
<file path=[Content_Types].xml><?xml version="1.0" encoding="utf-8"?>
<Types xmlns="http://schemas.openxmlformats.org/package/2006/content-types">
  <Default Extension="png" ContentType="image/png"/>
  <Default Extension="svg" ContentType="image/svg+xml"/>
  <Default Extension="jpeg" ContentType="image/jpeg"/>
  <Default Extension="rels" ContentType="application/vnd.openxmlformats-package.relationships+xml"/>
  <Default Extension="xml" ContentType="application/xml"/>
  <Default Extension="wdp" ContentType="image/vnd.ms-photo"/>
  <Default Extension="xlsx" ContentType="application/vnd.openxmlformats-officedocument.spreadsheetml.sheet"/>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theme/theme2.xml" ContentType="application/vnd.openxmlformats-officedocument.theme+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theme/theme3.xml" ContentType="application/vnd.openxmlformats-officedocument.theme+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theme/theme4.xml" ContentType="application/vnd.openxmlformats-officedocument.theme+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theme/theme5.xml" ContentType="application/vnd.openxmlformats-officedocument.theme+xml"/>
  <Override PartName="/ppt/slideLayouts/slideLayout88.xml" ContentType="application/vnd.openxmlformats-officedocument.presentationml.slideLayout+xml"/>
  <Override PartName="/ppt/theme/theme6.xml" ContentType="application/vnd.openxmlformats-officedocument.theme+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theme/theme7.xml" ContentType="application/vnd.openxmlformats-officedocument.theme+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theme/theme8.xml" ContentType="application/vnd.openxmlformats-officedocument.theme+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theme/theme9.xml" ContentType="application/vnd.openxmlformats-officedocument.theme+xml"/>
  <Override PartName="/ppt/slideLayouts/slideLayout154.xml" ContentType="application/vnd.openxmlformats-officedocument.presentationml.slideLayout+xml"/>
  <Override PartName="/ppt/theme/theme10.xml" ContentType="application/vnd.openxmlformats-officedocument.theme+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theme/theme11.xml" ContentType="application/vnd.openxmlformats-officedocument.theme+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theme/theme12.xml" ContentType="application/vnd.openxmlformats-officedocument.theme+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theme/theme13.xml" ContentType="application/vnd.openxmlformats-officedocument.theme+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theme/theme14.xml" ContentType="application/vnd.openxmlformats-officedocument.theme+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theme/theme15.xml" ContentType="application/vnd.openxmlformats-officedocument.theme+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theme/theme16.xml" ContentType="application/vnd.openxmlformats-officedocument.theme+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theme/theme17.xml" ContentType="application/vnd.openxmlformats-officedocument.theme+xml"/>
  <Override PartName="/ppt/theme/theme18.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notesSlides/notesSlide19.xml" ContentType="application/vnd.openxmlformats-officedocument.presentationml.notesSlide+xml"/>
  <Override PartName="/ppt/notesSlides/notesSlide2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84" r:id="rId2"/>
    <p:sldMasterId id="2147483714" r:id="rId3"/>
    <p:sldMasterId id="2147483725" r:id="rId4"/>
    <p:sldMasterId id="2147483750" r:id="rId5"/>
    <p:sldMasterId id="2147483762" r:id="rId6"/>
    <p:sldMasterId id="2147483764" r:id="rId7"/>
    <p:sldMasterId id="2147483785" r:id="rId8"/>
    <p:sldMasterId id="2147483808" r:id="rId9"/>
    <p:sldMasterId id="2147483832" r:id="rId10"/>
    <p:sldMasterId id="2147483834" r:id="rId11"/>
    <p:sldMasterId id="2147483859" r:id="rId12"/>
    <p:sldMasterId id="2147483879" r:id="rId13"/>
    <p:sldMasterId id="2147483900" r:id="rId14"/>
    <p:sldMasterId id="2147483925" r:id="rId15"/>
    <p:sldMasterId id="2147483950" r:id="rId16"/>
    <p:sldMasterId id="2147483971" r:id="rId17"/>
  </p:sldMasterIdLst>
  <p:notesMasterIdLst>
    <p:notesMasterId r:id="rId53"/>
  </p:notesMasterIdLst>
  <p:sldIdLst>
    <p:sldId id="259" r:id="rId18"/>
    <p:sldId id="260" r:id="rId19"/>
    <p:sldId id="272" r:id="rId20"/>
    <p:sldId id="282" r:id="rId21"/>
    <p:sldId id="268" r:id="rId22"/>
    <p:sldId id="300" r:id="rId23"/>
    <p:sldId id="301" r:id="rId24"/>
    <p:sldId id="283" r:id="rId25"/>
    <p:sldId id="284" r:id="rId26"/>
    <p:sldId id="285" r:id="rId27"/>
    <p:sldId id="295" r:id="rId28"/>
    <p:sldId id="288" r:id="rId29"/>
    <p:sldId id="294" r:id="rId30"/>
    <p:sldId id="291" r:id="rId31"/>
    <p:sldId id="293" r:id="rId32"/>
    <p:sldId id="322" r:id="rId33"/>
    <p:sldId id="303" r:id="rId34"/>
    <p:sldId id="324" r:id="rId35"/>
    <p:sldId id="326" r:id="rId36"/>
    <p:sldId id="296" r:id="rId37"/>
    <p:sldId id="290" r:id="rId38"/>
    <p:sldId id="305" r:id="rId39"/>
    <p:sldId id="306" r:id="rId40"/>
    <p:sldId id="314" r:id="rId41"/>
    <p:sldId id="312" r:id="rId42"/>
    <p:sldId id="308" r:id="rId43"/>
    <p:sldId id="316" r:id="rId44"/>
    <p:sldId id="317" r:id="rId45"/>
    <p:sldId id="319" r:id="rId46"/>
    <p:sldId id="320" r:id="rId47"/>
    <p:sldId id="297" r:id="rId48"/>
    <p:sldId id="289" r:id="rId49"/>
    <p:sldId id="327" r:id="rId50"/>
    <p:sldId id="328" r:id="rId51"/>
    <p:sldId id="329" r:id="rId52"/>
  </p:sldIdLst>
  <p:sldSz cx="9144000" cy="6858000" type="screen4x3"/>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7C3B06"/>
    <a:srgbClr val="AC5208"/>
    <a:srgbClr val="B45608"/>
    <a:srgbClr val="102640"/>
    <a:srgbClr val="F2E758"/>
    <a:srgbClr val="1E02C4"/>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4681" autoAdjust="0"/>
    <p:restoredTop sz="90566" autoAdjust="0"/>
  </p:normalViewPr>
  <p:slideViewPr>
    <p:cSldViewPr>
      <p:cViewPr varScale="1">
        <p:scale>
          <a:sx n="98" d="100"/>
          <a:sy n="98" d="100"/>
        </p:scale>
        <p:origin x="-1944" y="-108"/>
      </p:cViewPr>
      <p:guideLst>
        <p:guide orient="horz" pos="216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Master" Target="slideMasters/slideMaster13.xml"/><Relationship Id="rId18" Type="http://schemas.openxmlformats.org/officeDocument/2006/relationships/slide" Target="slides/slide1.xml"/><Relationship Id="rId26" Type="http://schemas.openxmlformats.org/officeDocument/2006/relationships/slide" Target="slides/slide9.xml"/><Relationship Id="rId39" Type="http://schemas.openxmlformats.org/officeDocument/2006/relationships/slide" Target="slides/slide22.xml"/><Relationship Id="rId21" Type="http://schemas.openxmlformats.org/officeDocument/2006/relationships/slide" Target="slides/slide4.xml"/><Relationship Id="rId34" Type="http://schemas.openxmlformats.org/officeDocument/2006/relationships/slide" Target="slides/slide17.xml"/><Relationship Id="rId42" Type="http://schemas.openxmlformats.org/officeDocument/2006/relationships/slide" Target="slides/slide25.xml"/><Relationship Id="rId47" Type="http://schemas.openxmlformats.org/officeDocument/2006/relationships/slide" Target="slides/slide30.xml"/><Relationship Id="rId50" Type="http://schemas.openxmlformats.org/officeDocument/2006/relationships/slide" Target="slides/slide33.xml"/><Relationship Id="rId55" Type="http://schemas.openxmlformats.org/officeDocument/2006/relationships/viewProps" Target="viewProps.xml"/><Relationship Id="rId7" Type="http://schemas.openxmlformats.org/officeDocument/2006/relationships/slideMaster" Target="slideMasters/slideMaster7.xml"/><Relationship Id="rId12" Type="http://schemas.openxmlformats.org/officeDocument/2006/relationships/slideMaster" Target="slideMasters/slideMaster12.xml"/><Relationship Id="rId17" Type="http://schemas.openxmlformats.org/officeDocument/2006/relationships/slideMaster" Target="slideMasters/slideMaster17.xml"/><Relationship Id="rId25" Type="http://schemas.openxmlformats.org/officeDocument/2006/relationships/slide" Target="slides/slide8.xml"/><Relationship Id="rId33" Type="http://schemas.openxmlformats.org/officeDocument/2006/relationships/slide" Target="slides/slide16.xml"/><Relationship Id="rId38" Type="http://schemas.openxmlformats.org/officeDocument/2006/relationships/slide" Target="slides/slide21.xml"/><Relationship Id="rId46" Type="http://schemas.openxmlformats.org/officeDocument/2006/relationships/slide" Target="slides/slide29.xml"/><Relationship Id="rId2" Type="http://schemas.openxmlformats.org/officeDocument/2006/relationships/slideMaster" Target="slideMasters/slideMaster2.xml"/><Relationship Id="rId16" Type="http://schemas.openxmlformats.org/officeDocument/2006/relationships/slideMaster" Target="slideMasters/slideMaster16.xml"/><Relationship Id="rId20" Type="http://schemas.openxmlformats.org/officeDocument/2006/relationships/slide" Target="slides/slide3.xml"/><Relationship Id="rId29" Type="http://schemas.openxmlformats.org/officeDocument/2006/relationships/slide" Target="slides/slide12.xml"/><Relationship Id="rId41" Type="http://schemas.openxmlformats.org/officeDocument/2006/relationships/slide" Target="slides/slide24.xml"/><Relationship Id="rId54"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Master" Target="slideMasters/slideMaster6.xml"/><Relationship Id="rId11" Type="http://schemas.openxmlformats.org/officeDocument/2006/relationships/slideMaster" Target="slideMasters/slideMaster11.xml"/><Relationship Id="rId24" Type="http://schemas.openxmlformats.org/officeDocument/2006/relationships/slide" Target="slides/slide7.xml"/><Relationship Id="rId32" Type="http://schemas.openxmlformats.org/officeDocument/2006/relationships/slide" Target="slides/slide15.xml"/><Relationship Id="rId37" Type="http://schemas.openxmlformats.org/officeDocument/2006/relationships/slide" Target="slides/slide20.xml"/><Relationship Id="rId40" Type="http://schemas.openxmlformats.org/officeDocument/2006/relationships/slide" Target="slides/slide23.xml"/><Relationship Id="rId45" Type="http://schemas.openxmlformats.org/officeDocument/2006/relationships/slide" Target="slides/slide28.xml"/><Relationship Id="rId53" Type="http://schemas.openxmlformats.org/officeDocument/2006/relationships/notesMaster" Target="notesMasters/notesMaster1.xml"/><Relationship Id="rId5" Type="http://schemas.openxmlformats.org/officeDocument/2006/relationships/slideMaster" Target="slideMasters/slideMaster5.xml"/><Relationship Id="rId15" Type="http://schemas.openxmlformats.org/officeDocument/2006/relationships/slideMaster" Target="slideMasters/slideMaster15.xml"/><Relationship Id="rId23" Type="http://schemas.openxmlformats.org/officeDocument/2006/relationships/slide" Target="slides/slide6.xml"/><Relationship Id="rId28" Type="http://schemas.openxmlformats.org/officeDocument/2006/relationships/slide" Target="slides/slide11.xml"/><Relationship Id="rId36" Type="http://schemas.openxmlformats.org/officeDocument/2006/relationships/slide" Target="slides/slide19.xml"/><Relationship Id="rId49" Type="http://schemas.openxmlformats.org/officeDocument/2006/relationships/slide" Target="slides/slide32.xml"/><Relationship Id="rId57" Type="http://schemas.openxmlformats.org/officeDocument/2006/relationships/tableStyles" Target="tableStyles.xml"/><Relationship Id="rId10" Type="http://schemas.openxmlformats.org/officeDocument/2006/relationships/slideMaster" Target="slideMasters/slideMaster10.xml"/><Relationship Id="rId19" Type="http://schemas.openxmlformats.org/officeDocument/2006/relationships/slide" Target="slides/slide2.xml"/><Relationship Id="rId31" Type="http://schemas.openxmlformats.org/officeDocument/2006/relationships/slide" Target="slides/slide14.xml"/><Relationship Id="rId44" Type="http://schemas.openxmlformats.org/officeDocument/2006/relationships/slide" Target="slides/slide27.xml"/><Relationship Id="rId52" Type="http://schemas.openxmlformats.org/officeDocument/2006/relationships/slide" Target="slides/slide35.xml"/><Relationship Id="rId4" Type="http://schemas.openxmlformats.org/officeDocument/2006/relationships/slideMaster" Target="slideMasters/slideMaster4.xml"/><Relationship Id="rId9" Type="http://schemas.openxmlformats.org/officeDocument/2006/relationships/slideMaster" Target="slideMasters/slideMaster9.xml"/><Relationship Id="rId14" Type="http://schemas.openxmlformats.org/officeDocument/2006/relationships/slideMaster" Target="slideMasters/slideMaster14.xml"/><Relationship Id="rId22" Type="http://schemas.openxmlformats.org/officeDocument/2006/relationships/slide" Target="slides/slide5.xml"/><Relationship Id="rId27" Type="http://schemas.openxmlformats.org/officeDocument/2006/relationships/slide" Target="slides/slide10.xml"/><Relationship Id="rId30" Type="http://schemas.openxmlformats.org/officeDocument/2006/relationships/slide" Target="slides/slide13.xml"/><Relationship Id="rId35" Type="http://schemas.openxmlformats.org/officeDocument/2006/relationships/slide" Target="slides/slide18.xml"/><Relationship Id="rId43" Type="http://schemas.openxmlformats.org/officeDocument/2006/relationships/slide" Target="slides/slide26.xml"/><Relationship Id="rId48" Type="http://schemas.openxmlformats.org/officeDocument/2006/relationships/slide" Target="slides/slide31.xml"/><Relationship Id="rId56" Type="http://schemas.openxmlformats.org/officeDocument/2006/relationships/theme" Target="theme/theme1.xml"/><Relationship Id="rId8" Type="http://schemas.openxmlformats.org/officeDocument/2006/relationships/slideMaster" Target="slideMasters/slideMaster8.xml"/><Relationship Id="rId51" Type="http://schemas.openxmlformats.org/officeDocument/2006/relationships/slide" Target="slides/slide34.xml"/><Relationship Id="rId3" Type="http://schemas.openxmlformats.org/officeDocument/2006/relationships/slideMaster" Target="slideMasters/slideMaster3.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en-A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5819506162865578E-2"/>
          <c:y val="1.8750171414054075E-2"/>
          <c:w val="0.9236006184498019"/>
          <c:h val="0.96562499999999996"/>
        </c:manualLayout>
      </c:layout>
      <c:doughnutChart>
        <c:varyColors val="1"/>
        <c:ser>
          <c:idx val="0"/>
          <c:order val="0"/>
          <c:tx>
            <c:strRef>
              <c:f>Sheet1!$B$1</c:f>
              <c:strCache>
                <c:ptCount val="1"/>
                <c:pt idx="0">
                  <c:v>Sales</c:v>
                </c:pt>
              </c:strCache>
            </c:strRef>
          </c:tx>
          <c:dPt>
            <c:idx val="0"/>
            <c:bubble3D val="0"/>
            <c:spPr>
              <a:solidFill>
                <a:schemeClr val="accent1"/>
              </a:solidFill>
            </c:spPr>
            <c:extLst xmlns:c16r2="http://schemas.microsoft.com/office/drawing/2015/06/chart">
              <c:ext xmlns:c16="http://schemas.microsoft.com/office/drawing/2014/chart" uri="{C3380CC4-5D6E-409C-BE32-E72D297353CC}">
                <c16:uniqueId val="{00000001-D97B-4B8B-ADE5-E8939E212CDF}"/>
              </c:ext>
            </c:extLst>
          </c:dPt>
          <c:dPt>
            <c:idx val="1"/>
            <c:bubble3D val="0"/>
            <c:spPr>
              <a:pattFill prst="dkDnDiag">
                <a:fgClr>
                  <a:schemeClr val="bg1">
                    <a:lumMod val="85000"/>
                  </a:schemeClr>
                </a:fgClr>
                <a:bgClr>
                  <a:schemeClr val="bg1"/>
                </a:bgClr>
              </a:pattFill>
            </c:spPr>
            <c:extLst xmlns:c16r2="http://schemas.microsoft.com/office/drawing/2015/06/chart">
              <c:ext xmlns:c16="http://schemas.microsoft.com/office/drawing/2014/chart" uri="{C3380CC4-5D6E-409C-BE32-E72D297353CC}">
                <c16:uniqueId val="{00000003-D97B-4B8B-ADE5-E8939E212CDF}"/>
              </c:ext>
            </c:extLst>
          </c:dPt>
          <c:cat>
            <c:strRef>
              <c:f>Sheet1!$A$2:$A$3</c:f>
              <c:strCache>
                <c:ptCount val="2"/>
                <c:pt idx="0">
                  <c:v>1st Qtr</c:v>
                </c:pt>
                <c:pt idx="1">
                  <c:v>2nd Qtr</c:v>
                </c:pt>
              </c:strCache>
            </c:strRef>
          </c:cat>
          <c:val>
            <c:numRef>
              <c:f>Sheet1!$B$2:$B$3</c:f>
              <c:numCache>
                <c:formatCode>General</c:formatCode>
                <c:ptCount val="2"/>
                <c:pt idx="0">
                  <c:v>60</c:v>
                </c:pt>
                <c:pt idx="1">
                  <c:v>40</c:v>
                </c:pt>
              </c:numCache>
            </c:numRef>
          </c:val>
          <c:extLst xmlns:c16r2="http://schemas.microsoft.com/office/drawing/2015/06/chart">
            <c:ext xmlns:c16="http://schemas.microsoft.com/office/drawing/2014/chart" uri="{C3380CC4-5D6E-409C-BE32-E72D297353CC}">
              <c16:uniqueId val="{00000004-D97B-4B8B-ADE5-E8939E212CDF}"/>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en-A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5819506162865578E-2"/>
          <c:y val="1.8750171414054075E-2"/>
          <c:w val="0.9236006184498019"/>
          <c:h val="0.96562499999999996"/>
        </c:manualLayout>
      </c:layout>
      <c:doughnutChart>
        <c:varyColors val="1"/>
        <c:ser>
          <c:idx val="0"/>
          <c:order val="0"/>
          <c:tx>
            <c:strRef>
              <c:f>Sheet1!$B$1</c:f>
              <c:strCache>
                <c:ptCount val="1"/>
                <c:pt idx="0">
                  <c:v>Sales</c:v>
                </c:pt>
              </c:strCache>
            </c:strRef>
          </c:tx>
          <c:dPt>
            <c:idx val="0"/>
            <c:bubble3D val="0"/>
            <c:spPr>
              <a:solidFill>
                <a:schemeClr val="accent2"/>
              </a:solidFill>
            </c:spPr>
            <c:extLst xmlns:c16r2="http://schemas.microsoft.com/office/drawing/2015/06/chart">
              <c:ext xmlns:c16="http://schemas.microsoft.com/office/drawing/2014/chart" uri="{C3380CC4-5D6E-409C-BE32-E72D297353CC}">
                <c16:uniqueId val="{00000001-834F-421A-9DD4-46AE2AF837AC}"/>
              </c:ext>
            </c:extLst>
          </c:dPt>
          <c:dPt>
            <c:idx val="1"/>
            <c:bubble3D val="0"/>
            <c:spPr>
              <a:pattFill prst="dkDnDiag">
                <a:fgClr>
                  <a:schemeClr val="bg1">
                    <a:lumMod val="85000"/>
                  </a:schemeClr>
                </a:fgClr>
                <a:bgClr>
                  <a:schemeClr val="bg1"/>
                </a:bgClr>
              </a:pattFill>
            </c:spPr>
            <c:extLst xmlns:c16r2="http://schemas.microsoft.com/office/drawing/2015/06/chart">
              <c:ext xmlns:c16="http://schemas.microsoft.com/office/drawing/2014/chart" uri="{C3380CC4-5D6E-409C-BE32-E72D297353CC}">
                <c16:uniqueId val="{00000003-834F-421A-9DD4-46AE2AF837AC}"/>
              </c:ext>
            </c:extLst>
          </c:dPt>
          <c:cat>
            <c:strRef>
              <c:f>Sheet1!$A$2:$A$3</c:f>
              <c:strCache>
                <c:ptCount val="2"/>
                <c:pt idx="0">
                  <c:v>1st Qtr</c:v>
                </c:pt>
                <c:pt idx="1">
                  <c:v>2nd Qtr</c:v>
                </c:pt>
              </c:strCache>
            </c:strRef>
          </c:cat>
          <c:val>
            <c:numRef>
              <c:f>Sheet1!$B$2:$B$3</c:f>
              <c:numCache>
                <c:formatCode>General</c:formatCode>
                <c:ptCount val="2"/>
                <c:pt idx="0">
                  <c:v>60</c:v>
                </c:pt>
                <c:pt idx="1">
                  <c:v>40</c:v>
                </c:pt>
              </c:numCache>
            </c:numRef>
          </c:val>
          <c:extLst xmlns:c16r2="http://schemas.microsoft.com/office/drawing/2015/06/chart">
            <c:ext xmlns:c16="http://schemas.microsoft.com/office/drawing/2014/chart" uri="{C3380CC4-5D6E-409C-BE32-E72D297353CC}">
              <c16:uniqueId val="{00000004-834F-421A-9DD4-46AE2AF837AC}"/>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en-A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5819506162865578E-2"/>
          <c:y val="1.8750171414054075E-2"/>
          <c:w val="0.9236006184498019"/>
          <c:h val="0.96562499999999996"/>
        </c:manualLayout>
      </c:layout>
      <c:doughnutChart>
        <c:varyColors val="1"/>
        <c:ser>
          <c:idx val="0"/>
          <c:order val="0"/>
          <c:tx>
            <c:strRef>
              <c:f>Sheet1!$B$1</c:f>
              <c:strCache>
                <c:ptCount val="1"/>
                <c:pt idx="0">
                  <c:v>Sales</c:v>
                </c:pt>
              </c:strCache>
            </c:strRef>
          </c:tx>
          <c:dPt>
            <c:idx val="0"/>
            <c:bubble3D val="0"/>
            <c:spPr>
              <a:solidFill>
                <a:srgbClr val="AC5208"/>
              </a:solidFill>
            </c:spPr>
            <c:extLst xmlns:c16r2="http://schemas.microsoft.com/office/drawing/2015/06/chart">
              <c:ext xmlns:c16="http://schemas.microsoft.com/office/drawing/2014/chart" uri="{C3380CC4-5D6E-409C-BE32-E72D297353CC}">
                <c16:uniqueId val="{00000001-4545-42AD-8E5B-DB34F3332DDC}"/>
              </c:ext>
            </c:extLst>
          </c:dPt>
          <c:dPt>
            <c:idx val="1"/>
            <c:bubble3D val="0"/>
            <c:spPr>
              <a:pattFill prst="dkDnDiag">
                <a:fgClr>
                  <a:schemeClr val="bg1">
                    <a:lumMod val="85000"/>
                  </a:schemeClr>
                </a:fgClr>
                <a:bgClr>
                  <a:schemeClr val="bg1"/>
                </a:bgClr>
              </a:pattFill>
            </c:spPr>
            <c:extLst xmlns:c16r2="http://schemas.microsoft.com/office/drawing/2015/06/chart">
              <c:ext xmlns:c16="http://schemas.microsoft.com/office/drawing/2014/chart" uri="{C3380CC4-5D6E-409C-BE32-E72D297353CC}">
                <c16:uniqueId val="{00000003-4545-42AD-8E5B-DB34F3332DDC}"/>
              </c:ext>
            </c:extLst>
          </c:dPt>
          <c:cat>
            <c:strRef>
              <c:f>Sheet1!$A$2:$A$3</c:f>
              <c:strCache>
                <c:ptCount val="2"/>
                <c:pt idx="0">
                  <c:v>1st Qtr</c:v>
                </c:pt>
                <c:pt idx="1">
                  <c:v>2nd Qtr</c:v>
                </c:pt>
              </c:strCache>
            </c:strRef>
          </c:cat>
          <c:val>
            <c:numRef>
              <c:f>Sheet1!$B$2:$B$3</c:f>
              <c:numCache>
                <c:formatCode>General</c:formatCode>
                <c:ptCount val="2"/>
                <c:pt idx="0">
                  <c:v>60</c:v>
                </c:pt>
                <c:pt idx="1">
                  <c:v>40</c:v>
                </c:pt>
              </c:numCache>
            </c:numRef>
          </c:val>
          <c:extLst xmlns:c16r2="http://schemas.microsoft.com/office/drawing/2015/06/chart">
            <c:ext xmlns:c16="http://schemas.microsoft.com/office/drawing/2014/chart" uri="{C3380CC4-5D6E-409C-BE32-E72D297353CC}">
              <c16:uniqueId val="{00000004-4545-42AD-8E5B-DB34F3332DDC}"/>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en-A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5819365075207688E-2"/>
          <c:y val="0.13335418008516028"/>
          <c:w val="0.9236006184498019"/>
          <c:h val="0.96562499999999996"/>
        </c:manualLayout>
      </c:layout>
      <c:doughnutChart>
        <c:varyColors val="1"/>
        <c:ser>
          <c:idx val="0"/>
          <c:order val="0"/>
          <c:tx>
            <c:strRef>
              <c:f>Sheet1!$B$1</c:f>
              <c:strCache>
                <c:ptCount val="1"/>
                <c:pt idx="0">
                  <c:v>Sales</c:v>
                </c:pt>
              </c:strCache>
            </c:strRef>
          </c:tx>
          <c:spPr>
            <a:effectLst>
              <a:glow rad="127000">
                <a:schemeClr val="bg1"/>
              </a:glow>
              <a:outerShdw blurRad="50800" dist="50800" dir="5400000" algn="ctr" rotWithShape="0">
                <a:schemeClr val="bg1"/>
              </a:outerShdw>
            </a:effectLst>
          </c:spPr>
          <c:dPt>
            <c:idx val="0"/>
            <c:bubble3D val="0"/>
            <c:spPr>
              <a:solidFill>
                <a:srgbClr val="7C3B06"/>
              </a:solidFill>
              <a:effectLst>
                <a:glow rad="127000">
                  <a:schemeClr val="bg1"/>
                </a:glow>
                <a:outerShdw blurRad="50800" dist="50800" dir="5400000" algn="ctr" rotWithShape="0">
                  <a:schemeClr val="bg1"/>
                </a:outerShdw>
              </a:effectLst>
            </c:spPr>
            <c:extLst xmlns:c16r2="http://schemas.microsoft.com/office/drawing/2015/06/chart">
              <c:ext xmlns:c16="http://schemas.microsoft.com/office/drawing/2014/chart" uri="{C3380CC4-5D6E-409C-BE32-E72D297353CC}">
                <c16:uniqueId val="{00000001-B41C-4A0A-9322-FB96F4EC9921}"/>
              </c:ext>
            </c:extLst>
          </c:dPt>
          <c:dPt>
            <c:idx val="1"/>
            <c:bubble3D val="0"/>
            <c:spPr>
              <a:pattFill prst="dkDnDiag">
                <a:fgClr>
                  <a:schemeClr val="bg1">
                    <a:lumMod val="85000"/>
                  </a:schemeClr>
                </a:fgClr>
                <a:bgClr>
                  <a:schemeClr val="bg1"/>
                </a:bgClr>
              </a:pattFill>
              <a:effectLst>
                <a:glow rad="127000">
                  <a:schemeClr val="bg1"/>
                </a:glow>
                <a:outerShdw blurRad="50800" dist="50800" dir="5400000" algn="ctr" rotWithShape="0">
                  <a:schemeClr val="bg1"/>
                </a:outerShdw>
              </a:effectLst>
            </c:spPr>
            <c:extLst xmlns:c16r2="http://schemas.microsoft.com/office/drawing/2015/06/chart">
              <c:ext xmlns:c16="http://schemas.microsoft.com/office/drawing/2014/chart" uri="{C3380CC4-5D6E-409C-BE32-E72D297353CC}">
                <c16:uniqueId val="{00000003-B41C-4A0A-9322-FB96F4EC9921}"/>
              </c:ext>
            </c:extLst>
          </c:dPt>
          <c:cat>
            <c:strRef>
              <c:f>Sheet1!$A$2:$A$3</c:f>
              <c:strCache>
                <c:ptCount val="2"/>
                <c:pt idx="0">
                  <c:v>1st Qtr</c:v>
                </c:pt>
                <c:pt idx="1">
                  <c:v>2nd Qtr</c:v>
                </c:pt>
              </c:strCache>
            </c:strRef>
          </c:cat>
          <c:val>
            <c:numRef>
              <c:f>Sheet1!$B$2:$B$3</c:f>
              <c:numCache>
                <c:formatCode>General</c:formatCode>
                <c:ptCount val="2"/>
                <c:pt idx="0">
                  <c:v>60</c:v>
                </c:pt>
                <c:pt idx="1">
                  <c:v>40</c:v>
                </c:pt>
              </c:numCache>
            </c:numRef>
          </c:val>
          <c:extLst xmlns:c16r2="http://schemas.microsoft.com/office/drawing/2015/06/chart">
            <c:ext xmlns:c16="http://schemas.microsoft.com/office/drawing/2014/chart" uri="{C3380CC4-5D6E-409C-BE32-E72D297353CC}">
              <c16:uniqueId val="{00000004-B41C-4A0A-9322-FB96F4EC9921}"/>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18.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AU"/>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93410169-BFB5-430C-82DA-8E54F51DAD4B}" type="datetimeFigureOut">
              <a:rPr lang="en-AU" smtClean="0"/>
              <a:t>15/02/2022</a:t>
            </a:fld>
            <a:endParaRPr lang="en-AU"/>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AU"/>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AU"/>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3747E606-17A0-4D64-9D7A-48997739126D}" type="slidenum">
              <a:rPr lang="en-AU" smtClean="0"/>
              <a:t>‹#›</a:t>
            </a:fld>
            <a:endParaRPr lang="en-AU"/>
          </a:p>
        </p:txBody>
      </p:sp>
    </p:spTree>
    <p:extLst>
      <p:ext uri="{BB962C8B-B14F-4D97-AF65-F5344CB8AC3E}">
        <p14:creationId xmlns:p14="http://schemas.microsoft.com/office/powerpoint/2010/main" val="62518522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AU" dirty="0"/>
          </a:p>
        </p:txBody>
      </p:sp>
      <p:sp>
        <p:nvSpPr>
          <p:cNvPr id="4" name="Slide Number Placeholder 3"/>
          <p:cNvSpPr>
            <a:spLocks noGrp="1"/>
          </p:cNvSpPr>
          <p:nvPr>
            <p:ph type="sldNum" sz="quarter" idx="10"/>
          </p:nvPr>
        </p:nvSpPr>
        <p:spPr/>
        <p:txBody>
          <a:bodyPr/>
          <a:lstStyle/>
          <a:p>
            <a:fld id="{3747E606-17A0-4D64-9D7A-48997739126D}" type="slidenum">
              <a:rPr lang="en-AU" smtClean="0"/>
              <a:t>5</a:t>
            </a:fld>
            <a:endParaRPr lang="en-AU"/>
          </a:p>
        </p:txBody>
      </p:sp>
    </p:spTree>
    <p:extLst>
      <p:ext uri="{BB962C8B-B14F-4D97-AF65-F5344CB8AC3E}">
        <p14:creationId xmlns:p14="http://schemas.microsoft.com/office/powerpoint/2010/main" val="403660755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AU" dirty="0"/>
          </a:p>
        </p:txBody>
      </p:sp>
      <p:sp>
        <p:nvSpPr>
          <p:cNvPr id="4" name="Slide Number Placeholder 3"/>
          <p:cNvSpPr>
            <a:spLocks noGrp="1"/>
          </p:cNvSpPr>
          <p:nvPr>
            <p:ph type="sldNum" sz="quarter" idx="10"/>
          </p:nvPr>
        </p:nvSpPr>
        <p:spPr/>
        <p:txBody>
          <a:bodyPr/>
          <a:lstStyle/>
          <a:p>
            <a:fld id="{3747E606-17A0-4D64-9D7A-48997739126D}" type="slidenum">
              <a:rPr lang="en-AU" smtClean="0"/>
              <a:t>6</a:t>
            </a:fld>
            <a:endParaRPr lang="en-AU"/>
          </a:p>
        </p:txBody>
      </p:sp>
    </p:spTree>
    <p:extLst>
      <p:ext uri="{BB962C8B-B14F-4D97-AF65-F5344CB8AC3E}">
        <p14:creationId xmlns:p14="http://schemas.microsoft.com/office/powerpoint/2010/main" val="126974778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AU" dirty="0"/>
          </a:p>
        </p:txBody>
      </p:sp>
      <p:sp>
        <p:nvSpPr>
          <p:cNvPr id="4" name="Slide Number Placeholder 3"/>
          <p:cNvSpPr>
            <a:spLocks noGrp="1"/>
          </p:cNvSpPr>
          <p:nvPr>
            <p:ph type="sldNum" sz="quarter" idx="10"/>
          </p:nvPr>
        </p:nvSpPr>
        <p:spPr/>
        <p:txBody>
          <a:bodyPr/>
          <a:lstStyle/>
          <a:p>
            <a:fld id="{3747E606-17A0-4D64-9D7A-48997739126D}" type="slidenum">
              <a:rPr lang="en-AU" smtClean="0"/>
              <a:t>7</a:t>
            </a:fld>
            <a:endParaRPr lang="en-AU"/>
          </a:p>
        </p:txBody>
      </p:sp>
    </p:spTree>
    <p:extLst>
      <p:ext uri="{BB962C8B-B14F-4D97-AF65-F5344CB8AC3E}">
        <p14:creationId xmlns:p14="http://schemas.microsoft.com/office/powerpoint/2010/main" val="349182402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AU" dirty="0" err="1" smtClean="0"/>
              <a:t>Hala</a:t>
            </a:r>
            <a:r>
              <a:rPr lang="en-AU" dirty="0" smtClean="0"/>
              <a:t>: This Hadith is</a:t>
            </a:r>
            <a:r>
              <a:rPr lang="en-AU" baseline="0" dirty="0" smtClean="0"/>
              <a:t> to be copied in their best hand writing and memorized (as an extra activity) We will need to write later in the how to teach this course the wisdom of memorizing and copying down what they learn. All along the course we will be giving them quotes from : 1-Quran, 2-Hadith, 3- famous personalities </a:t>
            </a:r>
            <a:r>
              <a:rPr lang="en-AU" baseline="0" dirty="0" err="1" smtClean="0"/>
              <a:t>sayyings</a:t>
            </a:r>
            <a:r>
              <a:rPr lang="en-AU" baseline="0" dirty="0" smtClean="0"/>
              <a:t>. Therefore we will have a separate work book to write down their narrations.</a:t>
            </a:r>
            <a:endParaRPr lang="en-AU" dirty="0"/>
          </a:p>
        </p:txBody>
      </p:sp>
      <p:sp>
        <p:nvSpPr>
          <p:cNvPr id="4" name="Slide Number Placeholder 3"/>
          <p:cNvSpPr>
            <a:spLocks noGrp="1"/>
          </p:cNvSpPr>
          <p:nvPr>
            <p:ph type="sldNum" sz="quarter" idx="10"/>
          </p:nvPr>
        </p:nvSpPr>
        <p:spPr/>
        <p:txBody>
          <a:bodyPr/>
          <a:lstStyle/>
          <a:p>
            <a:fld id="{3747E606-17A0-4D64-9D7A-48997739126D}" type="slidenum">
              <a:rPr lang="en-AU" smtClean="0"/>
              <a:t>9</a:t>
            </a:fld>
            <a:endParaRPr lang="en-AU"/>
          </a:p>
        </p:txBody>
      </p:sp>
    </p:spTree>
    <p:extLst>
      <p:ext uri="{BB962C8B-B14F-4D97-AF65-F5344CB8AC3E}">
        <p14:creationId xmlns:p14="http://schemas.microsoft.com/office/powerpoint/2010/main" val="354552224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AU" altLang="ko-KR" sz="1200" dirty="0" err="1" smtClean="0">
                <a:latin typeface="Arial" pitchFamily="34" charset="0"/>
                <a:cs typeface="Arial" pitchFamily="34" charset="0"/>
              </a:rPr>
              <a:t>Hala</a:t>
            </a:r>
            <a:r>
              <a:rPr lang="en-AU" altLang="ko-KR" sz="1200" dirty="0" smtClean="0">
                <a:latin typeface="Arial" pitchFamily="34" charset="0"/>
                <a:cs typeface="Arial" pitchFamily="34" charset="0"/>
              </a:rPr>
              <a:t>: List of suggestions for parents added on a separate document</a:t>
            </a:r>
            <a:r>
              <a:rPr lang="en-AU" altLang="ko-KR" sz="1200" baseline="0" dirty="0" smtClean="0">
                <a:latin typeface="Arial" pitchFamily="34" charset="0"/>
                <a:cs typeface="Arial" pitchFamily="34" charset="0"/>
              </a:rPr>
              <a:t> </a:t>
            </a:r>
            <a:r>
              <a:rPr lang="en-AU" altLang="ko-KR" sz="1200" dirty="0" smtClean="0">
                <a:latin typeface="Arial" pitchFamily="34" charset="0"/>
                <a:cs typeface="Arial" pitchFamily="34" charset="0"/>
              </a:rPr>
              <a:t>document to help their students in their first exercise. They will make a list of possible intentions they would like</a:t>
            </a:r>
            <a:r>
              <a:rPr lang="en-AU" altLang="ko-KR" sz="1200" baseline="0" dirty="0" smtClean="0">
                <a:latin typeface="Arial" pitchFamily="34" charset="0"/>
                <a:cs typeface="Arial" pitchFamily="34" charset="0"/>
              </a:rPr>
              <a:t> to be rewarded for while studying History</a:t>
            </a:r>
            <a:r>
              <a:rPr lang="en-AU" altLang="ko-KR" sz="1200" dirty="0" smtClean="0">
                <a:latin typeface="Arial" pitchFamily="34" charset="0"/>
                <a:cs typeface="Arial" pitchFamily="34" charset="0"/>
              </a:rPr>
              <a:t> and we will provide them with a nice template to decorate, fill with their intentions, print,</a:t>
            </a:r>
            <a:r>
              <a:rPr lang="en-AU" altLang="ko-KR" sz="1200" baseline="0" dirty="0" smtClean="0">
                <a:latin typeface="Arial" pitchFamily="34" charset="0"/>
                <a:cs typeface="Arial" pitchFamily="34" charset="0"/>
              </a:rPr>
              <a:t> laminate and stick to their wall while they study. We might aske them to go back from time to time to renew their intentions or add to it.</a:t>
            </a:r>
            <a:endParaRPr lang="ko-KR" altLang="en-US" sz="1200" dirty="0" smtClean="0">
              <a:latin typeface="Arial" pitchFamily="34" charset="0"/>
              <a:cs typeface="Arial" pitchFamily="34" charset="0"/>
            </a:endParaRPr>
          </a:p>
          <a:p>
            <a:endParaRPr lang="en-AU" dirty="0"/>
          </a:p>
        </p:txBody>
      </p:sp>
      <p:sp>
        <p:nvSpPr>
          <p:cNvPr id="4" name="Slide Number Placeholder 3"/>
          <p:cNvSpPr>
            <a:spLocks noGrp="1"/>
          </p:cNvSpPr>
          <p:nvPr>
            <p:ph type="sldNum" sz="quarter" idx="10"/>
          </p:nvPr>
        </p:nvSpPr>
        <p:spPr/>
        <p:txBody>
          <a:bodyPr/>
          <a:lstStyle/>
          <a:p>
            <a:fld id="{3747E606-17A0-4D64-9D7A-48997739126D}" type="slidenum">
              <a:rPr lang="en-AU" smtClean="0"/>
              <a:t>10</a:t>
            </a:fld>
            <a:endParaRPr lang="en-AU"/>
          </a:p>
        </p:txBody>
      </p:sp>
    </p:spTree>
    <p:extLst>
      <p:ext uri="{BB962C8B-B14F-4D97-AF65-F5344CB8AC3E}">
        <p14:creationId xmlns:p14="http://schemas.microsoft.com/office/powerpoint/2010/main" val="415110280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
        <p:cNvGrpSpPr/>
        <p:nvPr/>
      </p:nvGrpSpPr>
      <p:grpSpPr>
        <a:xfrm>
          <a:off x="0" y="0"/>
          <a:ext cx="0" cy="0"/>
          <a:chOff x="0" y="0"/>
          <a:chExt cx="0" cy="0"/>
        </a:xfrm>
      </p:grpSpPr>
      <p:sp>
        <p:nvSpPr>
          <p:cNvPr id="51" name="Google Shape;51;p: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 name="Google Shape;5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AU" dirty="0" err="1" smtClean="0"/>
              <a:t>Tafseer</a:t>
            </a:r>
            <a:r>
              <a:rPr lang="en-AU" dirty="0" smtClean="0"/>
              <a:t> of this Ayah…</a:t>
            </a:r>
          </a:p>
          <a:p>
            <a:r>
              <a:rPr lang="en-AU" dirty="0" smtClean="0"/>
              <a:t>What do you understand from this</a:t>
            </a:r>
            <a:r>
              <a:rPr lang="en-AU" baseline="0" dirty="0" smtClean="0"/>
              <a:t> quote?</a:t>
            </a:r>
          </a:p>
          <a:p>
            <a:pPr marL="0" marR="0" indent="0" algn="l" defTabSz="914400" rtl="0" eaLnBrk="1" fontAlgn="auto" latinLnBrk="0" hangingPunct="1">
              <a:lnSpc>
                <a:spcPct val="100000"/>
              </a:lnSpc>
              <a:spcBef>
                <a:spcPts val="0"/>
              </a:spcBef>
              <a:spcAft>
                <a:spcPts val="0"/>
              </a:spcAft>
              <a:buClrTx/>
              <a:buSzTx/>
              <a:buFontTx/>
              <a:buNone/>
              <a:tabLst/>
              <a:defRPr/>
            </a:pPr>
            <a:r>
              <a:rPr lang="en-AU" dirty="0" smtClean="0"/>
              <a:t>Ayah Number to add on card stocks</a:t>
            </a:r>
            <a:r>
              <a:rPr lang="en-AU" baseline="0" dirty="0" smtClean="0"/>
              <a:t> for copy work.</a:t>
            </a:r>
            <a:endParaRPr lang="en-AU" dirty="0" smtClean="0"/>
          </a:p>
          <a:p>
            <a:endParaRPr lang="en-AU" dirty="0"/>
          </a:p>
        </p:txBody>
      </p:sp>
      <p:sp>
        <p:nvSpPr>
          <p:cNvPr id="4" name="Slide Number Placeholder 3"/>
          <p:cNvSpPr>
            <a:spLocks noGrp="1"/>
          </p:cNvSpPr>
          <p:nvPr>
            <p:ph type="sldNum" sz="quarter" idx="10"/>
          </p:nvPr>
        </p:nvSpPr>
        <p:spPr/>
        <p:txBody>
          <a:bodyPr/>
          <a:lstStyle/>
          <a:p>
            <a:fld id="{3747E606-17A0-4D64-9D7A-48997739126D}" type="slidenum">
              <a:rPr lang="en-AU" smtClean="0"/>
              <a:t>13</a:t>
            </a:fld>
            <a:endParaRPr lang="en-AU"/>
          </a:p>
        </p:txBody>
      </p:sp>
    </p:spTree>
    <p:extLst>
      <p:ext uri="{BB962C8B-B14F-4D97-AF65-F5344CB8AC3E}">
        <p14:creationId xmlns:p14="http://schemas.microsoft.com/office/powerpoint/2010/main" val="229060991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AU" dirty="0" smtClean="0"/>
              <a:t>What does this quote mean?</a:t>
            </a:r>
            <a:endParaRPr lang="en-AU" dirty="0"/>
          </a:p>
        </p:txBody>
      </p:sp>
      <p:sp>
        <p:nvSpPr>
          <p:cNvPr id="4" name="Slide Number Placeholder 3"/>
          <p:cNvSpPr>
            <a:spLocks noGrp="1"/>
          </p:cNvSpPr>
          <p:nvPr>
            <p:ph type="sldNum" sz="quarter" idx="10"/>
          </p:nvPr>
        </p:nvSpPr>
        <p:spPr/>
        <p:txBody>
          <a:bodyPr/>
          <a:lstStyle/>
          <a:p>
            <a:fld id="{3747E606-17A0-4D64-9D7A-48997739126D}" type="slidenum">
              <a:rPr lang="en-AU" smtClean="0"/>
              <a:t>14</a:t>
            </a:fld>
            <a:endParaRPr lang="en-AU"/>
          </a:p>
        </p:txBody>
      </p:sp>
    </p:spTree>
    <p:extLst>
      <p:ext uri="{BB962C8B-B14F-4D97-AF65-F5344CB8AC3E}">
        <p14:creationId xmlns:p14="http://schemas.microsoft.com/office/powerpoint/2010/main" val="61526563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AU" dirty="0" smtClean="0"/>
              <a:t>What</a:t>
            </a:r>
            <a:r>
              <a:rPr lang="en-AU" baseline="0" dirty="0" smtClean="0"/>
              <a:t> is</a:t>
            </a:r>
            <a:r>
              <a:rPr lang="en-AU" dirty="0" smtClean="0"/>
              <a:t> History in your own words ( Summary Worksheet).</a:t>
            </a:r>
            <a:endParaRPr lang="en-AU" dirty="0"/>
          </a:p>
        </p:txBody>
      </p:sp>
      <p:sp>
        <p:nvSpPr>
          <p:cNvPr id="4" name="Slide Number Placeholder 3"/>
          <p:cNvSpPr>
            <a:spLocks noGrp="1"/>
          </p:cNvSpPr>
          <p:nvPr>
            <p:ph type="sldNum" sz="quarter" idx="10"/>
          </p:nvPr>
        </p:nvSpPr>
        <p:spPr/>
        <p:txBody>
          <a:bodyPr/>
          <a:lstStyle/>
          <a:p>
            <a:fld id="{3747E606-17A0-4D64-9D7A-48997739126D}" type="slidenum">
              <a:rPr lang="en-AU" smtClean="0"/>
              <a:t>15</a:t>
            </a:fld>
            <a:endParaRPr lang="en-AU"/>
          </a:p>
        </p:txBody>
      </p:sp>
    </p:spTree>
    <p:extLst>
      <p:ext uri="{BB962C8B-B14F-4D97-AF65-F5344CB8AC3E}">
        <p14:creationId xmlns:p14="http://schemas.microsoft.com/office/powerpoint/2010/main" val="211640010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AU" dirty="0" smtClean="0"/>
              <a:t>What</a:t>
            </a:r>
            <a:r>
              <a:rPr lang="en-AU" baseline="0" dirty="0" smtClean="0"/>
              <a:t> is The </a:t>
            </a:r>
            <a:r>
              <a:rPr lang="en-AU" baseline="0" dirty="0" err="1" smtClean="0"/>
              <a:t>Muqaddimah</a:t>
            </a:r>
            <a:r>
              <a:rPr lang="en-AU" baseline="0" dirty="0" smtClean="0"/>
              <a:t>? A research page on it+ a biography of Ibn </a:t>
            </a:r>
            <a:r>
              <a:rPr lang="en-AU" baseline="0" dirty="0" err="1" smtClean="0"/>
              <a:t>Khaldun</a:t>
            </a:r>
            <a:r>
              <a:rPr lang="en-AU" baseline="0" dirty="0" smtClean="0"/>
              <a:t>.</a:t>
            </a:r>
            <a:endParaRPr lang="en-AU" dirty="0"/>
          </a:p>
        </p:txBody>
      </p:sp>
      <p:sp>
        <p:nvSpPr>
          <p:cNvPr id="4" name="Slide Number Placeholder 3"/>
          <p:cNvSpPr>
            <a:spLocks noGrp="1"/>
          </p:cNvSpPr>
          <p:nvPr>
            <p:ph type="sldNum" sz="quarter" idx="10"/>
          </p:nvPr>
        </p:nvSpPr>
        <p:spPr/>
        <p:txBody>
          <a:bodyPr/>
          <a:lstStyle/>
          <a:p>
            <a:fld id="{3747E606-17A0-4D64-9D7A-48997739126D}" type="slidenum">
              <a:rPr lang="en-AU" smtClean="0"/>
              <a:t>17</a:t>
            </a:fld>
            <a:endParaRPr lang="en-AU"/>
          </a:p>
        </p:txBody>
      </p:sp>
    </p:spTree>
    <p:extLst>
      <p:ext uri="{BB962C8B-B14F-4D97-AF65-F5344CB8AC3E}">
        <p14:creationId xmlns:p14="http://schemas.microsoft.com/office/powerpoint/2010/main" val="178775368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AU" dirty="0"/>
          </a:p>
        </p:txBody>
      </p:sp>
      <p:sp>
        <p:nvSpPr>
          <p:cNvPr id="4" name="Slide Number Placeholder 3"/>
          <p:cNvSpPr>
            <a:spLocks noGrp="1"/>
          </p:cNvSpPr>
          <p:nvPr>
            <p:ph type="sldNum" sz="quarter" idx="10"/>
          </p:nvPr>
        </p:nvSpPr>
        <p:spPr/>
        <p:txBody>
          <a:bodyPr/>
          <a:lstStyle/>
          <a:p>
            <a:fld id="{3747E606-17A0-4D64-9D7A-48997739126D}" type="slidenum">
              <a:rPr lang="en-AU" smtClean="0"/>
              <a:t>18</a:t>
            </a:fld>
            <a:endParaRPr lang="en-AU"/>
          </a:p>
        </p:txBody>
      </p:sp>
    </p:spTree>
    <p:extLst>
      <p:ext uri="{BB962C8B-B14F-4D97-AF65-F5344CB8AC3E}">
        <p14:creationId xmlns:p14="http://schemas.microsoft.com/office/powerpoint/2010/main" val="178775368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AU" dirty="0" smtClean="0"/>
              <a:t>Copy and Memorize</a:t>
            </a:r>
            <a:r>
              <a:rPr lang="en-AU" baseline="0" dirty="0" smtClean="0"/>
              <a:t> Kipling’s</a:t>
            </a:r>
            <a:r>
              <a:rPr lang="en-AU" dirty="0" smtClean="0"/>
              <a:t> poem</a:t>
            </a:r>
          </a:p>
          <a:p>
            <a:r>
              <a:rPr lang="en-AU" dirty="0" smtClean="0"/>
              <a:t>Exercise of  the 5 W’s</a:t>
            </a:r>
            <a:endParaRPr lang="en-AU" dirty="0"/>
          </a:p>
        </p:txBody>
      </p:sp>
      <p:sp>
        <p:nvSpPr>
          <p:cNvPr id="4" name="Slide Number Placeholder 3"/>
          <p:cNvSpPr>
            <a:spLocks noGrp="1"/>
          </p:cNvSpPr>
          <p:nvPr>
            <p:ph type="sldNum" sz="quarter" idx="10"/>
          </p:nvPr>
        </p:nvSpPr>
        <p:spPr/>
        <p:txBody>
          <a:bodyPr/>
          <a:lstStyle/>
          <a:p>
            <a:fld id="{3747E606-17A0-4D64-9D7A-48997739126D}" type="slidenum">
              <a:rPr lang="en-AU" smtClean="0"/>
              <a:t>19</a:t>
            </a:fld>
            <a:endParaRPr lang="en-AU"/>
          </a:p>
        </p:txBody>
      </p:sp>
    </p:spTree>
    <p:extLst>
      <p:ext uri="{BB962C8B-B14F-4D97-AF65-F5344CB8AC3E}">
        <p14:creationId xmlns:p14="http://schemas.microsoft.com/office/powerpoint/2010/main" val="178775368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
        <p:cNvGrpSpPr/>
        <p:nvPr/>
      </p:nvGrpSpPr>
      <p:grpSpPr>
        <a:xfrm>
          <a:off x="0" y="0"/>
          <a:ext cx="0" cy="0"/>
          <a:chOff x="0" y="0"/>
          <a:chExt cx="0" cy="0"/>
        </a:xfrm>
      </p:grpSpPr>
      <p:sp>
        <p:nvSpPr>
          <p:cNvPr id="51" name="Google Shape;51;p: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 name="Google Shape;5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AU" dirty="0" smtClean="0"/>
              <a:t>Ayah Number to add on card stocks</a:t>
            </a:r>
            <a:r>
              <a:rPr lang="en-AU" baseline="0" dirty="0" smtClean="0"/>
              <a:t> for copy work.</a:t>
            </a:r>
            <a:endParaRPr lang="en-AU" dirty="0" smtClean="0"/>
          </a:p>
          <a:p>
            <a:endParaRPr lang="en-AU" dirty="0"/>
          </a:p>
        </p:txBody>
      </p:sp>
      <p:sp>
        <p:nvSpPr>
          <p:cNvPr id="4" name="Slide Number Placeholder 3"/>
          <p:cNvSpPr>
            <a:spLocks noGrp="1"/>
          </p:cNvSpPr>
          <p:nvPr>
            <p:ph type="sldNum" sz="quarter" idx="10"/>
          </p:nvPr>
        </p:nvSpPr>
        <p:spPr/>
        <p:txBody>
          <a:bodyPr/>
          <a:lstStyle/>
          <a:p>
            <a:fld id="{3747E606-17A0-4D64-9D7A-48997739126D}" type="slidenum">
              <a:rPr lang="en-AU" smtClean="0"/>
              <a:t>23</a:t>
            </a:fld>
            <a:endParaRPr lang="en-AU"/>
          </a:p>
        </p:txBody>
      </p:sp>
    </p:spTree>
    <p:extLst>
      <p:ext uri="{BB962C8B-B14F-4D97-AF65-F5344CB8AC3E}">
        <p14:creationId xmlns:p14="http://schemas.microsoft.com/office/powerpoint/2010/main" val="43510247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AU" dirty="0" smtClean="0"/>
              <a:t>Ayah Number to add on card stocks</a:t>
            </a:r>
            <a:r>
              <a:rPr lang="en-AU" baseline="0" dirty="0" smtClean="0"/>
              <a:t> for copy work.</a:t>
            </a:r>
            <a:endParaRPr lang="en-AU" dirty="0"/>
          </a:p>
        </p:txBody>
      </p:sp>
      <p:sp>
        <p:nvSpPr>
          <p:cNvPr id="4" name="Slide Number Placeholder 3"/>
          <p:cNvSpPr>
            <a:spLocks noGrp="1"/>
          </p:cNvSpPr>
          <p:nvPr>
            <p:ph type="sldNum" sz="quarter" idx="10"/>
          </p:nvPr>
        </p:nvSpPr>
        <p:spPr/>
        <p:txBody>
          <a:bodyPr/>
          <a:lstStyle/>
          <a:p>
            <a:fld id="{3747E606-17A0-4D64-9D7A-48997739126D}" type="slidenum">
              <a:rPr lang="en-AU" smtClean="0"/>
              <a:t>25</a:t>
            </a:fld>
            <a:endParaRPr lang="en-AU"/>
          </a:p>
        </p:txBody>
      </p:sp>
    </p:spTree>
    <p:extLst>
      <p:ext uri="{BB962C8B-B14F-4D97-AF65-F5344CB8AC3E}">
        <p14:creationId xmlns:p14="http://schemas.microsoft.com/office/powerpoint/2010/main" val="2057231420"/>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AU" dirty="0" smtClean="0"/>
              <a:t>Definition</a:t>
            </a:r>
            <a:r>
              <a:rPr lang="en-AU" baseline="0" dirty="0" smtClean="0"/>
              <a:t> of </a:t>
            </a:r>
            <a:r>
              <a:rPr lang="en-AU" baseline="0" dirty="0" err="1" smtClean="0"/>
              <a:t>Tadabbur</a:t>
            </a:r>
            <a:r>
              <a:rPr lang="en-AU" baseline="0" dirty="0" smtClean="0"/>
              <a:t>. </a:t>
            </a:r>
            <a:r>
              <a:rPr lang="en-AU" baseline="0" dirty="0" err="1" smtClean="0"/>
              <a:t>Indept</a:t>
            </a:r>
            <a:r>
              <a:rPr lang="en-AU" baseline="0" dirty="0" smtClean="0"/>
              <a:t> looking at things that will render them so known that it allows you to see their back (</a:t>
            </a:r>
            <a:r>
              <a:rPr lang="en-AU" baseline="0" dirty="0" err="1" smtClean="0"/>
              <a:t>dubur</a:t>
            </a:r>
            <a:r>
              <a:rPr lang="en-AU" baseline="0" dirty="0" smtClean="0"/>
              <a:t>).</a:t>
            </a:r>
            <a:endParaRPr lang="en-AU" dirty="0"/>
          </a:p>
        </p:txBody>
      </p:sp>
      <p:sp>
        <p:nvSpPr>
          <p:cNvPr id="4" name="Slide Number Placeholder 3"/>
          <p:cNvSpPr>
            <a:spLocks noGrp="1"/>
          </p:cNvSpPr>
          <p:nvPr>
            <p:ph type="sldNum" sz="quarter" idx="10"/>
          </p:nvPr>
        </p:nvSpPr>
        <p:spPr/>
        <p:txBody>
          <a:bodyPr/>
          <a:lstStyle/>
          <a:p>
            <a:fld id="{3747E606-17A0-4D64-9D7A-48997739126D}" type="slidenum">
              <a:rPr lang="en-AU" smtClean="0"/>
              <a:t>26</a:t>
            </a:fld>
            <a:endParaRPr lang="en-AU"/>
          </a:p>
        </p:txBody>
      </p:sp>
    </p:spTree>
    <p:extLst>
      <p:ext uri="{BB962C8B-B14F-4D97-AF65-F5344CB8AC3E}">
        <p14:creationId xmlns:p14="http://schemas.microsoft.com/office/powerpoint/2010/main" val="193662852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AU" dirty="0" smtClean="0"/>
              <a:t>Sunnah =</a:t>
            </a:r>
            <a:r>
              <a:rPr lang="en-AU" baseline="0" dirty="0" smtClean="0"/>
              <a:t> the way, the road, the practice</a:t>
            </a:r>
            <a:endParaRPr lang="en-AU" dirty="0"/>
          </a:p>
        </p:txBody>
      </p:sp>
      <p:sp>
        <p:nvSpPr>
          <p:cNvPr id="4" name="Slide Number Placeholder 3"/>
          <p:cNvSpPr>
            <a:spLocks noGrp="1"/>
          </p:cNvSpPr>
          <p:nvPr>
            <p:ph type="sldNum" sz="quarter" idx="10"/>
          </p:nvPr>
        </p:nvSpPr>
        <p:spPr/>
        <p:txBody>
          <a:bodyPr/>
          <a:lstStyle/>
          <a:p>
            <a:fld id="{3747E606-17A0-4D64-9D7A-48997739126D}" type="slidenum">
              <a:rPr lang="en-AU" smtClean="0"/>
              <a:t>28</a:t>
            </a:fld>
            <a:endParaRPr lang="en-AU"/>
          </a:p>
        </p:txBody>
      </p:sp>
    </p:spTree>
    <p:extLst>
      <p:ext uri="{BB962C8B-B14F-4D97-AF65-F5344CB8AC3E}">
        <p14:creationId xmlns:p14="http://schemas.microsoft.com/office/powerpoint/2010/main" val="61723001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AU" dirty="0" smtClean="0"/>
              <a:t>Hint</a:t>
            </a:r>
            <a:r>
              <a:rPr lang="en-AU" baseline="0" dirty="0" smtClean="0"/>
              <a:t> for question 1: Who was thrown into the Fire? And what happened to him?</a:t>
            </a:r>
          </a:p>
          <a:p>
            <a:r>
              <a:rPr lang="en-AU" baseline="0" dirty="0" smtClean="0"/>
              <a:t>Hint for question 2: Who were the people who slept for so long they didn’t eat or drink?</a:t>
            </a:r>
          </a:p>
          <a:p>
            <a:r>
              <a:rPr lang="en-AU" baseline="0" dirty="0" smtClean="0"/>
              <a:t>Hint for question 3: Who was to be sacrificed by his father? And What happened when the knife was on his neck?</a:t>
            </a:r>
            <a:endParaRPr lang="en-AU" dirty="0"/>
          </a:p>
        </p:txBody>
      </p:sp>
      <p:sp>
        <p:nvSpPr>
          <p:cNvPr id="4" name="Slide Number Placeholder 3"/>
          <p:cNvSpPr>
            <a:spLocks noGrp="1"/>
          </p:cNvSpPr>
          <p:nvPr>
            <p:ph type="sldNum" sz="quarter" idx="10"/>
          </p:nvPr>
        </p:nvSpPr>
        <p:spPr/>
        <p:txBody>
          <a:bodyPr/>
          <a:lstStyle/>
          <a:p>
            <a:fld id="{3747E606-17A0-4D64-9D7A-48997739126D}" type="slidenum">
              <a:rPr lang="en-AU" smtClean="0"/>
              <a:t>29</a:t>
            </a:fld>
            <a:endParaRPr lang="en-AU"/>
          </a:p>
        </p:txBody>
      </p:sp>
    </p:spTree>
    <p:extLst>
      <p:ext uri="{BB962C8B-B14F-4D97-AF65-F5344CB8AC3E}">
        <p14:creationId xmlns:p14="http://schemas.microsoft.com/office/powerpoint/2010/main" val="173214044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AU" dirty="0" smtClean="0"/>
              <a:t>Craft: Make a banner in</a:t>
            </a:r>
            <a:r>
              <a:rPr lang="en-AU" baseline="0" dirty="0" smtClean="0"/>
              <a:t> your study room to remind you of these important steps to </a:t>
            </a:r>
            <a:r>
              <a:rPr lang="en-AU" baseline="0" smtClean="0"/>
              <a:t>gain knowledge.</a:t>
            </a:r>
          </a:p>
          <a:p>
            <a:r>
              <a:rPr lang="en-AU" baseline="0" smtClean="0"/>
              <a:t>A </a:t>
            </a:r>
            <a:r>
              <a:rPr lang="en-AU" baseline="0" dirty="0" smtClean="0"/>
              <a:t>biography of Al </a:t>
            </a:r>
            <a:r>
              <a:rPr lang="en-AU" baseline="0" dirty="0" err="1" smtClean="0"/>
              <a:t>Asma’i</a:t>
            </a:r>
            <a:endParaRPr lang="en-AU" dirty="0"/>
          </a:p>
        </p:txBody>
      </p:sp>
      <p:sp>
        <p:nvSpPr>
          <p:cNvPr id="4" name="Slide Number Placeholder 3"/>
          <p:cNvSpPr>
            <a:spLocks noGrp="1"/>
          </p:cNvSpPr>
          <p:nvPr>
            <p:ph type="sldNum" sz="quarter" idx="10"/>
          </p:nvPr>
        </p:nvSpPr>
        <p:spPr/>
        <p:txBody>
          <a:bodyPr/>
          <a:lstStyle/>
          <a:p>
            <a:fld id="{3747E606-17A0-4D64-9D7A-48997739126D}" type="slidenum">
              <a:rPr lang="en-AU" smtClean="0"/>
              <a:t>32</a:t>
            </a:fld>
            <a:endParaRPr lang="en-AU"/>
          </a:p>
        </p:txBody>
      </p:sp>
    </p:spTree>
    <p:extLst>
      <p:ext uri="{BB962C8B-B14F-4D97-AF65-F5344CB8AC3E}">
        <p14:creationId xmlns:p14="http://schemas.microsoft.com/office/powerpoint/2010/main" val="396802893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AU"/>
          </a:p>
        </p:txBody>
      </p:sp>
      <p:sp>
        <p:nvSpPr>
          <p:cNvPr id="4" name="Slide Number Placeholder 3"/>
          <p:cNvSpPr>
            <a:spLocks noGrp="1"/>
          </p:cNvSpPr>
          <p:nvPr>
            <p:ph type="sldNum" sz="quarter" idx="10"/>
          </p:nvPr>
        </p:nvSpPr>
        <p:spPr/>
        <p:txBody>
          <a:bodyPr/>
          <a:lstStyle/>
          <a:p>
            <a:fld id="{3747E606-17A0-4D64-9D7A-48997739126D}" type="slidenum">
              <a:rPr lang="en-AU" smtClean="0"/>
              <a:t>33</a:t>
            </a:fld>
            <a:endParaRPr lang="en-AU"/>
          </a:p>
        </p:txBody>
      </p:sp>
    </p:spTree>
    <p:extLst>
      <p:ext uri="{BB962C8B-B14F-4D97-AF65-F5344CB8AC3E}">
        <p14:creationId xmlns:p14="http://schemas.microsoft.com/office/powerpoint/2010/main" val="72465130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2.xml"/><Relationship Id="rId6" Type="http://schemas.openxmlformats.org/officeDocument/2006/relationships/image" Target="../media/image13.png"/><Relationship Id="rId5" Type="http://schemas.openxmlformats.org/officeDocument/2006/relationships/image" Target="../media/image12.png"/><Relationship Id="rId4" Type="http://schemas.openxmlformats.org/officeDocument/2006/relationships/image" Target="../media/image11.png"/></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2.xml"/><Relationship Id="rId6" Type="http://schemas.openxmlformats.org/officeDocument/2006/relationships/image" Target="../media/image18.png"/><Relationship Id="rId5" Type="http://schemas.openxmlformats.org/officeDocument/2006/relationships/image" Target="../media/image17.png"/><Relationship Id="rId4" Type="http://schemas.openxmlformats.org/officeDocument/2006/relationships/image" Target="../media/image16.png"/></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19.jp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8" Type="http://schemas.openxmlformats.org/officeDocument/2006/relationships/image" Target="../media/image26.png"/><Relationship Id="rId3" Type="http://schemas.openxmlformats.org/officeDocument/2006/relationships/image" Target="../media/image21.png"/><Relationship Id="rId7" Type="http://schemas.openxmlformats.org/officeDocument/2006/relationships/image" Target="../media/image25.png"/><Relationship Id="rId2" Type="http://schemas.openxmlformats.org/officeDocument/2006/relationships/image" Target="../media/image20.png"/><Relationship Id="rId1" Type="http://schemas.openxmlformats.org/officeDocument/2006/relationships/slideMaster" Target="../slideMasters/slideMaster2.xml"/><Relationship Id="rId6" Type="http://schemas.openxmlformats.org/officeDocument/2006/relationships/image" Target="../media/image24.png"/><Relationship Id="rId5" Type="http://schemas.openxmlformats.org/officeDocument/2006/relationships/image" Target="../media/image23.png"/><Relationship Id="rId4" Type="http://schemas.openxmlformats.org/officeDocument/2006/relationships/image" Target="../media/image22.png"/><Relationship Id="rId9" Type="http://schemas.openxmlformats.org/officeDocument/2006/relationships/image" Target="../media/image27.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2.xml"/><Relationship Id="rId6" Type="http://schemas.openxmlformats.org/officeDocument/2006/relationships/image" Target="../media/image13.png"/><Relationship Id="rId5" Type="http://schemas.openxmlformats.org/officeDocument/2006/relationships/image" Target="../media/image12.png"/><Relationship Id="rId4" Type="http://schemas.openxmlformats.org/officeDocument/2006/relationships/image" Target="../media/image11.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2.xml"/><Relationship Id="rId6" Type="http://schemas.openxmlformats.org/officeDocument/2006/relationships/image" Target="../media/image13.png"/><Relationship Id="rId5" Type="http://schemas.openxmlformats.org/officeDocument/2006/relationships/image" Target="../media/image12.png"/><Relationship Id="rId4" Type="http://schemas.openxmlformats.org/officeDocument/2006/relationships/image" Target="../media/image11.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28.jpg"/><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4.xml"/><Relationship Id="rId6" Type="http://schemas.openxmlformats.org/officeDocument/2006/relationships/image" Target="../media/image13.png"/><Relationship Id="rId5" Type="http://schemas.openxmlformats.org/officeDocument/2006/relationships/image" Target="../media/image12.png"/><Relationship Id="rId4" Type="http://schemas.openxmlformats.org/officeDocument/2006/relationships/image" Target="../media/image11.png"/></Relationships>
</file>

<file path=ppt/slideLayouts/_rels/slideLayout56.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4.xml"/><Relationship Id="rId6" Type="http://schemas.openxmlformats.org/officeDocument/2006/relationships/image" Target="../media/image18.png"/><Relationship Id="rId5" Type="http://schemas.openxmlformats.org/officeDocument/2006/relationships/image" Target="../media/image17.png"/><Relationship Id="rId4" Type="http://schemas.openxmlformats.org/officeDocument/2006/relationships/image" Target="../media/image16.png"/></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19.jpg"/><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8" Type="http://schemas.openxmlformats.org/officeDocument/2006/relationships/image" Target="../media/image26.png"/><Relationship Id="rId3" Type="http://schemas.openxmlformats.org/officeDocument/2006/relationships/image" Target="../media/image21.png"/><Relationship Id="rId7" Type="http://schemas.openxmlformats.org/officeDocument/2006/relationships/image" Target="../media/image25.png"/><Relationship Id="rId2" Type="http://schemas.openxmlformats.org/officeDocument/2006/relationships/image" Target="../media/image20.png"/><Relationship Id="rId1" Type="http://schemas.openxmlformats.org/officeDocument/2006/relationships/slideMaster" Target="../slideMasters/slideMaster4.xml"/><Relationship Id="rId6" Type="http://schemas.openxmlformats.org/officeDocument/2006/relationships/image" Target="../media/image24.png"/><Relationship Id="rId5" Type="http://schemas.openxmlformats.org/officeDocument/2006/relationships/image" Target="../media/image23.png"/><Relationship Id="rId4" Type="http://schemas.openxmlformats.org/officeDocument/2006/relationships/image" Target="../media/image22.png"/><Relationship Id="rId9" Type="http://schemas.openxmlformats.org/officeDocument/2006/relationships/image" Target="../media/image27.png"/></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4.xml"/><Relationship Id="rId6" Type="http://schemas.openxmlformats.org/officeDocument/2006/relationships/image" Target="../media/image13.png"/><Relationship Id="rId5" Type="http://schemas.openxmlformats.org/officeDocument/2006/relationships/image" Target="../media/image12.png"/><Relationship Id="rId4" Type="http://schemas.openxmlformats.org/officeDocument/2006/relationships/image" Target="../media/image11.png"/></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4.xml"/><Relationship Id="rId6" Type="http://schemas.openxmlformats.org/officeDocument/2006/relationships/image" Target="../media/image13.png"/><Relationship Id="rId5" Type="http://schemas.openxmlformats.org/officeDocument/2006/relationships/image" Target="../media/image12.png"/><Relationship Id="rId4" Type="http://schemas.openxmlformats.org/officeDocument/2006/relationships/image" Target="../media/image11.png"/></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28.jpg"/><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5.xml"/></Relationships>
</file>

<file path=ppt/slideLayouts/_rels/slideLayout78.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5.xml"/></Relationships>
</file>

<file path=ppt/slideLayouts/_rels/slideLayout79.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5.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2.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image" Target="../media/image32.png"/><Relationship Id="rId1" Type="http://schemas.openxmlformats.org/officeDocument/2006/relationships/slideMaster" Target="../slideMasters/slideMaster5.xml"/></Relationships>
</file>

<file path=ppt/slideLayouts/_rels/slideLayout83.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5.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5.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image" Target="../media/image33.png"/><Relationship Id="rId1" Type="http://schemas.openxmlformats.org/officeDocument/2006/relationships/slideMaster" Target="../slideMasters/slideMaster5.xml"/></Relationships>
</file>

<file path=ppt/slideLayouts/_rels/slideLayout86.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5.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2.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7.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5.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Master" Target="../slideMasters/slideMaster7.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7.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Master" Target="../slideMasters/slideMaster7.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9.xml.rels><?xml version="1.0" encoding="UTF-8" standalone="yes"?>
<Relationships xmlns="http://schemas.openxmlformats.org/package/2006/relationships"><Relationship Id="rId2" Type="http://schemas.openxmlformats.org/officeDocument/2006/relationships/image" Target="../media/image36.jpg"/><Relationship Id="rId1" Type="http://schemas.openxmlformats.org/officeDocument/2006/relationships/slideMaster" Target="../slideMasters/slideMaster7.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1.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7.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3.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7.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5.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7.xml"/></Relationships>
</file>

<file path=ppt/slideLayouts/_rels/slideLayout106.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Master" Target="../slideMasters/slideMaster7.xml"/></Relationships>
</file>

<file path=ppt/slideLayouts/_rels/slideLayout107.xml.rels><?xml version="1.0" encoding="UTF-8" standalone="yes"?>
<Relationships xmlns="http://schemas.openxmlformats.org/package/2006/relationships"><Relationship Id="rId2" Type="http://schemas.openxmlformats.org/officeDocument/2006/relationships/image" Target="../media/image28.jpg"/><Relationship Id="rId1" Type="http://schemas.openxmlformats.org/officeDocument/2006/relationships/slideMaster" Target="../slideMasters/slideMaster7.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2.xml.rels><?xml version="1.0" encoding="UTF-8" standalone="yes"?>
<Relationships xmlns="http://schemas.openxmlformats.org/package/2006/relationships"><Relationship Id="rId2" Type="http://schemas.openxmlformats.org/officeDocument/2006/relationships/image" Target="../media/image39.jpg"/><Relationship Id="rId1" Type="http://schemas.openxmlformats.org/officeDocument/2006/relationships/slideMaster" Target="../slideMasters/slideMaster8.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4.xml.rels><?xml version="1.0" encoding="UTF-8" standalone="yes"?>
<Relationships xmlns="http://schemas.openxmlformats.org/package/2006/relationships"><Relationship Id="rId2" Type="http://schemas.openxmlformats.org/officeDocument/2006/relationships/image" Target="../media/image40.jpg"/><Relationship Id="rId1" Type="http://schemas.openxmlformats.org/officeDocument/2006/relationships/slideMaster" Target="../slideMasters/slideMaster8.xml"/></Relationships>
</file>

<file path=ppt/slideLayouts/_rels/slideLayout11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41.png"/><Relationship Id="rId1" Type="http://schemas.openxmlformats.org/officeDocument/2006/relationships/slideMaster" Target="../slideMasters/slideMaster8.xml"/></Relationships>
</file>

<file path=ppt/slideLayouts/_rels/slideLayout116.xml.rels><?xml version="1.0" encoding="UTF-8" standalone="yes"?>
<Relationships xmlns="http://schemas.openxmlformats.org/package/2006/relationships"><Relationship Id="rId2" Type="http://schemas.openxmlformats.org/officeDocument/2006/relationships/image" Target="../media/image42.jpg"/><Relationship Id="rId1" Type="http://schemas.openxmlformats.org/officeDocument/2006/relationships/slideMaster" Target="../slideMasters/slideMaster8.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8.xml.rels><?xml version="1.0" encoding="UTF-8" standalone="yes"?>
<Relationships xmlns="http://schemas.openxmlformats.org/package/2006/relationships"><Relationship Id="rId2" Type="http://schemas.openxmlformats.org/officeDocument/2006/relationships/image" Target="../media/image43.jpg"/><Relationship Id="rId1" Type="http://schemas.openxmlformats.org/officeDocument/2006/relationships/slideMaster" Target="../slideMasters/slideMaster8.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0.xml.rels><?xml version="1.0" encoding="UTF-8" standalone="yes"?>
<Relationships xmlns="http://schemas.openxmlformats.org/package/2006/relationships"><Relationship Id="rId2" Type="http://schemas.openxmlformats.org/officeDocument/2006/relationships/image" Target="../media/image44.jpg"/><Relationship Id="rId1" Type="http://schemas.openxmlformats.org/officeDocument/2006/relationships/slideMaster" Target="../slideMasters/slideMaster8.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5.xml.rels><?xml version="1.0" encoding="UTF-8" standalone="yes"?>
<Relationships xmlns="http://schemas.openxmlformats.org/package/2006/relationships"><Relationship Id="rId2" Type="http://schemas.openxmlformats.org/officeDocument/2006/relationships/image" Target="../media/image45.jpg"/><Relationship Id="rId1" Type="http://schemas.openxmlformats.org/officeDocument/2006/relationships/slideMaster" Target="../slideMasters/slideMaster8.xml"/></Relationships>
</file>

<file path=ppt/slideLayouts/_rels/slideLayout126.xml.rels><?xml version="1.0" encoding="UTF-8" standalone="yes"?>
<Relationships xmlns="http://schemas.openxmlformats.org/package/2006/relationships"><Relationship Id="rId2" Type="http://schemas.openxmlformats.org/officeDocument/2006/relationships/image" Target="../media/image46.jpg"/><Relationship Id="rId1" Type="http://schemas.openxmlformats.org/officeDocument/2006/relationships/slideMaster" Target="../slideMasters/slideMaster8.xml"/></Relationships>
</file>

<file path=ppt/slideLayouts/_rels/slideLayout127.xml.rels><?xml version="1.0" encoding="UTF-8" standalone="yes"?>
<Relationships xmlns="http://schemas.openxmlformats.org/package/2006/relationships"><Relationship Id="rId2" Type="http://schemas.openxmlformats.org/officeDocument/2006/relationships/image" Target="../media/image28.jpg"/><Relationship Id="rId1" Type="http://schemas.openxmlformats.org/officeDocument/2006/relationships/slideMaster" Target="../slideMasters/slideMaster8.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4.xml.rels><?xml version="1.0" encoding="UTF-8" standalone="yes"?>
<Relationships xmlns="http://schemas.openxmlformats.org/package/2006/relationships"><Relationship Id="rId2" Type="http://schemas.openxmlformats.org/officeDocument/2006/relationships/image" Target="../media/image47.jpg"/><Relationship Id="rId1" Type="http://schemas.openxmlformats.org/officeDocument/2006/relationships/slideMaster" Target="../slideMasters/slideMaster9.xml"/></Relationships>
</file>

<file path=ppt/slideLayouts/_rels/slideLayout135.xml.rels><?xml version="1.0" encoding="UTF-8" standalone="yes"?>
<Relationships xmlns="http://schemas.openxmlformats.org/package/2006/relationships"><Relationship Id="rId2" Type="http://schemas.openxmlformats.org/officeDocument/2006/relationships/image" Target="../media/image48.jpg"/><Relationship Id="rId1" Type="http://schemas.openxmlformats.org/officeDocument/2006/relationships/slideMaster" Target="../slideMasters/slideMaster9.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49.jpg"/><Relationship Id="rId1" Type="http://schemas.openxmlformats.org/officeDocument/2006/relationships/slideMaster" Target="../slideMasters/slideMaster9.xml"/></Relationships>
</file>

<file path=ppt/slideLayouts/_rels/slideLayout137.xml.rels><?xml version="1.0" encoding="UTF-8" standalone="yes"?>
<Relationships xmlns="http://schemas.openxmlformats.org/package/2006/relationships"><Relationship Id="rId2" Type="http://schemas.openxmlformats.org/officeDocument/2006/relationships/image" Target="../media/image50.jpg"/><Relationship Id="rId1" Type="http://schemas.openxmlformats.org/officeDocument/2006/relationships/slideMaster" Target="../slideMasters/slideMaster9.xml"/></Relationships>
</file>

<file path=ppt/slideLayouts/_rels/slideLayout138.xml.rels><?xml version="1.0" encoding="UTF-8" standalone="yes"?>
<Relationships xmlns="http://schemas.openxmlformats.org/package/2006/relationships"><Relationship Id="rId2" Type="http://schemas.openxmlformats.org/officeDocument/2006/relationships/image" Target="../media/image51.jpg"/><Relationship Id="rId1" Type="http://schemas.openxmlformats.org/officeDocument/2006/relationships/slideMaster" Target="../slideMasters/slideMaster9.xml"/></Relationships>
</file>

<file path=ppt/slideLayouts/_rels/slideLayout139.xml.rels><?xml version="1.0" encoding="UTF-8" standalone="yes"?>
<Relationships xmlns="http://schemas.openxmlformats.org/package/2006/relationships"><Relationship Id="rId2" Type="http://schemas.openxmlformats.org/officeDocument/2006/relationships/image" Target="../media/image52.jpg"/><Relationship Id="rId1" Type="http://schemas.openxmlformats.org/officeDocument/2006/relationships/slideMaster" Target="../slideMasters/slideMaster9.xml"/></Relationships>
</file>

<file path=ppt/slideLayouts/_rels/slideLayout140.xml.rels><?xml version="1.0" encoding="UTF-8" standalone="yes"?>
<Relationships xmlns="http://schemas.openxmlformats.org/package/2006/relationships"><Relationship Id="rId2" Type="http://schemas.openxmlformats.org/officeDocument/2006/relationships/image" Target="../media/image53.jpg"/><Relationship Id="rId1" Type="http://schemas.openxmlformats.org/officeDocument/2006/relationships/slideMaster" Target="../slideMasters/slideMaster9.xml"/></Relationships>
</file>

<file path=ppt/slideLayouts/_rels/slideLayout141.xml.rels><?xml version="1.0" encoding="UTF-8" standalone="yes"?>
<Relationships xmlns="http://schemas.openxmlformats.org/package/2006/relationships"><Relationship Id="rId2" Type="http://schemas.openxmlformats.org/officeDocument/2006/relationships/image" Target="../media/image54.jpg"/><Relationship Id="rId1" Type="http://schemas.openxmlformats.org/officeDocument/2006/relationships/slideMaster" Target="../slideMasters/slideMaster9.xml"/></Relationships>
</file>

<file path=ppt/slideLayouts/_rels/slideLayout142.xml.rels><?xml version="1.0" encoding="UTF-8" standalone="yes"?>
<Relationships xmlns="http://schemas.openxmlformats.org/package/2006/relationships"><Relationship Id="rId2" Type="http://schemas.openxmlformats.org/officeDocument/2006/relationships/image" Target="../media/image55.jpg"/><Relationship Id="rId1" Type="http://schemas.openxmlformats.org/officeDocument/2006/relationships/slideMaster" Target="../slideMasters/slideMaster9.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2.xml.rels><?xml version="1.0" encoding="UTF-8" standalone="yes"?>
<Relationships xmlns="http://schemas.openxmlformats.org/package/2006/relationships"><Relationship Id="rId2" Type="http://schemas.openxmlformats.org/officeDocument/2006/relationships/image" Target="../media/image28.jpg"/><Relationship Id="rId1" Type="http://schemas.openxmlformats.org/officeDocument/2006/relationships/slideMaster" Target="../slideMasters/slideMaster9.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6.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11.xml"/></Relationships>
</file>

<file path=ppt/slideLayouts/_rels/slideLayout157.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56.png"/><Relationship Id="rId1" Type="http://schemas.openxmlformats.org/officeDocument/2006/relationships/slideMaster" Target="../slideMasters/slideMaster11.xml"/><Relationship Id="rId6" Type="http://schemas.openxmlformats.org/officeDocument/2006/relationships/image" Target="../media/image57.png"/><Relationship Id="rId5" Type="http://schemas.openxmlformats.org/officeDocument/2006/relationships/image" Target="../media/image12.png"/><Relationship Id="rId4" Type="http://schemas.openxmlformats.org/officeDocument/2006/relationships/image" Target="../media/image11.png"/></Relationships>
</file>

<file path=ppt/slideLayouts/_rels/slideLayout158.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11.xml"/><Relationship Id="rId6" Type="http://schemas.openxmlformats.org/officeDocument/2006/relationships/image" Target="../media/image58.png"/><Relationship Id="rId5" Type="http://schemas.openxmlformats.org/officeDocument/2006/relationships/image" Target="../media/image17.png"/><Relationship Id="rId4" Type="http://schemas.openxmlformats.org/officeDocument/2006/relationships/image" Target="../media/image16.png"/></Relationships>
</file>

<file path=ppt/slideLayouts/_rels/slideLayout159.xml.rels><?xml version="1.0" encoding="UTF-8" standalone="yes"?>
<Relationships xmlns="http://schemas.openxmlformats.org/package/2006/relationships"><Relationship Id="rId2" Type="http://schemas.openxmlformats.org/officeDocument/2006/relationships/image" Target="../media/image19.jpg"/><Relationship Id="rId1" Type="http://schemas.openxmlformats.org/officeDocument/2006/relationships/slideMaster" Target="../slideMasters/slideMaster11.xml"/></Relationships>
</file>

<file path=ppt/slideLayouts/_rels/slideLayout160.xml.rels><?xml version="1.0" encoding="UTF-8" standalone="yes"?>
<Relationships xmlns="http://schemas.openxmlformats.org/package/2006/relationships"><Relationship Id="rId8" Type="http://schemas.openxmlformats.org/officeDocument/2006/relationships/image" Target="../media/image26.png"/><Relationship Id="rId3" Type="http://schemas.openxmlformats.org/officeDocument/2006/relationships/image" Target="../media/image21.png"/><Relationship Id="rId7" Type="http://schemas.openxmlformats.org/officeDocument/2006/relationships/image" Target="../media/image59.png"/><Relationship Id="rId2" Type="http://schemas.openxmlformats.org/officeDocument/2006/relationships/image" Target="../media/image20.png"/><Relationship Id="rId1" Type="http://schemas.openxmlformats.org/officeDocument/2006/relationships/slideMaster" Target="../slideMasters/slideMaster11.xml"/><Relationship Id="rId6" Type="http://schemas.openxmlformats.org/officeDocument/2006/relationships/image" Target="../media/image24.png"/><Relationship Id="rId5" Type="http://schemas.openxmlformats.org/officeDocument/2006/relationships/image" Target="../media/image23.png"/><Relationship Id="rId4" Type="http://schemas.openxmlformats.org/officeDocument/2006/relationships/image" Target="../media/image22.png"/><Relationship Id="rId9" Type="http://schemas.openxmlformats.org/officeDocument/2006/relationships/image" Target="../media/image27.png"/></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2.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11.xml"/></Relationships>
</file>

<file path=ppt/slideLayouts/_rels/slideLayout163.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11.xml"/></Relationships>
</file>

<file path=ppt/slideLayouts/_rels/slideLayout164.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56.png"/><Relationship Id="rId1" Type="http://schemas.openxmlformats.org/officeDocument/2006/relationships/slideMaster" Target="../slideMasters/slideMaster11.xml"/><Relationship Id="rId6" Type="http://schemas.openxmlformats.org/officeDocument/2006/relationships/image" Target="../media/image57.png"/><Relationship Id="rId5" Type="http://schemas.openxmlformats.org/officeDocument/2006/relationships/image" Target="../media/image12.png"/><Relationship Id="rId4" Type="http://schemas.openxmlformats.org/officeDocument/2006/relationships/image" Target="../media/image11.png"/></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8.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56.png"/><Relationship Id="rId1" Type="http://schemas.openxmlformats.org/officeDocument/2006/relationships/slideMaster" Target="../slideMasters/slideMaster11.xml"/><Relationship Id="rId6" Type="http://schemas.openxmlformats.org/officeDocument/2006/relationships/image" Target="../media/image57.png"/><Relationship Id="rId5" Type="http://schemas.openxmlformats.org/officeDocument/2006/relationships/image" Target="../media/image12.png"/><Relationship Id="rId4" Type="http://schemas.openxmlformats.org/officeDocument/2006/relationships/image" Target="../media/image11.png"/></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7.xml.rels><?xml version="1.0" encoding="UTF-8" standalone="yes"?>
<Relationships xmlns="http://schemas.openxmlformats.org/package/2006/relationships"><Relationship Id="rId2" Type="http://schemas.openxmlformats.org/officeDocument/2006/relationships/image" Target="../media/image28.jpg"/><Relationship Id="rId1" Type="http://schemas.openxmlformats.org/officeDocument/2006/relationships/slideMaster" Target="../slideMasters/slideMaster11.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1.xml.rels><?xml version="1.0" encoding="UTF-8" standalone="yes"?>
<Relationships xmlns="http://schemas.openxmlformats.org/package/2006/relationships"><Relationship Id="rId2" Type="http://schemas.openxmlformats.org/officeDocument/2006/relationships/image" Target="../media/image60.jpg"/><Relationship Id="rId1" Type="http://schemas.openxmlformats.org/officeDocument/2006/relationships/slideMaster" Target="../slideMasters/slideMaster12.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4.xml.rels><?xml version="1.0" encoding="UTF-8" standalone="yes"?>
<Relationships xmlns="http://schemas.openxmlformats.org/package/2006/relationships"><Relationship Id="rId2" Type="http://schemas.openxmlformats.org/officeDocument/2006/relationships/image" Target="../media/image61.jpg"/><Relationship Id="rId1" Type="http://schemas.openxmlformats.org/officeDocument/2006/relationships/slideMaster" Target="../slideMasters/slideMaster12.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6.xml.rels><?xml version="1.0" encoding="UTF-8" standalone="yes"?>
<Relationships xmlns="http://schemas.openxmlformats.org/package/2006/relationships"><Relationship Id="rId2" Type="http://schemas.openxmlformats.org/officeDocument/2006/relationships/image" Target="../media/image62.jpg"/><Relationship Id="rId1" Type="http://schemas.openxmlformats.org/officeDocument/2006/relationships/slideMaster" Target="../slideMasters/slideMaster12.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8.xml.rels><?xml version="1.0" encoding="UTF-8" standalone="yes"?>
<Relationships xmlns="http://schemas.openxmlformats.org/package/2006/relationships"><Relationship Id="rId2" Type="http://schemas.openxmlformats.org/officeDocument/2006/relationships/image" Target="../media/image63.jpg"/><Relationship Id="rId1" Type="http://schemas.openxmlformats.org/officeDocument/2006/relationships/slideMaster" Target="../slideMasters/slideMaster12.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0.xml.rels><?xml version="1.0" encoding="UTF-8" standalone="yes"?>
<Relationships xmlns="http://schemas.openxmlformats.org/package/2006/relationships"><Relationship Id="rId2" Type="http://schemas.openxmlformats.org/officeDocument/2006/relationships/image" Target="../media/image64.jpg"/><Relationship Id="rId1" Type="http://schemas.openxmlformats.org/officeDocument/2006/relationships/slideMaster" Target="../slideMasters/slideMaster12.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2.xml.rels><?xml version="1.0" encoding="UTF-8" standalone="yes"?>
<Relationships xmlns="http://schemas.openxmlformats.org/package/2006/relationships"><Relationship Id="rId2" Type="http://schemas.openxmlformats.org/officeDocument/2006/relationships/image" Target="../media/image65.jpg"/><Relationship Id="rId1" Type="http://schemas.openxmlformats.org/officeDocument/2006/relationships/slideMaster" Target="../slideMasters/slideMaster12.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4.xml.rels><?xml version="1.0" encoding="UTF-8" standalone="yes"?>
<Relationships xmlns="http://schemas.openxmlformats.org/package/2006/relationships"><Relationship Id="rId2" Type="http://schemas.openxmlformats.org/officeDocument/2006/relationships/image" Target="../media/image60.jpg"/><Relationship Id="rId1" Type="http://schemas.openxmlformats.org/officeDocument/2006/relationships/slideMaster" Target="../slideMasters/slideMaster12.xml"/></Relationships>
</file>

<file path=ppt/slideLayouts/_rels/slideLayout195.xml.rels><?xml version="1.0" encoding="UTF-8" standalone="yes"?>
<Relationships xmlns="http://schemas.openxmlformats.org/package/2006/relationships"><Relationship Id="rId2" Type="http://schemas.openxmlformats.org/officeDocument/2006/relationships/image" Target="../media/image66.jpg"/><Relationship Id="rId1" Type="http://schemas.openxmlformats.org/officeDocument/2006/relationships/slideMaster" Target="../slideMasters/slideMaster12.xml"/></Relationships>
</file>

<file path=ppt/slideLayouts/_rels/slideLayout196.xml.rels><?xml version="1.0" encoding="UTF-8" standalone="yes"?>
<Relationships xmlns="http://schemas.openxmlformats.org/package/2006/relationships"><Relationship Id="rId2" Type="http://schemas.openxmlformats.org/officeDocument/2006/relationships/image" Target="../media/image28.jpg"/><Relationship Id="rId1" Type="http://schemas.openxmlformats.org/officeDocument/2006/relationships/slideMaster" Target="../slideMasters/slideMaster12.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1.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3.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4.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Master" Target="../slideMasters/slideMaster13.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6.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Master" Target="../slideMasters/slideMaster13.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8.xml.rels><?xml version="1.0" encoding="UTF-8" standalone="yes"?>
<Relationships xmlns="http://schemas.openxmlformats.org/package/2006/relationships"><Relationship Id="rId2" Type="http://schemas.openxmlformats.org/officeDocument/2006/relationships/image" Target="../media/image36.jpg"/><Relationship Id="rId1" Type="http://schemas.openxmlformats.org/officeDocument/2006/relationships/slideMaster" Target="../slideMasters/slideMaster13.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0.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3.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2.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3.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4.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3.xml"/></Relationships>
</file>

<file path=ppt/slideLayouts/_rels/slideLayout215.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Master" Target="../slideMasters/slideMaster13.xml"/></Relationships>
</file>

<file path=ppt/slideLayouts/_rels/slideLayout216.xml.rels><?xml version="1.0" encoding="UTF-8" standalone="yes"?>
<Relationships xmlns="http://schemas.openxmlformats.org/package/2006/relationships"><Relationship Id="rId2" Type="http://schemas.openxmlformats.org/officeDocument/2006/relationships/image" Target="../media/image28.jpg"/><Relationship Id="rId1" Type="http://schemas.openxmlformats.org/officeDocument/2006/relationships/slideMaster" Target="../slideMasters/slideMaster13.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9.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14.xml"/></Relationships>
</file>

<file path=ppt/slideLayouts/_rels/slideLayout22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56.png"/><Relationship Id="rId1" Type="http://schemas.openxmlformats.org/officeDocument/2006/relationships/slideMaster" Target="../slideMasters/slideMaster14.xml"/><Relationship Id="rId6" Type="http://schemas.openxmlformats.org/officeDocument/2006/relationships/image" Target="../media/image57.png"/><Relationship Id="rId5" Type="http://schemas.openxmlformats.org/officeDocument/2006/relationships/image" Target="../media/image12.png"/><Relationship Id="rId4" Type="http://schemas.openxmlformats.org/officeDocument/2006/relationships/image" Target="../media/image11.png"/></Relationships>
</file>

<file path=ppt/slideLayouts/_rels/slideLayout221.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14.xml"/><Relationship Id="rId6" Type="http://schemas.openxmlformats.org/officeDocument/2006/relationships/image" Target="../media/image58.png"/><Relationship Id="rId5" Type="http://schemas.openxmlformats.org/officeDocument/2006/relationships/image" Target="../media/image17.png"/><Relationship Id="rId4" Type="http://schemas.openxmlformats.org/officeDocument/2006/relationships/image" Target="../media/image16.png"/></Relationships>
</file>

<file path=ppt/slideLayouts/_rels/slideLayout222.xml.rels><?xml version="1.0" encoding="UTF-8" standalone="yes"?>
<Relationships xmlns="http://schemas.openxmlformats.org/package/2006/relationships"><Relationship Id="rId2" Type="http://schemas.openxmlformats.org/officeDocument/2006/relationships/image" Target="../media/image19.jpg"/><Relationship Id="rId1" Type="http://schemas.openxmlformats.org/officeDocument/2006/relationships/slideMaster" Target="../slideMasters/slideMaster14.xml"/></Relationships>
</file>

<file path=ppt/slideLayouts/_rels/slideLayout223.xml.rels><?xml version="1.0" encoding="UTF-8" standalone="yes"?>
<Relationships xmlns="http://schemas.openxmlformats.org/package/2006/relationships"><Relationship Id="rId8" Type="http://schemas.openxmlformats.org/officeDocument/2006/relationships/image" Target="../media/image26.png"/><Relationship Id="rId3" Type="http://schemas.openxmlformats.org/officeDocument/2006/relationships/image" Target="../media/image21.png"/><Relationship Id="rId7" Type="http://schemas.openxmlformats.org/officeDocument/2006/relationships/image" Target="../media/image59.png"/><Relationship Id="rId2" Type="http://schemas.openxmlformats.org/officeDocument/2006/relationships/image" Target="../media/image20.png"/><Relationship Id="rId1" Type="http://schemas.openxmlformats.org/officeDocument/2006/relationships/slideMaster" Target="../slideMasters/slideMaster14.xml"/><Relationship Id="rId6" Type="http://schemas.openxmlformats.org/officeDocument/2006/relationships/image" Target="../media/image24.png"/><Relationship Id="rId5" Type="http://schemas.openxmlformats.org/officeDocument/2006/relationships/image" Target="../media/image23.png"/><Relationship Id="rId4" Type="http://schemas.openxmlformats.org/officeDocument/2006/relationships/image" Target="../media/image22.png"/><Relationship Id="rId9" Type="http://schemas.openxmlformats.org/officeDocument/2006/relationships/image" Target="../media/image27.png"/></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5.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14.xml"/></Relationships>
</file>

<file path=ppt/slideLayouts/_rels/slideLayout226.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14.xml"/></Relationships>
</file>

<file path=ppt/slideLayouts/_rels/slideLayout227.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56.png"/><Relationship Id="rId1" Type="http://schemas.openxmlformats.org/officeDocument/2006/relationships/slideMaster" Target="../slideMasters/slideMaster14.xml"/><Relationship Id="rId6" Type="http://schemas.openxmlformats.org/officeDocument/2006/relationships/image" Target="../media/image57.png"/><Relationship Id="rId5" Type="http://schemas.openxmlformats.org/officeDocument/2006/relationships/image" Target="../media/image12.png"/><Relationship Id="rId4" Type="http://schemas.openxmlformats.org/officeDocument/2006/relationships/image" Target="../media/image11.png"/></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31.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56.png"/><Relationship Id="rId1" Type="http://schemas.openxmlformats.org/officeDocument/2006/relationships/slideMaster" Target="../slideMasters/slideMaster14.xml"/><Relationship Id="rId6" Type="http://schemas.openxmlformats.org/officeDocument/2006/relationships/image" Target="../media/image57.png"/><Relationship Id="rId5" Type="http://schemas.openxmlformats.org/officeDocument/2006/relationships/image" Target="../media/image12.png"/><Relationship Id="rId4" Type="http://schemas.openxmlformats.org/officeDocument/2006/relationships/image" Target="../media/image11.png"/></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40.xml.rels><?xml version="1.0" encoding="UTF-8" standalone="yes"?>
<Relationships xmlns="http://schemas.openxmlformats.org/package/2006/relationships"><Relationship Id="rId2" Type="http://schemas.openxmlformats.org/officeDocument/2006/relationships/image" Target="../media/image28.jpg"/><Relationship Id="rId1" Type="http://schemas.openxmlformats.org/officeDocument/2006/relationships/slideMaster" Target="../slideMasters/slideMaster14.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43.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15.xml"/></Relationships>
</file>

<file path=ppt/slideLayouts/_rels/slideLayout244.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56.png"/><Relationship Id="rId1" Type="http://schemas.openxmlformats.org/officeDocument/2006/relationships/slideMaster" Target="../slideMasters/slideMaster15.xml"/><Relationship Id="rId6" Type="http://schemas.openxmlformats.org/officeDocument/2006/relationships/image" Target="../media/image57.png"/><Relationship Id="rId5" Type="http://schemas.openxmlformats.org/officeDocument/2006/relationships/image" Target="../media/image12.png"/><Relationship Id="rId4" Type="http://schemas.openxmlformats.org/officeDocument/2006/relationships/image" Target="../media/image11.png"/></Relationships>
</file>

<file path=ppt/slideLayouts/_rels/slideLayout245.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15.xml"/><Relationship Id="rId6" Type="http://schemas.openxmlformats.org/officeDocument/2006/relationships/image" Target="../media/image58.png"/><Relationship Id="rId5" Type="http://schemas.openxmlformats.org/officeDocument/2006/relationships/image" Target="../media/image17.png"/><Relationship Id="rId4" Type="http://schemas.openxmlformats.org/officeDocument/2006/relationships/image" Target="../media/image16.png"/></Relationships>
</file>

<file path=ppt/slideLayouts/_rels/slideLayout246.xml.rels><?xml version="1.0" encoding="UTF-8" standalone="yes"?>
<Relationships xmlns="http://schemas.openxmlformats.org/package/2006/relationships"><Relationship Id="rId2" Type="http://schemas.openxmlformats.org/officeDocument/2006/relationships/image" Target="../media/image19.jpg"/><Relationship Id="rId1" Type="http://schemas.openxmlformats.org/officeDocument/2006/relationships/slideMaster" Target="../slideMasters/slideMaster15.xml"/></Relationships>
</file>

<file path=ppt/slideLayouts/_rels/slideLayout247.xml.rels><?xml version="1.0" encoding="UTF-8" standalone="yes"?>
<Relationships xmlns="http://schemas.openxmlformats.org/package/2006/relationships"><Relationship Id="rId8" Type="http://schemas.openxmlformats.org/officeDocument/2006/relationships/image" Target="../media/image26.png"/><Relationship Id="rId3" Type="http://schemas.openxmlformats.org/officeDocument/2006/relationships/image" Target="../media/image21.png"/><Relationship Id="rId7" Type="http://schemas.openxmlformats.org/officeDocument/2006/relationships/image" Target="../media/image59.png"/><Relationship Id="rId2" Type="http://schemas.openxmlformats.org/officeDocument/2006/relationships/image" Target="../media/image20.png"/><Relationship Id="rId1" Type="http://schemas.openxmlformats.org/officeDocument/2006/relationships/slideMaster" Target="../slideMasters/slideMaster15.xml"/><Relationship Id="rId6" Type="http://schemas.openxmlformats.org/officeDocument/2006/relationships/image" Target="../media/image24.png"/><Relationship Id="rId5" Type="http://schemas.openxmlformats.org/officeDocument/2006/relationships/image" Target="../media/image23.png"/><Relationship Id="rId4" Type="http://schemas.openxmlformats.org/officeDocument/2006/relationships/image" Target="../media/image22.png"/><Relationship Id="rId9" Type="http://schemas.openxmlformats.org/officeDocument/2006/relationships/image" Target="../media/image27.png"/></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49.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15.xml"/></Relationships>
</file>

<file path=ppt/slideLayouts/_rels/slideLayout250.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15.xml"/></Relationships>
</file>

<file path=ppt/slideLayouts/_rels/slideLayout251.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56.png"/><Relationship Id="rId1" Type="http://schemas.openxmlformats.org/officeDocument/2006/relationships/slideMaster" Target="../slideMasters/slideMaster15.xml"/><Relationship Id="rId6" Type="http://schemas.openxmlformats.org/officeDocument/2006/relationships/image" Target="../media/image57.png"/><Relationship Id="rId5" Type="http://schemas.openxmlformats.org/officeDocument/2006/relationships/image" Target="../media/image12.png"/><Relationship Id="rId4" Type="http://schemas.openxmlformats.org/officeDocument/2006/relationships/image" Target="../media/image11.png"/></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55.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56.png"/><Relationship Id="rId1" Type="http://schemas.openxmlformats.org/officeDocument/2006/relationships/slideMaster" Target="../slideMasters/slideMaster15.xml"/><Relationship Id="rId6" Type="http://schemas.openxmlformats.org/officeDocument/2006/relationships/image" Target="../media/image57.png"/><Relationship Id="rId5" Type="http://schemas.openxmlformats.org/officeDocument/2006/relationships/image" Target="../media/image12.png"/><Relationship Id="rId4" Type="http://schemas.openxmlformats.org/officeDocument/2006/relationships/image" Target="../media/image11.png"/></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64.xml.rels><?xml version="1.0" encoding="UTF-8" standalone="yes"?>
<Relationships xmlns="http://schemas.openxmlformats.org/package/2006/relationships"><Relationship Id="rId2" Type="http://schemas.openxmlformats.org/officeDocument/2006/relationships/image" Target="../media/image28.jpg"/><Relationship Id="rId1" Type="http://schemas.openxmlformats.org/officeDocument/2006/relationships/slideMaster" Target="../slideMasters/slideMaster15.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69.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6.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72.xml.rels><?xml version="1.0" encoding="UTF-8" standalone="yes"?>
<Relationships xmlns="http://schemas.openxmlformats.org/package/2006/relationships"><Relationship Id="rId2" Type="http://schemas.openxmlformats.org/officeDocument/2006/relationships/image" Target="../media/image34.jpg"/><Relationship Id="rId1" Type="http://schemas.openxmlformats.org/officeDocument/2006/relationships/slideMaster" Target="../slideMasters/slideMaster16.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74.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Master" Target="../slideMasters/slideMaster16.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76.xml.rels><?xml version="1.0" encoding="UTF-8" standalone="yes"?>
<Relationships xmlns="http://schemas.openxmlformats.org/package/2006/relationships"><Relationship Id="rId2" Type="http://schemas.openxmlformats.org/officeDocument/2006/relationships/image" Target="../media/image36.jpg"/><Relationship Id="rId1" Type="http://schemas.openxmlformats.org/officeDocument/2006/relationships/slideMaster" Target="../slideMasters/slideMaster16.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78.xml.rels><?xml version="1.0" encoding="UTF-8" standalone="yes"?>
<Relationships xmlns="http://schemas.openxmlformats.org/package/2006/relationships"><Relationship Id="rId2" Type="http://schemas.openxmlformats.org/officeDocument/2006/relationships/image" Target="../media/image37.jpg"/><Relationship Id="rId1" Type="http://schemas.openxmlformats.org/officeDocument/2006/relationships/slideMaster" Target="../slideMasters/slideMaster16.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80.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6.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82.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6.xml"/></Relationships>
</file>

<file path=ppt/slideLayouts/_rels/slideLayout283.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Master" Target="../slideMasters/slideMaster16.xml"/></Relationships>
</file>

<file path=ppt/slideLayouts/_rels/slideLayout284.xml.rels><?xml version="1.0" encoding="UTF-8" standalone="yes"?>
<Relationships xmlns="http://schemas.openxmlformats.org/package/2006/relationships"><Relationship Id="rId2" Type="http://schemas.openxmlformats.org/officeDocument/2006/relationships/image" Target="../media/image28.jpg"/><Relationship Id="rId1" Type="http://schemas.openxmlformats.org/officeDocument/2006/relationships/slideMaster" Target="../slideMasters/slideMaster16.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88.xml.rels><?xml version="1.0" encoding="UTF-8" standalone="yes"?>
<Relationships xmlns="http://schemas.openxmlformats.org/package/2006/relationships"><Relationship Id="rId2" Type="http://schemas.openxmlformats.org/officeDocument/2006/relationships/image" Target="../media/image60.jpg"/><Relationship Id="rId1" Type="http://schemas.openxmlformats.org/officeDocument/2006/relationships/slideMaster" Target="../slideMasters/slideMaster17.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91.xml.rels><?xml version="1.0" encoding="UTF-8" standalone="yes"?>
<Relationships xmlns="http://schemas.openxmlformats.org/package/2006/relationships"><Relationship Id="rId2" Type="http://schemas.openxmlformats.org/officeDocument/2006/relationships/image" Target="../media/image61.jpg"/><Relationship Id="rId1" Type="http://schemas.openxmlformats.org/officeDocument/2006/relationships/slideMaster" Target="../slideMasters/slideMaster17.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93.xml.rels><?xml version="1.0" encoding="UTF-8" standalone="yes"?>
<Relationships xmlns="http://schemas.openxmlformats.org/package/2006/relationships"><Relationship Id="rId2" Type="http://schemas.openxmlformats.org/officeDocument/2006/relationships/image" Target="../media/image62.jpg"/><Relationship Id="rId1" Type="http://schemas.openxmlformats.org/officeDocument/2006/relationships/slideMaster" Target="../slideMasters/slideMaster17.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95.xml.rels><?xml version="1.0" encoding="UTF-8" standalone="yes"?>
<Relationships xmlns="http://schemas.openxmlformats.org/package/2006/relationships"><Relationship Id="rId2" Type="http://schemas.openxmlformats.org/officeDocument/2006/relationships/image" Target="../media/image63.jpg"/><Relationship Id="rId1" Type="http://schemas.openxmlformats.org/officeDocument/2006/relationships/slideMaster" Target="../slideMasters/slideMaster17.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97.xml.rels><?xml version="1.0" encoding="UTF-8" standalone="yes"?>
<Relationships xmlns="http://schemas.openxmlformats.org/package/2006/relationships"><Relationship Id="rId2" Type="http://schemas.openxmlformats.org/officeDocument/2006/relationships/image" Target="../media/image64.jpg"/><Relationship Id="rId1" Type="http://schemas.openxmlformats.org/officeDocument/2006/relationships/slideMaster" Target="../slideMasters/slideMaster17.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99.xml.rels><?xml version="1.0" encoding="UTF-8" standalone="yes"?>
<Relationships xmlns="http://schemas.openxmlformats.org/package/2006/relationships"><Relationship Id="rId2" Type="http://schemas.openxmlformats.org/officeDocument/2006/relationships/image" Target="../media/image65.jpg"/><Relationship Id="rId1" Type="http://schemas.openxmlformats.org/officeDocument/2006/relationships/slideMaster" Target="../slideMasters/slideMaster17.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01.xml.rels><?xml version="1.0" encoding="UTF-8" standalone="yes"?>
<Relationships xmlns="http://schemas.openxmlformats.org/package/2006/relationships"><Relationship Id="rId2" Type="http://schemas.openxmlformats.org/officeDocument/2006/relationships/image" Target="../media/image60.jpg"/><Relationship Id="rId1" Type="http://schemas.openxmlformats.org/officeDocument/2006/relationships/slideMaster" Target="../slideMasters/slideMaster17.xml"/></Relationships>
</file>

<file path=ppt/slideLayouts/_rels/slideLayout302.xml.rels><?xml version="1.0" encoding="UTF-8" standalone="yes"?>
<Relationships xmlns="http://schemas.openxmlformats.org/package/2006/relationships"><Relationship Id="rId2" Type="http://schemas.openxmlformats.org/officeDocument/2006/relationships/image" Target="../media/image66.jpg"/><Relationship Id="rId1" Type="http://schemas.openxmlformats.org/officeDocument/2006/relationships/slideMaster" Target="../slideMasters/slideMaster17.xml"/></Relationships>
</file>

<file path=ppt/slideLayouts/_rels/slideLayout303.xml.rels><?xml version="1.0" encoding="UTF-8" standalone="yes"?>
<Relationships xmlns="http://schemas.openxmlformats.org/package/2006/relationships"><Relationship Id="rId2" Type="http://schemas.openxmlformats.org/officeDocument/2006/relationships/image" Target="../media/image28.jpg"/><Relationship Id="rId1" Type="http://schemas.openxmlformats.org/officeDocument/2006/relationships/slideMaster" Target="../slideMasters/slideMaster17.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577"/>
            <a:ext cx="7772400" cy="1470025"/>
          </a:xfrm>
        </p:spPr>
        <p:txBody>
          <a:bodyPr/>
          <a:lstStyle/>
          <a:p>
            <a:r>
              <a:rPr lang="en-US" smtClean="0"/>
              <a:t>Click to edit Master title style</a:t>
            </a:r>
            <a:endParaRPr lang="en-AU"/>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AU"/>
          </a:p>
        </p:txBody>
      </p:sp>
      <p:sp>
        <p:nvSpPr>
          <p:cNvPr id="4" name="Date Placeholder 3"/>
          <p:cNvSpPr>
            <a:spLocks noGrp="1"/>
          </p:cNvSpPr>
          <p:nvPr>
            <p:ph type="dt" sz="half" idx="10"/>
          </p:nvPr>
        </p:nvSpPr>
        <p:spPr/>
        <p:txBody>
          <a:bodyPr/>
          <a:lstStyle/>
          <a:p>
            <a:fld id="{99029412-24AD-4CFB-B3ED-A569927D140F}" type="datetimeFigureOut">
              <a:rPr lang="en-AU" smtClean="0"/>
              <a:t>15/02/2022</a:t>
            </a:fld>
            <a:endParaRPr lang="en-AU"/>
          </a:p>
        </p:txBody>
      </p:sp>
      <p:sp>
        <p:nvSpPr>
          <p:cNvPr id="5" name="Footer Placeholder 4"/>
          <p:cNvSpPr>
            <a:spLocks noGrp="1"/>
          </p:cNvSpPr>
          <p:nvPr>
            <p:ph type="ftr" sz="quarter" idx="11"/>
          </p:nvPr>
        </p:nvSpPr>
        <p:spPr/>
        <p:txBody>
          <a:bodyPr/>
          <a:lstStyle/>
          <a:p>
            <a:endParaRPr lang="en-AU"/>
          </a:p>
        </p:txBody>
      </p:sp>
      <p:sp>
        <p:nvSpPr>
          <p:cNvPr id="6" name="Slide Number Placeholder 5"/>
          <p:cNvSpPr>
            <a:spLocks noGrp="1"/>
          </p:cNvSpPr>
          <p:nvPr>
            <p:ph type="sldNum" sz="quarter" idx="12"/>
          </p:nvPr>
        </p:nvSpPr>
        <p:spPr/>
        <p:txBody>
          <a:bodyPr/>
          <a:lstStyle/>
          <a:p>
            <a:fld id="{F2C06763-FA3E-40AE-8F8E-45597A2DF309}" type="slidenum">
              <a:rPr lang="en-AU" smtClean="0"/>
              <a:t>‹#›</a:t>
            </a:fld>
            <a:endParaRPr lang="en-AU"/>
          </a:p>
        </p:txBody>
      </p:sp>
    </p:spTree>
    <p:extLst>
      <p:ext uri="{BB962C8B-B14F-4D97-AF65-F5344CB8AC3E}">
        <p14:creationId xmlns:p14="http://schemas.microsoft.com/office/powerpoint/2010/main" val="112938268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99029412-24AD-4CFB-B3ED-A569927D140F}" type="datetimeFigureOut">
              <a:rPr lang="en-AU" smtClean="0"/>
              <a:t>15/02/2022</a:t>
            </a:fld>
            <a:endParaRPr lang="en-AU"/>
          </a:p>
        </p:txBody>
      </p:sp>
      <p:sp>
        <p:nvSpPr>
          <p:cNvPr id="5" name="Footer Placeholder 4"/>
          <p:cNvSpPr>
            <a:spLocks noGrp="1"/>
          </p:cNvSpPr>
          <p:nvPr>
            <p:ph type="ftr" sz="quarter" idx="11"/>
          </p:nvPr>
        </p:nvSpPr>
        <p:spPr/>
        <p:txBody>
          <a:bodyPr/>
          <a:lstStyle/>
          <a:p>
            <a:endParaRPr lang="en-AU"/>
          </a:p>
        </p:txBody>
      </p:sp>
      <p:sp>
        <p:nvSpPr>
          <p:cNvPr id="6" name="Slide Number Placeholder 5"/>
          <p:cNvSpPr>
            <a:spLocks noGrp="1"/>
          </p:cNvSpPr>
          <p:nvPr>
            <p:ph type="sldNum" sz="quarter" idx="12"/>
          </p:nvPr>
        </p:nvSpPr>
        <p:spPr/>
        <p:txBody>
          <a:bodyPr/>
          <a:lstStyle/>
          <a:p>
            <a:fld id="{F2C06763-FA3E-40AE-8F8E-45597A2DF309}" type="slidenum">
              <a:rPr lang="en-AU" smtClean="0"/>
              <a:t>‹#›</a:t>
            </a:fld>
            <a:endParaRPr lang="en-AU"/>
          </a:p>
        </p:txBody>
      </p:sp>
    </p:spTree>
    <p:extLst>
      <p:ext uri="{BB962C8B-B14F-4D97-AF65-F5344CB8AC3E}">
        <p14:creationId xmlns:p14="http://schemas.microsoft.com/office/powerpoint/2010/main" val="30692720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7052"/>
            <a:ext cx="7772400" cy="1362075"/>
          </a:xfrm>
        </p:spPr>
        <p:txBody>
          <a:bodyPr anchor="t"/>
          <a:lstStyle>
            <a:lvl1pPr algn="l">
              <a:defRPr sz="4000" b="1" cap="all"/>
            </a:lvl1pPr>
          </a:lstStyle>
          <a:p>
            <a:r>
              <a:rPr lang="en-US" smtClean="0"/>
              <a:t>Click to edit Master title style</a:t>
            </a:r>
            <a:endParaRPr lang="en-AU"/>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9029412-24AD-4CFB-B3ED-A569927D140F}" type="datetimeFigureOut">
              <a:rPr lang="en-AU" smtClean="0"/>
              <a:t>15/02/2022</a:t>
            </a:fld>
            <a:endParaRPr lang="en-AU"/>
          </a:p>
        </p:txBody>
      </p:sp>
      <p:sp>
        <p:nvSpPr>
          <p:cNvPr id="5" name="Footer Placeholder 4"/>
          <p:cNvSpPr>
            <a:spLocks noGrp="1"/>
          </p:cNvSpPr>
          <p:nvPr>
            <p:ph type="ftr" sz="quarter" idx="11"/>
          </p:nvPr>
        </p:nvSpPr>
        <p:spPr/>
        <p:txBody>
          <a:bodyPr/>
          <a:lstStyle/>
          <a:p>
            <a:endParaRPr lang="en-AU"/>
          </a:p>
        </p:txBody>
      </p:sp>
      <p:sp>
        <p:nvSpPr>
          <p:cNvPr id="6" name="Slide Number Placeholder 5"/>
          <p:cNvSpPr>
            <a:spLocks noGrp="1"/>
          </p:cNvSpPr>
          <p:nvPr>
            <p:ph type="sldNum" sz="quarter" idx="12"/>
          </p:nvPr>
        </p:nvSpPr>
        <p:spPr/>
        <p:txBody>
          <a:bodyPr/>
          <a:lstStyle/>
          <a:p>
            <a:fld id="{F2C06763-FA3E-40AE-8F8E-45597A2DF309}" type="slidenum">
              <a:rPr lang="en-AU" smtClean="0"/>
              <a:t>‹#›</a:t>
            </a:fld>
            <a:endParaRPr lang="en-AU"/>
          </a:p>
        </p:txBody>
      </p:sp>
    </p:spTree>
    <p:extLst>
      <p:ext uri="{BB962C8B-B14F-4D97-AF65-F5344CB8AC3E}">
        <p14:creationId xmlns:p14="http://schemas.microsoft.com/office/powerpoint/2010/main" val="22969040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Content Placeholder 2"/>
          <p:cNvSpPr>
            <a:spLocks noGrp="1"/>
          </p:cNvSpPr>
          <p:nvPr>
            <p:ph sz="half" idx="1"/>
          </p:nvPr>
        </p:nvSpPr>
        <p:spPr>
          <a:xfrm>
            <a:off x="457200" y="1600204"/>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Content Placeholder 3"/>
          <p:cNvSpPr>
            <a:spLocks noGrp="1"/>
          </p:cNvSpPr>
          <p:nvPr>
            <p:ph sz="half" idx="2"/>
          </p:nvPr>
        </p:nvSpPr>
        <p:spPr>
          <a:xfrm>
            <a:off x="4648200" y="1600204"/>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Date Placeholder 4"/>
          <p:cNvSpPr>
            <a:spLocks noGrp="1"/>
          </p:cNvSpPr>
          <p:nvPr>
            <p:ph type="dt" sz="half" idx="10"/>
          </p:nvPr>
        </p:nvSpPr>
        <p:spPr/>
        <p:txBody>
          <a:bodyPr/>
          <a:lstStyle/>
          <a:p>
            <a:fld id="{99029412-24AD-4CFB-B3ED-A569927D140F}" type="datetimeFigureOut">
              <a:rPr lang="en-AU" smtClean="0"/>
              <a:t>15/02/2022</a:t>
            </a:fld>
            <a:endParaRPr lang="en-AU"/>
          </a:p>
        </p:txBody>
      </p:sp>
      <p:sp>
        <p:nvSpPr>
          <p:cNvPr id="6" name="Footer Placeholder 5"/>
          <p:cNvSpPr>
            <a:spLocks noGrp="1"/>
          </p:cNvSpPr>
          <p:nvPr>
            <p:ph type="ftr" sz="quarter" idx="11"/>
          </p:nvPr>
        </p:nvSpPr>
        <p:spPr/>
        <p:txBody>
          <a:bodyPr/>
          <a:lstStyle/>
          <a:p>
            <a:endParaRPr lang="en-AU"/>
          </a:p>
        </p:txBody>
      </p:sp>
      <p:sp>
        <p:nvSpPr>
          <p:cNvPr id="7" name="Slide Number Placeholder 6"/>
          <p:cNvSpPr>
            <a:spLocks noGrp="1"/>
          </p:cNvSpPr>
          <p:nvPr>
            <p:ph type="sldNum" sz="quarter" idx="12"/>
          </p:nvPr>
        </p:nvSpPr>
        <p:spPr/>
        <p:txBody>
          <a:bodyPr/>
          <a:lstStyle/>
          <a:p>
            <a:fld id="{F2C06763-FA3E-40AE-8F8E-45597A2DF309}" type="slidenum">
              <a:rPr lang="en-AU" smtClean="0"/>
              <a:t>‹#›</a:t>
            </a:fld>
            <a:endParaRPr lang="en-AU"/>
          </a:p>
        </p:txBody>
      </p:sp>
    </p:spTree>
    <p:extLst>
      <p:ext uri="{BB962C8B-B14F-4D97-AF65-F5344CB8AC3E}">
        <p14:creationId xmlns:p14="http://schemas.microsoft.com/office/powerpoint/2010/main" val="184000518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AU"/>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5" name="Text Placeholder 4"/>
          <p:cNvSpPr>
            <a:spLocks noGrp="1"/>
          </p:cNvSpPr>
          <p:nvPr>
            <p:ph type="body" sz="quarter" idx="3"/>
          </p:nvPr>
        </p:nvSpPr>
        <p:spPr>
          <a:xfrm>
            <a:off x="4645101"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10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7" name="Date Placeholder 6"/>
          <p:cNvSpPr>
            <a:spLocks noGrp="1"/>
          </p:cNvSpPr>
          <p:nvPr>
            <p:ph type="dt" sz="half" idx="10"/>
          </p:nvPr>
        </p:nvSpPr>
        <p:spPr/>
        <p:txBody>
          <a:bodyPr/>
          <a:lstStyle/>
          <a:p>
            <a:fld id="{99029412-24AD-4CFB-B3ED-A569927D140F}" type="datetimeFigureOut">
              <a:rPr lang="en-AU" smtClean="0"/>
              <a:t>15/02/2022</a:t>
            </a:fld>
            <a:endParaRPr lang="en-AU"/>
          </a:p>
        </p:txBody>
      </p:sp>
      <p:sp>
        <p:nvSpPr>
          <p:cNvPr id="8" name="Footer Placeholder 7"/>
          <p:cNvSpPr>
            <a:spLocks noGrp="1"/>
          </p:cNvSpPr>
          <p:nvPr>
            <p:ph type="ftr" sz="quarter" idx="11"/>
          </p:nvPr>
        </p:nvSpPr>
        <p:spPr/>
        <p:txBody>
          <a:bodyPr/>
          <a:lstStyle/>
          <a:p>
            <a:endParaRPr lang="en-AU"/>
          </a:p>
        </p:txBody>
      </p:sp>
      <p:sp>
        <p:nvSpPr>
          <p:cNvPr id="9" name="Slide Number Placeholder 8"/>
          <p:cNvSpPr>
            <a:spLocks noGrp="1"/>
          </p:cNvSpPr>
          <p:nvPr>
            <p:ph type="sldNum" sz="quarter" idx="12"/>
          </p:nvPr>
        </p:nvSpPr>
        <p:spPr/>
        <p:txBody>
          <a:bodyPr/>
          <a:lstStyle/>
          <a:p>
            <a:fld id="{F2C06763-FA3E-40AE-8F8E-45597A2DF309}" type="slidenum">
              <a:rPr lang="en-AU" smtClean="0"/>
              <a:t>‹#›</a:t>
            </a:fld>
            <a:endParaRPr lang="en-AU"/>
          </a:p>
        </p:txBody>
      </p:sp>
    </p:spTree>
    <p:extLst>
      <p:ext uri="{BB962C8B-B14F-4D97-AF65-F5344CB8AC3E}">
        <p14:creationId xmlns:p14="http://schemas.microsoft.com/office/powerpoint/2010/main" val="425551148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Date Placeholder 2"/>
          <p:cNvSpPr>
            <a:spLocks noGrp="1"/>
          </p:cNvSpPr>
          <p:nvPr>
            <p:ph type="dt" sz="half" idx="10"/>
          </p:nvPr>
        </p:nvSpPr>
        <p:spPr/>
        <p:txBody>
          <a:bodyPr/>
          <a:lstStyle/>
          <a:p>
            <a:fld id="{99029412-24AD-4CFB-B3ED-A569927D140F}" type="datetimeFigureOut">
              <a:rPr lang="en-AU" smtClean="0"/>
              <a:t>15/02/2022</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F2C06763-FA3E-40AE-8F8E-45597A2DF309}" type="slidenum">
              <a:rPr lang="en-AU" smtClean="0"/>
              <a:t>‹#›</a:t>
            </a:fld>
            <a:endParaRPr lang="en-AU"/>
          </a:p>
        </p:txBody>
      </p:sp>
    </p:spTree>
    <p:extLst>
      <p:ext uri="{BB962C8B-B14F-4D97-AF65-F5344CB8AC3E}">
        <p14:creationId xmlns:p14="http://schemas.microsoft.com/office/powerpoint/2010/main" val="35112825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9029412-24AD-4CFB-B3ED-A569927D140F}" type="datetimeFigureOut">
              <a:rPr lang="en-AU" smtClean="0"/>
              <a:t>15/02/2022</a:t>
            </a:fld>
            <a:endParaRPr lang="en-AU"/>
          </a:p>
        </p:txBody>
      </p:sp>
      <p:sp>
        <p:nvSpPr>
          <p:cNvPr id="3" name="Footer Placeholder 2"/>
          <p:cNvSpPr>
            <a:spLocks noGrp="1"/>
          </p:cNvSpPr>
          <p:nvPr>
            <p:ph type="ftr" sz="quarter" idx="11"/>
          </p:nvPr>
        </p:nvSpPr>
        <p:spPr/>
        <p:txBody>
          <a:bodyPr/>
          <a:lstStyle/>
          <a:p>
            <a:endParaRPr lang="en-AU"/>
          </a:p>
        </p:txBody>
      </p:sp>
      <p:sp>
        <p:nvSpPr>
          <p:cNvPr id="4" name="Slide Number Placeholder 3"/>
          <p:cNvSpPr>
            <a:spLocks noGrp="1"/>
          </p:cNvSpPr>
          <p:nvPr>
            <p:ph type="sldNum" sz="quarter" idx="12"/>
          </p:nvPr>
        </p:nvSpPr>
        <p:spPr/>
        <p:txBody>
          <a:bodyPr/>
          <a:lstStyle/>
          <a:p>
            <a:fld id="{F2C06763-FA3E-40AE-8F8E-45597A2DF309}" type="slidenum">
              <a:rPr lang="en-AU" smtClean="0"/>
              <a:t>‹#›</a:t>
            </a:fld>
            <a:endParaRPr lang="en-AU"/>
          </a:p>
        </p:txBody>
      </p:sp>
    </p:spTree>
    <p:extLst>
      <p:ext uri="{BB962C8B-B14F-4D97-AF65-F5344CB8AC3E}">
        <p14:creationId xmlns:p14="http://schemas.microsoft.com/office/powerpoint/2010/main" val="29213075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AU"/>
          </a:p>
        </p:txBody>
      </p:sp>
      <p:sp>
        <p:nvSpPr>
          <p:cNvPr id="3" name="Content Placeholder 2"/>
          <p:cNvSpPr>
            <a:spLocks noGrp="1"/>
          </p:cNvSpPr>
          <p:nvPr>
            <p:ph idx="1"/>
          </p:nvPr>
        </p:nvSpPr>
        <p:spPr>
          <a:xfrm>
            <a:off x="3575050" y="273052"/>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Text Placeholder 3"/>
          <p:cNvSpPr>
            <a:spLocks noGrp="1"/>
          </p:cNvSpPr>
          <p:nvPr>
            <p:ph type="body" sz="half" idx="2"/>
          </p:nvPr>
        </p:nvSpPr>
        <p:spPr>
          <a:xfrm>
            <a:off x="457202" y="1435102"/>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9029412-24AD-4CFB-B3ED-A569927D140F}" type="datetimeFigureOut">
              <a:rPr lang="en-AU" smtClean="0"/>
              <a:t>15/02/2022</a:t>
            </a:fld>
            <a:endParaRPr lang="en-AU"/>
          </a:p>
        </p:txBody>
      </p:sp>
      <p:sp>
        <p:nvSpPr>
          <p:cNvPr id="6" name="Footer Placeholder 5"/>
          <p:cNvSpPr>
            <a:spLocks noGrp="1"/>
          </p:cNvSpPr>
          <p:nvPr>
            <p:ph type="ftr" sz="quarter" idx="11"/>
          </p:nvPr>
        </p:nvSpPr>
        <p:spPr/>
        <p:txBody>
          <a:bodyPr/>
          <a:lstStyle/>
          <a:p>
            <a:endParaRPr lang="en-AU"/>
          </a:p>
        </p:txBody>
      </p:sp>
      <p:sp>
        <p:nvSpPr>
          <p:cNvPr id="7" name="Slide Number Placeholder 6"/>
          <p:cNvSpPr>
            <a:spLocks noGrp="1"/>
          </p:cNvSpPr>
          <p:nvPr>
            <p:ph type="sldNum" sz="quarter" idx="12"/>
          </p:nvPr>
        </p:nvSpPr>
        <p:spPr/>
        <p:txBody>
          <a:bodyPr/>
          <a:lstStyle/>
          <a:p>
            <a:fld id="{F2C06763-FA3E-40AE-8F8E-45597A2DF309}" type="slidenum">
              <a:rPr lang="en-AU" smtClean="0"/>
              <a:t>‹#›</a:t>
            </a:fld>
            <a:endParaRPr lang="en-AU"/>
          </a:p>
        </p:txBody>
      </p:sp>
    </p:spTree>
    <p:extLst>
      <p:ext uri="{BB962C8B-B14F-4D97-AF65-F5344CB8AC3E}">
        <p14:creationId xmlns:p14="http://schemas.microsoft.com/office/powerpoint/2010/main" val="419625904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AU"/>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AU"/>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9029412-24AD-4CFB-B3ED-A569927D140F}" type="datetimeFigureOut">
              <a:rPr lang="en-AU" smtClean="0"/>
              <a:t>15/02/2022</a:t>
            </a:fld>
            <a:endParaRPr lang="en-AU"/>
          </a:p>
        </p:txBody>
      </p:sp>
      <p:sp>
        <p:nvSpPr>
          <p:cNvPr id="6" name="Footer Placeholder 5"/>
          <p:cNvSpPr>
            <a:spLocks noGrp="1"/>
          </p:cNvSpPr>
          <p:nvPr>
            <p:ph type="ftr" sz="quarter" idx="11"/>
          </p:nvPr>
        </p:nvSpPr>
        <p:spPr/>
        <p:txBody>
          <a:bodyPr/>
          <a:lstStyle/>
          <a:p>
            <a:endParaRPr lang="en-AU"/>
          </a:p>
        </p:txBody>
      </p:sp>
      <p:sp>
        <p:nvSpPr>
          <p:cNvPr id="7" name="Slide Number Placeholder 6"/>
          <p:cNvSpPr>
            <a:spLocks noGrp="1"/>
          </p:cNvSpPr>
          <p:nvPr>
            <p:ph type="sldNum" sz="quarter" idx="12"/>
          </p:nvPr>
        </p:nvSpPr>
        <p:spPr/>
        <p:txBody>
          <a:bodyPr/>
          <a:lstStyle/>
          <a:p>
            <a:fld id="{F2C06763-FA3E-40AE-8F8E-45597A2DF309}" type="slidenum">
              <a:rPr lang="en-AU" smtClean="0"/>
              <a:t>‹#›</a:t>
            </a:fld>
            <a:endParaRPr lang="en-AU"/>
          </a:p>
        </p:txBody>
      </p:sp>
    </p:spTree>
    <p:extLst>
      <p:ext uri="{BB962C8B-B14F-4D97-AF65-F5344CB8AC3E}">
        <p14:creationId xmlns:p14="http://schemas.microsoft.com/office/powerpoint/2010/main" val="312548142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AU"/>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99029412-24AD-4CFB-B3ED-A569927D140F}" type="datetimeFigureOut">
              <a:rPr lang="en-AU" smtClean="0"/>
              <a:t>15/02/2022</a:t>
            </a:fld>
            <a:endParaRPr lang="en-AU"/>
          </a:p>
        </p:txBody>
      </p:sp>
      <p:sp>
        <p:nvSpPr>
          <p:cNvPr id="5" name="Footer Placeholder 4"/>
          <p:cNvSpPr>
            <a:spLocks noGrp="1"/>
          </p:cNvSpPr>
          <p:nvPr>
            <p:ph type="ftr" sz="quarter" idx="11"/>
          </p:nvPr>
        </p:nvSpPr>
        <p:spPr/>
        <p:txBody>
          <a:bodyPr/>
          <a:lstStyle/>
          <a:p>
            <a:endParaRPr lang="en-AU"/>
          </a:p>
        </p:txBody>
      </p:sp>
      <p:sp>
        <p:nvSpPr>
          <p:cNvPr id="6" name="Slide Number Placeholder 5"/>
          <p:cNvSpPr>
            <a:spLocks noGrp="1"/>
          </p:cNvSpPr>
          <p:nvPr>
            <p:ph type="sldNum" sz="quarter" idx="12"/>
          </p:nvPr>
        </p:nvSpPr>
        <p:spPr/>
        <p:txBody>
          <a:bodyPr/>
          <a:lstStyle/>
          <a:p>
            <a:fld id="{F2C06763-FA3E-40AE-8F8E-45597A2DF309}" type="slidenum">
              <a:rPr lang="en-AU" smtClean="0"/>
              <a:t>‹#›</a:t>
            </a:fld>
            <a:endParaRPr lang="en-AU"/>
          </a:p>
        </p:txBody>
      </p:sp>
    </p:spTree>
    <p:extLst>
      <p:ext uri="{BB962C8B-B14F-4D97-AF65-F5344CB8AC3E}">
        <p14:creationId xmlns:p14="http://schemas.microsoft.com/office/powerpoint/2010/main" val="281433587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9"/>
            <a:ext cx="2057400" cy="5851525"/>
          </a:xfrm>
        </p:spPr>
        <p:txBody>
          <a:bodyPr vert="eaVert"/>
          <a:lstStyle/>
          <a:p>
            <a:r>
              <a:rPr lang="en-US" smtClean="0"/>
              <a:t>Click to edit Master title style</a:t>
            </a:r>
            <a:endParaRPr lang="en-AU"/>
          </a:p>
        </p:txBody>
      </p:sp>
      <p:sp>
        <p:nvSpPr>
          <p:cNvPr id="3" name="Vertical Text Placeholder 2"/>
          <p:cNvSpPr>
            <a:spLocks noGrp="1"/>
          </p:cNvSpPr>
          <p:nvPr>
            <p:ph type="body" orient="vert" idx="1"/>
          </p:nvPr>
        </p:nvSpPr>
        <p:spPr>
          <a:xfrm>
            <a:off x="457200" y="274639"/>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10"/>
          </p:nvPr>
        </p:nvSpPr>
        <p:spPr/>
        <p:txBody>
          <a:bodyPr/>
          <a:lstStyle/>
          <a:p>
            <a:fld id="{99029412-24AD-4CFB-B3ED-A569927D140F}" type="datetimeFigureOut">
              <a:rPr lang="en-AU" smtClean="0"/>
              <a:t>15/02/2022</a:t>
            </a:fld>
            <a:endParaRPr lang="en-AU"/>
          </a:p>
        </p:txBody>
      </p:sp>
      <p:sp>
        <p:nvSpPr>
          <p:cNvPr id="5" name="Footer Placeholder 4"/>
          <p:cNvSpPr>
            <a:spLocks noGrp="1"/>
          </p:cNvSpPr>
          <p:nvPr>
            <p:ph type="ftr" sz="quarter" idx="11"/>
          </p:nvPr>
        </p:nvSpPr>
        <p:spPr/>
        <p:txBody>
          <a:bodyPr/>
          <a:lstStyle/>
          <a:p>
            <a:endParaRPr lang="en-AU"/>
          </a:p>
        </p:txBody>
      </p:sp>
      <p:sp>
        <p:nvSpPr>
          <p:cNvPr id="6" name="Slide Number Placeholder 5"/>
          <p:cNvSpPr>
            <a:spLocks noGrp="1"/>
          </p:cNvSpPr>
          <p:nvPr>
            <p:ph type="sldNum" sz="quarter" idx="12"/>
          </p:nvPr>
        </p:nvSpPr>
        <p:spPr/>
        <p:txBody>
          <a:bodyPr/>
          <a:lstStyle/>
          <a:p>
            <a:fld id="{F2C06763-FA3E-40AE-8F8E-45597A2DF309}" type="slidenum">
              <a:rPr lang="en-AU" smtClean="0"/>
              <a:t>‹#›</a:t>
            </a:fld>
            <a:endParaRPr lang="en-AU"/>
          </a:p>
        </p:txBody>
      </p:sp>
    </p:spTree>
    <p:extLst>
      <p:ext uri="{BB962C8B-B14F-4D97-AF65-F5344CB8AC3E}">
        <p14:creationId xmlns:p14="http://schemas.microsoft.com/office/powerpoint/2010/main" val="284268927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Cover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838592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3_Agenda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235029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1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6762949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14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930715265"/>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1_Title Slid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3473100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1_Title and Conten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1619672" y="0"/>
            <a:ext cx="7524328" cy="1069514"/>
          </a:xfrm>
          <a:prstGeom prst="rect">
            <a:avLst/>
          </a:prstGeom>
        </p:spPr>
        <p:txBody>
          <a:bodyPr anchor="ctr"/>
          <a:lstStyle>
            <a:lvl1pPr>
              <a:defRPr b="1" baseline="0">
                <a:solidFill>
                  <a:schemeClr val="accent6">
                    <a:lumMod val="50000"/>
                  </a:schemeClr>
                </a:solidFill>
                <a:latin typeface="Arial" pitchFamily="34" charset="0"/>
                <a:cs typeface="Arial" pitchFamily="34" charset="0"/>
              </a:defRPr>
            </a:lvl1pPr>
          </a:lstStyle>
          <a:p>
            <a:r>
              <a:rPr lang="en-US" altLang="ko-KR" dirty="0" smtClean="0"/>
              <a:t> Click to add title</a:t>
            </a:r>
            <a:endParaRPr lang="ko-KR" altLang="en-US" dirty="0"/>
          </a:p>
        </p:txBody>
      </p:sp>
      <p:sp>
        <p:nvSpPr>
          <p:cNvPr id="4" name="Content Placeholder 2"/>
          <p:cNvSpPr>
            <a:spLocks noGrp="1"/>
          </p:cNvSpPr>
          <p:nvPr>
            <p:ph idx="1"/>
          </p:nvPr>
        </p:nvSpPr>
        <p:spPr>
          <a:xfrm>
            <a:off x="2123728" y="1268760"/>
            <a:ext cx="6563072" cy="460648"/>
          </a:xfrm>
          <a:prstGeom prst="rect">
            <a:avLst/>
          </a:prstGeom>
        </p:spPr>
        <p:txBody>
          <a:bodyPr anchor="ctr"/>
          <a:lstStyle>
            <a:lvl1pPr marL="0" indent="0">
              <a:buNone/>
              <a:defRPr sz="2000">
                <a:solidFill>
                  <a:schemeClr val="accent6">
                    <a:lumMod val="50000"/>
                  </a:schemeClr>
                </a:solidFill>
              </a:defRPr>
            </a:lvl1pPr>
          </a:lstStyle>
          <a:p>
            <a:pPr lvl="0"/>
            <a:r>
              <a:rPr lang="en-US" altLang="ko-KR" dirty="0" smtClean="0"/>
              <a:t>Click to edit Master text styles</a:t>
            </a:r>
          </a:p>
        </p:txBody>
      </p:sp>
      <p:sp>
        <p:nvSpPr>
          <p:cNvPr id="5" name="Content Placeholder 2"/>
          <p:cNvSpPr>
            <a:spLocks noGrp="1"/>
          </p:cNvSpPr>
          <p:nvPr>
            <p:ph idx="10"/>
          </p:nvPr>
        </p:nvSpPr>
        <p:spPr>
          <a:xfrm>
            <a:off x="2134072" y="1844826"/>
            <a:ext cx="6563072" cy="4147865"/>
          </a:xfrm>
          <a:prstGeom prst="rect">
            <a:avLst/>
          </a:prstGeom>
        </p:spPr>
        <p:txBody>
          <a:bodyPr lIns="396000" anchor="t"/>
          <a:lstStyle>
            <a:lvl1pPr marL="0" indent="0">
              <a:buNone/>
              <a:defRPr sz="1400">
                <a:solidFill>
                  <a:schemeClr val="accent6">
                    <a:lumMod val="50000"/>
                  </a:schemeClr>
                </a:solidFill>
              </a:defRPr>
            </a:lvl1pPr>
          </a:lstStyle>
          <a:p>
            <a:pPr lvl="0"/>
            <a:r>
              <a:rPr lang="en-US" altLang="ko-KR" dirty="0" smtClean="0"/>
              <a:t>Click to edit Master text styles</a:t>
            </a:r>
          </a:p>
        </p:txBody>
      </p:sp>
    </p:spTree>
    <p:extLst>
      <p:ext uri="{BB962C8B-B14F-4D97-AF65-F5344CB8AC3E}">
        <p14:creationId xmlns:p14="http://schemas.microsoft.com/office/powerpoint/2010/main" val="907359980"/>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obj">
  <p:cSld name="2_Title and Conten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0" y="16778"/>
            <a:ext cx="9144000" cy="1069514"/>
          </a:xfrm>
          <a:prstGeom prst="rect">
            <a:avLst/>
          </a:prstGeom>
        </p:spPr>
        <p:txBody>
          <a:bodyPr anchor="ctr"/>
          <a:lstStyle>
            <a:lvl1pPr>
              <a:defRPr b="1" baseline="0">
                <a:solidFill>
                  <a:schemeClr val="bg1"/>
                </a:solidFill>
                <a:latin typeface="Arial" pitchFamily="34" charset="0"/>
                <a:cs typeface="Arial" pitchFamily="34" charset="0"/>
              </a:defRPr>
            </a:lvl1pPr>
          </a:lstStyle>
          <a:p>
            <a:r>
              <a:rPr lang="en-US" altLang="ko-KR" dirty="0" smtClean="0"/>
              <a:t> Click to add title</a:t>
            </a:r>
            <a:endParaRPr lang="ko-KR" altLang="en-US" dirty="0"/>
          </a:p>
        </p:txBody>
      </p:sp>
      <p:sp>
        <p:nvSpPr>
          <p:cNvPr id="3" name="Content Placeholder 2"/>
          <p:cNvSpPr>
            <a:spLocks noGrp="1"/>
          </p:cNvSpPr>
          <p:nvPr>
            <p:ph idx="1"/>
          </p:nvPr>
        </p:nvSpPr>
        <p:spPr>
          <a:xfrm>
            <a:off x="457200" y="1600201"/>
            <a:ext cx="8229600" cy="460648"/>
          </a:xfrm>
          <a:prstGeom prst="rect">
            <a:avLst/>
          </a:prstGeom>
        </p:spPr>
        <p:txBody>
          <a:bodyPr anchor="ctr"/>
          <a:lstStyle>
            <a:lvl1pPr marL="0" indent="0">
              <a:buNone/>
              <a:defRPr sz="2000">
                <a:solidFill>
                  <a:schemeClr val="accent6">
                    <a:lumMod val="50000"/>
                  </a:schemeClr>
                </a:solidFill>
              </a:defRPr>
            </a:lvl1pPr>
          </a:lstStyle>
          <a:p>
            <a:pPr lvl="0"/>
            <a:r>
              <a:rPr lang="en-US" altLang="ko-KR" dirty="0" smtClean="0"/>
              <a:t>Click to edit Master text styles</a:t>
            </a:r>
          </a:p>
        </p:txBody>
      </p:sp>
      <p:sp>
        <p:nvSpPr>
          <p:cNvPr id="4" name="Content Placeholder 2"/>
          <p:cNvSpPr>
            <a:spLocks noGrp="1"/>
          </p:cNvSpPr>
          <p:nvPr>
            <p:ph idx="10"/>
          </p:nvPr>
        </p:nvSpPr>
        <p:spPr>
          <a:xfrm>
            <a:off x="467544" y="2276872"/>
            <a:ext cx="8229600" cy="3600400"/>
          </a:xfrm>
          <a:prstGeom prst="rect">
            <a:avLst/>
          </a:prstGeom>
        </p:spPr>
        <p:txBody>
          <a:bodyPr lIns="396000" anchor="t"/>
          <a:lstStyle>
            <a:lvl1pPr marL="0" indent="0">
              <a:buNone/>
              <a:defRPr sz="1400">
                <a:solidFill>
                  <a:schemeClr val="accent6">
                    <a:lumMod val="50000"/>
                  </a:schemeClr>
                </a:solidFill>
              </a:defRPr>
            </a:lvl1pPr>
          </a:lstStyle>
          <a:p>
            <a:pPr lvl="0"/>
            <a:r>
              <a:rPr lang="en-US" altLang="ko-KR" dirty="0" smtClean="0"/>
              <a:t>Click to edit Master text styles</a:t>
            </a:r>
          </a:p>
        </p:txBody>
      </p:sp>
    </p:spTree>
    <p:extLst>
      <p:ext uri="{BB962C8B-B14F-4D97-AF65-F5344CB8AC3E}">
        <p14:creationId xmlns:p14="http://schemas.microsoft.com/office/powerpoint/2010/main" val="1251792033"/>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377335112"/>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2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005634611"/>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userDrawn="1">
            <p:ph type="body" sz="quarter" idx="10" hasCustomPrompt="1"/>
          </p:nvPr>
        </p:nvSpPr>
        <p:spPr>
          <a:xfrm>
            <a:off x="242646" y="232661"/>
            <a:ext cx="8679898" cy="724247"/>
          </a:xfrm>
          <a:prstGeom prst="rect">
            <a:avLst/>
          </a:prstGeom>
        </p:spPr>
        <p:txBody>
          <a:bodyPr anchor="ctr"/>
          <a:lstStyle>
            <a:lvl1pPr marL="0" indent="0" algn="ctr">
              <a:buNone/>
              <a:defRPr sz="5400" b="0" baseline="0">
                <a:latin typeface="+mj-lt"/>
                <a:cs typeface="Arial" pitchFamily="34" charset="0"/>
              </a:defRPr>
            </a:lvl1pPr>
          </a:lstStyle>
          <a:p>
            <a:pPr lvl="0"/>
            <a:r>
              <a:rPr lang="en-US" altLang="ko-KR" dirty="0"/>
              <a:t>BASIC LAYOUT</a:t>
            </a:r>
          </a:p>
        </p:txBody>
      </p:sp>
      <p:sp>
        <p:nvSpPr>
          <p:cNvPr id="52" name="Rectangle 51"/>
          <p:cNvSpPr/>
          <p:nvPr userDrawn="1"/>
        </p:nvSpPr>
        <p:spPr>
          <a:xfrm>
            <a:off x="0" y="6578220"/>
            <a:ext cx="9144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3" name="그룹 2">
            <a:extLst>
              <a:ext uri="{FF2B5EF4-FFF2-40B4-BE49-F238E27FC236}">
                <a16:creationId xmlns="" xmlns:a16="http://schemas.microsoft.com/office/drawing/2014/main" id="{A78451C5-B8CA-4E35-8763-FA65423527B0}"/>
              </a:ext>
            </a:extLst>
          </p:cNvPr>
          <p:cNvGrpSpPr/>
          <p:nvPr userDrawn="1"/>
        </p:nvGrpSpPr>
        <p:grpSpPr>
          <a:xfrm>
            <a:off x="7172993" y="5525204"/>
            <a:ext cx="1923635" cy="1152584"/>
            <a:chOff x="9563890" y="5525204"/>
            <a:chExt cx="2564846" cy="1152584"/>
          </a:xfrm>
        </p:grpSpPr>
        <p:pic>
          <p:nvPicPr>
            <p:cNvPr id="54" name="Picture 53"/>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9829188" y="6225828"/>
              <a:ext cx="693891" cy="451960"/>
            </a:xfrm>
            <a:prstGeom prst="rect">
              <a:avLst/>
            </a:prstGeom>
          </p:spPr>
        </p:pic>
        <p:pic>
          <p:nvPicPr>
            <p:cNvPr id="55" name="Picture 54"/>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flipH="1">
              <a:off x="10564669" y="5539612"/>
              <a:ext cx="500087" cy="1057003"/>
            </a:xfrm>
            <a:prstGeom prst="rect">
              <a:avLst/>
            </a:prstGeom>
          </p:spPr>
        </p:pic>
        <p:pic>
          <p:nvPicPr>
            <p:cNvPr id="56" name="Picture 55"/>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flipH="1">
              <a:off x="11578408" y="5735969"/>
              <a:ext cx="550328" cy="879993"/>
            </a:xfrm>
            <a:prstGeom prst="rect">
              <a:avLst/>
            </a:prstGeom>
          </p:spPr>
        </p:pic>
        <p:pic>
          <p:nvPicPr>
            <p:cNvPr id="57" name="Picture 56"/>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flipH="1">
              <a:off x="11160970" y="5525204"/>
              <a:ext cx="374861" cy="1071411"/>
            </a:xfrm>
            <a:prstGeom prst="rect">
              <a:avLst/>
            </a:prstGeom>
          </p:spPr>
        </p:pic>
        <p:pic>
          <p:nvPicPr>
            <p:cNvPr id="59" name="Picture 5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9563890" y="5866852"/>
              <a:ext cx="265298" cy="402521"/>
            </a:xfrm>
            <a:prstGeom prst="rect">
              <a:avLst/>
            </a:prstGeom>
          </p:spPr>
        </p:pic>
      </p:grpSp>
    </p:spTree>
    <p:extLst>
      <p:ext uri="{BB962C8B-B14F-4D97-AF65-F5344CB8AC3E}">
        <p14:creationId xmlns:p14="http://schemas.microsoft.com/office/powerpoint/2010/main" val="3844248909"/>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1_Contents slide layout">
    <p:bg>
      <p:bgPr>
        <a:solidFill>
          <a:schemeClr val="accent1"/>
        </a:solid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
        <p:nvSpPr>
          <p:cNvPr id="15" name="Rectangle 14"/>
          <p:cNvSpPr/>
          <p:nvPr userDrawn="1"/>
        </p:nvSpPr>
        <p:spPr>
          <a:xfrm>
            <a:off x="0" y="6578220"/>
            <a:ext cx="9144000" cy="2797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그룹 4">
            <a:extLst>
              <a:ext uri="{FF2B5EF4-FFF2-40B4-BE49-F238E27FC236}">
                <a16:creationId xmlns="" xmlns:a16="http://schemas.microsoft.com/office/drawing/2014/main" id="{484EC83C-90C3-44F9-9FB4-2FF0523F037F}"/>
              </a:ext>
            </a:extLst>
          </p:cNvPr>
          <p:cNvGrpSpPr/>
          <p:nvPr userDrawn="1"/>
        </p:nvGrpSpPr>
        <p:grpSpPr>
          <a:xfrm>
            <a:off x="7159756" y="5502434"/>
            <a:ext cx="1936873" cy="1175507"/>
            <a:chOff x="5909905" y="2428755"/>
            <a:chExt cx="2582497" cy="1175507"/>
          </a:xfrm>
        </p:grpSpPr>
        <p:pic>
          <p:nvPicPr>
            <p:cNvPr id="17" name="Picture 3">
              <a:extLst>
                <a:ext uri="{FF2B5EF4-FFF2-40B4-BE49-F238E27FC236}">
                  <a16:creationId xmlns="" xmlns:a16="http://schemas.microsoft.com/office/drawing/2014/main" id="{556ECAD0-8F48-4C95-8410-7CAE1195704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909619" y="2428755"/>
              <a:ext cx="518419" cy="1095748"/>
            </a:xfrm>
            <a:prstGeom prst="rect">
              <a:avLst/>
            </a:prstGeom>
          </p:spPr>
        </p:pic>
        <p:pic>
          <p:nvPicPr>
            <p:cNvPr id="18" name="Picture 6">
              <a:extLst>
                <a:ext uri="{FF2B5EF4-FFF2-40B4-BE49-F238E27FC236}">
                  <a16:creationId xmlns="" xmlns:a16="http://schemas.microsoft.com/office/drawing/2014/main" id="{31682512-AE8D-4387-9A80-41268989737D}"/>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flipH="1">
              <a:off x="7929562" y="2651087"/>
              <a:ext cx="562840" cy="900000"/>
            </a:xfrm>
            <a:prstGeom prst="rect">
              <a:avLst/>
            </a:prstGeom>
          </p:spPr>
        </p:pic>
        <p:pic>
          <p:nvPicPr>
            <p:cNvPr id="19" name="Picture 9">
              <a:extLst>
                <a:ext uri="{FF2B5EF4-FFF2-40B4-BE49-F238E27FC236}">
                  <a16:creationId xmlns="" xmlns:a16="http://schemas.microsoft.com/office/drawing/2014/main" id="{6BD14DD3-4432-415F-9AD3-BCDA19CA8627}"/>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flipH="1">
              <a:off x="7511982" y="2443847"/>
              <a:ext cx="377866" cy="1080000"/>
            </a:xfrm>
            <a:prstGeom prst="rect">
              <a:avLst/>
            </a:prstGeom>
          </p:spPr>
        </p:pic>
        <p:pic>
          <p:nvPicPr>
            <p:cNvPr id="20" name="Picture 10">
              <a:extLst>
                <a:ext uri="{FF2B5EF4-FFF2-40B4-BE49-F238E27FC236}">
                  <a16:creationId xmlns="" xmlns:a16="http://schemas.microsoft.com/office/drawing/2014/main" id="{E6C6243D-1D1F-44B5-BE24-3B1D50CC85DA}"/>
                </a:ext>
              </a:extLst>
            </p:cNvPr>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flipH="1">
              <a:off x="5909905" y="2796835"/>
              <a:ext cx="269476" cy="408860"/>
            </a:xfrm>
            <a:prstGeom prst="rect">
              <a:avLst/>
            </a:prstGeom>
          </p:spPr>
        </p:pic>
        <p:pic>
          <p:nvPicPr>
            <p:cNvPr id="21" name="Picture 11">
              <a:extLst>
                <a:ext uri="{FF2B5EF4-FFF2-40B4-BE49-F238E27FC236}">
                  <a16:creationId xmlns="" xmlns:a16="http://schemas.microsoft.com/office/drawing/2014/main" id="{85329362-DA57-4353-85E1-9345D3224FD5}"/>
                </a:ext>
              </a:extLst>
            </p:cNvPr>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flipH="1">
              <a:off x="6167604" y="3136262"/>
              <a:ext cx="718517" cy="468000"/>
            </a:xfrm>
            <a:prstGeom prst="rect">
              <a:avLst/>
            </a:prstGeom>
          </p:spPr>
        </p:pic>
      </p:grpSp>
    </p:spTree>
    <p:extLst>
      <p:ext uri="{BB962C8B-B14F-4D97-AF65-F5344CB8AC3E}">
        <p14:creationId xmlns:p14="http://schemas.microsoft.com/office/powerpoint/2010/main" val="1471388262"/>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3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065437050"/>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1_Style slide layout">
    <p:spTree>
      <p:nvGrpSpPr>
        <p:cNvPr id="1" name=""/>
        <p:cNvGrpSpPr/>
        <p:nvPr/>
      </p:nvGrpSpPr>
      <p:grpSpPr>
        <a:xfrm>
          <a:off x="0" y="0"/>
          <a:ext cx="0" cy="0"/>
          <a:chOff x="0" y="0"/>
          <a:chExt cx="0" cy="0"/>
        </a:xfrm>
      </p:grpSpPr>
      <p:grpSp>
        <p:nvGrpSpPr>
          <p:cNvPr id="11" name="Group 10"/>
          <p:cNvGrpSpPr/>
          <p:nvPr userDrawn="1"/>
        </p:nvGrpSpPr>
        <p:grpSpPr>
          <a:xfrm>
            <a:off x="1228304" y="0"/>
            <a:ext cx="2651079" cy="6858000"/>
            <a:chOff x="750628" y="0"/>
            <a:chExt cx="3534772" cy="6858000"/>
          </a:xfrm>
        </p:grpSpPr>
        <p:sp>
          <p:nvSpPr>
            <p:cNvPr id="9" name="Freeform 8"/>
            <p:cNvSpPr/>
            <p:nvPr userDrawn="1"/>
          </p:nvSpPr>
          <p:spPr>
            <a:xfrm>
              <a:off x="3104866" y="2241644"/>
              <a:ext cx="1180534" cy="2371300"/>
            </a:xfrm>
            <a:custGeom>
              <a:avLst/>
              <a:gdLst>
                <a:gd name="connsiteX0" fmla="*/ 1 w 1180534"/>
                <a:gd name="connsiteY0" fmla="*/ 0 h 2371300"/>
                <a:gd name="connsiteX1" fmla="*/ 1180534 w 1180534"/>
                <a:gd name="connsiteY1" fmla="*/ 1185650 h 2371300"/>
                <a:gd name="connsiteX2" fmla="*/ 1 w 1180534"/>
                <a:gd name="connsiteY2" fmla="*/ 2371300 h 2371300"/>
                <a:gd name="connsiteX3" fmla="*/ 0 w 1180534"/>
                <a:gd name="connsiteY3" fmla="*/ 2371300 h 2371300"/>
                <a:gd name="connsiteX4" fmla="*/ 0 w 1180534"/>
                <a:gd name="connsiteY4" fmla="*/ 0 h 2371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0534" h="2371300">
                  <a:moveTo>
                    <a:pt x="1" y="0"/>
                  </a:moveTo>
                  <a:cubicBezTo>
                    <a:pt x="651991" y="0"/>
                    <a:pt x="1180534" y="530834"/>
                    <a:pt x="1180534" y="1185650"/>
                  </a:cubicBezTo>
                  <a:cubicBezTo>
                    <a:pt x="1180534" y="1840466"/>
                    <a:pt x="651991" y="2371300"/>
                    <a:pt x="1" y="2371300"/>
                  </a:cubicBezTo>
                  <a:lnTo>
                    <a:pt x="0" y="2371300"/>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3" name="Picture 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2064224" y="2408829"/>
              <a:ext cx="2067638" cy="2067638"/>
            </a:xfrm>
            <a:prstGeom prst="rect">
              <a:avLst/>
            </a:prstGeom>
          </p:spPr>
        </p:pic>
        <p:sp>
          <p:nvSpPr>
            <p:cNvPr id="6" name="Freeform 5"/>
            <p:cNvSpPr/>
            <p:nvPr userDrawn="1"/>
          </p:nvSpPr>
          <p:spPr>
            <a:xfrm>
              <a:off x="750628" y="0"/>
              <a:ext cx="2347415" cy="6858000"/>
            </a:xfrm>
            <a:custGeom>
              <a:avLst/>
              <a:gdLst>
                <a:gd name="connsiteX0" fmla="*/ 0 w 2347415"/>
                <a:gd name="connsiteY0" fmla="*/ 0 h 6858000"/>
                <a:gd name="connsiteX1" fmla="*/ 2347415 w 2347415"/>
                <a:gd name="connsiteY1" fmla="*/ 0 h 6858000"/>
                <a:gd name="connsiteX2" fmla="*/ 2347415 w 2347415"/>
                <a:gd name="connsiteY2" fmla="*/ 2241644 h 6858000"/>
                <a:gd name="connsiteX3" fmla="*/ 1160059 w 2347415"/>
                <a:gd name="connsiteY3" fmla="*/ 3429000 h 6858000"/>
                <a:gd name="connsiteX4" fmla="*/ 2347415 w 2347415"/>
                <a:gd name="connsiteY4" fmla="*/ 4616356 h 6858000"/>
                <a:gd name="connsiteX5" fmla="*/ 2347415 w 2347415"/>
                <a:gd name="connsiteY5" fmla="*/ 6858000 h 6858000"/>
                <a:gd name="connsiteX6" fmla="*/ 0 w 2347415"/>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47415" h="6858000">
                  <a:moveTo>
                    <a:pt x="0" y="0"/>
                  </a:moveTo>
                  <a:lnTo>
                    <a:pt x="2347415" y="0"/>
                  </a:lnTo>
                  <a:lnTo>
                    <a:pt x="2347415" y="2241644"/>
                  </a:lnTo>
                  <a:cubicBezTo>
                    <a:pt x="1691656" y="2241644"/>
                    <a:pt x="1160059" y="2773241"/>
                    <a:pt x="1160059" y="3429000"/>
                  </a:cubicBezTo>
                  <a:cubicBezTo>
                    <a:pt x="1160059" y="4084759"/>
                    <a:pt x="1691656" y="4616356"/>
                    <a:pt x="2347415" y="4616356"/>
                  </a:cubicBezTo>
                  <a:lnTo>
                    <a:pt x="2347415" y="6858000"/>
                  </a:lnTo>
                  <a:lnTo>
                    <a:pt x="0" y="685800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10" name="Rectangle 9"/>
          <p:cNvSpPr/>
          <p:nvPr userDrawn="1"/>
        </p:nvSpPr>
        <p:spPr>
          <a:xfrm>
            <a:off x="0" y="0"/>
            <a:ext cx="151490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19" name="Group 18"/>
          <p:cNvGrpSpPr/>
          <p:nvPr userDrawn="1"/>
        </p:nvGrpSpPr>
        <p:grpSpPr>
          <a:xfrm>
            <a:off x="139193" y="5482432"/>
            <a:ext cx="1903028" cy="1245739"/>
            <a:chOff x="663266" y="5482279"/>
            <a:chExt cx="2537370" cy="1245739"/>
          </a:xfrm>
        </p:grpSpPr>
        <p:pic>
          <p:nvPicPr>
            <p:cNvPr id="12" name="Picture 11"/>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63266" y="5687496"/>
              <a:ext cx="451291" cy="953864"/>
            </a:xfrm>
            <a:prstGeom prst="rect">
              <a:avLst/>
            </a:prstGeom>
          </p:spPr>
        </p:pic>
        <p:pic>
          <p:nvPicPr>
            <p:cNvPr id="13" name="Picture 12"/>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1036643" y="5862433"/>
              <a:ext cx="482726" cy="771896"/>
            </a:xfrm>
            <a:prstGeom prst="rect">
              <a:avLst/>
            </a:prstGeom>
          </p:spPr>
        </p:pic>
        <p:pic>
          <p:nvPicPr>
            <p:cNvPr id="14" name="Picture 13"/>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506480" y="6133733"/>
              <a:ext cx="858460" cy="500596"/>
            </a:xfrm>
            <a:prstGeom prst="rect">
              <a:avLst/>
            </a:prstGeom>
          </p:spPr>
        </p:pic>
        <p:pic>
          <p:nvPicPr>
            <p:cNvPr id="15" name="Picture 14"/>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2338654" y="5708176"/>
              <a:ext cx="328814" cy="939801"/>
            </a:xfrm>
            <a:prstGeom prst="rect">
              <a:avLst/>
            </a:prstGeom>
          </p:spPr>
        </p:pic>
        <p:pic>
          <p:nvPicPr>
            <p:cNvPr id="16" name="Picture 15"/>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a:off x="2798724" y="5482279"/>
              <a:ext cx="270513" cy="410434"/>
            </a:xfrm>
            <a:prstGeom prst="rect">
              <a:avLst/>
            </a:prstGeom>
          </p:spPr>
        </p:pic>
        <p:pic>
          <p:nvPicPr>
            <p:cNvPr id="17" name="Picture 16"/>
            <p:cNvPicPr>
              <a:picLocks noChangeAspect="1"/>
            </p:cNvPicPr>
            <p:nvPr userDrawn="1"/>
          </p:nvPicPr>
          <p:blipFill>
            <a:blip r:embed="rId8" cstate="print">
              <a:extLst>
                <a:ext uri="{28A0092B-C50C-407E-A947-70E740481C1C}">
                  <a14:useLocalDpi xmlns:a14="http://schemas.microsoft.com/office/drawing/2010/main" val="0"/>
                </a:ext>
              </a:extLst>
            </a:blip>
            <a:stretch>
              <a:fillRect/>
            </a:stretch>
          </p:blipFill>
          <p:spPr>
            <a:xfrm>
              <a:off x="2591981" y="6331576"/>
              <a:ext cx="608655" cy="396442"/>
            </a:xfrm>
            <a:prstGeom prst="rect">
              <a:avLst/>
            </a:prstGeom>
          </p:spPr>
        </p:pic>
      </p:grpSp>
      <p:sp>
        <p:nvSpPr>
          <p:cNvPr id="18" name="Rectangle 17"/>
          <p:cNvSpPr/>
          <p:nvPr userDrawn="1"/>
        </p:nvSpPr>
        <p:spPr>
          <a:xfrm>
            <a:off x="139195" y="6632813"/>
            <a:ext cx="2696127"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0" name="Arc 19"/>
          <p:cNvSpPr/>
          <p:nvPr userDrawn="1"/>
        </p:nvSpPr>
        <p:spPr>
          <a:xfrm>
            <a:off x="1719619" y="1665596"/>
            <a:ext cx="2702256" cy="3603008"/>
          </a:xfrm>
          <a:prstGeom prst="arc">
            <a:avLst>
              <a:gd name="adj1" fmla="val 9870459"/>
              <a:gd name="adj2" fmla="val 15552705"/>
            </a:avLst>
          </a:prstGeom>
          <a:ln w="19050">
            <a:solidFill>
              <a:schemeClr val="bg1"/>
            </a:solidFill>
            <a:headEnd type="oval"/>
            <a:tailEnd w="lg" len="lg"/>
          </a:ln>
        </p:spPr>
        <p:style>
          <a:lnRef idx="1">
            <a:schemeClr val="accent1"/>
          </a:lnRef>
          <a:fillRef idx="0">
            <a:schemeClr val="accent1"/>
          </a:fillRef>
          <a:effectRef idx="0">
            <a:schemeClr val="accent1"/>
          </a:effectRef>
          <a:fontRef idx="minor">
            <a:schemeClr val="tx1"/>
          </a:fontRef>
        </p:style>
        <p:txBody>
          <a:bodyPr rtlCol="0" anchor="ctr"/>
          <a:lstStyle/>
          <a:p>
            <a:pPr algn="ctr" defTabSz="914377"/>
            <a:endParaRPr lang="en-US">
              <a:solidFill>
                <a:prstClr val="black"/>
              </a:solidFill>
            </a:endParaRPr>
          </a:p>
        </p:txBody>
      </p:sp>
      <p:pic>
        <p:nvPicPr>
          <p:cNvPr id="21" name="Picture 20"/>
          <p:cNvPicPr>
            <a:picLocks noChangeAspect="1"/>
          </p:cNvPicPr>
          <p:nvPr userDrawn="1"/>
        </p:nvPicPr>
        <p:blipFill>
          <a:blip r:embed="rId9" cstate="print">
            <a:extLst>
              <a:ext uri="{28A0092B-C50C-407E-A947-70E740481C1C}">
                <a14:useLocalDpi xmlns:a14="http://schemas.microsoft.com/office/drawing/2010/main" val="0"/>
              </a:ext>
            </a:extLst>
          </a:blip>
          <a:stretch>
            <a:fillRect/>
          </a:stretch>
        </p:blipFill>
        <p:spPr>
          <a:xfrm rot="9286725">
            <a:off x="1725426" y="4040391"/>
            <a:ext cx="299755" cy="419656"/>
          </a:xfrm>
          <a:prstGeom prst="rect">
            <a:avLst/>
          </a:prstGeom>
        </p:spPr>
      </p:pic>
    </p:spTree>
    <p:extLst>
      <p:ext uri="{BB962C8B-B14F-4D97-AF65-F5344CB8AC3E}">
        <p14:creationId xmlns:p14="http://schemas.microsoft.com/office/powerpoint/2010/main" val="3575787896"/>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17_Basic Layout">
    <p:spTree>
      <p:nvGrpSpPr>
        <p:cNvPr id="1" name=""/>
        <p:cNvGrpSpPr/>
        <p:nvPr/>
      </p:nvGrpSpPr>
      <p:grpSpPr>
        <a:xfrm>
          <a:off x="0" y="0"/>
          <a:ext cx="0" cy="0"/>
          <a:chOff x="0" y="0"/>
          <a:chExt cx="0" cy="0"/>
        </a:xfrm>
      </p:grpSpPr>
      <p:sp>
        <p:nvSpPr>
          <p:cNvPr id="21" name="Rectangle 18">
            <a:extLst>
              <a:ext uri="{FF2B5EF4-FFF2-40B4-BE49-F238E27FC236}">
                <a16:creationId xmlns="" xmlns:a16="http://schemas.microsoft.com/office/drawing/2014/main" id="{81DA5F10-92C2-4565-9D19-22429F112176}"/>
              </a:ext>
            </a:extLst>
          </p:cNvPr>
          <p:cNvSpPr/>
          <p:nvPr userDrawn="1"/>
        </p:nvSpPr>
        <p:spPr>
          <a:xfrm>
            <a:off x="0" y="540"/>
            <a:ext cx="9144000" cy="128832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2" name="Rectangle 2">
            <a:extLst>
              <a:ext uri="{FF2B5EF4-FFF2-40B4-BE49-F238E27FC236}">
                <a16:creationId xmlns="" xmlns:a16="http://schemas.microsoft.com/office/drawing/2014/main" id="{D799C2E6-C3D6-4BEC-AD1F-AD8EAB940FBD}"/>
              </a:ext>
            </a:extLst>
          </p:cNvPr>
          <p:cNvSpPr/>
          <p:nvPr userDrawn="1"/>
        </p:nvSpPr>
        <p:spPr>
          <a:xfrm>
            <a:off x="0" y="6606000"/>
            <a:ext cx="9144000" cy="252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ectangle 17">
            <a:extLst>
              <a:ext uri="{FF2B5EF4-FFF2-40B4-BE49-F238E27FC236}">
                <a16:creationId xmlns="" xmlns:a16="http://schemas.microsoft.com/office/drawing/2014/main" id="{7C90E56D-BDAD-4607-9DA5-5493DE0AAF84}"/>
              </a:ext>
            </a:extLst>
          </p:cNvPr>
          <p:cNvSpPr/>
          <p:nvPr userDrawn="1"/>
        </p:nvSpPr>
        <p:spPr>
          <a:xfrm>
            <a:off x="0" y="1288869"/>
            <a:ext cx="189000" cy="556913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4" name="Rectangle 19">
            <a:extLst>
              <a:ext uri="{FF2B5EF4-FFF2-40B4-BE49-F238E27FC236}">
                <a16:creationId xmlns="" xmlns:a16="http://schemas.microsoft.com/office/drawing/2014/main" id="{F5D6EBF7-B998-435B-B1D4-5AA9D344C50C}"/>
              </a:ext>
            </a:extLst>
          </p:cNvPr>
          <p:cNvSpPr/>
          <p:nvPr userDrawn="1"/>
        </p:nvSpPr>
        <p:spPr>
          <a:xfrm>
            <a:off x="8955000" y="1288870"/>
            <a:ext cx="189000" cy="548596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7" name="Text Placeholder 9">
            <a:extLst>
              <a:ext uri="{FF2B5EF4-FFF2-40B4-BE49-F238E27FC236}">
                <a16:creationId xmlns="" xmlns:a16="http://schemas.microsoft.com/office/drawing/2014/main" id="{6D97F746-730A-46BA-BC65-12E307F6B463}"/>
              </a:ext>
            </a:extLst>
          </p:cNvPr>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303500372"/>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5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latin typeface="+mj-lt"/>
                <a:cs typeface="Arial" pitchFamily="34" charset="0"/>
              </a:defRPr>
            </a:lvl1pPr>
          </a:lstStyle>
          <a:p>
            <a:pPr lvl="0"/>
            <a:r>
              <a:rPr lang="en-US" altLang="ko-KR" dirty="0"/>
              <a:t>BASIC LAYOUT</a:t>
            </a:r>
          </a:p>
        </p:txBody>
      </p:sp>
      <p:sp>
        <p:nvSpPr>
          <p:cNvPr id="3" name="그림 개체 틀 2">
            <a:extLst>
              <a:ext uri="{FF2B5EF4-FFF2-40B4-BE49-F238E27FC236}">
                <a16:creationId xmlns="" xmlns:a16="http://schemas.microsoft.com/office/drawing/2014/main" id="{574FAD1E-A451-4118-9B93-DE008A06B10B}"/>
              </a:ext>
            </a:extLst>
          </p:cNvPr>
          <p:cNvSpPr>
            <a:spLocks noGrp="1"/>
          </p:cNvSpPr>
          <p:nvPr>
            <p:ph type="pic" sz="quarter" idx="61" hasCustomPrompt="1"/>
          </p:nvPr>
        </p:nvSpPr>
        <p:spPr>
          <a:xfrm>
            <a:off x="549829" y="1850016"/>
            <a:ext cx="2673000" cy="1404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4" name="그림 개체 틀 2">
            <a:extLst>
              <a:ext uri="{FF2B5EF4-FFF2-40B4-BE49-F238E27FC236}">
                <a16:creationId xmlns="" xmlns:a16="http://schemas.microsoft.com/office/drawing/2014/main" id="{C44A9684-BAED-49B4-B569-854B22C99DE6}"/>
              </a:ext>
            </a:extLst>
          </p:cNvPr>
          <p:cNvSpPr>
            <a:spLocks noGrp="1"/>
          </p:cNvSpPr>
          <p:nvPr>
            <p:ph type="pic" sz="quarter" idx="62" hasCustomPrompt="1"/>
          </p:nvPr>
        </p:nvSpPr>
        <p:spPr>
          <a:xfrm>
            <a:off x="3235152" y="3244457"/>
            <a:ext cx="2673000" cy="1404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5" name="그림 개체 틀 2">
            <a:extLst>
              <a:ext uri="{FF2B5EF4-FFF2-40B4-BE49-F238E27FC236}">
                <a16:creationId xmlns="" xmlns:a16="http://schemas.microsoft.com/office/drawing/2014/main" id="{E8D02DDB-664A-4145-A599-8E84107FBA7C}"/>
              </a:ext>
            </a:extLst>
          </p:cNvPr>
          <p:cNvSpPr>
            <a:spLocks noGrp="1"/>
          </p:cNvSpPr>
          <p:nvPr>
            <p:ph type="pic" sz="quarter" idx="63" hasCustomPrompt="1"/>
          </p:nvPr>
        </p:nvSpPr>
        <p:spPr>
          <a:xfrm>
            <a:off x="5907413" y="4648628"/>
            <a:ext cx="2673000" cy="1404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6" name="Rectangle 18">
            <a:extLst>
              <a:ext uri="{FF2B5EF4-FFF2-40B4-BE49-F238E27FC236}">
                <a16:creationId xmlns="" xmlns:a16="http://schemas.microsoft.com/office/drawing/2014/main" id="{76F7017F-5FAE-41DD-B825-AB45B36EC8F1}"/>
              </a:ext>
            </a:extLst>
          </p:cNvPr>
          <p:cNvSpPr/>
          <p:nvPr userDrawn="1"/>
        </p:nvSpPr>
        <p:spPr>
          <a:xfrm>
            <a:off x="3222089" y="1850016"/>
            <a:ext cx="5358324" cy="140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black">
                  <a:lumMod val="75000"/>
                  <a:lumOff val="25000"/>
                </a:prstClr>
              </a:solidFill>
            </a:endParaRPr>
          </a:p>
        </p:txBody>
      </p:sp>
      <p:sp>
        <p:nvSpPr>
          <p:cNvPr id="7" name="Rectangle 19">
            <a:extLst>
              <a:ext uri="{FF2B5EF4-FFF2-40B4-BE49-F238E27FC236}">
                <a16:creationId xmlns="" xmlns:a16="http://schemas.microsoft.com/office/drawing/2014/main" id="{1CDE18C2-CE80-4062-88C2-E8359C661307}"/>
              </a:ext>
            </a:extLst>
          </p:cNvPr>
          <p:cNvSpPr/>
          <p:nvPr userDrawn="1"/>
        </p:nvSpPr>
        <p:spPr>
          <a:xfrm>
            <a:off x="549828" y="4648628"/>
            <a:ext cx="5358324" cy="1404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black">
                  <a:lumMod val="75000"/>
                  <a:lumOff val="25000"/>
                </a:prstClr>
              </a:solidFill>
            </a:endParaRPr>
          </a:p>
        </p:txBody>
      </p:sp>
      <p:sp>
        <p:nvSpPr>
          <p:cNvPr id="8" name="Rectangle 20">
            <a:extLst>
              <a:ext uri="{FF2B5EF4-FFF2-40B4-BE49-F238E27FC236}">
                <a16:creationId xmlns="" xmlns:a16="http://schemas.microsoft.com/office/drawing/2014/main" id="{5FD3E989-E6FE-4090-943E-4556536F4A16}"/>
              </a:ext>
            </a:extLst>
          </p:cNvPr>
          <p:cNvSpPr/>
          <p:nvPr userDrawn="1"/>
        </p:nvSpPr>
        <p:spPr>
          <a:xfrm>
            <a:off x="5907473" y="3244457"/>
            <a:ext cx="2673001" cy="1404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black">
                  <a:lumMod val="75000"/>
                  <a:lumOff val="25000"/>
                </a:prstClr>
              </a:solidFill>
            </a:endParaRPr>
          </a:p>
        </p:txBody>
      </p:sp>
    </p:spTree>
    <p:extLst>
      <p:ext uri="{BB962C8B-B14F-4D97-AF65-F5344CB8AC3E}">
        <p14:creationId xmlns:p14="http://schemas.microsoft.com/office/powerpoint/2010/main" val="1826827687"/>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4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latin typeface="+mj-lt"/>
                <a:cs typeface="Arial" pitchFamily="34" charset="0"/>
              </a:defRPr>
            </a:lvl1pPr>
          </a:lstStyle>
          <a:p>
            <a:pPr lvl="0"/>
            <a:r>
              <a:rPr lang="en-US" altLang="ko-KR" dirty="0"/>
              <a:t>BASIC LAYOUT</a:t>
            </a:r>
          </a:p>
        </p:txBody>
      </p:sp>
      <p:sp>
        <p:nvSpPr>
          <p:cNvPr id="3" name="Oval Callout 37">
            <a:extLst>
              <a:ext uri="{FF2B5EF4-FFF2-40B4-BE49-F238E27FC236}">
                <a16:creationId xmlns="" xmlns:a16="http://schemas.microsoft.com/office/drawing/2014/main" id="{EA0AD969-7A0C-48B4-912D-A67AE18EE776}"/>
              </a:ext>
            </a:extLst>
          </p:cNvPr>
          <p:cNvSpPr/>
          <p:nvPr userDrawn="1"/>
        </p:nvSpPr>
        <p:spPr>
          <a:xfrm rot="1882940">
            <a:off x="6033762" y="1862385"/>
            <a:ext cx="2394138" cy="3057648"/>
          </a:xfrm>
          <a:prstGeom prst="wedgeEllipseCallout">
            <a:avLst>
              <a:gd name="adj1" fmla="val -37974"/>
              <a:gd name="adj2" fmla="val 65735"/>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 name="그림 개체 틀 2">
            <a:extLst>
              <a:ext uri="{FF2B5EF4-FFF2-40B4-BE49-F238E27FC236}">
                <a16:creationId xmlns="" xmlns:a16="http://schemas.microsoft.com/office/drawing/2014/main" id="{D1846F98-7C57-46DC-B27D-C8E8D0A59D51}"/>
              </a:ext>
            </a:extLst>
          </p:cNvPr>
          <p:cNvSpPr>
            <a:spLocks noGrp="1"/>
          </p:cNvSpPr>
          <p:nvPr>
            <p:ph type="pic" sz="quarter" idx="11" hasCustomPrompt="1"/>
          </p:nvPr>
        </p:nvSpPr>
        <p:spPr>
          <a:xfrm>
            <a:off x="6488290" y="1992543"/>
            <a:ext cx="1593420" cy="2035473"/>
          </a:xfrm>
          <a:prstGeom prst="ellipse">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Tree>
    <p:extLst>
      <p:ext uri="{BB962C8B-B14F-4D97-AF65-F5344CB8AC3E}">
        <p14:creationId xmlns:p14="http://schemas.microsoft.com/office/powerpoint/2010/main" val="3523949067"/>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52" name="Rectangle 51"/>
          <p:cNvSpPr/>
          <p:nvPr userDrawn="1"/>
        </p:nvSpPr>
        <p:spPr>
          <a:xfrm>
            <a:off x="0" y="6578220"/>
            <a:ext cx="9144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3" name="그룹 2">
            <a:extLst>
              <a:ext uri="{FF2B5EF4-FFF2-40B4-BE49-F238E27FC236}">
                <a16:creationId xmlns="" xmlns:a16="http://schemas.microsoft.com/office/drawing/2014/main" id="{A78451C5-B8CA-4E35-8763-FA65423527B0}"/>
              </a:ext>
            </a:extLst>
          </p:cNvPr>
          <p:cNvGrpSpPr/>
          <p:nvPr userDrawn="1"/>
        </p:nvGrpSpPr>
        <p:grpSpPr>
          <a:xfrm>
            <a:off x="7172993" y="5525204"/>
            <a:ext cx="1923635" cy="1152584"/>
            <a:chOff x="9563890" y="5525204"/>
            <a:chExt cx="2564846" cy="1152584"/>
          </a:xfrm>
        </p:grpSpPr>
        <p:pic>
          <p:nvPicPr>
            <p:cNvPr id="54" name="Picture 53"/>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9829188" y="6225828"/>
              <a:ext cx="693891" cy="451960"/>
            </a:xfrm>
            <a:prstGeom prst="rect">
              <a:avLst/>
            </a:prstGeom>
          </p:spPr>
        </p:pic>
        <p:pic>
          <p:nvPicPr>
            <p:cNvPr id="55" name="Picture 54"/>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flipH="1">
              <a:off x="10564669" y="5539612"/>
              <a:ext cx="500087" cy="1057003"/>
            </a:xfrm>
            <a:prstGeom prst="rect">
              <a:avLst/>
            </a:prstGeom>
          </p:spPr>
        </p:pic>
        <p:pic>
          <p:nvPicPr>
            <p:cNvPr id="56" name="Picture 55"/>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flipH="1">
              <a:off x="11578408" y="5735969"/>
              <a:ext cx="550328" cy="879993"/>
            </a:xfrm>
            <a:prstGeom prst="rect">
              <a:avLst/>
            </a:prstGeom>
          </p:spPr>
        </p:pic>
        <p:pic>
          <p:nvPicPr>
            <p:cNvPr id="57" name="Picture 56"/>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flipH="1">
              <a:off x="11160970" y="5525204"/>
              <a:ext cx="374861" cy="1071411"/>
            </a:xfrm>
            <a:prstGeom prst="rect">
              <a:avLst/>
            </a:prstGeom>
          </p:spPr>
        </p:pic>
        <p:pic>
          <p:nvPicPr>
            <p:cNvPr id="59" name="Picture 5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9563890" y="5866852"/>
              <a:ext cx="265298" cy="402521"/>
            </a:xfrm>
            <a:prstGeom prst="rect">
              <a:avLst/>
            </a:prstGeom>
          </p:spPr>
        </p:pic>
      </p:grpSp>
      <p:sp>
        <p:nvSpPr>
          <p:cNvPr id="10" name="Picture Placeholder 2">
            <a:extLst>
              <a:ext uri="{FF2B5EF4-FFF2-40B4-BE49-F238E27FC236}">
                <a16:creationId xmlns="" xmlns:a16="http://schemas.microsoft.com/office/drawing/2014/main" id="{F03E1C88-B758-4397-BB07-20334DD241C6}"/>
              </a:ext>
            </a:extLst>
          </p:cNvPr>
          <p:cNvSpPr>
            <a:spLocks noGrp="1"/>
          </p:cNvSpPr>
          <p:nvPr>
            <p:ph type="pic" idx="1" hasCustomPrompt="1"/>
          </p:nvPr>
        </p:nvSpPr>
        <p:spPr>
          <a:xfrm>
            <a:off x="601841" y="642120"/>
            <a:ext cx="3078000" cy="1692000"/>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a:extLst>
              <a:ext uri="{FF2B5EF4-FFF2-40B4-BE49-F238E27FC236}">
                <a16:creationId xmlns="" xmlns:a16="http://schemas.microsoft.com/office/drawing/2014/main" id="{03133A19-366C-4143-B66C-A20D990A78A2}"/>
              </a:ext>
            </a:extLst>
          </p:cNvPr>
          <p:cNvSpPr>
            <a:spLocks noGrp="1"/>
          </p:cNvSpPr>
          <p:nvPr>
            <p:ph type="pic" idx="11" hasCustomPrompt="1"/>
          </p:nvPr>
        </p:nvSpPr>
        <p:spPr>
          <a:xfrm>
            <a:off x="2177113" y="4351266"/>
            <a:ext cx="3078000" cy="1692000"/>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2" name="Picture Placeholder 2">
            <a:extLst>
              <a:ext uri="{FF2B5EF4-FFF2-40B4-BE49-F238E27FC236}">
                <a16:creationId xmlns="" xmlns:a16="http://schemas.microsoft.com/office/drawing/2014/main" id="{0C311531-5E4A-4980-87A4-79ED2C131D86}"/>
              </a:ext>
            </a:extLst>
          </p:cNvPr>
          <p:cNvSpPr>
            <a:spLocks noGrp="1"/>
          </p:cNvSpPr>
          <p:nvPr>
            <p:ph type="pic" idx="12" hasCustomPrompt="1"/>
          </p:nvPr>
        </p:nvSpPr>
        <p:spPr>
          <a:xfrm>
            <a:off x="3752384" y="642121"/>
            <a:ext cx="1485000" cy="3564000"/>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3" name="Picture Placeholder 2">
            <a:extLst>
              <a:ext uri="{FF2B5EF4-FFF2-40B4-BE49-F238E27FC236}">
                <a16:creationId xmlns="" xmlns:a16="http://schemas.microsoft.com/office/drawing/2014/main" id="{C8E56490-DEC6-4B08-A7E6-8AD048303A82}"/>
              </a:ext>
            </a:extLst>
          </p:cNvPr>
          <p:cNvSpPr>
            <a:spLocks noGrp="1"/>
          </p:cNvSpPr>
          <p:nvPr>
            <p:ph type="pic" idx="13" hasCustomPrompt="1"/>
          </p:nvPr>
        </p:nvSpPr>
        <p:spPr>
          <a:xfrm>
            <a:off x="2177113" y="2478693"/>
            <a:ext cx="1485000" cy="1728000"/>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4" name="Picture Placeholder 2">
            <a:extLst>
              <a:ext uri="{FF2B5EF4-FFF2-40B4-BE49-F238E27FC236}">
                <a16:creationId xmlns="" xmlns:a16="http://schemas.microsoft.com/office/drawing/2014/main" id="{5036A8B7-A76F-44FA-9556-178172D1E5FD}"/>
              </a:ext>
            </a:extLst>
          </p:cNvPr>
          <p:cNvSpPr>
            <a:spLocks noGrp="1"/>
          </p:cNvSpPr>
          <p:nvPr>
            <p:ph type="pic" idx="15" hasCustomPrompt="1"/>
          </p:nvPr>
        </p:nvSpPr>
        <p:spPr>
          <a:xfrm>
            <a:off x="601842" y="2479266"/>
            <a:ext cx="1485000" cy="3564000"/>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090319641"/>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1_Images &amp; Contents Layout">
    <p:spTree>
      <p:nvGrpSpPr>
        <p:cNvPr id="1" name=""/>
        <p:cNvGrpSpPr/>
        <p:nvPr/>
      </p:nvGrpSpPr>
      <p:grpSpPr>
        <a:xfrm>
          <a:off x="0" y="0"/>
          <a:ext cx="0" cy="0"/>
          <a:chOff x="0" y="0"/>
          <a:chExt cx="0" cy="0"/>
        </a:xfrm>
      </p:grpSpPr>
      <p:sp>
        <p:nvSpPr>
          <p:cNvPr id="3" name="Rectangle 2"/>
          <p:cNvSpPr/>
          <p:nvPr userDrawn="1"/>
        </p:nvSpPr>
        <p:spPr>
          <a:xfrm flipH="1">
            <a:off x="0" y="0"/>
            <a:ext cx="9144000" cy="112474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4" name="제목 1"/>
          <p:cNvSpPr>
            <a:spLocks noGrp="1"/>
          </p:cNvSpPr>
          <p:nvPr>
            <p:ph type="title" hasCustomPrompt="1"/>
          </p:nvPr>
        </p:nvSpPr>
        <p:spPr>
          <a:xfrm>
            <a:off x="0" y="215440"/>
            <a:ext cx="9144000" cy="710877"/>
          </a:xfrm>
          <a:prstGeom prst="rect">
            <a:avLst/>
          </a:prstGeom>
        </p:spPr>
        <p:txBody>
          <a:bodyPr lIns="144000" anchor="ctr">
            <a:noAutofit/>
          </a:bodyPr>
          <a:lstStyle>
            <a:lvl1pPr algn="ctr">
              <a:defRPr sz="4800" b="0" baseline="0">
                <a:solidFill>
                  <a:schemeClr val="bg1"/>
                </a:solidFill>
                <a:latin typeface="+mj-lt"/>
                <a:cs typeface="Arial" pitchFamily="34" charset="0"/>
              </a:defRPr>
            </a:lvl1pPr>
          </a:lstStyle>
          <a:p>
            <a:r>
              <a:rPr lang="en-US" altLang="ko-KR" dirty="0"/>
              <a:t>Images &amp; Contents</a:t>
            </a:r>
            <a:endParaRPr lang="ko-KR" altLang="en-US" dirty="0"/>
          </a:p>
        </p:txBody>
      </p:sp>
      <p:sp>
        <p:nvSpPr>
          <p:cNvPr id="6" name="그림 개체 틀 2"/>
          <p:cNvSpPr>
            <a:spLocks noGrp="1"/>
          </p:cNvSpPr>
          <p:nvPr>
            <p:ph type="pic" sz="quarter" idx="14" hasCustomPrompt="1"/>
          </p:nvPr>
        </p:nvSpPr>
        <p:spPr>
          <a:xfrm>
            <a:off x="392" y="1124744"/>
            <a:ext cx="5291688" cy="4032448"/>
          </a:xfrm>
          <a:prstGeom prst="rect">
            <a:avLst/>
          </a:prstGeom>
          <a:solidFill>
            <a:schemeClr val="bg1">
              <a:lumMod val="95000"/>
            </a:schemeClr>
          </a:solidFill>
        </p:spPr>
        <p:txBody>
          <a:bodyPr anchor="ctr"/>
          <a:lstStyle>
            <a:lvl1pPr marL="0" indent="0" algn="ctr">
              <a:buNone/>
              <a:defRPr sz="1400">
                <a:solidFill>
                  <a:schemeClr val="tx1">
                    <a:lumMod val="85000"/>
                    <a:lumOff val="15000"/>
                  </a:schemeClr>
                </a:solidFill>
                <a:latin typeface="+mn-lt"/>
              </a:defRPr>
            </a:lvl1pPr>
          </a:lstStyle>
          <a:p>
            <a:r>
              <a:rPr lang="en-US" altLang="ko-KR" dirty="0"/>
              <a:t>Place Your Picture Here</a:t>
            </a:r>
            <a:endParaRPr lang="ko-KR" altLang="en-US" dirty="0"/>
          </a:p>
        </p:txBody>
      </p:sp>
      <p:sp>
        <p:nvSpPr>
          <p:cNvPr id="7" name="Rectangle 6"/>
          <p:cNvSpPr/>
          <p:nvPr userDrawn="1"/>
        </p:nvSpPr>
        <p:spPr>
          <a:xfrm>
            <a:off x="5292080" y="1124744"/>
            <a:ext cx="1584176" cy="579857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8" name="Rectangle 7"/>
          <p:cNvSpPr/>
          <p:nvPr userDrawn="1"/>
        </p:nvSpPr>
        <p:spPr>
          <a:xfrm>
            <a:off x="6876256" y="1124747"/>
            <a:ext cx="2267744" cy="1632181"/>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586660494"/>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2_Images &amp; Contents Layout">
    <p:spTree>
      <p:nvGrpSpPr>
        <p:cNvPr id="1" name=""/>
        <p:cNvGrpSpPr/>
        <p:nvPr/>
      </p:nvGrpSpPr>
      <p:grpSpPr>
        <a:xfrm>
          <a:off x="0" y="0"/>
          <a:ext cx="0" cy="0"/>
          <a:chOff x="0" y="0"/>
          <a:chExt cx="0" cy="0"/>
        </a:xfrm>
      </p:grpSpPr>
      <p:sp>
        <p:nvSpPr>
          <p:cNvPr id="5" name="Picture Placeholder 2"/>
          <p:cNvSpPr>
            <a:spLocks noGrp="1"/>
          </p:cNvSpPr>
          <p:nvPr>
            <p:ph type="pic" idx="10" hasCustomPrompt="1"/>
          </p:nvPr>
        </p:nvSpPr>
        <p:spPr>
          <a:xfrm>
            <a:off x="0" y="0"/>
            <a:ext cx="4572000" cy="6858000"/>
          </a:xfrm>
          <a:prstGeom prst="rect">
            <a:avLst/>
          </a:prstGeom>
          <a:solidFill>
            <a:schemeClr val="bg1">
              <a:lumMod val="95000"/>
            </a:schemeClr>
          </a:solidFill>
          <a:ln w="12700">
            <a:no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2667912388"/>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userDrawn="1">
  <p:cSld name="12_Images and Contents Layout">
    <p:spTree>
      <p:nvGrpSpPr>
        <p:cNvPr id="1" name=""/>
        <p:cNvGrpSpPr/>
        <p:nvPr/>
      </p:nvGrpSpPr>
      <p:grpSpPr>
        <a:xfrm>
          <a:off x="0" y="0"/>
          <a:ext cx="0" cy="0"/>
          <a:chOff x="0" y="0"/>
          <a:chExt cx="0" cy="0"/>
        </a:xfrm>
      </p:grpSpPr>
      <p:sp>
        <p:nvSpPr>
          <p:cNvPr id="5" name="Picture Placeholder 2"/>
          <p:cNvSpPr>
            <a:spLocks noGrp="1"/>
          </p:cNvSpPr>
          <p:nvPr>
            <p:ph type="pic" idx="18" hasCustomPrompt="1"/>
          </p:nvPr>
        </p:nvSpPr>
        <p:spPr>
          <a:xfrm>
            <a:off x="2579917" y="2"/>
            <a:ext cx="1890000" cy="4725143"/>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Picture Placeholder 2"/>
          <p:cNvSpPr>
            <a:spLocks noGrp="1"/>
          </p:cNvSpPr>
          <p:nvPr>
            <p:ph type="pic" idx="19" hasCustomPrompt="1"/>
          </p:nvPr>
        </p:nvSpPr>
        <p:spPr>
          <a:xfrm>
            <a:off x="4676831" y="692696"/>
            <a:ext cx="1890000" cy="6165304"/>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482333615"/>
      </p:ext>
    </p:extLst>
  </p:cSld>
  <p:clrMapOvr>
    <a:masterClrMapping/>
  </p:clrMapOvr>
  <p:extLst mod="1">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userDrawn="1">
  <p:cSld name="7_Images &amp; Contents Layout">
    <p:bg>
      <p:bgPr>
        <a:solidFill>
          <a:schemeClr val="bg1"/>
        </a:solidFill>
        <a:effectLst/>
      </p:bgPr>
    </p:bg>
    <p:spTree>
      <p:nvGrpSpPr>
        <p:cNvPr id="1" name=""/>
        <p:cNvGrpSpPr/>
        <p:nvPr/>
      </p:nvGrpSpPr>
      <p:grpSpPr>
        <a:xfrm>
          <a:off x="0" y="0"/>
          <a:ext cx="0" cy="0"/>
          <a:chOff x="0" y="0"/>
          <a:chExt cx="0" cy="0"/>
        </a:xfrm>
      </p:grpSpPr>
      <p:sp>
        <p:nvSpPr>
          <p:cNvPr id="18" name="그림 개체 틀 2"/>
          <p:cNvSpPr>
            <a:spLocks noGrp="1"/>
          </p:cNvSpPr>
          <p:nvPr>
            <p:ph type="pic" sz="quarter" idx="10" hasCustomPrompt="1"/>
          </p:nvPr>
        </p:nvSpPr>
        <p:spPr>
          <a:xfrm>
            <a:off x="0" y="1442239"/>
            <a:ext cx="4495800" cy="2812827"/>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10" name="그림 개체 틀 2"/>
          <p:cNvSpPr>
            <a:spLocks noGrp="1"/>
          </p:cNvSpPr>
          <p:nvPr>
            <p:ph type="pic" sz="quarter" idx="11" hasCustomPrompt="1"/>
          </p:nvPr>
        </p:nvSpPr>
        <p:spPr>
          <a:xfrm>
            <a:off x="4644008" y="1445619"/>
            <a:ext cx="4495800" cy="2812827"/>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11" name="Text Placeholder 9">
            <a:extLst>
              <a:ext uri="{FF2B5EF4-FFF2-40B4-BE49-F238E27FC236}">
                <a16:creationId xmlns="" xmlns:a16="http://schemas.microsoft.com/office/drawing/2014/main" id="{F7281657-6836-4852-9E40-7E0FE9D3CA6D}"/>
              </a:ext>
            </a:extLst>
          </p:cNvPr>
          <p:cNvSpPr>
            <a:spLocks noGrp="1"/>
          </p:cNvSpPr>
          <p:nvPr>
            <p:ph type="body" sz="quarter" idx="12" hasCustomPrompt="1"/>
          </p:nvPr>
        </p:nvSpPr>
        <p:spPr>
          <a:xfrm>
            <a:off x="242646" y="232661"/>
            <a:ext cx="8679898" cy="724247"/>
          </a:xfrm>
          <a:prstGeom prst="rect">
            <a:avLst/>
          </a:prstGeom>
        </p:spPr>
        <p:txBody>
          <a:bodyPr anchor="ctr"/>
          <a:lstStyle>
            <a:lvl1pPr marL="0" indent="0" algn="ctr">
              <a:buNone/>
              <a:defRPr sz="5400" b="0" baseline="0">
                <a:latin typeface="+mj-lt"/>
                <a:cs typeface="Arial" pitchFamily="34" charset="0"/>
              </a:defRPr>
            </a:lvl1pPr>
          </a:lstStyle>
          <a:p>
            <a:pPr lvl="0"/>
            <a:r>
              <a:rPr lang="en-US" altLang="ko-KR" dirty="0"/>
              <a:t>BASIC LAYOUT</a:t>
            </a:r>
          </a:p>
        </p:txBody>
      </p:sp>
      <p:sp>
        <p:nvSpPr>
          <p:cNvPr id="12" name="Rectangle 51">
            <a:extLst>
              <a:ext uri="{FF2B5EF4-FFF2-40B4-BE49-F238E27FC236}">
                <a16:creationId xmlns="" xmlns:a16="http://schemas.microsoft.com/office/drawing/2014/main" id="{77D93EF7-24AF-479E-A876-049DAEC16A2B}"/>
              </a:ext>
            </a:extLst>
          </p:cNvPr>
          <p:cNvSpPr/>
          <p:nvPr userDrawn="1"/>
        </p:nvSpPr>
        <p:spPr>
          <a:xfrm>
            <a:off x="0" y="6578220"/>
            <a:ext cx="9144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19" name="그룹 18">
            <a:extLst>
              <a:ext uri="{FF2B5EF4-FFF2-40B4-BE49-F238E27FC236}">
                <a16:creationId xmlns="" xmlns:a16="http://schemas.microsoft.com/office/drawing/2014/main" id="{D7B5A182-0390-4280-944A-E44BC6FFF484}"/>
              </a:ext>
            </a:extLst>
          </p:cNvPr>
          <p:cNvGrpSpPr/>
          <p:nvPr userDrawn="1"/>
        </p:nvGrpSpPr>
        <p:grpSpPr>
          <a:xfrm>
            <a:off x="7172993" y="5525204"/>
            <a:ext cx="1923635" cy="1152584"/>
            <a:chOff x="9563890" y="5525204"/>
            <a:chExt cx="2564846" cy="1152584"/>
          </a:xfrm>
        </p:grpSpPr>
        <p:pic>
          <p:nvPicPr>
            <p:cNvPr id="20" name="Picture 53">
              <a:extLst>
                <a:ext uri="{FF2B5EF4-FFF2-40B4-BE49-F238E27FC236}">
                  <a16:creationId xmlns="" xmlns:a16="http://schemas.microsoft.com/office/drawing/2014/main" id="{132EF81F-13F5-4962-ACE3-4BF109C2842B}"/>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9829188" y="6225828"/>
              <a:ext cx="693891" cy="451960"/>
            </a:xfrm>
            <a:prstGeom prst="rect">
              <a:avLst/>
            </a:prstGeom>
          </p:spPr>
        </p:pic>
        <p:pic>
          <p:nvPicPr>
            <p:cNvPr id="21" name="Picture 54">
              <a:extLst>
                <a:ext uri="{FF2B5EF4-FFF2-40B4-BE49-F238E27FC236}">
                  <a16:creationId xmlns="" xmlns:a16="http://schemas.microsoft.com/office/drawing/2014/main" id="{39934CF6-DD91-4EC9-B161-701933543F73}"/>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flipH="1">
              <a:off x="10564669" y="5539612"/>
              <a:ext cx="500087" cy="1057003"/>
            </a:xfrm>
            <a:prstGeom prst="rect">
              <a:avLst/>
            </a:prstGeom>
          </p:spPr>
        </p:pic>
        <p:pic>
          <p:nvPicPr>
            <p:cNvPr id="22" name="Picture 55">
              <a:extLst>
                <a:ext uri="{FF2B5EF4-FFF2-40B4-BE49-F238E27FC236}">
                  <a16:creationId xmlns="" xmlns:a16="http://schemas.microsoft.com/office/drawing/2014/main" id="{168FA837-1D45-4B97-9E0C-C4415740B6F7}"/>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flipH="1">
              <a:off x="11578408" y="5735969"/>
              <a:ext cx="550328" cy="879993"/>
            </a:xfrm>
            <a:prstGeom prst="rect">
              <a:avLst/>
            </a:prstGeom>
          </p:spPr>
        </p:pic>
        <p:pic>
          <p:nvPicPr>
            <p:cNvPr id="24" name="Picture 56">
              <a:extLst>
                <a:ext uri="{FF2B5EF4-FFF2-40B4-BE49-F238E27FC236}">
                  <a16:creationId xmlns="" xmlns:a16="http://schemas.microsoft.com/office/drawing/2014/main" id="{D405BC84-E5F4-4535-A9F6-2C39817DAED3}"/>
                </a:ext>
              </a:extLst>
            </p:cNvPr>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flipH="1">
              <a:off x="11160970" y="5525204"/>
              <a:ext cx="374861" cy="1071411"/>
            </a:xfrm>
            <a:prstGeom prst="rect">
              <a:avLst/>
            </a:prstGeom>
          </p:spPr>
        </p:pic>
        <p:pic>
          <p:nvPicPr>
            <p:cNvPr id="25" name="Picture 58">
              <a:extLst>
                <a:ext uri="{FF2B5EF4-FFF2-40B4-BE49-F238E27FC236}">
                  <a16:creationId xmlns="" xmlns:a16="http://schemas.microsoft.com/office/drawing/2014/main" id="{0AAF161D-0A73-411A-9497-FF4ADF4DDC89}"/>
                </a:ext>
              </a:extLst>
            </p:cNvPr>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9563890" y="5866852"/>
              <a:ext cx="265298" cy="402521"/>
            </a:xfrm>
            <a:prstGeom prst="rect">
              <a:avLst/>
            </a:prstGeom>
          </p:spPr>
        </p:pic>
      </p:grpSp>
    </p:spTree>
    <p:extLst>
      <p:ext uri="{BB962C8B-B14F-4D97-AF65-F5344CB8AC3E}">
        <p14:creationId xmlns:p14="http://schemas.microsoft.com/office/powerpoint/2010/main" val="1076266030"/>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userDrawn="1">
  <p:cSld name="27_Images &amp; Contents Layout">
    <p:spTree>
      <p:nvGrpSpPr>
        <p:cNvPr id="1" name=""/>
        <p:cNvGrpSpPr/>
        <p:nvPr/>
      </p:nvGrpSpPr>
      <p:grpSpPr>
        <a:xfrm>
          <a:off x="0" y="0"/>
          <a:ext cx="0" cy="0"/>
          <a:chOff x="0" y="0"/>
          <a:chExt cx="0" cy="0"/>
        </a:xfrm>
      </p:grpSpPr>
      <p:sp>
        <p:nvSpPr>
          <p:cNvPr id="13" name="Rectangle 6">
            <a:extLst>
              <a:ext uri="{FF2B5EF4-FFF2-40B4-BE49-F238E27FC236}">
                <a16:creationId xmlns="" xmlns:a16="http://schemas.microsoft.com/office/drawing/2014/main" id="{72920181-2924-4E1F-891D-E75A99509C25}"/>
              </a:ext>
            </a:extLst>
          </p:cNvPr>
          <p:cNvSpPr/>
          <p:nvPr userDrawn="1"/>
        </p:nvSpPr>
        <p:spPr>
          <a:xfrm>
            <a:off x="12" y="0"/>
            <a:ext cx="3215423"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6" name="Picture Placeholder 5"/>
          <p:cNvSpPr>
            <a:spLocks noGrp="1"/>
          </p:cNvSpPr>
          <p:nvPr>
            <p:ph type="pic" sz="quarter" idx="10" hasCustomPrompt="1"/>
          </p:nvPr>
        </p:nvSpPr>
        <p:spPr>
          <a:xfrm>
            <a:off x="2404007" y="535021"/>
            <a:ext cx="2917435" cy="3542051"/>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5"/>
          <p:cNvSpPr>
            <a:spLocks noGrp="1"/>
          </p:cNvSpPr>
          <p:nvPr>
            <p:ph type="pic" sz="quarter" idx="12" hasCustomPrompt="1"/>
          </p:nvPr>
        </p:nvSpPr>
        <p:spPr>
          <a:xfrm>
            <a:off x="5433426" y="2025072"/>
            <a:ext cx="1971000" cy="2052000"/>
          </a:xfrm>
          <a:prstGeom prst="rect">
            <a:avLst/>
          </a:prstGeom>
          <a:solidFill>
            <a:schemeClr val="bg1">
              <a:lumMod val="95000"/>
            </a:schemeClr>
          </a:solidFill>
        </p:spPr>
        <p:txBody>
          <a:bodyPr tIns="36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1" hasCustomPrompt="1"/>
          </p:nvPr>
        </p:nvSpPr>
        <p:spPr>
          <a:xfrm>
            <a:off x="3350421" y="4260714"/>
            <a:ext cx="1971000" cy="2052000"/>
          </a:xfrm>
          <a:prstGeom prst="rect">
            <a:avLst/>
          </a:prstGeom>
          <a:solidFill>
            <a:schemeClr val="bg1">
              <a:lumMod val="95000"/>
            </a:schemeClr>
          </a:solidFill>
        </p:spPr>
        <p:txBody>
          <a:bodyPr tIns="36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1265350071"/>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6_Images and Contents Layout">
    <p:spTree>
      <p:nvGrpSpPr>
        <p:cNvPr id="1" name=""/>
        <p:cNvGrpSpPr/>
        <p:nvPr/>
      </p:nvGrpSpPr>
      <p:grpSpPr>
        <a:xfrm>
          <a:off x="0" y="0"/>
          <a:ext cx="0" cy="0"/>
          <a:chOff x="0" y="0"/>
          <a:chExt cx="0" cy="0"/>
        </a:xfrm>
      </p:grpSpPr>
      <p:sp>
        <p:nvSpPr>
          <p:cNvPr id="2" name="Rectangle 1"/>
          <p:cNvSpPr/>
          <p:nvPr userDrawn="1"/>
        </p:nvSpPr>
        <p:spPr>
          <a:xfrm>
            <a:off x="4572000" y="0"/>
            <a:ext cx="2286000" cy="685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7" name="Picture Placeholder 2"/>
          <p:cNvSpPr>
            <a:spLocks noGrp="1"/>
          </p:cNvSpPr>
          <p:nvPr>
            <p:ph type="pic" idx="15" hasCustomPrompt="1"/>
          </p:nvPr>
        </p:nvSpPr>
        <p:spPr>
          <a:xfrm>
            <a:off x="0" y="3428999"/>
            <a:ext cx="2286000" cy="2844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Picture Placeholder 2"/>
          <p:cNvSpPr>
            <a:spLocks noGrp="1"/>
          </p:cNvSpPr>
          <p:nvPr>
            <p:ph type="pic" idx="16" hasCustomPrompt="1"/>
          </p:nvPr>
        </p:nvSpPr>
        <p:spPr>
          <a:xfrm>
            <a:off x="2286000" y="586079"/>
            <a:ext cx="2286000" cy="2844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7" hasCustomPrompt="1"/>
          </p:nvPr>
        </p:nvSpPr>
        <p:spPr>
          <a:xfrm>
            <a:off x="4572000" y="3428999"/>
            <a:ext cx="2286000" cy="2844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8" hasCustomPrompt="1"/>
          </p:nvPr>
        </p:nvSpPr>
        <p:spPr>
          <a:xfrm>
            <a:off x="6858000" y="586079"/>
            <a:ext cx="2286000" cy="2844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9006035"/>
      </p:ext>
    </p:extLst>
  </p:cSld>
  <p:clrMapOvr>
    <a:masterClrMapping/>
  </p:clrMapOvr>
  <p:extLst mod="1">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4" name="Picture Placeholder 2"/>
          <p:cNvSpPr>
            <a:spLocks noGrp="1"/>
          </p:cNvSpPr>
          <p:nvPr>
            <p:ph type="pic" idx="12" hasCustomPrompt="1"/>
          </p:nvPr>
        </p:nvSpPr>
        <p:spPr>
          <a:xfrm>
            <a:off x="548675" y="2498073"/>
            <a:ext cx="2835000" cy="1800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Picture Placeholder 2"/>
          <p:cNvSpPr>
            <a:spLocks noGrp="1"/>
          </p:cNvSpPr>
          <p:nvPr>
            <p:ph type="pic" idx="13" hasCustomPrompt="1"/>
          </p:nvPr>
        </p:nvSpPr>
        <p:spPr>
          <a:xfrm>
            <a:off x="3525149" y="2498073"/>
            <a:ext cx="2835000" cy="1800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Picture Placeholder 2"/>
          <p:cNvSpPr>
            <a:spLocks noGrp="1"/>
          </p:cNvSpPr>
          <p:nvPr>
            <p:ph type="pic" idx="14" hasCustomPrompt="1"/>
          </p:nvPr>
        </p:nvSpPr>
        <p:spPr>
          <a:xfrm>
            <a:off x="3525374" y="4493448"/>
            <a:ext cx="2835000" cy="1800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Picture Placeholder 2"/>
          <p:cNvSpPr>
            <a:spLocks noGrp="1"/>
          </p:cNvSpPr>
          <p:nvPr>
            <p:ph type="pic" idx="15" hasCustomPrompt="1"/>
          </p:nvPr>
        </p:nvSpPr>
        <p:spPr>
          <a:xfrm>
            <a:off x="6502072" y="4493448"/>
            <a:ext cx="2106000" cy="1800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Rectangle 7"/>
          <p:cNvSpPr/>
          <p:nvPr userDrawn="1"/>
        </p:nvSpPr>
        <p:spPr>
          <a:xfrm>
            <a:off x="6501623" y="554273"/>
            <a:ext cx="2106000" cy="3744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8"/>
          <p:cNvSpPr/>
          <p:nvPr userDrawn="1"/>
        </p:nvSpPr>
        <p:spPr>
          <a:xfrm>
            <a:off x="548675" y="4493648"/>
            <a:ext cx="2835000" cy="180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Tree>
    <p:extLst>
      <p:ext uri="{BB962C8B-B14F-4D97-AF65-F5344CB8AC3E}">
        <p14:creationId xmlns:p14="http://schemas.microsoft.com/office/powerpoint/2010/main" val="921854958"/>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4605826"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4711170" y="0"/>
            <a:ext cx="216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4711170" y="2160786"/>
            <a:ext cx="216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6979197" y="-4215"/>
            <a:ext cx="216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6979197" y="2156571"/>
            <a:ext cx="216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9144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2557054071"/>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userDrawn="1">
  <p:cSld name="17_Images and Contents Layout">
    <p:spTree>
      <p:nvGrpSpPr>
        <p:cNvPr id="1" name=""/>
        <p:cNvGrpSpPr/>
        <p:nvPr/>
      </p:nvGrpSpPr>
      <p:grpSpPr>
        <a:xfrm>
          <a:off x="0" y="0"/>
          <a:ext cx="0" cy="0"/>
          <a:chOff x="0" y="0"/>
          <a:chExt cx="0" cy="0"/>
        </a:xfrm>
      </p:grpSpPr>
      <p:sp>
        <p:nvSpPr>
          <p:cNvPr id="4" name="Picture Placeholder 2"/>
          <p:cNvSpPr>
            <a:spLocks noGrp="1"/>
          </p:cNvSpPr>
          <p:nvPr>
            <p:ph type="pic" idx="14" hasCustomPrompt="1"/>
          </p:nvPr>
        </p:nvSpPr>
        <p:spPr>
          <a:xfrm>
            <a:off x="5796136" y="0"/>
            <a:ext cx="3347864" cy="6858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1">
            <a:extLst>
              <a:ext uri="{FF2B5EF4-FFF2-40B4-BE49-F238E27FC236}">
                <a16:creationId xmlns="" xmlns:a16="http://schemas.microsoft.com/office/drawing/2014/main" id="{E86FFBD0-9FD6-4A18-B316-E26268B41695}"/>
              </a:ext>
            </a:extLst>
          </p:cNvPr>
          <p:cNvSpPr/>
          <p:nvPr userDrawn="1"/>
        </p:nvSpPr>
        <p:spPr>
          <a:xfrm>
            <a:off x="0" y="368762"/>
            <a:ext cx="5580112" cy="133204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7" name="Picture Placeholder 2">
            <a:extLst>
              <a:ext uri="{FF2B5EF4-FFF2-40B4-BE49-F238E27FC236}">
                <a16:creationId xmlns="" xmlns:a16="http://schemas.microsoft.com/office/drawing/2014/main" id="{616F011C-271F-4FE4-8493-903075172BC2}"/>
              </a:ext>
            </a:extLst>
          </p:cNvPr>
          <p:cNvSpPr>
            <a:spLocks noGrp="1"/>
          </p:cNvSpPr>
          <p:nvPr>
            <p:ph type="pic" idx="15" hasCustomPrompt="1"/>
          </p:nvPr>
        </p:nvSpPr>
        <p:spPr>
          <a:xfrm>
            <a:off x="3955918" y="3299772"/>
            <a:ext cx="2815772" cy="2395314"/>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417965737"/>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18_Images and Contents Layout">
    <p:spTree>
      <p:nvGrpSpPr>
        <p:cNvPr id="1" name=""/>
        <p:cNvGrpSpPr/>
        <p:nvPr/>
      </p:nvGrpSpPr>
      <p:grpSpPr>
        <a:xfrm>
          <a:off x="0" y="0"/>
          <a:ext cx="0" cy="0"/>
          <a:chOff x="0" y="0"/>
          <a:chExt cx="0" cy="0"/>
        </a:xfrm>
      </p:grpSpPr>
      <p:sp>
        <p:nvSpPr>
          <p:cNvPr id="19" name="자유형: 도형 18">
            <a:extLst>
              <a:ext uri="{FF2B5EF4-FFF2-40B4-BE49-F238E27FC236}">
                <a16:creationId xmlns="" xmlns:a16="http://schemas.microsoft.com/office/drawing/2014/main" id="{E0FD5A04-9E72-4F6C-A0E2-4D958F19FD46}"/>
              </a:ext>
            </a:extLst>
          </p:cNvPr>
          <p:cNvSpPr>
            <a:spLocks noGrp="1"/>
          </p:cNvSpPr>
          <p:nvPr>
            <p:ph type="pic" idx="15" hasCustomPrompt="1"/>
          </p:nvPr>
        </p:nvSpPr>
        <p:spPr>
          <a:xfrm>
            <a:off x="84915" y="276132"/>
            <a:ext cx="8974181" cy="6464302"/>
          </a:xfrm>
          <a:custGeom>
            <a:avLst/>
            <a:gdLst>
              <a:gd name="connsiteX0" fmla="*/ 3039689 w 11965575"/>
              <a:gd name="connsiteY0" fmla="*/ 5339586 h 6464302"/>
              <a:gd name="connsiteX1" fmla="*/ 3037710 w 11965575"/>
              <a:gd name="connsiteY1" fmla="*/ 5348196 h 6464302"/>
              <a:gd name="connsiteX2" fmla="*/ 3044157 w 11965575"/>
              <a:gd name="connsiteY2" fmla="*/ 5350384 h 6464302"/>
              <a:gd name="connsiteX3" fmla="*/ 3054148 w 11965575"/>
              <a:gd name="connsiteY3" fmla="*/ 5351232 h 6464302"/>
              <a:gd name="connsiteX4" fmla="*/ 3053557 w 11965575"/>
              <a:gd name="connsiteY4" fmla="*/ 5362094 h 6464302"/>
              <a:gd name="connsiteX5" fmla="*/ 3043051 w 11965575"/>
              <a:gd name="connsiteY5" fmla="*/ 5365141 h 6464302"/>
              <a:gd name="connsiteX6" fmla="*/ 3034754 w 11965575"/>
              <a:gd name="connsiteY6" fmla="*/ 5370590 h 6464302"/>
              <a:gd name="connsiteX7" fmla="*/ 3034112 w 11965575"/>
              <a:gd name="connsiteY7" fmla="*/ 5375458 h 6464302"/>
              <a:gd name="connsiteX8" fmla="*/ 3030875 w 11965575"/>
              <a:gd name="connsiteY8" fmla="*/ 5380844 h 6464302"/>
              <a:gd name="connsiteX9" fmla="*/ 3027456 w 11965575"/>
              <a:gd name="connsiteY9" fmla="*/ 5377963 h 6464302"/>
              <a:gd name="connsiteX10" fmla="*/ 3032879 w 11965575"/>
              <a:gd name="connsiteY10" fmla="*/ 5388419 h 6464302"/>
              <a:gd name="connsiteX11" fmla="*/ 3035628 w 11965575"/>
              <a:gd name="connsiteY11" fmla="*/ 5397634 h 6464302"/>
              <a:gd name="connsiteX12" fmla="*/ 3045036 w 11965575"/>
              <a:gd name="connsiteY12" fmla="*/ 5389349 h 6464302"/>
              <a:gd name="connsiteX13" fmla="*/ 3044818 w 11965575"/>
              <a:gd name="connsiteY13" fmla="*/ 5383840 h 6464302"/>
              <a:gd name="connsiteX14" fmla="*/ 3057322 w 11965575"/>
              <a:gd name="connsiteY14" fmla="*/ 5368407 h 6464302"/>
              <a:gd name="connsiteX15" fmla="*/ 3084731 w 11965575"/>
              <a:gd name="connsiteY15" fmla="*/ 5363122 h 6464302"/>
              <a:gd name="connsiteX16" fmla="*/ 3087589 w 11965575"/>
              <a:gd name="connsiteY16" fmla="*/ 5360728 h 6464302"/>
              <a:gd name="connsiteX17" fmla="*/ 3076262 w 11965575"/>
              <a:gd name="connsiteY17" fmla="*/ 5362298 h 6464302"/>
              <a:gd name="connsiteX18" fmla="*/ 3059337 w 11965575"/>
              <a:gd name="connsiteY18" fmla="*/ 5350195 h 6464302"/>
              <a:gd name="connsiteX19" fmla="*/ 3039689 w 11965575"/>
              <a:gd name="connsiteY19" fmla="*/ 5339586 h 6464302"/>
              <a:gd name="connsiteX20" fmla="*/ 3133208 w 11965575"/>
              <a:gd name="connsiteY20" fmla="*/ 5319955 h 6464302"/>
              <a:gd name="connsiteX21" fmla="*/ 3125348 w 11965575"/>
              <a:gd name="connsiteY21" fmla="*/ 5328477 h 6464302"/>
              <a:gd name="connsiteX22" fmla="*/ 3127402 w 11965575"/>
              <a:gd name="connsiteY22" fmla="*/ 5344814 h 6464302"/>
              <a:gd name="connsiteX23" fmla="*/ 3124852 w 11965575"/>
              <a:gd name="connsiteY23" fmla="*/ 5351122 h 6464302"/>
              <a:gd name="connsiteX24" fmla="*/ 3129551 w 11965575"/>
              <a:gd name="connsiteY24" fmla="*/ 5350884 h 6464302"/>
              <a:gd name="connsiteX25" fmla="*/ 3188808 w 11965575"/>
              <a:gd name="connsiteY25" fmla="*/ 5351999 h 6464302"/>
              <a:gd name="connsiteX26" fmla="*/ 3203861 w 11965575"/>
              <a:gd name="connsiteY26" fmla="*/ 5348896 h 6464302"/>
              <a:gd name="connsiteX27" fmla="*/ 3207095 w 11965575"/>
              <a:gd name="connsiteY27" fmla="*/ 5343634 h 6464302"/>
              <a:gd name="connsiteX28" fmla="*/ 3206151 w 11965575"/>
              <a:gd name="connsiteY28" fmla="*/ 5341407 h 6464302"/>
              <a:gd name="connsiteX29" fmla="*/ 3179542 w 11965575"/>
              <a:gd name="connsiteY29" fmla="*/ 5332503 h 6464302"/>
              <a:gd name="connsiteX30" fmla="*/ 3165235 w 11965575"/>
              <a:gd name="connsiteY30" fmla="*/ 5338836 h 6464302"/>
              <a:gd name="connsiteX31" fmla="*/ 3160046 w 11965575"/>
              <a:gd name="connsiteY31" fmla="*/ 5339873 h 6464302"/>
              <a:gd name="connsiteX32" fmla="*/ 3149413 w 11965575"/>
              <a:gd name="connsiteY32" fmla="*/ 5343893 h 6464302"/>
              <a:gd name="connsiteX33" fmla="*/ 3148077 w 11965575"/>
              <a:gd name="connsiteY33" fmla="*/ 5347636 h 6464302"/>
              <a:gd name="connsiteX34" fmla="*/ 3137626 w 11965575"/>
              <a:gd name="connsiteY34" fmla="*/ 5324761 h 6464302"/>
              <a:gd name="connsiteX35" fmla="*/ 3133208 w 11965575"/>
              <a:gd name="connsiteY35" fmla="*/ 5319955 h 6464302"/>
              <a:gd name="connsiteX36" fmla="*/ 3287553 w 11965575"/>
              <a:gd name="connsiteY36" fmla="*/ 5174577 h 6464302"/>
              <a:gd name="connsiteX37" fmla="*/ 3287712 w 11965575"/>
              <a:gd name="connsiteY37" fmla="*/ 5180190 h 6464302"/>
              <a:gd name="connsiteX38" fmla="*/ 3288210 w 11965575"/>
              <a:gd name="connsiteY38" fmla="*/ 5197788 h 6464302"/>
              <a:gd name="connsiteX39" fmla="*/ 3301423 w 11965575"/>
              <a:gd name="connsiteY39" fmla="*/ 5187483 h 6464302"/>
              <a:gd name="connsiteX40" fmla="*/ 3301403 w 11965575"/>
              <a:gd name="connsiteY40" fmla="*/ 5187450 h 6464302"/>
              <a:gd name="connsiteX41" fmla="*/ 3331377 w 11965575"/>
              <a:gd name="connsiteY41" fmla="*/ 5160957 h 6464302"/>
              <a:gd name="connsiteX42" fmla="*/ 3322826 w 11965575"/>
              <a:gd name="connsiteY42" fmla="*/ 5165475 h 6464302"/>
              <a:gd name="connsiteX43" fmla="*/ 3309856 w 11965575"/>
              <a:gd name="connsiteY43" fmla="*/ 5168066 h 6464302"/>
              <a:gd name="connsiteX44" fmla="*/ 3304282 w 11965575"/>
              <a:gd name="connsiteY44" fmla="*/ 5172023 h 6464302"/>
              <a:gd name="connsiteX45" fmla="*/ 3309521 w 11965575"/>
              <a:gd name="connsiteY45" fmla="*/ 5176981 h 6464302"/>
              <a:gd name="connsiteX46" fmla="*/ 3311702 w 11965575"/>
              <a:gd name="connsiteY46" fmla="*/ 5179465 h 6464302"/>
              <a:gd name="connsiteX47" fmla="*/ 3312496 w 11965575"/>
              <a:gd name="connsiteY47" fmla="*/ 5178846 h 6464302"/>
              <a:gd name="connsiteX48" fmla="*/ 3219833 w 11965575"/>
              <a:gd name="connsiteY48" fmla="*/ 5148447 h 6464302"/>
              <a:gd name="connsiteX49" fmla="*/ 3211536 w 11965575"/>
              <a:gd name="connsiteY49" fmla="*/ 5153896 h 6464302"/>
              <a:gd name="connsiteX50" fmla="*/ 3204548 w 11965575"/>
              <a:gd name="connsiteY50" fmla="*/ 5168564 h 6464302"/>
              <a:gd name="connsiteX51" fmla="*/ 3201775 w 11965575"/>
              <a:gd name="connsiteY51" fmla="*/ 5164062 h 6464302"/>
              <a:gd name="connsiteX52" fmla="*/ 3194456 w 11965575"/>
              <a:gd name="connsiteY52" fmla="*/ 5155728 h 6464302"/>
              <a:gd name="connsiteX53" fmla="*/ 3186775 w 11965575"/>
              <a:gd name="connsiteY53" fmla="*/ 5169270 h 6464302"/>
              <a:gd name="connsiteX54" fmla="*/ 3184134 w 11965575"/>
              <a:gd name="connsiteY54" fmla="*/ 5174377 h 6464302"/>
              <a:gd name="connsiteX55" fmla="*/ 3196610 w 11965575"/>
              <a:gd name="connsiteY55" fmla="*/ 5172675 h 6464302"/>
              <a:gd name="connsiteX56" fmla="*/ 3228267 w 11965575"/>
              <a:gd name="connsiteY56" fmla="*/ 5166321 h 6464302"/>
              <a:gd name="connsiteX57" fmla="*/ 3223736 w 11965575"/>
              <a:gd name="connsiteY57" fmla="*/ 5157147 h 6464302"/>
              <a:gd name="connsiteX58" fmla="*/ 3219833 w 11965575"/>
              <a:gd name="connsiteY58" fmla="*/ 5148447 h 6464302"/>
              <a:gd name="connsiteX59" fmla="*/ 3464728 w 11965575"/>
              <a:gd name="connsiteY59" fmla="*/ 5123737 h 6464302"/>
              <a:gd name="connsiteX60" fmla="*/ 3461218 w 11965575"/>
              <a:gd name="connsiteY60" fmla="*/ 5131192 h 6464302"/>
              <a:gd name="connsiteX61" fmla="*/ 3460574 w 11965575"/>
              <a:gd name="connsiteY61" fmla="*/ 5136061 h 6464302"/>
              <a:gd name="connsiteX62" fmla="*/ 3460346 w 11965575"/>
              <a:gd name="connsiteY62" fmla="*/ 5136960 h 6464302"/>
              <a:gd name="connsiteX63" fmla="*/ 3491572 w 11965575"/>
              <a:gd name="connsiteY63" fmla="*/ 5136478 h 6464302"/>
              <a:gd name="connsiteX64" fmla="*/ 3486003 w 11965575"/>
              <a:gd name="connsiteY64" fmla="*/ 5134773 h 6464302"/>
              <a:gd name="connsiteX65" fmla="*/ 3472110 w 11965575"/>
              <a:gd name="connsiteY65" fmla="*/ 5125225 h 6464302"/>
              <a:gd name="connsiteX66" fmla="*/ 3464728 w 11965575"/>
              <a:gd name="connsiteY66" fmla="*/ 5123737 h 6464302"/>
              <a:gd name="connsiteX67" fmla="*/ 3406844 w 11965575"/>
              <a:gd name="connsiteY67" fmla="*/ 5122148 h 6464302"/>
              <a:gd name="connsiteX68" fmla="*/ 3387529 w 11965575"/>
              <a:gd name="connsiteY68" fmla="*/ 5134538 h 6464302"/>
              <a:gd name="connsiteX69" fmla="*/ 3378311 w 11965575"/>
              <a:gd name="connsiteY69" fmla="*/ 5147626 h 6464302"/>
              <a:gd name="connsiteX70" fmla="*/ 3385821 w 11965575"/>
              <a:gd name="connsiteY70" fmla="*/ 5153842 h 6464302"/>
              <a:gd name="connsiteX71" fmla="*/ 3396946 w 11965575"/>
              <a:gd name="connsiteY71" fmla="*/ 5168831 h 6464302"/>
              <a:gd name="connsiteX72" fmla="*/ 3408416 w 11965575"/>
              <a:gd name="connsiteY72" fmla="*/ 5167458 h 6464302"/>
              <a:gd name="connsiteX73" fmla="*/ 3410198 w 11965575"/>
              <a:gd name="connsiteY73" fmla="*/ 5162282 h 6464302"/>
              <a:gd name="connsiteX74" fmla="*/ 3425653 w 11965575"/>
              <a:gd name="connsiteY74" fmla="*/ 5141454 h 6464302"/>
              <a:gd name="connsiteX75" fmla="*/ 3421997 w 11965575"/>
              <a:gd name="connsiteY75" fmla="*/ 5134920 h 6464302"/>
              <a:gd name="connsiteX76" fmla="*/ 3406844 w 11965575"/>
              <a:gd name="connsiteY76" fmla="*/ 5122148 h 6464302"/>
              <a:gd name="connsiteX77" fmla="*/ 3571719 w 11965575"/>
              <a:gd name="connsiteY77" fmla="*/ 5065827 h 6464302"/>
              <a:gd name="connsiteX78" fmla="*/ 3556283 w 11965575"/>
              <a:gd name="connsiteY78" fmla="*/ 5067963 h 6464302"/>
              <a:gd name="connsiteX79" fmla="*/ 3540176 w 11965575"/>
              <a:gd name="connsiteY79" fmla="*/ 5087928 h 6464302"/>
              <a:gd name="connsiteX80" fmla="*/ 3538479 w 11965575"/>
              <a:gd name="connsiteY80" fmla="*/ 5113547 h 6464302"/>
              <a:gd name="connsiteX81" fmla="*/ 3516863 w 11965575"/>
              <a:gd name="connsiteY81" fmla="*/ 5136982 h 6464302"/>
              <a:gd name="connsiteX82" fmla="*/ 3507169 w 11965575"/>
              <a:gd name="connsiteY82" fmla="*/ 5138629 h 6464302"/>
              <a:gd name="connsiteX83" fmla="*/ 3517899 w 11965575"/>
              <a:gd name="connsiteY83" fmla="*/ 5147384 h 6464302"/>
              <a:gd name="connsiteX84" fmla="*/ 3575877 w 11965575"/>
              <a:gd name="connsiteY84" fmla="*/ 5136244 h 6464302"/>
              <a:gd name="connsiteX85" fmla="*/ 3586190 w 11965575"/>
              <a:gd name="connsiteY85" fmla="*/ 5135773 h 6464302"/>
              <a:gd name="connsiteX86" fmla="*/ 3625664 w 11965575"/>
              <a:gd name="connsiteY86" fmla="*/ 5139065 h 6464302"/>
              <a:gd name="connsiteX87" fmla="*/ 3641821 w 11965575"/>
              <a:gd name="connsiteY87" fmla="*/ 5140662 h 6464302"/>
              <a:gd name="connsiteX88" fmla="*/ 3650376 w 11965575"/>
              <a:gd name="connsiteY88" fmla="*/ 5138754 h 6464302"/>
              <a:gd name="connsiteX89" fmla="*/ 3656523 w 11965575"/>
              <a:gd name="connsiteY89" fmla="*/ 5131360 h 6464302"/>
              <a:gd name="connsiteX90" fmla="*/ 3639700 w 11965575"/>
              <a:gd name="connsiteY90" fmla="*/ 5131245 h 6464302"/>
              <a:gd name="connsiteX91" fmla="*/ 3626114 w 11965575"/>
              <a:gd name="connsiteY91" fmla="*/ 5125743 h 6464302"/>
              <a:gd name="connsiteX92" fmla="*/ 3620438 w 11965575"/>
              <a:gd name="connsiteY92" fmla="*/ 5117713 h 6464302"/>
              <a:gd name="connsiteX93" fmla="*/ 3602150 w 11965575"/>
              <a:gd name="connsiteY93" fmla="*/ 5122314 h 6464302"/>
              <a:gd name="connsiteX94" fmla="*/ 3597269 w 11965575"/>
              <a:gd name="connsiteY94" fmla="*/ 5127398 h 6464302"/>
              <a:gd name="connsiteX95" fmla="*/ 3600818 w 11965575"/>
              <a:gd name="connsiteY95" fmla="*/ 5094142 h 6464302"/>
              <a:gd name="connsiteX96" fmla="*/ 3606648 w 11965575"/>
              <a:gd name="connsiteY96" fmla="*/ 5088237 h 6464302"/>
              <a:gd name="connsiteX97" fmla="*/ 3610937 w 11965575"/>
              <a:gd name="connsiteY97" fmla="*/ 5094017 h 6464302"/>
              <a:gd name="connsiteX98" fmla="*/ 3615919 w 11965575"/>
              <a:gd name="connsiteY98" fmla="*/ 5100921 h 6464302"/>
              <a:gd name="connsiteX99" fmla="*/ 3619670 w 11965575"/>
              <a:gd name="connsiteY99" fmla="*/ 5091639 h 6464302"/>
              <a:gd name="connsiteX100" fmla="*/ 3599894 w 11965575"/>
              <a:gd name="connsiteY100" fmla="*/ 5082002 h 6464302"/>
              <a:gd name="connsiteX101" fmla="*/ 3590159 w 11965575"/>
              <a:gd name="connsiteY101" fmla="*/ 5079207 h 6464302"/>
              <a:gd name="connsiteX102" fmla="*/ 3571719 w 11965575"/>
              <a:gd name="connsiteY102" fmla="*/ 5065827 h 6464302"/>
              <a:gd name="connsiteX103" fmla="*/ 1375109 w 11965575"/>
              <a:gd name="connsiteY103" fmla="*/ 4421930 h 6464302"/>
              <a:gd name="connsiteX104" fmla="*/ 1370757 w 11965575"/>
              <a:gd name="connsiteY104" fmla="*/ 4422779 h 6464302"/>
              <a:gd name="connsiteX105" fmla="*/ 1344031 w 11965575"/>
              <a:gd name="connsiteY105" fmla="*/ 4427190 h 6464302"/>
              <a:gd name="connsiteX106" fmla="*/ 1335298 w 11965575"/>
              <a:gd name="connsiteY106" fmla="*/ 4430169 h 6464302"/>
              <a:gd name="connsiteX107" fmla="*/ 1374043 w 11965575"/>
              <a:gd name="connsiteY107" fmla="*/ 4422399 h 6464302"/>
              <a:gd name="connsiteX108" fmla="*/ 1494325 w 11965575"/>
              <a:gd name="connsiteY108" fmla="*/ 4335168 h 6464302"/>
              <a:gd name="connsiteX109" fmla="*/ 1491192 w 11965575"/>
              <a:gd name="connsiteY109" fmla="*/ 4339951 h 6464302"/>
              <a:gd name="connsiteX110" fmla="*/ 1481082 w 11965575"/>
              <a:gd name="connsiteY110" fmla="*/ 4366689 h 6464302"/>
              <a:gd name="connsiteX111" fmla="*/ 1481824 w 11965575"/>
              <a:gd name="connsiteY111" fmla="*/ 4368060 h 6464302"/>
              <a:gd name="connsiteX112" fmla="*/ 1500129 w 11965575"/>
              <a:gd name="connsiteY112" fmla="*/ 4326305 h 6464302"/>
              <a:gd name="connsiteX113" fmla="*/ 1495063 w 11965575"/>
              <a:gd name="connsiteY113" fmla="*/ 4334040 h 6464302"/>
              <a:gd name="connsiteX114" fmla="*/ 1506470 w 11965575"/>
              <a:gd name="connsiteY114" fmla="*/ 4353210 h 6464302"/>
              <a:gd name="connsiteX115" fmla="*/ 1536335 w 11965575"/>
              <a:gd name="connsiteY115" fmla="*/ 4369231 h 6464302"/>
              <a:gd name="connsiteX116" fmla="*/ 1539850 w 11965575"/>
              <a:gd name="connsiteY116" fmla="*/ 4365820 h 6464302"/>
              <a:gd name="connsiteX117" fmla="*/ 1535166 w 11965575"/>
              <a:gd name="connsiteY117" fmla="*/ 4364084 h 6464302"/>
              <a:gd name="connsiteX118" fmla="*/ 1519288 w 11965575"/>
              <a:gd name="connsiteY118" fmla="*/ 4348411 h 6464302"/>
              <a:gd name="connsiteX119" fmla="*/ 1513034 w 11965575"/>
              <a:gd name="connsiteY119" fmla="*/ 4335592 h 6464302"/>
              <a:gd name="connsiteX120" fmla="*/ 1500129 w 11965575"/>
              <a:gd name="connsiteY120" fmla="*/ 4326305 h 6464302"/>
              <a:gd name="connsiteX121" fmla="*/ 421262 w 11965575"/>
              <a:gd name="connsiteY121" fmla="*/ 4103152 h 6464302"/>
              <a:gd name="connsiteX122" fmla="*/ 421748 w 11965575"/>
              <a:gd name="connsiteY122" fmla="*/ 4104759 h 6464302"/>
              <a:gd name="connsiteX123" fmla="*/ 423004 w 11965575"/>
              <a:gd name="connsiteY123" fmla="*/ 4104513 h 6464302"/>
              <a:gd name="connsiteX124" fmla="*/ 8913674 w 11965575"/>
              <a:gd name="connsiteY124" fmla="*/ 4072810 h 6464302"/>
              <a:gd name="connsiteX125" fmla="*/ 8912389 w 11965575"/>
              <a:gd name="connsiteY125" fmla="*/ 4073556 h 6464302"/>
              <a:gd name="connsiteX126" fmla="*/ 8920757 w 11965575"/>
              <a:gd name="connsiteY126" fmla="*/ 4083236 h 6464302"/>
              <a:gd name="connsiteX127" fmla="*/ 8920538 w 11965575"/>
              <a:gd name="connsiteY127" fmla="*/ 4088400 h 6464302"/>
              <a:gd name="connsiteX128" fmla="*/ 8929947 w 11965575"/>
              <a:gd name="connsiteY128" fmla="*/ 4096164 h 6464302"/>
              <a:gd name="connsiteX129" fmla="*/ 8932695 w 11965575"/>
              <a:gd name="connsiteY129" fmla="*/ 4087527 h 6464302"/>
              <a:gd name="connsiteX130" fmla="*/ 8933689 w 11965575"/>
              <a:gd name="connsiteY130" fmla="*/ 4085732 h 6464302"/>
              <a:gd name="connsiteX131" fmla="*/ 8932944 w 11965575"/>
              <a:gd name="connsiteY131" fmla="*/ 4085649 h 6464302"/>
              <a:gd name="connsiteX132" fmla="*/ 8923529 w 11965575"/>
              <a:gd name="connsiteY132" fmla="*/ 4080636 h 6464302"/>
              <a:gd name="connsiteX133" fmla="*/ 8922980 w 11965575"/>
              <a:gd name="connsiteY133" fmla="*/ 4077119 h 6464302"/>
              <a:gd name="connsiteX134" fmla="*/ 8913674 w 11965575"/>
              <a:gd name="connsiteY134" fmla="*/ 4072810 h 6464302"/>
              <a:gd name="connsiteX135" fmla="*/ 8828571 w 11965575"/>
              <a:gd name="connsiteY135" fmla="*/ 4029909 h 6464302"/>
              <a:gd name="connsiteX136" fmla="*/ 8812816 w 11965575"/>
              <a:gd name="connsiteY136" fmla="*/ 4039573 h 6464302"/>
              <a:gd name="connsiteX137" fmla="*/ 8804499 w 11965575"/>
              <a:gd name="connsiteY137" fmla="*/ 4041591 h 6464302"/>
              <a:gd name="connsiteX138" fmla="*/ 8787603 w 11965575"/>
              <a:gd name="connsiteY138" fmla="*/ 4048552 h 6464302"/>
              <a:gd name="connsiteX139" fmla="*/ 8788839 w 11965575"/>
              <a:gd name="connsiteY139" fmla="*/ 4051138 h 6464302"/>
              <a:gd name="connsiteX140" fmla="*/ 8795373 w 11965575"/>
              <a:gd name="connsiteY140" fmla="*/ 4049917 h 6464302"/>
              <a:gd name="connsiteX141" fmla="*/ 8798729 w 11965575"/>
              <a:gd name="connsiteY141" fmla="*/ 4046094 h 6464302"/>
              <a:gd name="connsiteX142" fmla="*/ 8801793 w 11965575"/>
              <a:gd name="connsiteY142" fmla="*/ 4048718 h 6464302"/>
              <a:gd name="connsiteX143" fmla="*/ 8806008 w 11965575"/>
              <a:gd name="connsiteY143" fmla="*/ 4047930 h 6464302"/>
              <a:gd name="connsiteX144" fmla="*/ 8836024 w 11965575"/>
              <a:gd name="connsiteY144" fmla="*/ 4052349 h 6464302"/>
              <a:gd name="connsiteX145" fmla="*/ 8846733 w 11965575"/>
              <a:gd name="connsiteY145" fmla="*/ 4052857 h 6464302"/>
              <a:gd name="connsiteX146" fmla="*/ 8855711 w 11965575"/>
              <a:gd name="connsiteY146" fmla="*/ 4048305 h 6464302"/>
              <a:gd name="connsiteX147" fmla="*/ 8855520 w 11965575"/>
              <a:gd name="connsiteY147" fmla="*/ 4045871 h 6464302"/>
              <a:gd name="connsiteX148" fmla="*/ 8841759 w 11965575"/>
              <a:gd name="connsiteY148" fmla="*/ 4031451 h 6464302"/>
              <a:gd name="connsiteX149" fmla="*/ 8828571 w 11965575"/>
              <a:gd name="connsiteY149" fmla="*/ 4029909 h 6464302"/>
              <a:gd name="connsiteX150" fmla="*/ 658422 w 11965575"/>
              <a:gd name="connsiteY150" fmla="*/ 3792499 h 6464302"/>
              <a:gd name="connsiteX151" fmla="*/ 642338 w 11965575"/>
              <a:gd name="connsiteY151" fmla="*/ 3797487 h 6464302"/>
              <a:gd name="connsiteX152" fmla="*/ 614655 w 11965575"/>
              <a:gd name="connsiteY152" fmla="*/ 3815416 h 6464302"/>
              <a:gd name="connsiteX153" fmla="*/ 597214 w 11965575"/>
              <a:gd name="connsiteY153" fmla="*/ 3820867 h 6464302"/>
              <a:gd name="connsiteX154" fmla="*/ 598168 w 11965575"/>
              <a:gd name="connsiteY154" fmla="*/ 3821238 h 6464302"/>
              <a:gd name="connsiteX155" fmla="*/ 633988 w 11965575"/>
              <a:gd name="connsiteY155" fmla="*/ 3816002 h 6464302"/>
              <a:gd name="connsiteX156" fmla="*/ 637244 w 11965575"/>
              <a:gd name="connsiteY156" fmla="*/ 3868795 h 6464302"/>
              <a:gd name="connsiteX157" fmla="*/ 672765 w 11965575"/>
              <a:gd name="connsiteY157" fmla="*/ 3838969 h 6464302"/>
              <a:gd name="connsiteX158" fmla="*/ 688325 w 11965575"/>
              <a:gd name="connsiteY158" fmla="*/ 3823136 h 6464302"/>
              <a:gd name="connsiteX159" fmla="*/ 689246 w 11965575"/>
              <a:gd name="connsiteY159" fmla="*/ 3819055 h 6464302"/>
              <a:gd name="connsiteX160" fmla="*/ 690786 w 11965575"/>
              <a:gd name="connsiteY160" fmla="*/ 3816291 h 6464302"/>
              <a:gd name="connsiteX161" fmla="*/ 697091 w 11965575"/>
              <a:gd name="connsiteY161" fmla="*/ 3803764 h 6464302"/>
              <a:gd name="connsiteX162" fmla="*/ 681603 w 11965575"/>
              <a:gd name="connsiteY162" fmla="*/ 3807532 h 6464302"/>
              <a:gd name="connsiteX163" fmla="*/ 677134 w 11965575"/>
              <a:gd name="connsiteY163" fmla="*/ 3814354 h 6464302"/>
              <a:gd name="connsiteX164" fmla="*/ 669092 w 11965575"/>
              <a:gd name="connsiteY164" fmla="*/ 3819179 h 6464302"/>
              <a:gd name="connsiteX165" fmla="*/ 667505 w 11965575"/>
              <a:gd name="connsiteY165" fmla="*/ 3810006 h 6464302"/>
              <a:gd name="connsiteX166" fmla="*/ 658422 w 11965575"/>
              <a:gd name="connsiteY166" fmla="*/ 3792499 h 6464302"/>
              <a:gd name="connsiteX167" fmla="*/ 1345330 w 11965575"/>
              <a:gd name="connsiteY167" fmla="*/ 3562382 h 6464302"/>
              <a:gd name="connsiteX168" fmla="*/ 1320467 w 11965575"/>
              <a:gd name="connsiteY168" fmla="*/ 3565243 h 6464302"/>
              <a:gd name="connsiteX169" fmla="*/ 1294018 w 11965575"/>
              <a:gd name="connsiteY169" fmla="*/ 3566716 h 6464302"/>
              <a:gd name="connsiteX170" fmla="*/ 1323278 w 11965575"/>
              <a:gd name="connsiteY170" fmla="*/ 3574962 h 6464302"/>
              <a:gd name="connsiteX171" fmla="*/ 1335044 w 11965575"/>
              <a:gd name="connsiteY171" fmla="*/ 3570665 h 6464302"/>
              <a:gd name="connsiteX172" fmla="*/ 1576046 w 11965575"/>
              <a:gd name="connsiteY172" fmla="*/ 3550278 h 6464302"/>
              <a:gd name="connsiteX173" fmla="*/ 1574182 w 11965575"/>
              <a:gd name="connsiteY173" fmla="*/ 3554008 h 6464302"/>
              <a:gd name="connsiteX174" fmla="*/ 1574660 w 11965575"/>
              <a:gd name="connsiteY174" fmla="*/ 3553957 h 6464302"/>
              <a:gd name="connsiteX175" fmla="*/ 1583316 w 11965575"/>
              <a:gd name="connsiteY175" fmla="*/ 3551208 h 6464302"/>
              <a:gd name="connsiteX176" fmla="*/ 1469346 w 11965575"/>
              <a:gd name="connsiteY176" fmla="*/ 3547767 h 6464302"/>
              <a:gd name="connsiteX177" fmla="*/ 1453959 w 11965575"/>
              <a:gd name="connsiteY177" fmla="*/ 3555686 h 6464302"/>
              <a:gd name="connsiteX178" fmla="*/ 1454828 w 11965575"/>
              <a:gd name="connsiteY178" fmla="*/ 3556342 h 6464302"/>
              <a:gd name="connsiteX179" fmla="*/ 1467834 w 11965575"/>
              <a:gd name="connsiteY179" fmla="*/ 3552222 h 6464302"/>
              <a:gd name="connsiteX180" fmla="*/ 769843 w 11965575"/>
              <a:gd name="connsiteY180" fmla="*/ 3222793 h 6464302"/>
              <a:gd name="connsiteX181" fmla="*/ 736906 w 11965575"/>
              <a:gd name="connsiteY181" fmla="*/ 3224831 h 6464302"/>
              <a:gd name="connsiteX182" fmla="*/ 728416 w 11965575"/>
              <a:gd name="connsiteY182" fmla="*/ 3234066 h 6464302"/>
              <a:gd name="connsiteX183" fmla="*/ 720523 w 11965575"/>
              <a:gd name="connsiteY183" fmla="*/ 3237419 h 6464302"/>
              <a:gd name="connsiteX184" fmla="*/ 693072 w 11965575"/>
              <a:gd name="connsiteY184" fmla="*/ 3235016 h 6464302"/>
              <a:gd name="connsiteX185" fmla="*/ 659018 w 11965575"/>
              <a:gd name="connsiteY185" fmla="*/ 3248080 h 6464302"/>
              <a:gd name="connsiteX186" fmla="*/ 650678 w 11965575"/>
              <a:gd name="connsiteY186" fmla="*/ 3255845 h 6464302"/>
              <a:gd name="connsiteX187" fmla="*/ 649084 w 11965575"/>
              <a:gd name="connsiteY187" fmla="*/ 3263750 h 6464302"/>
              <a:gd name="connsiteX188" fmla="*/ 659413 w 11965575"/>
              <a:gd name="connsiteY188" fmla="*/ 3262756 h 6464302"/>
              <a:gd name="connsiteX189" fmla="*/ 788558 w 11965575"/>
              <a:gd name="connsiteY189" fmla="*/ 3244910 h 6464302"/>
              <a:gd name="connsiteX190" fmla="*/ 799855 w 11965575"/>
              <a:gd name="connsiteY190" fmla="*/ 3239808 h 6464302"/>
              <a:gd name="connsiteX191" fmla="*/ 802753 w 11965575"/>
              <a:gd name="connsiteY191" fmla="*/ 3234564 h 6464302"/>
              <a:gd name="connsiteX192" fmla="*/ 801438 w 11965575"/>
              <a:gd name="connsiteY192" fmla="*/ 3233986 h 6464302"/>
              <a:gd name="connsiteX193" fmla="*/ 769843 w 11965575"/>
              <a:gd name="connsiteY193" fmla="*/ 3222793 h 6464302"/>
              <a:gd name="connsiteX194" fmla="*/ 723669 w 11965575"/>
              <a:gd name="connsiteY194" fmla="*/ 3184574 h 6464302"/>
              <a:gd name="connsiteX195" fmla="*/ 725592 w 11965575"/>
              <a:gd name="connsiteY195" fmla="*/ 3187435 h 6464302"/>
              <a:gd name="connsiteX196" fmla="*/ 725688 w 11965575"/>
              <a:gd name="connsiteY196" fmla="*/ 3187319 h 6464302"/>
              <a:gd name="connsiteX197" fmla="*/ 709233 w 11965575"/>
              <a:gd name="connsiteY197" fmla="*/ 3172153 h 6464302"/>
              <a:gd name="connsiteX198" fmla="*/ 695241 w 11965575"/>
              <a:gd name="connsiteY198" fmla="*/ 3175682 h 6464302"/>
              <a:gd name="connsiteX199" fmla="*/ 670445 w 11965575"/>
              <a:gd name="connsiteY199" fmla="*/ 3183352 h 6464302"/>
              <a:gd name="connsiteX200" fmla="*/ 652905 w 11965575"/>
              <a:gd name="connsiteY200" fmla="*/ 3179198 h 6464302"/>
              <a:gd name="connsiteX201" fmla="*/ 658824 w 11965575"/>
              <a:gd name="connsiteY201" fmla="*/ 3200332 h 6464302"/>
              <a:gd name="connsiteX202" fmla="*/ 673764 w 11965575"/>
              <a:gd name="connsiteY202" fmla="*/ 3214382 h 6464302"/>
              <a:gd name="connsiteX203" fmla="*/ 691834 w 11965575"/>
              <a:gd name="connsiteY203" fmla="*/ 3197559 h 6464302"/>
              <a:gd name="connsiteX204" fmla="*/ 698736 w 11965575"/>
              <a:gd name="connsiteY204" fmla="*/ 3179151 h 6464302"/>
              <a:gd name="connsiteX205" fmla="*/ 710797 w 11965575"/>
              <a:gd name="connsiteY205" fmla="*/ 3173299 h 6464302"/>
              <a:gd name="connsiteX206" fmla="*/ 3508720 w 11965575"/>
              <a:gd name="connsiteY206" fmla="*/ 2716310 h 6464302"/>
              <a:gd name="connsiteX207" fmla="*/ 3470310 w 11965575"/>
              <a:gd name="connsiteY207" fmla="*/ 2717328 h 6464302"/>
              <a:gd name="connsiteX208" fmla="*/ 3440753 w 11965575"/>
              <a:gd name="connsiteY208" fmla="*/ 2717133 h 6464302"/>
              <a:gd name="connsiteX209" fmla="*/ 3716523 w 11965575"/>
              <a:gd name="connsiteY209" fmla="*/ 2766212 h 6464302"/>
              <a:gd name="connsiteX210" fmla="*/ 3742434 w 11965575"/>
              <a:gd name="connsiteY210" fmla="*/ 2771382 h 6464302"/>
              <a:gd name="connsiteX211" fmla="*/ 3748071 w 11965575"/>
              <a:gd name="connsiteY211" fmla="*/ 2769737 h 6464302"/>
              <a:gd name="connsiteX212" fmla="*/ 3638352 w 11965575"/>
              <a:gd name="connsiteY212" fmla="*/ 2748652 h 6464302"/>
              <a:gd name="connsiteX213" fmla="*/ 3546178 w 11965575"/>
              <a:gd name="connsiteY213" fmla="*/ 2723762 h 6464302"/>
              <a:gd name="connsiteX214" fmla="*/ 3508720 w 11965575"/>
              <a:gd name="connsiteY214" fmla="*/ 2716310 h 6464302"/>
              <a:gd name="connsiteX215" fmla="*/ 3235593 w 11965575"/>
              <a:gd name="connsiteY215" fmla="*/ 2682246 h 6464302"/>
              <a:gd name="connsiteX216" fmla="*/ 3422496 w 11965575"/>
              <a:gd name="connsiteY216" fmla="*/ 2714006 h 6464302"/>
              <a:gd name="connsiteX217" fmla="*/ 3399336 w 11965575"/>
              <a:gd name="connsiteY217" fmla="*/ 2708246 h 6464302"/>
              <a:gd name="connsiteX218" fmla="*/ 3285296 w 11965575"/>
              <a:gd name="connsiteY218" fmla="*/ 2687105 h 6464302"/>
              <a:gd name="connsiteX219" fmla="*/ 3236249 w 11965575"/>
              <a:gd name="connsiteY219" fmla="*/ 2682260 h 6464302"/>
              <a:gd name="connsiteX220" fmla="*/ 3524568 w 11965575"/>
              <a:gd name="connsiteY220" fmla="*/ 2423074 h 6464302"/>
              <a:gd name="connsiteX221" fmla="*/ 3518598 w 11965575"/>
              <a:gd name="connsiteY221" fmla="*/ 2427447 h 6464302"/>
              <a:gd name="connsiteX222" fmla="*/ 3517947 w 11965575"/>
              <a:gd name="connsiteY222" fmla="*/ 2431141 h 6464302"/>
              <a:gd name="connsiteX223" fmla="*/ 3543173 w 11965575"/>
              <a:gd name="connsiteY223" fmla="*/ 2436098 h 6464302"/>
              <a:gd name="connsiteX224" fmla="*/ 3541779 w 11965575"/>
              <a:gd name="connsiteY224" fmla="*/ 2434992 h 6464302"/>
              <a:gd name="connsiteX225" fmla="*/ 3524568 w 11965575"/>
              <a:gd name="connsiteY225" fmla="*/ 2423074 h 6464302"/>
              <a:gd name="connsiteX226" fmla="*/ 3636917 w 11965575"/>
              <a:gd name="connsiteY226" fmla="*/ 2392478 h 6464302"/>
              <a:gd name="connsiteX227" fmla="*/ 3629825 w 11965575"/>
              <a:gd name="connsiteY227" fmla="*/ 2398998 h 6464302"/>
              <a:gd name="connsiteX228" fmla="*/ 3631273 w 11965575"/>
              <a:gd name="connsiteY228" fmla="*/ 2411858 h 6464302"/>
              <a:gd name="connsiteX229" fmla="*/ 3627775 w 11965575"/>
              <a:gd name="connsiteY229" fmla="*/ 2419060 h 6464302"/>
              <a:gd name="connsiteX230" fmla="*/ 3585965 w 11965575"/>
              <a:gd name="connsiteY230" fmla="*/ 2424498 h 6464302"/>
              <a:gd name="connsiteX231" fmla="*/ 3571361 w 11965575"/>
              <a:gd name="connsiteY231" fmla="*/ 2414649 h 6464302"/>
              <a:gd name="connsiteX232" fmla="*/ 3554333 w 11965575"/>
              <a:gd name="connsiteY232" fmla="*/ 2405911 h 6464302"/>
              <a:gd name="connsiteX233" fmla="*/ 3552407 w 11965575"/>
              <a:gd name="connsiteY233" fmla="*/ 2412625 h 6464302"/>
              <a:gd name="connsiteX234" fmla="*/ 3558022 w 11965575"/>
              <a:gd name="connsiteY234" fmla="*/ 2414477 h 6464302"/>
              <a:gd name="connsiteX235" fmla="*/ 3566781 w 11965575"/>
              <a:gd name="connsiteY235" fmla="*/ 2415353 h 6464302"/>
              <a:gd name="connsiteX236" fmla="*/ 3566023 w 11965575"/>
              <a:gd name="connsiteY236" fmla="*/ 2423861 h 6464302"/>
              <a:gd name="connsiteX237" fmla="*/ 3556728 w 11965575"/>
              <a:gd name="connsiteY237" fmla="*/ 2426030 h 6464302"/>
              <a:gd name="connsiteX238" fmla="*/ 3549321 w 11965575"/>
              <a:gd name="connsiteY238" fmla="*/ 2430130 h 6464302"/>
              <a:gd name="connsiteX239" fmla="*/ 3548650 w 11965575"/>
              <a:gd name="connsiteY239" fmla="*/ 2433936 h 6464302"/>
              <a:gd name="connsiteX240" fmla="*/ 3546627 w 11965575"/>
              <a:gd name="connsiteY240" fmla="*/ 2436776 h 6464302"/>
              <a:gd name="connsiteX241" fmla="*/ 3566985 w 11965575"/>
              <a:gd name="connsiteY241" fmla="*/ 2440776 h 6464302"/>
              <a:gd name="connsiteX242" fmla="*/ 3709799 w 11965575"/>
              <a:gd name="connsiteY242" fmla="*/ 2466258 h 6464302"/>
              <a:gd name="connsiteX243" fmla="*/ 3791598 w 11965575"/>
              <a:gd name="connsiteY243" fmla="*/ 2486028 h 6464302"/>
              <a:gd name="connsiteX244" fmla="*/ 3972167 w 11965575"/>
              <a:gd name="connsiteY244" fmla="*/ 2518029 h 6464302"/>
              <a:gd name="connsiteX245" fmla="*/ 4318639 w 11965575"/>
              <a:gd name="connsiteY245" fmla="*/ 2583644 h 6464302"/>
              <a:gd name="connsiteX246" fmla="*/ 4412739 w 11965575"/>
              <a:gd name="connsiteY246" fmla="*/ 2608087 h 6464302"/>
              <a:gd name="connsiteX247" fmla="*/ 4460154 w 11965575"/>
              <a:gd name="connsiteY247" fmla="*/ 2600917 h 6464302"/>
              <a:gd name="connsiteX248" fmla="*/ 4501789 w 11965575"/>
              <a:gd name="connsiteY248" fmla="*/ 2591652 h 6464302"/>
              <a:gd name="connsiteX249" fmla="*/ 4514939 w 11965575"/>
              <a:gd name="connsiteY249" fmla="*/ 2594082 h 6464302"/>
              <a:gd name="connsiteX250" fmla="*/ 4534613 w 11965575"/>
              <a:gd name="connsiteY250" fmla="*/ 2591730 h 6464302"/>
              <a:gd name="connsiteX251" fmla="*/ 4535433 w 11965575"/>
              <a:gd name="connsiteY251" fmla="*/ 2623797 h 6464302"/>
              <a:gd name="connsiteX252" fmla="*/ 4555391 w 11965575"/>
              <a:gd name="connsiteY252" fmla="*/ 2606539 h 6464302"/>
              <a:gd name="connsiteX253" fmla="*/ 4573963 w 11965575"/>
              <a:gd name="connsiteY253" fmla="*/ 2587028 h 6464302"/>
              <a:gd name="connsiteX254" fmla="*/ 4615650 w 11965575"/>
              <a:gd name="connsiteY254" fmla="*/ 2583758 h 6464302"/>
              <a:gd name="connsiteX255" fmla="*/ 4622326 w 11965575"/>
              <a:gd name="connsiteY255" fmla="*/ 2593730 h 6464302"/>
              <a:gd name="connsiteX256" fmla="*/ 4622869 w 11965575"/>
              <a:gd name="connsiteY256" fmla="*/ 2593114 h 6464302"/>
              <a:gd name="connsiteX257" fmla="*/ 4655419 w 11965575"/>
              <a:gd name="connsiteY257" fmla="*/ 2532452 h 6464302"/>
              <a:gd name="connsiteX258" fmla="*/ 4662249 w 11965575"/>
              <a:gd name="connsiteY258" fmla="*/ 2521314 h 6464302"/>
              <a:gd name="connsiteX259" fmla="*/ 4660077 w 11965575"/>
              <a:gd name="connsiteY259" fmla="*/ 2522313 h 6464302"/>
              <a:gd name="connsiteX260" fmla="*/ 4655754 w 11965575"/>
              <a:gd name="connsiteY260" fmla="*/ 2519214 h 6464302"/>
              <a:gd name="connsiteX261" fmla="*/ 4655760 w 11965575"/>
              <a:gd name="connsiteY261" fmla="*/ 2514470 h 6464302"/>
              <a:gd name="connsiteX262" fmla="*/ 4656080 w 11965575"/>
              <a:gd name="connsiteY262" fmla="*/ 2513163 h 6464302"/>
              <a:gd name="connsiteX263" fmla="*/ 4653499 w 11965575"/>
              <a:gd name="connsiteY263" fmla="*/ 2512304 h 6464302"/>
              <a:gd name="connsiteX264" fmla="*/ 4653018 w 11965575"/>
              <a:gd name="connsiteY264" fmla="*/ 2510589 h 6464302"/>
              <a:gd name="connsiteX265" fmla="*/ 4650086 w 11965575"/>
              <a:gd name="connsiteY265" fmla="*/ 2509810 h 6464302"/>
              <a:gd name="connsiteX266" fmla="*/ 4644682 w 11965575"/>
              <a:gd name="connsiteY266" fmla="*/ 2510353 h 6464302"/>
              <a:gd name="connsiteX267" fmla="*/ 4641139 w 11965575"/>
              <a:gd name="connsiteY267" fmla="*/ 2515342 h 6464302"/>
              <a:gd name="connsiteX268" fmla="*/ 4629148 w 11965575"/>
              <a:gd name="connsiteY268" fmla="*/ 2522617 h 6464302"/>
              <a:gd name="connsiteX269" fmla="*/ 4627886 w 11965575"/>
              <a:gd name="connsiteY269" fmla="*/ 2519166 h 6464302"/>
              <a:gd name="connsiteX270" fmla="*/ 4625575 w 11965575"/>
              <a:gd name="connsiteY270" fmla="*/ 2511254 h 6464302"/>
              <a:gd name="connsiteX271" fmla="*/ 4615973 w 11965575"/>
              <a:gd name="connsiteY271" fmla="*/ 2509584 h 6464302"/>
              <a:gd name="connsiteX272" fmla="*/ 4605575 w 11965575"/>
              <a:gd name="connsiteY272" fmla="*/ 2509314 h 6464302"/>
              <a:gd name="connsiteX273" fmla="*/ 4602045 w 11965575"/>
              <a:gd name="connsiteY273" fmla="*/ 2504816 h 6464302"/>
              <a:gd name="connsiteX274" fmla="*/ 4597933 w 11965575"/>
              <a:gd name="connsiteY274" fmla="*/ 2500710 h 6464302"/>
              <a:gd name="connsiteX275" fmla="*/ 4594398 w 11965575"/>
              <a:gd name="connsiteY275" fmla="*/ 2500956 h 6464302"/>
              <a:gd name="connsiteX276" fmla="*/ 4589755 w 11965575"/>
              <a:gd name="connsiteY276" fmla="*/ 2499366 h 6464302"/>
              <a:gd name="connsiteX277" fmla="*/ 4592029 w 11965575"/>
              <a:gd name="connsiteY277" fmla="*/ 2495669 h 6464302"/>
              <a:gd name="connsiteX278" fmla="*/ 4587450 w 11965575"/>
              <a:gd name="connsiteY278" fmla="*/ 2486711 h 6464302"/>
              <a:gd name="connsiteX279" fmla="*/ 4588907 w 11965575"/>
              <a:gd name="connsiteY279" fmla="*/ 2479810 h 6464302"/>
              <a:gd name="connsiteX280" fmla="*/ 4588188 w 11965575"/>
              <a:gd name="connsiteY280" fmla="*/ 2479364 h 6464302"/>
              <a:gd name="connsiteX281" fmla="*/ 4570755 w 11965575"/>
              <a:gd name="connsiteY281" fmla="*/ 2471337 h 6464302"/>
              <a:gd name="connsiteX282" fmla="*/ 4554054 w 11965575"/>
              <a:gd name="connsiteY282" fmla="*/ 2477607 h 6464302"/>
              <a:gd name="connsiteX283" fmla="*/ 4550689 w 11965575"/>
              <a:gd name="connsiteY283" fmla="*/ 2484048 h 6464302"/>
              <a:gd name="connsiteX284" fmla="*/ 4542516 w 11965575"/>
              <a:gd name="connsiteY284" fmla="*/ 2484070 h 6464302"/>
              <a:gd name="connsiteX285" fmla="*/ 4541212 w 11965575"/>
              <a:gd name="connsiteY285" fmla="*/ 2483036 h 6464302"/>
              <a:gd name="connsiteX286" fmla="*/ 4529578 w 11965575"/>
              <a:gd name="connsiteY286" fmla="*/ 2481616 h 6464302"/>
              <a:gd name="connsiteX287" fmla="*/ 4509052 w 11965575"/>
              <a:gd name="connsiteY287" fmla="*/ 2480081 h 6464302"/>
              <a:gd name="connsiteX288" fmla="*/ 4490902 w 11965575"/>
              <a:gd name="connsiteY288" fmla="*/ 2473491 h 6464302"/>
              <a:gd name="connsiteX289" fmla="*/ 4462431 w 11965575"/>
              <a:gd name="connsiteY289" fmla="*/ 2479101 h 6464302"/>
              <a:gd name="connsiteX290" fmla="*/ 4445719 w 11965575"/>
              <a:gd name="connsiteY290" fmla="*/ 2472784 h 6464302"/>
              <a:gd name="connsiteX291" fmla="*/ 4432966 w 11965575"/>
              <a:gd name="connsiteY291" fmla="*/ 2473510 h 6464302"/>
              <a:gd name="connsiteX292" fmla="*/ 4425059 w 11965575"/>
              <a:gd name="connsiteY292" fmla="*/ 2472011 h 6464302"/>
              <a:gd name="connsiteX293" fmla="*/ 4418802 w 11965575"/>
              <a:gd name="connsiteY293" fmla="*/ 2452732 h 6464302"/>
              <a:gd name="connsiteX294" fmla="*/ 4415840 w 11965575"/>
              <a:gd name="connsiteY294" fmla="*/ 2456890 h 6464302"/>
              <a:gd name="connsiteX295" fmla="*/ 4399588 w 11965575"/>
              <a:gd name="connsiteY295" fmla="*/ 2464818 h 6464302"/>
              <a:gd name="connsiteX296" fmla="*/ 4380318 w 11965575"/>
              <a:gd name="connsiteY296" fmla="*/ 2460375 h 6464302"/>
              <a:gd name="connsiteX297" fmla="*/ 4349921 w 11965575"/>
              <a:gd name="connsiteY297" fmla="*/ 2472699 h 6464302"/>
              <a:gd name="connsiteX298" fmla="*/ 4340502 w 11965575"/>
              <a:gd name="connsiteY298" fmla="*/ 2488216 h 6464302"/>
              <a:gd name="connsiteX299" fmla="*/ 4334665 w 11965575"/>
              <a:gd name="connsiteY299" fmla="*/ 2491827 h 6464302"/>
              <a:gd name="connsiteX300" fmla="*/ 4333582 w 11965575"/>
              <a:gd name="connsiteY300" fmla="*/ 2485330 h 6464302"/>
              <a:gd name="connsiteX301" fmla="*/ 4332854 w 11965575"/>
              <a:gd name="connsiteY301" fmla="*/ 2472606 h 6464302"/>
              <a:gd name="connsiteX302" fmla="*/ 4334646 w 11965575"/>
              <a:gd name="connsiteY302" fmla="*/ 2466655 h 6464302"/>
              <a:gd name="connsiteX303" fmla="*/ 4330056 w 11965575"/>
              <a:gd name="connsiteY303" fmla="*/ 2454772 h 6464302"/>
              <a:gd name="connsiteX304" fmla="*/ 4302075 w 11965575"/>
              <a:gd name="connsiteY304" fmla="*/ 2453395 h 6464302"/>
              <a:gd name="connsiteX305" fmla="*/ 4287528 w 11965575"/>
              <a:gd name="connsiteY305" fmla="*/ 2460074 h 6464302"/>
              <a:gd name="connsiteX306" fmla="*/ 4274955 w 11965575"/>
              <a:gd name="connsiteY306" fmla="*/ 2463981 h 6464302"/>
              <a:gd name="connsiteX307" fmla="*/ 4225777 w 11965575"/>
              <a:gd name="connsiteY307" fmla="*/ 2464876 h 6464302"/>
              <a:gd name="connsiteX308" fmla="*/ 4224205 w 11965575"/>
              <a:gd name="connsiteY308" fmla="*/ 2465364 h 6464302"/>
              <a:gd name="connsiteX309" fmla="*/ 4188442 w 11965575"/>
              <a:gd name="connsiteY309" fmla="*/ 2449140 h 6464302"/>
              <a:gd name="connsiteX310" fmla="*/ 4186918 w 11965575"/>
              <a:gd name="connsiteY310" fmla="*/ 2453570 h 6464302"/>
              <a:gd name="connsiteX311" fmla="*/ 4180364 w 11965575"/>
              <a:gd name="connsiteY311" fmla="*/ 2457046 h 6464302"/>
              <a:gd name="connsiteX312" fmla="*/ 4176186 w 11965575"/>
              <a:gd name="connsiteY312" fmla="*/ 2455467 h 6464302"/>
              <a:gd name="connsiteX313" fmla="*/ 4174978 w 11965575"/>
              <a:gd name="connsiteY313" fmla="*/ 2462316 h 6464302"/>
              <a:gd name="connsiteX314" fmla="*/ 4175611 w 11965575"/>
              <a:gd name="connsiteY314" fmla="*/ 2467156 h 6464302"/>
              <a:gd name="connsiteX315" fmla="*/ 4171480 w 11965575"/>
              <a:gd name="connsiteY315" fmla="*/ 2469518 h 6464302"/>
              <a:gd name="connsiteX316" fmla="*/ 4154902 w 11965575"/>
              <a:gd name="connsiteY316" fmla="*/ 2462441 h 6464302"/>
              <a:gd name="connsiteX317" fmla="*/ 4141573 w 11965575"/>
              <a:gd name="connsiteY317" fmla="*/ 2474855 h 6464302"/>
              <a:gd name="connsiteX318" fmla="*/ 4150130 w 11965575"/>
              <a:gd name="connsiteY318" fmla="*/ 2447377 h 6464302"/>
              <a:gd name="connsiteX319" fmla="*/ 4152555 w 11965575"/>
              <a:gd name="connsiteY319" fmla="*/ 2446264 h 6464302"/>
              <a:gd name="connsiteX320" fmla="*/ 4162071 w 11965575"/>
              <a:gd name="connsiteY320" fmla="*/ 2438630 h 6464302"/>
              <a:gd name="connsiteX321" fmla="*/ 4151243 w 11965575"/>
              <a:gd name="connsiteY321" fmla="*/ 2432643 h 6464302"/>
              <a:gd name="connsiteX322" fmla="*/ 4120654 w 11965575"/>
              <a:gd name="connsiteY322" fmla="*/ 2429200 h 6464302"/>
              <a:gd name="connsiteX323" fmla="*/ 4114185 w 11965575"/>
              <a:gd name="connsiteY323" fmla="*/ 2427973 h 6464302"/>
              <a:gd name="connsiteX324" fmla="*/ 4099591 w 11965575"/>
              <a:gd name="connsiteY324" fmla="*/ 2430710 h 6464302"/>
              <a:gd name="connsiteX325" fmla="*/ 4089443 w 11965575"/>
              <a:gd name="connsiteY325" fmla="*/ 2433503 h 6464302"/>
              <a:gd name="connsiteX326" fmla="*/ 4079793 w 11965575"/>
              <a:gd name="connsiteY326" fmla="*/ 2441897 h 6464302"/>
              <a:gd name="connsiteX327" fmla="*/ 4069242 w 11965575"/>
              <a:gd name="connsiteY327" fmla="*/ 2446974 h 6464302"/>
              <a:gd name="connsiteX328" fmla="*/ 4062324 w 11965575"/>
              <a:gd name="connsiteY328" fmla="*/ 2444089 h 6464302"/>
              <a:gd name="connsiteX329" fmla="*/ 4057829 w 11965575"/>
              <a:gd name="connsiteY329" fmla="*/ 2440090 h 6464302"/>
              <a:gd name="connsiteX330" fmla="*/ 4040983 w 11965575"/>
              <a:gd name="connsiteY330" fmla="*/ 2434533 h 6464302"/>
              <a:gd name="connsiteX331" fmla="*/ 4033259 w 11965575"/>
              <a:gd name="connsiteY331" fmla="*/ 2436215 h 6464302"/>
              <a:gd name="connsiteX332" fmla="*/ 3985747 w 11965575"/>
              <a:gd name="connsiteY332" fmla="*/ 2444504 h 6464302"/>
              <a:gd name="connsiteX333" fmla="*/ 3961896 w 11965575"/>
              <a:gd name="connsiteY333" fmla="*/ 2440766 h 6464302"/>
              <a:gd name="connsiteX334" fmla="*/ 3947561 w 11965575"/>
              <a:gd name="connsiteY334" fmla="*/ 2429394 h 6464302"/>
              <a:gd name="connsiteX335" fmla="*/ 3936473 w 11965575"/>
              <a:gd name="connsiteY335" fmla="*/ 2437515 h 6464302"/>
              <a:gd name="connsiteX336" fmla="*/ 3916522 w 11965575"/>
              <a:gd name="connsiteY336" fmla="*/ 2424291 h 6464302"/>
              <a:gd name="connsiteX337" fmla="*/ 3913283 w 11965575"/>
              <a:gd name="connsiteY337" fmla="*/ 2417384 h 6464302"/>
              <a:gd name="connsiteX338" fmla="*/ 3906048 w 11965575"/>
              <a:gd name="connsiteY338" fmla="*/ 2412078 h 6464302"/>
              <a:gd name="connsiteX339" fmla="*/ 3900394 w 11965575"/>
              <a:gd name="connsiteY339" fmla="*/ 2418872 h 6464302"/>
              <a:gd name="connsiteX340" fmla="*/ 3884295 w 11965575"/>
              <a:gd name="connsiteY340" fmla="*/ 2451211 h 6464302"/>
              <a:gd name="connsiteX341" fmla="*/ 3868848 w 11965575"/>
              <a:gd name="connsiteY341" fmla="*/ 2454574 h 6464302"/>
              <a:gd name="connsiteX342" fmla="*/ 3850928 w 11965575"/>
              <a:gd name="connsiteY342" fmla="*/ 2455106 h 6464302"/>
              <a:gd name="connsiteX343" fmla="*/ 3827441 w 11965575"/>
              <a:gd name="connsiteY343" fmla="*/ 2457728 h 6464302"/>
              <a:gd name="connsiteX344" fmla="*/ 3796095 w 11965575"/>
              <a:gd name="connsiteY344" fmla="*/ 2462793 h 6464302"/>
              <a:gd name="connsiteX345" fmla="*/ 3771439 w 11965575"/>
              <a:gd name="connsiteY345" fmla="*/ 2463621 h 6464302"/>
              <a:gd name="connsiteX346" fmla="*/ 3753596 w 11965575"/>
              <a:gd name="connsiteY346" fmla="*/ 2446864 h 6464302"/>
              <a:gd name="connsiteX347" fmla="*/ 3719146 w 11965575"/>
              <a:gd name="connsiteY347" fmla="*/ 2444261 h 6464302"/>
              <a:gd name="connsiteX348" fmla="*/ 3718025 w 11965575"/>
              <a:gd name="connsiteY348" fmla="*/ 2446408 h 6464302"/>
              <a:gd name="connsiteX349" fmla="*/ 3708547 w 11965575"/>
              <a:gd name="connsiteY349" fmla="*/ 2445396 h 6464302"/>
              <a:gd name="connsiteX350" fmla="*/ 3691117 w 11965575"/>
              <a:gd name="connsiteY350" fmla="*/ 2438942 h 6464302"/>
              <a:gd name="connsiteX351" fmla="*/ 3667313 w 11965575"/>
              <a:gd name="connsiteY351" fmla="*/ 2439146 h 6464302"/>
              <a:gd name="connsiteX352" fmla="*/ 3685003 w 11965575"/>
              <a:gd name="connsiteY352" fmla="*/ 2431491 h 6464302"/>
              <a:gd name="connsiteX353" fmla="*/ 3704896 w 11965575"/>
              <a:gd name="connsiteY353" fmla="*/ 2428186 h 6464302"/>
              <a:gd name="connsiteX354" fmla="*/ 3703181 w 11965575"/>
              <a:gd name="connsiteY354" fmla="*/ 2416848 h 6464302"/>
              <a:gd name="connsiteX355" fmla="*/ 3700527 w 11965575"/>
              <a:gd name="connsiteY355" fmla="*/ 2410839 h 6464302"/>
              <a:gd name="connsiteX356" fmla="*/ 3677346 w 11965575"/>
              <a:gd name="connsiteY356" fmla="*/ 2403295 h 6464302"/>
              <a:gd name="connsiteX357" fmla="*/ 3664640 w 11965575"/>
              <a:gd name="connsiteY357" fmla="*/ 2407963 h 6464302"/>
              <a:gd name="connsiteX358" fmla="*/ 3660059 w 11965575"/>
              <a:gd name="connsiteY358" fmla="*/ 2408668 h 6464302"/>
              <a:gd name="connsiteX359" fmla="*/ 3650630 w 11965575"/>
              <a:gd name="connsiteY359" fmla="*/ 2411597 h 6464302"/>
              <a:gd name="connsiteX360" fmla="*/ 3649374 w 11965575"/>
              <a:gd name="connsiteY360" fmla="*/ 2414506 h 6464302"/>
              <a:gd name="connsiteX361" fmla="*/ 3640692 w 11965575"/>
              <a:gd name="connsiteY361" fmla="*/ 2396340 h 6464302"/>
              <a:gd name="connsiteX362" fmla="*/ 3636917 w 11965575"/>
              <a:gd name="connsiteY362" fmla="*/ 2392478 h 6464302"/>
              <a:gd name="connsiteX363" fmla="*/ 11196453 w 11965575"/>
              <a:gd name="connsiteY363" fmla="*/ 2307681 h 6464302"/>
              <a:gd name="connsiteX364" fmla="*/ 11188518 w 11965575"/>
              <a:gd name="connsiteY364" fmla="*/ 2314961 h 6464302"/>
              <a:gd name="connsiteX365" fmla="*/ 11187212 w 11965575"/>
              <a:gd name="connsiteY365" fmla="*/ 2319083 h 6464302"/>
              <a:gd name="connsiteX366" fmla="*/ 11194434 w 11965575"/>
              <a:gd name="connsiteY366" fmla="*/ 2318684 h 6464302"/>
              <a:gd name="connsiteX367" fmla="*/ 11211368 w 11965575"/>
              <a:gd name="connsiteY367" fmla="*/ 2327584 h 6464302"/>
              <a:gd name="connsiteX368" fmla="*/ 11211291 w 11965575"/>
              <a:gd name="connsiteY368" fmla="*/ 2326037 h 6464302"/>
              <a:gd name="connsiteX369" fmla="*/ 11210748 w 11965575"/>
              <a:gd name="connsiteY369" fmla="*/ 2321499 h 6464302"/>
              <a:gd name="connsiteX370" fmla="*/ 11207605 w 11965575"/>
              <a:gd name="connsiteY370" fmla="*/ 2308070 h 6464302"/>
              <a:gd name="connsiteX371" fmla="*/ 11196453 w 11965575"/>
              <a:gd name="connsiteY371" fmla="*/ 2307681 h 6464302"/>
              <a:gd name="connsiteX372" fmla="*/ 11161033 w 11965575"/>
              <a:gd name="connsiteY372" fmla="*/ 2302917 h 6464302"/>
              <a:gd name="connsiteX373" fmla="*/ 11152335 w 11965575"/>
              <a:gd name="connsiteY373" fmla="*/ 2307028 h 6464302"/>
              <a:gd name="connsiteX374" fmla="*/ 11150208 w 11965575"/>
              <a:gd name="connsiteY374" fmla="*/ 2310713 h 6464302"/>
              <a:gd name="connsiteX375" fmla="*/ 11158539 w 11965575"/>
              <a:gd name="connsiteY375" fmla="*/ 2318681 h 6464302"/>
              <a:gd name="connsiteX376" fmla="*/ 11159910 w 11965575"/>
              <a:gd name="connsiteY376" fmla="*/ 2318855 h 6464302"/>
              <a:gd name="connsiteX377" fmla="*/ 11162302 w 11965575"/>
              <a:gd name="connsiteY377" fmla="*/ 2313502 h 6464302"/>
              <a:gd name="connsiteX378" fmla="*/ 11161033 w 11965575"/>
              <a:gd name="connsiteY378" fmla="*/ 2302917 h 6464302"/>
              <a:gd name="connsiteX379" fmla="*/ 3460688 w 11965575"/>
              <a:gd name="connsiteY379" fmla="*/ 2134733 h 6464302"/>
              <a:gd name="connsiteX380" fmla="*/ 3448215 w 11965575"/>
              <a:gd name="connsiteY380" fmla="*/ 2146013 h 6464302"/>
              <a:gd name="connsiteX381" fmla="*/ 3444518 w 11965575"/>
              <a:gd name="connsiteY381" fmla="*/ 2151786 h 6464302"/>
              <a:gd name="connsiteX382" fmla="*/ 3458928 w 11965575"/>
              <a:gd name="connsiteY382" fmla="*/ 2154992 h 6464302"/>
              <a:gd name="connsiteX383" fmla="*/ 3476703 w 11965575"/>
              <a:gd name="connsiteY383" fmla="*/ 2142634 h 6464302"/>
              <a:gd name="connsiteX384" fmla="*/ 3473330 w 11965575"/>
              <a:gd name="connsiteY384" fmla="*/ 2136488 h 6464302"/>
              <a:gd name="connsiteX385" fmla="*/ 3473222 w 11965575"/>
              <a:gd name="connsiteY385" fmla="*/ 2136360 h 6464302"/>
              <a:gd name="connsiteX386" fmla="*/ 10777743 w 11965575"/>
              <a:gd name="connsiteY386" fmla="*/ 1451978 h 6464302"/>
              <a:gd name="connsiteX387" fmla="*/ 10780084 w 11965575"/>
              <a:gd name="connsiteY387" fmla="*/ 1461830 h 6464302"/>
              <a:gd name="connsiteX388" fmla="*/ 10791053 w 11965575"/>
              <a:gd name="connsiteY388" fmla="*/ 1466977 h 6464302"/>
              <a:gd name="connsiteX389" fmla="*/ 10833767 w 11965575"/>
              <a:gd name="connsiteY389" fmla="*/ 1471703 h 6464302"/>
              <a:gd name="connsiteX390" fmla="*/ 10828291 w 11965575"/>
              <a:gd name="connsiteY390" fmla="*/ 1468300 h 6464302"/>
              <a:gd name="connsiteX391" fmla="*/ 10811434 w 11965575"/>
              <a:gd name="connsiteY391" fmla="*/ 1452721 h 6464302"/>
              <a:gd name="connsiteX392" fmla="*/ 10791284 w 11965575"/>
              <a:gd name="connsiteY392" fmla="*/ 1453500 h 6464302"/>
              <a:gd name="connsiteX393" fmla="*/ 10869772 w 11965575"/>
              <a:gd name="connsiteY393" fmla="*/ 1451600 h 6464302"/>
              <a:gd name="connsiteX394" fmla="*/ 10862601 w 11965575"/>
              <a:gd name="connsiteY394" fmla="*/ 1467416 h 6464302"/>
              <a:gd name="connsiteX395" fmla="*/ 10858938 w 11965575"/>
              <a:gd name="connsiteY395" fmla="*/ 1474488 h 6464302"/>
              <a:gd name="connsiteX396" fmla="*/ 10889151 w 11965575"/>
              <a:gd name="connsiteY396" fmla="*/ 1477831 h 6464302"/>
              <a:gd name="connsiteX397" fmla="*/ 10906869 w 11965575"/>
              <a:gd name="connsiteY397" fmla="*/ 1477591 h 6464302"/>
              <a:gd name="connsiteX398" fmla="*/ 10918541 w 11965575"/>
              <a:gd name="connsiteY398" fmla="*/ 1478472 h 6464302"/>
              <a:gd name="connsiteX399" fmla="*/ 10910230 w 11965575"/>
              <a:gd name="connsiteY399" fmla="*/ 1475571 h 6464302"/>
              <a:gd name="connsiteX400" fmla="*/ 10908359 w 11965575"/>
              <a:gd name="connsiteY400" fmla="*/ 1468279 h 6464302"/>
              <a:gd name="connsiteX401" fmla="*/ 10895649 w 11965575"/>
              <a:gd name="connsiteY401" fmla="*/ 1469554 h 6464302"/>
              <a:gd name="connsiteX402" fmla="*/ 10888883 w 11965575"/>
              <a:gd name="connsiteY402" fmla="*/ 1464230 h 6464302"/>
              <a:gd name="connsiteX403" fmla="*/ 10876515 w 11965575"/>
              <a:gd name="connsiteY403" fmla="*/ 1452099 h 6464302"/>
              <a:gd name="connsiteX404" fmla="*/ 10690749 w 11965575"/>
              <a:gd name="connsiteY404" fmla="*/ 1451406 h 6464302"/>
              <a:gd name="connsiteX405" fmla="*/ 10682204 w 11965575"/>
              <a:gd name="connsiteY405" fmla="*/ 1466647 h 6464302"/>
              <a:gd name="connsiteX406" fmla="*/ 10691047 w 11965575"/>
              <a:gd name="connsiteY406" fmla="*/ 1467124 h 6464302"/>
              <a:gd name="connsiteX407" fmla="*/ 10732091 w 11965575"/>
              <a:gd name="connsiteY407" fmla="*/ 1464086 h 6464302"/>
              <a:gd name="connsiteX408" fmla="*/ 10740409 w 11965575"/>
              <a:gd name="connsiteY408" fmla="*/ 1459393 h 6464302"/>
              <a:gd name="connsiteX409" fmla="*/ 10740021 w 11965575"/>
              <a:gd name="connsiteY409" fmla="*/ 1458691 h 6464302"/>
              <a:gd name="connsiteX410" fmla="*/ 10723576 w 11965575"/>
              <a:gd name="connsiteY410" fmla="*/ 1456086 h 6464302"/>
              <a:gd name="connsiteX411" fmla="*/ 10692997 w 11965575"/>
              <a:gd name="connsiteY411" fmla="*/ 1452214 h 6464302"/>
              <a:gd name="connsiteX412" fmla="*/ 10690749 w 11965575"/>
              <a:gd name="connsiteY412" fmla="*/ 1451406 h 6464302"/>
              <a:gd name="connsiteX413" fmla="*/ 10754708 w 11965575"/>
              <a:gd name="connsiteY413" fmla="*/ 1449390 h 6464302"/>
              <a:gd name="connsiteX414" fmla="*/ 10755207 w 11965575"/>
              <a:gd name="connsiteY414" fmla="*/ 1451044 h 6464302"/>
              <a:gd name="connsiteX415" fmla="*/ 10757569 w 11965575"/>
              <a:gd name="connsiteY415" fmla="*/ 1449712 h 6464302"/>
              <a:gd name="connsiteX416" fmla="*/ 10583392 w 11965575"/>
              <a:gd name="connsiteY416" fmla="*/ 1447899 h 6464302"/>
              <a:gd name="connsiteX417" fmla="*/ 10580834 w 11965575"/>
              <a:gd name="connsiteY417" fmla="*/ 1447969 h 6464302"/>
              <a:gd name="connsiteX418" fmla="*/ 10581062 w 11965575"/>
              <a:gd name="connsiteY418" fmla="*/ 1449079 h 6464302"/>
              <a:gd name="connsiteX419" fmla="*/ 3515511 w 11965575"/>
              <a:gd name="connsiteY419" fmla="*/ 100 h 6464302"/>
              <a:gd name="connsiteX420" fmla="*/ 3522238 w 11965575"/>
              <a:gd name="connsiteY420" fmla="*/ 495 h 6464302"/>
              <a:gd name="connsiteX421" fmla="*/ 3672946 w 11965575"/>
              <a:gd name="connsiteY421" fmla="*/ 3982 h 6464302"/>
              <a:gd name="connsiteX422" fmla="*/ 3834823 w 11965575"/>
              <a:gd name="connsiteY422" fmla="*/ 9052 h 6464302"/>
              <a:gd name="connsiteX423" fmla="*/ 4040285 w 11965575"/>
              <a:gd name="connsiteY423" fmla="*/ 18815 h 6464302"/>
              <a:gd name="connsiteX424" fmla="*/ 4134105 w 11965575"/>
              <a:gd name="connsiteY424" fmla="*/ 24670 h 6464302"/>
              <a:gd name="connsiteX425" fmla="*/ 4488981 w 11965575"/>
              <a:gd name="connsiteY425" fmla="*/ 63086 h 6464302"/>
              <a:gd name="connsiteX426" fmla="*/ 4494094 w 11965575"/>
              <a:gd name="connsiteY426" fmla="*/ 62321 h 6464302"/>
              <a:gd name="connsiteX427" fmla="*/ 4517673 w 11965575"/>
              <a:gd name="connsiteY427" fmla="*/ 65666 h 6464302"/>
              <a:gd name="connsiteX428" fmla="*/ 4593225 w 11965575"/>
              <a:gd name="connsiteY428" fmla="*/ 77877 h 6464302"/>
              <a:gd name="connsiteX429" fmla="*/ 4713006 w 11965575"/>
              <a:gd name="connsiteY429" fmla="*/ 100835 h 6464302"/>
              <a:gd name="connsiteX430" fmla="*/ 4879050 w 11965575"/>
              <a:gd name="connsiteY430" fmla="*/ 139305 h 6464302"/>
              <a:gd name="connsiteX431" fmla="*/ 5097514 w 11965575"/>
              <a:gd name="connsiteY431" fmla="*/ 182230 h 6464302"/>
              <a:gd name="connsiteX432" fmla="*/ 5382248 w 11965575"/>
              <a:gd name="connsiteY432" fmla="*/ 242012 h 6464302"/>
              <a:gd name="connsiteX433" fmla="*/ 5678247 w 11965575"/>
              <a:gd name="connsiteY433" fmla="*/ 327254 h 6464302"/>
              <a:gd name="connsiteX434" fmla="*/ 5950320 w 11965575"/>
              <a:gd name="connsiteY434" fmla="*/ 400153 h 6464302"/>
              <a:gd name="connsiteX435" fmla="*/ 6015992 w 11965575"/>
              <a:gd name="connsiteY435" fmla="*/ 422892 h 6464302"/>
              <a:gd name="connsiteX436" fmla="*/ 6107874 w 11965575"/>
              <a:gd name="connsiteY436" fmla="*/ 447858 h 6464302"/>
              <a:gd name="connsiteX437" fmla="*/ 6202586 w 11965575"/>
              <a:gd name="connsiteY437" fmla="*/ 482173 h 6464302"/>
              <a:gd name="connsiteX438" fmla="*/ 6316506 w 11965575"/>
              <a:gd name="connsiteY438" fmla="*/ 513249 h 6464302"/>
              <a:gd name="connsiteX439" fmla="*/ 6400944 w 11965575"/>
              <a:gd name="connsiteY439" fmla="*/ 537158 h 6464302"/>
              <a:gd name="connsiteX440" fmla="*/ 6453365 w 11965575"/>
              <a:gd name="connsiteY440" fmla="*/ 541612 h 6464302"/>
              <a:gd name="connsiteX441" fmla="*/ 6593299 w 11965575"/>
              <a:gd name="connsiteY441" fmla="*/ 564448 h 6464302"/>
              <a:gd name="connsiteX442" fmla="*/ 6644926 w 11965575"/>
              <a:gd name="connsiteY442" fmla="*/ 564316 h 6464302"/>
              <a:gd name="connsiteX443" fmla="*/ 6660760 w 11965575"/>
              <a:gd name="connsiteY443" fmla="*/ 569545 h 6464302"/>
              <a:gd name="connsiteX444" fmla="*/ 6684089 w 11965575"/>
              <a:gd name="connsiteY444" fmla="*/ 587768 h 6464302"/>
              <a:gd name="connsiteX445" fmla="*/ 6716898 w 11965575"/>
              <a:gd name="connsiteY445" fmla="*/ 602224 h 6464302"/>
              <a:gd name="connsiteX446" fmla="*/ 6726165 w 11965575"/>
              <a:gd name="connsiteY446" fmla="*/ 598855 h 6464302"/>
              <a:gd name="connsiteX447" fmla="*/ 6734693 w 11965575"/>
              <a:gd name="connsiteY447" fmla="*/ 588139 h 6464302"/>
              <a:gd name="connsiteX448" fmla="*/ 6747289 w 11965575"/>
              <a:gd name="connsiteY448" fmla="*/ 585551 h 6464302"/>
              <a:gd name="connsiteX449" fmla="*/ 6762898 w 11965575"/>
              <a:gd name="connsiteY449" fmla="*/ 590141 h 6464302"/>
              <a:gd name="connsiteX450" fmla="*/ 6781005 w 11965575"/>
              <a:gd name="connsiteY450" fmla="*/ 570736 h 6464302"/>
              <a:gd name="connsiteX451" fmla="*/ 6794830 w 11965575"/>
              <a:gd name="connsiteY451" fmla="*/ 560462 h 6464302"/>
              <a:gd name="connsiteX452" fmla="*/ 6804246 w 11965575"/>
              <a:gd name="connsiteY452" fmla="*/ 558256 h 6464302"/>
              <a:gd name="connsiteX453" fmla="*/ 6863958 w 11965575"/>
              <a:gd name="connsiteY453" fmla="*/ 536014 h 6464302"/>
              <a:gd name="connsiteX454" fmla="*/ 6883890 w 11965575"/>
              <a:gd name="connsiteY454" fmla="*/ 522853 h 6464302"/>
              <a:gd name="connsiteX455" fmla="*/ 6897419 w 11965575"/>
              <a:gd name="connsiteY455" fmla="*/ 519077 h 6464302"/>
              <a:gd name="connsiteX456" fmla="*/ 6941526 w 11965575"/>
              <a:gd name="connsiteY456" fmla="*/ 519172 h 6464302"/>
              <a:gd name="connsiteX457" fmla="*/ 7061081 w 11965575"/>
              <a:gd name="connsiteY457" fmla="*/ 502678 h 6464302"/>
              <a:gd name="connsiteX458" fmla="*/ 7105869 w 11965575"/>
              <a:gd name="connsiteY458" fmla="*/ 499462 h 6464302"/>
              <a:gd name="connsiteX459" fmla="*/ 7178009 w 11965575"/>
              <a:gd name="connsiteY459" fmla="*/ 482193 h 6464302"/>
              <a:gd name="connsiteX460" fmla="*/ 7275341 w 11965575"/>
              <a:gd name="connsiteY460" fmla="*/ 459748 h 6464302"/>
              <a:gd name="connsiteX461" fmla="*/ 7356259 w 11965575"/>
              <a:gd name="connsiteY461" fmla="*/ 434964 h 6464302"/>
              <a:gd name="connsiteX462" fmla="*/ 7434760 w 11965575"/>
              <a:gd name="connsiteY462" fmla="*/ 416932 h 6464302"/>
              <a:gd name="connsiteX463" fmla="*/ 7490868 w 11965575"/>
              <a:gd name="connsiteY463" fmla="*/ 400509 h 6464302"/>
              <a:gd name="connsiteX464" fmla="*/ 7723320 w 11965575"/>
              <a:gd name="connsiteY464" fmla="*/ 347858 h 6464302"/>
              <a:gd name="connsiteX465" fmla="*/ 7976211 w 11965575"/>
              <a:gd name="connsiteY465" fmla="*/ 286291 h 6464302"/>
              <a:gd name="connsiteX466" fmla="*/ 8219478 w 11965575"/>
              <a:gd name="connsiteY466" fmla="*/ 243113 h 6464302"/>
              <a:gd name="connsiteX467" fmla="*/ 8406127 w 11965575"/>
              <a:gd name="connsiteY467" fmla="*/ 212111 h 6464302"/>
              <a:gd name="connsiteX468" fmla="*/ 8547990 w 11965575"/>
              <a:gd name="connsiteY468" fmla="*/ 184325 h 6464302"/>
              <a:gd name="connsiteX469" fmla="*/ 8650328 w 11965575"/>
              <a:gd name="connsiteY469" fmla="*/ 167744 h 6464302"/>
              <a:gd name="connsiteX470" fmla="*/ 8714876 w 11965575"/>
              <a:gd name="connsiteY470" fmla="*/ 158925 h 6464302"/>
              <a:gd name="connsiteX471" fmla="*/ 8735022 w 11965575"/>
              <a:gd name="connsiteY471" fmla="*/ 156509 h 6464302"/>
              <a:gd name="connsiteX472" fmla="*/ 8739391 w 11965575"/>
              <a:gd name="connsiteY472" fmla="*/ 157061 h 6464302"/>
              <a:gd name="connsiteX473" fmla="*/ 9042585 w 11965575"/>
              <a:gd name="connsiteY473" fmla="*/ 129315 h 6464302"/>
              <a:gd name="connsiteX474" fmla="*/ 9122743 w 11965575"/>
              <a:gd name="connsiteY474" fmla="*/ 125086 h 6464302"/>
              <a:gd name="connsiteX475" fmla="*/ 9298283 w 11965575"/>
              <a:gd name="connsiteY475" fmla="*/ 118035 h 6464302"/>
              <a:gd name="connsiteX476" fmla="*/ 9436586 w 11965575"/>
              <a:gd name="connsiteY476" fmla="*/ 114373 h 6464302"/>
              <a:gd name="connsiteX477" fmla="*/ 9565347 w 11965575"/>
              <a:gd name="connsiteY477" fmla="*/ 111854 h 6464302"/>
              <a:gd name="connsiteX478" fmla="*/ 9571093 w 11965575"/>
              <a:gd name="connsiteY478" fmla="*/ 111569 h 6464302"/>
              <a:gd name="connsiteX479" fmla="*/ 9576331 w 11965575"/>
              <a:gd name="connsiteY479" fmla="*/ 113769 h 6464302"/>
              <a:gd name="connsiteX480" fmla="*/ 9644233 w 11965575"/>
              <a:gd name="connsiteY480" fmla="*/ 123935 h 6464302"/>
              <a:gd name="connsiteX481" fmla="*/ 9714593 w 11965575"/>
              <a:gd name="connsiteY481" fmla="*/ 118728 h 6464302"/>
              <a:gd name="connsiteX482" fmla="*/ 9834448 w 11965575"/>
              <a:gd name="connsiteY482" fmla="*/ 122663 h 6464302"/>
              <a:gd name="connsiteX483" fmla="*/ 9883392 w 11965575"/>
              <a:gd name="connsiteY483" fmla="*/ 136180 h 6464302"/>
              <a:gd name="connsiteX484" fmla="*/ 9895183 w 11965575"/>
              <a:gd name="connsiteY484" fmla="*/ 135844 h 6464302"/>
              <a:gd name="connsiteX485" fmla="*/ 9922749 w 11965575"/>
              <a:gd name="connsiteY485" fmla="*/ 132538 h 6464302"/>
              <a:gd name="connsiteX486" fmla="*/ 9963253 w 11965575"/>
              <a:gd name="connsiteY486" fmla="*/ 138451 h 6464302"/>
              <a:gd name="connsiteX487" fmla="*/ 10025853 w 11965575"/>
              <a:gd name="connsiteY487" fmla="*/ 149253 h 6464302"/>
              <a:gd name="connsiteX488" fmla="*/ 10062666 w 11965575"/>
              <a:gd name="connsiteY488" fmla="*/ 151301 h 6464302"/>
              <a:gd name="connsiteX489" fmla="*/ 10114875 w 11965575"/>
              <a:gd name="connsiteY489" fmla="*/ 147193 h 6464302"/>
              <a:gd name="connsiteX490" fmla="*/ 10144266 w 11965575"/>
              <a:gd name="connsiteY490" fmla="*/ 150131 h 6464302"/>
              <a:gd name="connsiteX491" fmla="*/ 10152325 w 11965575"/>
              <a:gd name="connsiteY491" fmla="*/ 154549 h 6464302"/>
              <a:gd name="connsiteX492" fmla="*/ 10153216 w 11965575"/>
              <a:gd name="connsiteY492" fmla="*/ 161982 h 6464302"/>
              <a:gd name="connsiteX493" fmla="*/ 10163523 w 11965575"/>
              <a:gd name="connsiteY493" fmla="*/ 167208 h 6464302"/>
              <a:gd name="connsiteX494" fmla="*/ 10194863 w 11965575"/>
              <a:gd name="connsiteY494" fmla="*/ 150525 h 6464302"/>
              <a:gd name="connsiteX495" fmla="*/ 10206653 w 11965575"/>
              <a:gd name="connsiteY495" fmla="*/ 150187 h 6464302"/>
              <a:gd name="connsiteX496" fmla="*/ 10206867 w 11965575"/>
              <a:gd name="connsiteY496" fmla="*/ 160933 h 6464302"/>
              <a:gd name="connsiteX497" fmla="*/ 10214883 w 11965575"/>
              <a:gd name="connsiteY497" fmla="*/ 173973 h 6464302"/>
              <a:gd name="connsiteX498" fmla="*/ 10224808 w 11965575"/>
              <a:gd name="connsiteY498" fmla="*/ 176014 h 6464302"/>
              <a:gd name="connsiteX499" fmla="*/ 10230195 w 11965575"/>
              <a:gd name="connsiteY499" fmla="*/ 185062 h 6464302"/>
              <a:gd name="connsiteX500" fmla="*/ 10230027 w 11965575"/>
              <a:gd name="connsiteY500" fmla="*/ 192621 h 6464302"/>
              <a:gd name="connsiteX501" fmla="*/ 10238636 w 11965575"/>
              <a:gd name="connsiteY501" fmla="*/ 192666 h 6464302"/>
              <a:gd name="connsiteX502" fmla="*/ 10265143 w 11965575"/>
              <a:gd name="connsiteY502" fmla="*/ 189487 h 6464302"/>
              <a:gd name="connsiteX503" fmla="*/ 10341947 w 11965575"/>
              <a:gd name="connsiteY503" fmla="*/ 166274 h 6464302"/>
              <a:gd name="connsiteX504" fmla="*/ 10352592 w 11965575"/>
              <a:gd name="connsiteY504" fmla="*/ 156380 h 6464302"/>
              <a:gd name="connsiteX505" fmla="*/ 10351193 w 11965575"/>
              <a:gd name="connsiteY505" fmla="*/ 171627 h 6464302"/>
              <a:gd name="connsiteX506" fmla="*/ 10365149 w 11965575"/>
              <a:gd name="connsiteY506" fmla="*/ 189341 h 6464302"/>
              <a:gd name="connsiteX507" fmla="*/ 10463247 w 11965575"/>
              <a:gd name="connsiteY507" fmla="*/ 200194 h 6464302"/>
              <a:gd name="connsiteX508" fmla="*/ 10498873 w 11965575"/>
              <a:gd name="connsiteY508" fmla="*/ 201306 h 6464302"/>
              <a:gd name="connsiteX509" fmla="*/ 10510326 w 11965575"/>
              <a:gd name="connsiteY509" fmla="*/ 216089 h 6464302"/>
              <a:gd name="connsiteX510" fmla="*/ 10529878 w 11965575"/>
              <a:gd name="connsiteY510" fmla="*/ 226669 h 6464302"/>
              <a:gd name="connsiteX511" fmla="*/ 10552272 w 11965575"/>
              <a:gd name="connsiteY511" fmla="*/ 225061 h 6464302"/>
              <a:gd name="connsiteX512" fmla="*/ 10566055 w 11965575"/>
              <a:gd name="connsiteY512" fmla="*/ 223408 h 6464302"/>
              <a:gd name="connsiteX513" fmla="*/ 10583698 w 11965575"/>
              <a:gd name="connsiteY513" fmla="*/ 218061 h 6464302"/>
              <a:gd name="connsiteX514" fmla="*/ 10597990 w 11965575"/>
              <a:gd name="connsiteY514" fmla="*/ 220655 h 6464302"/>
              <a:gd name="connsiteX515" fmla="*/ 10608552 w 11965575"/>
              <a:gd name="connsiteY515" fmla="*/ 228005 h 6464302"/>
              <a:gd name="connsiteX516" fmla="*/ 10625093 w 11965575"/>
              <a:gd name="connsiteY516" fmla="*/ 231407 h 6464302"/>
              <a:gd name="connsiteX517" fmla="*/ 10643837 w 11965575"/>
              <a:gd name="connsiteY517" fmla="*/ 217310 h 6464302"/>
              <a:gd name="connsiteX518" fmla="*/ 10645152 w 11965575"/>
              <a:gd name="connsiteY518" fmla="*/ 219307 h 6464302"/>
              <a:gd name="connsiteX519" fmla="*/ 10647530 w 11965575"/>
              <a:gd name="connsiteY519" fmla="*/ 248102 h 6464302"/>
              <a:gd name="connsiteX520" fmla="*/ 10651347 w 11965575"/>
              <a:gd name="connsiteY520" fmla="*/ 253030 h 6464302"/>
              <a:gd name="connsiteX521" fmla="*/ 10692106 w 11965575"/>
              <a:gd name="connsiteY521" fmla="*/ 261067 h 6464302"/>
              <a:gd name="connsiteX522" fmla="*/ 10710089 w 11965575"/>
              <a:gd name="connsiteY522" fmla="*/ 267527 h 6464302"/>
              <a:gd name="connsiteX523" fmla="*/ 10711999 w 11965575"/>
              <a:gd name="connsiteY523" fmla="*/ 283453 h 6464302"/>
              <a:gd name="connsiteX524" fmla="*/ 10685578 w 11965575"/>
              <a:gd name="connsiteY524" fmla="*/ 296317 h 6464302"/>
              <a:gd name="connsiteX525" fmla="*/ 10657543 w 11965575"/>
              <a:gd name="connsiteY525" fmla="*/ 286754 h 6464302"/>
              <a:gd name="connsiteX526" fmla="*/ 10631756 w 11965575"/>
              <a:gd name="connsiteY526" fmla="*/ 277999 h 6464302"/>
              <a:gd name="connsiteX527" fmla="*/ 10604867 w 11965575"/>
              <a:gd name="connsiteY527" fmla="*/ 277992 h 6464302"/>
              <a:gd name="connsiteX528" fmla="*/ 10579125 w 11965575"/>
              <a:gd name="connsiteY528" fmla="*/ 287542 h 6464302"/>
              <a:gd name="connsiteX529" fmla="*/ 10522080 w 11965575"/>
              <a:gd name="connsiteY529" fmla="*/ 278228 h 6464302"/>
              <a:gd name="connsiteX530" fmla="*/ 10477125 w 11965575"/>
              <a:gd name="connsiteY530" fmla="*/ 289005 h 6464302"/>
              <a:gd name="connsiteX531" fmla="*/ 10458846 w 11965575"/>
              <a:gd name="connsiteY531" fmla="*/ 289043 h 6464302"/>
              <a:gd name="connsiteX532" fmla="*/ 10350696 w 11965575"/>
              <a:gd name="connsiteY532" fmla="*/ 275087 h 6464302"/>
              <a:gd name="connsiteX533" fmla="*/ 10333604 w 11965575"/>
              <a:gd name="connsiteY533" fmla="*/ 276060 h 6464302"/>
              <a:gd name="connsiteX534" fmla="*/ 10321559 w 11965575"/>
              <a:gd name="connsiteY534" fmla="*/ 274273 h 6464302"/>
              <a:gd name="connsiteX535" fmla="*/ 10323087 w 11965575"/>
              <a:gd name="connsiteY535" fmla="*/ 287015 h 6464302"/>
              <a:gd name="connsiteX536" fmla="*/ 10317744 w 11965575"/>
              <a:gd name="connsiteY536" fmla="*/ 296272 h 6464302"/>
              <a:gd name="connsiteX537" fmla="*/ 10298277 w 11965575"/>
              <a:gd name="connsiteY537" fmla="*/ 295376 h 6464302"/>
              <a:gd name="connsiteX538" fmla="*/ 10257223 w 11965575"/>
              <a:gd name="connsiteY538" fmla="*/ 293837 h 6464302"/>
              <a:gd name="connsiteX539" fmla="*/ 10252473 w 11965575"/>
              <a:gd name="connsiteY539" fmla="*/ 290098 h 6464302"/>
              <a:gd name="connsiteX540" fmla="*/ 10231987 w 11965575"/>
              <a:gd name="connsiteY540" fmla="*/ 280708 h 6464302"/>
              <a:gd name="connsiteX541" fmla="*/ 10135840 w 11965575"/>
              <a:gd name="connsiteY541" fmla="*/ 277160 h 6464302"/>
              <a:gd name="connsiteX542" fmla="*/ 10127358 w 11965575"/>
              <a:gd name="connsiteY542" fmla="*/ 278177 h 6464302"/>
              <a:gd name="connsiteX543" fmla="*/ 10105134 w 11965575"/>
              <a:gd name="connsiteY543" fmla="*/ 272225 h 6464302"/>
              <a:gd name="connsiteX544" fmla="*/ 10083546 w 11965575"/>
              <a:gd name="connsiteY544" fmla="*/ 271583 h 6464302"/>
              <a:gd name="connsiteX545" fmla="*/ 10073157 w 11965575"/>
              <a:gd name="connsiteY545" fmla="*/ 283600 h 6464302"/>
              <a:gd name="connsiteX546" fmla="*/ 10055724 w 11965575"/>
              <a:gd name="connsiteY546" fmla="*/ 272766 h 6464302"/>
              <a:gd name="connsiteX547" fmla="*/ 10031211 w 11965575"/>
              <a:gd name="connsiteY547" fmla="*/ 274629 h 6464302"/>
              <a:gd name="connsiteX548" fmla="*/ 9998345 w 11965575"/>
              <a:gd name="connsiteY548" fmla="*/ 305498 h 6464302"/>
              <a:gd name="connsiteX549" fmla="*/ 9997412 w 11965575"/>
              <a:gd name="connsiteY549" fmla="*/ 306687 h 6464302"/>
              <a:gd name="connsiteX550" fmla="*/ 9980661 w 11965575"/>
              <a:gd name="connsiteY550" fmla="*/ 319467 h 6464302"/>
              <a:gd name="connsiteX551" fmla="*/ 9836844 w 11965575"/>
              <a:gd name="connsiteY551" fmla="*/ 313020 h 6464302"/>
              <a:gd name="connsiteX552" fmla="*/ 9745447 w 11965575"/>
              <a:gd name="connsiteY552" fmla="*/ 313210 h 6464302"/>
              <a:gd name="connsiteX553" fmla="*/ 9637551 w 11965575"/>
              <a:gd name="connsiteY553" fmla="*/ 301378 h 6464302"/>
              <a:gd name="connsiteX554" fmla="*/ 9558964 w 11965575"/>
              <a:gd name="connsiteY554" fmla="*/ 309727 h 6464302"/>
              <a:gd name="connsiteX555" fmla="*/ 9527834 w 11965575"/>
              <a:gd name="connsiteY555" fmla="*/ 310229 h 6464302"/>
              <a:gd name="connsiteX556" fmla="*/ 9460569 w 11965575"/>
              <a:gd name="connsiteY556" fmla="*/ 305371 h 6464302"/>
              <a:gd name="connsiteX557" fmla="*/ 9398564 w 11965575"/>
              <a:gd name="connsiteY557" fmla="*/ 308499 h 6464302"/>
              <a:gd name="connsiteX558" fmla="*/ 9304114 w 11965575"/>
              <a:gd name="connsiteY558" fmla="*/ 310134 h 6464302"/>
              <a:gd name="connsiteX559" fmla="*/ 9245290 w 11965575"/>
              <a:gd name="connsiteY559" fmla="*/ 312880 h 6464302"/>
              <a:gd name="connsiteX560" fmla="*/ 9117844 w 11965575"/>
              <a:gd name="connsiteY560" fmla="*/ 317395 h 6464302"/>
              <a:gd name="connsiteX561" fmla="*/ 8991289 w 11965575"/>
              <a:gd name="connsiteY561" fmla="*/ 329341 h 6464302"/>
              <a:gd name="connsiteX562" fmla="*/ 8904771 w 11965575"/>
              <a:gd name="connsiteY562" fmla="*/ 334333 h 6464302"/>
              <a:gd name="connsiteX563" fmla="*/ 8770117 w 11965575"/>
              <a:gd name="connsiteY563" fmla="*/ 350483 h 6464302"/>
              <a:gd name="connsiteX564" fmla="*/ 8701750 w 11965575"/>
              <a:gd name="connsiteY564" fmla="*/ 354374 h 6464302"/>
              <a:gd name="connsiteX565" fmla="*/ 8621679 w 11965575"/>
              <a:gd name="connsiteY565" fmla="*/ 368286 h 6464302"/>
              <a:gd name="connsiteX566" fmla="*/ 8571846 w 11965575"/>
              <a:gd name="connsiteY566" fmla="*/ 374263 h 6464302"/>
              <a:gd name="connsiteX567" fmla="*/ 8518578 w 11965575"/>
              <a:gd name="connsiteY567" fmla="*/ 378497 h 6464302"/>
              <a:gd name="connsiteX568" fmla="*/ 8453860 w 11965575"/>
              <a:gd name="connsiteY568" fmla="*/ 394876 h 6464302"/>
              <a:gd name="connsiteX569" fmla="*/ 8364374 w 11965575"/>
              <a:gd name="connsiteY569" fmla="*/ 410994 h 6464302"/>
              <a:gd name="connsiteX570" fmla="*/ 8244648 w 11965575"/>
              <a:gd name="connsiteY570" fmla="*/ 435046 h 6464302"/>
              <a:gd name="connsiteX571" fmla="*/ 8174247 w 11965575"/>
              <a:gd name="connsiteY571" fmla="*/ 448875 h 6464302"/>
              <a:gd name="connsiteX572" fmla="*/ 8064233 w 11965575"/>
              <a:gd name="connsiteY572" fmla="*/ 464224 h 6464302"/>
              <a:gd name="connsiteX573" fmla="*/ 8057575 w 11965575"/>
              <a:gd name="connsiteY573" fmla="*/ 471485 h 6464302"/>
              <a:gd name="connsiteX574" fmla="*/ 8069579 w 11965575"/>
              <a:gd name="connsiteY574" fmla="*/ 481894 h 6464302"/>
              <a:gd name="connsiteX575" fmla="*/ 8091718 w 11965575"/>
              <a:gd name="connsiteY575" fmla="*/ 478161 h 6464302"/>
              <a:gd name="connsiteX576" fmla="*/ 8568372 w 11965575"/>
              <a:gd name="connsiteY576" fmla="*/ 408068 h 6464302"/>
              <a:gd name="connsiteX577" fmla="*/ 9007960 w 11965575"/>
              <a:gd name="connsiteY577" fmla="*/ 360732 h 6464302"/>
              <a:gd name="connsiteX578" fmla="*/ 9291224 w 11965575"/>
              <a:gd name="connsiteY578" fmla="*/ 346146 h 6464302"/>
              <a:gd name="connsiteX579" fmla="*/ 9539331 w 11965575"/>
              <a:gd name="connsiteY579" fmla="*/ 343316 h 6464302"/>
              <a:gd name="connsiteX580" fmla="*/ 9844822 w 11965575"/>
              <a:gd name="connsiteY580" fmla="*/ 361608 h 6464302"/>
              <a:gd name="connsiteX581" fmla="*/ 9942029 w 11965575"/>
              <a:gd name="connsiteY581" fmla="*/ 365029 h 6464302"/>
              <a:gd name="connsiteX582" fmla="*/ 10044751 w 11965575"/>
              <a:gd name="connsiteY582" fmla="*/ 378559 h 6464302"/>
              <a:gd name="connsiteX583" fmla="*/ 10086738 w 11965575"/>
              <a:gd name="connsiteY583" fmla="*/ 378909 h 6464302"/>
              <a:gd name="connsiteX584" fmla="*/ 10116426 w 11965575"/>
              <a:gd name="connsiteY584" fmla="*/ 375348 h 6464302"/>
              <a:gd name="connsiteX585" fmla="*/ 10165835 w 11965575"/>
              <a:gd name="connsiteY585" fmla="*/ 374808 h 6464302"/>
              <a:gd name="connsiteX586" fmla="*/ 10202352 w 11965575"/>
              <a:gd name="connsiteY586" fmla="*/ 383353 h 6464302"/>
              <a:gd name="connsiteX587" fmla="*/ 10215457 w 11965575"/>
              <a:gd name="connsiteY587" fmla="*/ 385013 h 6464302"/>
              <a:gd name="connsiteX588" fmla="*/ 10239716 w 11965575"/>
              <a:gd name="connsiteY588" fmla="*/ 381026 h 6464302"/>
              <a:gd name="connsiteX589" fmla="*/ 10321784 w 11965575"/>
              <a:gd name="connsiteY589" fmla="*/ 392725 h 6464302"/>
              <a:gd name="connsiteX590" fmla="*/ 10347358 w 11965575"/>
              <a:gd name="connsiteY590" fmla="*/ 390735 h 6464302"/>
              <a:gd name="connsiteX591" fmla="*/ 10383493 w 11965575"/>
              <a:gd name="connsiteY591" fmla="*/ 396095 h 6464302"/>
              <a:gd name="connsiteX592" fmla="*/ 10400670 w 11965575"/>
              <a:gd name="connsiteY592" fmla="*/ 404805 h 6464302"/>
              <a:gd name="connsiteX593" fmla="*/ 10465137 w 11965575"/>
              <a:gd name="connsiteY593" fmla="*/ 413230 h 6464302"/>
              <a:gd name="connsiteX594" fmla="*/ 10521289 w 11965575"/>
              <a:gd name="connsiteY594" fmla="*/ 415112 h 6464302"/>
              <a:gd name="connsiteX595" fmla="*/ 10536897 w 11965575"/>
              <a:gd name="connsiteY595" fmla="*/ 419703 h 6464302"/>
              <a:gd name="connsiteX596" fmla="*/ 10556323 w 11965575"/>
              <a:gd name="connsiteY596" fmla="*/ 429221 h 6464302"/>
              <a:gd name="connsiteX597" fmla="*/ 10603824 w 11965575"/>
              <a:gd name="connsiteY597" fmla="*/ 439680 h 6464302"/>
              <a:gd name="connsiteX598" fmla="*/ 10673720 w 11965575"/>
              <a:gd name="connsiteY598" fmla="*/ 448530 h 6464302"/>
              <a:gd name="connsiteX599" fmla="*/ 10687589 w 11965575"/>
              <a:gd name="connsiteY599" fmla="*/ 456560 h 6464302"/>
              <a:gd name="connsiteX600" fmla="*/ 10689668 w 11965575"/>
              <a:gd name="connsiteY600" fmla="*/ 464928 h 6464302"/>
              <a:gd name="connsiteX601" fmla="*/ 10751720 w 11965575"/>
              <a:gd name="connsiteY601" fmla="*/ 507031 h 6464302"/>
              <a:gd name="connsiteX602" fmla="*/ 10755920 w 11965575"/>
              <a:gd name="connsiteY602" fmla="*/ 515145 h 6464302"/>
              <a:gd name="connsiteX603" fmla="*/ 10751382 w 11965575"/>
              <a:gd name="connsiteY603" fmla="*/ 522151 h 6464302"/>
              <a:gd name="connsiteX604" fmla="*/ 10748797 w 11965575"/>
              <a:gd name="connsiteY604" fmla="*/ 536463 h 6464302"/>
              <a:gd name="connsiteX605" fmla="*/ 10762708 w 11965575"/>
              <a:gd name="connsiteY605" fmla="*/ 535872 h 6464302"/>
              <a:gd name="connsiteX606" fmla="*/ 10793456 w 11965575"/>
              <a:gd name="connsiteY606" fmla="*/ 532184 h 6464302"/>
              <a:gd name="connsiteX607" fmla="*/ 10816272 w 11965575"/>
              <a:gd name="connsiteY607" fmla="*/ 525139 h 6464302"/>
              <a:gd name="connsiteX608" fmla="*/ 10823058 w 11965575"/>
              <a:gd name="connsiteY608" fmla="*/ 518941 h 6464302"/>
              <a:gd name="connsiteX609" fmla="*/ 10833660 w 11965575"/>
              <a:gd name="connsiteY609" fmla="*/ 517669 h 6464302"/>
              <a:gd name="connsiteX610" fmla="*/ 10834934 w 11965575"/>
              <a:gd name="connsiteY610" fmla="*/ 528287 h 6464302"/>
              <a:gd name="connsiteX611" fmla="*/ 10827852 w 11965575"/>
              <a:gd name="connsiteY611" fmla="*/ 540984 h 6464302"/>
              <a:gd name="connsiteX612" fmla="*/ 10825308 w 11965575"/>
              <a:gd name="connsiteY612" fmla="*/ 546675 h 6464302"/>
              <a:gd name="connsiteX613" fmla="*/ 10831797 w 11965575"/>
              <a:gd name="connsiteY613" fmla="*/ 546973 h 6464302"/>
              <a:gd name="connsiteX614" fmla="*/ 10838965 w 11965575"/>
              <a:gd name="connsiteY614" fmla="*/ 543959 h 6464302"/>
              <a:gd name="connsiteX615" fmla="*/ 10845326 w 11965575"/>
              <a:gd name="connsiteY615" fmla="*/ 543196 h 6464302"/>
              <a:gd name="connsiteX616" fmla="*/ 10888587 w 11965575"/>
              <a:gd name="connsiteY616" fmla="*/ 554164 h 6464302"/>
              <a:gd name="connsiteX617" fmla="*/ 10910852 w 11965575"/>
              <a:gd name="connsiteY617" fmla="*/ 551494 h 6464302"/>
              <a:gd name="connsiteX618" fmla="*/ 10924212 w 11965575"/>
              <a:gd name="connsiteY618" fmla="*/ 555277 h 6464302"/>
              <a:gd name="connsiteX619" fmla="*/ 10918064 w 11965575"/>
              <a:gd name="connsiteY619" fmla="*/ 566785 h 6464302"/>
              <a:gd name="connsiteX620" fmla="*/ 10912339 w 11965575"/>
              <a:gd name="connsiteY620" fmla="*/ 572857 h 6464302"/>
              <a:gd name="connsiteX621" fmla="*/ 10908057 w 11965575"/>
              <a:gd name="connsiteY621" fmla="*/ 581987 h 6464302"/>
              <a:gd name="connsiteX622" fmla="*/ 10919041 w 11965575"/>
              <a:gd name="connsiteY622" fmla="*/ 583901 h 6464302"/>
              <a:gd name="connsiteX623" fmla="*/ 10946312 w 11965575"/>
              <a:gd name="connsiteY623" fmla="*/ 587093 h 6464302"/>
              <a:gd name="connsiteX624" fmla="*/ 10985753 w 11965575"/>
              <a:gd name="connsiteY624" fmla="*/ 566206 h 6464302"/>
              <a:gd name="connsiteX625" fmla="*/ 11001316 w 11965575"/>
              <a:gd name="connsiteY625" fmla="*/ 552492 h 6464302"/>
              <a:gd name="connsiteX626" fmla="*/ 11008448 w 11965575"/>
              <a:gd name="connsiteY626" fmla="*/ 611954 h 6464302"/>
              <a:gd name="connsiteX627" fmla="*/ 10996574 w 11965575"/>
              <a:gd name="connsiteY627" fmla="*/ 629534 h 6464302"/>
              <a:gd name="connsiteX628" fmla="*/ 11000774 w 11965575"/>
              <a:gd name="connsiteY628" fmla="*/ 637647 h 6464302"/>
              <a:gd name="connsiteX629" fmla="*/ 10990298 w 11965575"/>
              <a:gd name="connsiteY629" fmla="*/ 639980 h 6464302"/>
              <a:gd name="connsiteX630" fmla="*/ 10982622 w 11965575"/>
              <a:gd name="connsiteY630" fmla="*/ 638747 h 6464302"/>
              <a:gd name="connsiteX631" fmla="*/ 10972783 w 11965575"/>
              <a:gd name="connsiteY631" fmla="*/ 646389 h 6464302"/>
              <a:gd name="connsiteX632" fmla="*/ 10964132 w 11965575"/>
              <a:gd name="connsiteY632" fmla="*/ 654967 h 6464302"/>
              <a:gd name="connsiteX633" fmla="*/ 10941357 w 11965575"/>
              <a:gd name="connsiteY633" fmla="*/ 653389 h 6464302"/>
              <a:gd name="connsiteX634" fmla="*/ 10920025 w 11965575"/>
              <a:gd name="connsiteY634" fmla="*/ 654870 h 6464302"/>
              <a:gd name="connsiteX635" fmla="*/ 10913325 w 11965575"/>
              <a:gd name="connsiteY635" fmla="*/ 670754 h 6464302"/>
              <a:gd name="connsiteX636" fmla="*/ 10909848 w 11965575"/>
              <a:gd name="connsiteY636" fmla="*/ 677633 h 6464302"/>
              <a:gd name="connsiteX637" fmla="*/ 10885163 w 11965575"/>
              <a:gd name="connsiteY637" fmla="*/ 660129 h 6464302"/>
              <a:gd name="connsiteX638" fmla="*/ 10878460 w 11965575"/>
              <a:gd name="connsiteY638" fmla="*/ 649085 h 6464302"/>
              <a:gd name="connsiteX639" fmla="*/ 10854753 w 11965575"/>
              <a:gd name="connsiteY639" fmla="*/ 648697 h 6464302"/>
              <a:gd name="connsiteX640" fmla="*/ 10853396 w 11965575"/>
              <a:gd name="connsiteY640" fmla="*/ 655322 h 6464302"/>
              <a:gd name="connsiteX641" fmla="*/ 10852422 w 11965575"/>
              <a:gd name="connsiteY641" fmla="*/ 665133 h 6464302"/>
              <a:gd name="connsiteX642" fmla="*/ 10842329 w 11965575"/>
              <a:gd name="connsiteY642" fmla="*/ 670651 h 6464302"/>
              <a:gd name="connsiteX643" fmla="*/ 10810180 w 11965575"/>
              <a:gd name="connsiteY643" fmla="*/ 662660 h 6464302"/>
              <a:gd name="connsiteX644" fmla="*/ 10791264 w 11965575"/>
              <a:gd name="connsiteY644" fmla="*/ 657389 h 6464302"/>
              <a:gd name="connsiteX645" fmla="*/ 10741008 w 11965575"/>
              <a:gd name="connsiteY645" fmla="*/ 668802 h 6464302"/>
              <a:gd name="connsiteX646" fmla="*/ 10726418 w 11965575"/>
              <a:gd name="connsiteY646" fmla="*/ 672705 h 6464302"/>
              <a:gd name="connsiteX647" fmla="*/ 10678662 w 11965575"/>
              <a:gd name="connsiteY647" fmla="*/ 660123 h 6464302"/>
              <a:gd name="connsiteX648" fmla="*/ 10652028 w 11965575"/>
              <a:gd name="connsiteY648" fmla="*/ 662240 h 6464302"/>
              <a:gd name="connsiteX649" fmla="*/ 10618016 w 11965575"/>
              <a:gd name="connsiteY649" fmla="*/ 683553 h 6464302"/>
              <a:gd name="connsiteX650" fmla="*/ 10613603 w 11965575"/>
              <a:gd name="connsiteY650" fmla="*/ 664694 h 6464302"/>
              <a:gd name="connsiteX651" fmla="*/ 10594178 w 11965575"/>
              <a:gd name="connsiteY651" fmla="*/ 655176 h 6464302"/>
              <a:gd name="connsiteX652" fmla="*/ 10591465 w 11965575"/>
              <a:gd name="connsiteY652" fmla="*/ 668427 h 6464302"/>
              <a:gd name="connsiteX653" fmla="*/ 10580693 w 11965575"/>
              <a:gd name="connsiteY653" fmla="*/ 677259 h 6464302"/>
              <a:gd name="connsiteX654" fmla="*/ 10554865 w 11965575"/>
              <a:gd name="connsiteY654" fmla="*/ 677125 h 6464302"/>
              <a:gd name="connsiteX655" fmla="*/ 10520300 w 11965575"/>
              <a:gd name="connsiteY655" fmla="*/ 675885 h 6464302"/>
              <a:gd name="connsiteX656" fmla="*/ 10502402 w 11965575"/>
              <a:gd name="connsiteY656" fmla="*/ 679108 h 6464302"/>
              <a:gd name="connsiteX657" fmla="*/ 10494939 w 11965575"/>
              <a:gd name="connsiteY657" fmla="*/ 688620 h 6464302"/>
              <a:gd name="connsiteX658" fmla="*/ 10481241 w 11965575"/>
              <a:gd name="connsiteY658" fmla="*/ 699957 h 6464302"/>
              <a:gd name="connsiteX659" fmla="*/ 10474157 w 11965575"/>
              <a:gd name="connsiteY659" fmla="*/ 685727 h 6464302"/>
              <a:gd name="connsiteX660" fmla="*/ 10466226 w 11965575"/>
              <a:gd name="connsiteY660" fmla="*/ 682370 h 6464302"/>
              <a:gd name="connsiteX661" fmla="*/ 10461434 w 11965575"/>
              <a:gd name="connsiteY661" fmla="*/ 687253 h 6464302"/>
              <a:gd name="connsiteX662" fmla="*/ 10449560 w 11965575"/>
              <a:gd name="connsiteY662" fmla="*/ 704834 h 6464302"/>
              <a:gd name="connsiteX663" fmla="*/ 10446847 w 11965575"/>
              <a:gd name="connsiteY663" fmla="*/ 718084 h 6464302"/>
              <a:gd name="connsiteX664" fmla="*/ 10454779 w 11965575"/>
              <a:gd name="connsiteY664" fmla="*/ 721441 h 6464302"/>
              <a:gd name="connsiteX665" fmla="*/ 10545455 w 11965575"/>
              <a:gd name="connsiteY665" fmla="*/ 733185 h 6464302"/>
              <a:gd name="connsiteX666" fmla="*/ 10615181 w 11965575"/>
              <a:gd name="connsiteY666" fmla="*/ 749595 h 6464302"/>
              <a:gd name="connsiteX667" fmla="*/ 10647078 w 11965575"/>
              <a:gd name="connsiteY667" fmla="*/ 782390 h 6464302"/>
              <a:gd name="connsiteX668" fmla="*/ 10670023 w 11965575"/>
              <a:gd name="connsiteY668" fmla="*/ 776407 h 6464302"/>
              <a:gd name="connsiteX669" fmla="*/ 10675919 w 11965575"/>
              <a:gd name="connsiteY669" fmla="*/ 789702 h 6464302"/>
              <a:gd name="connsiteX670" fmla="*/ 10691358 w 11965575"/>
              <a:gd name="connsiteY670" fmla="*/ 801852 h 6464302"/>
              <a:gd name="connsiteX671" fmla="*/ 10704123 w 11965575"/>
              <a:gd name="connsiteY671" fmla="*/ 791705 h 6464302"/>
              <a:gd name="connsiteX672" fmla="*/ 10710440 w 11965575"/>
              <a:gd name="connsiteY672" fmla="*/ 772637 h 6464302"/>
              <a:gd name="connsiteX673" fmla="*/ 10724268 w 11965575"/>
              <a:gd name="connsiteY673" fmla="*/ 789289 h 6464302"/>
              <a:gd name="connsiteX674" fmla="*/ 10740640 w 11965575"/>
              <a:gd name="connsiteY674" fmla="*/ 800250 h 6464302"/>
              <a:gd name="connsiteX675" fmla="*/ 10733985 w 11965575"/>
              <a:gd name="connsiteY675" fmla="*/ 834438 h 6464302"/>
              <a:gd name="connsiteX676" fmla="*/ 10718718 w 11965575"/>
              <a:gd name="connsiteY676" fmla="*/ 841655 h 6464302"/>
              <a:gd name="connsiteX677" fmla="*/ 10711082 w 11965575"/>
              <a:gd name="connsiteY677" fmla="*/ 831799 h 6464302"/>
              <a:gd name="connsiteX678" fmla="*/ 10703957 w 11965575"/>
              <a:gd name="connsiteY678" fmla="*/ 826191 h 6464302"/>
              <a:gd name="connsiteX679" fmla="*/ 10674862 w 11965575"/>
              <a:gd name="connsiteY679" fmla="*/ 816756 h 6464302"/>
              <a:gd name="connsiteX680" fmla="*/ 10651408 w 11965575"/>
              <a:gd name="connsiteY680" fmla="*/ 818492 h 6464302"/>
              <a:gd name="connsiteX681" fmla="*/ 10644665 w 11965575"/>
              <a:gd name="connsiteY681" fmla="*/ 816069 h 6464302"/>
              <a:gd name="connsiteX682" fmla="*/ 10637412 w 11965575"/>
              <a:gd name="connsiteY682" fmla="*/ 809399 h 6464302"/>
              <a:gd name="connsiteX683" fmla="*/ 10582277 w 11965575"/>
              <a:gd name="connsiteY683" fmla="*/ 816012 h 6464302"/>
              <a:gd name="connsiteX684" fmla="*/ 10553905 w 11965575"/>
              <a:gd name="connsiteY684" fmla="*/ 821569 h 6464302"/>
              <a:gd name="connsiteX685" fmla="*/ 10530111 w 11965575"/>
              <a:gd name="connsiteY685" fmla="*/ 811498 h 6464302"/>
              <a:gd name="connsiteX686" fmla="*/ 10518999 w 11965575"/>
              <a:gd name="connsiteY686" fmla="*/ 808523 h 6464302"/>
              <a:gd name="connsiteX687" fmla="*/ 10516286 w 11965575"/>
              <a:gd name="connsiteY687" fmla="*/ 821772 h 6464302"/>
              <a:gd name="connsiteX688" fmla="*/ 10519807 w 11965575"/>
              <a:gd name="connsiteY688" fmla="*/ 833198 h 6464302"/>
              <a:gd name="connsiteX689" fmla="*/ 10538004 w 11965575"/>
              <a:gd name="connsiteY689" fmla="*/ 850403 h 6464302"/>
              <a:gd name="connsiteX690" fmla="*/ 10593988 w 11965575"/>
              <a:gd name="connsiteY690" fmla="*/ 859845 h 6464302"/>
              <a:gd name="connsiteX691" fmla="*/ 10600521 w 11965575"/>
              <a:gd name="connsiteY691" fmla="*/ 878449 h 6464302"/>
              <a:gd name="connsiteX692" fmla="*/ 10599715 w 11965575"/>
              <a:gd name="connsiteY692" fmla="*/ 880699 h 6464302"/>
              <a:gd name="connsiteX693" fmla="*/ 10585425 w 11965575"/>
              <a:gd name="connsiteY693" fmla="*/ 905033 h 6464302"/>
              <a:gd name="connsiteX694" fmla="*/ 10576689 w 11965575"/>
              <a:gd name="connsiteY694" fmla="*/ 903926 h 6464302"/>
              <a:gd name="connsiteX695" fmla="*/ 10586569 w 11965575"/>
              <a:gd name="connsiteY695" fmla="*/ 887662 h 6464302"/>
              <a:gd name="connsiteX696" fmla="*/ 10574820 w 11965575"/>
              <a:gd name="connsiteY696" fmla="*/ 879377 h 6464302"/>
              <a:gd name="connsiteX697" fmla="*/ 10570410 w 11965575"/>
              <a:gd name="connsiteY697" fmla="*/ 887446 h 6464302"/>
              <a:gd name="connsiteX698" fmla="*/ 10548189 w 11965575"/>
              <a:gd name="connsiteY698" fmla="*/ 908421 h 6464302"/>
              <a:gd name="connsiteX699" fmla="*/ 10502597 w 11965575"/>
              <a:gd name="connsiteY699" fmla="*/ 913889 h 6464302"/>
              <a:gd name="connsiteX700" fmla="*/ 10478844 w 11965575"/>
              <a:gd name="connsiteY700" fmla="*/ 895197 h 6464302"/>
              <a:gd name="connsiteX701" fmla="*/ 10478463 w 11965575"/>
              <a:gd name="connsiteY701" fmla="*/ 892011 h 6464302"/>
              <a:gd name="connsiteX702" fmla="*/ 10476256 w 11965575"/>
              <a:gd name="connsiteY702" fmla="*/ 882582 h 6464302"/>
              <a:gd name="connsiteX703" fmla="*/ 10462854 w 11965575"/>
              <a:gd name="connsiteY703" fmla="*/ 887421 h 6464302"/>
              <a:gd name="connsiteX704" fmla="*/ 10458955 w 11965575"/>
              <a:gd name="connsiteY704" fmla="*/ 899737 h 6464302"/>
              <a:gd name="connsiteX705" fmla="*/ 10444492 w 11965575"/>
              <a:gd name="connsiteY705" fmla="*/ 904702 h 6464302"/>
              <a:gd name="connsiteX706" fmla="*/ 10441904 w 11965575"/>
              <a:gd name="connsiteY706" fmla="*/ 892087 h 6464302"/>
              <a:gd name="connsiteX707" fmla="*/ 10444448 w 11965575"/>
              <a:gd name="connsiteY707" fmla="*/ 886396 h 6464302"/>
              <a:gd name="connsiteX708" fmla="*/ 10443557 w 11965575"/>
              <a:gd name="connsiteY708" fmla="*/ 878964 h 6464302"/>
              <a:gd name="connsiteX709" fmla="*/ 10437450 w 11965575"/>
              <a:gd name="connsiteY709" fmla="*/ 881850 h 6464302"/>
              <a:gd name="connsiteX710" fmla="*/ 10429435 w 11965575"/>
              <a:gd name="connsiteY710" fmla="*/ 895737 h 6464302"/>
              <a:gd name="connsiteX711" fmla="*/ 10402887 w 11965575"/>
              <a:gd name="connsiteY711" fmla="*/ 907538 h 6464302"/>
              <a:gd name="connsiteX712" fmla="*/ 10382529 w 11965575"/>
              <a:gd name="connsiteY712" fmla="*/ 899208 h 6464302"/>
              <a:gd name="connsiteX713" fmla="*/ 10369000 w 11965575"/>
              <a:gd name="connsiteY713" fmla="*/ 902985 h 6464302"/>
              <a:gd name="connsiteX714" fmla="*/ 10351443 w 11965575"/>
              <a:gd name="connsiteY714" fmla="*/ 918016 h 6464302"/>
              <a:gd name="connsiteX715" fmla="*/ 10335157 w 11965575"/>
              <a:gd name="connsiteY715" fmla="*/ 916738 h 6464302"/>
              <a:gd name="connsiteX716" fmla="*/ 10243547 w 11965575"/>
              <a:gd name="connsiteY716" fmla="*/ 906183 h 6464302"/>
              <a:gd name="connsiteX717" fmla="*/ 10229382 w 11965575"/>
              <a:gd name="connsiteY717" fmla="*/ 904651 h 6464302"/>
              <a:gd name="connsiteX718" fmla="*/ 10194434 w 11965575"/>
              <a:gd name="connsiteY718" fmla="*/ 900226 h 6464302"/>
              <a:gd name="connsiteX719" fmla="*/ 10146767 w 11965575"/>
              <a:gd name="connsiteY719" fmla="*/ 924253 h 6464302"/>
              <a:gd name="connsiteX720" fmla="*/ 10124333 w 11965575"/>
              <a:gd name="connsiteY720" fmla="*/ 934484 h 6464302"/>
              <a:gd name="connsiteX721" fmla="*/ 10039211 w 11965575"/>
              <a:gd name="connsiteY721" fmla="*/ 924228 h 6464302"/>
              <a:gd name="connsiteX722" fmla="*/ 10024622 w 11965575"/>
              <a:gd name="connsiteY722" fmla="*/ 928132 h 6464302"/>
              <a:gd name="connsiteX723" fmla="*/ 10018897 w 11965575"/>
              <a:gd name="connsiteY723" fmla="*/ 934204 h 6464302"/>
              <a:gd name="connsiteX724" fmla="*/ 10016481 w 11965575"/>
              <a:gd name="connsiteY724" fmla="*/ 940956 h 6464302"/>
              <a:gd name="connsiteX725" fmla="*/ 10030350 w 11965575"/>
              <a:gd name="connsiteY725" fmla="*/ 948986 h 6464302"/>
              <a:gd name="connsiteX726" fmla="*/ 10041421 w 11965575"/>
              <a:gd name="connsiteY726" fmla="*/ 960583 h 6464302"/>
              <a:gd name="connsiteX727" fmla="*/ 10030012 w 11965575"/>
              <a:gd name="connsiteY727" fmla="*/ 964106 h 6464302"/>
              <a:gd name="connsiteX728" fmla="*/ 10009568 w 11965575"/>
              <a:gd name="connsiteY728" fmla="*/ 946094 h 6464302"/>
              <a:gd name="connsiteX729" fmla="*/ 9936661 w 11965575"/>
              <a:gd name="connsiteY729" fmla="*/ 930065 h 6464302"/>
              <a:gd name="connsiteX730" fmla="*/ 9914905 w 11965575"/>
              <a:gd name="connsiteY730" fmla="*/ 936983 h 6464302"/>
              <a:gd name="connsiteX731" fmla="*/ 9906719 w 11965575"/>
              <a:gd name="connsiteY731" fmla="*/ 931502 h 6464302"/>
              <a:gd name="connsiteX732" fmla="*/ 9891789 w 11965575"/>
              <a:gd name="connsiteY732" fmla="*/ 923598 h 6464302"/>
              <a:gd name="connsiteX733" fmla="*/ 9839412 w 11965575"/>
              <a:gd name="connsiteY733" fmla="*/ 935266 h 6464302"/>
              <a:gd name="connsiteX734" fmla="*/ 9765196 w 11965575"/>
              <a:gd name="connsiteY734" fmla="*/ 971094 h 6464302"/>
              <a:gd name="connsiteX735" fmla="*/ 9763881 w 11965575"/>
              <a:gd name="connsiteY735" fmla="*/ 969098 h 6464302"/>
              <a:gd name="connsiteX736" fmla="*/ 9766849 w 11965575"/>
              <a:gd name="connsiteY736" fmla="*/ 957971 h 6464302"/>
              <a:gd name="connsiteX737" fmla="*/ 9755396 w 11965575"/>
              <a:gd name="connsiteY737" fmla="*/ 943188 h 6464302"/>
              <a:gd name="connsiteX738" fmla="*/ 9740893 w 11965575"/>
              <a:gd name="connsiteY738" fmla="*/ 956776 h 6464302"/>
              <a:gd name="connsiteX739" fmla="*/ 9737798 w 11965575"/>
              <a:gd name="connsiteY739" fmla="*/ 966841 h 6464302"/>
              <a:gd name="connsiteX740" fmla="*/ 9724225 w 11965575"/>
              <a:gd name="connsiteY740" fmla="*/ 952312 h 6464302"/>
              <a:gd name="connsiteX741" fmla="*/ 9718710 w 11965575"/>
              <a:gd name="connsiteY741" fmla="*/ 942202 h 6464302"/>
              <a:gd name="connsiteX742" fmla="*/ 9676001 w 11965575"/>
              <a:gd name="connsiteY742" fmla="*/ 926861 h 6464302"/>
              <a:gd name="connsiteX743" fmla="*/ 9642072 w 11965575"/>
              <a:gd name="connsiteY743" fmla="*/ 930930 h 6464302"/>
              <a:gd name="connsiteX744" fmla="*/ 9629858 w 11965575"/>
              <a:gd name="connsiteY744" fmla="*/ 936703 h 6464302"/>
              <a:gd name="connsiteX745" fmla="*/ 9604030 w 11965575"/>
              <a:gd name="connsiteY745" fmla="*/ 936569 h 6464302"/>
              <a:gd name="connsiteX746" fmla="*/ 9588972 w 11965575"/>
              <a:gd name="connsiteY746" fmla="*/ 927605 h 6464302"/>
              <a:gd name="connsiteX747" fmla="*/ 9576545 w 11965575"/>
              <a:gd name="connsiteY747" fmla="*/ 922632 h 6464302"/>
              <a:gd name="connsiteX748" fmla="*/ 9559962 w 11965575"/>
              <a:gd name="connsiteY748" fmla="*/ 927853 h 6464302"/>
              <a:gd name="connsiteX749" fmla="*/ 9540499 w 11965575"/>
              <a:gd name="connsiteY749" fmla="*/ 953882 h 6464302"/>
              <a:gd name="connsiteX750" fmla="*/ 9539906 w 11965575"/>
              <a:gd name="connsiteY750" fmla="*/ 966878 h 6464302"/>
              <a:gd name="connsiteX751" fmla="*/ 9484048 w 11965575"/>
              <a:gd name="connsiteY751" fmla="*/ 931572 h 6464302"/>
              <a:gd name="connsiteX752" fmla="*/ 9466659 w 11965575"/>
              <a:gd name="connsiteY752" fmla="*/ 939043 h 6464302"/>
              <a:gd name="connsiteX753" fmla="*/ 9463268 w 11965575"/>
              <a:gd name="connsiteY753" fmla="*/ 955606 h 6464302"/>
              <a:gd name="connsiteX754" fmla="*/ 9475186 w 11965575"/>
              <a:gd name="connsiteY754" fmla="*/ 956331 h 6464302"/>
              <a:gd name="connsiteX755" fmla="*/ 9485237 w 11965575"/>
              <a:gd name="connsiteY755" fmla="*/ 959434 h 6464302"/>
              <a:gd name="connsiteX756" fmla="*/ 9481337 w 11965575"/>
              <a:gd name="connsiteY756" fmla="*/ 971749 h 6464302"/>
              <a:gd name="connsiteX757" fmla="*/ 9467935 w 11965575"/>
              <a:gd name="connsiteY757" fmla="*/ 976588 h 6464302"/>
              <a:gd name="connsiteX758" fmla="*/ 9454661 w 11965575"/>
              <a:gd name="connsiteY758" fmla="*/ 982488 h 6464302"/>
              <a:gd name="connsiteX759" fmla="*/ 9477140 w 11965575"/>
              <a:gd name="connsiteY759" fmla="*/ 990563 h 6464302"/>
              <a:gd name="connsiteX760" fmla="*/ 9541734 w 11965575"/>
              <a:gd name="connsiteY760" fmla="*/ 1000049 h 6464302"/>
              <a:gd name="connsiteX761" fmla="*/ 9582703 w 11965575"/>
              <a:gd name="connsiteY761" fmla="*/ 991904 h 6464302"/>
              <a:gd name="connsiteX762" fmla="*/ 9595680 w 11965575"/>
              <a:gd name="connsiteY762" fmla="*/ 992502 h 6464302"/>
              <a:gd name="connsiteX763" fmla="*/ 9624480 w 11965575"/>
              <a:gd name="connsiteY763" fmla="*/ 1008435 h 6464302"/>
              <a:gd name="connsiteX764" fmla="*/ 9640256 w 11965575"/>
              <a:gd name="connsiteY764" fmla="*/ 1005466 h 6464302"/>
              <a:gd name="connsiteX765" fmla="*/ 9673548 w 11965575"/>
              <a:gd name="connsiteY765" fmla="*/ 996088 h 6464302"/>
              <a:gd name="connsiteX766" fmla="*/ 9705442 w 11965575"/>
              <a:gd name="connsiteY766" fmla="*/ 1001957 h 6464302"/>
              <a:gd name="connsiteX767" fmla="*/ 9717401 w 11965575"/>
              <a:gd name="connsiteY767" fmla="*/ 994060 h 6464302"/>
              <a:gd name="connsiteX768" fmla="*/ 9724864 w 11965575"/>
              <a:gd name="connsiteY768" fmla="*/ 984548 h 6464302"/>
              <a:gd name="connsiteX769" fmla="*/ 9738310 w 11965575"/>
              <a:gd name="connsiteY769" fmla="*/ 998015 h 6464302"/>
              <a:gd name="connsiteX770" fmla="*/ 9754260 w 11965575"/>
              <a:gd name="connsiteY770" fmla="*/ 1014412 h 6464302"/>
              <a:gd name="connsiteX771" fmla="*/ 9781571 w 11965575"/>
              <a:gd name="connsiteY771" fmla="*/ 1008982 h 6464302"/>
              <a:gd name="connsiteX772" fmla="*/ 9821183 w 11965575"/>
              <a:gd name="connsiteY772" fmla="*/ 1007463 h 6464302"/>
              <a:gd name="connsiteX773" fmla="*/ 9833696 w 11965575"/>
              <a:gd name="connsiteY773" fmla="*/ 1022118 h 6464302"/>
              <a:gd name="connsiteX774" fmla="*/ 9845954 w 11965575"/>
              <a:gd name="connsiteY774" fmla="*/ 1034650 h 6464302"/>
              <a:gd name="connsiteX775" fmla="*/ 9921660 w 11965575"/>
              <a:gd name="connsiteY775" fmla="*/ 1047112 h 6464302"/>
              <a:gd name="connsiteX776" fmla="*/ 9960804 w 11965575"/>
              <a:gd name="connsiteY776" fmla="*/ 1032724 h 6464302"/>
              <a:gd name="connsiteX777" fmla="*/ 9962925 w 11965575"/>
              <a:gd name="connsiteY777" fmla="*/ 1032469 h 6464302"/>
              <a:gd name="connsiteX778" fmla="*/ 9969754 w 11965575"/>
              <a:gd name="connsiteY778" fmla="*/ 1044575 h 6464302"/>
              <a:gd name="connsiteX779" fmla="*/ 9981077 w 11965575"/>
              <a:gd name="connsiteY779" fmla="*/ 1031369 h 6464302"/>
              <a:gd name="connsiteX780" fmla="*/ 9983748 w 11965575"/>
              <a:gd name="connsiteY780" fmla="*/ 1026740 h 6464302"/>
              <a:gd name="connsiteX781" fmla="*/ 9990616 w 11965575"/>
              <a:gd name="connsiteY781" fmla="*/ 1003298 h 6464302"/>
              <a:gd name="connsiteX782" fmla="*/ 10001770 w 11965575"/>
              <a:gd name="connsiteY782" fmla="*/ 997652 h 6464302"/>
              <a:gd name="connsiteX783" fmla="*/ 10008217 w 11965575"/>
              <a:gd name="connsiteY783" fmla="*/ 1006572 h 6464302"/>
              <a:gd name="connsiteX784" fmla="*/ 10012929 w 11965575"/>
              <a:gd name="connsiteY784" fmla="*/ 1045859 h 6464302"/>
              <a:gd name="connsiteX785" fmla="*/ 10024041 w 11965575"/>
              <a:gd name="connsiteY785" fmla="*/ 1048835 h 6464302"/>
              <a:gd name="connsiteX786" fmla="*/ 10057629 w 11965575"/>
              <a:gd name="connsiteY786" fmla="*/ 1032959 h 6464302"/>
              <a:gd name="connsiteX787" fmla="*/ 10066366 w 11965575"/>
              <a:gd name="connsiteY787" fmla="*/ 1034064 h 6464302"/>
              <a:gd name="connsiteX788" fmla="*/ 10098092 w 11965575"/>
              <a:gd name="connsiteY788" fmla="*/ 1047493 h 6464302"/>
              <a:gd name="connsiteX789" fmla="*/ 10126381 w 11965575"/>
              <a:gd name="connsiteY789" fmla="*/ 1059179 h 6464302"/>
              <a:gd name="connsiteX790" fmla="*/ 10136433 w 11965575"/>
              <a:gd name="connsiteY790" fmla="*/ 1062283 h 6464302"/>
              <a:gd name="connsiteX791" fmla="*/ 10190211 w 11965575"/>
              <a:gd name="connsiteY791" fmla="*/ 1062295 h 6464302"/>
              <a:gd name="connsiteX792" fmla="*/ 10207302 w 11965575"/>
              <a:gd name="connsiteY792" fmla="*/ 1061322 h 6464302"/>
              <a:gd name="connsiteX793" fmla="*/ 10249035 w 11965575"/>
              <a:gd name="connsiteY793" fmla="*/ 1059548 h 6464302"/>
              <a:gd name="connsiteX794" fmla="*/ 10259893 w 11965575"/>
              <a:gd name="connsiteY794" fmla="*/ 1060401 h 6464302"/>
              <a:gd name="connsiteX795" fmla="*/ 10320627 w 11965575"/>
              <a:gd name="connsiteY795" fmla="*/ 1073580 h 6464302"/>
              <a:gd name="connsiteX796" fmla="*/ 10348490 w 11965575"/>
              <a:gd name="connsiteY796" fmla="*/ 1063776 h 6464302"/>
              <a:gd name="connsiteX797" fmla="*/ 10392853 w 11965575"/>
              <a:gd name="connsiteY797" fmla="*/ 1065996 h 6464302"/>
              <a:gd name="connsiteX798" fmla="*/ 10433655 w 11965575"/>
              <a:gd name="connsiteY798" fmla="*/ 1092337 h 6464302"/>
              <a:gd name="connsiteX799" fmla="*/ 10435352 w 11965575"/>
              <a:gd name="connsiteY799" fmla="*/ 1097519 h 6464302"/>
              <a:gd name="connsiteX800" fmla="*/ 10447397 w 11965575"/>
              <a:gd name="connsiteY800" fmla="*/ 1099306 h 6464302"/>
              <a:gd name="connsiteX801" fmla="*/ 10459653 w 11965575"/>
              <a:gd name="connsiteY801" fmla="*/ 1084910 h 6464302"/>
              <a:gd name="connsiteX802" fmla="*/ 10513007 w 11965575"/>
              <a:gd name="connsiteY802" fmla="*/ 1090360 h 6464302"/>
              <a:gd name="connsiteX803" fmla="*/ 10536081 w 11965575"/>
              <a:gd name="connsiteY803" fmla="*/ 1112365 h 6464302"/>
              <a:gd name="connsiteX804" fmla="*/ 10561021 w 11965575"/>
              <a:gd name="connsiteY804" fmla="*/ 1131993 h 6464302"/>
              <a:gd name="connsiteX805" fmla="*/ 10563307 w 11965575"/>
              <a:gd name="connsiteY805" fmla="*/ 1097252 h 6464302"/>
              <a:gd name="connsiteX806" fmla="*/ 10588458 w 11965575"/>
              <a:gd name="connsiteY806" fmla="*/ 1100698 h 6464302"/>
              <a:gd name="connsiteX807" fmla="*/ 10605422 w 11965575"/>
              <a:gd name="connsiteY807" fmla="*/ 1098664 h 6464302"/>
              <a:gd name="connsiteX808" fmla="*/ 10658480 w 11965575"/>
              <a:gd name="connsiteY808" fmla="*/ 1110610 h 6464302"/>
              <a:gd name="connsiteX809" fmla="*/ 10820070 w 11965575"/>
              <a:gd name="connsiteY809" fmla="*/ 1139698 h 6464302"/>
              <a:gd name="connsiteX810" fmla="*/ 10831437 w 11965575"/>
              <a:gd name="connsiteY810" fmla="*/ 1144798 h 6464302"/>
              <a:gd name="connsiteX811" fmla="*/ 10825289 w 11965575"/>
              <a:gd name="connsiteY811" fmla="*/ 1156305 h 6464302"/>
              <a:gd name="connsiteX812" fmla="*/ 10821006 w 11965575"/>
              <a:gd name="connsiteY812" fmla="*/ 1165437 h 6464302"/>
              <a:gd name="connsiteX813" fmla="*/ 10831568 w 11965575"/>
              <a:gd name="connsiteY813" fmla="*/ 1172786 h 6464302"/>
              <a:gd name="connsiteX814" fmla="*/ 10841110 w 11965575"/>
              <a:gd name="connsiteY814" fmla="*/ 1171642 h 6464302"/>
              <a:gd name="connsiteX815" fmla="*/ 10867365 w 11965575"/>
              <a:gd name="connsiteY815" fmla="*/ 1193266 h 6464302"/>
              <a:gd name="connsiteX816" fmla="*/ 10867155 w 11965575"/>
              <a:gd name="connsiteY816" fmla="*/ 1209447 h 6464302"/>
              <a:gd name="connsiteX817" fmla="*/ 10877588 w 11965575"/>
              <a:gd name="connsiteY817" fmla="*/ 1215735 h 6464302"/>
              <a:gd name="connsiteX818" fmla="*/ 10890309 w 11965575"/>
              <a:gd name="connsiteY818" fmla="*/ 1187283 h 6464302"/>
              <a:gd name="connsiteX819" fmla="*/ 10909142 w 11965575"/>
              <a:gd name="connsiteY819" fmla="*/ 1209797 h 6464302"/>
              <a:gd name="connsiteX820" fmla="*/ 10905795 w 11965575"/>
              <a:gd name="connsiteY820" fmla="*/ 1244665 h 6464302"/>
              <a:gd name="connsiteX821" fmla="*/ 10879033 w 11965575"/>
              <a:gd name="connsiteY821" fmla="*/ 1245721 h 6464302"/>
              <a:gd name="connsiteX822" fmla="*/ 10842771 w 11965575"/>
              <a:gd name="connsiteY822" fmla="*/ 1239299 h 6464302"/>
              <a:gd name="connsiteX823" fmla="*/ 10818385 w 11965575"/>
              <a:gd name="connsiteY823" fmla="*/ 1242224 h 6464302"/>
              <a:gd name="connsiteX824" fmla="*/ 10718207 w 11965575"/>
              <a:gd name="connsiteY824" fmla="*/ 1223003 h 6464302"/>
              <a:gd name="connsiteX825" fmla="*/ 10696705 w 11965575"/>
              <a:gd name="connsiteY825" fmla="*/ 1232044 h 6464302"/>
              <a:gd name="connsiteX826" fmla="*/ 10695349 w 11965575"/>
              <a:gd name="connsiteY826" fmla="*/ 1238670 h 6464302"/>
              <a:gd name="connsiteX827" fmla="*/ 10688478 w 11965575"/>
              <a:gd name="connsiteY827" fmla="*/ 1235185 h 6464302"/>
              <a:gd name="connsiteX828" fmla="*/ 10684660 w 11965575"/>
              <a:gd name="connsiteY828" fmla="*/ 1230257 h 6464302"/>
              <a:gd name="connsiteX829" fmla="*/ 10671428 w 11965575"/>
              <a:gd name="connsiteY829" fmla="*/ 1227536 h 6464302"/>
              <a:gd name="connsiteX830" fmla="*/ 10676815 w 11965575"/>
              <a:gd name="connsiteY830" fmla="*/ 1236584 h 6464302"/>
              <a:gd name="connsiteX831" fmla="*/ 10678130 w 11965575"/>
              <a:gd name="connsiteY831" fmla="*/ 1238580 h 6464302"/>
              <a:gd name="connsiteX832" fmla="*/ 10680082 w 11965575"/>
              <a:gd name="connsiteY832" fmla="*/ 1245886 h 6464302"/>
              <a:gd name="connsiteX833" fmla="*/ 10672787 w 11965575"/>
              <a:gd name="connsiteY833" fmla="*/ 1247837 h 6464302"/>
              <a:gd name="connsiteX834" fmla="*/ 10654524 w 11965575"/>
              <a:gd name="connsiteY834" fmla="*/ 1248008 h 6464302"/>
              <a:gd name="connsiteX835" fmla="*/ 10649076 w 11965575"/>
              <a:gd name="connsiteY835" fmla="*/ 1253403 h 6464302"/>
              <a:gd name="connsiteX836" fmla="*/ 10655504 w 11965575"/>
              <a:gd name="connsiteY836" fmla="*/ 1252145 h 6464302"/>
              <a:gd name="connsiteX837" fmla="*/ 10692911 w 11965575"/>
              <a:gd name="connsiteY837" fmla="*/ 1260697 h 6464302"/>
              <a:gd name="connsiteX838" fmla="*/ 10734771 w 11965575"/>
              <a:gd name="connsiteY838" fmla="*/ 1264882 h 6464302"/>
              <a:gd name="connsiteX839" fmla="*/ 10746249 w 11965575"/>
              <a:gd name="connsiteY839" fmla="*/ 1271175 h 6464302"/>
              <a:gd name="connsiteX840" fmla="*/ 10747518 w 11965575"/>
              <a:gd name="connsiteY840" fmla="*/ 1281761 h 6464302"/>
              <a:gd name="connsiteX841" fmla="*/ 10747996 w 11965575"/>
              <a:gd name="connsiteY841" fmla="*/ 1284087 h 6464302"/>
              <a:gd name="connsiteX842" fmla="*/ 10749656 w 11965575"/>
              <a:gd name="connsiteY842" fmla="*/ 1283452 h 6464302"/>
              <a:gd name="connsiteX843" fmla="*/ 10752992 w 11965575"/>
              <a:gd name="connsiteY843" fmla="*/ 1288841 h 6464302"/>
              <a:gd name="connsiteX844" fmla="*/ 10756711 w 11965575"/>
              <a:gd name="connsiteY844" fmla="*/ 1291982 h 6464302"/>
              <a:gd name="connsiteX845" fmla="*/ 10762197 w 11965575"/>
              <a:gd name="connsiteY845" fmla="*/ 1289204 h 6464302"/>
              <a:gd name="connsiteX846" fmla="*/ 10806833 w 11965575"/>
              <a:gd name="connsiteY846" fmla="*/ 1265443 h 6464302"/>
              <a:gd name="connsiteX847" fmla="*/ 10823625 w 11965575"/>
              <a:gd name="connsiteY847" fmla="*/ 1264963 h 6464302"/>
              <a:gd name="connsiteX848" fmla="*/ 10823929 w 11965575"/>
              <a:gd name="connsiteY848" fmla="*/ 1280266 h 6464302"/>
              <a:gd name="connsiteX849" fmla="*/ 10835347 w 11965575"/>
              <a:gd name="connsiteY849" fmla="*/ 1298840 h 6464302"/>
              <a:gd name="connsiteX850" fmla="*/ 10849482 w 11965575"/>
              <a:gd name="connsiteY850" fmla="*/ 1301746 h 6464302"/>
              <a:gd name="connsiteX851" fmla="*/ 10857155 w 11965575"/>
              <a:gd name="connsiteY851" fmla="*/ 1314633 h 6464302"/>
              <a:gd name="connsiteX852" fmla="*/ 10856915 w 11965575"/>
              <a:gd name="connsiteY852" fmla="*/ 1325399 h 6464302"/>
              <a:gd name="connsiteX853" fmla="*/ 10869177 w 11965575"/>
              <a:gd name="connsiteY853" fmla="*/ 1325463 h 6464302"/>
              <a:gd name="connsiteX854" fmla="*/ 10906929 w 11965575"/>
              <a:gd name="connsiteY854" fmla="*/ 1320935 h 6464302"/>
              <a:gd name="connsiteX855" fmla="*/ 11016317 w 11965575"/>
              <a:gd name="connsiteY855" fmla="*/ 1287874 h 6464302"/>
              <a:gd name="connsiteX856" fmla="*/ 11031477 w 11965575"/>
              <a:gd name="connsiteY856" fmla="*/ 1273783 h 6464302"/>
              <a:gd name="connsiteX857" fmla="*/ 11029485 w 11965575"/>
              <a:gd name="connsiteY857" fmla="*/ 1295498 h 6464302"/>
              <a:gd name="connsiteX858" fmla="*/ 11049361 w 11965575"/>
              <a:gd name="connsiteY858" fmla="*/ 1320727 h 6464302"/>
              <a:gd name="connsiteX859" fmla="*/ 11189077 w 11965575"/>
              <a:gd name="connsiteY859" fmla="*/ 1336184 h 6464302"/>
              <a:gd name="connsiteX860" fmla="*/ 11239817 w 11965575"/>
              <a:gd name="connsiteY860" fmla="*/ 1337768 h 6464302"/>
              <a:gd name="connsiteX861" fmla="*/ 11256129 w 11965575"/>
              <a:gd name="connsiteY861" fmla="*/ 1358823 h 6464302"/>
              <a:gd name="connsiteX862" fmla="*/ 11283976 w 11965575"/>
              <a:gd name="connsiteY862" fmla="*/ 1373892 h 6464302"/>
              <a:gd name="connsiteX863" fmla="*/ 11315870 w 11965575"/>
              <a:gd name="connsiteY863" fmla="*/ 1371601 h 6464302"/>
              <a:gd name="connsiteX864" fmla="*/ 11335501 w 11965575"/>
              <a:gd name="connsiteY864" fmla="*/ 1369246 h 6464302"/>
              <a:gd name="connsiteX865" fmla="*/ 11360628 w 11965575"/>
              <a:gd name="connsiteY865" fmla="*/ 1361630 h 6464302"/>
              <a:gd name="connsiteX866" fmla="*/ 11380984 w 11965575"/>
              <a:gd name="connsiteY866" fmla="*/ 1365325 h 6464302"/>
              <a:gd name="connsiteX867" fmla="*/ 11396026 w 11965575"/>
              <a:gd name="connsiteY867" fmla="*/ 1375793 h 6464302"/>
              <a:gd name="connsiteX868" fmla="*/ 11419584 w 11965575"/>
              <a:gd name="connsiteY868" fmla="*/ 1380638 h 6464302"/>
              <a:gd name="connsiteX869" fmla="*/ 11446281 w 11965575"/>
              <a:gd name="connsiteY869" fmla="*/ 1360561 h 6464302"/>
              <a:gd name="connsiteX870" fmla="*/ 11448153 w 11965575"/>
              <a:gd name="connsiteY870" fmla="*/ 1363405 h 6464302"/>
              <a:gd name="connsiteX871" fmla="*/ 11451541 w 11965575"/>
              <a:gd name="connsiteY871" fmla="*/ 1404417 h 6464302"/>
              <a:gd name="connsiteX872" fmla="*/ 11456977 w 11965575"/>
              <a:gd name="connsiteY872" fmla="*/ 1411435 h 6464302"/>
              <a:gd name="connsiteX873" fmla="*/ 11515027 w 11965575"/>
              <a:gd name="connsiteY873" fmla="*/ 1422882 h 6464302"/>
              <a:gd name="connsiteX874" fmla="*/ 11540639 w 11965575"/>
              <a:gd name="connsiteY874" fmla="*/ 1432083 h 6464302"/>
              <a:gd name="connsiteX875" fmla="*/ 11543360 w 11965575"/>
              <a:gd name="connsiteY875" fmla="*/ 1454766 h 6464302"/>
              <a:gd name="connsiteX876" fmla="*/ 11505730 w 11965575"/>
              <a:gd name="connsiteY876" fmla="*/ 1473086 h 6464302"/>
              <a:gd name="connsiteX877" fmla="*/ 11465802 w 11965575"/>
              <a:gd name="connsiteY877" fmla="*/ 1459466 h 6464302"/>
              <a:gd name="connsiteX878" fmla="*/ 11429075 w 11965575"/>
              <a:gd name="connsiteY878" fmla="*/ 1446997 h 6464302"/>
              <a:gd name="connsiteX879" fmla="*/ 11390779 w 11965575"/>
              <a:gd name="connsiteY879" fmla="*/ 1446988 h 6464302"/>
              <a:gd name="connsiteX880" fmla="*/ 11354115 w 11965575"/>
              <a:gd name="connsiteY880" fmla="*/ 1460589 h 6464302"/>
              <a:gd name="connsiteX881" fmla="*/ 11272870 w 11965575"/>
              <a:gd name="connsiteY881" fmla="*/ 1447323 h 6464302"/>
              <a:gd name="connsiteX882" fmla="*/ 11208843 w 11965575"/>
              <a:gd name="connsiteY882" fmla="*/ 1462672 h 6464302"/>
              <a:gd name="connsiteX883" fmla="*/ 11182809 w 11965575"/>
              <a:gd name="connsiteY883" fmla="*/ 1462727 h 6464302"/>
              <a:gd name="connsiteX884" fmla="*/ 11028777 w 11965575"/>
              <a:gd name="connsiteY884" fmla="*/ 1442850 h 6464302"/>
              <a:gd name="connsiteX885" fmla="*/ 11004434 w 11965575"/>
              <a:gd name="connsiteY885" fmla="*/ 1444235 h 6464302"/>
              <a:gd name="connsiteX886" fmla="*/ 10987279 w 11965575"/>
              <a:gd name="connsiteY886" fmla="*/ 1441690 h 6464302"/>
              <a:gd name="connsiteX887" fmla="*/ 10989456 w 11965575"/>
              <a:gd name="connsiteY887" fmla="*/ 1459838 h 6464302"/>
              <a:gd name="connsiteX888" fmla="*/ 10981846 w 11965575"/>
              <a:gd name="connsiteY888" fmla="*/ 1473023 h 6464302"/>
              <a:gd name="connsiteX889" fmla="*/ 10954120 w 11965575"/>
              <a:gd name="connsiteY889" fmla="*/ 1471746 h 6464302"/>
              <a:gd name="connsiteX890" fmla="*/ 10953400 w 11965575"/>
              <a:gd name="connsiteY890" fmla="*/ 1471619 h 6464302"/>
              <a:gd name="connsiteX891" fmla="*/ 10930022 w 11965575"/>
              <a:gd name="connsiteY891" fmla="*/ 1481602 h 6464302"/>
              <a:gd name="connsiteX892" fmla="*/ 10933796 w 11965575"/>
              <a:gd name="connsiteY892" fmla="*/ 1483516 h 6464302"/>
              <a:gd name="connsiteX893" fmla="*/ 10936230 w 11965575"/>
              <a:gd name="connsiteY893" fmla="*/ 1493726 h 6464302"/>
              <a:gd name="connsiteX894" fmla="*/ 10955782 w 11965575"/>
              <a:gd name="connsiteY894" fmla="*/ 1504306 h 6464302"/>
              <a:gd name="connsiteX895" fmla="*/ 10978176 w 11965575"/>
              <a:gd name="connsiteY895" fmla="*/ 1502697 h 6464302"/>
              <a:gd name="connsiteX896" fmla="*/ 10991959 w 11965575"/>
              <a:gd name="connsiteY896" fmla="*/ 1501044 h 6464302"/>
              <a:gd name="connsiteX897" fmla="*/ 11009602 w 11965575"/>
              <a:gd name="connsiteY897" fmla="*/ 1495697 h 6464302"/>
              <a:gd name="connsiteX898" fmla="*/ 11023894 w 11965575"/>
              <a:gd name="connsiteY898" fmla="*/ 1498291 h 6464302"/>
              <a:gd name="connsiteX899" fmla="*/ 11034456 w 11965575"/>
              <a:gd name="connsiteY899" fmla="*/ 1505641 h 6464302"/>
              <a:gd name="connsiteX900" fmla="*/ 11050997 w 11965575"/>
              <a:gd name="connsiteY900" fmla="*/ 1509043 h 6464302"/>
              <a:gd name="connsiteX901" fmla="*/ 11069741 w 11965575"/>
              <a:gd name="connsiteY901" fmla="*/ 1494946 h 6464302"/>
              <a:gd name="connsiteX902" fmla="*/ 11071056 w 11965575"/>
              <a:gd name="connsiteY902" fmla="*/ 1496943 h 6464302"/>
              <a:gd name="connsiteX903" fmla="*/ 11073434 w 11965575"/>
              <a:gd name="connsiteY903" fmla="*/ 1525739 h 6464302"/>
              <a:gd name="connsiteX904" fmla="*/ 11077251 w 11965575"/>
              <a:gd name="connsiteY904" fmla="*/ 1530666 h 6464302"/>
              <a:gd name="connsiteX905" fmla="*/ 11118010 w 11965575"/>
              <a:gd name="connsiteY905" fmla="*/ 1538703 h 6464302"/>
              <a:gd name="connsiteX906" fmla="*/ 11135993 w 11965575"/>
              <a:gd name="connsiteY906" fmla="*/ 1545163 h 6464302"/>
              <a:gd name="connsiteX907" fmla="*/ 11137903 w 11965575"/>
              <a:gd name="connsiteY907" fmla="*/ 1561090 h 6464302"/>
              <a:gd name="connsiteX908" fmla="*/ 11111482 w 11965575"/>
              <a:gd name="connsiteY908" fmla="*/ 1573953 h 6464302"/>
              <a:gd name="connsiteX909" fmla="*/ 11083447 w 11965575"/>
              <a:gd name="connsiteY909" fmla="*/ 1564390 h 6464302"/>
              <a:gd name="connsiteX910" fmla="*/ 11057660 w 11965575"/>
              <a:gd name="connsiteY910" fmla="*/ 1555635 h 6464302"/>
              <a:gd name="connsiteX911" fmla="*/ 11030771 w 11965575"/>
              <a:gd name="connsiteY911" fmla="*/ 1555629 h 6464302"/>
              <a:gd name="connsiteX912" fmla="*/ 11005029 w 11965575"/>
              <a:gd name="connsiteY912" fmla="*/ 1565178 h 6464302"/>
              <a:gd name="connsiteX913" fmla="*/ 10947984 w 11965575"/>
              <a:gd name="connsiteY913" fmla="*/ 1555864 h 6464302"/>
              <a:gd name="connsiteX914" fmla="*/ 10903029 w 11965575"/>
              <a:gd name="connsiteY914" fmla="*/ 1566641 h 6464302"/>
              <a:gd name="connsiteX915" fmla="*/ 10884750 w 11965575"/>
              <a:gd name="connsiteY915" fmla="*/ 1566679 h 6464302"/>
              <a:gd name="connsiteX916" fmla="*/ 10776600 w 11965575"/>
              <a:gd name="connsiteY916" fmla="*/ 1552724 h 6464302"/>
              <a:gd name="connsiteX917" fmla="*/ 10759508 w 11965575"/>
              <a:gd name="connsiteY917" fmla="*/ 1553696 h 6464302"/>
              <a:gd name="connsiteX918" fmla="*/ 10747463 w 11965575"/>
              <a:gd name="connsiteY918" fmla="*/ 1551909 h 6464302"/>
              <a:gd name="connsiteX919" fmla="*/ 10748991 w 11965575"/>
              <a:gd name="connsiteY919" fmla="*/ 1564651 h 6464302"/>
              <a:gd name="connsiteX920" fmla="*/ 10743648 w 11965575"/>
              <a:gd name="connsiteY920" fmla="*/ 1573909 h 6464302"/>
              <a:gd name="connsiteX921" fmla="*/ 10724181 w 11965575"/>
              <a:gd name="connsiteY921" fmla="*/ 1573012 h 6464302"/>
              <a:gd name="connsiteX922" fmla="*/ 10683127 w 11965575"/>
              <a:gd name="connsiteY922" fmla="*/ 1571473 h 6464302"/>
              <a:gd name="connsiteX923" fmla="*/ 10678377 w 11965575"/>
              <a:gd name="connsiteY923" fmla="*/ 1567735 h 6464302"/>
              <a:gd name="connsiteX924" fmla="*/ 10657891 w 11965575"/>
              <a:gd name="connsiteY924" fmla="*/ 1558344 h 6464302"/>
              <a:gd name="connsiteX925" fmla="*/ 10561744 w 11965575"/>
              <a:gd name="connsiteY925" fmla="*/ 1554796 h 6464302"/>
              <a:gd name="connsiteX926" fmla="*/ 10553262 w 11965575"/>
              <a:gd name="connsiteY926" fmla="*/ 1555813 h 6464302"/>
              <a:gd name="connsiteX927" fmla="*/ 10531038 w 11965575"/>
              <a:gd name="connsiteY927" fmla="*/ 1549862 h 6464302"/>
              <a:gd name="connsiteX928" fmla="*/ 10509450 w 11965575"/>
              <a:gd name="connsiteY928" fmla="*/ 1549220 h 6464302"/>
              <a:gd name="connsiteX929" fmla="*/ 10499061 w 11965575"/>
              <a:gd name="connsiteY929" fmla="*/ 1561237 h 6464302"/>
              <a:gd name="connsiteX930" fmla="*/ 10481628 w 11965575"/>
              <a:gd name="connsiteY930" fmla="*/ 1550403 h 6464302"/>
              <a:gd name="connsiteX931" fmla="*/ 10457115 w 11965575"/>
              <a:gd name="connsiteY931" fmla="*/ 1552266 h 6464302"/>
              <a:gd name="connsiteX932" fmla="*/ 10426222 w 11965575"/>
              <a:gd name="connsiteY932" fmla="*/ 1565816 h 6464302"/>
              <a:gd name="connsiteX933" fmla="*/ 10425604 w 11965575"/>
              <a:gd name="connsiteY933" fmla="*/ 1571246 h 6464302"/>
              <a:gd name="connsiteX934" fmla="*/ 10446737 w 11965575"/>
              <a:gd name="connsiteY934" fmla="*/ 1570949 h 6464302"/>
              <a:gd name="connsiteX935" fmla="*/ 10593037 w 11965575"/>
              <a:gd name="connsiteY935" fmla="*/ 1590219 h 6464302"/>
              <a:gd name="connsiteX936" fmla="*/ 10652837 w 11965575"/>
              <a:gd name="connsiteY936" fmla="*/ 1590717 h 6464302"/>
              <a:gd name="connsiteX937" fmla="*/ 10695120 w 11965575"/>
              <a:gd name="connsiteY937" fmla="*/ 1585646 h 6464302"/>
              <a:gd name="connsiteX938" fmla="*/ 10765490 w 11965575"/>
              <a:gd name="connsiteY938" fmla="*/ 1584877 h 6464302"/>
              <a:gd name="connsiteX939" fmla="*/ 10817500 w 11965575"/>
              <a:gd name="connsiteY939" fmla="*/ 1597047 h 6464302"/>
              <a:gd name="connsiteX940" fmla="*/ 10836165 w 11965575"/>
              <a:gd name="connsiteY940" fmla="*/ 1599411 h 6464302"/>
              <a:gd name="connsiteX941" fmla="*/ 10870715 w 11965575"/>
              <a:gd name="connsiteY941" fmla="*/ 1593733 h 6464302"/>
              <a:gd name="connsiteX942" fmla="*/ 10987599 w 11965575"/>
              <a:gd name="connsiteY942" fmla="*/ 1610395 h 6464302"/>
              <a:gd name="connsiteX943" fmla="*/ 11024022 w 11965575"/>
              <a:gd name="connsiteY943" fmla="*/ 1607561 h 6464302"/>
              <a:gd name="connsiteX944" fmla="*/ 11075488 w 11965575"/>
              <a:gd name="connsiteY944" fmla="*/ 1615194 h 6464302"/>
              <a:gd name="connsiteX945" fmla="*/ 11099952 w 11965575"/>
              <a:gd name="connsiteY945" fmla="*/ 1627600 h 6464302"/>
              <a:gd name="connsiteX946" fmla="*/ 11191768 w 11965575"/>
              <a:gd name="connsiteY946" fmla="*/ 1639599 h 6464302"/>
              <a:gd name="connsiteX947" fmla="*/ 11271743 w 11965575"/>
              <a:gd name="connsiteY947" fmla="*/ 1642280 h 6464302"/>
              <a:gd name="connsiteX948" fmla="*/ 11293973 w 11965575"/>
              <a:gd name="connsiteY948" fmla="*/ 1648817 h 6464302"/>
              <a:gd name="connsiteX949" fmla="*/ 11321639 w 11965575"/>
              <a:gd name="connsiteY949" fmla="*/ 1662373 h 6464302"/>
              <a:gd name="connsiteX950" fmla="*/ 11389293 w 11965575"/>
              <a:gd name="connsiteY950" fmla="*/ 1677270 h 6464302"/>
              <a:gd name="connsiteX951" fmla="*/ 11488841 w 11965575"/>
              <a:gd name="connsiteY951" fmla="*/ 1689875 h 6464302"/>
              <a:gd name="connsiteX952" fmla="*/ 11508594 w 11965575"/>
              <a:gd name="connsiteY952" fmla="*/ 1701312 h 6464302"/>
              <a:gd name="connsiteX953" fmla="*/ 11511556 w 11965575"/>
              <a:gd name="connsiteY953" fmla="*/ 1713229 h 6464302"/>
              <a:gd name="connsiteX954" fmla="*/ 11599932 w 11965575"/>
              <a:gd name="connsiteY954" fmla="*/ 1773195 h 6464302"/>
              <a:gd name="connsiteX955" fmla="*/ 11605914 w 11965575"/>
              <a:gd name="connsiteY955" fmla="*/ 1784750 h 6464302"/>
              <a:gd name="connsiteX956" fmla="*/ 11599451 w 11965575"/>
              <a:gd name="connsiteY956" fmla="*/ 1794729 h 6464302"/>
              <a:gd name="connsiteX957" fmla="*/ 11595769 w 11965575"/>
              <a:gd name="connsiteY957" fmla="*/ 1815112 h 6464302"/>
              <a:gd name="connsiteX958" fmla="*/ 11615581 w 11965575"/>
              <a:gd name="connsiteY958" fmla="*/ 1814271 h 6464302"/>
              <a:gd name="connsiteX959" fmla="*/ 11659374 w 11965575"/>
              <a:gd name="connsiteY959" fmla="*/ 1809018 h 6464302"/>
              <a:gd name="connsiteX960" fmla="*/ 11691871 w 11965575"/>
              <a:gd name="connsiteY960" fmla="*/ 1798985 h 6464302"/>
              <a:gd name="connsiteX961" fmla="*/ 11701534 w 11965575"/>
              <a:gd name="connsiteY961" fmla="*/ 1790156 h 6464302"/>
              <a:gd name="connsiteX962" fmla="*/ 11716635 w 11965575"/>
              <a:gd name="connsiteY962" fmla="*/ 1788345 h 6464302"/>
              <a:gd name="connsiteX963" fmla="*/ 11718449 w 11965575"/>
              <a:gd name="connsiteY963" fmla="*/ 1803467 h 6464302"/>
              <a:gd name="connsiteX964" fmla="*/ 11708363 w 11965575"/>
              <a:gd name="connsiteY964" fmla="*/ 1821551 h 6464302"/>
              <a:gd name="connsiteX965" fmla="*/ 11704739 w 11965575"/>
              <a:gd name="connsiteY965" fmla="*/ 1829656 h 6464302"/>
              <a:gd name="connsiteX966" fmla="*/ 11713982 w 11965575"/>
              <a:gd name="connsiteY966" fmla="*/ 1830081 h 6464302"/>
              <a:gd name="connsiteX967" fmla="*/ 11724190 w 11965575"/>
              <a:gd name="connsiteY967" fmla="*/ 1825788 h 6464302"/>
              <a:gd name="connsiteX968" fmla="*/ 11733250 w 11965575"/>
              <a:gd name="connsiteY968" fmla="*/ 1824702 h 6464302"/>
              <a:gd name="connsiteX969" fmla="*/ 11794863 w 11965575"/>
              <a:gd name="connsiteY969" fmla="*/ 1840323 h 6464302"/>
              <a:gd name="connsiteX970" fmla="*/ 11826575 w 11965575"/>
              <a:gd name="connsiteY970" fmla="*/ 1836519 h 6464302"/>
              <a:gd name="connsiteX971" fmla="*/ 11845603 w 11965575"/>
              <a:gd name="connsiteY971" fmla="*/ 1841907 h 6464302"/>
              <a:gd name="connsiteX972" fmla="*/ 11836847 w 11965575"/>
              <a:gd name="connsiteY972" fmla="*/ 1858299 h 6464302"/>
              <a:gd name="connsiteX973" fmla="*/ 11828693 w 11965575"/>
              <a:gd name="connsiteY973" fmla="*/ 1866947 h 6464302"/>
              <a:gd name="connsiteX974" fmla="*/ 11822594 w 11965575"/>
              <a:gd name="connsiteY974" fmla="*/ 1879950 h 6464302"/>
              <a:gd name="connsiteX975" fmla="*/ 11838238 w 11965575"/>
              <a:gd name="connsiteY975" fmla="*/ 1882676 h 6464302"/>
              <a:gd name="connsiteX976" fmla="*/ 11877078 w 11965575"/>
              <a:gd name="connsiteY976" fmla="*/ 1887222 h 6464302"/>
              <a:gd name="connsiteX977" fmla="*/ 11933251 w 11965575"/>
              <a:gd name="connsiteY977" fmla="*/ 1857473 h 6464302"/>
              <a:gd name="connsiteX978" fmla="*/ 11955417 w 11965575"/>
              <a:gd name="connsiteY978" fmla="*/ 1837942 h 6464302"/>
              <a:gd name="connsiteX979" fmla="*/ 11965575 w 11965575"/>
              <a:gd name="connsiteY979" fmla="*/ 1922629 h 6464302"/>
              <a:gd name="connsiteX980" fmla="*/ 11948664 w 11965575"/>
              <a:gd name="connsiteY980" fmla="*/ 1947668 h 6464302"/>
              <a:gd name="connsiteX981" fmla="*/ 11954645 w 11965575"/>
              <a:gd name="connsiteY981" fmla="*/ 1959222 h 6464302"/>
              <a:gd name="connsiteX982" fmla="*/ 11939726 w 11965575"/>
              <a:gd name="connsiteY982" fmla="*/ 1962545 h 6464302"/>
              <a:gd name="connsiteX983" fmla="*/ 11928792 w 11965575"/>
              <a:gd name="connsiteY983" fmla="*/ 1960789 h 6464302"/>
              <a:gd name="connsiteX984" fmla="*/ 11914780 w 11965575"/>
              <a:gd name="connsiteY984" fmla="*/ 1971674 h 6464302"/>
              <a:gd name="connsiteX985" fmla="*/ 11902459 w 11965575"/>
              <a:gd name="connsiteY985" fmla="*/ 1983890 h 6464302"/>
              <a:gd name="connsiteX986" fmla="*/ 11870022 w 11965575"/>
              <a:gd name="connsiteY986" fmla="*/ 1981644 h 6464302"/>
              <a:gd name="connsiteX987" fmla="*/ 11839639 w 11965575"/>
              <a:gd name="connsiteY987" fmla="*/ 1983754 h 6464302"/>
              <a:gd name="connsiteX988" fmla="*/ 11830097 w 11965575"/>
              <a:gd name="connsiteY988" fmla="*/ 2006375 h 6464302"/>
              <a:gd name="connsiteX989" fmla="*/ 11825145 w 11965575"/>
              <a:gd name="connsiteY989" fmla="*/ 2016173 h 6464302"/>
              <a:gd name="connsiteX990" fmla="*/ 11789987 w 11965575"/>
              <a:gd name="connsiteY990" fmla="*/ 1991243 h 6464302"/>
              <a:gd name="connsiteX991" fmla="*/ 11780441 w 11965575"/>
              <a:gd name="connsiteY991" fmla="*/ 1975513 h 6464302"/>
              <a:gd name="connsiteX992" fmla="*/ 11746676 w 11965575"/>
              <a:gd name="connsiteY992" fmla="*/ 1974961 h 6464302"/>
              <a:gd name="connsiteX993" fmla="*/ 11744744 w 11965575"/>
              <a:gd name="connsiteY993" fmla="*/ 1984396 h 6464302"/>
              <a:gd name="connsiteX994" fmla="*/ 11743356 w 11965575"/>
              <a:gd name="connsiteY994" fmla="*/ 1998370 h 6464302"/>
              <a:gd name="connsiteX995" fmla="*/ 11728981 w 11965575"/>
              <a:gd name="connsiteY995" fmla="*/ 2006229 h 6464302"/>
              <a:gd name="connsiteX996" fmla="*/ 11683193 w 11965575"/>
              <a:gd name="connsiteY996" fmla="*/ 1994847 h 6464302"/>
              <a:gd name="connsiteX997" fmla="*/ 11656253 w 11965575"/>
              <a:gd name="connsiteY997" fmla="*/ 1987340 h 6464302"/>
              <a:gd name="connsiteX998" fmla="*/ 11584675 w 11965575"/>
              <a:gd name="connsiteY998" fmla="*/ 2003595 h 6464302"/>
              <a:gd name="connsiteX999" fmla="*/ 11563897 w 11965575"/>
              <a:gd name="connsiteY999" fmla="*/ 2009155 h 6464302"/>
              <a:gd name="connsiteX1000" fmla="*/ 11495879 w 11965575"/>
              <a:gd name="connsiteY1000" fmla="*/ 1991233 h 6464302"/>
              <a:gd name="connsiteX1001" fmla="*/ 11457947 w 11965575"/>
              <a:gd name="connsiteY1001" fmla="*/ 1994249 h 6464302"/>
              <a:gd name="connsiteX1002" fmla="*/ 11409506 w 11965575"/>
              <a:gd name="connsiteY1002" fmla="*/ 2024604 h 6464302"/>
              <a:gd name="connsiteX1003" fmla="*/ 11403221 w 11965575"/>
              <a:gd name="connsiteY1003" fmla="*/ 1997744 h 6464302"/>
              <a:gd name="connsiteX1004" fmla="*/ 11375554 w 11965575"/>
              <a:gd name="connsiteY1004" fmla="*/ 1984188 h 6464302"/>
              <a:gd name="connsiteX1005" fmla="*/ 11371690 w 11965575"/>
              <a:gd name="connsiteY1005" fmla="*/ 2003061 h 6464302"/>
              <a:gd name="connsiteX1006" fmla="*/ 11356349 w 11965575"/>
              <a:gd name="connsiteY1006" fmla="*/ 2015640 h 6464302"/>
              <a:gd name="connsiteX1007" fmla="*/ 11319563 w 11965575"/>
              <a:gd name="connsiteY1007" fmla="*/ 2015448 h 6464302"/>
              <a:gd name="connsiteX1008" fmla="*/ 11270334 w 11965575"/>
              <a:gd name="connsiteY1008" fmla="*/ 2013682 h 6464302"/>
              <a:gd name="connsiteX1009" fmla="*/ 11244843 w 11965575"/>
              <a:gd name="connsiteY1009" fmla="*/ 2018274 h 6464302"/>
              <a:gd name="connsiteX1010" fmla="*/ 11234213 w 11965575"/>
              <a:gd name="connsiteY1010" fmla="*/ 2031821 h 6464302"/>
              <a:gd name="connsiteX1011" fmla="*/ 11214705 w 11965575"/>
              <a:gd name="connsiteY1011" fmla="*/ 2047967 h 6464302"/>
              <a:gd name="connsiteX1012" fmla="*/ 11204615 w 11965575"/>
              <a:gd name="connsiteY1012" fmla="*/ 2027701 h 6464302"/>
              <a:gd name="connsiteX1013" fmla="*/ 11193319 w 11965575"/>
              <a:gd name="connsiteY1013" fmla="*/ 2022920 h 6464302"/>
              <a:gd name="connsiteX1014" fmla="*/ 11186495 w 11965575"/>
              <a:gd name="connsiteY1014" fmla="*/ 2029875 h 6464302"/>
              <a:gd name="connsiteX1015" fmla="*/ 11169583 w 11965575"/>
              <a:gd name="connsiteY1015" fmla="*/ 2054913 h 6464302"/>
              <a:gd name="connsiteX1016" fmla="*/ 11165720 w 11965575"/>
              <a:gd name="connsiteY1016" fmla="*/ 2073785 h 6464302"/>
              <a:gd name="connsiteX1017" fmla="*/ 11177016 w 11965575"/>
              <a:gd name="connsiteY1017" fmla="*/ 2078566 h 6464302"/>
              <a:gd name="connsiteX1018" fmla="*/ 11306162 w 11965575"/>
              <a:gd name="connsiteY1018" fmla="*/ 2095292 h 6464302"/>
              <a:gd name="connsiteX1019" fmla="*/ 11405468 w 11965575"/>
              <a:gd name="connsiteY1019" fmla="*/ 2118664 h 6464302"/>
              <a:gd name="connsiteX1020" fmla="*/ 11450897 w 11965575"/>
              <a:gd name="connsiteY1020" fmla="*/ 2165371 h 6464302"/>
              <a:gd name="connsiteX1021" fmla="*/ 11483575 w 11965575"/>
              <a:gd name="connsiteY1021" fmla="*/ 2156850 h 6464302"/>
              <a:gd name="connsiteX1022" fmla="*/ 11491973 w 11965575"/>
              <a:gd name="connsiteY1022" fmla="*/ 2175786 h 6464302"/>
              <a:gd name="connsiteX1023" fmla="*/ 11513962 w 11965575"/>
              <a:gd name="connsiteY1023" fmla="*/ 2193091 h 6464302"/>
              <a:gd name="connsiteX1024" fmla="*/ 11532142 w 11965575"/>
              <a:gd name="connsiteY1024" fmla="*/ 2178638 h 6464302"/>
              <a:gd name="connsiteX1025" fmla="*/ 11541139 w 11965575"/>
              <a:gd name="connsiteY1025" fmla="*/ 2151480 h 6464302"/>
              <a:gd name="connsiteX1026" fmla="*/ 11560834 w 11965575"/>
              <a:gd name="connsiteY1026" fmla="*/ 2175198 h 6464302"/>
              <a:gd name="connsiteX1027" fmla="*/ 11584152 w 11965575"/>
              <a:gd name="connsiteY1027" fmla="*/ 2190809 h 6464302"/>
              <a:gd name="connsiteX1028" fmla="*/ 11574674 w 11965575"/>
              <a:gd name="connsiteY1028" fmla="*/ 2239501 h 6464302"/>
              <a:gd name="connsiteX1029" fmla="*/ 11552929 w 11965575"/>
              <a:gd name="connsiteY1029" fmla="*/ 2249779 h 6464302"/>
              <a:gd name="connsiteX1030" fmla="*/ 11542054 w 11965575"/>
              <a:gd name="connsiteY1030" fmla="*/ 2235743 h 6464302"/>
              <a:gd name="connsiteX1031" fmla="*/ 11531906 w 11965575"/>
              <a:gd name="connsiteY1031" fmla="*/ 2227755 h 6464302"/>
              <a:gd name="connsiteX1032" fmla="*/ 11490467 w 11965575"/>
              <a:gd name="connsiteY1032" fmla="*/ 2214318 h 6464302"/>
              <a:gd name="connsiteX1033" fmla="*/ 11457064 w 11965575"/>
              <a:gd name="connsiteY1033" fmla="*/ 2216789 h 6464302"/>
              <a:gd name="connsiteX1034" fmla="*/ 11447460 w 11965575"/>
              <a:gd name="connsiteY1034" fmla="*/ 2213339 h 6464302"/>
              <a:gd name="connsiteX1035" fmla="*/ 11437129 w 11965575"/>
              <a:gd name="connsiteY1035" fmla="*/ 2203840 h 6464302"/>
              <a:gd name="connsiteX1036" fmla="*/ 11358605 w 11965575"/>
              <a:gd name="connsiteY1036" fmla="*/ 2213258 h 6464302"/>
              <a:gd name="connsiteX1037" fmla="*/ 11318195 w 11965575"/>
              <a:gd name="connsiteY1037" fmla="*/ 2221173 h 6464302"/>
              <a:gd name="connsiteX1038" fmla="*/ 11284308 w 11965575"/>
              <a:gd name="connsiteY1038" fmla="*/ 2206828 h 6464302"/>
              <a:gd name="connsiteX1039" fmla="*/ 11268481 w 11965575"/>
              <a:gd name="connsiteY1039" fmla="*/ 2202591 h 6464302"/>
              <a:gd name="connsiteX1040" fmla="*/ 11264617 w 11965575"/>
              <a:gd name="connsiteY1040" fmla="*/ 2221462 h 6464302"/>
              <a:gd name="connsiteX1041" fmla="*/ 11269633 w 11965575"/>
              <a:gd name="connsiteY1041" fmla="*/ 2237734 h 6464302"/>
              <a:gd name="connsiteX1042" fmla="*/ 11295549 w 11965575"/>
              <a:gd name="connsiteY1042" fmla="*/ 2262240 h 6464302"/>
              <a:gd name="connsiteX1043" fmla="*/ 11375283 w 11965575"/>
              <a:gd name="connsiteY1043" fmla="*/ 2275687 h 6464302"/>
              <a:gd name="connsiteX1044" fmla="*/ 11384589 w 11965575"/>
              <a:gd name="connsiteY1044" fmla="*/ 2302183 h 6464302"/>
              <a:gd name="connsiteX1045" fmla="*/ 11383441 w 11965575"/>
              <a:gd name="connsiteY1045" fmla="*/ 2305389 h 6464302"/>
              <a:gd name="connsiteX1046" fmla="*/ 11363089 w 11965575"/>
              <a:gd name="connsiteY1046" fmla="*/ 2340045 h 6464302"/>
              <a:gd name="connsiteX1047" fmla="*/ 11350645 w 11965575"/>
              <a:gd name="connsiteY1047" fmla="*/ 2338467 h 6464302"/>
              <a:gd name="connsiteX1048" fmla="*/ 11364717 w 11965575"/>
              <a:gd name="connsiteY1048" fmla="*/ 2315304 h 6464302"/>
              <a:gd name="connsiteX1049" fmla="*/ 11347984 w 11965575"/>
              <a:gd name="connsiteY1049" fmla="*/ 2303505 h 6464302"/>
              <a:gd name="connsiteX1050" fmla="*/ 11341703 w 11965575"/>
              <a:gd name="connsiteY1050" fmla="*/ 2314997 h 6464302"/>
              <a:gd name="connsiteX1051" fmla="*/ 11310055 w 11965575"/>
              <a:gd name="connsiteY1051" fmla="*/ 2344871 h 6464302"/>
              <a:gd name="connsiteX1052" fmla="*/ 11300135 w 11965575"/>
              <a:gd name="connsiteY1052" fmla="*/ 2346060 h 6464302"/>
              <a:gd name="connsiteX1053" fmla="*/ 11300726 w 11965575"/>
              <a:gd name="connsiteY1053" fmla="*/ 2347404 h 6464302"/>
              <a:gd name="connsiteX1054" fmla="*/ 11302805 w 11965575"/>
              <a:gd name="connsiteY1054" fmla="*/ 2355771 h 6464302"/>
              <a:gd name="connsiteX1055" fmla="*/ 11364857 w 11965575"/>
              <a:gd name="connsiteY1055" fmla="*/ 2397875 h 6464302"/>
              <a:gd name="connsiteX1056" fmla="*/ 11369057 w 11965575"/>
              <a:gd name="connsiteY1056" fmla="*/ 2405988 h 6464302"/>
              <a:gd name="connsiteX1057" fmla="*/ 11364519 w 11965575"/>
              <a:gd name="connsiteY1057" fmla="*/ 2412995 h 6464302"/>
              <a:gd name="connsiteX1058" fmla="*/ 11361934 w 11965575"/>
              <a:gd name="connsiteY1058" fmla="*/ 2427307 h 6464302"/>
              <a:gd name="connsiteX1059" fmla="*/ 11375845 w 11965575"/>
              <a:gd name="connsiteY1059" fmla="*/ 2426716 h 6464302"/>
              <a:gd name="connsiteX1060" fmla="*/ 11406593 w 11965575"/>
              <a:gd name="connsiteY1060" fmla="*/ 2423028 h 6464302"/>
              <a:gd name="connsiteX1061" fmla="*/ 11429409 w 11965575"/>
              <a:gd name="connsiteY1061" fmla="*/ 2415983 h 6464302"/>
              <a:gd name="connsiteX1062" fmla="*/ 11436195 w 11965575"/>
              <a:gd name="connsiteY1062" fmla="*/ 2409784 h 6464302"/>
              <a:gd name="connsiteX1063" fmla="*/ 11446797 w 11965575"/>
              <a:gd name="connsiteY1063" fmla="*/ 2408512 h 6464302"/>
              <a:gd name="connsiteX1064" fmla="*/ 11448071 w 11965575"/>
              <a:gd name="connsiteY1064" fmla="*/ 2419130 h 6464302"/>
              <a:gd name="connsiteX1065" fmla="*/ 11440989 w 11965575"/>
              <a:gd name="connsiteY1065" fmla="*/ 2431828 h 6464302"/>
              <a:gd name="connsiteX1066" fmla="*/ 11438445 w 11965575"/>
              <a:gd name="connsiteY1066" fmla="*/ 2437518 h 6464302"/>
              <a:gd name="connsiteX1067" fmla="*/ 11444934 w 11965575"/>
              <a:gd name="connsiteY1067" fmla="*/ 2437817 h 6464302"/>
              <a:gd name="connsiteX1068" fmla="*/ 11452102 w 11965575"/>
              <a:gd name="connsiteY1068" fmla="*/ 2434803 h 6464302"/>
              <a:gd name="connsiteX1069" fmla="*/ 11458463 w 11965575"/>
              <a:gd name="connsiteY1069" fmla="*/ 2434040 h 6464302"/>
              <a:gd name="connsiteX1070" fmla="*/ 11501724 w 11965575"/>
              <a:gd name="connsiteY1070" fmla="*/ 2445008 h 6464302"/>
              <a:gd name="connsiteX1071" fmla="*/ 11523989 w 11965575"/>
              <a:gd name="connsiteY1071" fmla="*/ 2442337 h 6464302"/>
              <a:gd name="connsiteX1072" fmla="*/ 11537349 w 11965575"/>
              <a:gd name="connsiteY1072" fmla="*/ 2446120 h 6464302"/>
              <a:gd name="connsiteX1073" fmla="*/ 11531201 w 11965575"/>
              <a:gd name="connsiteY1073" fmla="*/ 2457629 h 6464302"/>
              <a:gd name="connsiteX1074" fmla="*/ 11525476 w 11965575"/>
              <a:gd name="connsiteY1074" fmla="*/ 2463701 h 6464302"/>
              <a:gd name="connsiteX1075" fmla="*/ 11521194 w 11965575"/>
              <a:gd name="connsiteY1075" fmla="*/ 2472831 h 6464302"/>
              <a:gd name="connsiteX1076" fmla="*/ 11532178 w 11965575"/>
              <a:gd name="connsiteY1076" fmla="*/ 2474745 h 6464302"/>
              <a:gd name="connsiteX1077" fmla="*/ 11559449 w 11965575"/>
              <a:gd name="connsiteY1077" fmla="*/ 2477937 h 6464302"/>
              <a:gd name="connsiteX1078" fmla="*/ 11598890 w 11965575"/>
              <a:gd name="connsiteY1078" fmla="*/ 2457050 h 6464302"/>
              <a:gd name="connsiteX1079" fmla="*/ 11614453 w 11965575"/>
              <a:gd name="connsiteY1079" fmla="*/ 2443335 h 6464302"/>
              <a:gd name="connsiteX1080" fmla="*/ 11621585 w 11965575"/>
              <a:gd name="connsiteY1080" fmla="*/ 2502797 h 6464302"/>
              <a:gd name="connsiteX1081" fmla="*/ 11609711 w 11965575"/>
              <a:gd name="connsiteY1081" fmla="*/ 2520377 h 6464302"/>
              <a:gd name="connsiteX1082" fmla="*/ 11613911 w 11965575"/>
              <a:gd name="connsiteY1082" fmla="*/ 2528490 h 6464302"/>
              <a:gd name="connsiteX1083" fmla="*/ 11603435 w 11965575"/>
              <a:gd name="connsiteY1083" fmla="*/ 2530824 h 6464302"/>
              <a:gd name="connsiteX1084" fmla="*/ 11595759 w 11965575"/>
              <a:gd name="connsiteY1084" fmla="*/ 2529590 h 6464302"/>
              <a:gd name="connsiteX1085" fmla="*/ 11585920 w 11965575"/>
              <a:gd name="connsiteY1085" fmla="*/ 2537232 h 6464302"/>
              <a:gd name="connsiteX1086" fmla="*/ 11577269 w 11965575"/>
              <a:gd name="connsiteY1086" fmla="*/ 2545810 h 6464302"/>
              <a:gd name="connsiteX1087" fmla="*/ 11554494 w 11965575"/>
              <a:gd name="connsiteY1087" fmla="*/ 2544233 h 6464302"/>
              <a:gd name="connsiteX1088" fmla="*/ 11533162 w 11965575"/>
              <a:gd name="connsiteY1088" fmla="*/ 2545714 h 6464302"/>
              <a:gd name="connsiteX1089" fmla="*/ 11526462 w 11965575"/>
              <a:gd name="connsiteY1089" fmla="*/ 2561597 h 6464302"/>
              <a:gd name="connsiteX1090" fmla="*/ 11522985 w 11965575"/>
              <a:gd name="connsiteY1090" fmla="*/ 2568476 h 6464302"/>
              <a:gd name="connsiteX1091" fmla="*/ 11498300 w 11965575"/>
              <a:gd name="connsiteY1091" fmla="*/ 2550972 h 6464302"/>
              <a:gd name="connsiteX1092" fmla="*/ 11491597 w 11965575"/>
              <a:gd name="connsiteY1092" fmla="*/ 2539928 h 6464302"/>
              <a:gd name="connsiteX1093" fmla="*/ 11467890 w 11965575"/>
              <a:gd name="connsiteY1093" fmla="*/ 2539541 h 6464302"/>
              <a:gd name="connsiteX1094" fmla="*/ 11466533 w 11965575"/>
              <a:gd name="connsiteY1094" fmla="*/ 2546166 h 6464302"/>
              <a:gd name="connsiteX1095" fmla="*/ 11465559 w 11965575"/>
              <a:gd name="connsiteY1095" fmla="*/ 2555977 h 6464302"/>
              <a:gd name="connsiteX1096" fmla="*/ 11455466 w 11965575"/>
              <a:gd name="connsiteY1096" fmla="*/ 2561495 h 6464302"/>
              <a:gd name="connsiteX1097" fmla="*/ 11423317 w 11965575"/>
              <a:gd name="connsiteY1097" fmla="*/ 2553503 h 6464302"/>
              <a:gd name="connsiteX1098" fmla="*/ 11404401 w 11965575"/>
              <a:gd name="connsiteY1098" fmla="*/ 2548232 h 6464302"/>
              <a:gd name="connsiteX1099" fmla="*/ 11354145 w 11965575"/>
              <a:gd name="connsiteY1099" fmla="*/ 2559645 h 6464302"/>
              <a:gd name="connsiteX1100" fmla="*/ 11339555 w 11965575"/>
              <a:gd name="connsiteY1100" fmla="*/ 2563549 h 6464302"/>
              <a:gd name="connsiteX1101" fmla="*/ 11291799 w 11965575"/>
              <a:gd name="connsiteY1101" fmla="*/ 2550966 h 6464302"/>
              <a:gd name="connsiteX1102" fmla="*/ 11265165 w 11965575"/>
              <a:gd name="connsiteY1102" fmla="*/ 2553084 h 6464302"/>
              <a:gd name="connsiteX1103" fmla="*/ 11231153 w 11965575"/>
              <a:gd name="connsiteY1103" fmla="*/ 2574396 h 6464302"/>
              <a:gd name="connsiteX1104" fmla="*/ 11226740 w 11965575"/>
              <a:gd name="connsiteY1104" fmla="*/ 2555538 h 6464302"/>
              <a:gd name="connsiteX1105" fmla="*/ 11207315 w 11965575"/>
              <a:gd name="connsiteY1105" fmla="*/ 2546020 h 6464302"/>
              <a:gd name="connsiteX1106" fmla="*/ 11204602 w 11965575"/>
              <a:gd name="connsiteY1106" fmla="*/ 2559270 h 6464302"/>
              <a:gd name="connsiteX1107" fmla="*/ 11193830 w 11965575"/>
              <a:gd name="connsiteY1107" fmla="*/ 2568102 h 6464302"/>
              <a:gd name="connsiteX1108" fmla="*/ 11180740 w 11965575"/>
              <a:gd name="connsiteY1108" fmla="*/ 2568034 h 6464302"/>
              <a:gd name="connsiteX1109" fmla="*/ 11195649 w 11965575"/>
              <a:gd name="connsiteY1109" fmla="*/ 2580624 h 6464302"/>
              <a:gd name="connsiteX1110" fmla="*/ 11203361 w 11965575"/>
              <a:gd name="connsiteY1110" fmla="*/ 2582303 h 6464302"/>
              <a:gd name="connsiteX1111" fmla="*/ 11223468 w 11965575"/>
              <a:gd name="connsiteY1111" fmla="*/ 2579223 h 6464302"/>
              <a:gd name="connsiteX1112" fmla="*/ 11242899 w 11965575"/>
              <a:gd name="connsiteY1112" fmla="*/ 2586576 h 6464302"/>
              <a:gd name="connsiteX1113" fmla="*/ 11254759 w 11965575"/>
              <a:gd name="connsiteY1113" fmla="*/ 2598694 h 6464302"/>
              <a:gd name="connsiteX1114" fmla="*/ 11255706 w 11965575"/>
              <a:gd name="connsiteY1114" fmla="*/ 2597117 h 6464302"/>
              <a:gd name="connsiteX1115" fmla="*/ 11274029 w 11965575"/>
              <a:gd name="connsiteY1115" fmla="*/ 2615385 h 6464302"/>
              <a:gd name="connsiteX1116" fmla="*/ 11274306 w 11965575"/>
              <a:gd name="connsiteY1116" fmla="*/ 2617688 h 6464302"/>
              <a:gd name="connsiteX1117" fmla="*/ 11277827 w 11965575"/>
              <a:gd name="connsiteY1117" fmla="*/ 2621047 h 6464302"/>
              <a:gd name="connsiteX1118" fmla="*/ 11279840 w 11965575"/>
              <a:gd name="connsiteY1118" fmla="*/ 2618996 h 6464302"/>
              <a:gd name="connsiteX1119" fmla="*/ 11293752 w 11965575"/>
              <a:gd name="connsiteY1119" fmla="*/ 2618405 h 6464302"/>
              <a:gd name="connsiteX1120" fmla="*/ 11319328 w 11965575"/>
              <a:gd name="connsiteY1120" fmla="*/ 2643341 h 6464302"/>
              <a:gd name="connsiteX1121" fmla="*/ 11329030 w 11965575"/>
              <a:gd name="connsiteY1121" fmla="*/ 2652656 h 6464302"/>
              <a:gd name="connsiteX1122" fmla="*/ 11329959 w 11965575"/>
              <a:gd name="connsiteY1122" fmla="*/ 2638551 h 6464302"/>
              <a:gd name="connsiteX1123" fmla="*/ 11331587 w 11965575"/>
              <a:gd name="connsiteY1123" fmla="*/ 2613811 h 6464302"/>
              <a:gd name="connsiteX1124" fmla="*/ 11367407 w 11965575"/>
              <a:gd name="connsiteY1124" fmla="*/ 2618719 h 6464302"/>
              <a:gd name="connsiteX1125" fmla="*/ 11391569 w 11965575"/>
              <a:gd name="connsiteY1125" fmla="*/ 2615822 h 6464302"/>
              <a:gd name="connsiteX1126" fmla="*/ 11467136 w 11965575"/>
              <a:gd name="connsiteY1126" fmla="*/ 2632837 h 6464302"/>
              <a:gd name="connsiteX1127" fmla="*/ 11697280 w 11965575"/>
              <a:gd name="connsiteY1127" fmla="*/ 2674264 h 6464302"/>
              <a:gd name="connsiteX1128" fmla="*/ 11713469 w 11965575"/>
              <a:gd name="connsiteY1128" fmla="*/ 2681527 h 6464302"/>
              <a:gd name="connsiteX1129" fmla="*/ 11704712 w 11965575"/>
              <a:gd name="connsiteY1129" fmla="*/ 2697917 h 6464302"/>
              <a:gd name="connsiteX1130" fmla="*/ 11698612 w 11965575"/>
              <a:gd name="connsiteY1130" fmla="*/ 2710922 h 6464302"/>
              <a:gd name="connsiteX1131" fmla="*/ 11713655 w 11965575"/>
              <a:gd name="connsiteY1131" fmla="*/ 2721390 h 6464302"/>
              <a:gd name="connsiteX1132" fmla="*/ 11727245 w 11965575"/>
              <a:gd name="connsiteY1132" fmla="*/ 2719760 h 6464302"/>
              <a:gd name="connsiteX1133" fmla="*/ 11764638 w 11965575"/>
              <a:gd name="connsiteY1133" fmla="*/ 2750558 h 6464302"/>
              <a:gd name="connsiteX1134" fmla="*/ 11764339 w 11965575"/>
              <a:gd name="connsiteY1134" fmla="*/ 2773604 h 6464302"/>
              <a:gd name="connsiteX1135" fmla="*/ 11779199 w 11965575"/>
              <a:gd name="connsiteY1135" fmla="*/ 2782560 h 6464302"/>
              <a:gd name="connsiteX1136" fmla="*/ 11797316 w 11965575"/>
              <a:gd name="connsiteY1136" fmla="*/ 2742036 h 6464302"/>
              <a:gd name="connsiteX1137" fmla="*/ 11824139 w 11965575"/>
              <a:gd name="connsiteY1137" fmla="*/ 2774103 h 6464302"/>
              <a:gd name="connsiteX1138" fmla="*/ 11819372 w 11965575"/>
              <a:gd name="connsiteY1138" fmla="*/ 2823763 h 6464302"/>
              <a:gd name="connsiteX1139" fmla="*/ 11781257 w 11965575"/>
              <a:gd name="connsiteY1139" fmla="*/ 2825266 h 6464302"/>
              <a:gd name="connsiteX1140" fmla="*/ 11729611 w 11965575"/>
              <a:gd name="connsiteY1140" fmla="*/ 2816120 h 6464302"/>
              <a:gd name="connsiteX1141" fmla="*/ 11694879 w 11965575"/>
              <a:gd name="connsiteY1141" fmla="*/ 2820285 h 6464302"/>
              <a:gd name="connsiteX1142" fmla="*/ 11552202 w 11965575"/>
              <a:gd name="connsiteY1142" fmla="*/ 2792910 h 6464302"/>
              <a:gd name="connsiteX1143" fmla="*/ 11521578 w 11965575"/>
              <a:gd name="connsiteY1143" fmla="*/ 2805787 h 6464302"/>
              <a:gd name="connsiteX1144" fmla="*/ 11519647 w 11965575"/>
              <a:gd name="connsiteY1144" fmla="*/ 2815224 h 6464302"/>
              <a:gd name="connsiteX1145" fmla="*/ 11509861 w 11965575"/>
              <a:gd name="connsiteY1145" fmla="*/ 2810261 h 6464302"/>
              <a:gd name="connsiteX1146" fmla="*/ 11504423 w 11965575"/>
              <a:gd name="connsiteY1146" fmla="*/ 2803243 h 6464302"/>
              <a:gd name="connsiteX1147" fmla="*/ 11485577 w 11965575"/>
              <a:gd name="connsiteY1147" fmla="*/ 2799367 h 6464302"/>
              <a:gd name="connsiteX1148" fmla="*/ 11493250 w 11965575"/>
              <a:gd name="connsiteY1148" fmla="*/ 2812253 h 6464302"/>
              <a:gd name="connsiteX1149" fmla="*/ 11495122 w 11965575"/>
              <a:gd name="connsiteY1149" fmla="*/ 2815096 h 6464302"/>
              <a:gd name="connsiteX1150" fmla="*/ 11497902 w 11965575"/>
              <a:gd name="connsiteY1150" fmla="*/ 2825501 h 6464302"/>
              <a:gd name="connsiteX1151" fmla="*/ 11487513 w 11965575"/>
              <a:gd name="connsiteY1151" fmla="*/ 2828281 h 6464302"/>
              <a:gd name="connsiteX1152" fmla="*/ 11442333 w 11965575"/>
              <a:gd name="connsiteY1152" fmla="*/ 2847506 h 6464302"/>
              <a:gd name="connsiteX1153" fmla="*/ 11434542 w 11965575"/>
              <a:gd name="connsiteY1153" fmla="*/ 2859179 h 6464302"/>
              <a:gd name="connsiteX1154" fmla="*/ 11469881 w 11965575"/>
              <a:gd name="connsiteY1154" fmla="*/ 2885621 h 6464302"/>
              <a:gd name="connsiteX1155" fmla="*/ 11558917 w 11965575"/>
              <a:gd name="connsiteY1155" fmla="*/ 2887215 h 6464302"/>
              <a:gd name="connsiteX1156" fmla="*/ 11588937 w 11965575"/>
              <a:gd name="connsiteY1156" fmla="*/ 2882081 h 6464302"/>
              <a:gd name="connsiteX1157" fmla="*/ 11601744 w 11965575"/>
              <a:gd name="connsiteY1157" fmla="*/ 2886680 h 6464302"/>
              <a:gd name="connsiteX1158" fmla="*/ 11625605 w 11965575"/>
              <a:gd name="connsiteY1158" fmla="*/ 2906829 h 6464302"/>
              <a:gd name="connsiteX1159" fmla="*/ 11666500 w 11965575"/>
              <a:gd name="connsiteY1159" fmla="*/ 2915731 h 6464302"/>
              <a:gd name="connsiteX1160" fmla="*/ 11684502 w 11965575"/>
              <a:gd name="connsiteY1160" fmla="*/ 2938116 h 6464302"/>
              <a:gd name="connsiteX1161" fmla="*/ 11683899 w 11965575"/>
              <a:gd name="connsiteY1161" fmla="*/ 2945859 h 6464302"/>
              <a:gd name="connsiteX1162" fmla="*/ 11697612 w 11965575"/>
              <a:gd name="connsiteY1162" fmla="*/ 2958020 h 6464302"/>
              <a:gd name="connsiteX1163" fmla="*/ 11702202 w 11965575"/>
              <a:gd name="connsiteY1163" fmla="*/ 2945198 h 6464302"/>
              <a:gd name="connsiteX1164" fmla="*/ 11711139 w 11965575"/>
              <a:gd name="connsiteY1164" fmla="*/ 2930319 h 6464302"/>
              <a:gd name="connsiteX1165" fmla="*/ 11737237 w 11965575"/>
              <a:gd name="connsiteY1165" fmla="*/ 2956336 h 6464302"/>
              <a:gd name="connsiteX1166" fmla="*/ 11738688 w 11965575"/>
              <a:gd name="connsiteY1166" fmla="*/ 2968434 h 6464302"/>
              <a:gd name="connsiteX1167" fmla="*/ 11745513 w 11965575"/>
              <a:gd name="connsiteY1167" fmla="*/ 2961479 h 6464302"/>
              <a:gd name="connsiteX1168" fmla="*/ 11765326 w 11965575"/>
              <a:gd name="connsiteY1168" fmla="*/ 2960637 h 6464302"/>
              <a:gd name="connsiteX1169" fmla="*/ 11801753 w 11965575"/>
              <a:gd name="connsiteY1169" fmla="*/ 2996153 h 6464302"/>
              <a:gd name="connsiteX1170" fmla="*/ 11834920 w 11965575"/>
              <a:gd name="connsiteY1170" fmla="*/ 3042798 h 6464302"/>
              <a:gd name="connsiteX1171" fmla="*/ 11849358 w 11965575"/>
              <a:gd name="connsiteY1171" fmla="*/ 3061008 h 6464302"/>
              <a:gd name="connsiteX1172" fmla="*/ 11925655 w 11965575"/>
              <a:gd name="connsiteY1172" fmla="*/ 3122423 h 6464302"/>
              <a:gd name="connsiteX1173" fmla="*/ 11931215 w 11965575"/>
              <a:gd name="connsiteY1173" fmla="*/ 3143234 h 6464302"/>
              <a:gd name="connsiteX1174" fmla="*/ 11914423 w 11965575"/>
              <a:gd name="connsiteY1174" fmla="*/ 3143713 h 6464302"/>
              <a:gd name="connsiteX1175" fmla="*/ 11887241 w 11965575"/>
              <a:gd name="connsiteY1175" fmla="*/ 3146972 h 6464302"/>
              <a:gd name="connsiteX1176" fmla="*/ 11852268 w 11965575"/>
              <a:gd name="connsiteY1176" fmla="*/ 3161906 h 6464302"/>
              <a:gd name="connsiteX1177" fmla="*/ 11818861 w 11965575"/>
              <a:gd name="connsiteY1177" fmla="*/ 3126027 h 6464302"/>
              <a:gd name="connsiteX1178" fmla="*/ 11820068 w 11965575"/>
              <a:gd name="connsiteY1178" fmla="*/ 3110543 h 6464302"/>
              <a:gd name="connsiteX1179" fmla="*/ 11821214 w 11965575"/>
              <a:gd name="connsiteY1179" fmla="*/ 3107337 h 6464302"/>
              <a:gd name="connsiteX1180" fmla="*/ 11818376 w 11965575"/>
              <a:gd name="connsiteY1180" fmla="*/ 3109211 h 6464302"/>
              <a:gd name="connsiteX1181" fmla="*/ 11801585 w 11965575"/>
              <a:gd name="connsiteY1181" fmla="*/ 3109691 h 6464302"/>
              <a:gd name="connsiteX1182" fmla="*/ 11757854 w 11965575"/>
              <a:gd name="connsiteY1182" fmla="*/ 3141014 h 6464302"/>
              <a:gd name="connsiteX1183" fmla="*/ 11733816 w 11965575"/>
              <a:gd name="connsiteY1183" fmla="*/ 3157703 h 6464302"/>
              <a:gd name="connsiteX1184" fmla="*/ 11708988 w 11965575"/>
              <a:gd name="connsiteY1184" fmla="*/ 3142273 h 6464302"/>
              <a:gd name="connsiteX1185" fmla="*/ 11625082 w 11965575"/>
              <a:gd name="connsiteY1185" fmla="*/ 3094043 h 6464302"/>
              <a:gd name="connsiteX1186" fmla="*/ 11604969 w 11965575"/>
              <a:gd name="connsiteY1186" fmla="*/ 3117932 h 6464302"/>
              <a:gd name="connsiteX1187" fmla="*/ 11595006 w 11965575"/>
              <a:gd name="connsiteY1187" fmla="*/ 3149807 h 6464302"/>
              <a:gd name="connsiteX1188" fmla="*/ 11559849 w 11965575"/>
              <a:gd name="connsiteY1188" fmla="*/ 3124878 h 6464302"/>
              <a:gd name="connsiteX1189" fmla="*/ 11526203 w 11965575"/>
              <a:gd name="connsiteY1189" fmla="*/ 3126325 h 6464302"/>
              <a:gd name="connsiteX1190" fmla="*/ 11522814 w 11965575"/>
              <a:gd name="connsiteY1190" fmla="*/ 3123943 h 6464302"/>
              <a:gd name="connsiteX1191" fmla="*/ 11518932 w 11965575"/>
              <a:gd name="connsiteY1191" fmla="*/ 3135508 h 6464302"/>
              <a:gd name="connsiteX1192" fmla="*/ 11505281 w 11965575"/>
              <a:gd name="connsiteY1192" fmla="*/ 3140511 h 6464302"/>
              <a:gd name="connsiteX1193" fmla="*/ 11493896 w 11965575"/>
              <a:gd name="connsiteY1193" fmla="*/ 3137084 h 6464302"/>
              <a:gd name="connsiteX1194" fmla="*/ 11489119 w 11965575"/>
              <a:gd name="connsiteY1194" fmla="*/ 3160973 h 6464302"/>
              <a:gd name="connsiteX1195" fmla="*/ 11480122 w 11965575"/>
              <a:gd name="connsiteY1195" fmla="*/ 3188130 h 6464302"/>
              <a:gd name="connsiteX1196" fmla="*/ 11474082 w 11965575"/>
              <a:gd name="connsiteY1196" fmla="*/ 3188855 h 6464302"/>
              <a:gd name="connsiteX1197" fmla="*/ 11450764 w 11965575"/>
              <a:gd name="connsiteY1197" fmla="*/ 3173244 h 6464302"/>
              <a:gd name="connsiteX1198" fmla="*/ 11432761 w 11965575"/>
              <a:gd name="connsiteY1198" fmla="*/ 3150858 h 6464302"/>
              <a:gd name="connsiteX1199" fmla="*/ 11427398 w 11965575"/>
              <a:gd name="connsiteY1199" fmla="*/ 3133285 h 6464302"/>
              <a:gd name="connsiteX1200" fmla="*/ 11427128 w 11965575"/>
              <a:gd name="connsiteY1200" fmla="*/ 3133090 h 6464302"/>
              <a:gd name="connsiteX1201" fmla="*/ 11379796 w 11965575"/>
              <a:gd name="connsiteY1201" fmla="*/ 3133346 h 6464302"/>
              <a:gd name="connsiteX1202" fmla="*/ 11377886 w 11965575"/>
              <a:gd name="connsiteY1202" fmla="*/ 3132842 h 6464302"/>
              <a:gd name="connsiteX1203" fmla="*/ 11372370 w 11965575"/>
              <a:gd name="connsiteY1203" fmla="*/ 3135858 h 6464302"/>
              <a:gd name="connsiteX1204" fmla="*/ 11370360 w 11965575"/>
              <a:gd name="connsiteY1204" fmla="*/ 3130854 h 6464302"/>
              <a:gd name="connsiteX1205" fmla="*/ 11354996 w 11965575"/>
              <a:gd name="connsiteY1205" fmla="*/ 3126795 h 6464302"/>
              <a:gd name="connsiteX1206" fmla="*/ 11336070 w 11965575"/>
              <a:gd name="connsiteY1206" fmla="*/ 3116433 h 6464302"/>
              <a:gd name="connsiteX1207" fmla="*/ 11320293 w 11965575"/>
              <a:gd name="connsiteY1207" fmla="*/ 3118326 h 6464302"/>
              <a:gd name="connsiteX1208" fmla="*/ 11315312 w 11965575"/>
              <a:gd name="connsiteY1208" fmla="*/ 3113976 h 6464302"/>
              <a:gd name="connsiteX1209" fmla="*/ 11309842 w 11965575"/>
              <a:gd name="connsiteY1209" fmla="*/ 3122888 h 6464302"/>
              <a:gd name="connsiteX1210" fmla="*/ 11308486 w 11965575"/>
              <a:gd name="connsiteY1210" fmla="*/ 3129513 h 6464302"/>
              <a:gd name="connsiteX1211" fmla="*/ 11301615 w 11965575"/>
              <a:gd name="connsiteY1211" fmla="*/ 3126028 h 6464302"/>
              <a:gd name="connsiteX1212" fmla="*/ 11297797 w 11965575"/>
              <a:gd name="connsiteY1212" fmla="*/ 3121100 h 6464302"/>
              <a:gd name="connsiteX1213" fmla="*/ 11284565 w 11965575"/>
              <a:gd name="connsiteY1213" fmla="*/ 3118379 h 6464302"/>
              <a:gd name="connsiteX1214" fmla="*/ 11289952 w 11965575"/>
              <a:gd name="connsiteY1214" fmla="*/ 3127427 h 6464302"/>
              <a:gd name="connsiteX1215" fmla="*/ 11291267 w 11965575"/>
              <a:gd name="connsiteY1215" fmla="*/ 3129423 h 6464302"/>
              <a:gd name="connsiteX1216" fmla="*/ 11293219 w 11965575"/>
              <a:gd name="connsiteY1216" fmla="*/ 3136729 h 6464302"/>
              <a:gd name="connsiteX1217" fmla="*/ 11285924 w 11965575"/>
              <a:gd name="connsiteY1217" fmla="*/ 3138681 h 6464302"/>
              <a:gd name="connsiteX1218" fmla="*/ 11267661 w 11965575"/>
              <a:gd name="connsiteY1218" fmla="*/ 3138852 h 6464302"/>
              <a:gd name="connsiteX1219" fmla="*/ 11255773 w 11965575"/>
              <a:gd name="connsiteY1219" fmla="*/ 3150624 h 6464302"/>
              <a:gd name="connsiteX1220" fmla="*/ 11272165 w 11965575"/>
              <a:gd name="connsiteY1220" fmla="*/ 3176830 h 6464302"/>
              <a:gd name="connsiteX1221" fmla="*/ 11272465 w 11965575"/>
              <a:gd name="connsiteY1221" fmla="*/ 3178692 h 6464302"/>
              <a:gd name="connsiteX1222" fmla="*/ 11273544 w 11965575"/>
              <a:gd name="connsiteY1222" fmla="*/ 3178940 h 6464302"/>
              <a:gd name="connsiteX1223" fmla="*/ 11336059 w 11965575"/>
              <a:gd name="connsiteY1223" fmla="*/ 3180060 h 6464302"/>
              <a:gd name="connsiteX1224" fmla="*/ 11357137 w 11965575"/>
              <a:gd name="connsiteY1224" fmla="*/ 3176455 h 6464302"/>
              <a:gd name="connsiteX1225" fmla="*/ 11366129 w 11965575"/>
              <a:gd name="connsiteY1225" fmla="*/ 3179684 h 6464302"/>
              <a:gd name="connsiteX1226" fmla="*/ 11382882 w 11965575"/>
              <a:gd name="connsiteY1226" fmla="*/ 3193832 h 6464302"/>
              <a:gd name="connsiteX1227" fmla="*/ 11411596 w 11965575"/>
              <a:gd name="connsiteY1227" fmla="*/ 3200082 h 6464302"/>
              <a:gd name="connsiteX1228" fmla="*/ 11424236 w 11965575"/>
              <a:gd name="connsiteY1228" fmla="*/ 3215799 h 6464302"/>
              <a:gd name="connsiteX1229" fmla="*/ 11423812 w 11965575"/>
              <a:gd name="connsiteY1229" fmla="*/ 3221235 h 6464302"/>
              <a:gd name="connsiteX1230" fmla="*/ 11433441 w 11965575"/>
              <a:gd name="connsiteY1230" fmla="*/ 3229774 h 6464302"/>
              <a:gd name="connsiteX1231" fmla="*/ 11436663 w 11965575"/>
              <a:gd name="connsiteY1231" fmla="*/ 3220771 h 6464302"/>
              <a:gd name="connsiteX1232" fmla="*/ 11442939 w 11965575"/>
              <a:gd name="connsiteY1232" fmla="*/ 3210324 h 6464302"/>
              <a:gd name="connsiteX1233" fmla="*/ 11461262 w 11965575"/>
              <a:gd name="connsiteY1233" fmla="*/ 3228592 h 6464302"/>
              <a:gd name="connsiteX1234" fmla="*/ 11462281 w 11965575"/>
              <a:gd name="connsiteY1234" fmla="*/ 3237086 h 6464302"/>
              <a:gd name="connsiteX1235" fmla="*/ 11467073 w 11965575"/>
              <a:gd name="connsiteY1235" fmla="*/ 3232203 h 6464302"/>
              <a:gd name="connsiteX1236" fmla="*/ 11480985 w 11965575"/>
              <a:gd name="connsiteY1236" fmla="*/ 3231612 h 6464302"/>
              <a:gd name="connsiteX1237" fmla="*/ 11506561 w 11965575"/>
              <a:gd name="connsiteY1237" fmla="*/ 3256548 h 6464302"/>
              <a:gd name="connsiteX1238" fmla="*/ 11529848 w 11965575"/>
              <a:gd name="connsiteY1238" fmla="*/ 3289299 h 6464302"/>
              <a:gd name="connsiteX1239" fmla="*/ 11539986 w 11965575"/>
              <a:gd name="connsiteY1239" fmla="*/ 3302085 h 6464302"/>
              <a:gd name="connsiteX1240" fmla="*/ 11593556 w 11965575"/>
              <a:gd name="connsiteY1240" fmla="*/ 3345206 h 6464302"/>
              <a:gd name="connsiteX1241" fmla="*/ 11597460 w 11965575"/>
              <a:gd name="connsiteY1241" fmla="*/ 3359818 h 6464302"/>
              <a:gd name="connsiteX1242" fmla="*/ 11585669 w 11965575"/>
              <a:gd name="connsiteY1242" fmla="*/ 3360154 h 6464302"/>
              <a:gd name="connsiteX1243" fmla="*/ 11566584 w 11965575"/>
              <a:gd name="connsiteY1243" fmla="*/ 3362442 h 6464302"/>
              <a:gd name="connsiteX1244" fmla="*/ 11542029 w 11965575"/>
              <a:gd name="connsiteY1244" fmla="*/ 3372928 h 6464302"/>
              <a:gd name="connsiteX1245" fmla="*/ 11518573 w 11965575"/>
              <a:gd name="connsiteY1245" fmla="*/ 3347737 h 6464302"/>
              <a:gd name="connsiteX1246" fmla="*/ 11519421 w 11965575"/>
              <a:gd name="connsiteY1246" fmla="*/ 3336865 h 6464302"/>
              <a:gd name="connsiteX1247" fmla="*/ 11520225 w 11965575"/>
              <a:gd name="connsiteY1247" fmla="*/ 3334613 h 6464302"/>
              <a:gd name="connsiteX1248" fmla="*/ 11518233 w 11965575"/>
              <a:gd name="connsiteY1248" fmla="*/ 3335929 h 6464302"/>
              <a:gd name="connsiteX1249" fmla="*/ 11506443 w 11965575"/>
              <a:gd name="connsiteY1249" fmla="*/ 3336267 h 6464302"/>
              <a:gd name="connsiteX1250" fmla="*/ 11475738 w 11965575"/>
              <a:gd name="connsiteY1250" fmla="*/ 3358259 h 6464302"/>
              <a:gd name="connsiteX1251" fmla="*/ 11458861 w 11965575"/>
              <a:gd name="connsiteY1251" fmla="*/ 3369978 h 6464302"/>
              <a:gd name="connsiteX1252" fmla="*/ 11441428 w 11965575"/>
              <a:gd name="connsiteY1252" fmla="*/ 3359143 h 6464302"/>
              <a:gd name="connsiteX1253" fmla="*/ 11382515 w 11965575"/>
              <a:gd name="connsiteY1253" fmla="*/ 3325280 h 6464302"/>
              <a:gd name="connsiteX1254" fmla="*/ 11368394 w 11965575"/>
              <a:gd name="connsiteY1254" fmla="*/ 3342053 h 6464302"/>
              <a:gd name="connsiteX1255" fmla="*/ 11361398 w 11965575"/>
              <a:gd name="connsiteY1255" fmla="*/ 3364433 h 6464302"/>
              <a:gd name="connsiteX1256" fmla="*/ 11336713 w 11965575"/>
              <a:gd name="connsiteY1256" fmla="*/ 3346929 h 6464302"/>
              <a:gd name="connsiteX1257" fmla="*/ 11306134 w 11965575"/>
              <a:gd name="connsiteY1257" fmla="*/ 3343057 h 6464302"/>
              <a:gd name="connsiteX1258" fmla="*/ 11303886 w 11965575"/>
              <a:gd name="connsiteY1258" fmla="*/ 3342249 h 6464302"/>
              <a:gd name="connsiteX1259" fmla="*/ 11295714 w 11965575"/>
              <a:gd name="connsiteY1259" fmla="*/ 3356824 h 6464302"/>
              <a:gd name="connsiteX1260" fmla="*/ 11326110 w 11965575"/>
              <a:gd name="connsiteY1260" fmla="*/ 3360004 h 6464302"/>
              <a:gd name="connsiteX1261" fmla="*/ 11345864 w 11965575"/>
              <a:gd name="connsiteY1261" fmla="*/ 3371441 h 6464302"/>
              <a:gd name="connsiteX1262" fmla="*/ 11394431 w 11965575"/>
              <a:gd name="connsiteY1262" fmla="*/ 3393229 h 6464302"/>
              <a:gd name="connsiteX1263" fmla="*/ 11405001 w 11965575"/>
              <a:gd name="connsiteY1263" fmla="*/ 3391961 h 6464302"/>
              <a:gd name="connsiteX1264" fmla="*/ 11394494 w 11965575"/>
              <a:gd name="connsiteY1264" fmla="*/ 3419299 h 6464302"/>
              <a:gd name="connsiteX1265" fmla="*/ 11363630 w 11965575"/>
              <a:gd name="connsiteY1265" fmla="*/ 3442944 h 6464302"/>
              <a:gd name="connsiteX1266" fmla="*/ 11337777 w 11965575"/>
              <a:gd name="connsiteY1266" fmla="*/ 3444510 h 6464302"/>
              <a:gd name="connsiteX1267" fmla="*/ 11313312 w 11965575"/>
              <a:gd name="connsiteY1267" fmla="*/ 3432104 h 6464302"/>
              <a:gd name="connsiteX1268" fmla="*/ 11311136 w 11965575"/>
              <a:gd name="connsiteY1268" fmla="*/ 3413957 h 6464302"/>
              <a:gd name="connsiteX1269" fmla="*/ 11299295 w 11965575"/>
              <a:gd name="connsiteY1269" fmla="*/ 3404639 h 6464302"/>
              <a:gd name="connsiteX1270" fmla="*/ 11262028 w 11965575"/>
              <a:gd name="connsiteY1270" fmla="*/ 3425982 h 6464302"/>
              <a:gd name="connsiteX1271" fmla="*/ 11253512 w 11965575"/>
              <a:gd name="connsiteY1271" fmla="*/ 3431606 h 6464302"/>
              <a:gd name="connsiteX1272" fmla="*/ 11247893 w 11965575"/>
              <a:gd name="connsiteY1272" fmla="*/ 3423076 h 6464302"/>
              <a:gd name="connsiteX1273" fmla="*/ 11246987 w 11965575"/>
              <a:gd name="connsiteY1273" fmla="*/ 3415514 h 6464302"/>
              <a:gd name="connsiteX1274" fmla="*/ 11232126 w 11965575"/>
              <a:gd name="connsiteY1274" fmla="*/ 3406559 h 6464302"/>
              <a:gd name="connsiteX1275" fmla="*/ 11213098 w 11965575"/>
              <a:gd name="connsiteY1275" fmla="*/ 3401171 h 6464302"/>
              <a:gd name="connsiteX1276" fmla="*/ 11212613 w 11965575"/>
              <a:gd name="connsiteY1276" fmla="*/ 3384355 h 6464302"/>
              <a:gd name="connsiteX1277" fmla="*/ 11230916 w 11965575"/>
              <a:gd name="connsiteY1277" fmla="*/ 3383694 h 6464302"/>
              <a:gd name="connsiteX1278" fmla="*/ 11242815 w 11965575"/>
              <a:gd name="connsiteY1278" fmla="*/ 3380732 h 6464302"/>
              <a:gd name="connsiteX1279" fmla="*/ 11239672 w 11965575"/>
              <a:gd name="connsiteY1279" fmla="*/ 3367303 h 6464302"/>
              <a:gd name="connsiteX1280" fmla="*/ 11203190 w 11965575"/>
              <a:gd name="connsiteY1280" fmla="*/ 3382416 h 6464302"/>
              <a:gd name="connsiteX1281" fmla="*/ 11171600 w 11965575"/>
              <a:gd name="connsiteY1281" fmla="*/ 3400012 h 6464302"/>
              <a:gd name="connsiteX1282" fmla="*/ 11136531 w 11965575"/>
              <a:gd name="connsiteY1282" fmla="*/ 3394633 h 6464302"/>
              <a:gd name="connsiteX1283" fmla="*/ 11138404 w 11965575"/>
              <a:gd name="connsiteY1283" fmla="*/ 3406257 h 6464302"/>
              <a:gd name="connsiteX1284" fmla="*/ 11114059 w 11965575"/>
              <a:gd name="connsiteY1284" fmla="*/ 3400560 h 6464302"/>
              <a:gd name="connsiteX1285" fmla="*/ 11084413 w 11965575"/>
              <a:gd name="connsiteY1285" fmla="*/ 3395500 h 6464302"/>
              <a:gd name="connsiteX1286" fmla="*/ 11058371 w 11965575"/>
              <a:gd name="connsiteY1286" fmla="*/ 3384620 h 6464302"/>
              <a:gd name="connsiteX1287" fmla="*/ 11018561 w 11965575"/>
              <a:gd name="connsiteY1287" fmla="*/ 3368796 h 6464302"/>
              <a:gd name="connsiteX1288" fmla="*/ 10980075 w 11965575"/>
              <a:gd name="connsiteY1288" fmla="*/ 3348907 h 6464302"/>
              <a:gd name="connsiteX1289" fmla="*/ 10970069 w 11965575"/>
              <a:gd name="connsiteY1289" fmla="*/ 3352564 h 6464302"/>
              <a:gd name="connsiteX1290" fmla="*/ 10969643 w 11965575"/>
              <a:gd name="connsiteY1290" fmla="*/ 3353256 h 6464302"/>
              <a:gd name="connsiteX1291" fmla="*/ 10963919 w 11965575"/>
              <a:gd name="connsiteY1291" fmla="*/ 3359328 h 6464302"/>
              <a:gd name="connsiteX1292" fmla="*/ 10961764 w 11965575"/>
              <a:gd name="connsiteY1292" fmla="*/ 3355598 h 6464302"/>
              <a:gd name="connsiteX1293" fmla="*/ 10960310 w 11965575"/>
              <a:gd name="connsiteY1293" fmla="*/ 3356130 h 6464302"/>
              <a:gd name="connsiteX1294" fmla="*/ 10935416 w 11965575"/>
              <a:gd name="connsiteY1294" fmla="*/ 3359307 h 6464302"/>
              <a:gd name="connsiteX1295" fmla="*/ 10929135 w 11965575"/>
              <a:gd name="connsiteY1295" fmla="*/ 3370798 h 6464302"/>
              <a:gd name="connsiteX1296" fmla="*/ 10924125 w 11965575"/>
              <a:gd name="connsiteY1296" fmla="*/ 3392876 h 6464302"/>
              <a:gd name="connsiteX1297" fmla="*/ 10965019 w 11965575"/>
              <a:gd name="connsiteY1297" fmla="*/ 3401778 h 6464302"/>
              <a:gd name="connsiteX1298" fmla="*/ 11000780 w 11965575"/>
              <a:gd name="connsiteY1298" fmla="*/ 3418964 h 6464302"/>
              <a:gd name="connsiteX1299" fmla="*/ 10951369 w 11965575"/>
              <a:gd name="connsiteY1299" fmla="*/ 3415686 h 6464302"/>
              <a:gd name="connsiteX1300" fmla="*/ 10914342 w 11965575"/>
              <a:gd name="connsiteY1300" fmla="*/ 3426264 h 6464302"/>
              <a:gd name="connsiteX1301" fmla="*/ 10894530 w 11965575"/>
              <a:gd name="connsiteY1301" fmla="*/ 3427106 h 6464302"/>
              <a:gd name="connsiteX1302" fmla="*/ 10892476 w 11965575"/>
              <a:gd name="connsiteY1302" fmla="*/ 3422750 h 6464302"/>
              <a:gd name="connsiteX1303" fmla="*/ 10838611 w 11965575"/>
              <a:gd name="connsiteY1303" fmla="*/ 3402892 h 6464302"/>
              <a:gd name="connsiteX1304" fmla="*/ 10822180 w 11965575"/>
              <a:gd name="connsiteY1304" fmla="*/ 3421871 h 6464302"/>
              <a:gd name="connsiteX1305" fmla="*/ 10830753 w 11965575"/>
              <a:gd name="connsiteY1305" fmla="*/ 3423768 h 6464302"/>
              <a:gd name="connsiteX1306" fmla="*/ 10868840 w 11965575"/>
              <a:gd name="connsiteY1306" fmla="*/ 3436434 h 6464302"/>
              <a:gd name="connsiteX1307" fmla="*/ 10908411 w 11965575"/>
              <a:gd name="connsiteY1307" fmla="*/ 3443535 h 6464302"/>
              <a:gd name="connsiteX1308" fmla="*/ 10941152 w 11965575"/>
              <a:gd name="connsiteY1308" fmla="*/ 3438532 h 6464302"/>
              <a:gd name="connsiteX1309" fmla="*/ 10969018 w 11965575"/>
              <a:gd name="connsiteY1309" fmla="*/ 3455654 h 6464302"/>
              <a:gd name="connsiteX1310" fmla="*/ 10996543 w 11965575"/>
              <a:gd name="connsiteY1310" fmla="*/ 3460969 h 6464302"/>
              <a:gd name="connsiteX1311" fmla="*/ 11036327 w 11965575"/>
              <a:gd name="connsiteY1311" fmla="*/ 3478816 h 6464302"/>
              <a:gd name="connsiteX1312" fmla="*/ 11111864 w 11965575"/>
              <a:gd name="connsiteY1312" fmla="*/ 3498838 h 6464302"/>
              <a:gd name="connsiteX1313" fmla="*/ 11172599 w 11965575"/>
              <a:gd name="connsiteY1313" fmla="*/ 3512018 h 6464302"/>
              <a:gd name="connsiteX1314" fmla="*/ 11186468 w 11965575"/>
              <a:gd name="connsiteY1314" fmla="*/ 3520049 h 6464302"/>
              <a:gd name="connsiteX1315" fmla="*/ 11220569 w 11965575"/>
              <a:gd name="connsiteY1315" fmla="*/ 3535347 h 6464302"/>
              <a:gd name="connsiteX1316" fmla="*/ 11227990 w 11965575"/>
              <a:gd name="connsiteY1316" fmla="*/ 3534457 h 6464302"/>
              <a:gd name="connsiteX1317" fmla="*/ 11220613 w 11965575"/>
              <a:gd name="connsiteY1317" fmla="*/ 3553651 h 6464302"/>
              <a:gd name="connsiteX1318" fmla="*/ 11198943 w 11965575"/>
              <a:gd name="connsiteY1318" fmla="*/ 3570253 h 6464302"/>
              <a:gd name="connsiteX1319" fmla="*/ 11180790 w 11965575"/>
              <a:gd name="connsiteY1319" fmla="*/ 3571353 h 6464302"/>
              <a:gd name="connsiteX1320" fmla="*/ 11163613 w 11965575"/>
              <a:gd name="connsiteY1320" fmla="*/ 3562642 h 6464302"/>
              <a:gd name="connsiteX1321" fmla="*/ 11162085 w 11965575"/>
              <a:gd name="connsiteY1321" fmla="*/ 3549900 h 6464302"/>
              <a:gd name="connsiteX1322" fmla="*/ 11153771 w 11965575"/>
              <a:gd name="connsiteY1322" fmla="*/ 3543358 h 6464302"/>
              <a:gd name="connsiteX1323" fmla="*/ 11127605 w 11965575"/>
              <a:gd name="connsiteY1323" fmla="*/ 3558344 h 6464302"/>
              <a:gd name="connsiteX1324" fmla="*/ 11121626 w 11965575"/>
              <a:gd name="connsiteY1324" fmla="*/ 3562292 h 6464302"/>
              <a:gd name="connsiteX1325" fmla="*/ 11117680 w 11965575"/>
              <a:gd name="connsiteY1325" fmla="*/ 3556303 h 6464302"/>
              <a:gd name="connsiteX1326" fmla="*/ 11117044 w 11965575"/>
              <a:gd name="connsiteY1326" fmla="*/ 3550994 h 6464302"/>
              <a:gd name="connsiteX1327" fmla="*/ 11106610 w 11965575"/>
              <a:gd name="connsiteY1327" fmla="*/ 3544706 h 6464302"/>
              <a:gd name="connsiteX1328" fmla="*/ 11093250 w 11965575"/>
              <a:gd name="connsiteY1328" fmla="*/ 3540923 h 6464302"/>
              <a:gd name="connsiteX1329" fmla="*/ 11092909 w 11965575"/>
              <a:gd name="connsiteY1329" fmla="*/ 3529116 h 6464302"/>
              <a:gd name="connsiteX1330" fmla="*/ 11105760 w 11965575"/>
              <a:gd name="connsiteY1330" fmla="*/ 3528652 h 6464302"/>
              <a:gd name="connsiteX1331" fmla="*/ 11114115 w 11965575"/>
              <a:gd name="connsiteY1331" fmla="*/ 3526572 h 6464302"/>
              <a:gd name="connsiteX1332" fmla="*/ 11111908 w 11965575"/>
              <a:gd name="connsiteY1332" fmla="*/ 3517143 h 6464302"/>
              <a:gd name="connsiteX1333" fmla="*/ 11086293 w 11965575"/>
              <a:gd name="connsiteY1333" fmla="*/ 3527755 h 6464302"/>
              <a:gd name="connsiteX1334" fmla="*/ 11064113 w 11965575"/>
              <a:gd name="connsiteY1334" fmla="*/ 3540109 h 6464302"/>
              <a:gd name="connsiteX1335" fmla="*/ 11003633 w 11965575"/>
              <a:gd name="connsiteY1335" fmla="*/ 3529052 h 6464302"/>
              <a:gd name="connsiteX1336" fmla="*/ 10999179 w 11965575"/>
              <a:gd name="connsiteY1336" fmla="*/ 3518816 h 6464302"/>
              <a:gd name="connsiteX1337" fmla="*/ 11002443 w 11965575"/>
              <a:gd name="connsiteY1337" fmla="*/ 3501191 h 6464302"/>
              <a:gd name="connsiteX1338" fmla="*/ 10992687 w 11965575"/>
              <a:gd name="connsiteY1338" fmla="*/ 3491590 h 6464302"/>
              <a:gd name="connsiteX1339" fmla="*/ 10986835 w 11965575"/>
              <a:gd name="connsiteY1339" fmla="*/ 3496600 h 6464302"/>
              <a:gd name="connsiteX1340" fmla="*/ 10972545 w 11965575"/>
              <a:gd name="connsiteY1340" fmla="*/ 3520933 h 6464302"/>
              <a:gd name="connsiteX1341" fmla="*/ 10970975 w 11965575"/>
              <a:gd name="connsiteY1341" fmla="*/ 3516813 h 6464302"/>
              <a:gd name="connsiteX1342" fmla="*/ 10957489 w 11965575"/>
              <a:gd name="connsiteY1342" fmla="*/ 3511968 h 6464302"/>
              <a:gd name="connsiteX1343" fmla="*/ 10950872 w 11965575"/>
              <a:gd name="connsiteY1343" fmla="*/ 3510607 h 6464302"/>
              <a:gd name="connsiteX1344" fmla="*/ 10932761 w 11965575"/>
              <a:gd name="connsiteY1344" fmla="*/ 3503086 h 6464302"/>
              <a:gd name="connsiteX1345" fmla="*/ 10898282 w 11965575"/>
              <a:gd name="connsiteY1345" fmla="*/ 3511529 h 6464302"/>
              <a:gd name="connsiteX1346" fmla="*/ 10893872 w 11965575"/>
              <a:gd name="connsiteY1346" fmla="*/ 3519597 h 6464302"/>
              <a:gd name="connsiteX1347" fmla="*/ 10890354 w 11965575"/>
              <a:gd name="connsiteY1347" fmla="*/ 3535099 h 6464302"/>
              <a:gd name="connsiteX1348" fmla="*/ 10919066 w 11965575"/>
              <a:gd name="connsiteY1348" fmla="*/ 3541349 h 6464302"/>
              <a:gd name="connsiteX1349" fmla="*/ 10944175 w 11965575"/>
              <a:gd name="connsiteY1349" fmla="*/ 3553416 h 6464302"/>
              <a:gd name="connsiteX1350" fmla="*/ 10909483 w 11965575"/>
              <a:gd name="connsiteY1350" fmla="*/ 3551115 h 6464302"/>
              <a:gd name="connsiteX1351" fmla="*/ 10883485 w 11965575"/>
              <a:gd name="connsiteY1351" fmla="*/ 3558541 h 6464302"/>
              <a:gd name="connsiteX1352" fmla="*/ 10869574 w 11965575"/>
              <a:gd name="connsiteY1352" fmla="*/ 3559132 h 6464302"/>
              <a:gd name="connsiteX1353" fmla="*/ 10868132 w 11965575"/>
              <a:gd name="connsiteY1353" fmla="*/ 3556074 h 6464302"/>
              <a:gd name="connsiteX1354" fmla="*/ 10817663 w 11965575"/>
              <a:gd name="connsiteY1354" fmla="*/ 3556742 h 6464302"/>
              <a:gd name="connsiteX1355" fmla="*/ 10790140 w 11965575"/>
              <a:gd name="connsiteY1355" fmla="*/ 3578353 h 6464302"/>
              <a:gd name="connsiteX1356" fmla="*/ 10754260 w 11965575"/>
              <a:gd name="connsiteY1356" fmla="*/ 3575117 h 6464302"/>
              <a:gd name="connsiteX1357" fmla="*/ 10709005 w 11965575"/>
              <a:gd name="connsiteY1357" fmla="*/ 3565465 h 6464302"/>
              <a:gd name="connsiteX1358" fmla="*/ 10674991 w 11965575"/>
              <a:gd name="connsiteY1358" fmla="*/ 3559851 h 6464302"/>
              <a:gd name="connsiteX1359" fmla="*/ 10648908 w 11965575"/>
              <a:gd name="connsiteY1359" fmla="*/ 3557594 h 6464302"/>
              <a:gd name="connsiteX1360" fmla="*/ 10626684 w 11965575"/>
              <a:gd name="connsiteY1360" fmla="*/ 3551642 h 6464302"/>
              <a:gd name="connsiteX1361" fmla="*/ 10606109 w 11965575"/>
              <a:gd name="connsiteY1361" fmla="*/ 3505642 h 6464302"/>
              <a:gd name="connsiteX1362" fmla="*/ 10598474 w 11965575"/>
              <a:gd name="connsiteY1362" fmla="*/ 3495786 h 6464302"/>
              <a:gd name="connsiteX1363" fmla="*/ 10587448 w 11965575"/>
              <a:gd name="connsiteY1363" fmla="*/ 3502494 h 6464302"/>
              <a:gd name="connsiteX1364" fmla="*/ 10582105 w 11965575"/>
              <a:gd name="connsiteY1364" fmla="*/ 3511752 h 6464302"/>
              <a:gd name="connsiteX1365" fmla="*/ 10551825 w 11965575"/>
              <a:gd name="connsiteY1365" fmla="*/ 3528308 h 6464302"/>
              <a:gd name="connsiteX1366" fmla="*/ 10536386 w 11965575"/>
              <a:gd name="connsiteY1366" fmla="*/ 3516158 h 6464302"/>
              <a:gd name="connsiteX1367" fmla="*/ 10514461 w 11965575"/>
              <a:gd name="connsiteY1367" fmla="*/ 3530636 h 6464302"/>
              <a:gd name="connsiteX1368" fmla="*/ 10479345 w 11965575"/>
              <a:gd name="connsiteY1368" fmla="*/ 3533770 h 6464302"/>
              <a:gd name="connsiteX1369" fmla="*/ 10410806 w 11965575"/>
              <a:gd name="connsiteY1369" fmla="*/ 3518294 h 6464302"/>
              <a:gd name="connsiteX1370" fmla="*/ 10399694 w 11965575"/>
              <a:gd name="connsiteY1370" fmla="*/ 3515319 h 6464302"/>
              <a:gd name="connsiteX1371" fmla="*/ 10374629 w 11965575"/>
              <a:gd name="connsiteY1371" fmla="*/ 3521557 h 6464302"/>
              <a:gd name="connsiteX1372" fmla="*/ 10367717 w 11965575"/>
              <a:gd name="connsiteY1372" fmla="*/ 3526693 h 6464302"/>
              <a:gd name="connsiteX1373" fmla="*/ 10357369 w 11965575"/>
              <a:gd name="connsiteY1373" fmla="*/ 3530089 h 6464302"/>
              <a:gd name="connsiteX1374" fmla="*/ 10342439 w 11965575"/>
              <a:gd name="connsiteY1374" fmla="*/ 3522185 h 6464302"/>
              <a:gd name="connsiteX1375" fmla="*/ 10329121 w 11965575"/>
              <a:gd name="connsiteY1375" fmla="*/ 3509781 h 6464302"/>
              <a:gd name="connsiteX1376" fmla="*/ 10314573 w 11965575"/>
              <a:gd name="connsiteY1376" fmla="*/ 3505063 h 6464302"/>
              <a:gd name="connsiteX1377" fmla="*/ 10293537 w 11965575"/>
              <a:gd name="connsiteY1377" fmla="*/ 3500047 h 6464302"/>
              <a:gd name="connsiteX1378" fmla="*/ 10283994 w 11965575"/>
              <a:gd name="connsiteY1378" fmla="*/ 3501192 h 6464302"/>
              <a:gd name="connsiteX1379" fmla="*/ 10239081 w 11965575"/>
              <a:gd name="connsiteY1379" fmla="*/ 3503346 h 6464302"/>
              <a:gd name="connsiteX1380" fmla="*/ 10222753 w 11965575"/>
              <a:gd name="connsiteY1380" fmla="*/ 3510690 h 6464302"/>
              <a:gd name="connsiteX1381" fmla="*/ 10235944 w 11965575"/>
              <a:gd name="connsiteY1381" fmla="*/ 3522033 h 6464302"/>
              <a:gd name="connsiteX1382" fmla="*/ 10239380 w 11965575"/>
              <a:gd name="connsiteY1382" fmla="*/ 3523775 h 6464302"/>
              <a:gd name="connsiteX1383" fmla="*/ 10249393 w 11965575"/>
              <a:gd name="connsiteY1383" fmla="*/ 3562427 h 6464302"/>
              <a:gd name="connsiteX1384" fmla="*/ 10231069 w 11965575"/>
              <a:gd name="connsiteY1384" fmla="*/ 3544160 h 6464302"/>
              <a:gd name="connsiteX1385" fmla="*/ 10206260 w 11965575"/>
              <a:gd name="connsiteY1385" fmla="*/ 3552520 h 6464302"/>
              <a:gd name="connsiteX1386" fmla="*/ 10200449 w 11965575"/>
              <a:gd name="connsiteY1386" fmla="*/ 3548909 h 6464302"/>
              <a:gd name="connsiteX1387" fmla="*/ 10201806 w 11965575"/>
              <a:gd name="connsiteY1387" fmla="*/ 3542284 h 6464302"/>
              <a:gd name="connsiteX1388" fmla="*/ 10200659 w 11965575"/>
              <a:gd name="connsiteY1388" fmla="*/ 3532728 h 6464302"/>
              <a:gd name="connsiteX1389" fmla="*/ 10194425 w 11965575"/>
              <a:gd name="connsiteY1389" fmla="*/ 3534553 h 6464302"/>
              <a:gd name="connsiteX1390" fmla="*/ 10185179 w 11965575"/>
              <a:gd name="connsiteY1390" fmla="*/ 3529199 h 6464302"/>
              <a:gd name="connsiteX1391" fmla="*/ 10183354 w 11965575"/>
              <a:gd name="connsiteY1391" fmla="*/ 3522955 h 6464302"/>
              <a:gd name="connsiteX1392" fmla="*/ 10129748 w 11965575"/>
              <a:gd name="connsiteY1392" fmla="*/ 3542310 h 6464302"/>
              <a:gd name="connsiteX1393" fmla="*/ 10127500 w 11965575"/>
              <a:gd name="connsiteY1393" fmla="*/ 3541502 h 6464302"/>
              <a:gd name="connsiteX1394" fmla="*/ 10055867 w 11965575"/>
              <a:gd name="connsiteY1394" fmla="*/ 3536091 h 6464302"/>
              <a:gd name="connsiteX1395" fmla="*/ 10037884 w 11965575"/>
              <a:gd name="connsiteY1395" fmla="*/ 3529631 h 6464302"/>
              <a:gd name="connsiteX1396" fmla="*/ 10017271 w 11965575"/>
              <a:gd name="connsiteY1396" fmla="*/ 3519178 h 6464302"/>
              <a:gd name="connsiteX1397" fmla="*/ 9976344 w 11965575"/>
              <a:gd name="connsiteY1397" fmla="*/ 3518702 h 6464302"/>
              <a:gd name="connsiteX1398" fmla="*/ 9968584 w 11965575"/>
              <a:gd name="connsiteY1398" fmla="*/ 3534712 h 6464302"/>
              <a:gd name="connsiteX1399" fmla="*/ 9970663 w 11965575"/>
              <a:gd name="connsiteY1399" fmla="*/ 3543079 h 6464302"/>
              <a:gd name="connsiteX1400" fmla="*/ 9968460 w 11965575"/>
              <a:gd name="connsiteY1400" fmla="*/ 3560576 h 6464302"/>
              <a:gd name="connsiteX1401" fmla="*/ 9966298 w 11965575"/>
              <a:gd name="connsiteY1401" fmla="*/ 3569453 h 6464302"/>
              <a:gd name="connsiteX1402" fmla="*/ 9958112 w 11965575"/>
              <a:gd name="connsiteY1402" fmla="*/ 3563971 h 6464302"/>
              <a:gd name="connsiteX1403" fmla="*/ 9945768 w 11965575"/>
              <a:gd name="connsiteY1403" fmla="*/ 3541757 h 6464302"/>
              <a:gd name="connsiteX1404" fmla="*/ 9902548 w 11965575"/>
              <a:gd name="connsiteY1404" fmla="*/ 3522167 h 6464302"/>
              <a:gd name="connsiteX1405" fmla="*/ 9874049 w 11965575"/>
              <a:gd name="connsiteY1405" fmla="*/ 3526662 h 6464302"/>
              <a:gd name="connsiteX1406" fmla="*/ 9851061 w 11965575"/>
              <a:gd name="connsiteY1406" fmla="*/ 3514340 h 6464302"/>
              <a:gd name="connsiteX1407" fmla="*/ 9847116 w 11965575"/>
              <a:gd name="connsiteY1407" fmla="*/ 3508351 h 6464302"/>
              <a:gd name="connsiteX1408" fmla="*/ 9836261 w 11965575"/>
              <a:gd name="connsiteY1408" fmla="*/ 3534426 h 6464302"/>
              <a:gd name="connsiteX1409" fmla="*/ 9824598 w 11965575"/>
              <a:gd name="connsiteY1409" fmla="*/ 3535824 h 6464302"/>
              <a:gd name="connsiteX1410" fmla="*/ 9806064 w 11965575"/>
              <a:gd name="connsiteY1410" fmla="*/ 3533739 h 6464302"/>
              <a:gd name="connsiteX1411" fmla="*/ 9781127 w 11965575"/>
              <a:gd name="connsiteY1411" fmla="*/ 3541038 h 6464302"/>
              <a:gd name="connsiteX1412" fmla="*/ 9740114 w 11965575"/>
              <a:gd name="connsiteY1412" fmla="*/ 3530878 h 6464302"/>
              <a:gd name="connsiteX1413" fmla="*/ 9713057 w 11965575"/>
              <a:gd name="connsiteY1413" fmla="*/ 3538431 h 6464302"/>
              <a:gd name="connsiteX1414" fmla="*/ 9682987 w 11965575"/>
              <a:gd name="connsiteY1414" fmla="*/ 3538806 h 6464302"/>
              <a:gd name="connsiteX1415" fmla="*/ 9665895 w 11965575"/>
              <a:gd name="connsiteY1415" fmla="*/ 3539779 h 6464302"/>
              <a:gd name="connsiteX1416" fmla="*/ 9663902 w 11965575"/>
              <a:gd name="connsiteY1416" fmla="*/ 3541095 h 6464302"/>
              <a:gd name="connsiteX1417" fmla="*/ 9651984 w 11965575"/>
              <a:gd name="connsiteY1417" fmla="*/ 3540370 h 6464302"/>
              <a:gd name="connsiteX1418" fmla="*/ 9647657 w 11965575"/>
              <a:gd name="connsiteY1418" fmla="*/ 3531196 h 6464302"/>
              <a:gd name="connsiteX1419" fmla="*/ 9623864 w 11965575"/>
              <a:gd name="connsiteY1419" fmla="*/ 3521124 h 6464302"/>
              <a:gd name="connsiteX1420" fmla="*/ 9597723 w 11965575"/>
              <a:gd name="connsiteY1420" fmla="*/ 3530722 h 6464302"/>
              <a:gd name="connsiteX1421" fmla="*/ 9596634 w 11965575"/>
              <a:gd name="connsiteY1421" fmla="*/ 3531276 h 6464302"/>
              <a:gd name="connsiteX1422" fmla="*/ 9598140 w 11965575"/>
              <a:gd name="connsiteY1422" fmla="*/ 3540924 h 6464302"/>
              <a:gd name="connsiteX1423" fmla="*/ 9590658 w 11965575"/>
              <a:gd name="connsiteY1423" fmla="*/ 3552898 h 6464302"/>
              <a:gd name="connsiteX1424" fmla="*/ 9593643 w 11965575"/>
              <a:gd name="connsiteY1424" fmla="*/ 3558195 h 6464302"/>
              <a:gd name="connsiteX1425" fmla="*/ 9586731 w 11965575"/>
              <a:gd name="connsiteY1425" fmla="*/ 3559994 h 6464302"/>
              <a:gd name="connsiteX1426" fmla="*/ 9581596 w 11965575"/>
              <a:gd name="connsiteY1426" fmla="*/ 3559356 h 6464302"/>
              <a:gd name="connsiteX1427" fmla="*/ 9575232 w 11965575"/>
              <a:gd name="connsiteY1427" fmla="*/ 3564671 h 6464302"/>
              <a:gd name="connsiteX1428" fmla="*/ 9569681 w 11965575"/>
              <a:gd name="connsiteY1428" fmla="*/ 3570580 h 6464302"/>
              <a:gd name="connsiteX1429" fmla="*/ 9554496 w 11965575"/>
              <a:gd name="connsiteY1429" fmla="*/ 3570070 h 6464302"/>
              <a:gd name="connsiteX1430" fmla="*/ 9540342 w 11965575"/>
              <a:gd name="connsiteY1430" fmla="*/ 3571560 h 6464302"/>
              <a:gd name="connsiteX1431" fmla="*/ 9536262 w 11965575"/>
              <a:gd name="connsiteY1431" fmla="*/ 3582282 h 6464302"/>
              <a:gd name="connsiteX1432" fmla="*/ 9534112 w 11965575"/>
              <a:gd name="connsiteY1432" fmla="*/ 3586939 h 6464302"/>
              <a:gd name="connsiteX1433" fmla="*/ 9517280 w 11965575"/>
              <a:gd name="connsiteY1433" fmla="*/ 3575881 h 6464302"/>
              <a:gd name="connsiteX1434" fmla="*/ 9512561 w 11965575"/>
              <a:gd name="connsiteY1434" fmla="*/ 3568694 h 6464302"/>
              <a:gd name="connsiteX1435" fmla="*/ 9504729 w 11965575"/>
              <a:gd name="connsiteY1435" fmla="*/ 3567486 h 6464302"/>
              <a:gd name="connsiteX1436" fmla="*/ 9500383 w 11965575"/>
              <a:gd name="connsiteY1436" fmla="*/ 3568312 h 6464302"/>
              <a:gd name="connsiteX1437" fmla="*/ 9499529 w 11965575"/>
              <a:gd name="connsiteY1437" fmla="*/ 3570638 h 6464302"/>
              <a:gd name="connsiteX1438" fmla="*/ 9495688 w 11965575"/>
              <a:gd name="connsiteY1438" fmla="*/ 3571603 h 6464302"/>
              <a:gd name="connsiteX1439" fmla="*/ 9496037 w 11965575"/>
              <a:gd name="connsiteY1439" fmla="*/ 3573435 h 6464302"/>
              <a:gd name="connsiteX1440" fmla="*/ 9495621 w 11965575"/>
              <a:gd name="connsiteY1440" fmla="*/ 3579983 h 6464302"/>
              <a:gd name="connsiteX1441" fmla="*/ 9489039 w 11965575"/>
              <a:gd name="connsiteY1441" fmla="*/ 3583892 h 6464302"/>
              <a:gd name="connsiteX1442" fmla="*/ 9478590 w 11965575"/>
              <a:gd name="connsiteY1442" fmla="*/ 3578590 h 6464302"/>
              <a:gd name="connsiteX1443" fmla="*/ 9468918 w 11965575"/>
              <a:gd name="connsiteY1443" fmla="*/ 3579239 h 6464302"/>
              <a:gd name="connsiteX1444" fmla="*/ 9466969 w 11965575"/>
              <a:gd name="connsiteY1444" fmla="*/ 3586122 h 6464302"/>
              <a:gd name="connsiteX1445" fmla="*/ 9466525 w 11965575"/>
              <a:gd name="connsiteY1445" fmla="*/ 3599234 h 6464302"/>
              <a:gd name="connsiteX1446" fmla="*/ 9457617 w 11965575"/>
              <a:gd name="connsiteY1446" fmla="*/ 3578761 h 6464302"/>
              <a:gd name="connsiteX1447" fmla="*/ 9457934 w 11965575"/>
              <a:gd name="connsiteY1447" fmla="*/ 3577610 h 6464302"/>
              <a:gd name="connsiteX1448" fmla="*/ 9454761 w 11965575"/>
              <a:gd name="connsiteY1448" fmla="*/ 3576278 h 6464302"/>
              <a:gd name="connsiteX1449" fmla="*/ 9444160 w 11965575"/>
              <a:gd name="connsiteY1449" fmla="*/ 3570797 h 6464302"/>
              <a:gd name="connsiteX1450" fmla="*/ 9437644 w 11965575"/>
              <a:gd name="connsiteY1450" fmla="*/ 3570453 h 6464302"/>
              <a:gd name="connsiteX1451" fmla="*/ 9436453 w 11965575"/>
              <a:gd name="connsiteY1451" fmla="*/ 3572683 h 6464302"/>
              <a:gd name="connsiteX1452" fmla="*/ 9417412 w 11965575"/>
              <a:gd name="connsiteY1452" fmla="*/ 3593277 h 6464302"/>
              <a:gd name="connsiteX1453" fmla="*/ 9413130 w 11965575"/>
              <a:gd name="connsiteY1453" fmla="*/ 3602407 h 6464302"/>
              <a:gd name="connsiteX1454" fmla="*/ 9408255 w 11965575"/>
              <a:gd name="connsiteY1454" fmla="*/ 3624534 h 6464302"/>
              <a:gd name="connsiteX1455" fmla="*/ 9404055 w 11965575"/>
              <a:gd name="connsiteY1455" fmla="*/ 3616421 h 6464302"/>
              <a:gd name="connsiteX1456" fmla="*/ 9379965 w 11965575"/>
              <a:gd name="connsiteY1456" fmla="*/ 3612847 h 6464302"/>
              <a:gd name="connsiteX1457" fmla="*/ 9349854 w 11965575"/>
              <a:gd name="connsiteY1457" fmla="*/ 3621844 h 6464302"/>
              <a:gd name="connsiteX1458" fmla="*/ 9325891 w 11965575"/>
              <a:gd name="connsiteY1458" fmla="*/ 3619332 h 6464302"/>
              <a:gd name="connsiteX1459" fmla="*/ 9290053 w 11965575"/>
              <a:gd name="connsiteY1459" fmla="*/ 3614206 h 6464302"/>
              <a:gd name="connsiteX1460" fmla="*/ 9257830 w 11965575"/>
              <a:gd name="connsiteY1460" fmla="*/ 3604864 h 6464302"/>
              <a:gd name="connsiteX1461" fmla="*/ 9254497 w 11965575"/>
              <a:gd name="connsiteY1461" fmla="*/ 3609528 h 6464302"/>
              <a:gd name="connsiteX1462" fmla="*/ 9249565 w 11965575"/>
              <a:gd name="connsiteY1462" fmla="*/ 3611918 h 6464302"/>
              <a:gd name="connsiteX1463" fmla="*/ 9244517 w 11965575"/>
              <a:gd name="connsiteY1463" fmla="*/ 3602622 h 6464302"/>
              <a:gd name="connsiteX1464" fmla="*/ 9239163 w 11965575"/>
              <a:gd name="connsiteY1464" fmla="*/ 3600576 h 6464302"/>
              <a:gd name="connsiteX1465" fmla="*/ 9236091 w 11965575"/>
              <a:gd name="connsiteY1465" fmla="*/ 3603938 h 6464302"/>
              <a:gd name="connsiteX1466" fmla="*/ 9228609 w 11965575"/>
              <a:gd name="connsiteY1466" fmla="*/ 3615911 h 6464302"/>
              <a:gd name="connsiteX1467" fmla="*/ 9227118 w 11965575"/>
              <a:gd name="connsiteY1467" fmla="*/ 3624788 h 6464302"/>
              <a:gd name="connsiteX1468" fmla="*/ 9232473 w 11965575"/>
              <a:gd name="connsiteY1468" fmla="*/ 3626834 h 6464302"/>
              <a:gd name="connsiteX1469" fmla="*/ 9293061 w 11965575"/>
              <a:gd name="connsiteY1469" fmla="*/ 3632501 h 6464302"/>
              <a:gd name="connsiteX1470" fmla="*/ 9339825 w 11965575"/>
              <a:gd name="connsiteY1470" fmla="*/ 3641768 h 6464302"/>
              <a:gd name="connsiteX1471" fmla="*/ 9361816 w 11965575"/>
              <a:gd name="connsiteY1471" fmla="*/ 3662826 h 6464302"/>
              <a:gd name="connsiteX1472" fmla="*/ 9376935 w 11965575"/>
              <a:gd name="connsiteY1472" fmla="*/ 3658304 h 6464302"/>
              <a:gd name="connsiteX1473" fmla="*/ 9381170 w 11965575"/>
              <a:gd name="connsiteY1473" fmla="*/ 3667008 h 6464302"/>
              <a:gd name="connsiteX1474" fmla="*/ 9391726 w 11965575"/>
              <a:gd name="connsiteY1474" fmla="*/ 3674725 h 6464302"/>
              <a:gd name="connsiteX1475" fmla="*/ 9399977 w 11965575"/>
              <a:gd name="connsiteY1475" fmla="*/ 3667673 h 6464302"/>
              <a:gd name="connsiteX1476" fmla="*/ 9403727 w 11965575"/>
              <a:gd name="connsiteY1476" fmla="*/ 3654842 h 6464302"/>
              <a:gd name="connsiteX1477" fmla="*/ 9413319 w 11965575"/>
              <a:gd name="connsiteY1477" fmla="*/ 3665590 h 6464302"/>
              <a:gd name="connsiteX1478" fmla="*/ 9424467 w 11965575"/>
              <a:gd name="connsiteY1478" fmla="*/ 3672494 h 6464302"/>
              <a:gd name="connsiteX1479" fmla="*/ 9420849 w 11965575"/>
              <a:gd name="connsiteY1479" fmla="*/ 3695390 h 6464302"/>
              <a:gd name="connsiteX1480" fmla="*/ 9410864 w 11965575"/>
              <a:gd name="connsiteY1480" fmla="*/ 3700551 h 6464302"/>
              <a:gd name="connsiteX1481" fmla="*/ 9405553 w 11965575"/>
              <a:gd name="connsiteY1481" fmla="*/ 3694176 h 6464302"/>
              <a:gd name="connsiteX1482" fmla="*/ 9400682 w 11965575"/>
              <a:gd name="connsiteY1482" fmla="*/ 3690615 h 6464302"/>
              <a:gd name="connsiteX1483" fmla="*/ 9381107 w 11965575"/>
              <a:gd name="connsiteY1483" fmla="*/ 3685027 h 6464302"/>
              <a:gd name="connsiteX1484" fmla="*/ 9365549 w 11965575"/>
              <a:gd name="connsiteY1484" fmla="*/ 3686736 h 6464302"/>
              <a:gd name="connsiteX1485" fmla="*/ 9361006 w 11965575"/>
              <a:gd name="connsiteY1485" fmla="*/ 3685284 h 6464302"/>
              <a:gd name="connsiteX1486" fmla="*/ 9356024 w 11965575"/>
              <a:gd name="connsiteY1486" fmla="*/ 3681020 h 6464302"/>
              <a:gd name="connsiteX1487" fmla="*/ 9319510 w 11965575"/>
              <a:gd name="connsiteY1487" fmla="*/ 3686721 h 6464302"/>
              <a:gd name="connsiteX1488" fmla="*/ 9300769 w 11965575"/>
              <a:gd name="connsiteY1488" fmla="*/ 3691087 h 6464302"/>
              <a:gd name="connsiteX1489" fmla="*/ 9284707 w 11965575"/>
              <a:gd name="connsiteY1489" fmla="*/ 3684952 h 6464302"/>
              <a:gd name="connsiteX1490" fmla="*/ 9277245 w 11965575"/>
              <a:gd name="connsiteY1490" fmla="*/ 3683235 h 6464302"/>
              <a:gd name="connsiteX1491" fmla="*/ 9275754 w 11965575"/>
              <a:gd name="connsiteY1491" fmla="*/ 3692112 h 6464302"/>
              <a:gd name="connsiteX1492" fmla="*/ 9278366 w 11965575"/>
              <a:gd name="connsiteY1492" fmla="*/ 3699628 h 6464302"/>
              <a:gd name="connsiteX1493" fmla="*/ 9290875 w 11965575"/>
              <a:gd name="connsiteY1493" fmla="*/ 3710641 h 6464302"/>
              <a:gd name="connsiteX1494" fmla="*/ 9328335 w 11965575"/>
              <a:gd name="connsiteY1494" fmla="*/ 3715598 h 6464302"/>
              <a:gd name="connsiteX1495" fmla="*/ 9333120 w 11965575"/>
              <a:gd name="connsiteY1495" fmla="*/ 3727817 h 6464302"/>
              <a:gd name="connsiteX1496" fmla="*/ 9332637 w 11965575"/>
              <a:gd name="connsiteY1496" fmla="*/ 3729333 h 6464302"/>
              <a:gd name="connsiteX1497" fmla="*/ 9323708 w 11965575"/>
              <a:gd name="connsiteY1497" fmla="*/ 3745855 h 6464302"/>
              <a:gd name="connsiteX1498" fmla="*/ 9317870 w 11965575"/>
              <a:gd name="connsiteY1498" fmla="*/ 3745326 h 6464302"/>
              <a:gd name="connsiteX1499" fmla="*/ 9324057 w 11965575"/>
              <a:gd name="connsiteY1499" fmla="*/ 3734275 h 6464302"/>
              <a:gd name="connsiteX1500" fmla="*/ 9316047 w 11965575"/>
              <a:gd name="connsiteY1500" fmla="*/ 3729042 h 6464302"/>
              <a:gd name="connsiteX1501" fmla="*/ 9313305 w 11965575"/>
              <a:gd name="connsiteY1501" fmla="*/ 3734513 h 6464302"/>
              <a:gd name="connsiteX1502" fmla="*/ 9299021 w 11965575"/>
              <a:gd name="connsiteY1502" fmla="*/ 3748989 h 6464302"/>
              <a:gd name="connsiteX1503" fmla="*/ 9268827 w 11965575"/>
              <a:gd name="connsiteY1503" fmla="*/ 3753704 h 6464302"/>
              <a:gd name="connsiteX1504" fmla="*/ 9252586 w 11965575"/>
              <a:gd name="connsiteY1504" fmla="*/ 3741833 h 6464302"/>
              <a:gd name="connsiteX1505" fmla="*/ 9252257 w 11965575"/>
              <a:gd name="connsiteY1505" fmla="*/ 3739723 h 6464302"/>
              <a:gd name="connsiteX1506" fmla="*/ 9250566 w 11965575"/>
              <a:gd name="connsiteY1506" fmla="*/ 3733504 h 6464302"/>
              <a:gd name="connsiteX1507" fmla="*/ 9241767 w 11965575"/>
              <a:gd name="connsiteY1507" fmla="*/ 3737038 h 6464302"/>
              <a:gd name="connsiteX1508" fmla="*/ 9239464 w 11965575"/>
              <a:gd name="connsiteY1508" fmla="*/ 3745322 h 6464302"/>
              <a:gd name="connsiteX1509" fmla="*/ 9229963 w 11965575"/>
              <a:gd name="connsiteY1509" fmla="*/ 3748967 h 6464302"/>
              <a:gd name="connsiteX1510" fmla="*/ 9227943 w 11965575"/>
              <a:gd name="connsiteY1510" fmla="*/ 3740638 h 6464302"/>
              <a:gd name="connsiteX1511" fmla="*/ 9229501 w 11965575"/>
              <a:gd name="connsiteY1511" fmla="*/ 3736793 h 6464302"/>
              <a:gd name="connsiteX1512" fmla="*/ 9228732 w 11965575"/>
              <a:gd name="connsiteY1512" fmla="*/ 3731870 h 6464302"/>
              <a:gd name="connsiteX1513" fmla="*/ 9224738 w 11965575"/>
              <a:gd name="connsiteY1513" fmla="*/ 3733935 h 6464302"/>
              <a:gd name="connsiteX1514" fmla="*/ 9219736 w 11965575"/>
              <a:gd name="connsiteY1514" fmla="*/ 3743360 h 6464302"/>
              <a:gd name="connsiteX1515" fmla="*/ 9202357 w 11965575"/>
              <a:gd name="connsiteY1515" fmla="*/ 3751836 h 6464302"/>
              <a:gd name="connsiteX1516" fmla="*/ 9188620 w 11965575"/>
              <a:gd name="connsiteY1516" fmla="*/ 3746778 h 6464302"/>
              <a:gd name="connsiteX1517" fmla="*/ 9179711 w 11965575"/>
              <a:gd name="connsiteY1517" fmla="*/ 3749609 h 6464302"/>
              <a:gd name="connsiteX1518" fmla="*/ 9168389 w 11965575"/>
              <a:gd name="connsiteY1518" fmla="*/ 3760021 h 6464302"/>
              <a:gd name="connsiteX1519" fmla="*/ 9157526 w 11965575"/>
              <a:gd name="connsiteY1519" fmla="*/ 3759556 h 6464302"/>
              <a:gd name="connsiteX1520" fmla="*/ 9096346 w 11965575"/>
              <a:gd name="connsiteY1520" fmla="*/ 3754702 h 6464302"/>
              <a:gd name="connsiteX1521" fmla="*/ 9086888 w 11965575"/>
              <a:gd name="connsiteY1521" fmla="*/ 3754018 h 6464302"/>
              <a:gd name="connsiteX1522" fmla="*/ 9063539 w 11965575"/>
              <a:gd name="connsiteY1522" fmla="*/ 3751900 h 6464302"/>
              <a:gd name="connsiteX1523" fmla="*/ 9032402 w 11965575"/>
              <a:gd name="connsiteY1523" fmla="*/ 3769008 h 6464302"/>
              <a:gd name="connsiteX1524" fmla="*/ 9017722 w 11965575"/>
              <a:gd name="connsiteY1524" fmla="*/ 3776343 h 6464302"/>
              <a:gd name="connsiteX1525" fmla="*/ 8960864 w 11965575"/>
              <a:gd name="connsiteY1525" fmla="*/ 3771534 h 6464302"/>
              <a:gd name="connsiteX1526" fmla="*/ 8951253 w 11965575"/>
              <a:gd name="connsiteY1526" fmla="*/ 3774475 h 6464302"/>
              <a:gd name="connsiteX1527" fmla="*/ 8947590 w 11965575"/>
              <a:gd name="connsiteY1527" fmla="*/ 3778649 h 6464302"/>
              <a:gd name="connsiteX1528" fmla="*/ 8946142 w 11965575"/>
              <a:gd name="connsiteY1528" fmla="*/ 3783197 h 6464302"/>
              <a:gd name="connsiteX1529" fmla="*/ 8955557 w 11965575"/>
              <a:gd name="connsiteY1529" fmla="*/ 3788210 h 6464302"/>
              <a:gd name="connsiteX1530" fmla="*/ 8963194 w 11965575"/>
              <a:gd name="connsiteY1530" fmla="*/ 3795662 h 6464302"/>
              <a:gd name="connsiteX1531" fmla="*/ 8955689 w 11965575"/>
              <a:gd name="connsiteY1531" fmla="*/ 3798275 h 6464302"/>
              <a:gd name="connsiteX1532" fmla="*/ 8941665 w 11965575"/>
              <a:gd name="connsiteY1532" fmla="*/ 3786777 h 6464302"/>
              <a:gd name="connsiteX1533" fmla="*/ 8892795 w 11965575"/>
              <a:gd name="connsiteY1533" fmla="*/ 3777840 h 6464302"/>
              <a:gd name="connsiteX1534" fmla="*/ 8878488 w 11965575"/>
              <a:gd name="connsiteY1534" fmla="*/ 3782955 h 6464302"/>
              <a:gd name="connsiteX1535" fmla="*/ 8872914 w 11965575"/>
              <a:gd name="connsiteY1535" fmla="*/ 3779503 h 6464302"/>
              <a:gd name="connsiteX1536" fmla="*/ 8862797 w 11965575"/>
              <a:gd name="connsiteY1536" fmla="*/ 3774600 h 6464302"/>
              <a:gd name="connsiteX1537" fmla="*/ 8828236 w 11965575"/>
              <a:gd name="connsiteY1537" fmla="*/ 3783598 h 6464302"/>
              <a:gd name="connsiteX1538" fmla="*/ 8779720 w 11965575"/>
              <a:gd name="connsiteY1538" fmla="*/ 3809182 h 6464302"/>
              <a:gd name="connsiteX1539" fmla="*/ 8778798 w 11965575"/>
              <a:gd name="connsiteY1539" fmla="*/ 3807885 h 6464302"/>
              <a:gd name="connsiteX1540" fmla="*/ 8780509 w 11965575"/>
              <a:gd name="connsiteY1540" fmla="*/ 3800414 h 6464302"/>
              <a:gd name="connsiteX1541" fmla="*/ 8772542 w 11965575"/>
              <a:gd name="connsiteY1541" fmla="*/ 3790853 h 6464302"/>
              <a:gd name="connsiteX1542" fmla="*/ 8763218 w 11965575"/>
              <a:gd name="connsiteY1542" fmla="*/ 3800233 h 6464302"/>
              <a:gd name="connsiteX1543" fmla="*/ 8761397 w 11965575"/>
              <a:gd name="connsiteY1543" fmla="*/ 3807001 h 6464302"/>
              <a:gd name="connsiteX1544" fmla="*/ 8752026 w 11965575"/>
              <a:gd name="connsiteY1544" fmla="*/ 3797658 h 6464302"/>
              <a:gd name="connsiteX1545" fmla="*/ 8748119 w 11965575"/>
              <a:gd name="connsiteY1545" fmla="*/ 3791065 h 6464302"/>
              <a:gd name="connsiteX1546" fmla="*/ 8719349 w 11965575"/>
              <a:gd name="connsiteY1546" fmla="*/ 3781869 h 6464302"/>
              <a:gd name="connsiteX1547" fmla="*/ 8696879 w 11965575"/>
              <a:gd name="connsiteY1547" fmla="*/ 3785378 h 6464302"/>
              <a:gd name="connsiteX1548" fmla="*/ 8688891 w 11965575"/>
              <a:gd name="connsiteY1548" fmla="*/ 3789507 h 6464302"/>
              <a:gd name="connsiteX1549" fmla="*/ 8671709 w 11965575"/>
              <a:gd name="connsiteY1549" fmla="*/ 3790028 h 6464302"/>
              <a:gd name="connsiteX1550" fmla="*/ 8661483 w 11965575"/>
              <a:gd name="connsiteY1550" fmla="*/ 3784422 h 6464302"/>
              <a:gd name="connsiteX1551" fmla="*/ 8653099 w 11965575"/>
              <a:gd name="connsiteY1551" fmla="*/ 3781408 h 6464302"/>
              <a:gd name="connsiteX1552" fmla="*/ 8642194 w 11965575"/>
              <a:gd name="connsiteY1552" fmla="*/ 3785272 h 6464302"/>
              <a:gd name="connsiteX1553" fmla="*/ 8629863 w 11965575"/>
              <a:gd name="connsiteY1553" fmla="*/ 3803046 h 6464302"/>
              <a:gd name="connsiteX1554" fmla="*/ 8629777 w 11965575"/>
              <a:gd name="connsiteY1554" fmla="*/ 3811703 h 6464302"/>
              <a:gd name="connsiteX1555" fmla="*/ 8591789 w 11965575"/>
              <a:gd name="connsiteY1555" fmla="*/ 3789541 h 6464302"/>
              <a:gd name="connsiteX1556" fmla="*/ 8580401 w 11965575"/>
              <a:gd name="connsiteY1556" fmla="*/ 3794920 h 6464302"/>
              <a:gd name="connsiteX1557" fmla="*/ 8578536 w 11965575"/>
              <a:gd name="connsiteY1557" fmla="*/ 3806017 h 6464302"/>
              <a:gd name="connsiteX1558" fmla="*/ 8586480 w 11965575"/>
              <a:gd name="connsiteY1558" fmla="*/ 3806217 h 6464302"/>
              <a:gd name="connsiteX1559" fmla="*/ 8593239 w 11965575"/>
              <a:gd name="connsiteY1559" fmla="*/ 3808043 h 6464302"/>
              <a:gd name="connsiteX1560" fmla="*/ 8590936 w 11965575"/>
              <a:gd name="connsiteY1560" fmla="*/ 3816327 h 6464302"/>
              <a:gd name="connsiteX1561" fmla="*/ 8582137 w 11965575"/>
              <a:gd name="connsiteY1561" fmla="*/ 3819862 h 6464302"/>
              <a:gd name="connsiteX1562" fmla="*/ 8573447 w 11965575"/>
              <a:gd name="connsiteY1562" fmla="*/ 3824100 h 6464302"/>
              <a:gd name="connsiteX1563" fmla="*/ 8588590 w 11965575"/>
              <a:gd name="connsiteY1563" fmla="*/ 3828940 h 6464302"/>
              <a:gd name="connsiteX1564" fmla="*/ 8631776 w 11965575"/>
              <a:gd name="connsiteY1564" fmla="*/ 3833722 h 6464302"/>
              <a:gd name="connsiteX1565" fmla="*/ 8658832 w 11965575"/>
              <a:gd name="connsiteY1565" fmla="*/ 3827336 h 6464302"/>
              <a:gd name="connsiteX1566" fmla="*/ 8667479 w 11965575"/>
              <a:gd name="connsiteY1566" fmla="*/ 3827428 h 6464302"/>
              <a:gd name="connsiteX1567" fmla="*/ 8687010 w 11965575"/>
              <a:gd name="connsiteY1567" fmla="*/ 3837344 h 6464302"/>
              <a:gd name="connsiteX1568" fmla="*/ 8697433 w 11965575"/>
              <a:gd name="connsiteY1568" fmla="*/ 3834996 h 6464302"/>
              <a:gd name="connsiteX1569" fmla="*/ 8719355 w 11965575"/>
              <a:gd name="connsiteY1569" fmla="*/ 3827972 h 6464302"/>
              <a:gd name="connsiteX1570" fmla="*/ 8740707 w 11965575"/>
              <a:gd name="connsiteY1570" fmla="*/ 3831121 h 6464302"/>
              <a:gd name="connsiteX1571" fmla="*/ 8748474 w 11965575"/>
              <a:gd name="connsiteY1571" fmla="*/ 3825586 h 6464302"/>
              <a:gd name="connsiteX1572" fmla="*/ 8753213 w 11965575"/>
              <a:gd name="connsiteY1572" fmla="*/ 3819083 h 6464302"/>
              <a:gd name="connsiteX1573" fmla="*/ 8762475 w 11965575"/>
              <a:gd name="connsiteY1573" fmla="*/ 3827723 h 6464302"/>
              <a:gd name="connsiteX1574" fmla="*/ 8773469 w 11965575"/>
              <a:gd name="connsiteY1574" fmla="*/ 3838251 h 6464302"/>
              <a:gd name="connsiteX1575" fmla="*/ 8791507 w 11965575"/>
              <a:gd name="connsiteY1575" fmla="*/ 3833995 h 6464302"/>
              <a:gd name="connsiteX1576" fmla="*/ 8817818 w 11965575"/>
              <a:gd name="connsiteY1576" fmla="*/ 3832048 h 6464302"/>
              <a:gd name="connsiteX1577" fmla="*/ 8826487 w 11965575"/>
              <a:gd name="connsiteY1577" fmla="*/ 3841500 h 6464302"/>
              <a:gd name="connsiteX1578" fmla="*/ 8834936 w 11965575"/>
              <a:gd name="connsiteY1578" fmla="*/ 3849545 h 6464302"/>
              <a:gd name="connsiteX1579" fmla="*/ 8885583 w 11965575"/>
              <a:gd name="connsiteY1579" fmla="*/ 3856044 h 6464302"/>
              <a:gd name="connsiteX1580" fmla="*/ 8911279 w 11965575"/>
              <a:gd name="connsiteY1580" fmla="*/ 3845549 h 6464302"/>
              <a:gd name="connsiteX1581" fmla="*/ 8912684 w 11965575"/>
              <a:gd name="connsiteY1581" fmla="*/ 3845330 h 6464302"/>
              <a:gd name="connsiteX1582" fmla="*/ 8917512 w 11965575"/>
              <a:gd name="connsiteY1582" fmla="*/ 3853220 h 6464302"/>
              <a:gd name="connsiteX1583" fmla="*/ 8924731 w 11965575"/>
              <a:gd name="connsiteY1583" fmla="*/ 3844169 h 6464302"/>
              <a:gd name="connsiteX1584" fmla="*/ 8926399 w 11965575"/>
              <a:gd name="connsiteY1584" fmla="*/ 3841027 h 6464302"/>
              <a:gd name="connsiteX1585" fmla="*/ 8930412 w 11965575"/>
              <a:gd name="connsiteY1585" fmla="*/ 3825273 h 6464302"/>
              <a:gd name="connsiteX1586" fmla="*/ 8937697 w 11965575"/>
              <a:gd name="connsiteY1586" fmla="*/ 3821254 h 6464302"/>
              <a:gd name="connsiteX1587" fmla="*/ 8942196 w 11965575"/>
              <a:gd name="connsiteY1587" fmla="*/ 3827035 h 6464302"/>
              <a:gd name="connsiteX1588" fmla="*/ 8946259 w 11965575"/>
              <a:gd name="connsiteY1588" fmla="*/ 3853054 h 6464302"/>
              <a:gd name="connsiteX1589" fmla="*/ 8953720 w 11965575"/>
              <a:gd name="connsiteY1589" fmla="*/ 3854770 h 6464302"/>
              <a:gd name="connsiteX1590" fmla="*/ 8975685 w 11965575"/>
              <a:gd name="connsiteY1590" fmla="*/ 3843417 h 6464302"/>
              <a:gd name="connsiteX1591" fmla="*/ 8981522 w 11965575"/>
              <a:gd name="connsiteY1591" fmla="*/ 3843946 h 6464302"/>
              <a:gd name="connsiteX1592" fmla="*/ 9002940 w 11965575"/>
              <a:gd name="connsiteY1592" fmla="*/ 3852128 h 6464302"/>
              <a:gd name="connsiteX1593" fmla="*/ 9022033 w 11965575"/>
              <a:gd name="connsiteY1593" fmla="*/ 3859232 h 6464302"/>
              <a:gd name="connsiteX1594" fmla="*/ 9028792 w 11965575"/>
              <a:gd name="connsiteY1594" fmla="*/ 3861058 h 6464302"/>
              <a:gd name="connsiteX1595" fmla="*/ 9064561 w 11965575"/>
              <a:gd name="connsiteY1595" fmla="*/ 3859795 h 6464302"/>
              <a:gd name="connsiteX1596" fmla="*/ 9075905 w 11965575"/>
              <a:gd name="connsiteY1596" fmla="*/ 3858744 h 6464302"/>
              <a:gd name="connsiteX1597" fmla="*/ 9103620 w 11965575"/>
              <a:gd name="connsiteY1597" fmla="*/ 3856578 h 6464302"/>
              <a:gd name="connsiteX1598" fmla="*/ 9110862 w 11965575"/>
              <a:gd name="connsiteY1598" fmla="*/ 3856888 h 6464302"/>
              <a:gd name="connsiteX1599" fmla="*/ 9151570 w 11965575"/>
              <a:gd name="connsiteY1599" fmla="*/ 3864219 h 6464302"/>
              <a:gd name="connsiteX1600" fmla="*/ 9169870 w 11965575"/>
              <a:gd name="connsiteY1600" fmla="*/ 3857039 h 6464302"/>
              <a:gd name="connsiteX1601" fmla="*/ 9199428 w 11965575"/>
              <a:gd name="connsiteY1601" fmla="*/ 3857466 h 6464302"/>
              <a:gd name="connsiteX1602" fmla="*/ 9227190 w 11965575"/>
              <a:gd name="connsiteY1602" fmla="*/ 3874022 h 6464302"/>
              <a:gd name="connsiteX1603" fmla="*/ 9228441 w 11965575"/>
              <a:gd name="connsiteY1603" fmla="*/ 3877429 h 6464302"/>
              <a:gd name="connsiteX1604" fmla="*/ 9236495 w 11965575"/>
              <a:gd name="connsiteY1604" fmla="*/ 3878332 h 6464302"/>
              <a:gd name="connsiteX1605" fmla="*/ 9244305 w 11965575"/>
              <a:gd name="connsiteY1605" fmla="*/ 3868468 h 6464302"/>
              <a:gd name="connsiteX1606" fmla="*/ 9279921 w 11965575"/>
              <a:gd name="connsiteY1606" fmla="*/ 3870831 h 6464302"/>
              <a:gd name="connsiteX1607" fmla="*/ 9295789 w 11965575"/>
              <a:gd name="connsiteY1607" fmla="*/ 3884922 h 6464302"/>
              <a:gd name="connsiteX1608" fmla="*/ 9312841 w 11965575"/>
              <a:gd name="connsiteY1608" fmla="*/ 3897387 h 6464302"/>
              <a:gd name="connsiteX1609" fmla="*/ 9313541 w 11965575"/>
              <a:gd name="connsiteY1609" fmla="*/ 3874227 h 6464302"/>
              <a:gd name="connsiteX1610" fmla="*/ 9330349 w 11965575"/>
              <a:gd name="connsiteY1610" fmla="*/ 3875925 h 6464302"/>
              <a:gd name="connsiteX1611" fmla="*/ 9341585 w 11965575"/>
              <a:gd name="connsiteY1611" fmla="*/ 3874170 h 6464302"/>
              <a:gd name="connsiteX1612" fmla="*/ 9377156 w 11965575"/>
              <a:gd name="connsiteY1612" fmla="*/ 3880862 h 6464302"/>
              <a:gd name="connsiteX1613" fmla="*/ 9485321 w 11965575"/>
              <a:gd name="connsiteY1613" fmla="*/ 3896390 h 6464302"/>
              <a:gd name="connsiteX1614" fmla="*/ 9493002 w 11965575"/>
              <a:gd name="connsiteY1614" fmla="*/ 3899512 h 6464302"/>
              <a:gd name="connsiteX1615" fmla="*/ 9489184 w 11965575"/>
              <a:gd name="connsiteY1615" fmla="*/ 3907312 h 6464302"/>
              <a:gd name="connsiteX1616" fmla="*/ 9486551 w 11965575"/>
              <a:gd name="connsiteY1616" fmla="*/ 3913486 h 6464302"/>
              <a:gd name="connsiteX1617" fmla="*/ 9493750 w 11965575"/>
              <a:gd name="connsiteY1617" fmla="*/ 3918125 h 6464302"/>
              <a:gd name="connsiteX1618" fmla="*/ 9500069 w 11965575"/>
              <a:gd name="connsiteY1618" fmla="*/ 3917138 h 6464302"/>
              <a:gd name="connsiteX1619" fmla="*/ 9518043 w 11965575"/>
              <a:gd name="connsiteY1619" fmla="*/ 3930900 h 6464302"/>
              <a:gd name="connsiteX1620" fmla="*/ 9518286 w 11965575"/>
              <a:gd name="connsiteY1620" fmla="*/ 3941668 h 6464302"/>
              <a:gd name="connsiteX1621" fmla="*/ 9525375 w 11965575"/>
              <a:gd name="connsiteY1621" fmla="*/ 3945604 h 6464302"/>
              <a:gd name="connsiteX1622" fmla="*/ 9533163 w 11965575"/>
              <a:gd name="connsiteY1622" fmla="*/ 3926378 h 6464302"/>
              <a:gd name="connsiteX1623" fmla="*/ 9546221 w 11965575"/>
              <a:gd name="connsiteY1623" fmla="*/ 3940908 h 6464302"/>
              <a:gd name="connsiteX1624" fmla="*/ 9544819 w 11965575"/>
              <a:gd name="connsiteY1624" fmla="*/ 3964178 h 6464302"/>
              <a:gd name="connsiteX1625" fmla="*/ 9527045 w 11965575"/>
              <a:gd name="connsiteY1625" fmla="*/ 3965513 h 6464302"/>
              <a:gd name="connsiteX1626" fmla="*/ 9502774 w 11965575"/>
              <a:gd name="connsiteY1626" fmla="*/ 3962099 h 6464302"/>
              <a:gd name="connsiteX1627" fmla="*/ 9486623 w 11965575"/>
              <a:gd name="connsiteY1627" fmla="*/ 3964621 h 6464302"/>
              <a:gd name="connsiteX1628" fmla="*/ 9419539 w 11965575"/>
              <a:gd name="connsiteY1628" fmla="*/ 3954205 h 6464302"/>
              <a:gd name="connsiteX1629" fmla="*/ 9405451 w 11965575"/>
              <a:gd name="connsiteY1629" fmla="*/ 3960726 h 6464302"/>
              <a:gd name="connsiteX1630" fmla="*/ 9404706 w 11965575"/>
              <a:gd name="connsiteY1630" fmla="*/ 3965165 h 6464302"/>
              <a:gd name="connsiteX1631" fmla="*/ 9400054 w 11965575"/>
              <a:gd name="connsiteY1631" fmla="*/ 3963010 h 6464302"/>
              <a:gd name="connsiteX1632" fmla="*/ 9397398 w 11965575"/>
              <a:gd name="connsiteY1632" fmla="*/ 3959823 h 6464302"/>
              <a:gd name="connsiteX1633" fmla="*/ 9388532 w 11965575"/>
              <a:gd name="connsiteY1633" fmla="*/ 3958326 h 6464302"/>
              <a:gd name="connsiteX1634" fmla="*/ 9392329 w 11965575"/>
              <a:gd name="connsiteY1634" fmla="*/ 3964216 h 6464302"/>
              <a:gd name="connsiteX1635" fmla="*/ 9393251 w 11965575"/>
              <a:gd name="connsiteY1635" fmla="*/ 3965513 h 6464302"/>
              <a:gd name="connsiteX1636" fmla="*/ 9394722 w 11965575"/>
              <a:gd name="connsiteY1636" fmla="*/ 3970326 h 6464302"/>
              <a:gd name="connsiteX1637" fmla="*/ 9389916 w 11965575"/>
              <a:gd name="connsiteY1637" fmla="*/ 3971796 h 6464302"/>
              <a:gd name="connsiteX1638" fmla="*/ 9369136 w 11965575"/>
              <a:gd name="connsiteY1638" fmla="*/ 3981524 h 6464302"/>
              <a:gd name="connsiteX1639" fmla="*/ 9365692 w 11965575"/>
              <a:gd name="connsiteY1639" fmla="*/ 3987104 h 6464302"/>
              <a:gd name="connsiteX1640" fmla="*/ 9382634 w 11965575"/>
              <a:gd name="connsiteY1640" fmla="*/ 3998867 h 6464302"/>
              <a:gd name="connsiteX1641" fmla="*/ 9424240 w 11965575"/>
              <a:gd name="connsiteY1641" fmla="*/ 3998133 h 6464302"/>
              <a:gd name="connsiteX1642" fmla="*/ 9438174 w 11965575"/>
              <a:gd name="connsiteY1642" fmla="*/ 3995237 h 6464302"/>
              <a:gd name="connsiteX1643" fmla="*/ 9444231 w 11965575"/>
              <a:gd name="connsiteY1643" fmla="*/ 3997173 h 6464302"/>
              <a:gd name="connsiteX1644" fmla="*/ 9455709 w 11965575"/>
              <a:gd name="connsiteY1644" fmla="*/ 4006186 h 6464302"/>
              <a:gd name="connsiteX1645" fmla="*/ 9474954 w 11965575"/>
              <a:gd name="connsiteY1645" fmla="*/ 4009664 h 6464302"/>
              <a:gd name="connsiteX1646" fmla="*/ 9483733 w 11965575"/>
              <a:gd name="connsiteY1646" fmla="*/ 4019820 h 6464302"/>
              <a:gd name="connsiteX1647" fmla="*/ 9483580 w 11965575"/>
              <a:gd name="connsiteY1647" fmla="*/ 4023445 h 6464302"/>
              <a:gd name="connsiteX1648" fmla="*/ 9490185 w 11965575"/>
              <a:gd name="connsiteY1648" fmla="*/ 4028897 h 6464302"/>
              <a:gd name="connsiteX1649" fmla="*/ 9492116 w 11965575"/>
              <a:gd name="connsiteY1649" fmla="*/ 4022833 h 6464302"/>
              <a:gd name="connsiteX1650" fmla="*/ 9496043 w 11965575"/>
              <a:gd name="connsiteY1650" fmla="*/ 4015736 h 6464302"/>
              <a:gd name="connsiteX1651" fmla="*/ 9508663 w 11965575"/>
              <a:gd name="connsiteY1651" fmla="*/ 4027453 h 6464302"/>
              <a:gd name="connsiteX1652" fmla="*/ 9509541 w 11965575"/>
              <a:gd name="connsiteY1652" fmla="*/ 4033079 h 6464302"/>
              <a:gd name="connsiteX1653" fmla="*/ 9512612 w 11965575"/>
              <a:gd name="connsiteY1653" fmla="*/ 4029718 h 6464302"/>
              <a:gd name="connsiteX1654" fmla="*/ 9521851 w 11965575"/>
              <a:gd name="connsiteY1654" fmla="*/ 4028995 h 6464302"/>
              <a:gd name="connsiteX1655" fmla="*/ 9539452 w 11965575"/>
              <a:gd name="connsiteY1655" fmla="*/ 4044977 h 6464302"/>
              <a:gd name="connsiteX1656" fmla="*/ 9555715 w 11965575"/>
              <a:gd name="connsiteY1656" fmla="*/ 4066210 h 6464302"/>
              <a:gd name="connsiteX1657" fmla="*/ 9562759 w 11965575"/>
              <a:gd name="connsiteY1657" fmla="*/ 4074474 h 6464302"/>
              <a:gd name="connsiteX1658" fmla="*/ 9599409 w 11965575"/>
              <a:gd name="connsiteY1658" fmla="*/ 4101888 h 6464302"/>
              <a:gd name="connsiteX1659" fmla="*/ 9602351 w 11965575"/>
              <a:gd name="connsiteY1659" fmla="*/ 4111514 h 6464302"/>
              <a:gd name="connsiteX1660" fmla="*/ 9594518 w 11965575"/>
              <a:gd name="connsiteY1660" fmla="*/ 4112017 h 6464302"/>
              <a:gd name="connsiteX1661" fmla="*/ 9581878 w 11965575"/>
              <a:gd name="connsiteY1661" fmla="*/ 4113990 h 6464302"/>
              <a:gd name="connsiteX1662" fmla="*/ 9565794 w 11965575"/>
              <a:gd name="connsiteY1662" fmla="*/ 4121544 h 6464302"/>
              <a:gd name="connsiteX1663" fmla="*/ 9549596 w 11965575"/>
              <a:gd name="connsiteY1663" fmla="*/ 4105344 h 6464302"/>
              <a:gd name="connsiteX1664" fmla="*/ 9549903 w 11965575"/>
              <a:gd name="connsiteY1664" fmla="*/ 4098092 h 6464302"/>
              <a:gd name="connsiteX1665" fmla="*/ 9550386 w 11965575"/>
              <a:gd name="connsiteY1665" fmla="*/ 4096576 h 6464302"/>
              <a:gd name="connsiteX1666" fmla="*/ 9549091 w 11965575"/>
              <a:gd name="connsiteY1666" fmla="*/ 4097499 h 6464302"/>
              <a:gd name="connsiteX1667" fmla="*/ 9541257 w 11965575"/>
              <a:gd name="connsiteY1667" fmla="*/ 4098002 h 6464302"/>
              <a:gd name="connsiteX1668" fmla="*/ 9521355 w 11965575"/>
              <a:gd name="connsiteY1668" fmla="*/ 4113356 h 6464302"/>
              <a:gd name="connsiteX1669" fmla="*/ 9510406 w 11965575"/>
              <a:gd name="connsiteY1669" fmla="*/ 4121548 h 6464302"/>
              <a:gd name="connsiteX1670" fmla="*/ 9498556 w 11965575"/>
              <a:gd name="connsiteY1670" fmla="*/ 4114754 h 6464302"/>
              <a:gd name="connsiteX1671" fmla="*/ 9458571 w 11965575"/>
              <a:gd name="connsiteY1671" fmla="*/ 4093624 h 6464302"/>
              <a:gd name="connsiteX1672" fmla="*/ 9449575 w 11965575"/>
              <a:gd name="connsiteY1672" fmla="*/ 4105113 h 6464302"/>
              <a:gd name="connsiteX1673" fmla="*/ 9445452 w 11965575"/>
              <a:gd name="connsiteY1673" fmla="*/ 4120164 h 6464302"/>
              <a:gd name="connsiteX1674" fmla="*/ 9428620 w 11965575"/>
              <a:gd name="connsiteY1674" fmla="*/ 4109105 h 6464302"/>
              <a:gd name="connsiteX1675" fmla="*/ 9408189 w 11965575"/>
              <a:gd name="connsiteY1675" fmla="*/ 4107253 h 6464302"/>
              <a:gd name="connsiteX1676" fmla="*/ 9406675 w 11965575"/>
              <a:gd name="connsiteY1676" fmla="*/ 4106769 h 6464302"/>
              <a:gd name="connsiteX1677" fmla="*/ 9396188 w 11965575"/>
              <a:gd name="connsiteY1677" fmla="*/ 4127135 h 6464302"/>
              <a:gd name="connsiteX1678" fmla="*/ 9392437 w 11965575"/>
              <a:gd name="connsiteY1678" fmla="*/ 4139968 h 6464302"/>
              <a:gd name="connsiteX1679" fmla="*/ 9389628 w 11965575"/>
              <a:gd name="connsiteY1679" fmla="*/ 4140406 h 6464302"/>
              <a:gd name="connsiteX1680" fmla="*/ 9378480 w 11965575"/>
              <a:gd name="connsiteY1680" fmla="*/ 4133503 h 6464302"/>
              <a:gd name="connsiteX1681" fmla="*/ 9369701 w 11965575"/>
              <a:gd name="connsiteY1681" fmla="*/ 4123347 h 6464302"/>
              <a:gd name="connsiteX1682" fmla="*/ 9359781 w 11965575"/>
              <a:gd name="connsiteY1682" fmla="*/ 4110489 h 6464302"/>
              <a:gd name="connsiteX1683" fmla="*/ 9345364 w 11965575"/>
              <a:gd name="connsiteY1683" fmla="*/ 4114901 h 6464302"/>
              <a:gd name="connsiteX1684" fmla="*/ 9339308 w 11965575"/>
              <a:gd name="connsiteY1684" fmla="*/ 4112965 h 6464302"/>
              <a:gd name="connsiteX1685" fmla="*/ 9329081 w 11965575"/>
              <a:gd name="connsiteY1685" fmla="*/ 4107358 h 6464302"/>
              <a:gd name="connsiteX1686" fmla="*/ 9324977 w 11965575"/>
              <a:gd name="connsiteY1686" fmla="*/ 4108720 h 6464302"/>
              <a:gd name="connsiteX1687" fmla="*/ 9309945 w 11965575"/>
              <a:gd name="connsiteY1687" fmla="*/ 4104583 h 6464302"/>
              <a:gd name="connsiteX1688" fmla="*/ 9292147 w 11965575"/>
              <a:gd name="connsiteY1688" fmla="*/ 4096557 h 6464302"/>
              <a:gd name="connsiteX1689" fmla="*/ 9284007 w 11965575"/>
              <a:gd name="connsiteY1689" fmla="*/ 4104311 h 6464302"/>
              <a:gd name="connsiteX1690" fmla="*/ 9283700 w 11965575"/>
              <a:gd name="connsiteY1690" fmla="*/ 4111563 h 6464302"/>
              <a:gd name="connsiteX1691" fmla="*/ 9286599 w 11965575"/>
              <a:gd name="connsiteY1691" fmla="*/ 4125517 h 6464302"/>
              <a:gd name="connsiteX1692" fmla="*/ 9298122 w 11965575"/>
              <a:gd name="connsiteY1692" fmla="*/ 4153253 h 6464302"/>
              <a:gd name="connsiteX1693" fmla="*/ 9281796 w 11965575"/>
              <a:gd name="connsiteY1693" fmla="*/ 4150039 h 6464302"/>
              <a:gd name="connsiteX1694" fmla="*/ 9261958 w 11965575"/>
              <a:gd name="connsiteY1694" fmla="*/ 4147374 h 6464302"/>
              <a:gd name="connsiteX1695" fmla="*/ 9244380 w 11965575"/>
              <a:gd name="connsiteY1695" fmla="*/ 4140754 h 6464302"/>
              <a:gd name="connsiteX1696" fmla="*/ 9191317 w 11965575"/>
              <a:gd name="connsiteY1696" fmla="*/ 4118783 h 6464302"/>
              <a:gd name="connsiteX1697" fmla="*/ 9184624 w 11965575"/>
              <a:gd name="connsiteY1697" fmla="*/ 4121989 h 6464302"/>
              <a:gd name="connsiteX1698" fmla="*/ 9180960 w 11965575"/>
              <a:gd name="connsiteY1698" fmla="*/ 4126164 h 6464302"/>
              <a:gd name="connsiteX1699" fmla="*/ 9178085 w 11965575"/>
              <a:gd name="connsiteY1699" fmla="*/ 4121570 h 6464302"/>
              <a:gd name="connsiteX1700" fmla="*/ 9172773 w 11965575"/>
              <a:gd name="connsiteY1700" fmla="*/ 4115196 h 6464302"/>
              <a:gd name="connsiteX1701" fmla="*/ 9162284 w 11965575"/>
              <a:gd name="connsiteY1701" fmla="*/ 4112511 h 6464302"/>
              <a:gd name="connsiteX1702" fmla="*/ 9157456 w 11965575"/>
              <a:gd name="connsiteY1702" fmla="*/ 4104621 h 6464302"/>
              <a:gd name="connsiteX1703" fmla="*/ 9150893 w 11965575"/>
              <a:gd name="connsiteY1703" fmla="*/ 4094840 h 6464302"/>
              <a:gd name="connsiteX1704" fmla="*/ 9144640 w 11965575"/>
              <a:gd name="connsiteY1704" fmla="*/ 4100859 h 6464302"/>
              <a:gd name="connsiteX1705" fmla="*/ 9142270 w 11965575"/>
              <a:gd name="connsiteY1705" fmla="*/ 4104111 h 6464302"/>
              <a:gd name="connsiteX1706" fmla="*/ 9136300 w 11965575"/>
              <a:gd name="connsiteY1706" fmla="*/ 4093517 h 6464302"/>
              <a:gd name="connsiteX1707" fmla="*/ 9129212 w 11965575"/>
              <a:gd name="connsiteY1707" fmla="*/ 4089582 h 6464302"/>
              <a:gd name="connsiteX1708" fmla="*/ 9125877 w 11965575"/>
              <a:gd name="connsiteY1708" fmla="*/ 4095865 h 6464302"/>
              <a:gd name="connsiteX1709" fmla="*/ 9099656 w 11965575"/>
              <a:gd name="connsiteY1709" fmla="*/ 4112205 h 6464302"/>
              <a:gd name="connsiteX1710" fmla="*/ 9091273 w 11965575"/>
              <a:gd name="connsiteY1710" fmla="*/ 4109192 h 6464302"/>
              <a:gd name="connsiteX1711" fmla="*/ 9059520 w 11965575"/>
              <a:gd name="connsiteY1711" fmla="*/ 4117752 h 6464302"/>
              <a:gd name="connsiteX1712" fmla="*/ 9058929 w 11965575"/>
              <a:gd name="connsiteY1712" fmla="*/ 4118564 h 6464302"/>
              <a:gd name="connsiteX1713" fmla="*/ 9049097 w 11965575"/>
              <a:gd name="connsiteY1713" fmla="*/ 4120099 h 6464302"/>
              <a:gd name="connsiteX1714" fmla="*/ 9046332 w 11965575"/>
              <a:gd name="connsiteY1714" fmla="*/ 4116209 h 6464302"/>
              <a:gd name="connsiteX1715" fmla="*/ 9052585 w 11965575"/>
              <a:gd name="connsiteY1715" fmla="*/ 4110190 h 6464302"/>
              <a:gd name="connsiteX1716" fmla="*/ 9057061 w 11965575"/>
              <a:gd name="connsiteY1716" fmla="*/ 4106609 h 6464302"/>
              <a:gd name="connsiteX1717" fmla="*/ 9052299 w 11965575"/>
              <a:gd name="connsiteY1717" fmla="*/ 4103751 h 6464302"/>
              <a:gd name="connsiteX1718" fmla="*/ 9041217 w 11965575"/>
              <a:gd name="connsiteY1718" fmla="*/ 4101880 h 6464302"/>
              <a:gd name="connsiteX1719" fmla="*/ 9028072 w 11965575"/>
              <a:gd name="connsiteY1719" fmla="*/ 4096008 h 6464302"/>
              <a:gd name="connsiteX1720" fmla="*/ 9020128 w 11965575"/>
              <a:gd name="connsiteY1720" fmla="*/ 4095808 h 6464302"/>
              <a:gd name="connsiteX1721" fmla="*/ 8996560 w 11965575"/>
              <a:gd name="connsiteY1721" fmla="*/ 4092284 h 6464302"/>
              <a:gd name="connsiteX1722" fmla="*/ 8985937 w 11965575"/>
              <a:gd name="connsiteY1722" fmla="*/ 4079536 h 6464302"/>
              <a:gd name="connsiteX1723" fmla="*/ 8969435 w 11965575"/>
              <a:gd name="connsiteY1723" fmla="*/ 4070587 h 6464302"/>
              <a:gd name="connsiteX1724" fmla="*/ 8956489 w 11965575"/>
              <a:gd name="connsiteY1724" fmla="*/ 4079811 h 6464302"/>
              <a:gd name="connsiteX1725" fmla="*/ 8952596 w 11965575"/>
              <a:gd name="connsiteY1725" fmla="*/ 4085693 h 6464302"/>
              <a:gd name="connsiteX1726" fmla="*/ 8956262 w 11965575"/>
              <a:gd name="connsiteY1726" fmla="*/ 4094107 h 6464302"/>
              <a:gd name="connsiteX1727" fmla="*/ 8957514 w 11965575"/>
              <a:gd name="connsiteY1727" fmla="*/ 4102120 h 6464302"/>
              <a:gd name="connsiteX1728" fmla="*/ 8961888 w 11965575"/>
              <a:gd name="connsiteY1728" fmla="*/ 4097333 h 6464302"/>
              <a:gd name="connsiteX1729" fmla="*/ 8975046 w 11965575"/>
              <a:gd name="connsiteY1729" fmla="*/ 4096304 h 6464302"/>
              <a:gd name="connsiteX1730" fmla="*/ 9000113 w 11965575"/>
              <a:gd name="connsiteY1730" fmla="*/ 4119066 h 6464302"/>
              <a:gd name="connsiteX1731" fmla="*/ 9023276 w 11965575"/>
              <a:gd name="connsiteY1731" fmla="*/ 4149306 h 6464302"/>
              <a:gd name="connsiteX1732" fmla="*/ 9031231 w 11965575"/>
              <a:gd name="connsiteY1732" fmla="*/ 4158639 h 6464302"/>
              <a:gd name="connsiteX1733" fmla="*/ 9059372 w 11965575"/>
              <a:gd name="connsiteY1733" fmla="*/ 4167480 h 6464302"/>
              <a:gd name="connsiteX1734" fmla="*/ 9079101 w 11965575"/>
              <a:gd name="connsiteY1734" fmla="*/ 4169442 h 6464302"/>
              <a:gd name="connsiteX1735" fmla="*/ 9093912 w 11965575"/>
              <a:gd name="connsiteY1735" fmla="*/ 4172171 h 6464302"/>
              <a:gd name="connsiteX1736" fmla="*/ 9119544 w 11965575"/>
              <a:gd name="connsiteY1736" fmla="*/ 4179695 h 6464302"/>
              <a:gd name="connsiteX1737" fmla="*/ 9146032 w 11965575"/>
              <a:gd name="connsiteY1737" fmla="*/ 4183483 h 6464302"/>
              <a:gd name="connsiteX1738" fmla="*/ 9167689 w 11965575"/>
              <a:gd name="connsiteY1738" fmla="*/ 4179381 h 6464302"/>
              <a:gd name="connsiteX1739" fmla="*/ 9186629 w 11965575"/>
              <a:gd name="connsiteY1739" fmla="*/ 4190111 h 6464302"/>
              <a:gd name="connsiteX1740" fmla="*/ 9205062 w 11965575"/>
              <a:gd name="connsiteY1740" fmla="*/ 4192995 h 6464302"/>
              <a:gd name="connsiteX1741" fmla="*/ 9231945 w 11965575"/>
              <a:gd name="connsiteY1741" fmla="*/ 4203926 h 6464302"/>
              <a:gd name="connsiteX1742" fmla="*/ 9282659 w 11965575"/>
              <a:gd name="connsiteY1742" fmla="*/ 4215457 h 6464302"/>
              <a:gd name="connsiteX1743" fmla="*/ 9323366 w 11965575"/>
              <a:gd name="connsiteY1743" fmla="*/ 4222788 h 6464302"/>
              <a:gd name="connsiteX1744" fmla="*/ 9332781 w 11965575"/>
              <a:gd name="connsiteY1744" fmla="*/ 4227802 h 6464302"/>
              <a:gd name="connsiteX1745" fmla="*/ 9355823 w 11965575"/>
              <a:gd name="connsiteY1745" fmla="*/ 4237170 h 6464302"/>
              <a:gd name="connsiteX1746" fmla="*/ 9360739 w 11965575"/>
              <a:gd name="connsiteY1746" fmla="*/ 4236403 h 6464302"/>
              <a:gd name="connsiteX1747" fmla="*/ 9356286 w 11965575"/>
              <a:gd name="connsiteY1747" fmla="*/ 4249344 h 6464302"/>
              <a:gd name="connsiteX1748" fmla="*/ 9342264 w 11965575"/>
              <a:gd name="connsiteY1748" fmla="*/ 4260898 h 6464302"/>
              <a:gd name="connsiteX1749" fmla="*/ 9330217 w 11965575"/>
              <a:gd name="connsiteY1749" fmla="*/ 4262059 h 6464302"/>
              <a:gd name="connsiteX1750" fmla="*/ 9318586 w 11965575"/>
              <a:gd name="connsiteY1750" fmla="*/ 4256672 h 6464302"/>
              <a:gd name="connsiteX1751" fmla="*/ 9317269 w 11965575"/>
              <a:gd name="connsiteY1751" fmla="*/ 4248233 h 6464302"/>
              <a:gd name="connsiteX1752" fmla="*/ 9311585 w 11965575"/>
              <a:gd name="connsiteY1752" fmla="*/ 4244078 h 6464302"/>
              <a:gd name="connsiteX1753" fmla="*/ 9294535 w 11965575"/>
              <a:gd name="connsiteY1753" fmla="*/ 4254664 h 6464302"/>
              <a:gd name="connsiteX1754" fmla="*/ 9290651 w 11965575"/>
              <a:gd name="connsiteY1754" fmla="*/ 4257431 h 6464302"/>
              <a:gd name="connsiteX1755" fmla="*/ 9287886 w 11965575"/>
              <a:gd name="connsiteY1755" fmla="*/ 4253541 h 6464302"/>
              <a:gd name="connsiteX1756" fmla="*/ 9287337 w 11965575"/>
              <a:gd name="connsiteY1756" fmla="*/ 4250025 h 6464302"/>
              <a:gd name="connsiteX1757" fmla="*/ 9280249 w 11965575"/>
              <a:gd name="connsiteY1757" fmla="*/ 4246089 h 6464302"/>
              <a:gd name="connsiteX1758" fmla="*/ 9271273 w 11965575"/>
              <a:gd name="connsiteY1758" fmla="*/ 4243889 h 6464302"/>
              <a:gd name="connsiteX1759" fmla="*/ 9270767 w 11965575"/>
              <a:gd name="connsiteY1759" fmla="*/ 4236044 h 6464302"/>
              <a:gd name="connsiteX1760" fmla="*/ 9279304 w 11965575"/>
              <a:gd name="connsiteY1760" fmla="*/ 4235431 h 6464302"/>
              <a:gd name="connsiteX1761" fmla="*/ 9284812 w 11965575"/>
              <a:gd name="connsiteY1761" fmla="*/ 4233851 h 6464302"/>
              <a:gd name="connsiteX1762" fmla="*/ 9283121 w 11965575"/>
              <a:gd name="connsiteY1762" fmla="*/ 4227632 h 6464302"/>
              <a:gd name="connsiteX1763" fmla="*/ 9266335 w 11965575"/>
              <a:gd name="connsiteY1763" fmla="*/ 4235295 h 6464302"/>
              <a:gd name="connsiteX1764" fmla="*/ 9251874 w 11965575"/>
              <a:gd name="connsiteY1764" fmla="*/ 4244036 h 6464302"/>
              <a:gd name="connsiteX1765" fmla="*/ 9211387 w 11965575"/>
              <a:gd name="connsiteY1765" fmla="*/ 4238112 h 6464302"/>
              <a:gd name="connsiteX1766" fmla="*/ 9208182 w 11965575"/>
              <a:gd name="connsiteY1766" fmla="*/ 4231408 h 6464302"/>
              <a:gd name="connsiteX1767" fmla="*/ 9209937 w 11965575"/>
              <a:gd name="connsiteY1767" fmla="*/ 4219608 h 6464302"/>
              <a:gd name="connsiteX1768" fmla="*/ 9203221 w 11965575"/>
              <a:gd name="connsiteY1768" fmla="*/ 4213454 h 6464302"/>
              <a:gd name="connsiteX1769" fmla="*/ 9199447 w 11965575"/>
              <a:gd name="connsiteY1769" fmla="*/ 4216925 h 6464302"/>
              <a:gd name="connsiteX1770" fmla="*/ 9190518 w 11965575"/>
              <a:gd name="connsiteY1770" fmla="*/ 4233446 h 6464302"/>
              <a:gd name="connsiteX1771" fmla="*/ 9189376 w 11965575"/>
              <a:gd name="connsiteY1771" fmla="*/ 4230743 h 6464302"/>
              <a:gd name="connsiteX1772" fmla="*/ 9180291 w 11965575"/>
              <a:gd name="connsiteY1772" fmla="*/ 4227840 h 6464302"/>
              <a:gd name="connsiteX1773" fmla="*/ 9175858 w 11965575"/>
              <a:gd name="connsiteY1773" fmla="*/ 4227091 h 6464302"/>
              <a:gd name="connsiteX1774" fmla="*/ 9163635 w 11965575"/>
              <a:gd name="connsiteY1774" fmla="*/ 4222516 h 6464302"/>
              <a:gd name="connsiteX1775" fmla="*/ 9140901 w 11965575"/>
              <a:gd name="connsiteY1775" fmla="*/ 4228947 h 6464302"/>
              <a:gd name="connsiteX1776" fmla="*/ 9138159 w 11965575"/>
              <a:gd name="connsiteY1776" fmla="*/ 4234418 h 6464302"/>
              <a:gd name="connsiteX1777" fmla="*/ 9136185 w 11965575"/>
              <a:gd name="connsiteY1777" fmla="*/ 4244811 h 6464302"/>
              <a:gd name="connsiteX1778" fmla="*/ 9155431 w 11965575"/>
              <a:gd name="connsiteY1778" fmla="*/ 4248289 h 6464302"/>
              <a:gd name="connsiteX1779" fmla="*/ 9172416 w 11965575"/>
              <a:gd name="connsiteY1779" fmla="*/ 4255722 h 6464302"/>
              <a:gd name="connsiteX1780" fmla="*/ 9149287 w 11965575"/>
              <a:gd name="connsiteY1780" fmla="*/ 4255012 h 6464302"/>
              <a:gd name="connsiteX1781" fmla="*/ 9132171 w 11965575"/>
              <a:gd name="connsiteY1781" fmla="*/ 4260565 h 6464302"/>
              <a:gd name="connsiteX1782" fmla="*/ 9122933 w 11965575"/>
              <a:gd name="connsiteY1782" fmla="*/ 4261287 h 6464302"/>
              <a:gd name="connsiteX1783" fmla="*/ 9121902 w 11965575"/>
              <a:gd name="connsiteY1783" fmla="*/ 4259287 h 6464302"/>
              <a:gd name="connsiteX1784" fmla="*/ 9088349 w 11965575"/>
              <a:gd name="connsiteY1784" fmla="*/ 4260924 h 6464302"/>
              <a:gd name="connsiteX1785" fmla="*/ 9070554 w 11965575"/>
              <a:gd name="connsiteY1785" fmla="*/ 4275949 h 6464302"/>
              <a:gd name="connsiteX1786" fmla="*/ 9046613 w 11965575"/>
              <a:gd name="connsiteY1786" fmla="*/ 4274644 h 6464302"/>
              <a:gd name="connsiteX1787" fmla="*/ 9016285 w 11965575"/>
              <a:gd name="connsiteY1787" fmla="*/ 4269294 h 6464302"/>
              <a:gd name="connsiteX1788" fmla="*/ 8993529 w 11965575"/>
              <a:gd name="connsiteY1788" fmla="*/ 4266364 h 6464302"/>
              <a:gd name="connsiteX1789" fmla="*/ 8976128 w 11965575"/>
              <a:gd name="connsiteY1789" fmla="*/ 4265480 h 6464302"/>
              <a:gd name="connsiteX1790" fmla="*/ 8961204 w 11965575"/>
              <a:gd name="connsiteY1790" fmla="*/ 4262047 h 6464302"/>
              <a:gd name="connsiteX1791" fmla="*/ 8946433 w 11965575"/>
              <a:gd name="connsiteY1791" fmla="*/ 4231937 h 6464302"/>
              <a:gd name="connsiteX1792" fmla="*/ 8941122 w 11965575"/>
              <a:gd name="connsiteY1792" fmla="*/ 4225563 h 6464302"/>
              <a:gd name="connsiteX1793" fmla="*/ 8933947 w 11965575"/>
              <a:gd name="connsiteY1793" fmla="*/ 4230284 h 6464302"/>
              <a:gd name="connsiteX1794" fmla="*/ 8930612 w 11965575"/>
              <a:gd name="connsiteY1794" fmla="*/ 4236569 h 6464302"/>
              <a:gd name="connsiteX1795" fmla="*/ 8910864 w 11965575"/>
              <a:gd name="connsiteY1795" fmla="*/ 4248297 h 6464302"/>
              <a:gd name="connsiteX1796" fmla="*/ 8900308 w 11965575"/>
              <a:gd name="connsiteY1796" fmla="*/ 4240579 h 6464302"/>
              <a:gd name="connsiteX1797" fmla="*/ 8886068 w 11965575"/>
              <a:gd name="connsiteY1797" fmla="*/ 4250727 h 6464302"/>
              <a:gd name="connsiteX1798" fmla="*/ 8862784 w 11965575"/>
              <a:gd name="connsiteY1798" fmla="*/ 4253642 h 6464302"/>
              <a:gd name="connsiteX1799" fmla="*/ 8816833 w 11965575"/>
              <a:gd name="connsiteY1799" fmla="*/ 4244969 h 6464302"/>
              <a:gd name="connsiteX1800" fmla="*/ 8809372 w 11965575"/>
              <a:gd name="connsiteY1800" fmla="*/ 4243252 h 6464302"/>
              <a:gd name="connsiteX1801" fmla="*/ 8792848 w 11965575"/>
              <a:gd name="connsiteY1801" fmla="*/ 4247994 h 6464302"/>
              <a:gd name="connsiteX1802" fmla="*/ 8792509 w 11965575"/>
              <a:gd name="connsiteY1802" fmla="*/ 4248265 h 6464302"/>
              <a:gd name="connsiteX1803" fmla="*/ 8790729 w 11965575"/>
              <a:gd name="connsiteY1803" fmla="*/ 4254356 h 6464302"/>
              <a:gd name="connsiteX1804" fmla="*/ 8786728 w 11965575"/>
              <a:gd name="connsiteY1804" fmla="*/ 4254980 h 6464302"/>
              <a:gd name="connsiteX1805" fmla="*/ 8784839 w 11965575"/>
              <a:gd name="connsiteY1805" fmla="*/ 4252874 h 6464302"/>
              <a:gd name="connsiteX1806" fmla="*/ 8781569 w 11965575"/>
              <a:gd name="connsiteY1806" fmla="*/ 4254076 h 6464302"/>
              <a:gd name="connsiteX1807" fmla="*/ 8771453 w 11965575"/>
              <a:gd name="connsiteY1807" fmla="*/ 4249173 h 6464302"/>
              <a:gd name="connsiteX1808" fmla="*/ 8762302 w 11965575"/>
              <a:gd name="connsiteY1808" fmla="*/ 4241237 h 6464302"/>
              <a:gd name="connsiteX1809" fmla="*/ 8752514 w 11965575"/>
              <a:gd name="connsiteY1809" fmla="*/ 4238443 h 6464302"/>
              <a:gd name="connsiteX1810" fmla="*/ 8738403 w 11965575"/>
              <a:gd name="connsiteY1810" fmla="*/ 4235604 h 6464302"/>
              <a:gd name="connsiteX1811" fmla="*/ 8732084 w 11965575"/>
              <a:gd name="connsiteY1811" fmla="*/ 4236591 h 6464302"/>
              <a:gd name="connsiteX1812" fmla="*/ 8702262 w 11965575"/>
              <a:gd name="connsiteY1812" fmla="*/ 4239086 h 6464302"/>
              <a:gd name="connsiteX1813" fmla="*/ 8691576 w 11965575"/>
              <a:gd name="connsiteY1813" fmla="*/ 4244356 h 6464302"/>
              <a:gd name="connsiteX1814" fmla="*/ 8700618 w 11965575"/>
              <a:gd name="connsiteY1814" fmla="*/ 4251589 h 6464302"/>
              <a:gd name="connsiteX1815" fmla="*/ 8702944 w 11965575"/>
              <a:gd name="connsiteY1815" fmla="*/ 4252666 h 6464302"/>
              <a:gd name="connsiteX1816" fmla="*/ 8710517 w 11965575"/>
              <a:gd name="connsiteY1816" fmla="*/ 4278137 h 6464302"/>
              <a:gd name="connsiteX1817" fmla="*/ 8697899 w 11965575"/>
              <a:gd name="connsiteY1817" fmla="*/ 4266421 h 6464302"/>
              <a:gd name="connsiteX1818" fmla="*/ 8681594 w 11965575"/>
              <a:gd name="connsiteY1818" fmla="*/ 4272568 h 6464302"/>
              <a:gd name="connsiteX1819" fmla="*/ 8677645 w 11965575"/>
              <a:gd name="connsiteY1819" fmla="*/ 4270303 h 6464302"/>
              <a:gd name="connsiteX1820" fmla="*/ 8678390 w 11965575"/>
              <a:gd name="connsiteY1820" fmla="*/ 4265865 h 6464302"/>
              <a:gd name="connsiteX1821" fmla="*/ 8677402 w 11965575"/>
              <a:gd name="connsiteY1821" fmla="*/ 4259536 h 6464302"/>
              <a:gd name="connsiteX1822" fmla="*/ 8673298 w 11965575"/>
              <a:gd name="connsiteY1822" fmla="*/ 4260897 h 6464302"/>
              <a:gd name="connsiteX1823" fmla="*/ 8667022 w 11965575"/>
              <a:gd name="connsiteY1823" fmla="*/ 4257555 h 6464302"/>
              <a:gd name="connsiteX1824" fmla="*/ 8665661 w 11965575"/>
              <a:gd name="connsiteY1824" fmla="*/ 4253445 h 6464302"/>
              <a:gd name="connsiteX1825" fmla="*/ 8654926 w 11965575"/>
              <a:gd name="connsiteY1825" fmla="*/ 4265810 h 6464302"/>
              <a:gd name="connsiteX1826" fmla="*/ 8656403 w 11965575"/>
              <a:gd name="connsiteY1826" fmla="*/ 4273277 h 6464302"/>
              <a:gd name="connsiteX1827" fmla="*/ 8633150 w 11965575"/>
              <a:gd name="connsiteY1827" fmla="*/ 4268700 h 6464302"/>
              <a:gd name="connsiteX1828" fmla="*/ 8604896 w 11965575"/>
              <a:gd name="connsiteY1828" fmla="*/ 4264904 h 6464302"/>
              <a:gd name="connsiteX1829" fmla="*/ 8600246 w 11965575"/>
              <a:gd name="connsiteY1829" fmla="*/ 4263153 h 6464302"/>
              <a:gd name="connsiteX1830" fmla="*/ 8581177 w 11965575"/>
              <a:gd name="connsiteY1830" fmla="*/ 4265196 h 6464302"/>
              <a:gd name="connsiteX1831" fmla="*/ 8569064 w 11965575"/>
              <a:gd name="connsiteY1831" fmla="*/ 4261324 h 6464302"/>
              <a:gd name="connsiteX1832" fmla="*/ 8555107 w 11965575"/>
              <a:gd name="connsiteY1832" fmla="*/ 4254859 h 6464302"/>
              <a:gd name="connsiteX1833" fmla="*/ 8527874 w 11965575"/>
              <a:gd name="connsiteY1833" fmla="*/ 4255509 h 6464302"/>
              <a:gd name="connsiteX1834" fmla="*/ 8523092 w 11965575"/>
              <a:gd name="connsiteY1834" fmla="*/ 4266341 h 6464302"/>
              <a:gd name="connsiteX1835" fmla="*/ 8524673 w 11965575"/>
              <a:gd name="connsiteY1835" fmla="*/ 4271857 h 6464302"/>
              <a:gd name="connsiteX1836" fmla="*/ 8523620 w 11965575"/>
              <a:gd name="connsiteY1836" fmla="*/ 4283547 h 6464302"/>
              <a:gd name="connsiteX1837" fmla="*/ 8522392 w 11965575"/>
              <a:gd name="connsiteY1837" fmla="*/ 4289502 h 6464302"/>
              <a:gd name="connsiteX1838" fmla="*/ 8516818 w 11965575"/>
              <a:gd name="connsiteY1838" fmla="*/ 4286050 h 6464302"/>
              <a:gd name="connsiteX1839" fmla="*/ 8508083 w 11965575"/>
              <a:gd name="connsiteY1839" fmla="*/ 4271566 h 6464302"/>
              <a:gd name="connsiteX1840" fmla="*/ 8478873 w 11965575"/>
              <a:gd name="connsiteY1840" fmla="*/ 4259558 h 6464302"/>
              <a:gd name="connsiteX1841" fmla="*/ 8460024 w 11965575"/>
              <a:gd name="connsiteY1841" fmla="*/ 4263222 h 6464302"/>
              <a:gd name="connsiteX1842" fmla="*/ 8444443 w 11965575"/>
              <a:gd name="connsiteY1842" fmla="*/ 4255570 h 6464302"/>
              <a:gd name="connsiteX1843" fmla="*/ 8441677 w 11965575"/>
              <a:gd name="connsiteY1843" fmla="*/ 4251680 h 6464302"/>
              <a:gd name="connsiteX1844" fmla="*/ 8435074 w 11965575"/>
              <a:gd name="connsiteY1844" fmla="*/ 4269278 h 6464302"/>
              <a:gd name="connsiteX1845" fmla="*/ 8427349 w 11965575"/>
              <a:gd name="connsiteY1845" fmla="*/ 4270485 h 6464302"/>
              <a:gd name="connsiteX1846" fmla="*/ 8414973 w 11965575"/>
              <a:gd name="connsiteY1846" fmla="*/ 4269535 h 6464302"/>
              <a:gd name="connsiteX1847" fmla="*/ 8398559 w 11965575"/>
              <a:gd name="connsiteY1847" fmla="*/ 4274979 h 6464302"/>
              <a:gd name="connsiteX1848" fmla="*/ 8371041 w 11965575"/>
              <a:gd name="connsiteY1848" fmla="*/ 4269191 h 6464302"/>
              <a:gd name="connsiteX1849" fmla="*/ 8353223 w 11965575"/>
              <a:gd name="connsiteY1849" fmla="*/ 4274855 h 6464302"/>
              <a:gd name="connsiteX1850" fmla="*/ 8333232 w 11965575"/>
              <a:gd name="connsiteY1850" fmla="*/ 4275815 h 6464302"/>
              <a:gd name="connsiteX1851" fmla="*/ 8321887 w 11965575"/>
              <a:gd name="connsiteY1851" fmla="*/ 4276866 h 6464302"/>
              <a:gd name="connsiteX1852" fmla="*/ 8320593 w 11965575"/>
              <a:gd name="connsiteY1852" fmla="*/ 4277789 h 6464302"/>
              <a:gd name="connsiteX1853" fmla="*/ 8312649 w 11965575"/>
              <a:gd name="connsiteY1853" fmla="*/ 4277589 h 6464302"/>
              <a:gd name="connsiteX1854" fmla="*/ 8309554 w 11965575"/>
              <a:gd name="connsiteY1854" fmla="*/ 4271588 h 6464302"/>
              <a:gd name="connsiteX1855" fmla="*/ 8293490 w 11965575"/>
              <a:gd name="connsiteY1855" fmla="*/ 4265452 h 6464302"/>
              <a:gd name="connsiteX1856" fmla="*/ 8276331 w 11965575"/>
              <a:gd name="connsiteY1856" fmla="*/ 4272454 h 6464302"/>
              <a:gd name="connsiteX1857" fmla="*/ 8264411 w 11965575"/>
              <a:gd name="connsiteY1857" fmla="*/ 4279055 h 6464302"/>
              <a:gd name="connsiteX1858" fmla="*/ 8272733 w 11965575"/>
              <a:gd name="connsiteY1858" fmla="*/ 4279832 h 6464302"/>
              <a:gd name="connsiteX1859" fmla="*/ 8316364 w 11965575"/>
              <a:gd name="connsiteY1859" fmla="*/ 4293539 h 6464302"/>
              <a:gd name="connsiteX1860" fmla="*/ 8344462 w 11965575"/>
              <a:gd name="connsiteY1860" fmla="*/ 4296334 h 6464302"/>
              <a:gd name="connsiteX1861" fmla="*/ 8365558 w 11965575"/>
              <a:gd name="connsiteY1861" fmla="*/ 4300221 h 6464302"/>
              <a:gd name="connsiteX1862" fmla="*/ 8402064 w 11965575"/>
              <a:gd name="connsiteY1862" fmla="*/ 4310937 h 6464302"/>
              <a:gd name="connsiteX1863" fmla="*/ 8439788 w 11965575"/>
              <a:gd name="connsiteY1863" fmla="*/ 4316332 h 6464302"/>
              <a:gd name="connsiteX1864" fmla="*/ 8470634 w 11965575"/>
              <a:gd name="connsiteY1864" fmla="*/ 4310490 h 6464302"/>
              <a:gd name="connsiteX1865" fmla="*/ 8497609 w 11965575"/>
              <a:gd name="connsiteY1865" fmla="*/ 4325772 h 6464302"/>
              <a:gd name="connsiteX1866" fmla="*/ 8523861 w 11965575"/>
              <a:gd name="connsiteY1866" fmla="*/ 4329880 h 6464302"/>
              <a:gd name="connsiteX1867" fmla="*/ 8562149 w 11965575"/>
              <a:gd name="connsiteY1867" fmla="*/ 4345448 h 6464302"/>
              <a:gd name="connsiteX1868" fmla="*/ 8634379 w 11965575"/>
              <a:gd name="connsiteY1868" fmla="*/ 4361871 h 6464302"/>
              <a:gd name="connsiteX1869" fmla="*/ 8692355 w 11965575"/>
              <a:gd name="connsiteY1869" fmla="*/ 4372312 h 6464302"/>
              <a:gd name="connsiteX1870" fmla="*/ 8705764 w 11965575"/>
              <a:gd name="connsiteY1870" fmla="*/ 4379453 h 6464302"/>
              <a:gd name="connsiteX1871" fmla="*/ 8738582 w 11965575"/>
              <a:gd name="connsiteY1871" fmla="*/ 4392796 h 6464302"/>
              <a:gd name="connsiteX1872" fmla="*/ 8745583 w 11965575"/>
              <a:gd name="connsiteY1872" fmla="*/ 4391703 h 6464302"/>
              <a:gd name="connsiteX1873" fmla="*/ 8739240 w 11965575"/>
              <a:gd name="connsiteY1873" fmla="*/ 4410134 h 6464302"/>
              <a:gd name="connsiteX1874" fmla="*/ 8719270 w 11965575"/>
              <a:gd name="connsiteY1874" fmla="*/ 4426589 h 6464302"/>
              <a:gd name="connsiteX1875" fmla="*/ 8702113 w 11965575"/>
              <a:gd name="connsiteY1875" fmla="*/ 4428243 h 6464302"/>
              <a:gd name="connsiteX1876" fmla="*/ 8685547 w 11965575"/>
              <a:gd name="connsiteY1876" fmla="*/ 4420570 h 6464302"/>
              <a:gd name="connsiteX1877" fmla="*/ 8683672 w 11965575"/>
              <a:gd name="connsiteY1877" fmla="*/ 4408551 h 6464302"/>
              <a:gd name="connsiteX1878" fmla="*/ 8675576 w 11965575"/>
              <a:gd name="connsiteY1878" fmla="*/ 4402633 h 6464302"/>
              <a:gd name="connsiteX1879" fmla="*/ 8651293 w 11965575"/>
              <a:gd name="connsiteY1879" fmla="*/ 4417710 h 6464302"/>
              <a:gd name="connsiteX1880" fmla="*/ 8645762 w 11965575"/>
              <a:gd name="connsiteY1880" fmla="*/ 4421652 h 6464302"/>
              <a:gd name="connsiteX1881" fmla="*/ 8641822 w 11965575"/>
              <a:gd name="connsiteY1881" fmla="*/ 4416111 h 6464302"/>
              <a:gd name="connsiteX1882" fmla="*/ 8641041 w 11965575"/>
              <a:gd name="connsiteY1882" fmla="*/ 4411103 h 6464302"/>
              <a:gd name="connsiteX1883" fmla="*/ 8630945 w 11965575"/>
              <a:gd name="connsiteY1883" fmla="*/ 4405498 h 6464302"/>
              <a:gd name="connsiteX1884" fmla="*/ 8618162 w 11965575"/>
              <a:gd name="connsiteY1884" fmla="*/ 4402364 h 6464302"/>
              <a:gd name="connsiteX1885" fmla="*/ 8617443 w 11965575"/>
              <a:gd name="connsiteY1885" fmla="*/ 4391191 h 6464302"/>
              <a:gd name="connsiteX1886" fmla="*/ 8629600 w 11965575"/>
              <a:gd name="connsiteY1886" fmla="*/ 4390318 h 6464302"/>
              <a:gd name="connsiteX1887" fmla="*/ 8637445 w 11965575"/>
              <a:gd name="connsiteY1887" fmla="*/ 4388068 h 6464302"/>
              <a:gd name="connsiteX1888" fmla="*/ 8635036 w 11965575"/>
              <a:gd name="connsiteY1888" fmla="*/ 4379211 h 6464302"/>
              <a:gd name="connsiteX1889" fmla="*/ 8611129 w 11965575"/>
              <a:gd name="connsiteY1889" fmla="*/ 4390125 h 6464302"/>
              <a:gd name="connsiteX1890" fmla="*/ 8590534 w 11965575"/>
              <a:gd name="connsiteY1890" fmla="*/ 4402574 h 6464302"/>
              <a:gd name="connsiteX1891" fmla="*/ 8532870 w 11965575"/>
              <a:gd name="connsiteY1891" fmla="*/ 4394136 h 6464302"/>
              <a:gd name="connsiteX1892" fmla="*/ 8528306 w 11965575"/>
              <a:gd name="connsiteY1892" fmla="*/ 4384589 h 6464302"/>
              <a:gd name="connsiteX1893" fmla="*/ 8530805 w 11965575"/>
              <a:gd name="connsiteY1893" fmla="*/ 4367783 h 6464302"/>
              <a:gd name="connsiteX1894" fmla="*/ 8521240 w 11965575"/>
              <a:gd name="connsiteY1894" fmla="*/ 4359017 h 6464302"/>
              <a:gd name="connsiteX1895" fmla="*/ 8515864 w 11965575"/>
              <a:gd name="connsiteY1895" fmla="*/ 4363961 h 6464302"/>
              <a:gd name="connsiteX1896" fmla="*/ 8503147 w 11965575"/>
              <a:gd name="connsiteY1896" fmla="*/ 4387491 h 6464302"/>
              <a:gd name="connsiteX1897" fmla="*/ 8501522 w 11965575"/>
              <a:gd name="connsiteY1897" fmla="*/ 4383641 h 6464302"/>
              <a:gd name="connsiteX1898" fmla="*/ 8488582 w 11965575"/>
              <a:gd name="connsiteY1898" fmla="*/ 4379507 h 6464302"/>
              <a:gd name="connsiteX1899" fmla="*/ 8482269 w 11965575"/>
              <a:gd name="connsiteY1899" fmla="*/ 4378440 h 6464302"/>
              <a:gd name="connsiteX1900" fmla="*/ 8464860 w 11965575"/>
              <a:gd name="connsiteY1900" fmla="*/ 4371925 h 6464302"/>
              <a:gd name="connsiteX1901" fmla="*/ 8432482 w 11965575"/>
              <a:gd name="connsiteY1901" fmla="*/ 4381084 h 6464302"/>
              <a:gd name="connsiteX1902" fmla="*/ 8428575 w 11965575"/>
              <a:gd name="connsiteY1902" fmla="*/ 4388876 h 6464302"/>
              <a:gd name="connsiteX1903" fmla="*/ 8425765 w 11965575"/>
              <a:gd name="connsiteY1903" fmla="*/ 4403677 h 6464302"/>
              <a:gd name="connsiteX1904" fmla="*/ 8453175 w 11965575"/>
              <a:gd name="connsiteY1904" fmla="*/ 4408631 h 6464302"/>
              <a:gd name="connsiteX1905" fmla="*/ 8477366 w 11965575"/>
              <a:gd name="connsiteY1905" fmla="*/ 4419218 h 6464302"/>
              <a:gd name="connsiteX1906" fmla="*/ 8444425 w 11965575"/>
              <a:gd name="connsiteY1906" fmla="*/ 4418206 h 6464302"/>
              <a:gd name="connsiteX1907" fmla="*/ 8420048 w 11965575"/>
              <a:gd name="connsiteY1907" fmla="*/ 4426116 h 6464302"/>
              <a:gd name="connsiteX1908" fmla="*/ 8406891 w 11965575"/>
              <a:gd name="connsiteY1908" fmla="*/ 4427144 h 6464302"/>
              <a:gd name="connsiteX1909" fmla="*/ 8405421 w 11965575"/>
              <a:gd name="connsiteY1909" fmla="*/ 4424296 h 6464302"/>
              <a:gd name="connsiteX1910" fmla="*/ 8357634 w 11965575"/>
              <a:gd name="connsiteY1910" fmla="*/ 4426627 h 6464302"/>
              <a:gd name="connsiteX1911" fmla="*/ 8332290 w 11965575"/>
              <a:gd name="connsiteY1911" fmla="*/ 4448026 h 6464302"/>
              <a:gd name="connsiteX1912" fmla="*/ 8298192 w 11965575"/>
              <a:gd name="connsiteY1912" fmla="*/ 4446168 h 6464302"/>
              <a:gd name="connsiteX1913" fmla="*/ 8254998 w 11965575"/>
              <a:gd name="connsiteY1913" fmla="*/ 4438548 h 6464302"/>
              <a:gd name="connsiteX1914" fmla="*/ 8222587 w 11965575"/>
              <a:gd name="connsiteY1914" fmla="*/ 4434375 h 6464302"/>
              <a:gd name="connsiteX1915" fmla="*/ 8197804 w 11965575"/>
              <a:gd name="connsiteY1915" fmla="*/ 4433116 h 6464302"/>
              <a:gd name="connsiteX1916" fmla="*/ 8176549 w 11965575"/>
              <a:gd name="connsiteY1916" fmla="*/ 4428227 h 6464302"/>
              <a:gd name="connsiteX1917" fmla="*/ 8155511 w 11965575"/>
              <a:gd name="connsiteY1917" fmla="*/ 4385343 h 6464302"/>
              <a:gd name="connsiteX1918" fmla="*/ 8147947 w 11965575"/>
              <a:gd name="connsiteY1918" fmla="*/ 4376263 h 6464302"/>
              <a:gd name="connsiteX1919" fmla="*/ 8137728 w 11965575"/>
              <a:gd name="connsiteY1919" fmla="*/ 4382989 h 6464302"/>
              <a:gd name="connsiteX1920" fmla="*/ 8132978 w 11965575"/>
              <a:gd name="connsiteY1920" fmla="*/ 4391939 h 6464302"/>
              <a:gd name="connsiteX1921" fmla="*/ 8104852 w 11965575"/>
              <a:gd name="connsiteY1921" fmla="*/ 4408642 h 6464302"/>
              <a:gd name="connsiteX1922" fmla="*/ 8089818 w 11965575"/>
              <a:gd name="connsiteY1922" fmla="*/ 4397651 h 6464302"/>
              <a:gd name="connsiteX1923" fmla="*/ 8069537 w 11965575"/>
              <a:gd name="connsiteY1923" fmla="*/ 4412104 h 6464302"/>
              <a:gd name="connsiteX1924" fmla="*/ 8036376 w 11965575"/>
              <a:gd name="connsiteY1924" fmla="*/ 4416255 h 6464302"/>
              <a:gd name="connsiteX1925" fmla="*/ 7970930 w 11965575"/>
              <a:gd name="connsiteY1925" fmla="*/ 4403903 h 6464302"/>
              <a:gd name="connsiteX1926" fmla="*/ 7960303 w 11965575"/>
              <a:gd name="connsiteY1926" fmla="*/ 4401458 h 6464302"/>
              <a:gd name="connsiteX1927" fmla="*/ 7936770 w 11965575"/>
              <a:gd name="connsiteY1927" fmla="*/ 4408211 h 6464302"/>
              <a:gd name="connsiteX1928" fmla="*/ 7930394 w 11965575"/>
              <a:gd name="connsiteY1928" fmla="*/ 4413310 h 6464302"/>
              <a:gd name="connsiteX1929" fmla="*/ 7920706 w 11965575"/>
              <a:gd name="connsiteY1929" fmla="*/ 4416874 h 6464302"/>
              <a:gd name="connsiteX1930" fmla="*/ 7906297 w 11965575"/>
              <a:gd name="connsiteY1930" fmla="*/ 4409890 h 6464302"/>
              <a:gd name="connsiteX1931" fmla="*/ 7893264 w 11965575"/>
              <a:gd name="connsiteY1931" fmla="*/ 4398588 h 6464302"/>
              <a:gd name="connsiteX1932" fmla="*/ 7879325 w 11965575"/>
              <a:gd name="connsiteY1932" fmla="*/ 4394608 h 6464302"/>
              <a:gd name="connsiteX1933" fmla="*/ 7859228 w 11965575"/>
              <a:gd name="connsiteY1933" fmla="*/ 4390565 h 6464302"/>
              <a:gd name="connsiteX1934" fmla="*/ 7850228 w 11965575"/>
              <a:gd name="connsiteY1934" fmla="*/ 4391970 h 6464302"/>
              <a:gd name="connsiteX1935" fmla="*/ 7807752 w 11965575"/>
              <a:gd name="connsiteY1935" fmla="*/ 4395524 h 6464302"/>
              <a:gd name="connsiteX1936" fmla="*/ 7792534 w 11965575"/>
              <a:gd name="connsiteY1936" fmla="*/ 4403030 h 6464302"/>
              <a:gd name="connsiteX1937" fmla="*/ 7805411 w 11965575"/>
              <a:gd name="connsiteY1937" fmla="*/ 4413332 h 6464302"/>
              <a:gd name="connsiteX1938" fmla="*/ 7808724 w 11965575"/>
              <a:gd name="connsiteY1938" fmla="*/ 4414865 h 6464302"/>
              <a:gd name="connsiteX1939" fmla="*/ 7819510 w 11965575"/>
              <a:gd name="connsiteY1939" fmla="*/ 4451143 h 6464302"/>
              <a:gd name="connsiteX1940" fmla="*/ 7801539 w 11965575"/>
              <a:gd name="connsiteY1940" fmla="*/ 4434456 h 6464302"/>
              <a:gd name="connsiteX1941" fmla="*/ 7778318 w 11965575"/>
              <a:gd name="connsiteY1941" fmla="*/ 4443211 h 6464302"/>
              <a:gd name="connsiteX1942" fmla="*/ 7772692 w 11965575"/>
              <a:gd name="connsiteY1942" fmla="*/ 4439985 h 6464302"/>
              <a:gd name="connsiteX1943" fmla="*/ 7773754 w 11965575"/>
              <a:gd name="connsiteY1943" fmla="*/ 4433664 h 6464302"/>
              <a:gd name="connsiteX1944" fmla="*/ 7772345 w 11965575"/>
              <a:gd name="connsiteY1944" fmla="*/ 4424650 h 6464302"/>
              <a:gd name="connsiteX1945" fmla="*/ 7766502 w 11965575"/>
              <a:gd name="connsiteY1945" fmla="*/ 4426589 h 6464302"/>
              <a:gd name="connsiteX1946" fmla="*/ 7757564 w 11965575"/>
              <a:gd name="connsiteY1946" fmla="*/ 4421829 h 6464302"/>
              <a:gd name="connsiteX1947" fmla="*/ 7755624 w 11965575"/>
              <a:gd name="connsiteY1947" fmla="*/ 4415975 h 6464302"/>
              <a:gd name="connsiteX1948" fmla="*/ 7705496 w 11965575"/>
              <a:gd name="connsiteY1948" fmla="*/ 4436114 h 6464302"/>
              <a:gd name="connsiteX1949" fmla="*/ 7703340 w 11965575"/>
              <a:gd name="connsiteY1949" fmla="*/ 4435424 h 6464302"/>
              <a:gd name="connsiteX1950" fmla="*/ 7635300 w 11965575"/>
              <a:gd name="connsiteY1950" fmla="*/ 4432710 h 6464302"/>
              <a:gd name="connsiteX1951" fmla="*/ 7618047 w 11965575"/>
              <a:gd name="connsiteY1951" fmla="*/ 4427196 h 6464302"/>
              <a:gd name="connsiteX1952" fmla="*/ 7598169 w 11965575"/>
              <a:gd name="connsiteY1952" fmla="*/ 4417989 h 6464302"/>
              <a:gd name="connsiteX1953" fmla="*/ 7564101 w 11965575"/>
              <a:gd name="connsiteY1953" fmla="*/ 4418803 h 6464302"/>
              <a:gd name="connsiteX1954" fmla="*/ 7584440 w 11965575"/>
              <a:gd name="connsiteY1954" fmla="*/ 4437004 h 6464302"/>
              <a:gd name="connsiteX1955" fmla="*/ 7731090 w 11965575"/>
              <a:gd name="connsiteY1955" fmla="*/ 4535972 h 6464302"/>
              <a:gd name="connsiteX1956" fmla="*/ 7775183 w 11965575"/>
              <a:gd name="connsiteY1956" fmla="*/ 4566166 h 6464302"/>
              <a:gd name="connsiteX1957" fmla="*/ 7776507 w 11965575"/>
              <a:gd name="connsiteY1957" fmla="*/ 4608890 h 6464302"/>
              <a:gd name="connsiteX1958" fmla="*/ 7759774 w 11965575"/>
              <a:gd name="connsiteY1958" fmla="*/ 4621480 h 6464302"/>
              <a:gd name="connsiteX1959" fmla="*/ 7679678 w 11965575"/>
              <a:gd name="connsiteY1959" fmla="*/ 4639055 h 6464302"/>
              <a:gd name="connsiteX1960" fmla="*/ 7665239 w 11965575"/>
              <a:gd name="connsiteY1960" fmla="*/ 4658486 h 6464302"/>
              <a:gd name="connsiteX1961" fmla="*/ 7668499 w 11965575"/>
              <a:gd name="connsiteY1961" fmla="*/ 4670361 h 6464302"/>
              <a:gd name="connsiteX1962" fmla="*/ 7653095 w 11965575"/>
              <a:gd name="connsiteY1962" fmla="*/ 4684757 h 6464302"/>
              <a:gd name="connsiteX1963" fmla="*/ 7624884 w 11965575"/>
              <a:gd name="connsiteY1963" fmla="*/ 4704062 h 6464302"/>
              <a:gd name="connsiteX1964" fmla="*/ 7602474 w 11965575"/>
              <a:gd name="connsiteY1964" fmla="*/ 4712651 h 6464302"/>
              <a:gd name="connsiteX1965" fmla="*/ 7587677 w 11965575"/>
              <a:gd name="connsiteY1965" fmla="*/ 4694391 h 6464302"/>
              <a:gd name="connsiteX1966" fmla="*/ 7574630 w 11965575"/>
              <a:gd name="connsiteY1966" fmla="*/ 4687810 h 6464302"/>
              <a:gd name="connsiteX1967" fmla="*/ 7572997 w 11965575"/>
              <a:gd name="connsiteY1967" fmla="*/ 4702332 h 6464302"/>
              <a:gd name="connsiteX1968" fmla="*/ 7589785 w 11965575"/>
              <a:gd name="connsiteY1968" fmla="*/ 4743762 h 6464302"/>
              <a:gd name="connsiteX1969" fmla="*/ 7527147 w 11965575"/>
              <a:gd name="connsiteY1969" fmla="*/ 4742294 h 6464302"/>
              <a:gd name="connsiteX1970" fmla="*/ 7503772 w 11965575"/>
              <a:gd name="connsiteY1970" fmla="*/ 4704931 h 6464302"/>
              <a:gd name="connsiteX1971" fmla="*/ 7503714 w 11965575"/>
              <a:gd name="connsiteY1971" fmla="*/ 4691830 h 6464302"/>
              <a:gd name="connsiteX1972" fmla="*/ 7495380 w 11965575"/>
              <a:gd name="connsiteY1972" fmla="*/ 4684216 h 6464302"/>
              <a:gd name="connsiteX1973" fmla="*/ 7486922 w 11965575"/>
              <a:gd name="connsiteY1973" fmla="*/ 4691317 h 6464302"/>
              <a:gd name="connsiteX1974" fmla="*/ 7501957 w 11965575"/>
              <a:gd name="connsiteY1974" fmla="*/ 4761985 h 6464302"/>
              <a:gd name="connsiteX1975" fmla="*/ 7521764 w 11965575"/>
              <a:gd name="connsiteY1975" fmla="*/ 4803803 h 6464302"/>
              <a:gd name="connsiteX1976" fmla="*/ 7578418 w 11965575"/>
              <a:gd name="connsiteY1976" fmla="*/ 4858519 h 6464302"/>
              <a:gd name="connsiteX1977" fmla="*/ 7615807 w 11965575"/>
              <a:gd name="connsiteY1977" fmla="*/ 4866576 h 6464302"/>
              <a:gd name="connsiteX1978" fmla="*/ 7741865 w 11965575"/>
              <a:gd name="connsiteY1978" fmla="*/ 4917080 h 6464302"/>
              <a:gd name="connsiteX1979" fmla="*/ 7763246 w 11965575"/>
              <a:gd name="connsiteY1979" fmla="*/ 4931274 h 6464302"/>
              <a:gd name="connsiteX1980" fmla="*/ 7786257 w 11965575"/>
              <a:gd name="connsiteY1980" fmla="*/ 4971864 h 6464302"/>
              <a:gd name="connsiteX1981" fmla="*/ 7824307 w 11965575"/>
              <a:gd name="connsiteY1981" fmla="*/ 5001285 h 6464302"/>
              <a:gd name="connsiteX1982" fmla="*/ 7867557 w 11965575"/>
              <a:gd name="connsiteY1982" fmla="*/ 5011729 h 6464302"/>
              <a:gd name="connsiteX1983" fmla="*/ 7911225 w 11965575"/>
              <a:gd name="connsiteY1983" fmla="*/ 5032049 h 6464302"/>
              <a:gd name="connsiteX1984" fmla="*/ 7936834 w 11965575"/>
              <a:gd name="connsiteY1984" fmla="*/ 5063151 h 6464302"/>
              <a:gd name="connsiteX1985" fmla="*/ 7971802 w 11965575"/>
              <a:gd name="connsiteY1985" fmla="*/ 5120002 h 6464302"/>
              <a:gd name="connsiteX1986" fmla="*/ 7977543 w 11965575"/>
              <a:gd name="connsiteY1986" fmla="*/ 5096185 h 6464302"/>
              <a:gd name="connsiteX1987" fmla="*/ 8013358 w 11965575"/>
              <a:gd name="connsiteY1987" fmla="*/ 5131867 h 6464302"/>
              <a:gd name="connsiteX1988" fmla="*/ 8039144 w 11965575"/>
              <a:gd name="connsiteY1988" fmla="*/ 5202274 h 6464302"/>
              <a:gd name="connsiteX1989" fmla="*/ 8013038 w 11965575"/>
              <a:gd name="connsiteY1989" fmla="*/ 5311870 h 6464302"/>
              <a:gd name="connsiteX1990" fmla="*/ 7940968 w 11965575"/>
              <a:gd name="connsiteY1990" fmla="*/ 5394307 h 6464302"/>
              <a:gd name="connsiteX1991" fmla="*/ 7921038 w 11965575"/>
              <a:gd name="connsiteY1991" fmla="*/ 5367204 h 6464302"/>
              <a:gd name="connsiteX1992" fmla="*/ 7893857 w 11965575"/>
              <a:gd name="connsiteY1992" fmla="*/ 5363727 h 6464302"/>
              <a:gd name="connsiteX1993" fmla="*/ 7856684 w 11965575"/>
              <a:gd name="connsiteY1993" fmla="*/ 5385898 h 6464302"/>
              <a:gd name="connsiteX1994" fmla="*/ 7855100 w 11965575"/>
              <a:gd name="connsiteY1994" fmla="*/ 5385154 h 6464302"/>
              <a:gd name="connsiteX1995" fmla="*/ 7866360 w 11965575"/>
              <a:gd name="connsiteY1995" fmla="*/ 5395632 h 6464302"/>
              <a:gd name="connsiteX1996" fmla="*/ 7896234 w 11965575"/>
              <a:gd name="connsiteY1996" fmla="*/ 5422502 h 6464302"/>
              <a:gd name="connsiteX1997" fmla="*/ 7937860 w 11965575"/>
              <a:gd name="connsiteY1997" fmla="*/ 5460087 h 6464302"/>
              <a:gd name="connsiteX1998" fmla="*/ 7981672 w 11965575"/>
              <a:gd name="connsiteY1998" fmla="*/ 5517742 h 6464302"/>
              <a:gd name="connsiteX1999" fmla="*/ 8035575 w 11965575"/>
              <a:gd name="connsiteY1999" fmla="*/ 5604445 h 6464302"/>
              <a:gd name="connsiteX2000" fmla="*/ 8043757 w 11965575"/>
              <a:gd name="connsiteY2000" fmla="*/ 5660542 h 6464302"/>
              <a:gd name="connsiteX2001" fmla="*/ 8044412 w 11965575"/>
              <a:gd name="connsiteY2001" fmla="*/ 5677071 h 6464302"/>
              <a:gd name="connsiteX2002" fmla="*/ 8039161 w 11965575"/>
              <a:gd name="connsiteY2002" fmla="*/ 5684954 h 6464302"/>
              <a:gd name="connsiteX2003" fmla="*/ 7970903 w 11965575"/>
              <a:gd name="connsiteY2003" fmla="*/ 5682340 h 6464302"/>
              <a:gd name="connsiteX2004" fmla="*/ 7977090 w 11965575"/>
              <a:gd name="connsiteY2004" fmla="*/ 5703075 h 6464302"/>
              <a:gd name="connsiteX2005" fmla="*/ 7981151 w 11965575"/>
              <a:gd name="connsiteY2005" fmla="*/ 5710319 h 6464302"/>
              <a:gd name="connsiteX2006" fmla="*/ 7982118 w 11965575"/>
              <a:gd name="connsiteY2006" fmla="*/ 5724711 h 6464302"/>
              <a:gd name="connsiteX2007" fmla="*/ 7969961 w 11965575"/>
              <a:gd name="connsiteY2007" fmla="*/ 5723781 h 6464302"/>
              <a:gd name="connsiteX2008" fmla="*/ 7879800 w 11965575"/>
              <a:gd name="connsiteY2008" fmla="*/ 5674825 h 6464302"/>
              <a:gd name="connsiteX2009" fmla="*/ 7804986 w 11965575"/>
              <a:gd name="connsiteY2009" fmla="*/ 5612006 h 6464302"/>
              <a:gd name="connsiteX2010" fmla="*/ 7794298 w 11965575"/>
              <a:gd name="connsiteY2010" fmla="*/ 5608036 h 6464302"/>
              <a:gd name="connsiteX2011" fmla="*/ 7788108 w 11965575"/>
              <a:gd name="connsiteY2011" fmla="*/ 5622330 h 6464302"/>
              <a:gd name="connsiteX2012" fmla="*/ 7792417 w 11965575"/>
              <a:gd name="connsiteY2012" fmla="*/ 5655889 h 6464302"/>
              <a:gd name="connsiteX2013" fmla="*/ 7798635 w 11965575"/>
              <a:gd name="connsiteY2013" fmla="*/ 5662398 h 6464302"/>
              <a:gd name="connsiteX2014" fmla="*/ 7875669 w 11965575"/>
              <a:gd name="connsiteY2014" fmla="*/ 5731060 h 6464302"/>
              <a:gd name="connsiteX2015" fmla="*/ 7896325 w 11965575"/>
              <a:gd name="connsiteY2015" fmla="*/ 5750922 h 6464302"/>
              <a:gd name="connsiteX2016" fmla="*/ 7991672 w 11965575"/>
              <a:gd name="connsiteY2016" fmla="*/ 5820446 h 6464302"/>
              <a:gd name="connsiteX2017" fmla="*/ 8020329 w 11965575"/>
              <a:gd name="connsiteY2017" fmla="*/ 5841640 h 6464302"/>
              <a:gd name="connsiteX2018" fmla="*/ 8020263 w 11965575"/>
              <a:gd name="connsiteY2018" fmla="*/ 5870091 h 6464302"/>
              <a:gd name="connsiteX2019" fmla="*/ 8008856 w 11965575"/>
              <a:gd name="connsiteY2019" fmla="*/ 5878042 h 6464302"/>
              <a:gd name="connsiteX2020" fmla="*/ 7955191 w 11965575"/>
              <a:gd name="connsiteY2020" fmla="*/ 5887712 h 6464302"/>
              <a:gd name="connsiteX2021" fmla="*/ 7945158 w 11965575"/>
              <a:gd name="connsiteY2021" fmla="*/ 5900271 h 6464302"/>
              <a:gd name="connsiteX2022" fmla="*/ 7947064 w 11965575"/>
              <a:gd name="connsiteY2022" fmla="*/ 5908251 h 6464302"/>
              <a:gd name="connsiteX2023" fmla="*/ 7936499 w 11965575"/>
              <a:gd name="connsiteY2023" fmla="*/ 5917438 h 6464302"/>
              <a:gd name="connsiteX2024" fmla="*/ 7917308 w 11965575"/>
              <a:gd name="connsiteY2024" fmla="*/ 5929566 h 6464302"/>
              <a:gd name="connsiteX2025" fmla="*/ 7902212 w 11965575"/>
              <a:gd name="connsiteY2025" fmla="*/ 5934714 h 6464302"/>
              <a:gd name="connsiteX2026" fmla="*/ 7892775 w 11965575"/>
              <a:gd name="connsiteY2026" fmla="*/ 5922196 h 6464302"/>
              <a:gd name="connsiteX2027" fmla="*/ 7884245 w 11965575"/>
              <a:gd name="connsiteY2027" fmla="*/ 5917491 h 6464302"/>
              <a:gd name="connsiteX2028" fmla="*/ 7882837 w 11965575"/>
              <a:gd name="connsiteY2028" fmla="*/ 5927108 h 6464302"/>
              <a:gd name="connsiteX2029" fmla="*/ 7893084 w 11965575"/>
              <a:gd name="connsiteY2029" fmla="*/ 5955087 h 6464302"/>
              <a:gd name="connsiteX2030" fmla="*/ 7851455 w 11965575"/>
              <a:gd name="connsiteY2030" fmla="*/ 5952531 h 6464302"/>
              <a:gd name="connsiteX2031" fmla="*/ 7836737 w 11965575"/>
              <a:gd name="connsiteY2031" fmla="*/ 5927090 h 6464302"/>
              <a:gd name="connsiteX2032" fmla="*/ 7836989 w 11965575"/>
              <a:gd name="connsiteY2032" fmla="*/ 5918376 h 6464302"/>
              <a:gd name="connsiteX2033" fmla="*/ 7831613 w 11965575"/>
              <a:gd name="connsiteY2033" fmla="*/ 5913100 h 6464302"/>
              <a:gd name="connsiteX2034" fmla="*/ 7825832 w 11965575"/>
              <a:gd name="connsiteY2034" fmla="*/ 5917611 h 6464302"/>
              <a:gd name="connsiteX2035" fmla="*/ 7834264 w 11965575"/>
              <a:gd name="connsiteY2035" fmla="*/ 5964993 h 6464302"/>
              <a:gd name="connsiteX2036" fmla="*/ 7846513 w 11965575"/>
              <a:gd name="connsiteY2036" fmla="*/ 5993305 h 6464302"/>
              <a:gd name="connsiteX2037" fmla="*/ 7882983 w 11965575"/>
              <a:gd name="connsiteY2037" fmla="*/ 6031127 h 6464302"/>
              <a:gd name="connsiteX2038" fmla="*/ 7907671 w 11965575"/>
              <a:gd name="connsiteY2038" fmla="*/ 6037430 h 6464302"/>
              <a:gd name="connsiteX2039" fmla="*/ 7990395 w 11965575"/>
              <a:gd name="connsiteY2039" fmla="*/ 6074199 h 6464302"/>
              <a:gd name="connsiteX2040" fmla="*/ 8004302 w 11965575"/>
              <a:gd name="connsiteY2040" fmla="*/ 6084180 h 6464302"/>
              <a:gd name="connsiteX2041" fmla="*/ 8018708 w 11965575"/>
              <a:gd name="connsiteY2041" fmla="*/ 6111757 h 6464302"/>
              <a:gd name="connsiteX2042" fmla="*/ 8043364 w 11965575"/>
              <a:gd name="connsiteY2042" fmla="*/ 6132284 h 6464302"/>
              <a:gd name="connsiteX2043" fmla="*/ 8071898 w 11965575"/>
              <a:gd name="connsiteY2043" fmla="*/ 6140322 h 6464302"/>
              <a:gd name="connsiteX2044" fmla="*/ 8100494 w 11965575"/>
              <a:gd name="connsiteY2044" fmla="*/ 6154938 h 6464302"/>
              <a:gd name="connsiteX2045" fmla="*/ 8116837 w 11965575"/>
              <a:gd name="connsiteY2045" fmla="*/ 6176271 h 6464302"/>
              <a:gd name="connsiteX2046" fmla="*/ 8138836 w 11965575"/>
              <a:gd name="connsiteY2046" fmla="*/ 6214965 h 6464302"/>
              <a:gd name="connsiteX2047" fmla="*/ 8143182 w 11965575"/>
              <a:gd name="connsiteY2047" fmla="*/ 6199269 h 6464302"/>
              <a:gd name="connsiteX2048" fmla="*/ 8166213 w 11965575"/>
              <a:gd name="connsiteY2048" fmla="*/ 6223906 h 6464302"/>
              <a:gd name="connsiteX2049" fmla="*/ 8181804 w 11965575"/>
              <a:gd name="connsiteY2049" fmla="*/ 6271384 h 6464302"/>
              <a:gd name="connsiteX2050" fmla="*/ 8162013 w 11965575"/>
              <a:gd name="connsiteY2050" fmla="*/ 6343620 h 6464302"/>
              <a:gd name="connsiteX2051" fmla="*/ 8112252 w 11965575"/>
              <a:gd name="connsiteY2051" fmla="*/ 6396633 h 6464302"/>
              <a:gd name="connsiteX2052" fmla="*/ 8099596 w 11965575"/>
              <a:gd name="connsiteY2052" fmla="*/ 6378104 h 6464302"/>
              <a:gd name="connsiteX2053" fmla="*/ 8081593 w 11965575"/>
              <a:gd name="connsiteY2053" fmla="*/ 6375105 h 6464302"/>
              <a:gd name="connsiteX2054" fmla="*/ 8045557 w 11965575"/>
              <a:gd name="connsiteY2054" fmla="*/ 6383332 h 6464302"/>
              <a:gd name="connsiteX2055" fmla="*/ 8008648 w 11965575"/>
              <a:gd name="connsiteY2055" fmla="*/ 6369520 h 6464302"/>
              <a:gd name="connsiteX2056" fmla="*/ 7982085 w 11965575"/>
              <a:gd name="connsiteY2056" fmla="*/ 6341013 h 6464302"/>
              <a:gd name="connsiteX2057" fmla="*/ 7971274 w 11965575"/>
              <a:gd name="connsiteY2057" fmla="*/ 6323886 h 6464302"/>
              <a:gd name="connsiteX2058" fmla="*/ 7976521 w 11965575"/>
              <a:gd name="connsiteY2058" fmla="*/ 6351032 h 6464302"/>
              <a:gd name="connsiteX2059" fmla="*/ 7992301 w 11965575"/>
              <a:gd name="connsiteY2059" fmla="*/ 6383217 h 6464302"/>
              <a:gd name="connsiteX2060" fmla="*/ 7991643 w 11965575"/>
              <a:gd name="connsiteY2060" fmla="*/ 6401717 h 6464302"/>
              <a:gd name="connsiteX2061" fmla="*/ 7975641 w 11965575"/>
              <a:gd name="connsiteY2061" fmla="*/ 6399051 h 6464302"/>
              <a:gd name="connsiteX2062" fmla="*/ 7948453 w 11965575"/>
              <a:gd name="connsiteY2062" fmla="*/ 6374818 h 6464302"/>
              <a:gd name="connsiteX2063" fmla="*/ 7922326 w 11965575"/>
              <a:gd name="connsiteY2063" fmla="*/ 6357329 h 6464302"/>
              <a:gd name="connsiteX2064" fmla="*/ 7920482 w 11965575"/>
              <a:gd name="connsiteY2064" fmla="*/ 6355928 h 6464302"/>
              <a:gd name="connsiteX2065" fmla="*/ 7917482 w 11965575"/>
              <a:gd name="connsiteY2065" fmla="*/ 6355428 h 6464302"/>
              <a:gd name="connsiteX2066" fmla="*/ 7919326 w 11965575"/>
              <a:gd name="connsiteY2066" fmla="*/ 6356829 h 6464302"/>
              <a:gd name="connsiteX2067" fmla="*/ 7920014 w 11965575"/>
              <a:gd name="connsiteY2067" fmla="*/ 6359133 h 6464302"/>
              <a:gd name="connsiteX2068" fmla="*/ 7935263 w 11965575"/>
              <a:gd name="connsiteY2068" fmla="*/ 6387945 h 6464302"/>
              <a:gd name="connsiteX2069" fmla="*/ 7938542 w 11965575"/>
              <a:gd name="connsiteY2069" fmla="*/ 6400534 h 6464302"/>
              <a:gd name="connsiteX2070" fmla="*/ 7932291 w 11965575"/>
              <a:gd name="connsiteY2070" fmla="*/ 6408249 h 6464302"/>
              <a:gd name="connsiteX2071" fmla="*/ 7923603 w 11965575"/>
              <a:gd name="connsiteY2071" fmla="*/ 6404613 h 6464302"/>
              <a:gd name="connsiteX2072" fmla="*/ 7921915 w 11965575"/>
              <a:gd name="connsiteY2072" fmla="*/ 6402143 h 6464302"/>
              <a:gd name="connsiteX2073" fmla="*/ 7892480 w 11965575"/>
              <a:gd name="connsiteY2073" fmla="*/ 6351262 h 6464302"/>
              <a:gd name="connsiteX2074" fmla="*/ 7874634 w 11965575"/>
              <a:gd name="connsiteY2074" fmla="*/ 6347194 h 6464302"/>
              <a:gd name="connsiteX2075" fmla="*/ 7866260 w 11965575"/>
              <a:gd name="connsiteY2075" fmla="*/ 6341420 h 6464302"/>
              <a:gd name="connsiteX2076" fmla="*/ 7852292 w 11965575"/>
              <a:gd name="connsiteY2076" fmla="*/ 6324862 h 6464302"/>
              <a:gd name="connsiteX2077" fmla="*/ 7822009 w 11965575"/>
              <a:gd name="connsiteY2077" fmla="*/ 6307776 h 6464302"/>
              <a:gd name="connsiteX2078" fmla="*/ 7768599 w 11965575"/>
              <a:gd name="connsiteY2078" fmla="*/ 6273700 h 6464302"/>
              <a:gd name="connsiteX2079" fmla="*/ 7766599 w 11965575"/>
              <a:gd name="connsiteY2079" fmla="*/ 6273368 h 6464302"/>
              <a:gd name="connsiteX2080" fmla="*/ 7767442 w 11965575"/>
              <a:gd name="connsiteY2080" fmla="*/ 6274602 h 6464302"/>
              <a:gd name="connsiteX2081" fmla="*/ 7765253 w 11965575"/>
              <a:gd name="connsiteY2081" fmla="*/ 6289563 h 6464302"/>
              <a:gd name="connsiteX2082" fmla="*/ 7774719 w 11965575"/>
              <a:gd name="connsiteY2082" fmla="*/ 6322885 h 6464302"/>
              <a:gd name="connsiteX2083" fmla="*/ 7788033 w 11965575"/>
              <a:gd name="connsiteY2083" fmla="*/ 6322915 h 6464302"/>
              <a:gd name="connsiteX2084" fmla="*/ 7801694 w 11965575"/>
              <a:gd name="connsiteY2084" fmla="*/ 6306582 h 6464302"/>
              <a:gd name="connsiteX2085" fmla="*/ 7818288 w 11965575"/>
              <a:gd name="connsiteY2085" fmla="*/ 6319197 h 6464302"/>
              <a:gd name="connsiteX2086" fmla="*/ 7825849 w 11965575"/>
              <a:gd name="connsiteY2086" fmla="*/ 6344540 h 6464302"/>
              <a:gd name="connsiteX2087" fmla="*/ 7820034 w 11965575"/>
              <a:gd name="connsiteY2087" fmla="*/ 6363276 h 6464302"/>
              <a:gd name="connsiteX2088" fmla="*/ 7800999 w 11965575"/>
              <a:gd name="connsiteY2088" fmla="*/ 6374336 h 6464302"/>
              <a:gd name="connsiteX2089" fmla="*/ 7786310 w 11965575"/>
              <a:gd name="connsiteY2089" fmla="*/ 6369699 h 6464302"/>
              <a:gd name="connsiteX2090" fmla="*/ 7766494 w 11965575"/>
              <a:gd name="connsiteY2090" fmla="*/ 6386102 h 6464302"/>
              <a:gd name="connsiteX2091" fmla="*/ 7753991 w 11965575"/>
              <a:gd name="connsiteY2091" fmla="*/ 6401533 h 6464302"/>
              <a:gd name="connsiteX2092" fmla="*/ 7710485 w 11965575"/>
              <a:gd name="connsiteY2092" fmla="*/ 6411801 h 6464302"/>
              <a:gd name="connsiteX2093" fmla="*/ 7699450 w 11965575"/>
              <a:gd name="connsiteY2093" fmla="*/ 6424194 h 6464302"/>
              <a:gd name="connsiteX2094" fmla="*/ 7704480 w 11965575"/>
              <a:gd name="connsiteY2094" fmla="*/ 6445830 h 6464302"/>
              <a:gd name="connsiteX2095" fmla="*/ 7646914 w 11965575"/>
              <a:gd name="connsiteY2095" fmla="*/ 6412157 h 6464302"/>
              <a:gd name="connsiteX2096" fmla="*/ 7611663 w 11965575"/>
              <a:gd name="connsiteY2096" fmla="*/ 6380012 h 6464302"/>
              <a:gd name="connsiteX2097" fmla="*/ 7609662 w 11965575"/>
              <a:gd name="connsiteY2097" fmla="*/ 6379679 h 6464302"/>
              <a:gd name="connsiteX2098" fmla="*/ 7582190 w 11965575"/>
              <a:gd name="connsiteY2098" fmla="*/ 6378386 h 6464302"/>
              <a:gd name="connsiteX2099" fmla="*/ 7572066 w 11965575"/>
              <a:gd name="connsiteY2099" fmla="*/ 6363563 h 6464302"/>
              <a:gd name="connsiteX2100" fmla="*/ 7565596 w 11965575"/>
              <a:gd name="connsiteY2100" fmla="*/ 6365770 h 6464302"/>
              <a:gd name="connsiteX2101" fmla="*/ 7573064 w 11965575"/>
              <a:gd name="connsiteY2101" fmla="*/ 6398759 h 6464302"/>
              <a:gd name="connsiteX2102" fmla="*/ 7591250 w 11965575"/>
              <a:gd name="connsiteY2102" fmla="*/ 6421493 h 6464302"/>
              <a:gd name="connsiteX2103" fmla="*/ 7560935 w 11965575"/>
              <a:gd name="connsiteY2103" fmla="*/ 6418632 h 6464302"/>
              <a:gd name="connsiteX2104" fmla="*/ 7566964 w 11965575"/>
              <a:gd name="connsiteY2104" fmla="*/ 6440436 h 6464302"/>
              <a:gd name="connsiteX2105" fmla="*/ 7571463 w 11965575"/>
              <a:gd name="connsiteY2105" fmla="*/ 6458700 h 6464302"/>
              <a:gd name="connsiteX2106" fmla="*/ 7563680 w 11965575"/>
              <a:gd name="connsiteY2106" fmla="*/ 6462877 h 6464302"/>
              <a:gd name="connsiteX2107" fmla="*/ 7543275 w 11965575"/>
              <a:gd name="connsiteY2107" fmla="*/ 6434300 h 6464302"/>
              <a:gd name="connsiteX2108" fmla="*/ 7529963 w 11965575"/>
              <a:gd name="connsiteY2108" fmla="*/ 6399242 h 6464302"/>
              <a:gd name="connsiteX2109" fmla="*/ 7529305 w 11965575"/>
              <a:gd name="connsiteY2109" fmla="*/ 6417742 h 6464302"/>
              <a:gd name="connsiteX2110" fmla="*/ 7522742 w 11965575"/>
              <a:gd name="connsiteY2110" fmla="*/ 6427594 h 6464302"/>
              <a:gd name="connsiteX2111" fmla="*/ 7510835 w 11965575"/>
              <a:gd name="connsiteY2111" fmla="*/ 6417948 h 6464302"/>
              <a:gd name="connsiteX2112" fmla="*/ 7512744 w 11965575"/>
              <a:gd name="connsiteY2112" fmla="*/ 6390899 h 6464302"/>
              <a:gd name="connsiteX2113" fmla="*/ 7511214 w 11965575"/>
              <a:gd name="connsiteY2113" fmla="*/ 6387360 h 6464302"/>
              <a:gd name="connsiteX2114" fmla="*/ 7496618 w 11965575"/>
              <a:gd name="connsiteY2114" fmla="*/ 6375077 h 6464302"/>
              <a:gd name="connsiteX2115" fmla="*/ 7481461 w 11965575"/>
              <a:gd name="connsiteY2115" fmla="*/ 6373646 h 6464302"/>
              <a:gd name="connsiteX2116" fmla="*/ 7468460 w 11965575"/>
              <a:gd name="connsiteY2116" fmla="*/ 6371480 h 6464302"/>
              <a:gd name="connsiteX2117" fmla="*/ 7442490 w 11965575"/>
              <a:gd name="connsiteY2117" fmla="*/ 6352924 h 6464302"/>
              <a:gd name="connsiteX2118" fmla="*/ 7427801 w 11965575"/>
              <a:gd name="connsiteY2118" fmla="*/ 6348286 h 6464302"/>
              <a:gd name="connsiteX2119" fmla="*/ 7403613 w 11965575"/>
              <a:gd name="connsiteY2119" fmla="*/ 6324554 h 6464302"/>
              <a:gd name="connsiteX2120" fmla="*/ 7336174 w 11965575"/>
              <a:gd name="connsiteY2120" fmla="*/ 6267342 h 6464302"/>
              <a:gd name="connsiteX2121" fmla="*/ 7323016 w 11965575"/>
              <a:gd name="connsiteY2121" fmla="*/ 6266244 h 6464302"/>
              <a:gd name="connsiteX2122" fmla="*/ 7301140 w 11965575"/>
              <a:gd name="connsiteY2122" fmla="*/ 6240706 h 6464302"/>
              <a:gd name="connsiteX2123" fmla="*/ 7280953 w 11965575"/>
              <a:gd name="connsiteY2123" fmla="*/ 6217638 h 6464302"/>
              <a:gd name="connsiteX2124" fmla="*/ 7265419 w 11965575"/>
              <a:gd name="connsiteY2124" fmla="*/ 6211766 h 6464302"/>
              <a:gd name="connsiteX2125" fmla="*/ 7259108 w 11965575"/>
              <a:gd name="connsiteY2125" fmla="*/ 6212905 h 6464302"/>
              <a:gd name="connsiteX2126" fmla="*/ 7245420 w 11965575"/>
              <a:gd name="connsiteY2126" fmla="*/ 6208434 h 6464302"/>
              <a:gd name="connsiteX2127" fmla="*/ 7236294 w 11965575"/>
              <a:gd name="connsiteY2127" fmla="*/ 6193778 h 6464302"/>
              <a:gd name="connsiteX2128" fmla="*/ 7225824 w 11965575"/>
              <a:gd name="connsiteY2128" fmla="*/ 6195318 h 6464302"/>
              <a:gd name="connsiteX2129" fmla="*/ 7225321 w 11965575"/>
              <a:gd name="connsiteY2129" fmla="*/ 6212749 h 6464302"/>
              <a:gd name="connsiteX2130" fmla="*/ 7226508 w 11965575"/>
              <a:gd name="connsiteY2130" fmla="*/ 6232652 h 6464302"/>
              <a:gd name="connsiteX2131" fmla="*/ 7222256 w 11965575"/>
              <a:gd name="connsiteY2131" fmla="*/ 6240700 h 6464302"/>
              <a:gd name="connsiteX2132" fmla="*/ 7215569 w 11965575"/>
              <a:gd name="connsiteY2132" fmla="*/ 6237397 h 6464302"/>
              <a:gd name="connsiteX2133" fmla="*/ 7155631 w 11965575"/>
              <a:gd name="connsiteY2133" fmla="*/ 6163920 h 6464302"/>
              <a:gd name="connsiteX2134" fmla="*/ 7109474 w 11965575"/>
              <a:gd name="connsiteY2134" fmla="*/ 6122295 h 6464302"/>
              <a:gd name="connsiteX2135" fmla="*/ 7102630 w 11965575"/>
              <a:gd name="connsiteY2135" fmla="*/ 6120060 h 6464302"/>
              <a:gd name="connsiteX2136" fmla="*/ 7103691 w 11965575"/>
              <a:gd name="connsiteY2136" fmla="*/ 6126805 h 6464302"/>
              <a:gd name="connsiteX2137" fmla="*/ 7103816 w 11965575"/>
              <a:gd name="connsiteY2137" fmla="*/ 6139963 h 6464302"/>
              <a:gd name="connsiteX2138" fmla="*/ 7092971 w 11965575"/>
              <a:gd name="connsiteY2138" fmla="*/ 6137061 h 6464302"/>
              <a:gd name="connsiteX2139" fmla="*/ 7078064 w 11965575"/>
              <a:gd name="connsiteY2139" fmla="*/ 6126914 h 6464302"/>
              <a:gd name="connsiteX2140" fmla="*/ 7066749 w 11965575"/>
              <a:gd name="connsiteY2140" fmla="*/ 6127219 h 6464302"/>
              <a:gd name="connsiteX2141" fmla="*/ 7066874 w 11965575"/>
              <a:gd name="connsiteY2141" fmla="*/ 6140376 h 6464302"/>
              <a:gd name="connsiteX2142" fmla="*/ 7076373 w 11965575"/>
              <a:gd name="connsiteY2142" fmla="*/ 6159473 h 6464302"/>
              <a:gd name="connsiteX2143" fmla="*/ 7069276 w 11965575"/>
              <a:gd name="connsiteY2143" fmla="*/ 6165954 h 6464302"/>
              <a:gd name="connsiteX2144" fmla="*/ 7016869 w 11965575"/>
              <a:gd name="connsiteY2144" fmla="*/ 6132045 h 6464302"/>
              <a:gd name="connsiteX2145" fmla="*/ 6982461 w 11965575"/>
              <a:gd name="connsiteY2145" fmla="*/ 6101135 h 6464302"/>
              <a:gd name="connsiteX2146" fmla="*/ 6980024 w 11965575"/>
              <a:gd name="connsiteY2146" fmla="*/ 6089783 h 6464302"/>
              <a:gd name="connsiteX2147" fmla="*/ 6987902 w 11965575"/>
              <a:gd name="connsiteY2147" fmla="*/ 6077959 h 6464302"/>
              <a:gd name="connsiteX2148" fmla="*/ 6951586 w 11965575"/>
              <a:gd name="connsiteY2148" fmla="*/ 6074098 h 6464302"/>
              <a:gd name="connsiteX2149" fmla="*/ 6927020 w 11965575"/>
              <a:gd name="connsiteY2149" fmla="*/ 6080952 h 6464302"/>
              <a:gd name="connsiteX2150" fmla="*/ 6918549 w 11965575"/>
              <a:gd name="connsiteY2150" fmla="*/ 6082825 h 6464302"/>
              <a:gd name="connsiteX2151" fmla="*/ 6889485 w 11965575"/>
              <a:gd name="connsiteY2151" fmla="*/ 6071415 h 6464302"/>
              <a:gd name="connsiteX2152" fmla="*/ 6850575 w 11965575"/>
              <a:gd name="connsiteY2152" fmla="*/ 6057271 h 6464302"/>
              <a:gd name="connsiteX2153" fmla="*/ 6834322 w 11965575"/>
              <a:gd name="connsiteY2153" fmla="*/ 6063320 h 6464302"/>
              <a:gd name="connsiteX2154" fmla="*/ 6828071 w 11965575"/>
              <a:gd name="connsiteY2154" fmla="*/ 6071036 h 6464302"/>
              <a:gd name="connsiteX2155" fmla="*/ 6818009 w 11965575"/>
              <a:gd name="connsiteY2155" fmla="*/ 6062791 h 6464302"/>
              <a:gd name="connsiteX2156" fmla="*/ 6817319 w 11965575"/>
              <a:gd name="connsiteY2156" fmla="*/ 6060487 h 6464302"/>
              <a:gd name="connsiteX2157" fmla="*/ 6795882 w 11965575"/>
              <a:gd name="connsiteY2157" fmla="*/ 6045969 h 6464302"/>
              <a:gd name="connsiteX2158" fmla="*/ 6787507 w 11965575"/>
              <a:gd name="connsiteY2158" fmla="*/ 6040195 h 6464302"/>
              <a:gd name="connsiteX2159" fmla="*/ 6751222 w 11965575"/>
              <a:gd name="connsiteY2159" fmla="*/ 6022108 h 6464302"/>
              <a:gd name="connsiteX2160" fmla="*/ 6704000 w 11965575"/>
              <a:gd name="connsiteY2160" fmla="*/ 6008768 h 6464302"/>
              <a:gd name="connsiteX2161" fmla="*/ 6688999 w 11965575"/>
              <a:gd name="connsiteY2161" fmla="*/ 6006269 h 6464302"/>
              <a:gd name="connsiteX2162" fmla="*/ 6672120 w 11965575"/>
              <a:gd name="connsiteY2162" fmla="*/ 6016593 h 6464302"/>
              <a:gd name="connsiteX2163" fmla="*/ 6680091 w 11965575"/>
              <a:gd name="connsiteY2163" fmla="*/ 5997122 h 6464302"/>
              <a:gd name="connsiteX2164" fmla="*/ 6672124 w 11965575"/>
              <a:gd name="connsiteY2164" fmla="*/ 5981564 h 6464302"/>
              <a:gd name="connsiteX2165" fmla="*/ 6671208 w 11965575"/>
              <a:gd name="connsiteY2165" fmla="*/ 5981167 h 6464302"/>
              <a:gd name="connsiteX2166" fmla="*/ 6657649 w 11965575"/>
              <a:gd name="connsiteY2166" fmla="*/ 5988745 h 6464302"/>
              <a:gd name="connsiteX2167" fmla="*/ 6642917 w 11965575"/>
              <a:gd name="connsiteY2167" fmla="*/ 5988509 h 6464302"/>
              <a:gd name="connsiteX2168" fmla="*/ 6642463 w 11965575"/>
              <a:gd name="connsiteY2168" fmla="*/ 5995233 h 6464302"/>
              <a:gd name="connsiteX2169" fmla="*/ 6637538 w 11965575"/>
              <a:gd name="connsiteY2169" fmla="*/ 5988644 h 6464302"/>
              <a:gd name="connsiteX2170" fmla="*/ 6630181 w 11965575"/>
              <a:gd name="connsiteY2170" fmla="*/ 5989532 h 6464302"/>
              <a:gd name="connsiteX2171" fmla="*/ 6630097 w 11965575"/>
              <a:gd name="connsiteY2171" fmla="*/ 5999740 h 6464302"/>
              <a:gd name="connsiteX2172" fmla="*/ 6634231 w 11965575"/>
              <a:gd name="connsiteY2172" fmla="*/ 6019453 h 6464302"/>
              <a:gd name="connsiteX2173" fmla="*/ 6586923 w 11965575"/>
              <a:gd name="connsiteY2173" fmla="*/ 5988773 h 6464302"/>
              <a:gd name="connsiteX2174" fmla="*/ 6572829 w 11965575"/>
              <a:gd name="connsiteY2174" fmla="*/ 5979724 h 6464302"/>
              <a:gd name="connsiteX2175" fmla="*/ 6569929 w 11965575"/>
              <a:gd name="connsiteY2175" fmla="*/ 5982465 h 6464302"/>
              <a:gd name="connsiteX2176" fmla="*/ 6565923 w 11965575"/>
              <a:gd name="connsiteY2176" fmla="*/ 5979198 h 6464302"/>
              <a:gd name="connsiteX2177" fmla="*/ 6556800 w 11965575"/>
              <a:gd name="connsiteY2177" fmla="*/ 5964541 h 6464302"/>
              <a:gd name="connsiteX2178" fmla="*/ 6551738 w 11965575"/>
              <a:gd name="connsiteY2178" fmla="*/ 5963135 h 6464302"/>
              <a:gd name="connsiteX2179" fmla="*/ 6546658 w 11965575"/>
              <a:gd name="connsiteY2179" fmla="*/ 5967528 h 6464302"/>
              <a:gd name="connsiteX2180" fmla="*/ 6546392 w 11965575"/>
              <a:gd name="connsiteY2180" fmla="*/ 5972660 h 6464302"/>
              <a:gd name="connsiteX2181" fmla="*/ 6548985 w 11965575"/>
              <a:gd name="connsiteY2181" fmla="*/ 5982943 h 6464302"/>
              <a:gd name="connsiteX2182" fmla="*/ 6558859 w 11965575"/>
              <a:gd name="connsiteY2182" fmla="*/ 6006482 h 6464302"/>
              <a:gd name="connsiteX2183" fmla="*/ 6529871 w 11965575"/>
              <a:gd name="connsiteY2183" fmla="*/ 6003295 h 6464302"/>
              <a:gd name="connsiteX2184" fmla="*/ 6518101 w 11965575"/>
              <a:gd name="connsiteY2184" fmla="*/ 6002037 h 6464302"/>
              <a:gd name="connsiteX2185" fmla="*/ 6521219 w 11965575"/>
              <a:gd name="connsiteY2185" fmla="*/ 6014538 h 6464302"/>
              <a:gd name="connsiteX2186" fmla="*/ 6524917 w 11965575"/>
              <a:gd name="connsiteY2186" fmla="*/ 6031179 h 6464302"/>
              <a:gd name="connsiteX2187" fmla="*/ 6518520 w 11965575"/>
              <a:gd name="connsiteY2187" fmla="*/ 6034985 h 6464302"/>
              <a:gd name="connsiteX2188" fmla="*/ 6501751 w 11965575"/>
              <a:gd name="connsiteY2188" fmla="*/ 6008947 h 6464302"/>
              <a:gd name="connsiteX2189" fmla="*/ 6498254 w 11965575"/>
              <a:gd name="connsiteY2189" fmla="*/ 5998736 h 6464302"/>
              <a:gd name="connsiteX2190" fmla="*/ 6492694 w 11965575"/>
              <a:gd name="connsiteY2190" fmla="*/ 5996554 h 6464302"/>
              <a:gd name="connsiteX2191" fmla="*/ 6489910 w 11965575"/>
              <a:gd name="connsiteY2191" fmla="*/ 5994462 h 6464302"/>
              <a:gd name="connsiteX2192" fmla="*/ 6484877 w 11965575"/>
              <a:gd name="connsiteY2192" fmla="*/ 6002838 h 6464302"/>
              <a:gd name="connsiteX2193" fmla="*/ 6475091 w 11965575"/>
              <a:gd name="connsiteY2193" fmla="*/ 5994050 h 6464302"/>
              <a:gd name="connsiteX2194" fmla="*/ 6475706 w 11965575"/>
              <a:gd name="connsiteY2194" fmla="*/ 5984397 h 6464302"/>
              <a:gd name="connsiteX2195" fmla="*/ 6455631 w 11965575"/>
              <a:gd name="connsiteY2195" fmla="*/ 5983812 h 6464302"/>
              <a:gd name="connsiteX2196" fmla="*/ 6434660 w 11965575"/>
              <a:gd name="connsiteY2196" fmla="*/ 5966087 h 6464302"/>
              <a:gd name="connsiteX2197" fmla="*/ 6422005 w 11965575"/>
              <a:gd name="connsiteY2197" fmla="*/ 5947559 h 6464302"/>
              <a:gd name="connsiteX2198" fmla="*/ 6392594 w 11965575"/>
              <a:gd name="connsiteY2198" fmla="*/ 5952511 h 6464302"/>
              <a:gd name="connsiteX2199" fmla="*/ 6384499 w 11965575"/>
              <a:gd name="connsiteY2199" fmla="*/ 5958825 h 6464302"/>
              <a:gd name="connsiteX2200" fmla="*/ 6359340 w 11965575"/>
              <a:gd name="connsiteY2200" fmla="*/ 5955728 h 6464302"/>
              <a:gd name="connsiteX2201" fmla="*/ 6338651 w 11965575"/>
              <a:gd name="connsiteY2201" fmla="*/ 5950092 h 6464302"/>
              <a:gd name="connsiteX2202" fmla="*/ 6308866 w 11965575"/>
              <a:gd name="connsiteY2202" fmla="*/ 5950604 h 6464302"/>
              <a:gd name="connsiteX2203" fmla="*/ 6281549 w 11965575"/>
              <a:gd name="connsiteY2203" fmla="*/ 5948243 h 6464302"/>
              <a:gd name="connsiteX2204" fmla="*/ 6257017 w 11965575"/>
              <a:gd name="connsiteY2204" fmla="*/ 5940872 h 6464302"/>
              <a:gd name="connsiteX2205" fmla="*/ 6229923 w 11965575"/>
              <a:gd name="connsiteY2205" fmla="*/ 5908990 h 6464302"/>
              <a:gd name="connsiteX2206" fmla="*/ 6218236 w 11965575"/>
              <a:gd name="connsiteY2206" fmla="*/ 5904853 h 6464302"/>
              <a:gd name="connsiteX2207" fmla="*/ 6215045 w 11965575"/>
              <a:gd name="connsiteY2207" fmla="*/ 5919648 h 6464302"/>
              <a:gd name="connsiteX2208" fmla="*/ 6221952 w 11965575"/>
              <a:gd name="connsiteY2208" fmla="*/ 5928461 h 6464302"/>
              <a:gd name="connsiteX2209" fmla="*/ 6201418 w 11965575"/>
              <a:gd name="connsiteY2209" fmla="*/ 5921756 h 6464302"/>
              <a:gd name="connsiteX2210" fmla="*/ 6192105 w 11965575"/>
              <a:gd name="connsiteY2210" fmla="*/ 5922394 h 6464302"/>
              <a:gd name="connsiteX2211" fmla="*/ 6165539 w 11965575"/>
              <a:gd name="connsiteY2211" fmla="*/ 5928915 h 6464302"/>
              <a:gd name="connsiteX2212" fmla="*/ 6150163 w 11965575"/>
              <a:gd name="connsiteY2212" fmla="*/ 5921974 h 6464302"/>
              <a:gd name="connsiteX2213" fmla="*/ 6121192 w 11965575"/>
              <a:gd name="connsiteY2213" fmla="*/ 5902918 h 6464302"/>
              <a:gd name="connsiteX2214" fmla="*/ 6095437 w 11965575"/>
              <a:gd name="connsiteY2214" fmla="*/ 5924899 h 6464302"/>
              <a:gd name="connsiteX2215" fmla="*/ 6081465 w 11965575"/>
              <a:gd name="connsiteY2215" fmla="*/ 5943370 h 6464302"/>
              <a:gd name="connsiteX2216" fmla="*/ 6079123 w 11965575"/>
              <a:gd name="connsiteY2216" fmla="*/ 5924371 h 6464302"/>
              <a:gd name="connsiteX2217" fmla="*/ 6071467 w 11965575"/>
              <a:gd name="connsiteY2217" fmla="*/ 5906675 h 6464302"/>
              <a:gd name="connsiteX2218" fmla="*/ 6031212 w 11965575"/>
              <a:gd name="connsiteY2218" fmla="*/ 5908726 h 6464302"/>
              <a:gd name="connsiteX2219" fmla="*/ 6022648 w 11965575"/>
              <a:gd name="connsiteY2219" fmla="*/ 5918247 h 6464302"/>
              <a:gd name="connsiteX2220" fmla="*/ 6011083 w 11965575"/>
              <a:gd name="connsiteY2220" fmla="*/ 5927266 h 6464302"/>
              <a:gd name="connsiteX2221" fmla="*/ 5990455 w 11965575"/>
              <a:gd name="connsiteY2221" fmla="*/ 5928208 h 6464302"/>
              <a:gd name="connsiteX2222" fmla="*/ 5944796 w 11965575"/>
              <a:gd name="connsiteY2222" fmla="*/ 5904182 h 6464302"/>
              <a:gd name="connsiteX2223" fmla="*/ 5929326 w 11965575"/>
              <a:gd name="connsiteY2223" fmla="*/ 5904888 h 6464302"/>
              <a:gd name="connsiteX2224" fmla="*/ 5919012 w 11965575"/>
              <a:gd name="connsiteY2224" fmla="*/ 5905360 h 6464302"/>
              <a:gd name="connsiteX2225" fmla="*/ 5885572 w 11965575"/>
              <a:gd name="connsiteY2225" fmla="*/ 5888842 h 6464302"/>
              <a:gd name="connsiteX2226" fmla="*/ 5847507 w 11965575"/>
              <a:gd name="connsiteY2226" fmla="*/ 5875932 h 6464302"/>
              <a:gd name="connsiteX2227" fmla="*/ 5843194 w 11965575"/>
              <a:gd name="connsiteY2227" fmla="*/ 5877403 h 6464302"/>
              <a:gd name="connsiteX2228" fmla="*/ 5829099 w 11965575"/>
              <a:gd name="connsiteY2228" fmla="*/ 5882718 h 6464302"/>
              <a:gd name="connsiteX2229" fmla="*/ 5803782 w 11965575"/>
              <a:gd name="connsiteY2229" fmla="*/ 5880689 h 6464302"/>
              <a:gd name="connsiteX2230" fmla="*/ 5782969 w 11965575"/>
              <a:gd name="connsiteY2230" fmla="*/ 5861897 h 6464302"/>
              <a:gd name="connsiteX2231" fmla="*/ 5763905 w 11965575"/>
              <a:gd name="connsiteY2231" fmla="*/ 5852153 h 6464302"/>
              <a:gd name="connsiteX2232" fmla="*/ 5713929 w 11965575"/>
              <a:gd name="connsiteY2232" fmla="*/ 5864626 h 6464302"/>
              <a:gd name="connsiteX2233" fmla="*/ 5681926 w 11965575"/>
              <a:gd name="connsiteY2233" fmla="*/ 5859294 h 6464302"/>
              <a:gd name="connsiteX2234" fmla="*/ 5664641 w 11965575"/>
              <a:gd name="connsiteY2234" fmla="*/ 5879403 h 6464302"/>
              <a:gd name="connsiteX2235" fmla="*/ 5667390 w 11965575"/>
              <a:gd name="connsiteY2235" fmla="*/ 5888619 h 6464302"/>
              <a:gd name="connsiteX2236" fmla="*/ 5634139 w 11965575"/>
              <a:gd name="connsiteY2236" fmla="*/ 5856806 h 6464302"/>
              <a:gd name="connsiteX2237" fmla="*/ 5623636 w 11965575"/>
              <a:gd name="connsiteY2237" fmla="*/ 5872572 h 6464302"/>
              <a:gd name="connsiteX2238" fmla="*/ 5609104 w 11965575"/>
              <a:gd name="connsiteY2238" fmla="*/ 5866867 h 6464302"/>
              <a:gd name="connsiteX2239" fmla="*/ 5594790 w 11965575"/>
              <a:gd name="connsiteY2239" fmla="*/ 5866671 h 6464302"/>
              <a:gd name="connsiteX2240" fmla="*/ 5572693 w 11965575"/>
              <a:gd name="connsiteY2240" fmla="*/ 5870653 h 6464302"/>
              <a:gd name="connsiteX2241" fmla="*/ 5555066 w 11965575"/>
              <a:gd name="connsiteY2241" fmla="*/ 5872095 h 6464302"/>
              <a:gd name="connsiteX2242" fmla="*/ 5518157 w 11965575"/>
              <a:gd name="connsiteY2242" fmla="*/ 5858284 h 6464302"/>
              <a:gd name="connsiteX2243" fmla="*/ 5500624 w 11965575"/>
              <a:gd name="connsiteY2243" fmla="*/ 5852078 h 6464302"/>
              <a:gd name="connsiteX2244" fmla="*/ 5492936 w 11965575"/>
              <a:gd name="connsiteY2244" fmla="*/ 5848609 h 6464302"/>
              <a:gd name="connsiteX2245" fmla="*/ 5507004 w 11965575"/>
              <a:gd name="connsiteY2245" fmla="*/ 5822490 h 6464302"/>
              <a:gd name="connsiteX2246" fmla="*/ 5531694 w 11965575"/>
              <a:gd name="connsiteY2246" fmla="*/ 5828793 h 6464302"/>
              <a:gd name="connsiteX2247" fmla="*/ 5535380 w 11965575"/>
              <a:gd name="connsiteY2247" fmla="*/ 5831596 h 6464302"/>
              <a:gd name="connsiteX2248" fmla="*/ 5540945 w 11965575"/>
              <a:gd name="connsiteY2248" fmla="*/ 5821577 h 6464302"/>
              <a:gd name="connsiteX2249" fmla="*/ 5538570 w 11965575"/>
              <a:gd name="connsiteY2249" fmla="*/ 5816803 h 6464302"/>
              <a:gd name="connsiteX2250" fmla="*/ 5486627 w 11965575"/>
              <a:gd name="connsiteY2250" fmla="*/ 5814717 h 6464302"/>
              <a:gd name="connsiteX2251" fmla="*/ 5475469 w 11965575"/>
              <a:gd name="connsiteY2251" fmla="*/ 5813953 h 6464302"/>
              <a:gd name="connsiteX2252" fmla="*/ 5463937 w 11965575"/>
              <a:gd name="connsiteY2252" fmla="*/ 5808747 h 6464302"/>
              <a:gd name="connsiteX2253" fmla="*/ 5439712 w 11965575"/>
              <a:gd name="connsiteY2253" fmla="*/ 5834269 h 6464302"/>
              <a:gd name="connsiteX2254" fmla="*/ 5444681 w 11965575"/>
              <a:gd name="connsiteY2254" fmla="*/ 5849326 h 6464302"/>
              <a:gd name="connsiteX2255" fmla="*/ 5438804 w 11965575"/>
              <a:gd name="connsiteY2255" fmla="*/ 5861483 h 6464302"/>
              <a:gd name="connsiteX2256" fmla="*/ 5430585 w 11965575"/>
              <a:gd name="connsiteY2256" fmla="*/ 5854641 h 6464302"/>
              <a:gd name="connsiteX2257" fmla="*/ 5415365 w 11965575"/>
              <a:gd name="connsiteY2257" fmla="*/ 5846633 h 6464302"/>
              <a:gd name="connsiteX2258" fmla="*/ 5393049 w 11965575"/>
              <a:gd name="connsiteY2258" fmla="*/ 5845104 h 6464302"/>
              <a:gd name="connsiteX2259" fmla="*/ 5358857 w 11965575"/>
              <a:gd name="connsiteY2259" fmla="*/ 5854733 h 6464302"/>
              <a:gd name="connsiteX2260" fmla="*/ 5331105 w 11965575"/>
              <a:gd name="connsiteY2260" fmla="*/ 5841352 h 6464302"/>
              <a:gd name="connsiteX2261" fmla="*/ 5313572 w 11965575"/>
              <a:gd name="connsiteY2261" fmla="*/ 5835148 h 6464302"/>
              <a:gd name="connsiteX2262" fmla="*/ 5242377 w 11965575"/>
              <a:gd name="connsiteY2262" fmla="*/ 5838611 h 6464302"/>
              <a:gd name="connsiteX2263" fmla="*/ 5214842 w 11965575"/>
              <a:gd name="connsiteY2263" fmla="*/ 5830741 h 6464302"/>
              <a:gd name="connsiteX2264" fmla="*/ 5186061 w 11965575"/>
              <a:gd name="connsiteY2264" fmla="*/ 5796390 h 6464302"/>
              <a:gd name="connsiteX2265" fmla="*/ 5182780 w 11965575"/>
              <a:gd name="connsiteY2265" fmla="*/ 5783802 h 6464302"/>
              <a:gd name="connsiteX2266" fmla="*/ 5163874 w 11965575"/>
              <a:gd name="connsiteY2266" fmla="*/ 5772989 h 6464302"/>
              <a:gd name="connsiteX2267" fmla="*/ 5153807 w 11965575"/>
              <a:gd name="connsiteY2267" fmla="*/ 5799774 h 6464302"/>
              <a:gd name="connsiteX2268" fmla="*/ 5167212 w 11965575"/>
              <a:gd name="connsiteY2268" fmla="*/ 5827185 h 6464302"/>
              <a:gd name="connsiteX2269" fmla="*/ 5169805 w 11965575"/>
              <a:gd name="connsiteY2269" fmla="*/ 5837468 h 6464302"/>
              <a:gd name="connsiteX2270" fmla="*/ 5160927 w 11965575"/>
              <a:gd name="connsiteY2270" fmla="*/ 5849126 h 6464302"/>
              <a:gd name="connsiteX2271" fmla="*/ 5150240 w 11965575"/>
              <a:gd name="connsiteY2271" fmla="*/ 5845156 h 6464302"/>
              <a:gd name="connsiteX2272" fmla="*/ 5063452 w 11965575"/>
              <a:gd name="connsiteY2272" fmla="*/ 5801142 h 6464302"/>
              <a:gd name="connsiteX2273" fmla="*/ 5081109 w 11965575"/>
              <a:gd name="connsiteY2273" fmla="*/ 5820502 h 6464302"/>
              <a:gd name="connsiteX2274" fmla="*/ 5093921 w 11965575"/>
              <a:gd name="connsiteY2274" fmla="*/ 5837963 h 6464302"/>
              <a:gd name="connsiteX2275" fmla="*/ 5086417 w 11965575"/>
              <a:gd name="connsiteY2275" fmla="*/ 5854228 h 6464302"/>
              <a:gd name="connsiteX2276" fmla="*/ 5018971 w 11965575"/>
              <a:gd name="connsiteY2276" fmla="*/ 5867074 h 6464302"/>
              <a:gd name="connsiteX2277" fmla="*/ 4996187 w 11965575"/>
              <a:gd name="connsiteY2277" fmla="*/ 5868752 h 6464302"/>
              <a:gd name="connsiteX2278" fmla="*/ 4967966 w 11965575"/>
              <a:gd name="connsiteY2278" fmla="*/ 5858577 h 6464302"/>
              <a:gd name="connsiteX2279" fmla="*/ 4945026 w 11965575"/>
              <a:gd name="connsiteY2279" fmla="*/ 5861324 h 6464302"/>
              <a:gd name="connsiteX2280" fmla="*/ 4940775 w 11965575"/>
              <a:gd name="connsiteY2280" fmla="*/ 5869373 h 6464302"/>
              <a:gd name="connsiteX2281" fmla="*/ 4936902 w 11965575"/>
              <a:gd name="connsiteY2281" fmla="*/ 5846835 h 6464302"/>
              <a:gd name="connsiteX2282" fmla="*/ 4933151 w 11965575"/>
              <a:gd name="connsiteY2282" fmla="*/ 5837451 h 6464302"/>
              <a:gd name="connsiteX2283" fmla="*/ 4915808 w 11965575"/>
              <a:gd name="connsiteY2283" fmla="*/ 5815953 h 6464302"/>
              <a:gd name="connsiteX2284" fmla="*/ 4910372 w 11965575"/>
              <a:gd name="connsiteY2284" fmla="*/ 5804100 h 6464302"/>
              <a:gd name="connsiteX2285" fmla="*/ 4874149 w 11965575"/>
              <a:gd name="connsiteY2285" fmla="*/ 5792593 h 6464302"/>
              <a:gd name="connsiteX2286" fmla="*/ 4895556 w 11965575"/>
              <a:gd name="connsiteY2286" fmla="*/ 5821336 h 6464302"/>
              <a:gd name="connsiteX2287" fmla="*/ 4886427 w 11965575"/>
              <a:gd name="connsiteY2287" fmla="*/ 5841709 h 6464302"/>
              <a:gd name="connsiteX2288" fmla="*/ 4883866 w 11965575"/>
              <a:gd name="connsiteY2288" fmla="*/ 5817200 h 6464302"/>
              <a:gd name="connsiteX2289" fmla="*/ 4862866 w 11965575"/>
              <a:gd name="connsiteY2289" fmla="*/ 5813702 h 6464302"/>
              <a:gd name="connsiteX2290" fmla="*/ 4853958 w 11965575"/>
              <a:gd name="connsiteY2290" fmla="*/ 5804555 h 6464302"/>
              <a:gd name="connsiteX2291" fmla="*/ 4835458 w 11965575"/>
              <a:gd name="connsiteY2291" fmla="*/ 5783958 h 6464302"/>
              <a:gd name="connsiteX2292" fmla="*/ 4810924 w 11965575"/>
              <a:gd name="connsiteY2292" fmla="*/ 5776586 h 6464302"/>
              <a:gd name="connsiteX2293" fmla="*/ 4800298 w 11965575"/>
              <a:gd name="connsiteY2293" fmla="*/ 5779195 h 6464302"/>
              <a:gd name="connsiteX2294" fmla="*/ 4787672 w 11965575"/>
              <a:gd name="connsiteY2294" fmla="*/ 5781470 h 6464302"/>
              <a:gd name="connsiteX2295" fmla="*/ 4740012 w 11965575"/>
              <a:gd name="connsiteY2295" fmla="*/ 5757110 h 6464302"/>
              <a:gd name="connsiteX2296" fmla="*/ 4717133 w 11965575"/>
              <a:gd name="connsiteY2296" fmla="*/ 5766434 h 6464302"/>
              <a:gd name="connsiteX2297" fmla="*/ 4712726 w 11965575"/>
              <a:gd name="connsiteY2297" fmla="*/ 5775553 h 6464302"/>
              <a:gd name="connsiteX2298" fmla="*/ 4701412 w 11965575"/>
              <a:gd name="connsiteY2298" fmla="*/ 5775857 h 6464302"/>
              <a:gd name="connsiteX2299" fmla="*/ 4699568 w 11965575"/>
              <a:gd name="connsiteY2299" fmla="*/ 5774455 h 6464302"/>
              <a:gd name="connsiteX2300" fmla="*/ 4683410 w 11965575"/>
              <a:gd name="connsiteY2300" fmla="*/ 5772858 h 6464302"/>
              <a:gd name="connsiteX2301" fmla="*/ 4654939 w 11965575"/>
              <a:gd name="connsiteY2301" fmla="*/ 5771399 h 6464302"/>
              <a:gd name="connsiteX2302" fmla="*/ 4629561 w 11965575"/>
              <a:gd name="connsiteY2302" fmla="*/ 5762792 h 6464302"/>
              <a:gd name="connsiteX2303" fmla="*/ 4590369 w 11965575"/>
              <a:gd name="connsiteY2303" fmla="*/ 5771588 h 6464302"/>
              <a:gd name="connsiteX2304" fmla="*/ 4566991 w 11965575"/>
              <a:gd name="connsiteY2304" fmla="*/ 5763315 h 6464302"/>
              <a:gd name="connsiteX2305" fmla="*/ 4549364 w 11965575"/>
              <a:gd name="connsiteY2305" fmla="*/ 5764757 h 6464302"/>
              <a:gd name="connsiteX2306" fmla="*/ 4538364 w 11965575"/>
              <a:gd name="connsiteY2306" fmla="*/ 5762924 h 6464302"/>
              <a:gd name="connsiteX2307" fmla="*/ 4528958 w 11965575"/>
              <a:gd name="connsiteY2307" fmla="*/ 5736181 h 6464302"/>
              <a:gd name="connsiteX2308" fmla="*/ 4525019 w 11965575"/>
              <a:gd name="connsiteY2308" fmla="*/ 5742092 h 6464302"/>
              <a:gd name="connsiteX2309" fmla="*/ 4502828 w 11965575"/>
              <a:gd name="connsiteY2309" fmla="*/ 5753721 h 6464302"/>
              <a:gd name="connsiteX2310" fmla="*/ 4475981 w 11965575"/>
              <a:gd name="connsiteY2310" fmla="*/ 5748153 h 6464302"/>
              <a:gd name="connsiteX2311" fmla="*/ 4434381 w 11965575"/>
              <a:gd name="connsiteY2311" fmla="*/ 5766401 h 6464302"/>
              <a:gd name="connsiteX2312" fmla="*/ 4421940 w 11965575"/>
              <a:gd name="connsiteY2312" fmla="*/ 5788411 h 6464302"/>
              <a:gd name="connsiteX2313" fmla="*/ 4414000 w 11965575"/>
              <a:gd name="connsiteY2313" fmla="*/ 5793657 h 6464302"/>
              <a:gd name="connsiteX2314" fmla="*/ 4412251 w 11965575"/>
              <a:gd name="connsiteY2314" fmla="*/ 5784608 h 6464302"/>
              <a:gd name="connsiteX2315" fmla="*/ 4410752 w 11965575"/>
              <a:gd name="connsiteY2315" fmla="*/ 5766843 h 6464302"/>
              <a:gd name="connsiteX2316" fmla="*/ 4413004 w 11965575"/>
              <a:gd name="connsiteY2316" fmla="*/ 5758460 h 6464302"/>
              <a:gd name="connsiteX2317" fmla="*/ 4406193 w 11965575"/>
              <a:gd name="connsiteY2317" fmla="*/ 5742000 h 6464302"/>
              <a:gd name="connsiteX2318" fmla="*/ 4367407 w 11965575"/>
              <a:gd name="connsiteY2318" fmla="*/ 5741012 h 6464302"/>
              <a:gd name="connsiteX2319" fmla="*/ 4347529 w 11965575"/>
              <a:gd name="connsiteY2319" fmla="*/ 5750836 h 6464302"/>
              <a:gd name="connsiteX2320" fmla="*/ 4330276 w 11965575"/>
              <a:gd name="connsiteY2320" fmla="*/ 5756720 h 6464302"/>
              <a:gd name="connsiteX2321" fmla="*/ 4262236 w 11965575"/>
              <a:gd name="connsiteY2321" fmla="*/ 5759616 h 6464302"/>
              <a:gd name="connsiteX2322" fmla="*/ 4260079 w 11965575"/>
              <a:gd name="connsiteY2322" fmla="*/ 5760351 h 6464302"/>
              <a:gd name="connsiteX2323" fmla="*/ 4209952 w 11965575"/>
              <a:gd name="connsiteY2323" fmla="*/ 5738864 h 6464302"/>
              <a:gd name="connsiteX2324" fmla="*/ 4208012 w 11965575"/>
              <a:gd name="connsiteY2324" fmla="*/ 5745109 h 6464302"/>
              <a:gd name="connsiteX2325" fmla="*/ 4199074 w 11965575"/>
              <a:gd name="connsiteY2325" fmla="*/ 5750188 h 6464302"/>
              <a:gd name="connsiteX2326" fmla="*/ 4193229 w 11965575"/>
              <a:gd name="connsiteY2326" fmla="*/ 5748119 h 6464302"/>
              <a:gd name="connsiteX2327" fmla="*/ 4191822 w 11965575"/>
              <a:gd name="connsiteY2327" fmla="*/ 5757737 h 6464302"/>
              <a:gd name="connsiteX2328" fmla="*/ 4192884 w 11965575"/>
              <a:gd name="connsiteY2328" fmla="*/ 5764481 h 6464302"/>
              <a:gd name="connsiteX2329" fmla="*/ 4187258 w 11965575"/>
              <a:gd name="connsiteY2329" fmla="*/ 5767924 h 6464302"/>
              <a:gd name="connsiteX2330" fmla="*/ 4164037 w 11965575"/>
              <a:gd name="connsiteY2330" fmla="*/ 5758582 h 6464302"/>
              <a:gd name="connsiteX2331" fmla="*/ 4146066 w 11965575"/>
              <a:gd name="connsiteY2331" fmla="*/ 5776387 h 6464302"/>
              <a:gd name="connsiteX2332" fmla="*/ 4156851 w 11965575"/>
              <a:gd name="connsiteY2332" fmla="*/ 5737680 h 6464302"/>
              <a:gd name="connsiteX2333" fmla="*/ 4160164 w 11965575"/>
              <a:gd name="connsiteY2333" fmla="*/ 5736043 h 6464302"/>
              <a:gd name="connsiteX2334" fmla="*/ 4173042 w 11965575"/>
              <a:gd name="connsiteY2334" fmla="*/ 5725052 h 6464302"/>
              <a:gd name="connsiteX2335" fmla="*/ 4157822 w 11965575"/>
              <a:gd name="connsiteY2335" fmla="*/ 5717043 h 6464302"/>
              <a:gd name="connsiteX2336" fmla="*/ 4115348 w 11965575"/>
              <a:gd name="connsiteY2336" fmla="*/ 5713251 h 6464302"/>
              <a:gd name="connsiteX2337" fmla="*/ 4106348 w 11965575"/>
              <a:gd name="connsiteY2337" fmla="*/ 5711751 h 6464302"/>
              <a:gd name="connsiteX2338" fmla="*/ 4086251 w 11965575"/>
              <a:gd name="connsiteY2338" fmla="*/ 5716066 h 6464302"/>
              <a:gd name="connsiteX2339" fmla="*/ 4072311 w 11965575"/>
              <a:gd name="connsiteY2339" fmla="*/ 5720312 h 6464302"/>
              <a:gd name="connsiteX2340" fmla="*/ 4059277 w 11965575"/>
              <a:gd name="connsiteY2340" fmla="*/ 5732371 h 6464302"/>
              <a:gd name="connsiteX2341" fmla="*/ 4044869 w 11965575"/>
              <a:gd name="connsiteY2341" fmla="*/ 5739823 h 6464302"/>
              <a:gd name="connsiteX2342" fmla="*/ 4035181 w 11965575"/>
              <a:gd name="connsiteY2342" fmla="*/ 5736020 h 6464302"/>
              <a:gd name="connsiteX2343" fmla="*/ 4028805 w 11965575"/>
              <a:gd name="connsiteY2343" fmla="*/ 5730579 h 6464302"/>
              <a:gd name="connsiteX2344" fmla="*/ 4005272 w 11965575"/>
              <a:gd name="connsiteY2344" fmla="*/ 5723374 h 6464302"/>
              <a:gd name="connsiteX2345" fmla="*/ 3994645 w 11965575"/>
              <a:gd name="connsiteY2345" fmla="*/ 5725983 h 6464302"/>
              <a:gd name="connsiteX2346" fmla="*/ 3929199 w 11965575"/>
              <a:gd name="connsiteY2346" fmla="*/ 5739163 h 6464302"/>
              <a:gd name="connsiteX2347" fmla="*/ 3896038 w 11965575"/>
              <a:gd name="connsiteY2347" fmla="*/ 5734733 h 6464302"/>
              <a:gd name="connsiteX2348" fmla="*/ 3875757 w 11965575"/>
              <a:gd name="connsiteY2348" fmla="*/ 5719312 h 6464302"/>
              <a:gd name="connsiteX2349" fmla="*/ 3860723 w 11965575"/>
              <a:gd name="connsiteY2349" fmla="*/ 5731040 h 6464302"/>
              <a:gd name="connsiteX2350" fmla="*/ 3832596 w 11965575"/>
              <a:gd name="connsiteY2350" fmla="*/ 5713218 h 6464302"/>
              <a:gd name="connsiteX2351" fmla="*/ 3827847 w 11965575"/>
              <a:gd name="connsiteY2351" fmla="*/ 5703668 h 6464302"/>
              <a:gd name="connsiteX2352" fmla="*/ 3817627 w 11965575"/>
              <a:gd name="connsiteY2352" fmla="*/ 5696492 h 6464302"/>
              <a:gd name="connsiteX2353" fmla="*/ 3810063 w 11965575"/>
              <a:gd name="connsiteY2353" fmla="*/ 5706180 h 6464302"/>
              <a:gd name="connsiteX2354" fmla="*/ 3789025 w 11965575"/>
              <a:gd name="connsiteY2354" fmla="*/ 5751936 h 6464302"/>
              <a:gd name="connsiteX2355" fmla="*/ 3767771 w 11965575"/>
              <a:gd name="connsiteY2355" fmla="*/ 5757152 h 6464302"/>
              <a:gd name="connsiteX2356" fmla="*/ 3742987 w 11965575"/>
              <a:gd name="connsiteY2356" fmla="*/ 5758496 h 6464302"/>
              <a:gd name="connsiteX2357" fmla="*/ 3710576 w 11965575"/>
              <a:gd name="connsiteY2357" fmla="*/ 5762948 h 6464302"/>
              <a:gd name="connsiteX2358" fmla="*/ 3667383 w 11965575"/>
              <a:gd name="connsiteY2358" fmla="*/ 5771079 h 6464302"/>
              <a:gd name="connsiteX2359" fmla="*/ 3633286 w 11965575"/>
              <a:gd name="connsiteY2359" fmla="*/ 5773061 h 6464302"/>
              <a:gd name="connsiteX2360" fmla="*/ 3607941 w 11965575"/>
              <a:gd name="connsiteY2360" fmla="*/ 5750228 h 6464302"/>
              <a:gd name="connsiteX2361" fmla="*/ 3560154 w 11965575"/>
              <a:gd name="connsiteY2361" fmla="*/ 5747742 h 6464302"/>
              <a:gd name="connsiteX2362" fmla="*/ 3558684 w 11965575"/>
              <a:gd name="connsiteY2362" fmla="*/ 5750780 h 6464302"/>
              <a:gd name="connsiteX2363" fmla="*/ 3545528 w 11965575"/>
              <a:gd name="connsiteY2363" fmla="*/ 5749683 h 6464302"/>
              <a:gd name="connsiteX2364" fmla="*/ 3521150 w 11965575"/>
              <a:gd name="connsiteY2364" fmla="*/ 5741244 h 6464302"/>
              <a:gd name="connsiteX2365" fmla="*/ 3488209 w 11965575"/>
              <a:gd name="connsiteY2365" fmla="*/ 5742324 h 6464302"/>
              <a:gd name="connsiteX2366" fmla="*/ 3512400 w 11965575"/>
              <a:gd name="connsiteY2366" fmla="*/ 5731028 h 6464302"/>
              <a:gd name="connsiteX2367" fmla="*/ 3539810 w 11965575"/>
              <a:gd name="connsiteY2367" fmla="*/ 5725742 h 6464302"/>
              <a:gd name="connsiteX2368" fmla="*/ 3537000 w 11965575"/>
              <a:gd name="connsiteY2368" fmla="*/ 5709949 h 6464302"/>
              <a:gd name="connsiteX2369" fmla="*/ 3533094 w 11965575"/>
              <a:gd name="connsiteY2369" fmla="*/ 5701636 h 6464302"/>
              <a:gd name="connsiteX2370" fmla="*/ 3500715 w 11965575"/>
              <a:gd name="connsiteY2370" fmla="*/ 5691863 h 6464302"/>
              <a:gd name="connsiteX2371" fmla="*/ 3483306 w 11965575"/>
              <a:gd name="connsiteY2371" fmla="*/ 5698815 h 6464302"/>
              <a:gd name="connsiteX2372" fmla="*/ 3476992 w 11965575"/>
              <a:gd name="connsiteY2372" fmla="*/ 5699953 h 6464302"/>
              <a:gd name="connsiteX2373" fmla="*/ 3464054 w 11965575"/>
              <a:gd name="connsiteY2373" fmla="*/ 5704364 h 6464302"/>
              <a:gd name="connsiteX2374" fmla="*/ 3462428 w 11965575"/>
              <a:gd name="connsiteY2374" fmla="*/ 5708472 h 6464302"/>
              <a:gd name="connsiteX2375" fmla="*/ 3449710 w 11965575"/>
              <a:gd name="connsiteY2375" fmla="*/ 5683366 h 6464302"/>
              <a:gd name="connsiteX2376" fmla="*/ 3444335 w 11965575"/>
              <a:gd name="connsiteY2376" fmla="*/ 5678091 h 6464302"/>
              <a:gd name="connsiteX2377" fmla="*/ 3434770 w 11965575"/>
              <a:gd name="connsiteY2377" fmla="*/ 5687444 h 6464302"/>
              <a:gd name="connsiteX2378" fmla="*/ 3437270 w 11965575"/>
              <a:gd name="connsiteY2378" fmla="*/ 5705375 h 6464302"/>
              <a:gd name="connsiteX2379" fmla="*/ 3432705 w 11965575"/>
              <a:gd name="connsiteY2379" fmla="*/ 5715562 h 6464302"/>
              <a:gd name="connsiteX2380" fmla="*/ 3375041 w 11965575"/>
              <a:gd name="connsiteY2380" fmla="*/ 5724565 h 6464302"/>
              <a:gd name="connsiteX2381" fmla="*/ 3354446 w 11965575"/>
              <a:gd name="connsiteY2381" fmla="*/ 5711282 h 6464302"/>
              <a:gd name="connsiteX2382" fmla="*/ 3330538 w 11965575"/>
              <a:gd name="connsiteY2382" fmla="*/ 5699637 h 6464302"/>
              <a:gd name="connsiteX2383" fmla="*/ 3328130 w 11965575"/>
              <a:gd name="connsiteY2383" fmla="*/ 5709087 h 6464302"/>
              <a:gd name="connsiteX2384" fmla="*/ 3335975 w 11965575"/>
              <a:gd name="connsiteY2384" fmla="*/ 5711489 h 6464302"/>
              <a:gd name="connsiteX2385" fmla="*/ 3348132 w 11965575"/>
              <a:gd name="connsiteY2385" fmla="*/ 5712420 h 6464302"/>
              <a:gd name="connsiteX2386" fmla="*/ 3347413 w 11965575"/>
              <a:gd name="connsiteY2386" fmla="*/ 5724342 h 6464302"/>
              <a:gd name="connsiteX2387" fmla="*/ 3334630 w 11965575"/>
              <a:gd name="connsiteY2387" fmla="*/ 5727685 h 6464302"/>
              <a:gd name="connsiteX2388" fmla="*/ 3324534 w 11965575"/>
              <a:gd name="connsiteY2388" fmla="*/ 5733666 h 6464302"/>
              <a:gd name="connsiteX2389" fmla="*/ 3323752 w 11965575"/>
              <a:gd name="connsiteY2389" fmla="*/ 5739009 h 6464302"/>
              <a:gd name="connsiteX2390" fmla="*/ 3319813 w 11965575"/>
              <a:gd name="connsiteY2390" fmla="*/ 5744920 h 6464302"/>
              <a:gd name="connsiteX2391" fmla="*/ 3314282 w 11965575"/>
              <a:gd name="connsiteY2391" fmla="*/ 5740715 h 6464302"/>
              <a:gd name="connsiteX2392" fmla="*/ 3289999 w 11965575"/>
              <a:gd name="connsiteY2392" fmla="*/ 5724628 h 6464302"/>
              <a:gd name="connsiteX2393" fmla="*/ 3281904 w 11965575"/>
              <a:gd name="connsiteY2393" fmla="*/ 5730943 h 6464302"/>
              <a:gd name="connsiteX2394" fmla="*/ 3280028 w 11965575"/>
              <a:gd name="connsiteY2394" fmla="*/ 5743767 h 6464302"/>
              <a:gd name="connsiteX2395" fmla="*/ 3263462 w 11965575"/>
              <a:gd name="connsiteY2395" fmla="*/ 5751953 h 6464302"/>
              <a:gd name="connsiteX2396" fmla="*/ 3246304 w 11965575"/>
              <a:gd name="connsiteY2396" fmla="*/ 5750189 h 6464302"/>
              <a:gd name="connsiteX2397" fmla="*/ 3226334 w 11965575"/>
              <a:gd name="connsiteY2397" fmla="*/ 5732632 h 6464302"/>
              <a:gd name="connsiteX2398" fmla="*/ 3219992 w 11965575"/>
              <a:gd name="connsiteY2398" fmla="*/ 5712966 h 6464302"/>
              <a:gd name="connsiteX2399" fmla="*/ 3226993 w 11965575"/>
              <a:gd name="connsiteY2399" fmla="*/ 5714132 h 6464302"/>
              <a:gd name="connsiteX2400" fmla="*/ 3259810 w 11965575"/>
              <a:gd name="connsiteY2400" fmla="*/ 5699895 h 6464302"/>
              <a:gd name="connsiteX2401" fmla="*/ 3273220 w 11965575"/>
              <a:gd name="connsiteY2401" fmla="*/ 5692277 h 6464302"/>
              <a:gd name="connsiteX2402" fmla="*/ 3331196 w 11965575"/>
              <a:gd name="connsiteY2402" fmla="*/ 5681136 h 6464302"/>
              <a:gd name="connsiteX2403" fmla="*/ 3403426 w 11965575"/>
              <a:gd name="connsiteY2403" fmla="*/ 5663613 h 6464302"/>
              <a:gd name="connsiteX2404" fmla="*/ 3441714 w 11965575"/>
              <a:gd name="connsiteY2404" fmla="*/ 5647003 h 6464302"/>
              <a:gd name="connsiteX2405" fmla="*/ 3467966 w 11965575"/>
              <a:gd name="connsiteY2405" fmla="*/ 5642620 h 6464302"/>
              <a:gd name="connsiteX2406" fmla="*/ 3494940 w 11965575"/>
              <a:gd name="connsiteY2406" fmla="*/ 5626314 h 6464302"/>
              <a:gd name="connsiteX2407" fmla="*/ 3525787 w 11965575"/>
              <a:gd name="connsiteY2407" fmla="*/ 5632547 h 6464302"/>
              <a:gd name="connsiteX2408" fmla="*/ 3563511 w 11965575"/>
              <a:gd name="connsiteY2408" fmla="*/ 5626791 h 6464302"/>
              <a:gd name="connsiteX2409" fmla="*/ 3600017 w 11965575"/>
              <a:gd name="connsiteY2409" fmla="*/ 5615357 h 6464302"/>
              <a:gd name="connsiteX2410" fmla="*/ 3621112 w 11965575"/>
              <a:gd name="connsiteY2410" fmla="*/ 5611210 h 6464302"/>
              <a:gd name="connsiteX2411" fmla="*/ 3649211 w 11965575"/>
              <a:gd name="connsiteY2411" fmla="*/ 5608228 h 6464302"/>
              <a:gd name="connsiteX2412" fmla="*/ 3738066 w 11965575"/>
              <a:gd name="connsiteY2412" fmla="*/ 5589096 h 6464302"/>
              <a:gd name="connsiteX2413" fmla="*/ 3792512 w 11965575"/>
              <a:gd name="connsiteY2413" fmla="*/ 5574082 h 6464302"/>
              <a:gd name="connsiteX2414" fmla="*/ 3798171 w 11965575"/>
              <a:gd name="connsiteY2414" fmla="*/ 5556417 h 6464302"/>
              <a:gd name="connsiteX2415" fmla="*/ 3799265 w 11965575"/>
              <a:gd name="connsiteY2415" fmla="*/ 5548936 h 6464302"/>
              <a:gd name="connsiteX2416" fmla="*/ 3806830 w 11965575"/>
              <a:gd name="connsiteY2416" fmla="*/ 5539249 h 6464302"/>
              <a:gd name="connsiteX2417" fmla="*/ 3836520 w 11965575"/>
              <a:gd name="connsiteY2417" fmla="*/ 5546385 h 6464302"/>
              <a:gd name="connsiteX2418" fmla="*/ 3838895 w 11965575"/>
              <a:gd name="connsiteY2418" fmla="*/ 5551159 h 6464302"/>
              <a:gd name="connsiteX2419" fmla="*/ 3848336 w 11965575"/>
              <a:gd name="connsiteY2419" fmla="*/ 5528649 h 6464302"/>
              <a:gd name="connsiteX2420" fmla="*/ 3855617 w 11965575"/>
              <a:gd name="connsiteY2420" fmla="*/ 5541903 h 6464302"/>
              <a:gd name="connsiteX2421" fmla="*/ 3883776 w 11965575"/>
              <a:gd name="connsiteY2421" fmla="*/ 5545500 h 6464302"/>
              <a:gd name="connsiteX2422" fmla="*/ 3899593 w 11965575"/>
              <a:gd name="connsiteY2422" fmla="*/ 5528431 h 6464302"/>
              <a:gd name="connsiteX2423" fmla="*/ 3927001 w 11965575"/>
              <a:gd name="connsiteY2423" fmla="*/ 5523144 h 6464302"/>
              <a:gd name="connsiteX2424" fmla="*/ 3944473 w 11965575"/>
              <a:gd name="connsiteY2424" fmla="*/ 5522771 h 6464302"/>
              <a:gd name="connsiteX2425" fmla="*/ 3965006 w 11965575"/>
              <a:gd name="connsiteY2425" fmla="*/ 5529476 h 6464302"/>
              <a:gd name="connsiteX2426" fmla="*/ 3976727 w 11965575"/>
              <a:gd name="connsiteY2426" fmla="*/ 5519387 h 6464302"/>
              <a:gd name="connsiteX2427" fmla="*/ 3990947 w 11965575"/>
              <a:gd name="connsiteY2427" fmla="*/ 5527230 h 6464302"/>
              <a:gd name="connsiteX2428" fmla="*/ 4006261 w 11965575"/>
              <a:gd name="connsiteY2428" fmla="*/ 5527591 h 6464302"/>
              <a:gd name="connsiteX2429" fmla="*/ 4033017 w 11965575"/>
              <a:gd name="connsiteY2429" fmla="*/ 5505776 h 6464302"/>
              <a:gd name="connsiteX2430" fmla="*/ 4044862 w 11965575"/>
              <a:gd name="connsiteY2430" fmla="*/ 5508844 h 6464302"/>
              <a:gd name="connsiteX2431" fmla="*/ 4063239 w 11965575"/>
              <a:gd name="connsiteY2431" fmla="*/ 5516284 h 6464302"/>
              <a:gd name="connsiteX2432" fmla="*/ 4085648 w 11965575"/>
              <a:gd name="connsiteY2432" fmla="*/ 5510166 h 6464302"/>
              <a:gd name="connsiteX2433" fmla="*/ 4091368 w 11965575"/>
              <a:gd name="connsiteY2433" fmla="*/ 5499077 h 6464302"/>
              <a:gd name="connsiteX2434" fmla="*/ 4089681 w 11965575"/>
              <a:gd name="connsiteY2434" fmla="*/ 5496607 h 6464302"/>
              <a:gd name="connsiteX2435" fmla="*/ 4072461 w 11965575"/>
              <a:gd name="connsiteY2435" fmla="*/ 5488265 h 6464302"/>
              <a:gd name="connsiteX2436" fmla="*/ 4081119 w 11965575"/>
              <a:gd name="connsiteY2436" fmla="*/ 5471098 h 6464302"/>
              <a:gd name="connsiteX2437" fmla="*/ 4060649 w 11965575"/>
              <a:gd name="connsiteY2437" fmla="*/ 5470971 h 6464302"/>
              <a:gd name="connsiteX2438" fmla="*/ 4044117 w 11965575"/>
              <a:gd name="connsiteY2438" fmla="*/ 5464933 h 6464302"/>
              <a:gd name="connsiteX2439" fmla="*/ 4037210 w 11965575"/>
              <a:gd name="connsiteY2439" fmla="*/ 5456119 h 6464302"/>
              <a:gd name="connsiteX2440" fmla="*/ 4014956 w 11965575"/>
              <a:gd name="connsiteY2440" fmla="*/ 5461169 h 6464302"/>
              <a:gd name="connsiteX2441" fmla="*/ 4009018 w 11965575"/>
              <a:gd name="connsiteY2441" fmla="*/ 5466749 h 6464302"/>
              <a:gd name="connsiteX2442" fmla="*/ 4013335 w 11965575"/>
              <a:gd name="connsiteY2442" fmla="*/ 5430249 h 6464302"/>
              <a:gd name="connsiteX2443" fmla="*/ 4020430 w 11965575"/>
              <a:gd name="connsiteY2443" fmla="*/ 5423767 h 6464302"/>
              <a:gd name="connsiteX2444" fmla="*/ 4025649 w 11965575"/>
              <a:gd name="connsiteY2444" fmla="*/ 5430111 h 6464302"/>
              <a:gd name="connsiteX2445" fmla="*/ 4031711 w 11965575"/>
              <a:gd name="connsiteY2445" fmla="*/ 5437689 h 6464302"/>
              <a:gd name="connsiteX2446" fmla="*/ 4036276 w 11965575"/>
              <a:gd name="connsiteY2446" fmla="*/ 5427501 h 6464302"/>
              <a:gd name="connsiteX2447" fmla="*/ 4012211 w 11965575"/>
              <a:gd name="connsiteY2447" fmla="*/ 5416925 h 6464302"/>
              <a:gd name="connsiteX2448" fmla="*/ 4000366 w 11965575"/>
              <a:gd name="connsiteY2448" fmla="*/ 5413857 h 6464302"/>
              <a:gd name="connsiteX2449" fmla="*/ 3977928 w 11965575"/>
              <a:gd name="connsiteY2449" fmla="*/ 5399172 h 6464302"/>
              <a:gd name="connsiteX2450" fmla="*/ 3959144 w 11965575"/>
              <a:gd name="connsiteY2450" fmla="*/ 5401516 h 6464302"/>
              <a:gd name="connsiteX2451" fmla="*/ 3939545 w 11965575"/>
              <a:gd name="connsiteY2451" fmla="*/ 5423429 h 6464302"/>
              <a:gd name="connsiteX2452" fmla="*/ 3937480 w 11965575"/>
              <a:gd name="connsiteY2452" fmla="*/ 5451547 h 6464302"/>
              <a:gd name="connsiteX2453" fmla="*/ 3873626 w 11965575"/>
              <a:gd name="connsiteY2453" fmla="*/ 5474844 h 6464302"/>
              <a:gd name="connsiteX2454" fmla="*/ 3856720 w 11965575"/>
              <a:gd name="connsiteY2454" fmla="*/ 5464365 h 6464302"/>
              <a:gd name="connsiteX2455" fmla="*/ 3843467 w 11965575"/>
              <a:gd name="connsiteY2455" fmla="*/ 5470913 h 6464302"/>
              <a:gd name="connsiteX2456" fmla="*/ 3842684 w 11965575"/>
              <a:gd name="connsiteY2456" fmla="*/ 5476257 h 6464302"/>
              <a:gd name="connsiteX2457" fmla="*/ 3829276 w 11965575"/>
              <a:gd name="connsiteY2457" fmla="*/ 5483875 h 6464302"/>
              <a:gd name="connsiteX2458" fmla="*/ 3817806 w 11965575"/>
              <a:gd name="connsiteY2458" fmla="*/ 5485249 h 6464302"/>
              <a:gd name="connsiteX2459" fmla="*/ 3795741 w 11965575"/>
              <a:gd name="connsiteY2459" fmla="*/ 5475005 h 6464302"/>
              <a:gd name="connsiteX2460" fmla="*/ 3777303 w 11965575"/>
              <a:gd name="connsiteY2460" fmla="*/ 5460987 h 6464302"/>
              <a:gd name="connsiteX2461" fmla="*/ 3753800 w 11965575"/>
              <a:gd name="connsiteY2461" fmla="*/ 5474586 h 6464302"/>
              <a:gd name="connsiteX2462" fmla="*/ 3738670 w 11965575"/>
              <a:gd name="connsiteY2462" fmla="*/ 5493959 h 6464302"/>
              <a:gd name="connsiteX2463" fmla="*/ 3705104 w 11965575"/>
              <a:gd name="connsiteY2463" fmla="*/ 5499314 h 6464302"/>
              <a:gd name="connsiteX2464" fmla="*/ 3693790 w 11965575"/>
              <a:gd name="connsiteY2464" fmla="*/ 5499618 h 6464302"/>
              <a:gd name="connsiteX2465" fmla="*/ 3675068 w 11965575"/>
              <a:gd name="connsiteY2465" fmla="*/ 5508541 h 6464302"/>
              <a:gd name="connsiteX2466" fmla="*/ 3659284 w 11965575"/>
              <a:gd name="connsiteY2466" fmla="*/ 5511385 h 6464302"/>
              <a:gd name="connsiteX2467" fmla="*/ 3652502 w 11965575"/>
              <a:gd name="connsiteY2467" fmla="*/ 5515728 h 6464302"/>
              <a:gd name="connsiteX2468" fmla="*/ 3658877 w 11965575"/>
              <a:gd name="connsiteY2468" fmla="*/ 5521169 h 6464302"/>
              <a:gd name="connsiteX2469" fmla="*/ 3667784 w 11965575"/>
              <a:gd name="connsiteY2469" fmla="*/ 5530316 h 6464302"/>
              <a:gd name="connsiteX2470" fmla="*/ 3663845 w 11965575"/>
              <a:gd name="connsiteY2470" fmla="*/ 5536227 h 6464302"/>
              <a:gd name="connsiteX2471" fmla="*/ 3649842 w 11965575"/>
              <a:gd name="connsiteY2471" fmla="*/ 5533894 h 6464302"/>
              <a:gd name="connsiteX2472" fmla="*/ 3649000 w 11965575"/>
              <a:gd name="connsiteY2472" fmla="*/ 5532660 h 6464302"/>
              <a:gd name="connsiteX2473" fmla="*/ 3603777 w 11965575"/>
              <a:gd name="connsiteY2473" fmla="*/ 5519652 h 6464302"/>
              <a:gd name="connsiteX2474" fmla="*/ 3591838 w 11965575"/>
              <a:gd name="connsiteY2474" fmla="*/ 5524231 h 6464302"/>
              <a:gd name="connsiteX2475" fmla="*/ 3554492 w 11965575"/>
              <a:gd name="connsiteY2475" fmla="*/ 5499400 h 6464302"/>
              <a:gd name="connsiteX2476" fmla="*/ 3549742 w 11965575"/>
              <a:gd name="connsiteY2476" fmla="*/ 5489852 h 6464302"/>
              <a:gd name="connsiteX2477" fmla="*/ 3539646 w 11965575"/>
              <a:gd name="connsiteY2477" fmla="*/ 5495832 h 6464302"/>
              <a:gd name="connsiteX2478" fmla="*/ 3531144 w 11965575"/>
              <a:gd name="connsiteY2478" fmla="*/ 5511931 h 6464302"/>
              <a:gd name="connsiteX2479" fmla="*/ 3527769 w 11965575"/>
              <a:gd name="connsiteY2479" fmla="*/ 5506990 h 6464302"/>
              <a:gd name="connsiteX2480" fmla="*/ 3518863 w 11965575"/>
              <a:gd name="connsiteY2480" fmla="*/ 5497843 h 6464302"/>
              <a:gd name="connsiteX2481" fmla="*/ 3509516 w 11965575"/>
              <a:gd name="connsiteY2481" fmla="*/ 5512706 h 6464302"/>
              <a:gd name="connsiteX2482" fmla="*/ 3502640 w 11965575"/>
              <a:gd name="connsiteY2482" fmla="*/ 5524697 h 6464302"/>
              <a:gd name="connsiteX2483" fmla="*/ 3487700 w 11965575"/>
              <a:gd name="connsiteY2483" fmla="*/ 5528776 h 6464302"/>
              <a:gd name="connsiteX2484" fmla="*/ 3480135 w 11965575"/>
              <a:gd name="connsiteY2484" fmla="*/ 5538462 h 6464302"/>
              <a:gd name="connsiteX2485" fmla="*/ 3476040 w 11965575"/>
              <a:gd name="connsiteY2485" fmla="*/ 5545444 h 6464302"/>
              <a:gd name="connsiteX2486" fmla="*/ 3470822 w 11965575"/>
              <a:gd name="connsiteY2486" fmla="*/ 5539100 h 6464302"/>
              <a:gd name="connsiteX2487" fmla="*/ 3461290 w 11965575"/>
              <a:gd name="connsiteY2487" fmla="*/ 5534228 h 6464302"/>
              <a:gd name="connsiteX2488" fmla="*/ 3385714 w 11965575"/>
              <a:gd name="connsiteY2488" fmla="*/ 5567614 h 6464302"/>
              <a:gd name="connsiteX2489" fmla="*/ 3360680 w 11965575"/>
              <a:gd name="connsiteY2489" fmla="*/ 5577675 h 6464302"/>
              <a:gd name="connsiteX2490" fmla="*/ 3332426 w 11965575"/>
              <a:gd name="connsiteY2490" fmla="*/ 5581725 h 6464302"/>
              <a:gd name="connsiteX2491" fmla="*/ 3309172 w 11965575"/>
              <a:gd name="connsiteY2491" fmla="*/ 5586608 h 6464302"/>
              <a:gd name="connsiteX2492" fmla="*/ 3325584 w 11965575"/>
              <a:gd name="connsiteY2492" fmla="*/ 5544461 h 6464302"/>
              <a:gd name="connsiteX2493" fmla="*/ 3329714 w 11965575"/>
              <a:gd name="connsiteY2493" fmla="*/ 5523255 h 6464302"/>
              <a:gd name="connsiteX2494" fmla="*/ 3329276 w 11965575"/>
              <a:gd name="connsiteY2494" fmla="*/ 5512236 h 6464302"/>
              <a:gd name="connsiteX2495" fmla="*/ 3317682 w 11965575"/>
              <a:gd name="connsiteY2495" fmla="*/ 5500452 h 6464302"/>
              <a:gd name="connsiteX2496" fmla="*/ 3292334 w 11965575"/>
              <a:gd name="connsiteY2496" fmla="*/ 5512649 h 6464302"/>
              <a:gd name="connsiteX2497" fmla="*/ 3270925 w 11965575"/>
              <a:gd name="connsiteY2497" fmla="*/ 5518935 h 6464302"/>
              <a:gd name="connsiteX2498" fmla="*/ 3265080 w 11965575"/>
              <a:gd name="connsiteY2498" fmla="*/ 5516866 h 6464302"/>
              <a:gd name="connsiteX2499" fmla="*/ 3250515 w 11965575"/>
              <a:gd name="connsiteY2499" fmla="*/ 5525386 h 6464302"/>
              <a:gd name="connsiteX2500" fmla="*/ 3241889 w 11965575"/>
              <a:gd name="connsiteY2500" fmla="*/ 5528328 h 6464302"/>
              <a:gd name="connsiteX2501" fmla="*/ 3221356 w 11965575"/>
              <a:gd name="connsiteY2501" fmla="*/ 5521623 h 6464302"/>
              <a:gd name="connsiteX2502" fmla="*/ 3207228 w 11965575"/>
              <a:gd name="connsiteY2502" fmla="*/ 5541163 h 6464302"/>
              <a:gd name="connsiteX2503" fmla="*/ 3194724 w 11965575"/>
              <a:gd name="connsiteY2503" fmla="*/ 5556595 h 6464302"/>
              <a:gd name="connsiteX2504" fmla="*/ 3178846 w 11965575"/>
              <a:gd name="connsiteY2504" fmla="*/ 5567087 h 6464302"/>
              <a:gd name="connsiteX2505" fmla="*/ 3174846 w 11965575"/>
              <a:gd name="connsiteY2505" fmla="*/ 5566420 h 6464302"/>
              <a:gd name="connsiteX2506" fmla="*/ 3169504 w 11965575"/>
              <a:gd name="connsiteY2506" fmla="*/ 5546920 h 6464302"/>
              <a:gd name="connsiteX2507" fmla="*/ 3154567 w 11965575"/>
              <a:gd name="connsiteY2507" fmla="*/ 5515970 h 6464302"/>
              <a:gd name="connsiteX2508" fmla="*/ 3152411 w 11965575"/>
              <a:gd name="connsiteY2508" fmla="*/ 5516706 h 6464302"/>
              <a:gd name="connsiteX2509" fmla="*/ 3123314 w 11965575"/>
              <a:gd name="connsiteY2509" fmla="*/ 5519520 h 6464302"/>
              <a:gd name="connsiteX2510" fmla="*/ 3099340 w 11965575"/>
              <a:gd name="connsiteY2510" fmla="*/ 5536326 h 6464302"/>
              <a:gd name="connsiteX2511" fmla="*/ 3093467 w 11965575"/>
              <a:gd name="connsiteY2511" fmla="*/ 5513454 h 6464302"/>
              <a:gd name="connsiteX2512" fmla="*/ 3080654 w 11965575"/>
              <a:gd name="connsiteY2512" fmla="*/ 5495994 h 6464302"/>
              <a:gd name="connsiteX2513" fmla="*/ 3023707 w 11965575"/>
              <a:gd name="connsiteY2513" fmla="*/ 5528104 h 6464302"/>
              <a:gd name="connsiteX2514" fmla="*/ 3006829 w 11965575"/>
              <a:gd name="connsiteY2514" fmla="*/ 5538429 h 6464302"/>
              <a:gd name="connsiteX2515" fmla="*/ 2991235 w 11965575"/>
              <a:gd name="connsiteY2515" fmla="*/ 5525980 h 6464302"/>
              <a:gd name="connsiteX2516" fmla="*/ 2962890 w 11965575"/>
              <a:gd name="connsiteY2516" fmla="*/ 5502647 h 6464302"/>
              <a:gd name="connsiteX2517" fmla="*/ 2951732 w 11965575"/>
              <a:gd name="connsiteY2517" fmla="*/ 5501883 h 6464302"/>
              <a:gd name="connsiteX2518" fmla="*/ 2949888 w 11965575"/>
              <a:gd name="connsiteY2518" fmla="*/ 5500481 h 6464302"/>
              <a:gd name="connsiteX2519" fmla="*/ 2950576 w 11965575"/>
              <a:gd name="connsiteY2519" fmla="*/ 5502785 h 6464302"/>
              <a:gd name="connsiteX2520" fmla="*/ 2951013 w 11965575"/>
              <a:gd name="connsiteY2520" fmla="*/ 5513805 h 6464302"/>
              <a:gd name="connsiteX2521" fmla="*/ 2927944 w 11965575"/>
              <a:gd name="connsiteY2521" fmla="*/ 5538424 h 6464302"/>
              <a:gd name="connsiteX2522" fmla="*/ 2905037 w 11965575"/>
              <a:gd name="connsiteY2522" fmla="*/ 5526944 h 6464302"/>
              <a:gd name="connsiteX2523" fmla="*/ 2887034 w 11965575"/>
              <a:gd name="connsiteY2523" fmla="*/ 5523945 h 6464302"/>
              <a:gd name="connsiteX2524" fmla="*/ 2875878 w 11965575"/>
              <a:gd name="connsiteY2524" fmla="*/ 5523181 h 6464302"/>
              <a:gd name="connsiteX2525" fmla="*/ 2880068 w 11965575"/>
              <a:gd name="connsiteY2525" fmla="*/ 5508553 h 6464302"/>
              <a:gd name="connsiteX2526" fmla="*/ 2932266 w 11965575"/>
              <a:gd name="connsiteY2526" fmla="*/ 5466894 h 6464302"/>
              <a:gd name="connsiteX2527" fmla="*/ 2942298 w 11965575"/>
              <a:gd name="connsiteY2527" fmla="*/ 5454335 h 6464302"/>
              <a:gd name="connsiteX2528" fmla="*/ 2965462 w 11965575"/>
              <a:gd name="connsiteY2528" fmla="*/ 5422070 h 6464302"/>
              <a:gd name="connsiteX2529" fmla="*/ 2990529 w 11965575"/>
              <a:gd name="connsiteY2529" fmla="*/ 5397783 h 6464302"/>
              <a:gd name="connsiteX2530" fmla="*/ 3003687 w 11965575"/>
              <a:gd name="connsiteY2530" fmla="*/ 5398881 h 6464302"/>
              <a:gd name="connsiteX2531" fmla="*/ 3008062 w 11965575"/>
              <a:gd name="connsiteY2531" fmla="*/ 5403989 h 6464302"/>
              <a:gd name="connsiteX2532" fmla="*/ 3009312 w 11965575"/>
              <a:gd name="connsiteY2532" fmla="*/ 5395439 h 6464302"/>
              <a:gd name="connsiteX2533" fmla="*/ 3014702 w 11965575"/>
              <a:gd name="connsiteY2533" fmla="*/ 5382243 h 6464302"/>
              <a:gd name="connsiteX2534" fmla="*/ 3027133 w 11965575"/>
              <a:gd name="connsiteY2534" fmla="*/ 5377691 h 6464302"/>
              <a:gd name="connsiteX2535" fmla="*/ 3026329 w 11965575"/>
              <a:gd name="connsiteY2535" fmla="*/ 5377013 h 6464302"/>
              <a:gd name="connsiteX2536" fmla="*/ 3006374 w 11965575"/>
              <a:gd name="connsiteY2536" fmla="*/ 5362356 h 6464302"/>
              <a:gd name="connsiteX2537" fmla="*/ 2999720 w 11965575"/>
              <a:gd name="connsiteY2537" fmla="*/ 5368109 h 6464302"/>
              <a:gd name="connsiteX2538" fmla="*/ 2998179 w 11965575"/>
              <a:gd name="connsiteY2538" fmla="*/ 5379793 h 6464302"/>
              <a:gd name="connsiteX2539" fmla="*/ 2984566 w 11965575"/>
              <a:gd name="connsiteY2539" fmla="*/ 5387251 h 6464302"/>
              <a:gd name="connsiteX2540" fmla="*/ 2970465 w 11965575"/>
              <a:gd name="connsiteY2540" fmla="*/ 5385644 h 6464302"/>
              <a:gd name="connsiteX2541" fmla="*/ 2954054 w 11965575"/>
              <a:gd name="connsiteY2541" fmla="*/ 5369648 h 6464302"/>
              <a:gd name="connsiteX2542" fmla="*/ 2948841 w 11965575"/>
              <a:gd name="connsiteY2542" fmla="*/ 5351730 h 6464302"/>
              <a:gd name="connsiteX2543" fmla="*/ 2954595 w 11965575"/>
              <a:gd name="connsiteY2543" fmla="*/ 5352792 h 6464302"/>
              <a:gd name="connsiteX2544" fmla="*/ 2981564 w 11965575"/>
              <a:gd name="connsiteY2544" fmla="*/ 5339821 h 6464302"/>
              <a:gd name="connsiteX2545" fmla="*/ 2992584 w 11965575"/>
              <a:gd name="connsiteY2545" fmla="*/ 5332879 h 6464302"/>
              <a:gd name="connsiteX2546" fmla="*/ 3040230 w 11965575"/>
              <a:gd name="connsiteY2546" fmla="*/ 5322729 h 6464302"/>
              <a:gd name="connsiteX2547" fmla="*/ 3099588 w 11965575"/>
              <a:gd name="connsiteY2547" fmla="*/ 5306763 h 6464302"/>
              <a:gd name="connsiteX2548" fmla="*/ 3131054 w 11965575"/>
              <a:gd name="connsiteY2548" fmla="*/ 5291630 h 6464302"/>
              <a:gd name="connsiteX2549" fmla="*/ 3152629 w 11965575"/>
              <a:gd name="connsiteY2549" fmla="*/ 5287636 h 6464302"/>
              <a:gd name="connsiteX2550" fmla="*/ 3152903 w 11965575"/>
              <a:gd name="connsiteY2550" fmla="*/ 5287617 h 6464302"/>
              <a:gd name="connsiteX2551" fmla="*/ 3149384 w 11965575"/>
              <a:gd name="connsiteY2551" fmla="*/ 5280982 h 6464302"/>
              <a:gd name="connsiteX2552" fmla="*/ 3136246 w 11965575"/>
              <a:gd name="connsiteY2552" fmla="*/ 5284129 h 6464302"/>
              <a:gd name="connsiteX2553" fmla="*/ 3040702 w 11965575"/>
              <a:gd name="connsiteY2553" fmla="*/ 5299958 h 6464302"/>
              <a:gd name="connsiteX2554" fmla="*/ 3017700 w 11965575"/>
              <a:gd name="connsiteY2554" fmla="*/ 5296126 h 6464302"/>
              <a:gd name="connsiteX2555" fmla="*/ 2983132 w 11965575"/>
              <a:gd name="connsiteY2555" fmla="*/ 5301313 h 6464302"/>
              <a:gd name="connsiteX2556" fmla="*/ 2957816 w 11965575"/>
              <a:gd name="connsiteY2556" fmla="*/ 5299286 h 6464302"/>
              <a:gd name="connsiteX2557" fmla="*/ 2955820 w 11965575"/>
              <a:gd name="connsiteY2557" fmla="*/ 5263923 h 6464302"/>
              <a:gd name="connsiteX2558" fmla="*/ 2974418 w 11965575"/>
              <a:gd name="connsiteY2558" fmla="*/ 5241844 h 6464302"/>
              <a:gd name="connsiteX2559" fmla="*/ 2985510 w 11965575"/>
              <a:gd name="connsiteY2559" fmla="*/ 5271059 h 6464302"/>
              <a:gd name="connsiteX2560" fmla="*/ 2995606 w 11965575"/>
              <a:gd name="connsiteY2560" fmla="*/ 5265078 h 6464302"/>
              <a:gd name="connsiteX2561" fmla="*/ 2995952 w 11965575"/>
              <a:gd name="connsiteY2561" fmla="*/ 5248715 h 6464302"/>
              <a:gd name="connsiteX2562" fmla="*/ 3021551 w 11965575"/>
              <a:gd name="connsiteY2562" fmla="*/ 5227802 h 6464302"/>
              <a:gd name="connsiteX2563" fmla="*/ 3023546 w 11965575"/>
              <a:gd name="connsiteY2563" fmla="*/ 5228135 h 6464302"/>
              <a:gd name="connsiteX2564" fmla="*/ 3025629 w 11965575"/>
              <a:gd name="connsiteY2564" fmla="*/ 5215681 h 6464302"/>
              <a:gd name="connsiteX2565" fmla="*/ 3032683 w 11965575"/>
              <a:gd name="connsiteY2565" fmla="*/ 5203339 h 6464302"/>
              <a:gd name="connsiteX2566" fmla="*/ 3031618 w 11965575"/>
              <a:gd name="connsiteY2566" fmla="*/ 5201017 h 6464302"/>
              <a:gd name="connsiteX2567" fmla="*/ 3035822 w 11965575"/>
              <a:gd name="connsiteY2567" fmla="*/ 5196792 h 6464302"/>
              <a:gd name="connsiteX2568" fmla="*/ 3035866 w 11965575"/>
              <a:gd name="connsiteY2568" fmla="*/ 5196788 h 6464302"/>
              <a:gd name="connsiteX2569" fmla="*/ 3039011 w 11965575"/>
              <a:gd name="connsiteY2569" fmla="*/ 5178881 h 6464302"/>
              <a:gd name="connsiteX2570" fmla="*/ 3038652 w 11965575"/>
              <a:gd name="connsiteY2570" fmla="*/ 5168842 h 6464302"/>
              <a:gd name="connsiteX2571" fmla="*/ 3029124 w 11965575"/>
              <a:gd name="connsiteY2571" fmla="*/ 5158105 h 6464302"/>
              <a:gd name="connsiteX2572" fmla="*/ 3008293 w 11965575"/>
              <a:gd name="connsiteY2572" fmla="*/ 5169218 h 6464302"/>
              <a:gd name="connsiteX2573" fmla="*/ 2990698 w 11965575"/>
              <a:gd name="connsiteY2573" fmla="*/ 5174945 h 6464302"/>
              <a:gd name="connsiteX2574" fmla="*/ 2985896 w 11965575"/>
              <a:gd name="connsiteY2574" fmla="*/ 5173060 h 6464302"/>
              <a:gd name="connsiteX2575" fmla="*/ 2973925 w 11965575"/>
              <a:gd name="connsiteY2575" fmla="*/ 5180823 h 6464302"/>
              <a:gd name="connsiteX2576" fmla="*/ 2966836 w 11965575"/>
              <a:gd name="connsiteY2576" fmla="*/ 5183504 h 6464302"/>
              <a:gd name="connsiteX2577" fmla="*/ 2949962 w 11965575"/>
              <a:gd name="connsiteY2577" fmla="*/ 5177394 h 6464302"/>
              <a:gd name="connsiteX2578" fmla="*/ 2938351 w 11965575"/>
              <a:gd name="connsiteY2578" fmla="*/ 5195198 h 6464302"/>
              <a:gd name="connsiteX2579" fmla="*/ 2928076 w 11965575"/>
              <a:gd name="connsiteY2579" fmla="*/ 5209258 h 6464302"/>
              <a:gd name="connsiteX2580" fmla="*/ 2915028 w 11965575"/>
              <a:gd name="connsiteY2580" fmla="*/ 5218817 h 6464302"/>
              <a:gd name="connsiteX2581" fmla="*/ 2911740 w 11965575"/>
              <a:gd name="connsiteY2581" fmla="*/ 5218210 h 6464302"/>
              <a:gd name="connsiteX2582" fmla="*/ 2907350 w 11965575"/>
              <a:gd name="connsiteY2582" fmla="*/ 5200443 h 6464302"/>
              <a:gd name="connsiteX2583" fmla="*/ 2895074 w 11965575"/>
              <a:gd name="connsiteY2583" fmla="*/ 5172244 h 6464302"/>
              <a:gd name="connsiteX2584" fmla="*/ 2893303 w 11965575"/>
              <a:gd name="connsiteY2584" fmla="*/ 5172914 h 6464302"/>
              <a:gd name="connsiteX2585" fmla="*/ 2869390 w 11965575"/>
              <a:gd name="connsiteY2585" fmla="*/ 5175478 h 6464302"/>
              <a:gd name="connsiteX2586" fmla="*/ 2849689 w 11965575"/>
              <a:gd name="connsiteY2586" fmla="*/ 5190791 h 6464302"/>
              <a:gd name="connsiteX2587" fmla="*/ 2844862 w 11965575"/>
              <a:gd name="connsiteY2587" fmla="*/ 5169952 h 6464302"/>
              <a:gd name="connsiteX2588" fmla="*/ 2834332 w 11965575"/>
              <a:gd name="connsiteY2588" fmla="*/ 5154044 h 6464302"/>
              <a:gd name="connsiteX2589" fmla="*/ 2787532 w 11965575"/>
              <a:gd name="connsiteY2589" fmla="*/ 5183300 h 6464302"/>
              <a:gd name="connsiteX2590" fmla="*/ 2773662 w 11965575"/>
              <a:gd name="connsiteY2590" fmla="*/ 5192707 h 6464302"/>
              <a:gd name="connsiteX2591" fmla="*/ 2760847 w 11965575"/>
              <a:gd name="connsiteY2591" fmla="*/ 5181364 h 6464302"/>
              <a:gd name="connsiteX2592" fmla="*/ 2737552 w 11965575"/>
              <a:gd name="connsiteY2592" fmla="*/ 5160105 h 6464302"/>
              <a:gd name="connsiteX2593" fmla="*/ 2728383 w 11965575"/>
              <a:gd name="connsiteY2593" fmla="*/ 5159409 h 6464302"/>
              <a:gd name="connsiteX2594" fmla="*/ 2726868 w 11965575"/>
              <a:gd name="connsiteY2594" fmla="*/ 5158132 h 6464302"/>
              <a:gd name="connsiteX2595" fmla="*/ 2727432 w 11965575"/>
              <a:gd name="connsiteY2595" fmla="*/ 5160231 h 6464302"/>
              <a:gd name="connsiteX2596" fmla="*/ 2727792 w 11965575"/>
              <a:gd name="connsiteY2596" fmla="*/ 5170271 h 6464302"/>
              <a:gd name="connsiteX2597" fmla="*/ 2708834 w 11965575"/>
              <a:gd name="connsiteY2597" fmla="*/ 5192702 h 6464302"/>
              <a:gd name="connsiteX2598" fmla="*/ 2690008 w 11965575"/>
              <a:gd name="connsiteY2598" fmla="*/ 5182243 h 6464302"/>
              <a:gd name="connsiteX2599" fmla="*/ 2675214 w 11965575"/>
              <a:gd name="connsiteY2599" fmla="*/ 5179510 h 6464302"/>
              <a:gd name="connsiteX2600" fmla="*/ 2666046 w 11965575"/>
              <a:gd name="connsiteY2600" fmla="*/ 5178814 h 6464302"/>
              <a:gd name="connsiteX2601" fmla="*/ 2669488 w 11965575"/>
              <a:gd name="connsiteY2601" fmla="*/ 5165486 h 6464302"/>
              <a:gd name="connsiteX2602" fmla="*/ 2712386 w 11965575"/>
              <a:gd name="connsiteY2602" fmla="*/ 5127530 h 6464302"/>
              <a:gd name="connsiteX2603" fmla="*/ 2720630 w 11965575"/>
              <a:gd name="connsiteY2603" fmla="*/ 5116088 h 6464302"/>
              <a:gd name="connsiteX2604" fmla="*/ 2739666 w 11965575"/>
              <a:gd name="connsiteY2604" fmla="*/ 5086690 h 6464302"/>
              <a:gd name="connsiteX2605" fmla="*/ 2760266 w 11965575"/>
              <a:gd name="connsiteY2605" fmla="*/ 5064562 h 6464302"/>
              <a:gd name="connsiteX2606" fmla="*/ 2771080 w 11965575"/>
              <a:gd name="connsiteY2606" fmla="*/ 5065563 h 6464302"/>
              <a:gd name="connsiteX2607" fmla="*/ 2774675 w 11965575"/>
              <a:gd name="connsiteY2607" fmla="*/ 5070216 h 6464302"/>
              <a:gd name="connsiteX2608" fmla="*/ 2775703 w 11965575"/>
              <a:gd name="connsiteY2608" fmla="*/ 5062427 h 6464302"/>
              <a:gd name="connsiteX2609" fmla="*/ 2790474 w 11965575"/>
              <a:gd name="connsiteY2609" fmla="*/ 5046204 h 6464302"/>
              <a:gd name="connsiteX2610" fmla="*/ 2795070 w 11965575"/>
              <a:gd name="connsiteY2610" fmla="*/ 5056030 h 6464302"/>
              <a:gd name="connsiteX2611" fmla="*/ 2797330 w 11965575"/>
              <a:gd name="connsiteY2611" fmla="*/ 5064426 h 6464302"/>
              <a:gd name="connsiteX2612" fmla="*/ 2805062 w 11965575"/>
              <a:gd name="connsiteY2612" fmla="*/ 5056878 h 6464302"/>
              <a:gd name="connsiteX2613" fmla="*/ 2804882 w 11965575"/>
              <a:gd name="connsiteY2613" fmla="*/ 5051858 h 6464302"/>
              <a:gd name="connsiteX2614" fmla="*/ 2815158 w 11965575"/>
              <a:gd name="connsiteY2614" fmla="*/ 5037798 h 6464302"/>
              <a:gd name="connsiteX2615" fmla="*/ 2837683 w 11965575"/>
              <a:gd name="connsiteY2615" fmla="*/ 5032982 h 6464302"/>
              <a:gd name="connsiteX2616" fmla="*/ 2851118 w 11965575"/>
              <a:gd name="connsiteY2616" fmla="*/ 5020502 h 6464302"/>
              <a:gd name="connsiteX2617" fmla="*/ 2858206 w 11965575"/>
              <a:gd name="connsiteY2617" fmla="*/ 5017822 h 6464302"/>
              <a:gd name="connsiteX2618" fmla="*/ 2874516 w 11965575"/>
              <a:gd name="connsiteY2618" fmla="*/ 5021832 h 6464302"/>
              <a:gd name="connsiteX2619" fmla="*/ 2923214 w 11965575"/>
              <a:gd name="connsiteY2619" fmla="*/ 5022847 h 6464302"/>
              <a:gd name="connsiteX2620" fmla="*/ 2943044 w 11965575"/>
              <a:gd name="connsiteY2620" fmla="*/ 5006562 h 6464302"/>
              <a:gd name="connsiteX2621" fmla="*/ 2939012 w 11965575"/>
              <a:gd name="connsiteY2621" fmla="*/ 4998836 h 6464302"/>
              <a:gd name="connsiteX2622" fmla="*/ 2914690 w 11965575"/>
              <a:gd name="connsiteY2622" fmla="*/ 4985367 h 6464302"/>
              <a:gd name="connsiteX2623" fmla="*/ 2909065 w 11965575"/>
              <a:gd name="connsiteY2623" fmla="*/ 4983331 h 6464302"/>
              <a:gd name="connsiteX2624" fmla="*/ 2910787 w 11965575"/>
              <a:gd name="connsiteY2624" fmla="*/ 4976668 h 6464302"/>
              <a:gd name="connsiteX2625" fmla="*/ 2911866 w 11965575"/>
              <a:gd name="connsiteY2625" fmla="*/ 4974871 h 6464302"/>
              <a:gd name="connsiteX2626" fmla="*/ 2916310 w 11965575"/>
              <a:gd name="connsiteY2626" fmla="*/ 4966716 h 6464302"/>
              <a:gd name="connsiteX2627" fmla="*/ 2905933 w 11965575"/>
              <a:gd name="connsiteY2627" fmla="*/ 4968789 h 6464302"/>
              <a:gd name="connsiteX2628" fmla="*/ 2902825 w 11965575"/>
              <a:gd name="connsiteY2628" fmla="*/ 4973202 h 6464302"/>
              <a:gd name="connsiteX2629" fmla="*/ 2897379 w 11965575"/>
              <a:gd name="connsiteY2629" fmla="*/ 4976185 h 6464302"/>
              <a:gd name="connsiteX2630" fmla="*/ 2896507 w 11965575"/>
              <a:gd name="connsiteY2630" fmla="*/ 4970040 h 6464302"/>
              <a:gd name="connsiteX2631" fmla="*/ 2880018 w 11965575"/>
              <a:gd name="connsiteY2631" fmla="*/ 4961011 h 6464302"/>
              <a:gd name="connsiteX2632" fmla="*/ 2801499 w 11965575"/>
              <a:gd name="connsiteY2632" fmla="*/ 4975432 h 6464302"/>
              <a:gd name="connsiteX2633" fmla="*/ 2782596 w 11965575"/>
              <a:gd name="connsiteY2633" fmla="*/ 4971940 h 6464302"/>
              <a:gd name="connsiteX2634" fmla="*/ 2754188 w 11965575"/>
              <a:gd name="connsiteY2634" fmla="*/ 4976667 h 6464302"/>
              <a:gd name="connsiteX2635" fmla="*/ 2733384 w 11965575"/>
              <a:gd name="connsiteY2635" fmla="*/ 4974820 h 6464302"/>
              <a:gd name="connsiteX2636" fmla="*/ 2731742 w 11965575"/>
              <a:gd name="connsiteY2636" fmla="*/ 4942600 h 6464302"/>
              <a:gd name="connsiteX2637" fmla="*/ 2747026 w 11965575"/>
              <a:gd name="connsiteY2637" fmla="*/ 4922484 h 6464302"/>
              <a:gd name="connsiteX2638" fmla="*/ 2756142 w 11965575"/>
              <a:gd name="connsiteY2638" fmla="*/ 4949102 h 6464302"/>
              <a:gd name="connsiteX2639" fmla="*/ 2764439 w 11965575"/>
              <a:gd name="connsiteY2639" fmla="*/ 4943653 h 6464302"/>
              <a:gd name="connsiteX2640" fmla="*/ 2764724 w 11965575"/>
              <a:gd name="connsiteY2640" fmla="*/ 4928744 h 6464302"/>
              <a:gd name="connsiteX2641" fmla="*/ 2785761 w 11965575"/>
              <a:gd name="connsiteY2641" fmla="*/ 4909690 h 6464302"/>
              <a:gd name="connsiteX2642" fmla="*/ 2793158 w 11965575"/>
              <a:gd name="connsiteY2642" fmla="*/ 4911056 h 6464302"/>
              <a:gd name="connsiteX2643" fmla="*/ 2801583 w 11965575"/>
              <a:gd name="connsiteY2643" fmla="*/ 4904633 h 6464302"/>
              <a:gd name="connsiteX2644" fmla="*/ 2798502 w 11965575"/>
              <a:gd name="connsiteY2644" fmla="*/ 4896085 h 6464302"/>
              <a:gd name="connsiteX2645" fmla="*/ 2794034 w 11965575"/>
              <a:gd name="connsiteY2645" fmla="*/ 4885286 h 6464302"/>
              <a:gd name="connsiteX2646" fmla="*/ 2803023 w 11965575"/>
              <a:gd name="connsiteY2646" fmla="*/ 4880963 h 6464302"/>
              <a:gd name="connsiteX2647" fmla="*/ 2929625 w 11965575"/>
              <a:gd name="connsiteY2647" fmla="*/ 4859463 h 6464302"/>
              <a:gd name="connsiteX2648" fmla="*/ 2971260 w 11965575"/>
              <a:gd name="connsiteY2648" fmla="*/ 4850198 h 6464302"/>
              <a:gd name="connsiteX2649" fmla="*/ 2984410 w 11965575"/>
              <a:gd name="connsiteY2649" fmla="*/ 4852627 h 6464302"/>
              <a:gd name="connsiteX2650" fmla="*/ 3004084 w 11965575"/>
              <a:gd name="connsiteY2650" fmla="*/ 4850277 h 6464302"/>
              <a:gd name="connsiteX2651" fmla="*/ 3004904 w 11965575"/>
              <a:gd name="connsiteY2651" fmla="*/ 4882344 h 6464302"/>
              <a:gd name="connsiteX2652" fmla="*/ 3024862 w 11965575"/>
              <a:gd name="connsiteY2652" fmla="*/ 4865085 h 6464302"/>
              <a:gd name="connsiteX2653" fmla="*/ 3043434 w 11965575"/>
              <a:gd name="connsiteY2653" fmla="*/ 4845575 h 6464302"/>
              <a:gd name="connsiteX2654" fmla="*/ 3085121 w 11965575"/>
              <a:gd name="connsiteY2654" fmla="*/ 4842304 h 6464302"/>
              <a:gd name="connsiteX2655" fmla="*/ 3094263 w 11965575"/>
              <a:gd name="connsiteY2655" fmla="*/ 4855961 h 6464302"/>
              <a:gd name="connsiteX2656" fmla="*/ 3103690 w 11965575"/>
              <a:gd name="connsiteY2656" fmla="*/ 4854710 h 6464302"/>
              <a:gd name="connsiteX2657" fmla="*/ 3105154 w 11965575"/>
              <a:gd name="connsiteY2657" fmla="*/ 4849993 h 6464302"/>
              <a:gd name="connsiteX2658" fmla="*/ 3137648 w 11965575"/>
              <a:gd name="connsiteY2658" fmla="*/ 4827071 h 6464302"/>
              <a:gd name="connsiteX2659" fmla="*/ 3172244 w 11965575"/>
              <a:gd name="connsiteY2659" fmla="*/ 4826479 h 6464302"/>
              <a:gd name="connsiteX2660" fmla="*/ 3193664 w 11965575"/>
              <a:gd name="connsiteY2660" fmla="*/ 4836420 h 6464302"/>
              <a:gd name="connsiteX2661" fmla="*/ 3196909 w 11965575"/>
              <a:gd name="connsiteY2661" fmla="*/ 4834506 h 6464302"/>
              <a:gd name="connsiteX2662" fmla="*/ 3196925 w 11965575"/>
              <a:gd name="connsiteY2662" fmla="*/ 4834471 h 6464302"/>
              <a:gd name="connsiteX2663" fmla="*/ 3197053 w 11965575"/>
              <a:gd name="connsiteY2663" fmla="*/ 4834421 h 6464302"/>
              <a:gd name="connsiteX2664" fmla="*/ 3216034 w 11965575"/>
              <a:gd name="connsiteY2664" fmla="*/ 4823222 h 6464302"/>
              <a:gd name="connsiteX2665" fmla="*/ 3234064 w 11965575"/>
              <a:gd name="connsiteY2665" fmla="*/ 4825396 h 6464302"/>
              <a:gd name="connsiteX2666" fmla="*/ 3249778 w 11965575"/>
              <a:gd name="connsiteY2666" fmla="*/ 4809341 h 6464302"/>
              <a:gd name="connsiteX2667" fmla="*/ 3316382 w 11965575"/>
              <a:gd name="connsiteY2667" fmla="*/ 4795259 h 6464302"/>
              <a:gd name="connsiteX2668" fmla="*/ 3402674 w 11965575"/>
              <a:gd name="connsiteY2668" fmla="*/ 4786647 h 6464302"/>
              <a:gd name="connsiteX2669" fmla="*/ 3410300 w 11965575"/>
              <a:gd name="connsiteY2669" fmla="*/ 4783539 h 6464302"/>
              <a:gd name="connsiteX2670" fmla="*/ 3408176 w 11965575"/>
              <a:gd name="connsiteY2670" fmla="*/ 4770049 h 6464302"/>
              <a:gd name="connsiteX2671" fmla="*/ 3397521 w 11965575"/>
              <a:gd name="connsiteY2671" fmla="*/ 4751853 h 6464302"/>
              <a:gd name="connsiteX2672" fmla="*/ 3393145 w 11965575"/>
              <a:gd name="connsiteY2672" fmla="*/ 4746746 h 6464302"/>
              <a:gd name="connsiteX2673" fmla="*/ 3385519 w 11965575"/>
              <a:gd name="connsiteY2673" fmla="*/ 4749854 h 6464302"/>
              <a:gd name="connsiteX2674" fmla="*/ 3378330 w 11965575"/>
              <a:gd name="connsiteY2674" fmla="*/ 4763981 h 6464302"/>
              <a:gd name="connsiteX2675" fmla="*/ 3371306 w 11965575"/>
              <a:gd name="connsiteY2675" fmla="*/ 4760348 h 6464302"/>
              <a:gd name="connsiteX2676" fmla="*/ 3366560 w 11965575"/>
              <a:gd name="connsiteY2676" fmla="*/ 4753261 h 6464302"/>
              <a:gd name="connsiteX2677" fmla="*/ 3320665 w 11965575"/>
              <a:gd name="connsiteY2677" fmla="*/ 4767458 h 6464302"/>
              <a:gd name="connsiteX2678" fmla="*/ 3269622 w 11965575"/>
              <a:gd name="connsiteY2678" fmla="*/ 4775248 h 6464302"/>
              <a:gd name="connsiteX2679" fmla="*/ 3235494 w 11965575"/>
              <a:gd name="connsiteY2679" fmla="*/ 4779064 h 6464302"/>
              <a:gd name="connsiteX2680" fmla="*/ 3192608 w 11965575"/>
              <a:gd name="connsiteY2680" fmla="*/ 4765393 h 6464302"/>
              <a:gd name="connsiteX2681" fmla="*/ 3158298 w 11965575"/>
              <a:gd name="connsiteY2681" fmla="*/ 4770823 h 6464302"/>
              <a:gd name="connsiteX2682" fmla="*/ 3152317 w 11965575"/>
              <a:gd name="connsiteY2682" fmla="*/ 4783152 h 6464302"/>
              <a:gd name="connsiteX2683" fmla="*/ 3145374 w 11965575"/>
              <a:gd name="connsiteY2683" fmla="*/ 4749527 h 6464302"/>
              <a:gd name="connsiteX2684" fmla="*/ 3139275 w 11965575"/>
              <a:gd name="connsiteY2684" fmla="*/ 4735653 h 6464302"/>
              <a:gd name="connsiteX2685" fmla="*/ 3112156 w 11965575"/>
              <a:gd name="connsiteY2685" fmla="*/ 4704358 h 6464302"/>
              <a:gd name="connsiteX2686" fmla="*/ 3110460 w 11965575"/>
              <a:gd name="connsiteY2686" fmla="*/ 4700969 h 6464302"/>
              <a:gd name="connsiteX2687" fmla="*/ 3101180 w 11965575"/>
              <a:gd name="connsiteY2687" fmla="*/ 4701492 h 6464302"/>
              <a:gd name="connsiteX2688" fmla="*/ 3086082 w 11965575"/>
              <a:gd name="connsiteY2688" fmla="*/ 4709821 h 6464302"/>
              <a:gd name="connsiteX2689" fmla="*/ 3081562 w 11965575"/>
              <a:gd name="connsiteY2689" fmla="*/ 4711845 h 6464302"/>
              <a:gd name="connsiteX2690" fmla="*/ 3082014 w 11965575"/>
              <a:gd name="connsiteY2690" fmla="*/ 4713595 h 6464302"/>
              <a:gd name="connsiteX2691" fmla="*/ 3069326 w 11965575"/>
              <a:gd name="connsiteY2691" fmla="*/ 4744706 h 6464302"/>
              <a:gd name="connsiteX2692" fmla="*/ 3068694 w 11965575"/>
              <a:gd name="connsiteY2692" fmla="*/ 4724780 h 6464302"/>
              <a:gd name="connsiteX2693" fmla="*/ 3065919 w 11965575"/>
              <a:gd name="connsiteY2693" fmla="*/ 4714321 h 6464302"/>
              <a:gd name="connsiteX2694" fmla="*/ 3052144 w 11965575"/>
              <a:gd name="connsiteY2694" fmla="*/ 4713335 h 6464302"/>
              <a:gd name="connsiteX2695" fmla="*/ 3037262 w 11965575"/>
              <a:gd name="connsiteY2695" fmla="*/ 4721392 h 6464302"/>
              <a:gd name="connsiteX2696" fmla="*/ 3027886 w 11965575"/>
              <a:gd name="connsiteY2696" fmla="*/ 4715452 h 6464302"/>
              <a:gd name="connsiteX2697" fmla="*/ 3027294 w 11965575"/>
              <a:gd name="connsiteY2697" fmla="*/ 4705500 h 6464302"/>
              <a:gd name="connsiteX2698" fmla="*/ 3027791 w 11965575"/>
              <a:gd name="connsiteY2698" fmla="*/ 4702717 h 6464302"/>
              <a:gd name="connsiteX2699" fmla="*/ 3022320 w 11965575"/>
              <a:gd name="connsiteY2699" fmla="*/ 4701250 h 6464302"/>
              <a:gd name="connsiteX2700" fmla="*/ 3021104 w 11965575"/>
              <a:gd name="connsiteY2700" fmla="*/ 4697716 h 6464302"/>
              <a:gd name="connsiteX2701" fmla="*/ 3014914 w 11965575"/>
              <a:gd name="connsiteY2701" fmla="*/ 4696460 h 6464302"/>
              <a:gd name="connsiteX2702" fmla="*/ 3003760 w 11965575"/>
              <a:gd name="connsiteY2702" fmla="*/ 4698296 h 6464302"/>
              <a:gd name="connsiteX2703" fmla="*/ 2997039 w 11965575"/>
              <a:gd name="connsiteY2703" fmla="*/ 4709218 h 6464302"/>
              <a:gd name="connsiteX2704" fmla="*/ 2973066 w 11965575"/>
              <a:gd name="connsiteY2704" fmla="*/ 4726022 h 6464302"/>
              <a:gd name="connsiteX2705" fmla="*/ 2970004 w 11965575"/>
              <a:gd name="connsiteY2705" fmla="*/ 4718945 h 6464302"/>
              <a:gd name="connsiteX2706" fmla="*/ 2964192 w 11965575"/>
              <a:gd name="connsiteY2706" fmla="*/ 4702651 h 6464302"/>
              <a:gd name="connsiteX2707" fmla="*/ 2944034 w 11965575"/>
              <a:gd name="connsiteY2707" fmla="*/ 4700387 h 6464302"/>
              <a:gd name="connsiteX2708" fmla="*/ 2922407 w 11965575"/>
              <a:gd name="connsiteY2708" fmla="*/ 4701163 h 6464302"/>
              <a:gd name="connsiteX2709" fmla="*/ 2914501 w 11965575"/>
              <a:gd name="connsiteY2709" fmla="*/ 4692183 h 6464302"/>
              <a:gd name="connsiteX2710" fmla="*/ 2905438 w 11965575"/>
              <a:gd name="connsiteY2710" fmla="*/ 4684105 h 6464302"/>
              <a:gd name="connsiteX2711" fmla="*/ 2898124 w 11965575"/>
              <a:gd name="connsiteY2711" fmla="*/ 4685076 h 6464302"/>
              <a:gd name="connsiteX2712" fmla="*/ 2888280 w 11965575"/>
              <a:gd name="connsiteY2712" fmla="*/ 4682341 h 6464302"/>
              <a:gd name="connsiteX2713" fmla="*/ 2892531 w 11965575"/>
              <a:gd name="connsiteY2713" fmla="*/ 4674292 h 6464302"/>
              <a:gd name="connsiteX2714" fmla="*/ 2881876 w 11965575"/>
              <a:gd name="connsiteY2714" fmla="*/ 4656097 h 6464302"/>
              <a:gd name="connsiteX2715" fmla="*/ 2884021 w 11965575"/>
              <a:gd name="connsiteY2715" fmla="*/ 4641435 h 6464302"/>
              <a:gd name="connsiteX2716" fmla="*/ 2882469 w 11965575"/>
              <a:gd name="connsiteY2716" fmla="*/ 4640593 h 6464302"/>
              <a:gd name="connsiteX2717" fmla="*/ 2845238 w 11965575"/>
              <a:gd name="connsiteY2717" fmla="*/ 4626008 h 6464302"/>
              <a:gd name="connsiteX2718" fmla="*/ 2811350 w 11965575"/>
              <a:gd name="connsiteY2718" fmla="*/ 4641313 h 6464302"/>
              <a:gd name="connsiteX2719" fmla="*/ 2805188 w 11965575"/>
              <a:gd name="connsiteY2719" fmla="*/ 4655255 h 6464302"/>
              <a:gd name="connsiteX2720" fmla="*/ 2788214 w 11965575"/>
              <a:gd name="connsiteY2720" fmla="*/ 4656357 h 6464302"/>
              <a:gd name="connsiteX2721" fmla="*/ 2785376 w 11965575"/>
              <a:gd name="connsiteY2721" fmla="*/ 4654356 h 6464302"/>
              <a:gd name="connsiteX2722" fmla="*/ 2761032 w 11965575"/>
              <a:gd name="connsiteY2722" fmla="*/ 4652878 h 6464302"/>
              <a:gd name="connsiteX2723" fmla="*/ 2718206 w 11965575"/>
              <a:gd name="connsiteY2723" fmla="*/ 4652309 h 6464302"/>
              <a:gd name="connsiteX2724" fmla="*/ 2679670 w 11965575"/>
              <a:gd name="connsiteY2724" fmla="*/ 4640829 h 6464302"/>
              <a:gd name="connsiteX2725" fmla="*/ 2621257 w 11965575"/>
              <a:gd name="connsiteY2725" fmla="*/ 4656270 h 6464302"/>
              <a:gd name="connsiteX2726" fmla="*/ 2585740 w 11965575"/>
              <a:gd name="connsiteY2726" fmla="*/ 4645177 h 6464302"/>
              <a:gd name="connsiteX2727" fmla="*/ 2559344 w 11965575"/>
              <a:gd name="connsiteY2727" fmla="*/ 4648347 h 6464302"/>
              <a:gd name="connsiteX2728" fmla="*/ 2542733 w 11965575"/>
              <a:gd name="connsiteY2728" fmla="*/ 4646222 h 6464302"/>
              <a:gd name="connsiteX2729" fmla="*/ 2527274 w 11965575"/>
              <a:gd name="connsiteY2729" fmla="*/ 4606597 h 6464302"/>
              <a:gd name="connsiteX2730" fmla="*/ 2521655 w 11965575"/>
              <a:gd name="connsiteY2730" fmla="*/ 4615699 h 6464302"/>
              <a:gd name="connsiteX2731" fmla="*/ 2488914 w 11965575"/>
              <a:gd name="connsiteY2731" fmla="*/ 4634424 h 6464302"/>
              <a:gd name="connsiteX2732" fmla="*/ 2448324 w 11965575"/>
              <a:gd name="connsiteY2732" fmla="*/ 4627593 h 6464302"/>
              <a:gd name="connsiteX2733" fmla="*/ 2386768 w 11965575"/>
              <a:gd name="connsiteY2733" fmla="*/ 4657362 h 6464302"/>
              <a:gd name="connsiteX2734" fmla="*/ 2369188 w 11965575"/>
              <a:gd name="connsiteY2734" fmla="*/ 4691120 h 6464302"/>
              <a:gd name="connsiteX2735" fmla="*/ 2357529 w 11965575"/>
              <a:gd name="connsiteY2735" fmla="*/ 4699449 h 6464302"/>
              <a:gd name="connsiteX2736" fmla="*/ 2354450 w 11965575"/>
              <a:gd name="connsiteY2736" fmla="*/ 4685960 h 6464302"/>
              <a:gd name="connsiteX2737" fmla="*/ 2351312 w 11965575"/>
              <a:gd name="connsiteY2737" fmla="*/ 4659371 h 6464302"/>
              <a:gd name="connsiteX2738" fmla="*/ 2354272 w 11965575"/>
              <a:gd name="connsiteY2738" fmla="*/ 4646656 h 6464302"/>
              <a:gd name="connsiteX2739" fmla="*/ 2343221 w 11965575"/>
              <a:gd name="connsiteY2739" fmla="*/ 4622327 h 6464302"/>
              <a:gd name="connsiteX2740" fmla="*/ 2284931 w 11965575"/>
              <a:gd name="connsiteY2740" fmla="*/ 4623051 h 6464302"/>
              <a:gd name="connsiteX2741" fmla="*/ 2255573 w 11965575"/>
              <a:gd name="connsiteY2741" fmla="*/ 4638936 h 6464302"/>
              <a:gd name="connsiteX2742" fmla="*/ 2229960 w 11965575"/>
              <a:gd name="connsiteY2742" fmla="*/ 4648752 h 6464302"/>
              <a:gd name="connsiteX2743" fmla="*/ 2127938 w 11965575"/>
              <a:gd name="connsiteY2743" fmla="*/ 4656975 h 6464302"/>
              <a:gd name="connsiteX2744" fmla="*/ 2124736 w 11965575"/>
              <a:gd name="connsiteY2744" fmla="*/ 4658202 h 6464302"/>
              <a:gd name="connsiteX2745" fmla="*/ 2048388 w 11965575"/>
              <a:gd name="connsiteY2745" fmla="*/ 4628790 h 6464302"/>
              <a:gd name="connsiteX2746" fmla="*/ 2045790 w 11965575"/>
              <a:gd name="connsiteY2746" fmla="*/ 4638278 h 6464302"/>
              <a:gd name="connsiteX2747" fmla="*/ 2032621 w 11965575"/>
              <a:gd name="connsiteY2747" fmla="*/ 4646414 h 6464302"/>
              <a:gd name="connsiteX2748" fmla="*/ 2023742 w 11965575"/>
              <a:gd name="connsiteY2748" fmla="*/ 4643641 h 6464302"/>
              <a:gd name="connsiteX2749" fmla="*/ 2022109 w 11965575"/>
              <a:gd name="connsiteY2749" fmla="*/ 4658163 h 6464302"/>
              <a:gd name="connsiteX2750" fmla="*/ 2024042 w 11965575"/>
              <a:gd name="connsiteY2750" fmla="*/ 4668231 h 6464302"/>
              <a:gd name="connsiteX2751" fmla="*/ 2015765 w 11965575"/>
              <a:gd name="connsiteY2751" fmla="*/ 4673718 h 6464302"/>
              <a:gd name="connsiteX2752" fmla="*/ 1980430 w 11965575"/>
              <a:gd name="connsiteY2752" fmla="*/ 4661013 h 6464302"/>
              <a:gd name="connsiteX2753" fmla="*/ 1954333 w 11965575"/>
              <a:gd name="connsiteY2753" fmla="*/ 4688772 h 6464302"/>
              <a:gd name="connsiteX2754" fmla="*/ 1968594 w 11965575"/>
              <a:gd name="connsiteY2754" fmla="*/ 4630037 h 6464302"/>
              <a:gd name="connsiteX2755" fmla="*/ 1973488 w 11965575"/>
              <a:gd name="connsiteY2755" fmla="*/ 4627390 h 6464302"/>
              <a:gd name="connsiteX2756" fmla="*/ 1992275 w 11965575"/>
              <a:gd name="connsiteY2756" fmla="*/ 4610152 h 6464302"/>
              <a:gd name="connsiteX2757" fmla="*/ 1969020 w 11965575"/>
              <a:gd name="connsiteY2757" fmla="*/ 4598992 h 6464302"/>
              <a:gd name="connsiteX2758" fmla="*/ 1905053 w 11965575"/>
              <a:gd name="connsiteY2758" fmla="*/ 4595718 h 6464302"/>
              <a:gd name="connsiteX2759" fmla="*/ 1891462 w 11965575"/>
              <a:gd name="connsiteY2759" fmla="*/ 4593978 h 6464302"/>
              <a:gd name="connsiteX2760" fmla="*/ 1861501 w 11965575"/>
              <a:gd name="connsiteY2760" fmla="*/ 4601601 h 6464302"/>
              <a:gd name="connsiteX2761" fmla="*/ 1840782 w 11965575"/>
              <a:gd name="connsiteY2761" fmla="*/ 4608771 h 6464302"/>
              <a:gd name="connsiteX2762" fmla="*/ 1821812 w 11965575"/>
              <a:gd name="connsiteY2762" fmla="*/ 4627620 h 6464302"/>
              <a:gd name="connsiteX2763" fmla="*/ 1800549 w 11965575"/>
              <a:gd name="connsiteY2763" fmla="*/ 4639631 h 6464302"/>
              <a:gd name="connsiteX2764" fmla="*/ 1785811 w 11965575"/>
              <a:gd name="connsiteY2764" fmla="*/ 4634471 h 6464302"/>
              <a:gd name="connsiteX2765" fmla="*/ 1775966 w 11965575"/>
              <a:gd name="connsiteY2765" fmla="*/ 4626665 h 6464302"/>
              <a:gd name="connsiteX2766" fmla="*/ 1740268 w 11965575"/>
              <a:gd name="connsiteY2766" fmla="*/ 4617186 h 6464302"/>
              <a:gd name="connsiteX2767" fmla="*/ 1724442 w 11965575"/>
              <a:gd name="connsiteY2767" fmla="*/ 4621708 h 6464302"/>
              <a:gd name="connsiteX2768" fmla="*/ 1626826 w 11965575"/>
              <a:gd name="connsiteY2768" fmla="*/ 4645226 h 6464302"/>
              <a:gd name="connsiteX2769" fmla="*/ 1576812 w 11965575"/>
              <a:gd name="connsiteY2769" fmla="*/ 4640462 h 6464302"/>
              <a:gd name="connsiteX2770" fmla="*/ 1545586 w 11965575"/>
              <a:gd name="connsiteY2770" fmla="*/ 4618462 h 6464302"/>
              <a:gd name="connsiteX2771" fmla="*/ 1523596 w 11965575"/>
              <a:gd name="connsiteY2771" fmla="*/ 4636925 h 6464302"/>
              <a:gd name="connsiteX2772" fmla="*/ 1480471 w 11965575"/>
              <a:gd name="connsiteY2772" fmla="*/ 4611766 h 6464302"/>
              <a:gd name="connsiteX2773" fmla="*/ 1472861 w 11965575"/>
              <a:gd name="connsiteY2773" fmla="*/ 4597697 h 6464302"/>
              <a:gd name="connsiteX2774" fmla="*/ 1457158 w 11965575"/>
              <a:gd name="connsiteY2774" fmla="*/ 4587504 h 6464302"/>
              <a:gd name="connsiteX2775" fmla="*/ 1446283 w 11965575"/>
              <a:gd name="connsiteY2775" fmla="*/ 4602481 h 6464302"/>
              <a:gd name="connsiteX2776" fmla="*/ 1416980 w 11965575"/>
              <a:gd name="connsiteY2776" fmla="*/ 4672384 h 6464302"/>
              <a:gd name="connsiteX2777" fmla="*/ 1385328 w 11965575"/>
              <a:gd name="connsiteY2777" fmla="*/ 4681429 h 6464302"/>
              <a:gd name="connsiteX2778" fmla="*/ 1348178 w 11965575"/>
              <a:gd name="connsiteY2778" fmla="*/ 4684859 h 6464302"/>
              <a:gd name="connsiteX2779" fmla="*/ 1299734 w 11965575"/>
              <a:gd name="connsiteY2779" fmla="*/ 4693390 h 6464302"/>
              <a:gd name="connsiteX2780" fmla="*/ 1235281 w 11965575"/>
              <a:gd name="connsiteY2780" fmla="*/ 4708057 h 6464302"/>
              <a:gd name="connsiteX2781" fmla="*/ 1184178 w 11965575"/>
              <a:gd name="connsiteY2781" fmla="*/ 4712974 h 6464302"/>
              <a:gd name="connsiteX2782" fmla="*/ 1144980 w 11965575"/>
              <a:gd name="connsiteY2782" fmla="*/ 4680134 h 6464302"/>
              <a:gd name="connsiteX2783" fmla="*/ 1073098 w 11965575"/>
              <a:gd name="connsiteY2783" fmla="*/ 4679119 h 6464302"/>
              <a:gd name="connsiteX2784" fmla="*/ 1071045 w 11965575"/>
              <a:gd name="connsiteY2784" fmla="*/ 4683766 h 6464302"/>
              <a:gd name="connsiteX2785" fmla="*/ 1051232 w 11965575"/>
              <a:gd name="connsiteY2785" fmla="*/ 4682868 h 6464302"/>
              <a:gd name="connsiteX2786" fmla="*/ 1014206 w 11965575"/>
              <a:gd name="connsiteY2786" fmla="*/ 4671582 h 6464302"/>
              <a:gd name="connsiteX2787" fmla="*/ 964795 w 11965575"/>
              <a:gd name="connsiteY2787" fmla="*/ 4675080 h 6464302"/>
              <a:gd name="connsiteX2788" fmla="*/ 1000556 w 11965575"/>
              <a:gd name="connsiteY2788" fmla="*/ 4656742 h 6464302"/>
              <a:gd name="connsiteX2789" fmla="*/ 1041450 w 11965575"/>
              <a:gd name="connsiteY2789" fmla="*/ 4647244 h 6464302"/>
              <a:gd name="connsiteX2790" fmla="*/ 1036440 w 11965575"/>
              <a:gd name="connsiteY2790" fmla="*/ 4623688 h 6464302"/>
              <a:gd name="connsiteX2791" fmla="*/ 1030159 w 11965575"/>
              <a:gd name="connsiteY2791" fmla="*/ 4611427 h 6464302"/>
              <a:gd name="connsiteX2792" fmla="*/ 981051 w 11965575"/>
              <a:gd name="connsiteY2792" fmla="*/ 4598596 h 6464302"/>
              <a:gd name="connsiteX2793" fmla="*/ 955258 w 11965575"/>
              <a:gd name="connsiteY2793" fmla="*/ 4610025 h 6464302"/>
              <a:gd name="connsiteX2794" fmla="*/ 945834 w 11965575"/>
              <a:gd name="connsiteY2794" fmla="*/ 4612094 h 6464302"/>
              <a:gd name="connsiteX2795" fmla="*/ 926626 w 11965575"/>
              <a:gd name="connsiteY2795" fmla="*/ 4619456 h 6464302"/>
              <a:gd name="connsiteX2796" fmla="*/ 924390 w 11965575"/>
              <a:gd name="connsiteY2796" fmla="*/ 4625717 h 6464302"/>
              <a:gd name="connsiteX2797" fmla="*/ 904037 w 11965575"/>
              <a:gd name="connsiteY2797" fmla="*/ 4588740 h 6464302"/>
              <a:gd name="connsiteX2798" fmla="*/ 895702 w 11965575"/>
              <a:gd name="connsiteY2798" fmla="*/ 4581127 h 6464302"/>
              <a:gd name="connsiteX2799" fmla="*/ 881807 w 11965575"/>
              <a:gd name="connsiteY2799" fmla="*/ 4595716 h 6464302"/>
              <a:gd name="connsiteX2800" fmla="*/ 886456 w 11965575"/>
              <a:gd name="connsiteY2800" fmla="*/ 4622500 h 6464302"/>
              <a:gd name="connsiteX2801" fmla="*/ 880112 w 11965575"/>
              <a:gd name="connsiteY2801" fmla="*/ 4638055 h 6464302"/>
              <a:gd name="connsiteX2802" fmla="*/ 793974 w 11965575"/>
              <a:gd name="connsiteY2802" fmla="*/ 4654858 h 6464302"/>
              <a:gd name="connsiteX2803" fmla="*/ 762385 w 11965575"/>
              <a:gd name="connsiteY2803" fmla="*/ 4636084 h 6464302"/>
              <a:gd name="connsiteX2804" fmla="*/ 725902 w 11965575"/>
              <a:gd name="connsiteY2804" fmla="*/ 4619958 h 6464302"/>
              <a:gd name="connsiteX2805" fmla="*/ 722760 w 11965575"/>
              <a:gd name="connsiteY2805" fmla="*/ 4634287 h 6464302"/>
              <a:gd name="connsiteX2806" fmla="*/ 734659 w 11965575"/>
              <a:gd name="connsiteY2806" fmla="*/ 4637447 h 6464302"/>
              <a:gd name="connsiteX2807" fmla="*/ 752962 w 11965575"/>
              <a:gd name="connsiteY2807" fmla="*/ 4638152 h 6464302"/>
              <a:gd name="connsiteX2808" fmla="*/ 752476 w 11965575"/>
              <a:gd name="connsiteY2808" fmla="*/ 4656095 h 6464302"/>
              <a:gd name="connsiteX2809" fmla="*/ 733449 w 11965575"/>
              <a:gd name="connsiteY2809" fmla="*/ 4661844 h 6464302"/>
              <a:gd name="connsiteX2810" fmla="*/ 718588 w 11965575"/>
              <a:gd name="connsiteY2810" fmla="*/ 4671399 h 6464302"/>
              <a:gd name="connsiteX2811" fmla="*/ 717682 w 11965575"/>
              <a:gd name="connsiteY2811" fmla="*/ 4679467 h 6464302"/>
              <a:gd name="connsiteX2812" fmla="*/ 712062 w 11965575"/>
              <a:gd name="connsiteY2812" fmla="*/ 4688569 h 6464302"/>
              <a:gd name="connsiteX2813" fmla="*/ 703546 w 11965575"/>
              <a:gd name="connsiteY2813" fmla="*/ 4682568 h 6464302"/>
              <a:gd name="connsiteX2814" fmla="*/ 666280 w 11965575"/>
              <a:gd name="connsiteY2814" fmla="*/ 4659795 h 6464302"/>
              <a:gd name="connsiteX2815" fmla="*/ 654439 w 11965575"/>
              <a:gd name="connsiteY2815" fmla="*/ 4669737 h 6464302"/>
              <a:gd name="connsiteX2816" fmla="*/ 652262 w 11965575"/>
              <a:gd name="connsiteY2816" fmla="*/ 4689099 h 6464302"/>
              <a:gd name="connsiteX2817" fmla="*/ 627798 w 11965575"/>
              <a:gd name="connsiteY2817" fmla="*/ 4702336 h 6464302"/>
              <a:gd name="connsiteX2818" fmla="*/ 601944 w 11965575"/>
              <a:gd name="connsiteY2818" fmla="*/ 4700665 h 6464302"/>
              <a:gd name="connsiteX2819" fmla="*/ 571081 w 11965575"/>
              <a:gd name="connsiteY2819" fmla="*/ 4675437 h 6464302"/>
              <a:gd name="connsiteX2820" fmla="*/ 560574 w 11965575"/>
              <a:gd name="connsiteY2820" fmla="*/ 4646268 h 6464302"/>
              <a:gd name="connsiteX2821" fmla="*/ 571144 w 11965575"/>
              <a:gd name="connsiteY2821" fmla="*/ 4647621 h 6464302"/>
              <a:gd name="connsiteX2822" fmla="*/ 619711 w 11965575"/>
              <a:gd name="connsiteY2822" fmla="*/ 4624374 h 6464302"/>
              <a:gd name="connsiteX2823" fmla="*/ 639464 w 11965575"/>
              <a:gd name="connsiteY2823" fmla="*/ 4612170 h 6464302"/>
              <a:gd name="connsiteX2824" fmla="*/ 725965 w 11965575"/>
              <a:gd name="connsiteY2824" fmla="*/ 4592142 h 6464302"/>
              <a:gd name="connsiteX2825" fmla="*/ 833548 w 11965575"/>
              <a:gd name="connsiteY2825" fmla="*/ 4561716 h 6464302"/>
              <a:gd name="connsiteX2826" fmla="*/ 890210 w 11965575"/>
              <a:gd name="connsiteY2826" fmla="*/ 4534594 h 6464302"/>
              <a:gd name="connsiteX2827" fmla="*/ 929413 w 11965575"/>
              <a:gd name="connsiteY2827" fmla="*/ 4526517 h 6464302"/>
              <a:gd name="connsiteX2828" fmla="*/ 969101 w 11965575"/>
              <a:gd name="connsiteY2828" fmla="*/ 4500498 h 6464302"/>
              <a:gd name="connsiteX2829" fmla="*/ 1015732 w 11965575"/>
              <a:gd name="connsiteY2829" fmla="*/ 4508102 h 6464302"/>
              <a:gd name="connsiteX2830" fmla="*/ 1072090 w 11965575"/>
              <a:gd name="connsiteY2830" fmla="*/ 4497310 h 6464302"/>
              <a:gd name="connsiteX2831" fmla="*/ 1126336 w 11965575"/>
              <a:gd name="connsiteY2831" fmla="*/ 4478063 h 6464302"/>
              <a:gd name="connsiteX2832" fmla="*/ 1157806 w 11965575"/>
              <a:gd name="connsiteY2832" fmla="*/ 4470633 h 6464302"/>
              <a:gd name="connsiteX2833" fmla="*/ 1199848 w 11965575"/>
              <a:gd name="connsiteY2833" fmla="*/ 4464554 h 6464302"/>
              <a:gd name="connsiteX2834" fmla="*/ 1264634 w 11965575"/>
              <a:gd name="connsiteY2834" fmla="*/ 4440110 h 6464302"/>
              <a:gd name="connsiteX2835" fmla="*/ 1273080 w 11965575"/>
              <a:gd name="connsiteY2835" fmla="*/ 4438944 h 6464302"/>
              <a:gd name="connsiteX2836" fmla="*/ 1257433 w 11965575"/>
              <a:gd name="connsiteY2836" fmla="*/ 4429257 h 6464302"/>
              <a:gd name="connsiteX2837" fmla="*/ 1243579 w 11965575"/>
              <a:gd name="connsiteY2837" fmla="*/ 4410701 h 6464302"/>
              <a:gd name="connsiteX2838" fmla="*/ 1184506 w 11965575"/>
              <a:gd name="connsiteY2838" fmla="*/ 4409777 h 6464302"/>
              <a:gd name="connsiteX2839" fmla="*/ 1182818 w 11965575"/>
              <a:gd name="connsiteY2839" fmla="*/ 4414011 h 6464302"/>
              <a:gd name="connsiteX2840" fmla="*/ 1166536 w 11965575"/>
              <a:gd name="connsiteY2840" fmla="*/ 4413192 h 6464302"/>
              <a:gd name="connsiteX2841" fmla="*/ 1136108 w 11965575"/>
              <a:gd name="connsiteY2841" fmla="*/ 4402910 h 6464302"/>
              <a:gd name="connsiteX2842" fmla="*/ 1095502 w 11965575"/>
              <a:gd name="connsiteY2842" fmla="*/ 4406097 h 6464302"/>
              <a:gd name="connsiteX2843" fmla="*/ 1124890 w 11965575"/>
              <a:gd name="connsiteY2843" fmla="*/ 4389389 h 6464302"/>
              <a:gd name="connsiteX2844" fmla="*/ 1158498 w 11965575"/>
              <a:gd name="connsiteY2844" fmla="*/ 4380735 h 6464302"/>
              <a:gd name="connsiteX2845" fmla="*/ 1154380 w 11965575"/>
              <a:gd name="connsiteY2845" fmla="*/ 4359272 h 6464302"/>
              <a:gd name="connsiteX2846" fmla="*/ 1149218 w 11965575"/>
              <a:gd name="connsiteY2846" fmla="*/ 4348102 h 6464302"/>
              <a:gd name="connsiteX2847" fmla="*/ 1128760 w 11965575"/>
              <a:gd name="connsiteY2847" fmla="*/ 4345013 h 6464302"/>
              <a:gd name="connsiteX2848" fmla="*/ 1115324 w 11965575"/>
              <a:gd name="connsiteY2848" fmla="*/ 4339205 h 6464302"/>
              <a:gd name="connsiteX2849" fmla="*/ 1109496 w 11965575"/>
              <a:gd name="connsiteY2849" fmla="*/ 4341693 h 6464302"/>
              <a:gd name="connsiteX2850" fmla="*/ 1089548 w 11965575"/>
              <a:gd name="connsiteY2850" fmla="*/ 4344599 h 6464302"/>
              <a:gd name="connsiteX2851" fmla="*/ 1087664 w 11965575"/>
              <a:gd name="connsiteY2851" fmla="*/ 4346825 h 6464302"/>
              <a:gd name="connsiteX2852" fmla="*/ 1079919 w 11965575"/>
              <a:gd name="connsiteY2852" fmla="*/ 4348709 h 6464302"/>
              <a:gd name="connsiteX2853" fmla="*/ 1064134 w 11965575"/>
              <a:gd name="connsiteY2853" fmla="*/ 4355417 h 6464302"/>
              <a:gd name="connsiteX2854" fmla="*/ 1062296 w 11965575"/>
              <a:gd name="connsiteY2854" fmla="*/ 4361122 h 6464302"/>
              <a:gd name="connsiteX2855" fmla="*/ 1045570 w 11965575"/>
              <a:gd name="connsiteY2855" fmla="*/ 4327431 h 6464302"/>
              <a:gd name="connsiteX2856" fmla="*/ 1038720 w 11965575"/>
              <a:gd name="connsiteY2856" fmla="*/ 4320495 h 6464302"/>
              <a:gd name="connsiteX2857" fmla="*/ 1027302 w 11965575"/>
              <a:gd name="connsiteY2857" fmla="*/ 4333788 h 6464302"/>
              <a:gd name="connsiteX2858" fmla="*/ 1031122 w 11965575"/>
              <a:gd name="connsiteY2858" fmla="*/ 4358190 h 6464302"/>
              <a:gd name="connsiteX2859" fmla="*/ 1025908 w 11965575"/>
              <a:gd name="connsiteY2859" fmla="*/ 4372363 h 6464302"/>
              <a:gd name="connsiteX2860" fmla="*/ 955120 w 11965575"/>
              <a:gd name="connsiteY2860" fmla="*/ 4387672 h 6464302"/>
              <a:gd name="connsiteX2861" fmla="*/ 932880 w 11965575"/>
              <a:gd name="connsiteY2861" fmla="*/ 4381790 h 6464302"/>
              <a:gd name="connsiteX2862" fmla="*/ 931460 w 11965575"/>
              <a:gd name="connsiteY2862" fmla="*/ 4377507 h 6464302"/>
              <a:gd name="connsiteX2863" fmla="*/ 930696 w 11965575"/>
              <a:gd name="connsiteY2863" fmla="*/ 4377122 h 6464302"/>
              <a:gd name="connsiteX2864" fmla="*/ 928522 w 11965575"/>
              <a:gd name="connsiteY2864" fmla="*/ 4370910 h 6464302"/>
              <a:gd name="connsiteX2865" fmla="*/ 926831 w 11965575"/>
              <a:gd name="connsiteY2865" fmla="*/ 4367977 h 6464302"/>
              <a:gd name="connsiteX2866" fmla="*/ 921994 w 11965575"/>
              <a:gd name="connsiteY2866" fmla="*/ 4362596 h 6464302"/>
              <a:gd name="connsiteX2867" fmla="*/ 913965 w 11965575"/>
              <a:gd name="connsiteY2867" fmla="*/ 4364137 h 6464302"/>
              <a:gd name="connsiteX2868" fmla="*/ 899869 w 11965575"/>
              <a:gd name="connsiteY2868" fmla="*/ 4371910 h 6464302"/>
              <a:gd name="connsiteX2869" fmla="*/ 901205 w 11965575"/>
              <a:gd name="connsiteY2869" fmla="*/ 4373126 h 6464302"/>
              <a:gd name="connsiteX2870" fmla="*/ 906374 w 11965575"/>
              <a:gd name="connsiteY2870" fmla="*/ 4371809 h 6464302"/>
              <a:gd name="connsiteX2871" fmla="*/ 921415 w 11965575"/>
              <a:gd name="connsiteY2871" fmla="*/ 4372451 h 6464302"/>
              <a:gd name="connsiteX2872" fmla="*/ 921016 w 11965575"/>
              <a:gd name="connsiteY2872" fmla="*/ 4388799 h 6464302"/>
              <a:gd name="connsiteX2873" fmla="*/ 905380 w 11965575"/>
              <a:gd name="connsiteY2873" fmla="*/ 4394037 h 6464302"/>
              <a:gd name="connsiteX2874" fmla="*/ 893166 w 11965575"/>
              <a:gd name="connsiteY2874" fmla="*/ 4402743 h 6464302"/>
              <a:gd name="connsiteX2875" fmla="*/ 892422 w 11965575"/>
              <a:gd name="connsiteY2875" fmla="*/ 4410094 h 6464302"/>
              <a:gd name="connsiteX2876" fmla="*/ 887804 w 11965575"/>
              <a:gd name="connsiteY2876" fmla="*/ 4418386 h 6464302"/>
              <a:gd name="connsiteX2877" fmla="*/ 880806 w 11965575"/>
              <a:gd name="connsiteY2877" fmla="*/ 4412919 h 6464302"/>
              <a:gd name="connsiteX2878" fmla="*/ 867801 w 11965575"/>
              <a:gd name="connsiteY2878" fmla="*/ 4398398 h 6464302"/>
              <a:gd name="connsiteX2879" fmla="*/ 857939 w 11965575"/>
              <a:gd name="connsiteY2879" fmla="*/ 4394913 h 6464302"/>
              <a:gd name="connsiteX2880" fmla="*/ 840331 w 11965575"/>
              <a:gd name="connsiteY2880" fmla="*/ 4402381 h 6464302"/>
              <a:gd name="connsiteX2881" fmla="*/ 838660 w 11965575"/>
              <a:gd name="connsiteY2881" fmla="*/ 4418870 h 6464302"/>
              <a:gd name="connsiteX2882" fmla="*/ 818554 w 11965575"/>
              <a:gd name="connsiteY2882" fmla="*/ 4430931 h 6464302"/>
              <a:gd name="connsiteX2883" fmla="*/ 797308 w 11965575"/>
              <a:gd name="connsiteY2883" fmla="*/ 4429408 h 6464302"/>
              <a:gd name="connsiteX2884" fmla="*/ 786568 w 11965575"/>
              <a:gd name="connsiteY2884" fmla="*/ 4425520 h 6464302"/>
              <a:gd name="connsiteX2885" fmla="*/ 765062 w 11965575"/>
              <a:gd name="connsiteY2885" fmla="*/ 4435105 h 6464302"/>
              <a:gd name="connsiteX2886" fmla="*/ 722840 w 11965575"/>
              <a:gd name="connsiteY2886" fmla="*/ 4442796 h 6464302"/>
              <a:gd name="connsiteX2887" fmla="*/ 688166 w 11965575"/>
              <a:gd name="connsiteY2887" fmla="*/ 4451453 h 6464302"/>
              <a:gd name="connsiteX2888" fmla="*/ 710703 w 11965575"/>
              <a:gd name="connsiteY2888" fmla="*/ 4387230 h 6464302"/>
              <a:gd name="connsiteX2889" fmla="*/ 715841 w 11965575"/>
              <a:gd name="connsiteY2889" fmla="*/ 4355152 h 6464302"/>
              <a:gd name="connsiteX2890" fmla="*/ 714636 w 11965575"/>
              <a:gd name="connsiteY2890" fmla="*/ 4338630 h 6464302"/>
              <a:gd name="connsiteX2891" fmla="*/ 696636 w 11965575"/>
              <a:gd name="connsiteY2891" fmla="*/ 4321596 h 6464302"/>
              <a:gd name="connsiteX2892" fmla="*/ 659184 w 11965575"/>
              <a:gd name="connsiteY2892" fmla="*/ 4341354 h 6464302"/>
              <a:gd name="connsiteX2893" fmla="*/ 627350 w 11965575"/>
              <a:gd name="connsiteY2893" fmla="*/ 4352011 h 6464302"/>
              <a:gd name="connsiteX2894" fmla="*/ 618470 w 11965575"/>
              <a:gd name="connsiteY2894" fmla="*/ 4349238 h 6464302"/>
              <a:gd name="connsiteX2895" fmla="*/ 597026 w 11965575"/>
              <a:gd name="connsiteY2895" fmla="*/ 4362862 h 6464302"/>
              <a:gd name="connsiteX2896" fmla="*/ 584220 w 11965575"/>
              <a:gd name="connsiteY2896" fmla="*/ 4367770 h 6464302"/>
              <a:gd name="connsiteX2897" fmla="*/ 553052 w 11965575"/>
              <a:gd name="connsiteY2897" fmla="*/ 4358872 h 6464302"/>
              <a:gd name="connsiteX2898" fmla="*/ 532814 w 11965575"/>
              <a:gd name="connsiteY2898" fmla="*/ 4389018 h 6464302"/>
              <a:gd name="connsiteX2899" fmla="*/ 514811 w 11965575"/>
              <a:gd name="connsiteY2899" fmla="*/ 4412902 h 6464302"/>
              <a:gd name="connsiteX2900" fmla="*/ 491493 w 11965575"/>
              <a:gd name="connsiteY2900" fmla="*/ 4429559 h 6464302"/>
              <a:gd name="connsiteX2901" fmla="*/ 485453 w 11965575"/>
              <a:gd name="connsiteY2901" fmla="*/ 4428785 h 6464302"/>
              <a:gd name="connsiteX2902" fmla="*/ 476456 w 11965575"/>
              <a:gd name="connsiteY2902" fmla="*/ 4399810 h 6464302"/>
              <a:gd name="connsiteX2903" fmla="*/ 452480 w 11965575"/>
              <a:gd name="connsiteY2903" fmla="*/ 4354185 h 6464302"/>
              <a:gd name="connsiteX2904" fmla="*/ 449278 w 11965575"/>
              <a:gd name="connsiteY2904" fmla="*/ 4355413 h 6464302"/>
              <a:gd name="connsiteX2905" fmla="*/ 405726 w 11965575"/>
              <a:gd name="connsiteY2905" fmla="*/ 4361297 h 6464302"/>
              <a:gd name="connsiteX2906" fmla="*/ 370568 w 11965575"/>
              <a:gd name="connsiteY2906" fmla="*/ 4387896 h 6464302"/>
              <a:gd name="connsiteX2907" fmla="*/ 360606 w 11965575"/>
              <a:gd name="connsiteY2907" fmla="*/ 4353886 h 6464302"/>
              <a:gd name="connsiteX2908" fmla="*/ 340493 w 11965575"/>
              <a:gd name="connsiteY2908" fmla="*/ 4328398 h 6464302"/>
              <a:gd name="connsiteX2909" fmla="*/ 256587 w 11965575"/>
              <a:gd name="connsiteY2909" fmla="*/ 4379857 h 6464302"/>
              <a:gd name="connsiteX2910" fmla="*/ 231758 w 11965575"/>
              <a:gd name="connsiteY2910" fmla="*/ 4396321 h 6464302"/>
              <a:gd name="connsiteX2911" fmla="*/ 207720 w 11965575"/>
              <a:gd name="connsiteY2911" fmla="*/ 4378514 h 6464302"/>
              <a:gd name="connsiteX2912" fmla="*/ 163990 w 11965575"/>
              <a:gd name="connsiteY2912" fmla="*/ 4345093 h 6464302"/>
              <a:gd name="connsiteX2913" fmla="*/ 147198 w 11965575"/>
              <a:gd name="connsiteY2913" fmla="*/ 4344581 h 6464302"/>
              <a:gd name="connsiteX2914" fmla="*/ 144360 w 11965575"/>
              <a:gd name="connsiteY2914" fmla="*/ 4342581 h 6464302"/>
              <a:gd name="connsiteX2915" fmla="*/ 145506 w 11965575"/>
              <a:gd name="connsiteY2915" fmla="*/ 4346002 h 6464302"/>
              <a:gd name="connsiteX2916" fmla="*/ 146714 w 11965575"/>
              <a:gd name="connsiteY2916" fmla="*/ 4362524 h 6464302"/>
              <a:gd name="connsiteX2917" fmla="*/ 113306 w 11965575"/>
              <a:gd name="connsiteY2917" fmla="*/ 4400805 h 6464302"/>
              <a:gd name="connsiteX2918" fmla="*/ 78334 w 11965575"/>
              <a:gd name="connsiteY2918" fmla="*/ 4384871 h 6464302"/>
              <a:gd name="connsiteX2919" fmla="*/ 51152 w 11965575"/>
              <a:gd name="connsiteY2919" fmla="*/ 4381394 h 6464302"/>
              <a:gd name="connsiteX2920" fmla="*/ 34360 w 11965575"/>
              <a:gd name="connsiteY2920" fmla="*/ 4380882 h 6464302"/>
              <a:gd name="connsiteX2921" fmla="*/ 39920 w 11965575"/>
              <a:gd name="connsiteY2921" fmla="*/ 4358678 h 6464302"/>
              <a:gd name="connsiteX2922" fmla="*/ 116216 w 11965575"/>
              <a:gd name="connsiteY2922" fmla="*/ 4293150 h 6464302"/>
              <a:gd name="connsiteX2923" fmla="*/ 130655 w 11965575"/>
              <a:gd name="connsiteY2923" fmla="*/ 4273720 h 6464302"/>
              <a:gd name="connsiteX2924" fmla="*/ 163822 w 11965575"/>
              <a:gd name="connsiteY2924" fmla="*/ 4223951 h 6464302"/>
              <a:gd name="connsiteX2925" fmla="*/ 200248 w 11965575"/>
              <a:gd name="connsiteY2925" fmla="*/ 4186056 h 6464302"/>
              <a:gd name="connsiteX2926" fmla="*/ 220062 w 11965575"/>
              <a:gd name="connsiteY2926" fmla="*/ 4186955 h 6464302"/>
              <a:gd name="connsiteX2927" fmla="*/ 226886 w 11965575"/>
              <a:gd name="connsiteY2927" fmla="*/ 4194376 h 6464302"/>
              <a:gd name="connsiteX2928" fmla="*/ 228338 w 11965575"/>
              <a:gd name="connsiteY2928" fmla="*/ 4181467 h 6464302"/>
              <a:gd name="connsiteX2929" fmla="*/ 254436 w 11965575"/>
              <a:gd name="connsiteY2929" fmla="*/ 4153708 h 6464302"/>
              <a:gd name="connsiteX2930" fmla="*/ 263373 w 11965575"/>
              <a:gd name="connsiteY2930" fmla="*/ 4169583 h 6464302"/>
              <a:gd name="connsiteX2931" fmla="*/ 267962 w 11965575"/>
              <a:gd name="connsiteY2931" fmla="*/ 4183264 h 6464302"/>
              <a:gd name="connsiteX2932" fmla="*/ 281676 w 11965575"/>
              <a:gd name="connsiteY2932" fmla="*/ 4170288 h 6464302"/>
              <a:gd name="connsiteX2933" fmla="*/ 281072 w 11965575"/>
              <a:gd name="connsiteY2933" fmla="*/ 4162027 h 6464302"/>
              <a:gd name="connsiteX2934" fmla="*/ 299075 w 11965575"/>
              <a:gd name="connsiteY2934" fmla="*/ 4138142 h 6464302"/>
              <a:gd name="connsiteX2935" fmla="*/ 332600 w 11965575"/>
              <a:gd name="connsiteY2935" fmla="*/ 4130357 h 6464302"/>
              <a:gd name="connsiteX2936" fmla="*/ 335432 w 11965575"/>
              <a:gd name="connsiteY2936" fmla="*/ 4117818 h 6464302"/>
              <a:gd name="connsiteX2937" fmla="*/ 398132 w 11965575"/>
              <a:gd name="connsiteY2937" fmla="*/ 4058115 h 6464302"/>
              <a:gd name="connsiteX2938" fmla="*/ 409998 w 11965575"/>
              <a:gd name="connsiteY2938" fmla="*/ 4040412 h 6464302"/>
              <a:gd name="connsiteX2939" fmla="*/ 420183 w 11965575"/>
              <a:gd name="connsiteY2939" fmla="*/ 4014455 h 6464302"/>
              <a:gd name="connsiteX2940" fmla="*/ 431005 w 11965575"/>
              <a:gd name="connsiteY2940" fmla="*/ 4002165 h 6464302"/>
              <a:gd name="connsiteX2941" fmla="*/ 413373 w 11965575"/>
              <a:gd name="connsiteY2941" fmla="*/ 4007096 h 6464302"/>
              <a:gd name="connsiteX2942" fmla="*/ 270696 w 11965575"/>
              <a:gd name="connsiteY2942" fmla="*/ 4036305 h 6464302"/>
              <a:gd name="connsiteX2943" fmla="*/ 235964 w 11965575"/>
              <a:gd name="connsiteY2943" fmla="*/ 4031861 h 6464302"/>
              <a:gd name="connsiteX2944" fmla="*/ 184318 w 11965575"/>
              <a:gd name="connsiteY2944" fmla="*/ 4041619 h 6464302"/>
              <a:gd name="connsiteX2945" fmla="*/ 146202 w 11965575"/>
              <a:gd name="connsiteY2945" fmla="*/ 4040015 h 6464302"/>
              <a:gd name="connsiteX2946" fmla="*/ 141436 w 11965575"/>
              <a:gd name="connsiteY2946" fmla="*/ 3987029 h 6464302"/>
              <a:gd name="connsiteX2947" fmla="*/ 168259 w 11965575"/>
              <a:gd name="connsiteY2947" fmla="*/ 3952815 h 6464302"/>
              <a:gd name="connsiteX2948" fmla="*/ 186376 w 11965575"/>
              <a:gd name="connsiteY2948" fmla="*/ 3996053 h 6464302"/>
              <a:gd name="connsiteX2949" fmla="*/ 201236 w 11965575"/>
              <a:gd name="connsiteY2949" fmla="*/ 3986497 h 6464302"/>
              <a:gd name="connsiteX2950" fmla="*/ 200936 w 11965575"/>
              <a:gd name="connsiteY2950" fmla="*/ 3961907 h 6464302"/>
              <a:gd name="connsiteX2951" fmla="*/ 238330 w 11965575"/>
              <a:gd name="connsiteY2951" fmla="*/ 3929047 h 6464302"/>
              <a:gd name="connsiteX2952" fmla="*/ 251920 w 11965575"/>
              <a:gd name="connsiteY2952" fmla="*/ 3930787 h 6464302"/>
              <a:gd name="connsiteX2953" fmla="*/ 266962 w 11965575"/>
              <a:gd name="connsiteY2953" fmla="*/ 3919618 h 6464302"/>
              <a:gd name="connsiteX2954" fmla="*/ 260863 w 11965575"/>
              <a:gd name="connsiteY2954" fmla="*/ 3905742 h 6464302"/>
              <a:gd name="connsiteX2955" fmla="*/ 252106 w 11965575"/>
              <a:gd name="connsiteY2955" fmla="*/ 3888254 h 6464302"/>
              <a:gd name="connsiteX2956" fmla="*/ 268295 w 11965575"/>
              <a:gd name="connsiteY2956" fmla="*/ 3880505 h 6464302"/>
              <a:gd name="connsiteX2957" fmla="*/ 498439 w 11965575"/>
              <a:gd name="connsiteY2957" fmla="*/ 3836302 h 6464302"/>
              <a:gd name="connsiteX2958" fmla="*/ 548603 w 11965575"/>
              <a:gd name="connsiteY2958" fmla="*/ 3824250 h 6464302"/>
              <a:gd name="connsiteX2959" fmla="*/ 525085 w 11965575"/>
              <a:gd name="connsiteY2959" fmla="*/ 3824100 h 6464302"/>
              <a:gd name="connsiteX2960" fmla="*/ 496542 w 11965575"/>
              <a:gd name="connsiteY2960" fmla="*/ 3820050 h 6464302"/>
              <a:gd name="connsiteX2961" fmla="*/ 454098 w 11965575"/>
              <a:gd name="connsiteY2961" fmla="*/ 3828942 h 6464302"/>
              <a:gd name="connsiteX2962" fmla="*/ 422776 w 11965575"/>
              <a:gd name="connsiteY2962" fmla="*/ 3827480 h 6464302"/>
              <a:gd name="connsiteX2963" fmla="*/ 418858 w 11965575"/>
              <a:gd name="connsiteY2963" fmla="*/ 3779204 h 6464302"/>
              <a:gd name="connsiteX2964" fmla="*/ 440902 w 11965575"/>
              <a:gd name="connsiteY2964" fmla="*/ 3748031 h 6464302"/>
              <a:gd name="connsiteX2965" fmla="*/ 455790 w 11965575"/>
              <a:gd name="connsiteY2965" fmla="*/ 3787426 h 6464302"/>
              <a:gd name="connsiteX2966" fmla="*/ 468002 w 11965575"/>
              <a:gd name="connsiteY2966" fmla="*/ 3778719 h 6464302"/>
              <a:gd name="connsiteX2967" fmla="*/ 467756 w 11965575"/>
              <a:gd name="connsiteY2967" fmla="*/ 3756315 h 6464302"/>
              <a:gd name="connsiteX2968" fmla="*/ 498486 w 11965575"/>
              <a:gd name="connsiteY2968" fmla="*/ 3726375 h 6464302"/>
              <a:gd name="connsiteX2969" fmla="*/ 509655 w 11965575"/>
              <a:gd name="connsiteY2969" fmla="*/ 3727960 h 6464302"/>
              <a:gd name="connsiteX2970" fmla="*/ 522017 w 11965575"/>
              <a:gd name="connsiteY2970" fmla="*/ 3717784 h 6464302"/>
              <a:gd name="connsiteX2971" fmla="*/ 517004 w 11965575"/>
              <a:gd name="connsiteY2971" fmla="*/ 3705141 h 6464302"/>
              <a:gd name="connsiteX2972" fmla="*/ 509808 w 11965575"/>
              <a:gd name="connsiteY2972" fmla="*/ 3689208 h 6464302"/>
              <a:gd name="connsiteX2973" fmla="*/ 523112 w 11965575"/>
              <a:gd name="connsiteY2973" fmla="*/ 3682148 h 6464302"/>
              <a:gd name="connsiteX2974" fmla="*/ 712246 w 11965575"/>
              <a:gd name="connsiteY2974" fmla="*/ 3641874 h 6464302"/>
              <a:gd name="connsiteX2975" fmla="*/ 774348 w 11965575"/>
              <a:gd name="connsiteY2975" fmla="*/ 3625333 h 6464302"/>
              <a:gd name="connsiteX2976" fmla="*/ 794204 w 11965575"/>
              <a:gd name="connsiteY2976" fmla="*/ 3628149 h 6464302"/>
              <a:gd name="connsiteX2977" fmla="*/ 823642 w 11965575"/>
              <a:gd name="connsiteY2977" fmla="*/ 3623378 h 6464302"/>
              <a:gd name="connsiteX2978" fmla="*/ 826318 w 11965575"/>
              <a:gd name="connsiteY2978" fmla="*/ 3671479 h 6464302"/>
              <a:gd name="connsiteX2979" fmla="*/ 855509 w 11965575"/>
              <a:gd name="connsiteY2979" fmla="*/ 3644303 h 6464302"/>
              <a:gd name="connsiteX2980" fmla="*/ 882516 w 11965575"/>
              <a:gd name="connsiteY2980" fmla="*/ 3613836 h 6464302"/>
              <a:gd name="connsiteX2981" fmla="*/ 944964 w 11965575"/>
              <a:gd name="connsiteY2981" fmla="*/ 3606291 h 6464302"/>
              <a:gd name="connsiteX2982" fmla="*/ 959309 w 11965575"/>
              <a:gd name="connsiteY2982" fmla="*/ 3626222 h 6464302"/>
              <a:gd name="connsiteX2983" fmla="*/ 973407 w 11965575"/>
              <a:gd name="connsiteY2983" fmla="*/ 3623748 h 6464302"/>
              <a:gd name="connsiteX2984" fmla="*/ 975394 w 11965575"/>
              <a:gd name="connsiteY2984" fmla="*/ 3616573 h 6464302"/>
              <a:gd name="connsiteX2985" fmla="*/ 1023150 w 11965575"/>
              <a:gd name="connsiteY2985" fmla="*/ 3580102 h 6464302"/>
              <a:gd name="connsiteX2986" fmla="*/ 1075075 w 11965575"/>
              <a:gd name="connsiteY2986" fmla="*/ 3577029 h 6464302"/>
              <a:gd name="connsiteX2987" fmla="*/ 1107688 w 11965575"/>
              <a:gd name="connsiteY2987" fmla="*/ 3590604 h 6464302"/>
              <a:gd name="connsiteX2988" fmla="*/ 1178774 w 11965575"/>
              <a:gd name="connsiteY2988" fmla="*/ 3572356 h 6464302"/>
              <a:gd name="connsiteX2989" fmla="*/ 1191483 w 11965575"/>
              <a:gd name="connsiteY2989" fmla="*/ 3571176 h 6464302"/>
              <a:gd name="connsiteX2990" fmla="*/ 1240329 w 11965575"/>
              <a:gd name="connsiteY2990" fmla="*/ 3573631 h 6464302"/>
              <a:gd name="connsiteX2991" fmla="*/ 1260334 w 11965575"/>
              <a:gd name="connsiteY2991" fmla="*/ 3574979 h 6464302"/>
              <a:gd name="connsiteX2992" fmla="*/ 1287420 w 11965575"/>
              <a:gd name="connsiteY2992" fmla="*/ 3567083 h 6464302"/>
              <a:gd name="connsiteX2993" fmla="*/ 1259194 w 11965575"/>
              <a:gd name="connsiteY2993" fmla="*/ 3568655 h 6464302"/>
              <a:gd name="connsiteX2994" fmla="*/ 1227242 w 11965575"/>
              <a:gd name="connsiteY2994" fmla="*/ 3553108 h 6464302"/>
              <a:gd name="connsiteX2995" fmla="*/ 1159352 w 11965575"/>
              <a:gd name="connsiteY2995" fmla="*/ 3516596 h 6464302"/>
              <a:gd name="connsiteX2996" fmla="*/ 1109578 w 11965575"/>
              <a:gd name="connsiteY2996" fmla="*/ 3523320 h 6464302"/>
              <a:gd name="connsiteX2997" fmla="*/ 1089404 w 11965575"/>
              <a:gd name="connsiteY2997" fmla="*/ 3525649 h 6464302"/>
              <a:gd name="connsiteX2998" fmla="*/ 958929 w 11965575"/>
              <a:gd name="connsiteY2998" fmla="*/ 3541688 h 6464302"/>
              <a:gd name="connsiteX2999" fmla="*/ 935734 w 11965575"/>
              <a:gd name="connsiteY2999" fmla="*/ 3543630 h 6464302"/>
              <a:gd name="connsiteX3000" fmla="*/ 910728 w 11965575"/>
              <a:gd name="connsiteY3000" fmla="*/ 3520789 h 6464302"/>
              <a:gd name="connsiteX3001" fmla="*/ 891460 w 11965575"/>
              <a:gd name="connsiteY3001" fmla="*/ 3515050 h 6464302"/>
              <a:gd name="connsiteX3002" fmla="*/ 862464 w 11965575"/>
              <a:gd name="connsiteY3002" fmla="*/ 3527707 h 6464302"/>
              <a:gd name="connsiteX3003" fmla="*/ 824654 w 11965575"/>
              <a:gd name="connsiteY3003" fmla="*/ 3509774 h 6464302"/>
              <a:gd name="connsiteX3004" fmla="*/ 813240 w 11965575"/>
              <a:gd name="connsiteY3004" fmla="*/ 3488672 h 6464302"/>
              <a:gd name="connsiteX3005" fmla="*/ 804542 w 11965575"/>
              <a:gd name="connsiteY3005" fmla="*/ 3484286 h 6464302"/>
              <a:gd name="connsiteX3006" fmla="*/ 803272 w 11965575"/>
              <a:gd name="connsiteY3006" fmla="*/ 3495580 h 6464302"/>
              <a:gd name="connsiteX3007" fmla="*/ 806896 w 11965575"/>
              <a:gd name="connsiteY3007" fmla="*/ 3504228 h 6464302"/>
              <a:gd name="connsiteX3008" fmla="*/ 803209 w 11965575"/>
              <a:gd name="connsiteY3008" fmla="*/ 3523397 h 6464302"/>
              <a:gd name="connsiteX3009" fmla="*/ 782611 w 11965575"/>
              <a:gd name="connsiteY3009" fmla="*/ 3515852 h 6464302"/>
              <a:gd name="connsiteX3010" fmla="*/ 777057 w 11965575"/>
              <a:gd name="connsiteY3010" fmla="*/ 3497137 h 6464302"/>
              <a:gd name="connsiteX3011" fmla="*/ 757970 w 11965575"/>
              <a:gd name="connsiteY3011" fmla="*/ 3489784 h 6464302"/>
              <a:gd name="connsiteX3012" fmla="*/ 754827 w 11965575"/>
              <a:gd name="connsiteY3012" fmla="*/ 3504112 h 6464302"/>
              <a:gd name="connsiteX3013" fmla="*/ 754284 w 11965575"/>
              <a:gd name="connsiteY3013" fmla="*/ 3508953 h 6464302"/>
              <a:gd name="connsiteX3014" fmla="*/ 720454 w 11965575"/>
              <a:gd name="connsiteY3014" fmla="*/ 3537359 h 6464302"/>
              <a:gd name="connsiteX3015" fmla="*/ 655520 w 11965575"/>
              <a:gd name="connsiteY3015" fmla="*/ 3529050 h 6464302"/>
              <a:gd name="connsiteX3016" fmla="*/ 623872 w 11965575"/>
              <a:gd name="connsiteY3016" fmla="*/ 3497175 h 6464302"/>
              <a:gd name="connsiteX3017" fmla="*/ 617591 w 11965575"/>
              <a:gd name="connsiteY3017" fmla="*/ 3484913 h 6464302"/>
              <a:gd name="connsiteX3018" fmla="*/ 600858 w 11965575"/>
              <a:gd name="connsiteY3018" fmla="*/ 3497503 h 6464302"/>
              <a:gd name="connsiteX3019" fmla="*/ 614930 w 11965575"/>
              <a:gd name="connsiteY3019" fmla="*/ 3522218 h 6464302"/>
              <a:gd name="connsiteX3020" fmla="*/ 602486 w 11965575"/>
              <a:gd name="connsiteY3020" fmla="*/ 3523900 h 6464302"/>
              <a:gd name="connsiteX3021" fmla="*/ 582134 w 11965575"/>
              <a:gd name="connsiteY3021" fmla="*/ 3486923 h 6464302"/>
              <a:gd name="connsiteX3022" fmla="*/ 580986 w 11965575"/>
              <a:gd name="connsiteY3022" fmla="*/ 3483502 h 6464302"/>
              <a:gd name="connsiteX3023" fmla="*/ 590292 w 11965575"/>
              <a:gd name="connsiteY3023" fmla="*/ 3455232 h 6464302"/>
              <a:gd name="connsiteX3024" fmla="*/ 670026 w 11965575"/>
              <a:gd name="connsiteY3024" fmla="*/ 3440884 h 6464302"/>
              <a:gd name="connsiteX3025" fmla="*/ 695942 w 11965575"/>
              <a:gd name="connsiteY3025" fmla="*/ 3414738 h 6464302"/>
              <a:gd name="connsiteX3026" fmla="*/ 700958 w 11965575"/>
              <a:gd name="connsiteY3026" fmla="*/ 3397376 h 6464302"/>
              <a:gd name="connsiteX3027" fmla="*/ 697094 w 11965575"/>
              <a:gd name="connsiteY3027" fmla="*/ 3377241 h 6464302"/>
              <a:gd name="connsiteX3028" fmla="*/ 681267 w 11965575"/>
              <a:gd name="connsiteY3028" fmla="*/ 3381762 h 6464302"/>
              <a:gd name="connsiteX3029" fmla="*/ 647380 w 11965575"/>
              <a:gd name="connsiteY3029" fmla="*/ 3397067 h 6464302"/>
              <a:gd name="connsiteX3030" fmla="*/ 606970 w 11965575"/>
              <a:gd name="connsiteY3030" fmla="*/ 3388622 h 6464302"/>
              <a:gd name="connsiteX3031" fmla="*/ 528446 w 11965575"/>
              <a:gd name="connsiteY3031" fmla="*/ 3378573 h 6464302"/>
              <a:gd name="connsiteX3032" fmla="*/ 518115 w 11965575"/>
              <a:gd name="connsiteY3032" fmla="*/ 3388709 h 6464302"/>
              <a:gd name="connsiteX3033" fmla="*/ 508510 w 11965575"/>
              <a:gd name="connsiteY3033" fmla="*/ 3392390 h 6464302"/>
              <a:gd name="connsiteX3034" fmla="*/ 475108 w 11965575"/>
              <a:gd name="connsiteY3034" fmla="*/ 3389752 h 6464302"/>
              <a:gd name="connsiteX3035" fmla="*/ 433669 w 11965575"/>
              <a:gd name="connsiteY3035" fmla="*/ 3404091 h 6464302"/>
              <a:gd name="connsiteX3036" fmla="*/ 423520 w 11965575"/>
              <a:gd name="connsiteY3036" fmla="*/ 3412613 h 6464302"/>
              <a:gd name="connsiteX3037" fmla="*/ 412646 w 11965575"/>
              <a:gd name="connsiteY3037" fmla="*/ 3427589 h 6464302"/>
              <a:gd name="connsiteX3038" fmla="*/ 390901 w 11965575"/>
              <a:gd name="connsiteY3038" fmla="*/ 3416623 h 6464302"/>
              <a:gd name="connsiteX3039" fmla="*/ 381422 w 11965575"/>
              <a:gd name="connsiteY3039" fmla="*/ 3364670 h 6464302"/>
              <a:gd name="connsiteX3040" fmla="*/ 404741 w 11965575"/>
              <a:gd name="connsiteY3040" fmla="*/ 3348013 h 6464302"/>
              <a:gd name="connsiteX3041" fmla="*/ 424436 w 11965575"/>
              <a:gd name="connsiteY3041" fmla="*/ 3322708 h 6464302"/>
              <a:gd name="connsiteX3042" fmla="*/ 433432 w 11965575"/>
              <a:gd name="connsiteY3042" fmla="*/ 3351684 h 6464302"/>
              <a:gd name="connsiteX3043" fmla="*/ 451612 w 11965575"/>
              <a:gd name="connsiteY3043" fmla="*/ 3367105 h 6464302"/>
              <a:gd name="connsiteX3044" fmla="*/ 473602 w 11965575"/>
              <a:gd name="connsiteY3044" fmla="*/ 3348641 h 6464302"/>
              <a:gd name="connsiteX3045" fmla="*/ 482000 w 11965575"/>
              <a:gd name="connsiteY3045" fmla="*/ 3328437 h 6464302"/>
              <a:gd name="connsiteX3046" fmla="*/ 514678 w 11965575"/>
              <a:gd name="connsiteY3046" fmla="*/ 3337529 h 6464302"/>
              <a:gd name="connsiteX3047" fmla="*/ 560106 w 11965575"/>
              <a:gd name="connsiteY3047" fmla="*/ 3287693 h 6464302"/>
              <a:gd name="connsiteX3048" fmla="*/ 608310 w 11965575"/>
              <a:gd name="connsiteY3048" fmla="*/ 3267673 h 6464302"/>
              <a:gd name="connsiteX3049" fmla="*/ 629338 w 11965575"/>
              <a:gd name="connsiteY3049" fmla="*/ 3265650 h 6464302"/>
              <a:gd name="connsiteX3050" fmla="*/ 623871 w 11965575"/>
              <a:gd name="connsiteY3050" fmla="*/ 3259498 h 6464302"/>
              <a:gd name="connsiteX3051" fmla="*/ 616082 w 11965575"/>
              <a:gd name="connsiteY3051" fmla="*/ 3212163 h 6464302"/>
              <a:gd name="connsiteX3052" fmla="*/ 635244 w 11965575"/>
              <a:gd name="connsiteY3052" fmla="*/ 3196987 h 6464302"/>
              <a:gd name="connsiteX3053" fmla="*/ 647897 w 11965575"/>
              <a:gd name="connsiteY3053" fmla="*/ 3191698 h 6464302"/>
              <a:gd name="connsiteX3054" fmla="*/ 650496 w 11965575"/>
              <a:gd name="connsiteY3054" fmla="*/ 3178627 h 6464302"/>
              <a:gd name="connsiteX3055" fmla="*/ 646012 w 11965575"/>
              <a:gd name="connsiteY3055" fmla="*/ 3177565 h 6464302"/>
              <a:gd name="connsiteX3056" fmla="*/ 609226 w 11965575"/>
              <a:gd name="connsiteY3056" fmla="*/ 3177769 h 6464302"/>
              <a:gd name="connsiteX3057" fmla="*/ 593885 w 11965575"/>
              <a:gd name="connsiteY3057" fmla="*/ 3164348 h 6464302"/>
              <a:gd name="connsiteX3058" fmla="*/ 590021 w 11965575"/>
              <a:gd name="connsiteY3058" fmla="*/ 3144212 h 6464302"/>
              <a:gd name="connsiteX3059" fmla="*/ 562354 w 11965575"/>
              <a:gd name="connsiteY3059" fmla="*/ 3158676 h 6464302"/>
              <a:gd name="connsiteX3060" fmla="*/ 556069 w 11965575"/>
              <a:gd name="connsiteY3060" fmla="*/ 3187333 h 6464302"/>
              <a:gd name="connsiteX3061" fmla="*/ 507628 w 11965575"/>
              <a:gd name="connsiteY3061" fmla="*/ 3154947 h 6464302"/>
              <a:gd name="connsiteX3062" fmla="*/ 469696 w 11965575"/>
              <a:gd name="connsiteY3062" fmla="*/ 3151729 h 6464302"/>
              <a:gd name="connsiteX3063" fmla="*/ 401678 w 11965575"/>
              <a:gd name="connsiteY3063" fmla="*/ 3170850 h 6464302"/>
              <a:gd name="connsiteX3064" fmla="*/ 380900 w 11965575"/>
              <a:gd name="connsiteY3064" fmla="*/ 3164918 h 6464302"/>
              <a:gd name="connsiteX3065" fmla="*/ 309322 w 11965575"/>
              <a:gd name="connsiteY3065" fmla="*/ 3147574 h 6464302"/>
              <a:gd name="connsiteX3066" fmla="*/ 282382 w 11965575"/>
              <a:gd name="connsiteY3066" fmla="*/ 3155584 h 6464302"/>
              <a:gd name="connsiteX3067" fmla="*/ 236594 w 11965575"/>
              <a:gd name="connsiteY3067" fmla="*/ 3167728 h 6464302"/>
              <a:gd name="connsiteX3068" fmla="*/ 222219 w 11965575"/>
              <a:gd name="connsiteY3068" fmla="*/ 3159343 h 6464302"/>
              <a:gd name="connsiteX3069" fmla="*/ 220831 w 11965575"/>
              <a:gd name="connsiteY3069" fmla="*/ 3144434 h 6464302"/>
              <a:gd name="connsiteX3070" fmla="*/ 218898 w 11965575"/>
              <a:gd name="connsiteY3070" fmla="*/ 3134366 h 6464302"/>
              <a:gd name="connsiteX3071" fmla="*/ 185134 w 11965575"/>
              <a:gd name="connsiteY3071" fmla="*/ 3134955 h 6464302"/>
              <a:gd name="connsiteX3072" fmla="*/ 175588 w 11965575"/>
              <a:gd name="connsiteY3072" fmla="*/ 3151738 h 6464302"/>
              <a:gd name="connsiteX3073" fmla="*/ 140430 w 11965575"/>
              <a:gd name="connsiteY3073" fmla="*/ 3178338 h 6464302"/>
              <a:gd name="connsiteX3074" fmla="*/ 135478 w 11965575"/>
              <a:gd name="connsiteY3074" fmla="*/ 3167884 h 6464302"/>
              <a:gd name="connsiteX3075" fmla="*/ 125936 w 11965575"/>
              <a:gd name="connsiteY3075" fmla="*/ 3143747 h 6464302"/>
              <a:gd name="connsiteX3076" fmla="*/ 95553 w 11965575"/>
              <a:gd name="connsiteY3076" fmla="*/ 3141497 h 6464302"/>
              <a:gd name="connsiteX3077" fmla="*/ 63116 w 11965575"/>
              <a:gd name="connsiteY3077" fmla="*/ 3143893 h 6464302"/>
              <a:gd name="connsiteX3078" fmla="*/ 50795 w 11965575"/>
              <a:gd name="connsiteY3078" fmla="*/ 3130859 h 6464302"/>
              <a:gd name="connsiteX3079" fmla="*/ 36782 w 11965575"/>
              <a:gd name="connsiteY3079" fmla="*/ 3119246 h 6464302"/>
              <a:gd name="connsiteX3080" fmla="*/ 25849 w 11965575"/>
              <a:gd name="connsiteY3080" fmla="*/ 3121119 h 6464302"/>
              <a:gd name="connsiteX3081" fmla="*/ 10930 w 11965575"/>
              <a:gd name="connsiteY3081" fmla="*/ 3117574 h 6464302"/>
              <a:gd name="connsiteX3082" fmla="*/ 16911 w 11965575"/>
              <a:gd name="connsiteY3082" fmla="*/ 3105245 h 6464302"/>
              <a:gd name="connsiteX3083" fmla="*/ 0 w 11965575"/>
              <a:gd name="connsiteY3083" fmla="*/ 3078530 h 6464302"/>
              <a:gd name="connsiteX3084" fmla="*/ 10158 w 11965575"/>
              <a:gd name="connsiteY3084" fmla="*/ 2988170 h 6464302"/>
              <a:gd name="connsiteX3085" fmla="*/ 32324 w 11965575"/>
              <a:gd name="connsiteY3085" fmla="*/ 3009011 h 6464302"/>
              <a:gd name="connsiteX3086" fmla="*/ 88496 w 11965575"/>
              <a:gd name="connsiteY3086" fmla="*/ 3040751 h 6464302"/>
              <a:gd name="connsiteX3087" fmla="*/ 127336 w 11965575"/>
              <a:gd name="connsiteY3087" fmla="*/ 3035901 h 6464302"/>
              <a:gd name="connsiteX3088" fmla="*/ 142981 w 11965575"/>
              <a:gd name="connsiteY3088" fmla="*/ 3032992 h 6464302"/>
              <a:gd name="connsiteX3089" fmla="*/ 136882 w 11965575"/>
              <a:gd name="connsiteY3089" fmla="*/ 3019118 h 6464302"/>
              <a:gd name="connsiteX3090" fmla="*/ 128728 w 11965575"/>
              <a:gd name="connsiteY3090" fmla="*/ 3009891 h 6464302"/>
              <a:gd name="connsiteX3091" fmla="*/ 119972 w 11965575"/>
              <a:gd name="connsiteY3091" fmla="*/ 2992402 h 6464302"/>
              <a:gd name="connsiteX3092" fmla="*/ 139000 w 11965575"/>
              <a:gd name="connsiteY3092" fmla="*/ 2986653 h 6464302"/>
              <a:gd name="connsiteX3093" fmla="*/ 170712 w 11965575"/>
              <a:gd name="connsiteY3093" fmla="*/ 2990711 h 6464302"/>
              <a:gd name="connsiteX3094" fmla="*/ 232325 w 11965575"/>
              <a:gd name="connsiteY3094" fmla="*/ 2974044 h 6464302"/>
              <a:gd name="connsiteX3095" fmla="*/ 241385 w 11965575"/>
              <a:gd name="connsiteY3095" fmla="*/ 2975203 h 6464302"/>
              <a:gd name="connsiteX3096" fmla="*/ 251593 w 11965575"/>
              <a:gd name="connsiteY3096" fmla="*/ 2979783 h 6464302"/>
              <a:gd name="connsiteX3097" fmla="*/ 260836 w 11965575"/>
              <a:gd name="connsiteY3097" fmla="*/ 2979330 h 6464302"/>
              <a:gd name="connsiteX3098" fmla="*/ 257212 w 11965575"/>
              <a:gd name="connsiteY3098" fmla="*/ 2970682 h 6464302"/>
              <a:gd name="connsiteX3099" fmla="*/ 247126 w 11965575"/>
              <a:gd name="connsiteY3099" fmla="*/ 2951387 h 6464302"/>
              <a:gd name="connsiteX3100" fmla="*/ 248940 w 11965575"/>
              <a:gd name="connsiteY3100" fmla="*/ 2935252 h 6464302"/>
              <a:gd name="connsiteX3101" fmla="*/ 264040 w 11965575"/>
              <a:gd name="connsiteY3101" fmla="*/ 2937184 h 6464302"/>
              <a:gd name="connsiteX3102" fmla="*/ 273704 w 11965575"/>
              <a:gd name="connsiteY3102" fmla="*/ 2946605 h 6464302"/>
              <a:gd name="connsiteX3103" fmla="*/ 306201 w 11965575"/>
              <a:gd name="connsiteY3103" fmla="*/ 2957310 h 6464302"/>
              <a:gd name="connsiteX3104" fmla="*/ 311682 w 11965575"/>
              <a:gd name="connsiteY3104" fmla="*/ 2956595 h 6464302"/>
              <a:gd name="connsiteX3105" fmla="*/ 302625 w 11965575"/>
              <a:gd name="connsiteY3105" fmla="*/ 2951457 h 6464302"/>
              <a:gd name="connsiteX3106" fmla="*/ 310972 w 11965575"/>
              <a:gd name="connsiteY3106" fmla="*/ 2869129 h 6464302"/>
              <a:gd name="connsiteX3107" fmla="*/ 329188 w 11965575"/>
              <a:gd name="connsiteY3107" fmla="*/ 2888117 h 6464302"/>
              <a:gd name="connsiteX3108" fmla="*/ 358016 w 11965575"/>
              <a:gd name="connsiteY3108" fmla="*/ 2921567 h 6464302"/>
              <a:gd name="connsiteX3109" fmla="*/ 363726 w 11965575"/>
              <a:gd name="connsiteY3109" fmla="*/ 2920075 h 6464302"/>
              <a:gd name="connsiteX3110" fmla="*/ 365642 w 11965575"/>
              <a:gd name="connsiteY3110" fmla="*/ 2919088 h 6464302"/>
              <a:gd name="connsiteX3111" fmla="*/ 393738 w 11965575"/>
              <a:gd name="connsiteY3111" fmla="*/ 2912300 h 6464302"/>
              <a:gd name="connsiteX3112" fmla="*/ 415576 w 11965575"/>
              <a:gd name="connsiteY3112" fmla="*/ 2898485 h 6464302"/>
              <a:gd name="connsiteX3113" fmla="*/ 415116 w 11965575"/>
              <a:gd name="connsiteY3113" fmla="*/ 2897325 h 6464302"/>
              <a:gd name="connsiteX3114" fmla="*/ 408415 w 11965575"/>
              <a:gd name="connsiteY3114" fmla="*/ 2888919 h 6464302"/>
              <a:gd name="connsiteX3115" fmla="*/ 401218 w 11965575"/>
              <a:gd name="connsiteY3115" fmla="*/ 2872984 h 6464302"/>
              <a:gd name="connsiteX3116" fmla="*/ 416856 w 11965575"/>
              <a:gd name="connsiteY3116" fmla="*/ 2867747 h 6464302"/>
              <a:gd name="connsiteX3117" fmla="*/ 440077 w 11965575"/>
              <a:gd name="connsiteY3117" fmla="*/ 2871041 h 6464302"/>
              <a:gd name="connsiteX3118" fmla="*/ 454019 w 11965575"/>
              <a:gd name="connsiteY3118" fmla="*/ 2855106 h 6464302"/>
              <a:gd name="connsiteX3119" fmla="*/ 456981 w 11965575"/>
              <a:gd name="connsiteY3119" fmla="*/ 2842389 h 6464302"/>
              <a:gd name="connsiteX3120" fmla="*/ 476734 w 11965575"/>
              <a:gd name="connsiteY3120" fmla="*/ 2830187 h 6464302"/>
              <a:gd name="connsiteX3121" fmla="*/ 502786 w 11965575"/>
              <a:gd name="connsiteY3121" fmla="*/ 2838176 h 6464302"/>
              <a:gd name="connsiteX3122" fmla="*/ 506941 w 11965575"/>
              <a:gd name="connsiteY3122" fmla="*/ 2838216 h 6464302"/>
              <a:gd name="connsiteX3123" fmla="*/ 505715 w 11965575"/>
              <a:gd name="connsiteY3123" fmla="*/ 2835615 h 6464302"/>
              <a:gd name="connsiteX3124" fmla="*/ 507206 w 11965575"/>
              <a:gd name="connsiteY3124" fmla="*/ 2820914 h 6464302"/>
              <a:gd name="connsiteX3125" fmla="*/ 519616 w 11965575"/>
              <a:gd name="connsiteY3125" fmla="*/ 2822675 h 6464302"/>
              <a:gd name="connsiteX3126" fmla="*/ 527558 w 11965575"/>
              <a:gd name="connsiteY3126" fmla="*/ 2831258 h 6464302"/>
              <a:gd name="connsiteX3127" fmla="*/ 532189 w 11965575"/>
              <a:gd name="connsiteY3127" fmla="*/ 2836651 h 6464302"/>
              <a:gd name="connsiteX3128" fmla="*/ 576282 w 11965575"/>
              <a:gd name="connsiteY3128" fmla="*/ 2816737 h 6464302"/>
              <a:gd name="connsiteX3129" fmla="*/ 608366 w 11965575"/>
              <a:gd name="connsiteY3129" fmla="*/ 2798747 h 6464302"/>
              <a:gd name="connsiteX3130" fmla="*/ 626470 w 11965575"/>
              <a:gd name="connsiteY3130" fmla="*/ 2799814 h 6464302"/>
              <a:gd name="connsiteX3131" fmla="*/ 645048 w 11965575"/>
              <a:gd name="connsiteY3131" fmla="*/ 2786784 h 6464302"/>
              <a:gd name="connsiteX3132" fmla="*/ 675742 w 11965575"/>
              <a:gd name="connsiteY3132" fmla="*/ 2747891 h 6464302"/>
              <a:gd name="connsiteX3133" fmla="*/ 678176 w 11965575"/>
              <a:gd name="connsiteY3133" fmla="*/ 2736306 h 6464302"/>
              <a:gd name="connsiteX3134" fmla="*/ 694408 w 11965575"/>
              <a:gd name="connsiteY3134" fmla="*/ 2725188 h 6464302"/>
              <a:gd name="connsiteX3135" fmla="*/ 776218 w 11965575"/>
              <a:gd name="connsiteY3135" fmla="*/ 2712935 h 6464302"/>
              <a:gd name="connsiteX3136" fmla="*/ 831816 w 11965575"/>
              <a:gd name="connsiteY3136" fmla="*/ 2698452 h 6464302"/>
              <a:gd name="connsiteX3137" fmla="*/ 854553 w 11965575"/>
              <a:gd name="connsiteY3137" fmla="*/ 2685275 h 6464302"/>
              <a:gd name="connsiteX3138" fmla="*/ 872822 w 11965575"/>
              <a:gd name="connsiteY3138" fmla="*/ 2678919 h 6464302"/>
              <a:gd name="connsiteX3139" fmla="*/ 938546 w 11965575"/>
              <a:gd name="connsiteY3139" fmla="*/ 2676313 h 6464302"/>
              <a:gd name="connsiteX3140" fmla="*/ 1014000 w 11965575"/>
              <a:gd name="connsiteY3140" fmla="*/ 2664648 h 6464302"/>
              <a:gd name="connsiteX3141" fmla="*/ 1034106 w 11965575"/>
              <a:gd name="connsiteY3141" fmla="*/ 2652588 h 6464302"/>
              <a:gd name="connsiteX3142" fmla="*/ 1076400 w 11965575"/>
              <a:gd name="connsiteY3142" fmla="*/ 2645168 h 6464302"/>
              <a:gd name="connsiteX3143" fmla="*/ 1106334 w 11965575"/>
              <a:gd name="connsiteY3143" fmla="*/ 2647923 h 6464302"/>
              <a:gd name="connsiteX3144" fmla="*/ 1202390 w 11965575"/>
              <a:gd name="connsiteY3144" fmla="*/ 2631726 h 6464302"/>
              <a:gd name="connsiteX3145" fmla="*/ 1230784 w 11965575"/>
              <a:gd name="connsiteY3145" fmla="*/ 2637245 h 6464302"/>
              <a:gd name="connsiteX3146" fmla="*/ 1246122 w 11965575"/>
              <a:gd name="connsiteY3146" fmla="*/ 2634947 h 6464302"/>
              <a:gd name="connsiteX3147" fmla="*/ 1288864 w 11965575"/>
              <a:gd name="connsiteY3147" fmla="*/ 2623115 h 6464302"/>
              <a:gd name="connsiteX3148" fmla="*/ 1346695 w 11965575"/>
              <a:gd name="connsiteY3148" fmla="*/ 2623864 h 6464302"/>
              <a:gd name="connsiteX3149" fmla="*/ 1381444 w 11965575"/>
              <a:gd name="connsiteY3149" fmla="*/ 2628794 h 6464302"/>
              <a:gd name="connsiteX3150" fmla="*/ 1430588 w 11965575"/>
              <a:gd name="connsiteY3150" fmla="*/ 2628309 h 6464302"/>
              <a:gd name="connsiteX3151" fmla="*/ 1443003 w 11965575"/>
              <a:gd name="connsiteY3151" fmla="*/ 2621973 h 6464302"/>
              <a:gd name="connsiteX3152" fmla="*/ 1439960 w 11965575"/>
              <a:gd name="connsiteY3152" fmla="*/ 2614638 h 6464302"/>
              <a:gd name="connsiteX3153" fmla="*/ 1438630 w 11965575"/>
              <a:gd name="connsiteY3153" fmla="*/ 2612832 h 6464302"/>
              <a:gd name="connsiteX3154" fmla="*/ 1391822 w 11965575"/>
              <a:gd name="connsiteY3154" fmla="*/ 2565922 h 6464302"/>
              <a:gd name="connsiteX3155" fmla="*/ 1356908 w 11965575"/>
              <a:gd name="connsiteY3155" fmla="*/ 2563091 h 6464302"/>
              <a:gd name="connsiteX3156" fmla="*/ 1332080 w 11965575"/>
              <a:gd name="connsiteY3156" fmla="*/ 2579556 h 6464302"/>
              <a:gd name="connsiteX3157" fmla="*/ 1317284 w 11965575"/>
              <a:gd name="connsiteY3157" fmla="*/ 2561294 h 6464302"/>
              <a:gd name="connsiteX3158" fmla="*/ 1286538 w 11965575"/>
              <a:gd name="connsiteY3158" fmla="*/ 2562269 h 6464302"/>
              <a:gd name="connsiteX3159" fmla="*/ 1254886 w 11965575"/>
              <a:gd name="connsiteY3159" fmla="*/ 2571314 h 6464302"/>
              <a:gd name="connsiteX3160" fmla="*/ 1242804 w 11965575"/>
              <a:gd name="connsiteY3160" fmla="*/ 2569768 h 6464302"/>
              <a:gd name="connsiteX3161" fmla="*/ 1105868 w 11965575"/>
              <a:gd name="connsiteY3161" fmla="*/ 2575159 h 6464302"/>
              <a:gd name="connsiteX3162" fmla="*/ 1076692 w 11965575"/>
              <a:gd name="connsiteY3162" fmla="*/ 2589430 h 6464302"/>
              <a:gd name="connsiteX3163" fmla="*/ 1069926 w 11965575"/>
              <a:gd name="connsiteY3163" fmla="*/ 2595110 h 6464302"/>
              <a:gd name="connsiteX3164" fmla="*/ 1011454 w 11965575"/>
              <a:gd name="connsiteY3164" fmla="*/ 2597450 h 6464302"/>
              <a:gd name="connsiteX3165" fmla="*/ 983729 w 11965575"/>
              <a:gd name="connsiteY3165" fmla="*/ 2598811 h 6464302"/>
              <a:gd name="connsiteX3166" fmla="*/ 976119 w 11965575"/>
              <a:gd name="connsiteY3166" fmla="*/ 2584744 h 6464302"/>
              <a:gd name="connsiteX3167" fmla="*/ 978296 w 11965575"/>
              <a:gd name="connsiteY3167" fmla="*/ 2565381 h 6464302"/>
              <a:gd name="connsiteX3168" fmla="*/ 961141 w 11965575"/>
              <a:gd name="connsiteY3168" fmla="*/ 2568097 h 6464302"/>
              <a:gd name="connsiteX3169" fmla="*/ 936798 w 11965575"/>
              <a:gd name="connsiteY3169" fmla="*/ 2566618 h 6464302"/>
              <a:gd name="connsiteX3170" fmla="*/ 782766 w 11965575"/>
              <a:gd name="connsiteY3170" fmla="*/ 2587827 h 6464302"/>
              <a:gd name="connsiteX3171" fmla="*/ 756732 w 11965575"/>
              <a:gd name="connsiteY3171" fmla="*/ 2587768 h 6464302"/>
              <a:gd name="connsiteX3172" fmla="*/ 692705 w 11965575"/>
              <a:gd name="connsiteY3172" fmla="*/ 2571391 h 6464302"/>
              <a:gd name="connsiteX3173" fmla="*/ 611460 w 11965575"/>
              <a:gd name="connsiteY3173" fmla="*/ 2585546 h 6464302"/>
              <a:gd name="connsiteX3174" fmla="*/ 574796 w 11965575"/>
              <a:gd name="connsiteY3174" fmla="*/ 2571033 h 6464302"/>
              <a:gd name="connsiteX3175" fmla="*/ 536500 w 11965575"/>
              <a:gd name="connsiteY3175" fmla="*/ 2571044 h 6464302"/>
              <a:gd name="connsiteX3176" fmla="*/ 499773 w 11965575"/>
              <a:gd name="connsiteY3176" fmla="*/ 2584346 h 6464302"/>
              <a:gd name="connsiteX3177" fmla="*/ 459844 w 11965575"/>
              <a:gd name="connsiteY3177" fmla="*/ 2598879 h 6464302"/>
              <a:gd name="connsiteX3178" fmla="*/ 422214 w 11965575"/>
              <a:gd name="connsiteY3178" fmla="*/ 2579333 h 6464302"/>
              <a:gd name="connsiteX3179" fmla="*/ 424936 w 11965575"/>
              <a:gd name="connsiteY3179" fmla="*/ 2555129 h 6464302"/>
              <a:gd name="connsiteX3180" fmla="*/ 450548 w 11965575"/>
              <a:gd name="connsiteY3180" fmla="*/ 2545313 h 6464302"/>
              <a:gd name="connsiteX3181" fmla="*/ 508598 w 11965575"/>
              <a:gd name="connsiteY3181" fmla="*/ 2533099 h 6464302"/>
              <a:gd name="connsiteX3182" fmla="*/ 514034 w 11965575"/>
              <a:gd name="connsiteY3182" fmla="*/ 2525612 h 6464302"/>
              <a:gd name="connsiteX3183" fmla="*/ 517422 w 11965575"/>
              <a:gd name="connsiteY3183" fmla="*/ 2481853 h 6464302"/>
              <a:gd name="connsiteX3184" fmla="*/ 519294 w 11965575"/>
              <a:gd name="connsiteY3184" fmla="*/ 2478819 h 6464302"/>
              <a:gd name="connsiteX3185" fmla="*/ 545990 w 11965575"/>
              <a:gd name="connsiteY3185" fmla="*/ 2500239 h 6464302"/>
              <a:gd name="connsiteX3186" fmla="*/ 569548 w 11965575"/>
              <a:gd name="connsiteY3186" fmla="*/ 2495070 h 6464302"/>
              <a:gd name="connsiteX3187" fmla="*/ 584590 w 11965575"/>
              <a:gd name="connsiteY3187" fmla="*/ 2483902 h 6464302"/>
              <a:gd name="connsiteX3188" fmla="*/ 604946 w 11965575"/>
              <a:gd name="connsiteY3188" fmla="*/ 2479959 h 6464302"/>
              <a:gd name="connsiteX3189" fmla="*/ 630074 w 11965575"/>
              <a:gd name="connsiteY3189" fmla="*/ 2488086 h 6464302"/>
              <a:gd name="connsiteX3190" fmla="*/ 649705 w 11965575"/>
              <a:gd name="connsiteY3190" fmla="*/ 2490597 h 6464302"/>
              <a:gd name="connsiteX3191" fmla="*/ 650228 w 11965575"/>
              <a:gd name="connsiteY3191" fmla="*/ 2490476 h 6464302"/>
              <a:gd name="connsiteX3192" fmla="*/ 651840 w 11965575"/>
              <a:gd name="connsiteY3192" fmla="*/ 2474580 h 6464302"/>
              <a:gd name="connsiteX3193" fmla="*/ 672888 w 11965575"/>
              <a:gd name="connsiteY3193" fmla="*/ 2465635 h 6464302"/>
              <a:gd name="connsiteX3194" fmla="*/ 710682 w 11965575"/>
              <a:gd name="connsiteY3194" fmla="*/ 2468270 h 6464302"/>
              <a:gd name="connsiteX3195" fmla="*/ 711707 w 11965575"/>
              <a:gd name="connsiteY3195" fmla="*/ 2466846 h 6464302"/>
              <a:gd name="connsiteX3196" fmla="*/ 712913 w 11965575"/>
              <a:gd name="connsiteY3196" fmla="*/ 2461450 h 6464302"/>
              <a:gd name="connsiteX3197" fmla="*/ 717306 w 11965575"/>
              <a:gd name="connsiteY3197" fmla="*/ 2459072 h 6464302"/>
              <a:gd name="connsiteX3198" fmla="*/ 720594 w 11965575"/>
              <a:gd name="connsiteY3198" fmla="*/ 2454507 h 6464302"/>
              <a:gd name="connsiteX3199" fmla="*/ 725062 w 11965575"/>
              <a:gd name="connsiteY3199" fmla="*/ 2447685 h 6464302"/>
              <a:gd name="connsiteX3200" fmla="*/ 727846 w 11965575"/>
              <a:gd name="connsiteY3200" fmla="*/ 2407816 h 6464302"/>
              <a:gd name="connsiteX3201" fmla="*/ 729385 w 11965575"/>
              <a:gd name="connsiteY3201" fmla="*/ 2405051 h 6464302"/>
              <a:gd name="connsiteX3202" fmla="*/ 751324 w 11965575"/>
              <a:gd name="connsiteY3202" fmla="*/ 2424569 h 6464302"/>
              <a:gd name="connsiteX3203" fmla="*/ 770684 w 11965575"/>
              <a:gd name="connsiteY3203" fmla="*/ 2419858 h 6464302"/>
              <a:gd name="connsiteX3204" fmla="*/ 783046 w 11965575"/>
              <a:gd name="connsiteY3204" fmla="*/ 2409682 h 6464302"/>
              <a:gd name="connsiteX3205" fmla="*/ 799775 w 11965575"/>
              <a:gd name="connsiteY3205" fmla="*/ 2406091 h 6464302"/>
              <a:gd name="connsiteX3206" fmla="*/ 820425 w 11965575"/>
              <a:gd name="connsiteY3206" fmla="*/ 2413494 h 6464302"/>
              <a:gd name="connsiteX3207" fmla="*/ 836558 w 11965575"/>
              <a:gd name="connsiteY3207" fmla="*/ 2415783 h 6464302"/>
              <a:gd name="connsiteX3208" fmla="*/ 862768 w 11965575"/>
              <a:gd name="connsiteY3208" fmla="*/ 2418009 h 6464302"/>
              <a:gd name="connsiteX3209" fmla="*/ 885654 w 11965575"/>
              <a:gd name="connsiteY3209" fmla="*/ 2403362 h 6464302"/>
              <a:gd name="connsiteX3210" fmla="*/ 899058 w 11965575"/>
              <a:gd name="connsiteY3210" fmla="*/ 2382893 h 6464302"/>
              <a:gd name="connsiteX3211" fmla="*/ 940757 w 11965575"/>
              <a:gd name="connsiteY3211" fmla="*/ 2381354 h 6464302"/>
              <a:gd name="connsiteX3212" fmla="*/ 1055577 w 11965575"/>
              <a:gd name="connsiteY3212" fmla="*/ 2366327 h 6464302"/>
              <a:gd name="connsiteX3213" fmla="*/ 1071911 w 11965575"/>
              <a:gd name="connsiteY3213" fmla="*/ 2341800 h 6464302"/>
              <a:gd name="connsiteX3214" fmla="*/ 1070274 w 11965575"/>
              <a:gd name="connsiteY3214" fmla="*/ 2320690 h 6464302"/>
              <a:gd name="connsiteX3215" fmla="*/ 1082734 w 11965575"/>
              <a:gd name="connsiteY3215" fmla="*/ 2334389 h 6464302"/>
              <a:gd name="connsiteX3216" fmla="*/ 1172629 w 11965575"/>
              <a:gd name="connsiteY3216" fmla="*/ 2366529 h 6464302"/>
              <a:gd name="connsiteX3217" fmla="*/ 1203654 w 11965575"/>
              <a:gd name="connsiteY3217" fmla="*/ 2370931 h 6464302"/>
              <a:gd name="connsiteX3218" fmla="*/ 1213731 w 11965575"/>
              <a:gd name="connsiteY3218" fmla="*/ 2370868 h 6464302"/>
              <a:gd name="connsiteX3219" fmla="*/ 1213534 w 11965575"/>
              <a:gd name="connsiteY3219" fmla="*/ 2360402 h 6464302"/>
              <a:gd name="connsiteX3220" fmla="*/ 1219839 w 11965575"/>
              <a:gd name="connsiteY3220" fmla="*/ 2347874 h 6464302"/>
              <a:gd name="connsiteX3221" fmla="*/ 1231456 w 11965575"/>
              <a:gd name="connsiteY3221" fmla="*/ 2345049 h 6464302"/>
              <a:gd name="connsiteX3222" fmla="*/ 1240839 w 11965575"/>
              <a:gd name="connsiteY3222" fmla="*/ 2326994 h 6464302"/>
              <a:gd name="connsiteX3223" fmla="*/ 1241088 w 11965575"/>
              <a:gd name="connsiteY3223" fmla="*/ 2312116 h 6464302"/>
              <a:gd name="connsiteX3224" fmla="*/ 1254888 w 11965575"/>
              <a:gd name="connsiteY3224" fmla="*/ 2312583 h 6464302"/>
              <a:gd name="connsiteX3225" fmla="*/ 1291571 w 11965575"/>
              <a:gd name="connsiteY3225" fmla="*/ 2335682 h 6464302"/>
              <a:gd name="connsiteX3226" fmla="*/ 1303634 w 11965575"/>
              <a:gd name="connsiteY3226" fmla="*/ 2328447 h 6464302"/>
              <a:gd name="connsiteX3227" fmla="*/ 1304678 w 11965575"/>
              <a:gd name="connsiteY3227" fmla="*/ 2318155 h 6464302"/>
              <a:gd name="connsiteX3228" fmla="*/ 1314110 w 11965575"/>
              <a:gd name="connsiteY3228" fmla="*/ 2312038 h 6464302"/>
              <a:gd name="connsiteX3229" fmla="*/ 1348512 w 11965575"/>
              <a:gd name="connsiteY3229" fmla="*/ 2307969 h 6464302"/>
              <a:gd name="connsiteX3230" fmla="*/ 1409618 w 11965575"/>
              <a:gd name="connsiteY3230" fmla="*/ 2313658 h 6464302"/>
              <a:gd name="connsiteX3231" fmla="*/ 1452706 w 11965575"/>
              <a:gd name="connsiteY3231" fmla="*/ 2310822 h 6464302"/>
              <a:gd name="connsiteX3232" fmla="*/ 1525977 w 11965575"/>
              <a:gd name="connsiteY3232" fmla="*/ 2295866 h 6464302"/>
              <a:gd name="connsiteX3233" fmla="*/ 1573385 w 11965575"/>
              <a:gd name="connsiteY3233" fmla="*/ 2287679 h 6464302"/>
              <a:gd name="connsiteX3234" fmla="*/ 1605650 w 11965575"/>
              <a:gd name="connsiteY3234" fmla="*/ 2292256 h 6464302"/>
              <a:gd name="connsiteX3235" fmla="*/ 1619450 w 11965575"/>
              <a:gd name="connsiteY3235" fmla="*/ 2292722 h 6464302"/>
              <a:gd name="connsiteX3236" fmla="*/ 1676738 w 11965575"/>
              <a:gd name="connsiteY3236" fmla="*/ 2274007 h 6464302"/>
              <a:gd name="connsiteX3237" fmla="*/ 1817022 w 11965575"/>
              <a:gd name="connsiteY3237" fmla="*/ 2268559 h 6464302"/>
              <a:gd name="connsiteX3238" fmla="*/ 1899376 w 11965575"/>
              <a:gd name="connsiteY3238" fmla="*/ 2275769 h 6464302"/>
              <a:gd name="connsiteX3239" fmla="*/ 1978852 w 11965575"/>
              <a:gd name="connsiteY3239" fmla="*/ 2261692 h 6464302"/>
              <a:gd name="connsiteX3240" fmla="*/ 1984982 w 11965575"/>
              <a:gd name="connsiteY3240" fmla="*/ 2258647 h 6464302"/>
              <a:gd name="connsiteX3241" fmla="*/ 1991708 w 11965575"/>
              <a:gd name="connsiteY3241" fmla="*/ 2259041 h 6464302"/>
              <a:gd name="connsiteX3242" fmla="*/ 2142417 w 11965575"/>
              <a:gd name="connsiteY3242" fmla="*/ 2262528 h 6464302"/>
              <a:gd name="connsiteX3243" fmla="*/ 2304294 w 11965575"/>
              <a:gd name="connsiteY3243" fmla="*/ 2267600 h 6464302"/>
              <a:gd name="connsiteX3244" fmla="*/ 2509756 w 11965575"/>
              <a:gd name="connsiteY3244" fmla="*/ 2277362 h 6464302"/>
              <a:gd name="connsiteX3245" fmla="*/ 2603576 w 11965575"/>
              <a:gd name="connsiteY3245" fmla="*/ 2283217 h 6464302"/>
              <a:gd name="connsiteX3246" fmla="*/ 2958452 w 11965575"/>
              <a:gd name="connsiteY3246" fmla="*/ 2321634 h 6464302"/>
              <a:gd name="connsiteX3247" fmla="*/ 2963565 w 11965575"/>
              <a:gd name="connsiteY3247" fmla="*/ 2320868 h 6464302"/>
              <a:gd name="connsiteX3248" fmla="*/ 2987144 w 11965575"/>
              <a:gd name="connsiteY3248" fmla="*/ 2324213 h 6464302"/>
              <a:gd name="connsiteX3249" fmla="*/ 3062696 w 11965575"/>
              <a:gd name="connsiteY3249" fmla="*/ 2336424 h 6464302"/>
              <a:gd name="connsiteX3250" fmla="*/ 3182477 w 11965575"/>
              <a:gd name="connsiteY3250" fmla="*/ 2359383 h 6464302"/>
              <a:gd name="connsiteX3251" fmla="*/ 3348522 w 11965575"/>
              <a:gd name="connsiteY3251" fmla="*/ 2397852 h 6464302"/>
              <a:gd name="connsiteX3252" fmla="*/ 3477093 w 11965575"/>
              <a:gd name="connsiteY3252" fmla="*/ 2423114 h 6464302"/>
              <a:gd name="connsiteX3253" fmla="*/ 3474259 w 11965575"/>
              <a:gd name="connsiteY3253" fmla="*/ 2413529 h 6464302"/>
              <a:gd name="connsiteX3254" fmla="*/ 3479290 w 11965575"/>
              <a:gd name="connsiteY3254" fmla="*/ 2414484 h 6464302"/>
              <a:gd name="connsiteX3255" fmla="*/ 3503266 w 11965575"/>
              <a:gd name="connsiteY3255" fmla="*/ 2404875 h 6464302"/>
              <a:gd name="connsiteX3256" fmla="*/ 3513098 w 11965575"/>
              <a:gd name="connsiteY3256" fmla="*/ 2399661 h 6464302"/>
              <a:gd name="connsiteX3257" fmla="*/ 3555176 w 11965575"/>
              <a:gd name="connsiteY3257" fmla="*/ 2392701 h 6464302"/>
              <a:gd name="connsiteX3258" fmla="*/ 3607670 w 11965575"/>
              <a:gd name="connsiteY3258" fmla="*/ 2381423 h 6464302"/>
              <a:gd name="connsiteX3259" fmla="*/ 3635642 w 11965575"/>
              <a:gd name="connsiteY3259" fmla="*/ 2370213 h 6464302"/>
              <a:gd name="connsiteX3260" fmla="*/ 3654683 w 11965575"/>
              <a:gd name="connsiteY3260" fmla="*/ 2367533 h 6464302"/>
              <a:gd name="connsiteX3261" fmla="*/ 3674481 w 11965575"/>
              <a:gd name="connsiteY3261" fmla="*/ 2356345 h 6464302"/>
              <a:gd name="connsiteX3262" fmla="*/ 3696627 w 11965575"/>
              <a:gd name="connsiteY3262" fmla="*/ 2361333 h 6464302"/>
              <a:gd name="connsiteX3263" fmla="*/ 3723976 w 11965575"/>
              <a:gd name="connsiteY3263" fmla="*/ 2357870 h 6464302"/>
              <a:gd name="connsiteX3264" fmla="*/ 3750559 w 11965575"/>
              <a:gd name="connsiteY3264" fmla="*/ 2350329 h 6464302"/>
              <a:gd name="connsiteX3265" fmla="*/ 3765872 w 11965575"/>
              <a:gd name="connsiteY3265" fmla="*/ 2347730 h 6464302"/>
              <a:gd name="connsiteX3266" fmla="*/ 3786216 w 11965575"/>
              <a:gd name="connsiteY3266" fmla="*/ 2346082 h 6464302"/>
              <a:gd name="connsiteX3267" fmla="*/ 3850746 w 11965575"/>
              <a:gd name="connsiteY3267" fmla="*/ 2333943 h 6464302"/>
              <a:gd name="connsiteX3268" fmla="*/ 3890352 w 11965575"/>
              <a:gd name="connsiteY3268" fmla="*/ 2324153 h 6464302"/>
              <a:gd name="connsiteX3269" fmla="*/ 3894789 w 11965575"/>
              <a:gd name="connsiteY3269" fmla="*/ 2311624 h 6464302"/>
              <a:gd name="connsiteX3270" fmla="*/ 3895728 w 11965575"/>
              <a:gd name="connsiteY3270" fmla="*/ 2306296 h 6464302"/>
              <a:gd name="connsiteX3271" fmla="*/ 3901382 w 11965575"/>
              <a:gd name="connsiteY3271" fmla="*/ 2299503 h 6464302"/>
              <a:gd name="connsiteX3272" fmla="*/ 3922674 w 11965575"/>
              <a:gd name="connsiteY3272" fmla="*/ 2305117 h 6464302"/>
              <a:gd name="connsiteX3273" fmla="*/ 3924294 w 11965575"/>
              <a:gd name="connsiteY3273" fmla="*/ 2308569 h 6464302"/>
              <a:gd name="connsiteX3274" fmla="*/ 3931558 w 11965575"/>
              <a:gd name="connsiteY3274" fmla="*/ 2292644 h 6464302"/>
              <a:gd name="connsiteX3275" fmla="*/ 3936550 w 11965575"/>
              <a:gd name="connsiteY3275" fmla="*/ 2302244 h 6464302"/>
              <a:gd name="connsiteX3276" fmla="*/ 3956808 w 11965575"/>
              <a:gd name="connsiteY3276" fmla="*/ 2305300 h 6464302"/>
              <a:gd name="connsiteX3277" fmla="*/ 3968566 w 11965575"/>
              <a:gd name="connsiteY3277" fmla="*/ 2293373 h 6464302"/>
              <a:gd name="connsiteX3278" fmla="*/ 3988460 w 11965575"/>
              <a:gd name="connsiteY3278" fmla="*/ 2290069 h 6464302"/>
              <a:gd name="connsiteX3279" fmla="*/ 4001081 w 11965575"/>
              <a:gd name="connsiteY3279" fmla="*/ 2290104 h 6464302"/>
              <a:gd name="connsiteX3280" fmla="*/ 4015771 w 11965575"/>
              <a:gd name="connsiteY3280" fmla="*/ 2295250 h 6464302"/>
              <a:gd name="connsiteX3281" fmla="*/ 4024434 w 11965575"/>
              <a:gd name="connsiteY3281" fmla="*/ 2288242 h 6464302"/>
              <a:gd name="connsiteX3282" fmla="*/ 4034543 w 11965575"/>
              <a:gd name="connsiteY3282" fmla="*/ 2294093 h 6464302"/>
              <a:gd name="connsiteX3283" fmla="*/ 4045592 w 11965575"/>
              <a:gd name="connsiteY3283" fmla="*/ 2294616 h 6464302"/>
              <a:gd name="connsiteX3284" fmla="*/ 4065343 w 11965575"/>
              <a:gd name="connsiteY3284" fmla="*/ 2279486 h 6464302"/>
              <a:gd name="connsiteX3285" fmla="*/ 4073833 w 11965575"/>
              <a:gd name="connsiteY3285" fmla="*/ 2281883 h 6464302"/>
              <a:gd name="connsiteX3286" fmla="*/ 4086952 w 11965575"/>
              <a:gd name="connsiteY3286" fmla="*/ 2287519 h 6464302"/>
              <a:gd name="connsiteX3287" fmla="*/ 4103252 w 11965575"/>
              <a:gd name="connsiteY3287" fmla="*/ 2283532 h 6464302"/>
              <a:gd name="connsiteX3288" fmla="*/ 4107603 w 11965575"/>
              <a:gd name="connsiteY3288" fmla="*/ 2275706 h 6464302"/>
              <a:gd name="connsiteX3289" fmla="*/ 4106434 w 11965575"/>
              <a:gd name="connsiteY3289" fmla="*/ 2273911 h 6464302"/>
              <a:gd name="connsiteX3290" fmla="*/ 4094168 w 11965575"/>
              <a:gd name="connsiteY3290" fmla="*/ 2267651 h 6464302"/>
              <a:gd name="connsiteX3291" fmla="*/ 4100761 w 11965575"/>
              <a:gd name="connsiteY3291" fmla="*/ 2255531 h 6464302"/>
              <a:gd name="connsiteX3292" fmla="*/ 4085985 w 11965575"/>
              <a:gd name="connsiteY3292" fmla="*/ 2255087 h 6464302"/>
              <a:gd name="connsiteX3293" fmla="*/ 4074168 w 11965575"/>
              <a:gd name="connsiteY3293" fmla="*/ 2250486 h 6464302"/>
              <a:gd name="connsiteX3294" fmla="*/ 4069358 w 11965575"/>
              <a:gd name="connsiteY3294" fmla="*/ 2244067 h 6464302"/>
              <a:gd name="connsiteX3295" fmla="*/ 4053192 w 11965575"/>
              <a:gd name="connsiteY3295" fmla="*/ 2247292 h 6464302"/>
              <a:gd name="connsiteX3296" fmla="*/ 4048793 w 11965575"/>
              <a:gd name="connsiteY3296" fmla="*/ 2251177 h 6464302"/>
              <a:gd name="connsiteX3297" fmla="*/ 4052636 w 11965575"/>
              <a:gd name="connsiteY3297" fmla="*/ 2225163 h 6464302"/>
              <a:gd name="connsiteX3298" fmla="*/ 4057887 w 11965575"/>
              <a:gd name="connsiteY3298" fmla="*/ 2220654 h 6464302"/>
              <a:gd name="connsiteX3299" fmla="*/ 4061529 w 11965575"/>
              <a:gd name="connsiteY3299" fmla="*/ 2225278 h 6464302"/>
              <a:gd name="connsiteX3300" fmla="*/ 4065755 w 11965575"/>
              <a:gd name="connsiteY3300" fmla="*/ 2230799 h 6464302"/>
              <a:gd name="connsiteX3301" fmla="*/ 4069253 w 11965575"/>
              <a:gd name="connsiteY3301" fmla="*/ 2223597 h 6464302"/>
              <a:gd name="connsiteX3302" fmla="*/ 4052090 w 11965575"/>
              <a:gd name="connsiteY3302" fmla="*/ 2215621 h 6464302"/>
              <a:gd name="connsiteX3303" fmla="*/ 4043600 w 11965575"/>
              <a:gd name="connsiteY3303" fmla="*/ 2213224 h 6464302"/>
              <a:gd name="connsiteX3304" fmla="*/ 4027692 w 11965575"/>
              <a:gd name="connsiteY3304" fmla="*/ 2202340 h 6464302"/>
              <a:gd name="connsiteX3305" fmla="*/ 4014085 w 11965575"/>
              <a:gd name="connsiteY3305" fmla="*/ 2203692 h 6464302"/>
              <a:gd name="connsiteX3306" fmla="*/ 3999500 w 11965575"/>
              <a:gd name="connsiteY3306" fmla="*/ 2219015 h 6464302"/>
              <a:gd name="connsiteX3307" fmla="*/ 3997449 w 11965575"/>
              <a:gd name="connsiteY3307" fmla="*/ 2239076 h 6464302"/>
              <a:gd name="connsiteX3308" fmla="*/ 3950886 w 11965575"/>
              <a:gd name="connsiteY3308" fmla="*/ 2254624 h 6464302"/>
              <a:gd name="connsiteX3309" fmla="*/ 3938889 w 11965575"/>
              <a:gd name="connsiteY3309" fmla="*/ 2246842 h 6464302"/>
              <a:gd name="connsiteX3310" fmla="*/ 3929191 w 11965575"/>
              <a:gd name="connsiteY3310" fmla="*/ 2251295 h 6464302"/>
              <a:gd name="connsiteX3311" fmla="*/ 3928520 w 11965575"/>
              <a:gd name="connsiteY3311" fmla="*/ 2255100 h 6464302"/>
              <a:gd name="connsiteX3312" fmla="*/ 3918688 w 11965575"/>
              <a:gd name="connsiteY3312" fmla="*/ 2260313 h 6464302"/>
              <a:gd name="connsiteX3313" fmla="*/ 3910380 w 11965575"/>
              <a:gd name="connsiteY3313" fmla="*/ 2261097 h 6464302"/>
              <a:gd name="connsiteX3314" fmla="*/ 3894655 w 11965575"/>
              <a:gd name="connsiteY3314" fmla="*/ 2253394 h 6464302"/>
              <a:gd name="connsiteX3315" fmla="*/ 3881622 w 11965575"/>
              <a:gd name="connsiteY3315" fmla="*/ 2243056 h 6464302"/>
              <a:gd name="connsiteX3316" fmla="*/ 3864383 w 11965575"/>
              <a:gd name="connsiteY3316" fmla="*/ 2252370 h 6464302"/>
              <a:gd name="connsiteX3317" fmla="*/ 3853075 w 11965575"/>
              <a:gd name="connsiteY3317" fmla="*/ 2265955 h 6464302"/>
              <a:gd name="connsiteX3318" fmla="*/ 3828735 w 11965575"/>
              <a:gd name="connsiteY3318" fmla="*/ 2269203 h 6464302"/>
              <a:gd name="connsiteX3319" fmla="*/ 3820561 w 11965575"/>
              <a:gd name="connsiteY3319" fmla="*/ 2269225 h 6464302"/>
              <a:gd name="connsiteX3320" fmla="*/ 3806867 w 11965575"/>
              <a:gd name="connsiteY3320" fmla="*/ 2275279 h 6464302"/>
              <a:gd name="connsiteX3321" fmla="*/ 3795415 w 11965575"/>
              <a:gd name="connsiteY3321" fmla="*/ 2277039 h 6464302"/>
              <a:gd name="connsiteX3322" fmla="*/ 3790433 w 11965575"/>
              <a:gd name="connsiteY3322" fmla="*/ 2280027 h 6464302"/>
              <a:gd name="connsiteX3323" fmla="*/ 3794927 w 11965575"/>
              <a:gd name="connsiteY3323" fmla="*/ 2284025 h 6464302"/>
              <a:gd name="connsiteX3324" fmla="*/ 3801175 w 11965575"/>
              <a:gd name="connsiteY3324" fmla="*/ 2290717 h 6464302"/>
              <a:gd name="connsiteX3325" fmla="*/ 3798214 w 11965575"/>
              <a:gd name="connsiteY3325" fmla="*/ 2294874 h 6464302"/>
              <a:gd name="connsiteX3326" fmla="*/ 3788152 w 11965575"/>
              <a:gd name="connsiteY3326" fmla="*/ 2292965 h 6464302"/>
              <a:gd name="connsiteX3327" fmla="*/ 3787567 w 11965575"/>
              <a:gd name="connsiteY3327" fmla="*/ 2292068 h 6464302"/>
              <a:gd name="connsiteX3328" fmla="*/ 3755178 w 11965575"/>
              <a:gd name="connsiteY3328" fmla="*/ 2281989 h 6464302"/>
              <a:gd name="connsiteX3329" fmla="*/ 3746467 w 11965575"/>
              <a:gd name="connsiteY3329" fmla="*/ 2285056 h 6464302"/>
              <a:gd name="connsiteX3330" fmla="*/ 3719999 w 11965575"/>
              <a:gd name="connsiteY3330" fmla="*/ 2266662 h 6464302"/>
              <a:gd name="connsiteX3331" fmla="*/ 3716761 w 11965575"/>
              <a:gd name="connsiteY3331" fmla="*/ 2259756 h 6464302"/>
              <a:gd name="connsiteX3332" fmla="*/ 3709353 w 11965575"/>
              <a:gd name="connsiteY3332" fmla="*/ 2263856 h 6464302"/>
              <a:gd name="connsiteX3333" fmla="*/ 3702894 w 11965575"/>
              <a:gd name="connsiteY3333" fmla="*/ 2275215 h 6464302"/>
              <a:gd name="connsiteX3334" fmla="*/ 3700556 w 11965575"/>
              <a:gd name="connsiteY3334" fmla="*/ 2271626 h 6464302"/>
              <a:gd name="connsiteX3335" fmla="*/ 3694308 w 11965575"/>
              <a:gd name="connsiteY3335" fmla="*/ 2264935 h 6464302"/>
              <a:gd name="connsiteX3336" fmla="*/ 3687265 w 11965575"/>
              <a:gd name="connsiteY3336" fmla="*/ 2275396 h 6464302"/>
              <a:gd name="connsiteX3337" fmla="*/ 3682062 w 11965575"/>
              <a:gd name="connsiteY3337" fmla="*/ 2283848 h 6464302"/>
              <a:gd name="connsiteX3338" fmla="*/ 3671195 w 11965575"/>
              <a:gd name="connsiteY3338" fmla="*/ 2286506 h 6464302"/>
              <a:gd name="connsiteX3339" fmla="*/ 3665541 w 11965575"/>
              <a:gd name="connsiteY3339" fmla="*/ 2293299 h 6464302"/>
              <a:gd name="connsiteX3340" fmla="*/ 3662445 w 11965575"/>
              <a:gd name="connsiteY3340" fmla="*/ 2298217 h 6464302"/>
              <a:gd name="connsiteX3341" fmla="*/ 3658804 w 11965575"/>
              <a:gd name="connsiteY3341" fmla="*/ 2293593 h 6464302"/>
              <a:gd name="connsiteX3342" fmla="*/ 3652019 w 11965575"/>
              <a:gd name="connsiteY3342" fmla="*/ 2289946 h 6464302"/>
              <a:gd name="connsiteX3343" fmla="*/ 3596794 w 11965575"/>
              <a:gd name="connsiteY3343" fmla="*/ 2312503 h 6464302"/>
              <a:gd name="connsiteX3344" fmla="*/ 3578520 w 11965575"/>
              <a:gd name="connsiteY3344" fmla="*/ 2319261 h 6464302"/>
              <a:gd name="connsiteX3345" fmla="*/ 3558041 w 11965575"/>
              <a:gd name="connsiteY3345" fmla="*/ 2321668 h 6464302"/>
              <a:gd name="connsiteX3346" fmla="*/ 3541156 w 11965575"/>
              <a:gd name="connsiteY3346" fmla="*/ 2324757 h 6464302"/>
              <a:gd name="connsiteX3347" fmla="*/ 3553844 w 11965575"/>
              <a:gd name="connsiteY3347" fmla="*/ 2294916 h 6464302"/>
              <a:gd name="connsiteX3348" fmla="*/ 3557246 w 11965575"/>
              <a:gd name="connsiteY3348" fmla="*/ 2279830 h 6464302"/>
              <a:gd name="connsiteX3349" fmla="*/ 3557151 w 11965575"/>
              <a:gd name="connsiteY3349" fmla="*/ 2271946 h 6464302"/>
              <a:gd name="connsiteX3350" fmla="*/ 3549015 w 11965575"/>
              <a:gd name="connsiteY3350" fmla="*/ 2263324 h 6464302"/>
              <a:gd name="connsiteX3351" fmla="*/ 3530472 w 11965575"/>
              <a:gd name="connsiteY3351" fmla="*/ 2271604 h 6464302"/>
              <a:gd name="connsiteX3352" fmla="*/ 3514890 w 11965575"/>
              <a:gd name="connsiteY3352" fmla="*/ 2275727 h 6464302"/>
              <a:gd name="connsiteX3353" fmla="*/ 3510712 w 11965575"/>
              <a:gd name="connsiteY3353" fmla="*/ 2274148 h 6464302"/>
              <a:gd name="connsiteX3354" fmla="*/ 3500028 w 11965575"/>
              <a:gd name="connsiteY3354" fmla="*/ 2279987 h 6464302"/>
              <a:gd name="connsiteX3355" fmla="*/ 3493741 w 11965575"/>
              <a:gd name="connsiteY3355" fmla="*/ 2281940 h 6464302"/>
              <a:gd name="connsiteX3356" fmla="*/ 3479051 w 11965575"/>
              <a:gd name="connsiteY3356" fmla="*/ 2276792 h 6464302"/>
              <a:gd name="connsiteX3357" fmla="*/ 3468462 w 11965575"/>
              <a:gd name="connsiteY3357" fmla="*/ 2290515 h 6464302"/>
              <a:gd name="connsiteX3358" fmla="*/ 3459128 w 11965575"/>
              <a:gd name="connsiteY3358" fmla="*/ 2301329 h 6464302"/>
              <a:gd name="connsiteX3359" fmla="*/ 3447456 w 11965575"/>
              <a:gd name="connsiteY3359" fmla="*/ 2308552 h 6464302"/>
              <a:gd name="connsiteX3360" fmla="*/ 3444582 w 11965575"/>
              <a:gd name="connsiteY3360" fmla="*/ 2308007 h 6464302"/>
              <a:gd name="connsiteX3361" fmla="*/ 3441113 w 11965575"/>
              <a:gd name="connsiteY3361" fmla="*/ 2293978 h 6464302"/>
              <a:gd name="connsiteX3362" fmla="*/ 3430946 w 11965575"/>
              <a:gd name="connsiteY3362" fmla="*/ 2271598 h 6464302"/>
              <a:gd name="connsiteX3363" fmla="*/ 3429374 w 11965575"/>
              <a:gd name="connsiteY3363" fmla="*/ 2272086 h 6464302"/>
              <a:gd name="connsiteX3364" fmla="*/ 3408311 w 11965575"/>
              <a:gd name="connsiteY3364" fmla="*/ 2273596 h 6464302"/>
              <a:gd name="connsiteX3365" fmla="*/ 3390669 w 11965575"/>
              <a:gd name="connsiteY3365" fmla="*/ 2285193 h 6464302"/>
              <a:gd name="connsiteX3366" fmla="*/ 3386884 w 11965575"/>
              <a:gd name="connsiteY3366" fmla="*/ 2268744 h 6464302"/>
              <a:gd name="connsiteX3367" fmla="*/ 3377982 w 11965575"/>
              <a:gd name="connsiteY3367" fmla="*/ 2256044 h 6464302"/>
              <a:gd name="connsiteX3368" fmla="*/ 3336230 w 11965575"/>
              <a:gd name="connsiteY3368" fmla="*/ 2278011 h 6464302"/>
              <a:gd name="connsiteX3369" fmla="*/ 3323839 w 11965575"/>
              <a:gd name="connsiteY3369" fmla="*/ 2285099 h 6464302"/>
              <a:gd name="connsiteX3370" fmla="*/ 3312829 w 11965575"/>
              <a:gd name="connsiteY3370" fmla="*/ 2275930 h 6464302"/>
              <a:gd name="connsiteX3371" fmla="*/ 3292829 w 11965575"/>
              <a:gd name="connsiteY3371" fmla="*/ 2258765 h 6464302"/>
              <a:gd name="connsiteX3372" fmla="*/ 3284789 w 11965575"/>
              <a:gd name="connsiteY3372" fmla="*/ 2258026 h 6464302"/>
              <a:gd name="connsiteX3373" fmla="*/ 3283487 w 11965575"/>
              <a:gd name="connsiteY3373" fmla="*/ 2256992 h 6464302"/>
              <a:gd name="connsiteX3374" fmla="*/ 3283936 w 11965575"/>
              <a:gd name="connsiteY3374" fmla="*/ 2258651 h 6464302"/>
              <a:gd name="connsiteX3375" fmla="*/ 3284033 w 11965575"/>
              <a:gd name="connsiteY3375" fmla="*/ 2266534 h 6464302"/>
              <a:gd name="connsiteX3376" fmla="*/ 3266889 w 11965575"/>
              <a:gd name="connsiteY3376" fmla="*/ 2283732 h 6464302"/>
              <a:gd name="connsiteX3377" fmla="*/ 3250579 w 11965575"/>
              <a:gd name="connsiteY3377" fmla="*/ 2275131 h 6464302"/>
              <a:gd name="connsiteX3378" fmla="*/ 3237642 w 11965575"/>
              <a:gd name="connsiteY3378" fmla="*/ 2272678 h 6464302"/>
              <a:gd name="connsiteX3379" fmla="*/ 3229602 w 11965575"/>
              <a:gd name="connsiteY3379" fmla="*/ 2271938 h 6464302"/>
              <a:gd name="connsiteX3380" fmla="*/ 3232918 w 11965575"/>
              <a:gd name="connsiteY3380" fmla="*/ 2261556 h 6464302"/>
              <a:gd name="connsiteX3381" fmla="*/ 3271431 w 11965575"/>
              <a:gd name="connsiteY3381" fmla="*/ 2232682 h 6464302"/>
              <a:gd name="connsiteX3382" fmla="*/ 3278925 w 11965575"/>
              <a:gd name="connsiteY3382" fmla="*/ 2223878 h 6464302"/>
              <a:gd name="connsiteX3383" fmla="*/ 3296289 w 11965575"/>
              <a:gd name="connsiteY3383" fmla="*/ 2201216 h 6464302"/>
              <a:gd name="connsiteX3384" fmla="*/ 3314870 w 11965575"/>
              <a:gd name="connsiteY3384" fmla="*/ 2184292 h 6464302"/>
              <a:gd name="connsiteX3385" fmla="*/ 3324347 w 11965575"/>
              <a:gd name="connsiteY3385" fmla="*/ 2185303 h 6464302"/>
              <a:gd name="connsiteX3386" fmla="*/ 3327404 w 11965575"/>
              <a:gd name="connsiteY3386" fmla="*/ 2189030 h 6464302"/>
              <a:gd name="connsiteX3387" fmla="*/ 3328478 w 11965575"/>
              <a:gd name="connsiteY3387" fmla="*/ 2182941 h 6464302"/>
              <a:gd name="connsiteX3388" fmla="*/ 3341807 w 11965575"/>
              <a:gd name="connsiteY3388" fmla="*/ 2170525 h 6464302"/>
              <a:gd name="connsiteX3389" fmla="*/ 3345631 w 11965575"/>
              <a:gd name="connsiteY3389" fmla="*/ 2178330 h 6464302"/>
              <a:gd name="connsiteX3390" fmla="*/ 3347432 w 11965575"/>
              <a:gd name="connsiteY3390" fmla="*/ 2184964 h 6464302"/>
              <a:gd name="connsiteX3391" fmla="*/ 3354389 w 11965575"/>
              <a:gd name="connsiteY3391" fmla="*/ 2179205 h 6464302"/>
              <a:gd name="connsiteX3392" fmla="*/ 3354342 w 11965575"/>
              <a:gd name="connsiteY3392" fmla="*/ 2175263 h 6464302"/>
              <a:gd name="connsiteX3393" fmla="*/ 3363675 w 11965575"/>
              <a:gd name="connsiteY3393" fmla="*/ 2164450 h 6464302"/>
              <a:gd name="connsiteX3394" fmla="*/ 3383569 w 11965575"/>
              <a:gd name="connsiteY3394" fmla="*/ 2161144 h 6464302"/>
              <a:gd name="connsiteX3395" fmla="*/ 3395643 w 11965575"/>
              <a:gd name="connsiteY3395" fmla="*/ 2151637 h 6464302"/>
              <a:gd name="connsiteX3396" fmla="*/ 3401930 w 11965575"/>
              <a:gd name="connsiteY3396" fmla="*/ 2149684 h 6464302"/>
              <a:gd name="connsiteX3397" fmla="*/ 3416169 w 11965575"/>
              <a:gd name="connsiteY3397" fmla="*/ 2153172 h 6464302"/>
              <a:gd name="connsiteX3398" fmla="*/ 3437215 w 11965575"/>
              <a:gd name="connsiteY3398" fmla="*/ 2150415 h 6464302"/>
              <a:gd name="connsiteX3399" fmla="*/ 3432760 w 11965575"/>
              <a:gd name="connsiteY3399" fmla="*/ 2129280 h 6464302"/>
              <a:gd name="connsiteX3400" fmla="*/ 3449049 w 11965575"/>
              <a:gd name="connsiteY3400" fmla="*/ 2108902 h 6464302"/>
              <a:gd name="connsiteX3401" fmla="*/ 3444927 w 11965575"/>
              <a:gd name="connsiteY3401" fmla="*/ 2112222 h 6464302"/>
              <a:gd name="connsiteX3402" fmla="*/ 3442100 w 11965575"/>
              <a:gd name="connsiteY3402" fmla="*/ 2115618 h 6464302"/>
              <a:gd name="connsiteX3403" fmla="*/ 3437251 w 11965575"/>
              <a:gd name="connsiteY3403" fmla="*/ 2117845 h 6464302"/>
              <a:gd name="connsiteX3404" fmla="*/ 3436619 w 11965575"/>
              <a:gd name="connsiteY3404" fmla="*/ 2113006 h 6464302"/>
              <a:gd name="connsiteX3405" fmla="*/ 3422331 w 11965575"/>
              <a:gd name="connsiteY3405" fmla="*/ 2105575 h 6464302"/>
              <a:gd name="connsiteX3406" fmla="*/ 3353039 w 11965575"/>
              <a:gd name="connsiteY3406" fmla="*/ 2115238 h 6464302"/>
              <a:gd name="connsiteX3407" fmla="*/ 3336508 w 11965575"/>
              <a:gd name="connsiteY3407" fmla="*/ 2112102 h 6464302"/>
              <a:gd name="connsiteX3408" fmla="*/ 3316375 w 11965575"/>
              <a:gd name="connsiteY3408" fmla="*/ 2114601 h 6464302"/>
              <a:gd name="connsiteX3409" fmla="*/ 3312860 w 11965575"/>
              <a:gd name="connsiteY3409" fmla="*/ 2115252 h 6464302"/>
              <a:gd name="connsiteX3410" fmla="*/ 3306802 w 11965575"/>
              <a:gd name="connsiteY3410" fmla="*/ 2116382 h 6464302"/>
              <a:gd name="connsiteX3411" fmla="*/ 3302317 w 11965575"/>
              <a:gd name="connsiteY3411" fmla="*/ 2117511 h 6464302"/>
              <a:gd name="connsiteX3412" fmla="*/ 3293213 w 11965575"/>
              <a:gd name="connsiteY3412" fmla="*/ 2113326 h 6464302"/>
              <a:gd name="connsiteX3413" fmla="*/ 3290695 w 11965575"/>
              <a:gd name="connsiteY3413" fmla="*/ 2103306 h 6464302"/>
              <a:gd name="connsiteX3414" fmla="*/ 3277654 w 11965575"/>
              <a:gd name="connsiteY3414" fmla="*/ 2102428 h 6464302"/>
              <a:gd name="connsiteX3415" fmla="*/ 3263320 w 11965575"/>
              <a:gd name="connsiteY3415" fmla="*/ 2094802 h 6464302"/>
              <a:gd name="connsiteX3416" fmla="*/ 3250314 w 11965575"/>
              <a:gd name="connsiteY3416" fmla="*/ 2098922 h 6464302"/>
              <a:gd name="connsiteX3417" fmla="*/ 3170094 w 11965575"/>
              <a:gd name="connsiteY3417" fmla="*/ 2120350 h 6464302"/>
              <a:gd name="connsiteX3418" fmla="*/ 3128992 w 11965575"/>
              <a:gd name="connsiteY3418" fmla="*/ 2116009 h 6464302"/>
              <a:gd name="connsiteX3419" fmla="*/ 3103330 w 11965575"/>
              <a:gd name="connsiteY3419" fmla="*/ 2095965 h 6464302"/>
              <a:gd name="connsiteX3420" fmla="*/ 3085258 w 11965575"/>
              <a:gd name="connsiteY3420" fmla="*/ 2112787 h 6464302"/>
              <a:gd name="connsiteX3421" fmla="*/ 3049818 w 11965575"/>
              <a:gd name="connsiteY3421" fmla="*/ 2089864 h 6464302"/>
              <a:gd name="connsiteX3422" fmla="*/ 3043564 w 11965575"/>
              <a:gd name="connsiteY3422" fmla="*/ 2077045 h 6464302"/>
              <a:gd name="connsiteX3423" fmla="*/ 3030658 w 11965575"/>
              <a:gd name="connsiteY3423" fmla="*/ 2067759 h 6464302"/>
              <a:gd name="connsiteX3424" fmla="*/ 3021722 w 11965575"/>
              <a:gd name="connsiteY3424" fmla="*/ 2081404 h 6464302"/>
              <a:gd name="connsiteX3425" fmla="*/ 2997640 w 11965575"/>
              <a:gd name="connsiteY3425" fmla="*/ 2145094 h 6464302"/>
              <a:gd name="connsiteX3426" fmla="*/ 2971628 w 11965575"/>
              <a:gd name="connsiteY3426" fmla="*/ 2153335 h 6464302"/>
              <a:gd name="connsiteX3427" fmla="*/ 2941098 w 11965575"/>
              <a:gd name="connsiteY3427" fmla="*/ 2156460 h 6464302"/>
              <a:gd name="connsiteX3428" fmla="*/ 2901286 w 11965575"/>
              <a:gd name="connsiteY3428" fmla="*/ 2164233 h 6464302"/>
              <a:gd name="connsiteX3429" fmla="*/ 2848318 w 11965575"/>
              <a:gd name="connsiteY3429" fmla="*/ 2177596 h 6464302"/>
              <a:gd name="connsiteX3430" fmla="*/ 2806322 w 11965575"/>
              <a:gd name="connsiteY3430" fmla="*/ 2182076 h 6464302"/>
              <a:gd name="connsiteX3431" fmla="*/ 2774108 w 11965575"/>
              <a:gd name="connsiteY3431" fmla="*/ 2152155 h 6464302"/>
              <a:gd name="connsiteX3432" fmla="*/ 2715036 w 11965575"/>
              <a:gd name="connsiteY3432" fmla="*/ 2151230 h 6464302"/>
              <a:gd name="connsiteX3433" fmla="*/ 2713348 w 11965575"/>
              <a:gd name="connsiteY3433" fmla="*/ 2155466 h 6464302"/>
              <a:gd name="connsiteX3434" fmla="*/ 2697066 w 11965575"/>
              <a:gd name="connsiteY3434" fmla="*/ 2154646 h 6464302"/>
              <a:gd name="connsiteX3435" fmla="*/ 2666637 w 11965575"/>
              <a:gd name="connsiteY3435" fmla="*/ 2144364 h 6464302"/>
              <a:gd name="connsiteX3436" fmla="*/ 2626030 w 11965575"/>
              <a:gd name="connsiteY3436" fmla="*/ 2147551 h 6464302"/>
              <a:gd name="connsiteX3437" fmla="*/ 2655420 w 11965575"/>
              <a:gd name="connsiteY3437" fmla="*/ 2130843 h 6464302"/>
              <a:gd name="connsiteX3438" fmla="*/ 2689026 w 11965575"/>
              <a:gd name="connsiteY3438" fmla="*/ 2122188 h 6464302"/>
              <a:gd name="connsiteX3439" fmla="*/ 2684908 w 11965575"/>
              <a:gd name="connsiteY3439" fmla="*/ 2100726 h 6464302"/>
              <a:gd name="connsiteX3440" fmla="*/ 2679747 w 11965575"/>
              <a:gd name="connsiteY3440" fmla="*/ 2089555 h 6464302"/>
              <a:gd name="connsiteX3441" fmla="*/ 2639390 w 11965575"/>
              <a:gd name="connsiteY3441" fmla="*/ 2077865 h 6464302"/>
              <a:gd name="connsiteX3442" fmla="*/ 2618192 w 11965575"/>
              <a:gd name="connsiteY3442" fmla="*/ 2088278 h 6464302"/>
              <a:gd name="connsiteX3443" fmla="*/ 2610448 w 11965575"/>
              <a:gd name="connsiteY3443" fmla="*/ 2090163 h 6464302"/>
              <a:gd name="connsiteX3444" fmla="*/ 2594662 w 11965575"/>
              <a:gd name="connsiteY3444" fmla="*/ 2096870 h 6464302"/>
              <a:gd name="connsiteX3445" fmla="*/ 2592825 w 11965575"/>
              <a:gd name="connsiteY3445" fmla="*/ 2102575 h 6464302"/>
              <a:gd name="connsiteX3446" fmla="*/ 2576099 w 11965575"/>
              <a:gd name="connsiteY3446" fmla="*/ 2068884 h 6464302"/>
              <a:gd name="connsiteX3447" fmla="*/ 2569250 w 11965575"/>
              <a:gd name="connsiteY3447" fmla="*/ 2061948 h 6464302"/>
              <a:gd name="connsiteX3448" fmla="*/ 2557830 w 11965575"/>
              <a:gd name="connsiteY3448" fmla="*/ 2075241 h 6464302"/>
              <a:gd name="connsiteX3449" fmla="*/ 2561651 w 11965575"/>
              <a:gd name="connsiteY3449" fmla="*/ 2099644 h 6464302"/>
              <a:gd name="connsiteX3450" fmla="*/ 2556438 w 11965575"/>
              <a:gd name="connsiteY3450" fmla="*/ 2113817 h 6464302"/>
              <a:gd name="connsiteX3451" fmla="*/ 2485649 w 11965575"/>
              <a:gd name="connsiteY3451" fmla="*/ 2129126 h 6464302"/>
              <a:gd name="connsiteX3452" fmla="*/ 2459688 w 11965575"/>
              <a:gd name="connsiteY3452" fmla="*/ 2112021 h 6464302"/>
              <a:gd name="connsiteX3453" fmla="*/ 2429707 w 11965575"/>
              <a:gd name="connsiteY3453" fmla="*/ 2097329 h 6464302"/>
              <a:gd name="connsiteX3454" fmla="*/ 2427124 w 11965575"/>
              <a:gd name="connsiteY3454" fmla="*/ 2110383 h 6464302"/>
              <a:gd name="connsiteX3455" fmla="*/ 2436903 w 11965575"/>
              <a:gd name="connsiteY3455" fmla="*/ 2113262 h 6464302"/>
              <a:gd name="connsiteX3456" fmla="*/ 2451944 w 11965575"/>
              <a:gd name="connsiteY3456" fmla="*/ 2113905 h 6464302"/>
              <a:gd name="connsiteX3457" fmla="*/ 2451546 w 11965575"/>
              <a:gd name="connsiteY3457" fmla="*/ 2130253 h 6464302"/>
              <a:gd name="connsiteX3458" fmla="*/ 2435908 w 11965575"/>
              <a:gd name="connsiteY3458" fmla="*/ 2135491 h 6464302"/>
              <a:gd name="connsiteX3459" fmla="*/ 2423696 w 11965575"/>
              <a:gd name="connsiteY3459" fmla="*/ 2144197 h 6464302"/>
              <a:gd name="connsiteX3460" fmla="*/ 2422950 w 11965575"/>
              <a:gd name="connsiteY3460" fmla="*/ 2151547 h 6464302"/>
              <a:gd name="connsiteX3461" fmla="*/ 2418333 w 11965575"/>
              <a:gd name="connsiteY3461" fmla="*/ 2159840 h 6464302"/>
              <a:gd name="connsiteX3462" fmla="*/ 2411334 w 11965575"/>
              <a:gd name="connsiteY3462" fmla="*/ 2154373 h 6464302"/>
              <a:gd name="connsiteX3463" fmla="*/ 2380708 w 11965575"/>
              <a:gd name="connsiteY3463" fmla="*/ 2133624 h 6464302"/>
              <a:gd name="connsiteX3464" fmla="*/ 2370978 w 11965575"/>
              <a:gd name="connsiteY3464" fmla="*/ 2142682 h 6464302"/>
              <a:gd name="connsiteX3465" fmla="*/ 2369189 w 11965575"/>
              <a:gd name="connsiteY3465" fmla="*/ 2160324 h 6464302"/>
              <a:gd name="connsiteX3466" fmla="*/ 2349084 w 11965575"/>
              <a:gd name="connsiteY3466" fmla="*/ 2172385 h 6464302"/>
              <a:gd name="connsiteX3467" fmla="*/ 2327837 w 11965575"/>
              <a:gd name="connsiteY3467" fmla="*/ 2170861 h 6464302"/>
              <a:gd name="connsiteX3468" fmla="*/ 2302473 w 11965575"/>
              <a:gd name="connsiteY3468" fmla="*/ 2147876 h 6464302"/>
              <a:gd name="connsiteX3469" fmla="*/ 2293838 w 11965575"/>
              <a:gd name="connsiteY3469" fmla="*/ 2121300 h 6464302"/>
              <a:gd name="connsiteX3470" fmla="*/ 2302525 w 11965575"/>
              <a:gd name="connsiteY3470" fmla="*/ 2122532 h 6464302"/>
              <a:gd name="connsiteX3471" fmla="*/ 2342438 w 11965575"/>
              <a:gd name="connsiteY3471" fmla="*/ 2101351 h 6464302"/>
              <a:gd name="connsiteX3472" fmla="*/ 2358672 w 11965575"/>
              <a:gd name="connsiteY3472" fmla="*/ 2090232 h 6464302"/>
              <a:gd name="connsiteX3473" fmla="*/ 2429758 w 11965575"/>
              <a:gd name="connsiteY3473" fmla="*/ 2071984 h 6464302"/>
              <a:gd name="connsiteX3474" fmla="*/ 2518171 w 11965575"/>
              <a:gd name="connsiteY3474" fmla="*/ 2044263 h 6464302"/>
              <a:gd name="connsiteX3475" fmla="*/ 2564736 w 11965575"/>
              <a:gd name="connsiteY3475" fmla="*/ 2019551 h 6464302"/>
              <a:gd name="connsiteX3476" fmla="*/ 2596954 w 11965575"/>
              <a:gd name="connsiteY3476" fmla="*/ 2012192 h 6464302"/>
              <a:gd name="connsiteX3477" fmla="*/ 2629570 w 11965575"/>
              <a:gd name="connsiteY3477" fmla="*/ 1988486 h 6464302"/>
              <a:gd name="connsiteX3478" fmla="*/ 2667891 w 11965575"/>
              <a:gd name="connsiteY3478" fmla="*/ 1995414 h 6464302"/>
              <a:gd name="connsiteX3479" fmla="*/ 2714207 w 11965575"/>
              <a:gd name="connsiteY3479" fmla="*/ 1985581 h 6464302"/>
              <a:gd name="connsiteX3480" fmla="*/ 2758786 w 11965575"/>
              <a:gd name="connsiteY3480" fmla="*/ 1968045 h 6464302"/>
              <a:gd name="connsiteX3481" fmla="*/ 2784649 w 11965575"/>
              <a:gd name="connsiteY3481" fmla="*/ 1961276 h 6464302"/>
              <a:gd name="connsiteX3482" fmla="*/ 2819199 w 11965575"/>
              <a:gd name="connsiteY3482" fmla="*/ 1955737 h 6464302"/>
              <a:gd name="connsiteX3483" fmla="*/ 2928064 w 11965575"/>
              <a:gd name="connsiteY3483" fmla="*/ 1924953 h 6464302"/>
              <a:gd name="connsiteX3484" fmla="*/ 2994634 w 11965575"/>
              <a:gd name="connsiteY3484" fmla="*/ 1901589 h 6464302"/>
              <a:gd name="connsiteX3485" fmla="*/ 3000891 w 11965575"/>
              <a:gd name="connsiteY3485" fmla="*/ 1877125 h 6464302"/>
              <a:gd name="connsiteX3486" fmla="*/ 3001934 w 11965575"/>
              <a:gd name="connsiteY3486" fmla="*/ 1866835 h 6464302"/>
              <a:gd name="connsiteX3487" fmla="*/ 3010871 w 11965575"/>
              <a:gd name="connsiteY3487" fmla="*/ 1853189 h 6464302"/>
              <a:gd name="connsiteX3488" fmla="*/ 3047802 w 11965575"/>
              <a:gd name="connsiteY3488" fmla="*/ 1861412 h 6464302"/>
              <a:gd name="connsiteX3489" fmla="*/ 3050929 w 11965575"/>
              <a:gd name="connsiteY3489" fmla="*/ 1867820 h 6464302"/>
              <a:gd name="connsiteX3490" fmla="*/ 3061654 w 11965575"/>
              <a:gd name="connsiteY3490" fmla="*/ 1836534 h 6464302"/>
              <a:gd name="connsiteX3491" fmla="*/ 3071184 w 11965575"/>
              <a:gd name="connsiteY3491" fmla="*/ 1854290 h 6464302"/>
              <a:gd name="connsiteX3492" fmla="*/ 3106081 w 11965575"/>
              <a:gd name="connsiteY3492" fmla="*/ 1857749 h 6464302"/>
              <a:gd name="connsiteX3493" fmla="*/ 3124897 w 11965575"/>
              <a:gd name="connsiteY3493" fmla="*/ 1833576 h 6464302"/>
              <a:gd name="connsiteX3494" fmla="*/ 3158504 w 11965575"/>
              <a:gd name="connsiteY3494" fmla="*/ 1824922 h 6464302"/>
              <a:gd name="connsiteX3495" fmla="*/ 3180048 w 11965575"/>
              <a:gd name="connsiteY3495" fmla="*/ 1823506 h 6464302"/>
              <a:gd name="connsiteX3496" fmla="*/ 3205662 w 11965575"/>
              <a:gd name="connsiteY3496" fmla="*/ 1831612 h 6464302"/>
              <a:gd name="connsiteX3497" fmla="*/ 3219712 w 11965575"/>
              <a:gd name="connsiteY3497" fmla="*/ 1817202 h 6464302"/>
              <a:gd name="connsiteX3498" fmla="*/ 3237582 w 11965575"/>
              <a:gd name="connsiteY3498" fmla="*/ 1827193 h 6464302"/>
              <a:gd name="connsiteX3499" fmla="*/ 3256494 w 11965575"/>
              <a:gd name="connsiteY3499" fmla="*/ 1826895 h 6464302"/>
              <a:gd name="connsiteX3500" fmla="*/ 3288615 w 11965575"/>
              <a:gd name="connsiteY3500" fmla="*/ 1795661 h 6464302"/>
              <a:gd name="connsiteX3501" fmla="*/ 3303358 w 11965575"/>
              <a:gd name="connsiteY3501" fmla="*/ 1799244 h 6464302"/>
              <a:gd name="connsiteX3502" fmla="*/ 3326341 w 11965575"/>
              <a:gd name="connsiteY3502" fmla="*/ 1808469 h 6464302"/>
              <a:gd name="connsiteX3503" fmla="*/ 3353744 w 11965575"/>
              <a:gd name="connsiteY3503" fmla="*/ 1798936 h 6464302"/>
              <a:gd name="connsiteX3504" fmla="*/ 3360347 w 11965575"/>
              <a:gd name="connsiteY3504" fmla="*/ 1783468 h 6464302"/>
              <a:gd name="connsiteX3505" fmla="*/ 3358163 w 11965575"/>
              <a:gd name="connsiteY3505" fmla="*/ 1780176 h 6464302"/>
              <a:gd name="connsiteX3506" fmla="*/ 3336570 w 11965575"/>
              <a:gd name="connsiteY3506" fmla="*/ 1769656 h 6464302"/>
              <a:gd name="connsiteX3507" fmla="*/ 3346550 w 11965575"/>
              <a:gd name="connsiteY3507" fmla="*/ 1745721 h 6464302"/>
              <a:gd name="connsiteX3508" fmla="*/ 3321283 w 11965575"/>
              <a:gd name="connsiteY3508" fmla="*/ 1746609 h 6464302"/>
              <a:gd name="connsiteX3509" fmla="*/ 3300633 w 11965575"/>
              <a:gd name="connsiteY3509" fmla="*/ 1739206 h 6464302"/>
              <a:gd name="connsiteX3510" fmla="*/ 3291748 w 11965575"/>
              <a:gd name="connsiteY3510" fmla="*/ 1727507 h 6464302"/>
              <a:gd name="connsiteX3511" fmla="*/ 3264495 w 11965575"/>
              <a:gd name="connsiteY3511" fmla="*/ 1735571 h 6464302"/>
              <a:gd name="connsiteX3512" fmla="*/ 3257396 w 11965575"/>
              <a:gd name="connsiteY3512" fmla="*/ 1743511 h 6464302"/>
              <a:gd name="connsiteX3513" fmla="*/ 3261222 w 11965575"/>
              <a:gd name="connsiteY3513" fmla="*/ 1693350 h 6464302"/>
              <a:gd name="connsiteX3514" fmla="*/ 3269712 w 11965575"/>
              <a:gd name="connsiteY3514" fmla="*/ 1684115 h 6464302"/>
              <a:gd name="connsiteX3515" fmla="*/ 3276413 w 11965575"/>
              <a:gd name="connsiteY3515" fmla="*/ 1692522 h 6464302"/>
              <a:gd name="connsiteX3516" fmla="*/ 3284206 w 11965575"/>
              <a:gd name="connsiteY3516" fmla="*/ 1702576 h 6464302"/>
              <a:gd name="connsiteX3517" fmla="*/ 3289419 w 11965575"/>
              <a:gd name="connsiteY3517" fmla="*/ 1688403 h 6464302"/>
              <a:gd name="connsiteX3518" fmla="*/ 3287501 w 11965575"/>
              <a:gd name="connsiteY3518" fmla="*/ 1685119 h 6464302"/>
              <a:gd name="connsiteX3519" fmla="*/ 3279550 w 11965575"/>
              <a:gd name="connsiteY3519" fmla="*/ 1685212 h 6464302"/>
              <a:gd name="connsiteX3520" fmla="*/ 3274021 w 11965575"/>
              <a:gd name="connsiteY3520" fmla="*/ 1678656 h 6464302"/>
              <a:gd name="connsiteX3521" fmla="*/ 3267638 w 11965575"/>
              <a:gd name="connsiteY3521" fmla="*/ 1672727 h 6464302"/>
              <a:gd name="connsiteX3522" fmla="*/ 3266108 w 11965575"/>
              <a:gd name="connsiteY3522" fmla="*/ 1672890 h 6464302"/>
              <a:gd name="connsiteX3523" fmla="*/ 3259288 w 11965575"/>
              <a:gd name="connsiteY3523" fmla="*/ 1675180 h 6464302"/>
              <a:gd name="connsiteX3524" fmla="*/ 3244546 w 11965575"/>
              <a:gd name="connsiteY3524" fmla="*/ 1671597 h 6464302"/>
              <a:gd name="connsiteX3525" fmla="*/ 3216252 w 11965575"/>
              <a:gd name="connsiteY3525" fmla="*/ 1652671 h 6464302"/>
              <a:gd name="connsiteX3526" fmla="*/ 3193168 w 11965575"/>
              <a:gd name="connsiteY3526" fmla="*/ 1656852 h 6464302"/>
              <a:gd name="connsiteX3527" fmla="*/ 3169884 w 11965575"/>
              <a:gd name="connsiteY3527" fmla="*/ 1687848 h 6464302"/>
              <a:gd name="connsiteX3528" fmla="*/ 3168490 w 11965575"/>
              <a:gd name="connsiteY3528" fmla="*/ 1726423 h 6464302"/>
              <a:gd name="connsiteX3529" fmla="*/ 3090652 w 11965575"/>
              <a:gd name="connsiteY3529" fmla="*/ 1761609 h 6464302"/>
              <a:gd name="connsiteX3530" fmla="*/ 3069357 w 11965575"/>
              <a:gd name="connsiteY3530" fmla="*/ 1748150 h 6464302"/>
              <a:gd name="connsiteX3531" fmla="*/ 3053273 w 11965575"/>
              <a:gd name="connsiteY3531" fmla="*/ 1757799 h 6464302"/>
              <a:gd name="connsiteX3532" fmla="*/ 3052528 w 11965575"/>
              <a:gd name="connsiteY3532" fmla="*/ 1765149 h 6464302"/>
              <a:gd name="connsiteX3533" fmla="*/ 3036294 w 11965575"/>
              <a:gd name="connsiteY3533" fmla="*/ 1776267 h 6464302"/>
              <a:gd name="connsiteX3534" fmla="*/ 3022196 w 11965575"/>
              <a:gd name="connsiteY3534" fmla="*/ 1778741 h 6464302"/>
              <a:gd name="connsiteX3535" fmla="*/ 2994547 w 11965575"/>
              <a:gd name="connsiteY3535" fmla="*/ 1765870 h 6464302"/>
              <a:gd name="connsiteX3536" fmla="*/ 2971218 w 11965575"/>
              <a:gd name="connsiteY3536" fmla="*/ 1747648 h 6464302"/>
              <a:gd name="connsiteX3537" fmla="*/ 2942772 w 11965575"/>
              <a:gd name="connsiteY3537" fmla="*/ 1767473 h 6464302"/>
              <a:gd name="connsiteX3538" fmla="*/ 2924899 w 11965575"/>
              <a:gd name="connsiteY3538" fmla="*/ 1794762 h 6464302"/>
              <a:gd name="connsiteX3539" fmla="*/ 2883696 w 11965575"/>
              <a:gd name="connsiteY3539" fmla="*/ 1803830 h 6464302"/>
              <a:gd name="connsiteX3540" fmla="*/ 2869747 w 11965575"/>
              <a:gd name="connsiteY3540" fmla="*/ 1804833 h 6464302"/>
              <a:gd name="connsiteX3541" fmla="*/ 2847010 w 11965575"/>
              <a:gd name="connsiteY3541" fmla="*/ 1818012 h 6464302"/>
              <a:gd name="connsiteX3542" fmla="*/ 2827650 w 11965575"/>
              <a:gd name="connsiteY3542" fmla="*/ 1822722 h 6464302"/>
              <a:gd name="connsiteX3543" fmla="*/ 2819459 w 11965575"/>
              <a:gd name="connsiteY3543" fmla="*/ 1829016 h 6464302"/>
              <a:gd name="connsiteX3544" fmla="*/ 2827550 w 11965575"/>
              <a:gd name="connsiteY3544" fmla="*/ 1836129 h 6464302"/>
              <a:gd name="connsiteX3545" fmla="*/ 2838916 w 11965575"/>
              <a:gd name="connsiteY3545" fmla="*/ 1848180 h 6464302"/>
              <a:gd name="connsiteX3546" fmla="*/ 2834299 w 11965575"/>
              <a:gd name="connsiteY3546" fmla="*/ 1856473 h 6464302"/>
              <a:gd name="connsiteX3547" fmla="*/ 2816925 w 11965575"/>
              <a:gd name="connsiteY3547" fmla="*/ 1854008 h 6464302"/>
              <a:gd name="connsiteX3548" fmla="*/ 2815833 w 11965575"/>
              <a:gd name="connsiteY3548" fmla="*/ 1852361 h 6464302"/>
              <a:gd name="connsiteX3549" fmla="*/ 2759492 w 11965575"/>
              <a:gd name="connsiteY3549" fmla="*/ 1836912 h 6464302"/>
              <a:gd name="connsiteX3550" fmla="*/ 2744947 w 11965575"/>
              <a:gd name="connsiteY3550" fmla="*/ 1843796 h 6464302"/>
              <a:gd name="connsiteX3551" fmla="*/ 2697841 w 11965575"/>
              <a:gd name="connsiteY3551" fmla="*/ 1811761 h 6464302"/>
              <a:gd name="connsiteX3552" fmla="*/ 2691588 w 11965575"/>
              <a:gd name="connsiteY3552" fmla="*/ 1798944 h 6464302"/>
              <a:gd name="connsiteX3553" fmla="*/ 2679375 w 11965575"/>
              <a:gd name="connsiteY3553" fmla="*/ 1807650 h 6464302"/>
              <a:gd name="connsiteX3554" fmla="*/ 2669544 w 11965575"/>
              <a:gd name="connsiteY3554" fmla="*/ 1830116 h 6464302"/>
              <a:gd name="connsiteX3555" fmla="*/ 2665176 w 11965575"/>
              <a:gd name="connsiteY3555" fmla="*/ 1823531 h 6464302"/>
              <a:gd name="connsiteX3556" fmla="*/ 2653810 w 11965575"/>
              <a:gd name="connsiteY3556" fmla="*/ 1811479 h 6464302"/>
              <a:gd name="connsiteX3557" fmla="*/ 2642888 w 11965575"/>
              <a:gd name="connsiteY3557" fmla="*/ 1832299 h 6464302"/>
              <a:gd name="connsiteX3558" fmla="*/ 2634894 w 11965575"/>
              <a:gd name="connsiteY3558" fmla="*/ 1849061 h 6464302"/>
              <a:gd name="connsiteX3559" fmla="*/ 2616625 w 11965575"/>
              <a:gd name="connsiteY3559" fmla="*/ 1855416 h 6464302"/>
              <a:gd name="connsiteX3560" fmla="*/ 2607689 w 11965575"/>
              <a:gd name="connsiteY3560" fmla="*/ 1869061 h 6464302"/>
              <a:gd name="connsiteX3561" fmla="*/ 2602922 w 11965575"/>
              <a:gd name="connsiteY3561" fmla="*/ 1878825 h 6464302"/>
              <a:gd name="connsiteX3562" fmla="*/ 2596222 w 11965575"/>
              <a:gd name="connsiteY3562" fmla="*/ 1870417 h 6464302"/>
              <a:gd name="connsiteX3563" fmla="*/ 2584258 w 11965575"/>
              <a:gd name="connsiteY3563" fmla="*/ 1864246 h 6464302"/>
              <a:gd name="connsiteX3564" fmla="*/ 2492370 w 11965575"/>
              <a:gd name="connsiteY3564" fmla="*/ 1913843 h 6464302"/>
              <a:gd name="connsiteX3565" fmla="*/ 2461888 w 11965575"/>
              <a:gd name="connsiteY3565" fmla="*/ 1928906 h 6464302"/>
              <a:gd name="connsiteX3566" fmla="*/ 2427190 w 11965575"/>
              <a:gd name="connsiteY3566" fmla="*/ 1935912 h 6464302"/>
              <a:gd name="connsiteX3567" fmla="*/ 2398695 w 11965575"/>
              <a:gd name="connsiteY3567" fmla="*/ 1943800 h 6464302"/>
              <a:gd name="connsiteX3568" fmla="*/ 2417216 w 11965575"/>
              <a:gd name="connsiteY3568" fmla="*/ 1885285 h 6464302"/>
              <a:gd name="connsiteX3569" fmla="*/ 2421438 w 11965575"/>
              <a:gd name="connsiteY3569" fmla="*/ 1856059 h 6464302"/>
              <a:gd name="connsiteX3570" fmla="*/ 2420448 w 11965575"/>
              <a:gd name="connsiteY3570" fmla="*/ 1841005 h 6464302"/>
              <a:gd name="connsiteX3571" fmla="*/ 2405656 w 11965575"/>
              <a:gd name="connsiteY3571" fmla="*/ 1825485 h 6464302"/>
              <a:gd name="connsiteX3572" fmla="*/ 2374876 w 11965575"/>
              <a:gd name="connsiteY3572" fmla="*/ 1843487 h 6464302"/>
              <a:gd name="connsiteX3573" fmla="*/ 2348716 w 11965575"/>
              <a:gd name="connsiteY3573" fmla="*/ 1853197 h 6464302"/>
              <a:gd name="connsiteX3574" fmla="*/ 2341418 w 11965575"/>
              <a:gd name="connsiteY3574" fmla="*/ 1850671 h 6464302"/>
              <a:gd name="connsiteX3575" fmla="*/ 2323795 w 11965575"/>
              <a:gd name="connsiteY3575" fmla="*/ 1863084 h 6464302"/>
              <a:gd name="connsiteX3576" fmla="*/ 2313270 w 11965575"/>
              <a:gd name="connsiteY3576" fmla="*/ 1867556 h 6464302"/>
              <a:gd name="connsiteX3577" fmla="*/ 2287657 w 11965575"/>
              <a:gd name="connsiteY3577" fmla="*/ 1859449 h 6464302"/>
              <a:gd name="connsiteX3578" fmla="*/ 2271024 w 11965575"/>
              <a:gd name="connsiteY3578" fmla="*/ 1886915 h 6464302"/>
              <a:gd name="connsiteX3579" fmla="*/ 2256230 w 11965575"/>
              <a:gd name="connsiteY3579" fmla="*/ 1908676 h 6464302"/>
              <a:gd name="connsiteX3580" fmla="*/ 2237067 w 11965575"/>
              <a:gd name="connsiteY3580" fmla="*/ 1923852 h 6464302"/>
              <a:gd name="connsiteX3581" fmla="*/ 2232104 w 11965575"/>
              <a:gd name="connsiteY3581" fmla="*/ 1923147 h 6464302"/>
              <a:gd name="connsiteX3582" fmla="*/ 2224709 w 11965575"/>
              <a:gd name="connsiteY3582" fmla="*/ 1896747 h 6464302"/>
              <a:gd name="connsiteX3583" fmla="*/ 2205006 w 11965575"/>
              <a:gd name="connsiteY3583" fmla="*/ 1855178 h 6464302"/>
              <a:gd name="connsiteX3584" fmla="*/ 2202374 w 11965575"/>
              <a:gd name="connsiteY3584" fmla="*/ 1856296 h 6464302"/>
              <a:gd name="connsiteX3585" fmla="*/ 2166583 w 11965575"/>
              <a:gd name="connsiteY3585" fmla="*/ 1861657 h 6464302"/>
              <a:gd name="connsiteX3586" fmla="*/ 2137690 w 11965575"/>
              <a:gd name="connsiteY3586" fmla="*/ 1885892 h 6464302"/>
              <a:gd name="connsiteX3587" fmla="*/ 2129502 w 11965575"/>
              <a:gd name="connsiteY3587" fmla="*/ 1854906 h 6464302"/>
              <a:gd name="connsiteX3588" fmla="*/ 2112974 w 11965575"/>
              <a:gd name="connsiteY3588" fmla="*/ 1831683 h 6464302"/>
              <a:gd name="connsiteX3589" fmla="*/ 2044019 w 11965575"/>
              <a:gd name="connsiteY3589" fmla="*/ 1878569 h 6464302"/>
              <a:gd name="connsiteX3590" fmla="*/ 2023615 w 11965575"/>
              <a:gd name="connsiteY3590" fmla="*/ 1893569 h 6464302"/>
              <a:gd name="connsiteX3591" fmla="*/ 2003860 w 11965575"/>
              <a:gd name="connsiteY3591" fmla="*/ 1877344 h 6464302"/>
              <a:gd name="connsiteX3592" fmla="*/ 1967922 w 11965575"/>
              <a:gd name="connsiteY3592" fmla="*/ 1846894 h 6464302"/>
              <a:gd name="connsiteX3593" fmla="*/ 1954123 w 11965575"/>
              <a:gd name="connsiteY3593" fmla="*/ 1846428 h 6464302"/>
              <a:gd name="connsiteX3594" fmla="*/ 1951790 w 11965575"/>
              <a:gd name="connsiteY3594" fmla="*/ 1844605 h 6464302"/>
              <a:gd name="connsiteX3595" fmla="*/ 1952732 w 11965575"/>
              <a:gd name="connsiteY3595" fmla="*/ 1847723 h 6464302"/>
              <a:gd name="connsiteX3596" fmla="*/ 1953724 w 11965575"/>
              <a:gd name="connsiteY3596" fmla="*/ 1862776 h 6464302"/>
              <a:gd name="connsiteX3597" fmla="*/ 1926270 w 11965575"/>
              <a:gd name="connsiteY3597" fmla="*/ 1897654 h 6464302"/>
              <a:gd name="connsiteX3598" fmla="*/ 1897530 w 11965575"/>
              <a:gd name="connsiteY3598" fmla="*/ 1883136 h 6464302"/>
              <a:gd name="connsiteX3599" fmla="*/ 1875191 w 11965575"/>
              <a:gd name="connsiteY3599" fmla="*/ 1879968 h 6464302"/>
              <a:gd name="connsiteX3600" fmla="*/ 1861391 w 11965575"/>
              <a:gd name="connsiteY3600" fmla="*/ 1879502 h 6464302"/>
              <a:gd name="connsiteX3601" fmla="*/ 1865960 w 11965575"/>
              <a:gd name="connsiteY3601" fmla="*/ 1859272 h 6464302"/>
              <a:gd name="connsiteX3602" fmla="*/ 1928662 w 11965575"/>
              <a:gd name="connsiteY3602" fmla="*/ 1799568 h 6464302"/>
              <a:gd name="connsiteX3603" fmla="*/ 1940528 w 11965575"/>
              <a:gd name="connsiteY3603" fmla="*/ 1781865 h 6464302"/>
              <a:gd name="connsiteX3604" fmla="*/ 1967784 w 11965575"/>
              <a:gd name="connsiteY3604" fmla="*/ 1736520 h 6464302"/>
              <a:gd name="connsiteX3605" fmla="*/ 1997720 w 11965575"/>
              <a:gd name="connsiteY3605" fmla="*/ 1701994 h 6464302"/>
              <a:gd name="connsiteX3606" fmla="*/ 2014002 w 11965575"/>
              <a:gd name="connsiteY3606" fmla="*/ 1702813 h 6464302"/>
              <a:gd name="connsiteX3607" fmla="*/ 2019611 w 11965575"/>
              <a:gd name="connsiteY3607" fmla="*/ 1709573 h 6464302"/>
              <a:gd name="connsiteX3608" fmla="*/ 2020804 w 11965575"/>
              <a:gd name="connsiteY3608" fmla="*/ 1697813 h 6464302"/>
              <a:gd name="connsiteX3609" fmla="*/ 2042251 w 11965575"/>
              <a:gd name="connsiteY3609" fmla="*/ 1672520 h 6464302"/>
              <a:gd name="connsiteX3610" fmla="*/ 2049596 w 11965575"/>
              <a:gd name="connsiteY3610" fmla="*/ 1686985 h 6464302"/>
              <a:gd name="connsiteX3611" fmla="*/ 2053368 w 11965575"/>
              <a:gd name="connsiteY3611" fmla="*/ 1699450 h 6464302"/>
              <a:gd name="connsiteX3612" fmla="*/ 2064638 w 11965575"/>
              <a:gd name="connsiteY3612" fmla="*/ 1687627 h 6464302"/>
              <a:gd name="connsiteX3613" fmla="*/ 2064142 w 11965575"/>
              <a:gd name="connsiteY3613" fmla="*/ 1680100 h 6464302"/>
              <a:gd name="connsiteX3614" fmla="*/ 2078936 w 11965575"/>
              <a:gd name="connsiteY3614" fmla="*/ 1658339 h 6464302"/>
              <a:gd name="connsiteX3615" fmla="*/ 2112544 w 11965575"/>
              <a:gd name="connsiteY3615" fmla="*/ 1649685 h 6464302"/>
              <a:gd name="connsiteX3616" fmla="*/ 2132154 w 11965575"/>
              <a:gd name="connsiteY3616" fmla="*/ 1630098 h 6464302"/>
              <a:gd name="connsiteX3617" fmla="*/ 2142678 w 11965575"/>
              <a:gd name="connsiteY3617" fmla="*/ 1625627 h 6464302"/>
              <a:gd name="connsiteX3618" fmla="*/ 2167349 w 11965575"/>
              <a:gd name="connsiteY3618" fmla="*/ 1630618 h 6464302"/>
              <a:gd name="connsiteX3619" fmla="*/ 2240519 w 11965575"/>
              <a:gd name="connsiteY3619" fmla="*/ 1629068 h 6464302"/>
              <a:gd name="connsiteX3620" fmla="*/ 2269561 w 11965575"/>
              <a:gd name="connsiteY3620" fmla="*/ 1603363 h 6464302"/>
              <a:gd name="connsiteX3621" fmla="*/ 2263158 w 11965575"/>
              <a:gd name="connsiteY3621" fmla="*/ 1592016 h 6464302"/>
              <a:gd name="connsiteX3622" fmla="*/ 2226030 w 11965575"/>
              <a:gd name="connsiteY3622" fmla="*/ 1573326 h 6464302"/>
              <a:gd name="connsiteX3623" fmla="*/ 2217492 w 11965575"/>
              <a:gd name="connsiteY3623" fmla="*/ 1570624 h 6464302"/>
              <a:gd name="connsiteX3624" fmla="*/ 2219776 w 11965575"/>
              <a:gd name="connsiteY3624" fmla="*/ 1560509 h 6464302"/>
              <a:gd name="connsiteX3625" fmla="*/ 2221314 w 11965575"/>
              <a:gd name="connsiteY3625" fmla="*/ 1557745 h 6464302"/>
              <a:gd name="connsiteX3626" fmla="*/ 2227620 w 11965575"/>
              <a:gd name="connsiteY3626" fmla="*/ 1545218 h 6464302"/>
              <a:gd name="connsiteX3627" fmla="*/ 2212132 w 11965575"/>
              <a:gd name="connsiteY3627" fmla="*/ 1548985 h 6464302"/>
              <a:gd name="connsiteX3628" fmla="*/ 2207664 w 11965575"/>
              <a:gd name="connsiteY3628" fmla="*/ 1555808 h 6464302"/>
              <a:gd name="connsiteX3629" fmla="*/ 2199622 w 11965575"/>
              <a:gd name="connsiteY3629" fmla="*/ 1560632 h 6464302"/>
              <a:gd name="connsiteX3630" fmla="*/ 2198034 w 11965575"/>
              <a:gd name="connsiteY3630" fmla="*/ 1551459 h 6464302"/>
              <a:gd name="connsiteX3631" fmla="*/ 2172868 w 11965575"/>
              <a:gd name="connsiteY3631" fmla="*/ 1538941 h 6464302"/>
              <a:gd name="connsiteX3632" fmla="*/ 2055614 w 11965575"/>
              <a:gd name="connsiteY3632" fmla="*/ 1565553 h 6464302"/>
              <a:gd name="connsiteX3633" fmla="*/ 2027071 w 11965575"/>
              <a:gd name="connsiteY3633" fmla="*/ 1561504 h 6464302"/>
              <a:gd name="connsiteX3634" fmla="*/ 1984628 w 11965575"/>
              <a:gd name="connsiteY3634" fmla="*/ 1570395 h 6464302"/>
              <a:gd name="connsiteX3635" fmla="*/ 1953304 w 11965575"/>
              <a:gd name="connsiteY3635" fmla="*/ 1568933 h 6464302"/>
              <a:gd name="connsiteX3636" fmla="*/ 1949387 w 11965575"/>
              <a:gd name="connsiteY3636" fmla="*/ 1520657 h 6464302"/>
              <a:gd name="connsiteX3637" fmla="*/ 1971430 w 11965575"/>
              <a:gd name="connsiteY3637" fmla="*/ 1489484 h 6464302"/>
              <a:gd name="connsiteX3638" fmla="*/ 1986319 w 11965575"/>
              <a:gd name="connsiteY3638" fmla="*/ 1528879 h 6464302"/>
              <a:gd name="connsiteX3639" fmla="*/ 1998531 w 11965575"/>
              <a:gd name="connsiteY3639" fmla="*/ 1520172 h 6464302"/>
              <a:gd name="connsiteX3640" fmla="*/ 1998285 w 11965575"/>
              <a:gd name="connsiteY3640" fmla="*/ 1497768 h 6464302"/>
              <a:gd name="connsiteX3641" fmla="*/ 2029016 w 11965575"/>
              <a:gd name="connsiteY3641" fmla="*/ 1467829 h 6464302"/>
              <a:gd name="connsiteX3642" fmla="*/ 2040184 w 11965575"/>
              <a:gd name="connsiteY3642" fmla="*/ 1469414 h 6464302"/>
              <a:gd name="connsiteX3643" fmla="*/ 2052546 w 11965575"/>
              <a:gd name="connsiteY3643" fmla="*/ 1459237 h 6464302"/>
              <a:gd name="connsiteX3644" fmla="*/ 2047534 w 11965575"/>
              <a:gd name="connsiteY3644" fmla="*/ 1446595 h 6464302"/>
              <a:gd name="connsiteX3645" fmla="*/ 2040336 w 11965575"/>
              <a:gd name="connsiteY3645" fmla="*/ 1430661 h 6464302"/>
              <a:gd name="connsiteX3646" fmla="*/ 2053641 w 11965575"/>
              <a:gd name="connsiteY3646" fmla="*/ 1423601 h 6464302"/>
              <a:gd name="connsiteX3647" fmla="*/ 2242776 w 11965575"/>
              <a:gd name="connsiteY3647" fmla="*/ 1383327 h 6464302"/>
              <a:gd name="connsiteX3648" fmla="*/ 2304877 w 11965575"/>
              <a:gd name="connsiteY3648" fmla="*/ 1366786 h 6464302"/>
              <a:gd name="connsiteX3649" fmla="*/ 2324733 w 11965575"/>
              <a:gd name="connsiteY3649" fmla="*/ 1369603 h 6464302"/>
              <a:gd name="connsiteX3650" fmla="*/ 2354170 w 11965575"/>
              <a:gd name="connsiteY3650" fmla="*/ 1364832 h 6464302"/>
              <a:gd name="connsiteX3651" fmla="*/ 2356847 w 11965575"/>
              <a:gd name="connsiteY3651" fmla="*/ 1412933 h 6464302"/>
              <a:gd name="connsiteX3652" fmla="*/ 2386038 w 11965575"/>
              <a:gd name="connsiteY3652" fmla="*/ 1385757 h 6464302"/>
              <a:gd name="connsiteX3653" fmla="*/ 2413045 w 11965575"/>
              <a:gd name="connsiteY3653" fmla="*/ 1355289 h 6464302"/>
              <a:gd name="connsiteX3654" fmla="*/ 2475494 w 11965575"/>
              <a:gd name="connsiteY3654" fmla="*/ 1347744 h 6464302"/>
              <a:gd name="connsiteX3655" fmla="*/ 2489838 w 11965575"/>
              <a:gd name="connsiteY3655" fmla="*/ 1367675 h 6464302"/>
              <a:gd name="connsiteX3656" fmla="*/ 2503936 w 11965575"/>
              <a:gd name="connsiteY3656" fmla="*/ 1365201 h 6464302"/>
              <a:gd name="connsiteX3657" fmla="*/ 2505922 w 11965575"/>
              <a:gd name="connsiteY3657" fmla="*/ 1358027 h 6464302"/>
              <a:gd name="connsiteX3658" fmla="*/ 2553680 w 11965575"/>
              <a:gd name="connsiteY3658" fmla="*/ 1321556 h 6464302"/>
              <a:gd name="connsiteX3659" fmla="*/ 2605604 w 11965575"/>
              <a:gd name="connsiteY3659" fmla="*/ 1318483 h 6464302"/>
              <a:gd name="connsiteX3660" fmla="*/ 2638217 w 11965575"/>
              <a:gd name="connsiteY3660" fmla="*/ 1332057 h 6464302"/>
              <a:gd name="connsiteX3661" fmla="*/ 2709303 w 11965575"/>
              <a:gd name="connsiteY3661" fmla="*/ 1313809 h 6464302"/>
              <a:gd name="connsiteX3662" fmla="*/ 2722012 w 11965575"/>
              <a:gd name="connsiteY3662" fmla="*/ 1312629 h 6464302"/>
              <a:gd name="connsiteX3663" fmla="*/ 2770858 w 11965575"/>
              <a:gd name="connsiteY3663" fmla="*/ 1315085 h 6464302"/>
              <a:gd name="connsiteX3664" fmla="*/ 2790863 w 11965575"/>
              <a:gd name="connsiteY3664" fmla="*/ 1316432 h 6464302"/>
              <a:gd name="connsiteX3665" fmla="*/ 2853807 w 11965575"/>
              <a:gd name="connsiteY3665" fmla="*/ 1316415 h 6464302"/>
              <a:gd name="connsiteX3666" fmla="*/ 2865572 w 11965575"/>
              <a:gd name="connsiteY3666" fmla="*/ 1312118 h 6464302"/>
              <a:gd name="connsiteX3667" fmla="*/ 2898684 w 11965575"/>
              <a:gd name="connsiteY3667" fmla="*/ 1295939 h 6464302"/>
              <a:gd name="connsiteX3668" fmla="*/ 2935817 w 11965575"/>
              <a:gd name="connsiteY3668" fmla="*/ 1277346 h 6464302"/>
              <a:gd name="connsiteX3669" fmla="*/ 2946043 w 11965575"/>
              <a:gd name="connsiteY3669" fmla="*/ 1275814 h 6464302"/>
              <a:gd name="connsiteX3670" fmla="*/ 2985356 w 11965575"/>
              <a:gd name="connsiteY3670" fmla="*/ 1297796 h 6464302"/>
              <a:gd name="connsiteX3671" fmla="*/ 2998362 w 11965575"/>
              <a:gd name="connsiteY3671" fmla="*/ 1293676 h 6464302"/>
              <a:gd name="connsiteX3672" fmla="*/ 3003878 w 11965575"/>
              <a:gd name="connsiteY3672" fmla="*/ 1239281 h 6464302"/>
              <a:gd name="connsiteX3673" fmla="*/ 3011424 w 11965575"/>
              <a:gd name="connsiteY3673" fmla="*/ 1226930 h 6464302"/>
              <a:gd name="connsiteX3674" fmla="*/ 3024479 w 11965575"/>
              <a:gd name="connsiteY3674" fmla="*/ 1234747 h 6464302"/>
              <a:gd name="connsiteX3675" fmla="*/ 3032518 w 11965575"/>
              <a:gd name="connsiteY3675" fmla="*/ 1267205 h 6464302"/>
              <a:gd name="connsiteX3676" fmla="*/ 3035644 w 11965575"/>
              <a:gd name="connsiteY3676" fmla="*/ 1273614 h 6464302"/>
              <a:gd name="connsiteX3677" fmla="*/ 3048897 w 11965575"/>
              <a:gd name="connsiteY3677" fmla="*/ 1291898 h 6464302"/>
              <a:gd name="connsiteX3678" fmla="*/ 3056890 w 11965575"/>
              <a:gd name="connsiteY3678" fmla="*/ 1275136 h 6464302"/>
              <a:gd name="connsiteX3679" fmla="*/ 3059372 w 11965575"/>
              <a:gd name="connsiteY3679" fmla="*/ 1275489 h 6464302"/>
              <a:gd name="connsiteX3680" fmla="*/ 3105188 w 11965575"/>
              <a:gd name="connsiteY3680" fmla="*/ 1295411 h 6464302"/>
              <a:gd name="connsiteX3681" fmla="*/ 3193799 w 11965575"/>
              <a:gd name="connsiteY3681" fmla="*/ 1278156 h 6464302"/>
              <a:gd name="connsiteX3682" fmla="*/ 3208147 w 11965575"/>
              <a:gd name="connsiteY3682" fmla="*/ 1260805 h 6464302"/>
              <a:gd name="connsiteX3683" fmla="*/ 3222792 w 11965575"/>
              <a:gd name="connsiteY3683" fmla="*/ 1240513 h 6464302"/>
              <a:gd name="connsiteX3684" fmla="*/ 3269156 w 11965575"/>
              <a:gd name="connsiteY3684" fmla="*/ 1242618 h 6464302"/>
              <a:gd name="connsiteX3685" fmla="*/ 3301124 w 11965575"/>
              <a:gd name="connsiteY3685" fmla="*/ 1250136 h 6464302"/>
              <a:gd name="connsiteX3686" fmla="*/ 3319791 w 11965575"/>
              <a:gd name="connsiteY3686" fmla="*/ 1227433 h 6464302"/>
              <a:gd name="connsiteX3687" fmla="*/ 3335529 w 11965575"/>
              <a:gd name="connsiteY3687" fmla="*/ 1208787 h 6464302"/>
              <a:gd name="connsiteX3688" fmla="*/ 3344265 w 11965575"/>
              <a:gd name="connsiteY3688" fmla="*/ 1221957 h 6464302"/>
              <a:gd name="connsiteX3689" fmla="*/ 3358262 w 11965575"/>
              <a:gd name="connsiteY3689" fmla="*/ 1232891 h 6464302"/>
              <a:gd name="connsiteX3690" fmla="*/ 3395592 w 11965575"/>
              <a:gd name="connsiteY3690" fmla="*/ 1224765 h 6464302"/>
              <a:gd name="connsiteX3691" fmla="*/ 3434560 w 11965575"/>
              <a:gd name="connsiteY3691" fmla="*/ 1237750 h 6464302"/>
              <a:gd name="connsiteX3692" fmla="*/ 3453025 w 11965575"/>
              <a:gd name="connsiteY3692" fmla="*/ 1241861 h 6464302"/>
              <a:gd name="connsiteX3693" fmla="*/ 3486734 w 11965575"/>
              <a:gd name="connsiteY3693" fmla="*/ 1219800 h 6464302"/>
              <a:gd name="connsiteX3694" fmla="*/ 3501923 w 11965575"/>
              <a:gd name="connsiteY3694" fmla="*/ 1218972 h 6464302"/>
              <a:gd name="connsiteX3695" fmla="*/ 3549875 w 11965575"/>
              <a:gd name="connsiteY3695" fmla="*/ 1230249 h 6464302"/>
              <a:gd name="connsiteX3696" fmla="*/ 3625478 w 11965575"/>
              <a:gd name="connsiteY3696" fmla="*/ 1217115 h 6464302"/>
              <a:gd name="connsiteX3697" fmla="*/ 3651790 w 11965575"/>
              <a:gd name="connsiteY3697" fmla="*/ 1205935 h 6464302"/>
              <a:gd name="connsiteX3698" fmla="*/ 3636252 w 11965575"/>
              <a:gd name="connsiteY3698" fmla="*/ 1197766 h 6464302"/>
              <a:gd name="connsiteX3699" fmla="*/ 3620567 w 11965575"/>
              <a:gd name="connsiteY3699" fmla="*/ 1191066 h 6464302"/>
              <a:gd name="connsiteX3700" fmla="*/ 3616001 w 11965575"/>
              <a:gd name="connsiteY3700" fmla="*/ 1174015 h 6464302"/>
              <a:gd name="connsiteX3701" fmla="*/ 3627766 w 11965575"/>
              <a:gd name="connsiteY3701" fmla="*/ 1169719 h 6464302"/>
              <a:gd name="connsiteX3702" fmla="*/ 3641716 w 11965575"/>
              <a:gd name="connsiteY3702" fmla="*/ 1168715 h 6464302"/>
              <a:gd name="connsiteX3703" fmla="*/ 3637746 w 11965575"/>
              <a:gd name="connsiteY3703" fmla="*/ 1145783 h 6464302"/>
              <a:gd name="connsiteX3704" fmla="*/ 3629262 w 11965575"/>
              <a:gd name="connsiteY3704" fmla="*/ 1137834 h 6464302"/>
              <a:gd name="connsiteX3705" fmla="*/ 3628726 w 11965575"/>
              <a:gd name="connsiteY3705" fmla="*/ 1142555 h 6464302"/>
              <a:gd name="connsiteX3706" fmla="*/ 3629655 w 11965575"/>
              <a:gd name="connsiteY3706" fmla="*/ 1147347 h 6464302"/>
              <a:gd name="connsiteX3707" fmla="*/ 3625678 w 11965575"/>
              <a:gd name="connsiteY3707" fmla="*/ 1149958 h 6464302"/>
              <a:gd name="connsiteX3708" fmla="*/ 3608696 w 11965575"/>
              <a:gd name="connsiteY3708" fmla="*/ 1143912 h 6464302"/>
              <a:gd name="connsiteX3709" fmla="*/ 3596154 w 11965575"/>
              <a:gd name="connsiteY3709" fmla="*/ 1157122 h 6464302"/>
              <a:gd name="connsiteX3710" fmla="*/ 3592364 w 11965575"/>
              <a:gd name="connsiteY3710" fmla="*/ 1141063 h 6464302"/>
              <a:gd name="connsiteX3711" fmla="*/ 3595057 w 11965575"/>
              <a:gd name="connsiteY3711" fmla="*/ 1138054 h 6464302"/>
              <a:gd name="connsiteX3712" fmla="*/ 3576850 w 11965575"/>
              <a:gd name="connsiteY3712" fmla="*/ 1144227 h 6464302"/>
              <a:gd name="connsiteX3713" fmla="*/ 3552014 w 11965575"/>
              <a:gd name="connsiteY3713" fmla="*/ 1184323 h 6464302"/>
              <a:gd name="connsiteX3714" fmla="*/ 3551320 w 11965575"/>
              <a:gd name="connsiteY3714" fmla="*/ 1166329 h 6464302"/>
              <a:gd name="connsiteX3715" fmla="*/ 3545086 w 11965575"/>
              <a:gd name="connsiteY3715" fmla="*/ 1144007 h 6464302"/>
              <a:gd name="connsiteX3716" fmla="*/ 3529632 w 11965575"/>
              <a:gd name="connsiteY3716" fmla="*/ 1131196 h 6464302"/>
              <a:gd name="connsiteX3717" fmla="*/ 3528250 w 11965575"/>
              <a:gd name="connsiteY3717" fmla="*/ 1132744 h 6464302"/>
              <a:gd name="connsiteX3718" fmla="*/ 3522248 w 11965575"/>
              <a:gd name="connsiteY3718" fmla="*/ 1133736 h 6464302"/>
              <a:gd name="connsiteX3719" fmla="*/ 3515165 w 11965575"/>
              <a:gd name="connsiteY3719" fmla="*/ 1131280 h 6464302"/>
              <a:gd name="connsiteX3720" fmla="*/ 3510434 w 11965575"/>
              <a:gd name="connsiteY3720" fmla="*/ 1127565 h 6464302"/>
              <a:gd name="connsiteX3721" fmla="*/ 3498094 w 11965575"/>
              <a:gd name="connsiteY3721" fmla="*/ 1124321 h 6464302"/>
              <a:gd name="connsiteX3722" fmla="*/ 3494584 w 11965575"/>
              <a:gd name="connsiteY3722" fmla="*/ 1129946 h 6464302"/>
              <a:gd name="connsiteX3723" fmla="*/ 3476960 w 11965575"/>
              <a:gd name="connsiteY3723" fmla="*/ 1142358 h 6464302"/>
              <a:gd name="connsiteX3724" fmla="*/ 3446730 w 11965575"/>
              <a:gd name="connsiteY3724" fmla="*/ 1142543 h 6464302"/>
              <a:gd name="connsiteX3725" fmla="*/ 3435127 w 11965575"/>
              <a:gd name="connsiteY3725" fmla="*/ 1136056 h 6464302"/>
              <a:gd name="connsiteX3726" fmla="*/ 3414723 w 11965575"/>
              <a:gd name="connsiteY3726" fmla="*/ 1134131 h 6464302"/>
              <a:gd name="connsiteX3727" fmla="*/ 3403771 w 11965575"/>
              <a:gd name="connsiteY3727" fmla="*/ 1126491 h 6464302"/>
              <a:gd name="connsiteX3728" fmla="*/ 3396741 w 11965575"/>
              <a:gd name="connsiteY3728" fmla="*/ 1128034 h 6464302"/>
              <a:gd name="connsiteX3729" fmla="*/ 3395630 w 11965575"/>
              <a:gd name="connsiteY3729" fmla="*/ 1129667 h 6464302"/>
              <a:gd name="connsiteX3730" fmla="*/ 3389148 w 11965575"/>
              <a:gd name="connsiteY3730" fmla="*/ 1132448 h 6464302"/>
              <a:gd name="connsiteX3731" fmla="*/ 3386484 w 11965575"/>
              <a:gd name="connsiteY3731" fmla="*/ 1131567 h 6464302"/>
              <a:gd name="connsiteX3732" fmla="*/ 3342732 w 11965575"/>
              <a:gd name="connsiteY3732" fmla="*/ 1150157 h 6464302"/>
              <a:gd name="connsiteX3733" fmla="*/ 3336278 w 11965575"/>
              <a:gd name="connsiteY3733" fmla="*/ 1164155 h 6464302"/>
              <a:gd name="connsiteX3734" fmla="*/ 3320391 w 11965575"/>
              <a:gd name="connsiteY3734" fmla="*/ 1184270 h 6464302"/>
              <a:gd name="connsiteX3735" fmla="*/ 3316768 w 11965575"/>
              <a:gd name="connsiteY3735" fmla="*/ 1170335 h 6464302"/>
              <a:gd name="connsiteX3736" fmla="*/ 3313661 w 11965575"/>
              <a:gd name="connsiteY3736" fmla="*/ 1154422 h 6464302"/>
              <a:gd name="connsiteX3737" fmla="*/ 3309887 w 11965575"/>
              <a:gd name="connsiteY3737" fmla="*/ 1153633 h 6464302"/>
              <a:gd name="connsiteX3738" fmla="*/ 3304845 w 11965575"/>
              <a:gd name="connsiteY3738" fmla="*/ 1155260 h 6464302"/>
              <a:gd name="connsiteX3739" fmla="*/ 3288231 w 11965575"/>
              <a:gd name="connsiteY3739" fmla="*/ 1158157 h 6464302"/>
              <a:gd name="connsiteX3740" fmla="*/ 3286388 w 11965575"/>
              <a:gd name="connsiteY3740" fmla="*/ 1171990 h 6464302"/>
              <a:gd name="connsiteX3741" fmla="*/ 3289862 w 11965575"/>
              <a:gd name="connsiteY3741" fmla="*/ 1187395 h 6464302"/>
              <a:gd name="connsiteX3742" fmla="*/ 3288322 w 11965575"/>
              <a:gd name="connsiteY3742" fmla="*/ 1190159 h 6464302"/>
              <a:gd name="connsiteX3743" fmla="*/ 3259861 w 11965575"/>
              <a:gd name="connsiteY3743" fmla="*/ 1164210 h 6464302"/>
              <a:gd name="connsiteX3744" fmla="*/ 3250588 w 11965575"/>
              <a:gd name="connsiteY3744" fmla="*/ 1166300 h 6464302"/>
              <a:gd name="connsiteX3745" fmla="*/ 3226029 w 11965575"/>
              <a:gd name="connsiteY3745" fmla="*/ 1168640 h 6464302"/>
              <a:gd name="connsiteX3746" fmla="*/ 3207191 w 11965575"/>
              <a:gd name="connsiteY3746" fmla="*/ 1153011 h 6464302"/>
              <a:gd name="connsiteX3747" fmla="*/ 3172646 w 11965575"/>
              <a:gd name="connsiteY3747" fmla="*/ 1152528 h 6464302"/>
              <a:gd name="connsiteX3748" fmla="*/ 3171658 w 11965575"/>
              <a:gd name="connsiteY3748" fmla="*/ 1154740 h 6464302"/>
              <a:gd name="connsiteX3749" fmla="*/ 3162137 w 11965575"/>
              <a:gd name="connsiteY3749" fmla="*/ 1154312 h 6464302"/>
              <a:gd name="connsiteX3750" fmla="*/ 3144343 w 11965575"/>
              <a:gd name="connsiteY3750" fmla="*/ 1148942 h 6464302"/>
              <a:gd name="connsiteX3751" fmla="*/ 3120596 w 11965575"/>
              <a:gd name="connsiteY3751" fmla="*/ 1150606 h 6464302"/>
              <a:gd name="connsiteX3752" fmla="*/ 3137783 w 11965575"/>
              <a:gd name="connsiteY3752" fmla="*/ 1141879 h 6464302"/>
              <a:gd name="connsiteX3753" fmla="*/ 3157436 w 11965575"/>
              <a:gd name="connsiteY3753" fmla="*/ 1137359 h 6464302"/>
              <a:gd name="connsiteX3754" fmla="*/ 3155855 w 11965575"/>
              <a:gd name="connsiteY3754" fmla="*/ 1130000 h 6464302"/>
              <a:gd name="connsiteX3755" fmla="*/ 3140152 w 11965575"/>
              <a:gd name="connsiteY3755" fmla="*/ 1124399 h 6464302"/>
              <a:gd name="connsiteX3756" fmla="*/ 3122676 w 11965575"/>
              <a:gd name="connsiteY3756" fmla="*/ 1135342 h 6464302"/>
              <a:gd name="connsiteX3757" fmla="*/ 3113096 w 11965575"/>
              <a:gd name="connsiteY3757" fmla="*/ 1142931 h 6464302"/>
              <a:gd name="connsiteX3758" fmla="*/ 3087630 w 11965575"/>
              <a:gd name="connsiteY3758" fmla="*/ 1133352 h 6464302"/>
              <a:gd name="connsiteX3759" fmla="*/ 3081158 w 11965575"/>
              <a:gd name="connsiteY3759" fmla="*/ 1129929 h 6464302"/>
              <a:gd name="connsiteX3760" fmla="*/ 3079899 w 11965575"/>
              <a:gd name="connsiteY3760" fmla="*/ 1132986 h 6464302"/>
              <a:gd name="connsiteX3761" fmla="*/ 3038503 w 11965575"/>
              <a:gd name="connsiteY3761" fmla="*/ 1140982 h 6464302"/>
              <a:gd name="connsiteX3762" fmla="*/ 3023321 w 11965575"/>
              <a:gd name="connsiteY3762" fmla="*/ 1132048 h 6464302"/>
              <a:gd name="connsiteX3763" fmla="*/ 3022230 w 11965575"/>
              <a:gd name="connsiteY3763" fmla="*/ 1130964 h 6464302"/>
              <a:gd name="connsiteX3764" fmla="*/ 3020127 w 11965575"/>
              <a:gd name="connsiteY3764" fmla="*/ 1132164 h 6464302"/>
              <a:gd name="connsiteX3765" fmla="*/ 3018767 w 11965575"/>
              <a:gd name="connsiteY3765" fmla="*/ 1133948 h 6464302"/>
              <a:gd name="connsiteX3766" fmla="*/ 3018559 w 11965575"/>
              <a:gd name="connsiteY3766" fmla="*/ 1141571 h 6464302"/>
              <a:gd name="connsiteX3767" fmla="*/ 3011296 w 11965575"/>
              <a:gd name="connsiteY3767" fmla="*/ 1143744 h 6464302"/>
              <a:gd name="connsiteX3768" fmla="*/ 3002296 w 11965575"/>
              <a:gd name="connsiteY3768" fmla="*/ 1155546 h 6464302"/>
              <a:gd name="connsiteX3769" fmla="*/ 2978368 w 11965575"/>
              <a:gd name="connsiteY3769" fmla="*/ 1180484 h 6464302"/>
              <a:gd name="connsiteX3770" fmla="*/ 2965014 w 11965575"/>
              <a:gd name="connsiteY3770" fmla="*/ 1175607 h 6464302"/>
              <a:gd name="connsiteX3771" fmla="*/ 2977972 w 11965575"/>
              <a:gd name="connsiteY3771" fmla="*/ 1159550 h 6464302"/>
              <a:gd name="connsiteX3772" fmla="*/ 2990151 w 11965575"/>
              <a:gd name="connsiteY3772" fmla="*/ 1151209 h 6464302"/>
              <a:gd name="connsiteX3773" fmla="*/ 2977134 w 11965575"/>
              <a:gd name="connsiteY3773" fmla="*/ 1143332 h 6464302"/>
              <a:gd name="connsiteX3774" fmla="*/ 2971444 w 11965575"/>
              <a:gd name="connsiteY3774" fmla="*/ 1148063 h 6464302"/>
              <a:gd name="connsiteX3775" fmla="*/ 2970398 w 11965575"/>
              <a:gd name="connsiteY3775" fmla="*/ 1157278 h 6464302"/>
              <a:gd name="connsiteX3776" fmla="*/ 2958641 w 11965575"/>
              <a:gd name="connsiteY3776" fmla="*/ 1163578 h 6464302"/>
              <a:gd name="connsiteX3777" fmla="*/ 2946216 w 11965575"/>
              <a:gd name="connsiteY3777" fmla="*/ 1162782 h 6464302"/>
              <a:gd name="connsiteX3778" fmla="*/ 2931383 w 11965575"/>
              <a:gd name="connsiteY3778" fmla="*/ 1150776 h 6464302"/>
              <a:gd name="connsiteX3779" fmla="*/ 2926334 w 11965575"/>
              <a:gd name="connsiteY3779" fmla="*/ 1136895 h 6464302"/>
              <a:gd name="connsiteX3780" fmla="*/ 2931414 w 11965575"/>
              <a:gd name="connsiteY3780" fmla="*/ 1137538 h 6464302"/>
              <a:gd name="connsiteX3781" fmla="*/ 2945968 w 11965575"/>
              <a:gd name="connsiteY3781" fmla="*/ 1138214 h 6464302"/>
              <a:gd name="connsiteX3782" fmla="*/ 2953235 w 11965575"/>
              <a:gd name="connsiteY3782" fmla="*/ 1128505 h 6464302"/>
              <a:gd name="connsiteX3783" fmla="*/ 2918325 w 11965575"/>
              <a:gd name="connsiteY3783" fmla="*/ 1136362 h 6464302"/>
              <a:gd name="connsiteX3784" fmla="*/ 2867970 w 11965575"/>
              <a:gd name="connsiteY3784" fmla="*/ 1139471 h 6464302"/>
              <a:gd name="connsiteX3785" fmla="*/ 2841712 w 11965575"/>
              <a:gd name="connsiteY3785" fmla="*/ 1125306 h 6464302"/>
              <a:gd name="connsiteX3786" fmla="*/ 2785920 w 11965575"/>
              <a:gd name="connsiteY3786" fmla="*/ 1092039 h 6464302"/>
              <a:gd name="connsiteX3787" fmla="*/ 2745014 w 11965575"/>
              <a:gd name="connsiteY3787" fmla="*/ 1098165 h 6464302"/>
              <a:gd name="connsiteX3788" fmla="*/ 2728435 w 11965575"/>
              <a:gd name="connsiteY3788" fmla="*/ 1100287 h 6464302"/>
              <a:gd name="connsiteX3789" fmla="*/ 2621210 w 11965575"/>
              <a:gd name="connsiteY3789" fmla="*/ 1114901 h 6464302"/>
              <a:gd name="connsiteX3790" fmla="*/ 2602148 w 11965575"/>
              <a:gd name="connsiteY3790" fmla="*/ 1116669 h 6464302"/>
              <a:gd name="connsiteX3791" fmla="*/ 2581598 w 11965575"/>
              <a:gd name="connsiteY3791" fmla="*/ 1095859 h 6464302"/>
              <a:gd name="connsiteX3792" fmla="*/ 2565764 w 11965575"/>
              <a:gd name="connsiteY3792" fmla="*/ 1090630 h 6464302"/>
              <a:gd name="connsiteX3793" fmla="*/ 2541934 w 11965575"/>
              <a:gd name="connsiteY3793" fmla="*/ 1102162 h 6464302"/>
              <a:gd name="connsiteX3794" fmla="*/ 2510862 w 11965575"/>
              <a:gd name="connsiteY3794" fmla="*/ 1085823 h 6464302"/>
              <a:gd name="connsiteX3795" fmla="*/ 2501481 w 11965575"/>
              <a:gd name="connsiteY3795" fmla="*/ 1066597 h 6464302"/>
              <a:gd name="connsiteX3796" fmla="*/ 2494333 w 11965575"/>
              <a:gd name="connsiteY3796" fmla="*/ 1062601 h 6464302"/>
              <a:gd name="connsiteX3797" fmla="*/ 2493290 w 11965575"/>
              <a:gd name="connsiteY3797" fmla="*/ 1072891 h 6464302"/>
              <a:gd name="connsiteX3798" fmla="*/ 2496268 w 11965575"/>
              <a:gd name="connsiteY3798" fmla="*/ 1080770 h 6464302"/>
              <a:gd name="connsiteX3799" fmla="*/ 2493238 w 11965575"/>
              <a:gd name="connsiteY3799" fmla="*/ 1098236 h 6464302"/>
              <a:gd name="connsiteX3800" fmla="*/ 2476310 w 11965575"/>
              <a:gd name="connsiteY3800" fmla="*/ 1091361 h 6464302"/>
              <a:gd name="connsiteX3801" fmla="*/ 2471746 w 11965575"/>
              <a:gd name="connsiteY3801" fmla="*/ 1074309 h 6464302"/>
              <a:gd name="connsiteX3802" fmla="*/ 2456060 w 11965575"/>
              <a:gd name="connsiteY3802" fmla="*/ 1067610 h 6464302"/>
              <a:gd name="connsiteX3803" fmla="*/ 2453477 w 11965575"/>
              <a:gd name="connsiteY3803" fmla="*/ 1080665 h 6464302"/>
              <a:gd name="connsiteX3804" fmla="*/ 2453030 w 11965575"/>
              <a:gd name="connsiteY3804" fmla="*/ 1085075 h 6464302"/>
              <a:gd name="connsiteX3805" fmla="*/ 2425229 w 11965575"/>
              <a:gd name="connsiteY3805" fmla="*/ 1110956 h 6464302"/>
              <a:gd name="connsiteX3806" fmla="*/ 2371866 w 11965575"/>
              <a:gd name="connsiteY3806" fmla="*/ 1103386 h 6464302"/>
              <a:gd name="connsiteX3807" fmla="*/ 2345857 w 11965575"/>
              <a:gd name="connsiteY3807" fmla="*/ 1074344 h 6464302"/>
              <a:gd name="connsiteX3808" fmla="*/ 2340696 w 11965575"/>
              <a:gd name="connsiteY3808" fmla="*/ 1063172 h 6464302"/>
              <a:gd name="connsiteX3809" fmla="*/ 2326944 w 11965575"/>
              <a:gd name="connsiteY3809" fmla="*/ 1074643 h 6464302"/>
              <a:gd name="connsiteX3810" fmla="*/ 2338508 w 11965575"/>
              <a:gd name="connsiteY3810" fmla="*/ 1097161 h 6464302"/>
              <a:gd name="connsiteX3811" fmla="*/ 2328282 w 11965575"/>
              <a:gd name="connsiteY3811" fmla="*/ 1098694 h 6464302"/>
              <a:gd name="connsiteX3812" fmla="*/ 2311556 w 11965575"/>
              <a:gd name="connsiteY3812" fmla="*/ 1065003 h 6464302"/>
              <a:gd name="connsiteX3813" fmla="*/ 2310614 w 11965575"/>
              <a:gd name="connsiteY3813" fmla="*/ 1061887 h 6464302"/>
              <a:gd name="connsiteX3814" fmla="*/ 2318260 w 11965575"/>
              <a:gd name="connsiteY3814" fmla="*/ 1036129 h 6464302"/>
              <a:gd name="connsiteX3815" fmla="*/ 2383787 w 11965575"/>
              <a:gd name="connsiteY3815" fmla="*/ 1023057 h 6464302"/>
              <a:gd name="connsiteX3816" fmla="*/ 2405085 w 11965575"/>
              <a:gd name="connsiteY3816" fmla="*/ 999235 h 6464302"/>
              <a:gd name="connsiteX3817" fmla="*/ 2409207 w 11965575"/>
              <a:gd name="connsiteY3817" fmla="*/ 983415 h 6464302"/>
              <a:gd name="connsiteX3818" fmla="*/ 2406031 w 11965575"/>
              <a:gd name="connsiteY3818" fmla="*/ 965070 h 6464302"/>
              <a:gd name="connsiteX3819" fmla="*/ 2393025 w 11965575"/>
              <a:gd name="connsiteY3819" fmla="*/ 969190 h 6464302"/>
              <a:gd name="connsiteX3820" fmla="*/ 2365176 w 11965575"/>
              <a:gd name="connsiteY3820" fmla="*/ 983134 h 6464302"/>
              <a:gd name="connsiteX3821" fmla="*/ 2331967 w 11965575"/>
              <a:gd name="connsiteY3821" fmla="*/ 975440 h 6464302"/>
              <a:gd name="connsiteX3822" fmla="*/ 2267435 w 11965575"/>
              <a:gd name="connsiteY3822" fmla="*/ 966284 h 6464302"/>
              <a:gd name="connsiteX3823" fmla="*/ 2258946 w 11965575"/>
              <a:gd name="connsiteY3823" fmla="*/ 975519 h 6464302"/>
              <a:gd name="connsiteX3824" fmla="*/ 2251052 w 11965575"/>
              <a:gd name="connsiteY3824" fmla="*/ 978873 h 6464302"/>
              <a:gd name="connsiteX3825" fmla="*/ 2223601 w 11965575"/>
              <a:gd name="connsiteY3825" fmla="*/ 976470 h 6464302"/>
              <a:gd name="connsiteX3826" fmla="*/ 2189547 w 11965575"/>
              <a:gd name="connsiteY3826" fmla="*/ 989534 h 6464302"/>
              <a:gd name="connsiteX3827" fmla="*/ 2181206 w 11965575"/>
              <a:gd name="connsiteY3827" fmla="*/ 997298 h 6464302"/>
              <a:gd name="connsiteX3828" fmla="*/ 2172270 w 11965575"/>
              <a:gd name="connsiteY3828" fmla="*/ 1010943 h 6464302"/>
              <a:gd name="connsiteX3829" fmla="*/ 2154400 w 11965575"/>
              <a:gd name="connsiteY3829" fmla="*/ 1000952 h 6464302"/>
              <a:gd name="connsiteX3830" fmla="*/ 2146610 w 11965575"/>
              <a:gd name="connsiteY3830" fmla="*/ 953617 h 6464302"/>
              <a:gd name="connsiteX3831" fmla="*/ 2165774 w 11965575"/>
              <a:gd name="connsiteY3831" fmla="*/ 938441 h 6464302"/>
              <a:gd name="connsiteX3832" fmla="*/ 2181958 w 11965575"/>
              <a:gd name="connsiteY3832" fmla="*/ 915385 h 6464302"/>
              <a:gd name="connsiteX3833" fmla="*/ 2189352 w 11965575"/>
              <a:gd name="connsiteY3833" fmla="*/ 941785 h 6464302"/>
              <a:gd name="connsiteX3834" fmla="*/ 2204293 w 11965575"/>
              <a:gd name="connsiteY3834" fmla="*/ 955835 h 6464302"/>
              <a:gd name="connsiteX3835" fmla="*/ 2222364 w 11965575"/>
              <a:gd name="connsiteY3835" fmla="*/ 939012 h 6464302"/>
              <a:gd name="connsiteX3836" fmla="*/ 2229265 w 11965575"/>
              <a:gd name="connsiteY3836" fmla="*/ 920605 h 6464302"/>
              <a:gd name="connsiteX3837" fmla="*/ 2256120 w 11965575"/>
              <a:gd name="connsiteY3837" fmla="*/ 928888 h 6464302"/>
              <a:gd name="connsiteX3838" fmla="*/ 2293454 w 11965575"/>
              <a:gd name="connsiteY3838" fmla="*/ 883482 h 6464302"/>
              <a:gd name="connsiteX3839" fmla="*/ 2375065 w 11965575"/>
              <a:gd name="connsiteY3839" fmla="*/ 860761 h 6464302"/>
              <a:gd name="connsiteX3840" fmla="*/ 2481198 w 11965575"/>
              <a:gd name="connsiteY3840" fmla="*/ 844501 h 6464302"/>
              <a:gd name="connsiteX3841" fmla="*/ 2490482 w 11965575"/>
              <a:gd name="connsiteY3841" fmla="*/ 839853 h 6464302"/>
              <a:gd name="connsiteX3842" fmla="*/ 2487306 w 11965575"/>
              <a:gd name="connsiteY3842" fmla="*/ 821507 h 6464302"/>
              <a:gd name="connsiteX3843" fmla="*/ 2473408 w 11965575"/>
              <a:gd name="connsiteY3843" fmla="*/ 797166 h 6464302"/>
              <a:gd name="connsiteX3844" fmla="*/ 2467800 w 11965575"/>
              <a:gd name="connsiteY3844" fmla="*/ 790406 h 6464302"/>
              <a:gd name="connsiteX3845" fmla="*/ 2458517 w 11965575"/>
              <a:gd name="connsiteY3845" fmla="*/ 795054 h 6464302"/>
              <a:gd name="connsiteX3846" fmla="*/ 2450225 w 11965575"/>
              <a:gd name="connsiteY3846" fmla="*/ 814755 h 6464302"/>
              <a:gd name="connsiteX3847" fmla="*/ 2434193 w 11965575"/>
              <a:gd name="connsiteY3847" fmla="*/ 799059 h 6464302"/>
              <a:gd name="connsiteX3848" fmla="*/ 2425457 w 11965575"/>
              <a:gd name="connsiteY3848" fmla="*/ 785889 h 6464302"/>
              <a:gd name="connsiteX3849" fmla="*/ 2404509 w 11965575"/>
              <a:gd name="connsiteY3849" fmla="*/ 781426 h 6464302"/>
              <a:gd name="connsiteX3850" fmla="*/ 2364052 w 11965575"/>
              <a:gd name="connsiteY3850" fmla="*/ 783143 h 6464302"/>
              <a:gd name="connsiteX3851" fmla="*/ 2333821 w 11965575"/>
              <a:gd name="connsiteY3851" fmla="*/ 783328 h 6464302"/>
              <a:gd name="connsiteX3852" fmla="*/ 2321214 w 11965575"/>
              <a:gd name="connsiteY3852" fmla="*/ 771100 h 6464302"/>
              <a:gd name="connsiteX3853" fmla="*/ 2318038 w 11965575"/>
              <a:gd name="connsiteY3853" fmla="*/ 752754 h 6464302"/>
              <a:gd name="connsiteX3854" fmla="*/ 2295302 w 11965575"/>
              <a:gd name="connsiteY3854" fmla="*/ 765932 h 6464302"/>
              <a:gd name="connsiteX3855" fmla="*/ 2290136 w 11965575"/>
              <a:gd name="connsiteY3855" fmla="*/ 792042 h 6464302"/>
              <a:gd name="connsiteX3856" fmla="*/ 2250327 w 11965575"/>
              <a:gd name="connsiteY3856" fmla="*/ 762534 h 6464302"/>
              <a:gd name="connsiteX3857" fmla="*/ 2219154 w 11965575"/>
              <a:gd name="connsiteY3857" fmla="*/ 759603 h 6464302"/>
              <a:gd name="connsiteX3858" fmla="*/ 2163256 w 11965575"/>
              <a:gd name="connsiteY3858" fmla="*/ 777024 h 6464302"/>
              <a:gd name="connsiteX3859" fmla="*/ 2146180 w 11965575"/>
              <a:gd name="connsiteY3859" fmla="*/ 771619 h 6464302"/>
              <a:gd name="connsiteX3860" fmla="*/ 2087358 w 11965575"/>
              <a:gd name="connsiteY3860" fmla="*/ 755817 h 6464302"/>
              <a:gd name="connsiteX3861" fmla="*/ 2065218 w 11965575"/>
              <a:gd name="connsiteY3861" fmla="*/ 763115 h 6464302"/>
              <a:gd name="connsiteX3862" fmla="*/ 2027588 w 11965575"/>
              <a:gd name="connsiteY3862" fmla="*/ 774180 h 6464302"/>
              <a:gd name="connsiteX3863" fmla="*/ 2015776 w 11965575"/>
              <a:gd name="connsiteY3863" fmla="*/ 766540 h 6464302"/>
              <a:gd name="connsiteX3864" fmla="*/ 2014635 w 11965575"/>
              <a:gd name="connsiteY3864" fmla="*/ 752956 h 6464302"/>
              <a:gd name="connsiteX3865" fmla="*/ 2013047 w 11965575"/>
              <a:gd name="connsiteY3865" fmla="*/ 743783 h 6464302"/>
              <a:gd name="connsiteX3866" fmla="*/ 1985298 w 11965575"/>
              <a:gd name="connsiteY3866" fmla="*/ 744320 h 6464302"/>
              <a:gd name="connsiteX3867" fmla="*/ 1977454 w 11965575"/>
              <a:gd name="connsiteY3867" fmla="*/ 759611 h 6464302"/>
              <a:gd name="connsiteX3868" fmla="*/ 1948560 w 11965575"/>
              <a:gd name="connsiteY3868" fmla="*/ 783847 h 6464302"/>
              <a:gd name="connsiteX3869" fmla="*/ 1944491 w 11965575"/>
              <a:gd name="connsiteY3869" fmla="*/ 774322 h 6464302"/>
              <a:gd name="connsiteX3870" fmla="*/ 1936650 w 11965575"/>
              <a:gd name="connsiteY3870" fmla="*/ 752330 h 6464302"/>
              <a:gd name="connsiteX3871" fmla="*/ 1911680 w 11965575"/>
              <a:gd name="connsiteY3871" fmla="*/ 750280 h 6464302"/>
              <a:gd name="connsiteX3872" fmla="*/ 1885023 w 11965575"/>
              <a:gd name="connsiteY3872" fmla="*/ 752464 h 6464302"/>
              <a:gd name="connsiteX3873" fmla="*/ 1874898 w 11965575"/>
              <a:gd name="connsiteY3873" fmla="*/ 740587 h 6464302"/>
              <a:gd name="connsiteX3874" fmla="*/ 1863382 w 11965575"/>
              <a:gd name="connsiteY3874" fmla="*/ 730007 h 6464302"/>
              <a:gd name="connsiteX3875" fmla="*/ 1854397 w 11965575"/>
              <a:gd name="connsiteY3875" fmla="*/ 731714 h 6464302"/>
              <a:gd name="connsiteX3876" fmla="*/ 1842136 w 11965575"/>
              <a:gd name="connsiteY3876" fmla="*/ 728483 h 6464302"/>
              <a:gd name="connsiteX3877" fmla="*/ 1847052 w 11965575"/>
              <a:gd name="connsiteY3877" fmla="*/ 717251 h 6464302"/>
              <a:gd name="connsiteX3878" fmla="*/ 1833154 w 11965575"/>
              <a:gd name="connsiteY3878" fmla="*/ 692910 h 6464302"/>
              <a:gd name="connsiteX3879" fmla="*/ 1841502 w 11965575"/>
              <a:gd name="connsiteY3879" fmla="*/ 610582 h 6464302"/>
              <a:gd name="connsiteX3880" fmla="*/ 1859718 w 11965575"/>
              <a:gd name="connsiteY3880" fmla="*/ 629570 h 6464302"/>
              <a:gd name="connsiteX3881" fmla="*/ 1905881 w 11965575"/>
              <a:gd name="connsiteY3881" fmla="*/ 658489 h 6464302"/>
              <a:gd name="connsiteX3882" fmla="*/ 1937800 w 11965575"/>
              <a:gd name="connsiteY3882" fmla="*/ 654070 h 6464302"/>
              <a:gd name="connsiteX3883" fmla="*/ 1950657 w 11965575"/>
              <a:gd name="connsiteY3883" fmla="*/ 651420 h 6464302"/>
              <a:gd name="connsiteX3884" fmla="*/ 1945644 w 11965575"/>
              <a:gd name="connsiteY3884" fmla="*/ 638779 h 6464302"/>
              <a:gd name="connsiteX3885" fmla="*/ 1938944 w 11965575"/>
              <a:gd name="connsiteY3885" fmla="*/ 630372 h 6464302"/>
              <a:gd name="connsiteX3886" fmla="*/ 1931748 w 11965575"/>
              <a:gd name="connsiteY3886" fmla="*/ 614438 h 6464302"/>
              <a:gd name="connsiteX3887" fmla="*/ 1947385 w 11965575"/>
              <a:gd name="connsiteY3887" fmla="*/ 609200 h 6464302"/>
              <a:gd name="connsiteX3888" fmla="*/ 1973446 w 11965575"/>
              <a:gd name="connsiteY3888" fmla="*/ 612897 h 6464302"/>
              <a:gd name="connsiteX3889" fmla="*/ 2024080 w 11965575"/>
              <a:gd name="connsiteY3889" fmla="*/ 597712 h 6464302"/>
              <a:gd name="connsiteX3890" fmla="*/ 2031526 w 11965575"/>
              <a:gd name="connsiteY3890" fmla="*/ 598768 h 6464302"/>
              <a:gd name="connsiteX3891" fmla="*/ 2039915 w 11965575"/>
              <a:gd name="connsiteY3891" fmla="*/ 602940 h 6464302"/>
              <a:gd name="connsiteX3892" fmla="*/ 2047510 w 11965575"/>
              <a:gd name="connsiteY3892" fmla="*/ 602527 h 6464302"/>
              <a:gd name="connsiteX3893" fmla="*/ 2044533 w 11965575"/>
              <a:gd name="connsiteY3893" fmla="*/ 594648 h 6464302"/>
              <a:gd name="connsiteX3894" fmla="*/ 2036244 w 11965575"/>
              <a:gd name="connsiteY3894" fmla="*/ 577068 h 6464302"/>
              <a:gd name="connsiteX3895" fmla="*/ 2037735 w 11965575"/>
              <a:gd name="connsiteY3895" fmla="*/ 562367 h 6464302"/>
              <a:gd name="connsiteX3896" fmla="*/ 2050144 w 11965575"/>
              <a:gd name="connsiteY3896" fmla="*/ 564128 h 6464302"/>
              <a:gd name="connsiteX3897" fmla="*/ 2058086 w 11965575"/>
              <a:gd name="connsiteY3897" fmla="*/ 572711 h 6464302"/>
              <a:gd name="connsiteX3898" fmla="*/ 2084792 w 11965575"/>
              <a:gd name="connsiteY3898" fmla="*/ 582465 h 6464302"/>
              <a:gd name="connsiteX3899" fmla="*/ 2120782 w 11965575"/>
              <a:gd name="connsiteY3899" fmla="*/ 587571 h 6464302"/>
              <a:gd name="connsiteX3900" fmla="*/ 2137064 w 11965575"/>
              <a:gd name="connsiteY3900" fmla="*/ 588389 h 6464302"/>
              <a:gd name="connsiteX3901" fmla="*/ 2134037 w 11965575"/>
              <a:gd name="connsiteY3901" fmla="*/ 568573 h 6464302"/>
              <a:gd name="connsiteX3902" fmla="*/ 2128726 w 11965575"/>
              <a:gd name="connsiteY3902" fmla="*/ 558872 h 6464302"/>
              <a:gd name="connsiteX3903" fmla="*/ 2133642 w 11965575"/>
              <a:gd name="connsiteY3903" fmla="*/ 547639 h 6464302"/>
              <a:gd name="connsiteX3904" fmla="*/ 2206271 w 11965575"/>
              <a:gd name="connsiteY3904" fmla="*/ 489345 h 6464302"/>
              <a:gd name="connsiteX3905" fmla="*/ 2208705 w 11965575"/>
              <a:gd name="connsiteY3905" fmla="*/ 477759 h 6464302"/>
              <a:gd name="connsiteX3906" fmla="*/ 2224938 w 11965575"/>
              <a:gd name="connsiteY3906" fmla="*/ 466641 h 6464302"/>
              <a:gd name="connsiteX3907" fmla="*/ 2306747 w 11965575"/>
              <a:gd name="connsiteY3907" fmla="*/ 454387 h 6464302"/>
              <a:gd name="connsiteX3908" fmla="*/ 2362346 w 11965575"/>
              <a:gd name="connsiteY3908" fmla="*/ 439906 h 6464302"/>
              <a:gd name="connsiteX3909" fmla="*/ 2385082 w 11965575"/>
              <a:gd name="connsiteY3909" fmla="*/ 426728 h 6464302"/>
              <a:gd name="connsiteX3910" fmla="*/ 2403350 w 11965575"/>
              <a:gd name="connsiteY3910" fmla="*/ 420372 h 6464302"/>
              <a:gd name="connsiteX3911" fmla="*/ 2469074 w 11965575"/>
              <a:gd name="connsiteY3911" fmla="*/ 417766 h 6464302"/>
              <a:gd name="connsiteX3912" fmla="*/ 2544530 w 11965575"/>
              <a:gd name="connsiteY3912" fmla="*/ 406102 h 6464302"/>
              <a:gd name="connsiteX3913" fmla="*/ 2564635 w 11965575"/>
              <a:gd name="connsiteY3913" fmla="*/ 394041 h 6464302"/>
              <a:gd name="connsiteX3914" fmla="*/ 2606930 w 11965575"/>
              <a:gd name="connsiteY3914" fmla="*/ 386621 h 6464302"/>
              <a:gd name="connsiteX3915" fmla="*/ 2636862 w 11965575"/>
              <a:gd name="connsiteY3915" fmla="*/ 389376 h 6464302"/>
              <a:gd name="connsiteX3916" fmla="*/ 2657541 w 11965575"/>
              <a:gd name="connsiteY3916" fmla="*/ 385423 h 6464302"/>
              <a:gd name="connsiteX3917" fmla="*/ 2661812 w 11965575"/>
              <a:gd name="connsiteY3917" fmla="*/ 347800 h 6464302"/>
              <a:gd name="connsiteX3918" fmla="*/ 2672464 w 11965575"/>
              <a:gd name="connsiteY3918" fmla="*/ 357718 h 6464302"/>
              <a:gd name="connsiteX3919" fmla="*/ 2699460 w 11965575"/>
              <a:gd name="connsiteY3919" fmla="*/ 372824 h 6464302"/>
              <a:gd name="connsiteX3920" fmla="*/ 2718126 w 11965575"/>
              <a:gd name="connsiteY3920" fmla="*/ 370515 h 6464302"/>
              <a:gd name="connsiteX3921" fmla="*/ 2725645 w 11965575"/>
              <a:gd name="connsiteY3921" fmla="*/ 369131 h 6464302"/>
              <a:gd name="connsiteX3922" fmla="*/ 2722714 w 11965575"/>
              <a:gd name="connsiteY3922" fmla="*/ 362528 h 6464302"/>
              <a:gd name="connsiteX3923" fmla="*/ 2718795 w 11965575"/>
              <a:gd name="connsiteY3923" fmla="*/ 358137 h 6464302"/>
              <a:gd name="connsiteX3924" fmla="*/ 2714586 w 11965575"/>
              <a:gd name="connsiteY3924" fmla="*/ 349814 h 6464302"/>
              <a:gd name="connsiteX3925" fmla="*/ 2723731 w 11965575"/>
              <a:gd name="connsiteY3925" fmla="*/ 347078 h 6464302"/>
              <a:gd name="connsiteX3926" fmla="*/ 2738972 w 11965575"/>
              <a:gd name="connsiteY3926" fmla="*/ 349010 h 6464302"/>
              <a:gd name="connsiteX3927" fmla="*/ 2768582 w 11965575"/>
              <a:gd name="connsiteY3927" fmla="*/ 341078 h 6464302"/>
              <a:gd name="connsiteX3928" fmla="*/ 2772936 w 11965575"/>
              <a:gd name="connsiteY3928" fmla="*/ 341629 h 6464302"/>
              <a:gd name="connsiteX3929" fmla="*/ 2777842 w 11965575"/>
              <a:gd name="connsiteY3929" fmla="*/ 343809 h 6464302"/>
              <a:gd name="connsiteX3930" fmla="*/ 2782284 w 11965575"/>
              <a:gd name="connsiteY3930" fmla="*/ 343593 h 6464302"/>
              <a:gd name="connsiteX3931" fmla="*/ 2780542 w 11965575"/>
              <a:gd name="connsiteY3931" fmla="*/ 339478 h 6464302"/>
              <a:gd name="connsiteX3932" fmla="*/ 2775695 w 11965575"/>
              <a:gd name="connsiteY3932" fmla="*/ 330295 h 6464302"/>
              <a:gd name="connsiteX3933" fmla="*/ 2776567 w 11965575"/>
              <a:gd name="connsiteY3933" fmla="*/ 322616 h 6464302"/>
              <a:gd name="connsiteX3934" fmla="*/ 2783824 w 11965575"/>
              <a:gd name="connsiteY3934" fmla="*/ 323536 h 6464302"/>
              <a:gd name="connsiteX3935" fmla="*/ 2788468 w 11965575"/>
              <a:gd name="connsiteY3935" fmla="*/ 328019 h 6464302"/>
              <a:gd name="connsiteX3936" fmla="*/ 2804086 w 11965575"/>
              <a:gd name="connsiteY3936" fmla="*/ 333114 h 6464302"/>
              <a:gd name="connsiteX3937" fmla="*/ 2825132 w 11965575"/>
              <a:gd name="connsiteY3937" fmla="*/ 335781 h 6464302"/>
              <a:gd name="connsiteX3938" fmla="*/ 2834653 w 11965575"/>
              <a:gd name="connsiteY3938" fmla="*/ 336208 h 6464302"/>
              <a:gd name="connsiteX3939" fmla="*/ 2832884 w 11965575"/>
              <a:gd name="connsiteY3939" fmla="*/ 325858 h 6464302"/>
              <a:gd name="connsiteX3940" fmla="*/ 2829778 w 11965575"/>
              <a:gd name="connsiteY3940" fmla="*/ 320791 h 6464302"/>
              <a:gd name="connsiteX3941" fmla="*/ 2832652 w 11965575"/>
              <a:gd name="connsiteY3941" fmla="*/ 314923 h 6464302"/>
              <a:gd name="connsiteX3942" fmla="*/ 2875125 w 11965575"/>
              <a:gd name="connsiteY3942" fmla="*/ 284474 h 6464302"/>
              <a:gd name="connsiteX3943" fmla="*/ 2876548 w 11965575"/>
              <a:gd name="connsiteY3943" fmla="*/ 278423 h 6464302"/>
              <a:gd name="connsiteX3944" fmla="*/ 2886041 w 11965575"/>
              <a:gd name="connsiteY3944" fmla="*/ 272616 h 6464302"/>
              <a:gd name="connsiteX3945" fmla="*/ 2933882 w 11965575"/>
              <a:gd name="connsiteY3945" fmla="*/ 266215 h 6464302"/>
              <a:gd name="connsiteX3946" fmla="*/ 2966396 w 11965575"/>
              <a:gd name="connsiteY3946" fmla="*/ 258651 h 6464302"/>
              <a:gd name="connsiteX3947" fmla="*/ 2979692 w 11965575"/>
              <a:gd name="connsiteY3947" fmla="*/ 251768 h 6464302"/>
              <a:gd name="connsiteX3948" fmla="*/ 2990375 w 11965575"/>
              <a:gd name="connsiteY3948" fmla="*/ 248448 h 6464302"/>
              <a:gd name="connsiteX3949" fmla="*/ 3009571 w 11965575"/>
              <a:gd name="connsiteY3949" fmla="*/ 250393 h 6464302"/>
              <a:gd name="connsiteX3950" fmla="*/ 3013612 w 11965575"/>
              <a:gd name="connsiteY3950" fmla="*/ 249699 h 6464302"/>
              <a:gd name="connsiteX3951" fmla="*/ 3013124 w 11965575"/>
              <a:gd name="connsiteY3951" fmla="*/ 244627 h 6464302"/>
              <a:gd name="connsiteX3952" fmla="*/ 2976965 w 11965575"/>
              <a:gd name="connsiteY3952" fmla="*/ 225866 h 6464302"/>
              <a:gd name="connsiteX3953" fmla="*/ 2948273 w 11965575"/>
              <a:gd name="connsiteY3953" fmla="*/ 223286 h 6464302"/>
              <a:gd name="connsiteX3954" fmla="*/ 2927869 w 11965575"/>
              <a:gd name="connsiteY3954" fmla="*/ 238286 h 6464302"/>
              <a:gd name="connsiteX3955" fmla="*/ 2915709 w 11965575"/>
              <a:gd name="connsiteY3955" fmla="*/ 221648 h 6464302"/>
              <a:gd name="connsiteX3956" fmla="*/ 2890442 w 11965575"/>
              <a:gd name="connsiteY3956" fmla="*/ 222537 h 6464302"/>
              <a:gd name="connsiteX3957" fmla="*/ 2864430 w 11965575"/>
              <a:gd name="connsiteY3957" fmla="*/ 230778 h 6464302"/>
              <a:gd name="connsiteX3958" fmla="*/ 2854501 w 11965575"/>
              <a:gd name="connsiteY3958" fmla="*/ 229369 h 6464302"/>
              <a:gd name="connsiteX3959" fmla="*/ 2741966 w 11965575"/>
              <a:gd name="connsiteY3959" fmla="*/ 234282 h 6464302"/>
              <a:gd name="connsiteX3960" fmla="*/ 2717988 w 11965575"/>
              <a:gd name="connsiteY3960" fmla="*/ 247283 h 6464302"/>
              <a:gd name="connsiteX3961" fmla="*/ 2712428 w 11965575"/>
              <a:gd name="connsiteY3961" fmla="*/ 252460 h 6464302"/>
              <a:gd name="connsiteX3962" fmla="*/ 2664376 w 11965575"/>
              <a:gd name="connsiteY3962" fmla="*/ 254590 h 6464302"/>
              <a:gd name="connsiteX3963" fmla="*/ 2641590 w 11965575"/>
              <a:gd name="connsiteY3963" fmla="*/ 255831 h 6464302"/>
              <a:gd name="connsiteX3964" fmla="*/ 2635337 w 11965575"/>
              <a:gd name="connsiteY3964" fmla="*/ 243014 h 6464302"/>
              <a:gd name="connsiteX3965" fmla="*/ 2637126 w 11965575"/>
              <a:gd name="connsiteY3965" fmla="*/ 225372 h 6464302"/>
              <a:gd name="connsiteX3966" fmla="*/ 2623028 w 11965575"/>
              <a:gd name="connsiteY3966" fmla="*/ 227846 h 6464302"/>
              <a:gd name="connsiteX3967" fmla="*/ 2603022 w 11965575"/>
              <a:gd name="connsiteY3967" fmla="*/ 226500 h 6464302"/>
              <a:gd name="connsiteX3968" fmla="*/ 2476437 w 11965575"/>
              <a:gd name="connsiteY3968" fmla="*/ 245822 h 6464302"/>
              <a:gd name="connsiteX3969" fmla="*/ 2455042 w 11965575"/>
              <a:gd name="connsiteY3969" fmla="*/ 245769 h 6464302"/>
              <a:gd name="connsiteX3970" fmla="*/ 2402424 w 11965575"/>
              <a:gd name="connsiteY3970" fmla="*/ 230848 h 6464302"/>
              <a:gd name="connsiteX3971" fmla="*/ 2335656 w 11965575"/>
              <a:gd name="connsiteY3971" fmla="*/ 243744 h 6464302"/>
              <a:gd name="connsiteX3972" fmla="*/ 2305526 w 11965575"/>
              <a:gd name="connsiteY3972" fmla="*/ 230522 h 6464302"/>
              <a:gd name="connsiteX3973" fmla="*/ 2274054 w 11965575"/>
              <a:gd name="connsiteY3973" fmla="*/ 230531 h 6464302"/>
              <a:gd name="connsiteX3974" fmla="*/ 2243872 w 11965575"/>
              <a:gd name="connsiteY3974" fmla="*/ 242652 h 6464302"/>
              <a:gd name="connsiteX3975" fmla="*/ 2211058 w 11965575"/>
              <a:gd name="connsiteY3975" fmla="*/ 255893 h 6464302"/>
              <a:gd name="connsiteX3976" fmla="*/ 2180134 w 11965575"/>
              <a:gd name="connsiteY3976" fmla="*/ 238083 h 6464302"/>
              <a:gd name="connsiteX3977" fmla="*/ 2182370 w 11965575"/>
              <a:gd name="connsiteY3977" fmla="*/ 216032 h 6464302"/>
              <a:gd name="connsiteX3978" fmla="*/ 2203418 w 11965575"/>
              <a:gd name="connsiteY3978" fmla="*/ 207088 h 6464302"/>
              <a:gd name="connsiteX3979" fmla="*/ 2251124 w 11965575"/>
              <a:gd name="connsiteY3979" fmla="*/ 195960 h 6464302"/>
              <a:gd name="connsiteX3980" fmla="*/ 2255592 w 11965575"/>
              <a:gd name="connsiteY3980" fmla="*/ 189138 h 6464302"/>
              <a:gd name="connsiteX3981" fmla="*/ 2258376 w 11965575"/>
              <a:gd name="connsiteY3981" fmla="*/ 149268 h 6464302"/>
              <a:gd name="connsiteX3982" fmla="*/ 2259914 w 11965575"/>
              <a:gd name="connsiteY3982" fmla="*/ 146504 h 6464302"/>
              <a:gd name="connsiteX3983" fmla="*/ 2281854 w 11965575"/>
              <a:gd name="connsiteY3983" fmla="*/ 166021 h 6464302"/>
              <a:gd name="connsiteX3984" fmla="*/ 2301214 w 11965575"/>
              <a:gd name="connsiteY3984" fmla="*/ 161311 h 6464302"/>
              <a:gd name="connsiteX3985" fmla="*/ 2313576 w 11965575"/>
              <a:gd name="connsiteY3985" fmla="*/ 151135 h 6464302"/>
              <a:gd name="connsiteX3986" fmla="*/ 2330304 w 11965575"/>
              <a:gd name="connsiteY3986" fmla="*/ 147543 h 6464302"/>
              <a:gd name="connsiteX3987" fmla="*/ 2350954 w 11965575"/>
              <a:gd name="connsiteY3987" fmla="*/ 154947 h 6464302"/>
              <a:gd name="connsiteX3988" fmla="*/ 2367087 w 11965575"/>
              <a:gd name="connsiteY3988" fmla="*/ 157235 h 6464302"/>
              <a:gd name="connsiteX3989" fmla="*/ 2393298 w 11965575"/>
              <a:gd name="connsiteY3989" fmla="*/ 159462 h 6464302"/>
              <a:gd name="connsiteX3990" fmla="*/ 2416183 w 11965575"/>
              <a:gd name="connsiteY3990" fmla="*/ 144814 h 6464302"/>
              <a:gd name="connsiteX3991" fmla="*/ 2429588 w 11965575"/>
              <a:gd name="connsiteY3991" fmla="*/ 124346 h 6464302"/>
              <a:gd name="connsiteX3992" fmla="*/ 2471286 w 11965575"/>
              <a:gd name="connsiteY3992" fmla="*/ 122806 h 6464302"/>
              <a:gd name="connsiteX3993" fmla="*/ 2586106 w 11965575"/>
              <a:gd name="connsiteY3993" fmla="*/ 107779 h 6464302"/>
              <a:gd name="connsiteX3994" fmla="*/ 2602440 w 11965575"/>
              <a:gd name="connsiteY3994" fmla="*/ 83253 h 6464302"/>
              <a:gd name="connsiteX3995" fmla="*/ 2600804 w 11965575"/>
              <a:gd name="connsiteY3995" fmla="*/ 62143 h 6464302"/>
              <a:gd name="connsiteX3996" fmla="*/ 2613262 w 11965575"/>
              <a:gd name="connsiteY3996" fmla="*/ 75842 h 6464302"/>
              <a:gd name="connsiteX3997" fmla="*/ 2703158 w 11965575"/>
              <a:gd name="connsiteY3997" fmla="*/ 107982 h 6464302"/>
              <a:gd name="connsiteX3998" fmla="*/ 2734183 w 11965575"/>
              <a:gd name="connsiteY3998" fmla="*/ 112383 h 6464302"/>
              <a:gd name="connsiteX3999" fmla="*/ 2744260 w 11965575"/>
              <a:gd name="connsiteY3999" fmla="*/ 112321 h 6464302"/>
              <a:gd name="connsiteX4000" fmla="*/ 2744062 w 11965575"/>
              <a:gd name="connsiteY4000" fmla="*/ 101855 h 6464302"/>
              <a:gd name="connsiteX4001" fmla="*/ 2750368 w 11965575"/>
              <a:gd name="connsiteY4001" fmla="*/ 89327 h 6464302"/>
              <a:gd name="connsiteX4002" fmla="*/ 2761984 w 11965575"/>
              <a:gd name="connsiteY4002" fmla="*/ 86502 h 6464302"/>
              <a:gd name="connsiteX4003" fmla="*/ 2771368 w 11965575"/>
              <a:gd name="connsiteY4003" fmla="*/ 68446 h 6464302"/>
              <a:gd name="connsiteX4004" fmla="*/ 2771618 w 11965575"/>
              <a:gd name="connsiteY4004" fmla="*/ 53569 h 6464302"/>
              <a:gd name="connsiteX4005" fmla="*/ 2785418 w 11965575"/>
              <a:gd name="connsiteY4005" fmla="*/ 54036 h 6464302"/>
              <a:gd name="connsiteX4006" fmla="*/ 2822100 w 11965575"/>
              <a:gd name="connsiteY4006" fmla="*/ 77135 h 6464302"/>
              <a:gd name="connsiteX4007" fmla="*/ 2834163 w 11965575"/>
              <a:gd name="connsiteY4007" fmla="*/ 69899 h 6464302"/>
              <a:gd name="connsiteX4008" fmla="*/ 2835206 w 11965575"/>
              <a:gd name="connsiteY4008" fmla="*/ 59608 h 6464302"/>
              <a:gd name="connsiteX4009" fmla="*/ 2844638 w 11965575"/>
              <a:gd name="connsiteY4009" fmla="*/ 53490 h 6464302"/>
              <a:gd name="connsiteX4010" fmla="*/ 2879040 w 11965575"/>
              <a:gd name="connsiteY4010" fmla="*/ 49422 h 6464302"/>
              <a:gd name="connsiteX4011" fmla="*/ 2940148 w 11965575"/>
              <a:gd name="connsiteY4011" fmla="*/ 55110 h 6464302"/>
              <a:gd name="connsiteX4012" fmla="*/ 2983236 w 11965575"/>
              <a:gd name="connsiteY4012" fmla="*/ 52275 h 6464302"/>
              <a:gd name="connsiteX4013" fmla="*/ 3056506 w 11965575"/>
              <a:gd name="connsiteY4013" fmla="*/ 37319 h 6464302"/>
              <a:gd name="connsiteX4014" fmla="*/ 3103914 w 11965575"/>
              <a:gd name="connsiteY4014" fmla="*/ 29132 h 6464302"/>
              <a:gd name="connsiteX4015" fmla="*/ 3136180 w 11965575"/>
              <a:gd name="connsiteY4015" fmla="*/ 33709 h 6464302"/>
              <a:gd name="connsiteX4016" fmla="*/ 3149980 w 11965575"/>
              <a:gd name="connsiteY4016" fmla="*/ 34175 h 6464302"/>
              <a:gd name="connsiteX4017" fmla="*/ 3207266 w 11965575"/>
              <a:gd name="connsiteY4017" fmla="*/ 15460 h 6464302"/>
              <a:gd name="connsiteX4018" fmla="*/ 3347552 w 11965575"/>
              <a:gd name="connsiteY4018" fmla="*/ 10012 h 6464302"/>
              <a:gd name="connsiteX4019" fmla="*/ 3429904 w 11965575"/>
              <a:gd name="connsiteY4019" fmla="*/ 17221 h 6464302"/>
              <a:gd name="connsiteX4020" fmla="*/ 3509380 w 11965575"/>
              <a:gd name="connsiteY4020" fmla="*/ 3145 h 6464302"/>
              <a:gd name="connsiteX4021" fmla="*/ 3515511 w 11965575"/>
              <a:gd name="connsiteY4021" fmla="*/ 100 h 6464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Lst>
            <a:rect l="l" t="t" r="r" b="b"/>
            <a:pathLst>
              <a:path w="11965575" h="6464302">
                <a:moveTo>
                  <a:pt x="3039689" y="5339586"/>
                </a:moveTo>
                <a:cubicBezTo>
                  <a:pt x="3037660" y="5342202"/>
                  <a:pt x="3035759" y="5343846"/>
                  <a:pt x="3037710" y="5348196"/>
                </a:cubicBezTo>
                <a:cubicBezTo>
                  <a:pt x="3039662" y="5352546"/>
                  <a:pt x="3041563" y="5350902"/>
                  <a:pt x="3044157" y="5350384"/>
                </a:cubicBezTo>
                <a:cubicBezTo>
                  <a:pt x="3047831" y="5348070"/>
                  <a:pt x="3052197" y="5346883"/>
                  <a:pt x="3054148" y="5351232"/>
                </a:cubicBezTo>
                <a:cubicBezTo>
                  <a:pt x="3056228" y="5354608"/>
                  <a:pt x="3056536" y="5358655"/>
                  <a:pt x="3053557" y="5362094"/>
                </a:cubicBezTo>
                <a:cubicBezTo>
                  <a:pt x="3050448" y="5366507"/>
                  <a:pt x="3047597" y="5368972"/>
                  <a:pt x="3043051" y="5365141"/>
                </a:cubicBezTo>
                <a:cubicBezTo>
                  <a:pt x="3038376" y="5362283"/>
                  <a:pt x="3035654" y="5363774"/>
                  <a:pt x="3034754" y="5370590"/>
                </a:cubicBezTo>
                <a:cubicBezTo>
                  <a:pt x="3034498" y="5372537"/>
                  <a:pt x="3034370" y="5373511"/>
                  <a:pt x="3034112" y="5375458"/>
                </a:cubicBezTo>
                <a:cubicBezTo>
                  <a:pt x="3033033" y="5377253"/>
                  <a:pt x="3032648" y="5380175"/>
                  <a:pt x="3030875" y="5380844"/>
                </a:cubicBezTo>
                <a:lnTo>
                  <a:pt x="3027456" y="5377963"/>
                </a:lnTo>
                <a:lnTo>
                  <a:pt x="3032879" y="5388419"/>
                </a:lnTo>
                <a:cubicBezTo>
                  <a:pt x="3032254" y="5392693"/>
                  <a:pt x="3031472" y="5398036"/>
                  <a:pt x="3035628" y="5397634"/>
                </a:cubicBezTo>
                <a:cubicBezTo>
                  <a:pt x="3040629" y="5398467"/>
                  <a:pt x="3044254" y="5394692"/>
                  <a:pt x="3045036" y="5389349"/>
                </a:cubicBezTo>
                <a:cubicBezTo>
                  <a:pt x="3044348" y="5387045"/>
                  <a:pt x="3044662" y="5384909"/>
                  <a:pt x="3044818" y="5383840"/>
                </a:cubicBezTo>
                <a:cubicBezTo>
                  <a:pt x="3045070" y="5375123"/>
                  <a:pt x="3049008" y="5369212"/>
                  <a:pt x="3057322" y="5368407"/>
                </a:cubicBezTo>
                <a:cubicBezTo>
                  <a:pt x="3066792" y="5366702"/>
                  <a:pt x="3076261" y="5364995"/>
                  <a:pt x="3084731" y="5363122"/>
                </a:cubicBezTo>
                <a:lnTo>
                  <a:pt x="3087589" y="5360728"/>
                </a:lnTo>
                <a:lnTo>
                  <a:pt x="3076262" y="5362298"/>
                </a:lnTo>
                <a:cubicBezTo>
                  <a:pt x="3068608" y="5362879"/>
                  <a:pt x="3060954" y="5363460"/>
                  <a:pt x="3059337" y="5350195"/>
                </a:cubicBezTo>
                <a:cubicBezTo>
                  <a:pt x="3058721" y="5342103"/>
                  <a:pt x="3044441" y="5335476"/>
                  <a:pt x="3039689" y="5339586"/>
                </a:cubicBezTo>
                <a:close/>
                <a:moveTo>
                  <a:pt x="3133208" y="5319955"/>
                </a:moveTo>
                <a:cubicBezTo>
                  <a:pt x="3129663" y="5321295"/>
                  <a:pt x="3126118" y="5322635"/>
                  <a:pt x="3125348" y="5328477"/>
                </a:cubicBezTo>
                <a:cubicBezTo>
                  <a:pt x="3125398" y="5334470"/>
                  <a:pt x="3126400" y="5339642"/>
                  <a:pt x="3127402" y="5344814"/>
                </a:cubicBezTo>
                <a:lnTo>
                  <a:pt x="3124852" y="5351122"/>
                </a:lnTo>
                <a:lnTo>
                  <a:pt x="3129551" y="5350884"/>
                </a:lnTo>
                <a:cubicBezTo>
                  <a:pt x="3149960" y="5344432"/>
                  <a:pt x="3169432" y="5344392"/>
                  <a:pt x="3188808" y="5351999"/>
                </a:cubicBezTo>
                <a:cubicBezTo>
                  <a:pt x="3193652" y="5353901"/>
                  <a:pt x="3199255" y="5352371"/>
                  <a:pt x="3203861" y="5348896"/>
                </a:cubicBezTo>
                <a:lnTo>
                  <a:pt x="3207095" y="5343634"/>
                </a:lnTo>
                <a:lnTo>
                  <a:pt x="3206151" y="5341407"/>
                </a:lnTo>
                <a:cubicBezTo>
                  <a:pt x="3197110" y="5339737"/>
                  <a:pt x="3187940" y="5339040"/>
                  <a:pt x="3179542" y="5332503"/>
                </a:cubicBezTo>
                <a:cubicBezTo>
                  <a:pt x="3174046" y="5329492"/>
                  <a:pt x="3168729" y="5331502"/>
                  <a:pt x="3165235" y="5338836"/>
                </a:cubicBezTo>
                <a:cubicBezTo>
                  <a:pt x="3164028" y="5341605"/>
                  <a:pt x="3162949" y="5343401"/>
                  <a:pt x="3160046" y="5339873"/>
                </a:cubicBezTo>
                <a:cubicBezTo>
                  <a:pt x="3151777" y="5332361"/>
                  <a:pt x="3151777" y="5332361"/>
                  <a:pt x="3149413" y="5343893"/>
                </a:cubicBezTo>
                <a:cubicBezTo>
                  <a:pt x="3149285" y="5344867"/>
                  <a:pt x="3149156" y="5345840"/>
                  <a:pt x="3148077" y="5347636"/>
                </a:cubicBezTo>
                <a:cubicBezTo>
                  <a:pt x="3144867" y="5340061"/>
                  <a:pt x="3140835" y="5332335"/>
                  <a:pt x="3137626" y="5324761"/>
                </a:cubicBezTo>
                <a:cubicBezTo>
                  <a:pt x="3136110" y="5323483"/>
                  <a:pt x="3135931" y="5318463"/>
                  <a:pt x="3133208" y="5319955"/>
                </a:cubicBezTo>
                <a:close/>
                <a:moveTo>
                  <a:pt x="3287553" y="5174577"/>
                </a:moveTo>
                <a:lnTo>
                  <a:pt x="3287712" y="5180190"/>
                </a:lnTo>
                <a:cubicBezTo>
                  <a:pt x="3286852" y="5186068"/>
                  <a:pt x="3285992" y="5191945"/>
                  <a:pt x="3288210" y="5197788"/>
                </a:cubicBezTo>
                <a:lnTo>
                  <a:pt x="3301423" y="5187483"/>
                </a:lnTo>
                <a:lnTo>
                  <a:pt x="3301403" y="5187450"/>
                </a:lnTo>
                <a:close/>
                <a:moveTo>
                  <a:pt x="3331377" y="5160957"/>
                </a:moveTo>
                <a:lnTo>
                  <a:pt x="3322826" y="5165475"/>
                </a:lnTo>
                <a:cubicBezTo>
                  <a:pt x="3318459" y="5166664"/>
                  <a:pt x="3314222" y="5166877"/>
                  <a:pt x="3309856" y="5168066"/>
                </a:cubicBezTo>
                <a:cubicBezTo>
                  <a:pt x="3307954" y="5169710"/>
                  <a:pt x="3303973" y="5167977"/>
                  <a:pt x="3304282" y="5172023"/>
                </a:cubicBezTo>
                <a:cubicBezTo>
                  <a:pt x="3303896" y="5174944"/>
                  <a:pt x="3307054" y="5176525"/>
                  <a:pt x="3309521" y="5176981"/>
                </a:cubicBezTo>
                <a:lnTo>
                  <a:pt x="3311702" y="5179465"/>
                </a:lnTo>
                <a:lnTo>
                  <a:pt x="3312496" y="5178846"/>
                </a:lnTo>
                <a:close/>
                <a:moveTo>
                  <a:pt x="3219833" y="5148447"/>
                </a:moveTo>
                <a:cubicBezTo>
                  <a:pt x="3216546" y="5147839"/>
                  <a:pt x="3213694" y="5150304"/>
                  <a:pt x="3211536" y="5153896"/>
                </a:cubicBezTo>
                <a:cubicBezTo>
                  <a:pt x="3209943" y="5159586"/>
                  <a:pt x="3206835" y="5163999"/>
                  <a:pt x="3204548" y="5168564"/>
                </a:cubicBezTo>
                <a:cubicBezTo>
                  <a:pt x="3202083" y="5168108"/>
                  <a:pt x="3202340" y="5166161"/>
                  <a:pt x="3201775" y="5164062"/>
                </a:cubicBezTo>
                <a:cubicBezTo>
                  <a:pt x="3200646" y="5159864"/>
                  <a:pt x="3201674" y="5152074"/>
                  <a:pt x="3194456" y="5155728"/>
                </a:cubicBezTo>
                <a:cubicBezTo>
                  <a:pt x="3189010" y="5158712"/>
                  <a:pt x="3182178" y="5159444"/>
                  <a:pt x="3186775" y="5169270"/>
                </a:cubicBezTo>
                <a:lnTo>
                  <a:pt x="3184134" y="5174377"/>
                </a:lnTo>
                <a:lnTo>
                  <a:pt x="3196610" y="5172675"/>
                </a:lnTo>
                <a:lnTo>
                  <a:pt x="3228267" y="5166321"/>
                </a:lnTo>
                <a:lnTo>
                  <a:pt x="3223736" y="5157147"/>
                </a:lnTo>
                <a:cubicBezTo>
                  <a:pt x="3223300" y="5154074"/>
                  <a:pt x="3223942" y="5149206"/>
                  <a:pt x="3219833" y="5148447"/>
                </a:cubicBezTo>
                <a:close/>
                <a:moveTo>
                  <a:pt x="3464728" y="5123737"/>
                </a:moveTo>
                <a:cubicBezTo>
                  <a:pt x="3462907" y="5124773"/>
                  <a:pt x="3461732" y="5127298"/>
                  <a:pt x="3461218" y="5131192"/>
                </a:cubicBezTo>
                <a:cubicBezTo>
                  <a:pt x="3460139" y="5132988"/>
                  <a:pt x="3460010" y="5133962"/>
                  <a:pt x="3460574" y="5136061"/>
                </a:cubicBezTo>
                <a:lnTo>
                  <a:pt x="3460346" y="5136960"/>
                </a:lnTo>
                <a:lnTo>
                  <a:pt x="3491572" y="5136478"/>
                </a:lnTo>
                <a:lnTo>
                  <a:pt x="3486003" y="5134773"/>
                </a:lnTo>
                <a:cubicBezTo>
                  <a:pt x="3481201" y="5132889"/>
                  <a:pt x="3476783" y="5128083"/>
                  <a:pt x="3472110" y="5125225"/>
                </a:cubicBezTo>
                <a:cubicBezTo>
                  <a:pt x="3469015" y="5123157"/>
                  <a:pt x="3466548" y="5122702"/>
                  <a:pt x="3464728" y="5123737"/>
                </a:cubicBezTo>
                <a:close/>
                <a:moveTo>
                  <a:pt x="3406844" y="5122148"/>
                </a:moveTo>
                <a:cubicBezTo>
                  <a:pt x="3399062" y="5123702"/>
                  <a:pt x="3392666" y="5127508"/>
                  <a:pt x="3387529" y="5134538"/>
                </a:cubicBezTo>
                <a:lnTo>
                  <a:pt x="3378311" y="5147626"/>
                </a:lnTo>
                <a:lnTo>
                  <a:pt x="3385821" y="5153842"/>
                </a:lnTo>
                <a:cubicBezTo>
                  <a:pt x="3390196" y="5158950"/>
                  <a:pt x="3393570" y="5163891"/>
                  <a:pt x="3396946" y="5168831"/>
                </a:cubicBezTo>
                <a:cubicBezTo>
                  <a:pt x="3401164" y="5175008"/>
                  <a:pt x="3405320" y="5174605"/>
                  <a:pt x="3408416" y="5167458"/>
                </a:cubicBezTo>
                <a:cubicBezTo>
                  <a:pt x="3408728" y="5165321"/>
                  <a:pt x="3409884" y="5164419"/>
                  <a:pt x="3410198" y="5162282"/>
                </a:cubicBezTo>
                <a:lnTo>
                  <a:pt x="3425653" y="5141454"/>
                </a:lnTo>
                <a:lnTo>
                  <a:pt x="3421997" y="5134920"/>
                </a:lnTo>
                <a:cubicBezTo>
                  <a:pt x="3419302" y="5123451"/>
                  <a:pt x="3415450" y="5120745"/>
                  <a:pt x="3406844" y="5122148"/>
                </a:cubicBezTo>
                <a:close/>
                <a:moveTo>
                  <a:pt x="3571719" y="5065827"/>
                </a:moveTo>
                <a:cubicBezTo>
                  <a:pt x="3566531" y="5066864"/>
                  <a:pt x="3561470" y="5066927"/>
                  <a:pt x="3556283" y="5067963"/>
                </a:cubicBezTo>
                <a:cubicBezTo>
                  <a:pt x="3545906" y="5070037"/>
                  <a:pt x="3541025" y="5075119"/>
                  <a:pt x="3540176" y="5087928"/>
                </a:cubicBezTo>
                <a:cubicBezTo>
                  <a:pt x="3539020" y="5096691"/>
                  <a:pt x="3541279" y="5105088"/>
                  <a:pt x="3538479" y="5113547"/>
                </a:cubicBezTo>
                <a:cubicBezTo>
                  <a:pt x="3534472" y="5124775"/>
                  <a:pt x="3526438" y="5133016"/>
                  <a:pt x="3516863" y="5136982"/>
                </a:cubicBezTo>
                <a:lnTo>
                  <a:pt x="3507169" y="5138629"/>
                </a:lnTo>
                <a:lnTo>
                  <a:pt x="3517899" y="5147384"/>
                </a:lnTo>
                <a:cubicBezTo>
                  <a:pt x="3529246" y="5132854"/>
                  <a:pt x="3559813" y="5127000"/>
                  <a:pt x="3575877" y="5136244"/>
                </a:cubicBezTo>
                <a:cubicBezTo>
                  <a:pt x="3579564" y="5139048"/>
                  <a:pt x="3582720" y="5138479"/>
                  <a:pt x="3586190" y="5135773"/>
                </a:cubicBezTo>
                <a:cubicBezTo>
                  <a:pt x="3600600" y="5128320"/>
                  <a:pt x="3613600" y="5130486"/>
                  <a:pt x="3625664" y="5139065"/>
                </a:cubicBezTo>
                <a:cubicBezTo>
                  <a:pt x="3631194" y="5143270"/>
                  <a:pt x="3635195" y="5143937"/>
                  <a:pt x="3641821" y="5140662"/>
                </a:cubicBezTo>
                <a:lnTo>
                  <a:pt x="3650376" y="5138754"/>
                </a:lnTo>
                <a:lnTo>
                  <a:pt x="3656523" y="5131360"/>
                </a:lnTo>
                <a:cubicBezTo>
                  <a:pt x="3650513" y="5132245"/>
                  <a:pt x="3644760" y="5131182"/>
                  <a:pt x="3639700" y="5131245"/>
                </a:cubicBezTo>
                <a:cubicBezTo>
                  <a:pt x="3633690" y="5132129"/>
                  <a:pt x="3629838" y="5129424"/>
                  <a:pt x="3626114" y="5125743"/>
                </a:cubicBezTo>
                <a:cubicBezTo>
                  <a:pt x="3623904" y="5123340"/>
                  <a:pt x="3623854" y="5117347"/>
                  <a:pt x="3620438" y="5117713"/>
                </a:cubicBezTo>
                <a:cubicBezTo>
                  <a:pt x="3614427" y="5118598"/>
                  <a:pt x="3607852" y="5117384"/>
                  <a:pt x="3602150" y="5122314"/>
                </a:cubicBezTo>
                <a:cubicBezTo>
                  <a:pt x="3601072" y="5124110"/>
                  <a:pt x="3600121" y="5124932"/>
                  <a:pt x="3597269" y="5127398"/>
                </a:cubicBezTo>
                <a:cubicBezTo>
                  <a:pt x="3597990" y="5115562"/>
                  <a:pt x="3600225" y="5105004"/>
                  <a:pt x="3600818" y="5094142"/>
                </a:cubicBezTo>
                <a:cubicBezTo>
                  <a:pt x="3600509" y="5090095"/>
                  <a:pt x="3603360" y="5087630"/>
                  <a:pt x="3606648" y="5088237"/>
                </a:cubicBezTo>
                <a:cubicBezTo>
                  <a:pt x="3610064" y="5087871"/>
                  <a:pt x="3611322" y="5091096"/>
                  <a:pt x="3610937" y="5094017"/>
                </a:cubicBezTo>
                <a:cubicBezTo>
                  <a:pt x="3611245" y="5098062"/>
                  <a:pt x="3611552" y="5102109"/>
                  <a:pt x="3615919" y="5100921"/>
                </a:cubicBezTo>
                <a:cubicBezTo>
                  <a:pt x="3619464" y="5099580"/>
                  <a:pt x="3619977" y="5095686"/>
                  <a:pt x="3619670" y="5091639"/>
                </a:cubicBezTo>
                <a:cubicBezTo>
                  <a:pt x="3616538" y="5077098"/>
                  <a:pt x="3610220" y="5073935"/>
                  <a:pt x="3599894" y="5082002"/>
                </a:cubicBezTo>
                <a:cubicBezTo>
                  <a:pt x="3595142" y="5086112"/>
                  <a:pt x="3592547" y="5086630"/>
                  <a:pt x="3590159" y="5079207"/>
                </a:cubicBezTo>
                <a:cubicBezTo>
                  <a:pt x="3587592" y="5066764"/>
                  <a:pt x="3582096" y="5063754"/>
                  <a:pt x="3571719" y="5065827"/>
                </a:cubicBezTo>
                <a:close/>
                <a:moveTo>
                  <a:pt x="1375109" y="4421930"/>
                </a:moveTo>
                <a:lnTo>
                  <a:pt x="1370757" y="4422779"/>
                </a:lnTo>
                <a:cubicBezTo>
                  <a:pt x="1361921" y="4423017"/>
                  <a:pt x="1352935" y="4424725"/>
                  <a:pt x="1344031" y="4427190"/>
                </a:cubicBezTo>
                <a:lnTo>
                  <a:pt x="1335298" y="4430169"/>
                </a:lnTo>
                <a:lnTo>
                  <a:pt x="1374043" y="4422399"/>
                </a:lnTo>
                <a:close/>
                <a:moveTo>
                  <a:pt x="1494325" y="4335168"/>
                </a:moveTo>
                <a:lnTo>
                  <a:pt x="1491192" y="4339951"/>
                </a:lnTo>
                <a:lnTo>
                  <a:pt x="1481082" y="4366689"/>
                </a:lnTo>
                <a:lnTo>
                  <a:pt x="1481824" y="4368060"/>
                </a:lnTo>
                <a:close/>
                <a:moveTo>
                  <a:pt x="1500129" y="4326305"/>
                </a:moveTo>
                <a:lnTo>
                  <a:pt x="1495063" y="4334040"/>
                </a:lnTo>
                <a:lnTo>
                  <a:pt x="1506470" y="4353210"/>
                </a:lnTo>
                <a:cubicBezTo>
                  <a:pt x="1518157" y="4371892"/>
                  <a:pt x="1525325" y="4377106"/>
                  <a:pt x="1536335" y="4369231"/>
                </a:cubicBezTo>
                <a:lnTo>
                  <a:pt x="1539850" y="4365820"/>
                </a:lnTo>
                <a:lnTo>
                  <a:pt x="1535166" y="4364084"/>
                </a:lnTo>
                <a:cubicBezTo>
                  <a:pt x="1529066" y="4360610"/>
                  <a:pt x="1523581" y="4355731"/>
                  <a:pt x="1519288" y="4348411"/>
                </a:cubicBezTo>
                <a:cubicBezTo>
                  <a:pt x="1517104" y="4345118"/>
                  <a:pt x="1515070" y="4340356"/>
                  <a:pt x="1513034" y="4335592"/>
                </a:cubicBezTo>
                <a:cubicBezTo>
                  <a:pt x="1509758" y="4330654"/>
                  <a:pt x="1508022" y="4322951"/>
                  <a:pt x="1500129" y="4326305"/>
                </a:cubicBezTo>
                <a:close/>
                <a:moveTo>
                  <a:pt x="421262" y="4103152"/>
                </a:moveTo>
                <a:lnTo>
                  <a:pt x="421748" y="4104759"/>
                </a:lnTo>
                <a:lnTo>
                  <a:pt x="423004" y="4104513"/>
                </a:lnTo>
                <a:close/>
                <a:moveTo>
                  <a:pt x="8913674" y="4072810"/>
                </a:moveTo>
                <a:lnTo>
                  <a:pt x="8912389" y="4073556"/>
                </a:lnTo>
                <a:lnTo>
                  <a:pt x="8920757" y="4083236"/>
                </a:lnTo>
                <a:cubicBezTo>
                  <a:pt x="8920912" y="4084238"/>
                  <a:pt x="8921226" y="4086240"/>
                  <a:pt x="8920538" y="4088400"/>
                </a:cubicBezTo>
                <a:cubicBezTo>
                  <a:pt x="8921320" y="4093407"/>
                  <a:pt x="8924946" y="4096945"/>
                  <a:pt x="8929947" y="4096164"/>
                </a:cubicBezTo>
                <a:cubicBezTo>
                  <a:pt x="8934103" y="4096541"/>
                  <a:pt x="8933322" y="4091533"/>
                  <a:pt x="8932695" y="4087527"/>
                </a:cubicBezTo>
                <a:lnTo>
                  <a:pt x="8933689" y="4085732"/>
                </a:lnTo>
                <a:lnTo>
                  <a:pt x="8932944" y="4085649"/>
                </a:lnTo>
                <a:cubicBezTo>
                  <a:pt x="8924956" y="4089778"/>
                  <a:pt x="8924956" y="4089778"/>
                  <a:pt x="8923529" y="4080636"/>
                </a:cubicBezTo>
                <a:cubicBezTo>
                  <a:pt x="8924012" y="4079119"/>
                  <a:pt x="8923902" y="4078416"/>
                  <a:pt x="8922980" y="4077119"/>
                </a:cubicBezTo>
                <a:cubicBezTo>
                  <a:pt x="8922101" y="4071494"/>
                  <a:pt x="8918963" y="4069822"/>
                  <a:pt x="8913674" y="4072810"/>
                </a:cubicBezTo>
                <a:close/>
                <a:moveTo>
                  <a:pt x="8828571" y="4029909"/>
                </a:moveTo>
                <a:cubicBezTo>
                  <a:pt x="8819705" y="4028412"/>
                  <a:pt x="8815009" y="4030585"/>
                  <a:pt x="8812816" y="4039573"/>
                </a:cubicBezTo>
                <a:cubicBezTo>
                  <a:pt x="8810776" y="4044934"/>
                  <a:pt x="8808559" y="4044560"/>
                  <a:pt x="8804499" y="4041591"/>
                </a:cubicBezTo>
                <a:cubicBezTo>
                  <a:pt x="8795677" y="4035765"/>
                  <a:pt x="8790279" y="4038049"/>
                  <a:pt x="8787603" y="4048552"/>
                </a:cubicBezTo>
                <a:lnTo>
                  <a:pt x="8788839" y="4051138"/>
                </a:lnTo>
                <a:lnTo>
                  <a:pt x="8795373" y="4049917"/>
                </a:lnTo>
                <a:lnTo>
                  <a:pt x="8798729" y="4046094"/>
                </a:lnTo>
                <a:lnTo>
                  <a:pt x="8801793" y="4048718"/>
                </a:lnTo>
                <a:lnTo>
                  <a:pt x="8806008" y="4047930"/>
                </a:lnTo>
                <a:cubicBezTo>
                  <a:pt x="8815849" y="4047804"/>
                  <a:pt x="8825819" y="4049325"/>
                  <a:pt x="8836024" y="4052349"/>
                </a:cubicBezTo>
                <a:cubicBezTo>
                  <a:pt x="8839681" y="4052804"/>
                  <a:pt x="8843338" y="4053259"/>
                  <a:pt x="8846733" y="4052857"/>
                </a:cubicBezTo>
                <a:lnTo>
                  <a:pt x="8855711" y="4048305"/>
                </a:lnTo>
                <a:lnTo>
                  <a:pt x="8855520" y="4045871"/>
                </a:lnTo>
                <a:cubicBezTo>
                  <a:pt x="8854795" y="4036620"/>
                  <a:pt x="8850625" y="4032949"/>
                  <a:pt x="8841759" y="4031451"/>
                </a:cubicBezTo>
                <a:cubicBezTo>
                  <a:pt x="8837327" y="4030703"/>
                  <a:pt x="8833004" y="4030658"/>
                  <a:pt x="8828571" y="4029909"/>
                </a:cubicBezTo>
                <a:close/>
                <a:moveTo>
                  <a:pt x="658422" y="3792499"/>
                </a:moveTo>
                <a:cubicBezTo>
                  <a:pt x="654401" y="3790251"/>
                  <a:pt x="649214" y="3791752"/>
                  <a:pt x="642338" y="3797487"/>
                </a:cubicBezTo>
                <a:cubicBezTo>
                  <a:pt x="633377" y="3805164"/>
                  <a:pt x="624128" y="3811028"/>
                  <a:pt x="614655" y="3815416"/>
                </a:cubicBezTo>
                <a:lnTo>
                  <a:pt x="597214" y="3820867"/>
                </a:lnTo>
                <a:lnTo>
                  <a:pt x="598168" y="3821238"/>
                </a:lnTo>
                <a:cubicBezTo>
                  <a:pt x="618039" y="3835239"/>
                  <a:pt x="618039" y="3835239"/>
                  <a:pt x="633988" y="3816002"/>
                </a:cubicBezTo>
                <a:cubicBezTo>
                  <a:pt x="641234" y="3833297"/>
                  <a:pt x="629998" y="3851500"/>
                  <a:pt x="637244" y="3868795"/>
                </a:cubicBezTo>
                <a:cubicBezTo>
                  <a:pt x="646427" y="3855240"/>
                  <a:pt x="659596" y="3847103"/>
                  <a:pt x="672765" y="3838969"/>
                </a:cubicBezTo>
                <a:lnTo>
                  <a:pt x="688325" y="3823136"/>
                </a:lnTo>
                <a:lnTo>
                  <a:pt x="689246" y="3819055"/>
                </a:lnTo>
                <a:cubicBezTo>
                  <a:pt x="689396" y="3817585"/>
                  <a:pt x="690636" y="3817761"/>
                  <a:pt x="690786" y="3816291"/>
                </a:cubicBezTo>
                <a:cubicBezTo>
                  <a:pt x="693714" y="3812233"/>
                  <a:pt x="703792" y="3812171"/>
                  <a:pt x="697091" y="3803764"/>
                </a:cubicBezTo>
                <a:cubicBezTo>
                  <a:pt x="691632" y="3795534"/>
                  <a:pt x="686070" y="3800710"/>
                  <a:pt x="681603" y="3807532"/>
                </a:cubicBezTo>
                <a:cubicBezTo>
                  <a:pt x="680213" y="3808826"/>
                  <a:pt x="678674" y="3811590"/>
                  <a:pt x="677134" y="3814354"/>
                </a:cubicBezTo>
                <a:cubicBezTo>
                  <a:pt x="675596" y="3817119"/>
                  <a:pt x="672816" y="3819707"/>
                  <a:pt x="669092" y="3819179"/>
                </a:cubicBezTo>
                <a:cubicBezTo>
                  <a:pt x="665519" y="3817181"/>
                  <a:pt x="668448" y="3813122"/>
                  <a:pt x="667505" y="3810006"/>
                </a:cubicBezTo>
                <a:cubicBezTo>
                  <a:pt x="665296" y="3800745"/>
                  <a:pt x="662443" y="3794748"/>
                  <a:pt x="658422" y="3792499"/>
                </a:cubicBezTo>
                <a:close/>
                <a:moveTo>
                  <a:pt x="1345330" y="3562382"/>
                </a:moveTo>
                <a:lnTo>
                  <a:pt x="1320467" y="3565243"/>
                </a:lnTo>
                <a:lnTo>
                  <a:pt x="1294018" y="3566716"/>
                </a:lnTo>
                <a:lnTo>
                  <a:pt x="1323278" y="3574962"/>
                </a:lnTo>
                <a:cubicBezTo>
                  <a:pt x="1329334" y="3577312"/>
                  <a:pt x="1331816" y="3577664"/>
                  <a:pt x="1335044" y="3570665"/>
                </a:cubicBezTo>
                <a:close/>
                <a:moveTo>
                  <a:pt x="1576046" y="3550278"/>
                </a:moveTo>
                <a:lnTo>
                  <a:pt x="1574182" y="3554008"/>
                </a:lnTo>
                <a:lnTo>
                  <a:pt x="1574660" y="3553957"/>
                </a:lnTo>
                <a:lnTo>
                  <a:pt x="1583316" y="3551208"/>
                </a:lnTo>
                <a:close/>
                <a:moveTo>
                  <a:pt x="1469346" y="3547767"/>
                </a:moveTo>
                <a:lnTo>
                  <a:pt x="1453959" y="3555686"/>
                </a:lnTo>
                <a:lnTo>
                  <a:pt x="1454828" y="3556342"/>
                </a:lnTo>
                <a:cubicBezTo>
                  <a:pt x="1461379" y="3566220"/>
                  <a:pt x="1464308" y="3562161"/>
                  <a:pt x="1467834" y="3552222"/>
                </a:cubicBezTo>
                <a:close/>
                <a:moveTo>
                  <a:pt x="769843" y="3222793"/>
                </a:moveTo>
                <a:cubicBezTo>
                  <a:pt x="758984" y="3221252"/>
                  <a:pt x="747902" y="3221917"/>
                  <a:pt x="736906" y="3224831"/>
                </a:cubicBezTo>
                <a:cubicBezTo>
                  <a:pt x="731644" y="3227067"/>
                  <a:pt x="729012" y="3228185"/>
                  <a:pt x="728416" y="3234066"/>
                </a:cubicBezTo>
                <a:cubicBezTo>
                  <a:pt x="728764" y="3243062"/>
                  <a:pt x="725983" y="3245651"/>
                  <a:pt x="720523" y="3237419"/>
                </a:cubicBezTo>
                <a:cubicBezTo>
                  <a:pt x="712880" y="3225896"/>
                  <a:pt x="702654" y="3227428"/>
                  <a:pt x="693072" y="3235016"/>
                </a:cubicBezTo>
                <a:cubicBezTo>
                  <a:pt x="683342" y="3244075"/>
                  <a:pt x="673760" y="3251663"/>
                  <a:pt x="659018" y="3248080"/>
                </a:cubicBezTo>
                <a:cubicBezTo>
                  <a:pt x="655294" y="3247552"/>
                  <a:pt x="651274" y="3249964"/>
                  <a:pt x="650678" y="3255845"/>
                </a:cubicBezTo>
                <a:lnTo>
                  <a:pt x="649084" y="3263750"/>
                </a:lnTo>
                <a:lnTo>
                  <a:pt x="659413" y="3262756"/>
                </a:lnTo>
                <a:cubicBezTo>
                  <a:pt x="703750" y="3263518"/>
                  <a:pt x="747120" y="3259248"/>
                  <a:pt x="788558" y="3244910"/>
                </a:cubicBezTo>
                <a:cubicBezTo>
                  <a:pt x="793270" y="3243876"/>
                  <a:pt x="797982" y="3242842"/>
                  <a:pt x="799855" y="3239808"/>
                </a:cubicBezTo>
                <a:lnTo>
                  <a:pt x="802753" y="3234564"/>
                </a:lnTo>
                <a:lnTo>
                  <a:pt x="801438" y="3233986"/>
                </a:lnTo>
                <a:cubicBezTo>
                  <a:pt x="791337" y="3228080"/>
                  <a:pt x="780701" y="3224334"/>
                  <a:pt x="769843" y="3222793"/>
                </a:cubicBezTo>
                <a:close/>
                <a:moveTo>
                  <a:pt x="723669" y="3184574"/>
                </a:moveTo>
                <a:lnTo>
                  <a:pt x="725592" y="3187435"/>
                </a:lnTo>
                <a:lnTo>
                  <a:pt x="725688" y="3187319"/>
                </a:lnTo>
                <a:close/>
                <a:moveTo>
                  <a:pt x="709233" y="3172153"/>
                </a:moveTo>
                <a:cubicBezTo>
                  <a:pt x="704936" y="3171194"/>
                  <a:pt x="700224" y="3172228"/>
                  <a:pt x="695241" y="3175682"/>
                </a:cubicBezTo>
                <a:cubicBezTo>
                  <a:pt x="686965" y="3181170"/>
                  <a:pt x="678675" y="3183382"/>
                  <a:pt x="670445" y="3183352"/>
                </a:cubicBezTo>
                <a:lnTo>
                  <a:pt x="652905" y="3179198"/>
                </a:lnTo>
                <a:lnTo>
                  <a:pt x="658824" y="3200332"/>
                </a:lnTo>
                <a:cubicBezTo>
                  <a:pt x="661801" y="3208210"/>
                  <a:pt x="664779" y="3216089"/>
                  <a:pt x="673764" y="3214382"/>
                </a:cubicBezTo>
                <a:cubicBezTo>
                  <a:pt x="682600" y="3214144"/>
                  <a:pt x="691734" y="3210967"/>
                  <a:pt x="691834" y="3197559"/>
                </a:cubicBezTo>
                <a:cubicBezTo>
                  <a:pt x="691339" y="3190032"/>
                  <a:pt x="694566" y="3183034"/>
                  <a:pt x="698736" y="3179151"/>
                </a:cubicBezTo>
                <a:lnTo>
                  <a:pt x="710797" y="3173299"/>
                </a:lnTo>
                <a:close/>
                <a:moveTo>
                  <a:pt x="3508720" y="2716310"/>
                </a:moveTo>
                <a:cubicBezTo>
                  <a:pt x="3496194" y="2715320"/>
                  <a:pt x="3483509" y="2715743"/>
                  <a:pt x="3470310" y="2717328"/>
                </a:cubicBezTo>
                <a:lnTo>
                  <a:pt x="3440753" y="2717133"/>
                </a:lnTo>
                <a:lnTo>
                  <a:pt x="3716523" y="2766212"/>
                </a:lnTo>
                <a:cubicBezTo>
                  <a:pt x="3725210" y="2767446"/>
                  <a:pt x="3733747" y="2770149"/>
                  <a:pt x="3742434" y="2771382"/>
                </a:cubicBezTo>
                <a:lnTo>
                  <a:pt x="3748071" y="2769737"/>
                </a:lnTo>
                <a:lnTo>
                  <a:pt x="3638352" y="2748652"/>
                </a:lnTo>
                <a:cubicBezTo>
                  <a:pt x="3606821" y="2742980"/>
                  <a:pt x="3575472" y="2735695"/>
                  <a:pt x="3546178" y="2723762"/>
                </a:cubicBezTo>
                <a:cubicBezTo>
                  <a:pt x="3533614" y="2719699"/>
                  <a:pt x="3521246" y="2717298"/>
                  <a:pt x="3508720" y="2716310"/>
                </a:cubicBezTo>
                <a:close/>
                <a:moveTo>
                  <a:pt x="3235593" y="2682246"/>
                </a:moveTo>
                <a:lnTo>
                  <a:pt x="3422496" y="2714006"/>
                </a:lnTo>
                <a:lnTo>
                  <a:pt x="3399336" y="2708246"/>
                </a:lnTo>
                <a:cubicBezTo>
                  <a:pt x="3362674" y="2693732"/>
                  <a:pt x="3322686" y="2695163"/>
                  <a:pt x="3285296" y="2687105"/>
                </a:cubicBezTo>
                <a:cubicBezTo>
                  <a:pt x="3268776" y="2684172"/>
                  <a:pt x="3252452" y="2682901"/>
                  <a:pt x="3236249" y="2682260"/>
                </a:cubicBezTo>
                <a:close/>
                <a:moveTo>
                  <a:pt x="3524568" y="2423074"/>
                </a:moveTo>
                <a:cubicBezTo>
                  <a:pt x="3520975" y="2422393"/>
                  <a:pt x="3518685" y="2422745"/>
                  <a:pt x="3518598" y="2427447"/>
                </a:cubicBezTo>
                <a:lnTo>
                  <a:pt x="3517947" y="2431141"/>
                </a:lnTo>
                <a:lnTo>
                  <a:pt x="3543173" y="2436098"/>
                </a:lnTo>
                <a:lnTo>
                  <a:pt x="3541779" y="2434992"/>
                </a:lnTo>
                <a:cubicBezTo>
                  <a:pt x="3537687" y="2428709"/>
                  <a:pt x="3532609" y="2423813"/>
                  <a:pt x="3524568" y="2423074"/>
                </a:cubicBezTo>
                <a:close/>
                <a:moveTo>
                  <a:pt x="3636917" y="2392478"/>
                </a:moveTo>
                <a:cubicBezTo>
                  <a:pt x="3633773" y="2393455"/>
                  <a:pt x="3630630" y="2394431"/>
                  <a:pt x="3629825" y="2398998"/>
                </a:cubicBezTo>
                <a:cubicBezTo>
                  <a:pt x="3629739" y="2403701"/>
                  <a:pt x="3630506" y="2407779"/>
                  <a:pt x="3631273" y="2411858"/>
                </a:cubicBezTo>
                <a:cubicBezTo>
                  <a:pt x="3632173" y="2415174"/>
                  <a:pt x="3631636" y="2418219"/>
                  <a:pt x="3627775" y="2419060"/>
                </a:cubicBezTo>
                <a:cubicBezTo>
                  <a:pt x="3614167" y="2420411"/>
                  <a:pt x="3600023" y="2424806"/>
                  <a:pt x="3585965" y="2424498"/>
                </a:cubicBezTo>
                <a:cubicBezTo>
                  <a:pt x="3579229" y="2424793"/>
                  <a:pt x="3572492" y="2425088"/>
                  <a:pt x="3571361" y="2414649"/>
                </a:cubicBezTo>
                <a:cubicBezTo>
                  <a:pt x="3570997" y="2408286"/>
                  <a:pt x="3558597" y="2402788"/>
                  <a:pt x="3554333" y="2405911"/>
                </a:cubicBezTo>
                <a:cubicBezTo>
                  <a:pt x="3552493" y="2407922"/>
                  <a:pt x="3550787" y="2409171"/>
                  <a:pt x="3552407" y="2412625"/>
                </a:cubicBezTo>
                <a:cubicBezTo>
                  <a:pt x="3554026" y="2416079"/>
                  <a:pt x="3555732" y="2414829"/>
                  <a:pt x="3558022" y="2414477"/>
                </a:cubicBezTo>
                <a:cubicBezTo>
                  <a:pt x="3561299" y="2412739"/>
                  <a:pt x="3565161" y="2411899"/>
                  <a:pt x="3566781" y="2415353"/>
                </a:cubicBezTo>
                <a:cubicBezTo>
                  <a:pt x="3568534" y="2418045"/>
                  <a:pt x="3568716" y="2421225"/>
                  <a:pt x="3566023" y="2423861"/>
                </a:cubicBezTo>
                <a:cubicBezTo>
                  <a:pt x="3563197" y="2427257"/>
                  <a:pt x="3560638" y="2429132"/>
                  <a:pt x="3556728" y="2426030"/>
                </a:cubicBezTo>
                <a:cubicBezTo>
                  <a:pt x="3552684" y="2423689"/>
                  <a:pt x="3550260" y="2424803"/>
                  <a:pt x="3549321" y="2430130"/>
                </a:cubicBezTo>
                <a:cubicBezTo>
                  <a:pt x="3549052" y="2431652"/>
                  <a:pt x="3548918" y="2432414"/>
                  <a:pt x="3548650" y="2433936"/>
                </a:cubicBezTo>
                <a:lnTo>
                  <a:pt x="3546627" y="2436776"/>
                </a:lnTo>
                <a:lnTo>
                  <a:pt x="3566985" y="2440776"/>
                </a:lnTo>
                <a:cubicBezTo>
                  <a:pt x="3614763" y="2447556"/>
                  <a:pt x="3662356" y="2456171"/>
                  <a:pt x="3709799" y="2466258"/>
                </a:cubicBezTo>
                <a:lnTo>
                  <a:pt x="3791598" y="2486028"/>
                </a:lnTo>
                <a:lnTo>
                  <a:pt x="3972167" y="2518029"/>
                </a:lnTo>
                <a:cubicBezTo>
                  <a:pt x="4088444" y="2532911"/>
                  <a:pt x="4203813" y="2555857"/>
                  <a:pt x="4318639" y="2583644"/>
                </a:cubicBezTo>
                <a:lnTo>
                  <a:pt x="4412739" y="2608087"/>
                </a:lnTo>
                <a:lnTo>
                  <a:pt x="4460154" y="2600917"/>
                </a:lnTo>
                <a:cubicBezTo>
                  <a:pt x="4473946" y="2598478"/>
                  <a:pt x="4487739" y="2596039"/>
                  <a:pt x="4501789" y="2591652"/>
                </a:cubicBezTo>
                <a:cubicBezTo>
                  <a:pt x="4507107" y="2589641"/>
                  <a:pt x="4510265" y="2591223"/>
                  <a:pt x="4514939" y="2594082"/>
                </a:cubicBezTo>
                <a:cubicBezTo>
                  <a:pt x="4525546" y="2603021"/>
                  <a:pt x="4525546" y="2603021"/>
                  <a:pt x="4534613" y="2591730"/>
                </a:cubicBezTo>
                <a:cubicBezTo>
                  <a:pt x="4538261" y="2602377"/>
                  <a:pt x="4531787" y="2613149"/>
                  <a:pt x="4535433" y="2623797"/>
                </a:cubicBezTo>
                <a:cubicBezTo>
                  <a:pt x="4540699" y="2615793"/>
                  <a:pt x="4548046" y="2611166"/>
                  <a:pt x="4555391" y="2606539"/>
                </a:cubicBezTo>
                <a:cubicBezTo>
                  <a:pt x="4563559" y="2602063"/>
                  <a:pt x="4569519" y="2595184"/>
                  <a:pt x="4573963" y="2587028"/>
                </a:cubicBezTo>
                <a:cubicBezTo>
                  <a:pt x="4585703" y="2568253"/>
                  <a:pt x="4602784" y="2566420"/>
                  <a:pt x="4615650" y="2583758"/>
                </a:cubicBezTo>
                <a:lnTo>
                  <a:pt x="4622326" y="2593730"/>
                </a:lnTo>
                <a:lnTo>
                  <a:pt x="4622869" y="2593114"/>
                </a:lnTo>
                <a:cubicBezTo>
                  <a:pt x="4632773" y="2573518"/>
                  <a:pt x="4644187" y="2553741"/>
                  <a:pt x="4655419" y="2532452"/>
                </a:cubicBezTo>
                <a:lnTo>
                  <a:pt x="4662249" y="2521314"/>
                </a:lnTo>
                <a:lnTo>
                  <a:pt x="4660077" y="2522313"/>
                </a:lnTo>
                <a:cubicBezTo>
                  <a:pt x="4658015" y="2525004"/>
                  <a:pt x="4656860" y="2521049"/>
                  <a:pt x="4655754" y="2519214"/>
                </a:cubicBezTo>
                <a:cubicBezTo>
                  <a:pt x="4655016" y="2517991"/>
                  <a:pt x="4655441" y="2515979"/>
                  <a:pt x="4655760" y="2514470"/>
                </a:cubicBezTo>
                <a:lnTo>
                  <a:pt x="4656080" y="2513163"/>
                </a:lnTo>
                <a:lnTo>
                  <a:pt x="4653499" y="2512304"/>
                </a:lnTo>
                <a:lnTo>
                  <a:pt x="4653018" y="2510589"/>
                </a:lnTo>
                <a:lnTo>
                  <a:pt x="4650086" y="2509810"/>
                </a:lnTo>
                <a:cubicBezTo>
                  <a:pt x="4648299" y="2509731"/>
                  <a:pt x="4646503" y="2509979"/>
                  <a:pt x="4644682" y="2510353"/>
                </a:cubicBezTo>
                <a:cubicBezTo>
                  <a:pt x="4642570" y="2510925"/>
                  <a:pt x="4641671" y="2512828"/>
                  <a:pt x="4641139" y="2515342"/>
                </a:cubicBezTo>
                <a:cubicBezTo>
                  <a:pt x="4639071" y="2522778"/>
                  <a:pt x="4636271" y="2524248"/>
                  <a:pt x="4629148" y="2522617"/>
                </a:cubicBezTo>
                <a:cubicBezTo>
                  <a:pt x="4627355" y="2521680"/>
                  <a:pt x="4626618" y="2520457"/>
                  <a:pt x="4627886" y="2519166"/>
                </a:cubicBezTo>
                <a:cubicBezTo>
                  <a:pt x="4631324" y="2514679"/>
                  <a:pt x="4628212" y="2512912"/>
                  <a:pt x="4625575" y="2511254"/>
                </a:cubicBezTo>
                <a:cubicBezTo>
                  <a:pt x="4622463" y="2509487"/>
                  <a:pt x="4618927" y="2509732"/>
                  <a:pt x="4615973" y="2509584"/>
                </a:cubicBezTo>
                <a:cubicBezTo>
                  <a:pt x="4612542" y="2509326"/>
                  <a:pt x="4609217" y="2508566"/>
                  <a:pt x="4605575" y="2509314"/>
                </a:cubicBezTo>
                <a:cubicBezTo>
                  <a:pt x="4602882" y="2510280"/>
                  <a:pt x="4602094" y="2506936"/>
                  <a:pt x="4602045" y="2504816"/>
                </a:cubicBezTo>
                <a:cubicBezTo>
                  <a:pt x="4602314" y="2501186"/>
                  <a:pt x="4600995" y="2500356"/>
                  <a:pt x="4597933" y="2500710"/>
                </a:cubicBezTo>
                <a:cubicBezTo>
                  <a:pt x="4596877" y="2500996"/>
                  <a:pt x="4595822" y="2501282"/>
                  <a:pt x="4594398" y="2500956"/>
                </a:cubicBezTo>
                <a:cubicBezTo>
                  <a:pt x="4592866" y="2501133"/>
                  <a:pt x="4590860" y="2501201"/>
                  <a:pt x="4589755" y="2499366"/>
                </a:cubicBezTo>
                <a:cubicBezTo>
                  <a:pt x="4589124" y="2497640"/>
                  <a:pt x="4591236" y="2497069"/>
                  <a:pt x="4592029" y="2495669"/>
                </a:cubicBezTo>
                <a:cubicBezTo>
                  <a:pt x="4594886" y="2491577"/>
                  <a:pt x="4593992" y="2488735"/>
                  <a:pt x="4587450" y="2486711"/>
                </a:cubicBezTo>
                <a:lnTo>
                  <a:pt x="4588907" y="2479810"/>
                </a:lnTo>
                <a:lnTo>
                  <a:pt x="4588188" y="2479364"/>
                </a:lnTo>
                <a:cubicBezTo>
                  <a:pt x="4582437" y="2476700"/>
                  <a:pt x="4576529" y="2474399"/>
                  <a:pt x="4570755" y="2471337"/>
                </a:cubicBezTo>
                <a:cubicBezTo>
                  <a:pt x="4563970" y="2467690"/>
                  <a:pt x="4558269" y="2470541"/>
                  <a:pt x="4554054" y="2477607"/>
                </a:cubicBezTo>
                <a:cubicBezTo>
                  <a:pt x="4552931" y="2479754"/>
                  <a:pt x="4551811" y="2481901"/>
                  <a:pt x="4550689" y="2484048"/>
                </a:cubicBezTo>
                <a:cubicBezTo>
                  <a:pt x="4547728" y="2488205"/>
                  <a:pt x="4544719" y="2488420"/>
                  <a:pt x="4542516" y="2484070"/>
                </a:cubicBezTo>
                <a:cubicBezTo>
                  <a:pt x="4541796" y="2483933"/>
                  <a:pt x="4541931" y="2483172"/>
                  <a:pt x="4541212" y="2483036"/>
                </a:cubicBezTo>
                <a:cubicBezTo>
                  <a:pt x="4536085" y="2474198"/>
                  <a:pt x="4536085" y="2474198"/>
                  <a:pt x="4529578" y="2481616"/>
                </a:cubicBezTo>
                <a:cubicBezTo>
                  <a:pt x="4522803" y="2490555"/>
                  <a:pt x="4514763" y="2489816"/>
                  <a:pt x="4509052" y="2480081"/>
                </a:cubicBezTo>
                <a:cubicBezTo>
                  <a:pt x="4503791" y="2472003"/>
                  <a:pt x="4500332" y="2470561"/>
                  <a:pt x="4490902" y="2473491"/>
                </a:cubicBezTo>
                <a:cubicBezTo>
                  <a:pt x="4481473" y="2476422"/>
                  <a:pt x="4472044" y="2479352"/>
                  <a:pt x="4462431" y="2479101"/>
                </a:cubicBezTo>
                <a:cubicBezTo>
                  <a:pt x="4455695" y="2479396"/>
                  <a:pt x="4450080" y="2477544"/>
                  <a:pt x="4445719" y="2472784"/>
                </a:cubicBezTo>
                <a:cubicBezTo>
                  <a:pt x="4440775" y="2467126"/>
                  <a:pt x="4436913" y="2467967"/>
                  <a:pt x="4432966" y="2473510"/>
                </a:cubicBezTo>
                <a:cubicBezTo>
                  <a:pt x="4428164" y="2479678"/>
                  <a:pt x="4428164" y="2479678"/>
                  <a:pt x="4425059" y="2472011"/>
                </a:cubicBezTo>
                <a:cubicBezTo>
                  <a:pt x="4423257" y="2465376"/>
                  <a:pt x="4420738" y="2458606"/>
                  <a:pt x="4418802" y="2452732"/>
                </a:cubicBezTo>
                <a:cubicBezTo>
                  <a:pt x="4416512" y="2453085"/>
                  <a:pt x="4416828" y="2455504"/>
                  <a:pt x="4415840" y="2456890"/>
                </a:cubicBezTo>
                <a:cubicBezTo>
                  <a:pt x="4412343" y="2464091"/>
                  <a:pt x="4407360" y="2467079"/>
                  <a:pt x="4399588" y="2464818"/>
                </a:cubicBezTo>
                <a:cubicBezTo>
                  <a:pt x="4393120" y="2463590"/>
                  <a:pt x="4386786" y="2461602"/>
                  <a:pt x="4380318" y="2460375"/>
                </a:cubicBezTo>
                <a:cubicBezTo>
                  <a:pt x="4367515" y="2457160"/>
                  <a:pt x="4357817" y="2461612"/>
                  <a:pt x="4349921" y="2472699"/>
                </a:cubicBezTo>
                <a:cubicBezTo>
                  <a:pt x="4346827" y="2477617"/>
                  <a:pt x="4343730" y="2482536"/>
                  <a:pt x="4340502" y="2488216"/>
                </a:cubicBezTo>
                <a:cubicBezTo>
                  <a:pt x="4339380" y="2490363"/>
                  <a:pt x="4337406" y="2493134"/>
                  <a:pt x="4334665" y="2491827"/>
                </a:cubicBezTo>
                <a:cubicBezTo>
                  <a:pt x="4331924" y="2490521"/>
                  <a:pt x="4333180" y="2487613"/>
                  <a:pt x="4333582" y="2485330"/>
                </a:cubicBezTo>
                <a:cubicBezTo>
                  <a:pt x="4334387" y="2480763"/>
                  <a:pt x="4335911" y="2476333"/>
                  <a:pt x="4332854" y="2472606"/>
                </a:cubicBezTo>
                <a:cubicBezTo>
                  <a:pt x="4331100" y="2469915"/>
                  <a:pt x="4333525" y="2468801"/>
                  <a:pt x="4334646" y="2466655"/>
                </a:cubicBezTo>
                <a:cubicBezTo>
                  <a:pt x="4338862" y="2459589"/>
                  <a:pt x="4337962" y="2456272"/>
                  <a:pt x="4330056" y="2454772"/>
                </a:cubicBezTo>
                <a:cubicBezTo>
                  <a:pt x="4320713" y="2452999"/>
                  <a:pt x="4311101" y="2452749"/>
                  <a:pt x="4302075" y="2453395"/>
                </a:cubicBezTo>
                <a:cubicBezTo>
                  <a:pt x="4296910" y="2453202"/>
                  <a:pt x="4291342" y="2455292"/>
                  <a:pt x="4287528" y="2460074"/>
                </a:cubicBezTo>
                <a:cubicBezTo>
                  <a:pt x="4284567" y="2464231"/>
                  <a:pt x="4280571" y="2465833"/>
                  <a:pt x="4274955" y="2463981"/>
                </a:cubicBezTo>
                <a:cubicBezTo>
                  <a:pt x="4258827" y="2458561"/>
                  <a:pt x="4242211" y="2460129"/>
                  <a:pt x="4225777" y="2464876"/>
                </a:cubicBezTo>
                <a:cubicBezTo>
                  <a:pt x="4224923" y="2465500"/>
                  <a:pt x="4224923" y="2465500"/>
                  <a:pt x="4224205" y="2465364"/>
                </a:cubicBezTo>
                <a:cubicBezTo>
                  <a:pt x="4203190" y="2470815"/>
                  <a:pt x="4197708" y="2468202"/>
                  <a:pt x="4188442" y="2449140"/>
                </a:cubicBezTo>
                <a:cubicBezTo>
                  <a:pt x="4186018" y="2450253"/>
                  <a:pt x="4187187" y="2452048"/>
                  <a:pt x="4186918" y="2453570"/>
                </a:cubicBezTo>
                <a:cubicBezTo>
                  <a:pt x="4186832" y="2458273"/>
                  <a:pt x="4184992" y="2460284"/>
                  <a:pt x="4180364" y="2457046"/>
                </a:cubicBezTo>
                <a:cubicBezTo>
                  <a:pt x="4178927" y="2456773"/>
                  <a:pt x="4177173" y="2454081"/>
                  <a:pt x="4176186" y="2455467"/>
                </a:cubicBezTo>
                <a:cubicBezTo>
                  <a:pt x="4174346" y="2457477"/>
                  <a:pt x="4174662" y="2459897"/>
                  <a:pt x="4174978" y="2462316"/>
                </a:cubicBezTo>
                <a:cubicBezTo>
                  <a:pt x="4175429" y="2463975"/>
                  <a:pt x="4175160" y="2465497"/>
                  <a:pt x="4175611" y="2467156"/>
                </a:cubicBezTo>
                <a:cubicBezTo>
                  <a:pt x="4175659" y="2471098"/>
                  <a:pt x="4173368" y="2471450"/>
                  <a:pt x="4171480" y="2469518"/>
                </a:cubicBezTo>
                <a:cubicBezTo>
                  <a:pt x="4166134" y="2466144"/>
                  <a:pt x="4161907" y="2460623"/>
                  <a:pt x="4154902" y="2462441"/>
                </a:cubicBezTo>
                <a:cubicBezTo>
                  <a:pt x="4148616" y="2464394"/>
                  <a:pt x="4145253" y="2470834"/>
                  <a:pt x="4141573" y="2474855"/>
                </a:cubicBezTo>
                <a:cubicBezTo>
                  <a:pt x="4134960" y="2461803"/>
                  <a:pt x="4137875" y="2453703"/>
                  <a:pt x="4150130" y="2447377"/>
                </a:cubicBezTo>
                <a:cubicBezTo>
                  <a:pt x="4150849" y="2447514"/>
                  <a:pt x="4151702" y="2446888"/>
                  <a:pt x="4152555" y="2446264"/>
                </a:cubicBezTo>
                <a:cubicBezTo>
                  <a:pt x="4156551" y="2444662"/>
                  <a:pt x="4162703" y="2443470"/>
                  <a:pt x="4162071" y="2438630"/>
                </a:cubicBezTo>
                <a:cubicBezTo>
                  <a:pt x="4161171" y="2435313"/>
                  <a:pt x="4155421" y="2434223"/>
                  <a:pt x="4151243" y="2432643"/>
                </a:cubicBezTo>
                <a:cubicBezTo>
                  <a:pt x="4141314" y="2429973"/>
                  <a:pt x="4130850" y="2430348"/>
                  <a:pt x="4120654" y="2429200"/>
                </a:cubicBezTo>
                <a:cubicBezTo>
                  <a:pt x="4118499" y="2428791"/>
                  <a:pt x="4116207" y="2429142"/>
                  <a:pt x="4114185" y="2427973"/>
                </a:cubicBezTo>
                <a:cubicBezTo>
                  <a:pt x="4108436" y="2426882"/>
                  <a:pt x="4103673" y="2424405"/>
                  <a:pt x="4099591" y="2430710"/>
                </a:cubicBezTo>
                <a:cubicBezTo>
                  <a:pt x="4097616" y="2433481"/>
                  <a:pt x="4093305" y="2432663"/>
                  <a:pt x="4089443" y="2433503"/>
                </a:cubicBezTo>
                <a:cubicBezTo>
                  <a:pt x="4084862" y="2434207"/>
                  <a:pt x="4080866" y="2435809"/>
                  <a:pt x="4079793" y="2441897"/>
                </a:cubicBezTo>
                <a:cubicBezTo>
                  <a:pt x="4078001" y="2447849"/>
                  <a:pt x="4073104" y="2446134"/>
                  <a:pt x="4069242" y="2446974"/>
                </a:cubicBezTo>
                <a:cubicBezTo>
                  <a:pt x="4066099" y="2447951"/>
                  <a:pt x="4063090" y="2448167"/>
                  <a:pt x="4062324" y="2444089"/>
                </a:cubicBezTo>
                <a:cubicBezTo>
                  <a:pt x="4061288" y="2441532"/>
                  <a:pt x="4059985" y="2440499"/>
                  <a:pt x="4057829" y="2440090"/>
                </a:cubicBezTo>
                <a:cubicBezTo>
                  <a:pt x="4051945" y="2439760"/>
                  <a:pt x="4046062" y="2439430"/>
                  <a:pt x="4040983" y="2434533"/>
                </a:cubicBezTo>
                <a:cubicBezTo>
                  <a:pt x="4038376" y="2432466"/>
                  <a:pt x="4035817" y="2434341"/>
                  <a:pt x="4033259" y="2436215"/>
                </a:cubicBezTo>
                <a:cubicBezTo>
                  <a:pt x="4018626" y="2447596"/>
                  <a:pt x="4002144" y="2448402"/>
                  <a:pt x="3985747" y="2444504"/>
                </a:cubicBezTo>
                <a:cubicBezTo>
                  <a:pt x="3977976" y="2442243"/>
                  <a:pt x="3970204" y="2439982"/>
                  <a:pt x="3961896" y="2440766"/>
                </a:cubicBezTo>
                <a:cubicBezTo>
                  <a:pt x="3955160" y="2441061"/>
                  <a:pt x="3949947" y="2436925"/>
                  <a:pt x="3947561" y="2429394"/>
                </a:cubicBezTo>
                <a:cubicBezTo>
                  <a:pt x="3944015" y="2432653"/>
                  <a:pt x="3942941" y="2438742"/>
                  <a:pt x="3936473" y="2437515"/>
                </a:cubicBezTo>
                <a:cubicBezTo>
                  <a:pt x="3928702" y="2435254"/>
                  <a:pt x="3921064" y="2432232"/>
                  <a:pt x="3916522" y="2424291"/>
                </a:cubicBezTo>
                <a:cubicBezTo>
                  <a:pt x="3915353" y="2422496"/>
                  <a:pt x="3914318" y="2419940"/>
                  <a:pt x="3913283" y="2417384"/>
                </a:cubicBezTo>
                <a:cubicBezTo>
                  <a:pt x="3911529" y="2414692"/>
                  <a:pt x="3910763" y="2410613"/>
                  <a:pt x="3906048" y="2412078"/>
                </a:cubicBezTo>
                <a:cubicBezTo>
                  <a:pt x="3901467" y="2412782"/>
                  <a:pt x="3900931" y="2415827"/>
                  <a:pt x="3900394" y="2418872"/>
                </a:cubicBezTo>
                <a:cubicBezTo>
                  <a:pt x="3898113" y="2431811"/>
                  <a:pt x="3892507" y="2442545"/>
                  <a:pt x="3884295" y="2451211"/>
                </a:cubicBezTo>
                <a:cubicBezTo>
                  <a:pt x="3879762" y="2455858"/>
                  <a:pt x="3875498" y="2458981"/>
                  <a:pt x="3868848" y="2454574"/>
                </a:cubicBezTo>
                <a:cubicBezTo>
                  <a:pt x="3863500" y="2451200"/>
                  <a:pt x="3856496" y="2453016"/>
                  <a:pt x="3850928" y="2455106"/>
                </a:cubicBezTo>
                <a:cubicBezTo>
                  <a:pt x="3843789" y="2457684"/>
                  <a:pt x="3835481" y="2458467"/>
                  <a:pt x="3827441" y="2457728"/>
                </a:cubicBezTo>
                <a:cubicBezTo>
                  <a:pt x="3817110" y="2457342"/>
                  <a:pt x="3806243" y="2459999"/>
                  <a:pt x="3796095" y="2462793"/>
                </a:cubicBezTo>
                <a:cubicBezTo>
                  <a:pt x="3787653" y="2464337"/>
                  <a:pt x="3779929" y="2466018"/>
                  <a:pt x="3771439" y="2463621"/>
                </a:cubicBezTo>
                <a:cubicBezTo>
                  <a:pt x="3763802" y="2460599"/>
                  <a:pt x="3757419" y="2454668"/>
                  <a:pt x="3753596" y="2446864"/>
                </a:cubicBezTo>
                <a:cubicBezTo>
                  <a:pt x="3742892" y="2427530"/>
                  <a:pt x="3732696" y="2426382"/>
                  <a:pt x="3719146" y="2444261"/>
                </a:cubicBezTo>
                <a:cubicBezTo>
                  <a:pt x="3719012" y="2445022"/>
                  <a:pt x="3718159" y="2445646"/>
                  <a:pt x="3718025" y="2446408"/>
                </a:cubicBezTo>
                <a:cubicBezTo>
                  <a:pt x="3712237" y="2453961"/>
                  <a:pt x="3712237" y="2453961"/>
                  <a:pt x="3708547" y="2445396"/>
                </a:cubicBezTo>
                <a:cubicBezTo>
                  <a:pt x="3704724" y="2437591"/>
                  <a:pt x="3700546" y="2436012"/>
                  <a:pt x="3691117" y="2438942"/>
                </a:cubicBezTo>
                <a:cubicBezTo>
                  <a:pt x="3676253" y="2443201"/>
                  <a:pt x="3676253" y="2443201"/>
                  <a:pt x="3667313" y="2439146"/>
                </a:cubicBezTo>
                <a:cubicBezTo>
                  <a:pt x="3672564" y="2434637"/>
                  <a:pt x="3678851" y="2432682"/>
                  <a:pt x="3685003" y="2431491"/>
                </a:cubicBezTo>
                <a:cubicBezTo>
                  <a:pt x="3691289" y="2429536"/>
                  <a:pt x="3698026" y="2429242"/>
                  <a:pt x="3704896" y="2428186"/>
                </a:cubicBezTo>
                <a:cubicBezTo>
                  <a:pt x="3700402" y="2424187"/>
                  <a:pt x="3700220" y="2421006"/>
                  <a:pt x="3703181" y="2416848"/>
                </a:cubicBezTo>
                <a:cubicBezTo>
                  <a:pt x="3706861" y="2412827"/>
                  <a:pt x="3704839" y="2411657"/>
                  <a:pt x="3700527" y="2410839"/>
                </a:cubicBezTo>
                <a:cubicBezTo>
                  <a:pt x="3692621" y="2409340"/>
                  <a:pt x="3684581" y="2408601"/>
                  <a:pt x="3677346" y="2403295"/>
                </a:cubicBezTo>
                <a:cubicBezTo>
                  <a:pt x="3672584" y="2400819"/>
                  <a:pt x="3667869" y="2402284"/>
                  <a:pt x="3664640" y="2407963"/>
                </a:cubicBezTo>
                <a:cubicBezTo>
                  <a:pt x="3663518" y="2410110"/>
                  <a:pt x="3662531" y="2411496"/>
                  <a:pt x="3660059" y="2408668"/>
                </a:cubicBezTo>
                <a:cubicBezTo>
                  <a:pt x="3652958" y="2402601"/>
                  <a:pt x="3652958" y="2402601"/>
                  <a:pt x="3650630" y="2411597"/>
                </a:cubicBezTo>
                <a:cubicBezTo>
                  <a:pt x="3650496" y="2412359"/>
                  <a:pt x="3650361" y="2413119"/>
                  <a:pt x="3649374" y="2414506"/>
                </a:cubicBezTo>
                <a:cubicBezTo>
                  <a:pt x="3646720" y="2408496"/>
                  <a:pt x="3643347" y="2402350"/>
                  <a:pt x="3640692" y="2396340"/>
                </a:cubicBezTo>
                <a:cubicBezTo>
                  <a:pt x="3639389" y="2395307"/>
                  <a:pt x="3639341" y="2391366"/>
                  <a:pt x="3636917" y="2392478"/>
                </a:cubicBezTo>
                <a:close/>
                <a:moveTo>
                  <a:pt x="11196453" y="2307681"/>
                </a:moveTo>
                <a:cubicBezTo>
                  <a:pt x="11193078" y="2308278"/>
                  <a:pt x="11190239" y="2310153"/>
                  <a:pt x="11188518" y="2314961"/>
                </a:cubicBezTo>
                <a:lnTo>
                  <a:pt x="11187212" y="2319083"/>
                </a:lnTo>
                <a:lnTo>
                  <a:pt x="11194434" y="2318684"/>
                </a:lnTo>
                <a:lnTo>
                  <a:pt x="11211368" y="2327584"/>
                </a:lnTo>
                <a:lnTo>
                  <a:pt x="11211291" y="2326037"/>
                </a:lnTo>
                <a:cubicBezTo>
                  <a:pt x="11211111" y="2324523"/>
                  <a:pt x="11210929" y="2323012"/>
                  <a:pt x="11210748" y="2321499"/>
                </a:cubicBezTo>
                <a:cubicBezTo>
                  <a:pt x="11211713" y="2316779"/>
                  <a:pt x="11215518" y="2310188"/>
                  <a:pt x="11207605" y="2308070"/>
                </a:cubicBezTo>
                <a:cubicBezTo>
                  <a:pt x="11203739" y="2307766"/>
                  <a:pt x="11199828" y="2307085"/>
                  <a:pt x="11196453" y="2307681"/>
                </a:cubicBezTo>
                <a:close/>
                <a:moveTo>
                  <a:pt x="11161033" y="2302917"/>
                </a:moveTo>
                <a:cubicBezTo>
                  <a:pt x="11156140" y="2300436"/>
                  <a:pt x="11155174" y="2305153"/>
                  <a:pt x="11152335" y="2307028"/>
                </a:cubicBezTo>
                <a:lnTo>
                  <a:pt x="11150208" y="2310713"/>
                </a:lnTo>
                <a:lnTo>
                  <a:pt x="11158539" y="2318681"/>
                </a:lnTo>
                <a:lnTo>
                  <a:pt x="11159910" y="2318855"/>
                </a:lnTo>
                <a:lnTo>
                  <a:pt x="11162302" y="2313502"/>
                </a:lnTo>
                <a:cubicBezTo>
                  <a:pt x="11164960" y="2310116"/>
                  <a:pt x="11164416" y="2305578"/>
                  <a:pt x="11161033" y="2302917"/>
                </a:cubicBezTo>
                <a:close/>
                <a:moveTo>
                  <a:pt x="3460688" y="2134733"/>
                </a:moveTo>
                <a:cubicBezTo>
                  <a:pt x="3455426" y="2136969"/>
                  <a:pt x="3451529" y="2141263"/>
                  <a:pt x="3448215" y="2146013"/>
                </a:cubicBezTo>
                <a:lnTo>
                  <a:pt x="3444518" y="2151786"/>
                </a:lnTo>
                <a:lnTo>
                  <a:pt x="3458928" y="2154992"/>
                </a:lnTo>
                <a:cubicBezTo>
                  <a:pt x="3465846" y="2157879"/>
                  <a:pt x="3475228" y="2151007"/>
                  <a:pt x="3476703" y="2142634"/>
                </a:cubicBezTo>
                <a:cubicBezTo>
                  <a:pt x="3477106" y="2140351"/>
                  <a:pt x="3474500" y="2138283"/>
                  <a:pt x="3473330" y="2136488"/>
                </a:cubicBezTo>
                <a:lnTo>
                  <a:pt x="3473222" y="2136360"/>
                </a:lnTo>
                <a:close/>
                <a:moveTo>
                  <a:pt x="10777743" y="1451978"/>
                </a:moveTo>
                <a:lnTo>
                  <a:pt x="10780084" y="1461830"/>
                </a:lnTo>
                <a:cubicBezTo>
                  <a:pt x="10782454" y="1464777"/>
                  <a:pt x="10786154" y="1466488"/>
                  <a:pt x="10791053" y="1466977"/>
                </a:cubicBezTo>
                <a:lnTo>
                  <a:pt x="10833767" y="1471703"/>
                </a:lnTo>
                <a:lnTo>
                  <a:pt x="10828291" y="1468300"/>
                </a:lnTo>
                <a:lnTo>
                  <a:pt x="10811434" y="1452721"/>
                </a:lnTo>
                <a:lnTo>
                  <a:pt x="10791284" y="1453500"/>
                </a:lnTo>
                <a:close/>
                <a:moveTo>
                  <a:pt x="10869772" y="1451600"/>
                </a:moveTo>
                <a:lnTo>
                  <a:pt x="10862601" y="1467416"/>
                </a:lnTo>
                <a:lnTo>
                  <a:pt x="10858938" y="1474488"/>
                </a:lnTo>
                <a:lnTo>
                  <a:pt x="10889151" y="1477831"/>
                </a:lnTo>
                <a:cubicBezTo>
                  <a:pt x="10895110" y="1478193"/>
                  <a:pt x="10900974" y="1477759"/>
                  <a:pt x="10906869" y="1477591"/>
                </a:cubicBezTo>
                <a:lnTo>
                  <a:pt x="10918541" y="1478472"/>
                </a:lnTo>
                <a:lnTo>
                  <a:pt x="10910230" y="1475571"/>
                </a:lnTo>
                <a:lnTo>
                  <a:pt x="10908359" y="1468279"/>
                </a:lnTo>
                <a:lnTo>
                  <a:pt x="10895649" y="1469554"/>
                </a:lnTo>
                <a:cubicBezTo>
                  <a:pt x="10891119" y="1470098"/>
                  <a:pt x="10890756" y="1467073"/>
                  <a:pt x="10888883" y="1464230"/>
                </a:cubicBezTo>
                <a:cubicBezTo>
                  <a:pt x="10885802" y="1457696"/>
                  <a:pt x="10881528" y="1453990"/>
                  <a:pt x="10876515" y="1452099"/>
                </a:cubicBezTo>
                <a:close/>
                <a:moveTo>
                  <a:pt x="10690749" y="1451406"/>
                </a:moveTo>
                <a:lnTo>
                  <a:pt x="10682204" y="1466647"/>
                </a:lnTo>
                <a:lnTo>
                  <a:pt x="10691047" y="1467124"/>
                </a:lnTo>
                <a:cubicBezTo>
                  <a:pt x="10705870" y="1469654"/>
                  <a:pt x="10719420" y="1468298"/>
                  <a:pt x="10732091" y="1464086"/>
                </a:cubicBezTo>
                <a:lnTo>
                  <a:pt x="10740409" y="1459393"/>
                </a:lnTo>
                <a:lnTo>
                  <a:pt x="10740021" y="1458691"/>
                </a:lnTo>
                <a:cubicBezTo>
                  <a:pt x="10736490" y="1456153"/>
                  <a:pt x="10731592" y="1455663"/>
                  <a:pt x="10723576" y="1456086"/>
                </a:cubicBezTo>
                <a:cubicBezTo>
                  <a:pt x="10712973" y="1457358"/>
                  <a:pt x="10701692" y="1461942"/>
                  <a:pt x="10692997" y="1452214"/>
                </a:cubicBezTo>
                <a:cubicBezTo>
                  <a:pt x="10692870" y="1451152"/>
                  <a:pt x="10691809" y="1451279"/>
                  <a:pt x="10690749" y="1451406"/>
                </a:cubicBezTo>
                <a:close/>
                <a:moveTo>
                  <a:pt x="10754708" y="1449390"/>
                </a:moveTo>
                <a:lnTo>
                  <a:pt x="10755207" y="1451044"/>
                </a:lnTo>
                <a:lnTo>
                  <a:pt x="10757569" y="1449712"/>
                </a:lnTo>
                <a:close/>
                <a:moveTo>
                  <a:pt x="10583392" y="1447899"/>
                </a:moveTo>
                <a:lnTo>
                  <a:pt x="10580834" y="1447969"/>
                </a:lnTo>
                <a:lnTo>
                  <a:pt x="10581062" y="1449079"/>
                </a:lnTo>
                <a:close/>
                <a:moveTo>
                  <a:pt x="3515511" y="100"/>
                </a:moveTo>
                <a:cubicBezTo>
                  <a:pt x="3517584" y="-165"/>
                  <a:pt x="3519756" y="143"/>
                  <a:pt x="3522238" y="495"/>
                </a:cubicBezTo>
                <a:cubicBezTo>
                  <a:pt x="3571579" y="10478"/>
                  <a:pt x="3622114" y="8700"/>
                  <a:pt x="3672946" y="3982"/>
                </a:cubicBezTo>
                <a:cubicBezTo>
                  <a:pt x="3727501" y="-209"/>
                  <a:pt x="3781162" y="4422"/>
                  <a:pt x="3834823" y="9052"/>
                </a:cubicBezTo>
                <a:cubicBezTo>
                  <a:pt x="3903525" y="14325"/>
                  <a:pt x="3971135" y="17953"/>
                  <a:pt x="4040285" y="18815"/>
                </a:cubicBezTo>
                <a:cubicBezTo>
                  <a:pt x="4071756" y="18807"/>
                  <a:pt x="4102781" y="23208"/>
                  <a:pt x="4134105" y="24670"/>
                </a:cubicBezTo>
                <a:cubicBezTo>
                  <a:pt x="4253193" y="29634"/>
                  <a:pt x="4370343" y="53711"/>
                  <a:pt x="4488981" y="63086"/>
                </a:cubicBezTo>
                <a:cubicBezTo>
                  <a:pt x="4490222" y="63263"/>
                  <a:pt x="4491613" y="61969"/>
                  <a:pt x="4494094" y="62321"/>
                </a:cubicBezTo>
                <a:cubicBezTo>
                  <a:pt x="4501540" y="63378"/>
                  <a:pt x="4508987" y="64434"/>
                  <a:pt x="4517673" y="65666"/>
                </a:cubicBezTo>
                <a:cubicBezTo>
                  <a:pt x="4542344" y="70658"/>
                  <a:pt x="4568405" y="74356"/>
                  <a:pt x="4593225" y="77877"/>
                </a:cubicBezTo>
                <a:cubicBezTo>
                  <a:pt x="4633880" y="86627"/>
                  <a:pt x="4673443" y="93731"/>
                  <a:pt x="4713006" y="100835"/>
                </a:cubicBezTo>
                <a:cubicBezTo>
                  <a:pt x="4768553" y="111698"/>
                  <a:pt x="4823801" y="125502"/>
                  <a:pt x="4879050" y="139305"/>
                </a:cubicBezTo>
                <a:cubicBezTo>
                  <a:pt x="4951524" y="157044"/>
                  <a:pt x="5024296" y="171842"/>
                  <a:pt x="5097514" y="182230"/>
                </a:cubicBezTo>
                <a:cubicBezTo>
                  <a:pt x="5193071" y="195787"/>
                  <a:pt x="5287883" y="216694"/>
                  <a:pt x="5382248" y="242012"/>
                </a:cubicBezTo>
                <a:cubicBezTo>
                  <a:pt x="5481576" y="268035"/>
                  <a:pt x="5579217" y="298292"/>
                  <a:pt x="5678247" y="327254"/>
                </a:cubicBezTo>
                <a:cubicBezTo>
                  <a:pt x="5767646" y="351868"/>
                  <a:pt x="5857990" y="379598"/>
                  <a:pt x="5950320" y="400153"/>
                </a:cubicBezTo>
                <a:cubicBezTo>
                  <a:pt x="5972360" y="406263"/>
                  <a:pt x="5994400" y="412372"/>
                  <a:pt x="6015992" y="422892"/>
                </a:cubicBezTo>
                <a:cubicBezTo>
                  <a:pt x="6045972" y="437585"/>
                  <a:pt x="6076997" y="441987"/>
                  <a:pt x="6107874" y="447858"/>
                </a:cubicBezTo>
                <a:cubicBezTo>
                  <a:pt x="6141083" y="455553"/>
                  <a:pt x="6172903" y="464541"/>
                  <a:pt x="6202586" y="482173"/>
                </a:cubicBezTo>
                <a:cubicBezTo>
                  <a:pt x="6239565" y="502332"/>
                  <a:pt x="6278186" y="506321"/>
                  <a:pt x="6316506" y="513249"/>
                </a:cubicBezTo>
                <a:cubicBezTo>
                  <a:pt x="6344902" y="518769"/>
                  <a:pt x="6372996" y="527229"/>
                  <a:pt x="6400944" y="537158"/>
                </a:cubicBezTo>
                <a:cubicBezTo>
                  <a:pt x="6417871" y="544034"/>
                  <a:pt x="6435393" y="545028"/>
                  <a:pt x="6453365" y="541612"/>
                </a:cubicBezTo>
                <a:cubicBezTo>
                  <a:pt x="6502162" y="532132"/>
                  <a:pt x="6547481" y="544526"/>
                  <a:pt x="6593299" y="564448"/>
                </a:cubicBezTo>
                <a:cubicBezTo>
                  <a:pt x="6611466" y="571500"/>
                  <a:pt x="6627301" y="576729"/>
                  <a:pt x="6644926" y="564316"/>
                </a:cubicBezTo>
                <a:cubicBezTo>
                  <a:pt x="6651725" y="559316"/>
                  <a:pt x="6656392" y="562961"/>
                  <a:pt x="6660760" y="569545"/>
                </a:cubicBezTo>
                <a:cubicBezTo>
                  <a:pt x="6665921" y="580717"/>
                  <a:pt x="6674311" y="584889"/>
                  <a:pt x="6684089" y="587768"/>
                </a:cubicBezTo>
                <a:lnTo>
                  <a:pt x="6716898" y="602224"/>
                </a:lnTo>
                <a:lnTo>
                  <a:pt x="6726165" y="598855"/>
                </a:lnTo>
                <a:cubicBezTo>
                  <a:pt x="6729784" y="596536"/>
                  <a:pt x="6732616" y="593235"/>
                  <a:pt x="6734693" y="588139"/>
                </a:cubicBezTo>
                <a:cubicBezTo>
                  <a:pt x="6736983" y="580324"/>
                  <a:pt x="6741225" y="579816"/>
                  <a:pt x="6747289" y="585551"/>
                </a:cubicBezTo>
                <a:cubicBezTo>
                  <a:pt x="6751107" y="590479"/>
                  <a:pt x="6755858" y="594217"/>
                  <a:pt x="6762898" y="590141"/>
                </a:cubicBezTo>
                <a:cubicBezTo>
                  <a:pt x="6770870" y="584877"/>
                  <a:pt x="6777656" y="578678"/>
                  <a:pt x="6781005" y="570736"/>
                </a:cubicBezTo>
                <a:cubicBezTo>
                  <a:pt x="6783422" y="563984"/>
                  <a:pt x="6787408" y="561352"/>
                  <a:pt x="6794830" y="560462"/>
                </a:cubicBezTo>
                <a:cubicBezTo>
                  <a:pt x="6798011" y="560080"/>
                  <a:pt x="6801192" y="559698"/>
                  <a:pt x="6804246" y="558256"/>
                </a:cubicBezTo>
                <a:cubicBezTo>
                  <a:pt x="6823753" y="550530"/>
                  <a:pt x="6843262" y="542805"/>
                  <a:pt x="6863958" y="536014"/>
                </a:cubicBezTo>
                <a:cubicBezTo>
                  <a:pt x="6872312" y="533935"/>
                  <a:pt x="6879481" y="530922"/>
                  <a:pt x="6883890" y="522853"/>
                </a:cubicBezTo>
                <a:cubicBezTo>
                  <a:pt x="6887622" y="518097"/>
                  <a:pt x="6891608" y="515465"/>
                  <a:pt x="6897419" y="519077"/>
                </a:cubicBezTo>
                <a:cubicBezTo>
                  <a:pt x="6912476" y="528041"/>
                  <a:pt x="6926005" y="524265"/>
                  <a:pt x="6941526" y="519172"/>
                </a:cubicBezTo>
                <a:cubicBezTo>
                  <a:pt x="6980671" y="504783"/>
                  <a:pt x="7019392" y="495831"/>
                  <a:pt x="7061081" y="502678"/>
                </a:cubicBezTo>
                <a:cubicBezTo>
                  <a:pt x="7076436" y="505145"/>
                  <a:pt x="7091406" y="504428"/>
                  <a:pt x="7105869" y="499462"/>
                </a:cubicBezTo>
                <a:cubicBezTo>
                  <a:pt x="7129746" y="492290"/>
                  <a:pt x="7153749" y="486180"/>
                  <a:pt x="7178009" y="482193"/>
                </a:cubicBezTo>
                <a:cubicBezTo>
                  <a:pt x="7210749" y="477189"/>
                  <a:pt x="7243745" y="474308"/>
                  <a:pt x="7275341" y="459748"/>
                </a:cubicBezTo>
                <a:cubicBezTo>
                  <a:pt x="7300701" y="447013"/>
                  <a:pt x="7327886" y="440522"/>
                  <a:pt x="7356259" y="434964"/>
                </a:cubicBezTo>
                <a:cubicBezTo>
                  <a:pt x="7382639" y="430724"/>
                  <a:pt x="7409145" y="427544"/>
                  <a:pt x="7434760" y="416932"/>
                </a:cubicBezTo>
                <a:cubicBezTo>
                  <a:pt x="7453208" y="409334"/>
                  <a:pt x="7472038" y="404922"/>
                  <a:pt x="7490868" y="400509"/>
                </a:cubicBezTo>
                <a:cubicBezTo>
                  <a:pt x="7569752" y="385663"/>
                  <a:pt x="7646939" y="365635"/>
                  <a:pt x="7723320" y="347858"/>
                </a:cubicBezTo>
                <a:cubicBezTo>
                  <a:pt x="7807928" y="326940"/>
                  <a:pt x="7891348" y="305086"/>
                  <a:pt x="7976211" y="286291"/>
                </a:cubicBezTo>
                <a:cubicBezTo>
                  <a:pt x="8056833" y="268005"/>
                  <a:pt x="8137837" y="252905"/>
                  <a:pt x="8219478" y="243113"/>
                </a:cubicBezTo>
                <a:cubicBezTo>
                  <a:pt x="8282034" y="235611"/>
                  <a:pt x="8344209" y="224923"/>
                  <a:pt x="8406127" y="212111"/>
                </a:cubicBezTo>
                <a:cubicBezTo>
                  <a:pt x="8453331" y="202141"/>
                  <a:pt x="8500533" y="192172"/>
                  <a:pt x="8547990" y="184325"/>
                </a:cubicBezTo>
                <a:cubicBezTo>
                  <a:pt x="8581791" y="179194"/>
                  <a:pt x="8615593" y="174064"/>
                  <a:pt x="8650328" y="167744"/>
                </a:cubicBezTo>
                <a:cubicBezTo>
                  <a:pt x="8671532" y="165201"/>
                  <a:pt x="8693799" y="162530"/>
                  <a:pt x="8714876" y="158925"/>
                </a:cubicBezTo>
                <a:cubicBezTo>
                  <a:pt x="8722298" y="158035"/>
                  <a:pt x="8728660" y="157272"/>
                  <a:pt x="8735022" y="156509"/>
                </a:cubicBezTo>
                <a:cubicBezTo>
                  <a:pt x="8737142" y="156254"/>
                  <a:pt x="8738329" y="157189"/>
                  <a:pt x="8739391" y="157061"/>
                </a:cubicBezTo>
                <a:cubicBezTo>
                  <a:pt x="8840752" y="150290"/>
                  <a:pt x="8940841" y="132901"/>
                  <a:pt x="9042585" y="129315"/>
                </a:cubicBezTo>
                <a:cubicBezTo>
                  <a:pt x="9069347" y="128259"/>
                  <a:pt x="9095854" y="125080"/>
                  <a:pt x="9122743" y="125086"/>
                </a:cubicBezTo>
                <a:cubicBezTo>
                  <a:pt x="9181822" y="124464"/>
                  <a:pt x="9239586" y="121843"/>
                  <a:pt x="9298283" y="118035"/>
                </a:cubicBezTo>
                <a:cubicBezTo>
                  <a:pt x="9344129" y="114691"/>
                  <a:pt x="9389975" y="111346"/>
                  <a:pt x="9436586" y="114373"/>
                </a:cubicBezTo>
                <a:cubicBezTo>
                  <a:pt x="9480015" y="117780"/>
                  <a:pt x="9523191" y="119065"/>
                  <a:pt x="9565347" y="111854"/>
                </a:cubicBezTo>
                <a:cubicBezTo>
                  <a:pt x="9567467" y="111601"/>
                  <a:pt x="9569323" y="111378"/>
                  <a:pt x="9571093" y="111569"/>
                </a:cubicBezTo>
                <a:cubicBezTo>
                  <a:pt x="9572864" y="111761"/>
                  <a:pt x="9574550" y="112366"/>
                  <a:pt x="9576331" y="113769"/>
                </a:cubicBezTo>
                <a:cubicBezTo>
                  <a:pt x="9597454" y="128468"/>
                  <a:pt x="9619974" y="127921"/>
                  <a:pt x="9644233" y="123935"/>
                </a:cubicBezTo>
                <a:cubicBezTo>
                  <a:pt x="9667431" y="120076"/>
                  <a:pt x="9690757" y="117278"/>
                  <a:pt x="9714593" y="118728"/>
                </a:cubicBezTo>
                <a:cubicBezTo>
                  <a:pt x="9754714" y="121455"/>
                  <a:pt x="9794030" y="126434"/>
                  <a:pt x="9834448" y="122663"/>
                </a:cubicBezTo>
                <a:cubicBezTo>
                  <a:pt x="9852472" y="120502"/>
                  <a:pt x="9869141" y="124965"/>
                  <a:pt x="9883392" y="136180"/>
                </a:cubicBezTo>
                <a:cubicBezTo>
                  <a:pt x="9888143" y="139919"/>
                  <a:pt x="9891324" y="139538"/>
                  <a:pt x="9895183" y="135844"/>
                </a:cubicBezTo>
                <a:cubicBezTo>
                  <a:pt x="9904088" y="129390"/>
                  <a:pt x="9913248" y="125060"/>
                  <a:pt x="9922749" y="132538"/>
                </a:cubicBezTo>
                <a:cubicBezTo>
                  <a:pt x="9935559" y="140695"/>
                  <a:pt x="9948537" y="141293"/>
                  <a:pt x="9963253" y="138451"/>
                </a:cubicBezTo>
                <a:cubicBezTo>
                  <a:pt x="9985392" y="134719"/>
                  <a:pt x="10006173" y="137611"/>
                  <a:pt x="10025853" y="149253"/>
                </a:cubicBezTo>
                <a:cubicBezTo>
                  <a:pt x="10037475" y="156476"/>
                  <a:pt x="10052828" y="158943"/>
                  <a:pt x="10062666" y="151301"/>
                </a:cubicBezTo>
                <a:cubicBezTo>
                  <a:pt x="10080350" y="137331"/>
                  <a:pt x="10096764" y="139671"/>
                  <a:pt x="10114875" y="147193"/>
                </a:cubicBezTo>
                <a:cubicBezTo>
                  <a:pt x="10123866" y="150423"/>
                  <a:pt x="10133918" y="153526"/>
                  <a:pt x="10144266" y="150131"/>
                </a:cubicBezTo>
                <a:cubicBezTo>
                  <a:pt x="10149313" y="147371"/>
                  <a:pt x="10151815" y="150302"/>
                  <a:pt x="10152325" y="154549"/>
                </a:cubicBezTo>
                <a:cubicBezTo>
                  <a:pt x="10152707" y="157735"/>
                  <a:pt x="10152962" y="159858"/>
                  <a:pt x="10153216" y="161982"/>
                </a:cubicBezTo>
                <a:cubicBezTo>
                  <a:pt x="10153556" y="173789"/>
                  <a:pt x="10154617" y="173662"/>
                  <a:pt x="10163523" y="167208"/>
                </a:cubicBezTo>
                <a:cubicBezTo>
                  <a:pt x="10173489" y="160628"/>
                  <a:pt x="10184642" y="154982"/>
                  <a:pt x="10194863" y="150525"/>
                </a:cubicBezTo>
                <a:cubicBezTo>
                  <a:pt x="10198976" y="148954"/>
                  <a:pt x="10203091" y="147384"/>
                  <a:pt x="10206653" y="150187"/>
                </a:cubicBezTo>
                <a:cubicBezTo>
                  <a:pt x="10210216" y="152991"/>
                  <a:pt x="10208605" y="157493"/>
                  <a:pt x="10206867" y="160933"/>
                </a:cubicBezTo>
                <a:cubicBezTo>
                  <a:pt x="10202584" y="170063"/>
                  <a:pt x="10206275" y="173929"/>
                  <a:pt x="10214883" y="173973"/>
                </a:cubicBezTo>
                <a:cubicBezTo>
                  <a:pt x="10218192" y="174654"/>
                  <a:pt x="10221627" y="176396"/>
                  <a:pt x="10224808" y="176014"/>
                </a:cubicBezTo>
                <a:cubicBezTo>
                  <a:pt x="10232230" y="175124"/>
                  <a:pt x="10233672" y="178182"/>
                  <a:pt x="10230195" y="185062"/>
                </a:cubicBezTo>
                <a:cubicBezTo>
                  <a:pt x="10228329" y="187440"/>
                  <a:pt x="10226591" y="190880"/>
                  <a:pt x="10230027" y="192621"/>
                </a:cubicBezTo>
                <a:cubicBezTo>
                  <a:pt x="10232529" y="195553"/>
                  <a:pt x="10235582" y="194109"/>
                  <a:pt x="10238636" y="192666"/>
                </a:cubicBezTo>
                <a:cubicBezTo>
                  <a:pt x="10246609" y="187402"/>
                  <a:pt x="10255346" y="188508"/>
                  <a:pt x="10265143" y="189487"/>
                </a:cubicBezTo>
                <a:cubicBezTo>
                  <a:pt x="10294789" y="194548"/>
                  <a:pt x="10319345" y="184064"/>
                  <a:pt x="10341947" y="166274"/>
                </a:cubicBezTo>
                <a:cubicBezTo>
                  <a:pt x="10345934" y="163641"/>
                  <a:pt x="10347417" y="158078"/>
                  <a:pt x="10352592" y="156380"/>
                </a:cubicBezTo>
                <a:cubicBezTo>
                  <a:pt x="10352168" y="161817"/>
                  <a:pt x="10351617" y="166191"/>
                  <a:pt x="10351193" y="171627"/>
                </a:cubicBezTo>
                <a:cubicBezTo>
                  <a:pt x="10350347" y="182499"/>
                  <a:pt x="10355351" y="188361"/>
                  <a:pt x="10365149" y="189341"/>
                </a:cubicBezTo>
                <a:cubicBezTo>
                  <a:pt x="10397848" y="192959"/>
                  <a:pt x="10430548" y="196576"/>
                  <a:pt x="10463247" y="200194"/>
                </a:cubicBezTo>
                <a:cubicBezTo>
                  <a:pt x="10475165" y="200919"/>
                  <a:pt x="10486700" y="198458"/>
                  <a:pt x="10498873" y="201306"/>
                </a:cubicBezTo>
                <a:cubicBezTo>
                  <a:pt x="10506677" y="203602"/>
                  <a:pt x="10511301" y="206279"/>
                  <a:pt x="10510326" y="216089"/>
                </a:cubicBezTo>
                <a:cubicBezTo>
                  <a:pt x="10510667" y="227896"/>
                  <a:pt x="10519913" y="233250"/>
                  <a:pt x="10529878" y="226669"/>
                </a:cubicBezTo>
                <a:cubicBezTo>
                  <a:pt x="10537851" y="221405"/>
                  <a:pt x="10544340" y="221704"/>
                  <a:pt x="10552272" y="225061"/>
                </a:cubicBezTo>
                <a:cubicBezTo>
                  <a:pt x="10557022" y="228800"/>
                  <a:pt x="10561263" y="228291"/>
                  <a:pt x="10566055" y="223408"/>
                </a:cubicBezTo>
                <a:cubicBezTo>
                  <a:pt x="10570720" y="217463"/>
                  <a:pt x="10576954" y="215638"/>
                  <a:pt x="10583698" y="218061"/>
                </a:cubicBezTo>
                <a:cubicBezTo>
                  <a:pt x="10588066" y="218614"/>
                  <a:pt x="10593749" y="221163"/>
                  <a:pt x="10597990" y="220655"/>
                </a:cubicBezTo>
                <a:cubicBezTo>
                  <a:pt x="10604352" y="219892"/>
                  <a:pt x="10606855" y="222822"/>
                  <a:pt x="10608552" y="228005"/>
                </a:cubicBezTo>
                <a:cubicBezTo>
                  <a:pt x="10613006" y="238241"/>
                  <a:pt x="10615254" y="239049"/>
                  <a:pt x="10625093" y="231407"/>
                </a:cubicBezTo>
                <a:cubicBezTo>
                  <a:pt x="10630945" y="226396"/>
                  <a:pt x="10636670" y="220324"/>
                  <a:pt x="10643837" y="217310"/>
                </a:cubicBezTo>
                <a:cubicBezTo>
                  <a:pt x="10643964" y="218372"/>
                  <a:pt x="10645024" y="218245"/>
                  <a:pt x="10645152" y="219307"/>
                </a:cubicBezTo>
                <a:cubicBezTo>
                  <a:pt x="10637265" y="234254"/>
                  <a:pt x="10637265" y="234254"/>
                  <a:pt x="10647530" y="248102"/>
                </a:cubicBezTo>
                <a:cubicBezTo>
                  <a:pt x="10648845" y="250099"/>
                  <a:pt x="10650160" y="252096"/>
                  <a:pt x="10651347" y="253030"/>
                </a:cubicBezTo>
                <a:cubicBezTo>
                  <a:pt x="10661995" y="270063"/>
                  <a:pt x="10675100" y="271723"/>
                  <a:pt x="10692106" y="261067"/>
                </a:cubicBezTo>
                <a:cubicBezTo>
                  <a:pt x="10701011" y="254613"/>
                  <a:pt x="10707755" y="257036"/>
                  <a:pt x="10710089" y="267527"/>
                </a:cubicBezTo>
                <a:cubicBezTo>
                  <a:pt x="10711786" y="272708"/>
                  <a:pt x="10712423" y="278018"/>
                  <a:pt x="10711999" y="283453"/>
                </a:cubicBezTo>
                <a:cubicBezTo>
                  <a:pt x="10710601" y="298701"/>
                  <a:pt x="10697327" y="304601"/>
                  <a:pt x="10685578" y="296317"/>
                </a:cubicBezTo>
                <a:cubicBezTo>
                  <a:pt x="10676204" y="289901"/>
                  <a:pt x="10667340" y="287733"/>
                  <a:pt x="10657543" y="286754"/>
                </a:cubicBezTo>
                <a:cubicBezTo>
                  <a:pt x="10647873" y="286837"/>
                  <a:pt x="10639009" y="284668"/>
                  <a:pt x="10631756" y="277999"/>
                </a:cubicBezTo>
                <a:cubicBezTo>
                  <a:pt x="10620685" y="266401"/>
                  <a:pt x="10615257" y="265975"/>
                  <a:pt x="10604867" y="277992"/>
                </a:cubicBezTo>
                <a:cubicBezTo>
                  <a:pt x="10597149" y="285381"/>
                  <a:pt x="10589982" y="288394"/>
                  <a:pt x="10579125" y="287542"/>
                </a:cubicBezTo>
                <a:cubicBezTo>
                  <a:pt x="10559658" y="286646"/>
                  <a:pt x="10540614" y="280313"/>
                  <a:pt x="10522080" y="278228"/>
                </a:cubicBezTo>
                <a:cubicBezTo>
                  <a:pt x="10505667" y="275888"/>
                  <a:pt x="10489763" y="277795"/>
                  <a:pt x="10477125" y="289005"/>
                </a:cubicBezTo>
                <a:cubicBezTo>
                  <a:pt x="10470468" y="296265"/>
                  <a:pt x="10465972" y="294650"/>
                  <a:pt x="10458846" y="289043"/>
                </a:cubicBezTo>
                <a:cubicBezTo>
                  <a:pt x="10425593" y="262873"/>
                  <a:pt x="10389881" y="252077"/>
                  <a:pt x="10350696" y="275087"/>
                </a:cubicBezTo>
                <a:cubicBezTo>
                  <a:pt x="10344716" y="279035"/>
                  <a:pt x="10339160" y="277547"/>
                  <a:pt x="10333604" y="276060"/>
                </a:cubicBezTo>
                <a:cubicBezTo>
                  <a:pt x="10330169" y="274318"/>
                  <a:pt x="10325418" y="270579"/>
                  <a:pt x="10321559" y="274273"/>
                </a:cubicBezTo>
                <a:cubicBezTo>
                  <a:pt x="10317827" y="279029"/>
                  <a:pt x="10321517" y="282894"/>
                  <a:pt x="10323087" y="287015"/>
                </a:cubicBezTo>
                <a:cubicBezTo>
                  <a:pt x="10327032" y="293004"/>
                  <a:pt x="10324106" y="295509"/>
                  <a:pt x="10317744" y="296272"/>
                </a:cubicBezTo>
                <a:cubicBezTo>
                  <a:pt x="10311383" y="297035"/>
                  <a:pt x="10304766" y="295675"/>
                  <a:pt x="10298277" y="295376"/>
                </a:cubicBezTo>
                <a:cubicBezTo>
                  <a:pt x="10283984" y="292782"/>
                  <a:pt x="10271685" y="288871"/>
                  <a:pt x="10257223" y="293837"/>
                </a:cubicBezTo>
                <a:cubicBezTo>
                  <a:pt x="10254042" y="294219"/>
                  <a:pt x="10253787" y="292095"/>
                  <a:pt x="10252473" y="290098"/>
                </a:cubicBezTo>
                <a:cubicBezTo>
                  <a:pt x="10248146" y="280924"/>
                  <a:pt x="10240469" y="279690"/>
                  <a:pt x="10231987" y="280708"/>
                </a:cubicBezTo>
                <a:cubicBezTo>
                  <a:pt x="10200051" y="283460"/>
                  <a:pt x="10167861" y="284090"/>
                  <a:pt x="10135840" y="277160"/>
                </a:cubicBezTo>
                <a:cubicBezTo>
                  <a:pt x="10133592" y="276352"/>
                  <a:pt x="10130411" y="276733"/>
                  <a:pt x="10127358" y="278177"/>
                </a:cubicBezTo>
                <a:cubicBezTo>
                  <a:pt x="10118452" y="284630"/>
                  <a:pt x="10111708" y="282208"/>
                  <a:pt x="10105134" y="272225"/>
                </a:cubicBezTo>
                <a:cubicBezTo>
                  <a:pt x="10098559" y="262243"/>
                  <a:pt x="10092069" y="261944"/>
                  <a:pt x="10083546" y="271583"/>
                </a:cubicBezTo>
                <a:cubicBezTo>
                  <a:pt x="10079687" y="275277"/>
                  <a:pt x="10076888" y="278845"/>
                  <a:pt x="10073157" y="283600"/>
                </a:cubicBezTo>
                <a:cubicBezTo>
                  <a:pt x="10068151" y="277739"/>
                  <a:pt x="10063146" y="271876"/>
                  <a:pt x="10055724" y="272766"/>
                </a:cubicBezTo>
                <a:cubicBezTo>
                  <a:pt x="10047242" y="273784"/>
                  <a:pt x="10038633" y="273739"/>
                  <a:pt x="10031211" y="274629"/>
                </a:cubicBezTo>
                <a:cubicBezTo>
                  <a:pt x="10003516" y="276874"/>
                  <a:pt x="10000081" y="275132"/>
                  <a:pt x="9998345" y="305498"/>
                </a:cubicBezTo>
                <a:cubicBezTo>
                  <a:pt x="9998345" y="305498"/>
                  <a:pt x="9997285" y="305625"/>
                  <a:pt x="9997412" y="306687"/>
                </a:cubicBezTo>
                <a:cubicBezTo>
                  <a:pt x="9995505" y="317686"/>
                  <a:pt x="9991646" y="321381"/>
                  <a:pt x="9980661" y="319467"/>
                </a:cubicBezTo>
                <a:cubicBezTo>
                  <a:pt x="9932863" y="315505"/>
                  <a:pt x="9884387" y="314857"/>
                  <a:pt x="9836844" y="313020"/>
                </a:cubicBezTo>
                <a:cubicBezTo>
                  <a:pt x="9806646" y="312334"/>
                  <a:pt x="9775517" y="312835"/>
                  <a:pt x="9745447" y="313210"/>
                </a:cubicBezTo>
                <a:cubicBezTo>
                  <a:pt x="9708888" y="313287"/>
                  <a:pt x="9673686" y="306738"/>
                  <a:pt x="9637551" y="301378"/>
                </a:cubicBezTo>
                <a:cubicBezTo>
                  <a:pt x="9610281" y="298186"/>
                  <a:pt x="9584324" y="296991"/>
                  <a:pt x="9558964" y="309727"/>
                </a:cubicBezTo>
                <a:cubicBezTo>
                  <a:pt x="9548870" y="315245"/>
                  <a:pt x="9539073" y="314266"/>
                  <a:pt x="9527834" y="310229"/>
                </a:cubicBezTo>
                <a:cubicBezTo>
                  <a:pt x="9506542" y="303088"/>
                  <a:pt x="9483767" y="301512"/>
                  <a:pt x="9460569" y="305371"/>
                </a:cubicBezTo>
                <a:cubicBezTo>
                  <a:pt x="9440678" y="309911"/>
                  <a:pt x="9419345" y="311392"/>
                  <a:pt x="9398564" y="308499"/>
                </a:cubicBezTo>
                <a:cubicBezTo>
                  <a:pt x="9367052" y="305816"/>
                  <a:pt x="9335922" y="306318"/>
                  <a:pt x="9304114" y="310134"/>
                </a:cubicBezTo>
                <a:cubicBezTo>
                  <a:pt x="9283969" y="312549"/>
                  <a:pt x="9264629" y="312715"/>
                  <a:pt x="9245290" y="312880"/>
                </a:cubicBezTo>
                <a:cubicBezTo>
                  <a:pt x="9203175" y="311469"/>
                  <a:pt x="9160382" y="313370"/>
                  <a:pt x="9117844" y="317395"/>
                </a:cubicBezTo>
                <a:cubicBezTo>
                  <a:pt x="9075305" y="321419"/>
                  <a:pt x="9033022" y="327568"/>
                  <a:pt x="8991289" y="329341"/>
                </a:cubicBezTo>
                <a:cubicBezTo>
                  <a:pt x="8962280" y="329590"/>
                  <a:pt x="8933016" y="327714"/>
                  <a:pt x="8904771" y="334333"/>
                </a:cubicBezTo>
                <a:cubicBezTo>
                  <a:pt x="8859944" y="346172"/>
                  <a:pt x="8814903" y="347266"/>
                  <a:pt x="8770117" y="350483"/>
                </a:cubicBezTo>
                <a:cubicBezTo>
                  <a:pt x="8747597" y="351030"/>
                  <a:pt x="8724948" y="350514"/>
                  <a:pt x="8701750" y="354374"/>
                </a:cubicBezTo>
                <a:cubicBezTo>
                  <a:pt x="8675497" y="359677"/>
                  <a:pt x="8647421" y="358735"/>
                  <a:pt x="8621679" y="368286"/>
                </a:cubicBezTo>
                <a:cubicBezTo>
                  <a:pt x="8605224" y="374568"/>
                  <a:pt x="8588132" y="375541"/>
                  <a:pt x="8571846" y="374263"/>
                </a:cubicBezTo>
                <a:cubicBezTo>
                  <a:pt x="8553312" y="372177"/>
                  <a:pt x="8536220" y="373149"/>
                  <a:pt x="8518578" y="378497"/>
                </a:cubicBezTo>
                <a:cubicBezTo>
                  <a:pt x="8498009" y="386349"/>
                  <a:pt x="8475998" y="391143"/>
                  <a:pt x="8453860" y="394876"/>
                </a:cubicBezTo>
                <a:cubicBezTo>
                  <a:pt x="8423367" y="400687"/>
                  <a:pt x="8393806" y="405309"/>
                  <a:pt x="8364374" y="410994"/>
                </a:cubicBezTo>
                <a:cubicBezTo>
                  <a:pt x="8324465" y="419011"/>
                  <a:pt x="8284557" y="427028"/>
                  <a:pt x="8244648" y="435046"/>
                </a:cubicBezTo>
                <a:cubicBezTo>
                  <a:pt x="8220390" y="439033"/>
                  <a:pt x="8197318" y="443954"/>
                  <a:pt x="8174247" y="448875"/>
                </a:cubicBezTo>
                <a:cubicBezTo>
                  <a:pt x="8137519" y="456512"/>
                  <a:pt x="8102489" y="469330"/>
                  <a:pt x="8064233" y="464224"/>
                </a:cubicBezTo>
                <a:cubicBezTo>
                  <a:pt x="8058805" y="463798"/>
                  <a:pt x="8056940" y="466176"/>
                  <a:pt x="8057575" y="471485"/>
                </a:cubicBezTo>
                <a:cubicBezTo>
                  <a:pt x="8058468" y="478918"/>
                  <a:pt x="8062157" y="482784"/>
                  <a:pt x="8069579" y="481894"/>
                </a:cubicBezTo>
                <a:cubicBezTo>
                  <a:pt x="8077002" y="481003"/>
                  <a:pt x="8084296" y="479051"/>
                  <a:pt x="8091718" y="478161"/>
                </a:cubicBezTo>
                <a:cubicBezTo>
                  <a:pt x="8250249" y="454839"/>
                  <a:pt x="8409585" y="429266"/>
                  <a:pt x="8568372" y="408068"/>
                </a:cubicBezTo>
                <a:cubicBezTo>
                  <a:pt x="8714562" y="389458"/>
                  <a:pt x="8860879" y="371909"/>
                  <a:pt x="9007960" y="360732"/>
                </a:cubicBezTo>
                <a:cubicBezTo>
                  <a:pt x="9102834" y="353661"/>
                  <a:pt x="9196902" y="348842"/>
                  <a:pt x="9291224" y="346146"/>
                </a:cubicBezTo>
                <a:cubicBezTo>
                  <a:pt x="9373629" y="342725"/>
                  <a:pt x="9456416" y="342490"/>
                  <a:pt x="9539331" y="343316"/>
                </a:cubicBezTo>
                <a:cubicBezTo>
                  <a:pt x="9641712" y="345040"/>
                  <a:pt x="9742865" y="354450"/>
                  <a:pt x="9844822" y="361608"/>
                </a:cubicBezTo>
                <a:cubicBezTo>
                  <a:pt x="9877267" y="363103"/>
                  <a:pt x="9910348" y="369906"/>
                  <a:pt x="9942029" y="365029"/>
                </a:cubicBezTo>
                <a:cubicBezTo>
                  <a:pt x="9978079" y="360706"/>
                  <a:pt x="10012389" y="359822"/>
                  <a:pt x="10044751" y="378559"/>
                </a:cubicBezTo>
                <a:cubicBezTo>
                  <a:pt x="10057433" y="385655"/>
                  <a:pt x="10072404" y="384937"/>
                  <a:pt x="10086738" y="378909"/>
                </a:cubicBezTo>
                <a:cubicBezTo>
                  <a:pt x="10095899" y="374579"/>
                  <a:pt x="10105568" y="374496"/>
                  <a:pt x="10116426" y="375348"/>
                </a:cubicBezTo>
                <a:cubicBezTo>
                  <a:pt x="10132712" y="376627"/>
                  <a:pt x="10149380" y="381090"/>
                  <a:pt x="10165835" y="374808"/>
                </a:cubicBezTo>
                <a:cubicBezTo>
                  <a:pt x="10180297" y="369842"/>
                  <a:pt x="10191409" y="372817"/>
                  <a:pt x="10202352" y="383353"/>
                </a:cubicBezTo>
                <a:cubicBezTo>
                  <a:pt x="10206042" y="387219"/>
                  <a:pt x="10210411" y="387772"/>
                  <a:pt x="10215457" y="385013"/>
                </a:cubicBezTo>
                <a:cubicBezTo>
                  <a:pt x="10222497" y="380937"/>
                  <a:pt x="10230852" y="378858"/>
                  <a:pt x="10239716" y="381026"/>
                </a:cubicBezTo>
                <a:cubicBezTo>
                  <a:pt x="10266182" y="386469"/>
                  <a:pt x="10295064" y="385159"/>
                  <a:pt x="10321784" y="392725"/>
                </a:cubicBezTo>
                <a:cubicBezTo>
                  <a:pt x="10330775" y="395955"/>
                  <a:pt x="10339385" y="396000"/>
                  <a:pt x="10347358" y="390735"/>
                </a:cubicBezTo>
                <a:cubicBezTo>
                  <a:pt x="10364491" y="381141"/>
                  <a:pt x="10369920" y="381566"/>
                  <a:pt x="10383493" y="396095"/>
                </a:cubicBezTo>
                <a:cubicBezTo>
                  <a:pt x="10388498" y="401957"/>
                  <a:pt x="10394309" y="405568"/>
                  <a:pt x="10400670" y="404805"/>
                </a:cubicBezTo>
                <a:cubicBezTo>
                  <a:pt x="10423063" y="403197"/>
                  <a:pt x="10444227" y="409275"/>
                  <a:pt x="10465137" y="413230"/>
                </a:cubicBezTo>
                <a:cubicBezTo>
                  <a:pt x="10483925" y="417439"/>
                  <a:pt x="10502587" y="420587"/>
                  <a:pt x="10521289" y="415112"/>
                </a:cubicBezTo>
                <a:cubicBezTo>
                  <a:pt x="10528584" y="413160"/>
                  <a:pt x="10533080" y="414774"/>
                  <a:pt x="10536897" y="419703"/>
                </a:cubicBezTo>
                <a:cubicBezTo>
                  <a:pt x="10541903" y="425565"/>
                  <a:pt x="10548095" y="432362"/>
                  <a:pt x="10556323" y="429221"/>
                </a:cubicBezTo>
                <a:cubicBezTo>
                  <a:pt x="10573838" y="422812"/>
                  <a:pt x="10589573" y="428464"/>
                  <a:pt x="10603824" y="439680"/>
                </a:cubicBezTo>
                <a:cubicBezTo>
                  <a:pt x="10625074" y="455442"/>
                  <a:pt x="10649165" y="459015"/>
                  <a:pt x="10673720" y="448530"/>
                </a:cubicBezTo>
                <a:cubicBezTo>
                  <a:pt x="10683007" y="445263"/>
                  <a:pt x="10686443" y="447004"/>
                  <a:pt x="10687589" y="456560"/>
                </a:cubicBezTo>
                <a:cubicBezTo>
                  <a:pt x="10687971" y="459746"/>
                  <a:pt x="10688353" y="462931"/>
                  <a:pt x="10689668" y="464928"/>
                </a:cubicBezTo>
                <a:cubicBezTo>
                  <a:pt x="10706126" y="485573"/>
                  <a:pt x="10722456" y="505156"/>
                  <a:pt x="10751720" y="507031"/>
                </a:cubicBezTo>
                <a:cubicBezTo>
                  <a:pt x="10758209" y="507330"/>
                  <a:pt x="10757531" y="510643"/>
                  <a:pt x="10755920" y="515145"/>
                </a:cubicBezTo>
                <a:cubicBezTo>
                  <a:pt x="10755114" y="517395"/>
                  <a:pt x="10753248" y="519773"/>
                  <a:pt x="10751382" y="522151"/>
                </a:cubicBezTo>
                <a:cubicBezTo>
                  <a:pt x="10747651" y="526907"/>
                  <a:pt x="10743792" y="530601"/>
                  <a:pt x="10748797" y="536463"/>
                </a:cubicBezTo>
                <a:cubicBezTo>
                  <a:pt x="10752742" y="542453"/>
                  <a:pt x="10757534" y="537570"/>
                  <a:pt x="10762708" y="535872"/>
                </a:cubicBezTo>
                <a:cubicBezTo>
                  <a:pt x="10772929" y="531415"/>
                  <a:pt x="10784209" y="526831"/>
                  <a:pt x="10793456" y="532184"/>
                </a:cubicBezTo>
                <a:cubicBezTo>
                  <a:pt x="10804950" y="538345"/>
                  <a:pt x="10809869" y="534524"/>
                  <a:pt x="10816272" y="525139"/>
                </a:cubicBezTo>
                <a:cubicBezTo>
                  <a:pt x="10818138" y="522761"/>
                  <a:pt x="10820004" y="520384"/>
                  <a:pt x="10823058" y="518941"/>
                </a:cubicBezTo>
                <a:cubicBezTo>
                  <a:pt x="10825856" y="515373"/>
                  <a:pt x="10828909" y="513930"/>
                  <a:pt x="10833660" y="517669"/>
                </a:cubicBezTo>
                <a:cubicBezTo>
                  <a:pt x="10837223" y="520473"/>
                  <a:pt x="10837732" y="524720"/>
                  <a:pt x="10834934" y="528287"/>
                </a:cubicBezTo>
                <a:cubicBezTo>
                  <a:pt x="10832262" y="532915"/>
                  <a:pt x="10831712" y="537290"/>
                  <a:pt x="10827852" y="540984"/>
                </a:cubicBezTo>
                <a:cubicBezTo>
                  <a:pt x="10825859" y="542300"/>
                  <a:pt x="10823866" y="543616"/>
                  <a:pt x="10825308" y="546675"/>
                </a:cubicBezTo>
                <a:cubicBezTo>
                  <a:pt x="10826623" y="548671"/>
                  <a:pt x="10829677" y="547228"/>
                  <a:pt x="10831797" y="546973"/>
                </a:cubicBezTo>
                <a:cubicBezTo>
                  <a:pt x="10834978" y="546592"/>
                  <a:pt x="10837098" y="546338"/>
                  <a:pt x="10838965" y="543959"/>
                </a:cubicBezTo>
                <a:cubicBezTo>
                  <a:pt x="10840830" y="541581"/>
                  <a:pt x="10842951" y="541328"/>
                  <a:pt x="10845326" y="543196"/>
                </a:cubicBezTo>
                <a:cubicBezTo>
                  <a:pt x="10858390" y="553478"/>
                  <a:pt x="10872810" y="557133"/>
                  <a:pt x="10888587" y="554164"/>
                </a:cubicBezTo>
                <a:cubicBezTo>
                  <a:pt x="10895881" y="552212"/>
                  <a:pt x="10903303" y="551322"/>
                  <a:pt x="10910852" y="551494"/>
                </a:cubicBezTo>
                <a:cubicBezTo>
                  <a:pt x="10915093" y="550985"/>
                  <a:pt x="10921455" y="550222"/>
                  <a:pt x="10924212" y="555277"/>
                </a:cubicBezTo>
                <a:cubicBezTo>
                  <a:pt x="10925782" y="559397"/>
                  <a:pt x="10920863" y="563218"/>
                  <a:pt x="10918064" y="566785"/>
                </a:cubicBezTo>
                <a:cubicBezTo>
                  <a:pt x="10916198" y="569163"/>
                  <a:pt x="10914205" y="570479"/>
                  <a:pt x="10912339" y="572857"/>
                </a:cubicBezTo>
                <a:cubicBezTo>
                  <a:pt x="10910473" y="575235"/>
                  <a:pt x="10905427" y="577995"/>
                  <a:pt x="10908057" y="581987"/>
                </a:cubicBezTo>
                <a:cubicBezTo>
                  <a:pt x="10909626" y="586108"/>
                  <a:pt x="10914928" y="585472"/>
                  <a:pt x="10919041" y="583901"/>
                </a:cubicBezTo>
                <a:cubicBezTo>
                  <a:pt x="10928584" y="582757"/>
                  <a:pt x="10936261" y="583990"/>
                  <a:pt x="10946312" y="587093"/>
                </a:cubicBezTo>
                <a:cubicBezTo>
                  <a:pt x="10968791" y="595168"/>
                  <a:pt x="10979817" y="588460"/>
                  <a:pt x="10985753" y="566206"/>
                </a:cubicBezTo>
                <a:cubicBezTo>
                  <a:pt x="10987915" y="557330"/>
                  <a:pt x="10992706" y="552447"/>
                  <a:pt x="11001316" y="552492"/>
                </a:cubicBezTo>
                <a:cubicBezTo>
                  <a:pt x="11003736" y="572666"/>
                  <a:pt x="11006028" y="591779"/>
                  <a:pt x="11008448" y="611954"/>
                </a:cubicBezTo>
                <a:cubicBezTo>
                  <a:pt x="10993731" y="614795"/>
                  <a:pt x="10991187" y="620486"/>
                  <a:pt x="10996574" y="629534"/>
                </a:cubicBezTo>
                <a:cubicBezTo>
                  <a:pt x="10998017" y="632592"/>
                  <a:pt x="11002512" y="634207"/>
                  <a:pt x="11000774" y="637647"/>
                </a:cubicBezTo>
                <a:cubicBezTo>
                  <a:pt x="10997975" y="641213"/>
                  <a:pt x="10993606" y="640660"/>
                  <a:pt x="10990298" y="639980"/>
                </a:cubicBezTo>
                <a:cubicBezTo>
                  <a:pt x="10987118" y="640361"/>
                  <a:pt x="10984870" y="639554"/>
                  <a:pt x="10982622" y="638747"/>
                </a:cubicBezTo>
                <a:cubicBezTo>
                  <a:pt x="10976006" y="637386"/>
                  <a:pt x="10972952" y="638829"/>
                  <a:pt x="10972783" y="646389"/>
                </a:cubicBezTo>
                <a:cubicBezTo>
                  <a:pt x="10972232" y="650763"/>
                  <a:pt x="10969815" y="657516"/>
                  <a:pt x="10964132" y="654967"/>
                </a:cubicBezTo>
                <a:cubicBezTo>
                  <a:pt x="10956328" y="652670"/>
                  <a:pt x="10948906" y="653561"/>
                  <a:pt x="10941357" y="653389"/>
                </a:cubicBezTo>
                <a:cubicBezTo>
                  <a:pt x="10934868" y="653091"/>
                  <a:pt x="10927192" y="651857"/>
                  <a:pt x="10920025" y="654870"/>
                </a:cubicBezTo>
                <a:cubicBezTo>
                  <a:pt x="10913917" y="657758"/>
                  <a:pt x="10906750" y="660771"/>
                  <a:pt x="10913325" y="670754"/>
                </a:cubicBezTo>
                <a:cubicBezTo>
                  <a:pt x="10915828" y="673685"/>
                  <a:pt x="10913962" y="676063"/>
                  <a:pt x="10909848" y="677633"/>
                </a:cubicBezTo>
                <a:cubicBezTo>
                  <a:pt x="10893944" y="679541"/>
                  <a:pt x="10888133" y="675929"/>
                  <a:pt x="10885163" y="660129"/>
                </a:cubicBezTo>
                <a:cubicBezTo>
                  <a:pt x="10884526" y="654820"/>
                  <a:pt x="10882956" y="650700"/>
                  <a:pt x="10878460" y="649085"/>
                </a:cubicBezTo>
                <a:cubicBezTo>
                  <a:pt x="10870657" y="646790"/>
                  <a:pt x="10862980" y="645556"/>
                  <a:pt x="10854753" y="648697"/>
                </a:cubicBezTo>
                <a:cubicBezTo>
                  <a:pt x="10852632" y="648952"/>
                  <a:pt x="10852082" y="653326"/>
                  <a:pt x="10853396" y="655322"/>
                </a:cubicBezTo>
                <a:cubicBezTo>
                  <a:pt x="10853778" y="658508"/>
                  <a:pt x="10854288" y="662755"/>
                  <a:pt x="10852422" y="665133"/>
                </a:cubicBezTo>
                <a:cubicBezTo>
                  <a:pt x="10849623" y="668700"/>
                  <a:pt x="10846273" y="676641"/>
                  <a:pt x="10842329" y="670651"/>
                </a:cubicBezTo>
                <a:cubicBezTo>
                  <a:pt x="10832445" y="659989"/>
                  <a:pt x="10821843" y="661260"/>
                  <a:pt x="10810180" y="662660"/>
                </a:cubicBezTo>
                <a:cubicBezTo>
                  <a:pt x="10803691" y="662361"/>
                  <a:pt x="10797202" y="662062"/>
                  <a:pt x="10791264" y="657389"/>
                </a:cubicBezTo>
                <a:cubicBezTo>
                  <a:pt x="10768826" y="640692"/>
                  <a:pt x="10753050" y="643662"/>
                  <a:pt x="10741008" y="668802"/>
                </a:cubicBezTo>
                <a:cubicBezTo>
                  <a:pt x="10737530" y="675681"/>
                  <a:pt x="10732484" y="678441"/>
                  <a:pt x="10726418" y="672705"/>
                </a:cubicBezTo>
                <a:cubicBezTo>
                  <a:pt x="10712167" y="661490"/>
                  <a:pt x="10695753" y="659150"/>
                  <a:pt x="10678662" y="660123"/>
                </a:cubicBezTo>
                <a:cubicBezTo>
                  <a:pt x="10670052" y="660078"/>
                  <a:pt x="10661698" y="662157"/>
                  <a:pt x="10652028" y="662240"/>
                </a:cubicBezTo>
                <a:cubicBezTo>
                  <a:pt x="10635869" y="662024"/>
                  <a:pt x="10622085" y="663677"/>
                  <a:pt x="10618016" y="683553"/>
                </a:cubicBezTo>
                <a:cubicBezTo>
                  <a:pt x="10617124" y="676120"/>
                  <a:pt x="10617548" y="670684"/>
                  <a:pt x="10613603" y="664694"/>
                </a:cubicBezTo>
                <a:cubicBezTo>
                  <a:pt x="10609404" y="656582"/>
                  <a:pt x="10601600" y="654286"/>
                  <a:pt x="10594178" y="655176"/>
                </a:cubicBezTo>
                <a:cubicBezTo>
                  <a:pt x="10585823" y="657255"/>
                  <a:pt x="10592016" y="664052"/>
                  <a:pt x="10591465" y="668427"/>
                </a:cubicBezTo>
                <a:cubicBezTo>
                  <a:pt x="10591168" y="674925"/>
                  <a:pt x="10587437" y="679681"/>
                  <a:pt x="10580693" y="677259"/>
                </a:cubicBezTo>
                <a:cubicBezTo>
                  <a:pt x="10571702" y="674028"/>
                  <a:pt x="10564280" y="674918"/>
                  <a:pt x="10554865" y="677125"/>
                </a:cubicBezTo>
                <a:cubicBezTo>
                  <a:pt x="10543584" y="681709"/>
                  <a:pt x="10531921" y="683107"/>
                  <a:pt x="10520300" y="675885"/>
                </a:cubicBezTo>
                <a:cubicBezTo>
                  <a:pt x="10513301" y="671339"/>
                  <a:pt x="10507067" y="673163"/>
                  <a:pt x="10502402" y="679108"/>
                </a:cubicBezTo>
                <a:cubicBezTo>
                  <a:pt x="10499603" y="682676"/>
                  <a:pt x="10496805" y="686242"/>
                  <a:pt x="10494939" y="688620"/>
                </a:cubicBezTo>
                <a:cubicBezTo>
                  <a:pt x="10490147" y="693503"/>
                  <a:pt x="10487857" y="701318"/>
                  <a:pt x="10481241" y="699957"/>
                </a:cubicBezTo>
                <a:cubicBezTo>
                  <a:pt x="10474625" y="698596"/>
                  <a:pt x="10474794" y="691036"/>
                  <a:pt x="10474157" y="685727"/>
                </a:cubicBezTo>
                <a:cubicBezTo>
                  <a:pt x="10473520" y="680418"/>
                  <a:pt x="10469534" y="683051"/>
                  <a:pt x="10466226" y="682370"/>
                </a:cubicBezTo>
                <a:cubicBezTo>
                  <a:pt x="10463045" y="682752"/>
                  <a:pt x="10459864" y="683133"/>
                  <a:pt x="10461434" y="687253"/>
                </a:cubicBezTo>
                <a:cubicBezTo>
                  <a:pt x="10464955" y="698678"/>
                  <a:pt x="10458975" y="702627"/>
                  <a:pt x="10449560" y="704834"/>
                </a:cubicBezTo>
                <a:cubicBezTo>
                  <a:pt x="10440145" y="707040"/>
                  <a:pt x="10439595" y="711414"/>
                  <a:pt x="10446847" y="718084"/>
                </a:cubicBezTo>
                <a:cubicBezTo>
                  <a:pt x="10448162" y="720080"/>
                  <a:pt x="10451470" y="720761"/>
                  <a:pt x="10454779" y="721441"/>
                </a:cubicBezTo>
                <a:cubicBezTo>
                  <a:pt x="10483874" y="730877"/>
                  <a:pt x="10514325" y="733687"/>
                  <a:pt x="10545455" y="733185"/>
                </a:cubicBezTo>
                <a:cubicBezTo>
                  <a:pt x="10570224" y="733445"/>
                  <a:pt x="10593126" y="736084"/>
                  <a:pt x="10615181" y="749595"/>
                </a:cubicBezTo>
                <a:cubicBezTo>
                  <a:pt x="10627991" y="757752"/>
                  <a:pt x="10638001" y="769477"/>
                  <a:pt x="10647078" y="782390"/>
                </a:cubicBezTo>
                <a:cubicBezTo>
                  <a:pt x="10652973" y="768758"/>
                  <a:pt x="10658146" y="767060"/>
                  <a:pt x="10670023" y="776407"/>
                </a:cubicBezTo>
                <a:cubicBezTo>
                  <a:pt x="10673585" y="779211"/>
                  <a:pt x="10676343" y="784265"/>
                  <a:pt x="10675919" y="789702"/>
                </a:cubicBezTo>
                <a:cubicBezTo>
                  <a:pt x="10676005" y="799386"/>
                  <a:pt x="10683809" y="801681"/>
                  <a:pt x="10691358" y="801852"/>
                </a:cubicBezTo>
                <a:cubicBezTo>
                  <a:pt x="10699035" y="803086"/>
                  <a:pt x="10701579" y="797395"/>
                  <a:pt x="10704123" y="791705"/>
                </a:cubicBezTo>
                <a:cubicBezTo>
                  <a:pt x="10705606" y="786141"/>
                  <a:pt x="10704843" y="779771"/>
                  <a:pt x="10710440" y="772637"/>
                </a:cubicBezTo>
                <a:cubicBezTo>
                  <a:pt x="10708787" y="785760"/>
                  <a:pt x="10715531" y="788182"/>
                  <a:pt x="10724268" y="789289"/>
                </a:cubicBezTo>
                <a:cubicBezTo>
                  <a:pt x="10731817" y="789460"/>
                  <a:pt x="10740936" y="793752"/>
                  <a:pt x="10740640" y="800250"/>
                </a:cubicBezTo>
                <a:cubicBezTo>
                  <a:pt x="10739920" y="812185"/>
                  <a:pt x="10740261" y="823992"/>
                  <a:pt x="10733985" y="834438"/>
                </a:cubicBezTo>
                <a:cubicBezTo>
                  <a:pt x="10730381" y="840256"/>
                  <a:pt x="10726267" y="841826"/>
                  <a:pt x="10718718" y="841655"/>
                </a:cubicBezTo>
                <a:cubicBezTo>
                  <a:pt x="10713161" y="840166"/>
                  <a:pt x="10710786" y="838298"/>
                  <a:pt x="10711082" y="831799"/>
                </a:cubicBezTo>
                <a:cubicBezTo>
                  <a:pt x="10710573" y="827552"/>
                  <a:pt x="10707138" y="825810"/>
                  <a:pt x="10703957" y="826191"/>
                </a:cubicBezTo>
                <a:cubicBezTo>
                  <a:pt x="10691361" y="828779"/>
                  <a:pt x="10683175" y="823299"/>
                  <a:pt x="10674862" y="816756"/>
                </a:cubicBezTo>
                <a:cubicBezTo>
                  <a:pt x="10666676" y="811275"/>
                  <a:pt x="10657939" y="810169"/>
                  <a:pt x="10651408" y="818492"/>
                </a:cubicBezTo>
                <a:cubicBezTo>
                  <a:pt x="10646744" y="824437"/>
                  <a:pt x="10644368" y="822567"/>
                  <a:pt x="10644665" y="816069"/>
                </a:cubicBezTo>
                <a:cubicBezTo>
                  <a:pt x="10644155" y="811822"/>
                  <a:pt x="10641907" y="811014"/>
                  <a:pt x="10637412" y="809399"/>
                </a:cubicBezTo>
                <a:cubicBezTo>
                  <a:pt x="10618623" y="805190"/>
                  <a:pt x="10599538" y="807479"/>
                  <a:pt x="10582277" y="816012"/>
                </a:cubicBezTo>
                <a:cubicBezTo>
                  <a:pt x="10573244" y="821404"/>
                  <a:pt x="10563702" y="822548"/>
                  <a:pt x="10553905" y="821569"/>
                </a:cubicBezTo>
                <a:cubicBezTo>
                  <a:pt x="10545168" y="820463"/>
                  <a:pt x="10537110" y="816044"/>
                  <a:pt x="10530111" y="811498"/>
                </a:cubicBezTo>
                <a:cubicBezTo>
                  <a:pt x="10526548" y="808694"/>
                  <a:pt x="10523918" y="804701"/>
                  <a:pt x="10518999" y="808523"/>
                </a:cubicBezTo>
                <a:cubicBezTo>
                  <a:pt x="10514080" y="812343"/>
                  <a:pt x="10514589" y="816591"/>
                  <a:pt x="10516286" y="821772"/>
                </a:cubicBezTo>
                <a:cubicBezTo>
                  <a:pt x="10517856" y="825893"/>
                  <a:pt x="10520358" y="828824"/>
                  <a:pt x="10519807" y="833198"/>
                </a:cubicBezTo>
                <a:cubicBezTo>
                  <a:pt x="10521208" y="844878"/>
                  <a:pt x="10527146" y="849551"/>
                  <a:pt x="10538004" y="850403"/>
                </a:cubicBezTo>
                <a:cubicBezTo>
                  <a:pt x="10557598" y="852362"/>
                  <a:pt x="10575199" y="855636"/>
                  <a:pt x="10593988" y="859845"/>
                </a:cubicBezTo>
                <a:cubicBezTo>
                  <a:pt x="10605228" y="863883"/>
                  <a:pt x="10606924" y="869064"/>
                  <a:pt x="10600521" y="878449"/>
                </a:cubicBezTo>
                <a:cubicBezTo>
                  <a:pt x="10599461" y="878576"/>
                  <a:pt x="10599588" y="879638"/>
                  <a:pt x="10599715" y="880699"/>
                </a:cubicBezTo>
                <a:cubicBezTo>
                  <a:pt x="10598868" y="891572"/>
                  <a:pt x="10592211" y="898833"/>
                  <a:pt x="10585425" y="905033"/>
                </a:cubicBezTo>
                <a:cubicBezTo>
                  <a:pt x="10580634" y="909915"/>
                  <a:pt x="10578258" y="908046"/>
                  <a:pt x="10576689" y="903926"/>
                </a:cubicBezTo>
                <a:cubicBezTo>
                  <a:pt x="10573422" y="894624"/>
                  <a:pt x="10578214" y="889741"/>
                  <a:pt x="10586569" y="887662"/>
                </a:cubicBezTo>
                <a:cubicBezTo>
                  <a:pt x="10583811" y="882607"/>
                  <a:pt x="10580121" y="878741"/>
                  <a:pt x="10574820" y="879377"/>
                </a:cubicBezTo>
                <a:cubicBezTo>
                  <a:pt x="10571639" y="879759"/>
                  <a:pt x="10571088" y="884133"/>
                  <a:pt x="10570410" y="887446"/>
                </a:cubicBezTo>
                <a:cubicBezTo>
                  <a:pt x="10568079" y="903882"/>
                  <a:pt x="10564220" y="907576"/>
                  <a:pt x="10548189" y="908421"/>
                </a:cubicBezTo>
                <a:cubicBezTo>
                  <a:pt x="10533090" y="908078"/>
                  <a:pt x="10517186" y="909985"/>
                  <a:pt x="10502597" y="913889"/>
                </a:cubicBezTo>
                <a:cubicBezTo>
                  <a:pt x="10482834" y="919491"/>
                  <a:pt x="10478083" y="915752"/>
                  <a:pt x="10478844" y="895197"/>
                </a:cubicBezTo>
                <a:cubicBezTo>
                  <a:pt x="10478717" y="894135"/>
                  <a:pt x="10478590" y="893073"/>
                  <a:pt x="10478463" y="892011"/>
                </a:cubicBezTo>
                <a:cubicBezTo>
                  <a:pt x="10479141" y="888698"/>
                  <a:pt x="10481812" y="884069"/>
                  <a:pt x="10476256" y="882582"/>
                </a:cubicBezTo>
                <a:cubicBezTo>
                  <a:pt x="10470827" y="882156"/>
                  <a:pt x="10465271" y="880668"/>
                  <a:pt x="10462854" y="887421"/>
                </a:cubicBezTo>
                <a:cubicBezTo>
                  <a:pt x="10461244" y="891922"/>
                  <a:pt x="10459505" y="895361"/>
                  <a:pt x="10458955" y="899737"/>
                </a:cubicBezTo>
                <a:cubicBezTo>
                  <a:pt x="10455477" y="906616"/>
                  <a:pt x="10451363" y="908186"/>
                  <a:pt x="10444492" y="904702"/>
                </a:cubicBezTo>
                <a:cubicBezTo>
                  <a:pt x="10437749" y="902280"/>
                  <a:pt x="10438172" y="896843"/>
                  <a:pt x="10441904" y="892087"/>
                </a:cubicBezTo>
                <a:cubicBezTo>
                  <a:pt x="10442710" y="889836"/>
                  <a:pt x="10443642" y="888648"/>
                  <a:pt x="10444448" y="886396"/>
                </a:cubicBezTo>
                <a:cubicBezTo>
                  <a:pt x="10446314" y="884019"/>
                  <a:pt x="10445932" y="880833"/>
                  <a:pt x="10443557" y="878964"/>
                </a:cubicBezTo>
                <a:cubicBezTo>
                  <a:pt x="10440121" y="877222"/>
                  <a:pt x="10439443" y="880534"/>
                  <a:pt x="10437450" y="881850"/>
                </a:cubicBezTo>
                <a:cubicBezTo>
                  <a:pt x="10433591" y="885545"/>
                  <a:pt x="10430919" y="890173"/>
                  <a:pt x="10429435" y="895737"/>
                </a:cubicBezTo>
                <a:cubicBezTo>
                  <a:pt x="10423669" y="910431"/>
                  <a:pt x="10417562" y="913317"/>
                  <a:pt x="10402887" y="907538"/>
                </a:cubicBezTo>
                <a:cubicBezTo>
                  <a:pt x="10396144" y="905116"/>
                  <a:pt x="10389273" y="901631"/>
                  <a:pt x="10382529" y="899208"/>
                </a:cubicBezTo>
                <a:cubicBezTo>
                  <a:pt x="10378033" y="897594"/>
                  <a:pt x="10372604" y="897168"/>
                  <a:pt x="10369000" y="902985"/>
                </a:cubicBezTo>
                <a:cubicBezTo>
                  <a:pt x="10364463" y="909992"/>
                  <a:pt x="10362173" y="917806"/>
                  <a:pt x="10351443" y="918016"/>
                </a:cubicBezTo>
                <a:cubicBezTo>
                  <a:pt x="10344954" y="917717"/>
                  <a:pt x="10340968" y="920350"/>
                  <a:pt x="10335157" y="916738"/>
                </a:cubicBezTo>
                <a:cubicBezTo>
                  <a:pt x="10305976" y="897619"/>
                  <a:pt x="10275652" y="895870"/>
                  <a:pt x="10243547" y="906183"/>
                </a:cubicBezTo>
                <a:cubicBezTo>
                  <a:pt x="10238374" y="907881"/>
                  <a:pt x="10234005" y="907328"/>
                  <a:pt x="10229382" y="904651"/>
                </a:cubicBezTo>
                <a:cubicBezTo>
                  <a:pt x="10218693" y="896239"/>
                  <a:pt x="10206903" y="896576"/>
                  <a:pt x="10194434" y="900226"/>
                </a:cubicBezTo>
                <a:cubicBezTo>
                  <a:pt x="10176919" y="906635"/>
                  <a:pt x="10161652" y="913851"/>
                  <a:pt x="10146767" y="924253"/>
                </a:cubicBezTo>
                <a:cubicBezTo>
                  <a:pt x="10139854" y="929390"/>
                  <a:pt x="10132941" y="934528"/>
                  <a:pt x="10124333" y="934484"/>
                </a:cubicBezTo>
                <a:cubicBezTo>
                  <a:pt x="10096001" y="931419"/>
                  <a:pt x="10066314" y="934980"/>
                  <a:pt x="10039211" y="924228"/>
                </a:cubicBezTo>
                <a:cubicBezTo>
                  <a:pt x="10033528" y="921678"/>
                  <a:pt x="10029414" y="923248"/>
                  <a:pt x="10024622" y="928132"/>
                </a:cubicBezTo>
                <a:cubicBezTo>
                  <a:pt x="10022756" y="930510"/>
                  <a:pt x="10020891" y="932888"/>
                  <a:pt x="10018897" y="934204"/>
                </a:cubicBezTo>
                <a:cubicBezTo>
                  <a:pt x="10013723" y="935901"/>
                  <a:pt x="10015038" y="937898"/>
                  <a:pt x="10016481" y="940956"/>
                </a:cubicBezTo>
                <a:cubicBezTo>
                  <a:pt x="10019366" y="947073"/>
                  <a:pt x="10023988" y="949750"/>
                  <a:pt x="10030350" y="948986"/>
                </a:cubicBezTo>
                <a:cubicBezTo>
                  <a:pt x="10037772" y="948096"/>
                  <a:pt x="10041717" y="954086"/>
                  <a:pt x="10041421" y="960583"/>
                </a:cubicBezTo>
                <a:cubicBezTo>
                  <a:pt x="10040997" y="966020"/>
                  <a:pt x="10034381" y="964660"/>
                  <a:pt x="10030012" y="964106"/>
                </a:cubicBezTo>
                <a:cubicBezTo>
                  <a:pt x="10018095" y="963382"/>
                  <a:pt x="10013768" y="954207"/>
                  <a:pt x="10009568" y="946094"/>
                </a:cubicBezTo>
                <a:cubicBezTo>
                  <a:pt x="9991159" y="918143"/>
                  <a:pt x="9964565" y="911639"/>
                  <a:pt x="9936661" y="930065"/>
                </a:cubicBezTo>
                <a:cubicBezTo>
                  <a:pt x="9929621" y="934141"/>
                  <a:pt x="9922454" y="937154"/>
                  <a:pt x="9914905" y="936983"/>
                </a:cubicBezTo>
                <a:cubicBezTo>
                  <a:pt x="9909603" y="937618"/>
                  <a:pt x="9907356" y="936811"/>
                  <a:pt x="9906719" y="931502"/>
                </a:cubicBezTo>
                <a:cubicBezTo>
                  <a:pt x="9904512" y="922073"/>
                  <a:pt x="9900949" y="919268"/>
                  <a:pt x="9891789" y="923598"/>
                </a:cubicBezTo>
                <a:cubicBezTo>
                  <a:pt x="9874401" y="931069"/>
                  <a:pt x="9857437" y="933105"/>
                  <a:pt x="9839412" y="935266"/>
                </a:cubicBezTo>
                <a:cubicBezTo>
                  <a:pt x="9810658" y="937637"/>
                  <a:pt x="9784914" y="947188"/>
                  <a:pt x="9765196" y="971094"/>
                </a:cubicBezTo>
                <a:cubicBezTo>
                  <a:pt x="9765196" y="971094"/>
                  <a:pt x="9764009" y="970160"/>
                  <a:pt x="9763881" y="969098"/>
                </a:cubicBezTo>
                <a:cubicBezTo>
                  <a:pt x="9764560" y="965785"/>
                  <a:pt x="9766298" y="962345"/>
                  <a:pt x="9766849" y="957971"/>
                </a:cubicBezTo>
                <a:cubicBezTo>
                  <a:pt x="9767823" y="948160"/>
                  <a:pt x="9765194" y="944167"/>
                  <a:pt x="9755396" y="943188"/>
                </a:cubicBezTo>
                <a:cubicBezTo>
                  <a:pt x="9743479" y="942464"/>
                  <a:pt x="9740552" y="944969"/>
                  <a:pt x="9740893" y="956776"/>
                </a:cubicBezTo>
                <a:cubicBezTo>
                  <a:pt x="9741275" y="959961"/>
                  <a:pt x="9744160" y="966078"/>
                  <a:pt x="9737798" y="966841"/>
                </a:cubicBezTo>
                <a:cubicBezTo>
                  <a:pt x="9728383" y="969047"/>
                  <a:pt x="9721003" y="961315"/>
                  <a:pt x="9724225" y="952312"/>
                </a:cubicBezTo>
                <a:cubicBezTo>
                  <a:pt x="9726769" y="946622"/>
                  <a:pt x="9725327" y="943563"/>
                  <a:pt x="9718710" y="942202"/>
                </a:cubicBezTo>
                <a:cubicBezTo>
                  <a:pt x="9704290" y="938547"/>
                  <a:pt x="9689742" y="933829"/>
                  <a:pt x="9676001" y="926861"/>
                </a:cubicBezTo>
                <a:cubicBezTo>
                  <a:pt x="9664633" y="921761"/>
                  <a:pt x="9652843" y="922098"/>
                  <a:pt x="9642072" y="930930"/>
                </a:cubicBezTo>
                <a:cubicBezTo>
                  <a:pt x="9639273" y="934497"/>
                  <a:pt x="9635159" y="936067"/>
                  <a:pt x="9629858" y="936703"/>
                </a:cubicBezTo>
                <a:cubicBezTo>
                  <a:pt x="9621248" y="936658"/>
                  <a:pt x="9612639" y="936614"/>
                  <a:pt x="9604030" y="936569"/>
                </a:cubicBezTo>
                <a:cubicBezTo>
                  <a:pt x="9597667" y="937332"/>
                  <a:pt x="9591985" y="934783"/>
                  <a:pt x="9588972" y="927605"/>
                </a:cubicBezTo>
                <a:cubicBezTo>
                  <a:pt x="9587021" y="920299"/>
                  <a:pt x="9582652" y="919746"/>
                  <a:pt x="9576545" y="922632"/>
                </a:cubicBezTo>
                <a:cubicBezTo>
                  <a:pt x="9571372" y="924330"/>
                  <a:pt x="9565136" y="926155"/>
                  <a:pt x="9559962" y="927853"/>
                </a:cubicBezTo>
                <a:cubicBezTo>
                  <a:pt x="9547622" y="932564"/>
                  <a:pt x="9541091" y="940886"/>
                  <a:pt x="9540499" y="953882"/>
                </a:cubicBezTo>
                <a:cubicBezTo>
                  <a:pt x="9539948" y="958257"/>
                  <a:pt x="9540457" y="962504"/>
                  <a:pt x="9539906" y="966878"/>
                </a:cubicBezTo>
                <a:cubicBezTo>
                  <a:pt x="9532906" y="935406"/>
                  <a:pt x="9508943" y="932894"/>
                  <a:pt x="9484048" y="931572"/>
                </a:cubicBezTo>
                <a:cubicBezTo>
                  <a:pt x="9476370" y="930339"/>
                  <a:pt x="9471451" y="934160"/>
                  <a:pt x="9466659" y="939043"/>
                </a:cubicBezTo>
                <a:cubicBezTo>
                  <a:pt x="9461867" y="943926"/>
                  <a:pt x="9460383" y="949490"/>
                  <a:pt x="9463268" y="955606"/>
                </a:cubicBezTo>
                <a:cubicBezTo>
                  <a:pt x="9466025" y="960661"/>
                  <a:pt x="9470945" y="956839"/>
                  <a:pt x="9475186" y="956331"/>
                </a:cubicBezTo>
                <a:cubicBezTo>
                  <a:pt x="9478367" y="955949"/>
                  <a:pt x="9483540" y="954252"/>
                  <a:pt x="9485237" y="959434"/>
                </a:cubicBezTo>
                <a:cubicBezTo>
                  <a:pt x="9486807" y="963554"/>
                  <a:pt x="9485324" y="969117"/>
                  <a:pt x="9481337" y="971749"/>
                </a:cubicBezTo>
                <a:cubicBezTo>
                  <a:pt x="9477478" y="975443"/>
                  <a:pt x="9472177" y="976079"/>
                  <a:pt x="9467935" y="976588"/>
                </a:cubicBezTo>
                <a:cubicBezTo>
                  <a:pt x="9462634" y="977224"/>
                  <a:pt x="9457333" y="977860"/>
                  <a:pt x="9454661" y="982488"/>
                </a:cubicBezTo>
                <a:cubicBezTo>
                  <a:pt x="9460854" y="989285"/>
                  <a:pt x="9469718" y="991453"/>
                  <a:pt x="9477140" y="990563"/>
                </a:cubicBezTo>
                <a:cubicBezTo>
                  <a:pt x="9499661" y="990016"/>
                  <a:pt x="9520697" y="995033"/>
                  <a:pt x="9541734" y="1000049"/>
                </a:cubicBezTo>
                <a:cubicBezTo>
                  <a:pt x="9556154" y="1003705"/>
                  <a:pt x="9569937" y="1002052"/>
                  <a:pt x="9582703" y="991904"/>
                </a:cubicBezTo>
                <a:cubicBezTo>
                  <a:pt x="9586561" y="988210"/>
                  <a:pt x="9590930" y="988764"/>
                  <a:pt x="9595680" y="992502"/>
                </a:cubicBezTo>
                <a:cubicBezTo>
                  <a:pt x="9604121" y="1000106"/>
                  <a:pt x="9614300" y="1004271"/>
                  <a:pt x="9624480" y="1008435"/>
                </a:cubicBezTo>
                <a:cubicBezTo>
                  <a:pt x="9630035" y="1009924"/>
                  <a:pt x="9635336" y="1009288"/>
                  <a:pt x="9640256" y="1005466"/>
                </a:cubicBezTo>
                <a:cubicBezTo>
                  <a:pt x="9650095" y="997823"/>
                  <a:pt x="9661503" y="994302"/>
                  <a:pt x="9673548" y="996088"/>
                </a:cubicBezTo>
                <a:cubicBezTo>
                  <a:pt x="9684533" y="998002"/>
                  <a:pt x="9695518" y="999916"/>
                  <a:pt x="9705442" y="1001957"/>
                </a:cubicBezTo>
                <a:cubicBezTo>
                  <a:pt x="9713246" y="1004252"/>
                  <a:pt x="9717359" y="1002681"/>
                  <a:pt x="9717401" y="994060"/>
                </a:cubicBezTo>
                <a:cubicBezTo>
                  <a:pt x="9717825" y="988624"/>
                  <a:pt x="9719563" y="985184"/>
                  <a:pt x="9724864" y="984548"/>
                </a:cubicBezTo>
                <a:cubicBezTo>
                  <a:pt x="9736400" y="982087"/>
                  <a:pt x="9740218" y="987015"/>
                  <a:pt x="9738310" y="998015"/>
                </a:cubicBezTo>
                <a:cubicBezTo>
                  <a:pt x="9735852" y="1013389"/>
                  <a:pt x="9739415" y="1016192"/>
                  <a:pt x="9754260" y="1014412"/>
                </a:cubicBezTo>
                <a:cubicBezTo>
                  <a:pt x="9763801" y="1013268"/>
                  <a:pt x="9773217" y="1011062"/>
                  <a:pt x="9781571" y="1008982"/>
                </a:cubicBezTo>
                <a:cubicBezTo>
                  <a:pt x="9795355" y="1007330"/>
                  <a:pt x="9807823" y="1003679"/>
                  <a:pt x="9821183" y="1007463"/>
                </a:cubicBezTo>
                <a:cubicBezTo>
                  <a:pt x="9828860" y="1008696"/>
                  <a:pt x="9834544" y="1011245"/>
                  <a:pt x="9833696" y="1022118"/>
                </a:cubicBezTo>
                <a:cubicBezTo>
                  <a:pt x="9832467" y="1029805"/>
                  <a:pt x="9837472" y="1035667"/>
                  <a:pt x="9845954" y="1034650"/>
                </a:cubicBezTo>
                <a:cubicBezTo>
                  <a:pt x="9872589" y="1032532"/>
                  <a:pt x="9897060" y="1039291"/>
                  <a:pt x="9921660" y="1047112"/>
                </a:cubicBezTo>
                <a:cubicBezTo>
                  <a:pt x="9940576" y="1052383"/>
                  <a:pt x="9951306" y="1052173"/>
                  <a:pt x="9960804" y="1032724"/>
                </a:cubicBezTo>
                <a:cubicBezTo>
                  <a:pt x="9961865" y="1032596"/>
                  <a:pt x="9962925" y="1032469"/>
                  <a:pt x="9962925" y="1032469"/>
                </a:cubicBezTo>
                <a:cubicBezTo>
                  <a:pt x="9967547" y="1035146"/>
                  <a:pt x="9963393" y="1045338"/>
                  <a:pt x="9969754" y="1044575"/>
                </a:cubicBezTo>
                <a:cubicBezTo>
                  <a:pt x="9975055" y="1043940"/>
                  <a:pt x="9978533" y="1037060"/>
                  <a:pt x="9981077" y="1031369"/>
                </a:cubicBezTo>
                <a:cubicBezTo>
                  <a:pt x="9982010" y="1030180"/>
                  <a:pt x="9982815" y="1027929"/>
                  <a:pt x="9983748" y="1026740"/>
                </a:cubicBezTo>
                <a:cubicBezTo>
                  <a:pt x="9987098" y="1018799"/>
                  <a:pt x="9989387" y="1010985"/>
                  <a:pt x="9990616" y="1003298"/>
                </a:cubicBezTo>
                <a:cubicBezTo>
                  <a:pt x="9992100" y="997735"/>
                  <a:pt x="9996214" y="996164"/>
                  <a:pt x="10001770" y="997652"/>
                </a:cubicBezTo>
                <a:cubicBezTo>
                  <a:pt x="10005206" y="999394"/>
                  <a:pt x="10009829" y="1002071"/>
                  <a:pt x="10008217" y="1006572"/>
                </a:cubicBezTo>
                <a:cubicBezTo>
                  <a:pt x="10000331" y="1021520"/>
                  <a:pt x="10007160" y="1033626"/>
                  <a:pt x="10012929" y="1045859"/>
                </a:cubicBezTo>
                <a:cubicBezTo>
                  <a:pt x="10015942" y="1053038"/>
                  <a:pt x="10018444" y="1055969"/>
                  <a:pt x="10024041" y="1048835"/>
                </a:cubicBezTo>
                <a:cubicBezTo>
                  <a:pt x="10033625" y="1039069"/>
                  <a:pt x="10046222" y="1036481"/>
                  <a:pt x="10057629" y="1032959"/>
                </a:cubicBezTo>
                <a:cubicBezTo>
                  <a:pt x="10061743" y="1031388"/>
                  <a:pt x="10064924" y="1031007"/>
                  <a:pt x="10066366" y="1034064"/>
                </a:cubicBezTo>
                <a:cubicBezTo>
                  <a:pt x="10074256" y="1046044"/>
                  <a:pt x="10086174" y="1046769"/>
                  <a:pt x="10098092" y="1047493"/>
                </a:cubicBezTo>
                <a:cubicBezTo>
                  <a:pt x="10109076" y="1049407"/>
                  <a:pt x="10119934" y="1050259"/>
                  <a:pt x="10126381" y="1059179"/>
                </a:cubicBezTo>
                <a:cubicBezTo>
                  <a:pt x="10129138" y="1064234"/>
                  <a:pt x="10131259" y="1063980"/>
                  <a:pt x="10136433" y="1062283"/>
                </a:cubicBezTo>
                <a:cubicBezTo>
                  <a:pt x="10154881" y="1054684"/>
                  <a:pt x="10172906" y="1052523"/>
                  <a:pt x="10190211" y="1062295"/>
                </a:cubicBezTo>
                <a:cubicBezTo>
                  <a:pt x="10197082" y="1065779"/>
                  <a:pt x="10201323" y="1065271"/>
                  <a:pt x="10207302" y="1061322"/>
                </a:cubicBezTo>
                <a:cubicBezTo>
                  <a:pt x="10220322" y="1053298"/>
                  <a:pt x="10234105" y="1051645"/>
                  <a:pt x="10249035" y="1059548"/>
                </a:cubicBezTo>
                <a:cubicBezTo>
                  <a:pt x="10252598" y="1062352"/>
                  <a:pt x="10255906" y="1063032"/>
                  <a:pt x="10259893" y="1060401"/>
                </a:cubicBezTo>
                <a:cubicBezTo>
                  <a:pt x="10277153" y="1051868"/>
                  <a:pt x="10309174" y="1058798"/>
                  <a:pt x="10320627" y="1073580"/>
                </a:cubicBezTo>
                <a:cubicBezTo>
                  <a:pt x="10328090" y="1064068"/>
                  <a:pt x="10338566" y="1061736"/>
                  <a:pt x="10348490" y="1063776"/>
                </a:cubicBezTo>
                <a:cubicBezTo>
                  <a:pt x="10362911" y="1067433"/>
                  <a:pt x="10377881" y="1066714"/>
                  <a:pt x="10392853" y="1065996"/>
                </a:cubicBezTo>
                <a:cubicBezTo>
                  <a:pt x="10413252" y="1065702"/>
                  <a:pt x="10425680" y="1070675"/>
                  <a:pt x="10433655" y="1092337"/>
                </a:cubicBezTo>
                <a:cubicBezTo>
                  <a:pt x="10433910" y="1094461"/>
                  <a:pt x="10435097" y="1095395"/>
                  <a:pt x="10435352" y="1097519"/>
                </a:cubicBezTo>
                <a:cubicBezTo>
                  <a:pt x="10438364" y="1104697"/>
                  <a:pt x="10442733" y="1105251"/>
                  <a:pt x="10447397" y="1099306"/>
                </a:cubicBezTo>
                <a:cubicBezTo>
                  <a:pt x="10451129" y="1094549"/>
                  <a:pt x="10454861" y="1089794"/>
                  <a:pt x="10459653" y="1084910"/>
                </a:cubicBezTo>
                <a:cubicBezTo>
                  <a:pt x="10476827" y="1066695"/>
                  <a:pt x="10498670" y="1069460"/>
                  <a:pt x="10513007" y="1090360"/>
                </a:cubicBezTo>
                <a:cubicBezTo>
                  <a:pt x="10518394" y="1099407"/>
                  <a:pt x="10525775" y="1107139"/>
                  <a:pt x="10536081" y="1112365"/>
                </a:cubicBezTo>
                <a:cubicBezTo>
                  <a:pt x="10545327" y="1117718"/>
                  <a:pt x="10554573" y="1123072"/>
                  <a:pt x="10561021" y="1131993"/>
                </a:cubicBezTo>
                <a:cubicBezTo>
                  <a:pt x="10566109" y="1120612"/>
                  <a:pt x="10558219" y="1108633"/>
                  <a:pt x="10563307" y="1097252"/>
                </a:cubicBezTo>
                <a:cubicBezTo>
                  <a:pt x="10574505" y="1109910"/>
                  <a:pt x="10574505" y="1109910"/>
                  <a:pt x="10588458" y="1100698"/>
                </a:cubicBezTo>
                <a:cubicBezTo>
                  <a:pt x="10594564" y="1097811"/>
                  <a:pt x="10598678" y="1096241"/>
                  <a:pt x="10605422" y="1098664"/>
                </a:cubicBezTo>
                <a:cubicBezTo>
                  <a:pt x="10623278" y="1104062"/>
                  <a:pt x="10640879" y="1107336"/>
                  <a:pt x="10658480" y="1110610"/>
                </a:cubicBezTo>
                <a:cubicBezTo>
                  <a:pt x="10712471" y="1121368"/>
                  <a:pt x="10766758" y="1125628"/>
                  <a:pt x="10820070" y="1139698"/>
                </a:cubicBezTo>
                <a:cubicBezTo>
                  <a:pt x="10824439" y="1140252"/>
                  <a:pt x="10830800" y="1139489"/>
                  <a:pt x="10831437" y="1144798"/>
                </a:cubicBezTo>
                <a:cubicBezTo>
                  <a:pt x="10833134" y="1149980"/>
                  <a:pt x="10828087" y="1152739"/>
                  <a:pt x="10825289" y="1156305"/>
                </a:cubicBezTo>
                <a:cubicBezTo>
                  <a:pt x="10822363" y="1158811"/>
                  <a:pt x="10818376" y="1161443"/>
                  <a:pt x="10821006" y="1165437"/>
                </a:cubicBezTo>
                <a:cubicBezTo>
                  <a:pt x="10822703" y="1170618"/>
                  <a:pt x="10827199" y="1172233"/>
                  <a:pt x="10831568" y="1172786"/>
                </a:cubicBezTo>
                <a:cubicBezTo>
                  <a:pt x="10834748" y="1172405"/>
                  <a:pt x="10837929" y="1172023"/>
                  <a:pt x="10841110" y="1171642"/>
                </a:cubicBezTo>
                <a:cubicBezTo>
                  <a:pt x="10856081" y="1170923"/>
                  <a:pt x="10865582" y="1178401"/>
                  <a:pt x="10867365" y="1193266"/>
                </a:cubicBezTo>
                <a:cubicBezTo>
                  <a:pt x="10868002" y="1198575"/>
                  <a:pt x="10868638" y="1203884"/>
                  <a:pt x="10867155" y="1209447"/>
                </a:cubicBezTo>
                <a:cubicBezTo>
                  <a:pt x="10866858" y="1215945"/>
                  <a:pt x="10871481" y="1218622"/>
                  <a:pt x="10877588" y="1215735"/>
                </a:cubicBezTo>
                <a:cubicBezTo>
                  <a:pt x="10888869" y="1211151"/>
                  <a:pt x="10893152" y="1202021"/>
                  <a:pt x="10890309" y="1187283"/>
                </a:cubicBezTo>
                <a:cubicBezTo>
                  <a:pt x="10898750" y="1194887"/>
                  <a:pt x="10904942" y="1201684"/>
                  <a:pt x="10909142" y="1209797"/>
                </a:cubicBezTo>
                <a:cubicBezTo>
                  <a:pt x="10913341" y="1217910"/>
                  <a:pt x="10912453" y="1237404"/>
                  <a:pt x="10905795" y="1244665"/>
                </a:cubicBezTo>
                <a:cubicBezTo>
                  <a:pt x="10897144" y="1253242"/>
                  <a:pt x="10886965" y="1249078"/>
                  <a:pt x="10879033" y="1245721"/>
                </a:cubicBezTo>
                <a:cubicBezTo>
                  <a:pt x="10867667" y="1240621"/>
                  <a:pt x="10855495" y="1237773"/>
                  <a:pt x="10842771" y="1239299"/>
                </a:cubicBezTo>
                <a:cubicBezTo>
                  <a:pt x="10835349" y="1240189"/>
                  <a:pt x="10826867" y="1241206"/>
                  <a:pt x="10818385" y="1242224"/>
                </a:cubicBezTo>
                <a:cubicBezTo>
                  <a:pt x="10783396" y="1246420"/>
                  <a:pt x="10748831" y="1245180"/>
                  <a:pt x="10718207" y="1223003"/>
                </a:cubicBezTo>
                <a:cubicBezTo>
                  <a:pt x="10706458" y="1214718"/>
                  <a:pt x="10700479" y="1218667"/>
                  <a:pt x="10696705" y="1232044"/>
                </a:cubicBezTo>
                <a:cubicBezTo>
                  <a:pt x="10695900" y="1234294"/>
                  <a:pt x="10698402" y="1237227"/>
                  <a:pt x="10695349" y="1238670"/>
                </a:cubicBezTo>
                <a:cubicBezTo>
                  <a:pt x="10692168" y="1239051"/>
                  <a:pt x="10689793" y="1237181"/>
                  <a:pt x="10688478" y="1235185"/>
                </a:cubicBezTo>
                <a:cubicBezTo>
                  <a:pt x="10687163" y="1233188"/>
                  <a:pt x="10685848" y="1231192"/>
                  <a:pt x="10684660" y="1230257"/>
                </a:cubicBezTo>
                <a:cubicBezTo>
                  <a:pt x="10680843" y="1225330"/>
                  <a:pt x="10676092" y="1221592"/>
                  <a:pt x="10671428" y="1227536"/>
                </a:cubicBezTo>
                <a:cubicBezTo>
                  <a:pt x="10665703" y="1233608"/>
                  <a:pt x="10674313" y="1233653"/>
                  <a:pt x="10676815" y="1236584"/>
                </a:cubicBezTo>
                <a:cubicBezTo>
                  <a:pt x="10676943" y="1237645"/>
                  <a:pt x="10678003" y="1237519"/>
                  <a:pt x="10678130" y="1238580"/>
                </a:cubicBezTo>
                <a:cubicBezTo>
                  <a:pt x="10680505" y="1240450"/>
                  <a:pt x="10681947" y="1243508"/>
                  <a:pt x="10680082" y="1245886"/>
                </a:cubicBezTo>
                <a:cubicBezTo>
                  <a:pt x="10678343" y="1249325"/>
                  <a:pt x="10676223" y="1249580"/>
                  <a:pt x="10672787" y="1247837"/>
                </a:cubicBezTo>
                <a:cubicBezTo>
                  <a:pt x="10666044" y="1245415"/>
                  <a:pt x="10659883" y="1245616"/>
                  <a:pt x="10654524" y="1248008"/>
                </a:cubicBezTo>
                <a:lnTo>
                  <a:pt x="10649076" y="1253403"/>
                </a:lnTo>
                <a:lnTo>
                  <a:pt x="10655504" y="1252145"/>
                </a:lnTo>
                <a:cubicBezTo>
                  <a:pt x="10667721" y="1251830"/>
                  <a:pt x="10680014" y="1255341"/>
                  <a:pt x="10692911" y="1260697"/>
                </a:cubicBezTo>
                <a:cubicBezTo>
                  <a:pt x="10705716" y="1265298"/>
                  <a:pt x="10720033" y="1269718"/>
                  <a:pt x="10734771" y="1264882"/>
                </a:cubicBezTo>
                <a:cubicBezTo>
                  <a:pt x="10741959" y="1260951"/>
                  <a:pt x="10745523" y="1265126"/>
                  <a:pt x="10746249" y="1271175"/>
                </a:cubicBezTo>
                <a:cubicBezTo>
                  <a:pt x="10746793" y="1275712"/>
                  <a:pt x="10747155" y="1278736"/>
                  <a:pt x="10747518" y="1281761"/>
                </a:cubicBezTo>
                <a:lnTo>
                  <a:pt x="10747996" y="1284087"/>
                </a:lnTo>
                <a:lnTo>
                  <a:pt x="10749656" y="1283452"/>
                </a:lnTo>
                <a:cubicBezTo>
                  <a:pt x="10751061" y="1283957"/>
                  <a:pt x="10752080" y="1285719"/>
                  <a:pt x="10752992" y="1288841"/>
                </a:cubicBezTo>
                <a:lnTo>
                  <a:pt x="10756711" y="1291982"/>
                </a:lnTo>
                <a:lnTo>
                  <a:pt x="10762197" y="1289204"/>
                </a:lnTo>
                <a:cubicBezTo>
                  <a:pt x="10776391" y="1279832"/>
                  <a:pt x="10792276" y="1271791"/>
                  <a:pt x="10806833" y="1265443"/>
                </a:cubicBezTo>
                <a:cubicBezTo>
                  <a:pt x="10812692" y="1263206"/>
                  <a:pt x="10818551" y="1260970"/>
                  <a:pt x="10823625" y="1264963"/>
                </a:cubicBezTo>
                <a:cubicBezTo>
                  <a:pt x="10828700" y="1268956"/>
                  <a:pt x="10826405" y="1275367"/>
                  <a:pt x="10823929" y="1280266"/>
                </a:cubicBezTo>
                <a:cubicBezTo>
                  <a:pt x="10817830" y="1293271"/>
                  <a:pt x="10823086" y="1298777"/>
                  <a:pt x="10835347" y="1298840"/>
                </a:cubicBezTo>
                <a:cubicBezTo>
                  <a:pt x="10840059" y="1299808"/>
                  <a:pt x="10844952" y="1302290"/>
                  <a:pt x="10849482" y="1301746"/>
                </a:cubicBezTo>
                <a:cubicBezTo>
                  <a:pt x="10860053" y="1300478"/>
                  <a:pt x="10862107" y="1304834"/>
                  <a:pt x="10857155" y="1314633"/>
                </a:cubicBezTo>
                <a:cubicBezTo>
                  <a:pt x="10854497" y="1318019"/>
                  <a:pt x="10852021" y="1322918"/>
                  <a:pt x="10856915" y="1325399"/>
                </a:cubicBezTo>
                <a:cubicBezTo>
                  <a:pt x="10860479" y="1329574"/>
                  <a:pt x="10864827" y="1327518"/>
                  <a:pt x="10869177" y="1325463"/>
                </a:cubicBezTo>
                <a:cubicBezTo>
                  <a:pt x="10880532" y="1317965"/>
                  <a:pt x="10892975" y="1319541"/>
                  <a:pt x="10906929" y="1320935"/>
                </a:cubicBezTo>
                <a:cubicBezTo>
                  <a:pt x="10949152" y="1328143"/>
                  <a:pt x="10984125" y="1313211"/>
                  <a:pt x="11016317" y="1287874"/>
                </a:cubicBezTo>
                <a:cubicBezTo>
                  <a:pt x="11021995" y="1284125"/>
                  <a:pt x="11024108" y="1276201"/>
                  <a:pt x="11031477" y="1273783"/>
                </a:cubicBezTo>
                <a:cubicBezTo>
                  <a:pt x="11030873" y="1281525"/>
                  <a:pt x="11030089" y="1287756"/>
                  <a:pt x="11029485" y="1295498"/>
                </a:cubicBezTo>
                <a:cubicBezTo>
                  <a:pt x="11028280" y="1310983"/>
                  <a:pt x="11035408" y="1319332"/>
                  <a:pt x="11049361" y="1320727"/>
                </a:cubicBezTo>
                <a:cubicBezTo>
                  <a:pt x="11095933" y="1325880"/>
                  <a:pt x="11142505" y="1331032"/>
                  <a:pt x="11189077" y="1336184"/>
                </a:cubicBezTo>
                <a:cubicBezTo>
                  <a:pt x="11206051" y="1337217"/>
                  <a:pt x="11222480" y="1333712"/>
                  <a:pt x="11239817" y="1337768"/>
                </a:cubicBezTo>
                <a:cubicBezTo>
                  <a:pt x="11250932" y="1341038"/>
                  <a:pt x="11257517" y="1344850"/>
                  <a:pt x="11256129" y="1358823"/>
                </a:cubicBezTo>
                <a:cubicBezTo>
                  <a:pt x="11256614" y="1375639"/>
                  <a:pt x="11269783" y="1383264"/>
                  <a:pt x="11283976" y="1373892"/>
                </a:cubicBezTo>
                <a:cubicBezTo>
                  <a:pt x="11295332" y="1366394"/>
                  <a:pt x="11304573" y="1366820"/>
                  <a:pt x="11315870" y="1371601"/>
                </a:cubicBezTo>
                <a:cubicBezTo>
                  <a:pt x="11322635" y="1376925"/>
                  <a:pt x="11328676" y="1376200"/>
                  <a:pt x="11335501" y="1369246"/>
                </a:cubicBezTo>
                <a:cubicBezTo>
                  <a:pt x="11342144" y="1360779"/>
                  <a:pt x="11351024" y="1358181"/>
                  <a:pt x="11360628" y="1361630"/>
                </a:cubicBezTo>
                <a:cubicBezTo>
                  <a:pt x="11366850" y="1362418"/>
                  <a:pt x="11374944" y="1366049"/>
                  <a:pt x="11380984" y="1365325"/>
                </a:cubicBezTo>
                <a:cubicBezTo>
                  <a:pt x="11390045" y="1364239"/>
                  <a:pt x="11393609" y="1368412"/>
                  <a:pt x="11396026" y="1375793"/>
                </a:cubicBezTo>
                <a:cubicBezTo>
                  <a:pt x="11402370" y="1390372"/>
                  <a:pt x="11405572" y="1391522"/>
                  <a:pt x="11419584" y="1380638"/>
                </a:cubicBezTo>
                <a:cubicBezTo>
                  <a:pt x="11427919" y="1373502"/>
                  <a:pt x="11436073" y="1364854"/>
                  <a:pt x="11446281" y="1360561"/>
                </a:cubicBezTo>
                <a:cubicBezTo>
                  <a:pt x="11446462" y="1362074"/>
                  <a:pt x="11447972" y="1361893"/>
                  <a:pt x="11448153" y="1363405"/>
                </a:cubicBezTo>
                <a:cubicBezTo>
                  <a:pt x="11436921" y="1384694"/>
                  <a:pt x="11436921" y="1384694"/>
                  <a:pt x="11451541" y="1404417"/>
                </a:cubicBezTo>
                <a:cubicBezTo>
                  <a:pt x="11453413" y="1407260"/>
                  <a:pt x="11455286" y="1410105"/>
                  <a:pt x="11456977" y="1411435"/>
                </a:cubicBezTo>
                <a:cubicBezTo>
                  <a:pt x="11472142" y="1435695"/>
                  <a:pt x="11490807" y="1438059"/>
                  <a:pt x="11515027" y="1422882"/>
                </a:cubicBezTo>
                <a:cubicBezTo>
                  <a:pt x="11527711" y="1413690"/>
                  <a:pt x="11537316" y="1417140"/>
                  <a:pt x="11540639" y="1432083"/>
                </a:cubicBezTo>
                <a:cubicBezTo>
                  <a:pt x="11543056" y="1439462"/>
                  <a:pt x="11543963" y="1447024"/>
                  <a:pt x="11543360" y="1454766"/>
                </a:cubicBezTo>
                <a:cubicBezTo>
                  <a:pt x="11541369" y="1476481"/>
                  <a:pt x="11522464" y="1484885"/>
                  <a:pt x="11505730" y="1473086"/>
                </a:cubicBezTo>
                <a:cubicBezTo>
                  <a:pt x="11492380" y="1463948"/>
                  <a:pt x="11479755" y="1460861"/>
                  <a:pt x="11465802" y="1459466"/>
                </a:cubicBezTo>
                <a:cubicBezTo>
                  <a:pt x="11452029" y="1459584"/>
                  <a:pt x="11439405" y="1456495"/>
                  <a:pt x="11429075" y="1446997"/>
                </a:cubicBezTo>
                <a:cubicBezTo>
                  <a:pt x="11413307" y="1430479"/>
                  <a:pt x="11405576" y="1429873"/>
                  <a:pt x="11390779" y="1446988"/>
                </a:cubicBezTo>
                <a:cubicBezTo>
                  <a:pt x="11379786" y="1457510"/>
                  <a:pt x="11369578" y="1461803"/>
                  <a:pt x="11354115" y="1460589"/>
                </a:cubicBezTo>
                <a:cubicBezTo>
                  <a:pt x="11326389" y="1459312"/>
                  <a:pt x="11299267" y="1450293"/>
                  <a:pt x="11272870" y="1447323"/>
                </a:cubicBezTo>
                <a:cubicBezTo>
                  <a:pt x="11249493" y="1443990"/>
                  <a:pt x="11226842" y="1446707"/>
                  <a:pt x="11208843" y="1462672"/>
                </a:cubicBezTo>
                <a:cubicBezTo>
                  <a:pt x="11199361" y="1473013"/>
                  <a:pt x="11192958" y="1470713"/>
                  <a:pt x="11182809" y="1462727"/>
                </a:cubicBezTo>
                <a:cubicBezTo>
                  <a:pt x="11135448" y="1425454"/>
                  <a:pt x="11084587" y="1410078"/>
                  <a:pt x="11028777" y="1442850"/>
                </a:cubicBezTo>
                <a:cubicBezTo>
                  <a:pt x="11020261" y="1448473"/>
                  <a:pt x="11012347" y="1446354"/>
                  <a:pt x="11004434" y="1444235"/>
                </a:cubicBezTo>
                <a:cubicBezTo>
                  <a:pt x="10999541" y="1441754"/>
                  <a:pt x="10992775" y="1436430"/>
                  <a:pt x="10987279" y="1441690"/>
                </a:cubicBezTo>
                <a:cubicBezTo>
                  <a:pt x="10981964" y="1448464"/>
                  <a:pt x="10987219" y="1453969"/>
                  <a:pt x="10989456" y="1459838"/>
                </a:cubicBezTo>
                <a:cubicBezTo>
                  <a:pt x="10995074" y="1468368"/>
                  <a:pt x="10990906" y="1471936"/>
                  <a:pt x="10981846" y="1473023"/>
                </a:cubicBezTo>
                <a:cubicBezTo>
                  <a:pt x="10972786" y="1474109"/>
                  <a:pt x="10963362" y="1472171"/>
                  <a:pt x="10954120" y="1471746"/>
                </a:cubicBezTo>
                <a:lnTo>
                  <a:pt x="10953400" y="1471619"/>
                </a:lnTo>
                <a:lnTo>
                  <a:pt x="10930022" y="1481602"/>
                </a:lnTo>
                <a:lnTo>
                  <a:pt x="10933796" y="1483516"/>
                </a:lnTo>
                <a:cubicBezTo>
                  <a:pt x="10935805" y="1485699"/>
                  <a:pt x="10936717" y="1488821"/>
                  <a:pt x="10936230" y="1493726"/>
                </a:cubicBezTo>
                <a:cubicBezTo>
                  <a:pt x="10936571" y="1505533"/>
                  <a:pt x="10945817" y="1510886"/>
                  <a:pt x="10955782" y="1504306"/>
                </a:cubicBezTo>
                <a:cubicBezTo>
                  <a:pt x="10963755" y="1499042"/>
                  <a:pt x="10970244" y="1499340"/>
                  <a:pt x="10978176" y="1502697"/>
                </a:cubicBezTo>
                <a:cubicBezTo>
                  <a:pt x="10982926" y="1506436"/>
                  <a:pt x="10987167" y="1505927"/>
                  <a:pt x="10991959" y="1501044"/>
                </a:cubicBezTo>
                <a:cubicBezTo>
                  <a:pt x="10996624" y="1495099"/>
                  <a:pt x="11002858" y="1493275"/>
                  <a:pt x="11009602" y="1495697"/>
                </a:cubicBezTo>
                <a:cubicBezTo>
                  <a:pt x="11013970" y="1496250"/>
                  <a:pt x="11019653" y="1498800"/>
                  <a:pt x="11023894" y="1498291"/>
                </a:cubicBezTo>
                <a:cubicBezTo>
                  <a:pt x="11030256" y="1497528"/>
                  <a:pt x="11032759" y="1500459"/>
                  <a:pt x="11034456" y="1505641"/>
                </a:cubicBezTo>
                <a:cubicBezTo>
                  <a:pt x="11038910" y="1515877"/>
                  <a:pt x="11041158" y="1516685"/>
                  <a:pt x="11050997" y="1509043"/>
                </a:cubicBezTo>
                <a:cubicBezTo>
                  <a:pt x="11056849" y="1504033"/>
                  <a:pt x="11062574" y="1497960"/>
                  <a:pt x="11069741" y="1494946"/>
                </a:cubicBezTo>
                <a:cubicBezTo>
                  <a:pt x="11069868" y="1496008"/>
                  <a:pt x="11070928" y="1495881"/>
                  <a:pt x="11071056" y="1496943"/>
                </a:cubicBezTo>
                <a:cubicBezTo>
                  <a:pt x="11063169" y="1511891"/>
                  <a:pt x="11063169" y="1511891"/>
                  <a:pt x="11073434" y="1525739"/>
                </a:cubicBezTo>
                <a:cubicBezTo>
                  <a:pt x="11074749" y="1527735"/>
                  <a:pt x="11076064" y="1529732"/>
                  <a:pt x="11077251" y="1530666"/>
                </a:cubicBezTo>
                <a:cubicBezTo>
                  <a:pt x="11087899" y="1547700"/>
                  <a:pt x="11101004" y="1549359"/>
                  <a:pt x="11118010" y="1538703"/>
                </a:cubicBezTo>
                <a:cubicBezTo>
                  <a:pt x="11126915" y="1532250"/>
                  <a:pt x="11133659" y="1534672"/>
                  <a:pt x="11135993" y="1545163"/>
                </a:cubicBezTo>
                <a:cubicBezTo>
                  <a:pt x="11137690" y="1550345"/>
                  <a:pt x="11138327" y="1555654"/>
                  <a:pt x="11137903" y="1561090"/>
                </a:cubicBezTo>
                <a:cubicBezTo>
                  <a:pt x="11136505" y="1576337"/>
                  <a:pt x="11123231" y="1582238"/>
                  <a:pt x="11111482" y="1573953"/>
                </a:cubicBezTo>
                <a:cubicBezTo>
                  <a:pt x="11102108" y="1567537"/>
                  <a:pt x="11093244" y="1565369"/>
                  <a:pt x="11083447" y="1564390"/>
                </a:cubicBezTo>
                <a:cubicBezTo>
                  <a:pt x="11073777" y="1564473"/>
                  <a:pt x="11064913" y="1562304"/>
                  <a:pt x="11057660" y="1555635"/>
                </a:cubicBezTo>
                <a:cubicBezTo>
                  <a:pt x="11046589" y="1544037"/>
                  <a:pt x="11041161" y="1543612"/>
                  <a:pt x="11030771" y="1555629"/>
                </a:cubicBezTo>
                <a:cubicBezTo>
                  <a:pt x="11023053" y="1563017"/>
                  <a:pt x="11015886" y="1566031"/>
                  <a:pt x="11005029" y="1565178"/>
                </a:cubicBezTo>
                <a:cubicBezTo>
                  <a:pt x="10985562" y="1564282"/>
                  <a:pt x="10966518" y="1557949"/>
                  <a:pt x="10947984" y="1555864"/>
                </a:cubicBezTo>
                <a:cubicBezTo>
                  <a:pt x="10931571" y="1553524"/>
                  <a:pt x="10915667" y="1555432"/>
                  <a:pt x="10903029" y="1566641"/>
                </a:cubicBezTo>
                <a:cubicBezTo>
                  <a:pt x="10896372" y="1573902"/>
                  <a:pt x="10891876" y="1572287"/>
                  <a:pt x="10884750" y="1566679"/>
                </a:cubicBezTo>
                <a:cubicBezTo>
                  <a:pt x="10851497" y="1540509"/>
                  <a:pt x="10815785" y="1529713"/>
                  <a:pt x="10776600" y="1552724"/>
                </a:cubicBezTo>
                <a:cubicBezTo>
                  <a:pt x="10770620" y="1556671"/>
                  <a:pt x="10765064" y="1555184"/>
                  <a:pt x="10759508" y="1553696"/>
                </a:cubicBezTo>
                <a:cubicBezTo>
                  <a:pt x="10756073" y="1551954"/>
                  <a:pt x="10751322" y="1548215"/>
                  <a:pt x="10747463" y="1551909"/>
                </a:cubicBezTo>
                <a:cubicBezTo>
                  <a:pt x="10743731" y="1556665"/>
                  <a:pt x="10747421" y="1560531"/>
                  <a:pt x="10748991" y="1564651"/>
                </a:cubicBezTo>
                <a:cubicBezTo>
                  <a:pt x="10752936" y="1570641"/>
                  <a:pt x="10750010" y="1573146"/>
                  <a:pt x="10743648" y="1573909"/>
                </a:cubicBezTo>
                <a:cubicBezTo>
                  <a:pt x="10737287" y="1574671"/>
                  <a:pt x="10730670" y="1573311"/>
                  <a:pt x="10724181" y="1573012"/>
                </a:cubicBezTo>
                <a:cubicBezTo>
                  <a:pt x="10709888" y="1570418"/>
                  <a:pt x="10697589" y="1566508"/>
                  <a:pt x="10683127" y="1571473"/>
                </a:cubicBezTo>
                <a:cubicBezTo>
                  <a:pt x="10679946" y="1571855"/>
                  <a:pt x="10679691" y="1569731"/>
                  <a:pt x="10678377" y="1567735"/>
                </a:cubicBezTo>
                <a:cubicBezTo>
                  <a:pt x="10674050" y="1558560"/>
                  <a:pt x="10666373" y="1557327"/>
                  <a:pt x="10657891" y="1558344"/>
                </a:cubicBezTo>
                <a:cubicBezTo>
                  <a:pt x="10625955" y="1561097"/>
                  <a:pt x="10593765" y="1561726"/>
                  <a:pt x="10561744" y="1554796"/>
                </a:cubicBezTo>
                <a:cubicBezTo>
                  <a:pt x="10559496" y="1553989"/>
                  <a:pt x="10556315" y="1554370"/>
                  <a:pt x="10553262" y="1555813"/>
                </a:cubicBezTo>
                <a:cubicBezTo>
                  <a:pt x="10544356" y="1562267"/>
                  <a:pt x="10537612" y="1559844"/>
                  <a:pt x="10531038" y="1549862"/>
                </a:cubicBezTo>
                <a:cubicBezTo>
                  <a:pt x="10524463" y="1539880"/>
                  <a:pt x="10517973" y="1539581"/>
                  <a:pt x="10509450" y="1549220"/>
                </a:cubicBezTo>
                <a:cubicBezTo>
                  <a:pt x="10505591" y="1552914"/>
                  <a:pt x="10502792" y="1556481"/>
                  <a:pt x="10499061" y="1561237"/>
                </a:cubicBezTo>
                <a:cubicBezTo>
                  <a:pt x="10494055" y="1555375"/>
                  <a:pt x="10489050" y="1549512"/>
                  <a:pt x="10481628" y="1550403"/>
                </a:cubicBezTo>
                <a:cubicBezTo>
                  <a:pt x="10473146" y="1551420"/>
                  <a:pt x="10464537" y="1551376"/>
                  <a:pt x="10457115" y="1552266"/>
                </a:cubicBezTo>
                <a:cubicBezTo>
                  <a:pt x="10436344" y="1553949"/>
                  <a:pt x="10429219" y="1553390"/>
                  <a:pt x="10426222" y="1565816"/>
                </a:cubicBezTo>
                <a:lnTo>
                  <a:pt x="10425604" y="1571246"/>
                </a:lnTo>
                <a:lnTo>
                  <a:pt x="10446737" y="1570949"/>
                </a:lnTo>
                <a:cubicBezTo>
                  <a:pt x="10498080" y="1564792"/>
                  <a:pt x="10546946" y="1563533"/>
                  <a:pt x="10593037" y="1590219"/>
                </a:cubicBezTo>
                <a:cubicBezTo>
                  <a:pt x="10611100" y="1600325"/>
                  <a:pt x="10632422" y="1599303"/>
                  <a:pt x="10652837" y="1590717"/>
                </a:cubicBezTo>
                <a:cubicBezTo>
                  <a:pt x="10665884" y="1584550"/>
                  <a:pt x="10679657" y="1584432"/>
                  <a:pt x="10695120" y="1585646"/>
                </a:cubicBezTo>
                <a:cubicBezTo>
                  <a:pt x="10718315" y="1587467"/>
                  <a:pt x="10742054" y="1593823"/>
                  <a:pt x="10765490" y="1584877"/>
                </a:cubicBezTo>
                <a:cubicBezTo>
                  <a:pt x="10786087" y="1577804"/>
                  <a:pt x="10801914" y="1582042"/>
                  <a:pt x="10817500" y="1597047"/>
                </a:cubicBezTo>
                <a:cubicBezTo>
                  <a:pt x="10822756" y="1602554"/>
                  <a:pt x="10828977" y="1603340"/>
                  <a:pt x="10836165" y="1599411"/>
                </a:cubicBezTo>
                <a:cubicBezTo>
                  <a:pt x="10846191" y="1593606"/>
                  <a:pt x="10858091" y="1590644"/>
                  <a:pt x="10870715" y="1593733"/>
                </a:cubicBezTo>
                <a:cubicBezTo>
                  <a:pt x="10908409" y="1601485"/>
                  <a:pt x="10949543" y="1599619"/>
                  <a:pt x="10987599" y="1610395"/>
                </a:cubicBezTo>
                <a:cubicBezTo>
                  <a:pt x="11000405" y="1614995"/>
                  <a:pt x="11012667" y="1615059"/>
                  <a:pt x="11024022" y="1607561"/>
                </a:cubicBezTo>
                <a:cubicBezTo>
                  <a:pt x="11048424" y="1593896"/>
                  <a:pt x="11056156" y="1594502"/>
                  <a:pt x="11075488" y="1615194"/>
                </a:cubicBezTo>
                <a:cubicBezTo>
                  <a:pt x="11082616" y="1623543"/>
                  <a:pt x="11090892" y="1628686"/>
                  <a:pt x="11099952" y="1627600"/>
                </a:cubicBezTo>
                <a:cubicBezTo>
                  <a:pt x="11131846" y="1625309"/>
                  <a:pt x="11161988" y="1633967"/>
                  <a:pt x="11191768" y="1639599"/>
                </a:cubicBezTo>
                <a:cubicBezTo>
                  <a:pt x="11218528" y="1645594"/>
                  <a:pt x="11245106" y="1650076"/>
                  <a:pt x="11271743" y="1642280"/>
                </a:cubicBezTo>
                <a:cubicBezTo>
                  <a:pt x="11282133" y="1639499"/>
                  <a:pt x="11288536" y="1641799"/>
                  <a:pt x="11293973" y="1648817"/>
                </a:cubicBezTo>
                <a:cubicBezTo>
                  <a:pt x="11301102" y="1657166"/>
                  <a:pt x="11309921" y="1666847"/>
                  <a:pt x="11321639" y="1662373"/>
                </a:cubicBezTo>
                <a:cubicBezTo>
                  <a:pt x="11346585" y="1653246"/>
                  <a:pt x="11368996" y="1661295"/>
                  <a:pt x="11389293" y="1677270"/>
                </a:cubicBezTo>
                <a:cubicBezTo>
                  <a:pt x="11419558" y="1699719"/>
                  <a:pt x="11453868" y="1704808"/>
                  <a:pt x="11488841" y="1689875"/>
                </a:cubicBezTo>
                <a:cubicBezTo>
                  <a:pt x="11502068" y="1685221"/>
                  <a:pt x="11506962" y="1687701"/>
                  <a:pt x="11508594" y="1701312"/>
                </a:cubicBezTo>
                <a:cubicBezTo>
                  <a:pt x="11509138" y="1705850"/>
                  <a:pt x="11509682" y="1710386"/>
                  <a:pt x="11511556" y="1713229"/>
                </a:cubicBezTo>
                <a:cubicBezTo>
                  <a:pt x="11534995" y="1742633"/>
                  <a:pt x="11558254" y="1770524"/>
                  <a:pt x="11599932" y="1773195"/>
                </a:cubicBezTo>
                <a:cubicBezTo>
                  <a:pt x="11609175" y="1773620"/>
                  <a:pt x="11608209" y="1778338"/>
                  <a:pt x="11605914" y="1784750"/>
                </a:cubicBezTo>
                <a:cubicBezTo>
                  <a:pt x="11604767" y="1787955"/>
                  <a:pt x="11602109" y="1791342"/>
                  <a:pt x="11599451" y="1794729"/>
                </a:cubicBezTo>
                <a:cubicBezTo>
                  <a:pt x="11594137" y="1801502"/>
                  <a:pt x="11588640" y="1806764"/>
                  <a:pt x="11595769" y="1815112"/>
                </a:cubicBezTo>
                <a:cubicBezTo>
                  <a:pt x="11601387" y="1823643"/>
                  <a:pt x="11608212" y="1816689"/>
                  <a:pt x="11615581" y="1814271"/>
                </a:cubicBezTo>
                <a:cubicBezTo>
                  <a:pt x="11630138" y="1807923"/>
                  <a:pt x="11646205" y="1801393"/>
                  <a:pt x="11659374" y="1809018"/>
                </a:cubicBezTo>
                <a:cubicBezTo>
                  <a:pt x="11675745" y="1817793"/>
                  <a:pt x="11682751" y="1812350"/>
                  <a:pt x="11691871" y="1798985"/>
                </a:cubicBezTo>
                <a:cubicBezTo>
                  <a:pt x="11694528" y="1795598"/>
                  <a:pt x="11697185" y="1792212"/>
                  <a:pt x="11701534" y="1790156"/>
                </a:cubicBezTo>
                <a:cubicBezTo>
                  <a:pt x="11705520" y="1785076"/>
                  <a:pt x="11709869" y="1783020"/>
                  <a:pt x="11716635" y="1788345"/>
                </a:cubicBezTo>
                <a:cubicBezTo>
                  <a:pt x="11721709" y="1792338"/>
                  <a:pt x="11722434" y="1798387"/>
                  <a:pt x="11718449" y="1803467"/>
                </a:cubicBezTo>
                <a:cubicBezTo>
                  <a:pt x="11714644" y="1810060"/>
                  <a:pt x="11713860" y="1816290"/>
                  <a:pt x="11708363" y="1821551"/>
                </a:cubicBezTo>
                <a:cubicBezTo>
                  <a:pt x="11705524" y="1823425"/>
                  <a:pt x="11702685" y="1825300"/>
                  <a:pt x="11704739" y="1829656"/>
                </a:cubicBezTo>
                <a:cubicBezTo>
                  <a:pt x="11706613" y="1832499"/>
                  <a:pt x="11710962" y="1830443"/>
                  <a:pt x="11713982" y="1830081"/>
                </a:cubicBezTo>
                <a:cubicBezTo>
                  <a:pt x="11718512" y="1829538"/>
                  <a:pt x="11721532" y="1829176"/>
                  <a:pt x="11724190" y="1825788"/>
                </a:cubicBezTo>
                <a:cubicBezTo>
                  <a:pt x="11726847" y="1822402"/>
                  <a:pt x="11729867" y="1822041"/>
                  <a:pt x="11733250" y="1824702"/>
                </a:cubicBezTo>
                <a:cubicBezTo>
                  <a:pt x="11751856" y="1839345"/>
                  <a:pt x="11772394" y="1844552"/>
                  <a:pt x="11794863" y="1840323"/>
                </a:cubicBezTo>
                <a:cubicBezTo>
                  <a:pt x="11805253" y="1837543"/>
                  <a:pt x="11815823" y="1836275"/>
                  <a:pt x="11826575" y="1836519"/>
                </a:cubicBezTo>
                <a:cubicBezTo>
                  <a:pt x="11832616" y="1835796"/>
                  <a:pt x="11841676" y="1834708"/>
                  <a:pt x="11845603" y="1841907"/>
                </a:cubicBezTo>
                <a:cubicBezTo>
                  <a:pt x="11847839" y="1847776"/>
                  <a:pt x="11840833" y="1853218"/>
                  <a:pt x="11836847" y="1858299"/>
                </a:cubicBezTo>
                <a:cubicBezTo>
                  <a:pt x="11834189" y="1861685"/>
                  <a:pt x="11831350" y="1863560"/>
                  <a:pt x="11828693" y="1866947"/>
                </a:cubicBezTo>
                <a:cubicBezTo>
                  <a:pt x="11826036" y="1870333"/>
                  <a:pt x="11818848" y="1874264"/>
                  <a:pt x="11822594" y="1879950"/>
                </a:cubicBezTo>
                <a:cubicBezTo>
                  <a:pt x="11824829" y="1885818"/>
                  <a:pt x="11832380" y="1884913"/>
                  <a:pt x="11838238" y="1882676"/>
                </a:cubicBezTo>
                <a:cubicBezTo>
                  <a:pt x="11851829" y="1881045"/>
                  <a:pt x="11862763" y="1882803"/>
                  <a:pt x="11877078" y="1887222"/>
                </a:cubicBezTo>
                <a:cubicBezTo>
                  <a:pt x="11909094" y="1898722"/>
                  <a:pt x="11924798" y="1889169"/>
                  <a:pt x="11933251" y="1857473"/>
                </a:cubicBezTo>
                <a:cubicBezTo>
                  <a:pt x="11936330" y="1844832"/>
                  <a:pt x="11943155" y="1837877"/>
                  <a:pt x="11955417" y="1837942"/>
                </a:cubicBezTo>
                <a:cubicBezTo>
                  <a:pt x="11958864" y="1866675"/>
                  <a:pt x="11962128" y="1893895"/>
                  <a:pt x="11965575" y="1922629"/>
                </a:cubicBezTo>
                <a:cubicBezTo>
                  <a:pt x="11944615" y="1926677"/>
                  <a:pt x="11940991" y="1934782"/>
                  <a:pt x="11948664" y="1947668"/>
                </a:cubicBezTo>
                <a:cubicBezTo>
                  <a:pt x="11950718" y="1952023"/>
                  <a:pt x="11957121" y="1954323"/>
                  <a:pt x="11954645" y="1959222"/>
                </a:cubicBezTo>
                <a:cubicBezTo>
                  <a:pt x="11950659" y="1964302"/>
                  <a:pt x="11944437" y="1963514"/>
                  <a:pt x="11939726" y="1962545"/>
                </a:cubicBezTo>
                <a:cubicBezTo>
                  <a:pt x="11935195" y="1963089"/>
                  <a:pt x="11931994" y="1961939"/>
                  <a:pt x="11928792" y="1960789"/>
                </a:cubicBezTo>
                <a:cubicBezTo>
                  <a:pt x="11919369" y="1958852"/>
                  <a:pt x="11915020" y="1960906"/>
                  <a:pt x="11914780" y="1971674"/>
                </a:cubicBezTo>
                <a:cubicBezTo>
                  <a:pt x="11913995" y="1977903"/>
                  <a:pt x="11910553" y="1987522"/>
                  <a:pt x="11902459" y="1983890"/>
                </a:cubicBezTo>
                <a:cubicBezTo>
                  <a:pt x="11891344" y="1980620"/>
                  <a:pt x="11880773" y="1981888"/>
                  <a:pt x="11870022" y="1981644"/>
                </a:cubicBezTo>
                <a:cubicBezTo>
                  <a:pt x="11860779" y="1981219"/>
                  <a:pt x="11849847" y="1979462"/>
                  <a:pt x="11839639" y="1983754"/>
                </a:cubicBezTo>
                <a:cubicBezTo>
                  <a:pt x="11830941" y="1987865"/>
                  <a:pt x="11820733" y="1992158"/>
                  <a:pt x="11830097" y="2006375"/>
                </a:cubicBezTo>
                <a:cubicBezTo>
                  <a:pt x="11833662" y="2010549"/>
                  <a:pt x="11831004" y="2013937"/>
                  <a:pt x="11825145" y="2016173"/>
                </a:cubicBezTo>
                <a:cubicBezTo>
                  <a:pt x="11802493" y="2018890"/>
                  <a:pt x="11794218" y="2013745"/>
                  <a:pt x="11789987" y="1991243"/>
                </a:cubicBezTo>
                <a:cubicBezTo>
                  <a:pt x="11789080" y="1983681"/>
                  <a:pt x="11786844" y="1977813"/>
                  <a:pt x="11780441" y="1975513"/>
                </a:cubicBezTo>
                <a:cubicBezTo>
                  <a:pt x="11769327" y="1972245"/>
                  <a:pt x="11758394" y="1970489"/>
                  <a:pt x="11746676" y="1974961"/>
                </a:cubicBezTo>
                <a:cubicBezTo>
                  <a:pt x="11743655" y="1975324"/>
                  <a:pt x="11742872" y="1981553"/>
                  <a:pt x="11744744" y="1984396"/>
                </a:cubicBezTo>
                <a:cubicBezTo>
                  <a:pt x="11745288" y="1988934"/>
                  <a:pt x="11746014" y="1994983"/>
                  <a:pt x="11743356" y="1998370"/>
                </a:cubicBezTo>
                <a:cubicBezTo>
                  <a:pt x="11739370" y="2003450"/>
                  <a:pt x="11734599" y="2014760"/>
                  <a:pt x="11728981" y="2006229"/>
                </a:cubicBezTo>
                <a:cubicBezTo>
                  <a:pt x="11714905" y="1991044"/>
                  <a:pt x="11699804" y="1992854"/>
                  <a:pt x="11683193" y="1994847"/>
                </a:cubicBezTo>
                <a:cubicBezTo>
                  <a:pt x="11673951" y="1994422"/>
                  <a:pt x="11664709" y="1993996"/>
                  <a:pt x="11656253" y="1987340"/>
                </a:cubicBezTo>
                <a:cubicBezTo>
                  <a:pt x="11624296" y="1963560"/>
                  <a:pt x="11601826" y="1967789"/>
                  <a:pt x="11584675" y="2003595"/>
                </a:cubicBezTo>
                <a:cubicBezTo>
                  <a:pt x="11579723" y="2013393"/>
                  <a:pt x="11572535" y="2017323"/>
                  <a:pt x="11563897" y="2009155"/>
                </a:cubicBezTo>
                <a:cubicBezTo>
                  <a:pt x="11543599" y="1993180"/>
                  <a:pt x="11520222" y="1989848"/>
                  <a:pt x="11495879" y="1991233"/>
                </a:cubicBezTo>
                <a:cubicBezTo>
                  <a:pt x="11483618" y="1991170"/>
                  <a:pt x="11471719" y="1994131"/>
                  <a:pt x="11457947" y="1994249"/>
                </a:cubicBezTo>
                <a:cubicBezTo>
                  <a:pt x="11434933" y="1993942"/>
                  <a:pt x="11415301" y="1996296"/>
                  <a:pt x="11409506" y="2024604"/>
                </a:cubicBezTo>
                <a:cubicBezTo>
                  <a:pt x="11408236" y="2014019"/>
                  <a:pt x="11408839" y="2006275"/>
                  <a:pt x="11403221" y="1997744"/>
                </a:cubicBezTo>
                <a:cubicBezTo>
                  <a:pt x="11397240" y="1986190"/>
                  <a:pt x="11386124" y="1982921"/>
                  <a:pt x="11375554" y="1984188"/>
                </a:cubicBezTo>
                <a:cubicBezTo>
                  <a:pt x="11363655" y="1987150"/>
                  <a:pt x="11372475" y="1996830"/>
                  <a:pt x="11371690" y="2003061"/>
                </a:cubicBezTo>
                <a:cubicBezTo>
                  <a:pt x="11371268" y="2012315"/>
                  <a:pt x="11365954" y="2019089"/>
                  <a:pt x="11356349" y="2015640"/>
                </a:cubicBezTo>
                <a:cubicBezTo>
                  <a:pt x="11343543" y="2011038"/>
                  <a:pt x="11332972" y="2012305"/>
                  <a:pt x="11319563" y="2015448"/>
                </a:cubicBezTo>
                <a:cubicBezTo>
                  <a:pt x="11303496" y="2021978"/>
                  <a:pt x="11286885" y="2023969"/>
                  <a:pt x="11270334" y="2013682"/>
                </a:cubicBezTo>
                <a:cubicBezTo>
                  <a:pt x="11260366" y="2007209"/>
                  <a:pt x="11251487" y="2009807"/>
                  <a:pt x="11244843" y="2018274"/>
                </a:cubicBezTo>
                <a:cubicBezTo>
                  <a:pt x="11240857" y="2023354"/>
                  <a:pt x="11236871" y="2028434"/>
                  <a:pt x="11234213" y="2031821"/>
                </a:cubicBezTo>
                <a:cubicBezTo>
                  <a:pt x="11227389" y="2038776"/>
                  <a:pt x="11224128" y="2049905"/>
                  <a:pt x="11214705" y="2047967"/>
                </a:cubicBezTo>
                <a:cubicBezTo>
                  <a:pt x="11205282" y="2046029"/>
                  <a:pt x="11205522" y="2035263"/>
                  <a:pt x="11204615" y="2027701"/>
                </a:cubicBezTo>
                <a:cubicBezTo>
                  <a:pt x="11203709" y="2020139"/>
                  <a:pt x="11198031" y="2023889"/>
                  <a:pt x="11193319" y="2022920"/>
                </a:cubicBezTo>
                <a:cubicBezTo>
                  <a:pt x="11188789" y="2023463"/>
                  <a:pt x="11184258" y="2024005"/>
                  <a:pt x="11186495" y="2029875"/>
                </a:cubicBezTo>
                <a:cubicBezTo>
                  <a:pt x="11191510" y="2046147"/>
                  <a:pt x="11182993" y="2051771"/>
                  <a:pt x="11169583" y="2054913"/>
                </a:cubicBezTo>
                <a:cubicBezTo>
                  <a:pt x="11156174" y="2058055"/>
                  <a:pt x="11155390" y="2064285"/>
                  <a:pt x="11165720" y="2073785"/>
                </a:cubicBezTo>
                <a:cubicBezTo>
                  <a:pt x="11167593" y="2076627"/>
                  <a:pt x="11172304" y="2077597"/>
                  <a:pt x="11177016" y="2078566"/>
                </a:cubicBezTo>
                <a:cubicBezTo>
                  <a:pt x="11218454" y="2092004"/>
                  <a:pt x="11261825" y="2096007"/>
                  <a:pt x="11306162" y="2095292"/>
                </a:cubicBezTo>
                <a:cubicBezTo>
                  <a:pt x="11341438" y="2095662"/>
                  <a:pt x="11374056" y="2099421"/>
                  <a:pt x="11405468" y="2118664"/>
                </a:cubicBezTo>
                <a:cubicBezTo>
                  <a:pt x="11423712" y="2130281"/>
                  <a:pt x="11437969" y="2146981"/>
                  <a:pt x="11450897" y="2165371"/>
                </a:cubicBezTo>
                <a:cubicBezTo>
                  <a:pt x="11459292" y="2145957"/>
                  <a:pt x="11466661" y="2143539"/>
                  <a:pt x="11483575" y="2156850"/>
                </a:cubicBezTo>
                <a:cubicBezTo>
                  <a:pt x="11488649" y="2160844"/>
                  <a:pt x="11492577" y="2168043"/>
                  <a:pt x="11491973" y="2175786"/>
                </a:cubicBezTo>
                <a:cubicBezTo>
                  <a:pt x="11492096" y="2189578"/>
                  <a:pt x="11503210" y="2192846"/>
                  <a:pt x="11513962" y="2193091"/>
                </a:cubicBezTo>
                <a:cubicBezTo>
                  <a:pt x="11524896" y="2194848"/>
                  <a:pt x="11528519" y="2186743"/>
                  <a:pt x="11532142" y="2178638"/>
                </a:cubicBezTo>
                <a:cubicBezTo>
                  <a:pt x="11534255" y="2170715"/>
                  <a:pt x="11533168" y="2161641"/>
                  <a:pt x="11541139" y="2151480"/>
                </a:cubicBezTo>
                <a:cubicBezTo>
                  <a:pt x="11538786" y="2170171"/>
                  <a:pt x="11548390" y="2173621"/>
                  <a:pt x="11560834" y="2175198"/>
                </a:cubicBezTo>
                <a:cubicBezTo>
                  <a:pt x="11571586" y="2175442"/>
                  <a:pt x="11584573" y="2181554"/>
                  <a:pt x="11584152" y="2190809"/>
                </a:cubicBezTo>
                <a:cubicBezTo>
                  <a:pt x="11583127" y="2207806"/>
                  <a:pt x="11583611" y="2224623"/>
                  <a:pt x="11574674" y="2239501"/>
                </a:cubicBezTo>
                <a:cubicBezTo>
                  <a:pt x="11569540" y="2247787"/>
                  <a:pt x="11563681" y="2250023"/>
                  <a:pt x="11552929" y="2249779"/>
                </a:cubicBezTo>
                <a:cubicBezTo>
                  <a:pt x="11545015" y="2247659"/>
                  <a:pt x="11541633" y="2244998"/>
                  <a:pt x="11542054" y="2235743"/>
                </a:cubicBezTo>
                <a:cubicBezTo>
                  <a:pt x="11541329" y="2229693"/>
                  <a:pt x="11536436" y="2227212"/>
                  <a:pt x="11531906" y="2227755"/>
                </a:cubicBezTo>
                <a:cubicBezTo>
                  <a:pt x="11513966" y="2231442"/>
                  <a:pt x="11502307" y="2223636"/>
                  <a:pt x="11490467" y="2214318"/>
                </a:cubicBezTo>
                <a:cubicBezTo>
                  <a:pt x="11478809" y="2206512"/>
                  <a:pt x="11466365" y="2204935"/>
                  <a:pt x="11457064" y="2216789"/>
                </a:cubicBezTo>
                <a:cubicBezTo>
                  <a:pt x="11450421" y="2225256"/>
                  <a:pt x="11447037" y="2222593"/>
                  <a:pt x="11447460" y="2213339"/>
                </a:cubicBezTo>
                <a:cubicBezTo>
                  <a:pt x="11446734" y="2207289"/>
                  <a:pt x="11443532" y="2206140"/>
                  <a:pt x="11437129" y="2203840"/>
                </a:cubicBezTo>
                <a:cubicBezTo>
                  <a:pt x="11410370" y="2197844"/>
                  <a:pt x="11383188" y="2201105"/>
                  <a:pt x="11358605" y="2213258"/>
                </a:cubicBezTo>
                <a:cubicBezTo>
                  <a:pt x="11345740" y="2220937"/>
                  <a:pt x="11332149" y="2222567"/>
                  <a:pt x="11318195" y="2221173"/>
                </a:cubicBezTo>
                <a:cubicBezTo>
                  <a:pt x="11305752" y="2219598"/>
                  <a:pt x="11294275" y="2213303"/>
                  <a:pt x="11284308" y="2206828"/>
                </a:cubicBezTo>
                <a:cubicBezTo>
                  <a:pt x="11279233" y="2202835"/>
                  <a:pt x="11275487" y="2197148"/>
                  <a:pt x="11268481" y="2202591"/>
                </a:cubicBezTo>
                <a:cubicBezTo>
                  <a:pt x="11261475" y="2208032"/>
                  <a:pt x="11262200" y="2214081"/>
                  <a:pt x="11264617" y="2221462"/>
                </a:cubicBezTo>
                <a:cubicBezTo>
                  <a:pt x="11266853" y="2227330"/>
                  <a:pt x="11270417" y="2231505"/>
                  <a:pt x="11269633" y="2237734"/>
                </a:cubicBezTo>
                <a:cubicBezTo>
                  <a:pt x="11271628" y="2254370"/>
                  <a:pt x="11280085" y="2261025"/>
                  <a:pt x="11295549" y="2262240"/>
                </a:cubicBezTo>
                <a:cubicBezTo>
                  <a:pt x="11323455" y="2265028"/>
                  <a:pt x="11348524" y="2269693"/>
                  <a:pt x="11375283" y="2275687"/>
                </a:cubicBezTo>
                <a:cubicBezTo>
                  <a:pt x="11391292" y="2281437"/>
                  <a:pt x="11393708" y="2288816"/>
                  <a:pt x="11384589" y="2302183"/>
                </a:cubicBezTo>
                <a:cubicBezTo>
                  <a:pt x="11383078" y="2302364"/>
                  <a:pt x="11383260" y="2303877"/>
                  <a:pt x="11383441" y="2305389"/>
                </a:cubicBezTo>
                <a:cubicBezTo>
                  <a:pt x="11382234" y="2320873"/>
                  <a:pt x="11372752" y="2331215"/>
                  <a:pt x="11363089" y="2340045"/>
                </a:cubicBezTo>
                <a:cubicBezTo>
                  <a:pt x="11356264" y="2346999"/>
                  <a:pt x="11352881" y="2344336"/>
                  <a:pt x="11350645" y="2338467"/>
                </a:cubicBezTo>
                <a:cubicBezTo>
                  <a:pt x="11345993" y="2325221"/>
                  <a:pt x="11352817" y="2318266"/>
                  <a:pt x="11364717" y="2315304"/>
                </a:cubicBezTo>
                <a:cubicBezTo>
                  <a:pt x="11360790" y="2308105"/>
                  <a:pt x="11355534" y="2302599"/>
                  <a:pt x="11347984" y="2303505"/>
                </a:cubicBezTo>
                <a:cubicBezTo>
                  <a:pt x="11343453" y="2304048"/>
                  <a:pt x="11342669" y="2310279"/>
                  <a:pt x="11341703" y="2314997"/>
                </a:cubicBezTo>
                <a:cubicBezTo>
                  <a:pt x="11338383" y="2338406"/>
                  <a:pt x="11332887" y="2343667"/>
                  <a:pt x="11310055" y="2344871"/>
                </a:cubicBezTo>
                <a:lnTo>
                  <a:pt x="11300135" y="2346060"/>
                </a:lnTo>
                <a:lnTo>
                  <a:pt x="11300726" y="2347404"/>
                </a:lnTo>
                <a:cubicBezTo>
                  <a:pt x="11301108" y="2350590"/>
                  <a:pt x="11301490" y="2353775"/>
                  <a:pt x="11302805" y="2355771"/>
                </a:cubicBezTo>
                <a:cubicBezTo>
                  <a:pt x="11319263" y="2376416"/>
                  <a:pt x="11335593" y="2395999"/>
                  <a:pt x="11364857" y="2397875"/>
                </a:cubicBezTo>
                <a:cubicBezTo>
                  <a:pt x="11371346" y="2398174"/>
                  <a:pt x="11370668" y="2401486"/>
                  <a:pt x="11369057" y="2405988"/>
                </a:cubicBezTo>
                <a:cubicBezTo>
                  <a:pt x="11368251" y="2408239"/>
                  <a:pt x="11366385" y="2410617"/>
                  <a:pt x="11364519" y="2412995"/>
                </a:cubicBezTo>
                <a:cubicBezTo>
                  <a:pt x="11360788" y="2417750"/>
                  <a:pt x="11356929" y="2421445"/>
                  <a:pt x="11361934" y="2427307"/>
                </a:cubicBezTo>
                <a:cubicBezTo>
                  <a:pt x="11365879" y="2433296"/>
                  <a:pt x="11370671" y="2428413"/>
                  <a:pt x="11375845" y="2426716"/>
                </a:cubicBezTo>
                <a:cubicBezTo>
                  <a:pt x="11386066" y="2422258"/>
                  <a:pt x="11397346" y="2417674"/>
                  <a:pt x="11406593" y="2423028"/>
                </a:cubicBezTo>
                <a:cubicBezTo>
                  <a:pt x="11418087" y="2429189"/>
                  <a:pt x="11423006" y="2425367"/>
                  <a:pt x="11429409" y="2415983"/>
                </a:cubicBezTo>
                <a:cubicBezTo>
                  <a:pt x="11431275" y="2413605"/>
                  <a:pt x="11433141" y="2411227"/>
                  <a:pt x="11436195" y="2409784"/>
                </a:cubicBezTo>
                <a:cubicBezTo>
                  <a:pt x="11438993" y="2406217"/>
                  <a:pt x="11442046" y="2404774"/>
                  <a:pt x="11446797" y="2408512"/>
                </a:cubicBezTo>
                <a:cubicBezTo>
                  <a:pt x="11450360" y="2411316"/>
                  <a:pt x="11450869" y="2415563"/>
                  <a:pt x="11448071" y="2419130"/>
                </a:cubicBezTo>
                <a:cubicBezTo>
                  <a:pt x="11445399" y="2423759"/>
                  <a:pt x="11444849" y="2428133"/>
                  <a:pt x="11440989" y="2431828"/>
                </a:cubicBezTo>
                <a:cubicBezTo>
                  <a:pt x="11438996" y="2433143"/>
                  <a:pt x="11437003" y="2434460"/>
                  <a:pt x="11438445" y="2437518"/>
                </a:cubicBezTo>
                <a:cubicBezTo>
                  <a:pt x="11439760" y="2439514"/>
                  <a:pt x="11442814" y="2438071"/>
                  <a:pt x="11444934" y="2437817"/>
                </a:cubicBezTo>
                <a:cubicBezTo>
                  <a:pt x="11448115" y="2437435"/>
                  <a:pt x="11450235" y="2437181"/>
                  <a:pt x="11452102" y="2434803"/>
                </a:cubicBezTo>
                <a:cubicBezTo>
                  <a:pt x="11453967" y="2432425"/>
                  <a:pt x="11456088" y="2432171"/>
                  <a:pt x="11458463" y="2434040"/>
                </a:cubicBezTo>
                <a:cubicBezTo>
                  <a:pt x="11471527" y="2444321"/>
                  <a:pt x="11485947" y="2447977"/>
                  <a:pt x="11501724" y="2445008"/>
                </a:cubicBezTo>
                <a:cubicBezTo>
                  <a:pt x="11509018" y="2443056"/>
                  <a:pt x="11516440" y="2442166"/>
                  <a:pt x="11523989" y="2442337"/>
                </a:cubicBezTo>
                <a:cubicBezTo>
                  <a:pt x="11528230" y="2441829"/>
                  <a:pt x="11534592" y="2441066"/>
                  <a:pt x="11537349" y="2446120"/>
                </a:cubicBezTo>
                <a:cubicBezTo>
                  <a:pt x="11538919" y="2450241"/>
                  <a:pt x="11534000" y="2454061"/>
                  <a:pt x="11531201" y="2457629"/>
                </a:cubicBezTo>
                <a:cubicBezTo>
                  <a:pt x="11529335" y="2460007"/>
                  <a:pt x="11527342" y="2461323"/>
                  <a:pt x="11525476" y="2463701"/>
                </a:cubicBezTo>
                <a:cubicBezTo>
                  <a:pt x="11523610" y="2466078"/>
                  <a:pt x="11518564" y="2468839"/>
                  <a:pt x="11521194" y="2472831"/>
                </a:cubicBezTo>
                <a:cubicBezTo>
                  <a:pt x="11522763" y="2476951"/>
                  <a:pt x="11528065" y="2476315"/>
                  <a:pt x="11532178" y="2474745"/>
                </a:cubicBezTo>
                <a:cubicBezTo>
                  <a:pt x="11541721" y="2473601"/>
                  <a:pt x="11549398" y="2474834"/>
                  <a:pt x="11559449" y="2477937"/>
                </a:cubicBezTo>
                <a:cubicBezTo>
                  <a:pt x="11581928" y="2486012"/>
                  <a:pt x="11592954" y="2479304"/>
                  <a:pt x="11598890" y="2457050"/>
                </a:cubicBezTo>
                <a:cubicBezTo>
                  <a:pt x="11601052" y="2448174"/>
                  <a:pt x="11605843" y="2443291"/>
                  <a:pt x="11614453" y="2443335"/>
                </a:cubicBezTo>
                <a:cubicBezTo>
                  <a:pt x="11616873" y="2463510"/>
                  <a:pt x="11619165" y="2482623"/>
                  <a:pt x="11621585" y="2502797"/>
                </a:cubicBezTo>
                <a:cubicBezTo>
                  <a:pt x="11606868" y="2505639"/>
                  <a:pt x="11604324" y="2511330"/>
                  <a:pt x="11609711" y="2520377"/>
                </a:cubicBezTo>
                <a:cubicBezTo>
                  <a:pt x="11611154" y="2523435"/>
                  <a:pt x="11615649" y="2525050"/>
                  <a:pt x="11613911" y="2528490"/>
                </a:cubicBezTo>
                <a:cubicBezTo>
                  <a:pt x="11611112" y="2532057"/>
                  <a:pt x="11606743" y="2531504"/>
                  <a:pt x="11603435" y="2530824"/>
                </a:cubicBezTo>
                <a:cubicBezTo>
                  <a:pt x="11600255" y="2531205"/>
                  <a:pt x="11598007" y="2530398"/>
                  <a:pt x="11595759" y="2529590"/>
                </a:cubicBezTo>
                <a:cubicBezTo>
                  <a:pt x="11589143" y="2528230"/>
                  <a:pt x="11586089" y="2529673"/>
                  <a:pt x="11585920" y="2537232"/>
                </a:cubicBezTo>
                <a:cubicBezTo>
                  <a:pt x="11585369" y="2541607"/>
                  <a:pt x="11582952" y="2548360"/>
                  <a:pt x="11577269" y="2545810"/>
                </a:cubicBezTo>
                <a:cubicBezTo>
                  <a:pt x="11569465" y="2543514"/>
                  <a:pt x="11562043" y="2544404"/>
                  <a:pt x="11554494" y="2544233"/>
                </a:cubicBezTo>
                <a:cubicBezTo>
                  <a:pt x="11548005" y="2543934"/>
                  <a:pt x="11540329" y="2542701"/>
                  <a:pt x="11533162" y="2545714"/>
                </a:cubicBezTo>
                <a:cubicBezTo>
                  <a:pt x="11527054" y="2548601"/>
                  <a:pt x="11519887" y="2551615"/>
                  <a:pt x="11526462" y="2561597"/>
                </a:cubicBezTo>
                <a:cubicBezTo>
                  <a:pt x="11528965" y="2564528"/>
                  <a:pt x="11527099" y="2566907"/>
                  <a:pt x="11522985" y="2568476"/>
                </a:cubicBezTo>
                <a:cubicBezTo>
                  <a:pt x="11507081" y="2570384"/>
                  <a:pt x="11501270" y="2566772"/>
                  <a:pt x="11498300" y="2550972"/>
                </a:cubicBezTo>
                <a:cubicBezTo>
                  <a:pt x="11497663" y="2545664"/>
                  <a:pt x="11496093" y="2541543"/>
                  <a:pt x="11491597" y="2539928"/>
                </a:cubicBezTo>
                <a:cubicBezTo>
                  <a:pt x="11483794" y="2537633"/>
                  <a:pt x="11476117" y="2536400"/>
                  <a:pt x="11467890" y="2539541"/>
                </a:cubicBezTo>
                <a:cubicBezTo>
                  <a:pt x="11465769" y="2539796"/>
                  <a:pt x="11465219" y="2544169"/>
                  <a:pt x="11466533" y="2546166"/>
                </a:cubicBezTo>
                <a:cubicBezTo>
                  <a:pt x="11466915" y="2549352"/>
                  <a:pt x="11467425" y="2553598"/>
                  <a:pt x="11465559" y="2555977"/>
                </a:cubicBezTo>
                <a:cubicBezTo>
                  <a:pt x="11462760" y="2559543"/>
                  <a:pt x="11459410" y="2567485"/>
                  <a:pt x="11455466" y="2561495"/>
                </a:cubicBezTo>
                <a:cubicBezTo>
                  <a:pt x="11445582" y="2550833"/>
                  <a:pt x="11434980" y="2552104"/>
                  <a:pt x="11423317" y="2553503"/>
                </a:cubicBezTo>
                <a:cubicBezTo>
                  <a:pt x="11416828" y="2553204"/>
                  <a:pt x="11410339" y="2552906"/>
                  <a:pt x="11404401" y="2548232"/>
                </a:cubicBezTo>
                <a:cubicBezTo>
                  <a:pt x="11381963" y="2531536"/>
                  <a:pt x="11366187" y="2534505"/>
                  <a:pt x="11354145" y="2559645"/>
                </a:cubicBezTo>
                <a:cubicBezTo>
                  <a:pt x="11350667" y="2566525"/>
                  <a:pt x="11345621" y="2569285"/>
                  <a:pt x="11339555" y="2563549"/>
                </a:cubicBezTo>
                <a:cubicBezTo>
                  <a:pt x="11325304" y="2552334"/>
                  <a:pt x="11308890" y="2549994"/>
                  <a:pt x="11291799" y="2550966"/>
                </a:cubicBezTo>
                <a:cubicBezTo>
                  <a:pt x="11283189" y="2550922"/>
                  <a:pt x="11274835" y="2553001"/>
                  <a:pt x="11265165" y="2553084"/>
                </a:cubicBezTo>
                <a:cubicBezTo>
                  <a:pt x="11249006" y="2552868"/>
                  <a:pt x="11235222" y="2554521"/>
                  <a:pt x="11231153" y="2574396"/>
                </a:cubicBezTo>
                <a:cubicBezTo>
                  <a:pt x="11230261" y="2566964"/>
                  <a:pt x="11230685" y="2561527"/>
                  <a:pt x="11226740" y="2555538"/>
                </a:cubicBezTo>
                <a:cubicBezTo>
                  <a:pt x="11222541" y="2547425"/>
                  <a:pt x="11214737" y="2545130"/>
                  <a:pt x="11207315" y="2546020"/>
                </a:cubicBezTo>
                <a:cubicBezTo>
                  <a:pt x="11198960" y="2548099"/>
                  <a:pt x="11205153" y="2554896"/>
                  <a:pt x="11204602" y="2559270"/>
                </a:cubicBezTo>
                <a:cubicBezTo>
                  <a:pt x="11204305" y="2565768"/>
                  <a:pt x="11200574" y="2570525"/>
                  <a:pt x="11193830" y="2568102"/>
                </a:cubicBezTo>
                <a:lnTo>
                  <a:pt x="11180740" y="2568034"/>
                </a:lnTo>
                <a:lnTo>
                  <a:pt x="11195649" y="2580624"/>
                </a:lnTo>
                <a:lnTo>
                  <a:pt x="11203361" y="2582303"/>
                </a:lnTo>
                <a:lnTo>
                  <a:pt x="11223468" y="2579223"/>
                </a:lnTo>
                <a:cubicBezTo>
                  <a:pt x="11230161" y="2579954"/>
                  <a:pt x="11236729" y="2582426"/>
                  <a:pt x="11242899" y="2586576"/>
                </a:cubicBezTo>
                <a:lnTo>
                  <a:pt x="11254759" y="2598694"/>
                </a:lnTo>
                <a:lnTo>
                  <a:pt x="11255706" y="2597117"/>
                </a:lnTo>
                <a:cubicBezTo>
                  <a:pt x="11265248" y="2595973"/>
                  <a:pt x="11275004" y="2605574"/>
                  <a:pt x="11274029" y="2615385"/>
                </a:cubicBezTo>
                <a:lnTo>
                  <a:pt x="11274306" y="2617688"/>
                </a:lnTo>
                <a:lnTo>
                  <a:pt x="11277827" y="2621047"/>
                </a:lnTo>
                <a:lnTo>
                  <a:pt x="11279840" y="2618996"/>
                </a:lnTo>
                <a:cubicBezTo>
                  <a:pt x="11284378" y="2611989"/>
                  <a:pt x="11288619" y="2611480"/>
                  <a:pt x="11293752" y="2618405"/>
                </a:cubicBezTo>
                <a:cubicBezTo>
                  <a:pt x="11300453" y="2629449"/>
                  <a:pt x="11309954" y="2636926"/>
                  <a:pt x="11319328" y="2643341"/>
                </a:cubicBezTo>
                <a:lnTo>
                  <a:pt x="11329030" y="2652656"/>
                </a:lnTo>
                <a:lnTo>
                  <a:pt x="11329959" y="2638551"/>
                </a:lnTo>
                <a:cubicBezTo>
                  <a:pt x="11328961" y="2630233"/>
                  <a:pt x="11327964" y="2621916"/>
                  <a:pt x="11331587" y="2613811"/>
                </a:cubicBezTo>
                <a:cubicBezTo>
                  <a:pt x="11347536" y="2631840"/>
                  <a:pt x="11347536" y="2631840"/>
                  <a:pt x="11367407" y="2618719"/>
                </a:cubicBezTo>
                <a:cubicBezTo>
                  <a:pt x="11376105" y="2614608"/>
                  <a:pt x="11381964" y="2612372"/>
                  <a:pt x="11391569" y="2615822"/>
                </a:cubicBezTo>
                <a:cubicBezTo>
                  <a:pt x="11416999" y="2623510"/>
                  <a:pt x="11442068" y="2628173"/>
                  <a:pt x="11467136" y="2632837"/>
                </a:cubicBezTo>
                <a:cubicBezTo>
                  <a:pt x="11544032" y="2648159"/>
                  <a:pt x="11621350" y="2654226"/>
                  <a:pt x="11697280" y="2674264"/>
                </a:cubicBezTo>
                <a:cubicBezTo>
                  <a:pt x="11703501" y="2675053"/>
                  <a:pt x="11712562" y="2673967"/>
                  <a:pt x="11713469" y="2681527"/>
                </a:cubicBezTo>
                <a:cubicBezTo>
                  <a:pt x="11715886" y="2688908"/>
                  <a:pt x="11708698" y="2692838"/>
                  <a:pt x="11704712" y="2697917"/>
                </a:cubicBezTo>
                <a:cubicBezTo>
                  <a:pt x="11700545" y="2701485"/>
                  <a:pt x="11694867" y="2705235"/>
                  <a:pt x="11698612" y="2710922"/>
                </a:cubicBezTo>
                <a:cubicBezTo>
                  <a:pt x="11701029" y="2718302"/>
                  <a:pt x="11707432" y="2720603"/>
                  <a:pt x="11713655" y="2721390"/>
                </a:cubicBezTo>
                <a:cubicBezTo>
                  <a:pt x="11718184" y="2720848"/>
                  <a:pt x="11722715" y="2720304"/>
                  <a:pt x="11727245" y="2719760"/>
                </a:cubicBezTo>
                <a:cubicBezTo>
                  <a:pt x="11748567" y="2718737"/>
                  <a:pt x="11762100" y="2729386"/>
                  <a:pt x="11764638" y="2750558"/>
                </a:cubicBezTo>
                <a:cubicBezTo>
                  <a:pt x="11765546" y="2758120"/>
                  <a:pt x="11766452" y="2765681"/>
                  <a:pt x="11764339" y="2773604"/>
                </a:cubicBezTo>
                <a:cubicBezTo>
                  <a:pt x="11763917" y="2782858"/>
                  <a:pt x="11770502" y="2786671"/>
                  <a:pt x="11779199" y="2782560"/>
                </a:cubicBezTo>
                <a:cubicBezTo>
                  <a:pt x="11795266" y="2776031"/>
                  <a:pt x="11801366" y="2763028"/>
                  <a:pt x="11797316" y="2742036"/>
                </a:cubicBezTo>
                <a:cubicBezTo>
                  <a:pt x="11809338" y="2752867"/>
                  <a:pt x="11818158" y="2762547"/>
                  <a:pt x="11824139" y="2774103"/>
                </a:cubicBezTo>
                <a:cubicBezTo>
                  <a:pt x="11830120" y="2785657"/>
                  <a:pt x="11828855" y="2813422"/>
                  <a:pt x="11819372" y="2823763"/>
                </a:cubicBezTo>
                <a:cubicBezTo>
                  <a:pt x="11807052" y="2835978"/>
                  <a:pt x="11792554" y="2830047"/>
                  <a:pt x="11781257" y="2825266"/>
                </a:cubicBezTo>
                <a:cubicBezTo>
                  <a:pt x="11765068" y="2818003"/>
                  <a:pt x="11747733" y="2813947"/>
                  <a:pt x="11729611" y="2816120"/>
                </a:cubicBezTo>
                <a:cubicBezTo>
                  <a:pt x="11719041" y="2817389"/>
                  <a:pt x="11706960" y="2818836"/>
                  <a:pt x="11694879" y="2820285"/>
                </a:cubicBezTo>
                <a:cubicBezTo>
                  <a:pt x="11645046" y="2826263"/>
                  <a:pt x="11595817" y="2824496"/>
                  <a:pt x="11552202" y="2792910"/>
                </a:cubicBezTo>
                <a:cubicBezTo>
                  <a:pt x="11535469" y="2781111"/>
                  <a:pt x="11526953" y="2786735"/>
                  <a:pt x="11521578" y="2805787"/>
                </a:cubicBezTo>
                <a:cubicBezTo>
                  <a:pt x="11520431" y="2808993"/>
                  <a:pt x="11523995" y="2813168"/>
                  <a:pt x="11519647" y="2815224"/>
                </a:cubicBezTo>
                <a:cubicBezTo>
                  <a:pt x="11515116" y="2815767"/>
                  <a:pt x="11511733" y="2813105"/>
                  <a:pt x="11509861" y="2810261"/>
                </a:cubicBezTo>
                <a:cubicBezTo>
                  <a:pt x="11507987" y="2807418"/>
                  <a:pt x="11506115" y="2804575"/>
                  <a:pt x="11504423" y="2803243"/>
                </a:cubicBezTo>
                <a:cubicBezTo>
                  <a:pt x="11498987" y="2796225"/>
                  <a:pt x="11492220" y="2790901"/>
                  <a:pt x="11485577" y="2799367"/>
                </a:cubicBezTo>
                <a:cubicBezTo>
                  <a:pt x="11477423" y="2808015"/>
                  <a:pt x="11489686" y="2808078"/>
                  <a:pt x="11493250" y="2812253"/>
                </a:cubicBezTo>
                <a:cubicBezTo>
                  <a:pt x="11493431" y="2813766"/>
                  <a:pt x="11494941" y="2813585"/>
                  <a:pt x="11495122" y="2815096"/>
                </a:cubicBezTo>
                <a:cubicBezTo>
                  <a:pt x="11498505" y="2817760"/>
                  <a:pt x="11500559" y="2822114"/>
                  <a:pt x="11497902" y="2825501"/>
                </a:cubicBezTo>
                <a:cubicBezTo>
                  <a:pt x="11495426" y="2830400"/>
                  <a:pt x="11492406" y="2830763"/>
                  <a:pt x="11487513" y="2828281"/>
                </a:cubicBezTo>
                <a:cubicBezTo>
                  <a:pt x="11468304" y="2821381"/>
                  <a:pt x="11452419" y="2829423"/>
                  <a:pt x="11442333" y="2847506"/>
                </a:cubicBezTo>
                <a:cubicBezTo>
                  <a:pt x="11439675" y="2850893"/>
                  <a:pt x="11433998" y="2854642"/>
                  <a:pt x="11434542" y="2859179"/>
                </a:cubicBezTo>
                <a:cubicBezTo>
                  <a:pt x="11436537" y="2875814"/>
                  <a:pt x="11455143" y="2890458"/>
                  <a:pt x="11469881" y="2885621"/>
                </a:cubicBezTo>
                <a:cubicBezTo>
                  <a:pt x="11499357" y="2875949"/>
                  <a:pt x="11528593" y="2877046"/>
                  <a:pt x="11558917" y="2887215"/>
                </a:cubicBezTo>
                <a:cubicBezTo>
                  <a:pt x="11569850" y="2888971"/>
                  <a:pt x="11580784" y="2890728"/>
                  <a:pt x="11588937" y="2882081"/>
                </a:cubicBezTo>
                <a:cubicBezTo>
                  <a:pt x="11595943" y="2876638"/>
                  <a:pt x="11599145" y="2877788"/>
                  <a:pt x="11601744" y="2886680"/>
                </a:cubicBezTo>
                <a:cubicBezTo>
                  <a:pt x="11604705" y="2898598"/>
                  <a:pt x="11613162" y="2905254"/>
                  <a:pt x="11625605" y="2906829"/>
                </a:cubicBezTo>
                <a:cubicBezTo>
                  <a:pt x="11638230" y="2909917"/>
                  <a:pt x="11652365" y="2912825"/>
                  <a:pt x="11666500" y="2915731"/>
                </a:cubicBezTo>
                <a:cubicBezTo>
                  <a:pt x="11678943" y="2917306"/>
                  <a:pt x="11684561" y="2925837"/>
                  <a:pt x="11684502" y="2938116"/>
                </a:cubicBezTo>
                <a:cubicBezTo>
                  <a:pt x="11684684" y="2939629"/>
                  <a:pt x="11685046" y="2942653"/>
                  <a:pt x="11683899" y="2945859"/>
                </a:cubicBezTo>
                <a:cubicBezTo>
                  <a:pt x="11684807" y="2953421"/>
                  <a:pt x="11690062" y="2958926"/>
                  <a:pt x="11697612" y="2958020"/>
                </a:cubicBezTo>
                <a:cubicBezTo>
                  <a:pt x="11703834" y="2958808"/>
                  <a:pt x="11702927" y="2951246"/>
                  <a:pt x="11702202" y="2945198"/>
                </a:cubicBezTo>
                <a:cubicBezTo>
                  <a:pt x="11702986" y="2938967"/>
                  <a:pt x="11702261" y="2932918"/>
                  <a:pt x="11711139" y="2930319"/>
                </a:cubicBezTo>
                <a:cubicBezTo>
                  <a:pt x="11724730" y="2928689"/>
                  <a:pt x="11738625" y="2942363"/>
                  <a:pt x="11737237" y="2956336"/>
                </a:cubicBezTo>
                <a:cubicBezTo>
                  <a:pt x="11737781" y="2960872"/>
                  <a:pt x="11735124" y="2964259"/>
                  <a:pt x="11738688" y="2968434"/>
                </a:cubicBezTo>
                <a:cubicBezTo>
                  <a:pt x="11743218" y="2967890"/>
                  <a:pt x="11742674" y="2963354"/>
                  <a:pt x="11745513" y="2961479"/>
                </a:cubicBezTo>
                <a:cubicBezTo>
                  <a:pt x="11751975" y="2951500"/>
                  <a:pt x="11758015" y="2950775"/>
                  <a:pt x="11765326" y="2960637"/>
                </a:cubicBezTo>
                <a:cubicBezTo>
                  <a:pt x="11774871" y="2976367"/>
                  <a:pt x="11788403" y="2987016"/>
                  <a:pt x="11801753" y="2996153"/>
                </a:cubicBezTo>
                <a:cubicBezTo>
                  <a:pt x="11816977" y="3008134"/>
                  <a:pt x="11830871" y="3021807"/>
                  <a:pt x="11834920" y="3042798"/>
                </a:cubicBezTo>
                <a:cubicBezTo>
                  <a:pt x="11837337" y="3050178"/>
                  <a:pt x="11841445" y="3058889"/>
                  <a:pt x="11849358" y="3061008"/>
                </a:cubicBezTo>
                <a:cubicBezTo>
                  <a:pt x="11881374" y="3072509"/>
                  <a:pt x="11894787" y="3107717"/>
                  <a:pt x="11925655" y="3122423"/>
                </a:cubicBezTo>
                <a:cubicBezTo>
                  <a:pt x="11933931" y="3127567"/>
                  <a:pt x="11933328" y="3135309"/>
                  <a:pt x="11931215" y="3143234"/>
                </a:cubicBezTo>
                <a:cubicBezTo>
                  <a:pt x="11927592" y="3151338"/>
                  <a:pt x="11919497" y="3147706"/>
                  <a:pt x="11914423" y="3143713"/>
                </a:cubicBezTo>
                <a:cubicBezTo>
                  <a:pt x="11904455" y="3137238"/>
                  <a:pt x="11895576" y="3139837"/>
                  <a:pt x="11887241" y="3146972"/>
                </a:cubicBezTo>
                <a:cubicBezTo>
                  <a:pt x="11877578" y="3155802"/>
                  <a:pt x="11865859" y="3160275"/>
                  <a:pt x="11852268" y="3161906"/>
                </a:cubicBezTo>
                <a:cubicBezTo>
                  <a:pt x="11829437" y="3163110"/>
                  <a:pt x="11815360" y="3147923"/>
                  <a:pt x="11818861" y="3126027"/>
                </a:cubicBezTo>
                <a:cubicBezTo>
                  <a:pt x="11819827" y="3121309"/>
                  <a:pt x="11820612" y="3115080"/>
                  <a:pt x="11820068" y="3110543"/>
                </a:cubicBezTo>
                <a:cubicBezTo>
                  <a:pt x="11819886" y="3109029"/>
                  <a:pt x="11821214" y="3107337"/>
                  <a:pt x="11821214" y="3107337"/>
                </a:cubicBezTo>
                <a:cubicBezTo>
                  <a:pt x="11819705" y="3107518"/>
                  <a:pt x="11819705" y="3107518"/>
                  <a:pt x="11818376" y="3109211"/>
                </a:cubicBezTo>
                <a:cubicBezTo>
                  <a:pt x="11812336" y="3109936"/>
                  <a:pt x="11807805" y="3110479"/>
                  <a:pt x="11801585" y="3109691"/>
                </a:cubicBezTo>
                <a:cubicBezTo>
                  <a:pt x="11771986" y="3105571"/>
                  <a:pt x="11763469" y="3111194"/>
                  <a:pt x="11757854" y="3141014"/>
                </a:cubicBezTo>
                <a:cubicBezTo>
                  <a:pt x="11756467" y="3154986"/>
                  <a:pt x="11747769" y="3159097"/>
                  <a:pt x="11733816" y="3157703"/>
                </a:cubicBezTo>
                <a:cubicBezTo>
                  <a:pt x="11723064" y="3157459"/>
                  <a:pt x="11716298" y="3152134"/>
                  <a:pt x="11708988" y="3142273"/>
                </a:cubicBezTo>
                <a:cubicBezTo>
                  <a:pt x="11688749" y="3114020"/>
                  <a:pt x="11660720" y="3097439"/>
                  <a:pt x="11625082" y="3094043"/>
                </a:cubicBezTo>
                <a:cubicBezTo>
                  <a:pt x="11595302" y="3088411"/>
                  <a:pt x="11595302" y="3088411"/>
                  <a:pt x="11604969" y="3117932"/>
                </a:cubicBezTo>
                <a:cubicBezTo>
                  <a:pt x="11609985" y="3134205"/>
                  <a:pt x="11607871" y="3142128"/>
                  <a:pt x="11595006" y="3149807"/>
                </a:cubicBezTo>
                <a:cubicBezTo>
                  <a:pt x="11587755" y="3127667"/>
                  <a:pt x="11582681" y="3123672"/>
                  <a:pt x="11559849" y="3124878"/>
                </a:cubicBezTo>
                <a:cubicBezTo>
                  <a:pt x="11548523" y="3126237"/>
                  <a:pt x="11536654" y="3130249"/>
                  <a:pt x="11526203" y="3126325"/>
                </a:cubicBezTo>
                <a:lnTo>
                  <a:pt x="11522814" y="3123943"/>
                </a:lnTo>
                <a:lnTo>
                  <a:pt x="11518932" y="3135508"/>
                </a:lnTo>
                <a:cubicBezTo>
                  <a:pt x="11514607" y="3139797"/>
                  <a:pt x="11509899" y="3140900"/>
                  <a:pt x="11505281" y="3140511"/>
                </a:cubicBezTo>
                <a:lnTo>
                  <a:pt x="11493896" y="3137084"/>
                </a:lnTo>
                <a:lnTo>
                  <a:pt x="11489119" y="3160973"/>
                </a:lnTo>
                <a:cubicBezTo>
                  <a:pt x="11490389" y="3171558"/>
                  <a:pt x="11491659" y="3182144"/>
                  <a:pt x="11480122" y="3188130"/>
                </a:cubicBezTo>
                <a:cubicBezTo>
                  <a:pt x="11478793" y="3189824"/>
                  <a:pt x="11474626" y="3193391"/>
                  <a:pt x="11474082" y="3188855"/>
                </a:cubicBezTo>
                <a:cubicBezTo>
                  <a:pt x="11471121" y="3176938"/>
                  <a:pt x="11460368" y="3176694"/>
                  <a:pt x="11450764" y="3173244"/>
                </a:cubicBezTo>
                <a:cubicBezTo>
                  <a:pt x="11439649" y="3169973"/>
                  <a:pt x="11432702" y="3163137"/>
                  <a:pt x="11432761" y="3150858"/>
                </a:cubicBezTo>
                <a:cubicBezTo>
                  <a:pt x="11432700" y="3143962"/>
                  <a:pt x="11430842" y="3138049"/>
                  <a:pt x="11427398" y="3133285"/>
                </a:cubicBezTo>
                <a:lnTo>
                  <a:pt x="11427128" y="3133090"/>
                </a:lnTo>
                <a:lnTo>
                  <a:pt x="11379796" y="3133346"/>
                </a:lnTo>
                <a:lnTo>
                  <a:pt x="11377886" y="3132842"/>
                </a:lnTo>
                <a:lnTo>
                  <a:pt x="11372370" y="3135858"/>
                </a:lnTo>
                <a:lnTo>
                  <a:pt x="11370360" y="3130854"/>
                </a:lnTo>
                <a:lnTo>
                  <a:pt x="11354996" y="3126795"/>
                </a:lnTo>
                <a:lnTo>
                  <a:pt x="11336070" y="3116433"/>
                </a:lnTo>
                <a:lnTo>
                  <a:pt x="11320293" y="3118326"/>
                </a:lnTo>
                <a:lnTo>
                  <a:pt x="11315312" y="3113976"/>
                </a:lnTo>
                <a:lnTo>
                  <a:pt x="11309842" y="3122888"/>
                </a:lnTo>
                <a:cubicBezTo>
                  <a:pt x="11309037" y="3125138"/>
                  <a:pt x="11311539" y="3128070"/>
                  <a:pt x="11308486" y="3129513"/>
                </a:cubicBezTo>
                <a:cubicBezTo>
                  <a:pt x="11305305" y="3129894"/>
                  <a:pt x="11302930" y="3128025"/>
                  <a:pt x="11301615" y="3126028"/>
                </a:cubicBezTo>
                <a:cubicBezTo>
                  <a:pt x="11300300" y="3124032"/>
                  <a:pt x="11298985" y="3122036"/>
                  <a:pt x="11297797" y="3121100"/>
                </a:cubicBezTo>
                <a:cubicBezTo>
                  <a:pt x="11293980" y="3116174"/>
                  <a:pt x="11289229" y="3112435"/>
                  <a:pt x="11284565" y="3118379"/>
                </a:cubicBezTo>
                <a:cubicBezTo>
                  <a:pt x="11278840" y="3124451"/>
                  <a:pt x="11287450" y="3124496"/>
                  <a:pt x="11289952" y="3127427"/>
                </a:cubicBezTo>
                <a:cubicBezTo>
                  <a:pt x="11290080" y="3128489"/>
                  <a:pt x="11291140" y="3128362"/>
                  <a:pt x="11291267" y="3129423"/>
                </a:cubicBezTo>
                <a:cubicBezTo>
                  <a:pt x="11293642" y="3131294"/>
                  <a:pt x="11295084" y="3134351"/>
                  <a:pt x="11293219" y="3136729"/>
                </a:cubicBezTo>
                <a:cubicBezTo>
                  <a:pt x="11291480" y="3140169"/>
                  <a:pt x="11289360" y="3140423"/>
                  <a:pt x="11285924" y="3138681"/>
                </a:cubicBezTo>
                <a:cubicBezTo>
                  <a:pt x="11279180" y="3136259"/>
                  <a:pt x="11273020" y="3136459"/>
                  <a:pt x="11267661" y="3138852"/>
                </a:cubicBezTo>
                <a:lnTo>
                  <a:pt x="11255773" y="3150624"/>
                </a:lnTo>
                <a:lnTo>
                  <a:pt x="11272165" y="3176830"/>
                </a:lnTo>
                <a:lnTo>
                  <a:pt x="11272465" y="3178692"/>
                </a:lnTo>
                <a:lnTo>
                  <a:pt x="11273544" y="3178940"/>
                </a:lnTo>
                <a:cubicBezTo>
                  <a:pt x="11294240" y="3172150"/>
                  <a:pt x="11314767" y="3172920"/>
                  <a:pt x="11336059" y="3180060"/>
                </a:cubicBezTo>
                <a:cubicBezTo>
                  <a:pt x="11343736" y="3181293"/>
                  <a:pt x="11351412" y="3182527"/>
                  <a:pt x="11357137" y="3176455"/>
                </a:cubicBezTo>
                <a:cubicBezTo>
                  <a:pt x="11362056" y="3172634"/>
                  <a:pt x="11364304" y="3173441"/>
                  <a:pt x="11366129" y="3179684"/>
                </a:cubicBezTo>
                <a:cubicBezTo>
                  <a:pt x="11368208" y="3188052"/>
                  <a:pt x="11374146" y="3192725"/>
                  <a:pt x="11382882" y="3193832"/>
                </a:cubicBezTo>
                <a:cubicBezTo>
                  <a:pt x="11391747" y="3196000"/>
                  <a:pt x="11401671" y="3198041"/>
                  <a:pt x="11411596" y="3200082"/>
                </a:cubicBezTo>
                <a:cubicBezTo>
                  <a:pt x="11420333" y="3201188"/>
                  <a:pt x="11424277" y="3207178"/>
                  <a:pt x="11424236" y="3215799"/>
                </a:cubicBezTo>
                <a:cubicBezTo>
                  <a:pt x="11424363" y="3216861"/>
                  <a:pt x="11424618" y="3218985"/>
                  <a:pt x="11423812" y="3221235"/>
                </a:cubicBezTo>
                <a:cubicBezTo>
                  <a:pt x="11424450" y="3226544"/>
                  <a:pt x="11428139" y="3230410"/>
                  <a:pt x="11433441" y="3229774"/>
                </a:cubicBezTo>
                <a:cubicBezTo>
                  <a:pt x="11437809" y="3230328"/>
                  <a:pt x="11437173" y="3225018"/>
                  <a:pt x="11436663" y="3220771"/>
                </a:cubicBezTo>
                <a:cubicBezTo>
                  <a:pt x="11437214" y="3216396"/>
                  <a:pt x="11436705" y="3212149"/>
                  <a:pt x="11442939" y="3210324"/>
                </a:cubicBezTo>
                <a:cubicBezTo>
                  <a:pt x="11452481" y="3209180"/>
                  <a:pt x="11462237" y="3218781"/>
                  <a:pt x="11461262" y="3228592"/>
                </a:cubicBezTo>
                <a:cubicBezTo>
                  <a:pt x="11461645" y="3231777"/>
                  <a:pt x="11459779" y="3234155"/>
                  <a:pt x="11462281" y="3237086"/>
                </a:cubicBezTo>
                <a:cubicBezTo>
                  <a:pt x="11465462" y="3236704"/>
                  <a:pt x="11465080" y="3233519"/>
                  <a:pt x="11467073" y="3232203"/>
                </a:cubicBezTo>
                <a:cubicBezTo>
                  <a:pt x="11471611" y="3225196"/>
                  <a:pt x="11475852" y="3224687"/>
                  <a:pt x="11480985" y="3231612"/>
                </a:cubicBezTo>
                <a:cubicBezTo>
                  <a:pt x="11487686" y="3242656"/>
                  <a:pt x="11497187" y="3250133"/>
                  <a:pt x="11506561" y="3256548"/>
                </a:cubicBezTo>
                <a:cubicBezTo>
                  <a:pt x="11517250" y="3264960"/>
                  <a:pt x="11527005" y="3274561"/>
                  <a:pt x="11529848" y="3289299"/>
                </a:cubicBezTo>
                <a:cubicBezTo>
                  <a:pt x="11531545" y="3294481"/>
                  <a:pt x="11534430" y="3300597"/>
                  <a:pt x="11539986" y="3302085"/>
                </a:cubicBezTo>
                <a:cubicBezTo>
                  <a:pt x="11562465" y="3310160"/>
                  <a:pt x="11571883" y="3334881"/>
                  <a:pt x="11593556" y="3345206"/>
                </a:cubicBezTo>
                <a:cubicBezTo>
                  <a:pt x="11599367" y="3348818"/>
                  <a:pt x="11598943" y="3354254"/>
                  <a:pt x="11597460" y="3359818"/>
                </a:cubicBezTo>
                <a:cubicBezTo>
                  <a:pt x="11594916" y="3365508"/>
                  <a:pt x="11589232" y="3362958"/>
                  <a:pt x="11585669" y="3360154"/>
                </a:cubicBezTo>
                <a:cubicBezTo>
                  <a:pt x="11578671" y="3355608"/>
                  <a:pt x="11572436" y="3357433"/>
                  <a:pt x="11566584" y="3362442"/>
                </a:cubicBezTo>
                <a:cubicBezTo>
                  <a:pt x="11559799" y="3368642"/>
                  <a:pt x="11551572" y="3371783"/>
                  <a:pt x="11542029" y="3372928"/>
                </a:cubicBezTo>
                <a:cubicBezTo>
                  <a:pt x="11525998" y="3373773"/>
                  <a:pt x="11516115" y="3363110"/>
                  <a:pt x="11518573" y="3347737"/>
                </a:cubicBezTo>
                <a:cubicBezTo>
                  <a:pt x="11519251" y="3344424"/>
                  <a:pt x="11519802" y="3340050"/>
                  <a:pt x="11519421" y="3336865"/>
                </a:cubicBezTo>
                <a:cubicBezTo>
                  <a:pt x="11519293" y="3335802"/>
                  <a:pt x="11520225" y="3334613"/>
                  <a:pt x="11520225" y="3334613"/>
                </a:cubicBezTo>
                <a:cubicBezTo>
                  <a:pt x="11519165" y="3334741"/>
                  <a:pt x="11519165" y="3334741"/>
                  <a:pt x="11518233" y="3335929"/>
                </a:cubicBezTo>
                <a:cubicBezTo>
                  <a:pt x="11513991" y="3336438"/>
                  <a:pt x="11510810" y="3336820"/>
                  <a:pt x="11506443" y="3336267"/>
                </a:cubicBezTo>
                <a:cubicBezTo>
                  <a:pt x="11485661" y="3333374"/>
                  <a:pt x="11479681" y="3337322"/>
                  <a:pt x="11475738" y="3358259"/>
                </a:cubicBezTo>
                <a:cubicBezTo>
                  <a:pt x="11474764" y="3368070"/>
                  <a:pt x="11468657" y="3370956"/>
                  <a:pt x="11458861" y="3369978"/>
                </a:cubicBezTo>
                <a:cubicBezTo>
                  <a:pt x="11451311" y="3369806"/>
                  <a:pt x="11446561" y="3366067"/>
                  <a:pt x="11441428" y="3359143"/>
                </a:cubicBezTo>
                <a:cubicBezTo>
                  <a:pt x="11427218" y="3339306"/>
                  <a:pt x="11407538" y="3327664"/>
                  <a:pt x="11382515" y="3325280"/>
                </a:cubicBezTo>
                <a:cubicBezTo>
                  <a:pt x="11361606" y="3321325"/>
                  <a:pt x="11361606" y="3321325"/>
                  <a:pt x="11368394" y="3342053"/>
                </a:cubicBezTo>
                <a:cubicBezTo>
                  <a:pt x="11371915" y="3353479"/>
                  <a:pt x="11370431" y="3359042"/>
                  <a:pt x="11361398" y="3364433"/>
                </a:cubicBezTo>
                <a:cubicBezTo>
                  <a:pt x="11356307" y="3348888"/>
                  <a:pt x="11352744" y="3346083"/>
                  <a:pt x="11336713" y="3346929"/>
                </a:cubicBezTo>
                <a:cubicBezTo>
                  <a:pt x="11326110" y="3348201"/>
                  <a:pt x="11314829" y="3352785"/>
                  <a:pt x="11306134" y="3343057"/>
                </a:cubicBezTo>
                <a:cubicBezTo>
                  <a:pt x="11306007" y="3341995"/>
                  <a:pt x="11304946" y="3342123"/>
                  <a:pt x="11303886" y="3342249"/>
                </a:cubicBezTo>
                <a:lnTo>
                  <a:pt x="11295714" y="3356824"/>
                </a:lnTo>
                <a:lnTo>
                  <a:pt x="11326110" y="3360004"/>
                </a:lnTo>
                <a:cubicBezTo>
                  <a:pt x="11335170" y="3358917"/>
                  <a:pt x="11341755" y="3362730"/>
                  <a:pt x="11345864" y="3371441"/>
                </a:cubicBezTo>
                <a:cubicBezTo>
                  <a:pt x="11361390" y="3398726"/>
                  <a:pt x="11362900" y="3398544"/>
                  <a:pt x="11394431" y="3393229"/>
                </a:cubicBezTo>
                <a:cubicBezTo>
                  <a:pt x="11397451" y="3392866"/>
                  <a:pt x="11400471" y="3392505"/>
                  <a:pt x="11405001" y="3391961"/>
                </a:cubicBezTo>
                <a:cubicBezTo>
                  <a:pt x="11401559" y="3401577"/>
                  <a:pt x="11398117" y="3411195"/>
                  <a:pt x="11394494" y="3419299"/>
                </a:cubicBezTo>
                <a:cubicBezTo>
                  <a:pt x="11390267" y="3435147"/>
                  <a:pt x="11378912" y="3442645"/>
                  <a:pt x="11363630" y="3442944"/>
                </a:cubicBezTo>
                <a:cubicBezTo>
                  <a:pt x="11354569" y="3444030"/>
                  <a:pt x="11346656" y="3441911"/>
                  <a:pt x="11337777" y="3444510"/>
                </a:cubicBezTo>
                <a:cubicBezTo>
                  <a:pt x="11323039" y="3449346"/>
                  <a:pt x="11318146" y="3446865"/>
                  <a:pt x="11313312" y="3432104"/>
                </a:cubicBezTo>
                <a:cubicBezTo>
                  <a:pt x="11312586" y="3426055"/>
                  <a:pt x="11311861" y="3420006"/>
                  <a:pt x="11311136" y="3413957"/>
                </a:cubicBezTo>
                <a:cubicBezTo>
                  <a:pt x="11311558" y="3404702"/>
                  <a:pt x="11306846" y="3403733"/>
                  <a:pt x="11299295" y="3404639"/>
                </a:cubicBezTo>
                <a:cubicBezTo>
                  <a:pt x="11282503" y="3405119"/>
                  <a:pt x="11271329" y="3414129"/>
                  <a:pt x="11262028" y="3425982"/>
                </a:cubicBezTo>
                <a:cubicBezTo>
                  <a:pt x="11259189" y="3427857"/>
                  <a:pt x="11258223" y="3432575"/>
                  <a:pt x="11253512" y="3431606"/>
                </a:cubicBezTo>
                <a:cubicBezTo>
                  <a:pt x="11250311" y="3430456"/>
                  <a:pt x="11249766" y="3425919"/>
                  <a:pt x="11247893" y="3423076"/>
                </a:cubicBezTo>
                <a:cubicBezTo>
                  <a:pt x="11247531" y="3420051"/>
                  <a:pt x="11247350" y="3418539"/>
                  <a:pt x="11246987" y="3415514"/>
                </a:cubicBezTo>
                <a:cubicBezTo>
                  <a:pt x="11245717" y="3404928"/>
                  <a:pt x="11240824" y="3402447"/>
                  <a:pt x="11232126" y="3406559"/>
                </a:cubicBezTo>
                <a:cubicBezTo>
                  <a:pt x="11223610" y="3412182"/>
                  <a:pt x="11218535" y="3408189"/>
                  <a:pt x="11213098" y="3401171"/>
                </a:cubicBezTo>
                <a:cubicBezTo>
                  <a:pt x="11207843" y="3395665"/>
                  <a:pt x="11208628" y="3389434"/>
                  <a:pt x="11212613" y="3384355"/>
                </a:cubicBezTo>
                <a:cubicBezTo>
                  <a:pt x="11216418" y="3377762"/>
                  <a:pt x="11224331" y="3379881"/>
                  <a:pt x="11230916" y="3383694"/>
                </a:cubicBezTo>
                <a:cubicBezTo>
                  <a:pt x="11235627" y="3384662"/>
                  <a:pt x="11239010" y="3387325"/>
                  <a:pt x="11242815" y="3380732"/>
                </a:cubicBezTo>
                <a:cubicBezTo>
                  <a:pt x="11246620" y="3374139"/>
                  <a:pt x="11243237" y="3371478"/>
                  <a:pt x="11239672" y="3367303"/>
                </a:cubicBezTo>
                <a:cubicBezTo>
                  <a:pt x="11231215" y="3360647"/>
                  <a:pt x="11204759" y="3369956"/>
                  <a:pt x="11203190" y="3382416"/>
                </a:cubicBezTo>
                <a:cubicBezTo>
                  <a:pt x="11199508" y="3402801"/>
                  <a:pt x="11185554" y="3401406"/>
                  <a:pt x="11171600" y="3400012"/>
                </a:cubicBezTo>
                <a:lnTo>
                  <a:pt x="11136531" y="3394633"/>
                </a:lnTo>
                <a:lnTo>
                  <a:pt x="11138404" y="3406257"/>
                </a:lnTo>
                <a:cubicBezTo>
                  <a:pt x="11130472" y="3402900"/>
                  <a:pt x="11122541" y="3399543"/>
                  <a:pt x="11114059" y="3400560"/>
                </a:cubicBezTo>
                <a:cubicBezTo>
                  <a:pt x="11103583" y="3402894"/>
                  <a:pt x="11093659" y="3400853"/>
                  <a:pt x="11084413" y="3395500"/>
                </a:cubicBezTo>
                <a:cubicBezTo>
                  <a:pt x="11076354" y="3391081"/>
                  <a:pt x="11067363" y="3387851"/>
                  <a:pt x="11058371" y="3384620"/>
                </a:cubicBezTo>
                <a:cubicBezTo>
                  <a:pt x="11045350" y="3379181"/>
                  <a:pt x="11031863" y="3374336"/>
                  <a:pt x="11018561" y="3368796"/>
                </a:cubicBezTo>
                <a:lnTo>
                  <a:pt x="10980075" y="3348907"/>
                </a:lnTo>
                <a:lnTo>
                  <a:pt x="10970069" y="3352564"/>
                </a:lnTo>
                <a:lnTo>
                  <a:pt x="10969643" y="3353256"/>
                </a:lnTo>
                <a:cubicBezTo>
                  <a:pt x="10968837" y="3355507"/>
                  <a:pt x="10968287" y="3359881"/>
                  <a:pt x="10963919" y="3359328"/>
                </a:cubicBezTo>
                <a:lnTo>
                  <a:pt x="10961764" y="3355598"/>
                </a:lnTo>
                <a:lnTo>
                  <a:pt x="10960310" y="3356130"/>
                </a:lnTo>
                <a:cubicBezTo>
                  <a:pt x="10952072" y="3357693"/>
                  <a:pt x="10943721" y="3358311"/>
                  <a:pt x="10935416" y="3359307"/>
                </a:cubicBezTo>
                <a:cubicBezTo>
                  <a:pt x="10926356" y="3360394"/>
                  <a:pt x="10922007" y="3362449"/>
                  <a:pt x="10929135" y="3370798"/>
                </a:cubicBezTo>
                <a:cubicBezTo>
                  <a:pt x="10934754" y="3379329"/>
                  <a:pt x="10933970" y="3385559"/>
                  <a:pt x="10924125" y="3392876"/>
                </a:cubicBezTo>
                <a:cubicBezTo>
                  <a:pt x="10938259" y="3395783"/>
                  <a:pt x="10952213" y="3397177"/>
                  <a:pt x="10965019" y="3401778"/>
                </a:cubicBezTo>
                <a:cubicBezTo>
                  <a:pt x="10977643" y="3404865"/>
                  <a:pt x="10990450" y="3409465"/>
                  <a:pt x="11000780" y="3418964"/>
                </a:cubicBezTo>
                <a:cubicBezTo>
                  <a:pt x="10981694" y="3425856"/>
                  <a:pt x="10981694" y="3425856"/>
                  <a:pt x="10951369" y="3415686"/>
                </a:cubicBezTo>
                <a:cubicBezTo>
                  <a:pt x="10932160" y="3408786"/>
                  <a:pt x="10923281" y="3411385"/>
                  <a:pt x="10914342" y="3426264"/>
                </a:cubicBezTo>
                <a:cubicBezTo>
                  <a:pt x="10905586" y="3442654"/>
                  <a:pt x="10905586" y="3442654"/>
                  <a:pt x="10894530" y="3427106"/>
                </a:cubicBezTo>
                <a:cubicBezTo>
                  <a:pt x="10894349" y="3425593"/>
                  <a:pt x="10892658" y="3424262"/>
                  <a:pt x="10892476" y="3422750"/>
                </a:cubicBezTo>
                <a:cubicBezTo>
                  <a:pt x="10873084" y="3395162"/>
                  <a:pt x="10856241" y="3388841"/>
                  <a:pt x="10838611" y="3402892"/>
                </a:cubicBezTo>
                <a:lnTo>
                  <a:pt x="10822180" y="3421871"/>
                </a:lnTo>
                <a:lnTo>
                  <a:pt x="10830753" y="3423768"/>
                </a:lnTo>
                <a:cubicBezTo>
                  <a:pt x="10842375" y="3430990"/>
                  <a:pt x="10854675" y="3434900"/>
                  <a:pt x="10868840" y="3436434"/>
                </a:cubicBezTo>
                <a:cubicBezTo>
                  <a:pt x="10881945" y="3438093"/>
                  <a:pt x="10895729" y="3436439"/>
                  <a:pt x="10908411" y="3443535"/>
                </a:cubicBezTo>
                <a:cubicBezTo>
                  <a:pt x="10919778" y="3448635"/>
                  <a:pt x="10930762" y="3450548"/>
                  <a:pt x="10941152" y="3438532"/>
                </a:cubicBezTo>
                <a:cubicBezTo>
                  <a:pt x="10944377" y="3456455"/>
                  <a:pt x="10956167" y="3456118"/>
                  <a:pt x="10969018" y="3455654"/>
                </a:cubicBezTo>
                <a:cubicBezTo>
                  <a:pt x="10978560" y="3454509"/>
                  <a:pt x="10988230" y="3454427"/>
                  <a:pt x="10996543" y="3460969"/>
                </a:cubicBezTo>
                <a:cubicBezTo>
                  <a:pt x="11008547" y="3471377"/>
                  <a:pt x="11021907" y="3475161"/>
                  <a:pt x="11036327" y="3478816"/>
                </a:cubicBezTo>
                <a:cubicBezTo>
                  <a:pt x="11061732" y="3484386"/>
                  <a:pt x="11087943" y="3487705"/>
                  <a:pt x="11111864" y="3498838"/>
                </a:cubicBezTo>
                <a:cubicBezTo>
                  <a:pt x="11131162" y="3507294"/>
                  <a:pt x="11151139" y="3512438"/>
                  <a:pt x="11172599" y="3512018"/>
                </a:cubicBezTo>
                <a:cubicBezTo>
                  <a:pt x="11178960" y="3511255"/>
                  <a:pt x="11183583" y="3513933"/>
                  <a:pt x="11186468" y="3520049"/>
                </a:cubicBezTo>
                <a:cubicBezTo>
                  <a:pt x="11197370" y="3539206"/>
                  <a:pt x="11198430" y="3539079"/>
                  <a:pt x="11220569" y="3535347"/>
                </a:cubicBezTo>
                <a:cubicBezTo>
                  <a:pt x="11222689" y="3535092"/>
                  <a:pt x="11224810" y="3534838"/>
                  <a:pt x="11227990" y="3534457"/>
                </a:cubicBezTo>
                <a:cubicBezTo>
                  <a:pt x="11225574" y="3541208"/>
                  <a:pt x="11223157" y="3547961"/>
                  <a:pt x="11220613" y="3553651"/>
                </a:cubicBezTo>
                <a:cubicBezTo>
                  <a:pt x="11217645" y="3564778"/>
                  <a:pt x="11209672" y="3570043"/>
                  <a:pt x="11198943" y="3570253"/>
                </a:cubicBezTo>
                <a:cubicBezTo>
                  <a:pt x="11192581" y="3571015"/>
                  <a:pt x="11187025" y="3569528"/>
                  <a:pt x="11180790" y="3571353"/>
                </a:cubicBezTo>
                <a:cubicBezTo>
                  <a:pt x="11170443" y="3574748"/>
                  <a:pt x="11167007" y="3573006"/>
                  <a:pt x="11163613" y="3562642"/>
                </a:cubicBezTo>
                <a:cubicBezTo>
                  <a:pt x="11163103" y="3558395"/>
                  <a:pt x="11162594" y="3554148"/>
                  <a:pt x="11162085" y="3549900"/>
                </a:cubicBezTo>
                <a:cubicBezTo>
                  <a:pt x="11162381" y="3543402"/>
                  <a:pt x="11159073" y="3542722"/>
                  <a:pt x="11153771" y="3543358"/>
                </a:cubicBezTo>
                <a:cubicBezTo>
                  <a:pt x="11141981" y="3543695"/>
                  <a:pt x="11134135" y="3550021"/>
                  <a:pt x="11127605" y="3558344"/>
                </a:cubicBezTo>
                <a:cubicBezTo>
                  <a:pt x="11125612" y="3559660"/>
                  <a:pt x="11124934" y="3562972"/>
                  <a:pt x="11121626" y="3562292"/>
                </a:cubicBezTo>
                <a:cubicBezTo>
                  <a:pt x="11119378" y="3561485"/>
                  <a:pt x="11118996" y="3558299"/>
                  <a:pt x="11117680" y="3556303"/>
                </a:cubicBezTo>
                <a:cubicBezTo>
                  <a:pt x="11117426" y="3554179"/>
                  <a:pt x="11117299" y="3553117"/>
                  <a:pt x="11117044" y="3550994"/>
                </a:cubicBezTo>
                <a:cubicBezTo>
                  <a:pt x="11116152" y="3543561"/>
                  <a:pt x="11112717" y="3541819"/>
                  <a:pt x="11106610" y="3544706"/>
                </a:cubicBezTo>
                <a:cubicBezTo>
                  <a:pt x="11100631" y="3548654"/>
                  <a:pt x="11097067" y="3545850"/>
                  <a:pt x="11093250" y="3540923"/>
                </a:cubicBezTo>
                <a:cubicBezTo>
                  <a:pt x="11089560" y="3537057"/>
                  <a:pt x="11090111" y="3532682"/>
                  <a:pt x="11092909" y="3529116"/>
                </a:cubicBezTo>
                <a:cubicBezTo>
                  <a:pt x="11095581" y="3524487"/>
                  <a:pt x="11101137" y="3525975"/>
                  <a:pt x="11105760" y="3528652"/>
                </a:cubicBezTo>
                <a:cubicBezTo>
                  <a:pt x="11109068" y="3529332"/>
                  <a:pt x="11111443" y="3531201"/>
                  <a:pt x="11114115" y="3526572"/>
                </a:cubicBezTo>
                <a:cubicBezTo>
                  <a:pt x="11116786" y="3521943"/>
                  <a:pt x="11114411" y="3520075"/>
                  <a:pt x="11111908" y="3517143"/>
                </a:cubicBezTo>
                <a:cubicBezTo>
                  <a:pt x="11105970" y="3512470"/>
                  <a:pt x="11087395" y="3519006"/>
                  <a:pt x="11086293" y="3527755"/>
                </a:cubicBezTo>
                <a:cubicBezTo>
                  <a:pt x="11083708" y="3542067"/>
                  <a:pt x="11073910" y="3541088"/>
                  <a:pt x="11064113" y="3540109"/>
                </a:cubicBezTo>
                <a:cubicBezTo>
                  <a:pt x="11043586" y="3539340"/>
                  <a:pt x="11023355" y="3532072"/>
                  <a:pt x="11003633" y="3529052"/>
                </a:cubicBezTo>
                <a:cubicBezTo>
                  <a:pt x="10998078" y="3527565"/>
                  <a:pt x="10997568" y="3523317"/>
                  <a:pt x="10999179" y="3518816"/>
                </a:cubicBezTo>
                <a:cubicBezTo>
                  <a:pt x="11000663" y="3513252"/>
                  <a:pt x="11002147" y="3507689"/>
                  <a:pt x="11002443" y="3501191"/>
                </a:cubicBezTo>
                <a:cubicBezTo>
                  <a:pt x="11001679" y="3494819"/>
                  <a:pt x="10997183" y="3493204"/>
                  <a:pt x="10992687" y="3491590"/>
                </a:cubicBezTo>
                <a:cubicBezTo>
                  <a:pt x="10989252" y="3489848"/>
                  <a:pt x="10988828" y="3495284"/>
                  <a:pt x="10986835" y="3496600"/>
                </a:cubicBezTo>
                <a:cubicBezTo>
                  <a:pt x="10982425" y="3504668"/>
                  <a:pt x="10976955" y="3512864"/>
                  <a:pt x="10972545" y="3520933"/>
                </a:cubicBezTo>
                <a:cubicBezTo>
                  <a:pt x="10971230" y="3518936"/>
                  <a:pt x="10971103" y="3517875"/>
                  <a:pt x="10970975" y="3516813"/>
                </a:cubicBezTo>
                <a:cubicBezTo>
                  <a:pt x="10968388" y="3504198"/>
                  <a:pt x="10968388" y="3504198"/>
                  <a:pt x="10957489" y="3511968"/>
                </a:cubicBezTo>
                <a:cubicBezTo>
                  <a:pt x="10953629" y="3515662"/>
                  <a:pt x="10952314" y="3513665"/>
                  <a:pt x="10950872" y="3510607"/>
                </a:cubicBezTo>
                <a:cubicBezTo>
                  <a:pt x="10946672" y="3502494"/>
                  <a:pt x="10939929" y="3500072"/>
                  <a:pt x="10932761" y="3503086"/>
                </a:cubicBezTo>
                <a:cubicBezTo>
                  <a:pt x="10921735" y="3509793"/>
                  <a:pt x="10909945" y="3510130"/>
                  <a:pt x="10898282" y="3511529"/>
                </a:cubicBezTo>
                <a:cubicBezTo>
                  <a:pt x="10891920" y="3512292"/>
                  <a:pt x="10888866" y="3513735"/>
                  <a:pt x="10893872" y="3519597"/>
                </a:cubicBezTo>
                <a:cubicBezTo>
                  <a:pt x="10897817" y="3525587"/>
                  <a:pt x="10897266" y="3529961"/>
                  <a:pt x="10890354" y="3535099"/>
                </a:cubicBezTo>
                <a:cubicBezTo>
                  <a:pt x="10900278" y="3537140"/>
                  <a:pt x="10910075" y="3538118"/>
                  <a:pt x="10919066" y="3541349"/>
                </a:cubicBezTo>
                <a:cubicBezTo>
                  <a:pt x="10927931" y="3543517"/>
                  <a:pt x="10936923" y="3546747"/>
                  <a:pt x="10944175" y="3553416"/>
                </a:cubicBezTo>
                <a:cubicBezTo>
                  <a:pt x="10930774" y="3558255"/>
                  <a:pt x="10930774" y="3558255"/>
                  <a:pt x="10909483" y="3551115"/>
                </a:cubicBezTo>
                <a:cubicBezTo>
                  <a:pt x="10895995" y="3546270"/>
                  <a:pt x="10889761" y="3548095"/>
                  <a:pt x="10883485" y="3558541"/>
                </a:cubicBezTo>
                <a:cubicBezTo>
                  <a:pt x="10877337" y="3570050"/>
                  <a:pt x="10877337" y="3570050"/>
                  <a:pt x="10869574" y="3559132"/>
                </a:cubicBezTo>
                <a:cubicBezTo>
                  <a:pt x="10869447" y="3558070"/>
                  <a:pt x="10868260" y="3557136"/>
                  <a:pt x="10868132" y="3556074"/>
                </a:cubicBezTo>
                <a:cubicBezTo>
                  <a:pt x="10849977" y="3530247"/>
                  <a:pt x="10835006" y="3530966"/>
                  <a:pt x="10817663" y="3556742"/>
                </a:cubicBezTo>
                <a:cubicBezTo>
                  <a:pt x="10811387" y="3567188"/>
                  <a:pt x="10801548" y="3574831"/>
                  <a:pt x="10790140" y="3578353"/>
                </a:cubicBezTo>
                <a:cubicBezTo>
                  <a:pt x="10777544" y="3580941"/>
                  <a:pt x="10766432" y="3577965"/>
                  <a:pt x="10754260" y="3575117"/>
                </a:cubicBezTo>
                <a:cubicBezTo>
                  <a:pt x="10739712" y="3570399"/>
                  <a:pt x="10724104" y="3565809"/>
                  <a:pt x="10709005" y="3565465"/>
                </a:cubicBezTo>
                <a:cubicBezTo>
                  <a:pt x="10697215" y="3565802"/>
                  <a:pt x="10685170" y="3564016"/>
                  <a:pt x="10674991" y="3559851"/>
                </a:cubicBezTo>
                <a:cubicBezTo>
                  <a:pt x="10667060" y="3556494"/>
                  <a:pt x="10657008" y="3553392"/>
                  <a:pt x="10648908" y="3557594"/>
                </a:cubicBezTo>
                <a:cubicBezTo>
                  <a:pt x="10638814" y="3563113"/>
                  <a:pt x="10632876" y="3558440"/>
                  <a:pt x="10626684" y="3551642"/>
                </a:cubicBezTo>
                <a:cubicBezTo>
                  <a:pt x="10615486" y="3538984"/>
                  <a:pt x="10608274" y="3523692"/>
                  <a:pt x="10606109" y="3505642"/>
                </a:cubicBezTo>
                <a:cubicBezTo>
                  <a:pt x="10605600" y="3501394"/>
                  <a:pt x="10605091" y="3497147"/>
                  <a:pt x="10598474" y="3495786"/>
                </a:cubicBezTo>
                <a:cubicBezTo>
                  <a:pt x="10591730" y="3493364"/>
                  <a:pt x="10590247" y="3498927"/>
                  <a:pt x="10587448" y="3502494"/>
                </a:cubicBezTo>
                <a:cubicBezTo>
                  <a:pt x="10585710" y="3505935"/>
                  <a:pt x="10583971" y="3509374"/>
                  <a:pt x="10582105" y="3511752"/>
                </a:cubicBezTo>
                <a:cubicBezTo>
                  <a:pt x="10574769" y="3522325"/>
                  <a:pt x="10563361" y="3525848"/>
                  <a:pt x="10551825" y="3528308"/>
                </a:cubicBezTo>
                <a:cubicBezTo>
                  <a:pt x="10542283" y="3529453"/>
                  <a:pt x="10541264" y="3520959"/>
                  <a:pt x="10536386" y="3516158"/>
                </a:cubicBezTo>
                <a:cubicBezTo>
                  <a:pt x="10532231" y="3526350"/>
                  <a:pt x="10524258" y="3531615"/>
                  <a:pt x="10514461" y="3530636"/>
                </a:cubicBezTo>
                <a:cubicBezTo>
                  <a:pt x="10502416" y="3528849"/>
                  <a:pt x="10490880" y="3531310"/>
                  <a:pt x="10479345" y="3533770"/>
                </a:cubicBezTo>
                <a:cubicBezTo>
                  <a:pt x="10455086" y="3537757"/>
                  <a:pt x="10431123" y="3535245"/>
                  <a:pt x="10410806" y="3518294"/>
                </a:cubicBezTo>
                <a:cubicBezTo>
                  <a:pt x="10407243" y="3515491"/>
                  <a:pt x="10403680" y="3512687"/>
                  <a:pt x="10399694" y="3515319"/>
                </a:cubicBezTo>
                <a:cubicBezTo>
                  <a:pt x="10391849" y="3521645"/>
                  <a:pt x="10383239" y="3521601"/>
                  <a:pt x="10374629" y="3521557"/>
                </a:cubicBezTo>
                <a:cubicBezTo>
                  <a:pt x="10371449" y="3521938"/>
                  <a:pt x="10369456" y="3523253"/>
                  <a:pt x="10367717" y="3526693"/>
                </a:cubicBezTo>
                <a:cubicBezTo>
                  <a:pt x="10366233" y="3532257"/>
                  <a:pt x="10361865" y="3531704"/>
                  <a:pt x="10357369" y="3530089"/>
                </a:cubicBezTo>
                <a:cubicBezTo>
                  <a:pt x="10351813" y="3528601"/>
                  <a:pt x="10344518" y="3530553"/>
                  <a:pt x="10342439" y="3522185"/>
                </a:cubicBezTo>
                <a:cubicBezTo>
                  <a:pt x="10341420" y="3513691"/>
                  <a:pt x="10335737" y="3511142"/>
                  <a:pt x="10329121" y="3509781"/>
                </a:cubicBezTo>
                <a:cubicBezTo>
                  <a:pt x="10323565" y="3508293"/>
                  <a:pt x="10317204" y="3509056"/>
                  <a:pt x="10314573" y="3505063"/>
                </a:cubicBezTo>
                <a:cubicBezTo>
                  <a:pt x="10309186" y="3496016"/>
                  <a:pt x="10302019" y="3499030"/>
                  <a:pt x="10293537" y="3500047"/>
                </a:cubicBezTo>
                <a:cubicBezTo>
                  <a:pt x="10290483" y="3501490"/>
                  <a:pt x="10287175" y="3500810"/>
                  <a:pt x="10283994" y="3501192"/>
                </a:cubicBezTo>
                <a:cubicBezTo>
                  <a:pt x="10269023" y="3501909"/>
                  <a:pt x="10253797" y="3500505"/>
                  <a:pt x="10239081" y="3503346"/>
                </a:cubicBezTo>
                <a:cubicBezTo>
                  <a:pt x="10232847" y="3505172"/>
                  <a:pt x="10224364" y="3506189"/>
                  <a:pt x="10222753" y="3510690"/>
                </a:cubicBezTo>
                <a:cubicBezTo>
                  <a:pt x="10221397" y="3517316"/>
                  <a:pt x="10230261" y="3519484"/>
                  <a:pt x="10235944" y="3522033"/>
                </a:cubicBezTo>
                <a:cubicBezTo>
                  <a:pt x="10237132" y="3522968"/>
                  <a:pt x="10238319" y="3523903"/>
                  <a:pt x="10239380" y="3523775"/>
                </a:cubicBezTo>
                <a:cubicBezTo>
                  <a:pt x="10256685" y="3533548"/>
                  <a:pt x="10260206" y="3544974"/>
                  <a:pt x="10249393" y="3562427"/>
                </a:cubicBezTo>
                <a:cubicBezTo>
                  <a:pt x="10244388" y="3556564"/>
                  <a:pt x="10240061" y="3547389"/>
                  <a:pt x="10231069" y="3544160"/>
                </a:cubicBezTo>
                <a:cubicBezTo>
                  <a:pt x="10221018" y="3541057"/>
                  <a:pt x="10214360" y="3548318"/>
                  <a:pt x="10206260" y="3552520"/>
                </a:cubicBezTo>
                <a:cubicBezTo>
                  <a:pt x="10203334" y="3555026"/>
                  <a:pt x="10200025" y="3554346"/>
                  <a:pt x="10200449" y="3548909"/>
                </a:cubicBezTo>
                <a:cubicBezTo>
                  <a:pt x="10201255" y="3546658"/>
                  <a:pt x="10201000" y="3544535"/>
                  <a:pt x="10201806" y="3542284"/>
                </a:cubicBezTo>
                <a:cubicBezTo>
                  <a:pt x="10202484" y="3538972"/>
                  <a:pt x="10203162" y="3535659"/>
                  <a:pt x="10200659" y="3532728"/>
                </a:cubicBezTo>
                <a:cubicBezTo>
                  <a:pt x="10199344" y="3530731"/>
                  <a:pt x="10196546" y="3534298"/>
                  <a:pt x="10194425" y="3534553"/>
                </a:cubicBezTo>
                <a:cubicBezTo>
                  <a:pt x="10187385" y="3538628"/>
                  <a:pt x="10184883" y="3535697"/>
                  <a:pt x="10185179" y="3529199"/>
                </a:cubicBezTo>
                <a:cubicBezTo>
                  <a:pt x="10184924" y="3527075"/>
                  <a:pt x="10186790" y="3524697"/>
                  <a:pt x="10183354" y="3522955"/>
                </a:cubicBezTo>
                <a:cubicBezTo>
                  <a:pt x="10168131" y="3548477"/>
                  <a:pt x="10159904" y="3551618"/>
                  <a:pt x="10129748" y="3542310"/>
                </a:cubicBezTo>
                <a:cubicBezTo>
                  <a:pt x="10128688" y="3542437"/>
                  <a:pt x="10128688" y="3542437"/>
                  <a:pt x="10127500" y="3541502"/>
                </a:cubicBezTo>
                <a:cubicBezTo>
                  <a:pt x="10103962" y="3533555"/>
                  <a:pt x="10079871" y="3529981"/>
                  <a:pt x="10055867" y="3536091"/>
                </a:cubicBezTo>
                <a:cubicBezTo>
                  <a:pt x="10047512" y="3538170"/>
                  <a:pt x="10041829" y="3535621"/>
                  <a:pt x="10037884" y="3529631"/>
                </a:cubicBezTo>
                <a:cubicBezTo>
                  <a:pt x="10032752" y="3522708"/>
                  <a:pt x="10024820" y="3519350"/>
                  <a:pt x="10017271" y="3519178"/>
                </a:cubicBezTo>
                <a:cubicBezTo>
                  <a:pt x="10004165" y="3517519"/>
                  <a:pt x="9990127" y="3517049"/>
                  <a:pt x="9976344" y="3518702"/>
                </a:cubicBezTo>
                <a:cubicBezTo>
                  <a:pt x="9964681" y="3520101"/>
                  <a:pt x="9963070" y="3524602"/>
                  <a:pt x="9968584" y="3534712"/>
                </a:cubicBezTo>
                <a:cubicBezTo>
                  <a:pt x="9970026" y="3537770"/>
                  <a:pt x="9973462" y="3539512"/>
                  <a:pt x="9970663" y="3543079"/>
                </a:cubicBezTo>
                <a:cubicBezTo>
                  <a:pt x="9965871" y="3547962"/>
                  <a:pt x="9967696" y="3554205"/>
                  <a:pt x="9968460" y="3560576"/>
                </a:cubicBezTo>
                <a:cubicBezTo>
                  <a:pt x="9968842" y="3563762"/>
                  <a:pt x="9970412" y="3567882"/>
                  <a:pt x="9966298" y="3569453"/>
                </a:cubicBezTo>
                <a:cubicBezTo>
                  <a:pt x="9962184" y="3571023"/>
                  <a:pt x="9959554" y="3567030"/>
                  <a:pt x="9958112" y="3563971"/>
                </a:cubicBezTo>
                <a:cubicBezTo>
                  <a:pt x="9953912" y="3555859"/>
                  <a:pt x="9949840" y="3548807"/>
                  <a:pt x="9945768" y="3541757"/>
                </a:cubicBezTo>
                <a:cubicBezTo>
                  <a:pt x="9935248" y="3525785"/>
                  <a:pt x="9921506" y="3518816"/>
                  <a:pt x="9902548" y="3522167"/>
                </a:cubicBezTo>
                <a:cubicBezTo>
                  <a:pt x="9893006" y="3523312"/>
                  <a:pt x="9883591" y="3525518"/>
                  <a:pt x="9874049" y="3526662"/>
                </a:cubicBezTo>
                <a:cubicBezTo>
                  <a:pt x="9862513" y="3529123"/>
                  <a:pt x="9855514" y="3524576"/>
                  <a:pt x="9851061" y="3514340"/>
                </a:cubicBezTo>
                <a:cubicBezTo>
                  <a:pt x="9849745" y="3512344"/>
                  <a:pt x="9850423" y="3509031"/>
                  <a:pt x="9847116" y="3508351"/>
                </a:cubicBezTo>
                <a:cubicBezTo>
                  <a:pt x="9843766" y="3516292"/>
                  <a:pt x="9839483" y="3525423"/>
                  <a:pt x="9836261" y="3534426"/>
                </a:cubicBezTo>
                <a:cubicBezTo>
                  <a:pt x="9831046" y="3544745"/>
                  <a:pt x="9831046" y="3544745"/>
                  <a:pt x="9824598" y="3535824"/>
                </a:cubicBezTo>
                <a:cubicBezTo>
                  <a:pt x="9819337" y="3527838"/>
                  <a:pt x="9813783" y="3526351"/>
                  <a:pt x="9806064" y="3533739"/>
                </a:cubicBezTo>
                <a:cubicBezTo>
                  <a:pt x="9799279" y="3539938"/>
                  <a:pt x="9790924" y="3542017"/>
                  <a:pt x="9781127" y="3541038"/>
                </a:cubicBezTo>
                <a:cubicBezTo>
                  <a:pt x="9767089" y="3540568"/>
                  <a:pt x="9753601" y="3535723"/>
                  <a:pt x="9740114" y="3530878"/>
                </a:cubicBezTo>
                <a:cubicBezTo>
                  <a:pt x="9726627" y="3526033"/>
                  <a:pt x="9721453" y="3527730"/>
                  <a:pt x="9713057" y="3538431"/>
                </a:cubicBezTo>
                <a:cubicBezTo>
                  <a:pt x="9703855" y="3551383"/>
                  <a:pt x="9692064" y="3551720"/>
                  <a:pt x="9682987" y="3538806"/>
                </a:cubicBezTo>
                <a:cubicBezTo>
                  <a:pt x="9674164" y="3528017"/>
                  <a:pt x="9674164" y="3528017"/>
                  <a:pt x="9665895" y="3539779"/>
                </a:cubicBezTo>
                <a:cubicBezTo>
                  <a:pt x="9664835" y="3539906"/>
                  <a:pt x="9664962" y="3540968"/>
                  <a:pt x="9663902" y="3541095"/>
                </a:cubicBezTo>
                <a:cubicBezTo>
                  <a:pt x="9660298" y="3546913"/>
                  <a:pt x="9655929" y="3546360"/>
                  <a:pt x="9651984" y="3540370"/>
                </a:cubicBezTo>
                <a:cubicBezTo>
                  <a:pt x="9650541" y="3537312"/>
                  <a:pt x="9649099" y="3534254"/>
                  <a:pt x="9647657" y="3531196"/>
                </a:cubicBezTo>
                <a:cubicBezTo>
                  <a:pt x="9642143" y="3521086"/>
                  <a:pt x="9634084" y="3516667"/>
                  <a:pt x="9623864" y="3521124"/>
                </a:cubicBezTo>
                <a:cubicBezTo>
                  <a:pt x="9615170" y="3524860"/>
                  <a:pt x="9606348" y="3527533"/>
                  <a:pt x="9597723" y="3530722"/>
                </a:cubicBezTo>
                <a:lnTo>
                  <a:pt x="9596634" y="3531276"/>
                </a:lnTo>
                <a:lnTo>
                  <a:pt x="9598140" y="3540924"/>
                </a:lnTo>
                <a:cubicBezTo>
                  <a:pt x="9588418" y="3543163"/>
                  <a:pt x="9586861" y="3547008"/>
                  <a:pt x="9590658" y="3552898"/>
                </a:cubicBezTo>
                <a:cubicBezTo>
                  <a:pt x="9591689" y="3554898"/>
                  <a:pt x="9594718" y="3555866"/>
                  <a:pt x="9593643" y="3558195"/>
                </a:cubicBezTo>
                <a:cubicBezTo>
                  <a:pt x="9591866" y="3560633"/>
                  <a:pt x="9588948" y="3560369"/>
                  <a:pt x="9586731" y="3559994"/>
                </a:cubicBezTo>
                <a:cubicBezTo>
                  <a:pt x="9584624" y="3560323"/>
                  <a:pt x="9583110" y="3559839"/>
                  <a:pt x="9581596" y="3559356"/>
                </a:cubicBezTo>
                <a:cubicBezTo>
                  <a:pt x="9577163" y="3558607"/>
                  <a:pt x="9575166" y="3559639"/>
                  <a:pt x="9575232" y="3564671"/>
                </a:cubicBezTo>
                <a:cubicBezTo>
                  <a:pt x="9574970" y="3567594"/>
                  <a:pt x="9573522" y="3572142"/>
                  <a:pt x="9569681" y="3570580"/>
                </a:cubicBezTo>
                <a:cubicBezTo>
                  <a:pt x="9564437" y="3569239"/>
                  <a:pt x="9559521" y="3570006"/>
                  <a:pt x="9554496" y="3570070"/>
                </a:cubicBezTo>
                <a:cubicBezTo>
                  <a:pt x="9550173" y="3570024"/>
                  <a:pt x="9545038" y="3569386"/>
                  <a:pt x="9540342" y="3571560"/>
                </a:cubicBezTo>
                <a:cubicBezTo>
                  <a:pt x="9536348" y="3573624"/>
                  <a:pt x="9531653" y="3575798"/>
                  <a:pt x="9536262" y="3582282"/>
                </a:cubicBezTo>
                <a:cubicBezTo>
                  <a:pt x="9537996" y="3584173"/>
                  <a:pt x="9536811" y="3585798"/>
                  <a:pt x="9534112" y="3586939"/>
                </a:cubicBezTo>
                <a:cubicBezTo>
                  <a:pt x="9523579" y="3588584"/>
                  <a:pt x="9519629" y="3586319"/>
                  <a:pt x="9517280" y="3575881"/>
                </a:cubicBezTo>
                <a:cubicBezTo>
                  <a:pt x="9516730" y="3572365"/>
                  <a:pt x="9515589" y="3569662"/>
                  <a:pt x="9512561" y="3568694"/>
                </a:cubicBezTo>
                <a:cubicBezTo>
                  <a:pt x="9509938" y="3568023"/>
                  <a:pt x="9507343" y="3567527"/>
                  <a:pt x="9504729" y="3567486"/>
                </a:cubicBezTo>
                <a:lnTo>
                  <a:pt x="9500383" y="3568312"/>
                </a:lnTo>
                <a:lnTo>
                  <a:pt x="9499529" y="3570638"/>
                </a:lnTo>
                <a:lnTo>
                  <a:pt x="9495688" y="3571603"/>
                </a:lnTo>
                <a:lnTo>
                  <a:pt x="9496037" y="3573435"/>
                </a:lnTo>
                <a:cubicBezTo>
                  <a:pt x="9496367" y="3575544"/>
                  <a:pt x="9496806" y="3578357"/>
                  <a:pt x="9495621" y="3579983"/>
                </a:cubicBezTo>
                <a:cubicBezTo>
                  <a:pt x="9493843" y="3582422"/>
                  <a:pt x="9491804" y="3587782"/>
                  <a:pt x="9489039" y="3583892"/>
                </a:cubicBezTo>
                <a:cubicBezTo>
                  <a:pt x="9485626" y="3580463"/>
                  <a:pt x="9482164" y="3579023"/>
                  <a:pt x="9478590" y="3578590"/>
                </a:cubicBezTo>
                <a:lnTo>
                  <a:pt x="9468918" y="3579239"/>
                </a:lnTo>
                <a:lnTo>
                  <a:pt x="9466969" y="3586122"/>
                </a:lnTo>
                <a:cubicBezTo>
                  <a:pt x="9467065" y="3590283"/>
                  <a:pt x="9467606" y="3594796"/>
                  <a:pt x="9466525" y="3599234"/>
                </a:cubicBezTo>
                <a:cubicBezTo>
                  <a:pt x="9460333" y="3592438"/>
                  <a:pt x="9457448" y="3586321"/>
                  <a:pt x="9457617" y="3578761"/>
                </a:cubicBezTo>
                <a:lnTo>
                  <a:pt x="9457934" y="3577610"/>
                </a:lnTo>
                <a:lnTo>
                  <a:pt x="9454761" y="3576278"/>
                </a:lnTo>
                <a:cubicBezTo>
                  <a:pt x="9450931" y="3573634"/>
                  <a:pt x="9447408" y="3571798"/>
                  <a:pt x="9444160" y="3570797"/>
                </a:cubicBezTo>
                <a:lnTo>
                  <a:pt x="9437644" y="3570453"/>
                </a:lnTo>
                <a:lnTo>
                  <a:pt x="9436453" y="3572683"/>
                </a:lnTo>
                <a:cubicBezTo>
                  <a:pt x="9432170" y="3581813"/>
                  <a:pt x="9427760" y="3589881"/>
                  <a:pt x="9417412" y="3593277"/>
                </a:cubicBezTo>
                <a:cubicBezTo>
                  <a:pt x="9413299" y="3594847"/>
                  <a:pt x="9413681" y="3598033"/>
                  <a:pt x="9413130" y="3602407"/>
                </a:cubicBezTo>
                <a:cubicBezTo>
                  <a:pt x="9411774" y="3609032"/>
                  <a:pt x="9413852" y="3617399"/>
                  <a:pt x="9408255" y="3624534"/>
                </a:cubicBezTo>
                <a:cubicBezTo>
                  <a:pt x="9406813" y="3621475"/>
                  <a:pt x="9405498" y="3619479"/>
                  <a:pt x="9404055" y="3616421"/>
                </a:cubicBezTo>
                <a:cubicBezTo>
                  <a:pt x="9396420" y="3606565"/>
                  <a:pt x="9389804" y="3605205"/>
                  <a:pt x="9379965" y="3612847"/>
                </a:cubicBezTo>
                <a:cubicBezTo>
                  <a:pt x="9371187" y="3620362"/>
                  <a:pt x="9360711" y="3622696"/>
                  <a:pt x="9349854" y="3621844"/>
                </a:cubicBezTo>
                <a:cubicBezTo>
                  <a:pt x="9342177" y="3620610"/>
                  <a:pt x="9334628" y="3620439"/>
                  <a:pt x="9325891" y="3619332"/>
                </a:cubicBezTo>
                <a:cubicBezTo>
                  <a:pt x="9313910" y="3618077"/>
                  <a:pt x="9301897" y="3616556"/>
                  <a:pt x="9290053" y="3614206"/>
                </a:cubicBezTo>
                <a:lnTo>
                  <a:pt x="9257830" y="3604864"/>
                </a:lnTo>
                <a:lnTo>
                  <a:pt x="9254497" y="3609528"/>
                </a:lnTo>
                <a:cubicBezTo>
                  <a:pt x="9253225" y="3611168"/>
                  <a:pt x="9251782" y="3612293"/>
                  <a:pt x="9249565" y="3611918"/>
                </a:cubicBezTo>
                <a:cubicBezTo>
                  <a:pt x="9245133" y="3611170"/>
                  <a:pt x="9245066" y="3606138"/>
                  <a:pt x="9244517" y="3602622"/>
                </a:cubicBezTo>
                <a:cubicBezTo>
                  <a:pt x="9243968" y="3599106"/>
                  <a:pt x="9241379" y="3600951"/>
                  <a:pt x="9239163" y="3600576"/>
                </a:cubicBezTo>
                <a:cubicBezTo>
                  <a:pt x="9237056" y="3600905"/>
                  <a:pt x="9234949" y="3601234"/>
                  <a:pt x="9236091" y="3603938"/>
                </a:cubicBezTo>
                <a:cubicBezTo>
                  <a:pt x="9238703" y="3611454"/>
                  <a:pt x="9234819" y="3614221"/>
                  <a:pt x="9228609" y="3615911"/>
                </a:cubicBezTo>
                <a:cubicBezTo>
                  <a:pt x="9222399" y="3617601"/>
                  <a:pt x="9222136" y="3620523"/>
                  <a:pt x="9227118" y="3624788"/>
                </a:cubicBezTo>
                <a:cubicBezTo>
                  <a:pt x="9228040" y="3626085"/>
                  <a:pt x="9230256" y="3626460"/>
                  <a:pt x="9232473" y="3626834"/>
                </a:cubicBezTo>
                <a:cubicBezTo>
                  <a:pt x="9252047" y="3632422"/>
                  <a:pt x="9272368" y="3633571"/>
                  <a:pt x="9293061" y="3632501"/>
                </a:cubicBezTo>
                <a:cubicBezTo>
                  <a:pt x="9309541" y="3632089"/>
                  <a:pt x="9324836" y="3633303"/>
                  <a:pt x="9339825" y="3641768"/>
                </a:cubicBezTo>
                <a:cubicBezTo>
                  <a:pt x="9348537" y="3646891"/>
                  <a:pt x="9355473" y="3654452"/>
                  <a:pt x="9361816" y="3662826"/>
                </a:cubicBezTo>
                <a:cubicBezTo>
                  <a:pt x="9365413" y="3653620"/>
                  <a:pt x="9368814" y="3652369"/>
                  <a:pt x="9376935" y="3658304"/>
                </a:cubicBezTo>
                <a:cubicBezTo>
                  <a:pt x="9379370" y="3660085"/>
                  <a:pt x="9381324" y="3663382"/>
                  <a:pt x="9381170" y="3667008"/>
                </a:cubicBezTo>
                <a:cubicBezTo>
                  <a:pt x="9381456" y="3673447"/>
                  <a:pt x="9386701" y="3674789"/>
                  <a:pt x="9391726" y="3674725"/>
                </a:cubicBezTo>
                <a:cubicBezTo>
                  <a:pt x="9396861" y="3675364"/>
                  <a:pt x="9398419" y="3671519"/>
                  <a:pt x="9399977" y="3667673"/>
                </a:cubicBezTo>
                <a:cubicBezTo>
                  <a:pt x="9400832" y="3663938"/>
                  <a:pt x="9400173" y="3659718"/>
                  <a:pt x="9403727" y="3654842"/>
                </a:cubicBezTo>
                <a:cubicBezTo>
                  <a:pt x="9402939" y="3663610"/>
                  <a:pt x="9407481" y="3665061"/>
                  <a:pt x="9413319" y="3665590"/>
                </a:cubicBezTo>
                <a:cubicBezTo>
                  <a:pt x="9418343" y="3665526"/>
                  <a:pt x="9424511" y="3668165"/>
                  <a:pt x="9424467" y="3672494"/>
                </a:cubicBezTo>
                <a:cubicBezTo>
                  <a:pt x="9424270" y="3680449"/>
                  <a:pt x="9424776" y="3688294"/>
                  <a:pt x="9420849" y="3695390"/>
                </a:cubicBezTo>
                <a:cubicBezTo>
                  <a:pt x="9418588" y="3699345"/>
                  <a:pt x="9415890" y="3700487"/>
                  <a:pt x="9410864" y="3700551"/>
                </a:cubicBezTo>
                <a:cubicBezTo>
                  <a:pt x="9407134" y="3699693"/>
                  <a:pt x="9405510" y="3698506"/>
                  <a:pt x="9405553" y="3694176"/>
                </a:cubicBezTo>
                <a:cubicBezTo>
                  <a:pt x="9405114" y="3691364"/>
                  <a:pt x="9402788" y="3690286"/>
                  <a:pt x="9400682" y="3690615"/>
                </a:cubicBezTo>
                <a:cubicBezTo>
                  <a:pt x="9392365" y="3692634"/>
                  <a:pt x="9386791" y="3689182"/>
                  <a:pt x="9381107" y="3685027"/>
                </a:cubicBezTo>
                <a:cubicBezTo>
                  <a:pt x="9375532" y="3681576"/>
                  <a:pt x="9369696" y="3681046"/>
                  <a:pt x="9365549" y="3686736"/>
                </a:cubicBezTo>
                <a:cubicBezTo>
                  <a:pt x="9362586" y="3690800"/>
                  <a:pt x="9360962" y="3689613"/>
                  <a:pt x="9361006" y="3685284"/>
                </a:cubicBezTo>
                <a:cubicBezTo>
                  <a:pt x="9360566" y="3682471"/>
                  <a:pt x="9359052" y="3681987"/>
                  <a:pt x="9356024" y="3681020"/>
                </a:cubicBezTo>
                <a:cubicBezTo>
                  <a:pt x="9343428" y="3678664"/>
                  <a:pt x="9330788" y="3680637"/>
                  <a:pt x="9319510" y="3686721"/>
                </a:cubicBezTo>
                <a:cubicBezTo>
                  <a:pt x="9313629" y="3690521"/>
                  <a:pt x="9307309" y="3691507"/>
                  <a:pt x="9300769" y="3691087"/>
                </a:cubicBezTo>
                <a:cubicBezTo>
                  <a:pt x="9294933" y="3690558"/>
                  <a:pt x="9289468" y="3687809"/>
                  <a:pt x="9284707" y="3684952"/>
                </a:cubicBezTo>
                <a:cubicBezTo>
                  <a:pt x="9282270" y="3683171"/>
                  <a:pt x="9280427" y="3680577"/>
                  <a:pt x="9277245" y="3683235"/>
                </a:cubicBezTo>
                <a:cubicBezTo>
                  <a:pt x="9274063" y="3685893"/>
                  <a:pt x="9274503" y="3688705"/>
                  <a:pt x="9275754" y="3692112"/>
                </a:cubicBezTo>
                <a:cubicBezTo>
                  <a:pt x="9276896" y="3694815"/>
                  <a:pt x="9278629" y="3696706"/>
                  <a:pt x="9278366" y="3699628"/>
                </a:cubicBezTo>
                <a:cubicBezTo>
                  <a:pt x="9279574" y="3707364"/>
                  <a:pt x="9283634" y="3710331"/>
                  <a:pt x="9290875" y="3710641"/>
                </a:cubicBezTo>
                <a:cubicBezTo>
                  <a:pt x="9303955" y="3711481"/>
                  <a:pt x="9315739" y="3713243"/>
                  <a:pt x="9328335" y="3715598"/>
                </a:cubicBezTo>
                <a:cubicBezTo>
                  <a:pt x="9335906" y="3718018"/>
                  <a:pt x="9337156" y="3721424"/>
                  <a:pt x="9333120" y="3727817"/>
                </a:cubicBezTo>
                <a:cubicBezTo>
                  <a:pt x="9332418" y="3727927"/>
                  <a:pt x="9332528" y="3728630"/>
                  <a:pt x="9332637" y="3729333"/>
                </a:cubicBezTo>
                <a:cubicBezTo>
                  <a:pt x="9332331" y="3736585"/>
                  <a:pt x="9328074" y="3741572"/>
                  <a:pt x="9323708" y="3745855"/>
                </a:cubicBezTo>
                <a:cubicBezTo>
                  <a:pt x="9320636" y="3749216"/>
                  <a:pt x="9319012" y="3748030"/>
                  <a:pt x="9317870" y="3745326"/>
                </a:cubicBezTo>
                <a:cubicBezTo>
                  <a:pt x="9315478" y="3739216"/>
                  <a:pt x="9318549" y="3735855"/>
                  <a:pt x="9324057" y="3734275"/>
                </a:cubicBezTo>
                <a:cubicBezTo>
                  <a:pt x="9322104" y="3730978"/>
                  <a:pt x="9319558" y="3728494"/>
                  <a:pt x="9316047" y="3729042"/>
                </a:cubicBezTo>
                <a:cubicBezTo>
                  <a:pt x="9313940" y="3729371"/>
                  <a:pt x="9313677" y="3732294"/>
                  <a:pt x="9313305" y="3734513"/>
                </a:cubicBezTo>
                <a:cubicBezTo>
                  <a:pt x="9312143" y="3745500"/>
                  <a:pt x="9309664" y="3748048"/>
                  <a:pt x="9299021" y="3748989"/>
                </a:cubicBezTo>
                <a:cubicBezTo>
                  <a:pt x="9288971" y="3749118"/>
                  <a:pt x="9278438" y="3750762"/>
                  <a:pt x="9268827" y="3753704"/>
                </a:cubicBezTo>
                <a:cubicBezTo>
                  <a:pt x="9255814" y="3757897"/>
                  <a:pt x="9252566" y="3755522"/>
                  <a:pt x="9252586" y="3741833"/>
                </a:cubicBezTo>
                <a:cubicBezTo>
                  <a:pt x="9252477" y="3741129"/>
                  <a:pt x="9252367" y="3740426"/>
                  <a:pt x="9252257" y="3739723"/>
                </a:cubicBezTo>
                <a:cubicBezTo>
                  <a:pt x="9252630" y="3737503"/>
                  <a:pt x="9254297" y="3734362"/>
                  <a:pt x="9250566" y="3733504"/>
                </a:cubicBezTo>
                <a:cubicBezTo>
                  <a:pt x="9246946" y="3733348"/>
                  <a:pt x="9243216" y="3732490"/>
                  <a:pt x="9241767" y="3737038"/>
                </a:cubicBezTo>
                <a:cubicBezTo>
                  <a:pt x="9240802" y="3740070"/>
                  <a:pt x="9239727" y="3742400"/>
                  <a:pt x="9239464" y="3745322"/>
                </a:cubicBezTo>
                <a:cubicBezTo>
                  <a:pt x="9237314" y="3749980"/>
                  <a:pt x="9234615" y="3751122"/>
                  <a:pt x="9229963" y="3748967"/>
                </a:cubicBezTo>
                <a:cubicBezTo>
                  <a:pt x="9225420" y="3747515"/>
                  <a:pt x="9225573" y="3743889"/>
                  <a:pt x="9227943" y="3740638"/>
                </a:cubicBezTo>
                <a:cubicBezTo>
                  <a:pt x="9228425" y="3739121"/>
                  <a:pt x="9229018" y="3738309"/>
                  <a:pt x="9229501" y="3736793"/>
                </a:cubicBezTo>
                <a:cubicBezTo>
                  <a:pt x="9230686" y="3735167"/>
                  <a:pt x="9230356" y="3733057"/>
                  <a:pt x="9228732" y="3731870"/>
                </a:cubicBezTo>
                <a:cubicBezTo>
                  <a:pt x="9226405" y="3730792"/>
                  <a:pt x="9226033" y="3733012"/>
                  <a:pt x="9224738" y="3733935"/>
                </a:cubicBezTo>
                <a:cubicBezTo>
                  <a:pt x="9222258" y="3736483"/>
                  <a:pt x="9220592" y="3739624"/>
                  <a:pt x="9219736" y="3743360"/>
                </a:cubicBezTo>
                <a:cubicBezTo>
                  <a:pt x="9216248" y="3753269"/>
                  <a:pt x="9212255" y="3755333"/>
                  <a:pt x="9202357" y="3751836"/>
                </a:cubicBezTo>
                <a:cubicBezTo>
                  <a:pt x="9197815" y="3750384"/>
                  <a:pt x="9193163" y="3748229"/>
                  <a:pt x="9188620" y="3746778"/>
                </a:cubicBezTo>
                <a:cubicBezTo>
                  <a:pt x="9185591" y="3745809"/>
                  <a:pt x="9181970" y="3745655"/>
                  <a:pt x="9179711" y="3749609"/>
                </a:cubicBezTo>
                <a:cubicBezTo>
                  <a:pt x="9176859" y="3754377"/>
                  <a:pt x="9175520" y="3759629"/>
                  <a:pt x="9168389" y="3760021"/>
                </a:cubicBezTo>
                <a:cubicBezTo>
                  <a:pt x="9164066" y="3759976"/>
                  <a:pt x="9161476" y="3761821"/>
                  <a:pt x="9157526" y="3759556"/>
                </a:cubicBezTo>
                <a:cubicBezTo>
                  <a:pt x="9137666" y="3747530"/>
                  <a:pt x="9117455" y="3747084"/>
                  <a:pt x="9096346" y="3754702"/>
                </a:cubicBezTo>
                <a:cubicBezTo>
                  <a:pt x="9092945" y="3755953"/>
                  <a:pt x="9090026" y="3755689"/>
                  <a:pt x="9086888" y="3754018"/>
                </a:cubicBezTo>
                <a:cubicBezTo>
                  <a:pt x="9079580" y="3748675"/>
                  <a:pt x="9071746" y="3749178"/>
                  <a:pt x="9063539" y="3751900"/>
                </a:cubicBezTo>
                <a:cubicBezTo>
                  <a:pt x="9052041" y="3756577"/>
                  <a:pt x="9042057" y="3761738"/>
                  <a:pt x="9032402" y="3769008"/>
                </a:cubicBezTo>
                <a:cubicBezTo>
                  <a:pt x="9027926" y="3772588"/>
                  <a:pt x="9023450" y="3776168"/>
                  <a:pt x="9017722" y="3776343"/>
                </a:cubicBezTo>
                <a:cubicBezTo>
                  <a:pt x="8998807" y="3774974"/>
                  <a:pt x="8979144" y="3778044"/>
                  <a:pt x="8960864" y="3771534"/>
                </a:cubicBezTo>
                <a:cubicBezTo>
                  <a:pt x="8957024" y="3769972"/>
                  <a:pt x="8954326" y="3771114"/>
                  <a:pt x="8951253" y="3774475"/>
                </a:cubicBezTo>
                <a:cubicBezTo>
                  <a:pt x="8950069" y="3776100"/>
                  <a:pt x="8948884" y="3777726"/>
                  <a:pt x="8947590" y="3778649"/>
                </a:cubicBezTo>
                <a:cubicBezTo>
                  <a:pt x="8944188" y="3779900"/>
                  <a:pt x="8945110" y="3781197"/>
                  <a:pt x="8946142" y="3783197"/>
                </a:cubicBezTo>
                <a:cubicBezTo>
                  <a:pt x="8948205" y="3787197"/>
                  <a:pt x="8951343" y="3788868"/>
                  <a:pt x="8955557" y="3788210"/>
                </a:cubicBezTo>
                <a:cubicBezTo>
                  <a:pt x="8960472" y="3787443"/>
                  <a:pt x="8963237" y="3791333"/>
                  <a:pt x="8963194" y="3795662"/>
                </a:cubicBezTo>
                <a:cubicBezTo>
                  <a:pt x="8963041" y="3799288"/>
                  <a:pt x="8958608" y="3798539"/>
                  <a:pt x="8955689" y="3798275"/>
                </a:cubicBezTo>
                <a:cubicBezTo>
                  <a:pt x="8947746" y="3798074"/>
                  <a:pt x="8944650" y="3792074"/>
                  <a:pt x="8941665" y="3786777"/>
                </a:cubicBezTo>
                <a:cubicBezTo>
                  <a:pt x="8928760" y="3768622"/>
                  <a:pt x="8910919" y="3764925"/>
                  <a:pt x="8892795" y="3777840"/>
                </a:cubicBezTo>
                <a:cubicBezTo>
                  <a:pt x="8888209" y="3780717"/>
                  <a:pt x="8883513" y="3782891"/>
                  <a:pt x="8878488" y="3782955"/>
                </a:cubicBezTo>
                <a:cubicBezTo>
                  <a:pt x="8874977" y="3783503"/>
                  <a:pt x="8873463" y="3783019"/>
                  <a:pt x="8872914" y="3779503"/>
                </a:cubicBezTo>
                <a:cubicBezTo>
                  <a:pt x="8871223" y="3773284"/>
                  <a:pt x="8868787" y="3771503"/>
                  <a:pt x="8862797" y="3774600"/>
                </a:cubicBezTo>
                <a:cubicBezTo>
                  <a:pt x="8851408" y="3779980"/>
                  <a:pt x="8840174" y="3781734"/>
                  <a:pt x="8828236" y="3783598"/>
                </a:cubicBezTo>
                <a:cubicBezTo>
                  <a:pt x="8809167" y="3785854"/>
                  <a:pt x="8792271" y="3792815"/>
                  <a:pt x="8779720" y="3809182"/>
                </a:cubicBezTo>
                <a:cubicBezTo>
                  <a:pt x="8779720" y="3809182"/>
                  <a:pt x="8778909" y="3808588"/>
                  <a:pt x="8778798" y="3807885"/>
                </a:cubicBezTo>
                <a:cubicBezTo>
                  <a:pt x="8779172" y="3805666"/>
                  <a:pt x="8780246" y="3803337"/>
                  <a:pt x="8780509" y="3800414"/>
                </a:cubicBezTo>
                <a:cubicBezTo>
                  <a:pt x="8780926" y="3793866"/>
                  <a:pt x="8779082" y="3791273"/>
                  <a:pt x="8772542" y="3790853"/>
                </a:cubicBezTo>
                <a:cubicBezTo>
                  <a:pt x="8764599" y="3790652"/>
                  <a:pt x="8762712" y="3792388"/>
                  <a:pt x="8763218" y="3800233"/>
                </a:cubicBezTo>
                <a:cubicBezTo>
                  <a:pt x="8763547" y="3802342"/>
                  <a:pt x="8765610" y="3806342"/>
                  <a:pt x="8761397" y="3807001"/>
                </a:cubicBezTo>
                <a:cubicBezTo>
                  <a:pt x="8755187" y="3808690"/>
                  <a:pt x="8750095" y="3803723"/>
                  <a:pt x="8752026" y="3797658"/>
                </a:cubicBezTo>
                <a:cubicBezTo>
                  <a:pt x="8753583" y="3793813"/>
                  <a:pt x="8752552" y="3791812"/>
                  <a:pt x="8748119" y="3791065"/>
                </a:cubicBezTo>
                <a:cubicBezTo>
                  <a:pt x="8738441" y="3788974"/>
                  <a:pt x="8728655" y="3786180"/>
                  <a:pt x="8719349" y="3781869"/>
                </a:cubicBezTo>
                <a:cubicBezTo>
                  <a:pt x="8711669" y="3778746"/>
                  <a:pt x="8703834" y="3779249"/>
                  <a:pt x="8696879" y="3785378"/>
                </a:cubicBezTo>
                <a:cubicBezTo>
                  <a:pt x="8695101" y="3787817"/>
                  <a:pt x="8692402" y="3788958"/>
                  <a:pt x="8688891" y="3789507"/>
                </a:cubicBezTo>
                <a:cubicBezTo>
                  <a:pt x="8683164" y="3789681"/>
                  <a:pt x="8677437" y="3789854"/>
                  <a:pt x="8671709" y="3790028"/>
                </a:cubicBezTo>
                <a:cubicBezTo>
                  <a:pt x="8667496" y="3790686"/>
                  <a:pt x="8663657" y="3789125"/>
                  <a:pt x="8661483" y="3784422"/>
                </a:cubicBezTo>
                <a:cubicBezTo>
                  <a:pt x="8660013" y="3779609"/>
                  <a:pt x="8657093" y="3779344"/>
                  <a:pt x="8653099" y="3781408"/>
                </a:cubicBezTo>
                <a:cubicBezTo>
                  <a:pt x="8649699" y="3782659"/>
                  <a:pt x="8645595" y="3784021"/>
                  <a:pt x="8642194" y="3785272"/>
                </a:cubicBezTo>
                <a:cubicBezTo>
                  <a:pt x="8634097" y="3788697"/>
                  <a:pt x="8629950" y="3794387"/>
                  <a:pt x="8629863" y="3803046"/>
                </a:cubicBezTo>
                <a:cubicBezTo>
                  <a:pt x="8629601" y="3805968"/>
                  <a:pt x="8630039" y="3808781"/>
                  <a:pt x="8629777" y="3811703"/>
                </a:cubicBezTo>
                <a:cubicBezTo>
                  <a:pt x="8624376" y="3790936"/>
                  <a:pt x="8608379" y="3789832"/>
                  <a:pt x="8591789" y="3789541"/>
                </a:cubicBezTo>
                <a:cubicBezTo>
                  <a:pt x="8586654" y="3788902"/>
                  <a:pt x="8583472" y="3791559"/>
                  <a:pt x="8580401" y="3794920"/>
                </a:cubicBezTo>
                <a:cubicBezTo>
                  <a:pt x="8577329" y="3798281"/>
                  <a:pt x="8576473" y="3802017"/>
                  <a:pt x="8578536" y="3806017"/>
                </a:cubicBezTo>
                <a:cubicBezTo>
                  <a:pt x="8580490" y="3809314"/>
                  <a:pt x="8583671" y="3806656"/>
                  <a:pt x="8586480" y="3806217"/>
                </a:cubicBezTo>
                <a:cubicBezTo>
                  <a:pt x="8588587" y="3805888"/>
                  <a:pt x="8591988" y="3804637"/>
                  <a:pt x="8593239" y="3808043"/>
                </a:cubicBezTo>
                <a:cubicBezTo>
                  <a:pt x="8594380" y="3810747"/>
                  <a:pt x="8593525" y="3814482"/>
                  <a:pt x="8590936" y="3816327"/>
                </a:cubicBezTo>
                <a:cubicBezTo>
                  <a:pt x="8588456" y="3818875"/>
                  <a:pt x="8584946" y="3819423"/>
                  <a:pt x="8582137" y="3819862"/>
                </a:cubicBezTo>
                <a:cubicBezTo>
                  <a:pt x="8578626" y="3820410"/>
                  <a:pt x="8575115" y="3820959"/>
                  <a:pt x="8573447" y="3824100"/>
                </a:cubicBezTo>
                <a:cubicBezTo>
                  <a:pt x="8577727" y="3828475"/>
                  <a:pt x="8583674" y="3829707"/>
                  <a:pt x="8588590" y="3828940"/>
                </a:cubicBezTo>
                <a:cubicBezTo>
                  <a:pt x="8603555" y="3828043"/>
                  <a:pt x="8617665" y="3830883"/>
                  <a:pt x="8631776" y="3833722"/>
                </a:cubicBezTo>
                <a:cubicBezTo>
                  <a:pt x="8641454" y="3835813"/>
                  <a:pt x="8650582" y="3834388"/>
                  <a:pt x="8658832" y="3827336"/>
                </a:cubicBezTo>
                <a:cubicBezTo>
                  <a:pt x="8661312" y="3824788"/>
                  <a:pt x="8664230" y="3825053"/>
                  <a:pt x="8667479" y="3827428"/>
                </a:cubicBezTo>
                <a:cubicBezTo>
                  <a:pt x="8673272" y="3832286"/>
                  <a:pt x="8680141" y="3834815"/>
                  <a:pt x="8687010" y="3837344"/>
                </a:cubicBezTo>
                <a:cubicBezTo>
                  <a:pt x="8690740" y="3838203"/>
                  <a:pt x="8694251" y="3837654"/>
                  <a:pt x="8697433" y="3834996"/>
                </a:cubicBezTo>
                <a:cubicBezTo>
                  <a:pt x="8703796" y="3829681"/>
                  <a:pt x="8711301" y="3827068"/>
                  <a:pt x="8719355" y="3827972"/>
                </a:cubicBezTo>
                <a:cubicBezTo>
                  <a:pt x="8726706" y="3828985"/>
                  <a:pt x="8734057" y="3829998"/>
                  <a:pt x="8740707" y="3831121"/>
                </a:cubicBezTo>
                <a:cubicBezTo>
                  <a:pt x="8745951" y="3832464"/>
                  <a:pt x="8748650" y="3831322"/>
                  <a:pt x="8748474" y="3825586"/>
                </a:cubicBezTo>
                <a:cubicBezTo>
                  <a:pt x="8748627" y="3821960"/>
                  <a:pt x="8749702" y="3819632"/>
                  <a:pt x="8753213" y="3819083"/>
                </a:cubicBezTo>
                <a:cubicBezTo>
                  <a:pt x="8760828" y="3817174"/>
                  <a:pt x="8763483" y="3820362"/>
                  <a:pt x="8762475" y="3827723"/>
                </a:cubicBezTo>
                <a:cubicBezTo>
                  <a:pt x="8761202" y="3838006"/>
                  <a:pt x="8763639" y="3839787"/>
                  <a:pt x="8773469" y="3838251"/>
                </a:cubicBezTo>
                <a:cubicBezTo>
                  <a:pt x="8779789" y="3837265"/>
                  <a:pt x="8785999" y="3835575"/>
                  <a:pt x="8791507" y="3833995"/>
                </a:cubicBezTo>
                <a:cubicBezTo>
                  <a:pt x="8800636" y="3832569"/>
                  <a:pt x="8808843" y="3829847"/>
                  <a:pt x="8817818" y="3832048"/>
                </a:cubicBezTo>
                <a:cubicBezTo>
                  <a:pt x="8822953" y="3832687"/>
                  <a:pt x="8826794" y="3834248"/>
                  <a:pt x="8826487" y="3841500"/>
                </a:cubicBezTo>
                <a:cubicBezTo>
                  <a:pt x="8825851" y="3846641"/>
                  <a:pt x="8829319" y="3850422"/>
                  <a:pt x="8834936" y="3849545"/>
                </a:cubicBezTo>
                <a:cubicBezTo>
                  <a:pt x="8852601" y="3847507"/>
                  <a:pt x="8869037" y="3851424"/>
                  <a:pt x="8885583" y="3856044"/>
                </a:cubicBezTo>
                <a:cubicBezTo>
                  <a:pt x="8898290" y="3859103"/>
                  <a:pt x="8905422" y="3858710"/>
                  <a:pt x="8911279" y="3845549"/>
                </a:cubicBezTo>
                <a:cubicBezTo>
                  <a:pt x="8911981" y="3845439"/>
                  <a:pt x="8912684" y="3845330"/>
                  <a:pt x="8912684" y="3845330"/>
                </a:cubicBezTo>
                <a:cubicBezTo>
                  <a:pt x="8915822" y="3847001"/>
                  <a:pt x="8913299" y="3853878"/>
                  <a:pt x="8917512" y="3853220"/>
                </a:cubicBezTo>
                <a:cubicBezTo>
                  <a:pt x="8921023" y="3852672"/>
                  <a:pt x="8923173" y="3848014"/>
                  <a:pt x="8924731" y="3844169"/>
                </a:cubicBezTo>
                <a:cubicBezTo>
                  <a:pt x="8925324" y="3843356"/>
                  <a:pt x="8925806" y="3841840"/>
                  <a:pt x="8926399" y="3841027"/>
                </a:cubicBezTo>
                <a:cubicBezTo>
                  <a:pt x="8928439" y="3835666"/>
                  <a:pt x="8929777" y="3830415"/>
                  <a:pt x="8930412" y="3825273"/>
                </a:cubicBezTo>
                <a:cubicBezTo>
                  <a:pt x="8931268" y="3821537"/>
                  <a:pt x="8933967" y="3820396"/>
                  <a:pt x="8937697" y="3821254"/>
                </a:cubicBezTo>
                <a:cubicBezTo>
                  <a:pt x="8940023" y="3822331"/>
                  <a:pt x="8943162" y="3824003"/>
                  <a:pt x="8942196" y="3827035"/>
                </a:cubicBezTo>
                <a:cubicBezTo>
                  <a:pt x="8937304" y="3837163"/>
                  <a:pt x="8942133" y="3845054"/>
                  <a:pt x="8946259" y="3853054"/>
                </a:cubicBezTo>
                <a:cubicBezTo>
                  <a:pt x="8948433" y="3857757"/>
                  <a:pt x="8950166" y="3859647"/>
                  <a:pt x="8953720" y="3854770"/>
                </a:cubicBezTo>
                <a:cubicBezTo>
                  <a:pt x="8959864" y="3848048"/>
                  <a:pt x="8968180" y="3846029"/>
                  <a:pt x="8975685" y="3843417"/>
                </a:cubicBezTo>
                <a:cubicBezTo>
                  <a:pt x="8978384" y="3842275"/>
                  <a:pt x="8980490" y="3841946"/>
                  <a:pt x="8981522" y="3843946"/>
                </a:cubicBezTo>
                <a:cubicBezTo>
                  <a:pt x="8987053" y="3851726"/>
                  <a:pt x="8994997" y="3851927"/>
                  <a:pt x="9002940" y="3852128"/>
                </a:cubicBezTo>
                <a:cubicBezTo>
                  <a:pt x="9010292" y="3853141"/>
                  <a:pt x="9017534" y="3853451"/>
                  <a:pt x="9022033" y="3859232"/>
                </a:cubicBezTo>
                <a:cubicBezTo>
                  <a:pt x="9023986" y="3862528"/>
                  <a:pt x="9025391" y="3862309"/>
                  <a:pt x="9028792" y="3861058"/>
                </a:cubicBezTo>
                <a:cubicBezTo>
                  <a:pt x="9040882" y="3855568"/>
                  <a:pt x="9052820" y="3853704"/>
                  <a:pt x="9064561" y="3859795"/>
                </a:cubicBezTo>
                <a:cubicBezTo>
                  <a:pt x="9069213" y="3861950"/>
                  <a:pt x="9072022" y="3861511"/>
                  <a:pt x="9075905" y="3858744"/>
                </a:cubicBezTo>
                <a:cubicBezTo>
                  <a:pt x="9084375" y="3853099"/>
                  <a:pt x="9093504" y="3851674"/>
                  <a:pt x="9103620" y="3856578"/>
                </a:cubicBezTo>
                <a:cubicBezTo>
                  <a:pt x="9106057" y="3858359"/>
                  <a:pt x="9108273" y="3858733"/>
                  <a:pt x="9110862" y="3856888"/>
                </a:cubicBezTo>
                <a:cubicBezTo>
                  <a:pt x="9122141" y="3850805"/>
                  <a:pt x="9143603" y="3854657"/>
                  <a:pt x="9151570" y="3864219"/>
                </a:cubicBezTo>
                <a:cubicBezTo>
                  <a:pt x="9156309" y="3857716"/>
                  <a:pt x="9163221" y="3855916"/>
                  <a:pt x="9169870" y="3857039"/>
                </a:cubicBezTo>
                <a:cubicBezTo>
                  <a:pt x="9179548" y="3859130"/>
                  <a:pt x="9189489" y="3858298"/>
                  <a:pt x="9199428" y="3857466"/>
                </a:cubicBezTo>
                <a:cubicBezTo>
                  <a:pt x="9212990" y="3856790"/>
                  <a:pt x="9221373" y="3859803"/>
                  <a:pt x="9227190" y="3874022"/>
                </a:cubicBezTo>
                <a:cubicBezTo>
                  <a:pt x="9227410" y="3875429"/>
                  <a:pt x="9228221" y="3876022"/>
                  <a:pt x="9228441" y="3877429"/>
                </a:cubicBezTo>
                <a:cubicBezTo>
                  <a:pt x="9230614" y="3882132"/>
                  <a:pt x="9233533" y="3882397"/>
                  <a:pt x="9236495" y="3878332"/>
                </a:cubicBezTo>
                <a:cubicBezTo>
                  <a:pt x="9238865" y="3875081"/>
                  <a:pt x="9241234" y="3871829"/>
                  <a:pt x="9244305" y="3868468"/>
                </a:cubicBezTo>
                <a:cubicBezTo>
                  <a:pt x="9255298" y="3855946"/>
                  <a:pt x="9269891" y="3857270"/>
                  <a:pt x="9279921" y="3870831"/>
                </a:cubicBezTo>
                <a:cubicBezTo>
                  <a:pt x="9283718" y="3876722"/>
                  <a:pt x="9288810" y="3881690"/>
                  <a:pt x="9295789" y="3884922"/>
                </a:cubicBezTo>
                <a:cubicBezTo>
                  <a:pt x="9302065" y="3888264"/>
                  <a:pt x="9308341" y="3891607"/>
                  <a:pt x="9312841" y="3897387"/>
                </a:cubicBezTo>
                <a:cubicBezTo>
                  <a:pt x="9315956" y="3889697"/>
                  <a:pt x="9310425" y="3881917"/>
                  <a:pt x="9313541" y="3874227"/>
                </a:cubicBezTo>
                <a:cubicBezTo>
                  <a:pt x="9321287" y="3882381"/>
                  <a:pt x="9321287" y="3882381"/>
                  <a:pt x="9330349" y="3875925"/>
                </a:cubicBezTo>
                <a:cubicBezTo>
                  <a:pt x="9334343" y="3873860"/>
                  <a:pt x="9337042" y="3872718"/>
                  <a:pt x="9341585" y="3874170"/>
                </a:cubicBezTo>
                <a:cubicBezTo>
                  <a:pt x="9353588" y="3877338"/>
                  <a:pt x="9365372" y="3879100"/>
                  <a:pt x="9377156" y="3880862"/>
                </a:cubicBezTo>
                <a:cubicBezTo>
                  <a:pt x="9413321" y="3886741"/>
                  <a:pt x="9449529" y="3888292"/>
                  <a:pt x="9485321" y="3896390"/>
                </a:cubicBezTo>
                <a:cubicBezTo>
                  <a:pt x="9488240" y="3896654"/>
                  <a:pt x="9492453" y="3895996"/>
                  <a:pt x="9493002" y="3899512"/>
                </a:cubicBezTo>
                <a:cubicBezTo>
                  <a:pt x="9494253" y="3902919"/>
                  <a:pt x="9490961" y="3904873"/>
                  <a:pt x="9489184" y="3907312"/>
                </a:cubicBezTo>
                <a:cubicBezTo>
                  <a:pt x="9487297" y="3909048"/>
                  <a:pt x="9484708" y="3910893"/>
                  <a:pt x="9486551" y="3913486"/>
                </a:cubicBezTo>
                <a:cubicBezTo>
                  <a:pt x="9487804" y="3916892"/>
                  <a:pt x="9490832" y="3917861"/>
                  <a:pt x="9493750" y="3918125"/>
                </a:cubicBezTo>
                <a:cubicBezTo>
                  <a:pt x="9495857" y="3917796"/>
                  <a:pt x="9497963" y="3917467"/>
                  <a:pt x="9500069" y="3917138"/>
                </a:cubicBezTo>
                <a:cubicBezTo>
                  <a:pt x="9510011" y="3916307"/>
                  <a:pt x="9516507" y="3921055"/>
                  <a:pt x="9518043" y="3930900"/>
                </a:cubicBezTo>
                <a:cubicBezTo>
                  <a:pt x="9518593" y="3934416"/>
                  <a:pt x="9519142" y="3937932"/>
                  <a:pt x="9518286" y="3941668"/>
                </a:cubicBezTo>
                <a:cubicBezTo>
                  <a:pt x="9518243" y="3945997"/>
                  <a:pt x="9521381" y="3947668"/>
                  <a:pt x="9525375" y="3945604"/>
                </a:cubicBezTo>
                <a:cubicBezTo>
                  <a:pt x="9532769" y="3942288"/>
                  <a:pt x="9535401" y="3936114"/>
                  <a:pt x="9533163" y="3926378"/>
                </a:cubicBezTo>
                <a:cubicBezTo>
                  <a:pt x="9538956" y="3931236"/>
                  <a:pt x="9543236" y="3935611"/>
                  <a:pt x="9546221" y="3940908"/>
                </a:cubicBezTo>
                <a:cubicBezTo>
                  <a:pt x="9549206" y="3946205"/>
                  <a:pt x="9549075" y="3959192"/>
                  <a:pt x="9544819" y="3964178"/>
                </a:cubicBezTo>
                <a:cubicBezTo>
                  <a:pt x="9539268" y="3970087"/>
                  <a:pt x="9532399" y="3967558"/>
                  <a:pt x="9527045" y="3965513"/>
                </a:cubicBezTo>
                <a:cubicBezTo>
                  <a:pt x="9519364" y="3962390"/>
                  <a:pt x="9511201" y="3960783"/>
                  <a:pt x="9502774" y="3962099"/>
                </a:cubicBezTo>
                <a:cubicBezTo>
                  <a:pt x="9497859" y="3962867"/>
                  <a:pt x="9492241" y="3963744"/>
                  <a:pt x="9486623" y="3964621"/>
                </a:cubicBezTo>
                <a:cubicBezTo>
                  <a:pt x="9463451" y="3968239"/>
                  <a:pt x="9440432" y="3968231"/>
                  <a:pt x="9419539" y="3954205"/>
                </a:cubicBezTo>
                <a:cubicBezTo>
                  <a:pt x="9411529" y="3948972"/>
                  <a:pt x="9407645" y="3951739"/>
                  <a:pt x="9405451" y="3960726"/>
                </a:cubicBezTo>
                <a:cubicBezTo>
                  <a:pt x="9404969" y="3962242"/>
                  <a:pt x="9406703" y="3964133"/>
                  <a:pt x="9404706" y="3965165"/>
                </a:cubicBezTo>
                <a:cubicBezTo>
                  <a:pt x="9402599" y="3965494"/>
                  <a:pt x="9400975" y="3964307"/>
                  <a:pt x="9400054" y="3963010"/>
                </a:cubicBezTo>
                <a:cubicBezTo>
                  <a:pt x="9399132" y="3961713"/>
                  <a:pt x="9398210" y="3960416"/>
                  <a:pt x="9397398" y="3959823"/>
                </a:cubicBezTo>
                <a:cubicBezTo>
                  <a:pt x="9394742" y="3956635"/>
                  <a:pt x="9391494" y="3954261"/>
                  <a:pt x="9388532" y="3958326"/>
                </a:cubicBezTo>
                <a:cubicBezTo>
                  <a:pt x="9384868" y="3962499"/>
                  <a:pt x="9390596" y="3962326"/>
                  <a:pt x="9392329" y="3964216"/>
                </a:cubicBezTo>
                <a:cubicBezTo>
                  <a:pt x="9392439" y="3964919"/>
                  <a:pt x="9393141" y="3964809"/>
                  <a:pt x="9393251" y="3965513"/>
                </a:cubicBezTo>
                <a:cubicBezTo>
                  <a:pt x="9394875" y="3966700"/>
                  <a:pt x="9395906" y="3968700"/>
                  <a:pt x="9394722" y="3970326"/>
                </a:cubicBezTo>
                <a:cubicBezTo>
                  <a:pt x="9393647" y="3972654"/>
                  <a:pt x="9392243" y="3972874"/>
                  <a:pt x="9389916" y="3971796"/>
                </a:cubicBezTo>
                <a:cubicBezTo>
                  <a:pt x="9380831" y="3968893"/>
                  <a:pt x="9373546" y="3972912"/>
                  <a:pt x="9369136" y="3981524"/>
                </a:cubicBezTo>
                <a:cubicBezTo>
                  <a:pt x="9367952" y="3983150"/>
                  <a:pt x="9365362" y="3984995"/>
                  <a:pt x="9365692" y="3987104"/>
                </a:cubicBezTo>
                <a:cubicBezTo>
                  <a:pt x="9366900" y="3994840"/>
                  <a:pt x="9375832" y="4001370"/>
                  <a:pt x="9382634" y="3998867"/>
                </a:cubicBezTo>
                <a:cubicBezTo>
                  <a:pt x="9396238" y="3993861"/>
                  <a:pt x="9409910" y="3993887"/>
                  <a:pt x="9424240" y="3998133"/>
                </a:cubicBezTo>
                <a:cubicBezTo>
                  <a:pt x="9429375" y="3998772"/>
                  <a:pt x="9434510" y="3999411"/>
                  <a:pt x="9438174" y="3995237"/>
                </a:cubicBezTo>
                <a:cubicBezTo>
                  <a:pt x="9441356" y="3992579"/>
                  <a:pt x="9442870" y="3993063"/>
                  <a:pt x="9444231" y="3997173"/>
                </a:cubicBezTo>
                <a:cubicBezTo>
                  <a:pt x="9445811" y="4002689"/>
                  <a:pt x="9449872" y="4005657"/>
                  <a:pt x="9455709" y="4006186"/>
                </a:cubicBezTo>
                <a:cubicBezTo>
                  <a:pt x="9461656" y="4007419"/>
                  <a:pt x="9468305" y="4008542"/>
                  <a:pt x="9474954" y="4009664"/>
                </a:cubicBezTo>
                <a:cubicBezTo>
                  <a:pt x="9480791" y="4010194"/>
                  <a:pt x="9483557" y="4014084"/>
                  <a:pt x="9483733" y="4019820"/>
                </a:cubicBezTo>
                <a:cubicBezTo>
                  <a:pt x="9483842" y="4020523"/>
                  <a:pt x="9484063" y="4021929"/>
                  <a:pt x="9483580" y="4023445"/>
                </a:cubicBezTo>
                <a:cubicBezTo>
                  <a:pt x="9484129" y="4026961"/>
                  <a:pt x="9486674" y="4029445"/>
                  <a:pt x="9490185" y="4028897"/>
                </a:cubicBezTo>
                <a:cubicBezTo>
                  <a:pt x="9493104" y="4029162"/>
                  <a:pt x="9492555" y="4025646"/>
                  <a:pt x="9492116" y="4022833"/>
                </a:cubicBezTo>
                <a:cubicBezTo>
                  <a:pt x="9492379" y="4019910"/>
                  <a:pt x="9491939" y="4017098"/>
                  <a:pt x="9496043" y="4015736"/>
                </a:cubicBezTo>
                <a:cubicBezTo>
                  <a:pt x="9502363" y="4014749"/>
                  <a:pt x="9509078" y="4020904"/>
                  <a:pt x="9508663" y="4027453"/>
                </a:cubicBezTo>
                <a:cubicBezTo>
                  <a:pt x="9508991" y="4029562"/>
                  <a:pt x="9507806" y="4031188"/>
                  <a:pt x="9509541" y="4033079"/>
                </a:cubicBezTo>
                <a:cubicBezTo>
                  <a:pt x="9511647" y="4032750"/>
                  <a:pt x="9511318" y="4030640"/>
                  <a:pt x="9512612" y="4029718"/>
                </a:cubicBezTo>
                <a:cubicBezTo>
                  <a:pt x="9515465" y="4024950"/>
                  <a:pt x="9518273" y="4024511"/>
                  <a:pt x="9521851" y="4028995"/>
                </a:cubicBezTo>
                <a:cubicBezTo>
                  <a:pt x="9526570" y="4036183"/>
                  <a:pt x="9533066" y="4040932"/>
                  <a:pt x="9539452" y="4044977"/>
                </a:cubicBezTo>
                <a:cubicBezTo>
                  <a:pt x="9546760" y="4050319"/>
                  <a:pt x="9553475" y="4056474"/>
                  <a:pt x="9555715" y="4066210"/>
                </a:cubicBezTo>
                <a:cubicBezTo>
                  <a:pt x="9556966" y="4069616"/>
                  <a:pt x="9559029" y="4073616"/>
                  <a:pt x="9562759" y="4074474"/>
                </a:cubicBezTo>
                <a:cubicBezTo>
                  <a:pt x="9577901" y="4079313"/>
                  <a:pt x="9584750" y="4095533"/>
                  <a:pt x="9599409" y="4101888"/>
                </a:cubicBezTo>
                <a:cubicBezTo>
                  <a:pt x="9603360" y="4104153"/>
                  <a:pt x="9603207" y="4107778"/>
                  <a:pt x="9602351" y="4111514"/>
                </a:cubicBezTo>
                <a:cubicBezTo>
                  <a:pt x="9600793" y="4115359"/>
                  <a:pt x="9596953" y="4113798"/>
                  <a:pt x="9594518" y="4112017"/>
                </a:cubicBezTo>
                <a:cubicBezTo>
                  <a:pt x="9589755" y="4109159"/>
                  <a:pt x="9585651" y="4110520"/>
                  <a:pt x="9581878" y="4113990"/>
                </a:cubicBezTo>
                <a:cubicBezTo>
                  <a:pt x="9577511" y="4118274"/>
                  <a:pt x="9572113" y="4120558"/>
                  <a:pt x="9565794" y="4121544"/>
                </a:cubicBezTo>
                <a:cubicBezTo>
                  <a:pt x="9555150" y="4122485"/>
                  <a:pt x="9548325" y="4115628"/>
                  <a:pt x="9549596" y="4105344"/>
                </a:cubicBezTo>
                <a:cubicBezTo>
                  <a:pt x="9549970" y="4103124"/>
                  <a:pt x="9550233" y="4100202"/>
                  <a:pt x="9549903" y="4098092"/>
                </a:cubicBezTo>
                <a:cubicBezTo>
                  <a:pt x="9549793" y="4097389"/>
                  <a:pt x="9550386" y="4096576"/>
                  <a:pt x="9550386" y="4096576"/>
                </a:cubicBezTo>
                <a:cubicBezTo>
                  <a:pt x="9549683" y="4096686"/>
                  <a:pt x="9549683" y="4096686"/>
                  <a:pt x="9549091" y="4097499"/>
                </a:cubicBezTo>
                <a:cubicBezTo>
                  <a:pt x="9546282" y="4097937"/>
                  <a:pt x="9544176" y="4098266"/>
                  <a:pt x="9541257" y="4098002"/>
                </a:cubicBezTo>
                <a:cubicBezTo>
                  <a:pt x="9527366" y="4096569"/>
                  <a:pt x="9523483" y="4099336"/>
                  <a:pt x="9521355" y="4113356"/>
                </a:cubicBezTo>
                <a:cubicBezTo>
                  <a:pt x="9520939" y="4119903"/>
                  <a:pt x="9516946" y="4121967"/>
                  <a:pt x="9510406" y="4121548"/>
                </a:cubicBezTo>
                <a:cubicBezTo>
                  <a:pt x="9505381" y="4121612"/>
                  <a:pt x="9502133" y="4119238"/>
                  <a:pt x="9498556" y="4114754"/>
                </a:cubicBezTo>
                <a:cubicBezTo>
                  <a:pt x="9488636" y="4101895"/>
                  <a:pt x="9475271" y="4094618"/>
                  <a:pt x="9458571" y="4093624"/>
                </a:cubicBezTo>
                <a:cubicBezTo>
                  <a:pt x="9444571" y="4091487"/>
                  <a:pt x="9444571" y="4091487"/>
                  <a:pt x="9449575" y="4105113"/>
                </a:cubicBezTo>
                <a:cubicBezTo>
                  <a:pt x="9452188" y="4112629"/>
                  <a:pt x="9451333" y="4116365"/>
                  <a:pt x="9445452" y="4120164"/>
                </a:cubicBezTo>
                <a:cubicBezTo>
                  <a:pt x="9441698" y="4109945"/>
                  <a:pt x="9439262" y="4108164"/>
                  <a:pt x="9428620" y="4109105"/>
                </a:cubicBezTo>
                <a:cubicBezTo>
                  <a:pt x="9421598" y="4110202"/>
                  <a:pt x="9414203" y="4113517"/>
                  <a:pt x="9408189" y="4107253"/>
                </a:cubicBezTo>
                <a:cubicBezTo>
                  <a:pt x="9408079" y="4106550"/>
                  <a:pt x="9407377" y="4106659"/>
                  <a:pt x="9406675" y="4106769"/>
                </a:cubicBezTo>
                <a:cubicBezTo>
                  <a:pt x="9398688" y="4110897"/>
                  <a:pt x="9395463" y="4117884"/>
                  <a:pt x="9396188" y="4127135"/>
                </a:cubicBezTo>
                <a:cubicBezTo>
                  <a:pt x="9396956" y="4132058"/>
                  <a:pt x="9397725" y="4136981"/>
                  <a:pt x="9392437" y="4139968"/>
                </a:cubicBezTo>
                <a:cubicBezTo>
                  <a:pt x="9391845" y="4140780"/>
                  <a:pt x="9389957" y="4142516"/>
                  <a:pt x="9389628" y="4140406"/>
                </a:cubicBezTo>
                <a:cubicBezTo>
                  <a:pt x="9388048" y="4134890"/>
                  <a:pt x="9383022" y="4134954"/>
                  <a:pt x="9378480" y="4133503"/>
                </a:cubicBezTo>
                <a:cubicBezTo>
                  <a:pt x="9373235" y="4132160"/>
                  <a:pt x="9369877" y="4129083"/>
                  <a:pt x="9369701" y="4123347"/>
                </a:cubicBezTo>
                <a:cubicBezTo>
                  <a:pt x="9369415" y="4116908"/>
                  <a:pt x="9365837" y="4112425"/>
                  <a:pt x="9359781" y="4110489"/>
                </a:cubicBezTo>
                <a:cubicBezTo>
                  <a:pt x="9354316" y="4107741"/>
                  <a:pt x="9349730" y="4110618"/>
                  <a:pt x="9345364" y="4114901"/>
                </a:cubicBezTo>
                <a:cubicBezTo>
                  <a:pt x="9341810" y="4119778"/>
                  <a:pt x="9339965" y="4117184"/>
                  <a:pt x="9339308" y="4112965"/>
                </a:cubicBezTo>
                <a:cubicBezTo>
                  <a:pt x="9338319" y="4106637"/>
                  <a:pt x="9334478" y="4105075"/>
                  <a:pt x="9329081" y="4107358"/>
                </a:cubicBezTo>
                <a:cubicBezTo>
                  <a:pt x="9327677" y="4107578"/>
                  <a:pt x="9326272" y="4107797"/>
                  <a:pt x="9324977" y="4108720"/>
                </a:cubicBezTo>
                <a:cubicBezTo>
                  <a:pt x="9318877" y="4111113"/>
                  <a:pt x="9313852" y="4111177"/>
                  <a:pt x="9309945" y="4104583"/>
                </a:cubicBezTo>
                <a:cubicBezTo>
                  <a:pt x="9305446" y="4098803"/>
                  <a:pt x="9298577" y="4096274"/>
                  <a:pt x="9292147" y="4096557"/>
                </a:cubicBezTo>
                <a:cubicBezTo>
                  <a:pt x="9287012" y="4095918"/>
                  <a:pt x="9281395" y="4096795"/>
                  <a:pt x="9284007" y="4104311"/>
                </a:cubicBezTo>
                <a:cubicBezTo>
                  <a:pt x="9284336" y="4106421"/>
                  <a:pt x="9284073" y="4109343"/>
                  <a:pt x="9283700" y="4111563"/>
                </a:cubicBezTo>
                <a:cubicBezTo>
                  <a:pt x="9284469" y="4116485"/>
                  <a:pt x="9283131" y="4121737"/>
                  <a:pt x="9286599" y="4125517"/>
                </a:cubicBezTo>
                <a:cubicBezTo>
                  <a:pt x="9295641" y="4132750"/>
                  <a:pt x="9296475" y="4142704"/>
                  <a:pt x="9298122" y="4153253"/>
                </a:cubicBezTo>
                <a:cubicBezTo>
                  <a:pt x="9292768" y="4151207"/>
                  <a:pt x="9287414" y="4149162"/>
                  <a:pt x="9281796" y="4150039"/>
                </a:cubicBezTo>
                <a:cubicBezTo>
                  <a:pt x="9274884" y="4151839"/>
                  <a:pt x="9268235" y="4150716"/>
                  <a:pt x="9261958" y="4147374"/>
                </a:cubicBezTo>
                <a:cubicBezTo>
                  <a:pt x="9256494" y="4144625"/>
                  <a:pt x="9250437" y="4142689"/>
                  <a:pt x="9244380" y="4140754"/>
                </a:cubicBezTo>
                <a:cubicBezTo>
                  <a:pt x="9226802" y="4134133"/>
                  <a:pt x="9208039" y="4129139"/>
                  <a:pt x="9191317" y="4118783"/>
                </a:cubicBezTo>
                <a:cubicBezTo>
                  <a:pt x="9187366" y="4116519"/>
                  <a:pt x="9185480" y="4118254"/>
                  <a:pt x="9184624" y="4121989"/>
                </a:cubicBezTo>
                <a:cubicBezTo>
                  <a:pt x="9184141" y="4123506"/>
                  <a:pt x="9183878" y="4126428"/>
                  <a:pt x="9180960" y="4126164"/>
                </a:cubicBezTo>
                <a:cubicBezTo>
                  <a:pt x="9178744" y="4125789"/>
                  <a:pt x="9178304" y="4122976"/>
                  <a:pt x="9178085" y="4121570"/>
                </a:cubicBezTo>
                <a:cubicBezTo>
                  <a:pt x="9176833" y="4118164"/>
                  <a:pt x="9175692" y="4115461"/>
                  <a:pt x="9172773" y="4115196"/>
                </a:cubicBezTo>
                <a:cubicBezTo>
                  <a:pt x="9169153" y="4115041"/>
                  <a:pt x="9165905" y="4112666"/>
                  <a:pt x="9162284" y="4112511"/>
                </a:cubicBezTo>
                <a:cubicBezTo>
                  <a:pt x="9157149" y="4111873"/>
                  <a:pt x="9156008" y="4109169"/>
                  <a:pt x="9157456" y="4104621"/>
                </a:cubicBezTo>
                <a:cubicBezTo>
                  <a:pt x="9161383" y="4097524"/>
                  <a:pt x="9155546" y="4096995"/>
                  <a:pt x="9150893" y="4094840"/>
                </a:cubicBezTo>
                <a:cubicBezTo>
                  <a:pt x="9144727" y="4092201"/>
                  <a:pt x="9145605" y="4097827"/>
                  <a:pt x="9144640" y="4100859"/>
                </a:cubicBezTo>
                <a:cubicBezTo>
                  <a:pt x="9144157" y="4102375"/>
                  <a:pt x="9144377" y="4103781"/>
                  <a:pt x="9142270" y="4104111"/>
                </a:cubicBezTo>
                <a:cubicBezTo>
                  <a:pt x="9140317" y="4100814"/>
                  <a:pt x="9137661" y="4097627"/>
                  <a:pt x="9136300" y="4093517"/>
                </a:cubicBezTo>
                <a:cubicBezTo>
                  <a:pt x="9134456" y="4090923"/>
                  <a:pt x="9132020" y="4089142"/>
                  <a:pt x="9129212" y="4089582"/>
                </a:cubicBezTo>
                <a:cubicBezTo>
                  <a:pt x="9125701" y="4090129"/>
                  <a:pt x="9126250" y="4093646"/>
                  <a:pt x="9125877" y="4095865"/>
                </a:cubicBezTo>
                <a:cubicBezTo>
                  <a:pt x="9122455" y="4110806"/>
                  <a:pt x="9114578" y="4115638"/>
                  <a:pt x="9099656" y="4112205"/>
                </a:cubicBezTo>
                <a:cubicBezTo>
                  <a:pt x="9096627" y="4111237"/>
                  <a:pt x="9093709" y="4110972"/>
                  <a:pt x="9091273" y="4109192"/>
                </a:cubicBezTo>
                <a:cubicBezTo>
                  <a:pt x="9078347" y="4104726"/>
                  <a:pt x="9067484" y="4104262"/>
                  <a:pt x="9059520" y="4117752"/>
                </a:cubicBezTo>
                <a:cubicBezTo>
                  <a:pt x="9059520" y="4117752"/>
                  <a:pt x="9058819" y="4117861"/>
                  <a:pt x="9058929" y="4118564"/>
                </a:cubicBezTo>
                <a:cubicBezTo>
                  <a:pt x="9055637" y="4120519"/>
                  <a:pt x="9052938" y="4121661"/>
                  <a:pt x="9049097" y="4120099"/>
                </a:cubicBezTo>
                <a:cubicBezTo>
                  <a:pt x="9047583" y="4119615"/>
                  <a:pt x="9045959" y="4118428"/>
                  <a:pt x="9046332" y="4116209"/>
                </a:cubicBezTo>
                <a:cubicBezTo>
                  <a:pt x="9046485" y="4112583"/>
                  <a:pt x="9049886" y="4111332"/>
                  <a:pt x="9052585" y="4110190"/>
                </a:cubicBezTo>
                <a:cubicBezTo>
                  <a:pt x="9054692" y="4109861"/>
                  <a:pt x="9057391" y="4108719"/>
                  <a:pt x="9057061" y="4106609"/>
                </a:cubicBezTo>
                <a:cubicBezTo>
                  <a:pt x="9057325" y="4103687"/>
                  <a:pt x="9053923" y="4104939"/>
                  <a:pt x="9052299" y="4103751"/>
                </a:cubicBezTo>
                <a:cubicBezTo>
                  <a:pt x="9048569" y="4102893"/>
                  <a:pt x="9044948" y="4102738"/>
                  <a:pt x="9041217" y="4101880"/>
                </a:cubicBezTo>
                <a:cubicBezTo>
                  <a:pt x="9036082" y="4101241"/>
                  <a:pt x="9031539" y="4099789"/>
                  <a:pt x="9028072" y="4096008"/>
                </a:cubicBezTo>
                <a:cubicBezTo>
                  <a:pt x="9025527" y="4093524"/>
                  <a:pt x="9023419" y="4093853"/>
                  <a:pt x="9020128" y="4095808"/>
                </a:cubicBezTo>
                <a:cubicBezTo>
                  <a:pt x="9010846" y="4100859"/>
                  <a:pt x="9004197" y="4099736"/>
                  <a:pt x="8996560" y="4092284"/>
                </a:cubicBezTo>
                <a:cubicBezTo>
                  <a:pt x="8992391" y="4088613"/>
                  <a:pt x="8989515" y="4084019"/>
                  <a:pt x="8985937" y="4079536"/>
                </a:cubicBezTo>
                <a:cubicBezTo>
                  <a:pt x="8981548" y="4074458"/>
                  <a:pt x="8976084" y="4071709"/>
                  <a:pt x="8969435" y="4070587"/>
                </a:cubicBezTo>
                <a:cubicBezTo>
                  <a:pt x="8962083" y="4069573"/>
                  <a:pt x="8958792" y="4071528"/>
                  <a:pt x="8956489" y="4079811"/>
                </a:cubicBezTo>
                <a:lnTo>
                  <a:pt x="8952596" y="4085693"/>
                </a:lnTo>
                <a:lnTo>
                  <a:pt x="8956262" y="4094107"/>
                </a:lnTo>
                <a:cubicBezTo>
                  <a:pt x="8956731" y="4097112"/>
                  <a:pt x="8955043" y="4099427"/>
                  <a:pt x="8957514" y="4102120"/>
                </a:cubicBezTo>
                <a:cubicBezTo>
                  <a:pt x="8960513" y="4101652"/>
                  <a:pt x="8960044" y="4098647"/>
                  <a:pt x="8961888" y="4097333"/>
                </a:cubicBezTo>
                <a:cubicBezTo>
                  <a:pt x="8965950" y="4090542"/>
                  <a:pt x="8969950" y="4089918"/>
                  <a:pt x="8975046" y="4096304"/>
                </a:cubicBezTo>
                <a:cubicBezTo>
                  <a:pt x="8981766" y="4106540"/>
                  <a:pt x="8991018" y="4113304"/>
                  <a:pt x="9000113" y="4119066"/>
                </a:cubicBezTo>
                <a:cubicBezTo>
                  <a:pt x="9010521" y="4126674"/>
                  <a:pt x="9020086" y="4135441"/>
                  <a:pt x="9023276" y="4149306"/>
                </a:cubicBezTo>
                <a:lnTo>
                  <a:pt x="9031231" y="4158639"/>
                </a:lnTo>
                <a:lnTo>
                  <a:pt x="9059372" y="4167480"/>
                </a:lnTo>
                <a:cubicBezTo>
                  <a:pt x="9065649" y="4170821"/>
                  <a:pt x="9072188" y="4171241"/>
                  <a:pt x="9079101" y="4169442"/>
                </a:cubicBezTo>
                <a:cubicBezTo>
                  <a:pt x="9084608" y="4167861"/>
                  <a:pt x="9089853" y="4169204"/>
                  <a:pt x="9093912" y="4172171"/>
                </a:cubicBezTo>
                <a:cubicBezTo>
                  <a:pt x="9101813" y="4176700"/>
                  <a:pt x="9110086" y="4179011"/>
                  <a:pt x="9119544" y="4179695"/>
                </a:cubicBezTo>
                <a:cubicBezTo>
                  <a:pt x="9128300" y="4180489"/>
                  <a:pt x="9137429" y="4179064"/>
                  <a:pt x="9146032" y="4183483"/>
                </a:cubicBezTo>
                <a:cubicBezTo>
                  <a:pt x="9153712" y="4186606"/>
                  <a:pt x="9161064" y="4187620"/>
                  <a:pt x="9167689" y="4179381"/>
                </a:cubicBezTo>
                <a:cubicBezTo>
                  <a:pt x="9170259" y="4191226"/>
                  <a:pt x="9178093" y="4190724"/>
                  <a:pt x="9186629" y="4190111"/>
                </a:cubicBezTo>
                <a:cubicBezTo>
                  <a:pt x="9192949" y="4189124"/>
                  <a:pt x="9199378" y="4188841"/>
                  <a:pt x="9205062" y="4192995"/>
                </a:cubicBezTo>
                <a:cubicBezTo>
                  <a:pt x="9213292" y="4199635"/>
                  <a:pt x="9222267" y="4201835"/>
                  <a:pt x="9231945" y="4203926"/>
                </a:cubicBezTo>
                <a:cubicBezTo>
                  <a:pt x="9248974" y="4207030"/>
                  <a:pt x="9266485" y="4208618"/>
                  <a:pt x="9282659" y="4215457"/>
                </a:cubicBezTo>
                <a:cubicBezTo>
                  <a:pt x="9295694" y="4220626"/>
                  <a:pt x="9309102" y="4223575"/>
                  <a:pt x="9323366" y="4222788"/>
                </a:cubicBezTo>
                <a:cubicBezTo>
                  <a:pt x="9327580" y="4222130"/>
                  <a:pt x="9330718" y="4223802"/>
                  <a:pt x="9332781" y="4227802"/>
                </a:cubicBezTo>
                <a:cubicBezTo>
                  <a:pt x="9340484" y="4240286"/>
                  <a:pt x="9341187" y="4240176"/>
                  <a:pt x="9355823" y="4237170"/>
                </a:cubicBezTo>
                <a:cubicBezTo>
                  <a:pt x="9357228" y="4236951"/>
                  <a:pt x="9358632" y="4236732"/>
                  <a:pt x="9360739" y="4236403"/>
                </a:cubicBezTo>
                <a:cubicBezTo>
                  <a:pt x="9359291" y="4240951"/>
                  <a:pt x="9357843" y="4245499"/>
                  <a:pt x="9356286" y="4249344"/>
                </a:cubicBezTo>
                <a:cubicBezTo>
                  <a:pt x="9354575" y="4256815"/>
                  <a:pt x="9349396" y="4260505"/>
                  <a:pt x="9342264" y="4260898"/>
                </a:cubicBezTo>
                <a:cubicBezTo>
                  <a:pt x="9338051" y="4261556"/>
                  <a:pt x="9334321" y="4260698"/>
                  <a:pt x="9330217" y="4262059"/>
                </a:cubicBezTo>
                <a:cubicBezTo>
                  <a:pt x="9323415" y="4264562"/>
                  <a:pt x="9321088" y="4263484"/>
                  <a:pt x="9318586" y="4256672"/>
                </a:cubicBezTo>
                <a:cubicBezTo>
                  <a:pt x="9318147" y="4253858"/>
                  <a:pt x="9317708" y="4251046"/>
                  <a:pt x="9317269" y="4248233"/>
                </a:cubicBezTo>
                <a:cubicBezTo>
                  <a:pt x="9317312" y="4243904"/>
                  <a:pt x="9315096" y="4243530"/>
                  <a:pt x="9311585" y="4244078"/>
                </a:cubicBezTo>
                <a:cubicBezTo>
                  <a:pt x="9303750" y="4244580"/>
                  <a:pt x="9298682" y="4248974"/>
                  <a:pt x="9294535" y="4254664"/>
                </a:cubicBezTo>
                <a:cubicBezTo>
                  <a:pt x="9293240" y="4255586"/>
                  <a:pt x="9292868" y="4257806"/>
                  <a:pt x="9290651" y="4257431"/>
                </a:cubicBezTo>
                <a:cubicBezTo>
                  <a:pt x="9289137" y="4256947"/>
                  <a:pt x="9288808" y="4254838"/>
                  <a:pt x="9287886" y="4253541"/>
                </a:cubicBezTo>
                <a:cubicBezTo>
                  <a:pt x="9287666" y="4252134"/>
                  <a:pt x="9287556" y="4251431"/>
                  <a:pt x="9287337" y="4250025"/>
                </a:cubicBezTo>
                <a:cubicBezTo>
                  <a:pt x="9286569" y="4245102"/>
                  <a:pt x="9284242" y="4244025"/>
                  <a:pt x="9280249" y="4246089"/>
                </a:cubicBezTo>
                <a:cubicBezTo>
                  <a:pt x="9276365" y="4248856"/>
                  <a:pt x="9273929" y="4247076"/>
                  <a:pt x="9271273" y="4243889"/>
                </a:cubicBezTo>
                <a:cubicBezTo>
                  <a:pt x="9268728" y="4241405"/>
                  <a:pt x="9268991" y="4238482"/>
                  <a:pt x="9270767" y="4236044"/>
                </a:cubicBezTo>
                <a:cubicBezTo>
                  <a:pt x="9272435" y="4232902"/>
                  <a:pt x="9276165" y="4233760"/>
                  <a:pt x="9279304" y="4235431"/>
                </a:cubicBezTo>
                <a:cubicBezTo>
                  <a:pt x="9281520" y="4235805"/>
                  <a:pt x="9283144" y="4236993"/>
                  <a:pt x="9284812" y="4233851"/>
                </a:cubicBezTo>
                <a:cubicBezTo>
                  <a:pt x="9286479" y="4230709"/>
                  <a:pt x="9284855" y="4229522"/>
                  <a:pt x="9283121" y="4227632"/>
                </a:cubicBezTo>
                <a:cubicBezTo>
                  <a:pt x="9279061" y="4224664"/>
                  <a:pt x="9266861" y="4229450"/>
                  <a:pt x="9266335" y="4235295"/>
                </a:cubicBezTo>
                <a:cubicBezTo>
                  <a:pt x="9264954" y="4244875"/>
                  <a:pt x="9258414" y="4244456"/>
                  <a:pt x="9251874" y="4244036"/>
                </a:cubicBezTo>
                <a:cubicBezTo>
                  <a:pt x="9238203" y="4244010"/>
                  <a:pt x="9224576" y="4239654"/>
                  <a:pt x="9211387" y="4238112"/>
                </a:cubicBezTo>
                <a:cubicBezTo>
                  <a:pt x="9207657" y="4237254"/>
                  <a:pt x="9207217" y="4234440"/>
                  <a:pt x="9208182" y="4231408"/>
                </a:cubicBezTo>
                <a:cubicBezTo>
                  <a:pt x="9209038" y="4227673"/>
                  <a:pt x="9209894" y="4223937"/>
                  <a:pt x="9209937" y="4219608"/>
                </a:cubicBezTo>
                <a:cubicBezTo>
                  <a:pt x="9209278" y="4215389"/>
                  <a:pt x="9206250" y="4214421"/>
                  <a:pt x="9203221" y="4213454"/>
                </a:cubicBezTo>
                <a:cubicBezTo>
                  <a:pt x="9200895" y="4212376"/>
                  <a:pt x="9200742" y="4216002"/>
                  <a:pt x="9199447" y="4216925"/>
                </a:cubicBezTo>
                <a:cubicBezTo>
                  <a:pt x="9196705" y="4222395"/>
                  <a:pt x="9193260" y="4227975"/>
                  <a:pt x="9190518" y="4233446"/>
                </a:cubicBezTo>
                <a:cubicBezTo>
                  <a:pt x="9189596" y="4232149"/>
                  <a:pt x="9189486" y="4231446"/>
                  <a:pt x="9189376" y="4230743"/>
                </a:cubicBezTo>
                <a:cubicBezTo>
                  <a:pt x="9187357" y="4222414"/>
                  <a:pt x="9187357" y="4222414"/>
                  <a:pt x="9180291" y="4227840"/>
                </a:cubicBezTo>
                <a:cubicBezTo>
                  <a:pt x="9177812" y="4230387"/>
                  <a:pt x="9176890" y="4229090"/>
                  <a:pt x="9175858" y="4227091"/>
                </a:cubicBezTo>
                <a:cubicBezTo>
                  <a:pt x="9172873" y="4221794"/>
                  <a:pt x="9168331" y="4220342"/>
                  <a:pt x="9163635" y="4222516"/>
                </a:cubicBezTo>
                <a:cubicBezTo>
                  <a:pt x="9156460" y="4227238"/>
                  <a:pt x="9148626" y="4227741"/>
                  <a:pt x="9140901" y="4228947"/>
                </a:cubicBezTo>
                <a:cubicBezTo>
                  <a:pt x="9136688" y="4229605"/>
                  <a:pt x="9134691" y="4230637"/>
                  <a:pt x="9138159" y="4234418"/>
                </a:cubicBezTo>
                <a:cubicBezTo>
                  <a:pt x="9140924" y="4238308"/>
                  <a:pt x="9140662" y="4241230"/>
                  <a:pt x="9136185" y="4244811"/>
                </a:cubicBezTo>
                <a:cubicBezTo>
                  <a:pt x="9142834" y="4245934"/>
                  <a:pt x="9149374" y="4246354"/>
                  <a:pt x="9155431" y="4248289"/>
                </a:cubicBezTo>
                <a:cubicBezTo>
                  <a:pt x="9161377" y="4249521"/>
                  <a:pt x="9167434" y="4251458"/>
                  <a:pt x="9172416" y="4255722"/>
                </a:cubicBezTo>
                <a:cubicBezTo>
                  <a:pt x="9163618" y="4259257"/>
                  <a:pt x="9163618" y="4259257"/>
                  <a:pt x="9149287" y="4255012"/>
                </a:cubicBezTo>
                <a:cubicBezTo>
                  <a:pt x="9140202" y="4252108"/>
                  <a:pt x="9136099" y="4253469"/>
                  <a:pt x="9132171" y="4260565"/>
                </a:cubicBezTo>
                <a:cubicBezTo>
                  <a:pt x="9128354" y="4268365"/>
                  <a:pt x="9128354" y="4268365"/>
                  <a:pt x="9122933" y="4261287"/>
                </a:cubicBezTo>
                <a:cubicBezTo>
                  <a:pt x="9122823" y="4260584"/>
                  <a:pt x="9122011" y="4259990"/>
                  <a:pt x="9121902" y="4259287"/>
                </a:cubicBezTo>
                <a:cubicBezTo>
                  <a:pt x="9109216" y="4242539"/>
                  <a:pt x="9099275" y="4243370"/>
                  <a:pt x="9088349" y="4260924"/>
                </a:cubicBezTo>
                <a:cubicBezTo>
                  <a:pt x="9084421" y="4268020"/>
                  <a:pt x="9078058" y="4273336"/>
                  <a:pt x="9070554" y="4275949"/>
                </a:cubicBezTo>
                <a:cubicBezTo>
                  <a:pt x="9062237" y="4277968"/>
                  <a:pt x="9054776" y="4276251"/>
                  <a:pt x="9046613" y="4274644"/>
                </a:cubicBezTo>
                <a:cubicBezTo>
                  <a:pt x="9036826" y="4271850"/>
                  <a:pt x="9026335" y="4269166"/>
                  <a:pt x="9016285" y="4269294"/>
                </a:cubicBezTo>
                <a:cubicBezTo>
                  <a:pt x="9008452" y="4269797"/>
                  <a:pt x="9000399" y="4268894"/>
                  <a:pt x="8993529" y="4266364"/>
                </a:cubicBezTo>
                <a:cubicBezTo>
                  <a:pt x="8988175" y="4264319"/>
                  <a:pt x="8981416" y="4262493"/>
                  <a:pt x="8976128" y="4265480"/>
                </a:cubicBezTo>
                <a:cubicBezTo>
                  <a:pt x="8969545" y="4269389"/>
                  <a:pt x="8965485" y="4266421"/>
                  <a:pt x="8961204" y="4262047"/>
                </a:cubicBezTo>
                <a:cubicBezTo>
                  <a:pt x="8953458" y="4253892"/>
                  <a:pt x="8948300" y="4243892"/>
                  <a:pt x="8946433" y="4231937"/>
                </a:cubicBezTo>
                <a:cubicBezTo>
                  <a:pt x="8945994" y="4229124"/>
                  <a:pt x="8945555" y="4226312"/>
                  <a:pt x="8941122" y="4225563"/>
                </a:cubicBezTo>
                <a:cubicBezTo>
                  <a:pt x="8936580" y="4224111"/>
                  <a:pt x="8935724" y="4227846"/>
                  <a:pt x="8933947" y="4230284"/>
                </a:cubicBezTo>
                <a:cubicBezTo>
                  <a:pt x="8932872" y="4232614"/>
                  <a:pt x="8931797" y="4234943"/>
                  <a:pt x="8930612" y="4236569"/>
                </a:cubicBezTo>
                <a:cubicBezTo>
                  <a:pt x="8925983" y="4243775"/>
                  <a:pt x="8918478" y="4246387"/>
                  <a:pt x="8910864" y="4248297"/>
                </a:cubicBezTo>
                <a:cubicBezTo>
                  <a:pt x="8904544" y="4249283"/>
                  <a:pt x="8903666" y="4243657"/>
                  <a:pt x="8900308" y="4240579"/>
                </a:cubicBezTo>
                <a:cubicBezTo>
                  <a:pt x="8897785" y="4247457"/>
                  <a:pt x="8892606" y="4251147"/>
                  <a:pt x="8886068" y="4250727"/>
                </a:cubicBezTo>
                <a:cubicBezTo>
                  <a:pt x="8878014" y="4249824"/>
                  <a:pt x="8870399" y="4251733"/>
                  <a:pt x="8862784" y="4253642"/>
                </a:cubicBezTo>
                <a:cubicBezTo>
                  <a:pt x="8846744" y="4256867"/>
                  <a:pt x="8830747" y="4255763"/>
                  <a:pt x="8816833" y="4244969"/>
                </a:cubicBezTo>
                <a:cubicBezTo>
                  <a:pt x="8814397" y="4243188"/>
                  <a:pt x="8811961" y="4241408"/>
                  <a:pt x="8809372" y="4243252"/>
                </a:cubicBezTo>
                <a:cubicBezTo>
                  <a:pt x="8804303" y="4247645"/>
                  <a:pt x="8798576" y="4247820"/>
                  <a:pt x="8792848" y="4247994"/>
                </a:cubicBezTo>
                <a:lnTo>
                  <a:pt x="8792509" y="4248265"/>
                </a:lnTo>
                <a:lnTo>
                  <a:pt x="8790729" y="4254356"/>
                </a:lnTo>
                <a:cubicBezTo>
                  <a:pt x="8789886" y="4255513"/>
                  <a:pt x="8787198" y="4257984"/>
                  <a:pt x="8786728" y="4254980"/>
                </a:cubicBezTo>
                <a:lnTo>
                  <a:pt x="8784839" y="4252874"/>
                </a:lnTo>
                <a:lnTo>
                  <a:pt x="8781569" y="4254076"/>
                </a:lnTo>
                <a:cubicBezTo>
                  <a:pt x="8777838" y="4253218"/>
                  <a:pt x="8773033" y="4254690"/>
                  <a:pt x="8771453" y="4249173"/>
                </a:cubicBezTo>
                <a:cubicBezTo>
                  <a:pt x="8770574" y="4243548"/>
                  <a:pt x="8766734" y="4241986"/>
                  <a:pt x="8762302" y="4241237"/>
                </a:cubicBezTo>
                <a:cubicBezTo>
                  <a:pt x="8758571" y="4240379"/>
                  <a:pt x="8754358" y="4241037"/>
                  <a:pt x="8752514" y="4238443"/>
                </a:cubicBezTo>
                <a:cubicBezTo>
                  <a:pt x="8748717" y="4232553"/>
                  <a:pt x="8744021" y="4234726"/>
                  <a:pt x="8738403" y="4235604"/>
                </a:cubicBezTo>
                <a:cubicBezTo>
                  <a:pt x="8736407" y="4236636"/>
                  <a:pt x="8734190" y="4236262"/>
                  <a:pt x="8732084" y="4236591"/>
                </a:cubicBezTo>
                <a:cubicBezTo>
                  <a:pt x="8722144" y="4237422"/>
                  <a:pt x="8711983" y="4236847"/>
                  <a:pt x="8702262" y="4239086"/>
                </a:cubicBezTo>
                <a:cubicBezTo>
                  <a:pt x="8698158" y="4240447"/>
                  <a:pt x="8692541" y="4241324"/>
                  <a:pt x="8691576" y="4244356"/>
                </a:cubicBezTo>
                <a:cubicBezTo>
                  <a:pt x="8690830" y="4248795"/>
                  <a:pt x="8696777" y="4250027"/>
                  <a:pt x="8700618" y="4251589"/>
                </a:cubicBezTo>
                <a:cubicBezTo>
                  <a:pt x="8701429" y="4252183"/>
                  <a:pt x="8702242" y="4252776"/>
                  <a:pt x="8702944" y="4252666"/>
                </a:cubicBezTo>
                <a:cubicBezTo>
                  <a:pt x="8714685" y="4258757"/>
                  <a:pt x="8717297" y="4266273"/>
                  <a:pt x="8710517" y="4278137"/>
                </a:cubicBezTo>
                <a:cubicBezTo>
                  <a:pt x="8707050" y="4274357"/>
                  <a:pt x="8703955" y="4268357"/>
                  <a:pt x="8697899" y="4266421"/>
                </a:cubicBezTo>
                <a:cubicBezTo>
                  <a:pt x="8691139" y="4264594"/>
                  <a:pt x="8686883" y="4269581"/>
                  <a:pt x="8681594" y="4272568"/>
                </a:cubicBezTo>
                <a:cubicBezTo>
                  <a:pt x="8679707" y="4274304"/>
                  <a:pt x="8677491" y="4273929"/>
                  <a:pt x="8677645" y="4270303"/>
                </a:cubicBezTo>
                <a:cubicBezTo>
                  <a:pt x="8678127" y="4268787"/>
                  <a:pt x="8677908" y="4267381"/>
                  <a:pt x="8678390" y="4265865"/>
                </a:cubicBezTo>
                <a:cubicBezTo>
                  <a:pt x="8678763" y="4263645"/>
                  <a:pt x="8679136" y="4261426"/>
                  <a:pt x="8677402" y="4259536"/>
                </a:cubicBezTo>
                <a:cubicBezTo>
                  <a:pt x="8676480" y="4258239"/>
                  <a:pt x="8674703" y="4260678"/>
                  <a:pt x="8673298" y="4260897"/>
                </a:cubicBezTo>
                <a:cubicBezTo>
                  <a:pt x="8668712" y="4263774"/>
                  <a:pt x="8666978" y="4261884"/>
                  <a:pt x="8667022" y="4257555"/>
                </a:cubicBezTo>
                <a:cubicBezTo>
                  <a:pt x="8666803" y="4256148"/>
                  <a:pt x="8667987" y="4254522"/>
                  <a:pt x="8665661" y="4253445"/>
                </a:cubicBezTo>
                <a:lnTo>
                  <a:pt x="8654926" y="4265810"/>
                </a:lnTo>
                <a:lnTo>
                  <a:pt x="8656403" y="4273277"/>
                </a:lnTo>
                <a:cubicBezTo>
                  <a:pt x="8648776" y="4270364"/>
                  <a:pt x="8641150" y="4267451"/>
                  <a:pt x="8633150" y="4268700"/>
                </a:cubicBezTo>
                <a:cubicBezTo>
                  <a:pt x="8623306" y="4271263"/>
                  <a:pt x="8613835" y="4269664"/>
                  <a:pt x="8604896" y="4264904"/>
                </a:cubicBezTo>
                <a:lnTo>
                  <a:pt x="8600246" y="4263153"/>
                </a:lnTo>
                <a:lnTo>
                  <a:pt x="8581177" y="4265196"/>
                </a:lnTo>
                <a:cubicBezTo>
                  <a:pt x="8575670" y="4266776"/>
                  <a:pt x="8571829" y="4265214"/>
                  <a:pt x="8569064" y="4261324"/>
                </a:cubicBezTo>
                <a:cubicBezTo>
                  <a:pt x="8565487" y="4256840"/>
                  <a:pt x="8560132" y="4254795"/>
                  <a:pt x="8555107" y="4254859"/>
                </a:cubicBezTo>
                <a:cubicBezTo>
                  <a:pt x="8546351" y="4254065"/>
                  <a:pt x="8537003" y="4254084"/>
                  <a:pt x="8527874" y="4255509"/>
                </a:cubicBezTo>
                <a:cubicBezTo>
                  <a:pt x="8520150" y="4256716"/>
                  <a:pt x="8519185" y="4259748"/>
                  <a:pt x="8523092" y="4266341"/>
                </a:cubicBezTo>
                <a:cubicBezTo>
                  <a:pt x="8524122" y="4268341"/>
                  <a:pt x="8526449" y="4269419"/>
                  <a:pt x="8524673" y="4271857"/>
                </a:cubicBezTo>
                <a:cubicBezTo>
                  <a:pt x="8521600" y="4275218"/>
                  <a:pt x="8522961" y="4279328"/>
                  <a:pt x="8523620" y="4283547"/>
                </a:cubicBezTo>
                <a:cubicBezTo>
                  <a:pt x="8523950" y="4285657"/>
                  <a:pt x="8525091" y="4288360"/>
                  <a:pt x="8522392" y="4289502"/>
                </a:cubicBezTo>
                <a:cubicBezTo>
                  <a:pt x="8519693" y="4290643"/>
                  <a:pt x="8517849" y="4288050"/>
                  <a:pt x="8516818" y="4286050"/>
                </a:cubicBezTo>
                <a:cubicBezTo>
                  <a:pt x="8513833" y="4280753"/>
                  <a:pt x="8510957" y="4276160"/>
                  <a:pt x="8508083" y="4271566"/>
                </a:cubicBezTo>
                <a:cubicBezTo>
                  <a:pt x="8500708" y="4261191"/>
                  <a:pt x="8491403" y="4256881"/>
                  <a:pt x="8478873" y="4259558"/>
                </a:cubicBezTo>
                <a:cubicBezTo>
                  <a:pt x="8472553" y="4260545"/>
                  <a:pt x="8466344" y="4262235"/>
                  <a:pt x="8460024" y="4263222"/>
                </a:cubicBezTo>
                <a:cubicBezTo>
                  <a:pt x="8452409" y="4265131"/>
                  <a:pt x="8447647" y="4262272"/>
                  <a:pt x="8444443" y="4255570"/>
                </a:cubicBezTo>
                <a:cubicBezTo>
                  <a:pt x="8443521" y="4254272"/>
                  <a:pt x="8443894" y="4252054"/>
                  <a:pt x="8441677" y="4251680"/>
                </a:cubicBezTo>
                <a:cubicBezTo>
                  <a:pt x="8439637" y="4257040"/>
                  <a:pt x="8437004" y="4263215"/>
                  <a:pt x="8435074" y="4269278"/>
                </a:cubicBezTo>
                <a:cubicBezTo>
                  <a:pt x="8431849" y="4276266"/>
                  <a:pt x="8431849" y="4276266"/>
                  <a:pt x="8427349" y="4270485"/>
                </a:cubicBezTo>
                <a:cubicBezTo>
                  <a:pt x="8423663" y="4265298"/>
                  <a:pt x="8419932" y="4264439"/>
                  <a:pt x="8414973" y="4269535"/>
                </a:cubicBezTo>
                <a:cubicBezTo>
                  <a:pt x="8410607" y="4273819"/>
                  <a:pt x="8405099" y="4275399"/>
                  <a:pt x="8398559" y="4274979"/>
                </a:cubicBezTo>
                <a:cubicBezTo>
                  <a:pt x="8389212" y="4274999"/>
                  <a:pt x="8380126" y="4272095"/>
                  <a:pt x="8371041" y="4269191"/>
                </a:cubicBezTo>
                <a:cubicBezTo>
                  <a:pt x="8361956" y="4266288"/>
                  <a:pt x="8358555" y="4267539"/>
                  <a:pt x="8353223" y="4274855"/>
                </a:cubicBezTo>
                <a:cubicBezTo>
                  <a:pt x="8347409" y="4283687"/>
                  <a:pt x="8339575" y="4284189"/>
                  <a:pt x="8333232" y="4275815"/>
                </a:cubicBezTo>
                <a:cubicBezTo>
                  <a:pt x="8327109" y="4268847"/>
                  <a:pt x="8327109" y="4268847"/>
                  <a:pt x="8321887" y="4276866"/>
                </a:cubicBezTo>
                <a:cubicBezTo>
                  <a:pt x="8321185" y="4276976"/>
                  <a:pt x="8321295" y="4277679"/>
                  <a:pt x="8320593" y="4277789"/>
                </a:cubicBezTo>
                <a:cubicBezTo>
                  <a:pt x="8318332" y="4281743"/>
                  <a:pt x="8315414" y="4281479"/>
                  <a:pt x="8312649" y="4277589"/>
                </a:cubicBezTo>
                <a:cubicBezTo>
                  <a:pt x="8311617" y="4275588"/>
                  <a:pt x="8310585" y="4273588"/>
                  <a:pt x="8309554" y="4271588"/>
                </a:cubicBezTo>
                <a:cubicBezTo>
                  <a:pt x="8305647" y="4264994"/>
                  <a:pt x="8300183" y="4262246"/>
                  <a:pt x="8293490" y="4265452"/>
                </a:cubicBezTo>
                <a:cubicBezTo>
                  <a:pt x="8287796" y="4268143"/>
                  <a:pt x="8281992" y="4270129"/>
                  <a:pt x="8276331" y="4272454"/>
                </a:cubicBezTo>
                <a:lnTo>
                  <a:pt x="8264411" y="4279055"/>
                </a:lnTo>
                <a:lnTo>
                  <a:pt x="8272733" y="4279832"/>
                </a:lnTo>
                <a:cubicBezTo>
                  <a:pt x="8287688" y="4282114"/>
                  <a:pt x="8302377" y="4285976"/>
                  <a:pt x="8316364" y="4293539"/>
                </a:cubicBezTo>
                <a:cubicBezTo>
                  <a:pt x="8325304" y="4298298"/>
                  <a:pt x="8334617" y="4298897"/>
                  <a:pt x="8344462" y="4296334"/>
                </a:cubicBezTo>
                <a:cubicBezTo>
                  <a:pt x="8352307" y="4294083"/>
                  <a:pt x="8359776" y="4295995"/>
                  <a:pt x="8365558" y="4300221"/>
                </a:cubicBezTo>
                <a:cubicBezTo>
                  <a:pt x="8376811" y="4306672"/>
                  <a:pt x="8388594" y="4309963"/>
                  <a:pt x="8402064" y="4310937"/>
                </a:cubicBezTo>
                <a:cubicBezTo>
                  <a:pt x="8414535" y="4312068"/>
                  <a:pt x="8427536" y="4310039"/>
                  <a:pt x="8439788" y="4316332"/>
                </a:cubicBezTo>
                <a:cubicBezTo>
                  <a:pt x="8450727" y="4320780"/>
                  <a:pt x="8461198" y="4322224"/>
                  <a:pt x="8470634" y="4310490"/>
                </a:cubicBezTo>
                <a:cubicBezTo>
                  <a:pt x="8474294" y="4327361"/>
                  <a:pt x="8485451" y="4326644"/>
                  <a:pt x="8497609" y="4325772"/>
                </a:cubicBezTo>
                <a:cubicBezTo>
                  <a:pt x="8506610" y="4324367"/>
                  <a:pt x="8515767" y="4323963"/>
                  <a:pt x="8523861" y="4329880"/>
                </a:cubicBezTo>
                <a:cubicBezTo>
                  <a:pt x="8535584" y="4339336"/>
                  <a:pt x="8548367" y="4342470"/>
                  <a:pt x="8562149" y="4345448"/>
                </a:cubicBezTo>
                <a:cubicBezTo>
                  <a:pt x="8586404" y="4349869"/>
                  <a:pt x="8611344" y="4352130"/>
                  <a:pt x="8634379" y="4361871"/>
                </a:cubicBezTo>
                <a:cubicBezTo>
                  <a:pt x="8652944" y="4369232"/>
                  <a:pt x="8672040" y="4373432"/>
                  <a:pt x="8692355" y="4372312"/>
                </a:cubicBezTo>
                <a:cubicBezTo>
                  <a:pt x="8698356" y="4371375"/>
                  <a:pt x="8702825" y="4373756"/>
                  <a:pt x="8705764" y="4379453"/>
                </a:cubicBezTo>
                <a:cubicBezTo>
                  <a:pt x="8716736" y="4397233"/>
                  <a:pt x="8717737" y="4397076"/>
                  <a:pt x="8738582" y="4392796"/>
                </a:cubicBezTo>
                <a:cubicBezTo>
                  <a:pt x="8740583" y="4392484"/>
                  <a:pt x="8742581" y="4392171"/>
                  <a:pt x="8745583" y="4391703"/>
                </a:cubicBezTo>
                <a:cubicBezTo>
                  <a:pt x="8743520" y="4398181"/>
                  <a:pt x="8741458" y="4404658"/>
                  <a:pt x="8739240" y="4410134"/>
                </a:cubicBezTo>
                <a:cubicBezTo>
                  <a:pt x="8736804" y="4420774"/>
                  <a:pt x="8729428" y="4426030"/>
                  <a:pt x="8719270" y="4426589"/>
                </a:cubicBezTo>
                <a:cubicBezTo>
                  <a:pt x="8713270" y="4427527"/>
                  <a:pt x="8707957" y="4426304"/>
                  <a:pt x="8702113" y="4428243"/>
                </a:cubicBezTo>
                <a:cubicBezTo>
                  <a:pt x="8692425" y="4431808"/>
                  <a:pt x="8689111" y="4430272"/>
                  <a:pt x="8685547" y="4420570"/>
                </a:cubicBezTo>
                <a:cubicBezTo>
                  <a:pt x="8684923" y="4416564"/>
                  <a:pt x="8684297" y="4412558"/>
                  <a:pt x="8683672" y="4408551"/>
                </a:cubicBezTo>
                <a:cubicBezTo>
                  <a:pt x="8683732" y="4402386"/>
                  <a:pt x="8680577" y="4401853"/>
                  <a:pt x="8675576" y="4402633"/>
                </a:cubicBezTo>
                <a:cubicBezTo>
                  <a:pt x="8664418" y="4403350"/>
                  <a:pt x="8657199" y="4409607"/>
                  <a:pt x="8651293" y="4417710"/>
                </a:cubicBezTo>
                <a:cubicBezTo>
                  <a:pt x="8649449" y="4419024"/>
                  <a:pt x="8648917" y="4422186"/>
                  <a:pt x="8645762" y="4421652"/>
                </a:cubicBezTo>
                <a:cubicBezTo>
                  <a:pt x="8643604" y="4420963"/>
                  <a:pt x="8643136" y="4417958"/>
                  <a:pt x="8641822" y="4416111"/>
                </a:cubicBezTo>
                <a:cubicBezTo>
                  <a:pt x="8641510" y="4414108"/>
                  <a:pt x="8641354" y="4413106"/>
                  <a:pt x="8641041" y="4411103"/>
                </a:cubicBezTo>
                <a:cubicBezTo>
                  <a:pt x="8639947" y="4404093"/>
                  <a:pt x="8636634" y="4402558"/>
                  <a:pt x="8630945" y="4405498"/>
                </a:cubicBezTo>
                <a:cubicBezTo>
                  <a:pt x="8625414" y="4409439"/>
                  <a:pt x="8621945" y="4406904"/>
                  <a:pt x="8618162" y="4402364"/>
                </a:cubicBezTo>
                <a:cubicBezTo>
                  <a:pt x="8614538" y="4398826"/>
                  <a:pt x="8614912" y="4394664"/>
                  <a:pt x="8617443" y="4391191"/>
                </a:cubicBezTo>
                <a:cubicBezTo>
                  <a:pt x="8619817" y="4386717"/>
                  <a:pt x="8625130" y="4387939"/>
                  <a:pt x="8629600" y="4390318"/>
                </a:cubicBezTo>
                <a:cubicBezTo>
                  <a:pt x="8632757" y="4390852"/>
                  <a:pt x="8635070" y="4392543"/>
                  <a:pt x="8637445" y="4388068"/>
                </a:cubicBezTo>
                <a:cubicBezTo>
                  <a:pt x="8639820" y="4383593"/>
                  <a:pt x="8637506" y="4381902"/>
                  <a:pt x="8635036" y="4379211"/>
                </a:cubicBezTo>
                <a:cubicBezTo>
                  <a:pt x="8629254" y="4374983"/>
                  <a:pt x="8611879" y="4381800"/>
                  <a:pt x="8611129" y="4390125"/>
                </a:cubicBezTo>
                <a:cubicBezTo>
                  <a:pt x="8609162" y="4403769"/>
                  <a:pt x="8599848" y="4403172"/>
                  <a:pt x="8590534" y="4402574"/>
                </a:cubicBezTo>
                <a:cubicBezTo>
                  <a:pt x="8571064" y="4402536"/>
                  <a:pt x="8551654" y="4396333"/>
                  <a:pt x="8532870" y="4394136"/>
                </a:cubicBezTo>
                <a:cubicBezTo>
                  <a:pt x="8527557" y="4392914"/>
                  <a:pt x="8526931" y="4388907"/>
                  <a:pt x="8528306" y="4384589"/>
                </a:cubicBezTo>
                <a:cubicBezTo>
                  <a:pt x="8529524" y="4379269"/>
                  <a:pt x="8530743" y="4373949"/>
                  <a:pt x="8530805" y="4367783"/>
                </a:cubicBezTo>
                <a:cubicBezTo>
                  <a:pt x="8529867" y="4361774"/>
                  <a:pt x="8525554" y="4360396"/>
                  <a:pt x="8521240" y="4359017"/>
                </a:cubicBezTo>
                <a:cubicBezTo>
                  <a:pt x="8517927" y="4357483"/>
                  <a:pt x="8517710" y="4362646"/>
                  <a:pt x="8515864" y="4363961"/>
                </a:cubicBezTo>
                <a:cubicBezTo>
                  <a:pt x="8511959" y="4371753"/>
                  <a:pt x="8507054" y="4379700"/>
                  <a:pt x="8503147" y="4387491"/>
                </a:cubicBezTo>
                <a:cubicBezTo>
                  <a:pt x="8501834" y="4385644"/>
                  <a:pt x="8501678" y="4384643"/>
                  <a:pt x="8501522" y="4383641"/>
                </a:cubicBezTo>
                <a:cubicBezTo>
                  <a:pt x="8498645" y="4371779"/>
                  <a:pt x="8498645" y="4371779"/>
                  <a:pt x="8488582" y="4379507"/>
                </a:cubicBezTo>
                <a:cubicBezTo>
                  <a:pt x="8485051" y="4383135"/>
                  <a:pt x="8483738" y="4381288"/>
                  <a:pt x="8482269" y="4378440"/>
                </a:cubicBezTo>
                <a:cubicBezTo>
                  <a:pt x="8478018" y="4370896"/>
                  <a:pt x="8471548" y="4368828"/>
                  <a:pt x="8464860" y="4371925"/>
                </a:cubicBezTo>
                <a:cubicBezTo>
                  <a:pt x="8454640" y="4378650"/>
                  <a:pt x="8443483" y="4379366"/>
                  <a:pt x="8432482" y="4381084"/>
                </a:cubicBezTo>
                <a:cubicBezTo>
                  <a:pt x="8426482" y="4382021"/>
                  <a:pt x="8423637" y="4383491"/>
                  <a:pt x="8428575" y="4388876"/>
                </a:cubicBezTo>
                <a:cubicBezTo>
                  <a:pt x="8432514" y="4394416"/>
                  <a:pt x="8432140" y="4398578"/>
                  <a:pt x="8425765" y="4403677"/>
                </a:cubicBezTo>
                <a:cubicBezTo>
                  <a:pt x="8435235" y="4405277"/>
                  <a:pt x="8444549" y="4405875"/>
                  <a:pt x="8453175" y="4408631"/>
                </a:cubicBezTo>
                <a:cubicBezTo>
                  <a:pt x="8461644" y="4410386"/>
                  <a:pt x="8470271" y="4413144"/>
                  <a:pt x="8477366" y="4419218"/>
                </a:cubicBezTo>
                <a:cubicBezTo>
                  <a:pt x="8464834" y="4424253"/>
                  <a:pt x="8464834" y="4424253"/>
                  <a:pt x="8444425" y="4418206"/>
                </a:cubicBezTo>
                <a:cubicBezTo>
                  <a:pt x="8431486" y="4414070"/>
                  <a:pt x="8425641" y="4416008"/>
                  <a:pt x="8420048" y="4426116"/>
                </a:cubicBezTo>
                <a:cubicBezTo>
                  <a:pt x="8414611" y="4437224"/>
                  <a:pt x="8414611" y="4437224"/>
                  <a:pt x="8406891" y="4427144"/>
                </a:cubicBezTo>
                <a:cubicBezTo>
                  <a:pt x="8406734" y="4426143"/>
                  <a:pt x="8405578" y="4425297"/>
                  <a:pt x="8405421" y="4424296"/>
                </a:cubicBezTo>
                <a:cubicBezTo>
                  <a:pt x="8387353" y="4400442"/>
                  <a:pt x="8373196" y="4401626"/>
                  <a:pt x="8357634" y="4426627"/>
                </a:cubicBezTo>
                <a:cubicBezTo>
                  <a:pt x="8352040" y="4436734"/>
                  <a:pt x="8342978" y="4444305"/>
                  <a:pt x="8332290" y="4448026"/>
                </a:cubicBezTo>
                <a:cubicBezTo>
                  <a:pt x="8320445" y="4450901"/>
                  <a:pt x="8309818" y="4448456"/>
                  <a:pt x="8298192" y="4446168"/>
                </a:cubicBezTo>
                <a:cubicBezTo>
                  <a:pt x="8284253" y="4442188"/>
                  <a:pt x="8269312" y="4438366"/>
                  <a:pt x="8254998" y="4438548"/>
                </a:cubicBezTo>
                <a:cubicBezTo>
                  <a:pt x="8243842" y="4439264"/>
                  <a:pt x="8232371" y="4437978"/>
                  <a:pt x="8222587" y="4434375"/>
                </a:cubicBezTo>
                <a:cubicBezTo>
                  <a:pt x="8214962" y="4431462"/>
                  <a:pt x="8205335" y="4428862"/>
                  <a:pt x="8197804" y="4433116"/>
                </a:cubicBezTo>
                <a:cubicBezTo>
                  <a:pt x="8188428" y="4438684"/>
                  <a:pt x="8182646" y="4434455"/>
                  <a:pt x="8176549" y="4428227"/>
                </a:cubicBezTo>
                <a:cubicBezTo>
                  <a:pt x="8165516" y="4416611"/>
                  <a:pt x="8158170" y="4402369"/>
                  <a:pt x="8155511" y="4385343"/>
                </a:cubicBezTo>
                <a:cubicBezTo>
                  <a:pt x="8154886" y="4381336"/>
                  <a:pt x="8154260" y="4377330"/>
                  <a:pt x="8147947" y="4376263"/>
                </a:cubicBezTo>
                <a:cubicBezTo>
                  <a:pt x="8141478" y="4374196"/>
                  <a:pt x="8140259" y="4379516"/>
                  <a:pt x="8137728" y="4382989"/>
                </a:cubicBezTo>
                <a:cubicBezTo>
                  <a:pt x="8136198" y="4386306"/>
                  <a:pt x="8134666" y="4389623"/>
                  <a:pt x="8132978" y="4391939"/>
                </a:cubicBezTo>
                <a:cubicBezTo>
                  <a:pt x="8126386" y="4402202"/>
                  <a:pt x="8115697" y="4405922"/>
                  <a:pt x="8104852" y="4408642"/>
                </a:cubicBezTo>
                <a:cubicBezTo>
                  <a:pt x="8095851" y="4410047"/>
                  <a:pt x="8094600" y="4402034"/>
                  <a:pt x="8089818" y="4397651"/>
                </a:cubicBezTo>
                <a:cubicBezTo>
                  <a:pt x="8086225" y="4407447"/>
                  <a:pt x="8078849" y="4412702"/>
                  <a:pt x="8069537" y="4412104"/>
                </a:cubicBezTo>
                <a:cubicBezTo>
                  <a:pt x="8058066" y="4410817"/>
                  <a:pt x="8047221" y="4413536"/>
                  <a:pt x="8036376" y="4416255"/>
                </a:cubicBezTo>
                <a:cubicBezTo>
                  <a:pt x="8013530" y="4420849"/>
                  <a:pt x="7990746" y="4419276"/>
                  <a:pt x="7970930" y="4403903"/>
                </a:cubicBezTo>
                <a:cubicBezTo>
                  <a:pt x="7967461" y="4401367"/>
                  <a:pt x="7963991" y="4398831"/>
                  <a:pt x="7960303" y="4401458"/>
                </a:cubicBezTo>
                <a:cubicBezTo>
                  <a:pt x="7953084" y="4407715"/>
                  <a:pt x="7944927" y="4407963"/>
                  <a:pt x="7936770" y="4408211"/>
                </a:cubicBezTo>
                <a:cubicBezTo>
                  <a:pt x="7933769" y="4408679"/>
                  <a:pt x="7931925" y="4409993"/>
                  <a:pt x="7930394" y="4413310"/>
                </a:cubicBezTo>
                <a:cubicBezTo>
                  <a:pt x="7929176" y="4418631"/>
                  <a:pt x="7925019" y="4418253"/>
                  <a:pt x="7920706" y="4416874"/>
                </a:cubicBezTo>
                <a:cubicBezTo>
                  <a:pt x="7915392" y="4415652"/>
                  <a:pt x="7908549" y="4417748"/>
                  <a:pt x="7906297" y="4409890"/>
                </a:cubicBezTo>
                <a:cubicBezTo>
                  <a:pt x="7905046" y="4401879"/>
                  <a:pt x="7899577" y="4399654"/>
                  <a:pt x="7893264" y="4398588"/>
                </a:cubicBezTo>
                <a:cubicBezTo>
                  <a:pt x="7887951" y="4397365"/>
                  <a:pt x="7881951" y="4398302"/>
                  <a:pt x="7879325" y="4394608"/>
                </a:cubicBezTo>
                <a:cubicBezTo>
                  <a:pt x="7873917" y="4386219"/>
                  <a:pt x="7867229" y="4389315"/>
                  <a:pt x="7859228" y="4390565"/>
                </a:cubicBezTo>
                <a:cubicBezTo>
                  <a:pt x="7856385" y="4392034"/>
                  <a:pt x="7853227" y="4391502"/>
                  <a:pt x="7850228" y="4391970"/>
                </a:cubicBezTo>
                <a:cubicBezTo>
                  <a:pt x="7836070" y="4393155"/>
                  <a:pt x="7821599" y="4392336"/>
                  <a:pt x="7807752" y="4395524"/>
                </a:cubicBezTo>
                <a:cubicBezTo>
                  <a:pt x="7801909" y="4397462"/>
                  <a:pt x="7793908" y="4398712"/>
                  <a:pt x="7792534" y="4403030"/>
                </a:cubicBezTo>
                <a:cubicBezTo>
                  <a:pt x="7791471" y="4409353"/>
                  <a:pt x="7799942" y="4411107"/>
                  <a:pt x="7805411" y="4413332"/>
                </a:cubicBezTo>
                <a:cubicBezTo>
                  <a:pt x="7806568" y="4414177"/>
                  <a:pt x="7807725" y="4415023"/>
                  <a:pt x="7808724" y="4414865"/>
                </a:cubicBezTo>
                <a:cubicBezTo>
                  <a:pt x="7825447" y="4423540"/>
                  <a:pt x="7829167" y="4434246"/>
                  <a:pt x="7819510" y="4451143"/>
                </a:cubicBezTo>
                <a:cubicBezTo>
                  <a:pt x="7814573" y="4445758"/>
                  <a:pt x="7810165" y="4437212"/>
                  <a:pt x="7801539" y="4434456"/>
                </a:cubicBezTo>
                <a:cubicBezTo>
                  <a:pt x="7791912" y="4431854"/>
                  <a:pt x="7785851" y="4438957"/>
                  <a:pt x="7778318" y="4443211"/>
                </a:cubicBezTo>
                <a:cubicBezTo>
                  <a:pt x="7775630" y="4445683"/>
                  <a:pt x="7772474" y="4445149"/>
                  <a:pt x="7772692" y="4439985"/>
                </a:cubicBezTo>
                <a:cubicBezTo>
                  <a:pt x="7773380" y="4437826"/>
                  <a:pt x="7773067" y="4435824"/>
                  <a:pt x="7773754" y="4433664"/>
                </a:cubicBezTo>
                <a:cubicBezTo>
                  <a:pt x="7774286" y="4430503"/>
                  <a:pt x="7774816" y="4427342"/>
                  <a:pt x="7772345" y="4424650"/>
                </a:cubicBezTo>
                <a:cubicBezTo>
                  <a:pt x="7771034" y="4422803"/>
                  <a:pt x="7768502" y="4426276"/>
                  <a:pt x="7766502" y="4426589"/>
                </a:cubicBezTo>
                <a:cubicBezTo>
                  <a:pt x="7759971" y="4430686"/>
                  <a:pt x="7757502" y="4427994"/>
                  <a:pt x="7757564" y="4421829"/>
                </a:cubicBezTo>
                <a:cubicBezTo>
                  <a:pt x="7757250" y="4419825"/>
                  <a:pt x="7758938" y="4417509"/>
                  <a:pt x="7755624" y="4415975"/>
                </a:cubicBezTo>
                <a:cubicBezTo>
                  <a:pt x="7742063" y="4440663"/>
                  <a:pt x="7734376" y="4443916"/>
                  <a:pt x="7705496" y="4436114"/>
                </a:cubicBezTo>
                <a:cubicBezTo>
                  <a:pt x="7704496" y="4436270"/>
                  <a:pt x="7704496" y="4436270"/>
                  <a:pt x="7703340" y="4435424"/>
                </a:cubicBezTo>
                <a:cubicBezTo>
                  <a:pt x="7680773" y="4428688"/>
                  <a:pt x="7657834" y="4426114"/>
                  <a:pt x="7635300" y="4432710"/>
                </a:cubicBezTo>
                <a:cubicBezTo>
                  <a:pt x="7627456" y="4434961"/>
                  <a:pt x="7621985" y="4432737"/>
                  <a:pt x="7618047" y="4427196"/>
                </a:cubicBezTo>
                <a:cubicBezTo>
                  <a:pt x="7612953" y="4420810"/>
                  <a:pt x="7605326" y="4417897"/>
                  <a:pt x="7598169" y="4417989"/>
                </a:cubicBezTo>
                <a:lnTo>
                  <a:pt x="7564101" y="4418803"/>
                </a:lnTo>
                <a:lnTo>
                  <a:pt x="7584440" y="4437004"/>
                </a:lnTo>
                <a:cubicBezTo>
                  <a:pt x="7630827" y="4474038"/>
                  <a:pt x="7680777" y="4506618"/>
                  <a:pt x="7731090" y="4535972"/>
                </a:cubicBezTo>
                <a:cubicBezTo>
                  <a:pt x="7746977" y="4544551"/>
                  <a:pt x="7761170" y="4554551"/>
                  <a:pt x="7775183" y="4566166"/>
                </a:cubicBezTo>
                <a:cubicBezTo>
                  <a:pt x="7792216" y="4578166"/>
                  <a:pt x="7791912" y="4594494"/>
                  <a:pt x="7776507" y="4608890"/>
                </a:cubicBezTo>
                <a:cubicBezTo>
                  <a:pt x="7771253" y="4614765"/>
                  <a:pt x="7766177" y="4619026"/>
                  <a:pt x="7759774" y="4621480"/>
                </a:cubicBezTo>
                <a:cubicBezTo>
                  <a:pt x="7733014" y="4627877"/>
                  <a:pt x="7708368" y="4642727"/>
                  <a:pt x="7679678" y="4639055"/>
                </a:cubicBezTo>
                <a:cubicBezTo>
                  <a:pt x="7667415" y="4639124"/>
                  <a:pt x="7663487" y="4646805"/>
                  <a:pt x="7665239" y="4658486"/>
                </a:cubicBezTo>
                <a:cubicBezTo>
                  <a:pt x="7666386" y="4661907"/>
                  <a:pt x="7667532" y="4665326"/>
                  <a:pt x="7668499" y="4670361"/>
                </a:cubicBezTo>
                <a:cubicBezTo>
                  <a:pt x="7670068" y="4683655"/>
                  <a:pt x="7664994" y="4687916"/>
                  <a:pt x="7653095" y="4684757"/>
                </a:cubicBezTo>
                <a:cubicBezTo>
                  <a:pt x="7633645" y="4680631"/>
                  <a:pt x="7628752" y="4683279"/>
                  <a:pt x="7624884" y="4704062"/>
                </a:cubicBezTo>
                <a:cubicBezTo>
                  <a:pt x="7621560" y="4720004"/>
                  <a:pt x="7615156" y="4722458"/>
                  <a:pt x="7602474" y="4712651"/>
                </a:cubicBezTo>
                <a:cubicBezTo>
                  <a:pt x="7595286" y="4708458"/>
                  <a:pt x="7591480" y="4701424"/>
                  <a:pt x="7587677" y="4694391"/>
                </a:cubicBezTo>
                <a:cubicBezTo>
                  <a:pt x="7585019" y="4690776"/>
                  <a:pt x="7579523" y="4685163"/>
                  <a:pt x="7574630" y="4687810"/>
                </a:cubicBezTo>
                <a:cubicBezTo>
                  <a:pt x="7569736" y="4690458"/>
                  <a:pt x="7572032" y="4697298"/>
                  <a:pt x="7572997" y="4702332"/>
                </a:cubicBezTo>
                <a:cubicBezTo>
                  <a:pt x="7579097" y="4716207"/>
                  <a:pt x="7583685" y="4729888"/>
                  <a:pt x="7589785" y="4743762"/>
                </a:cubicBezTo>
                <a:cubicBezTo>
                  <a:pt x="7568826" y="4739444"/>
                  <a:pt x="7548106" y="4746614"/>
                  <a:pt x="7527147" y="4742294"/>
                </a:cubicBezTo>
                <a:cubicBezTo>
                  <a:pt x="7503166" y="4737588"/>
                  <a:pt x="7497669" y="4731975"/>
                  <a:pt x="7503772" y="4704931"/>
                </a:cubicBezTo>
                <a:cubicBezTo>
                  <a:pt x="7504318" y="4700090"/>
                  <a:pt x="7504680" y="4696863"/>
                  <a:pt x="7503714" y="4691830"/>
                </a:cubicBezTo>
                <a:cubicBezTo>
                  <a:pt x="7504258" y="4686989"/>
                  <a:pt x="7500092" y="4683182"/>
                  <a:pt x="7495380" y="4684216"/>
                </a:cubicBezTo>
                <a:cubicBezTo>
                  <a:pt x="7490850" y="4683636"/>
                  <a:pt x="7488976" y="4686670"/>
                  <a:pt x="7486922" y="4691317"/>
                </a:cubicBezTo>
                <a:cubicBezTo>
                  <a:pt x="7478161" y="4714747"/>
                  <a:pt x="7484138" y="4743338"/>
                  <a:pt x="7501957" y="4761985"/>
                </a:cubicBezTo>
                <a:cubicBezTo>
                  <a:pt x="7512948" y="4773213"/>
                  <a:pt x="7519048" y="4787087"/>
                  <a:pt x="7521764" y="4803803"/>
                </a:cubicBezTo>
                <a:cubicBezTo>
                  <a:pt x="7529491" y="4844074"/>
                  <a:pt x="7540484" y="4855301"/>
                  <a:pt x="7578418" y="4858519"/>
                </a:cubicBezTo>
                <a:cubicBezTo>
                  <a:pt x="7592190" y="4858644"/>
                  <a:pt x="7604088" y="4861804"/>
                  <a:pt x="7615807" y="4866576"/>
                </a:cubicBezTo>
                <a:cubicBezTo>
                  <a:pt x="7656639" y="4884896"/>
                  <a:pt x="7703450" y="4890886"/>
                  <a:pt x="7741865" y="4917080"/>
                </a:cubicBezTo>
                <a:cubicBezTo>
                  <a:pt x="7748871" y="4922886"/>
                  <a:pt x="7755878" y="4928694"/>
                  <a:pt x="7763246" y="4931274"/>
                </a:cubicBezTo>
                <a:cubicBezTo>
                  <a:pt x="7777441" y="4941274"/>
                  <a:pt x="7785413" y="4952115"/>
                  <a:pt x="7786257" y="4971864"/>
                </a:cubicBezTo>
                <a:cubicBezTo>
                  <a:pt x="7787886" y="4998260"/>
                  <a:pt x="7797911" y="5004454"/>
                  <a:pt x="7824307" y="5001285"/>
                </a:cubicBezTo>
                <a:cubicBezTo>
                  <a:pt x="7838262" y="4999796"/>
                  <a:pt x="7853182" y="5003343"/>
                  <a:pt x="7867557" y="5011729"/>
                </a:cubicBezTo>
                <a:cubicBezTo>
                  <a:pt x="7880603" y="5018309"/>
                  <a:pt x="7894795" y="5028309"/>
                  <a:pt x="7911225" y="5032049"/>
                </a:cubicBezTo>
                <a:cubicBezTo>
                  <a:pt x="7926144" y="5035594"/>
                  <a:pt x="7932425" y="5047856"/>
                  <a:pt x="7936834" y="5063151"/>
                </a:cubicBezTo>
                <a:cubicBezTo>
                  <a:pt x="7941482" y="5089934"/>
                  <a:pt x="7949272" y="5102388"/>
                  <a:pt x="7971802" y="5120002"/>
                </a:cubicBezTo>
                <a:cubicBezTo>
                  <a:pt x="7975729" y="5112321"/>
                  <a:pt x="7974944" y="5105673"/>
                  <a:pt x="7977543" y="5096185"/>
                </a:cubicBezTo>
                <a:cubicBezTo>
                  <a:pt x="7993610" y="5103151"/>
                  <a:pt x="8005931" y="5116185"/>
                  <a:pt x="8013358" y="5131867"/>
                </a:cubicBezTo>
                <a:cubicBezTo>
                  <a:pt x="8023081" y="5154389"/>
                  <a:pt x="8031112" y="5178331"/>
                  <a:pt x="8039144" y="5202274"/>
                </a:cubicBezTo>
                <a:cubicBezTo>
                  <a:pt x="8057080" y="5247125"/>
                  <a:pt x="8041008" y="5281077"/>
                  <a:pt x="8013038" y="5311870"/>
                </a:cubicBezTo>
                <a:cubicBezTo>
                  <a:pt x="7988451" y="5339822"/>
                  <a:pt x="7958550" y="5360547"/>
                  <a:pt x="7940968" y="5394307"/>
                </a:cubicBezTo>
                <a:cubicBezTo>
                  <a:pt x="7929432" y="5387920"/>
                  <a:pt x="7927681" y="5376238"/>
                  <a:pt x="7921038" y="5367204"/>
                </a:cubicBezTo>
                <a:cubicBezTo>
                  <a:pt x="7913610" y="5351523"/>
                  <a:pt x="7901710" y="5348364"/>
                  <a:pt x="7893857" y="5363727"/>
                </a:cubicBezTo>
                <a:cubicBezTo>
                  <a:pt x="7882347" y="5384349"/>
                  <a:pt x="7871622" y="5390343"/>
                  <a:pt x="7856684" y="5385898"/>
                </a:cubicBezTo>
                <a:lnTo>
                  <a:pt x="7855100" y="5385154"/>
                </a:lnTo>
                <a:lnTo>
                  <a:pt x="7866360" y="5395632"/>
                </a:lnTo>
                <a:cubicBezTo>
                  <a:pt x="7873953" y="5406748"/>
                  <a:pt x="7885015" y="5415160"/>
                  <a:pt x="7896234" y="5422502"/>
                </a:cubicBezTo>
                <a:cubicBezTo>
                  <a:pt x="7913297" y="5431912"/>
                  <a:pt x="7926891" y="5444030"/>
                  <a:pt x="7937860" y="5460087"/>
                </a:cubicBezTo>
                <a:cubicBezTo>
                  <a:pt x="7951203" y="5480920"/>
                  <a:pt x="7966015" y="5498714"/>
                  <a:pt x="7981672" y="5517742"/>
                </a:cubicBezTo>
                <a:cubicBezTo>
                  <a:pt x="8003546" y="5543279"/>
                  <a:pt x="8017326" y="5575131"/>
                  <a:pt x="8035575" y="5604445"/>
                </a:cubicBezTo>
                <a:cubicBezTo>
                  <a:pt x="8047231" y="5622807"/>
                  <a:pt x="8050886" y="5639836"/>
                  <a:pt x="8043757" y="5660542"/>
                </a:cubicBezTo>
                <a:cubicBezTo>
                  <a:pt x="8041975" y="5665718"/>
                  <a:pt x="8042038" y="5672297"/>
                  <a:pt x="8044412" y="5677071"/>
                </a:cubicBezTo>
                <a:cubicBezTo>
                  <a:pt x="8048475" y="5684316"/>
                  <a:pt x="8044006" y="5686856"/>
                  <a:pt x="8039161" y="5684954"/>
                </a:cubicBezTo>
                <a:cubicBezTo>
                  <a:pt x="8016628" y="5677915"/>
                  <a:pt x="7994062" y="5685103"/>
                  <a:pt x="7970903" y="5682340"/>
                </a:cubicBezTo>
                <a:cubicBezTo>
                  <a:pt x="7970808" y="5689987"/>
                  <a:pt x="7975028" y="5696163"/>
                  <a:pt x="7977090" y="5703075"/>
                </a:cubicBezTo>
                <a:cubicBezTo>
                  <a:pt x="7978777" y="5705545"/>
                  <a:pt x="7979464" y="5707850"/>
                  <a:pt x="7981151" y="5710319"/>
                </a:cubicBezTo>
                <a:cubicBezTo>
                  <a:pt x="7982526" y="5714927"/>
                  <a:pt x="7984745" y="5720771"/>
                  <a:pt x="7982118" y="5724711"/>
                </a:cubicBezTo>
                <a:cubicBezTo>
                  <a:pt x="7979649" y="5727585"/>
                  <a:pt x="7973961" y="5724447"/>
                  <a:pt x="7969961" y="5723781"/>
                </a:cubicBezTo>
                <a:cubicBezTo>
                  <a:pt x="7936427" y="5714910"/>
                  <a:pt x="7907300" y="5696922"/>
                  <a:pt x="7879800" y="5674825"/>
                </a:cubicBezTo>
                <a:cubicBezTo>
                  <a:pt x="7854143" y="5654131"/>
                  <a:pt x="7829642" y="5632533"/>
                  <a:pt x="7804986" y="5612006"/>
                </a:cubicBezTo>
                <a:cubicBezTo>
                  <a:pt x="7802298" y="5609368"/>
                  <a:pt x="7798923" y="5604429"/>
                  <a:pt x="7794298" y="5608036"/>
                </a:cubicBezTo>
                <a:cubicBezTo>
                  <a:pt x="7788672" y="5611477"/>
                  <a:pt x="7788046" y="5615752"/>
                  <a:pt x="7788108" y="5622330"/>
                </a:cubicBezTo>
                <a:cubicBezTo>
                  <a:pt x="7789544" y="5633516"/>
                  <a:pt x="7793137" y="5643967"/>
                  <a:pt x="7792417" y="5655889"/>
                </a:cubicBezTo>
                <a:cubicBezTo>
                  <a:pt x="7791947" y="5659095"/>
                  <a:pt x="7795791" y="5660830"/>
                  <a:pt x="7798635" y="5662398"/>
                </a:cubicBezTo>
                <a:cubicBezTo>
                  <a:pt x="7830231" y="5677514"/>
                  <a:pt x="7856733" y="5699443"/>
                  <a:pt x="7875669" y="5731060"/>
                </a:cubicBezTo>
                <a:cubicBezTo>
                  <a:pt x="7880575" y="5739540"/>
                  <a:pt x="7888950" y="5745314"/>
                  <a:pt x="7896325" y="5750922"/>
                </a:cubicBezTo>
                <a:cubicBezTo>
                  <a:pt x="7926356" y="5776724"/>
                  <a:pt x="7958858" y="5799653"/>
                  <a:pt x="7991672" y="5820446"/>
                </a:cubicBezTo>
                <a:cubicBezTo>
                  <a:pt x="8002048" y="5826553"/>
                  <a:pt x="8011267" y="5833562"/>
                  <a:pt x="8020329" y="5841640"/>
                </a:cubicBezTo>
                <a:cubicBezTo>
                  <a:pt x="8031392" y="5850052"/>
                  <a:pt x="8030829" y="5860904"/>
                  <a:pt x="8020263" y="5870091"/>
                </a:cubicBezTo>
                <a:cubicBezTo>
                  <a:pt x="8016639" y="5873866"/>
                  <a:pt x="8013169" y="5876572"/>
                  <a:pt x="8008856" y="5878042"/>
                </a:cubicBezTo>
                <a:cubicBezTo>
                  <a:pt x="7990916" y="5881622"/>
                  <a:pt x="7974194" y="5890878"/>
                  <a:pt x="7955191" y="5887712"/>
                </a:cubicBezTo>
                <a:cubicBezTo>
                  <a:pt x="7947034" y="5887448"/>
                  <a:pt x="7944252" y="5892458"/>
                  <a:pt x="7945158" y="5900271"/>
                </a:cubicBezTo>
                <a:cubicBezTo>
                  <a:pt x="7945845" y="5902576"/>
                  <a:pt x="7946533" y="5904879"/>
                  <a:pt x="7947064" y="5908251"/>
                </a:cubicBezTo>
                <a:cubicBezTo>
                  <a:pt x="7947813" y="5917134"/>
                  <a:pt x="7944344" y="5919840"/>
                  <a:pt x="7936499" y="5917438"/>
                </a:cubicBezTo>
                <a:cubicBezTo>
                  <a:pt x="7923654" y="5914204"/>
                  <a:pt x="7920341" y="5915841"/>
                  <a:pt x="7917308" y="5929566"/>
                </a:cubicBezTo>
                <a:cubicBezTo>
                  <a:pt x="7914745" y="5940087"/>
                  <a:pt x="7910431" y="5941557"/>
                  <a:pt x="7902212" y="5934714"/>
                </a:cubicBezTo>
                <a:cubicBezTo>
                  <a:pt x="7897524" y="5931745"/>
                  <a:pt x="7895149" y="5926970"/>
                  <a:pt x="7892775" y="5922196"/>
                </a:cubicBezTo>
                <a:cubicBezTo>
                  <a:pt x="7891088" y="5919725"/>
                  <a:pt x="7887556" y="5915853"/>
                  <a:pt x="7884245" y="5917491"/>
                </a:cubicBezTo>
                <a:cubicBezTo>
                  <a:pt x="7880932" y="5919127"/>
                  <a:pt x="7882306" y="5923735"/>
                  <a:pt x="7882837" y="5927108"/>
                </a:cubicBezTo>
                <a:cubicBezTo>
                  <a:pt x="7886586" y="5936490"/>
                  <a:pt x="7889334" y="5945705"/>
                  <a:pt x="7893084" y="5955087"/>
                </a:cubicBezTo>
                <a:cubicBezTo>
                  <a:pt x="7879240" y="5951687"/>
                  <a:pt x="7865301" y="5955931"/>
                  <a:pt x="7851455" y="5952531"/>
                </a:cubicBezTo>
                <a:cubicBezTo>
                  <a:pt x="7835610" y="5948796"/>
                  <a:pt x="7832079" y="5944924"/>
                  <a:pt x="7836737" y="5927090"/>
                </a:cubicBezTo>
                <a:cubicBezTo>
                  <a:pt x="7837206" y="5923885"/>
                  <a:pt x="7837519" y="5921747"/>
                  <a:pt x="7836989" y="5918376"/>
                </a:cubicBezTo>
                <a:cubicBezTo>
                  <a:pt x="7837457" y="5915170"/>
                  <a:pt x="7834770" y="5912532"/>
                  <a:pt x="7831613" y="5913100"/>
                </a:cubicBezTo>
                <a:cubicBezTo>
                  <a:pt x="7828613" y="5912601"/>
                  <a:pt x="7827300" y="5914572"/>
                  <a:pt x="7825832" y="5917611"/>
                </a:cubicBezTo>
                <a:cubicBezTo>
                  <a:pt x="7819485" y="5932975"/>
                  <a:pt x="7822828" y="5952140"/>
                  <a:pt x="7834264" y="5964993"/>
                </a:cubicBezTo>
                <a:cubicBezTo>
                  <a:pt x="7841326" y="5972737"/>
                  <a:pt x="7845076" y="5982119"/>
                  <a:pt x="7846513" y="5993305"/>
                </a:cubicBezTo>
                <a:cubicBezTo>
                  <a:pt x="7850761" y="6020285"/>
                  <a:pt x="7857823" y="6028031"/>
                  <a:pt x="7882983" y="6031127"/>
                </a:cubicBezTo>
                <a:cubicBezTo>
                  <a:pt x="7892138" y="6031559"/>
                  <a:pt x="7899982" y="6033960"/>
                  <a:pt x="7907671" y="6037430"/>
                </a:cubicBezTo>
                <a:cubicBezTo>
                  <a:pt x="7934422" y="6050643"/>
                  <a:pt x="7965425" y="6055808"/>
                  <a:pt x="7990395" y="6074199"/>
                </a:cubicBezTo>
                <a:cubicBezTo>
                  <a:pt x="7994926" y="6078238"/>
                  <a:pt x="7999458" y="6082277"/>
                  <a:pt x="8004302" y="6084180"/>
                </a:cubicBezTo>
                <a:cubicBezTo>
                  <a:pt x="8013522" y="6091189"/>
                  <a:pt x="8018584" y="6098599"/>
                  <a:pt x="8018708" y="6111757"/>
                </a:cubicBezTo>
                <a:cubicBezTo>
                  <a:pt x="8019205" y="6129355"/>
                  <a:pt x="8025737" y="6133726"/>
                  <a:pt x="8043364" y="6132284"/>
                </a:cubicBezTo>
                <a:cubicBezTo>
                  <a:pt x="8052679" y="6131647"/>
                  <a:pt x="8062523" y="6134382"/>
                  <a:pt x="8071898" y="6140322"/>
                </a:cubicBezTo>
                <a:cubicBezTo>
                  <a:pt x="8080430" y="6145028"/>
                  <a:pt x="8089649" y="6152037"/>
                  <a:pt x="8100494" y="6154938"/>
                </a:cubicBezTo>
                <a:cubicBezTo>
                  <a:pt x="8110338" y="6157673"/>
                  <a:pt x="8114244" y="6165986"/>
                  <a:pt x="8116837" y="6176271"/>
                </a:cubicBezTo>
                <a:cubicBezTo>
                  <a:pt x="8119335" y="6194202"/>
                  <a:pt x="8124241" y="6202682"/>
                  <a:pt x="8138836" y="6214965"/>
                </a:cubicBezTo>
                <a:cubicBezTo>
                  <a:pt x="8141618" y="6209955"/>
                  <a:pt x="8141244" y="6205515"/>
                  <a:pt x="8143182" y="6199269"/>
                </a:cubicBezTo>
                <a:cubicBezTo>
                  <a:pt x="8153713" y="6204307"/>
                  <a:pt x="8161620" y="6213288"/>
                  <a:pt x="8166213" y="6223906"/>
                </a:cubicBezTo>
                <a:cubicBezTo>
                  <a:pt x="8172181" y="6239130"/>
                  <a:pt x="8176992" y="6255257"/>
                  <a:pt x="8181804" y="6271384"/>
                </a:cubicBezTo>
                <a:cubicBezTo>
                  <a:pt x="8192740" y="6301668"/>
                  <a:pt x="8181299" y="6323845"/>
                  <a:pt x="8162013" y="6343620"/>
                </a:cubicBezTo>
                <a:cubicBezTo>
                  <a:pt x="8145040" y="6361592"/>
                  <a:pt x="8124692" y="6374622"/>
                  <a:pt x="8112252" y="6396633"/>
                </a:cubicBezTo>
                <a:cubicBezTo>
                  <a:pt x="8104720" y="6392094"/>
                  <a:pt x="8103813" y="6384280"/>
                  <a:pt x="8099596" y="6378104"/>
                </a:cubicBezTo>
                <a:cubicBezTo>
                  <a:pt x="8095002" y="6367487"/>
                  <a:pt x="8087158" y="6365085"/>
                  <a:pt x="8081593" y="6375105"/>
                </a:cubicBezTo>
                <a:cubicBezTo>
                  <a:pt x="8070778" y="6393008"/>
                  <a:pt x="8061464" y="6393645"/>
                  <a:pt x="8045557" y="6383332"/>
                </a:cubicBezTo>
                <a:cubicBezTo>
                  <a:pt x="8034337" y="6375989"/>
                  <a:pt x="8021336" y="6373823"/>
                  <a:pt x="8008648" y="6369520"/>
                </a:cubicBezTo>
                <a:cubicBezTo>
                  <a:pt x="7994960" y="6365051"/>
                  <a:pt x="7986209" y="6354835"/>
                  <a:pt x="7982085" y="6341013"/>
                </a:cubicBezTo>
                <a:cubicBezTo>
                  <a:pt x="7979867" y="6335169"/>
                  <a:pt x="7978962" y="6327355"/>
                  <a:pt x="7971274" y="6323886"/>
                </a:cubicBezTo>
                <a:cubicBezTo>
                  <a:pt x="7969866" y="6333503"/>
                  <a:pt x="7971615" y="6342551"/>
                  <a:pt x="7976521" y="6351032"/>
                </a:cubicBezTo>
                <a:cubicBezTo>
                  <a:pt x="7981114" y="6361650"/>
                  <a:pt x="7986708" y="6372433"/>
                  <a:pt x="7992301" y="6383217"/>
                </a:cubicBezTo>
                <a:cubicBezTo>
                  <a:pt x="7996520" y="6389394"/>
                  <a:pt x="7997737" y="6395070"/>
                  <a:pt x="7991643" y="6401717"/>
                </a:cubicBezTo>
                <a:cubicBezTo>
                  <a:pt x="7984548" y="6408197"/>
                  <a:pt x="7979390" y="6408434"/>
                  <a:pt x="7975641" y="6399051"/>
                </a:cubicBezTo>
                <a:cubicBezTo>
                  <a:pt x="7969203" y="6387032"/>
                  <a:pt x="7958829" y="6380925"/>
                  <a:pt x="7948453" y="6374818"/>
                </a:cubicBezTo>
                <a:cubicBezTo>
                  <a:pt x="7940078" y="6369044"/>
                  <a:pt x="7930702" y="6363103"/>
                  <a:pt x="7922326" y="6357329"/>
                </a:cubicBezTo>
                <a:cubicBezTo>
                  <a:pt x="7921326" y="6357163"/>
                  <a:pt x="7920482" y="6355928"/>
                  <a:pt x="7920482" y="6355928"/>
                </a:cubicBezTo>
                <a:cubicBezTo>
                  <a:pt x="7919482" y="6355761"/>
                  <a:pt x="7918482" y="6355593"/>
                  <a:pt x="7917482" y="6355428"/>
                </a:cubicBezTo>
                <a:cubicBezTo>
                  <a:pt x="7918482" y="6355593"/>
                  <a:pt x="7918326" y="6356663"/>
                  <a:pt x="7919326" y="6356829"/>
                </a:cubicBezTo>
                <a:cubicBezTo>
                  <a:pt x="7919170" y="6357897"/>
                  <a:pt x="7919013" y="6358967"/>
                  <a:pt x="7920014" y="6359133"/>
                </a:cubicBezTo>
                <a:cubicBezTo>
                  <a:pt x="7924763" y="6368682"/>
                  <a:pt x="7930513" y="6378398"/>
                  <a:pt x="7935263" y="6387945"/>
                </a:cubicBezTo>
                <a:cubicBezTo>
                  <a:pt x="7936793" y="6391485"/>
                  <a:pt x="7939324" y="6395191"/>
                  <a:pt x="7938542" y="6400534"/>
                </a:cubicBezTo>
                <a:cubicBezTo>
                  <a:pt x="7937917" y="6404809"/>
                  <a:pt x="7935604" y="6406612"/>
                  <a:pt x="7932291" y="6408249"/>
                </a:cubicBezTo>
                <a:cubicBezTo>
                  <a:pt x="7927978" y="6409720"/>
                  <a:pt x="7926291" y="6407250"/>
                  <a:pt x="7923603" y="6404613"/>
                </a:cubicBezTo>
                <a:cubicBezTo>
                  <a:pt x="7922759" y="6403378"/>
                  <a:pt x="7922916" y="6402308"/>
                  <a:pt x="7921915" y="6402143"/>
                </a:cubicBezTo>
                <a:cubicBezTo>
                  <a:pt x="7921199" y="6379035"/>
                  <a:pt x="7902292" y="6368222"/>
                  <a:pt x="7892480" y="6351262"/>
                </a:cubicBezTo>
                <a:cubicBezTo>
                  <a:pt x="7887418" y="6343850"/>
                  <a:pt x="7881574" y="6341783"/>
                  <a:pt x="7874634" y="6347194"/>
                </a:cubicBezTo>
                <a:cubicBezTo>
                  <a:pt x="7869010" y="6350636"/>
                  <a:pt x="7866322" y="6347999"/>
                  <a:pt x="7866260" y="6341420"/>
                </a:cubicBezTo>
                <a:cubicBezTo>
                  <a:pt x="7866824" y="6330568"/>
                  <a:pt x="7862449" y="6325460"/>
                  <a:pt x="7852292" y="6324862"/>
                </a:cubicBezTo>
                <a:cubicBezTo>
                  <a:pt x="7840289" y="6322863"/>
                  <a:pt x="7829914" y="6316755"/>
                  <a:pt x="7822009" y="6307776"/>
                </a:cubicBezTo>
                <a:cubicBezTo>
                  <a:pt x="7805727" y="6293022"/>
                  <a:pt x="7788975" y="6281474"/>
                  <a:pt x="7768599" y="6273700"/>
                </a:cubicBezTo>
                <a:cubicBezTo>
                  <a:pt x="7768599" y="6273700"/>
                  <a:pt x="7767600" y="6273534"/>
                  <a:pt x="7766599" y="6273368"/>
                </a:cubicBezTo>
                <a:cubicBezTo>
                  <a:pt x="7766443" y="6274436"/>
                  <a:pt x="7767442" y="6274602"/>
                  <a:pt x="7767442" y="6274602"/>
                </a:cubicBezTo>
                <a:cubicBezTo>
                  <a:pt x="7766661" y="6279946"/>
                  <a:pt x="7767035" y="6284387"/>
                  <a:pt x="7765253" y="6289563"/>
                </a:cubicBezTo>
                <a:cubicBezTo>
                  <a:pt x="7761221" y="6303122"/>
                  <a:pt x="7765970" y="6312671"/>
                  <a:pt x="7774719" y="6322885"/>
                </a:cubicBezTo>
                <a:cubicBezTo>
                  <a:pt x="7778939" y="6329063"/>
                  <a:pt x="7782939" y="6329729"/>
                  <a:pt x="7788033" y="6322915"/>
                </a:cubicBezTo>
                <a:cubicBezTo>
                  <a:pt x="7792974" y="6317170"/>
                  <a:pt x="7794380" y="6307552"/>
                  <a:pt x="7801694" y="6306582"/>
                </a:cubicBezTo>
                <a:cubicBezTo>
                  <a:pt x="7810163" y="6304708"/>
                  <a:pt x="7811600" y="6315893"/>
                  <a:pt x="7818288" y="6319197"/>
                </a:cubicBezTo>
                <a:cubicBezTo>
                  <a:pt x="7827664" y="6325138"/>
                  <a:pt x="7829412" y="6334187"/>
                  <a:pt x="7825849" y="6344540"/>
                </a:cubicBezTo>
                <a:cubicBezTo>
                  <a:pt x="7823910" y="6350785"/>
                  <a:pt x="7821972" y="6357031"/>
                  <a:pt x="7820034" y="6363276"/>
                </a:cubicBezTo>
                <a:cubicBezTo>
                  <a:pt x="7817470" y="6373795"/>
                  <a:pt x="7809687" y="6377972"/>
                  <a:pt x="7800999" y="6374336"/>
                </a:cubicBezTo>
                <a:cubicBezTo>
                  <a:pt x="7796155" y="6372433"/>
                  <a:pt x="7792780" y="6367492"/>
                  <a:pt x="7786310" y="6369699"/>
                </a:cubicBezTo>
                <a:cubicBezTo>
                  <a:pt x="7778527" y="6373876"/>
                  <a:pt x="7771745" y="6378220"/>
                  <a:pt x="7766494" y="6386102"/>
                </a:cubicBezTo>
                <a:cubicBezTo>
                  <a:pt x="7762711" y="6390945"/>
                  <a:pt x="7758772" y="6396857"/>
                  <a:pt x="7753991" y="6401533"/>
                </a:cubicBezTo>
                <a:cubicBezTo>
                  <a:pt x="7740957" y="6413593"/>
                  <a:pt x="7725486" y="6414300"/>
                  <a:pt x="7710485" y="6411801"/>
                </a:cubicBezTo>
                <a:cubicBezTo>
                  <a:pt x="7698483" y="6409801"/>
                  <a:pt x="7697014" y="6412841"/>
                  <a:pt x="7699450" y="6424194"/>
                </a:cubicBezTo>
                <a:cubicBezTo>
                  <a:pt x="7701512" y="6431105"/>
                  <a:pt x="7704731" y="6437115"/>
                  <a:pt x="7704480" y="6445830"/>
                </a:cubicBezTo>
                <a:cubicBezTo>
                  <a:pt x="7687980" y="6425567"/>
                  <a:pt x="7667135" y="6420999"/>
                  <a:pt x="7646914" y="6412157"/>
                </a:cubicBezTo>
                <a:cubicBezTo>
                  <a:pt x="7631381" y="6406286"/>
                  <a:pt x="7618476" y="6396472"/>
                  <a:pt x="7611663" y="6380012"/>
                </a:cubicBezTo>
                <a:cubicBezTo>
                  <a:pt x="7610663" y="6379845"/>
                  <a:pt x="7609662" y="6379679"/>
                  <a:pt x="7609662" y="6379679"/>
                </a:cubicBezTo>
                <a:cubicBezTo>
                  <a:pt x="7597160" y="6395111"/>
                  <a:pt x="7593160" y="6394445"/>
                  <a:pt x="7582190" y="6378386"/>
                </a:cubicBezTo>
                <a:cubicBezTo>
                  <a:pt x="7578816" y="6373445"/>
                  <a:pt x="7575442" y="6368504"/>
                  <a:pt x="7572066" y="6363563"/>
                </a:cubicBezTo>
                <a:cubicBezTo>
                  <a:pt x="7569379" y="6360926"/>
                  <a:pt x="7566379" y="6360426"/>
                  <a:pt x="7565596" y="6365770"/>
                </a:cubicBezTo>
                <a:cubicBezTo>
                  <a:pt x="7562720" y="6378426"/>
                  <a:pt x="7565313" y="6388710"/>
                  <a:pt x="7573064" y="6398759"/>
                </a:cubicBezTo>
                <a:cubicBezTo>
                  <a:pt x="7579126" y="6406337"/>
                  <a:pt x="7586344" y="6413013"/>
                  <a:pt x="7591250" y="6421493"/>
                </a:cubicBezTo>
                <a:cubicBezTo>
                  <a:pt x="7580155" y="6427308"/>
                  <a:pt x="7569997" y="6426711"/>
                  <a:pt x="7560935" y="6418632"/>
                </a:cubicBezTo>
                <a:cubicBezTo>
                  <a:pt x="7559684" y="6427182"/>
                  <a:pt x="7563902" y="6433357"/>
                  <a:pt x="7566964" y="6440436"/>
                </a:cubicBezTo>
                <a:cubicBezTo>
                  <a:pt x="7570182" y="6446445"/>
                  <a:pt x="7572401" y="6452288"/>
                  <a:pt x="7571463" y="6458700"/>
                </a:cubicBezTo>
                <a:cubicBezTo>
                  <a:pt x="7570682" y="6464043"/>
                  <a:pt x="7568367" y="6465848"/>
                  <a:pt x="7563680" y="6462877"/>
                </a:cubicBezTo>
                <a:cubicBezTo>
                  <a:pt x="7553461" y="6455701"/>
                  <a:pt x="7547711" y="6445986"/>
                  <a:pt x="7543275" y="6434300"/>
                </a:cubicBezTo>
                <a:cubicBezTo>
                  <a:pt x="7538836" y="6422614"/>
                  <a:pt x="7535401" y="6411095"/>
                  <a:pt x="7529963" y="6399242"/>
                </a:cubicBezTo>
                <a:cubicBezTo>
                  <a:pt x="7530181" y="6404752"/>
                  <a:pt x="7529244" y="6411163"/>
                  <a:pt x="7529305" y="6417742"/>
                </a:cubicBezTo>
                <a:cubicBezTo>
                  <a:pt x="7529681" y="6422183"/>
                  <a:pt x="7527898" y="6427360"/>
                  <a:pt x="7522742" y="6427594"/>
                </a:cubicBezTo>
                <a:cubicBezTo>
                  <a:pt x="7516583" y="6427664"/>
                  <a:pt x="7510740" y="6425596"/>
                  <a:pt x="7510835" y="6417948"/>
                </a:cubicBezTo>
                <a:cubicBezTo>
                  <a:pt x="7511085" y="6409234"/>
                  <a:pt x="7508336" y="6400018"/>
                  <a:pt x="7512744" y="6390899"/>
                </a:cubicBezTo>
                <a:cubicBezTo>
                  <a:pt x="7512900" y="6389831"/>
                  <a:pt x="7514370" y="6386791"/>
                  <a:pt x="7511214" y="6387360"/>
                </a:cubicBezTo>
                <a:cubicBezTo>
                  <a:pt x="7502899" y="6388165"/>
                  <a:pt x="7499993" y="6380018"/>
                  <a:pt x="7496618" y="6375077"/>
                </a:cubicBezTo>
                <a:cubicBezTo>
                  <a:pt x="7492556" y="6367832"/>
                  <a:pt x="7487713" y="6365930"/>
                  <a:pt x="7481461" y="6373646"/>
                </a:cubicBezTo>
                <a:cubicBezTo>
                  <a:pt x="7475053" y="6382431"/>
                  <a:pt x="7473207" y="6381029"/>
                  <a:pt x="7468460" y="6371480"/>
                </a:cubicBezTo>
                <a:cubicBezTo>
                  <a:pt x="7463022" y="6359628"/>
                  <a:pt x="7453178" y="6356893"/>
                  <a:pt x="7442490" y="6352924"/>
                </a:cubicBezTo>
                <a:cubicBezTo>
                  <a:pt x="7437489" y="6352090"/>
                  <a:pt x="7432646" y="6350189"/>
                  <a:pt x="7427801" y="6348286"/>
                </a:cubicBezTo>
                <a:cubicBezTo>
                  <a:pt x="7415955" y="6345219"/>
                  <a:pt x="7408049" y="6336239"/>
                  <a:pt x="7403613" y="6324554"/>
                </a:cubicBezTo>
                <a:cubicBezTo>
                  <a:pt x="7392302" y="6289828"/>
                  <a:pt x="7367863" y="6274810"/>
                  <a:pt x="7336174" y="6267342"/>
                </a:cubicBezTo>
                <a:cubicBezTo>
                  <a:pt x="7332172" y="6266675"/>
                  <a:pt x="7327016" y="6266910"/>
                  <a:pt x="7323016" y="6266244"/>
                </a:cubicBezTo>
                <a:cubicBezTo>
                  <a:pt x="7309171" y="6262843"/>
                  <a:pt x="7302109" y="6255098"/>
                  <a:pt x="7301140" y="6240706"/>
                </a:cubicBezTo>
                <a:cubicBezTo>
                  <a:pt x="7299329" y="6225079"/>
                  <a:pt x="7295799" y="6221206"/>
                  <a:pt x="7280953" y="6217638"/>
                </a:cubicBezTo>
                <a:cubicBezTo>
                  <a:pt x="7276109" y="6215737"/>
                  <a:pt x="7269953" y="6215806"/>
                  <a:pt x="7265419" y="6211766"/>
                </a:cubicBezTo>
                <a:cubicBezTo>
                  <a:pt x="7263575" y="6210365"/>
                  <a:pt x="7261420" y="6211100"/>
                  <a:pt x="7259108" y="6212905"/>
                </a:cubicBezTo>
                <a:cubicBezTo>
                  <a:pt x="7253012" y="6219551"/>
                  <a:pt x="7248480" y="6215513"/>
                  <a:pt x="7245420" y="6208434"/>
                </a:cubicBezTo>
                <a:cubicBezTo>
                  <a:pt x="7242045" y="6203493"/>
                  <a:pt x="7239669" y="6198719"/>
                  <a:pt x="7236294" y="6193778"/>
                </a:cubicBezTo>
                <a:cubicBezTo>
                  <a:pt x="7233076" y="6187769"/>
                  <a:pt x="7228761" y="6189240"/>
                  <a:pt x="7225824" y="6195318"/>
                </a:cubicBezTo>
                <a:cubicBezTo>
                  <a:pt x="7223042" y="6200328"/>
                  <a:pt x="7224105" y="6207073"/>
                  <a:pt x="7225321" y="6212749"/>
                </a:cubicBezTo>
                <a:cubicBezTo>
                  <a:pt x="7226384" y="6219495"/>
                  <a:pt x="7227445" y="6226239"/>
                  <a:pt x="7226508" y="6232652"/>
                </a:cubicBezTo>
                <a:cubicBezTo>
                  <a:pt x="7227038" y="6236024"/>
                  <a:pt x="7225570" y="6239063"/>
                  <a:pt x="7222256" y="6240700"/>
                </a:cubicBezTo>
                <a:cubicBezTo>
                  <a:pt x="7218942" y="6242337"/>
                  <a:pt x="7217412" y="6238799"/>
                  <a:pt x="7215569" y="6237397"/>
                </a:cubicBezTo>
                <a:cubicBezTo>
                  <a:pt x="7193223" y="6215065"/>
                  <a:pt x="7175662" y="6188056"/>
                  <a:pt x="7155631" y="6163920"/>
                </a:cubicBezTo>
                <a:cubicBezTo>
                  <a:pt x="7141662" y="6147362"/>
                  <a:pt x="7126382" y="6132775"/>
                  <a:pt x="7109474" y="6122295"/>
                </a:cubicBezTo>
                <a:cubicBezTo>
                  <a:pt x="7107631" y="6120894"/>
                  <a:pt x="7105098" y="6117188"/>
                  <a:pt x="7102630" y="6120060"/>
                </a:cubicBezTo>
                <a:cubicBezTo>
                  <a:pt x="7100317" y="6121864"/>
                  <a:pt x="7103004" y="6124502"/>
                  <a:pt x="7103691" y="6126805"/>
                </a:cubicBezTo>
                <a:cubicBezTo>
                  <a:pt x="7105067" y="6131413"/>
                  <a:pt x="7108442" y="6136355"/>
                  <a:pt x="7103816" y="6139963"/>
                </a:cubicBezTo>
                <a:cubicBezTo>
                  <a:pt x="7100190" y="6143737"/>
                  <a:pt x="7095658" y="6139698"/>
                  <a:pt x="7092971" y="6137061"/>
                </a:cubicBezTo>
                <a:cubicBezTo>
                  <a:pt x="7088283" y="6134091"/>
                  <a:pt x="7082751" y="6129885"/>
                  <a:pt x="7078064" y="6126914"/>
                </a:cubicBezTo>
                <a:cubicBezTo>
                  <a:pt x="7074219" y="6125179"/>
                  <a:pt x="7070376" y="6123444"/>
                  <a:pt x="7066749" y="6127219"/>
                </a:cubicBezTo>
                <a:cubicBezTo>
                  <a:pt x="7062967" y="6132062"/>
                  <a:pt x="7063498" y="6135435"/>
                  <a:pt x="7066874" y="6140376"/>
                </a:cubicBezTo>
                <a:cubicBezTo>
                  <a:pt x="7072249" y="6145650"/>
                  <a:pt x="7077624" y="6150924"/>
                  <a:pt x="7076373" y="6159473"/>
                </a:cubicBezTo>
                <a:cubicBezTo>
                  <a:pt x="7076590" y="6164984"/>
                  <a:pt x="7075278" y="6166954"/>
                  <a:pt x="7069276" y="6165954"/>
                </a:cubicBezTo>
                <a:cubicBezTo>
                  <a:pt x="7048588" y="6160318"/>
                  <a:pt x="7031993" y="6147701"/>
                  <a:pt x="7016869" y="6132045"/>
                </a:cubicBezTo>
                <a:cubicBezTo>
                  <a:pt x="7006119" y="6121497"/>
                  <a:pt x="6996994" y="6106840"/>
                  <a:pt x="6982461" y="6101135"/>
                </a:cubicBezTo>
                <a:cubicBezTo>
                  <a:pt x="6977617" y="6099233"/>
                  <a:pt x="6976243" y="6094627"/>
                  <a:pt x="6980024" y="6089783"/>
                </a:cubicBezTo>
                <a:cubicBezTo>
                  <a:pt x="6982495" y="6086909"/>
                  <a:pt x="6984120" y="6082802"/>
                  <a:pt x="6987902" y="6077959"/>
                </a:cubicBezTo>
                <a:cubicBezTo>
                  <a:pt x="6974119" y="6081136"/>
                  <a:pt x="6963430" y="6077166"/>
                  <a:pt x="6951586" y="6074098"/>
                </a:cubicBezTo>
                <a:cubicBezTo>
                  <a:pt x="6942741" y="6071531"/>
                  <a:pt x="6933271" y="6073237"/>
                  <a:pt x="6927020" y="6080952"/>
                </a:cubicBezTo>
                <a:cubicBezTo>
                  <a:pt x="6924394" y="6084894"/>
                  <a:pt x="6922235" y="6085629"/>
                  <a:pt x="6918549" y="6082825"/>
                </a:cubicBezTo>
                <a:cubicBezTo>
                  <a:pt x="6909174" y="6076885"/>
                  <a:pt x="6899486" y="6073081"/>
                  <a:pt x="6889485" y="6071415"/>
                </a:cubicBezTo>
                <a:cubicBezTo>
                  <a:pt x="6875483" y="6069082"/>
                  <a:pt x="6862638" y="6065848"/>
                  <a:pt x="6850575" y="6057271"/>
                </a:cubicBezTo>
                <a:cubicBezTo>
                  <a:pt x="6842356" y="6050428"/>
                  <a:pt x="6838886" y="6053133"/>
                  <a:pt x="6834322" y="6063320"/>
                </a:cubicBezTo>
                <a:cubicBezTo>
                  <a:pt x="6832853" y="6066359"/>
                  <a:pt x="6834072" y="6072036"/>
                  <a:pt x="6828071" y="6071036"/>
                </a:cubicBezTo>
                <a:cubicBezTo>
                  <a:pt x="6823071" y="6070203"/>
                  <a:pt x="6820383" y="6067566"/>
                  <a:pt x="6818009" y="6062791"/>
                </a:cubicBezTo>
                <a:cubicBezTo>
                  <a:pt x="6817008" y="6062625"/>
                  <a:pt x="6817164" y="6061556"/>
                  <a:pt x="6817319" y="6060487"/>
                </a:cubicBezTo>
                <a:cubicBezTo>
                  <a:pt x="6811196" y="6046331"/>
                  <a:pt x="6809352" y="6044930"/>
                  <a:pt x="6795882" y="6045969"/>
                </a:cubicBezTo>
                <a:cubicBezTo>
                  <a:pt x="6790725" y="6046205"/>
                  <a:pt x="6788569" y="6046940"/>
                  <a:pt x="6787507" y="6040195"/>
                </a:cubicBezTo>
                <a:cubicBezTo>
                  <a:pt x="6784383" y="6026538"/>
                  <a:pt x="6764163" y="6017697"/>
                  <a:pt x="6751222" y="6022108"/>
                </a:cubicBezTo>
                <a:cubicBezTo>
                  <a:pt x="6726189" y="6032170"/>
                  <a:pt x="6720187" y="6031170"/>
                  <a:pt x="6704000" y="6008768"/>
                </a:cubicBezTo>
                <a:cubicBezTo>
                  <a:pt x="6699625" y="6003660"/>
                  <a:pt x="6694625" y="6002828"/>
                  <a:pt x="6688999" y="6006269"/>
                </a:cubicBezTo>
                <a:cubicBezTo>
                  <a:pt x="6683373" y="6009710"/>
                  <a:pt x="6678747" y="6013318"/>
                  <a:pt x="6672120" y="6016593"/>
                </a:cubicBezTo>
                <a:cubicBezTo>
                  <a:pt x="6673216" y="6009114"/>
                  <a:pt x="6677997" y="6004436"/>
                  <a:pt x="6680091" y="5997122"/>
                </a:cubicBezTo>
                <a:cubicBezTo>
                  <a:pt x="6681187" y="5989643"/>
                  <a:pt x="6678812" y="5984867"/>
                  <a:pt x="6672124" y="5981564"/>
                </a:cubicBezTo>
                <a:lnTo>
                  <a:pt x="6671208" y="5981167"/>
                </a:lnTo>
                <a:lnTo>
                  <a:pt x="6657649" y="5988745"/>
                </a:lnTo>
                <a:lnTo>
                  <a:pt x="6642917" y="5988509"/>
                </a:lnTo>
                <a:lnTo>
                  <a:pt x="6642463" y="5995233"/>
                </a:lnTo>
                <a:lnTo>
                  <a:pt x="6637538" y="5988644"/>
                </a:lnTo>
                <a:lnTo>
                  <a:pt x="6630181" y="5989532"/>
                </a:lnTo>
                <a:cubicBezTo>
                  <a:pt x="6628897" y="5991290"/>
                  <a:pt x="6629096" y="5994568"/>
                  <a:pt x="6630097" y="5999740"/>
                </a:cubicBezTo>
                <a:cubicBezTo>
                  <a:pt x="6631792" y="6006037"/>
                  <a:pt x="6634438" y="6011513"/>
                  <a:pt x="6634231" y="6019453"/>
                </a:cubicBezTo>
                <a:cubicBezTo>
                  <a:pt x="6620671" y="6000991"/>
                  <a:pt x="6603540" y="5996829"/>
                  <a:pt x="6586923" y="5988773"/>
                </a:cubicBezTo>
                <a:lnTo>
                  <a:pt x="6572829" y="5979724"/>
                </a:lnTo>
                <a:lnTo>
                  <a:pt x="6569929" y="5982465"/>
                </a:lnTo>
                <a:cubicBezTo>
                  <a:pt x="6568495" y="5982637"/>
                  <a:pt x="6567112" y="5981586"/>
                  <a:pt x="6565923" y="5979198"/>
                </a:cubicBezTo>
                <a:cubicBezTo>
                  <a:pt x="6562550" y="5974257"/>
                  <a:pt x="6560176" y="5969482"/>
                  <a:pt x="6556800" y="5964541"/>
                </a:cubicBezTo>
                <a:lnTo>
                  <a:pt x="6551738" y="5963135"/>
                </a:lnTo>
                <a:lnTo>
                  <a:pt x="6546658" y="5967528"/>
                </a:lnTo>
                <a:lnTo>
                  <a:pt x="6546392" y="5972660"/>
                </a:lnTo>
                <a:cubicBezTo>
                  <a:pt x="6549079" y="5975296"/>
                  <a:pt x="6548453" y="5979571"/>
                  <a:pt x="6548985" y="5982943"/>
                </a:cubicBezTo>
                <a:cubicBezTo>
                  <a:pt x="6549734" y="5991826"/>
                  <a:pt x="6551797" y="5998738"/>
                  <a:pt x="6558859" y="6006482"/>
                </a:cubicBezTo>
                <a:cubicBezTo>
                  <a:pt x="6549015" y="6003747"/>
                  <a:pt x="6539318" y="6003500"/>
                  <a:pt x="6529871" y="6003295"/>
                </a:cubicBezTo>
                <a:lnTo>
                  <a:pt x="6518101" y="6002037"/>
                </a:lnTo>
                <a:lnTo>
                  <a:pt x="6521219" y="6014538"/>
                </a:lnTo>
                <a:cubicBezTo>
                  <a:pt x="6523865" y="6020013"/>
                  <a:pt x="6525688" y="6025337"/>
                  <a:pt x="6524917" y="6031179"/>
                </a:cubicBezTo>
                <a:cubicBezTo>
                  <a:pt x="6524274" y="6036047"/>
                  <a:pt x="6522373" y="6037691"/>
                  <a:pt x="6518520" y="6034985"/>
                </a:cubicBezTo>
                <a:cubicBezTo>
                  <a:pt x="6510121" y="6028446"/>
                  <a:pt x="6505397" y="6019595"/>
                  <a:pt x="6501751" y="6008947"/>
                </a:cubicBezTo>
                <a:lnTo>
                  <a:pt x="6498254" y="5998736"/>
                </a:lnTo>
                <a:lnTo>
                  <a:pt x="6492694" y="5996554"/>
                </a:lnTo>
                <a:lnTo>
                  <a:pt x="6489910" y="5994462"/>
                </a:lnTo>
                <a:lnTo>
                  <a:pt x="6484877" y="6002838"/>
                </a:lnTo>
                <a:cubicBezTo>
                  <a:pt x="6479817" y="6002901"/>
                  <a:pt x="6475014" y="6001017"/>
                  <a:pt x="6475091" y="5994050"/>
                </a:cubicBezTo>
                <a:lnTo>
                  <a:pt x="6475706" y="5984397"/>
                </a:lnTo>
                <a:lnTo>
                  <a:pt x="6455631" y="5983812"/>
                </a:lnTo>
                <a:cubicBezTo>
                  <a:pt x="6448003" y="5986919"/>
                  <a:pt x="6437253" y="5976371"/>
                  <a:pt x="6434660" y="5966087"/>
                </a:cubicBezTo>
                <a:cubicBezTo>
                  <a:pt x="6432755" y="5958107"/>
                  <a:pt x="6430849" y="5950127"/>
                  <a:pt x="6422005" y="5947559"/>
                </a:cubicBezTo>
                <a:cubicBezTo>
                  <a:pt x="6411159" y="5944657"/>
                  <a:pt x="6401846" y="5945295"/>
                  <a:pt x="6392594" y="5952511"/>
                </a:cubicBezTo>
                <a:cubicBezTo>
                  <a:pt x="6390281" y="5954314"/>
                  <a:pt x="6387813" y="5957187"/>
                  <a:pt x="6384499" y="5958825"/>
                </a:cubicBezTo>
                <a:cubicBezTo>
                  <a:pt x="6374090" y="5966943"/>
                  <a:pt x="6368090" y="5965943"/>
                  <a:pt x="6359340" y="5955728"/>
                </a:cubicBezTo>
                <a:cubicBezTo>
                  <a:pt x="6353434" y="5947081"/>
                  <a:pt x="6348903" y="5943043"/>
                  <a:pt x="6338651" y="5950092"/>
                </a:cubicBezTo>
                <a:cubicBezTo>
                  <a:pt x="6329398" y="5957307"/>
                  <a:pt x="6318553" y="5954406"/>
                  <a:pt x="6308866" y="5950604"/>
                </a:cubicBezTo>
                <a:cubicBezTo>
                  <a:pt x="6300021" y="5948035"/>
                  <a:pt x="6291019" y="5946536"/>
                  <a:pt x="6281549" y="5948243"/>
                </a:cubicBezTo>
                <a:cubicBezTo>
                  <a:pt x="6272080" y="5949949"/>
                  <a:pt x="6264392" y="5946479"/>
                  <a:pt x="6257017" y="5940872"/>
                </a:cubicBezTo>
                <a:cubicBezTo>
                  <a:pt x="6247111" y="5931558"/>
                  <a:pt x="6236047" y="5923147"/>
                  <a:pt x="6229923" y="5908990"/>
                </a:cubicBezTo>
                <a:cubicBezTo>
                  <a:pt x="6227861" y="5902079"/>
                  <a:pt x="6223861" y="5901413"/>
                  <a:pt x="6218236" y="5904853"/>
                </a:cubicBezTo>
                <a:cubicBezTo>
                  <a:pt x="6211610" y="5908128"/>
                  <a:pt x="6210827" y="5913472"/>
                  <a:pt x="6215045" y="5919648"/>
                </a:cubicBezTo>
                <a:cubicBezTo>
                  <a:pt x="6216733" y="5922119"/>
                  <a:pt x="6219421" y="5924755"/>
                  <a:pt x="6221952" y="5928461"/>
                </a:cubicBezTo>
                <a:cubicBezTo>
                  <a:pt x="6212012" y="5933373"/>
                  <a:pt x="6206480" y="5929168"/>
                  <a:pt x="6201418" y="5921756"/>
                </a:cubicBezTo>
                <a:cubicBezTo>
                  <a:pt x="6198200" y="5915746"/>
                  <a:pt x="6195356" y="5914178"/>
                  <a:pt x="6192105" y="5922394"/>
                </a:cubicBezTo>
                <a:cubicBezTo>
                  <a:pt x="6186759" y="5937924"/>
                  <a:pt x="6178289" y="5939797"/>
                  <a:pt x="6165539" y="5928915"/>
                </a:cubicBezTo>
                <a:cubicBezTo>
                  <a:pt x="6161008" y="5924876"/>
                  <a:pt x="6156475" y="5920838"/>
                  <a:pt x="6150163" y="5921974"/>
                </a:cubicBezTo>
                <a:cubicBezTo>
                  <a:pt x="6136693" y="5923014"/>
                  <a:pt x="6125847" y="5920113"/>
                  <a:pt x="6121192" y="5902918"/>
                </a:cubicBezTo>
                <a:cubicBezTo>
                  <a:pt x="6120378" y="5922487"/>
                  <a:pt x="6108751" y="5924928"/>
                  <a:pt x="6095437" y="5924899"/>
                </a:cubicBezTo>
                <a:cubicBezTo>
                  <a:pt x="6086123" y="5925537"/>
                  <a:pt x="6081028" y="5932350"/>
                  <a:pt x="6081465" y="5943370"/>
                </a:cubicBezTo>
                <a:cubicBezTo>
                  <a:pt x="6076246" y="5937028"/>
                  <a:pt x="6076028" y="5931519"/>
                  <a:pt x="6079123" y="5924371"/>
                </a:cubicBezTo>
                <a:cubicBezTo>
                  <a:pt x="6082999" y="5911880"/>
                  <a:pt x="6083156" y="5910811"/>
                  <a:pt x="6071467" y="5906675"/>
                </a:cubicBezTo>
                <a:cubicBezTo>
                  <a:pt x="6057779" y="5902205"/>
                  <a:pt x="6044308" y="5903245"/>
                  <a:pt x="6031212" y="5908726"/>
                </a:cubicBezTo>
                <a:cubicBezTo>
                  <a:pt x="6027899" y="5910364"/>
                  <a:pt x="6022274" y="5913805"/>
                  <a:pt x="6022648" y="5918247"/>
                </a:cubicBezTo>
                <a:cubicBezTo>
                  <a:pt x="6023241" y="5928197"/>
                  <a:pt x="6016396" y="5925962"/>
                  <a:pt x="6011083" y="5927266"/>
                </a:cubicBezTo>
                <a:cubicBezTo>
                  <a:pt x="6003926" y="5927170"/>
                  <a:pt x="5996612" y="5928140"/>
                  <a:pt x="5990455" y="5928208"/>
                </a:cubicBezTo>
                <a:cubicBezTo>
                  <a:pt x="5970672" y="5930387"/>
                  <a:pt x="5956922" y="5919339"/>
                  <a:pt x="5944796" y="5904182"/>
                </a:cubicBezTo>
                <a:cubicBezTo>
                  <a:pt x="5937890" y="5895369"/>
                  <a:pt x="5936890" y="5895202"/>
                  <a:pt x="5929326" y="5904888"/>
                </a:cubicBezTo>
                <a:cubicBezTo>
                  <a:pt x="5925544" y="5909732"/>
                  <a:pt x="5922388" y="5910301"/>
                  <a:pt x="5919012" y="5905360"/>
                </a:cubicBezTo>
                <a:cubicBezTo>
                  <a:pt x="5910575" y="5893007"/>
                  <a:pt x="5898731" y="5889940"/>
                  <a:pt x="5885572" y="5888842"/>
                </a:cubicBezTo>
                <a:cubicBezTo>
                  <a:pt x="5872414" y="5887744"/>
                  <a:pt x="5858100" y="5887550"/>
                  <a:pt x="5847507" y="5875932"/>
                </a:cubicBezTo>
                <a:cubicBezTo>
                  <a:pt x="5844819" y="5873295"/>
                  <a:pt x="5844506" y="5875432"/>
                  <a:pt x="5843194" y="5877403"/>
                </a:cubicBezTo>
                <a:cubicBezTo>
                  <a:pt x="5839412" y="5882246"/>
                  <a:pt x="5834098" y="5883551"/>
                  <a:pt x="5829099" y="5882718"/>
                </a:cubicBezTo>
                <a:cubicBezTo>
                  <a:pt x="5820252" y="5880150"/>
                  <a:pt x="5811940" y="5880954"/>
                  <a:pt x="5803782" y="5880689"/>
                </a:cubicBezTo>
                <a:cubicBezTo>
                  <a:pt x="5790311" y="5881729"/>
                  <a:pt x="5783936" y="5876289"/>
                  <a:pt x="5782969" y="5861897"/>
                </a:cubicBezTo>
                <a:cubicBezTo>
                  <a:pt x="5780689" y="5849476"/>
                  <a:pt x="5776001" y="5846505"/>
                  <a:pt x="5763905" y="5852153"/>
                </a:cubicBezTo>
                <a:cubicBezTo>
                  <a:pt x="5748340" y="5860507"/>
                  <a:pt x="5731402" y="5864252"/>
                  <a:pt x="5713929" y="5864626"/>
                </a:cubicBezTo>
                <a:cubicBezTo>
                  <a:pt x="5702772" y="5863861"/>
                  <a:pt x="5692771" y="5862195"/>
                  <a:pt x="5681926" y="5859294"/>
                </a:cubicBezTo>
                <a:cubicBezTo>
                  <a:pt x="5665926" y="5856628"/>
                  <a:pt x="5660986" y="5862373"/>
                  <a:pt x="5664641" y="5879403"/>
                </a:cubicBezTo>
                <a:cubicBezTo>
                  <a:pt x="5665327" y="5881707"/>
                  <a:pt x="5666015" y="5884011"/>
                  <a:pt x="5667390" y="5888619"/>
                </a:cubicBezTo>
                <a:cubicBezTo>
                  <a:pt x="5655796" y="5876835"/>
                  <a:pt x="5635856" y="5880081"/>
                  <a:pt x="5634139" y="5856806"/>
                </a:cubicBezTo>
                <a:cubicBezTo>
                  <a:pt x="5628889" y="5864689"/>
                  <a:pt x="5630793" y="5872669"/>
                  <a:pt x="5623636" y="5872572"/>
                </a:cubicBezTo>
                <a:cubicBezTo>
                  <a:pt x="5618323" y="5873876"/>
                  <a:pt x="5613792" y="5869837"/>
                  <a:pt x="5609104" y="5866867"/>
                </a:cubicBezTo>
                <a:cubicBezTo>
                  <a:pt x="5604416" y="5863896"/>
                  <a:pt x="5598729" y="5860760"/>
                  <a:pt x="5594790" y="5866671"/>
                </a:cubicBezTo>
                <a:cubicBezTo>
                  <a:pt x="5588382" y="5875456"/>
                  <a:pt x="5580381" y="5874122"/>
                  <a:pt x="5572693" y="5870653"/>
                </a:cubicBezTo>
                <a:cubicBezTo>
                  <a:pt x="5567006" y="5867517"/>
                  <a:pt x="5562005" y="5866683"/>
                  <a:pt x="5555066" y="5872095"/>
                </a:cubicBezTo>
                <a:cubicBezTo>
                  <a:pt x="5545971" y="5878243"/>
                  <a:pt x="5525438" y="5871538"/>
                  <a:pt x="5518157" y="5858284"/>
                </a:cubicBezTo>
                <a:cubicBezTo>
                  <a:pt x="5512250" y="5849636"/>
                  <a:pt x="5508563" y="5846833"/>
                  <a:pt x="5500624" y="5852078"/>
                </a:cubicBezTo>
                <a:cubicBezTo>
                  <a:pt x="5495997" y="5855686"/>
                  <a:pt x="5493154" y="5854118"/>
                  <a:pt x="5492936" y="5848609"/>
                </a:cubicBezTo>
                <a:cubicBezTo>
                  <a:pt x="5491344" y="5838491"/>
                  <a:pt x="5497064" y="5827403"/>
                  <a:pt x="5507004" y="5822490"/>
                </a:cubicBezTo>
                <a:cubicBezTo>
                  <a:pt x="5515942" y="5817411"/>
                  <a:pt x="5523787" y="5819813"/>
                  <a:pt x="5531694" y="5828793"/>
                </a:cubicBezTo>
                <a:cubicBezTo>
                  <a:pt x="5532536" y="5830028"/>
                  <a:pt x="5533068" y="5833400"/>
                  <a:pt x="5535380" y="5831596"/>
                </a:cubicBezTo>
                <a:cubicBezTo>
                  <a:pt x="5538850" y="5828890"/>
                  <a:pt x="5539475" y="5824616"/>
                  <a:pt x="5540945" y="5821577"/>
                </a:cubicBezTo>
                <a:cubicBezTo>
                  <a:pt x="5542415" y="5818537"/>
                  <a:pt x="5540413" y="5818204"/>
                  <a:pt x="5538570" y="5816803"/>
                </a:cubicBezTo>
                <a:cubicBezTo>
                  <a:pt x="5522037" y="5810764"/>
                  <a:pt x="5504819" y="5802422"/>
                  <a:pt x="5486627" y="5814717"/>
                </a:cubicBezTo>
                <a:cubicBezTo>
                  <a:pt x="5483156" y="5817423"/>
                  <a:pt x="5479313" y="5815688"/>
                  <a:pt x="5475469" y="5813953"/>
                </a:cubicBezTo>
                <a:cubicBezTo>
                  <a:pt x="5471625" y="5812217"/>
                  <a:pt x="5467937" y="5809414"/>
                  <a:pt x="5463937" y="5808747"/>
                </a:cubicBezTo>
                <a:cubicBezTo>
                  <a:pt x="5447092" y="5804846"/>
                  <a:pt x="5435214" y="5816003"/>
                  <a:pt x="5439712" y="5834269"/>
                </a:cubicBezTo>
                <a:cubicBezTo>
                  <a:pt x="5440931" y="5839944"/>
                  <a:pt x="5443305" y="5844719"/>
                  <a:pt x="5444681" y="5849326"/>
                </a:cubicBezTo>
                <a:cubicBezTo>
                  <a:pt x="5446743" y="5856239"/>
                  <a:pt x="5443273" y="5858944"/>
                  <a:pt x="5438804" y="5861483"/>
                </a:cubicBezTo>
                <a:cubicBezTo>
                  <a:pt x="5433335" y="5863857"/>
                  <a:pt x="5431958" y="5859249"/>
                  <a:pt x="5430585" y="5854641"/>
                </a:cubicBezTo>
                <a:cubicBezTo>
                  <a:pt x="5427835" y="5845426"/>
                  <a:pt x="5424304" y="5841553"/>
                  <a:pt x="5415365" y="5846633"/>
                </a:cubicBezTo>
                <a:cubicBezTo>
                  <a:pt x="5407582" y="5850809"/>
                  <a:pt x="5399895" y="5847339"/>
                  <a:pt x="5393049" y="5845104"/>
                </a:cubicBezTo>
                <a:cubicBezTo>
                  <a:pt x="5380049" y="5842938"/>
                  <a:pt x="5368891" y="5842173"/>
                  <a:pt x="5358857" y="5854733"/>
                </a:cubicBezTo>
                <a:cubicBezTo>
                  <a:pt x="5352762" y="5861381"/>
                  <a:pt x="5335543" y="5853038"/>
                  <a:pt x="5331105" y="5841352"/>
                </a:cubicBezTo>
                <a:cubicBezTo>
                  <a:pt x="5325137" y="5826127"/>
                  <a:pt x="5325137" y="5826127"/>
                  <a:pt x="5313572" y="5835148"/>
                </a:cubicBezTo>
                <a:cubicBezTo>
                  <a:pt x="5290286" y="5854256"/>
                  <a:pt x="5265971" y="5852395"/>
                  <a:pt x="5242377" y="5838611"/>
                </a:cubicBezTo>
                <a:cubicBezTo>
                  <a:pt x="5233845" y="5833906"/>
                  <a:pt x="5225000" y="5831338"/>
                  <a:pt x="5214842" y="5830741"/>
                </a:cubicBezTo>
                <a:cubicBezTo>
                  <a:pt x="5192527" y="5829212"/>
                  <a:pt x="5185621" y="5820399"/>
                  <a:pt x="5186061" y="5796390"/>
                </a:cubicBezTo>
                <a:cubicBezTo>
                  <a:pt x="5185686" y="5791949"/>
                  <a:pt x="5186313" y="5787675"/>
                  <a:pt x="5182780" y="5783802"/>
                </a:cubicBezTo>
                <a:cubicBezTo>
                  <a:pt x="5177563" y="5777460"/>
                  <a:pt x="5172500" y="5770048"/>
                  <a:pt x="5163874" y="5772989"/>
                </a:cubicBezTo>
                <a:cubicBezTo>
                  <a:pt x="5156403" y="5775029"/>
                  <a:pt x="5151214" y="5789490"/>
                  <a:pt x="5153807" y="5799774"/>
                </a:cubicBezTo>
                <a:cubicBezTo>
                  <a:pt x="5156400" y="5810058"/>
                  <a:pt x="5163462" y="5817803"/>
                  <a:pt x="5167212" y="5827185"/>
                </a:cubicBezTo>
                <a:cubicBezTo>
                  <a:pt x="5168743" y="5830724"/>
                  <a:pt x="5170275" y="5834262"/>
                  <a:pt x="5169805" y="5837468"/>
                </a:cubicBezTo>
                <a:cubicBezTo>
                  <a:pt x="5168866" y="5843881"/>
                  <a:pt x="5165397" y="5846586"/>
                  <a:pt x="5160927" y="5849126"/>
                </a:cubicBezTo>
                <a:cubicBezTo>
                  <a:pt x="5156615" y="5850597"/>
                  <a:pt x="5152927" y="5847793"/>
                  <a:pt x="5150240" y="5845156"/>
                </a:cubicBezTo>
                <a:cubicBezTo>
                  <a:pt x="5129303" y="5813206"/>
                  <a:pt x="5097299" y="5807875"/>
                  <a:pt x="5063452" y="5801142"/>
                </a:cubicBezTo>
                <a:cubicBezTo>
                  <a:pt x="5068358" y="5809622"/>
                  <a:pt x="5075890" y="5814161"/>
                  <a:pt x="5081109" y="5820502"/>
                </a:cubicBezTo>
                <a:cubicBezTo>
                  <a:pt x="5086484" y="5825778"/>
                  <a:pt x="5090859" y="5830885"/>
                  <a:pt x="5093921" y="5837963"/>
                </a:cubicBezTo>
                <a:cubicBezTo>
                  <a:pt x="5096827" y="5846110"/>
                  <a:pt x="5095044" y="5851286"/>
                  <a:pt x="5086417" y="5854228"/>
                </a:cubicBezTo>
                <a:cubicBezTo>
                  <a:pt x="5064697" y="5862650"/>
                  <a:pt x="5041756" y="5865397"/>
                  <a:pt x="5018971" y="5867074"/>
                </a:cubicBezTo>
                <a:cubicBezTo>
                  <a:pt x="5010658" y="5867879"/>
                  <a:pt x="5003501" y="5867781"/>
                  <a:pt x="4996187" y="5868752"/>
                </a:cubicBezTo>
                <a:cubicBezTo>
                  <a:pt x="4985873" y="5869223"/>
                  <a:pt x="4976028" y="5866489"/>
                  <a:pt x="4967966" y="5858577"/>
                </a:cubicBezTo>
                <a:cubicBezTo>
                  <a:pt x="4958903" y="5850500"/>
                  <a:pt x="4952590" y="5851637"/>
                  <a:pt x="4945026" y="5861324"/>
                </a:cubicBezTo>
                <a:cubicBezTo>
                  <a:pt x="4943556" y="5864364"/>
                  <a:pt x="4942243" y="5866334"/>
                  <a:pt x="4940775" y="5869373"/>
                </a:cubicBezTo>
                <a:cubicBezTo>
                  <a:pt x="4935712" y="5861961"/>
                  <a:pt x="4937964" y="5853579"/>
                  <a:pt x="4936902" y="5846835"/>
                </a:cubicBezTo>
                <a:cubicBezTo>
                  <a:pt x="4936527" y="5842393"/>
                  <a:pt x="4936996" y="5839187"/>
                  <a:pt x="4933151" y="5837451"/>
                </a:cubicBezTo>
                <a:cubicBezTo>
                  <a:pt x="4923463" y="5833648"/>
                  <a:pt x="4919557" y="5825335"/>
                  <a:pt x="4915808" y="5815953"/>
                </a:cubicBezTo>
                <a:cubicBezTo>
                  <a:pt x="4914434" y="5811345"/>
                  <a:pt x="4911902" y="5807639"/>
                  <a:pt x="4910372" y="5804100"/>
                </a:cubicBezTo>
                <a:cubicBezTo>
                  <a:pt x="4902028" y="5784101"/>
                  <a:pt x="4892184" y="5781367"/>
                  <a:pt x="4874149" y="5792593"/>
                </a:cubicBezTo>
                <a:cubicBezTo>
                  <a:pt x="4882056" y="5801572"/>
                  <a:pt x="4895744" y="5806042"/>
                  <a:pt x="4895556" y="5821336"/>
                </a:cubicBezTo>
                <a:cubicBezTo>
                  <a:pt x="4895460" y="5828984"/>
                  <a:pt x="4892522" y="5835062"/>
                  <a:pt x="4886427" y="5841709"/>
                </a:cubicBezTo>
                <a:cubicBezTo>
                  <a:pt x="4884677" y="5832660"/>
                  <a:pt x="4889085" y="5823543"/>
                  <a:pt x="4883866" y="5817200"/>
                </a:cubicBezTo>
                <a:cubicBezTo>
                  <a:pt x="4877804" y="5809622"/>
                  <a:pt x="4869865" y="5814868"/>
                  <a:pt x="4862866" y="5813702"/>
                </a:cubicBezTo>
                <a:cubicBezTo>
                  <a:pt x="4856864" y="5812701"/>
                  <a:pt x="4853864" y="5812202"/>
                  <a:pt x="4853958" y="5804555"/>
                </a:cubicBezTo>
                <a:cubicBezTo>
                  <a:pt x="4852835" y="5791231"/>
                  <a:pt x="4848459" y="5786124"/>
                  <a:pt x="4835458" y="5783958"/>
                </a:cubicBezTo>
                <a:cubicBezTo>
                  <a:pt x="4827457" y="5782625"/>
                  <a:pt x="4818457" y="5781126"/>
                  <a:pt x="4810924" y="5776586"/>
                </a:cubicBezTo>
                <a:cubicBezTo>
                  <a:pt x="4807238" y="5773782"/>
                  <a:pt x="4803237" y="5773117"/>
                  <a:pt x="4800298" y="5779195"/>
                </a:cubicBezTo>
                <a:cubicBezTo>
                  <a:pt x="4798048" y="5787577"/>
                  <a:pt x="4792204" y="5785509"/>
                  <a:pt x="4787672" y="5781470"/>
                </a:cubicBezTo>
                <a:cubicBezTo>
                  <a:pt x="4773077" y="5769186"/>
                  <a:pt x="4756231" y="5765286"/>
                  <a:pt x="4740012" y="5757110"/>
                </a:cubicBezTo>
                <a:cubicBezTo>
                  <a:pt x="4730480" y="5752237"/>
                  <a:pt x="4722698" y="5756414"/>
                  <a:pt x="4717133" y="5766434"/>
                </a:cubicBezTo>
                <a:cubicBezTo>
                  <a:pt x="4715664" y="5769474"/>
                  <a:pt x="4714195" y="5772513"/>
                  <a:pt x="4712726" y="5775553"/>
                </a:cubicBezTo>
                <a:cubicBezTo>
                  <a:pt x="4708788" y="5781464"/>
                  <a:pt x="4704631" y="5781866"/>
                  <a:pt x="4701412" y="5775857"/>
                </a:cubicBezTo>
                <a:cubicBezTo>
                  <a:pt x="4700412" y="5775690"/>
                  <a:pt x="4700568" y="5774622"/>
                  <a:pt x="4699568" y="5774455"/>
                </a:cubicBezTo>
                <a:cubicBezTo>
                  <a:pt x="4692131" y="5762269"/>
                  <a:pt x="4692131" y="5762269"/>
                  <a:pt x="4683410" y="5772858"/>
                </a:cubicBezTo>
                <a:cubicBezTo>
                  <a:pt x="4674376" y="5785583"/>
                  <a:pt x="4663219" y="5784820"/>
                  <a:pt x="4654939" y="5771399"/>
                </a:cubicBezTo>
                <a:cubicBezTo>
                  <a:pt x="4647345" y="5760281"/>
                  <a:pt x="4642501" y="5758380"/>
                  <a:pt x="4629561" y="5762792"/>
                </a:cubicBezTo>
                <a:cubicBezTo>
                  <a:pt x="4616621" y="5767204"/>
                  <a:pt x="4603681" y="5771617"/>
                  <a:pt x="4590369" y="5771588"/>
                </a:cubicBezTo>
                <a:cubicBezTo>
                  <a:pt x="4581054" y="5772226"/>
                  <a:pt x="4573209" y="5769825"/>
                  <a:pt x="4566991" y="5763315"/>
                </a:cubicBezTo>
                <a:cubicBezTo>
                  <a:pt x="4559929" y="5755571"/>
                  <a:pt x="4554615" y="5756875"/>
                  <a:pt x="4549364" y="5764757"/>
                </a:cubicBezTo>
                <a:cubicBezTo>
                  <a:pt x="4542956" y="5773542"/>
                  <a:pt x="4542956" y="5773542"/>
                  <a:pt x="4538364" y="5762924"/>
                </a:cubicBezTo>
                <a:cubicBezTo>
                  <a:pt x="4535614" y="5753710"/>
                  <a:pt x="4531864" y="5744326"/>
                  <a:pt x="4528958" y="5736181"/>
                </a:cubicBezTo>
                <a:cubicBezTo>
                  <a:pt x="4525801" y="5736749"/>
                  <a:pt x="4526332" y="5740121"/>
                  <a:pt x="4525019" y="5742092"/>
                </a:cubicBezTo>
                <a:cubicBezTo>
                  <a:pt x="4520455" y="5752278"/>
                  <a:pt x="4513672" y="5756622"/>
                  <a:pt x="4502828" y="5753721"/>
                </a:cubicBezTo>
                <a:cubicBezTo>
                  <a:pt x="4493826" y="5752221"/>
                  <a:pt x="4484983" y="5749653"/>
                  <a:pt x="4475981" y="5748153"/>
                </a:cubicBezTo>
                <a:cubicBezTo>
                  <a:pt x="4458136" y="5744085"/>
                  <a:pt x="4444884" y="5750635"/>
                  <a:pt x="4434381" y="5766401"/>
                </a:cubicBezTo>
                <a:cubicBezTo>
                  <a:pt x="4430286" y="5773381"/>
                  <a:pt x="4426191" y="5780362"/>
                  <a:pt x="4421940" y="5788411"/>
                </a:cubicBezTo>
                <a:cubicBezTo>
                  <a:pt x="4420471" y="5791451"/>
                  <a:pt x="4417845" y="5795391"/>
                  <a:pt x="4414000" y="5793657"/>
                </a:cubicBezTo>
                <a:cubicBezTo>
                  <a:pt x="4410156" y="5791922"/>
                  <a:pt x="4411782" y="5787814"/>
                  <a:pt x="4412251" y="5784608"/>
                </a:cubicBezTo>
                <a:cubicBezTo>
                  <a:pt x="4413190" y="5778196"/>
                  <a:pt x="4415128" y="5771951"/>
                  <a:pt x="4410752" y="5766843"/>
                </a:cubicBezTo>
                <a:cubicBezTo>
                  <a:pt x="4408222" y="5763137"/>
                  <a:pt x="4411536" y="5761500"/>
                  <a:pt x="4413004" y="5758460"/>
                </a:cubicBezTo>
                <a:cubicBezTo>
                  <a:pt x="4418569" y="5748441"/>
                  <a:pt x="4417193" y="5743833"/>
                  <a:pt x="4406193" y="5742000"/>
                </a:cubicBezTo>
                <a:cubicBezTo>
                  <a:pt x="4393191" y="5739835"/>
                  <a:pt x="4379877" y="5739806"/>
                  <a:pt x="4367407" y="5741012"/>
                </a:cubicBezTo>
                <a:cubicBezTo>
                  <a:pt x="4360250" y="5740914"/>
                  <a:pt x="4352623" y="5744022"/>
                  <a:pt x="4347529" y="5750836"/>
                </a:cubicBezTo>
                <a:cubicBezTo>
                  <a:pt x="4343591" y="5756749"/>
                  <a:pt x="4338120" y="5759121"/>
                  <a:pt x="4330276" y="5756720"/>
                </a:cubicBezTo>
                <a:cubicBezTo>
                  <a:pt x="4307742" y="5749682"/>
                  <a:pt x="4284803" y="5752429"/>
                  <a:pt x="4262236" y="5759616"/>
                </a:cubicBezTo>
                <a:cubicBezTo>
                  <a:pt x="4261080" y="5760517"/>
                  <a:pt x="4261080" y="5760517"/>
                  <a:pt x="4260079" y="5760351"/>
                </a:cubicBezTo>
                <a:cubicBezTo>
                  <a:pt x="4231200" y="5768676"/>
                  <a:pt x="4223513" y="5765205"/>
                  <a:pt x="4209952" y="5738864"/>
                </a:cubicBezTo>
                <a:cubicBezTo>
                  <a:pt x="4206638" y="5740501"/>
                  <a:pt x="4208326" y="5742971"/>
                  <a:pt x="4208012" y="5745109"/>
                </a:cubicBezTo>
                <a:cubicBezTo>
                  <a:pt x="4208074" y="5751688"/>
                  <a:pt x="4205605" y="5754560"/>
                  <a:pt x="4199074" y="5750188"/>
                </a:cubicBezTo>
                <a:cubicBezTo>
                  <a:pt x="4197073" y="5749855"/>
                  <a:pt x="4194542" y="5746149"/>
                  <a:pt x="4193229" y="5748119"/>
                </a:cubicBezTo>
                <a:cubicBezTo>
                  <a:pt x="4190759" y="5750992"/>
                  <a:pt x="4191290" y="5754364"/>
                  <a:pt x="4191822" y="5757737"/>
                </a:cubicBezTo>
                <a:cubicBezTo>
                  <a:pt x="4192509" y="5760042"/>
                  <a:pt x="4192196" y="5762178"/>
                  <a:pt x="4192884" y="5764481"/>
                </a:cubicBezTo>
                <a:cubicBezTo>
                  <a:pt x="4193102" y="5769992"/>
                  <a:pt x="4189945" y="5770561"/>
                  <a:pt x="4187258" y="5767924"/>
                </a:cubicBezTo>
                <a:cubicBezTo>
                  <a:pt x="4179726" y="5763385"/>
                  <a:pt x="4173664" y="5755806"/>
                  <a:pt x="4164037" y="5758582"/>
                </a:cubicBezTo>
                <a:cubicBezTo>
                  <a:pt x="4155411" y="5761523"/>
                  <a:pt x="4151003" y="5770642"/>
                  <a:pt x="4146066" y="5776387"/>
                </a:cubicBezTo>
                <a:cubicBezTo>
                  <a:pt x="4136409" y="5758358"/>
                  <a:pt x="4140129" y="5746935"/>
                  <a:pt x="4156851" y="5737680"/>
                </a:cubicBezTo>
                <a:cubicBezTo>
                  <a:pt x="4157851" y="5737847"/>
                  <a:pt x="4159008" y="5736945"/>
                  <a:pt x="4160164" y="5736043"/>
                </a:cubicBezTo>
                <a:cubicBezTo>
                  <a:pt x="4165634" y="5733670"/>
                  <a:pt x="4174104" y="5731798"/>
                  <a:pt x="4173042" y="5725052"/>
                </a:cubicBezTo>
                <a:cubicBezTo>
                  <a:pt x="4171668" y="5720444"/>
                  <a:pt x="4163667" y="5719111"/>
                  <a:pt x="4157822" y="5717043"/>
                </a:cubicBezTo>
                <a:cubicBezTo>
                  <a:pt x="4143978" y="5713641"/>
                  <a:pt x="4129506" y="5714515"/>
                  <a:pt x="4115348" y="5713251"/>
                </a:cubicBezTo>
                <a:cubicBezTo>
                  <a:pt x="4112348" y="5712751"/>
                  <a:pt x="4109191" y="5713319"/>
                  <a:pt x="4106348" y="5711751"/>
                </a:cubicBezTo>
                <a:cubicBezTo>
                  <a:pt x="4098347" y="5710418"/>
                  <a:pt x="4091659" y="5707115"/>
                  <a:pt x="4086251" y="5716066"/>
                </a:cubicBezTo>
                <a:cubicBezTo>
                  <a:pt x="4083625" y="5720007"/>
                  <a:pt x="4077624" y="5719008"/>
                  <a:pt x="4072311" y="5720312"/>
                </a:cubicBezTo>
                <a:cubicBezTo>
                  <a:pt x="4065998" y="5721450"/>
                  <a:pt x="4060529" y="5723823"/>
                  <a:pt x="4059277" y="5732371"/>
                </a:cubicBezTo>
                <a:cubicBezTo>
                  <a:pt x="4057026" y="5740755"/>
                  <a:pt x="4050183" y="5738519"/>
                  <a:pt x="4044869" y="5739823"/>
                </a:cubicBezTo>
                <a:cubicBezTo>
                  <a:pt x="4040556" y="5741294"/>
                  <a:pt x="4036399" y="5741697"/>
                  <a:pt x="4035181" y="5736020"/>
                </a:cubicBezTo>
                <a:cubicBezTo>
                  <a:pt x="4033649" y="5732481"/>
                  <a:pt x="4031806" y="5731079"/>
                  <a:pt x="4028805" y="5730579"/>
                </a:cubicBezTo>
                <a:cubicBezTo>
                  <a:pt x="4020648" y="5730315"/>
                  <a:pt x="4012491" y="5730050"/>
                  <a:pt x="4005272" y="5723374"/>
                </a:cubicBezTo>
                <a:cubicBezTo>
                  <a:pt x="4001584" y="5720571"/>
                  <a:pt x="3998114" y="5723277"/>
                  <a:pt x="3994645" y="5725983"/>
                </a:cubicBezTo>
                <a:cubicBezTo>
                  <a:pt x="3974828" y="5742386"/>
                  <a:pt x="3952044" y="5744064"/>
                  <a:pt x="3929199" y="5739163"/>
                </a:cubicBezTo>
                <a:cubicBezTo>
                  <a:pt x="3918354" y="5736262"/>
                  <a:pt x="3907509" y="5733360"/>
                  <a:pt x="3896038" y="5734733"/>
                </a:cubicBezTo>
                <a:cubicBezTo>
                  <a:pt x="3886725" y="5735371"/>
                  <a:pt x="3879350" y="5729764"/>
                  <a:pt x="3875757" y="5719312"/>
                </a:cubicBezTo>
                <a:cubicBezTo>
                  <a:pt x="3870974" y="5723989"/>
                  <a:pt x="3869724" y="5732539"/>
                  <a:pt x="3860723" y="5731040"/>
                </a:cubicBezTo>
                <a:cubicBezTo>
                  <a:pt x="3849878" y="5728138"/>
                  <a:pt x="3839188" y="5724168"/>
                  <a:pt x="3832596" y="5713218"/>
                </a:cubicBezTo>
                <a:cubicBezTo>
                  <a:pt x="3830909" y="5710747"/>
                  <a:pt x="3829377" y="5707207"/>
                  <a:pt x="3827847" y="5703668"/>
                </a:cubicBezTo>
                <a:cubicBezTo>
                  <a:pt x="3825315" y="5699963"/>
                  <a:pt x="3824097" y="5694286"/>
                  <a:pt x="3817627" y="5696492"/>
                </a:cubicBezTo>
                <a:cubicBezTo>
                  <a:pt x="3811314" y="5697631"/>
                  <a:pt x="3810689" y="5701905"/>
                  <a:pt x="3810063" y="5706180"/>
                </a:cubicBezTo>
                <a:cubicBezTo>
                  <a:pt x="3807404" y="5724346"/>
                  <a:pt x="3800058" y="5739542"/>
                  <a:pt x="3789025" y="5751936"/>
                </a:cubicBezTo>
                <a:cubicBezTo>
                  <a:pt x="3782929" y="5758582"/>
                  <a:pt x="3777147" y="5763093"/>
                  <a:pt x="3767771" y="5757152"/>
                </a:cubicBezTo>
                <a:cubicBezTo>
                  <a:pt x="3760240" y="5752614"/>
                  <a:pt x="3750613" y="5755388"/>
                  <a:pt x="3742987" y="5758496"/>
                </a:cubicBezTo>
                <a:cubicBezTo>
                  <a:pt x="3733203" y="5762340"/>
                  <a:pt x="3721733" y="5763713"/>
                  <a:pt x="3710576" y="5762948"/>
                </a:cubicBezTo>
                <a:cubicBezTo>
                  <a:pt x="3696263" y="5762754"/>
                  <a:pt x="3681322" y="5766832"/>
                  <a:pt x="3667383" y="5771079"/>
                </a:cubicBezTo>
                <a:cubicBezTo>
                  <a:pt x="3655756" y="5773520"/>
                  <a:pt x="3645130" y="5776129"/>
                  <a:pt x="3633286" y="5773061"/>
                </a:cubicBezTo>
                <a:cubicBezTo>
                  <a:pt x="3622597" y="5769091"/>
                  <a:pt x="3613534" y="5761013"/>
                  <a:pt x="3607941" y="5750228"/>
                </a:cubicBezTo>
                <a:cubicBezTo>
                  <a:pt x="3592379" y="5723553"/>
                  <a:pt x="3578222" y="5722290"/>
                  <a:pt x="3560154" y="5747742"/>
                </a:cubicBezTo>
                <a:cubicBezTo>
                  <a:pt x="3559998" y="5748810"/>
                  <a:pt x="3558841" y="5749712"/>
                  <a:pt x="3558684" y="5750780"/>
                </a:cubicBezTo>
                <a:cubicBezTo>
                  <a:pt x="3550964" y="5761536"/>
                  <a:pt x="3550964" y="5761536"/>
                  <a:pt x="3545528" y="5749683"/>
                </a:cubicBezTo>
                <a:cubicBezTo>
                  <a:pt x="3539934" y="5738899"/>
                  <a:pt x="3534090" y="5736831"/>
                  <a:pt x="3521150" y="5741244"/>
                </a:cubicBezTo>
                <a:cubicBezTo>
                  <a:pt x="3500740" y="5747696"/>
                  <a:pt x="3500740" y="5747696"/>
                  <a:pt x="3488209" y="5742324"/>
                </a:cubicBezTo>
                <a:cubicBezTo>
                  <a:pt x="3495304" y="5735843"/>
                  <a:pt x="3503931" y="5732901"/>
                  <a:pt x="3512400" y="5731028"/>
                </a:cubicBezTo>
                <a:cubicBezTo>
                  <a:pt x="3521026" y="5728087"/>
                  <a:pt x="3530340" y="5727449"/>
                  <a:pt x="3539810" y="5725742"/>
                </a:cubicBezTo>
                <a:cubicBezTo>
                  <a:pt x="3533435" y="5720301"/>
                  <a:pt x="3533060" y="5715861"/>
                  <a:pt x="3537000" y="5709949"/>
                </a:cubicBezTo>
                <a:cubicBezTo>
                  <a:pt x="3541938" y="5704204"/>
                  <a:pt x="3539094" y="5702636"/>
                  <a:pt x="3533094" y="5701636"/>
                </a:cubicBezTo>
                <a:cubicBezTo>
                  <a:pt x="3522092" y="5699803"/>
                  <a:pt x="3510934" y="5699038"/>
                  <a:pt x="3500715" y="5691863"/>
                </a:cubicBezTo>
                <a:cubicBezTo>
                  <a:pt x="3494028" y="5688559"/>
                  <a:pt x="3487558" y="5690765"/>
                  <a:pt x="3483306" y="5698815"/>
                </a:cubicBezTo>
                <a:cubicBezTo>
                  <a:pt x="3481837" y="5701853"/>
                  <a:pt x="3480524" y="5703824"/>
                  <a:pt x="3476992" y="5699953"/>
                </a:cubicBezTo>
                <a:cubicBezTo>
                  <a:pt x="3466930" y="5691707"/>
                  <a:pt x="3466930" y="5691707"/>
                  <a:pt x="3464054" y="5704364"/>
                </a:cubicBezTo>
                <a:cubicBezTo>
                  <a:pt x="3463898" y="5705433"/>
                  <a:pt x="3463740" y="5706502"/>
                  <a:pt x="3462428" y="5708472"/>
                </a:cubicBezTo>
                <a:cubicBezTo>
                  <a:pt x="3458522" y="5700159"/>
                  <a:pt x="3453616" y="5691680"/>
                  <a:pt x="3449710" y="5683366"/>
                </a:cubicBezTo>
                <a:cubicBezTo>
                  <a:pt x="3447866" y="5681963"/>
                  <a:pt x="3447648" y="5676454"/>
                  <a:pt x="3444335" y="5678091"/>
                </a:cubicBezTo>
                <a:cubicBezTo>
                  <a:pt x="3440022" y="5679562"/>
                  <a:pt x="3435708" y="5681033"/>
                  <a:pt x="3434770" y="5687444"/>
                </a:cubicBezTo>
                <a:cubicBezTo>
                  <a:pt x="3434832" y="5694023"/>
                  <a:pt x="3436050" y="5699699"/>
                  <a:pt x="3437270" y="5705375"/>
                </a:cubicBezTo>
                <a:cubicBezTo>
                  <a:pt x="3438644" y="5709983"/>
                  <a:pt x="3438018" y="5714259"/>
                  <a:pt x="3432705" y="5715562"/>
                </a:cubicBezTo>
                <a:cubicBezTo>
                  <a:pt x="3413920" y="5717906"/>
                  <a:pt x="3394512" y="5724525"/>
                  <a:pt x="3375041" y="5724565"/>
                </a:cubicBezTo>
                <a:cubicBezTo>
                  <a:pt x="3365727" y="5725203"/>
                  <a:pt x="3356414" y="5725840"/>
                  <a:pt x="3354446" y="5711282"/>
                </a:cubicBezTo>
                <a:cubicBezTo>
                  <a:pt x="3353696" y="5702400"/>
                  <a:pt x="3336320" y="5695127"/>
                  <a:pt x="3330538" y="5699637"/>
                </a:cubicBezTo>
                <a:cubicBezTo>
                  <a:pt x="3328069" y="5702509"/>
                  <a:pt x="3325756" y="5704313"/>
                  <a:pt x="3328130" y="5709087"/>
                </a:cubicBezTo>
                <a:cubicBezTo>
                  <a:pt x="3330504" y="5713862"/>
                  <a:pt x="3332818" y="5712058"/>
                  <a:pt x="3335975" y="5711489"/>
                </a:cubicBezTo>
                <a:cubicBezTo>
                  <a:pt x="3340445" y="5708950"/>
                  <a:pt x="3345758" y="5707646"/>
                  <a:pt x="3348132" y="5712420"/>
                </a:cubicBezTo>
                <a:cubicBezTo>
                  <a:pt x="3350663" y="5716125"/>
                  <a:pt x="3351038" y="5720566"/>
                  <a:pt x="3347413" y="5724342"/>
                </a:cubicBezTo>
                <a:cubicBezTo>
                  <a:pt x="3343630" y="5729185"/>
                  <a:pt x="3340161" y="5731890"/>
                  <a:pt x="3334630" y="5727685"/>
                </a:cubicBezTo>
                <a:cubicBezTo>
                  <a:pt x="3328941" y="5724548"/>
                  <a:pt x="3325628" y="5726186"/>
                  <a:pt x="3324534" y="5733666"/>
                </a:cubicBezTo>
                <a:cubicBezTo>
                  <a:pt x="3324221" y="5735803"/>
                  <a:pt x="3324066" y="5736872"/>
                  <a:pt x="3323752" y="5739009"/>
                </a:cubicBezTo>
                <a:cubicBezTo>
                  <a:pt x="3322439" y="5740980"/>
                  <a:pt x="3321970" y="5744186"/>
                  <a:pt x="3319813" y="5744920"/>
                </a:cubicBezTo>
                <a:cubicBezTo>
                  <a:pt x="3316657" y="5745490"/>
                  <a:pt x="3316126" y="5742117"/>
                  <a:pt x="3314282" y="5740715"/>
                </a:cubicBezTo>
                <a:cubicBezTo>
                  <a:pt x="3308376" y="5732069"/>
                  <a:pt x="3301157" y="5725393"/>
                  <a:pt x="3289999" y="5724628"/>
                </a:cubicBezTo>
                <a:cubicBezTo>
                  <a:pt x="3284998" y="5723796"/>
                  <a:pt x="3281842" y="5724364"/>
                  <a:pt x="3281904" y="5730943"/>
                </a:cubicBezTo>
                <a:cubicBezTo>
                  <a:pt x="3281278" y="5735217"/>
                  <a:pt x="3280652" y="5739492"/>
                  <a:pt x="3280028" y="5743767"/>
                </a:cubicBezTo>
                <a:cubicBezTo>
                  <a:pt x="3276464" y="5754119"/>
                  <a:pt x="3273150" y="5755757"/>
                  <a:pt x="3263462" y="5751953"/>
                </a:cubicBezTo>
                <a:cubicBezTo>
                  <a:pt x="3257618" y="5749885"/>
                  <a:pt x="3252304" y="5751189"/>
                  <a:pt x="3246304" y="5750189"/>
                </a:cubicBezTo>
                <a:cubicBezTo>
                  <a:pt x="3236146" y="5749592"/>
                  <a:pt x="3228771" y="5743984"/>
                  <a:pt x="3226334" y="5732632"/>
                </a:cubicBezTo>
                <a:cubicBezTo>
                  <a:pt x="3224116" y="5726789"/>
                  <a:pt x="3222054" y="5719878"/>
                  <a:pt x="3219992" y="5712966"/>
                </a:cubicBezTo>
                <a:cubicBezTo>
                  <a:pt x="3222993" y="5713466"/>
                  <a:pt x="3224992" y="5713799"/>
                  <a:pt x="3226993" y="5714132"/>
                </a:cubicBezTo>
                <a:cubicBezTo>
                  <a:pt x="3247838" y="5718699"/>
                  <a:pt x="3248839" y="5718866"/>
                  <a:pt x="3259810" y="5699895"/>
                </a:cubicBezTo>
                <a:cubicBezTo>
                  <a:pt x="3262749" y="5693817"/>
                  <a:pt x="3267218" y="5691277"/>
                  <a:pt x="3273220" y="5692277"/>
                </a:cubicBezTo>
                <a:cubicBezTo>
                  <a:pt x="3293534" y="5693471"/>
                  <a:pt x="3312630" y="5688990"/>
                  <a:pt x="3331196" y="5681136"/>
                </a:cubicBezTo>
                <a:cubicBezTo>
                  <a:pt x="3354231" y="5670742"/>
                  <a:pt x="3379172" y="5668330"/>
                  <a:pt x="3403426" y="5663613"/>
                </a:cubicBezTo>
                <a:cubicBezTo>
                  <a:pt x="3417208" y="5660435"/>
                  <a:pt x="3429992" y="5657092"/>
                  <a:pt x="3441714" y="5647003"/>
                </a:cubicBezTo>
                <a:cubicBezTo>
                  <a:pt x="3449808" y="5640689"/>
                  <a:pt x="3458966" y="5641120"/>
                  <a:pt x="3467966" y="5642620"/>
                </a:cubicBezTo>
                <a:cubicBezTo>
                  <a:pt x="3480124" y="5643550"/>
                  <a:pt x="3491282" y="5644314"/>
                  <a:pt x="3494940" y="5626314"/>
                </a:cubicBezTo>
                <a:cubicBezTo>
                  <a:pt x="3504378" y="5638834"/>
                  <a:pt x="3514848" y="5637294"/>
                  <a:pt x="3525787" y="5632547"/>
                </a:cubicBezTo>
                <a:cubicBezTo>
                  <a:pt x="3538040" y="5625832"/>
                  <a:pt x="3551040" y="5627998"/>
                  <a:pt x="3563511" y="5626791"/>
                </a:cubicBezTo>
                <a:cubicBezTo>
                  <a:pt x="3576982" y="5625751"/>
                  <a:pt x="3588764" y="5622240"/>
                  <a:pt x="3600017" y="5615357"/>
                </a:cubicBezTo>
                <a:cubicBezTo>
                  <a:pt x="3605800" y="5610848"/>
                  <a:pt x="3613268" y="5608808"/>
                  <a:pt x="3621112" y="5611210"/>
                </a:cubicBezTo>
                <a:cubicBezTo>
                  <a:pt x="3630958" y="5613944"/>
                  <a:pt x="3640272" y="5613306"/>
                  <a:pt x="3649211" y="5608228"/>
                </a:cubicBezTo>
                <a:cubicBezTo>
                  <a:pt x="3677184" y="5592089"/>
                  <a:pt x="3707969" y="5591744"/>
                  <a:pt x="3738066" y="5589096"/>
                </a:cubicBezTo>
                <a:cubicBezTo>
                  <a:pt x="3756850" y="5586751"/>
                  <a:pt x="3775634" y="5584407"/>
                  <a:pt x="3792512" y="5574082"/>
                </a:cubicBezTo>
                <a:cubicBezTo>
                  <a:pt x="3798294" y="5569573"/>
                  <a:pt x="3805077" y="5565229"/>
                  <a:pt x="3798171" y="5556417"/>
                </a:cubicBezTo>
                <a:cubicBezTo>
                  <a:pt x="3796640" y="5552877"/>
                  <a:pt x="3797953" y="5550906"/>
                  <a:pt x="3799265" y="5548936"/>
                </a:cubicBezTo>
                <a:cubicBezTo>
                  <a:pt x="3801891" y="5544994"/>
                  <a:pt x="3804361" y="5542122"/>
                  <a:pt x="3806830" y="5539249"/>
                </a:cubicBezTo>
                <a:cubicBezTo>
                  <a:pt x="3820334" y="5523984"/>
                  <a:pt x="3830334" y="5525650"/>
                  <a:pt x="3836520" y="5546385"/>
                </a:cubicBezTo>
                <a:cubicBezTo>
                  <a:pt x="3837364" y="5547620"/>
                  <a:pt x="3837207" y="5548688"/>
                  <a:pt x="3838895" y="5551159"/>
                </a:cubicBezTo>
                <a:cubicBezTo>
                  <a:pt x="3842147" y="5542943"/>
                  <a:pt x="3845084" y="5536865"/>
                  <a:pt x="3848336" y="5528649"/>
                </a:cubicBezTo>
                <a:cubicBezTo>
                  <a:pt x="3851711" y="5533590"/>
                  <a:pt x="3853085" y="5538197"/>
                  <a:pt x="3855617" y="5541903"/>
                </a:cubicBezTo>
                <a:cubicBezTo>
                  <a:pt x="3865429" y="5558863"/>
                  <a:pt x="3870429" y="5559696"/>
                  <a:pt x="3883776" y="5545500"/>
                </a:cubicBezTo>
                <a:cubicBezTo>
                  <a:pt x="3889715" y="5539921"/>
                  <a:pt x="3894653" y="5534175"/>
                  <a:pt x="3899593" y="5528431"/>
                </a:cubicBezTo>
                <a:cubicBezTo>
                  <a:pt x="3909782" y="5514802"/>
                  <a:pt x="3912939" y="5514234"/>
                  <a:pt x="3927001" y="5523144"/>
                </a:cubicBezTo>
                <a:cubicBezTo>
                  <a:pt x="3933377" y="5528585"/>
                  <a:pt x="3939003" y="5525145"/>
                  <a:pt x="3944473" y="5522771"/>
                </a:cubicBezTo>
                <a:cubicBezTo>
                  <a:pt x="3957882" y="5515153"/>
                  <a:pt x="3957882" y="5515153"/>
                  <a:pt x="3965006" y="5529476"/>
                </a:cubicBezTo>
                <a:cubicBezTo>
                  <a:pt x="3968632" y="5525700"/>
                  <a:pt x="3970571" y="5519456"/>
                  <a:pt x="3976727" y="5519387"/>
                </a:cubicBezTo>
                <a:cubicBezTo>
                  <a:pt x="3983041" y="5518249"/>
                  <a:pt x="3986415" y="5523190"/>
                  <a:pt x="3990947" y="5527230"/>
                </a:cubicBezTo>
                <a:cubicBezTo>
                  <a:pt x="3996478" y="5531435"/>
                  <a:pt x="4000635" y="5531034"/>
                  <a:pt x="4006261" y="5527591"/>
                </a:cubicBezTo>
                <a:cubicBezTo>
                  <a:pt x="4016357" y="5521611"/>
                  <a:pt x="4023765" y="5512992"/>
                  <a:pt x="4033017" y="5505776"/>
                </a:cubicBezTo>
                <a:cubicBezTo>
                  <a:pt x="4037643" y="5502168"/>
                  <a:pt x="4040956" y="5500531"/>
                  <a:pt x="4044862" y="5508844"/>
                </a:cubicBezTo>
                <a:cubicBezTo>
                  <a:pt x="4047767" y="5516991"/>
                  <a:pt x="4054612" y="5519226"/>
                  <a:pt x="4063239" y="5516284"/>
                </a:cubicBezTo>
                <a:cubicBezTo>
                  <a:pt x="4069864" y="5513009"/>
                  <a:pt x="4077490" y="5509902"/>
                  <a:pt x="4085648" y="5510166"/>
                </a:cubicBezTo>
                <a:cubicBezTo>
                  <a:pt x="4092804" y="5510263"/>
                  <a:pt x="4091587" y="5504587"/>
                  <a:pt x="4091368" y="5499077"/>
                </a:cubicBezTo>
                <a:cubicBezTo>
                  <a:pt x="4091525" y="5498008"/>
                  <a:pt x="4089681" y="5496607"/>
                  <a:pt x="4089681" y="5496607"/>
                </a:cubicBezTo>
                <a:cubicBezTo>
                  <a:pt x="4079272" y="5504724"/>
                  <a:pt x="4075679" y="5494275"/>
                  <a:pt x="4072461" y="5488265"/>
                </a:cubicBezTo>
                <a:cubicBezTo>
                  <a:pt x="4067399" y="5480853"/>
                  <a:pt x="4077025" y="5478078"/>
                  <a:pt x="4081119" y="5471098"/>
                </a:cubicBezTo>
                <a:cubicBezTo>
                  <a:pt x="4073806" y="5472069"/>
                  <a:pt x="4066805" y="5470903"/>
                  <a:pt x="4060649" y="5470971"/>
                </a:cubicBezTo>
                <a:cubicBezTo>
                  <a:pt x="4053335" y="5471942"/>
                  <a:pt x="4048648" y="5468972"/>
                  <a:pt x="4044117" y="5464933"/>
                </a:cubicBezTo>
                <a:cubicBezTo>
                  <a:pt x="4041428" y="5462295"/>
                  <a:pt x="4041366" y="5455717"/>
                  <a:pt x="4037210" y="5456119"/>
                </a:cubicBezTo>
                <a:cubicBezTo>
                  <a:pt x="4029896" y="5457090"/>
                  <a:pt x="4021896" y="5455758"/>
                  <a:pt x="4014956" y="5461169"/>
                </a:cubicBezTo>
                <a:cubicBezTo>
                  <a:pt x="4013644" y="5463140"/>
                  <a:pt x="4012488" y="5464043"/>
                  <a:pt x="4009018" y="5466749"/>
                </a:cubicBezTo>
                <a:cubicBezTo>
                  <a:pt x="4009895" y="5453758"/>
                  <a:pt x="4012615" y="5442170"/>
                  <a:pt x="4013335" y="5430249"/>
                </a:cubicBezTo>
                <a:cubicBezTo>
                  <a:pt x="4012960" y="5425807"/>
                  <a:pt x="4016430" y="5423101"/>
                  <a:pt x="4020430" y="5423767"/>
                </a:cubicBezTo>
                <a:cubicBezTo>
                  <a:pt x="4024587" y="5423366"/>
                  <a:pt x="4026118" y="5426905"/>
                  <a:pt x="4025649" y="5430111"/>
                </a:cubicBezTo>
                <a:cubicBezTo>
                  <a:pt x="4026023" y="5434551"/>
                  <a:pt x="4026398" y="5438993"/>
                  <a:pt x="4031711" y="5437689"/>
                </a:cubicBezTo>
                <a:cubicBezTo>
                  <a:pt x="4036024" y="5436218"/>
                  <a:pt x="4036649" y="5431943"/>
                  <a:pt x="4036276" y="5427501"/>
                </a:cubicBezTo>
                <a:cubicBezTo>
                  <a:pt x="4032464" y="5411542"/>
                  <a:pt x="4024777" y="5408071"/>
                  <a:pt x="4012211" y="5416925"/>
                </a:cubicBezTo>
                <a:cubicBezTo>
                  <a:pt x="4006429" y="5421435"/>
                  <a:pt x="4003272" y="5422004"/>
                  <a:pt x="4000366" y="5413857"/>
                </a:cubicBezTo>
                <a:cubicBezTo>
                  <a:pt x="3997243" y="5400200"/>
                  <a:pt x="3990554" y="5396896"/>
                  <a:pt x="3977928" y="5399172"/>
                </a:cubicBezTo>
                <a:cubicBezTo>
                  <a:pt x="3971614" y="5400310"/>
                  <a:pt x="3965457" y="5400378"/>
                  <a:pt x="3959144" y="5401516"/>
                </a:cubicBezTo>
                <a:cubicBezTo>
                  <a:pt x="3946517" y="5403792"/>
                  <a:pt x="3940578" y="5409370"/>
                  <a:pt x="3939545" y="5423429"/>
                </a:cubicBezTo>
                <a:cubicBezTo>
                  <a:pt x="3938138" y="5433047"/>
                  <a:pt x="3940887" y="5442262"/>
                  <a:pt x="3937480" y="5451547"/>
                </a:cubicBezTo>
                <a:cubicBezTo>
                  <a:pt x="3927726" y="5476194"/>
                  <a:pt x="3898377" y="5487725"/>
                  <a:pt x="3873626" y="5474844"/>
                </a:cubicBezTo>
                <a:cubicBezTo>
                  <a:pt x="3867782" y="5472775"/>
                  <a:pt x="3862406" y="5467501"/>
                  <a:pt x="3856720" y="5464365"/>
                </a:cubicBezTo>
                <a:cubicBezTo>
                  <a:pt x="3849187" y="5459825"/>
                  <a:pt x="3844717" y="5462366"/>
                  <a:pt x="3843467" y="5470913"/>
                </a:cubicBezTo>
                <a:cubicBezTo>
                  <a:pt x="3842153" y="5472885"/>
                  <a:pt x="3841997" y="5473953"/>
                  <a:pt x="3842684" y="5476257"/>
                </a:cubicBezTo>
                <a:cubicBezTo>
                  <a:pt x="3840652" y="5490150"/>
                  <a:pt x="3840652" y="5490150"/>
                  <a:pt x="3829276" y="5483875"/>
                </a:cubicBezTo>
                <a:cubicBezTo>
                  <a:pt x="3824432" y="5481974"/>
                  <a:pt x="3822119" y="5483778"/>
                  <a:pt x="3817806" y="5485249"/>
                </a:cubicBezTo>
                <a:cubicBezTo>
                  <a:pt x="3805710" y="5490897"/>
                  <a:pt x="3798865" y="5488661"/>
                  <a:pt x="3795741" y="5475005"/>
                </a:cubicBezTo>
                <a:cubicBezTo>
                  <a:pt x="3792461" y="5462417"/>
                  <a:pt x="3787774" y="5459447"/>
                  <a:pt x="3777303" y="5460987"/>
                </a:cubicBezTo>
                <a:cubicBezTo>
                  <a:pt x="3767833" y="5462692"/>
                  <a:pt x="3760051" y="5466870"/>
                  <a:pt x="3753800" y="5474586"/>
                </a:cubicBezTo>
                <a:cubicBezTo>
                  <a:pt x="3748704" y="5481399"/>
                  <a:pt x="3744608" y="5488380"/>
                  <a:pt x="3738670" y="5493959"/>
                </a:cubicBezTo>
                <a:cubicBezTo>
                  <a:pt x="3727793" y="5505283"/>
                  <a:pt x="3718323" y="5506989"/>
                  <a:pt x="3705104" y="5499314"/>
                </a:cubicBezTo>
                <a:cubicBezTo>
                  <a:pt x="3700416" y="5496343"/>
                  <a:pt x="3697415" y="5495843"/>
                  <a:pt x="3693790" y="5499618"/>
                </a:cubicBezTo>
                <a:cubicBezTo>
                  <a:pt x="3688852" y="5505363"/>
                  <a:pt x="3682381" y="5507570"/>
                  <a:pt x="3675068" y="5508541"/>
                </a:cubicBezTo>
                <a:cubicBezTo>
                  <a:pt x="3669754" y="5509845"/>
                  <a:pt x="3664598" y="5510080"/>
                  <a:pt x="3659284" y="5511385"/>
                </a:cubicBezTo>
                <a:cubicBezTo>
                  <a:pt x="3656971" y="5513189"/>
                  <a:pt x="3652126" y="5511287"/>
                  <a:pt x="3652502" y="5515728"/>
                </a:cubicBezTo>
                <a:cubicBezTo>
                  <a:pt x="3652032" y="5518933"/>
                  <a:pt x="3655876" y="5520669"/>
                  <a:pt x="3658877" y="5521169"/>
                </a:cubicBezTo>
                <a:cubicBezTo>
                  <a:pt x="3662722" y="5522904"/>
                  <a:pt x="3667565" y="5524805"/>
                  <a:pt x="3667784" y="5530316"/>
                </a:cubicBezTo>
                <a:cubicBezTo>
                  <a:pt x="3668314" y="5533688"/>
                  <a:pt x="3666001" y="5535492"/>
                  <a:pt x="3663845" y="5536227"/>
                </a:cubicBezTo>
                <a:cubicBezTo>
                  <a:pt x="3658374" y="5538600"/>
                  <a:pt x="3654531" y="5536866"/>
                  <a:pt x="3649842" y="5533894"/>
                </a:cubicBezTo>
                <a:cubicBezTo>
                  <a:pt x="3649999" y="5532826"/>
                  <a:pt x="3649000" y="5532660"/>
                  <a:pt x="3649000" y="5532660"/>
                </a:cubicBezTo>
                <a:cubicBezTo>
                  <a:pt x="3637657" y="5512160"/>
                  <a:pt x="3622186" y="5512866"/>
                  <a:pt x="3603777" y="5519652"/>
                </a:cubicBezTo>
                <a:cubicBezTo>
                  <a:pt x="3600307" y="5522358"/>
                  <a:pt x="3596151" y="5522760"/>
                  <a:pt x="3591838" y="5524231"/>
                </a:cubicBezTo>
                <a:cubicBezTo>
                  <a:pt x="3570584" y="5529448"/>
                  <a:pt x="3559365" y="5522106"/>
                  <a:pt x="3554492" y="5499400"/>
                </a:cubicBezTo>
                <a:cubicBezTo>
                  <a:pt x="3553961" y="5496028"/>
                  <a:pt x="3554742" y="5490684"/>
                  <a:pt x="3549742" y="5489852"/>
                </a:cubicBezTo>
                <a:cubicBezTo>
                  <a:pt x="3545742" y="5489184"/>
                  <a:pt x="3542272" y="5491890"/>
                  <a:pt x="3539646" y="5495832"/>
                </a:cubicBezTo>
                <a:cubicBezTo>
                  <a:pt x="3537708" y="5502077"/>
                  <a:pt x="3533926" y="5506921"/>
                  <a:pt x="3531144" y="5511931"/>
                </a:cubicBezTo>
                <a:cubicBezTo>
                  <a:pt x="3528144" y="5511430"/>
                  <a:pt x="3528456" y="5509293"/>
                  <a:pt x="3527769" y="5506990"/>
                </a:cubicBezTo>
                <a:cubicBezTo>
                  <a:pt x="3526394" y="5502382"/>
                  <a:pt x="3527646" y="5493832"/>
                  <a:pt x="3518863" y="5497843"/>
                </a:cubicBezTo>
                <a:cubicBezTo>
                  <a:pt x="3512236" y="5501118"/>
                  <a:pt x="3503924" y="5501922"/>
                  <a:pt x="3509516" y="5512706"/>
                </a:cubicBezTo>
                <a:cubicBezTo>
                  <a:pt x="3511578" y="5519617"/>
                  <a:pt x="3509953" y="5523726"/>
                  <a:pt x="3502640" y="5524697"/>
                </a:cubicBezTo>
                <a:cubicBezTo>
                  <a:pt x="3497482" y="5524932"/>
                  <a:pt x="3492856" y="5528540"/>
                  <a:pt x="3487700" y="5528776"/>
                </a:cubicBezTo>
                <a:cubicBezTo>
                  <a:pt x="3483543" y="5529179"/>
                  <a:pt x="3481918" y="5533286"/>
                  <a:pt x="3480135" y="5538462"/>
                </a:cubicBezTo>
                <a:cubicBezTo>
                  <a:pt x="3479822" y="5540600"/>
                  <a:pt x="3479196" y="5544874"/>
                  <a:pt x="3476040" y="5545444"/>
                </a:cubicBezTo>
                <a:cubicBezTo>
                  <a:pt x="3471884" y="5545845"/>
                  <a:pt x="3471509" y="5541404"/>
                  <a:pt x="3470822" y="5539100"/>
                </a:cubicBezTo>
                <a:cubicBezTo>
                  <a:pt x="3469603" y="5533424"/>
                  <a:pt x="3466916" y="5530787"/>
                  <a:pt x="3461290" y="5534228"/>
                </a:cubicBezTo>
                <a:cubicBezTo>
                  <a:pt x="3437473" y="5549964"/>
                  <a:pt x="3410750" y="5557554"/>
                  <a:pt x="3385714" y="5567614"/>
                </a:cubicBezTo>
                <a:cubicBezTo>
                  <a:pt x="3377088" y="5570556"/>
                  <a:pt x="3368462" y="5573498"/>
                  <a:pt x="3360680" y="5577675"/>
                </a:cubicBezTo>
                <a:cubicBezTo>
                  <a:pt x="3351740" y="5582754"/>
                  <a:pt x="3342270" y="5584460"/>
                  <a:pt x="3332426" y="5581725"/>
                </a:cubicBezTo>
                <a:cubicBezTo>
                  <a:pt x="3324424" y="5580392"/>
                  <a:pt x="3316799" y="5583500"/>
                  <a:pt x="3309172" y="5586608"/>
                </a:cubicBezTo>
                <a:cubicBezTo>
                  <a:pt x="3311518" y="5570579"/>
                  <a:pt x="3312708" y="5555452"/>
                  <a:pt x="3325584" y="5544461"/>
                </a:cubicBezTo>
                <a:cubicBezTo>
                  <a:pt x="3330524" y="5538716"/>
                  <a:pt x="3328618" y="5530735"/>
                  <a:pt x="3329714" y="5523255"/>
                </a:cubicBezTo>
                <a:cubicBezTo>
                  <a:pt x="3329182" y="5519882"/>
                  <a:pt x="3328807" y="5515441"/>
                  <a:pt x="3329276" y="5512236"/>
                </a:cubicBezTo>
                <a:cubicBezTo>
                  <a:pt x="3332996" y="5500814"/>
                  <a:pt x="3324996" y="5499481"/>
                  <a:pt x="3317682" y="5500452"/>
                </a:cubicBezTo>
                <a:cubicBezTo>
                  <a:pt x="3308526" y="5500021"/>
                  <a:pt x="3298742" y="5503865"/>
                  <a:pt x="3292334" y="5512649"/>
                </a:cubicBezTo>
                <a:cubicBezTo>
                  <a:pt x="3286770" y="5522669"/>
                  <a:pt x="3279614" y="5522571"/>
                  <a:pt x="3270925" y="5518935"/>
                </a:cubicBezTo>
                <a:cubicBezTo>
                  <a:pt x="3269082" y="5517533"/>
                  <a:pt x="3267080" y="5517200"/>
                  <a:pt x="3265080" y="5516866"/>
                </a:cubicBezTo>
                <a:cubicBezTo>
                  <a:pt x="3257393" y="5513396"/>
                  <a:pt x="3251924" y="5515769"/>
                  <a:pt x="3250515" y="5525386"/>
                </a:cubicBezTo>
                <a:cubicBezTo>
                  <a:pt x="3249578" y="5531798"/>
                  <a:pt x="3246952" y="5535740"/>
                  <a:pt x="3241889" y="5528328"/>
                </a:cubicBezTo>
                <a:cubicBezTo>
                  <a:pt x="3235670" y="5521819"/>
                  <a:pt x="3229139" y="5517447"/>
                  <a:pt x="3221356" y="5521623"/>
                </a:cubicBezTo>
                <a:cubicBezTo>
                  <a:pt x="3212730" y="5524565"/>
                  <a:pt x="3207636" y="5531379"/>
                  <a:pt x="3207228" y="5541163"/>
                </a:cubicBezTo>
                <a:cubicBezTo>
                  <a:pt x="3206977" y="5549879"/>
                  <a:pt x="3202194" y="5554556"/>
                  <a:pt x="3194724" y="5556595"/>
                </a:cubicBezTo>
                <a:cubicBezTo>
                  <a:pt x="3188254" y="5558801"/>
                  <a:pt x="3181098" y="5558704"/>
                  <a:pt x="3178846" y="5567087"/>
                </a:cubicBezTo>
                <a:cubicBezTo>
                  <a:pt x="3178378" y="5570292"/>
                  <a:pt x="3175690" y="5567655"/>
                  <a:pt x="3174846" y="5566420"/>
                </a:cubicBezTo>
                <a:cubicBezTo>
                  <a:pt x="3167314" y="5561881"/>
                  <a:pt x="3168409" y="5554401"/>
                  <a:pt x="3169504" y="5546920"/>
                </a:cubicBezTo>
                <a:cubicBezTo>
                  <a:pt x="3170537" y="5532861"/>
                  <a:pt x="3165943" y="5522243"/>
                  <a:pt x="3154567" y="5515970"/>
                </a:cubicBezTo>
                <a:cubicBezTo>
                  <a:pt x="3153568" y="5515803"/>
                  <a:pt x="3152568" y="5515638"/>
                  <a:pt x="3152411" y="5516706"/>
                </a:cubicBezTo>
                <a:cubicBezTo>
                  <a:pt x="3143846" y="5526225"/>
                  <a:pt x="3133314" y="5521187"/>
                  <a:pt x="3123314" y="5519520"/>
                </a:cubicBezTo>
                <a:cubicBezTo>
                  <a:pt x="3108156" y="5518090"/>
                  <a:pt x="3104686" y="5520797"/>
                  <a:pt x="3099340" y="5536326"/>
                </a:cubicBezTo>
                <a:cubicBezTo>
                  <a:pt x="3090964" y="5530552"/>
                  <a:pt x="3089746" y="5524876"/>
                  <a:pt x="3093467" y="5513454"/>
                </a:cubicBezTo>
                <a:cubicBezTo>
                  <a:pt x="3100595" y="5492748"/>
                  <a:pt x="3100595" y="5492748"/>
                  <a:pt x="3080654" y="5495994"/>
                </a:cubicBezTo>
                <a:cubicBezTo>
                  <a:pt x="3056870" y="5497505"/>
                  <a:pt x="3037836" y="5508564"/>
                  <a:pt x="3023707" y="5528104"/>
                </a:cubicBezTo>
                <a:cubicBezTo>
                  <a:pt x="3018612" y="5534918"/>
                  <a:pt x="3013986" y="5538527"/>
                  <a:pt x="3006829" y="5538429"/>
                </a:cubicBezTo>
                <a:cubicBezTo>
                  <a:pt x="2997515" y="5539066"/>
                  <a:pt x="2991828" y="5535930"/>
                  <a:pt x="2991235" y="5525980"/>
                </a:cubicBezTo>
                <a:cubicBezTo>
                  <a:pt x="2988205" y="5504675"/>
                  <a:pt x="2982674" y="5500470"/>
                  <a:pt x="2962890" y="5502647"/>
                </a:cubicBezTo>
                <a:cubicBezTo>
                  <a:pt x="2958734" y="5503049"/>
                  <a:pt x="2955733" y="5502549"/>
                  <a:pt x="2951732" y="5501883"/>
                </a:cubicBezTo>
                <a:cubicBezTo>
                  <a:pt x="2950889" y="5500648"/>
                  <a:pt x="2950889" y="5500648"/>
                  <a:pt x="2949888" y="5500481"/>
                </a:cubicBezTo>
                <a:cubicBezTo>
                  <a:pt x="2949888" y="5500481"/>
                  <a:pt x="2950732" y="5501716"/>
                  <a:pt x="2950576" y="5502785"/>
                </a:cubicBezTo>
                <a:cubicBezTo>
                  <a:pt x="2950106" y="5505991"/>
                  <a:pt x="2950481" y="5510431"/>
                  <a:pt x="2951013" y="5513805"/>
                </a:cubicBezTo>
                <a:cubicBezTo>
                  <a:pt x="2952823" y="5529432"/>
                  <a:pt x="2943103" y="5539853"/>
                  <a:pt x="2927944" y="5538424"/>
                </a:cubicBezTo>
                <a:cubicBezTo>
                  <a:pt x="2918944" y="5536924"/>
                  <a:pt x="2911256" y="5533454"/>
                  <a:pt x="2905037" y="5526944"/>
                </a:cubicBezTo>
                <a:cubicBezTo>
                  <a:pt x="2899662" y="5521670"/>
                  <a:pt x="2893818" y="5519602"/>
                  <a:pt x="2887034" y="5523945"/>
                </a:cubicBezTo>
                <a:cubicBezTo>
                  <a:pt x="2883566" y="5526651"/>
                  <a:pt x="2878096" y="5529025"/>
                  <a:pt x="2875878" y="5523181"/>
                </a:cubicBezTo>
                <a:cubicBezTo>
                  <a:pt x="2874659" y="5517504"/>
                  <a:pt x="2874441" y="5511995"/>
                  <a:pt x="2880068" y="5508553"/>
                </a:cubicBezTo>
                <a:cubicBezTo>
                  <a:pt x="2900946" y="5498896"/>
                  <a:pt x="2910700" y="5474248"/>
                  <a:pt x="2932266" y="5466894"/>
                </a:cubicBezTo>
                <a:cubicBezTo>
                  <a:pt x="2937578" y="5465590"/>
                  <a:pt x="2940516" y="5459512"/>
                  <a:pt x="2942298" y="5454335"/>
                </a:cubicBezTo>
                <a:cubicBezTo>
                  <a:pt x="2945488" y="5439541"/>
                  <a:pt x="2955053" y="5430187"/>
                  <a:pt x="2965462" y="5422070"/>
                </a:cubicBezTo>
                <a:cubicBezTo>
                  <a:pt x="2974556" y="5415922"/>
                  <a:pt x="2983808" y="5408705"/>
                  <a:pt x="2990529" y="5397783"/>
                </a:cubicBezTo>
                <a:cubicBezTo>
                  <a:pt x="2995624" y="5390969"/>
                  <a:pt x="2999625" y="5391636"/>
                  <a:pt x="3003687" y="5398881"/>
                </a:cubicBezTo>
                <a:cubicBezTo>
                  <a:pt x="3005530" y="5400283"/>
                  <a:pt x="3005062" y="5403489"/>
                  <a:pt x="3008062" y="5403989"/>
                </a:cubicBezTo>
                <a:cubicBezTo>
                  <a:pt x="3010532" y="5401115"/>
                  <a:pt x="3008844" y="5398645"/>
                  <a:pt x="3009312" y="5395439"/>
                </a:cubicBezTo>
                <a:cubicBezTo>
                  <a:pt x="3009016" y="5390464"/>
                  <a:pt x="3011259" y="5385638"/>
                  <a:pt x="3014702" y="5382243"/>
                </a:cubicBezTo>
                <a:lnTo>
                  <a:pt x="3027133" y="5377691"/>
                </a:lnTo>
                <a:lnTo>
                  <a:pt x="3026329" y="5377013"/>
                </a:lnTo>
                <a:cubicBezTo>
                  <a:pt x="3021476" y="5369135"/>
                  <a:pt x="3015543" y="5363052"/>
                  <a:pt x="3006374" y="5362356"/>
                </a:cubicBezTo>
                <a:cubicBezTo>
                  <a:pt x="3002264" y="5361597"/>
                  <a:pt x="2999670" y="5362115"/>
                  <a:pt x="2999720" y="5368109"/>
                </a:cubicBezTo>
                <a:cubicBezTo>
                  <a:pt x="2999207" y="5372003"/>
                  <a:pt x="2998692" y="5375898"/>
                  <a:pt x="2998179" y="5379793"/>
                </a:cubicBezTo>
                <a:cubicBezTo>
                  <a:pt x="2995250" y="5389225"/>
                  <a:pt x="2992527" y="5390717"/>
                  <a:pt x="2984566" y="5387251"/>
                </a:cubicBezTo>
                <a:cubicBezTo>
                  <a:pt x="2979762" y="5385367"/>
                  <a:pt x="2975396" y="5386556"/>
                  <a:pt x="2970465" y="5385644"/>
                </a:cubicBezTo>
                <a:cubicBezTo>
                  <a:pt x="2962117" y="5385100"/>
                  <a:pt x="2956056" y="5379991"/>
                  <a:pt x="2954054" y="5369648"/>
                </a:cubicBezTo>
                <a:cubicBezTo>
                  <a:pt x="2952231" y="5364324"/>
                  <a:pt x="2950536" y="5358027"/>
                  <a:pt x="2948841" y="5351730"/>
                </a:cubicBezTo>
                <a:cubicBezTo>
                  <a:pt x="2951308" y="5352185"/>
                  <a:pt x="2952951" y="5352489"/>
                  <a:pt x="2954595" y="5352792"/>
                </a:cubicBezTo>
                <a:cubicBezTo>
                  <a:pt x="2971726" y="5356953"/>
                  <a:pt x="2972548" y="5357106"/>
                  <a:pt x="2981564" y="5339821"/>
                </a:cubicBezTo>
                <a:cubicBezTo>
                  <a:pt x="2983979" y="5334283"/>
                  <a:pt x="2987652" y="5331968"/>
                  <a:pt x="2992584" y="5332879"/>
                </a:cubicBezTo>
                <a:cubicBezTo>
                  <a:pt x="3009279" y="5333968"/>
                  <a:pt x="3024972" y="5329885"/>
                  <a:pt x="3040230" y="5322729"/>
                </a:cubicBezTo>
                <a:cubicBezTo>
                  <a:pt x="3059160" y="5313259"/>
                  <a:pt x="3079656" y="5311061"/>
                  <a:pt x="3099588" y="5306763"/>
                </a:cubicBezTo>
                <a:cubicBezTo>
                  <a:pt x="3110916" y="5303868"/>
                  <a:pt x="3121420" y="5300822"/>
                  <a:pt x="3131054" y="5291630"/>
                </a:cubicBezTo>
                <a:cubicBezTo>
                  <a:pt x="3137706" y="5285877"/>
                  <a:pt x="3145232" y="5286270"/>
                  <a:pt x="3152629" y="5287636"/>
                </a:cubicBezTo>
                <a:lnTo>
                  <a:pt x="3152903" y="5287617"/>
                </a:lnTo>
                <a:lnTo>
                  <a:pt x="3149384" y="5280982"/>
                </a:lnTo>
                <a:cubicBezTo>
                  <a:pt x="3146185" y="5279217"/>
                  <a:pt x="3141950" y="5280154"/>
                  <a:pt x="3136246" y="5284129"/>
                </a:cubicBezTo>
                <a:cubicBezTo>
                  <a:pt x="3106490" y="5305444"/>
                  <a:pt x="3073705" y="5305456"/>
                  <a:pt x="3040702" y="5299958"/>
                </a:cubicBezTo>
                <a:cubicBezTo>
                  <a:pt x="3032701" y="5298625"/>
                  <a:pt x="3024700" y="5297292"/>
                  <a:pt x="3017700" y="5296126"/>
                </a:cubicBezTo>
                <a:cubicBezTo>
                  <a:pt x="3005698" y="5294126"/>
                  <a:pt x="2994072" y="5296568"/>
                  <a:pt x="2983132" y="5301313"/>
                </a:cubicBezTo>
                <a:cubicBezTo>
                  <a:pt x="2975506" y="5304422"/>
                  <a:pt x="2965724" y="5308265"/>
                  <a:pt x="2957816" y="5299286"/>
                </a:cubicBezTo>
                <a:cubicBezTo>
                  <a:pt x="2951754" y="5291708"/>
                  <a:pt x="2951569" y="5271972"/>
                  <a:pt x="2955820" y="5263923"/>
                </a:cubicBezTo>
                <a:cubicBezTo>
                  <a:pt x="2960072" y="5255874"/>
                  <a:pt x="2966168" y="5249226"/>
                  <a:pt x="2974418" y="5241844"/>
                </a:cubicBezTo>
                <a:cubicBezTo>
                  <a:pt x="2971230" y="5256638"/>
                  <a:pt x="2974979" y="5266020"/>
                  <a:pt x="2985510" y="5271059"/>
                </a:cubicBezTo>
                <a:cubicBezTo>
                  <a:pt x="2991198" y="5274196"/>
                  <a:pt x="2995668" y="5271657"/>
                  <a:pt x="2995606" y="5265078"/>
                </a:cubicBezTo>
                <a:cubicBezTo>
                  <a:pt x="2994388" y="5259402"/>
                  <a:pt x="2995170" y="5254058"/>
                  <a:pt x="2995952" y="5248715"/>
                </a:cubicBezTo>
                <a:cubicBezTo>
                  <a:pt x="2998141" y="5233754"/>
                  <a:pt x="3007393" y="5226538"/>
                  <a:pt x="3021551" y="5227802"/>
                </a:cubicBezTo>
                <a:lnTo>
                  <a:pt x="3023546" y="5228135"/>
                </a:lnTo>
                <a:lnTo>
                  <a:pt x="3025629" y="5215681"/>
                </a:lnTo>
                <a:lnTo>
                  <a:pt x="3032683" y="5203339"/>
                </a:lnTo>
                <a:lnTo>
                  <a:pt x="3031618" y="5201017"/>
                </a:lnTo>
                <a:cubicBezTo>
                  <a:pt x="3032009" y="5198346"/>
                  <a:pt x="3033704" y="5197260"/>
                  <a:pt x="3035822" y="5196792"/>
                </a:cubicBezTo>
                <a:lnTo>
                  <a:pt x="3035866" y="5196788"/>
                </a:lnTo>
                <a:lnTo>
                  <a:pt x="3039011" y="5178881"/>
                </a:lnTo>
                <a:cubicBezTo>
                  <a:pt x="3038574" y="5175809"/>
                  <a:pt x="3038266" y="5171762"/>
                  <a:pt x="3038652" y="5168842"/>
                </a:cubicBezTo>
                <a:cubicBezTo>
                  <a:pt x="3041709" y="5158435"/>
                  <a:pt x="3035134" y="5157220"/>
                  <a:pt x="3029124" y="5158105"/>
                </a:cubicBezTo>
                <a:cubicBezTo>
                  <a:pt x="3021599" y="5157713"/>
                  <a:pt x="3013558" y="5161215"/>
                  <a:pt x="3008293" y="5169218"/>
                </a:cubicBezTo>
                <a:cubicBezTo>
                  <a:pt x="3003720" y="5178348"/>
                  <a:pt x="2997839" y="5178259"/>
                  <a:pt x="2990698" y="5174945"/>
                </a:cubicBezTo>
                <a:cubicBezTo>
                  <a:pt x="2989183" y="5173668"/>
                  <a:pt x="2987539" y="5173364"/>
                  <a:pt x="2985896" y="5173060"/>
                </a:cubicBezTo>
                <a:cubicBezTo>
                  <a:pt x="2979578" y="5169899"/>
                  <a:pt x="2975083" y="5172061"/>
                  <a:pt x="2973925" y="5180823"/>
                </a:cubicBezTo>
                <a:cubicBezTo>
                  <a:pt x="2973155" y="5186665"/>
                  <a:pt x="2970996" y="5190257"/>
                  <a:pt x="2966836" y="5183504"/>
                </a:cubicBezTo>
                <a:cubicBezTo>
                  <a:pt x="2961726" y="5177573"/>
                  <a:pt x="2956358" y="5173589"/>
                  <a:pt x="2949962" y="5177394"/>
                </a:cubicBezTo>
                <a:cubicBezTo>
                  <a:pt x="2942873" y="5180075"/>
                  <a:pt x="2938686" y="5186283"/>
                  <a:pt x="2938351" y="5195198"/>
                </a:cubicBezTo>
                <a:cubicBezTo>
                  <a:pt x="2938145" y="5203139"/>
                  <a:pt x="2934215" y="5207400"/>
                  <a:pt x="2928076" y="5209258"/>
                </a:cubicBezTo>
                <a:cubicBezTo>
                  <a:pt x="2922759" y="5211268"/>
                  <a:pt x="2916877" y="5211179"/>
                  <a:pt x="2915028" y="5218817"/>
                </a:cubicBezTo>
                <a:cubicBezTo>
                  <a:pt x="2914642" y="5221737"/>
                  <a:pt x="2912433" y="5219335"/>
                  <a:pt x="2911740" y="5218210"/>
                </a:cubicBezTo>
                <a:cubicBezTo>
                  <a:pt x="2905550" y="5214074"/>
                  <a:pt x="2906450" y="5207259"/>
                  <a:pt x="2907350" y="5200443"/>
                </a:cubicBezTo>
                <a:cubicBezTo>
                  <a:pt x="2908198" y="5187634"/>
                  <a:pt x="2904423" y="5177960"/>
                  <a:pt x="2895074" y="5172244"/>
                </a:cubicBezTo>
                <a:cubicBezTo>
                  <a:pt x="2894253" y="5172092"/>
                  <a:pt x="2893432" y="5171941"/>
                  <a:pt x="2893303" y="5172914"/>
                </a:cubicBezTo>
                <a:cubicBezTo>
                  <a:pt x="2886264" y="5181588"/>
                  <a:pt x="2877609" y="5176997"/>
                  <a:pt x="2869390" y="5175478"/>
                </a:cubicBezTo>
                <a:cubicBezTo>
                  <a:pt x="2856933" y="5174176"/>
                  <a:pt x="2854082" y="5176641"/>
                  <a:pt x="2849689" y="5190791"/>
                </a:cubicBezTo>
                <a:cubicBezTo>
                  <a:pt x="2842805" y="5185530"/>
                  <a:pt x="2841804" y="5180358"/>
                  <a:pt x="2844862" y="5169952"/>
                </a:cubicBezTo>
                <a:cubicBezTo>
                  <a:pt x="2850720" y="5151086"/>
                  <a:pt x="2850720" y="5151086"/>
                  <a:pt x="2834332" y="5154044"/>
                </a:cubicBezTo>
                <a:cubicBezTo>
                  <a:pt x="2814786" y="5155420"/>
                  <a:pt x="2799144" y="5165496"/>
                  <a:pt x="2787532" y="5183300"/>
                </a:cubicBezTo>
                <a:cubicBezTo>
                  <a:pt x="2783346" y="5189508"/>
                  <a:pt x="2779544" y="5192796"/>
                  <a:pt x="2773662" y="5192707"/>
                </a:cubicBezTo>
                <a:cubicBezTo>
                  <a:pt x="2766008" y="5193287"/>
                  <a:pt x="2761334" y="5190429"/>
                  <a:pt x="2760847" y="5181364"/>
                </a:cubicBezTo>
                <a:cubicBezTo>
                  <a:pt x="2758356" y="5161953"/>
                  <a:pt x="2753812" y="5158121"/>
                  <a:pt x="2737552" y="5160105"/>
                </a:cubicBezTo>
                <a:cubicBezTo>
                  <a:pt x="2734136" y="5160472"/>
                  <a:pt x="2731671" y="5160016"/>
                  <a:pt x="2728383" y="5159409"/>
                </a:cubicBezTo>
                <a:cubicBezTo>
                  <a:pt x="2727690" y="5158284"/>
                  <a:pt x="2727690" y="5158284"/>
                  <a:pt x="2726868" y="5158132"/>
                </a:cubicBezTo>
                <a:cubicBezTo>
                  <a:pt x="2726868" y="5158132"/>
                  <a:pt x="2727562" y="5159257"/>
                  <a:pt x="2727432" y="5160231"/>
                </a:cubicBezTo>
                <a:cubicBezTo>
                  <a:pt x="2727047" y="5163152"/>
                  <a:pt x="2727355" y="5167198"/>
                  <a:pt x="2727792" y="5170271"/>
                </a:cubicBezTo>
                <a:cubicBezTo>
                  <a:pt x="2729280" y="5184509"/>
                  <a:pt x="2721292" y="5194004"/>
                  <a:pt x="2708834" y="5192702"/>
                </a:cubicBezTo>
                <a:cubicBezTo>
                  <a:pt x="2701438" y="5191335"/>
                  <a:pt x="2695119" y="5188173"/>
                  <a:pt x="2690008" y="5182243"/>
                </a:cubicBezTo>
                <a:cubicBezTo>
                  <a:pt x="2685592" y="5177438"/>
                  <a:pt x="2680788" y="5175553"/>
                  <a:pt x="2675214" y="5179510"/>
                </a:cubicBezTo>
                <a:cubicBezTo>
                  <a:pt x="2672363" y="5181976"/>
                  <a:pt x="2667868" y="5184138"/>
                  <a:pt x="2666046" y="5178814"/>
                </a:cubicBezTo>
                <a:cubicBezTo>
                  <a:pt x="2665044" y="5173642"/>
                  <a:pt x="2664864" y="5168622"/>
                  <a:pt x="2669488" y="5165486"/>
                </a:cubicBezTo>
                <a:cubicBezTo>
                  <a:pt x="2686646" y="5156688"/>
                  <a:pt x="2694662" y="5134230"/>
                  <a:pt x="2712386" y="5127530"/>
                </a:cubicBezTo>
                <a:cubicBezTo>
                  <a:pt x="2716751" y="5126342"/>
                  <a:pt x="2719166" y="5120804"/>
                  <a:pt x="2720630" y="5116088"/>
                </a:cubicBezTo>
                <a:cubicBezTo>
                  <a:pt x="2723252" y="5102608"/>
                  <a:pt x="2731112" y="5094086"/>
                  <a:pt x="2739666" y="5086690"/>
                </a:cubicBezTo>
                <a:cubicBezTo>
                  <a:pt x="2747140" y="5081089"/>
                  <a:pt x="2754744" y="5074513"/>
                  <a:pt x="2760266" y="5064562"/>
                </a:cubicBezTo>
                <a:cubicBezTo>
                  <a:pt x="2764454" y="5058354"/>
                  <a:pt x="2767742" y="5058961"/>
                  <a:pt x="2771080" y="5065563"/>
                </a:cubicBezTo>
                <a:cubicBezTo>
                  <a:pt x="2772595" y="5066840"/>
                  <a:pt x="2772210" y="5069761"/>
                  <a:pt x="2774675" y="5070216"/>
                </a:cubicBezTo>
                <a:cubicBezTo>
                  <a:pt x="2776705" y="5067598"/>
                  <a:pt x="2775318" y="5065347"/>
                  <a:pt x="2775703" y="5062427"/>
                </a:cubicBezTo>
                <a:cubicBezTo>
                  <a:pt x="2775216" y="5053360"/>
                  <a:pt x="2783076" y="5044838"/>
                  <a:pt x="2790474" y="5046204"/>
                </a:cubicBezTo>
                <a:cubicBezTo>
                  <a:pt x="2795276" y="5048089"/>
                  <a:pt x="2794763" y="5051984"/>
                  <a:pt x="2795070" y="5056030"/>
                </a:cubicBezTo>
                <a:cubicBezTo>
                  <a:pt x="2794556" y="5059924"/>
                  <a:pt x="2793914" y="5064793"/>
                  <a:pt x="2797330" y="5064426"/>
                </a:cubicBezTo>
                <a:cubicBezTo>
                  <a:pt x="2801440" y="5065185"/>
                  <a:pt x="2804419" y="5061746"/>
                  <a:pt x="2805062" y="5056878"/>
                </a:cubicBezTo>
                <a:cubicBezTo>
                  <a:pt x="2804496" y="5054779"/>
                  <a:pt x="2804754" y="5052832"/>
                  <a:pt x="2804882" y="5051858"/>
                </a:cubicBezTo>
                <a:cubicBezTo>
                  <a:pt x="2805088" y="5043917"/>
                  <a:pt x="2808326" y="5038531"/>
                  <a:pt x="2815158" y="5037798"/>
                </a:cubicBezTo>
                <a:cubicBezTo>
                  <a:pt x="2822940" y="5036244"/>
                  <a:pt x="2830722" y="5034688"/>
                  <a:pt x="2837683" y="5032982"/>
                </a:cubicBezTo>
                <a:cubicBezTo>
                  <a:pt x="2844516" y="5032249"/>
                  <a:pt x="2849267" y="5028140"/>
                  <a:pt x="2851118" y="5020502"/>
                </a:cubicBezTo>
                <a:cubicBezTo>
                  <a:pt x="2852710" y="5014812"/>
                  <a:pt x="2854482" y="5014142"/>
                  <a:pt x="2858206" y="5017822"/>
                </a:cubicBezTo>
                <a:cubicBezTo>
                  <a:pt x="2862495" y="5023601"/>
                  <a:pt x="2868506" y="5022717"/>
                  <a:pt x="2874516" y="5021832"/>
                </a:cubicBezTo>
                <a:cubicBezTo>
                  <a:pt x="2891288" y="5015953"/>
                  <a:pt x="2907290" y="5015916"/>
                  <a:pt x="2923214" y="5022847"/>
                </a:cubicBezTo>
                <a:cubicBezTo>
                  <a:pt x="2931176" y="5026313"/>
                  <a:pt x="2941630" y="5017272"/>
                  <a:pt x="2943044" y="5006562"/>
                </a:cubicBezTo>
                <a:cubicBezTo>
                  <a:pt x="2943430" y="5003641"/>
                  <a:pt x="2940398" y="5001087"/>
                  <a:pt x="2939012" y="4998836"/>
                </a:cubicBezTo>
                <a:cubicBezTo>
                  <a:pt x="2933851" y="4986911"/>
                  <a:pt x="2925324" y="4981347"/>
                  <a:pt x="2914690" y="4985367"/>
                </a:cubicBezTo>
                <a:cubicBezTo>
                  <a:pt x="2911967" y="4986859"/>
                  <a:pt x="2910324" y="4986555"/>
                  <a:pt x="2909065" y="4983331"/>
                </a:cubicBezTo>
                <a:cubicBezTo>
                  <a:pt x="2907679" y="4981080"/>
                  <a:pt x="2908886" y="4978311"/>
                  <a:pt x="2910787" y="4976668"/>
                </a:cubicBezTo>
                <a:cubicBezTo>
                  <a:pt x="2910915" y="4975693"/>
                  <a:pt x="2911737" y="4975845"/>
                  <a:pt x="2911866" y="4974871"/>
                </a:cubicBezTo>
                <a:cubicBezTo>
                  <a:pt x="2913895" y="4972254"/>
                  <a:pt x="2920599" y="4972495"/>
                  <a:pt x="2916310" y="4966716"/>
                </a:cubicBezTo>
                <a:cubicBezTo>
                  <a:pt x="2912843" y="4961088"/>
                  <a:pt x="2909042" y="4964376"/>
                  <a:pt x="2905933" y="4968789"/>
                </a:cubicBezTo>
                <a:cubicBezTo>
                  <a:pt x="2904982" y="4969611"/>
                  <a:pt x="2903904" y="4971406"/>
                  <a:pt x="2902825" y="4973202"/>
                </a:cubicBezTo>
                <a:cubicBezTo>
                  <a:pt x="2901746" y="4974998"/>
                  <a:pt x="2899845" y="4976641"/>
                  <a:pt x="2897379" y="4976185"/>
                </a:cubicBezTo>
                <a:cubicBezTo>
                  <a:pt x="2895042" y="4974757"/>
                  <a:pt x="2897072" y="4972139"/>
                  <a:pt x="2896507" y="4970040"/>
                </a:cubicBezTo>
                <a:cubicBezTo>
                  <a:pt x="2893940" y="4957597"/>
                  <a:pt x="2889393" y="4953766"/>
                  <a:pt x="2880018" y="4961011"/>
                </a:cubicBezTo>
                <a:cubicBezTo>
                  <a:pt x="2855564" y="4980431"/>
                  <a:pt x="2828622" y="4980442"/>
                  <a:pt x="2801499" y="4975432"/>
                </a:cubicBezTo>
                <a:cubicBezTo>
                  <a:pt x="2794924" y="4974218"/>
                  <a:pt x="2788348" y="4973004"/>
                  <a:pt x="2782596" y="4971940"/>
                </a:cubicBezTo>
                <a:cubicBezTo>
                  <a:pt x="2772732" y="4970119"/>
                  <a:pt x="2763178" y="4972343"/>
                  <a:pt x="2754188" y="4976667"/>
                </a:cubicBezTo>
                <a:cubicBezTo>
                  <a:pt x="2747920" y="4979500"/>
                  <a:pt x="2739882" y="4983001"/>
                  <a:pt x="2733384" y="4974820"/>
                </a:cubicBezTo>
                <a:cubicBezTo>
                  <a:pt x="2728402" y="4967915"/>
                  <a:pt x="2728249" y="4949934"/>
                  <a:pt x="2731742" y="4942600"/>
                </a:cubicBezTo>
                <a:cubicBezTo>
                  <a:pt x="2735236" y="4935266"/>
                  <a:pt x="2740246" y="4929210"/>
                  <a:pt x="2747026" y="4922484"/>
                </a:cubicBezTo>
                <a:cubicBezTo>
                  <a:pt x="2744406" y="4935963"/>
                  <a:pt x="2747488" y="4944511"/>
                  <a:pt x="2756142" y="4949102"/>
                </a:cubicBezTo>
                <a:cubicBezTo>
                  <a:pt x="2760817" y="4951960"/>
                  <a:pt x="2764490" y="4949646"/>
                  <a:pt x="2764439" y="4943653"/>
                </a:cubicBezTo>
                <a:cubicBezTo>
                  <a:pt x="2763438" y="4938481"/>
                  <a:pt x="2764080" y="4933612"/>
                  <a:pt x="2764724" y="4928744"/>
                </a:cubicBezTo>
                <a:cubicBezTo>
                  <a:pt x="2766522" y="4915113"/>
                  <a:pt x="2774126" y="4908538"/>
                  <a:pt x="2785761" y="4909690"/>
                </a:cubicBezTo>
                <a:cubicBezTo>
                  <a:pt x="2788226" y="4910146"/>
                  <a:pt x="2790692" y="4910601"/>
                  <a:pt x="2793158" y="4911056"/>
                </a:cubicBezTo>
                <a:cubicBezTo>
                  <a:pt x="2796574" y="4910690"/>
                  <a:pt x="2800118" y="4909349"/>
                  <a:pt x="2801583" y="4904633"/>
                </a:cubicBezTo>
                <a:cubicBezTo>
                  <a:pt x="2803740" y="4901042"/>
                  <a:pt x="2800710" y="4898488"/>
                  <a:pt x="2798502" y="4896085"/>
                </a:cubicBezTo>
                <a:cubicBezTo>
                  <a:pt x="2796422" y="4892708"/>
                  <a:pt x="2792569" y="4890003"/>
                  <a:pt x="2794034" y="4885286"/>
                </a:cubicBezTo>
                <a:cubicBezTo>
                  <a:pt x="2794676" y="4880418"/>
                  <a:pt x="2799607" y="4881329"/>
                  <a:pt x="2803023" y="4880963"/>
                </a:cubicBezTo>
                <a:cubicBezTo>
                  <a:pt x="2844916" y="4869750"/>
                  <a:pt x="2887296" y="4867603"/>
                  <a:pt x="2929625" y="4859463"/>
                </a:cubicBezTo>
                <a:cubicBezTo>
                  <a:pt x="2943418" y="4857024"/>
                  <a:pt x="2957210" y="4854584"/>
                  <a:pt x="2971260" y="4850198"/>
                </a:cubicBezTo>
                <a:cubicBezTo>
                  <a:pt x="2976577" y="4848188"/>
                  <a:pt x="2979736" y="4849769"/>
                  <a:pt x="2984410" y="4852627"/>
                </a:cubicBezTo>
                <a:cubicBezTo>
                  <a:pt x="2995017" y="4861567"/>
                  <a:pt x="2995017" y="4861567"/>
                  <a:pt x="3004084" y="4850277"/>
                </a:cubicBezTo>
                <a:cubicBezTo>
                  <a:pt x="3007731" y="4860924"/>
                  <a:pt x="3001258" y="4871696"/>
                  <a:pt x="3004904" y="4882344"/>
                </a:cubicBezTo>
                <a:cubicBezTo>
                  <a:pt x="3010170" y="4874340"/>
                  <a:pt x="3017516" y="4869712"/>
                  <a:pt x="3024862" y="4865085"/>
                </a:cubicBezTo>
                <a:cubicBezTo>
                  <a:pt x="3033030" y="4860609"/>
                  <a:pt x="3038990" y="4853731"/>
                  <a:pt x="3043434" y="4845575"/>
                </a:cubicBezTo>
                <a:cubicBezTo>
                  <a:pt x="3055174" y="4826799"/>
                  <a:pt x="3072255" y="4824967"/>
                  <a:pt x="3085121" y="4842304"/>
                </a:cubicBezTo>
                <a:cubicBezTo>
                  <a:pt x="3088716" y="4846957"/>
                  <a:pt x="3091490" y="4851459"/>
                  <a:pt x="3094263" y="4855961"/>
                </a:cubicBezTo>
                <a:cubicBezTo>
                  <a:pt x="3097730" y="4861588"/>
                  <a:pt x="3101146" y="4861221"/>
                  <a:pt x="3103690" y="4854710"/>
                </a:cubicBezTo>
                <a:cubicBezTo>
                  <a:pt x="3103946" y="4852763"/>
                  <a:pt x="3104897" y="4851941"/>
                  <a:pt x="3105154" y="4849993"/>
                </a:cubicBezTo>
                <a:cubicBezTo>
                  <a:pt x="3111962" y="4830306"/>
                  <a:pt x="3121774" y="4826134"/>
                  <a:pt x="3137648" y="4827071"/>
                </a:cubicBezTo>
                <a:cubicBezTo>
                  <a:pt x="3149282" y="4828223"/>
                  <a:pt x="3160916" y="4829374"/>
                  <a:pt x="3172244" y="4826479"/>
                </a:cubicBezTo>
                <a:cubicBezTo>
                  <a:pt x="3180026" y="4824925"/>
                  <a:pt x="3188117" y="4827416"/>
                  <a:pt x="3193664" y="4836420"/>
                </a:cubicBezTo>
                <a:lnTo>
                  <a:pt x="3196909" y="4834506"/>
                </a:lnTo>
                <a:lnTo>
                  <a:pt x="3196925" y="4834471"/>
                </a:lnTo>
                <a:lnTo>
                  <a:pt x="3197053" y="4834421"/>
                </a:lnTo>
                <a:lnTo>
                  <a:pt x="3216034" y="4823222"/>
                </a:lnTo>
                <a:lnTo>
                  <a:pt x="3234064" y="4825396"/>
                </a:lnTo>
                <a:lnTo>
                  <a:pt x="3249778" y="4809341"/>
                </a:lnTo>
                <a:cubicBezTo>
                  <a:pt x="3271126" y="4796478"/>
                  <a:pt x="3292910" y="4794633"/>
                  <a:pt x="3316382" y="4795259"/>
                </a:cubicBezTo>
                <a:cubicBezTo>
                  <a:pt x="3345854" y="4796886"/>
                  <a:pt x="3374795" y="4795139"/>
                  <a:pt x="3402674" y="4786647"/>
                </a:cubicBezTo>
                <a:cubicBezTo>
                  <a:pt x="3405830" y="4786079"/>
                  <a:pt x="3408988" y="4785509"/>
                  <a:pt x="3410300" y="4783539"/>
                </a:cubicBezTo>
                <a:cubicBezTo>
                  <a:pt x="3417396" y="4777058"/>
                  <a:pt x="3417020" y="4772617"/>
                  <a:pt x="3408176" y="4770049"/>
                </a:cubicBezTo>
                <a:cubicBezTo>
                  <a:pt x="3399332" y="4767480"/>
                  <a:pt x="3393800" y="4763275"/>
                  <a:pt x="3397521" y="4751853"/>
                </a:cubicBezTo>
                <a:cubicBezTo>
                  <a:pt x="3399146" y="4747746"/>
                  <a:pt x="3396146" y="4747246"/>
                  <a:pt x="3393145" y="4746746"/>
                </a:cubicBezTo>
                <a:cubicBezTo>
                  <a:pt x="3389990" y="4747315"/>
                  <a:pt x="3386301" y="4744512"/>
                  <a:pt x="3385519" y="4749854"/>
                </a:cubicBezTo>
                <a:cubicBezTo>
                  <a:pt x="3384738" y="4755197"/>
                  <a:pt x="3384642" y="4762844"/>
                  <a:pt x="3378330" y="4763981"/>
                </a:cubicBezTo>
                <a:cubicBezTo>
                  <a:pt x="3375173" y="4764550"/>
                  <a:pt x="3373118" y="4762841"/>
                  <a:pt x="3371306" y="4760348"/>
                </a:cubicBezTo>
                <a:lnTo>
                  <a:pt x="3366560" y="4753261"/>
                </a:lnTo>
                <a:lnTo>
                  <a:pt x="3320665" y="4767458"/>
                </a:lnTo>
                <a:cubicBezTo>
                  <a:pt x="3303797" y="4771028"/>
                  <a:pt x="3286688" y="4773339"/>
                  <a:pt x="3269622" y="4775248"/>
                </a:cubicBezTo>
                <a:cubicBezTo>
                  <a:pt x="3257180" y="4776930"/>
                  <a:pt x="3246428" y="4777190"/>
                  <a:pt x="3235494" y="4779064"/>
                </a:cubicBezTo>
                <a:cubicBezTo>
                  <a:pt x="3220030" y="4780359"/>
                  <a:pt x="3205111" y="4776813"/>
                  <a:pt x="3192608" y="4765393"/>
                </a:cubicBezTo>
                <a:cubicBezTo>
                  <a:pt x="3178596" y="4753779"/>
                  <a:pt x="3169173" y="4755846"/>
                  <a:pt x="3158298" y="4770823"/>
                </a:cubicBezTo>
                <a:cubicBezTo>
                  <a:pt x="3156244" y="4775470"/>
                  <a:pt x="3154371" y="4778504"/>
                  <a:pt x="3152317" y="4783152"/>
                </a:cubicBezTo>
                <a:cubicBezTo>
                  <a:pt x="3144346" y="4772310"/>
                  <a:pt x="3147306" y="4759596"/>
                  <a:pt x="3145374" y="4749527"/>
                </a:cubicBezTo>
                <a:cubicBezTo>
                  <a:pt x="3144590" y="4742881"/>
                  <a:pt x="3145133" y="4738040"/>
                  <a:pt x="3139275" y="4735653"/>
                </a:cubicBezTo>
                <a:cubicBezTo>
                  <a:pt x="3124536" y="4730493"/>
                  <a:pt x="3118256" y="4718233"/>
                  <a:pt x="3112156" y="4704358"/>
                </a:cubicBezTo>
                <a:lnTo>
                  <a:pt x="3110460" y="4700969"/>
                </a:lnTo>
                <a:lnTo>
                  <a:pt x="3101180" y="4701492"/>
                </a:lnTo>
                <a:cubicBezTo>
                  <a:pt x="3096554" y="4703014"/>
                  <a:pt x="3091536" y="4705804"/>
                  <a:pt x="3086082" y="4709821"/>
                </a:cubicBezTo>
                <a:lnTo>
                  <a:pt x="3081562" y="4711845"/>
                </a:lnTo>
                <a:lnTo>
                  <a:pt x="3082014" y="4713595"/>
                </a:lnTo>
                <a:cubicBezTo>
                  <a:pt x="3082254" y="4725083"/>
                  <a:pt x="3078146" y="4734378"/>
                  <a:pt x="3069326" y="4744706"/>
                </a:cubicBezTo>
                <a:cubicBezTo>
                  <a:pt x="3067786" y="4737962"/>
                  <a:pt x="3068557" y="4731104"/>
                  <a:pt x="3068694" y="4724780"/>
                </a:cubicBezTo>
                <a:lnTo>
                  <a:pt x="3065919" y="4714321"/>
                </a:lnTo>
                <a:lnTo>
                  <a:pt x="3052144" y="4713335"/>
                </a:lnTo>
                <a:cubicBezTo>
                  <a:pt x="3047054" y="4713992"/>
                  <a:pt x="3042122" y="4716181"/>
                  <a:pt x="3037262" y="4721392"/>
                </a:cubicBezTo>
                <a:cubicBezTo>
                  <a:pt x="3033324" y="4727304"/>
                  <a:pt x="3030418" y="4719157"/>
                  <a:pt x="3027886" y="4715452"/>
                </a:cubicBezTo>
                <a:cubicBezTo>
                  <a:pt x="3026199" y="4712981"/>
                  <a:pt x="3026824" y="4708707"/>
                  <a:pt x="3027294" y="4705500"/>
                </a:cubicBezTo>
                <a:lnTo>
                  <a:pt x="3027791" y="4702717"/>
                </a:lnTo>
                <a:lnTo>
                  <a:pt x="3022320" y="4701250"/>
                </a:lnTo>
                <a:lnTo>
                  <a:pt x="3021104" y="4697716"/>
                </a:lnTo>
                <a:lnTo>
                  <a:pt x="3014914" y="4696460"/>
                </a:lnTo>
                <a:cubicBezTo>
                  <a:pt x="3011192" y="4696524"/>
                  <a:pt x="3007496" y="4697276"/>
                  <a:pt x="3003760" y="4698296"/>
                </a:cubicBezTo>
                <a:cubicBezTo>
                  <a:pt x="2999448" y="4699767"/>
                  <a:pt x="2997822" y="4703875"/>
                  <a:pt x="2997039" y="4709218"/>
                </a:cubicBezTo>
                <a:cubicBezTo>
                  <a:pt x="2993694" y="4725080"/>
                  <a:pt x="2988068" y="4728522"/>
                  <a:pt x="2973066" y="4726022"/>
                </a:cubicBezTo>
                <a:cubicBezTo>
                  <a:pt x="2969222" y="4724288"/>
                  <a:pt x="2967535" y="4721818"/>
                  <a:pt x="2970004" y="4718945"/>
                </a:cubicBezTo>
                <a:cubicBezTo>
                  <a:pt x="2976569" y="4709091"/>
                  <a:pt x="2969881" y="4705788"/>
                  <a:pt x="2964192" y="4702651"/>
                </a:cubicBezTo>
                <a:cubicBezTo>
                  <a:pt x="2957505" y="4699348"/>
                  <a:pt x="2950192" y="4700318"/>
                  <a:pt x="2944034" y="4700387"/>
                </a:cubicBezTo>
                <a:cubicBezTo>
                  <a:pt x="2936878" y="4700290"/>
                  <a:pt x="2929876" y="4699124"/>
                  <a:pt x="2922407" y="4701163"/>
                </a:cubicBezTo>
                <a:cubicBezTo>
                  <a:pt x="2916937" y="4703536"/>
                  <a:pt x="2914874" y="4696625"/>
                  <a:pt x="2914501" y="4692183"/>
                </a:cubicBezTo>
                <a:cubicBezTo>
                  <a:pt x="2914596" y="4684536"/>
                  <a:pt x="2911751" y="4682968"/>
                  <a:pt x="2905438" y="4684105"/>
                </a:cubicBezTo>
                <a:cubicBezTo>
                  <a:pt x="2903281" y="4684841"/>
                  <a:pt x="2901125" y="4685576"/>
                  <a:pt x="2898124" y="4685076"/>
                </a:cubicBezTo>
                <a:cubicBezTo>
                  <a:pt x="2894968" y="4685645"/>
                  <a:pt x="2890810" y="4686047"/>
                  <a:pt x="2888280" y="4682341"/>
                </a:cubicBezTo>
                <a:cubicBezTo>
                  <a:pt x="2886748" y="4678803"/>
                  <a:pt x="2891062" y="4677332"/>
                  <a:pt x="2892531" y="4674292"/>
                </a:cubicBezTo>
                <a:cubicBezTo>
                  <a:pt x="2897938" y="4665341"/>
                  <a:pt x="2895721" y="4659499"/>
                  <a:pt x="2881876" y="4656097"/>
                </a:cubicBezTo>
                <a:lnTo>
                  <a:pt x="2884021" y="4641435"/>
                </a:lnTo>
                <a:lnTo>
                  <a:pt x="2882469" y="4640593"/>
                </a:lnTo>
                <a:cubicBezTo>
                  <a:pt x="2870185" y="4635748"/>
                  <a:pt x="2857620" y="4631685"/>
                  <a:pt x="2845238" y="4626008"/>
                </a:cubicBezTo>
                <a:cubicBezTo>
                  <a:pt x="2830682" y="4619235"/>
                  <a:pt x="2819204" y="4625951"/>
                  <a:pt x="2811350" y="4641313"/>
                </a:cubicBezTo>
                <a:cubicBezTo>
                  <a:pt x="2809296" y="4645961"/>
                  <a:pt x="2807242" y="4650608"/>
                  <a:pt x="2805188" y="4655255"/>
                </a:cubicBezTo>
                <a:cubicBezTo>
                  <a:pt x="2799569" y="4664357"/>
                  <a:pt x="2793348" y="4665197"/>
                  <a:pt x="2788214" y="4656357"/>
                </a:cubicBezTo>
                <a:cubicBezTo>
                  <a:pt x="2786704" y="4656163"/>
                  <a:pt x="2786886" y="4654550"/>
                  <a:pt x="2785376" y="4654356"/>
                </a:cubicBezTo>
                <a:cubicBezTo>
                  <a:pt x="2773598" y="4636482"/>
                  <a:pt x="2773598" y="4636482"/>
                  <a:pt x="2761032" y="4652878"/>
                </a:cubicBezTo>
                <a:cubicBezTo>
                  <a:pt x="2748104" y="4672502"/>
                  <a:pt x="2731312" y="4671990"/>
                  <a:pt x="2718206" y="4652309"/>
                </a:cubicBezTo>
                <a:cubicBezTo>
                  <a:pt x="2706248" y="4636047"/>
                  <a:pt x="2698880" y="4633467"/>
                  <a:pt x="2679670" y="4640829"/>
                </a:cubicBezTo>
                <a:cubicBezTo>
                  <a:pt x="2660460" y="4648192"/>
                  <a:pt x="2641252" y="4655555"/>
                  <a:pt x="2621257" y="4656270"/>
                </a:cubicBezTo>
                <a:cubicBezTo>
                  <a:pt x="2607304" y="4657757"/>
                  <a:pt x="2595404" y="4654598"/>
                  <a:pt x="2585740" y="4645177"/>
                </a:cubicBezTo>
                <a:cubicBezTo>
                  <a:pt x="2574748" y="4633950"/>
                  <a:pt x="2566836" y="4636211"/>
                  <a:pt x="2559344" y="4648347"/>
                </a:cubicBezTo>
                <a:cubicBezTo>
                  <a:pt x="2550161" y="4661903"/>
                  <a:pt x="2550161" y="4661903"/>
                  <a:pt x="2542733" y="4646222"/>
                </a:cubicBezTo>
                <a:cubicBezTo>
                  <a:pt x="2538144" y="4632540"/>
                  <a:pt x="2532044" y="4618666"/>
                  <a:pt x="2527274" y="4606597"/>
                </a:cubicBezTo>
                <a:cubicBezTo>
                  <a:pt x="2522563" y="4607631"/>
                  <a:pt x="2523528" y="4612665"/>
                  <a:pt x="2521655" y="4615699"/>
                </a:cubicBezTo>
                <a:cubicBezTo>
                  <a:pt x="2515312" y="4631254"/>
                  <a:pt x="2505344" y="4638163"/>
                  <a:pt x="2488914" y="4634424"/>
                </a:cubicBezTo>
                <a:cubicBezTo>
                  <a:pt x="2475324" y="4632685"/>
                  <a:pt x="2461914" y="4629332"/>
                  <a:pt x="2448324" y="4627593"/>
                </a:cubicBezTo>
                <a:cubicBezTo>
                  <a:pt x="2421324" y="4622500"/>
                  <a:pt x="2401752" y="4633090"/>
                  <a:pt x="2386768" y="4657362"/>
                </a:cubicBezTo>
                <a:cubicBezTo>
                  <a:pt x="2380969" y="4668076"/>
                  <a:pt x="2375169" y="4678792"/>
                  <a:pt x="2369188" y="4691120"/>
                </a:cubicBezTo>
                <a:cubicBezTo>
                  <a:pt x="2367134" y="4695768"/>
                  <a:pt x="2363388" y="4701835"/>
                  <a:pt x="2357529" y="4699449"/>
                </a:cubicBezTo>
                <a:cubicBezTo>
                  <a:pt x="2351670" y="4697062"/>
                  <a:pt x="2353906" y="4690801"/>
                  <a:pt x="2354450" y="4685960"/>
                </a:cubicBezTo>
                <a:cubicBezTo>
                  <a:pt x="2355538" y="4676279"/>
                  <a:pt x="2358136" y="4666792"/>
                  <a:pt x="2351312" y="4659371"/>
                </a:cubicBezTo>
                <a:cubicBezTo>
                  <a:pt x="2347326" y="4653951"/>
                  <a:pt x="2352218" y="4651303"/>
                  <a:pt x="2354272" y="4646656"/>
                </a:cubicBezTo>
                <a:cubicBezTo>
                  <a:pt x="2362126" y="4631293"/>
                  <a:pt x="2359832" y="4624453"/>
                  <a:pt x="2343221" y="4622327"/>
                </a:cubicBezTo>
                <a:cubicBezTo>
                  <a:pt x="2323590" y="4619815"/>
                  <a:pt x="2303596" y="4620530"/>
                  <a:pt x="2284931" y="4623051"/>
                </a:cubicBezTo>
                <a:cubicBezTo>
                  <a:pt x="2274180" y="4623312"/>
                  <a:pt x="2262883" y="4628414"/>
                  <a:pt x="2255573" y="4638936"/>
                </a:cubicBezTo>
                <a:cubicBezTo>
                  <a:pt x="2249954" y="4648038"/>
                  <a:pt x="2241860" y="4651911"/>
                  <a:pt x="2229960" y="4648752"/>
                </a:cubicBezTo>
                <a:cubicBezTo>
                  <a:pt x="2195773" y="4639467"/>
                  <a:pt x="2161462" y="4644898"/>
                  <a:pt x="2127938" y="4656975"/>
                </a:cubicBezTo>
                <a:cubicBezTo>
                  <a:pt x="2126246" y="4658395"/>
                  <a:pt x="2126246" y="4658395"/>
                  <a:pt x="2124736" y="4658202"/>
                </a:cubicBezTo>
                <a:cubicBezTo>
                  <a:pt x="2081787" y="4672347"/>
                  <a:pt x="2070070" y="4667574"/>
                  <a:pt x="2048388" y="4628790"/>
                </a:cubicBezTo>
                <a:cubicBezTo>
                  <a:pt x="2043496" y="4631438"/>
                  <a:pt x="2046152" y="4635051"/>
                  <a:pt x="2045790" y="4638278"/>
                </a:cubicBezTo>
                <a:cubicBezTo>
                  <a:pt x="2046212" y="4648153"/>
                  <a:pt x="2042648" y="4652608"/>
                  <a:pt x="2032621" y="4646414"/>
                </a:cubicBezTo>
                <a:cubicBezTo>
                  <a:pt x="2029601" y="4646027"/>
                  <a:pt x="2025614" y="4640607"/>
                  <a:pt x="2023742" y="4643641"/>
                </a:cubicBezTo>
                <a:cubicBezTo>
                  <a:pt x="2020178" y="4648095"/>
                  <a:pt x="2021143" y="4653130"/>
                  <a:pt x="2022109" y="4658163"/>
                </a:cubicBezTo>
                <a:cubicBezTo>
                  <a:pt x="2023256" y="4661583"/>
                  <a:pt x="2022894" y="4664810"/>
                  <a:pt x="2024042" y="4668231"/>
                </a:cubicBezTo>
                <a:cubicBezTo>
                  <a:pt x="2024644" y="4676492"/>
                  <a:pt x="2019933" y="4677525"/>
                  <a:pt x="2015765" y="4673718"/>
                </a:cubicBezTo>
                <a:cubicBezTo>
                  <a:pt x="2004229" y="4667332"/>
                  <a:pt x="1994746" y="4656298"/>
                  <a:pt x="1980430" y="4661013"/>
                </a:cubicBezTo>
                <a:cubicBezTo>
                  <a:pt x="1967624" y="4665921"/>
                  <a:pt x="1961462" y="4679864"/>
                  <a:pt x="1954333" y="4688772"/>
                </a:cubicBezTo>
                <a:cubicBezTo>
                  <a:pt x="1938932" y="4662250"/>
                  <a:pt x="1943948" y="4644887"/>
                  <a:pt x="1968594" y="4630037"/>
                </a:cubicBezTo>
                <a:cubicBezTo>
                  <a:pt x="1970104" y="4630230"/>
                  <a:pt x="1971796" y="4628810"/>
                  <a:pt x="1973488" y="4627390"/>
                </a:cubicBezTo>
                <a:cubicBezTo>
                  <a:pt x="1981582" y="4623515"/>
                  <a:pt x="1994206" y="4620220"/>
                  <a:pt x="1992275" y="4610152"/>
                </a:cubicBezTo>
                <a:cubicBezTo>
                  <a:pt x="1989980" y="4603312"/>
                  <a:pt x="1977900" y="4601766"/>
                  <a:pt x="1969020" y="4598992"/>
                </a:cubicBezTo>
                <a:cubicBezTo>
                  <a:pt x="1948060" y="4594674"/>
                  <a:pt x="1926375" y="4596809"/>
                  <a:pt x="1905053" y="4595718"/>
                </a:cubicBezTo>
                <a:cubicBezTo>
                  <a:pt x="1900522" y="4595138"/>
                  <a:pt x="1895811" y="4596171"/>
                  <a:pt x="1891462" y="4593978"/>
                </a:cubicBezTo>
                <a:cubicBezTo>
                  <a:pt x="1879381" y="4592433"/>
                  <a:pt x="1869174" y="4587852"/>
                  <a:pt x="1861501" y="4601601"/>
                </a:cubicBezTo>
                <a:cubicBezTo>
                  <a:pt x="1857754" y="4607669"/>
                  <a:pt x="1848694" y="4606510"/>
                  <a:pt x="1840782" y="4608771"/>
                </a:cubicBezTo>
                <a:cubicBezTo>
                  <a:pt x="1831358" y="4610839"/>
                  <a:pt x="1823264" y="4614712"/>
                  <a:pt x="1821812" y="4627620"/>
                </a:cubicBezTo>
                <a:cubicBezTo>
                  <a:pt x="1818852" y="4640336"/>
                  <a:pt x="1808462" y="4637370"/>
                  <a:pt x="1800549" y="4639631"/>
                </a:cubicBezTo>
                <a:cubicBezTo>
                  <a:pt x="1794146" y="4642085"/>
                  <a:pt x="1787924" y="4642926"/>
                  <a:pt x="1785811" y="4634471"/>
                </a:cubicBezTo>
                <a:cubicBezTo>
                  <a:pt x="1783334" y="4629244"/>
                  <a:pt x="1780496" y="4627245"/>
                  <a:pt x="1775966" y="4626665"/>
                </a:cubicBezTo>
                <a:cubicBezTo>
                  <a:pt x="1763704" y="4626733"/>
                  <a:pt x="1751442" y="4626800"/>
                  <a:pt x="1740268" y="4617186"/>
                </a:cubicBezTo>
                <a:cubicBezTo>
                  <a:pt x="1734590" y="4613186"/>
                  <a:pt x="1729516" y="4617447"/>
                  <a:pt x="1724442" y="4621708"/>
                </a:cubicBezTo>
                <a:cubicBezTo>
                  <a:pt x="1695506" y="4647467"/>
                  <a:pt x="1661377" y="4651284"/>
                  <a:pt x="1626826" y="4645226"/>
                </a:cubicBezTo>
                <a:cubicBezTo>
                  <a:pt x="1610396" y="4641486"/>
                  <a:pt x="1593968" y="4637746"/>
                  <a:pt x="1576812" y="4640462"/>
                </a:cubicBezTo>
                <a:cubicBezTo>
                  <a:pt x="1562859" y="4641950"/>
                  <a:pt x="1551504" y="4633949"/>
                  <a:pt x="1545586" y="4618462"/>
                </a:cubicBezTo>
                <a:cubicBezTo>
                  <a:pt x="1538639" y="4625756"/>
                  <a:pt x="1537188" y="4638665"/>
                  <a:pt x="1523596" y="4636925"/>
                </a:cubicBezTo>
                <a:cubicBezTo>
                  <a:pt x="1507167" y="4633186"/>
                  <a:pt x="1490919" y="4627833"/>
                  <a:pt x="1480471" y="4611766"/>
                </a:cubicBezTo>
                <a:cubicBezTo>
                  <a:pt x="1477814" y="4608152"/>
                  <a:pt x="1475337" y="4602925"/>
                  <a:pt x="1472861" y="4597697"/>
                </a:cubicBezTo>
                <a:cubicBezTo>
                  <a:pt x="1468874" y="4592277"/>
                  <a:pt x="1466762" y="4583823"/>
                  <a:pt x="1457158" y="4587504"/>
                </a:cubicBezTo>
                <a:cubicBezTo>
                  <a:pt x="1447734" y="4589572"/>
                  <a:pt x="1447008" y="4596026"/>
                  <a:pt x="1446283" y="4602481"/>
                </a:cubicBezTo>
                <a:cubicBezTo>
                  <a:pt x="1443200" y="4629911"/>
                  <a:pt x="1432928" y="4653148"/>
                  <a:pt x="1416980" y="4672384"/>
                </a:cubicBezTo>
                <a:cubicBezTo>
                  <a:pt x="1408160" y="4682714"/>
                  <a:pt x="1399703" y="4689815"/>
                  <a:pt x="1385328" y="4681429"/>
                </a:cubicBezTo>
                <a:cubicBezTo>
                  <a:pt x="1373790" y="4675042"/>
                  <a:pt x="1359475" y="4679757"/>
                  <a:pt x="1348178" y="4684859"/>
                </a:cubicBezTo>
                <a:cubicBezTo>
                  <a:pt x="1333680" y="4691188"/>
                  <a:pt x="1316526" y="4693902"/>
                  <a:pt x="1299734" y="4693390"/>
                </a:cubicBezTo>
                <a:cubicBezTo>
                  <a:pt x="1278230" y="4693912"/>
                  <a:pt x="1256000" y="4700888"/>
                  <a:pt x="1235281" y="4708057"/>
                </a:cubicBezTo>
                <a:cubicBezTo>
                  <a:pt x="1217944" y="4712385"/>
                  <a:pt x="1202118" y="4716907"/>
                  <a:pt x="1184178" y="4712974"/>
                </a:cubicBezTo>
                <a:cubicBezTo>
                  <a:pt x="1167930" y="4707622"/>
                  <a:pt x="1153918" y="4696008"/>
                  <a:pt x="1144980" y="4680134"/>
                </a:cubicBezTo>
                <a:cubicBezTo>
                  <a:pt x="1120278" y="4640964"/>
                  <a:pt x="1098956" y="4639872"/>
                  <a:pt x="1073098" y="4679119"/>
                </a:cubicBezTo>
                <a:cubicBezTo>
                  <a:pt x="1072918" y="4680732"/>
                  <a:pt x="1071226" y="4682153"/>
                  <a:pt x="1071045" y="4683766"/>
                </a:cubicBezTo>
                <a:cubicBezTo>
                  <a:pt x="1059989" y="4700356"/>
                  <a:pt x="1059989" y="4700356"/>
                  <a:pt x="1051232" y="4682868"/>
                </a:cubicBezTo>
                <a:cubicBezTo>
                  <a:pt x="1042294" y="4666993"/>
                  <a:pt x="1033415" y="4664220"/>
                  <a:pt x="1014206" y="4671582"/>
                </a:cubicBezTo>
                <a:cubicBezTo>
                  <a:pt x="983881" y="4682433"/>
                  <a:pt x="983881" y="4682433"/>
                  <a:pt x="964795" y="4675080"/>
                </a:cubicBezTo>
                <a:cubicBezTo>
                  <a:pt x="975124" y="4664945"/>
                  <a:pt x="987932" y="4660036"/>
                  <a:pt x="1000556" y="4656742"/>
                </a:cubicBezTo>
                <a:cubicBezTo>
                  <a:pt x="1013362" y="4651833"/>
                  <a:pt x="1027316" y="4650346"/>
                  <a:pt x="1041450" y="4647244"/>
                </a:cubicBezTo>
                <a:cubicBezTo>
                  <a:pt x="1031605" y="4639437"/>
                  <a:pt x="1030820" y="4632790"/>
                  <a:pt x="1036440" y="4623688"/>
                </a:cubicBezTo>
                <a:cubicBezTo>
                  <a:pt x="1043568" y="4614779"/>
                  <a:pt x="1039219" y="4612587"/>
                  <a:pt x="1030159" y="4611427"/>
                </a:cubicBezTo>
                <a:cubicBezTo>
                  <a:pt x="1013548" y="4609302"/>
                  <a:pt x="996756" y="4608789"/>
                  <a:pt x="981051" y="4598596"/>
                </a:cubicBezTo>
                <a:cubicBezTo>
                  <a:pt x="970844" y="4594016"/>
                  <a:pt x="961238" y="4597697"/>
                  <a:pt x="955258" y="4610025"/>
                </a:cubicBezTo>
                <a:cubicBezTo>
                  <a:pt x="953204" y="4614674"/>
                  <a:pt x="951330" y="4617707"/>
                  <a:pt x="945834" y="4612094"/>
                </a:cubicBezTo>
                <a:cubicBezTo>
                  <a:pt x="930310" y="4600287"/>
                  <a:pt x="930310" y="4600287"/>
                  <a:pt x="926626" y="4619456"/>
                </a:cubicBezTo>
                <a:cubicBezTo>
                  <a:pt x="926444" y="4621070"/>
                  <a:pt x="926262" y="4622683"/>
                  <a:pt x="924390" y="4625717"/>
                </a:cubicBezTo>
                <a:cubicBezTo>
                  <a:pt x="918108" y="4613455"/>
                  <a:pt x="910318" y="4601001"/>
                  <a:pt x="904037" y="4588740"/>
                </a:cubicBezTo>
                <a:cubicBezTo>
                  <a:pt x="901198" y="4586741"/>
                  <a:pt x="900595" y="4578480"/>
                  <a:pt x="895702" y="4581127"/>
                </a:cubicBezTo>
                <a:cubicBezTo>
                  <a:pt x="889298" y="4583580"/>
                  <a:pt x="882896" y="4586035"/>
                  <a:pt x="881807" y="4595716"/>
                </a:cubicBezTo>
                <a:cubicBezTo>
                  <a:pt x="882230" y="4605591"/>
                  <a:pt x="884342" y="4614045"/>
                  <a:pt x="886456" y="4622500"/>
                </a:cubicBezTo>
                <a:cubicBezTo>
                  <a:pt x="888750" y="4629340"/>
                  <a:pt x="888024" y="4635795"/>
                  <a:pt x="880112" y="4638055"/>
                </a:cubicBezTo>
                <a:cubicBezTo>
                  <a:pt x="852024" y="4642645"/>
                  <a:pt x="823210" y="4653689"/>
                  <a:pt x="793974" y="4654858"/>
                </a:cubicBezTo>
                <a:cubicBezTo>
                  <a:pt x="780021" y="4656345"/>
                  <a:pt x="766067" y="4657834"/>
                  <a:pt x="762385" y="4636084"/>
                </a:cubicBezTo>
                <a:cubicBezTo>
                  <a:pt x="760816" y="4622789"/>
                  <a:pt x="734360" y="4612857"/>
                  <a:pt x="725902" y="4619958"/>
                </a:cubicBezTo>
                <a:cubicBezTo>
                  <a:pt x="722338" y="4624413"/>
                  <a:pt x="718955" y="4627253"/>
                  <a:pt x="722760" y="4634287"/>
                </a:cubicBezTo>
                <a:cubicBezTo>
                  <a:pt x="726565" y="4641322"/>
                  <a:pt x="729948" y="4638480"/>
                  <a:pt x="734659" y="4637447"/>
                </a:cubicBezTo>
                <a:cubicBezTo>
                  <a:pt x="741244" y="4633379"/>
                  <a:pt x="749157" y="4631118"/>
                  <a:pt x="752962" y="4638152"/>
                </a:cubicBezTo>
                <a:cubicBezTo>
                  <a:pt x="756947" y="4643572"/>
                  <a:pt x="757732" y="4650220"/>
                  <a:pt x="752476" y="4656095"/>
                </a:cubicBezTo>
                <a:cubicBezTo>
                  <a:pt x="747040" y="4663583"/>
                  <a:pt x="741965" y="4667844"/>
                  <a:pt x="733449" y="4661844"/>
                </a:cubicBezTo>
                <a:cubicBezTo>
                  <a:pt x="724750" y="4657457"/>
                  <a:pt x="719858" y="4660104"/>
                  <a:pt x="718588" y="4671399"/>
                </a:cubicBezTo>
                <a:cubicBezTo>
                  <a:pt x="718225" y="4674626"/>
                  <a:pt x="718044" y="4676240"/>
                  <a:pt x="717682" y="4679467"/>
                </a:cubicBezTo>
                <a:cubicBezTo>
                  <a:pt x="715808" y="4682500"/>
                  <a:pt x="715264" y="4687341"/>
                  <a:pt x="712062" y="4688569"/>
                </a:cubicBezTo>
                <a:cubicBezTo>
                  <a:pt x="707352" y="4689602"/>
                  <a:pt x="706386" y="4684568"/>
                  <a:pt x="703546" y="4682568"/>
                </a:cubicBezTo>
                <a:cubicBezTo>
                  <a:pt x="694246" y="4669920"/>
                  <a:pt x="683072" y="4660307"/>
                  <a:pt x="666280" y="4659795"/>
                </a:cubicBezTo>
                <a:cubicBezTo>
                  <a:pt x="658729" y="4658829"/>
                  <a:pt x="654017" y="4659863"/>
                  <a:pt x="654439" y="4669737"/>
                </a:cubicBezTo>
                <a:cubicBezTo>
                  <a:pt x="653714" y="4676191"/>
                  <a:pt x="652988" y="4682645"/>
                  <a:pt x="652262" y="4689099"/>
                </a:cubicBezTo>
                <a:cubicBezTo>
                  <a:pt x="647429" y="4704849"/>
                  <a:pt x="642536" y="4707496"/>
                  <a:pt x="627798" y="4702336"/>
                </a:cubicBezTo>
                <a:cubicBezTo>
                  <a:pt x="618918" y="4699563"/>
                  <a:pt x="611006" y="4701824"/>
                  <a:pt x="601944" y="4700665"/>
                </a:cubicBezTo>
                <a:cubicBezTo>
                  <a:pt x="586663" y="4700346"/>
                  <a:pt x="575308" y="4692346"/>
                  <a:pt x="571081" y="4675437"/>
                </a:cubicBezTo>
                <a:cubicBezTo>
                  <a:pt x="567458" y="4666790"/>
                  <a:pt x="564016" y="4656528"/>
                  <a:pt x="560574" y="4646268"/>
                </a:cubicBezTo>
                <a:cubicBezTo>
                  <a:pt x="565104" y="4646848"/>
                  <a:pt x="568124" y="4647234"/>
                  <a:pt x="571144" y="4647621"/>
                </a:cubicBezTo>
                <a:cubicBezTo>
                  <a:pt x="602675" y="4653292"/>
                  <a:pt x="604184" y="4653486"/>
                  <a:pt x="619711" y="4624374"/>
                </a:cubicBezTo>
                <a:cubicBezTo>
                  <a:pt x="623820" y="4615079"/>
                  <a:pt x="630404" y="4611011"/>
                  <a:pt x="639464" y="4612170"/>
                </a:cubicBezTo>
                <a:cubicBezTo>
                  <a:pt x="670029" y="4612808"/>
                  <a:pt x="698480" y="4604992"/>
                  <a:pt x="725965" y="4592142"/>
                </a:cubicBezTo>
                <a:cubicBezTo>
                  <a:pt x="760035" y="4575223"/>
                  <a:pt x="797366" y="4570179"/>
                  <a:pt x="833548" y="4561716"/>
                </a:cubicBezTo>
                <a:cubicBezTo>
                  <a:pt x="854086" y="4556160"/>
                  <a:pt x="873114" y="4550411"/>
                  <a:pt x="890210" y="4534594"/>
                </a:cubicBezTo>
                <a:cubicBezTo>
                  <a:pt x="902050" y="4524653"/>
                  <a:pt x="915822" y="4524778"/>
                  <a:pt x="929413" y="4526517"/>
                </a:cubicBezTo>
                <a:cubicBezTo>
                  <a:pt x="947716" y="4527222"/>
                  <a:pt x="964508" y="4527734"/>
                  <a:pt x="969101" y="4500498"/>
                </a:cubicBezTo>
                <a:cubicBezTo>
                  <a:pt x="983898" y="4518758"/>
                  <a:pt x="999542" y="4515851"/>
                  <a:pt x="1015732" y="4508102"/>
                </a:cubicBezTo>
                <a:cubicBezTo>
                  <a:pt x="1033794" y="4497318"/>
                  <a:pt x="1053426" y="4499831"/>
                  <a:pt x="1072090" y="4497310"/>
                </a:cubicBezTo>
                <a:cubicBezTo>
                  <a:pt x="1092266" y="4494980"/>
                  <a:pt x="1109784" y="4489038"/>
                  <a:pt x="1126336" y="4478063"/>
                </a:cubicBezTo>
                <a:cubicBezTo>
                  <a:pt x="1134792" y="4470961"/>
                  <a:pt x="1145908" y="4467473"/>
                  <a:pt x="1157806" y="4470633"/>
                </a:cubicBezTo>
                <a:cubicBezTo>
                  <a:pt x="1172726" y="4474178"/>
                  <a:pt x="1186680" y="4472691"/>
                  <a:pt x="1199848" y="4464554"/>
                </a:cubicBezTo>
                <a:cubicBezTo>
                  <a:pt x="1220447" y="4451642"/>
                  <a:pt x="1242299" y="4444618"/>
                  <a:pt x="1264634" y="4440110"/>
                </a:cubicBezTo>
                <a:lnTo>
                  <a:pt x="1273080" y="4438944"/>
                </a:lnTo>
                <a:lnTo>
                  <a:pt x="1257433" y="4429257"/>
                </a:lnTo>
                <a:cubicBezTo>
                  <a:pt x="1251967" y="4424195"/>
                  <a:pt x="1247251" y="4417933"/>
                  <a:pt x="1243579" y="4410701"/>
                </a:cubicBezTo>
                <a:cubicBezTo>
                  <a:pt x="1223279" y="4375013"/>
                  <a:pt x="1205756" y="4374018"/>
                  <a:pt x="1184506" y="4409777"/>
                </a:cubicBezTo>
                <a:cubicBezTo>
                  <a:pt x="1184358" y="4411247"/>
                  <a:pt x="1182968" y="4412541"/>
                  <a:pt x="1182818" y="4414011"/>
                </a:cubicBezTo>
                <a:cubicBezTo>
                  <a:pt x="1173732" y="4429126"/>
                  <a:pt x="1173732" y="4429126"/>
                  <a:pt x="1166536" y="4413192"/>
                </a:cubicBezTo>
                <a:cubicBezTo>
                  <a:pt x="1159190" y="4398729"/>
                  <a:pt x="1151894" y="4396202"/>
                  <a:pt x="1136108" y="4402910"/>
                </a:cubicBezTo>
                <a:cubicBezTo>
                  <a:pt x="1111186" y="4412796"/>
                  <a:pt x="1111186" y="4412796"/>
                  <a:pt x="1095502" y="4406097"/>
                </a:cubicBezTo>
                <a:cubicBezTo>
                  <a:pt x="1103990" y="4396862"/>
                  <a:pt x="1114516" y="4392390"/>
                  <a:pt x="1124890" y="4389389"/>
                </a:cubicBezTo>
                <a:cubicBezTo>
                  <a:pt x="1135414" y="4384916"/>
                  <a:pt x="1146882" y="4383561"/>
                  <a:pt x="1158498" y="4380735"/>
                </a:cubicBezTo>
                <a:cubicBezTo>
                  <a:pt x="1150406" y="4373622"/>
                  <a:pt x="1149762" y="4367566"/>
                  <a:pt x="1154380" y="4359272"/>
                </a:cubicBezTo>
                <a:cubicBezTo>
                  <a:pt x="1160238" y="4351156"/>
                  <a:pt x="1156664" y="4349159"/>
                  <a:pt x="1149218" y="4348102"/>
                </a:cubicBezTo>
                <a:cubicBezTo>
                  <a:pt x="1142393" y="4347133"/>
                  <a:pt x="1135530" y="4346533"/>
                  <a:pt x="1128760" y="4345013"/>
                </a:cubicBezTo>
                <a:lnTo>
                  <a:pt x="1115324" y="4339205"/>
                </a:lnTo>
                <a:lnTo>
                  <a:pt x="1109496" y="4341693"/>
                </a:lnTo>
                <a:lnTo>
                  <a:pt x="1089548" y="4344599"/>
                </a:lnTo>
                <a:lnTo>
                  <a:pt x="1087664" y="4346825"/>
                </a:lnTo>
                <a:cubicBezTo>
                  <a:pt x="1085976" y="4351060"/>
                  <a:pt x="1084436" y="4353823"/>
                  <a:pt x="1079919" y="4348709"/>
                </a:cubicBezTo>
                <a:cubicBezTo>
                  <a:pt x="1067162" y="4337952"/>
                  <a:pt x="1067162" y="4337952"/>
                  <a:pt x="1064134" y="4355417"/>
                </a:cubicBezTo>
                <a:cubicBezTo>
                  <a:pt x="1063984" y="4356888"/>
                  <a:pt x="1063835" y="4358357"/>
                  <a:pt x="1062296" y="4361122"/>
                </a:cubicBezTo>
                <a:cubicBezTo>
                  <a:pt x="1057134" y="4349950"/>
                  <a:pt x="1050732" y="4338603"/>
                  <a:pt x="1045570" y="4327431"/>
                </a:cubicBezTo>
                <a:cubicBezTo>
                  <a:pt x="1043238" y="4325610"/>
                  <a:pt x="1042742" y="4318083"/>
                  <a:pt x="1038720" y="4320495"/>
                </a:cubicBezTo>
                <a:cubicBezTo>
                  <a:pt x="1033458" y="4322730"/>
                  <a:pt x="1028196" y="4324966"/>
                  <a:pt x="1027302" y="4333788"/>
                </a:cubicBezTo>
                <a:cubicBezTo>
                  <a:pt x="1027648" y="4342784"/>
                  <a:pt x="1029385" y="4350487"/>
                  <a:pt x="1031122" y="4358190"/>
                </a:cubicBezTo>
                <a:cubicBezTo>
                  <a:pt x="1033008" y="4364423"/>
                  <a:pt x="1032411" y="4370304"/>
                  <a:pt x="1025908" y="4372363"/>
                </a:cubicBezTo>
                <a:cubicBezTo>
                  <a:pt x="1002825" y="4376544"/>
                  <a:pt x="979146" y="4386607"/>
                  <a:pt x="955120" y="4387672"/>
                </a:cubicBezTo>
                <a:cubicBezTo>
                  <a:pt x="946519" y="4388689"/>
                  <a:pt x="937919" y="4389705"/>
                  <a:pt x="932880" y="4381790"/>
                </a:cubicBezTo>
                <a:lnTo>
                  <a:pt x="931460" y="4377507"/>
                </a:lnTo>
                <a:lnTo>
                  <a:pt x="930696" y="4377122"/>
                </a:lnTo>
                <a:cubicBezTo>
                  <a:pt x="929579" y="4375137"/>
                  <a:pt x="929096" y="4372621"/>
                  <a:pt x="928522" y="4370910"/>
                </a:cubicBezTo>
                <a:lnTo>
                  <a:pt x="926831" y="4367977"/>
                </a:lnTo>
                <a:lnTo>
                  <a:pt x="921994" y="4362596"/>
                </a:lnTo>
                <a:lnTo>
                  <a:pt x="913965" y="4364137"/>
                </a:lnTo>
                <a:lnTo>
                  <a:pt x="899869" y="4371910"/>
                </a:lnTo>
                <a:lnTo>
                  <a:pt x="901205" y="4373126"/>
                </a:lnTo>
                <a:cubicBezTo>
                  <a:pt x="902775" y="4373162"/>
                  <a:pt x="904438" y="4372280"/>
                  <a:pt x="906374" y="4371809"/>
                </a:cubicBezTo>
                <a:cubicBezTo>
                  <a:pt x="911785" y="4368102"/>
                  <a:pt x="918288" y="4366042"/>
                  <a:pt x="921415" y="4372451"/>
                </a:cubicBezTo>
                <a:cubicBezTo>
                  <a:pt x="924690" y="4377390"/>
                  <a:pt x="925336" y="4383446"/>
                  <a:pt x="921016" y="4388799"/>
                </a:cubicBezTo>
                <a:cubicBezTo>
                  <a:pt x="916548" y="4395621"/>
                  <a:pt x="912378" y="4399504"/>
                  <a:pt x="905380" y="4394037"/>
                </a:cubicBezTo>
                <a:cubicBezTo>
                  <a:pt x="898231" y="4390040"/>
                  <a:pt x="894210" y="4392452"/>
                  <a:pt x="893166" y="4402743"/>
                </a:cubicBezTo>
                <a:cubicBezTo>
                  <a:pt x="892868" y="4405683"/>
                  <a:pt x="892720" y="4407153"/>
                  <a:pt x="892422" y="4410094"/>
                </a:cubicBezTo>
                <a:cubicBezTo>
                  <a:pt x="890882" y="4412857"/>
                  <a:pt x="890435" y="4417268"/>
                  <a:pt x="887804" y="4418386"/>
                </a:cubicBezTo>
                <a:cubicBezTo>
                  <a:pt x="883932" y="4419328"/>
                  <a:pt x="883138" y="4414741"/>
                  <a:pt x="880806" y="4412919"/>
                </a:cubicBezTo>
                <a:cubicBezTo>
                  <a:pt x="876984" y="4407157"/>
                  <a:pt x="872777" y="4402087"/>
                  <a:pt x="867801" y="4398398"/>
                </a:cubicBezTo>
                <a:lnTo>
                  <a:pt x="857939" y="4394913"/>
                </a:lnTo>
                <a:lnTo>
                  <a:pt x="840331" y="4402381"/>
                </a:lnTo>
                <a:lnTo>
                  <a:pt x="838660" y="4418870"/>
                </a:lnTo>
                <a:cubicBezTo>
                  <a:pt x="834688" y="4433220"/>
                  <a:pt x="830666" y="4435632"/>
                  <a:pt x="818554" y="4430931"/>
                </a:cubicBezTo>
                <a:cubicBezTo>
                  <a:pt x="811258" y="4428404"/>
                  <a:pt x="804754" y="4430464"/>
                  <a:pt x="797308" y="4429408"/>
                </a:cubicBezTo>
                <a:lnTo>
                  <a:pt x="786568" y="4425520"/>
                </a:lnTo>
                <a:lnTo>
                  <a:pt x="765062" y="4435105"/>
                </a:lnTo>
                <a:cubicBezTo>
                  <a:pt x="751894" y="4443240"/>
                  <a:pt x="737759" y="4446342"/>
                  <a:pt x="722840" y="4442796"/>
                </a:cubicBezTo>
                <a:cubicBezTo>
                  <a:pt x="710759" y="4441249"/>
                  <a:pt x="699462" y="4446351"/>
                  <a:pt x="688166" y="4451453"/>
                </a:cubicBezTo>
                <a:cubicBezTo>
                  <a:pt x="690887" y="4427250"/>
                  <a:pt x="691916" y="4404467"/>
                  <a:pt x="710703" y="4387230"/>
                </a:cubicBezTo>
                <a:cubicBezTo>
                  <a:pt x="717832" y="4378321"/>
                  <a:pt x="714572" y="4366447"/>
                  <a:pt x="715841" y="4355152"/>
                </a:cubicBezTo>
                <a:cubicBezTo>
                  <a:pt x="714876" y="4350118"/>
                  <a:pt x="714091" y="4343470"/>
                  <a:pt x="714636" y="4338630"/>
                </a:cubicBezTo>
                <a:cubicBezTo>
                  <a:pt x="719650" y="4321266"/>
                  <a:pt x="707570" y="4319721"/>
                  <a:pt x="696636" y="4321596"/>
                </a:cubicBezTo>
                <a:cubicBezTo>
                  <a:pt x="682864" y="4321470"/>
                  <a:pt x="668366" y="4327799"/>
                  <a:pt x="659184" y="4341354"/>
                </a:cubicBezTo>
                <a:cubicBezTo>
                  <a:pt x="651330" y="4356717"/>
                  <a:pt x="640578" y="4356978"/>
                  <a:pt x="627350" y="4352011"/>
                </a:cubicBezTo>
                <a:cubicBezTo>
                  <a:pt x="624512" y="4350011"/>
                  <a:pt x="621491" y="4349625"/>
                  <a:pt x="618470" y="4349238"/>
                </a:cubicBezTo>
                <a:cubicBezTo>
                  <a:pt x="606753" y="4344466"/>
                  <a:pt x="598658" y="4348340"/>
                  <a:pt x="597026" y="4362862"/>
                </a:cubicBezTo>
                <a:cubicBezTo>
                  <a:pt x="595938" y="4372543"/>
                  <a:pt x="592192" y="4378611"/>
                  <a:pt x="584220" y="4367770"/>
                </a:cubicBezTo>
                <a:cubicBezTo>
                  <a:pt x="574556" y="4358350"/>
                  <a:pt x="564530" y="4352156"/>
                  <a:pt x="553052" y="4358872"/>
                </a:cubicBezTo>
                <a:cubicBezTo>
                  <a:pt x="540246" y="4363780"/>
                  <a:pt x="532936" y="4374302"/>
                  <a:pt x="532814" y="4389018"/>
                </a:cubicBezTo>
                <a:cubicBezTo>
                  <a:pt x="532873" y="4402118"/>
                  <a:pt x="525926" y="4409413"/>
                  <a:pt x="514811" y="4412902"/>
                </a:cubicBezTo>
                <a:cubicBezTo>
                  <a:pt x="505206" y="4416583"/>
                  <a:pt x="494454" y="4416843"/>
                  <a:pt x="491493" y="4429559"/>
                </a:cubicBezTo>
                <a:cubicBezTo>
                  <a:pt x="490949" y="4434399"/>
                  <a:pt x="486782" y="4430593"/>
                  <a:pt x="485453" y="4428785"/>
                </a:cubicBezTo>
                <a:cubicBezTo>
                  <a:pt x="473916" y="4422399"/>
                  <a:pt x="475186" y="4411104"/>
                  <a:pt x="476456" y="4399810"/>
                </a:cubicBezTo>
                <a:cubicBezTo>
                  <a:pt x="477304" y="4378640"/>
                  <a:pt x="469876" y="4362958"/>
                  <a:pt x="452480" y="4354185"/>
                </a:cubicBezTo>
                <a:cubicBezTo>
                  <a:pt x="450970" y="4353992"/>
                  <a:pt x="449460" y="4353799"/>
                  <a:pt x="449278" y="4355413"/>
                </a:cubicBezTo>
                <a:cubicBezTo>
                  <a:pt x="436894" y="4370196"/>
                  <a:pt x="420828" y="4363229"/>
                  <a:pt x="405726" y="4361297"/>
                </a:cubicBezTo>
                <a:cubicBezTo>
                  <a:pt x="382894" y="4360011"/>
                  <a:pt x="377820" y="4364273"/>
                  <a:pt x="370568" y="4387896"/>
                </a:cubicBezTo>
                <a:cubicBezTo>
                  <a:pt x="357704" y="4379703"/>
                  <a:pt x="355590" y="4371249"/>
                  <a:pt x="360606" y="4353886"/>
                </a:cubicBezTo>
                <a:cubicBezTo>
                  <a:pt x="370272" y="4322387"/>
                  <a:pt x="370272" y="4322387"/>
                  <a:pt x="340493" y="4328398"/>
                </a:cubicBezTo>
                <a:cubicBezTo>
                  <a:pt x="304854" y="4332020"/>
                  <a:pt x="276826" y="4349712"/>
                  <a:pt x="256587" y="4379857"/>
                </a:cubicBezTo>
                <a:cubicBezTo>
                  <a:pt x="249276" y="4390379"/>
                  <a:pt x="242511" y="4396060"/>
                  <a:pt x="231758" y="4396321"/>
                </a:cubicBezTo>
                <a:cubicBezTo>
                  <a:pt x="217806" y="4397809"/>
                  <a:pt x="209108" y="4393422"/>
                  <a:pt x="207720" y="4378514"/>
                </a:cubicBezTo>
                <a:cubicBezTo>
                  <a:pt x="202106" y="4346697"/>
                  <a:pt x="193589" y="4340697"/>
                  <a:pt x="163990" y="4345093"/>
                </a:cubicBezTo>
                <a:cubicBezTo>
                  <a:pt x="157770" y="4345934"/>
                  <a:pt x="153239" y="4345354"/>
                  <a:pt x="147198" y="4344581"/>
                </a:cubicBezTo>
                <a:cubicBezTo>
                  <a:pt x="145870" y="4342774"/>
                  <a:pt x="145870" y="4342774"/>
                  <a:pt x="144360" y="4342581"/>
                </a:cubicBezTo>
                <a:cubicBezTo>
                  <a:pt x="144360" y="4342581"/>
                  <a:pt x="145688" y="4344387"/>
                  <a:pt x="145506" y="4346002"/>
                </a:cubicBezTo>
                <a:cubicBezTo>
                  <a:pt x="144963" y="4350842"/>
                  <a:pt x="145748" y="4357489"/>
                  <a:pt x="146714" y="4362524"/>
                </a:cubicBezTo>
                <a:cubicBezTo>
                  <a:pt x="150215" y="4385885"/>
                  <a:pt x="136138" y="4402090"/>
                  <a:pt x="113306" y="4400805"/>
                </a:cubicBezTo>
                <a:cubicBezTo>
                  <a:pt x="99716" y="4399065"/>
                  <a:pt x="87997" y="4394292"/>
                  <a:pt x="78334" y="4384871"/>
                </a:cubicBezTo>
                <a:cubicBezTo>
                  <a:pt x="69999" y="4377259"/>
                  <a:pt x="61120" y="4374485"/>
                  <a:pt x="51152" y="4381394"/>
                </a:cubicBezTo>
                <a:cubicBezTo>
                  <a:pt x="46078" y="4385654"/>
                  <a:pt x="37983" y="4389529"/>
                  <a:pt x="34360" y="4380882"/>
                </a:cubicBezTo>
                <a:cubicBezTo>
                  <a:pt x="32247" y="4372427"/>
                  <a:pt x="31644" y="4364166"/>
                  <a:pt x="39920" y="4358678"/>
                </a:cubicBezTo>
                <a:cubicBezTo>
                  <a:pt x="70788" y="4342987"/>
                  <a:pt x="84201" y="4305421"/>
                  <a:pt x="116216" y="4293150"/>
                </a:cubicBezTo>
                <a:cubicBezTo>
                  <a:pt x="124130" y="4290889"/>
                  <a:pt x="128238" y="4281595"/>
                  <a:pt x="130655" y="4273720"/>
                </a:cubicBezTo>
                <a:cubicBezTo>
                  <a:pt x="134704" y="4251323"/>
                  <a:pt x="148598" y="4236734"/>
                  <a:pt x="163822" y="4223951"/>
                </a:cubicBezTo>
                <a:cubicBezTo>
                  <a:pt x="177172" y="4214203"/>
                  <a:pt x="190704" y="4202840"/>
                  <a:pt x="200248" y="4186056"/>
                </a:cubicBezTo>
                <a:cubicBezTo>
                  <a:pt x="207560" y="4175534"/>
                  <a:pt x="213600" y="4176308"/>
                  <a:pt x="220062" y="4186955"/>
                </a:cubicBezTo>
                <a:cubicBezTo>
                  <a:pt x="222900" y="4188955"/>
                  <a:pt x="222356" y="4193796"/>
                  <a:pt x="226886" y="4194376"/>
                </a:cubicBezTo>
                <a:cubicBezTo>
                  <a:pt x="230451" y="4189921"/>
                  <a:pt x="227794" y="4186308"/>
                  <a:pt x="228338" y="4181467"/>
                </a:cubicBezTo>
                <a:cubicBezTo>
                  <a:pt x="226950" y="4166558"/>
                  <a:pt x="240844" y="4151969"/>
                  <a:pt x="254436" y="4153708"/>
                </a:cubicBezTo>
                <a:cubicBezTo>
                  <a:pt x="263314" y="4156481"/>
                  <a:pt x="262588" y="4162935"/>
                  <a:pt x="263373" y="4169583"/>
                </a:cubicBezTo>
                <a:cubicBezTo>
                  <a:pt x="262648" y="4176036"/>
                  <a:pt x="261741" y="4184105"/>
                  <a:pt x="267962" y="4183264"/>
                </a:cubicBezTo>
                <a:cubicBezTo>
                  <a:pt x="275513" y="4184230"/>
                  <a:pt x="280768" y="4178356"/>
                  <a:pt x="281676" y="4170288"/>
                </a:cubicBezTo>
                <a:cubicBezTo>
                  <a:pt x="280528" y="4166868"/>
                  <a:pt x="280891" y="4163641"/>
                  <a:pt x="281072" y="4162027"/>
                </a:cubicBezTo>
                <a:cubicBezTo>
                  <a:pt x="281014" y="4148926"/>
                  <a:pt x="286632" y="4139824"/>
                  <a:pt x="299075" y="4138142"/>
                </a:cubicBezTo>
                <a:lnTo>
                  <a:pt x="332600" y="4130357"/>
                </a:lnTo>
                <a:lnTo>
                  <a:pt x="335432" y="4117818"/>
                </a:lnTo>
                <a:cubicBezTo>
                  <a:pt x="360798" y="4103522"/>
                  <a:pt x="371822" y="4069295"/>
                  <a:pt x="398132" y="4058115"/>
                </a:cubicBezTo>
                <a:cubicBezTo>
                  <a:pt x="404636" y="4056055"/>
                  <a:pt x="408012" y="4047586"/>
                  <a:pt x="409998" y="4040412"/>
                </a:cubicBezTo>
                <a:cubicBezTo>
                  <a:pt x="411662" y="4030209"/>
                  <a:pt x="415349" y="4021784"/>
                  <a:pt x="420183" y="4014455"/>
                </a:cubicBezTo>
                <a:lnTo>
                  <a:pt x="431005" y="4002165"/>
                </a:lnTo>
                <a:lnTo>
                  <a:pt x="413373" y="4007096"/>
                </a:lnTo>
                <a:cubicBezTo>
                  <a:pt x="369758" y="4040798"/>
                  <a:pt x="320528" y="4042682"/>
                  <a:pt x="270696" y="4036305"/>
                </a:cubicBezTo>
                <a:cubicBezTo>
                  <a:pt x="258614" y="4034759"/>
                  <a:pt x="246534" y="4033213"/>
                  <a:pt x="235964" y="4031861"/>
                </a:cubicBezTo>
                <a:cubicBezTo>
                  <a:pt x="217842" y="4029542"/>
                  <a:pt x="200506" y="4033870"/>
                  <a:pt x="184318" y="4041619"/>
                </a:cubicBezTo>
                <a:cubicBezTo>
                  <a:pt x="173021" y="4046721"/>
                  <a:pt x="158523" y="4053049"/>
                  <a:pt x="146202" y="4040015"/>
                </a:cubicBezTo>
                <a:cubicBezTo>
                  <a:pt x="136720" y="4028982"/>
                  <a:pt x="135454" y="3999357"/>
                  <a:pt x="141436" y="3987029"/>
                </a:cubicBezTo>
                <a:cubicBezTo>
                  <a:pt x="147417" y="3974699"/>
                  <a:pt x="156236" y="3964372"/>
                  <a:pt x="168259" y="3952815"/>
                </a:cubicBezTo>
                <a:cubicBezTo>
                  <a:pt x="164209" y="3975212"/>
                  <a:pt x="170308" y="3989087"/>
                  <a:pt x="186376" y="3996053"/>
                </a:cubicBezTo>
                <a:cubicBezTo>
                  <a:pt x="195073" y="4000439"/>
                  <a:pt x="201658" y="3996371"/>
                  <a:pt x="201236" y="3986497"/>
                </a:cubicBezTo>
                <a:cubicBezTo>
                  <a:pt x="199123" y="3978044"/>
                  <a:pt x="200029" y="3969975"/>
                  <a:pt x="200936" y="3961907"/>
                </a:cubicBezTo>
                <a:cubicBezTo>
                  <a:pt x="203475" y="3939318"/>
                  <a:pt x="217008" y="3927955"/>
                  <a:pt x="238330" y="3929047"/>
                </a:cubicBezTo>
                <a:cubicBezTo>
                  <a:pt x="242860" y="3929627"/>
                  <a:pt x="247390" y="3930207"/>
                  <a:pt x="251920" y="3930787"/>
                </a:cubicBezTo>
                <a:cubicBezTo>
                  <a:pt x="258142" y="3929946"/>
                  <a:pt x="264546" y="3927491"/>
                  <a:pt x="266962" y="3919618"/>
                </a:cubicBezTo>
                <a:cubicBezTo>
                  <a:pt x="270708" y="3913549"/>
                  <a:pt x="265030" y="3909549"/>
                  <a:pt x="260863" y="3905742"/>
                </a:cubicBezTo>
                <a:cubicBezTo>
                  <a:pt x="256877" y="3900322"/>
                  <a:pt x="249689" y="3896129"/>
                  <a:pt x="252106" y="3888254"/>
                </a:cubicBezTo>
                <a:cubicBezTo>
                  <a:pt x="253013" y="3880187"/>
                  <a:pt x="262074" y="3881346"/>
                  <a:pt x="268295" y="3880505"/>
                </a:cubicBezTo>
                <a:cubicBezTo>
                  <a:pt x="344225" y="3859124"/>
                  <a:pt x="421543" y="3852650"/>
                  <a:pt x="498439" y="3836302"/>
                </a:cubicBezTo>
                <a:lnTo>
                  <a:pt x="548603" y="3824250"/>
                </a:lnTo>
                <a:lnTo>
                  <a:pt x="525085" y="3824100"/>
                </a:lnTo>
                <a:cubicBezTo>
                  <a:pt x="515156" y="3822691"/>
                  <a:pt x="505229" y="3821283"/>
                  <a:pt x="496542" y="3820050"/>
                </a:cubicBezTo>
                <a:cubicBezTo>
                  <a:pt x="481650" y="3817937"/>
                  <a:pt x="467403" y="3821881"/>
                  <a:pt x="454098" y="3828942"/>
                </a:cubicBezTo>
                <a:cubicBezTo>
                  <a:pt x="444815" y="3833590"/>
                  <a:pt x="432900" y="3839355"/>
                  <a:pt x="422776" y="3827480"/>
                </a:cubicBezTo>
                <a:cubicBezTo>
                  <a:pt x="414983" y="3817427"/>
                  <a:pt x="413942" y="3790436"/>
                  <a:pt x="418858" y="3779204"/>
                </a:cubicBezTo>
                <a:cubicBezTo>
                  <a:pt x="423774" y="3767970"/>
                  <a:pt x="431022" y="3758560"/>
                  <a:pt x="440902" y="3748031"/>
                </a:cubicBezTo>
                <a:cubicBezTo>
                  <a:pt x="437574" y="3768437"/>
                  <a:pt x="442586" y="3781078"/>
                  <a:pt x="455790" y="3787426"/>
                </a:cubicBezTo>
                <a:cubicBezTo>
                  <a:pt x="462938" y="3791422"/>
                  <a:pt x="468349" y="3787715"/>
                  <a:pt x="468002" y="3778719"/>
                </a:cubicBezTo>
                <a:cubicBezTo>
                  <a:pt x="466266" y="3771017"/>
                  <a:pt x="467010" y="3763665"/>
                  <a:pt x="467756" y="3756315"/>
                </a:cubicBezTo>
                <a:cubicBezTo>
                  <a:pt x="469842" y="3735733"/>
                  <a:pt x="480964" y="3725381"/>
                  <a:pt x="498486" y="3726375"/>
                </a:cubicBezTo>
                <a:cubicBezTo>
                  <a:pt x="502209" y="3726904"/>
                  <a:pt x="505932" y="3727432"/>
                  <a:pt x="509655" y="3727960"/>
                </a:cubicBezTo>
                <a:cubicBezTo>
                  <a:pt x="514768" y="3727194"/>
                  <a:pt x="520030" y="3724958"/>
                  <a:pt x="522017" y="3717784"/>
                </a:cubicBezTo>
                <a:cubicBezTo>
                  <a:pt x="525095" y="3712255"/>
                  <a:pt x="520429" y="3708610"/>
                  <a:pt x="517004" y="3705141"/>
                </a:cubicBezTo>
                <a:cubicBezTo>
                  <a:pt x="513728" y="3700203"/>
                  <a:pt x="507822" y="3696383"/>
                  <a:pt x="509808" y="3689208"/>
                </a:cubicBezTo>
                <a:cubicBezTo>
                  <a:pt x="510553" y="3681858"/>
                  <a:pt x="517999" y="3682914"/>
                  <a:pt x="523112" y="3682148"/>
                </a:cubicBezTo>
                <a:cubicBezTo>
                  <a:pt x="585512" y="3662667"/>
                  <a:pt x="649052" y="3656769"/>
                  <a:pt x="712246" y="3641874"/>
                </a:cubicBezTo>
                <a:cubicBezTo>
                  <a:pt x="732848" y="3637340"/>
                  <a:pt x="753449" y="3632807"/>
                  <a:pt x="774348" y="3625333"/>
                </a:cubicBezTo>
                <a:cubicBezTo>
                  <a:pt x="782241" y="3621979"/>
                  <a:pt x="787056" y="3624153"/>
                  <a:pt x="794204" y="3628149"/>
                </a:cubicBezTo>
                <a:cubicBezTo>
                  <a:pt x="810534" y="3640905"/>
                  <a:pt x="810534" y="3640905"/>
                  <a:pt x="823642" y="3623378"/>
                </a:cubicBezTo>
                <a:cubicBezTo>
                  <a:pt x="829596" y="3639136"/>
                  <a:pt x="820362" y="3655721"/>
                  <a:pt x="826318" y="3671479"/>
                </a:cubicBezTo>
                <a:cubicBezTo>
                  <a:pt x="833864" y="3659128"/>
                  <a:pt x="844686" y="3651715"/>
                  <a:pt x="855509" y="3644303"/>
                </a:cubicBezTo>
                <a:cubicBezTo>
                  <a:pt x="867571" y="3637067"/>
                  <a:pt x="876210" y="3626363"/>
                  <a:pt x="882516" y="3613836"/>
                </a:cubicBezTo>
                <a:cubicBezTo>
                  <a:pt x="899297" y="3584899"/>
                  <a:pt x="924862" y="3581070"/>
                  <a:pt x="944964" y="3606291"/>
                </a:cubicBezTo>
                <a:cubicBezTo>
                  <a:pt x="950574" y="3613052"/>
                  <a:pt x="954941" y="3619637"/>
                  <a:pt x="959309" y="3626222"/>
                </a:cubicBezTo>
                <a:cubicBezTo>
                  <a:pt x="964768" y="3634453"/>
                  <a:pt x="969882" y="3633687"/>
                  <a:pt x="973407" y="3623748"/>
                </a:cubicBezTo>
                <a:cubicBezTo>
                  <a:pt x="973706" y="3620807"/>
                  <a:pt x="975095" y="3619514"/>
                  <a:pt x="975394" y="3616573"/>
                </a:cubicBezTo>
                <a:cubicBezTo>
                  <a:pt x="984728" y="3586581"/>
                  <a:pt x="999274" y="3579697"/>
                  <a:pt x="1023150" y="3580102"/>
                </a:cubicBezTo>
                <a:cubicBezTo>
                  <a:pt x="1040674" y="3581096"/>
                  <a:pt x="1058196" y="3582092"/>
                  <a:pt x="1075075" y="3577029"/>
                </a:cubicBezTo>
                <a:cubicBezTo>
                  <a:pt x="1086691" y="3574204"/>
                  <a:pt x="1098952" y="3577434"/>
                  <a:pt x="1107688" y="3590604"/>
                </a:cubicBezTo>
                <a:cubicBezTo>
                  <a:pt x="1121092" y="3570137"/>
                  <a:pt x="1158572" y="3560541"/>
                  <a:pt x="1178774" y="3572356"/>
                </a:cubicBezTo>
                <a:cubicBezTo>
                  <a:pt x="1183440" y="3575999"/>
                  <a:pt x="1187312" y="3575058"/>
                  <a:pt x="1191483" y="3571176"/>
                </a:cubicBezTo>
                <a:cubicBezTo>
                  <a:pt x="1208957" y="3560233"/>
                  <a:pt x="1225090" y="3562522"/>
                  <a:pt x="1240329" y="3573631"/>
                </a:cubicBezTo>
                <a:cubicBezTo>
                  <a:pt x="1247328" y="3579099"/>
                  <a:pt x="1252292" y="3579802"/>
                  <a:pt x="1260334" y="3574979"/>
                </a:cubicBezTo>
                <a:lnTo>
                  <a:pt x="1287420" y="3567083"/>
                </a:lnTo>
                <a:lnTo>
                  <a:pt x="1259194" y="3568655"/>
                </a:lnTo>
                <a:cubicBezTo>
                  <a:pt x="1246933" y="3568723"/>
                  <a:pt x="1237088" y="3560915"/>
                  <a:pt x="1227242" y="3553108"/>
                </a:cubicBezTo>
                <a:cubicBezTo>
                  <a:pt x="1206042" y="3537301"/>
                  <a:pt x="1184298" y="3526335"/>
                  <a:pt x="1159352" y="3516596"/>
                </a:cubicBezTo>
                <a:cubicBezTo>
                  <a:pt x="1141594" y="3511049"/>
                  <a:pt x="1124802" y="3510538"/>
                  <a:pt x="1109578" y="3523320"/>
                </a:cubicBezTo>
                <a:cubicBezTo>
                  <a:pt x="1102994" y="3527388"/>
                  <a:pt x="1096772" y="3528229"/>
                  <a:pt x="1089404" y="3525649"/>
                </a:cubicBezTo>
                <a:cubicBezTo>
                  <a:pt x="1043679" y="3509977"/>
                  <a:pt x="1000490" y="3512634"/>
                  <a:pt x="958929" y="3541688"/>
                </a:cubicBezTo>
                <a:cubicBezTo>
                  <a:pt x="950653" y="3547176"/>
                  <a:pt x="944976" y="3543176"/>
                  <a:pt x="935734" y="3543630"/>
                </a:cubicBezTo>
                <a:cubicBezTo>
                  <a:pt x="920451" y="3543312"/>
                  <a:pt x="917190" y="3531437"/>
                  <a:pt x="910728" y="3520789"/>
                </a:cubicBezTo>
                <a:cubicBezTo>
                  <a:pt x="905594" y="3511949"/>
                  <a:pt x="897864" y="3512595"/>
                  <a:pt x="891460" y="3515050"/>
                </a:cubicBezTo>
                <a:cubicBezTo>
                  <a:pt x="881855" y="3518731"/>
                  <a:pt x="872069" y="3524026"/>
                  <a:pt x="862464" y="3527707"/>
                </a:cubicBezTo>
                <a:cubicBezTo>
                  <a:pt x="841564" y="3536490"/>
                  <a:pt x="832866" y="3532104"/>
                  <a:pt x="824654" y="3509774"/>
                </a:cubicBezTo>
                <a:cubicBezTo>
                  <a:pt x="822540" y="3501320"/>
                  <a:pt x="818736" y="3494286"/>
                  <a:pt x="813240" y="3488672"/>
                </a:cubicBezTo>
                <a:cubicBezTo>
                  <a:pt x="810401" y="3486672"/>
                  <a:pt x="809435" y="3481638"/>
                  <a:pt x="804542" y="3484286"/>
                </a:cubicBezTo>
                <a:cubicBezTo>
                  <a:pt x="801158" y="3487126"/>
                  <a:pt x="800615" y="3491968"/>
                  <a:pt x="803272" y="3495580"/>
                </a:cubicBezTo>
                <a:cubicBezTo>
                  <a:pt x="804420" y="3499001"/>
                  <a:pt x="805748" y="3500808"/>
                  <a:pt x="806896" y="3504228"/>
                </a:cubicBezTo>
                <a:cubicBezTo>
                  <a:pt x="812210" y="3511456"/>
                  <a:pt x="812814" y="3519716"/>
                  <a:pt x="803209" y="3523397"/>
                </a:cubicBezTo>
                <a:cubicBezTo>
                  <a:pt x="793423" y="3528692"/>
                  <a:pt x="787564" y="3526306"/>
                  <a:pt x="782611" y="3515852"/>
                </a:cubicBezTo>
                <a:cubicBezTo>
                  <a:pt x="781827" y="3509204"/>
                  <a:pt x="779352" y="3503977"/>
                  <a:pt x="777057" y="3497137"/>
                </a:cubicBezTo>
                <a:cubicBezTo>
                  <a:pt x="773615" y="3486876"/>
                  <a:pt x="765702" y="3489136"/>
                  <a:pt x="757970" y="3489784"/>
                </a:cubicBezTo>
                <a:cubicBezTo>
                  <a:pt x="750056" y="3492044"/>
                  <a:pt x="753862" y="3499078"/>
                  <a:pt x="754827" y="3504112"/>
                </a:cubicBezTo>
                <a:cubicBezTo>
                  <a:pt x="754646" y="3505726"/>
                  <a:pt x="754464" y="3507339"/>
                  <a:pt x="754284" y="3508953"/>
                </a:cubicBezTo>
                <a:cubicBezTo>
                  <a:pt x="755368" y="3540190"/>
                  <a:pt x="748602" y="3545872"/>
                  <a:pt x="720454" y="3537359"/>
                </a:cubicBezTo>
                <a:cubicBezTo>
                  <a:pt x="699676" y="3531427"/>
                  <a:pt x="677024" y="3528528"/>
                  <a:pt x="655520" y="3529050"/>
                </a:cubicBezTo>
                <a:cubicBezTo>
                  <a:pt x="632688" y="3527765"/>
                  <a:pt x="627192" y="3522151"/>
                  <a:pt x="623872" y="3497175"/>
                </a:cubicBezTo>
                <a:cubicBezTo>
                  <a:pt x="622906" y="3492141"/>
                  <a:pt x="622122" y="3485493"/>
                  <a:pt x="617591" y="3484913"/>
                </a:cubicBezTo>
                <a:cubicBezTo>
                  <a:pt x="610041" y="3483947"/>
                  <a:pt x="604785" y="3489822"/>
                  <a:pt x="600858" y="3497503"/>
                </a:cubicBezTo>
                <a:cubicBezTo>
                  <a:pt x="612758" y="3500663"/>
                  <a:pt x="619582" y="3508083"/>
                  <a:pt x="614930" y="3522218"/>
                </a:cubicBezTo>
                <a:cubicBezTo>
                  <a:pt x="612694" y="3528479"/>
                  <a:pt x="609311" y="3531320"/>
                  <a:pt x="602486" y="3523900"/>
                </a:cubicBezTo>
                <a:cubicBezTo>
                  <a:pt x="592822" y="3514479"/>
                  <a:pt x="583340" y="3503445"/>
                  <a:pt x="582134" y="3486923"/>
                </a:cubicBezTo>
                <a:cubicBezTo>
                  <a:pt x="582315" y="3485310"/>
                  <a:pt x="582496" y="3483696"/>
                  <a:pt x="580986" y="3483502"/>
                </a:cubicBezTo>
                <a:cubicBezTo>
                  <a:pt x="571867" y="3469242"/>
                  <a:pt x="574283" y="3461367"/>
                  <a:pt x="590292" y="3455232"/>
                </a:cubicBezTo>
                <a:cubicBezTo>
                  <a:pt x="617051" y="3448836"/>
                  <a:pt x="642120" y="3443860"/>
                  <a:pt x="670026" y="3440884"/>
                </a:cubicBezTo>
                <a:cubicBezTo>
                  <a:pt x="685490" y="3439589"/>
                  <a:pt x="693947" y="3432487"/>
                  <a:pt x="695942" y="3414738"/>
                </a:cubicBezTo>
                <a:cubicBezTo>
                  <a:pt x="695158" y="3408092"/>
                  <a:pt x="698722" y="3403637"/>
                  <a:pt x="700958" y="3397376"/>
                </a:cubicBezTo>
                <a:cubicBezTo>
                  <a:pt x="703374" y="3389501"/>
                  <a:pt x="704100" y="3383047"/>
                  <a:pt x="697094" y="3377241"/>
                </a:cubicBezTo>
                <a:cubicBezTo>
                  <a:pt x="690088" y="3371434"/>
                  <a:pt x="686342" y="3377501"/>
                  <a:pt x="681267" y="3381762"/>
                </a:cubicBezTo>
                <a:cubicBezTo>
                  <a:pt x="671300" y="3388670"/>
                  <a:pt x="659822" y="3395386"/>
                  <a:pt x="647380" y="3397067"/>
                </a:cubicBezTo>
                <a:cubicBezTo>
                  <a:pt x="633426" y="3398554"/>
                  <a:pt x="619835" y="3396816"/>
                  <a:pt x="606970" y="3388622"/>
                </a:cubicBezTo>
                <a:cubicBezTo>
                  <a:pt x="582386" y="3375656"/>
                  <a:pt x="555205" y="3372177"/>
                  <a:pt x="528446" y="3378573"/>
                </a:cubicBezTo>
                <a:cubicBezTo>
                  <a:pt x="522042" y="3381028"/>
                  <a:pt x="518841" y="3382254"/>
                  <a:pt x="518115" y="3388709"/>
                </a:cubicBezTo>
                <a:cubicBezTo>
                  <a:pt x="518538" y="3398583"/>
                  <a:pt x="515154" y="3401424"/>
                  <a:pt x="508510" y="3392390"/>
                </a:cubicBezTo>
                <a:cubicBezTo>
                  <a:pt x="499210" y="3379743"/>
                  <a:pt x="486766" y="3381424"/>
                  <a:pt x="475108" y="3389752"/>
                </a:cubicBezTo>
                <a:cubicBezTo>
                  <a:pt x="463268" y="3399695"/>
                  <a:pt x="451608" y="3408024"/>
                  <a:pt x="433669" y="3404091"/>
                </a:cubicBezTo>
                <a:cubicBezTo>
                  <a:pt x="429138" y="3403511"/>
                  <a:pt x="424246" y="3406159"/>
                  <a:pt x="423520" y="3412613"/>
                </a:cubicBezTo>
                <a:cubicBezTo>
                  <a:pt x="423942" y="3422488"/>
                  <a:pt x="420560" y="3425327"/>
                  <a:pt x="412646" y="3427589"/>
                </a:cubicBezTo>
                <a:cubicBezTo>
                  <a:pt x="401894" y="3427849"/>
                  <a:pt x="396035" y="3425463"/>
                  <a:pt x="390901" y="3416623"/>
                </a:cubicBezTo>
                <a:cubicBezTo>
                  <a:pt x="381964" y="3400748"/>
                  <a:pt x="382448" y="3382806"/>
                  <a:pt x="381422" y="3364670"/>
                </a:cubicBezTo>
                <a:cubicBezTo>
                  <a:pt x="381002" y="3354795"/>
                  <a:pt x="393989" y="3348274"/>
                  <a:pt x="404741" y="3348013"/>
                </a:cubicBezTo>
                <a:cubicBezTo>
                  <a:pt x="417184" y="3346331"/>
                  <a:pt x="426789" y="3342650"/>
                  <a:pt x="424436" y="3322708"/>
                </a:cubicBezTo>
                <a:cubicBezTo>
                  <a:pt x="432407" y="3333549"/>
                  <a:pt x="431320" y="3343229"/>
                  <a:pt x="433432" y="3351684"/>
                </a:cubicBezTo>
                <a:cubicBezTo>
                  <a:pt x="437056" y="3360331"/>
                  <a:pt x="440679" y="3368979"/>
                  <a:pt x="451612" y="3367105"/>
                </a:cubicBezTo>
                <a:cubicBezTo>
                  <a:pt x="462365" y="3366844"/>
                  <a:pt x="473479" y="3363356"/>
                  <a:pt x="473602" y="3348641"/>
                </a:cubicBezTo>
                <a:cubicBezTo>
                  <a:pt x="472998" y="3340379"/>
                  <a:pt x="476926" y="3332698"/>
                  <a:pt x="482000" y="3328437"/>
                </a:cubicBezTo>
                <a:cubicBezTo>
                  <a:pt x="498914" y="3314234"/>
                  <a:pt x="506282" y="3316814"/>
                  <a:pt x="514678" y="3337529"/>
                </a:cubicBezTo>
                <a:cubicBezTo>
                  <a:pt x="527606" y="3317906"/>
                  <a:pt x="541863" y="3300088"/>
                  <a:pt x="560106" y="3287693"/>
                </a:cubicBezTo>
                <a:cubicBezTo>
                  <a:pt x="575812" y="3277427"/>
                  <a:pt x="591820" y="3271292"/>
                  <a:pt x="608310" y="3267673"/>
                </a:cubicBezTo>
                <a:lnTo>
                  <a:pt x="629338" y="3265650"/>
                </a:lnTo>
                <a:lnTo>
                  <a:pt x="623871" y="3259498"/>
                </a:lnTo>
                <a:cubicBezTo>
                  <a:pt x="616526" y="3245034"/>
                  <a:pt x="616924" y="3228687"/>
                  <a:pt x="616082" y="3212163"/>
                </a:cubicBezTo>
                <a:cubicBezTo>
                  <a:pt x="615735" y="3203166"/>
                  <a:pt x="626408" y="3197224"/>
                  <a:pt x="635244" y="3196987"/>
                </a:cubicBezTo>
                <a:cubicBezTo>
                  <a:pt x="640357" y="3196221"/>
                  <a:pt x="644887" y="3194999"/>
                  <a:pt x="647897" y="3191698"/>
                </a:cubicBezTo>
                <a:lnTo>
                  <a:pt x="650496" y="3178627"/>
                </a:lnTo>
                <a:lnTo>
                  <a:pt x="646012" y="3177565"/>
                </a:lnTo>
                <a:cubicBezTo>
                  <a:pt x="632602" y="3174213"/>
                  <a:pt x="622032" y="3172860"/>
                  <a:pt x="609226" y="3177769"/>
                </a:cubicBezTo>
                <a:cubicBezTo>
                  <a:pt x="599621" y="3181450"/>
                  <a:pt x="594306" y="3174222"/>
                  <a:pt x="593885" y="3164348"/>
                </a:cubicBezTo>
                <a:cubicBezTo>
                  <a:pt x="593100" y="3157700"/>
                  <a:pt x="601920" y="3147372"/>
                  <a:pt x="590021" y="3144212"/>
                </a:cubicBezTo>
                <a:cubicBezTo>
                  <a:pt x="579450" y="3142859"/>
                  <a:pt x="568334" y="3146348"/>
                  <a:pt x="562354" y="3158676"/>
                </a:cubicBezTo>
                <a:cubicBezTo>
                  <a:pt x="556736" y="3167778"/>
                  <a:pt x="557339" y="3176039"/>
                  <a:pt x="556069" y="3187333"/>
                </a:cubicBezTo>
                <a:cubicBezTo>
                  <a:pt x="550274" y="3157130"/>
                  <a:pt x="530642" y="3154618"/>
                  <a:pt x="507628" y="3154947"/>
                </a:cubicBezTo>
                <a:cubicBezTo>
                  <a:pt x="493856" y="3154821"/>
                  <a:pt x="481957" y="3151662"/>
                  <a:pt x="469696" y="3151729"/>
                </a:cubicBezTo>
                <a:cubicBezTo>
                  <a:pt x="445352" y="3150251"/>
                  <a:pt x="421976" y="3153806"/>
                  <a:pt x="401678" y="3170850"/>
                </a:cubicBezTo>
                <a:cubicBezTo>
                  <a:pt x="393040" y="3179566"/>
                  <a:pt x="385852" y="3175372"/>
                  <a:pt x="380900" y="3164918"/>
                </a:cubicBezTo>
                <a:cubicBezTo>
                  <a:pt x="363748" y="3126714"/>
                  <a:pt x="341279" y="3122202"/>
                  <a:pt x="309322" y="3147574"/>
                </a:cubicBezTo>
                <a:cubicBezTo>
                  <a:pt x="300866" y="3154676"/>
                  <a:pt x="291624" y="3155130"/>
                  <a:pt x="282382" y="3155584"/>
                </a:cubicBezTo>
                <a:cubicBezTo>
                  <a:pt x="265771" y="3153458"/>
                  <a:pt x="250670" y="3151526"/>
                  <a:pt x="236594" y="3167728"/>
                </a:cubicBezTo>
                <a:cubicBezTo>
                  <a:pt x="230976" y="3176830"/>
                  <a:pt x="226205" y="3164763"/>
                  <a:pt x="222219" y="3159343"/>
                </a:cubicBezTo>
                <a:cubicBezTo>
                  <a:pt x="219560" y="3155729"/>
                  <a:pt x="220286" y="3149275"/>
                  <a:pt x="220831" y="3144434"/>
                </a:cubicBezTo>
                <a:cubicBezTo>
                  <a:pt x="222703" y="3141400"/>
                  <a:pt x="221920" y="3134753"/>
                  <a:pt x="218898" y="3134366"/>
                </a:cubicBezTo>
                <a:cubicBezTo>
                  <a:pt x="207181" y="3129594"/>
                  <a:pt x="196248" y="3131468"/>
                  <a:pt x="185134" y="3134955"/>
                </a:cubicBezTo>
                <a:cubicBezTo>
                  <a:pt x="178730" y="3137410"/>
                  <a:pt x="176494" y="3143671"/>
                  <a:pt x="175588" y="3151738"/>
                </a:cubicBezTo>
                <a:cubicBezTo>
                  <a:pt x="171357" y="3175749"/>
                  <a:pt x="163082" y="3181237"/>
                  <a:pt x="140430" y="3178338"/>
                </a:cubicBezTo>
                <a:cubicBezTo>
                  <a:pt x="134571" y="3175952"/>
                  <a:pt x="131913" y="3172338"/>
                  <a:pt x="135478" y="3167884"/>
                </a:cubicBezTo>
                <a:cubicBezTo>
                  <a:pt x="144842" y="3152715"/>
                  <a:pt x="134634" y="3148135"/>
                  <a:pt x="125936" y="3143747"/>
                </a:cubicBezTo>
                <a:cubicBezTo>
                  <a:pt x="115728" y="3139168"/>
                  <a:pt x="104796" y="3141042"/>
                  <a:pt x="95553" y="3141497"/>
                </a:cubicBezTo>
                <a:cubicBezTo>
                  <a:pt x="84802" y="3141757"/>
                  <a:pt x="74231" y="3140404"/>
                  <a:pt x="63116" y="3143893"/>
                </a:cubicBezTo>
                <a:cubicBezTo>
                  <a:pt x="55022" y="3147768"/>
                  <a:pt x="51580" y="3137506"/>
                  <a:pt x="50795" y="3130859"/>
                </a:cubicBezTo>
                <a:cubicBezTo>
                  <a:pt x="50554" y="3119371"/>
                  <a:pt x="46206" y="3117178"/>
                  <a:pt x="36782" y="3119246"/>
                </a:cubicBezTo>
                <a:cubicBezTo>
                  <a:pt x="33581" y="3120472"/>
                  <a:pt x="30380" y="3121699"/>
                  <a:pt x="25849" y="3121119"/>
                </a:cubicBezTo>
                <a:cubicBezTo>
                  <a:pt x="21138" y="3122154"/>
                  <a:pt x="14916" y="3122994"/>
                  <a:pt x="10930" y="3117574"/>
                </a:cubicBezTo>
                <a:cubicBezTo>
                  <a:pt x="8454" y="3112346"/>
                  <a:pt x="14856" y="3109892"/>
                  <a:pt x="16911" y="3105245"/>
                </a:cubicBezTo>
                <a:cubicBezTo>
                  <a:pt x="24584" y="3091496"/>
                  <a:pt x="20960" y="3082848"/>
                  <a:pt x="0" y="3078530"/>
                </a:cubicBezTo>
                <a:cubicBezTo>
                  <a:pt x="3446" y="3047872"/>
                  <a:pt x="6711" y="3018828"/>
                  <a:pt x="10158" y="2988170"/>
                </a:cubicBezTo>
                <a:cubicBezTo>
                  <a:pt x="22420" y="2988102"/>
                  <a:pt x="29244" y="2995523"/>
                  <a:pt x="32324" y="3009011"/>
                </a:cubicBezTo>
                <a:cubicBezTo>
                  <a:pt x="40776" y="3042829"/>
                  <a:pt x="56480" y="3053022"/>
                  <a:pt x="88496" y="3040751"/>
                </a:cubicBezTo>
                <a:cubicBezTo>
                  <a:pt x="102812" y="3036036"/>
                  <a:pt x="113746" y="3034162"/>
                  <a:pt x="127336" y="3035901"/>
                </a:cubicBezTo>
                <a:cubicBezTo>
                  <a:pt x="133195" y="3038287"/>
                  <a:pt x="140746" y="3039254"/>
                  <a:pt x="142981" y="3032992"/>
                </a:cubicBezTo>
                <a:cubicBezTo>
                  <a:pt x="146727" y="3026925"/>
                  <a:pt x="139539" y="3022732"/>
                  <a:pt x="136882" y="3019118"/>
                </a:cubicBezTo>
                <a:cubicBezTo>
                  <a:pt x="134224" y="3015504"/>
                  <a:pt x="131386" y="3013504"/>
                  <a:pt x="128728" y="3009891"/>
                </a:cubicBezTo>
                <a:cubicBezTo>
                  <a:pt x="124742" y="3004470"/>
                  <a:pt x="117736" y="2998663"/>
                  <a:pt x="119972" y="2992402"/>
                </a:cubicBezTo>
                <a:cubicBezTo>
                  <a:pt x="123899" y="2984721"/>
                  <a:pt x="132959" y="2985881"/>
                  <a:pt x="139000" y="2986653"/>
                </a:cubicBezTo>
                <a:cubicBezTo>
                  <a:pt x="149752" y="2986393"/>
                  <a:pt x="160322" y="2987746"/>
                  <a:pt x="170712" y="2990711"/>
                </a:cubicBezTo>
                <a:cubicBezTo>
                  <a:pt x="193181" y="2995224"/>
                  <a:pt x="213719" y="2989668"/>
                  <a:pt x="232325" y="2974044"/>
                </a:cubicBezTo>
                <a:cubicBezTo>
                  <a:pt x="235708" y="2971204"/>
                  <a:pt x="238728" y="2971591"/>
                  <a:pt x="241385" y="2975203"/>
                </a:cubicBezTo>
                <a:cubicBezTo>
                  <a:pt x="244043" y="2978817"/>
                  <a:pt x="247063" y="2979204"/>
                  <a:pt x="251593" y="2979783"/>
                </a:cubicBezTo>
                <a:cubicBezTo>
                  <a:pt x="254613" y="2980171"/>
                  <a:pt x="258962" y="2982364"/>
                  <a:pt x="260836" y="2979330"/>
                </a:cubicBezTo>
                <a:cubicBezTo>
                  <a:pt x="262890" y="2974682"/>
                  <a:pt x="260050" y="2972681"/>
                  <a:pt x="257212" y="2970682"/>
                </a:cubicBezTo>
                <a:cubicBezTo>
                  <a:pt x="251714" y="2965068"/>
                  <a:pt x="250930" y="2958421"/>
                  <a:pt x="247126" y="2951387"/>
                </a:cubicBezTo>
                <a:cubicBezTo>
                  <a:pt x="243140" y="2945967"/>
                  <a:pt x="243866" y="2939513"/>
                  <a:pt x="248940" y="2935252"/>
                </a:cubicBezTo>
                <a:cubicBezTo>
                  <a:pt x="255706" y="2929570"/>
                  <a:pt x="260054" y="2931764"/>
                  <a:pt x="264040" y="2937184"/>
                </a:cubicBezTo>
                <a:cubicBezTo>
                  <a:pt x="268390" y="2939377"/>
                  <a:pt x="271047" y="2942991"/>
                  <a:pt x="273704" y="2946605"/>
                </a:cubicBezTo>
                <a:cubicBezTo>
                  <a:pt x="282824" y="2960865"/>
                  <a:pt x="289830" y="2966673"/>
                  <a:pt x="306201" y="2957310"/>
                </a:cubicBezTo>
                <a:lnTo>
                  <a:pt x="311682" y="2956595"/>
                </a:lnTo>
                <a:lnTo>
                  <a:pt x="302625" y="2951457"/>
                </a:lnTo>
                <a:cubicBezTo>
                  <a:pt x="305457" y="2923523"/>
                  <a:pt x="308140" y="2897061"/>
                  <a:pt x="310972" y="2869129"/>
                </a:cubicBezTo>
                <a:cubicBezTo>
                  <a:pt x="321050" y="2869067"/>
                  <a:pt x="326658" y="2875828"/>
                  <a:pt x="329188" y="2888117"/>
                </a:cubicBezTo>
                <a:cubicBezTo>
                  <a:pt x="334399" y="2911226"/>
                  <a:pt x="342961" y="2922227"/>
                  <a:pt x="358016" y="2921567"/>
                </a:cubicBezTo>
                <a:lnTo>
                  <a:pt x="363726" y="2920075"/>
                </a:lnTo>
                <a:lnTo>
                  <a:pt x="365642" y="2919088"/>
                </a:lnTo>
                <a:cubicBezTo>
                  <a:pt x="376062" y="2918375"/>
                  <a:pt x="385330" y="2915981"/>
                  <a:pt x="393738" y="2912300"/>
                </a:cubicBezTo>
                <a:lnTo>
                  <a:pt x="415576" y="2898485"/>
                </a:lnTo>
                <a:lnTo>
                  <a:pt x="415116" y="2897325"/>
                </a:lnTo>
                <a:cubicBezTo>
                  <a:pt x="412932" y="2894034"/>
                  <a:pt x="410599" y="2892211"/>
                  <a:pt x="408415" y="2888919"/>
                </a:cubicBezTo>
                <a:cubicBezTo>
                  <a:pt x="405139" y="2883980"/>
                  <a:pt x="399382" y="2878690"/>
                  <a:pt x="401218" y="2872984"/>
                </a:cubicBezTo>
                <a:cubicBezTo>
                  <a:pt x="404446" y="2865986"/>
                  <a:pt x="411892" y="2867042"/>
                  <a:pt x="416856" y="2867747"/>
                </a:cubicBezTo>
                <a:lnTo>
                  <a:pt x="440077" y="2871041"/>
                </a:lnTo>
                <a:lnTo>
                  <a:pt x="454019" y="2855106"/>
                </a:lnTo>
                <a:cubicBezTo>
                  <a:pt x="455892" y="2852072"/>
                  <a:pt x="456437" y="2847231"/>
                  <a:pt x="456981" y="2842389"/>
                </a:cubicBezTo>
                <a:cubicBezTo>
                  <a:pt x="458613" y="2827868"/>
                  <a:pt x="463506" y="2825222"/>
                  <a:pt x="476734" y="2830187"/>
                </a:cubicBezTo>
                <a:cubicBezTo>
                  <a:pt x="485477" y="2834171"/>
                  <a:pt x="494179" y="2836818"/>
                  <a:pt x="502786" y="2838176"/>
                </a:cubicBezTo>
                <a:lnTo>
                  <a:pt x="506941" y="2838216"/>
                </a:lnTo>
                <a:lnTo>
                  <a:pt x="505715" y="2835615"/>
                </a:lnTo>
                <a:cubicBezTo>
                  <a:pt x="502440" y="2830676"/>
                  <a:pt x="503036" y="2824796"/>
                  <a:pt x="507206" y="2820914"/>
                </a:cubicBezTo>
                <a:cubicBezTo>
                  <a:pt x="512766" y="2815737"/>
                  <a:pt x="516340" y="2817736"/>
                  <a:pt x="519616" y="2822675"/>
                </a:cubicBezTo>
                <a:cubicBezTo>
                  <a:pt x="523190" y="2824673"/>
                  <a:pt x="525374" y="2827965"/>
                  <a:pt x="527558" y="2831258"/>
                </a:cubicBezTo>
                <a:lnTo>
                  <a:pt x="532189" y="2836651"/>
                </a:lnTo>
                <a:lnTo>
                  <a:pt x="576282" y="2816737"/>
                </a:lnTo>
                <a:cubicBezTo>
                  <a:pt x="586430" y="2808216"/>
                  <a:pt x="597107" y="2801808"/>
                  <a:pt x="608366" y="2798747"/>
                </a:cubicBezTo>
                <a:lnTo>
                  <a:pt x="626470" y="2799814"/>
                </a:lnTo>
                <a:lnTo>
                  <a:pt x="645048" y="2786784"/>
                </a:lnTo>
                <a:cubicBezTo>
                  <a:pt x="656516" y="2776109"/>
                  <a:pt x="666110" y="2762184"/>
                  <a:pt x="675742" y="2747891"/>
                </a:cubicBezTo>
                <a:cubicBezTo>
                  <a:pt x="677282" y="2745127"/>
                  <a:pt x="677728" y="2740718"/>
                  <a:pt x="678176" y="2736306"/>
                </a:cubicBezTo>
                <a:cubicBezTo>
                  <a:pt x="679517" y="2723075"/>
                  <a:pt x="683538" y="2720664"/>
                  <a:pt x="694408" y="2725188"/>
                </a:cubicBezTo>
                <a:cubicBezTo>
                  <a:pt x="723150" y="2739704"/>
                  <a:pt x="751346" y="2734758"/>
                  <a:pt x="776218" y="2712935"/>
                </a:cubicBezTo>
                <a:cubicBezTo>
                  <a:pt x="792899" y="2697405"/>
                  <a:pt x="811316" y="2689579"/>
                  <a:pt x="831816" y="2698452"/>
                </a:cubicBezTo>
                <a:cubicBezTo>
                  <a:pt x="841446" y="2702801"/>
                  <a:pt x="848694" y="2693391"/>
                  <a:pt x="854553" y="2685275"/>
                </a:cubicBezTo>
                <a:cubicBezTo>
                  <a:pt x="859022" y="2678451"/>
                  <a:pt x="864284" y="2676216"/>
                  <a:pt x="872822" y="2678919"/>
                </a:cubicBezTo>
                <a:cubicBezTo>
                  <a:pt x="894712" y="2686499"/>
                  <a:pt x="916554" y="2682141"/>
                  <a:pt x="938546" y="2676313"/>
                </a:cubicBezTo>
                <a:cubicBezTo>
                  <a:pt x="963019" y="2670838"/>
                  <a:pt x="987790" y="2662421"/>
                  <a:pt x="1014000" y="2664648"/>
                </a:cubicBezTo>
                <a:cubicBezTo>
                  <a:pt x="1021446" y="2665705"/>
                  <a:pt x="1028248" y="2660706"/>
                  <a:pt x="1034106" y="2652588"/>
                </a:cubicBezTo>
                <a:cubicBezTo>
                  <a:pt x="1049992" y="2632473"/>
                  <a:pt x="1056347" y="2631884"/>
                  <a:pt x="1076400" y="2645168"/>
                </a:cubicBezTo>
                <a:cubicBezTo>
                  <a:pt x="1085732" y="2652457"/>
                  <a:pt x="1095810" y="2652395"/>
                  <a:pt x="1106334" y="2647923"/>
                </a:cubicBezTo>
                <a:cubicBezTo>
                  <a:pt x="1137608" y="2637447"/>
                  <a:pt x="1171413" y="2639261"/>
                  <a:pt x="1202390" y="2631726"/>
                </a:cubicBezTo>
                <a:cubicBezTo>
                  <a:pt x="1212764" y="2628723"/>
                  <a:pt x="1222544" y="2631601"/>
                  <a:pt x="1230784" y="2637245"/>
                </a:cubicBezTo>
                <a:cubicBezTo>
                  <a:pt x="1236690" y="2641065"/>
                  <a:pt x="1241804" y="2640300"/>
                  <a:pt x="1246122" y="2634947"/>
                </a:cubicBezTo>
                <a:cubicBezTo>
                  <a:pt x="1258931" y="2620360"/>
                  <a:pt x="1271938" y="2616240"/>
                  <a:pt x="1288864" y="2623115"/>
                </a:cubicBezTo>
                <a:cubicBezTo>
                  <a:pt x="1308124" y="2631814"/>
                  <a:pt x="1327633" y="2625633"/>
                  <a:pt x="1346695" y="2623864"/>
                </a:cubicBezTo>
                <a:cubicBezTo>
                  <a:pt x="1359404" y="2622684"/>
                  <a:pt x="1370722" y="2622798"/>
                  <a:pt x="1381444" y="2628794"/>
                </a:cubicBezTo>
                <a:cubicBezTo>
                  <a:pt x="1398222" y="2637139"/>
                  <a:pt x="1415744" y="2638134"/>
                  <a:pt x="1430588" y="2628309"/>
                </a:cubicBezTo>
                <a:lnTo>
                  <a:pt x="1443003" y="2621973"/>
                </a:lnTo>
                <a:lnTo>
                  <a:pt x="1439960" y="2614638"/>
                </a:lnTo>
                <a:cubicBezTo>
                  <a:pt x="1440141" y="2613024"/>
                  <a:pt x="1438630" y="2612832"/>
                  <a:pt x="1438630" y="2612832"/>
                </a:cubicBezTo>
                <a:cubicBezTo>
                  <a:pt x="1436159" y="2566687"/>
                  <a:pt x="1431266" y="2569333"/>
                  <a:pt x="1391822" y="2565922"/>
                </a:cubicBezTo>
                <a:cubicBezTo>
                  <a:pt x="1381252" y="2564569"/>
                  <a:pt x="1368990" y="2564638"/>
                  <a:pt x="1356908" y="2563091"/>
                </a:cubicBezTo>
                <a:cubicBezTo>
                  <a:pt x="1346338" y="2561738"/>
                  <a:pt x="1339210" y="2570648"/>
                  <a:pt x="1332080" y="2579556"/>
                </a:cubicBezTo>
                <a:cubicBezTo>
                  <a:pt x="1326766" y="2572328"/>
                  <a:pt x="1322780" y="2566908"/>
                  <a:pt x="1317284" y="2561294"/>
                </a:cubicBezTo>
                <a:cubicBezTo>
                  <a:pt x="1305144" y="2546646"/>
                  <a:pt x="1295902" y="2547101"/>
                  <a:pt x="1286538" y="2562269"/>
                </a:cubicBezTo>
                <a:cubicBezTo>
                  <a:pt x="1277174" y="2577440"/>
                  <a:pt x="1267570" y="2581119"/>
                  <a:pt x="1254886" y="2571314"/>
                </a:cubicBezTo>
                <a:cubicBezTo>
                  <a:pt x="1250536" y="2569120"/>
                  <a:pt x="1246006" y="2568541"/>
                  <a:pt x="1242804" y="2569768"/>
                </a:cubicBezTo>
                <a:cubicBezTo>
                  <a:pt x="1197198" y="2580299"/>
                  <a:pt x="1151352" y="2579342"/>
                  <a:pt x="1105868" y="2575159"/>
                </a:cubicBezTo>
                <a:cubicBezTo>
                  <a:pt x="1093787" y="2573614"/>
                  <a:pt x="1082854" y="2575488"/>
                  <a:pt x="1076692" y="2589430"/>
                </a:cubicBezTo>
                <a:cubicBezTo>
                  <a:pt x="1074819" y="2592464"/>
                  <a:pt x="1074456" y="2595691"/>
                  <a:pt x="1069926" y="2595110"/>
                </a:cubicBezTo>
                <a:cubicBezTo>
                  <a:pt x="1049328" y="2587565"/>
                  <a:pt x="1031812" y="2593508"/>
                  <a:pt x="1011454" y="2597450"/>
                </a:cubicBezTo>
                <a:cubicBezTo>
                  <a:pt x="1002213" y="2597904"/>
                  <a:pt x="992789" y="2599971"/>
                  <a:pt x="983729" y="2598811"/>
                </a:cubicBezTo>
                <a:cubicBezTo>
                  <a:pt x="974668" y="2597652"/>
                  <a:pt x="970501" y="2593846"/>
                  <a:pt x="976119" y="2584744"/>
                </a:cubicBezTo>
                <a:cubicBezTo>
                  <a:pt x="978356" y="2578482"/>
                  <a:pt x="983610" y="2572609"/>
                  <a:pt x="978296" y="2565381"/>
                </a:cubicBezTo>
                <a:cubicBezTo>
                  <a:pt x="972800" y="2559768"/>
                  <a:pt x="966034" y="2565449"/>
                  <a:pt x="961141" y="2568097"/>
                </a:cubicBezTo>
                <a:cubicBezTo>
                  <a:pt x="953228" y="2570357"/>
                  <a:pt x="945314" y="2572618"/>
                  <a:pt x="936798" y="2566618"/>
                </a:cubicBezTo>
                <a:cubicBezTo>
                  <a:pt x="880988" y="2531651"/>
                  <a:pt x="830126" y="2548058"/>
                  <a:pt x="782766" y="2587827"/>
                </a:cubicBezTo>
                <a:cubicBezTo>
                  <a:pt x="772616" y="2596347"/>
                  <a:pt x="766214" y="2598802"/>
                  <a:pt x="756732" y="2587768"/>
                </a:cubicBezTo>
                <a:cubicBezTo>
                  <a:pt x="738732" y="2570734"/>
                  <a:pt x="716082" y="2567835"/>
                  <a:pt x="692705" y="2571391"/>
                </a:cubicBezTo>
                <a:cubicBezTo>
                  <a:pt x="666308" y="2574559"/>
                  <a:pt x="639186" y="2584183"/>
                  <a:pt x="611460" y="2585546"/>
                </a:cubicBezTo>
                <a:cubicBezTo>
                  <a:pt x="595996" y="2586841"/>
                  <a:pt x="585788" y="2582261"/>
                  <a:pt x="574796" y="2571033"/>
                </a:cubicBezTo>
                <a:cubicBezTo>
                  <a:pt x="559998" y="2552773"/>
                  <a:pt x="552268" y="2553419"/>
                  <a:pt x="536500" y="2571044"/>
                </a:cubicBezTo>
                <a:cubicBezTo>
                  <a:pt x="526170" y="2581177"/>
                  <a:pt x="513546" y="2584474"/>
                  <a:pt x="499773" y="2584346"/>
                </a:cubicBezTo>
                <a:cubicBezTo>
                  <a:pt x="485820" y="2585835"/>
                  <a:pt x="473195" y="2589130"/>
                  <a:pt x="459844" y="2598879"/>
                </a:cubicBezTo>
                <a:cubicBezTo>
                  <a:pt x="443111" y="2611469"/>
                  <a:pt x="424206" y="2602502"/>
                  <a:pt x="422214" y="2579333"/>
                </a:cubicBezTo>
                <a:cubicBezTo>
                  <a:pt x="421612" y="2571071"/>
                  <a:pt x="422518" y="2563003"/>
                  <a:pt x="424936" y="2555129"/>
                </a:cubicBezTo>
                <a:cubicBezTo>
                  <a:pt x="428259" y="2539187"/>
                  <a:pt x="437864" y="2535506"/>
                  <a:pt x="450548" y="2545313"/>
                </a:cubicBezTo>
                <a:cubicBezTo>
                  <a:pt x="474768" y="2561506"/>
                  <a:pt x="493432" y="2558984"/>
                  <a:pt x="508598" y="2533099"/>
                </a:cubicBezTo>
                <a:cubicBezTo>
                  <a:pt x="510288" y="2531681"/>
                  <a:pt x="512162" y="2528645"/>
                  <a:pt x="514034" y="2525612"/>
                </a:cubicBezTo>
                <a:cubicBezTo>
                  <a:pt x="528654" y="2504568"/>
                  <a:pt x="528654" y="2504568"/>
                  <a:pt x="517422" y="2481853"/>
                </a:cubicBezTo>
                <a:cubicBezTo>
                  <a:pt x="517603" y="2480240"/>
                  <a:pt x="519112" y="2480433"/>
                  <a:pt x="519294" y="2478819"/>
                </a:cubicBezTo>
                <a:cubicBezTo>
                  <a:pt x="529502" y="2483399"/>
                  <a:pt x="537656" y="2492626"/>
                  <a:pt x="545990" y="2500239"/>
                </a:cubicBezTo>
                <a:cubicBezTo>
                  <a:pt x="560003" y="2511854"/>
                  <a:pt x="563204" y="2510626"/>
                  <a:pt x="569548" y="2495070"/>
                </a:cubicBezTo>
                <a:cubicBezTo>
                  <a:pt x="571966" y="2487196"/>
                  <a:pt x="575530" y="2482743"/>
                  <a:pt x="584590" y="2483902"/>
                </a:cubicBezTo>
                <a:cubicBezTo>
                  <a:pt x="590631" y="2484674"/>
                  <a:pt x="598725" y="2480800"/>
                  <a:pt x="604946" y="2479959"/>
                </a:cubicBezTo>
                <a:cubicBezTo>
                  <a:pt x="614551" y="2476278"/>
                  <a:pt x="623430" y="2479051"/>
                  <a:pt x="630074" y="2488086"/>
                </a:cubicBezTo>
                <a:cubicBezTo>
                  <a:pt x="636899" y="2495505"/>
                  <a:pt x="642940" y="2496278"/>
                  <a:pt x="649705" y="2490597"/>
                </a:cubicBezTo>
                <a:lnTo>
                  <a:pt x="650228" y="2490476"/>
                </a:lnTo>
                <a:lnTo>
                  <a:pt x="651840" y="2474580"/>
                </a:lnTo>
                <a:cubicBezTo>
                  <a:pt x="654572" y="2460054"/>
                  <a:pt x="662465" y="2456700"/>
                  <a:pt x="672888" y="2465635"/>
                </a:cubicBezTo>
                <a:cubicBezTo>
                  <a:pt x="687817" y="2476701"/>
                  <a:pt x="700177" y="2478174"/>
                  <a:pt x="710682" y="2468270"/>
                </a:cubicBezTo>
                <a:lnTo>
                  <a:pt x="711707" y="2466846"/>
                </a:lnTo>
                <a:lnTo>
                  <a:pt x="712913" y="2461450"/>
                </a:lnTo>
                <a:lnTo>
                  <a:pt x="717306" y="2459072"/>
                </a:lnTo>
                <a:lnTo>
                  <a:pt x="720594" y="2454507"/>
                </a:lnTo>
                <a:cubicBezTo>
                  <a:pt x="721984" y="2453214"/>
                  <a:pt x="723524" y="2450448"/>
                  <a:pt x="725062" y="2447685"/>
                </a:cubicBezTo>
                <a:cubicBezTo>
                  <a:pt x="737077" y="2428511"/>
                  <a:pt x="737077" y="2428511"/>
                  <a:pt x="727846" y="2407816"/>
                </a:cubicBezTo>
                <a:cubicBezTo>
                  <a:pt x="727996" y="2406345"/>
                  <a:pt x="729236" y="2406522"/>
                  <a:pt x="729385" y="2405051"/>
                </a:cubicBezTo>
                <a:cubicBezTo>
                  <a:pt x="737774" y="2409224"/>
                  <a:pt x="744475" y="2417632"/>
                  <a:pt x="751324" y="2424569"/>
                </a:cubicBezTo>
                <a:cubicBezTo>
                  <a:pt x="762840" y="2435149"/>
                  <a:pt x="765471" y="2434031"/>
                  <a:pt x="770684" y="2419858"/>
                </a:cubicBezTo>
                <a:cubicBezTo>
                  <a:pt x="772671" y="2412684"/>
                  <a:pt x="775600" y="2408626"/>
                  <a:pt x="783046" y="2409682"/>
                </a:cubicBezTo>
                <a:cubicBezTo>
                  <a:pt x="788010" y="2410386"/>
                  <a:pt x="794662" y="2406856"/>
                  <a:pt x="799775" y="2406091"/>
                </a:cubicBezTo>
                <a:cubicBezTo>
                  <a:pt x="807668" y="2402736"/>
                  <a:pt x="814966" y="2405263"/>
                  <a:pt x="820425" y="2413494"/>
                </a:cubicBezTo>
                <a:cubicBezTo>
                  <a:pt x="826034" y="2420255"/>
                  <a:pt x="830998" y="2420959"/>
                  <a:pt x="836558" y="2415783"/>
                </a:cubicBezTo>
                <a:cubicBezTo>
                  <a:pt x="845842" y="2411135"/>
                  <a:pt x="853436" y="2410721"/>
                  <a:pt x="862768" y="2418009"/>
                </a:cubicBezTo>
                <a:cubicBezTo>
                  <a:pt x="874432" y="2427121"/>
                  <a:pt x="885255" y="2419708"/>
                  <a:pt x="885654" y="2403362"/>
                </a:cubicBezTo>
                <a:cubicBezTo>
                  <a:pt x="884512" y="2389778"/>
                  <a:pt x="889924" y="2386073"/>
                  <a:pt x="899058" y="2382893"/>
                </a:cubicBezTo>
                <a:cubicBezTo>
                  <a:pt x="913306" y="2378950"/>
                  <a:pt x="926808" y="2382356"/>
                  <a:pt x="940757" y="2381354"/>
                </a:cubicBezTo>
                <a:cubicBezTo>
                  <a:pt x="979030" y="2376344"/>
                  <a:pt x="1017304" y="2371335"/>
                  <a:pt x="1055577" y="2366327"/>
                </a:cubicBezTo>
                <a:cubicBezTo>
                  <a:pt x="1067044" y="2364970"/>
                  <a:pt x="1072902" y="2356854"/>
                  <a:pt x="1071911" y="2341800"/>
                </a:cubicBezTo>
                <a:cubicBezTo>
                  <a:pt x="1071415" y="2334274"/>
                  <a:pt x="1070770" y="2328218"/>
                  <a:pt x="1070274" y="2320690"/>
                </a:cubicBezTo>
                <a:cubicBezTo>
                  <a:pt x="1076330" y="2323041"/>
                  <a:pt x="1078067" y="2330745"/>
                  <a:pt x="1082734" y="2334389"/>
                </a:cubicBezTo>
                <a:cubicBezTo>
                  <a:pt x="1109188" y="2359019"/>
                  <a:pt x="1137930" y="2373536"/>
                  <a:pt x="1172629" y="2366529"/>
                </a:cubicBezTo>
                <a:cubicBezTo>
                  <a:pt x="1184096" y="2365174"/>
                  <a:pt x="1194322" y="2363641"/>
                  <a:pt x="1203654" y="2370931"/>
                </a:cubicBezTo>
                <a:cubicBezTo>
                  <a:pt x="1207228" y="2372928"/>
                  <a:pt x="1210802" y="2374927"/>
                  <a:pt x="1213731" y="2370868"/>
                </a:cubicBezTo>
                <a:cubicBezTo>
                  <a:pt x="1217752" y="2368457"/>
                  <a:pt x="1215718" y="2363694"/>
                  <a:pt x="1213534" y="2360402"/>
                </a:cubicBezTo>
                <a:cubicBezTo>
                  <a:pt x="1209464" y="2350877"/>
                  <a:pt x="1211152" y="2346641"/>
                  <a:pt x="1219839" y="2347874"/>
                </a:cubicBezTo>
                <a:cubicBezTo>
                  <a:pt x="1223562" y="2348404"/>
                  <a:pt x="1227583" y="2345992"/>
                  <a:pt x="1231456" y="2345049"/>
                </a:cubicBezTo>
                <a:cubicBezTo>
                  <a:pt x="1241532" y="2344988"/>
                  <a:pt x="1245852" y="2339636"/>
                  <a:pt x="1240839" y="2326994"/>
                </a:cubicBezTo>
                <a:cubicBezTo>
                  <a:pt x="1238804" y="2322231"/>
                  <a:pt x="1236918" y="2315999"/>
                  <a:pt x="1241088" y="2312116"/>
                </a:cubicBezTo>
                <a:cubicBezTo>
                  <a:pt x="1245258" y="2308235"/>
                  <a:pt x="1250074" y="2310408"/>
                  <a:pt x="1254888" y="2312583"/>
                </a:cubicBezTo>
                <a:cubicBezTo>
                  <a:pt x="1266852" y="2318754"/>
                  <a:pt x="1279906" y="2326571"/>
                  <a:pt x="1291571" y="2335682"/>
                </a:cubicBezTo>
                <a:cubicBezTo>
                  <a:pt x="1301994" y="2344618"/>
                  <a:pt x="1303236" y="2344794"/>
                  <a:pt x="1303634" y="2328447"/>
                </a:cubicBezTo>
                <a:cubicBezTo>
                  <a:pt x="1303932" y="2325506"/>
                  <a:pt x="1304230" y="2322566"/>
                  <a:pt x="1304678" y="2318155"/>
                </a:cubicBezTo>
                <a:cubicBezTo>
                  <a:pt x="1305274" y="2312275"/>
                  <a:pt x="1308202" y="2308216"/>
                  <a:pt x="1314110" y="2312038"/>
                </a:cubicBezTo>
                <a:cubicBezTo>
                  <a:pt x="1326222" y="2316738"/>
                  <a:pt x="1337987" y="2312442"/>
                  <a:pt x="1348512" y="2307969"/>
                </a:cubicBezTo>
                <a:cubicBezTo>
                  <a:pt x="1369708" y="2297556"/>
                  <a:pt x="1388920" y="2294316"/>
                  <a:pt x="1409618" y="2313658"/>
                </a:cubicBezTo>
                <a:cubicBezTo>
                  <a:pt x="1421134" y="2324239"/>
                  <a:pt x="1439104" y="2320822"/>
                  <a:pt x="1452706" y="2310822"/>
                </a:cubicBezTo>
                <a:cubicBezTo>
                  <a:pt x="1475741" y="2294703"/>
                  <a:pt x="1500065" y="2290699"/>
                  <a:pt x="1525977" y="2295866"/>
                </a:cubicBezTo>
                <a:cubicBezTo>
                  <a:pt x="1543202" y="2299801"/>
                  <a:pt x="1558392" y="2298974"/>
                  <a:pt x="1573385" y="2287679"/>
                </a:cubicBezTo>
                <a:cubicBezTo>
                  <a:pt x="1584506" y="2277326"/>
                  <a:pt x="1595227" y="2283321"/>
                  <a:pt x="1605650" y="2292256"/>
                </a:cubicBezTo>
                <a:cubicBezTo>
                  <a:pt x="1610168" y="2297371"/>
                  <a:pt x="1613890" y="2297900"/>
                  <a:pt x="1619450" y="2292722"/>
                </a:cubicBezTo>
                <a:cubicBezTo>
                  <a:pt x="1636132" y="2277195"/>
                  <a:pt x="1655641" y="2271014"/>
                  <a:pt x="1676738" y="2274007"/>
                </a:cubicBezTo>
                <a:cubicBezTo>
                  <a:pt x="1724044" y="2279228"/>
                  <a:pt x="1770062" y="2272335"/>
                  <a:pt x="1817022" y="2268559"/>
                </a:cubicBezTo>
                <a:cubicBezTo>
                  <a:pt x="1844920" y="2266551"/>
                  <a:pt x="1872222" y="2270426"/>
                  <a:pt x="1899376" y="2275769"/>
                </a:cubicBezTo>
                <a:cubicBezTo>
                  <a:pt x="1927770" y="2281288"/>
                  <a:pt x="1954128" y="2282045"/>
                  <a:pt x="1978852" y="2261692"/>
                </a:cubicBezTo>
                <a:cubicBezTo>
                  <a:pt x="1980936" y="2259751"/>
                  <a:pt x="1982910" y="2258912"/>
                  <a:pt x="1984982" y="2258647"/>
                </a:cubicBezTo>
                <a:cubicBezTo>
                  <a:pt x="1987054" y="2258382"/>
                  <a:pt x="1989226" y="2258690"/>
                  <a:pt x="1991708" y="2259041"/>
                </a:cubicBezTo>
                <a:cubicBezTo>
                  <a:pt x="2041050" y="2269024"/>
                  <a:pt x="2091584" y="2267247"/>
                  <a:pt x="2142417" y="2262528"/>
                </a:cubicBezTo>
                <a:cubicBezTo>
                  <a:pt x="2196972" y="2258339"/>
                  <a:pt x="2250633" y="2262969"/>
                  <a:pt x="2304294" y="2267600"/>
                </a:cubicBezTo>
                <a:cubicBezTo>
                  <a:pt x="2372996" y="2272873"/>
                  <a:pt x="2440606" y="2276500"/>
                  <a:pt x="2509756" y="2277362"/>
                </a:cubicBezTo>
                <a:cubicBezTo>
                  <a:pt x="2541228" y="2277353"/>
                  <a:pt x="2572252" y="2281755"/>
                  <a:pt x="2603576" y="2283217"/>
                </a:cubicBezTo>
                <a:cubicBezTo>
                  <a:pt x="2722663" y="2288182"/>
                  <a:pt x="2839813" y="2312258"/>
                  <a:pt x="2958452" y="2321634"/>
                </a:cubicBezTo>
                <a:cubicBezTo>
                  <a:pt x="2959694" y="2321811"/>
                  <a:pt x="2961084" y="2320516"/>
                  <a:pt x="2963565" y="2320868"/>
                </a:cubicBezTo>
                <a:cubicBezTo>
                  <a:pt x="2971012" y="2321925"/>
                  <a:pt x="2978458" y="2322980"/>
                  <a:pt x="2987144" y="2324213"/>
                </a:cubicBezTo>
                <a:cubicBezTo>
                  <a:pt x="3011815" y="2329205"/>
                  <a:pt x="3037876" y="2332903"/>
                  <a:pt x="3062696" y="2336424"/>
                </a:cubicBezTo>
                <a:cubicBezTo>
                  <a:pt x="3103351" y="2345175"/>
                  <a:pt x="3142914" y="2352278"/>
                  <a:pt x="3182477" y="2359383"/>
                </a:cubicBezTo>
                <a:cubicBezTo>
                  <a:pt x="3238024" y="2370246"/>
                  <a:pt x="3293272" y="2384049"/>
                  <a:pt x="3348522" y="2397852"/>
                </a:cubicBezTo>
                <a:lnTo>
                  <a:pt x="3477093" y="2423114"/>
                </a:lnTo>
                <a:lnTo>
                  <a:pt x="3474259" y="2413529"/>
                </a:lnTo>
                <a:cubicBezTo>
                  <a:pt x="3476415" y="2413938"/>
                  <a:pt x="3477853" y="2414211"/>
                  <a:pt x="3479290" y="2414484"/>
                </a:cubicBezTo>
                <a:cubicBezTo>
                  <a:pt x="3494249" y="2418108"/>
                  <a:pt x="3494967" y="2418244"/>
                  <a:pt x="3503266" y="2404875"/>
                </a:cubicBezTo>
                <a:cubicBezTo>
                  <a:pt x="3505508" y="2400581"/>
                  <a:pt x="3508786" y="2398843"/>
                  <a:pt x="3513098" y="2399661"/>
                </a:cubicBezTo>
                <a:cubicBezTo>
                  <a:pt x="3527740" y="2400866"/>
                  <a:pt x="3541617" y="2397993"/>
                  <a:pt x="3555176" y="2392701"/>
                </a:cubicBezTo>
                <a:cubicBezTo>
                  <a:pt x="3572013" y="2385669"/>
                  <a:pt x="3590067" y="2384375"/>
                  <a:pt x="3607670" y="2381423"/>
                </a:cubicBezTo>
                <a:cubicBezTo>
                  <a:pt x="3617684" y="2379390"/>
                  <a:pt x="3626980" y="2377222"/>
                  <a:pt x="3635642" y="2370213"/>
                </a:cubicBezTo>
                <a:cubicBezTo>
                  <a:pt x="3641612" y="2365840"/>
                  <a:pt x="3648215" y="2366306"/>
                  <a:pt x="3654683" y="2367533"/>
                </a:cubicBezTo>
                <a:cubicBezTo>
                  <a:pt x="3663442" y="2368409"/>
                  <a:pt x="3671482" y="2369148"/>
                  <a:pt x="3674481" y="2356345"/>
                </a:cubicBezTo>
                <a:cubicBezTo>
                  <a:pt x="3681046" y="2365456"/>
                  <a:pt x="3688635" y="2364537"/>
                  <a:pt x="3696627" y="2361333"/>
                </a:cubicBezTo>
                <a:cubicBezTo>
                  <a:pt x="3705606" y="2356744"/>
                  <a:pt x="3714949" y="2358518"/>
                  <a:pt x="3723976" y="2357870"/>
                </a:cubicBezTo>
                <a:cubicBezTo>
                  <a:pt x="3733722" y="2357360"/>
                  <a:pt x="3742298" y="2355055"/>
                  <a:pt x="3750559" y="2350329"/>
                </a:cubicBezTo>
                <a:cubicBezTo>
                  <a:pt x="3754823" y="2347206"/>
                  <a:pt x="3760256" y="2345877"/>
                  <a:pt x="3765872" y="2347730"/>
                </a:cubicBezTo>
                <a:cubicBezTo>
                  <a:pt x="3772925" y="2349853"/>
                  <a:pt x="3779661" y="2349558"/>
                  <a:pt x="3786216" y="2346082"/>
                </a:cubicBezTo>
                <a:cubicBezTo>
                  <a:pt x="3806733" y="2335031"/>
                  <a:pt x="3828965" y="2335317"/>
                  <a:pt x="3850746" y="2333943"/>
                </a:cubicBezTo>
                <a:cubicBezTo>
                  <a:pt x="3864354" y="2332592"/>
                  <a:pt x="3877961" y="2331241"/>
                  <a:pt x="3890352" y="2324153"/>
                </a:cubicBezTo>
                <a:cubicBezTo>
                  <a:pt x="3894616" y="2321030"/>
                  <a:pt x="3899599" y="2318042"/>
                  <a:pt x="3894789" y="2311624"/>
                </a:cubicBezTo>
                <a:cubicBezTo>
                  <a:pt x="3893753" y="2309068"/>
                  <a:pt x="3894741" y="2307682"/>
                  <a:pt x="3895728" y="2306296"/>
                </a:cubicBezTo>
                <a:cubicBezTo>
                  <a:pt x="3897702" y="2303524"/>
                  <a:pt x="3899542" y="2301515"/>
                  <a:pt x="3901382" y="2299503"/>
                </a:cubicBezTo>
                <a:cubicBezTo>
                  <a:pt x="3911434" y="2288826"/>
                  <a:pt x="3918621" y="2290190"/>
                  <a:pt x="3922674" y="2305117"/>
                </a:cubicBezTo>
                <a:cubicBezTo>
                  <a:pt x="3923259" y="2306014"/>
                  <a:pt x="3923125" y="2306775"/>
                  <a:pt x="3924294" y="2308569"/>
                </a:cubicBezTo>
                <a:cubicBezTo>
                  <a:pt x="3926805" y="2302754"/>
                  <a:pt x="3929047" y="2298461"/>
                  <a:pt x="3931558" y="2292644"/>
                </a:cubicBezTo>
                <a:cubicBezTo>
                  <a:pt x="3933896" y="2296235"/>
                  <a:pt x="3934797" y="2299551"/>
                  <a:pt x="3936550" y="2302244"/>
                </a:cubicBezTo>
                <a:cubicBezTo>
                  <a:pt x="3943297" y="2314536"/>
                  <a:pt x="3946890" y="2315217"/>
                  <a:pt x="3956808" y="2305300"/>
                </a:cubicBezTo>
                <a:cubicBezTo>
                  <a:pt x="3961207" y="2301416"/>
                  <a:pt x="3964886" y="2297395"/>
                  <a:pt x="3968566" y="2293373"/>
                </a:cubicBezTo>
                <a:cubicBezTo>
                  <a:pt x="3976194" y="2283809"/>
                  <a:pt x="3978485" y="2283457"/>
                  <a:pt x="3988460" y="2290069"/>
                </a:cubicBezTo>
                <a:cubicBezTo>
                  <a:pt x="3992954" y="2294068"/>
                  <a:pt x="3997085" y="2291706"/>
                  <a:pt x="4001081" y="2290104"/>
                </a:cubicBezTo>
                <a:cubicBezTo>
                  <a:pt x="4010913" y="2284890"/>
                  <a:pt x="4010913" y="2284890"/>
                  <a:pt x="4015771" y="2295250"/>
                </a:cubicBezTo>
                <a:cubicBezTo>
                  <a:pt x="4018463" y="2292616"/>
                  <a:pt x="4019987" y="2288185"/>
                  <a:pt x="4024434" y="2288242"/>
                </a:cubicBezTo>
                <a:cubicBezTo>
                  <a:pt x="4029015" y="2287538"/>
                  <a:pt x="4031353" y="2291128"/>
                  <a:pt x="4034543" y="2294093"/>
                </a:cubicBezTo>
                <a:cubicBezTo>
                  <a:pt x="4038453" y="2297194"/>
                  <a:pt x="4041463" y="2296979"/>
                  <a:pt x="4045592" y="2294616"/>
                </a:cubicBezTo>
                <a:cubicBezTo>
                  <a:pt x="4053000" y="2290516"/>
                  <a:pt x="4058520" y="2284484"/>
                  <a:pt x="4065343" y="2279486"/>
                </a:cubicBezTo>
                <a:cubicBezTo>
                  <a:pt x="4068754" y="2276988"/>
                  <a:pt x="4071178" y="2275874"/>
                  <a:pt x="4073833" y="2281883"/>
                </a:cubicBezTo>
                <a:cubicBezTo>
                  <a:pt x="4075769" y="2287757"/>
                  <a:pt x="4080665" y="2289472"/>
                  <a:pt x="4086952" y="2287519"/>
                </a:cubicBezTo>
                <a:cubicBezTo>
                  <a:pt x="4091801" y="2285293"/>
                  <a:pt x="4097368" y="2283203"/>
                  <a:pt x="4103252" y="2283532"/>
                </a:cubicBezTo>
                <a:cubicBezTo>
                  <a:pt x="4108417" y="2283726"/>
                  <a:pt x="4107651" y="2279648"/>
                  <a:pt x="4107603" y="2275706"/>
                </a:cubicBezTo>
                <a:cubicBezTo>
                  <a:pt x="4107737" y="2274945"/>
                  <a:pt x="4106434" y="2273911"/>
                  <a:pt x="4106434" y="2273911"/>
                </a:cubicBezTo>
                <a:cubicBezTo>
                  <a:pt x="4098758" y="2279533"/>
                  <a:pt x="4096373" y="2272002"/>
                  <a:pt x="4094168" y="2267651"/>
                </a:cubicBezTo>
                <a:cubicBezTo>
                  <a:pt x="4090660" y="2262266"/>
                  <a:pt x="4097665" y="2260449"/>
                  <a:pt x="4100761" y="2255531"/>
                </a:cubicBezTo>
                <a:cubicBezTo>
                  <a:pt x="4095461" y="2256098"/>
                  <a:pt x="4090430" y="2255143"/>
                  <a:pt x="4085985" y="2255087"/>
                </a:cubicBezTo>
                <a:cubicBezTo>
                  <a:pt x="4080685" y="2255654"/>
                  <a:pt x="4077359" y="2253450"/>
                  <a:pt x="4074168" y="2250486"/>
                </a:cubicBezTo>
                <a:cubicBezTo>
                  <a:pt x="4072280" y="2248554"/>
                  <a:pt x="4072367" y="2243851"/>
                  <a:pt x="4069358" y="2244067"/>
                </a:cubicBezTo>
                <a:cubicBezTo>
                  <a:pt x="4064059" y="2244635"/>
                  <a:pt x="4058309" y="2243544"/>
                  <a:pt x="4053192" y="2247292"/>
                </a:cubicBezTo>
                <a:cubicBezTo>
                  <a:pt x="4052205" y="2248678"/>
                  <a:pt x="4051352" y="2249303"/>
                  <a:pt x="4048793" y="2251177"/>
                </a:cubicBezTo>
                <a:cubicBezTo>
                  <a:pt x="4049685" y="2241907"/>
                  <a:pt x="4051879" y="2233672"/>
                  <a:pt x="4052636" y="2225163"/>
                </a:cubicBezTo>
                <a:cubicBezTo>
                  <a:pt x="4052454" y="2221982"/>
                  <a:pt x="4055013" y="2220109"/>
                  <a:pt x="4057887" y="2220654"/>
                </a:cubicBezTo>
                <a:cubicBezTo>
                  <a:pt x="4060896" y="2220438"/>
                  <a:pt x="4061931" y="2222994"/>
                  <a:pt x="4061529" y="2225278"/>
                </a:cubicBezTo>
                <a:cubicBezTo>
                  <a:pt x="4061711" y="2228458"/>
                  <a:pt x="4061893" y="2231639"/>
                  <a:pt x="4065755" y="2230799"/>
                </a:cubicBezTo>
                <a:cubicBezTo>
                  <a:pt x="4068898" y="2229822"/>
                  <a:pt x="4069435" y="2226777"/>
                  <a:pt x="4069253" y="2223597"/>
                </a:cubicBezTo>
                <a:cubicBezTo>
                  <a:pt x="4066819" y="2212123"/>
                  <a:pt x="4061337" y="2209510"/>
                  <a:pt x="4052090" y="2215621"/>
                </a:cubicBezTo>
                <a:cubicBezTo>
                  <a:pt x="4047825" y="2218745"/>
                  <a:pt x="4045535" y="2219097"/>
                  <a:pt x="4043600" y="2213224"/>
                </a:cubicBezTo>
                <a:cubicBezTo>
                  <a:pt x="4041616" y="2203409"/>
                  <a:pt x="4036853" y="2200932"/>
                  <a:pt x="4027692" y="2202340"/>
                </a:cubicBezTo>
                <a:cubicBezTo>
                  <a:pt x="4023112" y="2203044"/>
                  <a:pt x="4018665" y="2202988"/>
                  <a:pt x="4014085" y="2203692"/>
                </a:cubicBezTo>
                <a:cubicBezTo>
                  <a:pt x="4004924" y="2205100"/>
                  <a:pt x="4000525" y="2208984"/>
                  <a:pt x="3999500" y="2219015"/>
                </a:cubicBezTo>
                <a:cubicBezTo>
                  <a:pt x="3998292" y="2225865"/>
                  <a:pt x="4000094" y="2232498"/>
                  <a:pt x="3997449" y="2239076"/>
                </a:cubicBezTo>
                <a:cubicBezTo>
                  <a:pt x="3989917" y="2256524"/>
                  <a:pt x="3968500" y="2264258"/>
                  <a:pt x="3950886" y="2254624"/>
                </a:cubicBezTo>
                <a:cubicBezTo>
                  <a:pt x="3946708" y="2253045"/>
                  <a:pt x="3942933" y="2249183"/>
                  <a:pt x="3938889" y="2246842"/>
                </a:cubicBezTo>
                <a:cubicBezTo>
                  <a:pt x="3933542" y="2243468"/>
                  <a:pt x="3930264" y="2245206"/>
                  <a:pt x="3929191" y="2251295"/>
                </a:cubicBezTo>
                <a:cubicBezTo>
                  <a:pt x="3928204" y="2252681"/>
                  <a:pt x="3928070" y="2253442"/>
                  <a:pt x="3928520" y="2255100"/>
                </a:cubicBezTo>
                <a:cubicBezTo>
                  <a:pt x="3926776" y="2264994"/>
                  <a:pt x="3926776" y="2264994"/>
                  <a:pt x="3918688" y="2260313"/>
                </a:cubicBezTo>
                <a:cubicBezTo>
                  <a:pt x="3915229" y="2258870"/>
                  <a:pt x="3913523" y="2260121"/>
                  <a:pt x="3910380" y="2261097"/>
                </a:cubicBezTo>
                <a:cubicBezTo>
                  <a:pt x="3901535" y="2264924"/>
                  <a:pt x="3896639" y="2263209"/>
                  <a:pt x="3894655" y="2253394"/>
                </a:cubicBezTo>
                <a:cubicBezTo>
                  <a:pt x="3892537" y="2244340"/>
                  <a:pt x="3889212" y="2242137"/>
                  <a:pt x="3881622" y="2243056"/>
                </a:cubicBezTo>
                <a:cubicBezTo>
                  <a:pt x="3874752" y="2244112"/>
                  <a:pt x="3869050" y="2246963"/>
                  <a:pt x="3864383" y="2252370"/>
                </a:cubicBezTo>
                <a:cubicBezTo>
                  <a:pt x="3860569" y="2257152"/>
                  <a:pt x="3857474" y="2262070"/>
                  <a:pt x="3853075" y="2265955"/>
                </a:cubicBezTo>
                <a:cubicBezTo>
                  <a:pt x="3844997" y="2273861"/>
                  <a:pt x="3838126" y="2274917"/>
                  <a:pt x="3828735" y="2269203"/>
                </a:cubicBezTo>
                <a:cubicBezTo>
                  <a:pt x="3825410" y="2266999"/>
                  <a:pt x="3823253" y="2266590"/>
                  <a:pt x="3820561" y="2269225"/>
                </a:cubicBezTo>
                <a:cubicBezTo>
                  <a:pt x="3816881" y="2273247"/>
                  <a:pt x="3812167" y="2274711"/>
                  <a:pt x="3806867" y="2275279"/>
                </a:cubicBezTo>
                <a:cubicBezTo>
                  <a:pt x="3803005" y="2276120"/>
                  <a:pt x="3799278" y="2276199"/>
                  <a:pt x="3795415" y="2277039"/>
                </a:cubicBezTo>
                <a:cubicBezTo>
                  <a:pt x="3793710" y="2278289"/>
                  <a:pt x="3790250" y="2276845"/>
                  <a:pt x="3790433" y="2280027"/>
                </a:cubicBezTo>
                <a:cubicBezTo>
                  <a:pt x="3790030" y="2282309"/>
                  <a:pt x="3792771" y="2283616"/>
                  <a:pt x="3794927" y="2284025"/>
                </a:cubicBezTo>
                <a:cubicBezTo>
                  <a:pt x="3797668" y="2285332"/>
                  <a:pt x="3801127" y="2286775"/>
                  <a:pt x="3801175" y="2290717"/>
                </a:cubicBezTo>
                <a:cubicBezTo>
                  <a:pt x="3801491" y="2293136"/>
                  <a:pt x="3799785" y="2294385"/>
                  <a:pt x="3798214" y="2294874"/>
                </a:cubicBezTo>
                <a:cubicBezTo>
                  <a:pt x="3794218" y="2296475"/>
                  <a:pt x="3791477" y="2295169"/>
                  <a:pt x="3788152" y="2292965"/>
                </a:cubicBezTo>
                <a:cubicBezTo>
                  <a:pt x="3788286" y="2292204"/>
                  <a:pt x="3787567" y="2292068"/>
                  <a:pt x="3787567" y="2292068"/>
                </a:cubicBezTo>
                <a:cubicBezTo>
                  <a:pt x="3779786" y="2277220"/>
                  <a:pt x="3768603" y="2277458"/>
                  <a:pt x="3755178" y="2281989"/>
                </a:cubicBezTo>
                <a:cubicBezTo>
                  <a:pt x="3752619" y="2283864"/>
                  <a:pt x="3749610" y="2284079"/>
                  <a:pt x="3746467" y="2285056"/>
                </a:cubicBezTo>
                <a:cubicBezTo>
                  <a:pt x="3731020" y="2288418"/>
                  <a:pt x="3723066" y="2282975"/>
                  <a:pt x="3719999" y="2266662"/>
                </a:cubicBezTo>
                <a:cubicBezTo>
                  <a:pt x="3719683" y="2264243"/>
                  <a:pt x="3720354" y="2260438"/>
                  <a:pt x="3716761" y="2259756"/>
                </a:cubicBezTo>
                <a:cubicBezTo>
                  <a:pt x="3713885" y="2259211"/>
                  <a:pt x="3711327" y="2261085"/>
                  <a:pt x="3709353" y="2263856"/>
                </a:cubicBezTo>
                <a:cubicBezTo>
                  <a:pt x="3707829" y="2268287"/>
                  <a:pt x="3705003" y="2271683"/>
                  <a:pt x="3702894" y="2275215"/>
                </a:cubicBezTo>
                <a:cubicBezTo>
                  <a:pt x="3700738" y="2274807"/>
                  <a:pt x="3701006" y="2273284"/>
                  <a:pt x="3700556" y="2271626"/>
                </a:cubicBezTo>
                <a:cubicBezTo>
                  <a:pt x="3699655" y="2268309"/>
                  <a:pt x="3700728" y="2262220"/>
                  <a:pt x="3694308" y="2264935"/>
                </a:cubicBezTo>
                <a:cubicBezTo>
                  <a:pt x="3689459" y="2267161"/>
                  <a:pt x="3683441" y="2267592"/>
                  <a:pt x="3687265" y="2275396"/>
                </a:cubicBezTo>
                <a:cubicBezTo>
                  <a:pt x="3688616" y="2280372"/>
                  <a:pt x="3687361" y="2283280"/>
                  <a:pt x="3682062" y="2283848"/>
                </a:cubicBezTo>
                <a:cubicBezTo>
                  <a:pt x="3678334" y="2283927"/>
                  <a:pt x="3674922" y="2286426"/>
                  <a:pt x="3671195" y="2286506"/>
                </a:cubicBezTo>
                <a:cubicBezTo>
                  <a:pt x="3668186" y="2286721"/>
                  <a:pt x="3666930" y="2289630"/>
                  <a:pt x="3665541" y="2293299"/>
                </a:cubicBezTo>
                <a:cubicBezTo>
                  <a:pt x="3665272" y="2294820"/>
                  <a:pt x="3664736" y="2297865"/>
                  <a:pt x="3662445" y="2298217"/>
                </a:cubicBezTo>
                <a:cubicBezTo>
                  <a:pt x="3659436" y="2298432"/>
                  <a:pt x="3659255" y="2295252"/>
                  <a:pt x="3658804" y="2293593"/>
                </a:cubicBezTo>
                <a:cubicBezTo>
                  <a:pt x="3658037" y="2289516"/>
                  <a:pt x="3656149" y="2287584"/>
                  <a:pt x="3652019" y="2289946"/>
                </a:cubicBezTo>
                <a:cubicBezTo>
                  <a:pt x="3634512" y="2300782"/>
                  <a:pt x="3615069" y="2305746"/>
                  <a:pt x="3596794" y="2312503"/>
                </a:cubicBezTo>
                <a:cubicBezTo>
                  <a:pt x="3590508" y="2314457"/>
                  <a:pt x="3584222" y="2316410"/>
                  <a:pt x="3578520" y="2319261"/>
                </a:cubicBezTo>
                <a:cubicBezTo>
                  <a:pt x="3571965" y="2322737"/>
                  <a:pt x="3565095" y="2323793"/>
                  <a:pt x="3558041" y="2321668"/>
                </a:cubicBezTo>
                <a:cubicBezTo>
                  <a:pt x="3552292" y="2320577"/>
                  <a:pt x="3546724" y="2322667"/>
                  <a:pt x="3541156" y="2324757"/>
                </a:cubicBezTo>
                <a:cubicBezTo>
                  <a:pt x="3543169" y="2313341"/>
                  <a:pt x="3544329" y="2302549"/>
                  <a:pt x="3553844" y="2294916"/>
                </a:cubicBezTo>
                <a:cubicBezTo>
                  <a:pt x="3557524" y="2290895"/>
                  <a:pt x="3556307" y="2285159"/>
                  <a:pt x="3557246" y="2279830"/>
                </a:cubicBezTo>
                <a:cubicBezTo>
                  <a:pt x="3556930" y="2277411"/>
                  <a:pt x="3556748" y="2274230"/>
                  <a:pt x="3557151" y="2271946"/>
                </a:cubicBezTo>
                <a:cubicBezTo>
                  <a:pt x="3560064" y="2263847"/>
                  <a:pt x="3554314" y="2262756"/>
                  <a:pt x="3549015" y="2263324"/>
                </a:cubicBezTo>
                <a:cubicBezTo>
                  <a:pt x="3542412" y="2262858"/>
                  <a:pt x="3535273" y="2265436"/>
                  <a:pt x="3530472" y="2271604"/>
                </a:cubicBezTo>
                <a:cubicBezTo>
                  <a:pt x="3526256" y="2278670"/>
                  <a:pt x="3521091" y="2278477"/>
                  <a:pt x="3514890" y="2275727"/>
                </a:cubicBezTo>
                <a:cubicBezTo>
                  <a:pt x="3513587" y="2274693"/>
                  <a:pt x="3512150" y="2274420"/>
                  <a:pt x="3510712" y="2274148"/>
                </a:cubicBezTo>
                <a:cubicBezTo>
                  <a:pt x="3505231" y="2271535"/>
                  <a:pt x="3501235" y="2273136"/>
                  <a:pt x="3500028" y="2279987"/>
                </a:cubicBezTo>
                <a:cubicBezTo>
                  <a:pt x="3499222" y="2284552"/>
                  <a:pt x="3497249" y="2287324"/>
                  <a:pt x="3493741" y="2281940"/>
                </a:cubicBezTo>
                <a:cubicBezTo>
                  <a:pt x="3489381" y="2277180"/>
                  <a:pt x="3484753" y="2273941"/>
                  <a:pt x="3479051" y="2276792"/>
                </a:cubicBezTo>
                <a:cubicBezTo>
                  <a:pt x="3472765" y="2278746"/>
                  <a:pt x="3468951" y="2283528"/>
                  <a:pt x="3468462" y="2290515"/>
                </a:cubicBezTo>
                <a:cubicBezTo>
                  <a:pt x="3468107" y="2296739"/>
                  <a:pt x="3464562" y="2300000"/>
                  <a:pt x="3459128" y="2301329"/>
                </a:cubicBezTo>
                <a:cubicBezTo>
                  <a:pt x="3454414" y="2302794"/>
                  <a:pt x="3449248" y="2302600"/>
                  <a:pt x="3447456" y="2308552"/>
                </a:cubicBezTo>
                <a:cubicBezTo>
                  <a:pt x="3447054" y="2310835"/>
                  <a:pt x="3445166" y="2308905"/>
                  <a:pt x="3444582" y="2308007"/>
                </a:cubicBezTo>
                <a:cubicBezTo>
                  <a:pt x="3439234" y="2304633"/>
                  <a:pt x="3440174" y="2299305"/>
                  <a:pt x="3441113" y="2293978"/>
                </a:cubicBezTo>
                <a:cubicBezTo>
                  <a:pt x="3442138" y="2283947"/>
                  <a:pt x="3439033" y="2276278"/>
                  <a:pt x="3430946" y="2271598"/>
                </a:cubicBezTo>
                <a:cubicBezTo>
                  <a:pt x="3430227" y="2271462"/>
                  <a:pt x="3429508" y="2271325"/>
                  <a:pt x="3429374" y="2272086"/>
                </a:cubicBezTo>
                <a:cubicBezTo>
                  <a:pt x="3423002" y="2278743"/>
                  <a:pt x="3415498" y="2274960"/>
                  <a:pt x="3408311" y="2273596"/>
                </a:cubicBezTo>
                <a:cubicBezTo>
                  <a:pt x="3397396" y="2272312"/>
                  <a:pt x="3394838" y="2274186"/>
                  <a:pt x="3390669" y="2285193"/>
                </a:cubicBezTo>
                <a:cubicBezTo>
                  <a:pt x="3384738" y="2280922"/>
                  <a:pt x="3383971" y="2276844"/>
                  <a:pt x="3386884" y="2268744"/>
                </a:cubicBezTo>
                <a:cubicBezTo>
                  <a:pt x="3392442" y="2254067"/>
                  <a:pt x="3392442" y="2254067"/>
                  <a:pt x="3377982" y="2256044"/>
                </a:cubicBezTo>
                <a:cubicBezTo>
                  <a:pt x="3360781" y="2256713"/>
                  <a:pt x="3346819" y="2264289"/>
                  <a:pt x="3336230" y="2278011"/>
                </a:cubicBezTo>
                <a:cubicBezTo>
                  <a:pt x="3332416" y="2282793"/>
                  <a:pt x="3329004" y="2285291"/>
                  <a:pt x="3323839" y="2285099"/>
                </a:cubicBezTo>
                <a:cubicBezTo>
                  <a:pt x="3317102" y="2285393"/>
                  <a:pt x="3313058" y="2283053"/>
                  <a:pt x="3312829" y="2275930"/>
                </a:cubicBezTo>
                <a:cubicBezTo>
                  <a:pt x="3311065" y="2260651"/>
                  <a:pt x="3307155" y="2257550"/>
                  <a:pt x="3292829" y="2258765"/>
                </a:cubicBezTo>
                <a:cubicBezTo>
                  <a:pt x="3289821" y="2258980"/>
                  <a:pt x="3287664" y="2258571"/>
                  <a:pt x="3284789" y="2258026"/>
                </a:cubicBezTo>
                <a:cubicBezTo>
                  <a:pt x="3284205" y="2257128"/>
                  <a:pt x="3284205" y="2257128"/>
                  <a:pt x="3283487" y="2256992"/>
                </a:cubicBezTo>
                <a:cubicBezTo>
                  <a:pt x="3283487" y="2256992"/>
                  <a:pt x="3284071" y="2257890"/>
                  <a:pt x="3283936" y="2258651"/>
                </a:cubicBezTo>
                <a:cubicBezTo>
                  <a:pt x="3283534" y="2260934"/>
                  <a:pt x="3283716" y="2264114"/>
                  <a:pt x="3284033" y="2266534"/>
                </a:cubicBezTo>
                <a:cubicBezTo>
                  <a:pt x="3285029" y="2277735"/>
                  <a:pt x="3277803" y="2285016"/>
                  <a:pt x="3266889" y="2283732"/>
                </a:cubicBezTo>
                <a:cubicBezTo>
                  <a:pt x="3260420" y="2282504"/>
                  <a:pt x="3254939" y="2279892"/>
                  <a:pt x="3250579" y="2275131"/>
                </a:cubicBezTo>
                <a:cubicBezTo>
                  <a:pt x="3246803" y="2271269"/>
                  <a:pt x="3242625" y="2269689"/>
                  <a:pt x="3237642" y="2272678"/>
                </a:cubicBezTo>
                <a:cubicBezTo>
                  <a:pt x="3235084" y="2274551"/>
                  <a:pt x="3231088" y="2276153"/>
                  <a:pt x="3229602" y="2271938"/>
                </a:cubicBezTo>
                <a:cubicBezTo>
                  <a:pt x="3228836" y="2267860"/>
                  <a:pt x="3228788" y="2263918"/>
                  <a:pt x="3232918" y="2261556"/>
                </a:cubicBezTo>
                <a:cubicBezTo>
                  <a:pt x="3248183" y="2255014"/>
                  <a:pt x="3255715" y="2237565"/>
                  <a:pt x="3271431" y="2232682"/>
                </a:cubicBezTo>
                <a:cubicBezTo>
                  <a:pt x="3275293" y="2231841"/>
                  <a:pt x="3277535" y="2227548"/>
                  <a:pt x="3278925" y="2223878"/>
                </a:cubicBezTo>
                <a:cubicBezTo>
                  <a:pt x="3281522" y="2213359"/>
                  <a:pt x="3288613" y="2206839"/>
                  <a:pt x="3296289" y="2201216"/>
                </a:cubicBezTo>
                <a:cubicBezTo>
                  <a:pt x="3302978" y="2196981"/>
                  <a:pt x="3309801" y="2191982"/>
                  <a:pt x="3314870" y="2184292"/>
                </a:cubicBezTo>
                <a:cubicBezTo>
                  <a:pt x="3318684" y="2179509"/>
                  <a:pt x="3321559" y="2180055"/>
                  <a:pt x="3324347" y="2185303"/>
                </a:cubicBezTo>
                <a:cubicBezTo>
                  <a:pt x="3325651" y="2186337"/>
                  <a:pt x="3325248" y="2188620"/>
                  <a:pt x="3327404" y="2189030"/>
                </a:cubicBezTo>
                <a:cubicBezTo>
                  <a:pt x="3329244" y="2187019"/>
                  <a:pt x="3328075" y="2185224"/>
                  <a:pt x="3328478" y="2182941"/>
                </a:cubicBezTo>
                <a:cubicBezTo>
                  <a:pt x="3328248" y="2175818"/>
                  <a:pt x="3335339" y="2169298"/>
                  <a:pt x="3341807" y="2170525"/>
                </a:cubicBezTo>
                <a:cubicBezTo>
                  <a:pt x="3345985" y="2172105"/>
                  <a:pt x="3345449" y="2175149"/>
                  <a:pt x="3345631" y="2178330"/>
                </a:cubicBezTo>
                <a:cubicBezTo>
                  <a:pt x="3345094" y="2181374"/>
                  <a:pt x="3344423" y="2185180"/>
                  <a:pt x="3347432" y="2184964"/>
                </a:cubicBezTo>
                <a:cubicBezTo>
                  <a:pt x="3351026" y="2185645"/>
                  <a:pt x="3353718" y="2183010"/>
                  <a:pt x="3354389" y="2179205"/>
                </a:cubicBezTo>
                <a:cubicBezTo>
                  <a:pt x="3353939" y="2177547"/>
                  <a:pt x="3354207" y="2176024"/>
                  <a:pt x="3354342" y="2175263"/>
                </a:cubicBezTo>
                <a:cubicBezTo>
                  <a:pt x="3354696" y="2169038"/>
                  <a:pt x="3357657" y="2164881"/>
                  <a:pt x="3363675" y="2164450"/>
                </a:cubicBezTo>
                <a:cubicBezTo>
                  <a:pt x="3370546" y="2163393"/>
                  <a:pt x="3377417" y="2162337"/>
                  <a:pt x="3383569" y="2161144"/>
                </a:cubicBezTo>
                <a:cubicBezTo>
                  <a:pt x="3389587" y="2160713"/>
                  <a:pt x="3393851" y="2157589"/>
                  <a:pt x="3395643" y="2151637"/>
                </a:cubicBezTo>
                <a:cubicBezTo>
                  <a:pt x="3397167" y="2147207"/>
                  <a:pt x="3398738" y="2146719"/>
                  <a:pt x="3401930" y="2149684"/>
                </a:cubicBezTo>
                <a:cubicBezTo>
                  <a:pt x="3405571" y="2154307"/>
                  <a:pt x="3410870" y="2153739"/>
                  <a:pt x="3416169" y="2153172"/>
                </a:cubicBezTo>
                <a:lnTo>
                  <a:pt x="3437215" y="2150415"/>
                </a:lnTo>
                <a:lnTo>
                  <a:pt x="3432760" y="2129280"/>
                </a:lnTo>
                <a:lnTo>
                  <a:pt x="3449049" y="2108902"/>
                </a:lnTo>
                <a:lnTo>
                  <a:pt x="3444927" y="2112222"/>
                </a:lnTo>
                <a:cubicBezTo>
                  <a:pt x="3444074" y="2112847"/>
                  <a:pt x="3443088" y="2114233"/>
                  <a:pt x="3442100" y="2115618"/>
                </a:cubicBezTo>
                <a:cubicBezTo>
                  <a:pt x="3441114" y="2117004"/>
                  <a:pt x="3439408" y="2118253"/>
                  <a:pt x="3437251" y="2117845"/>
                </a:cubicBezTo>
                <a:cubicBezTo>
                  <a:pt x="3435230" y="2116675"/>
                  <a:pt x="3437069" y="2114664"/>
                  <a:pt x="3436619" y="2113006"/>
                </a:cubicBezTo>
                <a:cubicBezTo>
                  <a:pt x="3434635" y="2103191"/>
                  <a:pt x="3430726" y="2100089"/>
                  <a:pt x="3422331" y="2105575"/>
                </a:cubicBezTo>
                <a:cubicBezTo>
                  <a:pt x="3400425" y="2120296"/>
                  <a:pt x="3376756" y="2119738"/>
                  <a:pt x="3353039" y="2115238"/>
                </a:cubicBezTo>
                <a:cubicBezTo>
                  <a:pt x="3347289" y="2114148"/>
                  <a:pt x="3341539" y="2113056"/>
                  <a:pt x="3336508" y="2112102"/>
                </a:cubicBezTo>
                <a:lnTo>
                  <a:pt x="3316375" y="2114601"/>
                </a:lnTo>
                <a:lnTo>
                  <a:pt x="3312860" y="2115252"/>
                </a:lnTo>
                <a:lnTo>
                  <a:pt x="3306802" y="2116382"/>
                </a:lnTo>
                <a:lnTo>
                  <a:pt x="3302317" y="2117511"/>
                </a:lnTo>
                <a:cubicBezTo>
                  <a:pt x="3299145" y="2117598"/>
                  <a:pt x="3295978" y="2116603"/>
                  <a:pt x="3293213" y="2113326"/>
                </a:cubicBezTo>
                <a:lnTo>
                  <a:pt x="3290695" y="2103306"/>
                </a:lnTo>
                <a:lnTo>
                  <a:pt x="3277654" y="2102428"/>
                </a:lnTo>
                <a:cubicBezTo>
                  <a:pt x="3272727" y="2101356"/>
                  <a:pt x="3267912" y="2099181"/>
                  <a:pt x="3263320" y="2094802"/>
                </a:cubicBezTo>
                <a:cubicBezTo>
                  <a:pt x="3258655" y="2091159"/>
                  <a:pt x="3254484" y="2095040"/>
                  <a:pt x="3250314" y="2098922"/>
                </a:cubicBezTo>
                <a:cubicBezTo>
                  <a:pt x="3226534" y="2122392"/>
                  <a:pt x="3198488" y="2125869"/>
                  <a:pt x="3170094" y="2120350"/>
                </a:cubicBezTo>
                <a:cubicBezTo>
                  <a:pt x="3156592" y="2116942"/>
                  <a:pt x="3143090" y="2113535"/>
                  <a:pt x="3128992" y="2116009"/>
                </a:cubicBezTo>
                <a:cubicBezTo>
                  <a:pt x="3117524" y="2117365"/>
                  <a:pt x="3108193" y="2110076"/>
                  <a:pt x="3103330" y="2095965"/>
                </a:cubicBezTo>
                <a:cubicBezTo>
                  <a:pt x="3097620" y="2102610"/>
                  <a:pt x="3096428" y="2114372"/>
                  <a:pt x="3085258" y="2112787"/>
                </a:cubicBezTo>
                <a:cubicBezTo>
                  <a:pt x="3071756" y="2109380"/>
                  <a:pt x="3058404" y="2104503"/>
                  <a:pt x="3049818" y="2089864"/>
                </a:cubicBezTo>
                <a:cubicBezTo>
                  <a:pt x="3047634" y="2086571"/>
                  <a:pt x="3045598" y="2081809"/>
                  <a:pt x="3043564" y="2077045"/>
                </a:cubicBezTo>
                <a:cubicBezTo>
                  <a:pt x="3040287" y="2072108"/>
                  <a:pt x="3038552" y="2064405"/>
                  <a:pt x="3030658" y="2067759"/>
                </a:cubicBezTo>
                <a:cubicBezTo>
                  <a:pt x="3022914" y="2069643"/>
                  <a:pt x="3022318" y="2075523"/>
                  <a:pt x="3021722" y="2081404"/>
                </a:cubicBezTo>
                <a:cubicBezTo>
                  <a:pt x="3019188" y="2106397"/>
                  <a:pt x="3010746" y="2127568"/>
                  <a:pt x="2997640" y="2145094"/>
                </a:cubicBezTo>
                <a:cubicBezTo>
                  <a:pt x="2990392" y="2154506"/>
                  <a:pt x="2983442" y="2160976"/>
                  <a:pt x="2971628" y="2153335"/>
                </a:cubicBezTo>
                <a:cubicBezTo>
                  <a:pt x="2962146" y="2147517"/>
                  <a:pt x="2950382" y="2151811"/>
                  <a:pt x="2941098" y="2156460"/>
                </a:cubicBezTo>
                <a:cubicBezTo>
                  <a:pt x="2929184" y="2162227"/>
                  <a:pt x="2915086" y="2164700"/>
                  <a:pt x="2901286" y="2164233"/>
                </a:cubicBezTo>
                <a:cubicBezTo>
                  <a:pt x="2883614" y="2164709"/>
                  <a:pt x="2865346" y="2171064"/>
                  <a:pt x="2848318" y="2177596"/>
                </a:cubicBezTo>
                <a:cubicBezTo>
                  <a:pt x="2834071" y="2181540"/>
                  <a:pt x="2821064" y="2185661"/>
                  <a:pt x="2806322" y="2182076"/>
                </a:cubicBezTo>
                <a:cubicBezTo>
                  <a:pt x="2792969" y="2177200"/>
                  <a:pt x="2781453" y="2166619"/>
                  <a:pt x="2774108" y="2152155"/>
                </a:cubicBezTo>
                <a:cubicBezTo>
                  <a:pt x="2753808" y="2116466"/>
                  <a:pt x="2736285" y="2115472"/>
                  <a:pt x="2715036" y="2151230"/>
                </a:cubicBezTo>
                <a:cubicBezTo>
                  <a:pt x="2714886" y="2152700"/>
                  <a:pt x="2713496" y="2153994"/>
                  <a:pt x="2713348" y="2155466"/>
                </a:cubicBezTo>
                <a:cubicBezTo>
                  <a:pt x="2704262" y="2170579"/>
                  <a:pt x="2704262" y="2170579"/>
                  <a:pt x="2697066" y="2154646"/>
                </a:cubicBezTo>
                <a:cubicBezTo>
                  <a:pt x="2689720" y="2140182"/>
                  <a:pt x="2682423" y="2137655"/>
                  <a:pt x="2666637" y="2144364"/>
                </a:cubicBezTo>
                <a:cubicBezTo>
                  <a:pt x="2641716" y="2154250"/>
                  <a:pt x="2641716" y="2154250"/>
                  <a:pt x="2626030" y="2147551"/>
                </a:cubicBezTo>
                <a:cubicBezTo>
                  <a:pt x="2634520" y="2138316"/>
                  <a:pt x="2645044" y="2133844"/>
                  <a:pt x="2655420" y="2130843"/>
                </a:cubicBezTo>
                <a:cubicBezTo>
                  <a:pt x="2665944" y="2126370"/>
                  <a:pt x="2677410" y="2125014"/>
                  <a:pt x="2689026" y="2122188"/>
                </a:cubicBezTo>
                <a:cubicBezTo>
                  <a:pt x="2680936" y="2115076"/>
                  <a:pt x="2680290" y="2109019"/>
                  <a:pt x="2684908" y="2100726"/>
                </a:cubicBezTo>
                <a:cubicBezTo>
                  <a:pt x="2690767" y="2092609"/>
                  <a:pt x="2687193" y="2090612"/>
                  <a:pt x="2679747" y="2089555"/>
                </a:cubicBezTo>
                <a:cubicBezTo>
                  <a:pt x="2666096" y="2087619"/>
                  <a:pt x="2652296" y="2087151"/>
                  <a:pt x="2639390" y="2077865"/>
                </a:cubicBezTo>
                <a:cubicBezTo>
                  <a:pt x="2631001" y="2073692"/>
                  <a:pt x="2623108" y="2077045"/>
                  <a:pt x="2618192" y="2088278"/>
                </a:cubicBezTo>
                <a:cubicBezTo>
                  <a:pt x="2616504" y="2092513"/>
                  <a:pt x="2614965" y="2095276"/>
                  <a:pt x="2610448" y="2090163"/>
                </a:cubicBezTo>
                <a:cubicBezTo>
                  <a:pt x="2597691" y="2079405"/>
                  <a:pt x="2597691" y="2079405"/>
                  <a:pt x="2594662" y="2096870"/>
                </a:cubicBezTo>
                <a:cubicBezTo>
                  <a:pt x="2594514" y="2098342"/>
                  <a:pt x="2594364" y="2099811"/>
                  <a:pt x="2592825" y="2102575"/>
                </a:cubicBezTo>
                <a:cubicBezTo>
                  <a:pt x="2587664" y="2091403"/>
                  <a:pt x="2581260" y="2080056"/>
                  <a:pt x="2576099" y="2068884"/>
                </a:cubicBezTo>
                <a:cubicBezTo>
                  <a:pt x="2573766" y="2067063"/>
                  <a:pt x="2573270" y="2059536"/>
                  <a:pt x="2569250" y="2061948"/>
                </a:cubicBezTo>
                <a:cubicBezTo>
                  <a:pt x="2563987" y="2064184"/>
                  <a:pt x="2558725" y="2066420"/>
                  <a:pt x="2557830" y="2075241"/>
                </a:cubicBezTo>
                <a:cubicBezTo>
                  <a:pt x="2558178" y="2084238"/>
                  <a:pt x="2559914" y="2091941"/>
                  <a:pt x="2561651" y="2099644"/>
                </a:cubicBezTo>
                <a:cubicBezTo>
                  <a:pt x="2563536" y="2105876"/>
                  <a:pt x="2562940" y="2111758"/>
                  <a:pt x="2556438" y="2113817"/>
                </a:cubicBezTo>
                <a:cubicBezTo>
                  <a:pt x="2533354" y="2117997"/>
                  <a:pt x="2509675" y="2128060"/>
                  <a:pt x="2485649" y="2129126"/>
                </a:cubicBezTo>
                <a:cubicBezTo>
                  <a:pt x="2474182" y="2130481"/>
                  <a:pt x="2462714" y="2131838"/>
                  <a:pt x="2459688" y="2112021"/>
                </a:cubicBezTo>
                <a:cubicBezTo>
                  <a:pt x="2458398" y="2099907"/>
                  <a:pt x="2436657" y="2090857"/>
                  <a:pt x="2429707" y="2097329"/>
                </a:cubicBezTo>
                <a:cubicBezTo>
                  <a:pt x="2426778" y="2101386"/>
                  <a:pt x="2423998" y="2103974"/>
                  <a:pt x="2427124" y="2110383"/>
                </a:cubicBezTo>
                <a:cubicBezTo>
                  <a:pt x="2430251" y="2116793"/>
                  <a:pt x="2433031" y="2114204"/>
                  <a:pt x="2436903" y="2113262"/>
                </a:cubicBezTo>
                <a:cubicBezTo>
                  <a:pt x="2442314" y="2109556"/>
                  <a:pt x="2448818" y="2107495"/>
                  <a:pt x="2451944" y="2113905"/>
                </a:cubicBezTo>
                <a:cubicBezTo>
                  <a:pt x="2455220" y="2118844"/>
                  <a:pt x="2455864" y="2124900"/>
                  <a:pt x="2451546" y="2130253"/>
                </a:cubicBezTo>
                <a:cubicBezTo>
                  <a:pt x="2447078" y="2137074"/>
                  <a:pt x="2442907" y="2140957"/>
                  <a:pt x="2435908" y="2135491"/>
                </a:cubicBezTo>
                <a:cubicBezTo>
                  <a:pt x="2428760" y="2131494"/>
                  <a:pt x="2424740" y="2133905"/>
                  <a:pt x="2423696" y="2144197"/>
                </a:cubicBezTo>
                <a:cubicBezTo>
                  <a:pt x="2423398" y="2147136"/>
                  <a:pt x="2423248" y="2148608"/>
                  <a:pt x="2422950" y="2151547"/>
                </a:cubicBezTo>
                <a:cubicBezTo>
                  <a:pt x="2421412" y="2154311"/>
                  <a:pt x="2420964" y="2158722"/>
                  <a:pt x="2418333" y="2159840"/>
                </a:cubicBezTo>
                <a:cubicBezTo>
                  <a:pt x="2414462" y="2160782"/>
                  <a:pt x="2413668" y="2156195"/>
                  <a:pt x="2411334" y="2154373"/>
                </a:cubicBezTo>
                <a:cubicBezTo>
                  <a:pt x="2403691" y="2142849"/>
                  <a:pt x="2394508" y="2134091"/>
                  <a:pt x="2380708" y="2133624"/>
                </a:cubicBezTo>
                <a:cubicBezTo>
                  <a:pt x="2374503" y="2132744"/>
                  <a:pt x="2370630" y="2133685"/>
                  <a:pt x="2370978" y="2142682"/>
                </a:cubicBezTo>
                <a:cubicBezTo>
                  <a:pt x="2370382" y="2148563"/>
                  <a:pt x="2369785" y="2154444"/>
                  <a:pt x="2369189" y="2160324"/>
                </a:cubicBezTo>
                <a:cubicBezTo>
                  <a:pt x="2365216" y="2174673"/>
                  <a:pt x="2361195" y="2177086"/>
                  <a:pt x="2349084" y="2172385"/>
                </a:cubicBezTo>
                <a:cubicBezTo>
                  <a:pt x="2341786" y="2169857"/>
                  <a:pt x="2335284" y="2171917"/>
                  <a:pt x="2327837" y="2170861"/>
                </a:cubicBezTo>
                <a:cubicBezTo>
                  <a:pt x="2315278" y="2170571"/>
                  <a:pt x="2305946" y="2163282"/>
                  <a:pt x="2302473" y="2147876"/>
                </a:cubicBezTo>
                <a:cubicBezTo>
                  <a:pt x="2299495" y="2139997"/>
                  <a:pt x="2296666" y="2130648"/>
                  <a:pt x="2293838" y="2121300"/>
                </a:cubicBezTo>
                <a:cubicBezTo>
                  <a:pt x="2297560" y="2121827"/>
                  <a:pt x="2300043" y="2122179"/>
                  <a:pt x="2302525" y="2122532"/>
                </a:cubicBezTo>
                <a:cubicBezTo>
                  <a:pt x="2328437" y="2127699"/>
                  <a:pt x="2329678" y="2127875"/>
                  <a:pt x="2342438" y="2101351"/>
                </a:cubicBezTo>
                <a:cubicBezTo>
                  <a:pt x="2345814" y="2092883"/>
                  <a:pt x="2351226" y="2089177"/>
                  <a:pt x="2358672" y="2090232"/>
                </a:cubicBezTo>
                <a:cubicBezTo>
                  <a:pt x="2383790" y="2090813"/>
                  <a:pt x="2407171" y="2083692"/>
                  <a:pt x="2429758" y="2071984"/>
                </a:cubicBezTo>
                <a:cubicBezTo>
                  <a:pt x="2457757" y="2056569"/>
                  <a:pt x="2488436" y="2051974"/>
                  <a:pt x="2518171" y="2044263"/>
                </a:cubicBezTo>
                <a:cubicBezTo>
                  <a:pt x="2535050" y="2039201"/>
                  <a:pt x="2550686" y="2033963"/>
                  <a:pt x="2564736" y="2019551"/>
                </a:cubicBezTo>
                <a:cubicBezTo>
                  <a:pt x="2574466" y="2010494"/>
                  <a:pt x="2585784" y="2010607"/>
                  <a:pt x="2596954" y="2012192"/>
                </a:cubicBezTo>
                <a:cubicBezTo>
                  <a:pt x="2611994" y="2012835"/>
                  <a:pt x="2625794" y="2013301"/>
                  <a:pt x="2629570" y="1988486"/>
                </a:cubicBezTo>
                <a:cubicBezTo>
                  <a:pt x="2641730" y="2005124"/>
                  <a:pt x="2654586" y="2002474"/>
                  <a:pt x="2667891" y="1995414"/>
                </a:cubicBezTo>
                <a:cubicBezTo>
                  <a:pt x="2682735" y="1985589"/>
                  <a:pt x="2698868" y="1987878"/>
                  <a:pt x="2714207" y="1985581"/>
                </a:cubicBezTo>
                <a:cubicBezTo>
                  <a:pt x="2730787" y="1983458"/>
                  <a:pt x="2745184" y="1978044"/>
                  <a:pt x="2758786" y="1968045"/>
                </a:cubicBezTo>
                <a:cubicBezTo>
                  <a:pt x="2765736" y="1961575"/>
                  <a:pt x="2774870" y="1958396"/>
                  <a:pt x="2784649" y="1961276"/>
                </a:cubicBezTo>
                <a:cubicBezTo>
                  <a:pt x="2796910" y="1964506"/>
                  <a:pt x="2808377" y="1963150"/>
                  <a:pt x="2819199" y="1955737"/>
                </a:cubicBezTo>
                <a:cubicBezTo>
                  <a:pt x="2853056" y="1932207"/>
                  <a:pt x="2891032" y="1930138"/>
                  <a:pt x="2928064" y="1924953"/>
                </a:cubicBezTo>
                <a:cubicBezTo>
                  <a:pt x="2951147" y="1920771"/>
                  <a:pt x="2974230" y="1916590"/>
                  <a:pt x="2994634" y="1901589"/>
                </a:cubicBezTo>
                <a:cubicBezTo>
                  <a:pt x="3001584" y="1895119"/>
                  <a:pt x="3009776" y="1888824"/>
                  <a:pt x="3000891" y="1877125"/>
                </a:cubicBezTo>
                <a:cubicBezTo>
                  <a:pt x="2998855" y="1872363"/>
                  <a:pt x="3000396" y="1869599"/>
                  <a:pt x="3001934" y="1866835"/>
                </a:cubicBezTo>
                <a:cubicBezTo>
                  <a:pt x="3005012" y="1861306"/>
                  <a:pt x="3007942" y="1857248"/>
                  <a:pt x="3010871" y="1853189"/>
                </a:cubicBezTo>
                <a:cubicBezTo>
                  <a:pt x="3026907" y="1831604"/>
                  <a:pt x="3039316" y="1833364"/>
                  <a:pt x="3047802" y="1861412"/>
                </a:cubicBezTo>
                <a:cubicBezTo>
                  <a:pt x="3048894" y="1863058"/>
                  <a:pt x="3048746" y="1864528"/>
                  <a:pt x="3050929" y="1867820"/>
                </a:cubicBezTo>
                <a:cubicBezTo>
                  <a:pt x="3054604" y="1856411"/>
                  <a:pt x="3057980" y="1847942"/>
                  <a:pt x="3061654" y="1836534"/>
                </a:cubicBezTo>
                <a:cubicBezTo>
                  <a:pt x="3066022" y="1843119"/>
                  <a:pt x="3067908" y="1849352"/>
                  <a:pt x="3071184" y="1854290"/>
                </a:cubicBezTo>
                <a:cubicBezTo>
                  <a:pt x="3083990" y="1876985"/>
                  <a:pt x="3090194" y="1877865"/>
                  <a:pt x="3106081" y="1857749"/>
                </a:cubicBezTo>
                <a:cubicBezTo>
                  <a:pt x="3113180" y="1849810"/>
                  <a:pt x="3119038" y="1841692"/>
                  <a:pt x="3124897" y="1833576"/>
                </a:cubicBezTo>
                <a:cubicBezTo>
                  <a:pt x="3136912" y="1814402"/>
                  <a:pt x="3140784" y="1813461"/>
                  <a:pt x="3158504" y="1824922"/>
                </a:cubicBezTo>
                <a:cubicBezTo>
                  <a:pt x="3166595" y="1832035"/>
                  <a:pt x="3173397" y="1827035"/>
                  <a:pt x="3180048" y="1823506"/>
                </a:cubicBezTo>
                <a:cubicBezTo>
                  <a:pt x="3196282" y="1812387"/>
                  <a:pt x="3196282" y="1812387"/>
                  <a:pt x="3205662" y="1831612"/>
                </a:cubicBezTo>
                <a:cubicBezTo>
                  <a:pt x="3209981" y="1826260"/>
                  <a:pt x="3212117" y="1817617"/>
                  <a:pt x="3219712" y="1817202"/>
                </a:cubicBezTo>
                <a:cubicBezTo>
                  <a:pt x="3227456" y="1815319"/>
                  <a:pt x="3231824" y="1821903"/>
                  <a:pt x="3237582" y="1827193"/>
                </a:cubicBezTo>
                <a:cubicBezTo>
                  <a:pt x="3244580" y="1832660"/>
                  <a:pt x="3249694" y="1831895"/>
                  <a:pt x="3256494" y="1826895"/>
                </a:cubicBezTo>
                <a:cubicBezTo>
                  <a:pt x="3268708" y="1818188"/>
                  <a:pt x="3277494" y="1806013"/>
                  <a:pt x="3288615" y="1795661"/>
                </a:cubicBezTo>
                <a:cubicBezTo>
                  <a:pt x="3294175" y="1790484"/>
                  <a:pt x="3298196" y="1788072"/>
                  <a:pt x="3303358" y="1799244"/>
                </a:cubicBezTo>
                <a:cubicBezTo>
                  <a:pt x="3307279" y="1810239"/>
                  <a:pt x="3315816" y="1812941"/>
                  <a:pt x="3326341" y="1808469"/>
                </a:cubicBezTo>
                <a:cubicBezTo>
                  <a:pt x="3334383" y="1803646"/>
                  <a:pt x="3343666" y="1798997"/>
                  <a:pt x="3353744" y="1798936"/>
                </a:cubicBezTo>
                <a:cubicBezTo>
                  <a:pt x="3362578" y="1798698"/>
                  <a:pt x="3360842" y="1790996"/>
                  <a:pt x="3360347" y="1783468"/>
                </a:cubicBezTo>
                <a:cubicBezTo>
                  <a:pt x="3360496" y="1781999"/>
                  <a:pt x="3358163" y="1780176"/>
                  <a:pt x="3358163" y="1780176"/>
                </a:cubicBezTo>
                <a:cubicBezTo>
                  <a:pt x="3345652" y="1791822"/>
                  <a:pt x="3340789" y="1777711"/>
                  <a:pt x="3336570" y="1769656"/>
                </a:cubicBezTo>
                <a:cubicBezTo>
                  <a:pt x="3330018" y="1759779"/>
                  <a:pt x="3341784" y="1755484"/>
                  <a:pt x="3346550" y="1745721"/>
                </a:cubicBezTo>
                <a:cubicBezTo>
                  <a:pt x="3337565" y="1747428"/>
                  <a:pt x="3328878" y="1746195"/>
                  <a:pt x="3321283" y="1746609"/>
                </a:cubicBezTo>
                <a:cubicBezTo>
                  <a:pt x="3312298" y="1748317"/>
                  <a:pt x="3306391" y="1744497"/>
                  <a:pt x="3300633" y="1739206"/>
                </a:cubicBezTo>
                <a:cubicBezTo>
                  <a:pt x="3297208" y="1735738"/>
                  <a:pt x="3296862" y="1726741"/>
                  <a:pt x="3291748" y="1727507"/>
                </a:cubicBezTo>
                <a:cubicBezTo>
                  <a:pt x="3282764" y="1729215"/>
                  <a:pt x="3272836" y="1727806"/>
                  <a:pt x="3264495" y="1735571"/>
                </a:cubicBezTo>
                <a:cubicBezTo>
                  <a:pt x="3262956" y="1738335"/>
                  <a:pt x="3261566" y="1739628"/>
                  <a:pt x="3257396" y="1743511"/>
                </a:cubicBezTo>
                <a:cubicBezTo>
                  <a:pt x="3257944" y="1725693"/>
                  <a:pt x="3260824" y="1709698"/>
                  <a:pt x="3261222" y="1693350"/>
                </a:cubicBezTo>
                <a:cubicBezTo>
                  <a:pt x="3260578" y="1687294"/>
                  <a:pt x="3264748" y="1683411"/>
                  <a:pt x="3269712" y="1684115"/>
                </a:cubicBezTo>
                <a:cubicBezTo>
                  <a:pt x="3274825" y="1683350"/>
                  <a:pt x="3276860" y="1688112"/>
                  <a:pt x="3276413" y="1692522"/>
                </a:cubicBezTo>
                <a:cubicBezTo>
                  <a:pt x="3277058" y="1698579"/>
                  <a:pt x="3277702" y="1704636"/>
                  <a:pt x="3284206" y="1702576"/>
                </a:cubicBezTo>
                <a:cubicBezTo>
                  <a:pt x="3289468" y="1700340"/>
                  <a:pt x="3290064" y="1694459"/>
                  <a:pt x="3289419" y="1688403"/>
                </a:cubicBezTo>
                <a:lnTo>
                  <a:pt x="3287501" y="1685119"/>
                </a:lnTo>
                <a:lnTo>
                  <a:pt x="3279550" y="1685212"/>
                </a:lnTo>
                <a:cubicBezTo>
                  <a:pt x="3275554" y="1686813"/>
                  <a:pt x="3274203" y="1681837"/>
                  <a:pt x="3274021" y="1678656"/>
                </a:cubicBezTo>
                <a:cubicBezTo>
                  <a:pt x="3274241" y="1673192"/>
                  <a:pt x="3272219" y="1672023"/>
                  <a:pt x="3267638" y="1672727"/>
                </a:cubicBezTo>
                <a:lnTo>
                  <a:pt x="3266108" y="1672890"/>
                </a:lnTo>
                <a:lnTo>
                  <a:pt x="3259288" y="1675180"/>
                </a:lnTo>
                <a:cubicBezTo>
                  <a:pt x="3252338" y="1681651"/>
                  <a:pt x="3248466" y="1682593"/>
                  <a:pt x="3244546" y="1671597"/>
                </a:cubicBezTo>
                <a:cubicBezTo>
                  <a:pt x="3240129" y="1653075"/>
                  <a:pt x="3231740" y="1648903"/>
                  <a:pt x="3216252" y="1652671"/>
                </a:cubicBezTo>
                <a:cubicBezTo>
                  <a:pt x="3208508" y="1654555"/>
                  <a:pt x="3200913" y="1654969"/>
                  <a:pt x="3193168" y="1656852"/>
                </a:cubicBezTo>
                <a:cubicBezTo>
                  <a:pt x="3177680" y="1660620"/>
                  <a:pt x="3170582" y="1668560"/>
                  <a:pt x="3169884" y="1687848"/>
                </a:cubicBezTo>
                <a:cubicBezTo>
                  <a:pt x="3168542" y="1701080"/>
                  <a:pt x="3172315" y="1713545"/>
                  <a:pt x="3168490" y="1726423"/>
                </a:cubicBezTo>
                <a:cubicBezTo>
                  <a:pt x="3157468" y="1760651"/>
                  <a:pt x="3121725" y="1777948"/>
                  <a:pt x="3090652" y="1761609"/>
                </a:cubicBezTo>
                <a:cubicBezTo>
                  <a:pt x="3083354" y="1759083"/>
                  <a:pt x="3076505" y="1752147"/>
                  <a:pt x="3069357" y="1748150"/>
                </a:cubicBezTo>
                <a:cubicBezTo>
                  <a:pt x="3059876" y="1742331"/>
                  <a:pt x="3054465" y="1746037"/>
                  <a:pt x="3053273" y="1757799"/>
                </a:cubicBezTo>
                <a:cubicBezTo>
                  <a:pt x="3051734" y="1760562"/>
                  <a:pt x="3051584" y="1762032"/>
                  <a:pt x="3052528" y="1765149"/>
                </a:cubicBezTo>
                <a:cubicBezTo>
                  <a:pt x="3050589" y="1784261"/>
                  <a:pt x="3050589" y="1784261"/>
                  <a:pt x="3036294" y="1776267"/>
                </a:cubicBezTo>
                <a:cubicBezTo>
                  <a:pt x="3030238" y="1773917"/>
                  <a:pt x="3027458" y="1776505"/>
                  <a:pt x="3022196" y="1778741"/>
                </a:cubicBezTo>
                <a:cubicBezTo>
                  <a:pt x="3007501" y="1787095"/>
                  <a:pt x="2998964" y="1784393"/>
                  <a:pt x="2994547" y="1765870"/>
                </a:cubicBezTo>
                <a:cubicBezTo>
                  <a:pt x="2989982" y="1748819"/>
                  <a:pt x="2984075" y="1744998"/>
                  <a:pt x="2971218" y="1747648"/>
                </a:cubicBezTo>
                <a:cubicBezTo>
                  <a:pt x="2959602" y="1750474"/>
                  <a:pt x="2950169" y="1756592"/>
                  <a:pt x="2942772" y="1767473"/>
                </a:cubicBezTo>
                <a:cubicBezTo>
                  <a:pt x="2936764" y="1777060"/>
                  <a:pt x="2931998" y="1786822"/>
                  <a:pt x="2924899" y="1794762"/>
                </a:cubicBezTo>
                <a:cubicBezTo>
                  <a:pt x="2911941" y="1810820"/>
                  <a:pt x="2900325" y="1813645"/>
                  <a:pt x="2883696" y="1803830"/>
                </a:cubicBezTo>
                <a:cubicBezTo>
                  <a:pt x="2877790" y="1800010"/>
                  <a:pt x="2874066" y="1799481"/>
                  <a:pt x="2869747" y="1804833"/>
                </a:cubicBezTo>
                <a:cubicBezTo>
                  <a:pt x="2863889" y="1812950"/>
                  <a:pt x="2855996" y="1816304"/>
                  <a:pt x="2847010" y="1818012"/>
                </a:cubicBezTo>
                <a:cubicBezTo>
                  <a:pt x="2840508" y="1820072"/>
                  <a:pt x="2834154" y="1820662"/>
                  <a:pt x="2827650" y="1822722"/>
                </a:cubicBezTo>
                <a:cubicBezTo>
                  <a:pt x="2824870" y="1825309"/>
                  <a:pt x="2818814" y="1822959"/>
                  <a:pt x="2819459" y="1829016"/>
                </a:cubicBezTo>
                <a:cubicBezTo>
                  <a:pt x="2819012" y="1833426"/>
                  <a:pt x="2823827" y="1835601"/>
                  <a:pt x="2827550" y="1836129"/>
                </a:cubicBezTo>
                <a:cubicBezTo>
                  <a:pt x="2832365" y="1838303"/>
                  <a:pt x="2838420" y="1840654"/>
                  <a:pt x="2838916" y="1848180"/>
                </a:cubicBezTo>
                <a:cubicBezTo>
                  <a:pt x="2839710" y="1852767"/>
                  <a:pt x="2836930" y="1855355"/>
                  <a:pt x="2834299" y="1856473"/>
                </a:cubicBezTo>
                <a:cubicBezTo>
                  <a:pt x="2827647" y="1860003"/>
                  <a:pt x="2822832" y="1857829"/>
                  <a:pt x="2816925" y="1854008"/>
                </a:cubicBezTo>
                <a:cubicBezTo>
                  <a:pt x="2817074" y="1852538"/>
                  <a:pt x="2815833" y="1852361"/>
                  <a:pt x="2815833" y="1852361"/>
                </a:cubicBezTo>
                <a:cubicBezTo>
                  <a:pt x="2800993" y="1824905"/>
                  <a:pt x="2781931" y="1826673"/>
                  <a:pt x="2759492" y="1836912"/>
                </a:cubicBezTo>
                <a:cubicBezTo>
                  <a:pt x="2755322" y="1840795"/>
                  <a:pt x="2750210" y="1841560"/>
                  <a:pt x="2744947" y="1843796"/>
                </a:cubicBezTo>
                <a:cubicBezTo>
                  <a:pt x="2718934" y="1852036"/>
                  <a:pt x="2704788" y="1842572"/>
                  <a:pt x="2697841" y="1811761"/>
                </a:cubicBezTo>
                <a:cubicBezTo>
                  <a:pt x="2697047" y="1807175"/>
                  <a:pt x="2697792" y="1799825"/>
                  <a:pt x="2691588" y="1798944"/>
                </a:cubicBezTo>
                <a:cubicBezTo>
                  <a:pt x="2686624" y="1798240"/>
                  <a:pt x="2682454" y="1802122"/>
                  <a:pt x="2679375" y="1807650"/>
                </a:cubicBezTo>
                <a:cubicBezTo>
                  <a:pt x="2677240" y="1816295"/>
                  <a:pt x="2672772" y="1823118"/>
                  <a:pt x="2669544" y="1830116"/>
                </a:cubicBezTo>
                <a:cubicBezTo>
                  <a:pt x="2665822" y="1829588"/>
                  <a:pt x="2666120" y="1826647"/>
                  <a:pt x="2665176" y="1823531"/>
                </a:cubicBezTo>
                <a:cubicBezTo>
                  <a:pt x="2663291" y="1817299"/>
                  <a:pt x="2664483" y="1805538"/>
                  <a:pt x="2653810" y="1811479"/>
                </a:cubicBezTo>
                <a:cubicBezTo>
                  <a:pt x="2645768" y="1816304"/>
                  <a:pt x="2635542" y="1817835"/>
                  <a:pt x="2642888" y="1832299"/>
                </a:cubicBezTo>
                <a:cubicBezTo>
                  <a:pt x="2645716" y="1841648"/>
                  <a:pt x="2643878" y="1847352"/>
                  <a:pt x="2634894" y="1849061"/>
                </a:cubicBezTo>
                <a:cubicBezTo>
                  <a:pt x="2628540" y="1849650"/>
                  <a:pt x="2622980" y="1854826"/>
                  <a:pt x="2616625" y="1855416"/>
                </a:cubicBezTo>
                <a:cubicBezTo>
                  <a:pt x="2611512" y="1856182"/>
                  <a:pt x="2609675" y="1861887"/>
                  <a:pt x="2607689" y="1869061"/>
                </a:cubicBezTo>
                <a:cubicBezTo>
                  <a:pt x="2607390" y="1872002"/>
                  <a:pt x="2606794" y="1877882"/>
                  <a:pt x="2602922" y="1878825"/>
                </a:cubicBezTo>
                <a:cubicBezTo>
                  <a:pt x="2597809" y="1879589"/>
                  <a:pt x="2597164" y="1873533"/>
                  <a:pt x="2596222" y="1870417"/>
                </a:cubicBezTo>
                <a:cubicBezTo>
                  <a:pt x="2594484" y="1862714"/>
                  <a:pt x="2591060" y="1859246"/>
                  <a:pt x="2584258" y="1864246"/>
                </a:cubicBezTo>
                <a:cubicBezTo>
                  <a:pt x="2555515" y="1887011"/>
                  <a:pt x="2522850" y="1898781"/>
                  <a:pt x="2492370" y="1913843"/>
                </a:cubicBezTo>
                <a:cubicBezTo>
                  <a:pt x="2481846" y="1918316"/>
                  <a:pt x="2471322" y="1922787"/>
                  <a:pt x="2461888" y="1928906"/>
                </a:cubicBezTo>
                <a:cubicBezTo>
                  <a:pt x="2451066" y="1936318"/>
                  <a:pt x="2439450" y="1939143"/>
                  <a:pt x="2427190" y="1935912"/>
                </a:cubicBezTo>
                <a:cubicBezTo>
                  <a:pt x="2417262" y="1934504"/>
                  <a:pt x="2407978" y="1939152"/>
                  <a:pt x="2398695" y="1943800"/>
                </a:cubicBezTo>
                <a:cubicBezTo>
                  <a:pt x="2400930" y="1921748"/>
                  <a:pt x="2401776" y="1900991"/>
                  <a:pt x="2417216" y="1885285"/>
                </a:cubicBezTo>
                <a:cubicBezTo>
                  <a:pt x="2423074" y="1877169"/>
                  <a:pt x="2420395" y="1866350"/>
                  <a:pt x="2421438" y="1856059"/>
                </a:cubicBezTo>
                <a:cubicBezTo>
                  <a:pt x="2420645" y="1851472"/>
                  <a:pt x="2420000" y="1845416"/>
                  <a:pt x="2420448" y="1841005"/>
                </a:cubicBezTo>
                <a:cubicBezTo>
                  <a:pt x="2424568" y="1825185"/>
                  <a:pt x="2414641" y="1823778"/>
                  <a:pt x="2405656" y="1825485"/>
                </a:cubicBezTo>
                <a:cubicBezTo>
                  <a:pt x="2394338" y="1825371"/>
                  <a:pt x="2382423" y="1831137"/>
                  <a:pt x="2374876" y="1843487"/>
                </a:cubicBezTo>
                <a:cubicBezTo>
                  <a:pt x="2368422" y="1857485"/>
                  <a:pt x="2359586" y="1857723"/>
                  <a:pt x="2348716" y="1853197"/>
                </a:cubicBezTo>
                <a:cubicBezTo>
                  <a:pt x="2346382" y="1851375"/>
                  <a:pt x="2343900" y="1851023"/>
                  <a:pt x="2341418" y="1850671"/>
                </a:cubicBezTo>
                <a:cubicBezTo>
                  <a:pt x="2331788" y="1846323"/>
                  <a:pt x="2325136" y="1849852"/>
                  <a:pt x="2323795" y="1863084"/>
                </a:cubicBezTo>
                <a:cubicBezTo>
                  <a:pt x="2322900" y="1871904"/>
                  <a:pt x="2319822" y="1877433"/>
                  <a:pt x="2313270" y="1867556"/>
                </a:cubicBezTo>
                <a:cubicBezTo>
                  <a:pt x="2305328" y="1858973"/>
                  <a:pt x="2297090" y="1853329"/>
                  <a:pt x="2287657" y="1859449"/>
                </a:cubicBezTo>
                <a:cubicBezTo>
                  <a:pt x="2277132" y="1863920"/>
                  <a:pt x="2271125" y="1873507"/>
                  <a:pt x="2271024" y="1886915"/>
                </a:cubicBezTo>
                <a:cubicBezTo>
                  <a:pt x="2271074" y="1898851"/>
                  <a:pt x="2265364" y="1905497"/>
                  <a:pt x="2256230" y="1908676"/>
                </a:cubicBezTo>
                <a:cubicBezTo>
                  <a:pt x="2248337" y="1912029"/>
                  <a:pt x="2239500" y="1912267"/>
                  <a:pt x="2237067" y="1923852"/>
                </a:cubicBezTo>
                <a:cubicBezTo>
                  <a:pt x="2236620" y="1928262"/>
                  <a:pt x="2233196" y="1924794"/>
                  <a:pt x="2232104" y="1923147"/>
                </a:cubicBezTo>
                <a:cubicBezTo>
                  <a:pt x="2222622" y="1917328"/>
                  <a:pt x="2223666" y="1907038"/>
                  <a:pt x="2224709" y="1896747"/>
                </a:cubicBezTo>
                <a:cubicBezTo>
                  <a:pt x="2225406" y="1877460"/>
                  <a:pt x="2219302" y="1863171"/>
                  <a:pt x="2205006" y="1855178"/>
                </a:cubicBezTo>
                <a:cubicBezTo>
                  <a:pt x="2203765" y="1855003"/>
                  <a:pt x="2202524" y="1854826"/>
                  <a:pt x="2202374" y="1856296"/>
                </a:cubicBezTo>
                <a:cubicBezTo>
                  <a:pt x="2192197" y="1869766"/>
                  <a:pt x="2178994" y="1863419"/>
                  <a:pt x="2166583" y="1861657"/>
                </a:cubicBezTo>
                <a:cubicBezTo>
                  <a:pt x="2147819" y="1860486"/>
                  <a:pt x="2143650" y="1864369"/>
                  <a:pt x="2137690" y="1885892"/>
                </a:cubicBezTo>
                <a:cubicBezTo>
                  <a:pt x="2127118" y="1878427"/>
                  <a:pt x="2125380" y="1870725"/>
                  <a:pt x="2129502" y="1854906"/>
                </a:cubicBezTo>
                <a:cubicBezTo>
                  <a:pt x="2137447" y="1826207"/>
                  <a:pt x="2137447" y="1826207"/>
                  <a:pt x="2112974" y="1831683"/>
                </a:cubicBezTo>
                <a:cubicBezTo>
                  <a:pt x="2083686" y="1834984"/>
                  <a:pt x="2060652" y="1851103"/>
                  <a:pt x="2044019" y="1878569"/>
                </a:cubicBezTo>
                <a:cubicBezTo>
                  <a:pt x="2038012" y="1888155"/>
                  <a:pt x="2032452" y="1893331"/>
                  <a:pt x="2023615" y="1893569"/>
                </a:cubicBezTo>
                <a:cubicBezTo>
                  <a:pt x="2012148" y="1894924"/>
                  <a:pt x="2005000" y="1890928"/>
                  <a:pt x="2003860" y="1877344"/>
                </a:cubicBezTo>
                <a:cubicBezTo>
                  <a:pt x="1999246" y="1848355"/>
                  <a:pt x="1992247" y="1842889"/>
                  <a:pt x="1967922" y="1846894"/>
                </a:cubicBezTo>
                <a:cubicBezTo>
                  <a:pt x="1962810" y="1847660"/>
                  <a:pt x="1959088" y="1847133"/>
                  <a:pt x="1954123" y="1846428"/>
                </a:cubicBezTo>
                <a:cubicBezTo>
                  <a:pt x="1953031" y="1844781"/>
                  <a:pt x="1953031" y="1844781"/>
                  <a:pt x="1951790" y="1844605"/>
                </a:cubicBezTo>
                <a:cubicBezTo>
                  <a:pt x="1951790" y="1844605"/>
                  <a:pt x="1952882" y="1846251"/>
                  <a:pt x="1952732" y="1847723"/>
                </a:cubicBezTo>
                <a:cubicBezTo>
                  <a:pt x="1952286" y="1852132"/>
                  <a:pt x="1952930" y="1858189"/>
                  <a:pt x="1953724" y="1862776"/>
                </a:cubicBezTo>
                <a:cubicBezTo>
                  <a:pt x="1956602" y="1884061"/>
                  <a:pt x="1945034" y="1898825"/>
                  <a:pt x="1926270" y="1897654"/>
                </a:cubicBezTo>
                <a:cubicBezTo>
                  <a:pt x="1915101" y="1896068"/>
                  <a:pt x="1905471" y="1891720"/>
                  <a:pt x="1897530" y="1883136"/>
                </a:cubicBezTo>
                <a:cubicBezTo>
                  <a:pt x="1890680" y="1876201"/>
                  <a:pt x="1883382" y="1873673"/>
                  <a:pt x="1875191" y="1879968"/>
                </a:cubicBezTo>
                <a:cubicBezTo>
                  <a:pt x="1871022" y="1883849"/>
                  <a:pt x="1864369" y="1887381"/>
                  <a:pt x="1861391" y="1879502"/>
                </a:cubicBezTo>
                <a:cubicBezTo>
                  <a:pt x="1859654" y="1871798"/>
                  <a:pt x="1859159" y="1864272"/>
                  <a:pt x="1865960" y="1859272"/>
                </a:cubicBezTo>
                <a:cubicBezTo>
                  <a:pt x="1891328" y="1844975"/>
                  <a:pt x="1902351" y="1810748"/>
                  <a:pt x="1928662" y="1799568"/>
                </a:cubicBezTo>
                <a:cubicBezTo>
                  <a:pt x="1935165" y="1797508"/>
                  <a:pt x="1938541" y="1789040"/>
                  <a:pt x="1940528" y="1781865"/>
                </a:cubicBezTo>
                <a:cubicBezTo>
                  <a:pt x="1943855" y="1761459"/>
                  <a:pt x="1955273" y="1748167"/>
                  <a:pt x="1967784" y="1736520"/>
                </a:cubicBezTo>
                <a:cubicBezTo>
                  <a:pt x="1978756" y="1727638"/>
                  <a:pt x="1989876" y="1717286"/>
                  <a:pt x="1997720" y="1701994"/>
                </a:cubicBezTo>
                <a:cubicBezTo>
                  <a:pt x="2003728" y="1692407"/>
                  <a:pt x="2008692" y="1693112"/>
                  <a:pt x="2014002" y="1702813"/>
                </a:cubicBezTo>
                <a:cubicBezTo>
                  <a:pt x="2016336" y="1704635"/>
                  <a:pt x="2015888" y="1709045"/>
                  <a:pt x="2019611" y="1709573"/>
                </a:cubicBezTo>
                <a:cubicBezTo>
                  <a:pt x="2022540" y="1705515"/>
                  <a:pt x="2020356" y="1702223"/>
                  <a:pt x="2020804" y="1697813"/>
                </a:cubicBezTo>
                <a:cubicBezTo>
                  <a:pt x="2019664" y="1684229"/>
                  <a:pt x="2031082" y="1670936"/>
                  <a:pt x="2042251" y="1672520"/>
                </a:cubicBezTo>
                <a:cubicBezTo>
                  <a:pt x="2049548" y="1675047"/>
                  <a:pt x="2048952" y="1680927"/>
                  <a:pt x="2049596" y="1686985"/>
                </a:cubicBezTo>
                <a:cubicBezTo>
                  <a:pt x="2049000" y="1692865"/>
                  <a:pt x="2048255" y="1700216"/>
                  <a:pt x="2053368" y="1699450"/>
                </a:cubicBezTo>
                <a:cubicBezTo>
                  <a:pt x="2059573" y="1700330"/>
                  <a:pt x="2063892" y="1694978"/>
                  <a:pt x="2064638" y="1687627"/>
                </a:cubicBezTo>
                <a:cubicBezTo>
                  <a:pt x="2063694" y="1684511"/>
                  <a:pt x="2063992" y="1681570"/>
                  <a:pt x="2064142" y="1680100"/>
                </a:cubicBezTo>
                <a:cubicBezTo>
                  <a:pt x="2064094" y="1668164"/>
                  <a:pt x="2068710" y="1659871"/>
                  <a:pt x="2078936" y="1658339"/>
                </a:cubicBezTo>
                <a:cubicBezTo>
                  <a:pt x="2090552" y="1655513"/>
                  <a:pt x="2102169" y="1652687"/>
                  <a:pt x="2112544" y="1649685"/>
                </a:cubicBezTo>
                <a:cubicBezTo>
                  <a:pt x="2122770" y="1648153"/>
                  <a:pt x="2129720" y="1641683"/>
                  <a:pt x="2132154" y="1630098"/>
                </a:cubicBezTo>
                <a:cubicBezTo>
                  <a:pt x="2134289" y="1621453"/>
                  <a:pt x="2136920" y="1620336"/>
                  <a:pt x="2142678" y="1625627"/>
                </a:cubicBezTo>
                <a:cubicBezTo>
                  <a:pt x="2149378" y="1634033"/>
                  <a:pt x="2158364" y="1632325"/>
                  <a:pt x="2167349" y="1630618"/>
                </a:cubicBezTo>
                <a:cubicBezTo>
                  <a:pt x="2192270" y="1620732"/>
                  <a:pt x="2216296" y="1619666"/>
                  <a:pt x="2240519" y="1629068"/>
                </a:cubicBezTo>
                <a:cubicBezTo>
                  <a:pt x="2252631" y="1633769"/>
                  <a:pt x="2267922" y="1619535"/>
                  <a:pt x="2269561" y="1603363"/>
                </a:cubicBezTo>
                <a:cubicBezTo>
                  <a:pt x="2270008" y="1598953"/>
                  <a:pt x="2265342" y="1595308"/>
                  <a:pt x="2263158" y="1592016"/>
                </a:cubicBezTo>
                <a:cubicBezTo>
                  <a:pt x="2254870" y="1574435"/>
                  <a:pt x="2241816" y="1566618"/>
                  <a:pt x="2226030" y="1573326"/>
                </a:cubicBezTo>
                <a:cubicBezTo>
                  <a:pt x="2222008" y="1575739"/>
                  <a:pt x="2219526" y="1575386"/>
                  <a:pt x="2217492" y="1570624"/>
                </a:cubicBezTo>
                <a:cubicBezTo>
                  <a:pt x="2215308" y="1567331"/>
                  <a:pt x="2216996" y="1563097"/>
                  <a:pt x="2219776" y="1560509"/>
                </a:cubicBezTo>
                <a:cubicBezTo>
                  <a:pt x="2219924" y="1559039"/>
                  <a:pt x="2221166" y="1559215"/>
                  <a:pt x="2221314" y="1557745"/>
                </a:cubicBezTo>
                <a:cubicBezTo>
                  <a:pt x="2224244" y="1553686"/>
                  <a:pt x="2234321" y="1553625"/>
                  <a:pt x="2227620" y="1545218"/>
                </a:cubicBezTo>
                <a:cubicBezTo>
                  <a:pt x="2222160" y="1536987"/>
                  <a:pt x="2216600" y="1542163"/>
                  <a:pt x="2212132" y="1548985"/>
                </a:cubicBezTo>
                <a:cubicBezTo>
                  <a:pt x="2210742" y="1550280"/>
                  <a:pt x="2209203" y="1553044"/>
                  <a:pt x="2207664" y="1555808"/>
                </a:cubicBezTo>
                <a:cubicBezTo>
                  <a:pt x="2206124" y="1558572"/>
                  <a:pt x="2203344" y="1561160"/>
                  <a:pt x="2199622" y="1560632"/>
                </a:cubicBezTo>
                <a:cubicBezTo>
                  <a:pt x="2196048" y="1558635"/>
                  <a:pt x="2198976" y="1554575"/>
                  <a:pt x="2198034" y="1551459"/>
                </a:cubicBezTo>
                <a:cubicBezTo>
                  <a:pt x="2193618" y="1532938"/>
                  <a:pt x="2186619" y="1527470"/>
                  <a:pt x="2172868" y="1538941"/>
                </a:cubicBezTo>
                <a:cubicBezTo>
                  <a:pt x="2137024" y="1569646"/>
                  <a:pt x="2096567" y="1571363"/>
                  <a:pt x="2055614" y="1565553"/>
                </a:cubicBezTo>
                <a:cubicBezTo>
                  <a:pt x="2045686" y="1564144"/>
                  <a:pt x="2035758" y="1562736"/>
                  <a:pt x="2027071" y="1561504"/>
                </a:cubicBezTo>
                <a:cubicBezTo>
                  <a:pt x="2012178" y="1559391"/>
                  <a:pt x="1997932" y="1563335"/>
                  <a:pt x="1984628" y="1570395"/>
                </a:cubicBezTo>
                <a:cubicBezTo>
                  <a:pt x="1975344" y="1575043"/>
                  <a:pt x="1963430" y="1580809"/>
                  <a:pt x="1953304" y="1568933"/>
                </a:cubicBezTo>
                <a:cubicBezTo>
                  <a:pt x="1945512" y="1558881"/>
                  <a:pt x="1944472" y="1531890"/>
                  <a:pt x="1949387" y="1520657"/>
                </a:cubicBezTo>
                <a:cubicBezTo>
                  <a:pt x="1954302" y="1509423"/>
                  <a:pt x="1961550" y="1500013"/>
                  <a:pt x="1971430" y="1489484"/>
                </a:cubicBezTo>
                <a:cubicBezTo>
                  <a:pt x="1968102" y="1509891"/>
                  <a:pt x="1973115" y="1522532"/>
                  <a:pt x="1986319" y="1528879"/>
                </a:cubicBezTo>
                <a:cubicBezTo>
                  <a:pt x="1993466" y="1532875"/>
                  <a:pt x="1998878" y="1529169"/>
                  <a:pt x="1998531" y="1520172"/>
                </a:cubicBezTo>
                <a:cubicBezTo>
                  <a:pt x="1996795" y="1512470"/>
                  <a:pt x="1997540" y="1505119"/>
                  <a:pt x="1998285" y="1497768"/>
                </a:cubicBezTo>
                <a:cubicBezTo>
                  <a:pt x="2000372" y="1477187"/>
                  <a:pt x="2011492" y="1466834"/>
                  <a:pt x="2029016" y="1467829"/>
                </a:cubicBezTo>
                <a:cubicBezTo>
                  <a:pt x="2032738" y="1468357"/>
                  <a:pt x="2036462" y="1468885"/>
                  <a:pt x="2040184" y="1469414"/>
                </a:cubicBezTo>
                <a:cubicBezTo>
                  <a:pt x="2045298" y="1468647"/>
                  <a:pt x="2050560" y="1466411"/>
                  <a:pt x="2052546" y="1459237"/>
                </a:cubicBezTo>
                <a:cubicBezTo>
                  <a:pt x="2055624" y="1453708"/>
                  <a:pt x="2050958" y="1450063"/>
                  <a:pt x="2047534" y="1446595"/>
                </a:cubicBezTo>
                <a:cubicBezTo>
                  <a:pt x="2044258" y="1441657"/>
                  <a:pt x="2038350" y="1437837"/>
                  <a:pt x="2040336" y="1430661"/>
                </a:cubicBezTo>
                <a:cubicBezTo>
                  <a:pt x="2041082" y="1423311"/>
                  <a:pt x="2048528" y="1424368"/>
                  <a:pt x="2053641" y="1423601"/>
                </a:cubicBezTo>
                <a:cubicBezTo>
                  <a:pt x="2116041" y="1404121"/>
                  <a:pt x="2179582" y="1398222"/>
                  <a:pt x="2242776" y="1383327"/>
                </a:cubicBezTo>
                <a:cubicBezTo>
                  <a:pt x="2263376" y="1378794"/>
                  <a:pt x="2283978" y="1374260"/>
                  <a:pt x="2304877" y="1366786"/>
                </a:cubicBezTo>
                <a:cubicBezTo>
                  <a:pt x="2312770" y="1363433"/>
                  <a:pt x="2317586" y="1365606"/>
                  <a:pt x="2324733" y="1369603"/>
                </a:cubicBezTo>
                <a:cubicBezTo>
                  <a:pt x="2341064" y="1382359"/>
                  <a:pt x="2341064" y="1382359"/>
                  <a:pt x="2354170" y="1364832"/>
                </a:cubicBezTo>
                <a:cubicBezTo>
                  <a:pt x="2360126" y="1380589"/>
                  <a:pt x="2350892" y="1397175"/>
                  <a:pt x="2356847" y="1412933"/>
                </a:cubicBezTo>
                <a:cubicBezTo>
                  <a:pt x="2364393" y="1400582"/>
                  <a:pt x="2375216" y="1393169"/>
                  <a:pt x="2386038" y="1385757"/>
                </a:cubicBezTo>
                <a:cubicBezTo>
                  <a:pt x="2398100" y="1378521"/>
                  <a:pt x="2406740" y="1367816"/>
                  <a:pt x="2413045" y="1355289"/>
                </a:cubicBezTo>
                <a:cubicBezTo>
                  <a:pt x="2429826" y="1326353"/>
                  <a:pt x="2455392" y="1322524"/>
                  <a:pt x="2475494" y="1347744"/>
                </a:cubicBezTo>
                <a:cubicBezTo>
                  <a:pt x="2481102" y="1354506"/>
                  <a:pt x="2485470" y="1361090"/>
                  <a:pt x="2489838" y="1367675"/>
                </a:cubicBezTo>
                <a:cubicBezTo>
                  <a:pt x="2495298" y="1375907"/>
                  <a:pt x="2500410" y="1375140"/>
                  <a:pt x="2503936" y="1365201"/>
                </a:cubicBezTo>
                <a:cubicBezTo>
                  <a:pt x="2504234" y="1362261"/>
                  <a:pt x="2505624" y="1360968"/>
                  <a:pt x="2505922" y="1358027"/>
                </a:cubicBezTo>
                <a:cubicBezTo>
                  <a:pt x="2515257" y="1328035"/>
                  <a:pt x="2529803" y="1321150"/>
                  <a:pt x="2553680" y="1321556"/>
                </a:cubicBezTo>
                <a:cubicBezTo>
                  <a:pt x="2571203" y="1322550"/>
                  <a:pt x="2588726" y="1323546"/>
                  <a:pt x="2605604" y="1318483"/>
                </a:cubicBezTo>
                <a:cubicBezTo>
                  <a:pt x="2617220" y="1315658"/>
                  <a:pt x="2629482" y="1318888"/>
                  <a:pt x="2638217" y="1332057"/>
                </a:cubicBezTo>
                <a:cubicBezTo>
                  <a:pt x="2651621" y="1311590"/>
                  <a:pt x="2689101" y="1301995"/>
                  <a:pt x="2709303" y="1313809"/>
                </a:cubicBezTo>
                <a:cubicBezTo>
                  <a:pt x="2713970" y="1317453"/>
                  <a:pt x="2717842" y="1316511"/>
                  <a:pt x="2722012" y="1312629"/>
                </a:cubicBezTo>
                <a:cubicBezTo>
                  <a:pt x="2739486" y="1301687"/>
                  <a:pt x="2755619" y="1303976"/>
                  <a:pt x="2770858" y="1315085"/>
                </a:cubicBezTo>
                <a:cubicBezTo>
                  <a:pt x="2777857" y="1320552"/>
                  <a:pt x="2782821" y="1321256"/>
                  <a:pt x="2790863" y="1316432"/>
                </a:cubicBezTo>
                <a:cubicBezTo>
                  <a:pt x="2811117" y="1302902"/>
                  <a:pt x="2832214" y="1305895"/>
                  <a:pt x="2853807" y="1316415"/>
                </a:cubicBezTo>
                <a:cubicBezTo>
                  <a:pt x="2859863" y="1318765"/>
                  <a:pt x="2862345" y="1319117"/>
                  <a:pt x="2865572" y="1312118"/>
                </a:cubicBezTo>
                <a:cubicBezTo>
                  <a:pt x="2873119" y="1299768"/>
                  <a:pt x="2885827" y="1298588"/>
                  <a:pt x="2898684" y="1295939"/>
                </a:cubicBezTo>
                <a:cubicBezTo>
                  <a:pt x="2912633" y="1294935"/>
                  <a:pt x="2926582" y="1293931"/>
                  <a:pt x="2935817" y="1277346"/>
                </a:cubicBezTo>
                <a:cubicBezTo>
                  <a:pt x="2937505" y="1273112"/>
                  <a:pt x="2941228" y="1273640"/>
                  <a:pt x="2946043" y="1275814"/>
                </a:cubicBezTo>
                <a:cubicBezTo>
                  <a:pt x="2959395" y="1280692"/>
                  <a:pt x="2974139" y="1284274"/>
                  <a:pt x="2985356" y="1297796"/>
                </a:cubicBezTo>
                <a:cubicBezTo>
                  <a:pt x="2991908" y="1307673"/>
                  <a:pt x="2994837" y="1303615"/>
                  <a:pt x="2998362" y="1293676"/>
                </a:cubicBezTo>
                <a:cubicBezTo>
                  <a:pt x="3005115" y="1276739"/>
                  <a:pt x="3013108" y="1259977"/>
                  <a:pt x="3003878" y="1239281"/>
                </a:cubicBezTo>
                <a:cubicBezTo>
                  <a:pt x="3001992" y="1233049"/>
                  <a:pt x="3007403" y="1229342"/>
                  <a:pt x="3011424" y="1226930"/>
                </a:cubicBezTo>
                <a:cubicBezTo>
                  <a:pt x="3017927" y="1224870"/>
                  <a:pt x="3022742" y="1227045"/>
                  <a:pt x="3024479" y="1234747"/>
                </a:cubicBezTo>
                <a:cubicBezTo>
                  <a:pt x="3025918" y="1245391"/>
                  <a:pt x="3028597" y="1256210"/>
                  <a:pt x="3032518" y="1267205"/>
                </a:cubicBezTo>
                <a:cubicBezTo>
                  <a:pt x="3033610" y="1268851"/>
                  <a:pt x="3034552" y="1271967"/>
                  <a:pt x="3035644" y="1273614"/>
                </a:cubicBezTo>
                <a:cubicBezTo>
                  <a:pt x="3038622" y="1281493"/>
                  <a:pt x="3042692" y="1291018"/>
                  <a:pt x="3048897" y="1291898"/>
                </a:cubicBezTo>
                <a:cubicBezTo>
                  <a:pt x="3056343" y="1292954"/>
                  <a:pt x="3051480" y="1278843"/>
                  <a:pt x="3056890" y="1275136"/>
                </a:cubicBezTo>
                <a:cubicBezTo>
                  <a:pt x="3056890" y="1275136"/>
                  <a:pt x="3058132" y="1275313"/>
                  <a:pt x="3059372" y="1275489"/>
                </a:cubicBezTo>
                <a:cubicBezTo>
                  <a:pt x="3070490" y="1302418"/>
                  <a:pt x="3083048" y="1302709"/>
                  <a:pt x="3105188" y="1295411"/>
                </a:cubicBezTo>
                <a:cubicBezTo>
                  <a:pt x="3133982" y="1284582"/>
                  <a:pt x="3162624" y="1275224"/>
                  <a:pt x="3193799" y="1278156"/>
                </a:cubicBezTo>
                <a:cubicBezTo>
                  <a:pt x="3203726" y="1279565"/>
                  <a:pt x="3209585" y="1271448"/>
                  <a:pt x="3208147" y="1260805"/>
                </a:cubicBezTo>
                <a:cubicBezTo>
                  <a:pt x="3207156" y="1245752"/>
                  <a:pt x="3213807" y="1242221"/>
                  <a:pt x="3222792" y="1240513"/>
                </a:cubicBezTo>
                <a:cubicBezTo>
                  <a:pt x="3238430" y="1235276"/>
                  <a:pt x="3253024" y="1240329"/>
                  <a:pt x="3269156" y="1242618"/>
                </a:cubicBezTo>
                <a:cubicBezTo>
                  <a:pt x="3278935" y="1245496"/>
                  <a:pt x="3289956" y="1248551"/>
                  <a:pt x="3301124" y="1250136"/>
                </a:cubicBezTo>
                <a:cubicBezTo>
                  <a:pt x="3318498" y="1252601"/>
                  <a:pt x="3322668" y="1248718"/>
                  <a:pt x="3319791" y="1227433"/>
                </a:cubicBezTo>
                <a:cubicBezTo>
                  <a:pt x="3317558" y="1212202"/>
                  <a:pt x="3322026" y="1205380"/>
                  <a:pt x="3335529" y="1208787"/>
                </a:cubicBezTo>
                <a:cubicBezTo>
                  <a:pt x="3341734" y="1209667"/>
                  <a:pt x="3343769" y="1214430"/>
                  <a:pt x="3344265" y="1221957"/>
                </a:cubicBezTo>
                <a:cubicBezTo>
                  <a:pt x="3344314" y="1233894"/>
                  <a:pt x="3349128" y="1236068"/>
                  <a:pt x="3358262" y="1232891"/>
                </a:cubicBezTo>
                <a:cubicBezTo>
                  <a:pt x="3369878" y="1230065"/>
                  <a:pt x="3382736" y="1227415"/>
                  <a:pt x="3395592" y="1224765"/>
                </a:cubicBezTo>
                <a:cubicBezTo>
                  <a:pt x="3409691" y="1222292"/>
                  <a:pt x="3423044" y="1227168"/>
                  <a:pt x="3434560" y="1237750"/>
                </a:cubicBezTo>
                <a:cubicBezTo>
                  <a:pt x="3440317" y="1243041"/>
                  <a:pt x="3446522" y="1243921"/>
                  <a:pt x="3453025" y="1241861"/>
                </a:cubicBezTo>
                <a:cubicBezTo>
                  <a:pt x="3464940" y="1236094"/>
                  <a:pt x="3476854" y="1230329"/>
                  <a:pt x="3486734" y="1219800"/>
                </a:cubicBezTo>
                <a:cubicBezTo>
                  <a:pt x="3492293" y="1214624"/>
                  <a:pt x="3497406" y="1213858"/>
                  <a:pt x="3501923" y="1218972"/>
                </a:cubicBezTo>
                <a:cubicBezTo>
                  <a:pt x="3516864" y="1233022"/>
                  <a:pt x="3532996" y="1235311"/>
                  <a:pt x="3549875" y="1230249"/>
                </a:cubicBezTo>
                <a:cubicBezTo>
                  <a:pt x="3574498" y="1223304"/>
                  <a:pt x="3599120" y="1216358"/>
                  <a:pt x="3625478" y="1217115"/>
                </a:cubicBezTo>
                <a:cubicBezTo>
                  <a:pt x="3634166" y="1218348"/>
                  <a:pt x="3644541" y="1215346"/>
                  <a:pt x="3651790" y="1205935"/>
                </a:cubicBezTo>
                <a:cubicBezTo>
                  <a:pt x="3648663" y="1199526"/>
                  <a:pt x="3642458" y="1198646"/>
                  <a:pt x="3636252" y="1197766"/>
                </a:cubicBezTo>
                <a:cubicBezTo>
                  <a:pt x="3631288" y="1197062"/>
                  <a:pt x="3625084" y="1196181"/>
                  <a:pt x="3620567" y="1191066"/>
                </a:cubicBezTo>
                <a:cubicBezTo>
                  <a:pt x="3615900" y="1187421"/>
                  <a:pt x="3614164" y="1179719"/>
                  <a:pt x="3616001" y="1174015"/>
                </a:cubicBezTo>
                <a:cubicBezTo>
                  <a:pt x="3617988" y="1166840"/>
                  <a:pt x="3624044" y="1169190"/>
                  <a:pt x="3627766" y="1169719"/>
                </a:cubicBezTo>
                <a:cubicBezTo>
                  <a:pt x="3632730" y="1170423"/>
                  <a:pt x="3638488" y="1175714"/>
                  <a:pt x="3641716" y="1168715"/>
                </a:cubicBezTo>
                <a:cubicBezTo>
                  <a:pt x="3645092" y="1160247"/>
                  <a:pt x="3643355" y="1152544"/>
                  <a:pt x="3637746" y="1145783"/>
                </a:cubicBezTo>
                <a:lnTo>
                  <a:pt x="3629262" y="1137834"/>
                </a:lnTo>
                <a:lnTo>
                  <a:pt x="3628726" y="1142555"/>
                </a:lnTo>
                <a:cubicBezTo>
                  <a:pt x="3629278" y="1144183"/>
                  <a:pt x="3629104" y="1145719"/>
                  <a:pt x="3629655" y="1147347"/>
                </a:cubicBezTo>
                <a:cubicBezTo>
                  <a:pt x="3629945" y="1151278"/>
                  <a:pt x="3627680" y="1151770"/>
                  <a:pt x="3625678" y="1149958"/>
                </a:cubicBezTo>
                <a:cubicBezTo>
                  <a:pt x="3620134" y="1146919"/>
                  <a:pt x="3615576" y="1141668"/>
                  <a:pt x="3608696" y="1143912"/>
                </a:cubicBezTo>
                <a:cubicBezTo>
                  <a:pt x="3602542" y="1146247"/>
                  <a:pt x="3599580" y="1152883"/>
                  <a:pt x="3596154" y="1157122"/>
                </a:cubicBezTo>
                <a:cubicBezTo>
                  <a:pt x="3592453" y="1150811"/>
                  <a:pt x="3591206" y="1145590"/>
                  <a:pt x="3592364" y="1141063"/>
                </a:cubicBezTo>
                <a:lnTo>
                  <a:pt x="3595057" y="1138054"/>
                </a:lnTo>
                <a:lnTo>
                  <a:pt x="3576850" y="1144227"/>
                </a:lnTo>
                <a:cubicBezTo>
                  <a:pt x="3565172" y="1150772"/>
                  <a:pt x="3556111" y="1162535"/>
                  <a:pt x="3552014" y="1184323"/>
                </a:cubicBezTo>
                <a:cubicBezTo>
                  <a:pt x="3551369" y="1178267"/>
                  <a:pt x="3551965" y="1172386"/>
                  <a:pt x="3551320" y="1166329"/>
                </a:cubicBezTo>
                <a:cubicBezTo>
                  <a:pt x="3550974" y="1157332"/>
                  <a:pt x="3548889" y="1149953"/>
                  <a:pt x="3545086" y="1144007"/>
                </a:cubicBezTo>
                <a:lnTo>
                  <a:pt x="3529632" y="1131196"/>
                </a:lnTo>
                <a:lnTo>
                  <a:pt x="3528250" y="1132744"/>
                </a:lnTo>
                <a:cubicBezTo>
                  <a:pt x="3526349" y="1133282"/>
                  <a:pt x="3524150" y="1133198"/>
                  <a:pt x="3522248" y="1133736"/>
                </a:cubicBezTo>
                <a:cubicBezTo>
                  <a:pt x="3519170" y="1134904"/>
                  <a:pt x="3516180" y="1135304"/>
                  <a:pt x="3515165" y="1131280"/>
                </a:cubicBezTo>
                <a:cubicBezTo>
                  <a:pt x="3513975" y="1128793"/>
                  <a:pt x="3512610" y="1127841"/>
                  <a:pt x="3510434" y="1127565"/>
                </a:cubicBezTo>
                <a:lnTo>
                  <a:pt x="3498094" y="1124321"/>
                </a:lnTo>
                <a:lnTo>
                  <a:pt x="3494584" y="1129946"/>
                </a:lnTo>
                <a:cubicBezTo>
                  <a:pt x="3491059" y="1139885"/>
                  <a:pt x="3484407" y="1143414"/>
                  <a:pt x="3476960" y="1142358"/>
                </a:cubicBezTo>
                <a:cubicBezTo>
                  <a:pt x="3466884" y="1142420"/>
                  <a:pt x="3456807" y="1142481"/>
                  <a:pt x="3446730" y="1142543"/>
                </a:cubicBezTo>
                <a:lnTo>
                  <a:pt x="3435127" y="1136056"/>
                </a:lnTo>
                <a:lnTo>
                  <a:pt x="3414723" y="1134131"/>
                </a:lnTo>
                <a:lnTo>
                  <a:pt x="3403771" y="1126491"/>
                </a:lnTo>
                <a:lnTo>
                  <a:pt x="3396741" y="1128034"/>
                </a:lnTo>
                <a:lnTo>
                  <a:pt x="3395630" y="1129667"/>
                </a:lnTo>
                <a:cubicBezTo>
                  <a:pt x="3394222" y="1131533"/>
                  <a:pt x="3392414" y="1132862"/>
                  <a:pt x="3389148" y="1132448"/>
                </a:cubicBezTo>
                <a:lnTo>
                  <a:pt x="3386484" y="1131567"/>
                </a:lnTo>
                <a:lnTo>
                  <a:pt x="3342732" y="1150157"/>
                </a:lnTo>
                <a:cubicBezTo>
                  <a:pt x="3334988" y="1152042"/>
                  <a:pt x="3333300" y="1156276"/>
                  <a:pt x="3336278" y="1164155"/>
                </a:cubicBezTo>
                <a:cubicBezTo>
                  <a:pt x="3340050" y="1176620"/>
                  <a:pt x="3331411" y="1187325"/>
                  <a:pt x="3320391" y="1184270"/>
                </a:cubicBezTo>
                <a:cubicBezTo>
                  <a:pt x="3312945" y="1183214"/>
                  <a:pt x="3316321" y="1174745"/>
                  <a:pt x="3316768" y="1170335"/>
                </a:cubicBezTo>
                <a:cubicBezTo>
                  <a:pt x="3316968" y="1162161"/>
                  <a:pt x="3316211" y="1157207"/>
                  <a:pt x="3313661" y="1154422"/>
                </a:cubicBezTo>
                <a:lnTo>
                  <a:pt x="3309887" y="1153633"/>
                </a:lnTo>
                <a:lnTo>
                  <a:pt x="3304845" y="1155260"/>
                </a:lnTo>
                <a:lnTo>
                  <a:pt x="3288231" y="1158157"/>
                </a:lnTo>
                <a:lnTo>
                  <a:pt x="3286388" y="1171990"/>
                </a:lnTo>
                <a:cubicBezTo>
                  <a:pt x="3287033" y="1178046"/>
                  <a:pt x="3289068" y="1182809"/>
                  <a:pt x="3289862" y="1187395"/>
                </a:cubicBezTo>
                <a:cubicBezTo>
                  <a:pt x="3289712" y="1188866"/>
                  <a:pt x="3288322" y="1190159"/>
                  <a:pt x="3288322" y="1190159"/>
                </a:cubicBezTo>
                <a:lnTo>
                  <a:pt x="3259861" y="1164210"/>
                </a:lnTo>
                <a:lnTo>
                  <a:pt x="3250588" y="1166300"/>
                </a:lnTo>
                <a:cubicBezTo>
                  <a:pt x="3242256" y="1168360"/>
                  <a:pt x="3234650" y="1170512"/>
                  <a:pt x="3226029" y="1168640"/>
                </a:cubicBezTo>
                <a:cubicBezTo>
                  <a:pt x="3218220" y="1166093"/>
                  <a:pt x="3211486" y="1160566"/>
                  <a:pt x="3207191" y="1153011"/>
                </a:cubicBezTo>
                <a:cubicBezTo>
                  <a:pt x="3195320" y="1134370"/>
                  <a:pt x="3185072" y="1133850"/>
                  <a:pt x="3172646" y="1152528"/>
                </a:cubicBezTo>
                <a:cubicBezTo>
                  <a:pt x="3172558" y="1153296"/>
                  <a:pt x="3171746" y="1153972"/>
                  <a:pt x="3171658" y="1154740"/>
                </a:cubicBezTo>
                <a:cubicBezTo>
                  <a:pt x="3166345" y="1162635"/>
                  <a:pt x="3166345" y="1162635"/>
                  <a:pt x="3162137" y="1154312"/>
                </a:cubicBezTo>
                <a:cubicBezTo>
                  <a:pt x="3157841" y="1146757"/>
                  <a:pt x="3153574" y="1145438"/>
                  <a:pt x="3144343" y="1148942"/>
                </a:cubicBezTo>
                <a:cubicBezTo>
                  <a:pt x="3129769" y="1154105"/>
                  <a:pt x="3129769" y="1154105"/>
                  <a:pt x="3120596" y="1150606"/>
                </a:cubicBezTo>
                <a:cubicBezTo>
                  <a:pt x="3125561" y="1145783"/>
                  <a:pt x="3131716" y="1143447"/>
                  <a:pt x="3137783" y="1141879"/>
                </a:cubicBezTo>
                <a:cubicBezTo>
                  <a:pt x="3143937" y="1139543"/>
                  <a:pt x="3150643" y="1138835"/>
                  <a:pt x="3157436" y="1137359"/>
                </a:cubicBezTo>
                <a:lnTo>
                  <a:pt x="3155855" y="1130000"/>
                </a:lnTo>
                <a:lnTo>
                  <a:pt x="3140152" y="1124399"/>
                </a:lnTo>
                <a:cubicBezTo>
                  <a:pt x="3129430" y="1118404"/>
                  <a:pt x="3125259" y="1122287"/>
                  <a:pt x="3122676" y="1135342"/>
                </a:cubicBezTo>
                <a:cubicBezTo>
                  <a:pt x="3121932" y="1142693"/>
                  <a:pt x="3119300" y="1143810"/>
                  <a:pt x="3113096" y="1142931"/>
                </a:cubicBezTo>
                <a:cubicBezTo>
                  <a:pt x="3104260" y="1143168"/>
                  <a:pt x="3095870" y="1138995"/>
                  <a:pt x="3087630" y="1133352"/>
                </a:cubicBezTo>
                <a:lnTo>
                  <a:pt x="3081158" y="1129929"/>
                </a:lnTo>
                <a:lnTo>
                  <a:pt x="3079899" y="1132986"/>
                </a:lnTo>
                <a:cubicBezTo>
                  <a:pt x="3066400" y="1135170"/>
                  <a:pt x="3052553" y="1140426"/>
                  <a:pt x="3038503" y="1140982"/>
                </a:cubicBezTo>
                <a:cubicBezTo>
                  <a:pt x="3031797" y="1141690"/>
                  <a:pt x="3025091" y="1142399"/>
                  <a:pt x="3023321" y="1132048"/>
                </a:cubicBezTo>
                <a:lnTo>
                  <a:pt x="3022230" y="1130964"/>
                </a:lnTo>
                <a:lnTo>
                  <a:pt x="3020127" y="1132164"/>
                </a:lnTo>
                <a:lnTo>
                  <a:pt x="3018767" y="1133948"/>
                </a:lnTo>
                <a:lnTo>
                  <a:pt x="3018559" y="1141571"/>
                </a:lnTo>
                <a:lnTo>
                  <a:pt x="3011296" y="1143744"/>
                </a:lnTo>
                <a:lnTo>
                  <a:pt x="3002296" y="1155546"/>
                </a:lnTo>
                <a:cubicBezTo>
                  <a:pt x="2997381" y="1166778"/>
                  <a:pt x="2992316" y="1179481"/>
                  <a:pt x="2978368" y="1180484"/>
                </a:cubicBezTo>
                <a:cubicBezTo>
                  <a:pt x="2973254" y="1181251"/>
                  <a:pt x="2965510" y="1183134"/>
                  <a:pt x="2965014" y="1175607"/>
                </a:cubicBezTo>
                <a:cubicBezTo>
                  <a:pt x="2964668" y="1166611"/>
                  <a:pt x="2969285" y="1158318"/>
                  <a:pt x="2977972" y="1159550"/>
                </a:cubicBezTo>
                <a:lnTo>
                  <a:pt x="2990151" y="1151209"/>
                </a:lnTo>
                <a:lnTo>
                  <a:pt x="2977134" y="1143332"/>
                </a:lnTo>
                <a:cubicBezTo>
                  <a:pt x="2973506" y="1142872"/>
                  <a:pt x="2971241" y="1143364"/>
                  <a:pt x="2971444" y="1148063"/>
                </a:cubicBezTo>
                <a:cubicBezTo>
                  <a:pt x="2971096" y="1151135"/>
                  <a:pt x="2970747" y="1154206"/>
                  <a:pt x="2970398" y="1157278"/>
                </a:cubicBezTo>
                <a:cubicBezTo>
                  <a:pt x="2968075" y="1164773"/>
                  <a:pt x="2965723" y="1166033"/>
                  <a:pt x="2958641" y="1163578"/>
                </a:cubicBezTo>
                <a:cubicBezTo>
                  <a:pt x="2954373" y="1162258"/>
                  <a:pt x="2950570" y="1163334"/>
                  <a:pt x="2946216" y="1162782"/>
                </a:cubicBezTo>
                <a:cubicBezTo>
                  <a:pt x="2938872" y="1162630"/>
                  <a:pt x="2933414" y="1158823"/>
                  <a:pt x="2931383" y="1150776"/>
                </a:cubicBezTo>
                <a:cubicBezTo>
                  <a:pt x="2929642" y="1146661"/>
                  <a:pt x="2927988" y="1141777"/>
                  <a:pt x="2926334" y="1136895"/>
                </a:cubicBezTo>
                <a:cubicBezTo>
                  <a:pt x="2928510" y="1137170"/>
                  <a:pt x="2929962" y="1137354"/>
                  <a:pt x="2931414" y="1137538"/>
                </a:cubicBezTo>
                <a:cubicBezTo>
                  <a:pt x="2938990" y="1138888"/>
                  <a:pt x="2942960" y="1139585"/>
                  <a:pt x="2945968" y="1138214"/>
                </a:cubicBezTo>
                <a:lnTo>
                  <a:pt x="2953235" y="1128505"/>
                </a:lnTo>
                <a:lnTo>
                  <a:pt x="2918325" y="1136362"/>
                </a:lnTo>
                <a:cubicBezTo>
                  <a:pt x="2901527" y="1137520"/>
                  <a:pt x="2884550" y="1137349"/>
                  <a:pt x="2867970" y="1139471"/>
                </a:cubicBezTo>
                <a:cubicBezTo>
                  <a:pt x="2857894" y="1139532"/>
                  <a:pt x="2849803" y="1132419"/>
                  <a:pt x="2841712" y="1125306"/>
                </a:cubicBezTo>
                <a:cubicBezTo>
                  <a:pt x="2824290" y="1110904"/>
                  <a:pt x="2806420" y="1100912"/>
                  <a:pt x="2785920" y="1092039"/>
                </a:cubicBezTo>
                <a:cubicBezTo>
                  <a:pt x="2771326" y="1086985"/>
                  <a:pt x="2757526" y="1086519"/>
                  <a:pt x="2745014" y="1098165"/>
                </a:cubicBezTo>
                <a:cubicBezTo>
                  <a:pt x="2739604" y="1101871"/>
                  <a:pt x="2734490" y="1102638"/>
                  <a:pt x="2728435" y="1100287"/>
                </a:cubicBezTo>
                <a:cubicBezTo>
                  <a:pt x="2690858" y="1086008"/>
                  <a:pt x="2655365" y="1088429"/>
                  <a:pt x="2621210" y="1114901"/>
                </a:cubicBezTo>
                <a:cubicBezTo>
                  <a:pt x="2614408" y="1119901"/>
                  <a:pt x="2609742" y="1116256"/>
                  <a:pt x="2602148" y="1116669"/>
                </a:cubicBezTo>
                <a:cubicBezTo>
                  <a:pt x="2589588" y="1116380"/>
                  <a:pt x="2586909" y="1105560"/>
                  <a:pt x="2581598" y="1095859"/>
                </a:cubicBezTo>
                <a:cubicBezTo>
                  <a:pt x="2577380" y="1087804"/>
                  <a:pt x="2571026" y="1088394"/>
                  <a:pt x="2565764" y="1090630"/>
                </a:cubicBezTo>
                <a:cubicBezTo>
                  <a:pt x="2557870" y="1093984"/>
                  <a:pt x="2549828" y="1098809"/>
                  <a:pt x="2541934" y="1102162"/>
                </a:cubicBezTo>
                <a:cubicBezTo>
                  <a:pt x="2524758" y="1110164"/>
                  <a:pt x="2517610" y="1106168"/>
                  <a:pt x="2510862" y="1085823"/>
                </a:cubicBezTo>
                <a:cubicBezTo>
                  <a:pt x="2509124" y="1078120"/>
                  <a:pt x="2505998" y="1071712"/>
                  <a:pt x="2501481" y="1066597"/>
                </a:cubicBezTo>
                <a:cubicBezTo>
                  <a:pt x="2499148" y="1064775"/>
                  <a:pt x="2498354" y="1060188"/>
                  <a:pt x="2494333" y="1062601"/>
                </a:cubicBezTo>
                <a:cubicBezTo>
                  <a:pt x="2491553" y="1065188"/>
                  <a:pt x="2491106" y="1069600"/>
                  <a:pt x="2493290" y="1072891"/>
                </a:cubicBezTo>
                <a:cubicBezTo>
                  <a:pt x="2494233" y="1076008"/>
                  <a:pt x="2495324" y="1077654"/>
                  <a:pt x="2496268" y="1080770"/>
                </a:cubicBezTo>
                <a:cubicBezTo>
                  <a:pt x="2500635" y="1087355"/>
                  <a:pt x="2501131" y="1094882"/>
                  <a:pt x="2493238" y="1098236"/>
                </a:cubicBezTo>
                <a:cubicBezTo>
                  <a:pt x="2485196" y="1103060"/>
                  <a:pt x="2480381" y="1100885"/>
                  <a:pt x="2476310" y="1091361"/>
                </a:cubicBezTo>
                <a:cubicBezTo>
                  <a:pt x="2475666" y="1085303"/>
                  <a:pt x="2473632" y="1080541"/>
                  <a:pt x="2471746" y="1074309"/>
                </a:cubicBezTo>
                <a:cubicBezTo>
                  <a:pt x="2468917" y="1064960"/>
                  <a:pt x="2462414" y="1067020"/>
                  <a:pt x="2456060" y="1067610"/>
                </a:cubicBezTo>
                <a:cubicBezTo>
                  <a:pt x="2449557" y="1069669"/>
                  <a:pt x="2452684" y="1076078"/>
                  <a:pt x="2453477" y="1080665"/>
                </a:cubicBezTo>
                <a:cubicBezTo>
                  <a:pt x="2453328" y="1082135"/>
                  <a:pt x="2453179" y="1083605"/>
                  <a:pt x="2453030" y="1085075"/>
                </a:cubicBezTo>
                <a:cubicBezTo>
                  <a:pt x="2453922" y="1113536"/>
                  <a:pt x="2448361" y="1118712"/>
                  <a:pt x="2425229" y="1110956"/>
                </a:cubicBezTo>
                <a:cubicBezTo>
                  <a:pt x="2408153" y="1105551"/>
                  <a:pt x="2389538" y="1102911"/>
                  <a:pt x="2371866" y="1103386"/>
                </a:cubicBezTo>
                <a:cubicBezTo>
                  <a:pt x="2353102" y="1102215"/>
                  <a:pt x="2348586" y="1097100"/>
                  <a:pt x="2345857" y="1074344"/>
                </a:cubicBezTo>
                <a:cubicBezTo>
                  <a:pt x="2345064" y="1069757"/>
                  <a:pt x="2344418" y="1063701"/>
                  <a:pt x="2340696" y="1063172"/>
                </a:cubicBezTo>
                <a:cubicBezTo>
                  <a:pt x="2334491" y="1062292"/>
                  <a:pt x="2330171" y="1067644"/>
                  <a:pt x="2326944" y="1074643"/>
                </a:cubicBezTo>
                <a:cubicBezTo>
                  <a:pt x="2336723" y="1077522"/>
                  <a:pt x="2342331" y="1084283"/>
                  <a:pt x="2338508" y="1097161"/>
                </a:cubicBezTo>
                <a:cubicBezTo>
                  <a:pt x="2336671" y="1102866"/>
                  <a:pt x="2333891" y="1105454"/>
                  <a:pt x="2328282" y="1098694"/>
                </a:cubicBezTo>
                <a:cubicBezTo>
                  <a:pt x="2320340" y="1090110"/>
                  <a:pt x="2312548" y="1080057"/>
                  <a:pt x="2311556" y="1065003"/>
                </a:cubicBezTo>
                <a:cubicBezTo>
                  <a:pt x="2311706" y="1063534"/>
                  <a:pt x="2311854" y="1062063"/>
                  <a:pt x="2310614" y="1061887"/>
                </a:cubicBezTo>
                <a:cubicBezTo>
                  <a:pt x="2303119" y="1048894"/>
                  <a:pt x="2305104" y="1041719"/>
                  <a:pt x="2318260" y="1036129"/>
                </a:cubicBezTo>
                <a:cubicBezTo>
                  <a:pt x="2340252" y="1030302"/>
                  <a:pt x="2360853" y="1025768"/>
                  <a:pt x="2383787" y="1023057"/>
                </a:cubicBezTo>
                <a:cubicBezTo>
                  <a:pt x="2396496" y="1021877"/>
                  <a:pt x="2403446" y="1015406"/>
                  <a:pt x="2405085" y="999235"/>
                </a:cubicBezTo>
                <a:cubicBezTo>
                  <a:pt x="2404440" y="993179"/>
                  <a:pt x="2407370" y="989120"/>
                  <a:pt x="2409207" y="983415"/>
                </a:cubicBezTo>
                <a:cubicBezTo>
                  <a:pt x="2411193" y="976241"/>
                  <a:pt x="2411789" y="970361"/>
                  <a:pt x="2406031" y="965070"/>
                </a:cubicBezTo>
                <a:cubicBezTo>
                  <a:pt x="2400274" y="959779"/>
                  <a:pt x="2397196" y="965308"/>
                  <a:pt x="2393025" y="969190"/>
                </a:cubicBezTo>
                <a:cubicBezTo>
                  <a:pt x="2384834" y="975484"/>
                  <a:pt x="2375402" y="981603"/>
                  <a:pt x="2365176" y="983134"/>
                </a:cubicBezTo>
                <a:cubicBezTo>
                  <a:pt x="2353708" y="984489"/>
                  <a:pt x="2342540" y="982905"/>
                  <a:pt x="2331967" y="975440"/>
                </a:cubicBezTo>
                <a:cubicBezTo>
                  <a:pt x="2311764" y="963626"/>
                  <a:pt x="2289426" y="960456"/>
                  <a:pt x="2267435" y="966284"/>
                </a:cubicBezTo>
                <a:cubicBezTo>
                  <a:pt x="2262173" y="968520"/>
                  <a:pt x="2259542" y="969638"/>
                  <a:pt x="2258946" y="975519"/>
                </a:cubicBezTo>
                <a:cubicBezTo>
                  <a:pt x="2259292" y="984515"/>
                  <a:pt x="2256512" y="987104"/>
                  <a:pt x="2251052" y="978873"/>
                </a:cubicBezTo>
                <a:cubicBezTo>
                  <a:pt x="2243409" y="967349"/>
                  <a:pt x="2233182" y="968882"/>
                  <a:pt x="2223601" y="976470"/>
                </a:cubicBezTo>
                <a:cubicBezTo>
                  <a:pt x="2213871" y="985528"/>
                  <a:pt x="2204290" y="993117"/>
                  <a:pt x="2189547" y="989534"/>
                </a:cubicBezTo>
                <a:cubicBezTo>
                  <a:pt x="2185824" y="989005"/>
                  <a:pt x="2181802" y="991418"/>
                  <a:pt x="2181206" y="997298"/>
                </a:cubicBezTo>
                <a:cubicBezTo>
                  <a:pt x="2181553" y="1006295"/>
                  <a:pt x="2178773" y="1008883"/>
                  <a:pt x="2172270" y="1010943"/>
                </a:cubicBezTo>
                <a:cubicBezTo>
                  <a:pt x="2163434" y="1011180"/>
                  <a:pt x="2158619" y="1009007"/>
                  <a:pt x="2154400" y="1000952"/>
                </a:cubicBezTo>
                <a:cubicBezTo>
                  <a:pt x="2147054" y="986488"/>
                  <a:pt x="2147453" y="970140"/>
                  <a:pt x="2146610" y="953617"/>
                </a:cubicBezTo>
                <a:cubicBezTo>
                  <a:pt x="2146264" y="944619"/>
                  <a:pt x="2156938" y="938678"/>
                  <a:pt x="2165774" y="938441"/>
                </a:cubicBezTo>
                <a:cubicBezTo>
                  <a:pt x="2176000" y="936908"/>
                  <a:pt x="2183892" y="933554"/>
                  <a:pt x="2181958" y="915385"/>
                </a:cubicBezTo>
                <a:cubicBezTo>
                  <a:pt x="2188510" y="925262"/>
                  <a:pt x="2187616" y="934082"/>
                  <a:pt x="2189352" y="941785"/>
                </a:cubicBezTo>
                <a:cubicBezTo>
                  <a:pt x="2192330" y="949664"/>
                  <a:pt x="2195308" y="957543"/>
                  <a:pt x="2204293" y="955835"/>
                </a:cubicBezTo>
                <a:cubicBezTo>
                  <a:pt x="2213129" y="955597"/>
                  <a:pt x="2222263" y="952420"/>
                  <a:pt x="2222364" y="939012"/>
                </a:cubicBezTo>
                <a:cubicBezTo>
                  <a:pt x="2221868" y="931485"/>
                  <a:pt x="2225095" y="924487"/>
                  <a:pt x="2229265" y="920605"/>
                </a:cubicBezTo>
                <a:cubicBezTo>
                  <a:pt x="2243166" y="907664"/>
                  <a:pt x="2249221" y="910015"/>
                  <a:pt x="2256120" y="928888"/>
                </a:cubicBezTo>
                <a:cubicBezTo>
                  <a:pt x="2266745" y="911009"/>
                  <a:pt x="2278462" y="894775"/>
                  <a:pt x="2293454" y="883482"/>
                </a:cubicBezTo>
                <a:cubicBezTo>
                  <a:pt x="2319268" y="864775"/>
                  <a:pt x="2346075" y="861122"/>
                  <a:pt x="2375065" y="860761"/>
                </a:cubicBezTo>
                <a:cubicBezTo>
                  <a:pt x="2411502" y="861456"/>
                  <a:pt x="2447144" y="857565"/>
                  <a:pt x="2481198" y="844501"/>
                </a:cubicBezTo>
                <a:cubicBezTo>
                  <a:pt x="2485070" y="843559"/>
                  <a:pt x="2488942" y="842617"/>
                  <a:pt x="2490482" y="839853"/>
                </a:cubicBezTo>
                <a:cubicBezTo>
                  <a:pt x="2498970" y="830618"/>
                  <a:pt x="2498326" y="824562"/>
                  <a:pt x="2487306" y="821507"/>
                </a:cubicBezTo>
                <a:cubicBezTo>
                  <a:pt x="2476286" y="818453"/>
                  <a:pt x="2469287" y="812985"/>
                  <a:pt x="2473408" y="797166"/>
                </a:cubicBezTo>
                <a:cubicBezTo>
                  <a:pt x="2475246" y="791462"/>
                  <a:pt x="2471523" y="790934"/>
                  <a:pt x="2467800" y="790406"/>
                </a:cubicBezTo>
                <a:cubicBezTo>
                  <a:pt x="2463928" y="791348"/>
                  <a:pt x="2459262" y="787703"/>
                  <a:pt x="2458517" y="795054"/>
                </a:cubicBezTo>
                <a:cubicBezTo>
                  <a:pt x="2457772" y="802404"/>
                  <a:pt x="2457969" y="812871"/>
                  <a:pt x="2450225" y="814755"/>
                </a:cubicBezTo>
                <a:cubicBezTo>
                  <a:pt x="2442481" y="816639"/>
                  <a:pt x="2439802" y="805820"/>
                  <a:pt x="2434193" y="799059"/>
                </a:cubicBezTo>
                <a:cubicBezTo>
                  <a:pt x="2432008" y="795767"/>
                  <a:pt x="2428733" y="790828"/>
                  <a:pt x="2425457" y="785889"/>
                </a:cubicBezTo>
                <a:cubicBezTo>
                  <a:pt x="2419998" y="777658"/>
                  <a:pt x="2412700" y="775132"/>
                  <a:pt x="2404509" y="781426"/>
                </a:cubicBezTo>
                <a:cubicBezTo>
                  <a:pt x="2390906" y="791426"/>
                  <a:pt x="2377256" y="789490"/>
                  <a:pt x="2364052" y="783143"/>
                </a:cubicBezTo>
                <a:cubicBezTo>
                  <a:pt x="2353032" y="780088"/>
                  <a:pt x="2344345" y="778855"/>
                  <a:pt x="2333821" y="783328"/>
                </a:cubicBezTo>
                <a:cubicBezTo>
                  <a:pt x="2325928" y="786682"/>
                  <a:pt x="2321560" y="780097"/>
                  <a:pt x="2321214" y="771100"/>
                </a:cubicBezTo>
                <a:cubicBezTo>
                  <a:pt x="2320568" y="765043"/>
                  <a:pt x="2327817" y="755632"/>
                  <a:pt x="2318038" y="752754"/>
                </a:cubicBezTo>
                <a:cubicBezTo>
                  <a:pt x="2309351" y="751522"/>
                  <a:pt x="2300216" y="754700"/>
                  <a:pt x="2295302" y="765932"/>
                </a:cubicBezTo>
                <a:cubicBezTo>
                  <a:pt x="2290684" y="774225"/>
                  <a:pt x="2291180" y="781752"/>
                  <a:pt x="2290136" y="792042"/>
                </a:cubicBezTo>
                <a:cubicBezTo>
                  <a:pt x="2285374" y="764524"/>
                  <a:pt x="2269240" y="762235"/>
                  <a:pt x="2250327" y="762534"/>
                </a:cubicBezTo>
                <a:cubicBezTo>
                  <a:pt x="2239009" y="762420"/>
                  <a:pt x="2229230" y="759541"/>
                  <a:pt x="2219154" y="759603"/>
                </a:cubicBezTo>
                <a:cubicBezTo>
                  <a:pt x="2199148" y="758256"/>
                  <a:pt x="2179937" y="761495"/>
                  <a:pt x="2163256" y="777024"/>
                </a:cubicBezTo>
                <a:cubicBezTo>
                  <a:pt x="2156157" y="784965"/>
                  <a:pt x="2150250" y="781144"/>
                  <a:pt x="2146180" y="771619"/>
                </a:cubicBezTo>
                <a:cubicBezTo>
                  <a:pt x="2132086" y="736811"/>
                  <a:pt x="2113620" y="732700"/>
                  <a:pt x="2087358" y="755817"/>
                </a:cubicBezTo>
                <a:cubicBezTo>
                  <a:pt x="2080408" y="762288"/>
                  <a:pt x="2072812" y="762701"/>
                  <a:pt x="2065218" y="763115"/>
                </a:cubicBezTo>
                <a:cubicBezTo>
                  <a:pt x="2051567" y="761178"/>
                  <a:pt x="2039156" y="759418"/>
                  <a:pt x="2027588" y="774180"/>
                </a:cubicBezTo>
                <a:cubicBezTo>
                  <a:pt x="2022972" y="782473"/>
                  <a:pt x="2019052" y="771478"/>
                  <a:pt x="2015776" y="766540"/>
                </a:cubicBezTo>
                <a:cubicBezTo>
                  <a:pt x="2013590" y="763247"/>
                  <a:pt x="2014188" y="757367"/>
                  <a:pt x="2014635" y="752956"/>
                </a:cubicBezTo>
                <a:cubicBezTo>
                  <a:pt x="2016173" y="750192"/>
                  <a:pt x="2015530" y="744136"/>
                  <a:pt x="2013047" y="743783"/>
                </a:cubicBezTo>
                <a:cubicBezTo>
                  <a:pt x="2003417" y="739435"/>
                  <a:pt x="1994432" y="741143"/>
                  <a:pt x="1985298" y="744320"/>
                </a:cubicBezTo>
                <a:cubicBezTo>
                  <a:pt x="1980036" y="746556"/>
                  <a:pt x="1978198" y="752261"/>
                  <a:pt x="1977454" y="759611"/>
                </a:cubicBezTo>
                <a:cubicBezTo>
                  <a:pt x="1973976" y="781487"/>
                  <a:pt x="1967176" y="786488"/>
                  <a:pt x="1948560" y="783847"/>
                </a:cubicBezTo>
                <a:cubicBezTo>
                  <a:pt x="1943746" y="781673"/>
                  <a:pt x="1941561" y="778380"/>
                  <a:pt x="1944491" y="774322"/>
                </a:cubicBezTo>
                <a:cubicBezTo>
                  <a:pt x="1952186" y="760501"/>
                  <a:pt x="1943798" y="756328"/>
                  <a:pt x="1936650" y="752330"/>
                </a:cubicBezTo>
                <a:cubicBezTo>
                  <a:pt x="1928260" y="748158"/>
                  <a:pt x="1919276" y="749866"/>
                  <a:pt x="1911680" y="750280"/>
                </a:cubicBezTo>
                <a:cubicBezTo>
                  <a:pt x="1902844" y="750517"/>
                  <a:pt x="1894158" y="749285"/>
                  <a:pt x="1885023" y="752464"/>
                </a:cubicBezTo>
                <a:cubicBezTo>
                  <a:pt x="1878372" y="755994"/>
                  <a:pt x="1875542" y="746644"/>
                  <a:pt x="1874898" y="740587"/>
                </a:cubicBezTo>
                <a:cubicBezTo>
                  <a:pt x="1874700" y="730121"/>
                  <a:pt x="1871126" y="728123"/>
                  <a:pt x="1863382" y="730007"/>
                </a:cubicBezTo>
                <a:cubicBezTo>
                  <a:pt x="1860751" y="731124"/>
                  <a:pt x="1858120" y="732242"/>
                  <a:pt x="1854397" y="731714"/>
                </a:cubicBezTo>
                <a:cubicBezTo>
                  <a:pt x="1850525" y="732656"/>
                  <a:pt x="1845412" y="733421"/>
                  <a:pt x="1842136" y="728483"/>
                </a:cubicBezTo>
                <a:cubicBezTo>
                  <a:pt x="1840101" y="723720"/>
                  <a:pt x="1845363" y="721484"/>
                  <a:pt x="1847052" y="717251"/>
                </a:cubicBezTo>
                <a:cubicBezTo>
                  <a:pt x="1853357" y="704724"/>
                  <a:pt x="1850379" y="696844"/>
                  <a:pt x="1833154" y="692910"/>
                </a:cubicBezTo>
                <a:cubicBezTo>
                  <a:pt x="1835986" y="664977"/>
                  <a:pt x="1838670" y="638515"/>
                  <a:pt x="1841502" y="610582"/>
                </a:cubicBezTo>
                <a:cubicBezTo>
                  <a:pt x="1851578" y="610520"/>
                  <a:pt x="1857187" y="617281"/>
                  <a:pt x="1859718" y="629570"/>
                </a:cubicBezTo>
                <a:cubicBezTo>
                  <a:pt x="1866664" y="660382"/>
                  <a:pt x="1879570" y="669669"/>
                  <a:pt x="1905881" y="658489"/>
                </a:cubicBezTo>
                <a:cubicBezTo>
                  <a:pt x="1917646" y="654193"/>
                  <a:pt x="1926631" y="652485"/>
                  <a:pt x="1937800" y="654070"/>
                </a:cubicBezTo>
                <a:cubicBezTo>
                  <a:pt x="1942615" y="656244"/>
                  <a:pt x="1948820" y="657125"/>
                  <a:pt x="1950657" y="651420"/>
                </a:cubicBezTo>
                <a:cubicBezTo>
                  <a:pt x="1953736" y="645892"/>
                  <a:pt x="1947828" y="642071"/>
                  <a:pt x="1945644" y="638779"/>
                </a:cubicBezTo>
                <a:cubicBezTo>
                  <a:pt x="1943461" y="635487"/>
                  <a:pt x="1941128" y="633664"/>
                  <a:pt x="1938944" y="630372"/>
                </a:cubicBezTo>
                <a:cubicBezTo>
                  <a:pt x="1935668" y="625433"/>
                  <a:pt x="1929910" y="620142"/>
                  <a:pt x="1931748" y="614438"/>
                </a:cubicBezTo>
                <a:cubicBezTo>
                  <a:pt x="1934975" y="607439"/>
                  <a:pt x="1942421" y="608496"/>
                  <a:pt x="1947385" y="609200"/>
                </a:cubicBezTo>
                <a:cubicBezTo>
                  <a:pt x="1956221" y="608962"/>
                  <a:pt x="1964908" y="610195"/>
                  <a:pt x="1973446" y="612897"/>
                </a:cubicBezTo>
                <a:cubicBezTo>
                  <a:pt x="1991912" y="617008"/>
                  <a:pt x="2008790" y="611947"/>
                  <a:pt x="2024080" y="597712"/>
                </a:cubicBezTo>
                <a:cubicBezTo>
                  <a:pt x="2026860" y="595124"/>
                  <a:pt x="2029342" y="595476"/>
                  <a:pt x="2031526" y="598768"/>
                </a:cubicBezTo>
                <a:cubicBezTo>
                  <a:pt x="2033710" y="602061"/>
                  <a:pt x="2036192" y="602413"/>
                  <a:pt x="2039915" y="602940"/>
                </a:cubicBezTo>
                <a:cubicBezTo>
                  <a:pt x="2042397" y="603293"/>
                  <a:pt x="2045971" y="605291"/>
                  <a:pt x="2047510" y="602527"/>
                </a:cubicBezTo>
                <a:cubicBezTo>
                  <a:pt x="2049198" y="598293"/>
                  <a:pt x="2046866" y="596470"/>
                  <a:pt x="2044533" y="594648"/>
                </a:cubicBezTo>
                <a:cubicBezTo>
                  <a:pt x="2040015" y="589534"/>
                  <a:pt x="2039371" y="583477"/>
                  <a:pt x="2036244" y="577068"/>
                </a:cubicBezTo>
                <a:cubicBezTo>
                  <a:pt x="2032969" y="572130"/>
                  <a:pt x="2033564" y="566249"/>
                  <a:pt x="2037735" y="562367"/>
                </a:cubicBezTo>
                <a:cubicBezTo>
                  <a:pt x="2043296" y="557191"/>
                  <a:pt x="2046869" y="559189"/>
                  <a:pt x="2050144" y="564128"/>
                </a:cubicBezTo>
                <a:cubicBezTo>
                  <a:pt x="2053719" y="566126"/>
                  <a:pt x="2055902" y="569418"/>
                  <a:pt x="2058086" y="572711"/>
                </a:cubicBezTo>
                <a:cubicBezTo>
                  <a:pt x="2065581" y="585704"/>
                  <a:pt x="2071338" y="590995"/>
                  <a:pt x="2084792" y="582465"/>
                </a:cubicBezTo>
                <a:cubicBezTo>
                  <a:pt x="2095615" y="575052"/>
                  <a:pt x="2108818" y="581399"/>
                  <a:pt x="2120782" y="587571"/>
                </a:cubicBezTo>
                <a:cubicBezTo>
                  <a:pt x="2126838" y="589921"/>
                  <a:pt x="2132446" y="596682"/>
                  <a:pt x="2137064" y="588389"/>
                </a:cubicBezTo>
                <a:cubicBezTo>
                  <a:pt x="2142922" y="580273"/>
                  <a:pt x="2138404" y="575158"/>
                  <a:pt x="2134037" y="568573"/>
                </a:cubicBezTo>
                <a:cubicBezTo>
                  <a:pt x="2131854" y="565281"/>
                  <a:pt x="2129669" y="561988"/>
                  <a:pt x="2128726" y="558872"/>
                </a:cubicBezTo>
                <a:cubicBezTo>
                  <a:pt x="2126840" y="552639"/>
                  <a:pt x="2126046" y="548053"/>
                  <a:pt x="2133642" y="547639"/>
                </a:cubicBezTo>
                <a:cubicBezTo>
                  <a:pt x="2167894" y="545043"/>
                  <a:pt x="2187008" y="517929"/>
                  <a:pt x="2206271" y="489345"/>
                </a:cubicBezTo>
                <a:cubicBezTo>
                  <a:pt x="2207810" y="486580"/>
                  <a:pt x="2208258" y="482170"/>
                  <a:pt x="2208705" y="477759"/>
                </a:cubicBezTo>
                <a:cubicBezTo>
                  <a:pt x="2210046" y="464528"/>
                  <a:pt x="2214068" y="462117"/>
                  <a:pt x="2224938" y="466641"/>
                </a:cubicBezTo>
                <a:cubicBezTo>
                  <a:pt x="2253678" y="481157"/>
                  <a:pt x="2281875" y="476211"/>
                  <a:pt x="2306747" y="454387"/>
                </a:cubicBezTo>
                <a:cubicBezTo>
                  <a:pt x="2323428" y="438858"/>
                  <a:pt x="2341845" y="431033"/>
                  <a:pt x="2362346" y="439906"/>
                </a:cubicBezTo>
                <a:cubicBezTo>
                  <a:pt x="2371976" y="444255"/>
                  <a:pt x="2379223" y="434844"/>
                  <a:pt x="2385082" y="426728"/>
                </a:cubicBezTo>
                <a:cubicBezTo>
                  <a:pt x="2389550" y="419904"/>
                  <a:pt x="2394812" y="417669"/>
                  <a:pt x="2403350" y="420372"/>
                </a:cubicBezTo>
                <a:cubicBezTo>
                  <a:pt x="2425241" y="427952"/>
                  <a:pt x="2447084" y="423594"/>
                  <a:pt x="2469074" y="417766"/>
                </a:cubicBezTo>
                <a:cubicBezTo>
                  <a:pt x="2493548" y="412291"/>
                  <a:pt x="2518320" y="403875"/>
                  <a:pt x="2544530" y="406102"/>
                </a:cubicBezTo>
                <a:cubicBezTo>
                  <a:pt x="2551976" y="407158"/>
                  <a:pt x="2558777" y="402158"/>
                  <a:pt x="2564635" y="394041"/>
                </a:cubicBezTo>
                <a:cubicBezTo>
                  <a:pt x="2580522" y="373926"/>
                  <a:pt x="2586876" y="373337"/>
                  <a:pt x="2606930" y="386621"/>
                </a:cubicBezTo>
                <a:cubicBezTo>
                  <a:pt x="2616262" y="393909"/>
                  <a:pt x="2626338" y="393848"/>
                  <a:pt x="2636862" y="389376"/>
                </a:cubicBezTo>
                <a:lnTo>
                  <a:pt x="2657541" y="385423"/>
                </a:lnTo>
                <a:lnTo>
                  <a:pt x="2661812" y="347800"/>
                </a:lnTo>
                <a:cubicBezTo>
                  <a:pt x="2667704" y="347768"/>
                  <a:pt x="2670984" y="351299"/>
                  <a:pt x="2672464" y="357718"/>
                </a:cubicBezTo>
                <a:cubicBezTo>
                  <a:pt x="2676527" y="373812"/>
                  <a:pt x="2684074" y="378664"/>
                  <a:pt x="2699460" y="372824"/>
                </a:cubicBezTo>
                <a:cubicBezTo>
                  <a:pt x="2706340" y="370580"/>
                  <a:pt x="2711594" y="369688"/>
                  <a:pt x="2718126" y="370515"/>
                </a:cubicBezTo>
                <a:cubicBezTo>
                  <a:pt x="2720942" y="371651"/>
                  <a:pt x="2724570" y="372111"/>
                  <a:pt x="2725645" y="369131"/>
                </a:cubicBezTo>
                <a:cubicBezTo>
                  <a:pt x="2727445" y="366244"/>
                  <a:pt x="2723990" y="364248"/>
                  <a:pt x="2722714" y="362528"/>
                </a:cubicBezTo>
                <a:cubicBezTo>
                  <a:pt x="2721436" y="360809"/>
                  <a:pt x="2720072" y="359857"/>
                  <a:pt x="2718795" y="358137"/>
                </a:cubicBezTo>
                <a:cubicBezTo>
                  <a:pt x="2716879" y="355557"/>
                  <a:pt x="2713512" y="352794"/>
                  <a:pt x="2714586" y="349814"/>
                </a:cubicBezTo>
                <a:cubicBezTo>
                  <a:pt x="2716474" y="346159"/>
                  <a:pt x="2720828" y="346711"/>
                  <a:pt x="2723731" y="347078"/>
                </a:cubicBezTo>
                <a:cubicBezTo>
                  <a:pt x="2728898" y="346954"/>
                  <a:pt x="2733978" y="347598"/>
                  <a:pt x="2738972" y="349010"/>
                </a:cubicBezTo>
                <a:cubicBezTo>
                  <a:pt x="2749770" y="351157"/>
                  <a:pt x="2759640" y="348513"/>
                  <a:pt x="2768582" y="341078"/>
                </a:cubicBezTo>
                <a:cubicBezTo>
                  <a:pt x="2770208" y="339726"/>
                  <a:pt x="2771659" y="339910"/>
                  <a:pt x="2772936" y="341629"/>
                </a:cubicBezTo>
                <a:cubicBezTo>
                  <a:pt x="2774214" y="343349"/>
                  <a:pt x="2775665" y="343533"/>
                  <a:pt x="2777842" y="343809"/>
                </a:cubicBezTo>
                <a:cubicBezTo>
                  <a:pt x="2779293" y="343993"/>
                  <a:pt x="2781384" y="345037"/>
                  <a:pt x="2782284" y="343593"/>
                </a:cubicBezTo>
                <a:cubicBezTo>
                  <a:pt x="2783271" y="341381"/>
                  <a:pt x="2781906" y="340429"/>
                  <a:pt x="2780542" y="339478"/>
                </a:cubicBezTo>
                <a:cubicBezTo>
                  <a:pt x="2777900" y="336806"/>
                  <a:pt x="2777524" y="333643"/>
                  <a:pt x="2775695" y="330295"/>
                </a:cubicBezTo>
                <a:cubicBezTo>
                  <a:pt x="2773780" y="327715"/>
                  <a:pt x="2774128" y="324644"/>
                  <a:pt x="2776567" y="322616"/>
                </a:cubicBezTo>
                <a:cubicBezTo>
                  <a:pt x="2779818" y="319913"/>
                  <a:pt x="2781908" y="320956"/>
                  <a:pt x="2783824" y="323536"/>
                </a:cubicBezTo>
                <a:cubicBezTo>
                  <a:pt x="2785914" y="324580"/>
                  <a:pt x="2787191" y="326299"/>
                  <a:pt x="2788468" y="328019"/>
                </a:cubicBezTo>
                <a:cubicBezTo>
                  <a:pt x="2792851" y="334806"/>
                  <a:pt x="2796218" y="337569"/>
                  <a:pt x="2804086" y="333114"/>
                </a:cubicBezTo>
                <a:cubicBezTo>
                  <a:pt x="2810414" y="329242"/>
                  <a:pt x="2818136" y="332557"/>
                  <a:pt x="2825132" y="335781"/>
                </a:cubicBezTo>
                <a:cubicBezTo>
                  <a:pt x="2828673" y="337009"/>
                  <a:pt x="2831953" y="340540"/>
                  <a:pt x="2834653" y="336208"/>
                </a:cubicBezTo>
                <a:cubicBezTo>
                  <a:pt x="2838079" y="331969"/>
                  <a:pt x="2835438" y="329297"/>
                  <a:pt x="2832884" y="325858"/>
                </a:cubicBezTo>
                <a:cubicBezTo>
                  <a:pt x="2831606" y="324138"/>
                  <a:pt x="2830329" y="322418"/>
                  <a:pt x="2829778" y="320791"/>
                </a:cubicBezTo>
                <a:cubicBezTo>
                  <a:pt x="2828675" y="317535"/>
                  <a:pt x="2828211" y="315140"/>
                  <a:pt x="2832652" y="314923"/>
                </a:cubicBezTo>
                <a:cubicBezTo>
                  <a:pt x="2852683" y="313567"/>
                  <a:pt x="2863860" y="299405"/>
                  <a:pt x="2875125" y="284474"/>
                </a:cubicBezTo>
                <a:cubicBezTo>
                  <a:pt x="2876025" y="283030"/>
                  <a:pt x="2876287" y="280727"/>
                  <a:pt x="2876548" y="278423"/>
                </a:cubicBezTo>
                <a:cubicBezTo>
                  <a:pt x="2877333" y="271512"/>
                  <a:pt x="2879684" y="270252"/>
                  <a:pt x="2886041" y="272616"/>
                </a:cubicBezTo>
                <a:cubicBezTo>
                  <a:pt x="2902849" y="280198"/>
                  <a:pt x="2919338" y="277614"/>
                  <a:pt x="2933882" y="266215"/>
                </a:cubicBezTo>
                <a:cubicBezTo>
                  <a:pt x="2943637" y="258104"/>
                  <a:pt x="2954408" y="254016"/>
                  <a:pt x="2966396" y="258651"/>
                </a:cubicBezTo>
                <a:cubicBezTo>
                  <a:pt x="2972028" y="260922"/>
                  <a:pt x="2976266" y="256007"/>
                  <a:pt x="2979692" y="251768"/>
                </a:cubicBezTo>
                <a:cubicBezTo>
                  <a:pt x="2982305" y="248204"/>
                  <a:pt x="2985382" y="247036"/>
                  <a:pt x="2990375" y="248448"/>
                </a:cubicBezTo>
                <a:cubicBezTo>
                  <a:pt x="2996776" y="250427"/>
                  <a:pt x="3003170" y="250848"/>
                  <a:pt x="3009571" y="250393"/>
                </a:cubicBezTo>
                <a:lnTo>
                  <a:pt x="3013612" y="249699"/>
                </a:lnTo>
                <a:lnTo>
                  <a:pt x="3013124" y="244627"/>
                </a:lnTo>
                <a:cubicBezTo>
                  <a:pt x="3009616" y="227422"/>
                  <a:pt x="3001276" y="228196"/>
                  <a:pt x="2976965" y="225866"/>
                </a:cubicBezTo>
                <a:cubicBezTo>
                  <a:pt x="2968278" y="224633"/>
                  <a:pt x="2958201" y="224695"/>
                  <a:pt x="2948273" y="223286"/>
                </a:cubicBezTo>
                <a:cubicBezTo>
                  <a:pt x="2939586" y="222053"/>
                  <a:pt x="2933728" y="230171"/>
                  <a:pt x="2927869" y="238286"/>
                </a:cubicBezTo>
                <a:cubicBezTo>
                  <a:pt x="2923502" y="231702"/>
                  <a:pt x="2920226" y="226763"/>
                  <a:pt x="2915709" y="221648"/>
                </a:cubicBezTo>
                <a:cubicBezTo>
                  <a:pt x="2905732" y="208302"/>
                  <a:pt x="2898137" y="208717"/>
                  <a:pt x="2890442" y="222537"/>
                </a:cubicBezTo>
                <a:cubicBezTo>
                  <a:pt x="2882746" y="236358"/>
                  <a:pt x="2874853" y="239712"/>
                  <a:pt x="2864430" y="230778"/>
                </a:cubicBezTo>
                <a:cubicBezTo>
                  <a:pt x="2860856" y="228779"/>
                  <a:pt x="2857132" y="228251"/>
                  <a:pt x="2854501" y="229369"/>
                </a:cubicBezTo>
                <a:cubicBezTo>
                  <a:pt x="2817022" y="238964"/>
                  <a:pt x="2779345" y="238092"/>
                  <a:pt x="2741966" y="234282"/>
                </a:cubicBezTo>
                <a:cubicBezTo>
                  <a:pt x="2732037" y="232873"/>
                  <a:pt x="2723052" y="234581"/>
                  <a:pt x="2717988" y="247283"/>
                </a:cubicBezTo>
                <a:cubicBezTo>
                  <a:pt x="2716449" y="250048"/>
                  <a:pt x="2716151" y="252988"/>
                  <a:pt x="2712428" y="252460"/>
                </a:cubicBezTo>
                <a:cubicBezTo>
                  <a:pt x="2695501" y="245584"/>
                  <a:pt x="2681105" y="250998"/>
                  <a:pt x="2664376" y="254590"/>
                </a:cubicBezTo>
                <a:cubicBezTo>
                  <a:pt x="2656781" y="255004"/>
                  <a:pt x="2649036" y="256887"/>
                  <a:pt x="2641590" y="255831"/>
                </a:cubicBezTo>
                <a:cubicBezTo>
                  <a:pt x="2634144" y="254775"/>
                  <a:pt x="2630720" y="251307"/>
                  <a:pt x="2635337" y="243014"/>
                </a:cubicBezTo>
                <a:cubicBezTo>
                  <a:pt x="2637174" y="237309"/>
                  <a:pt x="2641494" y="231957"/>
                  <a:pt x="2637126" y="225372"/>
                </a:cubicBezTo>
                <a:cubicBezTo>
                  <a:pt x="2632609" y="220258"/>
                  <a:pt x="2627048" y="225434"/>
                  <a:pt x="2623028" y="227846"/>
                </a:cubicBezTo>
                <a:cubicBezTo>
                  <a:pt x="2616524" y="229906"/>
                  <a:pt x="2610021" y="231966"/>
                  <a:pt x="2603022" y="226500"/>
                </a:cubicBezTo>
                <a:cubicBezTo>
                  <a:pt x="2557158" y="194640"/>
                  <a:pt x="2515359" y="209588"/>
                  <a:pt x="2476437" y="245822"/>
                </a:cubicBezTo>
                <a:cubicBezTo>
                  <a:pt x="2468097" y="253586"/>
                  <a:pt x="2462835" y="255822"/>
                  <a:pt x="2455042" y="245769"/>
                </a:cubicBezTo>
                <a:cubicBezTo>
                  <a:pt x="2440250" y="230249"/>
                  <a:pt x="2421636" y="227608"/>
                  <a:pt x="2402424" y="230848"/>
                </a:cubicBezTo>
                <a:cubicBezTo>
                  <a:pt x="2380732" y="233735"/>
                  <a:pt x="2358442" y="242503"/>
                  <a:pt x="2335656" y="243744"/>
                </a:cubicBezTo>
                <a:cubicBezTo>
                  <a:pt x="2322949" y="244924"/>
                  <a:pt x="2314560" y="240751"/>
                  <a:pt x="2305526" y="230522"/>
                </a:cubicBezTo>
                <a:cubicBezTo>
                  <a:pt x="2293366" y="213884"/>
                  <a:pt x="2287012" y="214473"/>
                  <a:pt x="2274054" y="230531"/>
                </a:cubicBezTo>
                <a:cubicBezTo>
                  <a:pt x="2265565" y="239765"/>
                  <a:pt x="2255190" y="242767"/>
                  <a:pt x="2243872" y="242652"/>
                </a:cubicBezTo>
                <a:cubicBezTo>
                  <a:pt x="2232404" y="244008"/>
                  <a:pt x="2222030" y="247010"/>
                  <a:pt x="2211058" y="255893"/>
                </a:cubicBezTo>
                <a:cubicBezTo>
                  <a:pt x="2197306" y="267363"/>
                  <a:pt x="2181770" y="259194"/>
                  <a:pt x="2180134" y="238083"/>
                </a:cubicBezTo>
                <a:cubicBezTo>
                  <a:pt x="2179638" y="230557"/>
                  <a:pt x="2180383" y="223206"/>
                  <a:pt x="2182370" y="216032"/>
                </a:cubicBezTo>
                <a:cubicBezTo>
                  <a:pt x="2185101" y="201506"/>
                  <a:pt x="2192994" y="198152"/>
                  <a:pt x="2203418" y="207088"/>
                </a:cubicBezTo>
                <a:cubicBezTo>
                  <a:pt x="2223322" y="221842"/>
                  <a:pt x="2238661" y="219544"/>
                  <a:pt x="2251124" y="195960"/>
                </a:cubicBezTo>
                <a:cubicBezTo>
                  <a:pt x="2252514" y="194667"/>
                  <a:pt x="2254052" y="191901"/>
                  <a:pt x="2255592" y="189138"/>
                </a:cubicBezTo>
                <a:cubicBezTo>
                  <a:pt x="2267606" y="169964"/>
                  <a:pt x="2267606" y="169964"/>
                  <a:pt x="2258376" y="149268"/>
                </a:cubicBezTo>
                <a:cubicBezTo>
                  <a:pt x="2258524" y="147798"/>
                  <a:pt x="2259765" y="147974"/>
                  <a:pt x="2259914" y="146504"/>
                </a:cubicBezTo>
                <a:cubicBezTo>
                  <a:pt x="2268303" y="150677"/>
                  <a:pt x="2275004" y="159084"/>
                  <a:pt x="2281854" y="166021"/>
                </a:cubicBezTo>
                <a:cubicBezTo>
                  <a:pt x="2293369" y="176602"/>
                  <a:pt x="2296000" y="175484"/>
                  <a:pt x="2301214" y="161311"/>
                </a:cubicBezTo>
                <a:cubicBezTo>
                  <a:pt x="2303200" y="154136"/>
                  <a:pt x="2306129" y="150079"/>
                  <a:pt x="2313576" y="151135"/>
                </a:cubicBezTo>
                <a:cubicBezTo>
                  <a:pt x="2318540" y="151839"/>
                  <a:pt x="2325191" y="148309"/>
                  <a:pt x="2330304" y="147543"/>
                </a:cubicBezTo>
                <a:cubicBezTo>
                  <a:pt x="2338198" y="144189"/>
                  <a:pt x="2345494" y="146716"/>
                  <a:pt x="2350954" y="154947"/>
                </a:cubicBezTo>
                <a:cubicBezTo>
                  <a:pt x="2356563" y="161707"/>
                  <a:pt x="2361527" y="162412"/>
                  <a:pt x="2367087" y="157235"/>
                </a:cubicBezTo>
                <a:cubicBezTo>
                  <a:pt x="2376370" y="152588"/>
                  <a:pt x="2383966" y="152174"/>
                  <a:pt x="2393298" y="159462"/>
                </a:cubicBezTo>
                <a:cubicBezTo>
                  <a:pt x="2404962" y="168573"/>
                  <a:pt x="2415784" y="161161"/>
                  <a:pt x="2416183" y="144814"/>
                </a:cubicBezTo>
                <a:cubicBezTo>
                  <a:pt x="2415042" y="131231"/>
                  <a:pt x="2420453" y="127525"/>
                  <a:pt x="2429588" y="124346"/>
                </a:cubicBezTo>
                <a:cubicBezTo>
                  <a:pt x="2443836" y="120403"/>
                  <a:pt x="2457337" y="123810"/>
                  <a:pt x="2471286" y="122806"/>
                </a:cubicBezTo>
                <a:cubicBezTo>
                  <a:pt x="2509560" y="117797"/>
                  <a:pt x="2547832" y="112788"/>
                  <a:pt x="2586106" y="107779"/>
                </a:cubicBezTo>
                <a:cubicBezTo>
                  <a:pt x="2597573" y="106423"/>
                  <a:pt x="2603431" y="98306"/>
                  <a:pt x="2602440" y="83253"/>
                </a:cubicBezTo>
                <a:cubicBezTo>
                  <a:pt x="2601944" y="75727"/>
                  <a:pt x="2601300" y="69670"/>
                  <a:pt x="2600804" y="62143"/>
                </a:cubicBezTo>
                <a:cubicBezTo>
                  <a:pt x="2606860" y="64494"/>
                  <a:pt x="2608596" y="72197"/>
                  <a:pt x="2613262" y="75842"/>
                </a:cubicBezTo>
                <a:cubicBezTo>
                  <a:pt x="2639718" y="100472"/>
                  <a:pt x="2668459" y="114989"/>
                  <a:pt x="2703158" y="107982"/>
                </a:cubicBezTo>
                <a:cubicBezTo>
                  <a:pt x="2714626" y="106626"/>
                  <a:pt x="2724851" y="105094"/>
                  <a:pt x="2734183" y="112383"/>
                </a:cubicBezTo>
                <a:cubicBezTo>
                  <a:pt x="2737758" y="114381"/>
                  <a:pt x="2741331" y="116380"/>
                  <a:pt x="2744260" y="112321"/>
                </a:cubicBezTo>
                <a:cubicBezTo>
                  <a:pt x="2748282" y="109910"/>
                  <a:pt x="2746247" y="105147"/>
                  <a:pt x="2744062" y="101855"/>
                </a:cubicBezTo>
                <a:cubicBezTo>
                  <a:pt x="2739993" y="92330"/>
                  <a:pt x="2741681" y="88095"/>
                  <a:pt x="2750368" y="89327"/>
                </a:cubicBezTo>
                <a:cubicBezTo>
                  <a:pt x="2754092" y="89856"/>
                  <a:pt x="2758112" y="87444"/>
                  <a:pt x="2761984" y="86502"/>
                </a:cubicBezTo>
                <a:cubicBezTo>
                  <a:pt x="2772060" y="86441"/>
                  <a:pt x="2776380" y="81088"/>
                  <a:pt x="2771368" y="68446"/>
                </a:cubicBezTo>
                <a:cubicBezTo>
                  <a:pt x="2769334" y="63683"/>
                  <a:pt x="2767447" y="57451"/>
                  <a:pt x="2771618" y="53569"/>
                </a:cubicBezTo>
                <a:cubicBezTo>
                  <a:pt x="2775788" y="49687"/>
                  <a:pt x="2780603" y="51861"/>
                  <a:pt x="2785418" y="54036"/>
                </a:cubicBezTo>
                <a:cubicBezTo>
                  <a:pt x="2797380" y="60207"/>
                  <a:pt x="2810435" y="68024"/>
                  <a:pt x="2822100" y="77135"/>
                </a:cubicBezTo>
                <a:cubicBezTo>
                  <a:pt x="2832524" y="86070"/>
                  <a:pt x="2833765" y="86247"/>
                  <a:pt x="2834163" y="69899"/>
                </a:cubicBezTo>
                <a:cubicBezTo>
                  <a:pt x="2834461" y="66959"/>
                  <a:pt x="2834759" y="64019"/>
                  <a:pt x="2835206" y="59608"/>
                </a:cubicBezTo>
                <a:cubicBezTo>
                  <a:pt x="2835803" y="53728"/>
                  <a:pt x="2838732" y="49669"/>
                  <a:pt x="2844638" y="53490"/>
                </a:cubicBezTo>
                <a:cubicBezTo>
                  <a:pt x="2856750" y="58191"/>
                  <a:pt x="2868516" y="53895"/>
                  <a:pt x="2879040" y="49422"/>
                </a:cubicBezTo>
                <a:cubicBezTo>
                  <a:pt x="2900238" y="39008"/>
                  <a:pt x="2919449" y="35769"/>
                  <a:pt x="2940148" y="55110"/>
                </a:cubicBezTo>
                <a:cubicBezTo>
                  <a:pt x="2951663" y="65692"/>
                  <a:pt x="2969633" y="62275"/>
                  <a:pt x="2983236" y="52275"/>
                </a:cubicBezTo>
                <a:cubicBezTo>
                  <a:pt x="3006270" y="36156"/>
                  <a:pt x="3030594" y="32152"/>
                  <a:pt x="3056506" y="37319"/>
                </a:cubicBezTo>
                <a:cubicBezTo>
                  <a:pt x="3073732" y="41254"/>
                  <a:pt x="3088921" y="40426"/>
                  <a:pt x="3103914" y="29132"/>
                </a:cubicBezTo>
                <a:cubicBezTo>
                  <a:pt x="3115034" y="18779"/>
                  <a:pt x="3125756" y="24774"/>
                  <a:pt x="3136180" y="33709"/>
                </a:cubicBezTo>
                <a:cubicBezTo>
                  <a:pt x="3140696" y="38824"/>
                  <a:pt x="3144420" y="39352"/>
                  <a:pt x="3149980" y="34175"/>
                </a:cubicBezTo>
                <a:cubicBezTo>
                  <a:pt x="3166660" y="18647"/>
                  <a:pt x="3186170" y="12467"/>
                  <a:pt x="3207266" y="15460"/>
                </a:cubicBezTo>
                <a:cubicBezTo>
                  <a:pt x="3254574" y="20681"/>
                  <a:pt x="3300591" y="13787"/>
                  <a:pt x="3347552" y="10012"/>
                </a:cubicBezTo>
                <a:cubicBezTo>
                  <a:pt x="3375450" y="8004"/>
                  <a:pt x="3402752" y="11878"/>
                  <a:pt x="3429904" y="17221"/>
                </a:cubicBezTo>
                <a:cubicBezTo>
                  <a:pt x="3458298" y="22740"/>
                  <a:pt x="3484658" y="23498"/>
                  <a:pt x="3509380" y="3145"/>
                </a:cubicBezTo>
                <a:cubicBezTo>
                  <a:pt x="3511466" y="1204"/>
                  <a:pt x="3513439" y="365"/>
                  <a:pt x="3515511" y="100"/>
                </a:cubicBez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601043844"/>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userDrawn="1">
  <p:cSld name="5_제목 슬라이드">
    <p:spTree>
      <p:nvGrpSpPr>
        <p:cNvPr id="1" name=""/>
        <p:cNvGrpSpPr/>
        <p:nvPr/>
      </p:nvGrpSpPr>
      <p:grpSpPr>
        <a:xfrm>
          <a:off x="0" y="0"/>
          <a:ext cx="0" cy="0"/>
          <a:chOff x="0" y="0"/>
          <a:chExt cx="0" cy="0"/>
        </a:xfrm>
      </p:grpSpPr>
      <p:sp>
        <p:nvSpPr>
          <p:cNvPr id="38" name="그림 개체 틀 37">
            <a:extLst>
              <a:ext uri="{FF2B5EF4-FFF2-40B4-BE49-F238E27FC236}">
                <a16:creationId xmlns="" xmlns:a16="http://schemas.microsoft.com/office/drawing/2014/main" id="{B3E964D6-814E-432B-8F13-4F3E8A1C7695}"/>
              </a:ext>
            </a:extLst>
          </p:cNvPr>
          <p:cNvSpPr>
            <a:spLocks noGrp="1"/>
          </p:cNvSpPr>
          <p:nvPr>
            <p:ph type="pic" idx="16" hasCustomPrompt="1"/>
          </p:nvPr>
        </p:nvSpPr>
        <p:spPr>
          <a:xfrm>
            <a:off x="3445960" y="-909"/>
            <a:ext cx="5698040" cy="6858000"/>
          </a:xfrm>
          <a:custGeom>
            <a:avLst/>
            <a:gdLst>
              <a:gd name="connsiteX0" fmla="*/ 6739532 w 7597386"/>
              <a:gd name="connsiteY0" fmla="*/ 6136704 h 6858000"/>
              <a:gd name="connsiteX1" fmla="*/ 6987914 w 7597386"/>
              <a:gd name="connsiteY1" fmla="*/ 6136704 h 6858000"/>
              <a:gd name="connsiteX2" fmla="*/ 7167914 w 7597386"/>
              <a:gd name="connsiteY2" fmla="*/ 6316704 h 6858000"/>
              <a:gd name="connsiteX3" fmla="*/ 6987914 w 7597386"/>
              <a:gd name="connsiteY3" fmla="*/ 6496704 h 6858000"/>
              <a:gd name="connsiteX4" fmla="*/ 6739532 w 7597386"/>
              <a:gd name="connsiteY4" fmla="*/ 6496704 h 6858000"/>
              <a:gd name="connsiteX5" fmla="*/ 6559532 w 7597386"/>
              <a:gd name="connsiteY5" fmla="*/ 6316704 h 6858000"/>
              <a:gd name="connsiteX6" fmla="*/ 6739532 w 7597386"/>
              <a:gd name="connsiteY6" fmla="*/ 6136704 h 6858000"/>
              <a:gd name="connsiteX7" fmla="*/ 1457678 w 7597386"/>
              <a:gd name="connsiteY7" fmla="*/ 5429047 h 6858000"/>
              <a:gd name="connsiteX8" fmla="*/ 1706060 w 7597386"/>
              <a:gd name="connsiteY8" fmla="*/ 5429047 h 6858000"/>
              <a:gd name="connsiteX9" fmla="*/ 1886060 w 7597386"/>
              <a:gd name="connsiteY9" fmla="*/ 5609047 h 6858000"/>
              <a:gd name="connsiteX10" fmla="*/ 1706060 w 7597386"/>
              <a:gd name="connsiteY10" fmla="*/ 5789047 h 6858000"/>
              <a:gd name="connsiteX11" fmla="*/ 1457678 w 7597386"/>
              <a:gd name="connsiteY11" fmla="*/ 5789047 h 6858000"/>
              <a:gd name="connsiteX12" fmla="*/ 1277677 w 7597386"/>
              <a:gd name="connsiteY12" fmla="*/ 5609047 h 6858000"/>
              <a:gd name="connsiteX13" fmla="*/ 1457678 w 7597386"/>
              <a:gd name="connsiteY13" fmla="*/ 5429047 h 6858000"/>
              <a:gd name="connsiteX14" fmla="*/ 180000 w 7597386"/>
              <a:gd name="connsiteY14" fmla="*/ 3595810 h 6858000"/>
              <a:gd name="connsiteX15" fmla="*/ 332390 w 7597386"/>
              <a:gd name="connsiteY15" fmla="*/ 3595810 h 6858000"/>
              <a:gd name="connsiteX16" fmla="*/ 512390 w 7597386"/>
              <a:gd name="connsiteY16" fmla="*/ 3775810 h 6858000"/>
              <a:gd name="connsiteX17" fmla="*/ 332390 w 7597386"/>
              <a:gd name="connsiteY17" fmla="*/ 3955810 h 6858000"/>
              <a:gd name="connsiteX18" fmla="*/ 180000 w 7597386"/>
              <a:gd name="connsiteY18" fmla="*/ 3955810 h 6858000"/>
              <a:gd name="connsiteX19" fmla="*/ 0 w 7597386"/>
              <a:gd name="connsiteY19" fmla="*/ 3775810 h 6858000"/>
              <a:gd name="connsiteX20" fmla="*/ 180000 w 7597386"/>
              <a:gd name="connsiteY20" fmla="*/ 3595810 h 6858000"/>
              <a:gd name="connsiteX21" fmla="*/ 660719 w 7597386"/>
              <a:gd name="connsiteY21" fmla="*/ 1778760 h 6858000"/>
              <a:gd name="connsiteX22" fmla="*/ 813109 w 7597386"/>
              <a:gd name="connsiteY22" fmla="*/ 1778760 h 6858000"/>
              <a:gd name="connsiteX23" fmla="*/ 993108 w 7597386"/>
              <a:gd name="connsiteY23" fmla="*/ 1958760 h 6858000"/>
              <a:gd name="connsiteX24" fmla="*/ 813109 w 7597386"/>
              <a:gd name="connsiteY24" fmla="*/ 2138760 h 6858000"/>
              <a:gd name="connsiteX25" fmla="*/ 660719 w 7597386"/>
              <a:gd name="connsiteY25" fmla="*/ 2138760 h 6858000"/>
              <a:gd name="connsiteX26" fmla="*/ 480718 w 7597386"/>
              <a:gd name="connsiteY26" fmla="*/ 1958760 h 6858000"/>
              <a:gd name="connsiteX27" fmla="*/ 660719 w 7597386"/>
              <a:gd name="connsiteY27" fmla="*/ 1778760 h 6858000"/>
              <a:gd name="connsiteX28" fmla="*/ 1564873 w 7597386"/>
              <a:gd name="connsiteY28" fmla="*/ 0 h 6858000"/>
              <a:gd name="connsiteX29" fmla="*/ 7552162 w 7597386"/>
              <a:gd name="connsiteY29" fmla="*/ 0 h 6858000"/>
              <a:gd name="connsiteX30" fmla="*/ 7597386 w 7597386"/>
              <a:gd name="connsiteY30" fmla="*/ 46688 h 6858000"/>
              <a:gd name="connsiteX31" fmla="*/ 7597386 w 7597386"/>
              <a:gd name="connsiteY31" fmla="*/ 4742213 h 6858000"/>
              <a:gd name="connsiteX32" fmla="*/ 7404050 w 7597386"/>
              <a:gd name="connsiteY32" fmla="*/ 4989332 h 6858000"/>
              <a:gd name="connsiteX33" fmla="*/ 7146108 w 7597386"/>
              <a:gd name="connsiteY33" fmla="*/ 5266790 h 6858000"/>
              <a:gd name="connsiteX34" fmla="*/ 6948710 w 7597386"/>
              <a:gd name="connsiteY34" fmla="*/ 5445825 h 6858000"/>
              <a:gd name="connsiteX35" fmla="*/ 6986983 w 7597386"/>
              <a:gd name="connsiteY35" fmla="*/ 5471629 h 6858000"/>
              <a:gd name="connsiteX36" fmla="*/ 7039704 w 7597386"/>
              <a:gd name="connsiteY36" fmla="*/ 5598908 h 6858000"/>
              <a:gd name="connsiteX37" fmla="*/ 6859704 w 7597386"/>
              <a:gd name="connsiteY37" fmla="*/ 5778908 h 6858000"/>
              <a:gd name="connsiteX38" fmla="*/ 6518165 w 7597386"/>
              <a:gd name="connsiteY38" fmla="*/ 5778908 h 6858000"/>
              <a:gd name="connsiteX39" fmla="*/ 6518164 w 7597386"/>
              <a:gd name="connsiteY39" fmla="*/ 5778909 h 6858000"/>
              <a:gd name="connsiteX40" fmla="*/ 6544626 w 7597386"/>
              <a:gd name="connsiteY40" fmla="*/ 5778909 h 6858000"/>
              <a:gd name="connsiteX41" fmla="*/ 6724626 w 7597386"/>
              <a:gd name="connsiteY41" fmla="*/ 5958909 h 6858000"/>
              <a:gd name="connsiteX42" fmla="*/ 6544626 w 7597386"/>
              <a:gd name="connsiteY42" fmla="*/ 6138909 h 6858000"/>
              <a:gd name="connsiteX43" fmla="*/ 5915916 w 7597386"/>
              <a:gd name="connsiteY43" fmla="*/ 6138909 h 6858000"/>
              <a:gd name="connsiteX44" fmla="*/ 5879640 w 7597386"/>
              <a:gd name="connsiteY44" fmla="*/ 6135252 h 6858000"/>
              <a:gd name="connsiteX45" fmla="*/ 5869552 w 7597386"/>
              <a:gd name="connsiteY45" fmla="*/ 6132121 h 6858000"/>
              <a:gd name="connsiteX46" fmla="*/ 5838313 w 7597386"/>
              <a:gd name="connsiteY46" fmla="*/ 6145736 h 6858000"/>
              <a:gd name="connsiteX47" fmla="*/ 6050271 w 7597386"/>
              <a:gd name="connsiteY47" fmla="*/ 6145736 h 6858000"/>
              <a:gd name="connsiteX48" fmla="*/ 6230271 w 7597386"/>
              <a:gd name="connsiteY48" fmla="*/ 6325736 h 6858000"/>
              <a:gd name="connsiteX49" fmla="*/ 6050271 w 7597386"/>
              <a:gd name="connsiteY49" fmla="*/ 6505736 h 6858000"/>
              <a:gd name="connsiteX50" fmla="*/ 5788251 w 7597386"/>
              <a:gd name="connsiteY50" fmla="*/ 6505736 h 6858000"/>
              <a:gd name="connsiteX51" fmla="*/ 5824500 w 7597386"/>
              <a:gd name="connsiteY51" fmla="*/ 6513055 h 6858000"/>
              <a:gd name="connsiteX52" fmla="*/ 5934436 w 7597386"/>
              <a:gd name="connsiteY52" fmla="*/ 6678909 h 6858000"/>
              <a:gd name="connsiteX53" fmla="*/ 5790712 w 7597386"/>
              <a:gd name="connsiteY53" fmla="*/ 6855252 h 6858000"/>
              <a:gd name="connsiteX54" fmla="*/ 5763453 w 7597386"/>
              <a:gd name="connsiteY54" fmla="*/ 6858000 h 6858000"/>
              <a:gd name="connsiteX55" fmla="*/ 3970143 w 7597386"/>
              <a:gd name="connsiteY55" fmla="*/ 6858000 h 6858000"/>
              <a:gd name="connsiteX56" fmla="*/ 3942884 w 7597386"/>
              <a:gd name="connsiteY56" fmla="*/ 6855252 h 6858000"/>
              <a:gd name="connsiteX57" fmla="*/ 3799160 w 7597386"/>
              <a:gd name="connsiteY57" fmla="*/ 6678909 h 6858000"/>
              <a:gd name="connsiteX58" fmla="*/ 3909096 w 7597386"/>
              <a:gd name="connsiteY58" fmla="*/ 6513055 h 6858000"/>
              <a:gd name="connsiteX59" fmla="*/ 3945347 w 7597386"/>
              <a:gd name="connsiteY59" fmla="*/ 6505736 h 6858000"/>
              <a:gd name="connsiteX60" fmla="*/ 2869739 w 7597386"/>
              <a:gd name="connsiteY60" fmla="*/ 6505736 h 6858000"/>
              <a:gd name="connsiteX61" fmla="*/ 2689739 w 7597386"/>
              <a:gd name="connsiteY61" fmla="*/ 6325736 h 6858000"/>
              <a:gd name="connsiteX62" fmla="*/ 2799675 w 7597386"/>
              <a:gd name="connsiteY62" fmla="*/ 6159881 h 6858000"/>
              <a:gd name="connsiteX63" fmla="*/ 2847874 w 7597386"/>
              <a:gd name="connsiteY63" fmla="*/ 6150150 h 6858000"/>
              <a:gd name="connsiteX64" fmla="*/ 2426904 w 7597386"/>
              <a:gd name="connsiteY64" fmla="*/ 6150150 h 6858000"/>
              <a:gd name="connsiteX65" fmla="*/ 2246904 w 7597386"/>
              <a:gd name="connsiteY65" fmla="*/ 5970150 h 6858000"/>
              <a:gd name="connsiteX66" fmla="*/ 2426904 w 7597386"/>
              <a:gd name="connsiteY66" fmla="*/ 5790150 h 6858000"/>
              <a:gd name="connsiteX67" fmla="*/ 2706960 w 7597386"/>
              <a:gd name="connsiteY67" fmla="*/ 5790150 h 6858000"/>
              <a:gd name="connsiteX68" fmla="*/ 2705601 w 7597386"/>
              <a:gd name="connsiteY68" fmla="*/ 5789047 h 6858000"/>
              <a:gd name="connsiteX69" fmla="*/ 2188422 w 7597386"/>
              <a:gd name="connsiteY69" fmla="*/ 5789047 h 6858000"/>
              <a:gd name="connsiteX70" fmla="*/ 2008422 w 7597386"/>
              <a:gd name="connsiteY70" fmla="*/ 5609047 h 6858000"/>
              <a:gd name="connsiteX71" fmla="*/ 2188422 w 7597386"/>
              <a:gd name="connsiteY71" fmla="*/ 5429047 h 6858000"/>
              <a:gd name="connsiteX72" fmla="*/ 2344473 w 7597386"/>
              <a:gd name="connsiteY72" fmla="*/ 5429047 h 6858000"/>
              <a:gd name="connsiteX73" fmla="*/ 2343631 w 7597386"/>
              <a:gd name="connsiteY73" fmla="*/ 5427944 h 6858000"/>
              <a:gd name="connsiteX74" fmla="*/ 1939122 w 7597386"/>
              <a:gd name="connsiteY74" fmla="*/ 5427944 h 6858000"/>
              <a:gd name="connsiteX75" fmla="*/ 1759122 w 7597386"/>
              <a:gd name="connsiteY75" fmla="*/ 5247944 h 6858000"/>
              <a:gd name="connsiteX76" fmla="*/ 1939122 w 7597386"/>
              <a:gd name="connsiteY76" fmla="*/ 5067944 h 6858000"/>
              <a:gd name="connsiteX77" fmla="*/ 2094491 w 7597386"/>
              <a:gd name="connsiteY77" fmla="*/ 5067944 h 6858000"/>
              <a:gd name="connsiteX78" fmla="*/ 2093832 w 7597386"/>
              <a:gd name="connsiteY78" fmla="*/ 5066841 h 6858000"/>
              <a:gd name="connsiteX79" fmla="*/ 452552 w 7597386"/>
              <a:gd name="connsiteY79" fmla="*/ 5066841 h 6858000"/>
              <a:gd name="connsiteX80" fmla="*/ 272552 w 7597386"/>
              <a:gd name="connsiteY80" fmla="*/ 4886841 h 6858000"/>
              <a:gd name="connsiteX81" fmla="*/ 452552 w 7597386"/>
              <a:gd name="connsiteY81" fmla="*/ 4706841 h 6858000"/>
              <a:gd name="connsiteX82" fmla="*/ 1912897 w 7597386"/>
              <a:gd name="connsiteY82" fmla="*/ 4706841 h 6858000"/>
              <a:gd name="connsiteX83" fmla="*/ 1912393 w 7597386"/>
              <a:gd name="connsiteY83" fmla="*/ 4705738 h 6858000"/>
              <a:gd name="connsiteX84" fmla="*/ 1051850 w 7597386"/>
              <a:gd name="connsiteY84" fmla="*/ 4705738 h 6858000"/>
              <a:gd name="connsiteX85" fmla="*/ 871849 w 7597386"/>
              <a:gd name="connsiteY85" fmla="*/ 4525738 h 6858000"/>
              <a:gd name="connsiteX86" fmla="*/ 1051850 w 7597386"/>
              <a:gd name="connsiteY86" fmla="*/ 4345738 h 6858000"/>
              <a:gd name="connsiteX87" fmla="*/ 1786642 w 7597386"/>
              <a:gd name="connsiteY87" fmla="*/ 4345738 h 6858000"/>
              <a:gd name="connsiteX88" fmla="*/ 1715818 w 7597386"/>
              <a:gd name="connsiteY88" fmla="*/ 4031467 h 6858000"/>
              <a:gd name="connsiteX89" fmla="*/ 1706366 w 7597386"/>
              <a:gd name="connsiteY89" fmla="*/ 3955810 h 6858000"/>
              <a:gd name="connsiteX90" fmla="*/ 788060 w 7597386"/>
              <a:gd name="connsiteY90" fmla="*/ 3955810 h 6858000"/>
              <a:gd name="connsiteX91" fmla="*/ 608060 w 7597386"/>
              <a:gd name="connsiteY91" fmla="*/ 3775810 h 6858000"/>
              <a:gd name="connsiteX92" fmla="*/ 788060 w 7597386"/>
              <a:gd name="connsiteY92" fmla="*/ 3595810 h 6858000"/>
              <a:gd name="connsiteX93" fmla="*/ 1671391 w 7597386"/>
              <a:gd name="connsiteY93" fmla="*/ 3595810 h 6858000"/>
              <a:gd name="connsiteX94" fmla="*/ 1671288 w 7597386"/>
              <a:gd name="connsiteY94" fmla="*/ 3592400 h 6858000"/>
              <a:gd name="connsiteX95" fmla="*/ 1156283 w 7597386"/>
              <a:gd name="connsiteY95" fmla="*/ 3592400 h 6858000"/>
              <a:gd name="connsiteX96" fmla="*/ 976283 w 7597386"/>
              <a:gd name="connsiteY96" fmla="*/ 3412401 h 6858000"/>
              <a:gd name="connsiteX97" fmla="*/ 1156283 w 7597386"/>
              <a:gd name="connsiteY97" fmla="*/ 3232401 h 6858000"/>
              <a:gd name="connsiteX98" fmla="*/ 1672349 w 7597386"/>
              <a:gd name="connsiteY98" fmla="*/ 3232401 h 6858000"/>
              <a:gd name="connsiteX99" fmla="*/ 1672557 w 7597386"/>
              <a:gd name="connsiteY99" fmla="*/ 3228991 h 6858000"/>
              <a:gd name="connsiteX100" fmla="*/ 932835 w 7597386"/>
              <a:gd name="connsiteY100" fmla="*/ 3228991 h 6858000"/>
              <a:gd name="connsiteX101" fmla="*/ 752835 w 7597386"/>
              <a:gd name="connsiteY101" fmla="*/ 3048991 h 6858000"/>
              <a:gd name="connsiteX102" fmla="*/ 932835 w 7597386"/>
              <a:gd name="connsiteY102" fmla="*/ 2868991 h 6858000"/>
              <a:gd name="connsiteX103" fmla="*/ 1708115 w 7597386"/>
              <a:gd name="connsiteY103" fmla="*/ 2868991 h 6858000"/>
              <a:gd name="connsiteX104" fmla="*/ 1708629 w 7597386"/>
              <a:gd name="connsiteY104" fmla="*/ 2865581 h 6858000"/>
              <a:gd name="connsiteX105" fmla="*/ 229104 w 7597386"/>
              <a:gd name="connsiteY105" fmla="*/ 2865581 h 6858000"/>
              <a:gd name="connsiteX106" fmla="*/ 49104 w 7597386"/>
              <a:gd name="connsiteY106" fmla="*/ 2685581 h 6858000"/>
              <a:gd name="connsiteX107" fmla="*/ 229104 w 7597386"/>
              <a:gd name="connsiteY107" fmla="*/ 2505581 h 6858000"/>
              <a:gd name="connsiteX108" fmla="*/ 1778254 w 7597386"/>
              <a:gd name="connsiteY108" fmla="*/ 2505581 h 6858000"/>
              <a:gd name="connsiteX109" fmla="*/ 1779078 w 7597386"/>
              <a:gd name="connsiteY109" fmla="*/ 2502171 h 6858000"/>
              <a:gd name="connsiteX110" fmla="*/ 910422 w 7597386"/>
              <a:gd name="connsiteY110" fmla="*/ 2502171 h 6858000"/>
              <a:gd name="connsiteX111" fmla="*/ 730422 w 7597386"/>
              <a:gd name="connsiteY111" fmla="*/ 2322172 h 6858000"/>
              <a:gd name="connsiteX112" fmla="*/ 910422 w 7597386"/>
              <a:gd name="connsiteY112" fmla="*/ 2142171 h 6858000"/>
              <a:gd name="connsiteX113" fmla="*/ 1883366 w 7597386"/>
              <a:gd name="connsiteY113" fmla="*/ 2142171 h 6858000"/>
              <a:gd name="connsiteX114" fmla="*/ 1884509 w 7597386"/>
              <a:gd name="connsiteY114" fmla="*/ 2138760 h 6858000"/>
              <a:gd name="connsiteX115" fmla="*/ 1591740 w 7597386"/>
              <a:gd name="connsiteY115" fmla="*/ 2138760 h 6858000"/>
              <a:gd name="connsiteX116" fmla="*/ 1411740 w 7597386"/>
              <a:gd name="connsiteY116" fmla="*/ 1958761 h 6858000"/>
              <a:gd name="connsiteX117" fmla="*/ 1591740 w 7597386"/>
              <a:gd name="connsiteY117" fmla="*/ 1778762 h 6858000"/>
              <a:gd name="connsiteX118" fmla="*/ 2025126 w 7597386"/>
              <a:gd name="connsiteY118" fmla="*/ 1778762 h 6858000"/>
              <a:gd name="connsiteX119" fmla="*/ 2026603 w 7597386"/>
              <a:gd name="connsiteY119" fmla="*/ 1775352 h 6858000"/>
              <a:gd name="connsiteX120" fmla="*/ 1244357 w 7597386"/>
              <a:gd name="connsiteY120" fmla="*/ 1775352 h 6858000"/>
              <a:gd name="connsiteX121" fmla="*/ 1064357 w 7597386"/>
              <a:gd name="connsiteY121" fmla="*/ 1595352 h 6858000"/>
              <a:gd name="connsiteX122" fmla="*/ 1244357 w 7597386"/>
              <a:gd name="connsiteY122" fmla="*/ 1415352 h 6858000"/>
              <a:gd name="connsiteX123" fmla="*/ 2206432 w 7597386"/>
              <a:gd name="connsiteY123" fmla="*/ 1415352 h 6858000"/>
              <a:gd name="connsiteX124" fmla="*/ 2208269 w 7597386"/>
              <a:gd name="connsiteY124" fmla="*/ 1411942 h 6858000"/>
              <a:gd name="connsiteX125" fmla="*/ 1939122 w 7597386"/>
              <a:gd name="connsiteY125" fmla="*/ 1411942 h 6858000"/>
              <a:gd name="connsiteX126" fmla="*/ 1759122 w 7597386"/>
              <a:gd name="connsiteY126" fmla="*/ 1231942 h 6858000"/>
              <a:gd name="connsiteX127" fmla="*/ 1939122 w 7597386"/>
              <a:gd name="connsiteY127" fmla="*/ 1051942 h 6858000"/>
              <a:gd name="connsiteX128" fmla="*/ 2431720 w 7597386"/>
              <a:gd name="connsiteY128" fmla="*/ 1051942 h 6858000"/>
              <a:gd name="connsiteX129" fmla="*/ 2435632 w 7597386"/>
              <a:gd name="connsiteY129" fmla="*/ 1045961 h 6858000"/>
              <a:gd name="connsiteX130" fmla="*/ 2387559 w 7597386"/>
              <a:gd name="connsiteY130" fmla="*/ 1027086 h 6858000"/>
              <a:gd name="connsiteX131" fmla="*/ 2300895 w 7597386"/>
              <a:gd name="connsiteY131" fmla="*/ 873146 h 6858000"/>
              <a:gd name="connsiteX132" fmla="*/ 2444619 w 7597386"/>
              <a:gd name="connsiteY132" fmla="*/ 696802 h 6858000"/>
              <a:gd name="connsiteX133" fmla="*/ 2472338 w 7597386"/>
              <a:gd name="connsiteY133" fmla="*/ 694008 h 6858000"/>
              <a:gd name="connsiteX134" fmla="*/ 2066060 w 7597386"/>
              <a:gd name="connsiteY134" fmla="*/ 694008 h 6858000"/>
              <a:gd name="connsiteX135" fmla="*/ 1886060 w 7597386"/>
              <a:gd name="connsiteY135" fmla="*/ 514008 h 6858000"/>
              <a:gd name="connsiteX136" fmla="*/ 2029784 w 7597386"/>
              <a:gd name="connsiteY136" fmla="*/ 337665 h 6858000"/>
              <a:gd name="connsiteX137" fmla="*/ 2057482 w 7597386"/>
              <a:gd name="connsiteY137" fmla="*/ 334873 h 6858000"/>
              <a:gd name="connsiteX138" fmla="*/ 1651225 w 7597386"/>
              <a:gd name="connsiteY138" fmla="*/ 334873 h 6858000"/>
              <a:gd name="connsiteX139" fmla="*/ 1471225 w 7597386"/>
              <a:gd name="connsiteY139" fmla="*/ 154873 h 6858000"/>
              <a:gd name="connsiteX140" fmla="*/ 1523946 w 7597386"/>
              <a:gd name="connsiteY140" fmla="*/ 27594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7597386" h="6858000">
                <a:moveTo>
                  <a:pt x="6739532" y="6136704"/>
                </a:moveTo>
                <a:lnTo>
                  <a:pt x="6987914" y="6136704"/>
                </a:lnTo>
                <a:cubicBezTo>
                  <a:pt x="7087326" y="6136704"/>
                  <a:pt x="7167914" y="6217293"/>
                  <a:pt x="7167914" y="6316704"/>
                </a:cubicBezTo>
                <a:cubicBezTo>
                  <a:pt x="7167914" y="6416115"/>
                  <a:pt x="7087326" y="6496704"/>
                  <a:pt x="6987914" y="6496704"/>
                </a:cubicBezTo>
                <a:lnTo>
                  <a:pt x="6739532" y="6496704"/>
                </a:lnTo>
                <a:cubicBezTo>
                  <a:pt x="6640120" y="6496704"/>
                  <a:pt x="6559532" y="6416115"/>
                  <a:pt x="6559532" y="6316704"/>
                </a:cubicBezTo>
                <a:cubicBezTo>
                  <a:pt x="6559532" y="6217293"/>
                  <a:pt x="6640120" y="6136704"/>
                  <a:pt x="6739532" y="6136704"/>
                </a:cubicBezTo>
                <a:close/>
                <a:moveTo>
                  <a:pt x="1457678" y="5429047"/>
                </a:moveTo>
                <a:lnTo>
                  <a:pt x="1706060" y="5429047"/>
                </a:lnTo>
                <a:cubicBezTo>
                  <a:pt x="1805471" y="5429047"/>
                  <a:pt x="1886060" y="5509636"/>
                  <a:pt x="1886060" y="5609047"/>
                </a:cubicBezTo>
                <a:cubicBezTo>
                  <a:pt x="1886060" y="5708458"/>
                  <a:pt x="1805471" y="5789047"/>
                  <a:pt x="1706060" y="5789047"/>
                </a:cubicBezTo>
                <a:lnTo>
                  <a:pt x="1457678" y="5789047"/>
                </a:lnTo>
                <a:cubicBezTo>
                  <a:pt x="1358266" y="5789047"/>
                  <a:pt x="1277677" y="5708458"/>
                  <a:pt x="1277677" y="5609047"/>
                </a:cubicBezTo>
                <a:cubicBezTo>
                  <a:pt x="1277677" y="5509636"/>
                  <a:pt x="1358266" y="5429047"/>
                  <a:pt x="1457678" y="5429047"/>
                </a:cubicBezTo>
                <a:close/>
                <a:moveTo>
                  <a:pt x="180000" y="3595810"/>
                </a:moveTo>
                <a:lnTo>
                  <a:pt x="332390" y="3595810"/>
                </a:lnTo>
                <a:cubicBezTo>
                  <a:pt x="431802" y="3595810"/>
                  <a:pt x="512390" y="3676399"/>
                  <a:pt x="512390" y="3775810"/>
                </a:cubicBezTo>
                <a:cubicBezTo>
                  <a:pt x="512390" y="3875221"/>
                  <a:pt x="431802" y="3955810"/>
                  <a:pt x="332390" y="3955810"/>
                </a:cubicBezTo>
                <a:lnTo>
                  <a:pt x="180000" y="3955810"/>
                </a:lnTo>
                <a:cubicBezTo>
                  <a:pt x="80590" y="3955810"/>
                  <a:pt x="0" y="3875221"/>
                  <a:pt x="0" y="3775810"/>
                </a:cubicBezTo>
                <a:cubicBezTo>
                  <a:pt x="0" y="3676399"/>
                  <a:pt x="80590" y="3595810"/>
                  <a:pt x="180000" y="3595810"/>
                </a:cubicBezTo>
                <a:close/>
                <a:moveTo>
                  <a:pt x="660719" y="1778760"/>
                </a:moveTo>
                <a:lnTo>
                  <a:pt x="813109" y="1778760"/>
                </a:lnTo>
                <a:cubicBezTo>
                  <a:pt x="912519" y="1778760"/>
                  <a:pt x="993108" y="1859349"/>
                  <a:pt x="993108" y="1958760"/>
                </a:cubicBezTo>
                <a:cubicBezTo>
                  <a:pt x="993108" y="2058171"/>
                  <a:pt x="912519" y="2138760"/>
                  <a:pt x="813109" y="2138760"/>
                </a:cubicBezTo>
                <a:lnTo>
                  <a:pt x="660719" y="2138760"/>
                </a:lnTo>
                <a:cubicBezTo>
                  <a:pt x="561307" y="2138760"/>
                  <a:pt x="480718" y="2058171"/>
                  <a:pt x="480718" y="1958760"/>
                </a:cubicBezTo>
                <a:cubicBezTo>
                  <a:pt x="480718" y="1859349"/>
                  <a:pt x="561307" y="1778760"/>
                  <a:pt x="660719" y="1778760"/>
                </a:cubicBezTo>
                <a:close/>
                <a:moveTo>
                  <a:pt x="1564873" y="0"/>
                </a:moveTo>
                <a:lnTo>
                  <a:pt x="7552162" y="0"/>
                </a:lnTo>
                <a:lnTo>
                  <a:pt x="7597386" y="46688"/>
                </a:lnTo>
                <a:lnTo>
                  <a:pt x="7597386" y="4742213"/>
                </a:lnTo>
                <a:lnTo>
                  <a:pt x="7404050" y="4989332"/>
                </a:lnTo>
                <a:cubicBezTo>
                  <a:pt x="7321153" y="5086448"/>
                  <a:pt x="7235038" y="5178968"/>
                  <a:pt x="7146108" y="5266790"/>
                </a:cubicBezTo>
                <a:lnTo>
                  <a:pt x="6948710" y="5445825"/>
                </a:lnTo>
                <a:lnTo>
                  <a:pt x="6986983" y="5471629"/>
                </a:lnTo>
                <a:cubicBezTo>
                  <a:pt x="7019556" y="5504203"/>
                  <a:pt x="7039704" y="5549203"/>
                  <a:pt x="7039704" y="5598908"/>
                </a:cubicBezTo>
                <a:cubicBezTo>
                  <a:pt x="7039704" y="5698319"/>
                  <a:pt x="6959114" y="5778908"/>
                  <a:pt x="6859704" y="5778908"/>
                </a:cubicBezTo>
                <a:lnTo>
                  <a:pt x="6518165" y="5778908"/>
                </a:lnTo>
                <a:lnTo>
                  <a:pt x="6518164" y="5778909"/>
                </a:lnTo>
                <a:lnTo>
                  <a:pt x="6544626" y="5778909"/>
                </a:lnTo>
                <a:cubicBezTo>
                  <a:pt x="6644038" y="5778909"/>
                  <a:pt x="6724626" y="5859498"/>
                  <a:pt x="6724626" y="5958909"/>
                </a:cubicBezTo>
                <a:cubicBezTo>
                  <a:pt x="6724626" y="6058320"/>
                  <a:pt x="6644038" y="6138909"/>
                  <a:pt x="6544626" y="6138909"/>
                </a:cubicBezTo>
                <a:lnTo>
                  <a:pt x="5915916" y="6138909"/>
                </a:lnTo>
                <a:cubicBezTo>
                  <a:pt x="5903490" y="6138909"/>
                  <a:pt x="5891357" y="6137650"/>
                  <a:pt x="5879640" y="6135252"/>
                </a:cubicBezTo>
                <a:lnTo>
                  <a:pt x="5869552" y="6132121"/>
                </a:lnTo>
                <a:lnTo>
                  <a:pt x="5838313" y="6145736"/>
                </a:lnTo>
                <a:lnTo>
                  <a:pt x="6050271" y="6145736"/>
                </a:lnTo>
                <a:cubicBezTo>
                  <a:pt x="6149682" y="6145736"/>
                  <a:pt x="6230271" y="6226325"/>
                  <a:pt x="6230271" y="6325736"/>
                </a:cubicBezTo>
                <a:cubicBezTo>
                  <a:pt x="6230271" y="6425147"/>
                  <a:pt x="6149682" y="6505736"/>
                  <a:pt x="6050271" y="6505736"/>
                </a:cubicBezTo>
                <a:lnTo>
                  <a:pt x="5788251" y="6505736"/>
                </a:lnTo>
                <a:lnTo>
                  <a:pt x="5824500" y="6513055"/>
                </a:lnTo>
                <a:cubicBezTo>
                  <a:pt x="5889105" y="6540380"/>
                  <a:pt x="5934436" y="6604351"/>
                  <a:pt x="5934436" y="6678909"/>
                </a:cubicBezTo>
                <a:cubicBezTo>
                  <a:pt x="5934436" y="6765894"/>
                  <a:pt x="5872735" y="6838468"/>
                  <a:pt x="5790712" y="6855252"/>
                </a:cubicBezTo>
                <a:lnTo>
                  <a:pt x="5763453" y="6858000"/>
                </a:lnTo>
                <a:lnTo>
                  <a:pt x="3970143" y="6858000"/>
                </a:lnTo>
                <a:lnTo>
                  <a:pt x="3942884" y="6855252"/>
                </a:lnTo>
                <a:cubicBezTo>
                  <a:pt x="3860861" y="6838468"/>
                  <a:pt x="3799160" y="6765894"/>
                  <a:pt x="3799160" y="6678909"/>
                </a:cubicBezTo>
                <a:cubicBezTo>
                  <a:pt x="3799160" y="6604351"/>
                  <a:pt x="3844491" y="6540380"/>
                  <a:pt x="3909096" y="6513055"/>
                </a:cubicBezTo>
                <a:lnTo>
                  <a:pt x="3945347" y="6505736"/>
                </a:lnTo>
                <a:lnTo>
                  <a:pt x="2869739" y="6505736"/>
                </a:lnTo>
                <a:cubicBezTo>
                  <a:pt x="2770328" y="6505736"/>
                  <a:pt x="2689739" y="6425147"/>
                  <a:pt x="2689739" y="6325736"/>
                </a:cubicBezTo>
                <a:cubicBezTo>
                  <a:pt x="2689739" y="6251178"/>
                  <a:pt x="2735071" y="6187207"/>
                  <a:pt x="2799675" y="6159881"/>
                </a:cubicBezTo>
                <a:lnTo>
                  <a:pt x="2847874" y="6150150"/>
                </a:lnTo>
                <a:lnTo>
                  <a:pt x="2426904" y="6150150"/>
                </a:lnTo>
                <a:cubicBezTo>
                  <a:pt x="2327493" y="6150150"/>
                  <a:pt x="2246904" y="6069561"/>
                  <a:pt x="2246904" y="5970150"/>
                </a:cubicBezTo>
                <a:cubicBezTo>
                  <a:pt x="2246904" y="5870739"/>
                  <a:pt x="2327493" y="5790150"/>
                  <a:pt x="2426904" y="5790150"/>
                </a:cubicBezTo>
                <a:lnTo>
                  <a:pt x="2706960" y="5790150"/>
                </a:lnTo>
                <a:lnTo>
                  <a:pt x="2705601" y="5789047"/>
                </a:lnTo>
                <a:lnTo>
                  <a:pt x="2188422" y="5789047"/>
                </a:lnTo>
                <a:cubicBezTo>
                  <a:pt x="2089011" y="5789047"/>
                  <a:pt x="2008422" y="5708458"/>
                  <a:pt x="2008422" y="5609047"/>
                </a:cubicBezTo>
                <a:cubicBezTo>
                  <a:pt x="2008422" y="5509636"/>
                  <a:pt x="2089011" y="5429047"/>
                  <a:pt x="2188422" y="5429047"/>
                </a:cubicBezTo>
                <a:lnTo>
                  <a:pt x="2344473" y="5429047"/>
                </a:lnTo>
                <a:lnTo>
                  <a:pt x="2343631" y="5427944"/>
                </a:lnTo>
                <a:lnTo>
                  <a:pt x="1939122" y="5427944"/>
                </a:lnTo>
                <a:cubicBezTo>
                  <a:pt x="1839711" y="5427944"/>
                  <a:pt x="1759122" y="5347355"/>
                  <a:pt x="1759122" y="5247944"/>
                </a:cubicBezTo>
                <a:cubicBezTo>
                  <a:pt x="1759122" y="5148533"/>
                  <a:pt x="1839711" y="5067944"/>
                  <a:pt x="1939122" y="5067944"/>
                </a:cubicBezTo>
                <a:lnTo>
                  <a:pt x="2094491" y="5067944"/>
                </a:lnTo>
                <a:lnTo>
                  <a:pt x="2093832" y="5066841"/>
                </a:lnTo>
                <a:lnTo>
                  <a:pt x="452552" y="5066841"/>
                </a:lnTo>
                <a:cubicBezTo>
                  <a:pt x="353142" y="5066841"/>
                  <a:pt x="272552" y="4986252"/>
                  <a:pt x="272552" y="4886841"/>
                </a:cubicBezTo>
                <a:cubicBezTo>
                  <a:pt x="272552" y="4787430"/>
                  <a:pt x="353142" y="4706841"/>
                  <a:pt x="452552" y="4706841"/>
                </a:cubicBezTo>
                <a:lnTo>
                  <a:pt x="1912897" y="4706841"/>
                </a:lnTo>
                <a:lnTo>
                  <a:pt x="1912393" y="4705738"/>
                </a:lnTo>
                <a:lnTo>
                  <a:pt x="1051850" y="4705738"/>
                </a:lnTo>
                <a:cubicBezTo>
                  <a:pt x="952438" y="4705738"/>
                  <a:pt x="871849" y="4625149"/>
                  <a:pt x="871849" y="4525738"/>
                </a:cubicBezTo>
                <a:cubicBezTo>
                  <a:pt x="871849" y="4426327"/>
                  <a:pt x="952438" y="4345738"/>
                  <a:pt x="1051850" y="4345738"/>
                </a:cubicBezTo>
                <a:lnTo>
                  <a:pt x="1786642" y="4345738"/>
                </a:lnTo>
                <a:lnTo>
                  <a:pt x="1715818" y="4031467"/>
                </a:lnTo>
                <a:lnTo>
                  <a:pt x="1706366" y="3955810"/>
                </a:lnTo>
                <a:lnTo>
                  <a:pt x="788060" y="3955810"/>
                </a:lnTo>
                <a:cubicBezTo>
                  <a:pt x="688649" y="3955810"/>
                  <a:pt x="608060" y="3875221"/>
                  <a:pt x="608060" y="3775810"/>
                </a:cubicBezTo>
                <a:cubicBezTo>
                  <a:pt x="608060" y="3676399"/>
                  <a:pt x="688649" y="3595810"/>
                  <a:pt x="788060" y="3595810"/>
                </a:cubicBezTo>
                <a:lnTo>
                  <a:pt x="1671391" y="3595810"/>
                </a:lnTo>
                <a:lnTo>
                  <a:pt x="1671288" y="3592400"/>
                </a:lnTo>
                <a:lnTo>
                  <a:pt x="1156283" y="3592400"/>
                </a:lnTo>
                <a:cubicBezTo>
                  <a:pt x="1056872" y="3592400"/>
                  <a:pt x="976283" y="3511811"/>
                  <a:pt x="976283" y="3412401"/>
                </a:cubicBezTo>
                <a:cubicBezTo>
                  <a:pt x="976283" y="3312989"/>
                  <a:pt x="1056872" y="3232401"/>
                  <a:pt x="1156283" y="3232401"/>
                </a:cubicBezTo>
                <a:lnTo>
                  <a:pt x="1672349" y="3232401"/>
                </a:lnTo>
                <a:lnTo>
                  <a:pt x="1672557" y="3228991"/>
                </a:lnTo>
                <a:lnTo>
                  <a:pt x="932835" y="3228991"/>
                </a:lnTo>
                <a:cubicBezTo>
                  <a:pt x="833424" y="3228991"/>
                  <a:pt x="752835" y="3148402"/>
                  <a:pt x="752835" y="3048991"/>
                </a:cubicBezTo>
                <a:cubicBezTo>
                  <a:pt x="752835" y="2949580"/>
                  <a:pt x="833424" y="2868991"/>
                  <a:pt x="932835" y="2868991"/>
                </a:cubicBezTo>
                <a:lnTo>
                  <a:pt x="1708115" y="2868991"/>
                </a:lnTo>
                <a:lnTo>
                  <a:pt x="1708629" y="2865581"/>
                </a:lnTo>
                <a:lnTo>
                  <a:pt x="229104" y="2865581"/>
                </a:lnTo>
                <a:cubicBezTo>
                  <a:pt x="129694" y="2865581"/>
                  <a:pt x="49104" y="2784992"/>
                  <a:pt x="49104" y="2685581"/>
                </a:cubicBezTo>
                <a:cubicBezTo>
                  <a:pt x="49104" y="2586170"/>
                  <a:pt x="129694" y="2505581"/>
                  <a:pt x="229104" y="2505581"/>
                </a:cubicBezTo>
                <a:lnTo>
                  <a:pt x="1778254" y="2505581"/>
                </a:lnTo>
                <a:lnTo>
                  <a:pt x="1779078" y="2502171"/>
                </a:lnTo>
                <a:lnTo>
                  <a:pt x="910422" y="2502171"/>
                </a:lnTo>
                <a:cubicBezTo>
                  <a:pt x="811012" y="2502171"/>
                  <a:pt x="730422" y="2421582"/>
                  <a:pt x="730422" y="2322172"/>
                </a:cubicBezTo>
                <a:cubicBezTo>
                  <a:pt x="730422" y="2222760"/>
                  <a:pt x="811012" y="2142171"/>
                  <a:pt x="910422" y="2142171"/>
                </a:cubicBezTo>
                <a:lnTo>
                  <a:pt x="1883366" y="2142171"/>
                </a:lnTo>
                <a:lnTo>
                  <a:pt x="1884509" y="2138760"/>
                </a:lnTo>
                <a:lnTo>
                  <a:pt x="1591740" y="2138760"/>
                </a:lnTo>
                <a:cubicBezTo>
                  <a:pt x="1492330" y="2138760"/>
                  <a:pt x="1411740" y="2058173"/>
                  <a:pt x="1411740" y="1958761"/>
                </a:cubicBezTo>
                <a:cubicBezTo>
                  <a:pt x="1411740" y="1859351"/>
                  <a:pt x="1492330" y="1778762"/>
                  <a:pt x="1591740" y="1778762"/>
                </a:cubicBezTo>
                <a:lnTo>
                  <a:pt x="2025126" y="1778762"/>
                </a:lnTo>
                <a:lnTo>
                  <a:pt x="2026603" y="1775352"/>
                </a:lnTo>
                <a:lnTo>
                  <a:pt x="1244357" y="1775352"/>
                </a:lnTo>
                <a:cubicBezTo>
                  <a:pt x="1144947" y="1775352"/>
                  <a:pt x="1064357" y="1694763"/>
                  <a:pt x="1064357" y="1595352"/>
                </a:cubicBezTo>
                <a:cubicBezTo>
                  <a:pt x="1064357" y="1495941"/>
                  <a:pt x="1144947" y="1415352"/>
                  <a:pt x="1244357" y="1415352"/>
                </a:cubicBezTo>
                <a:lnTo>
                  <a:pt x="2206432" y="1415352"/>
                </a:lnTo>
                <a:lnTo>
                  <a:pt x="2208269" y="1411942"/>
                </a:lnTo>
                <a:lnTo>
                  <a:pt x="1939122" y="1411942"/>
                </a:lnTo>
                <a:cubicBezTo>
                  <a:pt x="1839711" y="1411942"/>
                  <a:pt x="1759122" y="1331353"/>
                  <a:pt x="1759122" y="1231942"/>
                </a:cubicBezTo>
                <a:cubicBezTo>
                  <a:pt x="1759122" y="1132531"/>
                  <a:pt x="1839711" y="1051942"/>
                  <a:pt x="1939122" y="1051942"/>
                </a:cubicBezTo>
                <a:lnTo>
                  <a:pt x="2431720" y="1051942"/>
                </a:lnTo>
                <a:lnTo>
                  <a:pt x="2435632" y="1045961"/>
                </a:lnTo>
                <a:lnTo>
                  <a:pt x="2387559" y="1027086"/>
                </a:lnTo>
                <a:cubicBezTo>
                  <a:pt x="2335602" y="995516"/>
                  <a:pt x="2300895" y="938384"/>
                  <a:pt x="2300895" y="873146"/>
                </a:cubicBezTo>
                <a:cubicBezTo>
                  <a:pt x="2300895" y="786161"/>
                  <a:pt x="2362596" y="713587"/>
                  <a:pt x="2444619" y="696802"/>
                </a:cubicBezTo>
                <a:lnTo>
                  <a:pt x="2472338" y="694008"/>
                </a:lnTo>
                <a:lnTo>
                  <a:pt x="2066060" y="694008"/>
                </a:lnTo>
                <a:cubicBezTo>
                  <a:pt x="1966649" y="694008"/>
                  <a:pt x="1886060" y="613419"/>
                  <a:pt x="1886060" y="514008"/>
                </a:cubicBezTo>
                <a:cubicBezTo>
                  <a:pt x="1886060" y="427023"/>
                  <a:pt x="1947761" y="354449"/>
                  <a:pt x="2029784" y="337665"/>
                </a:cubicBezTo>
                <a:lnTo>
                  <a:pt x="2057482" y="334873"/>
                </a:lnTo>
                <a:lnTo>
                  <a:pt x="1651225" y="334873"/>
                </a:lnTo>
                <a:cubicBezTo>
                  <a:pt x="1551814" y="334873"/>
                  <a:pt x="1471225" y="254284"/>
                  <a:pt x="1471225" y="154873"/>
                </a:cubicBezTo>
                <a:cubicBezTo>
                  <a:pt x="1471225" y="105168"/>
                  <a:pt x="1491373" y="60168"/>
                  <a:pt x="1523946" y="27594"/>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701351656"/>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userDrawn="1">
  <p:cSld name="6_캡션 있는 콘텐츠">
    <p:spTree>
      <p:nvGrpSpPr>
        <p:cNvPr id="1" name=""/>
        <p:cNvGrpSpPr/>
        <p:nvPr/>
      </p:nvGrpSpPr>
      <p:grpSpPr>
        <a:xfrm>
          <a:off x="0" y="0"/>
          <a:ext cx="0" cy="0"/>
          <a:chOff x="0" y="0"/>
          <a:chExt cx="0" cy="0"/>
        </a:xfrm>
      </p:grpSpPr>
      <p:sp>
        <p:nvSpPr>
          <p:cNvPr id="99" name="그림 개체 틀 98">
            <a:extLst>
              <a:ext uri="{FF2B5EF4-FFF2-40B4-BE49-F238E27FC236}">
                <a16:creationId xmlns="" xmlns:a16="http://schemas.microsoft.com/office/drawing/2014/main" id="{0A1D28A5-C8ED-494F-B0A6-DA3129E6FD2A}"/>
              </a:ext>
            </a:extLst>
          </p:cNvPr>
          <p:cNvSpPr>
            <a:spLocks noGrp="1"/>
          </p:cNvSpPr>
          <p:nvPr>
            <p:ph type="pic" idx="16" hasCustomPrompt="1"/>
          </p:nvPr>
        </p:nvSpPr>
        <p:spPr>
          <a:xfrm>
            <a:off x="164598" y="182247"/>
            <a:ext cx="8891576" cy="3922026"/>
          </a:xfrm>
          <a:custGeom>
            <a:avLst/>
            <a:gdLst>
              <a:gd name="connsiteX0" fmla="*/ 6243358 w 11855435"/>
              <a:gd name="connsiteY0" fmla="*/ 3576829 h 3922026"/>
              <a:gd name="connsiteX1" fmla="*/ 6251037 w 11855435"/>
              <a:gd name="connsiteY1" fmla="*/ 3602459 h 3922026"/>
              <a:gd name="connsiteX2" fmla="*/ 6251033 w 11855435"/>
              <a:gd name="connsiteY2" fmla="*/ 3602462 h 3922026"/>
              <a:gd name="connsiteX3" fmla="*/ 6251308 w 11855435"/>
              <a:gd name="connsiteY3" fmla="*/ 3602684 h 3922026"/>
              <a:gd name="connsiteX4" fmla="*/ 6264042 w 11855435"/>
              <a:gd name="connsiteY4" fmla="*/ 3609951 h 3922026"/>
              <a:gd name="connsiteX5" fmla="*/ 6268882 w 11855435"/>
              <a:gd name="connsiteY5" fmla="*/ 3603328 h 3922026"/>
              <a:gd name="connsiteX6" fmla="*/ 6275688 w 11855435"/>
              <a:gd name="connsiteY6" fmla="*/ 3609645 h 3922026"/>
              <a:gd name="connsiteX7" fmla="*/ 6273077 w 11855435"/>
              <a:gd name="connsiteY7" fmla="*/ 3612272 h 3922026"/>
              <a:gd name="connsiteX8" fmla="*/ 6319107 w 11855435"/>
              <a:gd name="connsiteY8" fmla="*/ 3638809 h 3922026"/>
              <a:gd name="connsiteX9" fmla="*/ 6323556 w 11855435"/>
              <a:gd name="connsiteY9" fmla="*/ 3639687 h 3922026"/>
              <a:gd name="connsiteX10" fmla="*/ 6306654 w 11855435"/>
              <a:gd name="connsiteY10" fmla="*/ 3631053 h 3922026"/>
              <a:gd name="connsiteX11" fmla="*/ 6243358 w 11855435"/>
              <a:gd name="connsiteY11" fmla="*/ 3576829 h 3922026"/>
              <a:gd name="connsiteX12" fmla="*/ 6185871 w 11855435"/>
              <a:gd name="connsiteY12" fmla="*/ 3576465 h 3922026"/>
              <a:gd name="connsiteX13" fmla="*/ 6192060 w 11855435"/>
              <a:gd name="connsiteY13" fmla="*/ 3579700 h 3922026"/>
              <a:gd name="connsiteX14" fmla="*/ 6188983 w 11855435"/>
              <a:gd name="connsiteY14" fmla="*/ 3577771 h 3922026"/>
              <a:gd name="connsiteX15" fmla="*/ 6050189 w 11855435"/>
              <a:gd name="connsiteY15" fmla="*/ 3518445 h 3922026"/>
              <a:gd name="connsiteX16" fmla="*/ 6059740 w 11855435"/>
              <a:gd name="connsiteY16" fmla="*/ 3524753 h 3922026"/>
              <a:gd name="connsiteX17" fmla="*/ 6060488 w 11855435"/>
              <a:gd name="connsiteY17" fmla="*/ 3524620 h 3922026"/>
              <a:gd name="connsiteX18" fmla="*/ 6592793 w 11855435"/>
              <a:gd name="connsiteY18" fmla="*/ 3495054 h 3922026"/>
              <a:gd name="connsiteX19" fmla="*/ 6589360 w 11855435"/>
              <a:gd name="connsiteY19" fmla="*/ 3499432 h 3922026"/>
              <a:gd name="connsiteX20" fmla="*/ 6589638 w 11855435"/>
              <a:gd name="connsiteY20" fmla="*/ 3497718 h 3922026"/>
              <a:gd name="connsiteX21" fmla="*/ 7329456 w 11855435"/>
              <a:gd name="connsiteY21" fmla="*/ 3490159 h 3922026"/>
              <a:gd name="connsiteX22" fmla="*/ 7315012 w 11855435"/>
              <a:gd name="connsiteY22" fmla="*/ 3493970 h 3922026"/>
              <a:gd name="connsiteX23" fmla="*/ 7322324 w 11855435"/>
              <a:gd name="connsiteY23" fmla="*/ 3492846 h 3922026"/>
              <a:gd name="connsiteX24" fmla="*/ 6658310 w 11855435"/>
              <a:gd name="connsiteY24" fmla="*/ 3469410 h 3922026"/>
              <a:gd name="connsiteX25" fmla="*/ 6656575 w 11855435"/>
              <a:gd name="connsiteY25" fmla="*/ 3469754 h 3922026"/>
              <a:gd name="connsiteX26" fmla="*/ 6658098 w 11855435"/>
              <a:gd name="connsiteY26" fmla="*/ 3470451 h 3922026"/>
              <a:gd name="connsiteX27" fmla="*/ 2614447 w 11855435"/>
              <a:gd name="connsiteY27" fmla="*/ 3429966 h 3922026"/>
              <a:gd name="connsiteX28" fmla="*/ 2605099 w 11855435"/>
              <a:gd name="connsiteY28" fmla="*/ 3433127 h 3922026"/>
              <a:gd name="connsiteX29" fmla="*/ 2627052 w 11855435"/>
              <a:gd name="connsiteY29" fmla="*/ 3462972 h 3922026"/>
              <a:gd name="connsiteX30" fmla="*/ 2648647 w 11855435"/>
              <a:gd name="connsiteY30" fmla="*/ 3466455 h 3922026"/>
              <a:gd name="connsiteX31" fmla="*/ 2642655 w 11855435"/>
              <a:gd name="connsiteY31" fmla="*/ 3459608 h 3922026"/>
              <a:gd name="connsiteX32" fmla="*/ 2638473 w 11855435"/>
              <a:gd name="connsiteY32" fmla="*/ 3460872 h 3922026"/>
              <a:gd name="connsiteX33" fmla="*/ 7596709 w 11855435"/>
              <a:gd name="connsiteY33" fmla="*/ 3413878 h 3922026"/>
              <a:gd name="connsiteX34" fmla="*/ 7542710 w 11855435"/>
              <a:gd name="connsiteY34" fmla="*/ 3430176 h 3922026"/>
              <a:gd name="connsiteX35" fmla="*/ 7541903 w 11855435"/>
              <a:gd name="connsiteY35" fmla="*/ 3430726 h 3922026"/>
              <a:gd name="connsiteX36" fmla="*/ 7537304 w 11855435"/>
              <a:gd name="connsiteY36" fmla="*/ 3433018 h 3922026"/>
              <a:gd name="connsiteX37" fmla="*/ 7537138 w 11855435"/>
              <a:gd name="connsiteY37" fmla="*/ 3432979 h 3922026"/>
              <a:gd name="connsiteX38" fmla="*/ 7535704 w 11855435"/>
              <a:gd name="connsiteY38" fmla="*/ 3433816 h 3922026"/>
              <a:gd name="connsiteX39" fmla="*/ 7537304 w 11855435"/>
              <a:gd name="connsiteY39" fmla="*/ 3433018 h 3922026"/>
              <a:gd name="connsiteX40" fmla="*/ 7537873 w 11855435"/>
              <a:gd name="connsiteY40" fmla="*/ 3433152 h 3922026"/>
              <a:gd name="connsiteX41" fmla="*/ 7539190 w 11855435"/>
              <a:gd name="connsiteY41" fmla="*/ 3432483 h 3922026"/>
              <a:gd name="connsiteX42" fmla="*/ 7539154 w 11855435"/>
              <a:gd name="connsiteY42" fmla="*/ 3433067 h 3922026"/>
              <a:gd name="connsiteX43" fmla="*/ 7503988 w 11855435"/>
              <a:gd name="connsiteY43" fmla="*/ 3447112 h 3922026"/>
              <a:gd name="connsiteX44" fmla="*/ 7519350 w 11855435"/>
              <a:gd name="connsiteY44" fmla="*/ 3444756 h 3922026"/>
              <a:gd name="connsiteX45" fmla="*/ 7549405 w 11855435"/>
              <a:gd name="connsiteY45" fmla="*/ 3433433 h 3922026"/>
              <a:gd name="connsiteX46" fmla="*/ 7583161 w 11855435"/>
              <a:gd name="connsiteY46" fmla="*/ 3424147 h 3922026"/>
              <a:gd name="connsiteX47" fmla="*/ 7572021 w 11855435"/>
              <a:gd name="connsiteY47" fmla="*/ 3425447 h 3922026"/>
              <a:gd name="connsiteX48" fmla="*/ 7574820 w 11855435"/>
              <a:gd name="connsiteY48" fmla="*/ 3421418 h 3922026"/>
              <a:gd name="connsiteX49" fmla="*/ 7587677 w 11855435"/>
              <a:gd name="connsiteY49" fmla="*/ 3417346 h 3922026"/>
              <a:gd name="connsiteX50" fmla="*/ 3342796 w 11855435"/>
              <a:gd name="connsiteY50" fmla="*/ 3412981 h 3922026"/>
              <a:gd name="connsiteX51" fmla="*/ 3342939 w 11855435"/>
              <a:gd name="connsiteY51" fmla="*/ 3413947 h 3922026"/>
              <a:gd name="connsiteX52" fmla="*/ 3346613 w 11855435"/>
              <a:gd name="connsiteY52" fmla="*/ 3418435 h 3922026"/>
              <a:gd name="connsiteX53" fmla="*/ 3344771 w 11855435"/>
              <a:gd name="connsiteY53" fmla="*/ 3418428 h 3922026"/>
              <a:gd name="connsiteX54" fmla="*/ 3337179 w 11855435"/>
              <a:gd name="connsiteY54" fmla="*/ 3415713 h 3922026"/>
              <a:gd name="connsiteX55" fmla="*/ 3337576 w 11855435"/>
              <a:gd name="connsiteY55" fmla="*/ 3418398 h 3922026"/>
              <a:gd name="connsiteX56" fmla="*/ 3344771 w 11855435"/>
              <a:gd name="connsiteY56" fmla="*/ 3418428 h 3922026"/>
              <a:gd name="connsiteX57" fmla="*/ 3385259 w 11855435"/>
              <a:gd name="connsiteY57" fmla="*/ 3432907 h 3922026"/>
              <a:gd name="connsiteX58" fmla="*/ 3421350 w 11855435"/>
              <a:gd name="connsiteY58" fmla="*/ 3447909 h 3922026"/>
              <a:gd name="connsiteX59" fmla="*/ 3379902 w 11855435"/>
              <a:gd name="connsiteY59" fmla="*/ 3421114 h 3922026"/>
              <a:gd name="connsiteX60" fmla="*/ 3365143 w 11855435"/>
              <a:gd name="connsiteY60" fmla="*/ 3417223 h 3922026"/>
              <a:gd name="connsiteX61" fmla="*/ 7681112 w 11855435"/>
              <a:gd name="connsiteY61" fmla="*/ 3394659 h 3922026"/>
              <a:gd name="connsiteX62" fmla="*/ 7666917 w 11855435"/>
              <a:gd name="connsiteY62" fmla="*/ 3395821 h 3922026"/>
              <a:gd name="connsiteX63" fmla="*/ 7603296 w 11855435"/>
              <a:gd name="connsiteY63" fmla="*/ 3411890 h 3922026"/>
              <a:gd name="connsiteX64" fmla="*/ 7600131 w 11855435"/>
              <a:gd name="connsiteY64" fmla="*/ 3412848 h 3922026"/>
              <a:gd name="connsiteX65" fmla="*/ 7604242 w 11855435"/>
              <a:gd name="connsiteY65" fmla="*/ 3413460 h 3922026"/>
              <a:gd name="connsiteX66" fmla="*/ 7602975 w 11855435"/>
              <a:gd name="connsiteY66" fmla="*/ 3420192 h 3922026"/>
              <a:gd name="connsiteX67" fmla="*/ 7633028 w 11855435"/>
              <a:gd name="connsiteY67" fmla="*/ 3408870 h 3922026"/>
              <a:gd name="connsiteX68" fmla="*/ 7667719 w 11855435"/>
              <a:gd name="connsiteY68" fmla="*/ 3398241 h 3922026"/>
              <a:gd name="connsiteX69" fmla="*/ 7670188 w 11855435"/>
              <a:gd name="connsiteY69" fmla="*/ 3399600 h 3922026"/>
              <a:gd name="connsiteX70" fmla="*/ 7681075 w 11855435"/>
              <a:gd name="connsiteY70" fmla="*/ 3394678 h 3922026"/>
              <a:gd name="connsiteX71" fmla="*/ 6526862 w 11855435"/>
              <a:gd name="connsiteY71" fmla="*/ 3361881 h 3922026"/>
              <a:gd name="connsiteX72" fmla="*/ 6511898 w 11855435"/>
              <a:gd name="connsiteY72" fmla="*/ 3367235 h 3922026"/>
              <a:gd name="connsiteX73" fmla="*/ 6514764 w 11855435"/>
              <a:gd name="connsiteY73" fmla="*/ 3381053 h 3922026"/>
              <a:gd name="connsiteX74" fmla="*/ 6623339 w 11855435"/>
              <a:gd name="connsiteY74" fmla="*/ 3454554 h 3922026"/>
              <a:gd name="connsiteX75" fmla="*/ 6624372 w 11855435"/>
              <a:gd name="connsiteY75" fmla="*/ 3455026 h 3922026"/>
              <a:gd name="connsiteX76" fmla="*/ 6636453 w 11855435"/>
              <a:gd name="connsiteY76" fmla="*/ 3439752 h 3922026"/>
              <a:gd name="connsiteX77" fmla="*/ 6653031 w 11855435"/>
              <a:gd name="connsiteY77" fmla="*/ 3420131 h 3922026"/>
              <a:gd name="connsiteX78" fmla="*/ 6655286 w 11855435"/>
              <a:gd name="connsiteY78" fmla="*/ 3417883 h 3922026"/>
              <a:gd name="connsiteX79" fmla="*/ 6546431 w 11855435"/>
              <a:gd name="connsiteY79" fmla="*/ 3371906 h 3922026"/>
              <a:gd name="connsiteX80" fmla="*/ 6526862 w 11855435"/>
              <a:gd name="connsiteY80" fmla="*/ 3361881 h 3922026"/>
              <a:gd name="connsiteX81" fmla="*/ 6686539 w 11855435"/>
              <a:gd name="connsiteY81" fmla="*/ 3345146 h 3922026"/>
              <a:gd name="connsiteX82" fmla="*/ 6694871 w 11855435"/>
              <a:gd name="connsiteY82" fmla="*/ 3353289 h 3922026"/>
              <a:gd name="connsiteX83" fmla="*/ 6696193 w 11855435"/>
              <a:gd name="connsiteY83" fmla="*/ 3354298 h 3922026"/>
              <a:gd name="connsiteX84" fmla="*/ 6700935 w 11855435"/>
              <a:gd name="connsiteY84" fmla="*/ 3348404 h 3922026"/>
              <a:gd name="connsiteX85" fmla="*/ 7418399 w 11855435"/>
              <a:gd name="connsiteY85" fmla="*/ 3325478 h 3922026"/>
              <a:gd name="connsiteX86" fmla="*/ 7407356 w 11855435"/>
              <a:gd name="connsiteY86" fmla="*/ 3326492 h 3922026"/>
              <a:gd name="connsiteX87" fmla="*/ 7404034 w 11855435"/>
              <a:gd name="connsiteY87" fmla="*/ 3327152 h 3922026"/>
              <a:gd name="connsiteX88" fmla="*/ 1300619 w 11855435"/>
              <a:gd name="connsiteY88" fmla="*/ 3181013 h 3922026"/>
              <a:gd name="connsiteX89" fmla="*/ 1265303 w 11855435"/>
              <a:gd name="connsiteY89" fmla="*/ 3186044 h 3922026"/>
              <a:gd name="connsiteX90" fmla="*/ 1258308 w 11855435"/>
              <a:gd name="connsiteY90" fmla="*/ 3186317 h 3922026"/>
              <a:gd name="connsiteX91" fmla="*/ 1274827 w 11855435"/>
              <a:gd name="connsiteY91" fmla="*/ 3187406 h 3922026"/>
              <a:gd name="connsiteX92" fmla="*/ 7992290 w 11855435"/>
              <a:gd name="connsiteY92" fmla="*/ 3175882 h 3922026"/>
              <a:gd name="connsiteX93" fmla="*/ 7991206 w 11855435"/>
              <a:gd name="connsiteY93" fmla="*/ 3176359 h 3922026"/>
              <a:gd name="connsiteX94" fmla="*/ 7992487 w 11855435"/>
              <a:gd name="connsiteY94" fmla="*/ 3176209 h 3922026"/>
              <a:gd name="connsiteX95" fmla="*/ 1377078 w 11855435"/>
              <a:gd name="connsiteY95" fmla="*/ 3170949 h 3922026"/>
              <a:gd name="connsiteX96" fmla="*/ 1345674 w 11855435"/>
              <a:gd name="connsiteY96" fmla="*/ 3174596 h 3922026"/>
              <a:gd name="connsiteX97" fmla="*/ 1303234 w 11855435"/>
              <a:gd name="connsiteY97" fmla="*/ 3180641 h 3922026"/>
              <a:gd name="connsiteX98" fmla="*/ 1332506 w 11855435"/>
              <a:gd name="connsiteY98" fmla="*/ 3178214 h 3922026"/>
              <a:gd name="connsiteX99" fmla="*/ 1395798 w 11855435"/>
              <a:gd name="connsiteY99" fmla="*/ 3174435 h 3922026"/>
              <a:gd name="connsiteX100" fmla="*/ 1375681 w 11855435"/>
              <a:gd name="connsiteY100" fmla="*/ 3172314 h 3922026"/>
              <a:gd name="connsiteX101" fmla="*/ 1432100 w 11855435"/>
              <a:gd name="connsiteY101" fmla="*/ 3168741 h 3922026"/>
              <a:gd name="connsiteX102" fmla="*/ 1430973 w 11855435"/>
              <a:gd name="connsiteY102" fmla="*/ 3170002 h 3922026"/>
              <a:gd name="connsiteX103" fmla="*/ 1432299 w 11855435"/>
              <a:gd name="connsiteY103" fmla="*/ 3175063 h 3922026"/>
              <a:gd name="connsiteX104" fmla="*/ 1445300 w 11855435"/>
              <a:gd name="connsiteY104" fmla="*/ 3172991 h 3922026"/>
              <a:gd name="connsiteX105" fmla="*/ 1445138 w 11855435"/>
              <a:gd name="connsiteY105" fmla="*/ 3172582 h 3922026"/>
              <a:gd name="connsiteX106" fmla="*/ 6753469 w 11855435"/>
              <a:gd name="connsiteY106" fmla="*/ 3135857 h 3922026"/>
              <a:gd name="connsiteX107" fmla="*/ 6674277 w 11855435"/>
              <a:gd name="connsiteY107" fmla="*/ 3156335 h 3922026"/>
              <a:gd name="connsiteX108" fmla="*/ 6484163 w 11855435"/>
              <a:gd name="connsiteY108" fmla="*/ 3244877 h 3922026"/>
              <a:gd name="connsiteX109" fmla="*/ 6457721 w 11855435"/>
              <a:gd name="connsiteY109" fmla="*/ 3258703 h 3922026"/>
              <a:gd name="connsiteX110" fmla="*/ 6525962 w 11855435"/>
              <a:gd name="connsiteY110" fmla="*/ 3282310 h 3922026"/>
              <a:gd name="connsiteX111" fmla="*/ 6555064 w 11855435"/>
              <a:gd name="connsiteY111" fmla="*/ 3285868 h 3922026"/>
              <a:gd name="connsiteX112" fmla="*/ 6588116 w 11855435"/>
              <a:gd name="connsiteY112" fmla="*/ 3312187 h 3922026"/>
              <a:gd name="connsiteX113" fmla="*/ 6610185 w 11855435"/>
              <a:gd name="connsiteY113" fmla="*/ 3325042 h 3922026"/>
              <a:gd name="connsiteX114" fmla="*/ 6607157 w 11855435"/>
              <a:gd name="connsiteY114" fmla="*/ 3273159 h 3922026"/>
              <a:gd name="connsiteX115" fmla="*/ 6620284 w 11855435"/>
              <a:gd name="connsiteY115" fmla="*/ 3270551 h 3922026"/>
              <a:gd name="connsiteX116" fmla="*/ 6639493 w 11855435"/>
              <a:gd name="connsiteY116" fmla="*/ 3260405 h 3922026"/>
              <a:gd name="connsiteX117" fmla="*/ 6638985 w 11855435"/>
              <a:gd name="connsiteY117" fmla="*/ 3241529 h 3922026"/>
              <a:gd name="connsiteX118" fmla="*/ 6714863 w 11855435"/>
              <a:gd name="connsiteY118" fmla="*/ 3171095 h 3922026"/>
              <a:gd name="connsiteX119" fmla="*/ 8260869 w 11855435"/>
              <a:gd name="connsiteY119" fmla="*/ 3095889 h 3922026"/>
              <a:gd name="connsiteX120" fmla="*/ 8254159 w 11855435"/>
              <a:gd name="connsiteY120" fmla="*/ 3097179 h 3922026"/>
              <a:gd name="connsiteX121" fmla="*/ 8206460 w 11855435"/>
              <a:gd name="connsiteY121" fmla="*/ 3105371 h 3922026"/>
              <a:gd name="connsiteX122" fmla="*/ 8004595 w 11855435"/>
              <a:gd name="connsiteY122" fmla="*/ 3170472 h 3922026"/>
              <a:gd name="connsiteX123" fmla="*/ 8002147 w 11855435"/>
              <a:gd name="connsiteY123" fmla="*/ 3171549 h 3922026"/>
              <a:gd name="connsiteX124" fmla="*/ 8002092 w 11855435"/>
              <a:gd name="connsiteY124" fmla="*/ 3172209 h 3922026"/>
              <a:gd name="connsiteX125" fmla="*/ 8060601 w 11855435"/>
              <a:gd name="connsiteY125" fmla="*/ 3161684 h 3922026"/>
              <a:gd name="connsiteX126" fmla="*/ 8090653 w 11855435"/>
              <a:gd name="connsiteY126" fmla="*/ 3150363 h 3922026"/>
              <a:gd name="connsiteX127" fmla="*/ 8124409 w 11855435"/>
              <a:gd name="connsiteY127" fmla="*/ 3141077 h 3922026"/>
              <a:gd name="connsiteX128" fmla="*/ 8113270 w 11855435"/>
              <a:gd name="connsiteY128" fmla="*/ 3142375 h 3922026"/>
              <a:gd name="connsiteX129" fmla="*/ 8116069 w 11855435"/>
              <a:gd name="connsiteY129" fmla="*/ 3138345 h 3922026"/>
              <a:gd name="connsiteX130" fmla="*/ 8140855 w 11855435"/>
              <a:gd name="connsiteY130" fmla="*/ 3129696 h 3922026"/>
              <a:gd name="connsiteX131" fmla="*/ 8145490 w 11855435"/>
              <a:gd name="connsiteY131" fmla="*/ 3130389 h 3922026"/>
              <a:gd name="connsiteX132" fmla="*/ 8144224 w 11855435"/>
              <a:gd name="connsiteY132" fmla="*/ 3137119 h 3922026"/>
              <a:gd name="connsiteX133" fmla="*/ 8174278 w 11855435"/>
              <a:gd name="connsiteY133" fmla="*/ 3125799 h 3922026"/>
              <a:gd name="connsiteX134" fmla="*/ 8208966 w 11855435"/>
              <a:gd name="connsiteY134" fmla="*/ 3115170 h 3922026"/>
              <a:gd name="connsiteX135" fmla="*/ 8211437 w 11855435"/>
              <a:gd name="connsiteY135" fmla="*/ 3116527 h 3922026"/>
              <a:gd name="connsiteX136" fmla="*/ 8231583 w 11855435"/>
              <a:gd name="connsiteY136" fmla="*/ 3107184 h 3922026"/>
              <a:gd name="connsiteX137" fmla="*/ 8246761 w 11855435"/>
              <a:gd name="connsiteY137" fmla="*/ 3102534 h 3922026"/>
              <a:gd name="connsiteX138" fmla="*/ 8882730 w 11855435"/>
              <a:gd name="connsiteY138" fmla="*/ 2981788 h 3922026"/>
              <a:gd name="connsiteX139" fmla="*/ 8869615 w 11855435"/>
              <a:gd name="connsiteY139" fmla="*/ 2985439 h 3922026"/>
              <a:gd name="connsiteX140" fmla="*/ 8874483 w 11855435"/>
              <a:gd name="connsiteY140" fmla="*/ 2985437 h 3922026"/>
              <a:gd name="connsiteX141" fmla="*/ 8881150 w 11855435"/>
              <a:gd name="connsiteY141" fmla="*/ 2984008 h 3922026"/>
              <a:gd name="connsiteX142" fmla="*/ 8928053 w 11855435"/>
              <a:gd name="connsiteY142" fmla="*/ 2972195 h 3922026"/>
              <a:gd name="connsiteX143" fmla="*/ 8927280 w 11855435"/>
              <a:gd name="connsiteY143" fmla="*/ 2972271 h 3922026"/>
              <a:gd name="connsiteX144" fmla="*/ 8926152 w 11855435"/>
              <a:gd name="connsiteY144" fmla="*/ 2972868 h 3922026"/>
              <a:gd name="connsiteX145" fmla="*/ 8913625 w 11855435"/>
              <a:gd name="connsiteY145" fmla="*/ 2977626 h 3922026"/>
              <a:gd name="connsiteX146" fmla="*/ 8924962 w 11855435"/>
              <a:gd name="connsiteY146" fmla="*/ 2975689 h 3922026"/>
              <a:gd name="connsiteX147" fmla="*/ 8928653 w 11855435"/>
              <a:gd name="connsiteY147" fmla="*/ 2976240 h 3922026"/>
              <a:gd name="connsiteX148" fmla="*/ 8929587 w 11855435"/>
              <a:gd name="connsiteY148" fmla="*/ 2974898 h 3922026"/>
              <a:gd name="connsiteX149" fmla="*/ 8924962 w 11855435"/>
              <a:gd name="connsiteY149" fmla="*/ 2975689 h 3922026"/>
              <a:gd name="connsiteX150" fmla="*/ 8924016 w 11855435"/>
              <a:gd name="connsiteY150" fmla="*/ 2975547 h 3922026"/>
              <a:gd name="connsiteX151" fmla="*/ 8927118 w 11855435"/>
              <a:gd name="connsiteY151" fmla="*/ 2973539 h 3922026"/>
              <a:gd name="connsiteX152" fmla="*/ 8928053 w 11855435"/>
              <a:gd name="connsiteY152" fmla="*/ 2972195 h 3922026"/>
              <a:gd name="connsiteX153" fmla="*/ 8972682 w 11855435"/>
              <a:gd name="connsiteY153" fmla="*/ 2956739 h 3922026"/>
              <a:gd name="connsiteX154" fmla="*/ 8962729 w 11855435"/>
              <a:gd name="connsiteY154" fmla="*/ 2959511 h 3922026"/>
              <a:gd name="connsiteX155" fmla="*/ 8973584 w 11855435"/>
              <a:gd name="connsiteY155" fmla="*/ 2958246 h 3922026"/>
              <a:gd name="connsiteX156" fmla="*/ 9095904 w 11855435"/>
              <a:gd name="connsiteY156" fmla="*/ 2922203 h 3922026"/>
              <a:gd name="connsiteX157" fmla="*/ 9070262 w 11855435"/>
              <a:gd name="connsiteY157" fmla="*/ 2929568 h 3922026"/>
              <a:gd name="connsiteX158" fmla="*/ 8983227 w 11855435"/>
              <a:gd name="connsiteY158" fmla="*/ 2953803 h 3922026"/>
              <a:gd name="connsiteX159" fmla="*/ 8983190 w 11855435"/>
              <a:gd name="connsiteY159" fmla="*/ 2954245 h 3922026"/>
              <a:gd name="connsiteX160" fmla="*/ 9041698 w 11855435"/>
              <a:gd name="connsiteY160" fmla="*/ 2943720 h 3922026"/>
              <a:gd name="connsiteX161" fmla="*/ 9071752 w 11855435"/>
              <a:gd name="connsiteY161" fmla="*/ 2932398 h 3922026"/>
              <a:gd name="connsiteX162" fmla="*/ 9105508 w 11855435"/>
              <a:gd name="connsiteY162" fmla="*/ 2923114 h 3922026"/>
              <a:gd name="connsiteX163" fmla="*/ 9094366 w 11855435"/>
              <a:gd name="connsiteY163" fmla="*/ 2924412 h 3922026"/>
              <a:gd name="connsiteX164" fmla="*/ 9243874 w 11855435"/>
              <a:gd name="connsiteY164" fmla="*/ 2877028 h 3922026"/>
              <a:gd name="connsiteX165" fmla="*/ 9172813 w 11855435"/>
              <a:gd name="connsiteY165" fmla="*/ 2900109 h 3922026"/>
              <a:gd name="connsiteX166" fmla="*/ 9125896 w 11855435"/>
              <a:gd name="connsiteY166" fmla="*/ 2913586 h 3922026"/>
              <a:gd name="connsiteX167" fmla="*/ 9123979 w 11855435"/>
              <a:gd name="connsiteY167" fmla="*/ 2916793 h 3922026"/>
              <a:gd name="connsiteX168" fmla="*/ 9125322 w 11855435"/>
              <a:gd name="connsiteY168" fmla="*/ 2919157 h 3922026"/>
              <a:gd name="connsiteX169" fmla="*/ 9155376 w 11855435"/>
              <a:gd name="connsiteY169" fmla="*/ 2907836 h 3922026"/>
              <a:gd name="connsiteX170" fmla="*/ 9190066 w 11855435"/>
              <a:gd name="connsiteY170" fmla="*/ 2897207 h 3922026"/>
              <a:gd name="connsiteX171" fmla="*/ 9192534 w 11855435"/>
              <a:gd name="connsiteY171" fmla="*/ 2898564 h 3922026"/>
              <a:gd name="connsiteX172" fmla="*/ 9212681 w 11855435"/>
              <a:gd name="connsiteY172" fmla="*/ 2889220 h 3922026"/>
              <a:gd name="connsiteX173" fmla="*/ 9227860 w 11855435"/>
              <a:gd name="connsiteY173" fmla="*/ 2884571 h 3922026"/>
              <a:gd name="connsiteX174" fmla="*/ 767155 w 11855435"/>
              <a:gd name="connsiteY174" fmla="*/ 2160576 h 3922026"/>
              <a:gd name="connsiteX175" fmla="*/ 722582 w 11855435"/>
              <a:gd name="connsiteY175" fmla="*/ 2164245 h 3922026"/>
              <a:gd name="connsiteX176" fmla="*/ 722470 w 11855435"/>
              <a:gd name="connsiteY176" fmla="*/ 2164218 h 3922026"/>
              <a:gd name="connsiteX177" fmla="*/ 718376 w 11855435"/>
              <a:gd name="connsiteY177" fmla="*/ 2164591 h 3922026"/>
              <a:gd name="connsiteX178" fmla="*/ 722582 w 11855435"/>
              <a:gd name="connsiteY178" fmla="*/ 2164245 h 3922026"/>
              <a:gd name="connsiteX179" fmla="*/ 728436 w 11855435"/>
              <a:gd name="connsiteY179" fmla="*/ 2165650 h 3922026"/>
              <a:gd name="connsiteX180" fmla="*/ 718021 w 11855435"/>
              <a:gd name="connsiteY180" fmla="*/ 2168570 h 3922026"/>
              <a:gd name="connsiteX181" fmla="*/ 713925 w 11855435"/>
              <a:gd name="connsiteY181" fmla="*/ 2168944 h 3922026"/>
              <a:gd name="connsiteX182" fmla="*/ 715797 w 11855435"/>
              <a:gd name="connsiteY182" fmla="*/ 2170748 h 3922026"/>
              <a:gd name="connsiteX183" fmla="*/ 766438 w 11855435"/>
              <a:gd name="connsiteY183" fmla="*/ 2169353 h 3922026"/>
              <a:gd name="connsiteX184" fmla="*/ 790324 w 11855435"/>
              <a:gd name="connsiteY184" fmla="*/ 2169214 h 3922026"/>
              <a:gd name="connsiteX185" fmla="*/ 781379 w 11855435"/>
              <a:gd name="connsiteY185" fmla="*/ 2167186 h 3922026"/>
              <a:gd name="connsiteX186" fmla="*/ 585934 w 11855435"/>
              <a:gd name="connsiteY186" fmla="*/ 2137394 h 3922026"/>
              <a:gd name="connsiteX187" fmla="*/ 596852 w 11855435"/>
              <a:gd name="connsiteY187" fmla="*/ 2138130 h 3922026"/>
              <a:gd name="connsiteX188" fmla="*/ 627600 w 11855435"/>
              <a:gd name="connsiteY188" fmla="*/ 2143477 h 3922026"/>
              <a:gd name="connsiteX189" fmla="*/ 654416 w 11855435"/>
              <a:gd name="connsiteY189" fmla="*/ 2144391 h 3922026"/>
              <a:gd name="connsiteX190" fmla="*/ 646928 w 11855435"/>
              <a:gd name="connsiteY190" fmla="*/ 2143409 h 3922026"/>
              <a:gd name="connsiteX191" fmla="*/ 598307 w 11855435"/>
              <a:gd name="connsiteY191" fmla="*/ 2137660 h 3922026"/>
              <a:gd name="connsiteX192" fmla="*/ 10279644 w 11855435"/>
              <a:gd name="connsiteY192" fmla="*/ 1989721 h 3922026"/>
              <a:gd name="connsiteX193" fmla="*/ 10220638 w 11855435"/>
              <a:gd name="connsiteY193" fmla="*/ 2003503 h 3922026"/>
              <a:gd name="connsiteX194" fmla="*/ 10216712 w 11855435"/>
              <a:gd name="connsiteY194" fmla="*/ 1998406 h 3922026"/>
              <a:gd name="connsiteX195" fmla="*/ 10186050 w 11855435"/>
              <a:gd name="connsiteY195" fmla="*/ 2005009 h 3922026"/>
              <a:gd name="connsiteX196" fmla="*/ 10172652 w 11855435"/>
              <a:gd name="connsiteY196" fmla="*/ 2029852 h 3922026"/>
              <a:gd name="connsiteX197" fmla="*/ 10209341 w 11855435"/>
              <a:gd name="connsiteY197" fmla="*/ 2020115 h 3922026"/>
              <a:gd name="connsiteX198" fmla="*/ 10283234 w 11855435"/>
              <a:gd name="connsiteY198" fmla="*/ 2001085 h 3922026"/>
              <a:gd name="connsiteX199" fmla="*/ 10283083 w 11855435"/>
              <a:gd name="connsiteY199" fmla="*/ 1999660 h 3922026"/>
              <a:gd name="connsiteX200" fmla="*/ 549655 w 11855435"/>
              <a:gd name="connsiteY200" fmla="*/ 1827360 h 3922026"/>
              <a:gd name="connsiteX201" fmla="*/ 542621 w 11855435"/>
              <a:gd name="connsiteY201" fmla="*/ 1829333 h 3922026"/>
              <a:gd name="connsiteX202" fmla="*/ 538528 w 11855435"/>
              <a:gd name="connsiteY202" fmla="*/ 1829705 h 3922026"/>
              <a:gd name="connsiteX203" fmla="*/ 540395 w 11855435"/>
              <a:gd name="connsiteY203" fmla="*/ 1831508 h 3922026"/>
              <a:gd name="connsiteX204" fmla="*/ 575136 w 11855435"/>
              <a:gd name="connsiteY204" fmla="*/ 1830551 h 3922026"/>
              <a:gd name="connsiteX205" fmla="*/ 572921 w 11855435"/>
              <a:gd name="connsiteY205" fmla="*/ 1830260 h 3922026"/>
              <a:gd name="connsiteX206" fmla="*/ 10179428 w 11855435"/>
              <a:gd name="connsiteY206" fmla="*/ 1798865 h 3922026"/>
              <a:gd name="connsiteX207" fmla="*/ 10177622 w 11855435"/>
              <a:gd name="connsiteY207" fmla="*/ 1799260 h 3922026"/>
              <a:gd name="connsiteX208" fmla="*/ 10167277 w 11855435"/>
              <a:gd name="connsiteY208" fmla="*/ 1800965 h 3922026"/>
              <a:gd name="connsiteX209" fmla="*/ 10167401 w 11855435"/>
              <a:gd name="connsiteY209" fmla="*/ 1802298 h 3922026"/>
              <a:gd name="connsiteX210" fmla="*/ 10186538 w 11855435"/>
              <a:gd name="connsiteY210" fmla="*/ 1759320 h 3922026"/>
              <a:gd name="connsiteX211" fmla="*/ 10140792 w 11855435"/>
              <a:gd name="connsiteY211" fmla="*/ 1770978 h 3922026"/>
              <a:gd name="connsiteX212" fmla="*/ 10140935 w 11855435"/>
              <a:gd name="connsiteY212" fmla="*/ 1776263 h 3922026"/>
              <a:gd name="connsiteX213" fmla="*/ 10160313 w 11855435"/>
              <a:gd name="connsiteY213" fmla="*/ 1772411 h 3922026"/>
              <a:gd name="connsiteX214" fmla="*/ 10160389 w 11855435"/>
              <a:gd name="connsiteY214" fmla="*/ 1775234 h 3922026"/>
              <a:gd name="connsiteX215" fmla="*/ 10179605 w 11855435"/>
              <a:gd name="connsiteY215" fmla="*/ 1769288 h 3922026"/>
              <a:gd name="connsiteX216" fmla="*/ 10179760 w 11855435"/>
              <a:gd name="connsiteY216" fmla="*/ 1769288 h 3922026"/>
              <a:gd name="connsiteX217" fmla="*/ 10185080 w 11855435"/>
              <a:gd name="connsiteY217" fmla="*/ 1767596 h 3922026"/>
              <a:gd name="connsiteX218" fmla="*/ 10179605 w 11855435"/>
              <a:gd name="connsiteY218" fmla="*/ 1769288 h 3922026"/>
              <a:gd name="connsiteX219" fmla="*/ 10171376 w 11855435"/>
              <a:gd name="connsiteY219" fmla="*/ 1769351 h 3922026"/>
              <a:gd name="connsiteX220" fmla="*/ 10184279 w 11855435"/>
              <a:gd name="connsiteY220" fmla="*/ 1762643 h 3922026"/>
              <a:gd name="connsiteX221" fmla="*/ 10189601 w 11855435"/>
              <a:gd name="connsiteY221" fmla="*/ 1760951 h 3922026"/>
              <a:gd name="connsiteX222" fmla="*/ 10186538 w 11855435"/>
              <a:gd name="connsiteY222" fmla="*/ 1759320 h 3922026"/>
              <a:gd name="connsiteX223" fmla="*/ 10449585 w 11855435"/>
              <a:gd name="connsiteY223" fmla="*/ 1718827 h 3922026"/>
              <a:gd name="connsiteX224" fmla="*/ 10423710 w 11855435"/>
              <a:gd name="connsiteY224" fmla="*/ 1723551 h 3922026"/>
              <a:gd name="connsiteX225" fmla="*/ 10434016 w 11855435"/>
              <a:gd name="connsiteY225" fmla="*/ 1723334 h 3922026"/>
              <a:gd name="connsiteX226" fmla="*/ 10554924 w 11855435"/>
              <a:gd name="connsiteY226" fmla="*/ 1701141 h 3922026"/>
              <a:gd name="connsiteX227" fmla="*/ 10414963 w 11855435"/>
              <a:gd name="connsiteY227" fmla="*/ 1735254 h 3922026"/>
              <a:gd name="connsiteX228" fmla="*/ 10410535 w 11855435"/>
              <a:gd name="connsiteY228" fmla="*/ 1729503 h 3922026"/>
              <a:gd name="connsiteX229" fmla="*/ 10417163 w 11855435"/>
              <a:gd name="connsiteY229" fmla="*/ 1724747 h 3922026"/>
              <a:gd name="connsiteX230" fmla="*/ 10392031 w 11855435"/>
              <a:gd name="connsiteY230" fmla="*/ 1729335 h 3922026"/>
              <a:gd name="connsiteX231" fmla="*/ 10382919 w 11855435"/>
              <a:gd name="connsiteY231" fmla="*/ 1728088 h 3922026"/>
              <a:gd name="connsiteX232" fmla="*/ 10380660 w 11855435"/>
              <a:gd name="connsiteY232" fmla="*/ 1731410 h 3922026"/>
              <a:gd name="connsiteX233" fmla="*/ 10392031 w 11855435"/>
              <a:gd name="connsiteY233" fmla="*/ 1729335 h 3922026"/>
              <a:gd name="connsiteX234" fmla="*/ 10394365 w 11855435"/>
              <a:gd name="connsiteY234" fmla="*/ 1729653 h 3922026"/>
              <a:gd name="connsiteX235" fmla="*/ 10386784 w 11855435"/>
              <a:gd name="connsiteY235" fmla="*/ 1734669 h 3922026"/>
              <a:gd name="connsiteX236" fmla="*/ 10384524 w 11855435"/>
              <a:gd name="connsiteY236" fmla="*/ 1737992 h 3922026"/>
              <a:gd name="connsiteX237" fmla="*/ 10454762 w 11855435"/>
              <a:gd name="connsiteY237" fmla="*/ 1732859 h 3922026"/>
              <a:gd name="connsiteX238" fmla="*/ 10457166 w 11855435"/>
              <a:gd name="connsiteY238" fmla="*/ 1732379 h 3922026"/>
              <a:gd name="connsiteX239" fmla="*/ 10463276 w 11855435"/>
              <a:gd name="connsiteY239" fmla="*/ 1732022 h 3922026"/>
              <a:gd name="connsiteX240" fmla="*/ 10495278 w 11855435"/>
              <a:gd name="connsiteY240" fmla="*/ 1727420 h 3922026"/>
              <a:gd name="connsiteX241" fmla="*/ 10547989 w 11855435"/>
              <a:gd name="connsiteY241" fmla="*/ 1711110 h 3922026"/>
              <a:gd name="connsiteX242" fmla="*/ 10548144 w 11855435"/>
              <a:gd name="connsiteY242" fmla="*/ 1711109 h 3922026"/>
              <a:gd name="connsiteX243" fmla="*/ 10553466 w 11855435"/>
              <a:gd name="connsiteY243" fmla="*/ 1709415 h 3922026"/>
              <a:gd name="connsiteX244" fmla="*/ 10547989 w 11855435"/>
              <a:gd name="connsiteY244" fmla="*/ 1711110 h 3922026"/>
              <a:gd name="connsiteX245" fmla="*/ 10539763 w 11855435"/>
              <a:gd name="connsiteY245" fmla="*/ 1711172 h 3922026"/>
              <a:gd name="connsiteX246" fmla="*/ 10552664 w 11855435"/>
              <a:gd name="connsiteY246" fmla="*/ 1704465 h 3922026"/>
              <a:gd name="connsiteX247" fmla="*/ 10557985 w 11855435"/>
              <a:gd name="connsiteY247" fmla="*/ 1702772 h 3922026"/>
              <a:gd name="connsiteX248" fmla="*/ 10554924 w 11855435"/>
              <a:gd name="connsiteY248" fmla="*/ 1701141 h 3922026"/>
              <a:gd name="connsiteX249" fmla="*/ 125645 w 11855435"/>
              <a:gd name="connsiteY249" fmla="*/ 1667285 h 3922026"/>
              <a:gd name="connsiteX250" fmla="*/ 125933 w 11855435"/>
              <a:gd name="connsiteY250" fmla="*/ 1667630 h 3922026"/>
              <a:gd name="connsiteX251" fmla="*/ 126626 w 11855435"/>
              <a:gd name="connsiteY251" fmla="*/ 1667532 h 3922026"/>
              <a:gd name="connsiteX252" fmla="*/ 405314 w 11855435"/>
              <a:gd name="connsiteY252" fmla="*/ 1654950 h 3922026"/>
              <a:gd name="connsiteX253" fmla="*/ 398629 w 11855435"/>
              <a:gd name="connsiteY253" fmla="*/ 1655401 h 3922026"/>
              <a:gd name="connsiteX254" fmla="*/ 408078 w 11855435"/>
              <a:gd name="connsiteY254" fmla="*/ 1655131 h 3922026"/>
              <a:gd name="connsiteX255" fmla="*/ 450282 w 11855435"/>
              <a:gd name="connsiteY255" fmla="*/ 1653104 h 3922026"/>
              <a:gd name="connsiteX256" fmla="*/ 446351 w 11855435"/>
              <a:gd name="connsiteY256" fmla="*/ 1654039 h 3922026"/>
              <a:gd name="connsiteX257" fmla="*/ 466140 w 11855435"/>
              <a:gd name="connsiteY257" fmla="*/ 1653475 h 3922026"/>
              <a:gd name="connsiteX258" fmla="*/ 468757 w 11855435"/>
              <a:gd name="connsiteY258" fmla="*/ 1653274 h 3922026"/>
              <a:gd name="connsiteX259" fmla="*/ 173072 w 11855435"/>
              <a:gd name="connsiteY259" fmla="*/ 1638239 h 3922026"/>
              <a:gd name="connsiteX260" fmla="*/ 179922 w 11855435"/>
              <a:gd name="connsiteY260" fmla="*/ 1640047 h 3922026"/>
              <a:gd name="connsiteX261" fmla="*/ 173441 w 11855435"/>
              <a:gd name="connsiteY261" fmla="*/ 1638308 h 3922026"/>
              <a:gd name="connsiteX262" fmla="*/ 549041 w 11855435"/>
              <a:gd name="connsiteY262" fmla="*/ 1627506 h 3922026"/>
              <a:gd name="connsiteX263" fmla="*/ 494070 w 11855435"/>
              <a:gd name="connsiteY263" fmla="*/ 1633686 h 3922026"/>
              <a:gd name="connsiteX264" fmla="*/ 436760 w 11855435"/>
              <a:gd name="connsiteY264" fmla="*/ 1637614 h 3922026"/>
              <a:gd name="connsiteX265" fmla="*/ 383523 w 11855435"/>
              <a:gd name="connsiteY265" fmla="*/ 1644009 h 3922026"/>
              <a:gd name="connsiteX266" fmla="*/ 383410 w 11855435"/>
              <a:gd name="connsiteY266" fmla="*/ 1643986 h 3922026"/>
              <a:gd name="connsiteX267" fmla="*/ 379304 w 11855435"/>
              <a:gd name="connsiteY267" fmla="*/ 1644515 h 3922026"/>
              <a:gd name="connsiteX268" fmla="*/ 383523 w 11855435"/>
              <a:gd name="connsiteY268" fmla="*/ 1644009 h 3922026"/>
              <a:gd name="connsiteX269" fmla="*/ 389472 w 11855435"/>
              <a:gd name="connsiteY269" fmla="*/ 1645176 h 3922026"/>
              <a:gd name="connsiteX270" fmla="*/ 379111 w 11855435"/>
              <a:gd name="connsiteY270" fmla="*/ 1648477 h 3922026"/>
              <a:gd name="connsiteX271" fmla="*/ 375005 w 11855435"/>
              <a:gd name="connsiteY271" fmla="*/ 1649006 h 3922026"/>
              <a:gd name="connsiteX272" fmla="*/ 376960 w 11855435"/>
              <a:gd name="connsiteY272" fmla="*/ 1650723 h 3922026"/>
              <a:gd name="connsiteX273" fmla="*/ 483322 w 11855435"/>
              <a:gd name="connsiteY273" fmla="*/ 1644914 h 3922026"/>
              <a:gd name="connsiteX274" fmla="*/ 485622 w 11855435"/>
              <a:gd name="connsiteY274" fmla="*/ 1650031 h 3922026"/>
              <a:gd name="connsiteX275" fmla="*/ 480922 w 11855435"/>
              <a:gd name="connsiteY275" fmla="*/ 1652340 h 3922026"/>
              <a:gd name="connsiteX276" fmla="*/ 514358 w 11855435"/>
              <a:gd name="connsiteY276" fmla="*/ 1649771 h 3922026"/>
              <a:gd name="connsiteX277" fmla="*/ 537203 w 11855435"/>
              <a:gd name="connsiteY277" fmla="*/ 1638987 h 3922026"/>
              <a:gd name="connsiteX278" fmla="*/ 9823551 w 11855435"/>
              <a:gd name="connsiteY278" fmla="*/ 1627213 h 3922026"/>
              <a:gd name="connsiteX279" fmla="*/ 9793067 w 11855435"/>
              <a:gd name="connsiteY279" fmla="*/ 1634981 h 3922026"/>
              <a:gd name="connsiteX280" fmla="*/ 9820263 w 11855435"/>
              <a:gd name="connsiteY280" fmla="*/ 1631072 h 3922026"/>
              <a:gd name="connsiteX281" fmla="*/ 9821294 w 11855435"/>
              <a:gd name="connsiteY281" fmla="*/ 1630536 h 3922026"/>
              <a:gd name="connsiteX282" fmla="*/ 9826614 w 11855435"/>
              <a:gd name="connsiteY282" fmla="*/ 1628842 h 3922026"/>
              <a:gd name="connsiteX283" fmla="*/ 9823551 w 11855435"/>
              <a:gd name="connsiteY283" fmla="*/ 1627213 h 3922026"/>
              <a:gd name="connsiteX284" fmla="*/ 9762853 w 11855435"/>
              <a:gd name="connsiteY284" fmla="*/ 1624132 h 3922026"/>
              <a:gd name="connsiteX285" fmla="*/ 9704528 w 11855435"/>
              <a:gd name="connsiteY285" fmla="*/ 1634780 h 3922026"/>
              <a:gd name="connsiteX286" fmla="*/ 9695418 w 11855435"/>
              <a:gd name="connsiteY286" fmla="*/ 1633534 h 3922026"/>
              <a:gd name="connsiteX287" fmla="*/ 9693158 w 11855435"/>
              <a:gd name="connsiteY287" fmla="*/ 1636855 h 3922026"/>
              <a:gd name="connsiteX288" fmla="*/ 9704528 w 11855435"/>
              <a:gd name="connsiteY288" fmla="*/ 1634780 h 3922026"/>
              <a:gd name="connsiteX289" fmla="*/ 9706863 w 11855435"/>
              <a:gd name="connsiteY289" fmla="*/ 1635099 h 3922026"/>
              <a:gd name="connsiteX290" fmla="*/ 9699281 w 11855435"/>
              <a:gd name="connsiteY290" fmla="*/ 1640115 h 3922026"/>
              <a:gd name="connsiteX291" fmla="*/ 9698184 w 11855435"/>
              <a:gd name="connsiteY291" fmla="*/ 1641728 h 3922026"/>
              <a:gd name="connsiteX292" fmla="*/ 9699841 w 11855435"/>
              <a:gd name="connsiteY292" fmla="*/ 1643232 h 3922026"/>
              <a:gd name="connsiteX293" fmla="*/ 9710282 w 11855435"/>
              <a:gd name="connsiteY293" fmla="*/ 1642468 h 3922026"/>
              <a:gd name="connsiteX294" fmla="*/ 9735678 w 11855435"/>
              <a:gd name="connsiteY294" fmla="*/ 1633845 h 3922026"/>
              <a:gd name="connsiteX295" fmla="*/ 10019933 w 11855435"/>
              <a:gd name="connsiteY295" fmla="*/ 1595979 h 3922026"/>
              <a:gd name="connsiteX296" fmla="*/ 10017674 w 11855435"/>
              <a:gd name="connsiteY296" fmla="*/ 1599301 h 3922026"/>
              <a:gd name="connsiteX297" fmla="*/ 10024481 w 11855435"/>
              <a:gd name="connsiteY297" fmla="*/ 1598059 h 3922026"/>
              <a:gd name="connsiteX298" fmla="*/ 10025495 w 11855435"/>
              <a:gd name="connsiteY298" fmla="*/ 1596740 h 3922026"/>
              <a:gd name="connsiteX299" fmla="*/ 605290 w 11855435"/>
              <a:gd name="connsiteY299" fmla="*/ 1592862 h 3922026"/>
              <a:gd name="connsiteX300" fmla="*/ 600050 w 11855435"/>
              <a:gd name="connsiteY300" fmla="*/ 1599128 h 3922026"/>
              <a:gd name="connsiteX301" fmla="*/ 600109 w 11855435"/>
              <a:gd name="connsiteY301" fmla="*/ 1599319 h 3922026"/>
              <a:gd name="connsiteX302" fmla="*/ 609905 w 11855435"/>
              <a:gd name="connsiteY302" fmla="*/ 1599263 h 3922026"/>
              <a:gd name="connsiteX303" fmla="*/ 601919 w 11855435"/>
              <a:gd name="connsiteY303" fmla="*/ 1590101 h 3922026"/>
              <a:gd name="connsiteX304" fmla="*/ 603786 w 11855435"/>
              <a:gd name="connsiteY304" fmla="*/ 1590777 h 3922026"/>
              <a:gd name="connsiteX305" fmla="*/ 603324 w 11855435"/>
              <a:gd name="connsiteY305" fmla="*/ 1590137 h 3922026"/>
              <a:gd name="connsiteX306" fmla="*/ 584974 w 11855435"/>
              <a:gd name="connsiteY306" fmla="*/ 1589667 h 3922026"/>
              <a:gd name="connsiteX307" fmla="*/ 571950 w 11855435"/>
              <a:gd name="connsiteY307" fmla="*/ 1590062 h 3922026"/>
              <a:gd name="connsiteX308" fmla="*/ 518871 w 11855435"/>
              <a:gd name="connsiteY308" fmla="*/ 1594430 h 3922026"/>
              <a:gd name="connsiteX309" fmla="*/ 518760 w 11855435"/>
              <a:gd name="connsiteY309" fmla="*/ 1594405 h 3922026"/>
              <a:gd name="connsiteX310" fmla="*/ 514665 w 11855435"/>
              <a:gd name="connsiteY310" fmla="*/ 1594776 h 3922026"/>
              <a:gd name="connsiteX311" fmla="*/ 518871 w 11855435"/>
              <a:gd name="connsiteY311" fmla="*/ 1594430 h 3922026"/>
              <a:gd name="connsiteX312" fmla="*/ 524726 w 11855435"/>
              <a:gd name="connsiteY312" fmla="*/ 1595835 h 3922026"/>
              <a:gd name="connsiteX313" fmla="*/ 514310 w 11855435"/>
              <a:gd name="connsiteY313" fmla="*/ 1598757 h 3922026"/>
              <a:gd name="connsiteX314" fmla="*/ 510215 w 11855435"/>
              <a:gd name="connsiteY314" fmla="*/ 1599130 h 3922026"/>
              <a:gd name="connsiteX315" fmla="*/ 512087 w 11855435"/>
              <a:gd name="connsiteY315" fmla="*/ 1600934 h 3922026"/>
              <a:gd name="connsiteX316" fmla="*/ 547968 w 11855435"/>
              <a:gd name="connsiteY316" fmla="*/ 1599944 h 3922026"/>
              <a:gd name="connsiteX317" fmla="*/ 550949 w 11855435"/>
              <a:gd name="connsiteY317" fmla="*/ 1596832 h 3922026"/>
              <a:gd name="connsiteX318" fmla="*/ 575337 w 11855435"/>
              <a:gd name="connsiteY318" fmla="*/ 1593447 h 3922026"/>
              <a:gd name="connsiteX319" fmla="*/ 592883 w 11855435"/>
              <a:gd name="connsiteY319" fmla="*/ 1589870 h 3922026"/>
              <a:gd name="connsiteX320" fmla="*/ 363590 w 11855435"/>
              <a:gd name="connsiteY320" fmla="*/ 1589123 h 3922026"/>
              <a:gd name="connsiteX321" fmla="*/ 366803 w 11855435"/>
              <a:gd name="connsiteY321" fmla="*/ 1590451 h 3922026"/>
              <a:gd name="connsiteX322" fmla="*/ 367905 w 11855435"/>
              <a:gd name="connsiteY322" fmla="*/ 1589372 h 3922026"/>
              <a:gd name="connsiteX323" fmla="*/ 9895796 w 11855435"/>
              <a:gd name="connsiteY323" fmla="*/ 1583287 h 3922026"/>
              <a:gd name="connsiteX324" fmla="*/ 9845723 w 11855435"/>
              <a:gd name="connsiteY324" fmla="*/ 1599811 h 3922026"/>
              <a:gd name="connsiteX325" fmla="*/ 9841654 w 11855435"/>
              <a:gd name="connsiteY325" fmla="*/ 1601578 h 3922026"/>
              <a:gd name="connsiteX326" fmla="*/ 9845390 w 11855435"/>
              <a:gd name="connsiteY326" fmla="*/ 1609180 h 3922026"/>
              <a:gd name="connsiteX327" fmla="*/ 9828599 w 11855435"/>
              <a:gd name="connsiteY327" fmla="*/ 1609387 h 3922026"/>
              <a:gd name="connsiteX328" fmla="*/ 9818269 w 11855435"/>
              <a:gd name="connsiteY328" fmla="*/ 1611719 h 3922026"/>
              <a:gd name="connsiteX329" fmla="*/ 9816092 w 11855435"/>
              <a:gd name="connsiteY329" fmla="*/ 1612665 h 3922026"/>
              <a:gd name="connsiteX330" fmla="*/ 9793587 w 11855435"/>
              <a:gd name="connsiteY330" fmla="*/ 1621791 h 3922026"/>
              <a:gd name="connsiteX331" fmla="*/ 9797133 w 11855435"/>
              <a:gd name="connsiteY331" fmla="*/ 1622489 h 3922026"/>
              <a:gd name="connsiteX332" fmla="*/ 9800681 w 11855435"/>
              <a:gd name="connsiteY332" fmla="*/ 1623184 h 3922026"/>
              <a:gd name="connsiteX333" fmla="*/ 9795760 w 11855435"/>
              <a:gd name="connsiteY333" fmla="*/ 1626124 h 3922026"/>
              <a:gd name="connsiteX334" fmla="*/ 9787291 w 11855435"/>
              <a:gd name="connsiteY334" fmla="*/ 1628365 h 3922026"/>
              <a:gd name="connsiteX335" fmla="*/ 9787576 w 11855435"/>
              <a:gd name="connsiteY335" fmla="*/ 1628420 h 3922026"/>
              <a:gd name="connsiteX336" fmla="*/ 9871875 w 11855435"/>
              <a:gd name="connsiteY336" fmla="*/ 1606829 h 3922026"/>
              <a:gd name="connsiteX337" fmla="*/ 9874833 w 11855435"/>
              <a:gd name="connsiteY337" fmla="*/ 1599673 h 3922026"/>
              <a:gd name="connsiteX338" fmla="*/ 9895796 w 11855435"/>
              <a:gd name="connsiteY338" fmla="*/ 1583287 h 3922026"/>
              <a:gd name="connsiteX339" fmla="*/ 10060097 w 11855435"/>
              <a:gd name="connsiteY339" fmla="*/ 1558209 h 3922026"/>
              <a:gd name="connsiteX340" fmla="*/ 10040235 w 11855435"/>
              <a:gd name="connsiteY340" fmla="*/ 1562846 h 3922026"/>
              <a:gd name="connsiteX341" fmla="*/ 9999818 w 11855435"/>
              <a:gd name="connsiteY341" fmla="*/ 1580293 h 3922026"/>
              <a:gd name="connsiteX342" fmla="*/ 9987840 w 11855435"/>
              <a:gd name="connsiteY342" fmla="*/ 1583065 h 3922026"/>
              <a:gd name="connsiteX343" fmla="*/ 10006884 w 11855435"/>
              <a:gd name="connsiteY343" fmla="*/ 1584508 h 3922026"/>
              <a:gd name="connsiteX344" fmla="*/ 10041305 w 11855435"/>
              <a:gd name="connsiteY344" fmla="*/ 1578911 h 3922026"/>
              <a:gd name="connsiteX345" fmla="*/ 10043193 w 11855435"/>
              <a:gd name="connsiteY345" fmla="*/ 1576959 h 3922026"/>
              <a:gd name="connsiteX346" fmla="*/ 10055344 w 11855435"/>
              <a:gd name="connsiteY346" fmla="*/ 1564400 h 3922026"/>
              <a:gd name="connsiteX347" fmla="*/ 10347623 w 11855435"/>
              <a:gd name="connsiteY347" fmla="*/ 1510611 h 3922026"/>
              <a:gd name="connsiteX348" fmla="*/ 10342352 w 11855435"/>
              <a:gd name="connsiteY348" fmla="*/ 1510900 h 3922026"/>
              <a:gd name="connsiteX349" fmla="*/ 10336055 w 11855435"/>
              <a:gd name="connsiteY349" fmla="*/ 1517473 h 3922026"/>
              <a:gd name="connsiteX350" fmla="*/ 10226532 w 11855435"/>
              <a:gd name="connsiteY350" fmla="*/ 1535009 h 3922026"/>
              <a:gd name="connsiteX351" fmla="*/ 10165592 w 11855435"/>
              <a:gd name="connsiteY351" fmla="*/ 1545006 h 3922026"/>
              <a:gd name="connsiteX352" fmla="*/ 10124753 w 11855435"/>
              <a:gd name="connsiteY352" fmla="*/ 1553389 h 3922026"/>
              <a:gd name="connsiteX353" fmla="*/ 10133826 w 11855435"/>
              <a:gd name="connsiteY353" fmla="*/ 1555695 h 3922026"/>
              <a:gd name="connsiteX354" fmla="*/ 10193220 w 11855435"/>
              <a:gd name="connsiteY354" fmla="*/ 1547135 h 3922026"/>
              <a:gd name="connsiteX355" fmla="*/ 10193551 w 11855435"/>
              <a:gd name="connsiteY355" fmla="*/ 1559387 h 3922026"/>
              <a:gd name="connsiteX356" fmla="*/ 10180760 w 11855435"/>
              <a:gd name="connsiteY356" fmla="*/ 1574581 h 3922026"/>
              <a:gd name="connsiteX357" fmla="*/ 10226394 w 11855435"/>
              <a:gd name="connsiteY357" fmla="*/ 1565510 h 3922026"/>
              <a:gd name="connsiteX358" fmla="*/ 10321208 w 11855435"/>
              <a:gd name="connsiteY358" fmla="*/ 1528820 h 3922026"/>
              <a:gd name="connsiteX359" fmla="*/ 986828 w 11855435"/>
              <a:gd name="connsiteY359" fmla="*/ 1215065 h 3922026"/>
              <a:gd name="connsiteX360" fmla="*/ 972125 w 11855435"/>
              <a:gd name="connsiteY360" fmla="*/ 1220412 h 3922026"/>
              <a:gd name="connsiteX361" fmla="*/ 987502 w 11855435"/>
              <a:gd name="connsiteY361" fmla="*/ 1218625 h 3922026"/>
              <a:gd name="connsiteX362" fmla="*/ 1014037 w 11855435"/>
              <a:gd name="connsiteY362" fmla="*/ 1218515 h 3922026"/>
              <a:gd name="connsiteX363" fmla="*/ 1006033 w 11855435"/>
              <a:gd name="connsiteY363" fmla="*/ 1216578 h 3922026"/>
              <a:gd name="connsiteX364" fmla="*/ 986828 w 11855435"/>
              <a:gd name="connsiteY364" fmla="*/ 1215065 h 3922026"/>
              <a:gd name="connsiteX365" fmla="*/ 10692267 w 11855435"/>
              <a:gd name="connsiteY365" fmla="*/ 1107303 h 3922026"/>
              <a:gd name="connsiteX366" fmla="*/ 10651982 w 11855435"/>
              <a:gd name="connsiteY366" fmla="*/ 1112752 h 3922026"/>
              <a:gd name="connsiteX367" fmla="*/ 10650636 w 11855435"/>
              <a:gd name="connsiteY367" fmla="*/ 1114552 h 3922026"/>
              <a:gd name="connsiteX368" fmla="*/ 10651642 w 11855435"/>
              <a:gd name="connsiteY368" fmla="*/ 1117111 h 3922026"/>
              <a:gd name="connsiteX369" fmla="*/ 10682242 w 11855435"/>
              <a:gd name="connsiteY369" fmla="*/ 1109205 h 3922026"/>
              <a:gd name="connsiteX370" fmla="*/ 10723886 w 11855435"/>
              <a:gd name="connsiteY370" fmla="*/ 1102775 h 3922026"/>
              <a:gd name="connsiteX371" fmla="*/ 10718568 w 11855435"/>
              <a:gd name="connsiteY371" fmla="*/ 1103543 h 3922026"/>
              <a:gd name="connsiteX372" fmla="*/ 10719483 w 11855435"/>
              <a:gd name="connsiteY372" fmla="*/ 1104229 h 3922026"/>
              <a:gd name="connsiteX373" fmla="*/ 10723465 w 11855435"/>
              <a:gd name="connsiteY373" fmla="*/ 730421 h 3922026"/>
              <a:gd name="connsiteX374" fmla="*/ 10678082 w 11855435"/>
              <a:gd name="connsiteY374" fmla="*/ 740321 h 3922026"/>
              <a:gd name="connsiteX375" fmla="*/ 10612282 w 11855435"/>
              <a:gd name="connsiteY375" fmla="*/ 751172 h 3922026"/>
              <a:gd name="connsiteX376" fmla="*/ 10600535 w 11855435"/>
              <a:gd name="connsiteY376" fmla="*/ 754811 h 3922026"/>
              <a:gd name="connsiteX377" fmla="*/ 10572464 w 11855435"/>
              <a:gd name="connsiteY377" fmla="*/ 768390 h 3922026"/>
              <a:gd name="connsiteX378" fmla="*/ 10556519 w 11855435"/>
              <a:gd name="connsiteY378" fmla="*/ 773333 h 3922026"/>
              <a:gd name="connsiteX379" fmla="*/ 10533007 w 11855435"/>
              <a:gd name="connsiteY379" fmla="*/ 791409 h 3922026"/>
              <a:gd name="connsiteX380" fmla="*/ 10546312 w 11855435"/>
              <a:gd name="connsiteY380" fmla="*/ 795422 h 3922026"/>
              <a:gd name="connsiteX381" fmla="*/ 10631032 w 11855435"/>
              <a:gd name="connsiteY381" fmla="*/ 790899 h 3922026"/>
              <a:gd name="connsiteX382" fmla="*/ 10631530 w 11855435"/>
              <a:gd name="connsiteY382" fmla="*/ 809445 h 3922026"/>
              <a:gd name="connsiteX383" fmla="*/ 10664206 w 11855435"/>
              <a:gd name="connsiteY383" fmla="*/ 809274 h 3922026"/>
              <a:gd name="connsiteX384" fmla="*/ 10651586 w 11855435"/>
              <a:gd name="connsiteY384" fmla="*/ 830760 h 3922026"/>
              <a:gd name="connsiteX385" fmla="*/ 10680522 w 11855435"/>
              <a:gd name="connsiteY385" fmla="*/ 840488 h 3922026"/>
              <a:gd name="connsiteX386" fmla="*/ 10691312 w 11855435"/>
              <a:gd name="connsiteY386" fmla="*/ 845369 h 3922026"/>
              <a:gd name="connsiteX387" fmla="*/ 10722557 w 11855435"/>
              <a:gd name="connsiteY387" fmla="*/ 842547 h 3922026"/>
              <a:gd name="connsiteX388" fmla="*/ 10745885 w 11855435"/>
              <a:gd name="connsiteY388" fmla="*/ 845908 h 3922026"/>
              <a:gd name="connsiteX389" fmla="*/ 10858672 w 11855435"/>
              <a:gd name="connsiteY389" fmla="*/ 833684 h 3922026"/>
              <a:gd name="connsiteX390" fmla="*/ 10861542 w 11855435"/>
              <a:gd name="connsiteY390" fmla="*/ 830789 h 3922026"/>
              <a:gd name="connsiteX391" fmla="*/ 10864044 w 11855435"/>
              <a:gd name="connsiteY391" fmla="*/ 833101 h 3922026"/>
              <a:gd name="connsiteX392" fmla="*/ 10874786 w 11855435"/>
              <a:gd name="connsiteY392" fmla="*/ 831937 h 3922026"/>
              <a:gd name="connsiteX393" fmla="*/ 10871916 w 11855435"/>
              <a:gd name="connsiteY393" fmla="*/ 834829 h 3922026"/>
              <a:gd name="connsiteX394" fmla="*/ 10866546 w 11855435"/>
              <a:gd name="connsiteY394" fmla="*/ 835412 h 3922026"/>
              <a:gd name="connsiteX395" fmla="*/ 10900903 w 11855435"/>
              <a:gd name="connsiteY395" fmla="*/ 839433 h 3922026"/>
              <a:gd name="connsiteX396" fmla="*/ 10792384 w 11855435"/>
              <a:gd name="connsiteY396" fmla="*/ 866689 h 3922026"/>
              <a:gd name="connsiteX397" fmla="*/ 10803861 w 11855435"/>
              <a:gd name="connsiteY397" fmla="*/ 855116 h 3922026"/>
              <a:gd name="connsiteX398" fmla="*/ 10791755 w 11855435"/>
              <a:gd name="connsiteY398" fmla="*/ 855692 h 3922026"/>
              <a:gd name="connsiteX399" fmla="*/ 10789591 w 11855435"/>
              <a:gd name="connsiteY399" fmla="*/ 856262 h 3922026"/>
              <a:gd name="connsiteX400" fmla="*/ 10737482 w 11855435"/>
              <a:gd name="connsiteY400" fmla="*/ 869950 h 3922026"/>
              <a:gd name="connsiteX401" fmla="*/ 10725183 w 11855435"/>
              <a:gd name="connsiteY401" fmla="*/ 903358 h 3922026"/>
              <a:gd name="connsiteX402" fmla="*/ 10759862 w 11855435"/>
              <a:gd name="connsiteY402" fmla="*/ 921091 h 3922026"/>
              <a:gd name="connsiteX403" fmla="*/ 10760470 w 11855435"/>
              <a:gd name="connsiteY403" fmla="*/ 922938 h 3922026"/>
              <a:gd name="connsiteX404" fmla="*/ 10805268 w 11855435"/>
              <a:gd name="connsiteY404" fmla="*/ 925104 h 3922026"/>
              <a:gd name="connsiteX405" fmla="*/ 10811223 w 11855435"/>
              <a:gd name="connsiteY405" fmla="*/ 924572 h 3922026"/>
              <a:gd name="connsiteX406" fmla="*/ 10811206 w 11855435"/>
              <a:gd name="connsiteY406" fmla="*/ 923878 h 3922026"/>
              <a:gd name="connsiteX407" fmla="*/ 10817582 w 11855435"/>
              <a:gd name="connsiteY407" fmla="*/ 903967 h 3922026"/>
              <a:gd name="connsiteX408" fmla="*/ 10830372 w 11855435"/>
              <a:gd name="connsiteY408" fmla="*/ 888772 h 3922026"/>
              <a:gd name="connsiteX409" fmla="*/ 10901304 w 11855435"/>
              <a:gd name="connsiteY409" fmla="*/ 862351 h 3922026"/>
              <a:gd name="connsiteX410" fmla="*/ 10906212 w 11855435"/>
              <a:gd name="connsiteY410" fmla="*/ 811103 h 3922026"/>
              <a:gd name="connsiteX411" fmla="*/ 10893548 w 11855435"/>
              <a:gd name="connsiteY411" fmla="*/ 807628 h 3922026"/>
              <a:gd name="connsiteX412" fmla="*/ 10747928 w 11855435"/>
              <a:gd name="connsiteY412" fmla="*/ 767660 h 3922026"/>
              <a:gd name="connsiteX413" fmla="*/ 10728551 w 11855435"/>
              <a:gd name="connsiteY413" fmla="*/ 771512 h 3922026"/>
              <a:gd name="connsiteX414" fmla="*/ 10686996 w 11855435"/>
              <a:gd name="connsiteY414" fmla="*/ 700382 h 3922026"/>
              <a:gd name="connsiteX415" fmla="*/ 10620161 w 11855435"/>
              <a:gd name="connsiteY415" fmla="*/ 717415 h 3922026"/>
              <a:gd name="connsiteX416" fmla="*/ 10611004 w 11855435"/>
              <a:gd name="connsiteY416" fmla="*/ 719552 h 3922026"/>
              <a:gd name="connsiteX417" fmla="*/ 10612754 w 11855435"/>
              <a:gd name="connsiteY417" fmla="*/ 721702 h 3922026"/>
              <a:gd name="connsiteX418" fmla="*/ 10620900 w 11855435"/>
              <a:gd name="connsiteY418" fmla="*/ 728657 h 3922026"/>
              <a:gd name="connsiteX419" fmla="*/ 10680064 w 11855435"/>
              <a:gd name="connsiteY419" fmla="*/ 710351 h 3922026"/>
              <a:gd name="connsiteX420" fmla="*/ 10680218 w 11855435"/>
              <a:gd name="connsiteY420" fmla="*/ 710350 h 3922026"/>
              <a:gd name="connsiteX421" fmla="*/ 10685539 w 11855435"/>
              <a:gd name="connsiteY421" fmla="*/ 708656 h 3922026"/>
              <a:gd name="connsiteX422" fmla="*/ 10680064 w 11855435"/>
              <a:gd name="connsiteY422" fmla="*/ 710351 h 3922026"/>
              <a:gd name="connsiteX423" fmla="*/ 10671834 w 11855435"/>
              <a:gd name="connsiteY423" fmla="*/ 710413 h 3922026"/>
              <a:gd name="connsiteX424" fmla="*/ 10684735 w 11855435"/>
              <a:gd name="connsiteY424" fmla="*/ 703705 h 3922026"/>
              <a:gd name="connsiteX425" fmla="*/ 10690059 w 11855435"/>
              <a:gd name="connsiteY425" fmla="*/ 702011 h 3922026"/>
              <a:gd name="connsiteX426" fmla="*/ 10686996 w 11855435"/>
              <a:gd name="connsiteY426" fmla="*/ 700382 h 3922026"/>
              <a:gd name="connsiteX427" fmla="*/ 10665113 w 11855435"/>
              <a:gd name="connsiteY427" fmla="*/ 605865 h 3922026"/>
              <a:gd name="connsiteX428" fmla="*/ 10556295 w 11855435"/>
              <a:gd name="connsiteY428" fmla="*/ 699217 h 3922026"/>
              <a:gd name="connsiteX429" fmla="*/ 10556803 w 11855435"/>
              <a:gd name="connsiteY429" fmla="*/ 718095 h 3922026"/>
              <a:gd name="connsiteX430" fmla="*/ 10593640 w 11855435"/>
              <a:gd name="connsiteY430" fmla="*/ 710772 h 3922026"/>
              <a:gd name="connsiteX431" fmla="*/ 10593975 w 11855435"/>
              <a:gd name="connsiteY431" fmla="*/ 710409 h 3922026"/>
              <a:gd name="connsiteX432" fmla="*/ 10648141 w 11855435"/>
              <a:gd name="connsiteY432" fmla="*/ 702329 h 3922026"/>
              <a:gd name="connsiteX433" fmla="*/ 10713244 w 11855435"/>
              <a:gd name="connsiteY433" fmla="*/ 685653 h 3922026"/>
              <a:gd name="connsiteX434" fmla="*/ 10710277 w 11855435"/>
              <a:gd name="connsiteY434" fmla="*/ 673310 h 3922026"/>
              <a:gd name="connsiteX435" fmla="*/ 10678224 w 11855435"/>
              <a:gd name="connsiteY435" fmla="*/ 606060 h 3922026"/>
              <a:gd name="connsiteX436" fmla="*/ 10665113 w 11855435"/>
              <a:gd name="connsiteY436" fmla="*/ 605865 h 3922026"/>
              <a:gd name="connsiteX437" fmla="*/ 7316183 w 11855435"/>
              <a:gd name="connsiteY437" fmla="*/ 572292 h 3922026"/>
              <a:gd name="connsiteX438" fmla="*/ 7287524 w 11855435"/>
              <a:gd name="connsiteY438" fmla="*/ 577897 h 3922026"/>
              <a:gd name="connsiteX439" fmla="*/ 7224041 w 11855435"/>
              <a:gd name="connsiteY439" fmla="*/ 601233 h 3922026"/>
              <a:gd name="connsiteX440" fmla="*/ 7199129 w 11855435"/>
              <a:gd name="connsiteY440" fmla="*/ 619522 h 3922026"/>
              <a:gd name="connsiteX441" fmla="*/ 7221896 w 11855435"/>
              <a:gd name="connsiteY441" fmla="*/ 646074 h 3922026"/>
              <a:gd name="connsiteX442" fmla="*/ 7246865 w 11855435"/>
              <a:gd name="connsiteY442" fmla="*/ 646479 h 3922026"/>
              <a:gd name="connsiteX443" fmla="*/ 7264660 w 11855435"/>
              <a:gd name="connsiteY443" fmla="*/ 619725 h 3922026"/>
              <a:gd name="connsiteX444" fmla="*/ 7281083 w 11855435"/>
              <a:gd name="connsiteY444" fmla="*/ 593572 h 3922026"/>
              <a:gd name="connsiteX445" fmla="*/ 9532383 w 11855435"/>
              <a:gd name="connsiteY445" fmla="*/ 551708 h 3922026"/>
              <a:gd name="connsiteX446" fmla="*/ 9510602 w 11855435"/>
              <a:gd name="connsiteY446" fmla="*/ 553016 h 3922026"/>
              <a:gd name="connsiteX447" fmla="*/ 9498512 w 11855435"/>
              <a:gd name="connsiteY447" fmla="*/ 562045 h 3922026"/>
              <a:gd name="connsiteX448" fmla="*/ 9483428 w 11855435"/>
              <a:gd name="connsiteY448" fmla="*/ 568643 h 3922026"/>
              <a:gd name="connsiteX449" fmla="*/ 9507761 w 11855435"/>
              <a:gd name="connsiteY449" fmla="*/ 564981 h 3922026"/>
              <a:gd name="connsiteX450" fmla="*/ 9518101 w 11855435"/>
              <a:gd name="connsiteY450" fmla="*/ 559204 h 3922026"/>
              <a:gd name="connsiteX451" fmla="*/ 9542838 w 11855435"/>
              <a:gd name="connsiteY451" fmla="*/ 552679 h 3922026"/>
              <a:gd name="connsiteX452" fmla="*/ 9604918 w 11855435"/>
              <a:gd name="connsiteY452" fmla="*/ 535599 h 3922026"/>
              <a:gd name="connsiteX453" fmla="*/ 9584727 w 11855435"/>
              <a:gd name="connsiteY453" fmla="*/ 539223 h 3922026"/>
              <a:gd name="connsiteX454" fmla="*/ 9558650 w 11855435"/>
              <a:gd name="connsiteY454" fmla="*/ 549127 h 3922026"/>
              <a:gd name="connsiteX455" fmla="*/ 9578594 w 11855435"/>
              <a:gd name="connsiteY455" fmla="*/ 545344 h 3922026"/>
              <a:gd name="connsiteX456" fmla="*/ 9598929 w 11855435"/>
              <a:gd name="connsiteY456" fmla="*/ 539675 h 3922026"/>
              <a:gd name="connsiteX457" fmla="*/ 9603002 w 11855435"/>
              <a:gd name="connsiteY457" fmla="*/ 538486 h 3922026"/>
              <a:gd name="connsiteX458" fmla="*/ 8977884 w 11855435"/>
              <a:gd name="connsiteY458" fmla="*/ 516074 h 3922026"/>
              <a:gd name="connsiteX459" fmla="*/ 8949515 w 11855435"/>
              <a:gd name="connsiteY459" fmla="*/ 517419 h 3922026"/>
              <a:gd name="connsiteX460" fmla="*/ 8932379 w 11855435"/>
              <a:gd name="connsiteY460" fmla="*/ 517076 h 3922026"/>
              <a:gd name="connsiteX461" fmla="*/ 8935122 w 11855435"/>
              <a:gd name="connsiteY461" fmla="*/ 521441 h 3922026"/>
              <a:gd name="connsiteX462" fmla="*/ 9024937 w 11855435"/>
              <a:gd name="connsiteY462" fmla="*/ 508050 h 3922026"/>
              <a:gd name="connsiteX463" fmla="*/ 8999719 w 11855435"/>
              <a:gd name="connsiteY463" fmla="*/ 513410 h 3922026"/>
              <a:gd name="connsiteX464" fmla="*/ 9059392 w 11855435"/>
              <a:gd name="connsiteY464" fmla="*/ 515378 h 3922026"/>
              <a:gd name="connsiteX465" fmla="*/ 9076608 w 11855435"/>
              <a:gd name="connsiteY465" fmla="*/ 513402 h 3922026"/>
              <a:gd name="connsiteX466" fmla="*/ 9849353 w 11855435"/>
              <a:gd name="connsiteY466" fmla="*/ 491811 h 3922026"/>
              <a:gd name="connsiteX467" fmla="*/ 9770354 w 11855435"/>
              <a:gd name="connsiteY467" fmla="*/ 497607 h 3922026"/>
              <a:gd name="connsiteX468" fmla="*/ 9680849 w 11855435"/>
              <a:gd name="connsiteY468" fmla="*/ 512169 h 3922026"/>
              <a:gd name="connsiteX469" fmla="*/ 9680852 w 11855435"/>
              <a:gd name="connsiteY469" fmla="*/ 512231 h 3922026"/>
              <a:gd name="connsiteX470" fmla="*/ 9682991 w 11855435"/>
              <a:gd name="connsiteY470" fmla="*/ 516073 h 3922026"/>
              <a:gd name="connsiteX471" fmla="*/ 9681003 w 11855435"/>
              <a:gd name="connsiteY471" fmla="*/ 517860 h 3922026"/>
              <a:gd name="connsiteX472" fmla="*/ 9681082 w 11855435"/>
              <a:gd name="connsiteY472" fmla="*/ 520840 h 3922026"/>
              <a:gd name="connsiteX473" fmla="*/ 9710559 w 11855435"/>
              <a:gd name="connsiteY473" fmla="*/ 514262 h 3922026"/>
              <a:gd name="connsiteX474" fmla="*/ 9730502 w 11855435"/>
              <a:gd name="connsiteY474" fmla="*/ 515302 h 3922026"/>
              <a:gd name="connsiteX475" fmla="*/ 9774460 w 11855435"/>
              <a:gd name="connsiteY475" fmla="*/ 507171 h 3922026"/>
              <a:gd name="connsiteX476" fmla="*/ 9805986 w 11855435"/>
              <a:gd name="connsiteY476" fmla="*/ 503673 h 3922026"/>
              <a:gd name="connsiteX477" fmla="*/ 9808150 w 11855435"/>
              <a:gd name="connsiteY477" fmla="*/ 502120 h 3922026"/>
              <a:gd name="connsiteX478" fmla="*/ 9813067 w 11855435"/>
              <a:gd name="connsiteY478" fmla="*/ 502017 h 3922026"/>
              <a:gd name="connsiteX479" fmla="*/ 9814526 w 11855435"/>
              <a:gd name="connsiteY479" fmla="*/ 497101 h 3922026"/>
              <a:gd name="connsiteX480" fmla="*/ 9825590 w 11855435"/>
              <a:gd name="connsiteY480" fmla="*/ 495942 h 3922026"/>
              <a:gd name="connsiteX481" fmla="*/ 9846238 w 11855435"/>
              <a:gd name="connsiteY481" fmla="*/ 495108 h 3922026"/>
              <a:gd name="connsiteX482" fmla="*/ 9846315 w 11855435"/>
              <a:gd name="connsiteY482" fmla="*/ 495098 h 3922026"/>
              <a:gd name="connsiteX483" fmla="*/ 7540260 w 11855435"/>
              <a:gd name="connsiteY483" fmla="*/ 486115 h 3922026"/>
              <a:gd name="connsiteX484" fmla="*/ 7436025 w 11855435"/>
              <a:gd name="connsiteY484" fmla="*/ 512829 h 3922026"/>
              <a:gd name="connsiteX485" fmla="*/ 7436194 w 11855435"/>
              <a:gd name="connsiteY485" fmla="*/ 519120 h 3922026"/>
              <a:gd name="connsiteX486" fmla="*/ 7449661 w 11855435"/>
              <a:gd name="connsiteY486" fmla="*/ 529095 h 3922026"/>
              <a:gd name="connsiteX487" fmla="*/ 7436533 w 11855435"/>
              <a:gd name="connsiteY487" fmla="*/ 531704 h 3922026"/>
              <a:gd name="connsiteX488" fmla="*/ 7404189 w 11855435"/>
              <a:gd name="connsiteY488" fmla="*/ 544128 h 3922026"/>
              <a:gd name="connsiteX489" fmla="*/ 7397912 w 11855435"/>
              <a:gd name="connsiteY489" fmla="*/ 526089 h 3922026"/>
              <a:gd name="connsiteX490" fmla="*/ 7390460 w 11855435"/>
              <a:gd name="connsiteY490" fmla="*/ 537628 h 3922026"/>
              <a:gd name="connsiteX491" fmla="*/ 7351916 w 11855435"/>
              <a:gd name="connsiteY491" fmla="*/ 565303 h 3922026"/>
              <a:gd name="connsiteX492" fmla="*/ 7326959 w 11855435"/>
              <a:gd name="connsiteY492" fmla="*/ 570184 h 3922026"/>
              <a:gd name="connsiteX493" fmla="*/ 7327509 w 11855435"/>
              <a:gd name="connsiteY493" fmla="*/ 590668 h 3922026"/>
              <a:gd name="connsiteX494" fmla="*/ 7387121 w 11855435"/>
              <a:gd name="connsiteY494" fmla="*/ 595625 h 3922026"/>
              <a:gd name="connsiteX495" fmla="*/ 7405364 w 11855435"/>
              <a:gd name="connsiteY495" fmla="*/ 587842 h 3922026"/>
              <a:gd name="connsiteX496" fmla="*/ 7457036 w 11855435"/>
              <a:gd name="connsiteY496" fmla="*/ 546273 h 3922026"/>
              <a:gd name="connsiteX497" fmla="*/ 7515004 w 11855435"/>
              <a:gd name="connsiteY497" fmla="*/ 528423 h 3922026"/>
              <a:gd name="connsiteX498" fmla="*/ 7514503 w 11855435"/>
              <a:gd name="connsiteY498" fmla="*/ 509880 h 3922026"/>
              <a:gd name="connsiteX499" fmla="*/ 7553718 w 11855435"/>
              <a:gd name="connsiteY499" fmla="*/ 495758 h 3922026"/>
              <a:gd name="connsiteX500" fmla="*/ 7540260 w 11855435"/>
              <a:gd name="connsiteY500" fmla="*/ 486115 h 3922026"/>
              <a:gd name="connsiteX501" fmla="*/ 10091656 w 11855435"/>
              <a:gd name="connsiteY501" fmla="*/ 484685 h 3922026"/>
              <a:gd name="connsiteX502" fmla="*/ 10070297 w 11855435"/>
              <a:gd name="connsiteY502" fmla="*/ 486090 h 3922026"/>
              <a:gd name="connsiteX503" fmla="*/ 10030633 w 11855435"/>
              <a:gd name="connsiteY503" fmla="*/ 493827 h 3922026"/>
              <a:gd name="connsiteX504" fmla="*/ 10030781 w 11855435"/>
              <a:gd name="connsiteY504" fmla="*/ 512006 h 3922026"/>
              <a:gd name="connsiteX505" fmla="*/ 10005631 w 11855435"/>
              <a:gd name="connsiteY505" fmla="*/ 512196 h 3922026"/>
              <a:gd name="connsiteX506" fmla="*/ 10007088 w 11855435"/>
              <a:gd name="connsiteY506" fmla="*/ 503922 h 3922026"/>
              <a:gd name="connsiteX507" fmla="*/ 9935478 w 11855435"/>
              <a:gd name="connsiteY507" fmla="*/ 519543 h 3922026"/>
              <a:gd name="connsiteX508" fmla="*/ 9907261 w 11855435"/>
              <a:gd name="connsiteY508" fmla="*/ 524197 h 3922026"/>
              <a:gd name="connsiteX509" fmla="*/ 9911513 w 11855435"/>
              <a:gd name="connsiteY509" fmla="*/ 532281 h 3922026"/>
              <a:gd name="connsiteX510" fmla="*/ 9848655 w 11855435"/>
              <a:gd name="connsiteY510" fmla="*/ 538520 h 3922026"/>
              <a:gd name="connsiteX511" fmla="*/ 9829861 w 11855435"/>
              <a:gd name="connsiteY511" fmla="*/ 547612 h 3922026"/>
              <a:gd name="connsiteX512" fmla="*/ 9789569 w 11855435"/>
              <a:gd name="connsiteY512" fmla="*/ 560104 h 3922026"/>
              <a:gd name="connsiteX513" fmla="*/ 9775966 w 11855435"/>
              <a:gd name="connsiteY513" fmla="*/ 564005 h 3922026"/>
              <a:gd name="connsiteX514" fmla="*/ 9779987 w 11855435"/>
              <a:gd name="connsiteY514" fmla="*/ 567516 h 3922026"/>
              <a:gd name="connsiteX515" fmla="*/ 9794424 w 11855435"/>
              <a:gd name="connsiteY515" fmla="*/ 575673 h 3922026"/>
              <a:gd name="connsiteX516" fmla="*/ 9858927 w 11855435"/>
              <a:gd name="connsiteY516" fmla="*/ 543873 h 3922026"/>
              <a:gd name="connsiteX517" fmla="*/ 10008499 w 11855435"/>
              <a:gd name="connsiteY517" fmla="*/ 520464 h 3922026"/>
              <a:gd name="connsiteX518" fmla="*/ 10085685 w 11855435"/>
              <a:gd name="connsiteY518" fmla="*/ 492799 h 3922026"/>
              <a:gd name="connsiteX519" fmla="*/ 9944392 w 11855435"/>
              <a:gd name="connsiteY519" fmla="*/ 479606 h 3922026"/>
              <a:gd name="connsiteX520" fmla="*/ 9909840 w 11855435"/>
              <a:gd name="connsiteY520" fmla="*/ 488409 h 3922026"/>
              <a:gd name="connsiteX521" fmla="*/ 9900283 w 11855435"/>
              <a:gd name="connsiteY521" fmla="*/ 491811 h 3922026"/>
              <a:gd name="connsiteX522" fmla="*/ 9891769 w 11855435"/>
              <a:gd name="connsiteY522" fmla="*/ 494745 h 3922026"/>
              <a:gd name="connsiteX523" fmla="*/ 9893861 w 11855435"/>
              <a:gd name="connsiteY523" fmla="*/ 498721 h 3922026"/>
              <a:gd name="connsiteX524" fmla="*/ 9878679 w 11855435"/>
              <a:gd name="connsiteY524" fmla="*/ 499257 h 3922026"/>
              <a:gd name="connsiteX525" fmla="*/ 9876194 w 11855435"/>
              <a:gd name="connsiteY525" fmla="*/ 500112 h 3922026"/>
              <a:gd name="connsiteX526" fmla="*/ 9872279 w 11855435"/>
              <a:gd name="connsiteY526" fmla="*/ 500489 h 3922026"/>
              <a:gd name="connsiteX527" fmla="*/ 9813676 w 11855435"/>
              <a:gd name="connsiteY527" fmla="*/ 515032 h 3922026"/>
              <a:gd name="connsiteX528" fmla="*/ 9753061 w 11855435"/>
              <a:gd name="connsiteY528" fmla="*/ 527451 h 3922026"/>
              <a:gd name="connsiteX529" fmla="*/ 9743883 w 11855435"/>
              <a:gd name="connsiteY529" fmla="*/ 526419 h 3922026"/>
              <a:gd name="connsiteX530" fmla="*/ 9741697 w 11855435"/>
              <a:gd name="connsiteY530" fmla="*/ 529779 h 3922026"/>
              <a:gd name="connsiteX531" fmla="*/ 9753061 w 11855435"/>
              <a:gd name="connsiteY531" fmla="*/ 527451 h 3922026"/>
              <a:gd name="connsiteX532" fmla="*/ 9755412 w 11855435"/>
              <a:gd name="connsiteY532" fmla="*/ 527715 h 3922026"/>
              <a:gd name="connsiteX533" fmla="*/ 9747924 w 11855435"/>
              <a:gd name="connsiteY533" fmla="*/ 532881 h 3922026"/>
              <a:gd name="connsiteX534" fmla="*/ 9745738 w 11855435"/>
              <a:gd name="connsiteY534" fmla="*/ 536241 h 3922026"/>
              <a:gd name="connsiteX535" fmla="*/ 9784995 w 11855435"/>
              <a:gd name="connsiteY535" fmla="*/ 532491 h 3922026"/>
              <a:gd name="connsiteX536" fmla="*/ 9793136 w 11855435"/>
              <a:gd name="connsiteY536" fmla="*/ 530331 h 3922026"/>
              <a:gd name="connsiteX537" fmla="*/ 9868335 w 11855435"/>
              <a:gd name="connsiteY537" fmla="*/ 510963 h 3922026"/>
              <a:gd name="connsiteX538" fmla="*/ 9937459 w 11855435"/>
              <a:gd name="connsiteY538" fmla="*/ 489573 h 3922026"/>
              <a:gd name="connsiteX539" fmla="*/ 9937615 w 11855435"/>
              <a:gd name="connsiteY539" fmla="*/ 489573 h 3922026"/>
              <a:gd name="connsiteX540" fmla="*/ 9942936 w 11855435"/>
              <a:gd name="connsiteY540" fmla="*/ 487880 h 3922026"/>
              <a:gd name="connsiteX541" fmla="*/ 9937459 w 11855435"/>
              <a:gd name="connsiteY541" fmla="*/ 489573 h 3922026"/>
              <a:gd name="connsiteX542" fmla="*/ 9929231 w 11855435"/>
              <a:gd name="connsiteY542" fmla="*/ 489636 h 3922026"/>
              <a:gd name="connsiteX543" fmla="*/ 9942133 w 11855435"/>
              <a:gd name="connsiteY543" fmla="*/ 482929 h 3922026"/>
              <a:gd name="connsiteX544" fmla="*/ 9947454 w 11855435"/>
              <a:gd name="connsiteY544" fmla="*/ 481235 h 3922026"/>
              <a:gd name="connsiteX545" fmla="*/ 9944392 w 11855435"/>
              <a:gd name="connsiteY545" fmla="*/ 479606 h 3922026"/>
              <a:gd name="connsiteX546" fmla="*/ 8693798 w 11855435"/>
              <a:gd name="connsiteY546" fmla="*/ 448015 h 3922026"/>
              <a:gd name="connsiteX547" fmla="*/ 8678573 w 11855435"/>
              <a:gd name="connsiteY547" fmla="*/ 451252 h 3922026"/>
              <a:gd name="connsiteX548" fmla="*/ 8720048 w 11855435"/>
              <a:gd name="connsiteY548" fmla="*/ 457824 h 3922026"/>
              <a:gd name="connsiteX549" fmla="*/ 8816547 w 11855435"/>
              <a:gd name="connsiteY549" fmla="*/ 482421 h 3922026"/>
              <a:gd name="connsiteX550" fmla="*/ 8889989 w 11855435"/>
              <a:gd name="connsiteY550" fmla="*/ 484883 h 3922026"/>
              <a:gd name="connsiteX551" fmla="*/ 8900786 w 11855435"/>
              <a:gd name="connsiteY551" fmla="*/ 488367 h 3922026"/>
              <a:gd name="connsiteX552" fmla="*/ 8961159 w 11855435"/>
              <a:gd name="connsiteY552" fmla="*/ 488235 h 3922026"/>
              <a:gd name="connsiteX553" fmla="*/ 9035340 w 11855435"/>
              <a:gd name="connsiteY553" fmla="*/ 488663 h 3922026"/>
              <a:gd name="connsiteX554" fmla="*/ 9090500 w 11855435"/>
              <a:gd name="connsiteY554" fmla="*/ 486084 h 3922026"/>
              <a:gd name="connsiteX555" fmla="*/ 9048641 w 11855435"/>
              <a:gd name="connsiteY555" fmla="*/ 477644 h 3922026"/>
              <a:gd name="connsiteX556" fmla="*/ 9035246 w 11855435"/>
              <a:gd name="connsiteY556" fmla="*/ 476237 h 3922026"/>
              <a:gd name="connsiteX557" fmla="*/ 8976158 w 11855435"/>
              <a:gd name="connsiteY557" fmla="*/ 474430 h 3922026"/>
              <a:gd name="connsiteX558" fmla="*/ 8974574 w 11855435"/>
              <a:gd name="connsiteY558" fmla="*/ 469863 h 3922026"/>
              <a:gd name="connsiteX559" fmla="*/ 8935477 w 11855435"/>
              <a:gd name="connsiteY559" fmla="*/ 465754 h 3922026"/>
              <a:gd name="connsiteX560" fmla="*/ 8857355 w 11855435"/>
              <a:gd name="connsiteY560" fmla="*/ 454517 h 3922026"/>
              <a:gd name="connsiteX561" fmla="*/ 8852374 w 11855435"/>
              <a:gd name="connsiteY561" fmla="*/ 472955 h 3922026"/>
              <a:gd name="connsiteX562" fmla="*/ 8829336 w 11855435"/>
              <a:gd name="connsiteY562" fmla="*/ 466448 h 3922026"/>
              <a:gd name="connsiteX563" fmla="*/ 8832999 w 11855435"/>
              <a:gd name="connsiteY563" fmla="*/ 458460 h 3922026"/>
              <a:gd name="connsiteX564" fmla="*/ 8693798 w 11855435"/>
              <a:gd name="connsiteY564" fmla="*/ 448015 h 3922026"/>
              <a:gd name="connsiteX565" fmla="*/ 8657018 w 11855435"/>
              <a:gd name="connsiteY565" fmla="*/ 414762 h 3922026"/>
              <a:gd name="connsiteX566" fmla="*/ 8637797 w 11855435"/>
              <a:gd name="connsiteY566" fmla="*/ 425774 h 3922026"/>
              <a:gd name="connsiteX567" fmla="*/ 8634800 w 11855435"/>
              <a:gd name="connsiteY567" fmla="*/ 428226 h 3922026"/>
              <a:gd name="connsiteX568" fmla="*/ 8704200 w 11855435"/>
              <a:gd name="connsiteY568" fmla="*/ 428628 h 3922026"/>
              <a:gd name="connsiteX569" fmla="*/ 8773396 w 11855435"/>
              <a:gd name="connsiteY569" fmla="*/ 425393 h 3922026"/>
              <a:gd name="connsiteX570" fmla="*/ 8773538 w 11855435"/>
              <a:gd name="connsiteY570" fmla="*/ 425433 h 3922026"/>
              <a:gd name="connsiteX571" fmla="*/ 8778880 w 11855435"/>
              <a:gd name="connsiteY571" fmla="*/ 425137 h 3922026"/>
              <a:gd name="connsiteX572" fmla="*/ 8773396 w 11855435"/>
              <a:gd name="connsiteY572" fmla="*/ 425393 h 3922026"/>
              <a:gd name="connsiteX573" fmla="*/ 8765859 w 11855435"/>
              <a:gd name="connsiteY573" fmla="*/ 423265 h 3922026"/>
              <a:gd name="connsiteX574" fmla="*/ 8779539 w 11855435"/>
              <a:gd name="connsiteY574" fmla="*/ 419913 h 3922026"/>
              <a:gd name="connsiteX575" fmla="*/ 8784880 w 11855435"/>
              <a:gd name="connsiteY575" fmla="*/ 419617 h 3922026"/>
              <a:gd name="connsiteX576" fmla="*/ 8782540 w 11855435"/>
              <a:gd name="connsiteY576" fmla="*/ 417150 h 3922026"/>
              <a:gd name="connsiteX577" fmla="*/ 8716659 w 11855435"/>
              <a:gd name="connsiteY577" fmla="*/ 416586 h 3922026"/>
              <a:gd name="connsiteX578" fmla="*/ 8449743 w 11855435"/>
              <a:gd name="connsiteY578" fmla="*/ 381156 h 3922026"/>
              <a:gd name="connsiteX579" fmla="*/ 8466478 w 11855435"/>
              <a:gd name="connsiteY579" fmla="*/ 383228 h 3922026"/>
              <a:gd name="connsiteX580" fmla="*/ 8519189 w 11855435"/>
              <a:gd name="connsiteY580" fmla="*/ 385056 h 3922026"/>
              <a:gd name="connsiteX581" fmla="*/ 8532041 w 11855435"/>
              <a:gd name="connsiteY581" fmla="*/ 384423 h 3922026"/>
              <a:gd name="connsiteX582" fmla="*/ 8497916 w 11855435"/>
              <a:gd name="connsiteY582" fmla="*/ 381195 h 3922026"/>
              <a:gd name="connsiteX583" fmla="*/ 10822559 w 11855435"/>
              <a:gd name="connsiteY583" fmla="*/ 364505 h 3922026"/>
              <a:gd name="connsiteX584" fmla="*/ 10820788 w 11855435"/>
              <a:gd name="connsiteY584" fmla="*/ 365425 h 3922026"/>
              <a:gd name="connsiteX585" fmla="*/ 10822581 w 11855435"/>
              <a:gd name="connsiteY585" fmla="*/ 365283 h 3922026"/>
              <a:gd name="connsiteX586" fmla="*/ 8321347 w 11855435"/>
              <a:gd name="connsiteY586" fmla="*/ 359134 h 3922026"/>
              <a:gd name="connsiteX587" fmla="*/ 8293192 w 11855435"/>
              <a:gd name="connsiteY587" fmla="*/ 363492 h 3922026"/>
              <a:gd name="connsiteX588" fmla="*/ 8315604 w 11855435"/>
              <a:gd name="connsiteY588" fmla="*/ 362938 h 3922026"/>
              <a:gd name="connsiteX589" fmla="*/ 8348020 w 11855435"/>
              <a:gd name="connsiteY589" fmla="*/ 367475 h 3922026"/>
              <a:gd name="connsiteX590" fmla="*/ 8362643 w 11855435"/>
              <a:gd name="connsiteY590" fmla="*/ 366504 h 3922026"/>
              <a:gd name="connsiteX591" fmla="*/ 8406825 w 11855435"/>
              <a:gd name="connsiteY591" fmla="*/ 370494 h 3922026"/>
              <a:gd name="connsiteX592" fmla="*/ 8401090 w 11855435"/>
              <a:gd name="connsiteY592" fmla="*/ 366368 h 3922026"/>
              <a:gd name="connsiteX593" fmla="*/ 8409136 w 11855435"/>
              <a:gd name="connsiteY593" fmla="*/ 363453 h 3922026"/>
              <a:gd name="connsiteX594" fmla="*/ 8374651 w 11855435"/>
              <a:gd name="connsiteY594" fmla="*/ 363518 h 3922026"/>
              <a:gd name="connsiteX595" fmla="*/ 8348919 w 11855435"/>
              <a:gd name="connsiteY595" fmla="*/ 360410 h 3922026"/>
              <a:gd name="connsiteX596" fmla="*/ 8321347 w 11855435"/>
              <a:gd name="connsiteY596" fmla="*/ 359134 h 3922026"/>
              <a:gd name="connsiteX597" fmla="*/ 8248996 w 11855435"/>
              <a:gd name="connsiteY597" fmla="*/ 356291 h 3922026"/>
              <a:gd name="connsiteX598" fmla="*/ 8216853 w 11855435"/>
              <a:gd name="connsiteY598" fmla="*/ 366624 h 3922026"/>
              <a:gd name="connsiteX599" fmla="*/ 8187211 w 11855435"/>
              <a:gd name="connsiteY599" fmla="*/ 365785 h 3922026"/>
              <a:gd name="connsiteX600" fmla="*/ 8191332 w 11855435"/>
              <a:gd name="connsiteY600" fmla="*/ 368998 h 3922026"/>
              <a:gd name="connsiteX601" fmla="*/ 8219090 w 11855435"/>
              <a:gd name="connsiteY601" fmla="*/ 372528 h 3922026"/>
              <a:gd name="connsiteX602" fmla="*/ 8250952 w 11855435"/>
              <a:gd name="connsiteY602" fmla="*/ 368841 h 3922026"/>
              <a:gd name="connsiteX603" fmla="*/ 8281485 w 11855435"/>
              <a:gd name="connsiteY603" fmla="*/ 364117 h 3922026"/>
              <a:gd name="connsiteX604" fmla="*/ 8269595 w 11855435"/>
              <a:gd name="connsiteY604" fmla="*/ 359915 h 3922026"/>
              <a:gd name="connsiteX605" fmla="*/ 8248996 w 11855435"/>
              <a:gd name="connsiteY605" fmla="*/ 356291 h 3922026"/>
              <a:gd name="connsiteX606" fmla="*/ 8417339 w 11855435"/>
              <a:gd name="connsiteY606" fmla="*/ 353515 h 3922026"/>
              <a:gd name="connsiteX607" fmla="*/ 8418423 w 11855435"/>
              <a:gd name="connsiteY607" fmla="*/ 357966 h 3922026"/>
              <a:gd name="connsiteX608" fmla="*/ 8409416 w 11855435"/>
              <a:gd name="connsiteY608" fmla="*/ 363351 h 3922026"/>
              <a:gd name="connsiteX609" fmla="*/ 8411145 w 11855435"/>
              <a:gd name="connsiteY609" fmla="*/ 362724 h 3922026"/>
              <a:gd name="connsiteX610" fmla="*/ 8525825 w 11855435"/>
              <a:gd name="connsiteY610" fmla="*/ 371514 h 3922026"/>
              <a:gd name="connsiteX611" fmla="*/ 8560447 w 11855435"/>
              <a:gd name="connsiteY611" fmla="*/ 368127 h 3922026"/>
              <a:gd name="connsiteX612" fmla="*/ 8504226 w 11855435"/>
              <a:gd name="connsiteY612" fmla="*/ 359076 h 3922026"/>
              <a:gd name="connsiteX613" fmla="*/ 8417339 w 11855435"/>
              <a:gd name="connsiteY613" fmla="*/ 353515 h 3922026"/>
              <a:gd name="connsiteX614" fmla="*/ 10686688 w 11855435"/>
              <a:gd name="connsiteY614" fmla="*/ 353502 h 3922026"/>
              <a:gd name="connsiteX615" fmla="*/ 10666500 w 11855435"/>
              <a:gd name="connsiteY615" fmla="*/ 353688 h 3922026"/>
              <a:gd name="connsiteX616" fmla="*/ 10640328 w 11855435"/>
              <a:gd name="connsiteY616" fmla="*/ 364222 h 3922026"/>
              <a:gd name="connsiteX617" fmla="*/ 10611244 w 11855435"/>
              <a:gd name="connsiteY617" fmla="*/ 372217 h 3922026"/>
              <a:gd name="connsiteX618" fmla="*/ 10619821 w 11855435"/>
              <a:gd name="connsiteY618" fmla="*/ 373964 h 3922026"/>
              <a:gd name="connsiteX619" fmla="*/ 10587484 w 11855435"/>
              <a:gd name="connsiteY619" fmla="*/ 386717 h 3922026"/>
              <a:gd name="connsiteX620" fmla="*/ 10587653 w 11855435"/>
              <a:gd name="connsiteY620" fmla="*/ 393009 h 3922026"/>
              <a:gd name="connsiteX621" fmla="*/ 10620160 w 11855435"/>
              <a:gd name="connsiteY621" fmla="*/ 386547 h 3922026"/>
              <a:gd name="connsiteX622" fmla="*/ 10655829 w 11855435"/>
              <a:gd name="connsiteY622" fmla="*/ 380913 h 3922026"/>
              <a:gd name="connsiteX623" fmla="*/ 10690892 w 11855435"/>
              <a:gd name="connsiteY623" fmla="*/ 366240 h 3922026"/>
              <a:gd name="connsiteX624" fmla="*/ 10654535 w 11855435"/>
              <a:gd name="connsiteY624" fmla="*/ 374386 h 3922026"/>
              <a:gd name="connsiteX625" fmla="*/ 10686688 w 11855435"/>
              <a:gd name="connsiteY625" fmla="*/ 353502 h 3922026"/>
              <a:gd name="connsiteX626" fmla="*/ 10938589 w 11855435"/>
              <a:gd name="connsiteY626" fmla="*/ 344555 h 3922026"/>
              <a:gd name="connsiteX627" fmla="*/ 10923870 w 11855435"/>
              <a:gd name="connsiteY627" fmla="*/ 348323 h 3922026"/>
              <a:gd name="connsiteX628" fmla="*/ 10926509 w 11855435"/>
              <a:gd name="connsiteY628" fmla="*/ 350615 h 3922026"/>
              <a:gd name="connsiteX629" fmla="*/ 10607230 w 11855435"/>
              <a:gd name="connsiteY629" fmla="*/ 343499 h 3922026"/>
              <a:gd name="connsiteX630" fmla="*/ 10591911 w 11855435"/>
              <a:gd name="connsiteY630" fmla="*/ 344227 h 3922026"/>
              <a:gd name="connsiteX631" fmla="*/ 10502438 w 11855435"/>
              <a:gd name="connsiteY631" fmla="*/ 356508 h 3922026"/>
              <a:gd name="connsiteX632" fmla="*/ 10496333 w 11855435"/>
              <a:gd name="connsiteY632" fmla="*/ 367498 h 3922026"/>
              <a:gd name="connsiteX633" fmla="*/ 10495780 w 11855435"/>
              <a:gd name="connsiteY633" fmla="*/ 367608 h 3922026"/>
              <a:gd name="connsiteX634" fmla="*/ 10499493 w 11855435"/>
              <a:gd name="connsiteY634" fmla="*/ 369520 h 3922026"/>
              <a:gd name="connsiteX635" fmla="*/ 10503062 w 11855435"/>
              <a:gd name="connsiteY635" fmla="*/ 368417 h 3922026"/>
              <a:gd name="connsiteX636" fmla="*/ 10503682 w 11855435"/>
              <a:gd name="connsiteY636" fmla="*/ 369601 h 3922026"/>
              <a:gd name="connsiteX637" fmla="*/ 10500813 w 11855435"/>
              <a:gd name="connsiteY637" fmla="*/ 370200 h 3922026"/>
              <a:gd name="connsiteX638" fmla="*/ 10502131 w 11855435"/>
              <a:gd name="connsiteY638" fmla="*/ 370880 h 3922026"/>
              <a:gd name="connsiteX639" fmla="*/ 10511097 w 11855435"/>
              <a:gd name="connsiteY639" fmla="*/ 368930 h 3922026"/>
              <a:gd name="connsiteX640" fmla="*/ 10525677 w 11855435"/>
              <a:gd name="connsiteY640" fmla="*/ 368024 h 3922026"/>
              <a:gd name="connsiteX641" fmla="*/ 10600015 w 11855435"/>
              <a:gd name="connsiteY641" fmla="*/ 345378 h 3922026"/>
              <a:gd name="connsiteX642" fmla="*/ 2775438 w 11855435"/>
              <a:gd name="connsiteY642" fmla="*/ 319955 h 3922026"/>
              <a:gd name="connsiteX643" fmla="*/ 2773142 w 11855435"/>
              <a:gd name="connsiteY643" fmla="*/ 322057 h 3922026"/>
              <a:gd name="connsiteX644" fmla="*/ 2781517 w 11855435"/>
              <a:gd name="connsiteY644" fmla="*/ 322793 h 3922026"/>
              <a:gd name="connsiteX645" fmla="*/ 2783076 w 11855435"/>
              <a:gd name="connsiteY645" fmla="*/ 323521 h 3922026"/>
              <a:gd name="connsiteX646" fmla="*/ 2776702 w 11855435"/>
              <a:gd name="connsiteY646" fmla="*/ 325837 h 3922026"/>
              <a:gd name="connsiteX647" fmla="*/ 2774403 w 11855435"/>
              <a:gd name="connsiteY647" fmla="*/ 327940 h 3922026"/>
              <a:gd name="connsiteX648" fmla="*/ 2824184 w 11855435"/>
              <a:gd name="connsiteY648" fmla="*/ 338367 h 3922026"/>
              <a:gd name="connsiteX649" fmla="*/ 2835352 w 11855435"/>
              <a:gd name="connsiteY649" fmla="*/ 339125 h 3922026"/>
              <a:gd name="connsiteX650" fmla="*/ 2839153 w 11855435"/>
              <a:gd name="connsiteY650" fmla="*/ 340648 h 3922026"/>
              <a:gd name="connsiteX651" fmla="*/ 2865515 w 11855435"/>
              <a:gd name="connsiteY651" fmla="*/ 344075 h 3922026"/>
              <a:gd name="connsiteX652" fmla="*/ 2873719 w 11855435"/>
              <a:gd name="connsiteY652" fmla="*/ 337831 h 3922026"/>
              <a:gd name="connsiteX653" fmla="*/ 2880797 w 11855435"/>
              <a:gd name="connsiteY653" fmla="*/ 330746 h 3922026"/>
              <a:gd name="connsiteX654" fmla="*/ 2873520 w 11855435"/>
              <a:gd name="connsiteY654" fmla="*/ 328705 h 3922026"/>
              <a:gd name="connsiteX655" fmla="*/ 2826196 w 11855435"/>
              <a:gd name="connsiteY655" fmla="*/ 326719 h 3922026"/>
              <a:gd name="connsiteX656" fmla="*/ 2781517 w 11855435"/>
              <a:gd name="connsiteY656" fmla="*/ 322793 h 3922026"/>
              <a:gd name="connsiteX657" fmla="*/ 11085230 w 11855435"/>
              <a:gd name="connsiteY657" fmla="*/ 296299 h 3922026"/>
              <a:gd name="connsiteX658" fmla="*/ 11026503 w 11855435"/>
              <a:gd name="connsiteY658" fmla="*/ 299757 h 3922026"/>
              <a:gd name="connsiteX659" fmla="*/ 11003765 w 11855435"/>
              <a:gd name="connsiteY659" fmla="*/ 305483 h 3922026"/>
              <a:gd name="connsiteX660" fmla="*/ 11006822 w 11855435"/>
              <a:gd name="connsiteY660" fmla="*/ 308389 h 3922026"/>
              <a:gd name="connsiteX661" fmla="*/ 10950888 w 11855435"/>
              <a:gd name="connsiteY661" fmla="*/ 323091 h 3922026"/>
              <a:gd name="connsiteX662" fmla="*/ 10933384 w 11855435"/>
              <a:gd name="connsiteY662" fmla="*/ 319023 h 3922026"/>
              <a:gd name="connsiteX663" fmla="*/ 10936481 w 11855435"/>
              <a:gd name="connsiteY663" fmla="*/ 312110 h 3922026"/>
              <a:gd name="connsiteX664" fmla="*/ 10927459 w 11855435"/>
              <a:gd name="connsiteY664" fmla="*/ 312164 h 3922026"/>
              <a:gd name="connsiteX665" fmla="*/ 10926711 w 11855435"/>
              <a:gd name="connsiteY665" fmla="*/ 320407 h 3922026"/>
              <a:gd name="connsiteX666" fmla="*/ 10870630 w 11855435"/>
              <a:gd name="connsiteY666" fmla="*/ 327100 h 3922026"/>
              <a:gd name="connsiteX667" fmla="*/ 10869294 w 11855435"/>
              <a:gd name="connsiteY667" fmla="*/ 320992 h 3922026"/>
              <a:gd name="connsiteX668" fmla="*/ 10857934 w 11855435"/>
              <a:gd name="connsiteY668" fmla="*/ 325231 h 3922026"/>
              <a:gd name="connsiteX669" fmla="*/ 10861435 w 11855435"/>
              <a:gd name="connsiteY669" fmla="*/ 326045 h 3922026"/>
              <a:gd name="connsiteX670" fmla="*/ 10864934 w 11855435"/>
              <a:gd name="connsiteY670" fmla="*/ 326860 h 3922026"/>
              <a:gd name="connsiteX671" fmla="*/ 10859949 w 11855435"/>
              <a:gd name="connsiteY671" fmla="*/ 329658 h 3922026"/>
              <a:gd name="connsiteX672" fmla="*/ 10851458 w 11855435"/>
              <a:gd name="connsiteY672" fmla="*/ 331639 h 3922026"/>
              <a:gd name="connsiteX673" fmla="*/ 10854958 w 11855435"/>
              <a:gd name="connsiteY673" fmla="*/ 332455 h 3922026"/>
              <a:gd name="connsiteX674" fmla="*/ 10829486 w 11855435"/>
              <a:gd name="connsiteY674" fmla="*/ 338407 h 3922026"/>
              <a:gd name="connsiteX675" fmla="*/ 10827998 w 11855435"/>
              <a:gd name="connsiteY675" fmla="*/ 342018 h 3922026"/>
              <a:gd name="connsiteX676" fmla="*/ 10823007 w 11855435"/>
              <a:gd name="connsiteY676" fmla="*/ 344816 h 3922026"/>
              <a:gd name="connsiteX677" fmla="*/ 10819506 w 11855435"/>
              <a:gd name="connsiteY677" fmla="*/ 344003 h 3922026"/>
              <a:gd name="connsiteX678" fmla="*/ 10816005 w 11855435"/>
              <a:gd name="connsiteY678" fmla="*/ 343189 h 3922026"/>
              <a:gd name="connsiteX679" fmla="*/ 10820994 w 11855435"/>
              <a:gd name="connsiteY679" fmla="*/ 340392 h 3922026"/>
              <a:gd name="connsiteX680" fmla="*/ 10817494 w 11855435"/>
              <a:gd name="connsiteY680" fmla="*/ 339577 h 3922026"/>
              <a:gd name="connsiteX681" fmla="*/ 10813027 w 11855435"/>
              <a:gd name="connsiteY681" fmla="*/ 350412 h 3922026"/>
              <a:gd name="connsiteX682" fmla="*/ 10805061 w 11855435"/>
              <a:gd name="connsiteY682" fmla="*/ 360433 h 3922026"/>
              <a:gd name="connsiteX683" fmla="*/ 10820183 w 11855435"/>
              <a:gd name="connsiteY683" fmla="*/ 360979 h 3922026"/>
              <a:gd name="connsiteX684" fmla="*/ 10822462 w 11855435"/>
              <a:gd name="connsiteY684" fmla="*/ 360968 h 3922026"/>
              <a:gd name="connsiteX685" fmla="*/ 10822073 w 11855435"/>
              <a:gd name="connsiteY685" fmla="*/ 346407 h 3922026"/>
              <a:gd name="connsiteX686" fmla="*/ 10854738 w 11855435"/>
              <a:gd name="connsiteY686" fmla="*/ 345906 h 3922026"/>
              <a:gd name="connsiteX687" fmla="*/ 10855246 w 11855435"/>
              <a:gd name="connsiteY687" fmla="*/ 364782 h 3922026"/>
              <a:gd name="connsiteX688" fmla="*/ 10876235 w 11855435"/>
              <a:gd name="connsiteY688" fmla="*/ 359555 h 3922026"/>
              <a:gd name="connsiteX689" fmla="*/ 10872298 w 11855435"/>
              <a:gd name="connsiteY689" fmla="*/ 354727 h 3922026"/>
              <a:gd name="connsiteX690" fmla="*/ 10880333 w 11855435"/>
              <a:gd name="connsiteY690" fmla="*/ 348721 h 3922026"/>
              <a:gd name="connsiteX691" fmla="*/ 10895723 w 11855435"/>
              <a:gd name="connsiteY691" fmla="*/ 348045 h 3922026"/>
              <a:gd name="connsiteX692" fmla="*/ 10898190 w 11855435"/>
              <a:gd name="connsiteY692" fmla="*/ 347276 h 3922026"/>
              <a:gd name="connsiteX693" fmla="*/ 10913499 w 11855435"/>
              <a:gd name="connsiteY693" fmla="*/ 334224 h 3922026"/>
              <a:gd name="connsiteX694" fmla="*/ 10917730 w 11855435"/>
              <a:gd name="connsiteY694" fmla="*/ 341175 h 3922026"/>
              <a:gd name="connsiteX695" fmla="*/ 10918368 w 11855435"/>
              <a:gd name="connsiteY695" fmla="*/ 340976 h 3922026"/>
              <a:gd name="connsiteX696" fmla="*/ 10938175 w 11855435"/>
              <a:gd name="connsiteY696" fmla="*/ 331937 h 3922026"/>
              <a:gd name="connsiteX697" fmla="*/ 10974992 w 11855435"/>
              <a:gd name="connsiteY697" fmla="*/ 326395 h 3922026"/>
              <a:gd name="connsiteX698" fmla="*/ 11011623 w 11855435"/>
              <a:gd name="connsiteY698" fmla="*/ 311375 h 3922026"/>
              <a:gd name="connsiteX699" fmla="*/ 11058620 w 11855435"/>
              <a:gd name="connsiteY699" fmla="*/ 303428 h 3922026"/>
              <a:gd name="connsiteX700" fmla="*/ 11077112 w 11855435"/>
              <a:gd name="connsiteY700" fmla="*/ 298275 h 3922026"/>
              <a:gd name="connsiteX701" fmla="*/ 11085244 w 11855435"/>
              <a:gd name="connsiteY701" fmla="*/ 296460 h 3922026"/>
              <a:gd name="connsiteX702" fmla="*/ 10885337 w 11855435"/>
              <a:gd name="connsiteY702" fmla="*/ 294710 h 3922026"/>
              <a:gd name="connsiteX703" fmla="*/ 10780904 w 11855435"/>
              <a:gd name="connsiteY703" fmla="*/ 315574 h 3922026"/>
              <a:gd name="connsiteX704" fmla="*/ 10784145 w 11855435"/>
              <a:gd name="connsiteY704" fmla="*/ 316916 h 3922026"/>
              <a:gd name="connsiteX705" fmla="*/ 10787385 w 11855435"/>
              <a:gd name="connsiteY705" fmla="*/ 318260 h 3922026"/>
              <a:gd name="connsiteX706" fmla="*/ 10782151 w 11855435"/>
              <a:gd name="connsiteY706" fmla="*/ 320365 h 3922026"/>
              <a:gd name="connsiteX707" fmla="*/ 10773677 w 11855435"/>
              <a:gd name="connsiteY707" fmla="*/ 321130 h 3922026"/>
              <a:gd name="connsiteX708" fmla="*/ 10776917 w 11855435"/>
              <a:gd name="connsiteY708" fmla="*/ 322474 h 3922026"/>
              <a:gd name="connsiteX709" fmla="*/ 10772009 w 11855435"/>
              <a:gd name="connsiteY709" fmla="*/ 324073 h 3922026"/>
              <a:gd name="connsiteX710" fmla="*/ 10773850 w 11855435"/>
              <a:gd name="connsiteY710" fmla="*/ 324506 h 3922026"/>
              <a:gd name="connsiteX711" fmla="*/ 10731133 w 11855435"/>
              <a:gd name="connsiteY711" fmla="*/ 338586 h 3922026"/>
              <a:gd name="connsiteX712" fmla="*/ 10729651 w 11855435"/>
              <a:gd name="connsiteY712" fmla="*/ 340839 h 3922026"/>
              <a:gd name="connsiteX713" fmla="*/ 10724574 w 11855435"/>
              <a:gd name="connsiteY713" fmla="*/ 343545 h 3922026"/>
              <a:gd name="connsiteX714" fmla="*/ 10740773 w 11855435"/>
              <a:gd name="connsiteY714" fmla="*/ 350258 h 3922026"/>
              <a:gd name="connsiteX715" fmla="*/ 10706440 w 11855435"/>
              <a:gd name="connsiteY715" fmla="*/ 362755 h 3922026"/>
              <a:gd name="connsiteX716" fmla="*/ 10691366 w 11855435"/>
              <a:gd name="connsiteY716" fmla="*/ 366133 h 3922026"/>
              <a:gd name="connsiteX717" fmla="*/ 10702839 w 11855435"/>
              <a:gd name="connsiteY717" fmla="*/ 370748 h 3922026"/>
              <a:gd name="connsiteX718" fmla="*/ 10756047 w 11855435"/>
              <a:gd name="connsiteY718" fmla="*/ 349041 h 3922026"/>
              <a:gd name="connsiteX719" fmla="*/ 10799989 w 11855435"/>
              <a:gd name="connsiteY719" fmla="*/ 335509 h 3922026"/>
              <a:gd name="connsiteX720" fmla="*/ 10856448 w 11855435"/>
              <a:gd name="connsiteY720" fmla="*/ 317118 h 3922026"/>
              <a:gd name="connsiteX721" fmla="*/ 10862314 w 11855435"/>
              <a:gd name="connsiteY721" fmla="*/ 307619 h 3922026"/>
              <a:gd name="connsiteX722" fmla="*/ 10885337 w 11855435"/>
              <a:gd name="connsiteY722" fmla="*/ 294710 h 3922026"/>
              <a:gd name="connsiteX723" fmla="*/ 8592293 w 11855435"/>
              <a:gd name="connsiteY723" fmla="*/ 57269 h 3922026"/>
              <a:gd name="connsiteX724" fmla="*/ 8590961 w 11855435"/>
              <a:gd name="connsiteY724" fmla="*/ 58251 h 3922026"/>
              <a:gd name="connsiteX725" fmla="*/ 8595231 w 11855435"/>
              <a:gd name="connsiteY725" fmla="*/ 59211 h 3922026"/>
              <a:gd name="connsiteX726" fmla="*/ 8595985 w 11855435"/>
              <a:gd name="connsiteY726" fmla="*/ 59707 h 3922026"/>
              <a:gd name="connsiteX727" fmla="*/ 8592531 w 11855435"/>
              <a:gd name="connsiteY727" fmla="*/ 60533 h 3922026"/>
              <a:gd name="connsiteX728" fmla="*/ 8591196 w 11855435"/>
              <a:gd name="connsiteY728" fmla="*/ 61518 h 3922026"/>
              <a:gd name="connsiteX729" fmla="*/ 8600163 w 11855435"/>
              <a:gd name="connsiteY729" fmla="*/ 64343 h 3922026"/>
              <a:gd name="connsiteX730" fmla="*/ 8612290 w 11855435"/>
              <a:gd name="connsiteY730" fmla="*/ 63037 h 3922026"/>
              <a:gd name="connsiteX731" fmla="*/ 8595231 w 11855435"/>
              <a:gd name="connsiteY731" fmla="*/ 59211 h 3922026"/>
              <a:gd name="connsiteX732" fmla="*/ 8335730 w 11855435"/>
              <a:gd name="connsiteY732" fmla="*/ 34972 h 3922026"/>
              <a:gd name="connsiteX733" fmla="*/ 8314782 w 11855435"/>
              <a:gd name="connsiteY733" fmla="*/ 36660 h 3922026"/>
              <a:gd name="connsiteX734" fmla="*/ 8299953 w 11855435"/>
              <a:gd name="connsiteY734" fmla="*/ 35561 h 3922026"/>
              <a:gd name="connsiteX735" fmla="*/ 8293303 w 11855435"/>
              <a:gd name="connsiteY735" fmla="*/ 36139 h 3922026"/>
              <a:gd name="connsiteX736" fmla="*/ 8342786 w 11855435"/>
              <a:gd name="connsiteY736" fmla="*/ 39461 h 3922026"/>
              <a:gd name="connsiteX737" fmla="*/ 8425440 w 11855435"/>
              <a:gd name="connsiteY737" fmla="*/ 53780 h 3922026"/>
              <a:gd name="connsiteX738" fmla="*/ 8460017 w 11855435"/>
              <a:gd name="connsiteY738" fmla="*/ 46907 h 3922026"/>
              <a:gd name="connsiteX739" fmla="*/ 8452478 w 11855435"/>
              <a:gd name="connsiteY739" fmla="*/ 46886 h 3922026"/>
              <a:gd name="connsiteX740" fmla="*/ 8419918 w 11855435"/>
              <a:gd name="connsiteY740" fmla="*/ 43386 h 3922026"/>
              <a:gd name="connsiteX741" fmla="*/ 8429961 w 11855435"/>
              <a:gd name="connsiteY741" fmla="*/ 46296 h 3922026"/>
              <a:gd name="connsiteX742" fmla="*/ 8425960 w 11855435"/>
              <a:gd name="connsiteY742" fmla="*/ 49245 h 3922026"/>
              <a:gd name="connsiteX743" fmla="*/ 8401323 w 11855435"/>
              <a:gd name="connsiteY743" fmla="*/ 48497 h 3922026"/>
              <a:gd name="connsiteX744" fmla="*/ 8397635 w 11855435"/>
              <a:gd name="connsiteY744" fmla="*/ 46060 h 3922026"/>
              <a:gd name="connsiteX745" fmla="*/ 8401401 w 11855435"/>
              <a:gd name="connsiteY745" fmla="*/ 39848 h 3922026"/>
              <a:gd name="connsiteX746" fmla="*/ 8371194 w 11855435"/>
              <a:gd name="connsiteY746" fmla="*/ 39768 h 3922026"/>
              <a:gd name="connsiteX747" fmla="*/ 8337299 w 11855435"/>
              <a:gd name="connsiteY747" fmla="*/ 37252 h 3922026"/>
              <a:gd name="connsiteX748" fmla="*/ 8335730 w 11855435"/>
              <a:gd name="connsiteY748" fmla="*/ 34972 h 3922026"/>
              <a:gd name="connsiteX749" fmla="*/ 8238040 w 11855435"/>
              <a:gd name="connsiteY749" fmla="*/ 25375 h 3922026"/>
              <a:gd name="connsiteX750" fmla="*/ 8217001 w 11855435"/>
              <a:gd name="connsiteY750" fmla="*/ 29638 h 3922026"/>
              <a:gd name="connsiteX751" fmla="*/ 8201803 w 11855435"/>
              <a:gd name="connsiteY751" fmla="*/ 30431 h 3922026"/>
              <a:gd name="connsiteX752" fmla="*/ 8162320 w 11855435"/>
              <a:gd name="connsiteY752" fmla="*/ 38692 h 3922026"/>
              <a:gd name="connsiteX753" fmla="*/ 8155054 w 11855435"/>
              <a:gd name="connsiteY753" fmla="*/ 39976 h 3922026"/>
              <a:gd name="connsiteX754" fmla="*/ 8184770 w 11855435"/>
              <a:gd name="connsiteY754" fmla="*/ 35394 h 3922026"/>
              <a:gd name="connsiteX755" fmla="*/ 8240419 w 11855435"/>
              <a:gd name="connsiteY755" fmla="*/ 32590 h 3922026"/>
              <a:gd name="connsiteX756" fmla="*/ 8242549 w 11855435"/>
              <a:gd name="connsiteY756" fmla="*/ 32733 h 3922026"/>
              <a:gd name="connsiteX757" fmla="*/ 8242522 w 11855435"/>
              <a:gd name="connsiteY757" fmla="*/ 28029 h 3922026"/>
              <a:gd name="connsiteX758" fmla="*/ 8264254 w 11855435"/>
              <a:gd name="connsiteY758" fmla="*/ 27499 h 3922026"/>
              <a:gd name="connsiteX759" fmla="*/ 8270197 w 11855435"/>
              <a:gd name="connsiteY759" fmla="*/ 25911 h 3922026"/>
              <a:gd name="connsiteX760" fmla="*/ 8271869 w 11855435"/>
              <a:gd name="connsiteY760" fmla="*/ 25724 h 3922026"/>
              <a:gd name="connsiteX761" fmla="*/ 8239934 w 11855435"/>
              <a:gd name="connsiteY761" fmla="*/ 27388 h 3922026"/>
              <a:gd name="connsiteX762" fmla="*/ 8238040 w 11855435"/>
              <a:gd name="connsiteY762" fmla="*/ 25375 h 3922026"/>
              <a:gd name="connsiteX763" fmla="*/ 8305345 w 11855435"/>
              <a:gd name="connsiteY763" fmla="*/ 21868 h 3922026"/>
              <a:gd name="connsiteX764" fmla="*/ 8284324 w 11855435"/>
              <a:gd name="connsiteY764" fmla="*/ 24410 h 3922026"/>
              <a:gd name="connsiteX765" fmla="*/ 8305798 w 11855435"/>
              <a:gd name="connsiteY765" fmla="*/ 23988 h 3922026"/>
              <a:gd name="connsiteX766" fmla="*/ 8395058 w 11855435"/>
              <a:gd name="connsiteY766" fmla="*/ 430 h 3922026"/>
              <a:gd name="connsiteX767" fmla="*/ 8410265 w 11855435"/>
              <a:gd name="connsiteY767" fmla="*/ 2672 h 3922026"/>
              <a:gd name="connsiteX768" fmla="*/ 8490716 w 11855435"/>
              <a:gd name="connsiteY768" fmla="*/ 5870 h 3922026"/>
              <a:gd name="connsiteX769" fmla="*/ 8497899 w 11855435"/>
              <a:gd name="connsiteY769" fmla="*/ 8663 h 3922026"/>
              <a:gd name="connsiteX770" fmla="*/ 8529639 w 11855435"/>
              <a:gd name="connsiteY770" fmla="*/ 13344 h 3922026"/>
              <a:gd name="connsiteX771" fmla="*/ 8535204 w 11855435"/>
              <a:gd name="connsiteY771" fmla="*/ 11998 h 3922026"/>
              <a:gd name="connsiteX772" fmla="*/ 8549849 w 11855435"/>
              <a:gd name="connsiteY772" fmla="*/ 15456 h 3922026"/>
              <a:gd name="connsiteX773" fmla="*/ 8547952 w 11855435"/>
              <a:gd name="connsiteY773" fmla="*/ 13443 h 3922026"/>
              <a:gd name="connsiteX774" fmla="*/ 8559152 w 11855435"/>
              <a:gd name="connsiteY774" fmla="*/ 16051 h 3922026"/>
              <a:gd name="connsiteX775" fmla="*/ 8559893 w 11855435"/>
              <a:gd name="connsiteY775" fmla="*/ 21238 h 3922026"/>
              <a:gd name="connsiteX776" fmla="*/ 8553637 w 11855435"/>
              <a:gd name="connsiteY776" fmla="*/ 19482 h 3922026"/>
              <a:gd name="connsiteX777" fmla="*/ 8528440 w 11855435"/>
              <a:gd name="connsiteY777" fmla="*/ 18419 h 3922026"/>
              <a:gd name="connsiteX778" fmla="*/ 8504650 w 11855435"/>
              <a:gd name="connsiteY778" fmla="*/ 16327 h 3922026"/>
              <a:gd name="connsiteX779" fmla="*/ 8501414 w 11855435"/>
              <a:gd name="connsiteY779" fmla="*/ 14814 h 3922026"/>
              <a:gd name="connsiteX780" fmla="*/ 8500191 w 11855435"/>
              <a:gd name="connsiteY780" fmla="*/ 15933 h 3922026"/>
              <a:gd name="connsiteX781" fmla="*/ 8504650 w 11855435"/>
              <a:gd name="connsiteY781" fmla="*/ 16327 h 3922026"/>
              <a:gd name="connsiteX782" fmla="*/ 8505481 w 11855435"/>
              <a:gd name="connsiteY782" fmla="*/ 16714 h 3922026"/>
              <a:gd name="connsiteX783" fmla="*/ 8502086 w 11855435"/>
              <a:gd name="connsiteY783" fmla="*/ 17948 h 3922026"/>
              <a:gd name="connsiteX784" fmla="*/ 8500862 w 11855435"/>
              <a:gd name="connsiteY784" fmla="*/ 19065 h 3922026"/>
              <a:gd name="connsiteX785" fmla="*/ 8557822 w 11855435"/>
              <a:gd name="connsiteY785" fmla="*/ 28766 h 3922026"/>
              <a:gd name="connsiteX786" fmla="*/ 8561141 w 11855435"/>
              <a:gd name="connsiteY786" fmla="*/ 29965 h 3922026"/>
              <a:gd name="connsiteX787" fmla="*/ 8562160 w 11855435"/>
              <a:gd name="connsiteY787" fmla="*/ 37108 h 3922026"/>
              <a:gd name="connsiteX788" fmla="*/ 8532992 w 11855435"/>
              <a:gd name="connsiteY788" fmla="*/ 31117 h 3922026"/>
              <a:gd name="connsiteX789" fmla="*/ 8487008 w 11855435"/>
              <a:gd name="connsiteY789" fmla="*/ 26123 h 3922026"/>
              <a:gd name="connsiteX790" fmla="*/ 8455269 w 11855435"/>
              <a:gd name="connsiteY790" fmla="*/ 21444 h 3922026"/>
              <a:gd name="connsiteX791" fmla="*/ 8453218 w 11855435"/>
              <a:gd name="connsiteY791" fmla="*/ 28939 h 3922026"/>
              <a:gd name="connsiteX792" fmla="*/ 8443862 w 11855435"/>
              <a:gd name="connsiteY792" fmla="*/ 26260 h 3922026"/>
              <a:gd name="connsiteX793" fmla="*/ 8445362 w 11855435"/>
              <a:gd name="connsiteY793" fmla="*/ 23014 h 3922026"/>
              <a:gd name="connsiteX794" fmla="*/ 8388793 w 11855435"/>
              <a:gd name="connsiteY794" fmla="*/ 18573 h 3922026"/>
              <a:gd name="connsiteX795" fmla="*/ 8358122 w 11855435"/>
              <a:gd name="connsiteY795" fmla="*/ 22283 h 3922026"/>
              <a:gd name="connsiteX796" fmla="*/ 8324608 w 11855435"/>
              <a:gd name="connsiteY796" fmla="*/ 22974 h 3922026"/>
              <a:gd name="connsiteX797" fmla="*/ 8328464 w 11855435"/>
              <a:gd name="connsiteY797" fmla="*/ 23542 h 3922026"/>
              <a:gd name="connsiteX798" fmla="*/ 8336507 w 11855435"/>
              <a:gd name="connsiteY798" fmla="*/ 23385 h 3922026"/>
              <a:gd name="connsiteX799" fmla="*/ 8337143 w 11855435"/>
              <a:gd name="connsiteY799" fmla="*/ 25338 h 3922026"/>
              <a:gd name="connsiteX800" fmla="*/ 8384296 w 11855435"/>
              <a:gd name="connsiteY800" fmla="*/ 26674 h 3922026"/>
              <a:gd name="connsiteX801" fmla="*/ 8396457 w 11855435"/>
              <a:gd name="connsiteY801" fmla="*/ 29743 h 3922026"/>
              <a:gd name="connsiteX802" fmla="*/ 8458677 w 11855435"/>
              <a:gd name="connsiteY802" fmla="*/ 35443 h 3922026"/>
              <a:gd name="connsiteX803" fmla="*/ 8487854 w 11855435"/>
              <a:gd name="connsiteY803" fmla="*/ 39504 h 3922026"/>
              <a:gd name="connsiteX804" fmla="*/ 8494470 w 11855435"/>
              <a:gd name="connsiteY804" fmla="*/ 40057 h 3922026"/>
              <a:gd name="connsiteX805" fmla="*/ 8503581 w 11855435"/>
              <a:gd name="connsiteY805" fmla="*/ 38247 h 3922026"/>
              <a:gd name="connsiteX806" fmla="*/ 8515064 w 11855435"/>
              <a:gd name="connsiteY806" fmla="*/ 41774 h 3922026"/>
              <a:gd name="connsiteX807" fmla="*/ 8515272 w 11855435"/>
              <a:gd name="connsiteY807" fmla="*/ 41791 h 3922026"/>
              <a:gd name="connsiteX808" fmla="*/ 8515326 w 11855435"/>
              <a:gd name="connsiteY808" fmla="*/ 41816 h 3922026"/>
              <a:gd name="connsiteX809" fmla="*/ 8517446 w 11855435"/>
              <a:gd name="connsiteY809" fmla="*/ 41972 h 3922026"/>
              <a:gd name="connsiteX810" fmla="*/ 8515272 w 11855435"/>
              <a:gd name="connsiteY810" fmla="*/ 41791 h 3922026"/>
              <a:gd name="connsiteX811" fmla="*/ 8512422 w 11855435"/>
              <a:gd name="connsiteY811" fmla="*/ 40518 h 3922026"/>
              <a:gd name="connsiteX812" fmla="*/ 8517993 w 11855435"/>
              <a:gd name="connsiteY812" fmla="*/ 39850 h 3922026"/>
              <a:gd name="connsiteX813" fmla="*/ 8520111 w 11855435"/>
              <a:gd name="connsiteY813" fmla="*/ 40006 h 3922026"/>
              <a:gd name="connsiteX814" fmla="*/ 8519327 w 11855435"/>
              <a:gd name="connsiteY814" fmla="*/ 38866 h 3922026"/>
              <a:gd name="connsiteX815" fmla="*/ 8465347 w 11855435"/>
              <a:gd name="connsiteY815" fmla="*/ 30530 h 3922026"/>
              <a:gd name="connsiteX816" fmla="*/ 8468562 w 11855435"/>
              <a:gd name="connsiteY816" fmla="*/ 26440 h 3922026"/>
              <a:gd name="connsiteX817" fmla="*/ 8482842 w 11855435"/>
              <a:gd name="connsiteY817" fmla="*/ 29664 h 3922026"/>
              <a:gd name="connsiteX818" fmla="*/ 8505596 w 11855435"/>
              <a:gd name="connsiteY818" fmla="*/ 33519 h 3922026"/>
              <a:gd name="connsiteX819" fmla="*/ 8583113 w 11855435"/>
              <a:gd name="connsiteY819" fmla="*/ 46851 h 3922026"/>
              <a:gd name="connsiteX820" fmla="*/ 8589704 w 11855435"/>
              <a:gd name="connsiteY820" fmla="*/ 50586 h 3922026"/>
              <a:gd name="connsiteX821" fmla="*/ 8619835 w 11855435"/>
              <a:gd name="connsiteY821" fmla="*/ 59315 h 3922026"/>
              <a:gd name="connsiteX822" fmla="*/ 8625402 w 11855435"/>
              <a:gd name="connsiteY822" fmla="*/ 58647 h 3922026"/>
              <a:gd name="connsiteX823" fmla="*/ 8630913 w 11855435"/>
              <a:gd name="connsiteY823" fmla="*/ 61034 h 3922026"/>
              <a:gd name="connsiteX824" fmla="*/ 8647424 w 11855435"/>
              <a:gd name="connsiteY824" fmla="*/ 59256 h 3922026"/>
              <a:gd name="connsiteX825" fmla="*/ 8687984 w 11855435"/>
              <a:gd name="connsiteY825" fmla="*/ 95140 h 3922026"/>
              <a:gd name="connsiteX826" fmla="*/ 8688978 w 11855435"/>
              <a:gd name="connsiteY826" fmla="*/ 132230 h 3922026"/>
              <a:gd name="connsiteX827" fmla="*/ 8728871 w 11855435"/>
              <a:gd name="connsiteY827" fmla="*/ 143277 h 3922026"/>
              <a:gd name="connsiteX828" fmla="*/ 8625033 w 11855435"/>
              <a:gd name="connsiteY828" fmla="*/ 178902 h 3922026"/>
              <a:gd name="connsiteX829" fmla="*/ 8597678 w 11855435"/>
              <a:gd name="connsiteY829" fmla="*/ 195220 h 3922026"/>
              <a:gd name="connsiteX830" fmla="*/ 8605438 w 11855435"/>
              <a:gd name="connsiteY830" fmla="*/ 192517 h 3922026"/>
              <a:gd name="connsiteX831" fmla="*/ 8623402 w 11855435"/>
              <a:gd name="connsiteY831" fmla="*/ 186863 h 3922026"/>
              <a:gd name="connsiteX832" fmla="*/ 8626805 w 11855435"/>
              <a:gd name="connsiteY832" fmla="*/ 197775 h 3922026"/>
              <a:gd name="connsiteX833" fmla="*/ 8604953 w 11855435"/>
              <a:gd name="connsiteY833" fmla="*/ 204000 h 3922026"/>
              <a:gd name="connsiteX834" fmla="*/ 8599380 w 11855435"/>
              <a:gd name="connsiteY834" fmla="*/ 207022 h 3922026"/>
              <a:gd name="connsiteX835" fmla="*/ 8594628 w 11855435"/>
              <a:gd name="connsiteY835" fmla="*/ 208798 h 3922026"/>
              <a:gd name="connsiteX836" fmla="*/ 8594471 w 11855435"/>
              <a:gd name="connsiteY836" fmla="*/ 208741 h 3922026"/>
              <a:gd name="connsiteX837" fmla="*/ 8592973 w 11855435"/>
              <a:gd name="connsiteY837" fmla="*/ 209419 h 3922026"/>
              <a:gd name="connsiteX838" fmla="*/ 8594628 w 11855435"/>
              <a:gd name="connsiteY838" fmla="*/ 208798 h 3922026"/>
              <a:gd name="connsiteX839" fmla="*/ 8595162 w 11855435"/>
              <a:gd name="connsiteY839" fmla="*/ 209001 h 3922026"/>
              <a:gd name="connsiteX840" fmla="*/ 8596524 w 11855435"/>
              <a:gd name="connsiteY840" fmla="*/ 208480 h 3922026"/>
              <a:gd name="connsiteX841" fmla="*/ 8596417 w 11855435"/>
              <a:gd name="connsiteY841" fmla="*/ 209068 h 3922026"/>
              <a:gd name="connsiteX842" fmla="*/ 8541277 w 11855435"/>
              <a:gd name="connsiteY842" fmla="*/ 224516 h 3922026"/>
              <a:gd name="connsiteX843" fmla="*/ 8541265 w 11855435"/>
              <a:gd name="connsiteY843" fmla="*/ 224523 h 3922026"/>
              <a:gd name="connsiteX844" fmla="*/ 8470341 w 11855435"/>
              <a:gd name="connsiteY844" fmla="*/ 242409 h 3922026"/>
              <a:gd name="connsiteX845" fmla="*/ 8428757 w 11855435"/>
              <a:gd name="connsiteY845" fmla="*/ 244109 h 3922026"/>
              <a:gd name="connsiteX846" fmla="*/ 8405919 w 11855435"/>
              <a:gd name="connsiteY846" fmla="*/ 248075 h 3922026"/>
              <a:gd name="connsiteX847" fmla="*/ 8375250 w 11855435"/>
              <a:gd name="connsiteY847" fmla="*/ 252065 h 3922026"/>
              <a:gd name="connsiteX848" fmla="*/ 8346856 w 11855435"/>
              <a:gd name="connsiteY848" fmla="*/ 257214 h 3922026"/>
              <a:gd name="connsiteX849" fmla="*/ 8346794 w 11855435"/>
              <a:gd name="connsiteY849" fmla="*/ 257206 h 3922026"/>
              <a:gd name="connsiteX850" fmla="*/ 8344606 w 11855435"/>
              <a:gd name="connsiteY850" fmla="*/ 257622 h 3922026"/>
              <a:gd name="connsiteX851" fmla="*/ 8346856 w 11855435"/>
              <a:gd name="connsiteY851" fmla="*/ 257214 h 3922026"/>
              <a:gd name="connsiteX852" fmla="*/ 8350096 w 11855435"/>
              <a:gd name="connsiteY852" fmla="*/ 257626 h 3922026"/>
              <a:gd name="connsiteX853" fmla="*/ 8344644 w 11855435"/>
              <a:gd name="connsiteY853" fmla="*/ 259710 h 3922026"/>
              <a:gd name="connsiteX854" fmla="*/ 8342455 w 11855435"/>
              <a:gd name="connsiteY854" fmla="*/ 260125 h 3922026"/>
              <a:gd name="connsiteX855" fmla="*/ 8343567 w 11855435"/>
              <a:gd name="connsiteY855" fmla="*/ 260960 h 3922026"/>
              <a:gd name="connsiteX856" fmla="*/ 8400540 w 11855435"/>
              <a:gd name="connsiteY856" fmla="*/ 254333 h 3922026"/>
              <a:gd name="connsiteX857" fmla="*/ 8398424 w 11855435"/>
              <a:gd name="connsiteY857" fmla="*/ 258925 h 3922026"/>
              <a:gd name="connsiteX858" fmla="*/ 8383070 w 11855435"/>
              <a:gd name="connsiteY858" fmla="*/ 259746 h 3922026"/>
              <a:gd name="connsiteX859" fmla="*/ 8358960 w 11855435"/>
              <a:gd name="connsiteY859" fmla="*/ 262228 h 3922026"/>
              <a:gd name="connsiteX860" fmla="*/ 8276766 w 11855435"/>
              <a:gd name="connsiteY860" fmla="*/ 270501 h 3922026"/>
              <a:gd name="connsiteX861" fmla="*/ 8273930 w 11855435"/>
              <a:gd name="connsiteY861" fmla="*/ 269885 h 3922026"/>
              <a:gd name="connsiteX862" fmla="*/ 8183245 w 11855435"/>
              <a:gd name="connsiteY862" fmla="*/ 302022 h 3922026"/>
              <a:gd name="connsiteX863" fmla="*/ 8157820 w 11855435"/>
              <a:gd name="connsiteY863" fmla="*/ 338039 h 3922026"/>
              <a:gd name="connsiteX864" fmla="*/ 8171156 w 11855435"/>
              <a:gd name="connsiteY864" fmla="*/ 352906 h 3922026"/>
              <a:gd name="connsiteX865" fmla="*/ 8205591 w 11855435"/>
              <a:gd name="connsiteY865" fmla="*/ 352177 h 3922026"/>
              <a:gd name="connsiteX866" fmla="*/ 8255633 w 11855435"/>
              <a:gd name="connsiteY866" fmla="*/ 351568 h 3922026"/>
              <a:gd name="connsiteX867" fmla="*/ 8250042 w 11855435"/>
              <a:gd name="connsiteY867" fmla="*/ 343011 h 3922026"/>
              <a:gd name="connsiteX868" fmla="*/ 8308096 w 11855435"/>
              <a:gd name="connsiteY868" fmla="*/ 335132 h 3922026"/>
              <a:gd name="connsiteX869" fmla="*/ 8371743 w 11855435"/>
              <a:gd name="connsiteY869" fmla="*/ 335815 h 3922026"/>
              <a:gd name="connsiteX870" fmla="*/ 8415068 w 11855435"/>
              <a:gd name="connsiteY870" fmla="*/ 342597 h 3922026"/>
              <a:gd name="connsiteX871" fmla="*/ 8419841 w 11855435"/>
              <a:gd name="connsiteY871" fmla="*/ 335022 h 3922026"/>
              <a:gd name="connsiteX872" fmla="*/ 8532403 w 11855435"/>
              <a:gd name="connsiteY872" fmla="*/ 351043 h 3922026"/>
              <a:gd name="connsiteX873" fmla="*/ 8641234 w 11855435"/>
              <a:gd name="connsiteY873" fmla="*/ 361359 h 3922026"/>
              <a:gd name="connsiteX874" fmla="*/ 8644554 w 11855435"/>
              <a:gd name="connsiteY874" fmla="*/ 358996 h 3922026"/>
              <a:gd name="connsiteX875" fmla="*/ 8646417 w 11855435"/>
              <a:gd name="connsiteY875" fmla="*/ 361849 h 3922026"/>
              <a:gd name="connsiteX876" fmla="*/ 8656783 w 11855435"/>
              <a:gd name="connsiteY876" fmla="*/ 362831 h 3922026"/>
              <a:gd name="connsiteX877" fmla="*/ 8653462 w 11855435"/>
              <a:gd name="connsiteY877" fmla="*/ 365193 h 3922026"/>
              <a:gd name="connsiteX878" fmla="*/ 8648281 w 11855435"/>
              <a:gd name="connsiteY878" fmla="*/ 364702 h 3922026"/>
              <a:gd name="connsiteX879" fmla="*/ 8679785 w 11855435"/>
              <a:gd name="connsiteY879" fmla="*/ 375716 h 3922026"/>
              <a:gd name="connsiteX880" fmla="*/ 8650634 w 11855435"/>
              <a:gd name="connsiteY880" fmla="*/ 377719 h 3922026"/>
              <a:gd name="connsiteX881" fmla="*/ 8647267 w 11855435"/>
              <a:gd name="connsiteY881" fmla="*/ 378419 h 3922026"/>
              <a:gd name="connsiteX882" fmla="*/ 8663145 w 11855435"/>
              <a:gd name="connsiteY882" fmla="*/ 381328 h 3922026"/>
              <a:gd name="connsiteX883" fmla="*/ 8676238 w 11855435"/>
              <a:gd name="connsiteY883" fmla="*/ 386670 h 3922026"/>
              <a:gd name="connsiteX884" fmla="*/ 8666049 w 11855435"/>
              <a:gd name="connsiteY884" fmla="*/ 387989 h 3922026"/>
              <a:gd name="connsiteX885" fmla="*/ 8666374 w 11855435"/>
              <a:gd name="connsiteY885" fmla="*/ 388200 h 3922026"/>
              <a:gd name="connsiteX886" fmla="*/ 8676172 w 11855435"/>
              <a:gd name="connsiteY886" fmla="*/ 403788 h 3922026"/>
              <a:gd name="connsiteX887" fmla="*/ 8670058 w 11855435"/>
              <a:gd name="connsiteY887" fmla="*/ 407292 h 3922026"/>
              <a:gd name="connsiteX888" fmla="*/ 8688399 w 11855435"/>
              <a:gd name="connsiteY888" fmla="*/ 406801 h 3922026"/>
              <a:gd name="connsiteX889" fmla="*/ 8746480 w 11855435"/>
              <a:gd name="connsiteY889" fmla="*/ 408771 h 3922026"/>
              <a:gd name="connsiteX890" fmla="*/ 8944422 w 11855435"/>
              <a:gd name="connsiteY890" fmla="*/ 415963 h 3922026"/>
              <a:gd name="connsiteX891" fmla="*/ 8962120 w 11855435"/>
              <a:gd name="connsiteY891" fmla="*/ 422765 h 3922026"/>
              <a:gd name="connsiteX892" fmla="*/ 9040238 w 11855435"/>
              <a:gd name="connsiteY892" fmla="*/ 434001 h 3922026"/>
              <a:gd name="connsiteX893" fmla="*/ 9053918 w 11855435"/>
              <a:gd name="connsiteY893" fmla="*/ 430649 h 3922026"/>
              <a:gd name="connsiteX894" fmla="*/ 9089979 w 11855435"/>
              <a:gd name="connsiteY894" fmla="*/ 439027 h 3922026"/>
              <a:gd name="connsiteX895" fmla="*/ 9085299 w 11855435"/>
              <a:gd name="connsiteY895" fmla="*/ 434098 h 3922026"/>
              <a:gd name="connsiteX896" fmla="*/ 9112877 w 11855435"/>
              <a:gd name="connsiteY896" fmla="*/ 440412 h 3922026"/>
              <a:gd name="connsiteX897" fmla="*/ 9114746 w 11855435"/>
              <a:gd name="connsiteY897" fmla="*/ 453149 h 3922026"/>
              <a:gd name="connsiteX898" fmla="*/ 9099339 w 11855435"/>
              <a:gd name="connsiteY898" fmla="*/ 448888 h 3922026"/>
              <a:gd name="connsiteX899" fmla="*/ 9037336 w 11855435"/>
              <a:gd name="connsiteY899" fmla="*/ 446487 h 3922026"/>
              <a:gd name="connsiteX900" fmla="*/ 8978793 w 11855435"/>
              <a:gd name="connsiteY900" fmla="*/ 441540 h 3922026"/>
              <a:gd name="connsiteX901" fmla="*/ 8970818 w 11855435"/>
              <a:gd name="connsiteY901" fmla="*/ 437849 h 3922026"/>
              <a:gd name="connsiteX902" fmla="*/ 8967820 w 11855435"/>
              <a:gd name="connsiteY902" fmla="*/ 440611 h 3922026"/>
              <a:gd name="connsiteX903" fmla="*/ 8978793 w 11855435"/>
              <a:gd name="connsiteY903" fmla="*/ 441540 h 3922026"/>
              <a:gd name="connsiteX904" fmla="*/ 8980838 w 11855435"/>
              <a:gd name="connsiteY904" fmla="*/ 442484 h 3922026"/>
              <a:gd name="connsiteX905" fmla="*/ 8972498 w 11855435"/>
              <a:gd name="connsiteY905" fmla="*/ 445540 h 3922026"/>
              <a:gd name="connsiteX906" fmla="*/ 8969496 w 11855435"/>
              <a:gd name="connsiteY906" fmla="*/ 448302 h 3922026"/>
              <a:gd name="connsiteX907" fmla="*/ 9040236 w 11855435"/>
              <a:gd name="connsiteY907" fmla="*/ 462867 h 3922026"/>
              <a:gd name="connsiteX908" fmla="*/ 9087717 w 11855435"/>
              <a:gd name="connsiteY908" fmla="*/ 468878 h 3922026"/>
              <a:gd name="connsiteX909" fmla="*/ 9175962 w 11855435"/>
              <a:gd name="connsiteY909" fmla="*/ 469518 h 3922026"/>
              <a:gd name="connsiteX910" fmla="*/ 9275561 w 11855435"/>
              <a:gd name="connsiteY910" fmla="*/ 475996 h 3922026"/>
              <a:gd name="connsiteX911" fmla="*/ 9293261 w 11855435"/>
              <a:gd name="connsiteY911" fmla="*/ 482797 h 3922026"/>
              <a:gd name="connsiteX912" fmla="*/ 9371381 w 11855435"/>
              <a:gd name="connsiteY912" fmla="*/ 494036 h 3922026"/>
              <a:gd name="connsiteX913" fmla="*/ 9385059 w 11855435"/>
              <a:gd name="connsiteY913" fmla="*/ 490682 h 3922026"/>
              <a:gd name="connsiteX914" fmla="*/ 9421121 w 11855435"/>
              <a:gd name="connsiteY914" fmla="*/ 499062 h 3922026"/>
              <a:gd name="connsiteX915" fmla="*/ 9416439 w 11855435"/>
              <a:gd name="connsiteY915" fmla="*/ 494132 h 3922026"/>
              <a:gd name="connsiteX916" fmla="*/ 9444018 w 11855435"/>
              <a:gd name="connsiteY916" fmla="*/ 500446 h 3922026"/>
              <a:gd name="connsiteX917" fmla="*/ 9445884 w 11855435"/>
              <a:gd name="connsiteY917" fmla="*/ 513184 h 3922026"/>
              <a:gd name="connsiteX918" fmla="*/ 9430480 w 11855435"/>
              <a:gd name="connsiteY918" fmla="*/ 508923 h 3922026"/>
              <a:gd name="connsiteX919" fmla="*/ 9368475 w 11855435"/>
              <a:gd name="connsiteY919" fmla="*/ 506521 h 3922026"/>
              <a:gd name="connsiteX920" fmla="*/ 9309935 w 11855435"/>
              <a:gd name="connsiteY920" fmla="*/ 501574 h 3922026"/>
              <a:gd name="connsiteX921" fmla="*/ 9301958 w 11855435"/>
              <a:gd name="connsiteY921" fmla="*/ 497884 h 3922026"/>
              <a:gd name="connsiteX922" fmla="*/ 9298960 w 11855435"/>
              <a:gd name="connsiteY922" fmla="*/ 500644 h 3922026"/>
              <a:gd name="connsiteX923" fmla="*/ 9309935 w 11855435"/>
              <a:gd name="connsiteY923" fmla="*/ 501574 h 3922026"/>
              <a:gd name="connsiteX924" fmla="*/ 9311979 w 11855435"/>
              <a:gd name="connsiteY924" fmla="*/ 502519 h 3922026"/>
              <a:gd name="connsiteX925" fmla="*/ 9303639 w 11855435"/>
              <a:gd name="connsiteY925" fmla="*/ 505573 h 3922026"/>
              <a:gd name="connsiteX926" fmla="*/ 9300638 w 11855435"/>
              <a:gd name="connsiteY926" fmla="*/ 508336 h 3922026"/>
              <a:gd name="connsiteX927" fmla="*/ 9371376 w 11855435"/>
              <a:gd name="connsiteY927" fmla="*/ 522903 h 3922026"/>
              <a:gd name="connsiteX928" fmla="*/ 9380637 w 11855435"/>
              <a:gd name="connsiteY928" fmla="*/ 524074 h 3922026"/>
              <a:gd name="connsiteX929" fmla="*/ 9387589 w 11855435"/>
              <a:gd name="connsiteY929" fmla="*/ 523504 h 3922026"/>
              <a:gd name="connsiteX930" fmla="*/ 9445843 w 11855435"/>
              <a:gd name="connsiteY930" fmla="*/ 513462 h 3922026"/>
              <a:gd name="connsiteX931" fmla="*/ 9456195 w 11855435"/>
              <a:gd name="connsiteY931" fmla="*/ 542679 h 3922026"/>
              <a:gd name="connsiteX932" fmla="*/ 9465738 w 11855435"/>
              <a:gd name="connsiteY932" fmla="*/ 559004 h 3922026"/>
              <a:gd name="connsiteX933" fmla="*/ 9516206 w 11855435"/>
              <a:gd name="connsiteY933" fmla="*/ 547108 h 3922026"/>
              <a:gd name="connsiteX934" fmla="*/ 9508476 w 11855435"/>
              <a:gd name="connsiteY934" fmla="*/ 540407 h 3922026"/>
              <a:gd name="connsiteX935" fmla="*/ 9565514 w 11855435"/>
              <a:gd name="connsiteY935" fmla="*/ 519881 h 3922026"/>
              <a:gd name="connsiteX936" fmla="*/ 9630283 w 11855435"/>
              <a:gd name="connsiteY936" fmla="*/ 506050 h 3922026"/>
              <a:gd name="connsiteX937" fmla="*/ 9675892 w 11855435"/>
              <a:gd name="connsiteY937" fmla="*/ 502522 h 3922026"/>
              <a:gd name="connsiteX938" fmla="*/ 9678918 w 11855435"/>
              <a:gd name="connsiteY938" fmla="*/ 494381 h 3922026"/>
              <a:gd name="connsiteX939" fmla="*/ 9797025 w 11855435"/>
              <a:gd name="connsiteY939" fmla="*/ 483724 h 3922026"/>
              <a:gd name="connsiteX940" fmla="*/ 9909980 w 11855435"/>
              <a:gd name="connsiteY940" fmla="*/ 468597 h 3922026"/>
              <a:gd name="connsiteX941" fmla="*/ 9912781 w 11855435"/>
              <a:gd name="connsiteY941" fmla="*/ 465645 h 3922026"/>
              <a:gd name="connsiteX942" fmla="*/ 9915357 w 11855435"/>
              <a:gd name="connsiteY942" fmla="*/ 467879 h 3922026"/>
              <a:gd name="connsiteX943" fmla="*/ 9926115 w 11855435"/>
              <a:gd name="connsiteY943" fmla="*/ 466439 h 3922026"/>
              <a:gd name="connsiteX944" fmla="*/ 9923314 w 11855435"/>
              <a:gd name="connsiteY944" fmla="*/ 469390 h 3922026"/>
              <a:gd name="connsiteX945" fmla="*/ 9917934 w 11855435"/>
              <a:gd name="connsiteY945" fmla="*/ 470111 h 3922026"/>
              <a:gd name="connsiteX946" fmla="*/ 9938314 w 11855435"/>
              <a:gd name="connsiteY946" fmla="*/ 470282 h 3922026"/>
              <a:gd name="connsiteX947" fmla="*/ 9944540 w 11855435"/>
              <a:gd name="connsiteY947" fmla="*/ 471562 h 3922026"/>
              <a:gd name="connsiteX948" fmla="*/ 10005267 w 11855435"/>
              <a:gd name="connsiteY948" fmla="*/ 456007 h 3922026"/>
              <a:gd name="connsiteX949" fmla="*/ 10107896 w 11855435"/>
              <a:gd name="connsiteY949" fmla="*/ 435399 h 3922026"/>
              <a:gd name="connsiteX950" fmla="*/ 10127724 w 11855435"/>
              <a:gd name="connsiteY950" fmla="*/ 436901 h 3922026"/>
              <a:gd name="connsiteX951" fmla="*/ 10135086 w 11855435"/>
              <a:gd name="connsiteY951" fmla="*/ 435704 h 3922026"/>
              <a:gd name="connsiteX952" fmla="*/ 10131779 w 11855435"/>
              <a:gd name="connsiteY952" fmla="*/ 435417 h 3922026"/>
              <a:gd name="connsiteX953" fmla="*/ 10240297 w 11855435"/>
              <a:gd name="connsiteY953" fmla="*/ 408161 h 3922026"/>
              <a:gd name="connsiteX954" fmla="*/ 10245257 w 11855435"/>
              <a:gd name="connsiteY954" fmla="*/ 407076 h 3922026"/>
              <a:gd name="connsiteX955" fmla="*/ 10257102 w 11855435"/>
              <a:gd name="connsiteY955" fmla="*/ 393718 h 3922026"/>
              <a:gd name="connsiteX956" fmla="*/ 10273082 w 11855435"/>
              <a:gd name="connsiteY956" fmla="*/ 380304 h 3922026"/>
              <a:gd name="connsiteX957" fmla="*/ 10360840 w 11855435"/>
              <a:gd name="connsiteY957" fmla="*/ 366020 h 3922026"/>
              <a:gd name="connsiteX958" fmla="*/ 10383641 w 11855435"/>
              <a:gd name="connsiteY958" fmla="*/ 362300 h 3922026"/>
              <a:gd name="connsiteX959" fmla="*/ 10387515 w 11855435"/>
              <a:gd name="connsiteY959" fmla="*/ 361219 h 3922026"/>
              <a:gd name="connsiteX960" fmla="*/ 10452334 w 11855435"/>
              <a:gd name="connsiteY960" fmla="*/ 349030 h 3922026"/>
              <a:gd name="connsiteX961" fmla="*/ 10497802 w 11855435"/>
              <a:gd name="connsiteY961" fmla="*/ 346682 h 3922026"/>
              <a:gd name="connsiteX962" fmla="*/ 10501039 w 11855435"/>
              <a:gd name="connsiteY962" fmla="*/ 338585 h 3922026"/>
              <a:gd name="connsiteX963" fmla="*/ 10618830 w 11855435"/>
              <a:gd name="connsiteY963" fmla="*/ 330982 h 3922026"/>
              <a:gd name="connsiteX964" fmla="*/ 10672685 w 11855435"/>
              <a:gd name="connsiteY964" fmla="*/ 318365 h 3922026"/>
              <a:gd name="connsiteX965" fmla="*/ 10716380 w 11855435"/>
              <a:gd name="connsiteY965" fmla="*/ 318654 h 3922026"/>
              <a:gd name="connsiteX966" fmla="*/ 10723578 w 11855435"/>
              <a:gd name="connsiteY966" fmla="*/ 317475 h 3922026"/>
              <a:gd name="connsiteX967" fmla="*/ 10867143 w 11855435"/>
              <a:gd name="connsiteY967" fmla="*/ 291446 h 3922026"/>
              <a:gd name="connsiteX968" fmla="*/ 10955127 w 11855435"/>
              <a:gd name="connsiteY968" fmla="*/ 285145 h 3922026"/>
              <a:gd name="connsiteX969" fmla="*/ 10957120 w 11855435"/>
              <a:gd name="connsiteY969" fmla="*/ 281695 h 3922026"/>
              <a:gd name="connsiteX970" fmla="*/ 10962354 w 11855435"/>
              <a:gd name="connsiteY970" fmla="*/ 279588 h 3922026"/>
              <a:gd name="connsiteX971" fmla="*/ 10967549 w 11855435"/>
              <a:gd name="connsiteY971" fmla="*/ 281739 h 3922026"/>
              <a:gd name="connsiteX972" fmla="*/ 10999095 w 11855435"/>
              <a:gd name="connsiteY972" fmla="*/ 272460 h 3922026"/>
              <a:gd name="connsiteX973" fmla="*/ 11030199 w 11855435"/>
              <a:gd name="connsiteY973" fmla="*/ 270290 h 3922026"/>
              <a:gd name="connsiteX974" fmla="*/ 11031688 w 11855435"/>
              <a:gd name="connsiteY974" fmla="*/ 266678 h 3922026"/>
              <a:gd name="connsiteX975" fmla="*/ 11036678 w 11855435"/>
              <a:gd name="connsiteY975" fmla="*/ 263881 h 3922026"/>
              <a:gd name="connsiteX976" fmla="*/ 11047180 w 11855435"/>
              <a:gd name="connsiteY976" fmla="*/ 266322 h 3922026"/>
              <a:gd name="connsiteX977" fmla="*/ 11042191 w 11855435"/>
              <a:gd name="connsiteY977" fmla="*/ 269120 h 3922026"/>
              <a:gd name="connsiteX978" fmla="*/ 11037200 w 11855435"/>
              <a:gd name="connsiteY978" fmla="*/ 271917 h 3922026"/>
              <a:gd name="connsiteX979" fmla="*/ 11088146 w 11855435"/>
              <a:gd name="connsiteY979" fmla="*/ 260012 h 3922026"/>
              <a:gd name="connsiteX980" fmla="*/ 11099171 w 11855435"/>
              <a:gd name="connsiteY980" fmla="*/ 270491 h 3922026"/>
              <a:gd name="connsiteX981" fmla="*/ 11313448 w 11855435"/>
              <a:gd name="connsiteY981" fmla="*/ 225314 h 3922026"/>
              <a:gd name="connsiteX982" fmla="*/ 11457870 w 11855435"/>
              <a:gd name="connsiteY982" fmla="*/ 219304 h 3922026"/>
              <a:gd name="connsiteX983" fmla="*/ 11475375 w 11855435"/>
              <a:gd name="connsiteY983" fmla="*/ 223373 h 3922026"/>
              <a:gd name="connsiteX984" fmla="*/ 11562816 w 11855435"/>
              <a:gd name="connsiteY984" fmla="*/ 215995 h 3922026"/>
              <a:gd name="connsiteX985" fmla="*/ 11619799 w 11855435"/>
              <a:gd name="connsiteY985" fmla="*/ 217366 h 3922026"/>
              <a:gd name="connsiteX986" fmla="*/ 11637302 w 11855435"/>
              <a:gd name="connsiteY986" fmla="*/ 221433 h 3922026"/>
              <a:gd name="connsiteX987" fmla="*/ 11635813 w 11855435"/>
              <a:gd name="connsiteY987" fmla="*/ 225046 h 3922026"/>
              <a:gd name="connsiteX988" fmla="*/ 11592838 w 11855435"/>
              <a:gd name="connsiteY988" fmla="*/ 226929 h 3922026"/>
              <a:gd name="connsiteX989" fmla="*/ 11541369 w 11855435"/>
              <a:gd name="connsiteY989" fmla="*/ 230797 h 3922026"/>
              <a:gd name="connsiteX990" fmla="*/ 11513361 w 11855435"/>
              <a:gd name="connsiteY990" fmla="*/ 224287 h 3922026"/>
              <a:gd name="connsiteX991" fmla="*/ 11432922 w 11855435"/>
              <a:gd name="connsiteY991" fmla="*/ 233296 h 3922026"/>
              <a:gd name="connsiteX992" fmla="*/ 11406927 w 11855435"/>
              <a:gd name="connsiteY992" fmla="*/ 231210 h 3922026"/>
              <a:gd name="connsiteX993" fmla="*/ 11400448 w 11855435"/>
              <a:gd name="connsiteY993" fmla="*/ 237619 h 3922026"/>
              <a:gd name="connsiteX994" fmla="*/ 11291036 w 11855435"/>
              <a:gd name="connsiteY994" fmla="*/ 251765 h 3922026"/>
              <a:gd name="connsiteX995" fmla="*/ 11168143 w 11855435"/>
              <a:gd name="connsiteY995" fmla="*/ 270691 h 3922026"/>
              <a:gd name="connsiteX996" fmla="*/ 11164119 w 11855435"/>
              <a:gd name="connsiteY996" fmla="*/ 261841 h 3922026"/>
              <a:gd name="connsiteX997" fmla="*/ 11064245 w 11855435"/>
              <a:gd name="connsiteY997" fmla="*/ 290075 h 3922026"/>
              <a:gd name="connsiteX998" fmla="*/ 11044365 w 11855435"/>
              <a:gd name="connsiteY998" fmla="*/ 294063 h 3922026"/>
              <a:gd name="connsiteX999" fmla="*/ 11083952 w 11855435"/>
              <a:gd name="connsiteY999" fmla="*/ 291560 h 3922026"/>
              <a:gd name="connsiteX1000" fmla="*/ 11108139 w 11855435"/>
              <a:gd name="connsiteY1000" fmla="*/ 291351 h 3922026"/>
              <a:gd name="connsiteX1001" fmla="*/ 11179646 w 11855435"/>
              <a:gd name="connsiteY1001" fmla="*/ 275396 h 3922026"/>
              <a:gd name="connsiteX1002" fmla="*/ 11199590 w 11855435"/>
              <a:gd name="connsiteY1002" fmla="*/ 276435 h 3922026"/>
              <a:gd name="connsiteX1003" fmla="*/ 11281886 w 11855435"/>
              <a:gd name="connsiteY1003" fmla="*/ 264051 h 3922026"/>
              <a:gd name="connsiteX1004" fmla="*/ 11294676 w 11855435"/>
              <a:gd name="connsiteY1004" fmla="*/ 257075 h 3922026"/>
              <a:gd name="connsiteX1005" fmla="*/ 11333638 w 11855435"/>
              <a:gd name="connsiteY1005" fmla="*/ 254244 h 3922026"/>
              <a:gd name="connsiteX1006" fmla="*/ 11327410 w 11855435"/>
              <a:gd name="connsiteY1006" fmla="*/ 251140 h 3922026"/>
              <a:gd name="connsiteX1007" fmla="*/ 11357177 w 11855435"/>
              <a:gd name="connsiteY1007" fmla="*/ 248888 h 3922026"/>
              <a:gd name="connsiteX1008" fmla="*/ 11362945 w 11855435"/>
              <a:gd name="connsiteY1008" fmla="*/ 259856 h 3922026"/>
              <a:gd name="connsiteX1009" fmla="*/ 11346093 w 11855435"/>
              <a:gd name="connsiteY1009" fmla="*/ 260449 h 3922026"/>
              <a:gd name="connsiteX1010" fmla="*/ 11282761 w 11855435"/>
              <a:gd name="connsiteY1010" fmla="*/ 276166 h 3922026"/>
              <a:gd name="connsiteX1011" fmla="*/ 11247485 w 11855435"/>
              <a:gd name="connsiteY1011" fmla="*/ 283394 h 3922026"/>
              <a:gd name="connsiteX1012" fmla="*/ 11256431 w 11855435"/>
              <a:gd name="connsiteY1012" fmla="*/ 284911 h 3922026"/>
              <a:gd name="connsiteX1013" fmla="*/ 11265323 w 11855435"/>
              <a:gd name="connsiteY1013" fmla="*/ 283258 h 3922026"/>
              <a:gd name="connsiteX1014" fmla="*/ 11269499 w 11855435"/>
              <a:gd name="connsiteY1014" fmla="*/ 287127 h 3922026"/>
              <a:gd name="connsiteX1015" fmla="*/ 11288451 w 11855435"/>
              <a:gd name="connsiteY1015" fmla="*/ 290340 h 3922026"/>
              <a:gd name="connsiteX1016" fmla="*/ 11290684 w 11855435"/>
              <a:gd name="connsiteY1016" fmla="*/ 290126 h 3922026"/>
              <a:gd name="connsiteX1017" fmla="*/ 11363516 w 11855435"/>
              <a:gd name="connsiteY1017" fmla="*/ 278030 h 3922026"/>
              <a:gd name="connsiteX1018" fmla="*/ 11372652 w 11855435"/>
              <a:gd name="connsiteY1018" fmla="*/ 278307 h 3922026"/>
              <a:gd name="connsiteX1019" fmla="*/ 11373477 w 11855435"/>
              <a:gd name="connsiteY1019" fmla="*/ 279875 h 3922026"/>
              <a:gd name="connsiteX1020" fmla="*/ 11395854 w 11855435"/>
              <a:gd name="connsiteY1020" fmla="*/ 276286 h 3922026"/>
              <a:gd name="connsiteX1021" fmla="*/ 11415722 w 11855435"/>
              <a:gd name="connsiteY1021" fmla="*/ 290648 h 3922026"/>
              <a:gd name="connsiteX1022" fmla="*/ 11480572 w 11855435"/>
              <a:gd name="connsiteY1022" fmla="*/ 271763 h 3922026"/>
              <a:gd name="connsiteX1023" fmla="*/ 11494994 w 11855435"/>
              <a:gd name="connsiteY1023" fmla="*/ 293866 h 3922026"/>
              <a:gd name="connsiteX1024" fmla="*/ 11553130 w 11855435"/>
              <a:gd name="connsiteY1024" fmla="*/ 282308 h 3922026"/>
              <a:gd name="connsiteX1025" fmla="*/ 11638186 w 11855435"/>
              <a:gd name="connsiteY1025" fmla="*/ 290370 h 3922026"/>
              <a:gd name="connsiteX1026" fmla="*/ 11770033 w 11855435"/>
              <a:gd name="connsiteY1026" fmla="*/ 293186 h 3922026"/>
              <a:gd name="connsiteX1027" fmla="*/ 11789298 w 11855435"/>
              <a:gd name="connsiteY1027" fmla="*/ 298420 h 3922026"/>
              <a:gd name="connsiteX1028" fmla="*/ 11815114 w 11855435"/>
              <a:gd name="connsiteY1028" fmla="*/ 301699 h 3922026"/>
              <a:gd name="connsiteX1029" fmla="*/ 11818260 w 11855435"/>
              <a:gd name="connsiteY1029" fmla="*/ 299098 h 3922026"/>
              <a:gd name="connsiteX1030" fmla="*/ 11820405 w 11855435"/>
              <a:gd name="connsiteY1030" fmla="*/ 301736 h 3922026"/>
              <a:gd name="connsiteX1031" fmla="*/ 11830982 w 11855435"/>
              <a:gd name="connsiteY1031" fmla="*/ 301808 h 3922026"/>
              <a:gd name="connsiteX1032" fmla="*/ 11827840 w 11855435"/>
              <a:gd name="connsiteY1032" fmla="*/ 304407 h 3922026"/>
              <a:gd name="connsiteX1033" fmla="*/ 11822549 w 11855435"/>
              <a:gd name="connsiteY1033" fmla="*/ 304372 h 3922026"/>
              <a:gd name="connsiteX1034" fmla="*/ 11855435 w 11855435"/>
              <a:gd name="connsiteY1034" fmla="*/ 312460 h 3922026"/>
              <a:gd name="connsiteX1035" fmla="*/ 11746645 w 11855435"/>
              <a:gd name="connsiteY1035" fmla="*/ 327452 h 3922026"/>
              <a:gd name="connsiteX1036" fmla="*/ 11759221 w 11855435"/>
              <a:gd name="connsiteY1036" fmla="*/ 317051 h 3922026"/>
              <a:gd name="connsiteX1037" fmla="*/ 11737889 w 11855435"/>
              <a:gd name="connsiteY1037" fmla="*/ 315557 h 3922026"/>
              <a:gd name="connsiteX1038" fmla="*/ 11686985 w 11855435"/>
              <a:gd name="connsiteY1038" fmla="*/ 325947 h 3922026"/>
              <a:gd name="connsiteX1039" fmla="*/ 11567931 w 11855435"/>
              <a:gd name="connsiteY1039" fmla="*/ 341958 h 3922026"/>
              <a:gd name="connsiteX1040" fmla="*/ 11430692 w 11855435"/>
              <a:gd name="connsiteY1040" fmla="*/ 356588 h 3922026"/>
              <a:gd name="connsiteX1041" fmla="*/ 11316401 w 11855435"/>
              <a:gd name="connsiteY1041" fmla="*/ 359834 h 3922026"/>
              <a:gd name="connsiteX1042" fmla="*/ 11232235 w 11855435"/>
              <a:gd name="connsiteY1042" fmla="*/ 372508 h 3922026"/>
              <a:gd name="connsiteX1043" fmla="*/ 11232117 w 11855435"/>
              <a:gd name="connsiteY1043" fmla="*/ 373119 h 3922026"/>
              <a:gd name="connsiteX1044" fmla="*/ 11231991 w 11855435"/>
              <a:gd name="connsiteY1044" fmla="*/ 373774 h 3922026"/>
              <a:gd name="connsiteX1045" fmla="*/ 11221567 w 11855435"/>
              <a:gd name="connsiteY1045" fmla="*/ 374113 h 3922026"/>
              <a:gd name="connsiteX1046" fmla="*/ 11202483 w 11855435"/>
              <a:gd name="connsiteY1046" fmla="*/ 376987 h 3922026"/>
              <a:gd name="connsiteX1047" fmla="*/ 11202857 w 11855435"/>
              <a:gd name="connsiteY1047" fmla="*/ 380295 h 3922026"/>
              <a:gd name="connsiteX1048" fmla="*/ 11212222 w 11855435"/>
              <a:gd name="connsiteY1048" fmla="*/ 381882 h 3922026"/>
              <a:gd name="connsiteX1049" fmla="*/ 11250407 w 11855435"/>
              <a:gd name="connsiteY1049" fmla="*/ 375713 h 3922026"/>
              <a:gd name="connsiteX1050" fmla="*/ 11253159 w 11855435"/>
              <a:gd name="connsiteY1050" fmla="*/ 382940 h 3922026"/>
              <a:gd name="connsiteX1051" fmla="*/ 11298897 w 11855435"/>
              <a:gd name="connsiteY1051" fmla="*/ 372042 h 3922026"/>
              <a:gd name="connsiteX1052" fmla="*/ 11363539 w 11855435"/>
              <a:gd name="connsiteY1052" fmla="*/ 365436 h 3922026"/>
              <a:gd name="connsiteX1053" fmla="*/ 11420166 w 11855435"/>
              <a:gd name="connsiteY1053" fmla="*/ 368014 h 3922026"/>
              <a:gd name="connsiteX1054" fmla="*/ 11412151 w 11855435"/>
              <a:gd name="connsiteY1054" fmla="*/ 377201 h 3922026"/>
              <a:gd name="connsiteX1055" fmla="*/ 11509133 w 11855435"/>
              <a:gd name="connsiteY1055" fmla="*/ 369861 h 3922026"/>
              <a:gd name="connsiteX1056" fmla="*/ 11616924 w 11855435"/>
              <a:gd name="connsiteY1056" fmla="*/ 365708 h 3922026"/>
              <a:gd name="connsiteX1057" fmla="*/ 11614333 w 11855435"/>
              <a:gd name="connsiteY1057" fmla="*/ 379060 h 3922026"/>
              <a:gd name="connsiteX1058" fmla="*/ 11625141 w 11855435"/>
              <a:gd name="connsiteY1058" fmla="*/ 382246 h 3922026"/>
              <a:gd name="connsiteX1059" fmla="*/ 11617086 w 11855435"/>
              <a:gd name="connsiteY1059" fmla="*/ 386287 h 3922026"/>
              <a:gd name="connsiteX1060" fmla="*/ 11611703 w 11855435"/>
              <a:gd name="connsiteY1060" fmla="*/ 387266 h 3922026"/>
              <a:gd name="connsiteX1061" fmla="*/ 11598265 w 11855435"/>
              <a:gd name="connsiteY1061" fmla="*/ 392286 h 3922026"/>
              <a:gd name="connsiteX1062" fmla="*/ 11598224 w 11855435"/>
              <a:gd name="connsiteY1062" fmla="*/ 387142 h 3922026"/>
              <a:gd name="connsiteX1063" fmla="*/ 11590130 w 11855435"/>
              <a:gd name="connsiteY1063" fmla="*/ 386038 h 3922026"/>
              <a:gd name="connsiteX1064" fmla="*/ 11598183 w 11855435"/>
              <a:gd name="connsiteY1064" fmla="*/ 381997 h 3922026"/>
              <a:gd name="connsiteX1065" fmla="*/ 11603566 w 11855435"/>
              <a:gd name="connsiteY1065" fmla="*/ 381018 h 3922026"/>
              <a:gd name="connsiteX1066" fmla="*/ 11541598 w 11855435"/>
              <a:gd name="connsiteY1066" fmla="*/ 384563 h 3922026"/>
              <a:gd name="connsiteX1067" fmla="*/ 11447286 w 11855435"/>
              <a:gd name="connsiteY1067" fmla="*/ 388841 h 3922026"/>
              <a:gd name="connsiteX1068" fmla="*/ 11417575 w 11855435"/>
              <a:gd name="connsiteY1068" fmla="*/ 381366 h 3922026"/>
              <a:gd name="connsiteX1069" fmla="*/ 11379933 w 11855435"/>
              <a:gd name="connsiteY1069" fmla="*/ 393367 h 3922026"/>
              <a:gd name="connsiteX1070" fmla="*/ 11343524 w 11855435"/>
              <a:gd name="connsiteY1070" fmla="*/ 390973 h 3922026"/>
              <a:gd name="connsiteX1071" fmla="*/ 11323504 w 11855435"/>
              <a:gd name="connsiteY1071" fmla="*/ 393704 h 3922026"/>
              <a:gd name="connsiteX1072" fmla="*/ 11327668 w 11855435"/>
              <a:gd name="connsiteY1072" fmla="*/ 396335 h 3922026"/>
              <a:gd name="connsiteX1073" fmla="*/ 11336517 w 11855435"/>
              <a:gd name="connsiteY1073" fmla="*/ 398399 h 3922026"/>
              <a:gd name="connsiteX1074" fmla="*/ 11421756 w 11855435"/>
              <a:gd name="connsiteY1074" fmla="*/ 403789 h 3922026"/>
              <a:gd name="connsiteX1075" fmla="*/ 11476341 w 11855435"/>
              <a:gd name="connsiteY1075" fmla="*/ 413581 h 3922026"/>
              <a:gd name="connsiteX1076" fmla="*/ 11492539 w 11855435"/>
              <a:gd name="connsiteY1076" fmla="*/ 420295 h 3922026"/>
              <a:gd name="connsiteX1077" fmla="*/ 11490545 w 11855435"/>
              <a:gd name="connsiteY1077" fmla="*/ 423746 h 3922026"/>
              <a:gd name="connsiteX1078" fmla="*/ 11448923 w 11855435"/>
              <a:gd name="connsiteY1078" fmla="*/ 419325 h 3922026"/>
              <a:gd name="connsiteX1079" fmla="*/ 11398825 w 11855435"/>
              <a:gd name="connsiteY1079" fmla="*/ 415668 h 3922026"/>
              <a:gd name="connsiteX1080" fmla="*/ 11372906 w 11855435"/>
              <a:gd name="connsiteY1080" fmla="*/ 404927 h 3922026"/>
              <a:gd name="connsiteX1081" fmla="*/ 11294145 w 11855435"/>
              <a:gd name="connsiteY1081" fmla="*/ 402221 h 3922026"/>
              <a:gd name="connsiteX1082" fmla="*/ 11290332 w 11855435"/>
              <a:gd name="connsiteY1082" fmla="*/ 399960 h 3922026"/>
              <a:gd name="connsiteX1083" fmla="*/ 11288340 w 11855435"/>
              <a:gd name="connsiteY1083" fmla="*/ 400368 h 3922026"/>
              <a:gd name="connsiteX1084" fmla="*/ 11253321 w 11855435"/>
              <a:gd name="connsiteY1084" fmla="*/ 403519 h 3922026"/>
              <a:gd name="connsiteX1085" fmla="*/ 11251216 w 11855435"/>
              <a:gd name="connsiteY1085" fmla="*/ 402247 h 3922026"/>
              <a:gd name="connsiteX1086" fmla="*/ 11211428 w 11855435"/>
              <a:gd name="connsiteY1086" fmla="*/ 403754 h 3922026"/>
              <a:gd name="connsiteX1087" fmla="*/ 11197045 w 11855435"/>
              <a:gd name="connsiteY1087" fmla="*/ 402819 h 3922026"/>
              <a:gd name="connsiteX1088" fmla="*/ 11196899 w 11855435"/>
              <a:gd name="connsiteY1088" fmla="*/ 403068 h 3922026"/>
              <a:gd name="connsiteX1089" fmla="*/ 11236493 w 11855435"/>
              <a:gd name="connsiteY1089" fmla="*/ 426492 h 3922026"/>
              <a:gd name="connsiteX1090" fmla="*/ 11230242 w 11855435"/>
              <a:gd name="connsiteY1090" fmla="*/ 427735 h 3922026"/>
              <a:gd name="connsiteX1091" fmla="*/ 11230412 w 11855435"/>
              <a:gd name="connsiteY1091" fmla="*/ 434027 h 3922026"/>
              <a:gd name="connsiteX1092" fmla="*/ 11165071 w 11855435"/>
              <a:gd name="connsiteY1092" fmla="*/ 434699 h 3922026"/>
              <a:gd name="connsiteX1093" fmla="*/ 11165739 w 11855435"/>
              <a:gd name="connsiteY1093" fmla="*/ 459535 h 3922026"/>
              <a:gd name="connsiteX1094" fmla="*/ 11204655 w 11855435"/>
              <a:gd name="connsiteY1094" fmla="*/ 457790 h 3922026"/>
              <a:gd name="connsiteX1095" fmla="*/ 11205331 w 11855435"/>
              <a:gd name="connsiteY1095" fmla="*/ 482960 h 3922026"/>
              <a:gd name="connsiteX1096" fmla="*/ 11192205 w 11855435"/>
              <a:gd name="connsiteY1096" fmla="*/ 485570 h 3922026"/>
              <a:gd name="connsiteX1097" fmla="*/ 11159361 w 11855435"/>
              <a:gd name="connsiteY1097" fmla="*/ 479449 h 3922026"/>
              <a:gd name="connsiteX1098" fmla="*/ 11159699 w 11855435"/>
              <a:gd name="connsiteY1098" fmla="*/ 492031 h 3922026"/>
              <a:gd name="connsiteX1099" fmla="*/ 11075849 w 11855435"/>
              <a:gd name="connsiteY1099" fmla="*/ 552315 h 3922026"/>
              <a:gd name="connsiteX1100" fmla="*/ 10978670 w 11855435"/>
              <a:gd name="connsiteY1100" fmla="*/ 584287 h 3922026"/>
              <a:gd name="connsiteX1101" fmla="*/ 10978829 w 11855435"/>
              <a:gd name="connsiteY1101" fmla="*/ 590248 h 3922026"/>
              <a:gd name="connsiteX1102" fmla="*/ 11089475 w 11855435"/>
              <a:gd name="connsiteY1102" fmla="*/ 568250 h 3922026"/>
              <a:gd name="connsiteX1103" fmla="*/ 11089645 w 11855435"/>
              <a:gd name="connsiteY1103" fmla="*/ 574543 h 3922026"/>
              <a:gd name="connsiteX1104" fmla="*/ 11070765 w 11855435"/>
              <a:gd name="connsiteY1104" fmla="*/ 596942 h 3922026"/>
              <a:gd name="connsiteX1105" fmla="*/ 11038098 w 11855435"/>
              <a:gd name="connsiteY1105" fmla="*/ 597442 h 3922026"/>
              <a:gd name="connsiteX1106" fmla="*/ 11018423 w 11855435"/>
              <a:gd name="connsiteY1106" fmla="*/ 613672 h 3922026"/>
              <a:gd name="connsiteX1107" fmla="*/ 11018584 w 11855435"/>
              <a:gd name="connsiteY1107" fmla="*/ 619633 h 3922026"/>
              <a:gd name="connsiteX1108" fmla="*/ 11051768 w 11855435"/>
              <a:gd name="connsiteY1108" fmla="*/ 638340 h 3922026"/>
              <a:gd name="connsiteX1109" fmla="*/ 11032389 w 11855435"/>
              <a:gd name="connsiteY1109" fmla="*/ 642192 h 3922026"/>
              <a:gd name="connsiteX1110" fmla="*/ 11032017 w 11855435"/>
              <a:gd name="connsiteY1110" fmla="*/ 642082 h 3922026"/>
              <a:gd name="connsiteX1111" fmla="*/ 11033352 w 11855435"/>
              <a:gd name="connsiteY1111" fmla="*/ 644796 h 3922026"/>
              <a:gd name="connsiteX1112" fmla="*/ 11017240 w 11855435"/>
              <a:gd name="connsiteY1112" fmla="*/ 644995 h 3922026"/>
              <a:gd name="connsiteX1113" fmla="*/ 11013349 w 11855435"/>
              <a:gd name="connsiteY1113" fmla="*/ 658628 h 3922026"/>
              <a:gd name="connsiteX1114" fmla="*/ 11023000 w 11855435"/>
              <a:gd name="connsiteY1114" fmla="*/ 664562 h 3922026"/>
              <a:gd name="connsiteX1115" fmla="*/ 11033475 w 11855435"/>
              <a:gd name="connsiteY1115" fmla="*/ 663056 h 3922026"/>
              <a:gd name="connsiteX1116" fmla="*/ 11042566 w 11855435"/>
              <a:gd name="connsiteY1116" fmla="*/ 663545 h 3922026"/>
              <a:gd name="connsiteX1117" fmla="*/ 11046060 w 11855435"/>
              <a:gd name="connsiteY1117" fmla="*/ 670661 h 3922026"/>
              <a:gd name="connsiteX1118" fmla="*/ 11046353 w 11855435"/>
              <a:gd name="connsiteY1118" fmla="*/ 670710 h 3922026"/>
              <a:gd name="connsiteX1119" fmla="*/ 11052265 w 11855435"/>
              <a:gd name="connsiteY1119" fmla="*/ 656884 h 3922026"/>
              <a:gd name="connsiteX1120" fmla="*/ 11052605 w 11855435"/>
              <a:gd name="connsiteY1120" fmla="*/ 669470 h 3922026"/>
              <a:gd name="connsiteX1121" fmla="*/ 11059481 w 11855435"/>
              <a:gd name="connsiteY1121" fmla="*/ 668102 h 3922026"/>
              <a:gd name="connsiteX1122" fmla="*/ 11059650 w 11855435"/>
              <a:gd name="connsiteY1122" fmla="*/ 674393 h 3922026"/>
              <a:gd name="connsiteX1123" fmla="*/ 11049708 w 11855435"/>
              <a:gd name="connsiteY1123" fmla="*/ 678082 h 3922026"/>
              <a:gd name="connsiteX1124" fmla="*/ 11050107 w 11855435"/>
              <a:gd name="connsiteY1124" fmla="*/ 678894 h 3922026"/>
              <a:gd name="connsiteX1125" fmla="*/ 11046842 w 11855435"/>
              <a:gd name="connsiteY1125" fmla="*/ 679146 h 3922026"/>
              <a:gd name="connsiteX1126" fmla="*/ 11036937 w 11855435"/>
              <a:gd name="connsiteY1126" fmla="*/ 682821 h 3922026"/>
              <a:gd name="connsiteX1127" fmla="*/ 11014346 w 11855435"/>
              <a:gd name="connsiteY1127" fmla="*/ 695720 h 3922026"/>
              <a:gd name="connsiteX1128" fmla="*/ 11014523 w 11855435"/>
              <a:gd name="connsiteY1128" fmla="*/ 702342 h 3922026"/>
              <a:gd name="connsiteX1129" fmla="*/ 11086446 w 11855435"/>
              <a:gd name="connsiteY1129" fmla="*/ 712681 h 3922026"/>
              <a:gd name="connsiteX1130" fmla="*/ 11099074 w 11855435"/>
              <a:gd name="connsiteY1130" fmla="*/ 691527 h 3922026"/>
              <a:gd name="connsiteX1131" fmla="*/ 11145206 w 11855435"/>
              <a:gd name="connsiteY1131" fmla="*/ 701000 h 3922026"/>
              <a:gd name="connsiteX1132" fmla="*/ 11126166 w 11855435"/>
              <a:gd name="connsiteY1132" fmla="*/ 717435 h 3922026"/>
              <a:gd name="connsiteX1133" fmla="*/ 11151796 w 11855435"/>
              <a:gd name="connsiteY1133" fmla="*/ 712341 h 3922026"/>
              <a:gd name="connsiteX1134" fmla="*/ 11230053 w 11855435"/>
              <a:gd name="connsiteY1134" fmla="*/ 677806 h 3922026"/>
              <a:gd name="connsiteX1135" fmla="*/ 11230561 w 11855435"/>
              <a:gd name="connsiteY1135" fmla="*/ 696682 h 3922026"/>
              <a:gd name="connsiteX1136" fmla="*/ 11199392 w 11855435"/>
              <a:gd name="connsiteY1136" fmla="*/ 752820 h 3922026"/>
              <a:gd name="connsiteX1137" fmla="*/ 11212857 w 11855435"/>
              <a:gd name="connsiteY1137" fmla="*/ 762793 h 3922026"/>
              <a:gd name="connsiteX1138" fmla="*/ 11199729 w 11855435"/>
              <a:gd name="connsiteY1138" fmla="*/ 765403 h 3922026"/>
              <a:gd name="connsiteX1139" fmla="*/ 11141306 w 11855435"/>
              <a:gd name="connsiteY1139" fmla="*/ 789670 h 3922026"/>
              <a:gd name="connsiteX1140" fmla="*/ 11121792 w 11855435"/>
              <a:gd name="connsiteY1140" fmla="*/ 811860 h 3922026"/>
              <a:gd name="connsiteX1141" fmla="*/ 11135428 w 11855435"/>
              <a:gd name="connsiteY1141" fmla="*/ 828127 h 3922026"/>
              <a:gd name="connsiteX1142" fmla="*/ 11089963 w 11855435"/>
              <a:gd name="connsiteY1142" fmla="*/ 843491 h 3922026"/>
              <a:gd name="connsiteX1143" fmla="*/ 11089288 w 11855435"/>
              <a:gd name="connsiteY1143" fmla="*/ 818321 h 3922026"/>
              <a:gd name="connsiteX1144" fmla="*/ 11011773 w 11855435"/>
              <a:gd name="connsiteY1144" fmla="*/ 833731 h 3922026"/>
              <a:gd name="connsiteX1145" fmla="*/ 10935645 w 11855435"/>
              <a:gd name="connsiteY1145" fmla="*/ 924110 h 3922026"/>
              <a:gd name="connsiteX1146" fmla="*/ 10878305 w 11855435"/>
              <a:gd name="connsiteY1146" fmla="*/ 921400 h 3922026"/>
              <a:gd name="connsiteX1147" fmla="*/ 10861558 w 11855435"/>
              <a:gd name="connsiteY1147" fmla="*/ 923511 h 3922026"/>
              <a:gd name="connsiteX1148" fmla="*/ 10917229 w 11855435"/>
              <a:gd name="connsiteY1148" fmla="*/ 938326 h 3922026"/>
              <a:gd name="connsiteX1149" fmla="*/ 10987647 w 11855435"/>
              <a:gd name="connsiteY1149" fmla="*/ 948235 h 3922026"/>
              <a:gd name="connsiteX1150" fmla="*/ 11002926 w 11855435"/>
              <a:gd name="connsiteY1150" fmla="*/ 956411 h 3922026"/>
              <a:gd name="connsiteX1151" fmla="*/ 11086023 w 11855435"/>
              <a:gd name="connsiteY1151" fmla="*/ 969138 h 3922026"/>
              <a:gd name="connsiteX1152" fmla="*/ 11138663 w 11855435"/>
              <a:gd name="connsiteY1152" fmla="*/ 983701 h 3922026"/>
              <a:gd name="connsiteX1153" fmla="*/ 11153942 w 11855435"/>
              <a:gd name="connsiteY1153" fmla="*/ 991875 h 3922026"/>
              <a:gd name="connsiteX1154" fmla="*/ 11151676 w 11855435"/>
              <a:gd name="connsiteY1154" fmla="*/ 995197 h 3922026"/>
              <a:gd name="connsiteX1155" fmla="*/ 11111261 w 11855435"/>
              <a:gd name="connsiteY1155" fmla="*/ 987173 h 3922026"/>
              <a:gd name="connsiteX1156" fmla="*/ 11062467 w 11855435"/>
              <a:gd name="connsiteY1156" fmla="*/ 979201 h 3922026"/>
              <a:gd name="connsiteX1157" fmla="*/ 11038019 w 11855435"/>
              <a:gd name="connsiteY1157" fmla="*/ 966119 h 3922026"/>
              <a:gd name="connsiteX1158" fmla="*/ 10961034 w 11855435"/>
              <a:gd name="connsiteY1158" fmla="*/ 956663 h 3922026"/>
              <a:gd name="connsiteX1159" fmla="*/ 10937378 w 11855435"/>
              <a:gd name="connsiteY1159" fmla="*/ 948540 h 3922026"/>
              <a:gd name="connsiteX1160" fmla="*/ 10929786 w 11855435"/>
              <a:gd name="connsiteY1160" fmla="*/ 953546 h 3922026"/>
              <a:gd name="connsiteX1161" fmla="*/ 10824610 w 11855435"/>
              <a:gd name="connsiteY1161" fmla="*/ 942607 h 3922026"/>
              <a:gd name="connsiteX1162" fmla="*/ 10766022 w 11855435"/>
              <a:gd name="connsiteY1162" fmla="*/ 936761 h 3922026"/>
              <a:gd name="connsiteX1163" fmla="*/ 10765005 w 11855435"/>
              <a:gd name="connsiteY1163" fmla="*/ 936706 h 3922026"/>
              <a:gd name="connsiteX1164" fmla="*/ 10765731 w 11855435"/>
              <a:gd name="connsiteY1164" fmla="*/ 938912 h 3922026"/>
              <a:gd name="connsiteX1165" fmla="*/ 10752605 w 11855435"/>
              <a:gd name="connsiteY1165" fmla="*/ 941521 h 3922026"/>
              <a:gd name="connsiteX1166" fmla="*/ 10537860 w 11855435"/>
              <a:gd name="connsiteY1166" fmla="*/ 971893 h 3922026"/>
              <a:gd name="connsiteX1167" fmla="*/ 10480095 w 11855435"/>
              <a:gd name="connsiteY1167" fmla="*/ 1020667 h 3922026"/>
              <a:gd name="connsiteX1168" fmla="*/ 10434640 w 11855435"/>
              <a:gd name="connsiteY1168" fmla="*/ 1036360 h 3922026"/>
              <a:gd name="connsiteX1169" fmla="*/ 10480603 w 11855435"/>
              <a:gd name="connsiteY1169" fmla="*/ 1039542 h 3922026"/>
              <a:gd name="connsiteX1170" fmla="*/ 10668393 w 11855435"/>
              <a:gd name="connsiteY1170" fmla="*/ 964920 h 3922026"/>
              <a:gd name="connsiteX1171" fmla="*/ 10688261 w 11855435"/>
              <a:gd name="connsiteY1171" fmla="*/ 979282 h 3922026"/>
              <a:gd name="connsiteX1172" fmla="*/ 10675641 w 11855435"/>
              <a:gd name="connsiteY1172" fmla="*/ 1000767 h 3922026"/>
              <a:gd name="connsiteX1173" fmla="*/ 10695856 w 11855435"/>
              <a:gd name="connsiteY1173" fmla="*/ 1028046 h 3922026"/>
              <a:gd name="connsiteX1174" fmla="*/ 10741320 w 11855435"/>
              <a:gd name="connsiteY1174" fmla="*/ 1012680 h 3922026"/>
              <a:gd name="connsiteX1175" fmla="*/ 10869032 w 11855435"/>
              <a:gd name="connsiteY1175" fmla="*/ 1042539 h 3922026"/>
              <a:gd name="connsiteX1176" fmla="*/ 10888457 w 11855435"/>
              <a:gd name="connsiteY1176" fmla="*/ 1054708 h 3922026"/>
              <a:gd name="connsiteX1177" fmla="*/ 10891591 w 11855435"/>
              <a:gd name="connsiteY1177" fmla="*/ 1054608 h 3922026"/>
              <a:gd name="connsiteX1178" fmla="*/ 11000078 w 11855435"/>
              <a:gd name="connsiteY1178" fmla="*/ 1078207 h 3922026"/>
              <a:gd name="connsiteX1179" fmla="*/ 10905912 w 11855435"/>
              <a:gd name="connsiteY1179" fmla="*/ 1071467 h 3922026"/>
              <a:gd name="connsiteX1180" fmla="*/ 10851696 w 11855435"/>
              <a:gd name="connsiteY1180" fmla="*/ 1068733 h 3922026"/>
              <a:gd name="connsiteX1181" fmla="*/ 10848685 w 11855435"/>
              <a:gd name="connsiteY1181" fmla="*/ 1069431 h 3922026"/>
              <a:gd name="connsiteX1182" fmla="*/ 10838107 w 11855435"/>
              <a:gd name="connsiteY1182" fmla="*/ 1078789 h 3922026"/>
              <a:gd name="connsiteX1183" fmla="*/ 10851027 w 11855435"/>
              <a:gd name="connsiteY1183" fmla="*/ 1080972 h 3922026"/>
              <a:gd name="connsiteX1184" fmla="*/ 10792009 w 11855435"/>
              <a:gd name="connsiteY1184" fmla="*/ 1094614 h 3922026"/>
              <a:gd name="connsiteX1185" fmla="*/ 10788801 w 11855435"/>
              <a:gd name="connsiteY1185" fmla="*/ 1094970 h 3922026"/>
              <a:gd name="connsiteX1186" fmla="*/ 10788351 w 11855435"/>
              <a:gd name="connsiteY1186" fmla="*/ 1095212 h 3922026"/>
              <a:gd name="connsiteX1187" fmla="*/ 10783598 w 11855435"/>
              <a:gd name="connsiteY1187" fmla="*/ 1096989 h 3922026"/>
              <a:gd name="connsiteX1188" fmla="*/ 10783442 w 11855435"/>
              <a:gd name="connsiteY1188" fmla="*/ 1096930 h 3922026"/>
              <a:gd name="connsiteX1189" fmla="*/ 10781944 w 11855435"/>
              <a:gd name="connsiteY1189" fmla="*/ 1097608 h 3922026"/>
              <a:gd name="connsiteX1190" fmla="*/ 10783598 w 11855435"/>
              <a:gd name="connsiteY1190" fmla="*/ 1096989 h 3922026"/>
              <a:gd name="connsiteX1191" fmla="*/ 10784133 w 11855435"/>
              <a:gd name="connsiteY1191" fmla="*/ 1097192 h 3922026"/>
              <a:gd name="connsiteX1192" fmla="*/ 10785496 w 11855435"/>
              <a:gd name="connsiteY1192" fmla="*/ 1096671 h 3922026"/>
              <a:gd name="connsiteX1193" fmla="*/ 10785388 w 11855435"/>
              <a:gd name="connsiteY1193" fmla="*/ 1097259 h 3922026"/>
              <a:gd name="connsiteX1194" fmla="*/ 10721931 w 11855435"/>
              <a:gd name="connsiteY1194" fmla="*/ 1115036 h 3922026"/>
              <a:gd name="connsiteX1195" fmla="*/ 10720742 w 11855435"/>
              <a:gd name="connsiteY1195" fmla="*/ 1113416 h 3922026"/>
              <a:gd name="connsiteX1196" fmla="*/ 10672634 w 11855435"/>
              <a:gd name="connsiteY1196" fmla="*/ 1124647 h 3922026"/>
              <a:gd name="connsiteX1197" fmla="*/ 10659466 w 11855435"/>
              <a:gd name="connsiteY1197" fmla="*/ 1125053 h 3922026"/>
              <a:gd name="connsiteX1198" fmla="*/ 10594891 w 11855435"/>
              <a:gd name="connsiteY1198" fmla="*/ 1136265 h 3922026"/>
              <a:gd name="connsiteX1199" fmla="*/ 10564220 w 11855435"/>
              <a:gd name="connsiteY1199" fmla="*/ 1140257 h 3922026"/>
              <a:gd name="connsiteX1200" fmla="*/ 10535826 w 11855435"/>
              <a:gd name="connsiteY1200" fmla="*/ 1145405 h 3922026"/>
              <a:gd name="connsiteX1201" fmla="*/ 10535765 w 11855435"/>
              <a:gd name="connsiteY1201" fmla="*/ 1145397 h 3922026"/>
              <a:gd name="connsiteX1202" fmla="*/ 10533577 w 11855435"/>
              <a:gd name="connsiteY1202" fmla="*/ 1145813 h 3922026"/>
              <a:gd name="connsiteX1203" fmla="*/ 10535826 w 11855435"/>
              <a:gd name="connsiteY1203" fmla="*/ 1145405 h 3922026"/>
              <a:gd name="connsiteX1204" fmla="*/ 10539067 w 11855435"/>
              <a:gd name="connsiteY1204" fmla="*/ 1145818 h 3922026"/>
              <a:gd name="connsiteX1205" fmla="*/ 10533613 w 11855435"/>
              <a:gd name="connsiteY1205" fmla="*/ 1147900 h 3922026"/>
              <a:gd name="connsiteX1206" fmla="*/ 10531425 w 11855435"/>
              <a:gd name="connsiteY1206" fmla="*/ 1148316 h 3922026"/>
              <a:gd name="connsiteX1207" fmla="*/ 10532538 w 11855435"/>
              <a:gd name="connsiteY1207" fmla="*/ 1149151 h 3922026"/>
              <a:gd name="connsiteX1208" fmla="*/ 10589511 w 11855435"/>
              <a:gd name="connsiteY1208" fmla="*/ 1142523 h 3922026"/>
              <a:gd name="connsiteX1209" fmla="*/ 10587396 w 11855435"/>
              <a:gd name="connsiteY1209" fmla="*/ 1147115 h 3922026"/>
              <a:gd name="connsiteX1210" fmla="*/ 10572039 w 11855435"/>
              <a:gd name="connsiteY1210" fmla="*/ 1147936 h 3922026"/>
              <a:gd name="connsiteX1211" fmla="*/ 10547930 w 11855435"/>
              <a:gd name="connsiteY1211" fmla="*/ 1150418 h 3922026"/>
              <a:gd name="connsiteX1212" fmla="*/ 10507264 w 11855435"/>
              <a:gd name="connsiteY1212" fmla="*/ 1155653 h 3922026"/>
              <a:gd name="connsiteX1213" fmla="*/ 10492613 w 11855435"/>
              <a:gd name="connsiteY1213" fmla="*/ 1156724 h 3922026"/>
              <a:gd name="connsiteX1214" fmla="*/ 10476201 w 11855435"/>
              <a:gd name="connsiteY1214" fmla="*/ 1179708 h 3922026"/>
              <a:gd name="connsiteX1215" fmla="*/ 10439324 w 11855435"/>
              <a:gd name="connsiteY1215" fmla="*/ 1210552 h 3922026"/>
              <a:gd name="connsiteX1216" fmla="*/ 10439823 w 11855435"/>
              <a:gd name="connsiteY1216" fmla="*/ 1229099 h 3922026"/>
              <a:gd name="connsiteX1217" fmla="*/ 10400610 w 11855435"/>
              <a:gd name="connsiteY1217" fmla="*/ 1243220 h 3922026"/>
              <a:gd name="connsiteX1218" fmla="*/ 10380056 w 11855435"/>
              <a:gd name="connsiteY1218" fmla="*/ 1203358 h 3922026"/>
              <a:gd name="connsiteX1219" fmla="*/ 10106086 w 11855435"/>
              <a:gd name="connsiteY1219" fmla="*/ 1251497 h 3922026"/>
              <a:gd name="connsiteX1220" fmla="*/ 10119009 w 11855435"/>
              <a:gd name="connsiteY1220" fmla="*/ 1217966 h 3922026"/>
              <a:gd name="connsiteX1221" fmla="*/ 10099005 w 11855435"/>
              <a:gd name="connsiteY1221" fmla="*/ 1221943 h 3922026"/>
              <a:gd name="connsiteX1222" fmla="*/ 10066829 w 11855435"/>
              <a:gd name="connsiteY1222" fmla="*/ 1240658 h 3922026"/>
              <a:gd name="connsiteX1223" fmla="*/ 10066659 w 11855435"/>
              <a:gd name="connsiteY1223" fmla="*/ 1234365 h 3922026"/>
              <a:gd name="connsiteX1224" fmla="*/ 10079627 w 11855435"/>
              <a:gd name="connsiteY1224" fmla="*/ 1225795 h 3922026"/>
              <a:gd name="connsiteX1225" fmla="*/ 10040245 w 11855435"/>
              <a:gd name="connsiteY1225" fmla="*/ 1233624 h 3922026"/>
              <a:gd name="connsiteX1226" fmla="*/ 9975857 w 11855435"/>
              <a:gd name="connsiteY1226" fmla="*/ 1246425 h 3922026"/>
              <a:gd name="connsiteX1227" fmla="*/ 9975180 w 11855435"/>
              <a:gd name="connsiteY1227" fmla="*/ 1221256 h 3922026"/>
              <a:gd name="connsiteX1228" fmla="*/ 9962053 w 11855435"/>
              <a:gd name="connsiteY1228" fmla="*/ 1223865 h 3922026"/>
              <a:gd name="connsiteX1229" fmla="*/ 9917097 w 11855435"/>
              <a:gd name="connsiteY1229" fmla="*/ 1258107 h 3922026"/>
              <a:gd name="connsiteX1230" fmla="*/ 9917765 w 11855435"/>
              <a:gd name="connsiteY1230" fmla="*/ 1282943 h 3922026"/>
              <a:gd name="connsiteX1231" fmla="*/ 9879008 w 11855435"/>
              <a:gd name="connsiteY1231" fmla="*/ 1290647 h 3922026"/>
              <a:gd name="connsiteX1232" fmla="*/ 9858496 w 11855435"/>
              <a:gd name="connsiteY1232" fmla="*/ 1275749 h 3922026"/>
              <a:gd name="connsiteX1233" fmla="*/ 9857328 w 11855435"/>
              <a:gd name="connsiteY1233" fmla="*/ 1232366 h 3922026"/>
              <a:gd name="connsiteX1234" fmla="*/ 9786067 w 11855435"/>
              <a:gd name="connsiteY1234" fmla="*/ 1246534 h 3922026"/>
              <a:gd name="connsiteX1235" fmla="*/ 9780653 w 11855435"/>
              <a:gd name="connsiteY1235" fmla="*/ 1278905 h 3922026"/>
              <a:gd name="connsiteX1236" fmla="*/ 9780821 w 11855435"/>
              <a:gd name="connsiteY1236" fmla="*/ 1285197 h 3922026"/>
              <a:gd name="connsiteX1237" fmla="*/ 9715016 w 11855435"/>
              <a:gd name="connsiteY1237" fmla="*/ 1291953 h 3922026"/>
              <a:gd name="connsiteX1238" fmla="*/ 9702726 w 11855435"/>
              <a:gd name="connsiteY1238" fmla="*/ 1325693 h 3922026"/>
              <a:gd name="connsiteX1239" fmla="*/ 9637374 w 11855435"/>
              <a:gd name="connsiteY1239" fmla="*/ 1326034 h 3922026"/>
              <a:gd name="connsiteX1240" fmla="*/ 9637874 w 11855435"/>
              <a:gd name="connsiteY1240" fmla="*/ 1344577 h 3922026"/>
              <a:gd name="connsiteX1241" fmla="*/ 9526564 w 11855435"/>
              <a:gd name="connsiteY1241" fmla="*/ 1341737 h 3922026"/>
              <a:gd name="connsiteX1242" fmla="*/ 9527230 w 11855435"/>
              <a:gd name="connsiteY1242" fmla="*/ 1366574 h 3922026"/>
              <a:gd name="connsiteX1243" fmla="*/ 9501602 w 11855435"/>
              <a:gd name="connsiteY1243" fmla="*/ 1371669 h 3922026"/>
              <a:gd name="connsiteX1244" fmla="*/ 9500935 w 11855435"/>
              <a:gd name="connsiteY1244" fmla="*/ 1346831 h 3922026"/>
              <a:gd name="connsiteX1245" fmla="*/ 9487807 w 11855435"/>
              <a:gd name="connsiteY1245" fmla="*/ 1349441 h 3922026"/>
              <a:gd name="connsiteX1246" fmla="*/ 9487975 w 11855435"/>
              <a:gd name="connsiteY1246" fmla="*/ 1355735 h 3922026"/>
              <a:gd name="connsiteX1247" fmla="*/ 9482275 w 11855435"/>
              <a:gd name="connsiteY1247" fmla="*/ 1400816 h 3922026"/>
              <a:gd name="connsiteX1248" fmla="*/ 9476023 w 11855435"/>
              <a:gd name="connsiteY1248" fmla="*/ 1402058 h 3922026"/>
              <a:gd name="connsiteX1249" fmla="*/ 9469097 w 11855435"/>
              <a:gd name="connsiteY1249" fmla="*/ 1378132 h 3922026"/>
              <a:gd name="connsiteX1250" fmla="*/ 9417262 w 11855435"/>
              <a:gd name="connsiteY1250" fmla="*/ 1413740 h 3922026"/>
              <a:gd name="connsiteX1251" fmla="*/ 9416923 w 11855435"/>
              <a:gd name="connsiteY1251" fmla="*/ 1401156 h 3922026"/>
              <a:gd name="connsiteX1252" fmla="*/ 9371628 w 11855435"/>
              <a:gd name="connsiteY1252" fmla="*/ 1422812 h 3922026"/>
              <a:gd name="connsiteX1253" fmla="*/ 9371788 w 11855435"/>
              <a:gd name="connsiteY1253" fmla="*/ 1428772 h 3922026"/>
              <a:gd name="connsiteX1254" fmla="*/ 9385253 w 11855435"/>
              <a:gd name="connsiteY1254" fmla="*/ 1438747 h 3922026"/>
              <a:gd name="connsiteX1255" fmla="*/ 9365248 w 11855435"/>
              <a:gd name="connsiteY1255" fmla="*/ 1442724 h 3922026"/>
              <a:gd name="connsiteX1256" fmla="*/ 9339285 w 11855435"/>
              <a:gd name="connsiteY1256" fmla="*/ 1435235 h 3922026"/>
              <a:gd name="connsiteX1257" fmla="*/ 9339620 w 11855435"/>
              <a:gd name="connsiteY1257" fmla="*/ 1447819 h 3922026"/>
              <a:gd name="connsiteX1258" fmla="*/ 9353248 w 11855435"/>
              <a:gd name="connsiteY1258" fmla="*/ 1463754 h 3922026"/>
              <a:gd name="connsiteX1259" fmla="*/ 9288735 w 11855435"/>
              <a:gd name="connsiteY1259" fmla="*/ 1495224 h 3922026"/>
              <a:gd name="connsiteX1260" fmla="*/ 9288902 w 11855435"/>
              <a:gd name="connsiteY1260" fmla="*/ 1501516 h 3922026"/>
              <a:gd name="connsiteX1261" fmla="*/ 9399100 w 11855435"/>
              <a:gd name="connsiteY1261" fmla="*/ 1486267 h 3922026"/>
              <a:gd name="connsiteX1262" fmla="*/ 9391834 w 11855435"/>
              <a:gd name="connsiteY1262" fmla="*/ 1449758 h 3922026"/>
              <a:gd name="connsiteX1263" fmla="*/ 9398086 w 11855435"/>
              <a:gd name="connsiteY1263" fmla="*/ 1448514 h 3922026"/>
              <a:gd name="connsiteX1264" fmla="*/ 9523496 w 11855435"/>
              <a:gd name="connsiteY1264" fmla="*/ 1461537 h 3922026"/>
              <a:gd name="connsiteX1265" fmla="*/ 9523319 w 11855435"/>
              <a:gd name="connsiteY1265" fmla="*/ 1454913 h 3922026"/>
              <a:gd name="connsiteX1266" fmla="*/ 9516445 w 11855435"/>
              <a:gd name="connsiteY1266" fmla="*/ 1456282 h 3922026"/>
              <a:gd name="connsiteX1267" fmla="*/ 9529400 w 11855435"/>
              <a:gd name="connsiteY1267" fmla="*/ 1447378 h 3922026"/>
              <a:gd name="connsiteX1268" fmla="*/ 9562585 w 11855435"/>
              <a:gd name="connsiteY1268" fmla="*/ 1466086 h 3922026"/>
              <a:gd name="connsiteX1269" fmla="*/ 9564115 w 11855435"/>
              <a:gd name="connsiteY1269" fmla="*/ 1468367 h 3922026"/>
              <a:gd name="connsiteX1270" fmla="*/ 9569761 w 11855435"/>
              <a:gd name="connsiteY1270" fmla="*/ 1466739 h 3922026"/>
              <a:gd name="connsiteX1271" fmla="*/ 9627949 w 11855435"/>
              <a:gd name="connsiteY1271" fmla="*/ 1456143 h 3922026"/>
              <a:gd name="connsiteX1272" fmla="*/ 9646629 w 11855435"/>
              <a:gd name="connsiteY1272" fmla="*/ 1456312 h 3922026"/>
              <a:gd name="connsiteX1273" fmla="*/ 9645913 w 11855435"/>
              <a:gd name="connsiteY1273" fmla="*/ 1460015 h 3922026"/>
              <a:gd name="connsiteX1274" fmla="*/ 9602669 w 11855435"/>
              <a:gd name="connsiteY1274" fmla="*/ 1470747 h 3922026"/>
              <a:gd name="connsiteX1275" fmla="*/ 9551234 w 11855435"/>
              <a:gd name="connsiteY1275" fmla="*/ 1485112 h 3922026"/>
              <a:gd name="connsiteX1276" fmla="*/ 9547281 w 11855435"/>
              <a:gd name="connsiteY1276" fmla="*/ 1485077 h 3922026"/>
              <a:gd name="connsiteX1277" fmla="*/ 9533996 w 11855435"/>
              <a:gd name="connsiteY1277" fmla="*/ 1489664 h 3922026"/>
              <a:gd name="connsiteX1278" fmla="*/ 9498070 w 11855435"/>
              <a:gd name="connsiteY1278" fmla="*/ 1497555 h 3922026"/>
              <a:gd name="connsiteX1279" fmla="*/ 9499987 w 11855435"/>
              <a:gd name="connsiteY1279" fmla="*/ 1532616 h 3922026"/>
              <a:gd name="connsiteX1280" fmla="*/ 9499479 w 11855435"/>
              <a:gd name="connsiteY1280" fmla="*/ 1545923 h 3922026"/>
              <a:gd name="connsiteX1281" fmla="*/ 9517982 w 11855435"/>
              <a:gd name="connsiteY1281" fmla="*/ 1538308 h 3922026"/>
              <a:gd name="connsiteX1282" fmla="*/ 9540990 w 11855435"/>
              <a:gd name="connsiteY1282" fmla="*/ 1510204 h 3922026"/>
              <a:gd name="connsiteX1283" fmla="*/ 9589506 w 11855435"/>
              <a:gd name="connsiteY1283" fmla="*/ 1485702 h 3922026"/>
              <a:gd name="connsiteX1284" fmla="*/ 9602796 w 11855435"/>
              <a:gd name="connsiteY1284" fmla="*/ 1489055 h 3922026"/>
              <a:gd name="connsiteX1285" fmla="*/ 9603384 w 11855435"/>
              <a:gd name="connsiteY1285" fmla="*/ 1510984 h 3922026"/>
              <a:gd name="connsiteX1286" fmla="*/ 9659719 w 11855435"/>
              <a:gd name="connsiteY1286" fmla="*/ 1490538 h 3922026"/>
              <a:gd name="connsiteX1287" fmla="*/ 9692450 w 11855435"/>
              <a:gd name="connsiteY1287" fmla="*/ 1485333 h 3922026"/>
              <a:gd name="connsiteX1288" fmla="*/ 9849829 w 11855435"/>
              <a:gd name="connsiteY1288" fmla="*/ 1437868 h 3922026"/>
              <a:gd name="connsiteX1289" fmla="*/ 9925030 w 11855435"/>
              <a:gd name="connsiteY1289" fmla="*/ 1418499 h 3922026"/>
              <a:gd name="connsiteX1290" fmla="*/ 9994153 w 11855435"/>
              <a:gd name="connsiteY1290" fmla="*/ 1397111 h 3922026"/>
              <a:gd name="connsiteX1291" fmla="*/ 9994307 w 11855435"/>
              <a:gd name="connsiteY1291" fmla="*/ 1397110 h 3922026"/>
              <a:gd name="connsiteX1292" fmla="*/ 9999628 w 11855435"/>
              <a:gd name="connsiteY1292" fmla="*/ 1395418 h 3922026"/>
              <a:gd name="connsiteX1293" fmla="*/ 9994153 w 11855435"/>
              <a:gd name="connsiteY1293" fmla="*/ 1397111 h 3922026"/>
              <a:gd name="connsiteX1294" fmla="*/ 9985925 w 11855435"/>
              <a:gd name="connsiteY1294" fmla="*/ 1397173 h 3922026"/>
              <a:gd name="connsiteX1295" fmla="*/ 9998827 w 11855435"/>
              <a:gd name="connsiteY1295" fmla="*/ 1390464 h 3922026"/>
              <a:gd name="connsiteX1296" fmla="*/ 10004148 w 11855435"/>
              <a:gd name="connsiteY1296" fmla="*/ 1388773 h 3922026"/>
              <a:gd name="connsiteX1297" fmla="*/ 10001086 w 11855435"/>
              <a:gd name="connsiteY1297" fmla="*/ 1387142 h 3922026"/>
              <a:gd name="connsiteX1298" fmla="*/ 9861125 w 11855435"/>
              <a:gd name="connsiteY1298" fmla="*/ 1421255 h 3922026"/>
              <a:gd name="connsiteX1299" fmla="*/ 9864843 w 11855435"/>
              <a:gd name="connsiteY1299" fmla="*/ 1409659 h 3922026"/>
              <a:gd name="connsiteX1300" fmla="*/ 9902893 w 11855435"/>
              <a:gd name="connsiteY1300" fmla="*/ 1402759 h 3922026"/>
              <a:gd name="connsiteX1301" fmla="*/ 9962232 w 11855435"/>
              <a:gd name="connsiteY1301" fmla="*/ 1389089 h 3922026"/>
              <a:gd name="connsiteX1302" fmla="*/ 10164588 w 11855435"/>
              <a:gd name="connsiteY1302" fmla="*/ 1342936 h 3922026"/>
              <a:gd name="connsiteX1303" fmla="*/ 10184417 w 11855435"/>
              <a:gd name="connsiteY1303" fmla="*/ 1344439 h 3922026"/>
              <a:gd name="connsiteX1304" fmla="*/ 10266644 w 11855435"/>
              <a:gd name="connsiteY1304" fmla="*/ 1333901 h 3922026"/>
              <a:gd name="connsiteX1305" fmla="*/ 10279546 w 11855435"/>
              <a:gd name="connsiteY1305" fmla="*/ 1327193 h 3922026"/>
              <a:gd name="connsiteX1306" fmla="*/ 10318400 w 11855435"/>
              <a:gd name="connsiteY1306" fmla="*/ 1325246 h 3922026"/>
              <a:gd name="connsiteX1307" fmla="*/ 10312276 w 11855435"/>
              <a:gd name="connsiteY1307" fmla="*/ 1321986 h 3922026"/>
              <a:gd name="connsiteX1308" fmla="*/ 10341964 w 11855435"/>
              <a:gd name="connsiteY1308" fmla="*/ 1320412 h 3922026"/>
              <a:gd name="connsiteX1309" fmla="*/ 10347440 w 11855435"/>
              <a:gd name="connsiteY1309" fmla="*/ 1331556 h 3922026"/>
              <a:gd name="connsiteX1310" fmla="*/ 10330648 w 11855435"/>
              <a:gd name="connsiteY1310" fmla="*/ 1331764 h 3922026"/>
              <a:gd name="connsiteX1311" fmla="*/ 10267221 w 11855435"/>
              <a:gd name="connsiteY1311" fmla="*/ 1346083 h 3922026"/>
              <a:gd name="connsiteX1312" fmla="*/ 10206579 w 11855435"/>
              <a:gd name="connsiteY1312" fmla="*/ 1357155 h 3922026"/>
              <a:gd name="connsiteX1313" fmla="*/ 10197467 w 11855435"/>
              <a:gd name="connsiteY1313" fmla="*/ 1355909 h 3922026"/>
              <a:gd name="connsiteX1314" fmla="*/ 10195208 w 11855435"/>
              <a:gd name="connsiteY1314" fmla="*/ 1359232 h 3922026"/>
              <a:gd name="connsiteX1315" fmla="*/ 10206579 w 11855435"/>
              <a:gd name="connsiteY1315" fmla="*/ 1357155 h 3922026"/>
              <a:gd name="connsiteX1316" fmla="*/ 10208913 w 11855435"/>
              <a:gd name="connsiteY1316" fmla="*/ 1357477 h 3922026"/>
              <a:gd name="connsiteX1317" fmla="*/ 10201332 w 11855435"/>
              <a:gd name="connsiteY1317" fmla="*/ 1362490 h 3922026"/>
              <a:gd name="connsiteX1318" fmla="*/ 10199072 w 11855435"/>
              <a:gd name="connsiteY1318" fmla="*/ 1365813 h 3922026"/>
              <a:gd name="connsiteX1319" fmla="*/ 10347563 w 11855435"/>
              <a:gd name="connsiteY1319" fmla="*/ 1349816 h 3922026"/>
              <a:gd name="connsiteX1320" fmla="*/ 10356655 w 11855435"/>
              <a:gd name="connsiteY1320" fmla="*/ 1350306 h 3922026"/>
              <a:gd name="connsiteX1321" fmla="*/ 10364198 w 11855435"/>
              <a:gd name="connsiteY1321" fmla="*/ 1365656 h 3922026"/>
              <a:gd name="connsiteX1322" fmla="*/ 10287436 w 11855435"/>
              <a:gd name="connsiteY1322" fmla="*/ 1371550 h 3922026"/>
              <a:gd name="connsiteX1323" fmla="*/ 10169553 w 11855435"/>
              <a:gd name="connsiteY1323" fmla="*/ 1390827 h 3922026"/>
              <a:gd name="connsiteX1324" fmla="*/ 10087325 w 11855435"/>
              <a:gd name="connsiteY1324" fmla="*/ 1401367 h 3922026"/>
              <a:gd name="connsiteX1325" fmla="*/ 10087473 w 11855435"/>
              <a:gd name="connsiteY1325" fmla="*/ 1419544 h 3922026"/>
              <a:gd name="connsiteX1326" fmla="*/ 10062325 w 11855435"/>
              <a:gd name="connsiteY1326" fmla="*/ 1419734 h 3922026"/>
              <a:gd name="connsiteX1327" fmla="*/ 10063781 w 11855435"/>
              <a:gd name="connsiteY1327" fmla="*/ 1411459 h 3922026"/>
              <a:gd name="connsiteX1328" fmla="*/ 9919957 w 11855435"/>
              <a:gd name="connsiteY1328" fmla="*/ 1438989 h 3922026"/>
              <a:gd name="connsiteX1329" fmla="*/ 9846263 w 11855435"/>
              <a:gd name="connsiteY1329" fmla="*/ 1467643 h 3922026"/>
              <a:gd name="connsiteX1330" fmla="*/ 9763381 w 11855435"/>
              <a:gd name="connsiteY1330" fmla="*/ 1491406 h 3922026"/>
              <a:gd name="connsiteX1331" fmla="*/ 9790789 w 11855435"/>
              <a:gd name="connsiteY1331" fmla="*/ 1487895 h 3922026"/>
              <a:gd name="connsiteX1332" fmla="*/ 9784012 w 11855435"/>
              <a:gd name="connsiteY1332" fmla="*/ 1497862 h 3922026"/>
              <a:gd name="connsiteX1333" fmla="*/ 9723219 w 11855435"/>
              <a:gd name="connsiteY1333" fmla="*/ 1519806 h 3922026"/>
              <a:gd name="connsiteX1334" fmla="*/ 9711774 w 11855435"/>
              <a:gd name="connsiteY1334" fmla="*/ 1518240 h 3922026"/>
              <a:gd name="connsiteX1335" fmla="*/ 9714686 w 11855435"/>
              <a:gd name="connsiteY1335" fmla="*/ 1501691 h 3922026"/>
              <a:gd name="connsiteX1336" fmla="*/ 9676993 w 11855435"/>
              <a:gd name="connsiteY1336" fmla="*/ 1517266 h 3922026"/>
              <a:gd name="connsiteX1337" fmla="*/ 9656694 w 11855435"/>
              <a:gd name="connsiteY1337" fmla="*/ 1524640 h 3922026"/>
              <a:gd name="connsiteX1338" fmla="*/ 9662613 w 11855435"/>
              <a:gd name="connsiteY1338" fmla="*/ 1540086 h 3922026"/>
              <a:gd name="connsiteX1339" fmla="*/ 9656361 w 11855435"/>
              <a:gd name="connsiteY1339" fmla="*/ 1541330 h 3922026"/>
              <a:gd name="connsiteX1340" fmla="*/ 9656532 w 11855435"/>
              <a:gd name="connsiteY1340" fmla="*/ 1547623 h 3922026"/>
              <a:gd name="connsiteX1341" fmla="*/ 9546711 w 11855435"/>
              <a:gd name="connsiteY1341" fmla="*/ 1600417 h 3922026"/>
              <a:gd name="connsiteX1342" fmla="*/ 9585472 w 11855435"/>
              <a:gd name="connsiteY1342" fmla="*/ 1592712 h 3922026"/>
              <a:gd name="connsiteX1343" fmla="*/ 9598597 w 11855435"/>
              <a:gd name="connsiteY1343" fmla="*/ 1590101 h 3922026"/>
              <a:gd name="connsiteX1344" fmla="*/ 9605475 w 11855435"/>
              <a:gd name="connsiteY1344" fmla="*/ 1588735 h 3922026"/>
              <a:gd name="connsiteX1345" fmla="*/ 9605644 w 11855435"/>
              <a:gd name="connsiteY1345" fmla="*/ 1595027 h 3922026"/>
              <a:gd name="connsiteX1346" fmla="*/ 9541298 w 11855435"/>
              <a:gd name="connsiteY1346" fmla="*/ 1632789 h 3922026"/>
              <a:gd name="connsiteX1347" fmla="*/ 9560677 w 11855435"/>
              <a:gd name="connsiteY1347" fmla="*/ 1628936 h 3922026"/>
              <a:gd name="connsiteX1348" fmla="*/ 9573645 w 11855435"/>
              <a:gd name="connsiteY1348" fmla="*/ 1620365 h 3922026"/>
              <a:gd name="connsiteX1349" fmla="*/ 9580227 w 11855435"/>
              <a:gd name="connsiteY1349" fmla="*/ 1631375 h 3922026"/>
              <a:gd name="connsiteX1350" fmla="*/ 9596302 w 11855435"/>
              <a:gd name="connsiteY1350" fmla="*/ 1633861 h 3922026"/>
              <a:gd name="connsiteX1351" fmla="*/ 9662538 w 11855435"/>
              <a:gd name="connsiteY1351" fmla="*/ 1620559 h 3922026"/>
              <a:gd name="connsiteX1352" fmla="*/ 9682368 w 11855435"/>
              <a:gd name="connsiteY1352" fmla="*/ 1622064 h 3922026"/>
              <a:gd name="connsiteX1353" fmla="*/ 9764593 w 11855435"/>
              <a:gd name="connsiteY1353" fmla="*/ 1611525 h 3922026"/>
              <a:gd name="connsiteX1354" fmla="*/ 9777496 w 11855435"/>
              <a:gd name="connsiteY1354" fmla="*/ 1604815 h 3922026"/>
              <a:gd name="connsiteX1355" fmla="*/ 9816349 w 11855435"/>
              <a:gd name="connsiteY1355" fmla="*/ 1602869 h 3922026"/>
              <a:gd name="connsiteX1356" fmla="*/ 9810226 w 11855435"/>
              <a:gd name="connsiteY1356" fmla="*/ 1599611 h 3922026"/>
              <a:gd name="connsiteX1357" fmla="*/ 9835140 w 11855435"/>
              <a:gd name="connsiteY1357" fmla="*/ 1598289 h 3922026"/>
              <a:gd name="connsiteX1358" fmla="*/ 9876687 w 11855435"/>
              <a:gd name="connsiteY1358" fmla="*/ 1583438 h 3922026"/>
              <a:gd name="connsiteX1359" fmla="*/ 9964925 w 11855435"/>
              <a:gd name="connsiteY1359" fmla="*/ 1561718 h 3922026"/>
              <a:gd name="connsiteX1360" fmla="*/ 9966300 w 11855435"/>
              <a:gd name="connsiteY1360" fmla="*/ 1558082 h 3922026"/>
              <a:gd name="connsiteX1361" fmla="*/ 9971222 w 11855435"/>
              <a:gd name="connsiteY1361" fmla="*/ 1555144 h 3922026"/>
              <a:gd name="connsiteX1362" fmla="*/ 9981863 w 11855435"/>
              <a:gd name="connsiteY1362" fmla="*/ 1557234 h 3922026"/>
              <a:gd name="connsiteX1363" fmla="*/ 9976941 w 11855435"/>
              <a:gd name="connsiteY1363" fmla="*/ 1560173 h 3922026"/>
              <a:gd name="connsiteX1364" fmla="*/ 9972020 w 11855435"/>
              <a:gd name="connsiteY1364" fmla="*/ 1563112 h 3922026"/>
              <a:gd name="connsiteX1365" fmla="*/ 10022834 w 11855435"/>
              <a:gd name="connsiteY1365" fmla="*/ 1549661 h 3922026"/>
              <a:gd name="connsiteX1366" fmla="*/ 10034272 w 11855435"/>
              <a:gd name="connsiteY1366" fmla="*/ 1559722 h 3922026"/>
              <a:gd name="connsiteX1367" fmla="*/ 10064445 w 11855435"/>
              <a:gd name="connsiteY1367" fmla="*/ 1552546 h 3922026"/>
              <a:gd name="connsiteX1368" fmla="*/ 10068779 w 11855435"/>
              <a:gd name="connsiteY1368" fmla="*/ 1546902 h 3922026"/>
              <a:gd name="connsiteX1369" fmla="*/ 10085072 w 11855435"/>
              <a:gd name="connsiteY1369" fmla="*/ 1547642 h 3922026"/>
              <a:gd name="connsiteX1370" fmla="*/ 10097083 w 11855435"/>
              <a:gd name="connsiteY1370" fmla="*/ 1544785 h 3922026"/>
              <a:gd name="connsiteX1371" fmla="*/ 10248175 w 11855435"/>
              <a:gd name="connsiteY1371" fmla="*/ 1508015 h 3922026"/>
              <a:gd name="connsiteX1372" fmla="*/ 10393167 w 11855435"/>
              <a:gd name="connsiteY1372" fmla="*/ 1497449 h 3922026"/>
              <a:gd name="connsiteX1373" fmla="*/ 10410904 w 11855435"/>
              <a:gd name="connsiteY1373" fmla="*/ 1500935 h 3922026"/>
              <a:gd name="connsiteX1374" fmla="*/ 10498563 w 11855435"/>
              <a:gd name="connsiteY1374" fmla="*/ 1490821 h 3922026"/>
              <a:gd name="connsiteX1375" fmla="*/ 10555894 w 11855435"/>
              <a:gd name="connsiteY1375" fmla="*/ 1490370 h 3922026"/>
              <a:gd name="connsiteX1376" fmla="*/ 10573630 w 11855435"/>
              <a:gd name="connsiteY1376" fmla="*/ 1493854 h 3922026"/>
              <a:gd name="connsiteX1377" fmla="*/ 10572254 w 11855435"/>
              <a:gd name="connsiteY1377" fmla="*/ 1497492 h 3922026"/>
              <a:gd name="connsiteX1378" fmla="*/ 10529112 w 11855435"/>
              <a:gd name="connsiteY1378" fmla="*/ 1500729 h 3922026"/>
              <a:gd name="connsiteX1379" fmla="*/ 10477499 w 11855435"/>
              <a:gd name="connsiteY1379" fmla="*/ 1506211 h 3922026"/>
              <a:gd name="connsiteX1380" fmla="*/ 10449122 w 11855435"/>
              <a:gd name="connsiteY1380" fmla="*/ 1500634 h 3922026"/>
              <a:gd name="connsiteX1381" fmla="*/ 10368556 w 11855435"/>
              <a:gd name="connsiteY1381" fmla="*/ 1512143 h 3922026"/>
              <a:gd name="connsiteX1382" fmla="*/ 10361806 w 11855435"/>
              <a:gd name="connsiteY1382" fmla="*/ 1509840 h 3922026"/>
              <a:gd name="connsiteX1383" fmla="*/ 10349349 w 11855435"/>
              <a:gd name="connsiteY1383" fmla="*/ 1510519 h 3922026"/>
              <a:gd name="connsiteX1384" fmla="*/ 10349499 w 11855435"/>
              <a:gd name="connsiteY1384" fmla="*/ 1516064 h 3922026"/>
              <a:gd name="connsiteX1385" fmla="*/ 10336701 w 11855435"/>
              <a:gd name="connsiteY1385" fmla="*/ 1530929 h 3922026"/>
              <a:gd name="connsiteX1386" fmla="*/ 10407966 w 11855435"/>
              <a:gd name="connsiteY1386" fmla="*/ 1516762 h 3922026"/>
              <a:gd name="connsiteX1387" fmla="*/ 10460517 w 11855435"/>
              <a:gd name="connsiteY1387" fmla="*/ 1531283 h 3922026"/>
              <a:gd name="connsiteX1388" fmla="*/ 10539452 w 11855435"/>
              <a:gd name="connsiteY1388" fmla="*/ 1521917 h 3922026"/>
              <a:gd name="connsiteX1389" fmla="*/ 10526323 w 11855435"/>
              <a:gd name="connsiteY1389" fmla="*/ 1524527 h 3922026"/>
              <a:gd name="connsiteX1390" fmla="*/ 10525345 w 11855435"/>
              <a:gd name="connsiteY1390" fmla="*/ 1525388 h 3922026"/>
              <a:gd name="connsiteX1391" fmla="*/ 10547457 w 11855435"/>
              <a:gd name="connsiteY1391" fmla="*/ 1521793 h 3922026"/>
              <a:gd name="connsiteX1392" fmla="*/ 10585727 w 11855435"/>
              <a:gd name="connsiteY1392" fmla="*/ 1518405 h 3922026"/>
              <a:gd name="connsiteX1393" fmla="*/ 10598629 w 11855435"/>
              <a:gd name="connsiteY1393" fmla="*/ 1511696 h 3922026"/>
              <a:gd name="connsiteX1394" fmla="*/ 10637483 w 11855435"/>
              <a:gd name="connsiteY1394" fmla="*/ 1509750 h 3922026"/>
              <a:gd name="connsiteX1395" fmla="*/ 10631359 w 11855435"/>
              <a:gd name="connsiteY1395" fmla="*/ 1506489 h 3922026"/>
              <a:gd name="connsiteX1396" fmla="*/ 10661046 w 11855435"/>
              <a:gd name="connsiteY1396" fmla="*/ 1504916 h 3922026"/>
              <a:gd name="connsiteX1397" fmla="*/ 10666524 w 11855435"/>
              <a:gd name="connsiteY1397" fmla="*/ 1516059 h 3922026"/>
              <a:gd name="connsiteX1398" fmla="*/ 10649731 w 11855435"/>
              <a:gd name="connsiteY1398" fmla="*/ 1516268 h 3922026"/>
              <a:gd name="connsiteX1399" fmla="*/ 10586303 w 11855435"/>
              <a:gd name="connsiteY1399" fmla="*/ 1530588 h 3922026"/>
              <a:gd name="connsiteX1400" fmla="*/ 10525661 w 11855435"/>
              <a:gd name="connsiteY1400" fmla="*/ 1541660 h 3922026"/>
              <a:gd name="connsiteX1401" fmla="*/ 10516549 w 11855435"/>
              <a:gd name="connsiteY1401" fmla="*/ 1540413 h 3922026"/>
              <a:gd name="connsiteX1402" fmla="*/ 10514290 w 11855435"/>
              <a:gd name="connsiteY1402" fmla="*/ 1543734 h 3922026"/>
              <a:gd name="connsiteX1403" fmla="*/ 10515207 w 11855435"/>
              <a:gd name="connsiteY1403" fmla="*/ 1543567 h 3922026"/>
              <a:gd name="connsiteX1404" fmla="*/ 10516824 w 11855435"/>
              <a:gd name="connsiteY1404" fmla="*/ 1542784 h 3922026"/>
              <a:gd name="connsiteX1405" fmla="*/ 10517759 w 11855435"/>
              <a:gd name="connsiteY1405" fmla="*/ 1543101 h 3922026"/>
              <a:gd name="connsiteX1406" fmla="*/ 10525661 w 11855435"/>
              <a:gd name="connsiteY1406" fmla="*/ 1541660 h 3922026"/>
              <a:gd name="connsiteX1407" fmla="*/ 10527996 w 11855435"/>
              <a:gd name="connsiteY1407" fmla="*/ 1541978 h 3922026"/>
              <a:gd name="connsiteX1408" fmla="*/ 10520415 w 11855435"/>
              <a:gd name="connsiteY1408" fmla="*/ 1546995 h 3922026"/>
              <a:gd name="connsiteX1409" fmla="*/ 10519492 w 11855435"/>
              <a:gd name="connsiteY1409" fmla="*/ 1548353 h 3922026"/>
              <a:gd name="connsiteX1410" fmla="*/ 10528665 w 11855435"/>
              <a:gd name="connsiteY1410" fmla="*/ 1549547 h 3922026"/>
              <a:gd name="connsiteX1411" fmla="*/ 10593851 w 11855435"/>
              <a:gd name="connsiteY1411" fmla="*/ 1544785 h 3922026"/>
              <a:gd name="connsiteX1412" fmla="*/ 10595290 w 11855435"/>
              <a:gd name="connsiteY1412" fmla="*/ 1544579 h 3922026"/>
              <a:gd name="connsiteX1413" fmla="*/ 10595441 w 11855435"/>
              <a:gd name="connsiteY1413" fmla="*/ 1544480 h 3922026"/>
              <a:gd name="connsiteX1414" fmla="*/ 10624679 w 11855435"/>
              <a:gd name="connsiteY1414" fmla="*/ 1536270 h 3922026"/>
              <a:gd name="connsiteX1415" fmla="*/ 10687841 w 11855435"/>
              <a:gd name="connsiteY1415" fmla="*/ 1526055 h 3922026"/>
              <a:gd name="connsiteX1416" fmla="*/ 10691273 w 11855435"/>
              <a:gd name="connsiteY1416" fmla="*/ 1525556 h 3922026"/>
              <a:gd name="connsiteX1417" fmla="*/ 10702474 w 11855435"/>
              <a:gd name="connsiteY1417" fmla="*/ 1523433 h 3922026"/>
              <a:gd name="connsiteX1418" fmla="*/ 10710942 w 11855435"/>
              <a:gd name="connsiteY1418" fmla="*/ 1521188 h 3922026"/>
              <a:gd name="connsiteX1419" fmla="*/ 10716184 w 11855435"/>
              <a:gd name="connsiteY1419" fmla="*/ 1521435 h 3922026"/>
              <a:gd name="connsiteX1420" fmla="*/ 10787963 w 11855435"/>
              <a:gd name="connsiteY1420" fmla="*/ 1508953 h 3922026"/>
              <a:gd name="connsiteX1421" fmla="*/ 10876677 w 11855435"/>
              <a:gd name="connsiteY1421" fmla="*/ 1491981 h 3922026"/>
              <a:gd name="connsiteX1422" fmla="*/ 10968217 w 11855435"/>
              <a:gd name="connsiteY1422" fmla="*/ 1485714 h 3922026"/>
              <a:gd name="connsiteX1423" fmla="*/ 11102907 w 11855435"/>
              <a:gd name="connsiteY1423" fmla="*/ 1476188 h 3922026"/>
              <a:gd name="connsiteX1424" fmla="*/ 11203324 w 11855435"/>
              <a:gd name="connsiteY1424" fmla="*/ 1488839 h 3922026"/>
              <a:gd name="connsiteX1425" fmla="*/ 11187597 w 11855435"/>
              <a:gd name="connsiteY1425" fmla="*/ 1488100 h 3922026"/>
              <a:gd name="connsiteX1426" fmla="*/ 11194857 w 11855435"/>
              <a:gd name="connsiteY1426" fmla="*/ 1491084 h 3922026"/>
              <a:gd name="connsiteX1427" fmla="*/ 11200099 w 11855435"/>
              <a:gd name="connsiteY1427" fmla="*/ 1491329 h 3922026"/>
              <a:gd name="connsiteX1428" fmla="*/ 11191631 w 11855435"/>
              <a:gd name="connsiteY1428" fmla="*/ 1493575 h 3922026"/>
              <a:gd name="connsiteX1429" fmla="*/ 11188407 w 11855435"/>
              <a:gd name="connsiteY1429" fmla="*/ 1496066 h 3922026"/>
              <a:gd name="connsiteX1430" fmla="*/ 11304951 w 11855435"/>
              <a:gd name="connsiteY1430" fmla="*/ 1496258 h 3922026"/>
              <a:gd name="connsiteX1431" fmla="*/ 11413439 w 11855435"/>
              <a:gd name="connsiteY1431" fmla="*/ 1519858 h 3922026"/>
              <a:gd name="connsiteX1432" fmla="*/ 11222688 w 11855435"/>
              <a:gd name="connsiteY1432" fmla="*/ 1508247 h 3922026"/>
              <a:gd name="connsiteX1433" fmla="*/ 11197284 w 11855435"/>
              <a:gd name="connsiteY1433" fmla="*/ 1514980 h 3922026"/>
              <a:gd name="connsiteX1434" fmla="*/ 11146066 w 11855435"/>
              <a:gd name="connsiteY1434" fmla="*/ 1507288 h 3922026"/>
              <a:gd name="connsiteX1435" fmla="*/ 11101709 w 11855435"/>
              <a:gd name="connsiteY1435" fmla="*/ 1515774 h 3922026"/>
              <a:gd name="connsiteX1436" fmla="*/ 11048475 w 11855435"/>
              <a:gd name="connsiteY1436" fmla="*/ 1505342 h 3922026"/>
              <a:gd name="connsiteX1437" fmla="*/ 11050891 w 11855435"/>
              <a:gd name="connsiteY1437" fmla="*/ 1494886 h 3922026"/>
              <a:gd name="connsiteX1438" fmla="*/ 11010966 w 11855435"/>
              <a:gd name="connsiteY1438" fmla="*/ 1495653 h 3922026"/>
              <a:gd name="connsiteX1439" fmla="*/ 11012985 w 11855435"/>
              <a:gd name="connsiteY1439" fmla="*/ 1498390 h 3922026"/>
              <a:gd name="connsiteX1440" fmla="*/ 11018228 w 11855435"/>
              <a:gd name="connsiteY1440" fmla="*/ 1498637 h 3922026"/>
              <a:gd name="connsiteX1441" fmla="*/ 11015001 w 11855435"/>
              <a:gd name="connsiteY1441" fmla="*/ 1501129 h 3922026"/>
              <a:gd name="connsiteX1442" fmla="*/ 11024279 w 11855435"/>
              <a:gd name="connsiteY1442" fmla="*/ 1506848 h 3922026"/>
              <a:gd name="connsiteX1443" fmla="*/ 10994841 w 11855435"/>
              <a:gd name="connsiteY1443" fmla="*/ 1508108 h 3922026"/>
              <a:gd name="connsiteX1444" fmla="*/ 10991615 w 11855435"/>
              <a:gd name="connsiteY1444" fmla="*/ 1510598 h 3922026"/>
              <a:gd name="connsiteX1445" fmla="*/ 10989598 w 11855435"/>
              <a:gd name="connsiteY1445" fmla="*/ 1507861 h 3922026"/>
              <a:gd name="connsiteX1446" fmla="*/ 10981130 w 11855435"/>
              <a:gd name="connsiteY1446" fmla="*/ 1510105 h 3922026"/>
              <a:gd name="connsiteX1447" fmla="*/ 10979113 w 11855435"/>
              <a:gd name="connsiteY1447" fmla="*/ 1507368 h 3922026"/>
              <a:gd name="connsiteX1448" fmla="*/ 10926288 w 11855435"/>
              <a:gd name="connsiteY1448" fmla="*/ 1518098 h 3922026"/>
              <a:gd name="connsiteX1449" fmla="*/ 10910106 w 11855435"/>
              <a:gd name="connsiteY1449" fmla="*/ 1516936 h 3922026"/>
              <a:gd name="connsiteX1450" fmla="*/ 10910670 w 11855435"/>
              <a:gd name="connsiteY1450" fmla="*/ 1517262 h 3922026"/>
              <a:gd name="connsiteX1451" fmla="*/ 10911540 w 11855435"/>
              <a:gd name="connsiteY1451" fmla="*/ 1517764 h 3922026"/>
              <a:gd name="connsiteX1452" fmla="*/ 10922872 w 11855435"/>
              <a:gd name="connsiteY1452" fmla="*/ 1519669 h 3922026"/>
              <a:gd name="connsiteX1453" fmla="*/ 10915177 w 11855435"/>
              <a:gd name="connsiteY1453" fmla="*/ 1524495 h 3922026"/>
              <a:gd name="connsiteX1454" fmla="*/ 10909834 w 11855435"/>
              <a:gd name="connsiteY1454" fmla="*/ 1526044 h 3922026"/>
              <a:gd name="connsiteX1455" fmla="*/ 10896792 w 11855435"/>
              <a:gd name="connsiteY1455" fmla="*/ 1532417 h 3922026"/>
              <a:gd name="connsiteX1456" fmla="*/ 10896150 w 11855435"/>
              <a:gd name="connsiteY1456" fmla="*/ 1527415 h 3922026"/>
              <a:gd name="connsiteX1457" fmla="*/ 10887811 w 11855435"/>
              <a:gd name="connsiteY1457" fmla="*/ 1527237 h 3922026"/>
              <a:gd name="connsiteX1458" fmla="*/ 10895507 w 11855435"/>
              <a:gd name="connsiteY1458" fmla="*/ 1522412 h 3922026"/>
              <a:gd name="connsiteX1459" fmla="*/ 10900850 w 11855435"/>
              <a:gd name="connsiteY1459" fmla="*/ 1520862 h 3922026"/>
              <a:gd name="connsiteX1460" fmla="*/ 10900332 w 11855435"/>
              <a:gd name="connsiteY1460" fmla="*/ 1520889 h 3922026"/>
              <a:gd name="connsiteX1461" fmla="*/ 10864023 w 11855435"/>
              <a:gd name="connsiteY1461" fmla="*/ 1522779 h 3922026"/>
              <a:gd name="connsiteX1462" fmla="*/ 10850337 w 11855435"/>
              <a:gd name="connsiteY1462" fmla="*/ 1527266 h 3922026"/>
              <a:gd name="connsiteX1463" fmla="*/ 10769674 w 11855435"/>
              <a:gd name="connsiteY1463" fmla="*/ 1576363 h 3922026"/>
              <a:gd name="connsiteX1464" fmla="*/ 10763583 w 11855435"/>
              <a:gd name="connsiteY1464" fmla="*/ 1583566 h 3922026"/>
              <a:gd name="connsiteX1465" fmla="*/ 10678906 w 11855435"/>
              <a:gd name="connsiteY1465" fmla="*/ 1613051 h 3922026"/>
              <a:gd name="connsiteX1466" fmla="*/ 10678568 w 11855435"/>
              <a:gd name="connsiteY1466" fmla="*/ 1600467 h 3922026"/>
              <a:gd name="connsiteX1467" fmla="*/ 10606637 w 11855435"/>
              <a:gd name="connsiteY1467" fmla="*/ 1589797 h 3922026"/>
              <a:gd name="connsiteX1468" fmla="*/ 10600725 w 11855435"/>
              <a:gd name="connsiteY1468" fmla="*/ 1603624 h 3922026"/>
              <a:gd name="connsiteX1469" fmla="*/ 10593509 w 11855435"/>
              <a:gd name="connsiteY1469" fmla="*/ 1592408 h 3922026"/>
              <a:gd name="connsiteX1470" fmla="*/ 10497166 w 11855435"/>
              <a:gd name="connsiteY1470" fmla="*/ 1655507 h 3922026"/>
              <a:gd name="connsiteX1471" fmla="*/ 10443988 w 11855435"/>
              <a:gd name="connsiteY1471" fmla="*/ 1641108 h 3922026"/>
              <a:gd name="connsiteX1472" fmla="*/ 10333673 w 11855435"/>
              <a:gd name="connsiteY1472" fmla="*/ 1675357 h 3922026"/>
              <a:gd name="connsiteX1473" fmla="*/ 10229733 w 11855435"/>
              <a:gd name="connsiteY1473" fmla="*/ 1689695 h 3922026"/>
              <a:gd name="connsiteX1474" fmla="*/ 10230401 w 11855435"/>
              <a:gd name="connsiteY1474" fmla="*/ 1714530 h 3922026"/>
              <a:gd name="connsiteX1475" fmla="*/ 10159137 w 11855435"/>
              <a:gd name="connsiteY1475" fmla="*/ 1728698 h 3922026"/>
              <a:gd name="connsiteX1476" fmla="*/ 10140267 w 11855435"/>
              <a:gd name="connsiteY1476" fmla="*/ 1751427 h 3922026"/>
              <a:gd name="connsiteX1477" fmla="*/ 10140555 w 11855435"/>
              <a:gd name="connsiteY1477" fmla="*/ 1762181 h 3922026"/>
              <a:gd name="connsiteX1478" fmla="*/ 10147683 w 11855435"/>
              <a:gd name="connsiteY1478" fmla="*/ 1761267 h 3922026"/>
              <a:gd name="connsiteX1479" fmla="*/ 10350040 w 11855435"/>
              <a:gd name="connsiteY1479" fmla="*/ 1715115 h 3922026"/>
              <a:gd name="connsiteX1480" fmla="*/ 10369869 w 11855435"/>
              <a:gd name="connsiteY1480" fmla="*/ 1716617 h 3922026"/>
              <a:gd name="connsiteX1481" fmla="*/ 10452097 w 11855435"/>
              <a:gd name="connsiteY1481" fmla="*/ 1706080 h 3922026"/>
              <a:gd name="connsiteX1482" fmla="*/ 10464998 w 11855435"/>
              <a:gd name="connsiteY1482" fmla="*/ 1699372 h 3922026"/>
              <a:gd name="connsiteX1483" fmla="*/ 10503853 w 11855435"/>
              <a:gd name="connsiteY1483" fmla="*/ 1697423 h 3922026"/>
              <a:gd name="connsiteX1484" fmla="*/ 10497730 w 11855435"/>
              <a:gd name="connsiteY1484" fmla="*/ 1694166 h 3922026"/>
              <a:gd name="connsiteX1485" fmla="*/ 10527416 w 11855435"/>
              <a:gd name="connsiteY1485" fmla="*/ 1692592 h 3922026"/>
              <a:gd name="connsiteX1486" fmla="*/ 10530730 w 11855435"/>
              <a:gd name="connsiteY1486" fmla="*/ 1699332 h 3922026"/>
              <a:gd name="connsiteX1487" fmla="*/ 10615798 w 11855435"/>
              <a:gd name="connsiteY1487" fmla="*/ 1677545 h 3922026"/>
              <a:gd name="connsiteX1488" fmla="*/ 10718427 w 11855435"/>
              <a:gd name="connsiteY1488" fmla="*/ 1656936 h 3922026"/>
              <a:gd name="connsiteX1489" fmla="*/ 10738256 w 11855435"/>
              <a:gd name="connsiteY1489" fmla="*/ 1658439 h 3922026"/>
              <a:gd name="connsiteX1490" fmla="*/ 10820482 w 11855435"/>
              <a:gd name="connsiteY1490" fmla="*/ 1647902 h 3922026"/>
              <a:gd name="connsiteX1491" fmla="*/ 10833383 w 11855435"/>
              <a:gd name="connsiteY1491" fmla="*/ 1641194 h 3922026"/>
              <a:gd name="connsiteX1492" fmla="*/ 10872238 w 11855435"/>
              <a:gd name="connsiteY1492" fmla="*/ 1639248 h 3922026"/>
              <a:gd name="connsiteX1493" fmla="*/ 10866115 w 11855435"/>
              <a:gd name="connsiteY1493" fmla="*/ 1635988 h 3922026"/>
              <a:gd name="connsiteX1494" fmla="*/ 10895801 w 11855435"/>
              <a:gd name="connsiteY1494" fmla="*/ 1634413 h 3922026"/>
              <a:gd name="connsiteX1495" fmla="*/ 10901279 w 11855435"/>
              <a:gd name="connsiteY1495" fmla="*/ 1645557 h 3922026"/>
              <a:gd name="connsiteX1496" fmla="*/ 10884487 w 11855435"/>
              <a:gd name="connsiteY1496" fmla="*/ 1645764 h 3922026"/>
              <a:gd name="connsiteX1497" fmla="*/ 10821059 w 11855435"/>
              <a:gd name="connsiteY1497" fmla="*/ 1660086 h 3922026"/>
              <a:gd name="connsiteX1498" fmla="*/ 10760417 w 11855435"/>
              <a:gd name="connsiteY1498" fmla="*/ 1671156 h 3922026"/>
              <a:gd name="connsiteX1499" fmla="*/ 10751305 w 11855435"/>
              <a:gd name="connsiteY1499" fmla="*/ 1669910 h 3922026"/>
              <a:gd name="connsiteX1500" fmla="*/ 10749046 w 11855435"/>
              <a:gd name="connsiteY1500" fmla="*/ 1673232 h 3922026"/>
              <a:gd name="connsiteX1501" fmla="*/ 10760417 w 11855435"/>
              <a:gd name="connsiteY1501" fmla="*/ 1671156 h 3922026"/>
              <a:gd name="connsiteX1502" fmla="*/ 10762752 w 11855435"/>
              <a:gd name="connsiteY1502" fmla="*/ 1671476 h 3922026"/>
              <a:gd name="connsiteX1503" fmla="*/ 10755169 w 11855435"/>
              <a:gd name="connsiteY1503" fmla="*/ 1676492 h 3922026"/>
              <a:gd name="connsiteX1504" fmla="*/ 10752910 w 11855435"/>
              <a:gd name="connsiteY1504" fmla="*/ 1679813 h 3922026"/>
              <a:gd name="connsiteX1505" fmla="*/ 10756469 w 11855435"/>
              <a:gd name="connsiteY1505" fmla="*/ 1679552 h 3922026"/>
              <a:gd name="connsiteX1506" fmla="*/ 10764453 w 11855435"/>
              <a:gd name="connsiteY1506" fmla="*/ 1677998 h 3922026"/>
              <a:gd name="connsiteX1507" fmla="*/ 10791712 w 11855435"/>
              <a:gd name="connsiteY1507" fmla="*/ 1671720 h 3922026"/>
              <a:gd name="connsiteX1508" fmla="*/ 10818330 w 11855435"/>
              <a:gd name="connsiteY1508" fmla="*/ 1668547 h 3922026"/>
              <a:gd name="connsiteX1509" fmla="*/ 10823775 w 11855435"/>
              <a:gd name="connsiteY1509" fmla="*/ 1668444 h 3922026"/>
              <a:gd name="connsiteX1510" fmla="*/ 10836727 w 11855435"/>
              <a:gd name="connsiteY1510" fmla="*/ 1665633 h 3922026"/>
              <a:gd name="connsiteX1511" fmla="*/ 10896457 w 11855435"/>
              <a:gd name="connsiteY1511" fmla="*/ 1663690 h 3922026"/>
              <a:gd name="connsiteX1512" fmla="*/ 10891231 w 11855435"/>
              <a:gd name="connsiteY1512" fmla="*/ 1665279 h 3922026"/>
              <a:gd name="connsiteX1513" fmla="*/ 10901401 w 11855435"/>
              <a:gd name="connsiteY1513" fmla="*/ 1663816 h 3922026"/>
              <a:gd name="connsiteX1514" fmla="*/ 10910492 w 11855435"/>
              <a:gd name="connsiteY1514" fmla="*/ 1664308 h 3922026"/>
              <a:gd name="connsiteX1515" fmla="*/ 10910881 w 11855435"/>
              <a:gd name="connsiteY1515" fmla="*/ 1665099 h 3922026"/>
              <a:gd name="connsiteX1516" fmla="*/ 10939879 w 11855435"/>
              <a:gd name="connsiteY1516" fmla="*/ 1659914 h 3922026"/>
              <a:gd name="connsiteX1517" fmla="*/ 11048702 w 11855435"/>
              <a:gd name="connsiteY1517" fmla="*/ 1643939 h 3922026"/>
              <a:gd name="connsiteX1518" fmla="*/ 11047638 w 11855435"/>
              <a:gd name="connsiteY1518" fmla="*/ 1657223 h 3922026"/>
              <a:gd name="connsiteX1519" fmla="*/ 11058970 w 11855435"/>
              <a:gd name="connsiteY1519" fmla="*/ 1659126 h 3922026"/>
              <a:gd name="connsiteX1520" fmla="*/ 11051276 w 11855435"/>
              <a:gd name="connsiteY1520" fmla="*/ 1663950 h 3922026"/>
              <a:gd name="connsiteX1521" fmla="*/ 11045930 w 11855435"/>
              <a:gd name="connsiteY1521" fmla="*/ 1665498 h 3922026"/>
              <a:gd name="connsiteX1522" fmla="*/ 11032890 w 11855435"/>
              <a:gd name="connsiteY1522" fmla="*/ 1671872 h 3922026"/>
              <a:gd name="connsiteX1523" fmla="*/ 11032247 w 11855435"/>
              <a:gd name="connsiteY1523" fmla="*/ 1666870 h 3922026"/>
              <a:gd name="connsiteX1524" fmla="*/ 11023908 w 11855435"/>
              <a:gd name="connsiteY1524" fmla="*/ 1666692 h 3922026"/>
              <a:gd name="connsiteX1525" fmla="*/ 11031605 w 11855435"/>
              <a:gd name="connsiteY1525" fmla="*/ 1661868 h 3922026"/>
              <a:gd name="connsiteX1526" fmla="*/ 11036948 w 11855435"/>
              <a:gd name="connsiteY1526" fmla="*/ 1660318 h 3922026"/>
              <a:gd name="connsiteX1527" fmla="*/ 10974519 w 11855435"/>
              <a:gd name="connsiteY1527" fmla="*/ 1670628 h 3922026"/>
              <a:gd name="connsiteX1528" fmla="*/ 10920453 w 11855435"/>
              <a:gd name="connsiteY1528" fmla="*/ 1675919 h 3922026"/>
              <a:gd name="connsiteX1529" fmla="*/ 10916626 w 11855435"/>
              <a:gd name="connsiteY1529" fmla="*/ 1676787 h 3922026"/>
              <a:gd name="connsiteX1530" fmla="*/ 10918037 w 11855435"/>
              <a:gd name="connsiteY1530" fmla="*/ 1679653 h 3922026"/>
              <a:gd name="connsiteX1531" fmla="*/ 10896774 w 11855435"/>
              <a:gd name="connsiteY1531" fmla="*/ 1681287 h 3922026"/>
              <a:gd name="connsiteX1532" fmla="*/ 10879379 w 11855435"/>
              <a:gd name="connsiteY1532" fmla="*/ 1685229 h 3922026"/>
              <a:gd name="connsiteX1533" fmla="*/ 10860991 w 11855435"/>
              <a:gd name="connsiteY1533" fmla="*/ 1685045 h 3922026"/>
              <a:gd name="connsiteX1534" fmla="*/ 10858319 w 11855435"/>
              <a:gd name="connsiteY1534" fmla="*/ 1684240 h 3922026"/>
              <a:gd name="connsiteX1535" fmla="*/ 10841273 w 11855435"/>
              <a:gd name="connsiteY1535" fmla="*/ 1685549 h 3922026"/>
              <a:gd name="connsiteX1536" fmla="*/ 10832782 w 11855435"/>
              <a:gd name="connsiteY1536" fmla="*/ 1686938 h 3922026"/>
              <a:gd name="connsiteX1537" fmla="*/ 10826864 w 11855435"/>
              <a:gd name="connsiteY1537" fmla="*/ 1689098 h 3922026"/>
              <a:gd name="connsiteX1538" fmla="*/ 10811604 w 11855435"/>
              <a:gd name="connsiteY1538" fmla="*/ 1697089 h 3922026"/>
              <a:gd name="connsiteX1539" fmla="*/ 10777118 w 11855435"/>
              <a:gd name="connsiteY1539" fmla="*/ 1698666 h 3922026"/>
              <a:gd name="connsiteX1540" fmla="*/ 10764185 w 11855435"/>
              <a:gd name="connsiteY1540" fmla="*/ 1702344 h 3922026"/>
              <a:gd name="connsiteX1541" fmla="*/ 10637077 w 11855435"/>
              <a:gd name="connsiteY1541" fmla="*/ 1740223 h 3922026"/>
              <a:gd name="connsiteX1542" fmla="*/ 10556620 w 11855435"/>
              <a:gd name="connsiteY1542" fmla="*/ 1760171 h 3922026"/>
              <a:gd name="connsiteX1543" fmla="*/ 10510758 w 11855435"/>
              <a:gd name="connsiteY1543" fmla="*/ 1763134 h 3922026"/>
              <a:gd name="connsiteX1544" fmla="*/ 10504382 w 11855435"/>
              <a:gd name="connsiteY1544" fmla="*/ 1765376 h 3922026"/>
              <a:gd name="connsiteX1545" fmla="*/ 10516358 w 11855435"/>
              <a:gd name="connsiteY1545" fmla="*/ 1772282 h 3922026"/>
              <a:gd name="connsiteX1546" fmla="*/ 10484775 w 11855435"/>
              <a:gd name="connsiteY1546" fmla="*/ 1782652 h 3922026"/>
              <a:gd name="connsiteX1547" fmla="*/ 10477546 w 11855435"/>
              <a:gd name="connsiteY1547" fmla="*/ 1783233 h 3922026"/>
              <a:gd name="connsiteX1548" fmla="*/ 10474758 w 11855435"/>
              <a:gd name="connsiteY1548" fmla="*/ 1803787 h 3922026"/>
              <a:gd name="connsiteX1549" fmla="*/ 10448664 w 11855435"/>
              <a:gd name="connsiteY1549" fmla="*/ 1814967 h 3922026"/>
              <a:gd name="connsiteX1550" fmla="*/ 10428785 w 11855435"/>
              <a:gd name="connsiteY1550" fmla="*/ 1800275 h 3922026"/>
              <a:gd name="connsiteX1551" fmla="*/ 10410085 w 11855435"/>
              <a:gd name="connsiteY1551" fmla="*/ 1829296 h 3922026"/>
              <a:gd name="connsiteX1552" fmla="*/ 10409747 w 11855435"/>
              <a:gd name="connsiteY1552" fmla="*/ 1816711 h 3922026"/>
              <a:gd name="connsiteX1553" fmla="*/ 10422536 w 11855435"/>
              <a:gd name="connsiteY1553" fmla="*/ 1801517 h 3922026"/>
              <a:gd name="connsiteX1554" fmla="*/ 10260503 w 11855435"/>
              <a:gd name="connsiteY1554" fmla="*/ 1852373 h 3922026"/>
              <a:gd name="connsiteX1555" fmla="*/ 10254135 w 11855435"/>
              <a:gd name="connsiteY1555" fmla="*/ 1872616 h 3922026"/>
              <a:gd name="connsiteX1556" fmla="*/ 10254723 w 11855435"/>
              <a:gd name="connsiteY1556" fmla="*/ 1873001 h 3922026"/>
              <a:gd name="connsiteX1557" fmla="*/ 10267569 w 11855435"/>
              <a:gd name="connsiteY1557" fmla="*/ 1868110 h 3922026"/>
              <a:gd name="connsiteX1558" fmla="*/ 10294074 w 11855435"/>
              <a:gd name="connsiteY1558" fmla="*/ 1860718 h 3922026"/>
              <a:gd name="connsiteX1559" fmla="*/ 10358892 w 11855435"/>
              <a:gd name="connsiteY1559" fmla="*/ 1848528 h 3922026"/>
              <a:gd name="connsiteX1560" fmla="*/ 10376522 w 11855435"/>
              <a:gd name="connsiteY1560" fmla="*/ 1848876 h 3922026"/>
              <a:gd name="connsiteX1561" fmla="*/ 10379418 w 11855435"/>
              <a:gd name="connsiteY1561" fmla="*/ 1848595 h 3922026"/>
              <a:gd name="connsiteX1562" fmla="*/ 10379572 w 11855435"/>
              <a:gd name="connsiteY1562" fmla="*/ 1848554 h 3922026"/>
              <a:gd name="connsiteX1563" fmla="*/ 10398939 w 11855435"/>
              <a:gd name="connsiteY1563" fmla="*/ 1843507 h 3922026"/>
              <a:gd name="connsiteX1564" fmla="*/ 10397921 w 11855435"/>
              <a:gd name="connsiteY1564" fmla="*/ 1843006 h 3922026"/>
              <a:gd name="connsiteX1565" fmla="*/ 10407596 w 11855435"/>
              <a:gd name="connsiteY1565" fmla="*/ 1838083 h 3922026"/>
              <a:gd name="connsiteX1566" fmla="*/ 10431642 w 11855435"/>
              <a:gd name="connsiteY1566" fmla="*/ 1834987 h 3922026"/>
              <a:gd name="connsiteX1567" fmla="*/ 10447549 w 11855435"/>
              <a:gd name="connsiteY1567" fmla="*/ 1830842 h 3922026"/>
              <a:gd name="connsiteX1568" fmla="*/ 10489179 w 11855435"/>
              <a:gd name="connsiteY1568" fmla="*/ 1825890 h 3922026"/>
              <a:gd name="connsiteX1569" fmla="*/ 10491356 w 11855435"/>
              <a:gd name="connsiteY1569" fmla="*/ 1828085 h 3922026"/>
              <a:gd name="connsiteX1570" fmla="*/ 10502057 w 11855435"/>
              <a:gd name="connsiteY1570" fmla="*/ 1827119 h 3922026"/>
              <a:gd name="connsiteX1571" fmla="*/ 10525386 w 11855435"/>
              <a:gd name="connsiteY1571" fmla="*/ 1830481 h 3922026"/>
              <a:gd name="connsiteX1572" fmla="*/ 10638175 w 11855435"/>
              <a:gd name="connsiteY1572" fmla="*/ 1818254 h 3922026"/>
              <a:gd name="connsiteX1573" fmla="*/ 10641044 w 11855435"/>
              <a:gd name="connsiteY1573" fmla="*/ 1815361 h 3922026"/>
              <a:gd name="connsiteX1574" fmla="*/ 10643546 w 11855435"/>
              <a:gd name="connsiteY1574" fmla="*/ 1817672 h 3922026"/>
              <a:gd name="connsiteX1575" fmla="*/ 10654287 w 11855435"/>
              <a:gd name="connsiteY1575" fmla="*/ 1816508 h 3922026"/>
              <a:gd name="connsiteX1576" fmla="*/ 10651418 w 11855435"/>
              <a:gd name="connsiteY1576" fmla="*/ 1819402 h 3922026"/>
              <a:gd name="connsiteX1577" fmla="*/ 10646047 w 11855435"/>
              <a:gd name="connsiteY1577" fmla="*/ 1819983 h 3922026"/>
              <a:gd name="connsiteX1578" fmla="*/ 10680405 w 11855435"/>
              <a:gd name="connsiteY1578" fmla="*/ 1824004 h 3922026"/>
              <a:gd name="connsiteX1579" fmla="*/ 10571885 w 11855435"/>
              <a:gd name="connsiteY1579" fmla="*/ 1851260 h 3922026"/>
              <a:gd name="connsiteX1580" fmla="*/ 10583364 w 11855435"/>
              <a:gd name="connsiteY1580" fmla="*/ 1839687 h 3922026"/>
              <a:gd name="connsiteX1581" fmla="*/ 10498471 w 11855435"/>
              <a:gd name="connsiteY1581" fmla="*/ 1843726 h 3922026"/>
              <a:gd name="connsiteX1582" fmla="*/ 10495127 w 11855435"/>
              <a:gd name="connsiteY1582" fmla="*/ 1844184 h 3922026"/>
              <a:gd name="connsiteX1583" fmla="*/ 10489847 w 11855435"/>
              <a:gd name="connsiteY1583" fmla="*/ 1850728 h 3922026"/>
              <a:gd name="connsiteX1584" fmla="*/ 10392042 w 11855435"/>
              <a:gd name="connsiteY1584" fmla="*/ 1882822 h 3922026"/>
              <a:gd name="connsiteX1585" fmla="*/ 10411590 w 11855435"/>
              <a:gd name="connsiteY1585" fmla="*/ 1885261 h 3922026"/>
              <a:gd name="connsiteX1586" fmla="*/ 10392371 w 11855435"/>
              <a:gd name="connsiteY1586" fmla="*/ 1895075 h 3922026"/>
              <a:gd name="connsiteX1587" fmla="*/ 10399460 w 11855435"/>
              <a:gd name="connsiteY1587" fmla="*/ 1924962 h 3922026"/>
              <a:gd name="connsiteX1588" fmla="*/ 10418118 w 11855435"/>
              <a:gd name="connsiteY1588" fmla="*/ 1938770 h 3922026"/>
              <a:gd name="connsiteX1589" fmla="*/ 10432912 w 11855435"/>
              <a:gd name="connsiteY1589" fmla="*/ 1938066 h 3922026"/>
              <a:gd name="connsiteX1590" fmla="*/ 10458187 w 11855435"/>
              <a:gd name="connsiteY1590" fmla="*/ 1938421 h 3922026"/>
              <a:gd name="connsiteX1591" fmla="*/ 10524101 w 11855435"/>
              <a:gd name="connsiteY1591" fmla="*/ 1925185 h 3922026"/>
              <a:gd name="connsiteX1592" fmla="*/ 10543927 w 11855435"/>
              <a:gd name="connsiteY1592" fmla="*/ 1926687 h 3922026"/>
              <a:gd name="connsiteX1593" fmla="*/ 10626156 w 11855435"/>
              <a:gd name="connsiteY1593" fmla="*/ 1916150 h 3922026"/>
              <a:gd name="connsiteX1594" fmla="*/ 10639059 w 11855435"/>
              <a:gd name="connsiteY1594" fmla="*/ 1909441 h 3922026"/>
              <a:gd name="connsiteX1595" fmla="*/ 10677913 w 11855435"/>
              <a:gd name="connsiteY1595" fmla="*/ 1907494 h 3922026"/>
              <a:gd name="connsiteX1596" fmla="*/ 10671788 w 11855435"/>
              <a:gd name="connsiteY1596" fmla="*/ 1904236 h 3922026"/>
              <a:gd name="connsiteX1597" fmla="*/ 10701476 w 11855435"/>
              <a:gd name="connsiteY1597" fmla="*/ 1902661 h 3922026"/>
              <a:gd name="connsiteX1598" fmla="*/ 10706952 w 11855435"/>
              <a:gd name="connsiteY1598" fmla="*/ 1913804 h 3922026"/>
              <a:gd name="connsiteX1599" fmla="*/ 10690161 w 11855435"/>
              <a:gd name="connsiteY1599" fmla="*/ 1914012 h 3922026"/>
              <a:gd name="connsiteX1600" fmla="*/ 10626733 w 11855435"/>
              <a:gd name="connsiteY1600" fmla="*/ 1928334 h 3922026"/>
              <a:gd name="connsiteX1601" fmla="*/ 10566091 w 11855435"/>
              <a:gd name="connsiteY1601" fmla="*/ 1939404 h 3922026"/>
              <a:gd name="connsiteX1602" fmla="*/ 10556978 w 11855435"/>
              <a:gd name="connsiteY1602" fmla="*/ 1938158 h 3922026"/>
              <a:gd name="connsiteX1603" fmla="*/ 10554719 w 11855435"/>
              <a:gd name="connsiteY1603" fmla="*/ 1941480 h 3922026"/>
              <a:gd name="connsiteX1604" fmla="*/ 10566091 w 11855435"/>
              <a:gd name="connsiteY1604" fmla="*/ 1939404 h 3922026"/>
              <a:gd name="connsiteX1605" fmla="*/ 10568424 w 11855435"/>
              <a:gd name="connsiteY1605" fmla="*/ 1939724 h 3922026"/>
              <a:gd name="connsiteX1606" fmla="*/ 10560845 w 11855435"/>
              <a:gd name="connsiteY1606" fmla="*/ 1944740 h 3922026"/>
              <a:gd name="connsiteX1607" fmla="*/ 10558585 w 11855435"/>
              <a:gd name="connsiteY1607" fmla="*/ 1948063 h 3922026"/>
              <a:gd name="connsiteX1608" fmla="*/ 10707076 w 11855435"/>
              <a:gd name="connsiteY1608" fmla="*/ 1932065 h 3922026"/>
              <a:gd name="connsiteX1609" fmla="*/ 10716167 w 11855435"/>
              <a:gd name="connsiteY1609" fmla="*/ 1932554 h 3922026"/>
              <a:gd name="connsiteX1610" fmla="*/ 10723710 w 11855435"/>
              <a:gd name="connsiteY1610" fmla="*/ 1947902 h 3922026"/>
              <a:gd name="connsiteX1611" fmla="*/ 10646947 w 11855435"/>
              <a:gd name="connsiteY1611" fmla="*/ 1953798 h 3922026"/>
              <a:gd name="connsiteX1612" fmla="*/ 10529064 w 11855435"/>
              <a:gd name="connsiteY1612" fmla="*/ 1973075 h 3922026"/>
              <a:gd name="connsiteX1613" fmla="*/ 10446837 w 11855435"/>
              <a:gd name="connsiteY1613" fmla="*/ 1983613 h 3922026"/>
              <a:gd name="connsiteX1614" fmla="*/ 10446986 w 11855435"/>
              <a:gd name="connsiteY1614" fmla="*/ 2001792 h 3922026"/>
              <a:gd name="connsiteX1615" fmla="*/ 10421836 w 11855435"/>
              <a:gd name="connsiteY1615" fmla="*/ 2001982 h 3922026"/>
              <a:gd name="connsiteX1616" fmla="*/ 10423293 w 11855435"/>
              <a:gd name="connsiteY1616" fmla="*/ 1993707 h 3922026"/>
              <a:gd name="connsiteX1617" fmla="*/ 10420136 w 11855435"/>
              <a:gd name="connsiteY1617" fmla="*/ 1994397 h 3922026"/>
              <a:gd name="connsiteX1618" fmla="*/ 10411340 w 11855435"/>
              <a:gd name="connsiteY1618" fmla="*/ 2001630 h 3922026"/>
              <a:gd name="connsiteX1619" fmla="*/ 10395718 w 11855435"/>
              <a:gd name="connsiteY1619" fmla="*/ 2019593 h 3922026"/>
              <a:gd name="connsiteX1620" fmla="*/ 10395221 w 11855435"/>
              <a:gd name="connsiteY1620" fmla="*/ 2001048 h 3922026"/>
              <a:gd name="connsiteX1621" fmla="*/ 10334992 w 11855435"/>
              <a:gd name="connsiteY1621" fmla="*/ 2013688 h 3922026"/>
              <a:gd name="connsiteX1622" fmla="*/ 10318988 w 11855435"/>
              <a:gd name="connsiteY1622" fmla="*/ 2014721 h 3922026"/>
              <a:gd name="connsiteX1623" fmla="*/ 10279470 w 11855435"/>
              <a:gd name="connsiteY1623" fmla="*/ 2021239 h 3922026"/>
              <a:gd name="connsiteX1624" fmla="*/ 10205774 w 11855435"/>
              <a:gd name="connsiteY1624" fmla="*/ 2049892 h 3922026"/>
              <a:gd name="connsiteX1625" fmla="*/ 10156640 w 11855435"/>
              <a:gd name="connsiteY1625" fmla="*/ 2063979 h 3922026"/>
              <a:gd name="connsiteX1626" fmla="*/ 10155049 w 11855435"/>
              <a:gd name="connsiteY1626" fmla="*/ 2067438 h 3922026"/>
              <a:gd name="connsiteX1627" fmla="*/ 10253066 w 11855435"/>
              <a:gd name="connsiteY1627" fmla="*/ 2066595 h 3922026"/>
              <a:gd name="connsiteX1628" fmla="*/ 10253573 w 11855435"/>
              <a:gd name="connsiteY1628" fmla="*/ 2085474 h 3922026"/>
              <a:gd name="connsiteX1629" fmla="*/ 10208101 w 11855435"/>
              <a:gd name="connsiteY1629" fmla="*/ 2100505 h 3922026"/>
              <a:gd name="connsiteX1630" fmla="*/ 10208269 w 11855435"/>
              <a:gd name="connsiteY1630" fmla="*/ 2106798 h 3922026"/>
              <a:gd name="connsiteX1631" fmla="*/ 10293667 w 11855435"/>
              <a:gd name="connsiteY1631" fmla="*/ 2127442 h 3922026"/>
              <a:gd name="connsiteX1632" fmla="*/ 10306125 w 11855435"/>
              <a:gd name="connsiteY1632" fmla="*/ 2099995 h 3922026"/>
              <a:gd name="connsiteX1633" fmla="*/ 10306286 w 11855435"/>
              <a:gd name="connsiteY1633" fmla="*/ 2105956 h 3922026"/>
              <a:gd name="connsiteX1634" fmla="*/ 10385771 w 11855435"/>
              <a:gd name="connsiteY1634" fmla="*/ 2140428 h 3922026"/>
              <a:gd name="connsiteX1635" fmla="*/ 10431235 w 11855435"/>
              <a:gd name="connsiteY1635" fmla="*/ 2125063 h 3922026"/>
              <a:gd name="connsiteX1636" fmla="*/ 10431735 w 11855435"/>
              <a:gd name="connsiteY1636" fmla="*/ 2143608 h 3922026"/>
              <a:gd name="connsiteX1637" fmla="*/ 10444575 w 11855435"/>
              <a:gd name="connsiteY1637" fmla="*/ 2153708 h 3922026"/>
              <a:gd name="connsiteX1638" fmla="*/ 10556175 w 11855435"/>
              <a:gd name="connsiteY1638" fmla="*/ 2143841 h 3922026"/>
              <a:gd name="connsiteX1639" fmla="*/ 10557154 w 11855435"/>
              <a:gd name="connsiteY1639" fmla="*/ 2151011 h 3922026"/>
              <a:gd name="connsiteX1640" fmla="*/ 10558222 w 11855435"/>
              <a:gd name="connsiteY1640" fmla="*/ 2152944 h 3922026"/>
              <a:gd name="connsiteX1641" fmla="*/ 10569741 w 11855435"/>
              <a:gd name="connsiteY1641" fmla="*/ 2153001 h 3922026"/>
              <a:gd name="connsiteX1642" fmla="*/ 10643683 w 11855435"/>
              <a:gd name="connsiteY1642" fmla="*/ 2145211 h 3922026"/>
              <a:gd name="connsiteX1643" fmla="*/ 10661263 w 11855435"/>
              <a:gd name="connsiteY1643" fmla="*/ 2149096 h 3922026"/>
              <a:gd name="connsiteX1644" fmla="*/ 10748781 w 11855435"/>
              <a:gd name="connsiteY1644" fmla="*/ 2140856 h 3922026"/>
              <a:gd name="connsiteX1645" fmla="*/ 10805879 w 11855435"/>
              <a:gd name="connsiteY1645" fmla="*/ 2141656 h 3922026"/>
              <a:gd name="connsiteX1646" fmla="*/ 10823458 w 11855435"/>
              <a:gd name="connsiteY1646" fmla="*/ 2145540 h 3922026"/>
              <a:gd name="connsiteX1647" fmla="*/ 10822005 w 11855435"/>
              <a:gd name="connsiteY1647" fmla="*/ 2149161 h 3922026"/>
              <a:gd name="connsiteX1648" fmla="*/ 10778973 w 11855435"/>
              <a:gd name="connsiteY1648" fmla="*/ 2151471 h 3922026"/>
              <a:gd name="connsiteX1649" fmla="*/ 10727454 w 11855435"/>
              <a:gd name="connsiteY1649" fmla="*/ 2155846 h 3922026"/>
              <a:gd name="connsiteX1650" fmla="*/ 10699327 w 11855435"/>
              <a:gd name="connsiteY1650" fmla="*/ 2149628 h 3922026"/>
              <a:gd name="connsiteX1651" fmla="*/ 10618837 w 11855435"/>
              <a:gd name="connsiteY1651" fmla="*/ 2159421 h 3922026"/>
              <a:gd name="connsiteX1652" fmla="*/ 10592774 w 11855435"/>
              <a:gd name="connsiteY1652" fmla="*/ 2157600 h 3922026"/>
              <a:gd name="connsiteX1653" fmla="*/ 10586353 w 11855435"/>
              <a:gd name="connsiteY1653" fmla="*/ 2164063 h 3922026"/>
              <a:gd name="connsiteX1654" fmla="*/ 10535033 w 11855435"/>
              <a:gd name="connsiteY1654" fmla="*/ 2173900 h 3922026"/>
              <a:gd name="connsiteX1655" fmla="*/ 10512012 w 11855435"/>
              <a:gd name="connsiteY1655" fmla="*/ 2176027 h 3922026"/>
              <a:gd name="connsiteX1656" fmla="*/ 10492318 w 11855435"/>
              <a:gd name="connsiteY1656" fmla="*/ 2179257 h 3922026"/>
              <a:gd name="connsiteX1657" fmla="*/ 10433068 w 11855435"/>
              <a:gd name="connsiteY1657" fmla="*/ 2193282 h 3922026"/>
              <a:gd name="connsiteX1658" fmla="*/ 10394026 w 11855435"/>
              <a:gd name="connsiteY1658" fmla="*/ 2213696 h 3922026"/>
              <a:gd name="connsiteX1659" fmla="*/ 10303045 w 11855435"/>
              <a:gd name="connsiteY1659" fmla="*/ 2219132 h 3922026"/>
              <a:gd name="connsiteX1660" fmla="*/ 10258249 w 11855435"/>
              <a:gd name="connsiteY1660" fmla="*/ 2259334 h 3922026"/>
              <a:gd name="connsiteX1661" fmla="*/ 10101850 w 11855435"/>
              <a:gd name="connsiteY1661" fmla="*/ 2309401 h 3922026"/>
              <a:gd name="connsiteX1662" fmla="*/ 10025262 w 11855435"/>
              <a:gd name="connsiteY1662" fmla="*/ 2287595 h 3922026"/>
              <a:gd name="connsiteX1663" fmla="*/ 9997310 w 11855435"/>
              <a:gd name="connsiteY1663" fmla="*/ 2292754 h 3922026"/>
              <a:gd name="connsiteX1664" fmla="*/ 10006347 w 11855435"/>
              <a:gd name="connsiteY1664" fmla="*/ 2292988 h 3922026"/>
              <a:gd name="connsiteX1665" fmla="*/ 10008774 w 11855435"/>
              <a:gd name="connsiteY1665" fmla="*/ 2296480 h 3922026"/>
              <a:gd name="connsiteX1666" fmla="*/ 9975959 w 11855435"/>
              <a:gd name="connsiteY1666" fmla="*/ 2313857 h 3922026"/>
              <a:gd name="connsiteX1667" fmla="*/ 9961397 w 11855435"/>
              <a:gd name="connsiteY1667" fmla="*/ 2319389 h 3922026"/>
              <a:gd name="connsiteX1668" fmla="*/ 9954160 w 11855435"/>
              <a:gd name="connsiteY1668" fmla="*/ 2327147 h 3922026"/>
              <a:gd name="connsiteX1669" fmla="*/ 9788963 w 11855435"/>
              <a:gd name="connsiteY1669" fmla="*/ 2359286 h 3922026"/>
              <a:gd name="connsiteX1670" fmla="*/ 9789125 w 11855435"/>
              <a:gd name="connsiteY1670" fmla="*/ 2365246 h 3922026"/>
              <a:gd name="connsiteX1671" fmla="*/ 9797947 w 11855435"/>
              <a:gd name="connsiteY1671" fmla="*/ 2372024 h 3922026"/>
              <a:gd name="connsiteX1672" fmla="*/ 9796693 w 11855435"/>
              <a:gd name="connsiteY1672" fmla="*/ 2375210 h 3922026"/>
              <a:gd name="connsiteX1673" fmla="*/ 9836451 w 11855435"/>
              <a:gd name="connsiteY1673" fmla="*/ 2373320 h 3922026"/>
              <a:gd name="connsiteX1674" fmla="*/ 9893548 w 11855435"/>
              <a:gd name="connsiteY1674" fmla="*/ 2374119 h 3922026"/>
              <a:gd name="connsiteX1675" fmla="*/ 9911127 w 11855435"/>
              <a:gd name="connsiteY1675" fmla="*/ 2378005 h 3922026"/>
              <a:gd name="connsiteX1676" fmla="*/ 9909676 w 11855435"/>
              <a:gd name="connsiteY1676" fmla="*/ 2381625 h 3922026"/>
              <a:gd name="connsiteX1677" fmla="*/ 9866642 w 11855435"/>
              <a:gd name="connsiteY1677" fmla="*/ 2383935 h 3922026"/>
              <a:gd name="connsiteX1678" fmla="*/ 9815123 w 11855435"/>
              <a:gd name="connsiteY1678" fmla="*/ 2388310 h 3922026"/>
              <a:gd name="connsiteX1679" fmla="*/ 9786997 w 11855435"/>
              <a:gd name="connsiteY1679" fmla="*/ 2382091 h 3922026"/>
              <a:gd name="connsiteX1680" fmla="*/ 9780955 w 11855435"/>
              <a:gd name="connsiteY1680" fmla="*/ 2382761 h 3922026"/>
              <a:gd name="connsiteX1681" fmla="*/ 9758356 w 11855435"/>
              <a:gd name="connsiteY1681" fmla="*/ 2392506 h 3922026"/>
              <a:gd name="connsiteX1682" fmla="*/ 9725405 w 11855435"/>
              <a:gd name="connsiteY1682" fmla="*/ 2402884 h 3922026"/>
              <a:gd name="connsiteX1683" fmla="*/ 9738416 w 11855435"/>
              <a:gd name="connsiteY1683" fmla="*/ 2419277 h 3922026"/>
              <a:gd name="connsiteX1684" fmla="*/ 9699659 w 11855435"/>
              <a:gd name="connsiteY1684" fmla="*/ 2426980 h 3922026"/>
              <a:gd name="connsiteX1685" fmla="*/ 9673234 w 11855435"/>
              <a:gd name="connsiteY1685" fmla="*/ 2425908 h 3922026"/>
              <a:gd name="connsiteX1686" fmla="*/ 9654354 w 11855435"/>
              <a:gd name="connsiteY1686" fmla="*/ 2448305 h 3922026"/>
              <a:gd name="connsiteX1687" fmla="*/ 9654523 w 11855435"/>
              <a:gd name="connsiteY1687" fmla="*/ 2454597 h 3922026"/>
              <a:gd name="connsiteX1688" fmla="*/ 9701164 w 11855435"/>
              <a:gd name="connsiteY1688" fmla="*/ 2482947 h 3922026"/>
              <a:gd name="connsiteX1689" fmla="*/ 9695579 w 11855435"/>
              <a:gd name="connsiteY1689" fmla="*/ 2509027 h 3922026"/>
              <a:gd name="connsiteX1690" fmla="*/ 9793132 w 11855435"/>
              <a:gd name="connsiteY1690" fmla="*/ 2514270 h 3922026"/>
              <a:gd name="connsiteX1691" fmla="*/ 9793808 w 11855435"/>
              <a:gd name="connsiteY1691" fmla="*/ 2539439 h 3922026"/>
              <a:gd name="connsiteX1692" fmla="*/ 9802927 w 11855435"/>
              <a:gd name="connsiteY1692" fmla="*/ 2543130 h 3922026"/>
              <a:gd name="connsiteX1693" fmla="*/ 9823025 w 11855435"/>
              <a:gd name="connsiteY1693" fmla="*/ 2541214 h 3922026"/>
              <a:gd name="connsiteX1694" fmla="*/ 9824161 w 11855435"/>
              <a:gd name="connsiteY1694" fmla="*/ 2540953 h 3922026"/>
              <a:gd name="connsiteX1695" fmla="*/ 9826406 w 11855435"/>
              <a:gd name="connsiteY1695" fmla="*/ 2539284 h 3922026"/>
              <a:gd name="connsiteX1696" fmla="*/ 9833816 w 11855435"/>
              <a:gd name="connsiteY1696" fmla="*/ 2531485 h 3922026"/>
              <a:gd name="connsiteX1697" fmla="*/ 9837108 w 11855435"/>
              <a:gd name="connsiteY1697" fmla="*/ 2537980 h 3922026"/>
              <a:gd name="connsiteX1698" fmla="*/ 9869773 w 11855435"/>
              <a:gd name="connsiteY1698" fmla="*/ 2530487 h 3922026"/>
              <a:gd name="connsiteX1699" fmla="*/ 9890443 w 11855435"/>
              <a:gd name="connsiteY1699" fmla="*/ 2532679 h 3922026"/>
              <a:gd name="connsiteX1700" fmla="*/ 9901936 w 11855435"/>
              <a:gd name="connsiteY1700" fmla="*/ 2527183 h 3922026"/>
              <a:gd name="connsiteX1701" fmla="*/ 9912124 w 11855435"/>
              <a:gd name="connsiteY1701" fmla="*/ 2522244 h 3922026"/>
              <a:gd name="connsiteX1702" fmla="*/ 9984055 w 11855435"/>
              <a:gd name="connsiteY1702" fmla="*/ 2532915 h 3922026"/>
              <a:gd name="connsiteX1703" fmla="*/ 10002935 w 11855435"/>
              <a:gd name="connsiteY1703" fmla="*/ 2510517 h 3922026"/>
              <a:gd name="connsiteX1704" fmla="*/ 10022981 w 11855435"/>
              <a:gd name="connsiteY1704" fmla="*/ 2531501 h 3922026"/>
              <a:gd name="connsiteX1705" fmla="*/ 10081404 w 11855435"/>
              <a:gd name="connsiteY1705" fmla="*/ 2507236 h 3922026"/>
              <a:gd name="connsiteX1706" fmla="*/ 10081912 w 11855435"/>
              <a:gd name="connsiteY1706" fmla="*/ 2526112 h 3922026"/>
              <a:gd name="connsiteX1707" fmla="*/ 10107424 w 11855435"/>
              <a:gd name="connsiteY1707" fmla="*/ 2534150 h 3922026"/>
              <a:gd name="connsiteX1708" fmla="*/ 10122532 w 11855435"/>
              <a:gd name="connsiteY1708" fmla="*/ 2544021 h 3922026"/>
              <a:gd name="connsiteX1709" fmla="*/ 10170637 w 11855435"/>
              <a:gd name="connsiteY1709" fmla="*/ 2549581 h 3922026"/>
              <a:gd name="connsiteX1710" fmla="*/ 10187405 w 11855435"/>
              <a:gd name="connsiteY1710" fmla="*/ 2555247 h 3922026"/>
              <a:gd name="connsiteX1711" fmla="*/ 10185608 w 11855435"/>
              <a:gd name="connsiteY1711" fmla="*/ 2558773 h 3922026"/>
              <a:gd name="connsiteX1712" fmla="*/ 10143330 w 11855435"/>
              <a:gd name="connsiteY1712" fmla="*/ 2556873 h 3922026"/>
              <a:gd name="connsiteX1713" fmla="*/ 10116097 w 11855435"/>
              <a:gd name="connsiteY1713" fmla="*/ 2554379 h 3922026"/>
              <a:gd name="connsiteX1714" fmla="*/ 10113230 w 11855435"/>
              <a:gd name="connsiteY1714" fmla="*/ 2554604 h 3922026"/>
              <a:gd name="connsiteX1715" fmla="*/ 10073784 w 11855435"/>
              <a:gd name="connsiteY1715" fmla="*/ 2572226 h 3922026"/>
              <a:gd name="connsiteX1716" fmla="*/ 9960980 w 11855435"/>
              <a:gd name="connsiteY1716" fmla="*/ 2656360 h 3922026"/>
              <a:gd name="connsiteX1717" fmla="*/ 9902336 w 11855435"/>
              <a:gd name="connsiteY1717" fmla="*/ 2649041 h 3922026"/>
              <a:gd name="connsiteX1718" fmla="*/ 9818454 w 11855435"/>
              <a:gd name="connsiteY1718" fmla="*/ 2684693 h 3922026"/>
              <a:gd name="connsiteX1719" fmla="*/ 9817945 w 11855435"/>
              <a:gd name="connsiteY1719" fmla="*/ 2665818 h 3922026"/>
              <a:gd name="connsiteX1720" fmla="*/ 9647915 w 11855435"/>
              <a:gd name="connsiteY1720" fmla="*/ 2699619 h 3922026"/>
              <a:gd name="connsiteX1721" fmla="*/ 9648583 w 11855435"/>
              <a:gd name="connsiteY1721" fmla="*/ 2724456 h 3922026"/>
              <a:gd name="connsiteX1722" fmla="*/ 9558618 w 11855435"/>
              <a:gd name="connsiteY1722" fmla="*/ 2767644 h 3922026"/>
              <a:gd name="connsiteX1723" fmla="*/ 9533192 w 11855435"/>
              <a:gd name="connsiteY1723" fmla="*/ 2803662 h 3922026"/>
              <a:gd name="connsiteX1724" fmla="*/ 9514314 w 11855435"/>
              <a:gd name="connsiteY1724" fmla="*/ 2811984 h 3922026"/>
              <a:gd name="connsiteX1725" fmla="*/ 9519933 w 11855435"/>
              <a:gd name="connsiteY1725" fmla="*/ 2812011 h 3922026"/>
              <a:gd name="connsiteX1726" fmla="*/ 9593876 w 11855435"/>
              <a:gd name="connsiteY1726" fmla="*/ 2804220 h 3922026"/>
              <a:gd name="connsiteX1727" fmla="*/ 9611456 w 11855435"/>
              <a:gd name="connsiteY1727" fmla="*/ 2808106 h 3922026"/>
              <a:gd name="connsiteX1728" fmla="*/ 9698975 w 11855435"/>
              <a:gd name="connsiteY1728" fmla="*/ 2799866 h 3922026"/>
              <a:gd name="connsiteX1729" fmla="*/ 9756072 w 11855435"/>
              <a:gd name="connsiteY1729" fmla="*/ 2800666 h 3922026"/>
              <a:gd name="connsiteX1730" fmla="*/ 9773651 w 11855435"/>
              <a:gd name="connsiteY1730" fmla="*/ 2804551 h 3922026"/>
              <a:gd name="connsiteX1731" fmla="*/ 9772198 w 11855435"/>
              <a:gd name="connsiteY1731" fmla="*/ 2808171 h 3922026"/>
              <a:gd name="connsiteX1732" fmla="*/ 9729166 w 11855435"/>
              <a:gd name="connsiteY1732" fmla="*/ 2810480 h 3922026"/>
              <a:gd name="connsiteX1733" fmla="*/ 9677647 w 11855435"/>
              <a:gd name="connsiteY1733" fmla="*/ 2814856 h 3922026"/>
              <a:gd name="connsiteX1734" fmla="*/ 9649520 w 11855435"/>
              <a:gd name="connsiteY1734" fmla="*/ 2808637 h 3922026"/>
              <a:gd name="connsiteX1735" fmla="*/ 9569031 w 11855435"/>
              <a:gd name="connsiteY1735" fmla="*/ 2818431 h 3922026"/>
              <a:gd name="connsiteX1736" fmla="*/ 9542965 w 11855435"/>
              <a:gd name="connsiteY1736" fmla="*/ 2816611 h 3922026"/>
              <a:gd name="connsiteX1737" fmla="*/ 9536545 w 11855435"/>
              <a:gd name="connsiteY1737" fmla="*/ 2823073 h 3922026"/>
              <a:gd name="connsiteX1738" fmla="*/ 9427086 w 11855435"/>
              <a:gd name="connsiteY1738" fmla="*/ 2838285 h 3922026"/>
              <a:gd name="connsiteX1739" fmla="*/ 9395913 w 11855435"/>
              <a:gd name="connsiteY1739" fmla="*/ 2842738 h 3922026"/>
              <a:gd name="connsiteX1740" fmla="*/ 9390385 w 11855435"/>
              <a:gd name="connsiteY1740" fmla="*/ 2845036 h 3922026"/>
              <a:gd name="connsiteX1741" fmla="*/ 9384001 w 11855435"/>
              <a:gd name="connsiteY1741" fmla="*/ 2864616 h 3922026"/>
              <a:gd name="connsiteX1742" fmla="*/ 9364624 w 11855435"/>
              <a:gd name="connsiteY1742" fmla="*/ 2868469 h 3922026"/>
              <a:gd name="connsiteX1743" fmla="*/ 9344757 w 11855435"/>
              <a:gd name="connsiteY1743" fmla="*/ 2854107 h 3922026"/>
              <a:gd name="connsiteX1744" fmla="*/ 9305705 w 11855435"/>
              <a:gd name="connsiteY1744" fmla="*/ 2874189 h 3922026"/>
              <a:gd name="connsiteX1745" fmla="*/ 9286367 w 11855435"/>
              <a:gd name="connsiteY1745" fmla="*/ 2864971 h 3922026"/>
              <a:gd name="connsiteX1746" fmla="*/ 9285913 w 11855435"/>
              <a:gd name="connsiteY1746" fmla="*/ 2865078 h 3922026"/>
              <a:gd name="connsiteX1747" fmla="*/ 9287939 w 11855435"/>
              <a:gd name="connsiteY1747" fmla="*/ 2869353 h 3922026"/>
              <a:gd name="connsiteX1748" fmla="*/ 9266552 w 11855435"/>
              <a:gd name="connsiteY1748" fmla="*/ 2878001 h 3922026"/>
              <a:gd name="connsiteX1749" fmla="*/ 9261278 w 11855435"/>
              <a:gd name="connsiteY1749" fmla="*/ 2881600 h 3922026"/>
              <a:gd name="connsiteX1750" fmla="*/ 9256679 w 11855435"/>
              <a:gd name="connsiteY1750" fmla="*/ 2883891 h 3922026"/>
              <a:gd name="connsiteX1751" fmla="*/ 9256513 w 11855435"/>
              <a:gd name="connsiteY1751" fmla="*/ 2883852 h 3922026"/>
              <a:gd name="connsiteX1752" fmla="*/ 9255077 w 11855435"/>
              <a:gd name="connsiteY1752" fmla="*/ 2884689 h 3922026"/>
              <a:gd name="connsiteX1753" fmla="*/ 9256679 w 11855435"/>
              <a:gd name="connsiteY1753" fmla="*/ 2883891 h 3922026"/>
              <a:gd name="connsiteX1754" fmla="*/ 9257245 w 11855435"/>
              <a:gd name="connsiteY1754" fmla="*/ 2884025 h 3922026"/>
              <a:gd name="connsiteX1755" fmla="*/ 9258564 w 11855435"/>
              <a:gd name="connsiteY1755" fmla="*/ 2883356 h 3922026"/>
              <a:gd name="connsiteX1756" fmla="*/ 9258528 w 11855435"/>
              <a:gd name="connsiteY1756" fmla="*/ 2883939 h 3922026"/>
              <a:gd name="connsiteX1757" fmla="*/ 9196380 w 11855435"/>
              <a:gd name="connsiteY1757" fmla="*/ 2908764 h 3922026"/>
              <a:gd name="connsiteX1758" fmla="*/ 9194972 w 11855435"/>
              <a:gd name="connsiteY1758" fmla="*/ 2907333 h 3922026"/>
              <a:gd name="connsiteX1759" fmla="*/ 9147571 w 11855435"/>
              <a:gd name="connsiteY1759" fmla="*/ 2923970 h 3922026"/>
              <a:gd name="connsiteX1760" fmla="*/ 9134263 w 11855435"/>
              <a:gd name="connsiteY1760" fmla="*/ 2925933 h 3922026"/>
              <a:gd name="connsiteX1761" fmla="*/ 9070152 w 11855435"/>
              <a:gd name="connsiteY1761" fmla="*/ 2944518 h 3922026"/>
              <a:gd name="connsiteX1762" fmla="*/ 9039536 w 11855435"/>
              <a:gd name="connsiteY1762" fmla="*/ 2952048 h 3922026"/>
              <a:gd name="connsiteX1763" fmla="*/ 9011372 w 11855435"/>
              <a:gd name="connsiteY1763" fmla="*/ 2960431 h 3922026"/>
              <a:gd name="connsiteX1764" fmla="*/ 9011310 w 11855435"/>
              <a:gd name="connsiteY1764" fmla="*/ 2960430 h 3922026"/>
              <a:gd name="connsiteX1765" fmla="*/ 9009142 w 11855435"/>
              <a:gd name="connsiteY1765" fmla="*/ 2961095 h 3922026"/>
              <a:gd name="connsiteX1766" fmla="*/ 9011372 w 11855435"/>
              <a:gd name="connsiteY1766" fmla="*/ 2960431 h 3922026"/>
              <a:gd name="connsiteX1767" fmla="*/ 9014713 w 11855435"/>
              <a:gd name="connsiteY1767" fmla="*/ 2960445 h 3922026"/>
              <a:gd name="connsiteX1768" fmla="*/ 9009443 w 11855435"/>
              <a:gd name="connsiteY1768" fmla="*/ 2963117 h 3922026"/>
              <a:gd name="connsiteX1769" fmla="*/ 9007275 w 11855435"/>
              <a:gd name="connsiteY1769" fmla="*/ 2963781 h 3922026"/>
              <a:gd name="connsiteX1770" fmla="*/ 9008510 w 11855435"/>
              <a:gd name="connsiteY1770" fmla="*/ 2964461 h 3922026"/>
              <a:gd name="connsiteX1771" fmla="*/ 9065482 w 11855435"/>
              <a:gd name="connsiteY1771" fmla="*/ 2951234 h 3922026"/>
              <a:gd name="connsiteX1772" fmla="*/ 9063916 w 11855435"/>
              <a:gd name="connsiteY1772" fmla="*/ 2955943 h 3922026"/>
              <a:gd name="connsiteX1773" fmla="*/ 9048439 w 11855435"/>
              <a:gd name="connsiteY1773" fmla="*/ 2958572 h 3922026"/>
              <a:gd name="connsiteX1774" fmla="*/ 9024287 w 11855435"/>
              <a:gd name="connsiteY1774" fmla="*/ 2963856 h 3922026"/>
              <a:gd name="connsiteX1775" fmla="*/ 8941931 w 11855435"/>
              <a:gd name="connsiteY1775" fmla="*/ 2981688 h 3922026"/>
              <a:gd name="connsiteX1776" fmla="*/ 8933891 w 11855435"/>
              <a:gd name="connsiteY1776" fmla="*/ 2980979 h 3922026"/>
              <a:gd name="connsiteX1777" fmla="*/ 8900466 w 11855435"/>
              <a:gd name="connsiteY1777" fmla="*/ 2984877 h 3922026"/>
              <a:gd name="connsiteX1778" fmla="*/ 8895197 w 11855435"/>
              <a:gd name="connsiteY1778" fmla="*/ 2987548 h 3922026"/>
              <a:gd name="connsiteX1779" fmla="*/ 8887397 w 11855435"/>
              <a:gd name="connsiteY1779" fmla="*/ 2987593 h 3922026"/>
              <a:gd name="connsiteX1780" fmla="*/ 8875338 w 11855435"/>
              <a:gd name="connsiteY1780" fmla="*/ 2992173 h 3922026"/>
              <a:gd name="connsiteX1781" fmla="*/ 8877094 w 11855435"/>
              <a:gd name="connsiteY1781" fmla="*/ 2989710 h 3922026"/>
              <a:gd name="connsiteX1782" fmla="*/ 8869831 w 11855435"/>
              <a:gd name="connsiteY1782" fmla="*/ 2990009 h 3922026"/>
              <a:gd name="connsiteX1783" fmla="*/ 8867893 w 11855435"/>
              <a:gd name="connsiteY1783" fmla="*/ 2985918 h 3922026"/>
              <a:gd name="connsiteX1784" fmla="*/ 8864410 w 11855435"/>
              <a:gd name="connsiteY1784" fmla="*/ 2986888 h 3922026"/>
              <a:gd name="connsiteX1785" fmla="*/ 8862519 w 11855435"/>
              <a:gd name="connsiteY1785" fmla="*/ 2982403 h 3922026"/>
              <a:gd name="connsiteX1786" fmla="*/ 8859212 w 11855435"/>
              <a:gd name="connsiteY1786" fmla="*/ 2984669 h 3922026"/>
              <a:gd name="connsiteX1787" fmla="*/ 8832411 w 11855435"/>
              <a:gd name="connsiteY1787" fmla="*/ 2996285 h 3922026"/>
              <a:gd name="connsiteX1788" fmla="*/ 8831034 w 11855435"/>
              <a:gd name="connsiteY1788" fmla="*/ 2986774 h 3922026"/>
              <a:gd name="connsiteX1789" fmla="*/ 8820917 w 11855435"/>
              <a:gd name="connsiteY1789" fmla="*/ 2990791 h 3922026"/>
              <a:gd name="connsiteX1790" fmla="*/ 8778886 w 11855435"/>
              <a:gd name="connsiteY1790" fmla="*/ 2984913 h 3922026"/>
              <a:gd name="connsiteX1791" fmla="*/ 8779394 w 11855435"/>
              <a:gd name="connsiteY1791" fmla="*/ 3003789 h 3922026"/>
              <a:gd name="connsiteX1792" fmla="*/ 8726378 w 11855435"/>
              <a:gd name="connsiteY1792" fmla="*/ 2995352 h 3922026"/>
              <a:gd name="connsiteX1793" fmla="*/ 8661706 w 11855435"/>
              <a:gd name="connsiteY1793" fmla="*/ 3020861 h 3922026"/>
              <a:gd name="connsiteX1794" fmla="*/ 8622608 w 11855435"/>
              <a:gd name="connsiteY1794" fmla="*/ 3015981 h 3922026"/>
              <a:gd name="connsiteX1795" fmla="*/ 8597020 w 11855435"/>
              <a:gd name="connsiteY1795" fmla="*/ 3046039 h 3922026"/>
              <a:gd name="connsiteX1796" fmla="*/ 8545314 w 11855435"/>
              <a:gd name="connsiteY1796" fmla="*/ 3062977 h 3922026"/>
              <a:gd name="connsiteX1797" fmla="*/ 8544807 w 11855435"/>
              <a:gd name="connsiteY1797" fmla="*/ 3044100 h 3922026"/>
              <a:gd name="connsiteX1798" fmla="*/ 8414488 w 11855435"/>
              <a:gd name="connsiteY1798" fmla="*/ 3082326 h 3922026"/>
              <a:gd name="connsiteX1799" fmla="*/ 8367582 w 11855435"/>
              <a:gd name="connsiteY1799" fmla="*/ 3067555 h 3922026"/>
              <a:gd name="connsiteX1800" fmla="*/ 8303164 w 11855435"/>
              <a:gd name="connsiteY1800" fmla="*/ 3079564 h 3922026"/>
              <a:gd name="connsiteX1801" fmla="*/ 8306839 w 11855435"/>
              <a:gd name="connsiteY1801" fmla="*/ 3087318 h 3922026"/>
              <a:gd name="connsiteX1802" fmla="*/ 8285454 w 11855435"/>
              <a:gd name="connsiteY1802" fmla="*/ 3095965 h 3922026"/>
              <a:gd name="connsiteX1803" fmla="*/ 8280178 w 11855435"/>
              <a:gd name="connsiteY1803" fmla="*/ 3099564 h 3922026"/>
              <a:gd name="connsiteX1804" fmla="*/ 8275580 w 11855435"/>
              <a:gd name="connsiteY1804" fmla="*/ 3101855 h 3922026"/>
              <a:gd name="connsiteX1805" fmla="*/ 8275414 w 11855435"/>
              <a:gd name="connsiteY1805" fmla="*/ 3101817 h 3922026"/>
              <a:gd name="connsiteX1806" fmla="*/ 8273980 w 11855435"/>
              <a:gd name="connsiteY1806" fmla="*/ 3102653 h 3922026"/>
              <a:gd name="connsiteX1807" fmla="*/ 8275580 w 11855435"/>
              <a:gd name="connsiteY1807" fmla="*/ 3101855 h 3922026"/>
              <a:gd name="connsiteX1808" fmla="*/ 8276149 w 11855435"/>
              <a:gd name="connsiteY1808" fmla="*/ 3101988 h 3922026"/>
              <a:gd name="connsiteX1809" fmla="*/ 8277466 w 11855435"/>
              <a:gd name="connsiteY1809" fmla="*/ 3101319 h 3922026"/>
              <a:gd name="connsiteX1810" fmla="*/ 8277430 w 11855435"/>
              <a:gd name="connsiteY1810" fmla="*/ 3101903 h 3922026"/>
              <a:gd name="connsiteX1811" fmla="*/ 8215281 w 11855435"/>
              <a:gd name="connsiteY1811" fmla="*/ 3126726 h 3922026"/>
              <a:gd name="connsiteX1812" fmla="*/ 8213873 w 11855435"/>
              <a:gd name="connsiteY1812" fmla="*/ 3125297 h 3922026"/>
              <a:gd name="connsiteX1813" fmla="*/ 8166474 w 11855435"/>
              <a:gd name="connsiteY1813" fmla="*/ 3141933 h 3922026"/>
              <a:gd name="connsiteX1814" fmla="*/ 8153164 w 11855435"/>
              <a:gd name="connsiteY1814" fmla="*/ 3143896 h 3922026"/>
              <a:gd name="connsiteX1815" fmla="*/ 8089053 w 11855435"/>
              <a:gd name="connsiteY1815" fmla="*/ 3162480 h 3922026"/>
              <a:gd name="connsiteX1816" fmla="*/ 8058436 w 11855435"/>
              <a:gd name="connsiteY1816" fmla="*/ 3170011 h 3922026"/>
              <a:gd name="connsiteX1817" fmla="*/ 8030276 w 11855435"/>
              <a:gd name="connsiteY1817" fmla="*/ 3178395 h 3922026"/>
              <a:gd name="connsiteX1818" fmla="*/ 8030213 w 11855435"/>
              <a:gd name="connsiteY1818" fmla="*/ 3178395 h 3922026"/>
              <a:gd name="connsiteX1819" fmla="*/ 8028044 w 11855435"/>
              <a:gd name="connsiteY1819" fmla="*/ 3179058 h 3922026"/>
              <a:gd name="connsiteX1820" fmla="*/ 8030276 w 11855435"/>
              <a:gd name="connsiteY1820" fmla="*/ 3178395 h 3922026"/>
              <a:gd name="connsiteX1821" fmla="*/ 8033614 w 11855435"/>
              <a:gd name="connsiteY1821" fmla="*/ 3178409 h 3922026"/>
              <a:gd name="connsiteX1822" fmla="*/ 8028345 w 11855435"/>
              <a:gd name="connsiteY1822" fmla="*/ 3181081 h 3922026"/>
              <a:gd name="connsiteX1823" fmla="*/ 8026176 w 11855435"/>
              <a:gd name="connsiteY1823" fmla="*/ 3181746 h 3922026"/>
              <a:gd name="connsiteX1824" fmla="*/ 8027411 w 11855435"/>
              <a:gd name="connsiteY1824" fmla="*/ 3182425 h 3922026"/>
              <a:gd name="connsiteX1825" fmla="*/ 8084383 w 11855435"/>
              <a:gd name="connsiteY1825" fmla="*/ 3169197 h 3922026"/>
              <a:gd name="connsiteX1826" fmla="*/ 8082816 w 11855435"/>
              <a:gd name="connsiteY1826" fmla="*/ 3173907 h 3922026"/>
              <a:gd name="connsiteX1827" fmla="*/ 8067339 w 11855435"/>
              <a:gd name="connsiteY1827" fmla="*/ 3176535 h 3922026"/>
              <a:gd name="connsiteX1828" fmla="*/ 8043189 w 11855435"/>
              <a:gd name="connsiteY1828" fmla="*/ 3181819 h 3922026"/>
              <a:gd name="connsiteX1829" fmla="*/ 7960833 w 11855435"/>
              <a:gd name="connsiteY1829" fmla="*/ 3199652 h 3922026"/>
              <a:gd name="connsiteX1830" fmla="*/ 7952793 w 11855435"/>
              <a:gd name="connsiteY1830" fmla="*/ 3198941 h 3922026"/>
              <a:gd name="connsiteX1831" fmla="*/ 7934917 w 11855435"/>
              <a:gd name="connsiteY1831" fmla="*/ 3201643 h 3922026"/>
              <a:gd name="connsiteX1832" fmla="*/ 7930875 w 11855435"/>
              <a:gd name="connsiteY1832" fmla="*/ 3201956 h 3922026"/>
              <a:gd name="connsiteX1833" fmla="*/ 7882116 w 11855435"/>
              <a:gd name="connsiteY1833" fmla="*/ 3219791 h 3922026"/>
              <a:gd name="connsiteX1834" fmla="*/ 7771131 w 11855435"/>
              <a:gd name="connsiteY1834" fmla="*/ 3229203 h 3922026"/>
              <a:gd name="connsiteX1835" fmla="*/ 7739464 w 11855435"/>
              <a:gd name="connsiteY1835" fmla="*/ 3266795 h 3922026"/>
              <a:gd name="connsiteX1836" fmla="*/ 7680534 w 11855435"/>
              <a:gd name="connsiteY1836" fmla="*/ 3272184 h 3922026"/>
              <a:gd name="connsiteX1837" fmla="*/ 7635576 w 11855435"/>
              <a:gd name="connsiteY1837" fmla="*/ 3306425 h 3922026"/>
              <a:gd name="connsiteX1838" fmla="*/ 7589437 w 11855435"/>
              <a:gd name="connsiteY1838" fmla="*/ 3296621 h 3922026"/>
              <a:gd name="connsiteX1839" fmla="*/ 7501158 w 11855435"/>
              <a:gd name="connsiteY1839" fmla="*/ 3317873 h 3922026"/>
              <a:gd name="connsiteX1840" fmla="*/ 7484425 w 11855435"/>
              <a:gd name="connsiteY1840" fmla="*/ 3319411 h 3922026"/>
              <a:gd name="connsiteX1841" fmla="*/ 7457038 w 11855435"/>
              <a:gd name="connsiteY1841" fmla="*/ 3327564 h 3922026"/>
              <a:gd name="connsiteX1842" fmla="*/ 7456975 w 11855435"/>
              <a:gd name="connsiteY1842" fmla="*/ 3327563 h 3922026"/>
              <a:gd name="connsiteX1843" fmla="*/ 7454806 w 11855435"/>
              <a:gd name="connsiteY1843" fmla="*/ 3328227 h 3922026"/>
              <a:gd name="connsiteX1844" fmla="*/ 7457038 w 11855435"/>
              <a:gd name="connsiteY1844" fmla="*/ 3327564 h 3922026"/>
              <a:gd name="connsiteX1845" fmla="*/ 7460379 w 11855435"/>
              <a:gd name="connsiteY1845" fmla="*/ 3327578 h 3922026"/>
              <a:gd name="connsiteX1846" fmla="*/ 7455106 w 11855435"/>
              <a:gd name="connsiteY1846" fmla="*/ 3330250 h 3922026"/>
              <a:gd name="connsiteX1847" fmla="*/ 7452939 w 11855435"/>
              <a:gd name="connsiteY1847" fmla="*/ 3330914 h 3922026"/>
              <a:gd name="connsiteX1848" fmla="*/ 7454173 w 11855435"/>
              <a:gd name="connsiteY1848" fmla="*/ 3331593 h 3922026"/>
              <a:gd name="connsiteX1849" fmla="*/ 7511147 w 11855435"/>
              <a:gd name="connsiteY1849" fmla="*/ 3318367 h 3922026"/>
              <a:gd name="connsiteX1850" fmla="*/ 7509578 w 11855435"/>
              <a:gd name="connsiteY1850" fmla="*/ 3323075 h 3922026"/>
              <a:gd name="connsiteX1851" fmla="*/ 7494102 w 11855435"/>
              <a:gd name="connsiteY1851" fmla="*/ 3325703 h 3922026"/>
              <a:gd name="connsiteX1852" fmla="*/ 7469951 w 11855435"/>
              <a:gd name="connsiteY1852" fmla="*/ 3330987 h 3922026"/>
              <a:gd name="connsiteX1853" fmla="*/ 7387594 w 11855435"/>
              <a:gd name="connsiteY1853" fmla="*/ 3348820 h 3922026"/>
              <a:gd name="connsiteX1854" fmla="*/ 7379553 w 11855435"/>
              <a:gd name="connsiteY1854" fmla="*/ 3348112 h 3922026"/>
              <a:gd name="connsiteX1855" fmla="*/ 7346131 w 11855435"/>
              <a:gd name="connsiteY1855" fmla="*/ 3352008 h 3922026"/>
              <a:gd name="connsiteX1856" fmla="*/ 7340861 w 11855435"/>
              <a:gd name="connsiteY1856" fmla="*/ 3354680 h 3922026"/>
              <a:gd name="connsiteX1857" fmla="*/ 7325082 w 11855435"/>
              <a:gd name="connsiteY1857" fmla="*/ 3355285 h 3922026"/>
              <a:gd name="connsiteX1858" fmla="*/ 7327552 w 11855435"/>
              <a:gd name="connsiteY1858" fmla="*/ 3356643 h 3922026"/>
              <a:gd name="connsiteX1859" fmla="*/ 7315495 w 11855435"/>
              <a:gd name="connsiteY1859" fmla="*/ 3357141 h 3922026"/>
              <a:gd name="connsiteX1860" fmla="*/ 7313329 w 11855435"/>
              <a:gd name="connsiteY1860" fmla="*/ 3352573 h 3922026"/>
              <a:gd name="connsiteX1861" fmla="*/ 7320145 w 11855435"/>
              <a:gd name="connsiteY1861" fmla="*/ 3352569 h 3922026"/>
              <a:gd name="connsiteX1862" fmla="*/ 7345959 w 11855435"/>
              <a:gd name="connsiteY1862" fmla="*/ 3347039 h 3922026"/>
              <a:gd name="connsiteX1863" fmla="*/ 7370626 w 11855435"/>
              <a:gd name="connsiteY1863" fmla="*/ 3342820 h 3922026"/>
              <a:gd name="connsiteX1864" fmla="*/ 7374317 w 11855435"/>
              <a:gd name="connsiteY1864" fmla="*/ 3343373 h 3922026"/>
              <a:gd name="connsiteX1865" fmla="*/ 7375251 w 11855435"/>
              <a:gd name="connsiteY1865" fmla="*/ 3342029 h 3922026"/>
              <a:gd name="connsiteX1866" fmla="*/ 7370626 w 11855435"/>
              <a:gd name="connsiteY1866" fmla="*/ 3342820 h 3922026"/>
              <a:gd name="connsiteX1867" fmla="*/ 7369680 w 11855435"/>
              <a:gd name="connsiteY1867" fmla="*/ 3342680 h 3922026"/>
              <a:gd name="connsiteX1868" fmla="*/ 7372783 w 11855435"/>
              <a:gd name="connsiteY1868" fmla="*/ 3340671 h 3922026"/>
              <a:gd name="connsiteX1869" fmla="*/ 7373717 w 11855435"/>
              <a:gd name="connsiteY1869" fmla="*/ 3339328 h 3922026"/>
              <a:gd name="connsiteX1870" fmla="*/ 7313373 w 11855435"/>
              <a:gd name="connsiteY1870" fmla="*/ 3345129 h 3922026"/>
              <a:gd name="connsiteX1871" fmla="*/ 7309686 w 11855435"/>
              <a:gd name="connsiteY1871" fmla="*/ 3344886 h 3922026"/>
              <a:gd name="connsiteX1872" fmla="*/ 7306705 w 11855435"/>
              <a:gd name="connsiteY1872" fmla="*/ 3338593 h 3922026"/>
              <a:gd name="connsiteX1873" fmla="*/ 7313312 w 11855435"/>
              <a:gd name="connsiteY1873" fmla="*/ 3338163 h 3922026"/>
              <a:gd name="connsiteX1874" fmla="*/ 7308716 w 11855435"/>
              <a:gd name="connsiteY1874" fmla="*/ 3327456 h 3922026"/>
              <a:gd name="connsiteX1875" fmla="*/ 7185907 w 11855435"/>
              <a:gd name="connsiteY1875" fmla="*/ 3364523 h 3922026"/>
              <a:gd name="connsiteX1876" fmla="*/ 7179699 w 11855435"/>
              <a:gd name="connsiteY1876" fmla="*/ 3390728 h 3922026"/>
              <a:gd name="connsiteX1877" fmla="*/ 7231754 w 11855435"/>
              <a:gd name="connsiteY1877" fmla="*/ 3386706 h 3922026"/>
              <a:gd name="connsiteX1878" fmla="*/ 7206952 w 11855435"/>
              <a:gd name="connsiteY1878" fmla="*/ 3422600 h 3922026"/>
              <a:gd name="connsiteX1879" fmla="*/ 7161827 w 11855435"/>
              <a:gd name="connsiteY1879" fmla="*/ 3450546 h 3922026"/>
              <a:gd name="connsiteX1880" fmla="*/ 7181534 w 11855435"/>
              <a:gd name="connsiteY1880" fmla="*/ 3458949 h 3922026"/>
              <a:gd name="connsiteX1881" fmla="*/ 7220587 w 11855435"/>
              <a:gd name="connsiteY1881" fmla="*/ 3438865 h 3922026"/>
              <a:gd name="connsiteX1882" fmla="*/ 7240296 w 11855435"/>
              <a:gd name="connsiteY1882" fmla="*/ 3447267 h 3922026"/>
              <a:gd name="connsiteX1883" fmla="*/ 7343563 w 11855435"/>
              <a:gd name="connsiteY1883" fmla="*/ 3408092 h 3922026"/>
              <a:gd name="connsiteX1884" fmla="*/ 7344062 w 11855435"/>
              <a:gd name="connsiteY1884" fmla="*/ 3426636 h 3922026"/>
              <a:gd name="connsiteX1885" fmla="*/ 7350937 w 11855435"/>
              <a:gd name="connsiteY1885" fmla="*/ 3425270 h 3922026"/>
              <a:gd name="connsiteX1886" fmla="*/ 7760844 w 11855435"/>
              <a:gd name="connsiteY1886" fmla="*/ 3337454 h 3922026"/>
              <a:gd name="connsiteX1887" fmla="*/ 7960139 w 11855435"/>
              <a:gd name="connsiteY1887" fmla="*/ 3316812 h 3922026"/>
              <a:gd name="connsiteX1888" fmla="*/ 7756366 w 11855435"/>
              <a:gd name="connsiteY1888" fmla="*/ 3380122 h 3922026"/>
              <a:gd name="connsiteX1889" fmla="*/ 7736183 w 11855435"/>
              <a:gd name="connsiteY1889" fmla="*/ 3384960 h 3922026"/>
              <a:gd name="connsiteX1890" fmla="*/ 7736180 w 11855435"/>
              <a:gd name="connsiteY1890" fmla="*/ 3384974 h 3922026"/>
              <a:gd name="connsiteX1891" fmla="*/ 7674033 w 11855435"/>
              <a:gd name="connsiteY1891" fmla="*/ 3409797 h 3922026"/>
              <a:gd name="connsiteX1892" fmla="*/ 7672622 w 11855435"/>
              <a:gd name="connsiteY1892" fmla="*/ 3408367 h 3922026"/>
              <a:gd name="connsiteX1893" fmla="*/ 7625224 w 11855435"/>
              <a:gd name="connsiteY1893" fmla="*/ 3425004 h 3922026"/>
              <a:gd name="connsiteX1894" fmla="*/ 7611916 w 11855435"/>
              <a:gd name="connsiteY1894" fmla="*/ 3426968 h 3922026"/>
              <a:gd name="connsiteX1895" fmla="*/ 7547805 w 11855435"/>
              <a:gd name="connsiteY1895" fmla="*/ 3445552 h 3922026"/>
              <a:gd name="connsiteX1896" fmla="*/ 7517188 w 11855435"/>
              <a:gd name="connsiteY1896" fmla="*/ 3453082 h 3922026"/>
              <a:gd name="connsiteX1897" fmla="*/ 7489026 w 11855435"/>
              <a:gd name="connsiteY1897" fmla="*/ 3461465 h 3922026"/>
              <a:gd name="connsiteX1898" fmla="*/ 7488963 w 11855435"/>
              <a:gd name="connsiteY1898" fmla="*/ 3461466 h 3922026"/>
              <a:gd name="connsiteX1899" fmla="*/ 7486796 w 11855435"/>
              <a:gd name="connsiteY1899" fmla="*/ 3462130 h 3922026"/>
              <a:gd name="connsiteX1900" fmla="*/ 7489026 w 11855435"/>
              <a:gd name="connsiteY1900" fmla="*/ 3461465 h 3922026"/>
              <a:gd name="connsiteX1901" fmla="*/ 7492366 w 11855435"/>
              <a:gd name="connsiteY1901" fmla="*/ 3461481 h 3922026"/>
              <a:gd name="connsiteX1902" fmla="*/ 7487096 w 11855435"/>
              <a:gd name="connsiteY1902" fmla="*/ 3464153 h 3922026"/>
              <a:gd name="connsiteX1903" fmla="*/ 7484927 w 11855435"/>
              <a:gd name="connsiteY1903" fmla="*/ 3464816 h 3922026"/>
              <a:gd name="connsiteX1904" fmla="*/ 7486160 w 11855435"/>
              <a:gd name="connsiteY1904" fmla="*/ 3465496 h 3922026"/>
              <a:gd name="connsiteX1905" fmla="*/ 7543135 w 11855435"/>
              <a:gd name="connsiteY1905" fmla="*/ 3452270 h 3922026"/>
              <a:gd name="connsiteX1906" fmla="*/ 7541567 w 11855435"/>
              <a:gd name="connsiteY1906" fmla="*/ 3456978 h 3922026"/>
              <a:gd name="connsiteX1907" fmla="*/ 7526089 w 11855435"/>
              <a:gd name="connsiteY1907" fmla="*/ 3459606 h 3922026"/>
              <a:gd name="connsiteX1908" fmla="*/ 7501940 w 11855435"/>
              <a:gd name="connsiteY1908" fmla="*/ 3464889 h 3922026"/>
              <a:gd name="connsiteX1909" fmla="*/ 7419583 w 11855435"/>
              <a:gd name="connsiteY1909" fmla="*/ 3482723 h 3922026"/>
              <a:gd name="connsiteX1910" fmla="*/ 7411544 w 11855435"/>
              <a:gd name="connsiteY1910" fmla="*/ 3482015 h 3922026"/>
              <a:gd name="connsiteX1911" fmla="*/ 7378120 w 11855435"/>
              <a:gd name="connsiteY1911" fmla="*/ 3485910 h 3922026"/>
              <a:gd name="connsiteX1912" fmla="*/ 7372851 w 11855435"/>
              <a:gd name="connsiteY1912" fmla="*/ 3488583 h 3922026"/>
              <a:gd name="connsiteX1913" fmla="*/ 7368145 w 11855435"/>
              <a:gd name="connsiteY1913" fmla="*/ 3488610 h 3922026"/>
              <a:gd name="connsiteX1914" fmla="*/ 7350778 w 11855435"/>
              <a:gd name="connsiteY1914" fmla="*/ 3493645 h 3922026"/>
              <a:gd name="connsiteX1915" fmla="*/ 7320161 w 11855435"/>
              <a:gd name="connsiteY1915" fmla="*/ 3501173 h 3922026"/>
              <a:gd name="connsiteX1916" fmla="*/ 7292000 w 11855435"/>
              <a:gd name="connsiteY1916" fmla="*/ 3509557 h 3922026"/>
              <a:gd name="connsiteX1917" fmla="*/ 7291937 w 11855435"/>
              <a:gd name="connsiteY1917" fmla="*/ 3509557 h 3922026"/>
              <a:gd name="connsiteX1918" fmla="*/ 7289768 w 11855435"/>
              <a:gd name="connsiteY1918" fmla="*/ 3510222 h 3922026"/>
              <a:gd name="connsiteX1919" fmla="*/ 7292000 w 11855435"/>
              <a:gd name="connsiteY1919" fmla="*/ 3509557 h 3922026"/>
              <a:gd name="connsiteX1920" fmla="*/ 7295340 w 11855435"/>
              <a:gd name="connsiteY1920" fmla="*/ 3509572 h 3922026"/>
              <a:gd name="connsiteX1921" fmla="*/ 7290068 w 11855435"/>
              <a:gd name="connsiteY1921" fmla="*/ 3512245 h 3922026"/>
              <a:gd name="connsiteX1922" fmla="*/ 7287899 w 11855435"/>
              <a:gd name="connsiteY1922" fmla="*/ 3512908 h 3922026"/>
              <a:gd name="connsiteX1923" fmla="*/ 7289135 w 11855435"/>
              <a:gd name="connsiteY1923" fmla="*/ 3513587 h 3922026"/>
              <a:gd name="connsiteX1924" fmla="*/ 7346108 w 11855435"/>
              <a:gd name="connsiteY1924" fmla="*/ 3500362 h 3922026"/>
              <a:gd name="connsiteX1925" fmla="*/ 7344539 w 11855435"/>
              <a:gd name="connsiteY1925" fmla="*/ 3505070 h 3922026"/>
              <a:gd name="connsiteX1926" fmla="*/ 7329064 w 11855435"/>
              <a:gd name="connsiteY1926" fmla="*/ 3507699 h 3922026"/>
              <a:gd name="connsiteX1927" fmla="*/ 7304913 w 11855435"/>
              <a:gd name="connsiteY1927" fmla="*/ 3512982 h 3922026"/>
              <a:gd name="connsiteX1928" fmla="*/ 7222557 w 11855435"/>
              <a:gd name="connsiteY1928" fmla="*/ 3530813 h 3922026"/>
              <a:gd name="connsiteX1929" fmla="*/ 7214520 w 11855435"/>
              <a:gd name="connsiteY1929" fmla="*/ 3530104 h 3922026"/>
              <a:gd name="connsiteX1930" fmla="*/ 7205499 w 11855435"/>
              <a:gd name="connsiteY1930" fmla="*/ 3531468 h 3922026"/>
              <a:gd name="connsiteX1931" fmla="*/ 7138984 w 11855435"/>
              <a:gd name="connsiteY1931" fmla="*/ 3565206 h 3922026"/>
              <a:gd name="connsiteX1932" fmla="*/ 7041688 w 11855435"/>
              <a:gd name="connsiteY1932" fmla="*/ 3586964 h 3922026"/>
              <a:gd name="connsiteX1933" fmla="*/ 6883608 w 11855435"/>
              <a:gd name="connsiteY1933" fmla="*/ 3574441 h 3922026"/>
              <a:gd name="connsiteX1934" fmla="*/ 6845687 w 11855435"/>
              <a:gd name="connsiteY1934" fmla="*/ 3613276 h 3922026"/>
              <a:gd name="connsiteX1935" fmla="*/ 6767719 w 11855435"/>
              <a:gd name="connsiteY1935" fmla="*/ 3635103 h 3922026"/>
              <a:gd name="connsiteX1936" fmla="*/ 6701701 w 11855435"/>
              <a:gd name="connsiteY1936" fmla="*/ 3610606 h 3922026"/>
              <a:gd name="connsiteX1937" fmla="*/ 6688285 w 11855435"/>
              <a:gd name="connsiteY1937" fmla="*/ 3625923 h 3922026"/>
              <a:gd name="connsiteX1938" fmla="*/ 6667572 w 11855435"/>
              <a:gd name="connsiteY1938" fmla="*/ 3580101 h 3922026"/>
              <a:gd name="connsiteX1939" fmla="*/ 6686275 w 11855435"/>
              <a:gd name="connsiteY1939" fmla="*/ 3551081 h 3922026"/>
              <a:gd name="connsiteX1940" fmla="*/ 6685445 w 11855435"/>
              <a:gd name="connsiteY1940" fmla="*/ 3520282 h 3922026"/>
              <a:gd name="connsiteX1941" fmla="*/ 6646517 w 11855435"/>
              <a:gd name="connsiteY1941" fmla="*/ 3521695 h 3922026"/>
              <a:gd name="connsiteX1942" fmla="*/ 6640164 w 11855435"/>
              <a:gd name="connsiteY1942" fmla="*/ 3510347 h 3922026"/>
              <a:gd name="connsiteX1943" fmla="*/ 6639088 w 11855435"/>
              <a:gd name="connsiteY1943" fmla="*/ 3499371 h 3922026"/>
              <a:gd name="connsiteX1944" fmla="*/ 6622814 w 11855435"/>
              <a:gd name="connsiteY1944" fmla="*/ 3500323 h 3922026"/>
              <a:gd name="connsiteX1945" fmla="*/ 6593372 w 11855435"/>
              <a:gd name="connsiteY1945" fmla="*/ 3494565 h 3922026"/>
              <a:gd name="connsiteX1946" fmla="*/ 6592793 w 11855435"/>
              <a:gd name="connsiteY1946" fmla="*/ 3495054 h 3922026"/>
              <a:gd name="connsiteX1947" fmla="*/ 6593202 w 11855435"/>
              <a:gd name="connsiteY1947" fmla="*/ 3494532 h 3922026"/>
              <a:gd name="connsiteX1948" fmla="*/ 6590664 w 11855435"/>
              <a:gd name="connsiteY1948" fmla="*/ 3494036 h 3922026"/>
              <a:gd name="connsiteX1949" fmla="*/ 6537275 w 11855435"/>
              <a:gd name="connsiteY1949" fmla="*/ 3498732 h 3922026"/>
              <a:gd name="connsiteX1950" fmla="*/ 6489727 w 11855435"/>
              <a:gd name="connsiteY1950" fmla="*/ 3497409 h 3922026"/>
              <a:gd name="connsiteX1951" fmla="*/ 6393621 w 11855435"/>
              <a:gd name="connsiteY1951" fmla="*/ 3448847 h 3922026"/>
              <a:gd name="connsiteX1952" fmla="*/ 6224461 w 11855435"/>
              <a:gd name="connsiteY1952" fmla="*/ 3364867 h 3922026"/>
              <a:gd name="connsiteX1953" fmla="*/ 6292684 w 11855435"/>
              <a:gd name="connsiteY1953" fmla="*/ 3452219 h 3922026"/>
              <a:gd name="connsiteX1954" fmla="*/ 6390944 w 11855435"/>
              <a:gd name="connsiteY1954" fmla="*/ 3495209 h 3922026"/>
              <a:gd name="connsiteX1955" fmla="*/ 6406205 w 11855435"/>
              <a:gd name="connsiteY1955" fmla="*/ 3516379 h 3922026"/>
              <a:gd name="connsiteX1956" fmla="*/ 6301898 w 11855435"/>
              <a:gd name="connsiteY1956" fmla="*/ 3482976 h 3922026"/>
              <a:gd name="connsiteX1957" fmla="*/ 6327404 w 11855435"/>
              <a:gd name="connsiteY1957" fmla="*/ 3517070 h 3922026"/>
              <a:gd name="connsiteX1958" fmla="*/ 6358041 w 11855435"/>
              <a:gd name="connsiteY1958" fmla="*/ 3525754 h 3922026"/>
              <a:gd name="connsiteX1959" fmla="*/ 6371768 w 11855435"/>
              <a:gd name="connsiteY1959" fmla="*/ 3541798 h 3922026"/>
              <a:gd name="connsiteX1960" fmla="*/ 6350962 w 11855435"/>
              <a:gd name="connsiteY1960" fmla="*/ 3553172 h 3922026"/>
              <a:gd name="connsiteX1961" fmla="*/ 6319501 w 11855435"/>
              <a:gd name="connsiteY1961" fmla="*/ 3558752 h 3922026"/>
              <a:gd name="connsiteX1962" fmla="*/ 6445215 w 11855435"/>
              <a:gd name="connsiteY1962" fmla="*/ 3633830 h 3922026"/>
              <a:gd name="connsiteX1963" fmla="*/ 6546227 w 11855435"/>
              <a:gd name="connsiteY1963" fmla="*/ 3724294 h 3922026"/>
              <a:gd name="connsiteX1964" fmla="*/ 6533317 w 11855435"/>
              <a:gd name="connsiteY1964" fmla="*/ 3720203 h 3922026"/>
              <a:gd name="connsiteX1965" fmla="*/ 6532381 w 11855435"/>
              <a:gd name="connsiteY1965" fmla="*/ 3723551 h 3922026"/>
              <a:gd name="connsiteX1966" fmla="*/ 6512436 w 11855435"/>
              <a:gd name="connsiteY1966" fmla="*/ 3718153 h 3922026"/>
              <a:gd name="connsiteX1967" fmla="*/ 6506565 w 11855435"/>
              <a:gd name="connsiteY1967" fmla="*/ 3718135 h 3922026"/>
              <a:gd name="connsiteX1968" fmla="*/ 6501996 w 11855435"/>
              <a:gd name="connsiteY1968" fmla="*/ 3717362 h 3922026"/>
              <a:gd name="connsiteX1969" fmla="*/ 6501908 w 11855435"/>
              <a:gd name="connsiteY1969" fmla="*/ 3717225 h 3922026"/>
              <a:gd name="connsiteX1970" fmla="*/ 6500404 w 11855435"/>
              <a:gd name="connsiteY1970" fmla="*/ 3717092 h 3922026"/>
              <a:gd name="connsiteX1971" fmla="*/ 6501996 w 11855435"/>
              <a:gd name="connsiteY1971" fmla="*/ 3717362 h 3922026"/>
              <a:gd name="connsiteX1972" fmla="*/ 6502289 w 11855435"/>
              <a:gd name="connsiteY1972" fmla="*/ 3717830 h 3922026"/>
              <a:gd name="connsiteX1973" fmla="*/ 6503606 w 11855435"/>
              <a:gd name="connsiteY1973" fmla="*/ 3718041 h 3922026"/>
              <a:gd name="connsiteX1974" fmla="*/ 6503203 w 11855435"/>
              <a:gd name="connsiteY1974" fmla="*/ 3718543 h 3922026"/>
              <a:gd name="connsiteX1975" fmla="*/ 6445439 w 11855435"/>
              <a:gd name="connsiteY1975" fmla="*/ 3702581 h 3922026"/>
              <a:gd name="connsiteX1976" fmla="*/ 6445426 w 11855435"/>
              <a:gd name="connsiteY1976" fmla="*/ 3700431 h 3922026"/>
              <a:gd name="connsiteX1977" fmla="*/ 6402862 w 11855435"/>
              <a:gd name="connsiteY1977" fmla="*/ 3686202 h 3922026"/>
              <a:gd name="connsiteX1978" fmla="*/ 6392672 w 11855435"/>
              <a:gd name="connsiteY1978" fmla="*/ 3679779 h 3922026"/>
              <a:gd name="connsiteX1979" fmla="*/ 6337650 w 11855435"/>
              <a:gd name="connsiteY1979" fmla="*/ 3657020 h 3922026"/>
              <a:gd name="connsiteX1980" fmla="*/ 6312247 w 11855435"/>
              <a:gd name="connsiteY1980" fmla="*/ 3644945 h 3922026"/>
              <a:gd name="connsiteX1981" fmla="*/ 6287936 w 11855435"/>
              <a:gd name="connsiteY1981" fmla="*/ 3635145 h 3922026"/>
              <a:gd name="connsiteX1982" fmla="*/ 6287893 w 11855435"/>
              <a:gd name="connsiteY1982" fmla="*/ 3635105 h 3922026"/>
              <a:gd name="connsiteX1983" fmla="*/ 6286010 w 11855435"/>
              <a:gd name="connsiteY1983" fmla="*/ 3634367 h 3922026"/>
              <a:gd name="connsiteX1984" fmla="*/ 6287936 w 11855435"/>
              <a:gd name="connsiteY1984" fmla="*/ 3635145 h 3922026"/>
              <a:gd name="connsiteX1985" fmla="*/ 6290164 w 11855435"/>
              <a:gd name="connsiteY1985" fmla="*/ 3637211 h 3922026"/>
              <a:gd name="connsiteX1986" fmla="*/ 6284896 w 11855435"/>
              <a:gd name="connsiteY1986" fmla="*/ 3636365 h 3922026"/>
              <a:gd name="connsiteX1987" fmla="*/ 6283012 w 11855435"/>
              <a:gd name="connsiteY1987" fmla="*/ 3635627 h 3922026"/>
              <a:gd name="connsiteX1988" fmla="*/ 6283398 w 11855435"/>
              <a:gd name="connsiteY1988" fmla="*/ 3636995 h 3922026"/>
              <a:gd name="connsiteX1989" fmla="*/ 6330159 w 11855435"/>
              <a:gd name="connsiteY1989" fmla="*/ 3660169 h 3922026"/>
              <a:gd name="connsiteX1990" fmla="*/ 6326045 w 11855435"/>
              <a:gd name="connsiteY1990" fmla="*/ 3663426 h 3922026"/>
              <a:gd name="connsiteX1991" fmla="*/ 6313971 w 11855435"/>
              <a:gd name="connsiteY1991" fmla="*/ 3656265 h 3922026"/>
              <a:gd name="connsiteX1992" fmla="*/ 6294361 w 11855435"/>
              <a:gd name="connsiteY1992" fmla="*/ 3646154 h 3922026"/>
              <a:gd name="connsiteX1993" fmla="*/ 6227605 w 11855435"/>
              <a:gd name="connsiteY1993" fmla="*/ 3611500 h 3922026"/>
              <a:gd name="connsiteX1994" fmla="*/ 6222679 w 11855435"/>
              <a:gd name="connsiteY1994" fmla="*/ 3605922 h 3922026"/>
              <a:gd name="connsiteX1995" fmla="*/ 6197760 w 11855435"/>
              <a:gd name="connsiteY1995" fmla="*/ 3588865 h 3922026"/>
              <a:gd name="connsiteX1996" fmla="*/ 6192492 w 11855435"/>
              <a:gd name="connsiteY1996" fmla="*/ 3588019 h 3922026"/>
              <a:gd name="connsiteX1997" fmla="*/ 6181530 w 11855435"/>
              <a:gd name="connsiteY1997" fmla="*/ 3578860 h 3922026"/>
              <a:gd name="connsiteX1998" fmla="*/ 6182302 w 11855435"/>
              <a:gd name="connsiteY1998" fmla="*/ 3581596 h 3922026"/>
              <a:gd name="connsiteX1999" fmla="*/ 6173901 w 11855435"/>
              <a:gd name="connsiteY1999" fmla="*/ 3574631 h 3922026"/>
              <a:gd name="connsiteX2000" fmla="*/ 6174076 w 11855435"/>
              <a:gd name="connsiteY2000" fmla="*/ 3574005 h 3922026"/>
              <a:gd name="connsiteX2001" fmla="*/ 6127970 w 11855435"/>
              <a:gd name="connsiteY2001" fmla="*/ 3554146 h 3922026"/>
              <a:gd name="connsiteX2002" fmla="*/ 6127975 w 11855435"/>
              <a:gd name="connsiteY2002" fmla="*/ 3555625 h 3922026"/>
              <a:gd name="connsiteX2003" fmla="*/ 6129531 w 11855435"/>
              <a:gd name="connsiteY2003" fmla="*/ 3558311 h 3922026"/>
              <a:gd name="connsiteX2004" fmla="*/ 6128584 w 11855435"/>
              <a:gd name="connsiteY2004" fmla="*/ 3558175 h 3922026"/>
              <a:gd name="connsiteX2005" fmla="*/ 6124877 w 11855435"/>
              <a:gd name="connsiteY2005" fmla="*/ 3556171 h 3922026"/>
              <a:gd name="connsiteX2006" fmla="*/ 6124883 w 11855435"/>
              <a:gd name="connsiteY2006" fmla="*/ 3557654 h 3922026"/>
              <a:gd name="connsiteX2007" fmla="*/ 6128584 w 11855435"/>
              <a:gd name="connsiteY2007" fmla="*/ 3558175 h 3922026"/>
              <a:gd name="connsiteX2008" fmla="*/ 6148340 w 11855435"/>
              <a:gd name="connsiteY2008" fmla="*/ 3568865 h 3922026"/>
              <a:gd name="connsiteX2009" fmla="*/ 6168317 w 11855435"/>
              <a:gd name="connsiteY2009" fmla="*/ 3581066 h 3922026"/>
              <a:gd name="connsiteX2010" fmla="*/ 6174505 w 11855435"/>
              <a:gd name="connsiteY2010" fmla="*/ 3582963 h 3922026"/>
              <a:gd name="connsiteX2011" fmla="*/ 6169667 w 11855435"/>
              <a:gd name="connsiteY2011" fmla="*/ 3586511 h 3922026"/>
              <a:gd name="connsiteX2012" fmla="*/ 6159027 w 11855435"/>
              <a:gd name="connsiteY2012" fmla="*/ 3582707 h 3922026"/>
              <a:gd name="connsiteX2013" fmla="*/ 6162123 w 11855435"/>
              <a:gd name="connsiteY2013" fmla="*/ 3582161 h 3922026"/>
              <a:gd name="connsiteX2014" fmla="*/ 6148170 w 11855435"/>
              <a:gd name="connsiteY2014" fmla="*/ 3577224 h 3922026"/>
              <a:gd name="connsiteX2015" fmla="*/ 6145062 w 11855435"/>
              <a:gd name="connsiteY2015" fmla="*/ 3573333 h 3922026"/>
              <a:gd name="connsiteX2016" fmla="*/ 6117147 w 11855435"/>
              <a:gd name="connsiteY2016" fmla="*/ 3560501 h 3922026"/>
              <a:gd name="connsiteX2017" fmla="*/ 6109398 w 11855435"/>
              <a:gd name="connsiteY2017" fmla="*/ 3558910 h 3922026"/>
              <a:gd name="connsiteX2018" fmla="*/ 6045787 w 11855435"/>
              <a:gd name="connsiteY2018" fmla="*/ 3519818 h 3922026"/>
              <a:gd name="connsiteX2019" fmla="*/ 6027169 w 11855435"/>
              <a:gd name="connsiteY2019" fmla="*/ 3508304 h 3922026"/>
              <a:gd name="connsiteX2020" fmla="*/ 6014760 w 11855435"/>
              <a:gd name="connsiteY2020" fmla="*/ 3501612 h 3922026"/>
              <a:gd name="connsiteX2021" fmla="*/ 6016296 w 11855435"/>
              <a:gd name="connsiteY2021" fmla="*/ 3496901 h 3922026"/>
              <a:gd name="connsiteX2022" fmla="*/ 6030064 w 11855435"/>
              <a:gd name="connsiteY2022" fmla="*/ 3505490 h 3922026"/>
              <a:gd name="connsiteX2023" fmla="*/ 6013081 w 11855435"/>
              <a:gd name="connsiteY2023" fmla="*/ 3487118 h 3922026"/>
              <a:gd name="connsiteX2024" fmla="*/ 5969712 w 11855435"/>
              <a:gd name="connsiteY2024" fmla="*/ 3454795 h 3922026"/>
              <a:gd name="connsiteX2025" fmla="*/ 5958856 w 11855435"/>
              <a:gd name="connsiteY2025" fmla="*/ 3449312 h 3922026"/>
              <a:gd name="connsiteX2026" fmla="*/ 5942553 w 11855435"/>
              <a:gd name="connsiteY2026" fmla="*/ 3435167 h 3922026"/>
              <a:gd name="connsiteX2027" fmla="*/ 5933336 w 11855435"/>
              <a:gd name="connsiteY2027" fmla="*/ 3427171 h 3922026"/>
              <a:gd name="connsiteX2028" fmla="*/ 5922455 w 11855435"/>
              <a:gd name="connsiteY2028" fmla="*/ 3424466 h 3922026"/>
              <a:gd name="connsiteX2029" fmla="*/ 5848990 w 11855435"/>
              <a:gd name="connsiteY2029" fmla="*/ 3396180 h 3922026"/>
              <a:gd name="connsiteX2030" fmla="*/ 5819477 w 11855435"/>
              <a:gd name="connsiteY2030" fmla="*/ 3399755 h 3922026"/>
              <a:gd name="connsiteX2031" fmla="*/ 5812698 w 11855435"/>
              <a:gd name="connsiteY2031" fmla="*/ 3453697 h 3922026"/>
              <a:gd name="connsiteX2032" fmla="*/ 5837287 w 11855435"/>
              <a:gd name="connsiteY2032" fmla="*/ 3471966 h 3922026"/>
              <a:gd name="connsiteX2033" fmla="*/ 5871595 w 11855435"/>
              <a:gd name="connsiteY2033" fmla="*/ 3543950 h 3922026"/>
              <a:gd name="connsiteX2034" fmla="*/ 5921101 w 11855435"/>
              <a:gd name="connsiteY2034" fmla="*/ 3569825 h 3922026"/>
              <a:gd name="connsiteX2035" fmla="*/ 5931267 w 11855435"/>
              <a:gd name="connsiteY2035" fmla="*/ 3581794 h 3922026"/>
              <a:gd name="connsiteX2036" fmla="*/ 5941239 w 11855435"/>
              <a:gd name="connsiteY2036" fmla="*/ 3585805 h 3922026"/>
              <a:gd name="connsiteX2037" fmla="*/ 5969885 w 11855435"/>
              <a:gd name="connsiteY2037" fmla="*/ 3598239 h 3922026"/>
              <a:gd name="connsiteX2038" fmla="*/ 5961579 w 11855435"/>
              <a:gd name="connsiteY2038" fmla="*/ 3592553 h 3922026"/>
              <a:gd name="connsiteX2039" fmla="*/ 5966074 w 11855435"/>
              <a:gd name="connsiteY2039" fmla="*/ 3590663 h 3922026"/>
              <a:gd name="connsiteX2040" fmla="*/ 5988295 w 11855435"/>
              <a:gd name="connsiteY2040" fmla="*/ 3598147 h 3922026"/>
              <a:gd name="connsiteX2041" fmla="*/ 5990952 w 11855435"/>
              <a:gd name="connsiteY2041" fmla="*/ 3601620 h 3922026"/>
              <a:gd name="connsiteX2042" fmla="*/ 5985729 w 11855435"/>
              <a:gd name="connsiteY2042" fmla="*/ 3606875 h 3922026"/>
              <a:gd name="connsiteX2043" fmla="*/ 6013218 w 11855435"/>
              <a:gd name="connsiteY2043" fmla="*/ 3615205 h 3922026"/>
              <a:gd name="connsiteX2044" fmla="*/ 6043363 w 11855435"/>
              <a:gd name="connsiteY2044" fmla="*/ 3627007 h 3922026"/>
              <a:gd name="connsiteX2045" fmla="*/ 6044135 w 11855435"/>
              <a:gd name="connsiteY2045" fmla="*/ 3629743 h 3922026"/>
              <a:gd name="connsiteX2046" fmla="*/ 6063701 w 11855435"/>
              <a:gd name="connsiteY2046" fmla="*/ 3633753 h 3922026"/>
              <a:gd name="connsiteX2047" fmla="*/ 6076890 w 11855435"/>
              <a:gd name="connsiteY2047" fmla="*/ 3638916 h 3922026"/>
              <a:gd name="connsiteX2048" fmla="*/ 6113719 w 11855435"/>
              <a:gd name="connsiteY2048" fmla="*/ 3646188 h 3922026"/>
              <a:gd name="connsiteX2049" fmla="*/ 6130408 w 11855435"/>
              <a:gd name="connsiteY2049" fmla="*/ 3650119 h 3922026"/>
              <a:gd name="connsiteX2050" fmla="*/ 6127023 w 11855435"/>
              <a:gd name="connsiteY2050" fmla="*/ 3662218 h 3922026"/>
              <a:gd name="connsiteX2051" fmla="*/ 6107079 w 11855435"/>
              <a:gd name="connsiteY2051" fmla="*/ 3656819 h 3922026"/>
              <a:gd name="connsiteX2052" fmla="*/ 6101207 w 11855435"/>
              <a:gd name="connsiteY2052" fmla="*/ 3656803 h 3922026"/>
              <a:gd name="connsiteX2053" fmla="*/ 6096638 w 11855435"/>
              <a:gd name="connsiteY2053" fmla="*/ 3656028 h 3922026"/>
              <a:gd name="connsiteX2054" fmla="*/ 6096552 w 11855435"/>
              <a:gd name="connsiteY2054" fmla="*/ 3655891 h 3922026"/>
              <a:gd name="connsiteX2055" fmla="*/ 6095047 w 11855435"/>
              <a:gd name="connsiteY2055" fmla="*/ 3655759 h 3922026"/>
              <a:gd name="connsiteX2056" fmla="*/ 6096638 w 11855435"/>
              <a:gd name="connsiteY2056" fmla="*/ 3656028 h 3922026"/>
              <a:gd name="connsiteX2057" fmla="*/ 6096930 w 11855435"/>
              <a:gd name="connsiteY2057" fmla="*/ 3656496 h 3922026"/>
              <a:gd name="connsiteX2058" fmla="*/ 6098247 w 11855435"/>
              <a:gd name="connsiteY2058" fmla="*/ 3656707 h 3922026"/>
              <a:gd name="connsiteX2059" fmla="*/ 6097845 w 11855435"/>
              <a:gd name="connsiteY2059" fmla="*/ 3657209 h 3922026"/>
              <a:gd name="connsiteX2060" fmla="*/ 6040083 w 11855435"/>
              <a:gd name="connsiteY2060" fmla="*/ 3641249 h 3922026"/>
              <a:gd name="connsiteX2061" fmla="*/ 6040069 w 11855435"/>
              <a:gd name="connsiteY2061" fmla="*/ 3639099 h 3922026"/>
              <a:gd name="connsiteX2062" fmla="*/ 5997507 w 11855435"/>
              <a:gd name="connsiteY2062" fmla="*/ 3624869 h 3922026"/>
              <a:gd name="connsiteX2063" fmla="*/ 5987315 w 11855435"/>
              <a:gd name="connsiteY2063" fmla="*/ 3618445 h 3922026"/>
              <a:gd name="connsiteX2064" fmla="*/ 5932293 w 11855435"/>
              <a:gd name="connsiteY2064" fmla="*/ 3595687 h 3922026"/>
              <a:gd name="connsiteX2065" fmla="*/ 5923818 w 11855435"/>
              <a:gd name="connsiteY2065" fmla="*/ 3591658 h 3922026"/>
              <a:gd name="connsiteX2066" fmla="*/ 5914723 w 11855435"/>
              <a:gd name="connsiteY2066" fmla="*/ 3590075 h 3922026"/>
              <a:gd name="connsiteX2067" fmla="*/ 5877920 w 11855435"/>
              <a:gd name="connsiteY2067" fmla="*/ 3575230 h 3922026"/>
              <a:gd name="connsiteX2068" fmla="*/ 5878042 w 11855435"/>
              <a:gd name="connsiteY2068" fmla="*/ 3575662 h 3922026"/>
              <a:gd name="connsiteX2069" fmla="*/ 5924801 w 11855435"/>
              <a:gd name="connsiteY2069" fmla="*/ 3598835 h 3922026"/>
              <a:gd name="connsiteX2070" fmla="*/ 5920689 w 11855435"/>
              <a:gd name="connsiteY2070" fmla="*/ 3602092 h 3922026"/>
              <a:gd name="connsiteX2071" fmla="*/ 5908615 w 11855435"/>
              <a:gd name="connsiteY2071" fmla="*/ 3594933 h 3922026"/>
              <a:gd name="connsiteX2072" fmla="*/ 5889004 w 11855435"/>
              <a:gd name="connsiteY2072" fmla="*/ 3584821 h 3922026"/>
              <a:gd name="connsiteX2073" fmla="*/ 5845893 w 11855435"/>
              <a:gd name="connsiteY2073" fmla="*/ 3562442 h 3922026"/>
              <a:gd name="connsiteX2074" fmla="*/ 5778447 w 11855435"/>
              <a:gd name="connsiteY2074" fmla="*/ 3539296 h 3922026"/>
              <a:gd name="connsiteX2075" fmla="*/ 5764215 w 11855435"/>
              <a:gd name="connsiteY2075" fmla="*/ 3500295 h 3922026"/>
              <a:gd name="connsiteX2076" fmla="*/ 5752136 w 11855435"/>
              <a:gd name="connsiteY2076" fmla="*/ 3455720 h 3922026"/>
              <a:gd name="connsiteX2077" fmla="*/ 5730824 w 11855435"/>
              <a:gd name="connsiteY2077" fmla="*/ 3444137 h 3922026"/>
              <a:gd name="connsiteX2078" fmla="*/ 5725592 w 11855435"/>
              <a:gd name="connsiteY2078" fmla="*/ 3429028 h 3922026"/>
              <a:gd name="connsiteX2079" fmla="*/ 5671997 w 11855435"/>
              <a:gd name="connsiteY2079" fmla="*/ 3420484 h 3922026"/>
              <a:gd name="connsiteX2080" fmla="*/ 5602350 w 11855435"/>
              <a:gd name="connsiteY2080" fmla="*/ 3391212 h 3922026"/>
              <a:gd name="connsiteX2081" fmla="*/ 5566767 w 11855435"/>
              <a:gd name="connsiteY2081" fmla="*/ 3375121 h 3922026"/>
              <a:gd name="connsiteX2082" fmla="*/ 5531791 w 11855435"/>
              <a:gd name="connsiteY2082" fmla="*/ 3373227 h 3922026"/>
              <a:gd name="connsiteX2083" fmla="*/ 5520005 w 11855435"/>
              <a:gd name="connsiteY2083" fmla="*/ 3375826 h 3922026"/>
              <a:gd name="connsiteX2084" fmla="*/ 5398724 w 11855435"/>
              <a:gd name="connsiteY2084" fmla="*/ 3390516 h 3922026"/>
              <a:gd name="connsiteX2085" fmla="*/ 5349073 w 11855435"/>
              <a:gd name="connsiteY2085" fmla="*/ 3401843 h 3922026"/>
              <a:gd name="connsiteX2086" fmla="*/ 5331495 w 11855435"/>
              <a:gd name="connsiteY2086" fmla="*/ 3402246 h 3922026"/>
              <a:gd name="connsiteX2087" fmla="*/ 5348120 w 11855435"/>
              <a:gd name="connsiteY2087" fmla="*/ 3412272 h 3922026"/>
              <a:gd name="connsiteX2088" fmla="*/ 5520153 w 11855435"/>
              <a:gd name="connsiteY2088" fmla="*/ 3451338 h 3922026"/>
              <a:gd name="connsiteX2089" fmla="*/ 5529039 w 11855435"/>
              <a:gd name="connsiteY2089" fmla="*/ 3452786 h 3922026"/>
              <a:gd name="connsiteX2090" fmla="*/ 5557067 w 11855435"/>
              <a:gd name="connsiteY2090" fmla="*/ 3482351 h 3922026"/>
              <a:gd name="connsiteX2091" fmla="*/ 5549195 w 11855435"/>
              <a:gd name="connsiteY2091" fmla="*/ 3495474 h 3922026"/>
              <a:gd name="connsiteX2092" fmla="*/ 5544231 w 11855435"/>
              <a:gd name="connsiteY2092" fmla="*/ 3498046 h 3922026"/>
              <a:gd name="connsiteX2093" fmla="*/ 5549630 w 11855435"/>
              <a:gd name="connsiteY2093" fmla="*/ 3498039 h 3922026"/>
              <a:gd name="connsiteX2094" fmla="*/ 5544719 w 11855435"/>
              <a:gd name="connsiteY2094" fmla="*/ 3504595 h 3922026"/>
              <a:gd name="connsiteX2095" fmla="*/ 5540925 w 11855435"/>
              <a:gd name="connsiteY2095" fmla="*/ 3505088 h 3922026"/>
              <a:gd name="connsiteX2096" fmla="*/ 5505257 w 11855435"/>
              <a:gd name="connsiteY2096" fmla="*/ 3503995 h 3922026"/>
              <a:gd name="connsiteX2097" fmla="*/ 5482802 w 11855435"/>
              <a:gd name="connsiteY2097" fmla="*/ 3504957 h 3922026"/>
              <a:gd name="connsiteX2098" fmla="*/ 5484789 w 11855435"/>
              <a:gd name="connsiteY2098" fmla="*/ 3506387 h 3922026"/>
              <a:gd name="connsiteX2099" fmla="*/ 5483792 w 11855435"/>
              <a:gd name="connsiteY2099" fmla="*/ 3506594 h 3922026"/>
              <a:gd name="connsiteX2100" fmla="*/ 5479358 w 11855435"/>
              <a:gd name="connsiteY2100" fmla="*/ 3506105 h 3922026"/>
              <a:gd name="connsiteX2101" fmla="*/ 5479897 w 11855435"/>
              <a:gd name="connsiteY2101" fmla="*/ 3507399 h 3922026"/>
              <a:gd name="connsiteX2102" fmla="*/ 5483792 w 11855435"/>
              <a:gd name="connsiteY2102" fmla="*/ 3506594 h 3922026"/>
              <a:gd name="connsiteX2103" fmla="*/ 5507435 w 11855435"/>
              <a:gd name="connsiteY2103" fmla="*/ 3509201 h 3922026"/>
              <a:gd name="connsiteX2104" fmla="*/ 5531842 w 11855435"/>
              <a:gd name="connsiteY2104" fmla="*/ 3513057 h 3922026"/>
              <a:gd name="connsiteX2105" fmla="*/ 5538725 w 11855435"/>
              <a:gd name="connsiteY2105" fmla="*/ 3512602 h 3922026"/>
              <a:gd name="connsiteX2106" fmla="*/ 5535163 w 11855435"/>
              <a:gd name="connsiteY2106" fmla="*/ 3517363 h 3922026"/>
              <a:gd name="connsiteX2107" fmla="*/ 5523134 w 11855435"/>
              <a:gd name="connsiteY2107" fmla="*/ 3517668 h 3922026"/>
              <a:gd name="connsiteX2108" fmla="*/ 5526037 w 11855435"/>
              <a:gd name="connsiteY2108" fmla="*/ 3516132 h 3922026"/>
              <a:gd name="connsiteX2109" fmla="*/ 5510282 w 11855435"/>
              <a:gd name="connsiteY2109" fmla="*/ 3516577 h 3922026"/>
              <a:gd name="connsiteX2110" fmla="*/ 5505765 w 11855435"/>
              <a:gd name="connsiteY2110" fmla="*/ 3514232 h 3922026"/>
              <a:gd name="connsiteX2111" fmla="*/ 5473179 w 11855435"/>
              <a:gd name="connsiteY2111" fmla="*/ 3512535 h 3922026"/>
              <a:gd name="connsiteX2112" fmla="*/ 5464847 w 11855435"/>
              <a:gd name="connsiteY2112" fmla="*/ 3513791 h 3922026"/>
              <a:gd name="connsiteX2113" fmla="*/ 5387032 w 11855435"/>
              <a:gd name="connsiteY2113" fmla="*/ 3501301 h 3922026"/>
              <a:gd name="connsiteX2114" fmla="*/ 5364232 w 11855435"/>
              <a:gd name="connsiteY2114" fmla="*/ 3497582 h 3922026"/>
              <a:gd name="connsiteX2115" fmla="*/ 5349391 w 11855435"/>
              <a:gd name="connsiteY2115" fmla="*/ 3495966 h 3922026"/>
              <a:gd name="connsiteX2116" fmla="*/ 5349228 w 11855435"/>
              <a:gd name="connsiteY2116" fmla="*/ 3491315 h 3922026"/>
              <a:gd name="connsiteX2117" fmla="*/ 5402787 w 11855435"/>
              <a:gd name="connsiteY2117" fmla="*/ 3500855 h 3922026"/>
              <a:gd name="connsiteX2118" fmla="*/ 5404238 w 11855435"/>
              <a:gd name="connsiteY2118" fmla="*/ 3500086 h 3922026"/>
              <a:gd name="connsiteX2119" fmla="*/ 5402248 w 11855435"/>
              <a:gd name="connsiteY2119" fmla="*/ 3499561 h 3922026"/>
              <a:gd name="connsiteX2120" fmla="*/ 5397731 w 11855435"/>
              <a:gd name="connsiteY2120" fmla="*/ 3497216 h 3922026"/>
              <a:gd name="connsiteX2121" fmla="*/ 5401109 w 11855435"/>
              <a:gd name="connsiteY2121" fmla="*/ 3496977 h 3922026"/>
              <a:gd name="connsiteX2122" fmla="*/ 5403162 w 11855435"/>
              <a:gd name="connsiteY2122" fmla="*/ 3497499 h 3922026"/>
              <a:gd name="connsiteX2123" fmla="*/ 5401171 w 11855435"/>
              <a:gd name="connsiteY2123" fmla="*/ 3496971 h 3922026"/>
              <a:gd name="connsiteX2124" fmla="*/ 5401109 w 11855435"/>
              <a:gd name="connsiteY2124" fmla="*/ 3496977 h 3922026"/>
              <a:gd name="connsiteX2125" fmla="*/ 5375189 w 11855435"/>
              <a:gd name="connsiteY2125" fmla="*/ 3490397 h 3922026"/>
              <a:gd name="connsiteX2126" fmla="*/ 5346534 w 11855435"/>
              <a:gd name="connsiteY2126" fmla="*/ 3484844 h 3922026"/>
              <a:gd name="connsiteX2127" fmla="*/ 5287378 w 11855435"/>
              <a:gd name="connsiteY2127" fmla="*/ 3470370 h 3922026"/>
              <a:gd name="connsiteX2128" fmla="*/ 5285931 w 11855435"/>
              <a:gd name="connsiteY2128" fmla="*/ 3470248 h 3922026"/>
              <a:gd name="connsiteX2129" fmla="*/ 5279366 w 11855435"/>
              <a:gd name="connsiteY2129" fmla="*/ 3470855 h 3922026"/>
              <a:gd name="connsiteX2130" fmla="*/ 5241889 w 11855435"/>
              <a:gd name="connsiteY2130" fmla="*/ 3487597 h 3922026"/>
              <a:gd name="connsiteX2131" fmla="*/ 5207166 w 11855435"/>
              <a:gd name="connsiteY2131" fmla="*/ 3525314 h 3922026"/>
              <a:gd name="connsiteX2132" fmla="*/ 5175531 w 11855435"/>
              <a:gd name="connsiteY2132" fmla="*/ 3543686 h 3922026"/>
              <a:gd name="connsiteX2133" fmla="*/ 5162140 w 11855435"/>
              <a:gd name="connsiteY2133" fmla="*/ 3526064 h 3922026"/>
              <a:gd name="connsiteX2134" fmla="*/ 5158877 w 11855435"/>
              <a:gd name="connsiteY2134" fmla="*/ 3504210 h 3922026"/>
              <a:gd name="connsiteX2135" fmla="*/ 5155100 w 11855435"/>
              <a:gd name="connsiteY2135" fmla="*/ 3510948 h 3922026"/>
              <a:gd name="connsiteX2136" fmla="*/ 5082905 w 11855435"/>
              <a:gd name="connsiteY2136" fmla="*/ 3535942 h 3922026"/>
              <a:gd name="connsiteX2137" fmla="*/ 5055519 w 11855435"/>
              <a:gd name="connsiteY2137" fmla="*/ 3508688 h 3922026"/>
              <a:gd name="connsiteX2138" fmla="*/ 4960491 w 11855435"/>
              <a:gd name="connsiteY2138" fmla="*/ 3532901 h 3922026"/>
              <a:gd name="connsiteX2139" fmla="*/ 4926926 w 11855435"/>
              <a:gd name="connsiteY2139" fmla="*/ 3544342 h 3922026"/>
              <a:gd name="connsiteX2140" fmla="*/ 4904821 w 11855435"/>
              <a:gd name="connsiteY2140" fmla="*/ 3566472 h 3922026"/>
              <a:gd name="connsiteX2141" fmla="*/ 4960062 w 11855435"/>
              <a:gd name="connsiteY2141" fmla="*/ 3582091 h 3922026"/>
              <a:gd name="connsiteX2142" fmla="*/ 4991740 w 11855435"/>
              <a:gd name="connsiteY2142" fmla="*/ 3574020 h 3922026"/>
              <a:gd name="connsiteX2143" fmla="*/ 5027836 w 11855435"/>
              <a:gd name="connsiteY2143" fmla="*/ 3561523 h 3922026"/>
              <a:gd name="connsiteX2144" fmla="*/ 5040498 w 11855435"/>
              <a:gd name="connsiteY2144" fmla="*/ 3556234 h 3922026"/>
              <a:gd name="connsiteX2145" fmla="*/ 5043889 w 11855435"/>
              <a:gd name="connsiteY2145" fmla="*/ 3608987 h 3922026"/>
              <a:gd name="connsiteX2146" fmla="*/ 5021098 w 11855435"/>
              <a:gd name="connsiteY2146" fmla="*/ 3618506 h 3922026"/>
              <a:gd name="connsiteX2147" fmla="*/ 4957100 w 11855435"/>
              <a:gd name="connsiteY2147" fmla="*/ 3632338 h 3922026"/>
              <a:gd name="connsiteX2148" fmla="*/ 4946328 w 11855435"/>
              <a:gd name="connsiteY2148" fmla="*/ 3634258 h 3922026"/>
              <a:gd name="connsiteX2149" fmla="*/ 4812495 w 11855435"/>
              <a:gd name="connsiteY2149" fmla="*/ 3630827 h 3922026"/>
              <a:gd name="connsiteX2150" fmla="*/ 4782664 w 11855435"/>
              <a:gd name="connsiteY2150" fmla="*/ 3625231 h 3922026"/>
              <a:gd name="connsiteX2151" fmla="*/ 4696347 w 11855435"/>
              <a:gd name="connsiteY2151" fmla="*/ 3609693 h 3922026"/>
              <a:gd name="connsiteX2152" fmla="*/ 4673513 w 11855435"/>
              <a:gd name="connsiteY2152" fmla="*/ 3608912 h 3922026"/>
              <a:gd name="connsiteX2153" fmla="*/ 4622777 w 11855435"/>
              <a:gd name="connsiteY2153" fmla="*/ 3609467 h 3922026"/>
              <a:gd name="connsiteX2154" fmla="*/ 4574792 w 11855435"/>
              <a:gd name="connsiteY2154" fmla="*/ 3660462 h 3922026"/>
              <a:gd name="connsiteX2155" fmla="*/ 4498863 w 11855435"/>
              <a:gd name="connsiteY2155" fmla="*/ 3702493 h 3922026"/>
              <a:gd name="connsiteX2156" fmla="*/ 4236735 w 11855435"/>
              <a:gd name="connsiteY2156" fmla="*/ 3654627 h 3922026"/>
              <a:gd name="connsiteX2157" fmla="*/ 4150376 w 11855435"/>
              <a:gd name="connsiteY2157" fmla="*/ 3628789 h 3922026"/>
              <a:gd name="connsiteX2158" fmla="*/ 4091872 w 11855435"/>
              <a:gd name="connsiteY2158" fmla="*/ 3591318 h 3922026"/>
              <a:gd name="connsiteX2159" fmla="*/ 4061397 w 11855435"/>
              <a:gd name="connsiteY2159" fmla="*/ 3583409 h 3922026"/>
              <a:gd name="connsiteX2160" fmla="*/ 3911683 w 11855435"/>
              <a:gd name="connsiteY2160" fmla="*/ 3573715 h 3922026"/>
              <a:gd name="connsiteX2161" fmla="*/ 3915719 w 11855435"/>
              <a:gd name="connsiteY2161" fmla="*/ 3628777 h 3922026"/>
              <a:gd name="connsiteX2162" fmla="*/ 3929111 w 11855435"/>
              <a:gd name="connsiteY2162" fmla="*/ 3646400 h 3922026"/>
              <a:gd name="connsiteX2163" fmla="*/ 4052813 w 11855435"/>
              <a:gd name="connsiteY2163" fmla="*/ 3654061 h 3922026"/>
              <a:gd name="connsiteX2164" fmla="*/ 4129687 w 11855435"/>
              <a:gd name="connsiteY2164" fmla="*/ 3686441 h 3922026"/>
              <a:gd name="connsiteX2165" fmla="*/ 4170335 w 11855435"/>
              <a:gd name="connsiteY2165" fmla="*/ 3700416 h 3922026"/>
              <a:gd name="connsiteX2166" fmla="*/ 4351768 w 11855435"/>
              <a:gd name="connsiteY2166" fmla="*/ 3712340 h 3922026"/>
              <a:gd name="connsiteX2167" fmla="*/ 4391172 w 11855435"/>
              <a:gd name="connsiteY2167" fmla="*/ 3731996 h 3922026"/>
              <a:gd name="connsiteX2168" fmla="*/ 4299961 w 11855435"/>
              <a:gd name="connsiteY2168" fmla="*/ 3759774 h 3922026"/>
              <a:gd name="connsiteX2169" fmla="*/ 4234966 w 11855435"/>
              <a:gd name="connsiteY2169" fmla="*/ 3762416 h 3922026"/>
              <a:gd name="connsiteX2170" fmla="*/ 4222956 w 11855435"/>
              <a:gd name="connsiteY2170" fmla="*/ 3764420 h 3922026"/>
              <a:gd name="connsiteX2171" fmla="*/ 4243695 w 11855435"/>
              <a:gd name="connsiteY2171" fmla="*/ 3767695 h 3922026"/>
              <a:gd name="connsiteX2172" fmla="*/ 4254626 w 11855435"/>
              <a:gd name="connsiteY2172" fmla="*/ 3766975 h 3922026"/>
              <a:gd name="connsiteX2173" fmla="*/ 4248966 w 11855435"/>
              <a:gd name="connsiteY2173" fmla="*/ 3774535 h 3922026"/>
              <a:gd name="connsiteX2174" fmla="*/ 4229865 w 11855435"/>
              <a:gd name="connsiteY2174" fmla="*/ 3775021 h 3922026"/>
              <a:gd name="connsiteX2175" fmla="*/ 4234474 w 11855435"/>
              <a:gd name="connsiteY2175" fmla="*/ 3772577 h 3922026"/>
              <a:gd name="connsiteX2176" fmla="*/ 4209452 w 11855435"/>
              <a:gd name="connsiteY2176" fmla="*/ 3773288 h 3922026"/>
              <a:gd name="connsiteX2177" fmla="*/ 4202276 w 11855435"/>
              <a:gd name="connsiteY2177" fmla="*/ 3769561 h 3922026"/>
              <a:gd name="connsiteX2178" fmla="*/ 4192763 w 11855435"/>
              <a:gd name="connsiteY2178" fmla="*/ 3769459 h 3922026"/>
              <a:gd name="connsiteX2179" fmla="*/ 4168104 w 11855435"/>
              <a:gd name="connsiteY2179" fmla="*/ 3773574 h 3922026"/>
              <a:gd name="connsiteX2180" fmla="*/ 4123717 w 11855435"/>
              <a:gd name="connsiteY2180" fmla="*/ 3775346 h 3922026"/>
              <a:gd name="connsiteX2181" fmla="*/ 4094670 w 11855435"/>
              <a:gd name="connsiteY2181" fmla="*/ 3763311 h 3922026"/>
              <a:gd name="connsiteX2182" fmla="*/ 4074085 w 11855435"/>
              <a:gd name="connsiteY2182" fmla="*/ 3760629 h 3922026"/>
              <a:gd name="connsiteX2183" fmla="*/ 4013697 w 11855435"/>
              <a:gd name="connsiteY2183" fmla="*/ 3749024 h 3922026"/>
              <a:gd name="connsiteX2184" fmla="*/ 3977483 w 11855435"/>
              <a:gd name="connsiteY2184" fmla="*/ 3743118 h 3922026"/>
              <a:gd name="connsiteX2185" fmla="*/ 3953912 w 11855435"/>
              <a:gd name="connsiteY2185" fmla="*/ 3740549 h 3922026"/>
              <a:gd name="connsiteX2186" fmla="*/ 3953651 w 11855435"/>
              <a:gd name="connsiteY2186" fmla="*/ 3733163 h 3922026"/>
              <a:gd name="connsiteX2187" fmla="*/ 4038719 w 11855435"/>
              <a:gd name="connsiteY2187" fmla="*/ 3748315 h 3922026"/>
              <a:gd name="connsiteX2188" fmla="*/ 4041025 w 11855435"/>
              <a:gd name="connsiteY2188" fmla="*/ 3747095 h 3922026"/>
              <a:gd name="connsiteX2189" fmla="*/ 4037863 w 11855435"/>
              <a:gd name="connsiteY2189" fmla="*/ 3746259 h 3922026"/>
              <a:gd name="connsiteX2190" fmla="*/ 4030687 w 11855435"/>
              <a:gd name="connsiteY2190" fmla="*/ 3742534 h 3922026"/>
              <a:gd name="connsiteX2191" fmla="*/ 4035265 w 11855435"/>
              <a:gd name="connsiteY2191" fmla="*/ 3742211 h 3922026"/>
              <a:gd name="connsiteX2192" fmla="*/ 4028204 w 11855435"/>
              <a:gd name="connsiteY2192" fmla="*/ 3740756 h 3922026"/>
              <a:gd name="connsiteX2193" fmla="*/ 3997194 w 11855435"/>
              <a:gd name="connsiteY2193" fmla="*/ 3735371 h 3922026"/>
              <a:gd name="connsiteX2194" fmla="*/ 3974889 w 11855435"/>
              <a:gd name="connsiteY2194" fmla="*/ 3727829 h 3922026"/>
              <a:gd name="connsiteX2195" fmla="*/ 3962018 w 11855435"/>
              <a:gd name="connsiteY2195" fmla="*/ 3725335 h 3922026"/>
              <a:gd name="connsiteX2196" fmla="*/ 3958852 w 11855435"/>
              <a:gd name="connsiteY2196" fmla="*/ 3725227 h 3922026"/>
              <a:gd name="connsiteX2197" fmla="*/ 3957637 w 11855435"/>
              <a:gd name="connsiteY2197" fmla="*/ 3724487 h 3922026"/>
              <a:gd name="connsiteX2198" fmla="*/ 3949373 w 11855435"/>
              <a:gd name="connsiteY2198" fmla="*/ 3722885 h 3922026"/>
              <a:gd name="connsiteX2199" fmla="*/ 3855416 w 11855435"/>
              <a:gd name="connsiteY2199" fmla="*/ 3699896 h 3922026"/>
              <a:gd name="connsiteX2200" fmla="*/ 3835004 w 11855435"/>
              <a:gd name="connsiteY2200" fmla="*/ 3698164 h 3922026"/>
              <a:gd name="connsiteX2201" fmla="*/ 3766927 w 11855435"/>
              <a:gd name="connsiteY2201" fmla="*/ 3676522 h 3922026"/>
              <a:gd name="connsiteX2202" fmla="*/ 3763981 w 11855435"/>
              <a:gd name="connsiteY2202" fmla="*/ 3678966 h 3922026"/>
              <a:gd name="connsiteX2203" fmla="*/ 3676157 w 11855435"/>
              <a:gd name="connsiteY2203" fmla="*/ 3645761 h 3922026"/>
              <a:gd name="connsiteX2204" fmla="*/ 3676380 w 11855435"/>
              <a:gd name="connsiteY2204" fmla="*/ 3644829 h 3922026"/>
              <a:gd name="connsiteX2205" fmla="*/ 3678174 w 11855435"/>
              <a:gd name="connsiteY2205" fmla="*/ 3645761 h 3922026"/>
              <a:gd name="connsiteX2206" fmla="*/ 3679149 w 11855435"/>
              <a:gd name="connsiteY2206" fmla="*/ 3645488 h 3922026"/>
              <a:gd name="connsiteX2207" fmla="*/ 3681333 w 11855435"/>
              <a:gd name="connsiteY2207" fmla="*/ 3646594 h 3922026"/>
              <a:gd name="connsiteX2208" fmla="*/ 3679431 w 11855435"/>
              <a:gd name="connsiteY2208" fmla="*/ 3645406 h 3922026"/>
              <a:gd name="connsiteX2209" fmla="*/ 3679149 w 11855435"/>
              <a:gd name="connsiteY2209" fmla="*/ 3645488 h 3922026"/>
              <a:gd name="connsiteX2210" fmla="*/ 3672865 w 11855435"/>
              <a:gd name="connsiteY2210" fmla="*/ 3642300 h 3922026"/>
              <a:gd name="connsiteX2211" fmla="*/ 3666127 w 11855435"/>
              <a:gd name="connsiteY2211" fmla="*/ 3637090 h 3922026"/>
              <a:gd name="connsiteX2212" fmla="*/ 3635955 w 11855435"/>
              <a:gd name="connsiteY2212" fmla="*/ 3625493 h 3922026"/>
              <a:gd name="connsiteX2213" fmla="*/ 3648574 w 11855435"/>
              <a:gd name="connsiteY2213" fmla="*/ 3608637 h 3922026"/>
              <a:gd name="connsiteX2214" fmla="*/ 3673020 w 11855435"/>
              <a:gd name="connsiteY2214" fmla="*/ 3619012 h 3922026"/>
              <a:gd name="connsiteX2215" fmla="*/ 3725057 w 11855435"/>
              <a:gd name="connsiteY2215" fmla="*/ 3643507 h 3922026"/>
              <a:gd name="connsiteX2216" fmla="*/ 3747179 w 11855435"/>
              <a:gd name="connsiteY2216" fmla="*/ 3649350 h 3922026"/>
              <a:gd name="connsiteX2217" fmla="*/ 3759918 w 11855435"/>
              <a:gd name="connsiteY2217" fmla="*/ 3655461 h 3922026"/>
              <a:gd name="connsiteX2218" fmla="*/ 3771877 w 11855435"/>
              <a:gd name="connsiteY2218" fmla="*/ 3660791 h 3922026"/>
              <a:gd name="connsiteX2219" fmla="*/ 3771886 w 11855435"/>
              <a:gd name="connsiteY2219" fmla="*/ 3660477 h 3922026"/>
              <a:gd name="connsiteX2220" fmla="*/ 3763517 w 11855435"/>
              <a:gd name="connsiteY2220" fmla="*/ 3630440 h 3922026"/>
              <a:gd name="connsiteX2221" fmla="*/ 3701879 w 11855435"/>
              <a:gd name="connsiteY2221" fmla="*/ 3602015 h 3922026"/>
              <a:gd name="connsiteX2222" fmla="*/ 3679688 w 11855435"/>
              <a:gd name="connsiteY2222" fmla="*/ 3603545 h 3922026"/>
              <a:gd name="connsiteX2223" fmla="*/ 3638440 w 11855435"/>
              <a:gd name="connsiteY2223" fmla="*/ 3597558 h 3922026"/>
              <a:gd name="connsiteX2224" fmla="*/ 3602212 w 11855435"/>
              <a:gd name="connsiteY2224" fmla="*/ 3579156 h 3922026"/>
              <a:gd name="connsiteX2225" fmla="*/ 3556630 w 11855435"/>
              <a:gd name="connsiteY2225" fmla="*/ 3598193 h 3922026"/>
              <a:gd name="connsiteX2226" fmla="*/ 3534439 w 11855435"/>
              <a:gd name="connsiteY2226" fmla="*/ 3599724 h 3922026"/>
              <a:gd name="connsiteX2227" fmla="*/ 3481087 w 11855435"/>
              <a:gd name="connsiteY2227" fmla="*/ 3580736 h 3922026"/>
              <a:gd name="connsiteX2228" fmla="*/ 3475936 w 11855435"/>
              <a:gd name="connsiteY2228" fmla="*/ 3562251 h 3922026"/>
              <a:gd name="connsiteX2229" fmla="*/ 3499757 w 11855435"/>
              <a:gd name="connsiteY2229" fmla="*/ 3495553 h 3922026"/>
              <a:gd name="connsiteX2230" fmla="*/ 3502161 w 11855435"/>
              <a:gd name="connsiteY2230" fmla="*/ 3463596 h 3922026"/>
              <a:gd name="connsiteX2231" fmla="*/ 3474261 w 11855435"/>
              <a:gd name="connsiteY2231" fmla="*/ 3464930 h 3922026"/>
              <a:gd name="connsiteX2232" fmla="*/ 3438721 w 11855435"/>
              <a:gd name="connsiteY2232" fmla="*/ 3459138 h 3922026"/>
              <a:gd name="connsiteX2233" fmla="*/ 3434239 w 11855435"/>
              <a:gd name="connsiteY2233" fmla="*/ 3456242 h 3922026"/>
              <a:gd name="connsiteX2234" fmla="*/ 3430572 w 11855435"/>
              <a:gd name="connsiteY2234" fmla="*/ 3459624 h 3922026"/>
              <a:gd name="connsiteX2235" fmla="*/ 3409283 w 11855435"/>
              <a:gd name="connsiteY2235" fmla="*/ 3455370 h 3922026"/>
              <a:gd name="connsiteX2236" fmla="*/ 3415043 w 11855435"/>
              <a:gd name="connsiteY2236" fmla="*/ 3453606 h 3922026"/>
              <a:gd name="connsiteX2237" fmla="*/ 3387136 w 11855435"/>
              <a:gd name="connsiteY2237" fmla="*/ 3448123 h 3922026"/>
              <a:gd name="connsiteX2238" fmla="*/ 3380183 w 11855435"/>
              <a:gd name="connsiteY2238" fmla="*/ 3441831 h 3922026"/>
              <a:gd name="connsiteX2239" fmla="*/ 3323574 w 11855435"/>
              <a:gd name="connsiteY2239" fmla="*/ 3425497 h 3922026"/>
              <a:gd name="connsiteX2240" fmla="*/ 3308381 w 11855435"/>
              <a:gd name="connsiteY2240" fmla="*/ 3424539 h 3922026"/>
              <a:gd name="connsiteX2241" fmla="*/ 3176787 w 11855435"/>
              <a:gd name="connsiteY2241" fmla="*/ 3369429 h 3922026"/>
              <a:gd name="connsiteX2242" fmla="*/ 3138254 w 11855435"/>
              <a:gd name="connsiteY2242" fmla="*/ 3353169 h 3922026"/>
              <a:gd name="connsiteX2243" fmla="*/ 3112831 w 11855435"/>
              <a:gd name="connsiteY2243" fmla="*/ 3344119 h 3922026"/>
              <a:gd name="connsiteX2244" fmla="*/ 3114515 w 11855435"/>
              <a:gd name="connsiteY2244" fmla="*/ 3335181 h 3922026"/>
              <a:gd name="connsiteX2245" fmla="*/ 3204696 w 11855435"/>
              <a:gd name="connsiteY2245" fmla="*/ 3374912 h 3922026"/>
              <a:gd name="connsiteX2246" fmla="*/ 3207574 w 11855435"/>
              <a:gd name="connsiteY2246" fmla="*/ 3374029 h 3922026"/>
              <a:gd name="connsiteX2247" fmla="*/ 3204296 w 11855435"/>
              <a:gd name="connsiteY2247" fmla="*/ 3372227 h 3922026"/>
              <a:gd name="connsiteX2248" fmla="*/ 3197345 w 11855435"/>
              <a:gd name="connsiteY2248" fmla="*/ 3365936 h 3922026"/>
              <a:gd name="connsiteX2249" fmla="*/ 3202716 w 11855435"/>
              <a:gd name="connsiteY2249" fmla="*/ 3366740 h 3922026"/>
              <a:gd name="connsiteX2250" fmla="*/ 3199826 w 11855435"/>
              <a:gd name="connsiteY2250" fmla="*/ 3364928 h 3922026"/>
              <a:gd name="connsiteX2251" fmla="*/ 3160585 w 11855435"/>
              <a:gd name="connsiteY2251" fmla="*/ 3343868 h 3922026"/>
              <a:gd name="connsiteX2252" fmla="*/ 3112528 w 11855435"/>
              <a:gd name="connsiteY2252" fmla="*/ 3321755 h 3922026"/>
              <a:gd name="connsiteX2253" fmla="*/ 3107464 w 11855435"/>
              <a:gd name="connsiteY2253" fmla="*/ 3319096 h 3922026"/>
              <a:gd name="connsiteX2254" fmla="*/ 3095553 w 11855435"/>
              <a:gd name="connsiteY2254" fmla="*/ 3323821 h 3922026"/>
              <a:gd name="connsiteX2255" fmla="*/ 2830240 w 11855435"/>
              <a:gd name="connsiteY2255" fmla="*/ 3367367 h 3922026"/>
              <a:gd name="connsiteX2256" fmla="*/ 2680103 w 11855435"/>
              <a:gd name="connsiteY2256" fmla="*/ 3396670 h 3922026"/>
              <a:gd name="connsiteX2257" fmla="*/ 2639948 w 11855435"/>
              <a:gd name="connsiteY2257" fmla="*/ 3419676 h 3922026"/>
              <a:gd name="connsiteX2258" fmla="*/ 2644247 w 11855435"/>
              <a:gd name="connsiteY2258" fmla="*/ 3426667 h 3922026"/>
              <a:gd name="connsiteX2259" fmla="*/ 2658397 w 11855435"/>
              <a:gd name="connsiteY2259" fmla="*/ 3447363 h 3922026"/>
              <a:gd name="connsiteX2260" fmla="*/ 2664175 w 11855435"/>
              <a:gd name="connsiteY2260" fmla="*/ 3446977 h 3922026"/>
              <a:gd name="connsiteX2261" fmla="*/ 2705213 w 11855435"/>
              <a:gd name="connsiteY2261" fmla="*/ 3489002 h 3922026"/>
              <a:gd name="connsiteX2262" fmla="*/ 2721684 w 11855435"/>
              <a:gd name="connsiteY2262" fmla="*/ 3507838 h 3922026"/>
              <a:gd name="connsiteX2263" fmla="*/ 2734956 w 11855435"/>
              <a:gd name="connsiteY2263" fmla="*/ 3524974 h 3922026"/>
              <a:gd name="connsiteX2264" fmla="*/ 2738688 w 11855435"/>
              <a:gd name="connsiteY2264" fmla="*/ 3528380 h 3922026"/>
              <a:gd name="connsiteX2265" fmla="*/ 2743249 w 11855435"/>
              <a:gd name="connsiteY2265" fmla="*/ 3525982 h 3922026"/>
              <a:gd name="connsiteX2266" fmla="*/ 2744984 w 11855435"/>
              <a:gd name="connsiteY2266" fmla="*/ 3517123 h 3922026"/>
              <a:gd name="connsiteX2267" fmla="*/ 2753327 w 11855435"/>
              <a:gd name="connsiteY2267" fmla="*/ 3519363 h 3922026"/>
              <a:gd name="connsiteX2268" fmla="*/ 2766189 w 11855435"/>
              <a:gd name="connsiteY2268" fmla="*/ 3535291 h 3922026"/>
              <a:gd name="connsiteX2269" fmla="*/ 2772364 w 11855435"/>
              <a:gd name="connsiteY2269" fmla="*/ 3541777 h 3922026"/>
              <a:gd name="connsiteX2270" fmla="*/ 2784258 w 11855435"/>
              <a:gd name="connsiteY2270" fmla="*/ 3540586 h 3922026"/>
              <a:gd name="connsiteX2271" fmla="*/ 2826569 w 11855435"/>
              <a:gd name="connsiteY2271" fmla="*/ 3587148 h 3922026"/>
              <a:gd name="connsiteX2272" fmla="*/ 3051274 w 11855435"/>
              <a:gd name="connsiteY2272" fmla="*/ 3750439 h 3922026"/>
              <a:gd name="connsiteX2273" fmla="*/ 3083394 w 11855435"/>
              <a:gd name="connsiteY2273" fmla="*/ 3775844 h 3922026"/>
              <a:gd name="connsiteX2274" fmla="*/ 3090868 w 11855435"/>
              <a:gd name="connsiteY2274" fmla="*/ 3805345 h 3922026"/>
              <a:gd name="connsiteX2275" fmla="*/ 3080579 w 11855435"/>
              <a:gd name="connsiteY2275" fmla="*/ 3808359 h 3922026"/>
              <a:gd name="connsiteX2276" fmla="*/ 3076029 w 11855435"/>
              <a:gd name="connsiteY2276" fmla="*/ 3811067 h 3922026"/>
              <a:gd name="connsiteX2277" fmla="*/ 3069812 w 11855435"/>
              <a:gd name="connsiteY2277" fmla="*/ 3808792 h 3922026"/>
              <a:gd name="connsiteX2278" fmla="*/ 3062267 w 11855435"/>
              <a:gd name="connsiteY2278" fmla="*/ 3803828 h 3922026"/>
              <a:gd name="connsiteX2279" fmla="*/ 3062123 w 11855435"/>
              <a:gd name="connsiteY2279" fmla="*/ 3803760 h 3922026"/>
              <a:gd name="connsiteX2280" fmla="*/ 2981629 w 11855435"/>
              <a:gd name="connsiteY2280" fmla="*/ 3760407 h 3922026"/>
              <a:gd name="connsiteX2281" fmla="*/ 2983198 w 11855435"/>
              <a:gd name="connsiteY2281" fmla="*/ 3764219 h 3922026"/>
              <a:gd name="connsiteX2282" fmla="*/ 2981497 w 11855435"/>
              <a:gd name="connsiteY2282" fmla="*/ 3763761 h 3922026"/>
              <a:gd name="connsiteX2283" fmla="*/ 2975178 w 11855435"/>
              <a:gd name="connsiteY2283" fmla="*/ 3759157 h 3922026"/>
              <a:gd name="connsiteX2284" fmla="*/ 2974854 w 11855435"/>
              <a:gd name="connsiteY2284" fmla="*/ 3761979 h 3922026"/>
              <a:gd name="connsiteX2285" fmla="*/ 2981497 w 11855435"/>
              <a:gd name="connsiteY2285" fmla="*/ 3763761 h 3922026"/>
              <a:gd name="connsiteX2286" fmla="*/ 3015188 w 11855435"/>
              <a:gd name="connsiteY2286" fmla="*/ 3788311 h 3922026"/>
              <a:gd name="connsiteX2287" fmla="*/ 3048941 w 11855435"/>
              <a:gd name="connsiteY2287" fmla="*/ 3815785 h 3922026"/>
              <a:gd name="connsiteX2288" fmla="*/ 3059822 w 11855435"/>
              <a:gd name="connsiteY2288" fmla="*/ 3820711 h 3922026"/>
              <a:gd name="connsiteX2289" fmla="*/ 3050189 w 11855435"/>
              <a:gd name="connsiteY2289" fmla="*/ 3826446 h 3922026"/>
              <a:gd name="connsiteX2290" fmla="*/ 3031607 w 11855435"/>
              <a:gd name="connsiteY2290" fmla="*/ 3816945 h 3922026"/>
              <a:gd name="connsiteX2291" fmla="*/ 3037385 w 11855435"/>
              <a:gd name="connsiteY2291" fmla="*/ 3816559 h 3922026"/>
              <a:gd name="connsiteX2292" fmla="*/ 3013004 w 11855435"/>
              <a:gd name="connsiteY2292" fmla="*/ 3804197 h 3922026"/>
              <a:gd name="connsiteX2293" fmla="*/ 3008198 w 11855435"/>
              <a:gd name="connsiteY2293" fmla="*/ 3796123 h 3922026"/>
              <a:gd name="connsiteX2294" fmla="*/ 2960085 w 11855435"/>
              <a:gd name="connsiteY2294" fmla="*/ 3765764 h 3922026"/>
              <a:gd name="connsiteX2295" fmla="*/ 2946288 w 11855435"/>
              <a:gd name="connsiteY2295" fmla="*/ 3761090 h 3922026"/>
              <a:gd name="connsiteX2296" fmla="*/ 2890286 w 11855435"/>
              <a:gd name="connsiteY2296" fmla="*/ 3718317 h 3922026"/>
              <a:gd name="connsiteX2297" fmla="*/ 2860568 w 11855435"/>
              <a:gd name="connsiteY2297" fmla="*/ 3692207 h 3922026"/>
              <a:gd name="connsiteX2298" fmla="*/ 2778107 w 11855435"/>
              <a:gd name="connsiteY2298" fmla="*/ 3640153 h 3922026"/>
              <a:gd name="connsiteX2299" fmla="*/ 2668333 w 11855435"/>
              <a:gd name="connsiteY2299" fmla="*/ 3563877 h 3922026"/>
              <a:gd name="connsiteX2300" fmla="*/ 2651589 w 11855435"/>
              <a:gd name="connsiteY2300" fmla="*/ 3550228 h 3922026"/>
              <a:gd name="connsiteX2301" fmla="*/ 2636355 w 11855435"/>
              <a:gd name="connsiteY2301" fmla="*/ 3553023 h 3922026"/>
              <a:gd name="connsiteX2302" fmla="*/ 2636498 w 11855435"/>
              <a:gd name="connsiteY2302" fmla="*/ 3567575 h 3922026"/>
              <a:gd name="connsiteX2303" fmla="*/ 2760671 w 11855435"/>
              <a:gd name="connsiteY2303" fmla="*/ 3687143 h 3922026"/>
              <a:gd name="connsiteX2304" fmla="*/ 2766634 w 11855435"/>
              <a:gd name="connsiteY2304" fmla="*/ 3700198 h 3922026"/>
              <a:gd name="connsiteX2305" fmla="*/ 2751041 w 11855435"/>
              <a:gd name="connsiteY2305" fmla="*/ 3712065 h 3922026"/>
              <a:gd name="connsiteX2306" fmla="*/ 2687587 w 11855435"/>
              <a:gd name="connsiteY2306" fmla="*/ 3695838 h 3922026"/>
              <a:gd name="connsiteX2307" fmla="*/ 2635920 w 11855435"/>
              <a:gd name="connsiteY2307" fmla="*/ 3691171 h 3922026"/>
              <a:gd name="connsiteX2308" fmla="*/ 2590936 w 11855435"/>
              <a:gd name="connsiteY2308" fmla="*/ 3681419 h 3922026"/>
              <a:gd name="connsiteX2309" fmla="*/ 2508585 w 11855435"/>
              <a:gd name="connsiteY2309" fmla="*/ 3615064 h 3922026"/>
              <a:gd name="connsiteX2310" fmla="*/ 2363357 w 11855435"/>
              <a:gd name="connsiteY2310" fmla="*/ 3499790 h 3922026"/>
              <a:gd name="connsiteX2311" fmla="*/ 2411932 w 11855435"/>
              <a:gd name="connsiteY2311" fmla="*/ 3600643 h 3922026"/>
              <a:gd name="connsiteX2312" fmla="*/ 2497373 w 11855435"/>
              <a:gd name="connsiteY2312" fmla="*/ 3661714 h 3922026"/>
              <a:gd name="connsiteX2313" fmla="*/ 2507936 w 11855435"/>
              <a:gd name="connsiteY2313" fmla="*/ 3685932 h 3922026"/>
              <a:gd name="connsiteX2314" fmla="*/ 2414949 w 11855435"/>
              <a:gd name="connsiteY2314" fmla="*/ 3633534 h 3922026"/>
              <a:gd name="connsiteX2315" fmla="*/ 2432841 w 11855435"/>
              <a:gd name="connsiteY2315" fmla="*/ 3672700 h 3922026"/>
              <a:gd name="connsiteX2316" fmla="*/ 2460364 w 11855435"/>
              <a:gd name="connsiteY2316" fmla="*/ 3686943 h 3922026"/>
              <a:gd name="connsiteX2317" fmla="*/ 2470425 w 11855435"/>
              <a:gd name="connsiteY2317" fmla="*/ 3705679 h 3922026"/>
              <a:gd name="connsiteX2318" fmla="*/ 2448506 w 11855435"/>
              <a:gd name="connsiteY2318" fmla="*/ 3713560 h 3922026"/>
              <a:gd name="connsiteX2319" fmla="*/ 2417535 w 11855435"/>
              <a:gd name="connsiteY2319" fmla="*/ 3713671 h 3922026"/>
              <a:gd name="connsiteX2320" fmla="*/ 2523095 w 11855435"/>
              <a:gd name="connsiteY2320" fmla="*/ 3812212 h 3922026"/>
              <a:gd name="connsiteX2321" fmla="*/ 2602283 w 11855435"/>
              <a:gd name="connsiteY2321" fmla="*/ 3922026 h 3922026"/>
              <a:gd name="connsiteX2322" fmla="*/ 2341721 w 11855435"/>
              <a:gd name="connsiteY2322" fmla="*/ 3718581 h 3922026"/>
              <a:gd name="connsiteX2323" fmla="*/ 2344236 w 11855435"/>
              <a:gd name="connsiteY2323" fmla="*/ 3745989 h 3922026"/>
              <a:gd name="connsiteX2324" fmla="*/ 2315850 w 11855435"/>
              <a:gd name="connsiteY2324" fmla="*/ 3735334 h 3922026"/>
              <a:gd name="connsiteX2325" fmla="*/ 2196060 w 11855435"/>
              <a:gd name="connsiteY2325" fmla="*/ 3650551 h 3922026"/>
              <a:gd name="connsiteX2326" fmla="*/ 2123341 w 11855435"/>
              <a:gd name="connsiteY2326" fmla="*/ 3559276 h 3922026"/>
              <a:gd name="connsiteX2327" fmla="*/ 2064919 w 11855435"/>
              <a:gd name="connsiteY2327" fmla="*/ 3506967 h 3922026"/>
              <a:gd name="connsiteX2328" fmla="*/ 2000317 w 11855435"/>
              <a:gd name="connsiteY2328" fmla="*/ 3465224 h 3922026"/>
              <a:gd name="connsiteX2329" fmla="*/ 1971573 w 11855435"/>
              <a:gd name="connsiteY2329" fmla="*/ 3463639 h 3922026"/>
              <a:gd name="connsiteX2330" fmla="*/ 1955044 w 11855435"/>
              <a:gd name="connsiteY2330" fmla="*/ 3517269 h 3922026"/>
              <a:gd name="connsiteX2331" fmla="*/ 1975021 w 11855435"/>
              <a:gd name="connsiteY2331" fmla="*/ 3540187 h 3922026"/>
              <a:gd name="connsiteX2332" fmla="*/ 1994206 w 11855435"/>
              <a:gd name="connsiteY2332" fmla="*/ 3619421 h 3922026"/>
              <a:gd name="connsiteX2333" fmla="*/ 2045440 w 11855435"/>
              <a:gd name="connsiteY2333" fmla="*/ 3671335 h 3922026"/>
              <a:gd name="connsiteX2334" fmla="*/ 2026614 w 11855435"/>
              <a:gd name="connsiteY2334" fmla="*/ 3673932 h 3922026"/>
              <a:gd name="connsiteX2335" fmla="*/ 1906464 w 11855435"/>
              <a:gd name="connsiteY2335" fmla="*/ 3598220 h 3922026"/>
              <a:gd name="connsiteX2336" fmla="*/ 1900213 w 11855435"/>
              <a:gd name="connsiteY2336" fmla="*/ 3556061 h 3922026"/>
              <a:gd name="connsiteX2337" fmla="*/ 1897052 w 11855435"/>
              <a:gd name="connsiteY2337" fmla="*/ 3508617 h 3922026"/>
              <a:gd name="connsiteX2338" fmla="*/ 1878944 w 11855435"/>
              <a:gd name="connsiteY2338" fmla="*/ 3493074 h 3922026"/>
              <a:gd name="connsiteX2339" fmla="*/ 1875065 w 11855435"/>
              <a:gd name="connsiteY2339" fmla="*/ 3463771 h 3922026"/>
              <a:gd name="connsiteX2340" fmla="*/ 1902803 w 11855435"/>
              <a:gd name="connsiteY2340" fmla="*/ 3454393 h 3922026"/>
              <a:gd name="connsiteX2341" fmla="*/ 1925223 w 11855435"/>
              <a:gd name="connsiteY2341" fmla="*/ 3451993 h 3922026"/>
              <a:gd name="connsiteX2342" fmla="*/ 1927308 w 11855435"/>
              <a:gd name="connsiteY2342" fmla="*/ 3435746 h 3922026"/>
              <a:gd name="connsiteX2343" fmla="*/ 1907114 w 11855435"/>
              <a:gd name="connsiteY2343" fmla="*/ 3436451 h 3922026"/>
              <a:gd name="connsiteX2344" fmla="*/ 1881103 w 11855435"/>
              <a:gd name="connsiteY2344" fmla="*/ 3438651 h 3922026"/>
              <a:gd name="connsiteX2345" fmla="*/ 1849339 w 11855435"/>
              <a:gd name="connsiteY2345" fmla="*/ 3404175 h 3922026"/>
              <a:gd name="connsiteX2346" fmla="*/ 1813986 w 11855435"/>
              <a:gd name="connsiteY2346" fmla="*/ 3369501 h 3922026"/>
              <a:gd name="connsiteX2347" fmla="*/ 1811757 w 11855435"/>
              <a:gd name="connsiteY2347" fmla="*/ 3371197 h 3922026"/>
              <a:gd name="connsiteX2348" fmla="*/ 1573035 w 11855435"/>
              <a:gd name="connsiteY2348" fmla="*/ 3379848 h 3922026"/>
              <a:gd name="connsiteX2349" fmla="*/ 1482204 w 11855435"/>
              <a:gd name="connsiteY2349" fmla="*/ 3363931 h 3922026"/>
              <a:gd name="connsiteX2350" fmla="*/ 1456190 w 11855435"/>
              <a:gd name="connsiteY2350" fmla="*/ 3366132 h 3922026"/>
              <a:gd name="connsiteX2351" fmla="*/ 1348183 w 11855435"/>
              <a:gd name="connsiteY2351" fmla="*/ 3383811 h 3922026"/>
              <a:gd name="connsiteX2352" fmla="*/ 1267701 w 11855435"/>
              <a:gd name="connsiteY2352" fmla="*/ 3324831 h 3922026"/>
              <a:gd name="connsiteX2353" fmla="*/ 1289188 w 11855435"/>
              <a:gd name="connsiteY2353" fmla="*/ 3273292 h 3922026"/>
              <a:gd name="connsiteX2354" fmla="*/ 1428960 w 11855435"/>
              <a:gd name="connsiteY2354" fmla="*/ 3199187 h 3922026"/>
              <a:gd name="connsiteX2355" fmla="*/ 1442227 w 11855435"/>
              <a:gd name="connsiteY2355" fmla="*/ 3196056 h 3922026"/>
              <a:gd name="connsiteX2356" fmla="*/ 1445679 w 11855435"/>
              <a:gd name="connsiteY2356" fmla="*/ 3191720 h 3922026"/>
              <a:gd name="connsiteX2357" fmla="*/ 1445034 w 11855435"/>
              <a:gd name="connsiteY2357" fmla="*/ 3191673 h 3922026"/>
              <a:gd name="connsiteX2358" fmla="*/ 1324417 w 11855435"/>
              <a:gd name="connsiteY2358" fmla="*/ 3200665 h 3922026"/>
              <a:gd name="connsiteX2359" fmla="*/ 1267398 w 11855435"/>
              <a:gd name="connsiteY2359" fmla="*/ 3202392 h 3922026"/>
              <a:gd name="connsiteX2360" fmla="*/ 1214319 w 11855435"/>
              <a:gd name="connsiteY2360" fmla="*/ 3206761 h 3922026"/>
              <a:gd name="connsiteX2361" fmla="*/ 1214209 w 11855435"/>
              <a:gd name="connsiteY2361" fmla="*/ 3206736 h 3922026"/>
              <a:gd name="connsiteX2362" fmla="*/ 1210114 w 11855435"/>
              <a:gd name="connsiteY2362" fmla="*/ 3207107 h 3922026"/>
              <a:gd name="connsiteX2363" fmla="*/ 1214319 w 11855435"/>
              <a:gd name="connsiteY2363" fmla="*/ 3206761 h 3922026"/>
              <a:gd name="connsiteX2364" fmla="*/ 1220174 w 11855435"/>
              <a:gd name="connsiteY2364" fmla="*/ 3208166 h 3922026"/>
              <a:gd name="connsiteX2365" fmla="*/ 1209760 w 11855435"/>
              <a:gd name="connsiteY2365" fmla="*/ 3211087 h 3922026"/>
              <a:gd name="connsiteX2366" fmla="*/ 1205665 w 11855435"/>
              <a:gd name="connsiteY2366" fmla="*/ 3211459 h 3922026"/>
              <a:gd name="connsiteX2367" fmla="*/ 1207534 w 11855435"/>
              <a:gd name="connsiteY2367" fmla="*/ 3213264 h 3922026"/>
              <a:gd name="connsiteX2368" fmla="*/ 1313290 w 11855435"/>
              <a:gd name="connsiteY2368" fmla="*/ 3211548 h 3922026"/>
              <a:gd name="connsiteX2369" fmla="*/ 1308485 w 11855435"/>
              <a:gd name="connsiteY2369" fmla="*/ 3219881 h 3922026"/>
              <a:gd name="connsiteX2370" fmla="*/ 1280178 w 11855435"/>
              <a:gd name="connsiteY2370" fmla="*/ 3218505 h 3922026"/>
              <a:gd name="connsiteX2371" fmla="*/ 1235489 w 11855435"/>
              <a:gd name="connsiteY2371" fmla="*/ 3218620 h 3922026"/>
              <a:gd name="connsiteX2372" fmla="*/ 1083175 w 11855435"/>
              <a:gd name="connsiteY2372" fmla="*/ 3218645 h 3922026"/>
              <a:gd name="connsiteX2373" fmla="*/ 1069375 w 11855435"/>
              <a:gd name="connsiteY2373" fmla="*/ 3213979 h 3922026"/>
              <a:gd name="connsiteX2374" fmla="*/ 1009019 w 11855435"/>
              <a:gd name="connsiteY2374" fmla="*/ 3207620 h 3922026"/>
              <a:gd name="connsiteX2375" fmla="*/ 998602 w 11855435"/>
              <a:gd name="connsiteY2375" fmla="*/ 3210541 h 3922026"/>
              <a:gd name="connsiteX2376" fmla="*/ 970648 w 11855435"/>
              <a:gd name="connsiteY2376" fmla="*/ 3205185 h 3922026"/>
              <a:gd name="connsiteX2377" fmla="*/ 974390 w 11855435"/>
              <a:gd name="connsiteY2377" fmla="*/ 3208794 h 3922026"/>
              <a:gd name="connsiteX2378" fmla="*/ 953013 w 11855435"/>
              <a:gd name="connsiteY2378" fmla="*/ 3204770 h 3922026"/>
              <a:gd name="connsiteX2379" fmla="*/ 951205 w 11855435"/>
              <a:gd name="connsiteY2379" fmla="*/ 3195164 h 3922026"/>
              <a:gd name="connsiteX2380" fmla="*/ 963168 w 11855435"/>
              <a:gd name="connsiteY2380" fmla="*/ 3197969 h 3922026"/>
              <a:gd name="connsiteX2381" fmla="*/ 1010883 w 11855435"/>
              <a:gd name="connsiteY2381" fmla="*/ 3198073 h 3922026"/>
              <a:gd name="connsiteX2382" fmla="*/ 1056013 w 11855435"/>
              <a:gd name="connsiteY2382" fmla="*/ 3200204 h 3922026"/>
              <a:gd name="connsiteX2383" fmla="*/ 1062250 w 11855435"/>
              <a:gd name="connsiteY2383" fmla="*/ 3202782 h 3922026"/>
              <a:gd name="connsiteX2384" fmla="*/ 1064475 w 11855435"/>
              <a:gd name="connsiteY2384" fmla="*/ 3200605 h 3922026"/>
              <a:gd name="connsiteX2385" fmla="*/ 1056013 w 11855435"/>
              <a:gd name="connsiteY2385" fmla="*/ 3200204 h 3922026"/>
              <a:gd name="connsiteX2386" fmla="*/ 1054414 w 11855435"/>
              <a:gd name="connsiteY2386" fmla="*/ 3199545 h 3922026"/>
              <a:gd name="connsiteX2387" fmla="*/ 1060734 w 11855435"/>
              <a:gd name="connsiteY2387" fmla="*/ 3196997 h 3922026"/>
              <a:gd name="connsiteX2388" fmla="*/ 1062960 w 11855435"/>
              <a:gd name="connsiteY2388" fmla="*/ 3194819 h 3922026"/>
              <a:gd name="connsiteX2389" fmla="*/ 1040760 w 11855435"/>
              <a:gd name="connsiteY2389" fmla="*/ 3191137 h 3922026"/>
              <a:gd name="connsiteX2390" fmla="*/ 1026684 w 11855435"/>
              <a:gd name="connsiteY2390" fmla="*/ 3191548 h 3922026"/>
              <a:gd name="connsiteX2391" fmla="*/ 975878 w 11855435"/>
              <a:gd name="connsiteY2391" fmla="*/ 3183291 h 3922026"/>
              <a:gd name="connsiteX2392" fmla="*/ 974273 w 11855435"/>
              <a:gd name="connsiteY2392" fmla="*/ 3182734 h 3922026"/>
              <a:gd name="connsiteX2393" fmla="*/ 954526 w 11855435"/>
              <a:gd name="connsiteY2393" fmla="*/ 3180986 h 3922026"/>
              <a:gd name="connsiteX2394" fmla="*/ 948161 w 11855435"/>
              <a:gd name="connsiteY2394" fmla="*/ 3179000 h 3922026"/>
              <a:gd name="connsiteX2395" fmla="*/ 945673 w 11855435"/>
              <a:gd name="connsiteY2395" fmla="*/ 3165770 h 3922026"/>
              <a:gd name="connsiteX2396" fmla="*/ 960667 w 11855435"/>
              <a:gd name="connsiteY2396" fmla="*/ 3168194 h 3922026"/>
              <a:gd name="connsiteX2397" fmla="*/ 960859 w 11855435"/>
              <a:gd name="connsiteY2397" fmla="*/ 3162465 h 3922026"/>
              <a:gd name="connsiteX2398" fmla="*/ 951302 w 11855435"/>
              <a:gd name="connsiteY2398" fmla="*/ 3149213 h 3922026"/>
              <a:gd name="connsiteX2399" fmla="*/ 942681 w 11855435"/>
              <a:gd name="connsiteY2399" fmla="*/ 3094195 h 3922026"/>
              <a:gd name="connsiteX2400" fmla="*/ 946634 w 11855435"/>
              <a:gd name="connsiteY2400" fmla="*/ 3085324 h 3922026"/>
              <a:gd name="connsiteX2401" fmla="*/ 1011956 w 11855435"/>
              <a:gd name="connsiteY2401" fmla="*/ 3018021 h 3922026"/>
              <a:gd name="connsiteX2402" fmla="*/ 1029420 w 11855435"/>
              <a:gd name="connsiteY2402" fmla="*/ 3013530 h 3922026"/>
              <a:gd name="connsiteX2403" fmla="*/ 1059314 w 11855435"/>
              <a:gd name="connsiteY2403" fmla="*/ 2949729 h 3922026"/>
              <a:gd name="connsiteX2404" fmla="*/ 1054356 w 11855435"/>
              <a:gd name="connsiteY2404" fmla="*/ 2947638 h 3922026"/>
              <a:gd name="connsiteX2405" fmla="*/ 960938 w 11855435"/>
              <a:gd name="connsiteY2405" fmla="*/ 2942485 h 3922026"/>
              <a:gd name="connsiteX2406" fmla="*/ 894897 w 11855435"/>
              <a:gd name="connsiteY2406" fmla="*/ 2937026 h 3922026"/>
              <a:gd name="connsiteX2407" fmla="*/ 842581 w 11855435"/>
              <a:gd name="connsiteY2407" fmla="*/ 3003227 h 3922026"/>
              <a:gd name="connsiteX2408" fmla="*/ 826844 w 11855435"/>
              <a:gd name="connsiteY2408" fmla="*/ 3000541 h 3922026"/>
              <a:gd name="connsiteX2409" fmla="*/ 838845 w 11855435"/>
              <a:gd name="connsiteY2409" fmla="*/ 2988476 h 3922026"/>
              <a:gd name="connsiteX2410" fmla="*/ 861123 w 11855435"/>
              <a:gd name="connsiteY2410" fmla="*/ 2971525 h 3922026"/>
              <a:gd name="connsiteX2411" fmla="*/ 837336 w 11855435"/>
              <a:gd name="connsiteY2411" fmla="*/ 2972031 h 3922026"/>
              <a:gd name="connsiteX2412" fmla="*/ 755629 w 11855435"/>
              <a:gd name="connsiteY2412" fmla="*/ 3016612 h 3922026"/>
              <a:gd name="connsiteX2413" fmla="*/ 670761 w 11855435"/>
              <a:gd name="connsiteY2413" fmla="*/ 3013749 h 3922026"/>
              <a:gd name="connsiteX2414" fmla="*/ 650067 w 11855435"/>
              <a:gd name="connsiteY2414" fmla="*/ 3008972 h 3922026"/>
              <a:gd name="connsiteX2415" fmla="*/ 597393 w 11855435"/>
              <a:gd name="connsiteY2415" fmla="*/ 2993341 h 3922026"/>
              <a:gd name="connsiteX2416" fmla="*/ 631600 w 11855435"/>
              <a:gd name="connsiteY2416" fmla="*/ 2911598 h 3922026"/>
              <a:gd name="connsiteX2417" fmla="*/ 816572 w 11855435"/>
              <a:gd name="connsiteY2417" fmla="*/ 2823624 h 3922026"/>
              <a:gd name="connsiteX2418" fmla="*/ 850779 w 11855435"/>
              <a:gd name="connsiteY2418" fmla="*/ 2832782 h 3922026"/>
              <a:gd name="connsiteX2419" fmla="*/ 825914 w 11855435"/>
              <a:gd name="connsiteY2419" fmla="*/ 2860500 h 3922026"/>
              <a:gd name="connsiteX2420" fmla="*/ 791994 w 11855435"/>
              <a:gd name="connsiteY2420" fmla="*/ 2880446 h 3922026"/>
              <a:gd name="connsiteX2421" fmla="*/ 944699 w 11855435"/>
              <a:gd name="connsiteY2421" fmla="*/ 2843417 h 3922026"/>
              <a:gd name="connsiteX2422" fmla="*/ 885487 w 11855435"/>
              <a:gd name="connsiteY2422" fmla="*/ 2847423 h 3922026"/>
              <a:gd name="connsiteX2423" fmla="*/ 867020 w 11855435"/>
              <a:gd name="connsiteY2423" fmla="*/ 2840950 h 3922026"/>
              <a:gd name="connsiteX2424" fmla="*/ 871691 w 11855435"/>
              <a:gd name="connsiteY2424" fmla="*/ 2813937 h 3922026"/>
              <a:gd name="connsiteX2425" fmla="*/ 889655 w 11855435"/>
              <a:gd name="connsiteY2425" fmla="*/ 2814928 h 3922026"/>
              <a:gd name="connsiteX2426" fmla="*/ 915166 w 11855435"/>
              <a:gd name="connsiteY2426" fmla="*/ 2807244 h 3922026"/>
              <a:gd name="connsiteX2427" fmla="*/ 965038 w 11855435"/>
              <a:gd name="connsiteY2427" fmla="*/ 2766362 h 3922026"/>
              <a:gd name="connsiteX2428" fmla="*/ 984872 w 11855435"/>
              <a:gd name="connsiteY2428" fmla="*/ 2774728 h 3922026"/>
              <a:gd name="connsiteX2429" fmla="*/ 1002837 w 11855435"/>
              <a:gd name="connsiteY2429" fmla="*/ 2775718 h 3922026"/>
              <a:gd name="connsiteX2430" fmla="*/ 1041285 w 11855435"/>
              <a:gd name="connsiteY2430" fmla="*/ 2714207 h 3922026"/>
              <a:gd name="connsiteX2431" fmla="*/ 1040781 w 11855435"/>
              <a:gd name="connsiteY2431" fmla="*/ 2708725 h 3922026"/>
              <a:gd name="connsiteX2432" fmla="*/ 1014912 w 11855435"/>
              <a:gd name="connsiteY2432" fmla="*/ 2725479 h 3922026"/>
              <a:gd name="connsiteX2433" fmla="*/ 994719 w 11855435"/>
              <a:gd name="connsiteY2433" fmla="*/ 2726183 h 3922026"/>
              <a:gd name="connsiteX2434" fmla="*/ 1000396 w 11855435"/>
              <a:gd name="connsiteY2434" fmla="*/ 2710134 h 3922026"/>
              <a:gd name="connsiteX2435" fmla="*/ 1090511 w 11855435"/>
              <a:gd name="connsiteY2435" fmla="*/ 2653290 h 3922026"/>
              <a:gd name="connsiteX2436" fmla="*/ 1006004 w 11855435"/>
              <a:gd name="connsiteY2436" fmla="*/ 2641357 h 3922026"/>
              <a:gd name="connsiteX2437" fmla="*/ 989906 w 11855435"/>
              <a:gd name="connsiteY2437" fmla="*/ 2647743 h 3922026"/>
              <a:gd name="connsiteX2438" fmla="*/ 916966 w 11855435"/>
              <a:gd name="connsiteY2438" fmla="*/ 2670990 h 3922026"/>
              <a:gd name="connsiteX2439" fmla="*/ 783881 w 11855435"/>
              <a:gd name="connsiteY2439" fmla="*/ 2649106 h 3922026"/>
              <a:gd name="connsiteX2440" fmla="*/ 772313 w 11855435"/>
              <a:gd name="connsiteY2440" fmla="*/ 2613926 h 3922026"/>
              <a:gd name="connsiteX2441" fmla="*/ 841948 w 11855435"/>
              <a:gd name="connsiteY2441" fmla="*/ 2528681 h 3922026"/>
              <a:gd name="connsiteX2442" fmla="*/ 867532 w 11855435"/>
              <a:gd name="connsiteY2442" fmla="*/ 2482824 h 3922026"/>
              <a:gd name="connsiteX2443" fmla="*/ 918267 w 11855435"/>
              <a:gd name="connsiteY2443" fmla="*/ 2438351 h 3922026"/>
              <a:gd name="connsiteX2444" fmla="*/ 963323 w 11855435"/>
              <a:gd name="connsiteY2444" fmla="*/ 2409930 h 3922026"/>
              <a:gd name="connsiteX2445" fmla="*/ 923514 w 11855435"/>
              <a:gd name="connsiteY2445" fmla="*/ 2378646 h 3922026"/>
              <a:gd name="connsiteX2446" fmla="*/ 781375 w 11855435"/>
              <a:gd name="connsiteY2446" fmla="*/ 2348990 h 3922026"/>
              <a:gd name="connsiteX2447" fmla="*/ 773901 w 11855435"/>
              <a:gd name="connsiteY2447" fmla="*/ 2319490 h 3922026"/>
              <a:gd name="connsiteX2448" fmla="*/ 781806 w 11855435"/>
              <a:gd name="connsiteY2448" fmla="*/ 2301746 h 3922026"/>
              <a:gd name="connsiteX2449" fmla="*/ 841452 w 11855435"/>
              <a:gd name="connsiteY2449" fmla="*/ 2250493 h 3922026"/>
              <a:gd name="connsiteX2450" fmla="*/ 959447 w 11855435"/>
              <a:gd name="connsiteY2450" fmla="*/ 2289725 h 3922026"/>
              <a:gd name="connsiteX2451" fmla="*/ 987688 w 11855435"/>
              <a:gd name="connsiteY2451" fmla="*/ 2285828 h 3922026"/>
              <a:gd name="connsiteX2452" fmla="*/ 1026492 w 11855435"/>
              <a:gd name="connsiteY2452" fmla="*/ 2306149 h 3922026"/>
              <a:gd name="connsiteX2453" fmla="*/ 1037416 w 11855435"/>
              <a:gd name="connsiteY2453" fmla="*/ 2321295 h 3922026"/>
              <a:gd name="connsiteX2454" fmla="*/ 1051644 w 11855435"/>
              <a:gd name="connsiteY2454" fmla="*/ 2307537 h 3922026"/>
              <a:gd name="connsiteX2455" fmla="*/ 1073059 w 11855435"/>
              <a:gd name="connsiteY2455" fmla="*/ 2294172 h 3922026"/>
              <a:gd name="connsiteX2456" fmla="*/ 1090378 w 11855435"/>
              <a:gd name="connsiteY2456" fmla="*/ 2275129 h 3922026"/>
              <a:gd name="connsiteX2457" fmla="*/ 1147867 w 11855435"/>
              <a:gd name="connsiteY2457" fmla="*/ 2278300 h 3922026"/>
              <a:gd name="connsiteX2458" fmla="*/ 1178191 w 11855435"/>
              <a:gd name="connsiteY2458" fmla="*/ 2258155 h 3922026"/>
              <a:gd name="connsiteX2459" fmla="*/ 1158934 w 11855435"/>
              <a:gd name="connsiteY2459" fmla="*/ 2217097 h 3922026"/>
              <a:gd name="connsiteX2460" fmla="*/ 1095481 w 11855435"/>
              <a:gd name="connsiteY2460" fmla="*/ 2200871 h 3922026"/>
              <a:gd name="connsiteX2461" fmla="*/ 984098 w 11855435"/>
              <a:gd name="connsiteY2461" fmla="*/ 2194728 h 3922026"/>
              <a:gd name="connsiteX2462" fmla="*/ 847921 w 11855435"/>
              <a:gd name="connsiteY2462" fmla="*/ 2178129 h 3922026"/>
              <a:gd name="connsiteX2463" fmla="*/ 831179 w 11855435"/>
              <a:gd name="connsiteY2463" fmla="*/ 2164478 h 3922026"/>
              <a:gd name="connsiteX2464" fmla="*/ 824054 w 11855435"/>
              <a:gd name="connsiteY2464" fmla="*/ 2158409 h 3922026"/>
              <a:gd name="connsiteX2465" fmla="*/ 805283 w 11855435"/>
              <a:gd name="connsiteY2465" fmla="*/ 2158979 h 3922026"/>
              <a:gd name="connsiteX2466" fmla="*/ 800207 w 11855435"/>
              <a:gd name="connsiteY2466" fmla="*/ 2164589 h 3922026"/>
              <a:gd name="connsiteX2467" fmla="*/ 790819 w 11855435"/>
              <a:gd name="connsiteY2467" fmla="*/ 2169211 h 3922026"/>
              <a:gd name="connsiteX2468" fmla="*/ 821552 w 11855435"/>
              <a:gd name="connsiteY2468" fmla="*/ 2169032 h 3922026"/>
              <a:gd name="connsiteX2469" fmla="*/ 816747 w 11855435"/>
              <a:gd name="connsiteY2469" fmla="*/ 2177365 h 3922026"/>
              <a:gd name="connsiteX2470" fmla="*/ 788439 w 11855435"/>
              <a:gd name="connsiteY2470" fmla="*/ 2175990 h 3922026"/>
              <a:gd name="connsiteX2471" fmla="*/ 743751 w 11855435"/>
              <a:gd name="connsiteY2471" fmla="*/ 2176105 h 3922026"/>
              <a:gd name="connsiteX2472" fmla="*/ 591435 w 11855435"/>
              <a:gd name="connsiteY2472" fmla="*/ 2176130 h 3922026"/>
              <a:gd name="connsiteX2473" fmla="*/ 577637 w 11855435"/>
              <a:gd name="connsiteY2473" fmla="*/ 2171463 h 3922026"/>
              <a:gd name="connsiteX2474" fmla="*/ 517278 w 11855435"/>
              <a:gd name="connsiteY2474" fmla="*/ 2165103 h 3922026"/>
              <a:gd name="connsiteX2475" fmla="*/ 506865 w 11855435"/>
              <a:gd name="connsiteY2475" fmla="*/ 2168026 h 3922026"/>
              <a:gd name="connsiteX2476" fmla="*/ 478909 w 11855435"/>
              <a:gd name="connsiteY2476" fmla="*/ 2162670 h 3922026"/>
              <a:gd name="connsiteX2477" fmla="*/ 482650 w 11855435"/>
              <a:gd name="connsiteY2477" fmla="*/ 2166278 h 3922026"/>
              <a:gd name="connsiteX2478" fmla="*/ 461274 w 11855435"/>
              <a:gd name="connsiteY2478" fmla="*/ 2162254 h 3922026"/>
              <a:gd name="connsiteX2479" fmla="*/ 459466 w 11855435"/>
              <a:gd name="connsiteY2479" fmla="*/ 2152648 h 3922026"/>
              <a:gd name="connsiteX2480" fmla="*/ 471429 w 11855435"/>
              <a:gd name="connsiteY2480" fmla="*/ 2155453 h 3922026"/>
              <a:gd name="connsiteX2481" fmla="*/ 519144 w 11855435"/>
              <a:gd name="connsiteY2481" fmla="*/ 2155558 h 3922026"/>
              <a:gd name="connsiteX2482" fmla="*/ 564274 w 11855435"/>
              <a:gd name="connsiteY2482" fmla="*/ 2157690 h 3922026"/>
              <a:gd name="connsiteX2483" fmla="*/ 570512 w 11855435"/>
              <a:gd name="connsiteY2483" fmla="*/ 2160265 h 3922026"/>
              <a:gd name="connsiteX2484" fmla="*/ 572736 w 11855435"/>
              <a:gd name="connsiteY2484" fmla="*/ 2158088 h 3922026"/>
              <a:gd name="connsiteX2485" fmla="*/ 564274 w 11855435"/>
              <a:gd name="connsiteY2485" fmla="*/ 2157690 h 3922026"/>
              <a:gd name="connsiteX2486" fmla="*/ 562675 w 11855435"/>
              <a:gd name="connsiteY2486" fmla="*/ 2157029 h 3922026"/>
              <a:gd name="connsiteX2487" fmla="*/ 568995 w 11855435"/>
              <a:gd name="connsiteY2487" fmla="*/ 2154480 h 3922026"/>
              <a:gd name="connsiteX2488" fmla="*/ 571222 w 11855435"/>
              <a:gd name="connsiteY2488" fmla="*/ 2152303 h 3922026"/>
              <a:gd name="connsiteX2489" fmla="*/ 462787 w 11855435"/>
              <a:gd name="connsiteY2489" fmla="*/ 2138471 h 3922026"/>
              <a:gd name="connsiteX2490" fmla="*/ 456423 w 11855435"/>
              <a:gd name="connsiteY2490" fmla="*/ 2136486 h 3922026"/>
              <a:gd name="connsiteX2491" fmla="*/ 453934 w 11855435"/>
              <a:gd name="connsiteY2491" fmla="*/ 2123254 h 3922026"/>
              <a:gd name="connsiteX2492" fmla="*/ 487698 w 11855435"/>
              <a:gd name="connsiteY2492" fmla="*/ 2128714 h 3922026"/>
              <a:gd name="connsiteX2493" fmla="*/ 451396 w 11855435"/>
              <a:gd name="connsiteY2493" fmla="*/ 2116263 h 3922026"/>
              <a:gd name="connsiteX2494" fmla="*/ 420783 w 11855435"/>
              <a:gd name="connsiteY2494" fmla="*/ 2107303 h 3922026"/>
              <a:gd name="connsiteX2495" fmla="*/ 437456 w 11855435"/>
              <a:gd name="connsiteY2495" fmla="*/ 2068226 h 3922026"/>
              <a:gd name="connsiteX2496" fmla="*/ 501054 w 11855435"/>
              <a:gd name="connsiteY2496" fmla="*/ 2008102 h 3922026"/>
              <a:gd name="connsiteX2497" fmla="*/ 572772 w 11855435"/>
              <a:gd name="connsiteY2497" fmla="*/ 1997512 h 3922026"/>
              <a:gd name="connsiteX2498" fmla="*/ 594833 w 11855435"/>
              <a:gd name="connsiteY2498" fmla="*/ 2004183 h 3922026"/>
              <a:gd name="connsiteX2499" fmla="*/ 652464 w 11855435"/>
              <a:gd name="connsiteY2499" fmla="*/ 2021906 h 3922026"/>
              <a:gd name="connsiteX2500" fmla="*/ 682791 w 11855435"/>
              <a:gd name="connsiteY2500" fmla="*/ 2001762 h 3922026"/>
              <a:gd name="connsiteX2501" fmla="*/ 697020 w 11855435"/>
              <a:gd name="connsiteY2501" fmla="*/ 1988002 h 3922026"/>
              <a:gd name="connsiteX2502" fmla="*/ 705714 w 11855435"/>
              <a:gd name="connsiteY2502" fmla="*/ 2004843 h 3922026"/>
              <a:gd name="connsiteX2503" fmla="*/ 737331 w 11855435"/>
              <a:gd name="connsiteY2503" fmla="*/ 2024768 h 3922026"/>
              <a:gd name="connsiteX2504" fmla="*/ 891546 w 11855435"/>
              <a:gd name="connsiteY2504" fmla="*/ 2004183 h 3922026"/>
              <a:gd name="connsiteX2505" fmla="*/ 959168 w 11855435"/>
              <a:gd name="connsiteY2505" fmla="*/ 1987914 h 3922026"/>
              <a:gd name="connsiteX2506" fmla="*/ 967575 w 11855435"/>
              <a:gd name="connsiteY2506" fmla="*/ 1975652 h 3922026"/>
              <a:gd name="connsiteX2507" fmla="*/ 955647 w 11855435"/>
              <a:gd name="connsiteY2507" fmla="*/ 1949541 h 3922026"/>
              <a:gd name="connsiteX2508" fmla="*/ 933227 w 11855435"/>
              <a:gd name="connsiteY2508" fmla="*/ 1951941 h 3922026"/>
              <a:gd name="connsiteX2509" fmla="*/ 896075 w 11855435"/>
              <a:gd name="connsiteY2509" fmla="*/ 1962618 h 3922026"/>
              <a:gd name="connsiteX2510" fmla="*/ 764354 w 11855435"/>
              <a:gd name="connsiteY2510" fmla="*/ 1942629 h 3922026"/>
              <a:gd name="connsiteX2511" fmla="*/ 744880 w 11855435"/>
              <a:gd name="connsiteY2511" fmla="*/ 1925191 h 3922026"/>
              <a:gd name="connsiteX2512" fmla="*/ 706938 w 11855435"/>
              <a:gd name="connsiteY2512" fmla="*/ 1901282 h 3922026"/>
              <a:gd name="connsiteX2513" fmla="*/ 677764 w 11855435"/>
              <a:gd name="connsiteY2513" fmla="*/ 1856040 h 3922026"/>
              <a:gd name="connsiteX2514" fmla="*/ 668207 w 11855435"/>
              <a:gd name="connsiteY2514" fmla="*/ 1842787 h 3922026"/>
              <a:gd name="connsiteX2515" fmla="*/ 627706 w 11855435"/>
              <a:gd name="connsiteY2515" fmla="*/ 1837462 h 3922026"/>
              <a:gd name="connsiteX2516" fmla="*/ 613040 w 11855435"/>
              <a:gd name="connsiteY2516" fmla="*/ 1836751 h 3922026"/>
              <a:gd name="connsiteX2517" fmla="*/ 568352 w 11855435"/>
              <a:gd name="connsiteY2517" fmla="*/ 1836864 h 3922026"/>
              <a:gd name="connsiteX2518" fmla="*/ 416036 w 11855435"/>
              <a:gd name="connsiteY2518" fmla="*/ 1836890 h 3922026"/>
              <a:gd name="connsiteX2519" fmla="*/ 402237 w 11855435"/>
              <a:gd name="connsiteY2519" fmla="*/ 1832223 h 3922026"/>
              <a:gd name="connsiteX2520" fmla="*/ 341880 w 11855435"/>
              <a:gd name="connsiteY2520" fmla="*/ 1825865 h 3922026"/>
              <a:gd name="connsiteX2521" fmla="*/ 331465 w 11855435"/>
              <a:gd name="connsiteY2521" fmla="*/ 1828786 h 3922026"/>
              <a:gd name="connsiteX2522" fmla="*/ 303511 w 11855435"/>
              <a:gd name="connsiteY2522" fmla="*/ 1823430 h 3922026"/>
              <a:gd name="connsiteX2523" fmla="*/ 307250 w 11855435"/>
              <a:gd name="connsiteY2523" fmla="*/ 1827039 h 3922026"/>
              <a:gd name="connsiteX2524" fmla="*/ 285875 w 11855435"/>
              <a:gd name="connsiteY2524" fmla="*/ 1823013 h 3922026"/>
              <a:gd name="connsiteX2525" fmla="*/ 284067 w 11855435"/>
              <a:gd name="connsiteY2525" fmla="*/ 1813408 h 3922026"/>
              <a:gd name="connsiteX2526" fmla="*/ 296030 w 11855435"/>
              <a:gd name="connsiteY2526" fmla="*/ 1816213 h 3922026"/>
              <a:gd name="connsiteX2527" fmla="*/ 343745 w 11855435"/>
              <a:gd name="connsiteY2527" fmla="*/ 1816319 h 3922026"/>
              <a:gd name="connsiteX2528" fmla="*/ 388875 w 11855435"/>
              <a:gd name="connsiteY2528" fmla="*/ 1818450 h 3922026"/>
              <a:gd name="connsiteX2529" fmla="*/ 395112 w 11855435"/>
              <a:gd name="connsiteY2529" fmla="*/ 1821026 h 3922026"/>
              <a:gd name="connsiteX2530" fmla="*/ 397336 w 11855435"/>
              <a:gd name="connsiteY2530" fmla="*/ 1818850 h 3922026"/>
              <a:gd name="connsiteX2531" fmla="*/ 388875 w 11855435"/>
              <a:gd name="connsiteY2531" fmla="*/ 1818450 h 3922026"/>
              <a:gd name="connsiteX2532" fmla="*/ 387277 w 11855435"/>
              <a:gd name="connsiteY2532" fmla="*/ 1817788 h 3922026"/>
              <a:gd name="connsiteX2533" fmla="*/ 393597 w 11855435"/>
              <a:gd name="connsiteY2533" fmla="*/ 1815242 h 3922026"/>
              <a:gd name="connsiteX2534" fmla="*/ 395172 w 11855435"/>
              <a:gd name="connsiteY2534" fmla="*/ 1813701 h 3922026"/>
              <a:gd name="connsiteX2535" fmla="*/ 374800 w 11855435"/>
              <a:gd name="connsiteY2535" fmla="*/ 1813881 h 3922026"/>
              <a:gd name="connsiteX2536" fmla="*/ 239487 w 11855435"/>
              <a:gd name="connsiteY2536" fmla="*/ 1793693 h 3922026"/>
              <a:gd name="connsiteX2537" fmla="*/ 201832 w 11855435"/>
              <a:gd name="connsiteY2537" fmla="*/ 1798888 h 3922026"/>
              <a:gd name="connsiteX2538" fmla="*/ 159075 w 11855435"/>
              <a:gd name="connsiteY2538" fmla="*/ 1787440 h 3922026"/>
              <a:gd name="connsiteX2539" fmla="*/ 141972 w 11855435"/>
              <a:gd name="connsiteY2539" fmla="*/ 1782861 h 3922026"/>
              <a:gd name="connsiteX2540" fmla="*/ 70758 w 11855435"/>
              <a:gd name="connsiteY2540" fmla="*/ 1798930 h 3922026"/>
              <a:gd name="connsiteX2541" fmla="*/ 21319 w 11855435"/>
              <a:gd name="connsiteY2541" fmla="*/ 1792568 h 3922026"/>
              <a:gd name="connsiteX2542" fmla="*/ 16433 w 11855435"/>
              <a:gd name="connsiteY2542" fmla="*/ 1752303 h 3922026"/>
              <a:gd name="connsiteX2543" fmla="*/ 27931 w 11855435"/>
              <a:gd name="connsiteY2543" fmla="*/ 1734756 h 3922026"/>
              <a:gd name="connsiteX2544" fmla="*/ 71336 w 11855435"/>
              <a:gd name="connsiteY2544" fmla="*/ 1675336 h 3922026"/>
              <a:gd name="connsiteX2545" fmla="*/ 98670 w 11855435"/>
              <a:gd name="connsiteY2545" fmla="*/ 1671478 h 3922026"/>
              <a:gd name="connsiteX2546" fmla="*/ 98376 w 11855435"/>
              <a:gd name="connsiteY2546" fmla="*/ 1668059 h 3922026"/>
              <a:gd name="connsiteX2547" fmla="*/ 105525 w 11855435"/>
              <a:gd name="connsiteY2547" fmla="*/ 1670510 h 3922026"/>
              <a:gd name="connsiteX2548" fmla="*/ 119568 w 11855435"/>
              <a:gd name="connsiteY2548" fmla="*/ 1668529 h 3922026"/>
              <a:gd name="connsiteX2549" fmla="*/ 108416 w 11855435"/>
              <a:gd name="connsiteY2549" fmla="*/ 1665265 h 3922026"/>
              <a:gd name="connsiteX2550" fmla="*/ 107568 w 11855435"/>
              <a:gd name="connsiteY2550" fmla="*/ 1655377 h 3922026"/>
              <a:gd name="connsiteX2551" fmla="*/ 119011 w 11855435"/>
              <a:gd name="connsiteY2551" fmla="*/ 1659300 h 3922026"/>
              <a:gd name="connsiteX2552" fmla="*/ 134767 w 11855435"/>
              <a:gd name="connsiteY2552" fmla="*/ 1660795 h 3922026"/>
              <a:gd name="connsiteX2553" fmla="*/ 134690 w 11855435"/>
              <a:gd name="connsiteY2553" fmla="*/ 1659892 h 3922026"/>
              <a:gd name="connsiteX2554" fmla="*/ 102986 w 11855435"/>
              <a:gd name="connsiteY2554" fmla="*/ 1654005 h 3922026"/>
              <a:gd name="connsiteX2555" fmla="*/ 96944 w 11855435"/>
              <a:gd name="connsiteY2555" fmla="*/ 1651418 h 3922026"/>
              <a:gd name="connsiteX2556" fmla="*/ 95774 w 11855435"/>
              <a:gd name="connsiteY2556" fmla="*/ 1637796 h 3922026"/>
              <a:gd name="connsiteX2557" fmla="*/ 116816 w 11855435"/>
              <a:gd name="connsiteY2557" fmla="*/ 1643350 h 3922026"/>
              <a:gd name="connsiteX2558" fmla="*/ 116759 w 11855435"/>
              <a:gd name="connsiteY2558" fmla="*/ 1642692 h 3922026"/>
              <a:gd name="connsiteX2559" fmla="*/ 118376 w 11855435"/>
              <a:gd name="connsiteY2559" fmla="*/ 1643247 h 3922026"/>
              <a:gd name="connsiteX2560" fmla="*/ 118252 w 11855435"/>
              <a:gd name="connsiteY2560" fmla="*/ 1642721 h 3922026"/>
              <a:gd name="connsiteX2561" fmla="*/ 130406 w 11855435"/>
              <a:gd name="connsiteY2561" fmla="*/ 1645039 h 3922026"/>
              <a:gd name="connsiteX2562" fmla="*/ 131904 w 11855435"/>
              <a:gd name="connsiteY2562" fmla="*/ 1644984 h 3922026"/>
              <a:gd name="connsiteX2563" fmla="*/ 112178 w 11855435"/>
              <a:gd name="connsiteY2563" fmla="*/ 1641321 h 3922026"/>
              <a:gd name="connsiteX2564" fmla="*/ 106137 w 11855435"/>
              <a:gd name="connsiteY2564" fmla="*/ 1638734 h 3922026"/>
              <a:gd name="connsiteX2565" fmla="*/ 104965 w 11855435"/>
              <a:gd name="connsiteY2565" fmla="*/ 1625114 h 3922026"/>
              <a:gd name="connsiteX2566" fmla="*/ 132322 w 11855435"/>
              <a:gd name="connsiteY2566" fmla="*/ 1632334 h 3922026"/>
              <a:gd name="connsiteX2567" fmla="*/ 132176 w 11855435"/>
              <a:gd name="connsiteY2567" fmla="*/ 1630646 h 3922026"/>
              <a:gd name="connsiteX2568" fmla="*/ 121368 w 11855435"/>
              <a:gd name="connsiteY2568" fmla="*/ 1628640 h 3922026"/>
              <a:gd name="connsiteX2569" fmla="*/ 121118 w 11855435"/>
              <a:gd name="connsiteY2569" fmla="*/ 1628532 h 3922026"/>
              <a:gd name="connsiteX2570" fmla="*/ 121016 w 11855435"/>
              <a:gd name="connsiteY2570" fmla="*/ 1628527 h 3922026"/>
              <a:gd name="connsiteX2571" fmla="*/ 114528 w 11855435"/>
              <a:gd name="connsiteY2571" fmla="*/ 1626805 h 3922026"/>
              <a:gd name="connsiteX2572" fmla="*/ 111479 w 11855435"/>
              <a:gd name="connsiteY2572" fmla="*/ 1613775 h 3922026"/>
              <a:gd name="connsiteX2573" fmla="*/ 114302 w 11855435"/>
              <a:gd name="connsiteY2573" fmla="*/ 1614114 h 3922026"/>
              <a:gd name="connsiteX2574" fmla="*/ 114158 w 11855435"/>
              <a:gd name="connsiteY2574" fmla="*/ 1612431 h 3922026"/>
              <a:gd name="connsiteX2575" fmla="*/ 125732 w 11855435"/>
              <a:gd name="connsiteY2575" fmla="*/ 1615486 h 3922026"/>
              <a:gd name="connsiteX2576" fmla="*/ 167814 w 11855435"/>
              <a:gd name="connsiteY2576" fmla="*/ 1620536 h 3922026"/>
              <a:gd name="connsiteX2577" fmla="*/ 255920 w 11855435"/>
              <a:gd name="connsiteY2577" fmla="*/ 1622983 h 3922026"/>
              <a:gd name="connsiteX2578" fmla="*/ 316924 w 11855435"/>
              <a:gd name="connsiteY2578" fmla="*/ 1626946 h 3922026"/>
              <a:gd name="connsiteX2579" fmla="*/ 319658 w 11855435"/>
              <a:gd name="connsiteY2579" fmla="*/ 1612811 h 3922026"/>
              <a:gd name="connsiteX2580" fmla="*/ 337840 w 11855435"/>
              <a:gd name="connsiteY2580" fmla="*/ 1616378 h 3922026"/>
              <a:gd name="connsiteX2581" fmla="*/ 335496 w 11855435"/>
              <a:gd name="connsiteY2581" fmla="*/ 1622588 h 3922026"/>
              <a:gd name="connsiteX2582" fmla="*/ 443622 w 11855435"/>
              <a:gd name="connsiteY2582" fmla="*/ 1622457 h 3922026"/>
              <a:gd name="connsiteX2583" fmla="*/ 501294 w 11855435"/>
              <a:gd name="connsiteY2583" fmla="*/ 1611096 h 3922026"/>
              <a:gd name="connsiteX2584" fmla="*/ 545079 w 11855435"/>
              <a:gd name="connsiteY2584" fmla="*/ 1606819 h 3922026"/>
              <a:gd name="connsiteX2585" fmla="*/ 540040 w 11855435"/>
              <a:gd name="connsiteY2585" fmla="*/ 1606288 h 3922026"/>
              <a:gd name="connsiteX2586" fmla="*/ 387726 w 11855435"/>
              <a:gd name="connsiteY2586" fmla="*/ 1606316 h 3922026"/>
              <a:gd name="connsiteX2587" fmla="*/ 373926 w 11855435"/>
              <a:gd name="connsiteY2587" fmla="*/ 1601648 h 3922026"/>
              <a:gd name="connsiteX2588" fmla="*/ 313569 w 11855435"/>
              <a:gd name="connsiteY2588" fmla="*/ 1595289 h 3922026"/>
              <a:gd name="connsiteX2589" fmla="*/ 303154 w 11855435"/>
              <a:gd name="connsiteY2589" fmla="*/ 1598210 h 3922026"/>
              <a:gd name="connsiteX2590" fmla="*/ 275200 w 11855435"/>
              <a:gd name="connsiteY2590" fmla="*/ 1592855 h 3922026"/>
              <a:gd name="connsiteX2591" fmla="*/ 278942 w 11855435"/>
              <a:gd name="connsiteY2591" fmla="*/ 1596463 h 3922026"/>
              <a:gd name="connsiteX2592" fmla="*/ 257563 w 11855435"/>
              <a:gd name="connsiteY2592" fmla="*/ 1592438 h 3922026"/>
              <a:gd name="connsiteX2593" fmla="*/ 256652 w 11855435"/>
              <a:gd name="connsiteY2593" fmla="*/ 1587595 h 3922026"/>
              <a:gd name="connsiteX2594" fmla="*/ 254203 w 11855435"/>
              <a:gd name="connsiteY2594" fmla="*/ 1586536 h 3922026"/>
              <a:gd name="connsiteX2595" fmla="*/ 250344 w 11855435"/>
              <a:gd name="connsiteY2595" fmla="*/ 1574307 h 3922026"/>
              <a:gd name="connsiteX2596" fmla="*/ 252604 w 11855435"/>
              <a:gd name="connsiteY2596" fmla="*/ 1566080 h 3922026"/>
              <a:gd name="connsiteX2597" fmla="*/ 250225 w 11855435"/>
              <a:gd name="connsiteY2597" fmla="*/ 1553439 h 3922026"/>
              <a:gd name="connsiteX2598" fmla="*/ 259984 w 11855435"/>
              <a:gd name="connsiteY2598" fmla="*/ 1555017 h 3922026"/>
              <a:gd name="connsiteX2599" fmla="*/ 263756 w 11855435"/>
              <a:gd name="connsiteY2599" fmla="*/ 1551639 h 3922026"/>
              <a:gd name="connsiteX2600" fmla="*/ 289079 w 11855435"/>
              <a:gd name="connsiteY2600" fmla="*/ 1541900 h 3922026"/>
              <a:gd name="connsiteX2601" fmla="*/ 359431 w 11855435"/>
              <a:gd name="connsiteY2601" fmla="*/ 1529417 h 3922026"/>
              <a:gd name="connsiteX2602" fmla="*/ 523057 w 11855435"/>
              <a:gd name="connsiteY2602" fmla="*/ 1507535 h 3922026"/>
              <a:gd name="connsiteX2603" fmla="*/ 566750 w 11855435"/>
              <a:gd name="connsiteY2603" fmla="*/ 1477219 h 3922026"/>
              <a:gd name="connsiteX2604" fmla="*/ 590106 w 11855435"/>
              <a:gd name="connsiteY2604" fmla="*/ 1433056 h 3922026"/>
              <a:gd name="connsiteX2605" fmla="*/ 616335 w 11855435"/>
              <a:gd name="connsiteY2605" fmla="*/ 1407232 h 3922026"/>
              <a:gd name="connsiteX2606" fmla="*/ 635306 w 11855435"/>
              <a:gd name="connsiteY2606" fmla="*/ 1419186 h 3922026"/>
              <a:gd name="connsiteX2607" fmla="*/ 645367 w 11855435"/>
              <a:gd name="connsiteY2607" fmla="*/ 1437922 h 3922026"/>
              <a:gd name="connsiteX2608" fmla="*/ 647092 w 11855435"/>
              <a:gd name="connsiteY2608" fmla="*/ 1430745 h 3922026"/>
              <a:gd name="connsiteX2609" fmla="*/ 712199 w 11855435"/>
              <a:gd name="connsiteY2609" fmla="*/ 1387065 h 3922026"/>
              <a:gd name="connsiteX2610" fmla="*/ 748273 w 11855435"/>
              <a:gd name="connsiteY2610" fmla="*/ 1403600 h 3922026"/>
              <a:gd name="connsiteX2611" fmla="*/ 836663 w 11855435"/>
              <a:gd name="connsiteY2611" fmla="*/ 1353933 h 3922026"/>
              <a:gd name="connsiteX2612" fmla="*/ 866989 w 11855435"/>
              <a:gd name="connsiteY2612" fmla="*/ 1333789 h 3922026"/>
              <a:gd name="connsiteX2613" fmla="*/ 882438 w 11855435"/>
              <a:gd name="connsiteY2613" fmla="*/ 1307369 h 3922026"/>
              <a:gd name="connsiteX2614" fmla="*/ 821860 w 11855435"/>
              <a:gd name="connsiteY2614" fmla="*/ 1309483 h 3922026"/>
              <a:gd name="connsiteX2615" fmla="*/ 792399 w 11855435"/>
              <a:gd name="connsiteY2615" fmla="*/ 1326039 h 3922026"/>
              <a:gd name="connsiteX2616" fmla="*/ 759844 w 11855435"/>
              <a:gd name="connsiteY2616" fmla="*/ 1347878 h 3922026"/>
              <a:gd name="connsiteX2617" fmla="*/ 748705 w 11855435"/>
              <a:gd name="connsiteY2617" fmla="*/ 1356353 h 3922026"/>
              <a:gd name="connsiteX2618" fmla="*/ 728944 w 11855435"/>
              <a:gd name="connsiteY2618" fmla="*/ 1309814 h 3922026"/>
              <a:gd name="connsiteX2619" fmla="*/ 748994 w 11855435"/>
              <a:gd name="connsiteY2619" fmla="*/ 1294557 h 3922026"/>
              <a:gd name="connsiteX2620" fmla="*/ 809286 w 11855435"/>
              <a:gd name="connsiteY2620" fmla="*/ 1263339 h 3922026"/>
              <a:gd name="connsiteX2621" fmla="*/ 819562 w 11855435"/>
              <a:gd name="connsiteY2621" fmla="*/ 1258451 h 3922026"/>
              <a:gd name="connsiteX2622" fmla="*/ 921982 w 11855435"/>
              <a:gd name="connsiteY2622" fmla="*/ 1229585 h 3922026"/>
              <a:gd name="connsiteX2623" fmla="*/ 929728 w 11855435"/>
              <a:gd name="connsiteY2623" fmla="*/ 1227915 h 3922026"/>
              <a:gd name="connsiteX2624" fmla="*/ 925621 w 11855435"/>
              <a:gd name="connsiteY2624" fmla="*/ 1210325 h 3922026"/>
              <a:gd name="connsiteX2625" fmla="*/ 908518 w 11855435"/>
              <a:gd name="connsiteY2625" fmla="*/ 1205747 h 3922026"/>
              <a:gd name="connsiteX2626" fmla="*/ 837305 w 11855435"/>
              <a:gd name="connsiteY2626" fmla="*/ 1221817 h 3922026"/>
              <a:gd name="connsiteX2627" fmla="*/ 787863 w 11855435"/>
              <a:gd name="connsiteY2627" fmla="*/ 1215455 h 3922026"/>
              <a:gd name="connsiteX2628" fmla="*/ 782978 w 11855435"/>
              <a:gd name="connsiteY2628" fmla="*/ 1175189 h 3922026"/>
              <a:gd name="connsiteX2629" fmla="*/ 794476 w 11855435"/>
              <a:gd name="connsiteY2629" fmla="*/ 1157642 h 3922026"/>
              <a:gd name="connsiteX2630" fmla="*/ 837882 w 11855435"/>
              <a:gd name="connsiteY2630" fmla="*/ 1098223 h 3922026"/>
              <a:gd name="connsiteX2631" fmla="*/ 999425 w 11855435"/>
              <a:gd name="connsiteY2631" fmla="*/ 1092587 h 3922026"/>
              <a:gd name="connsiteX2632" fmla="*/ 1040313 w 11855435"/>
              <a:gd name="connsiteY2632" fmla="*/ 1096660 h 3922026"/>
              <a:gd name="connsiteX2633" fmla="*/ 1137606 w 11855435"/>
              <a:gd name="connsiteY2633" fmla="*/ 1079072 h 3922026"/>
              <a:gd name="connsiteX2634" fmla="*/ 1227964 w 11855435"/>
              <a:gd name="connsiteY2634" fmla="*/ 1076496 h 3922026"/>
              <a:gd name="connsiteX2635" fmla="*/ 1249943 w 11855435"/>
              <a:gd name="connsiteY2635" fmla="*/ 1065838 h 3922026"/>
              <a:gd name="connsiteX2636" fmla="*/ 1309464 w 11855435"/>
              <a:gd name="connsiteY2636" fmla="*/ 1056332 h 3922026"/>
              <a:gd name="connsiteX2637" fmla="*/ 1324813 w 11855435"/>
              <a:gd name="connsiteY2637" fmla="*/ 1041445 h 3922026"/>
              <a:gd name="connsiteX2638" fmla="*/ 1364192 w 11855435"/>
              <a:gd name="connsiteY2638" fmla="*/ 1029073 h 3922026"/>
              <a:gd name="connsiteX2639" fmla="*/ 1376697 w 11855435"/>
              <a:gd name="connsiteY2639" fmla="*/ 1022492 h 3922026"/>
              <a:gd name="connsiteX2640" fmla="*/ 1374086 w 11855435"/>
              <a:gd name="connsiteY2640" fmla="*/ 1018871 h 3922026"/>
              <a:gd name="connsiteX2641" fmla="*/ 1368783 w 11855435"/>
              <a:gd name="connsiteY2641" fmla="*/ 1020123 h 3922026"/>
              <a:gd name="connsiteX2642" fmla="*/ 1357249 w 11855435"/>
              <a:gd name="connsiteY2642" fmla="*/ 1012701 h 3922026"/>
              <a:gd name="connsiteX2643" fmla="*/ 1308357 w 11855435"/>
              <a:gd name="connsiteY2643" fmla="*/ 1011449 h 3922026"/>
              <a:gd name="connsiteX2644" fmla="*/ 1249431 w 11855435"/>
              <a:gd name="connsiteY2644" fmla="*/ 999109 h 3922026"/>
              <a:gd name="connsiteX2645" fmla="*/ 1063743 w 11855435"/>
              <a:gd name="connsiteY2645" fmla="*/ 1014320 h 3922026"/>
              <a:gd name="connsiteX2646" fmla="*/ 1054329 w 11855435"/>
              <a:gd name="connsiteY2646" fmla="*/ 1015621 h 3922026"/>
              <a:gd name="connsiteX2647" fmla="*/ 1016890 w 11855435"/>
              <a:gd name="connsiteY2647" fmla="*/ 997194 h 3922026"/>
              <a:gd name="connsiteX2648" fmla="*/ 1030303 w 11855435"/>
              <a:gd name="connsiteY2648" fmla="*/ 974526 h 3922026"/>
              <a:gd name="connsiteX2649" fmla="*/ 1041319 w 11855435"/>
              <a:gd name="connsiteY2649" fmla="*/ 970287 h 3922026"/>
              <a:gd name="connsiteX2650" fmla="*/ 1039762 w 11855435"/>
              <a:gd name="connsiteY2650" fmla="*/ 962377 h 3922026"/>
              <a:gd name="connsiteX2651" fmla="*/ 1081063 w 11855435"/>
              <a:gd name="connsiteY2651" fmla="*/ 954417 h 3922026"/>
              <a:gd name="connsiteX2652" fmla="*/ 1091866 w 11855435"/>
              <a:gd name="connsiteY2652" fmla="*/ 949657 h 3922026"/>
              <a:gd name="connsiteX2653" fmla="*/ 1100931 w 11855435"/>
              <a:gd name="connsiteY2653" fmla="*/ 947123 h 3922026"/>
              <a:gd name="connsiteX2654" fmla="*/ 1101206 w 11855435"/>
              <a:gd name="connsiteY2654" fmla="*/ 947262 h 3922026"/>
              <a:gd name="connsiteX2655" fmla="*/ 1104084 w 11855435"/>
              <a:gd name="connsiteY2655" fmla="*/ 946240 h 3922026"/>
              <a:gd name="connsiteX2656" fmla="*/ 1100931 w 11855435"/>
              <a:gd name="connsiteY2656" fmla="*/ 947123 h 3922026"/>
              <a:gd name="connsiteX2657" fmla="*/ 1099989 w 11855435"/>
              <a:gd name="connsiteY2657" fmla="*/ 946641 h 3922026"/>
              <a:gd name="connsiteX2658" fmla="*/ 1097386 w 11855435"/>
              <a:gd name="connsiteY2658" fmla="*/ 947390 h 3922026"/>
              <a:gd name="connsiteX2659" fmla="*/ 1097695 w 11855435"/>
              <a:gd name="connsiteY2659" fmla="*/ 946292 h 3922026"/>
              <a:gd name="connsiteX2660" fmla="*/ 1217579 w 11855435"/>
              <a:gd name="connsiteY2660" fmla="*/ 923745 h 3922026"/>
              <a:gd name="connsiteX2661" fmla="*/ 1219461 w 11855435"/>
              <a:gd name="connsiteY2661" fmla="*/ 927034 h 3922026"/>
              <a:gd name="connsiteX2662" fmla="*/ 1309924 w 11855435"/>
              <a:gd name="connsiteY2662" fmla="*/ 914217 h 3922026"/>
              <a:gd name="connsiteX2663" fmla="*/ 1314002 w 11855435"/>
              <a:gd name="connsiteY2663" fmla="*/ 914479 h 3922026"/>
              <a:gd name="connsiteX2664" fmla="*/ 1333297 w 11855435"/>
              <a:gd name="connsiteY2664" fmla="*/ 900107 h 3922026"/>
              <a:gd name="connsiteX2665" fmla="*/ 1356653 w 11855435"/>
              <a:gd name="connsiteY2665" fmla="*/ 855943 h 3922026"/>
              <a:gd name="connsiteX2666" fmla="*/ 1382881 w 11855435"/>
              <a:gd name="connsiteY2666" fmla="*/ 830119 h 3922026"/>
              <a:gd name="connsiteX2667" fmla="*/ 1401853 w 11855435"/>
              <a:gd name="connsiteY2667" fmla="*/ 842072 h 3922026"/>
              <a:gd name="connsiteX2668" fmla="*/ 1411912 w 11855435"/>
              <a:gd name="connsiteY2668" fmla="*/ 860809 h 3922026"/>
              <a:gd name="connsiteX2669" fmla="*/ 1413637 w 11855435"/>
              <a:gd name="connsiteY2669" fmla="*/ 853631 h 3922026"/>
              <a:gd name="connsiteX2670" fmla="*/ 1478745 w 11855435"/>
              <a:gd name="connsiteY2670" fmla="*/ 809951 h 3922026"/>
              <a:gd name="connsiteX2671" fmla="*/ 1514818 w 11855435"/>
              <a:gd name="connsiteY2671" fmla="*/ 826486 h 3922026"/>
              <a:gd name="connsiteX2672" fmla="*/ 1603208 w 11855435"/>
              <a:gd name="connsiteY2672" fmla="*/ 776819 h 3922026"/>
              <a:gd name="connsiteX2673" fmla="*/ 1633534 w 11855435"/>
              <a:gd name="connsiteY2673" fmla="*/ 756675 h 3922026"/>
              <a:gd name="connsiteX2674" fmla="*/ 1648985 w 11855435"/>
              <a:gd name="connsiteY2674" fmla="*/ 730255 h 3922026"/>
              <a:gd name="connsiteX2675" fmla="*/ 1588406 w 11855435"/>
              <a:gd name="connsiteY2675" fmla="*/ 732369 h 3922026"/>
              <a:gd name="connsiteX2676" fmla="*/ 1558943 w 11855435"/>
              <a:gd name="connsiteY2676" fmla="*/ 748927 h 3922026"/>
              <a:gd name="connsiteX2677" fmla="*/ 1526389 w 11855435"/>
              <a:gd name="connsiteY2677" fmla="*/ 770765 h 3922026"/>
              <a:gd name="connsiteX2678" fmla="*/ 1515251 w 11855435"/>
              <a:gd name="connsiteY2678" fmla="*/ 779240 h 3922026"/>
              <a:gd name="connsiteX2679" fmla="*/ 1495491 w 11855435"/>
              <a:gd name="connsiteY2679" fmla="*/ 732700 h 3922026"/>
              <a:gd name="connsiteX2680" fmla="*/ 1515541 w 11855435"/>
              <a:gd name="connsiteY2680" fmla="*/ 717442 h 3922026"/>
              <a:gd name="connsiteX2681" fmla="*/ 1575832 w 11855435"/>
              <a:gd name="connsiteY2681" fmla="*/ 686226 h 3922026"/>
              <a:gd name="connsiteX2682" fmla="*/ 1586108 w 11855435"/>
              <a:gd name="connsiteY2682" fmla="*/ 681337 h 3922026"/>
              <a:gd name="connsiteX2683" fmla="*/ 1722215 w 11855435"/>
              <a:gd name="connsiteY2683" fmla="*/ 645211 h 3922026"/>
              <a:gd name="connsiteX2684" fmla="*/ 1754047 w 11855435"/>
              <a:gd name="connsiteY2684" fmla="*/ 641512 h 3922026"/>
              <a:gd name="connsiteX2685" fmla="*/ 1845958 w 11855435"/>
              <a:gd name="connsiteY2685" fmla="*/ 630219 h 3922026"/>
              <a:gd name="connsiteX2686" fmla="*/ 1869241 w 11855435"/>
              <a:gd name="connsiteY2686" fmla="*/ 624231 h 3922026"/>
              <a:gd name="connsiteX2687" fmla="*/ 1920262 w 11855435"/>
              <a:gd name="connsiteY2687" fmla="*/ 608863 h 3922026"/>
              <a:gd name="connsiteX2688" fmla="*/ 1952890 w 11855435"/>
              <a:gd name="connsiteY2688" fmla="*/ 548849 h 3922026"/>
              <a:gd name="connsiteX2689" fmla="*/ 2016487 w 11855435"/>
              <a:gd name="connsiteY2689" fmla="*/ 488725 h 3922026"/>
              <a:gd name="connsiteX2690" fmla="*/ 2295811 w 11855435"/>
              <a:gd name="connsiteY2690" fmla="*/ 455043 h 3922026"/>
              <a:gd name="connsiteX2691" fmla="*/ 2390956 w 11855435"/>
              <a:gd name="connsiteY2691" fmla="*/ 453016 h 3922026"/>
              <a:gd name="connsiteX2692" fmla="*/ 2461593 w 11855435"/>
              <a:gd name="connsiteY2692" fmla="*/ 469637 h 3922026"/>
              <a:gd name="connsiteX2693" fmla="*/ 2494794 w 11855435"/>
              <a:gd name="connsiteY2693" fmla="*/ 467832 h 3922026"/>
              <a:gd name="connsiteX2694" fmla="*/ 2648865 w 11855435"/>
              <a:gd name="connsiteY2694" fmla="*/ 432696 h 3922026"/>
              <a:gd name="connsiteX2695" fmla="*/ 2627739 w 11855435"/>
              <a:gd name="connsiteY2695" fmla="*/ 384263 h 3922026"/>
              <a:gd name="connsiteX2696" fmla="*/ 2608767 w 11855435"/>
              <a:gd name="connsiteY2696" fmla="*/ 372308 h 3922026"/>
              <a:gd name="connsiteX2697" fmla="*/ 2481572 w 11855435"/>
              <a:gd name="connsiteY2697" fmla="*/ 401653 h 3922026"/>
              <a:gd name="connsiteX2698" fmla="*/ 2393974 w 11855435"/>
              <a:gd name="connsiteY2698" fmla="*/ 395005 h 3922026"/>
              <a:gd name="connsiteX2699" fmla="*/ 2348631 w 11855435"/>
              <a:gd name="connsiteY2699" fmla="*/ 394323 h 3922026"/>
              <a:gd name="connsiteX2700" fmla="*/ 2161864 w 11855435"/>
              <a:gd name="connsiteY2700" fmla="*/ 436746 h 3922026"/>
              <a:gd name="connsiteX2701" fmla="*/ 2116017 w 11855435"/>
              <a:gd name="connsiteY2701" fmla="*/ 430581 h 3922026"/>
              <a:gd name="connsiteX2702" fmla="*/ 2199448 w 11855435"/>
              <a:gd name="connsiteY2702" fmla="*/ 378823 h 3922026"/>
              <a:gd name="connsiteX2703" fmla="*/ 2264213 w 11855435"/>
              <a:gd name="connsiteY2703" fmla="*/ 357396 h 3922026"/>
              <a:gd name="connsiteX2704" fmla="*/ 2295108 w 11855435"/>
              <a:gd name="connsiteY2704" fmla="*/ 343086 h 3922026"/>
              <a:gd name="connsiteX2705" fmla="*/ 2284378 w 11855435"/>
              <a:gd name="connsiteY2705" fmla="*/ 343647 h 3922026"/>
              <a:gd name="connsiteX2706" fmla="*/ 2280820 w 11855435"/>
              <a:gd name="connsiteY2706" fmla="*/ 339867 h 3922026"/>
              <a:gd name="connsiteX2707" fmla="*/ 2241309 w 11855435"/>
              <a:gd name="connsiteY2707" fmla="*/ 347883 h 3922026"/>
              <a:gd name="connsiteX2708" fmla="*/ 2212767 w 11855435"/>
              <a:gd name="connsiteY2708" fmla="*/ 349375 h 3922026"/>
              <a:gd name="connsiteX2709" fmla="*/ 2138620 w 11855435"/>
              <a:gd name="connsiteY2709" fmla="*/ 364900 h 3922026"/>
              <a:gd name="connsiteX2710" fmla="*/ 2104523 w 11855435"/>
              <a:gd name="connsiteY2710" fmla="*/ 370926 h 3922026"/>
              <a:gd name="connsiteX2711" fmla="*/ 2101417 w 11855435"/>
              <a:gd name="connsiteY2711" fmla="*/ 349214 h 3922026"/>
              <a:gd name="connsiteX2712" fmla="*/ 2142709 w 11855435"/>
              <a:gd name="connsiteY2712" fmla="*/ 343124 h 3922026"/>
              <a:gd name="connsiteX2713" fmla="*/ 2153642 w 11855435"/>
              <a:gd name="connsiteY2713" fmla="*/ 338835 h 3922026"/>
              <a:gd name="connsiteX2714" fmla="*/ 2162745 w 11855435"/>
              <a:gd name="connsiteY2714" fmla="*/ 336706 h 3922026"/>
              <a:gd name="connsiteX2715" fmla="*/ 2163010 w 11855435"/>
              <a:gd name="connsiteY2715" fmla="*/ 336860 h 3922026"/>
              <a:gd name="connsiteX2716" fmla="*/ 2165911 w 11855435"/>
              <a:gd name="connsiteY2716" fmla="*/ 335963 h 3922026"/>
              <a:gd name="connsiteX2717" fmla="*/ 2162745 w 11855435"/>
              <a:gd name="connsiteY2717" fmla="*/ 336706 h 3922026"/>
              <a:gd name="connsiteX2718" fmla="*/ 2161832 w 11855435"/>
              <a:gd name="connsiteY2718" fmla="*/ 336175 h 3922026"/>
              <a:gd name="connsiteX2719" fmla="*/ 2159221 w 11855435"/>
              <a:gd name="connsiteY2719" fmla="*/ 336809 h 3922026"/>
              <a:gd name="connsiteX2720" fmla="*/ 2159581 w 11855435"/>
              <a:gd name="connsiteY2720" fmla="*/ 335716 h 3922026"/>
              <a:gd name="connsiteX2721" fmla="*/ 2279415 w 11855435"/>
              <a:gd name="connsiteY2721" fmla="*/ 318608 h 3922026"/>
              <a:gd name="connsiteX2722" fmla="*/ 2281113 w 11855435"/>
              <a:gd name="connsiteY2722" fmla="*/ 322008 h 3922026"/>
              <a:gd name="connsiteX2723" fmla="*/ 2371328 w 11855435"/>
              <a:gd name="connsiteY2723" fmla="*/ 313327 h 3922026"/>
              <a:gd name="connsiteX2724" fmla="*/ 2371760 w 11855435"/>
              <a:gd name="connsiteY2724" fmla="*/ 313376 h 3922026"/>
              <a:gd name="connsiteX2725" fmla="*/ 2372463 w 11855435"/>
              <a:gd name="connsiteY2725" fmla="*/ 313143 h 3922026"/>
              <a:gd name="connsiteX2726" fmla="*/ 2407363 w 11855435"/>
              <a:gd name="connsiteY2726" fmla="*/ 315606 h 3922026"/>
              <a:gd name="connsiteX2727" fmla="*/ 2515299 w 11855435"/>
              <a:gd name="connsiteY2727" fmla="*/ 311746 h 3922026"/>
              <a:gd name="connsiteX2728" fmla="*/ 2546433 w 11855435"/>
              <a:gd name="connsiteY2728" fmla="*/ 312026 h 3922026"/>
              <a:gd name="connsiteX2729" fmla="*/ 2554345 w 11855435"/>
              <a:gd name="connsiteY2729" fmla="*/ 309992 h 3922026"/>
              <a:gd name="connsiteX2730" fmla="*/ 2561484 w 11855435"/>
              <a:gd name="connsiteY2730" fmla="*/ 311522 h 3922026"/>
              <a:gd name="connsiteX2731" fmla="*/ 2562510 w 11855435"/>
              <a:gd name="connsiteY2731" fmla="*/ 312171 h 3922026"/>
              <a:gd name="connsiteX2732" fmla="*/ 2571928 w 11855435"/>
              <a:gd name="connsiteY2732" fmla="*/ 312256 h 3922026"/>
              <a:gd name="connsiteX2733" fmla="*/ 2624762 w 11855435"/>
              <a:gd name="connsiteY2733" fmla="*/ 309953 h 3922026"/>
              <a:gd name="connsiteX2734" fmla="*/ 2624870 w 11855435"/>
              <a:gd name="connsiteY2734" fmla="*/ 309984 h 3922026"/>
              <a:gd name="connsiteX2735" fmla="*/ 2628946 w 11855435"/>
              <a:gd name="connsiteY2735" fmla="*/ 309770 h 3922026"/>
              <a:gd name="connsiteX2736" fmla="*/ 2624762 w 11855435"/>
              <a:gd name="connsiteY2736" fmla="*/ 309953 h 3922026"/>
              <a:gd name="connsiteX2737" fmla="*/ 2619011 w 11855435"/>
              <a:gd name="connsiteY2737" fmla="*/ 308307 h 3922026"/>
              <a:gd name="connsiteX2738" fmla="*/ 2629463 w 11855435"/>
              <a:gd name="connsiteY2738" fmla="*/ 305778 h 3922026"/>
              <a:gd name="connsiteX2739" fmla="*/ 2633541 w 11855435"/>
              <a:gd name="connsiteY2739" fmla="*/ 305565 h 3922026"/>
              <a:gd name="connsiteX2740" fmla="*/ 2631761 w 11855435"/>
              <a:gd name="connsiteY2740" fmla="*/ 303675 h 3922026"/>
              <a:gd name="connsiteX2741" fmla="*/ 2526786 w 11855435"/>
              <a:gd name="connsiteY2741" fmla="*/ 301232 h 3922026"/>
              <a:gd name="connsiteX2742" fmla="*/ 2531899 w 11855435"/>
              <a:gd name="connsiteY2742" fmla="*/ 293034 h 3922026"/>
              <a:gd name="connsiteX2743" fmla="*/ 2559922 w 11855435"/>
              <a:gd name="connsiteY2743" fmla="*/ 295535 h 3922026"/>
              <a:gd name="connsiteX2744" fmla="*/ 2604255 w 11855435"/>
              <a:gd name="connsiteY2744" fmla="*/ 297183 h 3922026"/>
              <a:gd name="connsiteX2745" fmla="*/ 2679327 w 11855435"/>
              <a:gd name="connsiteY2745" fmla="*/ 297966 h 3922026"/>
              <a:gd name="connsiteX2746" fmla="*/ 2749899 w 11855435"/>
              <a:gd name="connsiteY2746" fmla="*/ 302790 h 3922026"/>
              <a:gd name="connsiteX2747" fmla="*/ 2751767 w 11855435"/>
              <a:gd name="connsiteY2747" fmla="*/ 301932 h 3922026"/>
              <a:gd name="connsiteX2748" fmla="*/ 2759866 w 11855435"/>
              <a:gd name="connsiteY2748" fmla="*/ 303146 h 3922026"/>
              <a:gd name="connsiteX2749" fmla="*/ 2760483 w 11855435"/>
              <a:gd name="connsiteY2749" fmla="*/ 305158 h 3922026"/>
              <a:gd name="connsiteX2750" fmla="*/ 2768837 w 11855435"/>
              <a:gd name="connsiteY2750" fmla="*/ 308403 h 3922026"/>
              <a:gd name="connsiteX2751" fmla="*/ 2828444 w 11855435"/>
              <a:gd name="connsiteY2751" fmla="*/ 317184 h 3922026"/>
              <a:gd name="connsiteX2752" fmla="*/ 2838894 w 11855435"/>
              <a:gd name="connsiteY2752" fmla="*/ 314654 h 3922026"/>
              <a:gd name="connsiteX2753" fmla="*/ 2866402 w 11855435"/>
              <a:gd name="connsiteY2753" fmla="*/ 321145 h 3922026"/>
              <a:gd name="connsiteX2754" fmla="*/ 2862844 w 11855435"/>
              <a:gd name="connsiteY2754" fmla="*/ 317367 h 3922026"/>
              <a:gd name="connsiteX2755" fmla="*/ 2883877 w 11855435"/>
              <a:gd name="connsiteY2755" fmla="*/ 322260 h 3922026"/>
              <a:gd name="connsiteX2756" fmla="*/ 2884604 w 11855435"/>
              <a:gd name="connsiteY2756" fmla="*/ 327335 h 3922026"/>
              <a:gd name="connsiteX2757" fmla="*/ 2894514 w 11855435"/>
              <a:gd name="connsiteY2757" fmla="*/ 324207 h 3922026"/>
              <a:gd name="connsiteX2758" fmla="*/ 2917196 w 11855435"/>
              <a:gd name="connsiteY2758" fmla="*/ 331139 h 3922026"/>
              <a:gd name="connsiteX2759" fmla="*/ 2959448 w 11855435"/>
              <a:gd name="connsiteY2759" fmla="*/ 337105 h 3922026"/>
              <a:gd name="connsiteX2760" fmla="*/ 2999547 w 11855435"/>
              <a:gd name="connsiteY2760" fmla="*/ 306592 h 3922026"/>
              <a:gd name="connsiteX2761" fmla="*/ 3021466 w 11855435"/>
              <a:gd name="connsiteY2761" fmla="*/ 298711 h 3922026"/>
              <a:gd name="connsiteX2762" fmla="*/ 3081182 w 11855435"/>
              <a:gd name="connsiteY2762" fmla="*/ 300185 h 3922026"/>
              <a:gd name="connsiteX2763" fmla="*/ 3092104 w 11855435"/>
              <a:gd name="connsiteY2763" fmla="*/ 315332 h 3922026"/>
              <a:gd name="connsiteX2764" fmla="*/ 3088725 w 11855435"/>
              <a:gd name="connsiteY2764" fmla="*/ 382414 h 3922026"/>
              <a:gd name="connsiteX2765" fmla="*/ 3096197 w 11855435"/>
              <a:gd name="connsiteY2765" fmla="*/ 411913 h 3922026"/>
              <a:gd name="connsiteX2766" fmla="*/ 3123938 w 11855435"/>
              <a:gd name="connsiteY2766" fmla="*/ 402536 h 3922026"/>
              <a:gd name="connsiteX2767" fmla="*/ 3161592 w 11855435"/>
              <a:gd name="connsiteY2767" fmla="*/ 397341 h 3922026"/>
              <a:gd name="connsiteX2768" fmla="*/ 3316091 w 11855435"/>
              <a:gd name="connsiteY2768" fmla="*/ 405860 h 3922026"/>
              <a:gd name="connsiteX2769" fmla="*/ 3381628 w 11855435"/>
              <a:gd name="connsiteY2769" fmla="*/ 405838 h 3922026"/>
              <a:gd name="connsiteX2770" fmla="*/ 3463909 w 11855435"/>
              <a:gd name="connsiteY2770" fmla="*/ 419467 h 3922026"/>
              <a:gd name="connsiteX2771" fmla="*/ 3572706 w 11855435"/>
              <a:gd name="connsiteY2771" fmla="*/ 436374 h 3922026"/>
              <a:gd name="connsiteX2772" fmla="*/ 3625236 w 11855435"/>
              <a:gd name="connsiteY2772" fmla="*/ 437454 h 3922026"/>
              <a:gd name="connsiteX2773" fmla="*/ 3689348 w 11855435"/>
              <a:gd name="connsiteY2773" fmla="*/ 436110 h 3922026"/>
              <a:gd name="connsiteX2774" fmla="*/ 3686087 w 11855435"/>
              <a:gd name="connsiteY2774" fmla="*/ 430685 h 3922026"/>
              <a:gd name="connsiteX2775" fmla="*/ 3688491 w 11855435"/>
              <a:gd name="connsiteY2775" fmla="*/ 398728 h 3922026"/>
              <a:gd name="connsiteX2776" fmla="*/ 3713901 w 11855435"/>
              <a:gd name="connsiteY2776" fmla="*/ 408751 h 3922026"/>
              <a:gd name="connsiteX2777" fmla="*/ 3739884 w 11855435"/>
              <a:gd name="connsiteY2777" fmla="*/ 438352 h 3922026"/>
              <a:gd name="connsiteX2778" fmla="*/ 3822494 w 11855435"/>
              <a:gd name="connsiteY2778" fmla="*/ 457422 h 3922026"/>
              <a:gd name="connsiteX2779" fmla="*/ 3837728 w 11855435"/>
              <a:gd name="connsiteY2779" fmla="*/ 454627 h 3922026"/>
              <a:gd name="connsiteX2780" fmla="*/ 3888247 w 11855435"/>
              <a:gd name="connsiteY2780" fmla="*/ 433778 h 3922026"/>
              <a:gd name="connsiteX2781" fmla="*/ 4014219 w 11855435"/>
              <a:gd name="connsiteY2781" fmla="*/ 417090 h 3922026"/>
              <a:gd name="connsiteX2782" fmla="*/ 4073073 w 11855435"/>
              <a:gd name="connsiteY2782" fmla="*/ 422153 h 3922026"/>
              <a:gd name="connsiteX2783" fmla="*/ 4096859 w 11855435"/>
              <a:gd name="connsiteY2783" fmla="*/ 421647 h 3922026"/>
              <a:gd name="connsiteX2784" fmla="*/ 4172815 w 11855435"/>
              <a:gd name="connsiteY2784" fmla="*/ 431291 h 3922026"/>
              <a:gd name="connsiteX2785" fmla="*/ 4185464 w 11855435"/>
              <a:gd name="connsiteY2785" fmla="*/ 439261 h 3922026"/>
              <a:gd name="connsiteX2786" fmla="*/ 4196602 w 11855435"/>
              <a:gd name="connsiteY2786" fmla="*/ 430785 h 3922026"/>
              <a:gd name="connsiteX2787" fmla="*/ 4230377 w 11855435"/>
              <a:gd name="connsiteY2787" fmla="*/ 396286 h 3922026"/>
              <a:gd name="connsiteX2788" fmla="*/ 4320635 w 11855435"/>
              <a:gd name="connsiteY2788" fmla="*/ 353994 h 3922026"/>
              <a:gd name="connsiteX2789" fmla="*/ 4369572 w 11855435"/>
              <a:gd name="connsiteY2789" fmla="*/ 354874 h 3922026"/>
              <a:gd name="connsiteX2790" fmla="*/ 4435613 w 11855435"/>
              <a:gd name="connsiteY2790" fmla="*/ 360334 h 3922026"/>
              <a:gd name="connsiteX2791" fmla="*/ 4467591 w 11855435"/>
              <a:gd name="connsiteY2791" fmla="*/ 371188 h 3922026"/>
              <a:gd name="connsiteX2792" fmla="*/ 4503881 w 11855435"/>
              <a:gd name="connsiteY2792" fmla="*/ 364099 h 3922026"/>
              <a:gd name="connsiteX2793" fmla="*/ 4544770 w 11855435"/>
              <a:gd name="connsiteY2793" fmla="*/ 368172 h 3922026"/>
              <a:gd name="connsiteX2794" fmla="*/ 4548363 w 11855435"/>
              <a:gd name="connsiteY2794" fmla="*/ 368371 h 3922026"/>
              <a:gd name="connsiteX2795" fmla="*/ 4579698 w 11855435"/>
              <a:gd name="connsiteY2795" fmla="*/ 373252 h 3922026"/>
              <a:gd name="connsiteX2796" fmla="*/ 4589988 w 11855435"/>
              <a:gd name="connsiteY2796" fmla="*/ 379059 h 3922026"/>
              <a:gd name="connsiteX2797" fmla="*/ 4631283 w 11855435"/>
              <a:gd name="connsiteY2797" fmla="*/ 362549 h 3922026"/>
              <a:gd name="connsiteX2798" fmla="*/ 4676042 w 11855435"/>
              <a:gd name="connsiteY2798" fmla="*/ 362565 h 3922026"/>
              <a:gd name="connsiteX2799" fmla="*/ 4805426 w 11855435"/>
              <a:gd name="connsiteY2799" fmla="*/ 349913 h 3922026"/>
              <a:gd name="connsiteX2800" fmla="*/ 4822131 w 11855435"/>
              <a:gd name="connsiteY2800" fmla="*/ 347876 h 3922026"/>
              <a:gd name="connsiteX2801" fmla="*/ 4831336 w 11855435"/>
              <a:gd name="connsiteY2801" fmla="*/ 352696 h 3922026"/>
              <a:gd name="connsiteX2802" fmla="*/ 4835886 w 11855435"/>
              <a:gd name="connsiteY2802" fmla="*/ 352637 h 3922026"/>
              <a:gd name="connsiteX2803" fmla="*/ 4863441 w 11855435"/>
              <a:gd name="connsiteY2803" fmla="*/ 355293 h 3922026"/>
              <a:gd name="connsiteX2804" fmla="*/ 4903529 w 11855435"/>
              <a:gd name="connsiteY2804" fmla="*/ 339513 h 3922026"/>
              <a:gd name="connsiteX2805" fmla="*/ 4990996 w 11855435"/>
              <a:gd name="connsiteY2805" fmla="*/ 338232 h 3922026"/>
              <a:gd name="connsiteX2806" fmla="*/ 5003147 w 11855435"/>
              <a:gd name="connsiteY2806" fmla="*/ 330883 h 3922026"/>
              <a:gd name="connsiteX2807" fmla="*/ 5025924 w 11855435"/>
              <a:gd name="connsiteY2807" fmla="*/ 335927 h 3922026"/>
              <a:gd name="connsiteX2808" fmla="*/ 5045655 w 11855435"/>
              <a:gd name="connsiteY2808" fmla="*/ 358938 h 3922026"/>
              <a:gd name="connsiteX2809" fmla="*/ 5117936 w 11855435"/>
              <a:gd name="connsiteY2809" fmla="*/ 361463 h 3922026"/>
              <a:gd name="connsiteX2810" fmla="*/ 5139503 w 11855435"/>
              <a:gd name="connsiteY2810" fmla="*/ 352185 h 3922026"/>
              <a:gd name="connsiteX2811" fmla="*/ 5182937 w 11855435"/>
              <a:gd name="connsiteY2811" fmla="*/ 342587 h 3922026"/>
              <a:gd name="connsiteX2812" fmla="*/ 5226062 w 11855435"/>
              <a:gd name="connsiteY2812" fmla="*/ 345539 h 3922026"/>
              <a:gd name="connsiteX2813" fmla="*/ 5264342 w 11855435"/>
              <a:gd name="connsiteY2813" fmla="*/ 312715 h 3922026"/>
              <a:gd name="connsiteX2814" fmla="*/ 5285910 w 11855435"/>
              <a:gd name="connsiteY2814" fmla="*/ 303437 h 3922026"/>
              <a:gd name="connsiteX2815" fmla="*/ 5346349 w 11855435"/>
              <a:gd name="connsiteY2815" fmla="*/ 300758 h 3922026"/>
              <a:gd name="connsiteX2816" fmla="*/ 5358491 w 11855435"/>
              <a:gd name="connsiteY2816" fmla="*/ 314919 h 3922026"/>
              <a:gd name="connsiteX2817" fmla="*/ 5359981 w 11855435"/>
              <a:gd name="connsiteY2817" fmla="*/ 381215 h 3922026"/>
              <a:gd name="connsiteX2818" fmla="*/ 5369688 w 11855435"/>
              <a:gd name="connsiteY2818" fmla="*/ 409750 h 3922026"/>
              <a:gd name="connsiteX2819" fmla="*/ 5397027 w 11855435"/>
              <a:gd name="connsiteY2819" fmla="*/ 398596 h 3922026"/>
              <a:gd name="connsiteX2820" fmla="*/ 5434689 w 11855435"/>
              <a:gd name="connsiteY2820" fmla="*/ 390874 h 3922026"/>
              <a:gd name="connsiteX2821" fmla="*/ 5591403 w 11855435"/>
              <a:gd name="connsiteY2821" fmla="*/ 388576 h 3922026"/>
              <a:gd name="connsiteX2822" fmla="*/ 5657613 w 11855435"/>
              <a:gd name="connsiteY2822" fmla="*/ 384020 h 3922026"/>
              <a:gd name="connsiteX2823" fmla="*/ 5741737 w 11855435"/>
              <a:gd name="connsiteY2823" fmla="*/ 391749 h 3922026"/>
              <a:gd name="connsiteX2824" fmla="*/ 5852889 w 11855435"/>
              <a:gd name="connsiteY2824" fmla="*/ 400874 h 3922026"/>
              <a:gd name="connsiteX2825" fmla="*/ 5906039 w 11855435"/>
              <a:gd name="connsiteY2825" fmla="*/ 398303 h 3922026"/>
              <a:gd name="connsiteX2826" fmla="*/ 6106787 w 11855435"/>
              <a:gd name="connsiteY2826" fmla="*/ 404321 h 3922026"/>
              <a:gd name="connsiteX2827" fmla="*/ 6121973 w 11855435"/>
              <a:gd name="connsiteY2827" fmla="*/ 400514 h 3922026"/>
              <a:gd name="connsiteX2828" fmla="*/ 6171487 w 11855435"/>
              <a:gd name="connsiteY2828" fmla="*/ 376487 h 3922026"/>
              <a:gd name="connsiteX2829" fmla="*/ 6297536 w 11855435"/>
              <a:gd name="connsiteY2829" fmla="*/ 351338 h 3922026"/>
              <a:gd name="connsiteX2830" fmla="*/ 6357366 w 11855435"/>
              <a:gd name="connsiteY2830" fmla="*/ 352253 h 3922026"/>
              <a:gd name="connsiteX2831" fmla="*/ 6381360 w 11855435"/>
              <a:gd name="connsiteY2831" fmla="*/ 350109 h 3922026"/>
              <a:gd name="connsiteX2832" fmla="*/ 6458804 w 11855435"/>
              <a:gd name="connsiteY2832" fmla="*/ 354351 h 3922026"/>
              <a:gd name="connsiteX2833" fmla="*/ 6472164 w 11855435"/>
              <a:gd name="connsiteY2833" fmla="*/ 361324 h 3922026"/>
              <a:gd name="connsiteX2834" fmla="*/ 6482797 w 11855435"/>
              <a:gd name="connsiteY2834" fmla="*/ 352207 h 3922026"/>
              <a:gd name="connsiteX2835" fmla="*/ 6514398 w 11855435"/>
              <a:gd name="connsiteY2835" fmla="*/ 315896 h 3922026"/>
              <a:gd name="connsiteX2836" fmla="*/ 6602494 w 11855435"/>
              <a:gd name="connsiteY2836" fmla="*/ 268002 h 3922026"/>
              <a:gd name="connsiteX2837" fmla="*/ 6651998 w 11855435"/>
              <a:gd name="connsiteY2837" fmla="*/ 265484 h 3922026"/>
              <a:gd name="connsiteX2838" fmla="*/ 6719117 w 11855435"/>
              <a:gd name="connsiteY2838" fmla="*/ 266292 h 3922026"/>
              <a:gd name="connsiteX2839" fmla="*/ 6752218 w 11855435"/>
              <a:gd name="connsiteY2839" fmla="*/ 274770 h 3922026"/>
              <a:gd name="connsiteX2840" fmla="*/ 6788362 w 11855435"/>
              <a:gd name="connsiteY2840" fmla="*/ 265278 h 3922026"/>
              <a:gd name="connsiteX2841" fmla="*/ 6829971 w 11855435"/>
              <a:gd name="connsiteY2841" fmla="*/ 266459 h 3922026"/>
              <a:gd name="connsiteX2842" fmla="*/ 6833614 w 11855435"/>
              <a:gd name="connsiteY2842" fmla="*/ 266406 h 3922026"/>
              <a:gd name="connsiteX2843" fmla="*/ 6961163 w 11855435"/>
              <a:gd name="connsiteY2843" fmla="*/ 286045 h 3922026"/>
              <a:gd name="connsiteX2844" fmla="*/ 7021311 w 11855435"/>
              <a:gd name="connsiteY2844" fmla="*/ 252900 h 3922026"/>
              <a:gd name="connsiteX2845" fmla="*/ 7058674 w 11855435"/>
              <a:gd name="connsiteY2845" fmla="*/ 236221 h 3922026"/>
              <a:gd name="connsiteX2846" fmla="*/ 7184714 w 11855435"/>
              <a:gd name="connsiteY2846" fmla="*/ 232581 h 3922026"/>
              <a:gd name="connsiteX2847" fmla="*/ 7250014 w 11855435"/>
              <a:gd name="connsiteY2847" fmla="*/ 222661 h 3922026"/>
              <a:gd name="connsiteX2848" fmla="*/ 7315916 w 11855435"/>
              <a:gd name="connsiteY2848" fmla="*/ 230657 h 3922026"/>
              <a:gd name="connsiteX2849" fmla="*/ 7446500 w 11855435"/>
              <a:gd name="connsiteY2849" fmla="*/ 253836 h 3922026"/>
              <a:gd name="connsiteX2850" fmla="*/ 7535777 w 11855435"/>
              <a:gd name="connsiteY2850" fmla="*/ 284789 h 3922026"/>
              <a:gd name="connsiteX2851" fmla="*/ 7522689 w 11855435"/>
              <a:gd name="connsiteY2851" fmla="*/ 351299 h 3922026"/>
              <a:gd name="connsiteX2852" fmla="*/ 7513599 w 11855435"/>
              <a:gd name="connsiteY2852" fmla="*/ 359920 h 3922026"/>
              <a:gd name="connsiteX2853" fmla="*/ 7523776 w 11855435"/>
              <a:gd name="connsiteY2853" fmla="*/ 363875 h 3922026"/>
              <a:gd name="connsiteX2854" fmla="*/ 7549701 w 11855435"/>
              <a:gd name="connsiteY2854" fmla="*/ 346403 h 3922026"/>
              <a:gd name="connsiteX2855" fmla="*/ 7622308 w 11855435"/>
              <a:gd name="connsiteY2855" fmla="*/ 382241 h 3922026"/>
              <a:gd name="connsiteX2856" fmla="*/ 7628558 w 11855435"/>
              <a:gd name="connsiteY2856" fmla="*/ 380998 h 3922026"/>
              <a:gd name="connsiteX2857" fmla="*/ 7655437 w 11855435"/>
              <a:gd name="connsiteY2857" fmla="*/ 375654 h 3922026"/>
              <a:gd name="connsiteX2858" fmla="*/ 7721446 w 11855435"/>
              <a:gd name="connsiteY2858" fmla="*/ 399820 h 3922026"/>
              <a:gd name="connsiteX2859" fmla="*/ 7739320 w 11855435"/>
              <a:gd name="connsiteY2859" fmla="*/ 340002 h 3922026"/>
              <a:gd name="connsiteX2860" fmla="*/ 7796576 w 11855435"/>
              <a:gd name="connsiteY2860" fmla="*/ 272353 h 3922026"/>
              <a:gd name="connsiteX2861" fmla="*/ 7854381 w 11855435"/>
              <a:gd name="connsiteY2861" fmla="*/ 248542 h 3922026"/>
              <a:gd name="connsiteX2862" fmla="*/ 7853875 w 11855435"/>
              <a:gd name="connsiteY2862" fmla="*/ 229667 h 3922026"/>
              <a:gd name="connsiteX2863" fmla="*/ 7898342 w 11855435"/>
              <a:gd name="connsiteY2863" fmla="*/ 177210 h 3922026"/>
              <a:gd name="connsiteX2864" fmla="*/ 7949728 w 11855435"/>
              <a:gd name="connsiteY2864" fmla="*/ 148352 h 3922026"/>
              <a:gd name="connsiteX2865" fmla="*/ 8014019 w 11855435"/>
              <a:gd name="connsiteY2865" fmla="*/ 85297 h 3922026"/>
              <a:gd name="connsiteX2866" fmla="*/ 8127706 w 11855435"/>
              <a:gd name="connsiteY2866" fmla="*/ 44192 h 3922026"/>
              <a:gd name="connsiteX2867" fmla="*/ 8144130 w 11855435"/>
              <a:gd name="connsiteY2867" fmla="*/ 41660 h 3922026"/>
              <a:gd name="connsiteX2868" fmla="*/ 8142513 w 11855435"/>
              <a:gd name="connsiteY2868" fmla="*/ 30336 h 3922026"/>
              <a:gd name="connsiteX2869" fmla="*/ 8164499 w 11855435"/>
              <a:gd name="connsiteY2869" fmla="*/ 27097 h 3922026"/>
              <a:gd name="connsiteX2870" fmla="*/ 8170321 w 11855435"/>
              <a:gd name="connsiteY2870" fmla="*/ 24813 h 3922026"/>
              <a:gd name="connsiteX2871" fmla="*/ 8175168 w 11855435"/>
              <a:gd name="connsiteY2871" fmla="*/ 23680 h 3922026"/>
              <a:gd name="connsiteX2872" fmla="*/ 8175309 w 11855435"/>
              <a:gd name="connsiteY2872" fmla="*/ 23763 h 3922026"/>
              <a:gd name="connsiteX2873" fmla="*/ 8176854 w 11855435"/>
              <a:gd name="connsiteY2873" fmla="*/ 23285 h 3922026"/>
              <a:gd name="connsiteX2874" fmla="*/ 8175168 w 11855435"/>
              <a:gd name="connsiteY2874" fmla="*/ 23680 h 3922026"/>
              <a:gd name="connsiteX2875" fmla="*/ 8174682 w 11855435"/>
              <a:gd name="connsiteY2875" fmla="*/ 23399 h 3922026"/>
              <a:gd name="connsiteX2876" fmla="*/ 8173293 w 11855435"/>
              <a:gd name="connsiteY2876" fmla="*/ 23736 h 3922026"/>
              <a:gd name="connsiteX2877" fmla="*/ 8173484 w 11855435"/>
              <a:gd name="connsiteY2877" fmla="*/ 23155 h 3922026"/>
              <a:gd name="connsiteX2878" fmla="*/ 8237293 w 11855435"/>
              <a:gd name="connsiteY2878" fmla="*/ 14054 h 3922026"/>
              <a:gd name="connsiteX2879" fmla="*/ 8238198 w 11855435"/>
              <a:gd name="connsiteY2879" fmla="*/ 15866 h 3922026"/>
              <a:gd name="connsiteX2880" fmla="*/ 8286236 w 11855435"/>
              <a:gd name="connsiteY2880" fmla="*/ 11250 h 3922026"/>
              <a:gd name="connsiteX2881" fmla="*/ 8298987 w 11855435"/>
              <a:gd name="connsiteY2881" fmla="*/ 12696 h 3922026"/>
              <a:gd name="connsiteX2882" fmla="*/ 8362897 w 11855435"/>
              <a:gd name="connsiteY2882" fmla="*/ 10421 h 3922026"/>
              <a:gd name="connsiteX2883" fmla="*/ 8393051 w 11855435"/>
              <a:gd name="connsiteY2883" fmla="*/ 10697 h 3922026"/>
              <a:gd name="connsiteX2884" fmla="*/ 8421184 w 11855435"/>
              <a:gd name="connsiteY2884" fmla="*/ 9474 h 3922026"/>
              <a:gd name="connsiteX2885" fmla="*/ 8421241 w 11855435"/>
              <a:gd name="connsiteY2885" fmla="*/ 9492 h 3922026"/>
              <a:gd name="connsiteX2886" fmla="*/ 8423412 w 11855435"/>
              <a:gd name="connsiteY2886" fmla="*/ 9378 h 3922026"/>
              <a:gd name="connsiteX2887" fmla="*/ 8421184 w 11855435"/>
              <a:gd name="connsiteY2887" fmla="*/ 9474 h 3922026"/>
              <a:gd name="connsiteX2888" fmla="*/ 8418121 w 11855435"/>
              <a:gd name="connsiteY2888" fmla="*/ 8598 h 3922026"/>
              <a:gd name="connsiteX2889" fmla="*/ 8423687 w 11855435"/>
              <a:gd name="connsiteY2889" fmla="*/ 7252 h 3922026"/>
              <a:gd name="connsiteX2890" fmla="*/ 8425859 w 11855435"/>
              <a:gd name="connsiteY2890" fmla="*/ 7138 h 3922026"/>
              <a:gd name="connsiteX2891" fmla="*/ 8424910 w 11855435"/>
              <a:gd name="connsiteY2891" fmla="*/ 6133 h 3922026"/>
              <a:gd name="connsiteX2892" fmla="*/ 8369014 w 11855435"/>
              <a:gd name="connsiteY2892" fmla="*/ 4823 h 3922026"/>
              <a:gd name="connsiteX2893" fmla="*/ 8371738 w 11855435"/>
              <a:gd name="connsiteY2893" fmla="*/ 458 h 3922026"/>
              <a:gd name="connsiteX2894" fmla="*/ 8386660 w 11855435"/>
              <a:gd name="connsiteY2894" fmla="*/ 1792 h 3922026"/>
              <a:gd name="connsiteX2895" fmla="*/ 8395058 w 11855435"/>
              <a:gd name="connsiteY2895" fmla="*/ 430 h 3922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Lst>
            <a:rect l="l" t="t" r="r" b="b"/>
            <a:pathLst>
              <a:path w="11855435" h="3922026">
                <a:moveTo>
                  <a:pt x="6243358" y="3576829"/>
                </a:moveTo>
                <a:cubicBezTo>
                  <a:pt x="6235157" y="3591988"/>
                  <a:pt x="6262723" y="3590419"/>
                  <a:pt x="6251037" y="3602459"/>
                </a:cubicBezTo>
                <a:lnTo>
                  <a:pt x="6251033" y="3602462"/>
                </a:lnTo>
                <a:lnTo>
                  <a:pt x="6251308" y="3602684"/>
                </a:lnTo>
                <a:cubicBezTo>
                  <a:pt x="6255745" y="3605790"/>
                  <a:pt x="6260273" y="3608475"/>
                  <a:pt x="6264042" y="3609951"/>
                </a:cubicBezTo>
                <a:cubicBezTo>
                  <a:pt x="6260615" y="3603740"/>
                  <a:pt x="6268152" y="3606693"/>
                  <a:pt x="6268882" y="3603328"/>
                </a:cubicBezTo>
                <a:cubicBezTo>
                  <a:pt x="6272647" y="3604804"/>
                  <a:pt x="6271535" y="3606800"/>
                  <a:pt x="6275688" y="3609645"/>
                </a:cubicBezTo>
                <a:cubicBezTo>
                  <a:pt x="6281725" y="3613222"/>
                  <a:pt x="6268152" y="3606693"/>
                  <a:pt x="6273077" y="3612272"/>
                </a:cubicBezTo>
                <a:cubicBezTo>
                  <a:pt x="6289305" y="3622275"/>
                  <a:pt x="6303992" y="3626808"/>
                  <a:pt x="6319107" y="3638809"/>
                </a:cubicBezTo>
                <a:lnTo>
                  <a:pt x="6323556" y="3639687"/>
                </a:lnTo>
                <a:lnTo>
                  <a:pt x="6306654" y="3631053"/>
                </a:lnTo>
                <a:cubicBezTo>
                  <a:pt x="6283562" y="3616115"/>
                  <a:pt x="6262258" y="3598444"/>
                  <a:pt x="6243358" y="3576829"/>
                </a:cubicBezTo>
                <a:close/>
                <a:moveTo>
                  <a:pt x="6185871" y="3576465"/>
                </a:moveTo>
                <a:lnTo>
                  <a:pt x="6192060" y="3579700"/>
                </a:lnTo>
                <a:lnTo>
                  <a:pt x="6188983" y="3577771"/>
                </a:lnTo>
                <a:close/>
                <a:moveTo>
                  <a:pt x="6050189" y="3518445"/>
                </a:moveTo>
                <a:lnTo>
                  <a:pt x="6059740" y="3524753"/>
                </a:lnTo>
                <a:lnTo>
                  <a:pt x="6060488" y="3524620"/>
                </a:lnTo>
                <a:close/>
                <a:moveTo>
                  <a:pt x="6592793" y="3495054"/>
                </a:moveTo>
                <a:lnTo>
                  <a:pt x="6589360" y="3499432"/>
                </a:lnTo>
                <a:cubicBezTo>
                  <a:pt x="6586121" y="3501658"/>
                  <a:pt x="6586757" y="3500511"/>
                  <a:pt x="6589638" y="3497718"/>
                </a:cubicBezTo>
                <a:close/>
                <a:moveTo>
                  <a:pt x="7329456" y="3490159"/>
                </a:moveTo>
                <a:lnTo>
                  <a:pt x="7315012" y="3493970"/>
                </a:lnTo>
                <a:lnTo>
                  <a:pt x="7322324" y="3492846"/>
                </a:lnTo>
                <a:close/>
                <a:moveTo>
                  <a:pt x="6658310" y="3469410"/>
                </a:moveTo>
                <a:lnTo>
                  <a:pt x="6656575" y="3469754"/>
                </a:lnTo>
                <a:lnTo>
                  <a:pt x="6658098" y="3470451"/>
                </a:lnTo>
                <a:close/>
                <a:moveTo>
                  <a:pt x="2614447" y="3429966"/>
                </a:moveTo>
                <a:lnTo>
                  <a:pt x="2605099" y="3433127"/>
                </a:lnTo>
                <a:cubicBezTo>
                  <a:pt x="2609949" y="3447029"/>
                  <a:pt x="2617116" y="3456970"/>
                  <a:pt x="2627052" y="3462972"/>
                </a:cubicBezTo>
                <a:lnTo>
                  <a:pt x="2648647" y="3466455"/>
                </a:lnTo>
                <a:lnTo>
                  <a:pt x="2642655" y="3459608"/>
                </a:lnTo>
                <a:lnTo>
                  <a:pt x="2638473" y="3460872"/>
                </a:lnTo>
                <a:close/>
                <a:moveTo>
                  <a:pt x="7596709" y="3413878"/>
                </a:moveTo>
                <a:lnTo>
                  <a:pt x="7542710" y="3430176"/>
                </a:lnTo>
                <a:lnTo>
                  <a:pt x="7541903" y="3430726"/>
                </a:lnTo>
                <a:lnTo>
                  <a:pt x="7537304" y="3433018"/>
                </a:lnTo>
                <a:lnTo>
                  <a:pt x="7537138" y="3432979"/>
                </a:lnTo>
                <a:cubicBezTo>
                  <a:pt x="7536713" y="3432978"/>
                  <a:pt x="7536171" y="3433143"/>
                  <a:pt x="7535704" y="3433816"/>
                </a:cubicBezTo>
                <a:lnTo>
                  <a:pt x="7537304" y="3433018"/>
                </a:lnTo>
                <a:lnTo>
                  <a:pt x="7537873" y="3433152"/>
                </a:lnTo>
                <a:cubicBezTo>
                  <a:pt x="7538340" y="3432480"/>
                  <a:pt x="7538881" y="3432313"/>
                  <a:pt x="7539190" y="3432483"/>
                </a:cubicBezTo>
                <a:lnTo>
                  <a:pt x="7539154" y="3433067"/>
                </a:lnTo>
                <a:lnTo>
                  <a:pt x="7503988" y="3447112"/>
                </a:lnTo>
                <a:lnTo>
                  <a:pt x="7519350" y="3444756"/>
                </a:lnTo>
                <a:cubicBezTo>
                  <a:pt x="7526488" y="3439396"/>
                  <a:pt x="7538564" y="3436754"/>
                  <a:pt x="7549405" y="3433433"/>
                </a:cubicBezTo>
                <a:cubicBezTo>
                  <a:pt x="7561479" y="3430791"/>
                  <a:pt x="7573554" y="3428149"/>
                  <a:pt x="7583161" y="3424147"/>
                </a:cubicBezTo>
                <a:cubicBezTo>
                  <a:pt x="7574489" y="3426804"/>
                  <a:pt x="7574188" y="3424783"/>
                  <a:pt x="7572021" y="3425447"/>
                </a:cubicBezTo>
                <a:cubicBezTo>
                  <a:pt x="7575124" y="3423440"/>
                  <a:pt x="7573887" y="3422760"/>
                  <a:pt x="7574820" y="3421418"/>
                </a:cubicBezTo>
                <a:cubicBezTo>
                  <a:pt x="7580859" y="3420095"/>
                  <a:pt x="7584344" y="3418765"/>
                  <a:pt x="7587677" y="3417346"/>
                </a:cubicBezTo>
                <a:close/>
                <a:moveTo>
                  <a:pt x="3342796" y="3412981"/>
                </a:moveTo>
                <a:lnTo>
                  <a:pt x="3342939" y="3413947"/>
                </a:lnTo>
                <a:cubicBezTo>
                  <a:pt x="3345818" y="3413065"/>
                  <a:pt x="3349095" y="3414868"/>
                  <a:pt x="3346613" y="3418435"/>
                </a:cubicBezTo>
                <a:lnTo>
                  <a:pt x="3344771" y="3418428"/>
                </a:lnTo>
                <a:lnTo>
                  <a:pt x="3337179" y="3415713"/>
                </a:lnTo>
                <a:cubicBezTo>
                  <a:pt x="3337576" y="3418398"/>
                  <a:pt x="3337576" y="3418398"/>
                  <a:pt x="3337576" y="3418398"/>
                </a:cubicBezTo>
                <a:lnTo>
                  <a:pt x="3344771" y="3418428"/>
                </a:lnTo>
                <a:lnTo>
                  <a:pt x="3385259" y="3432907"/>
                </a:lnTo>
                <a:lnTo>
                  <a:pt x="3421350" y="3447909"/>
                </a:lnTo>
                <a:lnTo>
                  <a:pt x="3379902" y="3421114"/>
                </a:lnTo>
                <a:lnTo>
                  <a:pt x="3365143" y="3417223"/>
                </a:lnTo>
                <a:close/>
                <a:moveTo>
                  <a:pt x="7681112" y="3394659"/>
                </a:moveTo>
                <a:lnTo>
                  <a:pt x="7666917" y="3395821"/>
                </a:lnTo>
                <a:cubicBezTo>
                  <a:pt x="7648939" y="3399488"/>
                  <a:pt x="7626413" y="3405339"/>
                  <a:pt x="7603296" y="3411890"/>
                </a:cubicBezTo>
                <a:lnTo>
                  <a:pt x="7600131" y="3412848"/>
                </a:lnTo>
                <a:lnTo>
                  <a:pt x="7604242" y="3413460"/>
                </a:lnTo>
                <a:cubicBezTo>
                  <a:pt x="7603608" y="3416826"/>
                  <a:pt x="7598338" y="3419498"/>
                  <a:pt x="7602975" y="3420192"/>
                </a:cubicBezTo>
                <a:cubicBezTo>
                  <a:pt x="7614750" y="3415528"/>
                  <a:pt x="7622189" y="3412191"/>
                  <a:pt x="7633028" y="3408870"/>
                </a:cubicBezTo>
                <a:cubicBezTo>
                  <a:pt x="7641701" y="3406212"/>
                  <a:pt x="7651308" y="3402212"/>
                  <a:pt x="7667719" y="3398241"/>
                </a:cubicBezTo>
                <a:cubicBezTo>
                  <a:pt x="7667719" y="3398241"/>
                  <a:pt x="7668020" y="3400264"/>
                  <a:pt x="7670188" y="3399600"/>
                </a:cubicBezTo>
                <a:cubicBezTo>
                  <a:pt x="7676542" y="3396595"/>
                  <a:pt x="7678943" y="3395596"/>
                  <a:pt x="7681075" y="3394678"/>
                </a:cubicBezTo>
                <a:close/>
                <a:moveTo>
                  <a:pt x="6526862" y="3361881"/>
                </a:moveTo>
                <a:cubicBezTo>
                  <a:pt x="6521430" y="3360769"/>
                  <a:pt x="6514052" y="3361662"/>
                  <a:pt x="6511898" y="3367235"/>
                </a:cubicBezTo>
                <a:cubicBezTo>
                  <a:pt x="6508004" y="3371248"/>
                  <a:pt x="6509333" y="3379941"/>
                  <a:pt x="6514764" y="3381053"/>
                </a:cubicBezTo>
                <a:cubicBezTo>
                  <a:pt x="6559259" y="3395585"/>
                  <a:pt x="6587090" y="3431057"/>
                  <a:pt x="6623339" y="3454554"/>
                </a:cubicBezTo>
                <a:lnTo>
                  <a:pt x="6624372" y="3455026"/>
                </a:lnTo>
                <a:lnTo>
                  <a:pt x="6636453" y="3439752"/>
                </a:lnTo>
                <a:cubicBezTo>
                  <a:pt x="6642469" y="3432380"/>
                  <a:pt x="6648198" y="3425550"/>
                  <a:pt x="6653031" y="3420131"/>
                </a:cubicBezTo>
                <a:lnTo>
                  <a:pt x="6655286" y="3417883"/>
                </a:lnTo>
                <a:lnTo>
                  <a:pt x="6546431" y="3371906"/>
                </a:lnTo>
                <a:cubicBezTo>
                  <a:pt x="6541206" y="3367227"/>
                  <a:pt x="6534034" y="3364554"/>
                  <a:pt x="6526862" y="3361881"/>
                </a:cubicBezTo>
                <a:close/>
                <a:moveTo>
                  <a:pt x="6686539" y="3345146"/>
                </a:moveTo>
                <a:lnTo>
                  <a:pt x="6694871" y="3353289"/>
                </a:lnTo>
                <a:lnTo>
                  <a:pt x="6696193" y="3354298"/>
                </a:lnTo>
                <a:lnTo>
                  <a:pt x="6700935" y="3348404"/>
                </a:lnTo>
                <a:close/>
                <a:moveTo>
                  <a:pt x="7418399" y="3325478"/>
                </a:moveTo>
                <a:lnTo>
                  <a:pt x="7407356" y="3326492"/>
                </a:lnTo>
                <a:lnTo>
                  <a:pt x="7404034" y="3327152"/>
                </a:lnTo>
                <a:close/>
                <a:moveTo>
                  <a:pt x="1300619" y="3181013"/>
                </a:moveTo>
                <a:lnTo>
                  <a:pt x="1265303" y="3186044"/>
                </a:lnTo>
                <a:lnTo>
                  <a:pt x="1258308" y="3186317"/>
                </a:lnTo>
                <a:lnTo>
                  <a:pt x="1274827" y="3187406"/>
                </a:lnTo>
                <a:close/>
                <a:moveTo>
                  <a:pt x="7992290" y="3175882"/>
                </a:moveTo>
                <a:lnTo>
                  <a:pt x="7991206" y="3176359"/>
                </a:lnTo>
                <a:lnTo>
                  <a:pt x="7992487" y="3176209"/>
                </a:lnTo>
                <a:close/>
                <a:moveTo>
                  <a:pt x="1377078" y="3170949"/>
                </a:moveTo>
                <a:lnTo>
                  <a:pt x="1345674" y="3174596"/>
                </a:lnTo>
                <a:lnTo>
                  <a:pt x="1303234" y="3180641"/>
                </a:lnTo>
                <a:lnTo>
                  <a:pt x="1332506" y="3178214"/>
                </a:lnTo>
                <a:cubicBezTo>
                  <a:pt x="1354850" y="3178156"/>
                  <a:pt x="1377196" y="3178099"/>
                  <a:pt x="1395798" y="3174435"/>
                </a:cubicBezTo>
                <a:cubicBezTo>
                  <a:pt x="1379419" y="3175923"/>
                  <a:pt x="1379774" y="3171941"/>
                  <a:pt x="1375681" y="3172314"/>
                </a:cubicBezTo>
                <a:close/>
                <a:moveTo>
                  <a:pt x="1432100" y="3168741"/>
                </a:moveTo>
                <a:lnTo>
                  <a:pt x="1430973" y="3170002"/>
                </a:lnTo>
                <a:cubicBezTo>
                  <a:pt x="1429027" y="3171905"/>
                  <a:pt x="1428381" y="3173445"/>
                  <a:pt x="1432299" y="3175063"/>
                </a:cubicBezTo>
                <a:lnTo>
                  <a:pt x="1445300" y="3172991"/>
                </a:lnTo>
                <a:lnTo>
                  <a:pt x="1445138" y="3172582"/>
                </a:lnTo>
                <a:close/>
                <a:moveTo>
                  <a:pt x="6753469" y="3135857"/>
                </a:moveTo>
                <a:lnTo>
                  <a:pt x="6674277" y="3156335"/>
                </a:lnTo>
                <a:cubicBezTo>
                  <a:pt x="6605718" y="3169950"/>
                  <a:pt x="6538489" y="3192259"/>
                  <a:pt x="6484163" y="3244877"/>
                </a:cubicBezTo>
                <a:cubicBezTo>
                  <a:pt x="6476374" y="3252903"/>
                  <a:pt x="6465512" y="3250677"/>
                  <a:pt x="6457721" y="3258703"/>
                </a:cubicBezTo>
                <a:cubicBezTo>
                  <a:pt x="6472777" y="3283440"/>
                  <a:pt x="6494296" y="3291458"/>
                  <a:pt x="6525962" y="3282310"/>
                </a:cubicBezTo>
                <a:cubicBezTo>
                  <a:pt x="6538976" y="3278963"/>
                  <a:pt x="6548303" y="3276062"/>
                  <a:pt x="6555064" y="3285868"/>
                </a:cubicBezTo>
                <a:cubicBezTo>
                  <a:pt x="6562592" y="3298236"/>
                  <a:pt x="6574988" y="3305588"/>
                  <a:pt x="6588116" y="3312187"/>
                </a:cubicBezTo>
                <a:lnTo>
                  <a:pt x="6610185" y="3325042"/>
                </a:lnTo>
                <a:lnTo>
                  <a:pt x="6607157" y="3273159"/>
                </a:lnTo>
                <a:lnTo>
                  <a:pt x="6620284" y="3270551"/>
                </a:lnTo>
                <a:cubicBezTo>
                  <a:pt x="6626534" y="3269307"/>
                  <a:pt x="6626534" y="3269307"/>
                  <a:pt x="6639493" y="3260405"/>
                </a:cubicBezTo>
                <a:lnTo>
                  <a:pt x="6638985" y="3241529"/>
                </a:lnTo>
                <a:cubicBezTo>
                  <a:pt x="6642031" y="3237928"/>
                  <a:pt x="6678828" y="3204061"/>
                  <a:pt x="6714863" y="3171095"/>
                </a:cubicBezTo>
                <a:close/>
                <a:moveTo>
                  <a:pt x="8260869" y="3095889"/>
                </a:moveTo>
                <a:lnTo>
                  <a:pt x="8254159" y="3097179"/>
                </a:lnTo>
                <a:cubicBezTo>
                  <a:pt x="8237085" y="3099034"/>
                  <a:pt x="8219187" y="3099511"/>
                  <a:pt x="8206460" y="3105371"/>
                </a:cubicBezTo>
                <a:cubicBezTo>
                  <a:pt x="8161161" y="3126696"/>
                  <a:pt x="8076771" y="3143473"/>
                  <a:pt x="8004595" y="3170472"/>
                </a:cubicBezTo>
                <a:lnTo>
                  <a:pt x="8002147" y="3171549"/>
                </a:lnTo>
                <a:lnTo>
                  <a:pt x="8002092" y="3172209"/>
                </a:lnTo>
                <a:cubicBezTo>
                  <a:pt x="8023141" y="3168931"/>
                  <a:pt x="8039251" y="3162940"/>
                  <a:pt x="8060601" y="3161684"/>
                </a:cubicBezTo>
                <a:cubicBezTo>
                  <a:pt x="8067737" y="3156326"/>
                  <a:pt x="8079813" y="3153683"/>
                  <a:pt x="8090653" y="3150363"/>
                </a:cubicBezTo>
                <a:cubicBezTo>
                  <a:pt x="8102729" y="3147719"/>
                  <a:pt x="8114804" y="3145077"/>
                  <a:pt x="8124409" y="3141077"/>
                </a:cubicBezTo>
                <a:cubicBezTo>
                  <a:pt x="8115737" y="3143734"/>
                  <a:pt x="8115437" y="3141711"/>
                  <a:pt x="8113270" y="3142375"/>
                </a:cubicBezTo>
                <a:cubicBezTo>
                  <a:pt x="8116371" y="3140368"/>
                  <a:pt x="8115137" y="3139689"/>
                  <a:pt x="8116069" y="3138345"/>
                </a:cubicBezTo>
                <a:cubicBezTo>
                  <a:pt x="8128145" y="3135703"/>
                  <a:pt x="8130014" y="3133016"/>
                  <a:pt x="8140855" y="3129696"/>
                </a:cubicBezTo>
                <a:cubicBezTo>
                  <a:pt x="8142088" y="3130375"/>
                  <a:pt x="8143324" y="3131054"/>
                  <a:pt x="8145490" y="3130389"/>
                </a:cubicBezTo>
                <a:cubicBezTo>
                  <a:pt x="8144859" y="3133754"/>
                  <a:pt x="8139588" y="3136426"/>
                  <a:pt x="8144224" y="3137119"/>
                </a:cubicBezTo>
                <a:cubicBezTo>
                  <a:pt x="8155998" y="3132456"/>
                  <a:pt x="8163437" y="3129120"/>
                  <a:pt x="8174278" y="3125799"/>
                </a:cubicBezTo>
                <a:cubicBezTo>
                  <a:pt x="8182949" y="3123141"/>
                  <a:pt x="8192555" y="3119142"/>
                  <a:pt x="8208966" y="3115170"/>
                </a:cubicBezTo>
                <a:cubicBezTo>
                  <a:pt x="8208966" y="3115170"/>
                  <a:pt x="8209269" y="3117193"/>
                  <a:pt x="8211437" y="3116527"/>
                </a:cubicBezTo>
                <a:cubicBezTo>
                  <a:pt x="8224143" y="3110520"/>
                  <a:pt x="8221043" y="3112528"/>
                  <a:pt x="8231583" y="3107184"/>
                </a:cubicBezTo>
                <a:cubicBezTo>
                  <a:pt x="8235919" y="3105855"/>
                  <a:pt x="8240254" y="3104527"/>
                  <a:pt x="8246761" y="3102534"/>
                </a:cubicBezTo>
                <a:close/>
                <a:moveTo>
                  <a:pt x="8882730" y="2981788"/>
                </a:moveTo>
                <a:lnTo>
                  <a:pt x="8869615" y="2985439"/>
                </a:lnTo>
                <a:lnTo>
                  <a:pt x="8874483" y="2985437"/>
                </a:lnTo>
                <a:lnTo>
                  <a:pt x="8881150" y="2984008"/>
                </a:lnTo>
                <a:close/>
                <a:moveTo>
                  <a:pt x="8928053" y="2972195"/>
                </a:moveTo>
                <a:lnTo>
                  <a:pt x="8927280" y="2972271"/>
                </a:lnTo>
                <a:lnTo>
                  <a:pt x="8926152" y="2972868"/>
                </a:lnTo>
                <a:lnTo>
                  <a:pt x="8913625" y="2977626"/>
                </a:lnTo>
                <a:lnTo>
                  <a:pt x="8924962" y="2975689"/>
                </a:lnTo>
                <a:lnTo>
                  <a:pt x="8928653" y="2976240"/>
                </a:lnTo>
                <a:cubicBezTo>
                  <a:pt x="8928653" y="2976240"/>
                  <a:pt x="8928653" y="2976240"/>
                  <a:pt x="8929587" y="2974898"/>
                </a:cubicBezTo>
                <a:lnTo>
                  <a:pt x="8924962" y="2975689"/>
                </a:lnTo>
                <a:lnTo>
                  <a:pt x="8924016" y="2975547"/>
                </a:lnTo>
                <a:cubicBezTo>
                  <a:pt x="8923716" y="2973525"/>
                  <a:pt x="8925885" y="2972860"/>
                  <a:pt x="8927118" y="2973539"/>
                </a:cubicBezTo>
                <a:cubicBezTo>
                  <a:pt x="8928053" y="2972195"/>
                  <a:pt x="8928053" y="2972195"/>
                  <a:pt x="8928053" y="2972195"/>
                </a:cubicBezTo>
                <a:close/>
                <a:moveTo>
                  <a:pt x="8972682" y="2956739"/>
                </a:moveTo>
                <a:lnTo>
                  <a:pt x="8962729" y="2959511"/>
                </a:lnTo>
                <a:lnTo>
                  <a:pt x="8973584" y="2958246"/>
                </a:lnTo>
                <a:close/>
                <a:moveTo>
                  <a:pt x="9095904" y="2922203"/>
                </a:moveTo>
                <a:lnTo>
                  <a:pt x="9070262" y="2929568"/>
                </a:lnTo>
                <a:lnTo>
                  <a:pt x="8983227" y="2953803"/>
                </a:lnTo>
                <a:lnTo>
                  <a:pt x="8983190" y="2954245"/>
                </a:lnTo>
                <a:cubicBezTo>
                  <a:pt x="9004239" y="2950968"/>
                  <a:pt x="9020350" y="2944976"/>
                  <a:pt x="9041698" y="2943720"/>
                </a:cubicBezTo>
                <a:cubicBezTo>
                  <a:pt x="9048836" y="2938362"/>
                  <a:pt x="9060912" y="2935721"/>
                  <a:pt x="9071752" y="2932398"/>
                </a:cubicBezTo>
                <a:cubicBezTo>
                  <a:pt x="9083827" y="2929755"/>
                  <a:pt x="9095902" y="2927114"/>
                  <a:pt x="9105508" y="2923114"/>
                </a:cubicBezTo>
                <a:cubicBezTo>
                  <a:pt x="9096835" y="2925771"/>
                  <a:pt x="9096536" y="2923748"/>
                  <a:pt x="9094366" y="2924412"/>
                </a:cubicBezTo>
                <a:close/>
                <a:moveTo>
                  <a:pt x="9243874" y="2877028"/>
                </a:moveTo>
                <a:lnTo>
                  <a:pt x="9172813" y="2900109"/>
                </a:lnTo>
                <a:lnTo>
                  <a:pt x="9125896" y="2913586"/>
                </a:lnTo>
                <a:lnTo>
                  <a:pt x="9123979" y="2916793"/>
                </a:lnTo>
                <a:cubicBezTo>
                  <a:pt x="9123162" y="2917969"/>
                  <a:pt x="9123005" y="2918810"/>
                  <a:pt x="9125322" y="2919157"/>
                </a:cubicBezTo>
                <a:cubicBezTo>
                  <a:pt x="9137096" y="2914492"/>
                  <a:pt x="9144533" y="2911157"/>
                  <a:pt x="9155376" y="2907836"/>
                </a:cubicBezTo>
                <a:cubicBezTo>
                  <a:pt x="9164048" y="2905178"/>
                  <a:pt x="9173654" y="2901176"/>
                  <a:pt x="9190066" y="2897207"/>
                </a:cubicBezTo>
                <a:cubicBezTo>
                  <a:pt x="9190066" y="2897207"/>
                  <a:pt x="9190365" y="2899229"/>
                  <a:pt x="9192534" y="2898564"/>
                </a:cubicBezTo>
                <a:cubicBezTo>
                  <a:pt x="9205243" y="2892557"/>
                  <a:pt x="9202141" y="2894564"/>
                  <a:pt x="9212681" y="2889220"/>
                </a:cubicBezTo>
                <a:cubicBezTo>
                  <a:pt x="9217017" y="2887892"/>
                  <a:pt x="9221356" y="2886564"/>
                  <a:pt x="9227860" y="2884571"/>
                </a:cubicBezTo>
                <a:close/>
                <a:moveTo>
                  <a:pt x="767155" y="2160576"/>
                </a:moveTo>
                <a:lnTo>
                  <a:pt x="722582" y="2164245"/>
                </a:lnTo>
                <a:lnTo>
                  <a:pt x="722470" y="2164218"/>
                </a:lnTo>
                <a:cubicBezTo>
                  <a:pt x="722470" y="2164218"/>
                  <a:pt x="722470" y="2164218"/>
                  <a:pt x="718376" y="2164591"/>
                </a:cubicBezTo>
                <a:lnTo>
                  <a:pt x="722582" y="2164245"/>
                </a:lnTo>
                <a:lnTo>
                  <a:pt x="728436" y="2165650"/>
                </a:lnTo>
                <a:cubicBezTo>
                  <a:pt x="726212" y="2167827"/>
                  <a:pt x="723987" y="2170004"/>
                  <a:pt x="718021" y="2168570"/>
                </a:cubicBezTo>
                <a:cubicBezTo>
                  <a:pt x="718021" y="2168570"/>
                  <a:pt x="713925" y="2168944"/>
                  <a:pt x="713925" y="2168944"/>
                </a:cubicBezTo>
                <a:cubicBezTo>
                  <a:pt x="711701" y="2171122"/>
                  <a:pt x="713571" y="2172925"/>
                  <a:pt x="715797" y="2170748"/>
                </a:cubicBezTo>
                <a:cubicBezTo>
                  <a:pt x="729950" y="2171436"/>
                  <a:pt x="747821" y="2170305"/>
                  <a:pt x="766438" y="2169353"/>
                </a:cubicBezTo>
                <a:lnTo>
                  <a:pt x="790324" y="2169214"/>
                </a:lnTo>
                <a:lnTo>
                  <a:pt x="781379" y="2167186"/>
                </a:lnTo>
                <a:close/>
                <a:moveTo>
                  <a:pt x="585934" y="2137394"/>
                </a:moveTo>
                <a:lnTo>
                  <a:pt x="596852" y="2138130"/>
                </a:lnTo>
                <a:cubicBezTo>
                  <a:pt x="605799" y="2140276"/>
                  <a:pt x="616794" y="2142239"/>
                  <a:pt x="627600" y="2143477"/>
                </a:cubicBezTo>
                <a:lnTo>
                  <a:pt x="654416" y="2144391"/>
                </a:lnTo>
                <a:lnTo>
                  <a:pt x="646928" y="2143409"/>
                </a:lnTo>
                <a:cubicBezTo>
                  <a:pt x="631407" y="2139826"/>
                  <a:pt x="615035" y="2138356"/>
                  <a:pt x="598307" y="2137660"/>
                </a:cubicBezTo>
                <a:close/>
                <a:moveTo>
                  <a:pt x="10279644" y="1989721"/>
                </a:moveTo>
                <a:lnTo>
                  <a:pt x="10220638" y="2003503"/>
                </a:lnTo>
                <a:lnTo>
                  <a:pt x="10216712" y="1998406"/>
                </a:lnTo>
                <a:lnTo>
                  <a:pt x="10186050" y="2005009"/>
                </a:lnTo>
                <a:lnTo>
                  <a:pt x="10172652" y="2029852"/>
                </a:lnTo>
                <a:lnTo>
                  <a:pt x="10209341" y="2020115"/>
                </a:lnTo>
                <a:lnTo>
                  <a:pt x="10283234" y="2001085"/>
                </a:lnTo>
                <a:lnTo>
                  <a:pt x="10283083" y="1999660"/>
                </a:lnTo>
                <a:close/>
                <a:moveTo>
                  <a:pt x="549655" y="1827360"/>
                </a:moveTo>
                <a:lnTo>
                  <a:pt x="542621" y="1829333"/>
                </a:lnTo>
                <a:cubicBezTo>
                  <a:pt x="542621" y="1829333"/>
                  <a:pt x="538528" y="1829705"/>
                  <a:pt x="538528" y="1829705"/>
                </a:cubicBezTo>
                <a:cubicBezTo>
                  <a:pt x="536302" y="1831881"/>
                  <a:pt x="538173" y="1833686"/>
                  <a:pt x="540395" y="1831508"/>
                </a:cubicBezTo>
                <a:lnTo>
                  <a:pt x="575136" y="1830551"/>
                </a:lnTo>
                <a:lnTo>
                  <a:pt x="572921" y="1830260"/>
                </a:lnTo>
                <a:close/>
                <a:moveTo>
                  <a:pt x="10179428" y="1798865"/>
                </a:moveTo>
                <a:lnTo>
                  <a:pt x="10177622" y="1799260"/>
                </a:lnTo>
                <a:lnTo>
                  <a:pt x="10167277" y="1800965"/>
                </a:lnTo>
                <a:lnTo>
                  <a:pt x="10167401" y="1802298"/>
                </a:lnTo>
                <a:close/>
                <a:moveTo>
                  <a:pt x="10186538" y="1759320"/>
                </a:moveTo>
                <a:lnTo>
                  <a:pt x="10140792" y="1770978"/>
                </a:lnTo>
                <a:lnTo>
                  <a:pt x="10140935" y="1776263"/>
                </a:lnTo>
                <a:lnTo>
                  <a:pt x="10160313" y="1772411"/>
                </a:lnTo>
                <a:lnTo>
                  <a:pt x="10160389" y="1775234"/>
                </a:lnTo>
                <a:lnTo>
                  <a:pt x="10179605" y="1769288"/>
                </a:lnTo>
                <a:lnTo>
                  <a:pt x="10179760" y="1769288"/>
                </a:lnTo>
                <a:cubicBezTo>
                  <a:pt x="10179760" y="1769288"/>
                  <a:pt x="10179760" y="1769288"/>
                  <a:pt x="10185080" y="1767596"/>
                </a:cubicBezTo>
                <a:lnTo>
                  <a:pt x="10179605" y="1769288"/>
                </a:lnTo>
                <a:lnTo>
                  <a:pt x="10171376" y="1769351"/>
                </a:lnTo>
                <a:cubicBezTo>
                  <a:pt x="10173635" y="1766028"/>
                  <a:pt x="10175894" y="1762706"/>
                  <a:pt x="10184279" y="1762643"/>
                </a:cubicBezTo>
                <a:cubicBezTo>
                  <a:pt x="10184279" y="1762643"/>
                  <a:pt x="10189601" y="1760951"/>
                  <a:pt x="10189601" y="1760951"/>
                </a:cubicBezTo>
                <a:cubicBezTo>
                  <a:pt x="10191858" y="1757628"/>
                  <a:pt x="10188797" y="1755998"/>
                  <a:pt x="10186538" y="1759320"/>
                </a:cubicBezTo>
                <a:close/>
                <a:moveTo>
                  <a:pt x="10449585" y="1718827"/>
                </a:moveTo>
                <a:lnTo>
                  <a:pt x="10423710" y="1723551"/>
                </a:lnTo>
                <a:lnTo>
                  <a:pt x="10434016" y="1723334"/>
                </a:lnTo>
                <a:close/>
                <a:moveTo>
                  <a:pt x="10554924" y="1701141"/>
                </a:moveTo>
                <a:cubicBezTo>
                  <a:pt x="10516871" y="1708041"/>
                  <a:pt x="10461399" y="1728292"/>
                  <a:pt x="10414963" y="1735254"/>
                </a:cubicBezTo>
                <a:cubicBezTo>
                  <a:pt x="10413032" y="1731964"/>
                  <a:pt x="10410735" y="1730740"/>
                  <a:pt x="10410535" y="1729503"/>
                </a:cubicBezTo>
                <a:lnTo>
                  <a:pt x="10417163" y="1724747"/>
                </a:lnTo>
                <a:lnTo>
                  <a:pt x="10392031" y="1729335"/>
                </a:lnTo>
                <a:lnTo>
                  <a:pt x="10382919" y="1728088"/>
                </a:lnTo>
                <a:cubicBezTo>
                  <a:pt x="10382919" y="1728088"/>
                  <a:pt x="10382919" y="1728088"/>
                  <a:pt x="10380660" y="1731410"/>
                </a:cubicBezTo>
                <a:lnTo>
                  <a:pt x="10392031" y="1729335"/>
                </a:lnTo>
                <a:lnTo>
                  <a:pt x="10394365" y="1729653"/>
                </a:lnTo>
                <a:cubicBezTo>
                  <a:pt x="10395167" y="1734606"/>
                  <a:pt x="10389846" y="1736298"/>
                  <a:pt x="10386784" y="1734669"/>
                </a:cubicBezTo>
                <a:cubicBezTo>
                  <a:pt x="10384524" y="1737992"/>
                  <a:pt x="10384524" y="1737992"/>
                  <a:pt x="10384524" y="1737992"/>
                </a:cubicBezTo>
                <a:lnTo>
                  <a:pt x="10454762" y="1732859"/>
                </a:lnTo>
                <a:lnTo>
                  <a:pt x="10457166" y="1732379"/>
                </a:lnTo>
                <a:lnTo>
                  <a:pt x="10463276" y="1732022"/>
                </a:lnTo>
                <a:lnTo>
                  <a:pt x="10495278" y="1727420"/>
                </a:lnTo>
                <a:lnTo>
                  <a:pt x="10547989" y="1711110"/>
                </a:lnTo>
                <a:lnTo>
                  <a:pt x="10548144" y="1711109"/>
                </a:lnTo>
                <a:cubicBezTo>
                  <a:pt x="10548144" y="1711109"/>
                  <a:pt x="10548144" y="1711109"/>
                  <a:pt x="10553466" y="1709415"/>
                </a:cubicBezTo>
                <a:lnTo>
                  <a:pt x="10547989" y="1711110"/>
                </a:lnTo>
                <a:lnTo>
                  <a:pt x="10539763" y="1711172"/>
                </a:lnTo>
                <a:cubicBezTo>
                  <a:pt x="10542022" y="1707850"/>
                  <a:pt x="10544281" y="1704527"/>
                  <a:pt x="10552664" y="1704465"/>
                </a:cubicBezTo>
                <a:cubicBezTo>
                  <a:pt x="10552664" y="1704465"/>
                  <a:pt x="10557985" y="1702772"/>
                  <a:pt x="10557985" y="1702772"/>
                </a:cubicBezTo>
                <a:cubicBezTo>
                  <a:pt x="10560245" y="1699447"/>
                  <a:pt x="10557183" y="1697819"/>
                  <a:pt x="10554924" y="1701141"/>
                </a:cubicBezTo>
                <a:close/>
                <a:moveTo>
                  <a:pt x="125645" y="1667285"/>
                </a:moveTo>
                <a:lnTo>
                  <a:pt x="125933" y="1667630"/>
                </a:lnTo>
                <a:lnTo>
                  <a:pt x="126626" y="1667532"/>
                </a:lnTo>
                <a:close/>
                <a:moveTo>
                  <a:pt x="405314" y="1654950"/>
                </a:moveTo>
                <a:lnTo>
                  <a:pt x="398629" y="1655401"/>
                </a:lnTo>
                <a:lnTo>
                  <a:pt x="408078" y="1655131"/>
                </a:lnTo>
                <a:close/>
                <a:moveTo>
                  <a:pt x="450282" y="1653104"/>
                </a:moveTo>
                <a:lnTo>
                  <a:pt x="446351" y="1654039"/>
                </a:lnTo>
                <a:lnTo>
                  <a:pt x="466140" y="1653475"/>
                </a:lnTo>
                <a:lnTo>
                  <a:pt x="468757" y="1653274"/>
                </a:lnTo>
                <a:close/>
                <a:moveTo>
                  <a:pt x="173072" y="1638239"/>
                </a:moveTo>
                <a:lnTo>
                  <a:pt x="179922" y="1640047"/>
                </a:lnTo>
                <a:lnTo>
                  <a:pt x="173441" y="1638308"/>
                </a:lnTo>
                <a:close/>
                <a:moveTo>
                  <a:pt x="549041" y="1627506"/>
                </a:moveTo>
                <a:lnTo>
                  <a:pt x="494070" y="1633686"/>
                </a:lnTo>
                <a:cubicBezTo>
                  <a:pt x="474617" y="1635203"/>
                  <a:pt x="455702" y="1636161"/>
                  <a:pt x="436760" y="1637614"/>
                </a:cubicBezTo>
                <a:lnTo>
                  <a:pt x="383523" y="1644009"/>
                </a:lnTo>
                <a:lnTo>
                  <a:pt x="383410" y="1643986"/>
                </a:lnTo>
                <a:cubicBezTo>
                  <a:pt x="383410" y="1643986"/>
                  <a:pt x="383410" y="1643986"/>
                  <a:pt x="379304" y="1644515"/>
                </a:cubicBezTo>
                <a:lnTo>
                  <a:pt x="383523" y="1644009"/>
                </a:lnTo>
                <a:lnTo>
                  <a:pt x="389472" y="1645176"/>
                </a:lnTo>
                <a:cubicBezTo>
                  <a:pt x="387324" y="1647422"/>
                  <a:pt x="385173" y="1649667"/>
                  <a:pt x="379111" y="1648477"/>
                </a:cubicBezTo>
                <a:cubicBezTo>
                  <a:pt x="379111" y="1648477"/>
                  <a:pt x="375005" y="1649006"/>
                  <a:pt x="375005" y="1649006"/>
                </a:cubicBezTo>
                <a:cubicBezTo>
                  <a:pt x="372855" y="1651252"/>
                  <a:pt x="374811" y="1652969"/>
                  <a:pt x="376960" y="1650723"/>
                </a:cubicBezTo>
                <a:cubicBezTo>
                  <a:pt x="405508" y="1650989"/>
                  <a:pt x="448714" y="1643459"/>
                  <a:pt x="483322" y="1644914"/>
                </a:cubicBezTo>
                <a:cubicBezTo>
                  <a:pt x="484204" y="1647752"/>
                  <a:pt x="485670" y="1649042"/>
                  <a:pt x="485622" y="1650031"/>
                </a:cubicBezTo>
                <a:lnTo>
                  <a:pt x="480922" y="1652340"/>
                </a:lnTo>
                <a:lnTo>
                  <a:pt x="514358" y="1649771"/>
                </a:lnTo>
                <a:cubicBezTo>
                  <a:pt x="522192" y="1647477"/>
                  <a:pt x="529845" y="1644035"/>
                  <a:pt x="537203" y="1638987"/>
                </a:cubicBezTo>
                <a:close/>
                <a:moveTo>
                  <a:pt x="9823551" y="1627213"/>
                </a:moveTo>
                <a:lnTo>
                  <a:pt x="9793067" y="1634981"/>
                </a:lnTo>
                <a:lnTo>
                  <a:pt x="9820263" y="1631072"/>
                </a:lnTo>
                <a:lnTo>
                  <a:pt x="9821294" y="1630536"/>
                </a:lnTo>
                <a:cubicBezTo>
                  <a:pt x="9821294" y="1630536"/>
                  <a:pt x="9826614" y="1628842"/>
                  <a:pt x="9826614" y="1628842"/>
                </a:cubicBezTo>
                <a:cubicBezTo>
                  <a:pt x="9828874" y="1625521"/>
                  <a:pt x="9825812" y="1623890"/>
                  <a:pt x="9823551" y="1627213"/>
                </a:cubicBezTo>
                <a:close/>
                <a:moveTo>
                  <a:pt x="9762853" y="1624132"/>
                </a:moveTo>
                <a:lnTo>
                  <a:pt x="9704528" y="1634780"/>
                </a:lnTo>
                <a:lnTo>
                  <a:pt x="9695418" y="1633534"/>
                </a:lnTo>
                <a:cubicBezTo>
                  <a:pt x="9695418" y="1633534"/>
                  <a:pt x="9695418" y="1633534"/>
                  <a:pt x="9693158" y="1636855"/>
                </a:cubicBezTo>
                <a:lnTo>
                  <a:pt x="9704528" y="1634780"/>
                </a:lnTo>
                <a:lnTo>
                  <a:pt x="9706863" y="1635099"/>
                </a:lnTo>
                <a:cubicBezTo>
                  <a:pt x="9707664" y="1640053"/>
                  <a:pt x="9702344" y="1641744"/>
                  <a:pt x="9699281" y="1640115"/>
                </a:cubicBezTo>
                <a:lnTo>
                  <a:pt x="9698184" y="1641728"/>
                </a:lnTo>
                <a:lnTo>
                  <a:pt x="9699841" y="1643232"/>
                </a:lnTo>
                <a:lnTo>
                  <a:pt x="9710282" y="1642468"/>
                </a:lnTo>
                <a:lnTo>
                  <a:pt x="9735678" y="1633845"/>
                </a:lnTo>
                <a:close/>
                <a:moveTo>
                  <a:pt x="10019933" y="1595979"/>
                </a:moveTo>
                <a:cubicBezTo>
                  <a:pt x="10019933" y="1595979"/>
                  <a:pt x="10019933" y="1595979"/>
                  <a:pt x="10017674" y="1599301"/>
                </a:cubicBezTo>
                <a:lnTo>
                  <a:pt x="10024481" y="1598059"/>
                </a:lnTo>
                <a:lnTo>
                  <a:pt x="10025495" y="1596740"/>
                </a:lnTo>
                <a:close/>
                <a:moveTo>
                  <a:pt x="605290" y="1592862"/>
                </a:moveTo>
                <a:lnTo>
                  <a:pt x="600050" y="1599128"/>
                </a:lnTo>
                <a:lnTo>
                  <a:pt x="600109" y="1599319"/>
                </a:lnTo>
                <a:lnTo>
                  <a:pt x="609905" y="1599263"/>
                </a:lnTo>
                <a:close/>
                <a:moveTo>
                  <a:pt x="601919" y="1590101"/>
                </a:moveTo>
                <a:lnTo>
                  <a:pt x="603786" y="1590777"/>
                </a:lnTo>
                <a:lnTo>
                  <a:pt x="603324" y="1590137"/>
                </a:lnTo>
                <a:close/>
                <a:moveTo>
                  <a:pt x="584974" y="1589667"/>
                </a:moveTo>
                <a:lnTo>
                  <a:pt x="571950" y="1590062"/>
                </a:lnTo>
                <a:lnTo>
                  <a:pt x="518871" y="1594430"/>
                </a:lnTo>
                <a:lnTo>
                  <a:pt x="518760" y="1594405"/>
                </a:lnTo>
                <a:cubicBezTo>
                  <a:pt x="518760" y="1594405"/>
                  <a:pt x="518760" y="1594405"/>
                  <a:pt x="514665" y="1594776"/>
                </a:cubicBezTo>
                <a:lnTo>
                  <a:pt x="518871" y="1594430"/>
                </a:lnTo>
                <a:lnTo>
                  <a:pt x="524726" y="1595835"/>
                </a:lnTo>
                <a:cubicBezTo>
                  <a:pt x="522501" y="1598011"/>
                  <a:pt x="520277" y="1600190"/>
                  <a:pt x="514310" y="1598757"/>
                </a:cubicBezTo>
                <a:cubicBezTo>
                  <a:pt x="514310" y="1598757"/>
                  <a:pt x="510215" y="1599130"/>
                  <a:pt x="510215" y="1599130"/>
                </a:cubicBezTo>
                <a:cubicBezTo>
                  <a:pt x="507992" y="1601305"/>
                  <a:pt x="509862" y="1603109"/>
                  <a:pt x="512087" y="1600934"/>
                </a:cubicBezTo>
                <a:lnTo>
                  <a:pt x="547968" y="1599944"/>
                </a:lnTo>
                <a:lnTo>
                  <a:pt x="550949" y="1596832"/>
                </a:lnTo>
                <a:cubicBezTo>
                  <a:pt x="562191" y="1596371"/>
                  <a:pt x="568887" y="1595016"/>
                  <a:pt x="575337" y="1593447"/>
                </a:cubicBezTo>
                <a:lnTo>
                  <a:pt x="592883" y="1589870"/>
                </a:lnTo>
                <a:close/>
                <a:moveTo>
                  <a:pt x="363590" y="1589123"/>
                </a:moveTo>
                <a:lnTo>
                  <a:pt x="366803" y="1590451"/>
                </a:lnTo>
                <a:lnTo>
                  <a:pt x="367905" y="1589372"/>
                </a:lnTo>
                <a:close/>
                <a:moveTo>
                  <a:pt x="9895796" y="1583287"/>
                </a:moveTo>
                <a:cubicBezTo>
                  <a:pt x="9886241" y="1583363"/>
                  <a:pt x="9866154" y="1591132"/>
                  <a:pt x="9845723" y="1599811"/>
                </a:cubicBezTo>
                <a:lnTo>
                  <a:pt x="9841654" y="1601578"/>
                </a:lnTo>
                <a:lnTo>
                  <a:pt x="9845390" y="1609180"/>
                </a:lnTo>
                <a:lnTo>
                  <a:pt x="9828599" y="1609387"/>
                </a:lnTo>
                <a:lnTo>
                  <a:pt x="9818269" y="1611719"/>
                </a:lnTo>
                <a:lnTo>
                  <a:pt x="9816092" y="1612665"/>
                </a:lnTo>
                <a:cubicBezTo>
                  <a:pt x="9806978" y="1616611"/>
                  <a:pt x="9799052" y="1619935"/>
                  <a:pt x="9793587" y="1621791"/>
                </a:cubicBezTo>
                <a:cubicBezTo>
                  <a:pt x="9793587" y="1621791"/>
                  <a:pt x="9797133" y="1622489"/>
                  <a:pt x="9797133" y="1622489"/>
                </a:cubicBezTo>
                <a:cubicBezTo>
                  <a:pt x="9802057" y="1619549"/>
                  <a:pt x="9800681" y="1623184"/>
                  <a:pt x="9800681" y="1623184"/>
                </a:cubicBezTo>
                <a:cubicBezTo>
                  <a:pt x="9800681" y="1623184"/>
                  <a:pt x="9795760" y="1626124"/>
                  <a:pt x="9795760" y="1626124"/>
                </a:cubicBezTo>
                <a:cubicBezTo>
                  <a:pt x="9790839" y="1629063"/>
                  <a:pt x="9787291" y="1628365"/>
                  <a:pt x="9787291" y="1628365"/>
                </a:cubicBezTo>
                <a:lnTo>
                  <a:pt x="9787576" y="1628420"/>
                </a:lnTo>
                <a:lnTo>
                  <a:pt x="9871875" y="1606829"/>
                </a:lnTo>
                <a:lnTo>
                  <a:pt x="9874833" y="1599673"/>
                </a:lnTo>
                <a:cubicBezTo>
                  <a:pt x="9879999" y="1594829"/>
                  <a:pt x="9887726" y="1589512"/>
                  <a:pt x="9895796" y="1583287"/>
                </a:cubicBezTo>
                <a:close/>
                <a:moveTo>
                  <a:pt x="10060097" y="1558209"/>
                </a:moveTo>
                <a:lnTo>
                  <a:pt x="10040235" y="1562846"/>
                </a:lnTo>
                <a:cubicBezTo>
                  <a:pt x="10024971" y="1566683"/>
                  <a:pt x="10012810" y="1571129"/>
                  <a:pt x="9999818" y="1580293"/>
                </a:cubicBezTo>
                <a:lnTo>
                  <a:pt x="9987840" y="1583065"/>
                </a:lnTo>
                <a:lnTo>
                  <a:pt x="10006884" y="1584508"/>
                </a:lnTo>
                <a:lnTo>
                  <a:pt x="10041305" y="1578911"/>
                </a:lnTo>
                <a:lnTo>
                  <a:pt x="10043193" y="1576959"/>
                </a:lnTo>
                <a:cubicBezTo>
                  <a:pt x="10047172" y="1573046"/>
                  <a:pt x="10051152" y="1569135"/>
                  <a:pt x="10055344" y="1564400"/>
                </a:cubicBezTo>
                <a:close/>
                <a:moveTo>
                  <a:pt x="10347623" y="1510611"/>
                </a:moveTo>
                <a:lnTo>
                  <a:pt x="10342352" y="1510900"/>
                </a:lnTo>
                <a:cubicBezTo>
                  <a:pt x="10333883" y="1513141"/>
                  <a:pt x="10319116" y="1521957"/>
                  <a:pt x="10336055" y="1517473"/>
                </a:cubicBezTo>
                <a:cubicBezTo>
                  <a:pt x="10305723" y="1527137"/>
                  <a:pt x="10266128" y="1531074"/>
                  <a:pt x="10226532" y="1535009"/>
                </a:cubicBezTo>
                <a:cubicBezTo>
                  <a:pt x="10206046" y="1538796"/>
                  <a:pt x="10185905" y="1541675"/>
                  <a:pt x="10165592" y="1545006"/>
                </a:cubicBezTo>
                <a:lnTo>
                  <a:pt x="10124753" y="1553389"/>
                </a:lnTo>
                <a:lnTo>
                  <a:pt x="10133826" y="1555695"/>
                </a:lnTo>
                <a:cubicBezTo>
                  <a:pt x="10151145" y="1560075"/>
                  <a:pt x="10167528" y="1561563"/>
                  <a:pt x="10193220" y="1547135"/>
                </a:cubicBezTo>
                <a:lnTo>
                  <a:pt x="10193551" y="1559387"/>
                </a:lnTo>
                <a:cubicBezTo>
                  <a:pt x="10187467" y="1566922"/>
                  <a:pt x="10187467" y="1566922"/>
                  <a:pt x="10180760" y="1574581"/>
                </a:cubicBezTo>
                <a:lnTo>
                  <a:pt x="10226394" y="1565510"/>
                </a:lnTo>
                <a:cubicBezTo>
                  <a:pt x="10251275" y="1579289"/>
                  <a:pt x="10289888" y="1551575"/>
                  <a:pt x="10321208" y="1528820"/>
                </a:cubicBezTo>
                <a:close/>
                <a:moveTo>
                  <a:pt x="986828" y="1215065"/>
                </a:moveTo>
                <a:lnTo>
                  <a:pt x="972125" y="1220412"/>
                </a:lnTo>
                <a:lnTo>
                  <a:pt x="987502" y="1218625"/>
                </a:lnTo>
                <a:lnTo>
                  <a:pt x="1014037" y="1218515"/>
                </a:lnTo>
                <a:lnTo>
                  <a:pt x="1006033" y="1216578"/>
                </a:lnTo>
                <a:cubicBezTo>
                  <a:pt x="998166" y="1215235"/>
                  <a:pt x="992434" y="1214465"/>
                  <a:pt x="986828" y="1215065"/>
                </a:cubicBezTo>
                <a:close/>
                <a:moveTo>
                  <a:pt x="10692267" y="1107303"/>
                </a:moveTo>
                <a:lnTo>
                  <a:pt x="10651982" y="1112752"/>
                </a:lnTo>
                <a:lnTo>
                  <a:pt x="10650636" y="1114552"/>
                </a:lnTo>
                <a:cubicBezTo>
                  <a:pt x="10649696" y="1115648"/>
                  <a:pt x="10649434" y="1116482"/>
                  <a:pt x="10651642" y="1117111"/>
                </a:cubicBezTo>
                <a:cubicBezTo>
                  <a:pt x="10663658" y="1113782"/>
                  <a:pt x="10671300" y="1111283"/>
                  <a:pt x="10682242" y="1109205"/>
                </a:cubicBezTo>
                <a:close/>
                <a:moveTo>
                  <a:pt x="10723886" y="1102775"/>
                </a:moveTo>
                <a:lnTo>
                  <a:pt x="10718568" y="1103543"/>
                </a:lnTo>
                <a:lnTo>
                  <a:pt x="10719483" y="1104229"/>
                </a:lnTo>
                <a:close/>
                <a:moveTo>
                  <a:pt x="10723465" y="730421"/>
                </a:moveTo>
                <a:lnTo>
                  <a:pt x="10678082" y="740321"/>
                </a:lnTo>
                <a:lnTo>
                  <a:pt x="10612282" y="751172"/>
                </a:lnTo>
                <a:lnTo>
                  <a:pt x="10600535" y="754811"/>
                </a:lnTo>
                <a:lnTo>
                  <a:pt x="10572464" y="768390"/>
                </a:lnTo>
                <a:lnTo>
                  <a:pt x="10556519" y="773333"/>
                </a:lnTo>
                <a:lnTo>
                  <a:pt x="10533007" y="791409"/>
                </a:lnTo>
                <a:cubicBezTo>
                  <a:pt x="10539435" y="796789"/>
                  <a:pt x="10533007" y="791409"/>
                  <a:pt x="10546312" y="795422"/>
                </a:cubicBezTo>
                <a:cubicBezTo>
                  <a:pt x="10566180" y="809785"/>
                  <a:pt x="10591650" y="798728"/>
                  <a:pt x="10631032" y="790899"/>
                </a:cubicBezTo>
                <a:lnTo>
                  <a:pt x="10631530" y="809445"/>
                </a:lnTo>
                <a:cubicBezTo>
                  <a:pt x="10644658" y="806833"/>
                  <a:pt x="10650909" y="805592"/>
                  <a:pt x="10664206" y="809274"/>
                </a:cubicBezTo>
                <a:cubicBezTo>
                  <a:pt x="10657498" y="816932"/>
                  <a:pt x="10657659" y="822894"/>
                  <a:pt x="10651586" y="830760"/>
                </a:cubicBezTo>
                <a:cubicBezTo>
                  <a:pt x="10664793" y="831130"/>
                  <a:pt x="10673087" y="835724"/>
                  <a:pt x="10680522" y="840488"/>
                </a:cubicBezTo>
                <a:lnTo>
                  <a:pt x="10691312" y="845369"/>
                </a:lnTo>
                <a:lnTo>
                  <a:pt x="10722557" y="842547"/>
                </a:lnTo>
                <a:cubicBezTo>
                  <a:pt x="10731975" y="842414"/>
                  <a:pt x="10740073" y="843313"/>
                  <a:pt x="10745885" y="845908"/>
                </a:cubicBezTo>
                <a:cubicBezTo>
                  <a:pt x="10778845" y="832008"/>
                  <a:pt x="10818942" y="830243"/>
                  <a:pt x="10858672" y="833684"/>
                </a:cubicBezTo>
                <a:cubicBezTo>
                  <a:pt x="10861542" y="830789"/>
                  <a:pt x="10861542" y="830789"/>
                  <a:pt x="10861542" y="830789"/>
                </a:cubicBezTo>
                <a:cubicBezTo>
                  <a:pt x="10861542" y="830789"/>
                  <a:pt x="10864044" y="833101"/>
                  <a:pt x="10864044" y="833101"/>
                </a:cubicBezTo>
                <a:cubicBezTo>
                  <a:pt x="10866913" y="830208"/>
                  <a:pt x="10874786" y="831937"/>
                  <a:pt x="10874786" y="831937"/>
                </a:cubicBezTo>
                <a:cubicBezTo>
                  <a:pt x="10880156" y="831354"/>
                  <a:pt x="10877288" y="834248"/>
                  <a:pt x="10871916" y="834829"/>
                </a:cubicBezTo>
                <a:cubicBezTo>
                  <a:pt x="10869046" y="837722"/>
                  <a:pt x="10869046" y="837722"/>
                  <a:pt x="10866546" y="835412"/>
                </a:cubicBezTo>
                <a:cubicBezTo>
                  <a:pt x="10876919" y="839451"/>
                  <a:pt x="10898769" y="831920"/>
                  <a:pt x="10900903" y="839433"/>
                </a:cubicBezTo>
                <a:cubicBezTo>
                  <a:pt x="10855068" y="846984"/>
                  <a:pt x="10842857" y="868964"/>
                  <a:pt x="10792384" y="866689"/>
                </a:cubicBezTo>
                <a:cubicBezTo>
                  <a:pt x="10787380" y="862067"/>
                  <a:pt x="10800992" y="858011"/>
                  <a:pt x="10803861" y="855116"/>
                </a:cubicBezTo>
                <a:lnTo>
                  <a:pt x="10791755" y="855692"/>
                </a:lnTo>
                <a:lnTo>
                  <a:pt x="10789591" y="856262"/>
                </a:lnTo>
                <a:cubicBezTo>
                  <a:pt x="10771662" y="861489"/>
                  <a:pt x="10753735" y="866720"/>
                  <a:pt x="10737482" y="869950"/>
                </a:cubicBezTo>
                <a:cubicBezTo>
                  <a:pt x="10745025" y="893420"/>
                  <a:pt x="10744687" y="880836"/>
                  <a:pt x="10725183" y="903358"/>
                </a:cubicBezTo>
                <a:cubicBezTo>
                  <a:pt x="10745001" y="904163"/>
                  <a:pt x="10753568" y="907205"/>
                  <a:pt x="10759862" y="921091"/>
                </a:cubicBezTo>
                <a:lnTo>
                  <a:pt x="10760470" y="922938"/>
                </a:lnTo>
                <a:lnTo>
                  <a:pt x="10805268" y="925104"/>
                </a:lnTo>
                <a:lnTo>
                  <a:pt x="10811223" y="924572"/>
                </a:lnTo>
                <a:lnTo>
                  <a:pt x="10811206" y="923878"/>
                </a:lnTo>
                <a:cubicBezTo>
                  <a:pt x="10817752" y="910258"/>
                  <a:pt x="10810875" y="911626"/>
                  <a:pt x="10817582" y="903967"/>
                </a:cubicBezTo>
                <a:cubicBezTo>
                  <a:pt x="10823327" y="883847"/>
                  <a:pt x="10810537" y="899040"/>
                  <a:pt x="10830372" y="888772"/>
                </a:cubicBezTo>
                <a:cubicBezTo>
                  <a:pt x="10849243" y="866044"/>
                  <a:pt x="10868621" y="862190"/>
                  <a:pt x="10901304" y="862351"/>
                </a:cubicBezTo>
                <a:cubicBezTo>
                  <a:pt x="10907049" y="842231"/>
                  <a:pt x="10906709" y="829648"/>
                  <a:pt x="10906212" y="811103"/>
                </a:cubicBezTo>
                <a:cubicBezTo>
                  <a:pt x="10906212" y="811103"/>
                  <a:pt x="10899961" y="812347"/>
                  <a:pt x="10893548" y="807628"/>
                </a:cubicBezTo>
                <a:cubicBezTo>
                  <a:pt x="10860705" y="801507"/>
                  <a:pt x="10762391" y="814725"/>
                  <a:pt x="10747928" y="767660"/>
                </a:cubicBezTo>
                <a:lnTo>
                  <a:pt x="10728551" y="771512"/>
                </a:lnTo>
                <a:close/>
                <a:moveTo>
                  <a:pt x="10686996" y="700382"/>
                </a:moveTo>
                <a:cubicBezTo>
                  <a:pt x="10667970" y="703831"/>
                  <a:pt x="10644589" y="710619"/>
                  <a:pt x="10620161" y="717415"/>
                </a:cubicBezTo>
                <a:lnTo>
                  <a:pt x="10611004" y="719552"/>
                </a:lnTo>
                <a:lnTo>
                  <a:pt x="10612754" y="721702"/>
                </a:lnTo>
                <a:lnTo>
                  <a:pt x="10620900" y="728657"/>
                </a:lnTo>
                <a:lnTo>
                  <a:pt x="10680064" y="710351"/>
                </a:lnTo>
                <a:lnTo>
                  <a:pt x="10680218" y="710350"/>
                </a:lnTo>
                <a:cubicBezTo>
                  <a:pt x="10680218" y="710350"/>
                  <a:pt x="10680218" y="710350"/>
                  <a:pt x="10685539" y="708656"/>
                </a:cubicBezTo>
                <a:lnTo>
                  <a:pt x="10680064" y="710351"/>
                </a:lnTo>
                <a:lnTo>
                  <a:pt x="10671834" y="710413"/>
                </a:lnTo>
                <a:cubicBezTo>
                  <a:pt x="10674095" y="707090"/>
                  <a:pt x="10676353" y="703770"/>
                  <a:pt x="10684735" y="703705"/>
                </a:cubicBezTo>
                <a:cubicBezTo>
                  <a:pt x="10684735" y="703705"/>
                  <a:pt x="10690059" y="702011"/>
                  <a:pt x="10690059" y="702011"/>
                </a:cubicBezTo>
                <a:cubicBezTo>
                  <a:pt x="10692316" y="698690"/>
                  <a:pt x="10689256" y="697060"/>
                  <a:pt x="10686996" y="700382"/>
                </a:cubicBezTo>
                <a:close/>
                <a:moveTo>
                  <a:pt x="10665113" y="605865"/>
                </a:moveTo>
                <a:cubicBezTo>
                  <a:pt x="10632927" y="614504"/>
                  <a:pt x="10590465" y="681646"/>
                  <a:pt x="10556295" y="699217"/>
                </a:cubicBezTo>
                <a:lnTo>
                  <a:pt x="10556803" y="718095"/>
                </a:lnTo>
                <a:lnTo>
                  <a:pt x="10593640" y="710772"/>
                </a:lnTo>
                <a:lnTo>
                  <a:pt x="10593975" y="710409"/>
                </a:lnTo>
                <a:cubicBezTo>
                  <a:pt x="10604731" y="706376"/>
                  <a:pt x="10629882" y="706186"/>
                  <a:pt x="10648141" y="702329"/>
                </a:cubicBezTo>
                <a:lnTo>
                  <a:pt x="10713244" y="685653"/>
                </a:lnTo>
                <a:lnTo>
                  <a:pt x="10710277" y="673310"/>
                </a:lnTo>
                <a:cubicBezTo>
                  <a:pt x="10700328" y="639288"/>
                  <a:pt x="10688084" y="610426"/>
                  <a:pt x="10678224" y="606060"/>
                </a:cubicBezTo>
                <a:cubicBezTo>
                  <a:pt x="10674099" y="604591"/>
                  <a:pt x="10669711" y="604631"/>
                  <a:pt x="10665113" y="605865"/>
                </a:cubicBezTo>
                <a:close/>
                <a:moveTo>
                  <a:pt x="7316183" y="572292"/>
                </a:moveTo>
                <a:lnTo>
                  <a:pt x="7287524" y="577897"/>
                </a:lnTo>
                <a:cubicBezTo>
                  <a:pt x="7266110" y="583588"/>
                  <a:pt x="7244848" y="591069"/>
                  <a:pt x="7224041" y="601233"/>
                </a:cubicBezTo>
                <a:cubicBezTo>
                  <a:pt x="7214016" y="606757"/>
                  <a:pt x="7201565" y="605146"/>
                  <a:pt x="7199129" y="619522"/>
                </a:cubicBezTo>
                <a:cubicBezTo>
                  <a:pt x="7198820" y="632073"/>
                  <a:pt x="7207926" y="642693"/>
                  <a:pt x="7221896" y="646074"/>
                </a:cubicBezTo>
                <a:lnTo>
                  <a:pt x="7246865" y="646479"/>
                </a:lnTo>
                <a:lnTo>
                  <a:pt x="7264660" y="619725"/>
                </a:lnTo>
                <a:cubicBezTo>
                  <a:pt x="7271776" y="609738"/>
                  <a:pt x="7278131" y="600651"/>
                  <a:pt x="7281083" y="593572"/>
                </a:cubicBezTo>
                <a:close/>
                <a:moveTo>
                  <a:pt x="9532383" y="551708"/>
                </a:moveTo>
                <a:cubicBezTo>
                  <a:pt x="9528083" y="550675"/>
                  <a:pt x="9522760" y="550097"/>
                  <a:pt x="9510602" y="553016"/>
                </a:cubicBezTo>
                <a:cubicBezTo>
                  <a:pt x="9502423" y="556688"/>
                  <a:pt x="9500965" y="559461"/>
                  <a:pt x="9498512" y="562045"/>
                </a:cubicBezTo>
                <a:lnTo>
                  <a:pt x="9483428" y="568643"/>
                </a:lnTo>
                <a:lnTo>
                  <a:pt x="9507761" y="564981"/>
                </a:lnTo>
                <a:lnTo>
                  <a:pt x="9518101" y="559204"/>
                </a:lnTo>
                <a:lnTo>
                  <a:pt x="9542838" y="552679"/>
                </a:lnTo>
                <a:close/>
                <a:moveTo>
                  <a:pt x="9604918" y="535599"/>
                </a:moveTo>
                <a:lnTo>
                  <a:pt x="9584727" y="539223"/>
                </a:lnTo>
                <a:lnTo>
                  <a:pt x="9558650" y="549127"/>
                </a:lnTo>
                <a:lnTo>
                  <a:pt x="9578594" y="545344"/>
                </a:lnTo>
                <a:lnTo>
                  <a:pt x="9598929" y="539675"/>
                </a:lnTo>
                <a:lnTo>
                  <a:pt x="9603002" y="538486"/>
                </a:lnTo>
                <a:close/>
                <a:moveTo>
                  <a:pt x="8977884" y="516074"/>
                </a:moveTo>
                <a:lnTo>
                  <a:pt x="8949515" y="517419"/>
                </a:lnTo>
                <a:lnTo>
                  <a:pt x="8932379" y="517076"/>
                </a:lnTo>
                <a:lnTo>
                  <a:pt x="8935122" y="521441"/>
                </a:lnTo>
                <a:close/>
                <a:moveTo>
                  <a:pt x="9024937" y="508050"/>
                </a:moveTo>
                <a:lnTo>
                  <a:pt x="8999719" y="513410"/>
                </a:lnTo>
                <a:lnTo>
                  <a:pt x="9059392" y="515378"/>
                </a:lnTo>
                <a:lnTo>
                  <a:pt x="9076608" y="513402"/>
                </a:lnTo>
                <a:close/>
                <a:moveTo>
                  <a:pt x="9849353" y="491811"/>
                </a:moveTo>
                <a:lnTo>
                  <a:pt x="9770354" y="497607"/>
                </a:lnTo>
                <a:lnTo>
                  <a:pt x="9680849" y="512169"/>
                </a:lnTo>
                <a:lnTo>
                  <a:pt x="9680852" y="512231"/>
                </a:lnTo>
                <a:lnTo>
                  <a:pt x="9682991" y="516073"/>
                </a:lnTo>
                <a:lnTo>
                  <a:pt x="9681003" y="517860"/>
                </a:lnTo>
                <a:lnTo>
                  <a:pt x="9681082" y="520840"/>
                </a:lnTo>
                <a:lnTo>
                  <a:pt x="9710559" y="514262"/>
                </a:lnTo>
                <a:cubicBezTo>
                  <a:pt x="9718974" y="514006"/>
                  <a:pt x="9722087" y="515557"/>
                  <a:pt x="9730502" y="515302"/>
                </a:cubicBezTo>
                <a:cubicBezTo>
                  <a:pt x="9741569" y="514141"/>
                  <a:pt x="9758481" y="510334"/>
                  <a:pt x="9774460" y="507171"/>
                </a:cubicBezTo>
                <a:lnTo>
                  <a:pt x="9805986" y="503673"/>
                </a:lnTo>
                <a:lnTo>
                  <a:pt x="9808150" y="502120"/>
                </a:lnTo>
                <a:lnTo>
                  <a:pt x="9813067" y="502017"/>
                </a:lnTo>
                <a:lnTo>
                  <a:pt x="9814526" y="497101"/>
                </a:lnTo>
                <a:cubicBezTo>
                  <a:pt x="9816397" y="495811"/>
                  <a:pt x="9819826" y="495293"/>
                  <a:pt x="9825590" y="495942"/>
                </a:cubicBezTo>
                <a:cubicBezTo>
                  <a:pt x="9828239" y="495037"/>
                  <a:pt x="9837435" y="495169"/>
                  <a:pt x="9846238" y="495108"/>
                </a:cubicBezTo>
                <a:lnTo>
                  <a:pt x="9846315" y="495098"/>
                </a:lnTo>
                <a:close/>
                <a:moveTo>
                  <a:pt x="7540260" y="486115"/>
                </a:moveTo>
                <a:cubicBezTo>
                  <a:pt x="7521210" y="502220"/>
                  <a:pt x="7468533" y="506367"/>
                  <a:pt x="7436025" y="512829"/>
                </a:cubicBezTo>
                <a:lnTo>
                  <a:pt x="7436194" y="519120"/>
                </a:lnTo>
                <a:cubicBezTo>
                  <a:pt x="7443241" y="524047"/>
                  <a:pt x="7443241" y="524047"/>
                  <a:pt x="7449661" y="529095"/>
                </a:cubicBezTo>
                <a:lnTo>
                  <a:pt x="7436533" y="531704"/>
                </a:lnTo>
                <a:cubicBezTo>
                  <a:pt x="7430282" y="532947"/>
                  <a:pt x="7424030" y="534190"/>
                  <a:pt x="7404189" y="544128"/>
                </a:cubicBezTo>
                <a:lnTo>
                  <a:pt x="7397912" y="526089"/>
                </a:lnTo>
                <a:lnTo>
                  <a:pt x="7390460" y="537628"/>
                </a:lnTo>
                <a:cubicBezTo>
                  <a:pt x="7382065" y="550970"/>
                  <a:pt x="7371506" y="562327"/>
                  <a:pt x="7351916" y="565303"/>
                </a:cubicBezTo>
                <a:lnTo>
                  <a:pt x="7326959" y="570184"/>
                </a:lnTo>
                <a:lnTo>
                  <a:pt x="7327509" y="590668"/>
                </a:lnTo>
                <a:cubicBezTo>
                  <a:pt x="7352023" y="590788"/>
                  <a:pt x="7369328" y="598897"/>
                  <a:pt x="7387121" y="595625"/>
                </a:cubicBezTo>
                <a:cubicBezTo>
                  <a:pt x="7393053" y="594535"/>
                  <a:pt x="7399039" y="592180"/>
                  <a:pt x="7405364" y="587842"/>
                </a:cubicBezTo>
                <a:cubicBezTo>
                  <a:pt x="7425367" y="583865"/>
                  <a:pt x="7444077" y="555175"/>
                  <a:pt x="7457036" y="546273"/>
                </a:cubicBezTo>
                <a:cubicBezTo>
                  <a:pt x="7476415" y="542422"/>
                  <a:pt x="7495624" y="532277"/>
                  <a:pt x="7515004" y="528423"/>
                </a:cubicBezTo>
                <a:lnTo>
                  <a:pt x="7514503" y="509880"/>
                </a:lnTo>
                <a:cubicBezTo>
                  <a:pt x="7527291" y="494685"/>
                  <a:pt x="7528297" y="532106"/>
                  <a:pt x="7553718" y="495758"/>
                </a:cubicBezTo>
                <a:cubicBezTo>
                  <a:pt x="7546672" y="490831"/>
                  <a:pt x="7540421" y="492074"/>
                  <a:pt x="7540260" y="486115"/>
                </a:cubicBezTo>
                <a:close/>
                <a:moveTo>
                  <a:pt x="10091656" y="484685"/>
                </a:moveTo>
                <a:lnTo>
                  <a:pt x="10070297" y="486090"/>
                </a:lnTo>
                <a:cubicBezTo>
                  <a:pt x="10055544" y="487855"/>
                  <a:pt x="10041275" y="490442"/>
                  <a:pt x="10030633" y="493827"/>
                </a:cubicBezTo>
                <a:cubicBezTo>
                  <a:pt x="10048202" y="498653"/>
                  <a:pt x="10026916" y="505425"/>
                  <a:pt x="10030781" y="512006"/>
                </a:cubicBezTo>
                <a:cubicBezTo>
                  <a:pt x="10020139" y="515392"/>
                  <a:pt x="10019336" y="510441"/>
                  <a:pt x="10005631" y="512196"/>
                </a:cubicBezTo>
                <a:cubicBezTo>
                  <a:pt x="9986606" y="515646"/>
                  <a:pt x="10026916" y="505425"/>
                  <a:pt x="10007088" y="503922"/>
                </a:cubicBezTo>
                <a:cubicBezTo>
                  <a:pt x="9981211" y="508250"/>
                  <a:pt x="9958394" y="514205"/>
                  <a:pt x="9935478" y="519543"/>
                </a:cubicBezTo>
                <a:lnTo>
                  <a:pt x="9907261" y="524197"/>
                </a:lnTo>
                <a:lnTo>
                  <a:pt x="9911513" y="532281"/>
                </a:lnTo>
                <a:lnTo>
                  <a:pt x="9848655" y="538520"/>
                </a:lnTo>
                <a:lnTo>
                  <a:pt x="9829861" y="547612"/>
                </a:lnTo>
                <a:cubicBezTo>
                  <a:pt x="9816941" y="552050"/>
                  <a:pt x="9802874" y="555872"/>
                  <a:pt x="9789569" y="560104"/>
                </a:cubicBezTo>
                <a:lnTo>
                  <a:pt x="9775966" y="564005"/>
                </a:lnTo>
                <a:lnTo>
                  <a:pt x="9779987" y="567516"/>
                </a:lnTo>
                <a:cubicBezTo>
                  <a:pt x="9785857" y="572633"/>
                  <a:pt x="9790985" y="576357"/>
                  <a:pt x="9794424" y="575673"/>
                </a:cubicBezTo>
                <a:cubicBezTo>
                  <a:pt x="9820224" y="576871"/>
                  <a:pt x="9845969" y="552774"/>
                  <a:pt x="9858927" y="543873"/>
                </a:cubicBezTo>
                <a:cubicBezTo>
                  <a:pt x="9910980" y="539850"/>
                  <a:pt x="9956615" y="530779"/>
                  <a:pt x="10008499" y="520464"/>
                </a:cubicBezTo>
                <a:cubicBezTo>
                  <a:pt x="10027878" y="516613"/>
                  <a:pt x="10060562" y="516774"/>
                  <a:pt x="10085685" y="492799"/>
                </a:cubicBezTo>
                <a:close/>
                <a:moveTo>
                  <a:pt x="9944392" y="479606"/>
                </a:moveTo>
                <a:lnTo>
                  <a:pt x="9909840" y="488409"/>
                </a:lnTo>
                <a:lnTo>
                  <a:pt x="9900283" y="491811"/>
                </a:lnTo>
                <a:lnTo>
                  <a:pt x="9891769" y="494745"/>
                </a:lnTo>
                <a:lnTo>
                  <a:pt x="9893861" y="498721"/>
                </a:lnTo>
                <a:lnTo>
                  <a:pt x="9878679" y="499257"/>
                </a:lnTo>
                <a:lnTo>
                  <a:pt x="9876194" y="500112"/>
                </a:lnTo>
                <a:lnTo>
                  <a:pt x="9872279" y="500489"/>
                </a:lnTo>
                <a:lnTo>
                  <a:pt x="9813676" y="515032"/>
                </a:lnTo>
                <a:lnTo>
                  <a:pt x="9753061" y="527451"/>
                </a:lnTo>
                <a:lnTo>
                  <a:pt x="9743883" y="526419"/>
                </a:lnTo>
                <a:cubicBezTo>
                  <a:pt x="9743883" y="526419"/>
                  <a:pt x="9743883" y="526419"/>
                  <a:pt x="9741697" y="529779"/>
                </a:cubicBezTo>
                <a:lnTo>
                  <a:pt x="9753061" y="527451"/>
                </a:lnTo>
                <a:lnTo>
                  <a:pt x="9755412" y="527715"/>
                </a:lnTo>
                <a:cubicBezTo>
                  <a:pt x="9756341" y="532626"/>
                  <a:pt x="9751038" y="534433"/>
                  <a:pt x="9747924" y="532881"/>
                </a:cubicBezTo>
                <a:cubicBezTo>
                  <a:pt x="9745738" y="536241"/>
                  <a:pt x="9745738" y="536241"/>
                  <a:pt x="9745738" y="536241"/>
                </a:cubicBezTo>
                <a:lnTo>
                  <a:pt x="9784995" y="532491"/>
                </a:lnTo>
                <a:lnTo>
                  <a:pt x="9793136" y="530331"/>
                </a:lnTo>
                <a:cubicBezTo>
                  <a:pt x="9818614" y="523528"/>
                  <a:pt x="9843525" y="517555"/>
                  <a:pt x="9868335" y="510963"/>
                </a:cubicBezTo>
                <a:lnTo>
                  <a:pt x="9937459" y="489573"/>
                </a:lnTo>
                <a:lnTo>
                  <a:pt x="9937615" y="489573"/>
                </a:lnTo>
                <a:cubicBezTo>
                  <a:pt x="9937615" y="489573"/>
                  <a:pt x="9937615" y="489573"/>
                  <a:pt x="9942936" y="487880"/>
                </a:cubicBezTo>
                <a:lnTo>
                  <a:pt x="9937459" y="489573"/>
                </a:lnTo>
                <a:lnTo>
                  <a:pt x="9929231" y="489636"/>
                </a:lnTo>
                <a:cubicBezTo>
                  <a:pt x="9931489" y="486315"/>
                  <a:pt x="9933749" y="482991"/>
                  <a:pt x="9942133" y="482929"/>
                </a:cubicBezTo>
                <a:cubicBezTo>
                  <a:pt x="9942133" y="482929"/>
                  <a:pt x="9947454" y="481235"/>
                  <a:pt x="9947454" y="481235"/>
                </a:cubicBezTo>
                <a:cubicBezTo>
                  <a:pt x="9949714" y="477911"/>
                  <a:pt x="9946653" y="476282"/>
                  <a:pt x="9944392" y="479606"/>
                </a:cubicBezTo>
                <a:close/>
                <a:moveTo>
                  <a:pt x="8693798" y="448015"/>
                </a:moveTo>
                <a:lnTo>
                  <a:pt x="8678573" y="451252"/>
                </a:lnTo>
                <a:lnTo>
                  <a:pt x="8720048" y="457824"/>
                </a:lnTo>
                <a:cubicBezTo>
                  <a:pt x="8753908" y="466739"/>
                  <a:pt x="8783795" y="479610"/>
                  <a:pt x="8816547" y="482421"/>
                </a:cubicBezTo>
                <a:cubicBezTo>
                  <a:pt x="8842742" y="486535"/>
                  <a:pt x="8868723" y="482868"/>
                  <a:pt x="8889989" y="484883"/>
                </a:cubicBezTo>
                <a:lnTo>
                  <a:pt x="8900786" y="488367"/>
                </a:lnTo>
                <a:lnTo>
                  <a:pt x="8961159" y="488235"/>
                </a:lnTo>
                <a:cubicBezTo>
                  <a:pt x="8986357" y="488135"/>
                  <a:pt x="9010808" y="488725"/>
                  <a:pt x="9035340" y="488663"/>
                </a:cubicBezTo>
                <a:lnTo>
                  <a:pt x="9090500" y="486084"/>
                </a:lnTo>
                <a:lnTo>
                  <a:pt x="9048641" y="477644"/>
                </a:lnTo>
                <a:lnTo>
                  <a:pt x="9035246" y="476237"/>
                </a:lnTo>
                <a:lnTo>
                  <a:pt x="8976158" y="474430"/>
                </a:lnTo>
                <a:lnTo>
                  <a:pt x="8974574" y="469863"/>
                </a:lnTo>
                <a:lnTo>
                  <a:pt x="8935477" y="465754"/>
                </a:lnTo>
                <a:cubicBezTo>
                  <a:pt x="8912437" y="459246"/>
                  <a:pt x="8878717" y="453332"/>
                  <a:pt x="8857355" y="454517"/>
                </a:cubicBezTo>
                <a:cubicBezTo>
                  <a:pt x="8872056" y="464080"/>
                  <a:pt x="8850695" y="465264"/>
                  <a:pt x="8852374" y="472955"/>
                </a:cubicBezTo>
                <a:cubicBezTo>
                  <a:pt x="8841696" y="473547"/>
                  <a:pt x="8842355" y="468321"/>
                  <a:pt x="8829336" y="466448"/>
                </a:cubicBezTo>
                <a:cubicBezTo>
                  <a:pt x="8810976" y="464872"/>
                  <a:pt x="8850695" y="465264"/>
                  <a:pt x="8832999" y="458460"/>
                </a:cubicBezTo>
                <a:cubicBezTo>
                  <a:pt x="8783256" y="453434"/>
                  <a:pt x="8742877" y="458268"/>
                  <a:pt x="8693798" y="448015"/>
                </a:cubicBezTo>
                <a:close/>
                <a:moveTo>
                  <a:pt x="8657018" y="414762"/>
                </a:moveTo>
                <a:lnTo>
                  <a:pt x="8637797" y="425774"/>
                </a:lnTo>
                <a:lnTo>
                  <a:pt x="8634800" y="428226"/>
                </a:lnTo>
                <a:lnTo>
                  <a:pt x="8704200" y="428628"/>
                </a:lnTo>
                <a:lnTo>
                  <a:pt x="8773396" y="425393"/>
                </a:lnTo>
                <a:lnTo>
                  <a:pt x="8773538" y="425433"/>
                </a:lnTo>
                <a:cubicBezTo>
                  <a:pt x="8773538" y="425433"/>
                  <a:pt x="8773538" y="425433"/>
                  <a:pt x="8778880" y="425137"/>
                </a:cubicBezTo>
                <a:lnTo>
                  <a:pt x="8773396" y="425393"/>
                </a:lnTo>
                <a:lnTo>
                  <a:pt x="8765859" y="423265"/>
                </a:lnTo>
                <a:cubicBezTo>
                  <a:pt x="8768858" y="420504"/>
                  <a:pt x="8771860" y="417743"/>
                  <a:pt x="8779539" y="419913"/>
                </a:cubicBezTo>
                <a:cubicBezTo>
                  <a:pt x="8779539" y="419913"/>
                  <a:pt x="8784880" y="419617"/>
                  <a:pt x="8784880" y="419617"/>
                </a:cubicBezTo>
                <a:cubicBezTo>
                  <a:pt x="8787880" y="416854"/>
                  <a:pt x="8785539" y="414391"/>
                  <a:pt x="8782540" y="417150"/>
                </a:cubicBezTo>
                <a:cubicBezTo>
                  <a:pt x="8764179" y="415574"/>
                  <a:pt x="8740899" y="416215"/>
                  <a:pt x="8716659" y="416586"/>
                </a:cubicBezTo>
                <a:close/>
                <a:moveTo>
                  <a:pt x="8449743" y="381156"/>
                </a:moveTo>
                <a:lnTo>
                  <a:pt x="8466478" y="383228"/>
                </a:lnTo>
                <a:cubicBezTo>
                  <a:pt x="8483751" y="384757"/>
                  <a:pt x="8501291" y="385535"/>
                  <a:pt x="8519189" y="385056"/>
                </a:cubicBezTo>
                <a:lnTo>
                  <a:pt x="8532041" y="384423"/>
                </a:lnTo>
                <a:lnTo>
                  <a:pt x="8497916" y="381195"/>
                </a:lnTo>
                <a:close/>
                <a:moveTo>
                  <a:pt x="10822559" y="364505"/>
                </a:moveTo>
                <a:lnTo>
                  <a:pt x="10820788" y="365425"/>
                </a:lnTo>
                <a:lnTo>
                  <a:pt x="10822581" y="365283"/>
                </a:lnTo>
                <a:close/>
                <a:moveTo>
                  <a:pt x="8321347" y="359134"/>
                </a:moveTo>
                <a:lnTo>
                  <a:pt x="8293192" y="363492"/>
                </a:lnTo>
                <a:lnTo>
                  <a:pt x="8315604" y="362938"/>
                </a:lnTo>
                <a:lnTo>
                  <a:pt x="8348020" y="367475"/>
                </a:lnTo>
                <a:lnTo>
                  <a:pt x="8362643" y="366504"/>
                </a:lnTo>
                <a:cubicBezTo>
                  <a:pt x="8366782" y="371899"/>
                  <a:pt x="8388964" y="367313"/>
                  <a:pt x="8406825" y="370494"/>
                </a:cubicBezTo>
                <a:cubicBezTo>
                  <a:pt x="8403159" y="369066"/>
                  <a:pt x="8400806" y="367676"/>
                  <a:pt x="8401090" y="366368"/>
                </a:cubicBezTo>
                <a:lnTo>
                  <a:pt x="8409136" y="363453"/>
                </a:lnTo>
                <a:lnTo>
                  <a:pt x="8374651" y="363518"/>
                </a:lnTo>
                <a:cubicBezTo>
                  <a:pt x="8364933" y="362597"/>
                  <a:pt x="8356692" y="361146"/>
                  <a:pt x="8348919" y="360410"/>
                </a:cubicBezTo>
                <a:cubicBezTo>
                  <a:pt x="8341146" y="359673"/>
                  <a:pt x="8332076" y="358814"/>
                  <a:pt x="8321347" y="359134"/>
                </a:cubicBezTo>
                <a:close/>
                <a:moveTo>
                  <a:pt x="8248996" y="356291"/>
                </a:moveTo>
                <a:cubicBezTo>
                  <a:pt x="8231992" y="360031"/>
                  <a:pt x="8240902" y="366228"/>
                  <a:pt x="8216853" y="366624"/>
                </a:cubicBezTo>
                <a:lnTo>
                  <a:pt x="8187211" y="365785"/>
                </a:lnTo>
                <a:lnTo>
                  <a:pt x="8191332" y="368998"/>
                </a:lnTo>
                <a:cubicBezTo>
                  <a:pt x="8199584" y="372019"/>
                  <a:pt x="8208993" y="372875"/>
                  <a:pt x="8219090" y="372528"/>
                </a:cubicBezTo>
                <a:cubicBezTo>
                  <a:pt x="8229184" y="372181"/>
                  <a:pt x="8239964" y="370630"/>
                  <a:pt x="8250952" y="368841"/>
                </a:cubicBezTo>
                <a:lnTo>
                  <a:pt x="8281485" y="364117"/>
                </a:lnTo>
                <a:lnTo>
                  <a:pt x="8269595" y="359915"/>
                </a:lnTo>
                <a:cubicBezTo>
                  <a:pt x="8265838" y="357887"/>
                  <a:pt x="8261020" y="356093"/>
                  <a:pt x="8248996" y="356291"/>
                </a:cubicBezTo>
                <a:close/>
                <a:moveTo>
                  <a:pt x="8417339" y="353515"/>
                </a:moveTo>
                <a:cubicBezTo>
                  <a:pt x="8420861" y="355187"/>
                  <a:pt x="8420499" y="356492"/>
                  <a:pt x="8418423" y="357966"/>
                </a:cubicBezTo>
                <a:lnTo>
                  <a:pt x="8409416" y="363351"/>
                </a:lnTo>
                <a:lnTo>
                  <a:pt x="8411145" y="362724"/>
                </a:lnTo>
                <a:cubicBezTo>
                  <a:pt x="8444799" y="366392"/>
                  <a:pt x="8504952" y="357703"/>
                  <a:pt x="8525825" y="371514"/>
                </a:cubicBezTo>
                <a:lnTo>
                  <a:pt x="8560447" y="368127"/>
                </a:lnTo>
                <a:lnTo>
                  <a:pt x="8504226" y="359076"/>
                </a:lnTo>
                <a:cubicBezTo>
                  <a:pt x="8478031" y="355255"/>
                  <a:pt x="8450823" y="352675"/>
                  <a:pt x="8417339" y="353515"/>
                </a:cubicBezTo>
                <a:close/>
                <a:moveTo>
                  <a:pt x="10686688" y="353502"/>
                </a:moveTo>
                <a:cubicBezTo>
                  <a:pt x="10688683" y="350051"/>
                  <a:pt x="10667746" y="358480"/>
                  <a:pt x="10666500" y="353688"/>
                </a:cubicBezTo>
                <a:cubicBezTo>
                  <a:pt x="10656031" y="357903"/>
                  <a:pt x="10642323" y="360773"/>
                  <a:pt x="10640328" y="364222"/>
                </a:cubicBezTo>
                <a:lnTo>
                  <a:pt x="10611244" y="372217"/>
                </a:lnTo>
                <a:lnTo>
                  <a:pt x="10619821" y="373964"/>
                </a:lnTo>
                <a:cubicBezTo>
                  <a:pt x="10600611" y="384107"/>
                  <a:pt x="10600611" y="384107"/>
                  <a:pt x="10587484" y="386717"/>
                </a:cubicBezTo>
                <a:lnTo>
                  <a:pt x="10587653" y="393009"/>
                </a:lnTo>
                <a:lnTo>
                  <a:pt x="10620160" y="386547"/>
                </a:lnTo>
                <a:cubicBezTo>
                  <a:pt x="10626802" y="388223"/>
                  <a:pt x="10641337" y="385334"/>
                  <a:pt x="10655829" y="380913"/>
                </a:cubicBezTo>
                <a:lnTo>
                  <a:pt x="10690892" y="366240"/>
                </a:lnTo>
                <a:lnTo>
                  <a:pt x="10654535" y="374386"/>
                </a:lnTo>
                <a:cubicBezTo>
                  <a:pt x="10652043" y="364802"/>
                  <a:pt x="10674226" y="361165"/>
                  <a:pt x="10686688" y="353502"/>
                </a:cubicBezTo>
                <a:close/>
                <a:moveTo>
                  <a:pt x="10938589" y="344555"/>
                </a:moveTo>
                <a:lnTo>
                  <a:pt x="10923870" y="348323"/>
                </a:lnTo>
                <a:lnTo>
                  <a:pt x="10926509" y="350615"/>
                </a:lnTo>
                <a:close/>
                <a:moveTo>
                  <a:pt x="10607230" y="343499"/>
                </a:moveTo>
                <a:lnTo>
                  <a:pt x="10591911" y="344227"/>
                </a:lnTo>
                <a:cubicBezTo>
                  <a:pt x="10564478" y="345910"/>
                  <a:pt x="10536281" y="348966"/>
                  <a:pt x="10502438" y="356508"/>
                </a:cubicBezTo>
                <a:cubicBezTo>
                  <a:pt x="10510311" y="358236"/>
                  <a:pt x="10502071" y="361713"/>
                  <a:pt x="10496333" y="367498"/>
                </a:cubicBezTo>
                <a:lnTo>
                  <a:pt x="10495780" y="367608"/>
                </a:lnTo>
                <a:lnTo>
                  <a:pt x="10499493" y="369520"/>
                </a:lnTo>
                <a:lnTo>
                  <a:pt x="10503062" y="368417"/>
                </a:lnTo>
                <a:lnTo>
                  <a:pt x="10503682" y="369601"/>
                </a:lnTo>
                <a:lnTo>
                  <a:pt x="10500813" y="370200"/>
                </a:lnTo>
                <a:lnTo>
                  <a:pt x="10502131" y="370880"/>
                </a:lnTo>
                <a:lnTo>
                  <a:pt x="10511097" y="368930"/>
                </a:lnTo>
                <a:cubicBezTo>
                  <a:pt x="10516393" y="368454"/>
                  <a:pt x="10521440" y="368407"/>
                  <a:pt x="10525677" y="368024"/>
                </a:cubicBezTo>
                <a:cubicBezTo>
                  <a:pt x="10549853" y="360938"/>
                  <a:pt x="10574528" y="352992"/>
                  <a:pt x="10600015" y="345378"/>
                </a:cubicBezTo>
                <a:close/>
                <a:moveTo>
                  <a:pt x="2775438" y="319955"/>
                </a:moveTo>
                <a:cubicBezTo>
                  <a:pt x="2775438" y="319955"/>
                  <a:pt x="2775438" y="319955"/>
                  <a:pt x="2773142" y="322057"/>
                </a:cubicBezTo>
                <a:lnTo>
                  <a:pt x="2781517" y="322793"/>
                </a:lnTo>
                <a:lnTo>
                  <a:pt x="2783076" y="323521"/>
                </a:lnTo>
                <a:cubicBezTo>
                  <a:pt x="2782558" y="327513"/>
                  <a:pt x="2778481" y="327726"/>
                  <a:pt x="2776702" y="325837"/>
                </a:cubicBezTo>
                <a:cubicBezTo>
                  <a:pt x="2774403" y="327940"/>
                  <a:pt x="2774403" y="327940"/>
                  <a:pt x="2774403" y="327940"/>
                </a:cubicBezTo>
                <a:lnTo>
                  <a:pt x="2824184" y="338367"/>
                </a:lnTo>
                <a:lnTo>
                  <a:pt x="2835352" y="339125"/>
                </a:lnTo>
                <a:lnTo>
                  <a:pt x="2839153" y="340648"/>
                </a:lnTo>
                <a:lnTo>
                  <a:pt x="2865515" y="344075"/>
                </a:lnTo>
                <a:lnTo>
                  <a:pt x="2873719" y="337831"/>
                </a:lnTo>
                <a:lnTo>
                  <a:pt x="2880797" y="330746"/>
                </a:lnTo>
                <a:lnTo>
                  <a:pt x="2873520" y="328705"/>
                </a:lnTo>
                <a:cubicBezTo>
                  <a:pt x="2858103" y="330502"/>
                  <a:pt x="2842624" y="328833"/>
                  <a:pt x="2826196" y="326719"/>
                </a:cubicBezTo>
                <a:lnTo>
                  <a:pt x="2781517" y="322793"/>
                </a:lnTo>
                <a:close/>
                <a:moveTo>
                  <a:pt x="11085230" y="296299"/>
                </a:moveTo>
                <a:cubicBezTo>
                  <a:pt x="11059807" y="298591"/>
                  <a:pt x="11041737" y="298587"/>
                  <a:pt x="11026503" y="299757"/>
                </a:cubicBezTo>
                <a:lnTo>
                  <a:pt x="11003765" y="305483"/>
                </a:lnTo>
                <a:lnTo>
                  <a:pt x="11006822" y="308389"/>
                </a:lnTo>
                <a:cubicBezTo>
                  <a:pt x="10989843" y="312357"/>
                  <a:pt x="10972859" y="316326"/>
                  <a:pt x="10950888" y="323091"/>
                </a:cubicBezTo>
                <a:cubicBezTo>
                  <a:pt x="10960344" y="309459"/>
                  <a:pt x="10938375" y="316226"/>
                  <a:pt x="10933384" y="319023"/>
                </a:cubicBezTo>
                <a:lnTo>
                  <a:pt x="10936481" y="312110"/>
                </a:lnTo>
                <a:lnTo>
                  <a:pt x="10927459" y="312164"/>
                </a:lnTo>
                <a:cubicBezTo>
                  <a:pt x="10916990" y="316379"/>
                  <a:pt x="10928704" y="316958"/>
                  <a:pt x="10926711" y="320407"/>
                </a:cubicBezTo>
                <a:cubicBezTo>
                  <a:pt x="10909763" y="321936"/>
                  <a:pt x="10892813" y="323465"/>
                  <a:pt x="10870630" y="327100"/>
                </a:cubicBezTo>
                <a:lnTo>
                  <a:pt x="10869294" y="320992"/>
                </a:lnTo>
                <a:lnTo>
                  <a:pt x="10857934" y="325231"/>
                </a:lnTo>
                <a:cubicBezTo>
                  <a:pt x="10857934" y="325231"/>
                  <a:pt x="10861435" y="326045"/>
                  <a:pt x="10861435" y="326045"/>
                </a:cubicBezTo>
                <a:cubicBezTo>
                  <a:pt x="10866426" y="323247"/>
                  <a:pt x="10864934" y="326860"/>
                  <a:pt x="10864934" y="326860"/>
                </a:cubicBezTo>
                <a:cubicBezTo>
                  <a:pt x="10864934" y="326860"/>
                  <a:pt x="10859949" y="329658"/>
                  <a:pt x="10859949" y="329658"/>
                </a:cubicBezTo>
                <a:cubicBezTo>
                  <a:pt x="10854958" y="332455"/>
                  <a:pt x="10851458" y="331639"/>
                  <a:pt x="10851458" y="331639"/>
                </a:cubicBezTo>
                <a:cubicBezTo>
                  <a:pt x="10851458" y="331639"/>
                  <a:pt x="10851458" y="331639"/>
                  <a:pt x="10854958" y="332455"/>
                </a:cubicBezTo>
                <a:cubicBezTo>
                  <a:pt x="10858459" y="333268"/>
                  <a:pt x="10826508" y="345630"/>
                  <a:pt x="10829486" y="338407"/>
                </a:cubicBezTo>
                <a:cubicBezTo>
                  <a:pt x="10829486" y="338407"/>
                  <a:pt x="10829486" y="338407"/>
                  <a:pt x="10827998" y="342018"/>
                </a:cubicBezTo>
                <a:cubicBezTo>
                  <a:pt x="10827998" y="342018"/>
                  <a:pt x="10824495" y="341205"/>
                  <a:pt x="10823007" y="344816"/>
                </a:cubicBezTo>
                <a:cubicBezTo>
                  <a:pt x="10823007" y="344816"/>
                  <a:pt x="10819506" y="344003"/>
                  <a:pt x="10819506" y="344003"/>
                </a:cubicBezTo>
                <a:cubicBezTo>
                  <a:pt x="10816005" y="343189"/>
                  <a:pt x="10816005" y="343189"/>
                  <a:pt x="10816005" y="343189"/>
                </a:cubicBezTo>
                <a:cubicBezTo>
                  <a:pt x="10816005" y="343189"/>
                  <a:pt x="10816005" y="343189"/>
                  <a:pt x="10820994" y="340392"/>
                </a:cubicBezTo>
                <a:cubicBezTo>
                  <a:pt x="10820994" y="340392"/>
                  <a:pt x="10820994" y="340392"/>
                  <a:pt x="10817494" y="339577"/>
                </a:cubicBezTo>
                <a:cubicBezTo>
                  <a:pt x="10785543" y="351938"/>
                  <a:pt x="10814518" y="346802"/>
                  <a:pt x="10813027" y="350412"/>
                </a:cubicBezTo>
                <a:cubicBezTo>
                  <a:pt x="10815040" y="354838"/>
                  <a:pt x="10805061" y="360433"/>
                  <a:pt x="10805061" y="360433"/>
                </a:cubicBezTo>
                <a:cubicBezTo>
                  <a:pt x="10806067" y="362645"/>
                  <a:pt x="10814185" y="361565"/>
                  <a:pt x="10820183" y="360979"/>
                </a:cubicBezTo>
                <a:lnTo>
                  <a:pt x="10822462" y="360968"/>
                </a:lnTo>
                <a:lnTo>
                  <a:pt x="10822073" y="346407"/>
                </a:lnTo>
                <a:cubicBezTo>
                  <a:pt x="10835360" y="349758"/>
                  <a:pt x="10848488" y="347149"/>
                  <a:pt x="10854738" y="345906"/>
                </a:cubicBezTo>
                <a:lnTo>
                  <a:pt x="10855246" y="364782"/>
                </a:lnTo>
                <a:lnTo>
                  <a:pt x="10876235" y="359555"/>
                </a:lnTo>
                <a:lnTo>
                  <a:pt x="10872298" y="354727"/>
                </a:lnTo>
                <a:cubicBezTo>
                  <a:pt x="10872066" y="353501"/>
                  <a:pt x="10873939" y="352208"/>
                  <a:pt x="10880333" y="348721"/>
                </a:cubicBezTo>
                <a:cubicBezTo>
                  <a:pt x="10883448" y="350273"/>
                  <a:pt x="10888979" y="349693"/>
                  <a:pt x="10895723" y="348045"/>
                </a:cubicBezTo>
                <a:lnTo>
                  <a:pt x="10898190" y="347276"/>
                </a:lnTo>
                <a:lnTo>
                  <a:pt x="10913499" y="334224"/>
                </a:lnTo>
                <a:lnTo>
                  <a:pt x="10917730" y="341175"/>
                </a:lnTo>
                <a:lnTo>
                  <a:pt x="10918368" y="340976"/>
                </a:lnTo>
                <a:cubicBezTo>
                  <a:pt x="10917442" y="336065"/>
                  <a:pt x="10926172" y="333742"/>
                  <a:pt x="10938175" y="331937"/>
                </a:cubicBezTo>
                <a:lnTo>
                  <a:pt x="10974992" y="326395"/>
                </a:lnTo>
                <a:lnTo>
                  <a:pt x="11011623" y="311375"/>
                </a:lnTo>
                <a:lnTo>
                  <a:pt x="11058620" y="303428"/>
                </a:lnTo>
                <a:lnTo>
                  <a:pt x="11077112" y="298275"/>
                </a:lnTo>
                <a:lnTo>
                  <a:pt x="11085244" y="296460"/>
                </a:lnTo>
                <a:close/>
                <a:moveTo>
                  <a:pt x="10885337" y="294710"/>
                </a:moveTo>
                <a:cubicBezTo>
                  <a:pt x="10867143" y="291446"/>
                  <a:pt x="10803087" y="311938"/>
                  <a:pt x="10780904" y="315574"/>
                </a:cubicBezTo>
                <a:cubicBezTo>
                  <a:pt x="10780904" y="315574"/>
                  <a:pt x="10784145" y="316916"/>
                  <a:pt x="10784145" y="316916"/>
                </a:cubicBezTo>
                <a:cubicBezTo>
                  <a:pt x="10789380" y="314810"/>
                  <a:pt x="10787385" y="318260"/>
                  <a:pt x="10787385" y="318260"/>
                </a:cubicBezTo>
                <a:cubicBezTo>
                  <a:pt x="10787385" y="318260"/>
                  <a:pt x="10782151" y="320365"/>
                  <a:pt x="10782151" y="320365"/>
                </a:cubicBezTo>
                <a:cubicBezTo>
                  <a:pt x="10776917" y="322474"/>
                  <a:pt x="10773677" y="321130"/>
                  <a:pt x="10773677" y="321130"/>
                </a:cubicBezTo>
                <a:cubicBezTo>
                  <a:pt x="10773677" y="321130"/>
                  <a:pt x="10773677" y="321130"/>
                  <a:pt x="10776917" y="322474"/>
                </a:cubicBezTo>
                <a:lnTo>
                  <a:pt x="10772009" y="324073"/>
                </a:lnTo>
                <a:lnTo>
                  <a:pt x="10773850" y="324506"/>
                </a:lnTo>
                <a:lnTo>
                  <a:pt x="10731133" y="338586"/>
                </a:lnTo>
                <a:lnTo>
                  <a:pt x="10729651" y="340839"/>
                </a:lnTo>
                <a:cubicBezTo>
                  <a:pt x="10727192" y="342492"/>
                  <a:pt x="10724574" y="343545"/>
                  <a:pt x="10724574" y="343545"/>
                </a:cubicBezTo>
                <a:cubicBezTo>
                  <a:pt x="10725819" y="348338"/>
                  <a:pt x="10756477" y="343937"/>
                  <a:pt x="10740773" y="350258"/>
                </a:cubicBezTo>
                <a:cubicBezTo>
                  <a:pt x="10730305" y="354472"/>
                  <a:pt x="10719837" y="358686"/>
                  <a:pt x="10706440" y="362755"/>
                </a:cubicBezTo>
                <a:lnTo>
                  <a:pt x="10691366" y="366133"/>
                </a:lnTo>
                <a:lnTo>
                  <a:pt x="10702839" y="370748"/>
                </a:lnTo>
                <a:lnTo>
                  <a:pt x="10756047" y="349041"/>
                </a:lnTo>
                <a:cubicBezTo>
                  <a:pt x="10769528" y="344258"/>
                  <a:pt x="10783008" y="339477"/>
                  <a:pt x="10799989" y="335509"/>
                </a:cubicBezTo>
                <a:lnTo>
                  <a:pt x="10856448" y="317118"/>
                </a:lnTo>
                <a:lnTo>
                  <a:pt x="10862314" y="307619"/>
                </a:lnTo>
                <a:cubicBezTo>
                  <a:pt x="10868140" y="303618"/>
                  <a:pt x="10876491" y="299594"/>
                  <a:pt x="10885337" y="294710"/>
                </a:cubicBezTo>
                <a:close/>
                <a:moveTo>
                  <a:pt x="8592293" y="57269"/>
                </a:moveTo>
                <a:cubicBezTo>
                  <a:pt x="8592293" y="57269"/>
                  <a:pt x="8592293" y="57269"/>
                  <a:pt x="8590961" y="58251"/>
                </a:cubicBezTo>
                <a:lnTo>
                  <a:pt x="8595231" y="59211"/>
                </a:lnTo>
                <a:lnTo>
                  <a:pt x="8595985" y="59707"/>
                </a:lnTo>
                <a:cubicBezTo>
                  <a:pt x="8595433" y="61830"/>
                  <a:pt x="8593315" y="61673"/>
                  <a:pt x="8592531" y="60533"/>
                </a:cubicBezTo>
                <a:cubicBezTo>
                  <a:pt x="8591196" y="61518"/>
                  <a:pt x="8591196" y="61518"/>
                  <a:pt x="8591196" y="61518"/>
                </a:cubicBezTo>
                <a:lnTo>
                  <a:pt x="8600163" y="64343"/>
                </a:lnTo>
                <a:lnTo>
                  <a:pt x="8612290" y="63037"/>
                </a:lnTo>
                <a:lnTo>
                  <a:pt x="8595231" y="59211"/>
                </a:lnTo>
                <a:close/>
                <a:moveTo>
                  <a:pt x="8335730" y="34972"/>
                </a:moveTo>
                <a:cubicBezTo>
                  <a:pt x="8322470" y="36150"/>
                  <a:pt x="8325921" y="35324"/>
                  <a:pt x="8314782" y="36660"/>
                </a:cubicBezTo>
                <a:cubicBezTo>
                  <a:pt x="8310546" y="36347"/>
                  <a:pt x="8306307" y="36031"/>
                  <a:pt x="8299953" y="35561"/>
                </a:cubicBezTo>
                <a:lnTo>
                  <a:pt x="8293303" y="36139"/>
                </a:lnTo>
                <a:lnTo>
                  <a:pt x="8342786" y="39461"/>
                </a:lnTo>
                <a:cubicBezTo>
                  <a:pt x="8374144" y="43606"/>
                  <a:pt x="8402217" y="48992"/>
                  <a:pt x="8425440" y="53780"/>
                </a:cubicBezTo>
                <a:lnTo>
                  <a:pt x="8460017" y="46907"/>
                </a:lnTo>
                <a:lnTo>
                  <a:pt x="8452478" y="46886"/>
                </a:lnTo>
                <a:cubicBezTo>
                  <a:pt x="8441102" y="44959"/>
                  <a:pt x="8429726" y="43033"/>
                  <a:pt x="8419918" y="43386"/>
                </a:cubicBezTo>
                <a:cubicBezTo>
                  <a:pt x="8428392" y="44015"/>
                  <a:pt x="8427844" y="46139"/>
                  <a:pt x="8429961" y="46296"/>
                </a:cubicBezTo>
                <a:cubicBezTo>
                  <a:pt x="8426510" y="47122"/>
                  <a:pt x="8427294" y="48261"/>
                  <a:pt x="8425960" y="49245"/>
                </a:cubicBezTo>
                <a:cubicBezTo>
                  <a:pt x="8414583" y="47318"/>
                  <a:pt x="8411917" y="49284"/>
                  <a:pt x="8401323" y="48497"/>
                </a:cubicBezTo>
                <a:cubicBezTo>
                  <a:pt x="8400540" y="47358"/>
                  <a:pt x="8399754" y="46218"/>
                  <a:pt x="8397635" y="46060"/>
                </a:cubicBezTo>
                <a:cubicBezTo>
                  <a:pt x="8399519" y="42953"/>
                  <a:pt x="8405088" y="42286"/>
                  <a:pt x="8401401" y="39848"/>
                </a:cubicBezTo>
                <a:cubicBezTo>
                  <a:pt x="8389476" y="40044"/>
                  <a:pt x="8381787" y="40555"/>
                  <a:pt x="8371194" y="39768"/>
                </a:cubicBezTo>
                <a:cubicBezTo>
                  <a:pt x="8362721" y="39139"/>
                  <a:pt x="8352913" y="39493"/>
                  <a:pt x="8337299" y="37252"/>
                </a:cubicBezTo>
                <a:cubicBezTo>
                  <a:pt x="8337299" y="37252"/>
                  <a:pt x="8337848" y="35128"/>
                  <a:pt x="8335730" y="34972"/>
                </a:cubicBezTo>
                <a:close/>
                <a:moveTo>
                  <a:pt x="8238040" y="25375"/>
                </a:moveTo>
                <a:cubicBezTo>
                  <a:pt x="8224737" y="28179"/>
                  <a:pt x="8228131" y="26947"/>
                  <a:pt x="8217001" y="29638"/>
                </a:cubicBezTo>
                <a:cubicBezTo>
                  <a:pt x="8212659" y="29865"/>
                  <a:pt x="8208317" y="30092"/>
                  <a:pt x="8201803" y="30431"/>
                </a:cubicBezTo>
                <a:cubicBezTo>
                  <a:pt x="8188836" y="34802"/>
                  <a:pt x="8175909" y="36796"/>
                  <a:pt x="8162320" y="38692"/>
                </a:cubicBezTo>
                <a:lnTo>
                  <a:pt x="8155054" y="39976"/>
                </a:lnTo>
                <a:lnTo>
                  <a:pt x="8184770" y="35394"/>
                </a:lnTo>
                <a:cubicBezTo>
                  <a:pt x="8203621" y="33536"/>
                  <a:pt x="8222234" y="32678"/>
                  <a:pt x="8240419" y="32590"/>
                </a:cubicBezTo>
                <a:lnTo>
                  <a:pt x="8242549" y="32733"/>
                </a:lnTo>
                <a:lnTo>
                  <a:pt x="8242522" y="28029"/>
                </a:lnTo>
                <a:lnTo>
                  <a:pt x="8264254" y="27499"/>
                </a:lnTo>
                <a:cubicBezTo>
                  <a:pt x="8265979" y="27087"/>
                  <a:pt x="8268038" y="26427"/>
                  <a:pt x="8270197" y="25911"/>
                </a:cubicBezTo>
                <a:lnTo>
                  <a:pt x="8271869" y="25724"/>
                </a:lnTo>
                <a:lnTo>
                  <a:pt x="8239934" y="27388"/>
                </a:lnTo>
                <a:cubicBezTo>
                  <a:pt x="8239934" y="27388"/>
                  <a:pt x="8240212" y="25262"/>
                  <a:pt x="8238040" y="25375"/>
                </a:cubicBezTo>
                <a:close/>
                <a:moveTo>
                  <a:pt x="8305345" y="21868"/>
                </a:moveTo>
                <a:lnTo>
                  <a:pt x="8284324" y="24410"/>
                </a:lnTo>
                <a:lnTo>
                  <a:pt x="8305798" y="23988"/>
                </a:lnTo>
                <a:close/>
                <a:moveTo>
                  <a:pt x="8395058" y="430"/>
                </a:moveTo>
                <a:cubicBezTo>
                  <a:pt x="8399686" y="1112"/>
                  <a:pt x="8405449" y="2395"/>
                  <a:pt x="8410265" y="2672"/>
                </a:cubicBezTo>
                <a:cubicBezTo>
                  <a:pt x="8436041" y="3440"/>
                  <a:pt x="8464267" y="1969"/>
                  <a:pt x="8490716" y="5870"/>
                </a:cubicBezTo>
                <a:cubicBezTo>
                  <a:pt x="8493833" y="6763"/>
                  <a:pt x="8494782" y="7769"/>
                  <a:pt x="8497899" y="8663"/>
                </a:cubicBezTo>
                <a:cubicBezTo>
                  <a:pt x="8506309" y="10335"/>
                  <a:pt x="8524624" y="10436"/>
                  <a:pt x="8529639" y="13344"/>
                </a:cubicBezTo>
                <a:cubicBezTo>
                  <a:pt x="8529915" y="11218"/>
                  <a:pt x="8531137" y="10097"/>
                  <a:pt x="8535204" y="11998"/>
                </a:cubicBezTo>
                <a:cubicBezTo>
                  <a:pt x="8537375" y="11882"/>
                  <a:pt x="8548626" y="16577"/>
                  <a:pt x="8549849" y="15456"/>
                </a:cubicBezTo>
                <a:cubicBezTo>
                  <a:pt x="8547680" y="15570"/>
                  <a:pt x="8548903" y="14451"/>
                  <a:pt x="8547952" y="13443"/>
                </a:cubicBezTo>
                <a:lnTo>
                  <a:pt x="8559152" y="16051"/>
                </a:lnTo>
                <a:lnTo>
                  <a:pt x="8559893" y="21238"/>
                </a:lnTo>
                <a:lnTo>
                  <a:pt x="8553637" y="19482"/>
                </a:lnTo>
                <a:cubicBezTo>
                  <a:pt x="8545431" y="20437"/>
                  <a:pt x="8537190" y="19548"/>
                  <a:pt x="8528440" y="18419"/>
                </a:cubicBezTo>
                <a:lnTo>
                  <a:pt x="8504650" y="16327"/>
                </a:lnTo>
                <a:lnTo>
                  <a:pt x="8501414" y="14814"/>
                </a:lnTo>
                <a:cubicBezTo>
                  <a:pt x="8501414" y="14814"/>
                  <a:pt x="8501414" y="14814"/>
                  <a:pt x="8500191" y="15933"/>
                </a:cubicBezTo>
                <a:lnTo>
                  <a:pt x="8504650" y="16327"/>
                </a:lnTo>
                <a:lnTo>
                  <a:pt x="8505481" y="16714"/>
                </a:lnTo>
                <a:cubicBezTo>
                  <a:pt x="8505204" y="18838"/>
                  <a:pt x="8503034" y="18953"/>
                  <a:pt x="8502086" y="17948"/>
                </a:cubicBezTo>
                <a:cubicBezTo>
                  <a:pt x="8500862" y="19065"/>
                  <a:pt x="8500862" y="19065"/>
                  <a:pt x="8500862" y="19065"/>
                </a:cubicBezTo>
                <a:cubicBezTo>
                  <a:pt x="8518626" y="23418"/>
                  <a:pt x="8540731" y="27546"/>
                  <a:pt x="8557822" y="28766"/>
                </a:cubicBezTo>
                <a:lnTo>
                  <a:pt x="8561141" y="29965"/>
                </a:lnTo>
                <a:lnTo>
                  <a:pt x="8562160" y="37108"/>
                </a:lnTo>
                <a:lnTo>
                  <a:pt x="8532992" y="31117"/>
                </a:lnTo>
                <a:cubicBezTo>
                  <a:pt x="8516919" y="28257"/>
                  <a:pt x="8502068" y="26393"/>
                  <a:pt x="8487008" y="26123"/>
                </a:cubicBezTo>
                <a:cubicBezTo>
                  <a:pt x="8477650" y="23442"/>
                  <a:pt x="8463954" y="20989"/>
                  <a:pt x="8455269" y="21444"/>
                </a:cubicBezTo>
                <a:cubicBezTo>
                  <a:pt x="8461230" y="25353"/>
                  <a:pt x="8452547" y="25809"/>
                  <a:pt x="8453218" y="28939"/>
                </a:cubicBezTo>
                <a:cubicBezTo>
                  <a:pt x="8448875" y="29166"/>
                  <a:pt x="8449152" y="27041"/>
                  <a:pt x="8443862" y="26260"/>
                </a:cubicBezTo>
                <a:cubicBezTo>
                  <a:pt x="8436401" y="25594"/>
                  <a:pt x="8452547" y="25809"/>
                  <a:pt x="8445362" y="23014"/>
                </a:cubicBezTo>
                <a:cubicBezTo>
                  <a:pt x="8425150" y="20902"/>
                  <a:pt x="8408729" y="22813"/>
                  <a:pt x="8388793" y="18573"/>
                </a:cubicBezTo>
                <a:cubicBezTo>
                  <a:pt x="8380780" y="22158"/>
                  <a:pt x="8368977" y="21717"/>
                  <a:pt x="8358122" y="22283"/>
                </a:cubicBezTo>
                <a:cubicBezTo>
                  <a:pt x="8346318" y="21843"/>
                  <a:pt x="8334515" y="21401"/>
                  <a:pt x="8324608" y="22974"/>
                </a:cubicBezTo>
                <a:lnTo>
                  <a:pt x="8328464" y="23542"/>
                </a:lnTo>
                <a:lnTo>
                  <a:pt x="8336507" y="23385"/>
                </a:lnTo>
                <a:lnTo>
                  <a:pt x="8337143" y="25338"/>
                </a:lnTo>
                <a:cubicBezTo>
                  <a:pt x="8355423" y="25612"/>
                  <a:pt x="8366016" y="26399"/>
                  <a:pt x="8384296" y="26674"/>
                </a:cubicBezTo>
                <a:cubicBezTo>
                  <a:pt x="8389319" y="28130"/>
                  <a:pt x="8392222" y="29428"/>
                  <a:pt x="8396457" y="29743"/>
                </a:cubicBezTo>
                <a:cubicBezTo>
                  <a:pt x="8416858" y="30174"/>
                  <a:pt x="8438042" y="31748"/>
                  <a:pt x="8458677" y="35443"/>
                </a:cubicBezTo>
                <a:cubicBezTo>
                  <a:pt x="8468602" y="36722"/>
                  <a:pt x="8478195" y="38246"/>
                  <a:pt x="8487854" y="39504"/>
                </a:cubicBezTo>
                <a:lnTo>
                  <a:pt x="8494470" y="40057"/>
                </a:lnTo>
                <a:lnTo>
                  <a:pt x="8503581" y="38247"/>
                </a:lnTo>
                <a:lnTo>
                  <a:pt x="8515064" y="41774"/>
                </a:lnTo>
                <a:lnTo>
                  <a:pt x="8515272" y="41791"/>
                </a:lnTo>
                <a:lnTo>
                  <a:pt x="8515326" y="41816"/>
                </a:lnTo>
                <a:cubicBezTo>
                  <a:pt x="8515326" y="41816"/>
                  <a:pt x="8515326" y="41816"/>
                  <a:pt x="8517446" y="41972"/>
                </a:cubicBezTo>
                <a:lnTo>
                  <a:pt x="8515272" y="41791"/>
                </a:lnTo>
                <a:lnTo>
                  <a:pt x="8512422" y="40518"/>
                </a:lnTo>
                <a:cubicBezTo>
                  <a:pt x="8513755" y="39535"/>
                  <a:pt x="8515090" y="38551"/>
                  <a:pt x="8517993" y="39850"/>
                </a:cubicBezTo>
                <a:cubicBezTo>
                  <a:pt x="8517993" y="39850"/>
                  <a:pt x="8520111" y="40006"/>
                  <a:pt x="8520111" y="40006"/>
                </a:cubicBezTo>
                <a:cubicBezTo>
                  <a:pt x="8521448" y="39025"/>
                  <a:pt x="8520661" y="37882"/>
                  <a:pt x="8519327" y="38866"/>
                </a:cubicBezTo>
                <a:cubicBezTo>
                  <a:pt x="8505048" y="35643"/>
                  <a:pt x="8482530" y="35052"/>
                  <a:pt x="8465347" y="30530"/>
                </a:cubicBezTo>
                <a:cubicBezTo>
                  <a:pt x="8465110" y="27265"/>
                  <a:pt x="8462991" y="27109"/>
                  <a:pt x="8468562" y="26440"/>
                </a:cubicBezTo>
                <a:cubicBezTo>
                  <a:pt x="8470132" y="28721"/>
                  <a:pt x="8476487" y="29193"/>
                  <a:pt x="8482842" y="29664"/>
                </a:cubicBezTo>
                <a:cubicBezTo>
                  <a:pt x="8483942" y="25419"/>
                  <a:pt x="8496338" y="31748"/>
                  <a:pt x="8505596" y="33519"/>
                </a:cubicBezTo>
                <a:cubicBezTo>
                  <a:pt x="8530470" y="37529"/>
                  <a:pt x="8558008" y="39576"/>
                  <a:pt x="8583113" y="46851"/>
                </a:cubicBezTo>
                <a:cubicBezTo>
                  <a:pt x="8586018" y="48147"/>
                  <a:pt x="8586804" y="49287"/>
                  <a:pt x="8589704" y="50586"/>
                </a:cubicBezTo>
                <a:cubicBezTo>
                  <a:pt x="8597630" y="53339"/>
                  <a:pt x="8615361" y="55736"/>
                  <a:pt x="8619835" y="59315"/>
                </a:cubicBezTo>
                <a:cubicBezTo>
                  <a:pt x="8620381" y="57192"/>
                  <a:pt x="8621718" y="56207"/>
                  <a:pt x="8625402" y="58647"/>
                </a:cubicBezTo>
                <a:lnTo>
                  <a:pt x="8630913" y="61034"/>
                </a:lnTo>
                <a:lnTo>
                  <a:pt x="8647424" y="59256"/>
                </a:lnTo>
                <a:cubicBezTo>
                  <a:pt x="8654810" y="76763"/>
                  <a:pt x="8680774" y="84254"/>
                  <a:pt x="8687984" y="95140"/>
                </a:cubicBezTo>
                <a:lnTo>
                  <a:pt x="8688978" y="132230"/>
                </a:lnTo>
                <a:cubicBezTo>
                  <a:pt x="8696034" y="137486"/>
                  <a:pt x="8722458" y="138559"/>
                  <a:pt x="8728871" y="143277"/>
                </a:cubicBezTo>
                <a:cubicBezTo>
                  <a:pt x="8683157" y="149369"/>
                  <a:pt x="8652422" y="163303"/>
                  <a:pt x="8625033" y="178902"/>
                </a:cubicBezTo>
                <a:lnTo>
                  <a:pt x="8597678" y="195220"/>
                </a:lnTo>
                <a:lnTo>
                  <a:pt x="8605438" y="192517"/>
                </a:lnTo>
                <a:lnTo>
                  <a:pt x="8623402" y="186863"/>
                </a:lnTo>
                <a:lnTo>
                  <a:pt x="8626805" y="197775"/>
                </a:lnTo>
                <a:lnTo>
                  <a:pt x="8604953" y="204000"/>
                </a:lnTo>
                <a:cubicBezTo>
                  <a:pt x="8603321" y="204833"/>
                  <a:pt x="8601421" y="205979"/>
                  <a:pt x="8599380" y="207022"/>
                </a:cubicBezTo>
                <a:lnTo>
                  <a:pt x="8594628" y="208798"/>
                </a:lnTo>
                <a:lnTo>
                  <a:pt x="8594471" y="208741"/>
                </a:lnTo>
                <a:cubicBezTo>
                  <a:pt x="8594059" y="208686"/>
                  <a:pt x="8593512" y="208792"/>
                  <a:pt x="8592973" y="209419"/>
                </a:cubicBezTo>
                <a:lnTo>
                  <a:pt x="8594628" y="208798"/>
                </a:lnTo>
                <a:lnTo>
                  <a:pt x="8595162" y="209001"/>
                </a:lnTo>
                <a:cubicBezTo>
                  <a:pt x="8595697" y="208377"/>
                  <a:pt x="8596247" y="208272"/>
                  <a:pt x="8596524" y="208480"/>
                </a:cubicBezTo>
                <a:lnTo>
                  <a:pt x="8596417" y="209068"/>
                </a:lnTo>
                <a:lnTo>
                  <a:pt x="8541277" y="224516"/>
                </a:lnTo>
                <a:lnTo>
                  <a:pt x="8541265" y="224523"/>
                </a:lnTo>
                <a:cubicBezTo>
                  <a:pt x="8521739" y="234563"/>
                  <a:pt x="8495643" y="239750"/>
                  <a:pt x="8470341" y="242409"/>
                </a:cubicBezTo>
                <a:lnTo>
                  <a:pt x="8428757" y="244109"/>
                </a:lnTo>
                <a:lnTo>
                  <a:pt x="8405919" y="248075"/>
                </a:lnTo>
                <a:cubicBezTo>
                  <a:pt x="8395515" y="249526"/>
                  <a:pt x="8385379" y="250665"/>
                  <a:pt x="8375250" y="252065"/>
                </a:cubicBezTo>
                <a:lnTo>
                  <a:pt x="8346856" y="257214"/>
                </a:lnTo>
                <a:lnTo>
                  <a:pt x="8346794" y="257206"/>
                </a:lnTo>
                <a:cubicBezTo>
                  <a:pt x="8346794" y="257206"/>
                  <a:pt x="8346794" y="257206"/>
                  <a:pt x="8344606" y="257622"/>
                </a:cubicBezTo>
                <a:lnTo>
                  <a:pt x="8346856" y="257214"/>
                </a:lnTo>
                <a:lnTo>
                  <a:pt x="8350096" y="257626"/>
                </a:lnTo>
                <a:cubicBezTo>
                  <a:pt x="8349020" y="258878"/>
                  <a:pt x="8347944" y="260130"/>
                  <a:pt x="8344644" y="259710"/>
                </a:cubicBezTo>
                <a:cubicBezTo>
                  <a:pt x="8344644" y="259710"/>
                  <a:pt x="8342455" y="260125"/>
                  <a:pt x="8342455" y="260125"/>
                </a:cubicBezTo>
                <a:cubicBezTo>
                  <a:pt x="8341380" y="261378"/>
                  <a:pt x="8342491" y="262213"/>
                  <a:pt x="8343567" y="260960"/>
                </a:cubicBezTo>
                <a:cubicBezTo>
                  <a:pt x="8358923" y="260141"/>
                  <a:pt x="8381883" y="254733"/>
                  <a:pt x="8400540" y="254333"/>
                </a:cubicBezTo>
                <a:cubicBezTo>
                  <a:pt x="8401689" y="257256"/>
                  <a:pt x="8403878" y="256842"/>
                  <a:pt x="8398424" y="258925"/>
                </a:cubicBezTo>
                <a:cubicBezTo>
                  <a:pt x="8396199" y="257252"/>
                  <a:pt x="8389633" y="258499"/>
                  <a:pt x="8383070" y="259746"/>
                </a:cubicBezTo>
                <a:cubicBezTo>
                  <a:pt x="8383143" y="263921"/>
                  <a:pt x="8368825" y="261402"/>
                  <a:pt x="8358960" y="262228"/>
                </a:cubicBezTo>
                <a:cubicBezTo>
                  <a:pt x="8332663" y="265126"/>
                  <a:pt x="8304212" y="270529"/>
                  <a:pt x="8276766" y="270501"/>
                </a:cubicBezTo>
                <a:lnTo>
                  <a:pt x="8273930" y="269885"/>
                </a:lnTo>
                <a:lnTo>
                  <a:pt x="8183245" y="302022"/>
                </a:lnTo>
                <a:cubicBezTo>
                  <a:pt x="8170448" y="316885"/>
                  <a:pt x="8164367" y="324420"/>
                  <a:pt x="8157820" y="338039"/>
                </a:cubicBezTo>
                <a:lnTo>
                  <a:pt x="8171156" y="352906"/>
                </a:lnTo>
                <a:lnTo>
                  <a:pt x="8205591" y="352177"/>
                </a:lnTo>
                <a:cubicBezTo>
                  <a:pt x="8220855" y="352286"/>
                  <a:pt x="8236765" y="352456"/>
                  <a:pt x="8255633" y="351568"/>
                </a:cubicBezTo>
                <a:cubicBezTo>
                  <a:pt x="8257088" y="346354"/>
                  <a:pt x="8248586" y="348224"/>
                  <a:pt x="8250042" y="343011"/>
                </a:cubicBezTo>
                <a:cubicBezTo>
                  <a:pt x="8275544" y="337401"/>
                  <a:pt x="8289230" y="336021"/>
                  <a:pt x="8308096" y="335132"/>
                </a:cubicBezTo>
                <a:cubicBezTo>
                  <a:pt x="8323643" y="336608"/>
                  <a:pt x="8342510" y="335721"/>
                  <a:pt x="8371743" y="335815"/>
                </a:cubicBezTo>
                <a:cubicBezTo>
                  <a:pt x="8375469" y="341520"/>
                  <a:pt x="8397655" y="338272"/>
                  <a:pt x="8415068" y="342597"/>
                </a:cubicBezTo>
                <a:cubicBezTo>
                  <a:pt x="8408022" y="339253"/>
                  <a:pt x="8406156" y="336400"/>
                  <a:pt x="8419841" y="335022"/>
                </a:cubicBezTo>
                <a:cubicBezTo>
                  <a:pt x="8452799" y="340821"/>
                  <a:pt x="8512719" y="335798"/>
                  <a:pt x="8532403" y="351043"/>
                </a:cubicBezTo>
                <a:cubicBezTo>
                  <a:pt x="8566406" y="343563"/>
                  <a:pt x="8604550" y="349854"/>
                  <a:pt x="8641234" y="361359"/>
                </a:cubicBezTo>
                <a:cubicBezTo>
                  <a:pt x="8644554" y="358996"/>
                  <a:pt x="8644554" y="358996"/>
                  <a:pt x="8644554" y="358996"/>
                </a:cubicBezTo>
                <a:cubicBezTo>
                  <a:pt x="8644554" y="358996"/>
                  <a:pt x="8646417" y="361849"/>
                  <a:pt x="8646417" y="361849"/>
                </a:cubicBezTo>
                <a:cubicBezTo>
                  <a:pt x="8649736" y="359489"/>
                  <a:pt x="8656783" y="362831"/>
                  <a:pt x="8656783" y="362831"/>
                </a:cubicBezTo>
                <a:cubicBezTo>
                  <a:pt x="8661966" y="363323"/>
                  <a:pt x="8658647" y="365685"/>
                  <a:pt x="8653462" y="365193"/>
                </a:cubicBezTo>
                <a:cubicBezTo>
                  <a:pt x="8650146" y="367555"/>
                  <a:pt x="8650146" y="367555"/>
                  <a:pt x="8648281" y="364702"/>
                </a:cubicBezTo>
                <a:cubicBezTo>
                  <a:pt x="8657191" y="370898"/>
                  <a:pt x="8679378" y="367648"/>
                  <a:pt x="8679785" y="375716"/>
                </a:cubicBezTo>
                <a:cubicBezTo>
                  <a:pt x="8668590" y="375323"/>
                  <a:pt x="8659183" y="376270"/>
                  <a:pt x="8650634" y="377719"/>
                </a:cubicBezTo>
                <a:lnTo>
                  <a:pt x="8647267" y="378419"/>
                </a:lnTo>
                <a:lnTo>
                  <a:pt x="8663145" y="381328"/>
                </a:lnTo>
                <a:cubicBezTo>
                  <a:pt x="8669983" y="381866"/>
                  <a:pt x="8675764" y="382703"/>
                  <a:pt x="8676238" y="386670"/>
                </a:cubicBezTo>
                <a:lnTo>
                  <a:pt x="8666049" y="387989"/>
                </a:lnTo>
                <a:lnTo>
                  <a:pt x="8666374" y="388200"/>
                </a:lnTo>
                <a:cubicBezTo>
                  <a:pt x="8670272" y="392162"/>
                  <a:pt x="8673561" y="397272"/>
                  <a:pt x="8676172" y="403788"/>
                </a:cubicBezTo>
                <a:lnTo>
                  <a:pt x="8670058" y="407292"/>
                </a:lnTo>
                <a:lnTo>
                  <a:pt x="8688399" y="406801"/>
                </a:lnTo>
                <a:cubicBezTo>
                  <a:pt x="8689722" y="396350"/>
                  <a:pt x="8722781" y="407492"/>
                  <a:pt x="8746480" y="408771"/>
                </a:cubicBezTo>
                <a:cubicBezTo>
                  <a:pt x="8809900" y="410446"/>
                  <a:pt x="8879321" y="406596"/>
                  <a:pt x="8944422" y="415963"/>
                </a:cubicBezTo>
                <a:cubicBezTo>
                  <a:pt x="8952101" y="418130"/>
                  <a:pt x="8954440" y="420596"/>
                  <a:pt x="8962120" y="422765"/>
                </a:cubicBezTo>
                <a:cubicBezTo>
                  <a:pt x="8982819" y="426806"/>
                  <a:pt x="9027878" y="426904"/>
                  <a:pt x="9040238" y="434001"/>
                </a:cubicBezTo>
                <a:cubicBezTo>
                  <a:pt x="9040899" y="428776"/>
                  <a:pt x="9043899" y="426015"/>
                  <a:pt x="9053918" y="430649"/>
                </a:cubicBezTo>
                <a:cubicBezTo>
                  <a:pt x="9059261" y="430353"/>
                  <a:pt x="9086977" y="441791"/>
                  <a:pt x="9089979" y="439027"/>
                </a:cubicBezTo>
                <a:cubicBezTo>
                  <a:pt x="9084639" y="439324"/>
                  <a:pt x="9087639" y="436563"/>
                  <a:pt x="9085299" y="434098"/>
                </a:cubicBezTo>
                <a:lnTo>
                  <a:pt x="9112877" y="440412"/>
                </a:lnTo>
                <a:lnTo>
                  <a:pt x="9114746" y="453149"/>
                </a:lnTo>
                <a:lnTo>
                  <a:pt x="9099339" y="448888"/>
                </a:lnTo>
                <a:cubicBezTo>
                  <a:pt x="9079148" y="451303"/>
                  <a:pt x="9058868" y="449185"/>
                  <a:pt x="9037336" y="446487"/>
                </a:cubicBezTo>
                <a:lnTo>
                  <a:pt x="8978793" y="441540"/>
                </a:lnTo>
                <a:lnTo>
                  <a:pt x="8970818" y="437849"/>
                </a:lnTo>
                <a:cubicBezTo>
                  <a:pt x="8970818" y="437849"/>
                  <a:pt x="8970818" y="437849"/>
                  <a:pt x="8967820" y="440611"/>
                </a:cubicBezTo>
                <a:lnTo>
                  <a:pt x="8978793" y="441540"/>
                </a:lnTo>
                <a:lnTo>
                  <a:pt x="8980838" y="442484"/>
                </a:lnTo>
                <a:cubicBezTo>
                  <a:pt x="8980177" y="447709"/>
                  <a:pt x="8974835" y="448006"/>
                  <a:pt x="8972498" y="445540"/>
                </a:cubicBezTo>
                <a:cubicBezTo>
                  <a:pt x="8969496" y="448302"/>
                  <a:pt x="8969496" y="448302"/>
                  <a:pt x="8969496" y="448302"/>
                </a:cubicBezTo>
                <a:cubicBezTo>
                  <a:pt x="8991367" y="453576"/>
                  <a:pt x="9015906" y="458701"/>
                  <a:pt x="9040236" y="462867"/>
                </a:cubicBezTo>
                <a:lnTo>
                  <a:pt x="9087717" y="468878"/>
                </a:lnTo>
                <a:lnTo>
                  <a:pt x="9175962" y="469518"/>
                </a:lnTo>
                <a:cubicBezTo>
                  <a:pt x="9209380" y="469935"/>
                  <a:pt x="9243013" y="471314"/>
                  <a:pt x="9275561" y="475996"/>
                </a:cubicBezTo>
                <a:cubicBezTo>
                  <a:pt x="9283241" y="478165"/>
                  <a:pt x="9285580" y="480630"/>
                  <a:pt x="9293261" y="482797"/>
                </a:cubicBezTo>
                <a:cubicBezTo>
                  <a:pt x="9313961" y="486840"/>
                  <a:pt x="9359021" y="486938"/>
                  <a:pt x="9371381" y="494036"/>
                </a:cubicBezTo>
                <a:cubicBezTo>
                  <a:pt x="9372040" y="488811"/>
                  <a:pt x="9375040" y="486049"/>
                  <a:pt x="9385059" y="490682"/>
                </a:cubicBezTo>
                <a:cubicBezTo>
                  <a:pt x="9390400" y="490386"/>
                  <a:pt x="9418119" y="501823"/>
                  <a:pt x="9421121" y="499062"/>
                </a:cubicBezTo>
                <a:cubicBezTo>
                  <a:pt x="9415780" y="499359"/>
                  <a:pt x="9418781" y="496597"/>
                  <a:pt x="9416439" y="494132"/>
                </a:cubicBezTo>
                <a:lnTo>
                  <a:pt x="9444018" y="500446"/>
                </a:lnTo>
                <a:lnTo>
                  <a:pt x="9445884" y="513184"/>
                </a:lnTo>
                <a:lnTo>
                  <a:pt x="9430480" y="508923"/>
                </a:lnTo>
                <a:cubicBezTo>
                  <a:pt x="9410288" y="511338"/>
                  <a:pt x="9390010" y="509220"/>
                  <a:pt x="9368475" y="506521"/>
                </a:cubicBezTo>
                <a:lnTo>
                  <a:pt x="9309935" y="501574"/>
                </a:lnTo>
                <a:lnTo>
                  <a:pt x="9301958" y="497884"/>
                </a:lnTo>
                <a:cubicBezTo>
                  <a:pt x="9301958" y="497884"/>
                  <a:pt x="9301958" y="497884"/>
                  <a:pt x="9298960" y="500644"/>
                </a:cubicBezTo>
                <a:lnTo>
                  <a:pt x="9309935" y="501574"/>
                </a:lnTo>
                <a:lnTo>
                  <a:pt x="9311979" y="502519"/>
                </a:lnTo>
                <a:cubicBezTo>
                  <a:pt x="9311318" y="507743"/>
                  <a:pt x="9305977" y="508039"/>
                  <a:pt x="9303639" y="505573"/>
                </a:cubicBezTo>
                <a:cubicBezTo>
                  <a:pt x="9300638" y="508336"/>
                  <a:pt x="9300638" y="508336"/>
                  <a:pt x="9300638" y="508336"/>
                </a:cubicBezTo>
                <a:cubicBezTo>
                  <a:pt x="9322508" y="513609"/>
                  <a:pt x="9347045" y="518736"/>
                  <a:pt x="9371376" y="522903"/>
                </a:cubicBezTo>
                <a:lnTo>
                  <a:pt x="9380637" y="524074"/>
                </a:lnTo>
                <a:lnTo>
                  <a:pt x="9387589" y="523504"/>
                </a:lnTo>
                <a:cubicBezTo>
                  <a:pt x="9409744" y="520639"/>
                  <a:pt x="9432717" y="516072"/>
                  <a:pt x="9445843" y="513462"/>
                </a:cubicBezTo>
                <a:cubicBezTo>
                  <a:pt x="9450786" y="521969"/>
                  <a:pt x="9453135" y="532675"/>
                  <a:pt x="9456195" y="542679"/>
                </a:cubicBezTo>
                <a:lnTo>
                  <a:pt x="9465738" y="559004"/>
                </a:lnTo>
                <a:lnTo>
                  <a:pt x="9516206" y="547108"/>
                </a:lnTo>
                <a:cubicBezTo>
                  <a:pt x="9516432" y="541920"/>
                  <a:pt x="9508251" y="545595"/>
                  <a:pt x="9508476" y="540407"/>
                </a:cubicBezTo>
                <a:cubicBezTo>
                  <a:pt x="9533017" y="529387"/>
                  <a:pt x="9546574" y="524995"/>
                  <a:pt x="9565514" y="519881"/>
                </a:cubicBezTo>
                <a:cubicBezTo>
                  <a:pt x="9581653" y="517718"/>
                  <a:pt x="9600589" y="512605"/>
                  <a:pt x="9630283" y="506050"/>
                </a:cubicBezTo>
                <a:cubicBezTo>
                  <a:pt x="9635438" y="510516"/>
                  <a:pt x="9657179" y="502449"/>
                  <a:pt x="9675892" y="502522"/>
                </a:cubicBezTo>
                <a:cubicBezTo>
                  <a:pt x="9667935" y="501009"/>
                  <a:pt x="9665358" y="498775"/>
                  <a:pt x="9678918" y="494381"/>
                </a:cubicBezTo>
                <a:cubicBezTo>
                  <a:pt x="9713768" y="492293"/>
                  <a:pt x="9773383" y="473997"/>
                  <a:pt x="9797025" y="483724"/>
                </a:cubicBezTo>
                <a:cubicBezTo>
                  <a:pt x="9829747" y="469029"/>
                  <a:pt x="9869976" y="466220"/>
                  <a:pt x="9909980" y="468597"/>
                </a:cubicBezTo>
                <a:cubicBezTo>
                  <a:pt x="9912781" y="465645"/>
                  <a:pt x="9912781" y="465645"/>
                  <a:pt x="9912781" y="465645"/>
                </a:cubicBezTo>
                <a:cubicBezTo>
                  <a:pt x="9912781" y="465645"/>
                  <a:pt x="9915357" y="467879"/>
                  <a:pt x="9915357" y="467879"/>
                </a:cubicBezTo>
                <a:cubicBezTo>
                  <a:pt x="9918159" y="464924"/>
                  <a:pt x="9926115" y="466439"/>
                  <a:pt x="9926115" y="466439"/>
                </a:cubicBezTo>
                <a:cubicBezTo>
                  <a:pt x="9931494" y="465717"/>
                  <a:pt x="9928692" y="468670"/>
                  <a:pt x="9923314" y="469390"/>
                </a:cubicBezTo>
                <a:cubicBezTo>
                  <a:pt x="9920511" y="472344"/>
                  <a:pt x="9920511" y="472344"/>
                  <a:pt x="9917934" y="470111"/>
                </a:cubicBezTo>
                <a:cubicBezTo>
                  <a:pt x="9923202" y="471984"/>
                  <a:pt x="9931269" y="470904"/>
                  <a:pt x="9938314" y="470282"/>
                </a:cubicBezTo>
                <a:lnTo>
                  <a:pt x="9944540" y="471562"/>
                </a:lnTo>
                <a:lnTo>
                  <a:pt x="10005267" y="456007"/>
                </a:lnTo>
                <a:cubicBezTo>
                  <a:pt x="10039210" y="447487"/>
                  <a:pt x="10073633" y="439789"/>
                  <a:pt x="10107896" y="435399"/>
                </a:cubicBezTo>
                <a:cubicBezTo>
                  <a:pt x="10116278" y="435335"/>
                  <a:pt x="10119341" y="436966"/>
                  <a:pt x="10127724" y="436901"/>
                </a:cubicBezTo>
                <a:lnTo>
                  <a:pt x="10135086" y="435704"/>
                </a:lnTo>
                <a:lnTo>
                  <a:pt x="10131779" y="435417"/>
                </a:lnTo>
                <a:cubicBezTo>
                  <a:pt x="10175481" y="420352"/>
                  <a:pt x="10208073" y="411655"/>
                  <a:pt x="10240297" y="408161"/>
                </a:cubicBezTo>
                <a:lnTo>
                  <a:pt x="10245257" y="407076"/>
                </a:lnTo>
                <a:lnTo>
                  <a:pt x="10257102" y="393718"/>
                </a:lnTo>
                <a:cubicBezTo>
                  <a:pt x="10261801" y="387290"/>
                  <a:pt x="10266518" y="381609"/>
                  <a:pt x="10273082" y="380304"/>
                </a:cubicBezTo>
                <a:cubicBezTo>
                  <a:pt x="10302149" y="374524"/>
                  <a:pt x="10331417" y="370287"/>
                  <a:pt x="10360840" y="366020"/>
                </a:cubicBezTo>
                <a:lnTo>
                  <a:pt x="10383641" y="362300"/>
                </a:lnTo>
                <a:lnTo>
                  <a:pt x="10387515" y="361219"/>
                </a:lnTo>
                <a:cubicBezTo>
                  <a:pt x="10403629" y="359472"/>
                  <a:pt x="10422610" y="354833"/>
                  <a:pt x="10452334" y="349030"/>
                </a:cubicBezTo>
                <a:cubicBezTo>
                  <a:pt x="10457337" y="353651"/>
                  <a:pt x="10479187" y="346118"/>
                  <a:pt x="10497802" y="346682"/>
                </a:cubicBezTo>
                <a:cubicBezTo>
                  <a:pt x="10489930" y="344954"/>
                  <a:pt x="10487429" y="342642"/>
                  <a:pt x="10501039" y="338585"/>
                </a:cubicBezTo>
                <a:cubicBezTo>
                  <a:pt x="10535766" y="337403"/>
                  <a:pt x="10595581" y="320592"/>
                  <a:pt x="10618830" y="330982"/>
                </a:cubicBezTo>
                <a:cubicBezTo>
                  <a:pt x="10635310" y="324031"/>
                  <a:pt x="10653575" y="320113"/>
                  <a:pt x="10672685" y="318365"/>
                </a:cubicBezTo>
                <a:lnTo>
                  <a:pt x="10716380" y="318654"/>
                </a:lnTo>
                <a:lnTo>
                  <a:pt x="10723578" y="317475"/>
                </a:lnTo>
                <a:cubicBezTo>
                  <a:pt x="10767943" y="310202"/>
                  <a:pt x="10822778" y="298717"/>
                  <a:pt x="10867143" y="291446"/>
                </a:cubicBezTo>
                <a:cubicBezTo>
                  <a:pt x="10911510" y="284173"/>
                  <a:pt x="10947400" y="277667"/>
                  <a:pt x="10955127" y="285145"/>
                </a:cubicBezTo>
                <a:cubicBezTo>
                  <a:pt x="10957120" y="281695"/>
                  <a:pt x="10957120" y="281695"/>
                  <a:pt x="10957120" y="281695"/>
                </a:cubicBezTo>
                <a:cubicBezTo>
                  <a:pt x="10957120" y="281695"/>
                  <a:pt x="10957120" y="281695"/>
                  <a:pt x="10962354" y="279588"/>
                </a:cubicBezTo>
                <a:lnTo>
                  <a:pt x="10967549" y="281739"/>
                </a:lnTo>
                <a:lnTo>
                  <a:pt x="10999095" y="272460"/>
                </a:lnTo>
                <a:cubicBezTo>
                  <a:pt x="11014575" y="268637"/>
                  <a:pt x="11025693" y="267264"/>
                  <a:pt x="11030199" y="270290"/>
                </a:cubicBezTo>
                <a:cubicBezTo>
                  <a:pt x="11031688" y="266678"/>
                  <a:pt x="11031688" y="266678"/>
                  <a:pt x="11031688" y="266678"/>
                </a:cubicBezTo>
                <a:cubicBezTo>
                  <a:pt x="11031688" y="266678"/>
                  <a:pt x="11031688" y="266678"/>
                  <a:pt x="11036678" y="263881"/>
                </a:cubicBezTo>
                <a:cubicBezTo>
                  <a:pt x="11040179" y="264695"/>
                  <a:pt x="11043681" y="265507"/>
                  <a:pt x="11047180" y="266322"/>
                </a:cubicBezTo>
                <a:cubicBezTo>
                  <a:pt x="11047180" y="266322"/>
                  <a:pt x="11047180" y="266322"/>
                  <a:pt x="11042191" y="269120"/>
                </a:cubicBezTo>
                <a:cubicBezTo>
                  <a:pt x="11042191" y="269120"/>
                  <a:pt x="11042191" y="269120"/>
                  <a:pt x="11037200" y="271917"/>
                </a:cubicBezTo>
                <a:cubicBezTo>
                  <a:pt x="11054182" y="267950"/>
                  <a:pt x="11071164" y="263981"/>
                  <a:pt x="11088146" y="260012"/>
                </a:cubicBezTo>
                <a:cubicBezTo>
                  <a:pt x="11086656" y="263624"/>
                  <a:pt x="11105651" y="264081"/>
                  <a:pt x="11099171" y="270491"/>
                </a:cubicBezTo>
                <a:cubicBezTo>
                  <a:pt x="11189067" y="247853"/>
                  <a:pt x="11253049" y="250850"/>
                  <a:pt x="11313448" y="225314"/>
                </a:cubicBezTo>
                <a:cubicBezTo>
                  <a:pt x="11368416" y="222259"/>
                  <a:pt x="11398436" y="233194"/>
                  <a:pt x="11457870" y="219304"/>
                </a:cubicBezTo>
                <a:cubicBezTo>
                  <a:pt x="11459882" y="223730"/>
                  <a:pt x="11471874" y="222561"/>
                  <a:pt x="11475375" y="223373"/>
                </a:cubicBezTo>
                <a:cubicBezTo>
                  <a:pt x="11500847" y="217421"/>
                  <a:pt x="11531831" y="216707"/>
                  <a:pt x="11562816" y="215995"/>
                </a:cubicBezTo>
                <a:cubicBezTo>
                  <a:pt x="11583300" y="212840"/>
                  <a:pt x="11602293" y="213298"/>
                  <a:pt x="11619799" y="217366"/>
                </a:cubicBezTo>
                <a:cubicBezTo>
                  <a:pt x="11626799" y="218993"/>
                  <a:pt x="11630300" y="219808"/>
                  <a:pt x="11637302" y="221433"/>
                </a:cubicBezTo>
                <a:cubicBezTo>
                  <a:pt x="11635813" y="225046"/>
                  <a:pt x="11635813" y="225046"/>
                  <a:pt x="11635813" y="225046"/>
                </a:cubicBezTo>
                <a:cubicBezTo>
                  <a:pt x="11625833" y="230641"/>
                  <a:pt x="11610341" y="230997"/>
                  <a:pt x="11592838" y="226929"/>
                </a:cubicBezTo>
                <a:cubicBezTo>
                  <a:pt x="11573843" y="226471"/>
                  <a:pt x="11554850" y="226014"/>
                  <a:pt x="11541369" y="230797"/>
                </a:cubicBezTo>
                <a:cubicBezTo>
                  <a:pt x="11530868" y="228356"/>
                  <a:pt x="11523866" y="226729"/>
                  <a:pt x="11513361" y="224287"/>
                </a:cubicBezTo>
                <a:cubicBezTo>
                  <a:pt x="11477387" y="227799"/>
                  <a:pt x="11465396" y="228968"/>
                  <a:pt x="11432922" y="233296"/>
                </a:cubicBezTo>
                <a:cubicBezTo>
                  <a:pt x="11439400" y="226885"/>
                  <a:pt x="11417429" y="233650"/>
                  <a:pt x="11406927" y="231210"/>
                </a:cubicBezTo>
                <a:cubicBezTo>
                  <a:pt x="11398436" y="233194"/>
                  <a:pt x="11383467" y="241587"/>
                  <a:pt x="11400448" y="237619"/>
                </a:cubicBezTo>
                <a:cubicBezTo>
                  <a:pt x="11369987" y="246369"/>
                  <a:pt x="11330513" y="249068"/>
                  <a:pt x="11291036" y="251765"/>
                </a:cubicBezTo>
                <a:cubicBezTo>
                  <a:pt x="11250073" y="258074"/>
                  <a:pt x="11210597" y="260770"/>
                  <a:pt x="11168143" y="270691"/>
                </a:cubicBezTo>
                <a:cubicBezTo>
                  <a:pt x="11169633" y="267080"/>
                  <a:pt x="11161141" y="269063"/>
                  <a:pt x="11164119" y="261841"/>
                </a:cubicBezTo>
                <a:cubicBezTo>
                  <a:pt x="11113176" y="273747"/>
                  <a:pt x="11090680" y="272474"/>
                  <a:pt x="11064245" y="290075"/>
                </a:cubicBezTo>
                <a:lnTo>
                  <a:pt x="11044365" y="294063"/>
                </a:lnTo>
                <a:lnTo>
                  <a:pt x="11083952" y="291560"/>
                </a:lnTo>
                <a:lnTo>
                  <a:pt x="11108139" y="291351"/>
                </a:lnTo>
                <a:lnTo>
                  <a:pt x="11179646" y="275396"/>
                </a:lnTo>
                <a:cubicBezTo>
                  <a:pt x="11188060" y="275138"/>
                  <a:pt x="11191174" y="276691"/>
                  <a:pt x="11199590" y="276435"/>
                </a:cubicBezTo>
                <a:cubicBezTo>
                  <a:pt x="11221722" y="274115"/>
                  <a:pt x="11267244" y="261204"/>
                  <a:pt x="11281886" y="264051"/>
                </a:cubicBezTo>
                <a:cubicBezTo>
                  <a:pt x="11280960" y="259140"/>
                  <a:pt x="11283147" y="255780"/>
                  <a:pt x="11294676" y="257075"/>
                </a:cubicBezTo>
                <a:cubicBezTo>
                  <a:pt x="11299977" y="255268"/>
                  <a:pt x="11331451" y="257601"/>
                  <a:pt x="11333638" y="254244"/>
                </a:cubicBezTo>
                <a:cubicBezTo>
                  <a:pt x="11328336" y="256050"/>
                  <a:pt x="11330524" y="252691"/>
                  <a:pt x="11327410" y="251140"/>
                </a:cubicBezTo>
                <a:lnTo>
                  <a:pt x="11357177" y="248888"/>
                </a:lnTo>
                <a:lnTo>
                  <a:pt x="11362945" y="259856"/>
                </a:lnTo>
                <a:lnTo>
                  <a:pt x="11346093" y="260449"/>
                </a:lnTo>
                <a:cubicBezTo>
                  <a:pt x="11326444" y="268456"/>
                  <a:pt x="11305324" y="272393"/>
                  <a:pt x="11282761" y="276166"/>
                </a:cubicBezTo>
                <a:lnTo>
                  <a:pt x="11247485" y="283394"/>
                </a:lnTo>
                <a:lnTo>
                  <a:pt x="11256431" y="284911"/>
                </a:lnTo>
                <a:lnTo>
                  <a:pt x="11265323" y="283258"/>
                </a:lnTo>
                <a:lnTo>
                  <a:pt x="11269499" y="287127"/>
                </a:lnTo>
                <a:lnTo>
                  <a:pt x="11288451" y="290340"/>
                </a:lnTo>
                <a:lnTo>
                  <a:pt x="11290684" y="290126"/>
                </a:lnTo>
                <a:cubicBezTo>
                  <a:pt x="11316517" y="286871"/>
                  <a:pt x="11341846" y="282806"/>
                  <a:pt x="11363516" y="278030"/>
                </a:cubicBezTo>
                <a:lnTo>
                  <a:pt x="11372652" y="278307"/>
                </a:lnTo>
                <a:lnTo>
                  <a:pt x="11373477" y="279875"/>
                </a:lnTo>
                <a:lnTo>
                  <a:pt x="11395854" y="276286"/>
                </a:lnTo>
                <a:cubicBezTo>
                  <a:pt x="11402104" y="275044"/>
                  <a:pt x="11409470" y="291891"/>
                  <a:pt x="11415722" y="290648"/>
                </a:cubicBezTo>
                <a:cubicBezTo>
                  <a:pt x="11435100" y="286796"/>
                  <a:pt x="11454319" y="276982"/>
                  <a:pt x="11480572" y="271763"/>
                </a:cubicBezTo>
                <a:cubicBezTo>
                  <a:pt x="11480734" y="277723"/>
                  <a:pt x="11487323" y="289065"/>
                  <a:pt x="11494994" y="293866"/>
                </a:cubicBezTo>
                <a:lnTo>
                  <a:pt x="11553130" y="282308"/>
                </a:lnTo>
                <a:cubicBezTo>
                  <a:pt x="11572677" y="284749"/>
                  <a:pt x="11598522" y="287601"/>
                  <a:pt x="11638186" y="290370"/>
                </a:cubicBezTo>
                <a:cubicBezTo>
                  <a:pt x="11667939" y="292445"/>
                  <a:pt x="11735389" y="289837"/>
                  <a:pt x="11770033" y="293186"/>
                </a:cubicBezTo>
                <a:lnTo>
                  <a:pt x="11789298" y="298420"/>
                </a:lnTo>
                <a:lnTo>
                  <a:pt x="11815114" y="301699"/>
                </a:lnTo>
                <a:cubicBezTo>
                  <a:pt x="11818260" y="299098"/>
                  <a:pt x="11818260" y="299098"/>
                  <a:pt x="11818260" y="299098"/>
                </a:cubicBezTo>
                <a:cubicBezTo>
                  <a:pt x="11818260" y="299098"/>
                  <a:pt x="11820405" y="301736"/>
                  <a:pt x="11820405" y="301736"/>
                </a:cubicBezTo>
                <a:cubicBezTo>
                  <a:pt x="11823548" y="299135"/>
                  <a:pt x="11830982" y="301808"/>
                  <a:pt x="11830982" y="301808"/>
                </a:cubicBezTo>
                <a:cubicBezTo>
                  <a:pt x="11836273" y="301843"/>
                  <a:pt x="11833130" y="304443"/>
                  <a:pt x="11827840" y="304407"/>
                </a:cubicBezTo>
                <a:cubicBezTo>
                  <a:pt x="11824695" y="307008"/>
                  <a:pt x="11824695" y="307008"/>
                  <a:pt x="11822549" y="304372"/>
                </a:cubicBezTo>
                <a:cubicBezTo>
                  <a:pt x="11832131" y="309681"/>
                  <a:pt x="11854288" y="304587"/>
                  <a:pt x="11855435" y="312460"/>
                </a:cubicBezTo>
                <a:cubicBezTo>
                  <a:pt x="11809973" y="314772"/>
                  <a:pt x="11795398" y="335648"/>
                  <a:pt x="11746645" y="327452"/>
                </a:cubicBezTo>
                <a:cubicBezTo>
                  <a:pt x="11742353" y="322180"/>
                  <a:pt x="11756077" y="319652"/>
                  <a:pt x="11759221" y="317051"/>
                </a:cubicBezTo>
                <a:lnTo>
                  <a:pt x="11737889" y="315557"/>
                </a:lnTo>
                <a:lnTo>
                  <a:pt x="11686985" y="325947"/>
                </a:lnTo>
                <a:cubicBezTo>
                  <a:pt x="11638429" y="334435"/>
                  <a:pt x="11587390" y="341085"/>
                  <a:pt x="11567931" y="341958"/>
                </a:cubicBezTo>
                <a:cubicBezTo>
                  <a:pt x="11534926" y="329874"/>
                  <a:pt x="11476495" y="353809"/>
                  <a:pt x="11430692" y="356588"/>
                </a:cubicBezTo>
                <a:cubicBezTo>
                  <a:pt x="11397937" y="353779"/>
                  <a:pt x="11357138" y="355648"/>
                  <a:pt x="11316401" y="359834"/>
                </a:cubicBezTo>
                <a:lnTo>
                  <a:pt x="11232235" y="372508"/>
                </a:lnTo>
                <a:lnTo>
                  <a:pt x="11232117" y="373119"/>
                </a:lnTo>
                <a:cubicBezTo>
                  <a:pt x="11231991" y="373774"/>
                  <a:pt x="11231991" y="373774"/>
                  <a:pt x="11231991" y="373774"/>
                </a:cubicBezTo>
                <a:lnTo>
                  <a:pt x="11221567" y="374113"/>
                </a:lnTo>
                <a:lnTo>
                  <a:pt x="11202483" y="376987"/>
                </a:lnTo>
                <a:lnTo>
                  <a:pt x="11202857" y="380295"/>
                </a:lnTo>
                <a:lnTo>
                  <a:pt x="11212222" y="381882"/>
                </a:lnTo>
                <a:lnTo>
                  <a:pt x="11250407" y="375713"/>
                </a:lnTo>
                <a:cubicBezTo>
                  <a:pt x="11263884" y="375836"/>
                  <a:pt x="11261214" y="378898"/>
                  <a:pt x="11253159" y="382940"/>
                </a:cubicBezTo>
                <a:cubicBezTo>
                  <a:pt x="11271980" y="376940"/>
                  <a:pt x="11293555" y="378166"/>
                  <a:pt x="11298897" y="372042"/>
                </a:cubicBezTo>
                <a:cubicBezTo>
                  <a:pt x="11328527" y="369229"/>
                  <a:pt x="11347388" y="368373"/>
                  <a:pt x="11363539" y="365436"/>
                </a:cubicBezTo>
                <a:cubicBezTo>
                  <a:pt x="11382400" y="364580"/>
                  <a:pt x="11395879" y="364704"/>
                  <a:pt x="11420166" y="368014"/>
                </a:cubicBezTo>
                <a:cubicBezTo>
                  <a:pt x="11420206" y="373158"/>
                  <a:pt x="11412111" y="372056"/>
                  <a:pt x="11412151" y="377201"/>
                </a:cubicBezTo>
                <a:cubicBezTo>
                  <a:pt x="11449876" y="375490"/>
                  <a:pt x="11476793" y="370593"/>
                  <a:pt x="11509133" y="369861"/>
                </a:cubicBezTo>
                <a:cubicBezTo>
                  <a:pt x="11541434" y="363986"/>
                  <a:pt x="11573775" y="363253"/>
                  <a:pt x="11616924" y="365708"/>
                </a:cubicBezTo>
                <a:cubicBezTo>
                  <a:pt x="11592678" y="367543"/>
                  <a:pt x="11606198" y="372811"/>
                  <a:pt x="11614333" y="379060"/>
                </a:cubicBezTo>
                <a:cubicBezTo>
                  <a:pt x="11617046" y="381143"/>
                  <a:pt x="11622429" y="380162"/>
                  <a:pt x="11625141" y="382246"/>
                </a:cubicBezTo>
                <a:cubicBezTo>
                  <a:pt x="11625141" y="382246"/>
                  <a:pt x="11622469" y="385307"/>
                  <a:pt x="11617086" y="386287"/>
                </a:cubicBezTo>
                <a:cubicBezTo>
                  <a:pt x="11617086" y="386287"/>
                  <a:pt x="11617086" y="386287"/>
                  <a:pt x="11611703" y="387266"/>
                </a:cubicBezTo>
                <a:cubicBezTo>
                  <a:pt x="11622469" y="385307"/>
                  <a:pt x="11614455" y="394493"/>
                  <a:pt x="11598265" y="392286"/>
                </a:cubicBezTo>
                <a:cubicBezTo>
                  <a:pt x="11598265" y="392286"/>
                  <a:pt x="11598265" y="392286"/>
                  <a:pt x="11598224" y="387142"/>
                </a:cubicBezTo>
                <a:cubicBezTo>
                  <a:pt x="11595512" y="385059"/>
                  <a:pt x="11590130" y="386038"/>
                  <a:pt x="11590130" y="386038"/>
                </a:cubicBezTo>
                <a:cubicBezTo>
                  <a:pt x="11590089" y="380893"/>
                  <a:pt x="11592800" y="382977"/>
                  <a:pt x="11598183" y="381997"/>
                </a:cubicBezTo>
                <a:cubicBezTo>
                  <a:pt x="11598183" y="381997"/>
                  <a:pt x="11598183" y="381997"/>
                  <a:pt x="11603566" y="381018"/>
                </a:cubicBezTo>
                <a:cubicBezTo>
                  <a:pt x="11584664" y="376730"/>
                  <a:pt x="11546940" y="378440"/>
                  <a:pt x="11541598" y="384563"/>
                </a:cubicBezTo>
                <a:cubicBezTo>
                  <a:pt x="11503873" y="386274"/>
                  <a:pt x="11468779" y="379778"/>
                  <a:pt x="11447286" y="388841"/>
                </a:cubicBezTo>
                <a:cubicBezTo>
                  <a:pt x="11423040" y="390676"/>
                  <a:pt x="11433766" y="383572"/>
                  <a:pt x="11417575" y="381366"/>
                </a:cubicBezTo>
                <a:cubicBezTo>
                  <a:pt x="11393331" y="383200"/>
                  <a:pt x="11396084" y="390428"/>
                  <a:pt x="11379933" y="393367"/>
                </a:cubicBezTo>
                <a:cubicBezTo>
                  <a:pt x="11366434" y="390670"/>
                  <a:pt x="11354301" y="390301"/>
                  <a:pt x="11343524" y="390973"/>
                </a:cubicBezTo>
                <a:lnTo>
                  <a:pt x="11323504" y="393704"/>
                </a:lnTo>
                <a:lnTo>
                  <a:pt x="11327668" y="396335"/>
                </a:lnTo>
                <a:cubicBezTo>
                  <a:pt x="11331157" y="397247"/>
                  <a:pt x="11334897" y="397728"/>
                  <a:pt x="11336517" y="398399"/>
                </a:cubicBezTo>
                <a:cubicBezTo>
                  <a:pt x="11361940" y="396106"/>
                  <a:pt x="11391848" y="399948"/>
                  <a:pt x="11421756" y="403789"/>
                </a:cubicBezTo>
                <a:cubicBezTo>
                  <a:pt x="11441944" y="403603"/>
                  <a:pt x="11460140" y="406867"/>
                  <a:pt x="11476341" y="413581"/>
                </a:cubicBezTo>
                <a:cubicBezTo>
                  <a:pt x="11482819" y="416266"/>
                  <a:pt x="11486059" y="417610"/>
                  <a:pt x="11492539" y="420295"/>
                </a:cubicBezTo>
                <a:cubicBezTo>
                  <a:pt x="11490545" y="423746"/>
                  <a:pt x="11490545" y="423746"/>
                  <a:pt x="11490545" y="423746"/>
                </a:cubicBezTo>
                <a:cubicBezTo>
                  <a:pt x="11480076" y="427960"/>
                  <a:pt x="11465122" y="426039"/>
                  <a:pt x="11448923" y="419325"/>
                </a:cubicBezTo>
                <a:cubicBezTo>
                  <a:pt x="11430729" y="416061"/>
                  <a:pt x="11412534" y="412796"/>
                  <a:pt x="11398825" y="415668"/>
                </a:cubicBezTo>
                <a:cubicBezTo>
                  <a:pt x="11389105" y="411640"/>
                  <a:pt x="11382626" y="408955"/>
                  <a:pt x="11372906" y="404927"/>
                </a:cubicBezTo>
                <a:cubicBezTo>
                  <a:pt x="11337762" y="403191"/>
                  <a:pt x="11326049" y="402612"/>
                  <a:pt x="11294145" y="402221"/>
                </a:cubicBezTo>
                <a:lnTo>
                  <a:pt x="11290332" y="399960"/>
                </a:lnTo>
                <a:lnTo>
                  <a:pt x="11288340" y="400368"/>
                </a:lnTo>
                <a:cubicBezTo>
                  <a:pt x="11278246" y="402204"/>
                  <a:pt x="11266801" y="403642"/>
                  <a:pt x="11253321" y="403519"/>
                </a:cubicBezTo>
                <a:lnTo>
                  <a:pt x="11251216" y="402247"/>
                </a:lnTo>
                <a:lnTo>
                  <a:pt x="11211428" y="403754"/>
                </a:lnTo>
                <a:lnTo>
                  <a:pt x="11197045" y="402819"/>
                </a:lnTo>
                <a:lnTo>
                  <a:pt x="11196899" y="403068"/>
                </a:lnTo>
                <a:cubicBezTo>
                  <a:pt x="11209740" y="413166"/>
                  <a:pt x="11229904" y="415150"/>
                  <a:pt x="11236493" y="426492"/>
                </a:cubicBezTo>
                <a:lnTo>
                  <a:pt x="11230242" y="427735"/>
                </a:lnTo>
                <a:lnTo>
                  <a:pt x="11230412" y="434027"/>
                </a:lnTo>
                <a:cubicBezTo>
                  <a:pt x="11203988" y="432954"/>
                  <a:pt x="11197575" y="428238"/>
                  <a:pt x="11165071" y="434699"/>
                </a:cubicBezTo>
                <a:lnTo>
                  <a:pt x="11165739" y="459535"/>
                </a:lnTo>
                <a:cubicBezTo>
                  <a:pt x="11178241" y="457049"/>
                  <a:pt x="11191527" y="460400"/>
                  <a:pt x="11204655" y="457790"/>
                </a:cubicBezTo>
                <a:lnTo>
                  <a:pt x="11205331" y="482960"/>
                </a:lnTo>
                <a:lnTo>
                  <a:pt x="11192205" y="485570"/>
                </a:lnTo>
                <a:cubicBezTo>
                  <a:pt x="11185785" y="480521"/>
                  <a:pt x="11172318" y="470546"/>
                  <a:pt x="11159361" y="479449"/>
                </a:cubicBezTo>
                <a:lnTo>
                  <a:pt x="11159699" y="492031"/>
                </a:lnTo>
                <a:cubicBezTo>
                  <a:pt x="11133774" y="509504"/>
                  <a:pt x="11101767" y="534512"/>
                  <a:pt x="11075849" y="552315"/>
                </a:cubicBezTo>
                <a:cubicBezTo>
                  <a:pt x="11037429" y="572605"/>
                  <a:pt x="11016920" y="557704"/>
                  <a:pt x="10978670" y="584287"/>
                </a:cubicBezTo>
                <a:lnTo>
                  <a:pt x="10978829" y="590248"/>
                </a:lnTo>
                <a:cubicBezTo>
                  <a:pt x="11011337" y="583786"/>
                  <a:pt x="11057138" y="581005"/>
                  <a:pt x="11089475" y="568250"/>
                </a:cubicBezTo>
                <a:lnTo>
                  <a:pt x="11089645" y="574543"/>
                </a:lnTo>
                <a:cubicBezTo>
                  <a:pt x="11082937" y="582202"/>
                  <a:pt x="11076856" y="589737"/>
                  <a:pt x="11070765" y="596942"/>
                </a:cubicBezTo>
                <a:cubicBezTo>
                  <a:pt x="11050761" y="600917"/>
                  <a:pt x="11050601" y="594956"/>
                  <a:pt x="11038098" y="597442"/>
                </a:cubicBezTo>
                <a:cubicBezTo>
                  <a:pt x="11031384" y="604771"/>
                  <a:pt x="11025300" y="612304"/>
                  <a:pt x="11018423" y="613672"/>
                </a:cubicBezTo>
                <a:lnTo>
                  <a:pt x="11018584" y="619633"/>
                </a:lnTo>
                <a:cubicBezTo>
                  <a:pt x="11045017" y="621037"/>
                  <a:pt x="11045017" y="621037"/>
                  <a:pt x="11051768" y="638340"/>
                </a:cubicBezTo>
                <a:lnTo>
                  <a:pt x="11032389" y="642192"/>
                </a:lnTo>
                <a:lnTo>
                  <a:pt x="11032017" y="642082"/>
                </a:lnTo>
                <a:lnTo>
                  <a:pt x="11033352" y="644796"/>
                </a:lnTo>
                <a:lnTo>
                  <a:pt x="11017240" y="644995"/>
                </a:lnTo>
                <a:lnTo>
                  <a:pt x="11013349" y="658628"/>
                </a:lnTo>
                <a:lnTo>
                  <a:pt x="11023000" y="664562"/>
                </a:lnTo>
                <a:lnTo>
                  <a:pt x="11033475" y="663056"/>
                </a:lnTo>
                <a:lnTo>
                  <a:pt x="11042566" y="663545"/>
                </a:lnTo>
                <a:lnTo>
                  <a:pt x="11046060" y="670661"/>
                </a:lnTo>
                <a:lnTo>
                  <a:pt x="11046353" y="670710"/>
                </a:lnTo>
                <a:cubicBezTo>
                  <a:pt x="11046353" y="670710"/>
                  <a:pt x="11051937" y="644630"/>
                  <a:pt x="11052265" y="656884"/>
                </a:cubicBezTo>
                <a:lnTo>
                  <a:pt x="11052605" y="669470"/>
                </a:lnTo>
                <a:lnTo>
                  <a:pt x="11059481" y="668102"/>
                </a:lnTo>
                <a:lnTo>
                  <a:pt x="11059650" y="674393"/>
                </a:lnTo>
                <a:lnTo>
                  <a:pt x="11049708" y="678082"/>
                </a:lnTo>
                <a:lnTo>
                  <a:pt x="11050107" y="678894"/>
                </a:lnTo>
                <a:lnTo>
                  <a:pt x="11046842" y="679146"/>
                </a:lnTo>
                <a:lnTo>
                  <a:pt x="11036937" y="682821"/>
                </a:lnTo>
                <a:cubicBezTo>
                  <a:pt x="11030437" y="686444"/>
                  <a:pt x="11023955" y="690812"/>
                  <a:pt x="11014346" y="695720"/>
                </a:cubicBezTo>
                <a:lnTo>
                  <a:pt x="11014523" y="702342"/>
                </a:lnTo>
                <a:cubicBezTo>
                  <a:pt x="11047030" y="695880"/>
                  <a:pt x="11053769" y="712852"/>
                  <a:pt x="11086446" y="712681"/>
                </a:cubicBezTo>
                <a:cubicBezTo>
                  <a:pt x="11092663" y="686807"/>
                  <a:pt x="11086117" y="700428"/>
                  <a:pt x="11099074" y="691527"/>
                </a:cubicBezTo>
                <a:cubicBezTo>
                  <a:pt x="11112372" y="695208"/>
                  <a:pt x="11131581" y="685063"/>
                  <a:pt x="11145206" y="701000"/>
                </a:cubicBezTo>
                <a:cubicBezTo>
                  <a:pt x="11132249" y="709902"/>
                  <a:pt x="11132249" y="709902"/>
                  <a:pt x="11126166" y="717435"/>
                </a:cubicBezTo>
                <a:lnTo>
                  <a:pt x="11151796" y="712341"/>
                </a:lnTo>
                <a:cubicBezTo>
                  <a:pt x="11165042" y="690729"/>
                  <a:pt x="11191295" y="685512"/>
                  <a:pt x="11230053" y="677806"/>
                </a:cubicBezTo>
                <a:lnTo>
                  <a:pt x="11230561" y="696682"/>
                </a:lnTo>
                <a:cubicBezTo>
                  <a:pt x="11205262" y="714031"/>
                  <a:pt x="11198563" y="722020"/>
                  <a:pt x="11199392" y="752820"/>
                </a:cubicBezTo>
                <a:cubicBezTo>
                  <a:pt x="11212687" y="756501"/>
                  <a:pt x="11206436" y="757744"/>
                  <a:pt x="11212857" y="762793"/>
                </a:cubicBezTo>
                <a:lnTo>
                  <a:pt x="11199729" y="765403"/>
                </a:lnTo>
                <a:cubicBezTo>
                  <a:pt x="11180688" y="781841"/>
                  <a:pt x="11153470" y="774599"/>
                  <a:pt x="11141306" y="789670"/>
                </a:cubicBezTo>
                <a:cubicBezTo>
                  <a:pt x="11134591" y="796997"/>
                  <a:pt x="11128508" y="804533"/>
                  <a:pt x="11121792" y="811860"/>
                </a:cubicBezTo>
                <a:cubicBezTo>
                  <a:pt x="11128847" y="817117"/>
                  <a:pt x="11129007" y="823077"/>
                  <a:pt x="11135428" y="828127"/>
                </a:cubicBezTo>
                <a:cubicBezTo>
                  <a:pt x="11102922" y="834589"/>
                  <a:pt x="11109628" y="826931"/>
                  <a:pt x="11089963" y="843491"/>
                </a:cubicBezTo>
                <a:lnTo>
                  <a:pt x="11089288" y="818321"/>
                </a:lnTo>
                <a:lnTo>
                  <a:pt x="11011773" y="833731"/>
                </a:lnTo>
                <a:cubicBezTo>
                  <a:pt x="10999489" y="867803"/>
                  <a:pt x="10974233" y="910112"/>
                  <a:pt x="10935645" y="924110"/>
                </a:cubicBezTo>
                <a:cubicBezTo>
                  <a:pt x="10925703" y="916598"/>
                  <a:pt x="10902804" y="918069"/>
                  <a:pt x="10878305" y="921400"/>
                </a:cubicBezTo>
                <a:lnTo>
                  <a:pt x="10861558" y="923511"/>
                </a:lnTo>
                <a:lnTo>
                  <a:pt x="10917229" y="938326"/>
                </a:lnTo>
                <a:cubicBezTo>
                  <a:pt x="10937349" y="943992"/>
                  <a:pt x="10958321" y="948413"/>
                  <a:pt x="10987647" y="948235"/>
                </a:cubicBezTo>
                <a:cubicBezTo>
                  <a:pt x="10988435" y="953191"/>
                  <a:pt x="10999869" y="954776"/>
                  <a:pt x="11002926" y="956411"/>
                </a:cubicBezTo>
                <a:cubicBezTo>
                  <a:pt x="11028062" y="956259"/>
                  <a:pt x="11057043" y="962697"/>
                  <a:pt x="11086023" y="969138"/>
                </a:cubicBezTo>
                <a:cubicBezTo>
                  <a:pt x="11105836" y="970668"/>
                  <a:pt x="11123382" y="975523"/>
                  <a:pt x="11138663" y="983701"/>
                </a:cubicBezTo>
                <a:cubicBezTo>
                  <a:pt x="11144774" y="986970"/>
                  <a:pt x="11147830" y="988605"/>
                  <a:pt x="11153942" y="991875"/>
                </a:cubicBezTo>
                <a:cubicBezTo>
                  <a:pt x="11151676" y="995197"/>
                  <a:pt x="11151676" y="995197"/>
                  <a:pt x="11151676" y="995197"/>
                </a:cubicBezTo>
                <a:cubicBezTo>
                  <a:pt x="11141032" y="998570"/>
                  <a:pt x="11126541" y="995349"/>
                  <a:pt x="11111261" y="987173"/>
                </a:cubicBezTo>
                <a:cubicBezTo>
                  <a:pt x="11093716" y="982319"/>
                  <a:pt x="11076167" y="977463"/>
                  <a:pt x="11062467" y="979201"/>
                </a:cubicBezTo>
                <a:cubicBezTo>
                  <a:pt x="11053300" y="974295"/>
                  <a:pt x="11047187" y="971025"/>
                  <a:pt x="11038019" y="966119"/>
                </a:cubicBezTo>
                <a:cubicBezTo>
                  <a:pt x="11003715" y="961367"/>
                  <a:pt x="10992282" y="959781"/>
                  <a:pt x="10961034" y="956663"/>
                </a:cubicBezTo>
                <a:cubicBezTo>
                  <a:pt x="10968623" y="951656"/>
                  <a:pt x="10946544" y="953444"/>
                  <a:pt x="10937378" y="948540"/>
                </a:cubicBezTo>
                <a:cubicBezTo>
                  <a:pt x="10928997" y="948590"/>
                  <a:pt x="10913031" y="953648"/>
                  <a:pt x="10929786" y="953546"/>
                </a:cubicBezTo>
                <a:cubicBezTo>
                  <a:pt x="10899330" y="955385"/>
                  <a:pt x="10861969" y="948997"/>
                  <a:pt x="10824610" y="942607"/>
                </a:cubicBezTo>
                <a:cubicBezTo>
                  <a:pt x="10804798" y="941074"/>
                  <a:pt x="10785552" y="938710"/>
                  <a:pt x="10766022" y="936761"/>
                </a:cubicBezTo>
                <a:lnTo>
                  <a:pt x="10765005" y="936706"/>
                </a:lnTo>
                <a:lnTo>
                  <a:pt x="10765731" y="938912"/>
                </a:lnTo>
                <a:lnTo>
                  <a:pt x="10752605" y="941521"/>
                </a:lnTo>
                <a:cubicBezTo>
                  <a:pt x="10725690" y="922235"/>
                  <a:pt x="10563160" y="954545"/>
                  <a:pt x="10537860" y="971893"/>
                </a:cubicBezTo>
                <a:cubicBezTo>
                  <a:pt x="10518651" y="982039"/>
                  <a:pt x="10499940" y="1010728"/>
                  <a:pt x="10480095" y="1020667"/>
                </a:cubicBezTo>
                <a:cubicBezTo>
                  <a:pt x="10460269" y="1031266"/>
                  <a:pt x="10446965" y="1027252"/>
                  <a:pt x="10434640" y="1036360"/>
                </a:cubicBezTo>
                <a:cubicBezTo>
                  <a:pt x="10454188" y="1038800"/>
                  <a:pt x="10454349" y="1044761"/>
                  <a:pt x="10480603" y="1039542"/>
                </a:cubicBezTo>
                <a:cubicBezTo>
                  <a:pt x="10500278" y="1023314"/>
                  <a:pt x="10655264" y="967531"/>
                  <a:pt x="10668393" y="964920"/>
                </a:cubicBezTo>
                <a:cubicBezTo>
                  <a:pt x="10688100" y="973323"/>
                  <a:pt x="10681680" y="968272"/>
                  <a:pt x="10688261" y="979282"/>
                </a:cubicBezTo>
                <a:cubicBezTo>
                  <a:pt x="10675480" y="994808"/>
                  <a:pt x="10675480" y="994808"/>
                  <a:pt x="10675641" y="1000767"/>
                </a:cubicBezTo>
                <a:cubicBezTo>
                  <a:pt x="10683023" y="1018279"/>
                  <a:pt x="10683023" y="1018279"/>
                  <a:pt x="10695856" y="1028046"/>
                </a:cubicBezTo>
                <a:cubicBezTo>
                  <a:pt x="10708984" y="1025435"/>
                  <a:pt x="10721942" y="1016533"/>
                  <a:pt x="10741320" y="1012680"/>
                </a:cubicBezTo>
                <a:cubicBezTo>
                  <a:pt x="10746986" y="1030532"/>
                  <a:pt x="10826416" y="1030911"/>
                  <a:pt x="10869032" y="1042539"/>
                </a:cubicBezTo>
                <a:lnTo>
                  <a:pt x="10888457" y="1054708"/>
                </a:lnTo>
                <a:lnTo>
                  <a:pt x="10891591" y="1054608"/>
                </a:lnTo>
                <a:cubicBezTo>
                  <a:pt x="10915388" y="1066296"/>
                  <a:pt x="10962572" y="1068514"/>
                  <a:pt x="11000078" y="1078207"/>
                </a:cubicBezTo>
                <a:cubicBezTo>
                  <a:pt x="10970839" y="1072868"/>
                  <a:pt x="10938577" y="1072013"/>
                  <a:pt x="10905912" y="1071467"/>
                </a:cubicBezTo>
                <a:lnTo>
                  <a:pt x="10851696" y="1068733"/>
                </a:lnTo>
                <a:lnTo>
                  <a:pt x="10848685" y="1069431"/>
                </a:lnTo>
                <a:lnTo>
                  <a:pt x="10838107" y="1078789"/>
                </a:lnTo>
                <a:cubicBezTo>
                  <a:pt x="10836382" y="1081450"/>
                  <a:pt x="10838847" y="1082671"/>
                  <a:pt x="10851027" y="1080972"/>
                </a:cubicBezTo>
                <a:cubicBezTo>
                  <a:pt x="10828938" y="1086900"/>
                  <a:pt x="10809709" y="1091433"/>
                  <a:pt x="10792009" y="1094614"/>
                </a:cubicBezTo>
                <a:lnTo>
                  <a:pt x="10788801" y="1094970"/>
                </a:lnTo>
                <a:lnTo>
                  <a:pt x="10788351" y="1095212"/>
                </a:lnTo>
                <a:lnTo>
                  <a:pt x="10783598" y="1096989"/>
                </a:lnTo>
                <a:lnTo>
                  <a:pt x="10783442" y="1096930"/>
                </a:lnTo>
                <a:cubicBezTo>
                  <a:pt x="10783030" y="1096877"/>
                  <a:pt x="10782482" y="1096983"/>
                  <a:pt x="10781944" y="1097608"/>
                </a:cubicBezTo>
                <a:lnTo>
                  <a:pt x="10783598" y="1096989"/>
                </a:lnTo>
                <a:lnTo>
                  <a:pt x="10784133" y="1097192"/>
                </a:lnTo>
                <a:cubicBezTo>
                  <a:pt x="10784671" y="1096566"/>
                  <a:pt x="10785219" y="1096463"/>
                  <a:pt x="10785496" y="1096671"/>
                </a:cubicBezTo>
                <a:lnTo>
                  <a:pt x="10785388" y="1097259"/>
                </a:lnTo>
                <a:lnTo>
                  <a:pt x="10721931" y="1115036"/>
                </a:lnTo>
                <a:lnTo>
                  <a:pt x="10720742" y="1113416"/>
                </a:lnTo>
                <a:cubicBezTo>
                  <a:pt x="10702160" y="1117994"/>
                  <a:pt x="10691217" y="1120071"/>
                  <a:pt x="10672634" y="1124647"/>
                </a:cubicBezTo>
                <a:cubicBezTo>
                  <a:pt x="10667145" y="1124642"/>
                  <a:pt x="10663844" y="1124221"/>
                  <a:pt x="10659466" y="1125053"/>
                </a:cubicBezTo>
                <a:cubicBezTo>
                  <a:pt x="10638695" y="1130042"/>
                  <a:pt x="10616810" y="1134199"/>
                  <a:pt x="10594891" y="1136265"/>
                </a:cubicBezTo>
                <a:cubicBezTo>
                  <a:pt x="10584485" y="1137718"/>
                  <a:pt x="10574351" y="1138857"/>
                  <a:pt x="10564220" y="1140257"/>
                </a:cubicBezTo>
                <a:lnTo>
                  <a:pt x="10535826" y="1145405"/>
                </a:lnTo>
                <a:lnTo>
                  <a:pt x="10535765" y="1145397"/>
                </a:lnTo>
                <a:cubicBezTo>
                  <a:pt x="10535765" y="1145397"/>
                  <a:pt x="10535765" y="1145397"/>
                  <a:pt x="10533577" y="1145813"/>
                </a:cubicBezTo>
                <a:lnTo>
                  <a:pt x="10535826" y="1145405"/>
                </a:lnTo>
                <a:lnTo>
                  <a:pt x="10539067" y="1145818"/>
                </a:lnTo>
                <a:cubicBezTo>
                  <a:pt x="10537989" y="1147069"/>
                  <a:pt x="10536914" y="1148321"/>
                  <a:pt x="10533613" y="1147900"/>
                </a:cubicBezTo>
                <a:cubicBezTo>
                  <a:pt x="10533613" y="1147900"/>
                  <a:pt x="10531425" y="1148316"/>
                  <a:pt x="10531425" y="1148316"/>
                </a:cubicBezTo>
                <a:cubicBezTo>
                  <a:pt x="10530349" y="1149567"/>
                  <a:pt x="10531461" y="1150405"/>
                  <a:pt x="10532538" y="1149151"/>
                </a:cubicBezTo>
                <a:cubicBezTo>
                  <a:pt x="10547894" y="1148330"/>
                  <a:pt x="10570854" y="1142925"/>
                  <a:pt x="10589511" y="1142523"/>
                </a:cubicBezTo>
                <a:cubicBezTo>
                  <a:pt x="10590660" y="1145449"/>
                  <a:pt x="10592848" y="1145032"/>
                  <a:pt x="10587396" y="1147115"/>
                </a:cubicBezTo>
                <a:cubicBezTo>
                  <a:pt x="10585170" y="1145442"/>
                  <a:pt x="10578605" y="1146690"/>
                  <a:pt x="10572039" y="1147936"/>
                </a:cubicBezTo>
                <a:cubicBezTo>
                  <a:pt x="10572113" y="1152111"/>
                  <a:pt x="10557796" y="1149592"/>
                  <a:pt x="10547930" y="1150418"/>
                </a:cubicBezTo>
                <a:cubicBezTo>
                  <a:pt x="10534782" y="1151867"/>
                  <a:pt x="10521095" y="1153942"/>
                  <a:pt x="10507264" y="1155653"/>
                </a:cubicBezTo>
                <a:lnTo>
                  <a:pt x="10492613" y="1156724"/>
                </a:lnTo>
                <a:lnTo>
                  <a:pt x="10476201" y="1179708"/>
                </a:lnTo>
                <a:cubicBezTo>
                  <a:pt x="10464888" y="1191321"/>
                  <a:pt x="10451969" y="1201712"/>
                  <a:pt x="10439324" y="1210552"/>
                </a:cubicBezTo>
                <a:lnTo>
                  <a:pt x="10439823" y="1229099"/>
                </a:lnTo>
                <a:cubicBezTo>
                  <a:pt x="10426696" y="1231708"/>
                  <a:pt x="10413737" y="1240609"/>
                  <a:pt x="10400610" y="1243220"/>
                </a:cubicBezTo>
                <a:cubicBezTo>
                  <a:pt x="10393850" y="1225585"/>
                  <a:pt x="10393521" y="1213332"/>
                  <a:pt x="10380056" y="1203358"/>
                </a:cubicBezTo>
                <a:cubicBezTo>
                  <a:pt x="10307457" y="1167851"/>
                  <a:pt x="10184689" y="1229879"/>
                  <a:pt x="10106086" y="1251497"/>
                </a:cubicBezTo>
                <a:cubicBezTo>
                  <a:pt x="10112462" y="1231585"/>
                  <a:pt x="10112462" y="1231585"/>
                  <a:pt x="10119009" y="1217966"/>
                </a:cubicBezTo>
                <a:lnTo>
                  <a:pt x="10099005" y="1221943"/>
                </a:lnTo>
                <a:cubicBezTo>
                  <a:pt x="10092915" y="1229147"/>
                  <a:pt x="10079957" y="1238048"/>
                  <a:pt x="10066829" y="1240658"/>
                </a:cubicBezTo>
                <a:lnTo>
                  <a:pt x="10066659" y="1234365"/>
                </a:lnTo>
                <a:cubicBezTo>
                  <a:pt x="10072910" y="1233123"/>
                  <a:pt x="10072910" y="1233123"/>
                  <a:pt x="10079627" y="1225795"/>
                </a:cubicBezTo>
                <a:lnTo>
                  <a:pt x="10040245" y="1233624"/>
                </a:lnTo>
                <a:cubicBezTo>
                  <a:pt x="10027573" y="1229818"/>
                  <a:pt x="10007569" y="1233795"/>
                  <a:pt x="9975857" y="1246425"/>
                </a:cubicBezTo>
                <a:lnTo>
                  <a:pt x="9975180" y="1221256"/>
                </a:lnTo>
                <a:lnTo>
                  <a:pt x="9962053" y="1223865"/>
                </a:lnTo>
                <a:cubicBezTo>
                  <a:pt x="9955516" y="1237818"/>
                  <a:pt x="9929886" y="1242911"/>
                  <a:pt x="9917097" y="1258107"/>
                </a:cubicBezTo>
                <a:lnTo>
                  <a:pt x="9917765" y="1282943"/>
                </a:lnTo>
                <a:lnTo>
                  <a:pt x="9879008" y="1290647"/>
                </a:lnTo>
                <a:cubicBezTo>
                  <a:pt x="9871963" y="1285723"/>
                  <a:pt x="9865542" y="1280673"/>
                  <a:pt x="9858496" y="1275749"/>
                </a:cubicBezTo>
                <a:cubicBezTo>
                  <a:pt x="9864875" y="1255835"/>
                  <a:pt x="9864705" y="1249544"/>
                  <a:pt x="9857328" y="1232366"/>
                </a:cubicBezTo>
                <a:lnTo>
                  <a:pt x="9786067" y="1246534"/>
                </a:lnTo>
                <a:cubicBezTo>
                  <a:pt x="9780146" y="1260028"/>
                  <a:pt x="9780146" y="1260028"/>
                  <a:pt x="9780653" y="1278905"/>
                </a:cubicBezTo>
                <a:lnTo>
                  <a:pt x="9780821" y="1285197"/>
                </a:lnTo>
                <a:cubicBezTo>
                  <a:pt x="9766732" y="1275347"/>
                  <a:pt x="9740477" y="1280567"/>
                  <a:pt x="9715016" y="1291953"/>
                </a:cubicBezTo>
                <a:cubicBezTo>
                  <a:pt x="9708469" y="1305574"/>
                  <a:pt x="9721936" y="1315548"/>
                  <a:pt x="9702726" y="1325693"/>
                </a:cubicBezTo>
                <a:cubicBezTo>
                  <a:pt x="9676800" y="1343166"/>
                  <a:pt x="9670051" y="1325864"/>
                  <a:pt x="9637374" y="1326034"/>
                </a:cubicBezTo>
                <a:lnTo>
                  <a:pt x="9637874" y="1344577"/>
                </a:lnTo>
                <a:cubicBezTo>
                  <a:pt x="9611619" y="1349798"/>
                  <a:pt x="9553153" y="1349104"/>
                  <a:pt x="9526564" y="1341737"/>
                </a:cubicBezTo>
                <a:lnTo>
                  <a:pt x="9527230" y="1366574"/>
                </a:lnTo>
                <a:lnTo>
                  <a:pt x="9501602" y="1371669"/>
                </a:lnTo>
                <a:lnTo>
                  <a:pt x="9500935" y="1346831"/>
                </a:lnTo>
                <a:lnTo>
                  <a:pt x="9487807" y="1349441"/>
                </a:lnTo>
                <a:lnTo>
                  <a:pt x="9487975" y="1355735"/>
                </a:lnTo>
                <a:cubicBezTo>
                  <a:pt x="9481438" y="1369686"/>
                  <a:pt x="9488643" y="1380571"/>
                  <a:pt x="9482275" y="1400816"/>
                </a:cubicBezTo>
                <a:lnTo>
                  <a:pt x="9476023" y="1402058"/>
                </a:lnTo>
                <a:cubicBezTo>
                  <a:pt x="9475513" y="1383181"/>
                  <a:pt x="9481936" y="1388232"/>
                  <a:pt x="9469097" y="1378132"/>
                </a:cubicBezTo>
                <a:cubicBezTo>
                  <a:pt x="9456307" y="1393327"/>
                  <a:pt x="9443853" y="1421104"/>
                  <a:pt x="9417262" y="1413740"/>
                </a:cubicBezTo>
                <a:lnTo>
                  <a:pt x="9416923" y="1401156"/>
                </a:lnTo>
                <a:cubicBezTo>
                  <a:pt x="9396748" y="1398840"/>
                  <a:pt x="9384756" y="1420203"/>
                  <a:pt x="9371628" y="1422812"/>
                </a:cubicBezTo>
                <a:lnTo>
                  <a:pt x="9371788" y="1428772"/>
                </a:lnTo>
                <a:cubicBezTo>
                  <a:pt x="9378219" y="1434154"/>
                  <a:pt x="9378219" y="1434154"/>
                  <a:pt x="9385253" y="1438747"/>
                </a:cubicBezTo>
                <a:lnTo>
                  <a:pt x="9365248" y="1442724"/>
                </a:lnTo>
                <a:cubicBezTo>
                  <a:pt x="9358839" y="1438004"/>
                  <a:pt x="9352586" y="1439249"/>
                  <a:pt x="9339285" y="1435235"/>
                </a:cubicBezTo>
                <a:lnTo>
                  <a:pt x="9339620" y="1447819"/>
                </a:lnTo>
                <a:cubicBezTo>
                  <a:pt x="9352916" y="1451501"/>
                  <a:pt x="9346041" y="1452868"/>
                  <a:pt x="9353248" y="1463754"/>
                </a:cubicBezTo>
                <a:cubicBezTo>
                  <a:pt x="9333411" y="1474023"/>
                  <a:pt x="9307951" y="1485411"/>
                  <a:pt x="9288735" y="1495224"/>
                </a:cubicBezTo>
                <a:lnTo>
                  <a:pt x="9288902" y="1501516"/>
                </a:lnTo>
                <a:cubicBezTo>
                  <a:pt x="9321409" y="1495053"/>
                  <a:pt x="9360166" y="1487350"/>
                  <a:pt x="9399100" y="1486267"/>
                </a:cubicBezTo>
                <a:cubicBezTo>
                  <a:pt x="9398753" y="1473353"/>
                  <a:pt x="9392173" y="1462342"/>
                  <a:pt x="9391834" y="1449758"/>
                </a:cubicBezTo>
                <a:lnTo>
                  <a:pt x="9398086" y="1448514"/>
                </a:lnTo>
                <a:cubicBezTo>
                  <a:pt x="9425356" y="1481047"/>
                  <a:pt x="9464897" y="1479179"/>
                  <a:pt x="9523496" y="1461537"/>
                </a:cubicBezTo>
                <a:lnTo>
                  <a:pt x="9523319" y="1454913"/>
                </a:lnTo>
                <a:lnTo>
                  <a:pt x="9516445" y="1456282"/>
                </a:lnTo>
                <a:cubicBezTo>
                  <a:pt x="9503775" y="1452473"/>
                  <a:pt x="9529400" y="1447378"/>
                  <a:pt x="9529400" y="1447378"/>
                </a:cubicBezTo>
                <a:cubicBezTo>
                  <a:pt x="9542699" y="1451062"/>
                  <a:pt x="9555825" y="1448451"/>
                  <a:pt x="9562585" y="1466086"/>
                </a:cubicBezTo>
                <a:lnTo>
                  <a:pt x="9564115" y="1468367"/>
                </a:lnTo>
                <a:lnTo>
                  <a:pt x="9569761" y="1466739"/>
                </a:lnTo>
                <a:cubicBezTo>
                  <a:pt x="9589873" y="1459506"/>
                  <a:pt x="9609269" y="1455973"/>
                  <a:pt x="9627949" y="1456143"/>
                </a:cubicBezTo>
                <a:cubicBezTo>
                  <a:pt x="9635421" y="1456213"/>
                  <a:pt x="9639157" y="1456244"/>
                  <a:pt x="9646629" y="1456312"/>
                </a:cubicBezTo>
                <a:cubicBezTo>
                  <a:pt x="9645913" y="1460015"/>
                  <a:pt x="9645913" y="1460015"/>
                  <a:pt x="9645913" y="1460015"/>
                </a:cubicBezTo>
                <a:cubicBezTo>
                  <a:pt x="9637009" y="1467351"/>
                  <a:pt x="9621347" y="1470917"/>
                  <a:pt x="9602669" y="1470747"/>
                </a:cubicBezTo>
                <a:cubicBezTo>
                  <a:pt x="9583272" y="1474278"/>
                  <a:pt x="9563876" y="1477810"/>
                  <a:pt x="9551234" y="1485112"/>
                </a:cubicBezTo>
                <a:lnTo>
                  <a:pt x="9547281" y="1485077"/>
                </a:lnTo>
                <a:lnTo>
                  <a:pt x="9533996" y="1489664"/>
                </a:lnTo>
                <a:cubicBezTo>
                  <a:pt x="9522607" y="1492677"/>
                  <a:pt x="9511198" y="1494945"/>
                  <a:pt x="9498070" y="1497555"/>
                </a:cubicBezTo>
                <a:cubicBezTo>
                  <a:pt x="9503736" y="1515407"/>
                  <a:pt x="9501285" y="1520638"/>
                  <a:pt x="9499987" y="1532616"/>
                </a:cubicBezTo>
                <a:lnTo>
                  <a:pt x="9499479" y="1545923"/>
                </a:lnTo>
                <a:lnTo>
                  <a:pt x="9517982" y="1538308"/>
                </a:lnTo>
                <a:lnTo>
                  <a:pt x="9540990" y="1510204"/>
                </a:lnTo>
                <a:cubicBezTo>
                  <a:pt x="9553770" y="1500548"/>
                  <a:pt x="9569895" y="1492598"/>
                  <a:pt x="9589506" y="1485702"/>
                </a:cubicBezTo>
                <a:cubicBezTo>
                  <a:pt x="9595917" y="1490421"/>
                  <a:pt x="9589668" y="1491664"/>
                  <a:pt x="9602796" y="1489055"/>
                </a:cubicBezTo>
                <a:lnTo>
                  <a:pt x="9603384" y="1510984"/>
                </a:lnTo>
                <a:lnTo>
                  <a:pt x="9659719" y="1490538"/>
                </a:lnTo>
                <a:cubicBezTo>
                  <a:pt x="9673424" y="1488782"/>
                  <a:pt x="9681809" y="1488719"/>
                  <a:pt x="9692450" y="1485333"/>
                </a:cubicBezTo>
                <a:cubicBezTo>
                  <a:pt x="9742602" y="1466773"/>
                  <a:pt x="9795813" y="1449844"/>
                  <a:pt x="9849829" y="1437868"/>
                </a:cubicBezTo>
                <a:cubicBezTo>
                  <a:pt x="9875307" y="1431064"/>
                  <a:pt x="9900219" y="1425092"/>
                  <a:pt x="9925030" y="1418499"/>
                </a:cubicBezTo>
                <a:lnTo>
                  <a:pt x="9994153" y="1397111"/>
                </a:lnTo>
                <a:lnTo>
                  <a:pt x="9994307" y="1397110"/>
                </a:lnTo>
                <a:cubicBezTo>
                  <a:pt x="9994307" y="1397110"/>
                  <a:pt x="9994307" y="1397110"/>
                  <a:pt x="9999628" y="1395418"/>
                </a:cubicBezTo>
                <a:lnTo>
                  <a:pt x="9994153" y="1397111"/>
                </a:lnTo>
                <a:lnTo>
                  <a:pt x="9985925" y="1397173"/>
                </a:lnTo>
                <a:cubicBezTo>
                  <a:pt x="9988183" y="1393851"/>
                  <a:pt x="9990443" y="1390529"/>
                  <a:pt x="9998827" y="1390464"/>
                </a:cubicBezTo>
                <a:cubicBezTo>
                  <a:pt x="9998827" y="1390464"/>
                  <a:pt x="10004148" y="1388773"/>
                  <a:pt x="10004148" y="1388773"/>
                </a:cubicBezTo>
                <a:cubicBezTo>
                  <a:pt x="10006406" y="1385450"/>
                  <a:pt x="10003345" y="1383821"/>
                  <a:pt x="10001086" y="1387142"/>
                </a:cubicBezTo>
                <a:cubicBezTo>
                  <a:pt x="9963032" y="1394041"/>
                  <a:pt x="9907561" y="1414293"/>
                  <a:pt x="9861125" y="1421255"/>
                </a:cubicBezTo>
                <a:cubicBezTo>
                  <a:pt x="9857262" y="1414672"/>
                  <a:pt x="9851940" y="1416367"/>
                  <a:pt x="9864843" y="1409659"/>
                </a:cubicBezTo>
                <a:cubicBezTo>
                  <a:pt x="9870966" y="1412916"/>
                  <a:pt x="9886929" y="1407838"/>
                  <a:pt x="9902893" y="1402759"/>
                </a:cubicBezTo>
                <a:cubicBezTo>
                  <a:pt x="9901290" y="1392855"/>
                  <a:pt x="9937884" y="1394232"/>
                  <a:pt x="9962232" y="1389089"/>
                </a:cubicBezTo>
                <a:cubicBezTo>
                  <a:pt x="10026890" y="1373726"/>
                  <a:pt x="10096066" y="1351718"/>
                  <a:pt x="10164588" y="1342936"/>
                </a:cubicBezTo>
                <a:cubicBezTo>
                  <a:pt x="10172972" y="1342872"/>
                  <a:pt x="10176033" y="1344502"/>
                  <a:pt x="10184417" y="1344439"/>
                </a:cubicBezTo>
                <a:cubicBezTo>
                  <a:pt x="10206505" y="1342618"/>
                  <a:pt x="10252137" y="1330706"/>
                  <a:pt x="10266644" y="1333901"/>
                </a:cubicBezTo>
                <a:cubicBezTo>
                  <a:pt x="10265842" y="1328949"/>
                  <a:pt x="10268101" y="1325627"/>
                  <a:pt x="10279546" y="1327193"/>
                </a:cubicBezTo>
                <a:cubicBezTo>
                  <a:pt x="10284869" y="1325501"/>
                  <a:pt x="10316141" y="1328569"/>
                  <a:pt x="10318400" y="1325246"/>
                </a:cubicBezTo>
                <a:cubicBezTo>
                  <a:pt x="10313080" y="1326938"/>
                  <a:pt x="10315339" y="1323616"/>
                  <a:pt x="10312276" y="1321986"/>
                </a:cubicBezTo>
                <a:lnTo>
                  <a:pt x="10341964" y="1320412"/>
                </a:lnTo>
                <a:lnTo>
                  <a:pt x="10347440" y="1331556"/>
                </a:lnTo>
                <a:lnTo>
                  <a:pt x="10330648" y="1331764"/>
                </a:lnTo>
                <a:cubicBezTo>
                  <a:pt x="10310894" y="1339351"/>
                  <a:pt x="10289774" y="1342815"/>
                  <a:pt x="10267221" y="1346083"/>
                </a:cubicBezTo>
                <a:lnTo>
                  <a:pt x="10206579" y="1357155"/>
                </a:lnTo>
                <a:lnTo>
                  <a:pt x="10197467" y="1355909"/>
                </a:lnTo>
                <a:cubicBezTo>
                  <a:pt x="10197467" y="1355909"/>
                  <a:pt x="10197467" y="1355909"/>
                  <a:pt x="10195208" y="1359232"/>
                </a:cubicBezTo>
                <a:lnTo>
                  <a:pt x="10206579" y="1357155"/>
                </a:lnTo>
                <a:lnTo>
                  <a:pt x="10208913" y="1357477"/>
                </a:lnTo>
                <a:cubicBezTo>
                  <a:pt x="10209715" y="1362428"/>
                  <a:pt x="10204394" y="1364120"/>
                  <a:pt x="10201332" y="1362490"/>
                </a:cubicBezTo>
                <a:cubicBezTo>
                  <a:pt x="10199072" y="1365813"/>
                  <a:pt x="10199072" y="1365813"/>
                  <a:pt x="10199072" y="1365813"/>
                </a:cubicBezTo>
                <a:cubicBezTo>
                  <a:pt x="10246310" y="1363804"/>
                  <a:pt x="10304189" y="1358408"/>
                  <a:pt x="10347563" y="1349816"/>
                </a:cubicBezTo>
                <a:lnTo>
                  <a:pt x="10356655" y="1350306"/>
                </a:lnTo>
                <a:lnTo>
                  <a:pt x="10364198" y="1365656"/>
                </a:lnTo>
                <a:lnTo>
                  <a:pt x="10287436" y="1371550"/>
                </a:lnTo>
                <a:cubicBezTo>
                  <a:pt x="10245455" y="1375793"/>
                  <a:pt x="10207203" y="1381451"/>
                  <a:pt x="10169553" y="1390827"/>
                </a:cubicBezTo>
                <a:cubicBezTo>
                  <a:pt x="10144404" y="1391016"/>
                  <a:pt x="10108611" y="1394593"/>
                  <a:pt x="10087325" y="1401367"/>
                </a:cubicBezTo>
                <a:cubicBezTo>
                  <a:pt x="10104894" y="1406191"/>
                  <a:pt x="10083609" y="1412963"/>
                  <a:pt x="10087473" y="1419544"/>
                </a:cubicBezTo>
                <a:cubicBezTo>
                  <a:pt x="10076833" y="1422930"/>
                  <a:pt x="10076029" y="1417977"/>
                  <a:pt x="10062325" y="1419734"/>
                </a:cubicBezTo>
                <a:cubicBezTo>
                  <a:pt x="10043298" y="1423183"/>
                  <a:pt x="10083609" y="1412963"/>
                  <a:pt x="10063781" y="1411459"/>
                </a:cubicBezTo>
                <a:cubicBezTo>
                  <a:pt x="10012025" y="1420114"/>
                  <a:pt x="9972516" y="1435286"/>
                  <a:pt x="9919957" y="1438989"/>
                </a:cubicBezTo>
                <a:cubicBezTo>
                  <a:pt x="9902537" y="1452343"/>
                  <a:pt x="9872870" y="1459179"/>
                  <a:pt x="9846263" y="1467643"/>
                </a:cubicBezTo>
                <a:cubicBezTo>
                  <a:pt x="9816594" y="1474479"/>
                  <a:pt x="9786924" y="1481315"/>
                  <a:pt x="9763381" y="1491406"/>
                </a:cubicBezTo>
                <a:cubicBezTo>
                  <a:pt x="9784666" y="1484635"/>
                  <a:pt x="9785470" y="1489587"/>
                  <a:pt x="9790789" y="1487895"/>
                </a:cubicBezTo>
                <a:cubicBezTo>
                  <a:pt x="9783211" y="1492910"/>
                  <a:pt x="9786272" y="1494540"/>
                  <a:pt x="9784012" y="1497862"/>
                </a:cubicBezTo>
                <a:cubicBezTo>
                  <a:pt x="9754343" y="1504697"/>
                  <a:pt x="9749825" y="1511344"/>
                  <a:pt x="9723219" y="1519806"/>
                </a:cubicBezTo>
                <a:cubicBezTo>
                  <a:pt x="9720157" y="1518177"/>
                  <a:pt x="9717095" y="1516550"/>
                  <a:pt x="9711774" y="1518240"/>
                </a:cubicBezTo>
                <a:cubicBezTo>
                  <a:pt x="9713230" y="1509966"/>
                  <a:pt x="9726131" y="1503258"/>
                  <a:pt x="9714686" y="1501691"/>
                </a:cubicBezTo>
                <a:cubicBezTo>
                  <a:pt x="9700254" y="1507584"/>
                  <a:pt x="9688482" y="1512633"/>
                  <a:pt x="9676993" y="1517266"/>
                </a:cubicBezTo>
                <a:lnTo>
                  <a:pt x="9656694" y="1524640"/>
                </a:lnTo>
                <a:lnTo>
                  <a:pt x="9662613" y="1540086"/>
                </a:lnTo>
                <a:lnTo>
                  <a:pt x="9656361" y="1541330"/>
                </a:lnTo>
                <a:lnTo>
                  <a:pt x="9656532" y="1547623"/>
                </a:lnTo>
                <a:cubicBezTo>
                  <a:pt x="9610897" y="1556694"/>
                  <a:pt x="9559012" y="1567009"/>
                  <a:pt x="9546711" y="1600417"/>
                </a:cubicBezTo>
                <a:lnTo>
                  <a:pt x="9585472" y="1592712"/>
                </a:lnTo>
                <a:cubicBezTo>
                  <a:pt x="9592186" y="1585382"/>
                  <a:pt x="9585311" y="1586750"/>
                  <a:pt x="9598597" y="1590101"/>
                </a:cubicBezTo>
                <a:lnTo>
                  <a:pt x="9605475" y="1588735"/>
                </a:lnTo>
                <a:lnTo>
                  <a:pt x="9605644" y="1595027"/>
                </a:lnTo>
                <a:cubicBezTo>
                  <a:pt x="9573298" y="1607450"/>
                  <a:pt x="9566419" y="1608816"/>
                  <a:pt x="9541298" y="1632789"/>
                </a:cubicBezTo>
                <a:lnTo>
                  <a:pt x="9560677" y="1628936"/>
                </a:lnTo>
                <a:cubicBezTo>
                  <a:pt x="9560677" y="1628936"/>
                  <a:pt x="9566600" y="1615441"/>
                  <a:pt x="9573645" y="1620365"/>
                </a:cubicBezTo>
                <a:cubicBezTo>
                  <a:pt x="9573804" y="1626325"/>
                  <a:pt x="9580057" y="1625083"/>
                  <a:pt x="9580227" y="1631375"/>
                </a:cubicBezTo>
                <a:lnTo>
                  <a:pt x="9596302" y="1633861"/>
                </a:lnTo>
                <a:lnTo>
                  <a:pt x="9662538" y="1620559"/>
                </a:lnTo>
                <a:cubicBezTo>
                  <a:pt x="9670920" y="1620497"/>
                  <a:pt x="9673984" y="1622126"/>
                  <a:pt x="9682368" y="1622064"/>
                </a:cubicBezTo>
                <a:cubicBezTo>
                  <a:pt x="9704454" y="1620244"/>
                  <a:pt x="9750086" y="1608330"/>
                  <a:pt x="9764593" y="1611525"/>
                </a:cubicBezTo>
                <a:cubicBezTo>
                  <a:pt x="9763791" y="1606573"/>
                  <a:pt x="9766050" y="1603251"/>
                  <a:pt x="9777496" y="1604815"/>
                </a:cubicBezTo>
                <a:cubicBezTo>
                  <a:pt x="9782815" y="1603123"/>
                  <a:pt x="9814090" y="1606192"/>
                  <a:pt x="9816349" y="1602869"/>
                </a:cubicBezTo>
                <a:cubicBezTo>
                  <a:pt x="9811028" y="1604562"/>
                  <a:pt x="9813287" y="1601241"/>
                  <a:pt x="9810226" y="1599611"/>
                </a:cubicBezTo>
                <a:lnTo>
                  <a:pt x="9835140" y="1598289"/>
                </a:lnTo>
                <a:lnTo>
                  <a:pt x="9876687" y="1583438"/>
                </a:lnTo>
                <a:cubicBezTo>
                  <a:pt x="9920408" y="1568593"/>
                  <a:pt x="9955658" y="1555991"/>
                  <a:pt x="9964925" y="1561718"/>
                </a:cubicBezTo>
                <a:cubicBezTo>
                  <a:pt x="9966300" y="1558082"/>
                  <a:pt x="9966300" y="1558082"/>
                  <a:pt x="9966300" y="1558082"/>
                </a:cubicBezTo>
                <a:cubicBezTo>
                  <a:pt x="9966300" y="1558082"/>
                  <a:pt x="9966300" y="1558082"/>
                  <a:pt x="9971222" y="1555144"/>
                </a:cubicBezTo>
                <a:cubicBezTo>
                  <a:pt x="9974771" y="1555841"/>
                  <a:pt x="9978316" y="1556538"/>
                  <a:pt x="9981863" y="1557234"/>
                </a:cubicBezTo>
                <a:cubicBezTo>
                  <a:pt x="9981863" y="1557234"/>
                  <a:pt x="9981863" y="1557234"/>
                  <a:pt x="9976941" y="1560173"/>
                </a:cubicBezTo>
                <a:cubicBezTo>
                  <a:pt x="9976941" y="1560173"/>
                  <a:pt x="9976941" y="1560173"/>
                  <a:pt x="9972020" y="1563112"/>
                </a:cubicBezTo>
                <a:cubicBezTo>
                  <a:pt x="9988958" y="1558628"/>
                  <a:pt x="10005896" y="1554145"/>
                  <a:pt x="10022834" y="1549661"/>
                </a:cubicBezTo>
                <a:cubicBezTo>
                  <a:pt x="10021459" y="1553298"/>
                  <a:pt x="10040570" y="1553148"/>
                  <a:pt x="10034272" y="1559722"/>
                </a:cubicBezTo>
                <a:lnTo>
                  <a:pt x="10064445" y="1552546"/>
                </a:lnTo>
                <a:lnTo>
                  <a:pt x="10068779" y="1546902"/>
                </a:lnTo>
                <a:lnTo>
                  <a:pt x="10085072" y="1547642"/>
                </a:lnTo>
                <a:lnTo>
                  <a:pt x="10097083" y="1544785"/>
                </a:lnTo>
                <a:cubicBezTo>
                  <a:pt x="10155814" y="1533073"/>
                  <a:pt x="10203276" y="1528487"/>
                  <a:pt x="10248175" y="1508015"/>
                </a:cubicBezTo>
                <a:cubicBezTo>
                  <a:pt x="10303333" y="1503231"/>
                  <a:pt x="10333883" y="1513141"/>
                  <a:pt x="10393167" y="1497449"/>
                </a:cubicBezTo>
                <a:cubicBezTo>
                  <a:pt x="10395338" y="1501783"/>
                  <a:pt x="10407355" y="1500238"/>
                  <a:pt x="10410904" y="1500935"/>
                </a:cubicBezTo>
                <a:cubicBezTo>
                  <a:pt x="10436310" y="1494209"/>
                  <a:pt x="10467437" y="1492514"/>
                  <a:pt x="10498563" y="1490821"/>
                </a:cubicBezTo>
                <a:cubicBezTo>
                  <a:pt x="10519047" y="1487034"/>
                  <a:pt x="10538159" y="1486884"/>
                  <a:pt x="10555894" y="1490370"/>
                </a:cubicBezTo>
                <a:cubicBezTo>
                  <a:pt x="10562988" y="1491765"/>
                  <a:pt x="10566536" y="1492462"/>
                  <a:pt x="10573630" y="1493854"/>
                </a:cubicBezTo>
                <a:cubicBezTo>
                  <a:pt x="10572254" y="1497492"/>
                  <a:pt x="10572254" y="1497492"/>
                  <a:pt x="10572254" y="1497492"/>
                </a:cubicBezTo>
                <a:cubicBezTo>
                  <a:pt x="10562409" y="1503368"/>
                  <a:pt x="10546845" y="1504217"/>
                  <a:pt x="10529112" y="1500729"/>
                </a:cubicBezTo>
                <a:cubicBezTo>
                  <a:pt x="10510001" y="1500882"/>
                  <a:pt x="10490889" y="1501030"/>
                  <a:pt x="10477499" y="1506211"/>
                </a:cubicBezTo>
                <a:cubicBezTo>
                  <a:pt x="10466857" y="1504120"/>
                  <a:pt x="10459765" y="1502725"/>
                  <a:pt x="10449122" y="1500634"/>
                </a:cubicBezTo>
                <a:cubicBezTo>
                  <a:pt x="10413075" y="1505268"/>
                  <a:pt x="10401058" y="1506812"/>
                  <a:pt x="10368556" y="1512143"/>
                </a:cubicBezTo>
                <a:cubicBezTo>
                  <a:pt x="10371705" y="1508857"/>
                  <a:pt x="10367814" y="1509068"/>
                  <a:pt x="10361806" y="1509840"/>
                </a:cubicBezTo>
                <a:lnTo>
                  <a:pt x="10349349" y="1510519"/>
                </a:lnTo>
                <a:lnTo>
                  <a:pt x="10349499" y="1516064"/>
                </a:lnTo>
                <a:cubicBezTo>
                  <a:pt x="10342784" y="1523394"/>
                  <a:pt x="10342784" y="1523394"/>
                  <a:pt x="10336701" y="1530929"/>
                </a:cubicBezTo>
                <a:lnTo>
                  <a:pt x="10407966" y="1516762"/>
                </a:lnTo>
                <a:cubicBezTo>
                  <a:pt x="10414672" y="1509102"/>
                  <a:pt x="10460517" y="1531283"/>
                  <a:pt x="10460517" y="1531283"/>
                </a:cubicBezTo>
                <a:cubicBezTo>
                  <a:pt x="10487567" y="1532231"/>
                  <a:pt x="10519743" y="1513517"/>
                  <a:pt x="10539452" y="1521917"/>
                </a:cubicBezTo>
                <a:lnTo>
                  <a:pt x="10526323" y="1524527"/>
                </a:lnTo>
                <a:lnTo>
                  <a:pt x="10525345" y="1525388"/>
                </a:lnTo>
                <a:lnTo>
                  <a:pt x="10547457" y="1521793"/>
                </a:lnTo>
                <a:cubicBezTo>
                  <a:pt x="10563439" y="1518987"/>
                  <a:pt x="10578473" y="1516807"/>
                  <a:pt x="10585727" y="1518405"/>
                </a:cubicBezTo>
                <a:cubicBezTo>
                  <a:pt x="10584926" y="1513453"/>
                  <a:pt x="10587185" y="1510129"/>
                  <a:pt x="10598629" y="1511696"/>
                </a:cubicBezTo>
                <a:cubicBezTo>
                  <a:pt x="10603950" y="1510003"/>
                  <a:pt x="10635223" y="1513071"/>
                  <a:pt x="10637483" y="1509750"/>
                </a:cubicBezTo>
                <a:cubicBezTo>
                  <a:pt x="10632161" y="1511442"/>
                  <a:pt x="10634421" y="1508119"/>
                  <a:pt x="10631359" y="1506489"/>
                </a:cubicBezTo>
                <a:lnTo>
                  <a:pt x="10661046" y="1504916"/>
                </a:lnTo>
                <a:lnTo>
                  <a:pt x="10666524" y="1516059"/>
                </a:lnTo>
                <a:lnTo>
                  <a:pt x="10649731" y="1516268"/>
                </a:lnTo>
                <a:cubicBezTo>
                  <a:pt x="10629976" y="1523854"/>
                  <a:pt x="10608854" y="1527319"/>
                  <a:pt x="10586303" y="1530588"/>
                </a:cubicBezTo>
                <a:lnTo>
                  <a:pt x="10525661" y="1541660"/>
                </a:lnTo>
                <a:lnTo>
                  <a:pt x="10516549" y="1540413"/>
                </a:lnTo>
                <a:cubicBezTo>
                  <a:pt x="10516549" y="1540413"/>
                  <a:pt x="10516549" y="1540413"/>
                  <a:pt x="10514290" y="1543734"/>
                </a:cubicBezTo>
                <a:lnTo>
                  <a:pt x="10515207" y="1543567"/>
                </a:lnTo>
                <a:lnTo>
                  <a:pt x="10516824" y="1542784"/>
                </a:lnTo>
                <a:lnTo>
                  <a:pt x="10517759" y="1543101"/>
                </a:lnTo>
                <a:lnTo>
                  <a:pt x="10525661" y="1541660"/>
                </a:lnTo>
                <a:lnTo>
                  <a:pt x="10527996" y="1541978"/>
                </a:lnTo>
                <a:cubicBezTo>
                  <a:pt x="10528798" y="1546931"/>
                  <a:pt x="10523478" y="1548623"/>
                  <a:pt x="10520415" y="1546995"/>
                </a:cubicBezTo>
                <a:lnTo>
                  <a:pt x="10519492" y="1548353"/>
                </a:lnTo>
                <a:lnTo>
                  <a:pt x="10528665" y="1549547"/>
                </a:lnTo>
                <a:lnTo>
                  <a:pt x="10593851" y="1544785"/>
                </a:lnTo>
                <a:lnTo>
                  <a:pt x="10595290" y="1544579"/>
                </a:lnTo>
                <a:lnTo>
                  <a:pt x="10595441" y="1544480"/>
                </a:lnTo>
                <a:cubicBezTo>
                  <a:pt x="10601885" y="1541593"/>
                  <a:pt x="10611077" y="1538723"/>
                  <a:pt x="10624679" y="1536270"/>
                </a:cubicBezTo>
                <a:cubicBezTo>
                  <a:pt x="10638282" y="1533816"/>
                  <a:pt x="10661083" y="1530136"/>
                  <a:pt x="10687841" y="1526055"/>
                </a:cubicBezTo>
                <a:lnTo>
                  <a:pt x="10691273" y="1525556"/>
                </a:lnTo>
                <a:lnTo>
                  <a:pt x="10702474" y="1523433"/>
                </a:lnTo>
                <a:cubicBezTo>
                  <a:pt x="10705700" y="1520941"/>
                  <a:pt x="10705700" y="1520941"/>
                  <a:pt x="10710942" y="1521188"/>
                </a:cubicBezTo>
                <a:cubicBezTo>
                  <a:pt x="10714168" y="1518696"/>
                  <a:pt x="10716184" y="1521435"/>
                  <a:pt x="10716184" y="1521435"/>
                </a:cubicBezTo>
                <a:cubicBezTo>
                  <a:pt x="10736347" y="1514454"/>
                  <a:pt x="10763768" y="1510458"/>
                  <a:pt x="10787963" y="1508953"/>
                </a:cubicBezTo>
                <a:cubicBezTo>
                  <a:pt x="10808124" y="1501973"/>
                  <a:pt x="10841996" y="1492994"/>
                  <a:pt x="10876677" y="1491981"/>
                </a:cubicBezTo>
                <a:cubicBezTo>
                  <a:pt x="10912567" y="1485741"/>
                  <a:pt x="10947247" y="1484727"/>
                  <a:pt x="10968217" y="1485714"/>
                </a:cubicBezTo>
                <a:cubicBezTo>
                  <a:pt x="11011365" y="1482458"/>
                  <a:pt x="11059757" y="1479447"/>
                  <a:pt x="11102907" y="1476188"/>
                </a:cubicBezTo>
                <a:cubicBezTo>
                  <a:pt x="11142831" y="1475425"/>
                  <a:pt x="11179527" y="1477149"/>
                  <a:pt x="11203324" y="1488839"/>
                </a:cubicBezTo>
                <a:cubicBezTo>
                  <a:pt x="11198081" y="1488592"/>
                  <a:pt x="11192840" y="1488346"/>
                  <a:pt x="11187597" y="1488100"/>
                </a:cubicBezTo>
                <a:cubicBezTo>
                  <a:pt x="11187597" y="1488100"/>
                  <a:pt x="11187597" y="1488100"/>
                  <a:pt x="11194857" y="1491084"/>
                </a:cubicBezTo>
                <a:cubicBezTo>
                  <a:pt x="11198081" y="1488592"/>
                  <a:pt x="11200099" y="1491329"/>
                  <a:pt x="11200099" y="1491329"/>
                </a:cubicBezTo>
                <a:cubicBezTo>
                  <a:pt x="11196875" y="1493820"/>
                  <a:pt x="11196875" y="1493820"/>
                  <a:pt x="11191631" y="1493575"/>
                </a:cubicBezTo>
                <a:cubicBezTo>
                  <a:pt x="11191631" y="1493575"/>
                  <a:pt x="11191631" y="1493575"/>
                  <a:pt x="11188407" y="1496066"/>
                </a:cubicBezTo>
                <a:cubicBezTo>
                  <a:pt x="11225104" y="1497791"/>
                  <a:pt x="11267046" y="1499763"/>
                  <a:pt x="11304951" y="1496258"/>
                </a:cubicBezTo>
                <a:cubicBezTo>
                  <a:pt x="11328747" y="1507948"/>
                  <a:pt x="11375930" y="1510166"/>
                  <a:pt x="11413439" y="1519858"/>
                </a:cubicBezTo>
                <a:cubicBezTo>
                  <a:pt x="11354960" y="1509180"/>
                  <a:pt x="11284390" y="1516433"/>
                  <a:pt x="11222688" y="1508247"/>
                </a:cubicBezTo>
                <a:cubicBezTo>
                  <a:pt x="11204943" y="1504770"/>
                  <a:pt x="11210995" y="1512983"/>
                  <a:pt x="11197284" y="1514980"/>
                </a:cubicBezTo>
                <a:cubicBezTo>
                  <a:pt x="11171071" y="1513749"/>
                  <a:pt x="11158569" y="1510518"/>
                  <a:pt x="11146066" y="1507288"/>
                </a:cubicBezTo>
                <a:cubicBezTo>
                  <a:pt x="11125096" y="1506303"/>
                  <a:pt x="11120662" y="1514023"/>
                  <a:pt x="11101709" y="1515774"/>
                </a:cubicBezTo>
                <a:cubicBezTo>
                  <a:pt x="11083963" y="1512297"/>
                  <a:pt x="11066219" y="1508820"/>
                  <a:pt x="11048475" y="1505342"/>
                </a:cubicBezTo>
                <a:cubicBezTo>
                  <a:pt x="11048475" y="1505342"/>
                  <a:pt x="11048475" y="1505342"/>
                  <a:pt x="11050891" y="1494886"/>
                </a:cubicBezTo>
                <a:cubicBezTo>
                  <a:pt x="11040404" y="1494393"/>
                  <a:pt x="11024677" y="1493652"/>
                  <a:pt x="11010966" y="1495653"/>
                </a:cubicBezTo>
                <a:cubicBezTo>
                  <a:pt x="11010966" y="1495653"/>
                  <a:pt x="11010966" y="1495653"/>
                  <a:pt x="11012985" y="1498390"/>
                </a:cubicBezTo>
                <a:cubicBezTo>
                  <a:pt x="11016210" y="1495898"/>
                  <a:pt x="11021452" y="1496144"/>
                  <a:pt x="11018228" y="1498637"/>
                </a:cubicBezTo>
                <a:cubicBezTo>
                  <a:pt x="11018228" y="1498637"/>
                  <a:pt x="11015001" y="1501129"/>
                  <a:pt x="11015001" y="1501129"/>
                </a:cubicBezTo>
                <a:cubicBezTo>
                  <a:pt x="11017018" y="1503865"/>
                  <a:pt x="11030729" y="1501867"/>
                  <a:pt x="11024279" y="1506848"/>
                </a:cubicBezTo>
                <a:cubicBezTo>
                  <a:pt x="11007342" y="1511338"/>
                  <a:pt x="11008551" y="1506108"/>
                  <a:pt x="10994841" y="1508108"/>
                </a:cubicBezTo>
                <a:cubicBezTo>
                  <a:pt x="10994841" y="1508108"/>
                  <a:pt x="10994841" y="1508108"/>
                  <a:pt x="10991615" y="1510598"/>
                </a:cubicBezTo>
                <a:cubicBezTo>
                  <a:pt x="10991615" y="1510598"/>
                  <a:pt x="10991615" y="1510598"/>
                  <a:pt x="10989598" y="1507861"/>
                </a:cubicBezTo>
                <a:cubicBezTo>
                  <a:pt x="10986373" y="1510352"/>
                  <a:pt x="10981130" y="1510105"/>
                  <a:pt x="10981130" y="1510105"/>
                </a:cubicBezTo>
                <a:cubicBezTo>
                  <a:pt x="10979113" y="1507368"/>
                  <a:pt x="10979113" y="1507368"/>
                  <a:pt x="10979113" y="1507368"/>
                </a:cubicBezTo>
                <a:cubicBezTo>
                  <a:pt x="10967419" y="1512103"/>
                  <a:pt x="10945240" y="1516346"/>
                  <a:pt x="10926288" y="1518098"/>
                </a:cubicBezTo>
                <a:lnTo>
                  <a:pt x="10910106" y="1516936"/>
                </a:lnTo>
                <a:lnTo>
                  <a:pt x="10910670" y="1517262"/>
                </a:lnTo>
                <a:lnTo>
                  <a:pt x="10911540" y="1517764"/>
                </a:lnTo>
                <a:cubicBezTo>
                  <a:pt x="10914535" y="1519491"/>
                  <a:pt x="10919880" y="1517942"/>
                  <a:pt x="10922872" y="1519669"/>
                </a:cubicBezTo>
                <a:cubicBezTo>
                  <a:pt x="10922872" y="1519669"/>
                  <a:pt x="10920522" y="1522945"/>
                  <a:pt x="10915177" y="1524495"/>
                </a:cubicBezTo>
                <a:cubicBezTo>
                  <a:pt x="10915177" y="1524495"/>
                  <a:pt x="10915177" y="1524495"/>
                  <a:pt x="10909834" y="1526044"/>
                </a:cubicBezTo>
                <a:cubicBezTo>
                  <a:pt x="10920522" y="1522945"/>
                  <a:pt x="10913470" y="1532774"/>
                  <a:pt x="10896792" y="1532417"/>
                </a:cubicBezTo>
                <a:cubicBezTo>
                  <a:pt x="10896792" y="1532417"/>
                  <a:pt x="10896792" y="1532417"/>
                  <a:pt x="10896150" y="1527415"/>
                </a:cubicBezTo>
                <a:cubicBezTo>
                  <a:pt x="10893155" y="1525687"/>
                  <a:pt x="10887811" y="1527237"/>
                  <a:pt x="10887811" y="1527237"/>
                </a:cubicBezTo>
                <a:cubicBezTo>
                  <a:pt x="10887167" y="1522235"/>
                  <a:pt x="10890161" y="1523961"/>
                  <a:pt x="10895507" y="1522412"/>
                </a:cubicBezTo>
                <a:cubicBezTo>
                  <a:pt x="10895507" y="1522412"/>
                  <a:pt x="10895507" y="1522412"/>
                  <a:pt x="10900850" y="1520862"/>
                </a:cubicBezTo>
                <a:lnTo>
                  <a:pt x="10900332" y="1520889"/>
                </a:lnTo>
                <a:lnTo>
                  <a:pt x="10864023" y="1522779"/>
                </a:lnTo>
                <a:lnTo>
                  <a:pt x="10850337" y="1527266"/>
                </a:lnTo>
                <a:lnTo>
                  <a:pt x="10769674" y="1576363"/>
                </a:lnTo>
                <a:cubicBezTo>
                  <a:pt x="10767853" y="1578722"/>
                  <a:pt x="10765406" y="1581207"/>
                  <a:pt x="10763583" y="1583566"/>
                </a:cubicBezTo>
                <a:cubicBezTo>
                  <a:pt x="10737328" y="1588785"/>
                  <a:pt x="10692202" y="1616733"/>
                  <a:pt x="10678906" y="1613051"/>
                </a:cubicBezTo>
                <a:lnTo>
                  <a:pt x="10678568" y="1600467"/>
                </a:lnTo>
                <a:cubicBezTo>
                  <a:pt x="10659029" y="1598358"/>
                  <a:pt x="10626194" y="1592568"/>
                  <a:pt x="10606637" y="1589797"/>
                </a:cubicBezTo>
                <a:cubicBezTo>
                  <a:pt x="10606815" y="1596420"/>
                  <a:pt x="10606973" y="1602382"/>
                  <a:pt x="10600725" y="1603624"/>
                </a:cubicBezTo>
                <a:cubicBezTo>
                  <a:pt x="10587766" y="1612527"/>
                  <a:pt x="10600563" y="1597664"/>
                  <a:pt x="10593509" y="1592408"/>
                </a:cubicBezTo>
                <a:cubicBezTo>
                  <a:pt x="10567879" y="1597502"/>
                  <a:pt x="10523251" y="1643995"/>
                  <a:pt x="10497166" y="1655507"/>
                </a:cubicBezTo>
                <a:cubicBezTo>
                  <a:pt x="10484825" y="1663954"/>
                  <a:pt x="10457275" y="1644459"/>
                  <a:pt x="10443988" y="1641108"/>
                </a:cubicBezTo>
                <a:cubicBezTo>
                  <a:pt x="10418188" y="1639912"/>
                  <a:pt x="10359758" y="1663847"/>
                  <a:pt x="10333673" y="1675357"/>
                </a:cubicBezTo>
                <a:cubicBezTo>
                  <a:pt x="10301166" y="1681820"/>
                  <a:pt x="10262409" y="1689526"/>
                  <a:pt x="10229733" y="1689695"/>
                </a:cubicBezTo>
                <a:lnTo>
                  <a:pt x="10230401" y="1714530"/>
                </a:lnTo>
                <a:lnTo>
                  <a:pt x="10159137" y="1728698"/>
                </a:lnTo>
                <a:cubicBezTo>
                  <a:pt x="10152431" y="1736357"/>
                  <a:pt x="10152609" y="1742980"/>
                  <a:pt x="10140267" y="1751427"/>
                </a:cubicBezTo>
                <a:lnTo>
                  <a:pt x="10140555" y="1762181"/>
                </a:lnTo>
                <a:lnTo>
                  <a:pt x="10147683" y="1761267"/>
                </a:lnTo>
                <a:cubicBezTo>
                  <a:pt x="10212341" y="1745905"/>
                  <a:pt x="10281519" y="1723896"/>
                  <a:pt x="10350040" y="1715115"/>
                </a:cubicBezTo>
                <a:cubicBezTo>
                  <a:pt x="10358425" y="1715050"/>
                  <a:pt x="10361486" y="1716681"/>
                  <a:pt x="10369869" y="1716617"/>
                </a:cubicBezTo>
                <a:cubicBezTo>
                  <a:pt x="10391957" y="1714796"/>
                  <a:pt x="10437589" y="1702883"/>
                  <a:pt x="10452097" y="1706080"/>
                </a:cubicBezTo>
                <a:cubicBezTo>
                  <a:pt x="10451295" y="1701128"/>
                  <a:pt x="10453554" y="1697805"/>
                  <a:pt x="10464998" y="1699372"/>
                </a:cubicBezTo>
                <a:cubicBezTo>
                  <a:pt x="10470320" y="1697679"/>
                  <a:pt x="10501594" y="1700745"/>
                  <a:pt x="10503853" y="1697423"/>
                </a:cubicBezTo>
                <a:cubicBezTo>
                  <a:pt x="10498532" y="1699117"/>
                  <a:pt x="10500790" y="1695793"/>
                  <a:pt x="10497730" y="1694166"/>
                </a:cubicBezTo>
                <a:lnTo>
                  <a:pt x="10527416" y="1692592"/>
                </a:lnTo>
                <a:lnTo>
                  <a:pt x="10530730" y="1699332"/>
                </a:lnTo>
                <a:lnTo>
                  <a:pt x="10615798" y="1677545"/>
                </a:lnTo>
                <a:cubicBezTo>
                  <a:pt x="10649741" y="1669026"/>
                  <a:pt x="10684166" y="1661327"/>
                  <a:pt x="10718427" y="1656936"/>
                </a:cubicBezTo>
                <a:cubicBezTo>
                  <a:pt x="10726810" y="1656874"/>
                  <a:pt x="10729870" y="1658503"/>
                  <a:pt x="10738256" y="1658439"/>
                </a:cubicBezTo>
                <a:cubicBezTo>
                  <a:pt x="10760343" y="1656620"/>
                  <a:pt x="10805975" y="1644707"/>
                  <a:pt x="10820482" y="1647902"/>
                </a:cubicBezTo>
                <a:cubicBezTo>
                  <a:pt x="10819679" y="1642951"/>
                  <a:pt x="10821939" y="1639627"/>
                  <a:pt x="10833383" y="1641194"/>
                </a:cubicBezTo>
                <a:cubicBezTo>
                  <a:pt x="10838705" y="1639501"/>
                  <a:pt x="10869979" y="1642570"/>
                  <a:pt x="10872238" y="1639248"/>
                </a:cubicBezTo>
                <a:cubicBezTo>
                  <a:pt x="10866917" y="1640942"/>
                  <a:pt x="10869176" y="1637618"/>
                  <a:pt x="10866115" y="1635988"/>
                </a:cubicBezTo>
                <a:lnTo>
                  <a:pt x="10895801" y="1634413"/>
                </a:lnTo>
                <a:lnTo>
                  <a:pt x="10901279" y="1645557"/>
                </a:lnTo>
                <a:lnTo>
                  <a:pt x="10884487" y="1645764"/>
                </a:lnTo>
                <a:cubicBezTo>
                  <a:pt x="10864732" y="1653352"/>
                  <a:pt x="10843611" y="1656818"/>
                  <a:pt x="10821059" y="1660086"/>
                </a:cubicBezTo>
                <a:lnTo>
                  <a:pt x="10760417" y="1671156"/>
                </a:lnTo>
                <a:lnTo>
                  <a:pt x="10751305" y="1669910"/>
                </a:lnTo>
                <a:cubicBezTo>
                  <a:pt x="10751305" y="1669910"/>
                  <a:pt x="10751305" y="1669910"/>
                  <a:pt x="10749046" y="1673232"/>
                </a:cubicBezTo>
                <a:lnTo>
                  <a:pt x="10760417" y="1671156"/>
                </a:lnTo>
                <a:lnTo>
                  <a:pt x="10762752" y="1671476"/>
                </a:lnTo>
                <a:cubicBezTo>
                  <a:pt x="10763552" y="1676429"/>
                  <a:pt x="10758231" y="1678119"/>
                  <a:pt x="10755169" y="1676492"/>
                </a:cubicBezTo>
                <a:cubicBezTo>
                  <a:pt x="10752910" y="1679813"/>
                  <a:pt x="10752910" y="1679813"/>
                  <a:pt x="10752910" y="1679813"/>
                </a:cubicBezTo>
                <a:lnTo>
                  <a:pt x="10756469" y="1679552"/>
                </a:lnTo>
                <a:lnTo>
                  <a:pt x="10764453" y="1677998"/>
                </a:lnTo>
                <a:cubicBezTo>
                  <a:pt x="10774929" y="1675937"/>
                  <a:pt x="10783694" y="1674045"/>
                  <a:pt x="10791712" y="1671720"/>
                </a:cubicBezTo>
                <a:cubicBezTo>
                  <a:pt x="10801225" y="1670261"/>
                  <a:pt x="10809404" y="1669188"/>
                  <a:pt x="10818330" y="1668547"/>
                </a:cubicBezTo>
                <a:lnTo>
                  <a:pt x="10823775" y="1668444"/>
                </a:lnTo>
                <a:lnTo>
                  <a:pt x="10836727" y="1665633"/>
                </a:lnTo>
                <a:cubicBezTo>
                  <a:pt x="10866129" y="1660605"/>
                  <a:pt x="10888162" y="1659015"/>
                  <a:pt x="10896457" y="1663690"/>
                </a:cubicBezTo>
                <a:lnTo>
                  <a:pt x="10891231" y="1665279"/>
                </a:lnTo>
                <a:lnTo>
                  <a:pt x="10901401" y="1663816"/>
                </a:lnTo>
                <a:lnTo>
                  <a:pt x="10910492" y="1664308"/>
                </a:lnTo>
                <a:lnTo>
                  <a:pt x="10910881" y="1665099"/>
                </a:lnTo>
                <a:lnTo>
                  <a:pt x="10939879" y="1659914"/>
                </a:lnTo>
                <a:cubicBezTo>
                  <a:pt x="10971947" y="1650618"/>
                  <a:pt x="11004657" y="1646327"/>
                  <a:pt x="11048702" y="1643939"/>
                </a:cubicBezTo>
                <a:cubicBezTo>
                  <a:pt x="11024330" y="1648411"/>
                  <a:pt x="11038656" y="1652041"/>
                  <a:pt x="11047638" y="1657223"/>
                </a:cubicBezTo>
                <a:cubicBezTo>
                  <a:pt x="11050632" y="1658947"/>
                  <a:pt x="11055977" y="1657398"/>
                  <a:pt x="11058970" y="1659126"/>
                </a:cubicBezTo>
                <a:cubicBezTo>
                  <a:pt x="11058970" y="1659126"/>
                  <a:pt x="11056620" y="1662400"/>
                  <a:pt x="11051276" y="1663950"/>
                </a:cubicBezTo>
                <a:cubicBezTo>
                  <a:pt x="11051276" y="1663950"/>
                  <a:pt x="11051276" y="1663950"/>
                  <a:pt x="11045930" y="1665498"/>
                </a:cubicBezTo>
                <a:cubicBezTo>
                  <a:pt x="11056620" y="1662400"/>
                  <a:pt x="11049567" y="1672228"/>
                  <a:pt x="11032890" y="1671872"/>
                </a:cubicBezTo>
                <a:cubicBezTo>
                  <a:pt x="11032890" y="1671872"/>
                  <a:pt x="11032890" y="1671872"/>
                  <a:pt x="11032247" y="1666870"/>
                </a:cubicBezTo>
                <a:cubicBezTo>
                  <a:pt x="11029252" y="1665144"/>
                  <a:pt x="11023908" y="1666692"/>
                  <a:pt x="11023908" y="1666692"/>
                </a:cubicBezTo>
                <a:cubicBezTo>
                  <a:pt x="11023265" y="1661689"/>
                  <a:pt x="11026259" y="1663416"/>
                  <a:pt x="11031605" y="1661868"/>
                </a:cubicBezTo>
                <a:cubicBezTo>
                  <a:pt x="11031605" y="1661868"/>
                  <a:pt x="11031605" y="1661868"/>
                  <a:pt x="11036948" y="1660318"/>
                </a:cubicBezTo>
                <a:cubicBezTo>
                  <a:pt x="11017277" y="1658237"/>
                  <a:pt x="10979221" y="1664075"/>
                  <a:pt x="10974519" y="1670628"/>
                </a:cubicBezTo>
                <a:cubicBezTo>
                  <a:pt x="10955493" y="1673547"/>
                  <a:pt x="10936891" y="1674399"/>
                  <a:pt x="10920453" y="1675919"/>
                </a:cubicBezTo>
                <a:lnTo>
                  <a:pt x="10916626" y="1676787"/>
                </a:lnTo>
                <a:lnTo>
                  <a:pt x="10918037" y="1679653"/>
                </a:lnTo>
                <a:lnTo>
                  <a:pt x="10896774" y="1681287"/>
                </a:lnTo>
                <a:lnTo>
                  <a:pt x="10879379" y="1685229"/>
                </a:lnTo>
                <a:cubicBezTo>
                  <a:pt x="10867194" y="1687463"/>
                  <a:pt x="10863610" y="1686557"/>
                  <a:pt x="10860991" y="1685045"/>
                </a:cubicBezTo>
                <a:lnTo>
                  <a:pt x="10858319" y="1684240"/>
                </a:lnTo>
                <a:lnTo>
                  <a:pt x="10841273" y="1685549"/>
                </a:lnTo>
                <a:lnTo>
                  <a:pt x="10832782" y="1686938"/>
                </a:lnTo>
                <a:lnTo>
                  <a:pt x="10826864" y="1689098"/>
                </a:lnTo>
                <a:cubicBezTo>
                  <a:pt x="10822721" y="1691922"/>
                  <a:pt x="10819622" y="1694766"/>
                  <a:pt x="10811604" y="1697089"/>
                </a:cubicBezTo>
                <a:lnTo>
                  <a:pt x="10777118" y="1698666"/>
                </a:lnTo>
                <a:lnTo>
                  <a:pt x="10764185" y="1702344"/>
                </a:lnTo>
                <a:cubicBezTo>
                  <a:pt x="10708286" y="1718159"/>
                  <a:pt x="10653245" y="1733845"/>
                  <a:pt x="10637077" y="1740223"/>
                </a:cubicBezTo>
                <a:cubicBezTo>
                  <a:pt x="10614430" y="1751050"/>
                  <a:pt x="10585206" y="1756861"/>
                  <a:pt x="10556620" y="1760171"/>
                </a:cubicBezTo>
                <a:lnTo>
                  <a:pt x="10510758" y="1763134"/>
                </a:lnTo>
                <a:lnTo>
                  <a:pt x="10504382" y="1765376"/>
                </a:lnTo>
                <a:cubicBezTo>
                  <a:pt x="10507376" y="1767103"/>
                  <a:pt x="10521061" y="1765731"/>
                  <a:pt x="10516358" y="1772282"/>
                </a:cubicBezTo>
                <a:cubicBezTo>
                  <a:pt x="10503906" y="1777839"/>
                  <a:pt x="10493738" y="1780948"/>
                  <a:pt x="10484775" y="1782652"/>
                </a:cubicBezTo>
                <a:lnTo>
                  <a:pt x="10477546" y="1783233"/>
                </a:lnTo>
                <a:lnTo>
                  <a:pt x="10474758" y="1803787"/>
                </a:lnTo>
                <a:cubicBezTo>
                  <a:pt x="10468042" y="1811114"/>
                  <a:pt x="10468042" y="1811114"/>
                  <a:pt x="10448664" y="1814967"/>
                </a:cubicBezTo>
                <a:cubicBezTo>
                  <a:pt x="10442084" y="1803957"/>
                  <a:pt x="10448333" y="1802714"/>
                  <a:pt x="10428785" y="1800275"/>
                </a:cubicBezTo>
                <a:cubicBezTo>
                  <a:pt x="10422873" y="1814102"/>
                  <a:pt x="10416158" y="1821429"/>
                  <a:pt x="10410085" y="1829296"/>
                </a:cubicBezTo>
                <a:lnTo>
                  <a:pt x="10409747" y="1816711"/>
                </a:lnTo>
                <a:cubicBezTo>
                  <a:pt x="10415828" y="1809177"/>
                  <a:pt x="10415828" y="1809177"/>
                  <a:pt x="10422536" y="1801517"/>
                </a:cubicBezTo>
                <a:cubicBezTo>
                  <a:pt x="10363774" y="1813200"/>
                  <a:pt x="10304514" y="1806336"/>
                  <a:pt x="10260503" y="1852373"/>
                </a:cubicBezTo>
                <a:cubicBezTo>
                  <a:pt x="10253805" y="1860364"/>
                  <a:pt x="10253805" y="1860364"/>
                  <a:pt x="10254135" y="1872616"/>
                </a:cubicBezTo>
                <a:lnTo>
                  <a:pt x="10254723" y="1873001"/>
                </a:lnTo>
                <a:lnTo>
                  <a:pt x="10267569" y="1868110"/>
                </a:lnTo>
                <a:cubicBezTo>
                  <a:pt x="10276435" y="1865211"/>
                  <a:pt x="10284583" y="1863038"/>
                  <a:pt x="10294074" y="1860718"/>
                </a:cubicBezTo>
                <a:cubicBezTo>
                  <a:pt x="10310186" y="1858972"/>
                  <a:pt x="10329167" y="1854332"/>
                  <a:pt x="10358892" y="1848528"/>
                </a:cubicBezTo>
                <a:cubicBezTo>
                  <a:pt x="10361393" y="1850840"/>
                  <a:pt x="10368108" y="1850111"/>
                  <a:pt x="10376522" y="1848876"/>
                </a:cubicBezTo>
                <a:lnTo>
                  <a:pt x="10379418" y="1848595"/>
                </a:lnTo>
                <a:lnTo>
                  <a:pt x="10379572" y="1848554"/>
                </a:lnTo>
                <a:lnTo>
                  <a:pt x="10398939" y="1843507"/>
                </a:lnTo>
                <a:lnTo>
                  <a:pt x="10397921" y="1843006"/>
                </a:lnTo>
                <a:cubicBezTo>
                  <a:pt x="10398014" y="1841705"/>
                  <a:pt x="10400791" y="1840113"/>
                  <a:pt x="10407596" y="1838083"/>
                </a:cubicBezTo>
                <a:lnTo>
                  <a:pt x="10431642" y="1834987"/>
                </a:lnTo>
                <a:lnTo>
                  <a:pt x="10447549" y="1830842"/>
                </a:lnTo>
                <a:cubicBezTo>
                  <a:pt x="10467158" y="1826439"/>
                  <a:pt x="10482376" y="1824163"/>
                  <a:pt x="10489179" y="1825890"/>
                </a:cubicBezTo>
                <a:lnTo>
                  <a:pt x="10491356" y="1828085"/>
                </a:lnTo>
                <a:lnTo>
                  <a:pt x="10502057" y="1827119"/>
                </a:lnTo>
                <a:cubicBezTo>
                  <a:pt x="10511476" y="1826986"/>
                  <a:pt x="10519573" y="1827882"/>
                  <a:pt x="10525386" y="1830481"/>
                </a:cubicBezTo>
                <a:cubicBezTo>
                  <a:pt x="10558348" y="1816580"/>
                  <a:pt x="10598444" y="1814814"/>
                  <a:pt x="10638175" y="1818254"/>
                </a:cubicBezTo>
                <a:cubicBezTo>
                  <a:pt x="10641044" y="1815361"/>
                  <a:pt x="10641044" y="1815361"/>
                  <a:pt x="10641044" y="1815361"/>
                </a:cubicBezTo>
                <a:cubicBezTo>
                  <a:pt x="10641044" y="1815361"/>
                  <a:pt x="10643546" y="1817672"/>
                  <a:pt x="10643546" y="1817672"/>
                </a:cubicBezTo>
                <a:cubicBezTo>
                  <a:pt x="10646414" y="1814779"/>
                  <a:pt x="10654287" y="1816508"/>
                  <a:pt x="10654287" y="1816508"/>
                </a:cubicBezTo>
                <a:cubicBezTo>
                  <a:pt x="10659657" y="1815927"/>
                  <a:pt x="10656788" y="1818818"/>
                  <a:pt x="10651418" y="1819402"/>
                </a:cubicBezTo>
                <a:cubicBezTo>
                  <a:pt x="10648548" y="1822295"/>
                  <a:pt x="10648548" y="1822295"/>
                  <a:pt x="10646047" y="1819983"/>
                </a:cubicBezTo>
                <a:cubicBezTo>
                  <a:pt x="10656421" y="1824022"/>
                  <a:pt x="10678273" y="1816490"/>
                  <a:pt x="10680405" y="1824004"/>
                </a:cubicBezTo>
                <a:cubicBezTo>
                  <a:pt x="10634570" y="1831555"/>
                  <a:pt x="10622358" y="1853537"/>
                  <a:pt x="10571885" y="1851260"/>
                </a:cubicBezTo>
                <a:cubicBezTo>
                  <a:pt x="10566884" y="1846638"/>
                  <a:pt x="10580494" y="1842580"/>
                  <a:pt x="10583364" y="1839687"/>
                </a:cubicBezTo>
                <a:cubicBezTo>
                  <a:pt x="10552573" y="1841735"/>
                  <a:pt x="10525902" y="1842043"/>
                  <a:pt x="10498471" y="1843726"/>
                </a:cubicBezTo>
                <a:lnTo>
                  <a:pt x="10495127" y="1844184"/>
                </a:lnTo>
                <a:lnTo>
                  <a:pt x="10489847" y="1850728"/>
                </a:lnTo>
                <a:cubicBezTo>
                  <a:pt x="10456715" y="1857314"/>
                  <a:pt x="10404036" y="1861459"/>
                  <a:pt x="10392042" y="1882822"/>
                </a:cubicBezTo>
                <a:cubicBezTo>
                  <a:pt x="10404544" y="1880336"/>
                  <a:pt x="10404544" y="1880336"/>
                  <a:pt x="10411590" y="1885261"/>
                </a:cubicBezTo>
                <a:cubicBezTo>
                  <a:pt x="10398461" y="1887871"/>
                  <a:pt x="10398461" y="1887871"/>
                  <a:pt x="10392371" y="1895075"/>
                </a:cubicBezTo>
                <a:cubicBezTo>
                  <a:pt x="10398790" y="1900125"/>
                  <a:pt x="10393208" y="1926205"/>
                  <a:pt x="10399460" y="1924962"/>
                </a:cubicBezTo>
                <a:lnTo>
                  <a:pt x="10418118" y="1938770"/>
                </a:lnTo>
                <a:lnTo>
                  <a:pt x="10432912" y="1938066"/>
                </a:lnTo>
                <a:lnTo>
                  <a:pt x="10458187" y="1938421"/>
                </a:lnTo>
                <a:lnTo>
                  <a:pt x="10524101" y="1925185"/>
                </a:lnTo>
                <a:cubicBezTo>
                  <a:pt x="10532484" y="1925120"/>
                  <a:pt x="10535546" y="1926751"/>
                  <a:pt x="10543927" y="1926687"/>
                </a:cubicBezTo>
                <a:cubicBezTo>
                  <a:pt x="10566017" y="1924867"/>
                  <a:pt x="10611649" y="1912954"/>
                  <a:pt x="10626156" y="1916150"/>
                </a:cubicBezTo>
                <a:cubicBezTo>
                  <a:pt x="10625354" y="1911198"/>
                  <a:pt x="10627613" y="1907875"/>
                  <a:pt x="10639059" y="1909441"/>
                </a:cubicBezTo>
                <a:cubicBezTo>
                  <a:pt x="10644379" y="1907748"/>
                  <a:pt x="10675653" y="1910817"/>
                  <a:pt x="10677913" y="1907494"/>
                </a:cubicBezTo>
                <a:cubicBezTo>
                  <a:pt x="10672592" y="1909186"/>
                  <a:pt x="10674850" y="1905865"/>
                  <a:pt x="10671788" y="1904236"/>
                </a:cubicBezTo>
                <a:lnTo>
                  <a:pt x="10701476" y="1902661"/>
                </a:lnTo>
                <a:lnTo>
                  <a:pt x="10706952" y="1913804"/>
                </a:lnTo>
                <a:lnTo>
                  <a:pt x="10690161" y="1914012"/>
                </a:lnTo>
                <a:cubicBezTo>
                  <a:pt x="10670406" y="1921601"/>
                  <a:pt x="10649285" y="1925063"/>
                  <a:pt x="10626733" y="1928334"/>
                </a:cubicBezTo>
                <a:lnTo>
                  <a:pt x="10566091" y="1939404"/>
                </a:lnTo>
                <a:lnTo>
                  <a:pt x="10556978" y="1938158"/>
                </a:lnTo>
                <a:cubicBezTo>
                  <a:pt x="10556978" y="1938158"/>
                  <a:pt x="10556978" y="1938158"/>
                  <a:pt x="10554719" y="1941480"/>
                </a:cubicBezTo>
                <a:lnTo>
                  <a:pt x="10566091" y="1939404"/>
                </a:lnTo>
                <a:lnTo>
                  <a:pt x="10568424" y="1939724"/>
                </a:lnTo>
                <a:cubicBezTo>
                  <a:pt x="10569227" y="1944675"/>
                  <a:pt x="10563906" y="1946369"/>
                  <a:pt x="10560845" y="1944740"/>
                </a:cubicBezTo>
                <a:cubicBezTo>
                  <a:pt x="10558585" y="1948063"/>
                  <a:pt x="10558585" y="1948063"/>
                  <a:pt x="10558585" y="1948063"/>
                </a:cubicBezTo>
                <a:cubicBezTo>
                  <a:pt x="10605823" y="1946050"/>
                  <a:pt x="10663703" y="1940656"/>
                  <a:pt x="10707076" y="1932065"/>
                </a:cubicBezTo>
                <a:lnTo>
                  <a:pt x="10716167" y="1932554"/>
                </a:lnTo>
                <a:lnTo>
                  <a:pt x="10723710" y="1947902"/>
                </a:lnTo>
                <a:lnTo>
                  <a:pt x="10646947" y="1953798"/>
                </a:lnTo>
                <a:cubicBezTo>
                  <a:pt x="10604966" y="1958041"/>
                  <a:pt x="10566715" y="1963701"/>
                  <a:pt x="10529064" y="1973075"/>
                </a:cubicBezTo>
                <a:cubicBezTo>
                  <a:pt x="10503915" y="1973265"/>
                  <a:pt x="10468122" y="1976843"/>
                  <a:pt x="10446837" y="1983613"/>
                </a:cubicBezTo>
                <a:cubicBezTo>
                  <a:pt x="10464406" y="1988440"/>
                  <a:pt x="10443120" y="1995211"/>
                  <a:pt x="10446986" y="2001792"/>
                </a:cubicBezTo>
                <a:cubicBezTo>
                  <a:pt x="10436343" y="2005177"/>
                  <a:pt x="10435541" y="2000226"/>
                  <a:pt x="10421836" y="2001982"/>
                </a:cubicBezTo>
                <a:cubicBezTo>
                  <a:pt x="10402811" y="2005432"/>
                  <a:pt x="10443120" y="1995211"/>
                  <a:pt x="10423293" y="1993707"/>
                </a:cubicBezTo>
                <a:lnTo>
                  <a:pt x="10420136" y="1994397"/>
                </a:lnTo>
                <a:lnTo>
                  <a:pt x="10411340" y="2001630"/>
                </a:lnTo>
                <a:cubicBezTo>
                  <a:pt x="10406521" y="2006459"/>
                  <a:pt x="10401802" y="2012057"/>
                  <a:pt x="10395718" y="2019593"/>
                </a:cubicBezTo>
                <a:lnTo>
                  <a:pt x="10395221" y="2001048"/>
                </a:lnTo>
                <a:cubicBezTo>
                  <a:pt x="10372404" y="2005584"/>
                  <a:pt x="10352909" y="2010958"/>
                  <a:pt x="10334992" y="2013688"/>
                </a:cubicBezTo>
                <a:lnTo>
                  <a:pt x="10318988" y="2014721"/>
                </a:lnTo>
                <a:lnTo>
                  <a:pt x="10279470" y="2021239"/>
                </a:lnTo>
                <a:cubicBezTo>
                  <a:pt x="10262048" y="2034592"/>
                  <a:pt x="10232380" y="2041426"/>
                  <a:pt x="10205774" y="2049892"/>
                </a:cubicBezTo>
                <a:lnTo>
                  <a:pt x="10156640" y="2063979"/>
                </a:lnTo>
                <a:lnTo>
                  <a:pt x="10155049" y="2067438"/>
                </a:lnTo>
                <a:cubicBezTo>
                  <a:pt x="10200682" y="2058366"/>
                  <a:pt x="10220231" y="2060804"/>
                  <a:pt x="10253066" y="2066595"/>
                </a:cubicBezTo>
                <a:lnTo>
                  <a:pt x="10253573" y="2085474"/>
                </a:lnTo>
                <a:cubicBezTo>
                  <a:pt x="10227318" y="2090692"/>
                  <a:pt x="10221069" y="2091934"/>
                  <a:pt x="10208101" y="2100505"/>
                </a:cubicBezTo>
                <a:lnTo>
                  <a:pt x="10208269" y="2106798"/>
                </a:lnTo>
                <a:cubicBezTo>
                  <a:pt x="10235023" y="2120122"/>
                  <a:pt x="10254741" y="2128855"/>
                  <a:pt x="10293667" y="2127442"/>
                </a:cubicBezTo>
                <a:cubicBezTo>
                  <a:pt x="10300374" y="2119784"/>
                  <a:pt x="10306286" y="2105956"/>
                  <a:pt x="10306125" y="2099995"/>
                </a:cubicBezTo>
                <a:lnTo>
                  <a:pt x="10306286" y="2105956"/>
                </a:lnTo>
                <a:cubicBezTo>
                  <a:pt x="10326173" y="2120980"/>
                  <a:pt x="10353096" y="2140597"/>
                  <a:pt x="10385771" y="2140428"/>
                </a:cubicBezTo>
                <a:cubicBezTo>
                  <a:pt x="10391853" y="2132892"/>
                  <a:pt x="10411231" y="2129040"/>
                  <a:pt x="10431235" y="2125063"/>
                </a:cubicBezTo>
                <a:lnTo>
                  <a:pt x="10431735" y="2143608"/>
                </a:lnTo>
                <a:cubicBezTo>
                  <a:pt x="10451113" y="2139757"/>
                  <a:pt x="10444068" y="2134831"/>
                  <a:pt x="10444575" y="2153708"/>
                </a:cubicBezTo>
                <a:cubicBezTo>
                  <a:pt x="10477082" y="2147245"/>
                  <a:pt x="10530046" y="2130389"/>
                  <a:pt x="10556175" y="2143841"/>
                </a:cubicBezTo>
                <a:cubicBezTo>
                  <a:pt x="10556264" y="2147151"/>
                  <a:pt x="10556309" y="2148807"/>
                  <a:pt x="10557154" y="2151011"/>
                </a:cubicBezTo>
                <a:lnTo>
                  <a:pt x="10558222" y="2152944"/>
                </a:lnTo>
                <a:lnTo>
                  <a:pt x="10569741" y="2153001"/>
                </a:lnTo>
                <a:cubicBezTo>
                  <a:pt x="10591591" y="2153399"/>
                  <a:pt x="10613987" y="2152438"/>
                  <a:pt x="10643683" y="2145211"/>
                </a:cubicBezTo>
                <a:cubicBezTo>
                  <a:pt x="10645745" y="2149607"/>
                  <a:pt x="10657747" y="2148317"/>
                  <a:pt x="10661263" y="2149096"/>
                </a:cubicBezTo>
                <a:cubicBezTo>
                  <a:pt x="10686716" y="2142899"/>
                  <a:pt x="10717749" y="2141878"/>
                  <a:pt x="10748781" y="2140856"/>
                </a:cubicBezTo>
                <a:cubicBezTo>
                  <a:pt x="10769267" y="2137504"/>
                  <a:pt x="10788299" y="2137768"/>
                  <a:pt x="10805879" y="2141656"/>
                </a:cubicBezTo>
                <a:cubicBezTo>
                  <a:pt x="10812911" y="2143209"/>
                  <a:pt x="10816426" y="2143988"/>
                  <a:pt x="10823458" y="2145540"/>
                </a:cubicBezTo>
                <a:cubicBezTo>
                  <a:pt x="10822005" y="2149161"/>
                  <a:pt x="10822005" y="2149161"/>
                  <a:pt x="10822005" y="2149161"/>
                </a:cubicBezTo>
                <a:cubicBezTo>
                  <a:pt x="10812067" y="2154845"/>
                  <a:pt x="10796550" y="2155357"/>
                  <a:pt x="10778973" y="2151471"/>
                </a:cubicBezTo>
                <a:cubicBezTo>
                  <a:pt x="10759939" y="2151204"/>
                  <a:pt x="10740907" y="2150937"/>
                  <a:pt x="10727454" y="2155846"/>
                </a:cubicBezTo>
                <a:cubicBezTo>
                  <a:pt x="10716906" y="2153514"/>
                  <a:pt x="10709873" y="2151961"/>
                  <a:pt x="10699327" y="2149628"/>
                </a:cubicBezTo>
                <a:cubicBezTo>
                  <a:pt x="10663326" y="2153491"/>
                  <a:pt x="10651325" y="2154780"/>
                  <a:pt x="10618837" y="2159421"/>
                </a:cubicBezTo>
                <a:cubicBezTo>
                  <a:pt x="10625260" y="2152958"/>
                  <a:pt x="10603323" y="2159934"/>
                  <a:pt x="10592774" y="2157600"/>
                </a:cubicBezTo>
                <a:cubicBezTo>
                  <a:pt x="10584290" y="2159665"/>
                  <a:pt x="10569384" y="2168193"/>
                  <a:pt x="10586353" y="2164063"/>
                </a:cubicBezTo>
                <a:cubicBezTo>
                  <a:pt x="10571140" y="2168582"/>
                  <a:pt x="10553654" y="2171614"/>
                  <a:pt x="10535033" y="2173900"/>
                </a:cubicBezTo>
                <a:lnTo>
                  <a:pt x="10512012" y="2176027"/>
                </a:lnTo>
                <a:lnTo>
                  <a:pt x="10492318" y="2179257"/>
                </a:lnTo>
                <a:cubicBezTo>
                  <a:pt x="10468621" y="2183220"/>
                  <a:pt x="10445805" y="2187754"/>
                  <a:pt x="10433068" y="2193282"/>
                </a:cubicBezTo>
                <a:cubicBezTo>
                  <a:pt x="10419943" y="2195893"/>
                  <a:pt x="10407153" y="2211088"/>
                  <a:pt x="10394026" y="2213696"/>
                </a:cubicBezTo>
                <a:cubicBezTo>
                  <a:pt x="10368235" y="2212831"/>
                  <a:pt x="10341313" y="2193212"/>
                  <a:pt x="10303045" y="2219132"/>
                </a:cubicBezTo>
                <a:cubicBezTo>
                  <a:pt x="10290096" y="2228364"/>
                  <a:pt x="10277467" y="2249521"/>
                  <a:pt x="10258249" y="2259334"/>
                </a:cubicBezTo>
                <a:cubicBezTo>
                  <a:pt x="10213124" y="2287281"/>
                  <a:pt x="10154479" y="2279963"/>
                  <a:pt x="10101850" y="2309401"/>
                </a:cubicBezTo>
                <a:cubicBezTo>
                  <a:pt x="10091720" y="2283200"/>
                  <a:pt x="10063519" y="2281752"/>
                  <a:pt x="10025262" y="2287595"/>
                </a:cubicBezTo>
                <a:lnTo>
                  <a:pt x="9997310" y="2292754"/>
                </a:lnTo>
                <a:lnTo>
                  <a:pt x="10006347" y="2292988"/>
                </a:lnTo>
                <a:cubicBezTo>
                  <a:pt x="10012348" y="2292344"/>
                  <a:pt x="10016226" y="2292217"/>
                  <a:pt x="10008774" y="2296480"/>
                </a:cubicBezTo>
                <a:cubicBezTo>
                  <a:pt x="9998835" y="2302165"/>
                  <a:pt x="9988898" y="2307850"/>
                  <a:pt x="9975959" y="2313857"/>
                </a:cubicBezTo>
                <a:lnTo>
                  <a:pt x="9961397" y="2319389"/>
                </a:lnTo>
                <a:lnTo>
                  <a:pt x="9954160" y="2327147"/>
                </a:lnTo>
                <a:cubicBezTo>
                  <a:pt x="9917979" y="2349931"/>
                  <a:pt x="9862693" y="2349123"/>
                  <a:pt x="9788963" y="2359286"/>
                </a:cubicBezTo>
                <a:lnTo>
                  <a:pt x="9789125" y="2365246"/>
                </a:lnTo>
                <a:cubicBezTo>
                  <a:pt x="9792727" y="2370689"/>
                  <a:pt x="9796208" y="2371580"/>
                  <a:pt x="9797947" y="2372024"/>
                </a:cubicBezTo>
                <a:lnTo>
                  <a:pt x="9796693" y="2375210"/>
                </a:lnTo>
                <a:lnTo>
                  <a:pt x="9836451" y="2373320"/>
                </a:lnTo>
                <a:cubicBezTo>
                  <a:pt x="9856937" y="2369968"/>
                  <a:pt x="9875968" y="2370233"/>
                  <a:pt x="9893548" y="2374119"/>
                </a:cubicBezTo>
                <a:cubicBezTo>
                  <a:pt x="9900579" y="2375673"/>
                  <a:pt x="9904096" y="2376451"/>
                  <a:pt x="9911127" y="2378005"/>
                </a:cubicBezTo>
                <a:cubicBezTo>
                  <a:pt x="9909676" y="2381625"/>
                  <a:pt x="9909676" y="2381625"/>
                  <a:pt x="9909676" y="2381625"/>
                </a:cubicBezTo>
                <a:cubicBezTo>
                  <a:pt x="9899736" y="2387309"/>
                  <a:pt x="9884219" y="2387821"/>
                  <a:pt x="9866642" y="2383935"/>
                </a:cubicBezTo>
                <a:cubicBezTo>
                  <a:pt x="9847608" y="2383668"/>
                  <a:pt x="9828576" y="2383401"/>
                  <a:pt x="9815123" y="2388310"/>
                </a:cubicBezTo>
                <a:cubicBezTo>
                  <a:pt x="9804576" y="2385977"/>
                  <a:pt x="9797544" y="2384423"/>
                  <a:pt x="9786997" y="2382091"/>
                </a:cubicBezTo>
                <a:lnTo>
                  <a:pt x="9780955" y="2382761"/>
                </a:lnTo>
                <a:lnTo>
                  <a:pt x="9758356" y="2392506"/>
                </a:lnTo>
                <a:cubicBezTo>
                  <a:pt x="9744548" y="2396082"/>
                  <a:pt x="9731575" y="2398661"/>
                  <a:pt x="9725405" y="2402884"/>
                </a:cubicBezTo>
                <a:cubicBezTo>
                  <a:pt x="9731825" y="2407934"/>
                  <a:pt x="9731996" y="2414225"/>
                  <a:pt x="9738416" y="2419277"/>
                </a:cubicBezTo>
                <a:lnTo>
                  <a:pt x="9699659" y="2426980"/>
                </a:lnTo>
                <a:cubicBezTo>
                  <a:pt x="9693239" y="2421931"/>
                  <a:pt x="9693239" y="2421931"/>
                  <a:pt x="9673234" y="2425908"/>
                </a:cubicBezTo>
                <a:cubicBezTo>
                  <a:pt x="9667152" y="2433444"/>
                  <a:pt x="9667322" y="2439734"/>
                  <a:pt x="9654354" y="2448305"/>
                </a:cubicBezTo>
                <a:lnTo>
                  <a:pt x="9654523" y="2454597"/>
                </a:lnTo>
                <a:cubicBezTo>
                  <a:pt x="9693906" y="2446768"/>
                  <a:pt x="9700157" y="2445524"/>
                  <a:pt x="9701164" y="2482947"/>
                </a:cubicBezTo>
                <a:cubicBezTo>
                  <a:pt x="9695081" y="2490482"/>
                  <a:pt x="9695242" y="2496444"/>
                  <a:pt x="9695579" y="2509027"/>
                </a:cubicBezTo>
                <a:cubicBezTo>
                  <a:pt x="9728584" y="2521110"/>
                  <a:pt x="9741247" y="2524585"/>
                  <a:pt x="9793132" y="2514270"/>
                </a:cubicBezTo>
                <a:lnTo>
                  <a:pt x="9793808" y="2539439"/>
                </a:lnTo>
                <a:lnTo>
                  <a:pt x="9802927" y="2543130"/>
                </a:lnTo>
                <a:lnTo>
                  <a:pt x="9823025" y="2541214"/>
                </a:lnTo>
                <a:lnTo>
                  <a:pt x="9824161" y="2540953"/>
                </a:lnTo>
                <a:lnTo>
                  <a:pt x="9826406" y="2539284"/>
                </a:lnTo>
                <a:cubicBezTo>
                  <a:pt x="9828785" y="2537230"/>
                  <a:pt x="9830463" y="2535315"/>
                  <a:pt x="9833816" y="2531485"/>
                </a:cubicBezTo>
                <a:lnTo>
                  <a:pt x="9837108" y="2537980"/>
                </a:lnTo>
                <a:lnTo>
                  <a:pt x="9869773" y="2530487"/>
                </a:lnTo>
                <a:lnTo>
                  <a:pt x="9890443" y="2532679"/>
                </a:lnTo>
                <a:lnTo>
                  <a:pt x="9901936" y="2527183"/>
                </a:lnTo>
                <a:cubicBezTo>
                  <a:pt x="9908093" y="2524210"/>
                  <a:pt x="9912124" y="2522244"/>
                  <a:pt x="9912124" y="2522244"/>
                </a:cubicBezTo>
                <a:cubicBezTo>
                  <a:pt x="9924627" y="2519758"/>
                  <a:pt x="9958139" y="2550716"/>
                  <a:pt x="9984055" y="2532915"/>
                </a:cubicBezTo>
                <a:cubicBezTo>
                  <a:pt x="9997014" y="2524012"/>
                  <a:pt x="9989968" y="2519087"/>
                  <a:pt x="10002935" y="2510517"/>
                </a:cubicBezTo>
                <a:cubicBezTo>
                  <a:pt x="10010310" y="2527694"/>
                  <a:pt x="10016392" y="2520161"/>
                  <a:pt x="10022981" y="2531501"/>
                </a:cubicBezTo>
                <a:cubicBezTo>
                  <a:pt x="10042192" y="2521357"/>
                  <a:pt x="10062196" y="2517380"/>
                  <a:pt x="10081404" y="2507236"/>
                </a:cubicBezTo>
                <a:lnTo>
                  <a:pt x="10081912" y="2526112"/>
                </a:lnTo>
                <a:cubicBezTo>
                  <a:pt x="10091765" y="2530312"/>
                  <a:pt x="10099975" y="2531761"/>
                  <a:pt x="10107424" y="2534150"/>
                </a:cubicBezTo>
                <a:lnTo>
                  <a:pt x="10122532" y="2544021"/>
                </a:lnTo>
                <a:lnTo>
                  <a:pt x="10170637" y="2549581"/>
                </a:lnTo>
                <a:cubicBezTo>
                  <a:pt x="10177344" y="2551847"/>
                  <a:pt x="10180697" y="2552982"/>
                  <a:pt x="10187405" y="2555247"/>
                </a:cubicBezTo>
                <a:cubicBezTo>
                  <a:pt x="10185608" y="2558773"/>
                  <a:pt x="10185608" y="2558773"/>
                  <a:pt x="10185608" y="2558773"/>
                </a:cubicBezTo>
                <a:cubicBezTo>
                  <a:pt x="10175307" y="2563555"/>
                  <a:pt x="10160095" y="2562543"/>
                  <a:pt x="10143330" y="2556873"/>
                </a:cubicBezTo>
                <a:cubicBezTo>
                  <a:pt x="10134048" y="2555801"/>
                  <a:pt x="10124764" y="2554728"/>
                  <a:pt x="10116097" y="2554379"/>
                </a:cubicBezTo>
                <a:lnTo>
                  <a:pt x="10113230" y="2554604"/>
                </a:lnTo>
                <a:lnTo>
                  <a:pt x="10073784" y="2572226"/>
                </a:lnTo>
                <a:cubicBezTo>
                  <a:pt x="10027039" y="2602087"/>
                  <a:pt x="10000235" y="2643811"/>
                  <a:pt x="9960980" y="2656360"/>
                </a:cubicBezTo>
                <a:cubicBezTo>
                  <a:pt x="9935509" y="2667416"/>
                  <a:pt x="9915641" y="2653053"/>
                  <a:pt x="9902336" y="2649041"/>
                </a:cubicBezTo>
                <a:cubicBezTo>
                  <a:pt x="9869670" y="2649541"/>
                  <a:pt x="9851466" y="2697107"/>
                  <a:pt x="9818454" y="2684693"/>
                </a:cubicBezTo>
                <a:lnTo>
                  <a:pt x="9817945" y="2665818"/>
                </a:lnTo>
                <a:cubicBezTo>
                  <a:pt x="9771197" y="2656799"/>
                  <a:pt x="9687296" y="2691789"/>
                  <a:pt x="9647915" y="2699619"/>
                </a:cubicBezTo>
                <a:lnTo>
                  <a:pt x="9648583" y="2724456"/>
                </a:lnTo>
                <a:cubicBezTo>
                  <a:pt x="9622952" y="2729552"/>
                  <a:pt x="9577667" y="2751538"/>
                  <a:pt x="9558618" y="2767644"/>
                </a:cubicBezTo>
                <a:cubicBezTo>
                  <a:pt x="9552081" y="2781595"/>
                  <a:pt x="9552241" y="2787556"/>
                  <a:pt x="9533192" y="2803662"/>
                </a:cubicBezTo>
                <a:lnTo>
                  <a:pt x="9514314" y="2811984"/>
                </a:lnTo>
                <a:lnTo>
                  <a:pt x="9519933" y="2812011"/>
                </a:lnTo>
                <a:cubicBezTo>
                  <a:pt x="9541784" y="2812409"/>
                  <a:pt x="9564180" y="2811448"/>
                  <a:pt x="9593876" y="2804220"/>
                </a:cubicBezTo>
                <a:cubicBezTo>
                  <a:pt x="9595938" y="2808618"/>
                  <a:pt x="9607940" y="2807328"/>
                  <a:pt x="9611456" y="2808106"/>
                </a:cubicBezTo>
                <a:cubicBezTo>
                  <a:pt x="9636909" y="2801910"/>
                  <a:pt x="9667942" y="2800886"/>
                  <a:pt x="9698975" y="2799866"/>
                </a:cubicBezTo>
                <a:cubicBezTo>
                  <a:pt x="9719461" y="2796514"/>
                  <a:pt x="9738492" y="2796779"/>
                  <a:pt x="9756072" y="2800666"/>
                </a:cubicBezTo>
                <a:cubicBezTo>
                  <a:pt x="9763102" y="2802220"/>
                  <a:pt x="9766619" y="2802998"/>
                  <a:pt x="9773651" y="2804551"/>
                </a:cubicBezTo>
                <a:cubicBezTo>
                  <a:pt x="9772198" y="2808171"/>
                  <a:pt x="9772198" y="2808171"/>
                  <a:pt x="9772198" y="2808171"/>
                </a:cubicBezTo>
                <a:cubicBezTo>
                  <a:pt x="9762258" y="2813856"/>
                  <a:pt x="9746742" y="2814367"/>
                  <a:pt x="9729166" y="2810480"/>
                </a:cubicBezTo>
                <a:cubicBezTo>
                  <a:pt x="9710132" y="2810214"/>
                  <a:pt x="9691100" y="2809947"/>
                  <a:pt x="9677647" y="2814856"/>
                </a:cubicBezTo>
                <a:cubicBezTo>
                  <a:pt x="9667099" y="2812525"/>
                  <a:pt x="9660066" y="2810970"/>
                  <a:pt x="9649520" y="2808637"/>
                </a:cubicBezTo>
                <a:cubicBezTo>
                  <a:pt x="9613517" y="2812502"/>
                  <a:pt x="9601517" y="2813790"/>
                  <a:pt x="9569031" y="2818431"/>
                </a:cubicBezTo>
                <a:cubicBezTo>
                  <a:pt x="9575453" y="2811969"/>
                  <a:pt x="9553514" y="2818942"/>
                  <a:pt x="9542965" y="2816611"/>
                </a:cubicBezTo>
                <a:cubicBezTo>
                  <a:pt x="9534482" y="2818676"/>
                  <a:pt x="9519576" y="2827203"/>
                  <a:pt x="9536545" y="2823073"/>
                </a:cubicBezTo>
                <a:cubicBezTo>
                  <a:pt x="9506122" y="2832110"/>
                  <a:pt x="9466604" y="2835199"/>
                  <a:pt x="9427086" y="2838285"/>
                </a:cubicBezTo>
                <a:lnTo>
                  <a:pt x="9395913" y="2842738"/>
                </a:lnTo>
                <a:lnTo>
                  <a:pt x="9390385" y="2845036"/>
                </a:lnTo>
                <a:cubicBezTo>
                  <a:pt x="9390544" y="2850997"/>
                  <a:pt x="9390715" y="2857288"/>
                  <a:pt x="9384001" y="2864616"/>
                </a:cubicBezTo>
                <a:lnTo>
                  <a:pt x="9364624" y="2868469"/>
                </a:lnTo>
                <a:cubicBezTo>
                  <a:pt x="9364462" y="2862508"/>
                  <a:pt x="9344757" y="2854107"/>
                  <a:pt x="9344757" y="2854107"/>
                </a:cubicBezTo>
                <a:cubicBezTo>
                  <a:pt x="9325208" y="2851667"/>
                  <a:pt x="9325868" y="2876174"/>
                  <a:pt x="9305705" y="2874189"/>
                </a:cubicBezTo>
                <a:cubicBezTo>
                  <a:pt x="9305705" y="2874189"/>
                  <a:pt x="9301907" y="2864456"/>
                  <a:pt x="9286367" y="2864971"/>
                </a:cubicBezTo>
                <a:lnTo>
                  <a:pt x="9285913" y="2865078"/>
                </a:lnTo>
                <a:lnTo>
                  <a:pt x="9287939" y="2869353"/>
                </a:lnTo>
                <a:lnTo>
                  <a:pt x="9266552" y="2878001"/>
                </a:lnTo>
                <a:cubicBezTo>
                  <a:pt x="9265003" y="2879005"/>
                  <a:pt x="9263217" y="2880344"/>
                  <a:pt x="9261278" y="2881600"/>
                </a:cubicBezTo>
                <a:lnTo>
                  <a:pt x="9256679" y="2883891"/>
                </a:lnTo>
                <a:lnTo>
                  <a:pt x="9256513" y="2883852"/>
                </a:lnTo>
                <a:cubicBezTo>
                  <a:pt x="9256090" y="2883851"/>
                  <a:pt x="9255545" y="2884018"/>
                  <a:pt x="9255077" y="2884689"/>
                </a:cubicBezTo>
                <a:lnTo>
                  <a:pt x="9256679" y="2883891"/>
                </a:lnTo>
                <a:lnTo>
                  <a:pt x="9257245" y="2884025"/>
                </a:lnTo>
                <a:cubicBezTo>
                  <a:pt x="9257714" y="2883352"/>
                  <a:pt x="9258256" y="2883187"/>
                  <a:pt x="9258564" y="2883356"/>
                </a:cubicBezTo>
                <a:lnTo>
                  <a:pt x="9258528" y="2883939"/>
                </a:lnTo>
                <a:lnTo>
                  <a:pt x="9196380" y="2908764"/>
                </a:lnTo>
                <a:lnTo>
                  <a:pt x="9194972" y="2907333"/>
                </a:lnTo>
                <a:cubicBezTo>
                  <a:pt x="9176692" y="2913991"/>
                  <a:pt x="9165851" y="2917312"/>
                  <a:pt x="9147571" y="2923970"/>
                </a:cubicBezTo>
                <a:cubicBezTo>
                  <a:pt x="9142000" y="2924620"/>
                  <a:pt x="9138599" y="2924605"/>
                  <a:pt x="9134263" y="2925933"/>
                </a:cubicBezTo>
                <a:cubicBezTo>
                  <a:pt x="9113816" y="2933255"/>
                  <a:pt x="9092133" y="2939897"/>
                  <a:pt x="9070152" y="2944518"/>
                </a:cubicBezTo>
                <a:cubicBezTo>
                  <a:pt x="9059777" y="2947167"/>
                  <a:pt x="9049638" y="2949481"/>
                  <a:pt x="9039536" y="2952048"/>
                </a:cubicBezTo>
                <a:lnTo>
                  <a:pt x="9011372" y="2960431"/>
                </a:lnTo>
                <a:lnTo>
                  <a:pt x="9011310" y="2960430"/>
                </a:lnTo>
                <a:cubicBezTo>
                  <a:pt x="9011310" y="2960430"/>
                  <a:pt x="9011310" y="2960430"/>
                  <a:pt x="9009142" y="2961095"/>
                </a:cubicBezTo>
                <a:lnTo>
                  <a:pt x="9011372" y="2960431"/>
                </a:lnTo>
                <a:lnTo>
                  <a:pt x="9014713" y="2960445"/>
                </a:lnTo>
                <a:cubicBezTo>
                  <a:pt x="9013779" y="2961788"/>
                  <a:pt x="9012846" y="2963131"/>
                  <a:pt x="9009443" y="2963117"/>
                </a:cubicBezTo>
                <a:cubicBezTo>
                  <a:pt x="9009443" y="2963117"/>
                  <a:pt x="9007275" y="2963781"/>
                  <a:pt x="9007275" y="2963781"/>
                </a:cubicBezTo>
                <a:cubicBezTo>
                  <a:pt x="9006340" y="2965125"/>
                  <a:pt x="9007575" y="2965803"/>
                  <a:pt x="9008510" y="2964461"/>
                </a:cubicBezTo>
                <a:cubicBezTo>
                  <a:pt x="9023986" y="2961834"/>
                  <a:pt x="9046603" y="2953847"/>
                  <a:pt x="9065482" y="2951234"/>
                </a:cubicBezTo>
                <a:cubicBezTo>
                  <a:pt x="9067016" y="2953936"/>
                  <a:pt x="9069185" y="2953271"/>
                  <a:pt x="9063916" y="2955943"/>
                </a:cubicBezTo>
                <a:cubicBezTo>
                  <a:pt x="9061445" y="2954586"/>
                  <a:pt x="9054940" y="2956578"/>
                  <a:pt x="9048439" y="2958572"/>
                </a:cubicBezTo>
                <a:cubicBezTo>
                  <a:pt x="9049038" y="2962615"/>
                  <a:pt x="9034195" y="2961877"/>
                  <a:pt x="9024287" y="2963856"/>
                </a:cubicBezTo>
                <a:cubicBezTo>
                  <a:pt x="8997970" y="2969805"/>
                  <a:pt x="8969783" y="2978440"/>
                  <a:pt x="8941931" y="2981688"/>
                </a:cubicBezTo>
                <a:cubicBezTo>
                  <a:pt x="8938527" y="2981673"/>
                  <a:pt x="8937292" y="2980993"/>
                  <a:pt x="8933891" y="2980979"/>
                </a:cubicBezTo>
                <a:cubicBezTo>
                  <a:pt x="8924917" y="2981614"/>
                  <a:pt x="8906339" y="2986248"/>
                  <a:pt x="8900466" y="2984877"/>
                </a:cubicBezTo>
                <a:cubicBezTo>
                  <a:pt x="8900768" y="2986897"/>
                  <a:pt x="8899833" y="2988243"/>
                  <a:pt x="8895197" y="2987548"/>
                </a:cubicBezTo>
                <a:lnTo>
                  <a:pt x="8887397" y="2987593"/>
                </a:lnTo>
                <a:lnTo>
                  <a:pt x="8875338" y="2992173"/>
                </a:lnTo>
                <a:lnTo>
                  <a:pt x="8877094" y="2989710"/>
                </a:lnTo>
                <a:lnTo>
                  <a:pt x="8869831" y="2990009"/>
                </a:lnTo>
                <a:lnTo>
                  <a:pt x="8867893" y="2985918"/>
                </a:lnTo>
                <a:lnTo>
                  <a:pt x="8864410" y="2986888"/>
                </a:lnTo>
                <a:lnTo>
                  <a:pt x="8862519" y="2982403"/>
                </a:lnTo>
                <a:lnTo>
                  <a:pt x="8859212" y="2984669"/>
                </a:lnTo>
                <a:lnTo>
                  <a:pt x="8832411" y="2996285"/>
                </a:lnTo>
                <a:lnTo>
                  <a:pt x="8831034" y="2986774"/>
                </a:lnTo>
                <a:lnTo>
                  <a:pt x="8820917" y="2990791"/>
                </a:lnTo>
                <a:cubicBezTo>
                  <a:pt x="8808646" y="2993230"/>
                  <a:pt x="8795394" y="2991121"/>
                  <a:pt x="8778886" y="2984913"/>
                </a:cubicBezTo>
                <a:lnTo>
                  <a:pt x="8779394" y="3003789"/>
                </a:lnTo>
                <a:cubicBezTo>
                  <a:pt x="8759390" y="3007766"/>
                  <a:pt x="8745934" y="2998124"/>
                  <a:pt x="8726378" y="2995352"/>
                </a:cubicBezTo>
                <a:cubicBezTo>
                  <a:pt x="8700587" y="2994486"/>
                  <a:pt x="8674832" y="3018251"/>
                  <a:pt x="8661706" y="3020861"/>
                </a:cubicBezTo>
                <a:cubicBezTo>
                  <a:pt x="8642495" y="3031005"/>
                  <a:pt x="8642166" y="3018751"/>
                  <a:pt x="8622608" y="3015981"/>
                </a:cubicBezTo>
                <a:cubicBezTo>
                  <a:pt x="8616866" y="3036101"/>
                  <a:pt x="8616866" y="3036101"/>
                  <a:pt x="8597020" y="3046039"/>
                </a:cubicBezTo>
                <a:cubicBezTo>
                  <a:pt x="8577153" y="3031679"/>
                  <a:pt x="8558104" y="3047782"/>
                  <a:pt x="8545314" y="3062977"/>
                </a:cubicBezTo>
                <a:lnTo>
                  <a:pt x="8544807" y="3044100"/>
                </a:lnTo>
                <a:cubicBezTo>
                  <a:pt x="8499343" y="3059465"/>
                  <a:pt x="8454493" y="3074373"/>
                  <a:pt x="8414488" y="3082326"/>
                </a:cubicBezTo>
                <a:cubicBezTo>
                  <a:pt x="8404383" y="3068854"/>
                  <a:pt x="8387960" y="3065875"/>
                  <a:pt x="8367582" y="3067555"/>
                </a:cubicBezTo>
                <a:lnTo>
                  <a:pt x="8303164" y="3079564"/>
                </a:lnTo>
                <a:lnTo>
                  <a:pt x="8306839" y="3087318"/>
                </a:lnTo>
                <a:lnTo>
                  <a:pt x="8285454" y="3095965"/>
                </a:lnTo>
                <a:cubicBezTo>
                  <a:pt x="8283901" y="3096970"/>
                  <a:pt x="8282119" y="3098308"/>
                  <a:pt x="8280178" y="3099564"/>
                </a:cubicBezTo>
                <a:lnTo>
                  <a:pt x="8275580" y="3101855"/>
                </a:lnTo>
                <a:lnTo>
                  <a:pt x="8275414" y="3101817"/>
                </a:lnTo>
                <a:cubicBezTo>
                  <a:pt x="8274989" y="3101815"/>
                  <a:pt x="8274446" y="3101981"/>
                  <a:pt x="8273980" y="3102653"/>
                </a:cubicBezTo>
                <a:lnTo>
                  <a:pt x="8275580" y="3101855"/>
                </a:lnTo>
                <a:lnTo>
                  <a:pt x="8276149" y="3101988"/>
                </a:lnTo>
                <a:cubicBezTo>
                  <a:pt x="8276614" y="3101317"/>
                  <a:pt x="8277159" y="3101150"/>
                  <a:pt x="8277466" y="3101319"/>
                </a:cubicBezTo>
                <a:lnTo>
                  <a:pt x="8277430" y="3101903"/>
                </a:lnTo>
                <a:lnTo>
                  <a:pt x="8215281" y="3126726"/>
                </a:lnTo>
                <a:lnTo>
                  <a:pt x="8213873" y="3125297"/>
                </a:lnTo>
                <a:cubicBezTo>
                  <a:pt x="8195593" y="3131954"/>
                  <a:pt x="8184751" y="3135275"/>
                  <a:pt x="8166474" y="3141933"/>
                </a:cubicBezTo>
                <a:cubicBezTo>
                  <a:pt x="8160902" y="3142583"/>
                  <a:pt x="8157502" y="3142567"/>
                  <a:pt x="8153164" y="3143896"/>
                </a:cubicBezTo>
                <a:cubicBezTo>
                  <a:pt x="8132717" y="3151219"/>
                  <a:pt x="8111035" y="3157860"/>
                  <a:pt x="8089053" y="3162480"/>
                </a:cubicBezTo>
                <a:cubicBezTo>
                  <a:pt x="8078679" y="3165131"/>
                  <a:pt x="8068540" y="3167445"/>
                  <a:pt x="8058436" y="3170011"/>
                </a:cubicBezTo>
                <a:lnTo>
                  <a:pt x="8030276" y="3178395"/>
                </a:lnTo>
                <a:lnTo>
                  <a:pt x="8030213" y="3178395"/>
                </a:lnTo>
                <a:cubicBezTo>
                  <a:pt x="8030213" y="3178395"/>
                  <a:pt x="8030213" y="3178395"/>
                  <a:pt x="8028044" y="3179058"/>
                </a:cubicBezTo>
                <a:lnTo>
                  <a:pt x="8030276" y="3178395"/>
                </a:lnTo>
                <a:lnTo>
                  <a:pt x="8033614" y="3178409"/>
                </a:lnTo>
                <a:cubicBezTo>
                  <a:pt x="8032680" y="3179752"/>
                  <a:pt x="8031747" y="3181095"/>
                  <a:pt x="8028345" y="3181081"/>
                </a:cubicBezTo>
                <a:cubicBezTo>
                  <a:pt x="8028345" y="3181081"/>
                  <a:pt x="8026176" y="3181746"/>
                  <a:pt x="8026176" y="3181746"/>
                </a:cubicBezTo>
                <a:cubicBezTo>
                  <a:pt x="8025244" y="3183088"/>
                  <a:pt x="8026477" y="3183768"/>
                  <a:pt x="8027411" y="3182425"/>
                </a:cubicBezTo>
                <a:cubicBezTo>
                  <a:pt x="8042889" y="3179796"/>
                  <a:pt x="8065504" y="3171811"/>
                  <a:pt x="8084383" y="3169197"/>
                </a:cubicBezTo>
                <a:cubicBezTo>
                  <a:pt x="8085918" y="3171898"/>
                  <a:pt x="8088087" y="3171235"/>
                  <a:pt x="8082816" y="3173907"/>
                </a:cubicBezTo>
                <a:cubicBezTo>
                  <a:pt x="8080347" y="3172549"/>
                  <a:pt x="8073844" y="3174543"/>
                  <a:pt x="8067339" y="3176535"/>
                </a:cubicBezTo>
                <a:cubicBezTo>
                  <a:pt x="8067940" y="3180579"/>
                  <a:pt x="8053096" y="3179841"/>
                  <a:pt x="8043189" y="3181819"/>
                </a:cubicBezTo>
                <a:cubicBezTo>
                  <a:pt x="8016870" y="3187768"/>
                  <a:pt x="7988684" y="3196404"/>
                  <a:pt x="7960833" y="3199652"/>
                </a:cubicBezTo>
                <a:cubicBezTo>
                  <a:pt x="7957429" y="3199636"/>
                  <a:pt x="7956195" y="3198957"/>
                  <a:pt x="7952793" y="3198941"/>
                </a:cubicBezTo>
                <a:cubicBezTo>
                  <a:pt x="7948305" y="3199259"/>
                  <a:pt x="7941418" y="3200576"/>
                  <a:pt x="7934917" y="3201643"/>
                </a:cubicBezTo>
                <a:lnTo>
                  <a:pt x="7930875" y="3201956"/>
                </a:lnTo>
                <a:lnTo>
                  <a:pt x="7882116" y="3219791"/>
                </a:lnTo>
                <a:cubicBezTo>
                  <a:pt x="7836812" y="3241116"/>
                  <a:pt x="7810185" y="3209121"/>
                  <a:pt x="7771131" y="3229203"/>
                </a:cubicBezTo>
                <a:cubicBezTo>
                  <a:pt x="7758173" y="3238106"/>
                  <a:pt x="7746170" y="3259135"/>
                  <a:pt x="7739464" y="3266795"/>
                </a:cubicBezTo>
                <a:cubicBezTo>
                  <a:pt x="7719458" y="3270771"/>
                  <a:pt x="7699911" y="3268332"/>
                  <a:pt x="7680534" y="3272184"/>
                </a:cubicBezTo>
                <a:cubicBezTo>
                  <a:pt x="7667404" y="3274794"/>
                  <a:pt x="7648702" y="3303816"/>
                  <a:pt x="7635576" y="3306425"/>
                </a:cubicBezTo>
                <a:cubicBezTo>
                  <a:pt x="7609321" y="3311644"/>
                  <a:pt x="7615690" y="3291401"/>
                  <a:pt x="7589437" y="3296621"/>
                </a:cubicBezTo>
                <a:cubicBezTo>
                  <a:pt x="7560447" y="3305378"/>
                  <a:pt x="7531263" y="3312680"/>
                  <a:pt x="7501158" y="3317873"/>
                </a:cubicBezTo>
                <a:lnTo>
                  <a:pt x="7484425" y="3319411"/>
                </a:lnTo>
                <a:lnTo>
                  <a:pt x="7457038" y="3327564"/>
                </a:lnTo>
                <a:lnTo>
                  <a:pt x="7456975" y="3327563"/>
                </a:lnTo>
                <a:cubicBezTo>
                  <a:pt x="7456975" y="3327563"/>
                  <a:pt x="7456975" y="3327563"/>
                  <a:pt x="7454806" y="3328227"/>
                </a:cubicBezTo>
                <a:lnTo>
                  <a:pt x="7457038" y="3327564"/>
                </a:lnTo>
                <a:lnTo>
                  <a:pt x="7460379" y="3327578"/>
                </a:lnTo>
                <a:cubicBezTo>
                  <a:pt x="7459443" y="3328922"/>
                  <a:pt x="7458509" y="3330265"/>
                  <a:pt x="7455106" y="3330250"/>
                </a:cubicBezTo>
                <a:cubicBezTo>
                  <a:pt x="7455106" y="3330250"/>
                  <a:pt x="7452939" y="3330914"/>
                  <a:pt x="7452939" y="3330914"/>
                </a:cubicBezTo>
                <a:cubicBezTo>
                  <a:pt x="7452004" y="3332259"/>
                  <a:pt x="7453238" y="3332937"/>
                  <a:pt x="7454173" y="3331593"/>
                </a:cubicBezTo>
                <a:cubicBezTo>
                  <a:pt x="7469650" y="3328967"/>
                  <a:pt x="7492267" y="3320980"/>
                  <a:pt x="7511147" y="3318367"/>
                </a:cubicBezTo>
                <a:cubicBezTo>
                  <a:pt x="7512680" y="3321068"/>
                  <a:pt x="7514848" y="3320405"/>
                  <a:pt x="7509578" y="3323075"/>
                </a:cubicBezTo>
                <a:cubicBezTo>
                  <a:pt x="7507110" y="3321718"/>
                  <a:pt x="7500605" y="3323711"/>
                  <a:pt x="7494102" y="3325703"/>
                </a:cubicBezTo>
                <a:cubicBezTo>
                  <a:pt x="7494701" y="3329749"/>
                  <a:pt x="7479858" y="3329010"/>
                  <a:pt x="7469951" y="3330987"/>
                </a:cubicBezTo>
                <a:cubicBezTo>
                  <a:pt x="7443634" y="3336938"/>
                  <a:pt x="7415446" y="3345572"/>
                  <a:pt x="7387594" y="3348820"/>
                </a:cubicBezTo>
                <a:cubicBezTo>
                  <a:pt x="7384191" y="3348806"/>
                  <a:pt x="7382956" y="3348127"/>
                  <a:pt x="7379553" y="3348112"/>
                </a:cubicBezTo>
                <a:cubicBezTo>
                  <a:pt x="7370581" y="3348746"/>
                  <a:pt x="7352002" y="3353382"/>
                  <a:pt x="7346131" y="3352008"/>
                </a:cubicBezTo>
                <a:cubicBezTo>
                  <a:pt x="7346431" y="3354031"/>
                  <a:pt x="7345498" y="3355373"/>
                  <a:pt x="7340861" y="3354680"/>
                </a:cubicBezTo>
                <a:cubicBezTo>
                  <a:pt x="7338693" y="3355344"/>
                  <a:pt x="7326018" y="3353942"/>
                  <a:pt x="7325082" y="3355285"/>
                </a:cubicBezTo>
                <a:cubicBezTo>
                  <a:pt x="7327252" y="3354621"/>
                  <a:pt x="7326317" y="3355964"/>
                  <a:pt x="7327552" y="3356643"/>
                </a:cubicBezTo>
                <a:lnTo>
                  <a:pt x="7315495" y="3357141"/>
                </a:lnTo>
                <a:lnTo>
                  <a:pt x="7313329" y="3352573"/>
                </a:lnTo>
                <a:lnTo>
                  <a:pt x="7320145" y="3352569"/>
                </a:lnTo>
                <a:cubicBezTo>
                  <a:pt x="7328202" y="3349572"/>
                  <a:pt x="7336790" y="3348262"/>
                  <a:pt x="7345959" y="3347039"/>
                </a:cubicBezTo>
                <a:lnTo>
                  <a:pt x="7370626" y="3342820"/>
                </a:lnTo>
                <a:lnTo>
                  <a:pt x="7374317" y="3343373"/>
                </a:lnTo>
                <a:cubicBezTo>
                  <a:pt x="7374317" y="3343373"/>
                  <a:pt x="7374317" y="3343373"/>
                  <a:pt x="7375251" y="3342029"/>
                </a:cubicBezTo>
                <a:lnTo>
                  <a:pt x="7370626" y="3342820"/>
                </a:lnTo>
                <a:lnTo>
                  <a:pt x="7369680" y="3342680"/>
                </a:lnTo>
                <a:cubicBezTo>
                  <a:pt x="7369380" y="3340657"/>
                  <a:pt x="7371549" y="3339993"/>
                  <a:pt x="7372783" y="3340671"/>
                </a:cubicBezTo>
                <a:cubicBezTo>
                  <a:pt x="7373717" y="3339328"/>
                  <a:pt x="7373717" y="3339328"/>
                  <a:pt x="7373717" y="3339328"/>
                </a:cubicBezTo>
                <a:cubicBezTo>
                  <a:pt x="7354535" y="3339919"/>
                  <a:pt x="7331019" y="3341838"/>
                  <a:pt x="7313373" y="3345129"/>
                </a:cubicBezTo>
                <a:lnTo>
                  <a:pt x="7309686" y="3344886"/>
                </a:lnTo>
                <a:lnTo>
                  <a:pt x="7306705" y="3338593"/>
                </a:lnTo>
                <a:lnTo>
                  <a:pt x="7313312" y="3338163"/>
                </a:lnTo>
                <a:lnTo>
                  <a:pt x="7308716" y="3327456"/>
                </a:lnTo>
                <a:cubicBezTo>
                  <a:pt x="7295418" y="3323776"/>
                  <a:pt x="7224665" y="3356819"/>
                  <a:pt x="7185907" y="3364523"/>
                </a:cubicBezTo>
                <a:cubicBezTo>
                  <a:pt x="7186068" y="3370485"/>
                  <a:pt x="7186397" y="3382737"/>
                  <a:pt x="7179699" y="3390728"/>
                </a:cubicBezTo>
                <a:cubicBezTo>
                  <a:pt x="7199078" y="3386875"/>
                  <a:pt x="7219082" y="3382900"/>
                  <a:pt x="7231754" y="3386706"/>
                </a:cubicBezTo>
                <a:cubicBezTo>
                  <a:pt x="7219411" y="3395153"/>
                  <a:pt x="7219750" y="3407737"/>
                  <a:pt x="7206952" y="3422600"/>
                </a:cubicBezTo>
                <a:cubicBezTo>
                  <a:pt x="7193994" y="3431500"/>
                  <a:pt x="7167737" y="3436719"/>
                  <a:pt x="7161827" y="3450546"/>
                </a:cubicBezTo>
                <a:cubicBezTo>
                  <a:pt x="7168236" y="3455265"/>
                  <a:pt x="7168236" y="3455265"/>
                  <a:pt x="7181534" y="3458949"/>
                </a:cubicBezTo>
                <a:cubicBezTo>
                  <a:pt x="7194492" y="3450046"/>
                  <a:pt x="7200584" y="3442843"/>
                  <a:pt x="7220587" y="3438865"/>
                </a:cubicBezTo>
                <a:cubicBezTo>
                  <a:pt x="7227168" y="3449876"/>
                  <a:pt x="7220746" y="3444827"/>
                  <a:pt x="7240296" y="3447267"/>
                </a:cubicBezTo>
                <a:cubicBezTo>
                  <a:pt x="7259175" y="3424868"/>
                  <a:pt x="7311057" y="3414554"/>
                  <a:pt x="7343563" y="3408092"/>
                </a:cubicBezTo>
                <a:lnTo>
                  <a:pt x="7344062" y="3426636"/>
                </a:lnTo>
                <a:lnTo>
                  <a:pt x="7350937" y="3425270"/>
                </a:lnTo>
                <a:cubicBezTo>
                  <a:pt x="7402450" y="3377740"/>
                  <a:pt x="7694380" y="3319704"/>
                  <a:pt x="7760844" y="3337454"/>
                </a:cubicBezTo>
                <a:cubicBezTo>
                  <a:pt x="7761184" y="3350038"/>
                  <a:pt x="7952924" y="3305595"/>
                  <a:pt x="7960139" y="3316812"/>
                </a:cubicBezTo>
                <a:cubicBezTo>
                  <a:pt x="7940695" y="3329916"/>
                  <a:pt x="7828074" y="3361731"/>
                  <a:pt x="7756366" y="3380122"/>
                </a:cubicBezTo>
                <a:lnTo>
                  <a:pt x="7736183" y="3384960"/>
                </a:lnTo>
                <a:lnTo>
                  <a:pt x="7736180" y="3384974"/>
                </a:lnTo>
                <a:lnTo>
                  <a:pt x="7674033" y="3409797"/>
                </a:lnTo>
                <a:lnTo>
                  <a:pt x="7672622" y="3408367"/>
                </a:lnTo>
                <a:cubicBezTo>
                  <a:pt x="7654344" y="3415026"/>
                  <a:pt x="7643505" y="3418347"/>
                  <a:pt x="7625224" y="3425004"/>
                </a:cubicBezTo>
                <a:cubicBezTo>
                  <a:pt x="7619653" y="3425653"/>
                  <a:pt x="7616253" y="3425640"/>
                  <a:pt x="7611916" y="3426968"/>
                </a:cubicBezTo>
                <a:cubicBezTo>
                  <a:pt x="7591468" y="3434290"/>
                  <a:pt x="7569787" y="3440931"/>
                  <a:pt x="7547805" y="3445552"/>
                </a:cubicBezTo>
                <a:cubicBezTo>
                  <a:pt x="7537430" y="3448203"/>
                  <a:pt x="7527290" y="3450516"/>
                  <a:pt x="7517188" y="3453082"/>
                </a:cubicBezTo>
                <a:lnTo>
                  <a:pt x="7489026" y="3461465"/>
                </a:lnTo>
                <a:lnTo>
                  <a:pt x="7488963" y="3461466"/>
                </a:lnTo>
                <a:cubicBezTo>
                  <a:pt x="7488963" y="3461466"/>
                  <a:pt x="7488963" y="3461466"/>
                  <a:pt x="7486796" y="3462130"/>
                </a:cubicBezTo>
                <a:lnTo>
                  <a:pt x="7489026" y="3461465"/>
                </a:lnTo>
                <a:lnTo>
                  <a:pt x="7492366" y="3461481"/>
                </a:lnTo>
                <a:cubicBezTo>
                  <a:pt x="7491431" y="3462824"/>
                  <a:pt x="7490498" y="3464168"/>
                  <a:pt x="7487096" y="3464153"/>
                </a:cubicBezTo>
                <a:cubicBezTo>
                  <a:pt x="7487096" y="3464153"/>
                  <a:pt x="7484927" y="3464816"/>
                  <a:pt x="7484927" y="3464816"/>
                </a:cubicBezTo>
                <a:cubicBezTo>
                  <a:pt x="7483993" y="3466160"/>
                  <a:pt x="7485228" y="3466838"/>
                  <a:pt x="7486160" y="3465496"/>
                </a:cubicBezTo>
                <a:cubicBezTo>
                  <a:pt x="7501639" y="3462868"/>
                  <a:pt x="7524255" y="3454882"/>
                  <a:pt x="7543135" y="3452270"/>
                </a:cubicBezTo>
                <a:cubicBezTo>
                  <a:pt x="7544669" y="3454970"/>
                  <a:pt x="7546837" y="3454306"/>
                  <a:pt x="7541567" y="3456978"/>
                </a:cubicBezTo>
                <a:cubicBezTo>
                  <a:pt x="7539099" y="3455620"/>
                  <a:pt x="7532594" y="3457613"/>
                  <a:pt x="7526089" y="3459606"/>
                </a:cubicBezTo>
                <a:cubicBezTo>
                  <a:pt x="7526689" y="3463650"/>
                  <a:pt x="7511846" y="3462912"/>
                  <a:pt x="7501940" y="3464889"/>
                </a:cubicBezTo>
                <a:cubicBezTo>
                  <a:pt x="7475623" y="3470839"/>
                  <a:pt x="7447437" y="3479474"/>
                  <a:pt x="7419583" y="3482723"/>
                </a:cubicBezTo>
                <a:cubicBezTo>
                  <a:pt x="7416180" y="3482708"/>
                  <a:pt x="7414946" y="3482028"/>
                  <a:pt x="7411544" y="3482015"/>
                </a:cubicBezTo>
                <a:cubicBezTo>
                  <a:pt x="7402571" y="3482648"/>
                  <a:pt x="7383991" y="3487283"/>
                  <a:pt x="7378120" y="3485910"/>
                </a:cubicBezTo>
                <a:cubicBezTo>
                  <a:pt x="7378420" y="3487932"/>
                  <a:pt x="7377486" y="3489277"/>
                  <a:pt x="7372851" y="3488583"/>
                </a:cubicBezTo>
                <a:lnTo>
                  <a:pt x="7368145" y="3488610"/>
                </a:lnTo>
                <a:lnTo>
                  <a:pt x="7350778" y="3493645"/>
                </a:lnTo>
                <a:cubicBezTo>
                  <a:pt x="7340404" y="3496293"/>
                  <a:pt x="7330263" y="3498607"/>
                  <a:pt x="7320161" y="3501173"/>
                </a:cubicBezTo>
                <a:lnTo>
                  <a:pt x="7292000" y="3509557"/>
                </a:lnTo>
                <a:lnTo>
                  <a:pt x="7291937" y="3509557"/>
                </a:lnTo>
                <a:cubicBezTo>
                  <a:pt x="7291937" y="3509557"/>
                  <a:pt x="7291937" y="3509557"/>
                  <a:pt x="7289768" y="3510222"/>
                </a:cubicBezTo>
                <a:lnTo>
                  <a:pt x="7292000" y="3509557"/>
                </a:lnTo>
                <a:lnTo>
                  <a:pt x="7295340" y="3509572"/>
                </a:lnTo>
                <a:cubicBezTo>
                  <a:pt x="7294406" y="3510915"/>
                  <a:pt x="7293471" y="3512259"/>
                  <a:pt x="7290068" y="3512245"/>
                </a:cubicBezTo>
                <a:cubicBezTo>
                  <a:pt x="7290068" y="3512245"/>
                  <a:pt x="7287899" y="3512908"/>
                  <a:pt x="7287899" y="3512908"/>
                </a:cubicBezTo>
                <a:cubicBezTo>
                  <a:pt x="7286966" y="3514251"/>
                  <a:pt x="7288202" y="3514930"/>
                  <a:pt x="7289135" y="3513587"/>
                </a:cubicBezTo>
                <a:cubicBezTo>
                  <a:pt x="7304613" y="3510959"/>
                  <a:pt x="7327228" y="3502974"/>
                  <a:pt x="7346108" y="3500362"/>
                </a:cubicBezTo>
                <a:cubicBezTo>
                  <a:pt x="7347643" y="3503062"/>
                  <a:pt x="7349811" y="3502398"/>
                  <a:pt x="7344539" y="3505070"/>
                </a:cubicBezTo>
                <a:cubicBezTo>
                  <a:pt x="7342072" y="3503711"/>
                  <a:pt x="7335568" y="3505705"/>
                  <a:pt x="7329064" y="3507699"/>
                </a:cubicBezTo>
                <a:cubicBezTo>
                  <a:pt x="7329664" y="3511742"/>
                  <a:pt x="7314819" y="3511003"/>
                  <a:pt x="7304913" y="3512982"/>
                </a:cubicBezTo>
                <a:cubicBezTo>
                  <a:pt x="7278596" y="3518930"/>
                  <a:pt x="7250412" y="3527566"/>
                  <a:pt x="7222557" y="3530813"/>
                </a:cubicBezTo>
                <a:cubicBezTo>
                  <a:pt x="7219156" y="3530799"/>
                  <a:pt x="7217923" y="3530120"/>
                  <a:pt x="7214520" y="3530104"/>
                </a:cubicBezTo>
                <a:lnTo>
                  <a:pt x="7205499" y="3531468"/>
                </a:lnTo>
                <a:lnTo>
                  <a:pt x="7138984" y="3565206"/>
                </a:lnTo>
                <a:cubicBezTo>
                  <a:pt x="7112261" y="3576345"/>
                  <a:pt x="7080611" y="3585384"/>
                  <a:pt x="7041688" y="3586964"/>
                </a:cubicBezTo>
                <a:cubicBezTo>
                  <a:pt x="7008388" y="3587257"/>
                  <a:pt x="6915947" y="3561688"/>
                  <a:pt x="6883608" y="3574441"/>
                </a:cubicBezTo>
                <a:cubicBezTo>
                  <a:pt x="6870659" y="3583674"/>
                  <a:pt x="6858648" y="3604374"/>
                  <a:pt x="6845687" y="3613276"/>
                </a:cubicBezTo>
                <a:cubicBezTo>
                  <a:pt x="6806476" y="3627398"/>
                  <a:pt x="6806137" y="3614813"/>
                  <a:pt x="6767719" y="3635103"/>
                </a:cubicBezTo>
                <a:cubicBezTo>
                  <a:pt x="6760968" y="3617801"/>
                  <a:pt x="6734207" y="3604143"/>
                  <a:pt x="6701701" y="3610606"/>
                </a:cubicBezTo>
                <a:cubicBezTo>
                  <a:pt x="6701879" y="3617228"/>
                  <a:pt x="6695627" y="3618472"/>
                  <a:pt x="6688285" y="3625923"/>
                </a:cubicBezTo>
                <a:cubicBezTo>
                  <a:pt x="6687280" y="3588501"/>
                  <a:pt x="6674652" y="3609658"/>
                  <a:pt x="6667572" y="3580101"/>
                </a:cubicBezTo>
                <a:cubicBezTo>
                  <a:pt x="6661151" y="3575052"/>
                  <a:pt x="6680192" y="3558615"/>
                  <a:pt x="6686275" y="3551081"/>
                </a:cubicBezTo>
                <a:cubicBezTo>
                  <a:pt x="6686113" y="3545119"/>
                  <a:pt x="6679694" y="3540070"/>
                  <a:pt x="6685445" y="3520282"/>
                </a:cubicBezTo>
                <a:cubicBezTo>
                  <a:pt x="6672147" y="3516600"/>
                  <a:pt x="6659647" y="3519085"/>
                  <a:pt x="6646517" y="3521695"/>
                </a:cubicBezTo>
                <a:cubicBezTo>
                  <a:pt x="6642910" y="3516086"/>
                  <a:pt x="6641107" y="3513281"/>
                  <a:pt x="6640164" y="3510347"/>
                </a:cubicBezTo>
                <a:lnTo>
                  <a:pt x="6639088" y="3499371"/>
                </a:lnTo>
                <a:lnTo>
                  <a:pt x="6622814" y="3500323"/>
                </a:lnTo>
                <a:lnTo>
                  <a:pt x="6593372" y="3494565"/>
                </a:lnTo>
                <a:lnTo>
                  <a:pt x="6592793" y="3495054"/>
                </a:lnTo>
                <a:lnTo>
                  <a:pt x="6593202" y="3494532"/>
                </a:lnTo>
                <a:lnTo>
                  <a:pt x="6590664" y="3494036"/>
                </a:lnTo>
                <a:cubicBezTo>
                  <a:pt x="6572837" y="3485572"/>
                  <a:pt x="6554391" y="3487806"/>
                  <a:pt x="6537275" y="3498732"/>
                </a:cubicBezTo>
                <a:cubicBezTo>
                  <a:pt x="6518210" y="3511666"/>
                  <a:pt x="6503454" y="3513453"/>
                  <a:pt x="6489727" y="3497409"/>
                </a:cubicBezTo>
                <a:cubicBezTo>
                  <a:pt x="6465757" y="3468440"/>
                  <a:pt x="6421692" y="3470236"/>
                  <a:pt x="6393621" y="3448847"/>
                </a:cubicBezTo>
                <a:cubicBezTo>
                  <a:pt x="6342496" y="3414313"/>
                  <a:pt x="6263076" y="3425704"/>
                  <a:pt x="6224461" y="3364867"/>
                </a:cubicBezTo>
                <a:cubicBezTo>
                  <a:pt x="6221989" y="3407662"/>
                  <a:pt x="6249443" y="3439750"/>
                  <a:pt x="6292684" y="3452219"/>
                </a:cubicBezTo>
                <a:cubicBezTo>
                  <a:pt x="6326804" y="3464023"/>
                  <a:pt x="6358976" y="3477832"/>
                  <a:pt x="6390944" y="3495209"/>
                </a:cubicBezTo>
                <a:cubicBezTo>
                  <a:pt x="6399858" y="3499441"/>
                  <a:pt x="6408978" y="3500107"/>
                  <a:pt x="6406205" y="3516379"/>
                </a:cubicBezTo>
                <a:cubicBezTo>
                  <a:pt x="6367984" y="3512155"/>
                  <a:pt x="6336018" y="3494778"/>
                  <a:pt x="6301898" y="3482976"/>
                </a:cubicBezTo>
                <a:cubicBezTo>
                  <a:pt x="6304145" y="3507493"/>
                  <a:pt x="6307628" y="3510613"/>
                  <a:pt x="6327404" y="3517070"/>
                </a:cubicBezTo>
                <a:cubicBezTo>
                  <a:pt x="6338265" y="3519296"/>
                  <a:pt x="6347180" y="3523528"/>
                  <a:pt x="6358041" y="3525754"/>
                </a:cubicBezTo>
                <a:cubicBezTo>
                  <a:pt x="6368903" y="3527980"/>
                  <a:pt x="6376075" y="3530652"/>
                  <a:pt x="6371768" y="3541798"/>
                </a:cubicBezTo>
                <a:cubicBezTo>
                  <a:pt x="6367255" y="3556510"/>
                  <a:pt x="6358340" y="3552278"/>
                  <a:pt x="6350962" y="3553172"/>
                </a:cubicBezTo>
                <a:cubicBezTo>
                  <a:pt x="6341842" y="3552505"/>
                  <a:pt x="6332928" y="3548273"/>
                  <a:pt x="6319501" y="3558752"/>
                </a:cubicBezTo>
                <a:cubicBezTo>
                  <a:pt x="6363865" y="3583480"/>
                  <a:pt x="6390701" y="3626268"/>
                  <a:pt x="6445215" y="3633830"/>
                </a:cubicBezTo>
                <a:cubicBezTo>
                  <a:pt x="6497986" y="3639833"/>
                  <a:pt x="6527388" y="3669914"/>
                  <a:pt x="6546227" y="3724294"/>
                </a:cubicBezTo>
                <a:lnTo>
                  <a:pt x="6533317" y="3720203"/>
                </a:lnTo>
                <a:lnTo>
                  <a:pt x="6532381" y="3723551"/>
                </a:lnTo>
                <a:lnTo>
                  <a:pt x="6512436" y="3718153"/>
                </a:lnTo>
                <a:cubicBezTo>
                  <a:pt x="6510745" y="3718098"/>
                  <a:pt x="6508680" y="3718203"/>
                  <a:pt x="6506565" y="3718135"/>
                </a:cubicBezTo>
                <a:lnTo>
                  <a:pt x="6501996" y="3717362"/>
                </a:lnTo>
                <a:lnTo>
                  <a:pt x="6501908" y="3717225"/>
                </a:lnTo>
                <a:cubicBezTo>
                  <a:pt x="6501625" y="3716962"/>
                  <a:pt x="6501153" y="3716777"/>
                  <a:pt x="6500404" y="3717092"/>
                </a:cubicBezTo>
                <a:lnTo>
                  <a:pt x="6501996" y="3717362"/>
                </a:lnTo>
                <a:lnTo>
                  <a:pt x="6502289" y="3717830"/>
                </a:lnTo>
                <a:cubicBezTo>
                  <a:pt x="6503037" y="3717516"/>
                  <a:pt x="6503509" y="3717699"/>
                  <a:pt x="6503606" y="3718041"/>
                </a:cubicBezTo>
                <a:lnTo>
                  <a:pt x="6503203" y="3718543"/>
                </a:lnTo>
                <a:lnTo>
                  <a:pt x="6445439" y="3702581"/>
                </a:lnTo>
                <a:lnTo>
                  <a:pt x="6445426" y="3700431"/>
                </a:lnTo>
                <a:cubicBezTo>
                  <a:pt x="6428854" y="3695161"/>
                  <a:pt x="6419434" y="3691475"/>
                  <a:pt x="6402862" y="3686202"/>
                </a:cubicBezTo>
                <a:cubicBezTo>
                  <a:pt x="6398710" y="3683360"/>
                  <a:pt x="6396442" y="3681254"/>
                  <a:pt x="6392672" y="3679779"/>
                </a:cubicBezTo>
                <a:cubicBezTo>
                  <a:pt x="6374217" y="3673769"/>
                  <a:pt x="6355377" y="3666392"/>
                  <a:pt x="6337650" y="3657020"/>
                </a:cubicBezTo>
                <a:cubicBezTo>
                  <a:pt x="6328979" y="3653016"/>
                  <a:pt x="6320682" y="3648855"/>
                  <a:pt x="6312247" y="3644945"/>
                </a:cubicBezTo>
                <a:lnTo>
                  <a:pt x="6287936" y="3635145"/>
                </a:lnTo>
                <a:lnTo>
                  <a:pt x="6287893" y="3635105"/>
                </a:lnTo>
                <a:cubicBezTo>
                  <a:pt x="6287893" y="3635105"/>
                  <a:pt x="6287893" y="3635105"/>
                  <a:pt x="6286010" y="3634367"/>
                </a:cubicBezTo>
                <a:lnTo>
                  <a:pt x="6287936" y="3635145"/>
                </a:lnTo>
                <a:lnTo>
                  <a:pt x="6290164" y="3637211"/>
                </a:lnTo>
                <a:cubicBezTo>
                  <a:pt x="6288664" y="3637841"/>
                  <a:pt x="6287167" y="3638471"/>
                  <a:pt x="6284896" y="3636365"/>
                </a:cubicBezTo>
                <a:cubicBezTo>
                  <a:pt x="6284896" y="3636365"/>
                  <a:pt x="6283012" y="3635627"/>
                  <a:pt x="6283012" y="3635627"/>
                </a:cubicBezTo>
                <a:cubicBezTo>
                  <a:pt x="6281514" y="3636257"/>
                  <a:pt x="6281901" y="3637625"/>
                  <a:pt x="6283398" y="3636995"/>
                </a:cubicBezTo>
                <a:cubicBezTo>
                  <a:pt x="6295473" y="3644155"/>
                  <a:pt x="6315813" y="3650903"/>
                  <a:pt x="6330159" y="3660169"/>
                </a:cubicBezTo>
                <a:cubicBezTo>
                  <a:pt x="6329429" y="3663534"/>
                  <a:pt x="6331315" y="3664271"/>
                  <a:pt x="6326045" y="3663426"/>
                </a:cubicBezTo>
                <a:cubicBezTo>
                  <a:pt x="6325276" y="3660690"/>
                  <a:pt x="6319623" y="3658478"/>
                  <a:pt x="6313971" y="3656265"/>
                </a:cubicBezTo>
                <a:cubicBezTo>
                  <a:pt x="6311746" y="3660261"/>
                  <a:pt x="6302283" y="3650471"/>
                  <a:pt x="6294361" y="3646154"/>
                </a:cubicBezTo>
                <a:cubicBezTo>
                  <a:pt x="6272866" y="3635305"/>
                  <a:pt x="6248371" y="3625714"/>
                  <a:pt x="6227605" y="3611500"/>
                </a:cubicBezTo>
                <a:cubicBezTo>
                  <a:pt x="6225334" y="3609394"/>
                  <a:pt x="6224951" y="3608028"/>
                  <a:pt x="6222679" y="3605922"/>
                </a:cubicBezTo>
                <a:cubicBezTo>
                  <a:pt x="6216257" y="3600974"/>
                  <a:pt x="6200798" y="3593706"/>
                  <a:pt x="6197760" y="3588865"/>
                </a:cubicBezTo>
                <a:cubicBezTo>
                  <a:pt x="6196645" y="3590861"/>
                  <a:pt x="6195148" y="3591492"/>
                  <a:pt x="6192492" y="3588019"/>
                </a:cubicBezTo>
                <a:cubicBezTo>
                  <a:pt x="6190608" y="3587282"/>
                  <a:pt x="6183028" y="3578232"/>
                  <a:pt x="6181530" y="3578860"/>
                </a:cubicBezTo>
                <a:cubicBezTo>
                  <a:pt x="6183414" y="3579600"/>
                  <a:pt x="6181915" y="3580228"/>
                  <a:pt x="6182302" y="3581596"/>
                </a:cubicBezTo>
                <a:lnTo>
                  <a:pt x="6173901" y="3574631"/>
                </a:lnTo>
                <a:lnTo>
                  <a:pt x="6174076" y="3574005"/>
                </a:lnTo>
                <a:lnTo>
                  <a:pt x="6127970" y="3554146"/>
                </a:lnTo>
                <a:cubicBezTo>
                  <a:pt x="6127970" y="3554146"/>
                  <a:pt x="6127970" y="3554146"/>
                  <a:pt x="6127975" y="3555625"/>
                </a:cubicBezTo>
                <a:cubicBezTo>
                  <a:pt x="6129524" y="3555351"/>
                  <a:pt x="6131074" y="3556557"/>
                  <a:pt x="6129531" y="3558311"/>
                </a:cubicBezTo>
                <a:lnTo>
                  <a:pt x="6128584" y="3558175"/>
                </a:lnTo>
                <a:lnTo>
                  <a:pt x="6124877" y="3556171"/>
                </a:lnTo>
                <a:cubicBezTo>
                  <a:pt x="6124883" y="3557654"/>
                  <a:pt x="6124883" y="3557654"/>
                  <a:pt x="6124883" y="3557654"/>
                </a:cubicBezTo>
                <a:lnTo>
                  <a:pt x="6128584" y="3558175"/>
                </a:lnTo>
                <a:lnTo>
                  <a:pt x="6148340" y="3568865"/>
                </a:lnTo>
                <a:cubicBezTo>
                  <a:pt x="6155901" y="3572526"/>
                  <a:pt x="6162880" y="3576105"/>
                  <a:pt x="6168317" y="3581066"/>
                </a:cubicBezTo>
                <a:lnTo>
                  <a:pt x="6174505" y="3582963"/>
                </a:lnTo>
                <a:lnTo>
                  <a:pt x="6169667" y="3586511"/>
                </a:lnTo>
                <a:lnTo>
                  <a:pt x="6159027" y="3582707"/>
                </a:lnTo>
                <a:cubicBezTo>
                  <a:pt x="6160575" y="3582433"/>
                  <a:pt x="6160571" y="3580954"/>
                  <a:pt x="6162123" y="3582161"/>
                </a:cubicBezTo>
                <a:cubicBezTo>
                  <a:pt x="6162120" y="3580681"/>
                  <a:pt x="6149723" y="3578431"/>
                  <a:pt x="6148170" y="3577224"/>
                </a:cubicBezTo>
                <a:cubicBezTo>
                  <a:pt x="6143522" y="3576567"/>
                  <a:pt x="6143518" y="3575085"/>
                  <a:pt x="6145062" y="3573333"/>
                </a:cubicBezTo>
                <a:cubicBezTo>
                  <a:pt x="6138865" y="3572947"/>
                  <a:pt x="6124899" y="3563571"/>
                  <a:pt x="6117147" y="3560501"/>
                </a:cubicBezTo>
                <a:cubicBezTo>
                  <a:pt x="6114045" y="3559568"/>
                  <a:pt x="6112498" y="3559841"/>
                  <a:pt x="6109398" y="3558910"/>
                </a:cubicBezTo>
                <a:cubicBezTo>
                  <a:pt x="6086134" y="3548218"/>
                  <a:pt x="6065957" y="3532538"/>
                  <a:pt x="6045787" y="3519818"/>
                </a:cubicBezTo>
                <a:cubicBezTo>
                  <a:pt x="6038031" y="3515265"/>
                  <a:pt x="6024080" y="3511810"/>
                  <a:pt x="6027169" y="3508304"/>
                </a:cubicBezTo>
                <a:cubicBezTo>
                  <a:pt x="6022512" y="3504684"/>
                  <a:pt x="6017855" y="3501065"/>
                  <a:pt x="6014760" y="3501612"/>
                </a:cubicBezTo>
                <a:cubicBezTo>
                  <a:pt x="6011651" y="3497720"/>
                  <a:pt x="6013202" y="3498926"/>
                  <a:pt x="6016296" y="3496901"/>
                </a:cubicBezTo>
                <a:lnTo>
                  <a:pt x="6030064" y="3505490"/>
                </a:lnTo>
                <a:lnTo>
                  <a:pt x="6013081" y="3487118"/>
                </a:lnTo>
                <a:lnTo>
                  <a:pt x="5969712" y="3454795"/>
                </a:lnTo>
                <a:cubicBezTo>
                  <a:pt x="5966608" y="3452382"/>
                  <a:pt x="5963509" y="3451451"/>
                  <a:pt x="5958856" y="3449312"/>
                </a:cubicBezTo>
                <a:cubicBezTo>
                  <a:pt x="5952645" y="3443747"/>
                  <a:pt x="5947598" y="3439457"/>
                  <a:pt x="5942553" y="3435167"/>
                </a:cubicBezTo>
                <a:lnTo>
                  <a:pt x="5933336" y="3427171"/>
                </a:lnTo>
                <a:lnTo>
                  <a:pt x="5922455" y="3424466"/>
                </a:lnTo>
                <a:cubicBezTo>
                  <a:pt x="5894889" y="3426035"/>
                  <a:pt x="5872044" y="3409324"/>
                  <a:pt x="5848990" y="3396180"/>
                </a:cubicBezTo>
                <a:cubicBezTo>
                  <a:pt x="5840076" y="3391948"/>
                  <a:pt x="5828297" y="3373897"/>
                  <a:pt x="5819477" y="3399755"/>
                </a:cubicBezTo>
                <a:cubicBezTo>
                  <a:pt x="5813016" y="3416474"/>
                  <a:pt x="5782473" y="3437881"/>
                  <a:pt x="5812698" y="3453697"/>
                </a:cubicBezTo>
                <a:cubicBezTo>
                  <a:pt x="5823560" y="3455922"/>
                  <a:pt x="5830526" y="3462162"/>
                  <a:pt x="5837287" y="3471966"/>
                </a:cubicBezTo>
                <a:cubicBezTo>
                  <a:pt x="5852550" y="3493136"/>
                  <a:pt x="5854385" y="3524785"/>
                  <a:pt x="5871595" y="3543950"/>
                </a:cubicBezTo>
                <a:cubicBezTo>
                  <a:pt x="5883196" y="3557152"/>
                  <a:pt x="5905752" y="3559068"/>
                  <a:pt x="5921101" y="3569825"/>
                </a:cubicBezTo>
                <a:lnTo>
                  <a:pt x="5931267" y="3581794"/>
                </a:lnTo>
                <a:lnTo>
                  <a:pt x="5941239" y="3585805"/>
                </a:lnTo>
                <a:cubicBezTo>
                  <a:pt x="5951046" y="3590861"/>
                  <a:pt x="5960853" y="3595918"/>
                  <a:pt x="5969885" y="3598239"/>
                </a:cubicBezTo>
                <a:cubicBezTo>
                  <a:pt x="5962348" y="3595288"/>
                  <a:pt x="5963464" y="3593291"/>
                  <a:pt x="5961579" y="3592553"/>
                </a:cubicBezTo>
                <a:cubicBezTo>
                  <a:pt x="5964961" y="3592660"/>
                  <a:pt x="5964576" y="3591293"/>
                  <a:pt x="5966074" y="3590663"/>
                </a:cubicBezTo>
                <a:cubicBezTo>
                  <a:pt x="5975879" y="3595719"/>
                  <a:pt x="5978877" y="3594459"/>
                  <a:pt x="5988295" y="3598147"/>
                </a:cubicBezTo>
                <a:cubicBezTo>
                  <a:pt x="5988682" y="3599515"/>
                  <a:pt x="5989069" y="3600882"/>
                  <a:pt x="5990952" y="3601620"/>
                </a:cubicBezTo>
                <a:cubicBezTo>
                  <a:pt x="5988341" y="3604248"/>
                  <a:pt x="5983074" y="3603401"/>
                  <a:pt x="5985729" y="3606875"/>
                </a:cubicBezTo>
                <a:cubicBezTo>
                  <a:pt x="5996648" y="3609933"/>
                  <a:pt x="6003798" y="3611516"/>
                  <a:pt x="6013218" y="3615205"/>
                </a:cubicBezTo>
                <a:cubicBezTo>
                  <a:pt x="6020757" y="3618155"/>
                  <a:pt x="6029790" y="3620475"/>
                  <a:pt x="6043363" y="3627007"/>
                </a:cubicBezTo>
                <a:cubicBezTo>
                  <a:pt x="6043363" y="3627007"/>
                  <a:pt x="6042252" y="3629003"/>
                  <a:pt x="6044135" y="3629743"/>
                </a:cubicBezTo>
                <a:cubicBezTo>
                  <a:pt x="6056552" y="3632172"/>
                  <a:pt x="6053170" y="3632062"/>
                  <a:pt x="6063701" y="3633753"/>
                </a:cubicBezTo>
                <a:cubicBezTo>
                  <a:pt x="6067471" y="3635228"/>
                  <a:pt x="6071237" y="3636703"/>
                  <a:pt x="6076890" y="3638916"/>
                </a:cubicBezTo>
                <a:cubicBezTo>
                  <a:pt x="6089672" y="3639663"/>
                  <a:pt x="6101435" y="3642749"/>
                  <a:pt x="6113719" y="3646188"/>
                </a:cubicBezTo>
                <a:lnTo>
                  <a:pt x="6130408" y="3650119"/>
                </a:lnTo>
                <a:lnTo>
                  <a:pt x="6127023" y="3662218"/>
                </a:lnTo>
                <a:lnTo>
                  <a:pt x="6107079" y="3656819"/>
                </a:lnTo>
                <a:cubicBezTo>
                  <a:pt x="6105387" y="3656765"/>
                  <a:pt x="6103323" y="3656869"/>
                  <a:pt x="6101207" y="3656803"/>
                </a:cubicBezTo>
                <a:lnTo>
                  <a:pt x="6096638" y="3656028"/>
                </a:lnTo>
                <a:lnTo>
                  <a:pt x="6096552" y="3655891"/>
                </a:lnTo>
                <a:cubicBezTo>
                  <a:pt x="6096267" y="3655629"/>
                  <a:pt x="6095795" y="3655444"/>
                  <a:pt x="6095047" y="3655759"/>
                </a:cubicBezTo>
                <a:lnTo>
                  <a:pt x="6096638" y="3656028"/>
                </a:lnTo>
                <a:lnTo>
                  <a:pt x="6096930" y="3656496"/>
                </a:lnTo>
                <a:cubicBezTo>
                  <a:pt x="6097681" y="3656182"/>
                  <a:pt x="6098153" y="3656366"/>
                  <a:pt x="6098247" y="3656707"/>
                </a:cubicBezTo>
                <a:lnTo>
                  <a:pt x="6097845" y="3657209"/>
                </a:lnTo>
                <a:lnTo>
                  <a:pt x="6040083" y="3641249"/>
                </a:lnTo>
                <a:lnTo>
                  <a:pt x="6040069" y="3639099"/>
                </a:lnTo>
                <a:cubicBezTo>
                  <a:pt x="6023497" y="3633829"/>
                  <a:pt x="6014077" y="3630141"/>
                  <a:pt x="5997507" y="3624869"/>
                </a:cubicBezTo>
                <a:cubicBezTo>
                  <a:pt x="5993354" y="3622027"/>
                  <a:pt x="5991083" y="3619921"/>
                  <a:pt x="5987315" y="3618445"/>
                </a:cubicBezTo>
                <a:cubicBezTo>
                  <a:pt x="5968861" y="3612437"/>
                  <a:pt x="5950020" y="3605060"/>
                  <a:pt x="5932293" y="3595687"/>
                </a:cubicBezTo>
                <a:lnTo>
                  <a:pt x="5923818" y="3591658"/>
                </a:lnTo>
                <a:lnTo>
                  <a:pt x="5914723" y="3590075"/>
                </a:lnTo>
                <a:lnTo>
                  <a:pt x="5877920" y="3575230"/>
                </a:lnTo>
                <a:lnTo>
                  <a:pt x="5878042" y="3575662"/>
                </a:lnTo>
                <a:cubicBezTo>
                  <a:pt x="5890116" y="3582823"/>
                  <a:pt x="5910455" y="3589569"/>
                  <a:pt x="5924801" y="3598835"/>
                </a:cubicBezTo>
                <a:cubicBezTo>
                  <a:pt x="5924073" y="3602201"/>
                  <a:pt x="5925957" y="3602939"/>
                  <a:pt x="5920689" y="3602092"/>
                </a:cubicBezTo>
                <a:cubicBezTo>
                  <a:pt x="5919919" y="3599357"/>
                  <a:pt x="5914267" y="3597145"/>
                  <a:pt x="5908615" y="3594933"/>
                </a:cubicBezTo>
                <a:cubicBezTo>
                  <a:pt x="5906388" y="3598926"/>
                  <a:pt x="5896924" y="3589138"/>
                  <a:pt x="5889004" y="3584821"/>
                </a:cubicBezTo>
                <a:lnTo>
                  <a:pt x="5845893" y="3562442"/>
                </a:lnTo>
                <a:lnTo>
                  <a:pt x="5778447" y="3539296"/>
                </a:lnTo>
                <a:cubicBezTo>
                  <a:pt x="5762362" y="3532392"/>
                  <a:pt x="5748016" y="3527046"/>
                  <a:pt x="5764215" y="3500295"/>
                </a:cubicBezTo>
                <a:cubicBezTo>
                  <a:pt x="5778054" y="3482682"/>
                  <a:pt x="5766068" y="3468198"/>
                  <a:pt x="5752136" y="3455720"/>
                </a:cubicBezTo>
                <a:cubicBezTo>
                  <a:pt x="5746911" y="3451041"/>
                  <a:pt x="5737792" y="3450374"/>
                  <a:pt x="5730824" y="3444137"/>
                </a:cubicBezTo>
                <a:lnTo>
                  <a:pt x="5725592" y="3429028"/>
                </a:lnTo>
                <a:lnTo>
                  <a:pt x="5671997" y="3420484"/>
                </a:lnTo>
                <a:cubicBezTo>
                  <a:pt x="5647000" y="3414481"/>
                  <a:pt x="5623338" y="3405661"/>
                  <a:pt x="5602350" y="3391212"/>
                </a:cubicBezTo>
                <a:cubicBezTo>
                  <a:pt x="5591532" y="3382833"/>
                  <a:pt x="5580716" y="3374453"/>
                  <a:pt x="5566767" y="3375121"/>
                </a:cubicBezTo>
                <a:lnTo>
                  <a:pt x="5531791" y="3373227"/>
                </a:lnTo>
                <a:lnTo>
                  <a:pt x="5520005" y="3375826"/>
                </a:lnTo>
                <a:cubicBezTo>
                  <a:pt x="5479783" y="3382468"/>
                  <a:pt x="5439305" y="3385601"/>
                  <a:pt x="5398724" y="3390516"/>
                </a:cubicBezTo>
                <a:cubicBezTo>
                  <a:pt x="5382123" y="3392527"/>
                  <a:pt x="5365264" y="3398996"/>
                  <a:pt x="5349073" y="3401843"/>
                </a:cubicBezTo>
                <a:lnTo>
                  <a:pt x="5331495" y="3402246"/>
                </a:lnTo>
                <a:lnTo>
                  <a:pt x="5348120" y="3412272"/>
                </a:lnTo>
                <a:cubicBezTo>
                  <a:pt x="5415295" y="3399693"/>
                  <a:pt x="5459247" y="3445823"/>
                  <a:pt x="5520153" y="3451338"/>
                </a:cubicBezTo>
                <a:cubicBezTo>
                  <a:pt x="5523332" y="3452591"/>
                  <a:pt x="5525862" y="3451533"/>
                  <a:pt x="5529039" y="3452786"/>
                </a:cubicBezTo>
                <a:cubicBezTo>
                  <a:pt x="5539856" y="3461166"/>
                  <a:pt x="5564578" y="3458578"/>
                  <a:pt x="5557067" y="3482351"/>
                </a:cubicBezTo>
                <a:cubicBezTo>
                  <a:pt x="5555190" y="3488294"/>
                  <a:pt x="5552472" y="3492492"/>
                  <a:pt x="5549195" y="3495474"/>
                </a:cubicBezTo>
                <a:lnTo>
                  <a:pt x="5544231" y="3498046"/>
                </a:lnTo>
                <a:lnTo>
                  <a:pt x="5549630" y="3498039"/>
                </a:lnTo>
                <a:lnTo>
                  <a:pt x="5544719" y="3504595"/>
                </a:lnTo>
                <a:lnTo>
                  <a:pt x="5540925" y="3505088"/>
                </a:lnTo>
                <a:lnTo>
                  <a:pt x="5505257" y="3503995"/>
                </a:lnTo>
                <a:lnTo>
                  <a:pt x="5482802" y="3504957"/>
                </a:lnTo>
                <a:lnTo>
                  <a:pt x="5484789" y="3506387"/>
                </a:lnTo>
                <a:lnTo>
                  <a:pt x="5483792" y="3506594"/>
                </a:lnTo>
                <a:lnTo>
                  <a:pt x="5479358" y="3506105"/>
                </a:lnTo>
                <a:cubicBezTo>
                  <a:pt x="5479897" y="3507399"/>
                  <a:pt x="5479897" y="3507399"/>
                  <a:pt x="5479897" y="3507399"/>
                </a:cubicBezTo>
                <a:lnTo>
                  <a:pt x="5483792" y="3506594"/>
                </a:lnTo>
                <a:lnTo>
                  <a:pt x="5507435" y="3509201"/>
                </a:lnTo>
                <a:cubicBezTo>
                  <a:pt x="5516327" y="3509823"/>
                  <a:pt x="5524609" y="3510570"/>
                  <a:pt x="5531842" y="3513057"/>
                </a:cubicBezTo>
                <a:lnTo>
                  <a:pt x="5538725" y="3512602"/>
                </a:lnTo>
                <a:lnTo>
                  <a:pt x="5535163" y="3517363"/>
                </a:lnTo>
                <a:lnTo>
                  <a:pt x="5523134" y="3517668"/>
                </a:lnTo>
                <a:cubicBezTo>
                  <a:pt x="5524585" y="3516900"/>
                  <a:pt x="5524046" y="3515604"/>
                  <a:pt x="5526037" y="3516132"/>
                </a:cubicBezTo>
                <a:cubicBezTo>
                  <a:pt x="5525498" y="3514837"/>
                  <a:pt x="5512272" y="3517103"/>
                  <a:pt x="5510282" y="3516577"/>
                </a:cubicBezTo>
                <a:cubicBezTo>
                  <a:pt x="5505391" y="3517588"/>
                  <a:pt x="5504851" y="3516295"/>
                  <a:pt x="5505765" y="3514232"/>
                </a:cubicBezTo>
                <a:cubicBezTo>
                  <a:pt x="5499421" y="3516012"/>
                  <a:pt x="5482052" y="3512577"/>
                  <a:pt x="5473179" y="3512535"/>
                </a:cubicBezTo>
                <a:cubicBezTo>
                  <a:pt x="5469738" y="3512781"/>
                  <a:pt x="5468287" y="3513548"/>
                  <a:pt x="5464847" y="3513791"/>
                </a:cubicBezTo>
                <a:cubicBezTo>
                  <a:pt x="5437692" y="3512379"/>
                  <a:pt x="5411824" y="3505545"/>
                  <a:pt x="5387032" y="3501301"/>
                </a:cubicBezTo>
                <a:cubicBezTo>
                  <a:pt x="5377623" y="3499968"/>
                  <a:pt x="5362407" y="3501709"/>
                  <a:pt x="5364232" y="3497582"/>
                </a:cubicBezTo>
                <a:cubicBezTo>
                  <a:pt x="5358264" y="3496006"/>
                  <a:pt x="5352293" y="3494429"/>
                  <a:pt x="5349391" y="3495966"/>
                </a:cubicBezTo>
                <a:cubicBezTo>
                  <a:pt x="5344872" y="3493620"/>
                  <a:pt x="5346863" y="3494146"/>
                  <a:pt x="5349228" y="3491315"/>
                </a:cubicBezTo>
                <a:cubicBezTo>
                  <a:pt x="5367509" y="3492689"/>
                  <a:pt x="5387946" y="3499239"/>
                  <a:pt x="5402787" y="3500855"/>
                </a:cubicBezTo>
                <a:cubicBezTo>
                  <a:pt x="5403326" y="3502149"/>
                  <a:pt x="5404777" y="3501380"/>
                  <a:pt x="5404238" y="3500086"/>
                </a:cubicBezTo>
                <a:cubicBezTo>
                  <a:pt x="5404238" y="3500086"/>
                  <a:pt x="5402248" y="3499561"/>
                  <a:pt x="5402248" y="3499561"/>
                </a:cubicBezTo>
                <a:cubicBezTo>
                  <a:pt x="5398808" y="3499804"/>
                  <a:pt x="5398269" y="3498509"/>
                  <a:pt x="5397731" y="3497216"/>
                </a:cubicBezTo>
                <a:lnTo>
                  <a:pt x="5401109" y="3496977"/>
                </a:lnTo>
                <a:lnTo>
                  <a:pt x="5403162" y="3497499"/>
                </a:lnTo>
                <a:cubicBezTo>
                  <a:pt x="5401171" y="3496971"/>
                  <a:pt x="5401171" y="3496971"/>
                  <a:pt x="5401171" y="3496971"/>
                </a:cubicBezTo>
                <a:lnTo>
                  <a:pt x="5401109" y="3496977"/>
                </a:lnTo>
                <a:lnTo>
                  <a:pt x="5375189" y="3490397"/>
                </a:lnTo>
                <a:cubicBezTo>
                  <a:pt x="5365758" y="3488481"/>
                  <a:pt x="5356214" y="3486825"/>
                  <a:pt x="5346534" y="3484844"/>
                </a:cubicBezTo>
                <a:cubicBezTo>
                  <a:pt x="5325724" y="3481651"/>
                  <a:pt x="5305823" y="3476395"/>
                  <a:pt x="5287378" y="3470370"/>
                </a:cubicBezTo>
                <a:lnTo>
                  <a:pt x="5285931" y="3470248"/>
                </a:lnTo>
                <a:lnTo>
                  <a:pt x="5279366" y="3470855"/>
                </a:lnTo>
                <a:cubicBezTo>
                  <a:pt x="5268117" y="3475190"/>
                  <a:pt x="5256633" y="3487242"/>
                  <a:pt x="5241889" y="3487597"/>
                </a:cubicBezTo>
                <a:cubicBezTo>
                  <a:pt x="5222874" y="3490379"/>
                  <a:pt x="5205147" y="3497783"/>
                  <a:pt x="5207166" y="3525314"/>
                </a:cubicBezTo>
                <a:cubicBezTo>
                  <a:pt x="5208496" y="3540236"/>
                  <a:pt x="5189481" y="3543018"/>
                  <a:pt x="5175531" y="3543686"/>
                </a:cubicBezTo>
                <a:cubicBezTo>
                  <a:pt x="5164113" y="3543296"/>
                  <a:pt x="5157117" y="3538480"/>
                  <a:pt x="5162140" y="3526064"/>
                </a:cubicBezTo>
                <a:cubicBezTo>
                  <a:pt x="5165917" y="3519328"/>
                  <a:pt x="5171583" y="3509223"/>
                  <a:pt x="5158877" y="3504210"/>
                </a:cubicBezTo>
                <a:cubicBezTo>
                  <a:pt x="5159521" y="3506522"/>
                  <a:pt x="5155100" y="3510948"/>
                  <a:pt x="5155100" y="3510948"/>
                </a:cubicBezTo>
                <a:cubicBezTo>
                  <a:pt x="5134369" y="3558298"/>
                  <a:pt x="5113466" y="3564449"/>
                  <a:pt x="5082905" y="3535942"/>
                </a:cubicBezTo>
                <a:cubicBezTo>
                  <a:pt x="5072088" y="3527562"/>
                  <a:pt x="5071360" y="3504652"/>
                  <a:pt x="5055519" y="3508688"/>
                </a:cubicBezTo>
                <a:cubicBezTo>
                  <a:pt x="5023843" y="3516759"/>
                  <a:pt x="4989591" y="3515588"/>
                  <a:pt x="4960491" y="3532901"/>
                </a:cubicBezTo>
                <a:cubicBezTo>
                  <a:pt x="4948473" y="3540501"/>
                  <a:pt x="4939631" y="3549353"/>
                  <a:pt x="4926926" y="3544342"/>
                </a:cubicBezTo>
                <a:cubicBezTo>
                  <a:pt x="4905336" y="3537882"/>
                  <a:pt x="4904776" y="3556171"/>
                  <a:pt x="4904821" y="3566472"/>
                </a:cubicBezTo>
                <a:cubicBezTo>
                  <a:pt x="4904263" y="3584760"/>
                  <a:pt x="4943623" y="3594116"/>
                  <a:pt x="4960062" y="3582091"/>
                </a:cubicBezTo>
                <a:cubicBezTo>
                  <a:pt x="4971436" y="3572181"/>
                  <a:pt x="4979034" y="3569009"/>
                  <a:pt x="4991740" y="3574020"/>
                </a:cubicBezTo>
                <a:cubicBezTo>
                  <a:pt x="5004443" y="3579031"/>
                  <a:pt x="5022900" y="3594537"/>
                  <a:pt x="5027836" y="3561523"/>
                </a:cubicBezTo>
                <a:cubicBezTo>
                  <a:pt x="5029080" y="3555844"/>
                  <a:pt x="5034790" y="3556038"/>
                  <a:pt x="5040498" y="3556234"/>
                </a:cubicBezTo>
                <a:cubicBezTo>
                  <a:pt x="5058310" y="3569430"/>
                  <a:pt x="5036206" y="3591560"/>
                  <a:pt x="5043889" y="3608987"/>
                </a:cubicBezTo>
                <a:cubicBezTo>
                  <a:pt x="5046465" y="3618229"/>
                  <a:pt x="5031872" y="3616585"/>
                  <a:pt x="5021098" y="3618506"/>
                </a:cubicBezTo>
                <a:cubicBezTo>
                  <a:pt x="4999550" y="3622346"/>
                  <a:pt x="4976673" y="3611266"/>
                  <a:pt x="4957100" y="3632338"/>
                </a:cubicBezTo>
                <a:cubicBezTo>
                  <a:pt x="4955212" y="3635707"/>
                  <a:pt x="4949504" y="3635511"/>
                  <a:pt x="4946328" y="3634258"/>
                </a:cubicBezTo>
                <a:cubicBezTo>
                  <a:pt x="4907525" y="3606614"/>
                  <a:pt x="4853143" y="3644804"/>
                  <a:pt x="4812495" y="3630827"/>
                </a:cubicBezTo>
                <a:cubicBezTo>
                  <a:pt x="4802967" y="3627068"/>
                  <a:pt x="4792194" y="3628989"/>
                  <a:pt x="4782664" y="3625231"/>
                </a:cubicBezTo>
                <a:cubicBezTo>
                  <a:pt x="4755967" y="3610586"/>
                  <a:pt x="4727423" y="3609611"/>
                  <a:pt x="4696347" y="3609693"/>
                </a:cubicBezTo>
                <a:cubicBezTo>
                  <a:pt x="4688107" y="3610555"/>
                  <a:pt x="4681754" y="3608049"/>
                  <a:pt x="4673513" y="3608912"/>
                </a:cubicBezTo>
                <a:cubicBezTo>
                  <a:pt x="4655787" y="3616316"/>
                  <a:pt x="4649862" y="3564622"/>
                  <a:pt x="4622777" y="3609467"/>
                </a:cubicBezTo>
                <a:cubicBezTo>
                  <a:pt x="4610804" y="3627365"/>
                  <a:pt x="4587368" y="3634574"/>
                  <a:pt x="4574792" y="3660462"/>
                </a:cubicBezTo>
                <a:cubicBezTo>
                  <a:pt x="4560328" y="3689719"/>
                  <a:pt x="4531225" y="3707033"/>
                  <a:pt x="4498863" y="3702493"/>
                </a:cubicBezTo>
                <a:cubicBezTo>
                  <a:pt x="4410658" y="3690324"/>
                  <a:pt x="4320563" y="3681522"/>
                  <a:pt x="4236735" y="3654627"/>
                </a:cubicBezTo>
                <a:cubicBezTo>
                  <a:pt x="4208794" y="3645662"/>
                  <a:pt x="4180206" y="3634387"/>
                  <a:pt x="4150376" y="3628789"/>
                </a:cubicBezTo>
                <a:cubicBezTo>
                  <a:pt x="4126897" y="3625699"/>
                  <a:pt x="4109685" y="3604513"/>
                  <a:pt x="4091872" y="3591318"/>
                </a:cubicBezTo>
                <a:cubicBezTo>
                  <a:pt x="4084231" y="3584189"/>
                  <a:pt x="4074702" y="3580431"/>
                  <a:pt x="4061397" y="3583409"/>
                </a:cubicBezTo>
                <a:cubicBezTo>
                  <a:pt x="4011306" y="3586274"/>
                  <a:pt x="3964994" y="3582402"/>
                  <a:pt x="3911683" y="3573715"/>
                </a:cubicBezTo>
                <a:cubicBezTo>
                  <a:pt x="3914302" y="3593257"/>
                  <a:pt x="3913744" y="3611546"/>
                  <a:pt x="3915719" y="3628777"/>
                </a:cubicBezTo>
                <a:cubicBezTo>
                  <a:pt x="3915763" y="3639077"/>
                  <a:pt x="3920870" y="3647261"/>
                  <a:pt x="3929111" y="3646400"/>
                </a:cubicBezTo>
                <a:cubicBezTo>
                  <a:pt x="3972204" y="3638719"/>
                  <a:pt x="4004097" y="3682148"/>
                  <a:pt x="4052813" y="3654061"/>
                </a:cubicBezTo>
                <a:cubicBezTo>
                  <a:pt x="4071914" y="3671879"/>
                  <a:pt x="4123765" y="3634746"/>
                  <a:pt x="4129687" y="3686441"/>
                </a:cubicBezTo>
                <a:cubicBezTo>
                  <a:pt x="4131018" y="3701361"/>
                  <a:pt x="4156987" y="3693096"/>
                  <a:pt x="4170335" y="3700416"/>
                </a:cubicBezTo>
                <a:cubicBezTo>
                  <a:pt x="4223731" y="3729705"/>
                  <a:pt x="4285883" y="3729541"/>
                  <a:pt x="4351768" y="3712340"/>
                </a:cubicBezTo>
                <a:cubicBezTo>
                  <a:pt x="4373315" y="3708500"/>
                  <a:pt x="4386021" y="3713511"/>
                  <a:pt x="4391172" y="3731996"/>
                </a:cubicBezTo>
                <a:cubicBezTo>
                  <a:pt x="4364645" y="3758552"/>
                  <a:pt x="4334857" y="3763256"/>
                  <a:pt x="4299961" y="3759774"/>
                </a:cubicBezTo>
                <a:cubicBezTo>
                  <a:pt x="4279338" y="3756780"/>
                  <a:pt x="4257308" y="3758887"/>
                  <a:pt x="4234966" y="3762416"/>
                </a:cubicBezTo>
                <a:lnTo>
                  <a:pt x="4222956" y="3764420"/>
                </a:lnTo>
                <a:lnTo>
                  <a:pt x="4243695" y="3767695"/>
                </a:lnTo>
                <a:lnTo>
                  <a:pt x="4254626" y="3766975"/>
                </a:lnTo>
                <a:lnTo>
                  <a:pt x="4248966" y="3774535"/>
                </a:lnTo>
                <a:lnTo>
                  <a:pt x="4229865" y="3775021"/>
                </a:lnTo>
                <a:cubicBezTo>
                  <a:pt x="4232170" y="3773799"/>
                  <a:pt x="4231312" y="3771742"/>
                  <a:pt x="4234474" y="3772577"/>
                </a:cubicBezTo>
                <a:cubicBezTo>
                  <a:pt x="4233619" y="3770523"/>
                  <a:pt x="4212613" y="3774122"/>
                  <a:pt x="4209452" y="3773288"/>
                </a:cubicBezTo>
                <a:cubicBezTo>
                  <a:pt x="4201683" y="3774894"/>
                  <a:pt x="4200827" y="3772839"/>
                  <a:pt x="4202276" y="3769561"/>
                </a:cubicBezTo>
                <a:lnTo>
                  <a:pt x="4192763" y="3769459"/>
                </a:lnTo>
                <a:lnTo>
                  <a:pt x="4168104" y="3773574"/>
                </a:lnTo>
                <a:cubicBezTo>
                  <a:pt x="4151945" y="3776455"/>
                  <a:pt x="4137361" y="3777387"/>
                  <a:pt x="4123717" y="3775346"/>
                </a:cubicBezTo>
                <a:lnTo>
                  <a:pt x="4094670" y="3763311"/>
                </a:lnTo>
                <a:lnTo>
                  <a:pt x="4074085" y="3760629"/>
                </a:lnTo>
                <a:cubicBezTo>
                  <a:pt x="4053499" y="3756794"/>
                  <a:pt x="4033383" y="3752394"/>
                  <a:pt x="4013697" y="3749024"/>
                </a:cubicBezTo>
                <a:cubicBezTo>
                  <a:pt x="3998752" y="3746905"/>
                  <a:pt x="3974586" y="3749670"/>
                  <a:pt x="3977483" y="3743118"/>
                </a:cubicBezTo>
                <a:cubicBezTo>
                  <a:pt x="3968003" y="3740613"/>
                  <a:pt x="3958521" y="3738107"/>
                  <a:pt x="3953912" y="3740549"/>
                </a:cubicBezTo>
                <a:cubicBezTo>
                  <a:pt x="3946736" y="3736826"/>
                  <a:pt x="3949897" y="3737659"/>
                  <a:pt x="3953651" y="3733163"/>
                </a:cubicBezTo>
                <a:cubicBezTo>
                  <a:pt x="3982687" y="3735343"/>
                  <a:pt x="4015147" y="3745748"/>
                  <a:pt x="4038719" y="3748315"/>
                </a:cubicBezTo>
                <a:cubicBezTo>
                  <a:pt x="4039575" y="3750371"/>
                  <a:pt x="4041881" y="3749150"/>
                  <a:pt x="4041025" y="3747095"/>
                </a:cubicBezTo>
                <a:cubicBezTo>
                  <a:pt x="4041025" y="3747095"/>
                  <a:pt x="4037863" y="3746259"/>
                  <a:pt x="4037863" y="3746259"/>
                </a:cubicBezTo>
                <a:cubicBezTo>
                  <a:pt x="4032398" y="3746646"/>
                  <a:pt x="4031543" y="3744591"/>
                  <a:pt x="4030687" y="3742534"/>
                </a:cubicBezTo>
                <a:lnTo>
                  <a:pt x="4035265" y="3742211"/>
                </a:lnTo>
                <a:lnTo>
                  <a:pt x="4028204" y="3740756"/>
                </a:lnTo>
                <a:cubicBezTo>
                  <a:pt x="4017851" y="3739117"/>
                  <a:pt x="4007361" y="3737613"/>
                  <a:pt x="3997194" y="3735371"/>
                </a:cubicBezTo>
                <a:lnTo>
                  <a:pt x="3974889" y="3727829"/>
                </a:lnTo>
                <a:lnTo>
                  <a:pt x="3962018" y="3725335"/>
                </a:lnTo>
                <a:lnTo>
                  <a:pt x="3958852" y="3725227"/>
                </a:lnTo>
                <a:lnTo>
                  <a:pt x="3957637" y="3724487"/>
                </a:lnTo>
                <a:lnTo>
                  <a:pt x="3949373" y="3722885"/>
                </a:lnTo>
                <a:cubicBezTo>
                  <a:pt x="3916320" y="3717812"/>
                  <a:pt x="3884715" y="3709465"/>
                  <a:pt x="3855416" y="3699896"/>
                </a:cubicBezTo>
                <a:cubicBezTo>
                  <a:pt x="3849095" y="3698226"/>
                  <a:pt x="3843630" y="3698612"/>
                  <a:pt x="3835004" y="3698164"/>
                </a:cubicBezTo>
                <a:cubicBezTo>
                  <a:pt x="3808866" y="3689431"/>
                  <a:pt x="3793065" y="3685256"/>
                  <a:pt x="3766927" y="3676522"/>
                </a:cubicBezTo>
                <a:lnTo>
                  <a:pt x="3763981" y="3678966"/>
                </a:lnTo>
                <a:lnTo>
                  <a:pt x="3676157" y="3645761"/>
                </a:lnTo>
                <a:lnTo>
                  <a:pt x="3676380" y="3644829"/>
                </a:lnTo>
                <a:cubicBezTo>
                  <a:pt x="3676955" y="3644524"/>
                  <a:pt x="3677746" y="3644733"/>
                  <a:pt x="3678174" y="3645761"/>
                </a:cubicBezTo>
                <a:lnTo>
                  <a:pt x="3679149" y="3645488"/>
                </a:lnTo>
                <a:lnTo>
                  <a:pt x="3681333" y="3646594"/>
                </a:lnTo>
                <a:cubicBezTo>
                  <a:pt x="3680907" y="3645568"/>
                  <a:pt x="3680116" y="3645358"/>
                  <a:pt x="3679431" y="3645406"/>
                </a:cubicBezTo>
                <a:lnTo>
                  <a:pt x="3679149" y="3645488"/>
                </a:lnTo>
                <a:lnTo>
                  <a:pt x="3672865" y="3642300"/>
                </a:lnTo>
                <a:cubicBezTo>
                  <a:pt x="3670355" y="3640494"/>
                  <a:pt x="3668135" y="3638534"/>
                  <a:pt x="3666127" y="3637090"/>
                </a:cubicBezTo>
                <a:lnTo>
                  <a:pt x="3635955" y="3625493"/>
                </a:lnTo>
                <a:lnTo>
                  <a:pt x="3648574" y="3608637"/>
                </a:lnTo>
                <a:lnTo>
                  <a:pt x="3673020" y="3619012"/>
                </a:lnTo>
                <a:cubicBezTo>
                  <a:pt x="3691760" y="3626020"/>
                  <a:pt x="3709421" y="3632973"/>
                  <a:pt x="3725057" y="3643507"/>
                </a:cubicBezTo>
                <a:cubicBezTo>
                  <a:pt x="3734539" y="3646011"/>
                  <a:pt x="3740860" y="3647682"/>
                  <a:pt x="3747179" y="3649350"/>
                </a:cubicBezTo>
                <a:cubicBezTo>
                  <a:pt x="3754356" y="3653076"/>
                  <a:pt x="3756940" y="3654215"/>
                  <a:pt x="3759918" y="3655461"/>
                </a:cubicBezTo>
                <a:lnTo>
                  <a:pt x="3771877" y="3660791"/>
                </a:lnTo>
                <a:lnTo>
                  <a:pt x="3771886" y="3660477"/>
                </a:lnTo>
                <a:cubicBezTo>
                  <a:pt x="3791460" y="3639405"/>
                  <a:pt x="3773689" y="3636508"/>
                  <a:pt x="3763517" y="3630440"/>
                </a:cubicBezTo>
                <a:cubicBezTo>
                  <a:pt x="3743816" y="3620612"/>
                  <a:pt x="3715916" y="3621947"/>
                  <a:pt x="3701879" y="3602015"/>
                </a:cubicBezTo>
                <a:cubicBezTo>
                  <a:pt x="3697415" y="3596141"/>
                  <a:pt x="3686642" y="3598061"/>
                  <a:pt x="3679688" y="3603545"/>
                </a:cubicBezTo>
                <a:cubicBezTo>
                  <a:pt x="3661360" y="3618938"/>
                  <a:pt x="3650545" y="3610558"/>
                  <a:pt x="3638440" y="3597558"/>
                </a:cubicBezTo>
                <a:cubicBezTo>
                  <a:pt x="3628268" y="3591488"/>
                  <a:pt x="3633847" y="3560784"/>
                  <a:pt x="3602212" y="3579156"/>
                </a:cubicBezTo>
                <a:cubicBezTo>
                  <a:pt x="3590196" y="3586754"/>
                  <a:pt x="3568562" y="3569995"/>
                  <a:pt x="3556630" y="3598193"/>
                </a:cubicBezTo>
                <a:cubicBezTo>
                  <a:pt x="3553496" y="3607241"/>
                  <a:pt x="3540792" y="3602229"/>
                  <a:pt x="3534439" y="3599724"/>
                </a:cubicBezTo>
                <a:cubicBezTo>
                  <a:pt x="3517915" y="3591148"/>
                  <a:pt x="3507698" y="3574780"/>
                  <a:pt x="3481087" y="3580736"/>
                </a:cubicBezTo>
                <a:cubicBezTo>
                  <a:pt x="3470312" y="3582656"/>
                  <a:pt x="3472802" y="3571299"/>
                  <a:pt x="3475936" y="3562251"/>
                </a:cubicBezTo>
                <a:cubicBezTo>
                  <a:pt x="3484091" y="3540789"/>
                  <a:pt x="3491601" y="3517015"/>
                  <a:pt x="3499757" y="3495553"/>
                </a:cubicBezTo>
                <a:cubicBezTo>
                  <a:pt x="3504778" y="3483137"/>
                  <a:pt x="3509800" y="3470723"/>
                  <a:pt x="3502161" y="3463596"/>
                </a:cubicBezTo>
                <a:cubicBezTo>
                  <a:pt x="3493876" y="3454157"/>
                  <a:pt x="3484389" y="3460700"/>
                  <a:pt x="3474261" y="3464930"/>
                </a:cubicBezTo>
                <a:cubicBezTo>
                  <a:pt x="3457178" y="3474645"/>
                  <a:pt x="3450181" y="3469829"/>
                  <a:pt x="3438721" y="3459138"/>
                </a:cubicBezTo>
                <a:lnTo>
                  <a:pt x="3434239" y="3456242"/>
                </a:lnTo>
                <a:lnTo>
                  <a:pt x="3430572" y="3459624"/>
                </a:lnTo>
                <a:lnTo>
                  <a:pt x="3409283" y="3455370"/>
                </a:lnTo>
                <a:cubicBezTo>
                  <a:pt x="3412162" y="3454487"/>
                  <a:pt x="3411765" y="3451804"/>
                  <a:pt x="3415043" y="3453606"/>
                </a:cubicBezTo>
                <a:cubicBezTo>
                  <a:pt x="3414645" y="3450921"/>
                  <a:pt x="3390413" y="3449925"/>
                  <a:pt x="3387136" y="3448123"/>
                </a:cubicBezTo>
                <a:cubicBezTo>
                  <a:pt x="3378099" y="3448085"/>
                  <a:pt x="3377701" y="3445400"/>
                  <a:pt x="3380183" y="3441831"/>
                </a:cubicBezTo>
                <a:cubicBezTo>
                  <a:pt x="3368268" y="3442678"/>
                  <a:pt x="3339167" y="3429139"/>
                  <a:pt x="3323574" y="3425497"/>
                </a:cubicBezTo>
                <a:cubicBezTo>
                  <a:pt x="3317418" y="3424577"/>
                  <a:pt x="3314537" y="3425458"/>
                  <a:pt x="3308381" y="3424539"/>
                </a:cubicBezTo>
                <a:cubicBezTo>
                  <a:pt x="3261207" y="3410928"/>
                  <a:pt x="3218599" y="3387493"/>
                  <a:pt x="3176787" y="3369429"/>
                </a:cubicBezTo>
                <a:cubicBezTo>
                  <a:pt x="3160799" y="3363102"/>
                  <a:pt x="3133289" y="3360306"/>
                  <a:pt x="3138254" y="3353169"/>
                </a:cubicBezTo>
                <a:cubicBezTo>
                  <a:pt x="3128422" y="3347762"/>
                  <a:pt x="3118589" y="3342353"/>
                  <a:pt x="3112831" y="3344119"/>
                </a:cubicBezTo>
                <a:cubicBezTo>
                  <a:pt x="3105877" y="3337828"/>
                  <a:pt x="3109155" y="3339632"/>
                  <a:pt x="3114515" y="3335181"/>
                </a:cubicBezTo>
                <a:cubicBezTo>
                  <a:pt x="3146099" y="3345151"/>
                  <a:pt x="3179270" y="3365862"/>
                  <a:pt x="3204696" y="3374912"/>
                </a:cubicBezTo>
                <a:cubicBezTo>
                  <a:pt x="3205093" y="3377597"/>
                  <a:pt x="3207973" y="3376715"/>
                  <a:pt x="3207574" y="3374029"/>
                </a:cubicBezTo>
                <a:cubicBezTo>
                  <a:pt x="3207574" y="3374029"/>
                  <a:pt x="3204296" y="3372227"/>
                  <a:pt x="3204296" y="3372227"/>
                </a:cubicBezTo>
                <a:cubicBezTo>
                  <a:pt x="3198141" y="3371307"/>
                  <a:pt x="3197743" y="3368622"/>
                  <a:pt x="3197345" y="3365936"/>
                </a:cubicBezTo>
                <a:lnTo>
                  <a:pt x="3202716" y="3366740"/>
                </a:lnTo>
                <a:lnTo>
                  <a:pt x="3199826" y="3364928"/>
                </a:lnTo>
                <a:lnTo>
                  <a:pt x="3160585" y="3343868"/>
                </a:lnTo>
                <a:cubicBezTo>
                  <a:pt x="3144806" y="3336424"/>
                  <a:pt x="3128718" y="3329425"/>
                  <a:pt x="3112528" y="3321755"/>
                </a:cubicBezTo>
                <a:lnTo>
                  <a:pt x="3107464" y="3319096"/>
                </a:lnTo>
                <a:lnTo>
                  <a:pt x="3095553" y="3323821"/>
                </a:lnTo>
                <a:cubicBezTo>
                  <a:pt x="3007882" y="3355347"/>
                  <a:pt x="2920425" y="3363251"/>
                  <a:pt x="2830240" y="3367367"/>
                </a:cubicBezTo>
                <a:cubicBezTo>
                  <a:pt x="2779417" y="3368654"/>
                  <a:pt x="2728391" y="3375045"/>
                  <a:pt x="2680103" y="3396670"/>
                </a:cubicBezTo>
                <a:lnTo>
                  <a:pt x="2639948" y="3419676"/>
                </a:lnTo>
                <a:lnTo>
                  <a:pt x="2644247" y="3426667"/>
                </a:lnTo>
                <a:cubicBezTo>
                  <a:pt x="2648242" y="3432827"/>
                  <a:pt x="2649264" y="3433284"/>
                  <a:pt x="2658397" y="3447363"/>
                </a:cubicBezTo>
                <a:cubicBezTo>
                  <a:pt x="2660961" y="3449989"/>
                  <a:pt x="2664175" y="3446977"/>
                  <a:pt x="2664175" y="3446977"/>
                </a:cubicBezTo>
                <a:cubicBezTo>
                  <a:pt x="2685019" y="3465169"/>
                  <a:pt x="2694954" y="3478496"/>
                  <a:pt x="2705213" y="3489002"/>
                </a:cubicBezTo>
                <a:cubicBezTo>
                  <a:pt x="2711625" y="3495570"/>
                  <a:pt x="2716675" y="3501528"/>
                  <a:pt x="2721684" y="3507838"/>
                </a:cubicBezTo>
                <a:lnTo>
                  <a:pt x="2734956" y="3524974"/>
                </a:lnTo>
                <a:lnTo>
                  <a:pt x="2738688" y="3528380"/>
                </a:lnTo>
                <a:lnTo>
                  <a:pt x="2743249" y="3525982"/>
                </a:lnTo>
                <a:cubicBezTo>
                  <a:pt x="2743533" y="3523515"/>
                  <a:pt x="2743215" y="3520039"/>
                  <a:pt x="2744984" y="3517123"/>
                </a:cubicBezTo>
                <a:cubicBezTo>
                  <a:pt x="2747548" y="3519749"/>
                  <a:pt x="2750439" y="3519557"/>
                  <a:pt x="2753327" y="3519363"/>
                </a:cubicBezTo>
                <a:cubicBezTo>
                  <a:pt x="2759740" y="3525929"/>
                  <a:pt x="2762783" y="3530622"/>
                  <a:pt x="2766189" y="3535291"/>
                </a:cubicBezTo>
                <a:lnTo>
                  <a:pt x="2772364" y="3541777"/>
                </a:lnTo>
                <a:lnTo>
                  <a:pt x="2784258" y="3540586"/>
                </a:lnTo>
                <a:cubicBezTo>
                  <a:pt x="2805216" y="3546769"/>
                  <a:pt x="2810293" y="3575343"/>
                  <a:pt x="2826569" y="3587148"/>
                </a:cubicBezTo>
                <a:cubicBezTo>
                  <a:pt x="2902957" y="3640449"/>
                  <a:pt x="2977114" y="3695443"/>
                  <a:pt x="3051274" y="3750439"/>
                </a:cubicBezTo>
                <a:cubicBezTo>
                  <a:pt x="3062556" y="3756514"/>
                  <a:pt x="3072975" y="3766179"/>
                  <a:pt x="3083394" y="3775844"/>
                </a:cubicBezTo>
                <a:cubicBezTo>
                  <a:pt x="3091084" y="3781722"/>
                  <a:pt x="3101503" y="3791387"/>
                  <a:pt x="3090868" y="3805345"/>
                </a:cubicBezTo>
                <a:lnTo>
                  <a:pt x="3080579" y="3808359"/>
                </a:lnTo>
                <a:lnTo>
                  <a:pt x="3076029" y="3811067"/>
                </a:lnTo>
                <a:lnTo>
                  <a:pt x="3069812" y="3808792"/>
                </a:lnTo>
                <a:lnTo>
                  <a:pt x="3062267" y="3803828"/>
                </a:lnTo>
                <a:lnTo>
                  <a:pt x="3062123" y="3803760"/>
                </a:lnTo>
                <a:lnTo>
                  <a:pt x="2981629" y="3760407"/>
                </a:lnTo>
                <a:lnTo>
                  <a:pt x="2983198" y="3764219"/>
                </a:lnTo>
                <a:lnTo>
                  <a:pt x="2981497" y="3763761"/>
                </a:lnTo>
                <a:lnTo>
                  <a:pt x="2975178" y="3759157"/>
                </a:lnTo>
                <a:cubicBezTo>
                  <a:pt x="2974854" y="3761979"/>
                  <a:pt x="2974854" y="3761979"/>
                  <a:pt x="2974854" y="3761979"/>
                </a:cubicBezTo>
                <a:lnTo>
                  <a:pt x="2981497" y="3763761"/>
                </a:lnTo>
                <a:lnTo>
                  <a:pt x="3015188" y="3788311"/>
                </a:lnTo>
                <a:cubicBezTo>
                  <a:pt x="3028178" y="3796887"/>
                  <a:pt x="3040126" y="3805182"/>
                  <a:pt x="3048941" y="3815785"/>
                </a:cubicBezTo>
                <a:lnTo>
                  <a:pt x="3059822" y="3820711"/>
                </a:lnTo>
                <a:lnTo>
                  <a:pt x="3050189" y="3826446"/>
                </a:lnTo>
                <a:lnTo>
                  <a:pt x="3031607" y="3816945"/>
                </a:lnTo>
                <a:cubicBezTo>
                  <a:pt x="3034497" y="3816750"/>
                  <a:pt x="3034820" y="3813931"/>
                  <a:pt x="3037385" y="3816559"/>
                </a:cubicBezTo>
                <a:cubicBezTo>
                  <a:pt x="3037709" y="3813737"/>
                  <a:pt x="3015569" y="3806823"/>
                  <a:pt x="3013004" y="3804197"/>
                </a:cubicBezTo>
                <a:cubicBezTo>
                  <a:pt x="3004660" y="3801957"/>
                  <a:pt x="3004985" y="3799138"/>
                  <a:pt x="3008198" y="3796123"/>
                </a:cubicBezTo>
                <a:cubicBezTo>
                  <a:pt x="2996966" y="3794076"/>
                  <a:pt x="2973557" y="3773258"/>
                  <a:pt x="2960085" y="3765764"/>
                </a:cubicBezTo>
                <a:cubicBezTo>
                  <a:pt x="2954632" y="3763330"/>
                  <a:pt x="2951741" y="3763524"/>
                  <a:pt x="2946288" y="3761090"/>
                </a:cubicBezTo>
                <a:cubicBezTo>
                  <a:pt x="2926241" y="3748441"/>
                  <a:pt x="2907881" y="3733579"/>
                  <a:pt x="2890286" y="3718317"/>
                </a:cubicBezTo>
                <a:lnTo>
                  <a:pt x="2860568" y="3692207"/>
                </a:lnTo>
                <a:lnTo>
                  <a:pt x="2778107" y="3640153"/>
                </a:lnTo>
                <a:cubicBezTo>
                  <a:pt x="2741217" y="3614711"/>
                  <a:pt x="2705161" y="3588634"/>
                  <a:pt x="2668333" y="3563877"/>
                </a:cubicBezTo>
                <a:cubicBezTo>
                  <a:pt x="2664238" y="3558198"/>
                  <a:pt x="2657913" y="3554212"/>
                  <a:pt x="2651589" y="3550228"/>
                </a:cubicBezTo>
                <a:cubicBezTo>
                  <a:pt x="2646631" y="3548136"/>
                  <a:pt x="2639446" y="3547740"/>
                  <a:pt x="2636355" y="3553023"/>
                </a:cubicBezTo>
                <a:cubicBezTo>
                  <a:pt x="2631900" y="3556414"/>
                  <a:pt x="2631540" y="3565485"/>
                  <a:pt x="2636498" y="3567575"/>
                </a:cubicBezTo>
                <a:cubicBezTo>
                  <a:pt x="2689317" y="3597759"/>
                  <a:pt x="2706990" y="3660548"/>
                  <a:pt x="2760671" y="3687143"/>
                </a:cubicBezTo>
                <a:cubicBezTo>
                  <a:pt x="2763401" y="3690929"/>
                  <a:pt x="2768359" y="3693020"/>
                  <a:pt x="2766634" y="3700198"/>
                </a:cubicBezTo>
                <a:cubicBezTo>
                  <a:pt x="2762682" y="3709070"/>
                  <a:pt x="2758227" y="3712461"/>
                  <a:pt x="2751041" y="3712065"/>
                </a:cubicBezTo>
                <a:cubicBezTo>
                  <a:pt x="2728117" y="3708982"/>
                  <a:pt x="2704331" y="3709488"/>
                  <a:pt x="2687587" y="3695838"/>
                </a:cubicBezTo>
                <a:cubicBezTo>
                  <a:pt x="2672210" y="3684082"/>
                  <a:pt x="2654244" y="3683091"/>
                  <a:pt x="2635920" y="3691171"/>
                </a:cubicBezTo>
                <a:cubicBezTo>
                  <a:pt x="2615367" y="3700946"/>
                  <a:pt x="2600995" y="3700153"/>
                  <a:pt x="2590936" y="3681419"/>
                </a:cubicBezTo>
                <a:cubicBezTo>
                  <a:pt x="2573546" y="3647734"/>
                  <a:pt x="2531292" y="3641768"/>
                  <a:pt x="2508585" y="3615064"/>
                </a:cubicBezTo>
                <a:cubicBezTo>
                  <a:pt x="2466404" y="3570922"/>
                  <a:pt x="2388723" y="3568456"/>
                  <a:pt x="2363357" y="3499790"/>
                </a:cubicBezTo>
                <a:cubicBezTo>
                  <a:pt x="2353008" y="3542851"/>
                  <a:pt x="2373128" y="3580323"/>
                  <a:pt x="2411932" y="3600643"/>
                </a:cubicBezTo>
                <a:cubicBezTo>
                  <a:pt x="2442185" y="3618674"/>
                  <a:pt x="2470210" y="3638399"/>
                  <a:pt x="2497373" y="3661714"/>
                </a:cubicBezTo>
                <a:cubicBezTo>
                  <a:pt x="2505062" y="3667593"/>
                  <a:pt x="2513614" y="3669882"/>
                  <a:pt x="2507936" y="3685932"/>
                </a:cubicBezTo>
                <a:cubicBezTo>
                  <a:pt x="2472366" y="3674879"/>
                  <a:pt x="2445203" y="3651565"/>
                  <a:pt x="2414949" y="3633534"/>
                </a:cubicBezTo>
                <a:cubicBezTo>
                  <a:pt x="2412505" y="3658852"/>
                  <a:pt x="2415237" y="3662639"/>
                  <a:pt x="2432841" y="3672700"/>
                </a:cubicBezTo>
                <a:cubicBezTo>
                  <a:pt x="2442759" y="3676884"/>
                  <a:pt x="2450448" y="3682761"/>
                  <a:pt x="2460364" y="3686943"/>
                </a:cubicBezTo>
                <a:cubicBezTo>
                  <a:pt x="2470281" y="3691127"/>
                  <a:pt x="2476605" y="3695112"/>
                  <a:pt x="2470425" y="3705679"/>
                </a:cubicBezTo>
                <a:cubicBezTo>
                  <a:pt x="2463381" y="3719835"/>
                  <a:pt x="2455693" y="3713957"/>
                  <a:pt x="2448506" y="3713560"/>
                </a:cubicBezTo>
                <a:cubicBezTo>
                  <a:pt x="2439955" y="3711272"/>
                  <a:pt x="2432266" y="3705393"/>
                  <a:pt x="2417535" y="3713671"/>
                </a:cubicBezTo>
                <a:cubicBezTo>
                  <a:pt x="2455117" y="3746650"/>
                  <a:pt x="2472649" y="3794886"/>
                  <a:pt x="2523095" y="3812212"/>
                </a:cubicBezTo>
                <a:cubicBezTo>
                  <a:pt x="2572176" y="3827646"/>
                  <a:pt x="2594524" y="3863421"/>
                  <a:pt x="2602283" y="3922026"/>
                </a:cubicBezTo>
                <a:cubicBezTo>
                  <a:pt x="2501608" y="3863751"/>
                  <a:pt x="2397483" y="3819830"/>
                  <a:pt x="2341721" y="3718581"/>
                </a:cubicBezTo>
                <a:cubicBezTo>
                  <a:pt x="2331085" y="3732538"/>
                  <a:pt x="2357602" y="3735818"/>
                  <a:pt x="2344236" y="3745989"/>
                </a:cubicBezTo>
                <a:cubicBezTo>
                  <a:pt x="2330870" y="3756160"/>
                  <a:pt x="2321311" y="3742907"/>
                  <a:pt x="2315850" y="3735334"/>
                </a:cubicBezTo>
                <a:cubicBezTo>
                  <a:pt x="2284951" y="3697269"/>
                  <a:pt x="2236734" y="3678248"/>
                  <a:pt x="2196060" y="3650551"/>
                </a:cubicBezTo>
                <a:cubicBezTo>
                  <a:pt x="2163078" y="3628735"/>
                  <a:pt x="2139868" y="3596548"/>
                  <a:pt x="2123341" y="3559276"/>
                </a:cubicBezTo>
                <a:cubicBezTo>
                  <a:pt x="2113640" y="3531470"/>
                  <a:pt x="2096394" y="3512339"/>
                  <a:pt x="2064919" y="3506967"/>
                </a:cubicBezTo>
                <a:cubicBezTo>
                  <a:pt x="2038404" y="3503686"/>
                  <a:pt x="2019791" y="3482661"/>
                  <a:pt x="2000317" y="3465224"/>
                </a:cubicBezTo>
                <a:cubicBezTo>
                  <a:pt x="1992629" y="3459346"/>
                  <a:pt x="1984796" y="3438917"/>
                  <a:pt x="1971573" y="3463639"/>
                </a:cubicBezTo>
                <a:cubicBezTo>
                  <a:pt x="1962302" y="3479490"/>
                  <a:pt x="1929246" y="3495847"/>
                  <a:pt x="1955044" y="3517269"/>
                </a:cubicBezTo>
                <a:cubicBezTo>
                  <a:pt x="1964961" y="3521452"/>
                  <a:pt x="1970421" y="3529026"/>
                  <a:pt x="1975021" y="3540187"/>
                </a:cubicBezTo>
                <a:cubicBezTo>
                  <a:pt x="1985583" y="3564404"/>
                  <a:pt x="1981414" y="3596899"/>
                  <a:pt x="1994206" y="3619421"/>
                </a:cubicBezTo>
                <a:cubicBezTo>
                  <a:pt x="2005631" y="3640050"/>
                  <a:pt x="2039332" y="3643727"/>
                  <a:pt x="2045440" y="3671335"/>
                </a:cubicBezTo>
                <a:cubicBezTo>
                  <a:pt x="2037894" y="3680008"/>
                  <a:pt x="2032936" y="3677917"/>
                  <a:pt x="2026614" y="3673932"/>
                </a:cubicBezTo>
                <a:cubicBezTo>
                  <a:pt x="1991761" y="3644739"/>
                  <a:pt x="1945771" y="3624022"/>
                  <a:pt x="1906464" y="3598220"/>
                </a:cubicBezTo>
                <a:cubicBezTo>
                  <a:pt x="1892452" y="3588358"/>
                  <a:pt x="1879805" y="3580388"/>
                  <a:pt x="1900213" y="3556061"/>
                </a:cubicBezTo>
                <a:cubicBezTo>
                  <a:pt x="1916670" y="3540605"/>
                  <a:pt x="1907974" y="3523763"/>
                  <a:pt x="1897052" y="3508617"/>
                </a:cubicBezTo>
                <a:cubicBezTo>
                  <a:pt x="1892956" y="3502937"/>
                  <a:pt x="1884405" y="3500648"/>
                  <a:pt x="1878944" y="3493074"/>
                </a:cubicBezTo>
                <a:cubicBezTo>
                  <a:pt x="1869889" y="3485302"/>
                  <a:pt x="1868884" y="3474338"/>
                  <a:pt x="1875065" y="3463771"/>
                </a:cubicBezTo>
                <a:cubicBezTo>
                  <a:pt x="1882108" y="3449615"/>
                  <a:pt x="1894252" y="3452103"/>
                  <a:pt x="1902803" y="3454393"/>
                </a:cubicBezTo>
                <a:cubicBezTo>
                  <a:pt x="1911355" y="3456683"/>
                  <a:pt x="1919905" y="3458972"/>
                  <a:pt x="1925223" y="3451993"/>
                </a:cubicBezTo>
                <a:cubicBezTo>
                  <a:pt x="1928314" y="3446709"/>
                  <a:pt x="1930039" y="3439533"/>
                  <a:pt x="1927308" y="3435746"/>
                </a:cubicBezTo>
                <a:cubicBezTo>
                  <a:pt x="1924075" y="3426477"/>
                  <a:pt x="1914301" y="3436847"/>
                  <a:pt x="1907114" y="3436451"/>
                </a:cubicBezTo>
                <a:cubicBezTo>
                  <a:pt x="1897700" y="3437749"/>
                  <a:pt x="1890516" y="3437353"/>
                  <a:pt x="1881103" y="3438651"/>
                </a:cubicBezTo>
                <a:cubicBezTo>
                  <a:pt x="1855089" y="3440853"/>
                  <a:pt x="1842440" y="3432883"/>
                  <a:pt x="1849339" y="3404175"/>
                </a:cubicBezTo>
                <a:cubicBezTo>
                  <a:pt x="1855377" y="3379055"/>
                  <a:pt x="1842227" y="3365604"/>
                  <a:pt x="1813986" y="3369501"/>
                </a:cubicBezTo>
                <a:cubicBezTo>
                  <a:pt x="1813986" y="3369501"/>
                  <a:pt x="1811757" y="3371197"/>
                  <a:pt x="1811757" y="3371197"/>
                </a:cubicBezTo>
                <a:cubicBezTo>
                  <a:pt x="1729404" y="3395743"/>
                  <a:pt x="1652082" y="3384207"/>
                  <a:pt x="1573035" y="3379848"/>
                </a:cubicBezTo>
                <a:cubicBezTo>
                  <a:pt x="1540699" y="3378064"/>
                  <a:pt x="1504049" y="3394223"/>
                  <a:pt x="1482204" y="3363931"/>
                </a:cubicBezTo>
                <a:cubicBezTo>
                  <a:pt x="1478108" y="3358251"/>
                  <a:pt x="1464239" y="3362940"/>
                  <a:pt x="1456190" y="3366132"/>
                </a:cubicBezTo>
                <a:cubicBezTo>
                  <a:pt x="1418678" y="3385880"/>
                  <a:pt x="1381024" y="3391075"/>
                  <a:pt x="1348183" y="3383811"/>
                </a:cubicBezTo>
                <a:cubicBezTo>
                  <a:pt x="1313978" y="3374652"/>
                  <a:pt x="1265543" y="3379253"/>
                  <a:pt x="1267701" y="3324831"/>
                </a:cubicBezTo>
                <a:cubicBezTo>
                  <a:pt x="1269282" y="3303100"/>
                  <a:pt x="1269139" y="3288548"/>
                  <a:pt x="1289188" y="3273292"/>
                </a:cubicBezTo>
                <a:cubicBezTo>
                  <a:pt x="1331515" y="3241084"/>
                  <a:pt x="1380668" y="3218342"/>
                  <a:pt x="1428960" y="3199187"/>
                </a:cubicBezTo>
                <a:cubicBezTo>
                  <a:pt x="1432983" y="3197592"/>
                  <a:pt x="1438032" y="3197416"/>
                  <a:pt x="1442227" y="3196056"/>
                </a:cubicBezTo>
                <a:lnTo>
                  <a:pt x="1445679" y="3191720"/>
                </a:lnTo>
                <a:lnTo>
                  <a:pt x="1445034" y="3191673"/>
                </a:lnTo>
                <a:cubicBezTo>
                  <a:pt x="1405956" y="3197200"/>
                  <a:pt x="1365008" y="3200923"/>
                  <a:pt x="1324417" y="3200665"/>
                </a:cubicBezTo>
                <a:cubicBezTo>
                  <a:pt x="1305053" y="3201438"/>
                  <a:pt x="1286247" y="3201666"/>
                  <a:pt x="1267398" y="3202392"/>
                </a:cubicBezTo>
                <a:lnTo>
                  <a:pt x="1214319" y="3206761"/>
                </a:lnTo>
                <a:lnTo>
                  <a:pt x="1214209" y="3206736"/>
                </a:lnTo>
                <a:cubicBezTo>
                  <a:pt x="1214209" y="3206736"/>
                  <a:pt x="1214209" y="3206736"/>
                  <a:pt x="1210114" y="3207107"/>
                </a:cubicBezTo>
                <a:lnTo>
                  <a:pt x="1214319" y="3206761"/>
                </a:lnTo>
                <a:lnTo>
                  <a:pt x="1220174" y="3208166"/>
                </a:lnTo>
                <a:cubicBezTo>
                  <a:pt x="1217949" y="3210344"/>
                  <a:pt x="1215725" y="3212519"/>
                  <a:pt x="1209760" y="3211087"/>
                </a:cubicBezTo>
                <a:cubicBezTo>
                  <a:pt x="1209760" y="3211087"/>
                  <a:pt x="1205665" y="3211459"/>
                  <a:pt x="1205665" y="3211459"/>
                </a:cubicBezTo>
                <a:cubicBezTo>
                  <a:pt x="1203440" y="3213634"/>
                  <a:pt x="1205310" y="3215440"/>
                  <a:pt x="1207534" y="3213264"/>
                </a:cubicBezTo>
                <a:cubicBezTo>
                  <a:pt x="1235843" y="3214639"/>
                  <a:pt x="1279017" y="3208740"/>
                  <a:pt x="1313290" y="3211548"/>
                </a:cubicBezTo>
                <a:cubicBezTo>
                  <a:pt x="1314805" y="3217332"/>
                  <a:pt x="1318901" y="3216959"/>
                  <a:pt x="1308485" y="3219881"/>
                </a:cubicBezTo>
                <a:cubicBezTo>
                  <a:pt x="1304746" y="3216271"/>
                  <a:pt x="1292461" y="3217389"/>
                  <a:pt x="1280178" y="3218505"/>
                </a:cubicBezTo>
                <a:cubicBezTo>
                  <a:pt x="1279469" y="3226467"/>
                  <a:pt x="1253739" y="3218934"/>
                  <a:pt x="1235489" y="3218620"/>
                </a:cubicBezTo>
                <a:cubicBezTo>
                  <a:pt x="1186706" y="3219105"/>
                  <a:pt x="1133473" y="3223945"/>
                  <a:pt x="1083175" y="3218645"/>
                </a:cubicBezTo>
                <a:cubicBezTo>
                  <a:pt x="1077211" y="3217216"/>
                  <a:pt x="1075340" y="3215410"/>
                  <a:pt x="1069375" y="3213979"/>
                </a:cubicBezTo>
                <a:cubicBezTo>
                  <a:pt x="1053351" y="3211487"/>
                  <a:pt x="1018722" y="3212661"/>
                  <a:pt x="1009019" y="3207620"/>
                </a:cubicBezTo>
                <a:cubicBezTo>
                  <a:pt x="1008663" y="3211601"/>
                  <a:pt x="1006438" y="3213777"/>
                  <a:pt x="998602" y="3210541"/>
                </a:cubicBezTo>
                <a:cubicBezTo>
                  <a:pt x="994509" y="3210913"/>
                  <a:pt x="972873" y="3203008"/>
                  <a:pt x="970648" y="3205185"/>
                </a:cubicBezTo>
                <a:cubicBezTo>
                  <a:pt x="974743" y="3204813"/>
                  <a:pt x="972518" y="3206991"/>
                  <a:pt x="974390" y="3208794"/>
                </a:cubicBezTo>
                <a:lnTo>
                  <a:pt x="953013" y="3204770"/>
                </a:lnTo>
                <a:lnTo>
                  <a:pt x="951205" y="3195164"/>
                </a:lnTo>
                <a:lnTo>
                  <a:pt x="963168" y="3197969"/>
                </a:lnTo>
                <a:cubicBezTo>
                  <a:pt x="978613" y="3195577"/>
                  <a:pt x="994257" y="3196624"/>
                  <a:pt x="1010883" y="3198073"/>
                </a:cubicBezTo>
                <a:lnTo>
                  <a:pt x="1056013" y="3200204"/>
                </a:lnTo>
                <a:lnTo>
                  <a:pt x="1062250" y="3202782"/>
                </a:lnTo>
                <a:cubicBezTo>
                  <a:pt x="1062250" y="3202782"/>
                  <a:pt x="1062250" y="3202782"/>
                  <a:pt x="1064475" y="3200605"/>
                </a:cubicBezTo>
                <a:lnTo>
                  <a:pt x="1056013" y="3200204"/>
                </a:lnTo>
                <a:lnTo>
                  <a:pt x="1054414" y="3199545"/>
                </a:lnTo>
                <a:cubicBezTo>
                  <a:pt x="1054770" y="3195564"/>
                  <a:pt x="1058864" y="3195191"/>
                  <a:pt x="1060734" y="3196997"/>
                </a:cubicBezTo>
                <a:cubicBezTo>
                  <a:pt x="1062960" y="3194819"/>
                  <a:pt x="1062960" y="3194819"/>
                  <a:pt x="1062960" y="3194819"/>
                </a:cubicBezTo>
                <a:lnTo>
                  <a:pt x="1040760" y="3191137"/>
                </a:lnTo>
                <a:lnTo>
                  <a:pt x="1026684" y="3191548"/>
                </a:lnTo>
                <a:cubicBezTo>
                  <a:pt x="1010083" y="3192450"/>
                  <a:pt x="991616" y="3185979"/>
                  <a:pt x="975878" y="3183291"/>
                </a:cubicBezTo>
                <a:lnTo>
                  <a:pt x="974273" y="3182734"/>
                </a:lnTo>
                <a:lnTo>
                  <a:pt x="954526" y="3180986"/>
                </a:lnTo>
                <a:lnTo>
                  <a:pt x="948161" y="3179000"/>
                </a:lnTo>
                <a:lnTo>
                  <a:pt x="945673" y="3165770"/>
                </a:lnTo>
                <a:lnTo>
                  <a:pt x="960667" y="3168194"/>
                </a:lnTo>
                <a:lnTo>
                  <a:pt x="960859" y="3162465"/>
                </a:lnTo>
                <a:cubicBezTo>
                  <a:pt x="964812" y="3153594"/>
                  <a:pt x="956260" y="3151303"/>
                  <a:pt x="951302" y="3149213"/>
                </a:cubicBezTo>
                <a:cubicBezTo>
                  <a:pt x="919324" y="3138358"/>
                  <a:pt x="917816" y="3121913"/>
                  <a:pt x="942681" y="3094195"/>
                </a:cubicBezTo>
                <a:cubicBezTo>
                  <a:pt x="944909" y="3092500"/>
                  <a:pt x="947998" y="3087216"/>
                  <a:pt x="946634" y="3085324"/>
                </a:cubicBezTo>
                <a:cubicBezTo>
                  <a:pt x="939880" y="3037681"/>
                  <a:pt x="982494" y="3034577"/>
                  <a:pt x="1011956" y="3018021"/>
                </a:cubicBezTo>
                <a:cubicBezTo>
                  <a:pt x="1017778" y="3016524"/>
                  <a:pt x="1023598" y="3015028"/>
                  <a:pt x="1029420" y="3013530"/>
                </a:cubicBezTo>
                <a:cubicBezTo>
                  <a:pt x="1073256" y="2997767"/>
                  <a:pt x="1081160" y="2980022"/>
                  <a:pt x="1059314" y="2949729"/>
                </a:cubicBezTo>
                <a:cubicBezTo>
                  <a:pt x="1057949" y="2947836"/>
                  <a:pt x="1056584" y="2945942"/>
                  <a:pt x="1054356" y="2947638"/>
                </a:cubicBezTo>
                <a:cubicBezTo>
                  <a:pt x="1019936" y="2962103"/>
                  <a:pt x="998450" y="2922739"/>
                  <a:pt x="960938" y="2942485"/>
                </a:cubicBezTo>
                <a:cubicBezTo>
                  <a:pt x="935929" y="2955651"/>
                  <a:pt x="914372" y="2954462"/>
                  <a:pt x="894897" y="2937026"/>
                </a:cubicBezTo>
                <a:cubicBezTo>
                  <a:pt x="895688" y="2971612"/>
                  <a:pt x="880597" y="2988961"/>
                  <a:pt x="842581" y="3003227"/>
                </a:cubicBezTo>
                <a:cubicBezTo>
                  <a:pt x="836761" y="3004724"/>
                  <a:pt x="828713" y="3007916"/>
                  <a:pt x="826844" y="3000541"/>
                </a:cubicBezTo>
                <a:cubicBezTo>
                  <a:pt x="824976" y="2993165"/>
                  <a:pt x="833025" y="2989973"/>
                  <a:pt x="838845" y="2988476"/>
                </a:cubicBezTo>
                <a:cubicBezTo>
                  <a:pt x="846894" y="2985283"/>
                  <a:pt x="854942" y="2982092"/>
                  <a:pt x="861123" y="2971525"/>
                </a:cubicBezTo>
                <a:cubicBezTo>
                  <a:pt x="854296" y="2962058"/>
                  <a:pt x="844019" y="2966945"/>
                  <a:pt x="837336" y="2972031"/>
                </a:cubicBezTo>
                <a:cubicBezTo>
                  <a:pt x="812832" y="2990677"/>
                  <a:pt x="782865" y="3001751"/>
                  <a:pt x="755629" y="3016612"/>
                </a:cubicBezTo>
                <a:cubicBezTo>
                  <a:pt x="722572" y="3032969"/>
                  <a:pt x="694331" y="3036866"/>
                  <a:pt x="670761" y="3013749"/>
                </a:cubicBezTo>
                <a:cubicBezTo>
                  <a:pt x="664438" y="3009766"/>
                  <a:pt x="660343" y="3004085"/>
                  <a:pt x="650067" y="3008972"/>
                </a:cubicBezTo>
                <a:cubicBezTo>
                  <a:pt x="625921" y="3018549"/>
                  <a:pt x="610543" y="3006792"/>
                  <a:pt x="597393" y="2993341"/>
                </a:cubicBezTo>
                <a:cubicBezTo>
                  <a:pt x="590566" y="2983874"/>
                  <a:pt x="616869" y="2919875"/>
                  <a:pt x="631600" y="2911598"/>
                </a:cubicBezTo>
                <a:cubicBezTo>
                  <a:pt x="693258" y="2882273"/>
                  <a:pt x="754915" y="2852949"/>
                  <a:pt x="816572" y="2823624"/>
                </a:cubicBezTo>
                <a:cubicBezTo>
                  <a:pt x="832670" y="2817239"/>
                  <a:pt x="847042" y="2818032"/>
                  <a:pt x="850779" y="2832782"/>
                </a:cubicBezTo>
                <a:cubicBezTo>
                  <a:pt x="855880" y="2849426"/>
                  <a:pt x="838419" y="2853917"/>
                  <a:pt x="825914" y="2860500"/>
                </a:cubicBezTo>
                <a:cubicBezTo>
                  <a:pt x="817002" y="2867281"/>
                  <a:pt x="803996" y="2868381"/>
                  <a:pt x="791994" y="2880446"/>
                </a:cubicBezTo>
                <a:cubicBezTo>
                  <a:pt x="847255" y="2885312"/>
                  <a:pt x="893319" y="2867853"/>
                  <a:pt x="944699" y="2843417"/>
                </a:cubicBezTo>
                <a:cubicBezTo>
                  <a:pt x="922137" y="2831265"/>
                  <a:pt x="905177" y="2841236"/>
                  <a:pt x="885487" y="2847423"/>
                </a:cubicBezTo>
                <a:cubicBezTo>
                  <a:pt x="877438" y="2850616"/>
                  <a:pt x="870252" y="2850219"/>
                  <a:pt x="867020" y="2840950"/>
                </a:cubicBezTo>
                <a:cubicBezTo>
                  <a:pt x="863785" y="2831681"/>
                  <a:pt x="864145" y="2822611"/>
                  <a:pt x="871691" y="2813937"/>
                </a:cubicBezTo>
                <a:cubicBezTo>
                  <a:pt x="881464" y="2803568"/>
                  <a:pt x="885559" y="2809247"/>
                  <a:pt x="889655" y="2814928"/>
                </a:cubicBezTo>
                <a:cubicBezTo>
                  <a:pt x="902303" y="2822897"/>
                  <a:pt x="908987" y="2817812"/>
                  <a:pt x="915166" y="2807244"/>
                </a:cubicBezTo>
                <a:cubicBezTo>
                  <a:pt x="924796" y="2782322"/>
                  <a:pt x="944487" y="2776136"/>
                  <a:pt x="965038" y="2766362"/>
                </a:cubicBezTo>
                <a:cubicBezTo>
                  <a:pt x="977543" y="2759779"/>
                  <a:pt x="982502" y="2761870"/>
                  <a:pt x="984872" y="2774728"/>
                </a:cubicBezTo>
                <a:cubicBezTo>
                  <a:pt x="987243" y="2787585"/>
                  <a:pt x="1002837" y="2775718"/>
                  <a:pt x="1002837" y="2775718"/>
                </a:cubicBezTo>
                <a:cubicBezTo>
                  <a:pt x="997593" y="2744522"/>
                  <a:pt x="1031152" y="2733647"/>
                  <a:pt x="1041285" y="2714207"/>
                </a:cubicBezTo>
                <a:cubicBezTo>
                  <a:pt x="1042146" y="2710619"/>
                  <a:pt x="1042146" y="2710619"/>
                  <a:pt x="1040781" y="2708725"/>
                </a:cubicBezTo>
                <a:cubicBezTo>
                  <a:pt x="1025907" y="2702450"/>
                  <a:pt x="1025187" y="2720592"/>
                  <a:pt x="1014912" y="2725479"/>
                </a:cubicBezTo>
                <a:cubicBezTo>
                  <a:pt x="1006000" y="2732259"/>
                  <a:pt x="998815" y="2731864"/>
                  <a:pt x="994719" y="2726183"/>
                </a:cubicBezTo>
                <a:cubicBezTo>
                  <a:pt x="990621" y="2720503"/>
                  <a:pt x="993713" y="2715220"/>
                  <a:pt x="1000396" y="2710134"/>
                </a:cubicBezTo>
                <a:cubicBezTo>
                  <a:pt x="1024398" y="2686004"/>
                  <a:pt x="1055730" y="2676824"/>
                  <a:pt x="1090511" y="2653290"/>
                </a:cubicBezTo>
                <a:cubicBezTo>
                  <a:pt x="1053718" y="2654897"/>
                  <a:pt x="1026339" y="2655205"/>
                  <a:pt x="1006004" y="2641357"/>
                </a:cubicBezTo>
                <a:cubicBezTo>
                  <a:pt x="1001045" y="2639265"/>
                  <a:pt x="992996" y="2642458"/>
                  <a:pt x="989906" y="2647743"/>
                </a:cubicBezTo>
                <a:cubicBezTo>
                  <a:pt x="967268" y="2673764"/>
                  <a:pt x="941615" y="2666895"/>
                  <a:pt x="916966" y="2670990"/>
                </a:cubicBezTo>
                <a:cubicBezTo>
                  <a:pt x="864580" y="2684463"/>
                  <a:pt x="833680" y="2646398"/>
                  <a:pt x="783881" y="2649106"/>
                </a:cubicBezTo>
                <a:cubicBezTo>
                  <a:pt x="765053" y="2651704"/>
                  <a:pt x="759951" y="2635060"/>
                  <a:pt x="772313" y="2613926"/>
                </a:cubicBezTo>
                <a:cubicBezTo>
                  <a:pt x="790854" y="2582223"/>
                  <a:pt x="799478" y="2546338"/>
                  <a:pt x="841948" y="2528681"/>
                </a:cubicBezTo>
                <a:cubicBezTo>
                  <a:pt x="856679" y="2520404"/>
                  <a:pt x="861853" y="2498873"/>
                  <a:pt x="867532" y="2482824"/>
                </a:cubicBezTo>
                <a:cubicBezTo>
                  <a:pt x="875797" y="2456008"/>
                  <a:pt x="890025" y="2442248"/>
                  <a:pt x="918267" y="2438351"/>
                </a:cubicBezTo>
                <a:cubicBezTo>
                  <a:pt x="935729" y="2433861"/>
                  <a:pt x="960376" y="2429766"/>
                  <a:pt x="963323" y="2409930"/>
                </a:cubicBezTo>
                <a:cubicBezTo>
                  <a:pt x="965768" y="2384612"/>
                  <a:pt x="945072" y="2379834"/>
                  <a:pt x="923514" y="2378646"/>
                </a:cubicBezTo>
                <a:cubicBezTo>
                  <a:pt x="874073" y="2372284"/>
                  <a:pt x="824634" y="2365921"/>
                  <a:pt x="781375" y="2348990"/>
                </a:cubicBezTo>
                <a:cubicBezTo>
                  <a:pt x="766499" y="2342717"/>
                  <a:pt x="761038" y="2335143"/>
                  <a:pt x="773901" y="2319490"/>
                </a:cubicBezTo>
                <a:cubicBezTo>
                  <a:pt x="780584" y="2314405"/>
                  <a:pt x="783675" y="2309121"/>
                  <a:pt x="781806" y="2301746"/>
                </a:cubicBezTo>
                <a:cubicBezTo>
                  <a:pt x="776059" y="2265068"/>
                  <a:pt x="808110" y="2237746"/>
                  <a:pt x="841452" y="2250493"/>
                </a:cubicBezTo>
                <a:cubicBezTo>
                  <a:pt x="879754" y="2265331"/>
                  <a:pt x="925098" y="2266015"/>
                  <a:pt x="959447" y="2289725"/>
                </a:cubicBezTo>
                <a:cubicBezTo>
                  <a:pt x="967135" y="2295603"/>
                  <a:pt x="976549" y="2294305"/>
                  <a:pt x="987688" y="2285828"/>
                </a:cubicBezTo>
                <a:cubicBezTo>
                  <a:pt x="1009103" y="2272465"/>
                  <a:pt x="1026708" y="2282526"/>
                  <a:pt x="1026492" y="2306149"/>
                </a:cubicBezTo>
                <a:cubicBezTo>
                  <a:pt x="1028360" y="2313525"/>
                  <a:pt x="1028000" y="2322595"/>
                  <a:pt x="1037416" y="2321295"/>
                </a:cubicBezTo>
                <a:cubicBezTo>
                  <a:pt x="1048194" y="2321890"/>
                  <a:pt x="1049919" y="2314714"/>
                  <a:pt x="1051644" y="2307537"/>
                </a:cubicBezTo>
                <a:cubicBezTo>
                  <a:pt x="1053730" y="2291289"/>
                  <a:pt x="1061777" y="2288096"/>
                  <a:pt x="1073059" y="2294172"/>
                </a:cubicBezTo>
                <a:cubicBezTo>
                  <a:pt x="1101442" y="2304828"/>
                  <a:pt x="1086425" y="2284002"/>
                  <a:pt x="1090378" y="2275129"/>
                </a:cubicBezTo>
                <a:cubicBezTo>
                  <a:pt x="1109707" y="2278014"/>
                  <a:pt x="1125948" y="2286181"/>
                  <a:pt x="1147867" y="2278300"/>
                </a:cubicBezTo>
                <a:cubicBezTo>
                  <a:pt x="1158143" y="2273413"/>
                  <a:pt x="1177473" y="2276296"/>
                  <a:pt x="1178191" y="2258155"/>
                </a:cubicBezTo>
                <a:cubicBezTo>
                  <a:pt x="1180276" y="2241908"/>
                  <a:pt x="1178264" y="2219981"/>
                  <a:pt x="1158934" y="2217097"/>
                </a:cubicBezTo>
                <a:cubicBezTo>
                  <a:pt x="1133783" y="2215709"/>
                  <a:pt x="1110715" y="2198075"/>
                  <a:pt x="1095481" y="2200871"/>
                </a:cubicBezTo>
                <a:cubicBezTo>
                  <a:pt x="1052508" y="2213046"/>
                  <a:pt x="1023118" y="2191427"/>
                  <a:pt x="984098" y="2194728"/>
                </a:cubicBezTo>
                <a:cubicBezTo>
                  <a:pt x="935664" y="2199330"/>
                  <a:pt x="896357" y="2173527"/>
                  <a:pt x="847921" y="2178129"/>
                </a:cubicBezTo>
                <a:cubicBezTo>
                  <a:pt x="840737" y="2177732"/>
                  <a:pt x="835274" y="2170158"/>
                  <a:pt x="831179" y="2164478"/>
                </a:cubicBezTo>
                <a:lnTo>
                  <a:pt x="824054" y="2158409"/>
                </a:lnTo>
                <a:lnTo>
                  <a:pt x="805283" y="2158979"/>
                </a:lnTo>
                <a:lnTo>
                  <a:pt x="800207" y="2164589"/>
                </a:lnTo>
                <a:lnTo>
                  <a:pt x="790819" y="2169211"/>
                </a:lnTo>
                <a:lnTo>
                  <a:pt x="821552" y="2169032"/>
                </a:lnTo>
                <a:cubicBezTo>
                  <a:pt x="823066" y="2174816"/>
                  <a:pt x="827161" y="2174443"/>
                  <a:pt x="816747" y="2177365"/>
                </a:cubicBezTo>
                <a:cubicBezTo>
                  <a:pt x="813007" y="2173755"/>
                  <a:pt x="800722" y="2174875"/>
                  <a:pt x="788439" y="2175990"/>
                </a:cubicBezTo>
                <a:cubicBezTo>
                  <a:pt x="787728" y="2183951"/>
                  <a:pt x="762000" y="2176418"/>
                  <a:pt x="743751" y="2176105"/>
                </a:cubicBezTo>
                <a:cubicBezTo>
                  <a:pt x="694968" y="2176589"/>
                  <a:pt x="641735" y="2181429"/>
                  <a:pt x="591435" y="2176130"/>
                </a:cubicBezTo>
                <a:cubicBezTo>
                  <a:pt x="585471" y="2174698"/>
                  <a:pt x="583602" y="2172894"/>
                  <a:pt x="577637" y="2171463"/>
                </a:cubicBezTo>
                <a:cubicBezTo>
                  <a:pt x="561613" y="2168970"/>
                  <a:pt x="526984" y="2170144"/>
                  <a:pt x="517278" y="2165103"/>
                </a:cubicBezTo>
                <a:cubicBezTo>
                  <a:pt x="516924" y="2169084"/>
                  <a:pt x="514700" y="2171261"/>
                  <a:pt x="506865" y="2168026"/>
                </a:cubicBezTo>
                <a:cubicBezTo>
                  <a:pt x="502770" y="2168398"/>
                  <a:pt x="481133" y="2160493"/>
                  <a:pt x="478909" y="2162670"/>
                </a:cubicBezTo>
                <a:cubicBezTo>
                  <a:pt x="483005" y="2162298"/>
                  <a:pt x="480779" y="2164474"/>
                  <a:pt x="482650" y="2166278"/>
                </a:cubicBezTo>
                <a:lnTo>
                  <a:pt x="461274" y="2162254"/>
                </a:lnTo>
                <a:lnTo>
                  <a:pt x="459466" y="2152648"/>
                </a:lnTo>
                <a:lnTo>
                  <a:pt x="471429" y="2155453"/>
                </a:lnTo>
                <a:cubicBezTo>
                  <a:pt x="486874" y="2153061"/>
                  <a:pt x="502517" y="2154107"/>
                  <a:pt x="519144" y="2155558"/>
                </a:cubicBezTo>
                <a:lnTo>
                  <a:pt x="564274" y="2157690"/>
                </a:lnTo>
                <a:lnTo>
                  <a:pt x="570512" y="2160265"/>
                </a:lnTo>
                <a:cubicBezTo>
                  <a:pt x="570512" y="2160265"/>
                  <a:pt x="570512" y="2160265"/>
                  <a:pt x="572736" y="2158088"/>
                </a:cubicBezTo>
                <a:lnTo>
                  <a:pt x="564274" y="2157690"/>
                </a:lnTo>
                <a:lnTo>
                  <a:pt x="562675" y="2157029"/>
                </a:lnTo>
                <a:cubicBezTo>
                  <a:pt x="563032" y="2153049"/>
                  <a:pt x="567124" y="2152675"/>
                  <a:pt x="568995" y="2154480"/>
                </a:cubicBezTo>
                <a:cubicBezTo>
                  <a:pt x="571222" y="2152303"/>
                  <a:pt x="571222" y="2152303"/>
                  <a:pt x="571222" y="2152303"/>
                </a:cubicBezTo>
                <a:cubicBezTo>
                  <a:pt x="537301" y="2145517"/>
                  <a:pt x="495193" y="2139473"/>
                  <a:pt x="462787" y="2138471"/>
                </a:cubicBezTo>
                <a:lnTo>
                  <a:pt x="456423" y="2136486"/>
                </a:lnTo>
                <a:lnTo>
                  <a:pt x="453934" y="2123254"/>
                </a:lnTo>
                <a:lnTo>
                  <a:pt x="487698" y="2128714"/>
                </a:lnTo>
                <a:lnTo>
                  <a:pt x="451396" y="2116263"/>
                </a:lnTo>
                <a:cubicBezTo>
                  <a:pt x="443707" y="2110385"/>
                  <a:pt x="432927" y="2109791"/>
                  <a:pt x="420783" y="2107303"/>
                </a:cubicBezTo>
                <a:cubicBezTo>
                  <a:pt x="424232" y="2092950"/>
                  <a:pt x="435372" y="2084473"/>
                  <a:pt x="437456" y="2068226"/>
                </a:cubicBezTo>
                <a:cubicBezTo>
                  <a:pt x="438535" y="2041015"/>
                  <a:pt x="469221" y="2011801"/>
                  <a:pt x="501054" y="2008102"/>
                </a:cubicBezTo>
                <a:cubicBezTo>
                  <a:pt x="524842" y="2007595"/>
                  <a:pt x="548267" y="2016159"/>
                  <a:pt x="572772" y="1997512"/>
                </a:cubicBezTo>
                <a:cubicBezTo>
                  <a:pt x="581683" y="1990732"/>
                  <a:pt x="588511" y="2000198"/>
                  <a:pt x="594833" y="2004183"/>
                </a:cubicBezTo>
                <a:cubicBezTo>
                  <a:pt x="609349" y="2019528"/>
                  <a:pt x="630906" y="2020717"/>
                  <a:pt x="652464" y="2021906"/>
                </a:cubicBezTo>
                <a:cubicBezTo>
                  <a:pt x="670430" y="2022895"/>
                  <a:pt x="679845" y="2021597"/>
                  <a:pt x="682791" y="2001762"/>
                </a:cubicBezTo>
                <a:cubicBezTo>
                  <a:pt x="684515" y="1994584"/>
                  <a:pt x="689833" y="1987605"/>
                  <a:pt x="697020" y="1988002"/>
                </a:cubicBezTo>
                <a:cubicBezTo>
                  <a:pt x="710026" y="1986901"/>
                  <a:pt x="707439" y="1997667"/>
                  <a:pt x="705714" y="2004843"/>
                </a:cubicBezTo>
                <a:cubicBezTo>
                  <a:pt x="703270" y="2030162"/>
                  <a:pt x="717642" y="2030954"/>
                  <a:pt x="737331" y="2024768"/>
                </a:cubicBezTo>
                <a:cubicBezTo>
                  <a:pt x="789720" y="2011295"/>
                  <a:pt x="841243" y="2001410"/>
                  <a:pt x="891546" y="2004183"/>
                </a:cubicBezTo>
                <a:cubicBezTo>
                  <a:pt x="915332" y="2003677"/>
                  <a:pt x="933873" y="1971976"/>
                  <a:pt x="959168" y="1987914"/>
                </a:cubicBezTo>
                <a:cubicBezTo>
                  <a:pt x="960533" y="1989807"/>
                  <a:pt x="966714" y="1979241"/>
                  <a:pt x="967575" y="1975652"/>
                </a:cubicBezTo>
                <a:cubicBezTo>
                  <a:pt x="971025" y="1961297"/>
                  <a:pt x="965564" y="1953724"/>
                  <a:pt x="955647" y="1949541"/>
                </a:cubicBezTo>
                <a:cubicBezTo>
                  <a:pt x="949323" y="1945556"/>
                  <a:pt x="938041" y="1939481"/>
                  <a:pt x="933227" y="1951941"/>
                </a:cubicBezTo>
                <a:cubicBezTo>
                  <a:pt x="921728" y="1969487"/>
                  <a:pt x="910447" y="1963410"/>
                  <a:pt x="896075" y="1962618"/>
                </a:cubicBezTo>
                <a:cubicBezTo>
                  <a:pt x="852455" y="1954759"/>
                  <a:pt x="813650" y="1934439"/>
                  <a:pt x="764354" y="1942629"/>
                </a:cubicBezTo>
                <a:cubicBezTo>
                  <a:pt x="749120" y="1945424"/>
                  <a:pt x="748114" y="1934461"/>
                  <a:pt x="744880" y="1925191"/>
                </a:cubicBezTo>
                <a:cubicBezTo>
                  <a:pt x="742869" y="1903264"/>
                  <a:pt x="729359" y="1898883"/>
                  <a:pt x="706938" y="1901282"/>
                </a:cubicBezTo>
                <a:cubicBezTo>
                  <a:pt x="671512" y="1904783"/>
                  <a:pt x="661956" y="1891530"/>
                  <a:pt x="677764" y="1856040"/>
                </a:cubicBezTo>
                <a:cubicBezTo>
                  <a:pt x="683441" y="1839991"/>
                  <a:pt x="673165" y="1844879"/>
                  <a:pt x="668207" y="1842787"/>
                </a:cubicBezTo>
                <a:lnTo>
                  <a:pt x="627706" y="1837462"/>
                </a:lnTo>
                <a:lnTo>
                  <a:pt x="613040" y="1836751"/>
                </a:lnTo>
                <a:cubicBezTo>
                  <a:pt x="612329" y="1844712"/>
                  <a:pt x="586601" y="1837178"/>
                  <a:pt x="568352" y="1836864"/>
                </a:cubicBezTo>
                <a:cubicBezTo>
                  <a:pt x="519569" y="1837352"/>
                  <a:pt x="466336" y="1842190"/>
                  <a:pt x="416036" y="1836890"/>
                </a:cubicBezTo>
                <a:cubicBezTo>
                  <a:pt x="410072" y="1835460"/>
                  <a:pt x="408203" y="1833655"/>
                  <a:pt x="402237" y="1832223"/>
                </a:cubicBezTo>
                <a:cubicBezTo>
                  <a:pt x="386213" y="1829732"/>
                  <a:pt x="351585" y="1830906"/>
                  <a:pt x="341880" y="1825865"/>
                </a:cubicBezTo>
                <a:cubicBezTo>
                  <a:pt x="341524" y="1829845"/>
                  <a:pt x="339301" y="1832022"/>
                  <a:pt x="331465" y="1828786"/>
                </a:cubicBezTo>
                <a:cubicBezTo>
                  <a:pt x="327369" y="1829158"/>
                  <a:pt x="305735" y="1821255"/>
                  <a:pt x="303511" y="1823430"/>
                </a:cubicBezTo>
                <a:cubicBezTo>
                  <a:pt x="307606" y="1823058"/>
                  <a:pt x="305380" y="1825235"/>
                  <a:pt x="307250" y="1827039"/>
                </a:cubicBezTo>
                <a:lnTo>
                  <a:pt x="285875" y="1823013"/>
                </a:lnTo>
                <a:lnTo>
                  <a:pt x="284067" y="1813408"/>
                </a:lnTo>
                <a:lnTo>
                  <a:pt x="296030" y="1816213"/>
                </a:lnTo>
                <a:cubicBezTo>
                  <a:pt x="311475" y="1813823"/>
                  <a:pt x="327119" y="1814867"/>
                  <a:pt x="343745" y="1816319"/>
                </a:cubicBezTo>
                <a:lnTo>
                  <a:pt x="388875" y="1818450"/>
                </a:lnTo>
                <a:lnTo>
                  <a:pt x="395112" y="1821026"/>
                </a:lnTo>
                <a:cubicBezTo>
                  <a:pt x="395112" y="1821026"/>
                  <a:pt x="395112" y="1821026"/>
                  <a:pt x="397336" y="1818850"/>
                </a:cubicBezTo>
                <a:lnTo>
                  <a:pt x="388875" y="1818450"/>
                </a:lnTo>
                <a:lnTo>
                  <a:pt x="387277" y="1817788"/>
                </a:lnTo>
                <a:cubicBezTo>
                  <a:pt x="387632" y="1813807"/>
                  <a:pt x="391727" y="1813436"/>
                  <a:pt x="393597" y="1815242"/>
                </a:cubicBezTo>
                <a:lnTo>
                  <a:pt x="395172" y="1813701"/>
                </a:lnTo>
                <a:lnTo>
                  <a:pt x="374800" y="1813881"/>
                </a:lnTo>
                <a:cubicBezTo>
                  <a:pt x="327733" y="1820375"/>
                  <a:pt x="284472" y="1803445"/>
                  <a:pt x="239487" y="1793693"/>
                </a:cubicBezTo>
                <a:cubicBezTo>
                  <a:pt x="223750" y="1791006"/>
                  <a:pt x="216563" y="1790610"/>
                  <a:pt x="201832" y="1798888"/>
                </a:cubicBezTo>
                <a:cubicBezTo>
                  <a:pt x="185735" y="1805271"/>
                  <a:pt x="159003" y="1825614"/>
                  <a:pt x="159075" y="1787440"/>
                </a:cubicBezTo>
                <a:cubicBezTo>
                  <a:pt x="159434" y="1778369"/>
                  <a:pt x="147291" y="1775881"/>
                  <a:pt x="141972" y="1782861"/>
                </a:cubicBezTo>
                <a:cubicBezTo>
                  <a:pt x="117611" y="1816059"/>
                  <a:pt x="94544" y="1798425"/>
                  <a:pt x="70758" y="1798930"/>
                </a:cubicBezTo>
                <a:cubicBezTo>
                  <a:pt x="52793" y="1797941"/>
                  <a:pt x="37055" y="1795255"/>
                  <a:pt x="21319" y="1792568"/>
                </a:cubicBezTo>
                <a:cubicBezTo>
                  <a:pt x="-5701" y="1783806"/>
                  <a:pt x="-6708" y="1772843"/>
                  <a:pt x="16433" y="1752303"/>
                </a:cubicBezTo>
                <a:cubicBezTo>
                  <a:pt x="21750" y="1745323"/>
                  <a:pt x="27571" y="1743826"/>
                  <a:pt x="27931" y="1734756"/>
                </a:cubicBezTo>
                <a:cubicBezTo>
                  <a:pt x="24051" y="1705452"/>
                  <a:pt x="39501" y="1679035"/>
                  <a:pt x="71336" y="1675336"/>
                </a:cubicBezTo>
                <a:lnTo>
                  <a:pt x="98670" y="1671478"/>
                </a:lnTo>
                <a:lnTo>
                  <a:pt x="98376" y="1668059"/>
                </a:lnTo>
                <a:lnTo>
                  <a:pt x="105525" y="1670510"/>
                </a:lnTo>
                <a:lnTo>
                  <a:pt x="119568" y="1668529"/>
                </a:lnTo>
                <a:lnTo>
                  <a:pt x="108416" y="1665265"/>
                </a:lnTo>
                <a:lnTo>
                  <a:pt x="107568" y="1655377"/>
                </a:lnTo>
                <a:lnTo>
                  <a:pt x="119011" y="1659300"/>
                </a:lnTo>
                <a:lnTo>
                  <a:pt x="134767" y="1660795"/>
                </a:lnTo>
                <a:lnTo>
                  <a:pt x="134690" y="1659892"/>
                </a:lnTo>
                <a:lnTo>
                  <a:pt x="102986" y="1654005"/>
                </a:lnTo>
                <a:lnTo>
                  <a:pt x="96944" y="1651418"/>
                </a:lnTo>
                <a:lnTo>
                  <a:pt x="95774" y="1637796"/>
                </a:lnTo>
                <a:lnTo>
                  <a:pt x="116816" y="1643350"/>
                </a:lnTo>
                <a:lnTo>
                  <a:pt x="116759" y="1642692"/>
                </a:lnTo>
                <a:lnTo>
                  <a:pt x="118376" y="1643247"/>
                </a:lnTo>
                <a:lnTo>
                  <a:pt x="118252" y="1642721"/>
                </a:lnTo>
                <a:lnTo>
                  <a:pt x="130406" y="1645039"/>
                </a:lnTo>
                <a:lnTo>
                  <a:pt x="131904" y="1644984"/>
                </a:lnTo>
                <a:lnTo>
                  <a:pt x="112178" y="1641321"/>
                </a:lnTo>
                <a:lnTo>
                  <a:pt x="106137" y="1638734"/>
                </a:lnTo>
                <a:lnTo>
                  <a:pt x="104965" y="1625114"/>
                </a:lnTo>
                <a:lnTo>
                  <a:pt x="132322" y="1632334"/>
                </a:lnTo>
                <a:lnTo>
                  <a:pt x="132176" y="1630646"/>
                </a:lnTo>
                <a:lnTo>
                  <a:pt x="121368" y="1628640"/>
                </a:lnTo>
                <a:lnTo>
                  <a:pt x="121118" y="1628532"/>
                </a:lnTo>
                <a:lnTo>
                  <a:pt x="121016" y="1628527"/>
                </a:lnTo>
                <a:lnTo>
                  <a:pt x="114528" y="1626805"/>
                </a:lnTo>
                <a:lnTo>
                  <a:pt x="111479" y="1613775"/>
                </a:lnTo>
                <a:lnTo>
                  <a:pt x="114302" y="1614114"/>
                </a:lnTo>
                <a:lnTo>
                  <a:pt x="114158" y="1612431"/>
                </a:lnTo>
                <a:lnTo>
                  <a:pt x="125732" y="1615486"/>
                </a:lnTo>
                <a:lnTo>
                  <a:pt x="167814" y="1620536"/>
                </a:lnTo>
                <a:cubicBezTo>
                  <a:pt x="198779" y="1623442"/>
                  <a:pt x="227278" y="1624699"/>
                  <a:pt x="255920" y="1622983"/>
                </a:cubicBezTo>
                <a:cubicBezTo>
                  <a:pt x="274107" y="1626548"/>
                  <a:pt x="300503" y="1629057"/>
                  <a:pt x="316924" y="1626946"/>
                </a:cubicBezTo>
                <a:cubicBezTo>
                  <a:pt x="304995" y="1620604"/>
                  <a:pt x="321418" y="1618490"/>
                  <a:pt x="319658" y="1612811"/>
                </a:cubicBezTo>
                <a:cubicBezTo>
                  <a:pt x="327867" y="1611755"/>
                  <a:pt x="327673" y="1615718"/>
                  <a:pt x="337840" y="1616378"/>
                </a:cubicBezTo>
                <a:cubicBezTo>
                  <a:pt x="352113" y="1616511"/>
                  <a:pt x="321418" y="1618490"/>
                  <a:pt x="335496" y="1622588"/>
                </a:cubicBezTo>
                <a:cubicBezTo>
                  <a:pt x="374211" y="1623512"/>
                  <a:pt x="405100" y="1617568"/>
                  <a:pt x="443622" y="1622457"/>
                </a:cubicBezTo>
                <a:cubicBezTo>
                  <a:pt x="458280" y="1614663"/>
                  <a:pt x="480766" y="1613739"/>
                  <a:pt x="501294" y="1611096"/>
                </a:cubicBezTo>
                <a:lnTo>
                  <a:pt x="545079" y="1606819"/>
                </a:lnTo>
                <a:lnTo>
                  <a:pt x="540040" y="1606288"/>
                </a:lnTo>
                <a:cubicBezTo>
                  <a:pt x="491258" y="1606775"/>
                  <a:pt x="438025" y="1611613"/>
                  <a:pt x="387726" y="1606316"/>
                </a:cubicBezTo>
                <a:cubicBezTo>
                  <a:pt x="381762" y="1604884"/>
                  <a:pt x="379891" y="1603079"/>
                  <a:pt x="373926" y="1601648"/>
                </a:cubicBezTo>
                <a:cubicBezTo>
                  <a:pt x="357902" y="1599157"/>
                  <a:pt x="323274" y="1600328"/>
                  <a:pt x="313569" y="1595289"/>
                </a:cubicBezTo>
                <a:cubicBezTo>
                  <a:pt x="313215" y="1599270"/>
                  <a:pt x="310990" y="1601447"/>
                  <a:pt x="303154" y="1598210"/>
                </a:cubicBezTo>
                <a:cubicBezTo>
                  <a:pt x="299060" y="1598581"/>
                  <a:pt x="277425" y="1590678"/>
                  <a:pt x="275200" y="1592855"/>
                </a:cubicBezTo>
                <a:cubicBezTo>
                  <a:pt x="279295" y="1592483"/>
                  <a:pt x="277071" y="1594659"/>
                  <a:pt x="278942" y="1596463"/>
                </a:cubicBezTo>
                <a:lnTo>
                  <a:pt x="257563" y="1592438"/>
                </a:lnTo>
                <a:lnTo>
                  <a:pt x="256652" y="1587595"/>
                </a:lnTo>
                <a:lnTo>
                  <a:pt x="254203" y="1586536"/>
                </a:lnTo>
                <a:cubicBezTo>
                  <a:pt x="251758" y="1584044"/>
                  <a:pt x="250290" y="1580213"/>
                  <a:pt x="250344" y="1574307"/>
                </a:cubicBezTo>
                <a:lnTo>
                  <a:pt x="252604" y="1566080"/>
                </a:lnTo>
                <a:lnTo>
                  <a:pt x="250225" y="1553439"/>
                </a:lnTo>
                <a:lnTo>
                  <a:pt x="259984" y="1555017"/>
                </a:lnTo>
                <a:lnTo>
                  <a:pt x="263756" y="1551639"/>
                </a:lnTo>
                <a:cubicBezTo>
                  <a:pt x="271401" y="1547289"/>
                  <a:pt x="281030" y="1545093"/>
                  <a:pt x="289079" y="1541900"/>
                </a:cubicBezTo>
                <a:cubicBezTo>
                  <a:pt x="311859" y="1530430"/>
                  <a:pt x="336508" y="1526336"/>
                  <a:pt x="359431" y="1529417"/>
                </a:cubicBezTo>
                <a:cubicBezTo>
                  <a:pt x="414189" y="1528801"/>
                  <a:pt x="469666" y="1510044"/>
                  <a:pt x="523057" y="1507535"/>
                </a:cubicBezTo>
                <a:cubicBezTo>
                  <a:pt x="539657" y="1506632"/>
                  <a:pt x="547061" y="1483406"/>
                  <a:pt x="566750" y="1477219"/>
                </a:cubicBezTo>
                <a:cubicBezTo>
                  <a:pt x="585076" y="1469139"/>
                  <a:pt x="600669" y="1457273"/>
                  <a:pt x="590106" y="1433056"/>
                </a:cubicBezTo>
                <a:cubicBezTo>
                  <a:pt x="584142" y="1420001"/>
                  <a:pt x="602467" y="1411921"/>
                  <a:pt x="616335" y="1407232"/>
                </a:cubicBezTo>
                <a:cubicBezTo>
                  <a:pt x="627977" y="1404238"/>
                  <a:pt x="636528" y="1406527"/>
                  <a:pt x="635306" y="1419186"/>
                </a:cubicBezTo>
                <a:cubicBezTo>
                  <a:pt x="633581" y="1426363"/>
                  <a:pt x="630994" y="1437129"/>
                  <a:pt x="645367" y="1437922"/>
                </a:cubicBezTo>
                <a:cubicBezTo>
                  <a:pt x="644002" y="1436029"/>
                  <a:pt x="647092" y="1430745"/>
                  <a:pt x="647092" y="1430745"/>
                </a:cubicBezTo>
                <a:cubicBezTo>
                  <a:pt x="653345" y="1382003"/>
                  <a:pt x="672531" y="1370334"/>
                  <a:pt x="712199" y="1387065"/>
                </a:cubicBezTo>
                <a:cubicBezTo>
                  <a:pt x="725708" y="1391447"/>
                  <a:pt x="733541" y="1411876"/>
                  <a:pt x="748273" y="1403600"/>
                </a:cubicBezTo>
                <a:cubicBezTo>
                  <a:pt x="777737" y="1387044"/>
                  <a:pt x="812660" y="1378062"/>
                  <a:pt x="836663" y="1353933"/>
                </a:cubicBezTo>
                <a:cubicBezTo>
                  <a:pt x="846436" y="1343563"/>
                  <a:pt x="852616" y="1332995"/>
                  <a:pt x="866989" y="1333789"/>
                </a:cubicBezTo>
                <a:cubicBezTo>
                  <a:pt x="890774" y="1333283"/>
                  <a:pt x="885673" y="1316639"/>
                  <a:pt x="882438" y="1307369"/>
                </a:cubicBezTo>
                <a:cubicBezTo>
                  <a:pt x="877337" y="1290726"/>
                  <a:pt x="834723" y="1293830"/>
                  <a:pt x="821860" y="1309483"/>
                </a:cubicBezTo>
                <a:cubicBezTo>
                  <a:pt x="813451" y="1321746"/>
                  <a:pt x="806770" y="1326831"/>
                  <a:pt x="792399" y="1326039"/>
                </a:cubicBezTo>
                <a:cubicBezTo>
                  <a:pt x="778024" y="1325245"/>
                  <a:pt x="754598" y="1316683"/>
                  <a:pt x="759844" y="1347878"/>
                </a:cubicBezTo>
                <a:cubicBezTo>
                  <a:pt x="760347" y="1353360"/>
                  <a:pt x="754526" y="1354857"/>
                  <a:pt x="748705" y="1356353"/>
                </a:cubicBezTo>
                <a:cubicBezTo>
                  <a:pt x="726643" y="1349683"/>
                  <a:pt x="742095" y="1323264"/>
                  <a:pt x="728944" y="1309814"/>
                </a:cubicBezTo>
                <a:cubicBezTo>
                  <a:pt x="723483" y="1302240"/>
                  <a:pt x="738718" y="1299444"/>
                  <a:pt x="748994" y="1294557"/>
                </a:cubicBezTo>
                <a:cubicBezTo>
                  <a:pt x="769546" y="1284782"/>
                  <a:pt x="796063" y="1288062"/>
                  <a:pt x="809286" y="1263339"/>
                </a:cubicBezTo>
                <a:cubicBezTo>
                  <a:pt x="810149" y="1259750"/>
                  <a:pt x="815969" y="1258253"/>
                  <a:pt x="819562" y="1258451"/>
                </a:cubicBezTo>
                <a:cubicBezTo>
                  <a:pt x="855349" y="1268606"/>
                  <a:pt x="888508" y="1242823"/>
                  <a:pt x="921982" y="1229585"/>
                </a:cubicBezTo>
                <a:lnTo>
                  <a:pt x="929728" y="1227915"/>
                </a:lnTo>
                <a:lnTo>
                  <a:pt x="925621" y="1210325"/>
                </a:lnTo>
                <a:cubicBezTo>
                  <a:pt x="925980" y="1201255"/>
                  <a:pt x="913837" y="1198767"/>
                  <a:pt x="908518" y="1205747"/>
                </a:cubicBezTo>
                <a:cubicBezTo>
                  <a:pt x="884157" y="1238945"/>
                  <a:pt x="861090" y="1221312"/>
                  <a:pt x="837305" y="1221817"/>
                </a:cubicBezTo>
                <a:cubicBezTo>
                  <a:pt x="819340" y="1220828"/>
                  <a:pt x="803600" y="1218141"/>
                  <a:pt x="787863" y="1215455"/>
                </a:cubicBezTo>
                <a:cubicBezTo>
                  <a:pt x="760846" y="1206694"/>
                  <a:pt x="759838" y="1195729"/>
                  <a:pt x="782978" y="1175189"/>
                </a:cubicBezTo>
                <a:cubicBezTo>
                  <a:pt x="788295" y="1168210"/>
                  <a:pt x="794117" y="1166713"/>
                  <a:pt x="794476" y="1157642"/>
                </a:cubicBezTo>
                <a:cubicBezTo>
                  <a:pt x="790597" y="1128339"/>
                  <a:pt x="806047" y="1101921"/>
                  <a:pt x="837882" y="1098223"/>
                </a:cubicBezTo>
                <a:cubicBezTo>
                  <a:pt x="893000" y="1088535"/>
                  <a:pt x="948117" y="1078849"/>
                  <a:pt x="999425" y="1092587"/>
                </a:cubicBezTo>
                <a:cubicBezTo>
                  <a:pt x="1012936" y="1096968"/>
                  <a:pt x="1026444" y="1101348"/>
                  <a:pt x="1040313" y="1096660"/>
                </a:cubicBezTo>
                <a:cubicBezTo>
                  <a:pt x="1072759" y="1086632"/>
                  <a:pt x="1105367" y="1081613"/>
                  <a:pt x="1137606" y="1079072"/>
                </a:cubicBezTo>
                <a:lnTo>
                  <a:pt x="1227964" y="1076496"/>
                </a:lnTo>
                <a:lnTo>
                  <a:pt x="1249943" y="1065838"/>
                </a:lnTo>
                <a:lnTo>
                  <a:pt x="1309464" y="1056332"/>
                </a:lnTo>
                <a:lnTo>
                  <a:pt x="1324813" y="1041445"/>
                </a:lnTo>
                <a:cubicBezTo>
                  <a:pt x="1334585" y="1031076"/>
                  <a:pt x="1349820" y="1028279"/>
                  <a:pt x="1364192" y="1029073"/>
                </a:cubicBezTo>
                <a:cubicBezTo>
                  <a:pt x="1369150" y="1031165"/>
                  <a:pt x="1374971" y="1029668"/>
                  <a:pt x="1376697" y="1022492"/>
                </a:cubicBezTo>
                <a:lnTo>
                  <a:pt x="1374086" y="1018871"/>
                </a:lnTo>
                <a:lnTo>
                  <a:pt x="1368783" y="1020123"/>
                </a:lnTo>
                <a:lnTo>
                  <a:pt x="1357249" y="1012701"/>
                </a:lnTo>
                <a:lnTo>
                  <a:pt x="1308357" y="1011449"/>
                </a:lnTo>
                <a:cubicBezTo>
                  <a:pt x="1288254" y="1009885"/>
                  <a:pt x="1268582" y="1006528"/>
                  <a:pt x="1249431" y="999109"/>
                </a:cubicBezTo>
                <a:cubicBezTo>
                  <a:pt x="1185546" y="1030129"/>
                  <a:pt x="1126909" y="1001443"/>
                  <a:pt x="1063743" y="1014320"/>
                </a:cubicBezTo>
                <a:cubicBezTo>
                  <a:pt x="1060151" y="1014123"/>
                  <a:pt x="1057923" y="1015819"/>
                  <a:pt x="1054329" y="1015621"/>
                </a:cubicBezTo>
                <a:cubicBezTo>
                  <a:pt x="1040820" y="1011239"/>
                  <a:pt x="1016674" y="1020817"/>
                  <a:pt x="1016890" y="997194"/>
                </a:cubicBezTo>
                <a:cubicBezTo>
                  <a:pt x="1016998" y="985382"/>
                  <a:pt x="1022658" y="978876"/>
                  <a:pt x="1030303" y="974526"/>
                </a:cubicBezTo>
                <a:lnTo>
                  <a:pt x="1041319" y="970287"/>
                </a:lnTo>
                <a:lnTo>
                  <a:pt x="1039762" y="962377"/>
                </a:lnTo>
                <a:lnTo>
                  <a:pt x="1081063" y="954417"/>
                </a:lnTo>
                <a:cubicBezTo>
                  <a:pt x="1084216" y="953122"/>
                  <a:pt x="1087923" y="951278"/>
                  <a:pt x="1091866" y="949657"/>
                </a:cubicBezTo>
                <a:lnTo>
                  <a:pt x="1100931" y="947123"/>
                </a:lnTo>
                <a:lnTo>
                  <a:pt x="1101206" y="947262"/>
                </a:lnTo>
                <a:cubicBezTo>
                  <a:pt x="1101955" y="947435"/>
                  <a:pt x="1102979" y="947334"/>
                  <a:pt x="1104084" y="946240"/>
                </a:cubicBezTo>
                <a:lnTo>
                  <a:pt x="1100931" y="947123"/>
                </a:lnTo>
                <a:lnTo>
                  <a:pt x="1099989" y="946641"/>
                </a:lnTo>
                <a:cubicBezTo>
                  <a:pt x="1098882" y="947738"/>
                  <a:pt x="1097857" y="947837"/>
                  <a:pt x="1097386" y="947390"/>
                </a:cubicBezTo>
                <a:lnTo>
                  <a:pt x="1097695" y="946292"/>
                </a:lnTo>
                <a:lnTo>
                  <a:pt x="1217579" y="923745"/>
                </a:lnTo>
                <a:lnTo>
                  <a:pt x="1219461" y="927034"/>
                </a:lnTo>
                <a:cubicBezTo>
                  <a:pt x="1254449" y="921631"/>
                  <a:pt x="1274935" y="919621"/>
                  <a:pt x="1309924" y="914217"/>
                </a:cubicBezTo>
                <a:lnTo>
                  <a:pt x="1314002" y="914479"/>
                </a:lnTo>
                <a:lnTo>
                  <a:pt x="1333297" y="900107"/>
                </a:lnTo>
                <a:cubicBezTo>
                  <a:pt x="1351620" y="892026"/>
                  <a:pt x="1367215" y="880160"/>
                  <a:pt x="1356653" y="855943"/>
                </a:cubicBezTo>
                <a:cubicBezTo>
                  <a:pt x="1350688" y="842887"/>
                  <a:pt x="1369012" y="834807"/>
                  <a:pt x="1382881" y="830119"/>
                </a:cubicBezTo>
                <a:cubicBezTo>
                  <a:pt x="1394523" y="827125"/>
                  <a:pt x="1403074" y="829413"/>
                  <a:pt x="1401853" y="842072"/>
                </a:cubicBezTo>
                <a:cubicBezTo>
                  <a:pt x="1400127" y="849249"/>
                  <a:pt x="1397540" y="860015"/>
                  <a:pt x="1411912" y="860809"/>
                </a:cubicBezTo>
                <a:cubicBezTo>
                  <a:pt x="1410548" y="858915"/>
                  <a:pt x="1413637" y="853631"/>
                  <a:pt x="1413637" y="853631"/>
                </a:cubicBezTo>
                <a:cubicBezTo>
                  <a:pt x="1419890" y="804889"/>
                  <a:pt x="1439078" y="793220"/>
                  <a:pt x="1478745" y="809951"/>
                </a:cubicBezTo>
                <a:cubicBezTo>
                  <a:pt x="1492254" y="814334"/>
                  <a:pt x="1500087" y="834763"/>
                  <a:pt x="1514818" y="826486"/>
                </a:cubicBezTo>
                <a:cubicBezTo>
                  <a:pt x="1544283" y="809930"/>
                  <a:pt x="1579207" y="800948"/>
                  <a:pt x="1603208" y="776819"/>
                </a:cubicBezTo>
                <a:cubicBezTo>
                  <a:pt x="1612982" y="766450"/>
                  <a:pt x="1619164" y="755883"/>
                  <a:pt x="1633534" y="756675"/>
                </a:cubicBezTo>
                <a:cubicBezTo>
                  <a:pt x="1657321" y="756169"/>
                  <a:pt x="1652218" y="739525"/>
                  <a:pt x="1648985" y="730255"/>
                </a:cubicBezTo>
                <a:cubicBezTo>
                  <a:pt x="1643884" y="713613"/>
                  <a:pt x="1601270" y="716717"/>
                  <a:pt x="1588406" y="732369"/>
                </a:cubicBezTo>
                <a:cubicBezTo>
                  <a:pt x="1579998" y="744632"/>
                  <a:pt x="1573315" y="749718"/>
                  <a:pt x="1558943" y="748927"/>
                </a:cubicBezTo>
                <a:cubicBezTo>
                  <a:pt x="1544570" y="748132"/>
                  <a:pt x="1521144" y="739570"/>
                  <a:pt x="1526389" y="770765"/>
                </a:cubicBezTo>
                <a:cubicBezTo>
                  <a:pt x="1526892" y="776248"/>
                  <a:pt x="1521072" y="777743"/>
                  <a:pt x="1515251" y="779240"/>
                </a:cubicBezTo>
                <a:cubicBezTo>
                  <a:pt x="1493189" y="772569"/>
                  <a:pt x="1508641" y="746150"/>
                  <a:pt x="1495491" y="732700"/>
                </a:cubicBezTo>
                <a:cubicBezTo>
                  <a:pt x="1490029" y="725126"/>
                  <a:pt x="1505263" y="722330"/>
                  <a:pt x="1515541" y="717442"/>
                </a:cubicBezTo>
                <a:cubicBezTo>
                  <a:pt x="1536092" y="707668"/>
                  <a:pt x="1562609" y="710948"/>
                  <a:pt x="1575832" y="686226"/>
                </a:cubicBezTo>
                <a:cubicBezTo>
                  <a:pt x="1576695" y="682637"/>
                  <a:pt x="1582515" y="681140"/>
                  <a:pt x="1586108" y="681337"/>
                </a:cubicBezTo>
                <a:cubicBezTo>
                  <a:pt x="1633821" y="694878"/>
                  <a:pt x="1676869" y="644529"/>
                  <a:pt x="1722215" y="645211"/>
                </a:cubicBezTo>
                <a:cubicBezTo>
                  <a:pt x="1732993" y="645805"/>
                  <a:pt x="1743268" y="640917"/>
                  <a:pt x="1754047" y="641512"/>
                </a:cubicBezTo>
                <a:cubicBezTo>
                  <a:pt x="1785522" y="646885"/>
                  <a:pt x="1814627" y="639399"/>
                  <a:pt x="1845958" y="630219"/>
                </a:cubicBezTo>
                <a:cubicBezTo>
                  <a:pt x="1854006" y="627026"/>
                  <a:pt x="1861194" y="627423"/>
                  <a:pt x="1869241" y="624231"/>
                </a:cubicBezTo>
                <a:cubicBezTo>
                  <a:pt x="1884836" y="612364"/>
                  <a:pt x="1906824" y="657209"/>
                  <a:pt x="1920262" y="608863"/>
                </a:cubicBezTo>
                <a:cubicBezTo>
                  <a:pt x="1926802" y="589225"/>
                  <a:pt x="1948218" y="575862"/>
                  <a:pt x="1952890" y="548849"/>
                </a:cubicBezTo>
                <a:cubicBezTo>
                  <a:pt x="1958423" y="518247"/>
                  <a:pt x="1982427" y="494119"/>
                  <a:pt x="2016487" y="488725"/>
                </a:cubicBezTo>
                <a:cubicBezTo>
                  <a:pt x="2109260" y="473843"/>
                  <a:pt x="2202896" y="455371"/>
                  <a:pt x="2295811" y="455043"/>
                </a:cubicBezTo>
                <a:cubicBezTo>
                  <a:pt x="2326783" y="454931"/>
                  <a:pt x="2359121" y="456715"/>
                  <a:pt x="2390956" y="453016"/>
                </a:cubicBezTo>
                <a:cubicBezTo>
                  <a:pt x="2415604" y="448922"/>
                  <a:pt x="2439534" y="462966"/>
                  <a:pt x="2461593" y="469637"/>
                </a:cubicBezTo>
                <a:cubicBezTo>
                  <a:pt x="2471511" y="473821"/>
                  <a:pt x="2482290" y="474416"/>
                  <a:pt x="2494794" y="467832"/>
                </a:cubicBezTo>
                <a:cubicBezTo>
                  <a:pt x="2544450" y="450572"/>
                  <a:pt x="2592381" y="440489"/>
                  <a:pt x="2648865" y="432696"/>
                </a:cubicBezTo>
                <a:cubicBezTo>
                  <a:pt x="2640171" y="415854"/>
                  <a:pt x="2635067" y="399210"/>
                  <a:pt x="2627739" y="384263"/>
                </a:cubicBezTo>
                <a:cubicBezTo>
                  <a:pt x="2624505" y="374993"/>
                  <a:pt x="2616816" y="369115"/>
                  <a:pt x="2608767" y="372308"/>
                </a:cubicBezTo>
                <a:cubicBezTo>
                  <a:pt x="2567663" y="391856"/>
                  <a:pt x="2522032" y="362069"/>
                  <a:pt x="2481572" y="401653"/>
                </a:cubicBezTo>
                <a:cubicBezTo>
                  <a:pt x="2456782" y="391196"/>
                  <a:pt x="2415963" y="439850"/>
                  <a:pt x="2393974" y="395005"/>
                </a:cubicBezTo>
                <a:cubicBezTo>
                  <a:pt x="2388010" y="381949"/>
                  <a:pt x="2364368" y="397008"/>
                  <a:pt x="2348631" y="394323"/>
                </a:cubicBezTo>
                <a:cubicBezTo>
                  <a:pt x="2285681" y="383579"/>
                  <a:pt x="2223018" y="401940"/>
                  <a:pt x="2161864" y="436746"/>
                </a:cubicBezTo>
                <a:cubicBezTo>
                  <a:pt x="2141311" y="446521"/>
                  <a:pt x="2126939" y="445728"/>
                  <a:pt x="2116017" y="430581"/>
                </a:cubicBezTo>
                <a:cubicBezTo>
                  <a:pt x="2134559" y="398879"/>
                  <a:pt x="2163159" y="385913"/>
                  <a:pt x="2199448" y="378823"/>
                </a:cubicBezTo>
                <a:cubicBezTo>
                  <a:pt x="2221185" y="375478"/>
                  <a:pt x="2242762" y="367122"/>
                  <a:pt x="2264213" y="357396"/>
                </a:cubicBezTo>
                <a:lnTo>
                  <a:pt x="2295108" y="343086"/>
                </a:lnTo>
                <a:lnTo>
                  <a:pt x="2284378" y="343647"/>
                </a:lnTo>
                <a:cubicBezTo>
                  <a:pt x="2284378" y="343647"/>
                  <a:pt x="2284898" y="339654"/>
                  <a:pt x="2280820" y="339867"/>
                </a:cubicBezTo>
                <a:cubicBezTo>
                  <a:pt x="2255839" y="345141"/>
                  <a:pt x="2262212" y="342824"/>
                  <a:pt x="2241309" y="347883"/>
                </a:cubicBezTo>
                <a:cubicBezTo>
                  <a:pt x="2233154" y="348308"/>
                  <a:pt x="2224999" y="348734"/>
                  <a:pt x="2212767" y="349375"/>
                </a:cubicBezTo>
                <a:cubicBezTo>
                  <a:pt x="2188416" y="357587"/>
                  <a:pt x="2164137" y="361334"/>
                  <a:pt x="2138620" y="364900"/>
                </a:cubicBezTo>
                <a:lnTo>
                  <a:pt x="2104523" y="370926"/>
                </a:lnTo>
                <a:lnTo>
                  <a:pt x="2101417" y="349214"/>
                </a:lnTo>
                <a:lnTo>
                  <a:pt x="2142709" y="343124"/>
                </a:lnTo>
                <a:cubicBezTo>
                  <a:pt x="2145897" y="341965"/>
                  <a:pt x="2149659" y="340283"/>
                  <a:pt x="2153642" y="338835"/>
                </a:cubicBezTo>
                <a:lnTo>
                  <a:pt x="2162745" y="336706"/>
                </a:lnTo>
                <a:lnTo>
                  <a:pt x="2163010" y="336860"/>
                </a:lnTo>
                <a:cubicBezTo>
                  <a:pt x="2163744" y="337067"/>
                  <a:pt x="2164762" y="337015"/>
                  <a:pt x="2165911" y="335963"/>
                </a:cubicBezTo>
                <a:lnTo>
                  <a:pt x="2162745" y="336706"/>
                </a:lnTo>
                <a:lnTo>
                  <a:pt x="2161832" y="336175"/>
                </a:lnTo>
                <a:cubicBezTo>
                  <a:pt x="2160684" y="337227"/>
                  <a:pt x="2159666" y="337281"/>
                  <a:pt x="2159221" y="336809"/>
                </a:cubicBezTo>
                <a:lnTo>
                  <a:pt x="2159581" y="335716"/>
                </a:lnTo>
                <a:lnTo>
                  <a:pt x="2279415" y="318608"/>
                </a:lnTo>
                <a:lnTo>
                  <a:pt x="2281113" y="322008"/>
                </a:lnTo>
                <a:cubicBezTo>
                  <a:pt x="2316027" y="318200"/>
                  <a:pt x="2336415" y="317135"/>
                  <a:pt x="2371328" y="313327"/>
                </a:cubicBezTo>
                <a:lnTo>
                  <a:pt x="2371760" y="313376"/>
                </a:lnTo>
                <a:lnTo>
                  <a:pt x="2372463" y="313143"/>
                </a:lnTo>
                <a:lnTo>
                  <a:pt x="2407363" y="315606"/>
                </a:lnTo>
                <a:lnTo>
                  <a:pt x="2515299" y="311746"/>
                </a:lnTo>
                <a:lnTo>
                  <a:pt x="2546433" y="312026"/>
                </a:lnTo>
                <a:lnTo>
                  <a:pt x="2554345" y="309992"/>
                </a:lnTo>
                <a:cubicBezTo>
                  <a:pt x="2557426" y="309481"/>
                  <a:pt x="2560121" y="309630"/>
                  <a:pt x="2561484" y="311522"/>
                </a:cubicBezTo>
                <a:lnTo>
                  <a:pt x="2562510" y="312171"/>
                </a:lnTo>
                <a:lnTo>
                  <a:pt x="2571928" y="312256"/>
                </a:lnTo>
                <a:lnTo>
                  <a:pt x="2624762" y="309953"/>
                </a:lnTo>
                <a:lnTo>
                  <a:pt x="2624870" y="309984"/>
                </a:lnTo>
                <a:cubicBezTo>
                  <a:pt x="2624870" y="309984"/>
                  <a:pt x="2624870" y="309984"/>
                  <a:pt x="2628946" y="309770"/>
                </a:cubicBezTo>
                <a:lnTo>
                  <a:pt x="2624762" y="309953"/>
                </a:lnTo>
                <a:lnTo>
                  <a:pt x="2619011" y="308307"/>
                </a:lnTo>
                <a:cubicBezTo>
                  <a:pt x="2621309" y="306204"/>
                  <a:pt x="2623606" y="304102"/>
                  <a:pt x="2629463" y="305778"/>
                </a:cubicBezTo>
                <a:cubicBezTo>
                  <a:pt x="2629463" y="305778"/>
                  <a:pt x="2633541" y="305565"/>
                  <a:pt x="2633541" y="305565"/>
                </a:cubicBezTo>
                <a:cubicBezTo>
                  <a:pt x="2635838" y="303461"/>
                  <a:pt x="2634060" y="301573"/>
                  <a:pt x="2631761" y="303675"/>
                </a:cubicBezTo>
                <a:cubicBezTo>
                  <a:pt x="2603737" y="301174"/>
                  <a:pt x="2560667" y="305410"/>
                  <a:pt x="2526786" y="301232"/>
                </a:cubicBezTo>
                <a:cubicBezTo>
                  <a:pt x="2525525" y="295351"/>
                  <a:pt x="2521446" y="295564"/>
                  <a:pt x="2531899" y="293034"/>
                </a:cubicBezTo>
                <a:cubicBezTo>
                  <a:pt x="2535459" y="296814"/>
                  <a:pt x="2547690" y="296176"/>
                  <a:pt x="2559922" y="295535"/>
                </a:cubicBezTo>
                <a:cubicBezTo>
                  <a:pt x="2560958" y="287551"/>
                  <a:pt x="2586166" y="296146"/>
                  <a:pt x="2604255" y="297183"/>
                </a:cubicBezTo>
                <a:cubicBezTo>
                  <a:pt x="2628460" y="297900"/>
                  <a:pt x="2653814" y="297566"/>
                  <a:pt x="2679327" y="297966"/>
                </a:cubicBezTo>
                <a:lnTo>
                  <a:pt x="2749899" y="302790"/>
                </a:lnTo>
                <a:lnTo>
                  <a:pt x="2751767" y="301932"/>
                </a:lnTo>
                <a:cubicBezTo>
                  <a:pt x="2754982" y="301457"/>
                  <a:pt x="2757751" y="302007"/>
                  <a:pt x="2759866" y="303146"/>
                </a:cubicBezTo>
                <a:lnTo>
                  <a:pt x="2760483" y="305158"/>
                </a:lnTo>
                <a:lnTo>
                  <a:pt x="2768837" y="308403"/>
                </a:lnTo>
                <a:cubicBezTo>
                  <a:pt x="2784628" y="311544"/>
                  <a:pt x="2819026" y="311726"/>
                  <a:pt x="2828444" y="317184"/>
                </a:cubicBezTo>
                <a:cubicBezTo>
                  <a:pt x="2828961" y="313191"/>
                  <a:pt x="2831259" y="311088"/>
                  <a:pt x="2838894" y="314654"/>
                </a:cubicBezTo>
                <a:cubicBezTo>
                  <a:pt x="2842973" y="314439"/>
                  <a:pt x="2864104" y="323248"/>
                  <a:pt x="2866402" y="321145"/>
                </a:cubicBezTo>
                <a:cubicBezTo>
                  <a:pt x="2862323" y="321360"/>
                  <a:pt x="2864622" y="319258"/>
                  <a:pt x="2862844" y="317367"/>
                </a:cubicBezTo>
                <a:lnTo>
                  <a:pt x="2883877" y="322260"/>
                </a:lnTo>
                <a:lnTo>
                  <a:pt x="2884604" y="327335"/>
                </a:lnTo>
                <a:lnTo>
                  <a:pt x="2894514" y="324207"/>
                </a:lnTo>
                <a:cubicBezTo>
                  <a:pt x="2901638" y="323918"/>
                  <a:pt x="2909076" y="327056"/>
                  <a:pt x="2917196" y="331139"/>
                </a:cubicBezTo>
                <a:cubicBezTo>
                  <a:pt x="2929339" y="333627"/>
                  <a:pt x="2933219" y="362930"/>
                  <a:pt x="2959448" y="337105"/>
                </a:cubicBezTo>
                <a:cubicBezTo>
                  <a:pt x="2969222" y="326736"/>
                  <a:pt x="2996242" y="335498"/>
                  <a:pt x="2999547" y="306592"/>
                </a:cubicBezTo>
                <a:cubicBezTo>
                  <a:pt x="2999908" y="297522"/>
                  <a:pt x="3014280" y="298314"/>
                  <a:pt x="3021466" y="298711"/>
                </a:cubicBezTo>
                <a:cubicBezTo>
                  <a:pt x="3040796" y="301595"/>
                  <a:pt x="3056174" y="313350"/>
                  <a:pt x="3081182" y="300185"/>
                </a:cubicBezTo>
                <a:cubicBezTo>
                  <a:pt x="3091459" y="295297"/>
                  <a:pt x="3092464" y="306261"/>
                  <a:pt x="3092104" y="315332"/>
                </a:cubicBezTo>
                <a:cubicBezTo>
                  <a:pt x="3090523" y="337061"/>
                  <a:pt x="3090307" y="360684"/>
                  <a:pt x="3088725" y="382414"/>
                </a:cubicBezTo>
                <a:cubicBezTo>
                  <a:pt x="3087504" y="395072"/>
                  <a:pt x="3086281" y="407731"/>
                  <a:pt x="3096197" y="411913"/>
                </a:cubicBezTo>
                <a:cubicBezTo>
                  <a:pt x="3107479" y="417990"/>
                  <a:pt x="3115026" y="409316"/>
                  <a:pt x="3123938" y="402536"/>
                </a:cubicBezTo>
                <a:cubicBezTo>
                  <a:pt x="3138166" y="388775"/>
                  <a:pt x="3146716" y="391066"/>
                  <a:pt x="3161592" y="397341"/>
                </a:cubicBezTo>
                <a:cubicBezTo>
                  <a:pt x="3207581" y="418057"/>
                  <a:pt x="3261478" y="421029"/>
                  <a:pt x="3316091" y="405860"/>
                </a:cubicBezTo>
                <a:cubicBezTo>
                  <a:pt x="3339375" y="399873"/>
                  <a:pt x="3360932" y="401061"/>
                  <a:pt x="3381628" y="405838"/>
                </a:cubicBezTo>
                <a:cubicBezTo>
                  <a:pt x="3409512" y="411012"/>
                  <a:pt x="3442711" y="409208"/>
                  <a:pt x="3463909" y="419467"/>
                </a:cubicBezTo>
                <a:cubicBezTo>
                  <a:pt x="3497756" y="437696"/>
                  <a:pt x="3538501" y="427215"/>
                  <a:pt x="3572706" y="436374"/>
                </a:cubicBezTo>
                <a:cubicBezTo>
                  <a:pt x="3589809" y="440954"/>
                  <a:pt x="3606410" y="440051"/>
                  <a:pt x="3625236" y="437454"/>
                </a:cubicBezTo>
                <a:lnTo>
                  <a:pt x="3689348" y="436110"/>
                </a:lnTo>
                <a:lnTo>
                  <a:pt x="3686087" y="430685"/>
                </a:lnTo>
                <a:cubicBezTo>
                  <a:pt x="3680979" y="422500"/>
                  <a:pt x="3674584" y="409695"/>
                  <a:pt x="3688491" y="398728"/>
                </a:cubicBezTo>
                <a:cubicBezTo>
                  <a:pt x="3700510" y="391129"/>
                  <a:pt x="3709436" y="402876"/>
                  <a:pt x="3713901" y="408751"/>
                </a:cubicBezTo>
                <a:lnTo>
                  <a:pt x="3739884" y="438352"/>
                </a:lnTo>
                <a:lnTo>
                  <a:pt x="3822494" y="457422"/>
                </a:lnTo>
                <a:cubicBezTo>
                  <a:pt x="3827452" y="459513"/>
                  <a:pt x="3833775" y="463498"/>
                  <a:pt x="3837728" y="454627"/>
                </a:cubicBezTo>
                <a:cubicBezTo>
                  <a:pt x="3849586" y="428009"/>
                  <a:pt x="3870283" y="432787"/>
                  <a:pt x="3888247" y="433778"/>
                </a:cubicBezTo>
                <a:cubicBezTo>
                  <a:pt x="3929137" y="437850"/>
                  <a:pt x="3970241" y="418302"/>
                  <a:pt x="4014219" y="417090"/>
                </a:cubicBezTo>
                <a:cubicBezTo>
                  <a:pt x="4046988" y="371628"/>
                  <a:pt x="4058054" y="401325"/>
                  <a:pt x="4073073" y="422153"/>
                </a:cubicBezTo>
                <a:cubicBezTo>
                  <a:pt x="4077169" y="427834"/>
                  <a:pt x="4087086" y="432016"/>
                  <a:pt x="4096859" y="421647"/>
                </a:cubicBezTo>
                <a:cubicBezTo>
                  <a:pt x="4128909" y="394327"/>
                  <a:pt x="4155427" y="397607"/>
                  <a:pt x="4172815" y="431291"/>
                </a:cubicBezTo>
                <a:cubicBezTo>
                  <a:pt x="4175546" y="435077"/>
                  <a:pt x="4178277" y="438864"/>
                  <a:pt x="4185464" y="439261"/>
                </a:cubicBezTo>
                <a:cubicBezTo>
                  <a:pt x="4189056" y="439459"/>
                  <a:pt x="4193511" y="436066"/>
                  <a:pt x="4196602" y="430785"/>
                </a:cubicBezTo>
                <a:cubicBezTo>
                  <a:pt x="4203645" y="416627"/>
                  <a:pt x="4185752" y="377461"/>
                  <a:pt x="4230377" y="396286"/>
                </a:cubicBezTo>
                <a:cubicBezTo>
                  <a:pt x="4253375" y="361193"/>
                  <a:pt x="4290310" y="374138"/>
                  <a:pt x="4320635" y="353994"/>
                </a:cubicBezTo>
                <a:cubicBezTo>
                  <a:pt x="4335368" y="345716"/>
                  <a:pt x="4350602" y="342920"/>
                  <a:pt x="4369572" y="354874"/>
                </a:cubicBezTo>
                <a:cubicBezTo>
                  <a:pt x="4383586" y="364737"/>
                  <a:pt x="4411827" y="360841"/>
                  <a:pt x="4435613" y="360334"/>
                </a:cubicBezTo>
                <a:cubicBezTo>
                  <a:pt x="4447758" y="362822"/>
                  <a:pt x="4458537" y="363416"/>
                  <a:pt x="4467591" y="371188"/>
                </a:cubicBezTo>
                <a:cubicBezTo>
                  <a:pt x="4476645" y="378961"/>
                  <a:pt x="4490800" y="403374"/>
                  <a:pt x="4503881" y="364099"/>
                </a:cubicBezTo>
                <a:cubicBezTo>
                  <a:pt x="4514802" y="379246"/>
                  <a:pt x="4539884" y="327905"/>
                  <a:pt x="4544770" y="368172"/>
                </a:cubicBezTo>
                <a:cubicBezTo>
                  <a:pt x="4544770" y="368172"/>
                  <a:pt x="4546135" y="370064"/>
                  <a:pt x="4548363" y="368371"/>
                </a:cubicBezTo>
                <a:cubicBezTo>
                  <a:pt x="4560129" y="366747"/>
                  <a:pt x="4570253" y="369123"/>
                  <a:pt x="4579698" y="373252"/>
                </a:cubicBezTo>
                <a:lnTo>
                  <a:pt x="4589988" y="379059"/>
                </a:lnTo>
                <a:lnTo>
                  <a:pt x="4631283" y="362549"/>
                </a:lnTo>
                <a:cubicBezTo>
                  <a:pt x="4645673" y="359426"/>
                  <a:pt x="4660251" y="359212"/>
                  <a:pt x="4676042" y="362565"/>
                </a:cubicBezTo>
                <a:cubicBezTo>
                  <a:pt x="4716431" y="370935"/>
                  <a:pt x="4762302" y="346961"/>
                  <a:pt x="4805426" y="349913"/>
                </a:cubicBezTo>
                <a:cubicBezTo>
                  <a:pt x="4811198" y="348037"/>
                  <a:pt x="4819095" y="344336"/>
                  <a:pt x="4822131" y="347876"/>
                </a:cubicBezTo>
                <a:lnTo>
                  <a:pt x="4831336" y="352696"/>
                </a:lnTo>
                <a:lnTo>
                  <a:pt x="4835886" y="352637"/>
                </a:lnTo>
                <a:lnTo>
                  <a:pt x="4863441" y="355293"/>
                </a:lnTo>
                <a:lnTo>
                  <a:pt x="4903529" y="339513"/>
                </a:lnTo>
                <a:cubicBezTo>
                  <a:pt x="4933901" y="331899"/>
                  <a:pt x="4962450" y="335065"/>
                  <a:pt x="4990996" y="338232"/>
                </a:cubicBezTo>
                <a:cubicBezTo>
                  <a:pt x="4996159" y="339948"/>
                  <a:pt x="5000412" y="336300"/>
                  <a:pt x="5003147" y="330883"/>
                </a:cubicBezTo>
                <a:cubicBezTo>
                  <a:pt x="5018035" y="318119"/>
                  <a:pt x="5030786" y="328686"/>
                  <a:pt x="5025924" y="335927"/>
                </a:cubicBezTo>
                <a:cubicBezTo>
                  <a:pt x="5014372" y="361189"/>
                  <a:pt x="5033204" y="357329"/>
                  <a:pt x="5045655" y="358938"/>
                </a:cubicBezTo>
                <a:cubicBezTo>
                  <a:pt x="5069039" y="360388"/>
                  <a:pt x="5096378" y="349233"/>
                  <a:pt x="5117936" y="361463"/>
                </a:cubicBezTo>
                <a:cubicBezTo>
                  <a:pt x="5124616" y="364950"/>
                  <a:pt x="5134641" y="359426"/>
                  <a:pt x="5139503" y="352185"/>
                </a:cubicBezTo>
                <a:cubicBezTo>
                  <a:pt x="5151963" y="332286"/>
                  <a:pt x="5165932" y="335666"/>
                  <a:pt x="5182937" y="342587"/>
                </a:cubicBezTo>
                <a:cubicBezTo>
                  <a:pt x="5195388" y="344196"/>
                  <a:pt x="5201451" y="372785"/>
                  <a:pt x="5226062" y="345539"/>
                </a:cubicBezTo>
                <a:cubicBezTo>
                  <a:pt x="5235179" y="334651"/>
                  <a:pt x="5263116" y="341411"/>
                  <a:pt x="5264342" y="312715"/>
                </a:cubicBezTo>
                <a:cubicBezTo>
                  <a:pt x="5264042" y="303758"/>
                  <a:pt x="5278621" y="303544"/>
                  <a:pt x="5285910" y="303437"/>
                </a:cubicBezTo>
                <a:cubicBezTo>
                  <a:pt x="5305650" y="304940"/>
                  <a:pt x="5322045" y="315453"/>
                  <a:pt x="5346349" y="300758"/>
                </a:cubicBezTo>
                <a:cubicBezTo>
                  <a:pt x="5356374" y="295234"/>
                  <a:pt x="5358191" y="305962"/>
                  <a:pt x="5358491" y="314919"/>
                </a:cubicBezTo>
                <a:cubicBezTo>
                  <a:pt x="5358482" y="336428"/>
                  <a:pt x="5359991" y="359707"/>
                  <a:pt x="5359981" y="381215"/>
                </a:cubicBezTo>
                <a:cubicBezTo>
                  <a:pt x="5359673" y="393766"/>
                  <a:pt x="5359364" y="406318"/>
                  <a:pt x="5369688" y="409750"/>
                </a:cubicBezTo>
                <a:cubicBezTo>
                  <a:pt x="5381531" y="414955"/>
                  <a:pt x="5388520" y="405890"/>
                  <a:pt x="5397027" y="398596"/>
                </a:cubicBezTo>
                <a:cubicBezTo>
                  <a:pt x="5410395" y="384061"/>
                  <a:pt x="5419203" y="385724"/>
                  <a:pt x="5434689" y="390874"/>
                </a:cubicBezTo>
                <a:cubicBezTo>
                  <a:pt x="5482667" y="408095"/>
                  <a:pt x="5537335" y="407293"/>
                  <a:pt x="5591403" y="388576"/>
                </a:cubicBezTo>
                <a:cubicBezTo>
                  <a:pt x="5614488" y="381069"/>
                  <a:pt x="5636355" y="380748"/>
                  <a:pt x="5657613" y="384020"/>
                </a:cubicBezTo>
                <a:cubicBezTo>
                  <a:pt x="5686160" y="387187"/>
                  <a:pt x="5719570" y="383113"/>
                  <a:pt x="5741737" y="391749"/>
                </a:cubicBezTo>
                <a:cubicBezTo>
                  <a:pt x="5777264" y="407360"/>
                  <a:pt x="5817662" y="394221"/>
                  <a:pt x="5852889" y="400874"/>
                </a:cubicBezTo>
                <a:cubicBezTo>
                  <a:pt x="5870503" y="404201"/>
                  <a:pt x="5887208" y="402164"/>
                  <a:pt x="5906039" y="398303"/>
                </a:cubicBezTo>
                <a:cubicBezTo>
                  <a:pt x="5975594" y="384736"/>
                  <a:pt x="6042712" y="385544"/>
                  <a:pt x="6106787" y="404321"/>
                </a:cubicBezTo>
                <a:cubicBezTo>
                  <a:pt x="6111949" y="406037"/>
                  <a:pt x="6118629" y="409524"/>
                  <a:pt x="6121973" y="400514"/>
                </a:cubicBezTo>
                <a:cubicBezTo>
                  <a:pt x="6132007" y="373481"/>
                  <a:pt x="6153265" y="376754"/>
                  <a:pt x="6171487" y="376487"/>
                </a:cubicBezTo>
                <a:cubicBezTo>
                  <a:pt x="6213095" y="377669"/>
                  <a:pt x="6253193" y="355573"/>
                  <a:pt x="6297536" y="351338"/>
                </a:cubicBezTo>
                <a:cubicBezTo>
                  <a:pt x="6327319" y="304299"/>
                  <a:pt x="6340670" y="332782"/>
                  <a:pt x="6357366" y="352253"/>
                </a:cubicBezTo>
                <a:cubicBezTo>
                  <a:pt x="6361920" y="357564"/>
                  <a:pt x="6372244" y="360997"/>
                  <a:pt x="6381360" y="350109"/>
                </a:cubicBezTo>
                <a:cubicBezTo>
                  <a:pt x="6411743" y="320986"/>
                  <a:pt x="6438773" y="322381"/>
                  <a:pt x="6458804" y="354351"/>
                </a:cubicBezTo>
                <a:cubicBezTo>
                  <a:pt x="6461839" y="357891"/>
                  <a:pt x="6464874" y="361431"/>
                  <a:pt x="6472164" y="361324"/>
                </a:cubicBezTo>
                <a:cubicBezTo>
                  <a:pt x="6475808" y="361271"/>
                  <a:pt x="6480061" y="357624"/>
                  <a:pt x="6482797" y="352207"/>
                </a:cubicBezTo>
                <a:cubicBezTo>
                  <a:pt x="6488878" y="337779"/>
                  <a:pt x="6467937" y="300446"/>
                  <a:pt x="6514398" y="315896"/>
                </a:cubicBezTo>
                <a:cubicBezTo>
                  <a:pt x="6535065" y="279746"/>
                  <a:pt x="6573328" y="289939"/>
                  <a:pt x="6602494" y="268002"/>
                </a:cubicBezTo>
                <a:cubicBezTo>
                  <a:pt x="6616771" y="258831"/>
                  <a:pt x="6631957" y="255024"/>
                  <a:pt x="6651998" y="265484"/>
                </a:cubicBezTo>
                <a:cubicBezTo>
                  <a:pt x="6666877" y="274228"/>
                  <a:pt x="6695124" y="268437"/>
                  <a:pt x="6719117" y="266292"/>
                </a:cubicBezTo>
                <a:cubicBezTo>
                  <a:pt x="6731569" y="267902"/>
                  <a:pt x="6742502" y="267742"/>
                  <a:pt x="6752218" y="274770"/>
                </a:cubicBezTo>
                <a:cubicBezTo>
                  <a:pt x="6761934" y="281796"/>
                  <a:pt x="6778020" y="304861"/>
                  <a:pt x="6788362" y="265278"/>
                </a:cubicBezTo>
                <a:cubicBezTo>
                  <a:pt x="6800504" y="279439"/>
                  <a:pt x="6822090" y="227143"/>
                  <a:pt x="6829971" y="266459"/>
                </a:cubicBezTo>
                <a:cubicBezTo>
                  <a:pt x="6829971" y="266459"/>
                  <a:pt x="6831487" y="268230"/>
                  <a:pt x="6833614" y="266406"/>
                </a:cubicBezTo>
                <a:cubicBezTo>
                  <a:pt x="6880693" y="256754"/>
                  <a:pt x="6905877" y="311948"/>
                  <a:pt x="6961163" y="286045"/>
                </a:cubicBezTo>
                <a:cubicBezTo>
                  <a:pt x="6981212" y="274996"/>
                  <a:pt x="7005206" y="272852"/>
                  <a:pt x="7021311" y="252900"/>
                </a:cubicBezTo>
                <a:cubicBezTo>
                  <a:pt x="7032553" y="240188"/>
                  <a:pt x="7045613" y="238205"/>
                  <a:pt x="7058674" y="236221"/>
                </a:cubicBezTo>
                <a:cubicBezTo>
                  <a:pt x="7100890" y="233810"/>
                  <a:pt x="7145842" y="225981"/>
                  <a:pt x="7184714" y="232581"/>
                </a:cubicBezTo>
                <a:cubicBezTo>
                  <a:pt x="7207489" y="237624"/>
                  <a:pt x="7229056" y="228346"/>
                  <a:pt x="7250014" y="222661"/>
                </a:cubicBezTo>
                <a:cubicBezTo>
                  <a:pt x="7275226" y="213330"/>
                  <a:pt x="7298612" y="214779"/>
                  <a:pt x="7315916" y="230657"/>
                </a:cubicBezTo>
                <a:cubicBezTo>
                  <a:pt x="7350524" y="262413"/>
                  <a:pt x="7395167" y="267135"/>
                  <a:pt x="7446500" y="253836"/>
                </a:cubicBezTo>
                <a:cubicBezTo>
                  <a:pt x="7490542" y="240644"/>
                  <a:pt x="7514528" y="260008"/>
                  <a:pt x="7535777" y="284789"/>
                </a:cubicBezTo>
                <a:cubicBezTo>
                  <a:pt x="7547919" y="298950"/>
                  <a:pt x="7536967" y="342128"/>
                  <a:pt x="7522689" y="351299"/>
                </a:cubicBezTo>
                <a:lnTo>
                  <a:pt x="7513599" y="359920"/>
                </a:lnTo>
                <a:lnTo>
                  <a:pt x="7523776" y="363875"/>
                </a:lnTo>
                <a:cubicBezTo>
                  <a:pt x="7543155" y="360023"/>
                  <a:pt x="7523286" y="345662"/>
                  <a:pt x="7549701" y="346403"/>
                </a:cubicBezTo>
                <a:cubicBezTo>
                  <a:pt x="7575499" y="347600"/>
                  <a:pt x="7602592" y="373510"/>
                  <a:pt x="7622308" y="382241"/>
                </a:cubicBezTo>
                <a:lnTo>
                  <a:pt x="7628558" y="380998"/>
                </a:lnTo>
                <a:cubicBezTo>
                  <a:pt x="7635433" y="379631"/>
                  <a:pt x="7641844" y="384349"/>
                  <a:pt x="7655437" y="375654"/>
                </a:cubicBezTo>
                <a:cubicBezTo>
                  <a:pt x="7675305" y="390016"/>
                  <a:pt x="7694862" y="392787"/>
                  <a:pt x="7721446" y="399820"/>
                </a:cubicBezTo>
                <a:cubicBezTo>
                  <a:pt x="7733906" y="372373"/>
                  <a:pt x="7740664" y="390006"/>
                  <a:pt x="7739320" y="340002"/>
                </a:cubicBezTo>
                <a:cubicBezTo>
                  <a:pt x="7765246" y="322529"/>
                  <a:pt x="7770651" y="289825"/>
                  <a:pt x="7796576" y="272353"/>
                </a:cubicBezTo>
                <a:cubicBezTo>
                  <a:pt x="7815625" y="256247"/>
                  <a:pt x="7828753" y="253637"/>
                  <a:pt x="7854381" y="248542"/>
                </a:cubicBezTo>
                <a:lnTo>
                  <a:pt x="7853875" y="229667"/>
                </a:lnTo>
                <a:cubicBezTo>
                  <a:pt x="7868485" y="212111"/>
                  <a:pt x="7883731" y="194765"/>
                  <a:pt x="7898342" y="177210"/>
                </a:cubicBezTo>
                <a:cubicBezTo>
                  <a:pt x="7917552" y="167067"/>
                  <a:pt x="7930510" y="158166"/>
                  <a:pt x="7949728" y="148352"/>
                </a:cubicBezTo>
                <a:cubicBezTo>
                  <a:pt x="7975645" y="130547"/>
                  <a:pt x="7974978" y="105711"/>
                  <a:pt x="8014019" y="85297"/>
                </a:cubicBezTo>
                <a:cubicBezTo>
                  <a:pt x="8051037" y="65453"/>
                  <a:pt x="8089453" y="52365"/>
                  <a:pt x="8127706" y="44192"/>
                </a:cubicBezTo>
                <a:lnTo>
                  <a:pt x="8144130" y="41660"/>
                </a:lnTo>
                <a:lnTo>
                  <a:pt x="8142513" y="30336"/>
                </a:lnTo>
                <a:lnTo>
                  <a:pt x="8164499" y="27097"/>
                </a:lnTo>
                <a:cubicBezTo>
                  <a:pt x="8166197" y="26480"/>
                  <a:pt x="8168199" y="25584"/>
                  <a:pt x="8170321" y="24813"/>
                </a:cubicBezTo>
                <a:lnTo>
                  <a:pt x="8175168" y="23680"/>
                </a:lnTo>
                <a:lnTo>
                  <a:pt x="8175309" y="23763"/>
                </a:lnTo>
                <a:cubicBezTo>
                  <a:pt x="8175698" y="23874"/>
                  <a:pt x="8176242" y="23846"/>
                  <a:pt x="8176854" y="23285"/>
                </a:cubicBezTo>
                <a:lnTo>
                  <a:pt x="8175168" y="23680"/>
                </a:lnTo>
                <a:lnTo>
                  <a:pt x="8174682" y="23399"/>
                </a:lnTo>
                <a:cubicBezTo>
                  <a:pt x="8174071" y="23958"/>
                  <a:pt x="8173528" y="23987"/>
                  <a:pt x="8173293" y="23736"/>
                </a:cubicBezTo>
                <a:lnTo>
                  <a:pt x="8173484" y="23155"/>
                </a:lnTo>
                <a:lnTo>
                  <a:pt x="8237293" y="14054"/>
                </a:lnTo>
                <a:lnTo>
                  <a:pt x="8238198" y="15866"/>
                </a:lnTo>
                <a:cubicBezTo>
                  <a:pt x="8256790" y="13840"/>
                  <a:pt x="8267645" y="13274"/>
                  <a:pt x="8286236" y="11250"/>
                </a:cubicBezTo>
                <a:cubicBezTo>
                  <a:pt x="8291527" y="12029"/>
                  <a:pt x="8294645" y="12922"/>
                  <a:pt x="8298987" y="12696"/>
                </a:cubicBezTo>
                <a:cubicBezTo>
                  <a:pt x="8319750" y="10559"/>
                  <a:pt x="8341462" y="9427"/>
                  <a:pt x="8362897" y="10421"/>
                </a:cubicBezTo>
                <a:cubicBezTo>
                  <a:pt x="8373140" y="10415"/>
                  <a:pt x="8383080" y="10688"/>
                  <a:pt x="8393051" y="10697"/>
                </a:cubicBezTo>
                <a:lnTo>
                  <a:pt x="8421184" y="9474"/>
                </a:lnTo>
                <a:lnTo>
                  <a:pt x="8421241" y="9492"/>
                </a:lnTo>
                <a:cubicBezTo>
                  <a:pt x="8421241" y="9492"/>
                  <a:pt x="8421241" y="9492"/>
                  <a:pt x="8423412" y="9378"/>
                </a:cubicBezTo>
                <a:lnTo>
                  <a:pt x="8421184" y="9474"/>
                </a:lnTo>
                <a:lnTo>
                  <a:pt x="8418121" y="8598"/>
                </a:lnTo>
                <a:cubicBezTo>
                  <a:pt x="8419346" y="7478"/>
                  <a:pt x="8420569" y="6359"/>
                  <a:pt x="8423687" y="7252"/>
                </a:cubicBezTo>
                <a:cubicBezTo>
                  <a:pt x="8423687" y="7252"/>
                  <a:pt x="8425859" y="7138"/>
                  <a:pt x="8425859" y="7138"/>
                </a:cubicBezTo>
                <a:cubicBezTo>
                  <a:pt x="8427083" y="6020"/>
                  <a:pt x="8426134" y="5013"/>
                  <a:pt x="8424910" y="6133"/>
                </a:cubicBezTo>
                <a:cubicBezTo>
                  <a:pt x="8409989" y="4799"/>
                  <a:pt x="8387056" y="7049"/>
                  <a:pt x="8369014" y="4823"/>
                </a:cubicBezTo>
                <a:cubicBezTo>
                  <a:pt x="8368342" y="1690"/>
                  <a:pt x="8366172" y="1805"/>
                  <a:pt x="8371738" y="458"/>
                </a:cubicBezTo>
                <a:cubicBezTo>
                  <a:pt x="8373634" y="2470"/>
                  <a:pt x="8380147" y="2130"/>
                  <a:pt x="8386660" y="1792"/>
                </a:cubicBezTo>
                <a:cubicBezTo>
                  <a:pt x="8386936" y="-334"/>
                  <a:pt x="8390429" y="-253"/>
                  <a:pt x="8395058" y="430"/>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152785851"/>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123478"/>
            <a:ext cx="8679898"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3303459804"/>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123478"/>
            <a:ext cx="8679898"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265509" y="1131590"/>
            <a:ext cx="2670575"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398951" y="1347500"/>
            <a:ext cx="115401"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2207201" y="1362373"/>
            <a:ext cx="685849" cy="51386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533778" y="1529491"/>
            <a:ext cx="1674186"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533778" y="2127462"/>
            <a:ext cx="1674186"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540922" y="5808591"/>
            <a:ext cx="1674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540922" y="4234957"/>
            <a:ext cx="2037972" cy="1815882"/>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131524317"/>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9"/>
        <p:cNvGrpSpPr/>
        <p:nvPr/>
      </p:nvGrpSpPr>
      <p:grpSpPr>
        <a:xfrm>
          <a:off x="0" y="0"/>
          <a:ext cx="0" cy="0"/>
          <a:chOff x="0" y="0"/>
          <a:chExt cx="0" cy="0"/>
        </a:xfrm>
      </p:grpSpPr>
      <p:sp>
        <p:nvSpPr>
          <p:cNvPr id="10" name="Google Shape;10;p2"/>
          <p:cNvSpPr txBox="1">
            <a:spLocks noGrp="1"/>
          </p:cNvSpPr>
          <p:nvPr>
            <p:ph type="ctrTitle"/>
          </p:nvPr>
        </p:nvSpPr>
        <p:spPr>
          <a:xfrm>
            <a:off x="311708" y="992767"/>
            <a:ext cx="8520600" cy="2736800"/>
          </a:xfrm>
          <a:prstGeom prst="rect">
            <a:avLst/>
          </a:prstGeom>
        </p:spPr>
        <p:txBody>
          <a:bodyPr spcFirstLastPara="1" wrap="square" lIns="91425" tIns="91425" rIns="91425" bIns="91425" anchor="b" anchorCtr="0">
            <a:no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1" name="Google Shape;11;p2"/>
          <p:cNvSpPr txBox="1">
            <a:spLocks noGrp="1"/>
          </p:cNvSpPr>
          <p:nvPr>
            <p:ph type="subTitle" idx="1"/>
          </p:nvPr>
        </p:nvSpPr>
        <p:spPr>
          <a:xfrm>
            <a:off x="311700" y="3778833"/>
            <a:ext cx="8520600" cy="105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2" name="Google Shape;12;p2"/>
          <p:cNvSpPr txBox="1">
            <a:spLocks noGrp="1"/>
          </p:cNvSpPr>
          <p:nvPr>
            <p:ph type="sldNum" idx="12"/>
          </p:nvPr>
        </p:nvSpPr>
        <p:spPr>
          <a:xfrm>
            <a:off x="8472458"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4124531609"/>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blipFill>
          <a:blip r:embed="rId2">
            <a:alphaModFix/>
          </a:blip>
          <a:stretch>
            <a:fillRect/>
          </a:stretch>
        </a:blipFill>
        <a:effectLst/>
      </p:bgPr>
    </p:bg>
    <p:spTree>
      <p:nvGrpSpPr>
        <p:cNvPr id="1" name="Shape 16"/>
        <p:cNvGrpSpPr/>
        <p:nvPr/>
      </p:nvGrpSpPr>
      <p:grpSpPr>
        <a:xfrm>
          <a:off x="0" y="0"/>
          <a:ext cx="0" cy="0"/>
          <a:chOff x="0" y="0"/>
          <a:chExt cx="0" cy="0"/>
        </a:xfrm>
      </p:grpSpPr>
      <p:sp>
        <p:nvSpPr>
          <p:cNvPr id="17" name="Google Shape;17;p4"/>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Font typeface="Julius Sans One"/>
              <a:buNone/>
              <a:defRPr>
                <a:latin typeface="Julius Sans One"/>
                <a:ea typeface="Julius Sans One"/>
                <a:cs typeface="Julius Sans One"/>
                <a:sym typeface="Julius Sans 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8" name="Google Shape;18;p4"/>
          <p:cNvSpPr txBox="1">
            <a:spLocks noGrp="1"/>
          </p:cNvSpPr>
          <p:nvPr>
            <p:ph type="body" idx="1"/>
          </p:nvPr>
        </p:nvSpPr>
        <p:spPr>
          <a:xfrm>
            <a:off x="311700" y="1536633"/>
            <a:ext cx="8520600" cy="4555200"/>
          </a:xfrm>
          <a:prstGeom prst="rect">
            <a:avLst/>
          </a:prstGeom>
        </p:spPr>
        <p:txBody>
          <a:bodyPr spcFirstLastPara="1" wrap="square" lIns="91425" tIns="91425" rIns="91425" bIns="91425" anchor="t" anchorCtr="0">
            <a:noAutofit/>
          </a:bodyPr>
          <a:lstStyle>
            <a:lvl1pPr marL="457200" lvl="0" indent="-342900">
              <a:spcBef>
                <a:spcPts val="0"/>
              </a:spcBef>
              <a:spcAft>
                <a:spcPts val="0"/>
              </a:spcAft>
              <a:buClr>
                <a:srgbClr val="000000"/>
              </a:buClr>
              <a:buSzPts val="1800"/>
              <a:buFont typeface="Times New Roman"/>
              <a:buChar char="●"/>
              <a:defRPr>
                <a:solidFill>
                  <a:srgbClr val="000000"/>
                </a:solidFill>
                <a:latin typeface="Times New Roman"/>
                <a:ea typeface="Times New Roman"/>
                <a:cs typeface="Times New Roman"/>
                <a:sym typeface="Times New Roman"/>
              </a:defRPr>
            </a:lvl1pPr>
            <a:lvl2pPr marL="914400" lvl="1" indent="-317500">
              <a:spcBef>
                <a:spcPts val="1600"/>
              </a:spcBef>
              <a:spcAft>
                <a:spcPts val="0"/>
              </a:spcAft>
              <a:buSzPts val="1400"/>
              <a:buChar char="○"/>
              <a:defRPr/>
            </a:lvl2pPr>
            <a:lvl3pPr marL="1371600" lvl="2" indent="-317500">
              <a:spcBef>
                <a:spcPts val="1600"/>
              </a:spcBef>
              <a:spcAft>
                <a:spcPts val="0"/>
              </a:spcAft>
              <a:buSzPts val="1400"/>
              <a:buChar char="■"/>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
        <p:nvSpPr>
          <p:cNvPr id="19" name="Google Shape;19;p4"/>
          <p:cNvSpPr txBox="1">
            <a:spLocks noGrp="1"/>
          </p:cNvSpPr>
          <p:nvPr>
            <p:ph type="sldNum" idx="12"/>
          </p:nvPr>
        </p:nvSpPr>
        <p:spPr>
          <a:xfrm>
            <a:off x="8472458"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1592158434"/>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20"/>
        <p:cNvGrpSpPr/>
        <p:nvPr/>
      </p:nvGrpSpPr>
      <p:grpSpPr>
        <a:xfrm>
          <a:off x="0" y="0"/>
          <a:ext cx="0" cy="0"/>
          <a:chOff x="0" y="0"/>
          <a:chExt cx="0" cy="0"/>
        </a:xfrm>
      </p:grpSpPr>
      <p:sp>
        <p:nvSpPr>
          <p:cNvPr id="21" name="Google Shape;21;p5"/>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2" name="Google Shape;22;p5"/>
          <p:cNvSpPr txBox="1">
            <a:spLocks noGrp="1"/>
          </p:cNvSpPr>
          <p:nvPr>
            <p:ph type="body" idx="1"/>
          </p:nvPr>
        </p:nvSpPr>
        <p:spPr>
          <a:xfrm>
            <a:off x="311700" y="1536633"/>
            <a:ext cx="3999900" cy="4555200"/>
          </a:xfrm>
          <a:prstGeom prst="rect">
            <a:avLst/>
          </a:prstGeom>
        </p:spPr>
        <p:txBody>
          <a:bodyPr spcFirstLastPara="1" wrap="square" lIns="91425" tIns="91425" rIns="91425" bIns="91425" anchor="t" anchorCtr="0">
            <a:noAutofit/>
          </a:bodyPr>
          <a:lstStyle>
            <a:lvl1pPr marL="457200" lvl="0" indent="-317500">
              <a:spcBef>
                <a:spcPts val="0"/>
              </a:spcBef>
              <a:spcAft>
                <a:spcPts val="0"/>
              </a:spcAft>
              <a:buSzPts val="1400"/>
              <a:buChar char="●"/>
              <a:defRPr sz="1400"/>
            </a:lvl1pPr>
            <a:lvl2pPr marL="914400" lvl="1" indent="-304800">
              <a:spcBef>
                <a:spcPts val="1600"/>
              </a:spcBef>
              <a:spcAft>
                <a:spcPts val="0"/>
              </a:spcAft>
              <a:buSzPts val="1200"/>
              <a:buChar char="○"/>
              <a:defRPr sz="1200"/>
            </a:lvl2pPr>
            <a:lvl3pPr marL="1371600" lvl="2" indent="-304800">
              <a:spcBef>
                <a:spcPts val="1600"/>
              </a:spcBef>
              <a:spcAft>
                <a:spcPts val="0"/>
              </a:spcAft>
              <a:buSzPts val="1200"/>
              <a:buChar char="■"/>
              <a:defRPr sz="1200"/>
            </a:lvl3pPr>
            <a:lvl4pPr marL="1828800" lvl="3" indent="-304800">
              <a:spcBef>
                <a:spcPts val="1600"/>
              </a:spcBef>
              <a:spcAft>
                <a:spcPts val="0"/>
              </a:spcAft>
              <a:buSzPts val="1200"/>
              <a:buChar char="●"/>
              <a:defRPr sz="1200"/>
            </a:lvl4pPr>
            <a:lvl5pPr marL="2286000" lvl="4" indent="-304800">
              <a:spcBef>
                <a:spcPts val="1600"/>
              </a:spcBef>
              <a:spcAft>
                <a:spcPts val="0"/>
              </a:spcAft>
              <a:buSzPts val="1200"/>
              <a:buChar char="○"/>
              <a:defRPr sz="1200"/>
            </a:lvl5pPr>
            <a:lvl6pPr marL="2743200" lvl="5" indent="-304800">
              <a:spcBef>
                <a:spcPts val="1600"/>
              </a:spcBef>
              <a:spcAft>
                <a:spcPts val="0"/>
              </a:spcAft>
              <a:buSzPts val="1200"/>
              <a:buChar char="■"/>
              <a:defRPr sz="1200"/>
            </a:lvl6pPr>
            <a:lvl7pPr marL="3200400" lvl="6" indent="-304800">
              <a:spcBef>
                <a:spcPts val="1600"/>
              </a:spcBef>
              <a:spcAft>
                <a:spcPts val="0"/>
              </a:spcAft>
              <a:buSzPts val="1200"/>
              <a:buChar char="●"/>
              <a:defRPr sz="1200"/>
            </a:lvl7pPr>
            <a:lvl8pPr marL="3657600" lvl="7" indent="-304800">
              <a:spcBef>
                <a:spcPts val="1600"/>
              </a:spcBef>
              <a:spcAft>
                <a:spcPts val="0"/>
              </a:spcAft>
              <a:buSzPts val="1200"/>
              <a:buChar char="○"/>
              <a:defRPr sz="1200"/>
            </a:lvl8pPr>
            <a:lvl9pPr marL="4114800" lvl="8" indent="-304800">
              <a:spcBef>
                <a:spcPts val="1600"/>
              </a:spcBef>
              <a:spcAft>
                <a:spcPts val="1600"/>
              </a:spcAft>
              <a:buSzPts val="1200"/>
              <a:buChar char="■"/>
              <a:defRPr sz="1200"/>
            </a:lvl9pPr>
          </a:lstStyle>
          <a:p>
            <a:endParaRPr/>
          </a:p>
        </p:txBody>
      </p:sp>
      <p:sp>
        <p:nvSpPr>
          <p:cNvPr id="23" name="Google Shape;23;p5"/>
          <p:cNvSpPr txBox="1">
            <a:spLocks noGrp="1"/>
          </p:cNvSpPr>
          <p:nvPr>
            <p:ph type="body" idx="2"/>
          </p:nvPr>
        </p:nvSpPr>
        <p:spPr>
          <a:xfrm>
            <a:off x="4832400" y="1536633"/>
            <a:ext cx="3999900" cy="4555200"/>
          </a:xfrm>
          <a:prstGeom prst="rect">
            <a:avLst/>
          </a:prstGeom>
        </p:spPr>
        <p:txBody>
          <a:bodyPr spcFirstLastPara="1" wrap="square" lIns="91425" tIns="91425" rIns="91425" bIns="91425" anchor="t" anchorCtr="0">
            <a:noAutofit/>
          </a:bodyPr>
          <a:lstStyle>
            <a:lvl1pPr marL="457200" lvl="0" indent="-317500">
              <a:spcBef>
                <a:spcPts val="0"/>
              </a:spcBef>
              <a:spcAft>
                <a:spcPts val="0"/>
              </a:spcAft>
              <a:buSzPts val="1400"/>
              <a:buChar char="●"/>
              <a:defRPr sz="1400"/>
            </a:lvl1pPr>
            <a:lvl2pPr marL="914400" lvl="1" indent="-304800">
              <a:spcBef>
                <a:spcPts val="1600"/>
              </a:spcBef>
              <a:spcAft>
                <a:spcPts val="0"/>
              </a:spcAft>
              <a:buSzPts val="1200"/>
              <a:buChar char="○"/>
              <a:defRPr sz="1200"/>
            </a:lvl2pPr>
            <a:lvl3pPr marL="1371600" lvl="2" indent="-304800">
              <a:spcBef>
                <a:spcPts val="1600"/>
              </a:spcBef>
              <a:spcAft>
                <a:spcPts val="0"/>
              </a:spcAft>
              <a:buSzPts val="1200"/>
              <a:buChar char="■"/>
              <a:defRPr sz="1200"/>
            </a:lvl3pPr>
            <a:lvl4pPr marL="1828800" lvl="3" indent="-304800">
              <a:spcBef>
                <a:spcPts val="1600"/>
              </a:spcBef>
              <a:spcAft>
                <a:spcPts val="0"/>
              </a:spcAft>
              <a:buSzPts val="1200"/>
              <a:buChar char="●"/>
              <a:defRPr sz="1200"/>
            </a:lvl4pPr>
            <a:lvl5pPr marL="2286000" lvl="4" indent="-304800">
              <a:spcBef>
                <a:spcPts val="1600"/>
              </a:spcBef>
              <a:spcAft>
                <a:spcPts val="0"/>
              </a:spcAft>
              <a:buSzPts val="1200"/>
              <a:buChar char="○"/>
              <a:defRPr sz="1200"/>
            </a:lvl5pPr>
            <a:lvl6pPr marL="2743200" lvl="5" indent="-304800">
              <a:spcBef>
                <a:spcPts val="1600"/>
              </a:spcBef>
              <a:spcAft>
                <a:spcPts val="0"/>
              </a:spcAft>
              <a:buSzPts val="1200"/>
              <a:buChar char="■"/>
              <a:defRPr sz="1200"/>
            </a:lvl6pPr>
            <a:lvl7pPr marL="3200400" lvl="6" indent="-304800">
              <a:spcBef>
                <a:spcPts val="1600"/>
              </a:spcBef>
              <a:spcAft>
                <a:spcPts val="0"/>
              </a:spcAft>
              <a:buSzPts val="1200"/>
              <a:buChar char="●"/>
              <a:defRPr sz="1200"/>
            </a:lvl7pPr>
            <a:lvl8pPr marL="3657600" lvl="7" indent="-304800">
              <a:spcBef>
                <a:spcPts val="1600"/>
              </a:spcBef>
              <a:spcAft>
                <a:spcPts val="0"/>
              </a:spcAft>
              <a:buSzPts val="1200"/>
              <a:buChar char="○"/>
              <a:defRPr sz="1200"/>
            </a:lvl8pPr>
            <a:lvl9pPr marL="4114800" lvl="8" indent="-304800">
              <a:spcBef>
                <a:spcPts val="1600"/>
              </a:spcBef>
              <a:spcAft>
                <a:spcPts val="1600"/>
              </a:spcAft>
              <a:buSzPts val="1200"/>
              <a:buChar char="■"/>
              <a:defRPr sz="1200"/>
            </a:lvl9pPr>
          </a:lstStyle>
          <a:p>
            <a:endParaRPr/>
          </a:p>
        </p:txBody>
      </p:sp>
      <p:sp>
        <p:nvSpPr>
          <p:cNvPr id="24" name="Google Shape;24;p5"/>
          <p:cNvSpPr txBox="1">
            <a:spLocks noGrp="1"/>
          </p:cNvSpPr>
          <p:nvPr>
            <p:ph type="sldNum" idx="12"/>
          </p:nvPr>
        </p:nvSpPr>
        <p:spPr>
          <a:xfrm>
            <a:off x="8472458"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672780498"/>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Title only" type="titleOnly">
  <p:cSld name="Title only">
    <p:bg>
      <p:bgPr>
        <a:blipFill>
          <a:blip r:embed="rId2">
            <a:alphaModFix/>
          </a:blip>
          <a:stretch>
            <a:fillRect/>
          </a:stretch>
        </a:blipFill>
        <a:effectLst/>
      </p:bgPr>
    </p:bg>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Font typeface="Julius Sans One"/>
              <a:buNone/>
              <a:defRPr>
                <a:latin typeface="Julius Sans One"/>
                <a:ea typeface="Julius Sans One"/>
                <a:cs typeface="Julius Sans One"/>
                <a:sym typeface="Julius Sans 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7" name="Google Shape;27;p6"/>
          <p:cNvSpPr txBox="1">
            <a:spLocks noGrp="1"/>
          </p:cNvSpPr>
          <p:nvPr>
            <p:ph type="sldNum" idx="12"/>
          </p:nvPr>
        </p:nvSpPr>
        <p:spPr>
          <a:xfrm>
            <a:off x="8472458"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1748477110"/>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History">
  <p:cSld name="History">
    <p:bg>
      <p:bgPr>
        <a:blipFill>
          <a:blip r:embed="rId2">
            <a:alphaModFix/>
          </a:blip>
          <a:stretch>
            <a:fillRect/>
          </a:stretch>
        </a:blipFill>
        <a:effectLst/>
      </p:bgPr>
    </p:bg>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311700" y="740800"/>
            <a:ext cx="2808000" cy="1007600"/>
          </a:xfrm>
          <a:prstGeom prst="rect">
            <a:avLst/>
          </a:prstGeom>
        </p:spPr>
        <p:txBody>
          <a:bodyPr spcFirstLastPara="1" wrap="square" lIns="91425" tIns="91425" rIns="91425" bIns="91425" anchor="b" anchorCtr="0">
            <a:noAutofit/>
          </a:bodyPr>
          <a:lstStyle>
            <a:lvl1pPr lvl="0">
              <a:spcBef>
                <a:spcPts val="0"/>
              </a:spcBef>
              <a:spcAft>
                <a:spcPts val="0"/>
              </a:spcAft>
              <a:buSzPts val="2400"/>
              <a:buFont typeface="Julius Sans One"/>
              <a:buNone/>
              <a:defRPr sz="2400">
                <a:latin typeface="Julius Sans One"/>
                <a:ea typeface="Julius Sans One"/>
                <a:cs typeface="Julius Sans One"/>
                <a:sym typeface="Julius Sans One"/>
              </a:defRPr>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a:endParaRPr/>
          </a:p>
        </p:txBody>
      </p:sp>
      <p:sp>
        <p:nvSpPr>
          <p:cNvPr id="30" name="Google Shape;30;p7"/>
          <p:cNvSpPr txBox="1">
            <a:spLocks noGrp="1"/>
          </p:cNvSpPr>
          <p:nvPr>
            <p:ph type="body" idx="1"/>
          </p:nvPr>
        </p:nvSpPr>
        <p:spPr>
          <a:xfrm>
            <a:off x="311700" y="1852800"/>
            <a:ext cx="2808000" cy="4239200"/>
          </a:xfrm>
          <a:prstGeom prst="rect">
            <a:avLst/>
          </a:prstGeom>
        </p:spPr>
        <p:txBody>
          <a:bodyPr spcFirstLastPara="1" wrap="square" lIns="91425" tIns="91425" rIns="91425" bIns="91425" anchor="t" anchorCtr="0">
            <a:noAutofit/>
          </a:bodyPr>
          <a:lstStyle>
            <a:lvl1pPr marL="457200" lvl="0" indent="-304800">
              <a:spcBef>
                <a:spcPts val="0"/>
              </a:spcBef>
              <a:spcAft>
                <a:spcPts val="0"/>
              </a:spcAft>
              <a:buClr>
                <a:srgbClr val="000000"/>
              </a:buClr>
              <a:buSzPts val="1200"/>
              <a:buFont typeface="Times New Roman"/>
              <a:buChar char="●"/>
              <a:defRPr sz="1200">
                <a:solidFill>
                  <a:srgbClr val="000000"/>
                </a:solidFill>
                <a:latin typeface="Times New Roman"/>
                <a:ea typeface="Times New Roman"/>
                <a:cs typeface="Times New Roman"/>
                <a:sym typeface="Times New Roman"/>
              </a:defRPr>
            </a:lvl1pPr>
            <a:lvl2pPr marL="914400" lvl="1" indent="-304800">
              <a:spcBef>
                <a:spcPts val="1600"/>
              </a:spcBef>
              <a:spcAft>
                <a:spcPts val="0"/>
              </a:spcAft>
              <a:buSzPts val="1200"/>
              <a:buChar char="○"/>
              <a:defRPr sz="1200"/>
            </a:lvl2pPr>
            <a:lvl3pPr marL="1371600" lvl="2" indent="-304800">
              <a:spcBef>
                <a:spcPts val="1600"/>
              </a:spcBef>
              <a:spcAft>
                <a:spcPts val="0"/>
              </a:spcAft>
              <a:buSzPts val="1200"/>
              <a:buChar char="■"/>
              <a:defRPr sz="1200"/>
            </a:lvl3pPr>
            <a:lvl4pPr marL="1828800" lvl="3" indent="-304800">
              <a:spcBef>
                <a:spcPts val="1600"/>
              </a:spcBef>
              <a:spcAft>
                <a:spcPts val="0"/>
              </a:spcAft>
              <a:buSzPts val="1200"/>
              <a:buChar char="●"/>
              <a:defRPr sz="1200"/>
            </a:lvl4pPr>
            <a:lvl5pPr marL="2286000" lvl="4" indent="-304800">
              <a:spcBef>
                <a:spcPts val="1600"/>
              </a:spcBef>
              <a:spcAft>
                <a:spcPts val="0"/>
              </a:spcAft>
              <a:buSzPts val="1200"/>
              <a:buChar char="○"/>
              <a:defRPr sz="1200"/>
            </a:lvl5pPr>
            <a:lvl6pPr marL="2743200" lvl="5" indent="-304800">
              <a:spcBef>
                <a:spcPts val="1600"/>
              </a:spcBef>
              <a:spcAft>
                <a:spcPts val="0"/>
              </a:spcAft>
              <a:buSzPts val="1200"/>
              <a:buChar char="■"/>
              <a:defRPr sz="1200"/>
            </a:lvl6pPr>
            <a:lvl7pPr marL="3200400" lvl="6" indent="-304800">
              <a:spcBef>
                <a:spcPts val="1600"/>
              </a:spcBef>
              <a:spcAft>
                <a:spcPts val="0"/>
              </a:spcAft>
              <a:buSzPts val="1200"/>
              <a:buChar char="●"/>
              <a:defRPr sz="1200"/>
            </a:lvl7pPr>
            <a:lvl8pPr marL="3657600" lvl="7" indent="-304800">
              <a:spcBef>
                <a:spcPts val="1600"/>
              </a:spcBef>
              <a:spcAft>
                <a:spcPts val="0"/>
              </a:spcAft>
              <a:buSzPts val="1200"/>
              <a:buChar char="○"/>
              <a:defRPr sz="1200"/>
            </a:lvl8pPr>
            <a:lvl9pPr marL="4114800" lvl="8" indent="-304800">
              <a:spcBef>
                <a:spcPts val="1600"/>
              </a:spcBef>
              <a:spcAft>
                <a:spcPts val="1600"/>
              </a:spcAft>
              <a:buSzPts val="1200"/>
              <a:buChar char="■"/>
              <a:defRPr sz="1200"/>
            </a:lvl9pPr>
          </a:lstStyle>
          <a:p>
            <a:endParaRPr/>
          </a:p>
        </p:txBody>
      </p:sp>
      <p:sp>
        <p:nvSpPr>
          <p:cNvPr id="31" name="Google Shape;31;p7"/>
          <p:cNvSpPr txBox="1">
            <a:spLocks noGrp="1"/>
          </p:cNvSpPr>
          <p:nvPr>
            <p:ph type="sldNum" idx="12"/>
          </p:nvPr>
        </p:nvSpPr>
        <p:spPr>
          <a:xfrm>
            <a:off x="8472458"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2711366417"/>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490250" y="600200"/>
            <a:ext cx="63678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34" name="Google Shape;34;p8"/>
          <p:cNvSpPr txBox="1">
            <a:spLocks noGrp="1"/>
          </p:cNvSpPr>
          <p:nvPr>
            <p:ph type="sldNum" idx="12"/>
          </p:nvPr>
        </p:nvSpPr>
        <p:spPr>
          <a:xfrm>
            <a:off x="8472458"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4080654907"/>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5"/>
        <p:cNvGrpSpPr/>
        <p:nvPr/>
      </p:nvGrpSpPr>
      <p:grpSpPr>
        <a:xfrm>
          <a:off x="0" y="0"/>
          <a:ext cx="0" cy="0"/>
          <a:chOff x="0" y="0"/>
          <a:chExt cx="0" cy="0"/>
        </a:xfrm>
      </p:grpSpPr>
      <p:sp>
        <p:nvSpPr>
          <p:cNvPr id="36" name="Google Shape;36;p9"/>
          <p:cNvSpPr/>
          <p:nvPr/>
        </p:nvSpPr>
        <p:spPr>
          <a:xfrm>
            <a:off x="4572000" y="-167"/>
            <a:ext cx="4572000" cy="6858000"/>
          </a:xfrm>
          <a:prstGeom prst="rect">
            <a:avLst/>
          </a:pr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400" kern="0">
              <a:solidFill>
                <a:srgbClr val="000000"/>
              </a:solidFill>
              <a:cs typeface="Arial"/>
              <a:sym typeface="Arial"/>
            </a:endParaRPr>
          </a:p>
        </p:txBody>
      </p:sp>
      <p:sp>
        <p:nvSpPr>
          <p:cNvPr id="37" name="Google Shape;37;p9"/>
          <p:cNvSpPr txBox="1">
            <a:spLocks noGrp="1"/>
          </p:cNvSpPr>
          <p:nvPr>
            <p:ph type="title"/>
          </p:nvPr>
        </p:nvSpPr>
        <p:spPr>
          <a:xfrm>
            <a:off x="265500" y="1644233"/>
            <a:ext cx="4045200" cy="1976400"/>
          </a:xfrm>
          <a:prstGeom prst="rect">
            <a:avLst/>
          </a:prstGeom>
        </p:spPr>
        <p:txBody>
          <a:bodyPr spcFirstLastPara="1" wrap="square" lIns="91425" tIns="91425" rIns="91425" bIns="91425" anchor="b" anchorCtr="0">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38" name="Google Shape;38;p9"/>
          <p:cNvSpPr txBox="1">
            <a:spLocks noGrp="1"/>
          </p:cNvSpPr>
          <p:nvPr>
            <p:ph type="subTitle" idx="1"/>
          </p:nvPr>
        </p:nvSpPr>
        <p:spPr>
          <a:xfrm>
            <a:off x="265500" y="3737433"/>
            <a:ext cx="4045200" cy="164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39" name="Google Shape;39;p9"/>
          <p:cNvSpPr txBox="1">
            <a:spLocks noGrp="1"/>
          </p:cNvSpPr>
          <p:nvPr>
            <p:ph type="body" idx="2"/>
          </p:nvPr>
        </p:nvSpPr>
        <p:spPr>
          <a:xfrm>
            <a:off x="4939500" y="965433"/>
            <a:ext cx="3837000" cy="4926800"/>
          </a:xfrm>
          <a:prstGeom prst="rect">
            <a:avLst/>
          </a:prstGeom>
        </p:spPr>
        <p:txBody>
          <a:bodyPr spcFirstLastPara="1" wrap="square" lIns="91425" tIns="91425" rIns="91425" bIns="91425" anchor="ctr" anchorCtr="0">
            <a:noAutofit/>
          </a:bodyPr>
          <a:lstStyle>
            <a:lvl1pPr marL="457200" lvl="0" indent="-342900">
              <a:spcBef>
                <a:spcPts val="0"/>
              </a:spcBef>
              <a:spcAft>
                <a:spcPts val="0"/>
              </a:spcAft>
              <a:buSzPts val="1800"/>
              <a:buChar char="●"/>
              <a:defRPr/>
            </a:lvl1pPr>
            <a:lvl2pPr marL="914400" lvl="1" indent="-317500">
              <a:spcBef>
                <a:spcPts val="1600"/>
              </a:spcBef>
              <a:spcAft>
                <a:spcPts val="0"/>
              </a:spcAft>
              <a:buSzPts val="1400"/>
              <a:buChar char="○"/>
              <a:defRPr/>
            </a:lvl2pPr>
            <a:lvl3pPr marL="1371600" lvl="2" indent="-317500">
              <a:spcBef>
                <a:spcPts val="1600"/>
              </a:spcBef>
              <a:spcAft>
                <a:spcPts val="0"/>
              </a:spcAft>
              <a:buSzPts val="1400"/>
              <a:buChar char="■"/>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
        <p:nvSpPr>
          <p:cNvPr id="40" name="Google Shape;40;p9"/>
          <p:cNvSpPr txBox="1">
            <a:spLocks noGrp="1"/>
          </p:cNvSpPr>
          <p:nvPr>
            <p:ph type="sldNum" idx="12"/>
          </p:nvPr>
        </p:nvSpPr>
        <p:spPr>
          <a:xfrm>
            <a:off x="8472458"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2062403498"/>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1"/>
        <p:cNvGrpSpPr/>
        <p:nvPr/>
      </p:nvGrpSpPr>
      <p:grpSpPr>
        <a:xfrm>
          <a:off x="0" y="0"/>
          <a:ext cx="0" cy="0"/>
          <a:chOff x="0" y="0"/>
          <a:chExt cx="0" cy="0"/>
        </a:xfrm>
      </p:grpSpPr>
      <p:sp>
        <p:nvSpPr>
          <p:cNvPr id="42" name="Google Shape;42;p10"/>
          <p:cNvSpPr txBox="1">
            <a:spLocks noGrp="1"/>
          </p:cNvSpPr>
          <p:nvPr>
            <p:ph type="body" idx="1"/>
          </p:nvPr>
        </p:nvSpPr>
        <p:spPr>
          <a:xfrm>
            <a:off x="311700" y="5640767"/>
            <a:ext cx="5998800" cy="806800"/>
          </a:xfrm>
          <a:prstGeom prst="rect">
            <a:avLst/>
          </a:prstGeom>
        </p:spPr>
        <p:txBody>
          <a:bodyPr spcFirstLastPara="1" wrap="square" lIns="91425" tIns="91425" rIns="91425" bIns="91425" anchor="ctr" anchorCtr="0">
            <a:noAutofit/>
          </a:bodyPr>
          <a:lstStyle>
            <a:lvl1pPr marL="457200" lvl="0" indent="-228600">
              <a:lnSpc>
                <a:spcPct val="100000"/>
              </a:lnSpc>
              <a:spcBef>
                <a:spcPts val="0"/>
              </a:spcBef>
              <a:spcAft>
                <a:spcPts val="0"/>
              </a:spcAft>
              <a:buSzPts val="1800"/>
              <a:buNone/>
              <a:defRPr/>
            </a:lvl1pPr>
          </a:lstStyle>
          <a:p>
            <a:endParaRPr/>
          </a:p>
        </p:txBody>
      </p:sp>
      <p:sp>
        <p:nvSpPr>
          <p:cNvPr id="43" name="Google Shape;43;p10"/>
          <p:cNvSpPr txBox="1">
            <a:spLocks noGrp="1"/>
          </p:cNvSpPr>
          <p:nvPr>
            <p:ph type="sldNum" idx="12"/>
          </p:nvPr>
        </p:nvSpPr>
        <p:spPr>
          <a:xfrm>
            <a:off x="8472458"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1252611665"/>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4"/>
        <p:cNvGrpSpPr/>
        <p:nvPr/>
      </p:nvGrpSpPr>
      <p:grpSpPr>
        <a:xfrm>
          <a:off x="0" y="0"/>
          <a:ext cx="0" cy="0"/>
          <a:chOff x="0" y="0"/>
          <a:chExt cx="0" cy="0"/>
        </a:xfrm>
      </p:grpSpPr>
      <p:sp>
        <p:nvSpPr>
          <p:cNvPr id="45" name="Google Shape;45;p11"/>
          <p:cNvSpPr txBox="1">
            <a:spLocks noGrp="1"/>
          </p:cNvSpPr>
          <p:nvPr>
            <p:ph type="title" hasCustomPrompt="1"/>
          </p:nvPr>
        </p:nvSpPr>
        <p:spPr>
          <a:xfrm>
            <a:off x="311700" y="1474833"/>
            <a:ext cx="8520600" cy="2618000"/>
          </a:xfrm>
          <a:prstGeom prst="rect">
            <a:avLst/>
          </a:prstGeom>
        </p:spPr>
        <p:txBody>
          <a:bodyPr spcFirstLastPara="1" wrap="square" lIns="91425" tIns="91425" rIns="91425" bIns="91425" anchor="b" anchorCtr="0">
            <a:no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6" name="Google Shape;46;p11"/>
          <p:cNvSpPr txBox="1">
            <a:spLocks noGrp="1"/>
          </p:cNvSpPr>
          <p:nvPr>
            <p:ph type="body" idx="1"/>
          </p:nvPr>
        </p:nvSpPr>
        <p:spPr>
          <a:xfrm>
            <a:off x="311700" y="4202967"/>
            <a:ext cx="8520600" cy="1734400"/>
          </a:xfrm>
          <a:prstGeom prst="rect">
            <a:avLst/>
          </a:prstGeom>
        </p:spPr>
        <p:txBody>
          <a:bodyPr spcFirstLastPara="1" wrap="square" lIns="91425" tIns="91425" rIns="91425" bIns="91425" anchor="t" anchorCtr="0">
            <a:noAutofit/>
          </a:bodyPr>
          <a:lstStyle>
            <a:lvl1pPr marL="457200" lvl="0" indent="-342900" algn="ctr">
              <a:spcBef>
                <a:spcPts val="0"/>
              </a:spcBef>
              <a:spcAft>
                <a:spcPts val="0"/>
              </a:spcAft>
              <a:buSzPts val="1800"/>
              <a:buChar char="●"/>
              <a:defRPr/>
            </a:lvl1pPr>
            <a:lvl2pPr marL="914400" lvl="1" indent="-317500" algn="ctr">
              <a:spcBef>
                <a:spcPts val="1600"/>
              </a:spcBef>
              <a:spcAft>
                <a:spcPts val="0"/>
              </a:spcAft>
              <a:buSzPts val="1400"/>
              <a:buChar char="○"/>
              <a:defRPr/>
            </a:lvl2pPr>
            <a:lvl3pPr marL="1371600" lvl="2" indent="-317500" algn="ctr">
              <a:spcBef>
                <a:spcPts val="1600"/>
              </a:spcBef>
              <a:spcAft>
                <a:spcPts val="0"/>
              </a:spcAft>
              <a:buSzPts val="1400"/>
              <a:buChar char="■"/>
              <a:defRPr/>
            </a:lvl3pPr>
            <a:lvl4pPr marL="1828800" lvl="3" indent="-317500" algn="ctr">
              <a:spcBef>
                <a:spcPts val="1600"/>
              </a:spcBef>
              <a:spcAft>
                <a:spcPts val="0"/>
              </a:spcAft>
              <a:buSzPts val="1400"/>
              <a:buChar char="●"/>
              <a:defRPr/>
            </a:lvl4pPr>
            <a:lvl5pPr marL="2286000" lvl="4" indent="-317500" algn="ctr">
              <a:spcBef>
                <a:spcPts val="1600"/>
              </a:spcBef>
              <a:spcAft>
                <a:spcPts val="0"/>
              </a:spcAft>
              <a:buSzPts val="1400"/>
              <a:buChar char="○"/>
              <a:defRPr/>
            </a:lvl5pPr>
            <a:lvl6pPr marL="2743200" lvl="5" indent="-317500" algn="ctr">
              <a:spcBef>
                <a:spcPts val="1600"/>
              </a:spcBef>
              <a:spcAft>
                <a:spcPts val="0"/>
              </a:spcAft>
              <a:buSzPts val="1400"/>
              <a:buChar char="■"/>
              <a:defRPr/>
            </a:lvl6pPr>
            <a:lvl7pPr marL="3200400" lvl="6" indent="-317500" algn="ctr">
              <a:spcBef>
                <a:spcPts val="1600"/>
              </a:spcBef>
              <a:spcAft>
                <a:spcPts val="0"/>
              </a:spcAft>
              <a:buSzPts val="1400"/>
              <a:buChar char="●"/>
              <a:defRPr/>
            </a:lvl7pPr>
            <a:lvl8pPr marL="3657600" lvl="7" indent="-317500" algn="ctr">
              <a:spcBef>
                <a:spcPts val="1600"/>
              </a:spcBef>
              <a:spcAft>
                <a:spcPts val="0"/>
              </a:spcAft>
              <a:buSzPts val="1400"/>
              <a:buChar char="○"/>
              <a:defRPr/>
            </a:lvl8pPr>
            <a:lvl9pPr marL="4114800" lvl="8" indent="-317500" algn="ctr">
              <a:spcBef>
                <a:spcPts val="1600"/>
              </a:spcBef>
              <a:spcAft>
                <a:spcPts val="1600"/>
              </a:spcAft>
              <a:buSzPts val="1400"/>
              <a:buChar char="■"/>
              <a:defRPr/>
            </a:lvl9pPr>
          </a:lstStyle>
          <a:p>
            <a:endParaRPr/>
          </a:p>
        </p:txBody>
      </p:sp>
      <p:sp>
        <p:nvSpPr>
          <p:cNvPr id="47" name="Google Shape;47;p11"/>
          <p:cNvSpPr txBox="1">
            <a:spLocks noGrp="1"/>
          </p:cNvSpPr>
          <p:nvPr>
            <p:ph type="sldNum" idx="12"/>
          </p:nvPr>
        </p:nvSpPr>
        <p:spPr>
          <a:xfrm>
            <a:off x="8472458"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2968211167"/>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8"/>
        <p:cNvGrpSpPr/>
        <p:nvPr/>
      </p:nvGrpSpPr>
      <p:grpSpPr>
        <a:xfrm>
          <a:off x="0" y="0"/>
          <a:ext cx="0" cy="0"/>
          <a:chOff x="0" y="0"/>
          <a:chExt cx="0" cy="0"/>
        </a:xfrm>
      </p:grpSpPr>
      <p:sp>
        <p:nvSpPr>
          <p:cNvPr id="49" name="Google Shape;49;p12"/>
          <p:cNvSpPr txBox="1">
            <a:spLocks noGrp="1"/>
          </p:cNvSpPr>
          <p:nvPr>
            <p:ph type="sldNum" idx="12"/>
          </p:nvPr>
        </p:nvSpPr>
        <p:spPr>
          <a:xfrm>
            <a:off x="8472458"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595959"/>
                </a:solidFill>
              </a:rPr>
              <a:pPr/>
              <a:t>‹#›</a:t>
            </a:fld>
            <a:endParaRPr>
              <a:solidFill>
                <a:srgbClr val="595959"/>
              </a:solidFill>
            </a:endParaRPr>
          </a:p>
        </p:txBody>
      </p:sp>
    </p:spTree>
    <p:extLst>
      <p:ext uri="{BB962C8B-B14F-4D97-AF65-F5344CB8AC3E}">
        <p14:creationId xmlns:p14="http://schemas.microsoft.com/office/powerpoint/2010/main" val="2348741706"/>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291784008"/>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2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543126665"/>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userDrawn="1">
            <p:ph type="body" sz="quarter" idx="10" hasCustomPrompt="1"/>
          </p:nvPr>
        </p:nvSpPr>
        <p:spPr>
          <a:xfrm>
            <a:off x="242646" y="232661"/>
            <a:ext cx="8679898" cy="724247"/>
          </a:xfrm>
          <a:prstGeom prst="rect">
            <a:avLst/>
          </a:prstGeom>
        </p:spPr>
        <p:txBody>
          <a:bodyPr anchor="ctr"/>
          <a:lstStyle>
            <a:lvl1pPr marL="0" indent="0" algn="ctr">
              <a:buNone/>
              <a:defRPr sz="5400" b="0" baseline="0">
                <a:latin typeface="+mj-lt"/>
                <a:cs typeface="Arial" pitchFamily="34" charset="0"/>
              </a:defRPr>
            </a:lvl1pPr>
          </a:lstStyle>
          <a:p>
            <a:pPr lvl="0"/>
            <a:r>
              <a:rPr lang="en-US" altLang="ko-KR" dirty="0"/>
              <a:t>BASIC LAYOUT</a:t>
            </a:r>
          </a:p>
        </p:txBody>
      </p:sp>
      <p:sp>
        <p:nvSpPr>
          <p:cNvPr id="52" name="Rectangle 51"/>
          <p:cNvSpPr/>
          <p:nvPr userDrawn="1"/>
        </p:nvSpPr>
        <p:spPr>
          <a:xfrm>
            <a:off x="0" y="6578220"/>
            <a:ext cx="9144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3" name="그룹 2">
            <a:extLst>
              <a:ext uri="{FF2B5EF4-FFF2-40B4-BE49-F238E27FC236}">
                <a16:creationId xmlns="" xmlns:a16="http://schemas.microsoft.com/office/drawing/2014/main" id="{A78451C5-B8CA-4E35-8763-FA65423527B0}"/>
              </a:ext>
            </a:extLst>
          </p:cNvPr>
          <p:cNvGrpSpPr/>
          <p:nvPr userDrawn="1"/>
        </p:nvGrpSpPr>
        <p:grpSpPr>
          <a:xfrm>
            <a:off x="7172992" y="5525204"/>
            <a:ext cx="1923635" cy="1152584"/>
            <a:chOff x="9563890" y="5525204"/>
            <a:chExt cx="2564846" cy="1152584"/>
          </a:xfrm>
        </p:grpSpPr>
        <p:pic>
          <p:nvPicPr>
            <p:cNvPr id="54" name="Picture 53"/>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9829188" y="6225828"/>
              <a:ext cx="693891" cy="451960"/>
            </a:xfrm>
            <a:prstGeom prst="rect">
              <a:avLst/>
            </a:prstGeom>
          </p:spPr>
        </p:pic>
        <p:pic>
          <p:nvPicPr>
            <p:cNvPr id="55" name="Picture 54"/>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flipH="1">
              <a:off x="10564669" y="5539612"/>
              <a:ext cx="500087" cy="1057003"/>
            </a:xfrm>
            <a:prstGeom prst="rect">
              <a:avLst/>
            </a:prstGeom>
          </p:spPr>
        </p:pic>
        <p:pic>
          <p:nvPicPr>
            <p:cNvPr id="56" name="Picture 55"/>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flipH="1">
              <a:off x="11578408" y="5735969"/>
              <a:ext cx="550328" cy="879993"/>
            </a:xfrm>
            <a:prstGeom prst="rect">
              <a:avLst/>
            </a:prstGeom>
          </p:spPr>
        </p:pic>
        <p:pic>
          <p:nvPicPr>
            <p:cNvPr id="57" name="Picture 56"/>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flipH="1">
              <a:off x="11160970" y="5525204"/>
              <a:ext cx="374861" cy="1071411"/>
            </a:xfrm>
            <a:prstGeom prst="rect">
              <a:avLst/>
            </a:prstGeom>
          </p:spPr>
        </p:pic>
        <p:pic>
          <p:nvPicPr>
            <p:cNvPr id="59" name="Picture 5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9563890" y="5866852"/>
              <a:ext cx="265298" cy="402521"/>
            </a:xfrm>
            <a:prstGeom prst="rect">
              <a:avLst/>
            </a:prstGeom>
          </p:spPr>
        </p:pic>
      </p:grpSp>
    </p:spTree>
    <p:extLst>
      <p:ext uri="{BB962C8B-B14F-4D97-AF65-F5344CB8AC3E}">
        <p14:creationId xmlns:p14="http://schemas.microsoft.com/office/powerpoint/2010/main" val="2623861841"/>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1_Contents slide layout">
    <p:bg>
      <p:bgPr>
        <a:solidFill>
          <a:schemeClr val="accent1"/>
        </a:solid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
        <p:nvSpPr>
          <p:cNvPr id="15" name="Rectangle 14"/>
          <p:cNvSpPr/>
          <p:nvPr userDrawn="1"/>
        </p:nvSpPr>
        <p:spPr>
          <a:xfrm>
            <a:off x="0" y="6578220"/>
            <a:ext cx="9144000" cy="2797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그룹 4">
            <a:extLst>
              <a:ext uri="{FF2B5EF4-FFF2-40B4-BE49-F238E27FC236}">
                <a16:creationId xmlns="" xmlns:a16="http://schemas.microsoft.com/office/drawing/2014/main" id="{484EC83C-90C3-44F9-9FB4-2FF0523F037F}"/>
              </a:ext>
            </a:extLst>
          </p:cNvPr>
          <p:cNvGrpSpPr/>
          <p:nvPr userDrawn="1"/>
        </p:nvGrpSpPr>
        <p:grpSpPr>
          <a:xfrm>
            <a:off x="7159755" y="5502432"/>
            <a:ext cx="1936873" cy="1175507"/>
            <a:chOff x="5909905" y="2428755"/>
            <a:chExt cx="2582497" cy="1175507"/>
          </a:xfrm>
        </p:grpSpPr>
        <p:pic>
          <p:nvPicPr>
            <p:cNvPr id="17" name="Picture 3">
              <a:extLst>
                <a:ext uri="{FF2B5EF4-FFF2-40B4-BE49-F238E27FC236}">
                  <a16:creationId xmlns="" xmlns:a16="http://schemas.microsoft.com/office/drawing/2014/main" id="{556ECAD0-8F48-4C95-8410-7CAE1195704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909619" y="2428755"/>
              <a:ext cx="518419" cy="1095748"/>
            </a:xfrm>
            <a:prstGeom prst="rect">
              <a:avLst/>
            </a:prstGeom>
          </p:spPr>
        </p:pic>
        <p:pic>
          <p:nvPicPr>
            <p:cNvPr id="18" name="Picture 6">
              <a:extLst>
                <a:ext uri="{FF2B5EF4-FFF2-40B4-BE49-F238E27FC236}">
                  <a16:creationId xmlns="" xmlns:a16="http://schemas.microsoft.com/office/drawing/2014/main" id="{31682512-AE8D-4387-9A80-41268989737D}"/>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flipH="1">
              <a:off x="7929562" y="2651087"/>
              <a:ext cx="562840" cy="900000"/>
            </a:xfrm>
            <a:prstGeom prst="rect">
              <a:avLst/>
            </a:prstGeom>
          </p:spPr>
        </p:pic>
        <p:pic>
          <p:nvPicPr>
            <p:cNvPr id="19" name="Picture 9">
              <a:extLst>
                <a:ext uri="{FF2B5EF4-FFF2-40B4-BE49-F238E27FC236}">
                  <a16:creationId xmlns="" xmlns:a16="http://schemas.microsoft.com/office/drawing/2014/main" id="{6BD14DD3-4432-415F-9AD3-BCDA19CA8627}"/>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flipH="1">
              <a:off x="7511982" y="2443847"/>
              <a:ext cx="377866" cy="1080000"/>
            </a:xfrm>
            <a:prstGeom prst="rect">
              <a:avLst/>
            </a:prstGeom>
          </p:spPr>
        </p:pic>
        <p:pic>
          <p:nvPicPr>
            <p:cNvPr id="20" name="Picture 10">
              <a:extLst>
                <a:ext uri="{FF2B5EF4-FFF2-40B4-BE49-F238E27FC236}">
                  <a16:creationId xmlns="" xmlns:a16="http://schemas.microsoft.com/office/drawing/2014/main" id="{E6C6243D-1D1F-44B5-BE24-3B1D50CC85DA}"/>
                </a:ext>
              </a:extLst>
            </p:cNvPr>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flipH="1">
              <a:off x="5909905" y="2796835"/>
              <a:ext cx="269476" cy="408860"/>
            </a:xfrm>
            <a:prstGeom prst="rect">
              <a:avLst/>
            </a:prstGeom>
          </p:spPr>
        </p:pic>
        <p:pic>
          <p:nvPicPr>
            <p:cNvPr id="21" name="Picture 11">
              <a:extLst>
                <a:ext uri="{FF2B5EF4-FFF2-40B4-BE49-F238E27FC236}">
                  <a16:creationId xmlns="" xmlns:a16="http://schemas.microsoft.com/office/drawing/2014/main" id="{85329362-DA57-4353-85E1-9345D3224FD5}"/>
                </a:ext>
              </a:extLst>
            </p:cNvPr>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flipH="1">
              <a:off x="6167604" y="3136262"/>
              <a:ext cx="718517" cy="468000"/>
            </a:xfrm>
            <a:prstGeom prst="rect">
              <a:avLst/>
            </a:prstGeom>
          </p:spPr>
        </p:pic>
      </p:grpSp>
    </p:spTree>
    <p:extLst>
      <p:ext uri="{BB962C8B-B14F-4D97-AF65-F5344CB8AC3E}">
        <p14:creationId xmlns:p14="http://schemas.microsoft.com/office/powerpoint/2010/main" val="1374711299"/>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3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853103391"/>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1_Style slide layout">
    <p:spTree>
      <p:nvGrpSpPr>
        <p:cNvPr id="1" name=""/>
        <p:cNvGrpSpPr/>
        <p:nvPr/>
      </p:nvGrpSpPr>
      <p:grpSpPr>
        <a:xfrm>
          <a:off x="0" y="0"/>
          <a:ext cx="0" cy="0"/>
          <a:chOff x="0" y="0"/>
          <a:chExt cx="0" cy="0"/>
        </a:xfrm>
      </p:grpSpPr>
      <p:grpSp>
        <p:nvGrpSpPr>
          <p:cNvPr id="11" name="Group 10"/>
          <p:cNvGrpSpPr/>
          <p:nvPr userDrawn="1"/>
        </p:nvGrpSpPr>
        <p:grpSpPr>
          <a:xfrm>
            <a:off x="1228304" y="0"/>
            <a:ext cx="2651079" cy="6858000"/>
            <a:chOff x="750628" y="0"/>
            <a:chExt cx="3534772" cy="6858000"/>
          </a:xfrm>
        </p:grpSpPr>
        <p:sp>
          <p:nvSpPr>
            <p:cNvPr id="9" name="Freeform 8"/>
            <p:cNvSpPr/>
            <p:nvPr userDrawn="1"/>
          </p:nvSpPr>
          <p:spPr>
            <a:xfrm>
              <a:off x="3104866" y="2241644"/>
              <a:ext cx="1180534" cy="2371300"/>
            </a:xfrm>
            <a:custGeom>
              <a:avLst/>
              <a:gdLst>
                <a:gd name="connsiteX0" fmla="*/ 1 w 1180534"/>
                <a:gd name="connsiteY0" fmla="*/ 0 h 2371300"/>
                <a:gd name="connsiteX1" fmla="*/ 1180534 w 1180534"/>
                <a:gd name="connsiteY1" fmla="*/ 1185650 h 2371300"/>
                <a:gd name="connsiteX2" fmla="*/ 1 w 1180534"/>
                <a:gd name="connsiteY2" fmla="*/ 2371300 h 2371300"/>
                <a:gd name="connsiteX3" fmla="*/ 0 w 1180534"/>
                <a:gd name="connsiteY3" fmla="*/ 2371300 h 2371300"/>
                <a:gd name="connsiteX4" fmla="*/ 0 w 1180534"/>
                <a:gd name="connsiteY4" fmla="*/ 0 h 2371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0534" h="2371300">
                  <a:moveTo>
                    <a:pt x="1" y="0"/>
                  </a:moveTo>
                  <a:cubicBezTo>
                    <a:pt x="651991" y="0"/>
                    <a:pt x="1180534" y="530834"/>
                    <a:pt x="1180534" y="1185650"/>
                  </a:cubicBezTo>
                  <a:cubicBezTo>
                    <a:pt x="1180534" y="1840466"/>
                    <a:pt x="651991" y="2371300"/>
                    <a:pt x="1" y="2371300"/>
                  </a:cubicBezTo>
                  <a:lnTo>
                    <a:pt x="0" y="2371300"/>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3" name="Picture 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2064224" y="2408829"/>
              <a:ext cx="2067638" cy="2067638"/>
            </a:xfrm>
            <a:prstGeom prst="rect">
              <a:avLst/>
            </a:prstGeom>
          </p:spPr>
        </p:pic>
        <p:sp>
          <p:nvSpPr>
            <p:cNvPr id="6" name="Freeform 5"/>
            <p:cNvSpPr/>
            <p:nvPr userDrawn="1"/>
          </p:nvSpPr>
          <p:spPr>
            <a:xfrm>
              <a:off x="750628" y="0"/>
              <a:ext cx="2347415" cy="6858000"/>
            </a:xfrm>
            <a:custGeom>
              <a:avLst/>
              <a:gdLst>
                <a:gd name="connsiteX0" fmla="*/ 0 w 2347415"/>
                <a:gd name="connsiteY0" fmla="*/ 0 h 6858000"/>
                <a:gd name="connsiteX1" fmla="*/ 2347415 w 2347415"/>
                <a:gd name="connsiteY1" fmla="*/ 0 h 6858000"/>
                <a:gd name="connsiteX2" fmla="*/ 2347415 w 2347415"/>
                <a:gd name="connsiteY2" fmla="*/ 2241644 h 6858000"/>
                <a:gd name="connsiteX3" fmla="*/ 1160059 w 2347415"/>
                <a:gd name="connsiteY3" fmla="*/ 3429000 h 6858000"/>
                <a:gd name="connsiteX4" fmla="*/ 2347415 w 2347415"/>
                <a:gd name="connsiteY4" fmla="*/ 4616356 h 6858000"/>
                <a:gd name="connsiteX5" fmla="*/ 2347415 w 2347415"/>
                <a:gd name="connsiteY5" fmla="*/ 6858000 h 6858000"/>
                <a:gd name="connsiteX6" fmla="*/ 0 w 2347415"/>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47415" h="6858000">
                  <a:moveTo>
                    <a:pt x="0" y="0"/>
                  </a:moveTo>
                  <a:lnTo>
                    <a:pt x="2347415" y="0"/>
                  </a:lnTo>
                  <a:lnTo>
                    <a:pt x="2347415" y="2241644"/>
                  </a:lnTo>
                  <a:cubicBezTo>
                    <a:pt x="1691656" y="2241644"/>
                    <a:pt x="1160059" y="2773241"/>
                    <a:pt x="1160059" y="3429000"/>
                  </a:cubicBezTo>
                  <a:cubicBezTo>
                    <a:pt x="1160059" y="4084759"/>
                    <a:pt x="1691656" y="4616356"/>
                    <a:pt x="2347415" y="4616356"/>
                  </a:cubicBezTo>
                  <a:lnTo>
                    <a:pt x="2347415" y="6858000"/>
                  </a:lnTo>
                  <a:lnTo>
                    <a:pt x="0" y="685800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10" name="Rectangle 9"/>
          <p:cNvSpPr/>
          <p:nvPr userDrawn="1"/>
        </p:nvSpPr>
        <p:spPr>
          <a:xfrm>
            <a:off x="0" y="0"/>
            <a:ext cx="151490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19" name="Group 18"/>
          <p:cNvGrpSpPr/>
          <p:nvPr userDrawn="1"/>
        </p:nvGrpSpPr>
        <p:grpSpPr>
          <a:xfrm>
            <a:off x="139193" y="5482430"/>
            <a:ext cx="1903028" cy="1245739"/>
            <a:chOff x="663266" y="5482279"/>
            <a:chExt cx="2537370" cy="1245739"/>
          </a:xfrm>
        </p:grpSpPr>
        <p:pic>
          <p:nvPicPr>
            <p:cNvPr id="12" name="Picture 11"/>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63266" y="5687496"/>
              <a:ext cx="451291" cy="953864"/>
            </a:xfrm>
            <a:prstGeom prst="rect">
              <a:avLst/>
            </a:prstGeom>
          </p:spPr>
        </p:pic>
        <p:pic>
          <p:nvPicPr>
            <p:cNvPr id="13" name="Picture 12"/>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1036643" y="5862433"/>
              <a:ext cx="482726" cy="771896"/>
            </a:xfrm>
            <a:prstGeom prst="rect">
              <a:avLst/>
            </a:prstGeom>
          </p:spPr>
        </p:pic>
        <p:pic>
          <p:nvPicPr>
            <p:cNvPr id="14" name="Picture 13"/>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506480" y="6133733"/>
              <a:ext cx="858460" cy="500596"/>
            </a:xfrm>
            <a:prstGeom prst="rect">
              <a:avLst/>
            </a:prstGeom>
          </p:spPr>
        </p:pic>
        <p:pic>
          <p:nvPicPr>
            <p:cNvPr id="15" name="Picture 14"/>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2338654" y="5708176"/>
              <a:ext cx="328814" cy="939801"/>
            </a:xfrm>
            <a:prstGeom prst="rect">
              <a:avLst/>
            </a:prstGeom>
          </p:spPr>
        </p:pic>
        <p:pic>
          <p:nvPicPr>
            <p:cNvPr id="16" name="Picture 15"/>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a:off x="2798724" y="5482279"/>
              <a:ext cx="270513" cy="410434"/>
            </a:xfrm>
            <a:prstGeom prst="rect">
              <a:avLst/>
            </a:prstGeom>
          </p:spPr>
        </p:pic>
        <p:pic>
          <p:nvPicPr>
            <p:cNvPr id="17" name="Picture 16"/>
            <p:cNvPicPr>
              <a:picLocks noChangeAspect="1"/>
            </p:cNvPicPr>
            <p:nvPr userDrawn="1"/>
          </p:nvPicPr>
          <p:blipFill>
            <a:blip r:embed="rId8" cstate="print">
              <a:extLst>
                <a:ext uri="{28A0092B-C50C-407E-A947-70E740481C1C}">
                  <a14:useLocalDpi xmlns:a14="http://schemas.microsoft.com/office/drawing/2010/main" val="0"/>
                </a:ext>
              </a:extLst>
            </a:blip>
            <a:stretch>
              <a:fillRect/>
            </a:stretch>
          </p:blipFill>
          <p:spPr>
            <a:xfrm>
              <a:off x="2591981" y="6331576"/>
              <a:ext cx="608655" cy="396442"/>
            </a:xfrm>
            <a:prstGeom prst="rect">
              <a:avLst/>
            </a:prstGeom>
          </p:spPr>
        </p:pic>
      </p:grpSp>
      <p:sp>
        <p:nvSpPr>
          <p:cNvPr id="18" name="Rectangle 17"/>
          <p:cNvSpPr/>
          <p:nvPr userDrawn="1"/>
        </p:nvSpPr>
        <p:spPr>
          <a:xfrm>
            <a:off x="139195" y="6632813"/>
            <a:ext cx="2696127"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0" name="Arc 19"/>
          <p:cNvSpPr/>
          <p:nvPr userDrawn="1"/>
        </p:nvSpPr>
        <p:spPr>
          <a:xfrm>
            <a:off x="1719619" y="1665596"/>
            <a:ext cx="2702256" cy="3603008"/>
          </a:xfrm>
          <a:prstGeom prst="arc">
            <a:avLst>
              <a:gd name="adj1" fmla="val 9870459"/>
              <a:gd name="adj2" fmla="val 15552705"/>
            </a:avLst>
          </a:prstGeom>
          <a:ln w="19050">
            <a:solidFill>
              <a:schemeClr val="bg1"/>
            </a:solidFill>
            <a:headEnd type="oval"/>
            <a:tailEnd w="lg" len="lg"/>
          </a:ln>
        </p:spPr>
        <p:style>
          <a:lnRef idx="1">
            <a:schemeClr val="accent1"/>
          </a:lnRef>
          <a:fillRef idx="0">
            <a:schemeClr val="accent1"/>
          </a:fillRef>
          <a:effectRef idx="0">
            <a:schemeClr val="accent1"/>
          </a:effectRef>
          <a:fontRef idx="minor">
            <a:schemeClr val="tx1"/>
          </a:fontRef>
        </p:style>
        <p:txBody>
          <a:bodyPr rtlCol="0" anchor="ctr"/>
          <a:lstStyle/>
          <a:p>
            <a:pPr algn="ctr" defTabSz="914377"/>
            <a:endParaRPr lang="en-US">
              <a:solidFill>
                <a:prstClr val="black"/>
              </a:solidFill>
            </a:endParaRPr>
          </a:p>
        </p:txBody>
      </p:sp>
      <p:pic>
        <p:nvPicPr>
          <p:cNvPr id="21" name="Picture 20"/>
          <p:cNvPicPr>
            <a:picLocks noChangeAspect="1"/>
          </p:cNvPicPr>
          <p:nvPr userDrawn="1"/>
        </p:nvPicPr>
        <p:blipFill>
          <a:blip r:embed="rId9" cstate="print">
            <a:extLst>
              <a:ext uri="{28A0092B-C50C-407E-A947-70E740481C1C}">
                <a14:useLocalDpi xmlns:a14="http://schemas.microsoft.com/office/drawing/2010/main" val="0"/>
              </a:ext>
            </a:extLst>
          </a:blip>
          <a:stretch>
            <a:fillRect/>
          </a:stretch>
        </p:blipFill>
        <p:spPr>
          <a:xfrm rot="9286725">
            <a:off x="1725425" y="4040391"/>
            <a:ext cx="299755" cy="419656"/>
          </a:xfrm>
          <a:prstGeom prst="rect">
            <a:avLst/>
          </a:prstGeom>
        </p:spPr>
      </p:pic>
    </p:spTree>
    <p:extLst>
      <p:ext uri="{BB962C8B-B14F-4D97-AF65-F5344CB8AC3E}">
        <p14:creationId xmlns:p14="http://schemas.microsoft.com/office/powerpoint/2010/main" val="1266419714"/>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userDrawn="1">
  <p:cSld name="17_Basic Layout">
    <p:spTree>
      <p:nvGrpSpPr>
        <p:cNvPr id="1" name=""/>
        <p:cNvGrpSpPr/>
        <p:nvPr/>
      </p:nvGrpSpPr>
      <p:grpSpPr>
        <a:xfrm>
          <a:off x="0" y="0"/>
          <a:ext cx="0" cy="0"/>
          <a:chOff x="0" y="0"/>
          <a:chExt cx="0" cy="0"/>
        </a:xfrm>
      </p:grpSpPr>
      <p:sp>
        <p:nvSpPr>
          <p:cNvPr id="21" name="Rectangle 18">
            <a:extLst>
              <a:ext uri="{FF2B5EF4-FFF2-40B4-BE49-F238E27FC236}">
                <a16:creationId xmlns="" xmlns:a16="http://schemas.microsoft.com/office/drawing/2014/main" id="{81DA5F10-92C2-4565-9D19-22429F112176}"/>
              </a:ext>
            </a:extLst>
          </p:cNvPr>
          <p:cNvSpPr/>
          <p:nvPr userDrawn="1"/>
        </p:nvSpPr>
        <p:spPr>
          <a:xfrm>
            <a:off x="0" y="540"/>
            <a:ext cx="9144000" cy="128832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2" name="Rectangle 2">
            <a:extLst>
              <a:ext uri="{FF2B5EF4-FFF2-40B4-BE49-F238E27FC236}">
                <a16:creationId xmlns="" xmlns:a16="http://schemas.microsoft.com/office/drawing/2014/main" id="{D799C2E6-C3D6-4BEC-AD1F-AD8EAB940FBD}"/>
              </a:ext>
            </a:extLst>
          </p:cNvPr>
          <p:cNvSpPr/>
          <p:nvPr userDrawn="1"/>
        </p:nvSpPr>
        <p:spPr>
          <a:xfrm>
            <a:off x="0" y="6606000"/>
            <a:ext cx="9144000" cy="252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ectangle 17">
            <a:extLst>
              <a:ext uri="{FF2B5EF4-FFF2-40B4-BE49-F238E27FC236}">
                <a16:creationId xmlns="" xmlns:a16="http://schemas.microsoft.com/office/drawing/2014/main" id="{7C90E56D-BDAD-4607-9DA5-5493DE0AAF84}"/>
              </a:ext>
            </a:extLst>
          </p:cNvPr>
          <p:cNvSpPr/>
          <p:nvPr userDrawn="1"/>
        </p:nvSpPr>
        <p:spPr>
          <a:xfrm>
            <a:off x="0" y="1288869"/>
            <a:ext cx="189000" cy="556913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4" name="Rectangle 19">
            <a:extLst>
              <a:ext uri="{FF2B5EF4-FFF2-40B4-BE49-F238E27FC236}">
                <a16:creationId xmlns="" xmlns:a16="http://schemas.microsoft.com/office/drawing/2014/main" id="{F5D6EBF7-B998-435B-B1D4-5AA9D344C50C}"/>
              </a:ext>
            </a:extLst>
          </p:cNvPr>
          <p:cNvSpPr/>
          <p:nvPr userDrawn="1"/>
        </p:nvSpPr>
        <p:spPr>
          <a:xfrm>
            <a:off x="8955000" y="1288870"/>
            <a:ext cx="189000" cy="548596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7" name="Text Placeholder 9">
            <a:extLst>
              <a:ext uri="{FF2B5EF4-FFF2-40B4-BE49-F238E27FC236}">
                <a16:creationId xmlns="" xmlns:a16="http://schemas.microsoft.com/office/drawing/2014/main" id="{6D97F746-730A-46BA-BC65-12E307F6B463}"/>
              </a:ext>
            </a:extLst>
          </p:cNvPr>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60731683"/>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5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latin typeface="+mj-lt"/>
                <a:cs typeface="Arial" pitchFamily="34" charset="0"/>
              </a:defRPr>
            </a:lvl1pPr>
          </a:lstStyle>
          <a:p>
            <a:pPr lvl="0"/>
            <a:r>
              <a:rPr lang="en-US" altLang="ko-KR" dirty="0"/>
              <a:t>BASIC LAYOUT</a:t>
            </a:r>
          </a:p>
        </p:txBody>
      </p:sp>
      <p:sp>
        <p:nvSpPr>
          <p:cNvPr id="3" name="그림 개체 틀 2">
            <a:extLst>
              <a:ext uri="{FF2B5EF4-FFF2-40B4-BE49-F238E27FC236}">
                <a16:creationId xmlns="" xmlns:a16="http://schemas.microsoft.com/office/drawing/2014/main" id="{574FAD1E-A451-4118-9B93-DE008A06B10B}"/>
              </a:ext>
            </a:extLst>
          </p:cNvPr>
          <p:cNvSpPr>
            <a:spLocks noGrp="1"/>
          </p:cNvSpPr>
          <p:nvPr>
            <p:ph type="pic" sz="quarter" idx="61" hasCustomPrompt="1"/>
          </p:nvPr>
        </p:nvSpPr>
        <p:spPr>
          <a:xfrm>
            <a:off x="549829" y="1850016"/>
            <a:ext cx="2673000" cy="1404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4" name="그림 개체 틀 2">
            <a:extLst>
              <a:ext uri="{FF2B5EF4-FFF2-40B4-BE49-F238E27FC236}">
                <a16:creationId xmlns="" xmlns:a16="http://schemas.microsoft.com/office/drawing/2014/main" id="{C44A9684-BAED-49B4-B569-854B22C99DE6}"/>
              </a:ext>
            </a:extLst>
          </p:cNvPr>
          <p:cNvSpPr>
            <a:spLocks noGrp="1"/>
          </p:cNvSpPr>
          <p:nvPr>
            <p:ph type="pic" sz="quarter" idx="62" hasCustomPrompt="1"/>
          </p:nvPr>
        </p:nvSpPr>
        <p:spPr>
          <a:xfrm>
            <a:off x="3235152" y="3244457"/>
            <a:ext cx="2673000" cy="1404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5" name="그림 개체 틀 2">
            <a:extLst>
              <a:ext uri="{FF2B5EF4-FFF2-40B4-BE49-F238E27FC236}">
                <a16:creationId xmlns="" xmlns:a16="http://schemas.microsoft.com/office/drawing/2014/main" id="{E8D02DDB-664A-4145-A599-8E84107FBA7C}"/>
              </a:ext>
            </a:extLst>
          </p:cNvPr>
          <p:cNvSpPr>
            <a:spLocks noGrp="1"/>
          </p:cNvSpPr>
          <p:nvPr>
            <p:ph type="pic" sz="quarter" idx="63" hasCustomPrompt="1"/>
          </p:nvPr>
        </p:nvSpPr>
        <p:spPr>
          <a:xfrm>
            <a:off x="5907413" y="4648628"/>
            <a:ext cx="2673000" cy="1404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6" name="Rectangle 18">
            <a:extLst>
              <a:ext uri="{FF2B5EF4-FFF2-40B4-BE49-F238E27FC236}">
                <a16:creationId xmlns="" xmlns:a16="http://schemas.microsoft.com/office/drawing/2014/main" id="{76F7017F-5FAE-41DD-B825-AB45B36EC8F1}"/>
              </a:ext>
            </a:extLst>
          </p:cNvPr>
          <p:cNvSpPr/>
          <p:nvPr userDrawn="1"/>
        </p:nvSpPr>
        <p:spPr>
          <a:xfrm>
            <a:off x="3222089" y="1850016"/>
            <a:ext cx="5358324" cy="140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black">
                  <a:lumMod val="75000"/>
                  <a:lumOff val="25000"/>
                </a:prstClr>
              </a:solidFill>
            </a:endParaRPr>
          </a:p>
        </p:txBody>
      </p:sp>
      <p:sp>
        <p:nvSpPr>
          <p:cNvPr id="7" name="Rectangle 19">
            <a:extLst>
              <a:ext uri="{FF2B5EF4-FFF2-40B4-BE49-F238E27FC236}">
                <a16:creationId xmlns="" xmlns:a16="http://schemas.microsoft.com/office/drawing/2014/main" id="{1CDE18C2-CE80-4062-88C2-E8359C661307}"/>
              </a:ext>
            </a:extLst>
          </p:cNvPr>
          <p:cNvSpPr/>
          <p:nvPr userDrawn="1"/>
        </p:nvSpPr>
        <p:spPr>
          <a:xfrm>
            <a:off x="549828" y="4648628"/>
            <a:ext cx="5358324" cy="1404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black">
                  <a:lumMod val="75000"/>
                  <a:lumOff val="25000"/>
                </a:prstClr>
              </a:solidFill>
            </a:endParaRPr>
          </a:p>
        </p:txBody>
      </p:sp>
      <p:sp>
        <p:nvSpPr>
          <p:cNvPr id="8" name="Rectangle 20">
            <a:extLst>
              <a:ext uri="{FF2B5EF4-FFF2-40B4-BE49-F238E27FC236}">
                <a16:creationId xmlns="" xmlns:a16="http://schemas.microsoft.com/office/drawing/2014/main" id="{5FD3E989-E6FE-4090-943E-4556536F4A16}"/>
              </a:ext>
            </a:extLst>
          </p:cNvPr>
          <p:cNvSpPr/>
          <p:nvPr userDrawn="1"/>
        </p:nvSpPr>
        <p:spPr>
          <a:xfrm>
            <a:off x="5907473" y="3244457"/>
            <a:ext cx="2673001" cy="1404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black">
                  <a:lumMod val="75000"/>
                  <a:lumOff val="25000"/>
                </a:prstClr>
              </a:solidFill>
            </a:endParaRPr>
          </a:p>
        </p:txBody>
      </p:sp>
    </p:spTree>
    <p:extLst>
      <p:ext uri="{BB962C8B-B14F-4D97-AF65-F5344CB8AC3E}">
        <p14:creationId xmlns:p14="http://schemas.microsoft.com/office/powerpoint/2010/main" val="1359003890"/>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4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latin typeface="+mj-lt"/>
                <a:cs typeface="Arial" pitchFamily="34" charset="0"/>
              </a:defRPr>
            </a:lvl1pPr>
          </a:lstStyle>
          <a:p>
            <a:pPr lvl="0"/>
            <a:r>
              <a:rPr lang="en-US" altLang="ko-KR" dirty="0"/>
              <a:t>BASIC LAYOUT</a:t>
            </a:r>
          </a:p>
        </p:txBody>
      </p:sp>
      <p:sp>
        <p:nvSpPr>
          <p:cNvPr id="3" name="Oval Callout 37">
            <a:extLst>
              <a:ext uri="{FF2B5EF4-FFF2-40B4-BE49-F238E27FC236}">
                <a16:creationId xmlns="" xmlns:a16="http://schemas.microsoft.com/office/drawing/2014/main" id="{EA0AD969-7A0C-48B4-912D-A67AE18EE776}"/>
              </a:ext>
            </a:extLst>
          </p:cNvPr>
          <p:cNvSpPr/>
          <p:nvPr userDrawn="1"/>
        </p:nvSpPr>
        <p:spPr>
          <a:xfrm rot="1882940">
            <a:off x="6033762" y="1862385"/>
            <a:ext cx="2394138" cy="3057648"/>
          </a:xfrm>
          <a:prstGeom prst="wedgeEllipseCallout">
            <a:avLst>
              <a:gd name="adj1" fmla="val -37974"/>
              <a:gd name="adj2" fmla="val 65735"/>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 name="그림 개체 틀 2">
            <a:extLst>
              <a:ext uri="{FF2B5EF4-FFF2-40B4-BE49-F238E27FC236}">
                <a16:creationId xmlns="" xmlns:a16="http://schemas.microsoft.com/office/drawing/2014/main" id="{D1846F98-7C57-46DC-B27D-C8E8D0A59D51}"/>
              </a:ext>
            </a:extLst>
          </p:cNvPr>
          <p:cNvSpPr>
            <a:spLocks noGrp="1"/>
          </p:cNvSpPr>
          <p:nvPr>
            <p:ph type="pic" sz="quarter" idx="11" hasCustomPrompt="1"/>
          </p:nvPr>
        </p:nvSpPr>
        <p:spPr>
          <a:xfrm>
            <a:off x="6488290" y="1992543"/>
            <a:ext cx="1593420" cy="2035473"/>
          </a:xfrm>
          <a:prstGeom prst="ellipse">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Tree>
    <p:extLst>
      <p:ext uri="{BB962C8B-B14F-4D97-AF65-F5344CB8AC3E}">
        <p14:creationId xmlns:p14="http://schemas.microsoft.com/office/powerpoint/2010/main" val="3269199191"/>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52" name="Rectangle 51"/>
          <p:cNvSpPr/>
          <p:nvPr userDrawn="1"/>
        </p:nvSpPr>
        <p:spPr>
          <a:xfrm>
            <a:off x="0" y="6578220"/>
            <a:ext cx="9144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3" name="그룹 2">
            <a:extLst>
              <a:ext uri="{FF2B5EF4-FFF2-40B4-BE49-F238E27FC236}">
                <a16:creationId xmlns="" xmlns:a16="http://schemas.microsoft.com/office/drawing/2014/main" id="{A78451C5-B8CA-4E35-8763-FA65423527B0}"/>
              </a:ext>
            </a:extLst>
          </p:cNvPr>
          <p:cNvGrpSpPr/>
          <p:nvPr userDrawn="1"/>
        </p:nvGrpSpPr>
        <p:grpSpPr>
          <a:xfrm>
            <a:off x="7172992" y="5525204"/>
            <a:ext cx="1923635" cy="1152584"/>
            <a:chOff x="9563890" y="5525204"/>
            <a:chExt cx="2564846" cy="1152584"/>
          </a:xfrm>
        </p:grpSpPr>
        <p:pic>
          <p:nvPicPr>
            <p:cNvPr id="54" name="Picture 53"/>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9829188" y="6225828"/>
              <a:ext cx="693891" cy="451960"/>
            </a:xfrm>
            <a:prstGeom prst="rect">
              <a:avLst/>
            </a:prstGeom>
          </p:spPr>
        </p:pic>
        <p:pic>
          <p:nvPicPr>
            <p:cNvPr id="55" name="Picture 54"/>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flipH="1">
              <a:off x="10564669" y="5539612"/>
              <a:ext cx="500087" cy="1057003"/>
            </a:xfrm>
            <a:prstGeom prst="rect">
              <a:avLst/>
            </a:prstGeom>
          </p:spPr>
        </p:pic>
        <p:pic>
          <p:nvPicPr>
            <p:cNvPr id="56" name="Picture 55"/>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flipH="1">
              <a:off x="11578408" y="5735969"/>
              <a:ext cx="550328" cy="879993"/>
            </a:xfrm>
            <a:prstGeom prst="rect">
              <a:avLst/>
            </a:prstGeom>
          </p:spPr>
        </p:pic>
        <p:pic>
          <p:nvPicPr>
            <p:cNvPr id="57" name="Picture 56"/>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flipH="1">
              <a:off x="11160970" y="5525204"/>
              <a:ext cx="374861" cy="1071411"/>
            </a:xfrm>
            <a:prstGeom prst="rect">
              <a:avLst/>
            </a:prstGeom>
          </p:spPr>
        </p:pic>
        <p:pic>
          <p:nvPicPr>
            <p:cNvPr id="59" name="Picture 5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9563890" y="5866852"/>
              <a:ext cx="265298" cy="402521"/>
            </a:xfrm>
            <a:prstGeom prst="rect">
              <a:avLst/>
            </a:prstGeom>
          </p:spPr>
        </p:pic>
      </p:grpSp>
      <p:sp>
        <p:nvSpPr>
          <p:cNvPr id="10" name="Picture Placeholder 2">
            <a:extLst>
              <a:ext uri="{FF2B5EF4-FFF2-40B4-BE49-F238E27FC236}">
                <a16:creationId xmlns="" xmlns:a16="http://schemas.microsoft.com/office/drawing/2014/main" id="{F03E1C88-B758-4397-BB07-20334DD241C6}"/>
              </a:ext>
            </a:extLst>
          </p:cNvPr>
          <p:cNvSpPr>
            <a:spLocks noGrp="1"/>
          </p:cNvSpPr>
          <p:nvPr>
            <p:ph type="pic" idx="1" hasCustomPrompt="1"/>
          </p:nvPr>
        </p:nvSpPr>
        <p:spPr>
          <a:xfrm>
            <a:off x="601841" y="642120"/>
            <a:ext cx="3078000" cy="1692000"/>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a:extLst>
              <a:ext uri="{FF2B5EF4-FFF2-40B4-BE49-F238E27FC236}">
                <a16:creationId xmlns="" xmlns:a16="http://schemas.microsoft.com/office/drawing/2014/main" id="{03133A19-366C-4143-B66C-A20D990A78A2}"/>
              </a:ext>
            </a:extLst>
          </p:cNvPr>
          <p:cNvSpPr>
            <a:spLocks noGrp="1"/>
          </p:cNvSpPr>
          <p:nvPr>
            <p:ph type="pic" idx="11" hasCustomPrompt="1"/>
          </p:nvPr>
        </p:nvSpPr>
        <p:spPr>
          <a:xfrm>
            <a:off x="2177113" y="4351266"/>
            <a:ext cx="3078000" cy="1692000"/>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2" name="Picture Placeholder 2">
            <a:extLst>
              <a:ext uri="{FF2B5EF4-FFF2-40B4-BE49-F238E27FC236}">
                <a16:creationId xmlns="" xmlns:a16="http://schemas.microsoft.com/office/drawing/2014/main" id="{0C311531-5E4A-4980-87A4-79ED2C131D86}"/>
              </a:ext>
            </a:extLst>
          </p:cNvPr>
          <p:cNvSpPr>
            <a:spLocks noGrp="1"/>
          </p:cNvSpPr>
          <p:nvPr>
            <p:ph type="pic" idx="12" hasCustomPrompt="1"/>
          </p:nvPr>
        </p:nvSpPr>
        <p:spPr>
          <a:xfrm>
            <a:off x="3752384" y="642121"/>
            <a:ext cx="1485000" cy="3564000"/>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3" name="Picture Placeholder 2">
            <a:extLst>
              <a:ext uri="{FF2B5EF4-FFF2-40B4-BE49-F238E27FC236}">
                <a16:creationId xmlns="" xmlns:a16="http://schemas.microsoft.com/office/drawing/2014/main" id="{C8E56490-DEC6-4B08-A7E6-8AD048303A82}"/>
              </a:ext>
            </a:extLst>
          </p:cNvPr>
          <p:cNvSpPr>
            <a:spLocks noGrp="1"/>
          </p:cNvSpPr>
          <p:nvPr>
            <p:ph type="pic" idx="13" hasCustomPrompt="1"/>
          </p:nvPr>
        </p:nvSpPr>
        <p:spPr>
          <a:xfrm>
            <a:off x="2177113" y="2478693"/>
            <a:ext cx="1485000" cy="1728000"/>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4" name="Picture Placeholder 2">
            <a:extLst>
              <a:ext uri="{FF2B5EF4-FFF2-40B4-BE49-F238E27FC236}">
                <a16:creationId xmlns="" xmlns:a16="http://schemas.microsoft.com/office/drawing/2014/main" id="{5036A8B7-A76F-44FA-9556-178172D1E5FD}"/>
              </a:ext>
            </a:extLst>
          </p:cNvPr>
          <p:cNvSpPr>
            <a:spLocks noGrp="1"/>
          </p:cNvSpPr>
          <p:nvPr>
            <p:ph type="pic" idx="15" hasCustomPrompt="1"/>
          </p:nvPr>
        </p:nvSpPr>
        <p:spPr>
          <a:xfrm>
            <a:off x="601842" y="2479266"/>
            <a:ext cx="1485000" cy="3564000"/>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635974489"/>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userDrawn="1">
  <p:cSld name="1_Images &amp; Contents Layout">
    <p:spTree>
      <p:nvGrpSpPr>
        <p:cNvPr id="1" name=""/>
        <p:cNvGrpSpPr/>
        <p:nvPr/>
      </p:nvGrpSpPr>
      <p:grpSpPr>
        <a:xfrm>
          <a:off x="0" y="0"/>
          <a:ext cx="0" cy="0"/>
          <a:chOff x="0" y="0"/>
          <a:chExt cx="0" cy="0"/>
        </a:xfrm>
      </p:grpSpPr>
      <p:sp>
        <p:nvSpPr>
          <p:cNvPr id="3" name="Rectangle 2"/>
          <p:cNvSpPr/>
          <p:nvPr userDrawn="1"/>
        </p:nvSpPr>
        <p:spPr>
          <a:xfrm flipH="1">
            <a:off x="0" y="0"/>
            <a:ext cx="9144000" cy="112474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4" name="제목 1"/>
          <p:cNvSpPr>
            <a:spLocks noGrp="1"/>
          </p:cNvSpPr>
          <p:nvPr>
            <p:ph type="title" hasCustomPrompt="1"/>
          </p:nvPr>
        </p:nvSpPr>
        <p:spPr>
          <a:xfrm>
            <a:off x="0" y="215440"/>
            <a:ext cx="9144000" cy="710877"/>
          </a:xfrm>
          <a:prstGeom prst="rect">
            <a:avLst/>
          </a:prstGeom>
        </p:spPr>
        <p:txBody>
          <a:bodyPr lIns="144000" anchor="ctr">
            <a:noAutofit/>
          </a:bodyPr>
          <a:lstStyle>
            <a:lvl1pPr algn="ctr">
              <a:defRPr sz="4800" b="0" baseline="0">
                <a:solidFill>
                  <a:schemeClr val="bg1"/>
                </a:solidFill>
                <a:latin typeface="+mj-lt"/>
                <a:cs typeface="Arial" pitchFamily="34" charset="0"/>
              </a:defRPr>
            </a:lvl1pPr>
          </a:lstStyle>
          <a:p>
            <a:r>
              <a:rPr lang="en-US" altLang="ko-KR" dirty="0"/>
              <a:t>Images &amp; Contents</a:t>
            </a:r>
            <a:endParaRPr lang="ko-KR" altLang="en-US" dirty="0"/>
          </a:p>
        </p:txBody>
      </p:sp>
      <p:sp>
        <p:nvSpPr>
          <p:cNvPr id="6" name="그림 개체 틀 2"/>
          <p:cNvSpPr>
            <a:spLocks noGrp="1"/>
          </p:cNvSpPr>
          <p:nvPr>
            <p:ph type="pic" sz="quarter" idx="14" hasCustomPrompt="1"/>
          </p:nvPr>
        </p:nvSpPr>
        <p:spPr>
          <a:xfrm>
            <a:off x="392" y="1124744"/>
            <a:ext cx="5291688" cy="4032448"/>
          </a:xfrm>
          <a:prstGeom prst="rect">
            <a:avLst/>
          </a:prstGeom>
          <a:solidFill>
            <a:schemeClr val="bg1">
              <a:lumMod val="95000"/>
            </a:schemeClr>
          </a:solidFill>
        </p:spPr>
        <p:txBody>
          <a:bodyPr anchor="ctr"/>
          <a:lstStyle>
            <a:lvl1pPr marL="0" indent="0" algn="ctr">
              <a:buNone/>
              <a:defRPr sz="1400">
                <a:solidFill>
                  <a:schemeClr val="tx1">
                    <a:lumMod val="85000"/>
                    <a:lumOff val="15000"/>
                  </a:schemeClr>
                </a:solidFill>
                <a:latin typeface="+mn-lt"/>
              </a:defRPr>
            </a:lvl1pPr>
          </a:lstStyle>
          <a:p>
            <a:r>
              <a:rPr lang="en-US" altLang="ko-KR" dirty="0"/>
              <a:t>Place Your Picture Here</a:t>
            </a:r>
            <a:endParaRPr lang="ko-KR" altLang="en-US" dirty="0"/>
          </a:p>
        </p:txBody>
      </p:sp>
      <p:sp>
        <p:nvSpPr>
          <p:cNvPr id="7" name="Rectangle 6"/>
          <p:cNvSpPr/>
          <p:nvPr userDrawn="1"/>
        </p:nvSpPr>
        <p:spPr>
          <a:xfrm>
            <a:off x="5292080" y="1124744"/>
            <a:ext cx="1584176" cy="579857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8" name="Rectangle 7"/>
          <p:cNvSpPr/>
          <p:nvPr userDrawn="1"/>
        </p:nvSpPr>
        <p:spPr>
          <a:xfrm>
            <a:off x="6876256" y="1124747"/>
            <a:ext cx="2267744" cy="1632181"/>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251187519"/>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userDrawn="1">
  <p:cSld name="2_Images &amp; Contents Layout">
    <p:spTree>
      <p:nvGrpSpPr>
        <p:cNvPr id="1" name=""/>
        <p:cNvGrpSpPr/>
        <p:nvPr/>
      </p:nvGrpSpPr>
      <p:grpSpPr>
        <a:xfrm>
          <a:off x="0" y="0"/>
          <a:ext cx="0" cy="0"/>
          <a:chOff x="0" y="0"/>
          <a:chExt cx="0" cy="0"/>
        </a:xfrm>
      </p:grpSpPr>
      <p:sp>
        <p:nvSpPr>
          <p:cNvPr id="5" name="Picture Placeholder 2"/>
          <p:cNvSpPr>
            <a:spLocks noGrp="1"/>
          </p:cNvSpPr>
          <p:nvPr>
            <p:ph type="pic" idx="10" hasCustomPrompt="1"/>
          </p:nvPr>
        </p:nvSpPr>
        <p:spPr>
          <a:xfrm>
            <a:off x="0" y="0"/>
            <a:ext cx="4572000" cy="6858000"/>
          </a:xfrm>
          <a:prstGeom prst="rect">
            <a:avLst/>
          </a:prstGeom>
          <a:solidFill>
            <a:schemeClr val="bg1">
              <a:lumMod val="95000"/>
            </a:schemeClr>
          </a:solidFill>
          <a:ln w="12700">
            <a:no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044599336"/>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userDrawn="1">
  <p:cSld name="12_Images and Contents Layout">
    <p:spTree>
      <p:nvGrpSpPr>
        <p:cNvPr id="1" name=""/>
        <p:cNvGrpSpPr/>
        <p:nvPr/>
      </p:nvGrpSpPr>
      <p:grpSpPr>
        <a:xfrm>
          <a:off x="0" y="0"/>
          <a:ext cx="0" cy="0"/>
          <a:chOff x="0" y="0"/>
          <a:chExt cx="0" cy="0"/>
        </a:xfrm>
      </p:grpSpPr>
      <p:sp>
        <p:nvSpPr>
          <p:cNvPr id="5" name="Picture Placeholder 2"/>
          <p:cNvSpPr>
            <a:spLocks noGrp="1"/>
          </p:cNvSpPr>
          <p:nvPr>
            <p:ph type="pic" idx="18" hasCustomPrompt="1"/>
          </p:nvPr>
        </p:nvSpPr>
        <p:spPr>
          <a:xfrm>
            <a:off x="2579917" y="2"/>
            <a:ext cx="1890000" cy="4725143"/>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Picture Placeholder 2"/>
          <p:cNvSpPr>
            <a:spLocks noGrp="1"/>
          </p:cNvSpPr>
          <p:nvPr>
            <p:ph type="pic" idx="19" hasCustomPrompt="1"/>
          </p:nvPr>
        </p:nvSpPr>
        <p:spPr>
          <a:xfrm>
            <a:off x="4676831" y="692696"/>
            <a:ext cx="1890000" cy="6165304"/>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648922387"/>
      </p:ext>
    </p:extLst>
  </p:cSld>
  <p:clrMapOvr>
    <a:masterClrMapping/>
  </p:clrMapOvr>
  <p:extLst mod="1">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66.xml><?xml version="1.0" encoding="utf-8"?>
<p:sldLayout xmlns:a="http://schemas.openxmlformats.org/drawingml/2006/main" xmlns:r="http://schemas.openxmlformats.org/officeDocument/2006/relationships" xmlns:p="http://schemas.openxmlformats.org/presentationml/2006/main" userDrawn="1">
  <p:cSld name="7_Images &amp; Contents Layout">
    <p:bg>
      <p:bgPr>
        <a:solidFill>
          <a:schemeClr val="bg1"/>
        </a:solidFill>
        <a:effectLst/>
      </p:bgPr>
    </p:bg>
    <p:spTree>
      <p:nvGrpSpPr>
        <p:cNvPr id="1" name=""/>
        <p:cNvGrpSpPr/>
        <p:nvPr/>
      </p:nvGrpSpPr>
      <p:grpSpPr>
        <a:xfrm>
          <a:off x="0" y="0"/>
          <a:ext cx="0" cy="0"/>
          <a:chOff x="0" y="0"/>
          <a:chExt cx="0" cy="0"/>
        </a:xfrm>
      </p:grpSpPr>
      <p:sp>
        <p:nvSpPr>
          <p:cNvPr id="18" name="그림 개체 틀 2"/>
          <p:cNvSpPr>
            <a:spLocks noGrp="1"/>
          </p:cNvSpPr>
          <p:nvPr>
            <p:ph type="pic" sz="quarter" idx="10" hasCustomPrompt="1"/>
          </p:nvPr>
        </p:nvSpPr>
        <p:spPr>
          <a:xfrm>
            <a:off x="0" y="1442239"/>
            <a:ext cx="4495800" cy="2812827"/>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10" name="그림 개체 틀 2"/>
          <p:cNvSpPr>
            <a:spLocks noGrp="1"/>
          </p:cNvSpPr>
          <p:nvPr>
            <p:ph type="pic" sz="quarter" idx="11" hasCustomPrompt="1"/>
          </p:nvPr>
        </p:nvSpPr>
        <p:spPr>
          <a:xfrm>
            <a:off x="4644008" y="1445619"/>
            <a:ext cx="4495800" cy="2812827"/>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11" name="Text Placeholder 9">
            <a:extLst>
              <a:ext uri="{FF2B5EF4-FFF2-40B4-BE49-F238E27FC236}">
                <a16:creationId xmlns="" xmlns:a16="http://schemas.microsoft.com/office/drawing/2014/main" id="{F7281657-6836-4852-9E40-7E0FE9D3CA6D}"/>
              </a:ext>
            </a:extLst>
          </p:cNvPr>
          <p:cNvSpPr>
            <a:spLocks noGrp="1"/>
          </p:cNvSpPr>
          <p:nvPr>
            <p:ph type="body" sz="quarter" idx="12" hasCustomPrompt="1"/>
          </p:nvPr>
        </p:nvSpPr>
        <p:spPr>
          <a:xfrm>
            <a:off x="242646" y="232661"/>
            <a:ext cx="8679898" cy="724247"/>
          </a:xfrm>
          <a:prstGeom prst="rect">
            <a:avLst/>
          </a:prstGeom>
        </p:spPr>
        <p:txBody>
          <a:bodyPr anchor="ctr"/>
          <a:lstStyle>
            <a:lvl1pPr marL="0" indent="0" algn="ctr">
              <a:buNone/>
              <a:defRPr sz="5400" b="0" baseline="0">
                <a:latin typeface="+mj-lt"/>
                <a:cs typeface="Arial" pitchFamily="34" charset="0"/>
              </a:defRPr>
            </a:lvl1pPr>
          </a:lstStyle>
          <a:p>
            <a:pPr lvl="0"/>
            <a:r>
              <a:rPr lang="en-US" altLang="ko-KR" dirty="0"/>
              <a:t>BASIC LAYOUT</a:t>
            </a:r>
          </a:p>
        </p:txBody>
      </p:sp>
      <p:sp>
        <p:nvSpPr>
          <p:cNvPr id="12" name="Rectangle 51">
            <a:extLst>
              <a:ext uri="{FF2B5EF4-FFF2-40B4-BE49-F238E27FC236}">
                <a16:creationId xmlns="" xmlns:a16="http://schemas.microsoft.com/office/drawing/2014/main" id="{77D93EF7-24AF-479E-A876-049DAEC16A2B}"/>
              </a:ext>
            </a:extLst>
          </p:cNvPr>
          <p:cNvSpPr/>
          <p:nvPr userDrawn="1"/>
        </p:nvSpPr>
        <p:spPr>
          <a:xfrm>
            <a:off x="0" y="6578220"/>
            <a:ext cx="9144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19" name="그룹 18">
            <a:extLst>
              <a:ext uri="{FF2B5EF4-FFF2-40B4-BE49-F238E27FC236}">
                <a16:creationId xmlns="" xmlns:a16="http://schemas.microsoft.com/office/drawing/2014/main" id="{D7B5A182-0390-4280-944A-E44BC6FFF484}"/>
              </a:ext>
            </a:extLst>
          </p:cNvPr>
          <p:cNvGrpSpPr/>
          <p:nvPr userDrawn="1"/>
        </p:nvGrpSpPr>
        <p:grpSpPr>
          <a:xfrm>
            <a:off x="7172992" y="5525204"/>
            <a:ext cx="1923635" cy="1152584"/>
            <a:chOff x="9563890" y="5525204"/>
            <a:chExt cx="2564846" cy="1152584"/>
          </a:xfrm>
        </p:grpSpPr>
        <p:pic>
          <p:nvPicPr>
            <p:cNvPr id="20" name="Picture 53">
              <a:extLst>
                <a:ext uri="{FF2B5EF4-FFF2-40B4-BE49-F238E27FC236}">
                  <a16:creationId xmlns="" xmlns:a16="http://schemas.microsoft.com/office/drawing/2014/main" id="{132EF81F-13F5-4962-ACE3-4BF109C2842B}"/>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9829188" y="6225828"/>
              <a:ext cx="693891" cy="451960"/>
            </a:xfrm>
            <a:prstGeom prst="rect">
              <a:avLst/>
            </a:prstGeom>
          </p:spPr>
        </p:pic>
        <p:pic>
          <p:nvPicPr>
            <p:cNvPr id="21" name="Picture 54">
              <a:extLst>
                <a:ext uri="{FF2B5EF4-FFF2-40B4-BE49-F238E27FC236}">
                  <a16:creationId xmlns="" xmlns:a16="http://schemas.microsoft.com/office/drawing/2014/main" id="{39934CF6-DD91-4EC9-B161-701933543F73}"/>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flipH="1">
              <a:off x="10564669" y="5539612"/>
              <a:ext cx="500087" cy="1057003"/>
            </a:xfrm>
            <a:prstGeom prst="rect">
              <a:avLst/>
            </a:prstGeom>
          </p:spPr>
        </p:pic>
        <p:pic>
          <p:nvPicPr>
            <p:cNvPr id="22" name="Picture 55">
              <a:extLst>
                <a:ext uri="{FF2B5EF4-FFF2-40B4-BE49-F238E27FC236}">
                  <a16:creationId xmlns="" xmlns:a16="http://schemas.microsoft.com/office/drawing/2014/main" id="{168FA837-1D45-4B97-9E0C-C4415740B6F7}"/>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flipH="1">
              <a:off x="11578408" y="5735969"/>
              <a:ext cx="550328" cy="879993"/>
            </a:xfrm>
            <a:prstGeom prst="rect">
              <a:avLst/>
            </a:prstGeom>
          </p:spPr>
        </p:pic>
        <p:pic>
          <p:nvPicPr>
            <p:cNvPr id="24" name="Picture 56">
              <a:extLst>
                <a:ext uri="{FF2B5EF4-FFF2-40B4-BE49-F238E27FC236}">
                  <a16:creationId xmlns="" xmlns:a16="http://schemas.microsoft.com/office/drawing/2014/main" id="{D405BC84-E5F4-4535-A9F6-2C39817DAED3}"/>
                </a:ext>
              </a:extLst>
            </p:cNvPr>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flipH="1">
              <a:off x="11160970" y="5525204"/>
              <a:ext cx="374861" cy="1071411"/>
            </a:xfrm>
            <a:prstGeom prst="rect">
              <a:avLst/>
            </a:prstGeom>
          </p:spPr>
        </p:pic>
        <p:pic>
          <p:nvPicPr>
            <p:cNvPr id="25" name="Picture 58">
              <a:extLst>
                <a:ext uri="{FF2B5EF4-FFF2-40B4-BE49-F238E27FC236}">
                  <a16:creationId xmlns="" xmlns:a16="http://schemas.microsoft.com/office/drawing/2014/main" id="{0AAF161D-0A73-411A-9497-FF4ADF4DDC89}"/>
                </a:ext>
              </a:extLst>
            </p:cNvPr>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9563890" y="5866852"/>
              <a:ext cx="265298" cy="402521"/>
            </a:xfrm>
            <a:prstGeom prst="rect">
              <a:avLst/>
            </a:prstGeom>
          </p:spPr>
        </p:pic>
      </p:grpSp>
    </p:spTree>
    <p:extLst>
      <p:ext uri="{BB962C8B-B14F-4D97-AF65-F5344CB8AC3E}">
        <p14:creationId xmlns:p14="http://schemas.microsoft.com/office/powerpoint/2010/main" val="2628569303"/>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userDrawn="1">
  <p:cSld name="27_Images &amp; Contents Layout">
    <p:spTree>
      <p:nvGrpSpPr>
        <p:cNvPr id="1" name=""/>
        <p:cNvGrpSpPr/>
        <p:nvPr/>
      </p:nvGrpSpPr>
      <p:grpSpPr>
        <a:xfrm>
          <a:off x="0" y="0"/>
          <a:ext cx="0" cy="0"/>
          <a:chOff x="0" y="0"/>
          <a:chExt cx="0" cy="0"/>
        </a:xfrm>
      </p:grpSpPr>
      <p:sp>
        <p:nvSpPr>
          <p:cNvPr id="13" name="Rectangle 6">
            <a:extLst>
              <a:ext uri="{FF2B5EF4-FFF2-40B4-BE49-F238E27FC236}">
                <a16:creationId xmlns="" xmlns:a16="http://schemas.microsoft.com/office/drawing/2014/main" id="{72920181-2924-4E1F-891D-E75A99509C25}"/>
              </a:ext>
            </a:extLst>
          </p:cNvPr>
          <p:cNvSpPr/>
          <p:nvPr userDrawn="1"/>
        </p:nvSpPr>
        <p:spPr>
          <a:xfrm>
            <a:off x="12" y="0"/>
            <a:ext cx="3215423"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6" name="Picture Placeholder 5"/>
          <p:cNvSpPr>
            <a:spLocks noGrp="1"/>
          </p:cNvSpPr>
          <p:nvPr>
            <p:ph type="pic" sz="quarter" idx="10" hasCustomPrompt="1"/>
          </p:nvPr>
        </p:nvSpPr>
        <p:spPr>
          <a:xfrm>
            <a:off x="2404007" y="535021"/>
            <a:ext cx="2917435" cy="3542051"/>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5"/>
          <p:cNvSpPr>
            <a:spLocks noGrp="1"/>
          </p:cNvSpPr>
          <p:nvPr>
            <p:ph type="pic" sz="quarter" idx="12" hasCustomPrompt="1"/>
          </p:nvPr>
        </p:nvSpPr>
        <p:spPr>
          <a:xfrm>
            <a:off x="5433426" y="2025072"/>
            <a:ext cx="1971000" cy="2052000"/>
          </a:xfrm>
          <a:prstGeom prst="rect">
            <a:avLst/>
          </a:prstGeom>
          <a:solidFill>
            <a:schemeClr val="bg1">
              <a:lumMod val="95000"/>
            </a:schemeClr>
          </a:solidFill>
        </p:spPr>
        <p:txBody>
          <a:bodyPr tIns="36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1" hasCustomPrompt="1"/>
          </p:nvPr>
        </p:nvSpPr>
        <p:spPr>
          <a:xfrm>
            <a:off x="3350421" y="4260714"/>
            <a:ext cx="1971000" cy="2052000"/>
          </a:xfrm>
          <a:prstGeom prst="rect">
            <a:avLst/>
          </a:prstGeom>
          <a:solidFill>
            <a:schemeClr val="bg1">
              <a:lumMod val="95000"/>
            </a:schemeClr>
          </a:solidFill>
        </p:spPr>
        <p:txBody>
          <a:bodyPr tIns="36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1381269515"/>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userDrawn="1">
  <p:cSld name="6_Images and Contents Layout">
    <p:spTree>
      <p:nvGrpSpPr>
        <p:cNvPr id="1" name=""/>
        <p:cNvGrpSpPr/>
        <p:nvPr/>
      </p:nvGrpSpPr>
      <p:grpSpPr>
        <a:xfrm>
          <a:off x="0" y="0"/>
          <a:ext cx="0" cy="0"/>
          <a:chOff x="0" y="0"/>
          <a:chExt cx="0" cy="0"/>
        </a:xfrm>
      </p:grpSpPr>
      <p:sp>
        <p:nvSpPr>
          <p:cNvPr id="2" name="Rectangle 1"/>
          <p:cNvSpPr/>
          <p:nvPr userDrawn="1"/>
        </p:nvSpPr>
        <p:spPr>
          <a:xfrm>
            <a:off x="4572000" y="0"/>
            <a:ext cx="2286000" cy="685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7" name="Picture Placeholder 2"/>
          <p:cNvSpPr>
            <a:spLocks noGrp="1"/>
          </p:cNvSpPr>
          <p:nvPr>
            <p:ph type="pic" idx="15" hasCustomPrompt="1"/>
          </p:nvPr>
        </p:nvSpPr>
        <p:spPr>
          <a:xfrm>
            <a:off x="0" y="3428999"/>
            <a:ext cx="2286000" cy="2844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Picture Placeholder 2"/>
          <p:cNvSpPr>
            <a:spLocks noGrp="1"/>
          </p:cNvSpPr>
          <p:nvPr>
            <p:ph type="pic" idx="16" hasCustomPrompt="1"/>
          </p:nvPr>
        </p:nvSpPr>
        <p:spPr>
          <a:xfrm>
            <a:off x="2286000" y="586079"/>
            <a:ext cx="2286000" cy="2844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7" hasCustomPrompt="1"/>
          </p:nvPr>
        </p:nvSpPr>
        <p:spPr>
          <a:xfrm>
            <a:off x="4572000" y="3428999"/>
            <a:ext cx="2286000" cy="2844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8" hasCustomPrompt="1"/>
          </p:nvPr>
        </p:nvSpPr>
        <p:spPr>
          <a:xfrm>
            <a:off x="6858000" y="586079"/>
            <a:ext cx="2286000" cy="2844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87440983"/>
      </p:ext>
    </p:extLst>
  </p:cSld>
  <p:clrMapOvr>
    <a:masterClrMapping/>
  </p:clrMapOvr>
  <p:extLst mod="1">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69.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4" name="Picture Placeholder 2"/>
          <p:cNvSpPr>
            <a:spLocks noGrp="1"/>
          </p:cNvSpPr>
          <p:nvPr>
            <p:ph type="pic" idx="12" hasCustomPrompt="1"/>
          </p:nvPr>
        </p:nvSpPr>
        <p:spPr>
          <a:xfrm>
            <a:off x="548675" y="2498073"/>
            <a:ext cx="2835000" cy="1800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Picture Placeholder 2"/>
          <p:cNvSpPr>
            <a:spLocks noGrp="1"/>
          </p:cNvSpPr>
          <p:nvPr>
            <p:ph type="pic" idx="13" hasCustomPrompt="1"/>
          </p:nvPr>
        </p:nvSpPr>
        <p:spPr>
          <a:xfrm>
            <a:off x="3525149" y="2498073"/>
            <a:ext cx="2835000" cy="1800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Picture Placeholder 2"/>
          <p:cNvSpPr>
            <a:spLocks noGrp="1"/>
          </p:cNvSpPr>
          <p:nvPr>
            <p:ph type="pic" idx="14" hasCustomPrompt="1"/>
          </p:nvPr>
        </p:nvSpPr>
        <p:spPr>
          <a:xfrm>
            <a:off x="3525374" y="4493448"/>
            <a:ext cx="2835000" cy="1800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Picture Placeholder 2"/>
          <p:cNvSpPr>
            <a:spLocks noGrp="1"/>
          </p:cNvSpPr>
          <p:nvPr>
            <p:ph type="pic" idx="15" hasCustomPrompt="1"/>
          </p:nvPr>
        </p:nvSpPr>
        <p:spPr>
          <a:xfrm>
            <a:off x="6502072" y="4493448"/>
            <a:ext cx="2106000" cy="1800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Rectangle 7"/>
          <p:cNvSpPr/>
          <p:nvPr userDrawn="1"/>
        </p:nvSpPr>
        <p:spPr>
          <a:xfrm>
            <a:off x="6501623" y="554273"/>
            <a:ext cx="2106000" cy="3744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8"/>
          <p:cNvSpPr/>
          <p:nvPr userDrawn="1"/>
        </p:nvSpPr>
        <p:spPr>
          <a:xfrm>
            <a:off x="548675" y="4493648"/>
            <a:ext cx="2835000" cy="180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Tree>
    <p:extLst>
      <p:ext uri="{BB962C8B-B14F-4D97-AF65-F5344CB8AC3E}">
        <p14:creationId xmlns:p14="http://schemas.microsoft.com/office/powerpoint/2010/main" val="3988203760"/>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4605826"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4711170" y="0"/>
            <a:ext cx="216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4711170" y="2160786"/>
            <a:ext cx="216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6979197" y="-4215"/>
            <a:ext cx="216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6979197" y="2156571"/>
            <a:ext cx="216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9144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1967123875"/>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userDrawn="1">
  <p:cSld name="17_Images and Contents Layout">
    <p:spTree>
      <p:nvGrpSpPr>
        <p:cNvPr id="1" name=""/>
        <p:cNvGrpSpPr/>
        <p:nvPr/>
      </p:nvGrpSpPr>
      <p:grpSpPr>
        <a:xfrm>
          <a:off x="0" y="0"/>
          <a:ext cx="0" cy="0"/>
          <a:chOff x="0" y="0"/>
          <a:chExt cx="0" cy="0"/>
        </a:xfrm>
      </p:grpSpPr>
      <p:sp>
        <p:nvSpPr>
          <p:cNvPr id="4" name="Picture Placeholder 2"/>
          <p:cNvSpPr>
            <a:spLocks noGrp="1"/>
          </p:cNvSpPr>
          <p:nvPr>
            <p:ph type="pic" idx="14" hasCustomPrompt="1"/>
          </p:nvPr>
        </p:nvSpPr>
        <p:spPr>
          <a:xfrm>
            <a:off x="5796136" y="0"/>
            <a:ext cx="3347864" cy="6858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1">
            <a:extLst>
              <a:ext uri="{FF2B5EF4-FFF2-40B4-BE49-F238E27FC236}">
                <a16:creationId xmlns="" xmlns:a16="http://schemas.microsoft.com/office/drawing/2014/main" id="{E86FFBD0-9FD6-4A18-B316-E26268B41695}"/>
              </a:ext>
            </a:extLst>
          </p:cNvPr>
          <p:cNvSpPr/>
          <p:nvPr userDrawn="1"/>
        </p:nvSpPr>
        <p:spPr>
          <a:xfrm>
            <a:off x="0" y="368762"/>
            <a:ext cx="5580112" cy="133204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7" name="Picture Placeholder 2">
            <a:extLst>
              <a:ext uri="{FF2B5EF4-FFF2-40B4-BE49-F238E27FC236}">
                <a16:creationId xmlns="" xmlns:a16="http://schemas.microsoft.com/office/drawing/2014/main" id="{616F011C-271F-4FE4-8493-903075172BC2}"/>
              </a:ext>
            </a:extLst>
          </p:cNvPr>
          <p:cNvSpPr>
            <a:spLocks noGrp="1"/>
          </p:cNvSpPr>
          <p:nvPr>
            <p:ph type="pic" idx="15" hasCustomPrompt="1"/>
          </p:nvPr>
        </p:nvSpPr>
        <p:spPr>
          <a:xfrm>
            <a:off x="3955918" y="3299772"/>
            <a:ext cx="2815772" cy="2395314"/>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102779011"/>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18_Images and Contents Layout">
    <p:spTree>
      <p:nvGrpSpPr>
        <p:cNvPr id="1" name=""/>
        <p:cNvGrpSpPr/>
        <p:nvPr/>
      </p:nvGrpSpPr>
      <p:grpSpPr>
        <a:xfrm>
          <a:off x="0" y="0"/>
          <a:ext cx="0" cy="0"/>
          <a:chOff x="0" y="0"/>
          <a:chExt cx="0" cy="0"/>
        </a:xfrm>
      </p:grpSpPr>
      <p:sp>
        <p:nvSpPr>
          <p:cNvPr id="19" name="자유형: 도형 18">
            <a:extLst>
              <a:ext uri="{FF2B5EF4-FFF2-40B4-BE49-F238E27FC236}">
                <a16:creationId xmlns="" xmlns:a16="http://schemas.microsoft.com/office/drawing/2014/main" id="{E0FD5A04-9E72-4F6C-A0E2-4D958F19FD46}"/>
              </a:ext>
            </a:extLst>
          </p:cNvPr>
          <p:cNvSpPr>
            <a:spLocks noGrp="1"/>
          </p:cNvSpPr>
          <p:nvPr>
            <p:ph type="pic" idx="15" hasCustomPrompt="1"/>
          </p:nvPr>
        </p:nvSpPr>
        <p:spPr>
          <a:xfrm>
            <a:off x="84915" y="276132"/>
            <a:ext cx="8974181" cy="6464302"/>
          </a:xfrm>
          <a:custGeom>
            <a:avLst/>
            <a:gdLst>
              <a:gd name="connsiteX0" fmla="*/ 3039689 w 11965575"/>
              <a:gd name="connsiteY0" fmla="*/ 5339586 h 6464302"/>
              <a:gd name="connsiteX1" fmla="*/ 3037710 w 11965575"/>
              <a:gd name="connsiteY1" fmla="*/ 5348196 h 6464302"/>
              <a:gd name="connsiteX2" fmla="*/ 3044157 w 11965575"/>
              <a:gd name="connsiteY2" fmla="*/ 5350384 h 6464302"/>
              <a:gd name="connsiteX3" fmla="*/ 3054148 w 11965575"/>
              <a:gd name="connsiteY3" fmla="*/ 5351232 h 6464302"/>
              <a:gd name="connsiteX4" fmla="*/ 3053557 w 11965575"/>
              <a:gd name="connsiteY4" fmla="*/ 5362094 h 6464302"/>
              <a:gd name="connsiteX5" fmla="*/ 3043051 w 11965575"/>
              <a:gd name="connsiteY5" fmla="*/ 5365141 h 6464302"/>
              <a:gd name="connsiteX6" fmla="*/ 3034754 w 11965575"/>
              <a:gd name="connsiteY6" fmla="*/ 5370590 h 6464302"/>
              <a:gd name="connsiteX7" fmla="*/ 3034112 w 11965575"/>
              <a:gd name="connsiteY7" fmla="*/ 5375458 h 6464302"/>
              <a:gd name="connsiteX8" fmla="*/ 3030875 w 11965575"/>
              <a:gd name="connsiteY8" fmla="*/ 5380844 h 6464302"/>
              <a:gd name="connsiteX9" fmla="*/ 3027456 w 11965575"/>
              <a:gd name="connsiteY9" fmla="*/ 5377963 h 6464302"/>
              <a:gd name="connsiteX10" fmla="*/ 3032879 w 11965575"/>
              <a:gd name="connsiteY10" fmla="*/ 5388419 h 6464302"/>
              <a:gd name="connsiteX11" fmla="*/ 3035628 w 11965575"/>
              <a:gd name="connsiteY11" fmla="*/ 5397634 h 6464302"/>
              <a:gd name="connsiteX12" fmla="*/ 3045036 w 11965575"/>
              <a:gd name="connsiteY12" fmla="*/ 5389349 h 6464302"/>
              <a:gd name="connsiteX13" fmla="*/ 3044818 w 11965575"/>
              <a:gd name="connsiteY13" fmla="*/ 5383840 h 6464302"/>
              <a:gd name="connsiteX14" fmla="*/ 3057322 w 11965575"/>
              <a:gd name="connsiteY14" fmla="*/ 5368407 h 6464302"/>
              <a:gd name="connsiteX15" fmla="*/ 3084731 w 11965575"/>
              <a:gd name="connsiteY15" fmla="*/ 5363122 h 6464302"/>
              <a:gd name="connsiteX16" fmla="*/ 3087589 w 11965575"/>
              <a:gd name="connsiteY16" fmla="*/ 5360728 h 6464302"/>
              <a:gd name="connsiteX17" fmla="*/ 3076262 w 11965575"/>
              <a:gd name="connsiteY17" fmla="*/ 5362298 h 6464302"/>
              <a:gd name="connsiteX18" fmla="*/ 3059337 w 11965575"/>
              <a:gd name="connsiteY18" fmla="*/ 5350195 h 6464302"/>
              <a:gd name="connsiteX19" fmla="*/ 3039689 w 11965575"/>
              <a:gd name="connsiteY19" fmla="*/ 5339586 h 6464302"/>
              <a:gd name="connsiteX20" fmla="*/ 3133208 w 11965575"/>
              <a:gd name="connsiteY20" fmla="*/ 5319955 h 6464302"/>
              <a:gd name="connsiteX21" fmla="*/ 3125348 w 11965575"/>
              <a:gd name="connsiteY21" fmla="*/ 5328477 h 6464302"/>
              <a:gd name="connsiteX22" fmla="*/ 3127402 w 11965575"/>
              <a:gd name="connsiteY22" fmla="*/ 5344814 h 6464302"/>
              <a:gd name="connsiteX23" fmla="*/ 3124852 w 11965575"/>
              <a:gd name="connsiteY23" fmla="*/ 5351122 h 6464302"/>
              <a:gd name="connsiteX24" fmla="*/ 3129551 w 11965575"/>
              <a:gd name="connsiteY24" fmla="*/ 5350884 h 6464302"/>
              <a:gd name="connsiteX25" fmla="*/ 3188808 w 11965575"/>
              <a:gd name="connsiteY25" fmla="*/ 5351999 h 6464302"/>
              <a:gd name="connsiteX26" fmla="*/ 3203861 w 11965575"/>
              <a:gd name="connsiteY26" fmla="*/ 5348896 h 6464302"/>
              <a:gd name="connsiteX27" fmla="*/ 3207095 w 11965575"/>
              <a:gd name="connsiteY27" fmla="*/ 5343634 h 6464302"/>
              <a:gd name="connsiteX28" fmla="*/ 3206151 w 11965575"/>
              <a:gd name="connsiteY28" fmla="*/ 5341407 h 6464302"/>
              <a:gd name="connsiteX29" fmla="*/ 3179542 w 11965575"/>
              <a:gd name="connsiteY29" fmla="*/ 5332503 h 6464302"/>
              <a:gd name="connsiteX30" fmla="*/ 3165235 w 11965575"/>
              <a:gd name="connsiteY30" fmla="*/ 5338836 h 6464302"/>
              <a:gd name="connsiteX31" fmla="*/ 3160046 w 11965575"/>
              <a:gd name="connsiteY31" fmla="*/ 5339873 h 6464302"/>
              <a:gd name="connsiteX32" fmla="*/ 3149413 w 11965575"/>
              <a:gd name="connsiteY32" fmla="*/ 5343893 h 6464302"/>
              <a:gd name="connsiteX33" fmla="*/ 3148077 w 11965575"/>
              <a:gd name="connsiteY33" fmla="*/ 5347636 h 6464302"/>
              <a:gd name="connsiteX34" fmla="*/ 3137626 w 11965575"/>
              <a:gd name="connsiteY34" fmla="*/ 5324761 h 6464302"/>
              <a:gd name="connsiteX35" fmla="*/ 3133208 w 11965575"/>
              <a:gd name="connsiteY35" fmla="*/ 5319955 h 6464302"/>
              <a:gd name="connsiteX36" fmla="*/ 3287553 w 11965575"/>
              <a:gd name="connsiteY36" fmla="*/ 5174577 h 6464302"/>
              <a:gd name="connsiteX37" fmla="*/ 3287712 w 11965575"/>
              <a:gd name="connsiteY37" fmla="*/ 5180190 h 6464302"/>
              <a:gd name="connsiteX38" fmla="*/ 3288210 w 11965575"/>
              <a:gd name="connsiteY38" fmla="*/ 5197788 h 6464302"/>
              <a:gd name="connsiteX39" fmla="*/ 3301423 w 11965575"/>
              <a:gd name="connsiteY39" fmla="*/ 5187483 h 6464302"/>
              <a:gd name="connsiteX40" fmla="*/ 3301403 w 11965575"/>
              <a:gd name="connsiteY40" fmla="*/ 5187450 h 6464302"/>
              <a:gd name="connsiteX41" fmla="*/ 3331377 w 11965575"/>
              <a:gd name="connsiteY41" fmla="*/ 5160957 h 6464302"/>
              <a:gd name="connsiteX42" fmla="*/ 3322826 w 11965575"/>
              <a:gd name="connsiteY42" fmla="*/ 5165475 h 6464302"/>
              <a:gd name="connsiteX43" fmla="*/ 3309856 w 11965575"/>
              <a:gd name="connsiteY43" fmla="*/ 5168066 h 6464302"/>
              <a:gd name="connsiteX44" fmla="*/ 3304282 w 11965575"/>
              <a:gd name="connsiteY44" fmla="*/ 5172023 h 6464302"/>
              <a:gd name="connsiteX45" fmla="*/ 3309521 w 11965575"/>
              <a:gd name="connsiteY45" fmla="*/ 5176981 h 6464302"/>
              <a:gd name="connsiteX46" fmla="*/ 3311702 w 11965575"/>
              <a:gd name="connsiteY46" fmla="*/ 5179465 h 6464302"/>
              <a:gd name="connsiteX47" fmla="*/ 3312496 w 11965575"/>
              <a:gd name="connsiteY47" fmla="*/ 5178846 h 6464302"/>
              <a:gd name="connsiteX48" fmla="*/ 3219833 w 11965575"/>
              <a:gd name="connsiteY48" fmla="*/ 5148447 h 6464302"/>
              <a:gd name="connsiteX49" fmla="*/ 3211536 w 11965575"/>
              <a:gd name="connsiteY49" fmla="*/ 5153896 h 6464302"/>
              <a:gd name="connsiteX50" fmla="*/ 3204548 w 11965575"/>
              <a:gd name="connsiteY50" fmla="*/ 5168564 h 6464302"/>
              <a:gd name="connsiteX51" fmla="*/ 3201775 w 11965575"/>
              <a:gd name="connsiteY51" fmla="*/ 5164062 h 6464302"/>
              <a:gd name="connsiteX52" fmla="*/ 3194456 w 11965575"/>
              <a:gd name="connsiteY52" fmla="*/ 5155728 h 6464302"/>
              <a:gd name="connsiteX53" fmla="*/ 3186775 w 11965575"/>
              <a:gd name="connsiteY53" fmla="*/ 5169270 h 6464302"/>
              <a:gd name="connsiteX54" fmla="*/ 3184134 w 11965575"/>
              <a:gd name="connsiteY54" fmla="*/ 5174377 h 6464302"/>
              <a:gd name="connsiteX55" fmla="*/ 3196610 w 11965575"/>
              <a:gd name="connsiteY55" fmla="*/ 5172675 h 6464302"/>
              <a:gd name="connsiteX56" fmla="*/ 3228267 w 11965575"/>
              <a:gd name="connsiteY56" fmla="*/ 5166321 h 6464302"/>
              <a:gd name="connsiteX57" fmla="*/ 3223736 w 11965575"/>
              <a:gd name="connsiteY57" fmla="*/ 5157147 h 6464302"/>
              <a:gd name="connsiteX58" fmla="*/ 3219833 w 11965575"/>
              <a:gd name="connsiteY58" fmla="*/ 5148447 h 6464302"/>
              <a:gd name="connsiteX59" fmla="*/ 3464728 w 11965575"/>
              <a:gd name="connsiteY59" fmla="*/ 5123737 h 6464302"/>
              <a:gd name="connsiteX60" fmla="*/ 3461218 w 11965575"/>
              <a:gd name="connsiteY60" fmla="*/ 5131192 h 6464302"/>
              <a:gd name="connsiteX61" fmla="*/ 3460574 w 11965575"/>
              <a:gd name="connsiteY61" fmla="*/ 5136061 h 6464302"/>
              <a:gd name="connsiteX62" fmla="*/ 3460346 w 11965575"/>
              <a:gd name="connsiteY62" fmla="*/ 5136960 h 6464302"/>
              <a:gd name="connsiteX63" fmla="*/ 3491572 w 11965575"/>
              <a:gd name="connsiteY63" fmla="*/ 5136478 h 6464302"/>
              <a:gd name="connsiteX64" fmla="*/ 3486003 w 11965575"/>
              <a:gd name="connsiteY64" fmla="*/ 5134773 h 6464302"/>
              <a:gd name="connsiteX65" fmla="*/ 3472110 w 11965575"/>
              <a:gd name="connsiteY65" fmla="*/ 5125225 h 6464302"/>
              <a:gd name="connsiteX66" fmla="*/ 3464728 w 11965575"/>
              <a:gd name="connsiteY66" fmla="*/ 5123737 h 6464302"/>
              <a:gd name="connsiteX67" fmla="*/ 3406844 w 11965575"/>
              <a:gd name="connsiteY67" fmla="*/ 5122148 h 6464302"/>
              <a:gd name="connsiteX68" fmla="*/ 3387529 w 11965575"/>
              <a:gd name="connsiteY68" fmla="*/ 5134538 h 6464302"/>
              <a:gd name="connsiteX69" fmla="*/ 3378311 w 11965575"/>
              <a:gd name="connsiteY69" fmla="*/ 5147626 h 6464302"/>
              <a:gd name="connsiteX70" fmla="*/ 3385821 w 11965575"/>
              <a:gd name="connsiteY70" fmla="*/ 5153842 h 6464302"/>
              <a:gd name="connsiteX71" fmla="*/ 3396946 w 11965575"/>
              <a:gd name="connsiteY71" fmla="*/ 5168831 h 6464302"/>
              <a:gd name="connsiteX72" fmla="*/ 3408416 w 11965575"/>
              <a:gd name="connsiteY72" fmla="*/ 5167458 h 6464302"/>
              <a:gd name="connsiteX73" fmla="*/ 3410198 w 11965575"/>
              <a:gd name="connsiteY73" fmla="*/ 5162282 h 6464302"/>
              <a:gd name="connsiteX74" fmla="*/ 3425653 w 11965575"/>
              <a:gd name="connsiteY74" fmla="*/ 5141454 h 6464302"/>
              <a:gd name="connsiteX75" fmla="*/ 3421997 w 11965575"/>
              <a:gd name="connsiteY75" fmla="*/ 5134920 h 6464302"/>
              <a:gd name="connsiteX76" fmla="*/ 3406844 w 11965575"/>
              <a:gd name="connsiteY76" fmla="*/ 5122148 h 6464302"/>
              <a:gd name="connsiteX77" fmla="*/ 3571719 w 11965575"/>
              <a:gd name="connsiteY77" fmla="*/ 5065827 h 6464302"/>
              <a:gd name="connsiteX78" fmla="*/ 3556283 w 11965575"/>
              <a:gd name="connsiteY78" fmla="*/ 5067963 h 6464302"/>
              <a:gd name="connsiteX79" fmla="*/ 3540176 w 11965575"/>
              <a:gd name="connsiteY79" fmla="*/ 5087928 h 6464302"/>
              <a:gd name="connsiteX80" fmla="*/ 3538479 w 11965575"/>
              <a:gd name="connsiteY80" fmla="*/ 5113547 h 6464302"/>
              <a:gd name="connsiteX81" fmla="*/ 3516863 w 11965575"/>
              <a:gd name="connsiteY81" fmla="*/ 5136982 h 6464302"/>
              <a:gd name="connsiteX82" fmla="*/ 3507169 w 11965575"/>
              <a:gd name="connsiteY82" fmla="*/ 5138629 h 6464302"/>
              <a:gd name="connsiteX83" fmla="*/ 3517899 w 11965575"/>
              <a:gd name="connsiteY83" fmla="*/ 5147384 h 6464302"/>
              <a:gd name="connsiteX84" fmla="*/ 3575877 w 11965575"/>
              <a:gd name="connsiteY84" fmla="*/ 5136244 h 6464302"/>
              <a:gd name="connsiteX85" fmla="*/ 3586190 w 11965575"/>
              <a:gd name="connsiteY85" fmla="*/ 5135773 h 6464302"/>
              <a:gd name="connsiteX86" fmla="*/ 3625664 w 11965575"/>
              <a:gd name="connsiteY86" fmla="*/ 5139065 h 6464302"/>
              <a:gd name="connsiteX87" fmla="*/ 3641821 w 11965575"/>
              <a:gd name="connsiteY87" fmla="*/ 5140662 h 6464302"/>
              <a:gd name="connsiteX88" fmla="*/ 3650376 w 11965575"/>
              <a:gd name="connsiteY88" fmla="*/ 5138754 h 6464302"/>
              <a:gd name="connsiteX89" fmla="*/ 3656523 w 11965575"/>
              <a:gd name="connsiteY89" fmla="*/ 5131360 h 6464302"/>
              <a:gd name="connsiteX90" fmla="*/ 3639700 w 11965575"/>
              <a:gd name="connsiteY90" fmla="*/ 5131245 h 6464302"/>
              <a:gd name="connsiteX91" fmla="*/ 3626114 w 11965575"/>
              <a:gd name="connsiteY91" fmla="*/ 5125743 h 6464302"/>
              <a:gd name="connsiteX92" fmla="*/ 3620438 w 11965575"/>
              <a:gd name="connsiteY92" fmla="*/ 5117713 h 6464302"/>
              <a:gd name="connsiteX93" fmla="*/ 3602150 w 11965575"/>
              <a:gd name="connsiteY93" fmla="*/ 5122314 h 6464302"/>
              <a:gd name="connsiteX94" fmla="*/ 3597269 w 11965575"/>
              <a:gd name="connsiteY94" fmla="*/ 5127398 h 6464302"/>
              <a:gd name="connsiteX95" fmla="*/ 3600818 w 11965575"/>
              <a:gd name="connsiteY95" fmla="*/ 5094142 h 6464302"/>
              <a:gd name="connsiteX96" fmla="*/ 3606648 w 11965575"/>
              <a:gd name="connsiteY96" fmla="*/ 5088237 h 6464302"/>
              <a:gd name="connsiteX97" fmla="*/ 3610937 w 11965575"/>
              <a:gd name="connsiteY97" fmla="*/ 5094017 h 6464302"/>
              <a:gd name="connsiteX98" fmla="*/ 3615919 w 11965575"/>
              <a:gd name="connsiteY98" fmla="*/ 5100921 h 6464302"/>
              <a:gd name="connsiteX99" fmla="*/ 3619670 w 11965575"/>
              <a:gd name="connsiteY99" fmla="*/ 5091639 h 6464302"/>
              <a:gd name="connsiteX100" fmla="*/ 3599894 w 11965575"/>
              <a:gd name="connsiteY100" fmla="*/ 5082002 h 6464302"/>
              <a:gd name="connsiteX101" fmla="*/ 3590159 w 11965575"/>
              <a:gd name="connsiteY101" fmla="*/ 5079207 h 6464302"/>
              <a:gd name="connsiteX102" fmla="*/ 3571719 w 11965575"/>
              <a:gd name="connsiteY102" fmla="*/ 5065827 h 6464302"/>
              <a:gd name="connsiteX103" fmla="*/ 1375109 w 11965575"/>
              <a:gd name="connsiteY103" fmla="*/ 4421930 h 6464302"/>
              <a:gd name="connsiteX104" fmla="*/ 1370757 w 11965575"/>
              <a:gd name="connsiteY104" fmla="*/ 4422779 h 6464302"/>
              <a:gd name="connsiteX105" fmla="*/ 1344031 w 11965575"/>
              <a:gd name="connsiteY105" fmla="*/ 4427190 h 6464302"/>
              <a:gd name="connsiteX106" fmla="*/ 1335298 w 11965575"/>
              <a:gd name="connsiteY106" fmla="*/ 4430169 h 6464302"/>
              <a:gd name="connsiteX107" fmla="*/ 1374043 w 11965575"/>
              <a:gd name="connsiteY107" fmla="*/ 4422399 h 6464302"/>
              <a:gd name="connsiteX108" fmla="*/ 1494325 w 11965575"/>
              <a:gd name="connsiteY108" fmla="*/ 4335168 h 6464302"/>
              <a:gd name="connsiteX109" fmla="*/ 1491192 w 11965575"/>
              <a:gd name="connsiteY109" fmla="*/ 4339951 h 6464302"/>
              <a:gd name="connsiteX110" fmla="*/ 1481082 w 11965575"/>
              <a:gd name="connsiteY110" fmla="*/ 4366689 h 6464302"/>
              <a:gd name="connsiteX111" fmla="*/ 1481824 w 11965575"/>
              <a:gd name="connsiteY111" fmla="*/ 4368060 h 6464302"/>
              <a:gd name="connsiteX112" fmla="*/ 1500129 w 11965575"/>
              <a:gd name="connsiteY112" fmla="*/ 4326305 h 6464302"/>
              <a:gd name="connsiteX113" fmla="*/ 1495063 w 11965575"/>
              <a:gd name="connsiteY113" fmla="*/ 4334040 h 6464302"/>
              <a:gd name="connsiteX114" fmla="*/ 1506470 w 11965575"/>
              <a:gd name="connsiteY114" fmla="*/ 4353210 h 6464302"/>
              <a:gd name="connsiteX115" fmla="*/ 1536335 w 11965575"/>
              <a:gd name="connsiteY115" fmla="*/ 4369231 h 6464302"/>
              <a:gd name="connsiteX116" fmla="*/ 1539850 w 11965575"/>
              <a:gd name="connsiteY116" fmla="*/ 4365820 h 6464302"/>
              <a:gd name="connsiteX117" fmla="*/ 1535166 w 11965575"/>
              <a:gd name="connsiteY117" fmla="*/ 4364084 h 6464302"/>
              <a:gd name="connsiteX118" fmla="*/ 1519288 w 11965575"/>
              <a:gd name="connsiteY118" fmla="*/ 4348411 h 6464302"/>
              <a:gd name="connsiteX119" fmla="*/ 1513034 w 11965575"/>
              <a:gd name="connsiteY119" fmla="*/ 4335592 h 6464302"/>
              <a:gd name="connsiteX120" fmla="*/ 1500129 w 11965575"/>
              <a:gd name="connsiteY120" fmla="*/ 4326305 h 6464302"/>
              <a:gd name="connsiteX121" fmla="*/ 421262 w 11965575"/>
              <a:gd name="connsiteY121" fmla="*/ 4103152 h 6464302"/>
              <a:gd name="connsiteX122" fmla="*/ 421748 w 11965575"/>
              <a:gd name="connsiteY122" fmla="*/ 4104759 h 6464302"/>
              <a:gd name="connsiteX123" fmla="*/ 423004 w 11965575"/>
              <a:gd name="connsiteY123" fmla="*/ 4104513 h 6464302"/>
              <a:gd name="connsiteX124" fmla="*/ 8913674 w 11965575"/>
              <a:gd name="connsiteY124" fmla="*/ 4072810 h 6464302"/>
              <a:gd name="connsiteX125" fmla="*/ 8912389 w 11965575"/>
              <a:gd name="connsiteY125" fmla="*/ 4073556 h 6464302"/>
              <a:gd name="connsiteX126" fmla="*/ 8920757 w 11965575"/>
              <a:gd name="connsiteY126" fmla="*/ 4083236 h 6464302"/>
              <a:gd name="connsiteX127" fmla="*/ 8920538 w 11965575"/>
              <a:gd name="connsiteY127" fmla="*/ 4088400 h 6464302"/>
              <a:gd name="connsiteX128" fmla="*/ 8929947 w 11965575"/>
              <a:gd name="connsiteY128" fmla="*/ 4096164 h 6464302"/>
              <a:gd name="connsiteX129" fmla="*/ 8932695 w 11965575"/>
              <a:gd name="connsiteY129" fmla="*/ 4087527 h 6464302"/>
              <a:gd name="connsiteX130" fmla="*/ 8933689 w 11965575"/>
              <a:gd name="connsiteY130" fmla="*/ 4085732 h 6464302"/>
              <a:gd name="connsiteX131" fmla="*/ 8932944 w 11965575"/>
              <a:gd name="connsiteY131" fmla="*/ 4085649 h 6464302"/>
              <a:gd name="connsiteX132" fmla="*/ 8923529 w 11965575"/>
              <a:gd name="connsiteY132" fmla="*/ 4080636 h 6464302"/>
              <a:gd name="connsiteX133" fmla="*/ 8922980 w 11965575"/>
              <a:gd name="connsiteY133" fmla="*/ 4077119 h 6464302"/>
              <a:gd name="connsiteX134" fmla="*/ 8913674 w 11965575"/>
              <a:gd name="connsiteY134" fmla="*/ 4072810 h 6464302"/>
              <a:gd name="connsiteX135" fmla="*/ 8828571 w 11965575"/>
              <a:gd name="connsiteY135" fmla="*/ 4029909 h 6464302"/>
              <a:gd name="connsiteX136" fmla="*/ 8812816 w 11965575"/>
              <a:gd name="connsiteY136" fmla="*/ 4039573 h 6464302"/>
              <a:gd name="connsiteX137" fmla="*/ 8804499 w 11965575"/>
              <a:gd name="connsiteY137" fmla="*/ 4041591 h 6464302"/>
              <a:gd name="connsiteX138" fmla="*/ 8787603 w 11965575"/>
              <a:gd name="connsiteY138" fmla="*/ 4048552 h 6464302"/>
              <a:gd name="connsiteX139" fmla="*/ 8788839 w 11965575"/>
              <a:gd name="connsiteY139" fmla="*/ 4051138 h 6464302"/>
              <a:gd name="connsiteX140" fmla="*/ 8795373 w 11965575"/>
              <a:gd name="connsiteY140" fmla="*/ 4049917 h 6464302"/>
              <a:gd name="connsiteX141" fmla="*/ 8798729 w 11965575"/>
              <a:gd name="connsiteY141" fmla="*/ 4046094 h 6464302"/>
              <a:gd name="connsiteX142" fmla="*/ 8801793 w 11965575"/>
              <a:gd name="connsiteY142" fmla="*/ 4048718 h 6464302"/>
              <a:gd name="connsiteX143" fmla="*/ 8806008 w 11965575"/>
              <a:gd name="connsiteY143" fmla="*/ 4047930 h 6464302"/>
              <a:gd name="connsiteX144" fmla="*/ 8836024 w 11965575"/>
              <a:gd name="connsiteY144" fmla="*/ 4052349 h 6464302"/>
              <a:gd name="connsiteX145" fmla="*/ 8846733 w 11965575"/>
              <a:gd name="connsiteY145" fmla="*/ 4052857 h 6464302"/>
              <a:gd name="connsiteX146" fmla="*/ 8855711 w 11965575"/>
              <a:gd name="connsiteY146" fmla="*/ 4048305 h 6464302"/>
              <a:gd name="connsiteX147" fmla="*/ 8855520 w 11965575"/>
              <a:gd name="connsiteY147" fmla="*/ 4045871 h 6464302"/>
              <a:gd name="connsiteX148" fmla="*/ 8841759 w 11965575"/>
              <a:gd name="connsiteY148" fmla="*/ 4031451 h 6464302"/>
              <a:gd name="connsiteX149" fmla="*/ 8828571 w 11965575"/>
              <a:gd name="connsiteY149" fmla="*/ 4029909 h 6464302"/>
              <a:gd name="connsiteX150" fmla="*/ 658422 w 11965575"/>
              <a:gd name="connsiteY150" fmla="*/ 3792499 h 6464302"/>
              <a:gd name="connsiteX151" fmla="*/ 642338 w 11965575"/>
              <a:gd name="connsiteY151" fmla="*/ 3797487 h 6464302"/>
              <a:gd name="connsiteX152" fmla="*/ 614655 w 11965575"/>
              <a:gd name="connsiteY152" fmla="*/ 3815416 h 6464302"/>
              <a:gd name="connsiteX153" fmla="*/ 597214 w 11965575"/>
              <a:gd name="connsiteY153" fmla="*/ 3820867 h 6464302"/>
              <a:gd name="connsiteX154" fmla="*/ 598168 w 11965575"/>
              <a:gd name="connsiteY154" fmla="*/ 3821238 h 6464302"/>
              <a:gd name="connsiteX155" fmla="*/ 633988 w 11965575"/>
              <a:gd name="connsiteY155" fmla="*/ 3816002 h 6464302"/>
              <a:gd name="connsiteX156" fmla="*/ 637244 w 11965575"/>
              <a:gd name="connsiteY156" fmla="*/ 3868795 h 6464302"/>
              <a:gd name="connsiteX157" fmla="*/ 672765 w 11965575"/>
              <a:gd name="connsiteY157" fmla="*/ 3838969 h 6464302"/>
              <a:gd name="connsiteX158" fmla="*/ 688325 w 11965575"/>
              <a:gd name="connsiteY158" fmla="*/ 3823136 h 6464302"/>
              <a:gd name="connsiteX159" fmla="*/ 689246 w 11965575"/>
              <a:gd name="connsiteY159" fmla="*/ 3819055 h 6464302"/>
              <a:gd name="connsiteX160" fmla="*/ 690786 w 11965575"/>
              <a:gd name="connsiteY160" fmla="*/ 3816291 h 6464302"/>
              <a:gd name="connsiteX161" fmla="*/ 697091 w 11965575"/>
              <a:gd name="connsiteY161" fmla="*/ 3803764 h 6464302"/>
              <a:gd name="connsiteX162" fmla="*/ 681603 w 11965575"/>
              <a:gd name="connsiteY162" fmla="*/ 3807532 h 6464302"/>
              <a:gd name="connsiteX163" fmla="*/ 677134 w 11965575"/>
              <a:gd name="connsiteY163" fmla="*/ 3814354 h 6464302"/>
              <a:gd name="connsiteX164" fmla="*/ 669092 w 11965575"/>
              <a:gd name="connsiteY164" fmla="*/ 3819179 h 6464302"/>
              <a:gd name="connsiteX165" fmla="*/ 667505 w 11965575"/>
              <a:gd name="connsiteY165" fmla="*/ 3810006 h 6464302"/>
              <a:gd name="connsiteX166" fmla="*/ 658422 w 11965575"/>
              <a:gd name="connsiteY166" fmla="*/ 3792499 h 6464302"/>
              <a:gd name="connsiteX167" fmla="*/ 1345330 w 11965575"/>
              <a:gd name="connsiteY167" fmla="*/ 3562382 h 6464302"/>
              <a:gd name="connsiteX168" fmla="*/ 1320467 w 11965575"/>
              <a:gd name="connsiteY168" fmla="*/ 3565243 h 6464302"/>
              <a:gd name="connsiteX169" fmla="*/ 1294018 w 11965575"/>
              <a:gd name="connsiteY169" fmla="*/ 3566716 h 6464302"/>
              <a:gd name="connsiteX170" fmla="*/ 1323278 w 11965575"/>
              <a:gd name="connsiteY170" fmla="*/ 3574962 h 6464302"/>
              <a:gd name="connsiteX171" fmla="*/ 1335044 w 11965575"/>
              <a:gd name="connsiteY171" fmla="*/ 3570665 h 6464302"/>
              <a:gd name="connsiteX172" fmla="*/ 1576046 w 11965575"/>
              <a:gd name="connsiteY172" fmla="*/ 3550278 h 6464302"/>
              <a:gd name="connsiteX173" fmla="*/ 1574182 w 11965575"/>
              <a:gd name="connsiteY173" fmla="*/ 3554008 h 6464302"/>
              <a:gd name="connsiteX174" fmla="*/ 1574660 w 11965575"/>
              <a:gd name="connsiteY174" fmla="*/ 3553957 h 6464302"/>
              <a:gd name="connsiteX175" fmla="*/ 1583316 w 11965575"/>
              <a:gd name="connsiteY175" fmla="*/ 3551208 h 6464302"/>
              <a:gd name="connsiteX176" fmla="*/ 1469346 w 11965575"/>
              <a:gd name="connsiteY176" fmla="*/ 3547767 h 6464302"/>
              <a:gd name="connsiteX177" fmla="*/ 1453959 w 11965575"/>
              <a:gd name="connsiteY177" fmla="*/ 3555686 h 6464302"/>
              <a:gd name="connsiteX178" fmla="*/ 1454828 w 11965575"/>
              <a:gd name="connsiteY178" fmla="*/ 3556342 h 6464302"/>
              <a:gd name="connsiteX179" fmla="*/ 1467834 w 11965575"/>
              <a:gd name="connsiteY179" fmla="*/ 3552222 h 6464302"/>
              <a:gd name="connsiteX180" fmla="*/ 769843 w 11965575"/>
              <a:gd name="connsiteY180" fmla="*/ 3222793 h 6464302"/>
              <a:gd name="connsiteX181" fmla="*/ 736906 w 11965575"/>
              <a:gd name="connsiteY181" fmla="*/ 3224831 h 6464302"/>
              <a:gd name="connsiteX182" fmla="*/ 728416 w 11965575"/>
              <a:gd name="connsiteY182" fmla="*/ 3234066 h 6464302"/>
              <a:gd name="connsiteX183" fmla="*/ 720523 w 11965575"/>
              <a:gd name="connsiteY183" fmla="*/ 3237419 h 6464302"/>
              <a:gd name="connsiteX184" fmla="*/ 693072 w 11965575"/>
              <a:gd name="connsiteY184" fmla="*/ 3235016 h 6464302"/>
              <a:gd name="connsiteX185" fmla="*/ 659018 w 11965575"/>
              <a:gd name="connsiteY185" fmla="*/ 3248080 h 6464302"/>
              <a:gd name="connsiteX186" fmla="*/ 650678 w 11965575"/>
              <a:gd name="connsiteY186" fmla="*/ 3255845 h 6464302"/>
              <a:gd name="connsiteX187" fmla="*/ 649084 w 11965575"/>
              <a:gd name="connsiteY187" fmla="*/ 3263750 h 6464302"/>
              <a:gd name="connsiteX188" fmla="*/ 659413 w 11965575"/>
              <a:gd name="connsiteY188" fmla="*/ 3262756 h 6464302"/>
              <a:gd name="connsiteX189" fmla="*/ 788558 w 11965575"/>
              <a:gd name="connsiteY189" fmla="*/ 3244910 h 6464302"/>
              <a:gd name="connsiteX190" fmla="*/ 799855 w 11965575"/>
              <a:gd name="connsiteY190" fmla="*/ 3239808 h 6464302"/>
              <a:gd name="connsiteX191" fmla="*/ 802753 w 11965575"/>
              <a:gd name="connsiteY191" fmla="*/ 3234564 h 6464302"/>
              <a:gd name="connsiteX192" fmla="*/ 801438 w 11965575"/>
              <a:gd name="connsiteY192" fmla="*/ 3233986 h 6464302"/>
              <a:gd name="connsiteX193" fmla="*/ 769843 w 11965575"/>
              <a:gd name="connsiteY193" fmla="*/ 3222793 h 6464302"/>
              <a:gd name="connsiteX194" fmla="*/ 723669 w 11965575"/>
              <a:gd name="connsiteY194" fmla="*/ 3184574 h 6464302"/>
              <a:gd name="connsiteX195" fmla="*/ 725592 w 11965575"/>
              <a:gd name="connsiteY195" fmla="*/ 3187435 h 6464302"/>
              <a:gd name="connsiteX196" fmla="*/ 725688 w 11965575"/>
              <a:gd name="connsiteY196" fmla="*/ 3187319 h 6464302"/>
              <a:gd name="connsiteX197" fmla="*/ 709233 w 11965575"/>
              <a:gd name="connsiteY197" fmla="*/ 3172153 h 6464302"/>
              <a:gd name="connsiteX198" fmla="*/ 695241 w 11965575"/>
              <a:gd name="connsiteY198" fmla="*/ 3175682 h 6464302"/>
              <a:gd name="connsiteX199" fmla="*/ 670445 w 11965575"/>
              <a:gd name="connsiteY199" fmla="*/ 3183352 h 6464302"/>
              <a:gd name="connsiteX200" fmla="*/ 652905 w 11965575"/>
              <a:gd name="connsiteY200" fmla="*/ 3179198 h 6464302"/>
              <a:gd name="connsiteX201" fmla="*/ 658824 w 11965575"/>
              <a:gd name="connsiteY201" fmla="*/ 3200332 h 6464302"/>
              <a:gd name="connsiteX202" fmla="*/ 673764 w 11965575"/>
              <a:gd name="connsiteY202" fmla="*/ 3214382 h 6464302"/>
              <a:gd name="connsiteX203" fmla="*/ 691834 w 11965575"/>
              <a:gd name="connsiteY203" fmla="*/ 3197559 h 6464302"/>
              <a:gd name="connsiteX204" fmla="*/ 698736 w 11965575"/>
              <a:gd name="connsiteY204" fmla="*/ 3179151 h 6464302"/>
              <a:gd name="connsiteX205" fmla="*/ 710797 w 11965575"/>
              <a:gd name="connsiteY205" fmla="*/ 3173299 h 6464302"/>
              <a:gd name="connsiteX206" fmla="*/ 3508720 w 11965575"/>
              <a:gd name="connsiteY206" fmla="*/ 2716310 h 6464302"/>
              <a:gd name="connsiteX207" fmla="*/ 3470310 w 11965575"/>
              <a:gd name="connsiteY207" fmla="*/ 2717328 h 6464302"/>
              <a:gd name="connsiteX208" fmla="*/ 3440753 w 11965575"/>
              <a:gd name="connsiteY208" fmla="*/ 2717133 h 6464302"/>
              <a:gd name="connsiteX209" fmla="*/ 3716523 w 11965575"/>
              <a:gd name="connsiteY209" fmla="*/ 2766212 h 6464302"/>
              <a:gd name="connsiteX210" fmla="*/ 3742434 w 11965575"/>
              <a:gd name="connsiteY210" fmla="*/ 2771382 h 6464302"/>
              <a:gd name="connsiteX211" fmla="*/ 3748071 w 11965575"/>
              <a:gd name="connsiteY211" fmla="*/ 2769737 h 6464302"/>
              <a:gd name="connsiteX212" fmla="*/ 3638352 w 11965575"/>
              <a:gd name="connsiteY212" fmla="*/ 2748652 h 6464302"/>
              <a:gd name="connsiteX213" fmla="*/ 3546178 w 11965575"/>
              <a:gd name="connsiteY213" fmla="*/ 2723762 h 6464302"/>
              <a:gd name="connsiteX214" fmla="*/ 3508720 w 11965575"/>
              <a:gd name="connsiteY214" fmla="*/ 2716310 h 6464302"/>
              <a:gd name="connsiteX215" fmla="*/ 3235593 w 11965575"/>
              <a:gd name="connsiteY215" fmla="*/ 2682246 h 6464302"/>
              <a:gd name="connsiteX216" fmla="*/ 3422496 w 11965575"/>
              <a:gd name="connsiteY216" fmla="*/ 2714006 h 6464302"/>
              <a:gd name="connsiteX217" fmla="*/ 3399336 w 11965575"/>
              <a:gd name="connsiteY217" fmla="*/ 2708246 h 6464302"/>
              <a:gd name="connsiteX218" fmla="*/ 3285296 w 11965575"/>
              <a:gd name="connsiteY218" fmla="*/ 2687105 h 6464302"/>
              <a:gd name="connsiteX219" fmla="*/ 3236249 w 11965575"/>
              <a:gd name="connsiteY219" fmla="*/ 2682260 h 6464302"/>
              <a:gd name="connsiteX220" fmla="*/ 3524568 w 11965575"/>
              <a:gd name="connsiteY220" fmla="*/ 2423074 h 6464302"/>
              <a:gd name="connsiteX221" fmla="*/ 3518598 w 11965575"/>
              <a:gd name="connsiteY221" fmla="*/ 2427447 h 6464302"/>
              <a:gd name="connsiteX222" fmla="*/ 3517947 w 11965575"/>
              <a:gd name="connsiteY222" fmla="*/ 2431141 h 6464302"/>
              <a:gd name="connsiteX223" fmla="*/ 3543173 w 11965575"/>
              <a:gd name="connsiteY223" fmla="*/ 2436098 h 6464302"/>
              <a:gd name="connsiteX224" fmla="*/ 3541779 w 11965575"/>
              <a:gd name="connsiteY224" fmla="*/ 2434992 h 6464302"/>
              <a:gd name="connsiteX225" fmla="*/ 3524568 w 11965575"/>
              <a:gd name="connsiteY225" fmla="*/ 2423074 h 6464302"/>
              <a:gd name="connsiteX226" fmla="*/ 3636917 w 11965575"/>
              <a:gd name="connsiteY226" fmla="*/ 2392478 h 6464302"/>
              <a:gd name="connsiteX227" fmla="*/ 3629825 w 11965575"/>
              <a:gd name="connsiteY227" fmla="*/ 2398998 h 6464302"/>
              <a:gd name="connsiteX228" fmla="*/ 3631273 w 11965575"/>
              <a:gd name="connsiteY228" fmla="*/ 2411858 h 6464302"/>
              <a:gd name="connsiteX229" fmla="*/ 3627775 w 11965575"/>
              <a:gd name="connsiteY229" fmla="*/ 2419060 h 6464302"/>
              <a:gd name="connsiteX230" fmla="*/ 3585965 w 11965575"/>
              <a:gd name="connsiteY230" fmla="*/ 2424498 h 6464302"/>
              <a:gd name="connsiteX231" fmla="*/ 3571361 w 11965575"/>
              <a:gd name="connsiteY231" fmla="*/ 2414649 h 6464302"/>
              <a:gd name="connsiteX232" fmla="*/ 3554333 w 11965575"/>
              <a:gd name="connsiteY232" fmla="*/ 2405911 h 6464302"/>
              <a:gd name="connsiteX233" fmla="*/ 3552407 w 11965575"/>
              <a:gd name="connsiteY233" fmla="*/ 2412625 h 6464302"/>
              <a:gd name="connsiteX234" fmla="*/ 3558022 w 11965575"/>
              <a:gd name="connsiteY234" fmla="*/ 2414477 h 6464302"/>
              <a:gd name="connsiteX235" fmla="*/ 3566781 w 11965575"/>
              <a:gd name="connsiteY235" fmla="*/ 2415353 h 6464302"/>
              <a:gd name="connsiteX236" fmla="*/ 3566023 w 11965575"/>
              <a:gd name="connsiteY236" fmla="*/ 2423861 h 6464302"/>
              <a:gd name="connsiteX237" fmla="*/ 3556728 w 11965575"/>
              <a:gd name="connsiteY237" fmla="*/ 2426030 h 6464302"/>
              <a:gd name="connsiteX238" fmla="*/ 3549321 w 11965575"/>
              <a:gd name="connsiteY238" fmla="*/ 2430130 h 6464302"/>
              <a:gd name="connsiteX239" fmla="*/ 3548650 w 11965575"/>
              <a:gd name="connsiteY239" fmla="*/ 2433936 h 6464302"/>
              <a:gd name="connsiteX240" fmla="*/ 3546627 w 11965575"/>
              <a:gd name="connsiteY240" fmla="*/ 2436776 h 6464302"/>
              <a:gd name="connsiteX241" fmla="*/ 3566985 w 11965575"/>
              <a:gd name="connsiteY241" fmla="*/ 2440776 h 6464302"/>
              <a:gd name="connsiteX242" fmla="*/ 3709799 w 11965575"/>
              <a:gd name="connsiteY242" fmla="*/ 2466258 h 6464302"/>
              <a:gd name="connsiteX243" fmla="*/ 3791598 w 11965575"/>
              <a:gd name="connsiteY243" fmla="*/ 2486028 h 6464302"/>
              <a:gd name="connsiteX244" fmla="*/ 3972167 w 11965575"/>
              <a:gd name="connsiteY244" fmla="*/ 2518029 h 6464302"/>
              <a:gd name="connsiteX245" fmla="*/ 4318639 w 11965575"/>
              <a:gd name="connsiteY245" fmla="*/ 2583644 h 6464302"/>
              <a:gd name="connsiteX246" fmla="*/ 4412739 w 11965575"/>
              <a:gd name="connsiteY246" fmla="*/ 2608087 h 6464302"/>
              <a:gd name="connsiteX247" fmla="*/ 4460154 w 11965575"/>
              <a:gd name="connsiteY247" fmla="*/ 2600917 h 6464302"/>
              <a:gd name="connsiteX248" fmla="*/ 4501789 w 11965575"/>
              <a:gd name="connsiteY248" fmla="*/ 2591652 h 6464302"/>
              <a:gd name="connsiteX249" fmla="*/ 4514939 w 11965575"/>
              <a:gd name="connsiteY249" fmla="*/ 2594082 h 6464302"/>
              <a:gd name="connsiteX250" fmla="*/ 4534613 w 11965575"/>
              <a:gd name="connsiteY250" fmla="*/ 2591730 h 6464302"/>
              <a:gd name="connsiteX251" fmla="*/ 4535433 w 11965575"/>
              <a:gd name="connsiteY251" fmla="*/ 2623797 h 6464302"/>
              <a:gd name="connsiteX252" fmla="*/ 4555391 w 11965575"/>
              <a:gd name="connsiteY252" fmla="*/ 2606539 h 6464302"/>
              <a:gd name="connsiteX253" fmla="*/ 4573963 w 11965575"/>
              <a:gd name="connsiteY253" fmla="*/ 2587028 h 6464302"/>
              <a:gd name="connsiteX254" fmla="*/ 4615650 w 11965575"/>
              <a:gd name="connsiteY254" fmla="*/ 2583758 h 6464302"/>
              <a:gd name="connsiteX255" fmla="*/ 4622326 w 11965575"/>
              <a:gd name="connsiteY255" fmla="*/ 2593730 h 6464302"/>
              <a:gd name="connsiteX256" fmla="*/ 4622869 w 11965575"/>
              <a:gd name="connsiteY256" fmla="*/ 2593114 h 6464302"/>
              <a:gd name="connsiteX257" fmla="*/ 4655419 w 11965575"/>
              <a:gd name="connsiteY257" fmla="*/ 2532452 h 6464302"/>
              <a:gd name="connsiteX258" fmla="*/ 4662249 w 11965575"/>
              <a:gd name="connsiteY258" fmla="*/ 2521314 h 6464302"/>
              <a:gd name="connsiteX259" fmla="*/ 4660077 w 11965575"/>
              <a:gd name="connsiteY259" fmla="*/ 2522313 h 6464302"/>
              <a:gd name="connsiteX260" fmla="*/ 4655754 w 11965575"/>
              <a:gd name="connsiteY260" fmla="*/ 2519214 h 6464302"/>
              <a:gd name="connsiteX261" fmla="*/ 4655760 w 11965575"/>
              <a:gd name="connsiteY261" fmla="*/ 2514470 h 6464302"/>
              <a:gd name="connsiteX262" fmla="*/ 4656080 w 11965575"/>
              <a:gd name="connsiteY262" fmla="*/ 2513163 h 6464302"/>
              <a:gd name="connsiteX263" fmla="*/ 4653499 w 11965575"/>
              <a:gd name="connsiteY263" fmla="*/ 2512304 h 6464302"/>
              <a:gd name="connsiteX264" fmla="*/ 4653018 w 11965575"/>
              <a:gd name="connsiteY264" fmla="*/ 2510589 h 6464302"/>
              <a:gd name="connsiteX265" fmla="*/ 4650086 w 11965575"/>
              <a:gd name="connsiteY265" fmla="*/ 2509810 h 6464302"/>
              <a:gd name="connsiteX266" fmla="*/ 4644682 w 11965575"/>
              <a:gd name="connsiteY266" fmla="*/ 2510353 h 6464302"/>
              <a:gd name="connsiteX267" fmla="*/ 4641139 w 11965575"/>
              <a:gd name="connsiteY267" fmla="*/ 2515342 h 6464302"/>
              <a:gd name="connsiteX268" fmla="*/ 4629148 w 11965575"/>
              <a:gd name="connsiteY268" fmla="*/ 2522617 h 6464302"/>
              <a:gd name="connsiteX269" fmla="*/ 4627886 w 11965575"/>
              <a:gd name="connsiteY269" fmla="*/ 2519166 h 6464302"/>
              <a:gd name="connsiteX270" fmla="*/ 4625575 w 11965575"/>
              <a:gd name="connsiteY270" fmla="*/ 2511254 h 6464302"/>
              <a:gd name="connsiteX271" fmla="*/ 4615973 w 11965575"/>
              <a:gd name="connsiteY271" fmla="*/ 2509584 h 6464302"/>
              <a:gd name="connsiteX272" fmla="*/ 4605575 w 11965575"/>
              <a:gd name="connsiteY272" fmla="*/ 2509314 h 6464302"/>
              <a:gd name="connsiteX273" fmla="*/ 4602045 w 11965575"/>
              <a:gd name="connsiteY273" fmla="*/ 2504816 h 6464302"/>
              <a:gd name="connsiteX274" fmla="*/ 4597933 w 11965575"/>
              <a:gd name="connsiteY274" fmla="*/ 2500710 h 6464302"/>
              <a:gd name="connsiteX275" fmla="*/ 4594398 w 11965575"/>
              <a:gd name="connsiteY275" fmla="*/ 2500956 h 6464302"/>
              <a:gd name="connsiteX276" fmla="*/ 4589755 w 11965575"/>
              <a:gd name="connsiteY276" fmla="*/ 2499366 h 6464302"/>
              <a:gd name="connsiteX277" fmla="*/ 4592029 w 11965575"/>
              <a:gd name="connsiteY277" fmla="*/ 2495669 h 6464302"/>
              <a:gd name="connsiteX278" fmla="*/ 4587450 w 11965575"/>
              <a:gd name="connsiteY278" fmla="*/ 2486711 h 6464302"/>
              <a:gd name="connsiteX279" fmla="*/ 4588907 w 11965575"/>
              <a:gd name="connsiteY279" fmla="*/ 2479810 h 6464302"/>
              <a:gd name="connsiteX280" fmla="*/ 4588188 w 11965575"/>
              <a:gd name="connsiteY280" fmla="*/ 2479364 h 6464302"/>
              <a:gd name="connsiteX281" fmla="*/ 4570755 w 11965575"/>
              <a:gd name="connsiteY281" fmla="*/ 2471337 h 6464302"/>
              <a:gd name="connsiteX282" fmla="*/ 4554054 w 11965575"/>
              <a:gd name="connsiteY282" fmla="*/ 2477607 h 6464302"/>
              <a:gd name="connsiteX283" fmla="*/ 4550689 w 11965575"/>
              <a:gd name="connsiteY283" fmla="*/ 2484048 h 6464302"/>
              <a:gd name="connsiteX284" fmla="*/ 4542516 w 11965575"/>
              <a:gd name="connsiteY284" fmla="*/ 2484070 h 6464302"/>
              <a:gd name="connsiteX285" fmla="*/ 4541212 w 11965575"/>
              <a:gd name="connsiteY285" fmla="*/ 2483036 h 6464302"/>
              <a:gd name="connsiteX286" fmla="*/ 4529578 w 11965575"/>
              <a:gd name="connsiteY286" fmla="*/ 2481616 h 6464302"/>
              <a:gd name="connsiteX287" fmla="*/ 4509052 w 11965575"/>
              <a:gd name="connsiteY287" fmla="*/ 2480081 h 6464302"/>
              <a:gd name="connsiteX288" fmla="*/ 4490902 w 11965575"/>
              <a:gd name="connsiteY288" fmla="*/ 2473491 h 6464302"/>
              <a:gd name="connsiteX289" fmla="*/ 4462431 w 11965575"/>
              <a:gd name="connsiteY289" fmla="*/ 2479101 h 6464302"/>
              <a:gd name="connsiteX290" fmla="*/ 4445719 w 11965575"/>
              <a:gd name="connsiteY290" fmla="*/ 2472784 h 6464302"/>
              <a:gd name="connsiteX291" fmla="*/ 4432966 w 11965575"/>
              <a:gd name="connsiteY291" fmla="*/ 2473510 h 6464302"/>
              <a:gd name="connsiteX292" fmla="*/ 4425059 w 11965575"/>
              <a:gd name="connsiteY292" fmla="*/ 2472011 h 6464302"/>
              <a:gd name="connsiteX293" fmla="*/ 4418802 w 11965575"/>
              <a:gd name="connsiteY293" fmla="*/ 2452732 h 6464302"/>
              <a:gd name="connsiteX294" fmla="*/ 4415840 w 11965575"/>
              <a:gd name="connsiteY294" fmla="*/ 2456890 h 6464302"/>
              <a:gd name="connsiteX295" fmla="*/ 4399588 w 11965575"/>
              <a:gd name="connsiteY295" fmla="*/ 2464818 h 6464302"/>
              <a:gd name="connsiteX296" fmla="*/ 4380318 w 11965575"/>
              <a:gd name="connsiteY296" fmla="*/ 2460375 h 6464302"/>
              <a:gd name="connsiteX297" fmla="*/ 4349921 w 11965575"/>
              <a:gd name="connsiteY297" fmla="*/ 2472699 h 6464302"/>
              <a:gd name="connsiteX298" fmla="*/ 4340502 w 11965575"/>
              <a:gd name="connsiteY298" fmla="*/ 2488216 h 6464302"/>
              <a:gd name="connsiteX299" fmla="*/ 4334665 w 11965575"/>
              <a:gd name="connsiteY299" fmla="*/ 2491827 h 6464302"/>
              <a:gd name="connsiteX300" fmla="*/ 4333582 w 11965575"/>
              <a:gd name="connsiteY300" fmla="*/ 2485330 h 6464302"/>
              <a:gd name="connsiteX301" fmla="*/ 4332854 w 11965575"/>
              <a:gd name="connsiteY301" fmla="*/ 2472606 h 6464302"/>
              <a:gd name="connsiteX302" fmla="*/ 4334646 w 11965575"/>
              <a:gd name="connsiteY302" fmla="*/ 2466655 h 6464302"/>
              <a:gd name="connsiteX303" fmla="*/ 4330056 w 11965575"/>
              <a:gd name="connsiteY303" fmla="*/ 2454772 h 6464302"/>
              <a:gd name="connsiteX304" fmla="*/ 4302075 w 11965575"/>
              <a:gd name="connsiteY304" fmla="*/ 2453395 h 6464302"/>
              <a:gd name="connsiteX305" fmla="*/ 4287528 w 11965575"/>
              <a:gd name="connsiteY305" fmla="*/ 2460074 h 6464302"/>
              <a:gd name="connsiteX306" fmla="*/ 4274955 w 11965575"/>
              <a:gd name="connsiteY306" fmla="*/ 2463981 h 6464302"/>
              <a:gd name="connsiteX307" fmla="*/ 4225777 w 11965575"/>
              <a:gd name="connsiteY307" fmla="*/ 2464876 h 6464302"/>
              <a:gd name="connsiteX308" fmla="*/ 4224205 w 11965575"/>
              <a:gd name="connsiteY308" fmla="*/ 2465364 h 6464302"/>
              <a:gd name="connsiteX309" fmla="*/ 4188442 w 11965575"/>
              <a:gd name="connsiteY309" fmla="*/ 2449140 h 6464302"/>
              <a:gd name="connsiteX310" fmla="*/ 4186918 w 11965575"/>
              <a:gd name="connsiteY310" fmla="*/ 2453570 h 6464302"/>
              <a:gd name="connsiteX311" fmla="*/ 4180364 w 11965575"/>
              <a:gd name="connsiteY311" fmla="*/ 2457046 h 6464302"/>
              <a:gd name="connsiteX312" fmla="*/ 4176186 w 11965575"/>
              <a:gd name="connsiteY312" fmla="*/ 2455467 h 6464302"/>
              <a:gd name="connsiteX313" fmla="*/ 4174978 w 11965575"/>
              <a:gd name="connsiteY313" fmla="*/ 2462316 h 6464302"/>
              <a:gd name="connsiteX314" fmla="*/ 4175611 w 11965575"/>
              <a:gd name="connsiteY314" fmla="*/ 2467156 h 6464302"/>
              <a:gd name="connsiteX315" fmla="*/ 4171480 w 11965575"/>
              <a:gd name="connsiteY315" fmla="*/ 2469518 h 6464302"/>
              <a:gd name="connsiteX316" fmla="*/ 4154902 w 11965575"/>
              <a:gd name="connsiteY316" fmla="*/ 2462441 h 6464302"/>
              <a:gd name="connsiteX317" fmla="*/ 4141573 w 11965575"/>
              <a:gd name="connsiteY317" fmla="*/ 2474855 h 6464302"/>
              <a:gd name="connsiteX318" fmla="*/ 4150130 w 11965575"/>
              <a:gd name="connsiteY318" fmla="*/ 2447377 h 6464302"/>
              <a:gd name="connsiteX319" fmla="*/ 4152555 w 11965575"/>
              <a:gd name="connsiteY319" fmla="*/ 2446264 h 6464302"/>
              <a:gd name="connsiteX320" fmla="*/ 4162071 w 11965575"/>
              <a:gd name="connsiteY320" fmla="*/ 2438630 h 6464302"/>
              <a:gd name="connsiteX321" fmla="*/ 4151243 w 11965575"/>
              <a:gd name="connsiteY321" fmla="*/ 2432643 h 6464302"/>
              <a:gd name="connsiteX322" fmla="*/ 4120654 w 11965575"/>
              <a:gd name="connsiteY322" fmla="*/ 2429200 h 6464302"/>
              <a:gd name="connsiteX323" fmla="*/ 4114185 w 11965575"/>
              <a:gd name="connsiteY323" fmla="*/ 2427973 h 6464302"/>
              <a:gd name="connsiteX324" fmla="*/ 4099591 w 11965575"/>
              <a:gd name="connsiteY324" fmla="*/ 2430710 h 6464302"/>
              <a:gd name="connsiteX325" fmla="*/ 4089443 w 11965575"/>
              <a:gd name="connsiteY325" fmla="*/ 2433503 h 6464302"/>
              <a:gd name="connsiteX326" fmla="*/ 4079793 w 11965575"/>
              <a:gd name="connsiteY326" fmla="*/ 2441897 h 6464302"/>
              <a:gd name="connsiteX327" fmla="*/ 4069242 w 11965575"/>
              <a:gd name="connsiteY327" fmla="*/ 2446974 h 6464302"/>
              <a:gd name="connsiteX328" fmla="*/ 4062324 w 11965575"/>
              <a:gd name="connsiteY328" fmla="*/ 2444089 h 6464302"/>
              <a:gd name="connsiteX329" fmla="*/ 4057829 w 11965575"/>
              <a:gd name="connsiteY329" fmla="*/ 2440090 h 6464302"/>
              <a:gd name="connsiteX330" fmla="*/ 4040983 w 11965575"/>
              <a:gd name="connsiteY330" fmla="*/ 2434533 h 6464302"/>
              <a:gd name="connsiteX331" fmla="*/ 4033259 w 11965575"/>
              <a:gd name="connsiteY331" fmla="*/ 2436215 h 6464302"/>
              <a:gd name="connsiteX332" fmla="*/ 3985747 w 11965575"/>
              <a:gd name="connsiteY332" fmla="*/ 2444504 h 6464302"/>
              <a:gd name="connsiteX333" fmla="*/ 3961896 w 11965575"/>
              <a:gd name="connsiteY333" fmla="*/ 2440766 h 6464302"/>
              <a:gd name="connsiteX334" fmla="*/ 3947561 w 11965575"/>
              <a:gd name="connsiteY334" fmla="*/ 2429394 h 6464302"/>
              <a:gd name="connsiteX335" fmla="*/ 3936473 w 11965575"/>
              <a:gd name="connsiteY335" fmla="*/ 2437515 h 6464302"/>
              <a:gd name="connsiteX336" fmla="*/ 3916522 w 11965575"/>
              <a:gd name="connsiteY336" fmla="*/ 2424291 h 6464302"/>
              <a:gd name="connsiteX337" fmla="*/ 3913283 w 11965575"/>
              <a:gd name="connsiteY337" fmla="*/ 2417384 h 6464302"/>
              <a:gd name="connsiteX338" fmla="*/ 3906048 w 11965575"/>
              <a:gd name="connsiteY338" fmla="*/ 2412078 h 6464302"/>
              <a:gd name="connsiteX339" fmla="*/ 3900394 w 11965575"/>
              <a:gd name="connsiteY339" fmla="*/ 2418872 h 6464302"/>
              <a:gd name="connsiteX340" fmla="*/ 3884295 w 11965575"/>
              <a:gd name="connsiteY340" fmla="*/ 2451211 h 6464302"/>
              <a:gd name="connsiteX341" fmla="*/ 3868848 w 11965575"/>
              <a:gd name="connsiteY341" fmla="*/ 2454574 h 6464302"/>
              <a:gd name="connsiteX342" fmla="*/ 3850928 w 11965575"/>
              <a:gd name="connsiteY342" fmla="*/ 2455106 h 6464302"/>
              <a:gd name="connsiteX343" fmla="*/ 3827441 w 11965575"/>
              <a:gd name="connsiteY343" fmla="*/ 2457728 h 6464302"/>
              <a:gd name="connsiteX344" fmla="*/ 3796095 w 11965575"/>
              <a:gd name="connsiteY344" fmla="*/ 2462793 h 6464302"/>
              <a:gd name="connsiteX345" fmla="*/ 3771439 w 11965575"/>
              <a:gd name="connsiteY345" fmla="*/ 2463621 h 6464302"/>
              <a:gd name="connsiteX346" fmla="*/ 3753596 w 11965575"/>
              <a:gd name="connsiteY346" fmla="*/ 2446864 h 6464302"/>
              <a:gd name="connsiteX347" fmla="*/ 3719146 w 11965575"/>
              <a:gd name="connsiteY347" fmla="*/ 2444261 h 6464302"/>
              <a:gd name="connsiteX348" fmla="*/ 3718025 w 11965575"/>
              <a:gd name="connsiteY348" fmla="*/ 2446408 h 6464302"/>
              <a:gd name="connsiteX349" fmla="*/ 3708547 w 11965575"/>
              <a:gd name="connsiteY349" fmla="*/ 2445396 h 6464302"/>
              <a:gd name="connsiteX350" fmla="*/ 3691117 w 11965575"/>
              <a:gd name="connsiteY350" fmla="*/ 2438942 h 6464302"/>
              <a:gd name="connsiteX351" fmla="*/ 3667313 w 11965575"/>
              <a:gd name="connsiteY351" fmla="*/ 2439146 h 6464302"/>
              <a:gd name="connsiteX352" fmla="*/ 3685003 w 11965575"/>
              <a:gd name="connsiteY352" fmla="*/ 2431491 h 6464302"/>
              <a:gd name="connsiteX353" fmla="*/ 3704896 w 11965575"/>
              <a:gd name="connsiteY353" fmla="*/ 2428186 h 6464302"/>
              <a:gd name="connsiteX354" fmla="*/ 3703181 w 11965575"/>
              <a:gd name="connsiteY354" fmla="*/ 2416848 h 6464302"/>
              <a:gd name="connsiteX355" fmla="*/ 3700527 w 11965575"/>
              <a:gd name="connsiteY355" fmla="*/ 2410839 h 6464302"/>
              <a:gd name="connsiteX356" fmla="*/ 3677346 w 11965575"/>
              <a:gd name="connsiteY356" fmla="*/ 2403295 h 6464302"/>
              <a:gd name="connsiteX357" fmla="*/ 3664640 w 11965575"/>
              <a:gd name="connsiteY357" fmla="*/ 2407963 h 6464302"/>
              <a:gd name="connsiteX358" fmla="*/ 3660059 w 11965575"/>
              <a:gd name="connsiteY358" fmla="*/ 2408668 h 6464302"/>
              <a:gd name="connsiteX359" fmla="*/ 3650630 w 11965575"/>
              <a:gd name="connsiteY359" fmla="*/ 2411597 h 6464302"/>
              <a:gd name="connsiteX360" fmla="*/ 3649374 w 11965575"/>
              <a:gd name="connsiteY360" fmla="*/ 2414506 h 6464302"/>
              <a:gd name="connsiteX361" fmla="*/ 3640692 w 11965575"/>
              <a:gd name="connsiteY361" fmla="*/ 2396340 h 6464302"/>
              <a:gd name="connsiteX362" fmla="*/ 3636917 w 11965575"/>
              <a:gd name="connsiteY362" fmla="*/ 2392478 h 6464302"/>
              <a:gd name="connsiteX363" fmla="*/ 11196453 w 11965575"/>
              <a:gd name="connsiteY363" fmla="*/ 2307681 h 6464302"/>
              <a:gd name="connsiteX364" fmla="*/ 11188518 w 11965575"/>
              <a:gd name="connsiteY364" fmla="*/ 2314961 h 6464302"/>
              <a:gd name="connsiteX365" fmla="*/ 11187212 w 11965575"/>
              <a:gd name="connsiteY365" fmla="*/ 2319083 h 6464302"/>
              <a:gd name="connsiteX366" fmla="*/ 11194434 w 11965575"/>
              <a:gd name="connsiteY366" fmla="*/ 2318684 h 6464302"/>
              <a:gd name="connsiteX367" fmla="*/ 11211368 w 11965575"/>
              <a:gd name="connsiteY367" fmla="*/ 2327584 h 6464302"/>
              <a:gd name="connsiteX368" fmla="*/ 11211291 w 11965575"/>
              <a:gd name="connsiteY368" fmla="*/ 2326037 h 6464302"/>
              <a:gd name="connsiteX369" fmla="*/ 11210748 w 11965575"/>
              <a:gd name="connsiteY369" fmla="*/ 2321499 h 6464302"/>
              <a:gd name="connsiteX370" fmla="*/ 11207605 w 11965575"/>
              <a:gd name="connsiteY370" fmla="*/ 2308070 h 6464302"/>
              <a:gd name="connsiteX371" fmla="*/ 11196453 w 11965575"/>
              <a:gd name="connsiteY371" fmla="*/ 2307681 h 6464302"/>
              <a:gd name="connsiteX372" fmla="*/ 11161033 w 11965575"/>
              <a:gd name="connsiteY372" fmla="*/ 2302917 h 6464302"/>
              <a:gd name="connsiteX373" fmla="*/ 11152335 w 11965575"/>
              <a:gd name="connsiteY373" fmla="*/ 2307028 h 6464302"/>
              <a:gd name="connsiteX374" fmla="*/ 11150208 w 11965575"/>
              <a:gd name="connsiteY374" fmla="*/ 2310713 h 6464302"/>
              <a:gd name="connsiteX375" fmla="*/ 11158539 w 11965575"/>
              <a:gd name="connsiteY375" fmla="*/ 2318681 h 6464302"/>
              <a:gd name="connsiteX376" fmla="*/ 11159910 w 11965575"/>
              <a:gd name="connsiteY376" fmla="*/ 2318855 h 6464302"/>
              <a:gd name="connsiteX377" fmla="*/ 11162302 w 11965575"/>
              <a:gd name="connsiteY377" fmla="*/ 2313502 h 6464302"/>
              <a:gd name="connsiteX378" fmla="*/ 11161033 w 11965575"/>
              <a:gd name="connsiteY378" fmla="*/ 2302917 h 6464302"/>
              <a:gd name="connsiteX379" fmla="*/ 3460688 w 11965575"/>
              <a:gd name="connsiteY379" fmla="*/ 2134733 h 6464302"/>
              <a:gd name="connsiteX380" fmla="*/ 3448215 w 11965575"/>
              <a:gd name="connsiteY380" fmla="*/ 2146013 h 6464302"/>
              <a:gd name="connsiteX381" fmla="*/ 3444518 w 11965575"/>
              <a:gd name="connsiteY381" fmla="*/ 2151786 h 6464302"/>
              <a:gd name="connsiteX382" fmla="*/ 3458928 w 11965575"/>
              <a:gd name="connsiteY382" fmla="*/ 2154992 h 6464302"/>
              <a:gd name="connsiteX383" fmla="*/ 3476703 w 11965575"/>
              <a:gd name="connsiteY383" fmla="*/ 2142634 h 6464302"/>
              <a:gd name="connsiteX384" fmla="*/ 3473330 w 11965575"/>
              <a:gd name="connsiteY384" fmla="*/ 2136488 h 6464302"/>
              <a:gd name="connsiteX385" fmla="*/ 3473222 w 11965575"/>
              <a:gd name="connsiteY385" fmla="*/ 2136360 h 6464302"/>
              <a:gd name="connsiteX386" fmla="*/ 10777743 w 11965575"/>
              <a:gd name="connsiteY386" fmla="*/ 1451978 h 6464302"/>
              <a:gd name="connsiteX387" fmla="*/ 10780084 w 11965575"/>
              <a:gd name="connsiteY387" fmla="*/ 1461830 h 6464302"/>
              <a:gd name="connsiteX388" fmla="*/ 10791053 w 11965575"/>
              <a:gd name="connsiteY388" fmla="*/ 1466977 h 6464302"/>
              <a:gd name="connsiteX389" fmla="*/ 10833767 w 11965575"/>
              <a:gd name="connsiteY389" fmla="*/ 1471703 h 6464302"/>
              <a:gd name="connsiteX390" fmla="*/ 10828291 w 11965575"/>
              <a:gd name="connsiteY390" fmla="*/ 1468300 h 6464302"/>
              <a:gd name="connsiteX391" fmla="*/ 10811434 w 11965575"/>
              <a:gd name="connsiteY391" fmla="*/ 1452721 h 6464302"/>
              <a:gd name="connsiteX392" fmla="*/ 10791284 w 11965575"/>
              <a:gd name="connsiteY392" fmla="*/ 1453500 h 6464302"/>
              <a:gd name="connsiteX393" fmla="*/ 10869772 w 11965575"/>
              <a:gd name="connsiteY393" fmla="*/ 1451600 h 6464302"/>
              <a:gd name="connsiteX394" fmla="*/ 10862601 w 11965575"/>
              <a:gd name="connsiteY394" fmla="*/ 1467416 h 6464302"/>
              <a:gd name="connsiteX395" fmla="*/ 10858938 w 11965575"/>
              <a:gd name="connsiteY395" fmla="*/ 1474488 h 6464302"/>
              <a:gd name="connsiteX396" fmla="*/ 10889151 w 11965575"/>
              <a:gd name="connsiteY396" fmla="*/ 1477831 h 6464302"/>
              <a:gd name="connsiteX397" fmla="*/ 10906869 w 11965575"/>
              <a:gd name="connsiteY397" fmla="*/ 1477591 h 6464302"/>
              <a:gd name="connsiteX398" fmla="*/ 10918541 w 11965575"/>
              <a:gd name="connsiteY398" fmla="*/ 1478472 h 6464302"/>
              <a:gd name="connsiteX399" fmla="*/ 10910230 w 11965575"/>
              <a:gd name="connsiteY399" fmla="*/ 1475571 h 6464302"/>
              <a:gd name="connsiteX400" fmla="*/ 10908359 w 11965575"/>
              <a:gd name="connsiteY400" fmla="*/ 1468279 h 6464302"/>
              <a:gd name="connsiteX401" fmla="*/ 10895649 w 11965575"/>
              <a:gd name="connsiteY401" fmla="*/ 1469554 h 6464302"/>
              <a:gd name="connsiteX402" fmla="*/ 10888883 w 11965575"/>
              <a:gd name="connsiteY402" fmla="*/ 1464230 h 6464302"/>
              <a:gd name="connsiteX403" fmla="*/ 10876515 w 11965575"/>
              <a:gd name="connsiteY403" fmla="*/ 1452099 h 6464302"/>
              <a:gd name="connsiteX404" fmla="*/ 10690749 w 11965575"/>
              <a:gd name="connsiteY404" fmla="*/ 1451406 h 6464302"/>
              <a:gd name="connsiteX405" fmla="*/ 10682204 w 11965575"/>
              <a:gd name="connsiteY405" fmla="*/ 1466647 h 6464302"/>
              <a:gd name="connsiteX406" fmla="*/ 10691047 w 11965575"/>
              <a:gd name="connsiteY406" fmla="*/ 1467124 h 6464302"/>
              <a:gd name="connsiteX407" fmla="*/ 10732091 w 11965575"/>
              <a:gd name="connsiteY407" fmla="*/ 1464086 h 6464302"/>
              <a:gd name="connsiteX408" fmla="*/ 10740409 w 11965575"/>
              <a:gd name="connsiteY408" fmla="*/ 1459393 h 6464302"/>
              <a:gd name="connsiteX409" fmla="*/ 10740021 w 11965575"/>
              <a:gd name="connsiteY409" fmla="*/ 1458691 h 6464302"/>
              <a:gd name="connsiteX410" fmla="*/ 10723576 w 11965575"/>
              <a:gd name="connsiteY410" fmla="*/ 1456086 h 6464302"/>
              <a:gd name="connsiteX411" fmla="*/ 10692997 w 11965575"/>
              <a:gd name="connsiteY411" fmla="*/ 1452214 h 6464302"/>
              <a:gd name="connsiteX412" fmla="*/ 10690749 w 11965575"/>
              <a:gd name="connsiteY412" fmla="*/ 1451406 h 6464302"/>
              <a:gd name="connsiteX413" fmla="*/ 10754708 w 11965575"/>
              <a:gd name="connsiteY413" fmla="*/ 1449390 h 6464302"/>
              <a:gd name="connsiteX414" fmla="*/ 10755207 w 11965575"/>
              <a:gd name="connsiteY414" fmla="*/ 1451044 h 6464302"/>
              <a:gd name="connsiteX415" fmla="*/ 10757569 w 11965575"/>
              <a:gd name="connsiteY415" fmla="*/ 1449712 h 6464302"/>
              <a:gd name="connsiteX416" fmla="*/ 10583392 w 11965575"/>
              <a:gd name="connsiteY416" fmla="*/ 1447899 h 6464302"/>
              <a:gd name="connsiteX417" fmla="*/ 10580834 w 11965575"/>
              <a:gd name="connsiteY417" fmla="*/ 1447969 h 6464302"/>
              <a:gd name="connsiteX418" fmla="*/ 10581062 w 11965575"/>
              <a:gd name="connsiteY418" fmla="*/ 1449079 h 6464302"/>
              <a:gd name="connsiteX419" fmla="*/ 3515511 w 11965575"/>
              <a:gd name="connsiteY419" fmla="*/ 100 h 6464302"/>
              <a:gd name="connsiteX420" fmla="*/ 3522238 w 11965575"/>
              <a:gd name="connsiteY420" fmla="*/ 495 h 6464302"/>
              <a:gd name="connsiteX421" fmla="*/ 3672946 w 11965575"/>
              <a:gd name="connsiteY421" fmla="*/ 3982 h 6464302"/>
              <a:gd name="connsiteX422" fmla="*/ 3834823 w 11965575"/>
              <a:gd name="connsiteY422" fmla="*/ 9052 h 6464302"/>
              <a:gd name="connsiteX423" fmla="*/ 4040285 w 11965575"/>
              <a:gd name="connsiteY423" fmla="*/ 18815 h 6464302"/>
              <a:gd name="connsiteX424" fmla="*/ 4134105 w 11965575"/>
              <a:gd name="connsiteY424" fmla="*/ 24670 h 6464302"/>
              <a:gd name="connsiteX425" fmla="*/ 4488981 w 11965575"/>
              <a:gd name="connsiteY425" fmla="*/ 63086 h 6464302"/>
              <a:gd name="connsiteX426" fmla="*/ 4494094 w 11965575"/>
              <a:gd name="connsiteY426" fmla="*/ 62321 h 6464302"/>
              <a:gd name="connsiteX427" fmla="*/ 4517673 w 11965575"/>
              <a:gd name="connsiteY427" fmla="*/ 65666 h 6464302"/>
              <a:gd name="connsiteX428" fmla="*/ 4593225 w 11965575"/>
              <a:gd name="connsiteY428" fmla="*/ 77877 h 6464302"/>
              <a:gd name="connsiteX429" fmla="*/ 4713006 w 11965575"/>
              <a:gd name="connsiteY429" fmla="*/ 100835 h 6464302"/>
              <a:gd name="connsiteX430" fmla="*/ 4879050 w 11965575"/>
              <a:gd name="connsiteY430" fmla="*/ 139305 h 6464302"/>
              <a:gd name="connsiteX431" fmla="*/ 5097514 w 11965575"/>
              <a:gd name="connsiteY431" fmla="*/ 182230 h 6464302"/>
              <a:gd name="connsiteX432" fmla="*/ 5382248 w 11965575"/>
              <a:gd name="connsiteY432" fmla="*/ 242012 h 6464302"/>
              <a:gd name="connsiteX433" fmla="*/ 5678247 w 11965575"/>
              <a:gd name="connsiteY433" fmla="*/ 327254 h 6464302"/>
              <a:gd name="connsiteX434" fmla="*/ 5950320 w 11965575"/>
              <a:gd name="connsiteY434" fmla="*/ 400153 h 6464302"/>
              <a:gd name="connsiteX435" fmla="*/ 6015992 w 11965575"/>
              <a:gd name="connsiteY435" fmla="*/ 422892 h 6464302"/>
              <a:gd name="connsiteX436" fmla="*/ 6107874 w 11965575"/>
              <a:gd name="connsiteY436" fmla="*/ 447858 h 6464302"/>
              <a:gd name="connsiteX437" fmla="*/ 6202586 w 11965575"/>
              <a:gd name="connsiteY437" fmla="*/ 482173 h 6464302"/>
              <a:gd name="connsiteX438" fmla="*/ 6316506 w 11965575"/>
              <a:gd name="connsiteY438" fmla="*/ 513249 h 6464302"/>
              <a:gd name="connsiteX439" fmla="*/ 6400944 w 11965575"/>
              <a:gd name="connsiteY439" fmla="*/ 537158 h 6464302"/>
              <a:gd name="connsiteX440" fmla="*/ 6453365 w 11965575"/>
              <a:gd name="connsiteY440" fmla="*/ 541612 h 6464302"/>
              <a:gd name="connsiteX441" fmla="*/ 6593299 w 11965575"/>
              <a:gd name="connsiteY441" fmla="*/ 564448 h 6464302"/>
              <a:gd name="connsiteX442" fmla="*/ 6644926 w 11965575"/>
              <a:gd name="connsiteY442" fmla="*/ 564316 h 6464302"/>
              <a:gd name="connsiteX443" fmla="*/ 6660760 w 11965575"/>
              <a:gd name="connsiteY443" fmla="*/ 569545 h 6464302"/>
              <a:gd name="connsiteX444" fmla="*/ 6684089 w 11965575"/>
              <a:gd name="connsiteY444" fmla="*/ 587768 h 6464302"/>
              <a:gd name="connsiteX445" fmla="*/ 6716898 w 11965575"/>
              <a:gd name="connsiteY445" fmla="*/ 602224 h 6464302"/>
              <a:gd name="connsiteX446" fmla="*/ 6726165 w 11965575"/>
              <a:gd name="connsiteY446" fmla="*/ 598855 h 6464302"/>
              <a:gd name="connsiteX447" fmla="*/ 6734693 w 11965575"/>
              <a:gd name="connsiteY447" fmla="*/ 588139 h 6464302"/>
              <a:gd name="connsiteX448" fmla="*/ 6747289 w 11965575"/>
              <a:gd name="connsiteY448" fmla="*/ 585551 h 6464302"/>
              <a:gd name="connsiteX449" fmla="*/ 6762898 w 11965575"/>
              <a:gd name="connsiteY449" fmla="*/ 590141 h 6464302"/>
              <a:gd name="connsiteX450" fmla="*/ 6781005 w 11965575"/>
              <a:gd name="connsiteY450" fmla="*/ 570736 h 6464302"/>
              <a:gd name="connsiteX451" fmla="*/ 6794830 w 11965575"/>
              <a:gd name="connsiteY451" fmla="*/ 560462 h 6464302"/>
              <a:gd name="connsiteX452" fmla="*/ 6804246 w 11965575"/>
              <a:gd name="connsiteY452" fmla="*/ 558256 h 6464302"/>
              <a:gd name="connsiteX453" fmla="*/ 6863958 w 11965575"/>
              <a:gd name="connsiteY453" fmla="*/ 536014 h 6464302"/>
              <a:gd name="connsiteX454" fmla="*/ 6883890 w 11965575"/>
              <a:gd name="connsiteY454" fmla="*/ 522853 h 6464302"/>
              <a:gd name="connsiteX455" fmla="*/ 6897419 w 11965575"/>
              <a:gd name="connsiteY455" fmla="*/ 519077 h 6464302"/>
              <a:gd name="connsiteX456" fmla="*/ 6941526 w 11965575"/>
              <a:gd name="connsiteY456" fmla="*/ 519172 h 6464302"/>
              <a:gd name="connsiteX457" fmla="*/ 7061081 w 11965575"/>
              <a:gd name="connsiteY457" fmla="*/ 502678 h 6464302"/>
              <a:gd name="connsiteX458" fmla="*/ 7105869 w 11965575"/>
              <a:gd name="connsiteY458" fmla="*/ 499462 h 6464302"/>
              <a:gd name="connsiteX459" fmla="*/ 7178009 w 11965575"/>
              <a:gd name="connsiteY459" fmla="*/ 482193 h 6464302"/>
              <a:gd name="connsiteX460" fmla="*/ 7275341 w 11965575"/>
              <a:gd name="connsiteY460" fmla="*/ 459748 h 6464302"/>
              <a:gd name="connsiteX461" fmla="*/ 7356259 w 11965575"/>
              <a:gd name="connsiteY461" fmla="*/ 434964 h 6464302"/>
              <a:gd name="connsiteX462" fmla="*/ 7434760 w 11965575"/>
              <a:gd name="connsiteY462" fmla="*/ 416932 h 6464302"/>
              <a:gd name="connsiteX463" fmla="*/ 7490868 w 11965575"/>
              <a:gd name="connsiteY463" fmla="*/ 400509 h 6464302"/>
              <a:gd name="connsiteX464" fmla="*/ 7723320 w 11965575"/>
              <a:gd name="connsiteY464" fmla="*/ 347858 h 6464302"/>
              <a:gd name="connsiteX465" fmla="*/ 7976211 w 11965575"/>
              <a:gd name="connsiteY465" fmla="*/ 286291 h 6464302"/>
              <a:gd name="connsiteX466" fmla="*/ 8219478 w 11965575"/>
              <a:gd name="connsiteY466" fmla="*/ 243113 h 6464302"/>
              <a:gd name="connsiteX467" fmla="*/ 8406127 w 11965575"/>
              <a:gd name="connsiteY467" fmla="*/ 212111 h 6464302"/>
              <a:gd name="connsiteX468" fmla="*/ 8547990 w 11965575"/>
              <a:gd name="connsiteY468" fmla="*/ 184325 h 6464302"/>
              <a:gd name="connsiteX469" fmla="*/ 8650328 w 11965575"/>
              <a:gd name="connsiteY469" fmla="*/ 167744 h 6464302"/>
              <a:gd name="connsiteX470" fmla="*/ 8714876 w 11965575"/>
              <a:gd name="connsiteY470" fmla="*/ 158925 h 6464302"/>
              <a:gd name="connsiteX471" fmla="*/ 8735022 w 11965575"/>
              <a:gd name="connsiteY471" fmla="*/ 156509 h 6464302"/>
              <a:gd name="connsiteX472" fmla="*/ 8739391 w 11965575"/>
              <a:gd name="connsiteY472" fmla="*/ 157061 h 6464302"/>
              <a:gd name="connsiteX473" fmla="*/ 9042585 w 11965575"/>
              <a:gd name="connsiteY473" fmla="*/ 129315 h 6464302"/>
              <a:gd name="connsiteX474" fmla="*/ 9122743 w 11965575"/>
              <a:gd name="connsiteY474" fmla="*/ 125086 h 6464302"/>
              <a:gd name="connsiteX475" fmla="*/ 9298283 w 11965575"/>
              <a:gd name="connsiteY475" fmla="*/ 118035 h 6464302"/>
              <a:gd name="connsiteX476" fmla="*/ 9436586 w 11965575"/>
              <a:gd name="connsiteY476" fmla="*/ 114373 h 6464302"/>
              <a:gd name="connsiteX477" fmla="*/ 9565347 w 11965575"/>
              <a:gd name="connsiteY477" fmla="*/ 111854 h 6464302"/>
              <a:gd name="connsiteX478" fmla="*/ 9571093 w 11965575"/>
              <a:gd name="connsiteY478" fmla="*/ 111569 h 6464302"/>
              <a:gd name="connsiteX479" fmla="*/ 9576331 w 11965575"/>
              <a:gd name="connsiteY479" fmla="*/ 113769 h 6464302"/>
              <a:gd name="connsiteX480" fmla="*/ 9644233 w 11965575"/>
              <a:gd name="connsiteY480" fmla="*/ 123935 h 6464302"/>
              <a:gd name="connsiteX481" fmla="*/ 9714593 w 11965575"/>
              <a:gd name="connsiteY481" fmla="*/ 118728 h 6464302"/>
              <a:gd name="connsiteX482" fmla="*/ 9834448 w 11965575"/>
              <a:gd name="connsiteY482" fmla="*/ 122663 h 6464302"/>
              <a:gd name="connsiteX483" fmla="*/ 9883392 w 11965575"/>
              <a:gd name="connsiteY483" fmla="*/ 136180 h 6464302"/>
              <a:gd name="connsiteX484" fmla="*/ 9895183 w 11965575"/>
              <a:gd name="connsiteY484" fmla="*/ 135844 h 6464302"/>
              <a:gd name="connsiteX485" fmla="*/ 9922749 w 11965575"/>
              <a:gd name="connsiteY485" fmla="*/ 132538 h 6464302"/>
              <a:gd name="connsiteX486" fmla="*/ 9963253 w 11965575"/>
              <a:gd name="connsiteY486" fmla="*/ 138451 h 6464302"/>
              <a:gd name="connsiteX487" fmla="*/ 10025853 w 11965575"/>
              <a:gd name="connsiteY487" fmla="*/ 149253 h 6464302"/>
              <a:gd name="connsiteX488" fmla="*/ 10062666 w 11965575"/>
              <a:gd name="connsiteY488" fmla="*/ 151301 h 6464302"/>
              <a:gd name="connsiteX489" fmla="*/ 10114875 w 11965575"/>
              <a:gd name="connsiteY489" fmla="*/ 147193 h 6464302"/>
              <a:gd name="connsiteX490" fmla="*/ 10144266 w 11965575"/>
              <a:gd name="connsiteY490" fmla="*/ 150131 h 6464302"/>
              <a:gd name="connsiteX491" fmla="*/ 10152325 w 11965575"/>
              <a:gd name="connsiteY491" fmla="*/ 154549 h 6464302"/>
              <a:gd name="connsiteX492" fmla="*/ 10153216 w 11965575"/>
              <a:gd name="connsiteY492" fmla="*/ 161982 h 6464302"/>
              <a:gd name="connsiteX493" fmla="*/ 10163523 w 11965575"/>
              <a:gd name="connsiteY493" fmla="*/ 167208 h 6464302"/>
              <a:gd name="connsiteX494" fmla="*/ 10194863 w 11965575"/>
              <a:gd name="connsiteY494" fmla="*/ 150525 h 6464302"/>
              <a:gd name="connsiteX495" fmla="*/ 10206653 w 11965575"/>
              <a:gd name="connsiteY495" fmla="*/ 150187 h 6464302"/>
              <a:gd name="connsiteX496" fmla="*/ 10206867 w 11965575"/>
              <a:gd name="connsiteY496" fmla="*/ 160933 h 6464302"/>
              <a:gd name="connsiteX497" fmla="*/ 10214883 w 11965575"/>
              <a:gd name="connsiteY497" fmla="*/ 173973 h 6464302"/>
              <a:gd name="connsiteX498" fmla="*/ 10224808 w 11965575"/>
              <a:gd name="connsiteY498" fmla="*/ 176014 h 6464302"/>
              <a:gd name="connsiteX499" fmla="*/ 10230195 w 11965575"/>
              <a:gd name="connsiteY499" fmla="*/ 185062 h 6464302"/>
              <a:gd name="connsiteX500" fmla="*/ 10230027 w 11965575"/>
              <a:gd name="connsiteY500" fmla="*/ 192621 h 6464302"/>
              <a:gd name="connsiteX501" fmla="*/ 10238636 w 11965575"/>
              <a:gd name="connsiteY501" fmla="*/ 192666 h 6464302"/>
              <a:gd name="connsiteX502" fmla="*/ 10265143 w 11965575"/>
              <a:gd name="connsiteY502" fmla="*/ 189487 h 6464302"/>
              <a:gd name="connsiteX503" fmla="*/ 10341947 w 11965575"/>
              <a:gd name="connsiteY503" fmla="*/ 166274 h 6464302"/>
              <a:gd name="connsiteX504" fmla="*/ 10352592 w 11965575"/>
              <a:gd name="connsiteY504" fmla="*/ 156380 h 6464302"/>
              <a:gd name="connsiteX505" fmla="*/ 10351193 w 11965575"/>
              <a:gd name="connsiteY505" fmla="*/ 171627 h 6464302"/>
              <a:gd name="connsiteX506" fmla="*/ 10365149 w 11965575"/>
              <a:gd name="connsiteY506" fmla="*/ 189341 h 6464302"/>
              <a:gd name="connsiteX507" fmla="*/ 10463247 w 11965575"/>
              <a:gd name="connsiteY507" fmla="*/ 200194 h 6464302"/>
              <a:gd name="connsiteX508" fmla="*/ 10498873 w 11965575"/>
              <a:gd name="connsiteY508" fmla="*/ 201306 h 6464302"/>
              <a:gd name="connsiteX509" fmla="*/ 10510326 w 11965575"/>
              <a:gd name="connsiteY509" fmla="*/ 216089 h 6464302"/>
              <a:gd name="connsiteX510" fmla="*/ 10529878 w 11965575"/>
              <a:gd name="connsiteY510" fmla="*/ 226669 h 6464302"/>
              <a:gd name="connsiteX511" fmla="*/ 10552272 w 11965575"/>
              <a:gd name="connsiteY511" fmla="*/ 225061 h 6464302"/>
              <a:gd name="connsiteX512" fmla="*/ 10566055 w 11965575"/>
              <a:gd name="connsiteY512" fmla="*/ 223408 h 6464302"/>
              <a:gd name="connsiteX513" fmla="*/ 10583698 w 11965575"/>
              <a:gd name="connsiteY513" fmla="*/ 218061 h 6464302"/>
              <a:gd name="connsiteX514" fmla="*/ 10597990 w 11965575"/>
              <a:gd name="connsiteY514" fmla="*/ 220655 h 6464302"/>
              <a:gd name="connsiteX515" fmla="*/ 10608552 w 11965575"/>
              <a:gd name="connsiteY515" fmla="*/ 228005 h 6464302"/>
              <a:gd name="connsiteX516" fmla="*/ 10625093 w 11965575"/>
              <a:gd name="connsiteY516" fmla="*/ 231407 h 6464302"/>
              <a:gd name="connsiteX517" fmla="*/ 10643837 w 11965575"/>
              <a:gd name="connsiteY517" fmla="*/ 217310 h 6464302"/>
              <a:gd name="connsiteX518" fmla="*/ 10645152 w 11965575"/>
              <a:gd name="connsiteY518" fmla="*/ 219307 h 6464302"/>
              <a:gd name="connsiteX519" fmla="*/ 10647530 w 11965575"/>
              <a:gd name="connsiteY519" fmla="*/ 248102 h 6464302"/>
              <a:gd name="connsiteX520" fmla="*/ 10651347 w 11965575"/>
              <a:gd name="connsiteY520" fmla="*/ 253030 h 6464302"/>
              <a:gd name="connsiteX521" fmla="*/ 10692106 w 11965575"/>
              <a:gd name="connsiteY521" fmla="*/ 261067 h 6464302"/>
              <a:gd name="connsiteX522" fmla="*/ 10710089 w 11965575"/>
              <a:gd name="connsiteY522" fmla="*/ 267527 h 6464302"/>
              <a:gd name="connsiteX523" fmla="*/ 10711999 w 11965575"/>
              <a:gd name="connsiteY523" fmla="*/ 283453 h 6464302"/>
              <a:gd name="connsiteX524" fmla="*/ 10685578 w 11965575"/>
              <a:gd name="connsiteY524" fmla="*/ 296317 h 6464302"/>
              <a:gd name="connsiteX525" fmla="*/ 10657543 w 11965575"/>
              <a:gd name="connsiteY525" fmla="*/ 286754 h 6464302"/>
              <a:gd name="connsiteX526" fmla="*/ 10631756 w 11965575"/>
              <a:gd name="connsiteY526" fmla="*/ 277999 h 6464302"/>
              <a:gd name="connsiteX527" fmla="*/ 10604867 w 11965575"/>
              <a:gd name="connsiteY527" fmla="*/ 277992 h 6464302"/>
              <a:gd name="connsiteX528" fmla="*/ 10579125 w 11965575"/>
              <a:gd name="connsiteY528" fmla="*/ 287542 h 6464302"/>
              <a:gd name="connsiteX529" fmla="*/ 10522080 w 11965575"/>
              <a:gd name="connsiteY529" fmla="*/ 278228 h 6464302"/>
              <a:gd name="connsiteX530" fmla="*/ 10477125 w 11965575"/>
              <a:gd name="connsiteY530" fmla="*/ 289005 h 6464302"/>
              <a:gd name="connsiteX531" fmla="*/ 10458846 w 11965575"/>
              <a:gd name="connsiteY531" fmla="*/ 289043 h 6464302"/>
              <a:gd name="connsiteX532" fmla="*/ 10350696 w 11965575"/>
              <a:gd name="connsiteY532" fmla="*/ 275087 h 6464302"/>
              <a:gd name="connsiteX533" fmla="*/ 10333604 w 11965575"/>
              <a:gd name="connsiteY533" fmla="*/ 276060 h 6464302"/>
              <a:gd name="connsiteX534" fmla="*/ 10321559 w 11965575"/>
              <a:gd name="connsiteY534" fmla="*/ 274273 h 6464302"/>
              <a:gd name="connsiteX535" fmla="*/ 10323087 w 11965575"/>
              <a:gd name="connsiteY535" fmla="*/ 287015 h 6464302"/>
              <a:gd name="connsiteX536" fmla="*/ 10317744 w 11965575"/>
              <a:gd name="connsiteY536" fmla="*/ 296272 h 6464302"/>
              <a:gd name="connsiteX537" fmla="*/ 10298277 w 11965575"/>
              <a:gd name="connsiteY537" fmla="*/ 295376 h 6464302"/>
              <a:gd name="connsiteX538" fmla="*/ 10257223 w 11965575"/>
              <a:gd name="connsiteY538" fmla="*/ 293837 h 6464302"/>
              <a:gd name="connsiteX539" fmla="*/ 10252473 w 11965575"/>
              <a:gd name="connsiteY539" fmla="*/ 290098 h 6464302"/>
              <a:gd name="connsiteX540" fmla="*/ 10231987 w 11965575"/>
              <a:gd name="connsiteY540" fmla="*/ 280708 h 6464302"/>
              <a:gd name="connsiteX541" fmla="*/ 10135840 w 11965575"/>
              <a:gd name="connsiteY541" fmla="*/ 277160 h 6464302"/>
              <a:gd name="connsiteX542" fmla="*/ 10127358 w 11965575"/>
              <a:gd name="connsiteY542" fmla="*/ 278177 h 6464302"/>
              <a:gd name="connsiteX543" fmla="*/ 10105134 w 11965575"/>
              <a:gd name="connsiteY543" fmla="*/ 272225 h 6464302"/>
              <a:gd name="connsiteX544" fmla="*/ 10083546 w 11965575"/>
              <a:gd name="connsiteY544" fmla="*/ 271583 h 6464302"/>
              <a:gd name="connsiteX545" fmla="*/ 10073157 w 11965575"/>
              <a:gd name="connsiteY545" fmla="*/ 283600 h 6464302"/>
              <a:gd name="connsiteX546" fmla="*/ 10055724 w 11965575"/>
              <a:gd name="connsiteY546" fmla="*/ 272766 h 6464302"/>
              <a:gd name="connsiteX547" fmla="*/ 10031211 w 11965575"/>
              <a:gd name="connsiteY547" fmla="*/ 274629 h 6464302"/>
              <a:gd name="connsiteX548" fmla="*/ 9998345 w 11965575"/>
              <a:gd name="connsiteY548" fmla="*/ 305498 h 6464302"/>
              <a:gd name="connsiteX549" fmla="*/ 9997412 w 11965575"/>
              <a:gd name="connsiteY549" fmla="*/ 306687 h 6464302"/>
              <a:gd name="connsiteX550" fmla="*/ 9980661 w 11965575"/>
              <a:gd name="connsiteY550" fmla="*/ 319467 h 6464302"/>
              <a:gd name="connsiteX551" fmla="*/ 9836844 w 11965575"/>
              <a:gd name="connsiteY551" fmla="*/ 313020 h 6464302"/>
              <a:gd name="connsiteX552" fmla="*/ 9745447 w 11965575"/>
              <a:gd name="connsiteY552" fmla="*/ 313210 h 6464302"/>
              <a:gd name="connsiteX553" fmla="*/ 9637551 w 11965575"/>
              <a:gd name="connsiteY553" fmla="*/ 301378 h 6464302"/>
              <a:gd name="connsiteX554" fmla="*/ 9558964 w 11965575"/>
              <a:gd name="connsiteY554" fmla="*/ 309727 h 6464302"/>
              <a:gd name="connsiteX555" fmla="*/ 9527834 w 11965575"/>
              <a:gd name="connsiteY555" fmla="*/ 310229 h 6464302"/>
              <a:gd name="connsiteX556" fmla="*/ 9460569 w 11965575"/>
              <a:gd name="connsiteY556" fmla="*/ 305371 h 6464302"/>
              <a:gd name="connsiteX557" fmla="*/ 9398564 w 11965575"/>
              <a:gd name="connsiteY557" fmla="*/ 308499 h 6464302"/>
              <a:gd name="connsiteX558" fmla="*/ 9304114 w 11965575"/>
              <a:gd name="connsiteY558" fmla="*/ 310134 h 6464302"/>
              <a:gd name="connsiteX559" fmla="*/ 9245290 w 11965575"/>
              <a:gd name="connsiteY559" fmla="*/ 312880 h 6464302"/>
              <a:gd name="connsiteX560" fmla="*/ 9117844 w 11965575"/>
              <a:gd name="connsiteY560" fmla="*/ 317395 h 6464302"/>
              <a:gd name="connsiteX561" fmla="*/ 8991289 w 11965575"/>
              <a:gd name="connsiteY561" fmla="*/ 329341 h 6464302"/>
              <a:gd name="connsiteX562" fmla="*/ 8904771 w 11965575"/>
              <a:gd name="connsiteY562" fmla="*/ 334333 h 6464302"/>
              <a:gd name="connsiteX563" fmla="*/ 8770117 w 11965575"/>
              <a:gd name="connsiteY563" fmla="*/ 350483 h 6464302"/>
              <a:gd name="connsiteX564" fmla="*/ 8701750 w 11965575"/>
              <a:gd name="connsiteY564" fmla="*/ 354374 h 6464302"/>
              <a:gd name="connsiteX565" fmla="*/ 8621679 w 11965575"/>
              <a:gd name="connsiteY565" fmla="*/ 368286 h 6464302"/>
              <a:gd name="connsiteX566" fmla="*/ 8571846 w 11965575"/>
              <a:gd name="connsiteY566" fmla="*/ 374263 h 6464302"/>
              <a:gd name="connsiteX567" fmla="*/ 8518578 w 11965575"/>
              <a:gd name="connsiteY567" fmla="*/ 378497 h 6464302"/>
              <a:gd name="connsiteX568" fmla="*/ 8453860 w 11965575"/>
              <a:gd name="connsiteY568" fmla="*/ 394876 h 6464302"/>
              <a:gd name="connsiteX569" fmla="*/ 8364374 w 11965575"/>
              <a:gd name="connsiteY569" fmla="*/ 410994 h 6464302"/>
              <a:gd name="connsiteX570" fmla="*/ 8244648 w 11965575"/>
              <a:gd name="connsiteY570" fmla="*/ 435046 h 6464302"/>
              <a:gd name="connsiteX571" fmla="*/ 8174247 w 11965575"/>
              <a:gd name="connsiteY571" fmla="*/ 448875 h 6464302"/>
              <a:gd name="connsiteX572" fmla="*/ 8064233 w 11965575"/>
              <a:gd name="connsiteY572" fmla="*/ 464224 h 6464302"/>
              <a:gd name="connsiteX573" fmla="*/ 8057575 w 11965575"/>
              <a:gd name="connsiteY573" fmla="*/ 471485 h 6464302"/>
              <a:gd name="connsiteX574" fmla="*/ 8069579 w 11965575"/>
              <a:gd name="connsiteY574" fmla="*/ 481894 h 6464302"/>
              <a:gd name="connsiteX575" fmla="*/ 8091718 w 11965575"/>
              <a:gd name="connsiteY575" fmla="*/ 478161 h 6464302"/>
              <a:gd name="connsiteX576" fmla="*/ 8568372 w 11965575"/>
              <a:gd name="connsiteY576" fmla="*/ 408068 h 6464302"/>
              <a:gd name="connsiteX577" fmla="*/ 9007960 w 11965575"/>
              <a:gd name="connsiteY577" fmla="*/ 360732 h 6464302"/>
              <a:gd name="connsiteX578" fmla="*/ 9291224 w 11965575"/>
              <a:gd name="connsiteY578" fmla="*/ 346146 h 6464302"/>
              <a:gd name="connsiteX579" fmla="*/ 9539331 w 11965575"/>
              <a:gd name="connsiteY579" fmla="*/ 343316 h 6464302"/>
              <a:gd name="connsiteX580" fmla="*/ 9844822 w 11965575"/>
              <a:gd name="connsiteY580" fmla="*/ 361608 h 6464302"/>
              <a:gd name="connsiteX581" fmla="*/ 9942029 w 11965575"/>
              <a:gd name="connsiteY581" fmla="*/ 365029 h 6464302"/>
              <a:gd name="connsiteX582" fmla="*/ 10044751 w 11965575"/>
              <a:gd name="connsiteY582" fmla="*/ 378559 h 6464302"/>
              <a:gd name="connsiteX583" fmla="*/ 10086738 w 11965575"/>
              <a:gd name="connsiteY583" fmla="*/ 378909 h 6464302"/>
              <a:gd name="connsiteX584" fmla="*/ 10116426 w 11965575"/>
              <a:gd name="connsiteY584" fmla="*/ 375348 h 6464302"/>
              <a:gd name="connsiteX585" fmla="*/ 10165835 w 11965575"/>
              <a:gd name="connsiteY585" fmla="*/ 374808 h 6464302"/>
              <a:gd name="connsiteX586" fmla="*/ 10202352 w 11965575"/>
              <a:gd name="connsiteY586" fmla="*/ 383353 h 6464302"/>
              <a:gd name="connsiteX587" fmla="*/ 10215457 w 11965575"/>
              <a:gd name="connsiteY587" fmla="*/ 385013 h 6464302"/>
              <a:gd name="connsiteX588" fmla="*/ 10239716 w 11965575"/>
              <a:gd name="connsiteY588" fmla="*/ 381026 h 6464302"/>
              <a:gd name="connsiteX589" fmla="*/ 10321784 w 11965575"/>
              <a:gd name="connsiteY589" fmla="*/ 392725 h 6464302"/>
              <a:gd name="connsiteX590" fmla="*/ 10347358 w 11965575"/>
              <a:gd name="connsiteY590" fmla="*/ 390735 h 6464302"/>
              <a:gd name="connsiteX591" fmla="*/ 10383493 w 11965575"/>
              <a:gd name="connsiteY591" fmla="*/ 396095 h 6464302"/>
              <a:gd name="connsiteX592" fmla="*/ 10400670 w 11965575"/>
              <a:gd name="connsiteY592" fmla="*/ 404805 h 6464302"/>
              <a:gd name="connsiteX593" fmla="*/ 10465137 w 11965575"/>
              <a:gd name="connsiteY593" fmla="*/ 413230 h 6464302"/>
              <a:gd name="connsiteX594" fmla="*/ 10521289 w 11965575"/>
              <a:gd name="connsiteY594" fmla="*/ 415112 h 6464302"/>
              <a:gd name="connsiteX595" fmla="*/ 10536897 w 11965575"/>
              <a:gd name="connsiteY595" fmla="*/ 419703 h 6464302"/>
              <a:gd name="connsiteX596" fmla="*/ 10556323 w 11965575"/>
              <a:gd name="connsiteY596" fmla="*/ 429221 h 6464302"/>
              <a:gd name="connsiteX597" fmla="*/ 10603824 w 11965575"/>
              <a:gd name="connsiteY597" fmla="*/ 439680 h 6464302"/>
              <a:gd name="connsiteX598" fmla="*/ 10673720 w 11965575"/>
              <a:gd name="connsiteY598" fmla="*/ 448530 h 6464302"/>
              <a:gd name="connsiteX599" fmla="*/ 10687589 w 11965575"/>
              <a:gd name="connsiteY599" fmla="*/ 456560 h 6464302"/>
              <a:gd name="connsiteX600" fmla="*/ 10689668 w 11965575"/>
              <a:gd name="connsiteY600" fmla="*/ 464928 h 6464302"/>
              <a:gd name="connsiteX601" fmla="*/ 10751720 w 11965575"/>
              <a:gd name="connsiteY601" fmla="*/ 507031 h 6464302"/>
              <a:gd name="connsiteX602" fmla="*/ 10755920 w 11965575"/>
              <a:gd name="connsiteY602" fmla="*/ 515145 h 6464302"/>
              <a:gd name="connsiteX603" fmla="*/ 10751382 w 11965575"/>
              <a:gd name="connsiteY603" fmla="*/ 522151 h 6464302"/>
              <a:gd name="connsiteX604" fmla="*/ 10748797 w 11965575"/>
              <a:gd name="connsiteY604" fmla="*/ 536463 h 6464302"/>
              <a:gd name="connsiteX605" fmla="*/ 10762708 w 11965575"/>
              <a:gd name="connsiteY605" fmla="*/ 535872 h 6464302"/>
              <a:gd name="connsiteX606" fmla="*/ 10793456 w 11965575"/>
              <a:gd name="connsiteY606" fmla="*/ 532184 h 6464302"/>
              <a:gd name="connsiteX607" fmla="*/ 10816272 w 11965575"/>
              <a:gd name="connsiteY607" fmla="*/ 525139 h 6464302"/>
              <a:gd name="connsiteX608" fmla="*/ 10823058 w 11965575"/>
              <a:gd name="connsiteY608" fmla="*/ 518941 h 6464302"/>
              <a:gd name="connsiteX609" fmla="*/ 10833660 w 11965575"/>
              <a:gd name="connsiteY609" fmla="*/ 517669 h 6464302"/>
              <a:gd name="connsiteX610" fmla="*/ 10834934 w 11965575"/>
              <a:gd name="connsiteY610" fmla="*/ 528287 h 6464302"/>
              <a:gd name="connsiteX611" fmla="*/ 10827852 w 11965575"/>
              <a:gd name="connsiteY611" fmla="*/ 540984 h 6464302"/>
              <a:gd name="connsiteX612" fmla="*/ 10825308 w 11965575"/>
              <a:gd name="connsiteY612" fmla="*/ 546675 h 6464302"/>
              <a:gd name="connsiteX613" fmla="*/ 10831797 w 11965575"/>
              <a:gd name="connsiteY613" fmla="*/ 546973 h 6464302"/>
              <a:gd name="connsiteX614" fmla="*/ 10838965 w 11965575"/>
              <a:gd name="connsiteY614" fmla="*/ 543959 h 6464302"/>
              <a:gd name="connsiteX615" fmla="*/ 10845326 w 11965575"/>
              <a:gd name="connsiteY615" fmla="*/ 543196 h 6464302"/>
              <a:gd name="connsiteX616" fmla="*/ 10888587 w 11965575"/>
              <a:gd name="connsiteY616" fmla="*/ 554164 h 6464302"/>
              <a:gd name="connsiteX617" fmla="*/ 10910852 w 11965575"/>
              <a:gd name="connsiteY617" fmla="*/ 551494 h 6464302"/>
              <a:gd name="connsiteX618" fmla="*/ 10924212 w 11965575"/>
              <a:gd name="connsiteY618" fmla="*/ 555277 h 6464302"/>
              <a:gd name="connsiteX619" fmla="*/ 10918064 w 11965575"/>
              <a:gd name="connsiteY619" fmla="*/ 566785 h 6464302"/>
              <a:gd name="connsiteX620" fmla="*/ 10912339 w 11965575"/>
              <a:gd name="connsiteY620" fmla="*/ 572857 h 6464302"/>
              <a:gd name="connsiteX621" fmla="*/ 10908057 w 11965575"/>
              <a:gd name="connsiteY621" fmla="*/ 581987 h 6464302"/>
              <a:gd name="connsiteX622" fmla="*/ 10919041 w 11965575"/>
              <a:gd name="connsiteY622" fmla="*/ 583901 h 6464302"/>
              <a:gd name="connsiteX623" fmla="*/ 10946312 w 11965575"/>
              <a:gd name="connsiteY623" fmla="*/ 587093 h 6464302"/>
              <a:gd name="connsiteX624" fmla="*/ 10985753 w 11965575"/>
              <a:gd name="connsiteY624" fmla="*/ 566206 h 6464302"/>
              <a:gd name="connsiteX625" fmla="*/ 11001316 w 11965575"/>
              <a:gd name="connsiteY625" fmla="*/ 552492 h 6464302"/>
              <a:gd name="connsiteX626" fmla="*/ 11008448 w 11965575"/>
              <a:gd name="connsiteY626" fmla="*/ 611954 h 6464302"/>
              <a:gd name="connsiteX627" fmla="*/ 10996574 w 11965575"/>
              <a:gd name="connsiteY627" fmla="*/ 629534 h 6464302"/>
              <a:gd name="connsiteX628" fmla="*/ 11000774 w 11965575"/>
              <a:gd name="connsiteY628" fmla="*/ 637647 h 6464302"/>
              <a:gd name="connsiteX629" fmla="*/ 10990298 w 11965575"/>
              <a:gd name="connsiteY629" fmla="*/ 639980 h 6464302"/>
              <a:gd name="connsiteX630" fmla="*/ 10982622 w 11965575"/>
              <a:gd name="connsiteY630" fmla="*/ 638747 h 6464302"/>
              <a:gd name="connsiteX631" fmla="*/ 10972783 w 11965575"/>
              <a:gd name="connsiteY631" fmla="*/ 646389 h 6464302"/>
              <a:gd name="connsiteX632" fmla="*/ 10964132 w 11965575"/>
              <a:gd name="connsiteY632" fmla="*/ 654967 h 6464302"/>
              <a:gd name="connsiteX633" fmla="*/ 10941357 w 11965575"/>
              <a:gd name="connsiteY633" fmla="*/ 653389 h 6464302"/>
              <a:gd name="connsiteX634" fmla="*/ 10920025 w 11965575"/>
              <a:gd name="connsiteY634" fmla="*/ 654870 h 6464302"/>
              <a:gd name="connsiteX635" fmla="*/ 10913325 w 11965575"/>
              <a:gd name="connsiteY635" fmla="*/ 670754 h 6464302"/>
              <a:gd name="connsiteX636" fmla="*/ 10909848 w 11965575"/>
              <a:gd name="connsiteY636" fmla="*/ 677633 h 6464302"/>
              <a:gd name="connsiteX637" fmla="*/ 10885163 w 11965575"/>
              <a:gd name="connsiteY637" fmla="*/ 660129 h 6464302"/>
              <a:gd name="connsiteX638" fmla="*/ 10878460 w 11965575"/>
              <a:gd name="connsiteY638" fmla="*/ 649085 h 6464302"/>
              <a:gd name="connsiteX639" fmla="*/ 10854753 w 11965575"/>
              <a:gd name="connsiteY639" fmla="*/ 648697 h 6464302"/>
              <a:gd name="connsiteX640" fmla="*/ 10853396 w 11965575"/>
              <a:gd name="connsiteY640" fmla="*/ 655322 h 6464302"/>
              <a:gd name="connsiteX641" fmla="*/ 10852422 w 11965575"/>
              <a:gd name="connsiteY641" fmla="*/ 665133 h 6464302"/>
              <a:gd name="connsiteX642" fmla="*/ 10842329 w 11965575"/>
              <a:gd name="connsiteY642" fmla="*/ 670651 h 6464302"/>
              <a:gd name="connsiteX643" fmla="*/ 10810180 w 11965575"/>
              <a:gd name="connsiteY643" fmla="*/ 662660 h 6464302"/>
              <a:gd name="connsiteX644" fmla="*/ 10791264 w 11965575"/>
              <a:gd name="connsiteY644" fmla="*/ 657389 h 6464302"/>
              <a:gd name="connsiteX645" fmla="*/ 10741008 w 11965575"/>
              <a:gd name="connsiteY645" fmla="*/ 668802 h 6464302"/>
              <a:gd name="connsiteX646" fmla="*/ 10726418 w 11965575"/>
              <a:gd name="connsiteY646" fmla="*/ 672705 h 6464302"/>
              <a:gd name="connsiteX647" fmla="*/ 10678662 w 11965575"/>
              <a:gd name="connsiteY647" fmla="*/ 660123 h 6464302"/>
              <a:gd name="connsiteX648" fmla="*/ 10652028 w 11965575"/>
              <a:gd name="connsiteY648" fmla="*/ 662240 h 6464302"/>
              <a:gd name="connsiteX649" fmla="*/ 10618016 w 11965575"/>
              <a:gd name="connsiteY649" fmla="*/ 683553 h 6464302"/>
              <a:gd name="connsiteX650" fmla="*/ 10613603 w 11965575"/>
              <a:gd name="connsiteY650" fmla="*/ 664694 h 6464302"/>
              <a:gd name="connsiteX651" fmla="*/ 10594178 w 11965575"/>
              <a:gd name="connsiteY651" fmla="*/ 655176 h 6464302"/>
              <a:gd name="connsiteX652" fmla="*/ 10591465 w 11965575"/>
              <a:gd name="connsiteY652" fmla="*/ 668427 h 6464302"/>
              <a:gd name="connsiteX653" fmla="*/ 10580693 w 11965575"/>
              <a:gd name="connsiteY653" fmla="*/ 677259 h 6464302"/>
              <a:gd name="connsiteX654" fmla="*/ 10554865 w 11965575"/>
              <a:gd name="connsiteY654" fmla="*/ 677125 h 6464302"/>
              <a:gd name="connsiteX655" fmla="*/ 10520300 w 11965575"/>
              <a:gd name="connsiteY655" fmla="*/ 675885 h 6464302"/>
              <a:gd name="connsiteX656" fmla="*/ 10502402 w 11965575"/>
              <a:gd name="connsiteY656" fmla="*/ 679108 h 6464302"/>
              <a:gd name="connsiteX657" fmla="*/ 10494939 w 11965575"/>
              <a:gd name="connsiteY657" fmla="*/ 688620 h 6464302"/>
              <a:gd name="connsiteX658" fmla="*/ 10481241 w 11965575"/>
              <a:gd name="connsiteY658" fmla="*/ 699957 h 6464302"/>
              <a:gd name="connsiteX659" fmla="*/ 10474157 w 11965575"/>
              <a:gd name="connsiteY659" fmla="*/ 685727 h 6464302"/>
              <a:gd name="connsiteX660" fmla="*/ 10466226 w 11965575"/>
              <a:gd name="connsiteY660" fmla="*/ 682370 h 6464302"/>
              <a:gd name="connsiteX661" fmla="*/ 10461434 w 11965575"/>
              <a:gd name="connsiteY661" fmla="*/ 687253 h 6464302"/>
              <a:gd name="connsiteX662" fmla="*/ 10449560 w 11965575"/>
              <a:gd name="connsiteY662" fmla="*/ 704834 h 6464302"/>
              <a:gd name="connsiteX663" fmla="*/ 10446847 w 11965575"/>
              <a:gd name="connsiteY663" fmla="*/ 718084 h 6464302"/>
              <a:gd name="connsiteX664" fmla="*/ 10454779 w 11965575"/>
              <a:gd name="connsiteY664" fmla="*/ 721441 h 6464302"/>
              <a:gd name="connsiteX665" fmla="*/ 10545455 w 11965575"/>
              <a:gd name="connsiteY665" fmla="*/ 733185 h 6464302"/>
              <a:gd name="connsiteX666" fmla="*/ 10615181 w 11965575"/>
              <a:gd name="connsiteY666" fmla="*/ 749595 h 6464302"/>
              <a:gd name="connsiteX667" fmla="*/ 10647078 w 11965575"/>
              <a:gd name="connsiteY667" fmla="*/ 782390 h 6464302"/>
              <a:gd name="connsiteX668" fmla="*/ 10670023 w 11965575"/>
              <a:gd name="connsiteY668" fmla="*/ 776407 h 6464302"/>
              <a:gd name="connsiteX669" fmla="*/ 10675919 w 11965575"/>
              <a:gd name="connsiteY669" fmla="*/ 789702 h 6464302"/>
              <a:gd name="connsiteX670" fmla="*/ 10691358 w 11965575"/>
              <a:gd name="connsiteY670" fmla="*/ 801852 h 6464302"/>
              <a:gd name="connsiteX671" fmla="*/ 10704123 w 11965575"/>
              <a:gd name="connsiteY671" fmla="*/ 791705 h 6464302"/>
              <a:gd name="connsiteX672" fmla="*/ 10710440 w 11965575"/>
              <a:gd name="connsiteY672" fmla="*/ 772637 h 6464302"/>
              <a:gd name="connsiteX673" fmla="*/ 10724268 w 11965575"/>
              <a:gd name="connsiteY673" fmla="*/ 789289 h 6464302"/>
              <a:gd name="connsiteX674" fmla="*/ 10740640 w 11965575"/>
              <a:gd name="connsiteY674" fmla="*/ 800250 h 6464302"/>
              <a:gd name="connsiteX675" fmla="*/ 10733985 w 11965575"/>
              <a:gd name="connsiteY675" fmla="*/ 834438 h 6464302"/>
              <a:gd name="connsiteX676" fmla="*/ 10718718 w 11965575"/>
              <a:gd name="connsiteY676" fmla="*/ 841655 h 6464302"/>
              <a:gd name="connsiteX677" fmla="*/ 10711082 w 11965575"/>
              <a:gd name="connsiteY677" fmla="*/ 831799 h 6464302"/>
              <a:gd name="connsiteX678" fmla="*/ 10703957 w 11965575"/>
              <a:gd name="connsiteY678" fmla="*/ 826191 h 6464302"/>
              <a:gd name="connsiteX679" fmla="*/ 10674862 w 11965575"/>
              <a:gd name="connsiteY679" fmla="*/ 816756 h 6464302"/>
              <a:gd name="connsiteX680" fmla="*/ 10651408 w 11965575"/>
              <a:gd name="connsiteY680" fmla="*/ 818492 h 6464302"/>
              <a:gd name="connsiteX681" fmla="*/ 10644665 w 11965575"/>
              <a:gd name="connsiteY681" fmla="*/ 816069 h 6464302"/>
              <a:gd name="connsiteX682" fmla="*/ 10637412 w 11965575"/>
              <a:gd name="connsiteY682" fmla="*/ 809399 h 6464302"/>
              <a:gd name="connsiteX683" fmla="*/ 10582277 w 11965575"/>
              <a:gd name="connsiteY683" fmla="*/ 816012 h 6464302"/>
              <a:gd name="connsiteX684" fmla="*/ 10553905 w 11965575"/>
              <a:gd name="connsiteY684" fmla="*/ 821569 h 6464302"/>
              <a:gd name="connsiteX685" fmla="*/ 10530111 w 11965575"/>
              <a:gd name="connsiteY685" fmla="*/ 811498 h 6464302"/>
              <a:gd name="connsiteX686" fmla="*/ 10518999 w 11965575"/>
              <a:gd name="connsiteY686" fmla="*/ 808523 h 6464302"/>
              <a:gd name="connsiteX687" fmla="*/ 10516286 w 11965575"/>
              <a:gd name="connsiteY687" fmla="*/ 821772 h 6464302"/>
              <a:gd name="connsiteX688" fmla="*/ 10519807 w 11965575"/>
              <a:gd name="connsiteY688" fmla="*/ 833198 h 6464302"/>
              <a:gd name="connsiteX689" fmla="*/ 10538004 w 11965575"/>
              <a:gd name="connsiteY689" fmla="*/ 850403 h 6464302"/>
              <a:gd name="connsiteX690" fmla="*/ 10593988 w 11965575"/>
              <a:gd name="connsiteY690" fmla="*/ 859845 h 6464302"/>
              <a:gd name="connsiteX691" fmla="*/ 10600521 w 11965575"/>
              <a:gd name="connsiteY691" fmla="*/ 878449 h 6464302"/>
              <a:gd name="connsiteX692" fmla="*/ 10599715 w 11965575"/>
              <a:gd name="connsiteY692" fmla="*/ 880699 h 6464302"/>
              <a:gd name="connsiteX693" fmla="*/ 10585425 w 11965575"/>
              <a:gd name="connsiteY693" fmla="*/ 905033 h 6464302"/>
              <a:gd name="connsiteX694" fmla="*/ 10576689 w 11965575"/>
              <a:gd name="connsiteY694" fmla="*/ 903926 h 6464302"/>
              <a:gd name="connsiteX695" fmla="*/ 10586569 w 11965575"/>
              <a:gd name="connsiteY695" fmla="*/ 887662 h 6464302"/>
              <a:gd name="connsiteX696" fmla="*/ 10574820 w 11965575"/>
              <a:gd name="connsiteY696" fmla="*/ 879377 h 6464302"/>
              <a:gd name="connsiteX697" fmla="*/ 10570410 w 11965575"/>
              <a:gd name="connsiteY697" fmla="*/ 887446 h 6464302"/>
              <a:gd name="connsiteX698" fmla="*/ 10548189 w 11965575"/>
              <a:gd name="connsiteY698" fmla="*/ 908421 h 6464302"/>
              <a:gd name="connsiteX699" fmla="*/ 10502597 w 11965575"/>
              <a:gd name="connsiteY699" fmla="*/ 913889 h 6464302"/>
              <a:gd name="connsiteX700" fmla="*/ 10478844 w 11965575"/>
              <a:gd name="connsiteY700" fmla="*/ 895197 h 6464302"/>
              <a:gd name="connsiteX701" fmla="*/ 10478463 w 11965575"/>
              <a:gd name="connsiteY701" fmla="*/ 892011 h 6464302"/>
              <a:gd name="connsiteX702" fmla="*/ 10476256 w 11965575"/>
              <a:gd name="connsiteY702" fmla="*/ 882582 h 6464302"/>
              <a:gd name="connsiteX703" fmla="*/ 10462854 w 11965575"/>
              <a:gd name="connsiteY703" fmla="*/ 887421 h 6464302"/>
              <a:gd name="connsiteX704" fmla="*/ 10458955 w 11965575"/>
              <a:gd name="connsiteY704" fmla="*/ 899737 h 6464302"/>
              <a:gd name="connsiteX705" fmla="*/ 10444492 w 11965575"/>
              <a:gd name="connsiteY705" fmla="*/ 904702 h 6464302"/>
              <a:gd name="connsiteX706" fmla="*/ 10441904 w 11965575"/>
              <a:gd name="connsiteY706" fmla="*/ 892087 h 6464302"/>
              <a:gd name="connsiteX707" fmla="*/ 10444448 w 11965575"/>
              <a:gd name="connsiteY707" fmla="*/ 886396 h 6464302"/>
              <a:gd name="connsiteX708" fmla="*/ 10443557 w 11965575"/>
              <a:gd name="connsiteY708" fmla="*/ 878964 h 6464302"/>
              <a:gd name="connsiteX709" fmla="*/ 10437450 w 11965575"/>
              <a:gd name="connsiteY709" fmla="*/ 881850 h 6464302"/>
              <a:gd name="connsiteX710" fmla="*/ 10429435 w 11965575"/>
              <a:gd name="connsiteY710" fmla="*/ 895737 h 6464302"/>
              <a:gd name="connsiteX711" fmla="*/ 10402887 w 11965575"/>
              <a:gd name="connsiteY711" fmla="*/ 907538 h 6464302"/>
              <a:gd name="connsiteX712" fmla="*/ 10382529 w 11965575"/>
              <a:gd name="connsiteY712" fmla="*/ 899208 h 6464302"/>
              <a:gd name="connsiteX713" fmla="*/ 10369000 w 11965575"/>
              <a:gd name="connsiteY713" fmla="*/ 902985 h 6464302"/>
              <a:gd name="connsiteX714" fmla="*/ 10351443 w 11965575"/>
              <a:gd name="connsiteY714" fmla="*/ 918016 h 6464302"/>
              <a:gd name="connsiteX715" fmla="*/ 10335157 w 11965575"/>
              <a:gd name="connsiteY715" fmla="*/ 916738 h 6464302"/>
              <a:gd name="connsiteX716" fmla="*/ 10243547 w 11965575"/>
              <a:gd name="connsiteY716" fmla="*/ 906183 h 6464302"/>
              <a:gd name="connsiteX717" fmla="*/ 10229382 w 11965575"/>
              <a:gd name="connsiteY717" fmla="*/ 904651 h 6464302"/>
              <a:gd name="connsiteX718" fmla="*/ 10194434 w 11965575"/>
              <a:gd name="connsiteY718" fmla="*/ 900226 h 6464302"/>
              <a:gd name="connsiteX719" fmla="*/ 10146767 w 11965575"/>
              <a:gd name="connsiteY719" fmla="*/ 924253 h 6464302"/>
              <a:gd name="connsiteX720" fmla="*/ 10124333 w 11965575"/>
              <a:gd name="connsiteY720" fmla="*/ 934484 h 6464302"/>
              <a:gd name="connsiteX721" fmla="*/ 10039211 w 11965575"/>
              <a:gd name="connsiteY721" fmla="*/ 924228 h 6464302"/>
              <a:gd name="connsiteX722" fmla="*/ 10024622 w 11965575"/>
              <a:gd name="connsiteY722" fmla="*/ 928132 h 6464302"/>
              <a:gd name="connsiteX723" fmla="*/ 10018897 w 11965575"/>
              <a:gd name="connsiteY723" fmla="*/ 934204 h 6464302"/>
              <a:gd name="connsiteX724" fmla="*/ 10016481 w 11965575"/>
              <a:gd name="connsiteY724" fmla="*/ 940956 h 6464302"/>
              <a:gd name="connsiteX725" fmla="*/ 10030350 w 11965575"/>
              <a:gd name="connsiteY725" fmla="*/ 948986 h 6464302"/>
              <a:gd name="connsiteX726" fmla="*/ 10041421 w 11965575"/>
              <a:gd name="connsiteY726" fmla="*/ 960583 h 6464302"/>
              <a:gd name="connsiteX727" fmla="*/ 10030012 w 11965575"/>
              <a:gd name="connsiteY727" fmla="*/ 964106 h 6464302"/>
              <a:gd name="connsiteX728" fmla="*/ 10009568 w 11965575"/>
              <a:gd name="connsiteY728" fmla="*/ 946094 h 6464302"/>
              <a:gd name="connsiteX729" fmla="*/ 9936661 w 11965575"/>
              <a:gd name="connsiteY729" fmla="*/ 930065 h 6464302"/>
              <a:gd name="connsiteX730" fmla="*/ 9914905 w 11965575"/>
              <a:gd name="connsiteY730" fmla="*/ 936983 h 6464302"/>
              <a:gd name="connsiteX731" fmla="*/ 9906719 w 11965575"/>
              <a:gd name="connsiteY731" fmla="*/ 931502 h 6464302"/>
              <a:gd name="connsiteX732" fmla="*/ 9891789 w 11965575"/>
              <a:gd name="connsiteY732" fmla="*/ 923598 h 6464302"/>
              <a:gd name="connsiteX733" fmla="*/ 9839412 w 11965575"/>
              <a:gd name="connsiteY733" fmla="*/ 935266 h 6464302"/>
              <a:gd name="connsiteX734" fmla="*/ 9765196 w 11965575"/>
              <a:gd name="connsiteY734" fmla="*/ 971094 h 6464302"/>
              <a:gd name="connsiteX735" fmla="*/ 9763881 w 11965575"/>
              <a:gd name="connsiteY735" fmla="*/ 969098 h 6464302"/>
              <a:gd name="connsiteX736" fmla="*/ 9766849 w 11965575"/>
              <a:gd name="connsiteY736" fmla="*/ 957971 h 6464302"/>
              <a:gd name="connsiteX737" fmla="*/ 9755396 w 11965575"/>
              <a:gd name="connsiteY737" fmla="*/ 943188 h 6464302"/>
              <a:gd name="connsiteX738" fmla="*/ 9740893 w 11965575"/>
              <a:gd name="connsiteY738" fmla="*/ 956776 h 6464302"/>
              <a:gd name="connsiteX739" fmla="*/ 9737798 w 11965575"/>
              <a:gd name="connsiteY739" fmla="*/ 966841 h 6464302"/>
              <a:gd name="connsiteX740" fmla="*/ 9724225 w 11965575"/>
              <a:gd name="connsiteY740" fmla="*/ 952312 h 6464302"/>
              <a:gd name="connsiteX741" fmla="*/ 9718710 w 11965575"/>
              <a:gd name="connsiteY741" fmla="*/ 942202 h 6464302"/>
              <a:gd name="connsiteX742" fmla="*/ 9676001 w 11965575"/>
              <a:gd name="connsiteY742" fmla="*/ 926861 h 6464302"/>
              <a:gd name="connsiteX743" fmla="*/ 9642072 w 11965575"/>
              <a:gd name="connsiteY743" fmla="*/ 930930 h 6464302"/>
              <a:gd name="connsiteX744" fmla="*/ 9629858 w 11965575"/>
              <a:gd name="connsiteY744" fmla="*/ 936703 h 6464302"/>
              <a:gd name="connsiteX745" fmla="*/ 9604030 w 11965575"/>
              <a:gd name="connsiteY745" fmla="*/ 936569 h 6464302"/>
              <a:gd name="connsiteX746" fmla="*/ 9588972 w 11965575"/>
              <a:gd name="connsiteY746" fmla="*/ 927605 h 6464302"/>
              <a:gd name="connsiteX747" fmla="*/ 9576545 w 11965575"/>
              <a:gd name="connsiteY747" fmla="*/ 922632 h 6464302"/>
              <a:gd name="connsiteX748" fmla="*/ 9559962 w 11965575"/>
              <a:gd name="connsiteY748" fmla="*/ 927853 h 6464302"/>
              <a:gd name="connsiteX749" fmla="*/ 9540499 w 11965575"/>
              <a:gd name="connsiteY749" fmla="*/ 953882 h 6464302"/>
              <a:gd name="connsiteX750" fmla="*/ 9539906 w 11965575"/>
              <a:gd name="connsiteY750" fmla="*/ 966878 h 6464302"/>
              <a:gd name="connsiteX751" fmla="*/ 9484048 w 11965575"/>
              <a:gd name="connsiteY751" fmla="*/ 931572 h 6464302"/>
              <a:gd name="connsiteX752" fmla="*/ 9466659 w 11965575"/>
              <a:gd name="connsiteY752" fmla="*/ 939043 h 6464302"/>
              <a:gd name="connsiteX753" fmla="*/ 9463268 w 11965575"/>
              <a:gd name="connsiteY753" fmla="*/ 955606 h 6464302"/>
              <a:gd name="connsiteX754" fmla="*/ 9475186 w 11965575"/>
              <a:gd name="connsiteY754" fmla="*/ 956331 h 6464302"/>
              <a:gd name="connsiteX755" fmla="*/ 9485237 w 11965575"/>
              <a:gd name="connsiteY755" fmla="*/ 959434 h 6464302"/>
              <a:gd name="connsiteX756" fmla="*/ 9481337 w 11965575"/>
              <a:gd name="connsiteY756" fmla="*/ 971749 h 6464302"/>
              <a:gd name="connsiteX757" fmla="*/ 9467935 w 11965575"/>
              <a:gd name="connsiteY757" fmla="*/ 976588 h 6464302"/>
              <a:gd name="connsiteX758" fmla="*/ 9454661 w 11965575"/>
              <a:gd name="connsiteY758" fmla="*/ 982488 h 6464302"/>
              <a:gd name="connsiteX759" fmla="*/ 9477140 w 11965575"/>
              <a:gd name="connsiteY759" fmla="*/ 990563 h 6464302"/>
              <a:gd name="connsiteX760" fmla="*/ 9541734 w 11965575"/>
              <a:gd name="connsiteY760" fmla="*/ 1000049 h 6464302"/>
              <a:gd name="connsiteX761" fmla="*/ 9582703 w 11965575"/>
              <a:gd name="connsiteY761" fmla="*/ 991904 h 6464302"/>
              <a:gd name="connsiteX762" fmla="*/ 9595680 w 11965575"/>
              <a:gd name="connsiteY762" fmla="*/ 992502 h 6464302"/>
              <a:gd name="connsiteX763" fmla="*/ 9624480 w 11965575"/>
              <a:gd name="connsiteY763" fmla="*/ 1008435 h 6464302"/>
              <a:gd name="connsiteX764" fmla="*/ 9640256 w 11965575"/>
              <a:gd name="connsiteY764" fmla="*/ 1005466 h 6464302"/>
              <a:gd name="connsiteX765" fmla="*/ 9673548 w 11965575"/>
              <a:gd name="connsiteY765" fmla="*/ 996088 h 6464302"/>
              <a:gd name="connsiteX766" fmla="*/ 9705442 w 11965575"/>
              <a:gd name="connsiteY766" fmla="*/ 1001957 h 6464302"/>
              <a:gd name="connsiteX767" fmla="*/ 9717401 w 11965575"/>
              <a:gd name="connsiteY767" fmla="*/ 994060 h 6464302"/>
              <a:gd name="connsiteX768" fmla="*/ 9724864 w 11965575"/>
              <a:gd name="connsiteY768" fmla="*/ 984548 h 6464302"/>
              <a:gd name="connsiteX769" fmla="*/ 9738310 w 11965575"/>
              <a:gd name="connsiteY769" fmla="*/ 998015 h 6464302"/>
              <a:gd name="connsiteX770" fmla="*/ 9754260 w 11965575"/>
              <a:gd name="connsiteY770" fmla="*/ 1014412 h 6464302"/>
              <a:gd name="connsiteX771" fmla="*/ 9781571 w 11965575"/>
              <a:gd name="connsiteY771" fmla="*/ 1008982 h 6464302"/>
              <a:gd name="connsiteX772" fmla="*/ 9821183 w 11965575"/>
              <a:gd name="connsiteY772" fmla="*/ 1007463 h 6464302"/>
              <a:gd name="connsiteX773" fmla="*/ 9833696 w 11965575"/>
              <a:gd name="connsiteY773" fmla="*/ 1022118 h 6464302"/>
              <a:gd name="connsiteX774" fmla="*/ 9845954 w 11965575"/>
              <a:gd name="connsiteY774" fmla="*/ 1034650 h 6464302"/>
              <a:gd name="connsiteX775" fmla="*/ 9921660 w 11965575"/>
              <a:gd name="connsiteY775" fmla="*/ 1047112 h 6464302"/>
              <a:gd name="connsiteX776" fmla="*/ 9960804 w 11965575"/>
              <a:gd name="connsiteY776" fmla="*/ 1032724 h 6464302"/>
              <a:gd name="connsiteX777" fmla="*/ 9962925 w 11965575"/>
              <a:gd name="connsiteY777" fmla="*/ 1032469 h 6464302"/>
              <a:gd name="connsiteX778" fmla="*/ 9969754 w 11965575"/>
              <a:gd name="connsiteY778" fmla="*/ 1044575 h 6464302"/>
              <a:gd name="connsiteX779" fmla="*/ 9981077 w 11965575"/>
              <a:gd name="connsiteY779" fmla="*/ 1031369 h 6464302"/>
              <a:gd name="connsiteX780" fmla="*/ 9983748 w 11965575"/>
              <a:gd name="connsiteY780" fmla="*/ 1026740 h 6464302"/>
              <a:gd name="connsiteX781" fmla="*/ 9990616 w 11965575"/>
              <a:gd name="connsiteY781" fmla="*/ 1003298 h 6464302"/>
              <a:gd name="connsiteX782" fmla="*/ 10001770 w 11965575"/>
              <a:gd name="connsiteY782" fmla="*/ 997652 h 6464302"/>
              <a:gd name="connsiteX783" fmla="*/ 10008217 w 11965575"/>
              <a:gd name="connsiteY783" fmla="*/ 1006572 h 6464302"/>
              <a:gd name="connsiteX784" fmla="*/ 10012929 w 11965575"/>
              <a:gd name="connsiteY784" fmla="*/ 1045859 h 6464302"/>
              <a:gd name="connsiteX785" fmla="*/ 10024041 w 11965575"/>
              <a:gd name="connsiteY785" fmla="*/ 1048835 h 6464302"/>
              <a:gd name="connsiteX786" fmla="*/ 10057629 w 11965575"/>
              <a:gd name="connsiteY786" fmla="*/ 1032959 h 6464302"/>
              <a:gd name="connsiteX787" fmla="*/ 10066366 w 11965575"/>
              <a:gd name="connsiteY787" fmla="*/ 1034064 h 6464302"/>
              <a:gd name="connsiteX788" fmla="*/ 10098092 w 11965575"/>
              <a:gd name="connsiteY788" fmla="*/ 1047493 h 6464302"/>
              <a:gd name="connsiteX789" fmla="*/ 10126381 w 11965575"/>
              <a:gd name="connsiteY789" fmla="*/ 1059179 h 6464302"/>
              <a:gd name="connsiteX790" fmla="*/ 10136433 w 11965575"/>
              <a:gd name="connsiteY790" fmla="*/ 1062283 h 6464302"/>
              <a:gd name="connsiteX791" fmla="*/ 10190211 w 11965575"/>
              <a:gd name="connsiteY791" fmla="*/ 1062295 h 6464302"/>
              <a:gd name="connsiteX792" fmla="*/ 10207302 w 11965575"/>
              <a:gd name="connsiteY792" fmla="*/ 1061322 h 6464302"/>
              <a:gd name="connsiteX793" fmla="*/ 10249035 w 11965575"/>
              <a:gd name="connsiteY793" fmla="*/ 1059548 h 6464302"/>
              <a:gd name="connsiteX794" fmla="*/ 10259893 w 11965575"/>
              <a:gd name="connsiteY794" fmla="*/ 1060401 h 6464302"/>
              <a:gd name="connsiteX795" fmla="*/ 10320627 w 11965575"/>
              <a:gd name="connsiteY795" fmla="*/ 1073580 h 6464302"/>
              <a:gd name="connsiteX796" fmla="*/ 10348490 w 11965575"/>
              <a:gd name="connsiteY796" fmla="*/ 1063776 h 6464302"/>
              <a:gd name="connsiteX797" fmla="*/ 10392853 w 11965575"/>
              <a:gd name="connsiteY797" fmla="*/ 1065996 h 6464302"/>
              <a:gd name="connsiteX798" fmla="*/ 10433655 w 11965575"/>
              <a:gd name="connsiteY798" fmla="*/ 1092337 h 6464302"/>
              <a:gd name="connsiteX799" fmla="*/ 10435352 w 11965575"/>
              <a:gd name="connsiteY799" fmla="*/ 1097519 h 6464302"/>
              <a:gd name="connsiteX800" fmla="*/ 10447397 w 11965575"/>
              <a:gd name="connsiteY800" fmla="*/ 1099306 h 6464302"/>
              <a:gd name="connsiteX801" fmla="*/ 10459653 w 11965575"/>
              <a:gd name="connsiteY801" fmla="*/ 1084910 h 6464302"/>
              <a:gd name="connsiteX802" fmla="*/ 10513007 w 11965575"/>
              <a:gd name="connsiteY802" fmla="*/ 1090360 h 6464302"/>
              <a:gd name="connsiteX803" fmla="*/ 10536081 w 11965575"/>
              <a:gd name="connsiteY803" fmla="*/ 1112365 h 6464302"/>
              <a:gd name="connsiteX804" fmla="*/ 10561021 w 11965575"/>
              <a:gd name="connsiteY804" fmla="*/ 1131993 h 6464302"/>
              <a:gd name="connsiteX805" fmla="*/ 10563307 w 11965575"/>
              <a:gd name="connsiteY805" fmla="*/ 1097252 h 6464302"/>
              <a:gd name="connsiteX806" fmla="*/ 10588458 w 11965575"/>
              <a:gd name="connsiteY806" fmla="*/ 1100698 h 6464302"/>
              <a:gd name="connsiteX807" fmla="*/ 10605422 w 11965575"/>
              <a:gd name="connsiteY807" fmla="*/ 1098664 h 6464302"/>
              <a:gd name="connsiteX808" fmla="*/ 10658480 w 11965575"/>
              <a:gd name="connsiteY808" fmla="*/ 1110610 h 6464302"/>
              <a:gd name="connsiteX809" fmla="*/ 10820070 w 11965575"/>
              <a:gd name="connsiteY809" fmla="*/ 1139698 h 6464302"/>
              <a:gd name="connsiteX810" fmla="*/ 10831437 w 11965575"/>
              <a:gd name="connsiteY810" fmla="*/ 1144798 h 6464302"/>
              <a:gd name="connsiteX811" fmla="*/ 10825289 w 11965575"/>
              <a:gd name="connsiteY811" fmla="*/ 1156305 h 6464302"/>
              <a:gd name="connsiteX812" fmla="*/ 10821006 w 11965575"/>
              <a:gd name="connsiteY812" fmla="*/ 1165437 h 6464302"/>
              <a:gd name="connsiteX813" fmla="*/ 10831568 w 11965575"/>
              <a:gd name="connsiteY813" fmla="*/ 1172786 h 6464302"/>
              <a:gd name="connsiteX814" fmla="*/ 10841110 w 11965575"/>
              <a:gd name="connsiteY814" fmla="*/ 1171642 h 6464302"/>
              <a:gd name="connsiteX815" fmla="*/ 10867365 w 11965575"/>
              <a:gd name="connsiteY815" fmla="*/ 1193266 h 6464302"/>
              <a:gd name="connsiteX816" fmla="*/ 10867155 w 11965575"/>
              <a:gd name="connsiteY816" fmla="*/ 1209447 h 6464302"/>
              <a:gd name="connsiteX817" fmla="*/ 10877588 w 11965575"/>
              <a:gd name="connsiteY817" fmla="*/ 1215735 h 6464302"/>
              <a:gd name="connsiteX818" fmla="*/ 10890309 w 11965575"/>
              <a:gd name="connsiteY818" fmla="*/ 1187283 h 6464302"/>
              <a:gd name="connsiteX819" fmla="*/ 10909142 w 11965575"/>
              <a:gd name="connsiteY819" fmla="*/ 1209797 h 6464302"/>
              <a:gd name="connsiteX820" fmla="*/ 10905795 w 11965575"/>
              <a:gd name="connsiteY820" fmla="*/ 1244665 h 6464302"/>
              <a:gd name="connsiteX821" fmla="*/ 10879033 w 11965575"/>
              <a:gd name="connsiteY821" fmla="*/ 1245721 h 6464302"/>
              <a:gd name="connsiteX822" fmla="*/ 10842771 w 11965575"/>
              <a:gd name="connsiteY822" fmla="*/ 1239299 h 6464302"/>
              <a:gd name="connsiteX823" fmla="*/ 10818385 w 11965575"/>
              <a:gd name="connsiteY823" fmla="*/ 1242224 h 6464302"/>
              <a:gd name="connsiteX824" fmla="*/ 10718207 w 11965575"/>
              <a:gd name="connsiteY824" fmla="*/ 1223003 h 6464302"/>
              <a:gd name="connsiteX825" fmla="*/ 10696705 w 11965575"/>
              <a:gd name="connsiteY825" fmla="*/ 1232044 h 6464302"/>
              <a:gd name="connsiteX826" fmla="*/ 10695349 w 11965575"/>
              <a:gd name="connsiteY826" fmla="*/ 1238670 h 6464302"/>
              <a:gd name="connsiteX827" fmla="*/ 10688478 w 11965575"/>
              <a:gd name="connsiteY827" fmla="*/ 1235185 h 6464302"/>
              <a:gd name="connsiteX828" fmla="*/ 10684660 w 11965575"/>
              <a:gd name="connsiteY828" fmla="*/ 1230257 h 6464302"/>
              <a:gd name="connsiteX829" fmla="*/ 10671428 w 11965575"/>
              <a:gd name="connsiteY829" fmla="*/ 1227536 h 6464302"/>
              <a:gd name="connsiteX830" fmla="*/ 10676815 w 11965575"/>
              <a:gd name="connsiteY830" fmla="*/ 1236584 h 6464302"/>
              <a:gd name="connsiteX831" fmla="*/ 10678130 w 11965575"/>
              <a:gd name="connsiteY831" fmla="*/ 1238580 h 6464302"/>
              <a:gd name="connsiteX832" fmla="*/ 10680082 w 11965575"/>
              <a:gd name="connsiteY832" fmla="*/ 1245886 h 6464302"/>
              <a:gd name="connsiteX833" fmla="*/ 10672787 w 11965575"/>
              <a:gd name="connsiteY833" fmla="*/ 1247837 h 6464302"/>
              <a:gd name="connsiteX834" fmla="*/ 10654524 w 11965575"/>
              <a:gd name="connsiteY834" fmla="*/ 1248008 h 6464302"/>
              <a:gd name="connsiteX835" fmla="*/ 10649076 w 11965575"/>
              <a:gd name="connsiteY835" fmla="*/ 1253403 h 6464302"/>
              <a:gd name="connsiteX836" fmla="*/ 10655504 w 11965575"/>
              <a:gd name="connsiteY836" fmla="*/ 1252145 h 6464302"/>
              <a:gd name="connsiteX837" fmla="*/ 10692911 w 11965575"/>
              <a:gd name="connsiteY837" fmla="*/ 1260697 h 6464302"/>
              <a:gd name="connsiteX838" fmla="*/ 10734771 w 11965575"/>
              <a:gd name="connsiteY838" fmla="*/ 1264882 h 6464302"/>
              <a:gd name="connsiteX839" fmla="*/ 10746249 w 11965575"/>
              <a:gd name="connsiteY839" fmla="*/ 1271175 h 6464302"/>
              <a:gd name="connsiteX840" fmla="*/ 10747518 w 11965575"/>
              <a:gd name="connsiteY840" fmla="*/ 1281761 h 6464302"/>
              <a:gd name="connsiteX841" fmla="*/ 10747996 w 11965575"/>
              <a:gd name="connsiteY841" fmla="*/ 1284087 h 6464302"/>
              <a:gd name="connsiteX842" fmla="*/ 10749656 w 11965575"/>
              <a:gd name="connsiteY842" fmla="*/ 1283452 h 6464302"/>
              <a:gd name="connsiteX843" fmla="*/ 10752992 w 11965575"/>
              <a:gd name="connsiteY843" fmla="*/ 1288841 h 6464302"/>
              <a:gd name="connsiteX844" fmla="*/ 10756711 w 11965575"/>
              <a:gd name="connsiteY844" fmla="*/ 1291982 h 6464302"/>
              <a:gd name="connsiteX845" fmla="*/ 10762197 w 11965575"/>
              <a:gd name="connsiteY845" fmla="*/ 1289204 h 6464302"/>
              <a:gd name="connsiteX846" fmla="*/ 10806833 w 11965575"/>
              <a:gd name="connsiteY846" fmla="*/ 1265443 h 6464302"/>
              <a:gd name="connsiteX847" fmla="*/ 10823625 w 11965575"/>
              <a:gd name="connsiteY847" fmla="*/ 1264963 h 6464302"/>
              <a:gd name="connsiteX848" fmla="*/ 10823929 w 11965575"/>
              <a:gd name="connsiteY848" fmla="*/ 1280266 h 6464302"/>
              <a:gd name="connsiteX849" fmla="*/ 10835347 w 11965575"/>
              <a:gd name="connsiteY849" fmla="*/ 1298840 h 6464302"/>
              <a:gd name="connsiteX850" fmla="*/ 10849482 w 11965575"/>
              <a:gd name="connsiteY850" fmla="*/ 1301746 h 6464302"/>
              <a:gd name="connsiteX851" fmla="*/ 10857155 w 11965575"/>
              <a:gd name="connsiteY851" fmla="*/ 1314633 h 6464302"/>
              <a:gd name="connsiteX852" fmla="*/ 10856915 w 11965575"/>
              <a:gd name="connsiteY852" fmla="*/ 1325399 h 6464302"/>
              <a:gd name="connsiteX853" fmla="*/ 10869177 w 11965575"/>
              <a:gd name="connsiteY853" fmla="*/ 1325463 h 6464302"/>
              <a:gd name="connsiteX854" fmla="*/ 10906929 w 11965575"/>
              <a:gd name="connsiteY854" fmla="*/ 1320935 h 6464302"/>
              <a:gd name="connsiteX855" fmla="*/ 11016317 w 11965575"/>
              <a:gd name="connsiteY855" fmla="*/ 1287874 h 6464302"/>
              <a:gd name="connsiteX856" fmla="*/ 11031477 w 11965575"/>
              <a:gd name="connsiteY856" fmla="*/ 1273783 h 6464302"/>
              <a:gd name="connsiteX857" fmla="*/ 11029485 w 11965575"/>
              <a:gd name="connsiteY857" fmla="*/ 1295498 h 6464302"/>
              <a:gd name="connsiteX858" fmla="*/ 11049361 w 11965575"/>
              <a:gd name="connsiteY858" fmla="*/ 1320727 h 6464302"/>
              <a:gd name="connsiteX859" fmla="*/ 11189077 w 11965575"/>
              <a:gd name="connsiteY859" fmla="*/ 1336184 h 6464302"/>
              <a:gd name="connsiteX860" fmla="*/ 11239817 w 11965575"/>
              <a:gd name="connsiteY860" fmla="*/ 1337768 h 6464302"/>
              <a:gd name="connsiteX861" fmla="*/ 11256129 w 11965575"/>
              <a:gd name="connsiteY861" fmla="*/ 1358823 h 6464302"/>
              <a:gd name="connsiteX862" fmla="*/ 11283976 w 11965575"/>
              <a:gd name="connsiteY862" fmla="*/ 1373892 h 6464302"/>
              <a:gd name="connsiteX863" fmla="*/ 11315870 w 11965575"/>
              <a:gd name="connsiteY863" fmla="*/ 1371601 h 6464302"/>
              <a:gd name="connsiteX864" fmla="*/ 11335501 w 11965575"/>
              <a:gd name="connsiteY864" fmla="*/ 1369246 h 6464302"/>
              <a:gd name="connsiteX865" fmla="*/ 11360628 w 11965575"/>
              <a:gd name="connsiteY865" fmla="*/ 1361630 h 6464302"/>
              <a:gd name="connsiteX866" fmla="*/ 11380984 w 11965575"/>
              <a:gd name="connsiteY866" fmla="*/ 1365325 h 6464302"/>
              <a:gd name="connsiteX867" fmla="*/ 11396026 w 11965575"/>
              <a:gd name="connsiteY867" fmla="*/ 1375793 h 6464302"/>
              <a:gd name="connsiteX868" fmla="*/ 11419584 w 11965575"/>
              <a:gd name="connsiteY868" fmla="*/ 1380638 h 6464302"/>
              <a:gd name="connsiteX869" fmla="*/ 11446281 w 11965575"/>
              <a:gd name="connsiteY869" fmla="*/ 1360561 h 6464302"/>
              <a:gd name="connsiteX870" fmla="*/ 11448153 w 11965575"/>
              <a:gd name="connsiteY870" fmla="*/ 1363405 h 6464302"/>
              <a:gd name="connsiteX871" fmla="*/ 11451541 w 11965575"/>
              <a:gd name="connsiteY871" fmla="*/ 1404417 h 6464302"/>
              <a:gd name="connsiteX872" fmla="*/ 11456977 w 11965575"/>
              <a:gd name="connsiteY872" fmla="*/ 1411435 h 6464302"/>
              <a:gd name="connsiteX873" fmla="*/ 11515027 w 11965575"/>
              <a:gd name="connsiteY873" fmla="*/ 1422882 h 6464302"/>
              <a:gd name="connsiteX874" fmla="*/ 11540639 w 11965575"/>
              <a:gd name="connsiteY874" fmla="*/ 1432083 h 6464302"/>
              <a:gd name="connsiteX875" fmla="*/ 11543360 w 11965575"/>
              <a:gd name="connsiteY875" fmla="*/ 1454766 h 6464302"/>
              <a:gd name="connsiteX876" fmla="*/ 11505730 w 11965575"/>
              <a:gd name="connsiteY876" fmla="*/ 1473086 h 6464302"/>
              <a:gd name="connsiteX877" fmla="*/ 11465802 w 11965575"/>
              <a:gd name="connsiteY877" fmla="*/ 1459466 h 6464302"/>
              <a:gd name="connsiteX878" fmla="*/ 11429075 w 11965575"/>
              <a:gd name="connsiteY878" fmla="*/ 1446997 h 6464302"/>
              <a:gd name="connsiteX879" fmla="*/ 11390779 w 11965575"/>
              <a:gd name="connsiteY879" fmla="*/ 1446988 h 6464302"/>
              <a:gd name="connsiteX880" fmla="*/ 11354115 w 11965575"/>
              <a:gd name="connsiteY880" fmla="*/ 1460589 h 6464302"/>
              <a:gd name="connsiteX881" fmla="*/ 11272870 w 11965575"/>
              <a:gd name="connsiteY881" fmla="*/ 1447323 h 6464302"/>
              <a:gd name="connsiteX882" fmla="*/ 11208843 w 11965575"/>
              <a:gd name="connsiteY882" fmla="*/ 1462672 h 6464302"/>
              <a:gd name="connsiteX883" fmla="*/ 11182809 w 11965575"/>
              <a:gd name="connsiteY883" fmla="*/ 1462727 h 6464302"/>
              <a:gd name="connsiteX884" fmla="*/ 11028777 w 11965575"/>
              <a:gd name="connsiteY884" fmla="*/ 1442850 h 6464302"/>
              <a:gd name="connsiteX885" fmla="*/ 11004434 w 11965575"/>
              <a:gd name="connsiteY885" fmla="*/ 1444235 h 6464302"/>
              <a:gd name="connsiteX886" fmla="*/ 10987279 w 11965575"/>
              <a:gd name="connsiteY886" fmla="*/ 1441690 h 6464302"/>
              <a:gd name="connsiteX887" fmla="*/ 10989456 w 11965575"/>
              <a:gd name="connsiteY887" fmla="*/ 1459838 h 6464302"/>
              <a:gd name="connsiteX888" fmla="*/ 10981846 w 11965575"/>
              <a:gd name="connsiteY888" fmla="*/ 1473023 h 6464302"/>
              <a:gd name="connsiteX889" fmla="*/ 10954120 w 11965575"/>
              <a:gd name="connsiteY889" fmla="*/ 1471746 h 6464302"/>
              <a:gd name="connsiteX890" fmla="*/ 10953400 w 11965575"/>
              <a:gd name="connsiteY890" fmla="*/ 1471619 h 6464302"/>
              <a:gd name="connsiteX891" fmla="*/ 10930022 w 11965575"/>
              <a:gd name="connsiteY891" fmla="*/ 1481602 h 6464302"/>
              <a:gd name="connsiteX892" fmla="*/ 10933796 w 11965575"/>
              <a:gd name="connsiteY892" fmla="*/ 1483516 h 6464302"/>
              <a:gd name="connsiteX893" fmla="*/ 10936230 w 11965575"/>
              <a:gd name="connsiteY893" fmla="*/ 1493726 h 6464302"/>
              <a:gd name="connsiteX894" fmla="*/ 10955782 w 11965575"/>
              <a:gd name="connsiteY894" fmla="*/ 1504306 h 6464302"/>
              <a:gd name="connsiteX895" fmla="*/ 10978176 w 11965575"/>
              <a:gd name="connsiteY895" fmla="*/ 1502697 h 6464302"/>
              <a:gd name="connsiteX896" fmla="*/ 10991959 w 11965575"/>
              <a:gd name="connsiteY896" fmla="*/ 1501044 h 6464302"/>
              <a:gd name="connsiteX897" fmla="*/ 11009602 w 11965575"/>
              <a:gd name="connsiteY897" fmla="*/ 1495697 h 6464302"/>
              <a:gd name="connsiteX898" fmla="*/ 11023894 w 11965575"/>
              <a:gd name="connsiteY898" fmla="*/ 1498291 h 6464302"/>
              <a:gd name="connsiteX899" fmla="*/ 11034456 w 11965575"/>
              <a:gd name="connsiteY899" fmla="*/ 1505641 h 6464302"/>
              <a:gd name="connsiteX900" fmla="*/ 11050997 w 11965575"/>
              <a:gd name="connsiteY900" fmla="*/ 1509043 h 6464302"/>
              <a:gd name="connsiteX901" fmla="*/ 11069741 w 11965575"/>
              <a:gd name="connsiteY901" fmla="*/ 1494946 h 6464302"/>
              <a:gd name="connsiteX902" fmla="*/ 11071056 w 11965575"/>
              <a:gd name="connsiteY902" fmla="*/ 1496943 h 6464302"/>
              <a:gd name="connsiteX903" fmla="*/ 11073434 w 11965575"/>
              <a:gd name="connsiteY903" fmla="*/ 1525739 h 6464302"/>
              <a:gd name="connsiteX904" fmla="*/ 11077251 w 11965575"/>
              <a:gd name="connsiteY904" fmla="*/ 1530666 h 6464302"/>
              <a:gd name="connsiteX905" fmla="*/ 11118010 w 11965575"/>
              <a:gd name="connsiteY905" fmla="*/ 1538703 h 6464302"/>
              <a:gd name="connsiteX906" fmla="*/ 11135993 w 11965575"/>
              <a:gd name="connsiteY906" fmla="*/ 1545163 h 6464302"/>
              <a:gd name="connsiteX907" fmla="*/ 11137903 w 11965575"/>
              <a:gd name="connsiteY907" fmla="*/ 1561090 h 6464302"/>
              <a:gd name="connsiteX908" fmla="*/ 11111482 w 11965575"/>
              <a:gd name="connsiteY908" fmla="*/ 1573953 h 6464302"/>
              <a:gd name="connsiteX909" fmla="*/ 11083447 w 11965575"/>
              <a:gd name="connsiteY909" fmla="*/ 1564390 h 6464302"/>
              <a:gd name="connsiteX910" fmla="*/ 11057660 w 11965575"/>
              <a:gd name="connsiteY910" fmla="*/ 1555635 h 6464302"/>
              <a:gd name="connsiteX911" fmla="*/ 11030771 w 11965575"/>
              <a:gd name="connsiteY911" fmla="*/ 1555629 h 6464302"/>
              <a:gd name="connsiteX912" fmla="*/ 11005029 w 11965575"/>
              <a:gd name="connsiteY912" fmla="*/ 1565178 h 6464302"/>
              <a:gd name="connsiteX913" fmla="*/ 10947984 w 11965575"/>
              <a:gd name="connsiteY913" fmla="*/ 1555864 h 6464302"/>
              <a:gd name="connsiteX914" fmla="*/ 10903029 w 11965575"/>
              <a:gd name="connsiteY914" fmla="*/ 1566641 h 6464302"/>
              <a:gd name="connsiteX915" fmla="*/ 10884750 w 11965575"/>
              <a:gd name="connsiteY915" fmla="*/ 1566679 h 6464302"/>
              <a:gd name="connsiteX916" fmla="*/ 10776600 w 11965575"/>
              <a:gd name="connsiteY916" fmla="*/ 1552724 h 6464302"/>
              <a:gd name="connsiteX917" fmla="*/ 10759508 w 11965575"/>
              <a:gd name="connsiteY917" fmla="*/ 1553696 h 6464302"/>
              <a:gd name="connsiteX918" fmla="*/ 10747463 w 11965575"/>
              <a:gd name="connsiteY918" fmla="*/ 1551909 h 6464302"/>
              <a:gd name="connsiteX919" fmla="*/ 10748991 w 11965575"/>
              <a:gd name="connsiteY919" fmla="*/ 1564651 h 6464302"/>
              <a:gd name="connsiteX920" fmla="*/ 10743648 w 11965575"/>
              <a:gd name="connsiteY920" fmla="*/ 1573909 h 6464302"/>
              <a:gd name="connsiteX921" fmla="*/ 10724181 w 11965575"/>
              <a:gd name="connsiteY921" fmla="*/ 1573012 h 6464302"/>
              <a:gd name="connsiteX922" fmla="*/ 10683127 w 11965575"/>
              <a:gd name="connsiteY922" fmla="*/ 1571473 h 6464302"/>
              <a:gd name="connsiteX923" fmla="*/ 10678377 w 11965575"/>
              <a:gd name="connsiteY923" fmla="*/ 1567735 h 6464302"/>
              <a:gd name="connsiteX924" fmla="*/ 10657891 w 11965575"/>
              <a:gd name="connsiteY924" fmla="*/ 1558344 h 6464302"/>
              <a:gd name="connsiteX925" fmla="*/ 10561744 w 11965575"/>
              <a:gd name="connsiteY925" fmla="*/ 1554796 h 6464302"/>
              <a:gd name="connsiteX926" fmla="*/ 10553262 w 11965575"/>
              <a:gd name="connsiteY926" fmla="*/ 1555813 h 6464302"/>
              <a:gd name="connsiteX927" fmla="*/ 10531038 w 11965575"/>
              <a:gd name="connsiteY927" fmla="*/ 1549862 h 6464302"/>
              <a:gd name="connsiteX928" fmla="*/ 10509450 w 11965575"/>
              <a:gd name="connsiteY928" fmla="*/ 1549220 h 6464302"/>
              <a:gd name="connsiteX929" fmla="*/ 10499061 w 11965575"/>
              <a:gd name="connsiteY929" fmla="*/ 1561237 h 6464302"/>
              <a:gd name="connsiteX930" fmla="*/ 10481628 w 11965575"/>
              <a:gd name="connsiteY930" fmla="*/ 1550403 h 6464302"/>
              <a:gd name="connsiteX931" fmla="*/ 10457115 w 11965575"/>
              <a:gd name="connsiteY931" fmla="*/ 1552266 h 6464302"/>
              <a:gd name="connsiteX932" fmla="*/ 10426222 w 11965575"/>
              <a:gd name="connsiteY932" fmla="*/ 1565816 h 6464302"/>
              <a:gd name="connsiteX933" fmla="*/ 10425604 w 11965575"/>
              <a:gd name="connsiteY933" fmla="*/ 1571246 h 6464302"/>
              <a:gd name="connsiteX934" fmla="*/ 10446737 w 11965575"/>
              <a:gd name="connsiteY934" fmla="*/ 1570949 h 6464302"/>
              <a:gd name="connsiteX935" fmla="*/ 10593037 w 11965575"/>
              <a:gd name="connsiteY935" fmla="*/ 1590219 h 6464302"/>
              <a:gd name="connsiteX936" fmla="*/ 10652837 w 11965575"/>
              <a:gd name="connsiteY936" fmla="*/ 1590717 h 6464302"/>
              <a:gd name="connsiteX937" fmla="*/ 10695120 w 11965575"/>
              <a:gd name="connsiteY937" fmla="*/ 1585646 h 6464302"/>
              <a:gd name="connsiteX938" fmla="*/ 10765490 w 11965575"/>
              <a:gd name="connsiteY938" fmla="*/ 1584877 h 6464302"/>
              <a:gd name="connsiteX939" fmla="*/ 10817500 w 11965575"/>
              <a:gd name="connsiteY939" fmla="*/ 1597047 h 6464302"/>
              <a:gd name="connsiteX940" fmla="*/ 10836165 w 11965575"/>
              <a:gd name="connsiteY940" fmla="*/ 1599411 h 6464302"/>
              <a:gd name="connsiteX941" fmla="*/ 10870715 w 11965575"/>
              <a:gd name="connsiteY941" fmla="*/ 1593733 h 6464302"/>
              <a:gd name="connsiteX942" fmla="*/ 10987599 w 11965575"/>
              <a:gd name="connsiteY942" fmla="*/ 1610395 h 6464302"/>
              <a:gd name="connsiteX943" fmla="*/ 11024022 w 11965575"/>
              <a:gd name="connsiteY943" fmla="*/ 1607561 h 6464302"/>
              <a:gd name="connsiteX944" fmla="*/ 11075488 w 11965575"/>
              <a:gd name="connsiteY944" fmla="*/ 1615194 h 6464302"/>
              <a:gd name="connsiteX945" fmla="*/ 11099952 w 11965575"/>
              <a:gd name="connsiteY945" fmla="*/ 1627600 h 6464302"/>
              <a:gd name="connsiteX946" fmla="*/ 11191768 w 11965575"/>
              <a:gd name="connsiteY946" fmla="*/ 1639599 h 6464302"/>
              <a:gd name="connsiteX947" fmla="*/ 11271743 w 11965575"/>
              <a:gd name="connsiteY947" fmla="*/ 1642280 h 6464302"/>
              <a:gd name="connsiteX948" fmla="*/ 11293973 w 11965575"/>
              <a:gd name="connsiteY948" fmla="*/ 1648817 h 6464302"/>
              <a:gd name="connsiteX949" fmla="*/ 11321639 w 11965575"/>
              <a:gd name="connsiteY949" fmla="*/ 1662373 h 6464302"/>
              <a:gd name="connsiteX950" fmla="*/ 11389293 w 11965575"/>
              <a:gd name="connsiteY950" fmla="*/ 1677270 h 6464302"/>
              <a:gd name="connsiteX951" fmla="*/ 11488841 w 11965575"/>
              <a:gd name="connsiteY951" fmla="*/ 1689875 h 6464302"/>
              <a:gd name="connsiteX952" fmla="*/ 11508594 w 11965575"/>
              <a:gd name="connsiteY952" fmla="*/ 1701312 h 6464302"/>
              <a:gd name="connsiteX953" fmla="*/ 11511556 w 11965575"/>
              <a:gd name="connsiteY953" fmla="*/ 1713229 h 6464302"/>
              <a:gd name="connsiteX954" fmla="*/ 11599932 w 11965575"/>
              <a:gd name="connsiteY954" fmla="*/ 1773195 h 6464302"/>
              <a:gd name="connsiteX955" fmla="*/ 11605914 w 11965575"/>
              <a:gd name="connsiteY955" fmla="*/ 1784750 h 6464302"/>
              <a:gd name="connsiteX956" fmla="*/ 11599451 w 11965575"/>
              <a:gd name="connsiteY956" fmla="*/ 1794729 h 6464302"/>
              <a:gd name="connsiteX957" fmla="*/ 11595769 w 11965575"/>
              <a:gd name="connsiteY957" fmla="*/ 1815112 h 6464302"/>
              <a:gd name="connsiteX958" fmla="*/ 11615581 w 11965575"/>
              <a:gd name="connsiteY958" fmla="*/ 1814271 h 6464302"/>
              <a:gd name="connsiteX959" fmla="*/ 11659374 w 11965575"/>
              <a:gd name="connsiteY959" fmla="*/ 1809018 h 6464302"/>
              <a:gd name="connsiteX960" fmla="*/ 11691871 w 11965575"/>
              <a:gd name="connsiteY960" fmla="*/ 1798985 h 6464302"/>
              <a:gd name="connsiteX961" fmla="*/ 11701534 w 11965575"/>
              <a:gd name="connsiteY961" fmla="*/ 1790156 h 6464302"/>
              <a:gd name="connsiteX962" fmla="*/ 11716635 w 11965575"/>
              <a:gd name="connsiteY962" fmla="*/ 1788345 h 6464302"/>
              <a:gd name="connsiteX963" fmla="*/ 11718449 w 11965575"/>
              <a:gd name="connsiteY963" fmla="*/ 1803467 h 6464302"/>
              <a:gd name="connsiteX964" fmla="*/ 11708363 w 11965575"/>
              <a:gd name="connsiteY964" fmla="*/ 1821551 h 6464302"/>
              <a:gd name="connsiteX965" fmla="*/ 11704739 w 11965575"/>
              <a:gd name="connsiteY965" fmla="*/ 1829656 h 6464302"/>
              <a:gd name="connsiteX966" fmla="*/ 11713982 w 11965575"/>
              <a:gd name="connsiteY966" fmla="*/ 1830081 h 6464302"/>
              <a:gd name="connsiteX967" fmla="*/ 11724190 w 11965575"/>
              <a:gd name="connsiteY967" fmla="*/ 1825788 h 6464302"/>
              <a:gd name="connsiteX968" fmla="*/ 11733250 w 11965575"/>
              <a:gd name="connsiteY968" fmla="*/ 1824702 h 6464302"/>
              <a:gd name="connsiteX969" fmla="*/ 11794863 w 11965575"/>
              <a:gd name="connsiteY969" fmla="*/ 1840323 h 6464302"/>
              <a:gd name="connsiteX970" fmla="*/ 11826575 w 11965575"/>
              <a:gd name="connsiteY970" fmla="*/ 1836519 h 6464302"/>
              <a:gd name="connsiteX971" fmla="*/ 11845603 w 11965575"/>
              <a:gd name="connsiteY971" fmla="*/ 1841907 h 6464302"/>
              <a:gd name="connsiteX972" fmla="*/ 11836847 w 11965575"/>
              <a:gd name="connsiteY972" fmla="*/ 1858299 h 6464302"/>
              <a:gd name="connsiteX973" fmla="*/ 11828693 w 11965575"/>
              <a:gd name="connsiteY973" fmla="*/ 1866947 h 6464302"/>
              <a:gd name="connsiteX974" fmla="*/ 11822594 w 11965575"/>
              <a:gd name="connsiteY974" fmla="*/ 1879950 h 6464302"/>
              <a:gd name="connsiteX975" fmla="*/ 11838238 w 11965575"/>
              <a:gd name="connsiteY975" fmla="*/ 1882676 h 6464302"/>
              <a:gd name="connsiteX976" fmla="*/ 11877078 w 11965575"/>
              <a:gd name="connsiteY976" fmla="*/ 1887222 h 6464302"/>
              <a:gd name="connsiteX977" fmla="*/ 11933251 w 11965575"/>
              <a:gd name="connsiteY977" fmla="*/ 1857473 h 6464302"/>
              <a:gd name="connsiteX978" fmla="*/ 11955417 w 11965575"/>
              <a:gd name="connsiteY978" fmla="*/ 1837942 h 6464302"/>
              <a:gd name="connsiteX979" fmla="*/ 11965575 w 11965575"/>
              <a:gd name="connsiteY979" fmla="*/ 1922629 h 6464302"/>
              <a:gd name="connsiteX980" fmla="*/ 11948664 w 11965575"/>
              <a:gd name="connsiteY980" fmla="*/ 1947668 h 6464302"/>
              <a:gd name="connsiteX981" fmla="*/ 11954645 w 11965575"/>
              <a:gd name="connsiteY981" fmla="*/ 1959222 h 6464302"/>
              <a:gd name="connsiteX982" fmla="*/ 11939726 w 11965575"/>
              <a:gd name="connsiteY982" fmla="*/ 1962545 h 6464302"/>
              <a:gd name="connsiteX983" fmla="*/ 11928792 w 11965575"/>
              <a:gd name="connsiteY983" fmla="*/ 1960789 h 6464302"/>
              <a:gd name="connsiteX984" fmla="*/ 11914780 w 11965575"/>
              <a:gd name="connsiteY984" fmla="*/ 1971674 h 6464302"/>
              <a:gd name="connsiteX985" fmla="*/ 11902459 w 11965575"/>
              <a:gd name="connsiteY985" fmla="*/ 1983890 h 6464302"/>
              <a:gd name="connsiteX986" fmla="*/ 11870022 w 11965575"/>
              <a:gd name="connsiteY986" fmla="*/ 1981644 h 6464302"/>
              <a:gd name="connsiteX987" fmla="*/ 11839639 w 11965575"/>
              <a:gd name="connsiteY987" fmla="*/ 1983754 h 6464302"/>
              <a:gd name="connsiteX988" fmla="*/ 11830097 w 11965575"/>
              <a:gd name="connsiteY988" fmla="*/ 2006375 h 6464302"/>
              <a:gd name="connsiteX989" fmla="*/ 11825145 w 11965575"/>
              <a:gd name="connsiteY989" fmla="*/ 2016173 h 6464302"/>
              <a:gd name="connsiteX990" fmla="*/ 11789987 w 11965575"/>
              <a:gd name="connsiteY990" fmla="*/ 1991243 h 6464302"/>
              <a:gd name="connsiteX991" fmla="*/ 11780441 w 11965575"/>
              <a:gd name="connsiteY991" fmla="*/ 1975513 h 6464302"/>
              <a:gd name="connsiteX992" fmla="*/ 11746676 w 11965575"/>
              <a:gd name="connsiteY992" fmla="*/ 1974961 h 6464302"/>
              <a:gd name="connsiteX993" fmla="*/ 11744744 w 11965575"/>
              <a:gd name="connsiteY993" fmla="*/ 1984396 h 6464302"/>
              <a:gd name="connsiteX994" fmla="*/ 11743356 w 11965575"/>
              <a:gd name="connsiteY994" fmla="*/ 1998370 h 6464302"/>
              <a:gd name="connsiteX995" fmla="*/ 11728981 w 11965575"/>
              <a:gd name="connsiteY995" fmla="*/ 2006229 h 6464302"/>
              <a:gd name="connsiteX996" fmla="*/ 11683193 w 11965575"/>
              <a:gd name="connsiteY996" fmla="*/ 1994847 h 6464302"/>
              <a:gd name="connsiteX997" fmla="*/ 11656253 w 11965575"/>
              <a:gd name="connsiteY997" fmla="*/ 1987340 h 6464302"/>
              <a:gd name="connsiteX998" fmla="*/ 11584675 w 11965575"/>
              <a:gd name="connsiteY998" fmla="*/ 2003595 h 6464302"/>
              <a:gd name="connsiteX999" fmla="*/ 11563897 w 11965575"/>
              <a:gd name="connsiteY999" fmla="*/ 2009155 h 6464302"/>
              <a:gd name="connsiteX1000" fmla="*/ 11495879 w 11965575"/>
              <a:gd name="connsiteY1000" fmla="*/ 1991233 h 6464302"/>
              <a:gd name="connsiteX1001" fmla="*/ 11457947 w 11965575"/>
              <a:gd name="connsiteY1001" fmla="*/ 1994249 h 6464302"/>
              <a:gd name="connsiteX1002" fmla="*/ 11409506 w 11965575"/>
              <a:gd name="connsiteY1002" fmla="*/ 2024604 h 6464302"/>
              <a:gd name="connsiteX1003" fmla="*/ 11403221 w 11965575"/>
              <a:gd name="connsiteY1003" fmla="*/ 1997744 h 6464302"/>
              <a:gd name="connsiteX1004" fmla="*/ 11375554 w 11965575"/>
              <a:gd name="connsiteY1004" fmla="*/ 1984188 h 6464302"/>
              <a:gd name="connsiteX1005" fmla="*/ 11371690 w 11965575"/>
              <a:gd name="connsiteY1005" fmla="*/ 2003061 h 6464302"/>
              <a:gd name="connsiteX1006" fmla="*/ 11356349 w 11965575"/>
              <a:gd name="connsiteY1006" fmla="*/ 2015640 h 6464302"/>
              <a:gd name="connsiteX1007" fmla="*/ 11319563 w 11965575"/>
              <a:gd name="connsiteY1007" fmla="*/ 2015448 h 6464302"/>
              <a:gd name="connsiteX1008" fmla="*/ 11270334 w 11965575"/>
              <a:gd name="connsiteY1008" fmla="*/ 2013682 h 6464302"/>
              <a:gd name="connsiteX1009" fmla="*/ 11244843 w 11965575"/>
              <a:gd name="connsiteY1009" fmla="*/ 2018274 h 6464302"/>
              <a:gd name="connsiteX1010" fmla="*/ 11234213 w 11965575"/>
              <a:gd name="connsiteY1010" fmla="*/ 2031821 h 6464302"/>
              <a:gd name="connsiteX1011" fmla="*/ 11214705 w 11965575"/>
              <a:gd name="connsiteY1011" fmla="*/ 2047967 h 6464302"/>
              <a:gd name="connsiteX1012" fmla="*/ 11204615 w 11965575"/>
              <a:gd name="connsiteY1012" fmla="*/ 2027701 h 6464302"/>
              <a:gd name="connsiteX1013" fmla="*/ 11193319 w 11965575"/>
              <a:gd name="connsiteY1013" fmla="*/ 2022920 h 6464302"/>
              <a:gd name="connsiteX1014" fmla="*/ 11186495 w 11965575"/>
              <a:gd name="connsiteY1014" fmla="*/ 2029875 h 6464302"/>
              <a:gd name="connsiteX1015" fmla="*/ 11169583 w 11965575"/>
              <a:gd name="connsiteY1015" fmla="*/ 2054913 h 6464302"/>
              <a:gd name="connsiteX1016" fmla="*/ 11165720 w 11965575"/>
              <a:gd name="connsiteY1016" fmla="*/ 2073785 h 6464302"/>
              <a:gd name="connsiteX1017" fmla="*/ 11177016 w 11965575"/>
              <a:gd name="connsiteY1017" fmla="*/ 2078566 h 6464302"/>
              <a:gd name="connsiteX1018" fmla="*/ 11306162 w 11965575"/>
              <a:gd name="connsiteY1018" fmla="*/ 2095292 h 6464302"/>
              <a:gd name="connsiteX1019" fmla="*/ 11405468 w 11965575"/>
              <a:gd name="connsiteY1019" fmla="*/ 2118664 h 6464302"/>
              <a:gd name="connsiteX1020" fmla="*/ 11450897 w 11965575"/>
              <a:gd name="connsiteY1020" fmla="*/ 2165371 h 6464302"/>
              <a:gd name="connsiteX1021" fmla="*/ 11483575 w 11965575"/>
              <a:gd name="connsiteY1021" fmla="*/ 2156850 h 6464302"/>
              <a:gd name="connsiteX1022" fmla="*/ 11491973 w 11965575"/>
              <a:gd name="connsiteY1022" fmla="*/ 2175786 h 6464302"/>
              <a:gd name="connsiteX1023" fmla="*/ 11513962 w 11965575"/>
              <a:gd name="connsiteY1023" fmla="*/ 2193091 h 6464302"/>
              <a:gd name="connsiteX1024" fmla="*/ 11532142 w 11965575"/>
              <a:gd name="connsiteY1024" fmla="*/ 2178638 h 6464302"/>
              <a:gd name="connsiteX1025" fmla="*/ 11541139 w 11965575"/>
              <a:gd name="connsiteY1025" fmla="*/ 2151480 h 6464302"/>
              <a:gd name="connsiteX1026" fmla="*/ 11560834 w 11965575"/>
              <a:gd name="connsiteY1026" fmla="*/ 2175198 h 6464302"/>
              <a:gd name="connsiteX1027" fmla="*/ 11584152 w 11965575"/>
              <a:gd name="connsiteY1027" fmla="*/ 2190809 h 6464302"/>
              <a:gd name="connsiteX1028" fmla="*/ 11574674 w 11965575"/>
              <a:gd name="connsiteY1028" fmla="*/ 2239501 h 6464302"/>
              <a:gd name="connsiteX1029" fmla="*/ 11552929 w 11965575"/>
              <a:gd name="connsiteY1029" fmla="*/ 2249779 h 6464302"/>
              <a:gd name="connsiteX1030" fmla="*/ 11542054 w 11965575"/>
              <a:gd name="connsiteY1030" fmla="*/ 2235743 h 6464302"/>
              <a:gd name="connsiteX1031" fmla="*/ 11531906 w 11965575"/>
              <a:gd name="connsiteY1031" fmla="*/ 2227755 h 6464302"/>
              <a:gd name="connsiteX1032" fmla="*/ 11490467 w 11965575"/>
              <a:gd name="connsiteY1032" fmla="*/ 2214318 h 6464302"/>
              <a:gd name="connsiteX1033" fmla="*/ 11457064 w 11965575"/>
              <a:gd name="connsiteY1033" fmla="*/ 2216789 h 6464302"/>
              <a:gd name="connsiteX1034" fmla="*/ 11447460 w 11965575"/>
              <a:gd name="connsiteY1034" fmla="*/ 2213339 h 6464302"/>
              <a:gd name="connsiteX1035" fmla="*/ 11437129 w 11965575"/>
              <a:gd name="connsiteY1035" fmla="*/ 2203840 h 6464302"/>
              <a:gd name="connsiteX1036" fmla="*/ 11358605 w 11965575"/>
              <a:gd name="connsiteY1036" fmla="*/ 2213258 h 6464302"/>
              <a:gd name="connsiteX1037" fmla="*/ 11318195 w 11965575"/>
              <a:gd name="connsiteY1037" fmla="*/ 2221173 h 6464302"/>
              <a:gd name="connsiteX1038" fmla="*/ 11284308 w 11965575"/>
              <a:gd name="connsiteY1038" fmla="*/ 2206828 h 6464302"/>
              <a:gd name="connsiteX1039" fmla="*/ 11268481 w 11965575"/>
              <a:gd name="connsiteY1039" fmla="*/ 2202591 h 6464302"/>
              <a:gd name="connsiteX1040" fmla="*/ 11264617 w 11965575"/>
              <a:gd name="connsiteY1040" fmla="*/ 2221462 h 6464302"/>
              <a:gd name="connsiteX1041" fmla="*/ 11269633 w 11965575"/>
              <a:gd name="connsiteY1041" fmla="*/ 2237734 h 6464302"/>
              <a:gd name="connsiteX1042" fmla="*/ 11295549 w 11965575"/>
              <a:gd name="connsiteY1042" fmla="*/ 2262240 h 6464302"/>
              <a:gd name="connsiteX1043" fmla="*/ 11375283 w 11965575"/>
              <a:gd name="connsiteY1043" fmla="*/ 2275687 h 6464302"/>
              <a:gd name="connsiteX1044" fmla="*/ 11384589 w 11965575"/>
              <a:gd name="connsiteY1044" fmla="*/ 2302183 h 6464302"/>
              <a:gd name="connsiteX1045" fmla="*/ 11383441 w 11965575"/>
              <a:gd name="connsiteY1045" fmla="*/ 2305389 h 6464302"/>
              <a:gd name="connsiteX1046" fmla="*/ 11363089 w 11965575"/>
              <a:gd name="connsiteY1046" fmla="*/ 2340045 h 6464302"/>
              <a:gd name="connsiteX1047" fmla="*/ 11350645 w 11965575"/>
              <a:gd name="connsiteY1047" fmla="*/ 2338467 h 6464302"/>
              <a:gd name="connsiteX1048" fmla="*/ 11364717 w 11965575"/>
              <a:gd name="connsiteY1048" fmla="*/ 2315304 h 6464302"/>
              <a:gd name="connsiteX1049" fmla="*/ 11347984 w 11965575"/>
              <a:gd name="connsiteY1049" fmla="*/ 2303505 h 6464302"/>
              <a:gd name="connsiteX1050" fmla="*/ 11341703 w 11965575"/>
              <a:gd name="connsiteY1050" fmla="*/ 2314997 h 6464302"/>
              <a:gd name="connsiteX1051" fmla="*/ 11310055 w 11965575"/>
              <a:gd name="connsiteY1051" fmla="*/ 2344871 h 6464302"/>
              <a:gd name="connsiteX1052" fmla="*/ 11300135 w 11965575"/>
              <a:gd name="connsiteY1052" fmla="*/ 2346060 h 6464302"/>
              <a:gd name="connsiteX1053" fmla="*/ 11300726 w 11965575"/>
              <a:gd name="connsiteY1053" fmla="*/ 2347404 h 6464302"/>
              <a:gd name="connsiteX1054" fmla="*/ 11302805 w 11965575"/>
              <a:gd name="connsiteY1054" fmla="*/ 2355771 h 6464302"/>
              <a:gd name="connsiteX1055" fmla="*/ 11364857 w 11965575"/>
              <a:gd name="connsiteY1055" fmla="*/ 2397875 h 6464302"/>
              <a:gd name="connsiteX1056" fmla="*/ 11369057 w 11965575"/>
              <a:gd name="connsiteY1056" fmla="*/ 2405988 h 6464302"/>
              <a:gd name="connsiteX1057" fmla="*/ 11364519 w 11965575"/>
              <a:gd name="connsiteY1057" fmla="*/ 2412995 h 6464302"/>
              <a:gd name="connsiteX1058" fmla="*/ 11361934 w 11965575"/>
              <a:gd name="connsiteY1058" fmla="*/ 2427307 h 6464302"/>
              <a:gd name="connsiteX1059" fmla="*/ 11375845 w 11965575"/>
              <a:gd name="connsiteY1059" fmla="*/ 2426716 h 6464302"/>
              <a:gd name="connsiteX1060" fmla="*/ 11406593 w 11965575"/>
              <a:gd name="connsiteY1060" fmla="*/ 2423028 h 6464302"/>
              <a:gd name="connsiteX1061" fmla="*/ 11429409 w 11965575"/>
              <a:gd name="connsiteY1061" fmla="*/ 2415983 h 6464302"/>
              <a:gd name="connsiteX1062" fmla="*/ 11436195 w 11965575"/>
              <a:gd name="connsiteY1062" fmla="*/ 2409784 h 6464302"/>
              <a:gd name="connsiteX1063" fmla="*/ 11446797 w 11965575"/>
              <a:gd name="connsiteY1063" fmla="*/ 2408512 h 6464302"/>
              <a:gd name="connsiteX1064" fmla="*/ 11448071 w 11965575"/>
              <a:gd name="connsiteY1064" fmla="*/ 2419130 h 6464302"/>
              <a:gd name="connsiteX1065" fmla="*/ 11440989 w 11965575"/>
              <a:gd name="connsiteY1065" fmla="*/ 2431828 h 6464302"/>
              <a:gd name="connsiteX1066" fmla="*/ 11438445 w 11965575"/>
              <a:gd name="connsiteY1066" fmla="*/ 2437518 h 6464302"/>
              <a:gd name="connsiteX1067" fmla="*/ 11444934 w 11965575"/>
              <a:gd name="connsiteY1067" fmla="*/ 2437817 h 6464302"/>
              <a:gd name="connsiteX1068" fmla="*/ 11452102 w 11965575"/>
              <a:gd name="connsiteY1068" fmla="*/ 2434803 h 6464302"/>
              <a:gd name="connsiteX1069" fmla="*/ 11458463 w 11965575"/>
              <a:gd name="connsiteY1069" fmla="*/ 2434040 h 6464302"/>
              <a:gd name="connsiteX1070" fmla="*/ 11501724 w 11965575"/>
              <a:gd name="connsiteY1070" fmla="*/ 2445008 h 6464302"/>
              <a:gd name="connsiteX1071" fmla="*/ 11523989 w 11965575"/>
              <a:gd name="connsiteY1071" fmla="*/ 2442337 h 6464302"/>
              <a:gd name="connsiteX1072" fmla="*/ 11537349 w 11965575"/>
              <a:gd name="connsiteY1072" fmla="*/ 2446120 h 6464302"/>
              <a:gd name="connsiteX1073" fmla="*/ 11531201 w 11965575"/>
              <a:gd name="connsiteY1073" fmla="*/ 2457629 h 6464302"/>
              <a:gd name="connsiteX1074" fmla="*/ 11525476 w 11965575"/>
              <a:gd name="connsiteY1074" fmla="*/ 2463701 h 6464302"/>
              <a:gd name="connsiteX1075" fmla="*/ 11521194 w 11965575"/>
              <a:gd name="connsiteY1075" fmla="*/ 2472831 h 6464302"/>
              <a:gd name="connsiteX1076" fmla="*/ 11532178 w 11965575"/>
              <a:gd name="connsiteY1076" fmla="*/ 2474745 h 6464302"/>
              <a:gd name="connsiteX1077" fmla="*/ 11559449 w 11965575"/>
              <a:gd name="connsiteY1077" fmla="*/ 2477937 h 6464302"/>
              <a:gd name="connsiteX1078" fmla="*/ 11598890 w 11965575"/>
              <a:gd name="connsiteY1078" fmla="*/ 2457050 h 6464302"/>
              <a:gd name="connsiteX1079" fmla="*/ 11614453 w 11965575"/>
              <a:gd name="connsiteY1079" fmla="*/ 2443335 h 6464302"/>
              <a:gd name="connsiteX1080" fmla="*/ 11621585 w 11965575"/>
              <a:gd name="connsiteY1080" fmla="*/ 2502797 h 6464302"/>
              <a:gd name="connsiteX1081" fmla="*/ 11609711 w 11965575"/>
              <a:gd name="connsiteY1081" fmla="*/ 2520377 h 6464302"/>
              <a:gd name="connsiteX1082" fmla="*/ 11613911 w 11965575"/>
              <a:gd name="connsiteY1082" fmla="*/ 2528490 h 6464302"/>
              <a:gd name="connsiteX1083" fmla="*/ 11603435 w 11965575"/>
              <a:gd name="connsiteY1083" fmla="*/ 2530824 h 6464302"/>
              <a:gd name="connsiteX1084" fmla="*/ 11595759 w 11965575"/>
              <a:gd name="connsiteY1084" fmla="*/ 2529590 h 6464302"/>
              <a:gd name="connsiteX1085" fmla="*/ 11585920 w 11965575"/>
              <a:gd name="connsiteY1085" fmla="*/ 2537232 h 6464302"/>
              <a:gd name="connsiteX1086" fmla="*/ 11577269 w 11965575"/>
              <a:gd name="connsiteY1086" fmla="*/ 2545810 h 6464302"/>
              <a:gd name="connsiteX1087" fmla="*/ 11554494 w 11965575"/>
              <a:gd name="connsiteY1087" fmla="*/ 2544233 h 6464302"/>
              <a:gd name="connsiteX1088" fmla="*/ 11533162 w 11965575"/>
              <a:gd name="connsiteY1088" fmla="*/ 2545714 h 6464302"/>
              <a:gd name="connsiteX1089" fmla="*/ 11526462 w 11965575"/>
              <a:gd name="connsiteY1089" fmla="*/ 2561597 h 6464302"/>
              <a:gd name="connsiteX1090" fmla="*/ 11522985 w 11965575"/>
              <a:gd name="connsiteY1090" fmla="*/ 2568476 h 6464302"/>
              <a:gd name="connsiteX1091" fmla="*/ 11498300 w 11965575"/>
              <a:gd name="connsiteY1091" fmla="*/ 2550972 h 6464302"/>
              <a:gd name="connsiteX1092" fmla="*/ 11491597 w 11965575"/>
              <a:gd name="connsiteY1092" fmla="*/ 2539928 h 6464302"/>
              <a:gd name="connsiteX1093" fmla="*/ 11467890 w 11965575"/>
              <a:gd name="connsiteY1093" fmla="*/ 2539541 h 6464302"/>
              <a:gd name="connsiteX1094" fmla="*/ 11466533 w 11965575"/>
              <a:gd name="connsiteY1094" fmla="*/ 2546166 h 6464302"/>
              <a:gd name="connsiteX1095" fmla="*/ 11465559 w 11965575"/>
              <a:gd name="connsiteY1095" fmla="*/ 2555977 h 6464302"/>
              <a:gd name="connsiteX1096" fmla="*/ 11455466 w 11965575"/>
              <a:gd name="connsiteY1096" fmla="*/ 2561495 h 6464302"/>
              <a:gd name="connsiteX1097" fmla="*/ 11423317 w 11965575"/>
              <a:gd name="connsiteY1097" fmla="*/ 2553503 h 6464302"/>
              <a:gd name="connsiteX1098" fmla="*/ 11404401 w 11965575"/>
              <a:gd name="connsiteY1098" fmla="*/ 2548232 h 6464302"/>
              <a:gd name="connsiteX1099" fmla="*/ 11354145 w 11965575"/>
              <a:gd name="connsiteY1099" fmla="*/ 2559645 h 6464302"/>
              <a:gd name="connsiteX1100" fmla="*/ 11339555 w 11965575"/>
              <a:gd name="connsiteY1100" fmla="*/ 2563549 h 6464302"/>
              <a:gd name="connsiteX1101" fmla="*/ 11291799 w 11965575"/>
              <a:gd name="connsiteY1101" fmla="*/ 2550966 h 6464302"/>
              <a:gd name="connsiteX1102" fmla="*/ 11265165 w 11965575"/>
              <a:gd name="connsiteY1102" fmla="*/ 2553084 h 6464302"/>
              <a:gd name="connsiteX1103" fmla="*/ 11231153 w 11965575"/>
              <a:gd name="connsiteY1103" fmla="*/ 2574396 h 6464302"/>
              <a:gd name="connsiteX1104" fmla="*/ 11226740 w 11965575"/>
              <a:gd name="connsiteY1104" fmla="*/ 2555538 h 6464302"/>
              <a:gd name="connsiteX1105" fmla="*/ 11207315 w 11965575"/>
              <a:gd name="connsiteY1105" fmla="*/ 2546020 h 6464302"/>
              <a:gd name="connsiteX1106" fmla="*/ 11204602 w 11965575"/>
              <a:gd name="connsiteY1106" fmla="*/ 2559270 h 6464302"/>
              <a:gd name="connsiteX1107" fmla="*/ 11193830 w 11965575"/>
              <a:gd name="connsiteY1107" fmla="*/ 2568102 h 6464302"/>
              <a:gd name="connsiteX1108" fmla="*/ 11180740 w 11965575"/>
              <a:gd name="connsiteY1108" fmla="*/ 2568034 h 6464302"/>
              <a:gd name="connsiteX1109" fmla="*/ 11195649 w 11965575"/>
              <a:gd name="connsiteY1109" fmla="*/ 2580624 h 6464302"/>
              <a:gd name="connsiteX1110" fmla="*/ 11203361 w 11965575"/>
              <a:gd name="connsiteY1110" fmla="*/ 2582303 h 6464302"/>
              <a:gd name="connsiteX1111" fmla="*/ 11223468 w 11965575"/>
              <a:gd name="connsiteY1111" fmla="*/ 2579223 h 6464302"/>
              <a:gd name="connsiteX1112" fmla="*/ 11242899 w 11965575"/>
              <a:gd name="connsiteY1112" fmla="*/ 2586576 h 6464302"/>
              <a:gd name="connsiteX1113" fmla="*/ 11254759 w 11965575"/>
              <a:gd name="connsiteY1113" fmla="*/ 2598694 h 6464302"/>
              <a:gd name="connsiteX1114" fmla="*/ 11255706 w 11965575"/>
              <a:gd name="connsiteY1114" fmla="*/ 2597117 h 6464302"/>
              <a:gd name="connsiteX1115" fmla="*/ 11274029 w 11965575"/>
              <a:gd name="connsiteY1115" fmla="*/ 2615385 h 6464302"/>
              <a:gd name="connsiteX1116" fmla="*/ 11274306 w 11965575"/>
              <a:gd name="connsiteY1116" fmla="*/ 2617688 h 6464302"/>
              <a:gd name="connsiteX1117" fmla="*/ 11277827 w 11965575"/>
              <a:gd name="connsiteY1117" fmla="*/ 2621047 h 6464302"/>
              <a:gd name="connsiteX1118" fmla="*/ 11279840 w 11965575"/>
              <a:gd name="connsiteY1118" fmla="*/ 2618996 h 6464302"/>
              <a:gd name="connsiteX1119" fmla="*/ 11293752 w 11965575"/>
              <a:gd name="connsiteY1119" fmla="*/ 2618405 h 6464302"/>
              <a:gd name="connsiteX1120" fmla="*/ 11319328 w 11965575"/>
              <a:gd name="connsiteY1120" fmla="*/ 2643341 h 6464302"/>
              <a:gd name="connsiteX1121" fmla="*/ 11329030 w 11965575"/>
              <a:gd name="connsiteY1121" fmla="*/ 2652656 h 6464302"/>
              <a:gd name="connsiteX1122" fmla="*/ 11329959 w 11965575"/>
              <a:gd name="connsiteY1122" fmla="*/ 2638551 h 6464302"/>
              <a:gd name="connsiteX1123" fmla="*/ 11331587 w 11965575"/>
              <a:gd name="connsiteY1123" fmla="*/ 2613811 h 6464302"/>
              <a:gd name="connsiteX1124" fmla="*/ 11367407 w 11965575"/>
              <a:gd name="connsiteY1124" fmla="*/ 2618719 h 6464302"/>
              <a:gd name="connsiteX1125" fmla="*/ 11391569 w 11965575"/>
              <a:gd name="connsiteY1125" fmla="*/ 2615822 h 6464302"/>
              <a:gd name="connsiteX1126" fmla="*/ 11467136 w 11965575"/>
              <a:gd name="connsiteY1126" fmla="*/ 2632837 h 6464302"/>
              <a:gd name="connsiteX1127" fmla="*/ 11697280 w 11965575"/>
              <a:gd name="connsiteY1127" fmla="*/ 2674264 h 6464302"/>
              <a:gd name="connsiteX1128" fmla="*/ 11713469 w 11965575"/>
              <a:gd name="connsiteY1128" fmla="*/ 2681527 h 6464302"/>
              <a:gd name="connsiteX1129" fmla="*/ 11704712 w 11965575"/>
              <a:gd name="connsiteY1129" fmla="*/ 2697917 h 6464302"/>
              <a:gd name="connsiteX1130" fmla="*/ 11698612 w 11965575"/>
              <a:gd name="connsiteY1130" fmla="*/ 2710922 h 6464302"/>
              <a:gd name="connsiteX1131" fmla="*/ 11713655 w 11965575"/>
              <a:gd name="connsiteY1131" fmla="*/ 2721390 h 6464302"/>
              <a:gd name="connsiteX1132" fmla="*/ 11727245 w 11965575"/>
              <a:gd name="connsiteY1132" fmla="*/ 2719760 h 6464302"/>
              <a:gd name="connsiteX1133" fmla="*/ 11764638 w 11965575"/>
              <a:gd name="connsiteY1133" fmla="*/ 2750558 h 6464302"/>
              <a:gd name="connsiteX1134" fmla="*/ 11764339 w 11965575"/>
              <a:gd name="connsiteY1134" fmla="*/ 2773604 h 6464302"/>
              <a:gd name="connsiteX1135" fmla="*/ 11779199 w 11965575"/>
              <a:gd name="connsiteY1135" fmla="*/ 2782560 h 6464302"/>
              <a:gd name="connsiteX1136" fmla="*/ 11797316 w 11965575"/>
              <a:gd name="connsiteY1136" fmla="*/ 2742036 h 6464302"/>
              <a:gd name="connsiteX1137" fmla="*/ 11824139 w 11965575"/>
              <a:gd name="connsiteY1137" fmla="*/ 2774103 h 6464302"/>
              <a:gd name="connsiteX1138" fmla="*/ 11819372 w 11965575"/>
              <a:gd name="connsiteY1138" fmla="*/ 2823763 h 6464302"/>
              <a:gd name="connsiteX1139" fmla="*/ 11781257 w 11965575"/>
              <a:gd name="connsiteY1139" fmla="*/ 2825266 h 6464302"/>
              <a:gd name="connsiteX1140" fmla="*/ 11729611 w 11965575"/>
              <a:gd name="connsiteY1140" fmla="*/ 2816120 h 6464302"/>
              <a:gd name="connsiteX1141" fmla="*/ 11694879 w 11965575"/>
              <a:gd name="connsiteY1141" fmla="*/ 2820285 h 6464302"/>
              <a:gd name="connsiteX1142" fmla="*/ 11552202 w 11965575"/>
              <a:gd name="connsiteY1142" fmla="*/ 2792910 h 6464302"/>
              <a:gd name="connsiteX1143" fmla="*/ 11521578 w 11965575"/>
              <a:gd name="connsiteY1143" fmla="*/ 2805787 h 6464302"/>
              <a:gd name="connsiteX1144" fmla="*/ 11519647 w 11965575"/>
              <a:gd name="connsiteY1144" fmla="*/ 2815224 h 6464302"/>
              <a:gd name="connsiteX1145" fmla="*/ 11509861 w 11965575"/>
              <a:gd name="connsiteY1145" fmla="*/ 2810261 h 6464302"/>
              <a:gd name="connsiteX1146" fmla="*/ 11504423 w 11965575"/>
              <a:gd name="connsiteY1146" fmla="*/ 2803243 h 6464302"/>
              <a:gd name="connsiteX1147" fmla="*/ 11485577 w 11965575"/>
              <a:gd name="connsiteY1147" fmla="*/ 2799367 h 6464302"/>
              <a:gd name="connsiteX1148" fmla="*/ 11493250 w 11965575"/>
              <a:gd name="connsiteY1148" fmla="*/ 2812253 h 6464302"/>
              <a:gd name="connsiteX1149" fmla="*/ 11495122 w 11965575"/>
              <a:gd name="connsiteY1149" fmla="*/ 2815096 h 6464302"/>
              <a:gd name="connsiteX1150" fmla="*/ 11497902 w 11965575"/>
              <a:gd name="connsiteY1150" fmla="*/ 2825501 h 6464302"/>
              <a:gd name="connsiteX1151" fmla="*/ 11487513 w 11965575"/>
              <a:gd name="connsiteY1151" fmla="*/ 2828281 h 6464302"/>
              <a:gd name="connsiteX1152" fmla="*/ 11442333 w 11965575"/>
              <a:gd name="connsiteY1152" fmla="*/ 2847506 h 6464302"/>
              <a:gd name="connsiteX1153" fmla="*/ 11434542 w 11965575"/>
              <a:gd name="connsiteY1153" fmla="*/ 2859179 h 6464302"/>
              <a:gd name="connsiteX1154" fmla="*/ 11469881 w 11965575"/>
              <a:gd name="connsiteY1154" fmla="*/ 2885621 h 6464302"/>
              <a:gd name="connsiteX1155" fmla="*/ 11558917 w 11965575"/>
              <a:gd name="connsiteY1155" fmla="*/ 2887215 h 6464302"/>
              <a:gd name="connsiteX1156" fmla="*/ 11588937 w 11965575"/>
              <a:gd name="connsiteY1156" fmla="*/ 2882081 h 6464302"/>
              <a:gd name="connsiteX1157" fmla="*/ 11601744 w 11965575"/>
              <a:gd name="connsiteY1157" fmla="*/ 2886680 h 6464302"/>
              <a:gd name="connsiteX1158" fmla="*/ 11625605 w 11965575"/>
              <a:gd name="connsiteY1158" fmla="*/ 2906829 h 6464302"/>
              <a:gd name="connsiteX1159" fmla="*/ 11666500 w 11965575"/>
              <a:gd name="connsiteY1159" fmla="*/ 2915731 h 6464302"/>
              <a:gd name="connsiteX1160" fmla="*/ 11684502 w 11965575"/>
              <a:gd name="connsiteY1160" fmla="*/ 2938116 h 6464302"/>
              <a:gd name="connsiteX1161" fmla="*/ 11683899 w 11965575"/>
              <a:gd name="connsiteY1161" fmla="*/ 2945859 h 6464302"/>
              <a:gd name="connsiteX1162" fmla="*/ 11697612 w 11965575"/>
              <a:gd name="connsiteY1162" fmla="*/ 2958020 h 6464302"/>
              <a:gd name="connsiteX1163" fmla="*/ 11702202 w 11965575"/>
              <a:gd name="connsiteY1163" fmla="*/ 2945198 h 6464302"/>
              <a:gd name="connsiteX1164" fmla="*/ 11711139 w 11965575"/>
              <a:gd name="connsiteY1164" fmla="*/ 2930319 h 6464302"/>
              <a:gd name="connsiteX1165" fmla="*/ 11737237 w 11965575"/>
              <a:gd name="connsiteY1165" fmla="*/ 2956336 h 6464302"/>
              <a:gd name="connsiteX1166" fmla="*/ 11738688 w 11965575"/>
              <a:gd name="connsiteY1166" fmla="*/ 2968434 h 6464302"/>
              <a:gd name="connsiteX1167" fmla="*/ 11745513 w 11965575"/>
              <a:gd name="connsiteY1167" fmla="*/ 2961479 h 6464302"/>
              <a:gd name="connsiteX1168" fmla="*/ 11765326 w 11965575"/>
              <a:gd name="connsiteY1168" fmla="*/ 2960637 h 6464302"/>
              <a:gd name="connsiteX1169" fmla="*/ 11801753 w 11965575"/>
              <a:gd name="connsiteY1169" fmla="*/ 2996153 h 6464302"/>
              <a:gd name="connsiteX1170" fmla="*/ 11834920 w 11965575"/>
              <a:gd name="connsiteY1170" fmla="*/ 3042798 h 6464302"/>
              <a:gd name="connsiteX1171" fmla="*/ 11849358 w 11965575"/>
              <a:gd name="connsiteY1171" fmla="*/ 3061008 h 6464302"/>
              <a:gd name="connsiteX1172" fmla="*/ 11925655 w 11965575"/>
              <a:gd name="connsiteY1172" fmla="*/ 3122423 h 6464302"/>
              <a:gd name="connsiteX1173" fmla="*/ 11931215 w 11965575"/>
              <a:gd name="connsiteY1173" fmla="*/ 3143234 h 6464302"/>
              <a:gd name="connsiteX1174" fmla="*/ 11914423 w 11965575"/>
              <a:gd name="connsiteY1174" fmla="*/ 3143713 h 6464302"/>
              <a:gd name="connsiteX1175" fmla="*/ 11887241 w 11965575"/>
              <a:gd name="connsiteY1175" fmla="*/ 3146972 h 6464302"/>
              <a:gd name="connsiteX1176" fmla="*/ 11852268 w 11965575"/>
              <a:gd name="connsiteY1176" fmla="*/ 3161906 h 6464302"/>
              <a:gd name="connsiteX1177" fmla="*/ 11818861 w 11965575"/>
              <a:gd name="connsiteY1177" fmla="*/ 3126027 h 6464302"/>
              <a:gd name="connsiteX1178" fmla="*/ 11820068 w 11965575"/>
              <a:gd name="connsiteY1178" fmla="*/ 3110543 h 6464302"/>
              <a:gd name="connsiteX1179" fmla="*/ 11821214 w 11965575"/>
              <a:gd name="connsiteY1179" fmla="*/ 3107337 h 6464302"/>
              <a:gd name="connsiteX1180" fmla="*/ 11818376 w 11965575"/>
              <a:gd name="connsiteY1180" fmla="*/ 3109211 h 6464302"/>
              <a:gd name="connsiteX1181" fmla="*/ 11801585 w 11965575"/>
              <a:gd name="connsiteY1181" fmla="*/ 3109691 h 6464302"/>
              <a:gd name="connsiteX1182" fmla="*/ 11757854 w 11965575"/>
              <a:gd name="connsiteY1182" fmla="*/ 3141014 h 6464302"/>
              <a:gd name="connsiteX1183" fmla="*/ 11733816 w 11965575"/>
              <a:gd name="connsiteY1183" fmla="*/ 3157703 h 6464302"/>
              <a:gd name="connsiteX1184" fmla="*/ 11708988 w 11965575"/>
              <a:gd name="connsiteY1184" fmla="*/ 3142273 h 6464302"/>
              <a:gd name="connsiteX1185" fmla="*/ 11625082 w 11965575"/>
              <a:gd name="connsiteY1185" fmla="*/ 3094043 h 6464302"/>
              <a:gd name="connsiteX1186" fmla="*/ 11604969 w 11965575"/>
              <a:gd name="connsiteY1186" fmla="*/ 3117932 h 6464302"/>
              <a:gd name="connsiteX1187" fmla="*/ 11595006 w 11965575"/>
              <a:gd name="connsiteY1187" fmla="*/ 3149807 h 6464302"/>
              <a:gd name="connsiteX1188" fmla="*/ 11559849 w 11965575"/>
              <a:gd name="connsiteY1188" fmla="*/ 3124878 h 6464302"/>
              <a:gd name="connsiteX1189" fmla="*/ 11526203 w 11965575"/>
              <a:gd name="connsiteY1189" fmla="*/ 3126325 h 6464302"/>
              <a:gd name="connsiteX1190" fmla="*/ 11522814 w 11965575"/>
              <a:gd name="connsiteY1190" fmla="*/ 3123943 h 6464302"/>
              <a:gd name="connsiteX1191" fmla="*/ 11518932 w 11965575"/>
              <a:gd name="connsiteY1191" fmla="*/ 3135508 h 6464302"/>
              <a:gd name="connsiteX1192" fmla="*/ 11505281 w 11965575"/>
              <a:gd name="connsiteY1192" fmla="*/ 3140511 h 6464302"/>
              <a:gd name="connsiteX1193" fmla="*/ 11493896 w 11965575"/>
              <a:gd name="connsiteY1193" fmla="*/ 3137084 h 6464302"/>
              <a:gd name="connsiteX1194" fmla="*/ 11489119 w 11965575"/>
              <a:gd name="connsiteY1194" fmla="*/ 3160973 h 6464302"/>
              <a:gd name="connsiteX1195" fmla="*/ 11480122 w 11965575"/>
              <a:gd name="connsiteY1195" fmla="*/ 3188130 h 6464302"/>
              <a:gd name="connsiteX1196" fmla="*/ 11474082 w 11965575"/>
              <a:gd name="connsiteY1196" fmla="*/ 3188855 h 6464302"/>
              <a:gd name="connsiteX1197" fmla="*/ 11450764 w 11965575"/>
              <a:gd name="connsiteY1197" fmla="*/ 3173244 h 6464302"/>
              <a:gd name="connsiteX1198" fmla="*/ 11432761 w 11965575"/>
              <a:gd name="connsiteY1198" fmla="*/ 3150858 h 6464302"/>
              <a:gd name="connsiteX1199" fmla="*/ 11427398 w 11965575"/>
              <a:gd name="connsiteY1199" fmla="*/ 3133285 h 6464302"/>
              <a:gd name="connsiteX1200" fmla="*/ 11427128 w 11965575"/>
              <a:gd name="connsiteY1200" fmla="*/ 3133090 h 6464302"/>
              <a:gd name="connsiteX1201" fmla="*/ 11379796 w 11965575"/>
              <a:gd name="connsiteY1201" fmla="*/ 3133346 h 6464302"/>
              <a:gd name="connsiteX1202" fmla="*/ 11377886 w 11965575"/>
              <a:gd name="connsiteY1202" fmla="*/ 3132842 h 6464302"/>
              <a:gd name="connsiteX1203" fmla="*/ 11372370 w 11965575"/>
              <a:gd name="connsiteY1203" fmla="*/ 3135858 h 6464302"/>
              <a:gd name="connsiteX1204" fmla="*/ 11370360 w 11965575"/>
              <a:gd name="connsiteY1204" fmla="*/ 3130854 h 6464302"/>
              <a:gd name="connsiteX1205" fmla="*/ 11354996 w 11965575"/>
              <a:gd name="connsiteY1205" fmla="*/ 3126795 h 6464302"/>
              <a:gd name="connsiteX1206" fmla="*/ 11336070 w 11965575"/>
              <a:gd name="connsiteY1206" fmla="*/ 3116433 h 6464302"/>
              <a:gd name="connsiteX1207" fmla="*/ 11320293 w 11965575"/>
              <a:gd name="connsiteY1207" fmla="*/ 3118326 h 6464302"/>
              <a:gd name="connsiteX1208" fmla="*/ 11315312 w 11965575"/>
              <a:gd name="connsiteY1208" fmla="*/ 3113976 h 6464302"/>
              <a:gd name="connsiteX1209" fmla="*/ 11309842 w 11965575"/>
              <a:gd name="connsiteY1209" fmla="*/ 3122888 h 6464302"/>
              <a:gd name="connsiteX1210" fmla="*/ 11308486 w 11965575"/>
              <a:gd name="connsiteY1210" fmla="*/ 3129513 h 6464302"/>
              <a:gd name="connsiteX1211" fmla="*/ 11301615 w 11965575"/>
              <a:gd name="connsiteY1211" fmla="*/ 3126028 h 6464302"/>
              <a:gd name="connsiteX1212" fmla="*/ 11297797 w 11965575"/>
              <a:gd name="connsiteY1212" fmla="*/ 3121100 h 6464302"/>
              <a:gd name="connsiteX1213" fmla="*/ 11284565 w 11965575"/>
              <a:gd name="connsiteY1213" fmla="*/ 3118379 h 6464302"/>
              <a:gd name="connsiteX1214" fmla="*/ 11289952 w 11965575"/>
              <a:gd name="connsiteY1214" fmla="*/ 3127427 h 6464302"/>
              <a:gd name="connsiteX1215" fmla="*/ 11291267 w 11965575"/>
              <a:gd name="connsiteY1215" fmla="*/ 3129423 h 6464302"/>
              <a:gd name="connsiteX1216" fmla="*/ 11293219 w 11965575"/>
              <a:gd name="connsiteY1216" fmla="*/ 3136729 h 6464302"/>
              <a:gd name="connsiteX1217" fmla="*/ 11285924 w 11965575"/>
              <a:gd name="connsiteY1217" fmla="*/ 3138681 h 6464302"/>
              <a:gd name="connsiteX1218" fmla="*/ 11267661 w 11965575"/>
              <a:gd name="connsiteY1218" fmla="*/ 3138852 h 6464302"/>
              <a:gd name="connsiteX1219" fmla="*/ 11255773 w 11965575"/>
              <a:gd name="connsiteY1219" fmla="*/ 3150624 h 6464302"/>
              <a:gd name="connsiteX1220" fmla="*/ 11272165 w 11965575"/>
              <a:gd name="connsiteY1220" fmla="*/ 3176830 h 6464302"/>
              <a:gd name="connsiteX1221" fmla="*/ 11272465 w 11965575"/>
              <a:gd name="connsiteY1221" fmla="*/ 3178692 h 6464302"/>
              <a:gd name="connsiteX1222" fmla="*/ 11273544 w 11965575"/>
              <a:gd name="connsiteY1222" fmla="*/ 3178940 h 6464302"/>
              <a:gd name="connsiteX1223" fmla="*/ 11336059 w 11965575"/>
              <a:gd name="connsiteY1223" fmla="*/ 3180060 h 6464302"/>
              <a:gd name="connsiteX1224" fmla="*/ 11357137 w 11965575"/>
              <a:gd name="connsiteY1224" fmla="*/ 3176455 h 6464302"/>
              <a:gd name="connsiteX1225" fmla="*/ 11366129 w 11965575"/>
              <a:gd name="connsiteY1225" fmla="*/ 3179684 h 6464302"/>
              <a:gd name="connsiteX1226" fmla="*/ 11382882 w 11965575"/>
              <a:gd name="connsiteY1226" fmla="*/ 3193832 h 6464302"/>
              <a:gd name="connsiteX1227" fmla="*/ 11411596 w 11965575"/>
              <a:gd name="connsiteY1227" fmla="*/ 3200082 h 6464302"/>
              <a:gd name="connsiteX1228" fmla="*/ 11424236 w 11965575"/>
              <a:gd name="connsiteY1228" fmla="*/ 3215799 h 6464302"/>
              <a:gd name="connsiteX1229" fmla="*/ 11423812 w 11965575"/>
              <a:gd name="connsiteY1229" fmla="*/ 3221235 h 6464302"/>
              <a:gd name="connsiteX1230" fmla="*/ 11433441 w 11965575"/>
              <a:gd name="connsiteY1230" fmla="*/ 3229774 h 6464302"/>
              <a:gd name="connsiteX1231" fmla="*/ 11436663 w 11965575"/>
              <a:gd name="connsiteY1231" fmla="*/ 3220771 h 6464302"/>
              <a:gd name="connsiteX1232" fmla="*/ 11442939 w 11965575"/>
              <a:gd name="connsiteY1232" fmla="*/ 3210324 h 6464302"/>
              <a:gd name="connsiteX1233" fmla="*/ 11461262 w 11965575"/>
              <a:gd name="connsiteY1233" fmla="*/ 3228592 h 6464302"/>
              <a:gd name="connsiteX1234" fmla="*/ 11462281 w 11965575"/>
              <a:gd name="connsiteY1234" fmla="*/ 3237086 h 6464302"/>
              <a:gd name="connsiteX1235" fmla="*/ 11467073 w 11965575"/>
              <a:gd name="connsiteY1235" fmla="*/ 3232203 h 6464302"/>
              <a:gd name="connsiteX1236" fmla="*/ 11480985 w 11965575"/>
              <a:gd name="connsiteY1236" fmla="*/ 3231612 h 6464302"/>
              <a:gd name="connsiteX1237" fmla="*/ 11506561 w 11965575"/>
              <a:gd name="connsiteY1237" fmla="*/ 3256548 h 6464302"/>
              <a:gd name="connsiteX1238" fmla="*/ 11529848 w 11965575"/>
              <a:gd name="connsiteY1238" fmla="*/ 3289299 h 6464302"/>
              <a:gd name="connsiteX1239" fmla="*/ 11539986 w 11965575"/>
              <a:gd name="connsiteY1239" fmla="*/ 3302085 h 6464302"/>
              <a:gd name="connsiteX1240" fmla="*/ 11593556 w 11965575"/>
              <a:gd name="connsiteY1240" fmla="*/ 3345206 h 6464302"/>
              <a:gd name="connsiteX1241" fmla="*/ 11597460 w 11965575"/>
              <a:gd name="connsiteY1241" fmla="*/ 3359818 h 6464302"/>
              <a:gd name="connsiteX1242" fmla="*/ 11585669 w 11965575"/>
              <a:gd name="connsiteY1242" fmla="*/ 3360154 h 6464302"/>
              <a:gd name="connsiteX1243" fmla="*/ 11566584 w 11965575"/>
              <a:gd name="connsiteY1243" fmla="*/ 3362442 h 6464302"/>
              <a:gd name="connsiteX1244" fmla="*/ 11542029 w 11965575"/>
              <a:gd name="connsiteY1244" fmla="*/ 3372928 h 6464302"/>
              <a:gd name="connsiteX1245" fmla="*/ 11518573 w 11965575"/>
              <a:gd name="connsiteY1245" fmla="*/ 3347737 h 6464302"/>
              <a:gd name="connsiteX1246" fmla="*/ 11519421 w 11965575"/>
              <a:gd name="connsiteY1246" fmla="*/ 3336865 h 6464302"/>
              <a:gd name="connsiteX1247" fmla="*/ 11520225 w 11965575"/>
              <a:gd name="connsiteY1247" fmla="*/ 3334613 h 6464302"/>
              <a:gd name="connsiteX1248" fmla="*/ 11518233 w 11965575"/>
              <a:gd name="connsiteY1248" fmla="*/ 3335929 h 6464302"/>
              <a:gd name="connsiteX1249" fmla="*/ 11506443 w 11965575"/>
              <a:gd name="connsiteY1249" fmla="*/ 3336267 h 6464302"/>
              <a:gd name="connsiteX1250" fmla="*/ 11475738 w 11965575"/>
              <a:gd name="connsiteY1250" fmla="*/ 3358259 h 6464302"/>
              <a:gd name="connsiteX1251" fmla="*/ 11458861 w 11965575"/>
              <a:gd name="connsiteY1251" fmla="*/ 3369978 h 6464302"/>
              <a:gd name="connsiteX1252" fmla="*/ 11441428 w 11965575"/>
              <a:gd name="connsiteY1252" fmla="*/ 3359143 h 6464302"/>
              <a:gd name="connsiteX1253" fmla="*/ 11382515 w 11965575"/>
              <a:gd name="connsiteY1253" fmla="*/ 3325280 h 6464302"/>
              <a:gd name="connsiteX1254" fmla="*/ 11368394 w 11965575"/>
              <a:gd name="connsiteY1254" fmla="*/ 3342053 h 6464302"/>
              <a:gd name="connsiteX1255" fmla="*/ 11361398 w 11965575"/>
              <a:gd name="connsiteY1255" fmla="*/ 3364433 h 6464302"/>
              <a:gd name="connsiteX1256" fmla="*/ 11336713 w 11965575"/>
              <a:gd name="connsiteY1256" fmla="*/ 3346929 h 6464302"/>
              <a:gd name="connsiteX1257" fmla="*/ 11306134 w 11965575"/>
              <a:gd name="connsiteY1257" fmla="*/ 3343057 h 6464302"/>
              <a:gd name="connsiteX1258" fmla="*/ 11303886 w 11965575"/>
              <a:gd name="connsiteY1258" fmla="*/ 3342249 h 6464302"/>
              <a:gd name="connsiteX1259" fmla="*/ 11295714 w 11965575"/>
              <a:gd name="connsiteY1259" fmla="*/ 3356824 h 6464302"/>
              <a:gd name="connsiteX1260" fmla="*/ 11326110 w 11965575"/>
              <a:gd name="connsiteY1260" fmla="*/ 3360004 h 6464302"/>
              <a:gd name="connsiteX1261" fmla="*/ 11345864 w 11965575"/>
              <a:gd name="connsiteY1261" fmla="*/ 3371441 h 6464302"/>
              <a:gd name="connsiteX1262" fmla="*/ 11394431 w 11965575"/>
              <a:gd name="connsiteY1262" fmla="*/ 3393229 h 6464302"/>
              <a:gd name="connsiteX1263" fmla="*/ 11405001 w 11965575"/>
              <a:gd name="connsiteY1263" fmla="*/ 3391961 h 6464302"/>
              <a:gd name="connsiteX1264" fmla="*/ 11394494 w 11965575"/>
              <a:gd name="connsiteY1264" fmla="*/ 3419299 h 6464302"/>
              <a:gd name="connsiteX1265" fmla="*/ 11363630 w 11965575"/>
              <a:gd name="connsiteY1265" fmla="*/ 3442944 h 6464302"/>
              <a:gd name="connsiteX1266" fmla="*/ 11337777 w 11965575"/>
              <a:gd name="connsiteY1266" fmla="*/ 3444510 h 6464302"/>
              <a:gd name="connsiteX1267" fmla="*/ 11313312 w 11965575"/>
              <a:gd name="connsiteY1267" fmla="*/ 3432104 h 6464302"/>
              <a:gd name="connsiteX1268" fmla="*/ 11311136 w 11965575"/>
              <a:gd name="connsiteY1268" fmla="*/ 3413957 h 6464302"/>
              <a:gd name="connsiteX1269" fmla="*/ 11299295 w 11965575"/>
              <a:gd name="connsiteY1269" fmla="*/ 3404639 h 6464302"/>
              <a:gd name="connsiteX1270" fmla="*/ 11262028 w 11965575"/>
              <a:gd name="connsiteY1270" fmla="*/ 3425982 h 6464302"/>
              <a:gd name="connsiteX1271" fmla="*/ 11253512 w 11965575"/>
              <a:gd name="connsiteY1271" fmla="*/ 3431606 h 6464302"/>
              <a:gd name="connsiteX1272" fmla="*/ 11247893 w 11965575"/>
              <a:gd name="connsiteY1272" fmla="*/ 3423076 h 6464302"/>
              <a:gd name="connsiteX1273" fmla="*/ 11246987 w 11965575"/>
              <a:gd name="connsiteY1273" fmla="*/ 3415514 h 6464302"/>
              <a:gd name="connsiteX1274" fmla="*/ 11232126 w 11965575"/>
              <a:gd name="connsiteY1274" fmla="*/ 3406559 h 6464302"/>
              <a:gd name="connsiteX1275" fmla="*/ 11213098 w 11965575"/>
              <a:gd name="connsiteY1275" fmla="*/ 3401171 h 6464302"/>
              <a:gd name="connsiteX1276" fmla="*/ 11212613 w 11965575"/>
              <a:gd name="connsiteY1276" fmla="*/ 3384355 h 6464302"/>
              <a:gd name="connsiteX1277" fmla="*/ 11230916 w 11965575"/>
              <a:gd name="connsiteY1277" fmla="*/ 3383694 h 6464302"/>
              <a:gd name="connsiteX1278" fmla="*/ 11242815 w 11965575"/>
              <a:gd name="connsiteY1278" fmla="*/ 3380732 h 6464302"/>
              <a:gd name="connsiteX1279" fmla="*/ 11239672 w 11965575"/>
              <a:gd name="connsiteY1279" fmla="*/ 3367303 h 6464302"/>
              <a:gd name="connsiteX1280" fmla="*/ 11203190 w 11965575"/>
              <a:gd name="connsiteY1280" fmla="*/ 3382416 h 6464302"/>
              <a:gd name="connsiteX1281" fmla="*/ 11171600 w 11965575"/>
              <a:gd name="connsiteY1281" fmla="*/ 3400012 h 6464302"/>
              <a:gd name="connsiteX1282" fmla="*/ 11136531 w 11965575"/>
              <a:gd name="connsiteY1282" fmla="*/ 3394633 h 6464302"/>
              <a:gd name="connsiteX1283" fmla="*/ 11138404 w 11965575"/>
              <a:gd name="connsiteY1283" fmla="*/ 3406257 h 6464302"/>
              <a:gd name="connsiteX1284" fmla="*/ 11114059 w 11965575"/>
              <a:gd name="connsiteY1284" fmla="*/ 3400560 h 6464302"/>
              <a:gd name="connsiteX1285" fmla="*/ 11084413 w 11965575"/>
              <a:gd name="connsiteY1285" fmla="*/ 3395500 h 6464302"/>
              <a:gd name="connsiteX1286" fmla="*/ 11058371 w 11965575"/>
              <a:gd name="connsiteY1286" fmla="*/ 3384620 h 6464302"/>
              <a:gd name="connsiteX1287" fmla="*/ 11018561 w 11965575"/>
              <a:gd name="connsiteY1287" fmla="*/ 3368796 h 6464302"/>
              <a:gd name="connsiteX1288" fmla="*/ 10980075 w 11965575"/>
              <a:gd name="connsiteY1288" fmla="*/ 3348907 h 6464302"/>
              <a:gd name="connsiteX1289" fmla="*/ 10970069 w 11965575"/>
              <a:gd name="connsiteY1289" fmla="*/ 3352564 h 6464302"/>
              <a:gd name="connsiteX1290" fmla="*/ 10969643 w 11965575"/>
              <a:gd name="connsiteY1290" fmla="*/ 3353256 h 6464302"/>
              <a:gd name="connsiteX1291" fmla="*/ 10963919 w 11965575"/>
              <a:gd name="connsiteY1291" fmla="*/ 3359328 h 6464302"/>
              <a:gd name="connsiteX1292" fmla="*/ 10961764 w 11965575"/>
              <a:gd name="connsiteY1292" fmla="*/ 3355598 h 6464302"/>
              <a:gd name="connsiteX1293" fmla="*/ 10960310 w 11965575"/>
              <a:gd name="connsiteY1293" fmla="*/ 3356130 h 6464302"/>
              <a:gd name="connsiteX1294" fmla="*/ 10935416 w 11965575"/>
              <a:gd name="connsiteY1294" fmla="*/ 3359307 h 6464302"/>
              <a:gd name="connsiteX1295" fmla="*/ 10929135 w 11965575"/>
              <a:gd name="connsiteY1295" fmla="*/ 3370798 h 6464302"/>
              <a:gd name="connsiteX1296" fmla="*/ 10924125 w 11965575"/>
              <a:gd name="connsiteY1296" fmla="*/ 3392876 h 6464302"/>
              <a:gd name="connsiteX1297" fmla="*/ 10965019 w 11965575"/>
              <a:gd name="connsiteY1297" fmla="*/ 3401778 h 6464302"/>
              <a:gd name="connsiteX1298" fmla="*/ 11000780 w 11965575"/>
              <a:gd name="connsiteY1298" fmla="*/ 3418964 h 6464302"/>
              <a:gd name="connsiteX1299" fmla="*/ 10951369 w 11965575"/>
              <a:gd name="connsiteY1299" fmla="*/ 3415686 h 6464302"/>
              <a:gd name="connsiteX1300" fmla="*/ 10914342 w 11965575"/>
              <a:gd name="connsiteY1300" fmla="*/ 3426264 h 6464302"/>
              <a:gd name="connsiteX1301" fmla="*/ 10894530 w 11965575"/>
              <a:gd name="connsiteY1301" fmla="*/ 3427106 h 6464302"/>
              <a:gd name="connsiteX1302" fmla="*/ 10892476 w 11965575"/>
              <a:gd name="connsiteY1302" fmla="*/ 3422750 h 6464302"/>
              <a:gd name="connsiteX1303" fmla="*/ 10838611 w 11965575"/>
              <a:gd name="connsiteY1303" fmla="*/ 3402892 h 6464302"/>
              <a:gd name="connsiteX1304" fmla="*/ 10822180 w 11965575"/>
              <a:gd name="connsiteY1304" fmla="*/ 3421871 h 6464302"/>
              <a:gd name="connsiteX1305" fmla="*/ 10830753 w 11965575"/>
              <a:gd name="connsiteY1305" fmla="*/ 3423768 h 6464302"/>
              <a:gd name="connsiteX1306" fmla="*/ 10868840 w 11965575"/>
              <a:gd name="connsiteY1306" fmla="*/ 3436434 h 6464302"/>
              <a:gd name="connsiteX1307" fmla="*/ 10908411 w 11965575"/>
              <a:gd name="connsiteY1307" fmla="*/ 3443535 h 6464302"/>
              <a:gd name="connsiteX1308" fmla="*/ 10941152 w 11965575"/>
              <a:gd name="connsiteY1308" fmla="*/ 3438532 h 6464302"/>
              <a:gd name="connsiteX1309" fmla="*/ 10969018 w 11965575"/>
              <a:gd name="connsiteY1309" fmla="*/ 3455654 h 6464302"/>
              <a:gd name="connsiteX1310" fmla="*/ 10996543 w 11965575"/>
              <a:gd name="connsiteY1310" fmla="*/ 3460969 h 6464302"/>
              <a:gd name="connsiteX1311" fmla="*/ 11036327 w 11965575"/>
              <a:gd name="connsiteY1311" fmla="*/ 3478816 h 6464302"/>
              <a:gd name="connsiteX1312" fmla="*/ 11111864 w 11965575"/>
              <a:gd name="connsiteY1312" fmla="*/ 3498838 h 6464302"/>
              <a:gd name="connsiteX1313" fmla="*/ 11172599 w 11965575"/>
              <a:gd name="connsiteY1313" fmla="*/ 3512018 h 6464302"/>
              <a:gd name="connsiteX1314" fmla="*/ 11186468 w 11965575"/>
              <a:gd name="connsiteY1314" fmla="*/ 3520049 h 6464302"/>
              <a:gd name="connsiteX1315" fmla="*/ 11220569 w 11965575"/>
              <a:gd name="connsiteY1315" fmla="*/ 3535347 h 6464302"/>
              <a:gd name="connsiteX1316" fmla="*/ 11227990 w 11965575"/>
              <a:gd name="connsiteY1316" fmla="*/ 3534457 h 6464302"/>
              <a:gd name="connsiteX1317" fmla="*/ 11220613 w 11965575"/>
              <a:gd name="connsiteY1317" fmla="*/ 3553651 h 6464302"/>
              <a:gd name="connsiteX1318" fmla="*/ 11198943 w 11965575"/>
              <a:gd name="connsiteY1318" fmla="*/ 3570253 h 6464302"/>
              <a:gd name="connsiteX1319" fmla="*/ 11180790 w 11965575"/>
              <a:gd name="connsiteY1319" fmla="*/ 3571353 h 6464302"/>
              <a:gd name="connsiteX1320" fmla="*/ 11163613 w 11965575"/>
              <a:gd name="connsiteY1320" fmla="*/ 3562642 h 6464302"/>
              <a:gd name="connsiteX1321" fmla="*/ 11162085 w 11965575"/>
              <a:gd name="connsiteY1321" fmla="*/ 3549900 h 6464302"/>
              <a:gd name="connsiteX1322" fmla="*/ 11153771 w 11965575"/>
              <a:gd name="connsiteY1322" fmla="*/ 3543358 h 6464302"/>
              <a:gd name="connsiteX1323" fmla="*/ 11127605 w 11965575"/>
              <a:gd name="connsiteY1323" fmla="*/ 3558344 h 6464302"/>
              <a:gd name="connsiteX1324" fmla="*/ 11121626 w 11965575"/>
              <a:gd name="connsiteY1324" fmla="*/ 3562292 h 6464302"/>
              <a:gd name="connsiteX1325" fmla="*/ 11117680 w 11965575"/>
              <a:gd name="connsiteY1325" fmla="*/ 3556303 h 6464302"/>
              <a:gd name="connsiteX1326" fmla="*/ 11117044 w 11965575"/>
              <a:gd name="connsiteY1326" fmla="*/ 3550994 h 6464302"/>
              <a:gd name="connsiteX1327" fmla="*/ 11106610 w 11965575"/>
              <a:gd name="connsiteY1327" fmla="*/ 3544706 h 6464302"/>
              <a:gd name="connsiteX1328" fmla="*/ 11093250 w 11965575"/>
              <a:gd name="connsiteY1328" fmla="*/ 3540923 h 6464302"/>
              <a:gd name="connsiteX1329" fmla="*/ 11092909 w 11965575"/>
              <a:gd name="connsiteY1329" fmla="*/ 3529116 h 6464302"/>
              <a:gd name="connsiteX1330" fmla="*/ 11105760 w 11965575"/>
              <a:gd name="connsiteY1330" fmla="*/ 3528652 h 6464302"/>
              <a:gd name="connsiteX1331" fmla="*/ 11114115 w 11965575"/>
              <a:gd name="connsiteY1331" fmla="*/ 3526572 h 6464302"/>
              <a:gd name="connsiteX1332" fmla="*/ 11111908 w 11965575"/>
              <a:gd name="connsiteY1332" fmla="*/ 3517143 h 6464302"/>
              <a:gd name="connsiteX1333" fmla="*/ 11086293 w 11965575"/>
              <a:gd name="connsiteY1333" fmla="*/ 3527755 h 6464302"/>
              <a:gd name="connsiteX1334" fmla="*/ 11064113 w 11965575"/>
              <a:gd name="connsiteY1334" fmla="*/ 3540109 h 6464302"/>
              <a:gd name="connsiteX1335" fmla="*/ 11003633 w 11965575"/>
              <a:gd name="connsiteY1335" fmla="*/ 3529052 h 6464302"/>
              <a:gd name="connsiteX1336" fmla="*/ 10999179 w 11965575"/>
              <a:gd name="connsiteY1336" fmla="*/ 3518816 h 6464302"/>
              <a:gd name="connsiteX1337" fmla="*/ 11002443 w 11965575"/>
              <a:gd name="connsiteY1337" fmla="*/ 3501191 h 6464302"/>
              <a:gd name="connsiteX1338" fmla="*/ 10992687 w 11965575"/>
              <a:gd name="connsiteY1338" fmla="*/ 3491590 h 6464302"/>
              <a:gd name="connsiteX1339" fmla="*/ 10986835 w 11965575"/>
              <a:gd name="connsiteY1339" fmla="*/ 3496600 h 6464302"/>
              <a:gd name="connsiteX1340" fmla="*/ 10972545 w 11965575"/>
              <a:gd name="connsiteY1340" fmla="*/ 3520933 h 6464302"/>
              <a:gd name="connsiteX1341" fmla="*/ 10970975 w 11965575"/>
              <a:gd name="connsiteY1341" fmla="*/ 3516813 h 6464302"/>
              <a:gd name="connsiteX1342" fmla="*/ 10957489 w 11965575"/>
              <a:gd name="connsiteY1342" fmla="*/ 3511968 h 6464302"/>
              <a:gd name="connsiteX1343" fmla="*/ 10950872 w 11965575"/>
              <a:gd name="connsiteY1343" fmla="*/ 3510607 h 6464302"/>
              <a:gd name="connsiteX1344" fmla="*/ 10932761 w 11965575"/>
              <a:gd name="connsiteY1344" fmla="*/ 3503086 h 6464302"/>
              <a:gd name="connsiteX1345" fmla="*/ 10898282 w 11965575"/>
              <a:gd name="connsiteY1345" fmla="*/ 3511529 h 6464302"/>
              <a:gd name="connsiteX1346" fmla="*/ 10893872 w 11965575"/>
              <a:gd name="connsiteY1346" fmla="*/ 3519597 h 6464302"/>
              <a:gd name="connsiteX1347" fmla="*/ 10890354 w 11965575"/>
              <a:gd name="connsiteY1347" fmla="*/ 3535099 h 6464302"/>
              <a:gd name="connsiteX1348" fmla="*/ 10919066 w 11965575"/>
              <a:gd name="connsiteY1348" fmla="*/ 3541349 h 6464302"/>
              <a:gd name="connsiteX1349" fmla="*/ 10944175 w 11965575"/>
              <a:gd name="connsiteY1349" fmla="*/ 3553416 h 6464302"/>
              <a:gd name="connsiteX1350" fmla="*/ 10909483 w 11965575"/>
              <a:gd name="connsiteY1350" fmla="*/ 3551115 h 6464302"/>
              <a:gd name="connsiteX1351" fmla="*/ 10883485 w 11965575"/>
              <a:gd name="connsiteY1351" fmla="*/ 3558541 h 6464302"/>
              <a:gd name="connsiteX1352" fmla="*/ 10869574 w 11965575"/>
              <a:gd name="connsiteY1352" fmla="*/ 3559132 h 6464302"/>
              <a:gd name="connsiteX1353" fmla="*/ 10868132 w 11965575"/>
              <a:gd name="connsiteY1353" fmla="*/ 3556074 h 6464302"/>
              <a:gd name="connsiteX1354" fmla="*/ 10817663 w 11965575"/>
              <a:gd name="connsiteY1354" fmla="*/ 3556742 h 6464302"/>
              <a:gd name="connsiteX1355" fmla="*/ 10790140 w 11965575"/>
              <a:gd name="connsiteY1355" fmla="*/ 3578353 h 6464302"/>
              <a:gd name="connsiteX1356" fmla="*/ 10754260 w 11965575"/>
              <a:gd name="connsiteY1356" fmla="*/ 3575117 h 6464302"/>
              <a:gd name="connsiteX1357" fmla="*/ 10709005 w 11965575"/>
              <a:gd name="connsiteY1357" fmla="*/ 3565465 h 6464302"/>
              <a:gd name="connsiteX1358" fmla="*/ 10674991 w 11965575"/>
              <a:gd name="connsiteY1358" fmla="*/ 3559851 h 6464302"/>
              <a:gd name="connsiteX1359" fmla="*/ 10648908 w 11965575"/>
              <a:gd name="connsiteY1359" fmla="*/ 3557594 h 6464302"/>
              <a:gd name="connsiteX1360" fmla="*/ 10626684 w 11965575"/>
              <a:gd name="connsiteY1360" fmla="*/ 3551642 h 6464302"/>
              <a:gd name="connsiteX1361" fmla="*/ 10606109 w 11965575"/>
              <a:gd name="connsiteY1361" fmla="*/ 3505642 h 6464302"/>
              <a:gd name="connsiteX1362" fmla="*/ 10598474 w 11965575"/>
              <a:gd name="connsiteY1362" fmla="*/ 3495786 h 6464302"/>
              <a:gd name="connsiteX1363" fmla="*/ 10587448 w 11965575"/>
              <a:gd name="connsiteY1363" fmla="*/ 3502494 h 6464302"/>
              <a:gd name="connsiteX1364" fmla="*/ 10582105 w 11965575"/>
              <a:gd name="connsiteY1364" fmla="*/ 3511752 h 6464302"/>
              <a:gd name="connsiteX1365" fmla="*/ 10551825 w 11965575"/>
              <a:gd name="connsiteY1365" fmla="*/ 3528308 h 6464302"/>
              <a:gd name="connsiteX1366" fmla="*/ 10536386 w 11965575"/>
              <a:gd name="connsiteY1366" fmla="*/ 3516158 h 6464302"/>
              <a:gd name="connsiteX1367" fmla="*/ 10514461 w 11965575"/>
              <a:gd name="connsiteY1367" fmla="*/ 3530636 h 6464302"/>
              <a:gd name="connsiteX1368" fmla="*/ 10479345 w 11965575"/>
              <a:gd name="connsiteY1368" fmla="*/ 3533770 h 6464302"/>
              <a:gd name="connsiteX1369" fmla="*/ 10410806 w 11965575"/>
              <a:gd name="connsiteY1369" fmla="*/ 3518294 h 6464302"/>
              <a:gd name="connsiteX1370" fmla="*/ 10399694 w 11965575"/>
              <a:gd name="connsiteY1370" fmla="*/ 3515319 h 6464302"/>
              <a:gd name="connsiteX1371" fmla="*/ 10374629 w 11965575"/>
              <a:gd name="connsiteY1371" fmla="*/ 3521557 h 6464302"/>
              <a:gd name="connsiteX1372" fmla="*/ 10367717 w 11965575"/>
              <a:gd name="connsiteY1372" fmla="*/ 3526693 h 6464302"/>
              <a:gd name="connsiteX1373" fmla="*/ 10357369 w 11965575"/>
              <a:gd name="connsiteY1373" fmla="*/ 3530089 h 6464302"/>
              <a:gd name="connsiteX1374" fmla="*/ 10342439 w 11965575"/>
              <a:gd name="connsiteY1374" fmla="*/ 3522185 h 6464302"/>
              <a:gd name="connsiteX1375" fmla="*/ 10329121 w 11965575"/>
              <a:gd name="connsiteY1375" fmla="*/ 3509781 h 6464302"/>
              <a:gd name="connsiteX1376" fmla="*/ 10314573 w 11965575"/>
              <a:gd name="connsiteY1376" fmla="*/ 3505063 h 6464302"/>
              <a:gd name="connsiteX1377" fmla="*/ 10293537 w 11965575"/>
              <a:gd name="connsiteY1377" fmla="*/ 3500047 h 6464302"/>
              <a:gd name="connsiteX1378" fmla="*/ 10283994 w 11965575"/>
              <a:gd name="connsiteY1378" fmla="*/ 3501192 h 6464302"/>
              <a:gd name="connsiteX1379" fmla="*/ 10239081 w 11965575"/>
              <a:gd name="connsiteY1379" fmla="*/ 3503346 h 6464302"/>
              <a:gd name="connsiteX1380" fmla="*/ 10222753 w 11965575"/>
              <a:gd name="connsiteY1380" fmla="*/ 3510690 h 6464302"/>
              <a:gd name="connsiteX1381" fmla="*/ 10235944 w 11965575"/>
              <a:gd name="connsiteY1381" fmla="*/ 3522033 h 6464302"/>
              <a:gd name="connsiteX1382" fmla="*/ 10239380 w 11965575"/>
              <a:gd name="connsiteY1382" fmla="*/ 3523775 h 6464302"/>
              <a:gd name="connsiteX1383" fmla="*/ 10249393 w 11965575"/>
              <a:gd name="connsiteY1383" fmla="*/ 3562427 h 6464302"/>
              <a:gd name="connsiteX1384" fmla="*/ 10231069 w 11965575"/>
              <a:gd name="connsiteY1384" fmla="*/ 3544160 h 6464302"/>
              <a:gd name="connsiteX1385" fmla="*/ 10206260 w 11965575"/>
              <a:gd name="connsiteY1385" fmla="*/ 3552520 h 6464302"/>
              <a:gd name="connsiteX1386" fmla="*/ 10200449 w 11965575"/>
              <a:gd name="connsiteY1386" fmla="*/ 3548909 h 6464302"/>
              <a:gd name="connsiteX1387" fmla="*/ 10201806 w 11965575"/>
              <a:gd name="connsiteY1387" fmla="*/ 3542284 h 6464302"/>
              <a:gd name="connsiteX1388" fmla="*/ 10200659 w 11965575"/>
              <a:gd name="connsiteY1388" fmla="*/ 3532728 h 6464302"/>
              <a:gd name="connsiteX1389" fmla="*/ 10194425 w 11965575"/>
              <a:gd name="connsiteY1389" fmla="*/ 3534553 h 6464302"/>
              <a:gd name="connsiteX1390" fmla="*/ 10185179 w 11965575"/>
              <a:gd name="connsiteY1390" fmla="*/ 3529199 h 6464302"/>
              <a:gd name="connsiteX1391" fmla="*/ 10183354 w 11965575"/>
              <a:gd name="connsiteY1391" fmla="*/ 3522955 h 6464302"/>
              <a:gd name="connsiteX1392" fmla="*/ 10129748 w 11965575"/>
              <a:gd name="connsiteY1392" fmla="*/ 3542310 h 6464302"/>
              <a:gd name="connsiteX1393" fmla="*/ 10127500 w 11965575"/>
              <a:gd name="connsiteY1393" fmla="*/ 3541502 h 6464302"/>
              <a:gd name="connsiteX1394" fmla="*/ 10055867 w 11965575"/>
              <a:gd name="connsiteY1394" fmla="*/ 3536091 h 6464302"/>
              <a:gd name="connsiteX1395" fmla="*/ 10037884 w 11965575"/>
              <a:gd name="connsiteY1395" fmla="*/ 3529631 h 6464302"/>
              <a:gd name="connsiteX1396" fmla="*/ 10017271 w 11965575"/>
              <a:gd name="connsiteY1396" fmla="*/ 3519178 h 6464302"/>
              <a:gd name="connsiteX1397" fmla="*/ 9976344 w 11965575"/>
              <a:gd name="connsiteY1397" fmla="*/ 3518702 h 6464302"/>
              <a:gd name="connsiteX1398" fmla="*/ 9968584 w 11965575"/>
              <a:gd name="connsiteY1398" fmla="*/ 3534712 h 6464302"/>
              <a:gd name="connsiteX1399" fmla="*/ 9970663 w 11965575"/>
              <a:gd name="connsiteY1399" fmla="*/ 3543079 h 6464302"/>
              <a:gd name="connsiteX1400" fmla="*/ 9968460 w 11965575"/>
              <a:gd name="connsiteY1400" fmla="*/ 3560576 h 6464302"/>
              <a:gd name="connsiteX1401" fmla="*/ 9966298 w 11965575"/>
              <a:gd name="connsiteY1401" fmla="*/ 3569453 h 6464302"/>
              <a:gd name="connsiteX1402" fmla="*/ 9958112 w 11965575"/>
              <a:gd name="connsiteY1402" fmla="*/ 3563971 h 6464302"/>
              <a:gd name="connsiteX1403" fmla="*/ 9945768 w 11965575"/>
              <a:gd name="connsiteY1403" fmla="*/ 3541757 h 6464302"/>
              <a:gd name="connsiteX1404" fmla="*/ 9902548 w 11965575"/>
              <a:gd name="connsiteY1404" fmla="*/ 3522167 h 6464302"/>
              <a:gd name="connsiteX1405" fmla="*/ 9874049 w 11965575"/>
              <a:gd name="connsiteY1405" fmla="*/ 3526662 h 6464302"/>
              <a:gd name="connsiteX1406" fmla="*/ 9851061 w 11965575"/>
              <a:gd name="connsiteY1406" fmla="*/ 3514340 h 6464302"/>
              <a:gd name="connsiteX1407" fmla="*/ 9847116 w 11965575"/>
              <a:gd name="connsiteY1407" fmla="*/ 3508351 h 6464302"/>
              <a:gd name="connsiteX1408" fmla="*/ 9836261 w 11965575"/>
              <a:gd name="connsiteY1408" fmla="*/ 3534426 h 6464302"/>
              <a:gd name="connsiteX1409" fmla="*/ 9824598 w 11965575"/>
              <a:gd name="connsiteY1409" fmla="*/ 3535824 h 6464302"/>
              <a:gd name="connsiteX1410" fmla="*/ 9806064 w 11965575"/>
              <a:gd name="connsiteY1410" fmla="*/ 3533739 h 6464302"/>
              <a:gd name="connsiteX1411" fmla="*/ 9781127 w 11965575"/>
              <a:gd name="connsiteY1411" fmla="*/ 3541038 h 6464302"/>
              <a:gd name="connsiteX1412" fmla="*/ 9740114 w 11965575"/>
              <a:gd name="connsiteY1412" fmla="*/ 3530878 h 6464302"/>
              <a:gd name="connsiteX1413" fmla="*/ 9713057 w 11965575"/>
              <a:gd name="connsiteY1413" fmla="*/ 3538431 h 6464302"/>
              <a:gd name="connsiteX1414" fmla="*/ 9682987 w 11965575"/>
              <a:gd name="connsiteY1414" fmla="*/ 3538806 h 6464302"/>
              <a:gd name="connsiteX1415" fmla="*/ 9665895 w 11965575"/>
              <a:gd name="connsiteY1415" fmla="*/ 3539779 h 6464302"/>
              <a:gd name="connsiteX1416" fmla="*/ 9663902 w 11965575"/>
              <a:gd name="connsiteY1416" fmla="*/ 3541095 h 6464302"/>
              <a:gd name="connsiteX1417" fmla="*/ 9651984 w 11965575"/>
              <a:gd name="connsiteY1417" fmla="*/ 3540370 h 6464302"/>
              <a:gd name="connsiteX1418" fmla="*/ 9647657 w 11965575"/>
              <a:gd name="connsiteY1418" fmla="*/ 3531196 h 6464302"/>
              <a:gd name="connsiteX1419" fmla="*/ 9623864 w 11965575"/>
              <a:gd name="connsiteY1419" fmla="*/ 3521124 h 6464302"/>
              <a:gd name="connsiteX1420" fmla="*/ 9597723 w 11965575"/>
              <a:gd name="connsiteY1420" fmla="*/ 3530722 h 6464302"/>
              <a:gd name="connsiteX1421" fmla="*/ 9596634 w 11965575"/>
              <a:gd name="connsiteY1421" fmla="*/ 3531276 h 6464302"/>
              <a:gd name="connsiteX1422" fmla="*/ 9598140 w 11965575"/>
              <a:gd name="connsiteY1422" fmla="*/ 3540924 h 6464302"/>
              <a:gd name="connsiteX1423" fmla="*/ 9590658 w 11965575"/>
              <a:gd name="connsiteY1423" fmla="*/ 3552898 h 6464302"/>
              <a:gd name="connsiteX1424" fmla="*/ 9593643 w 11965575"/>
              <a:gd name="connsiteY1424" fmla="*/ 3558195 h 6464302"/>
              <a:gd name="connsiteX1425" fmla="*/ 9586731 w 11965575"/>
              <a:gd name="connsiteY1425" fmla="*/ 3559994 h 6464302"/>
              <a:gd name="connsiteX1426" fmla="*/ 9581596 w 11965575"/>
              <a:gd name="connsiteY1426" fmla="*/ 3559356 h 6464302"/>
              <a:gd name="connsiteX1427" fmla="*/ 9575232 w 11965575"/>
              <a:gd name="connsiteY1427" fmla="*/ 3564671 h 6464302"/>
              <a:gd name="connsiteX1428" fmla="*/ 9569681 w 11965575"/>
              <a:gd name="connsiteY1428" fmla="*/ 3570580 h 6464302"/>
              <a:gd name="connsiteX1429" fmla="*/ 9554496 w 11965575"/>
              <a:gd name="connsiteY1429" fmla="*/ 3570070 h 6464302"/>
              <a:gd name="connsiteX1430" fmla="*/ 9540342 w 11965575"/>
              <a:gd name="connsiteY1430" fmla="*/ 3571560 h 6464302"/>
              <a:gd name="connsiteX1431" fmla="*/ 9536262 w 11965575"/>
              <a:gd name="connsiteY1431" fmla="*/ 3582282 h 6464302"/>
              <a:gd name="connsiteX1432" fmla="*/ 9534112 w 11965575"/>
              <a:gd name="connsiteY1432" fmla="*/ 3586939 h 6464302"/>
              <a:gd name="connsiteX1433" fmla="*/ 9517280 w 11965575"/>
              <a:gd name="connsiteY1433" fmla="*/ 3575881 h 6464302"/>
              <a:gd name="connsiteX1434" fmla="*/ 9512561 w 11965575"/>
              <a:gd name="connsiteY1434" fmla="*/ 3568694 h 6464302"/>
              <a:gd name="connsiteX1435" fmla="*/ 9504729 w 11965575"/>
              <a:gd name="connsiteY1435" fmla="*/ 3567486 h 6464302"/>
              <a:gd name="connsiteX1436" fmla="*/ 9500383 w 11965575"/>
              <a:gd name="connsiteY1436" fmla="*/ 3568312 h 6464302"/>
              <a:gd name="connsiteX1437" fmla="*/ 9499529 w 11965575"/>
              <a:gd name="connsiteY1437" fmla="*/ 3570638 h 6464302"/>
              <a:gd name="connsiteX1438" fmla="*/ 9495688 w 11965575"/>
              <a:gd name="connsiteY1438" fmla="*/ 3571603 h 6464302"/>
              <a:gd name="connsiteX1439" fmla="*/ 9496037 w 11965575"/>
              <a:gd name="connsiteY1439" fmla="*/ 3573435 h 6464302"/>
              <a:gd name="connsiteX1440" fmla="*/ 9495621 w 11965575"/>
              <a:gd name="connsiteY1440" fmla="*/ 3579983 h 6464302"/>
              <a:gd name="connsiteX1441" fmla="*/ 9489039 w 11965575"/>
              <a:gd name="connsiteY1441" fmla="*/ 3583892 h 6464302"/>
              <a:gd name="connsiteX1442" fmla="*/ 9478590 w 11965575"/>
              <a:gd name="connsiteY1442" fmla="*/ 3578590 h 6464302"/>
              <a:gd name="connsiteX1443" fmla="*/ 9468918 w 11965575"/>
              <a:gd name="connsiteY1443" fmla="*/ 3579239 h 6464302"/>
              <a:gd name="connsiteX1444" fmla="*/ 9466969 w 11965575"/>
              <a:gd name="connsiteY1444" fmla="*/ 3586122 h 6464302"/>
              <a:gd name="connsiteX1445" fmla="*/ 9466525 w 11965575"/>
              <a:gd name="connsiteY1445" fmla="*/ 3599234 h 6464302"/>
              <a:gd name="connsiteX1446" fmla="*/ 9457617 w 11965575"/>
              <a:gd name="connsiteY1446" fmla="*/ 3578761 h 6464302"/>
              <a:gd name="connsiteX1447" fmla="*/ 9457934 w 11965575"/>
              <a:gd name="connsiteY1447" fmla="*/ 3577610 h 6464302"/>
              <a:gd name="connsiteX1448" fmla="*/ 9454761 w 11965575"/>
              <a:gd name="connsiteY1448" fmla="*/ 3576278 h 6464302"/>
              <a:gd name="connsiteX1449" fmla="*/ 9444160 w 11965575"/>
              <a:gd name="connsiteY1449" fmla="*/ 3570797 h 6464302"/>
              <a:gd name="connsiteX1450" fmla="*/ 9437644 w 11965575"/>
              <a:gd name="connsiteY1450" fmla="*/ 3570453 h 6464302"/>
              <a:gd name="connsiteX1451" fmla="*/ 9436453 w 11965575"/>
              <a:gd name="connsiteY1451" fmla="*/ 3572683 h 6464302"/>
              <a:gd name="connsiteX1452" fmla="*/ 9417412 w 11965575"/>
              <a:gd name="connsiteY1452" fmla="*/ 3593277 h 6464302"/>
              <a:gd name="connsiteX1453" fmla="*/ 9413130 w 11965575"/>
              <a:gd name="connsiteY1453" fmla="*/ 3602407 h 6464302"/>
              <a:gd name="connsiteX1454" fmla="*/ 9408255 w 11965575"/>
              <a:gd name="connsiteY1454" fmla="*/ 3624534 h 6464302"/>
              <a:gd name="connsiteX1455" fmla="*/ 9404055 w 11965575"/>
              <a:gd name="connsiteY1455" fmla="*/ 3616421 h 6464302"/>
              <a:gd name="connsiteX1456" fmla="*/ 9379965 w 11965575"/>
              <a:gd name="connsiteY1456" fmla="*/ 3612847 h 6464302"/>
              <a:gd name="connsiteX1457" fmla="*/ 9349854 w 11965575"/>
              <a:gd name="connsiteY1457" fmla="*/ 3621844 h 6464302"/>
              <a:gd name="connsiteX1458" fmla="*/ 9325891 w 11965575"/>
              <a:gd name="connsiteY1458" fmla="*/ 3619332 h 6464302"/>
              <a:gd name="connsiteX1459" fmla="*/ 9290053 w 11965575"/>
              <a:gd name="connsiteY1459" fmla="*/ 3614206 h 6464302"/>
              <a:gd name="connsiteX1460" fmla="*/ 9257830 w 11965575"/>
              <a:gd name="connsiteY1460" fmla="*/ 3604864 h 6464302"/>
              <a:gd name="connsiteX1461" fmla="*/ 9254497 w 11965575"/>
              <a:gd name="connsiteY1461" fmla="*/ 3609528 h 6464302"/>
              <a:gd name="connsiteX1462" fmla="*/ 9249565 w 11965575"/>
              <a:gd name="connsiteY1462" fmla="*/ 3611918 h 6464302"/>
              <a:gd name="connsiteX1463" fmla="*/ 9244517 w 11965575"/>
              <a:gd name="connsiteY1463" fmla="*/ 3602622 h 6464302"/>
              <a:gd name="connsiteX1464" fmla="*/ 9239163 w 11965575"/>
              <a:gd name="connsiteY1464" fmla="*/ 3600576 h 6464302"/>
              <a:gd name="connsiteX1465" fmla="*/ 9236091 w 11965575"/>
              <a:gd name="connsiteY1465" fmla="*/ 3603938 h 6464302"/>
              <a:gd name="connsiteX1466" fmla="*/ 9228609 w 11965575"/>
              <a:gd name="connsiteY1466" fmla="*/ 3615911 h 6464302"/>
              <a:gd name="connsiteX1467" fmla="*/ 9227118 w 11965575"/>
              <a:gd name="connsiteY1467" fmla="*/ 3624788 h 6464302"/>
              <a:gd name="connsiteX1468" fmla="*/ 9232473 w 11965575"/>
              <a:gd name="connsiteY1468" fmla="*/ 3626834 h 6464302"/>
              <a:gd name="connsiteX1469" fmla="*/ 9293061 w 11965575"/>
              <a:gd name="connsiteY1469" fmla="*/ 3632501 h 6464302"/>
              <a:gd name="connsiteX1470" fmla="*/ 9339825 w 11965575"/>
              <a:gd name="connsiteY1470" fmla="*/ 3641768 h 6464302"/>
              <a:gd name="connsiteX1471" fmla="*/ 9361816 w 11965575"/>
              <a:gd name="connsiteY1471" fmla="*/ 3662826 h 6464302"/>
              <a:gd name="connsiteX1472" fmla="*/ 9376935 w 11965575"/>
              <a:gd name="connsiteY1472" fmla="*/ 3658304 h 6464302"/>
              <a:gd name="connsiteX1473" fmla="*/ 9381170 w 11965575"/>
              <a:gd name="connsiteY1473" fmla="*/ 3667008 h 6464302"/>
              <a:gd name="connsiteX1474" fmla="*/ 9391726 w 11965575"/>
              <a:gd name="connsiteY1474" fmla="*/ 3674725 h 6464302"/>
              <a:gd name="connsiteX1475" fmla="*/ 9399977 w 11965575"/>
              <a:gd name="connsiteY1475" fmla="*/ 3667673 h 6464302"/>
              <a:gd name="connsiteX1476" fmla="*/ 9403727 w 11965575"/>
              <a:gd name="connsiteY1476" fmla="*/ 3654842 h 6464302"/>
              <a:gd name="connsiteX1477" fmla="*/ 9413319 w 11965575"/>
              <a:gd name="connsiteY1477" fmla="*/ 3665590 h 6464302"/>
              <a:gd name="connsiteX1478" fmla="*/ 9424467 w 11965575"/>
              <a:gd name="connsiteY1478" fmla="*/ 3672494 h 6464302"/>
              <a:gd name="connsiteX1479" fmla="*/ 9420849 w 11965575"/>
              <a:gd name="connsiteY1479" fmla="*/ 3695390 h 6464302"/>
              <a:gd name="connsiteX1480" fmla="*/ 9410864 w 11965575"/>
              <a:gd name="connsiteY1480" fmla="*/ 3700551 h 6464302"/>
              <a:gd name="connsiteX1481" fmla="*/ 9405553 w 11965575"/>
              <a:gd name="connsiteY1481" fmla="*/ 3694176 h 6464302"/>
              <a:gd name="connsiteX1482" fmla="*/ 9400682 w 11965575"/>
              <a:gd name="connsiteY1482" fmla="*/ 3690615 h 6464302"/>
              <a:gd name="connsiteX1483" fmla="*/ 9381107 w 11965575"/>
              <a:gd name="connsiteY1483" fmla="*/ 3685027 h 6464302"/>
              <a:gd name="connsiteX1484" fmla="*/ 9365549 w 11965575"/>
              <a:gd name="connsiteY1484" fmla="*/ 3686736 h 6464302"/>
              <a:gd name="connsiteX1485" fmla="*/ 9361006 w 11965575"/>
              <a:gd name="connsiteY1485" fmla="*/ 3685284 h 6464302"/>
              <a:gd name="connsiteX1486" fmla="*/ 9356024 w 11965575"/>
              <a:gd name="connsiteY1486" fmla="*/ 3681020 h 6464302"/>
              <a:gd name="connsiteX1487" fmla="*/ 9319510 w 11965575"/>
              <a:gd name="connsiteY1487" fmla="*/ 3686721 h 6464302"/>
              <a:gd name="connsiteX1488" fmla="*/ 9300769 w 11965575"/>
              <a:gd name="connsiteY1488" fmla="*/ 3691087 h 6464302"/>
              <a:gd name="connsiteX1489" fmla="*/ 9284707 w 11965575"/>
              <a:gd name="connsiteY1489" fmla="*/ 3684952 h 6464302"/>
              <a:gd name="connsiteX1490" fmla="*/ 9277245 w 11965575"/>
              <a:gd name="connsiteY1490" fmla="*/ 3683235 h 6464302"/>
              <a:gd name="connsiteX1491" fmla="*/ 9275754 w 11965575"/>
              <a:gd name="connsiteY1491" fmla="*/ 3692112 h 6464302"/>
              <a:gd name="connsiteX1492" fmla="*/ 9278366 w 11965575"/>
              <a:gd name="connsiteY1492" fmla="*/ 3699628 h 6464302"/>
              <a:gd name="connsiteX1493" fmla="*/ 9290875 w 11965575"/>
              <a:gd name="connsiteY1493" fmla="*/ 3710641 h 6464302"/>
              <a:gd name="connsiteX1494" fmla="*/ 9328335 w 11965575"/>
              <a:gd name="connsiteY1494" fmla="*/ 3715598 h 6464302"/>
              <a:gd name="connsiteX1495" fmla="*/ 9333120 w 11965575"/>
              <a:gd name="connsiteY1495" fmla="*/ 3727817 h 6464302"/>
              <a:gd name="connsiteX1496" fmla="*/ 9332637 w 11965575"/>
              <a:gd name="connsiteY1496" fmla="*/ 3729333 h 6464302"/>
              <a:gd name="connsiteX1497" fmla="*/ 9323708 w 11965575"/>
              <a:gd name="connsiteY1497" fmla="*/ 3745855 h 6464302"/>
              <a:gd name="connsiteX1498" fmla="*/ 9317870 w 11965575"/>
              <a:gd name="connsiteY1498" fmla="*/ 3745326 h 6464302"/>
              <a:gd name="connsiteX1499" fmla="*/ 9324057 w 11965575"/>
              <a:gd name="connsiteY1499" fmla="*/ 3734275 h 6464302"/>
              <a:gd name="connsiteX1500" fmla="*/ 9316047 w 11965575"/>
              <a:gd name="connsiteY1500" fmla="*/ 3729042 h 6464302"/>
              <a:gd name="connsiteX1501" fmla="*/ 9313305 w 11965575"/>
              <a:gd name="connsiteY1501" fmla="*/ 3734513 h 6464302"/>
              <a:gd name="connsiteX1502" fmla="*/ 9299021 w 11965575"/>
              <a:gd name="connsiteY1502" fmla="*/ 3748989 h 6464302"/>
              <a:gd name="connsiteX1503" fmla="*/ 9268827 w 11965575"/>
              <a:gd name="connsiteY1503" fmla="*/ 3753704 h 6464302"/>
              <a:gd name="connsiteX1504" fmla="*/ 9252586 w 11965575"/>
              <a:gd name="connsiteY1504" fmla="*/ 3741833 h 6464302"/>
              <a:gd name="connsiteX1505" fmla="*/ 9252257 w 11965575"/>
              <a:gd name="connsiteY1505" fmla="*/ 3739723 h 6464302"/>
              <a:gd name="connsiteX1506" fmla="*/ 9250566 w 11965575"/>
              <a:gd name="connsiteY1506" fmla="*/ 3733504 h 6464302"/>
              <a:gd name="connsiteX1507" fmla="*/ 9241767 w 11965575"/>
              <a:gd name="connsiteY1507" fmla="*/ 3737038 h 6464302"/>
              <a:gd name="connsiteX1508" fmla="*/ 9239464 w 11965575"/>
              <a:gd name="connsiteY1508" fmla="*/ 3745322 h 6464302"/>
              <a:gd name="connsiteX1509" fmla="*/ 9229963 w 11965575"/>
              <a:gd name="connsiteY1509" fmla="*/ 3748967 h 6464302"/>
              <a:gd name="connsiteX1510" fmla="*/ 9227943 w 11965575"/>
              <a:gd name="connsiteY1510" fmla="*/ 3740638 h 6464302"/>
              <a:gd name="connsiteX1511" fmla="*/ 9229501 w 11965575"/>
              <a:gd name="connsiteY1511" fmla="*/ 3736793 h 6464302"/>
              <a:gd name="connsiteX1512" fmla="*/ 9228732 w 11965575"/>
              <a:gd name="connsiteY1512" fmla="*/ 3731870 h 6464302"/>
              <a:gd name="connsiteX1513" fmla="*/ 9224738 w 11965575"/>
              <a:gd name="connsiteY1513" fmla="*/ 3733935 h 6464302"/>
              <a:gd name="connsiteX1514" fmla="*/ 9219736 w 11965575"/>
              <a:gd name="connsiteY1514" fmla="*/ 3743360 h 6464302"/>
              <a:gd name="connsiteX1515" fmla="*/ 9202357 w 11965575"/>
              <a:gd name="connsiteY1515" fmla="*/ 3751836 h 6464302"/>
              <a:gd name="connsiteX1516" fmla="*/ 9188620 w 11965575"/>
              <a:gd name="connsiteY1516" fmla="*/ 3746778 h 6464302"/>
              <a:gd name="connsiteX1517" fmla="*/ 9179711 w 11965575"/>
              <a:gd name="connsiteY1517" fmla="*/ 3749609 h 6464302"/>
              <a:gd name="connsiteX1518" fmla="*/ 9168389 w 11965575"/>
              <a:gd name="connsiteY1518" fmla="*/ 3760021 h 6464302"/>
              <a:gd name="connsiteX1519" fmla="*/ 9157526 w 11965575"/>
              <a:gd name="connsiteY1519" fmla="*/ 3759556 h 6464302"/>
              <a:gd name="connsiteX1520" fmla="*/ 9096346 w 11965575"/>
              <a:gd name="connsiteY1520" fmla="*/ 3754702 h 6464302"/>
              <a:gd name="connsiteX1521" fmla="*/ 9086888 w 11965575"/>
              <a:gd name="connsiteY1521" fmla="*/ 3754018 h 6464302"/>
              <a:gd name="connsiteX1522" fmla="*/ 9063539 w 11965575"/>
              <a:gd name="connsiteY1522" fmla="*/ 3751900 h 6464302"/>
              <a:gd name="connsiteX1523" fmla="*/ 9032402 w 11965575"/>
              <a:gd name="connsiteY1523" fmla="*/ 3769008 h 6464302"/>
              <a:gd name="connsiteX1524" fmla="*/ 9017722 w 11965575"/>
              <a:gd name="connsiteY1524" fmla="*/ 3776343 h 6464302"/>
              <a:gd name="connsiteX1525" fmla="*/ 8960864 w 11965575"/>
              <a:gd name="connsiteY1525" fmla="*/ 3771534 h 6464302"/>
              <a:gd name="connsiteX1526" fmla="*/ 8951253 w 11965575"/>
              <a:gd name="connsiteY1526" fmla="*/ 3774475 h 6464302"/>
              <a:gd name="connsiteX1527" fmla="*/ 8947590 w 11965575"/>
              <a:gd name="connsiteY1527" fmla="*/ 3778649 h 6464302"/>
              <a:gd name="connsiteX1528" fmla="*/ 8946142 w 11965575"/>
              <a:gd name="connsiteY1528" fmla="*/ 3783197 h 6464302"/>
              <a:gd name="connsiteX1529" fmla="*/ 8955557 w 11965575"/>
              <a:gd name="connsiteY1529" fmla="*/ 3788210 h 6464302"/>
              <a:gd name="connsiteX1530" fmla="*/ 8963194 w 11965575"/>
              <a:gd name="connsiteY1530" fmla="*/ 3795662 h 6464302"/>
              <a:gd name="connsiteX1531" fmla="*/ 8955689 w 11965575"/>
              <a:gd name="connsiteY1531" fmla="*/ 3798275 h 6464302"/>
              <a:gd name="connsiteX1532" fmla="*/ 8941665 w 11965575"/>
              <a:gd name="connsiteY1532" fmla="*/ 3786777 h 6464302"/>
              <a:gd name="connsiteX1533" fmla="*/ 8892795 w 11965575"/>
              <a:gd name="connsiteY1533" fmla="*/ 3777840 h 6464302"/>
              <a:gd name="connsiteX1534" fmla="*/ 8878488 w 11965575"/>
              <a:gd name="connsiteY1534" fmla="*/ 3782955 h 6464302"/>
              <a:gd name="connsiteX1535" fmla="*/ 8872914 w 11965575"/>
              <a:gd name="connsiteY1535" fmla="*/ 3779503 h 6464302"/>
              <a:gd name="connsiteX1536" fmla="*/ 8862797 w 11965575"/>
              <a:gd name="connsiteY1536" fmla="*/ 3774600 h 6464302"/>
              <a:gd name="connsiteX1537" fmla="*/ 8828236 w 11965575"/>
              <a:gd name="connsiteY1537" fmla="*/ 3783598 h 6464302"/>
              <a:gd name="connsiteX1538" fmla="*/ 8779720 w 11965575"/>
              <a:gd name="connsiteY1538" fmla="*/ 3809182 h 6464302"/>
              <a:gd name="connsiteX1539" fmla="*/ 8778798 w 11965575"/>
              <a:gd name="connsiteY1539" fmla="*/ 3807885 h 6464302"/>
              <a:gd name="connsiteX1540" fmla="*/ 8780509 w 11965575"/>
              <a:gd name="connsiteY1540" fmla="*/ 3800414 h 6464302"/>
              <a:gd name="connsiteX1541" fmla="*/ 8772542 w 11965575"/>
              <a:gd name="connsiteY1541" fmla="*/ 3790853 h 6464302"/>
              <a:gd name="connsiteX1542" fmla="*/ 8763218 w 11965575"/>
              <a:gd name="connsiteY1542" fmla="*/ 3800233 h 6464302"/>
              <a:gd name="connsiteX1543" fmla="*/ 8761397 w 11965575"/>
              <a:gd name="connsiteY1543" fmla="*/ 3807001 h 6464302"/>
              <a:gd name="connsiteX1544" fmla="*/ 8752026 w 11965575"/>
              <a:gd name="connsiteY1544" fmla="*/ 3797658 h 6464302"/>
              <a:gd name="connsiteX1545" fmla="*/ 8748119 w 11965575"/>
              <a:gd name="connsiteY1545" fmla="*/ 3791065 h 6464302"/>
              <a:gd name="connsiteX1546" fmla="*/ 8719349 w 11965575"/>
              <a:gd name="connsiteY1546" fmla="*/ 3781869 h 6464302"/>
              <a:gd name="connsiteX1547" fmla="*/ 8696879 w 11965575"/>
              <a:gd name="connsiteY1547" fmla="*/ 3785378 h 6464302"/>
              <a:gd name="connsiteX1548" fmla="*/ 8688891 w 11965575"/>
              <a:gd name="connsiteY1548" fmla="*/ 3789507 h 6464302"/>
              <a:gd name="connsiteX1549" fmla="*/ 8671709 w 11965575"/>
              <a:gd name="connsiteY1549" fmla="*/ 3790028 h 6464302"/>
              <a:gd name="connsiteX1550" fmla="*/ 8661483 w 11965575"/>
              <a:gd name="connsiteY1550" fmla="*/ 3784422 h 6464302"/>
              <a:gd name="connsiteX1551" fmla="*/ 8653099 w 11965575"/>
              <a:gd name="connsiteY1551" fmla="*/ 3781408 h 6464302"/>
              <a:gd name="connsiteX1552" fmla="*/ 8642194 w 11965575"/>
              <a:gd name="connsiteY1552" fmla="*/ 3785272 h 6464302"/>
              <a:gd name="connsiteX1553" fmla="*/ 8629863 w 11965575"/>
              <a:gd name="connsiteY1553" fmla="*/ 3803046 h 6464302"/>
              <a:gd name="connsiteX1554" fmla="*/ 8629777 w 11965575"/>
              <a:gd name="connsiteY1554" fmla="*/ 3811703 h 6464302"/>
              <a:gd name="connsiteX1555" fmla="*/ 8591789 w 11965575"/>
              <a:gd name="connsiteY1555" fmla="*/ 3789541 h 6464302"/>
              <a:gd name="connsiteX1556" fmla="*/ 8580401 w 11965575"/>
              <a:gd name="connsiteY1556" fmla="*/ 3794920 h 6464302"/>
              <a:gd name="connsiteX1557" fmla="*/ 8578536 w 11965575"/>
              <a:gd name="connsiteY1557" fmla="*/ 3806017 h 6464302"/>
              <a:gd name="connsiteX1558" fmla="*/ 8586480 w 11965575"/>
              <a:gd name="connsiteY1558" fmla="*/ 3806217 h 6464302"/>
              <a:gd name="connsiteX1559" fmla="*/ 8593239 w 11965575"/>
              <a:gd name="connsiteY1559" fmla="*/ 3808043 h 6464302"/>
              <a:gd name="connsiteX1560" fmla="*/ 8590936 w 11965575"/>
              <a:gd name="connsiteY1560" fmla="*/ 3816327 h 6464302"/>
              <a:gd name="connsiteX1561" fmla="*/ 8582137 w 11965575"/>
              <a:gd name="connsiteY1561" fmla="*/ 3819862 h 6464302"/>
              <a:gd name="connsiteX1562" fmla="*/ 8573447 w 11965575"/>
              <a:gd name="connsiteY1562" fmla="*/ 3824100 h 6464302"/>
              <a:gd name="connsiteX1563" fmla="*/ 8588590 w 11965575"/>
              <a:gd name="connsiteY1563" fmla="*/ 3828940 h 6464302"/>
              <a:gd name="connsiteX1564" fmla="*/ 8631776 w 11965575"/>
              <a:gd name="connsiteY1564" fmla="*/ 3833722 h 6464302"/>
              <a:gd name="connsiteX1565" fmla="*/ 8658832 w 11965575"/>
              <a:gd name="connsiteY1565" fmla="*/ 3827336 h 6464302"/>
              <a:gd name="connsiteX1566" fmla="*/ 8667479 w 11965575"/>
              <a:gd name="connsiteY1566" fmla="*/ 3827428 h 6464302"/>
              <a:gd name="connsiteX1567" fmla="*/ 8687010 w 11965575"/>
              <a:gd name="connsiteY1567" fmla="*/ 3837344 h 6464302"/>
              <a:gd name="connsiteX1568" fmla="*/ 8697433 w 11965575"/>
              <a:gd name="connsiteY1568" fmla="*/ 3834996 h 6464302"/>
              <a:gd name="connsiteX1569" fmla="*/ 8719355 w 11965575"/>
              <a:gd name="connsiteY1569" fmla="*/ 3827972 h 6464302"/>
              <a:gd name="connsiteX1570" fmla="*/ 8740707 w 11965575"/>
              <a:gd name="connsiteY1570" fmla="*/ 3831121 h 6464302"/>
              <a:gd name="connsiteX1571" fmla="*/ 8748474 w 11965575"/>
              <a:gd name="connsiteY1571" fmla="*/ 3825586 h 6464302"/>
              <a:gd name="connsiteX1572" fmla="*/ 8753213 w 11965575"/>
              <a:gd name="connsiteY1572" fmla="*/ 3819083 h 6464302"/>
              <a:gd name="connsiteX1573" fmla="*/ 8762475 w 11965575"/>
              <a:gd name="connsiteY1573" fmla="*/ 3827723 h 6464302"/>
              <a:gd name="connsiteX1574" fmla="*/ 8773469 w 11965575"/>
              <a:gd name="connsiteY1574" fmla="*/ 3838251 h 6464302"/>
              <a:gd name="connsiteX1575" fmla="*/ 8791507 w 11965575"/>
              <a:gd name="connsiteY1575" fmla="*/ 3833995 h 6464302"/>
              <a:gd name="connsiteX1576" fmla="*/ 8817818 w 11965575"/>
              <a:gd name="connsiteY1576" fmla="*/ 3832048 h 6464302"/>
              <a:gd name="connsiteX1577" fmla="*/ 8826487 w 11965575"/>
              <a:gd name="connsiteY1577" fmla="*/ 3841500 h 6464302"/>
              <a:gd name="connsiteX1578" fmla="*/ 8834936 w 11965575"/>
              <a:gd name="connsiteY1578" fmla="*/ 3849545 h 6464302"/>
              <a:gd name="connsiteX1579" fmla="*/ 8885583 w 11965575"/>
              <a:gd name="connsiteY1579" fmla="*/ 3856044 h 6464302"/>
              <a:gd name="connsiteX1580" fmla="*/ 8911279 w 11965575"/>
              <a:gd name="connsiteY1580" fmla="*/ 3845549 h 6464302"/>
              <a:gd name="connsiteX1581" fmla="*/ 8912684 w 11965575"/>
              <a:gd name="connsiteY1581" fmla="*/ 3845330 h 6464302"/>
              <a:gd name="connsiteX1582" fmla="*/ 8917512 w 11965575"/>
              <a:gd name="connsiteY1582" fmla="*/ 3853220 h 6464302"/>
              <a:gd name="connsiteX1583" fmla="*/ 8924731 w 11965575"/>
              <a:gd name="connsiteY1583" fmla="*/ 3844169 h 6464302"/>
              <a:gd name="connsiteX1584" fmla="*/ 8926399 w 11965575"/>
              <a:gd name="connsiteY1584" fmla="*/ 3841027 h 6464302"/>
              <a:gd name="connsiteX1585" fmla="*/ 8930412 w 11965575"/>
              <a:gd name="connsiteY1585" fmla="*/ 3825273 h 6464302"/>
              <a:gd name="connsiteX1586" fmla="*/ 8937697 w 11965575"/>
              <a:gd name="connsiteY1586" fmla="*/ 3821254 h 6464302"/>
              <a:gd name="connsiteX1587" fmla="*/ 8942196 w 11965575"/>
              <a:gd name="connsiteY1587" fmla="*/ 3827035 h 6464302"/>
              <a:gd name="connsiteX1588" fmla="*/ 8946259 w 11965575"/>
              <a:gd name="connsiteY1588" fmla="*/ 3853054 h 6464302"/>
              <a:gd name="connsiteX1589" fmla="*/ 8953720 w 11965575"/>
              <a:gd name="connsiteY1589" fmla="*/ 3854770 h 6464302"/>
              <a:gd name="connsiteX1590" fmla="*/ 8975685 w 11965575"/>
              <a:gd name="connsiteY1590" fmla="*/ 3843417 h 6464302"/>
              <a:gd name="connsiteX1591" fmla="*/ 8981522 w 11965575"/>
              <a:gd name="connsiteY1591" fmla="*/ 3843946 h 6464302"/>
              <a:gd name="connsiteX1592" fmla="*/ 9002940 w 11965575"/>
              <a:gd name="connsiteY1592" fmla="*/ 3852128 h 6464302"/>
              <a:gd name="connsiteX1593" fmla="*/ 9022033 w 11965575"/>
              <a:gd name="connsiteY1593" fmla="*/ 3859232 h 6464302"/>
              <a:gd name="connsiteX1594" fmla="*/ 9028792 w 11965575"/>
              <a:gd name="connsiteY1594" fmla="*/ 3861058 h 6464302"/>
              <a:gd name="connsiteX1595" fmla="*/ 9064561 w 11965575"/>
              <a:gd name="connsiteY1595" fmla="*/ 3859795 h 6464302"/>
              <a:gd name="connsiteX1596" fmla="*/ 9075905 w 11965575"/>
              <a:gd name="connsiteY1596" fmla="*/ 3858744 h 6464302"/>
              <a:gd name="connsiteX1597" fmla="*/ 9103620 w 11965575"/>
              <a:gd name="connsiteY1597" fmla="*/ 3856578 h 6464302"/>
              <a:gd name="connsiteX1598" fmla="*/ 9110862 w 11965575"/>
              <a:gd name="connsiteY1598" fmla="*/ 3856888 h 6464302"/>
              <a:gd name="connsiteX1599" fmla="*/ 9151570 w 11965575"/>
              <a:gd name="connsiteY1599" fmla="*/ 3864219 h 6464302"/>
              <a:gd name="connsiteX1600" fmla="*/ 9169870 w 11965575"/>
              <a:gd name="connsiteY1600" fmla="*/ 3857039 h 6464302"/>
              <a:gd name="connsiteX1601" fmla="*/ 9199428 w 11965575"/>
              <a:gd name="connsiteY1601" fmla="*/ 3857466 h 6464302"/>
              <a:gd name="connsiteX1602" fmla="*/ 9227190 w 11965575"/>
              <a:gd name="connsiteY1602" fmla="*/ 3874022 h 6464302"/>
              <a:gd name="connsiteX1603" fmla="*/ 9228441 w 11965575"/>
              <a:gd name="connsiteY1603" fmla="*/ 3877429 h 6464302"/>
              <a:gd name="connsiteX1604" fmla="*/ 9236495 w 11965575"/>
              <a:gd name="connsiteY1604" fmla="*/ 3878332 h 6464302"/>
              <a:gd name="connsiteX1605" fmla="*/ 9244305 w 11965575"/>
              <a:gd name="connsiteY1605" fmla="*/ 3868468 h 6464302"/>
              <a:gd name="connsiteX1606" fmla="*/ 9279921 w 11965575"/>
              <a:gd name="connsiteY1606" fmla="*/ 3870831 h 6464302"/>
              <a:gd name="connsiteX1607" fmla="*/ 9295789 w 11965575"/>
              <a:gd name="connsiteY1607" fmla="*/ 3884922 h 6464302"/>
              <a:gd name="connsiteX1608" fmla="*/ 9312841 w 11965575"/>
              <a:gd name="connsiteY1608" fmla="*/ 3897387 h 6464302"/>
              <a:gd name="connsiteX1609" fmla="*/ 9313541 w 11965575"/>
              <a:gd name="connsiteY1609" fmla="*/ 3874227 h 6464302"/>
              <a:gd name="connsiteX1610" fmla="*/ 9330349 w 11965575"/>
              <a:gd name="connsiteY1610" fmla="*/ 3875925 h 6464302"/>
              <a:gd name="connsiteX1611" fmla="*/ 9341585 w 11965575"/>
              <a:gd name="connsiteY1611" fmla="*/ 3874170 h 6464302"/>
              <a:gd name="connsiteX1612" fmla="*/ 9377156 w 11965575"/>
              <a:gd name="connsiteY1612" fmla="*/ 3880862 h 6464302"/>
              <a:gd name="connsiteX1613" fmla="*/ 9485321 w 11965575"/>
              <a:gd name="connsiteY1613" fmla="*/ 3896390 h 6464302"/>
              <a:gd name="connsiteX1614" fmla="*/ 9493002 w 11965575"/>
              <a:gd name="connsiteY1614" fmla="*/ 3899512 h 6464302"/>
              <a:gd name="connsiteX1615" fmla="*/ 9489184 w 11965575"/>
              <a:gd name="connsiteY1615" fmla="*/ 3907312 h 6464302"/>
              <a:gd name="connsiteX1616" fmla="*/ 9486551 w 11965575"/>
              <a:gd name="connsiteY1616" fmla="*/ 3913486 h 6464302"/>
              <a:gd name="connsiteX1617" fmla="*/ 9493750 w 11965575"/>
              <a:gd name="connsiteY1617" fmla="*/ 3918125 h 6464302"/>
              <a:gd name="connsiteX1618" fmla="*/ 9500069 w 11965575"/>
              <a:gd name="connsiteY1618" fmla="*/ 3917138 h 6464302"/>
              <a:gd name="connsiteX1619" fmla="*/ 9518043 w 11965575"/>
              <a:gd name="connsiteY1619" fmla="*/ 3930900 h 6464302"/>
              <a:gd name="connsiteX1620" fmla="*/ 9518286 w 11965575"/>
              <a:gd name="connsiteY1620" fmla="*/ 3941668 h 6464302"/>
              <a:gd name="connsiteX1621" fmla="*/ 9525375 w 11965575"/>
              <a:gd name="connsiteY1621" fmla="*/ 3945604 h 6464302"/>
              <a:gd name="connsiteX1622" fmla="*/ 9533163 w 11965575"/>
              <a:gd name="connsiteY1622" fmla="*/ 3926378 h 6464302"/>
              <a:gd name="connsiteX1623" fmla="*/ 9546221 w 11965575"/>
              <a:gd name="connsiteY1623" fmla="*/ 3940908 h 6464302"/>
              <a:gd name="connsiteX1624" fmla="*/ 9544819 w 11965575"/>
              <a:gd name="connsiteY1624" fmla="*/ 3964178 h 6464302"/>
              <a:gd name="connsiteX1625" fmla="*/ 9527045 w 11965575"/>
              <a:gd name="connsiteY1625" fmla="*/ 3965513 h 6464302"/>
              <a:gd name="connsiteX1626" fmla="*/ 9502774 w 11965575"/>
              <a:gd name="connsiteY1626" fmla="*/ 3962099 h 6464302"/>
              <a:gd name="connsiteX1627" fmla="*/ 9486623 w 11965575"/>
              <a:gd name="connsiteY1627" fmla="*/ 3964621 h 6464302"/>
              <a:gd name="connsiteX1628" fmla="*/ 9419539 w 11965575"/>
              <a:gd name="connsiteY1628" fmla="*/ 3954205 h 6464302"/>
              <a:gd name="connsiteX1629" fmla="*/ 9405451 w 11965575"/>
              <a:gd name="connsiteY1629" fmla="*/ 3960726 h 6464302"/>
              <a:gd name="connsiteX1630" fmla="*/ 9404706 w 11965575"/>
              <a:gd name="connsiteY1630" fmla="*/ 3965165 h 6464302"/>
              <a:gd name="connsiteX1631" fmla="*/ 9400054 w 11965575"/>
              <a:gd name="connsiteY1631" fmla="*/ 3963010 h 6464302"/>
              <a:gd name="connsiteX1632" fmla="*/ 9397398 w 11965575"/>
              <a:gd name="connsiteY1632" fmla="*/ 3959823 h 6464302"/>
              <a:gd name="connsiteX1633" fmla="*/ 9388532 w 11965575"/>
              <a:gd name="connsiteY1633" fmla="*/ 3958326 h 6464302"/>
              <a:gd name="connsiteX1634" fmla="*/ 9392329 w 11965575"/>
              <a:gd name="connsiteY1634" fmla="*/ 3964216 h 6464302"/>
              <a:gd name="connsiteX1635" fmla="*/ 9393251 w 11965575"/>
              <a:gd name="connsiteY1635" fmla="*/ 3965513 h 6464302"/>
              <a:gd name="connsiteX1636" fmla="*/ 9394722 w 11965575"/>
              <a:gd name="connsiteY1636" fmla="*/ 3970326 h 6464302"/>
              <a:gd name="connsiteX1637" fmla="*/ 9389916 w 11965575"/>
              <a:gd name="connsiteY1637" fmla="*/ 3971796 h 6464302"/>
              <a:gd name="connsiteX1638" fmla="*/ 9369136 w 11965575"/>
              <a:gd name="connsiteY1638" fmla="*/ 3981524 h 6464302"/>
              <a:gd name="connsiteX1639" fmla="*/ 9365692 w 11965575"/>
              <a:gd name="connsiteY1639" fmla="*/ 3987104 h 6464302"/>
              <a:gd name="connsiteX1640" fmla="*/ 9382634 w 11965575"/>
              <a:gd name="connsiteY1640" fmla="*/ 3998867 h 6464302"/>
              <a:gd name="connsiteX1641" fmla="*/ 9424240 w 11965575"/>
              <a:gd name="connsiteY1641" fmla="*/ 3998133 h 6464302"/>
              <a:gd name="connsiteX1642" fmla="*/ 9438174 w 11965575"/>
              <a:gd name="connsiteY1642" fmla="*/ 3995237 h 6464302"/>
              <a:gd name="connsiteX1643" fmla="*/ 9444231 w 11965575"/>
              <a:gd name="connsiteY1643" fmla="*/ 3997173 h 6464302"/>
              <a:gd name="connsiteX1644" fmla="*/ 9455709 w 11965575"/>
              <a:gd name="connsiteY1644" fmla="*/ 4006186 h 6464302"/>
              <a:gd name="connsiteX1645" fmla="*/ 9474954 w 11965575"/>
              <a:gd name="connsiteY1645" fmla="*/ 4009664 h 6464302"/>
              <a:gd name="connsiteX1646" fmla="*/ 9483733 w 11965575"/>
              <a:gd name="connsiteY1646" fmla="*/ 4019820 h 6464302"/>
              <a:gd name="connsiteX1647" fmla="*/ 9483580 w 11965575"/>
              <a:gd name="connsiteY1647" fmla="*/ 4023445 h 6464302"/>
              <a:gd name="connsiteX1648" fmla="*/ 9490185 w 11965575"/>
              <a:gd name="connsiteY1648" fmla="*/ 4028897 h 6464302"/>
              <a:gd name="connsiteX1649" fmla="*/ 9492116 w 11965575"/>
              <a:gd name="connsiteY1649" fmla="*/ 4022833 h 6464302"/>
              <a:gd name="connsiteX1650" fmla="*/ 9496043 w 11965575"/>
              <a:gd name="connsiteY1650" fmla="*/ 4015736 h 6464302"/>
              <a:gd name="connsiteX1651" fmla="*/ 9508663 w 11965575"/>
              <a:gd name="connsiteY1651" fmla="*/ 4027453 h 6464302"/>
              <a:gd name="connsiteX1652" fmla="*/ 9509541 w 11965575"/>
              <a:gd name="connsiteY1652" fmla="*/ 4033079 h 6464302"/>
              <a:gd name="connsiteX1653" fmla="*/ 9512612 w 11965575"/>
              <a:gd name="connsiteY1653" fmla="*/ 4029718 h 6464302"/>
              <a:gd name="connsiteX1654" fmla="*/ 9521851 w 11965575"/>
              <a:gd name="connsiteY1654" fmla="*/ 4028995 h 6464302"/>
              <a:gd name="connsiteX1655" fmla="*/ 9539452 w 11965575"/>
              <a:gd name="connsiteY1655" fmla="*/ 4044977 h 6464302"/>
              <a:gd name="connsiteX1656" fmla="*/ 9555715 w 11965575"/>
              <a:gd name="connsiteY1656" fmla="*/ 4066210 h 6464302"/>
              <a:gd name="connsiteX1657" fmla="*/ 9562759 w 11965575"/>
              <a:gd name="connsiteY1657" fmla="*/ 4074474 h 6464302"/>
              <a:gd name="connsiteX1658" fmla="*/ 9599409 w 11965575"/>
              <a:gd name="connsiteY1658" fmla="*/ 4101888 h 6464302"/>
              <a:gd name="connsiteX1659" fmla="*/ 9602351 w 11965575"/>
              <a:gd name="connsiteY1659" fmla="*/ 4111514 h 6464302"/>
              <a:gd name="connsiteX1660" fmla="*/ 9594518 w 11965575"/>
              <a:gd name="connsiteY1660" fmla="*/ 4112017 h 6464302"/>
              <a:gd name="connsiteX1661" fmla="*/ 9581878 w 11965575"/>
              <a:gd name="connsiteY1661" fmla="*/ 4113990 h 6464302"/>
              <a:gd name="connsiteX1662" fmla="*/ 9565794 w 11965575"/>
              <a:gd name="connsiteY1662" fmla="*/ 4121544 h 6464302"/>
              <a:gd name="connsiteX1663" fmla="*/ 9549596 w 11965575"/>
              <a:gd name="connsiteY1663" fmla="*/ 4105344 h 6464302"/>
              <a:gd name="connsiteX1664" fmla="*/ 9549903 w 11965575"/>
              <a:gd name="connsiteY1664" fmla="*/ 4098092 h 6464302"/>
              <a:gd name="connsiteX1665" fmla="*/ 9550386 w 11965575"/>
              <a:gd name="connsiteY1665" fmla="*/ 4096576 h 6464302"/>
              <a:gd name="connsiteX1666" fmla="*/ 9549091 w 11965575"/>
              <a:gd name="connsiteY1666" fmla="*/ 4097499 h 6464302"/>
              <a:gd name="connsiteX1667" fmla="*/ 9541257 w 11965575"/>
              <a:gd name="connsiteY1667" fmla="*/ 4098002 h 6464302"/>
              <a:gd name="connsiteX1668" fmla="*/ 9521355 w 11965575"/>
              <a:gd name="connsiteY1668" fmla="*/ 4113356 h 6464302"/>
              <a:gd name="connsiteX1669" fmla="*/ 9510406 w 11965575"/>
              <a:gd name="connsiteY1669" fmla="*/ 4121548 h 6464302"/>
              <a:gd name="connsiteX1670" fmla="*/ 9498556 w 11965575"/>
              <a:gd name="connsiteY1670" fmla="*/ 4114754 h 6464302"/>
              <a:gd name="connsiteX1671" fmla="*/ 9458571 w 11965575"/>
              <a:gd name="connsiteY1671" fmla="*/ 4093624 h 6464302"/>
              <a:gd name="connsiteX1672" fmla="*/ 9449575 w 11965575"/>
              <a:gd name="connsiteY1672" fmla="*/ 4105113 h 6464302"/>
              <a:gd name="connsiteX1673" fmla="*/ 9445452 w 11965575"/>
              <a:gd name="connsiteY1673" fmla="*/ 4120164 h 6464302"/>
              <a:gd name="connsiteX1674" fmla="*/ 9428620 w 11965575"/>
              <a:gd name="connsiteY1674" fmla="*/ 4109105 h 6464302"/>
              <a:gd name="connsiteX1675" fmla="*/ 9408189 w 11965575"/>
              <a:gd name="connsiteY1675" fmla="*/ 4107253 h 6464302"/>
              <a:gd name="connsiteX1676" fmla="*/ 9406675 w 11965575"/>
              <a:gd name="connsiteY1676" fmla="*/ 4106769 h 6464302"/>
              <a:gd name="connsiteX1677" fmla="*/ 9396188 w 11965575"/>
              <a:gd name="connsiteY1677" fmla="*/ 4127135 h 6464302"/>
              <a:gd name="connsiteX1678" fmla="*/ 9392437 w 11965575"/>
              <a:gd name="connsiteY1678" fmla="*/ 4139968 h 6464302"/>
              <a:gd name="connsiteX1679" fmla="*/ 9389628 w 11965575"/>
              <a:gd name="connsiteY1679" fmla="*/ 4140406 h 6464302"/>
              <a:gd name="connsiteX1680" fmla="*/ 9378480 w 11965575"/>
              <a:gd name="connsiteY1680" fmla="*/ 4133503 h 6464302"/>
              <a:gd name="connsiteX1681" fmla="*/ 9369701 w 11965575"/>
              <a:gd name="connsiteY1681" fmla="*/ 4123347 h 6464302"/>
              <a:gd name="connsiteX1682" fmla="*/ 9359781 w 11965575"/>
              <a:gd name="connsiteY1682" fmla="*/ 4110489 h 6464302"/>
              <a:gd name="connsiteX1683" fmla="*/ 9345364 w 11965575"/>
              <a:gd name="connsiteY1683" fmla="*/ 4114901 h 6464302"/>
              <a:gd name="connsiteX1684" fmla="*/ 9339308 w 11965575"/>
              <a:gd name="connsiteY1684" fmla="*/ 4112965 h 6464302"/>
              <a:gd name="connsiteX1685" fmla="*/ 9329081 w 11965575"/>
              <a:gd name="connsiteY1685" fmla="*/ 4107358 h 6464302"/>
              <a:gd name="connsiteX1686" fmla="*/ 9324977 w 11965575"/>
              <a:gd name="connsiteY1686" fmla="*/ 4108720 h 6464302"/>
              <a:gd name="connsiteX1687" fmla="*/ 9309945 w 11965575"/>
              <a:gd name="connsiteY1687" fmla="*/ 4104583 h 6464302"/>
              <a:gd name="connsiteX1688" fmla="*/ 9292147 w 11965575"/>
              <a:gd name="connsiteY1688" fmla="*/ 4096557 h 6464302"/>
              <a:gd name="connsiteX1689" fmla="*/ 9284007 w 11965575"/>
              <a:gd name="connsiteY1689" fmla="*/ 4104311 h 6464302"/>
              <a:gd name="connsiteX1690" fmla="*/ 9283700 w 11965575"/>
              <a:gd name="connsiteY1690" fmla="*/ 4111563 h 6464302"/>
              <a:gd name="connsiteX1691" fmla="*/ 9286599 w 11965575"/>
              <a:gd name="connsiteY1691" fmla="*/ 4125517 h 6464302"/>
              <a:gd name="connsiteX1692" fmla="*/ 9298122 w 11965575"/>
              <a:gd name="connsiteY1692" fmla="*/ 4153253 h 6464302"/>
              <a:gd name="connsiteX1693" fmla="*/ 9281796 w 11965575"/>
              <a:gd name="connsiteY1693" fmla="*/ 4150039 h 6464302"/>
              <a:gd name="connsiteX1694" fmla="*/ 9261958 w 11965575"/>
              <a:gd name="connsiteY1694" fmla="*/ 4147374 h 6464302"/>
              <a:gd name="connsiteX1695" fmla="*/ 9244380 w 11965575"/>
              <a:gd name="connsiteY1695" fmla="*/ 4140754 h 6464302"/>
              <a:gd name="connsiteX1696" fmla="*/ 9191317 w 11965575"/>
              <a:gd name="connsiteY1696" fmla="*/ 4118783 h 6464302"/>
              <a:gd name="connsiteX1697" fmla="*/ 9184624 w 11965575"/>
              <a:gd name="connsiteY1697" fmla="*/ 4121989 h 6464302"/>
              <a:gd name="connsiteX1698" fmla="*/ 9180960 w 11965575"/>
              <a:gd name="connsiteY1698" fmla="*/ 4126164 h 6464302"/>
              <a:gd name="connsiteX1699" fmla="*/ 9178085 w 11965575"/>
              <a:gd name="connsiteY1699" fmla="*/ 4121570 h 6464302"/>
              <a:gd name="connsiteX1700" fmla="*/ 9172773 w 11965575"/>
              <a:gd name="connsiteY1700" fmla="*/ 4115196 h 6464302"/>
              <a:gd name="connsiteX1701" fmla="*/ 9162284 w 11965575"/>
              <a:gd name="connsiteY1701" fmla="*/ 4112511 h 6464302"/>
              <a:gd name="connsiteX1702" fmla="*/ 9157456 w 11965575"/>
              <a:gd name="connsiteY1702" fmla="*/ 4104621 h 6464302"/>
              <a:gd name="connsiteX1703" fmla="*/ 9150893 w 11965575"/>
              <a:gd name="connsiteY1703" fmla="*/ 4094840 h 6464302"/>
              <a:gd name="connsiteX1704" fmla="*/ 9144640 w 11965575"/>
              <a:gd name="connsiteY1704" fmla="*/ 4100859 h 6464302"/>
              <a:gd name="connsiteX1705" fmla="*/ 9142270 w 11965575"/>
              <a:gd name="connsiteY1705" fmla="*/ 4104111 h 6464302"/>
              <a:gd name="connsiteX1706" fmla="*/ 9136300 w 11965575"/>
              <a:gd name="connsiteY1706" fmla="*/ 4093517 h 6464302"/>
              <a:gd name="connsiteX1707" fmla="*/ 9129212 w 11965575"/>
              <a:gd name="connsiteY1707" fmla="*/ 4089582 h 6464302"/>
              <a:gd name="connsiteX1708" fmla="*/ 9125877 w 11965575"/>
              <a:gd name="connsiteY1708" fmla="*/ 4095865 h 6464302"/>
              <a:gd name="connsiteX1709" fmla="*/ 9099656 w 11965575"/>
              <a:gd name="connsiteY1709" fmla="*/ 4112205 h 6464302"/>
              <a:gd name="connsiteX1710" fmla="*/ 9091273 w 11965575"/>
              <a:gd name="connsiteY1710" fmla="*/ 4109192 h 6464302"/>
              <a:gd name="connsiteX1711" fmla="*/ 9059520 w 11965575"/>
              <a:gd name="connsiteY1711" fmla="*/ 4117752 h 6464302"/>
              <a:gd name="connsiteX1712" fmla="*/ 9058929 w 11965575"/>
              <a:gd name="connsiteY1712" fmla="*/ 4118564 h 6464302"/>
              <a:gd name="connsiteX1713" fmla="*/ 9049097 w 11965575"/>
              <a:gd name="connsiteY1713" fmla="*/ 4120099 h 6464302"/>
              <a:gd name="connsiteX1714" fmla="*/ 9046332 w 11965575"/>
              <a:gd name="connsiteY1714" fmla="*/ 4116209 h 6464302"/>
              <a:gd name="connsiteX1715" fmla="*/ 9052585 w 11965575"/>
              <a:gd name="connsiteY1715" fmla="*/ 4110190 h 6464302"/>
              <a:gd name="connsiteX1716" fmla="*/ 9057061 w 11965575"/>
              <a:gd name="connsiteY1716" fmla="*/ 4106609 h 6464302"/>
              <a:gd name="connsiteX1717" fmla="*/ 9052299 w 11965575"/>
              <a:gd name="connsiteY1717" fmla="*/ 4103751 h 6464302"/>
              <a:gd name="connsiteX1718" fmla="*/ 9041217 w 11965575"/>
              <a:gd name="connsiteY1718" fmla="*/ 4101880 h 6464302"/>
              <a:gd name="connsiteX1719" fmla="*/ 9028072 w 11965575"/>
              <a:gd name="connsiteY1719" fmla="*/ 4096008 h 6464302"/>
              <a:gd name="connsiteX1720" fmla="*/ 9020128 w 11965575"/>
              <a:gd name="connsiteY1720" fmla="*/ 4095808 h 6464302"/>
              <a:gd name="connsiteX1721" fmla="*/ 8996560 w 11965575"/>
              <a:gd name="connsiteY1721" fmla="*/ 4092284 h 6464302"/>
              <a:gd name="connsiteX1722" fmla="*/ 8985937 w 11965575"/>
              <a:gd name="connsiteY1722" fmla="*/ 4079536 h 6464302"/>
              <a:gd name="connsiteX1723" fmla="*/ 8969435 w 11965575"/>
              <a:gd name="connsiteY1723" fmla="*/ 4070587 h 6464302"/>
              <a:gd name="connsiteX1724" fmla="*/ 8956489 w 11965575"/>
              <a:gd name="connsiteY1724" fmla="*/ 4079811 h 6464302"/>
              <a:gd name="connsiteX1725" fmla="*/ 8952596 w 11965575"/>
              <a:gd name="connsiteY1725" fmla="*/ 4085693 h 6464302"/>
              <a:gd name="connsiteX1726" fmla="*/ 8956262 w 11965575"/>
              <a:gd name="connsiteY1726" fmla="*/ 4094107 h 6464302"/>
              <a:gd name="connsiteX1727" fmla="*/ 8957514 w 11965575"/>
              <a:gd name="connsiteY1727" fmla="*/ 4102120 h 6464302"/>
              <a:gd name="connsiteX1728" fmla="*/ 8961888 w 11965575"/>
              <a:gd name="connsiteY1728" fmla="*/ 4097333 h 6464302"/>
              <a:gd name="connsiteX1729" fmla="*/ 8975046 w 11965575"/>
              <a:gd name="connsiteY1729" fmla="*/ 4096304 h 6464302"/>
              <a:gd name="connsiteX1730" fmla="*/ 9000113 w 11965575"/>
              <a:gd name="connsiteY1730" fmla="*/ 4119066 h 6464302"/>
              <a:gd name="connsiteX1731" fmla="*/ 9023276 w 11965575"/>
              <a:gd name="connsiteY1731" fmla="*/ 4149306 h 6464302"/>
              <a:gd name="connsiteX1732" fmla="*/ 9031231 w 11965575"/>
              <a:gd name="connsiteY1732" fmla="*/ 4158639 h 6464302"/>
              <a:gd name="connsiteX1733" fmla="*/ 9059372 w 11965575"/>
              <a:gd name="connsiteY1733" fmla="*/ 4167480 h 6464302"/>
              <a:gd name="connsiteX1734" fmla="*/ 9079101 w 11965575"/>
              <a:gd name="connsiteY1734" fmla="*/ 4169442 h 6464302"/>
              <a:gd name="connsiteX1735" fmla="*/ 9093912 w 11965575"/>
              <a:gd name="connsiteY1735" fmla="*/ 4172171 h 6464302"/>
              <a:gd name="connsiteX1736" fmla="*/ 9119544 w 11965575"/>
              <a:gd name="connsiteY1736" fmla="*/ 4179695 h 6464302"/>
              <a:gd name="connsiteX1737" fmla="*/ 9146032 w 11965575"/>
              <a:gd name="connsiteY1737" fmla="*/ 4183483 h 6464302"/>
              <a:gd name="connsiteX1738" fmla="*/ 9167689 w 11965575"/>
              <a:gd name="connsiteY1738" fmla="*/ 4179381 h 6464302"/>
              <a:gd name="connsiteX1739" fmla="*/ 9186629 w 11965575"/>
              <a:gd name="connsiteY1739" fmla="*/ 4190111 h 6464302"/>
              <a:gd name="connsiteX1740" fmla="*/ 9205062 w 11965575"/>
              <a:gd name="connsiteY1740" fmla="*/ 4192995 h 6464302"/>
              <a:gd name="connsiteX1741" fmla="*/ 9231945 w 11965575"/>
              <a:gd name="connsiteY1741" fmla="*/ 4203926 h 6464302"/>
              <a:gd name="connsiteX1742" fmla="*/ 9282659 w 11965575"/>
              <a:gd name="connsiteY1742" fmla="*/ 4215457 h 6464302"/>
              <a:gd name="connsiteX1743" fmla="*/ 9323366 w 11965575"/>
              <a:gd name="connsiteY1743" fmla="*/ 4222788 h 6464302"/>
              <a:gd name="connsiteX1744" fmla="*/ 9332781 w 11965575"/>
              <a:gd name="connsiteY1744" fmla="*/ 4227802 h 6464302"/>
              <a:gd name="connsiteX1745" fmla="*/ 9355823 w 11965575"/>
              <a:gd name="connsiteY1745" fmla="*/ 4237170 h 6464302"/>
              <a:gd name="connsiteX1746" fmla="*/ 9360739 w 11965575"/>
              <a:gd name="connsiteY1746" fmla="*/ 4236403 h 6464302"/>
              <a:gd name="connsiteX1747" fmla="*/ 9356286 w 11965575"/>
              <a:gd name="connsiteY1747" fmla="*/ 4249344 h 6464302"/>
              <a:gd name="connsiteX1748" fmla="*/ 9342264 w 11965575"/>
              <a:gd name="connsiteY1748" fmla="*/ 4260898 h 6464302"/>
              <a:gd name="connsiteX1749" fmla="*/ 9330217 w 11965575"/>
              <a:gd name="connsiteY1749" fmla="*/ 4262059 h 6464302"/>
              <a:gd name="connsiteX1750" fmla="*/ 9318586 w 11965575"/>
              <a:gd name="connsiteY1750" fmla="*/ 4256672 h 6464302"/>
              <a:gd name="connsiteX1751" fmla="*/ 9317269 w 11965575"/>
              <a:gd name="connsiteY1751" fmla="*/ 4248233 h 6464302"/>
              <a:gd name="connsiteX1752" fmla="*/ 9311585 w 11965575"/>
              <a:gd name="connsiteY1752" fmla="*/ 4244078 h 6464302"/>
              <a:gd name="connsiteX1753" fmla="*/ 9294535 w 11965575"/>
              <a:gd name="connsiteY1753" fmla="*/ 4254664 h 6464302"/>
              <a:gd name="connsiteX1754" fmla="*/ 9290651 w 11965575"/>
              <a:gd name="connsiteY1754" fmla="*/ 4257431 h 6464302"/>
              <a:gd name="connsiteX1755" fmla="*/ 9287886 w 11965575"/>
              <a:gd name="connsiteY1755" fmla="*/ 4253541 h 6464302"/>
              <a:gd name="connsiteX1756" fmla="*/ 9287337 w 11965575"/>
              <a:gd name="connsiteY1756" fmla="*/ 4250025 h 6464302"/>
              <a:gd name="connsiteX1757" fmla="*/ 9280249 w 11965575"/>
              <a:gd name="connsiteY1757" fmla="*/ 4246089 h 6464302"/>
              <a:gd name="connsiteX1758" fmla="*/ 9271273 w 11965575"/>
              <a:gd name="connsiteY1758" fmla="*/ 4243889 h 6464302"/>
              <a:gd name="connsiteX1759" fmla="*/ 9270767 w 11965575"/>
              <a:gd name="connsiteY1759" fmla="*/ 4236044 h 6464302"/>
              <a:gd name="connsiteX1760" fmla="*/ 9279304 w 11965575"/>
              <a:gd name="connsiteY1760" fmla="*/ 4235431 h 6464302"/>
              <a:gd name="connsiteX1761" fmla="*/ 9284812 w 11965575"/>
              <a:gd name="connsiteY1761" fmla="*/ 4233851 h 6464302"/>
              <a:gd name="connsiteX1762" fmla="*/ 9283121 w 11965575"/>
              <a:gd name="connsiteY1762" fmla="*/ 4227632 h 6464302"/>
              <a:gd name="connsiteX1763" fmla="*/ 9266335 w 11965575"/>
              <a:gd name="connsiteY1763" fmla="*/ 4235295 h 6464302"/>
              <a:gd name="connsiteX1764" fmla="*/ 9251874 w 11965575"/>
              <a:gd name="connsiteY1764" fmla="*/ 4244036 h 6464302"/>
              <a:gd name="connsiteX1765" fmla="*/ 9211387 w 11965575"/>
              <a:gd name="connsiteY1765" fmla="*/ 4238112 h 6464302"/>
              <a:gd name="connsiteX1766" fmla="*/ 9208182 w 11965575"/>
              <a:gd name="connsiteY1766" fmla="*/ 4231408 h 6464302"/>
              <a:gd name="connsiteX1767" fmla="*/ 9209937 w 11965575"/>
              <a:gd name="connsiteY1767" fmla="*/ 4219608 h 6464302"/>
              <a:gd name="connsiteX1768" fmla="*/ 9203221 w 11965575"/>
              <a:gd name="connsiteY1768" fmla="*/ 4213454 h 6464302"/>
              <a:gd name="connsiteX1769" fmla="*/ 9199447 w 11965575"/>
              <a:gd name="connsiteY1769" fmla="*/ 4216925 h 6464302"/>
              <a:gd name="connsiteX1770" fmla="*/ 9190518 w 11965575"/>
              <a:gd name="connsiteY1770" fmla="*/ 4233446 h 6464302"/>
              <a:gd name="connsiteX1771" fmla="*/ 9189376 w 11965575"/>
              <a:gd name="connsiteY1771" fmla="*/ 4230743 h 6464302"/>
              <a:gd name="connsiteX1772" fmla="*/ 9180291 w 11965575"/>
              <a:gd name="connsiteY1772" fmla="*/ 4227840 h 6464302"/>
              <a:gd name="connsiteX1773" fmla="*/ 9175858 w 11965575"/>
              <a:gd name="connsiteY1773" fmla="*/ 4227091 h 6464302"/>
              <a:gd name="connsiteX1774" fmla="*/ 9163635 w 11965575"/>
              <a:gd name="connsiteY1774" fmla="*/ 4222516 h 6464302"/>
              <a:gd name="connsiteX1775" fmla="*/ 9140901 w 11965575"/>
              <a:gd name="connsiteY1775" fmla="*/ 4228947 h 6464302"/>
              <a:gd name="connsiteX1776" fmla="*/ 9138159 w 11965575"/>
              <a:gd name="connsiteY1776" fmla="*/ 4234418 h 6464302"/>
              <a:gd name="connsiteX1777" fmla="*/ 9136185 w 11965575"/>
              <a:gd name="connsiteY1777" fmla="*/ 4244811 h 6464302"/>
              <a:gd name="connsiteX1778" fmla="*/ 9155431 w 11965575"/>
              <a:gd name="connsiteY1778" fmla="*/ 4248289 h 6464302"/>
              <a:gd name="connsiteX1779" fmla="*/ 9172416 w 11965575"/>
              <a:gd name="connsiteY1779" fmla="*/ 4255722 h 6464302"/>
              <a:gd name="connsiteX1780" fmla="*/ 9149287 w 11965575"/>
              <a:gd name="connsiteY1780" fmla="*/ 4255012 h 6464302"/>
              <a:gd name="connsiteX1781" fmla="*/ 9132171 w 11965575"/>
              <a:gd name="connsiteY1781" fmla="*/ 4260565 h 6464302"/>
              <a:gd name="connsiteX1782" fmla="*/ 9122933 w 11965575"/>
              <a:gd name="connsiteY1782" fmla="*/ 4261287 h 6464302"/>
              <a:gd name="connsiteX1783" fmla="*/ 9121902 w 11965575"/>
              <a:gd name="connsiteY1783" fmla="*/ 4259287 h 6464302"/>
              <a:gd name="connsiteX1784" fmla="*/ 9088349 w 11965575"/>
              <a:gd name="connsiteY1784" fmla="*/ 4260924 h 6464302"/>
              <a:gd name="connsiteX1785" fmla="*/ 9070554 w 11965575"/>
              <a:gd name="connsiteY1785" fmla="*/ 4275949 h 6464302"/>
              <a:gd name="connsiteX1786" fmla="*/ 9046613 w 11965575"/>
              <a:gd name="connsiteY1786" fmla="*/ 4274644 h 6464302"/>
              <a:gd name="connsiteX1787" fmla="*/ 9016285 w 11965575"/>
              <a:gd name="connsiteY1787" fmla="*/ 4269294 h 6464302"/>
              <a:gd name="connsiteX1788" fmla="*/ 8993529 w 11965575"/>
              <a:gd name="connsiteY1788" fmla="*/ 4266364 h 6464302"/>
              <a:gd name="connsiteX1789" fmla="*/ 8976128 w 11965575"/>
              <a:gd name="connsiteY1789" fmla="*/ 4265480 h 6464302"/>
              <a:gd name="connsiteX1790" fmla="*/ 8961204 w 11965575"/>
              <a:gd name="connsiteY1790" fmla="*/ 4262047 h 6464302"/>
              <a:gd name="connsiteX1791" fmla="*/ 8946433 w 11965575"/>
              <a:gd name="connsiteY1791" fmla="*/ 4231937 h 6464302"/>
              <a:gd name="connsiteX1792" fmla="*/ 8941122 w 11965575"/>
              <a:gd name="connsiteY1792" fmla="*/ 4225563 h 6464302"/>
              <a:gd name="connsiteX1793" fmla="*/ 8933947 w 11965575"/>
              <a:gd name="connsiteY1793" fmla="*/ 4230284 h 6464302"/>
              <a:gd name="connsiteX1794" fmla="*/ 8930612 w 11965575"/>
              <a:gd name="connsiteY1794" fmla="*/ 4236569 h 6464302"/>
              <a:gd name="connsiteX1795" fmla="*/ 8910864 w 11965575"/>
              <a:gd name="connsiteY1795" fmla="*/ 4248297 h 6464302"/>
              <a:gd name="connsiteX1796" fmla="*/ 8900308 w 11965575"/>
              <a:gd name="connsiteY1796" fmla="*/ 4240579 h 6464302"/>
              <a:gd name="connsiteX1797" fmla="*/ 8886068 w 11965575"/>
              <a:gd name="connsiteY1797" fmla="*/ 4250727 h 6464302"/>
              <a:gd name="connsiteX1798" fmla="*/ 8862784 w 11965575"/>
              <a:gd name="connsiteY1798" fmla="*/ 4253642 h 6464302"/>
              <a:gd name="connsiteX1799" fmla="*/ 8816833 w 11965575"/>
              <a:gd name="connsiteY1799" fmla="*/ 4244969 h 6464302"/>
              <a:gd name="connsiteX1800" fmla="*/ 8809372 w 11965575"/>
              <a:gd name="connsiteY1800" fmla="*/ 4243252 h 6464302"/>
              <a:gd name="connsiteX1801" fmla="*/ 8792848 w 11965575"/>
              <a:gd name="connsiteY1801" fmla="*/ 4247994 h 6464302"/>
              <a:gd name="connsiteX1802" fmla="*/ 8792509 w 11965575"/>
              <a:gd name="connsiteY1802" fmla="*/ 4248265 h 6464302"/>
              <a:gd name="connsiteX1803" fmla="*/ 8790729 w 11965575"/>
              <a:gd name="connsiteY1803" fmla="*/ 4254356 h 6464302"/>
              <a:gd name="connsiteX1804" fmla="*/ 8786728 w 11965575"/>
              <a:gd name="connsiteY1804" fmla="*/ 4254980 h 6464302"/>
              <a:gd name="connsiteX1805" fmla="*/ 8784839 w 11965575"/>
              <a:gd name="connsiteY1805" fmla="*/ 4252874 h 6464302"/>
              <a:gd name="connsiteX1806" fmla="*/ 8781569 w 11965575"/>
              <a:gd name="connsiteY1806" fmla="*/ 4254076 h 6464302"/>
              <a:gd name="connsiteX1807" fmla="*/ 8771453 w 11965575"/>
              <a:gd name="connsiteY1807" fmla="*/ 4249173 h 6464302"/>
              <a:gd name="connsiteX1808" fmla="*/ 8762302 w 11965575"/>
              <a:gd name="connsiteY1808" fmla="*/ 4241237 h 6464302"/>
              <a:gd name="connsiteX1809" fmla="*/ 8752514 w 11965575"/>
              <a:gd name="connsiteY1809" fmla="*/ 4238443 h 6464302"/>
              <a:gd name="connsiteX1810" fmla="*/ 8738403 w 11965575"/>
              <a:gd name="connsiteY1810" fmla="*/ 4235604 h 6464302"/>
              <a:gd name="connsiteX1811" fmla="*/ 8732084 w 11965575"/>
              <a:gd name="connsiteY1811" fmla="*/ 4236591 h 6464302"/>
              <a:gd name="connsiteX1812" fmla="*/ 8702262 w 11965575"/>
              <a:gd name="connsiteY1812" fmla="*/ 4239086 h 6464302"/>
              <a:gd name="connsiteX1813" fmla="*/ 8691576 w 11965575"/>
              <a:gd name="connsiteY1813" fmla="*/ 4244356 h 6464302"/>
              <a:gd name="connsiteX1814" fmla="*/ 8700618 w 11965575"/>
              <a:gd name="connsiteY1814" fmla="*/ 4251589 h 6464302"/>
              <a:gd name="connsiteX1815" fmla="*/ 8702944 w 11965575"/>
              <a:gd name="connsiteY1815" fmla="*/ 4252666 h 6464302"/>
              <a:gd name="connsiteX1816" fmla="*/ 8710517 w 11965575"/>
              <a:gd name="connsiteY1816" fmla="*/ 4278137 h 6464302"/>
              <a:gd name="connsiteX1817" fmla="*/ 8697899 w 11965575"/>
              <a:gd name="connsiteY1817" fmla="*/ 4266421 h 6464302"/>
              <a:gd name="connsiteX1818" fmla="*/ 8681594 w 11965575"/>
              <a:gd name="connsiteY1818" fmla="*/ 4272568 h 6464302"/>
              <a:gd name="connsiteX1819" fmla="*/ 8677645 w 11965575"/>
              <a:gd name="connsiteY1819" fmla="*/ 4270303 h 6464302"/>
              <a:gd name="connsiteX1820" fmla="*/ 8678390 w 11965575"/>
              <a:gd name="connsiteY1820" fmla="*/ 4265865 h 6464302"/>
              <a:gd name="connsiteX1821" fmla="*/ 8677402 w 11965575"/>
              <a:gd name="connsiteY1821" fmla="*/ 4259536 h 6464302"/>
              <a:gd name="connsiteX1822" fmla="*/ 8673298 w 11965575"/>
              <a:gd name="connsiteY1822" fmla="*/ 4260897 h 6464302"/>
              <a:gd name="connsiteX1823" fmla="*/ 8667022 w 11965575"/>
              <a:gd name="connsiteY1823" fmla="*/ 4257555 h 6464302"/>
              <a:gd name="connsiteX1824" fmla="*/ 8665661 w 11965575"/>
              <a:gd name="connsiteY1824" fmla="*/ 4253445 h 6464302"/>
              <a:gd name="connsiteX1825" fmla="*/ 8654926 w 11965575"/>
              <a:gd name="connsiteY1825" fmla="*/ 4265810 h 6464302"/>
              <a:gd name="connsiteX1826" fmla="*/ 8656403 w 11965575"/>
              <a:gd name="connsiteY1826" fmla="*/ 4273277 h 6464302"/>
              <a:gd name="connsiteX1827" fmla="*/ 8633150 w 11965575"/>
              <a:gd name="connsiteY1827" fmla="*/ 4268700 h 6464302"/>
              <a:gd name="connsiteX1828" fmla="*/ 8604896 w 11965575"/>
              <a:gd name="connsiteY1828" fmla="*/ 4264904 h 6464302"/>
              <a:gd name="connsiteX1829" fmla="*/ 8600246 w 11965575"/>
              <a:gd name="connsiteY1829" fmla="*/ 4263153 h 6464302"/>
              <a:gd name="connsiteX1830" fmla="*/ 8581177 w 11965575"/>
              <a:gd name="connsiteY1830" fmla="*/ 4265196 h 6464302"/>
              <a:gd name="connsiteX1831" fmla="*/ 8569064 w 11965575"/>
              <a:gd name="connsiteY1831" fmla="*/ 4261324 h 6464302"/>
              <a:gd name="connsiteX1832" fmla="*/ 8555107 w 11965575"/>
              <a:gd name="connsiteY1832" fmla="*/ 4254859 h 6464302"/>
              <a:gd name="connsiteX1833" fmla="*/ 8527874 w 11965575"/>
              <a:gd name="connsiteY1833" fmla="*/ 4255509 h 6464302"/>
              <a:gd name="connsiteX1834" fmla="*/ 8523092 w 11965575"/>
              <a:gd name="connsiteY1834" fmla="*/ 4266341 h 6464302"/>
              <a:gd name="connsiteX1835" fmla="*/ 8524673 w 11965575"/>
              <a:gd name="connsiteY1835" fmla="*/ 4271857 h 6464302"/>
              <a:gd name="connsiteX1836" fmla="*/ 8523620 w 11965575"/>
              <a:gd name="connsiteY1836" fmla="*/ 4283547 h 6464302"/>
              <a:gd name="connsiteX1837" fmla="*/ 8522392 w 11965575"/>
              <a:gd name="connsiteY1837" fmla="*/ 4289502 h 6464302"/>
              <a:gd name="connsiteX1838" fmla="*/ 8516818 w 11965575"/>
              <a:gd name="connsiteY1838" fmla="*/ 4286050 h 6464302"/>
              <a:gd name="connsiteX1839" fmla="*/ 8508083 w 11965575"/>
              <a:gd name="connsiteY1839" fmla="*/ 4271566 h 6464302"/>
              <a:gd name="connsiteX1840" fmla="*/ 8478873 w 11965575"/>
              <a:gd name="connsiteY1840" fmla="*/ 4259558 h 6464302"/>
              <a:gd name="connsiteX1841" fmla="*/ 8460024 w 11965575"/>
              <a:gd name="connsiteY1841" fmla="*/ 4263222 h 6464302"/>
              <a:gd name="connsiteX1842" fmla="*/ 8444443 w 11965575"/>
              <a:gd name="connsiteY1842" fmla="*/ 4255570 h 6464302"/>
              <a:gd name="connsiteX1843" fmla="*/ 8441677 w 11965575"/>
              <a:gd name="connsiteY1843" fmla="*/ 4251680 h 6464302"/>
              <a:gd name="connsiteX1844" fmla="*/ 8435074 w 11965575"/>
              <a:gd name="connsiteY1844" fmla="*/ 4269278 h 6464302"/>
              <a:gd name="connsiteX1845" fmla="*/ 8427349 w 11965575"/>
              <a:gd name="connsiteY1845" fmla="*/ 4270485 h 6464302"/>
              <a:gd name="connsiteX1846" fmla="*/ 8414973 w 11965575"/>
              <a:gd name="connsiteY1846" fmla="*/ 4269535 h 6464302"/>
              <a:gd name="connsiteX1847" fmla="*/ 8398559 w 11965575"/>
              <a:gd name="connsiteY1847" fmla="*/ 4274979 h 6464302"/>
              <a:gd name="connsiteX1848" fmla="*/ 8371041 w 11965575"/>
              <a:gd name="connsiteY1848" fmla="*/ 4269191 h 6464302"/>
              <a:gd name="connsiteX1849" fmla="*/ 8353223 w 11965575"/>
              <a:gd name="connsiteY1849" fmla="*/ 4274855 h 6464302"/>
              <a:gd name="connsiteX1850" fmla="*/ 8333232 w 11965575"/>
              <a:gd name="connsiteY1850" fmla="*/ 4275815 h 6464302"/>
              <a:gd name="connsiteX1851" fmla="*/ 8321887 w 11965575"/>
              <a:gd name="connsiteY1851" fmla="*/ 4276866 h 6464302"/>
              <a:gd name="connsiteX1852" fmla="*/ 8320593 w 11965575"/>
              <a:gd name="connsiteY1852" fmla="*/ 4277789 h 6464302"/>
              <a:gd name="connsiteX1853" fmla="*/ 8312649 w 11965575"/>
              <a:gd name="connsiteY1853" fmla="*/ 4277589 h 6464302"/>
              <a:gd name="connsiteX1854" fmla="*/ 8309554 w 11965575"/>
              <a:gd name="connsiteY1854" fmla="*/ 4271588 h 6464302"/>
              <a:gd name="connsiteX1855" fmla="*/ 8293490 w 11965575"/>
              <a:gd name="connsiteY1855" fmla="*/ 4265452 h 6464302"/>
              <a:gd name="connsiteX1856" fmla="*/ 8276331 w 11965575"/>
              <a:gd name="connsiteY1856" fmla="*/ 4272454 h 6464302"/>
              <a:gd name="connsiteX1857" fmla="*/ 8264411 w 11965575"/>
              <a:gd name="connsiteY1857" fmla="*/ 4279055 h 6464302"/>
              <a:gd name="connsiteX1858" fmla="*/ 8272733 w 11965575"/>
              <a:gd name="connsiteY1858" fmla="*/ 4279832 h 6464302"/>
              <a:gd name="connsiteX1859" fmla="*/ 8316364 w 11965575"/>
              <a:gd name="connsiteY1859" fmla="*/ 4293539 h 6464302"/>
              <a:gd name="connsiteX1860" fmla="*/ 8344462 w 11965575"/>
              <a:gd name="connsiteY1860" fmla="*/ 4296334 h 6464302"/>
              <a:gd name="connsiteX1861" fmla="*/ 8365558 w 11965575"/>
              <a:gd name="connsiteY1861" fmla="*/ 4300221 h 6464302"/>
              <a:gd name="connsiteX1862" fmla="*/ 8402064 w 11965575"/>
              <a:gd name="connsiteY1862" fmla="*/ 4310937 h 6464302"/>
              <a:gd name="connsiteX1863" fmla="*/ 8439788 w 11965575"/>
              <a:gd name="connsiteY1863" fmla="*/ 4316332 h 6464302"/>
              <a:gd name="connsiteX1864" fmla="*/ 8470634 w 11965575"/>
              <a:gd name="connsiteY1864" fmla="*/ 4310490 h 6464302"/>
              <a:gd name="connsiteX1865" fmla="*/ 8497609 w 11965575"/>
              <a:gd name="connsiteY1865" fmla="*/ 4325772 h 6464302"/>
              <a:gd name="connsiteX1866" fmla="*/ 8523861 w 11965575"/>
              <a:gd name="connsiteY1866" fmla="*/ 4329880 h 6464302"/>
              <a:gd name="connsiteX1867" fmla="*/ 8562149 w 11965575"/>
              <a:gd name="connsiteY1867" fmla="*/ 4345448 h 6464302"/>
              <a:gd name="connsiteX1868" fmla="*/ 8634379 w 11965575"/>
              <a:gd name="connsiteY1868" fmla="*/ 4361871 h 6464302"/>
              <a:gd name="connsiteX1869" fmla="*/ 8692355 w 11965575"/>
              <a:gd name="connsiteY1869" fmla="*/ 4372312 h 6464302"/>
              <a:gd name="connsiteX1870" fmla="*/ 8705764 w 11965575"/>
              <a:gd name="connsiteY1870" fmla="*/ 4379453 h 6464302"/>
              <a:gd name="connsiteX1871" fmla="*/ 8738582 w 11965575"/>
              <a:gd name="connsiteY1871" fmla="*/ 4392796 h 6464302"/>
              <a:gd name="connsiteX1872" fmla="*/ 8745583 w 11965575"/>
              <a:gd name="connsiteY1872" fmla="*/ 4391703 h 6464302"/>
              <a:gd name="connsiteX1873" fmla="*/ 8739240 w 11965575"/>
              <a:gd name="connsiteY1873" fmla="*/ 4410134 h 6464302"/>
              <a:gd name="connsiteX1874" fmla="*/ 8719270 w 11965575"/>
              <a:gd name="connsiteY1874" fmla="*/ 4426589 h 6464302"/>
              <a:gd name="connsiteX1875" fmla="*/ 8702113 w 11965575"/>
              <a:gd name="connsiteY1875" fmla="*/ 4428243 h 6464302"/>
              <a:gd name="connsiteX1876" fmla="*/ 8685547 w 11965575"/>
              <a:gd name="connsiteY1876" fmla="*/ 4420570 h 6464302"/>
              <a:gd name="connsiteX1877" fmla="*/ 8683672 w 11965575"/>
              <a:gd name="connsiteY1877" fmla="*/ 4408551 h 6464302"/>
              <a:gd name="connsiteX1878" fmla="*/ 8675576 w 11965575"/>
              <a:gd name="connsiteY1878" fmla="*/ 4402633 h 6464302"/>
              <a:gd name="connsiteX1879" fmla="*/ 8651293 w 11965575"/>
              <a:gd name="connsiteY1879" fmla="*/ 4417710 h 6464302"/>
              <a:gd name="connsiteX1880" fmla="*/ 8645762 w 11965575"/>
              <a:gd name="connsiteY1880" fmla="*/ 4421652 h 6464302"/>
              <a:gd name="connsiteX1881" fmla="*/ 8641822 w 11965575"/>
              <a:gd name="connsiteY1881" fmla="*/ 4416111 h 6464302"/>
              <a:gd name="connsiteX1882" fmla="*/ 8641041 w 11965575"/>
              <a:gd name="connsiteY1882" fmla="*/ 4411103 h 6464302"/>
              <a:gd name="connsiteX1883" fmla="*/ 8630945 w 11965575"/>
              <a:gd name="connsiteY1883" fmla="*/ 4405498 h 6464302"/>
              <a:gd name="connsiteX1884" fmla="*/ 8618162 w 11965575"/>
              <a:gd name="connsiteY1884" fmla="*/ 4402364 h 6464302"/>
              <a:gd name="connsiteX1885" fmla="*/ 8617443 w 11965575"/>
              <a:gd name="connsiteY1885" fmla="*/ 4391191 h 6464302"/>
              <a:gd name="connsiteX1886" fmla="*/ 8629600 w 11965575"/>
              <a:gd name="connsiteY1886" fmla="*/ 4390318 h 6464302"/>
              <a:gd name="connsiteX1887" fmla="*/ 8637445 w 11965575"/>
              <a:gd name="connsiteY1887" fmla="*/ 4388068 h 6464302"/>
              <a:gd name="connsiteX1888" fmla="*/ 8635036 w 11965575"/>
              <a:gd name="connsiteY1888" fmla="*/ 4379211 h 6464302"/>
              <a:gd name="connsiteX1889" fmla="*/ 8611129 w 11965575"/>
              <a:gd name="connsiteY1889" fmla="*/ 4390125 h 6464302"/>
              <a:gd name="connsiteX1890" fmla="*/ 8590534 w 11965575"/>
              <a:gd name="connsiteY1890" fmla="*/ 4402574 h 6464302"/>
              <a:gd name="connsiteX1891" fmla="*/ 8532870 w 11965575"/>
              <a:gd name="connsiteY1891" fmla="*/ 4394136 h 6464302"/>
              <a:gd name="connsiteX1892" fmla="*/ 8528306 w 11965575"/>
              <a:gd name="connsiteY1892" fmla="*/ 4384589 h 6464302"/>
              <a:gd name="connsiteX1893" fmla="*/ 8530805 w 11965575"/>
              <a:gd name="connsiteY1893" fmla="*/ 4367783 h 6464302"/>
              <a:gd name="connsiteX1894" fmla="*/ 8521240 w 11965575"/>
              <a:gd name="connsiteY1894" fmla="*/ 4359017 h 6464302"/>
              <a:gd name="connsiteX1895" fmla="*/ 8515864 w 11965575"/>
              <a:gd name="connsiteY1895" fmla="*/ 4363961 h 6464302"/>
              <a:gd name="connsiteX1896" fmla="*/ 8503147 w 11965575"/>
              <a:gd name="connsiteY1896" fmla="*/ 4387491 h 6464302"/>
              <a:gd name="connsiteX1897" fmla="*/ 8501522 w 11965575"/>
              <a:gd name="connsiteY1897" fmla="*/ 4383641 h 6464302"/>
              <a:gd name="connsiteX1898" fmla="*/ 8488582 w 11965575"/>
              <a:gd name="connsiteY1898" fmla="*/ 4379507 h 6464302"/>
              <a:gd name="connsiteX1899" fmla="*/ 8482269 w 11965575"/>
              <a:gd name="connsiteY1899" fmla="*/ 4378440 h 6464302"/>
              <a:gd name="connsiteX1900" fmla="*/ 8464860 w 11965575"/>
              <a:gd name="connsiteY1900" fmla="*/ 4371925 h 6464302"/>
              <a:gd name="connsiteX1901" fmla="*/ 8432482 w 11965575"/>
              <a:gd name="connsiteY1901" fmla="*/ 4381084 h 6464302"/>
              <a:gd name="connsiteX1902" fmla="*/ 8428575 w 11965575"/>
              <a:gd name="connsiteY1902" fmla="*/ 4388876 h 6464302"/>
              <a:gd name="connsiteX1903" fmla="*/ 8425765 w 11965575"/>
              <a:gd name="connsiteY1903" fmla="*/ 4403677 h 6464302"/>
              <a:gd name="connsiteX1904" fmla="*/ 8453175 w 11965575"/>
              <a:gd name="connsiteY1904" fmla="*/ 4408631 h 6464302"/>
              <a:gd name="connsiteX1905" fmla="*/ 8477366 w 11965575"/>
              <a:gd name="connsiteY1905" fmla="*/ 4419218 h 6464302"/>
              <a:gd name="connsiteX1906" fmla="*/ 8444425 w 11965575"/>
              <a:gd name="connsiteY1906" fmla="*/ 4418206 h 6464302"/>
              <a:gd name="connsiteX1907" fmla="*/ 8420048 w 11965575"/>
              <a:gd name="connsiteY1907" fmla="*/ 4426116 h 6464302"/>
              <a:gd name="connsiteX1908" fmla="*/ 8406891 w 11965575"/>
              <a:gd name="connsiteY1908" fmla="*/ 4427144 h 6464302"/>
              <a:gd name="connsiteX1909" fmla="*/ 8405421 w 11965575"/>
              <a:gd name="connsiteY1909" fmla="*/ 4424296 h 6464302"/>
              <a:gd name="connsiteX1910" fmla="*/ 8357634 w 11965575"/>
              <a:gd name="connsiteY1910" fmla="*/ 4426627 h 6464302"/>
              <a:gd name="connsiteX1911" fmla="*/ 8332290 w 11965575"/>
              <a:gd name="connsiteY1911" fmla="*/ 4448026 h 6464302"/>
              <a:gd name="connsiteX1912" fmla="*/ 8298192 w 11965575"/>
              <a:gd name="connsiteY1912" fmla="*/ 4446168 h 6464302"/>
              <a:gd name="connsiteX1913" fmla="*/ 8254998 w 11965575"/>
              <a:gd name="connsiteY1913" fmla="*/ 4438548 h 6464302"/>
              <a:gd name="connsiteX1914" fmla="*/ 8222587 w 11965575"/>
              <a:gd name="connsiteY1914" fmla="*/ 4434375 h 6464302"/>
              <a:gd name="connsiteX1915" fmla="*/ 8197804 w 11965575"/>
              <a:gd name="connsiteY1915" fmla="*/ 4433116 h 6464302"/>
              <a:gd name="connsiteX1916" fmla="*/ 8176549 w 11965575"/>
              <a:gd name="connsiteY1916" fmla="*/ 4428227 h 6464302"/>
              <a:gd name="connsiteX1917" fmla="*/ 8155511 w 11965575"/>
              <a:gd name="connsiteY1917" fmla="*/ 4385343 h 6464302"/>
              <a:gd name="connsiteX1918" fmla="*/ 8147947 w 11965575"/>
              <a:gd name="connsiteY1918" fmla="*/ 4376263 h 6464302"/>
              <a:gd name="connsiteX1919" fmla="*/ 8137728 w 11965575"/>
              <a:gd name="connsiteY1919" fmla="*/ 4382989 h 6464302"/>
              <a:gd name="connsiteX1920" fmla="*/ 8132978 w 11965575"/>
              <a:gd name="connsiteY1920" fmla="*/ 4391939 h 6464302"/>
              <a:gd name="connsiteX1921" fmla="*/ 8104852 w 11965575"/>
              <a:gd name="connsiteY1921" fmla="*/ 4408642 h 6464302"/>
              <a:gd name="connsiteX1922" fmla="*/ 8089818 w 11965575"/>
              <a:gd name="connsiteY1922" fmla="*/ 4397651 h 6464302"/>
              <a:gd name="connsiteX1923" fmla="*/ 8069537 w 11965575"/>
              <a:gd name="connsiteY1923" fmla="*/ 4412104 h 6464302"/>
              <a:gd name="connsiteX1924" fmla="*/ 8036376 w 11965575"/>
              <a:gd name="connsiteY1924" fmla="*/ 4416255 h 6464302"/>
              <a:gd name="connsiteX1925" fmla="*/ 7970930 w 11965575"/>
              <a:gd name="connsiteY1925" fmla="*/ 4403903 h 6464302"/>
              <a:gd name="connsiteX1926" fmla="*/ 7960303 w 11965575"/>
              <a:gd name="connsiteY1926" fmla="*/ 4401458 h 6464302"/>
              <a:gd name="connsiteX1927" fmla="*/ 7936770 w 11965575"/>
              <a:gd name="connsiteY1927" fmla="*/ 4408211 h 6464302"/>
              <a:gd name="connsiteX1928" fmla="*/ 7930394 w 11965575"/>
              <a:gd name="connsiteY1928" fmla="*/ 4413310 h 6464302"/>
              <a:gd name="connsiteX1929" fmla="*/ 7920706 w 11965575"/>
              <a:gd name="connsiteY1929" fmla="*/ 4416874 h 6464302"/>
              <a:gd name="connsiteX1930" fmla="*/ 7906297 w 11965575"/>
              <a:gd name="connsiteY1930" fmla="*/ 4409890 h 6464302"/>
              <a:gd name="connsiteX1931" fmla="*/ 7893264 w 11965575"/>
              <a:gd name="connsiteY1931" fmla="*/ 4398588 h 6464302"/>
              <a:gd name="connsiteX1932" fmla="*/ 7879325 w 11965575"/>
              <a:gd name="connsiteY1932" fmla="*/ 4394608 h 6464302"/>
              <a:gd name="connsiteX1933" fmla="*/ 7859228 w 11965575"/>
              <a:gd name="connsiteY1933" fmla="*/ 4390565 h 6464302"/>
              <a:gd name="connsiteX1934" fmla="*/ 7850228 w 11965575"/>
              <a:gd name="connsiteY1934" fmla="*/ 4391970 h 6464302"/>
              <a:gd name="connsiteX1935" fmla="*/ 7807752 w 11965575"/>
              <a:gd name="connsiteY1935" fmla="*/ 4395524 h 6464302"/>
              <a:gd name="connsiteX1936" fmla="*/ 7792534 w 11965575"/>
              <a:gd name="connsiteY1936" fmla="*/ 4403030 h 6464302"/>
              <a:gd name="connsiteX1937" fmla="*/ 7805411 w 11965575"/>
              <a:gd name="connsiteY1937" fmla="*/ 4413332 h 6464302"/>
              <a:gd name="connsiteX1938" fmla="*/ 7808724 w 11965575"/>
              <a:gd name="connsiteY1938" fmla="*/ 4414865 h 6464302"/>
              <a:gd name="connsiteX1939" fmla="*/ 7819510 w 11965575"/>
              <a:gd name="connsiteY1939" fmla="*/ 4451143 h 6464302"/>
              <a:gd name="connsiteX1940" fmla="*/ 7801539 w 11965575"/>
              <a:gd name="connsiteY1940" fmla="*/ 4434456 h 6464302"/>
              <a:gd name="connsiteX1941" fmla="*/ 7778318 w 11965575"/>
              <a:gd name="connsiteY1941" fmla="*/ 4443211 h 6464302"/>
              <a:gd name="connsiteX1942" fmla="*/ 7772692 w 11965575"/>
              <a:gd name="connsiteY1942" fmla="*/ 4439985 h 6464302"/>
              <a:gd name="connsiteX1943" fmla="*/ 7773754 w 11965575"/>
              <a:gd name="connsiteY1943" fmla="*/ 4433664 h 6464302"/>
              <a:gd name="connsiteX1944" fmla="*/ 7772345 w 11965575"/>
              <a:gd name="connsiteY1944" fmla="*/ 4424650 h 6464302"/>
              <a:gd name="connsiteX1945" fmla="*/ 7766502 w 11965575"/>
              <a:gd name="connsiteY1945" fmla="*/ 4426589 h 6464302"/>
              <a:gd name="connsiteX1946" fmla="*/ 7757564 w 11965575"/>
              <a:gd name="connsiteY1946" fmla="*/ 4421829 h 6464302"/>
              <a:gd name="connsiteX1947" fmla="*/ 7755624 w 11965575"/>
              <a:gd name="connsiteY1947" fmla="*/ 4415975 h 6464302"/>
              <a:gd name="connsiteX1948" fmla="*/ 7705496 w 11965575"/>
              <a:gd name="connsiteY1948" fmla="*/ 4436114 h 6464302"/>
              <a:gd name="connsiteX1949" fmla="*/ 7703340 w 11965575"/>
              <a:gd name="connsiteY1949" fmla="*/ 4435424 h 6464302"/>
              <a:gd name="connsiteX1950" fmla="*/ 7635300 w 11965575"/>
              <a:gd name="connsiteY1950" fmla="*/ 4432710 h 6464302"/>
              <a:gd name="connsiteX1951" fmla="*/ 7618047 w 11965575"/>
              <a:gd name="connsiteY1951" fmla="*/ 4427196 h 6464302"/>
              <a:gd name="connsiteX1952" fmla="*/ 7598169 w 11965575"/>
              <a:gd name="connsiteY1952" fmla="*/ 4417989 h 6464302"/>
              <a:gd name="connsiteX1953" fmla="*/ 7564101 w 11965575"/>
              <a:gd name="connsiteY1953" fmla="*/ 4418803 h 6464302"/>
              <a:gd name="connsiteX1954" fmla="*/ 7584440 w 11965575"/>
              <a:gd name="connsiteY1954" fmla="*/ 4437004 h 6464302"/>
              <a:gd name="connsiteX1955" fmla="*/ 7731090 w 11965575"/>
              <a:gd name="connsiteY1955" fmla="*/ 4535972 h 6464302"/>
              <a:gd name="connsiteX1956" fmla="*/ 7775183 w 11965575"/>
              <a:gd name="connsiteY1956" fmla="*/ 4566166 h 6464302"/>
              <a:gd name="connsiteX1957" fmla="*/ 7776507 w 11965575"/>
              <a:gd name="connsiteY1957" fmla="*/ 4608890 h 6464302"/>
              <a:gd name="connsiteX1958" fmla="*/ 7759774 w 11965575"/>
              <a:gd name="connsiteY1958" fmla="*/ 4621480 h 6464302"/>
              <a:gd name="connsiteX1959" fmla="*/ 7679678 w 11965575"/>
              <a:gd name="connsiteY1959" fmla="*/ 4639055 h 6464302"/>
              <a:gd name="connsiteX1960" fmla="*/ 7665239 w 11965575"/>
              <a:gd name="connsiteY1960" fmla="*/ 4658486 h 6464302"/>
              <a:gd name="connsiteX1961" fmla="*/ 7668499 w 11965575"/>
              <a:gd name="connsiteY1961" fmla="*/ 4670361 h 6464302"/>
              <a:gd name="connsiteX1962" fmla="*/ 7653095 w 11965575"/>
              <a:gd name="connsiteY1962" fmla="*/ 4684757 h 6464302"/>
              <a:gd name="connsiteX1963" fmla="*/ 7624884 w 11965575"/>
              <a:gd name="connsiteY1963" fmla="*/ 4704062 h 6464302"/>
              <a:gd name="connsiteX1964" fmla="*/ 7602474 w 11965575"/>
              <a:gd name="connsiteY1964" fmla="*/ 4712651 h 6464302"/>
              <a:gd name="connsiteX1965" fmla="*/ 7587677 w 11965575"/>
              <a:gd name="connsiteY1965" fmla="*/ 4694391 h 6464302"/>
              <a:gd name="connsiteX1966" fmla="*/ 7574630 w 11965575"/>
              <a:gd name="connsiteY1966" fmla="*/ 4687810 h 6464302"/>
              <a:gd name="connsiteX1967" fmla="*/ 7572997 w 11965575"/>
              <a:gd name="connsiteY1967" fmla="*/ 4702332 h 6464302"/>
              <a:gd name="connsiteX1968" fmla="*/ 7589785 w 11965575"/>
              <a:gd name="connsiteY1968" fmla="*/ 4743762 h 6464302"/>
              <a:gd name="connsiteX1969" fmla="*/ 7527147 w 11965575"/>
              <a:gd name="connsiteY1969" fmla="*/ 4742294 h 6464302"/>
              <a:gd name="connsiteX1970" fmla="*/ 7503772 w 11965575"/>
              <a:gd name="connsiteY1970" fmla="*/ 4704931 h 6464302"/>
              <a:gd name="connsiteX1971" fmla="*/ 7503714 w 11965575"/>
              <a:gd name="connsiteY1971" fmla="*/ 4691830 h 6464302"/>
              <a:gd name="connsiteX1972" fmla="*/ 7495380 w 11965575"/>
              <a:gd name="connsiteY1972" fmla="*/ 4684216 h 6464302"/>
              <a:gd name="connsiteX1973" fmla="*/ 7486922 w 11965575"/>
              <a:gd name="connsiteY1973" fmla="*/ 4691317 h 6464302"/>
              <a:gd name="connsiteX1974" fmla="*/ 7501957 w 11965575"/>
              <a:gd name="connsiteY1974" fmla="*/ 4761985 h 6464302"/>
              <a:gd name="connsiteX1975" fmla="*/ 7521764 w 11965575"/>
              <a:gd name="connsiteY1975" fmla="*/ 4803803 h 6464302"/>
              <a:gd name="connsiteX1976" fmla="*/ 7578418 w 11965575"/>
              <a:gd name="connsiteY1976" fmla="*/ 4858519 h 6464302"/>
              <a:gd name="connsiteX1977" fmla="*/ 7615807 w 11965575"/>
              <a:gd name="connsiteY1977" fmla="*/ 4866576 h 6464302"/>
              <a:gd name="connsiteX1978" fmla="*/ 7741865 w 11965575"/>
              <a:gd name="connsiteY1978" fmla="*/ 4917080 h 6464302"/>
              <a:gd name="connsiteX1979" fmla="*/ 7763246 w 11965575"/>
              <a:gd name="connsiteY1979" fmla="*/ 4931274 h 6464302"/>
              <a:gd name="connsiteX1980" fmla="*/ 7786257 w 11965575"/>
              <a:gd name="connsiteY1980" fmla="*/ 4971864 h 6464302"/>
              <a:gd name="connsiteX1981" fmla="*/ 7824307 w 11965575"/>
              <a:gd name="connsiteY1981" fmla="*/ 5001285 h 6464302"/>
              <a:gd name="connsiteX1982" fmla="*/ 7867557 w 11965575"/>
              <a:gd name="connsiteY1982" fmla="*/ 5011729 h 6464302"/>
              <a:gd name="connsiteX1983" fmla="*/ 7911225 w 11965575"/>
              <a:gd name="connsiteY1983" fmla="*/ 5032049 h 6464302"/>
              <a:gd name="connsiteX1984" fmla="*/ 7936834 w 11965575"/>
              <a:gd name="connsiteY1984" fmla="*/ 5063151 h 6464302"/>
              <a:gd name="connsiteX1985" fmla="*/ 7971802 w 11965575"/>
              <a:gd name="connsiteY1985" fmla="*/ 5120002 h 6464302"/>
              <a:gd name="connsiteX1986" fmla="*/ 7977543 w 11965575"/>
              <a:gd name="connsiteY1986" fmla="*/ 5096185 h 6464302"/>
              <a:gd name="connsiteX1987" fmla="*/ 8013358 w 11965575"/>
              <a:gd name="connsiteY1987" fmla="*/ 5131867 h 6464302"/>
              <a:gd name="connsiteX1988" fmla="*/ 8039144 w 11965575"/>
              <a:gd name="connsiteY1988" fmla="*/ 5202274 h 6464302"/>
              <a:gd name="connsiteX1989" fmla="*/ 8013038 w 11965575"/>
              <a:gd name="connsiteY1989" fmla="*/ 5311870 h 6464302"/>
              <a:gd name="connsiteX1990" fmla="*/ 7940968 w 11965575"/>
              <a:gd name="connsiteY1990" fmla="*/ 5394307 h 6464302"/>
              <a:gd name="connsiteX1991" fmla="*/ 7921038 w 11965575"/>
              <a:gd name="connsiteY1991" fmla="*/ 5367204 h 6464302"/>
              <a:gd name="connsiteX1992" fmla="*/ 7893857 w 11965575"/>
              <a:gd name="connsiteY1992" fmla="*/ 5363727 h 6464302"/>
              <a:gd name="connsiteX1993" fmla="*/ 7856684 w 11965575"/>
              <a:gd name="connsiteY1993" fmla="*/ 5385898 h 6464302"/>
              <a:gd name="connsiteX1994" fmla="*/ 7855100 w 11965575"/>
              <a:gd name="connsiteY1994" fmla="*/ 5385154 h 6464302"/>
              <a:gd name="connsiteX1995" fmla="*/ 7866360 w 11965575"/>
              <a:gd name="connsiteY1995" fmla="*/ 5395632 h 6464302"/>
              <a:gd name="connsiteX1996" fmla="*/ 7896234 w 11965575"/>
              <a:gd name="connsiteY1996" fmla="*/ 5422502 h 6464302"/>
              <a:gd name="connsiteX1997" fmla="*/ 7937860 w 11965575"/>
              <a:gd name="connsiteY1997" fmla="*/ 5460087 h 6464302"/>
              <a:gd name="connsiteX1998" fmla="*/ 7981672 w 11965575"/>
              <a:gd name="connsiteY1998" fmla="*/ 5517742 h 6464302"/>
              <a:gd name="connsiteX1999" fmla="*/ 8035575 w 11965575"/>
              <a:gd name="connsiteY1999" fmla="*/ 5604445 h 6464302"/>
              <a:gd name="connsiteX2000" fmla="*/ 8043757 w 11965575"/>
              <a:gd name="connsiteY2000" fmla="*/ 5660542 h 6464302"/>
              <a:gd name="connsiteX2001" fmla="*/ 8044412 w 11965575"/>
              <a:gd name="connsiteY2001" fmla="*/ 5677071 h 6464302"/>
              <a:gd name="connsiteX2002" fmla="*/ 8039161 w 11965575"/>
              <a:gd name="connsiteY2002" fmla="*/ 5684954 h 6464302"/>
              <a:gd name="connsiteX2003" fmla="*/ 7970903 w 11965575"/>
              <a:gd name="connsiteY2003" fmla="*/ 5682340 h 6464302"/>
              <a:gd name="connsiteX2004" fmla="*/ 7977090 w 11965575"/>
              <a:gd name="connsiteY2004" fmla="*/ 5703075 h 6464302"/>
              <a:gd name="connsiteX2005" fmla="*/ 7981151 w 11965575"/>
              <a:gd name="connsiteY2005" fmla="*/ 5710319 h 6464302"/>
              <a:gd name="connsiteX2006" fmla="*/ 7982118 w 11965575"/>
              <a:gd name="connsiteY2006" fmla="*/ 5724711 h 6464302"/>
              <a:gd name="connsiteX2007" fmla="*/ 7969961 w 11965575"/>
              <a:gd name="connsiteY2007" fmla="*/ 5723781 h 6464302"/>
              <a:gd name="connsiteX2008" fmla="*/ 7879800 w 11965575"/>
              <a:gd name="connsiteY2008" fmla="*/ 5674825 h 6464302"/>
              <a:gd name="connsiteX2009" fmla="*/ 7804986 w 11965575"/>
              <a:gd name="connsiteY2009" fmla="*/ 5612006 h 6464302"/>
              <a:gd name="connsiteX2010" fmla="*/ 7794298 w 11965575"/>
              <a:gd name="connsiteY2010" fmla="*/ 5608036 h 6464302"/>
              <a:gd name="connsiteX2011" fmla="*/ 7788108 w 11965575"/>
              <a:gd name="connsiteY2011" fmla="*/ 5622330 h 6464302"/>
              <a:gd name="connsiteX2012" fmla="*/ 7792417 w 11965575"/>
              <a:gd name="connsiteY2012" fmla="*/ 5655889 h 6464302"/>
              <a:gd name="connsiteX2013" fmla="*/ 7798635 w 11965575"/>
              <a:gd name="connsiteY2013" fmla="*/ 5662398 h 6464302"/>
              <a:gd name="connsiteX2014" fmla="*/ 7875669 w 11965575"/>
              <a:gd name="connsiteY2014" fmla="*/ 5731060 h 6464302"/>
              <a:gd name="connsiteX2015" fmla="*/ 7896325 w 11965575"/>
              <a:gd name="connsiteY2015" fmla="*/ 5750922 h 6464302"/>
              <a:gd name="connsiteX2016" fmla="*/ 7991672 w 11965575"/>
              <a:gd name="connsiteY2016" fmla="*/ 5820446 h 6464302"/>
              <a:gd name="connsiteX2017" fmla="*/ 8020329 w 11965575"/>
              <a:gd name="connsiteY2017" fmla="*/ 5841640 h 6464302"/>
              <a:gd name="connsiteX2018" fmla="*/ 8020263 w 11965575"/>
              <a:gd name="connsiteY2018" fmla="*/ 5870091 h 6464302"/>
              <a:gd name="connsiteX2019" fmla="*/ 8008856 w 11965575"/>
              <a:gd name="connsiteY2019" fmla="*/ 5878042 h 6464302"/>
              <a:gd name="connsiteX2020" fmla="*/ 7955191 w 11965575"/>
              <a:gd name="connsiteY2020" fmla="*/ 5887712 h 6464302"/>
              <a:gd name="connsiteX2021" fmla="*/ 7945158 w 11965575"/>
              <a:gd name="connsiteY2021" fmla="*/ 5900271 h 6464302"/>
              <a:gd name="connsiteX2022" fmla="*/ 7947064 w 11965575"/>
              <a:gd name="connsiteY2022" fmla="*/ 5908251 h 6464302"/>
              <a:gd name="connsiteX2023" fmla="*/ 7936499 w 11965575"/>
              <a:gd name="connsiteY2023" fmla="*/ 5917438 h 6464302"/>
              <a:gd name="connsiteX2024" fmla="*/ 7917308 w 11965575"/>
              <a:gd name="connsiteY2024" fmla="*/ 5929566 h 6464302"/>
              <a:gd name="connsiteX2025" fmla="*/ 7902212 w 11965575"/>
              <a:gd name="connsiteY2025" fmla="*/ 5934714 h 6464302"/>
              <a:gd name="connsiteX2026" fmla="*/ 7892775 w 11965575"/>
              <a:gd name="connsiteY2026" fmla="*/ 5922196 h 6464302"/>
              <a:gd name="connsiteX2027" fmla="*/ 7884245 w 11965575"/>
              <a:gd name="connsiteY2027" fmla="*/ 5917491 h 6464302"/>
              <a:gd name="connsiteX2028" fmla="*/ 7882837 w 11965575"/>
              <a:gd name="connsiteY2028" fmla="*/ 5927108 h 6464302"/>
              <a:gd name="connsiteX2029" fmla="*/ 7893084 w 11965575"/>
              <a:gd name="connsiteY2029" fmla="*/ 5955087 h 6464302"/>
              <a:gd name="connsiteX2030" fmla="*/ 7851455 w 11965575"/>
              <a:gd name="connsiteY2030" fmla="*/ 5952531 h 6464302"/>
              <a:gd name="connsiteX2031" fmla="*/ 7836737 w 11965575"/>
              <a:gd name="connsiteY2031" fmla="*/ 5927090 h 6464302"/>
              <a:gd name="connsiteX2032" fmla="*/ 7836989 w 11965575"/>
              <a:gd name="connsiteY2032" fmla="*/ 5918376 h 6464302"/>
              <a:gd name="connsiteX2033" fmla="*/ 7831613 w 11965575"/>
              <a:gd name="connsiteY2033" fmla="*/ 5913100 h 6464302"/>
              <a:gd name="connsiteX2034" fmla="*/ 7825832 w 11965575"/>
              <a:gd name="connsiteY2034" fmla="*/ 5917611 h 6464302"/>
              <a:gd name="connsiteX2035" fmla="*/ 7834264 w 11965575"/>
              <a:gd name="connsiteY2035" fmla="*/ 5964993 h 6464302"/>
              <a:gd name="connsiteX2036" fmla="*/ 7846513 w 11965575"/>
              <a:gd name="connsiteY2036" fmla="*/ 5993305 h 6464302"/>
              <a:gd name="connsiteX2037" fmla="*/ 7882983 w 11965575"/>
              <a:gd name="connsiteY2037" fmla="*/ 6031127 h 6464302"/>
              <a:gd name="connsiteX2038" fmla="*/ 7907671 w 11965575"/>
              <a:gd name="connsiteY2038" fmla="*/ 6037430 h 6464302"/>
              <a:gd name="connsiteX2039" fmla="*/ 7990395 w 11965575"/>
              <a:gd name="connsiteY2039" fmla="*/ 6074199 h 6464302"/>
              <a:gd name="connsiteX2040" fmla="*/ 8004302 w 11965575"/>
              <a:gd name="connsiteY2040" fmla="*/ 6084180 h 6464302"/>
              <a:gd name="connsiteX2041" fmla="*/ 8018708 w 11965575"/>
              <a:gd name="connsiteY2041" fmla="*/ 6111757 h 6464302"/>
              <a:gd name="connsiteX2042" fmla="*/ 8043364 w 11965575"/>
              <a:gd name="connsiteY2042" fmla="*/ 6132284 h 6464302"/>
              <a:gd name="connsiteX2043" fmla="*/ 8071898 w 11965575"/>
              <a:gd name="connsiteY2043" fmla="*/ 6140322 h 6464302"/>
              <a:gd name="connsiteX2044" fmla="*/ 8100494 w 11965575"/>
              <a:gd name="connsiteY2044" fmla="*/ 6154938 h 6464302"/>
              <a:gd name="connsiteX2045" fmla="*/ 8116837 w 11965575"/>
              <a:gd name="connsiteY2045" fmla="*/ 6176271 h 6464302"/>
              <a:gd name="connsiteX2046" fmla="*/ 8138836 w 11965575"/>
              <a:gd name="connsiteY2046" fmla="*/ 6214965 h 6464302"/>
              <a:gd name="connsiteX2047" fmla="*/ 8143182 w 11965575"/>
              <a:gd name="connsiteY2047" fmla="*/ 6199269 h 6464302"/>
              <a:gd name="connsiteX2048" fmla="*/ 8166213 w 11965575"/>
              <a:gd name="connsiteY2048" fmla="*/ 6223906 h 6464302"/>
              <a:gd name="connsiteX2049" fmla="*/ 8181804 w 11965575"/>
              <a:gd name="connsiteY2049" fmla="*/ 6271384 h 6464302"/>
              <a:gd name="connsiteX2050" fmla="*/ 8162013 w 11965575"/>
              <a:gd name="connsiteY2050" fmla="*/ 6343620 h 6464302"/>
              <a:gd name="connsiteX2051" fmla="*/ 8112252 w 11965575"/>
              <a:gd name="connsiteY2051" fmla="*/ 6396633 h 6464302"/>
              <a:gd name="connsiteX2052" fmla="*/ 8099596 w 11965575"/>
              <a:gd name="connsiteY2052" fmla="*/ 6378104 h 6464302"/>
              <a:gd name="connsiteX2053" fmla="*/ 8081593 w 11965575"/>
              <a:gd name="connsiteY2053" fmla="*/ 6375105 h 6464302"/>
              <a:gd name="connsiteX2054" fmla="*/ 8045557 w 11965575"/>
              <a:gd name="connsiteY2054" fmla="*/ 6383332 h 6464302"/>
              <a:gd name="connsiteX2055" fmla="*/ 8008648 w 11965575"/>
              <a:gd name="connsiteY2055" fmla="*/ 6369520 h 6464302"/>
              <a:gd name="connsiteX2056" fmla="*/ 7982085 w 11965575"/>
              <a:gd name="connsiteY2056" fmla="*/ 6341013 h 6464302"/>
              <a:gd name="connsiteX2057" fmla="*/ 7971274 w 11965575"/>
              <a:gd name="connsiteY2057" fmla="*/ 6323886 h 6464302"/>
              <a:gd name="connsiteX2058" fmla="*/ 7976521 w 11965575"/>
              <a:gd name="connsiteY2058" fmla="*/ 6351032 h 6464302"/>
              <a:gd name="connsiteX2059" fmla="*/ 7992301 w 11965575"/>
              <a:gd name="connsiteY2059" fmla="*/ 6383217 h 6464302"/>
              <a:gd name="connsiteX2060" fmla="*/ 7991643 w 11965575"/>
              <a:gd name="connsiteY2060" fmla="*/ 6401717 h 6464302"/>
              <a:gd name="connsiteX2061" fmla="*/ 7975641 w 11965575"/>
              <a:gd name="connsiteY2061" fmla="*/ 6399051 h 6464302"/>
              <a:gd name="connsiteX2062" fmla="*/ 7948453 w 11965575"/>
              <a:gd name="connsiteY2062" fmla="*/ 6374818 h 6464302"/>
              <a:gd name="connsiteX2063" fmla="*/ 7922326 w 11965575"/>
              <a:gd name="connsiteY2063" fmla="*/ 6357329 h 6464302"/>
              <a:gd name="connsiteX2064" fmla="*/ 7920482 w 11965575"/>
              <a:gd name="connsiteY2064" fmla="*/ 6355928 h 6464302"/>
              <a:gd name="connsiteX2065" fmla="*/ 7917482 w 11965575"/>
              <a:gd name="connsiteY2065" fmla="*/ 6355428 h 6464302"/>
              <a:gd name="connsiteX2066" fmla="*/ 7919326 w 11965575"/>
              <a:gd name="connsiteY2066" fmla="*/ 6356829 h 6464302"/>
              <a:gd name="connsiteX2067" fmla="*/ 7920014 w 11965575"/>
              <a:gd name="connsiteY2067" fmla="*/ 6359133 h 6464302"/>
              <a:gd name="connsiteX2068" fmla="*/ 7935263 w 11965575"/>
              <a:gd name="connsiteY2068" fmla="*/ 6387945 h 6464302"/>
              <a:gd name="connsiteX2069" fmla="*/ 7938542 w 11965575"/>
              <a:gd name="connsiteY2069" fmla="*/ 6400534 h 6464302"/>
              <a:gd name="connsiteX2070" fmla="*/ 7932291 w 11965575"/>
              <a:gd name="connsiteY2070" fmla="*/ 6408249 h 6464302"/>
              <a:gd name="connsiteX2071" fmla="*/ 7923603 w 11965575"/>
              <a:gd name="connsiteY2071" fmla="*/ 6404613 h 6464302"/>
              <a:gd name="connsiteX2072" fmla="*/ 7921915 w 11965575"/>
              <a:gd name="connsiteY2072" fmla="*/ 6402143 h 6464302"/>
              <a:gd name="connsiteX2073" fmla="*/ 7892480 w 11965575"/>
              <a:gd name="connsiteY2073" fmla="*/ 6351262 h 6464302"/>
              <a:gd name="connsiteX2074" fmla="*/ 7874634 w 11965575"/>
              <a:gd name="connsiteY2074" fmla="*/ 6347194 h 6464302"/>
              <a:gd name="connsiteX2075" fmla="*/ 7866260 w 11965575"/>
              <a:gd name="connsiteY2075" fmla="*/ 6341420 h 6464302"/>
              <a:gd name="connsiteX2076" fmla="*/ 7852292 w 11965575"/>
              <a:gd name="connsiteY2076" fmla="*/ 6324862 h 6464302"/>
              <a:gd name="connsiteX2077" fmla="*/ 7822009 w 11965575"/>
              <a:gd name="connsiteY2077" fmla="*/ 6307776 h 6464302"/>
              <a:gd name="connsiteX2078" fmla="*/ 7768599 w 11965575"/>
              <a:gd name="connsiteY2078" fmla="*/ 6273700 h 6464302"/>
              <a:gd name="connsiteX2079" fmla="*/ 7766599 w 11965575"/>
              <a:gd name="connsiteY2079" fmla="*/ 6273368 h 6464302"/>
              <a:gd name="connsiteX2080" fmla="*/ 7767442 w 11965575"/>
              <a:gd name="connsiteY2080" fmla="*/ 6274602 h 6464302"/>
              <a:gd name="connsiteX2081" fmla="*/ 7765253 w 11965575"/>
              <a:gd name="connsiteY2081" fmla="*/ 6289563 h 6464302"/>
              <a:gd name="connsiteX2082" fmla="*/ 7774719 w 11965575"/>
              <a:gd name="connsiteY2082" fmla="*/ 6322885 h 6464302"/>
              <a:gd name="connsiteX2083" fmla="*/ 7788033 w 11965575"/>
              <a:gd name="connsiteY2083" fmla="*/ 6322915 h 6464302"/>
              <a:gd name="connsiteX2084" fmla="*/ 7801694 w 11965575"/>
              <a:gd name="connsiteY2084" fmla="*/ 6306582 h 6464302"/>
              <a:gd name="connsiteX2085" fmla="*/ 7818288 w 11965575"/>
              <a:gd name="connsiteY2085" fmla="*/ 6319197 h 6464302"/>
              <a:gd name="connsiteX2086" fmla="*/ 7825849 w 11965575"/>
              <a:gd name="connsiteY2086" fmla="*/ 6344540 h 6464302"/>
              <a:gd name="connsiteX2087" fmla="*/ 7820034 w 11965575"/>
              <a:gd name="connsiteY2087" fmla="*/ 6363276 h 6464302"/>
              <a:gd name="connsiteX2088" fmla="*/ 7800999 w 11965575"/>
              <a:gd name="connsiteY2088" fmla="*/ 6374336 h 6464302"/>
              <a:gd name="connsiteX2089" fmla="*/ 7786310 w 11965575"/>
              <a:gd name="connsiteY2089" fmla="*/ 6369699 h 6464302"/>
              <a:gd name="connsiteX2090" fmla="*/ 7766494 w 11965575"/>
              <a:gd name="connsiteY2090" fmla="*/ 6386102 h 6464302"/>
              <a:gd name="connsiteX2091" fmla="*/ 7753991 w 11965575"/>
              <a:gd name="connsiteY2091" fmla="*/ 6401533 h 6464302"/>
              <a:gd name="connsiteX2092" fmla="*/ 7710485 w 11965575"/>
              <a:gd name="connsiteY2092" fmla="*/ 6411801 h 6464302"/>
              <a:gd name="connsiteX2093" fmla="*/ 7699450 w 11965575"/>
              <a:gd name="connsiteY2093" fmla="*/ 6424194 h 6464302"/>
              <a:gd name="connsiteX2094" fmla="*/ 7704480 w 11965575"/>
              <a:gd name="connsiteY2094" fmla="*/ 6445830 h 6464302"/>
              <a:gd name="connsiteX2095" fmla="*/ 7646914 w 11965575"/>
              <a:gd name="connsiteY2095" fmla="*/ 6412157 h 6464302"/>
              <a:gd name="connsiteX2096" fmla="*/ 7611663 w 11965575"/>
              <a:gd name="connsiteY2096" fmla="*/ 6380012 h 6464302"/>
              <a:gd name="connsiteX2097" fmla="*/ 7609662 w 11965575"/>
              <a:gd name="connsiteY2097" fmla="*/ 6379679 h 6464302"/>
              <a:gd name="connsiteX2098" fmla="*/ 7582190 w 11965575"/>
              <a:gd name="connsiteY2098" fmla="*/ 6378386 h 6464302"/>
              <a:gd name="connsiteX2099" fmla="*/ 7572066 w 11965575"/>
              <a:gd name="connsiteY2099" fmla="*/ 6363563 h 6464302"/>
              <a:gd name="connsiteX2100" fmla="*/ 7565596 w 11965575"/>
              <a:gd name="connsiteY2100" fmla="*/ 6365770 h 6464302"/>
              <a:gd name="connsiteX2101" fmla="*/ 7573064 w 11965575"/>
              <a:gd name="connsiteY2101" fmla="*/ 6398759 h 6464302"/>
              <a:gd name="connsiteX2102" fmla="*/ 7591250 w 11965575"/>
              <a:gd name="connsiteY2102" fmla="*/ 6421493 h 6464302"/>
              <a:gd name="connsiteX2103" fmla="*/ 7560935 w 11965575"/>
              <a:gd name="connsiteY2103" fmla="*/ 6418632 h 6464302"/>
              <a:gd name="connsiteX2104" fmla="*/ 7566964 w 11965575"/>
              <a:gd name="connsiteY2104" fmla="*/ 6440436 h 6464302"/>
              <a:gd name="connsiteX2105" fmla="*/ 7571463 w 11965575"/>
              <a:gd name="connsiteY2105" fmla="*/ 6458700 h 6464302"/>
              <a:gd name="connsiteX2106" fmla="*/ 7563680 w 11965575"/>
              <a:gd name="connsiteY2106" fmla="*/ 6462877 h 6464302"/>
              <a:gd name="connsiteX2107" fmla="*/ 7543275 w 11965575"/>
              <a:gd name="connsiteY2107" fmla="*/ 6434300 h 6464302"/>
              <a:gd name="connsiteX2108" fmla="*/ 7529963 w 11965575"/>
              <a:gd name="connsiteY2108" fmla="*/ 6399242 h 6464302"/>
              <a:gd name="connsiteX2109" fmla="*/ 7529305 w 11965575"/>
              <a:gd name="connsiteY2109" fmla="*/ 6417742 h 6464302"/>
              <a:gd name="connsiteX2110" fmla="*/ 7522742 w 11965575"/>
              <a:gd name="connsiteY2110" fmla="*/ 6427594 h 6464302"/>
              <a:gd name="connsiteX2111" fmla="*/ 7510835 w 11965575"/>
              <a:gd name="connsiteY2111" fmla="*/ 6417948 h 6464302"/>
              <a:gd name="connsiteX2112" fmla="*/ 7512744 w 11965575"/>
              <a:gd name="connsiteY2112" fmla="*/ 6390899 h 6464302"/>
              <a:gd name="connsiteX2113" fmla="*/ 7511214 w 11965575"/>
              <a:gd name="connsiteY2113" fmla="*/ 6387360 h 6464302"/>
              <a:gd name="connsiteX2114" fmla="*/ 7496618 w 11965575"/>
              <a:gd name="connsiteY2114" fmla="*/ 6375077 h 6464302"/>
              <a:gd name="connsiteX2115" fmla="*/ 7481461 w 11965575"/>
              <a:gd name="connsiteY2115" fmla="*/ 6373646 h 6464302"/>
              <a:gd name="connsiteX2116" fmla="*/ 7468460 w 11965575"/>
              <a:gd name="connsiteY2116" fmla="*/ 6371480 h 6464302"/>
              <a:gd name="connsiteX2117" fmla="*/ 7442490 w 11965575"/>
              <a:gd name="connsiteY2117" fmla="*/ 6352924 h 6464302"/>
              <a:gd name="connsiteX2118" fmla="*/ 7427801 w 11965575"/>
              <a:gd name="connsiteY2118" fmla="*/ 6348286 h 6464302"/>
              <a:gd name="connsiteX2119" fmla="*/ 7403613 w 11965575"/>
              <a:gd name="connsiteY2119" fmla="*/ 6324554 h 6464302"/>
              <a:gd name="connsiteX2120" fmla="*/ 7336174 w 11965575"/>
              <a:gd name="connsiteY2120" fmla="*/ 6267342 h 6464302"/>
              <a:gd name="connsiteX2121" fmla="*/ 7323016 w 11965575"/>
              <a:gd name="connsiteY2121" fmla="*/ 6266244 h 6464302"/>
              <a:gd name="connsiteX2122" fmla="*/ 7301140 w 11965575"/>
              <a:gd name="connsiteY2122" fmla="*/ 6240706 h 6464302"/>
              <a:gd name="connsiteX2123" fmla="*/ 7280953 w 11965575"/>
              <a:gd name="connsiteY2123" fmla="*/ 6217638 h 6464302"/>
              <a:gd name="connsiteX2124" fmla="*/ 7265419 w 11965575"/>
              <a:gd name="connsiteY2124" fmla="*/ 6211766 h 6464302"/>
              <a:gd name="connsiteX2125" fmla="*/ 7259108 w 11965575"/>
              <a:gd name="connsiteY2125" fmla="*/ 6212905 h 6464302"/>
              <a:gd name="connsiteX2126" fmla="*/ 7245420 w 11965575"/>
              <a:gd name="connsiteY2126" fmla="*/ 6208434 h 6464302"/>
              <a:gd name="connsiteX2127" fmla="*/ 7236294 w 11965575"/>
              <a:gd name="connsiteY2127" fmla="*/ 6193778 h 6464302"/>
              <a:gd name="connsiteX2128" fmla="*/ 7225824 w 11965575"/>
              <a:gd name="connsiteY2128" fmla="*/ 6195318 h 6464302"/>
              <a:gd name="connsiteX2129" fmla="*/ 7225321 w 11965575"/>
              <a:gd name="connsiteY2129" fmla="*/ 6212749 h 6464302"/>
              <a:gd name="connsiteX2130" fmla="*/ 7226508 w 11965575"/>
              <a:gd name="connsiteY2130" fmla="*/ 6232652 h 6464302"/>
              <a:gd name="connsiteX2131" fmla="*/ 7222256 w 11965575"/>
              <a:gd name="connsiteY2131" fmla="*/ 6240700 h 6464302"/>
              <a:gd name="connsiteX2132" fmla="*/ 7215569 w 11965575"/>
              <a:gd name="connsiteY2132" fmla="*/ 6237397 h 6464302"/>
              <a:gd name="connsiteX2133" fmla="*/ 7155631 w 11965575"/>
              <a:gd name="connsiteY2133" fmla="*/ 6163920 h 6464302"/>
              <a:gd name="connsiteX2134" fmla="*/ 7109474 w 11965575"/>
              <a:gd name="connsiteY2134" fmla="*/ 6122295 h 6464302"/>
              <a:gd name="connsiteX2135" fmla="*/ 7102630 w 11965575"/>
              <a:gd name="connsiteY2135" fmla="*/ 6120060 h 6464302"/>
              <a:gd name="connsiteX2136" fmla="*/ 7103691 w 11965575"/>
              <a:gd name="connsiteY2136" fmla="*/ 6126805 h 6464302"/>
              <a:gd name="connsiteX2137" fmla="*/ 7103816 w 11965575"/>
              <a:gd name="connsiteY2137" fmla="*/ 6139963 h 6464302"/>
              <a:gd name="connsiteX2138" fmla="*/ 7092971 w 11965575"/>
              <a:gd name="connsiteY2138" fmla="*/ 6137061 h 6464302"/>
              <a:gd name="connsiteX2139" fmla="*/ 7078064 w 11965575"/>
              <a:gd name="connsiteY2139" fmla="*/ 6126914 h 6464302"/>
              <a:gd name="connsiteX2140" fmla="*/ 7066749 w 11965575"/>
              <a:gd name="connsiteY2140" fmla="*/ 6127219 h 6464302"/>
              <a:gd name="connsiteX2141" fmla="*/ 7066874 w 11965575"/>
              <a:gd name="connsiteY2141" fmla="*/ 6140376 h 6464302"/>
              <a:gd name="connsiteX2142" fmla="*/ 7076373 w 11965575"/>
              <a:gd name="connsiteY2142" fmla="*/ 6159473 h 6464302"/>
              <a:gd name="connsiteX2143" fmla="*/ 7069276 w 11965575"/>
              <a:gd name="connsiteY2143" fmla="*/ 6165954 h 6464302"/>
              <a:gd name="connsiteX2144" fmla="*/ 7016869 w 11965575"/>
              <a:gd name="connsiteY2144" fmla="*/ 6132045 h 6464302"/>
              <a:gd name="connsiteX2145" fmla="*/ 6982461 w 11965575"/>
              <a:gd name="connsiteY2145" fmla="*/ 6101135 h 6464302"/>
              <a:gd name="connsiteX2146" fmla="*/ 6980024 w 11965575"/>
              <a:gd name="connsiteY2146" fmla="*/ 6089783 h 6464302"/>
              <a:gd name="connsiteX2147" fmla="*/ 6987902 w 11965575"/>
              <a:gd name="connsiteY2147" fmla="*/ 6077959 h 6464302"/>
              <a:gd name="connsiteX2148" fmla="*/ 6951586 w 11965575"/>
              <a:gd name="connsiteY2148" fmla="*/ 6074098 h 6464302"/>
              <a:gd name="connsiteX2149" fmla="*/ 6927020 w 11965575"/>
              <a:gd name="connsiteY2149" fmla="*/ 6080952 h 6464302"/>
              <a:gd name="connsiteX2150" fmla="*/ 6918549 w 11965575"/>
              <a:gd name="connsiteY2150" fmla="*/ 6082825 h 6464302"/>
              <a:gd name="connsiteX2151" fmla="*/ 6889485 w 11965575"/>
              <a:gd name="connsiteY2151" fmla="*/ 6071415 h 6464302"/>
              <a:gd name="connsiteX2152" fmla="*/ 6850575 w 11965575"/>
              <a:gd name="connsiteY2152" fmla="*/ 6057271 h 6464302"/>
              <a:gd name="connsiteX2153" fmla="*/ 6834322 w 11965575"/>
              <a:gd name="connsiteY2153" fmla="*/ 6063320 h 6464302"/>
              <a:gd name="connsiteX2154" fmla="*/ 6828071 w 11965575"/>
              <a:gd name="connsiteY2154" fmla="*/ 6071036 h 6464302"/>
              <a:gd name="connsiteX2155" fmla="*/ 6818009 w 11965575"/>
              <a:gd name="connsiteY2155" fmla="*/ 6062791 h 6464302"/>
              <a:gd name="connsiteX2156" fmla="*/ 6817319 w 11965575"/>
              <a:gd name="connsiteY2156" fmla="*/ 6060487 h 6464302"/>
              <a:gd name="connsiteX2157" fmla="*/ 6795882 w 11965575"/>
              <a:gd name="connsiteY2157" fmla="*/ 6045969 h 6464302"/>
              <a:gd name="connsiteX2158" fmla="*/ 6787507 w 11965575"/>
              <a:gd name="connsiteY2158" fmla="*/ 6040195 h 6464302"/>
              <a:gd name="connsiteX2159" fmla="*/ 6751222 w 11965575"/>
              <a:gd name="connsiteY2159" fmla="*/ 6022108 h 6464302"/>
              <a:gd name="connsiteX2160" fmla="*/ 6704000 w 11965575"/>
              <a:gd name="connsiteY2160" fmla="*/ 6008768 h 6464302"/>
              <a:gd name="connsiteX2161" fmla="*/ 6688999 w 11965575"/>
              <a:gd name="connsiteY2161" fmla="*/ 6006269 h 6464302"/>
              <a:gd name="connsiteX2162" fmla="*/ 6672120 w 11965575"/>
              <a:gd name="connsiteY2162" fmla="*/ 6016593 h 6464302"/>
              <a:gd name="connsiteX2163" fmla="*/ 6680091 w 11965575"/>
              <a:gd name="connsiteY2163" fmla="*/ 5997122 h 6464302"/>
              <a:gd name="connsiteX2164" fmla="*/ 6672124 w 11965575"/>
              <a:gd name="connsiteY2164" fmla="*/ 5981564 h 6464302"/>
              <a:gd name="connsiteX2165" fmla="*/ 6671208 w 11965575"/>
              <a:gd name="connsiteY2165" fmla="*/ 5981167 h 6464302"/>
              <a:gd name="connsiteX2166" fmla="*/ 6657649 w 11965575"/>
              <a:gd name="connsiteY2166" fmla="*/ 5988745 h 6464302"/>
              <a:gd name="connsiteX2167" fmla="*/ 6642917 w 11965575"/>
              <a:gd name="connsiteY2167" fmla="*/ 5988509 h 6464302"/>
              <a:gd name="connsiteX2168" fmla="*/ 6642463 w 11965575"/>
              <a:gd name="connsiteY2168" fmla="*/ 5995233 h 6464302"/>
              <a:gd name="connsiteX2169" fmla="*/ 6637538 w 11965575"/>
              <a:gd name="connsiteY2169" fmla="*/ 5988644 h 6464302"/>
              <a:gd name="connsiteX2170" fmla="*/ 6630181 w 11965575"/>
              <a:gd name="connsiteY2170" fmla="*/ 5989532 h 6464302"/>
              <a:gd name="connsiteX2171" fmla="*/ 6630097 w 11965575"/>
              <a:gd name="connsiteY2171" fmla="*/ 5999740 h 6464302"/>
              <a:gd name="connsiteX2172" fmla="*/ 6634231 w 11965575"/>
              <a:gd name="connsiteY2172" fmla="*/ 6019453 h 6464302"/>
              <a:gd name="connsiteX2173" fmla="*/ 6586923 w 11965575"/>
              <a:gd name="connsiteY2173" fmla="*/ 5988773 h 6464302"/>
              <a:gd name="connsiteX2174" fmla="*/ 6572829 w 11965575"/>
              <a:gd name="connsiteY2174" fmla="*/ 5979724 h 6464302"/>
              <a:gd name="connsiteX2175" fmla="*/ 6569929 w 11965575"/>
              <a:gd name="connsiteY2175" fmla="*/ 5982465 h 6464302"/>
              <a:gd name="connsiteX2176" fmla="*/ 6565923 w 11965575"/>
              <a:gd name="connsiteY2176" fmla="*/ 5979198 h 6464302"/>
              <a:gd name="connsiteX2177" fmla="*/ 6556800 w 11965575"/>
              <a:gd name="connsiteY2177" fmla="*/ 5964541 h 6464302"/>
              <a:gd name="connsiteX2178" fmla="*/ 6551738 w 11965575"/>
              <a:gd name="connsiteY2178" fmla="*/ 5963135 h 6464302"/>
              <a:gd name="connsiteX2179" fmla="*/ 6546658 w 11965575"/>
              <a:gd name="connsiteY2179" fmla="*/ 5967528 h 6464302"/>
              <a:gd name="connsiteX2180" fmla="*/ 6546392 w 11965575"/>
              <a:gd name="connsiteY2180" fmla="*/ 5972660 h 6464302"/>
              <a:gd name="connsiteX2181" fmla="*/ 6548985 w 11965575"/>
              <a:gd name="connsiteY2181" fmla="*/ 5982943 h 6464302"/>
              <a:gd name="connsiteX2182" fmla="*/ 6558859 w 11965575"/>
              <a:gd name="connsiteY2182" fmla="*/ 6006482 h 6464302"/>
              <a:gd name="connsiteX2183" fmla="*/ 6529871 w 11965575"/>
              <a:gd name="connsiteY2183" fmla="*/ 6003295 h 6464302"/>
              <a:gd name="connsiteX2184" fmla="*/ 6518101 w 11965575"/>
              <a:gd name="connsiteY2184" fmla="*/ 6002037 h 6464302"/>
              <a:gd name="connsiteX2185" fmla="*/ 6521219 w 11965575"/>
              <a:gd name="connsiteY2185" fmla="*/ 6014538 h 6464302"/>
              <a:gd name="connsiteX2186" fmla="*/ 6524917 w 11965575"/>
              <a:gd name="connsiteY2186" fmla="*/ 6031179 h 6464302"/>
              <a:gd name="connsiteX2187" fmla="*/ 6518520 w 11965575"/>
              <a:gd name="connsiteY2187" fmla="*/ 6034985 h 6464302"/>
              <a:gd name="connsiteX2188" fmla="*/ 6501751 w 11965575"/>
              <a:gd name="connsiteY2188" fmla="*/ 6008947 h 6464302"/>
              <a:gd name="connsiteX2189" fmla="*/ 6498254 w 11965575"/>
              <a:gd name="connsiteY2189" fmla="*/ 5998736 h 6464302"/>
              <a:gd name="connsiteX2190" fmla="*/ 6492694 w 11965575"/>
              <a:gd name="connsiteY2190" fmla="*/ 5996554 h 6464302"/>
              <a:gd name="connsiteX2191" fmla="*/ 6489910 w 11965575"/>
              <a:gd name="connsiteY2191" fmla="*/ 5994462 h 6464302"/>
              <a:gd name="connsiteX2192" fmla="*/ 6484877 w 11965575"/>
              <a:gd name="connsiteY2192" fmla="*/ 6002838 h 6464302"/>
              <a:gd name="connsiteX2193" fmla="*/ 6475091 w 11965575"/>
              <a:gd name="connsiteY2193" fmla="*/ 5994050 h 6464302"/>
              <a:gd name="connsiteX2194" fmla="*/ 6475706 w 11965575"/>
              <a:gd name="connsiteY2194" fmla="*/ 5984397 h 6464302"/>
              <a:gd name="connsiteX2195" fmla="*/ 6455631 w 11965575"/>
              <a:gd name="connsiteY2195" fmla="*/ 5983812 h 6464302"/>
              <a:gd name="connsiteX2196" fmla="*/ 6434660 w 11965575"/>
              <a:gd name="connsiteY2196" fmla="*/ 5966087 h 6464302"/>
              <a:gd name="connsiteX2197" fmla="*/ 6422005 w 11965575"/>
              <a:gd name="connsiteY2197" fmla="*/ 5947559 h 6464302"/>
              <a:gd name="connsiteX2198" fmla="*/ 6392594 w 11965575"/>
              <a:gd name="connsiteY2198" fmla="*/ 5952511 h 6464302"/>
              <a:gd name="connsiteX2199" fmla="*/ 6384499 w 11965575"/>
              <a:gd name="connsiteY2199" fmla="*/ 5958825 h 6464302"/>
              <a:gd name="connsiteX2200" fmla="*/ 6359340 w 11965575"/>
              <a:gd name="connsiteY2200" fmla="*/ 5955728 h 6464302"/>
              <a:gd name="connsiteX2201" fmla="*/ 6338651 w 11965575"/>
              <a:gd name="connsiteY2201" fmla="*/ 5950092 h 6464302"/>
              <a:gd name="connsiteX2202" fmla="*/ 6308866 w 11965575"/>
              <a:gd name="connsiteY2202" fmla="*/ 5950604 h 6464302"/>
              <a:gd name="connsiteX2203" fmla="*/ 6281549 w 11965575"/>
              <a:gd name="connsiteY2203" fmla="*/ 5948243 h 6464302"/>
              <a:gd name="connsiteX2204" fmla="*/ 6257017 w 11965575"/>
              <a:gd name="connsiteY2204" fmla="*/ 5940872 h 6464302"/>
              <a:gd name="connsiteX2205" fmla="*/ 6229923 w 11965575"/>
              <a:gd name="connsiteY2205" fmla="*/ 5908990 h 6464302"/>
              <a:gd name="connsiteX2206" fmla="*/ 6218236 w 11965575"/>
              <a:gd name="connsiteY2206" fmla="*/ 5904853 h 6464302"/>
              <a:gd name="connsiteX2207" fmla="*/ 6215045 w 11965575"/>
              <a:gd name="connsiteY2207" fmla="*/ 5919648 h 6464302"/>
              <a:gd name="connsiteX2208" fmla="*/ 6221952 w 11965575"/>
              <a:gd name="connsiteY2208" fmla="*/ 5928461 h 6464302"/>
              <a:gd name="connsiteX2209" fmla="*/ 6201418 w 11965575"/>
              <a:gd name="connsiteY2209" fmla="*/ 5921756 h 6464302"/>
              <a:gd name="connsiteX2210" fmla="*/ 6192105 w 11965575"/>
              <a:gd name="connsiteY2210" fmla="*/ 5922394 h 6464302"/>
              <a:gd name="connsiteX2211" fmla="*/ 6165539 w 11965575"/>
              <a:gd name="connsiteY2211" fmla="*/ 5928915 h 6464302"/>
              <a:gd name="connsiteX2212" fmla="*/ 6150163 w 11965575"/>
              <a:gd name="connsiteY2212" fmla="*/ 5921974 h 6464302"/>
              <a:gd name="connsiteX2213" fmla="*/ 6121192 w 11965575"/>
              <a:gd name="connsiteY2213" fmla="*/ 5902918 h 6464302"/>
              <a:gd name="connsiteX2214" fmla="*/ 6095437 w 11965575"/>
              <a:gd name="connsiteY2214" fmla="*/ 5924899 h 6464302"/>
              <a:gd name="connsiteX2215" fmla="*/ 6081465 w 11965575"/>
              <a:gd name="connsiteY2215" fmla="*/ 5943370 h 6464302"/>
              <a:gd name="connsiteX2216" fmla="*/ 6079123 w 11965575"/>
              <a:gd name="connsiteY2216" fmla="*/ 5924371 h 6464302"/>
              <a:gd name="connsiteX2217" fmla="*/ 6071467 w 11965575"/>
              <a:gd name="connsiteY2217" fmla="*/ 5906675 h 6464302"/>
              <a:gd name="connsiteX2218" fmla="*/ 6031212 w 11965575"/>
              <a:gd name="connsiteY2218" fmla="*/ 5908726 h 6464302"/>
              <a:gd name="connsiteX2219" fmla="*/ 6022648 w 11965575"/>
              <a:gd name="connsiteY2219" fmla="*/ 5918247 h 6464302"/>
              <a:gd name="connsiteX2220" fmla="*/ 6011083 w 11965575"/>
              <a:gd name="connsiteY2220" fmla="*/ 5927266 h 6464302"/>
              <a:gd name="connsiteX2221" fmla="*/ 5990455 w 11965575"/>
              <a:gd name="connsiteY2221" fmla="*/ 5928208 h 6464302"/>
              <a:gd name="connsiteX2222" fmla="*/ 5944796 w 11965575"/>
              <a:gd name="connsiteY2222" fmla="*/ 5904182 h 6464302"/>
              <a:gd name="connsiteX2223" fmla="*/ 5929326 w 11965575"/>
              <a:gd name="connsiteY2223" fmla="*/ 5904888 h 6464302"/>
              <a:gd name="connsiteX2224" fmla="*/ 5919012 w 11965575"/>
              <a:gd name="connsiteY2224" fmla="*/ 5905360 h 6464302"/>
              <a:gd name="connsiteX2225" fmla="*/ 5885572 w 11965575"/>
              <a:gd name="connsiteY2225" fmla="*/ 5888842 h 6464302"/>
              <a:gd name="connsiteX2226" fmla="*/ 5847507 w 11965575"/>
              <a:gd name="connsiteY2226" fmla="*/ 5875932 h 6464302"/>
              <a:gd name="connsiteX2227" fmla="*/ 5843194 w 11965575"/>
              <a:gd name="connsiteY2227" fmla="*/ 5877403 h 6464302"/>
              <a:gd name="connsiteX2228" fmla="*/ 5829099 w 11965575"/>
              <a:gd name="connsiteY2228" fmla="*/ 5882718 h 6464302"/>
              <a:gd name="connsiteX2229" fmla="*/ 5803782 w 11965575"/>
              <a:gd name="connsiteY2229" fmla="*/ 5880689 h 6464302"/>
              <a:gd name="connsiteX2230" fmla="*/ 5782969 w 11965575"/>
              <a:gd name="connsiteY2230" fmla="*/ 5861897 h 6464302"/>
              <a:gd name="connsiteX2231" fmla="*/ 5763905 w 11965575"/>
              <a:gd name="connsiteY2231" fmla="*/ 5852153 h 6464302"/>
              <a:gd name="connsiteX2232" fmla="*/ 5713929 w 11965575"/>
              <a:gd name="connsiteY2232" fmla="*/ 5864626 h 6464302"/>
              <a:gd name="connsiteX2233" fmla="*/ 5681926 w 11965575"/>
              <a:gd name="connsiteY2233" fmla="*/ 5859294 h 6464302"/>
              <a:gd name="connsiteX2234" fmla="*/ 5664641 w 11965575"/>
              <a:gd name="connsiteY2234" fmla="*/ 5879403 h 6464302"/>
              <a:gd name="connsiteX2235" fmla="*/ 5667390 w 11965575"/>
              <a:gd name="connsiteY2235" fmla="*/ 5888619 h 6464302"/>
              <a:gd name="connsiteX2236" fmla="*/ 5634139 w 11965575"/>
              <a:gd name="connsiteY2236" fmla="*/ 5856806 h 6464302"/>
              <a:gd name="connsiteX2237" fmla="*/ 5623636 w 11965575"/>
              <a:gd name="connsiteY2237" fmla="*/ 5872572 h 6464302"/>
              <a:gd name="connsiteX2238" fmla="*/ 5609104 w 11965575"/>
              <a:gd name="connsiteY2238" fmla="*/ 5866867 h 6464302"/>
              <a:gd name="connsiteX2239" fmla="*/ 5594790 w 11965575"/>
              <a:gd name="connsiteY2239" fmla="*/ 5866671 h 6464302"/>
              <a:gd name="connsiteX2240" fmla="*/ 5572693 w 11965575"/>
              <a:gd name="connsiteY2240" fmla="*/ 5870653 h 6464302"/>
              <a:gd name="connsiteX2241" fmla="*/ 5555066 w 11965575"/>
              <a:gd name="connsiteY2241" fmla="*/ 5872095 h 6464302"/>
              <a:gd name="connsiteX2242" fmla="*/ 5518157 w 11965575"/>
              <a:gd name="connsiteY2242" fmla="*/ 5858284 h 6464302"/>
              <a:gd name="connsiteX2243" fmla="*/ 5500624 w 11965575"/>
              <a:gd name="connsiteY2243" fmla="*/ 5852078 h 6464302"/>
              <a:gd name="connsiteX2244" fmla="*/ 5492936 w 11965575"/>
              <a:gd name="connsiteY2244" fmla="*/ 5848609 h 6464302"/>
              <a:gd name="connsiteX2245" fmla="*/ 5507004 w 11965575"/>
              <a:gd name="connsiteY2245" fmla="*/ 5822490 h 6464302"/>
              <a:gd name="connsiteX2246" fmla="*/ 5531694 w 11965575"/>
              <a:gd name="connsiteY2246" fmla="*/ 5828793 h 6464302"/>
              <a:gd name="connsiteX2247" fmla="*/ 5535380 w 11965575"/>
              <a:gd name="connsiteY2247" fmla="*/ 5831596 h 6464302"/>
              <a:gd name="connsiteX2248" fmla="*/ 5540945 w 11965575"/>
              <a:gd name="connsiteY2248" fmla="*/ 5821577 h 6464302"/>
              <a:gd name="connsiteX2249" fmla="*/ 5538570 w 11965575"/>
              <a:gd name="connsiteY2249" fmla="*/ 5816803 h 6464302"/>
              <a:gd name="connsiteX2250" fmla="*/ 5486627 w 11965575"/>
              <a:gd name="connsiteY2250" fmla="*/ 5814717 h 6464302"/>
              <a:gd name="connsiteX2251" fmla="*/ 5475469 w 11965575"/>
              <a:gd name="connsiteY2251" fmla="*/ 5813953 h 6464302"/>
              <a:gd name="connsiteX2252" fmla="*/ 5463937 w 11965575"/>
              <a:gd name="connsiteY2252" fmla="*/ 5808747 h 6464302"/>
              <a:gd name="connsiteX2253" fmla="*/ 5439712 w 11965575"/>
              <a:gd name="connsiteY2253" fmla="*/ 5834269 h 6464302"/>
              <a:gd name="connsiteX2254" fmla="*/ 5444681 w 11965575"/>
              <a:gd name="connsiteY2254" fmla="*/ 5849326 h 6464302"/>
              <a:gd name="connsiteX2255" fmla="*/ 5438804 w 11965575"/>
              <a:gd name="connsiteY2255" fmla="*/ 5861483 h 6464302"/>
              <a:gd name="connsiteX2256" fmla="*/ 5430585 w 11965575"/>
              <a:gd name="connsiteY2256" fmla="*/ 5854641 h 6464302"/>
              <a:gd name="connsiteX2257" fmla="*/ 5415365 w 11965575"/>
              <a:gd name="connsiteY2257" fmla="*/ 5846633 h 6464302"/>
              <a:gd name="connsiteX2258" fmla="*/ 5393049 w 11965575"/>
              <a:gd name="connsiteY2258" fmla="*/ 5845104 h 6464302"/>
              <a:gd name="connsiteX2259" fmla="*/ 5358857 w 11965575"/>
              <a:gd name="connsiteY2259" fmla="*/ 5854733 h 6464302"/>
              <a:gd name="connsiteX2260" fmla="*/ 5331105 w 11965575"/>
              <a:gd name="connsiteY2260" fmla="*/ 5841352 h 6464302"/>
              <a:gd name="connsiteX2261" fmla="*/ 5313572 w 11965575"/>
              <a:gd name="connsiteY2261" fmla="*/ 5835148 h 6464302"/>
              <a:gd name="connsiteX2262" fmla="*/ 5242377 w 11965575"/>
              <a:gd name="connsiteY2262" fmla="*/ 5838611 h 6464302"/>
              <a:gd name="connsiteX2263" fmla="*/ 5214842 w 11965575"/>
              <a:gd name="connsiteY2263" fmla="*/ 5830741 h 6464302"/>
              <a:gd name="connsiteX2264" fmla="*/ 5186061 w 11965575"/>
              <a:gd name="connsiteY2264" fmla="*/ 5796390 h 6464302"/>
              <a:gd name="connsiteX2265" fmla="*/ 5182780 w 11965575"/>
              <a:gd name="connsiteY2265" fmla="*/ 5783802 h 6464302"/>
              <a:gd name="connsiteX2266" fmla="*/ 5163874 w 11965575"/>
              <a:gd name="connsiteY2266" fmla="*/ 5772989 h 6464302"/>
              <a:gd name="connsiteX2267" fmla="*/ 5153807 w 11965575"/>
              <a:gd name="connsiteY2267" fmla="*/ 5799774 h 6464302"/>
              <a:gd name="connsiteX2268" fmla="*/ 5167212 w 11965575"/>
              <a:gd name="connsiteY2268" fmla="*/ 5827185 h 6464302"/>
              <a:gd name="connsiteX2269" fmla="*/ 5169805 w 11965575"/>
              <a:gd name="connsiteY2269" fmla="*/ 5837468 h 6464302"/>
              <a:gd name="connsiteX2270" fmla="*/ 5160927 w 11965575"/>
              <a:gd name="connsiteY2270" fmla="*/ 5849126 h 6464302"/>
              <a:gd name="connsiteX2271" fmla="*/ 5150240 w 11965575"/>
              <a:gd name="connsiteY2271" fmla="*/ 5845156 h 6464302"/>
              <a:gd name="connsiteX2272" fmla="*/ 5063452 w 11965575"/>
              <a:gd name="connsiteY2272" fmla="*/ 5801142 h 6464302"/>
              <a:gd name="connsiteX2273" fmla="*/ 5081109 w 11965575"/>
              <a:gd name="connsiteY2273" fmla="*/ 5820502 h 6464302"/>
              <a:gd name="connsiteX2274" fmla="*/ 5093921 w 11965575"/>
              <a:gd name="connsiteY2274" fmla="*/ 5837963 h 6464302"/>
              <a:gd name="connsiteX2275" fmla="*/ 5086417 w 11965575"/>
              <a:gd name="connsiteY2275" fmla="*/ 5854228 h 6464302"/>
              <a:gd name="connsiteX2276" fmla="*/ 5018971 w 11965575"/>
              <a:gd name="connsiteY2276" fmla="*/ 5867074 h 6464302"/>
              <a:gd name="connsiteX2277" fmla="*/ 4996187 w 11965575"/>
              <a:gd name="connsiteY2277" fmla="*/ 5868752 h 6464302"/>
              <a:gd name="connsiteX2278" fmla="*/ 4967966 w 11965575"/>
              <a:gd name="connsiteY2278" fmla="*/ 5858577 h 6464302"/>
              <a:gd name="connsiteX2279" fmla="*/ 4945026 w 11965575"/>
              <a:gd name="connsiteY2279" fmla="*/ 5861324 h 6464302"/>
              <a:gd name="connsiteX2280" fmla="*/ 4940775 w 11965575"/>
              <a:gd name="connsiteY2280" fmla="*/ 5869373 h 6464302"/>
              <a:gd name="connsiteX2281" fmla="*/ 4936902 w 11965575"/>
              <a:gd name="connsiteY2281" fmla="*/ 5846835 h 6464302"/>
              <a:gd name="connsiteX2282" fmla="*/ 4933151 w 11965575"/>
              <a:gd name="connsiteY2282" fmla="*/ 5837451 h 6464302"/>
              <a:gd name="connsiteX2283" fmla="*/ 4915808 w 11965575"/>
              <a:gd name="connsiteY2283" fmla="*/ 5815953 h 6464302"/>
              <a:gd name="connsiteX2284" fmla="*/ 4910372 w 11965575"/>
              <a:gd name="connsiteY2284" fmla="*/ 5804100 h 6464302"/>
              <a:gd name="connsiteX2285" fmla="*/ 4874149 w 11965575"/>
              <a:gd name="connsiteY2285" fmla="*/ 5792593 h 6464302"/>
              <a:gd name="connsiteX2286" fmla="*/ 4895556 w 11965575"/>
              <a:gd name="connsiteY2286" fmla="*/ 5821336 h 6464302"/>
              <a:gd name="connsiteX2287" fmla="*/ 4886427 w 11965575"/>
              <a:gd name="connsiteY2287" fmla="*/ 5841709 h 6464302"/>
              <a:gd name="connsiteX2288" fmla="*/ 4883866 w 11965575"/>
              <a:gd name="connsiteY2288" fmla="*/ 5817200 h 6464302"/>
              <a:gd name="connsiteX2289" fmla="*/ 4862866 w 11965575"/>
              <a:gd name="connsiteY2289" fmla="*/ 5813702 h 6464302"/>
              <a:gd name="connsiteX2290" fmla="*/ 4853958 w 11965575"/>
              <a:gd name="connsiteY2290" fmla="*/ 5804555 h 6464302"/>
              <a:gd name="connsiteX2291" fmla="*/ 4835458 w 11965575"/>
              <a:gd name="connsiteY2291" fmla="*/ 5783958 h 6464302"/>
              <a:gd name="connsiteX2292" fmla="*/ 4810924 w 11965575"/>
              <a:gd name="connsiteY2292" fmla="*/ 5776586 h 6464302"/>
              <a:gd name="connsiteX2293" fmla="*/ 4800298 w 11965575"/>
              <a:gd name="connsiteY2293" fmla="*/ 5779195 h 6464302"/>
              <a:gd name="connsiteX2294" fmla="*/ 4787672 w 11965575"/>
              <a:gd name="connsiteY2294" fmla="*/ 5781470 h 6464302"/>
              <a:gd name="connsiteX2295" fmla="*/ 4740012 w 11965575"/>
              <a:gd name="connsiteY2295" fmla="*/ 5757110 h 6464302"/>
              <a:gd name="connsiteX2296" fmla="*/ 4717133 w 11965575"/>
              <a:gd name="connsiteY2296" fmla="*/ 5766434 h 6464302"/>
              <a:gd name="connsiteX2297" fmla="*/ 4712726 w 11965575"/>
              <a:gd name="connsiteY2297" fmla="*/ 5775553 h 6464302"/>
              <a:gd name="connsiteX2298" fmla="*/ 4701412 w 11965575"/>
              <a:gd name="connsiteY2298" fmla="*/ 5775857 h 6464302"/>
              <a:gd name="connsiteX2299" fmla="*/ 4699568 w 11965575"/>
              <a:gd name="connsiteY2299" fmla="*/ 5774455 h 6464302"/>
              <a:gd name="connsiteX2300" fmla="*/ 4683410 w 11965575"/>
              <a:gd name="connsiteY2300" fmla="*/ 5772858 h 6464302"/>
              <a:gd name="connsiteX2301" fmla="*/ 4654939 w 11965575"/>
              <a:gd name="connsiteY2301" fmla="*/ 5771399 h 6464302"/>
              <a:gd name="connsiteX2302" fmla="*/ 4629561 w 11965575"/>
              <a:gd name="connsiteY2302" fmla="*/ 5762792 h 6464302"/>
              <a:gd name="connsiteX2303" fmla="*/ 4590369 w 11965575"/>
              <a:gd name="connsiteY2303" fmla="*/ 5771588 h 6464302"/>
              <a:gd name="connsiteX2304" fmla="*/ 4566991 w 11965575"/>
              <a:gd name="connsiteY2304" fmla="*/ 5763315 h 6464302"/>
              <a:gd name="connsiteX2305" fmla="*/ 4549364 w 11965575"/>
              <a:gd name="connsiteY2305" fmla="*/ 5764757 h 6464302"/>
              <a:gd name="connsiteX2306" fmla="*/ 4538364 w 11965575"/>
              <a:gd name="connsiteY2306" fmla="*/ 5762924 h 6464302"/>
              <a:gd name="connsiteX2307" fmla="*/ 4528958 w 11965575"/>
              <a:gd name="connsiteY2307" fmla="*/ 5736181 h 6464302"/>
              <a:gd name="connsiteX2308" fmla="*/ 4525019 w 11965575"/>
              <a:gd name="connsiteY2308" fmla="*/ 5742092 h 6464302"/>
              <a:gd name="connsiteX2309" fmla="*/ 4502828 w 11965575"/>
              <a:gd name="connsiteY2309" fmla="*/ 5753721 h 6464302"/>
              <a:gd name="connsiteX2310" fmla="*/ 4475981 w 11965575"/>
              <a:gd name="connsiteY2310" fmla="*/ 5748153 h 6464302"/>
              <a:gd name="connsiteX2311" fmla="*/ 4434381 w 11965575"/>
              <a:gd name="connsiteY2311" fmla="*/ 5766401 h 6464302"/>
              <a:gd name="connsiteX2312" fmla="*/ 4421940 w 11965575"/>
              <a:gd name="connsiteY2312" fmla="*/ 5788411 h 6464302"/>
              <a:gd name="connsiteX2313" fmla="*/ 4414000 w 11965575"/>
              <a:gd name="connsiteY2313" fmla="*/ 5793657 h 6464302"/>
              <a:gd name="connsiteX2314" fmla="*/ 4412251 w 11965575"/>
              <a:gd name="connsiteY2314" fmla="*/ 5784608 h 6464302"/>
              <a:gd name="connsiteX2315" fmla="*/ 4410752 w 11965575"/>
              <a:gd name="connsiteY2315" fmla="*/ 5766843 h 6464302"/>
              <a:gd name="connsiteX2316" fmla="*/ 4413004 w 11965575"/>
              <a:gd name="connsiteY2316" fmla="*/ 5758460 h 6464302"/>
              <a:gd name="connsiteX2317" fmla="*/ 4406193 w 11965575"/>
              <a:gd name="connsiteY2317" fmla="*/ 5742000 h 6464302"/>
              <a:gd name="connsiteX2318" fmla="*/ 4367407 w 11965575"/>
              <a:gd name="connsiteY2318" fmla="*/ 5741012 h 6464302"/>
              <a:gd name="connsiteX2319" fmla="*/ 4347529 w 11965575"/>
              <a:gd name="connsiteY2319" fmla="*/ 5750836 h 6464302"/>
              <a:gd name="connsiteX2320" fmla="*/ 4330276 w 11965575"/>
              <a:gd name="connsiteY2320" fmla="*/ 5756720 h 6464302"/>
              <a:gd name="connsiteX2321" fmla="*/ 4262236 w 11965575"/>
              <a:gd name="connsiteY2321" fmla="*/ 5759616 h 6464302"/>
              <a:gd name="connsiteX2322" fmla="*/ 4260079 w 11965575"/>
              <a:gd name="connsiteY2322" fmla="*/ 5760351 h 6464302"/>
              <a:gd name="connsiteX2323" fmla="*/ 4209952 w 11965575"/>
              <a:gd name="connsiteY2323" fmla="*/ 5738864 h 6464302"/>
              <a:gd name="connsiteX2324" fmla="*/ 4208012 w 11965575"/>
              <a:gd name="connsiteY2324" fmla="*/ 5745109 h 6464302"/>
              <a:gd name="connsiteX2325" fmla="*/ 4199074 w 11965575"/>
              <a:gd name="connsiteY2325" fmla="*/ 5750188 h 6464302"/>
              <a:gd name="connsiteX2326" fmla="*/ 4193229 w 11965575"/>
              <a:gd name="connsiteY2326" fmla="*/ 5748119 h 6464302"/>
              <a:gd name="connsiteX2327" fmla="*/ 4191822 w 11965575"/>
              <a:gd name="connsiteY2327" fmla="*/ 5757737 h 6464302"/>
              <a:gd name="connsiteX2328" fmla="*/ 4192884 w 11965575"/>
              <a:gd name="connsiteY2328" fmla="*/ 5764481 h 6464302"/>
              <a:gd name="connsiteX2329" fmla="*/ 4187258 w 11965575"/>
              <a:gd name="connsiteY2329" fmla="*/ 5767924 h 6464302"/>
              <a:gd name="connsiteX2330" fmla="*/ 4164037 w 11965575"/>
              <a:gd name="connsiteY2330" fmla="*/ 5758582 h 6464302"/>
              <a:gd name="connsiteX2331" fmla="*/ 4146066 w 11965575"/>
              <a:gd name="connsiteY2331" fmla="*/ 5776387 h 6464302"/>
              <a:gd name="connsiteX2332" fmla="*/ 4156851 w 11965575"/>
              <a:gd name="connsiteY2332" fmla="*/ 5737680 h 6464302"/>
              <a:gd name="connsiteX2333" fmla="*/ 4160164 w 11965575"/>
              <a:gd name="connsiteY2333" fmla="*/ 5736043 h 6464302"/>
              <a:gd name="connsiteX2334" fmla="*/ 4173042 w 11965575"/>
              <a:gd name="connsiteY2334" fmla="*/ 5725052 h 6464302"/>
              <a:gd name="connsiteX2335" fmla="*/ 4157822 w 11965575"/>
              <a:gd name="connsiteY2335" fmla="*/ 5717043 h 6464302"/>
              <a:gd name="connsiteX2336" fmla="*/ 4115348 w 11965575"/>
              <a:gd name="connsiteY2336" fmla="*/ 5713251 h 6464302"/>
              <a:gd name="connsiteX2337" fmla="*/ 4106348 w 11965575"/>
              <a:gd name="connsiteY2337" fmla="*/ 5711751 h 6464302"/>
              <a:gd name="connsiteX2338" fmla="*/ 4086251 w 11965575"/>
              <a:gd name="connsiteY2338" fmla="*/ 5716066 h 6464302"/>
              <a:gd name="connsiteX2339" fmla="*/ 4072311 w 11965575"/>
              <a:gd name="connsiteY2339" fmla="*/ 5720312 h 6464302"/>
              <a:gd name="connsiteX2340" fmla="*/ 4059277 w 11965575"/>
              <a:gd name="connsiteY2340" fmla="*/ 5732371 h 6464302"/>
              <a:gd name="connsiteX2341" fmla="*/ 4044869 w 11965575"/>
              <a:gd name="connsiteY2341" fmla="*/ 5739823 h 6464302"/>
              <a:gd name="connsiteX2342" fmla="*/ 4035181 w 11965575"/>
              <a:gd name="connsiteY2342" fmla="*/ 5736020 h 6464302"/>
              <a:gd name="connsiteX2343" fmla="*/ 4028805 w 11965575"/>
              <a:gd name="connsiteY2343" fmla="*/ 5730579 h 6464302"/>
              <a:gd name="connsiteX2344" fmla="*/ 4005272 w 11965575"/>
              <a:gd name="connsiteY2344" fmla="*/ 5723374 h 6464302"/>
              <a:gd name="connsiteX2345" fmla="*/ 3994645 w 11965575"/>
              <a:gd name="connsiteY2345" fmla="*/ 5725983 h 6464302"/>
              <a:gd name="connsiteX2346" fmla="*/ 3929199 w 11965575"/>
              <a:gd name="connsiteY2346" fmla="*/ 5739163 h 6464302"/>
              <a:gd name="connsiteX2347" fmla="*/ 3896038 w 11965575"/>
              <a:gd name="connsiteY2347" fmla="*/ 5734733 h 6464302"/>
              <a:gd name="connsiteX2348" fmla="*/ 3875757 w 11965575"/>
              <a:gd name="connsiteY2348" fmla="*/ 5719312 h 6464302"/>
              <a:gd name="connsiteX2349" fmla="*/ 3860723 w 11965575"/>
              <a:gd name="connsiteY2349" fmla="*/ 5731040 h 6464302"/>
              <a:gd name="connsiteX2350" fmla="*/ 3832596 w 11965575"/>
              <a:gd name="connsiteY2350" fmla="*/ 5713218 h 6464302"/>
              <a:gd name="connsiteX2351" fmla="*/ 3827847 w 11965575"/>
              <a:gd name="connsiteY2351" fmla="*/ 5703668 h 6464302"/>
              <a:gd name="connsiteX2352" fmla="*/ 3817627 w 11965575"/>
              <a:gd name="connsiteY2352" fmla="*/ 5696492 h 6464302"/>
              <a:gd name="connsiteX2353" fmla="*/ 3810063 w 11965575"/>
              <a:gd name="connsiteY2353" fmla="*/ 5706180 h 6464302"/>
              <a:gd name="connsiteX2354" fmla="*/ 3789025 w 11965575"/>
              <a:gd name="connsiteY2354" fmla="*/ 5751936 h 6464302"/>
              <a:gd name="connsiteX2355" fmla="*/ 3767771 w 11965575"/>
              <a:gd name="connsiteY2355" fmla="*/ 5757152 h 6464302"/>
              <a:gd name="connsiteX2356" fmla="*/ 3742987 w 11965575"/>
              <a:gd name="connsiteY2356" fmla="*/ 5758496 h 6464302"/>
              <a:gd name="connsiteX2357" fmla="*/ 3710576 w 11965575"/>
              <a:gd name="connsiteY2357" fmla="*/ 5762948 h 6464302"/>
              <a:gd name="connsiteX2358" fmla="*/ 3667383 w 11965575"/>
              <a:gd name="connsiteY2358" fmla="*/ 5771079 h 6464302"/>
              <a:gd name="connsiteX2359" fmla="*/ 3633286 w 11965575"/>
              <a:gd name="connsiteY2359" fmla="*/ 5773061 h 6464302"/>
              <a:gd name="connsiteX2360" fmla="*/ 3607941 w 11965575"/>
              <a:gd name="connsiteY2360" fmla="*/ 5750228 h 6464302"/>
              <a:gd name="connsiteX2361" fmla="*/ 3560154 w 11965575"/>
              <a:gd name="connsiteY2361" fmla="*/ 5747742 h 6464302"/>
              <a:gd name="connsiteX2362" fmla="*/ 3558684 w 11965575"/>
              <a:gd name="connsiteY2362" fmla="*/ 5750780 h 6464302"/>
              <a:gd name="connsiteX2363" fmla="*/ 3545528 w 11965575"/>
              <a:gd name="connsiteY2363" fmla="*/ 5749683 h 6464302"/>
              <a:gd name="connsiteX2364" fmla="*/ 3521150 w 11965575"/>
              <a:gd name="connsiteY2364" fmla="*/ 5741244 h 6464302"/>
              <a:gd name="connsiteX2365" fmla="*/ 3488209 w 11965575"/>
              <a:gd name="connsiteY2365" fmla="*/ 5742324 h 6464302"/>
              <a:gd name="connsiteX2366" fmla="*/ 3512400 w 11965575"/>
              <a:gd name="connsiteY2366" fmla="*/ 5731028 h 6464302"/>
              <a:gd name="connsiteX2367" fmla="*/ 3539810 w 11965575"/>
              <a:gd name="connsiteY2367" fmla="*/ 5725742 h 6464302"/>
              <a:gd name="connsiteX2368" fmla="*/ 3537000 w 11965575"/>
              <a:gd name="connsiteY2368" fmla="*/ 5709949 h 6464302"/>
              <a:gd name="connsiteX2369" fmla="*/ 3533094 w 11965575"/>
              <a:gd name="connsiteY2369" fmla="*/ 5701636 h 6464302"/>
              <a:gd name="connsiteX2370" fmla="*/ 3500715 w 11965575"/>
              <a:gd name="connsiteY2370" fmla="*/ 5691863 h 6464302"/>
              <a:gd name="connsiteX2371" fmla="*/ 3483306 w 11965575"/>
              <a:gd name="connsiteY2371" fmla="*/ 5698815 h 6464302"/>
              <a:gd name="connsiteX2372" fmla="*/ 3476992 w 11965575"/>
              <a:gd name="connsiteY2372" fmla="*/ 5699953 h 6464302"/>
              <a:gd name="connsiteX2373" fmla="*/ 3464054 w 11965575"/>
              <a:gd name="connsiteY2373" fmla="*/ 5704364 h 6464302"/>
              <a:gd name="connsiteX2374" fmla="*/ 3462428 w 11965575"/>
              <a:gd name="connsiteY2374" fmla="*/ 5708472 h 6464302"/>
              <a:gd name="connsiteX2375" fmla="*/ 3449710 w 11965575"/>
              <a:gd name="connsiteY2375" fmla="*/ 5683366 h 6464302"/>
              <a:gd name="connsiteX2376" fmla="*/ 3444335 w 11965575"/>
              <a:gd name="connsiteY2376" fmla="*/ 5678091 h 6464302"/>
              <a:gd name="connsiteX2377" fmla="*/ 3434770 w 11965575"/>
              <a:gd name="connsiteY2377" fmla="*/ 5687444 h 6464302"/>
              <a:gd name="connsiteX2378" fmla="*/ 3437270 w 11965575"/>
              <a:gd name="connsiteY2378" fmla="*/ 5705375 h 6464302"/>
              <a:gd name="connsiteX2379" fmla="*/ 3432705 w 11965575"/>
              <a:gd name="connsiteY2379" fmla="*/ 5715562 h 6464302"/>
              <a:gd name="connsiteX2380" fmla="*/ 3375041 w 11965575"/>
              <a:gd name="connsiteY2380" fmla="*/ 5724565 h 6464302"/>
              <a:gd name="connsiteX2381" fmla="*/ 3354446 w 11965575"/>
              <a:gd name="connsiteY2381" fmla="*/ 5711282 h 6464302"/>
              <a:gd name="connsiteX2382" fmla="*/ 3330538 w 11965575"/>
              <a:gd name="connsiteY2382" fmla="*/ 5699637 h 6464302"/>
              <a:gd name="connsiteX2383" fmla="*/ 3328130 w 11965575"/>
              <a:gd name="connsiteY2383" fmla="*/ 5709087 h 6464302"/>
              <a:gd name="connsiteX2384" fmla="*/ 3335975 w 11965575"/>
              <a:gd name="connsiteY2384" fmla="*/ 5711489 h 6464302"/>
              <a:gd name="connsiteX2385" fmla="*/ 3348132 w 11965575"/>
              <a:gd name="connsiteY2385" fmla="*/ 5712420 h 6464302"/>
              <a:gd name="connsiteX2386" fmla="*/ 3347413 w 11965575"/>
              <a:gd name="connsiteY2386" fmla="*/ 5724342 h 6464302"/>
              <a:gd name="connsiteX2387" fmla="*/ 3334630 w 11965575"/>
              <a:gd name="connsiteY2387" fmla="*/ 5727685 h 6464302"/>
              <a:gd name="connsiteX2388" fmla="*/ 3324534 w 11965575"/>
              <a:gd name="connsiteY2388" fmla="*/ 5733666 h 6464302"/>
              <a:gd name="connsiteX2389" fmla="*/ 3323752 w 11965575"/>
              <a:gd name="connsiteY2389" fmla="*/ 5739009 h 6464302"/>
              <a:gd name="connsiteX2390" fmla="*/ 3319813 w 11965575"/>
              <a:gd name="connsiteY2390" fmla="*/ 5744920 h 6464302"/>
              <a:gd name="connsiteX2391" fmla="*/ 3314282 w 11965575"/>
              <a:gd name="connsiteY2391" fmla="*/ 5740715 h 6464302"/>
              <a:gd name="connsiteX2392" fmla="*/ 3289999 w 11965575"/>
              <a:gd name="connsiteY2392" fmla="*/ 5724628 h 6464302"/>
              <a:gd name="connsiteX2393" fmla="*/ 3281904 w 11965575"/>
              <a:gd name="connsiteY2393" fmla="*/ 5730943 h 6464302"/>
              <a:gd name="connsiteX2394" fmla="*/ 3280028 w 11965575"/>
              <a:gd name="connsiteY2394" fmla="*/ 5743767 h 6464302"/>
              <a:gd name="connsiteX2395" fmla="*/ 3263462 w 11965575"/>
              <a:gd name="connsiteY2395" fmla="*/ 5751953 h 6464302"/>
              <a:gd name="connsiteX2396" fmla="*/ 3246304 w 11965575"/>
              <a:gd name="connsiteY2396" fmla="*/ 5750189 h 6464302"/>
              <a:gd name="connsiteX2397" fmla="*/ 3226334 w 11965575"/>
              <a:gd name="connsiteY2397" fmla="*/ 5732632 h 6464302"/>
              <a:gd name="connsiteX2398" fmla="*/ 3219992 w 11965575"/>
              <a:gd name="connsiteY2398" fmla="*/ 5712966 h 6464302"/>
              <a:gd name="connsiteX2399" fmla="*/ 3226993 w 11965575"/>
              <a:gd name="connsiteY2399" fmla="*/ 5714132 h 6464302"/>
              <a:gd name="connsiteX2400" fmla="*/ 3259810 w 11965575"/>
              <a:gd name="connsiteY2400" fmla="*/ 5699895 h 6464302"/>
              <a:gd name="connsiteX2401" fmla="*/ 3273220 w 11965575"/>
              <a:gd name="connsiteY2401" fmla="*/ 5692277 h 6464302"/>
              <a:gd name="connsiteX2402" fmla="*/ 3331196 w 11965575"/>
              <a:gd name="connsiteY2402" fmla="*/ 5681136 h 6464302"/>
              <a:gd name="connsiteX2403" fmla="*/ 3403426 w 11965575"/>
              <a:gd name="connsiteY2403" fmla="*/ 5663613 h 6464302"/>
              <a:gd name="connsiteX2404" fmla="*/ 3441714 w 11965575"/>
              <a:gd name="connsiteY2404" fmla="*/ 5647003 h 6464302"/>
              <a:gd name="connsiteX2405" fmla="*/ 3467966 w 11965575"/>
              <a:gd name="connsiteY2405" fmla="*/ 5642620 h 6464302"/>
              <a:gd name="connsiteX2406" fmla="*/ 3494940 w 11965575"/>
              <a:gd name="connsiteY2406" fmla="*/ 5626314 h 6464302"/>
              <a:gd name="connsiteX2407" fmla="*/ 3525787 w 11965575"/>
              <a:gd name="connsiteY2407" fmla="*/ 5632547 h 6464302"/>
              <a:gd name="connsiteX2408" fmla="*/ 3563511 w 11965575"/>
              <a:gd name="connsiteY2408" fmla="*/ 5626791 h 6464302"/>
              <a:gd name="connsiteX2409" fmla="*/ 3600017 w 11965575"/>
              <a:gd name="connsiteY2409" fmla="*/ 5615357 h 6464302"/>
              <a:gd name="connsiteX2410" fmla="*/ 3621112 w 11965575"/>
              <a:gd name="connsiteY2410" fmla="*/ 5611210 h 6464302"/>
              <a:gd name="connsiteX2411" fmla="*/ 3649211 w 11965575"/>
              <a:gd name="connsiteY2411" fmla="*/ 5608228 h 6464302"/>
              <a:gd name="connsiteX2412" fmla="*/ 3738066 w 11965575"/>
              <a:gd name="connsiteY2412" fmla="*/ 5589096 h 6464302"/>
              <a:gd name="connsiteX2413" fmla="*/ 3792512 w 11965575"/>
              <a:gd name="connsiteY2413" fmla="*/ 5574082 h 6464302"/>
              <a:gd name="connsiteX2414" fmla="*/ 3798171 w 11965575"/>
              <a:gd name="connsiteY2414" fmla="*/ 5556417 h 6464302"/>
              <a:gd name="connsiteX2415" fmla="*/ 3799265 w 11965575"/>
              <a:gd name="connsiteY2415" fmla="*/ 5548936 h 6464302"/>
              <a:gd name="connsiteX2416" fmla="*/ 3806830 w 11965575"/>
              <a:gd name="connsiteY2416" fmla="*/ 5539249 h 6464302"/>
              <a:gd name="connsiteX2417" fmla="*/ 3836520 w 11965575"/>
              <a:gd name="connsiteY2417" fmla="*/ 5546385 h 6464302"/>
              <a:gd name="connsiteX2418" fmla="*/ 3838895 w 11965575"/>
              <a:gd name="connsiteY2418" fmla="*/ 5551159 h 6464302"/>
              <a:gd name="connsiteX2419" fmla="*/ 3848336 w 11965575"/>
              <a:gd name="connsiteY2419" fmla="*/ 5528649 h 6464302"/>
              <a:gd name="connsiteX2420" fmla="*/ 3855617 w 11965575"/>
              <a:gd name="connsiteY2420" fmla="*/ 5541903 h 6464302"/>
              <a:gd name="connsiteX2421" fmla="*/ 3883776 w 11965575"/>
              <a:gd name="connsiteY2421" fmla="*/ 5545500 h 6464302"/>
              <a:gd name="connsiteX2422" fmla="*/ 3899593 w 11965575"/>
              <a:gd name="connsiteY2422" fmla="*/ 5528431 h 6464302"/>
              <a:gd name="connsiteX2423" fmla="*/ 3927001 w 11965575"/>
              <a:gd name="connsiteY2423" fmla="*/ 5523144 h 6464302"/>
              <a:gd name="connsiteX2424" fmla="*/ 3944473 w 11965575"/>
              <a:gd name="connsiteY2424" fmla="*/ 5522771 h 6464302"/>
              <a:gd name="connsiteX2425" fmla="*/ 3965006 w 11965575"/>
              <a:gd name="connsiteY2425" fmla="*/ 5529476 h 6464302"/>
              <a:gd name="connsiteX2426" fmla="*/ 3976727 w 11965575"/>
              <a:gd name="connsiteY2426" fmla="*/ 5519387 h 6464302"/>
              <a:gd name="connsiteX2427" fmla="*/ 3990947 w 11965575"/>
              <a:gd name="connsiteY2427" fmla="*/ 5527230 h 6464302"/>
              <a:gd name="connsiteX2428" fmla="*/ 4006261 w 11965575"/>
              <a:gd name="connsiteY2428" fmla="*/ 5527591 h 6464302"/>
              <a:gd name="connsiteX2429" fmla="*/ 4033017 w 11965575"/>
              <a:gd name="connsiteY2429" fmla="*/ 5505776 h 6464302"/>
              <a:gd name="connsiteX2430" fmla="*/ 4044862 w 11965575"/>
              <a:gd name="connsiteY2430" fmla="*/ 5508844 h 6464302"/>
              <a:gd name="connsiteX2431" fmla="*/ 4063239 w 11965575"/>
              <a:gd name="connsiteY2431" fmla="*/ 5516284 h 6464302"/>
              <a:gd name="connsiteX2432" fmla="*/ 4085648 w 11965575"/>
              <a:gd name="connsiteY2432" fmla="*/ 5510166 h 6464302"/>
              <a:gd name="connsiteX2433" fmla="*/ 4091368 w 11965575"/>
              <a:gd name="connsiteY2433" fmla="*/ 5499077 h 6464302"/>
              <a:gd name="connsiteX2434" fmla="*/ 4089681 w 11965575"/>
              <a:gd name="connsiteY2434" fmla="*/ 5496607 h 6464302"/>
              <a:gd name="connsiteX2435" fmla="*/ 4072461 w 11965575"/>
              <a:gd name="connsiteY2435" fmla="*/ 5488265 h 6464302"/>
              <a:gd name="connsiteX2436" fmla="*/ 4081119 w 11965575"/>
              <a:gd name="connsiteY2436" fmla="*/ 5471098 h 6464302"/>
              <a:gd name="connsiteX2437" fmla="*/ 4060649 w 11965575"/>
              <a:gd name="connsiteY2437" fmla="*/ 5470971 h 6464302"/>
              <a:gd name="connsiteX2438" fmla="*/ 4044117 w 11965575"/>
              <a:gd name="connsiteY2438" fmla="*/ 5464933 h 6464302"/>
              <a:gd name="connsiteX2439" fmla="*/ 4037210 w 11965575"/>
              <a:gd name="connsiteY2439" fmla="*/ 5456119 h 6464302"/>
              <a:gd name="connsiteX2440" fmla="*/ 4014956 w 11965575"/>
              <a:gd name="connsiteY2440" fmla="*/ 5461169 h 6464302"/>
              <a:gd name="connsiteX2441" fmla="*/ 4009018 w 11965575"/>
              <a:gd name="connsiteY2441" fmla="*/ 5466749 h 6464302"/>
              <a:gd name="connsiteX2442" fmla="*/ 4013335 w 11965575"/>
              <a:gd name="connsiteY2442" fmla="*/ 5430249 h 6464302"/>
              <a:gd name="connsiteX2443" fmla="*/ 4020430 w 11965575"/>
              <a:gd name="connsiteY2443" fmla="*/ 5423767 h 6464302"/>
              <a:gd name="connsiteX2444" fmla="*/ 4025649 w 11965575"/>
              <a:gd name="connsiteY2444" fmla="*/ 5430111 h 6464302"/>
              <a:gd name="connsiteX2445" fmla="*/ 4031711 w 11965575"/>
              <a:gd name="connsiteY2445" fmla="*/ 5437689 h 6464302"/>
              <a:gd name="connsiteX2446" fmla="*/ 4036276 w 11965575"/>
              <a:gd name="connsiteY2446" fmla="*/ 5427501 h 6464302"/>
              <a:gd name="connsiteX2447" fmla="*/ 4012211 w 11965575"/>
              <a:gd name="connsiteY2447" fmla="*/ 5416925 h 6464302"/>
              <a:gd name="connsiteX2448" fmla="*/ 4000366 w 11965575"/>
              <a:gd name="connsiteY2448" fmla="*/ 5413857 h 6464302"/>
              <a:gd name="connsiteX2449" fmla="*/ 3977928 w 11965575"/>
              <a:gd name="connsiteY2449" fmla="*/ 5399172 h 6464302"/>
              <a:gd name="connsiteX2450" fmla="*/ 3959144 w 11965575"/>
              <a:gd name="connsiteY2450" fmla="*/ 5401516 h 6464302"/>
              <a:gd name="connsiteX2451" fmla="*/ 3939545 w 11965575"/>
              <a:gd name="connsiteY2451" fmla="*/ 5423429 h 6464302"/>
              <a:gd name="connsiteX2452" fmla="*/ 3937480 w 11965575"/>
              <a:gd name="connsiteY2452" fmla="*/ 5451547 h 6464302"/>
              <a:gd name="connsiteX2453" fmla="*/ 3873626 w 11965575"/>
              <a:gd name="connsiteY2453" fmla="*/ 5474844 h 6464302"/>
              <a:gd name="connsiteX2454" fmla="*/ 3856720 w 11965575"/>
              <a:gd name="connsiteY2454" fmla="*/ 5464365 h 6464302"/>
              <a:gd name="connsiteX2455" fmla="*/ 3843467 w 11965575"/>
              <a:gd name="connsiteY2455" fmla="*/ 5470913 h 6464302"/>
              <a:gd name="connsiteX2456" fmla="*/ 3842684 w 11965575"/>
              <a:gd name="connsiteY2456" fmla="*/ 5476257 h 6464302"/>
              <a:gd name="connsiteX2457" fmla="*/ 3829276 w 11965575"/>
              <a:gd name="connsiteY2457" fmla="*/ 5483875 h 6464302"/>
              <a:gd name="connsiteX2458" fmla="*/ 3817806 w 11965575"/>
              <a:gd name="connsiteY2458" fmla="*/ 5485249 h 6464302"/>
              <a:gd name="connsiteX2459" fmla="*/ 3795741 w 11965575"/>
              <a:gd name="connsiteY2459" fmla="*/ 5475005 h 6464302"/>
              <a:gd name="connsiteX2460" fmla="*/ 3777303 w 11965575"/>
              <a:gd name="connsiteY2460" fmla="*/ 5460987 h 6464302"/>
              <a:gd name="connsiteX2461" fmla="*/ 3753800 w 11965575"/>
              <a:gd name="connsiteY2461" fmla="*/ 5474586 h 6464302"/>
              <a:gd name="connsiteX2462" fmla="*/ 3738670 w 11965575"/>
              <a:gd name="connsiteY2462" fmla="*/ 5493959 h 6464302"/>
              <a:gd name="connsiteX2463" fmla="*/ 3705104 w 11965575"/>
              <a:gd name="connsiteY2463" fmla="*/ 5499314 h 6464302"/>
              <a:gd name="connsiteX2464" fmla="*/ 3693790 w 11965575"/>
              <a:gd name="connsiteY2464" fmla="*/ 5499618 h 6464302"/>
              <a:gd name="connsiteX2465" fmla="*/ 3675068 w 11965575"/>
              <a:gd name="connsiteY2465" fmla="*/ 5508541 h 6464302"/>
              <a:gd name="connsiteX2466" fmla="*/ 3659284 w 11965575"/>
              <a:gd name="connsiteY2466" fmla="*/ 5511385 h 6464302"/>
              <a:gd name="connsiteX2467" fmla="*/ 3652502 w 11965575"/>
              <a:gd name="connsiteY2467" fmla="*/ 5515728 h 6464302"/>
              <a:gd name="connsiteX2468" fmla="*/ 3658877 w 11965575"/>
              <a:gd name="connsiteY2468" fmla="*/ 5521169 h 6464302"/>
              <a:gd name="connsiteX2469" fmla="*/ 3667784 w 11965575"/>
              <a:gd name="connsiteY2469" fmla="*/ 5530316 h 6464302"/>
              <a:gd name="connsiteX2470" fmla="*/ 3663845 w 11965575"/>
              <a:gd name="connsiteY2470" fmla="*/ 5536227 h 6464302"/>
              <a:gd name="connsiteX2471" fmla="*/ 3649842 w 11965575"/>
              <a:gd name="connsiteY2471" fmla="*/ 5533894 h 6464302"/>
              <a:gd name="connsiteX2472" fmla="*/ 3649000 w 11965575"/>
              <a:gd name="connsiteY2472" fmla="*/ 5532660 h 6464302"/>
              <a:gd name="connsiteX2473" fmla="*/ 3603777 w 11965575"/>
              <a:gd name="connsiteY2473" fmla="*/ 5519652 h 6464302"/>
              <a:gd name="connsiteX2474" fmla="*/ 3591838 w 11965575"/>
              <a:gd name="connsiteY2474" fmla="*/ 5524231 h 6464302"/>
              <a:gd name="connsiteX2475" fmla="*/ 3554492 w 11965575"/>
              <a:gd name="connsiteY2475" fmla="*/ 5499400 h 6464302"/>
              <a:gd name="connsiteX2476" fmla="*/ 3549742 w 11965575"/>
              <a:gd name="connsiteY2476" fmla="*/ 5489852 h 6464302"/>
              <a:gd name="connsiteX2477" fmla="*/ 3539646 w 11965575"/>
              <a:gd name="connsiteY2477" fmla="*/ 5495832 h 6464302"/>
              <a:gd name="connsiteX2478" fmla="*/ 3531144 w 11965575"/>
              <a:gd name="connsiteY2478" fmla="*/ 5511931 h 6464302"/>
              <a:gd name="connsiteX2479" fmla="*/ 3527769 w 11965575"/>
              <a:gd name="connsiteY2479" fmla="*/ 5506990 h 6464302"/>
              <a:gd name="connsiteX2480" fmla="*/ 3518863 w 11965575"/>
              <a:gd name="connsiteY2480" fmla="*/ 5497843 h 6464302"/>
              <a:gd name="connsiteX2481" fmla="*/ 3509516 w 11965575"/>
              <a:gd name="connsiteY2481" fmla="*/ 5512706 h 6464302"/>
              <a:gd name="connsiteX2482" fmla="*/ 3502640 w 11965575"/>
              <a:gd name="connsiteY2482" fmla="*/ 5524697 h 6464302"/>
              <a:gd name="connsiteX2483" fmla="*/ 3487700 w 11965575"/>
              <a:gd name="connsiteY2483" fmla="*/ 5528776 h 6464302"/>
              <a:gd name="connsiteX2484" fmla="*/ 3480135 w 11965575"/>
              <a:gd name="connsiteY2484" fmla="*/ 5538462 h 6464302"/>
              <a:gd name="connsiteX2485" fmla="*/ 3476040 w 11965575"/>
              <a:gd name="connsiteY2485" fmla="*/ 5545444 h 6464302"/>
              <a:gd name="connsiteX2486" fmla="*/ 3470822 w 11965575"/>
              <a:gd name="connsiteY2486" fmla="*/ 5539100 h 6464302"/>
              <a:gd name="connsiteX2487" fmla="*/ 3461290 w 11965575"/>
              <a:gd name="connsiteY2487" fmla="*/ 5534228 h 6464302"/>
              <a:gd name="connsiteX2488" fmla="*/ 3385714 w 11965575"/>
              <a:gd name="connsiteY2488" fmla="*/ 5567614 h 6464302"/>
              <a:gd name="connsiteX2489" fmla="*/ 3360680 w 11965575"/>
              <a:gd name="connsiteY2489" fmla="*/ 5577675 h 6464302"/>
              <a:gd name="connsiteX2490" fmla="*/ 3332426 w 11965575"/>
              <a:gd name="connsiteY2490" fmla="*/ 5581725 h 6464302"/>
              <a:gd name="connsiteX2491" fmla="*/ 3309172 w 11965575"/>
              <a:gd name="connsiteY2491" fmla="*/ 5586608 h 6464302"/>
              <a:gd name="connsiteX2492" fmla="*/ 3325584 w 11965575"/>
              <a:gd name="connsiteY2492" fmla="*/ 5544461 h 6464302"/>
              <a:gd name="connsiteX2493" fmla="*/ 3329714 w 11965575"/>
              <a:gd name="connsiteY2493" fmla="*/ 5523255 h 6464302"/>
              <a:gd name="connsiteX2494" fmla="*/ 3329276 w 11965575"/>
              <a:gd name="connsiteY2494" fmla="*/ 5512236 h 6464302"/>
              <a:gd name="connsiteX2495" fmla="*/ 3317682 w 11965575"/>
              <a:gd name="connsiteY2495" fmla="*/ 5500452 h 6464302"/>
              <a:gd name="connsiteX2496" fmla="*/ 3292334 w 11965575"/>
              <a:gd name="connsiteY2496" fmla="*/ 5512649 h 6464302"/>
              <a:gd name="connsiteX2497" fmla="*/ 3270925 w 11965575"/>
              <a:gd name="connsiteY2497" fmla="*/ 5518935 h 6464302"/>
              <a:gd name="connsiteX2498" fmla="*/ 3265080 w 11965575"/>
              <a:gd name="connsiteY2498" fmla="*/ 5516866 h 6464302"/>
              <a:gd name="connsiteX2499" fmla="*/ 3250515 w 11965575"/>
              <a:gd name="connsiteY2499" fmla="*/ 5525386 h 6464302"/>
              <a:gd name="connsiteX2500" fmla="*/ 3241889 w 11965575"/>
              <a:gd name="connsiteY2500" fmla="*/ 5528328 h 6464302"/>
              <a:gd name="connsiteX2501" fmla="*/ 3221356 w 11965575"/>
              <a:gd name="connsiteY2501" fmla="*/ 5521623 h 6464302"/>
              <a:gd name="connsiteX2502" fmla="*/ 3207228 w 11965575"/>
              <a:gd name="connsiteY2502" fmla="*/ 5541163 h 6464302"/>
              <a:gd name="connsiteX2503" fmla="*/ 3194724 w 11965575"/>
              <a:gd name="connsiteY2503" fmla="*/ 5556595 h 6464302"/>
              <a:gd name="connsiteX2504" fmla="*/ 3178846 w 11965575"/>
              <a:gd name="connsiteY2504" fmla="*/ 5567087 h 6464302"/>
              <a:gd name="connsiteX2505" fmla="*/ 3174846 w 11965575"/>
              <a:gd name="connsiteY2505" fmla="*/ 5566420 h 6464302"/>
              <a:gd name="connsiteX2506" fmla="*/ 3169504 w 11965575"/>
              <a:gd name="connsiteY2506" fmla="*/ 5546920 h 6464302"/>
              <a:gd name="connsiteX2507" fmla="*/ 3154567 w 11965575"/>
              <a:gd name="connsiteY2507" fmla="*/ 5515970 h 6464302"/>
              <a:gd name="connsiteX2508" fmla="*/ 3152411 w 11965575"/>
              <a:gd name="connsiteY2508" fmla="*/ 5516706 h 6464302"/>
              <a:gd name="connsiteX2509" fmla="*/ 3123314 w 11965575"/>
              <a:gd name="connsiteY2509" fmla="*/ 5519520 h 6464302"/>
              <a:gd name="connsiteX2510" fmla="*/ 3099340 w 11965575"/>
              <a:gd name="connsiteY2510" fmla="*/ 5536326 h 6464302"/>
              <a:gd name="connsiteX2511" fmla="*/ 3093467 w 11965575"/>
              <a:gd name="connsiteY2511" fmla="*/ 5513454 h 6464302"/>
              <a:gd name="connsiteX2512" fmla="*/ 3080654 w 11965575"/>
              <a:gd name="connsiteY2512" fmla="*/ 5495994 h 6464302"/>
              <a:gd name="connsiteX2513" fmla="*/ 3023707 w 11965575"/>
              <a:gd name="connsiteY2513" fmla="*/ 5528104 h 6464302"/>
              <a:gd name="connsiteX2514" fmla="*/ 3006829 w 11965575"/>
              <a:gd name="connsiteY2514" fmla="*/ 5538429 h 6464302"/>
              <a:gd name="connsiteX2515" fmla="*/ 2991235 w 11965575"/>
              <a:gd name="connsiteY2515" fmla="*/ 5525980 h 6464302"/>
              <a:gd name="connsiteX2516" fmla="*/ 2962890 w 11965575"/>
              <a:gd name="connsiteY2516" fmla="*/ 5502647 h 6464302"/>
              <a:gd name="connsiteX2517" fmla="*/ 2951732 w 11965575"/>
              <a:gd name="connsiteY2517" fmla="*/ 5501883 h 6464302"/>
              <a:gd name="connsiteX2518" fmla="*/ 2949888 w 11965575"/>
              <a:gd name="connsiteY2518" fmla="*/ 5500481 h 6464302"/>
              <a:gd name="connsiteX2519" fmla="*/ 2950576 w 11965575"/>
              <a:gd name="connsiteY2519" fmla="*/ 5502785 h 6464302"/>
              <a:gd name="connsiteX2520" fmla="*/ 2951013 w 11965575"/>
              <a:gd name="connsiteY2520" fmla="*/ 5513805 h 6464302"/>
              <a:gd name="connsiteX2521" fmla="*/ 2927944 w 11965575"/>
              <a:gd name="connsiteY2521" fmla="*/ 5538424 h 6464302"/>
              <a:gd name="connsiteX2522" fmla="*/ 2905037 w 11965575"/>
              <a:gd name="connsiteY2522" fmla="*/ 5526944 h 6464302"/>
              <a:gd name="connsiteX2523" fmla="*/ 2887034 w 11965575"/>
              <a:gd name="connsiteY2523" fmla="*/ 5523945 h 6464302"/>
              <a:gd name="connsiteX2524" fmla="*/ 2875878 w 11965575"/>
              <a:gd name="connsiteY2524" fmla="*/ 5523181 h 6464302"/>
              <a:gd name="connsiteX2525" fmla="*/ 2880068 w 11965575"/>
              <a:gd name="connsiteY2525" fmla="*/ 5508553 h 6464302"/>
              <a:gd name="connsiteX2526" fmla="*/ 2932266 w 11965575"/>
              <a:gd name="connsiteY2526" fmla="*/ 5466894 h 6464302"/>
              <a:gd name="connsiteX2527" fmla="*/ 2942298 w 11965575"/>
              <a:gd name="connsiteY2527" fmla="*/ 5454335 h 6464302"/>
              <a:gd name="connsiteX2528" fmla="*/ 2965462 w 11965575"/>
              <a:gd name="connsiteY2528" fmla="*/ 5422070 h 6464302"/>
              <a:gd name="connsiteX2529" fmla="*/ 2990529 w 11965575"/>
              <a:gd name="connsiteY2529" fmla="*/ 5397783 h 6464302"/>
              <a:gd name="connsiteX2530" fmla="*/ 3003687 w 11965575"/>
              <a:gd name="connsiteY2530" fmla="*/ 5398881 h 6464302"/>
              <a:gd name="connsiteX2531" fmla="*/ 3008062 w 11965575"/>
              <a:gd name="connsiteY2531" fmla="*/ 5403989 h 6464302"/>
              <a:gd name="connsiteX2532" fmla="*/ 3009312 w 11965575"/>
              <a:gd name="connsiteY2532" fmla="*/ 5395439 h 6464302"/>
              <a:gd name="connsiteX2533" fmla="*/ 3014702 w 11965575"/>
              <a:gd name="connsiteY2533" fmla="*/ 5382243 h 6464302"/>
              <a:gd name="connsiteX2534" fmla="*/ 3027133 w 11965575"/>
              <a:gd name="connsiteY2534" fmla="*/ 5377691 h 6464302"/>
              <a:gd name="connsiteX2535" fmla="*/ 3026329 w 11965575"/>
              <a:gd name="connsiteY2535" fmla="*/ 5377013 h 6464302"/>
              <a:gd name="connsiteX2536" fmla="*/ 3006374 w 11965575"/>
              <a:gd name="connsiteY2536" fmla="*/ 5362356 h 6464302"/>
              <a:gd name="connsiteX2537" fmla="*/ 2999720 w 11965575"/>
              <a:gd name="connsiteY2537" fmla="*/ 5368109 h 6464302"/>
              <a:gd name="connsiteX2538" fmla="*/ 2998179 w 11965575"/>
              <a:gd name="connsiteY2538" fmla="*/ 5379793 h 6464302"/>
              <a:gd name="connsiteX2539" fmla="*/ 2984566 w 11965575"/>
              <a:gd name="connsiteY2539" fmla="*/ 5387251 h 6464302"/>
              <a:gd name="connsiteX2540" fmla="*/ 2970465 w 11965575"/>
              <a:gd name="connsiteY2540" fmla="*/ 5385644 h 6464302"/>
              <a:gd name="connsiteX2541" fmla="*/ 2954054 w 11965575"/>
              <a:gd name="connsiteY2541" fmla="*/ 5369648 h 6464302"/>
              <a:gd name="connsiteX2542" fmla="*/ 2948841 w 11965575"/>
              <a:gd name="connsiteY2542" fmla="*/ 5351730 h 6464302"/>
              <a:gd name="connsiteX2543" fmla="*/ 2954595 w 11965575"/>
              <a:gd name="connsiteY2543" fmla="*/ 5352792 h 6464302"/>
              <a:gd name="connsiteX2544" fmla="*/ 2981564 w 11965575"/>
              <a:gd name="connsiteY2544" fmla="*/ 5339821 h 6464302"/>
              <a:gd name="connsiteX2545" fmla="*/ 2992584 w 11965575"/>
              <a:gd name="connsiteY2545" fmla="*/ 5332879 h 6464302"/>
              <a:gd name="connsiteX2546" fmla="*/ 3040230 w 11965575"/>
              <a:gd name="connsiteY2546" fmla="*/ 5322729 h 6464302"/>
              <a:gd name="connsiteX2547" fmla="*/ 3099588 w 11965575"/>
              <a:gd name="connsiteY2547" fmla="*/ 5306763 h 6464302"/>
              <a:gd name="connsiteX2548" fmla="*/ 3131054 w 11965575"/>
              <a:gd name="connsiteY2548" fmla="*/ 5291630 h 6464302"/>
              <a:gd name="connsiteX2549" fmla="*/ 3152629 w 11965575"/>
              <a:gd name="connsiteY2549" fmla="*/ 5287636 h 6464302"/>
              <a:gd name="connsiteX2550" fmla="*/ 3152903 w 11965575"/>
              <a:gd name="connsiteY2550" fmla="*/ 5287617 h 6464302"/>
              <a:gd name="connsiteX2551" fmla="*/ 3149384 w 11965575"/>
              <a:gd name="connsiteY2551" fmla="*/ 5280982 h 6464302"/>
              <a:gd name="connsiteX2552" fmla="*/ 3136246 w 11965575"/>
              <a:gd name="connsiteY2552" fmla="*/ 5284129 h 6464302"/>
              <a:gd name="connsiteX2553" fmla="*/ 3040702 w 11965575"/>
              <a:gd name="connsiteY2553" fmla="*/ 5299958 h 6464302"/>
              <a:gd name="connsiteX2554" fmla="*/ 3017700 w 11965575"/>
              <a:gd name="connsiteY2554" fmla="*/ 5296126 h 6464302"/>
              <a:gd name="connsiteX2555" fmla="*/ 2983132 w 11965575"/>
              <a:gd name="connsiteY2555" fmla="*/ 5301313 h 6464302"/>
              <a:gd name="connsiteX2556" fmla="*/ 2957816 w 11965575"/>
              <a:gd name="connsiteY2556" fmla="*/ 5299286 h 6464302"/>
              <a:gd name="connsiteX2557" fmla="*/ 2955820 w 11965575"/>
              <a:gd name="connsiteY2557" fmla="*/ 5263923 h 6464302"/>
              <a:gd name="connsiteX2558" fmla="*/ 2974418 w 11965575"/>
              <a:gd name="connsiteY2558" fmla="*/ 5241844 h 6464302"/>
              <a:gd name="connsiteX2559" fmla="*/ 2985510 w 11965575"/>
              <a:gd name="connsiteY2559" fmla="*/ 5271059 h 6464302"/>
              <a:gd name="connsiteX2560" fmla="*/ 2995606 w 11965575"/>
              <a:gd name="connsiteY2560" fmla="*/ 5265078 h 6464302"/>
              <a:gd name="connsiteX2561" fmla="*/ 2995952 w 11965575"/>
              <a:gd name="connsiteY2561" fmla="*/ 5248715 h 6464302"/>
              <a:gd name="connsiteX2562" fmla="*/ 3021551 w 11965575"/>
              <a:gd name="connsiteY2562" fmla="*/ 5227802 h 6464302"/>
              <a:gd name="connsiteX2563" fmla="*/ 3023546 w 11965575"/>
              <a:gd name="connsiteY2563" fmla="*/ 5228135 h 6464302"/>
              <a:gd name="connsiteX2564" fmla="*/ 3025629 w 11965575"/>
              <a:gd name="connsiteY2564" fmla="*/ 5215681 h 6464302"/>
              <a:gd name="connsiteX2565" fmla="*/ 3032683 w 11965575"/>
              <a:gd name="connsiteY2565" fmla="*/ 5203339 h 6464302"/>
              <a:gd name="connsiteX2566" fmla="*/ 3031618 w 11965575"/>
              <a:gd name="connsiteY2566" fmla="*/ 5201017 h 6464302"/>
              <a:gd name="connsiteX2567" fmla="*/ 3035822 w 11965575"/>
              <a:gd name="connsiteY2567" fmla="*/ 5196792 h 6464302"/>
              <a:gd name="connsiteX2568" fmla="*/ 3035866 w 11965575"/>
              <a:gd name="connsiteY2568" fmla="*/ 5196788 h 6464302"/>
              <a:gd name="connsiteX2569" fmla="*/ 3039011 w 11965575"/>
              <a:gd name="connsiteY2569" fmla="*/ 5178881 h 6464302"/>
              <a:gd name="connsiteX2570" fmla="*/ 3038652 w 11965575"/>
              <a:gd name="connsiteY2570" fmla="*/ 5168842 h 6464302"/>
              <a:gd name="connsiteX2571" fmla="*/ 3029124 w 11965575"/>
              <a:gd name="connsiteY2571" fmla="*/ 5158105 h 6464302"/>
              <a:gd name="connsiteX2572" fmla="*/ 3008293 w 11965575"/>
              <a:gd name="connsiteY2572" fmla="*/ 5169218 h 6464302"/>
              <a:gd name="connsiteX2573" fmla="*/ 2990698 w 11965575"/>
              <a:gd name="connsiteY2573" fmla="*/ 5174945 h 6464302"/>
              <a:gd name="connsiteX2574" fmla="*/ 2985896 w 11965575"/>
              <a:gd name="connsiteY2574" fmla="*/ 5173060 h 6464302"/>
              <a:gd name="connsiteX2575" fmla="*/ 2973925 w 11965575"/>
              <a:gd name="connsiteY2575" fmla="*/ 5180823 h 6464302"/>
              <a:gd name="connsiteX2576" fmla="*/ 2966836 w 11965575"/>
              <a:gd name="connsiteY2576" fmla="*/ 5183504 h 6464302"/>
              <a:gd name="connsiteX2577" fmla="*/ 2949962 w 11965575"/>
              <a:gd name="connsiteY2577" fmla="*/ 5177394 h 6464302"/>
              <a:gd name="connsiteX2578" fmla="*/ 2938351 w 11965575"/>
              <a:gd name="connsiteY2578" fmla="*/ 5195198 h 6464302"/>
              <a:gd name="connsiteX2579" fmla="*/ 2928076 w 11965575"/>
              <a:gd name="connsiteY2579" fmla="*/ 5209258 h 6464302"/>
              <a:gd name="connsiteX2580" fmla="*/ 2915028 w 11965575"/>
              <a:gd name="connsiteY2580" fmla="*/ 5218817 h 6464302"/>
              <a:gd name="connsiteX2581" fmla="*/ 2911740 w 11965575"/>
              <a:gd name="connsiteY2581" fmla="*/ 5218210 h 6464302"/>
              <a:gd name="connsiteX2582" fmla="*/ 2907350 w 11965575"/>
              <a:gd name="connsiteY2582" fmla="*/ 5200443 h 6464302"/>
              <a:gd name="connsiteX2583" fmla="*/ 2895074 w 11965575"/>
              <a:gd name="connsiteY2583" fmla="*/ 5172244 h 6464302"/>
              <a:gd name="connsiteX2584" fmla="*/ 2893303 w 11965575"/>
              <a:gd name="connsiteY2584" fmla="*/ 5172914 h 6464302"/>
              <a:gd name="connsiteX2585" fmla="*/ 2869390 w 11965575"/>
              <a:gd name="connsiteY2585" fmla="*/ 5175478 h 6464302"/>
              <a:gd name="connsiteX2586" fmla="*/ 2849689 w 11965575"/>
              <a:gd name="connsiteY2586" fmla="*/ 5190791 h 6464302"/>
              <a:gd name="connsiteX2587" fmla="*/ 2844862 w 11965575"/>
              <a:gd name="connsiteY2587" fmla="*/ 5169952 h 6464302"/>
              <a:gd name="connsiteX2588" fmla="*/ 2834332 w 11965575"/>
              <a:gd name="connsiteY2588" fmla="*/ 5154044 h 6464302"/>
              <a:gd name="connsiteX2589" fmla="*/ 2787532 w 11965575"/>
              <a:gd name="connsiteY2589" fmla="*/ 5183300 h 6464302"/>
              <a:gd name="connsiteX2590" fmla="*/ 2773662 w 11965575"/>
              <a:gd name="connsiteY2590" fmla="*/ 5192707 h 6464302"/>
              <a:gd name="connsiteX2591" fmla="*/ 2760847 w 11965575"/>
              <a:gd name="connsiteY2591" fmla="*/ 5181364 h 6464302"/>
              <a:gd name="connsiteX2592" fmla="*/ 2737552 w 11965575"/>
              <a:gd name="connsiteY2592" fmla="*/ 5160105 h 6464302"/>
              <a:gd name="connsiteX2593" fmla="*/ 2728383 w 11965575"/>
              <a:gd name="connsiteY2593" fmla="*/ 5159409 h 6464302"/>
              <a:gd name="connsiteX2594" fmla="*/ 2726868 w 11965575"/>
              <a:gd name="connsiteY2594" fmla="*/ 5158132 h 6464302"/>
              <a:gd name="connsiteX2595" fmla="*/ 2727432 w 11965575"/>
              <a:gd name="connsiteY2595" fmla="*/ 5160231 h 6464302"/>
              <a:gd name="connsiteX2596" fmla="*/ 2727792 w 11965575"/>
              <a:gd name="connsiteY2596" fmla="*/ 5170271 h 6464302"/>
              <a:gd name="connsiteX2597" fmla="*/ 2708834 w 11965575"/>
              <a:gd name="connsiteY2597" fmla="*/ 5192702 h 6464302"/>
              <a:gd name="connsiteX2598" fmla="*/ 2690008 w 11965575"/>
              <a:gd name="connsiteY2598" fmla="*/ 5182243 h 6464302"/>
              <a:gd name="connsiteX2599" fmla="*/ 2675214 w 11965575"/>
              <a:gd name="connsiteY2599" fmla="*/ 5179510 h 6464302"/>
              <a:gd name="connsiteX2600" fmla="*/ 2666046 w 11965575"/>
              <a:gd name="connsiteY2600" fmla="*/ 5178814 h 6464302"/>
              <a:gd name="connsiteX2601" fmla="*/ 2669488 w 11965575"/>
              <a:gd name="connsiteY2601" fmla="*/ 5165486 h 6464302"/>
              <a:gd name="connsiteX2602" fmla="*/ 2712386 w 11965575"/>
              <a:gd name="connsiteY2602" fmla="*/ 5127530 h 6464302"/>
              <a:gd name="connsiteX2603" fmla="*/ 2720630 w 11965575"/>
              <a:gd name="connsiteY2603" fmla="*/ 5116088 h 6464302"/>
              <a:gd name="connsiteX2604" fmla="*/ 2739666 w 11965575"/>
              <a:gd name="connsiteY2604" fmla="*/ 5086690 h 6464302"/>
              <a:gd name="connsiteX2605" fmla="*/ 2760266 w 11965575"/>
              <a:gd name="connsiteY2605" fmla="*/ 5064562 h 6464302"/>
              <a:gd name="connsiteX2606" fmla="*/ 2771080 w 11965575"/>
              <a:gd name="connsiteY2606" fmla="*/ 5065563 h 6464302"/>
              <a:gd name="connsiteX2607" fmla="*/ 2774675 w 11965575"/>
              <a:gd name="connsiteY2607" fmla="*/ 5070216 h 6464302"/>
              <a:gd name="connsiteX2608" fmla="*/ 2775703 w 11965575"/>
              <a:gd name="connsiteY2608" fmla="*/ 5062427 h 6464302"/>
              <a:gd name="connsiteX2609" fmla="*/ 2790474 w 11965575"/>
              <a:gd name="connsiteY2609" fmla="*/ 5046204 h 6464302"/>
              <a:gd name="connsiteX2610" fmla="*/ 2795070 w 11965575"/>
              <a:gd name="connsiteY2610" fmla="*/ 5056030 h 6464302"/>
              <a:gd name="connsiteX2611" fmla="*/ 2797330 w 11965575"/>
              <a:gd name="connsiteY2611" fmla="*/ 5064426 h 6464302"/>
              <a:gd name="connsiteX2612" fmla="*/ 2805062 w 11965575"/>
              <a:gd name="connsiteY2612" fmla="*/ 5056878 h 6464302"/>
              <a:gd name="connsiteX2613" fmla="*/ 2804882 w 11965575"/>
              <a:gd name="connsiteY2613" fmla="*/ 5051858 h 6464302"/>
              <a:gd name="connsiteX2614" fmla="*/ 2815158 w 11965575"/>
              <a:gd name="connsiteY2614" fmla="*/ 5037798 h 6464302"/>
              <a:gd name="connsiteX2615" fmla="*/ 2837683 w 11965575"/>
              <a:gd name="connsiteY2615" fmla="*/ 5032982 h 6464302"/>
              <a:gd name="connsiteX2616" fmla="*/ 2851118 w 11965575"/>
              <a:gd name="connsiteY2616" fmla="*/ 5020502 h 6464302"/>
              <a:gd name="connsiteX2617" fmla="*/ 2858206 w 11965575"/>
              <a:gd name="connsiteY2617" fmla="*/ 5017822 h 6464302"/>
              <a:gd name="connsiteX2618" fmla="*/ 2874516 w 11965575"/>
              <a:gd name="connsiteY2618" fmla="*/ 5021832 h 6464302"/>
              <a:gd name="connsiteX2619" fmla="*/ 2923214 w 11965575"/>
              <a:gd name="connsiteY2619" fmla="*/ 5022847 h 6464302"/>
              <a:gd name="connsiteX2620" fmla="*/ 2943044 w 11965575"/>
              <a:gd name="connsiteY2620" fmla="*/ 5006562 h 6464302"/>
              <a:gd name="connsiteX2621" fmla="*/ 2939012 w 11965575"/>
              <a:gd name="connsiteY2621" fmla="*/ 4998836 h 6464302"/>
              <a:gd name="connsiteX2622" fmla="*/ 2914690 w 11965575"/>
              <a:gd name="connsiteY2622" fmla="*/ 4985367 h 6464302"/>
              <a:gd name="connsiteX2623" fmla="*/ 2909065 w 11965575"/>
              <a:gd name="connsiteY2623" fmla="*/ 4983331 h 6464302"/>
              <a:gd name="connsiteX2624" fmla="*/ 2910787 w 11965575"/>
              <a:gd name="connsiteY2624" fmla="*/ 4976668 h 6464302"/>
              <a:gd name="connsiteX2625" fmla="*/ 2911866 w 11965575"/>
              <a:gd name="connsiteY2625" fmla="*/ 4974871 h 6464302"/>
              <a:gd name="connsiteX2626" fmla="*/ 2916310 w 11965575"/>
              <a:gd name="connsiteY2626" fmla="*/ 4966716 h 6464302"/>
              <a:gd name="connsiteX2627" fmla="*/ 2905933 w 11965575"/>
              <a:gd name="connsiteY2627" fmla="*/ 4968789 h 6464302"/>
              <a:gd name="connsiteX2628" fmla="*/ 2902825 w 11965575"/>
              <a:gd name="connsiteY2628" fmla="*/ 4973202 h 6464302"/>
              <a:gd name="connsiteX2629" fmla="*/ 2897379 w 11965575"/>
              <a:gd name="connsiteY2629" fmla="*/ 4976185 h 6464302"/>
              <a:gd name="connsiteX2630" fmla="*/ 2896507 w 11965575"/>
              <a:gd name="connsiteY2630" fmla="*/ 4970040 h 6464302"/>
              <a:gd name="connsiteX2631" fmla="*/ 2880018 w 11965575"/>
              <a:gd name="connsiteY2631" fmla="*/ 4961011 h 6464302"/>
              <a:gd name="connsiteX2632" fmla="*/ 2801499 w 11965575"/>
              <a:gd name="connsiteY2632" fmla="*/ 4975432 h 6464302"/>
              <a:gd name="connsiteX2633" fmla="*/ 2782596 w 11965575"/>
              <a:gd name="connsiteY2633" fmla="*/ 4971940 h 6464302"/>
              <a:gd name="connsiteX2634" fmla="*/ 2754188 w 11965575"/>
              <a:gd name="connsiteY2634" fmla="*/ 4976667 h 6464302"/>
              <a:gd name="connsiteX2635" fmla="*/ 2733384 w 11965575"/>
              <a:gd name="connsiteY2635" fmla="*/ 4974820 h 6464302"/>
              <a:gd name="connsiteX2636" fmla="*/ 2731742 w 11965575"/>
              <a:gd name="connsiteY2636" fmla="*/ 4942600 h 6464302"/>
              <a:gd name="connsiteX2637" fmla="*/ 2747026 w 11965575"/>
              <a:gd name="connsiteY2637" fmla="*/ 4922484 h 6464302"/>
              <a:gd name="connsiteX2638" fmla="*/ 2756142 w 11965575"/>
              <a:gd name="connsiteY2638" fmla="*/ 4949102 h 6464302"/>
              <a:gd name="connsiteX2639" fmla="*/ 2764439 w 11965575"/>
              <a:gd name="connsiteY2639" fmla="*/ 4943653 h 6464302"/>
              <a:gd name="connsiteX2640" fmla="*/ 2764724 w 11965575"/>
              <a:gd name="connsiteY2640" fmla="*/ 4928744 h 6464302"/>
              <a:gd name="connsiteX2641" fmla="*/ 2785761 w 11965575"/>
              <a:gd name="connsiteY2641" fmla="*/ 4909690 h 6464302"/>
              <a:gd name="connsiteX2642" fmla="*/ 2793158 w 11965575"/>
              <a:gd name="connsiteY2642" fmla="*/ 4911056 h 6464302"/>
              <a:gd name="connsiteX2643" fmla="*/ 2801583 w 11965575"/>
              <a:gd name="connsiteY2643" fmla="*/ 4904633 h 6464302"/>
              <a:gd name="connsiteX2644" fmla="*/ 2798502 w 11965575"/>
              <a:gd name="connsiteY2644" fmla="*/ 4896085 h 6464302"/>
              <a:gd name="connsiteX2645" fmla="*/ 2794034 w 11965575"/>
              <a:gd name="connsiteY2645" fmla="*/ 4885286 h 6464302"/>
              <a:gd name="connsiteX2646" fmla="*/ 2803023 w 11965575"/>
              <a:gd name="connsiteY2646" fmla="*/ 4880963 h 6464302"/>
              <a:gd name="connsiteX2647" fmla="*/ 2929625 w 11965575"/>
              <a:gd name="connsiteY2647" fmla="*/ 4859463 h 6464302"/>
              <a:gd name="connsiteX2648" fmla="*/ 2971260 w 11965575"/>
              <a:gd name="connsiteY2648" fmla="*/ 4850198 h 6464302"/>
              <a:gd name="connsiteX2649" fmla="*/ 2984410 w 11965575"/>
              <a:gd name="connsiteY2649" fmla="*/ 4852627 h 6464302"/>
              <a:gd name="connsiteX2650" fmla="*/ 3004084 w 11965575"/>
              <a:gd name="connsiteY2650" fmla="*/ 4850277 h 6464302"/>
              <a:gd name="connsiteX2651" fmla="*/ 3004904 w 11965575"/>
              <a:gd name="connsiteY2651" fmla="*/ 4882344 h 6464302"/>
              <a:gd name="connsiteX2652" fmla="*/ 3024862 w 11965575"/>
              <a:gd name="connsiteY2652" fmla="*/ 4865085 h 6464302"/>
              <a:gd name="connsiteX2653" fmla="*/ 3043434 w 11965575"/>
              <a:gd name="connsiteY2653" fmla="*/ 4845575 h 6464302"/>
              <a:gd name="connsiteX2654" fmla="*/ 3085121 w 11965575"/>
              <a:gd name="connsiteY2654" fmla="*/ 4842304 h 6464302"/>
              <a:gd name="connsiteX2655" fmla="*/ 3094263 w 11965575"/>
              <a:gd name="connsiteY2655" fmla="*/ 4855961 h 6464302"/>
              <a:gd name="connsiteX2656" fmla="*/ 3103690 w 11965575"/>
              <a:gd name="connsiteY2656" fmla="*/ 4854710 h 6464302"/>
              <a:gd name="connsiteX2657" fmla="*/ 3105154 w 11965575"/>
              <a:gd name="connsiteY2657" fmla="*/ 4849993 h 6464302"/>
              <a:gd name="connsiteX2658" fmla="*/ 3137648 w 11965575"/>
              <a:gd name="connsiteY2658" fmla="*/ 4827071 h 6464302"/>
              <a:gd name="connsiteX2659" fmla="*/ 3172244 w 11965575"/>
              <a:gd name="connsiteY2659" fmla="*/ 4826479 h 6464302"/>
              <a:gd name="connsiteX2660" fmla="*/ 3193664 w 11965575"/>
              <a:gd name="connsiteY2660" fmla="*/ 4836420 h 6464302"/>
              <a:gd name="connsiteX2661" fmla="*/ 3196909 w 11965575"/>
              <a:gd name="connsiteY2661" fmla="*/ 4834506 h 6464302"/>
              <a:gd name="connsiteX2662" fmla="*/ 3196925 w 11965575"/>
              <a:gd name="connsiteY2662" fmla="*/ 4834471 h 6464302"/>
              <a:gd name="connsiteX2663" fmla="*/ 3197053 w 11965575"/>
              <a:gd name="connsiteY2663" fmla="*/ 4834421 h 6464302"/>
              <a:gd name="connsiteX2664" fmla="*/ 3216034 w 11965575"/>
              <a:gd name="connsiteY2664" fmla="*/ 4823222 h 6464302"/>
              <a:gd name="connsiteX2665" fmla="*/ 3234064 w 11965575"/>
              <a:gd name="connsiteY2665" fmla="*/ 4825396 h 6464302"/>
              <a:gd name="connsiteX2666" fmla="*/ 3249778 w 11965575"/>
              <a:gd name="connsiteY2666" fmla="*/ 4809341 h 6464302"/>
              <a:gd name="connsiteX2667" fmla="*/ 3316382 w 11965575"/>
              <a:gd name="connsiteY2667" fmla="*/ 4795259 h 6464302"/>
              <a:gd name="connsiteX2668" fmla="*/ 3402674 w 11965575"/>
              <a:gd name="connsiteY2668" fmla="*/ 4786647 h 6464302"/>
              <a:gd name="connsiteX2669" fmla="*/ 3410300 w 11965575"/>
              <a:gd name="connsiteY2669" fmla="*/ 4783539 h 6464302"/>
              <a:gd name="connsiteX2670" fmla="*/ 3408176 w 11965575"/>
              <a:gd name="connsiteY2670" fmla="*/ 4770049 h 6464302"/>
              <a:gd name="connsiteX2671" fmla="*/ 3397521 w 11965575"/>
              <a:gd name="connsiteY2671" fmla="*/ 4751853 h 6464302"/>
              <a:gd name="connsiteX2672" fmla="*/ 3393145 w 11965575"/>
              <a:gd name="connsiteY2672" fmla="*/ 4746746 h 6464302"/>
              <a:gd name="connsiteX2673" fmla="*/ 3385519 w 11965575"/>
              <a:gd name="connsiteY2673" fmla="*/ 4749854 h 6464302"/>
              <a:gd name="connsiteX2674" fmla="*/ 3378330 w 11965575"/>
              <a:gd name="connsiteY2674" fmla="*/ 4763981 h 6464302"/>
              <a:gd name="connsiteX2675" fmla="*/ 3371306 w 11965575"/>
              <a:gd name="connsiteY2675" fmla="*/ 4760348 h 6464302"/>
              <a:gd name="connsiteX2676" fmla="*/ 3366560 w 11965575"/>
              <a:gd name="connsiteY2676" fmla="*/ 4753261 h 6464302"/>
              <a:gd name="connsiteX2677" fmla="*/ 3320665 w 11965575"/>
              <a:gd name="connsiteY2677" fmla="*/ 4767458 h 6464302"/>
              <a:gd name="connsiteX2678" fmla="*/ 3269622 w 11965575"/>
              <a:gd name="connsiteY2678" fmla="*/ 4775248 h 6464302"/>
              <a:gd name="connsiteX2679" fmla="*/ 3235494 w 11965575"/>
              <a:gd name="connsiteY2679" fmla="*/ 4779064 h 6464302"/>
              <a:gd name="connsiteX2680" fmla="*/ 3192608 w 11965575"/>
              <a:gd name="connsiteY2680" fmla="*/ 4765393 h 6464302"/>
              <a:gd name="connsiteX2681" fmla="*/ 3158298 w 11965575"/>
              <a:gd name="connsiteY2681" fmla="*/ 4770823 h 6464302"/>
              <a:gd name="connsiteX2682" fmla="*/ 3152317 w 11965575"/>
              <a:gd name="connsiteY2682" fmla="*/ 4783152 h 6464302"/>
              <a:gd name="connsiteX2683" fmla="*/ 3145374 w 11965575"/>
              <a:gd name="connsiteY2683" fmla="*/ 4749527 h 6464302"/>
              <a:gd name="connsiteX2684" fmla="*/ 3139275 w 11965575"/>
              <a:gd name="connsiteY2684" fmla="*/ 4735653 h 6464302"/>
              <a:gd name="connsiteX2685" fmla="*/ 3112156 w 11965575"/>
              <a:gd name="connsiteY2685" fmla="*/ 4704358 h 6464302"/>
              <a:gd name="connsiteX2686" fmla="*/ 3110460 w 11965575"/>
              <a:gd name="connsiteY2686" fmla="*/ 4700969 h 6464302"/>
              <a:gd name="connsiteX2687" fmla="*/ 3101180 w 11965575"/>
              <a:gd name="connsiteY2687" fmla="*/ 4701492 h 6464302"/>
              <a:gd name="connsiteX2688" fmla="*/ 3086082 w 11965575"/>
              <a:gd name="connsiteY2688" fmla="*/ 4709821 h 6464302"/>
              <a:gd name="connsiteX2689" fmla="*/ 3081562 w 11965575"/>
              <a:gd name="connsiteY2689" fmla="*/ 4711845 h 6464302"/>
              <a:gd name="connsiteX2690" fmla="*/ 3082014 w 11965575"/>
              <a:gd name="connsiteY2690" fmla="*/ 4713595 h 6464302"/>
              <a:gd name="connsiteX2691" fmla="*/ 3069326 w 11965575"/>
              <a:gd name="connsiteY2691" fmla="*/ 4744706 h 6464302"/>
              <a:gd name="connsiteX2692" fmla="*/ 3068694 w 11965575"/>
              <a:gd name="connsiteY2692" fmla="*/ 4724780 h 6464302"/>
              <a:gd name="connsiteX2693" fmla="*/ 3065919 w 11965575"/>
              <a:gd name="connsiteY2693" fmla="*/ 4714321 h 6464302"/>
              <a:gd name="connsiteX2694" fmla="*/ 3052144 w 11965575"/>
              <a:gd name="connsiteY2694" fmla="*/ 4713335 h 6464302"/>
              <a:gd name="connsiteX2695" fmla="*/ 3037262 w 11965575"/>
              <a:gd name="connsiteY2695" fmla="*/ 4721392 h 6464302"/>
              <a:gd name="connsiteX2696" fmla="*/ 3027886 w 11965575"/>
              <a:gd name="connsiteY2696" fmla="*/ 4715452 h 6464302"/>
              <a:gd name="connsiteX2697" fmla="*/ 3027294 w 11965575"/>
              <a:gd name="connsiteY2697" fmla="*/ 4705500 h 6464302"/>
              <a:gd name="connsiteX2698" fmla="*/ 3027791 w 11965575"/>
              <a:gd name="connsiteY2698" fmla="*/ 4702717 h 6464302"/>
              <a:gd name="connsiteX2699" fmla="*/ 3022320 w 11965575"/>
              <a:gd name="connsiteY2699" fmla="*/ 4701250 h 6464302"/>
              <a:gd name="connsiteX2700" fmla="*/ 3021104 w 11965575"/>
              <a:gd name="connsiteY2700" fmla="*/ 4697716 h 6464302"/>
              <a:gd name="connsiteX2701" fmla="*/ 3014914 w 11965575"/>
              <a:gd name="connsiteY2701" fmla="*/ 4696460 h 6464302"/>
              <a:gd name="connsiteX2702" fmla="*/ 3003760 w 11965575"/>
              <a:gd name="connsiteY2702" fmla="*/ 4698296 h 6464302"/>
              <a:gd name="connsiteX2703" fmla="*/ 2997039 w 11965575"/>
              <a:gd name="connsiteY2703" fmla="*/ 4709218 h 6464302"/>
              <a:gd name="connsiteX2704" fmla="*/ 2973066 w 11965575"/>
              <a:gd name="connsiteY2704" fmla="*/ 4726022 h 6464302"/>
              <a:gd name="connsiteX2705" fmla="*/ 2970004 w 11965575"/>
              <a:gd name="connsiteY2705" fmla="*/ 4718945 h 6464302"/>
              <a:gd name="connsiteX2706" fmla="*/ 2964192 w 11965575"/>
              <a:gd name="connsiteY2706" fmla="*/ 4702651 h 6464302"/>
              <a:gd name="connsiteX2707" fmla="*/ 2944034 w 11965575"/>
              <a:gd name="connsiteY2707" fmla="*/ 4700387 h 6464302"/>
              <a:gd name="connsiteX2708" fmla="*/ 2922407 w 11965575"/>
              <a:gd name="connsiteY2708" fmla="*/ 4701163 h 6464302"/>
              <a:gd name="connsiteX2709" fmla="*/ 2914501 w 11965575"/>
              <a:gd name="connsiteY2709" fmla="*/ 4692183 h 6464302"/>
              <a:gd name="connsiteX2710" fmla="*/ 2905438 w 11965575"/>
              <a:gd name="connsiteY2710" fmla="*/ 4684105 h 6464302"/>
              <a:gd name="connsiteX2711" fmla="*/ 2898124 w 11965575"/>
              <a:gd name="connsiteY2711" fmla="*/ 4685076 h 6464302"/>
              <a:gd name="connsiteX2712" fmla="*/ 2888280 w 11965575"/>
              <a:gd name="connsiteY2712" fmla="*/ 4682341 h 6464302"/>
              <a:gd name="connsiteX2713" fmla="*/ 2892531 w 11965575"/>
              <a:gd name="connsiteY2713" fmla="*/ 4674292 h 6464302"/>
              <a:gd name="connsiteX2714" fmla="*/ 2881876 w 11965575"/>
              <a:gd name="connsiteY2714" fmla="*/ 4656097 h 6464302"/>
              <a:gd name="connsiteX2715" fmla="*/ 2884021 w 11965575"/>
              <a:gd name="connsiteY2715" fmla="*/ 4641435 h 6464302"/>
              <a:gd name="connsiteX2716" fmla="*/ 2882469 w 11965575"/>
              <a:gd name="connsiteY2716" fmla="*/ 4640593 h 6464302"/>
              <a:gd name="connsiteX2717" fmla="*/ 2845238 w 11965575"/>
              <a:gd name="connsiteY2717" fmla="*/ 4626008 h 6464302"/>
              <a:gd name="connsiteX2718" fmla="*/ 2811350 w 11965575"/>
              <a:gd name="connsiteY2718" fmla="*/ 4641313 h 6464302"/>
              <a:gd name="connsiteX2719" fmla="*/ 2805188 w 11965575"/>
              <a:gd name="connsiteY2719" fmla="*/ 4655255 h 6464302"/>
              <a:gd name="connsiteX2720" fmla="*/ 2788214 w 11965575"/>
              <a:gd name="connsiteY2720" fmla="*/ 4656357 h 6464302"/>
              <a:gd name="connsiteX2721" fmla="*/ 2785376 w 11965575"/>
              <a:gd name="connsiteY2721" fmla="*/ 4654356 h 6464302"/>
              <a:gd name="connsiteX2722" fmla="*/ 2761032 w 11965575"/>
              <a:gd name="connsiteY2722" fmla="*/ 4652878 h 6464302"/>
              <a:gd name="connsiteX2723" fmla="*/ 2718206 w 11965575"/>
              <a:gd name="connsiteY2723" fmla="*/ 4652309 h 6464302"/>
              <a:gd name="connsiteX2724" fmla="*/ 2679670 w 11965575"/>
              <a:gd name="connsiteY2724" fmla="*/ 4640829 h 6464302"/>
              <a:gd name="connsiteX2725" fmla="*/ 2621257 w 11965575"/>
              <a:gd name="connsiteY2725" fmla="*/ 4656270 h 6464302"/>
              <a:gd name="connsiteX2726" fmla="*/ 2585740 w 11965575"/>
              <a:gd name="connsiteY2726" fmla="*/ 4645177 h 6464302"/>
              <a:gd name="connsiteX2727" fmla="*/ 2559344 w 11965575"/>
              <a:gd name="connsiteY2727" fmla="*/ 4648347 h 6464302"/>
              <a:gd name="connsiteX2728" fmla="*/ 2542733 w 11965575"/>
              <a:gd name="connsiteY2728" fmla="*/ 4646222 h 6464302"/>
              <a:gd name="connsiteX2729" fmla="*/ 2527274 w 11965575"/>
              <a:gd name="connsiteY2729" fmla="*/ 4606597 h 6464302"/>
              <a:gd name="connsiteX2730" fmla="*/ 2521655 w 11965575"/>
              <a:gd name="connsiteY2730" fmla="*/ 4615699 h 6464302"/>
              <a:gd name="connsiteX2731" fmla="*/ 2488914 w 11965575"/>
              <a:gd name="connsiteY2731" fmla="*/ 4634424 h 6464302"/>
              <a:gd name="connsiteX2732" fmla="*/ 2448324 w 11965575"/>
              <a:gd name="connsiteY2732" fmla="*/ 4627593 h 6464302"/>
              <a:gd name="connsiteX2733" fmla="*/ 2386768 w 11965575"/>
              <a:gd name="connsiteY2733" fmla="*/ 4657362 h 6464302"/>
              <a:gd name="connsiteX2734" fmla="*/ 2369188 w 11965575"/>
              <a:gd name="connsiteY2734" fmla="*/ 4691120 h 6464302"/>
              <a:gd name="connsiteX2735" fmla="*/ 2357529 w 11965575"/>
              <a:gd name="connsiteY2735" fmla="*/ 4699449 h 6464302"/>
              <a:gd name="connsiteX2736" fmla="*/ 2354450 w 11965575"/>
              <a:gd name="connsiteY2736" fmla="*/ 4685960 h 6464302"/>
              <a:gd name="connsiteX2737" fmla="*/ 2351312 w 11965575"/>
              <a:gd name="connsiteY2737" fmla="*/ 4659371 h 6464302"/>
              <a:gd name="connsiteX2738" fmla="*/ 2354272 w 11965575"/>
              <a:gd name="connsiteY2738" fmla="*/ 4646656 h 6464302"/>
              <a:gd name="connsiteX2739" fmla="*/ 2343221 w 11965575"/>
              <a:gd name="connsiteY2739" fmla="*/ 4622327 h 6464302"/>
              <a:gd name="connsiteX2740" fmla="*/ 2284931 w 11965575"/>
              <a:gd name="connsiteY2740" fmla="*/ 4623051 h 6464302"/>
              <a:gd name="connsiteX2741" fmla="*/ 2255573 w 11965575"/>
              <a:gd name="connsiteY2741" fmla="*/ 4638936 h 6464302"/>
              <a:gd name="connsiteX2742" fmla="*/ 2229960 w 11965575"/>
              <a:gd name="connsiteY2742" fmla="*/ 4648752 h 6464302"/>
              <a:gd name="connsiteX2743" fmla="*/ 2127938 w 11965575"/>
              <a:gd name="connsiteY2743" fmla="*/ 4656975 h 6464302"/>
              <a:gd name="connsiteX2744" fmla="*/ 2124736 w 11965575"/>
              <a:gd name="connsiteY2744" fmla="*/ 4658202 h 6464302"/>
              <a:gd name="connsiteX2745" fmla="*/ 2048388 w 11965575"/>
              <a:gd name="connsiteY2745" fmla="*/ 4628790 h 6464302"/>
              <a:gd name="connsiteX2746" fmla="*/ 2045790 w 11965575"/>
              <a:gd name="connsiteY2746" fmla="*/ 4638278 h 6464302"/>
              <a:gd name="connsiteX2747" fmla="*/ 2032621 w 11965575"/>
              <a:gd name="connsiteY2747" fmla="*/ 4646414 h 6464302"/>
              <a:gd name="connsiteX2748" fmla="*/ 2023742 w 11965575"/>
              <a:gd name="connsiteY2748" fmla="*/ 4643641 h 6464302"/>
              <a:gd name="connsiteX2749" fmla="*/ 2022109 w 11965575"/>
              <a:gd name="connsiteY2749" fmla="*/ 4658163 h 6464302"/>
              <a:gd name="connsiteX2750" fmla="*/ 2024042 w 11965575"/>
              <a:gd name="connsiteY2750" fmla="*/ 4668231 h 6464302"/>
              <a:gd name="connsiteX2751" fmla="*/ 2015765 w 11965575"/>
              <a:gd name="connsiteY2751" fmla="*/ 4673718 h 6464302"/>
              <a:gd name="connsiteX2752" fmla="*/ 1980430 w 11965575"/>
              <a:gd name="connsiteY2752" fmla="*/ 4661013 h 6464302"/>
              <a:gd name="connsiteX2753" fmla="*/ 1954333 w 11965575"/>
              <a:gd name="connsiteY2753" fmla="*/ 4688772 h 6464302"/>
              <a:gd name="connsiteX2754" fmla="*/ 1968594 w 11965575"/>
              <a:gd name="connsiteY2754" fmla="*/ 4630037 h 6464302"/>
              <a:gd name="connsiteX2755" fmla="*/ 1973488 w 11965575"/>
              <a:gd name="connsiteY2755" fmla="*/ 4627390 h 6464302"/>
              <a:gd name="connsiteX2756" fmla="*/ 1992275 w 11965575"/>
              <a:gd name="connsiteY2756" fmla="*/ 4610152 h 6464302"/>
              <a:gd name="connsiteX2757" fmla="*/ 1969020 w 11965575"/>
              <a:gd name="connsiteY2757" fmla="*/ 4598992 h 6464302"/>
              <a:gd name="connsiteX2758" fmla="*/ 1905053 w 11965575"/>
              <a:gd name="connsiteY2758" fmla="*/ 4595718 h 6464302"/>
              <a:gd name="connsiteX2759" fmla="*/ 1891462 w 11965575"/>
              <a:gd name="connsiteY2759" fmla="*/ 4593978 h 6464302"/>
              <a:gd name="connsiteX2760" fmla="*/ 1861501 w 11965575"/>
              <a:gd name="connsiteY2760" fmla="*/ 4601601 h 6464302"/>
              <a:gd name="connsiteX2761" fmla="*/ 1840782 w 11965575"/>
              <a:gd name="connsiteY2761" fmla="*/ 4608771 h 6464302"/>
              <a:gd name="connsiteX2762" fmla="*/ 1821812 w 11965575"/>
              <a:gd name="connsiteY2762" fmla="*/ 4627620 h 6464302"/>
              <a:gd name="connsiteX2763" fmla="*/ 1800549 w 11965575"/>
              <a:gd name="connsiteY2763" fmla="*/ 4639631 h 6464302"/>
              <a:gd name="connsiteX2764" fmla="*/ 1785811 w 11965575"/>
              <a:gd name="connsiteY2764" fmla="*/ 4634471 h 6464302"/>
              <a:gd name="connsiteX2765" fmla="*/ 1775966 w 11965575"/>
              <a:gd name="connsiteY2765" fmla="*/ 4626665 h 6464302"/>
              <a:gd name="connsiteX2766" fmla="*/ 1740268 w 11965575"/>
              <a:gd name="connsiteY2766" fmla="*/ 4617186 h 6464302"/>
              <a:gd name="connsiteX2767" fmla="*/ 1724442 w 11965575"/>
              <a:gd name="connsiteY2767" fmla="*/ 4621708 h 6464302"/>
              <a:gd name="connsiteX2768" fmla="*/ 1626826 w 11965575"/>
              <a:gd name="connsiteY2768" fmla="*/ 4645226 h 6464302"/>
              <a:gd name="connsiteX2769" fmla="*/ 1576812 w 11965575"/>
              <a:gd name="connsiteY2769" fmla="*/ 4640462 h 6464302"/>
              <a:gd name="connsiteX2770" fmla="*/ 1545586 w 11965575"/>
              <a:gd name="connsiteY2770" fmla="*/ 4618462 h 6464302"/>
              <a:gd name="connsiteX2771" fmla="*/ 1523596 w 11965575"/>
              <a:gd name="connsiteY2771" fmla="*/ 4636925 h 6464302"/>
              <a:gd name="connsiteX2772" fmla="*/ 1480471 w 11965575"/>
              <a:gd name="connsiteY2772" fmla="*/ 4611766 h 6464302"/>
              <a:gd name="connsiteX2773" fmla="*/ 1472861 w 11965575"/>
              <a:gd name="connsiteY2773" fmla="*/ 4597697 h 6464302"/>
              <a:gd name="connsiteX2774" fmla="*/ 1457158 w 11965575"/>
              <a:gd name="connsiteY2774" fmla="*/ 4587504 h 6464302"/>
              <a:gd name="connsiteX2775" fmla="*/ 1446283 w 11965575"/>
              <a:gd name="connsiteY2775" fmla="*/ 4602481 h 6464302"/>
              <a:gd name="connsiteX2776" fmla="*/ 1416980 w 11965575"/>
              <a:gd name="connsiteY2776" fmla="*/ 4672384 h 6464302"/>
              <a:gd name="connsiteX2777" fmla="*/ 1385328 w 11965575"/>
              <a:gd name="connsiteY2777" fmla="*/ 4681429 h 6464302"/>
              <a:gd name="connsiteX2778" fmla="*/ 1348178 w 11965575"/>
              <a:gd name="connsiteY2778" fmla="*/ 4684859 h 6464302"/>
              <a:gd name="connsiteX2779" fmla="*/ 1299734 w 11965575"/>
              <a:gd name="connsiteY2779" fmla="*/ 4693390 h 6464302"/>
              <a:gd name="connsiteX2780" fmla="*/ 1235281 w 11965575"/>
              <a:gd name="connsiteY2780" fmla="*/ 4708057 h 6464302"/>
              <a:gd name="connsiteX2781" fmla="*/ 1184178 w 11965575"/>
              <a:gd name="connsiteY2781" fmla="*/ 4712974 h 6464302"/>
              <a:gd name="connsiteX2782" fmla="*/ 1144980 w 11965575"/>
              <a:gd name="connsiteY2782" fmla="*/ 4680134 h 6464302"/>
              <a:gd name="connsiteX2783" fmla="*/ 1073098 w 11965575"/>
              <a:gd name="connsiteY2783" fmla="*/ 4679119 h 6464302"/>
              <a:gd name="connsiteX2784" fmla="*/ 1071045 w 11965575"/>
              <a:gd name="connsiteY2784" fmla="*/ 4683766 h 6464302"/>
              <a:gd name="connsiteX2785" fmla="*/ 1051232 w 11965575"/>
              <a:gd name="connsiteY2785" fmla="*/ 4682868 h 6464302"/>
              <a:gd name="connsiteX2786" fmla="*/ 1014206 w 11965575"/>
              <a:gd name="connsiteY2786" fmla="*/ 4671582 h 6464302"/>
              <a:gd name="connsiteX2787" fmla="*/ 964795 w 11965575"/>
              <a:gd name="connsiteY2787" fmla="*/ 4675080 h 6464302"/>
              <a:gd name="connsiteX2788" fmla="*/ 1000556 w 11965575"/>
              <a:gd name="connsiteY2788" fmla="*/ 4656742 h 6464302"/>
              <a:gd name="connsiteX2789" fmla="*/ 1041450 w 11965575"/>
              <a:gd name="connsiteY2789" fmla="*/ 4647244 h 6464302"/>
              <a:gd name="connsiteX2790" fmla="*/ 1036440 w 11965575"/>
              <a:gd name="connsiteY2790" fmla="*/ 4623688 h 6464302"/>
              <a:gd name="connsiteX2791" fmla="*/ 1030159 w 11965575"/>
              <a:gd name="connsiteY2791" fmla="*/ 4611427 h 6464302"/>
              <a:gd name="connsiteX2792" fmla="*/ 981051 w 11965575"/>
              <a:gd name="connsiteY2792" fmla="*/ 4598596 h 6464302"/>
              <a:gd name="connsiteX2793" fmla="*/ 955258 w 11965575"/>
              <a:gd name="connsiteY2793" fmla="*/ 4610025 h 6464302"/>
              <a:gd name="connsiteX2794" fmla="*/ 945834 w 11965575"/>
              <a:gd name="connsiteY2794" fmla="*/ 4612094 h 6464302"/>
              <a:gd name="connsiteX2795" fmla="*/ 926626 w 11965575"/>
              <a:gd name="connsiteY2795" fmla="*/ 4619456 h 6464302"/>
              <a:gd name="connsiteX2796" fmla="*/ 924390 w 11965575"/>
              <a:gd name="connsiteY2796" fmla="*/ 4625717 h 6464302"/>
              <a:gd name="connsiteX2797" fmla="*/ 904037 w 11965575"/>
              <a:gd name="connsiteY2797" fmla="*/ 4588740 h 6464302"/>
              <a:gd name="connsiteX2798" fmla="*/ 895702 w 11965575"/>
              <a:gd name="connsiteY2798" fmla="*/ 4581127 h 6464302"/>
              <a:gd name="connsiteX2799" fmla="*/ 881807 w 11965575"/>
              <a:gd name="connsiteY2799" fmla="*/ 4595716 h 6464302"/>
              <a:gd name="connsiteX2800" fmla="*/ 886456 w 11965575"/>
              <a:gd name="connsiteY2800" fmla="*/ 4622500 h 6464302"/>
              <a:gd name="connsiteX2801" fmla="*/ 880112 w 11965575"/>
              <a:gd name="connsiteY2801" fmla="*/ 4638055 h 6464302"/>
              <a:gd name="connsiteX2802" fmla="*/ 793974 w 11965575"/>
              <a:gd name="connsiteY2802" fmla="*/ 4654858 h 6464302"/>
              <a:gd name="connsiteX2803" fmla="*/ 762385 w 11965575"/>
              <a:gd name="connsiteY2803" fmla="*/ 4636084 h 6464302"/>
              <a:gd name="connsiteX2804" fmla="*/ 725902 w 11965575"/>
              <a:gd name="connsiteY2804" fmla="*/ 4619958 h 6464302"/>
              <a:gd name="connsiteX2805" fmla="*/ 722760 w 11965575"/>
              <a:gd name="connsiteY2805" fmla="*/ 4634287 h 6464302"/>
              <a:gd name="connsiteX2806" fmla="*/ 734659 w 11965575"/>
              <a:gd name="connsiteY2806" fmla="*/ 4637447 h 6464302"/>
              <a:gd name="connsiteX2807" fmla="*/ 752962 w 11965575"/>
              <a:gd name="connsiteY2807" fmla="*/ 4638152 h 6464302"/>
              <a:gd name="connsiteX2808" fmla="*/ 752476 w 11965575"/>
              <a:gd name="connsiteY2808" fmla="*/ 4656095 h 6464302"/>
              <a:gd name="connsiteX2809" fmla="*/ 733449 w 11965575"/>
              <a:gd name="connsiteY2809" fmla="*/ 4661844 h 6464302"/>
              <a:gd name="connsiteX2810" fmla="*/ 718588 w 11965575"/>
              <a:gd name="connsiteY2810" fmla="*/ 4671399 h 6464302"/>
              <a:gd name="connsiteX2811" fmla="*/ 717682 w 11965575"/>
              <a:gd name="connsiteY2811" fmla="*/ 4679467 h 6464302"/>
              <a:gd name="connsiteX2812" fmla="*/ 712062 w 11965575"/>
              <a:gd name="connsiteY2812" fmla="*/ 4688569 h 6464302"/>
              <a:gd name="connsiteX2813" fmla="*/ 703546 w 11965575"/>
              <a:gd name="connsiteY2813" fmla="*/ 4682568 h 6464302"/>
              <a:gd name="connsiteX2814" fmla="*/ 666280 w 11965575"/>
              <a:gd name="connsiteY2814" fmla="*/ 4659795 h 6464302"/>
              <a:gd name="connsiteX2815" fmla="*/ 654439 w 11965575"/>
              <a:gd name="connsiteY2815" fmla="*/ 4669737 h 6464302"/>
              <a:gd name="connsiteX2816" fmla="*/ 652262 w 11965575"/>
              <a:gd name="connsiteY2816" fmla="*/ 4689099 h 6464302"/>
              <a:gd name="connsiteX2817" fmla="*/ 627798 w 11965575"/>
              <a:gd name="connsiteY2817" fmla="*/ 4702336 h 6464302"/>
              <a:gd name="connsiteX2818" fmla="*/ 601944 w 11965575"/>
              <a:gd name="connsiteY2818" fmla="*/ 4700665 h 6464302"/>
              <a:gd name="connsiteX2819" fmla="*/ 571081 w 11965575"/>
              <a:gd name="connsiteY2819" fmla="*/ 4675437 h 6464302"/>
              <a:gd name="connsiteX2820" fmla="*/ 560574 w 11965575"/>
              <a:gd name="connsiteY2820" fmla="*/ 4646268 h 6464302"/>
              <a:gd name="connsiteX2821" fmla="*/ 571144 w 11965575"/>
              <a:gd name="connsiteY2821" fmla="*/ 4647621 h 6464302"/>
              <a:gd name="connsiteX2822" fmla="*/ 619711 w 11965575"/>
              <a:gd name="connsiteY2822" fmla="*/ 4624374 h 6464302"/>
              <a:gd name="connsiteX2823" fmla="*/ 639464 w 11965575"/>
              <a:gd name="connsiteY2823" fmla="*/ 4612170 h 6464302"/>
              <a:gd name="connsiteX2824" fmla="*/ 725965 w 11965575"/>
              <a:gd name="connsiteY2824" fmla="*/ 4592142 h 6464302"/>
              <a:gd name="connsiteX2825" fmla="*/ 833548 w 11965575"/>
              <a:gd name="connsiteY2825" fmla="*/ 4561716 h 6464302"/>
              <a:gd name="connsiteX2826" fmla="*/ 890210 w 11965575"/>
              <a:gd name="connsiteY2826" fmla="*/ 4534594 h 6464302"/>
              <a:gd name="connsiteX2827" fmla="*/ 929413 w 11965575"/>
              <a:gd name="connsiteY2827" fmla="*/ 4526517 h 6464302"/>
              <a:gd name="connsiteX2828" fmla="*/ 969101 w 11965575"/>
              <a:gd name="connsiteY2828" fmla="*/ 4500498 h 6464302"/>
              <a:gd name="connsiteX2829" fmla="*/ 1015732 w 11965575"/>
              <a:gd name="connsiteY2829" fmla="*/ 4508102 h 6464302"/>
              <a:gd name="connsiteX2830" fmla="*/ 1072090 w 11965575"/>
              <a:gd name="connsiteY2830" fmla="*/ 4497310 h 6464302"/>
              <a:gd name="connsiteX2831" fmla="*/ 1126336 w 11965575"/>
              <a:gd name="connsiteY2831" fmla="*/ 4478063 h 6464302"/>
              <a:gd name="connsiteX2832" fmla="*/ 1157806 w 11965575"/>
              <a:gd name="connsiteY2832" fmla="*/ 4470633 h 6464302"/>
              <a:gd name="connsiteX2833" fmla="*/ 1199848 w 11965575"/>
              <a:gd name="connsiteY2833" fmla="*/ 4464554 h 6464302"/>
              <a:gd name="connsiteX2834" fmla="*/ 1264634 w 11965575"/>
              <a:gd name="connsiteY2834" fmla="*/ 4440110 h 6464302"/>
              <a:gd name="connsiteX2835" fmla="*/ 1273080 w 11965575"/>
              <a:gd name="connsiteY2835" fmla="*/ 4438944 h 6464302"/>
              <a:gd name="connsiteX2836" fmla="*/ 1257433 w 11965575"/>
              <a:gd name="connsiteY2836" fmla="*/ 4429257 h 6464302"/>
              <a:gd name="connsiteX2837" fmla="*/ 1243579 w 11965575"/>
              <a:gd name="connsiteY2837" fmla="*/ 4410701 h 6464302"/>
              <a:gd name="connsiteX2838" fmla="*/ 1184506 w 11965575"/>
              <a:gd name="connsiteY2838" fmla="*/ 4409777 h 6464302"/>
              <a:gd name="connsiteX2839" fmla="*/ 1182818 w 11965575"/>
              <a:gd name="connsiteY2839" fmla="*/ 4414011 h 6464302"/>
              <a:gd name="connsiteX2840" fmla="*/ 1166536 w 11965575"/>
              <a:gd name="connsiteY2840" fmla="*/ 4413192 h 6464302"/>
              <a:gd name="connsiteX2841" fmla="*/ 1136108 w 11965575"/>
              <a:gd name="connsiteY2841" fmla="*/ 4402910 h 6464302"/>
              <a:gd name="connsiteX2842" fmla="*/ 1095502 w 11965575"/>
              <a:gd name="connsiteY2842" fmla="*/ 4406097 h 6464302"/>
              <a:gd name="connsiteX2843" fmla="*/ 1124890 w 11965575"/>
              <a:gd name="connsiteY2843" fmla="*/ 4389389 h 6464302"/>
              <a:gd name="connsiteX2844" fmla="*/ 1158498 w 11965575"/>
              <a:gd name="connsiteY2844" fmla="*/ 4380735 h 6464302"/>
              <a:gd name="connsiteX2845" fmla="*/ 1154380 w 11965575"/>
              <a:gd name="connsiteY2845" fmla="*/ 4359272 h 6464302"/>
              <a:gd name="connsiteX2846" fmla="*/ 1149218 w 11965575"/>
              <a:gd name="connsiteY2846" fmla="*/ 4348102 h 6464302"/>
              <a:gd name="connsiteX2847" fmla="*/ 1128760 w 11965575"/>
              <a:gd name="connsiteY2847" fmla="*/ 4345013 h 6464302"/>
              <a:gd name="connsiteX2848" fmla="*/ 1115324 w 11965575"/>
              <a:gd name="connsiteY2848" fmla="*/ 4339205 h 6464302"/>
              <a:gd name="connsiteX2849" fmla="*/ 1109496 w 11965575"/>
              <a:gd name="connsiteY2849" fmla="*/ 4341693 h 6464302"/>
              <a:gd name="connsiteX2850" fmla="*/ 1089548 w 11965575"/>
              <a:gd name="connsiteY2850" fmla="*/ 4344599 h 6464302"/>
              <a:gd name="connsiteX2851" fmla="*/ 1087664 w 11965575"/>
              <a:gd name="connsiteY2851" fmla="*/ 4346825 h 6464302"/>
              <a:gd name="connsiteX2852" fmla="*/ 1079919 w 11965575"/>
              <a:gd name="connsiteY2852" fmla="*/ 4348709 h 6464302"/>
              <a:gd name="connsiteX2853" fmla="*/ 1064134 w 11965575"/>
              <a:gd name="connsiteY2853" fmla="*/ 4355417 h 6464302"/>
              <a:gd name="connsiteX2854" fmla="*/ 1062296 w 11965575"/>
              <a:gd name="connsiteY2854" fmla="*/ 4361122 h 6464302"/>
              <a:gd name="connsiteX2855" fmla="*/ 1045570 w 11965575"/>
              <a:gd name="connsiteY2855" fmla="*/ 4327431 h 6464302"/>
              <a:gd name="connsiteX2856" fmla="*/ 1038720 w 11965575"/>
              <a:gd name="connsiteY2856" fmla="*/ 4320495 h 6464302"/>
              <a:gd name="connsiteX2857" fmla="*/ 1027302 w 11965575"/>
              <a:gd name="connsiteY2857" fmla="*/ 4333788 h 6464302"/>
              <a:gd name="connsiteX2858" fmla="*/ 1031122 w 11965575"/>
              <a:gd name="connsiteY2858" fmla="*/ 4358190 h 6464302"/>
              <a:gd name="connsiteX2859" fmla="*/ 1025908 w 11965575"/>
              <a:gd name="connsiteY2859" fmla="*/ 4372363 h 6464302"/>
              <a:gd name="connsiteX2860" fmla="*/ 955120 w 11965575"/>
              <a:gd name="connsiteY2860" fmla="*/ 4387672 h 6464302"/>
              <a:gd name="connsiteX2861" fmla="*/ 932880 w 11965575"/>
              <a:gd name="connsiteY2861" fmla="*/ 4381790 h 6464302"/>
              <a:gd name="connsiteX2862" fmla="*/ 931460 w 11965575"/>
              <a:gd name="connsiteY2862" fmla="*/ 4377507 h 6464302"/>
              <a:gd name="connsiteX2863" fmla="*/ 930696 w 11965575"/>
              <a:gd name="connsiteY2863" fmla="*/ 4377122 h 6464302"/>
              <a:gd name="connsiteX2864" fmla="*/ 928522 w 11965575"/>
              <a:gd name="connsiteY2864" fmla="*/ 4370910 h 6464302"/>
              <a:gd name="connsiteX2865" fmla="*/ 926831 w 11965575"/>
              <a:gd name="connsiteY2865" fmla="*/ 4367977 h 6464302"/>
              <a:gd name="connsiteX2866" fmla="*/ 921994 w 11965575"/>
              <a:gd name="connsiteY2866" fmla="*/ 4362596 h 6464302"/>
              <a:gd name="connsiteX2867" fmla="*/ 913965 w 11965575"/>
              <a:gd name="connsiteY2867" fmla="*/ 4364137 h 6464302"/>
              <a:gd name="connsiteX2868" fmla="*/ 899869 w 11965575"/>
              <a:gd name="connsiteY2868" fmla="*/ 4371910 h 6464302"/>
              <a:gd name="connsiteX2869" fmla="*/ 901205 w 11965575"/>
              <a:gd name="connsiteY2869" fmla="*/ 4373126 h 6464302"/>
              <a:gd name="connsiteX2870" fmla="*/ 906374 w 11965575"/>
              <a:gd name="connsiteY2870" fmla="*/ 4371809 h 6464302"/>
              <a:gd name="connsiteX2871" fmla="*/ 921415 w 11965575"/>
              <a:gd name="connsiteY2871" fmla="*/ 4372451 h 6464302"/>
              <a:gd name="connsiteX2872" fmla="*/ 921016 w 11965575"/>
              <a:gd name="connsiteY2872" fmla="*/ 4388799 h 6464302"/>
              <a:gd name="connsiteX2873" fmla="*/ 905380 w 11965575"/>
              <a:gd name="connsiteY2873" fmla="*/ 4394037 h 6464302"/>
              <a:gd name="connsiteX2874" fmla="*/ 893166 w 11965575"/>
              <a:gd name="connsiteY2874" fmla="*/ 4402743 h 6464302"/>
              <a:gd name="connsiteX2875" fmla="*/ 892422 w 11965575"/>
              <a:gd name="connsiteY2875" fmla="*/ 4410094 h 6464302"/>
              <a:gd name="connsiteX2876" fmla="*/ 887804 w 11965575"/>
              <a:gd name="connsiteY2876" fmla="*/ 4418386 h 6464302"/>
              <a:gd name="connsiteX2877" fmla="*/ 880806 w 11965575"/>
              <a:gd name="connsiteY2877" fmla="*/ 4412919 h 6464302"/>
              <a:gd name="connsiteX2878" fmla="*/ 867801 w 11965575"/>
              <a:gd name="connsiteY2878" fmla="*/ 4398398 h 6464302"/>
              <a:gd name="connsiteX2879" fmla="*/ 857939 w 11965575"/>
              <a:gd name="connsiteY2879" fmla="*/ 4394913 h 6464302"/>
              <a:gd name="connsiteX2880" fmla="*/ 840331 w 11965575"/>
              <a:gd name="connsiteY2880" fmla="*/ 4402381 h 6464302"/>
              <a:gd name="connsiteX2881" fmla="*/ 838660 w 11965575"/>
              <a:gd name="connsiteY2881" fmla="*/ 4418870 h 6464302"/>
              <a:gd name="connsiteX2882" fmla="*/ 818554 w 11965575"/>
              <a:gd name="connsiteY2882" fmla="*/ 4430931 h 6464302"/>
              <a:gd name="connsiteX2883" fmla="*/ 797308 w 11965575"/>
              <a:gd name="connsiteY2883" fmla="*/ 4429408 h 6464302"/>
              <a:gd name="connsiteX2884" fmla="*/ 786568 w 11965575"/>
              <a:gd name="connsiteY2884" fmla="*/ 4425520 h 6464302"/>
              <a:gd name="connsiteX2885" fmla="*/ 765062 w 11965575"/>
              <a:gd name="connsiteY2885" fmla="*/ 4435105 h 6464302"/>
              <a:gd name="connsiteX2886" fmla="*/ 722840 w 11965575"/>
              <a:gd name="connsiteY2886" fmla="*/ 4442796 h 6464302"/>
              <a:gd name="connsiteX2887" fmla="*/ 688166 w 11965575"/>
              <a:gd name="connsiteY2887" fmla="*/ 4451453 h 6464302"/>
              <a:gd name="connsiteX2888" fmla="*/ 710703 w 11965575"/>
              <a:gd name="connsiteY2888" fmla="*/ 4387230 h 6464302"/>
              <a:gd name="connsiteX2889" fmla="*/ 715841 w 11965575"/>
              <a:gd name="connsiteY2889" fmla="*/ 4355152 h 6464302"/>
              <a:gd name="connsiteX2890" fmla="*/ 714636 w 11965575"/>
              <a:gd name="connsiteY2890" fmla="*/ 4338630 h 6464302"/>
              <a:gd name="connsiteX2891" fmla="*/ 696636 w 11965575"/>
              <a:gd name="connsiteY2891" fmla="*/ 4321596 h 6464302"/>
              <a:gd name="connsiteX2892" fmla="*/ 659184 w 11965575"/>
              <a:gd name="connsiteY2892" fmla="*/ 4341354 h 6464302"/>
              <a:gd name="connsiteX2893" fmla="*/ 627350 w 11965575"/>
              <a:gd name="connsiteY2893" fmla="*/ 4352011 h 6464302"/>
              <a:gd name="connsiteX2894" fmla="*/ 618470 w 11965575"/>
              <a:gd name="connsiteY2894" fmla="*/ 4349238 h 6464302"/>
              <a:gd name="connsiteX2895" fmla="*/ 597026 w 11965575"/>
              <a:gd name="connsiteY2895" fmla="*/ 4362862 h 6464302"/>
              <a:gd name="connsiteX2896" fmla="*/ 584220 w 11965575"/>
              <a:gd name="connsiteY2896" fmla="*/ 4367770 h 6464302"/>
              <a:gd name="connsiteX2897" fmla="*/ 553052 w 11965575"/>
              <a:gd name="connsiteY2897" fmla="*/ 4358872 h 6464302"/>
              <a:gd name="connsiteX2898" fmla="*/ 532814 w 11965575"/>
              <a:gd name="connsiteY2898" fmla="*/ 4389018 h 6464302"/>
              <a:gd name="connsiteX2899" fmla="*/ 514811 w 11965575"/>
              <a:gd name="connsiteY2899" fmla="*/ 4412902 h 6464302"/>
              <a:gd name="connsiteX2900" fmla="*/ 491493 w 11965575"/>
              <a:gd name="connsiteY2900" fmla="*/ 4429559 h 6464302"/>
              <a:gd name="connsiteX2901" fmla="*/ 485453 w 11965575"/>
              <a:gd name="connsiteY2901" fmla="*/ 4428785 h 6464302"/>
              <a:gd name="connsiteX2902" fmla="*/ 476456 w 11965575"/>
              <a:gd name="connsiteY2902" fmla="*/ 4399810 h 6464302"/>
              <a:gd name="connsiteX2903" fmla="*/ 452480 w 11965575"/>
              <a:gd name="connsiteY2903" fmla="*/ 4354185 h 6464302"/>
              <a:gd name="connsiteX2904" fmla="*/ 449278 w 11965575"/>
              <a:gd name="connsiteY2904" fmla="*/ 4355413 h 6464302"/>
              <a:gd name="connsiteX2905" fmla="*/ 405726 w 11965575"/>
              <a:gd name="connsiteY2905" fmla="*/ 4361297 h 6464302"/>
              <a:gd name="connsiteX2906" fmla="*/ 370568 w 11965575"/>
              <a:gd name="connsiteY2906" fmla="*/ 4387896 h 6464302"/>
              <a:gd name="connsiteX2907" fmla="*/ 360606 w 11965575"/>
              <a:gd name="connsiteY2907" fmla="*/ 4353886 h 6464302"/>
              <a:gd name="connsiteX2908" fmla="*/ 340493 w 11965575"/>
              <a:gd name="connsiteY2908" fmla="*/ 4328398 h 6464302"/>
              <a:gd name="connsiteX2909" fmla="*/ 256587 w 11965575"/>
              <a:gd name="connsiteY2909" fmla="*/ 4379857 h 6464302"/>
              <a:gd name="connsiteX2910" fmla="*/ 231758 w 11965575"/>
              <a:gd name="connsiteY2910" fmla="*/ 4396321 h 6464302"/>
              <a:gd name="connsiteX2911" fmla="*/ 207720 w 11965575"/>
              <a:gd name="connsiteY2911" fmla="*/ 4378514 h 6464302"/>
              <a:gd name="connsiteX2912" fmla="*/ 163990 w 11965575"/>
              <a:gd name="connsiteY2912" fmla="*/ 4345093 h 6464302"/>
              <a:gd name="connsiteX2913" fmla="*/ 147198 w 11965575"/>
              <a:gd name="connsiteY2913" fmla="*/ 4344581 h 6464302"/>
              <a:gd name="connsiteX2914" fmla="*/ 144360 w 11965575"/>
              <a:gd name="connsiteY2914" fmla="*/ 4342581 h 6464302"/>
              <a:gd name="connsiteX2915" fmla="*/ 145506 w 11965575"/>
              <a:gd name="connsiteY2915" fmla="*/ 4346002 h 6464302"/>
              <a:gd name="connsiteX2916" fmla="*/ 146714 w 11965575"/>
              <a:gd name="connsiteY2916" fmla="*/ 4362524 h 6464302"/>
              <a:gd name="connsiteX2917" fmla="*/ 113306 w 11965575"/>
              <a:gd name="connsiteY2917" fmla="*/ 4400805 h 6464302"/>
              <a:gd name="connsiteX2918" fmla="*/ 78334 w 11965575"/>
              <a:gd name="connsiteY2918" fmla="*/ 4384871 h 6464302"/>
              <a:gd name="connsiteX2919" fmla="*/ 51152 w 11965575"/>
              <a:gd name="connsiteY2919" fmla="*/ 4381394 h 6464302"/>
              <a:gd name="connsiteX2920" fmla="*/ 34360 w 11965575"/>
              <a:gd name="connsiteY2920" fmla="*/ 4380882 h 6464302"/>
              <a:gd name="connsiteX2921" fmla="*/ 39920 w 11965575"/>
              <a:gd name="connsiteY2921" fmla="*/ 4358678 h 6464302"/>
              <a:gd name="connsiteX2922" fmla="*/ 116216 w 11965575"/>
              <a:gd name="connsiteY2922" fmla="*/ 4293150 h 6464302"/>
              <a:gd name="connsiteX2923" fmla="*/ 130655 w 11965575"/>
              <a:gd name="connsiteY2923" fmla="*/ 4273720 h 6464302"/>
              <a:gd name="connsiteX2924" fmla="*/ 163822 w 11965575"/>
              <a:gd name="connsiteY2924" fmla="*/ 4223951 h 6464302"/>
              <a:gd name="connsiteX2925" fmla="*/ 200248 w 11965575"/>
              <a:gd name="connsiteY2925" fmla="*/ 4186056 h 6464302"/>
              <a:gd name="connsiteX2926" fmla="*/ 220062 w 11965575"/>
              <a:gd name="connsiteY2926" fmla="*/ 4186955 h 6464302"/>
              <a:gd name="connsiteX2927" fmla="*/ 226886 w 11965575"/>
              <a:gd name="connsiteY2927" fmla="*/ 4194376 h 6464302"/>
              <a:gd name="connsiteX2928" fmla="*/ 228338 w 11965575"/>
              <a:gd name="connsiteY2928" fmla="*/ 4181467 h 6464302"/>
              <a:gd name="connsiteX2929" fmla="*/ 254436 w 11965575"/>
              <a:gd name="connsiteY2929" fmla="*/ 4153708 h 6464302"/>
              <a:gd name="connsiteX2930" fmla="*/ 263373 w 11965575"/>
              <a:gd name="connsiteY2930" fmla="*/ 4169583 h 6464302"/>
              <a:gd name="connsiteX2931" fmla="*/ 267962 w 11965575"/>
              <a:gd name="connsiteY2931" fmla="*/ 4183264 h 6464302"/>
              <a:gd name="connsiteX2932" fmla="*/ 281676 w 11965575"/>
              <a:gd name="connsiteY2932" fmla="*/ 4170288 h 6464302"/>
              <a:gd name="connsiteX2933" fmla="*/ 281072 w 11965575"/>
              <a:gd name="connsiteY2933" fmla="*/ 4162027 h 6464302"/>
              <a:gd name="connsiteX2934" fmla="*/ 299075 w 11965575"/>
              <a:gd name="connsiteY2934" fmla="*/ 4138142 h 6464302"/>
              <a:gd name="connsiteX2935" fmla="*/ 332600 w 11965575"/>
              <a:gd name="connsiteY2935" fmla="*/ 4130357 h 6464302"/>
              <a:gd name="connsiteX2936" fmla="*/ 335432 w 11965575"/>
              <a:gd name="connsiteY2936" fmla="*/ 4117818 h 6464302"/>
              <a:gd name="connsiteX2937" fmla="*/ 398132 w 11965575"/>
              <a:gd name="connsiteY2937" fmla="*/ 4058115 h 6464302"/>
              <a:gd name="connsiteX2938" fmla="*/ 409998 w 11965575"/>
              <a:gd name="connsiteY2938" fmla="*/ 4040412 h 6464302"/>
              <a:gd name="connsiteX2939" fmla="*/ 420183 w 11965575"/>
              <a:gd name="connsiteY2939" fmla="*/ 4014455 h 6464302"/>
              <a:gd name="connsiteX2940" fmla="*/ 431005 w 11965575"/>
              <a:gd name="connsiteY2940" fmla="*/ 4002165 h 6464302"/>
              <a:gd name="connsiteX2941" fmla="*/ 413373 w 11965575"/>
              <a:gd name="connsiteY2941" fmla="*/ 4007096 h 6464302"/>
              <a:gd name="connsiteX2942" fmla="*/ 270696 w 11965575"/>
              <a:gd name="connsiteY2942" fmla="*/ 4036305 h 6464302"/>
              <a:gd name="connsiteX2943" fmla="*/ 235964 w 11965575"/>
              <a:gd name="connsiteY2943" fmla="*/ 4031861 h 6464302"/>
              <a:gd name="connsiteX2944" fmla="*/ 184318 w 11965575"/>
              <a:gd name="connsiteY2944" fmla="*/ 4041619 h 6464302"/>
              <a:gd name="connsiteX2945" fmla="*/ 146202 w 11965575"/>
              <a:gd name="connsiteY2945" fmla="*/ 4040015 h 6464302"/>
              <a:gd name="connsiteX2946" fmla="*/ 141436 w 11965575"/>
              <a:gd name="connsiteY2946" fmla="*/ 3987029 h 6464302"/>
              <a:gd name="connsiteX2947" fmla="*/ 168259 w 11965575"/>
              <a:gd name="connsiteY2947" fmla="*/ 3952815 h 6464302"/>
              <a:gd name="connsiteX2948" fmla="*/ 186376 w 11965575"/>
              <a:gd name="connsiteY2948" fmla="*/ 3996053 h 6464302"/>
              <a:gd name="connsiteX2949" fmla="*/ 201236 w 11965575"/>
              <a:gd name="connsiteY2949" fmla="*/ 3986497 h 6464302"/>
              <a:gd name="connsiteX2950" fmla="*/ 200936 w 11965575"/>
              <a:gd name="connsiteY2950" fmla="*/ 3961907 h 6464302"/>
              <a:gd name="connsiteX2951" fmla="*/ 238330 w 11965575"/>
              <a:gd name="connsiteY2951" fmla="*/ 3929047 h 6464302"/>
              <a:gd name="connsiteX2952" fmla="*/ 251920 w 11965575"/>
              <a:gd name="connsiteY2952" fmla="*/ 3930787 h 6464302"/>
              <a:gd name="connsiteX2953" fmla="*/ 266962 w 11965575"/>
              <a:gd name="connsiteY2953" fmla="*/ 3919618 h 6464302"/>
              <a:gd name="connsiteX2954" fmla="*/ 260863 w 11965575"/>
              <a:gd name="connsiteY2954" fmla="*/ 3905742 h 6464302"/>
              <a:gd name="connsiteX2955" fmla="*/ 252106 w 11965575"/>
              <a:gd name="connsiteY2955" fmla="*/ 3888254 h 6464302"/>
              <a:gd name="connsiteX2956" fmla="*/ 268295 w 11965575"/>
              <a:gd name="connsiteY2956" fmla="*/ 3880505 h 6464302"/>
              <a:gd name="connsiteX2957" fmla="*/ 498439 w 11965575"/>
              <a:gd name="connsiteY2957" fmla="*/ 3836302 h 6464302"/>
              <a:gd name="connsiteX2958" fmla="*/ 548603 w 11965575"/>
              <a:gd name="connsiteY2958" fmla="*/ 3824250 h 6464302"/>
              <a:gd name="connsiteX2959" fmla="*/ 525085 w 11965575"/>
              <a:gd name="connsiteY2959" fmla="*/ 3824100 h 6464302"/>
              <a:gd name="connsiteX2960" fmla="*/ 496542 w 11965575"/>
              <a:gd name="connsiteY2960" fmla="*/ 3820050 h 6464302"/>
              <a:gd name="connsiteX2961" fmla="*/ 454098 w 11965575"/>
              <a:gd name="connsiteY2961" fmla="*/ 3828942 h 6464302"/>
              <a:gd name="connsiteX2962" fmla="*/ 422776 w 11965575"/>
              <a:gd name="connsiteY2962" fmla="*/ 3827480 h 6464302"/>
              <a:gd name="connsiteX2963" fmla="*/ 418858 w 11965575"/>
              <a:gd name="connsiteY2963" fmla="*/ 3779204 h 6464302"/>
              <a:gd name="connsiteX2964" fmla="*/ 440902 w 11965575"/>
              <a:gd name="connsiteY2964" fmla="*/ 3748031 h 6464302"/>
              <a:gd name="connsiteX2965" fmla="*/ 455790 w 11965575"/>
              <a:gd name="connsiteY2965" fmla="*/ 3787426 h 6464302"/>
              <a:gd name="connsiteX2966" fmla="*/ 468002 w 11965575"/>
              <a:gd name="connsiteY2966" fmla="*/ 3778719 h 6464302"/>
              <a:gd name="connsiteX2967" fmla="*/ 467756 w 11965575"/>
              <a:gd name="connsiteY2967" fmla="*/ 3756315 h 6464302"/>
              <a:gd name="connsiteX2968" fmla="*/ 498486 w 11965575"/>
              <a:gd name="connsiteY2968" fmla="*/ 3726375 h 6464302"/>
              <a:gd name="connsiteX2969" fmla="*/ 509655 w 11965575"/>
              <a:gd name="connsiteY2969" fmla="*/ 3727960 h 6464302"/>
              <a:gd name="connsiteX2970" fmla="*/ 522017 w 11965575"/>
              <a:gd name="connsiteY2970" fmla="*/ 3717784 h 6464302"/>
              <a:gd name="connsiteX2971" fmla="*/ 517004 w 11965575"/>
              <a:gd name="connsiteY2971" fmla="*/ 3705141 h 6464302"/>
              <a:gd name="connsiteX2972" fmla="*/ 509808 w 11965575"/>
              <a:gd name="connsiteY2972" fmla="*/ 3689208 h 6464302"/>
              <a:gd name="connsiteX2973" fmla="*/ 523112 w 11965575"/>
              <a:gd name="connsiteY2973" fmla="*/ 3682148 h 6464302"/>
              <a:gd name="connsiteX2974" fmla="*/ 712246 w 11965575"/>
              <a:gd name="connsiteY2974" fmla="*/ 3641874 h 6464302"/>
              <a:gd name="connsiteX2975" fmla="*/ 774348 w 11965575"/>
              <a:gd name="connsiteY2975" fmla="*/ 3625333 h 6464302"/>
              <a:gd name="connsiteX2976" fmla="*/ 794204 w 11965575"/>
              <a:gd name="connsiteY2976" fmla="*/ 3628149 h 6464302"/>
              <a:gd name="connsiteX2977" fmla="*/ 823642 w 11965575"/>
              <a:gd name="connsiteY2977" fmla="*/ 3623378 h 6464302"/>
              <a:gd name="connsiteX2978" fmla="*/ 826318 w 11965575"/>
              <a:gd name="connsiteY2978" fmla="*/ 3671479 h 6464302"/>
              <a:gd name="connsiteX2979" fmla="*/ 855509 w 11965575"/>
              <a:gd name="connsiteY2979" fmla="*/ 3644303 h 6464302"/>
              <a:gd name="connsiteX2980" fmla="*/ 882516 w 11965575"/>
              <a:gd name="connsiteY2980" fmla="*/ 3613836 h 6464302"/>
              <a:gd name="connsiteX2981" fmla="*/ 944964 w 11965575"/>
              <a:gd name="connsiteY2981" fmla="*/ 3606291 h 6464302"/>
              <a:gd name="connsiteX2982" fmla="*/ 959309 w 11965575"/>
              <a:gd name="connsiteY2982" fmla="*/ 3626222 h 6464302"/>
              <a:gd name="connsiteX2983" fmla="*/ 973407 w 11965575"/>
              <a:gd name="connsiteY2983" fmla="*/ 3623748 h 6464302"/>
              <a:gd name="connsiteX2984" fmla="*/ 975394 w 11965575"/>
              <a:gd name="connsiteY2984" fmla="*/ 3616573 h 6464302"/>
              <a:gd name="connsiteX2985" fmla="*/ 1023150 w 11965575"/>
              <a:gd name="connsiteY2985" fmla="*/ 3580102 h 6464302"/>
              <a:gd name="connsiteX2986" fmla="*/ 1075075 w 11965575"/>
              <a:gd name="connsiteY2986" fmla="*/ 3577029 h 6464302"/>
              <a:gd name="connsiteX2987" fmla="*/ 1107688 w 11965575"/>
              <a:gd name="connsiteY2987" fmla="*/ 3590604 h 6464302"/>
              <a:gd name="connsiteX2988" fmla="*/ 1178774 w 11965575"/>
              <a:gd name="connsiteY2988" fmla="*/ 3572356 h 6464302"/>
              <a:gd name="connsiteX2989" fmla="*/ 1191483 w 11965575"/>
              <a:gd name="connsiteY2989" fmla="*/ 3571176 h 6464302"/>
              <a:gd name="connsiteX2990" fmla="*/ 1240329 w 11965575"/>
              <a:gd name="connsiteY2990" fmla="*/ 3573631 h 6464302"/>
              <a:gd name="connsiteX2991" fmla="*/ 1260334 w 11965575"/>
              <a:gd name="connsiteY2991" fmla="*/ 3574979 h 6464302"/>
              <a:gd name="connsiteX2992" fmla="*/ 1287420 w 11965575"/>
              <a:gd name="connsiteY2992" fmla="*/ 3567083 h 6464302"/>
              <a:gd name="connsiteX2993" fmla="*/ 1259194 w 11965575"/>
              <a:gd name="connsiteY2993" fmla="*/ 3568655 h 6464302"/>
              <a:gd name="connsiteX2994" fmla="*/ 1227242 w 11965575"/>
              <a:gd name="connsiteY2994" fmla="*/ 3553108 h 6464302"/>
              <a:gd name="connsiteX2995" fmla="*/ 1159352 w 11965575"/>
              <a:gd name="connsiteY2995" fmla="*/ 3516596 h 6464302"/>
              <a:gd name="connsiteX2996" fmla="*/ 1109578 w 11965575"/>
              <a:gd name="connsiteY2996" fmla="*/ 3523320 h 6464302"/>
              <a:gd name="connsiteX2997" fmla="*/ 1089404 w 11965575"/>
              <a:gd name="connsiteY2997" fmla="*/ 3525649 h 6464302"/>
              <a:gd name="connsiteX2998" fmla="*/ 958929 w 11965575"/>
              <a:gd name="connsiteY2998" fmla="*/ 3541688 h 6464302"/>
              <a:gd name="connsiteX2999" fmla="*/ 935734 w 11965575"/>
              <a:gd name="connsiteY2999" fmla="*/ 3543630 h 6464302"/>
              <a:gd name="connsiteX3000" fmla="*/ 910728 w 11965575"/>
              <a:gd name="connsiteY3000" fmla="*/ 3520789 h 6464302"/>
              <a:gd name="connsiteX3001" fmla="*/ 891460 w 11965575"/>
              <a:gd name="connsiteY3001" fmla="*/ 3515050 h 6464302"/>
              <a:gd name="connsiteX3002" fmla="*/ 862464 w 11965575"/>
              <a:gd name="connsiteY3002" fmla="*/ 3527707 h 6464302"/>
              <a:gd name="connsiteX3003" fmla="*/ 824654 w 11965575"/>
              <a:gd name="connsiteY3003" fmla="*/ 3509774 h 6464302"/>
              <a:gd name="connsiteX3004" fmla="*/ 813240 w 11965575"/>
              <a:gd name="connsiteY3004" fmla="*/ 3488672 h 6464302"/>
              <a:gd name="connsiteX3005" fmla="*/ 804542 w 11965575"/>
              <a:gd name="connsiteY3005" fmla="*/ 3484286 h 6464302"/>
              <a:gd name="connsiteX3006" fmla="*/ 803272 w 11965575"/>
              <a:gd name="connsiteY3006" fmla="*/ 3495580 h 6464302"/>
              <a:gd name="connsiteX3007" fmla="*/ 806896 w 11965575"/>
              <a:gd name="connsiteY3007" fmla="*/ 3504228 h 6464302"/>
              <a:gd name="connsiteX3008" fmla="*/ 803209 w 11965575"/>
              <a:gd name="connsiteY3008" fmla="*/ 3523397 h 6464302"/>
              <a:gd name="connsiteX3009" fmla="*/ 782611 w 11965575"/>
              <a:gd name="connsiteY3009" fmla="*/ 3515852 h 6464302"/>
              <a:gd name="connsiteX3010" fmla="*/ 777057 w 11965575"/>
              <a:gd name="connsiteY3010" fmla="*/ 3497137 h 6464302"/>
              <a:gd name="connsiteX3011" fmla="*/ 757970 w 11965575"/>
              <a:gd name="connsiteY3011" fmla="*/ 3489784 h 6464302"/>
              <a:gd name="connsiteX3012" fmla="*/ 754827 w 11965575"/>
              <a:gd name="connsiteY3012" fmla="*/ 3504112 h 6464302"/>
              <a:gd name="connsiteX3013" fmla="*/ 754284 w 11965575"/>
              <a:gd name="connsiteY3013" fmla="*/ 3508953 h 6464302"/>
              <a:gd name="connsiteX3014" fmla="*/ 720454 w 11965575"/>
              <a:gd name="connsiteY3014" fmla="*/ 3537359 h 6464302"/>
              <a:gd name="connsiteX3015" fmla="*/ 655520 w 11965575"/>
              <a:gd name="connsiteY3015" fmla="*/ 3529050 h 6464302"/>
              <a:gd name="connsiteX3016" fmla="*/ 623872 w 11965575"/>
              <a:gd name="connsiteY3016" fmla="*/ 3497175 h 6464302"/>
              <a:gd name="connsiteX3017" fmla="*/ 617591 w 11965575"/>
              <a:gd name="connsiteY3017" fmla="*/ 3484913 h 6464302"/>
              <a:gd name="connsiteX3018" fmla="*/ 600858 w 11965575"/>
              <a:gd name="connsiteY3018" fmla="*/ 3497503 h 6464302"/>
              <a:gd name="connsiteX3019" fmla="*/ 614930 w 11965575"/>
              <a:gd name="connsiteY3019" fmla="*/ 3522218 h 6464302"/>
              <a:gd name="connsiteX3020" fmla="*/ 602486 w 11965575"/>
              <a:gd name="connsiteY3020" fmla="*/ 3523900 h 6464302"/>
              <a:gd name="connsiteX3021" fmla="*/ 582134 w 11965575"/>
              <a:gd name="connsiteY3021" fmla="*/ 3486923 h 6464302"/>
              <a:gd name="connsiteX3022" fmla="*/ 580986 w 11965575"/>
              <a:gd name="connsiteY3022" fmla="*/ 3483502 h 6464302"/>
              <a:gd name="connsiteX3023" fmla="*/ 590292 w 11965575"/>
              <a:gd name="connsiteY3023" fmla="*/ 3455232 h 6464302"/>
              <a:gd name="connsiteX3024" fmla="*/ 670026 w 11965575"/>
              <a:gd name="connsiteY3024" fmla="*/ 3440884 h 6464302"/>
              <a:gd name="connsiteX3025" fmla="*/ 695942 w 11965575"/>
              <a:gd name="connsiteY3025" fmla="*/ 3414738 h 6464302"/>
              <a:gd name="connsiteX3026" fmla="*/ 700958 w 11965575"/>
              <a:gd name="connsiteY3026" fmla="*/ 3397376 h 6464302"/>
              <a:gd name="connsiteX3027" fmla="*/ 697094 w 11965575"/>
              <a:gd name="connsiteY3027" fmla="*/ 3377241 h 6464302"/>
              <a:gd name="connsiteX3028" fmla="*/ 681267 w 11965575"/>
              <a:gd name="connsiteY3028" fmla="*/ 3381762 h 6464302"/>
              <a:gd name="connsiteX3029" fmla="*/ 647380 w 11965575"/>
              <a:gd name="connsiteY3029" fmla="*/ 3397067 h 6464302"/>
              <a:gd name="connsiteX3030" fmla="*/ 606970 w 11965575"/>
              <a:gd name="connsiteY3030" fmla="*/ 3388622 h 6464302"/>
              <a:gd name="connsiteX3031" fmla="*/ 528446 w 11965575"/>
              <a:gd name="connsiteY3031" fmla="*/ 3378573 h 6464302"/>
              <a:gd name="connsiteX3032" fmla="*/ 518115 w 11965575"/>
              <a:gd name="connsiteY3032" fmla="*/ 3388709 h 6464302"/>
              <a:gd name="connsiteX3033" fmla="*/ 508510 w 11965575"/>
              <a:gd name="connsiteY3033" fmla="*/ 3392390 h 6464302"/>
              <a:gd name="connsiteX3034" fmla="*/ 475108 w 11965575"/>
              <a:gd name="connsiteY3034" fmla="*/ 3389752 h 6464302"/>
              <a:gd name="connsiteX3035" fmla="*/ 433669 w 11965575"/>
              <a:gd name="connsiteY3035" fmla="*/ 3404091 h 6464302"/>
              <a:gd name="connsiteX3036" fmla="*/ 423520 w 11965575"/>
              <a:gd name="connsiteY3036" fmla="*/ 3412613 h 6464302"/>
              <a:gd name="connsiteX3037" fmla="*/ 412646 w 11965575"/>
              <a:gd name="connsiteY3037" fmla="*/ 3427589 h 6464302"/>
              <a:gd name="connsiteX3038" fmla="*/ 390901 w 11965575"/>
              <a:gd name="connsiteY3038" fmla="*/ 3416623 h 6464302"/>
              <a:gd name="connsiteX3039" fmla="*/ 381422 w 11965575"/>
              <a:gd name="connsiteY3039" fmla="*/ 3364670 h 6464302"/>
              <a:gd name="connsiteX3040" fmla="*/ 404741 w 11965575"/>
              <a:gd name="connsiteY3040" fmla="*/ 3348013 h 6464302"/>
              <a:gd name="connsiteX3041" fmla="*/ 424436 w 11965575"/>
              <a:gd name="connsiteY3041" fmla="*/ 3322708 h 6464302"/>
              <a:gd name="connsiteX3042" fmla="*/ 433432 w 11965575"/>
              <a:gd name="connsiteY3042" fmla="*/ 3351684 h 6464302"/>
              <a:gd name="connsiteX3043" fmla="*/ 451612 w 11965575"/>
              <a:gd name="connsiteY3043" fmla="*/ 3367105 h 6464302"/>
              <a:gd name="connsiteX3044" fmla="*/ 473602 w 11965575"/>
              <a:gd name="connsiteY3044" fmla="*/ 3348641 h 6464302"/>
              <a:gd name="connsiteX3045" fmla="*/ 482000 w 11965575"/>
              <a:gd name="connsiteY3045" fmla="*/ 3328437 h 6464302"/>
              <a:gd name="connsiteX3046" fmla="*/ 514678 w 11965575"/>
              <a:gd name="connsiteY3046" fmla="*/ 3337529 h 6464302"/>
              <a:gd name="connsiteX3047" fmla="*/ 560106 w 11965575"/>
              <a:gd name="connsiteY3047" fmla="*/ 3287693 h 6464302"/>
              <a:gd name="connsiteX3048" fmla="*/ 608310 w 11965575"/>
              <a:gd name="connsiteY3048" fmla="*/ 3267673 h 6464302"/>
              <a:gd name="connsiteX3049" fmla="*/ 629338 w 11965575"/>
              <a:gd name="connsiteY3049" fmla="*/ 3265650 h 6464302"/>
              <a:gd name="connsiteX3050" fmla="*/ 623871 w 11965575"/>
              <a:gd name="connsiteY3050" fmla="*/ 3259498 h 6464302"/>
              <a:gd name="connsiteX3051" fmla="*/ 616082 w 11965575"/>
              <a:gd name="connsiteY3051" fmla="*/ 3212163 h 6464302"/>
              <a:gd name="connsiteX3052" fmla="*/ 635244 w 11965575"/>
              <a:gd name="connsiteY3052" fmla="*/ 3196987 h 6464302"/>
              <a:gd name="connsiteX3053" fmla="*/ 647897 w 11965575"/>
              <a:gd name="connsiteY3053" fmla="*/ 3191698 h 6464302"/>
              <a:gd name="connsiteX3054" fmla="*/ 650496 w 11965575"/>
              <a:gd name="connsiteY3054" fmla="*/ 3178627 h 6464302"/>
              <a:gd name="connsiteX3055" fmla="*/ 646012 w 11965575"/>
              <a:gd name="connsiteY3055" fmla="*/ 3177565 h 6464302"/>
              <a:gd name="connsiteX3056" fmla="*/ 609226 w 11965575"/>
              <a:gd name="connsiteY3056" fmla="*/ 3177769 h 6464302"/>
              <a:gd name="connsiteX3057" fmla="*/ 593885 w 11965575"/>
              <a:gd name="connsiteY3057" fmla="*/ 3164348 h 6464302"/>
              <a:gd name="connsiteX3058" fmla="*/ 590021 w 11965575"/>
              <a:gd name="connsiteY3058" fmla="*/ 3144212 h 6464302"/>
              <a:gd name="connsiteX3059" fmla="*/ 562354 w 11965575"/>
              <a:gd name="connsiteY3059" fmla="*/ 3158676 h 6464302"/>
              <a:gd name="connsiteX3060" fmla="*/ 556069 w 11965575"/>
              <a:gd name="connsiteY3060" fmla="*/ 3187333 h 6464302"/>
              <a:gd name="connsiteX3061" fmla="*/ 507628 w 11965575"/>
              <a:gd name="connsiteY3061" fmla="*/ 3154947 h 6464302"/>
              <a:gd name="connsiteX3062" fmla="*/ 469696 w 11965575"/>
              <a:gd name="connsiteY3062" fmla="*/ 3151729 h 6464302"/>
              <a:gd name="connsiteX3063" fmla="*/ 401678 w 11965575"/>
              <a:gd name="connsiteY3063" fmla="*/ 3170850 h 6464302"/>
              <a:gd name="connsiteX3064" fmla="*/ 380900 w 11965575"/>
              <a:gd name="connsiteY3064" fmla="*/ 3164918 h 6464302"/>
              <a:gd name="connsiteX3065" fmla="*/ 309322 w 11965575"/>
              <a:gd name="connsiteY3065" fmla="*/ 3147574 h 6464302"/>
              <a:gd name="connsiteX3066" fmla="*/ 282382 w 11965575"/>
              <a:gd name="connsiteY3066" fmla="*/ 3155584 h 6464302"/>
              <a:gd name="connsiteX3067" fmla="*/ 236594 w 11965575"/>
              <a:gd name="connsiteY3067" fmla="*/ 3167728 h 6464302"/>
              <a:gd name="connsiteX3068" fmla="*/ 222219 w 11965575"/>
              <a:gd name="connsiteY3068" fmla="*/ 3159343 h 6464302"/>
              <a:gd name="connsiteX3069" fmla="*/ 220831 w 11965575"/>
              <a:gd name="connsiteY3069" fmla="*/ 3144434 h 6464302"/>
              <a:gd name="connsiteX3070" fmla="*/ 218898 w 11965575"/>
              <a:gd name="connsiteY3070" fmla="*/ 3134366 h 6464302"/>
              <a:gd name="connsiteX3071" fmla="*/ 185134 w 11965575"/>
              <a:gd name="connsiteY3071" fmla="*/ 3134955 h 6464302"/>
              <a:gd name="connsiteX3072" fmla="*/ 175588 w 11965575"/>
              <a:gd name="connsiteY3072" fmla="*/ 3151738 h 6464302"/>
              <a:gd name="connsiteX3073" fmla="*/ 140430 w 11965575"/>
              <a:gd name="connsiteY3073" fmla="*/ 3178338 h 6464302"/>
              <a:gd name="connsiteX3074" fmla="*/ 135478 w 11965575"/>
              <a:gd name="connsiteY3074" fmla="*/ 3167884 h 6464302"/>
              <a:gd name="connsiteX3075" fmla="*/ 125936 w 11965575"/>
              <a:gd name="connsiteY3075" fmla="*/ 3143747 h 6464302"/>
              <a:gd name="connsiteX3076" fmla="*/ 95553 w 11965575"/>
              <a:gd name="connsiteY3076" fmla="*/ 3141497 h 6464302"/>
              <a:gd name="connsiteX3077" fmla="*/ 63116 w 11965575"/>
              <a:gd name="connsiteY3077" fmla="*/ 3143893 h 6464302"/>
              <a:gd name="connsiteX3078" fmla="*/ 50795 w 11965575"/>
              <a:gd name="connsiteY3078" fmla="*/ 3130859 h 6464302"/>
              <a:gd name="connsiteX3079" fmla="*/ 36782 w 11965575"/>
              <a:gd name="connsiteY3079" fmla="*/ 3119246 h 6464302"/>
              <a:gd name="connsiteX3080" fmla="*/ 25849 w 11965575"/>
              <a:gd name="connsiteY3080" fmla="*/ 3121119 h 6464302"/>
              <a:gd name="connsiteX3081" fmla="*/ 10930 w 11965575"/>
              <a:gd name="connsiteY3081" fmla="*/ 3117574 h 6464302"/>
              <a:gd name="connsiteX3082" fmla="*/ 16911 w 11965575"/>
              <a:gd name="connsiteY3082" fmla="*/ 3105245 h 6464302"/>
              <a:gd name="connsiteX3083" fmla="*/ 0 w 11965575"/>
              <a:gd name="connsiteY3083" fmla="*/ 3078530 h 6464302"/>
              <a:gd name="connsiteX3084" fmla="*/ 10158 w 11965575"/>
              <a:gd name="connsiteY3084" fmla="*/ 2988170 h 6464302"/>
              <a:gd name="connsiteX3085" fmla="*/ 32324 w 11965575"/>
              <a:gd name="connsiteY3085" fmla="*/ 3009011 h 6464302"/>
              <a:gd name="connsiteX3086" fmla="*/ 88496 w 11965575"/>
              <a:gd name="connsiteY3086" fmla="*/ 3040751 h 6464302"/>
              <a:gd name="connsiteX3087" fmla="*/ 127336 w 11965575"/>
              <a:gd name="connsiteY3087" fmla="*/ 3035901 h 6464302"/>
              <a:gd name="connsiteX3088" fmla="*/ 142981 w 11965575"/>
              <a:gd name="connsiteY3088" fmla="*/ 3032992 h 6464302"/>
              <a:gd name="connsiteX3089" fmla="*/ 136882 w 11965575"/>
              <a:gd name="connsiteY3089" fmla="*/ 3019118 h 6464302"/>
              <a:gd name="connsiteX3090" fmla="*/ 128728 w 11965575"/>
              <a:gd name="connsiteY3090" fmla="*/ 3009891 h 6464302"/>
              <a:gd name="connsiteX3091" fmla="*/ 119972 w 11965575"/>
              <a:gd name="connsiteY3091" fmla="*/ 2992402 h 6464302"/>
              <a:gd name="connsiteX3092" fmla="*/ 139000 w 11965575"/>
              <a:gd name="connsiteY3092" fmla="*/ 2986653 h 6464302"/>
              <a:gd name="connsiteX3093" fmla="*/ 170712 w 11965575"/>
              <a:gd name="connsiteY3093" fmla="*/ 2990711 h 6464302"/>
              <a:gd name="connsiteX3094" fmla="*/ 232325 w 11965575"/>
              <a:gd name="connsiteY3094" fmla="*/ 2974044 h 6464302"/>
              <a:gd name="connsiteX3095" fmla="*/ 241385 w 11965575"/>
              <a:gd name="connsiteY3095" fmla="*/ 2975203 h 6464302"/>
              <a:gd name="connsiteX3096" fmla="*/ 251593 w 11965575"/>
              <a:gd name="connsiteY3096" fmla="*/ 2979783 h 6464302"/>
              <a:gd name="connsiteX3097" fmla="*/ 260836 w 11965575"/>
              <a:gd name="connsiteY3097" fmla="*/ 2979330 h 6464302"/>
              <a:gd name="connsiteX3098" fmla="*/ 257212 w 11965575"/>
              <a:gd name="connsiteY3098" fmla="*/ 2970682 h 6464302"/>
              <a:gd name="connsiteX3099" fmla="*/ 247126 w 11965575"/>
              <a:gd name="connsiteY3099" fmla="*/ 2951387 h 6464302"/>
              <a:gd name="connsiteX3100" fmla="*/ 248940 w 11965575"/>
              <a:gd name="connsiteY3100" fmla="*/ 2935252 h 6464302"/>
              <a:gd name="connsiteX3101" fmla="*/ 264040 w 11965575"/>
              <a:gd name="connsiteY3101" fmla="*/ 2937184 h 6464302"/>
              <a:gd name="connsiteX3102" fmla="*/ 273704 w 11965575"/>
              <a:gd name="connsiteY3102" fmla="*/ 2946605 h 6464302"/>
              <a:gd name="connsiteX3103" fmla="*/ 306201 w 11965575"/>
              <a:gd name="connsiteY3103" fmla="*/ 2957310 h 6464302"/>
              <a:gd name="connsiteX3104" fmla="*/ 311682 w 11965575"/>
              <a:gd name="connsiteY3104" fmla="*/ 2956595 h 6464302"/>
              <a:gd name="connsiteX3105" fmla="*/ 302625 w 11965575"/>
              <a:gd name="connsiteY3105" fmla="*/ 2951457 h 6464302"/>
              <a:gd name="connsiteX3106" fmla="*/ 310972 w 11965575"/>
              <a:gd name="connsiteY3106" fmla="*/ 2869129 h 6464302"/>
              <a:gd name="connsiteX3107" fmla="*/ 329188 w 11965575"/>
              <a:gd name="connsiteY3107" fmla="*/ 2888117 h 6464302"/>
              <a:gd name="connsiteX3108" fmla="*/ 358016 w 11965575"/>
              <a:gd name="connsiteY3108" fmla="*/ 2921567 h 6464302"/>
              <a:gd name="connsiteX3109" fmla="*/ 363726 w 11965575"/>
              <a:gd name="connsiteY3109" fmla="*/ 2920075 h 6464302"/>
              <a:gd name="connsiteX3110" fmla="*/ 365642 w 11965575"/>
              <a:gd name="connsiteY3110" fmla="*/ 2919088 h 6464302"/>
              <a:gd name="connsiteX3111" fmla="*/ 393738 w 11965575"/>
              <a:gd name="connsiteY3111" fmla="*/ 2912300 h 6464302"/>
              <a:gd name="connsiteX3112" fmla="*/ 415576 w 11965575"/>
              <a:gd name="connsiteY3112" fmla="*/ 2898485 h 6464302"/>
              <a:gd name="connsiteX3113" fmla="*/ 415116 w 11965575"/>
              <a:gd name="connsiteY3113" fmla="*/ 2897325 h 6464302"/>
              <a:gd name="connsiteX3114" fmla="*/ 408415 w 11965575"/>
              <a:gd name="connsiteY3114" fmla="*/ 2888919 h 6464302"/>
              <a:gd name="connsiteX3115" fmla="*/ 401218 w 11965575"/>
              <a:gd name="connsiteY3115" fmla="*/ 2872984 h 6464302"/>
              <a:gd name="connsiteX3116" fmla="*/ 416856 w 11965575"/>
              <a:gd name="connsiteY3116" fmla="*/ 2867747 h 6464302"/>
              <a:gd name="connsiteX3117" fmla="*/ 440077 w 11965575"/>
              <a:gd name="connsiteY3117" fmla="*/ 2871041 h 6464302"/>
              <a:gd name="connsiteX3118" fmla="*/ 454019 w 11965575"/>
              <a:gd name="connsiteY3118" fmla="*/ 2855106 h 6464302"/>
              <a:gd name="connsiteX3119" fmla="*/ 456981 w 11965575"/>
              <a:gd name="connsiteY3119" fmla="*/ 2842389 h 6464302"/>
              <a:gd name="connsiteX3120" fmla="*/ 476734 w 11965575"/>
              <a:gd name="connsiteY3120" fmla="*/ 2830187 h 6464302"/>
              <a:gd name="connsiteX3121" fmla="*/ 502786 w 11965575"/>
              <a:gd name="connsiteY3121" fmla="*/ 2838176 h 6464302"/>
              <a:gd name="connsiteX3122" fmla="*/ 506941 w 11965575"/>
              <a:gd name="connsiteY3122" fmla="*/ 2838216 h 6464302"/>
              <a:gd name="connsiteX3123" fmla="*/ 505715 w 11965575"/>
              <a:gd name="connsiteY3123" fmla="*/ 2835615 h 6464302"/>
              <a:gd name="connsiteX3124" fmla="*/ 507206 w 11965575"/>
              <a:gd name="connsiteY3124" fmla="*/ 2820914 h 6464302"/>
              <a:gd name="connsiteX3125" fmla="*/ 519616 w 11965575"/>
              <a:gd name="connsiteY3125" fmla="*/ 2822675 h 6464302"/>
              <a:gd name="connsiteX3126" fmla="*/ 527558 w 11965575"/>
              <a:gd name="connsiteY3126" fmla="*/ 2831258 h 6464302"/>
              <a:gd name="connsiteX3127" fmla="*/ 532189 w 11965575"/>
              <a:gd name="connsiteY3127" fmla="*/ 2836651 h 6464302"/>
              <a:gd name="connsiteX3128" fmla="*/ 576282 w 11965575"/>
              <a:gd name="connsiteY3128" fmla="*/ 2816737 h 6464302"/>
              <a:gd name="connsiteX3129" fmla="*/ 608366 w 11965575"/>
              <a:gd name="connsiteY3129" fmla="*/ 2798747 h 6464302"/>
              <a:gd name="connsiteX3130" fmla="*/ 626470 w 11965575"/>
              <a:gd name="connsiteY3130" fmla="*/ 2799814 h 6464302"/>
              <a:gd name="connsiteX3131" fmla="*/ 645048 w 11965575"/>
              <a:gd name="connsiteY3131" fmla="*/ 2786784 h 6464302"/>
              <a:gd name="connsiteX3132" fmla="*/ 675742 w 11965575"/>
              <a:gd name="connsiteY3132" fmla="*/ 2747891 h 6464302"/>
              <a:gd name="connsiteX3133" fmla="*/ 678176 w 11965575"/>
              <a:gd name="connsiteY3133" fmla="*/ 2736306 h 6464302"/>
              <a:gd name="connsiteX3134" fmla="*/ 694408 w 11965575"/>
              <a:gd name="connsiteY3134" fmla="*/ 2725188 h 6464302"/>
              <a:gd name="connsiteX3135" fmla="*/ 776218 w 11965575"/>
              <a:gd name="connsiteY3135" fmla="*/ 2712935 h 6464302"/>
              <a:gd name="connsiteX3136" fmla="*/ 831816 w 11965575"/>
              <a:gd name="connsiteY3136" fmla="*/ 2698452 h 6464302"/>
              <a:gd name="connsiteX3137" fmla="*/ 854553 w 11965575"/>
              <a:gd name="connsiteY3137" fmla="*/ 2685275 h 6464302"/>
              <a:gd name="connsiteX3138" fmla="*/ 872822 w 11965575"/>
              <a:gd name="connsiteY3138" fmla="*/ 2678919 h 6464302"/>
              <a:gd name="connsiteX3139" fmla="*/ 938546 w 11965575"/>
              <a:gd name="connsiteY3139" fmla="*/ 2676313 h 6464302"/>
              <a:gd name="connsiteX3140" fmla="*/ 1014000 w 11965575"/>
              <a:gd name="connsiteY3140" fmla="*/ 2664648 h 6464302"/>
              <a:gd name="connsiteX3141" fmla="*/ 1034106 w 11965575"/>
              <a:gd name="connsiteY3141" fmla="*/ 2652588 h 6464302"/>
              <a:gd name="connsiteX3142" fmla="*/ 1076400 w 11965575"/>
              <a:gd name="connsiteY3142" fmla="*/ 2645168 h 6464302"/>
              <a:gd name="connsiteX3143" fmla="*/ 1106334 w 11965575"/>
              <a:gd name="connsiteY3143" fmla="*/ 2647923 h 6464302"/>
              <a:gd name="connsiteX3144" fmla="*/ 1202390 w 11965575"/>
              <a:gd name="connsiteY3144" fmla="*/ 2631726 h 6464302"/>
              <a:gd name="connsiteX3145" fmla="*/ 1230784 w 11965575"/>
              <a:gd name="connsiteY3145" fmla="*/ 2637245 h 6464302"/>
              <a:gd name="connsiteX3146" fmla="*/ 1246122 w 11965575"/>
              <a:gd name="connsiteY3146" fmla="*/ 2634947 h 6464302"/>
              <a:gd name="connsiteX3147" fmla="*/ 1288864 w 11965575"/>
              <a:gd name="connsiteY3147" fmla="*/ 2623115 h 6464302"/>
              <a:gd name="connsiteX3148" fmla="*/ 1346695 w 11965575"/>
              <a:gd name="connsiteY3148" fmla="*/ 2623864 h 6464302"/>
              <a:gd name="connsiteX3149" fmla="*/ 1381444 w 11965575"/>
              <a:gd name="connsiteY3149" fmla="*/ 2628794 h 6464302"/>
              <a:gd name="connsiteX3150" fmla="*/ 1430588 w 11965575"/>
              <a:gd name="connsiteY3150" fmla="*/ 2628309 h 6464302"/>
              <a:gd name="connsiteX3151" fmla="*/ 1443003 w 11965575"/>
              <a:gd name="connsiteY3151" fmla="*/ 2621973 h 6464302"/>
              <a:gd name="connsiteX3152" fmla="*/ 1439960 w 11965575"/>
              <a:gd name="connsiteY3152" fmla="*/ 2614638 h 6464302"/>
              <a:gd name="connsiteX3153" fmla="*/ 1438630 w 11965575"/>
              <a:gd name="connsiteY3153" fmla="*/ 2612832 h 6464302"/>
              <a:gd name="connsiteX3154" fmla="*/ 1391822 w 11965575"/>
              <a:gd name="connsiteY3154" fmla="*/ 2565922 h 6464302"/>
              <a:gd name="connsiteX3155" fmla="*/ 1356908 w 11965575"/>
              <a:gd name="connsiteY3155" fmla="*/ 2563091 h 6464302"/>
              <a:gd name="connsiteX3156" fmla="*/ 1332080 w 11965575"/>
              <a:gd name="connsiteY3156" fmla="*/ 2579556 h 6464302"/>
              <a:gd name="connsiteX3157" fmla="*/ 1317284 w 11965575"/>
              <a:gd name="connsiteY3157" fmla="*/ 2561294 h 6464302"/>
              <a:gd name="connsiteX3158" fmla="*/ 1286538 w 11965575"/>
              <a:gd name="connsiteY3158" fmla="*/ 2562269 h 6464302"/>
              <a:gd name="connsiteX3159" fmla="*/ 1254886 w 11965575"/>
              <a:gd name="connsiteY3159" fmla="*/ 2571314 h 6464302"/>
              <a:gd name="connsiteX3160" fmla="*/ 1242804 w 11965575"/>
              <a:gd name="connsiteY3160" fmla="*/ 2569768 h 6464302"/>
              <a:gd name="connsiteX3161" fmla="*/ 1105868 w 11965575"/>
              <a:gd name="connsiteY3161" fmla="*/ 2575159 h 6464302"/>
              <a:gd name="connsiteX3162" fmla="*/ 1076692 w 11965575"/>
              <a:gd name="connsiteY3162" fmla="*/ 2589430 h 6464302"/>
              <a:gd name="connsiteX3163" fmla="*/ 1069926 w 11965575"/>
              <a:gd name="connsiteY3163" fmla="*/ 2595110 h 6464302"/>
              <a:gd name="connsiteX3164" fmla="*/ 1011454 w 11965575"/>
              <a:gd name="connsiteY3164" fmla="*/ 2597450 h 6464302"/>
              <a:gd name="connsiteX3165" fmla="*/ 983729 w 11965575"/>
              <a:gd name="connsiteY3165" fmla="*/ 2598811 h 6464302"/>
              <a:gd name="connsiteX3166" fmla="*/ 976119 w 11965575"/>
              <a:gd name="connsiteY3166" fmla="*/ 2584744 h 6464302"/>
              <a:gd name="connsiteX3167" fmla="*/ 978296 w 11965575"/>
              <a:gd name="connsiteY3167" fmla="*/ 2565381 h 6464302"/>
              <a:gd name="connsiteX3168" fmla="*/ 961141 w 11965575"/>
              <a:gd name="connsiteY3168" fmla="*/ 2568097 h 6464302"/>
              <a:gd name="connsiteX3169" fmla="*/ 936798 w 11965575"/>
              <a:gd name="connsiteY3169" fmla="*/ 2566618 h 6464302"/>
              <a:gd name="connsiteX3170" fmla="*/ 782766 w 11965575"/>
              <a:gd name="connsiteY3170" fmla="*/ 2587827 h 6464302"/>
              <a:gd name="connsiteX3171" fmla="*/ 756732 w 11965575"/>
              <a:gd name="connsiteY3171" fmla="*/ 2587768 h 6464302"/>
              <a:gd name="connsiteX3172" fmla="*/ 692705 w 11965575"/>
              <a:gd name="connsiteY3172" fmla="*/ 2571391 h 6464302"/>
              <a:gd name="connsiteX3173" fmla="*/ 611460 w 11965575"/>
              <a:gd name="connsiteY3173" fmla="*/ 2585546 h 6464302"/>
              <a:gd name="connsiteX3174" fmla="*/ 574796 w 11965575"/>
              <a:gd name="connsiteY3174" fmla="*/ 2571033 h 6464302"/>
              <a:gd name="connsiteX3175" fmla="*/ 536500 w 11965575"/>
              <a:gd name="connsiteY3175" fmla="*/ 2571044 h 6464302"/>
              <a:gd name="connsiteX3176" fmla="*/ 499773 w 11965575"/>
              <a:gd name="connsiteY3176" fmla="*/ 2584346 h 6464302"/>
              <a:gd name="connsiteX3177" fmla="*/ 459844 w 11965575"/>
              <a:gd name="connsiteY3177" fmla="*/ 2598879 h 6464302"/>
              <a:gd name="connsiteX3178" fmla="*/ 422214 w 11965575"/>
              <a:gd name="connsiteY3178" fmla="*/ 2579333 h 6464302"/>
              <a:gd name="connsiteX3179" fmla="*/ 424936 w 11965575"/>
              <a:gd name="connsiteY3179" fmla="*/ 2555129 h 6464302"/>
              <a:gd name="connsiteX3180" fmla="*/ 450548 w 11965575"/>
              <a:gd name="connsiteY3180" fmla="*/ 2545313 h 6464302"/>
              <a:gd name="connsiteX3181" fmla="*/ 508598 w 11965575"/>
              <a:gd name="connsiteY3181" fmla="*/ 2533099 h 6464302"/>
              <a:gd name="connsiteX3182" fmla="*/ 514034 w 11965575"/>
              <a:gd name="connsiteY3182" fmla="*/ 2525612 h 6464302"/>
              <a:gd name="connsiteX3183" fmla="*/ 517422 w 11965575"/>
              <a:gd name="connsiteY3183" fmla="*/ 2481853 h 6464302"/>
              <a:gd name="connsiteX3184" fmla="*/ 519294 w 11965575"/>
              <a:gd name="connsiteY3184" fmla="*/ 2478819 h 6464302"/>
              <a:gd name="connsiteX3185" fmla="*/ 545990 w 11965575"/>
              <a:gd name="connsiteY3185" fmla="*/ 2500239 h 6464302"/>
              <a:gd name="connsiteX3186" fmla="*/ 569548 w 11965575"/>
              <a:gd name="connsiteY3186" fmla="*/ 2495070 h 6464302"/>
              <a:gd name="connsiteX3187" fmla="*/ 584590 w 11965575"/>
              <a:gd name="connsiteY3187" fmla="*/ 2483902 h 6464302"/>
              <a:gd name="connsiteX3188" fmla="*/ 604946 w 11965575"/>
              <a:gd name="connsiteY3188" fmla="*/ 2479959 h 6464302"/>
              <a:gd name="connsiteX3189" fmla="*/ 630074 w 11965575"/>
              <a:gd name="connsiteY3189" fmla="*/ 2488086 h 6464302"/>
              <a:gd name="connsiteX3190" fmla="*/ 649705 w 11965575"/>
              <a:gd name="connsiteY3190" fmla="*/ 2490597 h 6464302"/>
              <a:gd name="connsiteX3191" fmla="*/ 650228 w 11965575"/>
              <a:gd name="connsiteY3191" fmla="*/ 2490476 h 6464302"/>
              <a:gd name="connsiteX3192" fmla="*/ 651840 w 11965575"/>
              <a:gd name="connsiteY3192" fmla="*/ 2474580 h 6464302"/>
              <a:gd name="connsiteX3193" fmla="*/ 672888 w 11965575"/>
              <a:gd name="connsiteY3193" fmla="*/ 2465635 h 6464302"/>
              <a:gd name="connsiteX3194" fmla="*/ 710682 w 11965575"/>
              <a:gd name="connsiteY3194" fmla="*/ 2468270 h 6464302"/>
              <a:gd name="connsiteX3195" fmla="*/ 711707 w 11965575"/>
              <a:gd name="connsiteY3195" fmla="*/ 2466846 h 6464302"/>
              <a:gd name="connsiteX3196" fmla="*/ 712913 w 11965575"/>
              <a:gd name="connsiteY3196" fmla="*/ 2461450 h 6464302"/>
              <a:gd name="connsiteX3197" fmla="*/ 717306 w 11965575"/>
              <a:gd name="connsiteY3197" fmla="*/ 2459072 h 6464302"/>
              <a:gd name="connsiteX3198" fmla="*/ 720594 w 11965575"/>
              <a:gd name="connsiteY3198" fmla="*/ 2454507 h 6464302"/>
              <a:gd name="connsiteX3199" fmla="*/ 725062 w 11965575"/>
              <a:gd name="connsiteY3199" fmla="*/ 2447685 h 6464302"/>
              <a:gd name="connsiteX3200" fmla="*/ 727846 w 11965575"/>
              <a:gd name="connsiteY3200" fmla="*/ 2407816 h 6464302"/>
              <a:gd name="connsiteX3201" fmla="*/ 729385 w 11965575"/>
              <a:gd name="connsiteY3201" fmla="*/ 2405051 h 6464302"/>
              <a:gd name="connsiteX3202" fmla="*/ 751324 w 11965575"/>
              <a:gd name="connsiteY3202" fmla="*/ 2424569 h 6464302"/>
              <a:gd name="connsiteX3203" fmla="*/ 770684 w 11965575"/>
              <a:gd name="connsiteY3203" fmla="*/ 2419858 h 6464302"/>
              <a:gd name="connsiteX3204" fmla="*/ 783046 w 11965575"/>
              <a:gd name="connsiteY3204" fmla="*/ 2409682 h 6464302"/>
              <a:gd name="connsiteX3205" fmla="*/ 799775 w 11965575"/>
              <a:gd name="connsiteY3205" fmla="*/ 2406091 h 6464302"/>
              <a:gd name="connsiteX3206" fmla="*/ 820425 w 11965575"/>
              <a:gd name="connsiteY3206" fmla="*/ 2413494 h 6464302"/>
              <a:gd name="connsiteX3207" fmla="*/ 836558 w 11965575"/>
              <a:gd name="connsiteY3207" fmla="*/ 2415783 h 6464302"/>
              <a:gd name="connsiteX3208" fmla="*/ 862768 w 11965575"/>
              <a:gd name="connsiteY3208" fmla="*/ 2418009 h 6464302"/>
              <a:gd name="connsiteX3209" fmla="*/ 885654 w 11965575"/>
              <a:gd name="connsiteY3209" fmla="*/ 2403362 h 6464302"/>
              <a:gd name="connsiteX3210" fmla="*/ 899058 w 11965575"/>
              <a:gd name="connsiteY3210" fmla="*/ 2382893 h 6464302"/>
              <a:gd name="connsiteX3211" fmla="*/ 940757 w 11965575"/>
              <a:gd name="connsiteY3211" fmla="*/ 2381354 h 6464302"/>
              <a:gd name="connsiteX3212" fmla="*/ 1055577 w 11965575"/>
              <a:gd name="connsiteY3212" fmla="*/ 2366327 h 6464302"/>
              <a:gd name="connsiteX3213" fmla="*/ 1071911 w 11965575"/>
              <a:gd name="connsiteY3213" fmla="*/ 2341800 h 6464302"/>
              <a:gd name="connsiteX3214" fmla="*/ 1070274 w 11965575"/>
              <a:gd name="connsiteY3214" fmla="*/ 2320690 h 6464302"/>
              <a:gd name="connsiteX3215" fmla="*/ 1082734 w 11965575"/>
              <a:gd name="connsiteY3215" fmla="*/ 2334389 h 6464302"/>
              <a:gd name="connsiteX3216" fmla="*/ 1172629 w 11965575"/>
              <a:gd name="connsiteY3216" fmla="*/ 2366529 h 6464302"/>
              <a:gd name="connsiteX3217" fmla="*/ 1203654 w 11965575"/>
              <a:gd name="connsiteY3217" fmla="*/ 2370931 h 6464302"/>
              <a:gd name="connsiteX3218" fmla="*/ 1213731 w 11965575"/>
              <a:gd name="connsiteY3218" fmla="*/ 2370868 h 6464302"/>
              <a:gd name="connsiteX3219" fmla="*/ 1213534 w 11965575"/>
              <a:gd name="connsiteY3219" fmla="*/ 2360402 h 6464302"/>
              <a:gd name="connsiteX3220" fmla="*/ 1219839 w 11965575"/>
              <a:gd name="connsiteY3220" fmla="*/ 2347874 h 6464302"/>
              <a:gd name="connsiteX3221" fmla="*/ 1231456 w 11965575"/>
              <a:gd name="connsiteY3221" fmla="*/ 2345049 h 6464302"/>
              <a:gd name="connsiteX3222" fmla="*/ 1240839 w 11965575"/>
              <a:gd name="connsiteY3222" fmla="*/ 2326994 h 6464302"/>
              <a:gd name="connsiteX3223" fmla="*/ 1241088 w 11965575"/>
              <a:gd name="connsiteY3223" fmla="*/ 2312116 h 6464302"/>
              <a:gd name="connsiteX3224" fmla="*/ 1254888 w 11965575"/>
              <a:gd name="connsiteY3224" fmla="*/ 2312583 h 6464302"/>
              <a:gd name="connsiteX3225" fmla="*/ 1291571 w 11965575"/>
              <a:gd name="connsiteY3225" fmla="*/ 2335682 h 6464302"/>
              <a:gd name="connsiteX3226" fmla="*/ 1303634 w 11965575"/>
              <a:gd name="connsiteY3226" fmla="*/ 2328447 h 6464302"/>
              <a:gd name="connsiteX3227" fmla="*/ 1304678 w 11965575"/>
              <a:gd name="connsiteY3227" fmla="*/ 2318155 h 6464302"/>
              <a:gd name="connsiteX3228" fmla="*/ 1314110 w 11965575"/>
              <a:gd name="connsiteY3228" fmla="*/ 2312038 h 6464302"/>
              <a:gd name="connsiteX3229" fmla="*/ 1348512 w 11965575"/>
              <a:gd name="connsiteY3229" fmla="*/ 2307969 h 6464302"/>
              <a:gd name="connsiteX3230" fmla="*/ 1409618 w 11965575"/>
              <a:gd name="connsiteY3230" fmla="*/ 2313658 h 6464302"/>
              <a:gd name="connsiteX3231" fmla="*/ 1452706 w 11965575"/>
              <a:gd name="connsiteY3231" fmla="*/ 2310822 h 6464302"/>
              <a:gd name="connsiteX3232" fmla="*/ 1525977 w 11965575"/>
              <a:gd name="connsiteY3232" fmla="*/ 2295866 h 6464302"/>
              <a:gd name="connsiteX3233" fmla="*/ 1573385 w 11965575"/>
              <a:gd name="connsiteY3233" fmla="*/ 2287679 h 6464302"/>
              <a:gd name="connsiteX3234" fmla="*/ 1605650 w 11965575"/>
              <a:gd name="connsiteY3234" fmla="*/ 2292256 h 6464302"/>
              <a:gd name="connsiteX3235" fmla="*/ 1619450 w 11965575"/>
              <a:gd name="connsiteY3235" fmla="*/ 2292722 h 6464302"/>
              <a:gd name="connsiteX3236" fmla="*/ 1676738 w 11965575"/>
              <a:gd name="connsiteY3236" fmla="*/ 2274007 h 6464302"/>
              <a:gd name="connsiteX3237" fmla="*/ 1817022 w 11965575"/>
              <a:gd name="connsiteY3237" fmla="*/ 2268559 h 6464302"/>
              <a:gd name="connsiteX3238" fmla="*/ 1899376 w 11965575"/>
              <a:gd name="connsiteY3238" fmla="*/ 2275769 h 6464302"/>
              <a:gd name="connsiteX3239" fmla="*/ 1978852 w 11965575"/>
              <a:gd name="connsiteY3239" fmla="*/ 2261692 h 6464302"/>
              <a:gd name="connsiteX3240" fmla="*/ 1984982 w 11965575"/>
              <a:gd name="connsiteY3240" fmla="*/ 2258647 h 6464302"/>
              <a:gd name="connsiteX3241" fmla="*/ 1991708 w 11965575"/>
              <a:gd name="connsiteY3241" fmla="*/ 2259041 h 6464302"/>
              <a:gd name="connsiteX3242" fmla="*/ 2142417 w 11965575"/>
              <a:gd name="connsiteY3242" fmla="*/ 2262528 h 6464302"/>
              <a:gd name="connsiteX3243" fmla="*/ 2304294 w 11965575"/>
              <a:gd name="connsiteY3243" fmla="*/ 2267600 h 6464302"/>
              <a:gd name="connsiteX3244" fmla="*/ 2509756 w 11965575"/>
              <a:gd name="connsiteY3244" fmla="*/ 2277362 h 6464302"/>
              <a:gd name="connsiteX3245" fmla="*/ 2603576 w 11965575"/>
              <a:gd name="connsiteY3245" fmla="*/ 2283217 h 6464302"/>
              <a:gd name="connsiteX3246" fmla="*/ 2958452 w 11965575"/>
              <a:gd name="connsiteY3246" fmla="*/ 2321634 h 6464302"/>
              <a:gd name="connsiteX3247" fmla="*/ 2963565 w 11965575"/>
              <a:gd name="connsiteY3247" fmla="*/ 2320868 h 6464302"/>
              <a:gd name="connsiteX3248" fmla="*/ 2987144 w 11965575"/>
              <a:gd name="connsiteY3248" fmla="*/ 2324213 h 6464302"/>
              <a:gd name="connsiteX3249" fmla="*/ 3062696 w 11965575"/>
              <a:gd name="connsiteY3249" fmla="*/ 2336424 h 6464302"/>
              <a:gd name="connsiteX3250" fmla="*/ 3182477 w 11965575"/>
              <a:gd name="connsiteY3250" fmla="*/ 2359383 h 6464302"/>
              <a:gd name="connsiteX3251" fmla="*/ 3348522 w 11965575"/>
              <a:gd name="connsiteY3251" fmla="*/ 2397852 h 6464302"/>
              <a:gd name="connsiteX3252" fmla="*/ 3477093 w 11965575"/>
              <a:gd name="connsiteY3252" fmla="*/ 2423114 h 6464302"/>
              <a:gd name="connsiteX3253" fmla="*/ 3474259 w 11965575"/>
              <a:gd name="connsiteY3253" fmla="*/ 2413529 h 6464302"/>
              <a:gd name="connsiteX3254" fmla="*/ 3479290 w 11965575"/>
              <a:gd name="connsiteY3254" fmla="*/ 2414484 h 6464302"/>
              <a:gd name="connsiteX3255" fmla="*/ 3503266 w 11965575"/>
              <a:gd name="connsiteY3255" fmla="*/ 2404875 h 6464302"/>
              <a:gd name="connsiteX3256" fmla="*/ 3513098 w 11965575"/>
              <a:gd name="connsiteY3256" fmla="*/ 2399661 h 6464302"/>
              <a:gd name="connsiteX3257" fmla="*/ 3555176 w 11965575"/>
              <a:gd name="connsiteY3257" fmla="*/ 2392701 h 6464302"/>
              <a:gd name="connsiteX3258" fmla="*/ 3607670 w 11965575"/>
              <a:gd name="connsiteY3258" fmla="*/ 2381423 h 6464302"/>
              <a:gd name="connsiteX3259" fmla="*/ 3635642 w 11965575"/>
              <a:gd name="connsiteY3259" fmla="*/ 2370213 h 6464302"/>
              <a:gd name="connsiteX3260" fmla="*/ 3654683 w 11965575"/>
              <a:gd name="connsiteY3260" fmla="*/ 2367533 h 6464302"/>
              <a:gd name="connsiteX3261" fmla="*/ 3674481 w 11965575"/>
              <a:gd name="connsiteY3261" fmla="*/ 2356345 h 6464302"/>
              <a:gd name="connsiteX3262" fmla="*/ 3696627 w 11965575"/>
              <a:gd name="connsiteY3262" fmla="*/ 2361333 h 6464302"/>
              <a:gd name="connsiteX3263" fmla="*/ 3723976 w 11965575"/>
              <a:gd name="connsiteY3263" fmla="*/ 2357870 h 6464302"/>
              <a:gd name="connsiteX3264" fmla="*/ 3750559 w 11965575"/>
              <a:gd name="connsiteY3264" fmla="*/ 2350329 h 6464302"/>
              <a:gd name="connsiteX3265" fmla="*/ 3765872 w 11965575"/>
              <a:gd name="connsiteY3265" fmla="*/ 2347730 h 6464302"/>
              <a:gd name="connsiteX3266" fmla="*/ 3786216 w 11965575"/>
              <a:gd name="connsiteY3266" fmla="*/ 2346082 h 6464302"/>
              <a:gd name="connsiteX3267" fmla="*/ 3850746 w 11965575"/>
              <a:gd name="connsiteY3267" fmla="*/ 2333943 h 6464302"/>
              <a:gd name="connsiteX3268" fmla="*/ 3890352 w 11965575"/>
              <a:gd name="connsiteY3268" fmla="*/ 2324153 h 6464302"/>
              <a:gd name="connsiteX3269" fmla="*/ 3894789 w 11965575"/>
              <a:gd name="connsiteY3269" fmla="*/ 2311624 h 6464302"/>
              <a:gd name="connsiteX3270" fmla="*/ 3895728 w 11965575"/>
              <a:gd name="connsiteY3270" fmla="*/ 2306296 h 6464302"/>
              <a:gd name="connsiteX3271" fmla="*/ 3901382 w 11965575"/>
              <a:gd name="connsiteY3271" fmla="*/ 2299503 h 6464302"/>
              <a:gd name="connsiteX3272" fmla="*/ 3922674 w 11965575"/>
              <a:gd name="connsiteY3272" fmla="*/ 2305117 h 6464302"/>
              <a:gd name="connsiteX3273" fmla="*/ 3924294 w 11965575"/>
              <a:gd name="connsiteY3273" fmla="*/ 2308569 h 6464302"/>
              <a:gd name="connsiteX3274" fmla="*/ 3931558 w 11965575"/>
              <a:gd name="connsiteY3274" fmla="*/ 2292644 h 6464302"/>
              <a:gd name="connsiteX3275" fmla="*/ 3936550 w 11965575"/>
              <a:gd name="connsiteY3275" fmla="*/ 2302244 h 6464302"/>
              <a:gd name="connsiteX3276" fmla="*/ 3956808 w 11965575"/>
              <a:gd name="connsiteY3276" fmla="*/ 2305300 h 6464302"/>
              <a:gd name="connsiteX3277" fmla="*/ 3968566 w 11965575"/>
              <a:gd name="connsiteY3277" fmla="*/ 2293373 h 6464302"/>
              <a:gd name="connsiteX3278" fmla="*/ 3988460 w 11965575"/>
              <a:gd name="connsiteY3278" fmla="*/ 2290069 h 6464302"/>
              <a:gd name="connsiteX3279" fmla="*/ 4001081 w 11965575"/>
              <a:gd name="connsiteY3279" fmla="*/ 2290104 h 6464302"/>
              <a:gd name="connsiteX3280" fmla="*/ 4015771 w 11965575"/>
              <a:gd name="connsiteY3280" fmla="*/ 2295250 h 6464302"/>
              <a:gd name="connsiteX3281" fmla="*/ 4024434 w 11965575"/>
              <a:gd name="connsiteY3281" fmla="*/ 2288242 h 6464302"/>
              <a:gd name="connsiteX3282" fmla="*/ 4034543 w 11965575"/>
              <a:gd name="connsiteY3282" fmla="*/ 2294093 h 6464302"/>
              <a:gd name="connsiteX3283" fmla="*/ 4045592 w 11965575"/>
              <a:gd name="connsiteY3283" fmla="*/ 2294616 h 6464302"/>
              <a:gd name="connsiteX3284" fmla="*/ 4065343 w 11965575"/>
              <a:gd name="connsiteY3284" fmla="*/ 2279486 h 6464302"/>
              <a:gd name="connsiteX3285" fmla="*/ 4073833 w 11965575"/>
              <a:gd name="connsiteY3285" fmla="*/ 2281883 h 6464302"/>
              <a:gd name="connsiteX3286" fmla="*/ 4086952 w 11965575"/>
              <a:gd name="connsiteY3286" fmla="*/ 2287519 h 6464302"/>
              <a:gd name="connsiteX3287" fmla="*/ 4103252 w 11965575"/>
              <a:gd name="connsiteY3287" fmla="*/ 2283532 h 6464302"/>
              <a:gd name="connsiteX3288" fmla="*/ 4107603 w 11965575"/>
              <a:gd name="connsiteY3288" fmla="*/ 2275706 h 6464302"/>
              <a:gd name="connsiteX3289" fmla="*/ 4106434 w 11965575"/>
              <a:gd name="connsiteY3289" fmla="*/ 2273911 h 6464302"/>
              <a:gd name="connsiteX3290" fmla="*/ 4094168 w 11965575"/>
              <a:gd name="connsiteY3290" fmla="*/ 2267651 h 6464302"/>
              <a:gd name="connsiteX3291" fmla="*/ 4100761 w 11965575"/>
              <a:gd name="connsiteY3291" fmla="*/ 2255531 h 6464302"/>
              <a:gd name="connsiteX3292" fmla="*/ 4085985 w 11965575"/>
              <a:gd name="connsiteY3292" fmla="*/ 2255087 h 6464302"/>
              <a:gd name="connsiteX3293" fmla="*/ 4074168 w 11965575"/>
              <a:gd name="connsiteY3293" fmla="*/ 2250486 h 6464302"/>
              <a:gd name="connsiteX3294" fmla="*/ 4069358 w 11965575"/>
              <a:gd name="connsiteY3294" fmla="*/ 2244067 h 6464302"/>
              <a:gd name="connsiteX3295" fmla="*/ 4053192 w 11965575"/>
              <a:gd name="connsiteY3295" fmla="*/ 2247292 h 6464302"/>
              <a:gd name="connsiteX3296" fmla="*/ 4048793 w 11965575"/>
              <a:gd name="connsiteY3296" fmla="*/ 2251177 h 6464302"/>
              <a:gd name="connsiteX3297" fmla="*/ 4052636 w 11965575"/>
              <a:gd name="connsiteY3297" fmla="*/ 2225163 h 6464302"/>
              <a:gd name="connsiteX3298" fmla="*/ 4057887 w 11965575"/>
              <a:gd name="connsiteY3298" fmla="*/ 2220654 h 6464302"/>
              <a:gd name="connsiteX3299" fmla="*/ 4061529 w 11965575"/>
              <a:gd name="connsiteY3299" fmla="*/ 2225278 h 6464302"/>
              <a:gd name="connsiteX3300" fmla="*/ 4065755 w 11965575"/>
              <a:gd name="connsiteY3300" fmla="*/ 2230799 h 6464302"/>
              <a:gd name="connsiteX3301" fmla="*/ 4069253 w 11965575"/>
              <a:gd name="connsiteY3301" fmla="*/ 2223597 h 6464302"/>
              <a:gd name="connsiteX3302" fmla="*/ 4052090 w 11965575"/>
              <a:gd name="connsiteY3302" fmla="*/ 2215621 h 6464302"/>
              <a:gd name="connsiteX3303" fmla="*/ 4043600 w 11965575"/>
              <a:gd name="connsiteY3303" fmla="*/ 2213224 h 6464302"/>
              <a:gd name="connsiteX3304" fmla="*/ 4027692 w 11965575"/>
              <a:gd name="connsiteY3304" fmla="*/ 2202340 h 6464302"/>
              <a:gd name="connsiteX3305" fmla="*/ 4014085 w 11965575"/>
              <a:gd name="connsiteY3305" fmla="*/ 2203692 h 6464302"/>
              <a:gd name="connsiteX3306" fmla="*/ 3999500 w 11965575"/>
              <a:gd name="connsiteY3306" fmla="*/ 2219015 h 6464302"/>
              <a:gd name="connsiteX3307" fmla="*/ 3997449 w 11965575"/>
              <a:gd name="connsiteY3307" fmla="*/ 2239076 h 6464302"/>
              <a:gd name="connsiteX3308" fmla="*/ 3950886 w 11965575"/>
              <a:gd name="connsiteY3308" fmla="*/ 2254624 h 6464302"/>
              <a:gd name="connsiteX3309" fmla="*/ 3938889 w 11965575"/>
              <a:gd name="connsiteY3309" fmla="*/ 2246842 h 6464302"/>
              <a:gd name="connsiteX3310" fmla="*/ 3929191 w 11965575"/>
              <a:gd name="connsiteY3310" fmla="*/ 2251295 h 6464302"/>
              <a:gd name="connsiteX3311" fmla="*/ 3928520 w 11965575"/>
              <a:gd name="connsiteY3311" fmla="*/ 2255100 h 6464302"/>
              <a:gd name="connsiteX3312" fmla="*/ 3918688 w 11965575"/>
              <a:gd name="connsiteY3312" fmla="*/ 2260313 h 6464302"/>
              <a:gd name="connsiteX3313" fmla="*/ 3910380 w 11965575"/>
              <a:gd name="connsiteY3313" fmla="*/ 2261097 h 6464302"/>
              <a:gd name="connsiteX3314" fmla="*/ 3894655 w 11965575"/>
              <a:gd name="connsiteY3314" fmla="*/ 2253394 h 6464302"/>
              <a:gd name="connsiteX3315" fmla="*/ 3881622 w 11965575"/>
              <a:gd name="connsiteY3315" fmla="*/ 2243056 h 6464302"/>
              <a:gd name="connsiteX3316" fmla="*/ 3864383 w 11965575"/>
              <a:gd name="connsiteY3316" fmla="*/ 2252370 h 6464302"/>
              <a:gd name="connsiteX3317" fmla="*/ 3853075 w 11965575"/>
              <a:gd name="connsiteY3317" fmla="*/ 2265955 h 6464302"/>
              <a:gd name="connsiteX3318" fmla="*/ 3828735 w 11965575"/>
              <a:gd name="connsiteY3318" fmla="*/ 2269203 h 6464302"/>
              <a:gd name="connsiteX3319" fmla="*/ 3820561 w 11965575"/>
              <a:gd name="connsiteY3319" fmla="*/ 2269225 h 6464302"/>
              <a:gd name="connsiteX3320" fmla="*/ 3806867 w 11965575"/>
              <a:gd name="connsiteY3320" fmla="*/ 2275279 h 6464302"/>
              <a:gd name="connsiteX3321" fmla="*/ 3795415 w 11965575"/>
              <a:gd name="connsiteY3321" fmla="*/ 2277039 h 6464302"/>
              <a:gd name="connsiteX3322" fmla="*/ 3790433 w 11965575"/>
              <a:gd name="connsiteY3322" fmla="*/ 2280027 h 6464302"/>
              <a:gd name="connsiteX3323" fmla="*/ 3794927 w 11965575"/>
              <a:gd name="connsiteY3323" fmla="*/ 2284025 h 6464302"/>
              <a:gd name="connsiteX3324" fmla="*/ 3801175 w 11965575"/>
              <a:gd name="connsiteY3324" fmla="*/ 2290717 h 6464302"/>
              <a:gd name="connsiteX3325" fmla="*/ 3798214 w 11965575"/>
              <a:gd name="connsiteY3325" fmla="*/ 2294874 h 6464302"/>
              <a:gd name="connsiteX3326" fmla="*/ 3788152 w 11965575"/>
              <a:gd name="connsiteY3326" fmla="*/ 2292965 h 6464302"/>
              <a:gd name="connsiteX3327" fmla="*/ 3787567 w 11965575"/>
              <a:gd name="connsiteY3327" fmla="*/ 2292068 h 6464302"/>
              <a:gd name="connsiteX3328" fmla="*/ 3755178 w 11965575"/>
              <a:gd name="connsiteY3328" fmla="*/ 2281989 h 6464302"/>
              <a:gd name="connsiteX3329" fmla="*/ 3746467 w 11965575"/>
              <a:gd name="connsiteY3329" fmla="*/ 2285056 h 6464302"/>
              <a:gd name="connsiteX3330" fmla="*/ 3719999 w 11965575"/>
              <a:gd name="connsiteY3330" fmla="*/ 2266662 h 6464302"/>
              <a:gd name="connsiteX3331" fmla="*/ 3716761 w 11965575"/>
              <a:gd name="connsiteY3331" fmla="*/ 2259756 h 6464302"/>
              <a:gd name="connsiteX3332" fmla="*/ 3709353 w 11965575"/>
              <a:gd name="connsiteY3332" fmla="*/ 2263856 h 6464302"/>
              <a:gd name="connsiteX3333" fmla="*/ 3702894 w 11965575"/>
              <a:gd name="connsiteY3333" fmla="*/ 2275215 h 6464302"/>
              <a:gd name="connsiteX3334" fmla="*/ 3700556 w 11965575"/>
              <a:gd name="connsiteY3334" fmla="*/ 2271626 h 6464302"/>
              <a:gd name="connsiteX3335" fmla="*/ 3694308 w 11965575"/>
              <a:gd name="connsiteY3335" fmla="*/ 2264935 h 6464302"/>
              <a:gd name="connsiteX3336" fmla="*/ 3687265 w 11965575"/>
              <a:gd name="connsiteY3336" fmla="*/ 2275396 h 6464302"/>
              <a:gd name="connsiteX3337" fmla="*/ 3682062 w 11965575"/>
              <a:gd name="connsiteY3337" fmla="*/ 2283848 h 6464302"/>
              <a:gd name="connsiteX3338" fmla="*/ 3671195 w 11965575"/>
              <a:gd name="connsiteY3338" fmla="*/ 2286506 h 6464302"/>
              <a:gd name="connsiteX3339" fmla="*/ 3665541 w 11965575"/>
              <a:gd name="connsiteY3339" fmla="*/ 2293299 h 6464302"/>
              <a:gd name="connsiteX3340" fmla="*/ 3662445 w 11965575"/>
              <a:gd name="connsiteY3340" fmla="*/ 2298217 h 6464302"/>
              <a:gd name="connsiteX3341" fmla="*/ 3658804 w 11965575"/>
              <a:gd name="connsiteY3341" fmla="*/ 2293593 h 6464302"/>
              <a:gd name="connsiteX3342" fmla="*/ 3652019 w 11965575"/>
              <a:gd name="connsiteY3342" fmla="*/ 2289946 h 6464302"/>
              <a:gd name="connsiteX3343" fmla="*/ 3596794 w 11965575"/>
              <a:gd name="connsiteY3343" fmla="*/ 2312503 h 6464302"/>
              <a:gd name="connsiteX3344" fmla="*/ 3578520 w 11965575"/>
              <a:gd name="connsiteY3344" fmla="*/ 2319261 h 6464302"/>
              <a:gd name="connsiteX3345" fmla="*/ 3558041 w 11965575"/>
              <a:gd name="connsiteY3345" fmla="*/ 2321668 h 6464302"/>
              <a:gd name="connsiteX3346" fmla="*/ 3541156 w 11965575"/>
              <a:gd name="connsiteY3346" fmla="*/ 2324757 h 6464302"/>
              <a:gd name="connsiteX3347" fmla="*/ 3553844 w 11965575"/>
              <a:gd name="connsiteY3347" fmla="*/ 2294916 h 6464302"/>
              <a:gd name="connsiteX3348" fmla="*/ 3557246 w 11965575"/>
              <a:gd name="connsiteY3348" fmla="*/ 2279830 h 6464302"/>
              <a:gd name="connsiteX3349" fmla="*/ 3557151 w 11965575"/>
              <a:gd name="connsiteY3349" fmla="*/ 2271946 h 6464302"/>
              <a:gd name="connsiteX3350" fmla="*/ 3549015 w 11965575"/>
              <a:gd name="connsiteY3350" fmla="*/ 2263324 h 6464302"/>
              <a:gd name="connsiteX3351" fmla="*/ 3530472 w 11965575"/>
              <a:gd name="connsiteY3351" fmla="*/ 2271604 h 6464302"/>
              <a:gd name="connsiteX3352" fmla="*/ 3514890 w 11965575"/>
              <a:gd name="connsiteY3352" fmla="*/ 2275727 h 6464302"/>
              <a:gd name="connsiteX3353" fmla="*/ 3510712 w 11965575"/>
              <a:gd name="connsiteY3353" fmla="*/ 2274148 h 6464302"/>
              <a:gd name="connsiteX3354" fmla="*/ 3500028 w 11965575"/>
              <a:gd name="connsiteY3354" fmla="*/ 2279987 h 6464302"/>
              <a:gd name="connsiteX3355" fmla="*/ 3493741 w 11965575"/>
              <a:gd name="connsiteY3355" fmla="*/ 2281940 h 6464302"/>
              <a:gd name="connsiteX3356" fmla="*/ 3479051 w 11965575"/>
              <a:gd name="connsiteY3356" fmla="*/ 2276792 h 6464302"/>
              <a:gd name="connsiteX3357" fmla="*/ 3468462 w 11965575"/>
              <a:gd name="connsiteY3357" fmla="*/ 2290515 h 6464302"/>
              <a:gd name="connsiteX3358" fmla="*/ 3459128 w 11965575"/>
              <a:gd name="connsiteY3358" fmla="*/ 2301329 h 6464302"/>
              <a:gd name="connsiteX3359" fmla="*/ 3447456 w 11965575"/>
              <a:gd name="connsiteY3359" fmla="*/ 2308552 h 6464302"/>
              <a:gd name="connsiteX3360" fmla="*/ 3444582 w 11965575"/>
              <a:gd name="connsiteY3360" fmla="*/ 2308007 h 6464302"/>
              <a:gd name="connsiteX3361" fmla="*/ 3441113 w 11965575"/>
              <a:gd name="connsiteY3361" fmla="*/ 2293978 h 6464302"/>
              <a:gd name="connsiteX3362" fmla="*/ 3430946 w 11965575"/>
              <a:gd name="connsiteY3362" fmla="*/ 2271598 h 6464302"/>
              <a:gd name="connsiteX3363" fmla="*/ 3429374 w 11965575"/>
              <a:gd name="connsiteY3363" fmla="*/ 2272086 h 6464302"/>
              <a:gd name="connsiteX3364" fmla="*/ 3408311 w 11965575"/>
              <a:gd name="connsiteY3364" fmla="*/ 2273596 h 6464302"/>
              <a:gd name="connsiteX3365" fmla="*/ 3390669 w 11965575"/>
              <a:gd name="connsiteY3365" fmla="*/ 2285193 h 6464302"/>
              <a:gd name="connsiteX3366" fmla="*/ 3386884 w 11965575"/>
              <a:gd name="connsiteY3366" fmla="*/ 2268744 h 6464302"/>
              <a:gd name="connsiteX3367" fmla="*/ 3377982 w 11965575"/>
              <a:gd name="connsiteY3367" fmla="*/ 2256044 h 6464302"/>
              <a:gd name="connsiteX3368" fmla="*/ 3336230 w 11965575"/>
              <a:gd name="connsiteY3368" fmla="*/ 2278011 h 6464302"/>
              <a:gd name="connsiteX3369" fmla="*/ 3323839 w 11965575"/>
              <a:gd name="connsiteY3369" fmla="*/ 2285099 h 6464302"/>
              <a:gd name="connsiteX3370" fmla="*/ 3312829 w 11965575"/>
              <a:gd name="connsiteY3370" fmla="*/ 2275930 h 6464302"/>
              <a:gd name="connsiteX3371" fmla="*/ 3292829 w 11965575"/>
              <a:gd name="connsiteY3371" fmla="*/ 2258765 h 6464302"/>
              <a:gd name="connsiteX3372" fmla="*/ 3284789 w 11965575"/>
              <a:gd name="connsiteY3372" fmla="*/ 2258026 h 6464302"/>
              <a:gd name="connsiteX3373" fmla="*/ 3283487 w 11965575"/>
              <a:gd name="connsiteY3373" fmla="*/ 2256992 h 6464302"/>
              <a:gd name="connsiteX3374" fmla="*/ 3283936 w 11965575"/>
              <a:gd name="connsiteY3374" fmla="*/ 2258651 h 6464302"/>
              <a:gd name="connsiteX3375" fmla="*/ 3284033 w 11965575"/>
              <a:gd name="connsiteY3375" fmla="*/ 2266534 h 6464302"/>
              <a:gd name="connsiteX3376" fmla="*/ 3266889 w 11965575"/>
              <a:gd name="connsiteY3376" fmla="*/ 2283732 h 6464302"/>
              <a:gd name="connsiteX3377" fmla="*/ 3250579 w 11965575"/>
              <a:gd name="connsiteY3377" fmla="*/ 2275131 h 6464302"/>
              <a:gd name="connsiteX3378" fmla="*/ 3237642 w 11965575"/>
              <a:gd name="connsiteY3378" fmla="*/ 2272678 h 6464302"/>
              <a:gd name="connsiteX3379" fmla="*/ 3229602 w 11965575"/>
              <a:gd name="connsiteY3379" fmla="*/ 2271938 h 6464302"/>
              <a:gd name="connsiteX3380" fmla="*/ 3232918 w 11965575"/>
              <a:gd name="connsiteY3380" fmla="*/ 2261556 h 6464302"/>
              <a:gd name="connsiteX3381" fmla="*/ 3271431 w 11965575"/>
              <a:gd name="connsiteY3381" fmla="*/ 2232682 h 6464302"/>
              <a:gd name="connsiteX3382" fmla="*/ 3278925 w 11965575"/>
              <a:gd name="connsiteY3382" fmla="*/ 2223878 h 6464302"/>
              <a:gd name="connsiteX3383" fmla="*/ 3296289 w 11965575"/>
              <a:gd name="connsiteY3383" fmla="*/ 2201216 h 6464302"/>
              <a:gd name="connsiteX3384" fmla="*/ 3314870 w 11965575"/>
              <a:gd name="connsiteY3384" fmla="*/ 2184292 h 6464302"/>
              <a:gd name="connsiteX3385" fmla="*/ 3324347 w 11965575"/>
              <a:gd name="connsiteY3385" fmla="*/ 2185303 h 6464302"/>
              <a:gd name="connsiteX3386" fmla="*/ 3327404 w 11965575"/>
              <a:gd name="connsiteY3386" fmla="*/ 2189030 h 6464302"/>
              <a:gd name="connsiteX3387" fmla="*/ 3328478 w 11965575"/>
              <a:gd name="connsiteY3387" fmla="*/ 2182941 h 6464302"/>
              <a:gd name="connsiteX3388" fmla="*/ 3341807 w 11965575"/>
              <a:gd name="connsiteY3388" fmla="*/ 2170525 h 6464302"/>
              <a:gd name="connsiteX3389" fmla="*/ 3345631 w 11965575"/>
              <a:gd name="connsiteY3389" fmla="*/ 2178330 h 6464302"/>
              <a:gd name="connsiteX3390" fmla="*/ 3347432 w 11965575"/>
              <a:gd name="connsiteY3390" fmla="*/ 2184964 h 6464302"/>
              <a:gd name="connsiteX3391" fmla="*/ 3354389 w 11965575"/>
              <a:gd name="connsiteY3391" fmla="*/ 2179205 h 6464302"/>
              <a:gd name="connsiteX3392" fmla="*/ 3354342 w 11965575"/>
              <a:gd name="connsiteY3392" fmla="*/ 2175263 h 6464302"/>
              <a:gd name="connsiteX3393" fmla="*/ 3363675 w 11965575"/>
              <a:gd name="connsiteY3393" fmla="*/ 2164450 h 6464302"/>
              <a:gd name="connsiteX3394" fmla="*/ 3383569 w 11965575"/>
              <a:gd name="connsiteY3394" fmla="*/ 2161144 h 6464302"/>
              <a:gd name="connsiteX3395" fmla="*/ 3395643 w 11965575"/>
              <a:gd name="connsiteY3395" fmla="*/ 2151637 h 6464302"/>
              <a:gd name="connsiteX3396" fmla="*/ 3401930 w 11965575"/>
              <a:gd name="connsiteY3396" fmla="*/ 2149684 h 6464302"/>
              <a:gd name="connsiteX3397" fmla="*/ 3416169 w 11965575"/>
              <a:gd name="connsiteY3397" fmla="*/ 2153172 h 6464302"/>
              <a:gd name="connsiteX3398" fmla="*/ 3437215 w 11965575"/>
              <a:gd name="connsiteY3398" fmla="*/ 2150415 h 6464302"/>
              <a:gd name="connsiteX3399" fmla="*/ 3432760 w 11965575"/>
              <a:gd name="connsiteY3399" fmla="*/ 2129280 h 6464302"/>
              <a:gd name="connsiteX3400" fmla="*/ 3449049 w 11965575"/>
              <a:gd name="connsiteY3400" fmla="*/ 2108902 h 6464302"/>
              <a:gd name="connsiteX3401" fmla="*/ 3444927 w 11965575"/>
              <a:gd name="connsiteY3401" fmla="*/ 2112222 h 6464302"/>
              <a:gd name="connsiteX3402" fmla="*/ 3442100 w 11965575"/>
              <a:gd name="connsiteY3402" fmla="*/ 2115618 h 6464302"/>
              <a:gd name="connsiteX3403" fmla="*/ 3437251 w 11965575"/>
              <a:gd name="connsiteY3403" fmla="*/ 2117845 h 6464302"/>
              <a:gd name="connsiteX3404" fmla="*/ 3436619 w 11965575"/>
              <a:gd name="connsiteY3404" fmla="*/ 2113006 h 6464302"/>
              <a:gd name="connsiteX3405" fmla="*/ 3422331 w 11965575"/>
              <a:gd name="connsiteY3405" fmla="*/ 2105575 h 6464302"/>
              <a:gd name="connsiteX3406" fmla="*/ 3353039 w 11965575"/>
              <a:gd name="connsiteY3406" fmla="*/ 2115238 h 6464302"/>
              <a:gd name="connsiteX3407" fmla="*/ 3336508 w 11965575"/>
              <a:gd name="connsiteY3407" fmla="*/ 2112102 h 6464302"/>
              <a:gd name="connsiteX3408" fmla="*/ 3316375 w 11965575"/>
              <a:gd name="connsiteY3408" fmla="*/ 2114601 h 6464302"/>
              <a:gd name="connsiteX3409" fmla="*/ 3312860 w 11965575"/>
              <a:gd name="connsiteY3409" fmla="*/ 2115252 h 6464302"/>
              <a:gd name="connsiteX3410" fmla="*/ 3306802 w 11965575"/>
              <a:gd name="connsiteY3410" fmla="*/ 2116382 h 6464302"/>
              <a:gd name="connsiteX3411" fmla="*/ 3302317 w 11965575"/>
              <a:gd name="connsiteY3411" fmla="*/ 2117511 h 6464302"/>
              <a:gd name="connsiteX3412" fmla="*/ 3293213 w 11965575"/>
              <a:gd name="connsiteY3412" fmla="*/ 2113326 h 6464302"/>
              <a:gd name="connsiteX3413" fmla="*/ 3290695 w 11965575"/>
              <a:gd name="connsiteY3413" fmla="*/ 2103306 h 6464302"/>
              <a:gd name="connsiteX3414" fmla="*/ 3277654 w 11965575"/>
              <a:gd name="connsiteY3414" fmla="*/ 2102428 h 6464302"/>
              <a:gd name="connsiteX3415" fmla="*/ 3263320 w 11965575"/>
              <a:gd name="connsiteY3415" fmla="*/ 2094802 h 6464302"/>
              <a:gd name="connsiteX3416" fmla="*/ 3250314 w 11965575"/>
              <a:gd name="connsiteY3416" fmla="*/ 2098922 h 6464302"/>
              <a:gd name="connsiteX3417" fmla="*/ 3170094 w 11965575"/>
              <a:gd name="connsiteY3417" fmla="*/ 2120350 h 6464302"/>
              <a:gd name="connsiteX3418" fmla="*/ 3128992 w 11965575"/>
              <a:gd name="connsiteY3418" fmla="*/ 2116009 h 6464302"/>
              <a:gd name="connsiteX3419" fmla="*/ 3103330 w 11965575"/>
              <a:gd name="connsiteY3419" fmla="*/ 2095965 h 6464302"/>
              <a:gd name="connsiteX3420" fmla="*/ 3085258 w 11965575"/>
              <a:gd name="connsiteY3420" fmla="*/ 2112787 h 6464302"/>
              <a:gd name="connsiteX3421" fmla="*/ 3049818 w 11965575"/>
              <a:gd name="connsiteY3421" fmla="*/ 2089864 h 6464302"/>
              <a:gd name="connsiteX3422" fmla="*/ 3043564 w 11965575"/>
              <a:gd name="connsiteY3422" fmla="*/ 2077045 h 6464302"/>
              <a:gd name="connsiteX3423" fmla="*/ 3030658 w 11965575"/>
              <a:gd name="connsiteY3423" fmla="*/ 2067759 h 6464302"/>
              <a:gd name="connsiteX3424" fmla="*/ 3021722 w 11965575"/>
              <a:gd name="connsiteY3424" fmla="*/ 2081404 h 6464302"/>
              <a:gd name="connsiteX3425" fmla="*/ 2997640 w 11965575"/>
              <a:gd name="connsiteY3425" fmla="*/ 2145094 h 6464302"/>
              <a:gd name="connsiteX3426" fmla="*/ 2971628 w 11965575"/>
              <a:gd name="connsiteY3426" fmla="*/ 2153335 h 6464302"/>
              <a:gd name="connsiteX3427" fmla="*/ 2941098 w 11965575"/>
              <a:gd name="connsiteY3427" fmla="*/ 2156460 h 6464302"/>
              <a:gd name="connsiteX3428" fmla="*/ 2901286 w 11965575"/>
              <a:gd name="connsiteY3428" fmla="*/ 2164233 h 6464302"/>
              <a:gd name="connsiteX3429" fmla="*/ 2848318 w 11965575"/>
              <a:gd name="connsiteY3429" fmla="*/ 2177596 h 6464302"/>
              <a:gd name="connsiteX3430" fmla="*/ 2806322 w 11965575"/>
              <a:gd name="connsiteY3430" fmla="*/ 2182076 h 6464302"/>
              <a:gd name="connsiteX3431" fmla="*/ 2774108 w 11965575"/>
              <a:gd name="connsiteY3431" fmla="*/ 2152155 h 6464302"/>
              <a:gd name="connsiteX3432" fmla="*/ 2715036 w 11965575"/>
              <a:gd name="connsiteY3432" fmla="*/ 2151230 h 6464302"/>
              <a:gd name="connsiteX3433" fmla="*/ 2713348 w 11965575"/>
              <a:gd name="connsiteY3433" fmla="*/ 2155466 h 6464302"/>
              <a:gd name="connsiteX3434" fmla="*/ 2697066 w 11965575"/>
              <a:gd name="connsiteY3434" fmla="*/ 2154646 h 6464302"/>
              <a:gd name="connsiteX3435" fmla="*/ 2666637 w 11965575"/>
              <a:gd name="connsiteY3435" fmla="*/ 2144364 h 6464302"/>
              <a:gd name="connsiteX3436" fmla="*/ 2626030 w 11965575"/>
              <a:gd name="connsiteY3436" fmla="*/ 2147551 h 6464302"/>
              <a:gd name="connsiteX3437" fmla="*/ 2655420 w 11965575"/>
              <a:gd name="connsiteY3437" fmla="*/ 2130843 h 6464302"/>
              <a:gd name="connsiteX3438" fmla="*/ 2689026 w 11965575"/>
              <a:gd name="connsiteY3438" fmla="*/ 2122188 h 6464302"/>
              <a:gd name="connsiteX3439" fmla="*/ 2684908 w 11965575"/>
              <a:gd name="connsiteY3439" fmla="*/ 2100726 h 6464302"/>
              <a:gd name="connsiteX3440" fmla="*/ 2679747 w 11965575"/>
              <a:gd name="connsiteY3440" fmla="*/ 2089555 h 6464302"/>
              <a:gd name="connsiteX3441" fmla="*/ 2639390 w 11965575"/>
              <a:gd name="connsiteY3441" fmla="*/ 2077865 h 6464302"/>
              <a:gd name="connsiteX3442" fmla="*/ 2618192 w 11965575"/>
              <a:gd name="connsiteY3442" fmla="*/ 2088278 h 6464302"/>
              <a:gd name="connsiteX3443" fmla="*/ 2610448 w 11965575"/>
              <a:gd name="connsiteY3443" fmla="*/ 2090163 h 6464302"/>
              <a:gd name="connsiteX3444" fmla="*/ 2594662 w 11965575"/>
              <a:gd name="connsiteY3444" fmla="*/ 2096870 h 6464302"/>
              <a:gd name="connsiteX3445" fmla="*/ 2592825 w 11965575"/>
              <a:gd name="connsiteY3445" fmla="*/ 2102575 h 6464302"/>
              <a:gd name="connsiteX3446" fmla="*/ 2576099 w 11965575"/>
              <a:gd name="connsiteY3446" fmla="*/ 2068884 h 6464302"/>
              <a:gd name="connsiteX3447" fmla="*/ 2569250 w 11965575"/>
              <a:gd name="connsiteY3447" fmla="*/ 2061948 h 6464302"/>
              <a:gd name="connsiteX3448" fmla="*/ 2557830 w 11965575"/>
              <a:gd name="connsiteY3448" fmla="*/ 2075241 h 6464302"/>
              <a:gd name="connsiteX3449" fmla="*/ 2561651 w 11965575"/>
              <a:gd name="connsiteY3449" fmla="*/ 2099644 h 6464302"/>
              <a:gd name="connsiteX3450" fmla="*/ 2556438 w 11965575"/>
              <a:gd name="connsiteY3450" fmla="*/ 2113817 h 6464302"/>
              <a:gd name="connsiteX3451" fmla="*/ 2485649 w 11965575"/>
              <a:gd name="connsiteY3451" fmla="*/ 2129126 h 6464302"/>
              <a:gd name="connsiteX3452" fmla="*/ 2459688 w 11965575"/>
              <a:gd name="connsiteY3452" fmla="*/ 2112021 h 6464302"/>
              <a:gd name="connsiteX3453" fmla="*/ 2429707 w 11965575"/>
              <a:gd name="connsiteY3453" fmla="*/ 2097329 h 6464302"/>
              <a:gd name="connsiteX3454" fmla="*/ 2427124 w 11965575"/>
              <a:gd name="connsiteY3454" fmla="*/ 2110383 h 6464302"/>
              <a:gd name="connsiteX3455" fmla="*/ 2436903 w 11965575"/>
              <a:gd name="connsiteY3455" fmla="*/ 2113262 h 6464302"/>
              <a:gd name="connsiteX3456" fmla="*/ 2451944 w 11965575"/>
              <a:gd name="connsiteY3456" fmla="*/ 2113905 h 6464302"/>
              <a:gd name="connsiteX3457" fmla="*/ 2451546 w 11965575"/>
              <a:gd name="connsiteY3457" fmla="*/ 2130253 h 6464302"/>
              <a:gd name="connsiteX3458" fmla="*/ 2435908 w 11965575"/>
              <a:gd name="connsiteY3458" fmla="*/ 2135491 h 6464302"/>
              <a:gd name="connsiteX3459" fmla="*/ 2423696 w 11965575"/>
              <a:gd name="connsiteY3459" fmla="*/ 2144197 h 6464302"/>
              <a:gd name="connsiteX3460" fmla="*/ 2422950 w 11965575"/>
              <a:gd name="connsiteY3460" fmla="*/ 2151547 h 6464302"/>
              <a:gd name="connsiteX3461" fmla="*/ 2418333 w 11965575"/>
              <a:gd name="connsiteY3461" fmla="*/ 2159840 h 6464302"/>
              <a:gd name="connsiteX3462" fmla="*/ 2411334 w 11965575"/>
              <a:gd name="connsiteY3462" fmla="*/ 2154373 h 6464302"/>
              <a:gd name="connsiteX3463" fmla="*/ 2380708 w 11965575"/>
              <a:gd name="connsiteY3463" fmla="*/ 2133624 h 6464302"/>
              <a:gd name="connsiteX3464" fmla="*/ 2370978 w 11965575"/>
              <a:gd name="connsiteY3464" fmla="*/ 2142682 h 6464302"/>
              <a:gd name="connsiteX3465" fmla="*/ 2369189 w 11965575"/>
              <a:gd name="connsiteY3465" fmla="*/ 2160324 h 6464302"/>
              <a:gd name="connsiteX3466" fmla="*/ 2349084 w 11965575"/>
              <a:gd name="connsiteY3466" fmla="*/ 2172385 h 6464302"/>
              <a:gd name="connsiteX3467" fmla="*/ 2327837 w 11965575"/>
              <a:gd name="connsiteY3467" fmla="*/ 2170861 h 6464302"/>
              <a:gd name="connsiteX3468" fmla="*/ 2302473 w 11965575"/>
              <a:gd name="connsiteY3468" fmla="*/ 2147876 h 6464302"/>
              <a:gd name="connsiteX3469" fmla="*/ 2293838 w 11965575"/>
              <a:gd name="connsiteY3469" fmla="*/ 2121300 h 6464302"/>
              <a:gd name="connsiteX3470" fmla="*/ 2302525 w 11965575"/>
              <a:gd name="connsiteY3470" fmla="*/ 2122532 h 6464302"/>
              <a:gd name="connsiteX3471" fmla="*/ 2342438 w 11965575"/>
              <a:gd name="connsiteY3471" fmla="*/ 2101351 h 6464302"/>
              <a:gd name="connsiteX3472" fmla="*/ 2358672 w 11965575"/>
              <a:gd name="connsiteY3472" fmla="*/ 2090232 h 6464302"/>
              <a:gd name="connsiteX3473" fmla="*/ 2429758 w 11965575"/>
              <a:gd name="connsiteY3473" fmla="*/ 2071984 h 6464302"/>
              <a:gd name="connsiteX3474" fmla="*/ 2518171 w 11965575"/>
              <a:gd name="connsiteY3474" fmla="*/ 2044263 h 6464302"/>
              <a:gd name="connsiteX3475" fmla="*/ 2564736 w 11965575"/>
              <a:gd name="connsiteY3475" fmla="*/ 2019551 h 6464302"/>
              <a:gd name="connsiteX3476" fmla="*/ 2596954 w 11965575"/>
              <a:gd name="connsiteY3476" fmla="*/ 2012192 h 6464302"/>
              <a:gd name="connsiteX3477" fmla="*/ 2629570 w 11965575"/>
              <a:gd name="connsiteY3477" fmla="*/ 1988486 h 6464302"/>
              <a:gd name="connsiteX3478" fmla="*/ 2667891 w 11965575"/>
              <a:gd name="connsiteY3478" fmla="*/ 1995414 h 6464302"/>
              <a:gd name="connsiteX3479" fmla="*/ 2714207 w 11965575"/>
              <a:gd name="connsiteY3479" fmla="*/ 1985581 h 6464302"/>
              <a:gd name="connsiteX3480" fmla="*/ 2758786 w 11965575"/>
              <a:gd name="connsiteY3480" fmla="*/ 1968045 h 6464302"/>
              <a:gd name="connsiteX3481" fmla="*/ 2784649 w 11965575"/>
              <a:gd name="connsiteY3481" fmla="*/ 1961276 h 6464302"/>
              <a:gd name="connsiteX3482" fmla="*/ 2819199 w 11965575"/>
              <a:gd name="connsiteY3482" fmla="*/ 1955737 h 6464302"/>
              <a:gd name="connsiteX3483" fmla="*/ 2928064 w 11965575"/>
              <a:gd name="connsiteY3483" fmla="*/ 1924953 h 6464302"/>
              <a:gd name="connsiteX3484" fmla="*/ 2994634 w 11965575"/>
              <a:gd name="connsiteY3484" fmla="*/ 1901589 h 6464302"/>
              <a:gd name="connsiteX3485" fmla="*/ 3000891 w 11965575"/>
              <a:gd name="connsiteY3485" fmla="*/ 1877125 h 6464302"/>
              <a:gd name="connsiteX3486" fmla="*/ 3001934 w 11965575"/>
              <a:gd name="connsiteY3486" fmla="*/ 1866835 h 6464302"/>
              <a:gd name="connsiteX3487" fmla="*/ 3010871 w 11965575"/>
              <a:gd name="connsiteY3487" fmla="*/ 1853189 h 6464302"/>
              <a:gd name="connsiteX3488" fmla="*/ 3047802 w 11965575"/>
              <a:gd name="connsiteY3488" fmla="*/ 1861412 h 6464302"/>
              <a:gd name="connsiteX3489" fmla="*/ 3050929 w 11965575"/>
              <a:gd name="connsiteY3489" fmla="*/ 1867820 h 6464302"/>
              <a:gd name="connsiteX3490" fmla="*/ 3061654 w 11965575"/>
              <a:gd name="connsiteY3490" fmla="*/ 1836534 h 6464302"/>
              <a:gd name="connsiteX3491" fmla="*/ 3071184 w 11965575"/>
              <a:gd name="connsiteY3491" fmla="*/ 1854290 h 6464302"/>
              <a:gd name="connsiteX3492" fmla="*/ 3106081 w 11965575"/>
              <a:gd name="connsiteY3492" fmla="*/ 1857749 h 6464302"/>
              <a:gd name="connsiteX3493" fmla="*/ 3124897 w 11965575"/>
              <a:gd name="connsiteY3493" fmla="*/ 1833576 h 6464302"/>
              <a:gd name="connsiteX3494" fmla="*/ 3158504 w 11965575"/>
              <a:gd name="connsiteY3494" fmla="*/ 1824922 h 6464302"/>
              <a:gd name="connsiteX3495" fmla="*/ 3180048 w 11965575"/>
              <a:gd name="connsiteY3495" fmla="*/ 1823506 h 6464302"/>
              <a:gd name="connsiteX3496" fmla="*/ 3205662 w 11965575"/>
              <a:gd name="connsiteY3496" fmla="*/ 1831612 h 6464302"/>
              <a:gd name="connsiteX3497" fmla="*/ 3219712 w 11965575"/>
              <a:gd name="connsiteY3497" fmla="*/ 1817202 h 6464302"/>
              <a:gd name="connsiteX3498" fmla="*/ 3237582 w 11965575"/>
              <a:gd name="connsiteY3498" fmla="*/ 1827193 h 6464302"/>
              <a:gd name="connsiteX3499" fmla="*/ 3256494 w 11965575"/>
              <a:gd name="connsiteY3499" fmla="*/ 1826895 h 6464302"/>
              <a:gd name="connsiteX3500" fmla="*/ 3288615 w 11965575"/>
              <a:gd name="connsiteY3500" fmla="*/ 1795661 h 6464302"/>
              <a:gd name="connsiteX3501" fmla="*/ 3303358 w 11965575"/>
              <a:gd name="connsiteY3501" fmla="*/ 1799244 h 6464302"/>
              <a:gd name="connsiteX3502" fmla="*/ 3326341 w 11965575"/>
              <a:gd name="connsiteY3502" fmla="*/ 1808469 h 6464302"/>
              <a:gd name="connsiteX3503" fmla="*/ 3353744 w 11965575"/>
              <a:gd name="connsiteY3503" fmla="*/ 1798936 h 6464302"/>
              <a:gd name="connsiteX3504" fmla="*/ 3360347 w 11965575"/>
              <a:gd name="connsiteY3504" fmla="*/ 1783468 h 6464302"/>
              <a:gd name="connsiteX3505" fmla="*/ 3358163 w 11965575"/>
              <a:gd name="connsiteY3505" fmla="*/ 1780176 h 6464302"/>
              <a:gd name="connsiteX3506" fmla="*/ 3336570 w 11965575"/>
              <a:gd name="connsiteY3506" fmla="*/ 1769656 h 6464302"/>
              <a:gd name="connsiteX3507" fmla="*/ 3346550 w 11965575"/>
              <a:gd name="connsiteY3507" fmla="*/ 1745721 h 6464302"/>
              <a:gd name="connsiteX3508" fmla="*/ 3321283 w 11965575"/>
              <a:gd name="connsiteY3508" fmla="*/ 1746609 h 6464302"/>
              <a:gd name="connsiteX3509" fmla="*/ 3300633 w 11965575"/>
              <a:gd name="connsiteY3509" fmla="*/ 1739206 h 6464302"/>
              <a:gd name="connsiteX3510" fmla="*/ 3291748 w 11965575"/>
              <a:gd name="connsiteY3510" fmla="*/ 1727507 h 6464302"/>
              <a:gd name="connsiteX3511" fmla="*/ 3264495 w 11965575"/>
              <a:gd name="connsiteY3511" fmla="*/ 1735571 h 6464302"/>
              <a:gd name="connsiteX3512" fmla="*/ 3257396 w 11965575"/>
              <a:gd name="connsiteY3512" fmla="*/ 1743511 h 6464302"/>
              <a:gd name="connsiteX3513" fmla="*/ 3261222 w 11965575"/>
              <a:gd name="connsiteY3513" fmla="*/ 1693350 h 6464302"/>
              <a:gd name="connsiteX3514" fmla="*/ 3269712 w 11965575"/>
              <a:gd name="connsiteY3514" fmla="*/ 1684115 h 6464302"/>
              <a:gd name="connsiteX3515" fmla="*/ 3276413 w 11965575"/>
              <a:gd name="connsiteY3515" fmla="*/ 1692522 h 6464302"/>
              <a:gd name="connsiteX3516" fmla="*/ 3284206 w 11965575"/>
              <a:gd name="connsiteY3516" fmla="*/ 1702576 h 6464302"/>
              <a:gd name="connsiteX3517" fmla="*/ 3289419 w 11965575"/>
              <a:gd name="connsiteY3517" fmla="*/ 1688403 h 6464302"/>
              <a:gd name="connsiteX3518" fmla="*/ 3287501 w 11965575"/>
              <a:gd name="connsiteY3518" fmla="*/ 1685119 h 6464302"/>
              <a:gd name="connsiteX3519" fmla="*/ 3279550 w 11965575"/>
              <a:gd name="connsiteY3519" fmla="*/ 1685212 h 6464302"/>
              <a:gd name="connsiteX3520" fmla="*/ 3274021 w 11965575"/>
              <a:gd name="connsiteY3520" fmla="*/ 1678656 h 6464302"/>
              <a:gd name="connsiteX3521" fmla="*/ 3267638 w 11965575"/>
              <a:gd name="connsiteY3521" fmla="*/ 1672727 h 6464302"/>
              <a:gd name="connsiteX3522" fmla="*/ 3266108 w 11965575"/>
              <a:gd name="connsiteY3522" fmla="*/ 1672890 h 6464302"/>
              <a:gd name="connsiteX3523" fmla="*/ 3259288 w 11965575"/>
              <a:gd name="connsiteY3523" fmla="*/ 1675180 h 6464302"/>
              <a:gd name="connsiteX3524" fmla="*/ 3244546 w 11965575"/>
              <a:gd name="connsiteY3524" fmla="*/ 1671597 h 6464302"/>
              <a:gd name="connsiteX3525" fmla="*/ 3216252 w 11965575"/>
              <a:gd name="connsiteY3525" fmla="*/ 1652671 h 6464302"/>
              <a:gd name="connsiteX3526" fmla="*/ 3193168 w 11965575"/>
              <a:gd name="connsiteY3526" fmla="*/ 1656852 h 6464302"/>
              <a:gd name="connsiteX3527" fmla="*/ 3169884 w 11965575"/>
              <a:gd name="connsiteY3527" fmla="*/ 1687848 h 6464302"/>
              <a:gd name="connsiteX3528" fmla="*/ 3168490 w 11965575"/>
              <a:gd name="connsiteY3528" fmla="*/ 1726423 h 6464302"/>
              <a:gd name="connsiteX3529" fmla="*/ 3090652 w 11965575"/>
              <a:gd name="connsiteY3529" fmla="*/ 1761609 h 6464302"/>
              <a:gd name="connsiteX3530" fmla="*/ 3069357 w 11965575"/>
              <a:gd name="connsiteY3530" fmla="*/ 1748150 h 6464302"/>
              <a:gd name="connsiteX3531" fmla="*/ 3053273 w 11965575"/>
              <a:gd name="connsiteY3531" fmla="*/ 1757799 h 6464302"/>
              <a:gd name="connsiteX3532" fmla="*/ 3052528 w 11965575"/>
              <a:gd name="connsiteY3532" fmla="*/ 1765149 h 6464302"/>
              <a:gd name="connsiteX3533" fmla="*/ 3036294 w 11965575"/>
              <a:gd name="connsiteY3533" fmla="*/ 1776267 h 6464302"/>
              <a:gd name="connsiteX3534" fmla="*/ 3022196 w 11965575"/>
              <a:gd name="connsiteY3534" fmla="*/ 1778741 h 6464302"/>
              <a:gd name="connsiteX3535" fmla="*/ 2994547 w 11965575"/>
              <a:gd name="connsiteY3535" fmla="*/ 1765870 h 6464302"/>
              <a:gd name="connsiteX3536" fmla="*/ 2971218 w 11965575"/>
              <a:gd name="connsiteY3536" fmla="*/ 1747648 h 6464302"/>
              <a:gd name="connsiteX3537" fmla="*/ 2942772 w 11965575"/>
              <a:gd name="connsiteY3537" fmla="*/ 1767473 h 6464302"/>
              <a:gd name="connsiteX3538" fmla="*/ 2924899 w 11965575"/>
              <a:gd name="connsiteY3538" fmla="*/ 1794762 h 6464302"/>
              <a:gd name="connsiteX3539" fmla="*/ 2883696 w 11965575"/>
              <a:gd name="connsiteY3539" fmla="*/ 1803830 h 6464302"/>
              <a:gd name="connsiteX3540" fmla="*/ 2869747 w 11965575"/>
              <a:gd name="connsiteY3540" fmla="*/ 1804833 h 6464302"/>
              <a:gd name="connsiteX3541" fmla="*/ 2847010 w 11965575"/>
              <a:gd name="connsiteY3541" fmla="*/ 1818012 h 6464302"/>
              <a:gd name="connsiteX3542" fmla="*/ 2827650 w 11965575"/>
              <a:gd name="connsiteY3542" fmla="*/ 1822722 h 6464302"/>
              <a:gd name="connsiteX3543" fmla="*/ 2819459 w 11965575"/>
              <a:gd name="connsiteY3543" fmla="*/ 1829016 h 6464302"/>
              <a:gd name="connsiteX3544" fmla="*/ 2827550 w 11965575"/>
              <a:gd name="connsiteY3544" fmla="*/ 1836129 h 6464302"/>
              <a:gd name="connsiteX3545" fmla="*/ 2838916 w 11965575"/>
              <a:gd name="connsiteY3545" fmla="*/ 1848180 h 6464302"/>
              <a:gd name="connsiteX3546" fmla="*/ 2834299 w 11965575"/>
              <a:gd name="connsiteY3546" fmla="*/ 1856473 h 6464302"/>
              <a:gd name="connsiteX3547" fmla="*/ 2816925 w 11965575"/>
              <a:gd name="connsiteY3547" fmla="*/ 1854008 h 6464302"/>
              <a:gd name="connsiteX3548" fmla="*/ 2815833 w 11965575"/>
              <a:gd name="connsiteY3548" fmla="*/ 1852361 h 6464302"/>
              <a:gd name="connsiteX3549" fmla="*/ 2759492 w 11965575"/>
              <a:gd name="connsiteY3549" fmla="*/ 1836912 h 6464302"/>
              <a:gd name="connsiteX3550" fmla="*/ 2744947 w 11965575"/>
              <a:gd name="connsiteY3550" fmla="*/ 1843796 h 6464302"/>
              <a:gd name="connsiteX3551" fmla="*/ 2697841 w 11965575"/>
              <a:gd name="connsiteY3551" fmla="*/ 1811761 h 6464302"/>
              <a:gd name="connsiteX3552" fmla="*/ 2691588 w 11965575"/>
              <a:gd name="connsiteY3552" fmla="*/ 1798944 h 6464302"/>
              <a:gd name="connsiteX3553" fmla="*/ 2679375 w 11965575"/>
              <a:gd name="connsiteY3553" fmla="*/ 1807650 h 6464302"/>
              <a:gd name="connsiteX3554" fmla="*/ 2669544 w 11965575"/>
              <a:gd name="connsiteY3554" fmla="*/ 1830116 h 6464302"/>
              <a:gd name="connsiteX3555" fmla="*/ 2665176 w 11965575"/>
              <a:gd name="connsiteY3555" fmla="*/ 1823531 h 6464302"/>
              <a:gd name="connsiteX3556" fmla="*/ 2653810 w 11965575"/>
              <a:gd name="connsiteY3556" fmla="*/ 1811479 h 6464302"/>
              <a:gd name="connsiteX3557" fmla="*/ 2642888 w 11965575"/>
              <a:gd name="connsiteY3557" fmla="*/ 1832299 h 6464302"/>
              <a:gd name="connsiteX3558" fmla="*/ 2634894 w 11965575"/>
              <a:gd name="connsiteY3558" fmla="*/ 1849061 h 6464302"/>
              <a:gd name="connsiteX3559" fmla="*/ 2616625 w 11965575"/>
              <a:gd name="connsiteY3559" fmla="*/ 1855416 h 6464302"/>
              <a:gd name="connsiteX3560" fmla="*/ 2607689 w 11965575"/>
              <a:gd name="connsiteY3560" fmla="*/ 1869061 h 6464302"/>
              <a:gd name="connsiteX3561" fmla="*/ 2602922 w 11965575"/>
              <a:gd name="connsiteY3561" fmla="*/ 1878825 h 6464302"/>
              <a:gd name="connsiteX3562" fmla="*/ 2596222 w 11965575"/>
              <a:gd name="connsiteY3562" fmla="*/ 1870417 h 6464302"/>
              <a:gd name="connsiteX3563" fmla="*/ 2584258 w 11965575"/>
              <a:gd name="connsiteY3563" fmla="*/ 1864246 h 6464302"/>
              <a:gd name="connsiteX3564" fmla="*/ 2492370 w 11965575"/>
              <a:gd name="connsiteY3564" fmla="*/ 1913843 h 6464302"/>
              <a:gd name="connsiteX3565" fmla="*/ 2461888 w 11965575"/>
              <a:gd name="connsiteY3565" fmla="*/ 1928906 h 6464302"/>
              <a:gd name="connsiteX3566" fmla="*/ 2427190 w 11965575"/>
              <a:gd name="connsiteY3566" fmla="*/ 1935912 h 6464302"/>
              <a:gd name="connsiteX3567" fmla="*/ 2398695 w 11965575"/>
              <a:gd name="connsiteY3567" fmla="*/ 1943800 h 6464302"/>
              <a:gd name="connsiteX3568" fmla="*/ 2417216 w 11965575"/>
              <a:gd name="connsiteY3568" fmla="*/ 1885285 h 6464302"/>
              <a:gd name="connsiteX3569" fmla="*/ 2421438 w 11965575"/>
              <a:gd name="connsiteY3569" fmla="*/ 1856059 h 6464302"/>
              <a:gd name="connsiteX3570" fmla="*/ 2420448 w 11965575"/>
              <a:gd name="connsiteY3570" fmla="*/ 1841005 h 6464302"/>
              <a:gd name="connsiteX3571" fmla="*/ 2405656 w 11965575"/>
              <a:gd name="connsiteY3571" fmla="*/ 1825485 h 6464302"/>
              <a:gd name="connsiteX3572" fmla="*/ 2374876 w 11965575"/>
              <a:gd name="connsiteY3572" fmla="*/ 1843487 h 6464302"/>
              <a:gd name="connsiteX3573" fmla="*/ 2348716 w 11965575"/>
              <a:gd name="connsiteY3573" fmla="*/ 1853197 h 6464302"/>
              <a:gd name="connsiteX3574" fmla="*/ 2341418 w 11965575"/>
              <a:gd name="connsiteY3574" fmla="*/ 1850671 h 6464302"/>
              <a:gd name="connsiteX3575" fmla="*/ 2323795 w 11965575"/>
              <a:gd name="connsiteY3575" fmla="*/ 1863084 h 6464302"/>
              <a:gd name="connsiteX3576" fmla="*/ 2313270 w 11965575"/>
              <a:gd name="connsiteY3576" fmla="*/ 1867556 h 6464302"/>
              <a:gd name="connsiteX3577" fmla="*/ 2287657 w 11965575"/>
              <a:gd name="connsiteY3577" fmla="*/ 1859449 h 6464302"/>
              <a:gd name="connsiteX3578" fmla="*/ 2271024 w 11965575"/>
              <a:gd name="connsiteY3578" fmla="*/ 1886915 h 6464302"/>
              <a:gd name="connsiteX3579" fmla="*/ 2256230 w 11965575"/>
              <a:gd name="connsiteY3579" fmla="*/ 1908676 h 6464302"/>
              <a:gd name="connsiteX3580" fmla="*/ 2237067 w 11965575"/>
              <a:gd name="connsiteY3580" fmla="*/ 1923852 h 6464302"/>
              <a:gd name="connsiteX3581" fmla="*/ 2232104 w 11965575"/>
              <a:gd name="connsiteY3581" fmla="*/ 1923147 h 6464302"/>
              <a:gd name="connsiteX3582" fmla="*/ 2224709 w 11965575"/>
              <a:gd name="connsiteY3582" fmla="*/ 1896747 h 6464302"/>
              <a:gd name="connsiteX3583" fmla="*/ 2205006 w 11965575"/>
              <a:gd name="connsiteY3583" fmla="*/ 1855178 h 6464302"/>
              <a:gd name="connsiteX3584" fmla="*/ 2202374 w 11965575"/>
              <a:gd name="connsiteY3584" fmla="*/ 1856296 h 6464302"/>
              <a:gd name="connsiteX3585" fmla="*/ 2166583 w 11965575"/>
              <a:gd name="connsiteY3585" fmla="*/ 1861657 h 6464302"/>
              <a:gd name="connsiteX3586" fmla="*/ 2137690 w 11965575"/>
              <a:gd name="connsiteY3586" fmla="*/ 1885892 h 6464302"/>
              <a:gd name="connsiteX3587" fmla="*/ 2129502 w 11965575"/>
              <a:gd name="connsiteY3587" fmla="*/ 1854906 h 6464302"/>
              <a:gd name="connsiteX3588" fmla="*/ 2112974 w 11965575"/>
              <a:gd name="connsiteY3588" fmla="*/ 1831683 h 6464302"/>
              <a:gd name="connsiteX3589" fmla="*/ 2044019 w 11965575"/>
              <a:gd name="connsiteY3589" fmla="*/ 1878569 h 6464302"/>
              <a:gd name="connsiteX3590" fmla="*/ 2023615 w 11965575"/>
              <a:gd name="connsiteY3590" fmla="*/ 1893569 h 6464302"/>
              <a:gd name="connsiteX3591" fmla="*/ 2003860 w 11965575"/>
              <a:gd name="connsiteY3591" fmla="*/ 1877344 h 6464302"/>
              <a:gd name="connsiteX3592" fmla="*/ 1967922 w 11965575"/>
              <a:gd name="connsiteY3592" fmla="*/ 1846894 h 6464302"/>
              <a:gd name="connsiteX3593" fmla="*/ 1954123 w 11965575"/>
              <a:gd name="connsiteY3593" fmla="*/ 1846428 h 6464302"/>
              <a:gd name="connsiteX3594" fmla="*/ 1951790 w 11965575"/>
              <a:gd name="connsiteY3594" fmla="*/ 1844605 h 6464302"/>
              <a:gd name="connsiteX3595" fmla="*/ 1952732 w 11965575"/>
              <a:gd name="connsiteY3595" fmla="*/ 1847723 h 6464302"/>
              <a:gd name="connsiteX3596" fmla="*/ 1953724 w 11965575"/>
              <a:gd name="connsiteY3596" fmla="*/ 1862776 h 6464302"/>
              <a:gd name="connsiteX3597" fmla="*/ 1926270 w 11965575"/>
              <a:gd name="connsiteY3597" fmla="*/ 1897654 h 6464302"/>
              <a:gd name="connsiteX3598" fmla="*/ 1897530 w 11965575"/>
              <a:gd name="connsiteY3598" fmla="*/ 1883136 h 6464302"/>
              <a:gd name="connsiteX3599" fmla="*/ 1875191 w 11965575"/>
              <a:gd name="connsiteY3599" fmla="*/ 1879968 h 6464302"/>
              <a:gd name="connsiteX3600" fmla="*/ 1861391 w 11965575"/>
              <a:gd name="connsiteY3600" fmla="*/ 1879502 h 6464302"/>
              <a:gd name="connsiteX3601" fmla="*/ 1865960 w 11965575"/>
              <a:gd name="connsiteY3601" fmla="*/ 1859272 h 6464302"/>
              <a:gd name="connsiteX3602" fmla="*/ 1928662 w 11965575"/>
              <a:gd name="connsiteY3602" fmla="*/ 1799568 h 6464302"/>
              <a:gd name="connsiteX3603" fmla="*/ 1940528 w 11965575"/>
              <a:gd name="connsiteY3603" fmla="*/ 1781865 h 6464302"/>
              <a:gd name="connsiteX3604" fmla="*/ 1967784 w 11965575"/>
              <a:gd name="connsiteY3604" fmla="*/ 1736520 h 6464302"/>
              <a:gd name="connsiteX3605" fmla="*/ 1997720 w 11965575"/>
              <a:gd name="connsiteY3605" fmla="*/ 1701994 h 6464302"/>
              <a:gd name="connsiteX3606" fmla="*/ 2014002 w 11965575"/>
              <a:gd name="connsiteY3606" fmla="*/ 1702813 h 6464302"/>
              <a:gd name="connsiteX3607" fmla="*/ 2019611 w 11965575"/>
              <a:gd name="connsiteY3607" fmla="*/ 1709573 h 6464302"/>
              <a:gd name="connsiteX3608" fmla="*/ 2020804 w 11965575"/>
              <a:gd name="connsiteY3608" fmla="*/ 1697813 h 6464302"/>
              <a:gd name="connsiteX3609" fmla="*/ 2042251 w 11965575"/>
              <a:gd name="connsiteY3609" fmla="*/ 1672520 h 6464302"/>
              <a:gd name="connsiteX3610" fmla="*/ 2049596 w 11965575"/>
              <a:gd name="connsiteY3610" fmla="*/ 1686985 h 6464302"/>
              <a:gd name="connsiteX3611" fmla="*/ 2053368 w 11965575"/>
              <a:gd name="connsiteY3611" fmla="*/ 1699450 h 6464302"/>
              <a:gd name="connsiteX3612" fmla="*/ 2064638 w 11965575"/>
              <a:gd name="connsiteY3612" fmla="*/ 1687627 h 6464302"/>
              <a:gd name="connsiteX3613" fmla="*/ 2064142 w 11965575"/>
              <a:gd name="connsiteY3613" fmla="*/ 1680100 h 6464302"/>
              <a:gd name="connsiteX3614" fmla="*/ 2078936 w 11965575"/>
              <a:gd name="connsiteY3614" fmla="*/ 1658339 h 6464302"/>
              <a:gd name="connsiteX3615" fmla="*/ 2112544 w 11965575"/>
              <a:gd name="connsiteY3615" fmla="*/ 1649685 h 6464302"/>
              <a:gd name="connsiteX3616" fmla="*/ 2132154 w 11965575"/>
              <a:gd name="connsiteY3616" fmla="*/ 1630098 h 6464302"/>
              <a:gd name="connsiteX3617" fmla="*/ 2142678 w 11965575"/>
              <a:gd name="connsiteY3617" fmla="*/ 1625627 h 6464302"/>
              <a:gd name="connsiteX3618" fmla="*/ 2167349 w 11965575"/>
              <a:gd name="connsiteY3618" fmla="*/ 1630618 h 6464302"/>
              <a:gd name="connsiteX3619" fmla="*/ 2240519 w 11965575"/>
              <a:gd name="connsiteY3619" fmla="*/ 1629068 h 6464302"/>
              <a:gd name="connsiteX3620" fmla="*/ 2269561 w 11965575"/>
              <a:gd name="connsiteY3620" fmla="*/ 1603363 h 6464302"/>
              <a:gd name="connsiteX3621" fmla="*/ 2263158 w 11965575"/>
              <a:gd name="connsiteY3621" fmla="*/ 1592016 h 6464302"/>
              <a:gd name="connsiteX3622" fmla="*/ 2226030 w 11965575"/>
              <a:gd name="connsiteY3622" fmla="*/ 1573326 h 6464302"/>
              <a:gd name="connsiteX3623" fmla="*/ 2217492 w 11965575"/>
              <a:gd name="connsiteY3623" fmla="*/ 1570624 h 6464302"/>
              <a:gd name="connsiteX3624" fmla="*/ 2219776 w 11965575"/>
              <a:gd name="connsiteY3624" fmla="*/ 1560509 h 6464302"/>
              <a:gd name="connsiteX3625" fmla="*/ 2221314 w 11965575"/>
              <a:gd name="connsiteY3625" fmla="*/ 1557745 h 6464302"/>
              <a:gd name="connsiteX3626" fmla="*/ 2227620 w 11965575"/>
              <a:gd name="connsiteY3626" fmla="*/ 1545218 h 6464302"/>
              <a:gd name="connsiteX3627" fmla="*/ 2212132 w 11965575"/>
              <a:gd name="connsiteY3627" fmla="*/ 1548985 h 6464302"/>
              <a:gd name="connsiteX3628" fmla="*/ 2207664 w 11965575"/>
              <a:gd name="connsiteY3628" fmla="*/ 1555808 h 6464302"/>
              <a:gd name="connsiteX3629" fmla="*/ 2199622 w 11965575"/>
              <a:gd name="connsiteY3629" fmla="*/ 1560632 h 6464302"/>
              <a:gd name="connsiteX3630" fmla="*/ 2198034 w 11965575"/>
              <a:gd name="connsiteY3630" fmla="*/ 1551459 h 6464302"/>
              <a:gd name="connsiteX3631" fmla="*/ 2172868 w 11965575"/>
              <a:gd name="connsiteY3631" fmla="*/ 1538941 h 6464302"/>
              <a:gd name="connsiteX3632" fmla="*/ 2055614 w 11965575"/>
              <a:gd name="connsiteY3632" fmla="*/ 1565553 h 6464302"/>
              <a:gd name="connsiteX3633" fmla="*/ 2027071 w 11965575"/>
              <a:gd name="connsiteY3633" fmla="*/ 1561504 h 6464302"/>
              <a:gd name="connsiteX3634" fmla="*/ 1984628 w 11965575"/>
              <a:gd name="connsiteY3634" fmla="*/ 1570395 h 6464302"/>
              <a:gd name="connsiteX3635" fmla="*/ 1953304 w 11965575"/>
              <a:gd name="connsiteY3635" fmla="*/ 1568933 h 6464302"/>
              <a:gd name="connsiteX3636" fmla="*/ 1949387 w 11965575"/>
              <a:gd name="connsiteY3636" fmla="*/ 1520657 h 6464302"/>
              <a:gd name="connsiteX3637" fmla="*/ 1971430 w 11965575"/>
              <a:gd name="connsiteY3637" fmla="*/ 1489484 h 6464302"/>
              <a:gd name="connsiteX3638" fmla="*/ 1986319 w 11965575"/>
              <a:gd name="connsiteY3638" fmla="*/ 1528879 h 6464302"/>
              <a:gd name="connsiteX3639" fmla="*/ 1998531 w 11965575"/>
              <a:gd name="connsiteY3639" fmla="*/ 1520172 h 6464302"/>
              <a:gd name="connsiteX3640" fmla="*/ 1998285 w 11965575"/>
              <a:gd name="connsiteY3640" fmla="*/ 1497768 h 6464302"/>
              <a:gd name="connsiteX3641" fmla="*/ 2029016 w 11965575"/>
              <a:gd name="connsiteY3641" fmla="*/ 1467829 h 6464302"/>
              <a:gd name="connsiteX3642" fmla="*/ 2040184 w 11965575"/>
              <a:gd name="connsiteY3642" fmla="*/ 1469414 h 6464302"/>
              <a:gd name="connsiteX3643" fmla="*/ 2052546 w 11965575"/>
              <a:gd name="connsiteY3643" fmla="*/ 1459237 h 6464302"/>
              <a:gd name="connsiteX3644" fmla="*/ 2047534 w 11965575"/>
              <a:gd name="connsiteY3644" fmla="*/ 1446595 h 6464302"/>
              <a:gd name="connsiteX3645" fmla="*/ 2040336 w 11965575"/>
              <a:gd name="connsiteY3645" fmla="*/ 1430661 h 6464302"/>
              <a:gd name="connsiteX3646" fmla="*/ 2053641 w 11965575"/>
              <a:gd name="connsiteY3646" fmla="*/ 1423601 h 6464302"/>
              <a:gd name="connsiteX3647" fmla="*/ 2242776 w 11965575"/>
              <a:gd name="connsiteY3647" fmla="*/ 1383327 h 6464302"/>
              <a:gd name="connsiteX3648" fmla="*/ 2304877 w 11965575"/>
              <a:gd name="connsiteY3648" fmla="*/ 1366786 h 6464302"/>
              <a:gd name="connsiteX3649" fmla="*/ 2324733 w 11965575"/>
              <a:gd name="connsiteY3649" fmla="*/ 1369603 h 6464302"/>
              <a:gd name="connsiteX3650" fmla="*/ 2354170 w 11965575"/>
              <a:gd name="connsiteY3650" fmla="*/ 1364832 h 6464302"/>
              <a:gd name="connsiteX3651" fmla="*/ 2356847 w 11965575"/>
              <a:gd name="connsiteY3651" fmla="*/ 1412933 h 6464302"/>
              <a:gd name="connsiteX3652" fmla="*/ 2386038 w 11965575"/>
              <a:gd name="connsiteY3652" fmla="*/ 1385757 h 6464302"/>
              <a:gd name="connsiteX3653" fmla="*/ 2413045 w 11965575"/>
              <a:gd name="connsiteY3653" fmla="*/ 1355289 h 6464302"/>
              <a:gd name="connsiteX3654" fmla="*/ 2475494 w 11965575"/>
              <a:gd name="connsiteY3654" fmla="*/ 1347744 h 6464302"/>
              <a:gd name="connsiteX3655" fmla="*/ 2489838 w 11965575"/>
              <a:gd name="connsiteY3655" fmla="*/ 1367675 h 6464302"/>
              <a:gd name="connsiteX3656" fmla="*/ 2503936 w 11965575"/>
              <a:gd name="connsiteY3656" fmla="*/ 1365201 h 6464302"/>
              <a:gd name="connsiteX3657" fmla="*/ 2505922 w 11965575"/>
              <a:gd name="connsiteY3657" fmla="*/ 1358027 h 6464302"/>
              <a:gd name="connsiteX3658" fmla="*/ 2553680 w 11965575"/>
              <a:gd name="connsiteY3658" fmla="*/ 1321556 h 6464302"/>
              <a:gd name="connsiteX3659" fmla="*/ 2605604 w 11965575"/>
              <a:gd name="connsiteY3659" fmla="*/ 1318483 h 6464302"/>
              <a:gd name="connsiteX3660" fmla="*/ 2638217 w 11965575"/>
              <a:gd name="connsiteY3660" fmla="*/ 1332057 h 6464302"/>
              <a:gd name="connsiteX3661" fmla="*/ 2709303 w 11965575"/>
              <a:gd name="connsiteY3661" fmla="*/ 1313809 h 6464302"/>
              <a:gd name="connsiteX3662" fmla="*/ 2722012 w 11965575"/>
              <a:gd name="connsiteY3662" fmla="*/ 1312629 h 6464302"/>
              <a:gd name="connsiteX3663" fmla="*/ 2770858 w 11965575"/>
              <a:gd name="connsiteY3663" fmla="*/ 1315085 h 6464302"/>
              <a:gd name="connsiteX3664" fmla="*/ 2790863 w 11965575"/>
              <a:gd name="connsiteY3664" fmla="*/ 1316432 h 6464302"/>
              <a:gd name="connsiteX3665" fmla="*/ 2853807 w 11965575"/>
              <a:gd name="connsiteY3665" fmla="*/ 1316415 h 6464302"/>
              <a:gd name="connsiteX3666" fmla="*/ 2865572 w 11965575"/>
              <a:gd name="connsiteY3666" fmla="*/ 1312118 h 6464302"/>
              <a:gd name="connsiteX3667" fmla="*/ 2898684 w 11965575"/>
              <a:gd name="connsiteY3667" fmla="*/ 1295939 h 6464302"/>
              <a:gd name="connsiteX3668" fmla="*/ 2935817 w 11965575"/>
              <a:gd name="connsiteY3668" fmla="*/ 1277346 h 6464302"/>
              <a:gd name="connsiteX3669" fmla="*/ 2946043 w 11965575"/>
              <a:gd name="connsiteY3669" fmla="*/ 1275814 h 6464302"/>
              <a:gd name="connsiteX3670" fmla="*/ 2985356 w 11965575"/>
              <a:gd name="connsiteY3670" fmla="*/ 1297796 h 6464302"/>
              <a:gd name="connsiteX3671" fmla="*/ 2998362 w 11965575"/>
              <a:gd name="connsiteY3671" fmla="*/ 1293676 h 6464302"/>
              <a:gd name="connsiteX3672" fmla="*/ 3003878 w 11965575"/>
              <a:gd name="connsiteY3672" fmla="*/ 1239281 h 6464302"/>
              <a:gd name="connsiteX3673" fmla="*/ 3011424 w 11965575"/>
              <a:gd name="connsiteY3673" fmla="*/ 1226930 h 6464302"/>
              <a:gd name="connsiteX3674" fmla="*/ 3024479 w 11965575"/>
              <a:gd name="connsiteY3674" fmla="*/ 1234747 h 6464302"/>
              <a:gd name="connsiteX3675" fmla="*/ 3032518 w 11965575"/>
              <a:gd name="connsiteY3675" fmla="*/ 1267205 h 6464302"/>
              <a:gd name="connsiteX3676" fmla="*/ 3035644 w 11965575"/>
              <a:gd name="connsiteY3676" fmla="*/ 1273614 h 6464302"/>
              <a:gd name="connsiteX3677" fmla="*/ 3048897 w 11965575"/>
              <a:gd name="connsiteY3677" fmla="*/ 1291898 h 6464302"/>
              <a:gd name="connsiteX3678" fmla="*/ 3056890 w 11965575"/>
              <a:gd name="connsiteY3678" fmla="*/ 1275136 h 6464302"/>
              <a:gd name="connsiteX3679" fmla="*/ 3059372 w 11965575"/>
              <a:gd name="connsiteY3679" fmla="*/ 1275489 h 6464302"/>
              <a:gd name="connsiteX3680" fmla="*/ 3105188 w 11965575"/>
              <a:gd name="connsiteY3680" fmla="*/ 1295411 h 6464302"/>
              <a:gd name="connsiteX3681" fmla="*/ 3193799 w 11965575"/>
              <a:gd name="connsiteY3681" fmla="*/ 1278156 h 6464302"/>
              <a:gd name="connsiteX3682" fmla="*/ 3208147 w 11965575"/>
              <a:gd name="connsiteY3682" fmla="*/ 1260805 h 6464302"/>
              <a:gd name="connsiteX3683" fmla="*/ 3222792 w 11965575"/>
              <a:gd name="connsiteY3683" fmla="*/ 1240513 h 6464302"/>
              <a:gd name="connsiteX3684" fmla="*/ 3269156 w 11965575"/>
              <a:gd name="connsiteY3684" fmla="*/ 1242618 h 6464302"/>
              <a:gd name="connsiteX3685" fmla="*/ 3301124 w 11965575"/>
              <a:gd name="connsiteY3685" fmla="*/ 1250136 h 6464302"/>
              <a:gd name="connsiteX3686" fmla="*/ 3319791 w 11965575"/>
              <a:gd name="connsiteY3686" fmla="*/ 1227433 h 6464302"/>
              <a:gd name="connsiteX3687" fmla="*/ 3335529 w 11965575"/>
              <a:gd name="connsiteY3687" fmla="*/ 1208787 h 6464302"/>
              <a:gd name="connsiteX3688" fmla="*/ 3344265 w 11965575"/>
              <a:gd name="connsiteY3688" fmla="*/ 1221957 h 6464302"/>
              <a:gd name="connsiteX3689" fmla="*/ 3358262 w 11965575"/>
              <a:gd name="connsiteY3689" fmla="*/ 1232891 h 6464302"/>
              <a:gd name="connsiteX3690" fmla="*/ 3395592 w 11965575"/>
              <a:gd name="connsiteY3690" fmla="*/ 1224765 h 6464302"/>
              <a:gd name="connsiteX3691" fmla="*/ 3434560 w 11965575"/>
              <a:gd name="connsiteY3691" fmla="*/ 1237750 h 6464302"/>
              <a:gd name="connsiteX3692" fmla="*/ 3453025 w 11965575"/>
              <a:gd name="connsiteY3692" fmla="*/ 1241861 h 6464302"/>
              <a:gd name="connsiteX3693" fmla="*/ 3486734 w 11965575"/>
              <a:gd name="connsiteY3693" fmla="*/ 1219800 h 6464302"/>
              <a:gd name="connsiteX3694" fmla="*/ 3501923 w 11965575"/>
              <a:gd name="connsiteY3694" fmla="*/ 1218972 h 6464302"/>
              <a:gd name="connsiteX3695" fmla="*/ 3549875 w 11965575"/>
              <a:gd name="connsiteY3695" fmla="*/ 1230249 h 6464302"/>
              <a:gd name="connsiteX3696" fmla="*/ 3625478 w 11965575"/>
              <a:gd name="connsiteY3696" fmla="*/ 1217115 h 6464302"/>
              <a:gd name="connsiteX3697" fmla="*/ 3651790 w 11965575"/>
              <a:gd name="connsiteY3697" fmla="*/ 1205935 h 6464302"/>
              <a:gd name="connsiteX3698" fmla="*/ 3636252 w 11965575"/>
              <a:gd name="connsiteY3698" fmla="*/ 1197766 h 6464302"/>
              <a:gd name="connsiteX3699" fmla="*/ 3620567 w 11965575"/>
              <a:gd name="connsiteY3699" fmla="*/ 1191066 h 6464302"/>
              <a:gd name="connsiteX3700" fmla="*/ 3616001 w 11965575"/>
              <a:gd name="connsiteY3700" fmla="*/ 1174015 h 6464302"/>
              <a:gd name="connsiteX3701" fmla="*/ 3627766 w 11965575"/>
              <a:gd name="connsiteY3701" fmla="*/ 1169719 h 6464302"/>
              <a:gd name="connsiteX3702" fmla="*/ 3641716 w 11965575"/>
              <a:gd name="connsiteY3702" fmla="*/ 1168715 h 6464302"/>
              <a:gd name="connsiteX3703" fmla="*/ 3637746 w 11965575"/>
              <a:gd name="connsiteY3703" fmla="*/ 1145783 h 6464302"/>
              <a:gd name="connsiteX3704" fmla="*/ 3629262 w 11965575"/>
              <a:gd name="connsiteY3704" fmla="*/ 1137834 h 6464302"/>
              <a:gd name="connsiteX3705" fmla="*/ 3628726 w 11965575"/>
              <a:gd name="connsiteY3705" fmla="*/ 1142555 h 6464302"/>
              <a:gd name="connsiteX3706" fmla="*/ 3629655 w 11965575"/>
              <a:gd name="connsiteY3706" fmla="*/ 1147347 h 6464302"/>
              <a:gd name="connsiteX3707" fmla="*/ 3625678 w 11965575"/>
              <a:gd name="connsiteY3707" fmla="*/ 1149958 h 6464302"/>
              <a:gd name="connsiteX3708" fmla="*/ 3608696 w 11965575"/>
              <a:gd name="connsiteY3708" fmla="*/ 1143912 h 6464302"/>
              <a:gd name="connsiteX3709" fmla="*/ 3596154 w 11965575"/>
              <a:gd name="connsiteY3709" fmla="*/ 1157122 h 6464302"/>
              <a:gd name="connsiteX3710" fmla="*/ 3592364 w 11965575"/>
              <a:gd name="connsiteY3710" fmla="*/ 1141063 h 6464302"/>
              <a:gd name="connsiteX3711" fmla="*/ 3595057 w 11965575"/>
              <a:gd name="connsiteY3711" fmla="*/ 1138054 h 6464302"/>
              <a:gd name="connsiteX3712" fmla="*/ 3576850 w 11965575"/>
              <a:gd name="connsiteY3712" fmla="*/ 1144227 h 6464302"/>
              <a:gd name="connsiteX3713" fmla="*/ 3552014 w 11965575"/>
              <a:gd name="connsiteY3713" fmla="*/ 1184323 h 6464302"/>
              <a:gd name="connsiteX3714" fmla="*/ 3551320 w 11965575"/>
              <a:gd name="connsiteY3714" fmla="*/ 1166329 h 6464302"/>
              <a:gd name="connsiteX3715" fmla="*/ 3545086 w 11965575"/>
              <a:gd name="connsiteY3715" fmla="*/ 1144007 h 6464302"/>
              <a:gd name="connsiteX3716" fmla="*/ 3529632 w 11965575"/>
              <a:gd name="connsiteY3716" fmla="*/ 1131196 h 6464302"/>
              <a:gd name="connsiteX3717" fmla="*/ 3528250 w 11965575"/>
              <a:gd name="connsiteY3717" fmla="*/ 1132744 h 6464302"/>
              <a:gd name="connsiteX3718" fmla="*/ 3522248 w 11965575"/>
              <a:gd name="connsiteY3718" fmla="*/ 1133736 h 6464302"/>
              <a:gd name="connsiteX3719" fmla="*/ 3515165 w 11965575"/>
              <a:gd name="connsiteY3719" fmla="*/ 1131280 h 6464302"/>
              <a:gd name="connsiteX3720" fmla="*/ 3510434 w 11965575"/>
              <a:gd name="connsiteY3720" fmla="*/ 1127565 h 6464302"/>
              <a:gd name="connsiteX3721" fmla="*/ 3498094 w 11965575"/>
              <a:gd name="connsiteY3721" fmla="*/ 1124321 h 6464302"/>
              <a:gd name="connsiteX3722" fmla="*/ 3494584 w 11965575"/>
              <a:gd name="connsiteY3722" fmla="*/ 1129946 h 6464302"/>
              <a:gd name="connsiteX3723" fmla="*/ 3476960 w 11965575"/>
              <a:gd name="connsiteY3723" fmla="*/ 1142358 h 6464302"/>
              <a:gd name="connsiteX3724" fmla="*/ 3446730 w 11965575"/>
              <a:gd name="connsiteY3724" fmla="*/ 1142543 h 6464302"/>
              <a:gd name="connsiteX3725" fmla="*/ 3435127 w 11965575"/>
              <a:gd name="connsiteY3725" fmla="*/ 1136056 h 6464302"/>
              <a:gd name="connsiteX3726" fmla="*/ 3414723 w 11965575"/>
              <a:gd name="connsiteY3726" fmla="*/ 1134131 h 6464302"/>
              <a:gd name="connsiteX3727" fmla="*/ 3403771 w 11965575"/>
              <a:gd name="connsiteY3727" fmla="*/ 1126491 h 6464302"/>
              <a:gd name="connsiteX3728" fmla="*/ 3396741 w 11965575"/>
              <a:gd name="connsiteY3728" fmla="*/ 1128034 h 6464302"/>
              <a:gd name="connsiteX3729" fmla="*/ 3395630 w 11965575"/>
              <a:gd name="connsiteY3729" fmla="*/ 1129667 h 6464302"/>
              <a:gd name="connsiteX3730" fmla="*/ 3389148 w 11965575"/>
              <a:gd name="connsiteY3730" fmla="*/ 1132448 h 6464302"/>
              <a:gd name="connsiteX3731" fmla="*/ 3386484 w 11965575"/>
              <a:gd name="connsiteY3731" fmla="*/ 1131567 h 6464302"/>
              <a:gd name="connsiteX3732" fmla="*/ 3342732 w 11965575"/>
              <a:gd name="connsiteY3732" fmla="*/ 1150157 h 6464302"/>
              <a:gd name="connsiteX3733" fmla="*/ 3336278 w 11965575"/>
              <a:gd name="connsiteY3733" fmla="*/ 1164155 h 6464302"/>
              <a:gd name="connsiteX3734" fmla="*/ 3320391 w 11965575"/>
              <a:gd name="connsiteY3734" fmla="*/ 1184270 h 6464302"/>
              <a:gd name="connsiteX3735" fmla="*/ 3316768 w 11965575"/>
              <a:gd name="connsiteY3735" fmla="*/ 1170335 h 6464302"/>
              <a:gd name="connsiteX3736" fmla="*/ 3313661 w 11965575"/>
              <a:gd name="connsiteY3736" fmla="*/ 1154422 h 6464302"/>
              <a:gd name="connsiteX3737" fmla="*/ 3309887 w 11965575"/>
              <a:gd name="connsiteY3737" fmla="*/ 1153633 h 6464302"/>
              <a:gd name="connsiteX3738" fmla="*/ 3304845 w 11965575"/>
              <a:gd name="connsiteY3738" fmla="*/ 1155260 h 6464302"/>
              <a:gd name="connsiteX3739" fmla="*/ 3288231 w 11965575"/>
              <a:gd name="connsiteY3739" fmla="*/ 1158157 h 6464302"/>
              <a:gd name="connsiteX3740" fmla="*/ 3286388 w 11965575"/>
              <a:gd name="connsiteY3740" fmla="*/ 1171990 h 6464302"/>
              <a:gd name="connsiteX3741" fmla="*/ 3289862 w 11965575"/>
              <a:gd name="connsiteY3741" fmla="*/ 1187395 h 6464302"/>
              <a:gd name="connsiteX3742" fmla="*/ 3288322 w 11965575"/>
              <a:gd name="connsiteY3742" fmla="*/ 1190159 h 6464302"/>
              <a:gd name="connsiteX3743" fmla="*/ 3259861 w 11965575"/>
              <a:gd name="connsiteY3743" fmla="*/ 1164210 h 6464302"/>
              <a:gd name="connsiteX3744" fmla="*/ 3250588 w 11965575"/>
              <a:gd name="connsiteY3744" fmla="*/ 1166300 h 6464302"/>
              <a:gd name="connsiteX3745" fmla="*/ 3226029 w 11965575"/>
              <a:gd name="connsiteY3745" fmla="*/ 1168640 h 6464302"/>
              <a:gd name="connsiteX3746" fmla="*/ 3207191 w 11965575"/>
              <a:gd name="connsiteY3746" fmla="*/ 1153011 h 6464302"/>
              <a:gd name="connsiteX3747" fmla="*/ 3172646 w 11965575"/>
              <a:gd name="connsiteY3747" fmla="*/ 1152528 h 6464302"/>
              <a:gd name="connsiteX3748" fmla="*/ 3171658 w 11965575"/>
              <a:gd name="connsiteY3748" fmla="*/ 1154740 h 6464302"/>
              <a:gd name="connsiteX3749" fmla="*/ 3162137 w 11965575"/>
              <a:gd name="connsiteY3749" fmla="*/ 1154312 h 6464302"/>
              <a:gd name="connsiteX3750" fmla="*/ 3144343 w 11965575"/>
              <a:gd name="connsiteY3750" fmla="*/ 1148942 h 6464302"/>
              <a:gd name="connsiteX3751" fmla="*/ 3120596 w 11965575"/>
              <a:gd name="connsiteY3751" fmla="*/ 1150606 h 6464302"/>
              <a:gd name="connsiteX3752" fmla="*/ 3137783 w 11965575"/>
              <a:gd name="connsiteY3752" fmla="*/ 1141879 h 6464302"/>
              <a:gd name="connsiteX3753" fmla="*/ 3157436 w 11965575"/>
              <a:gd name="connsiteY3753" fmla="*/ 1137359 h 6464302"/>
              <a:gd name="connsiteX3754" fmla="*/ 3155855 w 11965575"/>
              <a:gd name="connsiteY3754" fmla="*/ 1130000 h 6464302"/>
              <a:gd name="connsiteX3755" fmla="*/ 3140152 w 11965575"/>
              <a:gd name="connsiteY3755" fmla="*/ 1124399 h 6464302"/>
              <a:gd name="connsiteX3756" fmla="*/ 3122676 w 11965575"/>
              <a:gd name="connsiteY3756" fmla="*/ 1135342 h 6464302"/>
              <a:gd name="connsiteX3757" fmla="*/ 3113096 w 11965575"/>
              <a:gd name="connsiteY3757" fmla="*/ 1142931 h 6464302"/>
              <a:gd name="connsiteX3758" fmla="*/ 3087630 w 11965575"/>
              <a:gd name="connsiteY3758" fmla="*/ 1133352 h 6464302"/>
              <a:gd name="connsiteX3759" fmla="*/ 3081158 w 11965575"/>
              <a:gd name="connsiteY3759" fmla="*/ 1129929 h 6464302"/>
              <a:gd name="connsiteX3760" fmla="*/ 3079899 w 11965575"/>
              <a:gd name="connsiteY3760" fmla="*/ 1132986 h 6464302"/>
              <a:gd name="connsiteX3761" fmla="*/ 3038503 w 11965575"/>
              <a:gd name="connsiteY3761" fmla="*/ 1140982 h 6464302"/>
              <a:gd name="connsiteX3762" fmla="*/ 3023321 w 11965575"/>
              <a:gd name="connsiteY3762" fmla="*/ 1132048 h 6464302"/>
              <a:gd name="connsiteX3763" fmla="*/ 3022230 w 11965575"/>
              <a:gd name="connsiteY3763" fmla="*/ 1130964 h 6464302"/>
              <a:gd name="connsiteX3764" fmla="*/ 3020127 w 11965575"/>
              <a:gd name="connsiteY3764" fmla="*/ 1132164 h 6464302"/>
              <a:gd name="connsiteX3765" fmla="*/ 3018767 w 11965575"/>
              <a:gd name="connsiteY3765" fmla="*/ 1133948 h 6464302"/>
              <a:gd name="connsiteX3766" fmla="*/ 3018559 w 11965575"/>
              <a:gd name="connsiteY3766" fmla="*/ 1141571 h 6464302"/>
              <a:gd name="connsiteX3767" fmla="*/ 3011296 w 11965575"/>
              <a:gd name="connsiteY3767" fmla="*/ 1143744 h 6464302"/>
              <a:gd name="connsiteX3768" fmla="*/ 3002296 w 11965575"/>
              <a:gd name="connsiteY3768" fmla="*/ 1155546 h 6464302"/>
              <a:gd name="connsiteX3769" fmla="*/ 2978368 w 11965575"/>
              <a:gd name="connsiteY3769" fmla="*/ 1180484 h 6464302"/>
              <a:gd name="connsiteX3770" fmla="*/ 2965014 w 11965575"/>
              <a:gd name="connsiteY3770" fmla="*/ 1175607 h 6464302"/>
              <a:gd name="connsiteX3771" fmla="*/ 2977972 w 11965575"/>
              <a:gd name="connsiteY3771" fmla="*/ 1159550 h 6464302"/>
              <a:gd name="connsiteX3772" fmla="*/ 2990151 w 11965575"/>
              <a:gd name="connsiteY3772" fmla="*/ 1151209 h 6464302"/>
              <a:gd name="connsiteX3773" fmla="*/ 2977134 w 11965575"/>
              <a:gd name="connsiteY3773" fmla="*/ 1143332 h 6464302"/>
              <a:gd name="connsiteX3774" fmla="*/ 2971444 w 11965575"/>
              <a:gd name="connsiteY3774" fmla="*/ 1148063 h 6464302"/>
              <a:gd name="connsiteX3775" fmla="*/ 2970398 w 11965575"/>
              <a:gd name="connsiteY3775" fmla="*/ 1157278 h 6464302"/>
              <a:gd name="connsiteX3776" fmla="*/ 2958641 w 11965575"/>
              <a:gd name="connsiteY3776" fmla="*/ 1163578 h 6464302"/>
              <a:gd name="connsiteX3777" fmla="*/ 2946216 w 11965575"/>
              <a:gd name="connsiteY3777" fmla="*/ 1162782 h 6464302"/>
              <a:gd name="connsiteX3778" fmla="*/ 2931383 w 11965575"/>
              <a:gd name="connsiteY3778" fmla="*/ 1150776 h 6464302"/>
              <a:gd name="connsiteX3779" fmla="*/ 2926334 w 11965575"/>
              <a:gd name="connsiteY3779" fmla="*/ 1136895 h 6464302"/>
              <a:gd name="connsiteX3780" fmla="*/ 2931414 w 11965575"/>
              <a:gd name="connsiteY3780" fmla="*/ 1137538 h 6464302"/>
              <a:gd name="connsiteX3781" fmla="*/ 2945968 w 11965575"/>
              <a:gd name="connsiteY3781" fmla="*/ 1138214 h 6464302"/>
              <a:gd name="connsiteX3782" fmla="*/ 2953235 w 11965575"/>
              <a:gd name="connsiteY3782" fmla="*/ 1128505 h 6464302"/>
              <a:gd name="connsiteX3783" fmla="*/ 2918325 w 11965575"/>
              <a:gd name="connsiteY3783" fmla="*/ 1136362 h 6464302"/>
              <a:gd name="connsiteX3784" fmla="*/ 2867970 w 11965575"/>
              <a:gd name="connsiteY3784" fmla="*/ 1139471 h 6464302"/>
              <a:gd name="connsiteX3785" fmla="*/ 2841712 w 11965575"/>
              <a:gd name="connsiteY3785" fmla="*/ 1125306 h 6464302"/>
              <a:gd name="connsiteX3786" fmla="*/ 2785920 w 11965575"/>
              <a:gd name="connsiteY3786" fmla="*/ 1092039 h 6464302"/>
              <a:gd name="connsiteX3787" fmla="*/ 2745014 w 11965575"/>
              <a:gd name="connsiteY3787" fmla="*/ 1098165 h 6464302"/>
              <a:gd name="connsiteX3788" fmla="*/ 2728435 w 11965575"/>
              <a:gd name="connsiteY3788" fmla="*/ 1100287 h 6464302"/>
              <a:gd name="connsiteX3789" fmla="*/ 2621210 w 11965575"/>
              <a:gd name="connsiteY3789" fmla="*/ 1114901 h 6464302"/>
              <a:gd name="connsiteX3790" fmla="*/ 2602148 w 11965575"/>
              <a:gd name="connsiteY3790" fmla="*/ 1116669 h 6464302"/>
              <a:gd name="connsiteX3791" fmla="*/ 2581598 w 11965575"/>
              <a:gd name="connsiteY3791" fmla="*/ 1095859 h 6464302"/>
              <a:gd name="connsiteX3792" fmla="*/ 2565764 w 11965575"/>
              <a:gd name="connsiteY3792" fmla="*/ 1090630 h 6464302"/>
              <a:gd name="connsiteX3793" fmla="*/ 2541934 w 11965575"/>
              <a:gd name="connsiteY3793" fmla="*/ 1102162 h 6464302"/>
              <a:gd name="connsiteX3794" fmla="*/ 2510862 w 11965575"/>
              <a:gd name="connsiteY3794" fmla="*/ 1085823 h 6464302"/>
              <a:gd name="connsiteX3795" fmla="*/ 2501481 w 11965575"/>
              <a:gd name="connsiteY3795" fmla="*/ 1066597 h 6464302"/>
              <a:gd name="connsiteX3796" fmla="*/ 2494333 w 11965575"/>
              <a:gd name="connsiteY3796" fmla="*/ 1062601 h 6464302"/>
              <a:gd name="connsiteX3797" fmla="*/ 2493290 w 11965575"/>
              <a:gd name="connsiteY3797" fmla="*/ 1072891 h 6464302"/>
              <a:gd name="connsiteX3798" fmla="*/ 2496268 w 11965575"/>
              <a:gd name="connsiteY3798" fmla="*/ 1080770 h 6464302"/>
              <a:gd name="connsiteX3799" fmla="*/ 2493238 w 11965575"/>
              <a:gd name="connsiteY3799" fmla="*/ 1098236 h 6464302"/>
              <a:gd name="connsiteX3800" fmla="*/ 2476310 w 11965575"/>
              <a:gd name="connsiteY3800" fmla="*/ 1091361 h 6464302"/>
              <a:gd name="connsiteX3801" fmla="*/ 2471746 w 11965575"/>
              <a:gd name="connsiteY3801" fmla="*/ 1074309 h 6464302"/>
              <a:gd name="connsiteX3802" fmla="*/ 2456060 w 11965575"/>
              <a:gd name="connsiteY3802" fmla="*/ 1067610 h 6464302"/>
              <a:gd name="connsiteX3803" fmla="*/ 2453477 w 11965575"/>
              <a:gd name="connsiteY3803" fmla="*/ 1080665 h 6464302"/>
              <a:gd name="connsiteX3804" fmla="*/ 2453030 w 11965575"/>
              <a:gd name="connsiteY3804" fmla="*/ 1085075 h 6464302"/>
              <a:gd name="connsiteX3805" fmla="*/ 2425229 w 11965575"/>
              <a:gd name="connsiteY3805" fmla="*/ 1110956 h 6464302"/>
              <a:gd name="connsiteX3806" fmla="*/ 2371866 w 11965575"/>
              <a:gd name="connsiteY3806" fmla="*/ 1103386 h 6464302"/>
              <a:gd name="connsiteX3807" fmla="*/ 2345857 w 11965575"/>
              <a:gd name="connsiteY3807" fmla="*/ 1074344 h 6464302"/>
              <a:gd name="connsiteX3808" fmla="*/ 2340696 w 11965575"/>
              <a:gd name="connsiteY3808" fmla="*/ 1063172 h 6464302"/>
              <a:gd name="connsiteX3809" fmla="*/ 2326944 w 11965575"/>
              <a:gd name="connsiteY3809" fmla="*/ 1074643 h 6464302"/>
              <a:gd name="connsiteX3810" fmla="*/ 2338508 w 11965575"/>
              <a:gd name="connsiteY3810" fmla="*/ 1097161 h 6464302"/>
              <a:gd name="connsiteX3811" fmla="*/ 2328282 w 11965575"/>
              <a:gd name="connsiteY3811" fmla="*/ 1098694 h 6464302"/>
              <a:gd name="connsiteX3812" fmla="*/ 2311556 w 11965575"/>
              <a:gd name="connsiteY3812" fmla="*/ 1065003 h 6464302"/>
              <a:gd name="connsiteX3813" fmla="*/ 2310614 w 11965575"/>
              <a:gd name="connsiteY3813" fmla="*/ 1061887 h 6464302"/>
              <a:gd name="connsiteX3814" fmla="*/ 2318260 w 11965575"/>
              <a:gd name="connsiteY3814" fmla="*/ 1036129 h 6464302"/>
              <a:gd name="connsiteX3815" fmla="*/ 2383787 w 11965575"/>
              <a:gd name="connsiteY3815" fmla="*/ 1023057 h 6464302"/>
              <a:gd name="connsiteX3816" fmla="*/ 2405085 w 11965575"/>
              <a:gd name="connsiteY3816" fmla="*/ 999235 h 6464302"/>
              <a:gd name="connsiteX3817" fmla="*/ 2409207 w 11965575"/>
              <a:gd name="connsiteY3817" fmla="*/ 983415 h 6464302"/>
              <a:gd name="connsiteX3818" fmla="*/ 2406031 w 11965575"/>
              <a:gd name="connsiteY3818" fmla="*/ 965070 h 6464302"/>
              <a:gd name="connsiteX3819" fmla="*/ 2393025 w 11965575"/>
              <a:gd name="connsiteY3819" fmla="*/ 969190 h 6464302"/>
              <a:gd name="connsiteX3820" fmla="*/ 2365176 w 11965575"/>
              <a:gd name="connsiteY3820" fmla="*/ 983134 h 6464302"/>
              <a:gd name="connsiteX3821" fmla="*/ 2331967 w 11965575"/>
              <a:gd name="connsiteY3821" fmla="*/ 975440 h 6464302"/>
              <a:gd name="connsiteX3822" fmla="*/ 2267435 w 11965575"/>
              <a:gd name="connsiteY3822" fmla="*/ 966284 h 6464302"/>
              <a:gd name="connsiteX3823" fmla="*/ 2258946 w 11965575"/>
              <a:gd name="connsiteY3823" fmla="*/ 975519 h 6464302"/>
              <a:gd name="connsiteX3824" fmla="*/ 2251052 w 11965575"/>
              <a:gd name="connsiteY3824" fmla="*/ 978873 h 6464302"/>
              <a:gd name="connsiteX3825" fmla="*/ 2223601 w 11965575"/>
              <a:gd name="connsiteY3825" fmla="*/ 976470 h 6464302"/>
              <a:gd name="connsiteX3826" fmla="*/ 2189547 w 11965575"/>
              <a:gd name="connsiteY3826" fmla="*/ 989534 h 6464302"/>
              <a:gd name="connsiteX3827" fmla="*/ 2181206 w 11965575"/>
              <a:gd name="connsiteY3827" fmla="*/ 997298 h 6464302"/>
              <a:gd name="connsiteX3828" fmla="*/ 2172270 w 11965575"/>
              <a:gd name="connsiteY3828" fmla="*/ 1010943 h 6464302"/>
              <a:gd name="connsiteX3829" fmla="*/ 2154400 w 11965575"/>
              <a:gd name="connsiteY3829" fmla="*/ 1000952 h 6464302"/>
              <a:gd name="connsiteX3830" fmla="*/ 2146610 w 11965575"/>
              <a:gd name="connsiteY3830" fmla="*/ 953617 h 6464302"/>
              <a:gd name="connsiteX3831" fmla="*/ 2165774 w 11965575"/>
              <a:gd name="connsiteY3831" fmla="*/ 938441 h 6464302"/>
              <a:gd name="connsiteX3832" fmla="*/ 2181958 w 11965575"/>
              <a:gd name="connsiteY3832" fmla="*/ 915385 h 6464302"/>
              <a:gd name="connsiteX3833" fmla="*/ 2189352 w 11965575"/>
              <a:gd name="connsiteY3833" fmla="*/ 941785 h 6464302"/>
              <a:gd name="connsiteX3834" fmla="*/ 2204293 w 11965575"/>
              <a:gd name="connsiteY3834" fmla="*/ 955835 h 6464302"/>
              <a:gd name="connsiteX3835" fmla="*/ 2222364 w 11965575"/>
              <a:gd name="connsiteY3835" fmla="*/ 939012 h 6464302"/>
              <a:gd name="connsiteX3836" fmla="*/ 2229265 w 11965575"/>
              <a:gd name="connsiteY3836" fmla="*/ 920605 h 6464302"/>
              <a:gd name="connsiteX3837" fmla="*/ 2256120 w 11965575"/>
              <a:gd name="connsiteY3837" fmla="*/ 928888 h 6464302"/>
              <a:gd name="connsiteX3838" fmla="*/ 2293454 w 11965575"/>
              <a:gd name="connsiteY3838" fmla="*/ 883482 h 6464302"/>
              <a:gd name="connsiteX3839" fmla="*/ 2375065 w 11965575"/>
              <a:gd name="connsiteY3839" fmla="*/ 860761 h 6464302"/>
              <a:gd name="connsiteX3840" fmla="*/ 2481198 w 11965575"/>
              <a:gd name="connsiteY3840" fmla="*/ 844501 h 6464302"/>
              <a:gd name="connsiteX3841" fmla="*/ 2490482 w 11965575"/>
              <a:gd name="connsiteY3841" fmla="*/ 839853 h 6464302"/>
              <a:gd name="connsiteX3842" fmla="*/ 2487306 w 11965575"/>
              <a:gd name="connsiteY3842" fmla="*/ 821507 h 6464302"/>
              <a:gd name="connsiteX3843" fmla="*/ 2473408 w 11965575"/>
              <a:gd name="connsiteY3843" fmla="*/ 797166 h 6464302"/>
              <a:gd name="connsiteX3844" fmla="*/ 2467800 w 11965575"/>
              <a:gd name="connsiteY3844" fmla="*/ 790406 h 6464302"/>
              <a:gd name="connsiteX3845" fmla="*/ 2458517 w 11965575"/>
              <a:gd name="connsiteY3845" fmla="*/ 795054 h 6464302"/>
              <a:gd name="connsiteX3846" fmla="*/ 2450225 w 11965575"/>
              <a:gd name="connsiteY3846" fmla="*/ 814755 h 6464302"/>
              <a:gd name="connsiteX3847" fmla="*/ 2434193 w 11965575"/>
              <a:gd name="connsiteY3847" fmla="*/ 799059 h 6464302"/>
              <a:gd name="connsiteX3848" fmla="*/ 2425457 w 11965575"/>
              <a:gd name="connsiteY3848" fmla="*/ 785889 h 6464302"/>
              <a:gd name="connsiteX3849" fmla="*/ 2404509 w 11965575"/>
              <a:gd name="connsiteY3849" fmla="*/ 781426 h 6464302"/>
              <a:gd name="connsiteX3850" fmla="*/ 2364052 w 11965575"/>
              <a:gd name="connsiteY3850" fmla="*/ 783143 h 6464302"/>
              <a:gd name="connsiteX3851" fmla="*/ 2333821 w 11965575"/>
              <a:gd name="connsiteY3851" fmla="*/ 783328 h 6464302"/>
              <a:gd name="connsiteX3852" fmla="*/ 2321214 w 11965575"/>
              <a:gd name="connsiteY3852" fmla="*/ 771100 h 6464302"/>
              <a:gd name="connsiteX3853" fmla="*/ 2318038 w 11965575"/>
              <a:gd name="connsiteY3853" fmla="*/ 752754 h 6464302"/>
              <a:gd name="connsiteX3854" fmla="*/ 2295302 w 11965575"/>
              <a:gd name="connsiteY3854" fmla="*/ 765932 h 6464302"/>
              <a:gd name="connsiteX3855" fmla="*/ 2290136 w 11965575"/>
              <a:gd name="connsiteY3855" fmla="*/ 792042 h 6464302"/>
              <a:gd name="connsiteX3856" fmla="*/ 2250327 w 11965575"/>
              <a:gd name="connsiteY3856" fmla="*/ 762534 h 6464302"/>
              <a:gd name="connsiteX3857" fmla="*/ 2219154 w 11965575"/>
              <a:gd name="connsiteY3857" fmla="*/ 759603 h 6464302"/>
              <a:gd name="connsiteX3858" fmla="*/ 2163256 w 11965575"/>
              <a:gd name="connsiteY3858" fmla="*/ 777024 h 6464302"/>
              <a:gd name="connsiteX3859" fmla="*/ 2146180 w 11965575"/>
              <a:gd name="connsiteY3859" fmla="*/ 771619 h 6464302"/>
              <a:gd name="connsiteX3860" fmla="*/ 2087358 w 11965575"/>
              <a:gd name="connsiteY3860" fmla="*/ 755817 h 6464302"/>
              <a:gd name="connsiteX3861" fmla="*/ 2065218 w 11965575"/>
              <a:gd name="connsiteY3861" fmla="*/ 763115 h 6464302"/>
              <a:gd name="connsiteX3862" fmla="*/ 2027588 w 11965575"/>
              <a:gd name="connsiteY3862" fmla="*/ 774180 h 6464302"/>
              <a:gd name="connsiteX3863" fmla="*/ 2015776 w 11965575"/>
              <a:gd name="connsiteY3863" fmla="*/ 766540 h 6464302"/>
              <a:gd name="connsiteX3864" fmla="*/ 2014635 w 11965575"/>
              <a:gd name="connsiteY3864" fmla="*/ 752956 h 6464302"/>
              <a:gd name="connsiteX3865" fmla="*/ 2013047 w 11965575"/>
              <a:gd name="connsiteY3865" fmla="*/ 743783 h 6464302"/>
              <a:gd name="connsiteX3866" fmla="*/ 1985298 w 11965575"/>
              <a:gd name="connsiteY3866" fmla="*/ 744320 h 6464302"/>
              <a:gd name="connsiteX3867" fmla="*/ 1977454 w 11965575"/>
              <a:gd name="connsiteY3867" fmla="*/ 759611 h 6464302"/>
              <a:gd name="connsiteX3868" fmla="*/ 1948560 w 11965575"/>
              <a:gd name="connsiteY3868" fmla="*/ 783847 h 6464302"/>
              <a:gd name="connsiteX3869" fmla="*/ 1944491 w 11965575"/>
              <a:gd name="connsiteY3869" fmla="*/ 774322 h 6464302"/>
              <a:gd name="connsiteX3870" fmla="*/ 1936650 w 11965575"/>
              <a:gd name="connsiteY3870" fmla="*/ 752330 h 6464302"/>
              <a:gd name="connsiteX3871" fmla="*/ 1911680 w 11965575"/>
              <a:gd name="connsiteY3871" fmla="*/ 750280 h 6464302"/>
              <a:gd name="connsiteX3872" fmla="*/ 1885023 w 11965575"/>
              <a:gd name="connsiteY3872" fmla="*/ 752464 h 6464302"/>
              <a:gd name="connsiteX3873" fmla="*/ 1874898 w 11965575"/>
              <a:gd name="connsiteY3873" fmla="*/ 740587 h 6464302"/>
              <a:gd name="connsiteX3874" fmla="*/ 1863382 w 11965575"/>
              <a:gd name="connsiteY3874" fmla="*/ 730007 h 6464302"/>
              <a:gd name="connsiteX3875" fmla="*/ 1854397 w 11965575"/>
              <a:gd name="connsiteY3875" fmla="*/ 731714 h 6464302"/>
              <a:gd name="connsiteX3876" fmla="*/ 1842136 w 11965575"/>
              <a:gd name="connsiteY3876" fmla="*/ 728483 h 6464302"/>
              <a:gd name="connsiteX3877" fmla="*/ 1847052 w 11965575"/>
              <a:gd name="connsiteY3877" fmla="*/ 717251 h 6464302"/>
              <a:gd name="connsiteX3878" fmla="*/ 1833154 w 11965575"/>
              <a:gd name="connsiteY3878" fmla="*/ 692910 h 6464302"/>
              <a:gd name="connsiteX3879" fmla="*/ 1841502 w 11965575"/>
              <a:gd name="connsiteY3879" fmla="*/ 610582 h 6464302"/>
              <a:gd name="connsiteX3880" fmla="*/ 1859718 w 11965575"/>
              <a:gd name="connsiteY3880" fmla="*/ 629570 h 6464302"/>
              <a:gd name="connsiteX3881" fmla="*/ 1905881 w 11965575"/>
              <a:gd name="connsiteY3881" fmla="*/ 658489 h 6464302"/>
              <a:gd name="connsiteX3882" fmla="*/ 1937800 w 11965575"/>
              <a:gd name="connsiteY3882" fmla="*/ 654070 h 6464302"/>
              <a:gd name="connsiteX3883" fmla="*/ 1950657 w 11965575"/>
              <a:gd name="connsiteY3883" fmla="*/ 651420 h 6464302"/>
              <a:gd name="connsiteX3884" fmla="*/ 1945644 w 11965575"/>
              <a:gd name="connsiteY3884" fmla="*/ 638779 h 6464302"/>
              <a:gd name="connsiteX3885" fmla="*/ 1938944 w 11965575"/>
              <a:gd name="connsiteY3885" fmla="*/ 630372 h 6464302"/>
              <a:gd name="connsiteX3886" fmla="*/ 1931748 w 11965575"/>
              <a:gd name="connsiteY3886" fmla="*/ 614438 h 6464302"/>
              <a:gd name="connsiteX3887" fmla="*/ 1947385 w 11965575"/>
              <a:gd name="connsiteY3887" fmla="*/ 609200 h 6464302"/>
              <a:gd name="connsiteX3888" fmla="*/ 1973446 w 11965575"/>
              <a:gd name="connsiteY3888" fmla="*/ 612897 h 6464302"/>
              <a:gd name="connsiteX3889" fmla="*/ 2024080 w 11965575"/>
              <a:gd name="connsiteY3889" fmla="*/ 597712 h 6464302"/>
              <a:gd name="connsiteX3890" fmla="*/ 2031526 w 11965575"/>
              <a:gd name="connsiteY3890" fmla="*/ 598768 h 6464302"/>
              <a:gd name="connsiteX3891" fmla="*/ 2039915 w 11965575"/>
              <a:gd name="connsiteY3891" fmla="*/ 602940 h 6464302"/>
              <a:gd name="connsiteX3892" fmla="*/ 2047510 w 11965575"/>
              <a:gd name="connsiteY3892" fmla="*/ 602527 h 6464302"/>
              <a:gd name="connsiteX3893" fmla="*/ 2044533 w 11965575"/>
              <a:gd name="connsiteY3893" fmla="*/ 594648 h 6464302"/>
              <a:gd name="connsiteX3894" fmla="*/ 2036244 w 11965575"/>
              <a:gd name="connsiteY3894" fmla="*/ 577068 h 6464302"/>
              <a:gd name="connsiteX3895" fmla="*/ 2037735 w 11965575"/>
              <a:gd name="connsiteY3895" fmla="*/ 562367 h 6464302"/>
              <a:gd name="connsiteX3896" fmla="*/ 2050144 w 11965575"/>
              <a:gd name="connsiteY3896" fmla="*/ 564128 h 6464302"/>
              <a:gd name="connsiteX3897" fmla="*/ 2058086 w 11965575"/>
              <a:gd name="connsiteY3897" fmla="*/ 572711 h 6464302"/>
              <a:gd name="connsiteX3898" fmla="*/ 2084792 w 11965575"/>
              <a:gd name="connsiteY3898" fmla="*/ 582465 h 6464302"/>
              <a:gd name="connsiteX3899" fmla="*/ 2120782 w 11965575"/>
              <a:gd name="connsiteY3899" fmla="*/ 587571 h 6464302"/>
              <a:gd name="connsiteX3900" fmla="*/ 2137064 w 11965575"/>
              <a:gd name="connsiteY3900" fmla="*/ 588389 h 6464302"/>
              <a:gd name="connsiteX3901" fmla="*/ 2134037 w 11965575"/>
              <a:gd name="connsiteY3901" fmla="*/ 568573 h 6464302"/>
              <a:gd name="connsiteX3902" fmla="*/ 2128726 w 11965575"/>
              <a:gd name="connsiteY3902" fmla="*/ 558872 h 6464302"/>
              <a:gd name="connsiteX3903" fmla="*/ 2133642 w 11965575"/>
              <a:gd name="connsiteY3903" fmla="*/ 547639 h 6464302"/>
              <a:gd name="connsiteX3904" fmla="*/ 2206271 w 11965575"/>
              <a:gd name="connsiteY3904" fmla="*/ 489345 h 6464302"/>
              <a:gd name="connsiteX3905" fmla="*/ 2208705 w 11965575"/>
              <a:gd name="connsiteY3905" fmla="*/ 477759 h 6464302"/>
              <a:gd name="connsiteX3906" fmla="*/ 2224938 w 11965575"/>
              <a:gd name="connsiteY3906" fmla="*/ 466641 h 6464302"/>
              <a:gd name="connsiteX3907" fmla="*/ 2306747 w 11965575"/>
              <a:gd name="connsiteY3907" fmla="*/ 454387 h 6464302"/>
              <a:gd name="connsiteX3908" fmla="*/ 2362346 w 11965575"/>
              <a:gd name="connsiteY3908" fmla="*/ 439906 h 6464302"/>
              <a:gd name="connsiteX3909" fmla="*/ 2385082 w 11965575"/>
              <a:gd name="connsiteY3909" fmla="*/ 426728 h 6464302"/>
              <a:gd name="connsiteX3910" fmla="*/ 2403350 w 11965575"/>
              <a:gd name="connsiteY3910" fmla="*/ 420372 h 6464302"/>
              <a:gd name="connsiteX3911" fmla="*/ 2469074 w 11965575"/>
              <a:gd name="connsiteY3911" fmla="*/ 417766 h 6464302"/>
              <a:gd name="connsiteX3912" fmla="*/ 2544530 w 11965575"/>
              <a:gd name="connsiteY3912" fmla="*/ 406102 h 6464302"/>
              <a:gd name="connsiteX3913" fmla="*/ 2564635 w 11965575"/>
              <a:gd name="connsiteY3913" fmla="*/ 394041 h 6464302"/>
              <a:gd name="connsiteX3914" fmla="*/ 2606930 w 11965575"/>
              <a:gd name="connsiteY3914" fmla="*/ 386621 h 6464302"/>
              <a:gd name="connsiteX3915" fmla="*/ 2636862 w 11965575"/>
              <a:gd name="connsiteY3915" fmla="*/ 389376 h 6464302"/>
              <a:gd name="connsiteX3916" fmla="*/ 2657541 w 11965575"/>
              <a:gd name="connsiteY3916" fmla="*/ 385423 h 6464302"/>
              <a:gd name="connsiteX3917" fmla="*/ 2661812 w 11965575"/>
              <a:gd name="connsiteY3917" fmla="*/ 347800 h 6464302"/>
              <a:gd name="connsiteX3918" fmla="*/ 2672464 w 11965575"/>
              <a:gd name="connsiteY3918" fmla="*/ 357718 h 6464302"/>
              <a:gd name="connsiteX3919" fmla="*/ 2699460 w 11965575"/>
              <a:gd name="connsiteY3919" fmla="*/ 372824 h 6464302"/>
              <a:gd name="connsiteX3920" fmla="*/ 2718126 w 11965575"/>
              <a:gd name="connsiteY3920" fmla="*/ 370515 h 6464302"/>
              <a:gd name="connsiteX3921" fmla="*/ 2725645 w 11965575"/>
              <a:gd name="connsiteY3921" fmla="*/ 369131 h 6464302"/>
              <a:gd name="connsiteX3922" fmla="*/ 2722714 w 11965575"/>
              <a:gd name="connsiteY3922" fmla="*/ 362528 h 6464302"/>
              <a:gd name="connsiteX3923" fmla="*/ 2718795 w 11965575"/>
              <a:gd name="connsiteY3923" fmla="*/ 358137 h 6464302"/>
              <a:gd name="connsiteX3924" fmla="*/ 2714586 w 11965575"/>
              <a:gd name="connsiteY3924" fmla="*/ 349814 h 6464302"/>
              <a:gd name="connsiteX3925" fmla="*/ 2723731 w 11965575"/>
              <a:gd name="connsiteY3925" fmla="*/ 347078 h 6464302"/>
              <a:gd name="connsiteX3926" fmla="*/ 2738972 w 11965575"/>
              <a:gd name="connsiteY3926" fmla="*/ 349010 h 6464302"/>
              <a:gd name="connsiteX3927" fmla="*/ 2768582 w 11965575"/>
              <a:gd name="connsiteY3927" fmla="*/ 341078 h 6464302"/>
              <a:gd name="connsiteX3928" fmla="*/ 2772936 w 11965575"/>
              <a:gd name="connsiteY3928" fmla="*/ 341629 h 6464302"/>
              <a:gd name="connsiteX3929" fmla="*/ 2777842 w 11965575"/>
              <a:gd name="connsiteY3929" fmla="*/ 343809 h 6464302"/>
              <a:gd name="connsiteX3930" fmla="*/ 2782284 w 11965575"/>
              <a:gd name="connsiteY3930" fmla="*/ 343593 h 6464302"/>
              <a:gd name="connsiteX3931" fmla="*/ 2780542 w 11965575"/>
              <a:gd name="connsiteY3931" fmla="*/ 339478 h 6464302"/>
              <a:gd name="connsiteX3932" fmla="*/ 2775695 w 11965575"/>
              <a:gd name="connsiteY3932" fmla="*/ 330295 h 6464302"/>
              <a:gd name="connsiteX3933" fmla="*/ 2776567 w 11965575"/>
              <a:gd name="connsiteY3933" fmla="*/ 322616 h 6464302"/>
              <a:gd name="connsiteX3934" fmla="*/ 2783824 w 11965575"/>
              <a:gd name="connsiteY3934" fmla="*/ 323536 h 6464302"/>
              <a:gd name="connsiteX3935" fmla="*/ 2788468 w 11965575"/>
              <a:gd name="connsiteY3935" fmla="*/ 328019 h 6464302"/>
              <a:gd name="connsiteX3936" fmla="*/ 2804086 w 11965575"/>
              <a:gd name="connsiteY3936" fmla="*/ 333114 h 6464302"/>
              <a:gd name="connsiteX3937" fmla="*/ 2825132 w 11965575"/>
              <a:gd name="connsiteY3937" fmla="*/ 335781 h 6464302"/>
              <a:gd name="connsiteX3938" fmla="*/ 2834653 w 11965575"/>
              <a:gd name="connsiteY3938" fmla="*/ 336208 h 6464302"/>
              <a:gd name="connsiteX3939" fmla="*/ 2832884 w 11965575"/>
              <a:gd name="connsiteY3939" fmla="*/ 325858 h 6464302"/>
              <a:gd name="connsiteX3940" fmla="*/ 2829778 w 11965575"/>
              <a:gd name="connsiteY3940" fmla="*/ 320791 h 6464302"/>
              <a:gd name="connsiteX3941" fmla="*/ 2832652 w 11965575"/>
              <a:gd name="connsiteY3941" fmla="*/ 314923 h 6464302"/>
              <a:gd name="connsiteX3942" fmla="*/ 2875125 w 11965575"/>
              <a:gd name="connsiteY3942" fmla="*/ 284474 h 6464302"/>
              <a:gd name="connsiteX3943" fmla="*/ 2876548 w 11965575"/>
              <a:gd name="connsiteY3943" fmla="*/ 278423 h 6464302"/>
              <a:gd name="connsiteX3944" fmla="*/ 2886041 w 11965575"/>
              <a:gd name="connsiteY3944" fmla="*/ 272616 h 6464302"/>
              <a:gd name="connsiteX3945" fmla="*/ 2933882 w 11965575"/>
              <a:gd name="connsiteY3945" fmla="*/ 266215 h 6464302"/>
              <a:gd name="connsiteX3946" fmla="*/ 2966396 w 11965575"/>
              <a:gd name="connsiteY3946" fmla="*/ 258651 h 6464302"/>
              <a:gd name="connsiteX3947" fmla="*/ 2979692 w 11965575"/>
              <a:gd name="connsiteY3947" fmla="*/ 251768 h 6464302"/>
              <a:gd name="connsiteX3948" fmla="*/ 2990375 w 11965575"/>
              <a:gd name="connsiteY3948" fmla="*/ 248448 h 6464302"/>
              <a:gd name="connsiteX3949" fmla="*/ 3009571 w 11965575"/>
              <a:gd name="connsiteY3949" fmla="*/ 250393 h 6464302"/>
              <a:gd name="connsiteX3950" fmla="*/ 3013612 w 11965575"/>
              <a:gd name="connsiteY3950" fmla="*/ 249699 h 6464302"/>
              <a:gd name="connsiteX3951" fmla="*/ 3013124 w 11965575"/>
              <a:gd name="connsiteY3951" fmla="*/ 244627 h 6464302"/>
              <a:gd name="connsiteX3952" fmla="*/ 2976965 w 11965575"/>
              <a:gd name="connsiteY3952" fmla="*/ 225866 h 6464302"/>
              <a:gd name="connsiteX3953" fmla="*/ 2948273 w 11965575"/>
              <a:gd name="connsiteY3953" fmla="*/ 223286 h 6464302"/>
              <a:gd name="connsiteX3954" fmla="*/ 2927869 w 11965575"/>
              <a:gd name="connsiteY3954" fmla="*/ 238286 h 6464302"/>
              <a:gd name="connsiteX3955" fmla="*/ 2915709 w 11965575"/>
              <a:gd name="connsiteY3955" fmla="*/ 221648 h 6464302"/>
              <a:gd name="connsiteX3956" fmla="*/ 2890442 w 11965575"/>
              <a:gd name="connsiteY3956" fmla="*/ 222537 h 6464302"/>
              <a:gd name="connsiteX3957" fmla="*/ 2864430 w 11965575"/>
              <a:gd name="connsiteY3957" fmla="*/ 230778 h 6464302"/>
              <a:gd name="connsiteX3958" fmla="*/ 2854501 w 11965575"/>
              <a:gd name="connsiteY3958" fmla="*/ 229369 h 6464302"/>
              <a:gd name="connsiteX3959" fmla="*/ 2741966 w 11965575"/>
              <a:gd name="connsiteY3959" fmla="*/ 234282 h 6464302"/>
              <a:gd name="connsiteX3960" fmla="*/ 2717988 w 11965575"/>
              <a:gd name="connsiteY3960" fmla="*/ 247283 h 6464302"/>
              <a:gd name="connsiteX3961" fmla="*/ 2712428 w 11965575"/>
              <a:gd name="connsiteY3961" fmla="*/ 252460 h 6464302"/>
              <a:gd name="connsiteX3962" fmla="*/ 2664376 w 11965575"/>
              <a:gd name="connsiteY3962" fmla="*/ 254590 h 6464302"/>
              <a:gd name="connsiteX3963" fmla="*/ 2641590 w 11965575"/>
              <a:gd name="connsiteY3963" fmla="*/ 255831 h 6464302"/>
              <a:gd name="connsiteX3964" fmla="*/ 2635337 w 11965575"/>
              <a:gd name="connsiteY3964" fmla="*/ 243014 h 6464302"/>
              <a:gd name="connsiteX3965" fmla="*/ 2637126 w 11965575"/>
              <a:gd name="connsiteY3965" fmla="*/ 225372 h 6464302"/>
              <a:gd name="connsiteX3966" fmla="*/ 2623028 w 11965575"/>
              <a:gd name="connsiteY3966" fmla="*/ 227846 h 6464302"/>
              <a:gd name="connsiteX3967" fmla="*/ 2603022 w 11965575"/>
              <a:gd name="connsiteY3967" fmla="*/ 226500 h 6464302"/>
              <a:gd name="connsiteX3968" fmla="*/ 2476437 w 11965575"/>
              <a:gd name="connsiteY3968" fmla="*/ 245822 h 6464302"/>
              <a:gd name="connsiteX3969" fmla="*/ 2455042 w 11965575"/>
              <a:gd name="connsiteY3969" fmla="*/ 245769 h 6464302"/>
              <a:gd name="connsiteX3970" fmla="*/ 2402424 w 11965575"/>
              <a:gd name="connsiteY3970" fmla="*/ 230848 h 6464302"/>
              <a:gd name="connsiteX3971" fmla="*/ 2335656 w 11965575"/>
              <a:gd name="connsiteY3971" fmla="*/ 243744 h 6464302"/>
              <a:gd name="connsiteX3972" fmla="*/ 2305526 w 11965575"/>
              <a:gd name="connsiteY3972" fmla="*/ 230522 h 6464302"/>
              <a:gd name="connsiteX3973" fmla="*/ 2274054 w 11965575"/>
              <a:gd name="connsiteY3973" fmla="*/ 230531 h 6464302"/>
              <a:gd name="connsiteX3974" fmla="*/ 2243872 w 11965575"/>
              <a:gd name="connsiteY3974" fmla="*/ 242652 h 6464302"/>
              <a:gd name="connsiteX3975" fmla="*/ 2211058 w 11965575"/>
              <a:gd name="connsiteY3975" fmla="*/ 255893 h 6464302"/>
              <a:gd name="connsiteX3976" fmla="*/ 2180134 w 11965575"/>
              <a:gd name="connsiteY3976" fmla="*/ 238083 h 6464302"/>
              <a:gd name="connsiteX3977" fmla="*/ 2182370 w 11965575"/>
              <a:gd name="connsiteY3977" fmla="*/ 216032 h 6464302"/>
              <a:gd name="connsiteX3978" fmla="*/ 2203418 w 11965575"/>
              <a:gd name="connsiteY3978" fmla="*/ 207088 h 6464302"/>
              <a:gd name="connsiteX3979" fmla="*/ 2251124 w 11965575"/>
              <a:gd name="connsiteY3979" fmla="*/ 195960 h 6464302"/>
              <a:gd name="connsiteX3980" fmla="*/ 2255592 w 11965575"/>
              <a:gd name="connsiteY3980" fmla="*/ 189138 h 6464302"/>
              <a:gd name="connsiteX3981" fmla="*/ 2258376 w 11965575"/>
              <a:gd name="connsiteY3981" fmla="*/ 149268 h 6464302"/>
              <a:gd name="connsiteX3982" fmla="*/ 2259914 w 11965575"/>
              <a:gd name="connsiteY3982" fmla="*/ 146504 h 6464302"/>
              <a:gd name="connsiteX3983" fmla="*/ 2281854 w 11965575"/>
              <a:gd name="connsiteY3983" fmla="*/ 166021 h 6464302"/>
              <a:gd name="connsiteX3984" fmla="*/ 2301214 w 11965575"/>
              <a:gd name="connsiteY3984" fmla="*/ 161311 h 6464302"/>
              <a:gd name="connsiteX3985" fmla="*/ 2313576 w 11965575"/>
              <a:gd name="connsiteY3985" fmla="*/ 151135 h 6464302"/>
              <a:gd name="connsiteX3986" fmla="*/ 2330304 w 11965575"/>
              <a:gd name="connsiteY3986" fmla="*/ 147543 h 6464302"/>
              <a:gd name="connsiteX3987" fmla="*/ 2350954 w 11965575"/>
              <a:gd name="connsiteY3987" fmla="*/ 154947 h 6464302"/>
              <a:gd name="connsiteX3988" fmla="*/ 2367087 w 11965575"/>
              <a:gd name="connsiteY3988" fmla="*/ 157235 h 6464302"/>
              <a:gd name="connsiteX3989" fmla="*/ 2393298 w 11965575"/>
              <a:gd name="connsiteY3989" fmla="*/ 159462 h 6464302"/>
              <a:gd name="connsiteX3990" fmla="*/ 2416183 w 11965575"/>
              <a:gd name="connsiteY3990" fmla="*/ 144814 h 6464302"/>
              <a:gd name="connsiteX3991" fmla="*/ 2429588 w 11965575"/>
              <a:gd name="connsiteY3991" fmla="*/ 124346 h 6464302"/>
              <a:gd name="connsiteX3992" fmla="*/ 2471286 w 11965575"/>
              <a:gd name="connsiteY3992" fmla="*/ 122806 h 6464302"/>
              <a:gd name="connsiteX3993" fmla="*/ 2586106 w 11965575"/>
              <a:gd name="connsiteY3993" fmla="*/ 107779 h 6464302"/>
              <a:gd name="connsiteX3994" fmla="*/ 2602440 w 11965575"/>
              <a:gd name="connsiteY3994" fmla="*/ 83253 h 6464302"/>
              <a:gd name="connsiteX3995" fmla="*/ 2600804 w 11965575"/>
              <a:gd name="connsiteY3995" fmla="*/ 62143 h 6464302"/>
              <a:gd name="connsiteX3996" fmla="*/ 2613262 w 11965575"/>
              <a:gd name="connsiteY3996" fmla="*/ 75842 h 6464302"/>
              <a:gd name="connsiteX3997" fmla="*/ 2703158 w 11965575"/>
              <a:gd name="connsiteY3997" fmla="*/ 107982 h 6464302"/>
              <a:gd name="connsiteX3998" fmla="*/ 2734183 w 11965575"/>
              <a:gd name="connsiteY3998" fmla="*/ 112383 h 6464302"/>
              <a:gd name="connsiteX3999" fmla="*/ 2744260 w 11965575"/>
              <a:gd name="connsiteY3999" fmla="*/ 112321 h 6464302"/>
              <a:gd name="connsiteX4000" fmla="*/ 2744062 w 11965575"/>
              <a:gd name="connsiteY4000" fmla="*/ 101855 h 6464302"/>
              <a:gd name="connsiteX4001" fmla="*/ 2750368 w 11965575"/>
              <a:gd name="connsiteY4001" fmla="*/ 89327 h 6464302"/>
              <a:gd name="connsiteX4002" fmla="*/ 2761984 w 11965575"/>
              <a:gd name="connsiteY4002" fmla="*/ 86502 h 6464302"/>
              <a:gd name="connsiteX4003" fmla="*/ 2771368 w 11965575"/>
              <a:gd name="connsiteY4003" fmla="*/ 68446 h 6464302"/>
              <a:gd name="connsiteX4004" fmla="*/ 2771618 w 11965575"/>
              <a:gd name="connsiteY4004" fmla="*/ 53569 h 6464302"/>
              <a:gd name="connsiteX4005" fmla="*/ 2785418 w 11965575"/>
              <a:gd name="connsiteY4005" fmla="*/ 54036 h 6464302"/>
              <a:gd name="connsiteX4006" fmla="*/ 2822100 w 11965575"/>
              <a:gd name="connsiteY4006" fmla="*/ 77135 h 6464302"/>
              <a:gd name="connsiteX4007" fmla="*/ 2834163 w 11965575"/>
              <a:gd name="connsiteY4007" fmla="*/ 69899 h 6464302"/>
              <a:gd name="connsiteX4008" fmla="*/ 2835206 w 11965575"/>
              <a:gd name="connsiteY4008" fmla="*/ 59608 h 6464302"/>
              <a:gd name="connsiteX4009" fmla="*/ 2844638 w 11965575"/>
              <a:gd name="connsiteY4009" fmla="*/ 53490 h 6464302"/>
              <a:gd name="connsiteX4010" fmla="*/ 2879040 w 11965575"/>
              <a:gd name="connsiteY4010" fmla="*/ 49422 h 6464302"/>
              <a:gd name="connsiteX4011" fmla="*/ 2940148 w 11965575"/>
              <a:gd name="connsiteY4011" fmla="*/ 55110 h 6464302"/>
              <a:gd name="connsiteX4012" fmla="*/ 2983236 w 11965575"/>
              <a:gd name="connsiteY4012" fmla="*/ 52275 h 6464302"/>
              <a:gd name="connsiteX4013" fmla="*/ 3056506 w 11965575"/>
              <a:gd name="connsiteY4013" fmla="*/ 37319 h 6464302"/>
              <a:gd name="connsiteX4014" fmla="*/ 3103914 w 11965575"/>
              <a:gd name="connsiteY4014" fmla="*/ 29132 h 6464302"/>
              <a:gd name="connsiteX4015" fmla="*/ 3136180 w 11965575"/>
              <a:gd name="connsiteY4015" fmla="*/ 33709 h 6464302"/>
              <a:gd name="connsiteX4016" fmla="*/ 3149980 w 11965575"/>
              <a:gd name="connsiteY4016" fmla="*/ 34175 h 6464302"/>
              <a:gd name="connsiteX4017" fmla="*/ 3207266 w 11965575"/>
              <a:gd name="connsiteY4017" fmla="*/ 15460 h 6464302"/>
              <a:gd name="connsiteX4018" fmla="*/ 3347552 w 11965575"/>
              <a:gd name="connsiteY4018" fmla="*/ 10012 h 6464302"/>
              <a:gd name="connsiteX4019" fmla="*/ 3429904 w 11965575"/>
              <a:gd name="connsiteY4019" fmla="*/ 17221 h 6464302"/>
              <a:gd name="connsiteX4020" fmla="*/ 3509380 w 11965575"/>
              <a:gd name="connsiteY4020" fmla="*/ 3145 h 6464302"/>
              <a:gd name="connsiteX4021" fmla="*/ 3515511 w 11965575"/>
              <a:gd name="connsiteY4021" fmla="*/ 100 h 6464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Lst>
            <a:rect l="l" t="t" r="r" b="b"/>
            <a:pathLst>
              <a:path w="11965575" h="6464302">
                <a:moveTo>
                  <a:pt x="3039689" y="5339586"/>
                </a:moveTo>
                <a:cubicBezTo>
                  <a:pt x="3037660" y="5342202"/>
                  <a:pt x="3035759" y="5343846"/>
                  <a:pt x="3037710" y="5348196"/>
                </a:cubicBezTo>
                <a:cubicBezTo>
                  <a:pt x="3039662" y="5352546"/>
                  <a:pt x="3041563" y="5350902"/>
                  <a:pt x="3044157" y="5350384"/>
                </a:cubicBezTo>
                <a:cubicBezTo>
                  <a:pt x="3047831" y="5348070"/>
                  <a:pt x="3052197" y="5346883"/>
                  <a:pt x="3054148" y="5351232"/>
                </a:cubicBezTo>
                <a:cubicBezTo>
                  <a:pt x="3056228" y="5354608"/>
                  <a:pt x="3056536" y="5358655"/>
                  <a:pt x="3053557" y="5362094"/>
                </a:cubicBezTo>
                <a:cubicBezTo>
                  <a:pt x="3050448" y="5366507"/>
                  <a:pt x="3047597" y="5368972"/>
                  <a:pt x="3043051" y="5365141"/>
                </a:cubicBezTo>
                <a:cubicBezTo>
                  <a:pt x="3038376" y="5362283"/>
                  <a:pt x="3035654" y="5363774"/>
                  <a:pt x="3034754" y="5370590"/>
                </a:cubicBezTo>
                <a:cubicBezTo>
                  <a:pt x="3034498" y="5372537"/>
                  <a:pt x="3034370" y="5373511"/>
                  <a:pt x="3034112" y="5375458"/>
                </a:cubicBezTo>
                <a:cubicBezTo>
                  <a:pt x="3033033" y="5377253"/>
                  <a:pt x="3032648" y="5380175"/>
                  <a:pt x="3030875" y="5380844"/>
                </a:cubicBezTo>
                <a:lnTo>
                  <a:pt x="3027456" y="5377963"/>
                </a:lnTo>
                <a:lnTo>
                  <a:pt x="3032879" y="5388419"/>
                </a:lnTo>
                <a:cubicBezTo>
                  <a:pt x="3032254" y="5392693"/>
                  <a:pt x="3031472" y="5398036"/>
                  <a:pt x="3035628" y="5397634"/>
                </a:cubicBezTo>
                <a:cubicBezTo>
                  <a:pt x="3040629" y="5398467"/>
                  <a:pt x="3044254" y="5394692"/>
                  <a:pt x="3045036" y="5389349"/>
                </a:cubicBezTo>
                <a:cubicBezTo>
                  <a:pt x="3044348" y="5387045"/>
                  <a:pt x="3044662" y="5384909"/>
                  <a:pt x="3044818" y="5383840"/>
                </a:cubicBezTo>
                <a:cubicBezTo>
                  <a:pt x="3045070" y="5375123"/>
                  <a:pt x="3049008" y="5369212"/>
                  <a:pt x="3057322" y="5368407"/>
                </a:cubicBezTo>
                <a:cubicBezTo>
                  <a:pt x="3066792" y="5366702"/>
                  <a:pt x="3076261" y="5364995"/>
                  <a:pt x="3084731" y="5363122"/>
                </a:cubicBezTo>
                <a:lnTo>
                  <a:pt x="3087589" y="5360728"/>
                </a:lnTo>
                <a:lnTo>
                  <a:pt x="3076262" y="5362298"/>
                </a:lnTo>
                <a:cubicBezTo>
                  <a:pt x="3068608" y="5362879"/>
                  <a:pt x="3060954" y="5363460"/>
                  <a:pt x="3059337" y="5350195"/>
                </a:cubicBezTo>
                <a:cubicBezTo>
                  <a:pt x="3058721" y="5342103"/>
                  <a:pt x="3044441" y="5335476"/>
                  <a:pt x="3039689" y="5339586"/>
                </a:cubicBezTo>
                <a:close/>
                <a:moveTo>
                  <a:pt x="3133208" y="5319955"/>
                </a:moveTo>
                <a:cubicBezTo>
                  <a:pt x="3129663" y="5321295"/>
                  <a:pt x="3126118" y="5322635"/>
                  <a:pt x="3125348" y="5328477"/>
                </a:cubicBezTo>
                <a:cubicBezTo>
                  <a:pt x="3125398" y="5334470"/>
                  <a:pt x="3126400" y="5339642"/>
                  <a:pt x="3127402" y="5344814"/>
                </a:cubicBezTo>
                <a:lnTo>
                  <a:pt x="3124852" y="5351122"/>
                </a:lnTo>
                <a:lnTo>
                  <a:pt x="3129551" y="5350884"/>
                </a:lnTo>
                <a:cubicBezTo>
                  <a:pt x="3149960" y="5344432"/>
                  <a:pt x="3169432" y="5344392"/>
                  <a:pt x="3188808" y="5351999"/>
                </a:cubicBezTo>
                <a:cubicBezTo>
                  <a:pt x="3193652" y="5353901"/>
                  <a:pt x="3199255" y="5352371"/>
                  <a:pt x="3203861" y="5348896"/>
                </a:cubicBezTo>
                <a:lnTo>
                  <a:pt x="3207095" y="5343634"/>
                </a:lnTo>
                <a:lnTo>
                  <a:pt x="3206151" y="5341407"/>
                </a:lnTo>
                <a:cubicBezTo>
                  <a:pt x="3197110" y="5339737"/>
                  <a:pt x="3187940" y="5339040"/>
                  <a:pt x="3179542" y="5332503"/>
                </a:cubicBezTo>
                <a:cubicBezTo>
                  <a:pt x="3174046" y="5329492"/>
                  <a:pt x="3168729" y="5331502"/>
                  <a:pt x="3165235" y="5338836"/>
                </a:cubicBezTo>
                <a:cubicBezTo>
                  <a:pt x="3164028" y="5341605"/>
                  <a:pt x="3162949" y="5343401"/>
                  <a:pt x="3160046" y="5339873"/>
                </a:cubicBezTo>
                <a:cubicBezTo>
                  <a:pt x="3151777" y="5332361"/>
                  <a:pt x="3151777" y="5332361"/>
                  <a:pt x="3149413" y="5343893"/>
                </a:cubicBezTo>
                <a:cubicBezTo>
                  <a:pt x="3149285" y="5344867"/>
                  <a:pt x="3149156" y="5345840"/>
                  <a:pt x="3148077" y="5347636"/>
                </a:cubicBezTo>
                <a:cubicBezTo>
                  <a:pt x="3144867" y="5340061"/>
                  <a:pt x="3140835" y="5332335"/>
                  <a:pt x="3137626" y="5324761"/>
                </a:cubicBezTo>
                <a:cubicBezTo>
                  <a:pt x="3136110" y="5323483"/>
                  <a:pt x="3135931" y="5318463"/>
                  <a:pt x="3133208" y="5319955"/>
                </a:cubicBezTo>
                <a:close/>
                <a:moveTo>
                  <a:pt x="3287553" y="5174577"/>
                </a:moveTo>
                <a:lnTo>
                  <a:pt x="3287712" y="5180190"/>
                </a:lnTo>
                <a:cubicBezTo>
                  <a:pt x="3286852" y="5186068"/>
                  <a:pt x="3285992" y="5191945"/>
                  <a:pt x="3288210" y="5197788"/>
                </a:cubicBezTo>
                <a:lnTo>
                  <a:pt x="3301423" y="5187483"/>
                </a:lnTo>
                <a:lnTo>
                  <a:pt x="3301403" y="5187450"/>
                </a:lnTo>
                <a:close/>
                <a:moveTo>
                  <a:pt x="3331377" y="5160957"/>
                </a:moveTo>
                <a:lnTo>
                  <a:pt x="3322826" y="5165475"/>
                </a:lnTo>
                <a:cubicBezTo>
                  <a:pt x="3318459" y="5166664"/>
                  <a:pt x="3314222" y="5166877"/>
                  <a:pt x="3309856" y="5168066"/>
                </a:cubicBezTo>
                <a:cubicBezTo>
                  <a:pt x="3307954" y="5169710"/>
                  <a:pt x="3303973" y="5167977"/>
                  <a:pt x="3304282" y="5172023"/>
                </a:cubicBezTo>
                <a:cubicBezTo>
                  <a:pt x="3303896" y="5174944"/>
                  <a:pt x="3307054" y="5176525"/>
                  <a:pt x="3309521" y="5176981"/>
                </a:cubicBezTo>
                <a:lnTo>
                  <a:pt x="3311702" y="5179465"/>
                </a:lnTo>
                <a:lnTo>
                  <a:pt x="3312496" y="5178846"/>
                </a:lnTo>
                <a:close/>
                <a:moveTo>
                  <a:pt x="3219833" y="5148447"/>
                </a:moveTo>
                <a:cubicBezTo>
                  <a:pt x="3216546" y="5147839"/>
                  <a:pt x="3213694" y="5150304"/>
                  <a:pt x="3211536" y="5153896"/>
                </a:cubicBezTo>
                <a:cubicBezTo>
                  <a:pt x="3209943" y="5159586"/>
                  <a:pt x="3206835" y="5163999"/>
                  <a:pt x="3204548" y="5168564"/>
                </a:cubicBezTo>
                <a:cubicBezTo>
                  <a:pt x="3202083" y="5168108"/>
                  <a:pt x="3202340" y="5166161"/>
                  <a:pt x="3201775" y="5164062"/>
                </a:cubicBezTo>
                <a:cubicBezTo>
                  <a:pt x="3200646" y="5159864"/>
                  <a:pt x="3201674" y="5152074"/>
                  <a:pt x="3194456" y="5155728"/>
                </a:cubicBezTo>
                <a:cubicBezTo>
                  <a:pt x="3189010" y="5158712"/>
                  <a:pt x="3182178" y="5159444"/>
                  <a:pt x="3186775" y="5169270"/>
                </a:cubicBezTo>
                <a:lnTo>
                  <a:pt x="3184134" y="5174377"/>
                </a:lnTo>
                <a:lnTo>
                  <a:pt x="3196610" y="5172675"/>
                </a:lnTo>
                <a:lnTo>
                  <a:pt x="3228267" y="5166321"/>
                </a:lnTo>
                <a:lnTo>
                  <a:pt x="3223736" y="5157147"/>
                </a:lnTo>
                <a:cubicBezTo>
                  <a:pt x="3223300" y="5154074"/>
                  <a:pt x="3223942" y="5149206"/>
                  <a:pt x="3219833" y="5148447"/>
                </a:cubicBezTo>
                <a:close/>
                <a:moveTo>
                  <a:pt x="3464728" y="5123737"/>
                </a:moveTo>
                <a:cubicBezTo>
                  <a:pt x="3462907" y="5124773"/>
                  <a:pt x="3461732" y="5127298"/>
                  <a:pt x="3461218" y="5131192"/>
                </a:cubicBezTo>
                <a:cubicBezTo>
                  <a:pt x="3460139" y="5132988"/>
                  <a:pt x="3460010" y="5133962"/>
                  <a:pt x="3460574" y="5136061"/>
                </a:cubicBezTo>
                <a:lnTo>
                  <a:pt x="3460346" y="5136960"/>
                </a:lnTo>
                <a:lnTo>
                  <a:pt x="3491572" y="5136478"/>
                </a:lnTo>
                <a:lnTo>
                  <a:pt x="3486003" y="5134773"/>
                </a:lnTo>
                <a:cubicBezTo>
                  <a:pt x="3481201" y="5132889"/>
                  <a:pt x="3476783" y="5128083"/>
                  <a:pt x="3472110" y="5125225"/>
                </a:cubicBezTo>
                <a:cubicBezTo>
                  <a:pt x="3469015" y="5123157"/>
                  <a:pt x="3466548" y="5122702"/>
                  <a:pt x="3464728" y="5123737"/>
                </a:cubicBezTo>
                <a:close/>
                <a:moveTo>
                  <a:pt x="3406844" y="5122148"/>
                </a:moveTo>
                <a:cubicBezTo>
                  <a:pt x="3399062" y="5123702"/>
                  <a:pt x="3392666" y="5127508"/>
                  <a:pt x="3387529" y="5134538"/>
                </a:cubicBezTo>
                <a:lnTo>
                  <a:pt x="3378311" y="5147626"/>
                </a:lnTo>
                <a:lnTo>
                  <a:pt x="3385821" y="5153842"/>
                </a:lnTo>
                <a:cubicBezTo>
                  <a:pt x="3390196" y="5158950"/>
                  <a:pt x="3393570" y="5163891"/>
                  <a:pt x="3396946" y="5168831"/>
                </a:cubicBezTo>
                <a:cubicBezTo>
                  <a:pt x="3401164" y="5175008"/>
                  <a:pt x="3405320" y="5174605"/>
                  <a:pt x="3408416" y="5167458"/>
                </a:cubicBezTo>
                <a:cubicBezTo>
                  <a:pt x="3408728" y="5165321"/>
                  <a:pt x="3409884" y="5164419"/>
                  <a:pt x="3410198" y="5162282"/>
                </a:cubicBezTo>
                <a:lnTo>
                  <a:pt x="3425653" y="5141454"/>
                </a:lnTo>
                <a:lnTo>
                  <a:pt x="3421997" y="5134920"/>
                </a:lnTo>
                <a:cubicBezTo>
                  <a:pt x="3419302" y="5123451"/>
                  <a:pt x="3415450" y="5120745"/>
                  <a:pt x="3406844" y="5122148"/>
                </a:cubicBezTo>
                <a:close/>
                <a:moveTo>
                  <a:pt x="3571719" y="5065827"/>
                </a:moveTo>
                <a:cubicBezTo>
                  <a:pt x="3566531" y="5066864"/>
                  <a:pt x="3561470" y="5066927"/>
                  <a:pt x="3556283" y="5067963"/>
                </a:cubicBezTo>
                <a:cubicBezTo>
                  <a:pt x="3545906" y="5070037"/>
                  <a:pt x="3541025" y="5075119"/>
                  <a:pt x="3540176" y="5087928"/>
                </a:cubicBezTo>
                <a:cubicBezTo>
                  <a:pt x="3539020" y="5096691"/>
                  <a:pt x="3541279" y="5105088"/>
                  <a:pt x="3538479" y="5113547"/>
                </a:cubicBezTo>
                <a:cubicBezTo>
                  <a:pt x="3534472" y="5124775"/>
                  <a:pt x="3526438" y="5133016"/>
                  <a:pt x="3516863" y="5136982"/>
                </a:cubicBezTo>
                <a:lnTo>
                  <a:pt x="3507169" y="5138629"/>
                </a:lnTo>
                <a:lnTo>
                  <a:pt x="3517899" y="5147384"/>
                </a:lnTo>
                <a:cubicBezTo>
                  <a:pt x="3529246" y="5132854"/>
                  <a:pt x="3559813" y="5127000"/>
                  <a:pt x="3575877" y="5136244"/>
                </a:cubicBezTo>
                <a:cubicBezTo>
                  <a:pt x="3579564" y="5139048"/>
                  <a:pt x="3582720" y="5138479"/>
                  <a:pt x="3586190" y="5135773"/>
                </a:cubicBezTo>
                <a:cubicBezTo>
                  <a:pt x="3600600" y="5128320"/>
                  <a:pt x="3613600" y="5130486"/>
                  <a:pt x="3625664" y="5139065"/>
                </a:cubicBezTo>
                <a:cubicBezTo>
                  <a:pt x="3631194" y="5143270"/>
                  <a:pt x="3635195" y="5143937"/>
                  <a:pt x="3641821" y="5140662"/>
                </a:cubicBezTo>
                <a:lnTo>
                  <a:pt x="3650376" y="5138754"/>
                </a:lnTo>
                <a:lnTo>
                  <a:pt x="3656523" y="5131360"/>
                </a:lnTo>
                <a:cubicBezTo>
                  <a:pt x="3650513" y="5132245"/>
                  <a:pt x="3644760" y="5131182"/>
                  <a:pt x="3639700" y="5131245"/>
                </a:cubicBezTo>
                <a:cubicBezTo>
                  <a:pt x="3633690" y="5132129"/>
                  <a:pt x="3629838" y="5129424"/>
                  <a:pt x="3626114" y="5125743"/>
                </a:cubicBezTo>
                <a:cubicBezTo>
                  <a:pt x="3623904" y="5123340"/>
                  <a:pt x="3623854" y="5117347"/>
                  <a:pt x="3620438" y="5117713"/>
                </a:cubicBezTo>
                <a:cubicBezTo>
                  <a:pt x="3614427" y="5118598"/>
                  <a:pt x="3607852" y="5117384"/>
                  <a:pt x="3602150" y="5122314"/>
                </a:cubicBezTo>
                <a:cubicBezTo>
                  <a:pt x="3601072" y="5124110"/>
                  <a:pt x="3600121" y="5124932"/>
                  <a:pt x="3597269" y="5127398"/>
                </a:cubicBezTo>
                <a:cubicBezTo>
                  <a:pt x="3597990" y="5115562"/>
                  <a:pt x="3600225" y="5105004"/>
                  <a:pt x="3600818" y="5094142"/>
                </a:cubicBezTo>
                <a:cubicBezTo>
                  <a:pt x="3600509" y="5090095"/>
                  <a:pt x="3603360" y="5087630"/>
                  <a:pt x="3606648" y="5088237"/>
                </a:cubicBezTo>
                <a:cubicBezTo>
                  <a:pt x="3610064" y="5087871"/>
                  <a:pt x="3611322" y="5091096"/>
                  <a:pt x="3610937" y="5094017"/>
                </a:cubicBezTo>
                <a:cubicBezTo>
                  <a:pt x="3611245" y="5098062"/>
                  <a:pt x="3611552" y="5102109"/>
                  <a:pt x="3615919" y="5100921"/>
                </a:cubicBezTo>
                <a:cubicBezTo>
                  <a:pt x="3619464" y="5099580"/>
                  <a:pt x="3619977" y="5095686"/>
                  <a:pt x="3619670" y="5091639"/>
                </a:cubicBezTo>
                <a:cubicBezTo>
                  <a:pt x="3616538" y="5077098"/>
                  <a:pt x="3610220" y="5073935"/>
                  <a:pt x="3599894" y="5082002"/>
                </a:cubicBezTo>
                <a:cubicBezTo>
                  <a:pt x="3595142" y="5086112"/>
                  <a:pt x="3592547" y="5086630"/>
                  <a:pt x="3590159" y="5079207"/>
                </a:cubicBezTo>
                <a:cubicBezTo>
                  <a:pt x="3587592" y="5066764"/>
                  <a:pt x="3582096" y="5063754"/>
                  <a:pt x="3571719" y="5065827"/>
                </a:cubicBezTo>
                <a:close/>
                <a:moveTo>
                  <a:pt x="1375109" y="4421930"/>
                </a:moveTo>
                <a:lnTo>
                  <a:pt x="1370757" y="4422779"/>
                </a:lnTo>
                <a:cubicBezTo>
                  <a:pt x="1361921" y="4423017"/>
                  <a:pt x="1352935" y="4424725"/>
                  <a:pt x="1344031" y="4427190"/>
                </a:cubicBezTo>
                <a:lnTo>
                  <a:pt x="1335298" y="4430169"/>
                </a:lnTo>
                <a:lnTo>
                  <a:pt x="1374043" y="4422399"/>
                </a:lnTo>
                <a:close/>
                <a:moveTo>
                  <a:pt x="1494325" y="4335168"/>
                </a:moveTo>
                <a:lnTo>
                  <a:pt x="1491192" y="4339951"/>
                </a:lnTo>
                <a:lnTo>
                  <a:pt x="1481082" y="4366689"/>
                </a:lnTo>
                <a:lnTo>
                  <a:pt x="1481824" y="4368060"/>
                </a:lnTo>
                <a:close/>
                <a:moveTo>
                  <a:pt x="1500129" y="4326305"/>
                </a:moveTo>
                <a:lnTo>
                  <a:pt x="1495063" y="4334040"/>
                </a:lnTo>
                <a:lnTo>
                  <a:pt x="1506470" y="4353210"/>
                </a:lnTo>
                <a:cubicBezTo>
                  <a:pt x="1518157" y="4371892"/>
                  <a:pt x="1525325" y="4377106"/>
                  <a:pt x="1536335" y="4369231"/>
                </a:cubicBezTo>
                <a:lnTo>
                  <a:pt x="1539850" y="4365820"/>
                </a:lnTo>
                <a:lnTo>
                  <a:pt x="1535166" y="4364084"/>
                </a:lnTo>
                <a:cubicBezTo>
                  <a:pt x="1529066" y="4360610"/>
                  <a:pt x="1523581" y="4355731"/>
                  <a:pt x="1519288" y="4348411"/>
                </a:cubicBezTo>
                <a:cubicBezTo>
                  <a:pt x="1517104" y="4345118"/>
                  <a:pt x="1515070" y="4340356"/>
                  <a:pt x="1513034" y="4335592"/>
                </a:cubicBezTo>
                <a:cubicBezTo>
                  <a:pt x="1509758" y="4330654"/>
                  <a:pt x="1508022" y="4322951"/>
                  <a:pt x="1500129" y="4326305"/>
                </a:cubicBezTo>
                <a:close/>
                <a:moveTo>
                  <a:pt x="421262" y="4103152"/>
                </a:moveTo>
                <a:lnTo>
                  <a:pt x="421748" y="4104759"/>
                </a:lnTo>
                <a:lnTo>
                  <a:pt x="423004" y="4104513"/>
                </a:lnTo>
                <a:close/>
                <a:moveTo>
                  <a:pt x="8913674" y="4072810"/>
                </a:moveTo>
                <a:lnTo>
                  <a:pt x="8912389" y="4073556"/>
                </a:lnTo>
                <a:lnTo>
                  <a:pt x="8920757" y="4083236"/>
                </a:lnTo>
                <a:cubicBezTo>
                  <a:pt x="8920912" y="4084238"/>
                  <a:pt x="8921226" y="4086240"/>
                  <a:pt x="8920538" y="4088400"/>
                </a:cubicBezTo>
                <a:cubicBezTo>
                  <a:pt x="8921320" y="4093407"/>
                  <a:pt x="8924946" y="4096945"/>
                  <a:pt x="8929947" y="4096164"/>
                </a:cubicBezTo>
                <a:cubicBezTo>
                  <a:pt x="8934103" y="4096541"/>
                  <a:pt x="8933322" y="4091533"/>
                  <a:pt x="8932695" y="4087527"/>
                </a:cubicBezTo>
                <a:lnTo>
                  <a:pt x="8933689" y="4085732"/>
                </a:lnTo>
                <a:lnTo>
                  <a:pt x="8932944" y="4085649"/>
                </a:lnTo>
                <a:cubicBezTo>
                  <a:pt x="8924956" y="4089778"/>
                  <a:pt x="8924956" y="4089778"/>
                  <a:pt x="8923529" y="4080636"/>
                </a:cubicBezTo>
                <a:cubicBezTo>
                  <a:pt x="8924012" y="4079119"/>
                  <a:pt x="8923902" y="4078416"/>
                  <a:pt x="8922980" y="4077119"/>
                </a:cubicBezTo>
                <a:cubicBezTo>
                  <a:pt x="8922101" y="4071494"/>
                  <a:pt x="8918963" y="4069822"/>
                  <a:pt x="8913674" y="4072810"/>
                </a:cubicBezTo>
                <a:close/>
                <a:moveTo>
                  <a:pt x="8828571" y="4029909"/>
                </a:moveTo>
                <a:cubicBezTo>
                  <a:pt x="8819705" y="4028412"/>
                  <a:pt x="8815009" y="4030585"/>
                  <a:pt x="8812816" y="4039573"/>
                </a:cubicBezTo>
                <a:cubicBezTo>
                  <a:pt x="8810776" y="4044934"/>
                  <a:pt x="8808559" y="4044560"/>
                  <a:pt x="8804499" y="4041591"/>
                </a:cubicBezTo>
                <a:cubicBezTo>
                  <a:pt x="8795677" y="4035765"/>
                  <a:pt x="8790279" y="4038049"/>
                  <a:pt x="8787603" y="4048552"/>
                </a:cubicBezTo>
                <a:lnTo>
                  <a:pt x="8788839" y="4051138"/>
                </a:lnTo>
                <a:lnTo>
                  <a:pt x="8795373" y="4049917"/>
                </a:lnTo>
                <a:lnTo>
                  <a:pt x="8798729" y="4046094"/>
                </a:lnTo>
                <a:lnTo>
                  <a:pt x="8801793" y="4048718"/>
                </a:lnTo>
                <a:lnTo>
                  <a:pt x="8806008" y="4047930"/>
                </a:lnTo>
                <a:cubicBezTo>
                  <a:pt x="8815849" y="4047804"/>
                  <a:pt x="8825819" y="4049325"/>
                  <a:pt x="8836024" y="4052349"/>
                </a:cubicBezTo>
                <a:cubicBezTo>
                  <a:pt x="8839681" y="4052804"/>
                  <a:pt x="8843338" y="4053259"/>
                  <a:pt x="8846733" y="4052857"/>
                </a:cubicBezTo>
                <a:lnTo>
                  <a:pt x="8855711" y="4048305"/>
                </a:lnTo>
                <a:lnTo>
                  <a:pt x="8855520" y="4045871"/>
                </a:lnTo>
                <a:cubicBezTo>
                  <a:pt x="8854795" y="4036620"/>
                  <a:pt x="8850625" y="4032949"/>
                  <a:pt x="8841759" y="4031451"/>
                </a:cubicBezTo>
                <a:cubicBezTo>
                  <a:pt x="8837327" y="4030703"/>
                  <a:pt x="8833004" y="4030658"/>
                  <a:pt x="8828571" y="4029909"/>
                </a:cubicBezTo>
                <a:close/>
                <a:moveTo>
                  <a:pt x="658422" y="3792499"/>
                </a:moveTo>
                <a:cubicBezTo>
                  <a:pt x="654401" y="3790251"/>
                  <a:pt x="649214" y="3791752"/>
                  <a:pt x="642338" y="3797487"/>
                </a:cubicBezTo>
                <a:cubicBezTo>
                  <a:pt x="633377" y="3805164"/>
                  <a:pt x="624128" y="3811028"/>
                  <a:pt x="614655" y="3815416"/>
                </a:cubicBezTo>
                <a:lnTo>
                  <a:pt x="597214" y="3820867"/>
                </a:lnTo>
                <a:lnTo>
                  <a:pt x="598168" y="3821238"/>
                </a:lnTo>
                <a:cubicBezTo>
                  <a:pt x="618039" y="3835239"/>
                  <a:pt x="618039" y="3835239"/>
                  <a:pt x="633988" y="3816002"/>
                </a:cubicBezTo>
                <a:cubicBezTo>
                  <a:pt x="641234" y="3833297"/>
                  <a:pt x="629998" y="3851500"/>
                  <a:pt x="637244" y="3868795"/>
                </a:cubicBezTo>
                <a:cubicBezTo>
                  <a:pt x="646427" y="3855240"/>
                  <a:pt x="659596" y="3847103"/>
                  <a:pt x="672765" y="3838969"/>
                </a:cubicBezTo>
                <a:lnTo>
                  <a:pt x="688325" y="3823136"/>
                </a:lnTo>
                <a:lnTo>
                  <a:pt x="689246" y="3819055"/>
                </a:lnTo>
                <a:cubicBezTo>
                  <a:pt x="689396" y="3817585"/>
                  <a:pt x="690636" y="3817761"/>
                  <a:pt x="690786" y="3816291"/>
                </a:cubicBezTo>
                <a:cubicBezTo>
                  <a:pt x="693714" y="3812233"/>
                  <a:pt x="703792" y="3812171"/>
                  <a:pt x="697091" y="3803764"/>
                </a:cubicBezTo>
                <a:cubicBezTo>
                  <a:pt x="691632" y="3795534"/>
                  <a:pt x="686070" y="3800710"/>
                  <a:pt x="681603" y="3807532"/>
                </a:cubicBezTo>
                <a:cubicBezTo>
                  <a:pt x="680213" y="3808826"/>
                  <a:pt x="678674" y="3811590"/>
                  <a:pt x="677134" y="3814354"/>
                </a:cubicBezTo>
                <a:cubicBezTo>
                  <a:pt x="675596" y="3817119"/>
                  <a:pt x="672816" y="3819707"/>
                  <a:pt x="669092" y="3819179"/>
                </a:cubicBezTo>
                <a:cubicBezTo>
                  <a:pt x="665519" y="3817181"/>
                  <a:pt x="668448" y="3813122"/>
                  <a:pt x="667505" y="3810006"/>
                </a:cubicBezTo>
                <a:cubicBezTo>
                  <a:pt x="665296" y="3800745"/>
                  <a:pt x="662443" y="3794748"/>
                  <a:pt x="658422" y="3792499"/>
                </a:cubicBezTo>
                <a:close/>
                <a:moveTo>
                  <a:pt x="1345330" y="3562382"/>
                </a:moveTo>
                <a:lnTo>
                  <a:pt x="1320467" y="3565243"/>
                </a:lnTo>
                <a:lnTo>
                  <a:pt x="1294018" y="3566716"/>
                </a:lnTo>
                <a:lnTo>
                  <a:pt x="1323278" y="3574962"/>
                </a:lnTo>
                <a:cubicBezTo>
                  <a:pt x="1329334" y="3577312"/>
                  <a:pt x="1331816" y="3577664"/>
                  <a:pt x="1335044" y="3570665"/>
                </a:cubicBezTo>
                <a:close/>
                <a:moveTo>
                  <a:pt x="1576046" y="3550278"/>
                </a:moveTo>
                <a:lnTo>
                  <a:pt x="1574182" y="3554008"/>
                </a:lnTo>
                <a:lnTo>
                  <a:pt x="1574660" y="3553957"/>
                </a:lnTo>
                <a:lnTo>
                  <a:pt x="1583316" y="3551208"/>
                </a:lnTo>
                <a:close/>
                <a:moveTo>
                  <a:pt x="1469346" y="3547767"/>
                </a:moveTo>
                <a:lnTo>
                  <a:pt x="1453959" y="3555686"/>
                </a:lnTo>
                <a:lnTo>
                  <a:pt x="1454828" y="3556342"/>
                </a:lnTo>
                <a:cubicBezTo>
                  <a:pt x="1461379" y="3566220"/>
                  <a:pt x="1464308" y="3562161"/>
                  <a:pt x="1467834" y="3552222"/>
                </a:cubicBezTo>
                <a:close/>
                <a:moveTo>
                  <a:pt x="769843" y="3222793"/>
                </a:moveTo>
                <a:cubicBezTo>
                  <a:pt x="758984" y="3221252"/>
                  <a:pt x="747902" y="3221917"/>
                  <a:pt x="736906" y="3224831"/>
                </a:cubicBezTo>
                <a:cubicBezTo>
                  <a:pt x="731644" y="3227067"/>
                  <a:pt x="729012" y="3228185"/>
                  <a:pt x="728416" y="3234066"/>
                </a:cubicBezTo>
                <a:cubicBezTo>
                  <a:pt x="728764" y="3243062"/>
                  <a:pt x="725983" y="3245651"/>
                  <a:pt x="720523" y="3237419"/>
                </a:cubicBezTo>
                <a:cubicBezTo>
                  <a:pt x="712880" y="3225896"/>
                  <a:pt x="702654" y="3227428"/>
                  <a:pt x="693072" y="3235016"/>
                </a:cubicBezTo>
                <a:cubicBezTo>
                  <a:pt x="683342" y="3244075"/>
                  <a:pt x="673760" y="3251663"/>
                  <a:pt x="659018" y="3248080"/>
                </a:cubicBezTo>
                <a:cubicBezTo>
                  <a:pt x="655294" y="3247552"/>
                  <a:pt x="651274" y="3249964"/>
                  <a:pt x="650678" y="3255845"/>
                </a:cubicBezTo>
                <a:lnTo>
                  <a:pt x="649084" y="3263750"/>
                </a:lnTo>
                <a:lnTo>
                  <a:pt x="659413" y="3262756"/>
                </a:lnTo>
                <a:cubicBezTo>
                  <a:pt x="703750" y="3263518"/>
                  <a:pt x="747120" y="3259248"/>
                  <a:pt x="788558" y="3244910"/>
                </a:cubicBezTo>
                <a:cubicBezTo>
                  <a:pt x="793270" y="3243876"/>
                  <a:pt x="797982" y="3242842"/>
                  <a:pt x="799855" y="3239808"/>
                </a:cubicBezTo>
                <a:lnTo>
                  <a:pt x="802753" y="3234564"/>
                </a:lnTo>
                <a:lnTo>
                  <a:pt x="801438" y="3233986"/>
                </a:lnTo>
                <a:cubicBezTo>
                  <a:pt x="791337" y="3228080"/>
                  <a:pt x="780701" y="3224334"/>
                  <a:pt x="769843" y="3222793"/>
                </a:cubicBezTo>
                <a:close/>
                <a:moveTo>
                  <a:pt x="723669" y="3184574"/>
                </a:moveTo>
                <a:lnTo>
                  <a:pt x="725592" y="3187435"/>
                </a:lnTo>
                <a:lnTo>
                  <a:pt x="725688" y="3187319"/>
                </a:lnTo>
                <a:close/>
                <a:moveTo>
                  <a:pt x="709233" y="3172153"/>
                </a:moveTo>
                <a:cubicBezTo>
                  <a:pt x="704936" y="3171194"/>
                  <a:pt x="700224" y="3172228"/>
                  <a:pt x="695241" y="3175682"/>
                </a:cubicBezTo>
                <a:cubicBezTo>
                  <a:pt x="686965" y="3181170"/>
                  <a:pt x="678675" y="3183382"/>
                  <a:pt x="670445" y="3183352"/>
                </a:cubicBezTo>
                <a:lnTo>
                  <a:pt x="652905" y="3179198"/>
                </a:lnTo>
                <a:lnTo>
                  <a:pt x="658824" y="3200332"/>
                </a:lnTo>
                <a:cubicBezTo>
                  <a:pt x="661801" y="3208210"/>
                  <a:pt x="664779" y="3216089"/>
                  <a:pt x="673764" y="3214382"/>
                </a:cubicBezTo>
                <a:cubicBezTo>
                  <a:pt x="682600" y="3214144"/>
                  <a:pt x="691734" y="3210967"/>
                  <a:pt x="691834" y="3197559"/>
                </a:cubicBezTo>
                <a:cubicBezTo>
                  <a:pt x="691339" y="3190032"/>
                  <a:pt x="694566" y="3183034"/>
                  <a:pt x="698736" y="3179151"/>
                </a:cubicBezTo>
                <a:lnTo>
                  <a:pt x="710797" y="3173299"/>
                </a:lnTo>
                <a:close/>
                <a:moveTo>
                  <a:pt x="3508720" y="2716310"/>
                </a:moveTo>
                <a:cubicBezTo>
                  <a:pt x="3496194" y="2715320"/>
                  <a:pt x="3483509" y="2715743"/>
                  <a:pt x="3470310" y="2717328"/>
                </a:cubicBezTo>
                <a:lnTo>
                  <a:pt x="3440753" y="2717133"/>
                </a:lnTo>
                <a:lnTo>
                  <a:pt x="3716523" y="2766212"/>
                </a:lnTo>
                <a:cubicBezTo>
                  <a:pt x="3725210" y="2767446"/>
                  <a:pt x="3733747" y="2770149"/>
                  <a:pt x="3742434" y="2771382"/>
                </a:cubicBezTo>
                <a:lnTo>
                  <a:pt x="3748071" y="2769737"/>
                </a:lnTo>
                <a:lnTo>
                  <a:pt x="3638352" y="2748652"/>
                </a:lnTo>
                <a:cubicBezTo>
                  <a:pt x="3606821" y="2742980"/>
                  <a:pt x="3575472" y="2735695"/>
                  <a:pt x="3546178" y="2723762"/>
                </a:cubicBezTo>
                <a:cubicBezTo>
                  <a:pt x="3533614" y="2719699"/>
                  <a:pt x="3521246" y="2717298"/>
                  <a:pt x="3508720" y="2716310"/>
                </a:cubicBezTo>
                <a:close/>
                <a:moveTo>
                  <a:pt x="3235593" y="2682246"/>
                </a:moveTo>
                <a:lnTo>
                  <a:pt x="3422496" y="2714006"/>
                </a:lnTo>
                <a:lnTo>
                  <a:pt x="3399336" y="2708246"/>
                </a:lnTo>
                <a:cubicBezTo>
                  <a:pt x="3362674" y="2693732"/>
                  <a:pt x="3322686" y="2695163"/>
                  <a:pt x="3285296" y="2687105"/>
                </a:cubicBezTo>
                <a:cubicBezTo>
                  <a:pt x="3268776" y="2684172"/>
                  <a:pt x="3252452" y="2682901"/>
                  <a:pt x="3236249" y="2682260"/>
                </a:cubicBezTo>
                <a:close/>
                <a:moveTo>
                  <a:pt x="3524568" y="2423074"/>
                </a:moveTo>
                <a:cubicBezTo>
                  <a:pt x="3520975" y="2422393"/>
                  <a:pt x="3518685" y="2422745"/>
                  <a:pt x="3518598" y="2427447"/>
                </a:cubicBezTo>
                <a:lnTo>
                  <a:pt x="3517947" y="2431141"/>
                </a:lnTo>
                <a:lnTo>
                  <a:pt x="3543173" y="2436098"/>
                </a:lnTo>
                <a:lnTo>
                  <a:pt x="3541779" y="2434992"/>
                </a:lnTo>
                <a:cubicBezTo>
                  <a:pt x="3537687" y="2428709"/>
                  <a:pt x="3532609" y="2423813"/>
                  <a:pt x="3524568" y="2423074"/>
                </a:cubicBezTo>
                <a:close/>
                <a:moveTo>
                  <a:pt x="3636917" y="2392478"/>
                </a:moveTo>
                <a:cubicBezTo>
                  <a:pt x="3633773" y="2393455"/>
                  <a:pt x="3630630" y="2394431"/>
                  <a:pt x="3629825" y="2398998"/>
                </a:cubicBezTo>
                <a:cubicBezTo>
                  <a:pt x="3629739" y="2403701"/>
                  <a:pt x="3630506" y="2407779"/>
                  <a:pt x="3631273" y="2411858"/>
                </a:cubicBezTo>
                <a:cubicBezTo>
                  <a:pt x="3632173" y="2415174"/>
                  <a:pt x="3631636" y="2418219"/>
                  <a:pt x="3627775" y="2419060"/>
                </a:cubicBezTo>
                <a:cubicBezTo>
                  <a:pt x="3614167" y="2420411"/>
                  <a:pt x="3600023" y="2424806"/>
                  <a:pt x="3585965" y="2424498"/>
                </a:cubicBezTo>
                <a:cubicBezTo>
                  <a:pt x="3579229" y="2424793"/>
                  <a:pt x="3572492" y="2425088"/>
                  <a:pt x="3571361" y="2414649"/>
                </a:cubicBezTo>
                <a:cubicBezTo>
                  <a:pt x="3570997" y="2408286"/>
                  <a:pt x="3558597" y="2402788"/>
                  <a:pt x="3554333" y="2405911"/>
                </a:cubicBezTo>
                <a:cubicBezTo>
                  <a:pt x="3552493" y="2407922"/>
                  <a:pt x="3550787" y="2409171"/>
                  <a:pt x="3552407" y="2412625"/>
                </a:cubicBezTo>
                <a:cubicBezTo>
                  <a:pt x="3554026" y="2416079"/>
                  <a:pt x="3555732" y="2414829"/>
                  <a:pt x="3558022" y="2414477"/>
                </a:cubicBezTo>
                <a:cubicBezTo>
                  <a:pt x="3561299" y="2412739"/>
                  <a:pt x="3565161" y="2411899"/>
                  <a:pt x="3566781" y="2415353"/>
                </a:cubicBezTo>
                <a:cubicBezTo>
                  <a:pt x="3568534" y="2418045"/>
                  <a:pt x="3568716" y="2421225"/>
                  <a:pt x="3566023" y="2423861"/>
                </a:cubicBezTo>
                <a:cubicBezTo>
                  <a:pt x="3563197" y="2427257"/>
                  <a:pt x="3560638" y="2429132"/>
                  <a:pt x="3556728" y="2426030"/>
                </a:cubicBezTo>
                <a:cubicBezTo>
                  <a:pt x="3552684" y="2423689"/>
                  <a:pt x="3550260" y="2424803"/>
                  <a:pt x="3549321" y="2430130"/>
                </a:cubicBezTo>
                <a:cubicBezTo>
                  <a:pt x="3549052" y="2431652"/>
                  <a:pt x="3548918" y="2432414"/>
                  <a:pt x="3548650" y="2433936"/>
                </a:cubicBezTo>
                <a:lnTo>
                  <a:pt x="3546627" y="2436776"/>
                </a:lnTo>
                <a:lnTo>
                  <a:pt x="3566985" y="2440776"/>
                </a:lnTo>
                <a:cubicBezTo>
                  <a:pt x="3614763" y="2447556"/>
                  <a:pt x="3662356" y="2456171"/>
                  <a:pt x="3709799" y="2466258"/>
                </a:cubicBezTo>
                <a:lnTo>
                  <a:pt x="3791598" y="2486028"/>
                </a:lnTo>
                <a:lnTo>
                  <a:pt x="3972167" y="2518029"/>
                </a:lnTo>
                <a:cubicBezTo>
                  <a:pt x="4088444" y="2532911"/>
                  <a:pt x="4203813" y="2555857"/>
                  <a:pt x="4318639" y="2583644"/>
                </a:cubicBezTo>
                <a:lnTo>
                  <a:pt x="4412739" y="2608087"/>
                </a:lnTo>
                <a:lnTo>
                  <a:pt x="4460154" y="2600917"/>
                </a:lnTo>
                <a:cubicBezTo>
                  <a:pt x="4473946" y="2598478"/>
                  <a:pt x="4487739" y="2596039"/>
                  <a:pt x="4501789" y="2591652"/>
                </a:cubicBezTo>
                <a:cubicBezTo>
                  <a:pt x="4507107" y="2589641"/>
                  <a:pt x="4510265" y="2591223"/>
                  <a:pt x="4514939" y="2594082"/>
                </a:cubicBezTo>
                <a:cubicBezTo>
                  <a:pt x="4525546" y="2603021"/>
                  <a:pt x="4525546" y="2603021"/>
                  <a:pt x="4534613" y="2591730"/>
                </a:cubicBezTo>
                <a:cubicBezTo>
                  <a:pt x="4538261" y="2602377"/>
                  <a:pt x="4531787" y="2613149"/>
                  <a:pt x="4535433" y="2623797"/>
                </a:cubicBezTo>
                <a:cubicBezTo>
                  <a:pt x="4540699" y="2615793"/>
                  <a:pt x="4548046" y="2611166"/>
                  <a:pt x="4555391" y="2606539"/>
                </a:cubicBezTo>
                <a:cubicBezTo>
                  <a:pt x="4563559" y="2602063"/>
                  <a:pt x="4569519" y="2595184"/>
                  <a:pt x="4573963" y="2587028"/>
                </a:cubicBezTo>
                <a:cubicBezTo>
                  <a:pt x="4585703" y="2568253"/>
                  <a:pt x="4602784" y="2566420"/>
                  <a:pt x="4615650" y="2583758"/>
                </a:cubicBezTo>
                <a:lnTo>
                  <a:pt x="4622326" y="2593730"/>
                </a:lnTo>
                <a:lnTo>
                  <a:pt x="4622869" y="2593114"/>
                </a:lnTo>
                <a:cubicBezTo>
                  <a:pt x="4632773" y="2573518"/>
                  <a:pt x="4644187" y="2553741"/>
                  <a:pt x="4655419" y="2532452"/>
                </a:cubicBezTo>
                <a:lnTo>
                  <a:pt x="4662249" y="2521314"/>
                </a:lnTo>
                <a:lnTo>
                  <a:pt x="4660077" y="2522313"/>
                </a:lnTo>
                <a:cubicBezTo>
                  <a:pt x="4658015" y="2525004"/>
                  <a:pt x="4656860" y="2521049"/>
                  <a:pt x="4655754" y="2519214"/>
                </a:cubicBezTo>
                <a:cubicBezTo>
                  <a:pt x="4655016" y="2517991"/>
                  <a:pt x="4655441" y="2515979"/>
                  <a:pt x="4655760" y="2514470"/>
                </a:cubicBezTo>
                <a:lnTo>
                  <a:pt x="4656080" y="2513163"/>
                </a:lnTo>
                <a:lnTo>
                  <a:pt x="4653499" y="2512304"/>
                </a:lnTo>
                <a:lnTo>
                  <a:pt x="4653018" y="2510589"/>
                </a:lnTo>
                <a:lnTo>
                  <a:pt x="4650086" y="2509810"/>
                </a:lnTo>
                <a:cubicBezTo>
                  <a:pt x="4648299" y="2509731"/>
                  <a:pt x="4646503" y="2509979"/>
                  <a:pt x="4644682" y="2510353"/>
                </a:cubicBezTo>
                <a:cubicBezTo>
                  <a:pt x="4642570" y="2510925"/>
                  <a:pt x="4641671" y="2512828"/>
                  <a:pt x="4641139" y="2515342"/>
                </a:cubicBezTo>
                <a:cubicBezTo>
                  <a:pt x="4639071" y="2522778"/>
                  <a:pt x="4636271" y="2524248"/>
                  <a:pt x="4629148" y="2522617"/>
                </a:cubicBezTo>
                <a:cubicBezTo>
                  <a:pt x="4627355" y="2521680"/>
                  <a:pt x="4626618" y="2520457"/>
                  <a:pt x="4627886" y="2519166"/>
                </a:cubicBezTo>
                <a:cubicBezTo>
                  <a:pt x="4631324" y="2514679"/>
                  <a:pt x="4628212" y="2512912"/>
                  <a:pt x="4625575" y="2511254"/>
                </a:cubicBezTo>
                <a:cubicBezTo>
                  <a:pt x="4622463" y="2509487"/>
                  <a:pt x="4618927" y="2509732"/>
                  <a:pt x="4615973" y="2509584"/>
                </a:cubicBezTo>
                <a:cubicBezTo>
                  <a:pt x="4612542" y="2509326"/>
                  <a:pt x="4609217" y="2508566"/>
                  <a:pt x="4605575" y="2509314"/>
                </a:cubicBezTo>
                <a:cubicBezTo>
                  <a:pt x="4602882" y="2510280"/>
                  <a:pt x="4602094" y="2506936"/>
                  <a:pt x="4602045" y="2504816"/>
                </a:cubicBezTo>
                <a:cubicBezTo>
                  <a:pt x="4602314" y="2501186"/>
                  <a:pt x="4600995" y="2500356"/>
                  <a:pt x="4597933" y="2500710"/>
                </a:cubicBezTo>
                <a:cubicBezTo>
                  <a:pt x="4596877" y="2500996"/>
                  <a:pt x="4595822" y="2501282"/>
                  <a:pt x="4594398" y="2500956"/>
                </a:cubicBezTo>
                <a:cubicBezTo>
                  <a:pt x="4592866" y="2501133"/>
                  <a:pt x="4590860" y="2501201"/>
                  <a:pt x="4589755" y="2499366"/>
                </a:cubicBezTo>
                <a:cubicBezTo>
                  <a:pt x="4589124" y="2497640"/>
                  <a:pt x="4591236" y="2497069"/>
                  <a:pt x="4592029" y="2495669"/>
                </a:cubicBezTo>
                <a:cubicBezTo>
                  <a:pt x="4594886" y="2491577"/>
                  <a:pt x="4593992" y="2488735"/>
                  <a:pt x="4587450" y="2486711"/>
                </a:cubicBezTo>
                <a:lnTo>
                  <a:pt x="4588907" y="2479810"/>
                </a:lnTo>
                <a:lnTo>
                  <a:pt x="4588188" y="2479364"/>
                </a:lnTo>
                <a:cubicBezTo>
                  <a:pt x="4582437" y="2476700"/>
                  <a:pt x="4576529" y="2474399"/>
                  <a:pt x="4570755" y="2471337"/>
                </a:cubicBezTo>
                <a:cubicBezTo>
                  <a:pt x="4563970" y="2467690"/>
                  <a:pt x="4558269" y="2470541"/>
                  <a:pt x="4554054" y="2477607"/>
                </a:cubicBezTo>
                <a:cubicBezTo>
                  <a:pt x="4552931" y="2479754"/>
                  <a:pt x="4551811" y="2481901"/>
                  <a:pt x="4550689" y="2484048"/>
                </a:cubicBezTo>
                <a:cubicBezTo>
                  <a:pt x="4547728" y="2488205"/>
                  <a:pt x="4544719" y="2488420"/>
                  <a:pt x="4542516" y="2484070"/>
                </a:cubicBezTo>
                <a:cubicBezTo>
                  <a:pt x="4541796" y="2483933"/>
                  <a:pt x="4541931" y="2483172"/>
                  <a:pt x="4541212" y="2483036"/>
                </a:cubicBezTo>
                <a:cubicBezTo>
                  <a:pt x="4536085" y="2474198"/>
                  <a:pt x="4536085" y="2474198"/>
                  <a:pt x="4529578" y="2481616"/>
                </a:cubicBezTo>
                <a:cubicBezTo>
                  <a:pt x="4522803" y="2490555"/>
                  <a:pt x="4514763" y="2489816"/>
                  <a:pt x="4509052" y="2480081"/>
                </a:cubicBezTo>
                <a:cubicBezTo>
                  <a:pt x="4503791" y="2472003"/>
                  <a:pt x="4500332" y="2470561"/>
                  <a:pt x="4490902" y="2473491"/>
                </a:cubicBezTo>
                <a:cubicBezTo>
                  <a:pt x="4481473" y="2476422"/>
                  <a:pt x="4472044" y="2479352"/>
                  <a:pt x="4462431" y="2479101"/>
                </a:cubicBezTo>
                <a:cubicBezTo>
                  <a:pt x="4455695" y="2479396"/>
                  <a:pt x="4450080" y="2477544"/>
                  <a:pt x="4445719" y="2472784"/>
                </a:cubicBezTo>
                <a:cubicBezTo>
                  <a:pt x="4440775" y="2467126"/>
                  <a:pt x="4436913" y="2467967"/>
                  <a:pt x="4432966" y="2473510"/>
                </a:cubicBezTo>
                <a:cubicBezTo>
                  <a:pt x="4428164" y="2479678"/>
                  <a:pt x="4428164" y="2479678"/>
                  <a:pt x="4425059" y="2472011"/>
                </a:cubicBezTo>
                <a:cubicBezTo>
                  <a:pt x="4423257" y="2465376"/>
                  <a:pt x="4420738" y="2458606"/>
                  <a:pt x="4418802" y="2452732"/>
                </a:cubicBezTo>
                <a:cubicBezTo>
                  <a:pt x="4416512" y="2453085"/>
                  <a:pt x="4416828" y="2455504"/>
                  <a:pt x="4415840" y="2456890"/>
                </a:cubicBezTo>
                <a:cubicBezTo>
                  <a:pt x="4412343" y="2464091"/>
                  <a:pt x="4407360" y="2467079"/>
                  <a:pt x="4399588" y="2464818"/>
                </a:cubicBezTo>
                <a:cubicBezTo>
                  <a:pt x="4393120" y="2463590"/>
                  <a:pt x="4386786" y="2461602"/>
                  <a:pt x="4380318" y="2460375"/>
                </a:cubicBezTo>
                <a:cubicBezTo>
                  <a:pt x="4367515" y="2457160"/>
                  <a:pt x="4357817" y="2461612"/>
                  <a:pt x="4349921" y="2472699"/>
                </a:cubicBezTo>
                <a:cubicBezTo>
                  <a:pt x="4346827" y="2477617"/>
                  <a:pt x="4343730" y="2482536"/>
                  <a:pt x="4340502" y="2488216"/>
                </a:cubicBezTo>
                <a:cubicBezTo>
                  <a:pt x="4339380" y="2490363"/>
                  <a:pt x="4337406" y="2493134"/>
                  <a:pt x="4334665" y="2491827"/>
                </a:cubicBezTo>
                <a:cubicBezTo>
                  <a:pt x="4331924" y="2490521"/>
                  <a:pt x="4333180" y="2487613"/>
                  <a:pt x="4333582" y="2485330"/>
                </a:cubicBezTo>
                <a:cubicBezTo>
                  <a:pt x="4334387" y="2480763"/>
                  <a:pt x="4335911" y="2476333"/>
                  <a:pt x="4332854" y="2472606"/>
                </a:cubicBezTo>
                <a:cubicBezTo>
                  <a:pt x="4331100" y="2469915"/>
                  <a:pt x="4333525" y="2468801"/>
                  <a:pt x="4334646" y="2466655"/>
                </a:cubicBezTo>
                <a:cubicBezTo>
                  <a:pt x="4338862" y="2459589"/>
                  <a:pt x="4337962" y="2456272"/>
                  <a:pt x="4330056" y="2454772"/>
                </a:cubicBezTo>
                <a:cubicBezTo>
                  <a:pt x="4320713" y="2452999"/>
                  <a:pt x="4311101" y="2452749"/>
                  <a:pt x="4302075" y="2453395"/>
                </a:cubicBezTo>
                <a:cubicBezTo>
                  <a:pt x="4296910" y="2453202"/>
                  <a:pt x="4291342" y="2455292"/>
                  <a:pt x="4287528" y="2460074"/>
                </a:cubicBezTo>
                <a:cubicBezTo>
                  <a:pt x="4284567" y="2464231"/>
                  <a:pt x="4280571" y="2465833"/>
                  <a:pt x="4274955" y="2463981"/>
                </a:cubicBezTo>
                <a:cubicBezTo>
                  <a:pt x="4258827" y="2458561"/>
                  <a:pt x="4242211" y="2460129"/>
                  <a:pt x="4225777" y="2464876"/>
                </a:cubicBezTo>
                <a:cubicBezTo>
                  <a:pt x="4224923" y="2465500"/>
                  <a:pt x="4224923" y="2465500"/>
                  <a:pt x="4224205" y="2465364"/>
                </a:cubicBezTo>
                <a:cubicBezTo>
                  <a:pt x="4203190" y="2470815"/>
                  <a:pt x="4197708" y="2468202"/>
                  <a:pt x="4188442" y="2449140"/>
                </a:cubicBezTo>
                <a:cubicBezTo>
                  <a:pt x="4186018" y="2450253"/>
                  <a:pt x="4187187" y="2452048"/>
                  <a:pt x="4186918" y="2453570"/>
                </a:cubicBezTo>
                <a:cubicBezTo>
                  <a:pt x="4186832" y="2458273"/>
                  <a:pt x="4184992" y="2460284"/>
                  <a:pt x="4180364" y="2457046"/>
                </a:cubicBezTo>
                <a:cubicBezTo>
                  <a:pt x="4178927" y="2456773"/>
                  <a:pt x="4177173" y="2454081"/>
                  <a:pt x="4176186" y="2455467"/>
                </a:cubicBezTo>
                <a:cubicBezTo>
                  <a:pt x="4174346" y="2457477"/>
                  <a:pt x="4174662" y="2459897"/>
                  <a:pt x="4174978" y="2462316"/>
                </a:cubicBezTo>
                <a:cubicBezTo>
                  <a:pt x="4175429" y="2463975"/>
                  <a:pt x="4175160" y="2465497"/>
                  <a:pt x="4175611" y="2467156"/>
                </a:cubicBezTo>
                <a:cubicBezTo>
                  <a:pt x="4175659" y="2471098"/>
                  <a:pt x="4173368" y="2471450"/>
                  <a:pt x="4171480" y="2469518"/>
                </a:cubicBezTo>
                <a:cubicBezTo>
                  <a:pt x="4166134" y="2466144"/>
                  <a:pt x="4161907" y="2460623"/>
                  <a:pt x="4154902" y="2462441"/>
                </a:cubicBezTo>
                <a:cubicBezTo>
                  <a:pt x="4148616" y="2464394"/>
                  <a:pt x="4145253" y="2470834"/>
                  <a:pt x="4141573" y="2474855"/>
                </a:cubicBezTo>
                <a:cubicBezTo>
                  <a:pt x="4134960" y="2461803"/>
                  <a:pt x="4137875" y="2453703"/>
                  <a:pt x="4150130" y="2447377"/>
                </a:cubicBezTo>
                <a:cubicBezTo>
                  <a:pt x="4150849" y="2447514"/>
                  <a:pt x="4151702" y="2446888"/>
                  <a:pt x="4152555" y="2446264"/>
                </a:cubicBezTo>
                <a:cubicBezTo>
                  <a:pt x="4156551" y="2444662"/>
                  <a:pt x="4162703" y="2443470"/>
                  <a:pt x="4162071" y="2438630"/>
                </a:cubicBezTo>
                <a:cubicBezTo>
                  <a:pt x="4161171" y="2435313"/>
                  <a:pt x="4155421" y="2434223"/>
                  <a:pt x="4151243" y="2432643"/>
                </a:cubicBezTo>
                <a:cubicBezTo>
                  <a:pt x="4141314" y="2429973"/>
                  <a:pt x="4130850" y="2430348"/>
                  <a:pt x="4120654" y="2429200"/>
                </a:cubicBezTo>
                <a:cubicBezTo>
                  <a:pt x="4118499" y="2428791"/>
                  <a:pt x="4116207" y="2429142"/>
                  <a:pt x="4114185" y="2427973"/>
                </a:cubicBezTo>
                <a:cubicBezTo>
                  <a:pt x="4108436" y="2426882"/>
                  <a:pt x="4103673" y="2424405"/>
                  <a:pt x="4099591" y="2430710"/>
                </a:cubicBezTo>
                <a:cubicBezTo>
                  <a:pt x="4097616" y="2433481"/>
                  <a:pt x="4093305" y="2432663"/>
                  <a:pt x="4089443" y="2433503"/>
                </a:cubicBezTo>
                <a:cubicBezTo>
                  <a:pt x="4084862" y="2434207"/>
                  <a:pt x="4080866" y="2435809"/>
                  <a:pt x="4079793" y="2441897"/>
                </a:cubicBezTo>
                <a:cubicBezTo>
                  <a:pt x="4078001" y="2447849"/>
                  <a:pt x="4073104" y="2446134"/>
                  <a:pt x="4069242" y="2446974"/>
                </a:cubicBezTo>
                <a:cubicBezTo>
                  <a:pt x="4066099" y="2447951"/>
                  <a:pt x="4063090" y="2448167"/>
                  <a:pt x="4062324" y="2444089"/>
                </a:cubicBezTo>
                <a:cubicBezTo>
                  <a:pt x="4061288" y="2441532"/>
                  <a:pt x="4059985" y="2440499"/>
                  <a:pt x="4057829" y="2440090"/>
                </a:cubicBezTo>
                <a:cubicBezTo>
                  <a:pt x="4051945" y="2439760"/>
                  <a:pt x="4046062" y="2439430"/>
                  <a:pt x="4040983" y="2434533"/>
                </a:cubicBezTo>
                <a:cubicBezTo>
                  <a:pt x="4038376" y="2432466"/>
                  <a:pt x="4035817" y="2434341"/>
                  <a:pt x="4033259" y="2436215"/>
                </a:cubicBezTo>
                <a:cubicBezTo>
                  <a:pt x="4018626" y="2447596"/>
                  <a:pt x="4002144" y="2448402"/>
                  <a:pt x="3985747" y="2444504"/>
                </a:cubicBezTo>
                <a:cubicBezTo>
                  <a:pt x="3977976" y="2442243"/>
                  <a:pt x="3970204" y="2439982"/>
                  <a:pt x="3961896" y="2440766"/>
                </a:cubicBezTo>
                <a:cubicBezTo>
                  <a:pt x="3955160" y="2441061"/>
                  <a:pt x="3949947" y="2436925"/>
                  <a:pt x="3947561" y="2429394"/>
                </a:cubicBezTo>
                <a:cubicBezTo>
                  <a:pt x="3944015" y="2432653"/>
                  <a:pt x="3942941" y="2438742"/>
                  <a:pt x="3936473" y="2437515"/>
                </a:cubicBezTo>
                <a:cubicBezTo>
                  <a:pt x="3928702" y="2435254"/>
                  <a:pt x="3921064" y="2432232"/>
                  <a:pt x="3916522" y="2424291"/>
                </a:cubicBezTo>
                <a:cubicBezTo>
                  <a:pt x="3915353" y="2422496"/>
                  <a:pt x="3914318" y="2419940"/>
                  <a:pt x="3913283" y="2417384"/>
                </a:cubicBezTo>
                <a:cubicBezTo>
                  <a:pt x="3911529" y="2414692"/>
                  <a:pt x="3910763" y="2410613"/>
                  <a:pt x="3906048" y="2412078"/>
                </a:cubicBezTo>
                <a:cubicBezTo>
                  <a:pt x="3901467" y="2412782"/>
                  <a:pt x="3900931" y="2415827"/>
                  <a:pt x="3900394" y="2418872"/>
                </a:cubicBezTo>
                <a:cubicBezTo>
                  <a:pt x="3898113" y="2431811"/>
                  <a:pt x="3892507" y="2442545"/>
                  <a:pt x="3884295" y="2451211"/>
                </a:cubicBezTo>
                <a:cubicBezTo>
                  <a:pt x="3879762" y="2455858"/>
                  <a:pt x="3875498" y="2458981"/>
                  <a:pt x="3868848" y="2454574"/>
                </a:cubicBezTo>
                <a:cubicBezTo>
                  <a:pt x="3863500" y="2451200"/>
                  <a:pt x="3856496" y="2453016"/>
                  <a:pt x="3850928" y="2455106"/>
                </a:cubicBezTo>
                <a:cubicBezTo>
                  <a:pt x="3843789" y="2457684"/>
                  <a:pt x="3835481" y="2458467"/>
                  <a:pt x="3827441" y="2457728"/>
                </a:cubicBezTo>
                <a:cubicBezTo>
                  <a:pt x="3817110" y="2457342"/>
                  <a:pt x="3806243" y="2459999"/>
                  <a:pt x="3796095" y="2462793"/>
                </a:cubicBezTo>
                <a:cubicBezTo>
                  <a:pt x="3787653" y="2464337"/>
                  <a:pt x="3779929" y="2466018"/>
                  <a:pt x="3771439" y="2463621"/>
                </a:cubicBezTo>
                <a:cubicBezTo>
                  <a:pt x="3763802" y="2460599"/>
                  <a:pt x="3757419" y="2454668"/>
                  <a:pt x="3753596" y="2446864"/>
                </a:cubicBezTo>
                <a:cubicBezTo>
                  <a:pt x="3742892" y="2427530"/>
                  <a:pt x="3732696" y="2426382"/>
                  <a:pt x="3719146" y="2444261"/>
                </a:cubicBezTo>
                <a:cubicBezTo>
                  <a:pt x="3719012" y="2445022"/>
                  <a:pt x="3718159" y="2445646"/>
                  <a:pt x="3718025" y="2446408"/>
                </a:cubicBezTo>
                <a:cubicBezTo>
                  <a:pt x="3712237" y="2453961"/>
                  <a:pt x="3712237" y="2453961"/>
                  <a:pt x="3708547" y="2445396"/>
                </a:cubicBezTo>
                <a:cubicBezTo>
                  <a:pt x="3704724" y="2437591"/>
                  <a:pt x="3700546" y="2436012"/>
                  <a:pt x="3691117" y="2438942"/>
                </a:cubicBezTo>
                <a:cubicBezTo>
                  <a:pt x="3676253" y="2443201"/>
                  <a:pt x="3676253" y="2443201"/>
                  <a:pt x="3667313" y="2439146"/>
                </a:cubicBezTo>
                <a:cubicBezTo>
                  <a:pt x="3672564" y="2434637"/>
                  <a:pt x="3678851" y="2432682"/>
                  <a:pt x="3685003" y="2431491"/>
                </a:cubicBezTo>
                <a:cubicBezTo>
                  <a:pt x="3691289" y="2429536"/>
                  <a:pt x="3698026" y="2429242"/>
                  <a:pt x="3704896" y="2428186"/>
                </a:cubicBezTo>
                <a:cubicBezTo>
                  <a:pt x="3700402" y="2424187"/>
                  <a:pt x="3700220" y="2421006"/>
                  <a:pt x="3703181" y="2416848"/>
                </a:cubicBezTo>
                <a:cubicBezTo>
                  <a:pt x="3706861" y="2412827"/>
                  <a:pt x="3704839" y="2411657"/>
                  <a:pt x="3700527" y="2410839"/>
                </a:cubicBezTo>
                <a:cubicBezTo>
                  <a:pt x="3692621" y="2409340"/>
                  <a:pt x="3684581" y="2408601"/>
                  <a:pt x="3677346" y="2403295"/>
                </a:cubicBezTo>
                <a:cubicBezTo>
                  <a:pt x="3672584" y="2400819"/>
                  <a:pt x="3667869" y="2402284"/>
                  <a:pt x="3664640" y="2407963"/>
                </a:cubicBezTo>
                <a:cubicBezTo>
                  <a:pt x="3663518" y="2410110"/>
                  <a:pt x="3662531" y="2411496"/>
                  <a:pt x="3660059" y="2408668"/>
                </a:cubicBezTo>
                <a:cubicBezTo>
                  <a:pt x="3652958" y="2402601"/>
                  <a:pt x="3652958" y="2402601"/>
                  <a:pt x="3650630" y="2411597"/>
                </a:cubicBezTo>
                <a:cubicBezTo>
                  <a:pt x="3650496" y="2412359"/>
                  <a:pt x="3650361" y="2413119"/>
                  <a:pt x="3649374" y="2414506"/>
                </a:cubicBezTo>
                <a:cubicBezTo>
                  <a:pt x="3646720" y="2408496"/>
                  <a:pt x="3643347" y="2402350"/>
                  <a:pt x="3640692" y="2396340"/>
                </a:cubicBezTo>
                <a:cubicBezTo>
                  <a:pt x="3639389" y="2395307"/>
                  <a:pt x="3639341" y="2391366"/>
                  <a:pt x="3636917" y="2392478"/>
                </a:cubicBezTo>
                <a:close/>
                <a:moveTo>
                  <a:pt x="11196453" y="2307681"/>
                </a:moveTo>
                <a:cubicBezTo>
                  <a:pt x="11193078" y="2308278"/>
                  <a:pt x="11190239" y="2310153"/>
                  <a:pt x="11188518" y="2314961"/>
                </a:cubicBezTo>
                <a:lnTo>
                  <a:pt x="11187212" y="2319083"/>
                </a:lnTo>
                <a:lnTo>
                  <a:pt x="11194434" y="2318684"/>
                </a:lnTo>
                <a:lnTo>
                  <a:pt x="11211368" y="2327584"/>
                </a:lnTo>
                <a:lnTo>
                  <a:pt x="11211291" y="2326037"/>
                </a:lnTo>
                <a:cubicBezTo>
                  <a:pt x="11211111" y="2324523"/>
                  <a:pt x="11210929" y="2323012"/>
                  <a:pt x="11210748" y="2321499"/>
                </a:cubicBezTo>
                <a:cubicBezTo>
                  <a:pt x="11211713" y="2316779"/>
                  <a:pt x="11215518" y="2310188"/>
                  <a:pt x="11207605" y="2308070"/>
                </a:cubicBezTo>
                <a:cubicBezTo>
                  <a:pt x="11203739" y="2307766"/>
                  <a:pt x="11199828" y="2307085"/>
                  <a:pt x="11196453" y="2307681"/>
                </a:cubicBezTo>
                <a:close/>
                <a:moveTo>
                  <a:pt x="11161033" y="2302917"/>
                </a:moveTo>
                <a:cubicBezTo>
                  <a:pt x="11156140" y="2300436"/>
                  <a:pt x="11155174" y="2305153"/>
                  <a:pt x="11152335" y="2307028"/>
                </a:cubicBezTo>
                <a:lnTo>
                  <a:pt x="11150208" y="2310713"/>
                </a:lnTo>
                <a:lnTo>
                  <a:pt x="11158539" y="2318681"/>
                </a:lnTo>
                <a:lnTo>
                  <a:pt x="11159910" y="2318855"/>
                </a:lnTo>
                <a:lnTo>
                  <a:pt x="11162302" y="2313502"/>
                </a:lnTo>
                <a:cubicBezTo>
                  <a:pt x="11164960" y="2310116"/>
                  <a:pt x="11164416" y="2305578"/>
                  <a:pt x="11161033" y="2302917"/>
                </a:cubicBezTo>
                <a:close/>
                <a:moveTo>
                  <a:pt x="3460688" y="2134733"/>
                </a:moveTo>
                <a:cubicBezTo>
                  <a:pt x="3455426" y="2136969"/>
                  <a:pt x="3451529" y="2141263"/>
                  <a:pt x="3448215" y="2146013"/>
                </a:cubicBezTo>
                <a:lnTo>
                  <a:pt x="3444518" y="2151786"/>
                </a:lnTo>
                <a:lnTo>
                  <a:pt x="3458928" y="2154992"/>
                </a:lnTo>
                <a:cubicBezTo>
                  <a:pt x="3465846" y="2157879"/>
                  <a:pt x="3475228" y="2151007"/>
                  <a:pt x="3476703" y="2142634"/>
                </a:cubicBezTo>
                <a:cubicBezTo>
                  <a:pt x="3477106" y="2140351"/>
                  <a:pt x="3474500" y="2138283"/>
                  <a:pt x="3473330" y="2136488"/>
                </a:cubicBezTo>
                <a:lnTo>
                  <a:pt x="3473222" y="2136360"/>
                </a:lnTo>
                <a:close/>
                <a:moveTo>
                  <a:pt x="10777743" y="1451978"/>
                </a:moveTo>
                <a:lnTo>
                  <a:pt x="10780084" y="1461830"/>
                </a:lnTo>
                <a:cubicBezTo>
                  <a:pt x="10782454" y="1464777"/>
                  <a:pt x="10786154" y="1466488"/>
                  <a:pt x="10791053" y="1466977"/>
                </a:cubicBezTo>
                <a:lnTo>
                  <a:pt x="10833767" y="1471703"/>
                </a:lnTo>
                <a:lnTo>
                  <a:pt x="10828291" y="1468300"/>
                </a:lnTo>
                <a:lnTo>
                  <a:pt x="10811434" y="1452721"/>
                </a:lnTo>
                <a:lnTo>
                  <a:pt x="10791284" y="1453500"/>
                </a:lnTo>
                <a:close/>
                <a:moveTo>
                  <a:pt x="10869772" y="1451600"/>
                </a:moveTo>
                <a:lnTo>
                  <a:pt x="10862601" y="1467416"/>
                </a:lnTo>
                <a:lnTo>
                  <a:pt x="10858938" y="1474488"/>
                </a:lnTo>
                <a:lnTo>
                  <a:pt x="10889151" y="1477831"/>
                </a:lnTo>
                <a:cubicBezTo>
                  <a:pt x="10895110" y="1478193"/>
                  <a:pt x="10900974" y="1477759"/>
                  <a:pt x="10906869" y="1477591"/>
                </a:cubicBezTo>
                <a:lnTo>
                  <a:pt x="10918541" y="1478472"/>
                </a:lnTo>
                <a:lnTo>
                  <a:pt x="10910230" y="1475571"/>
                </a:lnTo>
                <a:lnTo>
                  <a:pt x="10908359" y="1468279"/>
                </a:lnTo>
                <a:lnTo>
                  <a:pt x="10895649" y="1469554"/>
                </a:lnTo>
                <a:cubicBezTo>
                  <a:pt x="10891119" y="1470098"/>
                  <a:pt x="10890756" y="1467073"/>
                  <a:pt x="10888883" y="1464230"/>
                </a:cubicBezTo>
                <a:cubicBezTo>
                  <a:pt x="10885802" y="1457696"/>
                  <a:pt x="10881528" y="1453990"/>
                  <a:pt x="10876515" y="1452099"/>
                </a:cubicBezTo>
                <a:close/>
                <a:moveTo>
                  <a:pt x="10690749" y="1451406"/>
                </a:moveTo>
                <a:lnTo>
                  <a:pt x="10682204" y="1466647"/>
                </a:lnTo>
                <a:lnTo>
                  <a:pt x="10691047" y="1467124"/>
                </a:lnTo>
                <a:cubicBezTo>
                  <a:pt x="10705870" y="1469654"/>
                  <a:pt x="10719420" y="1468298"/>
                  <a:pt x="10732091" y="1464086"/>
                </a:cubicBezTo>
                <a:lnTo>
                  <a:pt x="10740409" y="1459393"/>
                </a:lnTo>
                <a:lnTo>
                  <a:pt x="10740021" y="1458691"/>
                </a:lnTo>
                <a:cubicBezTo>
                  <a:pt x="10736490" y="1456153"/>
                  <a:pt x="10731592" y="1455663"/>
                  <a:pt x="10723576" y="1456086"/>
                </a:cubicBezTo>
                <a:cubicBezTo>
                  <a:pt x="10712973" y="1457358"/>
                  <a:pt x="10701692" y="1461942"/>
                  <a:pt x="10692997" y="1452214"/>
                </a:cubicBezTo>
                <a:cubicBezTo>
                  <a:pt x="10692870" y="1451152"/>
                  <a:pt x="10691809" y="1451279"/>
                  <a:pt x="10690749" y="1451406"/>
                </a:cubicBezTo>
                <a:close/>
                <a:moveTo>
                  <a:pt x="10754708" y="1449390"/>
                </a:moveTo>
                <a:lnTo>
                  <a:pt x="10755207" y="1451044"/>
                </a:lnTo>
                <a:lnTo>
                  <a:pt x="10757569" y="1449712"/>
                </a:lnTo>
                <a:close/>
                <a:moveTo>
                  <a:pt x="10583392" y="1447899"/>
                </a:moveTo>
                <a:lnTo>
                  <a:pt x="10580834" y="1447969"/>
                </a:lnTo>
                <a:lnTo>
                  <a:pt x="10581062" y="1449079"/>
                </a:lnTo>
                <a:close/>
                <a:moveTo>
                  <a:pt x="3515511" y="100"/>
                </a:moveTo>
                <a:cubicBezTo>
                  <a:pt x="3517584" y="-165"/>
                  <a:pt x="3519756" y="143"/>
                  <a:pt x="3522238" y="495"/>
                </a:cubicBezTo>
                <a:cubicBezTo>
                  <a:pt x="3571579" y="10478"/>
                  <a:pt x="3622114" y="8700"/>
                  <a:pt x="3672946" y="3982"/>
                </a:cubicBezTo>
                <a:cubicBezTo>
                  <a:pt x="3727501" y="-209"/>
                  <a:pt x="3781162" y="4422"/>
                  <a:pt x="3834823" y="9052"/>
                </a:cubicBezTo>
                <a:cubicBezTo>
                  <a:pt x="3903525" y="14325"/>
                  <a:pt x="3971135" y="17953"/>
                  <a:pt x="4040285" y="18815"/>
                </a:cubicBezTo>
                <a:cubicBezTo>
                  <a:pt x="4071756" y="18807"/>
                  <a:pt x="4102781" y="23208"/>
                  <a:pt x="4134105" y="24670"/>
                </a:cubicBezTo>
                <a:cubicBezTo>
                  <a:pt x="4253193" y="29634"/>
                  <a:pt x="4370343" y="53711"/>
                  <a:pt x="4488981" y="63086"/>
                </a:cubicBezTo>
                <a:cubicBezTo>
                  <a:pt x="4490222" y="63263"/>
                  <a:pt x="4491613" y="61969"/>
                  <a:pt x="4494094" y="62321"/>
                </a:cubicBezTo>
                <a:cubicBezTo>
                  <a:pt x="4501540" y="63378"/>
                  <a:pt x="4508987" y="64434"/>
                  <a:pt x="4517673" y="65666"/>
                </a:cubicBezTo>
                <a:cubicBezTo>
                  <a:pt x="4542344" y="70658"/>
                  <a:pt x="4568405" y="74356"/>
                  <a:pt x="4593225" y="77877"/>
                </a:cubicBezTo>
                <a:cubicBezTo>
                  <a:pt x="4633880" y="86627"/>
                  <a:pt x="4673443" y="93731"/>
                  <a:pt x="4713006" y="100835"/>
                </a:cubicBezTo>
                <a:cubicBezTo>
                  <a:pt x="4768553" y="111698"/>
                  <a:pt x="4823801" y="125502"/>
                  <a:pt x="4879050" y="139305"/>
                </a:cubicBezTo>
                <a:cubicBezTo>
                  <a:pt x="4951524" y="157044"/>
                  <a:pt x="5024296" y="171842"/>
                  <a:pt x="5097514" y="182230"/>
                </a:cubicBezTo>
                <a:cubicBezTo>
                  <a:pt x="5193071" y="195787"/>
                  <a:pt x="5287883" y="216694"/>
                  <a:pt x="5382248" y="242012"/>
                </a:cubicBezTo>
                <a:cubicBezTo>
                  <a:pt x="5481576" y="268035"/>
                  <a:pt x="5579217" y="298292"/>
                  <a:pt x="5678247" y="327254"/>
                </a:cubicBezTo>
                <a:cubicBezTo>
                  <a:pt x="5767646" y="351868"/>
                  <a:pt x="5857990" y="379598"/>
                  <a:pt x="5950320" y="400153"/>
                </a:cubicBezTo>
                <a:cubicBezTo>
                  <a:pt x="5972360" y="406263"/>
                  <a:pt x="5994400" y="412372"/>
                  <a:pt x="6015992" y="422892"/>
                </a:cubicBezTo>
                <a:cubicBezTo>
                  <a:pt x="6045972" y="437585"/>
                  <a:pt x="6076997" y="441987"/>
                  <a:pt x="6107874" y="447858"/>
                </a:cubicBezTo>
                <a:cubicBezTo>
                  <a:pt x="6141083" y="455553"/>
                  <a:pt x="6172903" y="464541"/>
                  <a:pt x="6202586" y="482173"/>
                </a:cubicBezTo>
                <a:cubicBezTo>
                  <a:pt x="6239565" y="502332"/>
                  <a:pt x="6278186" y="506321"/>
                  <a:pt x="6316506" y="513249"/>
                </a:cubicBezTo>
                <a:cubicBezTo>
                  <a:pt x="6344902" y="518769"/>
                  <a:pt x="6372996" y="527229"/>
                  <a:pt x="6400944" y="537158"/>
                </a:cubicBezTo>
                <a:cubicBezTo>
                  <a:pt x="6417871" y="544034"/>
                  <a:pt x="6435393" y="545028"/>
                  <a:pt x="6453365" y="541612"/>
                </a:cubicBezTo>
                <a:cubicBezTo>
                  <a:pt x="6502162" y="532132"/>
                  <a:pt x="6547481" y="544526"/>
                  <a:pt x="6593299" y="564448"/>
                </a:cubicBezTo>
                <a:cubicBezTo>
                  <a:pt x="6611466" y="571500"/>
                  <a:pt x="6627301" y="576729"/>
                  <a:pt x="6644926" y="564316"/>
                </a:cubicBezTo>
                <a:cubicBezTo>
                  <a:pt x="6651725" y="559316"/>
                  <a:pt x="6656392" y="562961"/>
                  <a:pt x="6660760" y="569545"/>
                </a:cubicBezTo>
                <a:cubicBezTo>
                  <a:pt x="6665921" y="580717"/>
                  <a:pt x="6674311" y="584889"/>
                  <a:pt x="6684089" y="587768"/>
                </a:cubicBezTo>
                <a:lnTo>
                  <a:pt x="6716898" y="602224"/>
                </a:lnTo>
                <a:lnTo>
                  <a:pt x="6726165" y="598855"/>
                </a:lnTo>
                <a:cubicBezTo>
                  <a:pt x="6729784" y="596536"/>
                  <a:pt x="6732616" y="593235"/>
                  <a:pt x="6734693" y="588139"/>
                </a:cubicBezTo>
                <a:cubicBezTo>
                  <a:pt x="6736983" y="580324"/>
                  <a:pt x="6741225" y="579816"/>
                  <a:pt x="6747289" y="585551"/>
                </a:cubicBezTo>
                <a:cubicBezTo>
                  <a:pt x="6751107" y="590479"/>
                  <a:pt x="6755858" y="594217"/>
                  <a:pt x="6762898" y="590141"/>
                </a:cubicBezTo>
                <a:cubicBezTo>
                  <a:pt x="6770870" y="584877"/>
                  <a:pt x="6777656" y="578678"/>
                  <a:pt x="6781005" y="570736"/>
                </a:cubicBezTo>
                <a:cubicBezTo>
                  <a:pt x="6783422" y="563984"/>
                  <a:pt x="6787408" y="561352"/>
                  <a:pt x="6794830" y="560462"/>
                </a:cubicBezTo>
                <a:cubicBezTo>
                  <a:pt x="6798011" y="560080"/>
                  <a:pt x="6801192" y="559698"/>
                  <a:pt x="6804246" y="558256"/>
                </a:cubicBezTo>
                <a:cubicBezTo>
                  <a:pt x="6823753" y="550530"/>
                  <a:pt x="6843262" y="542805"/>
                  <a:pt x="6863958" y="536014"/>
                </a:cubicBezTo>
                <a:cubicBezTo>
                  <a:pt x="6872312" y="533935"/>
                  <a:pt x="6879481" y="530922"/>
                  <a:pt x="6883890" y="522853"/>
                </a:cubicBezTo>
                <a:cubicBezTo>
                  <a:pt x="6887622" y="518097"/>
                  <a:pt x="6891608" y="515465"/>
                  <a:pt x="6897419" y="519077"/>
                </a:cubicBezTo>
                <a:cubicBezTo>
                  <a:pt x="6912476" y="528041"/>
                  <a:pt x="6926005" y="524265"/>
                  <a:pt x="6941526" y="519172"/>
                </a:cubicBezTo>
                <a:cubicBezTo>
                  <a:pt x="6980671" y="504783"/>
                  <a:pt x="7019392" y="495831"/>
                  <a:pt x="7061081" y="502678"/>
                </a:cubicBezTo>
                <a:cubicBezTo>
                  <a:pt x="7076436" y="505145"/>
                  <a:pt x="7091406" y="504428"/>
                  <a:pt x="7105869" y="499462"/>
                </a:cubicBezTo>
                <a:cubicBezTo>
                  <a:pt x="7129746" y="492290"/>
                  <a:pt x="7153749" y="486180"/>
                  <a:pt x="7178009" y="482193"/>
                </a:cubicBezTo>
                <a:cubicBezTo>
                  <a:pt x="7210749" y="477189"/>
                  <a:pt x="7243745" y="474308"/>
                  <a:pt x="7275341" y="459748"/>
                </a:cubicBezTo>
                <a:cubicBezTo>
                  <a:pt x="7300701" y="447013"/>
                  <a:pt x="7327886" y="440522"/>
                  <a:pt x="7356259" y="434964"/>
                </a:cubicBezTo>
                <a:cubicBezTo>
                  <a:pt x="7382639" y="430724"/>
                  <a:pt x="7409145" y="427544"/>
                  <a:pt x="7434760" y="416932"/>
                </a:cubicBezTo>
                <a:cubicBezTo>
                  <a:pt x="7453208" y="409334"/>
                  <a:pt x="7472038" y="404922"/>
                  <a:pt x="7490868" y="400509"/>
                </a:cubicBezTo>
                <a:cubicBezTo>
                  <a:pt x="7569752" y="385663"/>
                  <a:pt x="7646939" y="365635"/>
                  <a:pt x="7723320" y="347858"/>
                </a:cubicBezTo>
                <a:cubicBezTo>
                  <a:pt x="7807928" y="326940"/>
                  <a:pt x="7891348" y="305086"/>
                  <a:pt x="7976211" y="286291"/>
                </a:cubicBezTo>
                <a:cubicBezTo>
                  <a:pt x="8056833" y="268005"/>
                  <a:pt x="8137837" y="252905"/>
                  <a:pt x="8219478" y="243113"/>
                </a:cubicBezTo>
                <a:cubicBezTo>
                  <a:pt x="8282034" y="235611"/>
                  <a:pt x="8344209" y="224923"/>
                  <a:pt x="8406127" y="212111"/>
                </a:cubicBezTo>
                <a:cubicBezTo>
                  <a:pt x="8453331" y="202141"/>
                  <a:pt x="8500533" y="192172"/>
                  <a:pt x="8547990" y="184325"/>
                </a:cubicBezTo>
                <a:cubicBezTo>
                  <a:pt x="8581791" y="179194"/>
                  <a:pt x="8615593" y="174064"/>
                  <a:pt x="8650328" y="167744"/>
                </a:cubicBezTo>
                <a:cubicBezTo>
                  <a:pt x="8671532" y="165201"/>
                  <a:pt x="8693799" y="162530"/>
                  <a:pt x="8714876" y="158925"/>
                </a:cubicBezTo>
                <a:cubicBezTo>
                  <a:pt x="8722298" y="158035"/>
                  <a:pt x="8728660" y="157272"/>
                  <a:pt x="8735022" y="156509"/>
                </a:cubicBezTo>
                <a:cubicBezTo>
                  <a:pt x="8737142" y="156254"/>
                  <a:pt x="8738329" y="157189"/>
                  <a:pt x="8739391" y="157061"/>
                </a:cubicBezTo>
                <a:cubicBezTo>
                  <a:pt x="8840752" y="150290"/>
                  <a:pt x="8940841" y="132901"/>
                  <a:pt x="9042585" y="129315"/>
                </a:cubicBezTo>
                <a:cubicBezTo>
                  <a:pt x="9069347" y="128259"/>
                  <a:pt x="9095854" y="125080"/>
                  <a:pt x="9122743" y="125086"/>
                </a:cubicBezTo>
                <a:cubicBezTo>
                  <a:pt x="9181822" y="124464"/>
                  <a:pt x="9239586" y="121843"/>
                  <a:pt x="9298283" y="118035"/>
                </a:cubicBezTo>
                <a:cubicBezTo>
                  <a:pt x="9344129" y="114691"/>
                  <a:pt x="9389975" y="111346"/>
                  <a:pt x="9436586" y="114373"/>
                </a:cubicBezTo>
                <a:cubicBezTo>
                  <a:pt x="9480015" y="117780"/>
                  <a:pt x="9523191" y="119065"/>
                  <a:pt x="9565347" y="111854"/>
                </a:cubicBezTo>
                <a:cubicBezTo>
                  <a:pt x="9567467" y="111601"/>
                  <a:pt x="9569323" y="111378"/>
                  <a:pt x="9571093" y="111569"/>
                </a:cubicBezTo>
                <a:cubicBezTo>
                  <a:pt x="9572864" y="111761"/>
                  <a:pt x="9574550" y="112366"/>
                  <a:pt x="9576331" y="113769"/>
                </a:cubicBezTo>
                <a:cubicBezTo>
                  <a:pt x="9597454" y="128468"/>
                  <a:pt x="9619974" y="127921"/>
                  <a:pt x="9644233" y="123935"/>
                </a:cubicBezTo>
                <a:cubicBezTo>
                  <a:pt x="9667431" y="120076"/>
                  <a:pt x="9690757" y="117278"/>
                  <a:pt x="9714593" y="118728"/>
                </a:cubicBezTo>
                <a:cubicBezTo>
                  <a:pt x="9754714" y="121455"/>
                  <a:pt x="9794030" y="126434"/>
                  <a:pt x="9834448" y="122663"/>
                </a:cubicBezTo>
                <a:cubicBezTo>
                  <a:pt x="9852472" y="120502"/>
                  <a:pt x="9869141" y="124965"/>
                  <a:pt x="9883392" y="136180"/>
                </a:cubicBezTo>
                <a:cubicBezTo>
                  <a:pt x="9888143" y="139919"/>
                  <a:pt x="9891324" y="139538"/>
                  <a:pt x="9895183" y="135844"/>
                </a:cubicBezTo>
                <a:cubicBezTo>
                  <a:pt x="9904088" y="129390"/>
                  <a:pt x="9913248" y="125060"/>
                  <a:pt x="9922749" y="132538"/>
                </a:cubicBezTo>
                <a:cubicBezTo>
                  <a:pt x="9935559" y="140695"/>
                  <a:pt x="9948537" y="141293"/>
                  <a:pt x="9963253" y="138451"/>
                </a:cubicBezTo>
                <a:cubicBezTo>
                  <a:pt x="9985392" y="134719"/>
                  <a:pt x="10006173" y="137611"/>
                  <a:pt x="10025853" y="149253"/>
                </a:cubicBezTo>
                <a:cubicBezTo>
                  <a:pt x="10037475" y="156476"/>
                  <a:pt x="10052828" y="158943"/>
                  <a:pt x="10062666" y="151301"/>
                </a:cubicBezTo>
                <a:cubicBezTo>
                  <a:pt x="10080350" y="137331"/>
                  <a:pt x="10096764" y="139671"/>
                  <a:pt x="10114875" y="147193"/>
                </a:cubicBezTo>
                <a:cubicBezTo>
                  <a:pt x="10123866" y="150423"/>
                  <a:pt x="10133918" y="153526"/>
                  <a:pt x="10144266" y="150131"/>
                </a:cubicBezTo>
                <a:cubicBezTo>
                  <a:pt x="10149313" y="147371"/>
                  <a:pt x="10151815" y="150302"/>
                  <a:pt x="10152325" y="154549"/>
                </a:cubicBezTo>
                <a:cubicBezTo>
                  <a:pt x="10152707" y="157735"/>
                  <a:pt x="10152962" y="159858"/>
                  <a:pt x="10153216" y="161982"/>
                </a:cubicBezTo>
                <a:cubicBezTo>
                  <a:pt x="10153556" y="173789"/>
                  <a:pt x="10154617" y="173662"/>
                  <a:pt x="10163523" y="167208"/>
                </a:cubicBezTo>
                <a:cubicBezTo>
                  <a:pt x="10173489" y="160628"/>
                  <a:pt x="10184642" y="154982"/>
                  <a:pt x="10194863" y="150525"/>
                </a:cubicBezTo>
                <a:cubicBezTo>
                  <a:pt x="10198976" y="148954"/>
                  <a:pt x="10203091" y="147384"/>
                  <a:pt x="10206653" y="150187"/>
                </a:cubicBezTo>
                <a:cubicBezTo>
                  <a:pt x="10210216" y="152991"/>
                  <a:pt x="10208605" y="157493"/>
                  <a:pt x="10206867" y="160933"/>
                </a:cubicBezTo>
                <a:cubicBezTo>
                  <a:pt x="10202584" y="170063"/>
                  <a:pt x="10206275" y="173929"/>
                  <a:pt x="10214883" y="173973"/>
                </a:cubicBezTo>
                <a:cubicBezTo>
                  <a:pt x="10218192" y="174654"/>
                  <a:pt x="10221627" y="176396"/>
                  <a:pt x="10224808" y="176014"/>
                </a:cubicBezTo>
                <a:cubicBezTo>
                  <a:pt x="10232230" y="175124"/>
                  <a:pt x="10233672" y="178182"/>
                  <a:pt x="10230195" y="185062"/>
                </a:cubicBezTo>
                <a:cubicBezTo>
                  <a:pt x="10228329" y="187440"/>
                  <a:pt x="10226591" y="190880"/>
                  <a:pt x="10230027" y="192621"/>
                </a:cubicBezTo>
                <a:cubicBezTo>
                  <a:pt x="10232529" y="195553"/>
                  <a:pt x="10235582" y="194109"/>
                  <a:pt x="10238636" y="192666"/>
                </a:cubicBezTo>
                <a:cubicBezTo>
                  <a:pt x="10246609" y="187402"/>
                  <a:pt x="10255346" y="188508"/>
                  <a:pt x="10265143" y="189487"/>
                </a:cubicBezTo>
                <a:cubicBezTo>
                  <a:pt x="10294789" y="194548"/>
                  <a:pt x="10319345" y="184064"/>
                  <a:pt x="10341947" y="166274"/>
                </a:cubicBezTo>
                <a:cubicBezTo>
                  <a:pt x="10345934" y="163641"/>
                  <a:pt x="10347417" y="158078"/>
                  <a:pt x="10352592" y="156380"/>
                </a:cubicBezTo>
                <a:cubicBezTo>
                  <a:pt x="10352168" y="161817"/>
                  <a:pt x="10351617" y="166191"/>
                  <a:pt x="10351193" y="171627"/>
                </a:cubicBezTo>
                <a:cubicBezTo>
                  <a:pt x="10350347" y="182499"/>
                  <a:pt x="10355351" y="188361"/>
                  <a:pt x="10365149" y="189341"/>
                </a:cubicBezTo>
                <a:cubicBezTo>
                  <a:pt x="10397848" y="192959"/>
                  <a:pt x="10430548" y="196576"/>
                  <a:pt x="10463247" y="200194"/>
                </a:cubicBezTo>
                <a:cubicBezTo>
                  <a:pt x="10475165" y="200919"/>
                  <a:pt x="10486700" y="198458"/>
                  <a:pt x="10498873" y="201306"/>
                </a:cubicBezTo>
                <a:cubicBezTo>
                  <a:pt x="10506677" y="203602"/>
                  <a:pt x="10511301" y="206279"/>
                  <a:pt x="10510326" y="216089"/>
                </a:cubicBezTo>
                <a:cubicBezTo>
                  <a:pt x="10510667" y="227896"/>
                  <a:pt x="10519913" y="233250"/>
                  <a:pt x="10529878" y="226669"/>
                </a:cubicBezTo>
                <a:cubicBezTo>
                  <a:pt x="10537851" y="221405"/>
                  <a:pt x="10544340" y="221704"/>
                  <a:pt x="10552272" y="225061"/>
                </a:cubicBezTo>
                <a:cubicBezTo>
                  <a:pt x="10557022" y="228800"/>
                  <a:pt x="10561263" y="228291"/>
                  <a:pt x="10566055" y="223408"/>
                </a:cubicBezTo>
                <a:cubicBezTo>
                  <a:pt x="10570720" y="217463"/>
                  <a:pt x="10576954" y="215638"/>
                  <a:pt x="10583698" y="218061"/>
                </a:cubicBezTo>
                <a:cubicBezTo>
                  <a:pt x="10588066" y="218614"/>
                  <a:pt x="10593749" y="221163"/>
                  <a:pt x="10597990" y="220655"/>
                </a:cubicBezTo>
                <a:cubicBezTo>
                  <a:pt x="10604352" y="219892"/>
                  <a:pt x="10606855" y="222822"/>
                  <a:pt x="10608552" y="228005"/>
                </a:cubicBezTo>
                <a:cubicBezTo>
                  <a:pt x="10613006" y="238241"/>
                  <a:pt x="10615254" y="239049"/>
                  <a:pt x="10625093" y="231407"/>
                </a:cubicBezTo>
                <a:cubicBezTo>
                  <a:pt x="10630945" y="226396"/>
                  <a:pt x="10636670" y="220324"/>
                  <a:pt x="10643837" y="217310"/>
                </a:cubicBezTo>
                <a:cubicBezTo>
                  <a:pt x="10643964" y="218372"/>
                  <a:pt x="10645024" y="218245"/>
                  <a:pt x="10645152" y="219307"/>
                </a:cubicBezTo>
                <a:cubicBezTo>
                  <a:pt x="10637265" y="234254"/>
                  <a:pt x="10637265" y="234254"/>
                  <a:pt x="10647530" y="248102"/>
                </a:cubicBezTo>
                <a:cubicBezTo>
                  <a:pt x="10648845" y="250099"/>
                  <a:pt x="10650160" y="252096"/>
                  <a:pt x="10651347" y="253030"/>
                </a:cubicBezTo>
                <a:cubicBezTo>
                  <a:pt x="10661995" y="270063"/>
                  <a:pt x="10675100" y="271723"/>
                  <a:pt x="10692106" y="261067"/>
                </a:cubicBezTo>
                <a:cubicBezTo>
                  <a:pt x="10701011" y="254613"/>
                  <a:pt x="10707755" y="257036"/>
                  <a:pt x="10710089" y="267527"/>
                </a:cubicBezTo>
                <a:cubicBezTo>
                  <a:pt x="10711786" y="272708"/>
                  <a:pt x="10712423" y="278018"/>
                  <a:pt x="10711999" y="283453"/>
                </a:cubicBezTo>
                <a:cubicBezTo>
                  <a:pt x="10710601" y="298701"/>
                  <a:pt x="10697327" y="304601"/>
                  <a:pt x="10685578" y="296317"/>
                </a:cubicBezTo>
                <a:cubicBezTo>
                  <a:pt x="10676204" y="289901"/>
                  <a:pt x="10667340" y="287733"/>
                  <a:pt x="10657543" y="286754"/>
                </a:cubicBezTo>
                <a:cubicBezTo>
                  <a:pt x="10647873" y="286837"/>
                  <a:pt x="10639009" y="284668"/>
                  <a:pt x="10631756" y="277999"/>
                </a:cubicBezTo>
                <a:cubicBezTo>
                  <a:pt x="10620685" y="266401"/>
                  <a:pt x="10615257" y="265975"/>
                  <a:pt x="10604867" y="277992"/>
                </a:cubicBezTo>
                <a:cubicBezTo>
                  <a:pt x="10597149" y="285381"/>
                  <a:pt x="10589982" y="288394"/>
                  <a:pt x="10579125" y="287542"/>
                </a:cubicBezTo>
                <a:cubicBezTo>
                  <a:pt x="10559658" y="286646"/>
                  <a:pt x="10540614" y="280313"/>
                  <a:pt x="10522080" y="278228"/>
                </a:cubicBezTo>
                <a:cubicBezTo>
                  <a:pt x="10505667" y="275888"/>
                  <a:pt x="10489763" y="277795"/>
                  <a:pt x="10477125" y="289005"/>
                </a:cubicBezTo>
                <a:cubicBezTo>
                  <a:pt x="10470468" y="296265"/>
                  <a:pt x="10465972" y="294650"/>
                  <a:pt x="10458846" y="289043"/>
                </a:cubicBezTo>
                <a:cubicBezTo>
                  <a:pt x="10425593" y="262873"/>
                  <a:pt x="10389881" y="252077"/>
                  <a:pt x="10350696" y="275087"/>
                </a:cubicBezTo>
                <a:cubicBezTo>
                  <a:pt x="10344716" y="279035"/>
                  <a:pt x="10339160" y="277547"/>
                  <a:pt x="10333604" y="276060"/>
                </a:cubicBezTo>
                <a:cubicBezTo>
                  <a:pt x="10330169" y="274318"/>
                  <a:pt x="10325418" y="270579"/>
                  <a:pt x="10321559" y="274273"/>
                </a:cubicBezTo>
                <a:cubicBezTo>
                  <a:pt x="10317827" y="279029"/>
                  <a:pt x="10321517" y="282894"/>
                  <a:pt x="10323087" y="287015"/>
                </a:cubicBezTo>
                <a:cubicBezTo>
                  <a:pt x="10327032" y="293004"/>
                  <a:pt x="10324106" y="295509"/>
                  <a:pt x="10317744" y="296272"/>
                </a:cubicBezTo>
                <a:cubicBezTo>
                  <a:pt x="10311383" y="297035"/>
                  <a:pt x="10304766" y="295675"/>
                  <a:pt x="10298277" y="295376"/>
                </a:cubicBezTo>
                <a:cubicBezTo>
                  <a:pt x="10283984" y="292782"/>
                  <a:pt x="10271685" y="288871"/>
                  <a:pt x="10257223" y="293837"/>
                </a:cubicBezTo>
                <a:cubicBezTo>
                  <a:pt x="10254042" y="294219"/>
                  <a:pt x="10253787" y="292095"/>
                  <a:pt x="10252473" y="290098"/>
                </a:cubicBezTo>
                <a:cubicBezTo>
                  <a:pt x="10248146" y="280924"/>
                  <a:pt x="10240469" y="279690"/>
                  <a:pt x="10231987" y="280708"/>
                </a:cubicBezTo>
                <a:cubicBezTo>
                  <a:pt x="10200051" y="283460"/>
                  <a:pt x="10167861" y="284090"/>
                  <a:pt x="10135840" y="277160"/>
                </a:cubicBezTo>
                <a:cubicBezTo>
                  <a:pt x="10133592" y="276352"/>
                  <a:pt x="10130411" y="276733"/>
                  <a:pt x="10127358" y="278177"/>
                </a:cubicBezTo>
                <a:cubicBezTo>
                  <a:pt x="10118452" y="284630"/>
                  <a:pt x="10111708" y="282208"/>
                  <a:pt x="10105134" y="272225"/>
                </a:cubicBezTo>
                <a:cubicBezTo>
                  <a:pt x="10098559" y="262243"/>
                  <a:pt x="10092069" y="261944"/>
                  <a:pt x="10083546" y="271583"/>
                </a:cubicBezTo>
                <a:cubicBezTo>
                  <a:pt x="10079687" y="275277"/>
                  <a:pt x="10076888" y="278845"/>
                  <a:pt x="10073157" y="283600"/>
                </a:cubicBezTo>
                <a:cubicBezTo>
                  <a:pt x="10068151" y="277739"/>
                  <a:pt x="10063146" y="271876"/>
                  <a:pt x="10055724" y="272766"/>
                </a:cubicBezTo>
                <a:cubicBezTo>
                  <a:pt x="10047242" y="273784"/>
                  <a:pt x="10038633" y="273739"/>
                  <a:pt x="10031211" y="274629"/>
                </a:cubicBezTo>
                <a:cubicBezTo>
                  <a:pt x="10003516" y="276874"/>
                  <a:pt x="10000081" y="275132"/>
                  <a:pt x="9998345" y="305498"/>
                </a:cubicBezTo>
                <a:cubicBezTo>
                  <a:pt x="9998345" y="305498"/>
                  <a:pt x="9997285" y="305625"/>
                  <a:pt x="9997412" y="306687"/>
                </a:cubicBezTo>
                <a:cubicBezTo>
                  <a:pt x="9995505" y="317686"/>
                  <a:pt x="9991646" y="321381"/>
                  <a:pt x="9980661" y="319467"/>
                </a:cubicBezTo>
                <a:cubicBezTo>
                  <a:pt x="9932863" y="315505"/>
                  <a:pt x="9884387" y="314857"/>
                  <a:pt x="9836844" y="313020"/>
                </a:cubicBezTo>
                <a:cubicBezTo>
                  <a:pt x="9806646" y="312334"/>
                  <a:pt x="9775517" y="312835"/>
                  <a:pt x="9745447" y="313210"/>
                </a:cubicBezTo>
                <a:cubicBezTo>
                  <a:pt x="9708888" y="313287"/>
                  <a:pt x="9673686" y="306738"/>
                  <a:pt x="9637551" y="301378"/>
                </a:cubicBezTo>
                <a:cubicBezTo>
                  <a:pt x="9610281" y="298186"/>
                  <a:pt x="9584324" y="296991"/>
                  <a:pt x="9558964" y="309727"/>
                </a:cubicBezTo>
                <a:cubicBezTo>
                  <a:pt x="9548870" y="315245"/>
                  <a:pt x="9539073" y="314266"/>
                  <a:pt x="9527834" y="310229"/>
                </a:cubicBezTo>
                <a:cubicBezTo>
                  <a:pt x="9506542" y="303088"/>
                  <a:pt x="9483767" y="301512"/>
                  <a:pt x="9460569" y="305371"/>
                </a:cubicBezTo>
                <a:cubicBezTo>
                  <a:pt x="9440678" y="309911"/>
                  <a:pt x="9419345" y="311392"/>
                  <a:pt x="9398564" y="308499"/>
                </a:cubicBezTo>
                <a:cubicBezTo>
                  <a:pt x="9367052" y="305816"/>
                  <a:pt x="9335922" y="306318"/>
                  <a:pt x="9304114" y="310134"/>
                </a:cubicBezTo>
                <a:cubicBezTo>
                  <a:pt x="9283969" y="312549"/>
                  <a:pt x="9264629" y="312715"/>
                  <a:pt x="9245290" y="312880"/>
                </a:cubicBezTo>
                <a:cubicBezTo>
                  <a:pt x="9203175" y="311469"/>
                  <a:pt x="9160382" y="313370"/>
                  <a:pt x="9117844" y="317395"/>
                </a:cubicBezTo>
                <a:cubicBezTo>
                  <a:pt x="9075305" y="321419"/>
                  <a:pt x="9033022" y="327568"/>
                  <a:pt x="8991289" y="329341"/>
                </a:cubicBezTo>
                <a:cubicBezTo>
                  <a:pt x="8962280" y="329590"/>
                  <a:pt x="8933016" y="327714"/>
                  <a:pt x="8904771" y="334333"/>
                </a:cubicBezTo>
                <a:cubicBezTo>
                  <a:pt x="8859944" y="346172"/>
                  <a:pt x="8814903" y="347266"/>
                  <a:pt x="8770117" y="350483"/>
                </a:cubicBezTo>
                <a:cubicBezTo>
                  <a:pt x="8747597" y="351030"/>
                  <a:pt x="8724948" y="350514"/>
                  <a:pt x="8701750" y="354374"/>
                </a:cubicBezTo>
                <a:cubicBezTo>
                  <a:pt x="8675497" y="359677"/>
                  <a:pt x="8647421" y="358735"/>
                  <a:pt x="8621679" y="368286"/>
                </a:cubicBezTo>
                <a:cubicBezTo>
                  <a:pt x="8605224" y="374568"/>
                  <a:pt x="8588132" y="375541"/>
                  <a:pt x="8571846" y="374263"/>
                </a:cubicBezTo>
                <a:cubicBezTo>
                  <a:pt x="8553312" y="372177"/>
                  <a:pt x="8536220" y="373149"/>
                  <a:pt x="8518578" y="378497"/>
                </a:cubicBezTo>
                <a:cubicBezTo>
                  <a:pt x="8498009" y="386349"/>
                  <a:pt x="8475998" y="391143"/>
                  <a:pt x="8453860" y="394876"/>
                </a:cubicBezTo>
                <a:cubicBezTo>
                  <a:pt x="8423367" y="400687"/>
                  <a:pt x="8393806" y="405309"/>
                  <a:pt x="8364374" y="410994"/>
                </a:cubicBezTo>
                <a:cubicBezTo>
                  <a:pt x="8324465" y="419011"/>
                  <a:pt x="8284557" y="427028"/>
                  <a:pt x="8244648" y="435046"/>
                </a:cubicBezTo>
                <a:cubicBezTo>
                  <a:pt x="8220390" y="439033"/>
                  <a:pt x="8197318" y="443954"/>
                  <a:pt x="8174247" y="448875"/>
                </a:cubicBezTo>
                <a:cubicBezTo>
                  <a:pt x="8137519" y="456512"/>
                  <a:pt x="8102489" y="469330"/>
                  <a:pt x="8064233" y="464224"/>
                </a:cubicBezTo>
                <a:cubicBezTo>
                  <a:pt x="8058805" y="463798"/>
                  <a:pt x="8056940" y="466176"/>
                  <a:pt x="8057575" y="471485"/>
                </a:cubicBezTo>
                <a:cubicBezTo>
                  <a:pt x="8058468" y="478918"/>
                  <a:pt x="8062157" y="482784"/>
                  <a:pt x="8069579" y="481894"/>
                </a:cubicBezTo>
                <a:cubicBezTo>
                  <a:pt x="8077002" y="481003"/>
                  <a:pt x="8084296" y="479051"/>
                  <a:pt x="8091718" y="478161"/>
                </a:cubicBezTo>
                <a:cubicBezTo>
                  <a:pt x="8250249" y="454839"/>
                  <a:pt x="8409585" y="429266"/>
                  <a:pt x="8568372" y="408068"/>
                </a:cubicBezTo>
                <a:cubicBezTo>
                  <a:pt x="8714562" y="389458"/>
                  <a:pt x="8860879" y="371909"/>
                  <a:pt x="9007960" y="360732"/>
                </a:cubicBezTo>
                <a:cubicBezTo>
                  <a:pt x="9102834" y="353661"/>
                  <a:pt x="9196902" y="348842"/>
                  <a:pt x="9291224" y="346146"/>
                </a:cubicBezTo>
                <a:cubicBezTo>
                  <a:pt x="9373629" y="342725"/>
                  <a:pt x="9456416" y="342490"/>
                  <a:pt x="9539331" y="343316"/>
                </a:cubicBezTo>
                <a:cubicBezTo>
                  <a:pt x="9641712" y="345040"/>
                  <a:pt x="9742865" y="354450"/>
                  <a:pt x="9844822" y="361608"/>
                </a:cubicBezTo>
                <a:cubicBezTo>
                  <a:pt x="9877267" y="363103"/>
                  <a:pt x="9910348" y="369906"/>
                  <a:pt x="9942029" y="365029"/>
                </a:cubicBezTo>
                <a:cubicBezTo>
                  <a:pt x="9978079" y="360706"/>
                  <a:pt x="10012389" y="359822"/>
                  <a:pt x="10044751" y="378559"/>
                </a:cubicBezTo>
                <a:cubicBezTo>
                  <a:pt x="10057433" y="385655"/>
                  <a:pt x="10072404" y="384937"/>
                  <a:pt x="10086738" y="378909"/>
                </a:cubicBezTo>
                <a:cubicBezTo>
                  <a:pt x="10095899" y="374579"/>
                  <a:pt x="10105568" y="374496"/>
                  <a:pt x="10116426" y="375348"/>
                </a:cubicBezTo>
                <a:cubicBezTo>
                  <a:pt x="10132712" y="376627"/>
                  <a:pt x="10149380" y="381090"/>
                  <a:pt x="10165835" y="374808"/>
                </a:cubicBezTo>
                <a:cubicBezTo>
                  <a:pt x="10180297" y="369842"/>
                  <a:pt x="10191409" y="372817"/>
                  <a:pt x="10202352" y="383353"/>
                </a:cubicBezTo>
                <a:cubicBezTo>
                  <a:pt x="10206042" y="387219"/>
                  <a:pt x="10210411" y="387772"/>
                  <a:pt x="10215457" y="385013"/>
                </a:cubicBezTo>
                <a:cubicBezTo>
                  <a:pt x="10222497" y="380937"/>
                  <a:pt x="10230852" y="378858"/>
                  <a:pt x="10239716" y="381026"/>
                </a:cubicBezTo>
                <a:cubicBezTo>
                  <a:pt x="10266182" y="386469"/>
                  <a:pt x="10295064" y="385159"/>
                  <a:pt x="10321784" y="392725"/>
                </a:cubicBezTo>
                <a:cubicBezTo>
                  <a:pt x="10330775" y="395955"/>
                  <a:pt x="10339385" y="396000"/>
                  <a:pt x="10347358" y="390735"/>
                </a:cubicBezTo>
                <a:cubicBezTo>
                  <a:pt x="10364491" y="381141"/>
                  <a:pt x="10369920" y="381566"/>
                  <a:pt x="10383493" y="396095"/>
                </a:cubicBezTo>
                <a:cubicBezTo>
                  <a:pt x="10388498" y="401957"/>
                  <a:pt x="10394309" y="405568"/>
                  <a:pt x="10400670" y="404805"/>
                </a:cubicBezTo>
                <a:cubicBezTo>
                  <a:pt x="10423063" y="403197"/>
                  <a:pt x="10444227" y="409275"/>
                  <a:pt x="10465137" y="413230"/>
                </a:cubicBezTo>
                <a:cubicBezTo>
                  <a:pt x="10483925" y="417439"/>
                  <a:pt x="10502587" y="420587"/>
                  <a:pt x="10521289" y="415112"/>
                </a:cubicBezTo>
                <a:cubicBezTo>
                  <a:pt x="10528584" y="413160"/>
                  <a:pt x="10533080" y="414774"/>
                  <a:pt x="10536897" y="419703"/>
                </a:cubicBezTo>
                <a:cubicBezTo>
                  <a:pt x="10541903" y="425565"/>
                  <a:pt x="10548095" y="432362"/>
                  <a:pt x="10556323" y="429221"/>
                </a:cubicBezTo>
                <a:cubicBezTo>
                  <a:pt x="10573838" y="422812"/>
                  <a:pt x="10589573" y="428464"/>
                  <a:pt x="10603824" y="439680"/>
                </a:cubicBezTo>
                <a:cubicBezTo>
                  <a:pt x="10625074" y="455442"/>
                  <a:pt x="10649165" y="459015"/>
                  <a:pt x="10673720" y="448530"/>
                </a:cubicBezTo>
                <a:cubicBezTo>
                  <a:pt x="10683007" y="445263"/>
                  <a:pt x="10686443" y="447004"/>
                  <a:pt x="10687589" y="456560"/>
                </a:cubicBezTo>
                <a:cubicBezTo>
                  <a:pt x="10687971" y="459746"/>
                  <a:pt x="10688353" y="462931"/>
                  <a:pt x="10689668" y="464928"/>
                </a:cubicBezTo>
                <a:cubicBezTo>
                  <a:pt x="10706126" y="485573"/>
                  <a:pt x="10722456" y="505156"/>
                  <a:pt x="10751720" y="507031"/>
                </a:cubicBezTo>
                <a:cubicBezTo>
                  <a:pt x="10758209" y="507330"/>
                  <a:pt x="10757531" y="510643"/>
                  <a:pt x="10755920" y="515145"/>
                </a:cubicBezTo>
                <a:cubicBezTo>
                  <a:pt x="10755114" y="517395"/>
                  <a:pt x="10753248" y="519773"/>
                  <a:pt x="10751382" y="522151"/>
                </a:cubicBezTo>
                <a:cubicBezTo>
                  <a:pt x="10747651" y="526907"/>
                  <a:pt x="10743792" y="530601"/>
                  <a:pt x="10748797" y="536463"/>
                </a:cubicBezTo>
                <a:cubicBezTo>
                  <a:pt x="10752742" y="542453"/>
                  <a:pt x="10757534" y="537570"/>
                  <a:pt x="10762708" y="535872"/>
                </a:cubicBezTo>
                <a:cubicBezTo>
                  <a:pt x="10772929" y="531415"/>
                  <a:pt x="10784209" y="526831"/>
                  <a:pt x="10793456" y="532184"/>
                </a:cubicBezTo>
                <a:cubicBezTo>
                  <a:pt x="10804950" y="538345"/>
                  <a:pt x="10809869" y="534524"/>
                  <a:pt x="10816272" y="525139"/>
                </a:cubicBezTo>
                <a:cubicBezTo>
                  <a:pt x="10818138" y="522761"/>
                  <a:pt x="10820004" y="520384"/>
                  <a:pt x="10823058" y="518941"/>
                </a:cubicBezTo>
                <a:cubicBezTo>
                  <a:pt x="10825856" y="515373"/>
                  <a:pt x="10828909" y="513930"/>
                  <a:pt x="10833660" y="517669"/>
                </a:cubicBezTo>
                <a:cubicBezTo>
                  <a:pt x="10837223" y="520473"/>
                  <a:pt x="10837732" y="524720"/>
                  <a:pt x="10834934" y="528287"/>
                </a:cubicBezTo>
                <a:cubicBezTo>
                  <a:pt x="10832262" y="532915"/>
                  <a:pt x="10831712" y="537290"/>
                  <a:pt x="10827852" y="540984"/>
                </a:cubicBezTo>
                <a:cubicBezTo>
                  <a:pt x="10825859" y="542300"/>
                  <a:pt x="10823866" y="543616"/>
                  <a:pt x="10825308" y="546675"/>
                </a:cubicBezTo>
                <a:cubicBezTo>
                  <a:pt x="10826623" y="548671"/>
                  <a:pt x="10829677" y="547228"/>
                  <a:pt x="10831797" y="546973"/>
                </a:cubicBezTo>
                <a:cubicBezTo>
                  <a:pt x="10834978" y="546592"/>
                  <a:pt x="10837098" y="546338"/>
                  <a:pt x="10838965" y="543959"/>
                </a:cubicBezTo>
                <a:cubicBezTo>
                  <a:pt x="10840830" y="541581"/>
                  <a:pt x="10842951" y="541328"/>
                  <a:pt x="10845326" y="543196"/>
                </a:cubicBezTo>
                <a:cubicBezTo>
                  <a:pt x="10858390" y="553478"/>
                  <a:pt x="10872810" y="557133"/>
                  <a:pt x="10888587" y="554164"/>
                </a:cubicBezTo>
                <a:cubicBezTo>
                  <a:pt x="10895881" y="552212"/>
                  <a:pt x="10903303" y="551322"/>
                  <a:pt x="10910852" y="551494"/>
                </a:cubicBezTo>
                <a:cubicBezTo>
                  <a:pt x="10915093" y="550985"/>
                  <a:pt x="10921455" y="550222"/>
                  <a:pt x="10924212" y="555277"/>
                </a:cubicBezTo>
                <a:cubicBezTo>
                  <a:pt x="10925782" y="559397"/>
                  <a:pt x="10920863" y="563218"/>
                  <a:pt x="10918064" y="566785"/>
                </a:cubicBezTo>
                <a:cubicBezTo>
                  <a:pt x="10916198" y="569163"/>
                  <a:pt x="10914205" y="570479"/>
                  <a:pt x="10912339" y="572857"/>
                </a:cubicBezTo>
                <a:cubicBezTo>
                  <a:pt x="10910473" y="575235"/>
                  <a:pt x="10905427" y="577995"/>
                  <a:pt x="10908057" y="581987"/>
                </a:cubicBezTo>
                <a:cubicBezTo>
                  <a:pt x="10909626" y="586108"/>
                  <a:pt x="10914928" y="585472"/>
                  <a:pt x="10919041" y="583901"/>
                </a:cubicBezTo>
                <a:cubicBezTo>
                  <a:pt x="10928584" y="582757"/>
                  <a:pt x="10936261" y="583990"/>
                  <a:pt x="10946312" y="587093"/>
                </a:cubicBezTo>
                <a:cubicBezTo>
                  <a:pt x="10968791" y="595168"/>
                  <a:pt x="10979817" y="588460"/>
                  <a:pt x="10985753" y="566206"/>
                </a:cubicBezTo>
                <a:cubicBezTo>
                  <a:pt x="10987915" y="557330"/>
                  <a:pt x="10992706" y="552447"/>
                  <a:pt x="11001316" y="552492"/>
                </a:cubicBezTo>
                <a:cubicBezTo>
                  <a:pt x="11003736" y="572666"/>
                  <a:pt x="11006028" y="591779"/>
                  <a:pt x="11008448" y="611954"/>
                </a:cubicBezTo>
                <a:cubicBezTo>
                  <a:pt x="10993731" y="614795"/>
                  <a:pt x="10991187" y="620486"/>
                  <a:pt x="10996574" y="629534"/>
                </a:cubicBezTo>
                <a:cubicBezTo>
                  <a:pt x="10998017" y="632592"/>
                  <a:pt x="11002512" y="634207"/>
                  <a:pt x="11000774" y="637647"/>
                </a:cubicBezTo>
                <a:cubicBezTo>
                  <a:pt x="10997975" y="641213"/>
                  <a:pt x="10993606" y="640660"/>
                  <a:pt x="10990298" y="639980"/>
                </a:cubicBezTo>
                <a:cubicBezTo>
                  <a:pt x="10987118" y="640361"/>
                  <a:pt x="10984870" y="639554"/>
                  <a:pt x="10982622" y="638747"/>
                </a:cubicBezTo>
                <a:cubicBezTo>
                  <a:pt x="10976006" y="637386"/>
                  <a:pt x="10972952" y="638829"/>
                  <a:pt x="10972783" y="646389"/>
                </a:cubicBezTo>
                <a:cubicBezTo>
                  <a:pt x="10972232" y="650763"/>
                  <a:pt x="10969815" y="657516"/>
                  <a:pt x="10964132" y="654967"/>
                </a:cubicBezTo>
                <a:cubicBezTo>
                  <a:pt x="10956328" y="652670"/>
                  <a:pt x="10948906" y="653561"/>
                  <a:pt x="10941357" y="653389"/>
                </a:cubicBezTo>
                <a:cubicBezTo>
                  <a:pt x="10934868" y="653091"/>
                  <a:pt x="10927192" y="651857"/>
                  <a:pt x="10920025" y="654870"/>
                </a:cubicBezTo>
                <a:cubicBezTo>
                  <a:pt x="10913917" y="657758"/>
                  <a:pt x="10906750" y="660771"/>
                  <a:pt x="10913325" y="670754"/>
                </a:cubicBezTo>
                <a:cubicBezTo>
                  <a:pt x="10915828" y="673685"/>
                  <a:pt x="10913962" y="676063"/>
                  <a:pt x="10909848" y="677633"/>
                </a:cubicBezTo>
                <a:cubicBezTo>
                  <a:pt x="10893944" y="679541"/>
                  <a:pt x="10888133" y="675929"/>
                  <a:pt x="10885163" y="660129"/>
                </a:cubicBezTo>
                <a:cubicBezTo>
                  <a:pt x="10884526" y="654820"/>
                  <a:pt x="10882956" y="650700"/>
                  <a:pt x="10878460" y="649085"/>
                </a:cubicBezTo>
                <a:cubicBezTo>
                  <a:pt x="10870657" y="646790"/>
                  <a:pt x="10862980" y="645556"/>
                  <a:pt x="10854753" y="648697"/>
                </a:cubicBezTo>
                <a:cubicBezTo>
                  <a:pt x="10852632" y="648952"/>
                  <a:pt x="10852082" y="653326"/>
                  <a:pt x="10853396" y="655322"/>
                </a:cubicBezTo>
                <a:cubicBezTo>
                  <a:pt x="10853778" y="658508"/>
                  <a:pt x="10854288" y="662755"/>
                  <a:pt x="10852422" y="665133"/>
                </a:cubicBezTo>
                <a:cubicBezTo>
                  <a:pt x="10849623" y="668700"/>
                  <a:pt x="10846273" y="676641"/>
                  <a:pt x="10842329" y="670651"/>
                </a:cubicBezTo>
                <a:cubicBezTo>
                  <a:pt x="10832445" y="659989"/>
                  <a:pt x="10821843" y="661260"/>
                  <a:pt x="10810180" y="662660"/>
                </a:cubicBezTo>
                <a:cubicBezTo>
                  <a:pt x="10803691" y="662361"/>
                  <a:pt x="10797202" y="662062"/>
                  <a:pt x="10791264" y="657389"/>
                </a:cubicBezTo>
                <a:cubicBezTo>
                  <a:pt x="10768826" y="640692"/>
                  <a:pt x="10753050" y="643662"/>
                  <a:pt x="10741008" y="668802"/>
                </a:cubicBezTo>
                <a:cubicBezTo>
                  <a:pt x="10737530" y="675681"/>
                  <a:pt x="10732484" y="678441"/>
                  <a:pt x="10726418" y="672705"/>
                </a:cubicBezTo>
                <a:cubicBezTo>
                  <a:pt x="10712167" y="661490"/>
                  <a:pt x="10695753" y="659150"/>
                  <a:pt x="10678662" y="660123"/>
                </a:cubicBezTo>
                <a:cubicBezTo>
                  <a:pt x="10670052" y="660078"/>
                  <a:pt x="10661698" y="662157"/>
                  <a:pt x="10652028" y="662240"/>
                </a:cubicBezTo>
                <a:cubicBezTo>
                  <a:pt x="10635869" y="662024"/>
                  <a:pt x="10622085" y="663677"/>
                  <a:pt x="10618016" y="683553"/>
                </a:cubicBezTo>
                <a:cubicBezTo>
                  <a:pt x="10617124" y="676120"/>
                  <a:pt x="10617548" y="670684"/>
                  <a:pt x="10613603" y="664694"/>
                </a:cubicBezTo>
                <a:cubicBezTo>
                  <a:pt x="10609404" y="656582"/>
                  <a:pt x="10601600" y="654286"/>
                  <a:pt x="10594178" y="655176"/>
                </a:cubicBezTo>
                <a:cubicBezTo>
                  <a:pt x="10585823" y="657255"/>
                  <a:pt x="10592016" y="664052"/>
                  <a:pt x="10591465" y="668427"/>
                </a:cubicBezTo>
                <a:cubicBezTo>
                  <a:pt x="10591168" y="674925"/>
                  <a:pt x="10587437" y="679681"/>
                  <a:pt x="10580693" y="677259"/>
                </a:cubicBezTo>
                <a:cubicBezTo>
                  <a:pt x="10571702" y="674028"/>
                  <a:pt x="10564280" y="674918"/>
                  <a:pt x="10554865" y="677125"/>
                </a:cubicBezTo>
                <a:cubicBezTo>
                  <a:pt x="10543584" y="681709"/>
                  <a:pt x="10531921" y="683107"/>
                  <a:pt x="10520300" y="675885"/>
                </a:cubicBezTo>
                <a:cubicBezTo>
                  <a:pt x="10513301" y="671339"/>
                  <a:pt x="10507067" y="673163"/>
                  <a:pt x="10502402" y="679108"/>
                </a:cubicBezTo>
                <a:cubicBezTo>
                  <a:pt x="10499603" y="682676"/>
                  <a:pt x="10496805" y="686242"/>
                  <a:pt x="10494939" y="688620"/>
                </a:cubicBezTo>
                <a:cubicBezTo>
                  <a:pt x="10490147" y="693503"/>
                  <a:pt x="10487857" y="701318"/>
                  <a:pt x="10481241" y="699957"/>
                </a:cubicBezTo>
                <a:cubicBezTo>
                  <a:pt x="10474625" y="698596"/>
                  <a:pt x="10474794" y="691036"/>
                  <a:pt x="10474157" y="685727"/>
                </a:cubicBezTo>
                <a:cubicBezTo>
                  <a:pt x="10473520" y="680418"/>
                  <a:pt x="10469534" y="683051"/>
                  <a:pt x="10466226" y="682370"/>
                </a:cubicBezTo>
                <a:cubicBezTo>
                  <a:pt x="10463045" y="682752"/>
                  <a:pt x="10459864" y="683133"/>
                  <a:pt x="10461434" y="687253"/>
                </a:cubicBezTo>
                <a:cubicBezTo>
                  <a:pt x="10464955" y="698678"/>
                  <a:pt x="10458975" y="702627"/>
                  <a:pt x="10449560" y="704834"/>
                </a:cubicBezTo>
                <a:cubicBezTo>
                  <a:pt x="10440145" y="707040"/>
                  <a:pt x="10439595" y="711414"/>
                  <a:pt x="10446847" y="718084"/>
                </a:cubicBezTo>
                <a:cubicBezTo>
                  <a:pt x="10448162" y="720080"/>
                  <a:pt x="10451470" y="720761"/>
                  <a:pt x="10454779" y="721441"/>
                </a:cubicBezTo>
                <a:cubicBezTo>
                  <a:pt x="10483874" y="730877"/>
                  <a:pt x="10514325" y="733687"/>
                  <a:pt x="10545455" y="733185"/>
                </a:cubicBezTo>
                <a:cubicBezTo>
                  <a:pt x="10570224" y="733445"/>
                  <a:pt x="10593126" y="736084"/>
                  <a:pt x="10615181" y="749595"/>
                </a:cubicBezTo>
                <a:cubicBezTo>
                  <a:pt x="10627991" y="757752"/>
                  <a:pt x="10638001" y="769477"/>
                  <a:pt x="10647078" y="782390"/>
                </a:cubicBezTo>
                <a:cubicBezTo>
                  <a:pt x="10652973" y="768758"/>
                  <a:pt x="10658146" y="767060"/>
                  <a:pt x="10670023" y="776407"/>
                </a:cubicBezTo>
                <a:cubicBezTo>
                  <a:pt x="10673585" y="779211"/>
                  <a:pt x="10676343" y="784265"/>
                  <a:pt x="10675919" y="789702"/>
                </a:cubicBezTo>
                <a:cubicBezTo>
                  <a:pt x="10676005" y="799386"/>
                  <a:pt x="10683809" y="801681"/>
                  <a:pt x="10691358" y="801852"/>
                </a:cubicBezTo>
                <a:cubicBezTo>
                  <a:pt x="10699035" y="803086"/>
                  <a:pt x="10701579" y="797395"/>
                  <a:pt x="10704123" y="791705"/>
                </a:cubicBezTo>
                <a:cubicBezTo>
                  <a:pt x="10705606" y="786141"/>
                  <a:pt x="10704843" y="779771"/>
                  <a:pt x="10710440" y="772637"/>
                </a:cubicBezTo>
                <a:cubicBezTo>
                  <a:pt x="10708787" y="785760"/>
                  <a:pt x="10715531" y="788182"/>
                  <a:pt x="10724268" y="789289"/>
                </a:cubicBezTo>
                <a:cubicBezTo>
                  <a:pt x="10731817" y="789460"/>
                  <a:pt x="10740936" y="793752"/>
                  <a:pt x="10740640" y="800250"/>
                </a:cubicBezTo>
                <a:cubicBezTo>
                  <a:pt x="10739920" y="812185"/>
                  <a:pt x="10740261" y="823992"/>
                  <a:pt x="10733985" y="834438"/>
                </a:cubicBezTo>
                <a:cubicBezTo>
                  <a:pt x="10730381" y="840256"/>
                  <a:pt x="10726267" y="841826"/>
                  <a:pt x="10718718" y="841655"/>
                </a:cubicBezTo>
                <a:cubicBezTo>
                  <a:pt x="10713161" y="840166"/>
                  <a:pt x="10710786" y="838298"/>
                  <a:pt x="10711082" y="831799"/>
                </a:cubicBezTo>
                <a:cubicBezTo>
                  <a:pt x="10710573" y="827552"/>
                  <a:pt x="10707138" y="825810"/>
                  <a:pt x="10703957" y="826191"/>
                </a:cubicBezTo>
                <a:cubicBezTo>
                  <a:pt x="10691361" y="828779"/>
                  <a:pt x="10683175" y="823299"/>
                  <a:pt x="10674862" y="816756"/>
                </a:cubicBezTo>
                <a:cubicBezTo>
                  <a:pt x="10666676" y="811275"/>
                  <a:pt x="10657939" y="810169"/>
                  <a:pt x="10651408" y="818492"/>
                </a:cubicBezTo>
                <a:cubicBezTo>
                  <a:pt x="10646744" y="824437"/>
                  <a:pt x="10644368" y="822567"/>
                  <a:pt x="10644665" y="816069"/>
                </a:cubicBezTo>
                <a:cubicBezTo>
                  <a:pt x="10644155" y="811822"/>
                  <a:pt x="10641907" y="811014"/>
                  <a:pt x="10637412" y="809399"/>
                </a:cubicBezTo>
                <a:cubicBezTo>
                  <a:pt x="10618623" y="805190"/>
                  <a:pt x="10599538" y="807479"/>
                  <a:pt x="10582277" y="816012"/>
                </a:cubicBezTo>
                <a:cubicBezTo>
                  <a:pt x="10573244" y="821404"/>
                  <a:pt x="10563702" y="822548"/>
                  <a:pt x="10553905" y="821569"/>
                </a:cubicBezTo>
                <a:cubicBezTo>
                  <a:pt x="10545168" y="820463"/>
                  <a:pt x="10537110" y="816044"/>
                  <a:pt x="10530111" y="811498"/>
                </a:cubicBezTo>
                <a:cubicBezTo>
                  <a:pt x="10526548" y="808694"/>
                  <a:pt x="10523918" y="804701"/>
                  <a:pt x="10518999" y="808523"/>
                </a:cubicBezTo>
                <a:cubicBezTo>
                  <a:pt x="10514080" y="812343"/>
                  <a:pt x="10514589" y="816591"/>
                  <a:pt x="10516286" y="821772"/>
                </a:cubicBezTo>
                <a:cubicBezTo>
                  <a:pt x="10517856" y="825893"/>
                  <a:pt x="10520358" y="828824"/>
                  <a:pt x="10519807" y="833198"/>
                </a:cubicBezTo>
                <a:cubicBezTo>
                  <a:pt x="10521208" y="844878"/>
                  <a:pt x="10527146" y="849551"/>
                  <a:pt x="10538004" y="850403"/>
                </a:cubicBezTo>
                <a:cubicBezTo>
                  <a:pt x="10557598" y="852362"/>
                  <a:pt x="10575199" y="855636"/>
                  <a:pt x="10593988" y="859845"/>
                </a:cubicBezTo>
                <a:cubicBezTo>
                  <a:pt x="10605228" y="863883"/>
                  <a:pt x="10606924" y="869064"/>
                  <a:pt x="10600521" y="878449"/>
                </a:cubicBezTo>
                <a:cubicBezTo>
                  <a:pt x="10599461" y="878576"/>
                  <a:pt x="10599588" y="879638"/>
                  <a:pt x="10599715" y="880699"/>
                </a:cubicBezTo>
                <a:cubicBezTo>
                  <a:pt x="10598868" y="891572"/>
                  <a:pt x="10592211" y="898833"/>
                  <a:pt x="10585425" y="905033"/>
                </a:cubicBezTo>
                <a:cubicBezTo>
                  <a:pt x="10580634" y="909915"/>
                  <a:pt x="10578258" y="908046"/>
                  <a:pt x="10576689" y="903926"/>
                </a:cubicBezTo>
                <a:cubicBezTo>
                  <a:pt x="10573422" y="894624"/>
                  <a:pt x="10578214" y="889741"/>
                  <a:pt x="10586569" y="887662"/>
                </a:cubicBezTo>
                <a:cubicBezTo>
                  <a:pt x="10583811" y="882607"/>
                  <a:pt x="10580121" y="878741"/>
                  <a:pt x="10574820" y="879377"/>
                </a:cubicBezTo>
                <a:cubicBezTo>
                  <a:pt x="10571639" y="879759"/>
                  <a:pt x="10571088" y="884133"/>
                  <a:pt x="10570410" y="887446"/>
                </a:cubicBezTo>
                <a:cubicBezTo>
                  <a:pt x="10568079" y="903882"/>
                  <a:pt x="10564220" y="907576"/>
                  <a:pt x="10548189" y="908421"/>
                </a:cubicBezTo>
                <a:cubicBezTo>
                  <a:pt x="10533090" y="908078"/>
                  <a:pt x="10517186" y="909985"/>
                  <a:pt x="10502597" y="913889"/>
                </a:cubicBezTo>
                <a:cubicBezTo>
                  <a:pt x="10482834" y="919491"/>
                  <a:pt x="10478083" y="915752"/>
                  <a:pt x="10478844" y="895197"/>
                </a:cubicBezTo>
                <a:cubicBezTo>
                  <a:pt x="10478717" y="894135"/>
                  <a:pt x="10478590" y="893073"/>
                  <a:pt x="10478463" y="892011"/>
                </a:cubicBezTo>
                <a:cubicBezTo>
                  <a:pt x="10479141" y="888698"/>
                  <a:pt x="10481812" y="884069"/>
                  <a:pt x="10476256" y="882582"/>
                </a:cubicBezTo>
                <a:cubicBezTo>
                  <a:pt x="10470827" y="882156"/>
                  <a:pt x="10465271" y="880668"/>
                  <a:pt x="10462854" y="887421"/>
                </a:cubicBezTo>
                <a:cubicBezTo>
                  <a:pt x="10461244" y="891922"/>
                  <a:pt x="10459505" y="895361"/>
                  <a:pt x="10458955" y="899737"/>
                </a:cubicBezTo>
                <a:cubicBezTo>
                  <a:pt x="10455477" y="906616"/>
                  <a:pt x="10451363" y="908186"/>
                  <a:pt x="10444492" y="904702"/>
                </a:cubicBezTo>
                <a:cubicBezTo>
                  <a:pt x="10437749" y="902280"/>
                  <a:pt x="10438172" y="896843"/>
                  <a:pt x="10441904" y="892087"/>
                </a:cubicBezTo>
                <a:cubicBezTo>
                  <a:pt x="10442710" y="889836"/>
                  <a:pt x="10443642" y="888648"/>
                  <a:pt x="10444448" y="886396"/>
                </a:cubicBezTo>
                <a:cubicBezTo>
                  <a:pt x="10446314" y="884019"/>
                  <a:pt x="10445932" y="880833"/>
                  <a:pt x="10443557" y="878964"/>
                </a:cubicBezTo>
                <a:cubicBezTo>
                  <a:pt x="10440121" y="877222"/>
                  <a:pt x="10439443" y="880534"/>
                  <a:pt x="10437450" y="881850"/>
                </a:cubicBezTo>
                <a:cubicBezTo>
                  <a:pt x="10433591" y="885545"/>
                  <a:pt x="10430919" y="890173"/>
                  <a:pt x="10429435" y="895737"/>
                </a:cubicBezTo>
                <a:cubicBezTo>
                  <a:pt x="10423669" y="910431"/>
                  <a:pt x="10417562" y="913317"/>
                  <a:pt x="10402887" y="907538"/>
                </a:cubicBezTo>
                <a:cubicBezTo>
                  <a:pt x="10396144" y="905116"/>
                  <a:pt x="10389273" y="901631"/>
                  <a:pt x="10382529" y="899208"/>
                </a:cubicBezTo>
                <a:cubicBezTo>
                  <a:pt x="10378033" y="897594"/>
                  <a:pt x="10372604" y="897168"/>
                  <a:pt x="10369000" y="902985"/>
                </a:cubicBezTo>
                <a:cubicBezTo>
                  <a:pt x="10364463" y="909992"/>
                  <a:pt x="10362173" y="917806"/>
                  <a:pt x="10351443" y="918016"/>
                </a:cubicBezTo>
                <a:cubicBezTo>
                  <a:pt x="10344954" y="917717"/>
                  <a:pt x="10340968" y="920350"/>
                  <a:pt x="10335157" y="916738"/>
                </a:cubicBezTo>
                <a:cubicBezTo>
                  <a:pt x="10305976" y="897619"/>
                  <a:pt x="10275652" y="895870"/>
                  <a:pt x="10243547" y="906183"/>
                </a:cubicBezTo>
                <a:cubicBezTo>
                  <a:pt x="10238374" y="907881"/>
                  <a:pt x="10234005" y="907328"/>
                  <a:pt x="10229382" y="904651"/>
                </a:cubicBezTo>
                <a:cubicBezTo>
                  <a:pt x="10218693" y="896239"/>
                  <a:pt x="10206903" y="896576"/>
                  <a:pt x="10194434" y="900226"/>
                </a:cubicBezTo>
                <a:cubicBezTo>
                  <a:pt x="10176919" y="906635"/>
                  <a:pt x="10161652" y="913851"/>
                  <a:pt x="10146767" y="924253"/>
                </a:cubicBezTo>
                <a:cubicBezTo>
                  <a:pt x="10139854" y="929390"/>
                  <a:pt x="10132941" y="934528"/>
                  <a:pt x="10124333" y="934484"/>
                </a:cubicBezTo>
                <a:cubicBezTo>
                  <a:pt x="10096001" y="931419"/>
                  <a:pt x="10066314" y="934980"/>
                  <a:pt x="10039211" y="924228"/>
                </a:cubicBezTo>
                <a:cubicBezTo>
                  <a:pt x="10033528" y="921678"/>
                  <a:pt x="10029414" y="923248"/>
                  <a:pt x="10024622" y="928132"/>
                </a:cubicBezTo>
                <a:cubicBezTo>
                  <a:pt x="10022756" y="930510"/>
                  <a:pt x="10020891" y="932888"/>
                  <a:pt x="10018897" y="934204"/>
                </a:cubicBezTo>
                <a:cubicBezTo>
                  <a:pt x="10013723" y="935901"/>
                  <a:pt x="10015038" y="937898"/>
                  <a:pt x="10016481" y="940956"/>
                </a:cubicBezTo>
                <a:cubicBezTo>
                  <a:pt x="10019366" y="947073"/>
                  <a:pt x="10023988" y="949750"/>
                  <a:pt x="10030350" y="948986"/>
                </a:cubicBezTo>
                <a:cubicBezTo>
                  <a:pt x="10037772" y="948096"/>
                  <a:pt x="10041717" y="954086"/>
                  <a:pt x="10041421" y="960583"/>
                </a:cubicBezTo>
                <a:cubicBezTo>
                  <a:pt x="10040997" y="966020"/>
                  <a:pt x="10034381" y="964660"/>
                  <a:pt x="10030012" y="964106"/>
                </a:cubicBezTo>
                <a:cubicBezTo>
                  <a:pt x="10018095" y="963382"/>
                  <a:pt x="10013768" y="954207"/>
                  <a:pt x="10009568" y="946094"/>
                </a:cubicBezTo>
                <a:cubicBezTo>
                  <a:pt x="9991159" y="918143"/>
                  <a:pt x="9964565" y="911639"/>
                  <a:pt x="9936661" y="930065"/>
                </a:cubicBezTo>
                <a:cubicBezTo>
                  <a:pt x="9929621" y="934141"/>
                  <a:pt x="9922454" y="937154"/>
                  <a:pt x="9914905" y="936983"/>
                </a:cubicBezTo>
                <a:cubicBezTo>
                  <a:pt x="9909603" y="937618"/>
                  <a:pt x="9907356" y="936811"/>
                  <a:pt x="9906719" y="931502"/>
                </a:cubicBezTo>
                <a:cubicBezTo>
                  <a:pt x="9904512" y="922073"/>
                  <a:pt x="9900949" y="919268"/>
                  <a:pt x="9891789" y="923598"/>
                </a:cubicBezTo>
                <a:cubicBezTo>
                  <a:pt x="9874401" y="931069"/>
                  <a:pt x="9857437" y="933105"/>
                  <a:pt x="9839412" y="935266"/>
                </a:cubicBezTo>
                <a:cubicBezTo>
                  <a:pt x="9810658" y="937637"/>
                  <a:pt x="9784914" y="947188"/>
                  <a:pt x="9765196" y="971094"/>
                </a:cubicBezTo>
                <a:cubicBezTo>
                  <a:pt x="9765196" y="971094"/>
                  <a:pt x="9764009" y="970160"/>
                  <a:pt x="9763881" y="969098"/>
                </a:cubicBezTo>
                <a:cubicBezTo>
                  <a:pt x="9764560" y="965785"/>
                  <a:pt x="9766298" y="962345"/>
                  <a:pt x="9766849" y="957971"/>
                </a:cubicBezTo>
                <a:cubicBezTo>
                  <a:pt x="9767823" y="948160"/>
                  <a:pt x="9765194" y="944167"/>
                  <a:pt x="9755396" y="943188"/>
                </a:cubicBezTo>
                <a:cubicBezTo>
                  <a:pt x="9743479" y="942464"/>
                  <a:pt x="9740552" y="944969"/>
                  <a:pt x="9740893" y="956776"/>
                </a:cubicBezTo>
                <a:cubicBezTo>
                  <a:pt x="9741275" y="959961"/>
                  <a:pt x="9744160" y="966078"/>
                  <a:pt x="9737798" y="966841"/>
                </a:cubicBezTo>
                <a:cubicBezTo>
                  <a:pt x="9728383" y="969047"/>
                  <a:pt x="9721003" y="961315"/>
                  <a:pt x="9724225" y="952312"/>
                </a:cubicBezTo>
                <a:cubicBezTo>
                  <a:pt x="9726769" y="946622"/>
                  <a:pt x="9725327" y="943563"/>
                  <a:pt x="9718710" y="942202"/>
                </a:cubicBezTo>
                <a:cubicBezTo>
                  <a:pt x="9704290" y="938547"/>
                  <a:pt x="9689742" y="933829"/>
                  <a:pt x="9676001" y="926861"/>
                </a:cubicBezTo>
                <a:cubicBezTo>
                  <a:pt x="9664633" y="921761"/>
                  <a:pt x="9652843" y="922098"/>
                  <a:pt x="9642072" y="930930"/>
                </a:cubicBezTo>
                <a:cubicBezTo>
                  <a:pt x="9639273" y="934497"/>
                  <a:pt x="9635159" y="936067"/>
                  <a:pt x="9629858" y="936703"/>
                </a:cubicBezTo>
                <a:cubicBezTo>
                  <a:pt x="9621248" y="936658"/>
                  <a:pt x="9612639" y="936614"/>
                  <a:pt x="9604030" y="936569"/>
                </a:cubicBezTo>
                <a:cubicBezTo>
                  <a:pt x="9597667" y="937332"/>
                  <a:pt x="9591985" y="934783"/>
                  <a:pt x="9588972" y="927605"/>
                </a:cubicBezTo>
                <a:cubicBezTo>
                  <a:pt x="9587021" y="920299"/>
                  <a:pt x="9582652" y="919746"/>
                  <a:pt x="9576545" y="922632"/>
                </a:cubicBezTo>
                <a:cubicBezTo>
                  <a:pt x="9571372" y="924330"/>
                  <a:pt x="9565136" y="926155"/>
                  <a:pt x="9559962" y="927853"/>
                </a:cubicBezTo>
                <a:cubicBezTo>
                  <a:pt x="9547622" y="932564"/>
                  <a:pt x="9541091" y="940886"/>
                  <a:pt x="9540499" y="953882"/>
                </a:cubicBezTo>
                <a:cubicBezTo>
                  <a:pt x="9539948" y="958257"/>
                  <a:pt x="9540457" y="962504"/>
                  <a:pt x="9539906" y="966878"/>
                </a:cubicBezTo>
                <a:cubicBezTo>
                  <a:pt x="9532906" y="935406"/>
                  <a:pt x="9508943" y="932894"/>
                  <a:pt x="9484048" y="931572"/>
                </a:cubicBezTo>
                <a:cubicBezTo>
                  <a:pt x="9476370" y="930339"/>
                  <a:pt x="9471451" y="934160"/>
                  <a:pt x="9466659" y="939043"/>
                </a:cubicBezTo>
                <a:cubicBezTo>
                  <a:pt x="9461867" y="943926"/>
                  <a:pt x="9460383" y="949490"/>
                  <a:pt x="9463268" y="955606"/>
                </a:cubicBezTo>
                <a:cubicBezTo>
                  <a:pt x="9466025" y="960661"/>
                  <a:pt x="9470945" y="956839"/>
                  <a:pt x="9475186" y="956331"/>
                </a:cubicBezTo>
                <a:cubicBezTo>
                  <a:pt x="9478367" y="955949"/>
                  <a:pt x="9483540" y="954252"/>
                  <a:pt x="9485237" y="959434"/>
                </a:cubicBezTo>
                <a:cubicBezTo>
                  <a:pt x="9486807" y="963554"/>
                  <a:pt x="9485324" y="969117"/>
                  <a:pt x="9481337" y="971749"/>
                </a:cubicBezTo>
                <a:cubicBezTo>
                  <a:pt x="9477478" y="975443"/>
                  <a:pt x="9472177" y="976079"/>
                  <a:pt x="9467935" y="976588"/>
                </a:cubicBezTo>
                <a:cubicBezTo>
                  <a:pt x="9462634" y="977224"/>
                  <a:pt x="9457333" y="977860"/>
                  <a:pt x="9454661" y="982488"/>
                </a:cubicBezTo>
                <a:cubicBezTo>
                  <a:pt x="9460854" y="989285"/>
                  <a:pt x="9469718" y="991453"/>
                  <a:pt x="9477140" y="990563"/>
                </a:cubicBezTo>
                <a:cubicBezTo>
                  <a:pt x="9499661" y="990016"/>
                  <a:pt x="9520697" y="995033"/>
                  <a:pt x="9541734" y="1000049"/>
                </a:cubicBezTo>
                <a:cubicBezTo>
                  <a:pt x="9556154" y="1003705"/>
                  <a:pt x="9569937" y="1002052"/>
                  <a:pt x="9582703" y="991904"/>
                </a:cubicBezTo>
                <a:cubicBezTo>
                  <a:pt x="9586561" y="988210"/>
                  <a:pt x="9590930" y="988764"/>
                  <a:pt x="9595680" y="992502"/>
                </a:cubicBezTo>
                <a:cubicBezTo>
                  <a:pt x="9604121" y="1000106"/>
                  <a:pt x="9614300" y="1004271"/>
                  <a:pt x="9624480" y="1008435"/>
                </a:cubicBezTo>
                <a:cubicBezTo>
                  <a:pt x="9630035" y="1009924"/>
                  <a:pt x="9635336" y="1009288"/>
                  <a:pt x="9640256" y="1005466"/>
                </a:cubicBezTo>
                <a:cubicBezTo>
                  <a:pt x="9650095" y="997823"/>
                  <a:pt x="9661503" y="994302"/>
                  <a:pt x="9673548" y="996088"/>
                </a:cubicBezTo>
                <a:cubicBezTo>
                  <a:pt x="9684533" y="998002"/>
                  <a:pt x="9695518" y="999916"/>
                  <a:pt x="9705442" y="1001957"/>
                </a:cubicBezTo>
                <a:cubicBezTo>
                  <a:pt x="9713246" y="1004252"/>
                  <a:pt x="9717359" y="1002681"/>
                  <a:pt x="9717401" y="994060"/>
                </a:cubicBezTo>
                <a:cubicBezTo>
                  <a:pt x="9717825" y="988624"/>
                  <a:pt x="9719563" y="985184"/>
                  <a:pt x="9724864" y="984548"/>
                </a:cubicBezTo>
                <a:cubicBezTo>
                  <a:pt x="9736400" y="982087"/>
                  <a:pt x="9740218" y="987015"/>
                  <a:pt x="9738310" y="998015"/>
                </a:cubicBezTo>
                <a:cubicBezTo>
                  <a:pt x="9735852" y="1013389"/>
                  <a:pt x="9739415" y="1016192"/>
                  <a:pt x="9754260" y="1014412"/>
                </a:cubicBezTo>
                <a:cubicBezTo>
                  <a:pt x="9763801" y="1013268"/>
                  <a:pt x="9773217" y="1011062"/>
                  <a:pt x="9781571" y="1008982"/>
                </a:cubicBezTo>
                <a:cubicBezTo>
                  <a:pt x="9795355" y="1007330"/>
                  <a:pt x="9807823" y="1003679"/>
                  <a:pt x="9821183" y="1007463"/>
                </a:cubicBezTo>
                <a:cubicBezTo>
                  <a:pt x="9828860" y="1008696"/>
                  <a:pt x="9834544" y="1011245"/>
                  <a:pt x="9833696" y="1022118"/>
                </a:cubicBezTo>
                <a:cubicBezTo>
                  <a:pt x="9832467" y="1029805"/>
                  <a:pt x="9837472" y="1035667"/>
                  <a:pt x="9845954" y="1034650"/>
                </a:cubicBezTo>
                <a:cubicBezTo>
                  <a:pt x="9872589" y="1032532"/>
                  <a:pt x="9897060" y="1039291"/>
                  <a:pt x="9921660" y="1047112"/>
                </a:cubicBezTo>
                <a:cubicBezTo>
                  <a:pt x="9940576" y="1052383"/>
                  <a:pt x="9951306" y="1052173"/>
                  <a:pt x="9960804" y="1032724"/>
                </a:cubicBezTo>
                <a:cubicBezTo>
                  <a:pt x="9961865" y="1032596"/>
                  <a:pt x="9962925" y="1032469"/>
                  <a:pt x="9962925" y="1032469"/>
                </a:cubicBezTo>
                <a:cubicBezTo>
                  <a:pt x="9967547" y="1035146"/>
                  <a:pt x="9963393" y="1045338"/>
                  <a:pt x="9969754" y="1044575"/>
                </a:cubicBezTo>
                <a:cubicBezTo>
                  <a:pt x="9975055" y="1043940"/>
                  <a:pt x="9978533" y="1037060"/>
                  <a:pt x="9981077" y="1031369"/>
                </a:cubicBezTo>
                <a:cubicBezTo>
                  <a:pt x="9982010" y="1030180"/>
                  <a:pt x="9982815" y="1027929"/>
                  <a:pt x="9983748" y="1026740"/>
                </a:cubicBezTo>
                <a:cubicBezTo>
                  <a:pt x="9987098" y="1018799"/>
                  <a:pt x="9989387" y="1010985"/>
                  <a:pt x="9990616" y="1003298"/>
                </a:cubicBezTo>
                <a:cubicBezTo>
                  <a:pt x="9992100" y="997735"/>
                  <a:pt x="9996214" y="996164"/>
                  <a:pt x="10001770" y="997652"/>
                </a:cubicBezTo>
                <a:cubicBezTo>
                  <a:pt x="10005206" y="999394"/>
                  <a:pt x="10009829" y="1002071"/>
                  <a:pt x="10008217" y="1006572"/>
                </a:cubicBezTo>
                <a:cubicBezTo>
                  <a:pt x="10000331" y="1021520"/>
                  <a:pt x="10007160" y="1033626"/>
                  <a:pt x="10012929" y="1045859"/>
                </a:cubicBezTo>
                <a:cubicBezTo>
                  <a:pt x="10015942" y="1053038"/>
                  <a:pt x="10018444" y="1055969"/>
                  <a:pt x="10024041" y="1048835"/>
                </a:cubicBezTo>
                <a:cubicBezTo>
                  <a:pt x="10033625" y="1039069"/>
                  <a:pt x="10046222" y="1036481"/>
                  <a:pt x="10057629" y="1032959"/>
                </a:cubicBezTo>
                <a:cubicBezTo>
                  <a:pt x="10061743" y="1031388"/>
                  <a:pt x="10064924" y="1031007"/>
                  <a:pt x="10066366" y="1034064"/>
                </a:cubicBezTo>
                <a:cubicBezTo>
                  <a:pt x="10074256" y="1046044"/>
                  <a:pt x="10086174" y="1046769"/>
                  <a:pt x="10098092" y="1047493"/>
                </a:cubicBezTo>
                <a:cubicBezTo>
                  <a:pt x="10109076" y="1049407"/>
                  <a:pt x="10119934" y="1050259"/>
                  <a:pt x="10126381" y="1059179"/>
                </a:cubicBezTo>
                <a:cubicBezTo>
                  <a:pt x="10129138" y="1064234"/>
                  <a:pt x="10131259" y="1063980"/>
                  <a:pt x="10136433" y="1062283"/>
                </a:cubicBezTo>
                <a:cubicBezTo>
                  <a:pt x="10154881" y="1054684"/>
                  <a:pt x="10172906" y="1052523"/>
                  <a:pt x="10190211" y="1062295"/>
                </a:cubicBezTo>
                <a:cubicBezTo>
                  <a:pt x="10197082" y="1065779"/>
                  <a:pt x="10201323" y="1065271"/>
                  <a:pt x="10207302" y="1061322"/>
                </a:cubicBezTo>
                <a:cubicBezTo>
                  <a:pt x="10220322" y="1053298"/>
                  <a:pt x="10234105" y="1051645"/>
                  <a:pt x="10249035" y="1059548"/>
                </a:cubicBezTo>
                <a:cubicBezTo>
                  <a:pt x="10252598" y="1062352"/>
                  <a:pt x="10255906" y="1063032"/>
                  <a:pt x="10259893" y="1060401"/>
                </a:cubicBezTo>
                <a:cubicBezTo>
                  <a:pt x="10277153" y="1051868"/>
                  <a:pt x="10309174" y="1058798"/>
                  <a:pt x="10320627" y="1073580"/>
                </a:cubicBezTo>
                <a:cubicBezTo>
                  <a:pt x="10328090" y="1064068"/>
                  <a:pt x="10338566" y="1061736"/>
                  <a:pt x="10348490" y="1063776"/>
                </a:cubicBezTo>
                <a:cubicBezTo>
                  <a:pt x="10362911" y="1067433"/>
                  <a:pt x="10377881" y="1066714"/>
                  <a:pt x="10392853" y="1065996"/>
                </a:cubicBezTo>
                <a:cubicBezTo>
                  <a:pt x="10413252" y="1065702"/>
                  <a:pt x="10425680" y="1070675"/>
                  <a:pt x="10433655" y="1092337"/>
                </a:cubicBezTo>
                <a:cubicBezTo>
                  <a:pt x="10433910" y="1094461"/>
                  <a:pt x="10435097" y="1095395"/>
                  <a:pt x="10435352" y="1097519"/>
                </a:cubicBezTo>
                <a:cubicBezTo>
                  <a:pt x="10438364" y="1104697"/>
                  <a:pt x="10442733" y="1105251"/>
                  <a:pt x="10447397" y="1099306"/>
                </a:cubicBezTo>
                <a:cubicBezTo>
                  <a:pt x="10451129" y="1094549"/>
                  <a:pt x="10454861" y="1089794"/>
                  <a:pt x="10459653" y="1084910"/>
                </a:cubicBezTo>
                <a:cubicBezTo>
                  <a:pt x="10476827" y="1066695"/>
                  <a:pt x="10498670" y="1069460"/>
                  <a:pt x="10513007" y="1090360"/>
                </a:cubicBezTo>
                <a:cubicBezTo>
                  <a:pt x="10518394" y="1099407"/>
                  <a:pt x="10525775" y="1107139"/>
                  <a:pt x="10536081" y="1112365"/>
                </a:cubicBezTo>
                <a:cubicBezTo>
                  <a:pt x="10545327" y="1117718"/>
                  <a:pt x="10554573" y="1123072"/>
                  <a:pt x="10561021" y="1131993"/>
                </a:cubicBezTo>
                <a:cubicBezTo>
                  <a:pt x="10566109" y="1120612"/>
                  <a:pt x="10558219" y="1108633"/>
                  <a:pt x="10563307" y="1097252"/>
                </a:cubicBezTo>
                <a:cubicBezTo>
                  <a:pt x="10574505" y="1109910"/>
                  <a:pt x="10574505" y="1109910"/>
                  <a:pt x="10588458" y="1100698"/>
                </a:cubicBezTo>
                <a:cubicBezTo>
                  <a:pt x="10594564" y="1097811"/>
                  <a:pt x="10598678" y="1096241"/>
                  <a:pt x="10605422" y="1098664"/>
                </a:cubicBezTo>
                <a:cubicBezTo>
                  <a:pt x="10623278" y="1104062"/>
                  <a:pt x="10640879" y="1107336"/>
                  <a:pt x="10658480" y="1110610"/>
                </a:cubicBezTo>
                <a:cubicBezTo>
                  <a:pt x="10712471" y="1121368"/>
                  <a:pt x="10766758" y="1125628"/>
                  <a:pt x="10820070" y="1139698"/>
                </a:cubicBezTo>
                <a:cubicBezTo>
                  <a:pt x="10824439" y="1140252"/>
                  <a:pt x="10830800" y="1139489"/>
                  <a:pt x="10831437" y="1144798"/>
                </a:cubicBezTo>
                <a:cubicBezTo>
                  <a:pt x="10833134" y="1149980"/>
                  <a:pt x="10828087" y="1152739"/>
                  <a:pt x="10825289" y="1156305"/>
                </a:cubicBezTo>
                <a:cubicBezTo>
                  <a:pt x="10822363" y="1158811"/>
                  <a:pt x="10818376" y="1161443"/>
                  <a:pt x="10821006" y="1165437"/>
                </a:cubicBezTo>
                <a:cubicBezTo>
                  <a:pt x="10822703" y="1170618"/>
                  <a:pt x="10827199" y="1172233"/>
                  <a:pt x="10831568" y="1172786"/>
                </a:cubicBezTo>
                <a:cubicBezTo>
                  <a:pt x="10834748" y="1172405"/>
                  <a:pt x="10837929" y="1172023"/>
                  <a:pt x="10841110" y="1171642"/>
                </a:cubicBezTo>
                <a:cubicBezTo>
                  <a:pt x="10856081" y="1170923"/>
                  <a:pt x="10865582" y="1178401"/>
                  <a:pt x="10867365" y="1193266"/>
                </a:cubicBezTo>
                <a:cubicBezTo>
                  <a:pt x="10868002" y="1198575"/>
                  <a:pt x="10868638" y="1203884"/>
                  <a:pt x="10867155" y="1209447"/>
                </a:cubicBezTo>
                <a:cubicBezTo>
                  <a:pt x="10866858" y="1215945"/>
                  <a:pt x="10871481" y="1218622"/>
                  <a:pt x="10877588" y="1215735"/>
                </a:cubicBezTo>
                <a:cubicBezTo>
                  <a:pt x="10888869" y="1211151"/>
                  <a:pt x="10893152" y="1202021"/>
                  <a:pt x="10890309" y="1187283"/>
                </a:cubicBezTo>
                <a:cubicBezTo>
                  <a:pt x="10898750" y="1194887"/>
                  <a:pt x="10904942" y="1201684"/>
                  <a:pt x="10909142" y="1209797"/>
                </a:cubicBezTo>
                <a:cubicBezTo>
                  <a:pt x="10913341" y="1217910"/>
                  <a:pt x="10912453" y="1237404"/>
                  <a:pt x="10905795" y="1244665"/>
                </a:cubicBezTo>
                <a:cubicBezTo>
                  <a:pt x="10897144" y="1253242"/>
                  <a:pt x="10886965" y="1249078"/>
                  <a:pt x="10879033" y="1245721"/>
                </a:cubicBezTo>
                <a:cubicBezTo>
                  <a:pt x="10867667" y="1240621"/>
                  <a:pt x="10855495" y="1237773"/>
                  <a:pt x="10842771" y="1239299"/>
                </a:cubicBezTo>
                <a:cubicBezTo>
                  <a:pt x="10835349" y="1240189"/>
                  <a:pt x="10826867" y="1241206"/>
                  <a:pt x="10818385" y="1242224"/>
                </a:cubicBezTo>
                <a:cubicBezTo>
                  <a:pt x="10783396" y="1246420"/>
                  <a:pt x="10748831" y="1245180"/>
                  <a:pt x="10718207" y="1223003"/>
                </a:cubicBezTo>
                <a:cubicBezTo>
                  <a:pt x="10706458" y="1214718"/>
                  <a:pt x="10700479" y="1218667"/>
                  <a:pt x="10696705" y="1232044"/>
                </a:cubicBezTo>
                <a:cubicBezTo>
                  <a:pt x="10695900" y="1234294"/>
                  <a:pt x="10698402" y="1237227"/>
                  <a:pt x="10695349" y="1238670"/>
                </a:cubicBezTo>
                <a:cubicBezTo>
                  <a:pt x="10692168" y="1239051"/>
                  <a:pt x="10689793" y="1237181"/>
                  <a:pt x="10688478" y="1235185"/>
                </a:cubicBezTo>
                <a:cubicBezTo>
                  <a:pt x="10687163" y="1233188"/>
                  <a:pt x="10685848" y="1231192"/>
                  <a:pt x="10684660" y="1230257"/>
                </a:cubicBezTo>
                <a:cubicBezTo>
                  <a:pt x="10680843" y="1225330"/>
                  <a:pt x="10676092" y="1221592"/>
                  <a:pt x="10671428" y="1227536"/>
                </a:cubicBezTo>
                <a:cubicBezTo>
                  <a:pt x="10665703" y="1233608"/>
                  <a:pt x="10674313" y="1233653"/>
                  <a:pt x="10676815" y="1236584"/>
                </a:cubicBezTo>
                <a:cubicBezTo>
                  <a:pt x="10676943" y="1237645"/>
                  <a:pt x="10678003" y="1237519"/>
                  <a:pt x="10678130" y="1238580"/>
                </a:cubicBezTo>
                <a:cubicBezTo>
                  <a:pt x="10680505" y="1240450"/>
                  <a:pt x="10681947" y="1243508"/>
                  <a:pt x="10680082" y="1245886"/>
                </a:cubicBezTo>
                <a:cubicBezTo>
                  <a:pt x="10678343" y="1249325"/>
                  <a:pt x="10676223" y="1249580"/>
                  <a:pt x="10672787" y="1247837"/>
                </a:cubicBezTo>
                <a:cubicBezTo>
                  <a:pt x="10666044" y="1245415"/>
                  <a:pt x="10659883" y="1245616"/>
                  <a:pt x="10654524" y="1248008"/>
                </a:cubicBezTo>
                <a:lnTo>
                  <a:pt x="10649076" y="1253403"/>
                </a:lnTo>
                <a:lnTo>
                  <a:pt x="10655504" y="1252145"/>
                </a:lnTo>
                <a:cubicBezTo>
                  <a:pt x="10667721" y="1251830"/>
                  <a:pt x="10680014" y="1255341"/>
                  <a:pt x="10692911" y="1260697"/>
                </a:cubicBezTo>
                <a:cubicBezTo>
                  <a:pt x="10705716" y="1265298"/>
                  <a:pt x="10720033" y="1269718"/>
                  <a:pt x="10734771" y="1264882"/>
                </a:cubicBezTo>
                <a:cubicBezTo>
                  <a:pt x="10741959" y="1260951"/>
                  <a:pt x="10745523" y="1265126"/>
                  <a:pt x="10746249" y="1271175"/>
                </a:cubicBezTo>
                <a:cubicBezTo>
                  <a:pt x="10746793" y="1275712"/>
                  <a:pt x="10747155" y="1278736"/>
                  <a:pt x="10747518" y="1281761"/>
                </a:cubicBezTo>
                <a:lnTo>
                  <a:pt x="10747996" y="1284087"/>
                </a:lnTo>
                <a:lnTo>
                  <a:pt x="10749656" y="1283452"/>
                </a:lnTo>
                <a:cubicBezTo>
                  <a:pt x="10751061" y="1283957"/>
                  <a:pt x="10752080" y="1285719"/>
                  <a:pt x="10752992" y="1288841"/>
                </a:cubicBezTo>
                <a:lnTo>
                  <a:pt x="10756711" y="1291982"/>
                </a:lnTo>
                <a:lnTo>
                  <a:pt x="10762197" y="1289204"/>
                </a:lnTo>
                <a:cubicBezTo>
                  <a:pt x="10776391" y="1279832"/>
                  <a:pt x="10792276" y="1271791"/>
                  <a:pt x="10806833" y="1265443"/>
                </a:cubicBezTo>
                <a:cubicBezTo>
                  <a:pt x="10812692" y="1263206"/>
                  <a:pt x="10818551" y="1260970"/>
                  <a:pt x="10823625" y="1264963"/>
                </a:cubicBezTo>
                <a:cubicBezTo>
                  <a:pt x="10828700" y="1268956"/>
                  <a:pt x="10826405" y="1275367"/>
                  <a:pt x="10823929" y="1280266"/>
                </a:cubicBezTo>
                <a:cubicBezTo>
                  <a:pt x="10817830" y="1293271"/>
                  <a:pt x="10823086" y="1298777"/>
                  <a:pt x="10835347" y="1298840"/>
                </a:cubicBezTo>
                <a:cubicBezTo>
                  <a:pt x="10840059" y="1299808"/>
                  <a:pt x="10844952" y="1302290"/>
                  <a:pt x="10849482" y="1301746"/>
                </a:cubicBezTo>
                <a:cubicBezTo>
                  <a:pt x="10860053" y="1300478"/>
                  <a:pt x="10862107" y="1304834"/>
                  <a:pt x="10857155" y="1314633"/>
                </a:cubicBezTo>
                <a:cubicBezTo>
                  <a:pt x="10854497" y="1318019"/>
                  <a:pt x="10852021" y="1322918"/>
                  <a:pt x="10856915" y="1325399"/>
                </a:cubicBezTo>
                <a:cubicBezTo>
                  <a:pt x="10860479" y="1329574"/>
                  <a:pt x="10864827" y="1327518"/>
                  <a:pt x="10869177" y="1325463"/>
                </a:cubicBezTo>
                <a:cubicBezTo>
                  <a:pt x="10880532" y="1317965"/>
                  <a:pt x="10892975" y="1319541"/>
                  <a:pt x="10906929" y="1320935"/>
                </a:cubicBezTo>
                <a:cubicBezTo>
                  <a:pt x="10949152" y="1328143"/>
                  <a:pt x="10984125" y="1313211"/>
                  <a:pt x="11016317" y="1287874"/>
                </a:cubicBezTo>
                <a:cubicBezTo>
                  <a:pt x="11021995" y="1284125"/>
                  <a:pt x="11024108" y="1276201"/>
                  <a:pt x="11031477" y="1273783"/>
                </a:cubicBezTo>
                <a:cubicBezTo>
                  <a:pt x="11030873" y="1281525"/>
                  <a:pt x="11030089" y="1287756"/>
                  <a:pt x="11029485" y="1295498"/>
                </a:cubicBezTo>
                <a:cubicBezTo>
                  <a:pt x="11028280" y="1310983"/>
                  <a:pt x="11035408" y="1319332"/>
                  <a:pt x="11049361" y="1320727"/>
                </a:cubicBezTo>
                <a:cubicBezTo>
                  <a:pt x="11095933" y="1325880"/>
                  <a:pt x="11142505" y="1331032"/>
                  <a:pt x="11189077" y="1336184"/>
                </a:cubicBezTo>
                <a:cubicBezTo>
                  <a:pt x="11206051" y="1337217"/>
                  <a:pt x="11222480" y="1333712"/>
                  <a:pt x="11239817" y="1337768"/>
                </a:cubicBezTo>
                <a:cubicBezTo>
                  <a:pt x="11250932" y="1341038"/>
                  <a:pt x="11257517" y="1344850"/>
                  <a:pt x="11256129" y="1358823"/>
                </a:cubicBezTo>
                <a:cubicBezTo>
                  <a:pt x="11256614" y="1375639"/>
                  <a:pt x="11269783" y="1383264"/>
                  <a:pt x="11283976" y="1373892"/>
                </a:cubicBezTo>
                <a:cubicBezTo>
                  <a:pt x="11295332" y="1366394"/>
                  <a:pt x="11304573" y="1366820"/>
                  <a:pt x="11315870" y="1371601"/>
                </a:cubicBezTo>
                <a:cubicBezTo>
                  <a:pt x="11322635" y="1376925"/>
                  <a:pt x="11328676" y="1376200"/>
                  <a:pt x="11335501" y="1369246"/>
                </a:cubicBezTo>
                <a:cubicBezTo>
                  <a:pt x="11342144" y="1360779"/>
                  <a:pt x="11351024" y="1358181"/>
                  <a:pt x="11360628" y="1361630"/>
                </a:cubicBezTo>
                <a:cubicBezTo>
                  <a:pt x="11366850" y="1362418"/>
                  <a:pt x="11374944" y="1366049"/>
                  <a:pt x="11380984" y="1365325"/>
                </a:cubicBezTo>
                <a:cubicBezTo>
                  <a:pt x="11390045" y="1364239"/>
                  <a:pt x="11393609" y="1368412"/>
                  <a:pt x="11396026" y="1375793"/>
                </a:cubicBezTo>
                <a:cubicBezTo>
                  <a:pt x="11402370" y="1390372"/>
                  <a:pt x="11405572" y="1391522"/>
                  <a:pt x="11419584" y="1380638"/>
                </a:cubicBezTo>
                <a:cubicBezTo>
                  <a:pt x="11427919" y="1373502"/>
                  <a:pt x="11436073" y="1364854"/>
                  <a:pt x="11446281" y="1360561"/>
                </a:cubicBezTo>
                <a:cubicBezTo>
                  <a:pt x="11446462" y="1362074"/>
                  <a:pt x="11447972" y="1361893"/>
                  <a:pt x="11448153" y="1363405"/>
                </a:cubicBezTo>
                <a:cubicBezTo>
                  <a:pt x="11436921" y="1384694"/>
                  <a:pt x="11436921" y="1384694"/>
                  <a:pt x="11451541" y="1404417"/>
                </a:cubicBezTo>
                <a:cubicBezTo>
                  <a:pt x="11453413" y="1407260"/>
                  <a:pt x="11455286" y="1410105"/>
                  <a:pt x="11456977" y="1411435"/>
                </a:cubicBezTo>
                <a:cubicBezTo>
                  <a:pt x="11472142" y="1435695"/>
                  <a:pt x="11490807" y="1438059"/>
                  <a:pt x="11515027" y="1422882"/>
                </a:cubicBezTo>
                <a:cubicBezTo>
                  <a:pt x="11527711" y="1413690"/>
                  <a:pt x="11537316" y="1417140"/>
                  <a:pt x="11540639" y="1432083"/>
                </a:cubicBezTo>
                <a:cubicBezTo>
                  <a:pt x="11543056" y="1439462"/>
                  <a:pt x="11543963" y="1447024"/>
                  <a:pt x="11543360" y="1454766"/>
                </a:cubicBezTo>
                <a:cubicBezTo>
                  <a:pt x="11541369" y="1476481"/>
                  <a:pt x="11522464" y="1484885"/>
                  <a:pt x="11505730" y="1473086"/>
                </a:cubicBezTo>
                <a:cubicBezTo>
                  <a:pt x="11492380" y="1463948"/>
                  <a:pt x="11479755" y="1460861"/>
                  <a:pt x="11465802" y="1459466"/>
                </a:cubicBezTo>
                <a:cubicBezTo>
                  <a:pt x="11452029" y="1459584"/>
                  <a:pt x="11439405" y="1456495"/>
                  <a:pt x="11429075" y="1446997"/>
                </a:cubicBezTo>
                <a:cubicBezTo>
                  <a:pt x="11413307" y="1430479"/>
                  <a:pt x="11405576" y="1429873"/>
                  <a:pt x="11390779" y="1446988"/>
                </a:cubicBezTo>
                <a:cubicBezTo>
                  <a:pt x="11379786" y="1457510"/>
                  <a:pt x="11369578" y="1461803"/>
                  <a:pt x="11354115" y="1460589"/>
                </a:cubicBezTo>
                <a:cubicBezTo>
                  <a:pt x="11326389" y="1459312"/>
                  <a:pt x="11299267" y="1450293"/>
                  <a:pt x="11272870" y="1447323"/>
                </a:cubicBezTo>
                <a:cubicBezTo>
                  <a:pt x="11249493" y="1443990"/>
                  <a:pt x="11226842" y="1446707"/>
                  <a:pt x="11208843" y="1462672"/>
                </a:cubicBezTo>
                <a:cubicBezTo>
                  <a:pt x="11199361" y="1473013"/>
                  <a:pt x="11192958" y="1470713"/>
                  <a:pt x="11182809" y="1462727"/>
                </a:cubicBezTo>
                <a:cubicBezTo>
                  <a:pt x="11135448" y="1425454"/>
                  <a:pt x="11084587" y="1410078"/>
                  <a:pt x="11028777" y="1442850"/>
                </a:cubicBezTo>
                <a:cubicBezTo>
                  <a:pt x="11020261" y="1448473"/>
                  <a:pt x="11012347" y="1446354"/>
                  <a:pt x="11004434" y="1444235"/>
                </a:cubicBezTo>
                <a:cubicBezTo>
                  <a:pt x="10999541" y="1441754"/>
                  <a:pt x="10992775" y="1436430"/>
                  <a:pt x="10987279" y="1441690"/>
                </a:cubicBezTo>
                <a:cubicBezTo>
                  <a:pt x="10981964" y="1448464"/>
                  <a:pt x="10987219" y="1453969"/>
                  <a:pt x="10989456" y="1459838"/>
                </a:cubicBezTo>
                <a:cubicBezTo>
                  <a:pt x="10995074" y="1468368"/>
                  <a:pt x="10990906" y="1471936"/>
                  <a:pt x="10981846" y="1473023"/>
                </a:cubicBezTo>
                <a:cubicBezTo>
                  <a:pt x="10972786" y="1474109"/>
                  <a:pt x="10963362" y="1472171"/>
                  <a:pt x="10954120" y="1471746"/>
                </a:cubicBezTo>
                <a:lnTo>
                  <a:pt x="10953400" y="1471619"/>
                </a:lnTo>
                <a:lnTo>
                  <a:pt x="10930022" y="1481602"/>
                </a:lnTo>
                <a:lnTo>
                  <a:pt x="10933796" y="1483516"/>
                </a:lnTo>
                <a:cubicBezTo>
                  <a:pt x="10935805" y="1485699"/>
                  <a:pt x="10936717" y="1488821"/>
                  <a:pt x="10936230" y="1493726"/>
                </a:cubicBezTo>
                <a:cubicBezTo>
                  <a:pt x="10936571" y="1505533"/>
                  <a:pt x="10945817" y="1510886"/>
                  <a:pt x="10955782" y="1504306"/>
                </a:cubicBezTo>
                <a:cubicBezTo>
                  <a:pt x="10963755" y="1499042"/>
                  <a:pt x="10970244" y="1499340"/>
                  <a:pt x="10978176" y="1502697"/>
                </a:cubicBezTo>
                <a:cubicBezTo>
                  <a:pt x="10982926" y="1506436"/>
                  <a:pt x="10987167" y="1505927"/>
                  <a:pt x="10991959" y="1501044"/>
                </a:cubicBezTo>
                <a:cubicBezTo>
                  <a:pt x="10996624" y="1495099"/>
                  <a:pt x="11002858" y="1493275"/>
                  <a:pt x="11009602" y="1495697"/>
                </a:cubicBezTo>
                <a:cubicBezTo>
                  <a:pt x="11013970" y="1496250"/>
                  <a:pt x="11019653" y="1498800"/>
                  <a:pt x="11023894" y="1498291"/>
                </a:cubicBezTo>
                <a:cubicBezTo>
                  <a:pt x="11030256" y="1497528"/>
                  <a:pt x="11032759" y="1500459"/>
                  <a:pt x="11034456" y="1505641"/>
                </a:cubicBezTo>
                <a:cubicBezTo>
                  <a:pt x="11038910" y="1515877"/>
                  <a:pt x="11041158" y="1516685"/>
                  <a:pt x="11050997" y="1509043"/>
                </a:cubicBezTo>
                <a:cubicBezTo>
                  <a:pt x="11056849" y="1504033"/>
                  <a:pt x="11062574" y="1497960"/>
                  <a:pt x="11069741" y="1494946"/>
                </a:cubicBezTo>
                <a:cubicBezTo>
                  <a:pt x="11069868" y="1496008"/>
                  <a:pt x="11070928" y="1495881"/>
                  <a:pt x="11071056" y="1496943"/>
                </a:cubicBezTo>
                <a:cubicBezTo>
                  <a:pt x="11063169" y="1511891"/>
                  <a:pt x="11063169" y="1511891"/>
                  <a:pt x="11073434" y="1525739"/>
                </a:cubicBezTo>
                <a:cubicBezTo>
                  <a:pt x="11074749" y="1527735"/>
                  <a:pt x="11076064" y="1529732"/>
                  <a:pt x="11077251" y="1530666"/>
                </a:cubicBezTo>
                <a:cubicBezTo>
                  <a:pt x="11087899" y="1547700"/>
                  <a:pt x="11101004" y="1549359"/>
                  <a:pt x="11118010" y="1538703"/>
                </a:cubicBezTo>
                <a:cubicBezTo>
                  <a:pt x="11126915" y="1532250"/>
                  <a:pt x="11133659" y="1534672"/>
                  <a:pt x="11135993" y="1545163"/>
                </a:cubicBezTo>
                <a:cubicBezTo>
                  <a:pt x="11137690" y="1550345"/>
                  <a:pt x="11138327" y="1555654"/>
                  <a:pt x="11137903" y="1561090"/>
                </a:cubicBezTo>
                <a:cubicBezTo>
                  <a:pt x="11136505" y="1576337"/>
                  <a:pt x="11123231" y="1582238"/>
                  <a:pt x="11111482" y="1573953"/>
                </a:cubicBezTo>
                <a:cubicBezTo>
                  <a:pt x="11102108" y="1567537"/>
                  <a:pt x="11093244" y="1565369"/>
                  <a:pt x="11083447" y="1564390"/>
                </a:cubicBezTo>
                <a:cubicBezTo>
                  <a:pt x="11073777" y="1564473"/>
                  <a:pt x="11064913" y="1562304"/>
                  <a:pt x="11057660" y="1555635"/>
                </a:cubicBezTo>
                <a:cubicBezTo>
                  <a:pt x="11046589" y="1544037"/>
                  <a:pt x="11041161" y="1543612"/>
                  <a:pt x="11030771" y="1555629"/>
                </a:cubicBezTo>
                <a:cubicBezTo>
                  <a:pt x="11023053" y="1563017"/>
                  <a:pt x="11015886" y="1566031"/>
                  <a:pt x="11005029" y="1565178"/>
                </a:cubicBezTo>
                <a:cubicBezTo>
                  <a:pt x="10985562" y="1564282"/>
                  <a:pt x="10966518" y="1557949"/>
                  <a:pt x="10947984" y="1555864"/>
                </a:cubicBezTo>
                <a:cubicBezTo>
                  <a:pt x="10931571" y="1553524"/>
                  <a:pt x="10915667" y="1555432"/>
                  <a:pt x="10903029" y="1566641"/>
                </a:cubicBezTo>
                <a:cubicBezTo>
                  <a:pt x="10896372" y="1573902"/>
                  <a:pt x="10891876" y="1572287"/>
                  <a:pt x="10884750" y="1566679"/>
                </a:cubicBezTo>
                <a:cubicBezTo>
                  <a:pt x="10851497" y="1540509"/>
                  <a:pt x="10815785" y="1529713"/>
                  <a:pt x="10776600" y="1552724"/>
                </a:cubicBezTo>
                <a:cubicBezTo>
                  <a:pt x="10770620" y="1556671"/>
                  <a:pt x="10765064" y="1555184"/>
                  <a:pt x="10759508" y="1553696"/>
                </a:cubicBezTo>
                <a:cubicBezTo>
                  <a:pt x="10756073" y="1551954"/>
                  <a:pt x="10751322" y="1548215"/>
                  <a:pt x="10747463" y="1551909"/>
                </a:cubicBezTo>
                <a:cubicBezTo>
                  <a:pt x="10743731" y="1556665"/>
                  <a:pt x="10747421" y="1560531"/>
                  <a:pt x="10748991" y="1564651"/>
                </a:cubicBezTo>
                <a:cubicBezTo>
                  <a:pt x="10752936" y="1570641"/>
                  <a:pt x="10750010" y="1573146"/>
                  <a:pt x="10743648" y="1573909"/>
                </a:cubicBezTo>
                <a:cubicBezTo>
                  <a:pt x="10737287" y="1574671"/>
                  <a:pt x="10730670" y="1573311"/>
                  <a:pt x="10724181" y="1573012"/>
                </a:cubicBezTo>
                <a:cubicBezTo>
                  <a:pt x="10709888" y="1570418"/>
                  <a:pt x="10697589" y="1566508"/>
                  <a:pt x="10683127" y="1571473"/>
                </a:cubicBezTo>
                <a:cubicBezTo>
                  <a:pt x="10679946" y="1571855"/>
                  <a:pt x="10679691" y="1569731"/>
                  <a:pt x="10678377" y="1567735"/>
                </a:cubicBezTo>
                <a:cubicBezTo>
                  <a:pt x="10674050" y="1558560"/>
                  <a:pt x="10666373" y="1557327"/>
                  <a:pt x="10657891" y="1558344"/>
                </a:cubicBezTo>
                <a:cubicBezTo>
                  <a:pt x="10625955" y="1561097"/>
                  <a:pt x="10593765" y="1561726"/>
                  <a:pt x="10561744" y="1554796"/>
                </a:cubicBezTo>
                <a:cubicBezTo>
                  <a:pt x="10559496" y="1553989"/>
                  <a:pt x="10556315" y="1554370"/>
                  <a:pt x="10553262" y="1555813"/>
                </a:cubicBezTo>
                <a:cubicBezTo>
                  <a:pt x="10544356" y="1562267"/>
                  <a:pt x="10537612" y="1559844"/>
                  <a:pt x="10531038" y="1549862"/>
                </a:cubicBezTo>
                <a:cubicBezTo>
                  <a:pt x="10524463" y="1539880"/>
                  <a:pt x="10517973" y="1539581"/>
                  <a:pt x="10509450" y="1549220"/>
                </a:cubicBezTo>
                <a:cubicBezTo>
                  <a:pt x="10505591" y="1552914"/>
                  <a:pt x="10502792" y="1556481"/>
                  <a:pt x="10499061" y="1561237"/>
                </a:cubicBezTo>
                <a:cubicBezTo>
                  <a:pt x="10494055" y="1555375"/>
                  <a:pt x="10489050" y="1549512"/>
                  <a:pt x="10481628" y="1550403"/>
                </a:cubicBezTo>
                <a:cubicBezTo>
                  <a:pt x="10473146" y="1551420"/>
                  <a:pt x="10464537" y="1551376"/>
                  <a:pt x="10457115" y="1552266"/>
                </a:cubicBezTo>
                <a:cubicBezTo>
                  <a:pt x="10436344" y="1553949"/>
                  <a:pt x="10429219" y="1553390"/>
                  <a:pt x="10426222" y="1565816"/>
                </a:cubicBezTo>
                <a:lnTo>
                  <a:pt x="10425604" y="1571246"/>
                </a:lnTo>
                <a:lnTo>
                  <a:pt x="10446737" y="1570949"/>
                </a:lnTo>
                <a:cubicBezTo>
                  <a:pt x="10498080" y="1564792"/>
                  <a:pt x="10546946" y="1563533"/>
                  <a:pt x="10593037" y="1590219"/>
                </a:cubicBezTo>
                <a:cubicBezTo>
                  <a:pt x="10611100" y="1600325"/>
                  <a:pt x="10632422" y="1599303"/>
                  <a:pt x="10652837" y="1590717"/>
                </a:cubicBezTo>
                <a:cubicBezTo>
                  <a:pt x="10665884" y="1584550"/>
                  <a:pt x="10679657" y="1584432"/>
                  <a:pt x="10695120" y="1585646"/>
                </a:cubicBezTo>
                <a:cubicBezTo>
                  <a:pt x="10718315" y="1587467"/>
                  <a:pt x="10742054" y="1593823"/>
                  <a:pt x="10765490" y="1584877"/>
                </a:cubicBezTo>
                <a:cubicBezTo>
                  <a:pt x="10786087" y="1577804"/>
                  <a:pt x="10801914" y="1582042"/>
                  <a:pt x="10817500" y="1597047"/>
                </a:cubicBezTo>
                <a:cubicBezTo>
                  <a:pt x="10822756" y="1602554"/>
                  <a:pt x="10828977" y="1603340"/>
                  <a:pt x="10836165" y="1599411"/>
                </a:cubicBezTo>
                <a:cubicBezTo>
                  <a:pt x="10846191" y="1593606"/>
                  <a:pt x="10858091" y="1590644"/>
                  <a:pt x="10870715" y="1593733"/>
                </a:cubicBezTo>
                <a:cubicBezTo>
                  <a:pt x="10908409" y="1601485"/>
                  <a:pt x="10949543" y="1599619"/>
                  <a:pt x="10987599" y="1610395"/>
                </a:cubicBezTo>
                <a:cubicBezTo>
                  <a:pt x="11000405" y="1614995"/>
                  <a:pt x="11012667" y="1615059"/>
                  <a:pt x="11024022" y="1607561"/>
                </a:cubicBezTo>
                <a:cubicBezTo>
                  <a:pt x="11048424" y="1593896"/>
                  <a:pt x="11056156" y="1594502"/>
                  <a:pt x="11075488" y="1615194"/>
                </a:cubicBezTo>
                <a:cubicBezTo>
                  <a:pt x="11082616" y="1623543"/>
                  <a:pt x="11090892" y="1628686"/>
                  <a:pt x="11099952" y="1627600"/>
                </a:cubicBezTo>
                <a:cubicBezTo>
                  <a:pt x="11131846" y="1625309"/>
                  <a:pt x="11161988" y="1633967"/>
                  <a:pt x="11191768" y="1639599"/>
                </a:cubicBezTo>
                <a:cubicBezTo>
                  <a:pt x="11218528" y="1645594"/>
                  <a:pt x="11245106" y="1650076"/>
                  <a:pt x="11271743" y="1642280"/>
                </a:cubicBezTo>
                <a:cubicBezTo>
                  <a:pt x="11282133" y="1639499"/>
                  <a:pt x="11288536" y="1641799"/>
                  <a:pt x="11293973" y="1648817"/>
                </a:cubicBezTo>
                <a:cubicBezTo>
                  <a:pt x="11301102" y="1657166"/>
                  <a:pt x="11309921" y="1666847"/>
                  <a:pt x="11321639" y="1662373"/>
                </a:cubicBezTo>
                <a:cubicBezTo>
                  <a:pt x="11346585" y="1653246"/>
                  <a:pt x="11368996" y="1661295"/>
                  <a:pt x="11389293" y="1677270"/>
                </a:cubicBezTo>
                <a:cubicBezTo>
                  <a:pt x="11419558" y="1699719"/>
                  <a:pt x="11453868" y="1704808"/>
                  <a:pt x="11488841" y="1689875"/>
                </a:cubicBezTo>
                <a:cubicBezTo>
                  <a:pt x="11502068" y="1685221"/>
                  <a:pt x="11506962" y="1687701"/>
                  <a:pt x="11508594" y="1701312"/>
                </a:cubicBezTo>
                <a:cubicBezTo>
                  <a:pt x="11509138" y="1705850"/>
                  <a:pt x="11509682" y="1710386"/>
                  <a:pt x="11511556" y="1713229"/>
                </a:cubicBezTo>
                <a:cubicBezTo>
                  <a:pt x="11534995" y="1742633"/>
                  <a:pt x="11558254" y="1770524"/>
                  <a:pt x="11599932" y="1773195"/>
                </a:cubicBezTo>
                <a:cubicBezTo>
                  <a:pt x="11609175" y="1773620"/>
                  <a:pt x="11608209" y="1778338"/>
                  <a:pt x="11605914" y="1784750"/>
                </a:cubicBezTo>
                <a:cubicBezTo>
                  <a:pt x="11604767" y="1787955"/>
                  <a:pt x="11602109" y="1791342"/>
                  <a:pt x="11599451" y="1794729"/>
                </a:cubicBezTo>
                <a:cubicBezTo>
                  <a:pt x="11594137" y="1801502"/>
                  <a:pt x="11588640" y="1806764"/>
                  <a:pt x="11595769" y="1815112"/>
                </a:cubicBezTo>
                <a:cubicBezTo>
                  <a:pt x="11601387" y="1823643"/>
                  <a:pt x="11608212" y="1816689"/>
                  <a:pt x="11615581" y="1814271"/>
                </a:cubicBezTo>
                <a:cubicBezTo>
                  <a:pt x="11630138" y="1807923"/>
                  <a:pt x="11646205" y="1801393"/>
                  <a:pt x="11659374" y="1809018"/>
                </a:cubicBezTo>
                <a:cubicBezTo>
                  <a:pt x="11675745" y="1817793"/>
                  <a:pt x="11682751" y="1812350"/>
                  <a:pt x="11691871" y="1798985"/>
                </a:cubicBezTo>
                <a:cubicBezTo>
                  <a:pt x="11694528" y="1795598"/>
                  <a:pt x="11697185" y="1792212"/>
                  <a:pt x="11701534" y="1790156"/>
                </a:cubicBezTo>
                <a:cubicBezTo>
                  <a:pt x="11705520" y="1785076"/>
                  <a:pt x="11709869" y="1783020"/>
                  <a:pt x="11716635" y="1788345"/>
                </a:cubicBezTo>
                <a:cubicBezTo>
                  <a:pt x="11721709" y="1792338"/>
                  <a:pt x="11722434" y="1798387"/>
                  <a:pt x="11718449" y="1803467"/>
                </a:cubicBezTo>
                <a:cubicBezTo>
                  <a:pt x="11714644" y="1810060"/>
                  <a:pt x="11713860" y="1816290"/>
                  <a:pt x="11708363" y="1821551"/>
                </a:cubicBezTo>
                <a:cubicBezTo>
                  <a:pt x="11705524" y="1823425"/>
                  <a:pt x="11702685" y="1825300"/>
                  <a:pt x="11704739" y="1829656"/>
                </a:cubicBezTo>
                <a:cubicBezTo>
                  <a:pt x="11706613" y="1832499"/>
                  <a:pt x="11710962" y="1830443"/>
                  <a:pt x="11713982" y="1830081"/>
                </a:cubicBezTo>
                <a:cubicBezTo>
                  <a:pt x="11718512" y="1829538"/>
                  <a:pt x="11721532" y="1829176"/>
                  <a:pt x="11724190" y="1825788"/>
                </a:cubicBezTo>
                <a:cubicBezTo>
                  <a:pt x="11726847" y="1822402"/>
                  <a:pt x="11729867" y="1822041"/>
                  <a:pt x="11733250" y="1824702"/>
                </a:cubicBezTo>
                <a:cubicBezTo>
                  <a:pt x="11751856" y="1839345"/>
                  <a:pt x="11772394" y="1844552"/>
                  <a:pt x="11794863" y="1840323"/>
                </a:cubicBezTo>
                <a:cubicBezTo>
                  <a:pt x="11805253" y="1837543"/>
                  <a:pt x="11815823" y="1836275"/>
                  <a:pt x="11826575" y="1836519"/>
                </a:cubicBezTo>
                <a:cubicBezTo>
                  <a:pt x="11832616" y="1835796"/>
                  <a:pt x="11841676" y="1834708"/>
                  <a:pt x="11845603" y="1841907"/>
                </a:cubicBezTo>
                <a:cubicBezTo>
                  <a:pt x="11847839" y="1847776"/>
                  <a:pt x="11840833" y="1853218"/>
                  <a:pt x="11836847" y="1858299"/>
                </a:cubicBezTo>
                <a:cubicBezTo>
                  <a:pt x="11834189" y="1861685"/>
                  <a:pt x="11831350" y="1863560"/>
                  <a:pt x="11828693" y="1866947"/>
                </a:cubicBezTo>
                <a:cubicBezTo>
                  <a:pt x="11826036" y="1870333"/>
                  <a:pt x="11818848" y="1874264"/>
                  <a:pt x="11822594" y="1879950"/>
                </a:cubicBezTo>
                <a:cubicBezTo>
                  <a:pt x="11824829" y="1885818"/>
                  <a:pt x="11832380" y="1884913"/>
                  <a:pt x="11838238" y="1882676"/>
                </a:cubicBezTo>
                <a:cubicBezTo>
                  <a:pt x="11851829" y="1881045"/>
                  <a:pt x="11862763" y="1882803"/>
                  <a:pt x="11877078" y="1887222"/>
                </a:cubicBezTo>
                <a:cubicBezTo>
                  <a:pt x="11909094" y="1898722"/>
                  <a:pt x="11924798" y="1889169"/>
                  <a:pt x="11933251" y="1857473"/>
                </a:cubicBezTo>
                <a:cubicBezTo>
                  <a:pt x="11936330" y="1844832"/>
                  <a:pt x="11943155" y="1837877"/>
                  <a:pt x="11955417" y="1837942"/>
                </a:cubicBezTo>
                <a:cubicBezTo>
                  <a:pt x="11958864" y="1866675"/>
                  <a:pt x="11962128" y="1893895"/>
                  <a:pt x="11965575" y="1922629"/>
                </a:cubicBezTo>
                <a:cubicBezTo>
                  <a:pt x="11944615" y="1926677"/>
                  <a:pt x="11940991" y="1934782"/>
                  <a:pt x="11948664" y="1947668"/>
                </a:cubicBezTo>
                <a:cubicBezTo>
                  <a:pt x="11950718" y="1952023"/>
                  <a:pt x="11957121" y="1954323"/>
                  <a:pt x="11954645" y="1959222"/>
                </a:cubicBezTo>
                <a:cubicBezTo>
                  <a:pt x="11950659" y="1964302"/>
                  <a:pt x="11944437" y="1963514"/>
                  <a:pt x="11939726" y="1962545"/>
                </a:cubicBezTo>
                <a:cubicBezTo>
                  <a:pt x="11935195" y="1963089"/>
                  <a:pt x="11931994" y="1961939"/>
                  <a:pt x="11928792" y="1960789"/>
                </a:cubicBezTo>
                <a:cubicBezTo>
                  <a:pt x="11919369" y="1958852"/>
                  <a:pt x="11915020" y="1960906"/>
                  <a:pt x="11914780" y="1971674"/>
                </a:cubicBezTo>
                <a:cubicBezTo>
                  <a:pt x="11913995" y="1977903"/>
                  <a:pt x="11910553" y="1987522"/>
                  <a:pt x="11902459" y="1983890"/>
                </a:cubicBezTo>
                <a:cubicBezTo>
                  <a:pt x="11891344" y="1980620"/>
                  <a:pt x="11880773" y="1981888"/>
                  <a:pt x="11870022" y="1981644"/>
                </a:cubicBezTo>
                <a:cubicBezTo>
                  <a:pt x="11860779" y="1981219"/>
                  <a:pt x="11849847" y="1979462"/>
                  <a:pt x="11839639" y="1983754"/>
                </a:cubicBezTo>
                <a:cubicBezTo>
                  <a:pt x="11830941" y="1987865"/>
                  <a:pt x="11820733" y="1992158"/>
                  <a:pt x="11830097" y="2006375"/>
                </a:cubicBezTo>
                <a:cubicBezTo>
                  <a:pt x="11833662" y="2010549"/>
                  <a:pt x="11831004" y="2013937"/>
                  <a:pt x="11825145" y="2016173"/>
                </a:cubicBezTo>
                <a:cubicBezTo>
                  <a:pt x="11802493" y="2018890"/>
                  <a:pt x="11794218" y="2013745"/>
                  <a:pt x="11789987" y="1991243"/>
                </a:cubicBezTo>
                <a:cubicBezTo>
                  <a:pt x="11789080" y="1983681"/>
                  <a:pt x="11786844" y="1977813"/>
                  <a:pt x="11780441" y="1975513"/>
                </a:cubicBezTo>
                <a:cubicBezTo>
                  <a:pt x="11769327" y="1972245"/>
                  <a:pt x="11758394" y="1970489"/>
                  <a:pt x="11746676" y="1974961"/>
                </a:cubicBezTo>
                <a:cubicBezTo>
                  <a:pt x="11743655" y="1975324"/>
                  <a:pt x="11742872" y="1981553"/>
                  <a:pt x="11744744" y="1984396"/>
                </a:cubicBezTo>
                <a:cubicBezTo>
                  <a:pt x="11745288" y="1988934"/>
                  <a:pt x="11746014" y="1994983"/>
                  <a:pt x="11743356" y="1998370"/>
                </a:cubicBezTo>
                <a:cubicBezTo>
                  <a:pt x="11739370" y="2003450"/>
                  <a:pt x="11734599" y="2014760"/>
                  <a:pt x="11728981" y="2006229"/>
                </a:cubicBezTo>
                <a:cubicBezTo>
                  <a:pt x="11714905" y="1991044"/>
                  <a:pt x="11699804" y="1992854"/>
                  <a:pt x="11683193" y="1994847"/>
                </a:cubicBezTo>
                <a:cubicBezTo>
                  <a:pt x="11673951" y="1994422"/>
                  <a:pt x="11664709" y="1993996"/>
                  <a:pt x="11656253" y="1987340"/>
                </a:cubicBezTo>
                <a:cubicBezTo>
                  <a:pt x="11624296" y="1963560"/>
                  <a:pt x="11601826" y="1967789"/>
                  <a:pt x="11584675" y="2003595"/>
                </a:cubicBezTo>
                <a:cubicBezTo>
                  <a:pt x="11579723" y="2013393"/>
                  <a:pt x="11572535" y="2017323"/>
                  <a:pt x="11563897" y="2009155"/>
                </a:cubicBezTo>
                <a:cubicBezTo>
                  <a:pt x="11543599" y="1993180"/>
                  <a:pt x="11520222" y="1989848"/>
                  <a:pt x="11495879" y="1991233"/>
                </a:cubicBezTo>
                <a:cubicBezTo>
                  <a:pt x="11483618" y="1991170"/>
                  <a:pt x="11471719" y="1994131"/>
                  <a:pt x="11457947" y="1994249"/>
                </a:cubicBezTo>
                <a:cubicBezTo>
                  <a:pt x="11434933" y="1993942"/>
                  <a:pt x="11415301" y="1996296"/>
                  <a:pt x="11409506" y="2024604"/>
                </a:cubicBezTo>
                <a:cubicBezTo>
                  <a:pt x="11408236" y="2014019"/>
                  <a:pt x="11408839" y="2006275"/>
                  <a:pt x="11403221" y="1997744"/>
                </a:cubicBezTo>
                <a:cubicBezTo>
                  <a:pt x="11397240" y="1986190"/>
                  <a:pt x="11386124" y="1982921"/>
                  <a:pt x="11375554" y="1984188"/>
                </a:cubicBezTo>
                <a:cubicBezTo>
                  <a:pt x="11363655" y="1987150"/>
                  <a:pt x="11372475" y="1996830"/>
                  <a:pt x="11371690" y="2003061"/>
                </a:cubicBezTo>
                <a:cubicBezTo>
                  <a:pt x="11371268" y="2012315"/>
                  <a:pt x="11365954" y="2019089"/>
                  <a:pt x="11356349" y="2015640"/>
                </a:cubicBezTo>
                <a:cubicBezTo>
                  <a:pt x="11343543" y="2011038"/>
                  <a:pt x="11332972" y="2012305"/>
                  <a:pt x="11319563" y="2015448"/>
                </a:cubicBezTo>
                <a:cubicBezTo>
                  <a:pt x="11303496" y="2021978"/>
                  <a:pt x="11286885" y="2023969"/>
                  <a:pt x="11270334" y="2013682"/>
                </a:cubicBezTo>
                <a:cubicBezTo>
                  <a:pt x="11260366" y="2007209"/>
                  <a:pt x="11251487" y="2009807"/>
                  <a:pt x="11244843" y="2018274"/>
                </a:cubicBezTo>
                <a:cubicBezTo>
                  <a:pt x="11240857" y="2023354"/>
                  <a:pt x="11236871" y="2028434"/>
                  <a:pt x="11234213" y="2031821"/>
                </a:cubicBezTo>
                <a:cubicBezTo>
                  <a:pt x="11227389" y="2038776"/>
                  <a:pt x="11224128" y="2049905"/>
                  <a:pt x="11214705" y="2047967"/>
                </a:cubicBezTo>
                <a:cubicBezTo>
                  <a:pt x="11205282" y="2046029"/>
                  <a:pt x="11205522" y="2035263"/>
                  <a:pt x="11204615" y="2027701"/>
                </a:cubicBezTo>
                <a:cubicBezTo>
                  <a:pt x="11203709" y="2020139"/>
                  <a:pt x="11198031" y="2023889"/>
                  <a:pt x="11193319" y="2022920"/>
                </a:cubicBezTo>
                <a:cubicBezTo>
                  <a:pt x="11188789" y="2023463"/>
                  <a:pt x="11184258" y="2024005"/>
                  <a:pt x="11186495" y="2029875"/>
                </a:cubicBezTo>
                <a:cubicBezTo>
                  <a:pt x="11191510" y="2046147"/>
                  <a:pt x="11182993" y="2051771"/>
                  <a:pt x="11169583" y="2054913"/>
                </a:cubicBezTo>
                <a:cubicBezTo>
                  <a:pt x="11156174" y="2058055"/>
                  <a:pt x="11155390" y="2064285"/>
                  <a:pt x="11165720" y="2073785"/>
                </a:cubicBezTo>
                <a:cubicBezTo>
                  <a:pt x="11167593" y="2076627"/>
                  <a:pt x="11172304" y="2077597"/>
                  <a:pt x="11177016" y="2078566"/>
                </a:cubicBezTo>
                <a:cubicBezTo>
                  <a:pt x="11218454" y="2092004"/>
                  <a:pt x="11261825" y="2096007"/>
                  <a:pt x="11306162" y="2095292"/>
                </a:cubicBezTo>
                <a:cubicBezTo>
                  <a:pt x="11341438" y="2095662"/>
                  <a:pt x="11374056" y="2099421"/>
                  <a:pt x="11405468" y="2118664"/>
                </a:cubicBezTo>
                <a:cubicBezTo>
                  <a:pt x="11423712" y="2130281"/>
                  <a:pt x="11437969" y="2146981"/>
                  <a:pt x="11450897" y="2165371"/>
                </a:cubicBezTo>
                <a:cubicBezTo>
                  <a:pt x="11459292" y="2145957"/>
                  <a:pt x="11466661" y="2143539"/>
                  <a:pt x="11483575" y="2156850"/>
                </a:cubicBezTo>
                <a:cubicBezTo>
                  <a:pt x="11488649" y="2160844"/>
                  <a:pt x="11492577" y="2168043"/>
                  <a:pt x="11491973" y="2175786"/>
                </a:cubicBezTo>
                <a:cubicBezTo>
                  <a:pt x="11492096" y="2189578"/>
                  <a:pt x="11503210" y="2192846"/>
                  <a:pt x="11513962" y="2193091"/>
                </a:cubicBezTo>
                <a:cubicBezTo>
                  <a:pt x="11524896" y="2194848"/>
                  <a:pt x="11528519" y="2186743"/>
                  <a:pt x="11532142" y="2178638"/>
                </a:cubicBezTo>
                <a:cubicBezTo>
                  <a:pt x="11534255" y="2170715"/>
                  <a:pt x="11533168" y="2161641"/>
                  <a:pt x="11541139" y="2151480"/>
                </a:cubicBezTo>
                <a:cubicBezTo>
                  <a:pt x="11538786" y="2170171"/>
                  <a:pt x="11548390" y="2173621"/>
                  <a:pt x="11560834" y="2175198"/>
                </a:cubicBezTo>
                <a:cubicBezTo>
                  <a:pt x="11571586" y="2175442"/>
                  <a:pt x="11584573" y="2181554"/>
                  <a:pt x="11584152" y="2190809"/>
                </a:cubicBezTo>
                <a:cubicBezTo>
                  <a:pt x="11583127" y="2207806"/>
                  <a:pt x="11583611" y="2224623"/>
                  <a:pt x="11574674" y="2239501"/>
                </a:cubicBezTo>
                <a:cubicBezTo>
                  <a:pt x="11569540" y="2247787"/>
                  <a:pt x="11563681" y="2250023"/>
                  <a:pt x="11552929" y="2249779"/>
                </a:cubicBezTo>
                <a:cubicBezTo>
                  <a:pt x="11545015" y="2247659"/>
                  <a:pt x="11541633" y="2244998"/>
                  <a:pt x="11542054" y="2235743"/>
                </a:cubicBezTo>
                <a:cubicBezTo>
                  <a:pt x="11541329" y="2229693"/>
                  <a:pt x="11536436" y="2227212"/>
                  <a:pt x="11531906" y="2227755"/>
                </a:cubicBezTo>
                <a:cubicBezTo>
                  <a:pt x="11513966" y="2231442"/>
                  <a:pt x="11502307" y="2223636"/>
                  <a:pt x="11490467" y="2214318"/>
                </a:cubicBezTo>
                <a:cubicBezTo>
                  <a:pt x="11478809" y="2206512"/>
                  <a:pt x="11466365" y="2204935"/>
                  <a:pt x="11457064" y="2216789"/>
                </a:cubicBezTo>
                <a:cubicBezTo>
                  <a:pt x="11450421" y="2225256"/>
                  <a:pt x="11447037" y="2222593"/>
                  <a:pt x="11447460" y="2213339"/>
                </a:cubicBezTo>
                <a:cubicBezTo>
                  <a:pt x="11446734" y="2207289"/>
                  <a:pt x="11443532" y="2206140"/>
                  <a:pt x="11437129" y="2203840"/>
                </a:cubicBezTo>
                <a:cubicBezTo>
                  <a:pt x="11410370" y="2197844"/>
                  <a:pt x="11383188" y="2201105"/>
                  <a:pt x="11358605" y="2213258"/>
                </a:cubicBezTo>
                <a:cubicBezTo>
                  <a:pt x="11345740" y="2220937"/>
                  <a:pt x="11332149" y="2222567"/>
                  <a:pt x="11318195" y="2221173"/>
                </a:cubicBezTo>
                <a:cubicBezTo>
                  <a:pt x="11305752" y="2219598"/>
                  <a:pt x="11294275" y="2213303"/>
                  <a:pt x="11284308" y="2206828"/>
                </a:cubicBezTo>
                <a:cubicBezTo>
                  <a:pt x="11279233" y="2202835"/>
                  <a:pt x="11275487" y="2197148"/>
                  <a:pt x="11268481" y="2202591"/>
                </a:cubicBezTo>
                <a:cubicBezTo>
                  <a:pt x="11261475" y="2208032"/>
                  <a:pt x="11262200" y="2214081"/>
                  <a:pt x="11264617" y="2221462"/>
                </a:cubicBezTo>
                <a:cubicBezTo>
                  <a:pt x="11266853" y="2227330"/>
                  <a:pt x="11270417" y="2231505"/>
                  <a:pt x="11269633" y="2237734"/>
                </a:cubicBezTo>
                <a:cubicBezTo>
                  <a:pt x="11271628" y="2254370"/>
                  <a:pt x="11280085" y="2261025"/>
                  <a:pt x="11295549" y="2262240"/>
                </a:cubicBezTo>
                <a:cubicBezTo>
                  <a:pt x="11323455" y="2265028"/>
                  <a:pt x="11348524" y="2269693"/>
                  <a:pt x="11375283" y="2275687"/>
                </a:cubicBezTo>
                <a:cubicBezTo>
                  <a:pt x="11391292" y="2281437"/>
                  <a:pt x="11393708" y="2288816"/>
                  <a:pt x="11384589" y="2302183"/>
                </a:cubicBezTo>
                <a:cubicBezTo>
                  <a:pt x="11383078" y="2302364"/>
                  <a:pt x="11383260" y="2303877"/>
                  <a:pt x="11383441" y="2305389"/>
                </a:cubicBezTo>
                <a:cubicBezTo>
                  <a:pt x="11382234" y="2320873"/>
                  <a:pt x="11372752" y="2331215"/>
                  <a:pt x="11363089" y="2340045"/>
                </a:cubicBezTo>
                <a:cubicBezTo>
                  <a:pt x="11356264" y="2346999"/>
                  <a:pt x="11352881" y="2344336"/>
                  <a:pt x="11350645" y="2338467"/>
                </a:cubicBezTo>
                <a:cubicBezTo>
                  <a:pt x="11345993" y="2325221"/>
                  <a:pt x="11352817" y="2318266"/>
                  <a:pt x="11364717" y="2315304"/>
                </a:cubicBezTo>
                <a:cubicBezTo>
                  <a:pt x="11360790" y="2308105"/>
                  <a:pt x="11355534" y="2302599"/>
                  <a:pt x="11347984" y="2303505"/>
                </a:cubicBezTo>
                <a:cubicBezTo>
                  <a:pt x="11343453" y="2304048"/>
                  <a:pt x="11342669" y="2310279"/>
                  <a:pt x="11341703" y="2314997"/>
                </a:cubicBezTo>
                <a:cubicBezTo>
                  <a:pt x="11338383" y="2338406"/>
                  <a:pt x="11332887" y="2343667"/>
                  <a:pt x="11310055" y="2344871"/>
                </a:cubicBezTo>
                <a:lnTo>
                  <a:pt x="11300135" y="2346060"/>
                </a:lnTo>
                <a:lnTo>
                  <a:pt x="11300726" y="2347404"/>
                </a:lnTo>
                <a:cubicBezTo>
                  <a:pt x="11301108" y="2350590"/>
                  <a:pt x="11301490" y="2353775"/>
                  <a:pt x="11302805" y="2355771"/>
                </a:cubicBezTo>
                <a:cubicBezTo>
                  <a:pt x="11319263" y="2376416"/>
                  <a:pt x="11335593" y="2395999"/>
                  <a:pt x="11364857" y="2397875"/>
                </a:cubicBezTo>
                <a:cubicBezTo>
                  <a:pt x="11371346" y="2398174"/>
                  <a:pt x="11370668" y="2401486"/>
                  <a:pt x="11369057" y="2405988"/>
                </a:cubicBezTo>
                <a:cubicBezTo>
                  <a:pt x="11368251" y="2408239"/>
                  <a:pt x="11366385" y="2410617"/>
                  <a:pt x="11364519" y="2412995"/>
                </a:cubicBezTo>
                <a:cubicBezTo>
                  <a:pt x="11360788" y="2417750"/>
                  <a:pt x="11356929" y="2421445"/>
                  <a:pt x="11361934" y="2427307"/>
                </a:cubicBezTo>
                <a:cubicBezTo>
                  <a:pt x="11365879" y="2433296"/>
                  <a:pt x="11370671" y="2428413"/>
                  <a:pt x="11375845" y="2426716"/>
                </a:cubicBezTo>
                <a:cubicBezTo>
                  <a:pt x="11386066" y="2422258"/>
                  <a:pt x="11397346" y="2417674"/>
                  <a:pt x="11406593" y="2423028"/>
                </a:cubicBezTo>
                <a:cubicBezTo>
                  <a:pt x="11418087" y="2429189"/>
                  <a:pt x="11423006" y="2425367"/>
                  <a:pt x="11429409" y="2415983"/>
                </a:cubicBezTo>
                <a:cubicBezTo>
                  <a:pt x="11431275" y="2413605"/>
                  <a:pt x="11433141" y="2411227"/>
                  <a:pt x="11436195" y="2409784"/>
                </a:cubicBezTo>
                <a:cubicBezTo>
                  <a:pt x="11438993" y="2406217"/>
                  <a:pt x="11442046" y="2404774"/>
                  <a:pt x="11446797" y="2408512"/>
                </a:cubicBezTo>
                <a:cubicBezTo>
                  <a:pt x="11450360" y="2411316"/>
                  <a:pt x="11450869" y="2415563"/>
                  <a:pt x="11448071" y="2419130"/>
                </a:cubicBezTo>
                <a:cubicBezTo>
                  <a:pt x="11445399" y="2423759"/>
                  <a:pt x="11444849" y="2428133"/>
                  <a:pt x="11440989" y="2431828"/>
                </a:cubicBezTo>
                <a:cubicBezTo>
                  <a:pt x="11438996" y="2433143"/>
                  <a:pt x="11437003" y="2434460"/>
                  <a:pt x="11438445" y="2437518"/>
                </a:cubicBezTo>
                <a:cubicBezTo>
                  <a:pt x="11439760" y="2439514"/>
                  <a:pt x="11442814" y="2438071"/>
                  <a:pt x="11444934" y="2437817"/>
                </a:cubicBezTo>
                <a:cubicBezTo>
                  <a:pt x="11448115" y="2437435"/>
                  <a:pt x="11450235" y="2437181"/>
                  <a:pt x="11452102" y="2434803"/>
                </a:cubicBezTo>
                <a:cubicBezTo>
                  <a:pt x="11453967" y="2432425"/>
                  <a:pt x="11456088" y="2432171"/>
                  <a:pt x="11458463" y="2434040"/>
                </a:cubicBezTo>
                <a:cubicBezTo>
                  <a:pt x="11471527" y="2444321"/>
                  <a:pt x="11485947" y="2447977"/>
                  <a:pt x="11501724" y="2445008"/>
                </a:cubicBezTo>
                <a:cubicBezTo>
                  <a:pt x="11509018" y="2443056"/>
                  <a:pt x="11516440" y="2442166"/>
                  <a:pt x="11523989" y="2442337"/>
                </a:cubicBezTo>
                <a:cubicBezTo>
                  <a:pt x="11528230" y="2441829"/>
                  <a:pt x="11534592" y="2441066"/>
                  <a:pt x="11537349" y="2446120"/>
                </a:cubicBezTo>
                <a:cubicBezTo>
                  <a:pt x="11538919" y="2450241"/>
                  <a:pt x="11534000" y="2454061"/>
                  <a:pt x="11531201" y="2457629"/>
                </a:cubicBezTo>
                <a:cubicBezTo>
                  <a:pt x="11529335" y="2460007"/>
                  <a:pt x="11527342" y="2461323"/>
                  <a:pt x="11525476" y="2463701"/>
                </a:cubicBezTo>
                <a:cubicBezTo>
                  <a:pt x="11523610" y="2466078"/>
                  <a:pt x="11518564" y="2468839"/>
                  <a:pt x="11521194" y="2472831"/>
                </a:cubicBezTo>
                <a:cubicBezTo>
                  <a:pt x="11522763" y="2476951"/>
                  <a:pt x="11528065" y="2476315"/>
                  <a:pt x="11532178" y="2474745"/>
                </a:cubicBezTo>
                <a:cubicBezTo>
                  <a:pt x="11541721" y="2473601"/>
                  <a:pt x="11549398" y="2474834"/>
                  <a:pt x="11559449" y="2477937"/>
                </a:cubicBezTo>
                <a:cubicBezTo>
                  <a:pt x="11581928" y="2486012"/>
                  <a:pt x="11592954" y="2479304"/>
                  <a:pt x="11598890" y="2457050"/>
                </a:cubicBezTo>
                <a:cubicBezTo>
                  <a:pt x="11601052" y="2448174"/>
                  <a:pt x="11605843" y="2443291"/>
                  <a:pt x="11614453" y="2443335"/>
                </a:cubicBezTo>
                <a:cubicBezTo>
                  <a:pt x="11616873" y="2463510"/>
                  <a:pt x="11619165" y="2482623"/>
                  <a:pt x="11621585" y="2502797"/>
                </a:cubicBezTo>
                <a:cubicBezTo>
                  <a:pt x="11606868" y="2505639"/>
                  <a:pt x="11604324" y="2511330"/>
                  <a:pt x="11609711" y="2520377"/>
                </a:cubicBezTo>
                <a:cubicBezTo>
                  <a:pt x="11611154" y="2523435"/>
                  <a:pt x="11615649" y="2525050"/>
                  <a:pt x="11613911" y="2528490"/>
                </a:cubicBezTo>
                <a:cubicBezTo>
                  <a:pt x="11611112" y="2532057"/>
                  <a:pt x="11606743" y="2531504"/>
                  <a:pt x="11603435" y="2530824"/>
                </a:cubicBezTo>
                <a:cubicBezTo>
                  <a:pt x="11600255" y="2531205"/>
                  <a:pt x="11598007" y="2530398"/>
                  <a:pt x="11595759" y="2529590"/>
                </a:cubicBezTo>
                <a:cubicBezTo>
                  <a:pt x="11589143" y="2528230"/>
                  <a:pt x="11586089" y="2529673"/>
                  <a:pt x="11585920" y="2537232"/>
                </a:cubicBezTo>
                <a:cubicBezTo>
                  <a:pt x="11585369" y="2541607"/>
                  <a:pt x="11582952" y="2548360"/>
                  <a:pt x="11577269" y="2545810"/>
                </a:cubicBezTo>
                <a:cubicBezTo>
                  <a:pt x="11569465" y="2543514"/>
                  <a:pt x="11562043" y="2544404"/>
                  <a:pt x="11554494" y="2544233"/>
                </a:cubicBezTo>
                <a:cubicBezTo>
                  <a:pt x="11548005" y="2543934"/>
                  <a:pt x="11540329" y="2542701"/>
                  <a:pt x="11533162" y="2545714"/>
                </a:cubicBezTo>
                <a:cubicBezTo>
                  <a:pt x="11527054" y="2548601"/>
                  <a:pt x="11519887" y="2551615"/>
                  <a:pt x="11526462" y="2561597"/>
                </a:cubicBezTo>
                <a:cubicBezTo>
                  <a:pt x="11528965" y="2564528"/>
                  <a:pt x="11527099" y="2566907"/>
                  <a:pt x="11522985" y="2568476"/>
                </a:cubicBezTo>
                <a:cubicBezTo>
                  <a:pt x="11507081" y="2570384"/>
                  <a:pt x="11501270" y="2566772"/>
                  <a:pt x="11498300" y="2550972"/>
                </a:cubicBezTo>
                <a:cubicBezTo>
                  <a:pt x="11497663" y="2545664"/>
                  <a:pt x="11496093" y="2541543"/>
                  <a:pt x="11491597" y="2539928"/>
                </a:cubicBezTo>
                <a:cubicBezTo>
                  <a:pt x="11483794" y="2537633"/>
                  <a:pt x="11476117" y="2536400"/>
                  <a:pt x="11467890" y="2539541"/>
                </a:cubicBezTo>
                <a:cubicBezTo>
                  <a:pt x="11465769" y="2539796"/>
                  <a:pt x="11465219" y="2544169"/>
                  <a:pt x="11466533" y="2546166"/>
                </a:cubicBezTo>
                <a:cubicBezTo>
                  <a:pt x="11466915" y="2549352"/>
                  <a:pt x="11467425" y="2553598"/>
                  <a:pt x="11465559" y="2555977"/>
                </a:cubicBezTo>
                <a:cubicBezTo>
                  <a:pt x="11462760" y="2559543"/>
                  <a:pt x="11459410" y="2567485"/>
                  <a:pt x="11455466" y="2561495"/>
                </a:cubicBezTo>
                <a:cubicBezTo>
                  <a:pt x="11445582" y="2550833"/>
                  <a:pt x="11434980" y="2552104"/>
                  <a:pt x="11423317" y="2553503"/>
                </a:cubicBezTo>
                <a:cubicBezTo>
                  <a:pt x="11416828" y="2553204"/>
                  <a:pt x="11410339" y="2552906"/>
                  <a:pt x="11404401" y="2548232"/>
                </a:cubicBezTo>
                <a:cubicBezTo>
                  <a:pt x="11381963" y="2531536"/>
                  <a:pt x="11366187" y="2534505"/>
                  <a:pt x="11354145" y="2559645"/>
                </a:cubicBezTo>
                <a:cubicBezTo>
                  <a:pt x="11350667" y="2566525"/>
                  <a:pt x="11345621" y="2569285"/>
                  <a:pt x="11339555" y="2563549"/>
                </a:cubicBezTo>
                <a:cubicBezTo>
                  <a:pt x="11325304" y="2552334"/>
                  <a:pt x="11308890" y="2549994"/>
                  <a:pt x="11291799" y="2550966"/>
                </a:cubicBezTo>
                <a:cubicBezTo>
                  <a:pt x="11283189" y="2550922"/>
                  <a:pt x="11274835" y="2553001"/>
                  <a:pt x="11265165" y="2553084"/>
                </a:cubicBezTo>
                <a:cubicBezTo>
                  <a:pt x="11249006" y="2552868"/>
                  <a:pt x="11235222" y="2554521"/>
                  <a:pt x="11231153" y="2574396"/>
                </a:cubicBezTo>
                <a:cubicBezTo>
                  <a:pt x="11230261" y="2566964"/>
                  <a:pt x="11230685" y="2561527"/>
                  <a:pt x="11226740" y="2555538"/>
                </a:cubicBezTo>
                <a:cubicBezTo>
                  <a:pt x="11222541" y="2547425"/>
                  <a:pt x="11214737" y="2545130"/>
                  <a:pt x="11207315" y="2546020"/>
                </a:cubicBezTo>
                <a:cubicBezTo>
                  <a:pt x="11198960" y="2548099"/>
                  <a:pt x="11205153" y="2554896"/>
                  <a:pt x="11204602" y="2559270"/>
                </a:cubicBezTo>
                <a:cubicBezTo>
                  <a:pt x="11204305" y="2565768"/>
                  <a:pt x="11200574" y="2570525"/>
                  <a:pt x="11193830" y="2568102"/>
                </a:cubicBezTo>
                <a:lnTo>
                  <a:pt x="11180740" y="2568034"/>
                </a:lnTo>
                <a:lnTo>
                  <a:pt x="11195649" y="2580624"/>
                </a:lnTo>
                <a:lnTo>
                  <a:pt x="11203361" y="2582303"/>
                </a:lnTo>
                <a:lnTo>
                  <a:pt x="11223468" y="2579223"/>
                </a:lnTo>
                <a:cubicBezTo>
                  <a:pt x="11230161" y="2579954"/>
                  <a:pt x="11236729" y="2582426"/>
                  <a:pt x="11242899" y="2586576"/>
                </a:cubicBezTo>
                <a:lnTo>
                  <a:pt x="11254759" y="2598694"/>
                </a:lnTo>
                <a:lnTo>
                  <a:pt x="11255706" y="2597117"/>
                </a:lnTo>
                <a:cubicBezTo>
                  <a:pt x="11265248" y="2595973"/>
                  <a:pt x="11275004" y="2605574"/>
                  <a:pt x="11274029" y="2615385"/>
                </a:cubicBezTo>
                <a:lnTo>
                  <a:pt x="11274306" y="2617688"/>
                </a:lnTo>
                <a:lnTo>
                  <a:pt x="11277827" y="2621047"/>
                </a:lnTo>
                <a:lnTo>
                  <a:pt x="11279840" y="2618996"/>
                </a:lnTo>
                <a:cubicBezTo>
                  <a:pt x="11284378" y="2611989"/>
                  <a:pt x="11288619" y="2611480"/>
                  <a:pt x="11293752" y="2618405"/>
                </a:cubicBezTo>
                <a:cubicBezTo>
                  <a:pt x="11300453" y="2629449"/>
                  <a:pt x="11309954" y="2636926"/>
                  <a:pt x="11319328" y="2643341"/>
                </a:cubicBezTo>
                <a:lnTo>
                  <a:pt x="11329030" y="2652656"/>
                </a:lnTo>
                <a:lnTo>
                  <a:pt x="11329959" y="2638551"/>
                </a:lnTo>
                <a:cubicBezTo>
                  <a:pt x="11328961" y="2630233"/>
                  <a:pt x="11327964" y="2621916"/>
                  <a:pt x="11331587" y="2613811"/>
                </a:cubicBezTo>
                <a:cubicBezTo>
                  <a:pt x="11347536" y="2631840"/>
                  <a:pt x="11347536" y="2631840"/>
                  <a:pt x="11367407" y="2618719"/>
                </a:cubicBezTo>
                <a:cubicBezTo>
                  <a:pt x="11376105" y="2614608"/>
                  <a:pt x="11381964" y="2612372"/>
                  <a:pt x="11391569" y="2615822"/>
                </a:cubicBezTo>
                <a:cubicBezTo>
                  <a:pt x="11416999" y="2623510"/>
                  <a:pt x="11442068" y="2628173"/>
                  <a:pt x="11467136" y="2632837"/>
                </a:cubicBezTo>
                <a:cubicBezTo>
                  <a:pt x="11544032" y="2648159"/>
                  <a:pt x="11621350" y="2654226"/>
                  <a:pt x="11697280" y="2674264"/>
                </a:cubicBezTo>
                <a:cubicBezTo>
                  <a:pt x="11703501" y="2675053"/>
                  <a:pt x="11712562" y="2673967"/>
                  <a:pt x="11713469" y="2681527"/>
                </a:cubicBezTo>
                <a:cubicBezTo>
                  <a:pt x="11715886" y="2688908"/>
                  <a:pt x="11708698" y="2692838"/>
                  <a:pt x="11704712" y="2697917"/>
                </a:cubicBezTo>
                <a:cubicBezTo>
                  <a:pt x="11700545" y="2701485"/>
                  <a:pt x="11694867" y="2705235"/>
                  <a:pt x="11698612" y="2710922"/>
                </a:cubicBezTo>
                <a:cubicBezTo>
                  <a:pt x="11701029" y="2718302"/>
                  <a:pt x="11707432" y="2720603"/>
                  <a:pt x="11713655" y="2721390"/>
                </a:cubicBezTo>
                <a:cubicBezTo>
                  <a:pt x="11718184" y="2720848"/>
                  <a:pt x="11722715" y="2720304"/>
                  <a:pt x="11727245" y="2719760"/>
                </a:cubicBezTo>
                <a:cubicBezTo>
                  <a:pt x="11748567" y="2718737"/>
                  <a:pt x="11762100" y="2729386"/>
                  <a:pt x="11764638" y="2750558"/>
                </a:cubicBezTo>
                <a:cubicBezTo>
                  <a:pt x="11765546" y="2758120"/>
                  <a:pt x="11766452" y="2765681"/>
                  <a:pt x="11764339" y="2773604"/>
                </a:cubicBezTo>
                <a:cubicBezTo>
                  <a:pt x="11763917" y="2782858"/>
                  <a:pt x="11770502" y="2786671"/>
                  <a:pt x="11779199" y="2782560"/>
                </a:cubicBezTo>
                <a:cubicBezTo>
                  <a:pt x="11795266" y="2776031"/>
                  <a:pt x="11801366" y="2763028"/>
                  <a:pt x="11797316" y="2742036"/>
                </a:cubicBezTo>
                <a:cubicBezTo>
                  <a:pt x="11809338" y="2752867"/>
                  <a:pt x="11818158" y="2762547"/>
                  <a:pt x="11824139" y="2774103"/>
                </a:cubicBezTo>
                <a:cubicBezTo>
                  <a:pt x="11830120" y="2785657"/>
                  <a:pt x="11828855" y="2813422"/>
                  <a:pt x="11819372" y="2823763"/>
                </a:cubicBezTo>
                <a:cubicBezTo>
                  <a:pt x="11807052" y="2835978"/>
                  <a:pt x="11792554" y="2830047"/>
                  <a:pt x="11781257" y="2825266"/>
                </a:cubicBezTo>
                <a:cubicBezTo>
                  <a:pt x="11765068" y="2818003"/>
                  <a:pt x="11747733" y="2813947"/>
                  <a:pt x="11729611" y="2816120"/>
                </a:cubicBezTo>
                <a:cubicBezTo>
                  <a:pt x="11719041" y="2817389"/>
                  <a:pt x="11706960" y="2818836"/>
                  <a:pt x="11694879" y="2820285"/>
                </a:cubicBezTo>
                <a:cubicBezTo>
                  <a:pt x="11645046" y="2826263"/>
                  <a:pt x="11595817" y="2824496"/>
                  <a:pt x="11552202" y="2792910"/>
                </a:cubicBezTo>
                <a:cubicBezTo>
                  <a:pt x="11535469" y="2781111"/>
                  <a:pt x="11526953" y="2786735"/>
                  <a:pt x="11521578" y="2805787"/>
                </a:cubicBezTo>
                <a:cubicBezTo>
                  <a:pt x="11520431" y="2808993"/>
                  <a:pt x="11523995" y="2813168"/>
                  <a:pt x="11519647" y="2815224"/>
                </a:cubicBezTo>
                <a:cubicBezTo>
                  <a:pt x="11515116" y="2815767"/>
                  <a:pt x="11511733" y="2813105"/>
                  <a:pt x="11509861" y="2810261"/>
                </a:cubicBezTo>
                <a:cubicBezTo>
                  <a:pt x="11507987" y="2807418"/>
                  <a:pt x="11506115" y="2804575"/>
                  <a:pt x="11504423" y="2803243"/>
                </a:cubicBezTo>
                <a:cubicBezTo>
                  <a:pt x="11498987" y="2796225"/>
                  <a:pt x="11492220" y="2790901"/>
                  <a:pt x="11485577" y="2799367"/>
                </a:cubicBezTo>
                <a:cubicBezTo>
                  <a:pt x="11477423" y="2808015"/>
                  <a:pt x="11489686" y="2808078"/>
                  <a:pt x="11493250" y="2812253"/>
                </a:cubicBezTo>
                <a:cubicBezTo>
                  <a:pt x="11493431" y="2813766"/>
                  <a:pt x="11494941" y="2813585"/>
                  <a:pt x="11495122" y="2815096"/>
                </a:cubicBezTo>
                <a:cubicBezTo>
                  <a:pt x="11498505" y="2817760"/>
                  <a:pt x="11500559" y="2822114"/>
                  <a:pt x="11497902" y="2825501"/>
                </a:cubicBezTo>
                <a:cubicBezTo>
                  <a:pt x="11495426" y="2830400"/>
                  <a:pt x="11492406" y="2830763"/>
                  <a:pt x="11487513" y="2828281"/>
                </a:cubicBezTo>
                <a:cubicBezTo>
                  <a:pt x="11468304" y="2821381"/>
                  <a:pt x="11452419" y="2829423"/>
                  <a:pt x="11442333" y="2847506"/>
                </a:cubicBezTo>
                <a:cubicBezTo>
                  <a:pt x="11439675" y="2850893"/>
                  <a:pt x="11433998" y="2854642"/>
                  <a:pt x="11434542" y="2859179"/>
                </a:cubicBezTo>
                <a:cubicBezTo>
                  <a:pt x="11436537" y="2875814"/>
                  <a:pt x="11455143" y="2890458"/>
                  <a:pt x="11469881" y="2885621"/>
                </a:cubicBezTo>
                <a:cubicBezTo>
                  <a:pt x="11499357" y="2875949"/>
                  <a:pt x="11528593" y="2877046"/>
                  <a:pt x="11558917" y="2887215"/>
                </a:cubicBezTo>
                <a:cubicBezTo>
                  <a:pt x="11569850" y="2888971"/>
                  <a:pt x="11580784" y="2890728"/>
                  <a:pt x="11588937" y="2882081"/>
                </a:cubicBezTo>
                <a:cubicBezTo>
                  <a:pt x="11595943" y="2876638"/>
                  <a:pt x="11599145" y="2877788"/>
                  <a:pt x="11601744" y="2886680"/>
                </a:cubicBezTo>
                <a:cubicBezTo>
                  <a:pt x="11604705" y="2898598"/>
                  <a:pt x="11613162" y="2905254"/>
                  <a:pt x="11625605" y="2906829"/>
                </a:cubicBezTo>
                <a:cubicBezTo>
                  <a:pt x="11638230" y="2909917"/>
                  <a:pt x="11652365" y="2912825"/>
                  <a:pt x="11666500" y="2915731"/>
                </a:cubicBezTo>
                <a:cubicBezTo>
                  <a:pt x="11678943" y="2917306"/>
                  <a:pt x="11684561" y="2925837"/>
                  <a:pt x="11684502" y="2938116"/>
                </a:cubicBezTo>
                <a:cubicBezTo>
                  <a:pt x="11684684" y="2939629"/>
                  <a:pt x="11685046" y="2942653"/>
                  <a:pt x="11683899" y="2945859"/>
                </a:cubicBezTo>
                <a:cubicBezTo>
                  <a:pt x="11684807" y="2953421"/>
                  <a:pt x="11690062" y="2958926"/>
                  <a:pt x="11697612" y="2958020"/>
                </a:cubicBezTo>
                <a:cubicBezTo>
                  <a:pt x="11703834" y="2958808"/>
                  <a:pt x="11702927" y="2951246"/>
                  <a:pt x="11702202" y="2945198"/>
                </a:cubicBezTo>
                <a:cubicBezTo>
                  <a:pt x="11702986" y="2938967"/>
                  <a:pt x="11702261" y="2932918"/>
                  <a:pt x="11711139" y="2930319"/>
                </a:cubicBezTo>
                <a:cubicBezTo>
                  <a:pt x="11724730" y="2928689"/>
                  <a:pt x="11738625" y="2942363"/>
                  <a:pt x="11737237" y="2956336"/>
                </a:cubicBezTo>
                <a:cubicBezTo>
                  <a:pt x="11737781" y="2960872"/>
                  <a:pt x="11735124" y="2964259"/>
                  <a:pt x="11738688" y="2968434"/>
                </a:cubicBezTo>
                <a:cubicBezTo>
                  <a:pt x="11743218" y="2967890"/>
                  <a:pt x="11742674" y="2963354"/>
                  <a:pt x="11745513" y="2961479"/>
                </a:cubicBezTo>
                <a:cubicBezTo>
                  <a:pt x="11751975" y="2951500"/>
                  <a:pt x="11758015" y="2950775"/>
                  <a:pt x="11765326" y="2960637"/>
                </a:cubicBezTo>
                <a:cubicBezTo>
                  <a:pt x="11774871" y="2976367"/>
                  <a:pt x="11788403" y="2987016"/>
                  <a:pt x="11801753" y="2996153"/>
                </a:cubicBezTo>
                <a:cubicBezTo>
                  <a:pt x="11816977" y="3008134"/>
                  <a:pt x="11830871" y="3021807"/>
                  <a:pt x="11834920" y="3042798"/>
                </a:cubicBezTo>
                <a:cubicBezTo>
                  <a:pt x="11837337" y="3050178"/>
                  <a:pt x="11841445" y="3058889"/>
                  <a:pt x="11849358" y="3061008"/>
                </a:cubicBezTo>
                <a:cubicBezTo>
                  <a:pt x="11881374" y="3072509"/>
                  <a:pt x="11894787" y="3107717"/>
                  <a:pt x="11925655" y="3122423"/>
                </a:cubicBezTo>
                <a:cubicBezTo>
                  <a:pt x="11933931" y="3127567"/>
                  <a:pt x="11933328" y="3135309"/>
                  <a:pt x="11931215" y="3143234"/>
                </a:cubicBezTo>
                <a:cubicBezTo>
                  <a:pt x="11927592" y="3151338"/>
                  <a:pt x="11919497" y="3147706"/>
                  <a:pt x="11914423" y="3143713"/>
                </a:cubicBezTo>
                <a:cubicBezTo>
                  <a:pt x="11904455" y="3137238"/>
                  <a:pt x="11895576" y="3139837"/>
                  <a:pt x="11887241" y="3146972"/>
                </a:cubicBezTo>
                <a:cubicBezTo>
                  <a:pt x="11877578" y="3155802"/>
                  <a:pt x="11865859" y="3160275"/>
                  <a:pt x="11852268" y="3161906"/>
                </a:cubicBezTo>
                <a:cubicBezTo>
                  <a:pt x="11829437" y="3163110"/>
                  <a:pt x="11815360" y="3147923"/>
                  <a:pt x="11818861" y="3126027"/>
                </a:cubicBezTo>
                <a:cubicBezTo>
                  <a:pt x="11819827" y="3121309"/>
                  <a:pt x="11820612" y="3115080"/>
                  <a:pt x="11820068" y="3110543"/>
                </a:cubicBezTo>
                <a:cubicBezTo>
                  <a:pt x="11819886" y="3109029"/>
                  <a:pt x="11821214" y="3107337"/>
                  <a:pt x="11821214" y="3107337"/>
                </a:cubicBezTo>
                <a:cubicBezTo>
                  <a:pt x="11819705" y="3107518"/>
                  <a:pt x="11819705" y="3107518"/>
                  <a:pt x="11818376" y="3109211"/>
                </a:cubicBezTo>
                <a:cubicBezTo>
                  <a:pt x="11812336" y="3109936"/>
                  <a:pt x="11807805" y="3110479"/>
                  <a:pt x="11801585" y="3109691"/>
                </a:cubicBezTo>
                <a:cubicBezTo>
                  <a:pt x="11771986" y="3105571"/>
                  <a:pt x="11763469" y="3111194"/>
                  <a:pt x="11757854" y="3141014"/>
                </a:cubicBezTo>
                <a:cubicBezTo>
                  <a:pt x="11756467" y="3154986"/>
                  <a:pt x="11747769" y="3159097"/>
                  <a:pt x="11733816" y="3157703"/>
                </a:cubicBezTo>
                <a:cubicBezTo>
                  <a:pt x="11723064" y="3157459"/>
                  <a:pt x="11716298" y="3152134"/>
                  <a:pt x="11708988" y="3142273"/>
                </a:cubicBezTo>
                <a:cubicBezTo>
                  <a:pt x="11688749" y="3114020"/>
                  <a:pt x="11660720" y="3097439"/>
                  <a:pt x="11625082" y="3094043"/>
                </a:cubicBezTo>
                <a:cubicBezTo>
                  <a:pt x="11595302" y="3088411"/>
                  <a:pt x="11595302" y="3088411"/>
                  <a:pt x="11604969" y="3117932"/>
                </a:cubicBezTo>
                <a:cubicBezTo>
                  <a:pt x="11609985" y="3134205"/>
                  <a:pt x="11607871" y="3142128"/>
                  <a:pt x="11595006" y="3149807"/>
                </a:cubicBezTo>
                <a:cubicBezTo>
                  <a:pt x="11587755" y="3127667"/>
                  <a:pt x="11582681" y="3123672"/>
                  <a:pt x="11559849" y="3124878"/>
                </a:cubicBezTo>
                <a:cubicBezTo>
                  <a:pt x="11548523" y="3126237"/>
                  <a:pt x="11536654" y="3130249"/>
                  <a:pt x="11526203" y="3126325"/>
                </a:cubicBezTo>
                <a:lnTo>
                  <a:pt x="11522814" y="3123943"/>
                </a:lnTo>
                <a:lnTo>
                  <a:pt x="11518932" y="3135508"/>
                </a:lnTo>
                <a:cubicBezTo>
                  <a:pt x="11514607" y="3139797"/>
                  <a:pt x="11509899" y="3140900"/>
                  <a:pt x="11505281" y="3140511"/>
                </a:cubicBezTo>
                <a:lnTo>
                  <a:pt x="11493896" y="3137084"/>
                </a:lnTo>
                <a:lnTo>
                  <a:pt x="11489119" y="3160973"/>
                </a:lnTo>
                <a:cubicBezTo>
                  <a:pt x="11490389" y="3171558"/>
                  <a:pt x="11491659" y="3182144"/>
                  <a:pt x="11480122" y="3188130"/>
                </a:cubicBezTo>
                <a:cubicBezTo>
                  <a:pt x="11478793" y="3189824"/>
                  <a:pt x="11474626" y="3193391"/>
                  <a:pt x="11474082" y="3188855"/>
                </a:cubicBezTo>
                <a:cubicBezTo>
                  <a:pt x="11471121" y="3176938"/>
                  <a:pt x="11460368" y="3176694"/>
                  <a:pt x="11450764" y="3173244"/>
                </a:cubicBezTo>
                <a:cubicBezTo>
                  <a:pt x="11439649" y="3169973"/>
                  <a:pt x="11432702" y="3163137"/>
                  <a:pt x="11432761" y="3150858"/>
                </a:cubicBezTo>
                <a:cubicBezTo>
                  <a:pt x="11432700" y="3143962"/>
                  <a:pt x="11430842" y="3138049"/>
                  <a:pt x="11427398" y="3133285"/>
                </a:cubicBezTo>
                <a:lnTo>
                  <a:pt x="11427128" y="3133090"/>
                </a:lnTo>
                <a:lnTo>
                  <a:pt x="11379796" y="3133346"/>
                </a:lnTo>
                <a:lnTo>
                  <a:pt x="11377886" y="3132842"/>
                </a:lnTo>
                <a:lnTo>
                  <a:pt x="11372370" y="3135858"/>
                </a:lnTo>
                <a:lnTo>
                  <a:pt x="11370360" y="3130854"/>
                </a:lnTo>
                <a:lnTo>
                  <a:pt x="11354996" y="3126795"/>
                </a:lnTo>
                <a:lnTo>
                  <a:pt x="11336070" y="3116433"/>
                </a:lnTo>
                <a:lnTo>
                  <a:pt x="11320293" y="3118326"/>
                </a:lnTo>
                <a:lnTo>
                  <a:pt x="11315312" y="3113976"/>
                </a:lnTo>
                <a:lnTo>
                  <a:pt x="11309842" y="3122888"/>
                </a:lnTo>
                <a:cubicBezTo>
                  <a:pt x="11309037" y="3125138"/>
                  <a:pt x="11311539" y="3128070"/>
                  <a:pt x="11308486" y="3129513"/>
                </a:cubicBezTo>
                <a:cubicBezTo>
                  <a:pt x="11305305" y="3129894"/>
                  <a:pt x="11302930" y="3128025"/>
                  <a:pt x="11301615" y="3126028"/>
                </a:cubicBezTo>
                <a:cubicBezTo>
                  <a:pt x="11300300" y="3124032"/>
                  <a:pt x="11298985" y="3122036"/>
                  <a:pt x="11297797" y="3121100"/>
                </a:cubicBezTo>
                <a:cubicBezTo>
                  <a:pt x="11293980" y="3116174"/>
                  <a:pt x="11289229" y="3112435"/>
                  <a:pt x="11284565" y="3118379"/>
                </a:cubicBezTo>
                <a:cubicBezTo>
                  <a:pt x="11278840" y="3124451"/>
                  <a:pt x="11287450" y="3124496"/>
                  <a:pt x="11289952" y="3127427"/>
                </a:cubicBezTo>
                <a:cubicBezTo>
                  <a:pt x="11290080" y="3128489"/>
                  <a:pt x="11291140" y="3128362"/>
                  <a:pt x="11291267" y="3129423"/>
                </a:cubicBezTo>
                <a:cubicBezTo>
                  <a:pt x="11293642" y="3131294"/>
                  <a:pt x="11295084" y="3134351"/>
                  <a:pt x="11293219" y="3136729"/>
                </a:cubicBezTo>
                <a:cubicBezTo>
                  <a:pt x="11291480" y="3140169"/>
                  <a:pt x="11289360" y="3140423"/>
                  <a:pt x="11285924" y="3138681"/>
                </a:cubicBezTo>
                <a:cubicBezTo>
                  <a:pt x="11279180" y="3136259"/>
                  <a:pt x="11273020" y="3136459"/>
                  <a:pt x="11267661" y="3138852"/>
                </a:cubicBezTo>
                <a:lnTo>
                  <a:pt x="11255773" y="3150624"/>
                </a:lnTo>
                <a:lnTo>
                  <a:pt x="11272165" y="3176830"/>
                </a:lnTo>
                <a:lnTo>
                  <a:pt x="11272465" y="3178692"/>
                </a:lnTo>
                <a:lnTo>
                  <a:pt x="11273544" y="3178940"/>
                </a:lnTo>
                <a:cubicBezTo>
                  <a:pt x="11294240" y="3172150"/>
                  <a:pt x="11314767" y="3172920"/>
                  <a:pt x="11336059" y="3180060"/>
                </a:cubicBezTo>
                <a:cubicBezTo>
                  <a:pt x="11343736" y="3181293"/>
                  <a:pt x="11351412" y="3182527"/>
                  <a:pt x="11357137" y="3176455"/>
                </a:cubicBezTo>
                <a:cubicBezTo>
                  <a:pt x="11362056" y="3172634"/>
                  <a:pt x="11364304" y="3173441"/>
                  <a:pt x="11366129" y="3179684"/>
                </a:cubicBezTo>
                <a:cubicBezTo>
                  <a:pt x="11368208" y="3188052"/>
                  <a:pt x="11374146" y="3192725"/>
                  <a:pt x="11382882" y="3193832"/>
                </a:cubicBezTo>
                <a:cubicBezTo>
                  <a:pt x="11391747" y="3196000"/>
                  <a:pt x="11401671" y="3198041"/>
                  <a:pt x="11411596" y="3200082"/>
                </a:cubicBezTo>
                <a:cubicBezTo>
                  <a:pt x="11420333" y="3201188"/>
                  <a:pt x="11424277" y="3207178"/>
                  <a:pt x="11424236" y="3215799"/>
                </a:cubicBezTo>
                <a:cubicBezTo>
                  <a:pt x="11424363" y="3216861"/>
                  <a:pt x="11424618" y="3218985"/>
                  <a:pt x="11423812" y="3221235"/>
                </a:cubicBezTo>
                <a:cubicBezTo>
                  <a:pt x="11424450" y="3226544"/>
                  <a:pt x="11428139" y="3230410"/>
                  <a:pt x="11433441" y="3229774"/>
                </a:cubicBezTo>
                <a:cubicBezTo>
                  <a:pt x="11437809" y="3230328"/>
                  <a:pt x="11437173" y="3225018"/>
                  <a:pt x="11436663" y="3220771"/>
                </a:cubicBezTo>
                <a:cubicBezTo>
                  <a:pt x="11437214" y="3216396"/>
                  <a:pt x="11436705" y="3212149"/>
                  <a:pt x="11442939" y="3210324"/>
                </a:cubicBezTo>
                <a:cubicBezTo>
                  <a:pt x="11452481" y="3209180"/>
                  <a:pt x="11462237" y="3218781"/>
                  <a:pt x="11461262" y="3228592"/>
                </a:cubicBezTo>
                <a:cubicBezTo>
                  <a:pt x="11461645" y="3231777"/>
                  <a:pt x="11459779" y="3234155"/>
                  <a:pt x="11462281" y="3237086"/>
                </a:cubicBezTo>
                <a:cubicBezTo>
                  <a:pt x="11465462" y="3236704"/>
                  <a:pt x="11465080" y="3233519"/>
                  <a:pt x="11467073" y="3232203"/>
                </a:cubicBezTo>
                <a:cubicBezTo>
                  <a:pt x="11471611" y="3225196"/>
                  <a:pt x="11475852" y="3224687"/>
                  <a:pt x="11480985" y="3231612"/>
                </a:cubicBezTo>
                <a:cubicBezTo>
                  <a:pt x="11487686" y="3242656"/>
                  <a:pt x="11497187" y="3250133"/>
                  <a:pt x="11506561" y="3256548"/>
                </a:cubicBezTo>
                <a:cubicBezTo>
                  <a:pt x="11517250" y="3264960"/>
                  <a:pt x="11527005" y="3274561"/>
                  <a:pt x="11529848" y="3289299"/>
                </a:cubicBezTo>
                <a:cubicBezTo>
                  <a:pt x="11531545" y="3294481"/>
                  <a:pt x="11534430" y="3300597"/>
                  <a:pt x="11539986" y="3302085"/>
                </a:cubicBezTo>
                <a:cubicBezTo>
                  <a:pt x="11562465" y="3310160"/>
                  <a:pt x="11571883" y="3334881"/>
                  <a:pt x="11593556" y="3345206"/>
                </a:cubicBezTo>
                <a:cubicBezTo>
                  <a:pt x="11599367" y="3348818"/>
                  <a:pt x="11598943" y="3354254"/>
                  <a:pt x="11597460" y="3359818"/>
                </a:cubicBezTo>
                <a:cubicBezTo>
                  <a:pt x="11594916" y="3365508"/>
                  <a:pt x="11589232" y="3362958"/>
                  <a:pt x="11585669" y="3360154"/>
                </a:cubicBezTo>
                <a:cubicBezTo>
                  <a:pt x="11578671" y="3355608"/>
                  <a:pt x="11572436" y="3357433"/>
                  <a:pt x="11566584" y="3362442"/>
                </a:cubicBezTo>
                <a:cubicBezTo>
                  <a:pt x="11559799" y="3368642"/>
                  <a:pt x="11551572" y="3371783"/>
                  <a:pt x="11542029" y="3372928"/>
                </a:cubicBezTo>
                <a:cubicBezTo>
                  <a:pt x="11525998" y="3373773"/>
                  <a:pt x="11516115" y="3363110"/>
                  <a:pt x="11518573" y="3347737"/>
                </a:cubicBezTo>
                <a:cubicBezTo>
                  <a:pt x="11519251" y="3344424"/>
                  <a:pt x="11519802" y="3340050"/>
                  <a:pt x="11519421" y="3336865"/>
                </a:cubicBezTo>
                <a:cubicBezTo>
                  <a:pt x="11519293" y="3335802"/>
                  <a:pt x="11520225" y="3334613"/>
                  <a:pt x="11520225" y="3334613"/>
                </a:cubicBezTo>
                <a:cubicBezTo>
                  <a:pt x="11519165" y="3334741"/>
                  <a:pt x="11519165" y="3334741"/>
                  <a:pt x="11518233" y="3335929"/>
                </a:cubicBezTo>
                <a:cubicBezTo>
                  <a:pt x="11513991" y="3336438"/>
                  <a:pt x="11510810" y="3336820"/>
                  <a:pt x="11506443" y="3336267"/>
                </a:cubicBezTo>
                <a:cubicBezTo>
                  <a:pt x="11485661" y="3333374"/>
                  <a:pt x="11479681" y="3337322"/>
                  <a:pt x="11475738" y="3358259"/>
                </a:cubicBezTo>
                <a:cubicBezTo>
                  <a:pt x="11474764" y="3368070"/>
                  <a:pt x="11468657" y="3370956"/>
                  <a:pt x="11458861" y="3369978"/>
                </a:cubicBezTo>
                <a:cubicBezTo>
                  <a:pt x="11451311" y="3369806"/>
                  <a:pt x="11446561" y="3366067"/>
                  <a:pt x="11441428" y="3359143"/>
                </a:cubicBezTo>
                <a:cubicBezTo>
                  <a:pt x="11427218" y="3339306"/>
                  <a:pt x="11407538" y="3327664"/>
                  <a:pt x="11382515" y="3325280"/>
                </a:cubicBezTo>
                <a:cubicBezTo>
                  <a:pt x="11361606" y="3321325"/>
                  <a:pt x="11361606" y="3321325"/>
                  <a:pt x="11368394" y="3342053"/>
                </a:cubicBezTo>
                <a:cubicBezTo>
                  <a:pt x="11371915" y="3353479"/>
                  <a:pt x="11370431" y="3359042"/>
                  <a:pt x="11361398" y="3364433"/>
                </a:cubicBezTo>
                <a:cubicBezTo>
                  <a:pt x="11356307" y="3348888"/>
                  <a:pt x="11352744" y="3346083"/>
                  <a:pt x="11336713" y="3346929"/>
                </a:cubicBezTo>
                <a:cubicBezTo>
                  <a:pt x="11326110" y="3348201"/>
                  <a:pt x="11314829" y="3352785"/>
                  <a:pt x="11306134" y="3343057"/>
                </a:cubicBezTo>
                <a:cubicBezTo>
                  <a:pt x="11306007" y="3341995"/>
                  <a:pt x="11304946" y="3342123"/>
                  <a:pt x="11303886" y="3342249"/>
                </a:cubicBezTo>
                <a:lnTo>
                  <a:pt x="11295714" y="3356824"/>
                </a:lnTo>
                <a:lnTo>
                  <a:pt x="11326110" y="3360004"/>
                </a:lnTo>
                <a:cubicBezTo>
                  <a:pt x="11335170" y="3358917"/>
                  <a:pt x="11341755" y="3362730"/>
                  <a:pt x="11345864" y="3371441"/>
                </a:cubicBezTo>
                <a:cubicBezTo>
                  <a:pt x="11361390" y="3398726"/>
                  <a:pt x="11362900" y="3398544"/>
                  <a:pt x="11394431" y="3393229"/>
                </a:cubicBezTo>
                <a:cubicBezTo>
                  <a:pt x="11397451" y="3392866"/>
                  <a:pt x="11400471" y="3392505"/>
                  <a:pt x="11405001" y="3391961"/>
                </a:cubicBezTo>
                <a:cubicBezTo>
                  <a:pt x="11401559" y="3401577"/>
                  <a:pt x="11398117" y="3411195"/>
                  <a:pt x="11394494" y="3419299"/>
                </a:cubicBezTo>
                <a:cubicBezTo>
                  <a:pt x="11390267" y="3435147"/>
                  <a:pt x="11378912" y="3442645"/>
                  <a:pt x="11363630" y="3442944"/>
                </a:cubicBezTo>
                <a:cubicBezTo>
                  <a:pt x="11354569" y="3444030"/>
                  <a:pt x="11346656" y="3441911"/>
                  <a:pt x="11337777" y="3444510"/>
                </a:cubicBezTo>
                <a:cubicBezTo>
                  <a:pt x="11323039" y="3449346"/>
                  <a:pt x="11318146" y="3446865"/>
                  <a:pt x="11313312" y="3432104"/>
                </a:cubicBezTo>
                <a:cubicBezTo>
                  <a:pt x="11312586" y="3426055"/>
                  <a:pt x="11311861" y="3420006"/>
                  <a:pt x="11311136" y="3413957"/>
                </a:cubicBezTo>
                <a:cubicBezTo>
                  <a:pt x="11311558" y="3404702"/>
                  <a:pt x="11306846" y="3403733"/>
                  <a:pt x="11299295" y="3404639"/>
                </a:cubicBezTo>
                <a:cubicBezTo>
                  <a:pt x="11282503" y="3405119"/>
                  <a:pt x="11271329" y="3414129"/>
                  <a:pt x="11262028" y="3425982"/>
                </a:cubicBezTo>
                <a:cubicBezTo>
                  <a:pt x="11259189" y="3427857"/>
                  <a:pt x="11258223" y="3432575"/>
                  <a:pt x="11253512" y="3431606"/>
                </a:cubicBezTo>
                <a:cubicBezTo>
                  <a:pt x="11250311" y="3430456"/>
                  <a:pt x="11249766" y="3425919"/>
                  <a:pt x="11247893" y="3423076"/>
                </a:cubicBezTo>
                <a:cubicBezTo>
                  <a:pt x="11247531" y="3420051"/>
                  <a:pt x="11247350" y="3418539"/>
                  <a:pt x="11246987" y="3415514"/>
                </a:cubicBezTo>
                <a:cubicBezTo>
                  <a:pt x="11245717" y="3404928"/>
                  <a:pt x="11240824" y="3402447"/>
                  <a:pt x="11232126" y="3406559"/>
                </a:cubicBezTo>
                <a:cubicBezTo>
                  <a:pt x="11223610" y="3412182"/>
                  <a:pt x="11218535" y="3408189"/>
                  <a:pt x="11213098" y="3401171"/>
                </a:cubicBezTo>
                <a:cubicBezTo>
                  <a:pt x="11207843" y="3395665"/>
                  <a:pt x="11208628" y="3389434"/>
                  <a:pt x="11212613" y="3384355"/>
                </a:cubicBezTo>
                <a:cubicBezTo>
                  <a:pt x="11216418" y="3377762"/>
                  <a:pt x="11224331" y="3379881"/>
                  <a:pt x="11230916" y="3383694"/>
                </a:cubicBezTo>
                <a:cubicBezTo>
                  <a:pt x="11235627" y="3384662"/>
                  <a:pt x="11239010" y="3387325"/>
                  <a:pt x="11242815" y="3380732"/>
                </a:cubicBezTo>
                <a:cubicBezTo>
                  <a:pt x="11246620" y="3374139"/>
                  <a:pt x="11243237" y="3371478"/>
                  <a:pt x="11239672" y="3367303"/>
                </a:cubicBezTo>
                <a:cubicBezTo>
                  <a:pt x="11231215" y="3360647"/>
                  <a:pt x="11204759" y="3369956"/>
                  <a:pt x="11203190" y="3382416"/>
                </a:cubicBezTo>
                <a:cubicBezTo>
                  <a:pt x="11199508" y="3402801"/>
                  <a:pt x="11185554" y="3401406"/>
                  <a:pt x="11171600" y="3400012"/>
                </a:cubicBezTo>
                <a:lnTo>
                  <a:pt x="11136531" y="3394633"/>
                </a:lnTo>
                <a:lnTo>
                  <a:pt x="11138404" y="3406257"/>
                </a:lnTo>
                <a:cubicBezTo>
                  <a:pt x="11130472" y="3402900"/>
                  <a:pt x="11122541" y="3399543"/>
                  <a:pt x="11114059" y="3400560"/>
                </a:cubicBezTo>
                <a:cubicBezTo>
                  <a:pt x="11103583" y="3402894"/>
                  <a:pt x="11093659" y="3400853"/>
                  <a:pt x="11084413" y="3395500"/>
                </a:cubicBezTo>
                <a:cubicBezTo>
                  <a:pt x="11076354" y="3391081"/>
                  <a:pt x="11067363" y="3387851"/>
                  <a:pt x="11058371" y="3384620"/>
                </a:cubicBezTo>
                <a:cubicBezTo>
                  <a:pt x="11045350" y="3379181"/>
                  <a:pt x="11031863" y="3374336"/>
                  <a:pt x="11018561" y="3368796"/>
                </a:cubicBezTo>
                <a:lnTo>
                  <a:pt x="10980075" y="3348907"/>
                </a:lnTo>
                <a:lnTo>
                  <a:pt x="10970069" y="3352564"/>
                </a:lnTo>
                <a:lnTo>
                  <a:pt x="10969643" y="3353256"/>
                </a:lnTo>
                <a:cubicBezTo>
                  <a:pt x="10968837" y="3355507"/>
                  <a:pt x="10968287" y="3359881"/>
                  <a:pt x="10963919" y="3359328"/>
                </a:cubicBezTo>
                <a:lnTo>
                  <a:pt x="10961764" y="3355598"/>
                </a:lnTo>
                <a:lnTo>
                  <a:pt x="10960310" y="3356130"/>
                </a:lnTo>
                <a:cubicBezTo>
                  <a:pt x="10952072" y="3357693"/>
                  <a:pt x="10943721" y="3358311"/>
                  <a:pt x="10935416" y="3359307"/>
                </a:cubicBezTo>
                <a:cubicBezTo>
                  <a:pt x="10926356" y="3360394"/>
                  <a:pt x="10922007" y="3362449"/>
                  <a:pt x="10929135" y="3370798"/>
                </a:cubicBezTo>
                <a:cubicBezTo>
                  <a:pt x="10934754" y="3379329"/>
                  <a:pt x="10933970" y="3385559"/>
                  <a:pt x="10924125" y="3392876"/>
                </a:cubicBezTo>
                <a:cubicBezTo>
                  <a:pt x="10938259" y="3395783"/>
                  <a:pt x="10952213" y="3397177"/>
                  <a:pt x="10965019" y="3401778"/>
                </a:cubicBezTo>
                <a:cubicBezTo>
                  <a:pt x="10977643" y="3404865"/>
                  <a:pt x="10990450" y="3409465"/>
                  <a:pt x="11000780" y="3418964"/>
                </a:cubicBezTo>
                <a:cubicBezTo>
                  <a:pt x="10981694" y="3425856"/>
                  <a:pt x="10981694" y="3425856"/>
                  <a:pt x="10951369" y="3415686"/>
                </a:cubicBezTo>
                <a:cubicBezTo>
                  <a:pt x="10932160" y="3408786"/>
                  <a:pt x="10923281" y="3411385"/>
                  <a:pt x="10914342" y="3426264"/>
                </a:cubicBezTo>
                <a:cubicBezTo>
                  <a:pt x="10905586" y="3442654"/>
                  <a:pt x="10905586" y="3442654"/>
                  <a:pt x="10894530" y="3427106"/>
                </a:cubicBezTo>
                <a:cubicBezTo>
                  <a:pt x="10894349" y="3425593"/>
                  <a:pt x="10892658" y="3424262"/>
                  <a:pt x="10892476" y="3422750"/>
                </a:cubicBezTo>
                <a:cubicBezTo>
                  <a:pt x="10873084" y="3395162"/>
                  <a:pt x="10856241" y="3388841"/>
                  <a:pt x="10838611" y="3402892"/>
                </a:cubicBezTo>
                <a:lnTo>
                  <a:pt x="10822180" y="3421871"/>
                </a:lnTo>
                <a:lnTo>
                  <a:pt x="10830753" y="3423768"/>
                </a:lnTo>
                <a:cubicBezTo>
                  <a:pt x="10842375" y="3430990"/>
                  <a:pt x="10854675" y="3434900"/>
                  <a:pt x="10868840" y="3436434"/>
                </a:cubicBezTo>
                <a:cubicBezTo>
                  <a:pt x="10881945" y="3438093"/>
                  <a:pt x="10895729" y="3436439"/>
                  <a:pt x="10908411" y="3443535"/>
                </a:cubicBezTo>
                <a:cubicBezTo>
                  <a:pt x="10919778" y="3448635"/>
                  <a:pt x="10930762" y="3450548"/>
                  <a:pt x="10941152" y="3438532"/>
                </a:cubicBezTo>
                <a:cubicBezTo>
                  <a:pt x="10944377" y="3456455"/>
                  <a:pt x="10956167" y="3456118"/>
                  <a:pt x="10969018" y="3455654"/>
                </a:cubicBezTo>
                <a:cubicBezTo>
                  <a:pt x="10978560" y="3454509"/>
                  <a:pt x="10988230" y="3454427"/>
                  <a:pt x="10996543" y="3460969"/>
                </a:cubicBezTo>
                <a:cubicBezTo>
                  <a:pt x="11008547" y="3471377"/>
                  <a:pt x="11021907" y="3475161"/>
                  <a:pt x="11036327" y="3478816"/>
                </a:cubicBezTo>
                <a:cubicBezTo>
                  <a:pt x="11061732" y="3484386"/>
                  <a:pt x="11087943" y="3487705"/>
                  <a:pt x="11111864" y="3498838"/>
                </a:cubicBezTo>
                <a:cubicBezTo>
                  <a:pt x="11131162" y="3507294"/>
                  <a:pt x="11151139" y="3512438"/>
                  <a:pt x="11172599" y="3512018"/>
                </a:cubicBezTo>
                <a:cubicBezTo>
                  <a:pt x="11178960" y="3511255"/>
                  <a:pt x="11183583" y="3513933"/>
                  <a:pt x="11186468" y="3520049"/>
                </a:cubicBezTo>
                <a:cubicBezTo>
                  <a:pt x="11197370" y="3539206"/>
                  <a:pt x="11198430" y="3539079"/>
                  <a:pt x="11220569" y="3535347"/>
                </a:cubicBezTo>
                <a:cubicBezTo>
                  <a:pt x="11222689" y="3535092"/>
                  <a:pt x="11224810" y="3534838"/>
                  <a:pt x="11227990" y="3534457"/>
                </a:cubicBezTo>
                <a:cubicBezTo>
                  <a:pt x="11225574" y="3541208"/>
                  <a:pt x="11223157" y="3547961"/>
                  <a:pt x="11220613" y="3553651"/>
                </a:cubicBezTo>
                <a:cubicBezTo>
                  <a:pt x="11217645" y="3564778"/>
                  <a:pt x="11209672" y="3570043"/>
                  <a:pt x="11198943" y="3570253"/>
                </a:cubicBezTo>
                <a:cubicBezTo>
                  <a:pt x="11192581" y="3571015"/>
                  <a:pt x="11187025" y="3569528"/>
                  <a:pt x="11180790" y="3571353"/>
                </a:cubicBezTo>
                <a:cubicBezTo>
                  <a:pt x="11170443" y="3574748"/>
                  <a:pt x="11167007" y="3573006"/>
                  <a:pt x="11163613" y="3562642"/>
                </a:cubicBezTo>
                <a:cubicBezTo>
                  <a:pt x="11163103" y="3558395"/>
                  <a:pt x="11162594" y="3554148"/>
                  <a:pt x="11162085" y="3549900"/>
                </a:cubicBezTo>
                <a:cubicBezTo>
                  <a:pt x="11162381" y="3543402"/>
                  <a:pt x="11159073" y="3542722"/>
                  <a:pt x="11153771" y="3543358"/>
                </a:cubicBezTo>
                <a:cubicBezTo>
                  <a:pt x="11141981" y="3543695"/>
                  <a:pt x="11134135" y="3550021"/>
                  <a:pt x="11127605" y="3558344"/>
                </a:cubicBezTo>
                <a:cubicBezTo>
                  <a:pt x="11125612" y="3559660"/>
                  <a:pt x="11124934" y="3562972"/>
                  <a:pt x="11121626" y="3562292"/>
                </a:cubicBezTo>
                <a:cubicBezTo>
                  <a:pt x="11119378" y="3561485"/>
                  <a:pt x="11118996" y="3558299"/>
                  <a:pt x="11117680" y="3556303"/>
                </a:cubicBezTo>
                <a:cubicBezTo>
                  <a:pt x="11117426" y="3554179"/>
                  <a:pt x="11117299" y="3553117"/>
                  <a:pt x="11117044" y="3550994"/>
                </a:cubicBezTo>
                <a:cubicBezTo>
                  <a:pt x="11116152" y="3543561"/>
                  <a:pt x="11112717" y="3541819"/>
                  <a:pt x="11106610" y="3544706"/>
                </a:cubicBezTo>
                <a:cubicBezTo>
                  <a:pt x="11100631" y="3548654"/>
                  <a:pt x="11097067" y="3545850"/>
                  <a:pt x="11093250" y="3540923"/>
                </a:cubicBezTo>
                <a:cubicBezTo>
                  <a:pt x="11089560" y="3537057"/>
                  <a:pt x="11090111" y="3532682"/>
                  <a:pt x="11092909" y="3529116"/>
                </a:cubicBezTo>
                <a:cubicBezTo>
                  <a:pt x="11095581" y="3524487"/>
                  <a:pt x="11101137" y="3525975"/>
                  <a:pt x="11105760" y="3528652"/>
                </a:cubicBezTo>
                <a:cubicBezTo>
                  <a:pt x="11109068" y="3529332"/>
                  <a:pt x="11111443" y="3531201"/>
                  <a:pt x="11114115" y="3526572"/>
                </a:cubicBezTo>
                <a:cubicBezTo>
                  <a:pt x="11116786" y="3521943"/>
                  <a:pt x="11114411" y="3520075"/>
                  <a:pt x="11111908" y="3517143"/>
                </a:cubicBezTo>
                <a:cubicBezTo>
                  <a:pt x="11105970" y="3512470"/>
                  <a:pt x="11087395" y="3519006"/>
                  <a:pt x="11086293" y="3527755"/>
                </a:cubicBezTo>
                <a:cubicBezTo>
                  <a:pt x="11083708" y="3542067"/>
                  <a:pt x="11073910" y="3541088"/>
                  <a:pt x="11064113" y="3540109"/>
                </a:cubicBezTo>
                <a:cubicBezTo>
                  <a:pt x="11043586" y="3539340"/>
                  <a:pt x="11023355" y="3532072"/>
                  <a:pt x="11003633" y="3529052"/>
                </a:cubicBezTo>
                <a:cubicBezTo>
                  <a:pt x="10998078" y="3527565"/>
                  <a:pt x="10997568" y="3523317"/>
                  <a:pt x="10999179" y="3518816"/>
                </a:cubicBezTo>
                <a:cubicBezTo>
                  <a:pt x="11000663" y="3513252"/>
                  <a:pt x="11002147" y="3507689"/>
                  <a:pt x="11002443" y="3501191"/>
                </a:cubicBezTo>
                <a:cubicBezTo>
                  <a:pt x="11001679" y="3494819"/>
                  <a:pt x="10997183" y="3493204"/>
                  <a:pt x="10992687" y="3491590"/>
                </a:cubicBezTo>
                <a:cubicBezTo>
                  <a:pt x="10989252" y="3489848"/>
                  <a:pt x="10988828" y="3495284"/>
                  <a:pt x="10986835" y="3496600"/>
                </a:cubicBezTo>
                <a:cubicBezTo>
                  <a:pt x="10982425" y="3504668"/>
                  <a:pt x="10976955" y="3512864"/>
                  <a:pt x="10972545" y="3520933"/>
                </a:cubicBezTo>
                <a:cubicBezTo>
                  <a:pt x="10971230" y="3518936"/>
                  <a:pt x="10971103" y="3517875"/>
                  <a:pt x="10970975" y="3516813"/>
                </a:cubicBezTo>
                <a:cubicBezTo>
                  <a:pt x="10968388" y="3504198"/>
                  <a:pt x="10968388" y="3504198"/>
                  <a:pt x="10957489" y="3511968"/>
                </a:cubicBezTo>
                <a:cubicBezTo>
                  <a:pt x="10953629" y="3515662"/>
                  <a:pt x="10952314" y="3513665"/>
                  <a:pt x="10950872" y="3510607"/>
                </a:cubicBezTo>
                <a:cubicBezTo>
                  <a:pt x="10946672" y="3502494"/>
                  <a:pt x="10939929" y="3500072"/>
                  <a:pt x="10932761" y="3503086"/>
                </a:cubicBezTo>
                <a:cubicBezTo>
                  <a:pt x="10921735" y="3509793"/>
                  <a:pt x="10909945" y="3510130"/>
                  <a:pt x="10898282" y="3511529"/>
                </a:cubicBezTo>
                <a:cubicBezTo>
                  <a:pt x="10891920" y="3512292"/>
                  <a:pt x="10888866" y="3513735"/>
                  <a:pt x="10893872" y="3519597"/>
                </a:cubicBezTo>
                <a:cubicBezTo>
                  <a:pt x="10897817" y="3525587"/>
                  <a:pt x="10897266" y="3529961"/>
                  <a:pt x="10890354" y="3535099"/>
                </a:cubicBezTo>
                <a:cubicBezTo>
                  <a:pt x="10900278" y="3537140"/>
                  <a:pt x="10910075" y="3538118"/>
                  <a:pt x="10919066" y="3541349"/>
                </a:cubicBezTo>
                <a:cubicBezTo>
                  <a:pt x="10927931" y="3543517"/>
                  <a:pt x="10936923" y="3546747"/>
                  <a:pt x="10944175" y="3553416"/>
                </a:cubicBezTo>
                <a:cubicBezTo>
                  <a:pt x="10930774" y="3558255"/>
                  <a:pt x="10930774" y="3558255"/>
                  <a:pt x="10909483" y="3551115"/>
                </a:cubicBezTo>
                <a:cubicBezTo>
                  <a:pt x="10895995" y="3546270"/>
                  <a:pt x="10889761" y="3548095"/>
                  <a:pt x="10883485" y="3558541"/>
                </a:cubicBezTo>
                <a:cubicBezTo>
                  <a:pt x="10877337" y="3570050"/>
                  <a:pt x="10877337" y="3570050"/>
                  <a:pt x="10869574" y="3559132"/>
                </a:cubicBezTo>
                <a:cubicBezTo>
                  <a:pt x="10869447" y="3558070"/>
                  <a:pt x="10868260" y="3557136"/>
                  <a:pt x="10868132" y="3556074"/>
                </a:cubicBezTo>
                <a:cubicBezTo>
                  <a:pt x="10849977" y="3530247"/>
                  <a:pt x="10835006" y="3530966"/>
                  <a:pt x="10817663" y="3556742"/>
                </a:cubicBezTo>
                <a:cubicBezTo>
                  <a:pt x="10811387" y="3567188"/>
                  <a:pt x="10801548" y="3574831"/>
                  <a:pt x="10790140" y="3578353"/>
                </a:cubicBezTo>
                <a:cubicBezTo>
                  <a:pt x="10777544" y="3580941"/>
                  <a:pt x="10766432" y="3577965"/>
                  <a:pt x="10754260" y="3575117"/>
                </a:cubicBezTo>
                <a:cubicBezTo>
                  <a:pt x="10739712" y="3570399"/>
                  <a:pt x="10724104" y="3565809"/>
                  <a:pt x="10709005" y="3565465"/>
                </a:cubicBezTo>
                <a:cubicBezTo>
                  <a:pt x="10697215" y="3565802"/>
                  <a:pt x="10685170" y="3564016"/>
                  <a:pt x="10674991" y="3559851"/>
                </a:cubicBezTo>
                <a:cubicBezTo>
                  <a:pt x="10667060" y="3556494"/>
                  <a:pt x="10657008" y="3553392"/>
                  <a:pt x="10648908" y="3557594"/>
                </a:cubicBezTo>
                <a:cubicBezTo>
                  <a:pt x="10638814" y="3563113"/>
                  <a:pt x="10632876" y="3558440"/>
                  <a:pt x="10626684" y="3551642"/>
                </a:cubicBezTo>
                <a:cubicBezTo>
                  <a:pt x="10615486" y="3538984"/>
                  <a:pt x="10608274" y="3523692"/>
                  <a:pt x="10606109" y="3505642"/>
                </a:cubicBezTo>
                <a:cubicBezTo>
                  <a:pt x="10605600" y="3501394"/>
                  <a:pt x="10605091" y="3497147"/>
                  <a:pt x="10598474" y="3495786"/>
                </a:cubicBezTo>
                <a:cubicBezTo>
                  <a:pt x="10591730" y="3493364"/>
                  <a:pt x="10590247" y="3498927"/>
                  <a:pt x="10587448" y="3502494"/>
                </a:cubicBezTo>
                <a:cubicBezTo>
                  <a:pt x="10585710" y="3505935"/>
                  <a:pt x="10583971" y="3509374"/>
                  <a:pt x="10582105" y="3511752"/>
                </a:cubicBezTo>
                <a:cubicBezTo>
                  <a:pt x="10574769" y="3522325"/>
                  <a:pt x="10563361" y="3525848"/>
                  <a:pt x="10551825" y="3528308"/>
                </a:cubicBezTo>
                <a:cubicBezTo>
                  <a:pt x="10542283" y="3529453"/>
                  <a:pt x="10541264" y="3520959"/>
                  <a:pt x="10536386" y="3516158"/>
                </a:cubicBezTo>
                <a:cubicBezTo>
                  <a:pt x="10532231" y="3526350"/>
                  <a:pt x="10524258" y="3531615"/>
                  <a:pt x="10514461" y="3530636"/>
                </a:cubicBezTo>
                <a:cubicBezTo>
                  <a:pt x="10502416" y="3528849"/>
                  <a:pt x="10490880" y="3531310"/>
                  <a:pt x="10479345" y="3533770"/>
                </a:cubicBezTo>
                <a:cubicBezTo>
                  <a:pt x="10455086" y="3537757"/>
                  <a:pt x="10431123" y="3535245"/>
                  <a:pt x="10410806" y="3518294"/>
                </a:cubicBezTo>
                <a:cubicBezTo>
                  <a:pt x="10407243" y="3515491"/>
                  <a:pt x="10403680" y="3512687"/>
                  <a:pt x="10399694" y="3515319"/>
                </a:cubicBezTo>
                <a:cubicBezTo>
                  <a:pt x="10391849" y="3521645"/>
                  <a:pt x="10383239" y="3521601"/>
                  <a:pt x="10374629" y="3521557"/>
                </a:cubicBezTo>
                <a:cubicBezTo>
                  <a:pt x="10371449" y="3521938"/>
                  <a:pt x="10369456" y="3523253"/>
                  <a:pt x="10367717" y="3526693"/>
                </a:cubicBezTo>
                <a:cubicBezTo>
                  <a:pt x="10366233" y="3532257"/>
                  <a:pt x="10361865" y="3531704"/>
                  <a:pt x="10357369" y="3530089"/>
                </a:cubicBezTo>
                <a:cubicBezTo>
                  <a:pt x="10351813" y="3528601"/>
                  <a:pt x="10344518" y="3530553"/>
                  <a:pt x="10342439" y="3522185"/>
                </a:cubicBezTo>
                <a:cubicBezTo>
                  <a:pt x="10341420" y="3513691"/>
                  <a:pt x="10335737" y="3511142"/>
                  <a:pt x="10329121" y="3509781"/>
                </a:cubicBezTo>
                <a:cubicBezTo>
                  <a:pt x="10323565" y="3508293"/>
                  <a:pt x="10317204" y="3509056"/>
                  <a:pt x="10314573" y="3505063"/>
                </a:cubicBezTo>
                <a:cubicBezTo>
                  <a:pt x="10309186" y="3496016"/>
                  <a:pt x="10302019" y="3499030"/>
                  <a:pt x="10293537" y="3500047"/>
                </a:cubicBezTo>
                <a:cubicBezTo>
                  <a:pt x="10290483" y="3501490"/>
                  <a:pt x="10287175" y="3500810"/>
                  <a:pt x="10283994" y="3501192"/>
                </a:cubicBezTo>
                <a:cubicBezTo>
                  <a:pt x="10269023" y="3501909"/>
                  <a:pt x="10253797" y="3500505"/>
                  <a:pt x="10239081" y="3503346"/>
                </a:cubicBezTo>
                <a:cubicBezTo>
                  <a:pt x="10232847" y="3505172"/>
                  <a:pt x="10224364" y="3506189"/>
                  <a:pt x="10222753" y="3510690"/>
                </a:cubicBezTo>
                <a:cubicBezTo>
                  <a:pt x="10221397" y="3517316"/>
                  <a:pt x="10230261" y="3519484"/>
                  <a:pt x="10235944" y="3522033"/>
                </a:cubicBezTo>
                <a:cubicBezTo>
                  <a:pt x="10237132" y="3522968"/>
                  <a:pt x="10238319" y="3523903"/>
                  <a:pt x="10239380" y="3523775"/>
                </a:cubicBezTo>
                <a:cubicBezTo>
                  <a:pt x="10256685" y="3533548"/>
                  <a:pt x="10260206" y="3544974"/>
                  <a:pt x="10249393" y="3562427"/>
                </a:cubicBezTo>
                <a:cubicBezTo>
                  <a:pt x="10244388" y="3556564"/>
                  <a:pt x="10240061" y="3547389"/>
                  <a:pt x="10231069" y="3544160"/>
                </a:cubicBezTo>
                <a:cubicBezTo>
                  <a:pt x="10221018" y="3541057"/>
                  <a:pt x="10214360" y="3548318"/>
                  <a:pt x="10206260" y="3552520"/>
                </a:cubicBezTo>
                <a:cubicBezTo>
                  <a:pt x="10203334" y="3555026"/>
                  <a:pt x="10200025" y="3554346"/>
                  <a:pt x="10200449" y="3548909"/>
                </a:cubicBezTo>
                <a:cubicBezTo>
                  <a:pt x="10201255" y="3546658"/>
                  <a:pt x="10201000" y="3544535"/>
                  <a:pt x="10201806" y="3542284"/>
                </a:cubicBezTo>
                <a:cubicBezTo>
                  <a:pt x="10202484" y="3538972"/>
                  <a:pt x="10203162" y="3535659"/>
                  <a:pt x="10200659" y="3532728"/>
                </a:cubicBezTo>
                <a:cubicBezTo>
                  <a:pt x="10199344" y="3530731"/>
                  <a:pt x="10196546" y="3534298"/>
                  <a:pt x="10194425" y="3534553"/>
                </a:cubicBezTo>
                <a:cubicBezTo>
                  <a:pt x="10187385" y="3538628"/>
                  <a:pt x="10184883" y="3535697"/>
                  <a:pt x="10185179" y="3529199"/>
                </a:cubicBezTo>
                <a:cubicBezTo>
                  <a:pt x="10184924" y="3527075"/>
                  <a:pt x="10186790" y="3524697"/>
                  <a:pt x="10183354" y="3522955"/>
                </a:cubicBezTo>
                <a:cubicBezTo>
                  <a:pt x="10168131" y="3548477"/>
                  <a:pt x="10159904" y="3551618"/>
                  <a:pt x="10129748" y="3542310"/>
                </a:cubicBezTo>
                <a:cubicBezTo>
                  <a:pt x="10128688" y="3542437"/>
                  <a:pt x="10128688" y="3542437"/>
                  <a:pt x="10127500" y="3541502"/>
                </a:cubicBezTo>
                <a:cubicBezTo>
                  <a:pt x="10103962" y="3533555"/>
                  <a:pt x="10079871" y="3529981"/>
                  <a:pt x="10055867" y="3536091"/>
                </a:cubicBezTo>
                <a:cubicBezTo>
                  <a:pt x="10047512" y="3538170"/>
                  <a:pt x="10041829" y="3535621"/>
                  <a:pt x="10037884" y="3529631"/>
                </a:cubicBezTo>
                <a:cubicBezTo>
                  <a:pt x="10032752" y="3522708"/>
                  <a:pt x="10024820" y="3519350"/>
                  <a:pt x="10017271" y="3519178"/>
                </a:cubicBezTo>
                <a:cubicBezTo>
                  <a:pt x="10004165" y="3517519"/>
                  <a:pt x="9990127" y="3517049"/>
                  <a:pt x="9976344" y="3518702"/>
                </a:cubicBezTo>
                <a:cubicBezTo>
                  <a:pt x="9964681" y="3520101"/>
                  <a:pt x="9963070" y="3524602"/>
                  <a:pt x="9968584" y="3534712"/>
                </a:cubicBezTo>
                <a:cubicBezTo>
                  <a:pt x="9970026" y="3537770"/>
                  <a:pt x="9973462" y="3539512"/>
                  <a:pt x="9970663" y="3543079"/>
                </a:cubicBezTo>
                <a:cubicBezTo>
                  <a:pt x="9965871" y="3547962"/>
                  <a:pt x="9967696" y="3554205"/>
                  <a:pt x="9968460" y="3560576"/>
                </a:cubicBezTo>
                <a:cubicBezTo>
                  <a:pt x="9968842" y="3563762"/>
                  <a:pt x="9970412" y="3567882"/>
                  <a:pt x="9966298" y="3569453"/>
                </a:cubicBezTo>
                <a:cubicBezTo>
                  <a:pt x="9962184" y="3571023"/>
                  <a:pt x="9959554" y="3567030"/>
                  <a:pt x="9958112" y="3563971"/>
                </a:cubicBezTo>
                <a:cubicBezTo>
                  <a:pt x="9953912" y="3555859"/>
                  <a:pt x="9949840" y="3548807"/>
                  <a:pt x="9945768" y="3541757"/>
                </a:cubicBezTo>
                <a:cubicBezTo>
                  <a:pt x="9935248" y="3525785"/>
                  <a:pt x="9921506" y="3518816"/>
                  <a:pt x="9902548" y="3522167"/>
                </a:cubicBezTo>
                <a:cubicBezTo>
                  <a:pt x="9893006" y="3523312"/>
                  <a:pt x="9883591" y="3525518"/>
                  <a:pt x="9874049" y="3526662"/>
                </a:cubicBezTo>
                <a:cubicBezTo>
                  <a:pt x="9862513" y="3529123"/>
                  <a:pt x="9855514" y="3524576"/>
                  <a:pt x="9851061" y="3514340"/>
                </a:cubicBezTo>
                <a:cubicBezTo>
                  <a:pt x="9849745" y="3512344"/>
                  <a:pt x="9850423" y="3509031"/>
                  <a:pt x="9847116" y="3508351"/>
                </a:cubicBezTo>
                <a:cubicBezTo>
                  <a:pt x="9843766" y="3516292"/>
                  <a:pt x="9839483" y="3525423"/>
                  <a:pt x="9836261" y="3534426"/>
                </a:cubicBezTo>
                <a:cubicBezTo>
                  <a:pt x="9831046" y="3544745"/>
                  <a:pt x="9831046" y="3544745"/>
                  <a:pt x="9824598" y="3535824"/>
                </a:cubicBezTo>
                <a:cubicBezTo>
                  <a:pt x="9819337" y="3527838"/>
                  <a:pt x="9813783" y="3526351"/>
                  <a:pt x="9806064" y="3533739"/>
                </a:cubicBezTo>
                <a:cubicBezTo>
                  <a:pt x="9799279" y="3539938"/>
                  <a:pt x="9790924" y="3542017"/>
                  <a:pt x="9781127" y="3541038"/>
                </a:cubicBezTo>
                <a:cubicBezTo>
                  <a:pt x="9767089" y="3540568"/>
                  <a:pt x="9753601" y="3535723"/>
                  <a:pt x="9740114" y="3530878"/>
                </a:cubicBezTo>
                <a:cubicBezTo>
                  <a:pt x="9726627" y="3526033"/>
                  <a:pt x="9721453" y="3527730"/>
                  <a:pt x="9713057" y="3538431"/>
                </a:cubicBezTo>
                <a:cubicBezTo>
                  <a:pt x="9703855" y="3551383"/>
                  <a:pt x="9692064" y="3551720"/>
                  <a:pt x="9682987" y="3538806"/>
                </a:cubicBezTo>
                <a:cubicBezTo>
                  <a:pt x="9674164" y="3528017"/>
                  <a:pt x="9674164" y="3528017"/>
                  <a:pt x="9665895" y="3539779"/>
                </a:cubicBezTo>
                <a:cubicBezTo>
                  <a:pt x="9664835" y="3539906"/>
                  <a:pt x="9664962" y="3540968"/>
                  <a:pt x="9663902" y="3541095"/>
                </a:cubicBezTo>
                <a:cubicBezTo>
                  <a:pt x="9660298" y="3546913"/>
                  <a:pt x="9655929" y="3546360"/>
                  <a:pt x="9651984" y="3540370"/>
                </a:cubicBezTo>
                <a:cubicBezTo>
                  <a:pt x="9650541" y="3537312"/>
                  <a:pt x="9649099" y="3534254"/>
                  <a:pt x="9647657" y="3531196"/>
                </a:cubicBezTo>
                <a:cubicBezTo>
                  <a:pt x="9642143" y="3521086"/>
                  <a:pt x="9634084" y="3516667"/>
                  <a:pt x="9623864" y="3521124"/>
                </a:cubicBezTo>
                <a:cubicBezTo>
                  <a:pt x="9615170" y="3524860"/>
                  <a:pt x="9606348" y="3527533"/>
                  <a:pt x="9597723" y="3530722"/>
                </a:cubicBezTo>
                <a:lnTo>
                  <a:pt x="9596634" y="3531276"/>
                </a:lnTo>
                <a:lnTo>
                  <a:pt x="9598140" y="3540924"/>
                </a:lnTo>
                <a:cubicBezTo>
                  <a:pt x="9588418" y="3543163"/>
                  <a:pt x="9586861" y="3547008"/>
                  <a:pt x="9590658" y="3552898"/>
                </a:cubicBezTo>
                <a:cubicBezTo>
                  <a:pt x="9591689" y="3554898"/>
                  <a:pt x="9594718" y="3555866"/>
                  <a:pt x="9593643" y="3558195"/>
                </a:cubicBezTo>
                <a:cubicBezTo>
                  <a:pt x="9591866" y="3560633"/>
                  <a:pt x="9588948" y="3560369"/>
                  <a:pt x="9586731" y="3559994"/>
                </a:cubicBezTo>
                <a:cubicBezTo>
                  <a:pt x="9584624" y="3560323"/>
                  <a:pt x="9583110" y="3559839"/>
                  <a:pt x="9581596" y="3559356"/>
                </a:cubicBezTo>
                <a:cubicBezTo>
                  <a:pt x="9577163" y="3558607"/>
                  <a:pt x="9575166" y="3559639"/>
                  <a:pt x="9575232" y="3564671"/>
                </a:cubicBezTo>
                <a:cubicBezTo>
                  <a:pt x="9574970" y="3567594"/>
                  <a:pt x="9573522" y="3572142"/>
                  <a:pt x="9569681" y="3570580"/>
                </a:cubicBezTo>
                <a:cubicBezTo>
                  <a:pt x="9564437" y="3569239"/>
                  <a:pt x="9559521" y="3570006"/>
                  <a:pt x="9554496" y="3570070"/>
                </a:cubicBezTo>
                <a:cubicBezTo>
                  <a:pt x="9550173" y="3570024"/>
                  <a:pt x="9545038" y="3569386"/>
                  <a:pt x="9540342" y="3571560"/>
                </a:cubicBezTo>
                <a:cubicBezTo>
                  <a:pt x="9536348" y="3573624"/>
                  <a:pt x="9531653" y="3575798"/>
                  <a:pt x="9536262" y="3582282"/>
                </a:cubicBezTo>
                <a:cubicBezTo>
                  <a:pt x="9537996" y="3584173"/>
                  <a:pt x="9536811" y="3585798"/>
                  <a:pt x="9534112" y="3586939"/>
                </a:cubicBezTo>
                <a:cubicBezTo>
                  <a:pt x="9523579" y="3588584"/>
                  <a:pt x="9519629" y="3586319"/>
                  <a:pt x="9517280" y="3575881"/>
                </a:cubicBezTo>
                <a:cubicBezTo>
                  <a:pt x="9516730" y="3572365"/>
                  <a:pt x="9515589" y="3569662"/>
                  <a:pt x="9512561" y="3568694"/>
                </a:cubicBezTo>
                <a:cubicBezTo>
                  <a:pt x="9509938" y="3568023"/>
                  <a:pt x="9507343" y="3567527"/>
                  <a:pt x="9504729" y="3567486"/>
                </a:cubicBezTo>
                <a:lnTo>
                  <a:pt x="9500383" y="3568312"/>
                </a:lnTo>
                <a:lnTo>
                  <a:pt x="9499529" y="3570638"/>
                </a:lnTo>
                <a:lnTo>
                  <a:pt x="9495688" y="3571603"/>
                </a:lnTo>
                <a:lnTo>
                  <a:pt x="9496037" y="3573435"/>
                </a:lnTo>
                <a:cubicBezTo>
                  <a:pt x="9496367" y="3575544"/>
                  <a:pt x="9496806" y="3578357"/>
                  <a:pt x="9495621" y="3579983"/>
                </a:cubicBezTo>
                <a:cubicBezTo>
                  <a:pt x="9493843" y="3582422"/>
                  <a:pt x="9491804" y="3587782"/>
                  <a:pt x="9489039" y="3583892"/>
                </a:cubicBezTo>
                <a:cubicBezTo>
                  <a:pt x="9485626" y="3580463"/>
                  <a:pt x="9482164" y="3579023"/>
                  <a:pt x="9478590" y="3578590"/>
                </a:cubicBezTo>
                <a:lnTo>
                  <a:pt x="9468918" y="3579239"/>
                </a:lnTo>
                <a:lnTo>
                  <a:pt x="9466969" y="3586122"/>
                </a:lnTo>
                <a:cubicBezTo>
                  <a:pt x="9467065" y="3590283"/>
                  <a:pt x="9467606" y="3594796"/>
                  <a:pt x="9466525" y="3599234"/>
                </a:cubicBezTo>
                <a:cubicBezTo>
                  <a:pt x="9460333" y="3592438"/>
                  <a:pt x="9457448" y="3586321"/>
                  <a:pt x="9457617" y="3578761"/>
                </a:cubicBezTo>
                <a:lnTo>
                  <a:pt x="9457934" y="3577610"/>
                </a:lnTo>
                <a:lnTo>
                  <a:pt x="9454761" y="3576278"/>
                </a:lnTo>
                <a:cubicBezTo>
                  <a:pt x="9450931" y="3573634"/>
                  <a:pt x="9447408" y="3571798"/>
                  <a:pt x="9444160" y="3570797"/>
                </a:cubicBezTo>
                <a:lnTo>
                  <a:pt x="9437644" y="3570453"/>
                </a:lnTo>
                <a:lnTo>
                  <a:pt x="9436453" y="3572683"/>
                </a:lnTo>
                <a:cubicBezTo>
                  <a:pt x="9432170" y="3581813"/>
                  <a:pt x="9427760" y="3589881"/>
                  <a:pt x="9417412" y="3593277"/>
                </a:cubicBezTo>
                <a:cubicBezTo>
                  <a:pt x="9413299" y="3594847"/>
                  <a:pt x="9413681" y="3598033"/>
                  <a:pt x="9413130" y="3602407"/>
                </a:cubicBezTo>
                <a:cubicBezTo>
                  <a:pt x="9411774" y="3609032"/>
                  <a:pt x="9413852" y="3617399"/>
                  <a:pt x="9408255" y="3624534"/>
                </a:cubicBezTo>
                <a:cubicBezTo>
                  <a:pt x="9406813" y="3621475"/>
                  <a:pt x="9405498" y="3619479"/>
                  <a:pt x="9404055" y="3616421"/>
                </a:cubicBezTo>
                <a:cubicBezTo>
                  <a:pt x="9396420" y="3606565"/>
                  <a:pt x="9389804" y="3605205"/>
                  <a:pt x="9379965" y="3612847"/>
                </a:cubicBezTo>
                <a:cubicBezTo>
                  <a:pt x="9371187" y="3620362"/>
                  <a:pt x="9360711" y="3622696"/>
                  <a:pt x="9349854" y="3621844"/>
                </a:cubicBezTo>
                <a:cubicBezTo>
                  <a:pt x="9342177" y="3620610"/>
                  <a:pt x="9334628" y="3620439"/>
                  <a:pt x="9325891" y="3619332"/>
                </a:cubicBezTo>
                <a:cubicBezTo>
                  <a:pt x="9313910" y="3618077"/>
                  <a:pt x="9301897" y="3616556"/>
                  <a:pt x="9290053" y="3614206"/>
                </a:cubicBezTo>
                <a:lnTo>
                  <a:pt x="9257830" y="3604864"/>
                </a:lnTo>
                <a:lnTo>
                  <a:pt x="9254497" y="3609528"/>
                </a:lnTo>
                <a:cubicBezTo>
                  <a:pt x="9253225" y="3611168"/>
                  <a:pt x="9251782" y="3612293"/>
                  <a:pt x="9249565" y="3611918"/>
                </a:cubicBezTo>
                <a:cubicBezTo>
                  <a:pt x="9245133" y="3611170"/>
                  <a:pt x="9245066" y="3606138"/>
                  <a:pt x="9244517" y="3602622"/>
                </a:cubicBezTo>
                <a:cubicBezTo>
                  <a:pt x="9243968" y="3599106"/>
                  <a:pt x="9241379" y="3600951"/>
                  <a:pt x="9239163" y="3600576"/>
                </a:cubicBezTo>
                <a:cubicBezTo>
                  <a:pt x="9237056" y="3600905"/>
                  <a:pt x="9234949" y="3601234"/>
                  <a:pt x="9236091" y="3603938"/>
                </a:cubicBezTo>
                <a:cubicBezTo>
                  <a:pt x="9238703" y="3611454"/>
                  <a:pt x="9234819" y="3614221"/>
                  <a:pt x="9228609" y="3615911"/>
                </a:cubicBezTo>
                <a:cubicBezTo>
                  <a:pt x="9222399" y="3617601"/>
                  <a:pt x="9222136" y="3620523"/>
                  <a:pt x="9227118" y="3624788"/>
                </a:cubicBezTo>
                <a:cubicBezTo>
                  <a:pt x="9228040" y="3626085"/>
                  <a:pt x="9230256" y="3626460"/>
                  <a:pt x="9232473" y="3626834"/>
                </a:cubicBezTo>
                <a:cubicBezTo>
                  <a:pt x="9252047" y="3632422"/>
                  <a:pt x="9272368" y="3633571"/>
                  <a:pt x="9293061" y="3632501"/>
                </a:cubicBezTo>
                <a:cubicBezTo>
                  <a:pt x="9309541" y="3632089"/>
                  <a:pt x="9324836" y="3633303"/>
                  <a:pt x="9339825" y="3641768"/>
                </a:cubicBezTo>
                <a:cubicBezTo>
                  <a:pt x="9348537" y="3646891"/>
                  <a:pt x="9355473" y="3654452"/>
                  <a:pt x="9361816" y="3662826"/>
                </a:cubicBezTo>
                <a:cubicBezTo>
                  <a:pt x="9365413" y="3653620"/>
                  <a:pt x="9368814" y="3652369"/>
                  <a:pt x="9376935" y="3658304"/>
                </a:cubicBezTo>
                <a:cubicBezTo>
                  <a:pt x="9379370" y="3660085"/>
                  <a:pt x="9381324" y="3663382"/>
                  <a:pt x="9381170" y="3667008"/>
                </a:cubicBezTo>
                <a:cubicBezTo>
                  <a:pt x="9381456" y="3673447"/>
                  <a:pt x="9386701" y="3674789"/>
                  <a:pt x="9391726" y="3674725"/>
                </a:cubicBezTo>
                <a:cubicBezTo>
                  <a:pt x="9396861" y="3675364"/>
                  <a:pt x="9398419" y="3671519"/>
                  <a:pt x="9399977" y="3667673"/>
                </a:cubicBezTo>
                <a:cubicBezTo>
                  <a:pt x="9400832" y="3663938"/>
                  <a:pt x="9400173" y="3659718"/>
                  <a:pt x="9403727" y="3654842"/>
                </a:cubicBezTo>
                <a:cubicBezTo>
                  <a:pt x="9402939" y="3663610"/>
                  <a:pt x="9407481" y="3665061"/>
                  <a:pt x="9413319" y="3665590"/>
                </a:cubicBezTo>
                <a:cubicBezTo>
                  <a:pt x="9418343" y="3665526"/>
                  <a:pt x="9424511" y="3668165"/>
                  <a:pt x="9424467" y="3672494"/>
                </a:cubicBezTo>
                <a:cubicBezTo>
                  <a:pt x="9424270" y="3680449"/>
                  <a:pt x="9424776" y="3688294"/>
                  <a:pt x="9420849" y="3695390"/>
                </a:cubicBezTo>
                <a:cubicBezTo>
                  <a:pt x="9418588" y="3699345"/>
                  <a:pt x="9415890" y="3700487"/>
                  <a:pt x="9410864" y="3700551"/>
                </a:cubicBezTo>
                <a:cubicBezTo>
                  <a:pt x="9407134" y="3699693"/>
                  <a:pt x="9405510" y="3698506"/>
                  <a:pt x="9405553" y="3694176"/>
                </a:cubicBezTo>
                <a:cubicBezTo>
                  <a:pt x="9405114" y="3691364"/>
                  <a:pt x="9402788" y="3690286"/>
                  <a:pt x="9400682" y="3690615"/>
                </a:cubicBezTo>
                <a:cubicBezTo>
                  <a:pt x="9392365" y="3692634"/>
                  <a:pt x="9386791" y="3689182"/>
                  <a:pt x="9381107" y="3685027"/>
                </a:cubicBezTo>
                <a:cubicBezTo>
                  <a:pt x="9375532" y="3681576"/>
                  <a:pt x="9369696" y="3681046"/>
                  <a:pt x="9365549" y="3686736"/>
                </a:cubicBezTo>
                <a:cubicBezTo>
                  <a:pt x="9362586" y="3690800"/>
                  <a:pt x="9360962" y="3689613"/>
                  <a:pt x="9361006" y="3685284"/>
                </a:cubicBezTo>
                <a:cubicBezTo>
                  <a:pt x="9360566" y="3682471"/>
                  <a:pt x="9359052" y="3681987"/>
                  <a:pt x="9356024" y="3681020"/>
                </a:cubicBezTo>
                <a:cubicBezTo>
                  <a:pt x="9343428" y="3678664"/>
                  <a:pt x="9330788" y="3680637"/>
                  <a:pt x="9319510" y="3686721"/>
                </a:cubicBezTo>
                <a:cubicBezTo>
                  <a:pt x="9313629" y="3690521"/>
                  <a:pt x="9307309" y="3691507"/>
                  <a:pt x="9300769" y="3691087"/>
                </a:cubicBezTo>
                <a:cubicBezTo>
                  <a:pt x="9294933" y="3690558"/>
                  <a:pt x="9289468" y="3687809"/>
                  <a:pt x="9284707" y="3684952"/>
                </a:cubicBezTo>
                <a:cubicBezTo>
                  <a:pt x="9282270" y="3683171"/>
                  <a:pt x="9280427" y="3680577"/>
                  <a:pt x="9277245" y="3683235"/>
                </a:cubicBezTo>
                <a:cubicBezTo>
                  <a:pt x="9274063" y="3685893"/>
                  <a:pt x="9274503" y="3688705"/>
                  <a:pt x="9275754" y="3692112"/>
                </a:cubicBezTo>
                <a:cubicBezTo>
                  <a:pt x="9276896" y="3694815"/>
                  <a:pt x="9278629" y="3696706"/>
                  <a:pt x="9278366" y="3699628"/>
                </a:cubicBezTo>
                <a:cubicBezTo>
                  <a:pt x="9279574" y="3707364"/>
                  <a:pt x="9283634" y="3710331"/>
                  <a:pt x="9290875" y="3710641"/>
                </a:cubicBezTo>
                <a:cubicBezTo>
                  <a:pt x="9303955" y="3711481"/>
                  <a:pt x="9315739" y="3713243"/>
                  <a:pt x="9328335" y="3715598"/>
                </a:cubicBezTo>
                <a:cubicBezTo>
                  <a:pt x="9335906" y="3718018"/>
                  <a:pt x="9337156" y="3721424"/>
                  <a:pt x="9333120" y="3727817"/>
                </a:cubicBezTo>
                <a:cubicBezTo>
                  <a:pt x="9332418" y="3727927"/>
                  <a:pt x="9332528" y="3728630"/>
                  <a:pt x="9332637" y="3729333"/>
                </a:cubicBezTo>
                <a:cubicBezTo>
                  <a:pt x="9332331" y="3736585"/>
                  <a:pt x="9328074" y="3741572"/>
                  <a:pt x="9323708" y="3745855"/>
                </a:cubicBezTo>
                <a:cubicBezTo>
                  <a:pt x="9320636" y="3749216"/>
                  <a:pt x="9319012" y="3748030"/>
                  <a:pt x="9317870" y="3745326"/>
                </a:cubicBezTo>
                <a:cubicBezTo>
                  <a:pt x="9315478" y="3739216"/>
                  <a:pt x="9318549" y="3735855"/>
                  <a:pt x="9324057" y="3734275"/>
                </a:cubicBezTo>
                <a:cubicBezTo>
                  <a:pt x="9322104" y="3730978"/>
                  <a:pt x="9319558" y="3728494"/>
                  <a:pt x="9316047" y="3729042"/>
                </a:cubicBezTo>
                <a:cubicBezTo>
                  <a:pt x="9313940" y="3729371"/>
                  <a:pt x="9313677" y="3732294"/>
                  <a:pt x="9313305" y="3734513"/>
                </a:cubicBezTo>
                <a:cubicBezTo>
                  <a:pt x="9312143" y="3745500"/>
                  <a:pt x="9309664" y="3748048"/>
                  <a:pt x="9299021" y="3748989"/>
                </a:cubicBezTo>
                <a:cubicBezTo>
                  <a:pt x="9288971" y="3749118"/>
                  <a:pt x="9278438" y="3750762"/>
                  <a:pt x="9268827" y="3753704"/>
                </a:cubicBezTo>
                <a:cubicBezTo>
                  <a:pt x="9255814" y="3757897"/>
                  <a:pt x="9252566" y="3755522"/>
                  <a:pt x="9252586" y="3741833"/>
                </a:cubicBezTo>
                <a:cubicBezTo>
                  <a:pt x="9252477" y="3741129"/>
                  <a:pt x="9252367" y="3740426"/>
                  <a:pt x="9252257" y="3739723"/>
                </a:cubicBezTo>
                <a:cubicBezTo>
                  <a:pt x="9252630" y="3737503"/>
                  <a:pt x="9254297" y="3734362"/>
                  <a:pt x="9250566" y="3733504"/>
                </a:cubicBezTo>
                <a:cubicBezTo>
                  <a:pt x="9246946" y="3733348"/>
                  <a:pt x="9243216" y="3732490"/>
                  <a:pt x="9241767" y="3737038"/>
                </a:cubicBezTo>
                <a:cubicBezTo>
                  <a:pt x="9240802" y="3740070"/>
                  <a:pt x="9239727" y="3742400"/>
                  <a:pt x="9239464" y="3745322"/>
                </a:cubicBezTo>
                <a:cubicBezTo>
                  <a:pt x="9237314" y="3749980"/>
                  <a:pt x="9234615" y="3751122"/>
                  <a:pt x="9229963" y="3748967"/>
                </a:cubicBezTo>
                <a:cubicBezTo>
                  <a:pt x="9225420" y="3747515"/>
                  <a:pt x="9225573" y="3743889"/>
                  <a:pt x="9227943" y="3740638"/>
                </a:cubicBezTo>
                <a:cubicBezTo>
                  <a:pt x="9228425" y="3739121"/>
                  <a:pt x="9229018" y="3738309"/>
                  <a:pt x="9229501" y="3736793"/>
                </a:cubicBezTo>
                <a:cubicBezTo>
                  <a:pt x="9230686" y="3735167"/>
                  <a:pt x="9230356" y="3733057"/>
                  <a:pt x="9228732" y="3731870"/>
                </a:cubicBezTo>
                <a:cubicBezTo>
                  <a:pt x="9226405" y="3730792"/>
                  <a:pt x="9226033" y="3733012"/>
                  <a:pt x="9224738" y="3733935"/>
                </a:cubicBezTo>
                <a:cubicBezTo>
                  <a:pt x="9222258" y="3736483"/>
                  <a:pt x="9220592" y="3739624"/>
                  <a:pt x="9219736" y="3743360"/>
                </a:cubicBezTo>
                <a:cubicBezTo>
                  <a:pt x="9216248" y="3753269"/>
                  <a:pt x="9212255" y="3755333"/>
                  <a:pt x="9202357" y="3751836"/>
                </a:cubicBezTo>
                <a:cubicBezTo>
                  <a:pt x="9197815" y="3750384"/>
                  <a:pt x="9193163" y="3748229"/>
                  <a:pt x="9188620" y="3746778"/>
                </a:cubicBezTo>
                <a:cubicBezTo>
                  <a:pt x="9185591" y="3745809"/>
                  <a:pt x="9181970" y="3745655"/>
                  <a:pt x="9179711" y="3749609"/>
                </a:cubicBezTo>
                <a:cubicBezTo>
                  <a:pt x="9176859" y="3754377"/>
                  <a:pt x="9175520" y="3759629"/>
                  <a:pt x="9168389" y="3760021"/>
                </a:cubicBezTo>
                <a:cubicBezTo>
                  <a:pt x="9164066" y="3759976"/>
                  <a:pt x="9161476" y="3761821"/>
                  <a:pt x="9157526" y="3759556"/>
                </a:cubicBezTo>
                <a:cubicBezTo>
                  <a:pt x="9137666" y="3747530"/>
                  <a:pt x="9117455" y="3747084"/>
                  <a:pt x="9096346" y="3754702"/>
                </a:cubicBezTo>
                <a:cubicBezTo>
                  <a:pt x="9092945" y="3755953"/>
                  <a:pt x="9090026" y="3755689"/>
                  <a:pt x="9086888" y="3754018"/>
                </a:cubicBezTo>
                <a:cubicBezTo>
                  <a:pt x="9079580" y="3748675"/>
                  <a:pt x="9071746" y="3749178"/>
                  <a:pt x="9063539" y="3751900"/>
                </a:cubicBezTo>
                <a:cubicBezTo>
                  <a:pt x="9052041" y="3756577"/>
                  <a:pt x="9042057" y="3761738"/>
                  <a:pt x="9032402" y="3769008"/>
                </a:cubicBezTo>
                <a:cubicBezTo>
                  <a:pt x="9027926" y="3772588"/>
                  <a:pt x="9023450" y="3776168"/>
                  <a:pt x="9017722" y="3776343"/>
                </a:cubicBezTo>
                <a:cubicBezTo>
                  <a:pt x="8998807" y="3774974"/>
                  <a:pt x="8979144" y="3778044"/>
                  <a:pt x="8960864" y="3771534"/>
                </a:cubicBezTo>
                <a:cubicBezTo>
                  <a:pt x="8957024" y="3769972"/>
                  <a:pt x="8954326" y="3771114"/>
                  <a:pt x="8951253" y="3774475"/>
                </a:cubicBezTo>
                <a:cubicBezTo>
                  <a:pt x="8950069" y="3776100"/>
                  <a:pt x="8948884" y="3777726"/>
                  <a:pt x="8947590" y="3778649"/>
                </a:cubicBezTo>
                <a:cubicBezTo>
                  <a:pt x="8944188" y="3779900"/>
                  <a:pt x="8945110" y="3781197"/>
                  <a:pt x="8946142" y="3783197"/>
                </a:cubicBezTo>
                <a:cubicBezTo>
                  <a:pt x="8948205" y="3787197"/>
                  <a:pt x="8951343" y="3788868"/>
                  <a:pt x="8955557" y="3788210"/>
                </a:cubicBezTo>
                <a:cubicBezTo>
                  <a:pt x="8960472" y="3787443"/>
                  <a:pt x="8963237" y="3791333"/>
                  <a:pt x="8963194" y="3795662"/>
                </a:cubicBezTo>
                <a:cubicBezTo>
                  <a:pt x="8963041" y="3799288"/>
                  <a:pt x="8958608" y="3798539"/>
                  <a:pt x="8955689" y="3798275"/>
                </a:cubicBezTo>
                <a:cubicBezTo>
                  <a:pt x="8947746" y="3798074"/>
                  <a:pt x="8944650" y="3792074"/>
                  <a:pt x="8941665" y="3786777"/>
                </a:cubicBezTo>
                <a:cubicBezTo>
                  <a:pt x="8928760" y="3768622"/>
                  <a:pt x="8910919" y="3764925"/>
                  <a:pt x="8892795" y="3777840"/>
                </a:cubicBezTo>
                <a:cubicBezTo>
                  <a:pt x="8888209" y="3780717"/>
                  <a:pt x="8883513" y="3782891"/>
                  <a:pt x="8878488" y="3782955"/>
                </a:cubicBezTo>
                <a:cubicBezTo>
                  <a:pt x="8874977" y="3783503"/>
                  <a:pt x="8873463" y="3783019"/>
                  <a:pt x="8872914" y="3779503"/>
                </a:cubicBezTo>
                <a:cubicBezTo>
                  <a:pt x="8871223" y="3773284"/>
                  <a:pt x="8868787" y="3771503"/>
                  <a:pt x="8862797" y="3774600"/>
                </a:cubicBezTo>
                <a:cubicBezTo>
                  <a:pt x="8851408" y="3779980"/>
                  <a:pt x="8840174" y="3781734"/>
                  <a:pt x="8828236" y="3783598"/>
                </a:cubicBezTo>
                <a:cubicBezTo>
                  <a:pt x="8809167" y="3785854"/>
                  <a:pt x="8792271" y="3792815"/>
                  <a:pt x="8779720" y="3809182"/>
                </a:cubicBezTo>
                <a:cubicBezTo>
                  <a:pt x="8779720" y="3809182"/>
                  <a:pt x="8778909" y="3808588"/>
                  <a:pt x="8778798" y="3807885"/>
                </a:cubicBezTo>
                <a:cubicBezTo>
                  <a:pt x="8779172" y="3805666"/>
                  <a:pt x="8780246" y="3803337"/>
                  <a:pt x="8780509" y="3800414"/>
                </a:cubicBezTo>
                <a:cubicBezTo>
                  <a:pt x="8780926" y="3793866"/>
                  <a:pt x="8779082" y="3791273"/>
                  <a:pt x="8772542" y="3790853"/>
                </a:cubicBezTo>
                <a:cubicBezTo>
                  <a:pt x="8764599" y="3790652"/>
                  <a:pt x="8762712" y="3792388"/>
                  <a:pt x="8763218" y="3800233"/>
                </a:cubicBezTo>
                <a:cubicBezTo>
                  <a:pt x="8763547" y="3802342"/>
                  <a:pt x="8765610" y="3806342"/>
                  <a:pt x="8761397" y="3807001"/>
                </a:cubicBezTo>
                <a:cubicBezTo>
                  <a:pt x="8755187" y="3808690"/>
                  <a:pt x="8750095" y="3803723"/>
                  <a:pt x="8752026" y="3797658"/>
                </a:cubicBezTo>
                <a:cubicBezTo>
                  <a:pt x="8753583" y="3793813"/>
                  <a:pt x="8752552" y="3791812"/>
                  <a:pt x="8748119" y="3791065"/>
                </a:cubicBezTo>
                <a:cubicBezTo>
                  <a:pt x="8738441" y="3788974"/>
                  <a:pt x="8728655" y="3786180"/>
                  <a:pt x="8719349" y="3781869"/>
                </a:cubicBezTo>
                <a:cubicBezTo>
                  <a:pt x="8711669" y="3778746"/>
                  <a:pt x="8703834" y="3779249"/>
                  <a:pt x="8696879" y="3785378"/>
                </a:cubicBezTo>
                <a:cubicBezTo>
                  <a:pt x="8695101" y="3787817"/>
                  <a:pt x="8692402" y="3788958"/>
                  <a:pt x="8688891" y="3789507"/>
                </a:cubicBezTo>
                <a:cubicBezTo>
                  <a:pt x="8683164" y="3789681"/>
                  <a:pt x="8677437" y="3789854"/>
                  <a:pt x="8671709" y="3790028"/>
                </a:cubicBezTo>
                <a:cubicBezTo>
                  <a:pt x="8667496" y="3790686"/>
                  <a:pt x="8663657" y="3789125"/>
                  <a:pt x="8661483" y="3784422"/>
                </a:cubicBezTo>
                <a:cubicBezTo>
                  <a:pt x="8660013" y="3779609"/>
                  <a:pt x="8657093" y="3779344"/>
                  <a:pt x="8653099" y="3781408"/>
                </a:cubicBezTo>
                <a:cubicBezTo>
                  <a:pt x="8649699" y="3782659"/>
                  <a:pt x="8645595" y="3784021"/>
                  <a:pt x="8642194" y="3785272"/>
                </a:cubicBezTo>
                <a:cubicBezTo>
                  <a:pt x="8634097" y="3788697"/>
                  <a:pt x="8629950" y="3794387"/>
                  <a:pt x="8629863" y="3803046"/>
                </a:cubicBezTo>
                <a:cubicBezTo>
                  <a:pt x="8629601" y="3805968"/>
                  <a:pt x="8630039" y="3808781"/>
                  <a:pt x="8629777" y="3811703"/>
                </a:cubicBezTo>
                <a:cubicBezTo>
                  <a:pt x="8624376" y="3790936"/>
                  <a:pt x="8608379" y="3789832"/>
                  <a:pt x="8591789" y="3789541"/>
                </a:cubicBezTo>
                <a:cubicBezTo>
                  <a:pt x="8586654" y="3788902"/>
                  <a:pt x="8583472" y="3791559"/>
                  <a:pt x="8580401" y="3794920"/>
                </a:cubicBezTo>
                <a:cubicBezTo>
                  <a:pt x="8577329" y="3798281"/>
                  <a:pt x="8576473" y="3802017"/>
                  <a:pt x="8578536" y="3806017"/>
                </a:cubicBezTo>
                <a:cubicBezTo>
                  <a:pt x="8580490" y="3809314"/>
                  <a:pt x="8583671" y="3806656"/>
                  <a:pt x="8586480" y="3806217"/>
                </a:cubicBezTo>
                <a:cubicBezTo>
                  <a:pt x="8588587" y="3805888"/>
                  <a:pt x="8591988" y="3804637"/>
                  <a:pt x="8593239" y="3808043"/>
                </a:cubicBezTo>
                <a:cubicBezTo>
                  <a:pt x="8594380" y="3810747"/>
                  <a:pt x="8593525" y="3814482"/>
                  <a:pt x="8590936" y="3816327"/>
                </a:cubicBezTo>
                <a:cubicBezTo>
                  <a:pt x="8588456" y="3818875"/>
                  <a:pt x="8584946" y="3819423"/>
                  <a:pt x="8582137" y="3819862"/>
                </a:cubicBezTo>
                <a:cubicBezTo>
                  <a:pt x="8578626" y="3820410"/>
                  <a:pt x="8575115" y="3820959"/>
                  <a:pt x="8573447" y="3824100"/>
                </a:cubicBezTo>
                <a:cubicBezTo>
                  <a:pt x="8577727" y="3828475"/>
                  <a:pt x="8583674" y="3829707"/>
                  <a:pt x="8588590" y="3828940"/>
                </a:cubicBezTo>
                <a:cubicBezTo>
                  <a:pt x="8603555" y="3828043"/>
                  <a:pt x="8617665" y="3830883"/>
                  <a:pt x="8631776" y="3833722"/>
                </a:cubicBezTo>
                <a:cubicBezTo>
                  <a:pt x="8641454" y="3835813"/>
                  <a:pt x="8650582" y="3834388"/>
                  <a:pt x="8658832" y="3827336"/>
                </a:cubicBezTo>
                <a:cubicBezTo>
                  <a:pt x="8661312" y="3824788"/>
                  <a:pt x="8664230" y="3825053"/>
                  <a:pt x="8667479" y="3827428"/>
                </a:cubicBezTo>
                <a:cubicBezTo>
                  <a:pt x="8673272" y="3832286"/>
                  <a:pt x="8680141" y="3834815"/>
                  <a:pt x="8687010" y="3837344"/>
                </a:cubicBezTo>
                <a:cubicBezTo>
                  <a:pt x="8690740" y="3838203"/>
                  <a:pt x="8694251" y="3837654"/>
                  <a:pt x="8697433" y="3834996"/>
                </a:cubicBezTo>
                <a:cubicBezTo>
                  <a:pt x="8703796" y="3829681"/>
                  <a:pt x="8711301" y="3827068"/>
                  <a:pt x="8719355" y="3827972"/>
                </a:cubicBezTo>
                <a:cubicBezTo>
                  <a:pt x="8726706" y="3828985"/>
                  <a:pt x="8734057" y="3829998"/>
                  <a:pt x="8740707" y="3831121"/>
                </a:cubicBezTo>
                <a:cubicBezTo>
                  <a:pt x="8745951" y="3832464"/>
                  <a:pt x="8748650" y="3831322"/>
                  <a:pt x="8748474" y="3825586"/>
                </a:cubicBezTo>
                <a:cubicBezTo>
                  <a:pt x="8748627" y="3821960"/>
                  <a:pt x="8749702" y="3819632"/>
                  <a:pt x="8753213" y="3819083"/>
                </a:cubicBezTo>
                <a:cubicBezTo>
                  <a:pt x="8760828" y="3817174"/>
                  <a:pt x="8763483" y="3820362"/>
                  <a:pt x="8762475" y="3827723"/>
                </a:cubicBezTo>
                <a:cubicBezTo>
                  <a:pt x="8761202" y="3838006"/>
                  <a:pt x="8763639" y="3839787"/>
                  <a:pt x="8773469" y="3838251"/>
                </a:cubicBezTo>
                <a:cubicBezTo>
                  <a:pt x="8779789" y="3837265"/>
                  <a:pt x="8785999" y="3835575"/>
                  <a:pt x="8791507" y="3833995"/>
                </a:cubicBezTo>
                <a:cubicBezTo>
                  <a:pt x="8800636" y="3832569"/>
                  <a:pt x="8808843" y="3829847"/>
                  <a:pt x="8817818" y="3832048"/>
                </a:cubicBezTo>
                <a:cubicBezTo>
                  <a:pt x="8822953" y="3832687"/>
                  <a:pt x="8826794" y="3834248"/>
                  <a:pt x="8826487" y="3841500"/>
                </a:cubicBezTo>
                <a:cubicBezTo>
                  <a:pt x="8825851" y="3846641"/>
                  <a:pt x="8829319" y="3850422"/>
                  <a:pt x="8834936" y="3849545"/>
                </a:cubicBezTo>
                <a:cubicBezTo>
                  <a:pt x="8852601" y="3847507"/>
                  <a:pt x="8869037" y="3851424"/>
                  <a:pt x="8885583" y="3856044"/>
                </a:cubicBezTo>
                <a:cubicBezTo>
                  <a:pt x="8898290" y="3859103"/>
                  <a:pt x="8905422" y="3858710"/>
                  <a:pt x="8911279" y="3845549"/>
                </a:cubicBezTo>
                <a:cubicBezTo>
                  <a:pt x="8911981" y="3845439"/>
                  <a:pt x="8912684" y="3845330"/>
                  <a:pt x="8912684" y="3845330"/>
                </a:cubicBezTo>
                <a:cubicBezTo>
                  <a:pt x="8915822" y="3847001"/>
                  <a:pt x="8913299" y="3853878"/>
                  <a:pt x="8917512" y="3853220"/>
                </a:cubicBezTo>
                <a:cubicBezTo>
                  <a:pt x="8921023" y="3852672"/>
                  <a:pt x="8923173" y="3848014"/>
                  <a:pt x="8924731" y="3844169"/>
                </a:cubicBezTo>
                <a:cubicBezTo>
                  <a:pt x="8925324" y="3843356"/>
                  <a:pt x="8925806" y="3841840"/>
                  <a:pt x="8926399" y="3841027"/>
                </a:cubicBezTo>
                <a:cubicBezTo>
                  <a:pt x="8928439" y="3835666"/>
                  <a:pt x="8929777" y="3830415"/>
                  <a:pt x="8930412" y="3825273"/>
                </a:cubicBezTo>
                <a:cubicBezTo>
                  <a:pt x="8931268" y="3821537"/>
                  <a:pt x="8933967" y="3820396"/>
                  <a:pt x="8937697" y="3821254"/>
                </a:cubicBezTo>
                <a:cubicBezTo>
                  <a:pt x="8940023" y="3822331"/>
                  <a:pt x="8943162" y="3824003"/>
                  <a:pt x="8942196" y="3827035"/>
                </a:cubicBezTo>
                <a:cubicBezTo>
                  <a:pt x="8937304" y="3837163"/>
                  <a:pt x="8942133" y="3845054"/>
                  <a:pt x="8946259" y="3853054"/>
                </a:cubicBezTo>
                <a:cubicBezTo>
                  <a:pt x="8948433" y="3857757"/>
                  <a:pt x="8950166" y="3859647"/>
                  <a:pt x="8953720" y="3854770"/>
                </a:cubicBezTo>
                <a:cubicBezTo>
                  <a:pt x="8959864" y="3848048"/>
                  <a:pt x="8968180" y="3846029"/>
                  <a:pt x="8975685" y="3843417"/>
                </a:cubicBezTo>
                <a:cubicBezTo>
                  <a:pt x="8978384" y="3842275"/>
                  <a:pt x="8980490" y="3841946"/>
                  <a:pt x="8981522" y="3843946"/>
                </a:cubicBezTo>
                <a:cubicBezTo>
                  <a:pt x="8987053" y="3851726"/>
                  <a:pt x="8994997" y="3851927"/>
                  <a:pt x="9002940" y="3852128"/>
                </a:cubicBezTo>
                <a:cubicBezTo>
                  <a:pt x="9010292" y="3853141"/>
                  <a:pt x="9017534" y="3853451"/>
                  <a:pt x="9022033" y="3859232"/>
                </a:cubicBezTo>
                <a:cubicBezTo>
                  <a:pt x="9023986" y="3862528"/>
                  <a:pt x="9025391" y="3862309"/>
                  <a:pt x="9028792" y="3861058"/>
                </a:cubicBezTo>
                <a:cubicBezTo>
                  <a:pt x="9040882" y="3855568"/>
                  <a:pt x="9052820" y="3853704"/>
                  <a:pt x="9064561" y="3859795"/>
                </a:cubicBezTo>
                <a:cubicBezTo>
                  <a:pt x="9069213" y="3861950"/>
                  <a:pt x="9072022" y="3861511"/>
                  <a:pt x="9075905" y="3858744"/>
                </a:cubicBezTo>
                <a:cubicBezTo>
                  <a:pt x="9084375" y="3853099"/>
                  <a:pt x="9093504" y="3851674"/>
                  <a:pt x="9103620" y="3856578"/>
                </a:cubicBezTo>
                <a:cubicBezTo>
                  <a:pt x="9106057" y="3858359"/>
                  <a:pt x="9108273" y="3858733"/>
                  <a:pt x="9110862" y="3856888"/>
                </a:cubicBezTo>
                <a:cubicBezTo>
                  <a:pt x="9122141" y="3850805"/>
                  <a:pt x="9143603" y="3854657"/>
                  <a:pt x="9151570" y="3864219"/>
                </a:cubicBezTo>
                <a:cubicBezTo>
                  <a:pt x="9156309" y="3857716"/>
                  <a:pt x="9163221" y="3855916"/>
                  <a:pt x="9169870" y="3857039"/>
                </a:cubicBezTo>
                <a:cubicBezTo>
                  <a:pt x="9179548" y="3859130"/>
                  <a:pt x="9189489" y="3858298"/>
                  <a:pt x="9199428" y="3857466"/>
                </a:cubicBezTo>
                <a:cubicBezTo>
                  <a:pt x="9212990" y="3856790"/>
                  <a:pt x="9221373" y="3859803"/>
                  <a:pt x="9227190" y="3874022"/>
                </a:cubicBezTo>
                <a:cubicBezTo>
                  <a:pt x="9227410" y="3875429"/>
                  <a:pt x="9228221" y="3876022"/>
                  <a:pt x="9228441" y="3877429"/>
                </a:cubicBezTo>
                <a:cubicBezTo>
                  <a:pt x="9230614" y="3882132"/>
                  <a:pt x="9233533" y="3882397"/>
                  <a:pt x="9236495" y="3878332"/>
                </a:cubicBezTo>
                <a:cubicBezTo>
                  <a:pt x="9238865" y="3875081"/>
                  <a:pt x="9241234" y="3871829"/>
                  <a:pt x="9244305" y="3868468"/>
                </a:cubicBezTo>
                <a:cubicBezTo>
                  <a:pt x="9255298" y="3855946"/>
                  <a:pt x="9269891" y="3857270"/>
                  <a:pt x="9279921" y="3870831"/>
                </a:cubicBezTo>
                <a:cubicBezTo>
                  <a:pt x="9283718" y="3876722"/>
                  <a:pt x="9288810" y="3881690"/>
                  <a:pt x="9295789" y="3884922"/>
                </a:cubicBezTo>
                <a:cubicBezTo>
                  <a:pt x="9302065" y="3888264"/>
                  <a:pt x="9308341" y="3891607"/>
                  <a:pt x="9312841" y="3897387"/>
                </a:cubicBezTo>
                <a:cubicBezTo>
                  <a:pt x="9315956" y="3889697"/>
                  <a:pt x="9310425" y="3881917"/>
                  <a:pt x="9313541" y="3874227"/>
                </a:cubicBezTo>
                <a:cubicBezTo>
                  <a:pt x="9321287" y="3882381"/>
                  <a:pt x="9321287" y="3882381"/>
                  <a:pt x="9330349" y="3875925"/>
                </a:cubicBezTo>
                <a:cubicBezTo>
                  <a:pt x="9334343" y="3873860"/>
                  <a:pt x="9337042" y="3872718"/>
                  <a:pt x="9341585" y="3874170"/>
                </a:cubicBezTo>
                <a:cubicBezTo>
                  <a:pt x="9353588" y="3877338"/>
                  <a:pt x="9365372" y="3879100"/>
                  <a:pt x="9377156" y="3880862"/>
                </a:cubicBezTo>
                <a:cubicBezTo>
                  <a:pt x="9413321" y="3886741"/>
                  <a:pt x="9449529" y="3888292"/>
                  <a:pt x="9485321" y="3896390"/>
                </a:cubicBezTo>
                <a:cubicBezTo>
                  <a:pt x="9488240" y="3896654"/>
                  <a:pt x="9492453" y="3895996"/>
                  <a:pt x="9493002" y="3899512"/>
                </a:cubicBezTo>
                <a:cubicBezTo>
                  <a:pt x="9494253" y="3902919"/>
                  <a:pt x="9490961" y="3904873"/>
                  <a:pt x="9489184" y="3907312"/>
                </a:cubicBezTo>
                <a:cubicBezTo>
                  <a:pt x="9487297" y="3909048"/>
                  <a:pt x="9484708" y="3910893"/>
                  <a:pt x="9486551" y="3913486"/>
                </a:cubicBezTo>
                <a:cubicBezTo>
                  <a:pt x="9487804" y="3916892"/>
                  <a:pt x="9490832" y="3917861"/>
                  <a:pt x="9493750" y="3918125"/>
                </a:cubicBezTo>
                <a:cubicBezTo>
                  <a:pt x="9495857" y="3917796"/>
                  <a:pt x="9497963" y="3917467"/>
                  <a:pt x="9500069" y="3917138"/>
                </a:cubicBezTo>
                <a:cubicBezTo>
                  <a:pt x="9510011" y="3916307"/>
                  <a:pt x="9516507" y="3921055"/>
                  <a:pt x="9518043" y="3930900"/>
                </a:cubicBezTo>
                <a:cubicBezTo>
                  <a:pt x="9518593" y="3934416"/>
                  <a:pt x="9519142" y="3937932"/>
                  <a:pt x="9518286" y="3941668"/>
                </a:cubicBezTo>
                <a:cubicBezTo>
                  <a:pt x="9518243" y="3945997"/>
                  <a:pt x="9521381" y="3947668"/>
                  <a:pt x="9525375" y="3945604"/>
                </a:cubicBezTo>
                <a:cubicBezTo>
                  <a:pt x="9532769" y="3942288"/>
                  <a:pt x="9535401" y="3936114"/>
                  <a:pt x="9533163" y="3926378"/>
                </a:cubicBezTo>
                <a:cubicBezTo>
                  <a:pt x="9538956" y="3931236"/>
                  <a:pt x="9543236" y="3935611"/>
                  <a:pt x="9546221" y="3940908"/>
                </a:cubicBezTo>
                <a:cubicBezTo>
                  <a:pt x="9549206" y="3946205"/>
                  <a:pt x="9549075" y="3959192"/>
                  <a:pt x="9544819" y="3964178"/>
                </a:cubicBezTo>
                <a:cubicBezTo>
                  <a:pt x="9539268" y="3970087"/>
                  <a:pt x="9532399" y="3967558"/>
                  <a:pt x="9527045" y="3965513"/>
                </a:cubicBezTo>
                <a:cubicBezTo>
                  <a:pt x="9519364" y="3962390"/>
                  <a:pt x="9511201" y="3960783"/>
                  <a:pt x="9502774" y="3962099"/>
                </a:cubicBezTo>
                <a:cubicBezTo>
                  <a:pt x="9497859" y="3962867"/>
                  <a:pt x="9492241" y="3963744"/>
                  <a:pt x="9486623" y="3964621"/>
                </a:cubicBezTo>
                <a:cubicBezTo>
                  <a:pt x="9463451" y="3968239"/>
                  <a:pt x="9440432" y="3968231"/>
                  <a:pt x="9419539" y="3954205"/>
                </a:cubicBezTo>
                <a:cubicBezTo>
                  <a:pt x="9411529" y="3948972"/>
                  <a:pt x="9407645" y="3951739"/>
                  <a:pt x="9405451" y="3960726"/>
                </a:cubicBezTo>
                <a:cubicBezTo>
                  <a:pt x="9404969" y="3962242"/>
                  <a:pt x="9406703" y="3964133"/>
                  <a:pt x="9404706" y="3965165"/>
                </a:cubicBezTo>
                <a:cubicBezTo>
                  <a:pt x="9402599" y="3965494"/>
                  <a:pt x="9400975" y="3964307"/>
                  <a:pt x="9400054" y="3963010"/>
                </a:cubicBezTo>
                <a:cubicBezTo>
                  <a:pt x="9399132" y="3961713"/>
                  <a:pt x="9398210" y="3960416"/>
                  <a:pt x="9397398" y="3959823"/>
                </a:cubicBezTo>
                <a:cubicBezTo>
                  <a:pt x="9394742" y="3956635"/>
                  <a:pt x="9391494" y="3954261"/>
                  <a:pt x="9388532" y="3958326"/>
                </a:cubicBezTo>
                <a:cubicBezTo>
                  <a:pt x="9384868" y="3962499"/>
                  <a:pt x="9390596" y="3962326"/>
                  <a:pt x="9392329" y="3964216"/>
                </a:cubicBezTo>
                <a:cubicBezTo>
                  <a:pt x="9392439" y="3964919"/>
                  <a:pt x="9393141" y="3964809"/>
                  <a:pt x="9393251" y="3965513"/>
                </a:cubicBezTo>
                <a:cubicBezTo>
                  <a:pt x="9394875" y="3966700"/>
                  <a:pt x="9395906" y="3968700"/>
                  <a:pt x="9394722" y="3970326"/>
                </a:cubicBezTo>
                <a:cubicBezTo>
                  <a:pt x="9393647" y="3972654"/>
                  <a:pt x="9392243" y="3972874"/>
                  <a:pt x="9389916" y="3971796"/>
                </a:cubicBezTo>
                <a:cubicBezTo>
                  <a:pt x="9380831" y="3968893"/>
                  <a:pt x="9373546" y="3972912"/>
                  <a:pt x="9369136" y="3981524"/>
                </a:cubicBezTo>
                <a:cubicBezTo>
                  <a:pt x="9367952" y="3983150"/>
                  <a:pt x="9365362" y="3984995"/>
                  <a:pt x="9365692" y="3987104"/>
                </a:cubicBezTo>
                <a:cubicBezTo>
                  <a:pt x="9366900" y="3994840"/>
                  <a:pt x="9375832" y="4001370"/>
                  <a:pt x="9382634" y="3998867"/>
                </a:cubicBezTo>
                <a:cubicBezTo>
                  <a:pt x="9396238" y="3993861"/>
                  <a:pt x="9409910" y="3993887"/>
                  <a:pt x="9424240" y="3998133"/>
                </a:cubicBezTo>
                <a:cubicBezTo>
                  <a:pt x="9429375" y="3998772"/>
                  <a:pt x="9434510" y="3999411"/>
                  <a:pt x="9438174" y="3995237"/>
                </a:cubicBezTo>
                <a:cubicBezTo>
                  <a:pt x="9441356" y="3992579"/>
                  <a:pt x="9442870" y="3993063"/>
                  <a:pt x="9444231" y="3997173"/>
                </a:cubicBezTo>
                <a:cubicBezTo>
                  <a:pt x="9445811" y="4002689"/>
                  <a:pt x="9449872" y="4005657"/>
                  <a:pt x="9455709" y="4006186"/>
                </a:cubicBezTo>
                <a:cubicBezTo>
                  <a:pt x="9461656" y="4007419"/>
                  <a:pt x="9468305" y="4008542"/>
                  <a:pt x="9474954" y="4009664"/>
                </a:cubicBezTo>
                <a:cubicBezTo>
                  <a:pt x="9480791" y="4010194"/>
                  <a:pt x="9483557" y="4014084"/>
                  <a:pt x="9483733" y="4019820"/>
                </a:cubicBezTo>
                <a:cubicBezTo>
                  <a:pt x="9483842" y="4020523"/>
                  <a:pt x="9484063" y="4021929"/>
                  <a:pt x="9483580" y="4023445"/>
                </a:cubicBezTo>
                <a:cubicBezTo>
                  <a:pt x="9484129" y="4026961"/>
                  <a:pt x="9486674" y="4029445"/>
                  <a:pt x="9490185" y="4028897"/>
                </a:cubicBezTo>
                <a:cubicBezTo>
                  <a:pt x="9493104" y="4029162"/>
                  <a:pt x="9492555" y="4025646"/>
                  <a:pt x="9492116" y="4022833"/>
                </a:cubicBezTo>
                <a:cubicBezTo>
                  <a:pt x="9492379" y="4019910"/>
                  <a:pt x="9491939" y="4017098"/>
                  <a:pt x="9496043" y="4015736"/>
                </a:cubicBezTo>
                <a:cubicBezTo>
                  <a:pt x="9502363" y="4014749"/>
                  <a:pt x="9509078" y="4020904"/>
                  <a:pt x="9508663" y="4027453"/>
                </a:cubicBezTo>
                <a:cubicBezTo>
                  <a:pt x="9508991" y="4029562"/>
                  <a:pt x="9507806" y="4031188"/>
                  <a:pt x="9509541" y="4033079"/>
                </a:cubicBezTo>
                <a:cubicBezTo>
                  <a:pt x="9511647" y="4032750"/>
                  <a:pt x="9511318" y="4030640"/>
                  <a:pt x="9512612" y="4029718"/>
                </a:cubicBezTo>
                <a:cubicBezTo>
                  <a:pt x="9515465" y="4024950"/>
                  <a:pt x="9518273" y="4024511"/>
                  <a:pt x="9521851" y="4028995"/>
                </a:cubicBezTo>
                <a:cubicBezTo>
                  <a:pt x="9526570" y="4036183"/>
                  <a:pt x="9533066" y="4040932"/>
                  <a:pt x="9539452" y="4044977"/>
                </a:cubicBezTo>
                <a:cubicBezTo>
                  <a:pt x="9546760" y="4050319"/>
                  <a:pt x="9553475" y="4056474"/>
                  <a:pt x="9555715" y="4066210"/>
                </a:cubicBezTo>
                <a:cubicBezTo>
                  <a:pt x="9556966" y="4069616"/>
                  <a:pt x="9559029" y="4073616"/>
                  <a:pt x="9562759" y="4074474"/>
                </a:cubicBezTo>
                <a:cubicBezTo>
                  <a:pt x="9577901" y="4079313"/>
                  <a:pt x="9584750" y="4095533"/>
                  <a:pt x="9599409" y="4101888"/>
                </a:cubicBezTo>
                <a:cubicBezTo>
                  <a:pt x="9603360" y="4104153"/>
                  <a:pt x="9603207" y="4107778"/>
                  <a:pt x="9602351" y="4111514"/>
                </a:cubicBezTo>
                <a:cubicBezTo>
                  <a:pt x="9600793" y="4115359"/>
                  <a:pt x="9596953" y="4113798"/>
                  <a:pt x="9594518" y="4112017"/>
                </a:cubicBezTo>
                <a:cubicBezTo>
                  <a:pt x="9589755" y="4109159"/>
                  <a:pt x="9585651" y="4110520"/>
                  <a:pt x="9581878" y="4113990"/>
                </a:cubicBezTo>
                <a:cubicBezTo>
                  <a:pt x="9577511" y="4118274"/>
                  <a:pt x="9572113" y="4120558"/>
                  <a:pt x="9565794" y="4121544"/>
                </a:cubicBezTo>
                <a:cubicBezTo>
                  <a:pt x="9555150" y="4122485"/>
                  <a:pt x="9548325" y="4115628"/>
                  <a:pt x="9549596" y="4105344"/>
                </a:cubicBezTo>
                <a:cubicBezTo>
                  <a:pt x="9549970" y="4103124"/>
                  <a:pt x="9550233" y="4100202"/>
                  <a:pt x="9549903" y="4098092"/>
                </a:cubicBezTo>
                <a:cubicBezTo>
                  <a:pt x="9549793" y="4097389"/>
                  <a:pt x="9550386" y="4096576"/>
                  <a:pt x="9550386" y="4096576"/>
                </a:cubicBezTo>
                <a:cubicBezTo>
                  <a:pt x="9549683" y="4096686"/>
                  <a:pt x="9549683" y="4096686"/>
                  <a:pt x="9549091" y="4097499"/>
                </a:cubicBezTo>
                <a:cubicBezTo>
                  <a:pt x="9546282" y="4097937"/>
                  <a:pt x="9544176" y="4098266"/>
                  <a:pt x="9541257" y="4098002"/>
                </a:cubicBezTo>
                <a:cubicBezTo>
                  <a:pt x="9527366" y="4096569"/>
                  <a:pt x="9523483" y="4099336"/>
                  <a:pt x="9521355" y="4113356"/>
                </a:cubicBezTo>
                <a:cubicBezTo>
                  <a:pt x="9520939" y="4119903"/>
                  <a:pt x="9516946" y="4121967"/>
                  <a:pt x="9510406" y="4121548"/>
                </a:cubicBezTo>
                <a:cubicBezTo>
                  <a:pt x="9505381" y="4121612"/>
                  <a:pt x="9502133" y="4119238"/>
                  <a:pt x="9498556" y="4114754"/>
                </a:cubicBezTo>
                <a:cubicBezTo>
                  <a:pt x="9488636" y="4101895"/>
                  <a:pt x="9475271" y="4094618"/>
                  <a:pt x="9458571" y="4093624"/>
                </a:cubicBezTo>
                <a:cubicBezTo>
                  <a:pt x="9444571" y="4091487"/>
                  <a:pt x="9444571" y="4091487"/>
                  <a:pt x="9449575" y="4105113"/>
                </a:cubicBezTo>
                <a:cubicBezTo>
                  <a:pt x="9452188" y="4112629"/>
                  <a:pt x="9451333" y="4116365"/>
                  <a:pt x="9445452" y="4120164"/>
                </a:cubicBezTo>
                <a:cubicBezTo>
                  <a:pt x="9441698" y="4109945"/>
                  <a:pt x="9439262" y="4108164"/>
                  <a:pt x="9428620" y="4109105"/>
                </a:cubicBezTo>
                <a:cubicBezTo>
                  <a:pt x="9421598" y="4110202"/>
                  <a:pt x="9414203" y="4113517"/>
                  <a:pt x="9408189" y="4107253"/>
                </a:cubicBezTo>
                <a:cubicBezTo>
                  <a:pt x="9408079" y="4106550"/>
                  <a:pt x="9407377" y="4106659"/>
                  <a:pt x="9406675" y="4106769"/>
                </a:cubicBezTo>
                <a:cubicBezTo>
                  <a:pt x="9398688" y="4110897"/>
                  <a:pt x="9395463" y="4117884"/>
                  <a:pt x="9396188" y="4127135"/>
                </a:cubicBezTo>
                <a:cubicBezTo>
                  <a:pt x="9396956" y="4132058"/>
                  <a:pt x="9397725" y="4136981"/>
                  <a:pt x="9392437" y="4139968"/>
                </a:cubicBezTo>
                <a:cubicBezTo>
                  <a:pt x="9391845" y="4140780"/>
                  <a:pt x="9389957" y="4142516"/>
                  <a:pt x="9389628" y="4140406"/>
                </a:cubicBezTo>
                <a:cubicBezTo>
                  <a:pt x="9388048" y="4134890"/>
                  <a:pt x="9383022" y="4134954"/>
                  <a:pt x="9378480" y="4133503"/>
                </a:cubicBezTo>
                <a:cubicBezTo>
                  <a:pt x="9373235" y="4132160"/>
                  <a:pt x="9369877" y="4129083"/>
                  <a:pt x="9369701" y="4123347"/>
                </a:cubicBezTo>
                <a:cubicBezTo>
                  <a:pt x="9369415" y="4116908"/>
                  <a:pt x="9365837" y="4112425"/>
                  <a:pt x="9359781" y="4110489"/>
                </a:cubicBezTo>
                <a:cubicBezTo>
                  <a:pt x="9354316" y="4107741"/>
                  <a:pt x="9349730" y="4110618"/>
                  <a:pt x="9345364" y="4114901"/>
                </a:cubicBezTo>
                <a:cubicBezTo>
                  <a:pt x="9341810" y="4119778"/>
                  <a:pt x="9339965" y="4117184"/>
                  <a:pt x="9339308" y="4112965"/>
                </a:cubicBezTo>
                <a:cubicBezTo>
                  <a:pt x="9338319" y="4106637"/>
                  <a:pt x="9334478" y="4105075"/>
                  <a:pt x="9329081" y="4107358"/>
                </a:cubicBezTo>
                <a:cubicBezTo>
                  <a:pt x="9327677" y="4107578"/>
                  <a:pt x="9326272" y="4107797"/>
                  <a:pt x="9324977" y="4108720"/>
                </a:cubicBezTo>
                <a:cubicBezTo>
                  <a:pt x="9318877" y="4111113"/>
                  <a:pt x="9313852" y="4111177"/>
                  <a:pt x="9309945" y="4104583"/>
                </a:cubicBezTo>
                <a:cubicBezTo>
                  <a:pt x="9305446" y="4098803"/>
                  <a:pt x="9298577" y="4096274"/>
                  <a:pt x="9292147" y="4096557"/>
                </a:cubicBezTo>
                <a:cubicBezTo>
                  <a:pt x="9287012" y="4095918"/>
                  <a:pt x="9281395" y="4096795"/>
                  <a:pt x="9284007" y="4104311"/>
                </a:cubicBezTo>
                <a:cubicBezTo>
                  <a:pt x="9284336" y="4106421"/>
                  <a:pt x="9284073" y="4109343"/>
                  <a:pt x="9283700" y="4111563"/>
                </a:cubicBezTo>
                <a:cubicBezTo>
                  <a:pt x="9284469" y="4116485"/>
                  <a:pt x="9283131" y="4121737"/>
                  <a:pt x="9286599" y="4125517"/>
                </a:cubicBezTo>
                <a:cubicBezTo>
                  <a:pt x="9295641" y="4132750"/>
                  <a:pt x="9296475" y="4142704"/>
                  <a:pt x="9298122" y="4153253"/>
                </a:cubicBezTo>
                <a:cubicBezTo>
                  <a:pt x="9292768" y="4151207"/>
                  <a:pt x="9287414" y="4149162"/>
                  <a:pt x="9281796" y="4150039"/>
                </a:cubicBezTo>
                <a:cubicBezTo>
                  <a:pt x="9274884" y="4151839"/>
                  <a:pt x="9268235" y="4150716"/>
                  <a:pt x="9261958" y="4147374"/>
                </a:cubicBezTo>
                <a:cubicBezTo>
                  <a:pt x="9256494" y="4144625"/>
                  <a:pt x="9250437" y="4142689"/>
                  <a:pt x="9244380" y="4140754"/>
                </a:cubicBezTo>
                <a:cubicBezTo>
                  <a:pt x="9226802" y="4134133"/>
                  <a:pt x="9208039" y="4129139"/>
                  <a:pt x="9191317" y="4118783"/>
                </a:cubicBezTo>
                <a:cubicBezTo>
                  <a:pt x="9187366" y="4116519"/>
                  <a:pt x="9185480" y="4118254"/>
                  <a:pt x="9184624" y="4121989"/>
                </a:cubicBezTo>
                <a:cubicBezTo>
                  <a:pt x="9184141" y="4123506"/>
                  <a:pt x="9183878" y="4126428"/>
                  <a:pt x="9180960" y="4126164"/>
                </a:cubicBezTo>
                <a:cubicBezTo>
                  <a:pt x="9178744" y="4125789"/>
                  <a:pt x="9178304" y="4122976"/>
                  <a:pt x="9178085" y="4121570"/>
                </a:cubicBezTo>
                <a:cubicBezTo>
                  <a:pt x="9176833" y="4118164"/>
                  <a:pt x="9175692" y="4115461"/>
                  <a:pt x="9172773" y="4115196"/>
                </a:cubicBezTo>
                <a:cubicBezTo>
                  <a:pt x="9169153" y="4115041"/>
                  <a:pt x="9165905" y="4112666"/>
                  <a:pt x="9162284" y="4112511"/>
                </a:cubicBezTo>
                <a:cubicBezTo>
                  <a:pt x="9157149" y="4111873"/>
                  <a:pt x="9156008" y="4109169"/>
                  <a:pt x="9157456" y="4104621"/>
                </a:cubicBezTo>
                <a:cubicBezTo>
                  <a:pt x="9161383" y="4097524"/>
                  <a:pt x="9155546" y="4096995"/>
                  <a:pt x="9150893" y="4094840"/>
                </a:cubicBezTo>
                <a:cubicBezTo>
                  <a:pt x="9144727" y="4092201"/>
                  <a:pt x="9145605" y="4097827"/>
                  <a:pt x="9144640" y="4100859"/>
                </a:cubicBezTo>
                <a:cubicBezTo>
                  <a:pt x="9144157" y="4102375"/>
                  <a:pt x="9144377" y="4103781"/>
                  <a:pt x="9142270" y="4104111"/>
                </a:cubicBezTo>
                <a:cubicBezTo>
                  <a:pt x="9140317" y="4100814"/>
                  <a:pt x="9137661" y="4097627"/>
                  <a:pt x="9136300" y="4093517"/>
                </a:cubicBezTo>
                <a:cubicBezTo>
                  <a:pt x="9134456" y="4090923"/>
                  <a:pt x="9132020" y="4089142"/>
                  <a:pt x="9129212" y="4089582"/>
                </a:cubicBezTo>
                <a:cubicBezTo>
                  <a:pt x="9125701" y="4090129"/>
                  <a:pt x="9126250" y="4093646"/>
                  <a:pt x="9125877" y="4095865"/>
                </a:cubicBezTo>
                <a:cubicBezTo>
                  <a:pt x="9122455" y="4110806"/>
                  <a:pt x="9114578" y="4115638"/>
                  <a:pt x="9099656" y="4112205"/>
                </a:cubicBezTo>
                <a:cubicBezTo>
                  <a:pt x="9096627" y="4111237"/>
                  <a:pt x="9093709" y="4110972"/>
                  <a:pt x="9091273" y="4109192"/>
                </a:cubicBezTo>
                <a:cubicBezTo>
                  <a:pt x="9078347" y="4104726"/>
                  <a:pt x="9067484" y="4104262"/>
                  <a:pt x="9059520" y="4117752"/>
                </a:cubicBezTo>
                <a:cubicBezTo>
                  <a:pt x="9059520" y="4117752"/>
                  <a:pt x="9058819" y="4117861"/>
                  <a:pt x="9058929" y="4118564"/>
                </a:cubicBezTo>
                <a:cubicBezTo>
                  <a:pt x="9055637" y="4120519"/>
                  <a:pt x="9052938" y="4121661"/>
                  <a:pt x="9049097" y="4120099"/>
                </a:cubicBezTo>
                <a:cubicBezTo>
                  <a:pt x="9047583" y="4119615"/>
                  <a:pt x="9045959" y="4118428"/>
                  <a:pt x="9046332" y="4116209"/>
                </a:cubicBezTo>
                <a:cubicBezTo>
                  <a:pt x="9046485" y="4112583"/>
                  <a:pt x="9049886" y="4111332"/>
                  <a:pt x="9052585" y="4110190"/>
                </a:cubicBezTo>
                <a:cubicBezTo>
                  <a:pt x="9054692" y="4109861"/>
                  <a:pt x="9057391" y="4108719"/>
                  <a:pt x="9057061" y="4106609"/>
                </a:cubicBezTo>
                <a:cubicBezTo>
                  <a:pt x="9057325" y="4103687"/>
                  <a:pt x="9053923" y="4104939"/>
                  <a:pt x="9052299" y="4103751"/>
                </a:cubicBezTo>
                <a:cubicBezTo>
                  <a:pt x="9048569" y="4102893"/>
                  <a:pt x="9044948" y="4102738"/>
                  <a:pt x="9041217" y="4101880"/>
                </a:cubicBezTo>
                <a:cubicBezTo>
                  <a:pt x="9036082" y="4101241"/>
                  <a:pt x="9031539" y="4099789"/>
                  <a:pt x="9028072" y="4096008"/>
                </a:cubicBezTo>
                <a:cubicBezTo>
                  <a:pt x="9025527" y="4093524"/>
                  <a:pt x="9023419" y="4093853"/>
                  <a:pt x="9020128" y="4095808"/>
                </a:cubicBezTo>
                <a:cubicBezTo>
                  <a:pt x="9010846" y="4100859"/>
                  <a:pt x="9004197" y="4099736"/>
                  <a:pt x="8996560" y="4092284"/>
                </a:cubicBezTo>
                <a:cubicBezTo>
                  <a:pt x="8992391" y="4088613"/>
                  <a:pt x="8989515" y="4084019"/>
                  <a:pt x="8985937" y="4079536"/>
                </a:cubicBezTo>
                <a:cubicBezTo>
                  <a:pt x="8981548" y="4074458"/>
                  <a:pt x="8976084" y="4071709"/>
                  <a:pt x="8969435" y="4070587"/>
                </a:cubicBezTo>
                <a:cubicBezTo>
                  <a:pt x="8962083" y="4069573"/>
                  <a:pt x="8958792" y="4071528"/>
                  <a:pt x="8956489" y="4079811"/>
                </a:cubicBezTo>
                <a:lnTo>
                  <a:pt x="8952596" y="4085693"/>
                </a:lnTo>
                <a:lnTo>
                  <a:pt x="8956262" y="4094107"/>
                </a:lnTo>
                <a:cubicBezTo>
                  <a:pt x="8956731" y="4097112"/>
                  <a:pt x="8955043" y="4099427"/>
                  <a:pt x="8957514" y="4102120"/>
                </a:cubicBezTo>
                <a:cubicBezTo>
                  <a:pt x="8960513" y="4101652"/>
                  <a:pt x="8960044" y="4098647"/>
                  <a:pt x="8961888" y="4097333"/>
                </a:cubicBezTo>
                <a:cubicBezTo>
                  <a:pt x="8965950" y="4090542"/>
                  <a:pt x="8969950" y="4089918"/>
                  <a:pt x="8975046" y="4096304"/>
                </a:cubicBezTo>
                <a:cubicBezTo>
                  <a:pt x="8981766" y="4106540"/>
                  <a:pt x="8991018" y="4113304"/>
                  <a:pt x="9000113" y="4119066"/>
                </a:cubicBezTo>
                <a:cubicBezTo>
                  <a:pt x="9010521" y="4126674"/>
                  <a:pt x="9020086" y="4135441"/>
                  <a:pt x="9023276" y="4149306"/>
                </a:cubicBezTo>
                <a:lnTo>
                  <a:pt x="9031231" y="4158639"/>
                </a:lnTo>
                <a:lnTo>
                  <a:pt x="9059372" y="4167480"/>
                </a:lnTo>
                <a:cubicBezTo>
                  <a:pt x="9065649" y="4170821"/>
                  <a:pt x="9072188" y="4171241"/>
                  <a:pt x="9079101" y="4169442"/>
                </a:cubicBezTo>
                <a:cubicBezTo>
                  <a:pt x="9084608" y="4167861"/>
                  <a:pt x="9089853" y="4169204"/>
                  <a:pt x="9093912" y="4172171"/>
                </a:cubicBezTo>
                <a:cubicBezTo>
                  <a:pt x="9101813" y="4176700"/>
                  <a:pt x="9110086" y="4179011"/>
                  <a:pt x="9119544" y="4179695"/>
                </a:cubicBezTo>
                <a:cubicBezTo>
                  <a:pt x="9128300" y="4180489"/>
                  <a:pt x="9137429" y="4179064"/>
                  <a:pt x="9146032" y="4183483"/>
                </a:cubicBezTo>
                <a:cubicBezTo>
                  <a:pt x="9153712" y="4186606"/>
                  <a:pt x="9161064" y="4187620"/>
                  <a:pt x="9167689" y="4179381"/>
                </a:cubicBezTo>
                <a:cubicBezTo>
                  <a:pt x="9170259" y="4191226"/>
                  <a:pt x="9178093" y="4190724"/>
                  <a:pt x="9186629" y="4190111"/>
                </a:cubicBezTo>
                <a:cubicBezTo>
                  <a:pt x="9192949" y="4189124"/>
                  <a:pt x="9199378" y="4188841"/>
                  <a:pt x="9205062" y="4192995"/>
                </a:cubicBezTo>
                <a:cubicBezTo>
                  <a:pt x="9213292" y="4199635"/>
                  <a:pt x="9222267" y="4201835"/>
                  <a:pt x="9231945" y="4203926"/>
                </a:cubicBezTo>
                <a:cubicBezTo>
                  <a:pt x="9248974" y="4207030"/>
                  <a:pt x="9266485" y="4208618"/>
                  <a:pt x="9282659" y="4215457"/>
                </a:cubicBezTo>
                <a:cubicBezTo>
                  <a:pt x="9295694" y="4220626"/>
                  <a:pt x="9309102" y="4223575"/>
                  <a:pt x="9323366" y="4222788"/>
                </a:cubicBezTo>
                <a:cubicBezTo>
                  <a:pt x="9327580" y="4222130"/>
                  <a:pt x="9330718" y="4223802"/>
                  <a:pt x="9332781" y="4227802"/>
                </a:cubicBezTo>
                <a:cubicBezTo>
                  <a:pt x="9340484" y="4240286"/>
                  <a:pt x="9341187" y="4240176"/>
                  <a:pt x="9355823" y="4237170"/>
                </a:cubicBezTo>
                <a:cubicBezTo>
                  <a:pt x="9357228" y="4236951"/>
                  <a:pt x="9358632" y="4236732"/>
                  <a:pt x="9360739" y="4236403"/>
                </a:cubicBezTo>
                <a:cubicBezTo>
                  <a:pt x="9359291" y="4240951"/>
                  <a:pt x="9357843" y="4245499"/>
                  <a:pt x="9356286" y="4249344"/>
                </a:cubicBezTo>
                <a:cubicBezTo>
                  <a:pt x="9354575" y="4256815"/>
                  <a:pt x="9349396" y="4260505"/>
                  <a:pt x="9342264" y="4260898"/>
                </a:cubicBezTo>
                <a:cubicBezTo>
                  <a:pt x="9338051" y="4261556"/>
                  <a:pt x="9334321" y="4260698"/>
                  <a:pt x="9330217" y="4262059"/>
                </a:cubicBezTo>
                <a:cubicBezTo>
                  <a:pt x="9323415" y="4264562"/>
                  <a:pt x="9321088" y="4263484"/>
                  <a:pt x="9318586" y="4256672"/>
                </a:cubicBezTo>
                <a:cubicBezTo>
                  <a:pt x="9318147" y="4253858"/>
                  <a:pt x="9317708" y="4251046"/>
                  <a:pt x="9317269" y="4248233"/>
                </a:cubicBezTo>
                <a:cubicBezTo>
                  <a:pt x="9317312" y="4243904"/>
                  <a:pt x="9315096" y="4243530"/>
                  <a:pt x="9311585" y="4244078"/>
                </a:cubicBezTo>
                <a:cubicBezTo>
                  <a:pt x="9303750" y="4244580"/>
                  <a:pt x="9298682" y="4248974"/>
                  <a:pt x="9294535" y="4254664"/>
                </a:cubicBezTo>
                <a:cubicBezTo>
                  <a:pt x="9293240" y="4255586"/>
                  <a:pt x="9292868" y="4257806"/>
                  <a:pt x="9290651" y="4257431"/>
                </a:cubicBezTo>
                <a:cubicBezTo>
                  <a:pt x="9289137" y="4256947"/>
                  <a:pt x="9288808" y="4254838"/>
                  <a:pt x="9287886" y="4253541"/>
                </a:cubicBezTo>
                <a:cubicBezTo>
                  <a:pt x="9287666" y="4252134"/>
                  <a:pt x="9287556" y="4251431"/>
                  <a:pt x="9287337" y="4250025"/>
                </a:cubicBezTo>
                <a:cubicBezTo>
                  <a:pt x="9286569" y="4245102"/>
                  <a:pt x="9284242" y="4244025"/>
                  <a:pt x="9280249" y="4246089"/>
                </a:cubicBezTo>
                <a:cubicBezTo>
                  <a:pt x="9276365" y="4248856"/>
                  <a:pt x="9273929" y="4247076"/>
                  <a:pt x="9271273" y="4243889"/>
                </a:cubicBezTo>
                <a:cubicBezTo>
                  <a:pt x="9268728" y="4241405"/>
                  <a:pt x="9268991" y="4238482"/>
                  <a:pt x="9270767" y="4236044"/>
                </a:cubicBezTo>
                <a:cubicBezTo>
                  <a:pt x="9272435" y="4232902"/>
                  <a:pt x="9276165" y="4233760"/>
                  <a:pt x="9279304" y="4235431"/>
                </a:cubicBezTo>
                <a:cubicBezTo>
                  <a:pt x="9281520" y="4235805"/>
                  <a:pt x="9283144" y="4236993"/>
                  <a:pt x="9284812" y="4233851"/>
                </a:cubicBezTo>
                <a:cubicBezTo>
                  <a:pt x="9286479" y="4230709"/>
                  <a:pt x="9284855" y="4229522"/>
                  <a:pt x="9283121" y="4227632"/>
                </a:cubicBezTo>
                <a:cubicBezTo>
                  <a:pt x="9279061" y="4224664"/>
                  <a:pt x="9266861" y="4229450"/>
                  <a:pt x="9266335" y="4235295"/>
                </a:cubicBezTo>
                <a:cubicBezTo>
                  <a:pt x="9264954" y="4244875"/>
                  <a:pt x="9258414" y="4244456"/>
                  <a:pt x="9251874" y="4244036"/>
                </a:cubicBezTo>
                <a:cubicBezTo>
                  <a:pt x="9238203" y="4244010"/>
                  <a:pt x="9224576" y="4239654"/>
                  <a:pt x="9211387" y="4238112"/>
                </a:cubicBezTo>
                <a:cubicBezTo>
                  <a:pt x="9207657" y="4237254"/>
                  <a:pt x="9207217" y="4234440"/>
                  <a:pt x="9208182" y="4231408"/>
                </a:cubicBezTo>
                <a:cubicBezTo>
                  <a:pt x="9209038" y="4227673"/>
                  <a:pt x="9209894" y="4223937"/>
                  <a:pt x="9209937" y="4219608"/>
                </a:cubicBezTo>
                <a:cubicBezTo>
                  <a:pt x="9209278" y="4215389"/>
                  <a:pt x="9206250" y="4214421"/>
                  <a:pt x="9203221" y="4213454"/>
                </a:cubicBezTo>
                <a:cubicBezTo>
                  <a:pt x="9200895" y="4212376"/>
                  <a:pt x="9200742" y="4216002"/>
                  <a:pt x="9199447" y="4216925"/>
                </a:cubicBezTo>
                <a:cubicBezTo>
                  <a:pt x="9196705" y="4222395"/>
                  <a:pt x="9193260" y="4227975"/>
                  <a:pt x="9190518" y="4233446"/>
                </a:cubicBezTo>
                <a:cubicBezTo>
                  <a:pt x="9189596" y="4232149"/>
                  <a:pt x="9189486" y="4231446"/>
                  <a:pt x="9189376" y="4230743"/>
                </a:cubicBezTo>
                <a:cubicBezTo>
                  <a:pt x="9187357" y="4222414"/>
                  <a:pt x="9187357" y="4222414"/>
                  <a:pt x="9180291" y="4227840"/>
                </a:cubicBezTo>
                <a:cubicBezTo>
                  <a:pt x="9177812" y="4230387"/>
                  <a:pt x="9176890" y="4229090"/>
                  <a:pt x="9175858" y="4227091"/>
                </a:cubicBezTo>
                <a:cubicBezTo>
                  <a:pt x="9172873" y="4221794"/>
                  <a:pt x="9168331" y="4220342"/>
                  <a:pt x="9163635" y="4222516"/>
                </a:cubicBezTo>
                <a:cubicBezTo>
                  <a:pt x="9156460" y="4227238"/>
                  <a:pt x="9148626" y="4227741"/>
                  <a:pt x="9140901" y="4228947"/>
                </a:cubicBezTo>
                <a:cubicBezTo>
                  <a:pt x="9136688" y="4229605"/>
                  <a:pt x="9134691" y="4230637"/>
                  <a:pt x="9138159" y="4234418"/>
                </a:cubicBezTo>
                <a:cubicBezTo>
                  <a:pt x="9140924" y="4238308"/>
                  <a:pt x="9140662" y="4241230"/>
                  <a:pt x="9136185" y="4244811"/>
                </a:cubicBezTo>
                <a:cubicBezTo>
                  <a:pt x="9142834" y="4245934"/>
                  <a:pt x="9149374" y="4246354"/>
                  <a:pt x="9155431" y="4248289"/>
                </a:cubicBezTo>
                <a:cubicBezTo>
                  <a:pt x="9161377" y="4249521"/>
                  <a:pt x="9167434" y="4251458"/>
                  <a:pt x="9172416" y="4255722"/>
                </a:cubicBezTo>
                <a:cubicBezTo>
                  <a:pt x="9163618" y="4259257"/>
                  <a:pt x="9163618" y="4259257"/>
                  <a:pt x="9149287" y="4255012"/>
                </a:cubicBezTo>
                <a:cubicBezTo>
                  <a:pt x="9140202" y="4252108"/>
                  <a:pt x="9136099" y="4253469"/>
                  <a:pt x="9132171" y="4260565"/>
                </a:cubicBezTo>
                <a:cubicBezTo>
                  <a:pt x="9128354" y="4268365"/>
                  <a:pt x="9128354" y="4268365"/>
                  <a:pt x="9122933" y="4261287"/>
                </a:cubicBezTo>
                <a:cubicBezTo>
                  <a:pt x="9122823" y="4260584"/>
                  <a:pt x="9122011" y="4259990"/>
                  <a:pt x="9121902" y="4259287"/>
                </a:cubicBezTo>
                <a:cubicBezTo>
                  <a:pt x="9109216" y="4242539"/>
                  <a:pt x="9099275" y="4243370"/>
                  <a:pt x="9088349" y="4260924"/>
                </a:cubicBezTo>
                <a:cubicBezTo>
                  <a:pt x="9084421" y="4268020"/>
                  <a:pt x="9078058" y="4273336"/>
                  <a:pt x="9070554" y="4275949"/>
                </a:cubicBezTo>
                <a:cubicBezTo>
                  <a:pt x="9062237" y="4277968"/>
                  <a:pt x="9054776" y="4276251"/>
                  <a:pt x="9046613" y="4274644"/>
                </a:cubicBezTo>
                <a:cubicBezTo>
                  <a:pt x="9036826" y="4271850"/>
                  <a:pt x="9026335" y="4269166"/>
                  <a:pt x="9016285" y="4269294"/>
                </a:cubicBezTo>
                <a:cubicBezTo>
                  <a:pt x="9008452" y="4269797"/>
                  <a:pt x="9000399" y="4268894"/>
                  <a:pt x="8993529" y="4266364"/>
                </a:cubicBezTo>
                <a:cubicBezTo>
                  <a:pt x="8988175" y="4264319"/>
                  <a:pt x="8981416" y="4262493"/>
                  <a:pt x="8976128" y="4265480"/>
                </a:cubicBezTo>
                <a:cubicBezTo>
                  <a:pt x="8969545" y="4269389"/>
                  <a:pt x="8965485" y="4266421"/>
                  <a:pt x="8961204" y="4262047"/>
                </a:cubicBezTo>
                <a:cubicBezTo>
                  <a:pt x="8953458" y="4253892"/>
                  <a:pt x="8948300" y="4243892"/>
                  <a:pt x="8946433" y="4231937"/>
                </a:cubicBezTo>
                <a:cubicBezTo>
                  <a:pt x="8945994" y="4229124"/>
                  <a:pt x="8945555" y="4226312"/>
                  <a:pt x="8941122" y="4225563"/>
                </a:cubicBezTo>
                <a:cubicBezTo>
                  <a:pt x="8936580" y="4224111"/>
                  <a:pt x="8935724" y="4227846"/>
                  <a:pt x="8933947" y="4230284"/>
                </a:cubicBezTo>
                <a:cubicBezTo>
                  <a:pt x="8932872" y="4232614"/>
                  <a:pt x="8931797" y="4234943"/>
                  <a:pt x="8930612" y="4236569"/>
                </a:cubicBezTo>
                <a:cubicBezTo>
                  <a:pt x="8925983" y="4243775"/>
                  <a:pt x="8918478" y="4246387"/>
                  <a:pt x="8910864" y="4248297"/>
                </a:cubicBezTo>
                <a:cubicBezTo>
                  <a:pt x="8904544" y="4249283"/>
                  <a:pt x="8903666" y="4243657"/>
                  <a:pt x="8900308" y="4240579"/>
                </a:cubicBezTo>
                <a:cubicBezTo>
                  <a:pt x="8897785" y="4247457"/>
                  <a:pt x="8892606" y="4251147"/>
                  <a:pt x="8886068" y="4250727"/>
                </a:cubicBezTo>
                <a:cubicBezTo>
                  <a:pt x="8878014" y="4249824"/>
                  <a:pt x="8870399" y="4251733"/>
                  <a:pt x="8862784" y="4253642"/>
                </a:cubicBezTo>
                <a:cubicBezTo>
                  <a:pt x="8846744" y="4256867"/>
                  <a:pt x="8830747" y="4255763"/>
                  <a:pt x="8816833" y="4244969"/>
                </a:cubicBezTo>
                <a:cubicBezTo>
                  <a:pt x="8814397" y="4243188"/>
                  <a:pt x="8811961" y="4241408"/>
                  <a:pt x="8809372" y="4243252"/>
                </a:cubicBezTo>
                <a:cubicBezTo>
                  <a:pt x="8804303" y="4247645"/>
                  <a:pt x="8798576" y="4247820"/>
                  <a:pt x="8792848" y="4247994"/>
                </a:cubicBezTo>
                <a:lnTo>
                  <a:pt x="8792509" y="4248265"/>
                </a:lnTo>
                <a:lnTo>
                  <a:pt x="8790729" y="4254356"/>
                </a:lnTo>
                <a:cubicBezTo>
                  <a:pt x="8789886" y="4255513"/>
                  <a:pt x="8787198" y="4257984"/>
                  <a:pt x="8786728" y="4254980"/>
                </a:cubicBezTo>
                <a:lnTo>
                  <a:pt x="8784839" y="4252874"/>
                </a:lnTo>
                <a:lnTo>
                  <a:pt x="8781569" y="4254076"/>
                </a:lnTo>
                <a:cubicBezTo>
                  <a:pt x="8777838" y="4253218"/>
                  <a:pt x="8773033" y="4254690"/>
                  <a:pt x="8771453" y="4249173"/>
                </a:cubicBezTo>
                <a:cubicBezTo>
                  <a:pt x="8770574" y="4243548"/>
                  <a:pt x="8766734" y="4241986"/>
                  <a:pt x="8762302" y="4241237"/>
                </a:cubicBezTo>
                <a:cubicBezTo>
                  <a:pt x="8758571" y="4240379"/>
                  <a:pt x="8754358" y="4241037"/>
                  <a:pt x="8752514" y="4238443"/>
                </a:cubicBezTo>
                <a:cubicBezTo>
                  <a:pt x="8748717" y="4232553"/>
                  <a:pt x="8744021" y="4234726"/>
                  <a:pt x="8738403" y="4235604"/>
                </a:cubicBezTo>
                <a:cubicBezTo>
                  <a:pt x="8736407" y="4236636"/>
                  <a:pt x="8734190" y="4236262"/>
                  <a:pt x="8732084" y="4236591"/>
                </a:cubicBezTo>
                <a:cubicBezTo>
                  <a:pt x="8722144" y="4237422"/>
                  <a:pt x="8711983" y="4236847"/>
                  <a:pt x="8702262" y="4239086"/>
                </a:cubicBezTo>
                <a:cubicBezTo>
                  <a:pt x="8698158" y="4240447"/>
                  <a:pt x="8692541" y="4241324"/>
                  <a:pt x="8691576" y="4244356"/>
                </a:cubicBezTo>
                <a:cubicBezTo>
                  <a:pt x="8690830" y="4248795"/>
                  <a:pt x="8696777" y="4250027"/>
                  <a:pt x="8700618" y="4251589"/>
                </a:cubicBezTo>
                <a:cubicBezTo>
                  <a:pt x="8701429" y="4252183"/>
                  <a:pt x="8702242" y="4252776"/>
                  <a:pt x="8702944" y="4252666"/>
                </a:cubicBezTo>
                <a:cubicBezTo>
                  <a:pt x="8714685" y="4258757"/>
                  <a:pt x="8717297" y="4266273"/>
                  <a:pt x="8710517" y="4278137"/>
                </a:cubicBezTo>
                <a:cubicBezTo>
                  <a:pt x="8707050" y="4274357"/>
                  <a:pt x="8703955" y="4268357"/>
                  <a:pt x="8697899" y="4266421"/>
                </a:cubicBezTo>
                <a:cubicBezTo>
                  <a:pt x="8691139" y="4264594"/>
                  <a:pt x="8686883" y="4269581"/>
                  <a:pt x="8681594" y="4272568"/>
                </a:cubicBezTo>
                <a:cubicBezTo>
                  <a:pt x="8679707" y="4274304"/>
                  <a:pt x="8677491" y="4273929"/>
                  <a:pt x="8677645" y="4270303"/>
                </a:cubicBezTo>
                <a:cubicBezTo>
                  <a:pt x="8678127" y="4268787"/>
                  <a:pt x="8677908" y="4267381"/>
                  <a:pt x="8678390" y="4265865"/>
                </a:cubicBezTo>
                <a:cubicBezTo>
                  <a:pt x="8678763" y="4263645"/>
                  <a:pt x="8679136" y="4261426"/>
                  <a:pt x="8677402" y="4259536"/>
                </a:cubicBezTo>
                <a:cubicBezTo>
                  <a:pt x="8676480" y="4258239"/>
                  <a:pt x="8674703" y="4260678"/>
                  <a:pt x="8673298" y="4260897"/>
                </a:cubicBezTo>
                <a:cubicBezTo>
                  <a:pt x="8668712" y="4263774"/>
                  <a:pt x="8666978" y="4261884"/>
                  <a:pt x="8667022" y="4257555"/>
                </a:cubicBezTo>
                <a:cubicBezTo>
                  <a:pt x="8666803" y="4256148"/>
                  <a:pt x="8667987" y="4254522"/>
                  <a:pt x="8665661" y="4253445"/>
                </a:cubicBezTo>
                <a:lnTo>
                  <a:pt x="8654926" y="4265810"/>
                </a:lnTo>
                <a:lnTo>
                  <a:pt x="8656403" y="4273277"/>
                </a:lnTo>
                <a:cubicBezTo>
                  <a:pt x="8648776" y="4270364"/>
                  <a:pt x="8641150" y="4267451"/>
                  <a:pt x="8633150" y="4268700"/>
                </a:cubicBezTo>
                <a:cubicBezTo>
                  <a:pt x="8623306" y="4271263"/>
                  <a:pt x="8613835" y="4269664"/>
                  <a:pt x="8604896" y="4264904"/>
                </a:cubicBezTo>
                <a:lnTo>
                  <a:pt x="8600246" y="4263153"/>
                </a:lnTo>
                <a:lnTo>
                  <a:pt x="8581177" y="4265196"/>
                </a:lnTo>
                <a:cubicBezTo>
                  <a:pt x="8575670" y="4266776"/>
                  <a:pt x="8571829" y="4265214"/>
                  <a:pt x="8569064" y="4261324"/>
                </a:cubicBezTo>
                <a:cubicBezTo>
                  <a:pt x="8565487" y="4256840"/>
                  <a:pt x="8560132" y="4254795"/>
                  <a:pt x="8555107" y="4254859"/>
                </a:cubicBezTo>
                <a:cubicBezTo>
                  <a:pt x="8546351" y="4254065"/>
                  <a:pt x="8537003" y="4254084"/>
                  <a:pt x="8527874" y="4255509"/>
                </a:cubicBezTo>
                <a:cubicBezTo>
                  <a:pt x="8520150" y="4256716"/>
                  <a:pt x="8519185" y="4259748"/>
                  <a:pt x="8523092" y="4266341"/>
                </a:cubicBezTo>
                <a:cubicBezTo>
                  <a:pt x="8524122" y="4268341"/>
                  <a:pt x="8526449" y="4269419"/>
                  <a:pt x="8524673" y="4271857"/>
                </a:cubicBezTo>
                <a:cubicBezTo>
                  <a:pt x="8521600" y="4275218"/>
                  <a:pt x="8522961" y="4279328"/>
                  <a:pt x="8523620" y="4283547"/>
                </a:cubicBezTo>
                <a:cubicBezTo>
                  <a:pt x="8523950" y="4285657"/>
                  <a:pt x="8525091" y="4288360"/>
                  <a:pt x="8522392" y="4289502"/>
                </a:cubicBezTo>
                <a:cubicBezTo>
                  <a:pt x="8519693" y="4290643"/>
                  <a:pt x="8517849" y="4288050"/>
                  <a:pt x="8516818" y="4286050"/>
                </a:cubicBezTo>
                <a:cubicBezTo>
                  <a:pt x="8513833" y="4280753"/>
                  <a:pt x="8510957" y="4276160"/>
                  <a:pt x="8508083" y="4271566"/>
                </a:cubicBezTo>
                <a:cubicBezTo>
                  <a:pt x="8500708" y="4261191"/>
                  <a:pt x="8491403" y="4256881"/>
                  <a:pt x="8478873" y="4259558"/>
                </a:cubicBezTo>
                <a:cubicBezTo>
                  <a:pt x="8472553" y="4260545"/>
                  <a:pt x="8466344" y="4262235"/>
                  <a:pt x="8460024" y="4263222"/>
                </a:cubicBezTo>
                <a:cubicBezTo>
                  <a:pt x="8452409" y="4265131"/>
                  <a:pt x="8447647" y="4262272"/>
                  <a:pt x="8444443" y="4255570"/>
                </a:cubicBezTo>
                <a:cubicBezTo>
                  <a:pt x="8443521" y="4254272"/>
                  <a:pt x="8443894" y="4252054"/>
                  <a:pt x="8441677" y="4251680"/>
                </a:cubicBezTo>
                <a:cubicBezTo>
                  <a:pt x="8439637" y="4257040"/>
                  <a:pt x="8437004" y="4263215"/>
                  <a:pt x="8435074" y="4269278"/>
                </a:cubicBezTo>
                <a:cubicBezTo>
                  <a:pt x="8431849" y="4276266"/>
                  <a:pt x="8431849" y="4276266"/>
                  <a:pt x="8427349" y="4270485"/>
                </a:cubicBezTo>
                <a:cubicBezTo>
                  <a:pt x="8423663" y="4265298"/>
                  <a:pt x="8419932" y="4264439"/>
                  <a:pt x="8414973" y="4269535"/>
                </a:cubicBezTo>
                <a:cubicBezTo>
                  <a:pt x="8410607" y="4273819"/>
                  <a:pt x="8405099" y="4275399"/>
                  <a:pt x="8398559" y="4274979"/>
                </a:cubicBezTo>
                <a:cubicBezTo>
                  <a:pt x="8389212" y="4274999"/>
                  <a:pt x="8380126" y="4272095"/>
                  <a:pt x="8371041" y="4269191"/>
                </a:cubicBezTo>
                <a:cubicBezTo>
                  <a:pt x="8361956" y="4266288"/>
                  <a:pt x="8358555" y="4267539"/>
                  <a:pt x="8353223" y="4274855"/>
                </a:cubicBezTo>
                <a:cubicBezTo>
                  <a:pt x="8347409" y="4283687"/>
                  <a:pt x="8339575" y="4284189"/>
                  <a:pt x="8333232" y="4275815"/>
                </a:cubicBezTo>
                <a:cubicBezTo>
                  <a:pt x="8327109" y="4268847"/>
                  <a:pt x="8327109" y="4268847"/>
                  <a:pt x="8321887" y="4276866"/>
                </a:cubicBezTo>
                <a:cubicBezTo>
                  <a:pt x="8321185" y="4276976"/>
                  <a:pt x="8321295" y="4277679"/>
                  <a:pt x="8320593" y="4277789"/>
                </a:cubicBezTo>
                <a:cubicBezTo>
                  <a:pt x="8318332" y="4281743"/>
                  <a:pt x="8315414" y="4281479"/>
                  <a:pt x="8312649" y="4277589"/>
                </a:cubicBezTo>
                <a:cubicBezTo>
                  <a:pt x="8311617" y="4275588"/>
                  <a:pt x="8310585" y="4273588"/>
                  <a:pt x="8309554" y="4271588"/>
                </a:cubicBezTo>
                <a:cubicBezTo>
                  <a:pt x="8305647" y="4264994"/>
                  <a:pt x="8300183" y="4262246"/>
                  <a:pt x="8293490" y="4265452"/>
                </a:cubicBezTo>
                <a:cubicBezTo>
                  <a:pt x="8287796" y="4268143"/>
                  <a:pt x="8281992" y="4270129"/>
                  <a:pt x="8276331" y="4272454"/>
                </a:cubicBezTo>
                <a:lnTo>
                  <a:pt x="8264411" y="4279055"/>
                </a:lnTo>
                <a:lnTo>
                  <a:pt x="8272733" y="4279832"/>
                </a:lnTo>
                <a:cubicBezTo>
                  <a:pt x="8287688" y="4282114"/>
                  <a:pt x="8302377" y="4285976"/>
                  <a:pt x="8316364" y="4293539"/>
                </a:cubicBezTo>
                <a:cubicBezTo>
                  <a:pt x="8325304" y="4298298"/>
                  <a:pt x="8334617" y="4298897"/>
                  <a:pt x="8344462" y="4296334"/>
                </a:cubicBezTo>
                <a:cubicBezTo>
                  <a:pt x="8352307" y="4294083"/>
                  <a:pt x="8359776" y="4295995"/>
                  <a:pt x="8365558" y="4300221"/>
                </a:cubicBezTo>
                <a:cubicBezTo>
                  <a:pt x="8376811" y="4306672"/>
                  <a:pt x="8388594" y="4309963"/>
                  <a:pt x="8402064" y="4310937"/>
                </a:cubicBezTo>
                <a:cubicBezTo>
                  <a:pt x="8414535" y="4312068"/>
                  <a:pt x="8427536" y="4310039"/>
                  <a:pt x="8439788" y="4316332"/>
                </a:cubicBezTo>
                <a:cubicBezTo>
                  <a:pt x="8450727" y="4320780"/>
                  <a:pt x="8461198" y="4322224"/>
                  <a:pt x="8470634" y="4310490"/>
                </a:cubicBezTo>
                <a:cubicBezTo>
                  <a:pt x="8474294" y="4327361"/>
                  <a:pt x="8485451" y="4326644"/>
                  <a:pt x="8497609" y="4325772"/>
                </a:cubicBezTo>
                <a:cubicBezTo>
                  <a:pt x="8506610" y="4324367"/>
                  <a:pt x="8515767" y="4323963"/>
                  <a:pt x="8523861" y="4329880"/>
                </a:cubicBezTo>
                <a:cubicBezTo>
                  <a:pt x="8535584" y="4339336"/>
                  <a:pt x="8548367" y="4342470"/>
                  <a:pt x="8562149" y="4345448"/>
                </a:cubicBezTo>
                <a:cubicBezTo>
                  <a:pt x="8586404" y="4349869"/>
                  <a:pt x="8611344" y="4352130"/>
                  <a:pt x="8634379" y="4361871"/>
                </a:cubicBezTo>
                <a:cubicBezTo>
                  <a:pt x="8652944" y="4369232"/>
                  <a:pt x="8672040" y="4373432"/>
                  <a:pt x="8692355" y="4372312"/>
                </a:cubicBezTo>
                <a:cubicBezTo>
                  <a:pt x="8698356" y="4371375"/>
                  <a:pt x="8702825" y="4373756"/>
                  <a:pt x="8705764" y="4379453"/>
                </a:cubicBezTo>
                <a:cubicBezTo>
                  <a:pt x="8716736" y="4397233"/>
                  <a:pt x="8717737" y="4397076"/>
                  <a:pt x="8738582" y="4392796"/>
                </a:cubicBezTo>
                <a:cubicBezTo>
                  <a:pt x="8740583" y="4392484"/>
                  <a:pt x="8742581" y="4392171"/>
                  <a:pt x="8745583" y="4391703"/>
                </a:cubicBezTo>
                <a:cubicBezTo>
                  <a:pt x="8743520" y="4398181"/>
                  <a:pt x="8741458" y="4404658"/>
                  <a:pt x="8739240" y="4410134"/>
                </a:cubicBezTo>
                <a:cubicBezTo>
                  <a:pt x="8736804" y="4420774"/>
                  <a:pt x="8729428" y="4426030"/>
                  <a:pt x="8719270" y="4426589"/>
                </a:cubicBezTo>
                <a:cubicBezTo>
                  <a:pt x="8713270" y="4427527"/>
                  <a:pt x="8707957" y="4426304"/>
                  <a:pt x="8702113" y="4428243"/>
                </a:cubicBezTo>
                <a:cubicBezTo>
                  <a:pt x="8692425" y="4431808"/>
                  <a:pt x="8689111" y="4430272"/>
                  <a:pt x="8685547" y="4420570"/>
                </a:cubicBezTo>
                <a:cubicBezTo>
                  <a:pt x="8684923" y="4416564"/>
                  <a:pt x="8684297" y="4412558"/>
                  <a:pt x="8683672" y="4408551"/>
                </a:cubicBezTo>
                <a:cubicBezTo>
                  <a:pt x="8683732" y="4402386"/>
                  <a:pt x="8680577" y="4401853"/>
                  <a:pt x="8675576" y="4402633"/>
                </a:cubicBezTo>
                <a:cubicBezTo>
                  <a:pt x="8664418" y="4403350"/>
                  <a:pt x="8657199" y="4409607"/>
                  <a:pt x="8651293" y="4417710"/>
                </a:cubicBezTo>
                <a:cubicBezTo>
                  <a:pt x="8649449" y="4419024"/>
                  <a:pt x="8648917" y="4422186"/>
                  <a:pt x="8645762" y="4421652"/>
                </a:cubicBezTo>
                <a:cubicBezTo>
                  <a:pt x="8643604" y="4420963"/>
                  <a:pt x="8643136" y="4417958"/>
                  <a:pt x="8641822" y="4416111"/>
                </a:cubicBezTo>
                <a:cubicBezTo>
                  <a:pt x="8641510" y="4414108"/>
                  <a:pt x="8641354" y="4413106"/>
                  <a:pt x="8641041" y="4411103"/>
                </a:cubicBezTo>
                <a:cubicBezTo>
                  <a:pt x="8639947" y="4404093"/>
                  <a:pt x="8636634" y="4402558"/>
                  <a:pt x="8630945" y="4405498"/>
                </a:cubicBezTo>
                <a:cubicBezTo>
                  <a:pt x="8625414" y="4409439"/>
                  <a:pt x="8621945" y="4406904"/>
                  <a:pt x="8618162" y="4402364"/>
                </a:cubicBezTo>
                <a:cubicBezTo>
                  <a:pt x="8614538" y="4398826"/>
                  <a:pt x="8614912" y="4394664"/>
                  <a:pt x="8617443" y="4391191"/>
                </a:cubicBezTo>
                <a:cubicBezTo>
                  <a:pt x="8619817" y="4386717"/>
                  <a:pt x="8625130" y="4387939"/>
                  <a:pt x="8629600" y="4390318"/>
                </a:cubicBezTo>
                <a:cubicBezTo>
                  <a:pt x="8632757" y="4390852"/>
                  <a:pt x="8635070" y="4392543"/>
                  <a:pt x="8637445" y="4388068"/>
                </a:cubicBezTo>
                <a:cubicBezTo>
                  <a:pt x="8639820" y="4383593"/>
                  <a:pt x="8637506" y="4381902"/>
                  <a:pt x="8635036" y="4379211"/>
                </a:cubicBezTo>
                <a:cubicBezTo>
                  <a:pt x="8629254" y="4374983"/>
                  <a:pt x="8611879" y="4381800"/>
                  <a:pt x="8611129" y="4390125"/>
                </a:cubicBezTo>
                <a:cubicBezTo>
                  <a:pt x="8609162" y="4403769"/>
                  <a:pt x="8599848" y="4403172"/>
                  <a:pt x="8590534" y="4402574"/>
                </a:cubicBezTo>
                <a:cubicBezTo>
                  <a:pt x="8571064" y="4402536"/>
                  <a:pt x="8551654" y="4396333"/>
                  <a:pt x="8532870" y="4394136"/>
                </a:cubicBezTo>
                <a:cubicBezTo>
                  <a:pt x="8527557" y="4392914"/>
                  <a:pt x="8526931" y="4388907"/>
                  <a:pt x="8528306" y="4384589"/>
                </a:cubicBezTo>
                <a:cubicBezTo>
                  <a:pt x="8529524" y="4379269"/>
                  <a:pt x="8530743" y="4373949"/>
                  <a:pt x="8530805" y="4367783"/>
                </a:cubicBezTo>
                <a:cubicBezTo>
                  <a:pt x="8529867" y="4361774"/>
                  <a:pt x="8525554" y="4360396"/>
                  <a:pt x="8521240" y="4359017"/>
                </a:cubicBezTo>
                <a:cubicBezTo>
                  <a:pt x="8517927" y="4357483"/>
                  <a:pt x="8517710" y="4362646"/>
                  <a:pt x="8515864" y="4363961"/>
                </a:cubicBezTo>
                <a:cubicBezTo>
                  <a:pt x="8511959" y="4371753"/>
                  <a:pt x="8507054" y="4379700"/>
                  <a:pt x="8503147" y="4387491"/>
                </a:cubicBezTo>
                <a:cubicBezTo>
                  <a:pt x="8501834" y="4385644"/>
                  <a:pt x="8501678" y="4384643"/>
                  <a:pt x="8501522" y="4383641"/>
                </a:cubicBezTo>
                <a:cubicBezTo>
                  <a:pt x="8498645" y="4371779"/>
                  <a:pt x="8498645" y="4371779"/>
                  <a:pt x="8488582" y="4379507"/>
                </a:cubicBezTo>
                <a:cubicBezTo>
                  <a:pt x="8485051" y="4383135"/>
                  <a:pt x="8483738" y="4381288"/>
                  <a:pt x="8482269" y="4378440"/>
                </a:cubicBezTo>
                <a:cubicBezTo>
                  <a:pt x="8478018" y="4370896"/>
                  <a:pt x="8471548" y="4368828"/>
                  <a:pt x="8464860" y="4371925"/>
                </a:cubicBezTo>
                <a:cubicBezTo>
                  <a:pt x="8454640" y="4378650"/>
                  <a:pt x="8443483" y="4379366"/>
                  <a:pt x="8432482" y="4381084"/>
                </a:cubicBezTo>
                <a:cubicBezTo>
                  <a:pt x="8426482" y="4382021"/>
                  <a:pt x="8423637" y="4383491"/>
                  <a:pt x="8428575" y="4388876"/>
                </a:cubicBezTo>
                <a:cubicBezTo>
                  <a:pt x="8432514" y="4394416"/>
                  <a:pt x="8432140" y="4398578"/>
                  <a:pt x="8425765" y="4403677"/>
                </a:cubicBezTo>
                <a:cubicBezTo>
                  <a:pt x="8435235" y="4405277"/>
                  <a:pt x="8444549" y="4405875"/>
                  <a:pt x="8453175" y="4408631"/>
                </a:cubicBezTo>
                <a:cubicBezTo>
                  <a:pt x="8461644" y="4410386"/>
                  <a:pt x="8470271" y="4413144"/>
                  <a:pt x="8477366" y="4419218"/>
                </a:cubicBezTo>
                <a:cubicBezTo>
                  <a:pt x="8464834" y="4424253"/>
                  <a:pt x="8464834" y="4424253"/>
                  <a:pt x="8444425" y="4418206"/>
                </a:cubicBezTo>
                <a:cubicBezTo>
                  <a:pt x="8431486" y="4414070"/>
                  <a:pt x="8425641" y="4416008"/>
                  <a:pt x="8420048" y="4426116"/>
                </a:cubicBezTo>
                <a:cubicBezTo>
                  <a:pt x="8414611" y="4437224"/>
                  <a:pt x="8414611" y="4437224"/>
                  <a:pt x="8406891" y="4427144"/>
                </a:cubicBezTo>
                <a:cubicBezTo>
                  <a:pt x="8406734" y="4426143"/>
                  <a:pt x="8405578" y="4425297"/>
                  <a:pt x="8405421" y="4424296"/>
                </a:cubicBezTo>
                <a:cubicBezTo>
                  <a:pt x="8387353" y="4400442"/>
                  <a:pt x="8373196" y="4401626"/>
                  <a:pt x="8357634" y="4426627"/>
                </a:cubicBezTo>
                <a:cubicBezTo>
                  <a:pt x="8352040" y="4436734"/>
                  <a:pt x="8342978" y="4444305"/>
                  <a:pt x="8332290" y="4448026"/>
                </a:cubicBezTo>
                <a:cubicBezTo>
                  <a:pt x="8320445" y="4450901"/>
                  <a:pt x="8309818" y="4448456"/>
                  <a:pt x="8298192" y="4446168"/>
                </a:cubicBezTo>
                <a:cubicBezTo>
                  <a:pt x="8284253" y="4442188"/>
                  <a:pt x="8269312" y="4438366"/>
                  <a:pt x="8254998" y="4438548"/>
                </a:cubicBezTo>
                <a:cubicBezTo>
                  <a:pt x="8243842" y="4439264"/>
                  <a:pt x="8232371" y="4437978"/>
                  <a:pt x="8222587" y="4434375"/>
                </a:cubicBezTo>
                <a:cubicBezTo>
                  <a:pt x="8214962" y="4431462"/>
                  <a:pt x="8205335" y="4428862"/>
                  <a:pt x="8197804" y="4433116"/>
                </a:cubicBezTo>
                <a:cubicBezTo>
                  <a:pt x="8188428" y="4438684"/>
                  <a:pt x="8182646" y="4434455"/>
                  <a:pt x="8176549" y="4428227"/>
                </a:cubicBezTo>
                <a:cubicBezTo>
                  <a:pt x="8165516" y="4416611"/>
                  <a:pt x="8158170" y="4402369"/>
                  <a:pt x="8155511" y="4385343"/>
                </a:cubicBezTo>
                <a:cubicBezTo>
                  <a:pt x="8154886" y="4381336"/>
                  <a:pt x="8154260" y="4377330"/>
                  <a:pt x="8147947" y="4376263"/>
                </a:cubicBezTo>
                <a:cubicBezTo>
                  <a:pt x="8141478" y="4374196"/>
                  <a:pt x="8140259" y="4379516"/>
                  <a:pt x="8137728" y="4382989"/>
                </a:cubicBezTo>
                <a:cubicBezTo>
                  <a:pt x="8136198" y="4386306"/>
                  <a:pt x="8134666" y="4389623"/>
                  <a:pt x="8132978" y="4391939"/>
                </a:cubicBezTo>
                <a:cubicBezTo>
                  <a:pt x="8126386" y="4402202"/>
                  <a:pt x="8115697" y="4405922"/>
                  <a:pt x="8104852" y="4408642"/>
                </a:cubicBezTo>
                <a:cubicBezTo>
                  <a:pt x="8095851" y="4410047"/>
                  <a:pt x="8094600" y="4402034"/>
                  <a:pt x="8089818" y="4397651"/>
                </a:cubicBezTo>
                <a:cubicBezTo>
                  <a:pt x="8086225" y="4407447"/>
                  <a:pt x="8078849" y="4412702"/>
                  <a:pt x="8069537" y="4412104"/>
                </a:cubicBezTo>
                <a:cubicBezTo>
                  <a:pt x="8058066" y="4410817"/>
                  <a:pt x="8047221" y="4413536"/>
                  <a:pt x="8036376" y="4416255"/>
                </a:cubicBezTo>
                <a:cubicBezTo>
                  <a:pt x="8013530" y="4420849"/>
                  <a:pt x="7990746" y="4419276"/>
                  <a:pt x="7970930" y="4403903"/>
                </a:cubicBezTo>
                <a:cubicBezTo>
                  <a:pt x="7967461" y="4401367"/>
                  <a:pt x="7963991" y="4398831"/>
                  <a:pt x="7960303" y="4401458"/>
                </a:cubicBezTo>
                <a:cubicBezTo>
                  <a:pt x="7953084" y="4407715"/>
                  <a:pt x="7944927" y="4407963"/>
                  <a:pt x="7936770" y="4408211"/>
                </a:cubicBezTo>
                <a:cubicBezTo>
                  <a:pt x="7933769" y="4408679"/>
                  <a:pt x="7931925" y="4409993"/>
                  <a:pt x="7930394" y="4413310"/>
                </a:cubicBezTo>
                <a:cubicBezTo>
                  <a:pt x="7929176" y="4418631"/>
                  <a:pt x="7925019" y="4418253"/>
                  <a:pt x="7920706" y="4416874"/>
                </a:cubicBezTo>
                <a:cubicBezTo>
                  <a:pt x="7915392" y="4415652"/>
                  <a:pt x="7908549" y="4417748"/>
                  <a:pt x="7906297" y="4409890"/>
                </a:cubicBezTo>
                <a:cubicBezTo>
                  <a:pt x="7905046" y="4401879"/>
                  <a:pt x="7899577" y="4399654"/>
                  <a:pt x="7893264" y="4398588"/>
                </a:cubicBezTo>
                <a:cubicBezTo>
                  <a:pt x="7887951" y="4397365"/>
                  <a:pt x="7881951" y="4398302"/>
                  <a:pt x="7879325" y="4394608"/>
                </a:cubicBezTo>
                <a:cubicBezTo>
                  <a:pt x="7873917" y="4386219"/>
                  <a:pt x="7867229" y="4389315"/>
                  <a:pt x="7859228" y="4390565"/>
                </a:cubicBezTo>
                <a:cubicBezTo>
                  <a:pt x="7856385" y="4392034"/>
                  <a:pt x="7853227" y="4391502"/>
                  <a:pt x="7850228" y="4391970"/>
                </a:cubicBezTo>
                <a:cubicBezTo>
                  <a:pt x="7836070" y="4393155"/>
                  <a:pt x="7821599" y="4392336"/>
                  <a:pt x="7807752" y="4395524"/>
                </a:cubicBezTo>
                <a:cubicBezTo>
                  <a:pt x="7801909" y="4397462"/>
                  <a:pt x="7793908" y="4398712"/>
                  <a:pt x="7792534" y="4403030"/>
                </a:cubicBezTo>
                <a:cubicBezTo>
                  <a:pt x="7791471" y="4409353"/>
                  <a:pt x="7799942" y="4411107"/>
                  <a:pt x="7805411" y="4413332"/>
                </a:cubicBezTo>
                <a:cubicBezTo>
                  <a:pt x="7806568" y="4414177"/>
                  <a:pt x="7807725" y="4415023"/>
                  <a:pt x="7808724" y="4414865"/>
                </a:cubicBezTo>
                <a:cubicBezTo>
                  <a:pt x="7825447" y="4423540"/>
                  <a:pt x="7829167" y="4434246"/>
                  <a:pt x="7819510" y="4451143"/>
                </a:cubicBezTo>
                <a:cubicBezTo>
                  <a:pt x="7814573" y="4445758"/>
                  <a:pt x="7810165" y="4437212"/>
                  <a:pt x="7801539" y="4434456"/>
                </a:cubicBezTo>
                <a:cubicBezTo>
                  <a:pt x="7791912" y="4431854"/>
                  <a:pt x="7785851" y="4438957"/>
                  <a:pt x="7778318" y="4443211"/>
                </a:cubicBezTo>
                <a:cubicBezTo>
                  <a:pt x="7775630" y="4445683"/>
                  <a:pt x="7772474" y="4445149"/>
                  <a:pt x="7772692" y="4439985"/>
                </a:cubicBezTo>
                <a:cubicBezTo>
                  <a:pt x="7773380" y="4437826"/>
                  <a:pt x="7773067" y="4435824"/>
                  <a:pt x="7773754" y="4433664"/>
                </a:cubicBezTo>
                <a:cubicBezTo>
                  <a:pt x="7774286" y="4430503"/>
                  <a:pt x="7774816" y="4427342"/>
                  <a:pt x="7772345" y="4424650"/>
                </a:cubicBezTo>
                <a:cubicBezTo>
                  <a:pt x="7771034" y="4422803"/>
                  <a:pt x="7768502" y="4426276"/>
                  <a:pt x="7766502" y="4426589"/>
                </a:cubicBezTo>
                <a:cubicBezTo>
                  <a:pt x="7759971" y="4430686"/>
                  <a:pt x="7757502" y="4427994"/>
                  <a:pt x="7757564" y="4421829"/>
                </a:cubicBezTo>
                <a:cubicBezTo>
                  <a:pt x="7757250" y="4419825"/>
                  <a:pt x="7758938" y="4417509"/>
                  <a:pt x="7755624" y="4415975"/>
                </a:cubicBezTo>
                <a:cubicBezTo>
                  <a:pt x="7742063" y="4440663"/>
                  <a:pt x="7734376" y="4443916"/>
                  <a:pt x="7705496" y="4436114"/>
                </a:cubicBezTo>
                <a:cubicBezTo>
                  <a:pt x="7704496" y="4436270"/>
                  <a:pt x="7704496" y="4436270"/>
                  <a:pt x="7703340" y="4435424"/>
                </a:cubicBezTo>
                <a:cubicBezTo>
                  <a:pt x="7680773" y="4428688"/>
                  <a:pt x="7657834" y="4426114"/>
                  <a:pt x="7635300" y="4432710"/>
                </a:cubicBezTo>
                <a:cubicBezTo>
                  <a:pt x="7627456" y="4434961"/>
                  <a:pt x="7621985" y="4432737"/>
                  <a:pt x="7618047" y="4427196"/>
                </a:cubicBezTo>
                <a:cubicBezTo>
                  <a:pt x="7612953" y="4420810"/>
                  <a:pt x="7605326" y="4417897"/>
                  <a:pt x="7598169" y="4417989"/>
                </a:cubicBezTo>
                <a:lnTo>
                  <a:pt x="7564101" y="4418803"/>
                </a:lnTo>
                <a:lnTo>
                  <a:pt x="7584440" y="4437004"/>
                </a:lnTo>
                <a:cubicBezTo>
                  <a:pt x="7630827" y="4474038"/>
                  <a:pt x="7680777" y="4506618"/>
                  <a:pt x="7731090" y="4535972"/>
                </a:cubicBezTo>
                <a:cubicBezTo>
                  <a:pt x="7746977" y="4544551"/>
                  <a:pt x="7761170" y="4554551"/>
                  <a:pt x="7775183" y="4566166"/>
                </a:cubicBezTo>
                <a:cubicBezTo>
                  <a:pt x="7792216" y="4578166"/>
                  <a:pt x="7791912" y="4594494"/>
                  <a:pt x="7776507" y="4608890"/>
                </a:cubicBezTo>
                <a:cubicBezTo>
                  <a:pt x="7771253" y="4614765"/>
                  <a:pt x="7766177" y="4619026"/>
                  <a:pt x="7759774" y="4621480"/>
                </a:cubicBezTo>
                <a:cubicBezTo>
                  <a:pt x="7733014" y="4627877"/>
                  <a:pt x="7708368" y="4642727"/>
                  <a:pt x="7679678" y="4639055"/>
                </a:cubicBezTo>
                <a:cubicBezTo>
                  <a:pt x="7667415" y="4639124"/>
                  <a:pt x="7663487" y="4646805"/>
                  <a:pt x="7665239" y="4658486"/>
                </a:cubicBezTo>
                <a:cubicBezTo>
                  <a:pt x="7666386" y="4661907"/>
                  <a:pt x="7667532" y="4665326"/>
                  <a:pt x="7668499" y="4670361"/>
                </a:cubicBezTo>
                <a:cubicBezTo>
                  <a:pt x="7670068" y="4683655"/>
                  <a:pt x="7664994" y="4687916"/>
                  <a:pt x="7653095" y="4684757"/>
                </a:cubicBezTo>
                <a:cubicBezTo>
                  <a:pt x="7633645" y="4680631"/>
                  <a:pt x="7628752" y="4683279"/>
                  <a:pt x="7624884" y="4704062"/>
                </a:cubicBezTo>
                <a:cubicBezTo>
                  <a:pt x="7621560" y="4720004"/>
                  <a:pt x="7615156" y="4722458"/>
                  <a:pt x="7602474" y="4712651"/>
                </a:cubicBezTo>
                <a:cubicBezTo>
                  <a:pt x="7595286" y="4708458"/>
                  <a:pt x="7591480" y="4701424"/>
                  <a:pt x="7587677" y="4694391"/>
                </a:cubicBezTo>
                <a:cubicBezTo>
                  <a:pt x="7585019" y="4690776"/>
                  <a:pt x="7579523" y="4685163"/>
                  <a:pt x="7574630" y="4687810"/>
                </a:cubicBezTo>
                <a:cubicBezTo>
                  <a:pt x="7569736" y="4690458"/>
                  <a:pt x="7572032" y="4697298"/>
                  <a:pt x="7572997" y="4702332"/>
                </a:cubicBezTo>
                <a:cubicBezTo>
                  <a:pt x="7579097" y="4716207"/>
                  <a:pt x="7583685" y="4729888"/>
                  <a:pt x="7589785" y="4743762"/>
                </a:cubicBezTo>
                <a:cubicBezTo>
                  <a:pt x="7568826" y="4739444"/>
                  <a:pt x="7548106" y="4746614"/>
                  <a:pt x="7527147" y="4742294"/>
                </a:cubicBezTo>
                <a:cubicBezTo>
                  <a:pt x="7503166" y="4737588"/>
                  <a:pt x="7497669" y="4731975"/>
                  <a:pt x="7503772" y="4704931"/>
                </a:cubicBezTo>
                <a:cubicBezTo>
                  <a:pt x="7504318" y="4700090"/>
                  <a:pt x="7504680" y="4696863"/>
                  <a:pt x="7503714" y="4691830"/>
                </a:cubicBezTo>
                <a:cubicBezTo>
                  <a:pt x="7504258" y="4686989"/>
                  <a:pt x="7500092" y="4683182"/>
                  <a:pt x="7495380" y="4684216"/>
                </a:cubicBezTo>
                <a:cubicBezTo>
                  <a:pt x="7490850" y="4683636"/>
                  <a:pt x="7488976" y="4686670"/>
                  <a:pt x="7486922" y="4691317"/>
                </a:cubicBezTo>
                <a:cubicBezTo>
                  <a:pt x="7478161" y="4714747"/>
                  <a:pt x="7484138" y="4743338"/>
                  <a:pt x="7501957" y="4761985"/>
                </a:cubicBezTo>
                <a:cubicBezTo>
                  <a:pt x="7512948" y="4773213"/>
                  <a:pt x="7519048" y="4787087"/>
                  <a:pt x="7521764" y="4803803"/>
                </a:cubicBezTo>
                <a:cubicBezTo>
                  <a:pt x="7529491" y="4844074"/>
                  <a:pt x="7540484" y="4855301"/>
                  <a:pt x="7578418" y="4858519"/>
                </a:cubicBezTo>
                <a:cubicBezTo>
                  <a:pt x="7592190" y="4858644"/>
                  <a:pt x="7604088" y="4861804"/>
                  <a:pt x="7615807" y="4866576"/>
                </a:cubicBezTo>
                <a:cubicBezTo>
                  <a:pt x="7656639" y="4884896"/>
                  <a:pt x="7703450" y="4890886"/>
                  <a:pt x="7741865" y="4917080"/>
                </a:cubicBezTo>
                <a:cubicBezTo>
                  <a:pt x="7748871" y="4922886"/>
                  <a:pt x="7755878" y="4928694"/>
                  <a:pt x="7763246" y="4931274"/>
                </a:cubicBezTo>
                <a:cubicBezTo>
                  <a:pt x="7777441" y="4941274"/>
                  <a:pt x="7785413" y="4952115"/>
                  <a:pt x="7786257" y="4971864"/>
                </a:cubicBezTo>
                <a:cubicBezTo>
                  <a:pt x="7787886" y="4998260"/>
                  <a:pt x="7797911" y="5004454"/>
                  <a:pt x="7824307" y="5001285"/>
                </a:cubicBezTo>
                <a:cubicBezTo>
                  <a:pt x="7838262" y="4999796"/>
                  <a:pt x="7853182" y="5003343"/>
                  <a:pt x="7867557" y="5011729"/>
                </a:cubicBezTo>
                <a:cubicBezTo>
                  <a:pt x="7880603" y="5018309"/>
                  <a:pt x="7894795" y="5028309"/>
                  <a:pt x="7911225" y="5032049"/>
                </a:cubicBezTo>
                <a:cubicBezTo>
                  <a:pt x="7926144" y="5035594"/>
                  <a:pt x="7932425" y="5047856"/>
                  <a:pt x="7936834" y="5063151"/>
                </a:cubicBezTo>
                <a:cubicBezTo>
                  <a:pt x="7941482" y="5089934"/>
                  <a:pt x="7949272" y="5102388"/>
                  <a:pt x="7971802" y="5120002"/>
                </a:cubicBezTo>
                <a:cubicBezTo>
                  <a:pt x="7975729" y="5112321"/>
                  <a:pt x="7974944" y="5105673"/>
                  <a:pt x="7977543" y="5096185"/>
                </a:cubicBezTo>
                <a:cubicBezTo>
                  <a:pt x="7993610" y="5103151"/>
                  <a:pt x="8005931" y="5116185"/>
                  <a:pt x="8013358" y="5131867"/>
                </a:cubicBezTo>
                <a:cubicBezTo>
                  <a:pt x="8023081" y="5154389"/>
                  <a:pt x="8031112" y="5178331"/>
                  <a:pt x="8039144" y="5202274"/>
                </a:cubicBezTo>
                <a:cubicBezTo>
                  <a:pt x="8057080" y="5247125"/>
                  <a:pt x="8041008" y="5281077"/>
                  <a:pt x="8013038" y="5311870"/>
                </a:cubicBezTo>
                <a:cubicBezTo>
                  <a:pt x="7988451" y="5339822"/>
                  <a:pt x="7958550" y="5360547"/>
                  <a:pt x="7940968" y="5394307"/>
                </a:cubicBezTo>
                <a:cubicBezTo>
                  <a:pt x="7929432" y="5387920"/>
                  <a:pt x="7927681" y="5376238"/>
                  <a:pt x="7921038" y="5367204"/>
                </a:cubicBezTo>
                <a:cubicBezTo>
                  <a:pt x="7913610" y="5351523"/>
                  <a:pt x="7901710" y="5348364"/>
                  <a:pt x="7893857" y="5363727"/>
                </a:cubicBezTo>
                <a:cubicBezTo>
                  <a:pt x="7882347" y="5384349"/>
                  <a:pt x="7871622" y="5390343"/>
                  <a:pt x="7856684" y="5385898"/>
                </a:cubicBezTo>
                <a:lnTo>
                  <a:pt x="7855100" y="5385154"/>
                </a:lnTo>
                <a:lnTo>
                  <a:pt x="7866360" y="5395632"/>
                </a:lnTo>
                <a:cubicBezTo>
                  <a:pt x="7873953" y="5406748"/>
                  <a:pt x="7885015" y="5415160"/>
                  <a:pt x="7896234" y="5422502"/>
                </a:cubicBezTo>
                <a:cubicBezTo>
                  <a:pt x="7913297" y="5431912"/>
                  <a:pt x="7926891" y="5444030"/>
                  <a:pt x="7937860" y="5460087"/>
                </a:cubicBezTo>
                <a:cubicBezTo>
                  <a:pt x="7951203" y="5480920"/>
                  <a:pt x="7966015" y="5498714"/>
                  <a:pt x="7981672" y="5517742"/>
                </a:cubicBezTo>
                <a:cubicBezTo>
                  <a:pt x="8003546" y="5543279"/>
                  <a:pt x="8017326" y="5575131"/>
                  <a:pt x="8035575" y="5604445"/>
                </a:cubicBezTo>
                <a:cubicBezTo>
                  <a:pt x="8047231" y="5622807"/>
                  <a:pt x="8050886" y="5639836"/>
                  <a:pt x="8043757" y="5660542"/>
                </a:cubicBezTo>
                <a:cubicBezTo>
                  <a:pt x="8041975" y="5665718"/>
                  <a:pt x="8042038" y="5672297"/>
                  <a:pt x="8044412" y="5677071"/>
                </a:cubicBezTo>
                <a:cubicBezTo>
                  <a:pt x="8048475" y="5684316"/>
                  <a:pt x="8044006" y="5686856"/>
                  <a:pt x="8039161" y="5684954"/>
                </a:cubicBezTo>
                <a:cubicBezTo>
                  <a:pt x="8016628" y="5677915"/>
                  <a:pt x="7994062" y="5685103"/>
                  <a:pt x="7970903" y="5682340"/>
                </a:cubicBezTo>
                <a:cubicBezTo>
                  <a:pt x="7970808" y="5689987"/>
                  <a:pt x="7975028" y="5696163"/>
                  <a:pt x="7977090" y="5703075"/>
                </a:cubicBezTo>
                <a:cubicBezTo>
                  <a:pt x="7978777" y="5705545"/>
                  <a:pt x="7979464" y="5707850"/>
                  <a:pt x="7981151" y="5710319"/>
                </a:cubicBezTo>
                <a:cubicBezTo>
                  <a:pt x="7982526" y="5714927"/>
                  <a:pt x="7984745" y="5720771"/>
                  <a:pt x="7982118" y="5724711"/>
                </a:cubicBezTo>
                <a:cubicBezTo>
                  <a:pt x="7979649" y="5727585"/>
                  <a:pt x="7973961" y="5724447"/>
                  <a:pt x="7969961" y="5723781"/>
                </a:cubicBezTo>
                <a:cubicBezTo>
                  <a:pt x="7936427" y="5714910"/>
                  <a:pt x="7907300" y="5696922"/>
                  <a:pt x="7879800" y="5674825"/>
                </a:cubicBezTo>
                <a:cubicBezTo>
                  <a:pt x="7854143" y="5654131"/>
                  <a:pt x="7829642" y="5632533"/>
                  <a:pt x="7804986" y="5612006"/>
                </a:cubicBezTo>
                <a:cubicBezTo>
                  <a:pt x="7802298" y="5609368"/>
                  <a:pt x="7798923" y="5604429"/>
                  <a:pt x="7794298" y="5608036"/>
                </a:cubicBezTo>
                <a:cubicBezTo>
                  <a:pt x="7788672" y="5611477"/>
                  <a:pt x="7788046" y="5615752"/>
                  <a:pt x="7788108" y="5622330"/>
                </a:cubicBezTo>
                <a:cubicBezTo>
                  <a:pt x="7789544" y="5633516"/>
                  <a:pt x="7793137" y="5643967"/>
                  <a:pt x="7792417" y="5655889"/>
                </a:cubicBezTo>
                <a:cubicBezTo>
                  <a:pt x="7791947" y="5659095"/>
                  <a:pt x="7795791" y="5660830"/>
                  <a:pt x="7798635" y="5662398"/>
                </a:cubicBezTo>
                <a:cubicBezTo>
                  <a:pt x="7830231" y="5677514"/>
                  <a:pt x="7856733" y="5699443"/>
                  <a:pt x="7875669" y="5731060"/>
                </a:cubicBezTo>
                <a:cubicBezTo>
                  <a:pt x="7880575" y="5739540"/>
                  <a:pt x="7888950" y="5745314"/>
                  <a:pt x="7896325" y="5750922"/>
                </a:cubicBezTo>
                <a:cubicBezTo>
                  <a:pt x="7926356" y="5776724"/>
                  <a:pt x="7958858" y="5799653"/>
                  <a:pt x="7991672" y="5820446"/>
                </a:cubicBezTo>
                <a:cubicBezTo>
                  <a:pt x="8002048" y="5826553"/>
                  <a:pt x="8011267" y="5833562"/>
                  <a:pt x="8020329" y="5841640"/>
                </a:cubicBezTo>
                <a:cubicBezTo>
                  <a:pt x="8031392" y="5850052"/>
                  <a:pt x="8030829" y="5860904"/>
                  <a:pt x="8020263" y="5870091"/>
                </a:cubicBezTo>
                <a:cubicBezTo>
                  <a:pt x="8016639" y="5873866"/>
                  <a:pt x="8013169" y="5876572"/>
                  <a:pt x="8008856" y="5878042"/>
                </a:cubicBezTo>
                <a:cubicBezTo>
                  <a:pt x="7990916" y="5881622"/>
                  <a:pt x="7974194" y="5890878"/>
                  <a:pt x="7955191" y="5887712"/>
                </a:cubicBezTo>
                <a:cubicBezTo>
                  <a:pt x="7947034" y="5887448"/>
                  <a:pt x="7944252" y="5892458"/>
                  <a:pt x="7945158" y="5900271"/>
                </a:cubicBezTo>
                <a:cubicBezTo>
                  <a:pt x="7945845" y="5902576"/>
                  <a:pt x="7946533" y="5904879"/>
                  <a:pt x="7947064" y="5908251"/>
                </a:cubicBezTo>
                <a:cubicBezTo>
                  <a:pt x="7947813" y="5917134"/>
                  <a:pt x="7944344" y="5919840"/>
                  <a:pt x="7936499" y="5917438"/>
                </a:cubicBezTo>
                <a:cubicBezTo>
                  <a:pt x="7923654" y="5914204"/>
                  <a:pt x="7920341" y="5915841"/>
                  <a:pt x="7917308" y="5929566"/>
                </a:cubicBezTo>
                <a:cubicBezTo>
                  <a:pt x="7914745" y="5940087"/>
                  <a:pt x="7910431" y="5941557"/>
                  <a:pt x="7902212" y="5934714"/>
                </a:cubicBezTo>
                <a:cubicBezTo>
                  <a:pt x="7897524" y="5931745"/>
                  <a:pt x="7895149" y="5926970"/>
                  <a:pt x="7892775" y="5922196"/>
                </a:cubicBezTo>
                <a:cubicBezTo>
                  <a:pt x="7891088" y="5919725"/>
                  <a:pt x="7887556" y="5915853"/>
                  <a:pt x="7884245" y="5917491"/>
                </a:cubicBezTo>
                <a:cubicBezTo>
                  <a:pt x="7880932" y="5919127"/>
                  <a:pt x="7882306" y="5923735"/>
                  <a:pt x="7882837" y="5927108"/>
                </a:cubicBezTo>
                <a:cubicBezTo>
                  <a:pt x="7886586" y="5936490"/>
                  <a:pt x="7889334" y="5945705"/>
                  <a:pt x="7893084" y="5955087"/>
                </a:cubicBezTo>
                <a:cubicBezTo>
                  <a:pt x="7879240" y="5951687"/>
                  <a:pt x="7865301" y="5955931"/>
                  <a:pt x="7851455" y="5952531"/>
                </a:cubicBezTo>
                <a:cubicBezTo>
                  <a:pt x="7835610" y="5948796"/>
                  <a:pt x="7832079" y="5944924"/>
                  <a:pt x="7836737" y="5927090"/>
                </a:cubicBezTo>
                <a:cubicBezTo>
                  <a:pt x="7837206" y="5923885"/>
                  <a:pt x="7837519" y="5921747"/>
                  <a:pt x="7836989" y="5918376"/>
                </a:cubicBezTo>
                <a:cubicBezTo>
                  <a:pt x="7837457" y="5915170"/>
                  <a:pt x="7834770" y="5912532"/>
                  <a:pt x="7831613" y="5913100"/>
                </a:cubicBezTo>
                <a:cubicBezTo>
                  <a:pt x="7828613" y="5912601"/>
                  <a:pt x="7827300" y="5914572"/>
                  <a:pt x="7825832" y="5917611"/>
                </a:cubicBezTo>
                <a:cubicBezTo>
                  <a:pt x="7819485" y="5932975"/>
                  <a:pt x="7822828" y="5952140"/>
                  <a:pt x="7834264" y="5964993"/>
                </a:cubicBezTo>
                <a:cubicBezTo>
                  <a:pt x="7841326" y="5972737"/>
                  <a:pt x="7845076" y="5982119"/>
                  <a:pt x="7846513" y="5993305"/>
                </a:cubicBezTo>
                <a:cubicBezTo>
                  <a:pt x="7850761" y="6020285"/>
                  <a:pt x="7857823" y="6028031"/>
                  <a:pt x="7882983" y="6031127"/>
                </a:cubicBezTo>
                <a:cubicBezTo>
                  <a:pt x="7892138" y="6031559"/>
                  <a:pt x="7899982" y="6033960"/>
                  <a:pt x="7907671" y="6037430"/>
                </a:cubicBezTo>
                <a:cubicBezTo>
                  <a:pt x="7934422" y="6050643"/>
                  <a:pt x="7965425" y="6055808"/>
                  <a:pt x="7990395" y="6074199"/>
                </a:cubicBezTo>
                <a:cubicBezTo>
                  <a:pt x="7994926" y="6078238"/>
                  <a:pt x="7999458" y="6082277"/>
                  <a:pt x="8004302" y="6084180"/>
                </a:cubicBezTo>
                <a:cubicBezTo>
                  <a:pt x="8013522" y="6091189"/>
                  <a:pt x="8018584" y="6098599"/>
                  <a:pt x="8018708" y="6111757"/>
                </a:cubicBezTo>
                <a:cubicBezTo>
                  <a:pt x="8019205" y="6129355"/>
                  <a:pt x="8025737" y="6133726"/>
                  <a:pt x="8043364" y="6132284"/>
                </a:cubicBezTo>
                <a:cubicBezTo>
                  <a:pt x="8052679" y="6131647"/>
                  <a:pt x="8062523" y="6134382"/>
                  <a:pt x="8071898" y="6140322"/>
                </a:cubicBezTo>
                <a:cubicBezTo>
                  <a:pt x="8080430" y="6145028"/>
                  <a:pt x="8089649" y="6152037"/>
                  <a:pt x="8100494" y="6154938"/>
                </a:cubicBezTo>
                <a:cubicBezTo>
                  <a:pt x="8110338" y="6157673"/>
                  <a:pt x="8114244" y="6165986"/>
                  <a:pt x="8116837" y="6176271"/>
                </a:cubicBezTo>
                <a:cubicBezTo>
                  <a:pt x="8119335" y="6194202"/>
                  <a:pt x="8124241" y="6202682"/>
                  <a:pt x="8138836" y="6214965"/>
                </a:cubicBezTo>
                <a:cubicBezTo>
                  <a:pt x="8141618" y="6209955"/>
                  <a:pt x="8141244" y="6205515"/>
                  <a:pt x="8143182" y="6199269"/>
                </a:cubicBezTo>
                <a:cubicBezTo>
                  <a:pt x="8153713" y="6204307"/>
                  <a:pt x="8161620" y="6213288"/>
                  <a:pt x="8166213" y="6223906"/>
                </a:cubicBezTo>
                <a:cubicBezTo>
                  <a:pt x="8172181" y="6239130"/>
                  <a:pt x="8176992" y="6255257"/>
                  <a:pt x="8181804" y="6271384"/>
                </a:cubicBezTo>
                <a:cubicBezTo>
                  <a:pt x="8192740" y="6301668"/>
                  <a:pt x="8181299" y="6323845"/>
                  <a:pt x="8162013" y="6343620"/>
                </a:cubicBezTo>
                <a:cubicBezTo>
                  <a:pt x="8145040" y="6361592"/>
                  <a:pt x="8124692" y="6374622"/>
                  <a:pt x="8112252" y="6396633"/>
                </a:cubicBezTo>
                <a:cubicBezTo>
                  <a:pt x="8104720" y="6392094"/>
                  <a:pt x="8103813" y="6384280"/>
                  <a:pt x="8099596" y="6378104"/>
                </a:cubicBezTo>
                <a:cubicBezTo>
                  <a:pt x="8095002" y="6367487"/>
                  <a:pt x="8087158" y="6365085"/>
                  <a:pt x="8081593" y="6375105"/>
                </a:cubicBezTo>
                <a:cubicBezTo>
                  <a:pt x="8070778" y="6393008"/>
                  <a:pt x="8061464" y="6393645"/>
                  <a:pt x="8045557" y="6383332"/>
                </a:cubicBezTo>
                <a:cubicBezTo>
                  <a:pt x="8034337" y="6375989"/>
                  <a:pt x="8021336" y="6373823"/>
                  <a:pt x="8008648" y="6369520"/>
                </a:cubicBezTo>
                <a:cubicBezTo>
                  <a:pt x="7994960" y="6365051"/>
                  <a:pt x="7986209" y="6354835"/>
                  <a:pt x="7982085" y="6341013"/>
                </a:cubicBezTo>
                <a:cubicBezTo>
                  <a:pt x="7979867" y="6335169"/>
                  <a:pt x="7978962" y="6327355"/>
                  <a:pt x="7971274" y="6323886"/>
                </a:cubicBezTo>
                <a:cubicBezTo>
                  <a:pt x="7969866" y="6333503"/>
                  <a:pt x="7971615" y="6342551"/>
                  <a:pt x="7976521" y="6351032"/>
                </a:cubicBezTo>
                <a:cubicBezTo>
                  <a:pt x="7981114" y="6361650"/>
                  <a:pt x="7986708" y="6372433"/>
                  <a:pt x="7992301" y="6383217"/>
                </a:cubicBezTo>
                <a:cubicBezTo>
                  <a:pt x="7996520" y="6389394"/>
                  <a:pt x="7997737" y="6395070"/>
                  <a:pt x="7991643" y="6401717"/>
                </a:cubicBezTo>
                <a:cubicBezTo>
                  <a:pt x="7984548" y="6408197"/>
                  <a:pt x="7979390" y="6408434"/>
                  <a:pt x="7975641" y="6399051"/>
                </a:cubicBezTo>
                <a:cubicBezTo>
                  <a:pt x="7969203" y="6387032"/>
                  <a:pt x="7958829" y="6380925"/>
                  <a:pt x="7948453" y="6374818"/>
                </a:cubicBezTo>
                <a:cubicBezTo>
                  <a:pt x="7940078" y="6369044"/>
                  <a:pt x="7930702" y="6363103"/>
                  <a:pt x="7922326" y="6357329"/>
                </a:cubicBezTo>
                <a:cubicBezTo>
                  <a:pt x="7921326" y="6357163"/>
                  <a:pt x="7920482" y="6355928"/>
                  <a:pt x="7920482" y="6355928"/>
                </a:cubicBezTo>
                <a:cubicBezTo>
                  <a:pt x="7919482" y="6355761"/>
                  <a:pt x="7918482" y="6355593"/>
                  <a:pt x="7917482" y="6355428"/>
                </a:cubicBezTo>
                <a:cubicBezTo>
                  <a:pt x="7918482" y="6355593"/>
                  <a:pt x="7918326" y="6356663"/>
                  <a:pt x="7919326" y="6356829"/>
                </a:cubicBezTo>
                <a:cubicBezTo>
                  <a:pt x="7919170" y="6357897"/>
                  <a:pt x="7919013" y="6358967"/>
                  <a:pt x="7920014" y="6359133"/>
                </a:cubicBezTo>
                <a:cubicBezTo>
                  <a:pt x="7924763" y="6368682"/>
                  <a:pt x="7930513" y="6378398"/>
                  <a:pt x="7935263" y="6387945"/>
                </a:cubicBezTo>
                <a:cubicBezTo>
                  <a:pt x="7936793" y="6391485"/>
                  <a:pt x="7939324" y="6395191"/>
                  <a:pt x="7938542" y="6400534"/>
                </a:cubicBezTo>
                <a:cubicBezTo>
                  <a:pt x="7937917" y="6404809"/>
                  <a:pt x="7935604" y="6406612"/>
                  <a:pt x="7932291" y="6408249"/>
                </a:cubicBezTo>
                <a:cubicBezTo>
                  <a:pt x="7927978" y="6409720"/>
                  <a:pt x="7926291" y="6407250"/>
                  <a:pt x="7923603" y="6404613"/>
                </a:cubicBezTo>
                <a:cubicBezTo>
                  <a:pt x="7922759" y="6403378"/>
                  <a:pt x="7922916" y="6402308"/>
                  <a:pt x="7921915" y="6402143"/>
                </a:cubicBezTo>
                <a:cubicBezTo>
                  <a:pt x="7921199" y="6379035"/>
                  <a:pt x="7902292" y="6368222"/>
                  <a:pt x="7892480" y="6351262"/>
                </a:cubicBezTo>
                <a:cubicBezTo>
                  <a:pt x="7887418" y="6343850"/>
                  <a:pt x="7881574" y="6341783"/>
                  <a:pt x="7874634" y="6347194"/>
                </a:cubicBezTo>
                <a:cubicBezTo>
                  <a:pt x="7869010" y="6350636"/>
                  <a:pt x="7866322" y="6347999"/>
                  <a:pt x="7866260" y="6341420"/>
                </a:cubicBezTo>
                <a:cubicBezTo>
                  <a:pt x="7866824" y="6330568"/>
                  <a:pt x="7862449" y="6325460"/>
                  <a:pt x="7852292" y="6324862"/>
                </a:cubicBezTo>
                <a:cubicBezTo>
                  <a:pt x="7840289" y="6322863"/>
                  <a:pt x="7829914" y="6316755"/>
                  <a:pt x="7822009" y="6307776"/>
                </a:cubicBezTo>
                <a:cubicBezTo>
                  <a:pt x="7805727" y="6293022"/>
                  <a:pt x="7788975" y="6281474"/>
                  <a:pt x="7768599" y="6273700"/>
                </a:cubicBezTo>
                <a:cubicBezTo>
                  <a:pt x="7768599" y="6273700"/>
                  <a:pt x="7767600" y="6273534"/>
                  <a:pt x="7766599" y="6273368"/>
                </a:cubicBezTo>
                <a:cubicBezTo>
                  <a:pt x="7766443" y="6274436"/>
                  <a:pt x="7767442" y="6274602"/>
                  <a:pt x="7767442" y="6274602"/>
                </a:cubicBezTo>
                <a:cubicBezTo>
                  <a:pt x="7766661" y="6279946"/>
                  <a:pt x="7767035" y="6284387"/>
                  <a:pt x="7765253" y="6289563"/>
                </a:cubicBezTo>
                <a:cubicBezTo>
                  <a:pt x="7761221" y="6303122"/>
                  <a:pt x="7765970" y="6312671"/>
                  <a:pt x="7774719" y="6322885"/>
                </a:cubicBezTo>
                <a:cubicBezTo>
                  <a:pt x="7778939" y="6329063"/>
                  <a:pt x="7782939" y="6329729"/>
                  <a:pt x="7788033" y="6322915"/>
                </a:cubicBezTo>
                <a:cubicBezTo>
                  <a:pt x="7792974" y="6317170"/>
                  <a:pt x="7794380" y="6307552"/>
                  <a:pt x="7801694" y="6306582"/>
                </a:cubicBezTo>
                <a:cubicBezTo>
                  <a:pt x="7810163" y="6304708"/>
                  <a:pt x="7811600" y="6315893"/>
                  <a:pt x="7818288" y="6319197"/>
                </a:cubicBezTo>
                <a:cubicBezTo>
                  <a:pt x="7827664" y="6325138"/>
                  <a:pt x="7829412" y="6334187"/>
                  <a:pt x="7825849" y="6344540"/>
                </a:cubicBezTo>
                <a:cubicBezTo>
                  <a:pt x="7823910" y="6350785"/>
                  <a:pt x="7821972" y="6357031"/>
                  <a:pt x="7820034" y="6363276"/>
                </a:cubicBezTo>
                <a:cubicBezTo>
                  <a:pt x="7817470" y="6373795"/>
                  <a:pt x="7809687" y="6377972"/>
                  <a:pt x="7800999" y="6374336"/>
                </a:cubicBezTo>
                <a:cubicBezTo>
                  <a:pt x="7796155" y="6372433"/>
                  <a:pt x="7792780" y="6367492"/>
                  <a:pt x="7786310" y="6369699"/>
                </a:cubicBezTo>
                <a:cubicBezTo>
                  <a:pt x="7778527" y="6373876"/>
                  <a:pt x="7771745" y="6378220"/>
                  <a:pt x="7766494" y="6386102"/>
                </a:cubicBezTo>
                <a:cubicBezTo>
                  <a:pt x="7762711" y="6390945"/>
                  <a:pt x="7758772" y="6396857"/>
                  <a:pt x="7753991" y="6401533"/>
                </a:cubicBezTo>
                <a:cubicBezTo>
                  <a:pt x="7740957" y="6413593"/>
                  <a:pt x="7725486" y="6414300"/>
                  <a:pt x="7710485" y="6411801"/>
                </a:cubicBezTo>
                <a:cubicBezTo>
                  <a:pt x="7698483" y="6409801"/>
                  <a:pt x="7697014" y="6412841"/>
                  <a:pt x="7699450" y="6424194"/>
                </a:cubicBezTo>
                <a:cubicBezTo>
                  <a:pt x="7701512" y="6431105"/>
                  <a:pt x="7704731" y="6437115"/>
                  <a:pt x="7704480" y="6445830"/>
                </a:cubicBezTo>
                <a:cubicBezTo>
                  <a:pt x="7687980" y="6425567"/>
                  <a:pt x="7667135" y="6420999"/>
                  <a:pt x="7646914" y="6412157"/>
                </a:cubicBezTo>
                <a:cubicBezTo>
                  <a:pt x="7631381" y="6406286"/>
                  <a:pt x="7618476" y="6396472"/>
                  <a:pt x="7611663" y="6380012"/>
                </a:cubicBezTo>
                <a:cubicBezTo>
                  <a:pt x="7610663" y="6379845"/>
                  <a:pt x="7609662" y="6379679"/>
                  <a:pt x="7609662" y="6379679"/>
                </a:cubicBezTo>
                <a:cubicBezTo>
                  <a:pt x="7597160" y="6395111"/>
                  <a:pt x="7593160" y="6394445"/>
                  <a:pt x="7582190" y="6378386"/>
                </a:cubicBezTo>
                <a:cubicBezTo>
                  <a:pt x="7578816" y="6373445"/>
                  <a:pt x="7575442" y="6368504"/>
                  <a:pt x="7572066" y="6363563"/>
                </a:cubicBezTo>
                <a:cubicBezTo>
                  <a:pt x="7569379" y="6360926"/>
                  <a:pt x="7566379" y="6360426"/>
                  <a:pt x="7565596" y="6365770"/>
                </a:cubicBezTo>
                <a:cubicBezTo>
                  <a:pt x="7562720" y="6378426"/>
                  <a:pt x="7565313" y="6388710"/>
                  <a:pt x="7573064" y="6398759"/>
                </a:cubicBezTo>
                <a:cubicBezTo>
                  <a:pt x="7579126" y="6406337"/>
                  <a:pt x="7586344" y="6413013"/>
                  <a:pt x="7591250" y="6421493"/>
                </a:cubicBezTo>
                <a:cubicBezTo>
                  <a:pt x="7580155" y="6427308"/>
                  <a:pt x="7569997" y="6426711"/>
                  <a:pt x="7560935" y="6418632"/>
                </a:cubicBezTo>
                <a:cubicBezTo>
                  <a:pt x="7559684" y="6427182"/>
                  <a:pt x="7563902" y="6433357"/>
                  <a:pt x="7566964" y="6440436"/>
                </a:cubicBezTo>
                <a:cubicBezTo>
                  <a:pt x="7570182" y="6446445"/>
                  <a:pt x="7572401" y="6452288"/>
                  <a:pt x="7571463" y="6458700"/>
                </a:cubicBezTo>
                <a:cubicBezTo>
                  <a:pt x="7570682" y="6464043"/>
                  <a:pt x="7568367" y="6465848"/>
                  <a:pt x="7563680" y="6462877"/>
                </a:cubicBezTo>
                <a:cubicBezTo>
                  <a:pt x="7553461" y="6455701"/>
                  <a:pt x="7547711" y="6445986"/>
                  <a:pt x="7543275" y="6434300"/>
                </a:cubicBezTo>
                <a:cubicBezTo>
                  <a:pt x="7538836" y="6422614"/>
                  <a:pt x="7535401" y="6411095"/>
                  <a:pt x="7529963" y="6399242"/>
                </a:cubicBezTo>
                <a:cubicBezTo>
                  <a:pt x="7530181" y="6404752"/>
                  <a:pt x="7529244" y="6411163"/>
                  <a:pt x="7529305" y="6417742"/>
                </a:cubicBezTo>
                <a:cubicBezTo>
                  <a:pt x="7529681" y="6422183"/>
                  <a:pt x="7527898" y="6427360"/>
                  <a:pt x="7522742" y="6427594"/>
                </a:cubicBezTo>
                <a:cubicBezTo>
                  <a:pt x="7516583" y="6427664"/>
                  <a:pt x="7510740" y="6425596"/>
                  <a:pt x="7510835" y="6417948"/>
                </a:cubicBezTo>
                <a:cubicBezTo>
                  <a:pt x="7511085" y="6409234"/>
                  <a:pt x="7508336" y="6400018"/>
                  <a:pt x="7512744" y="6390899"/>
                </a:cubicBezTo>
                <a:cubicBezTo>
                  <a:pt x="7512900" y="6389831"/>
                  <a:pt x="7514370" y="6386791"/>
                  <a:pt x="7511214" y="6387360"/>
                </a:cubicBezTo>
                <a:cubicBezTo>
                  <a:pt x="7502899" y="6388165"/>
                  <a:pt x="7499993" y="6380018"/>
                  <a:pt x="7496618" y="6375077"/>
                </a:cubicBezTo>
                <a:cubicBezTo>
                  <a:pt x="7492556" y="6367832"/>
                  <a:pt x="7487713" y="6365930"/>
                  <a:pt x="7481461" y="6373646"/>
                </a:cubicBezTo>
                <a:cubicBezTo>
                  <a:pt x="7475053" y="6382431"/>
                  <a:pt x="7473207" y="6381029"/>
                  <a:pt x="7468460" y="6371480"/>
                </a:cubicBezTo>
                <a:cubicBezTo>
                  <a:pt x="7463022" y="6359628"/>
                  <a:pt x="7453178" y="6356893"/>
                  <a:pt x="7442490" y="6352924"/>
                </a:cubicBezTo>
                <a:cubicBezTo>
                  <a:pt x="7437489" y="6352090"/>
                  <a:pt x="7432646" y="6350189"/>
                  <a:pt x="7427801" y="6348286"/>
                </a:cubicBezTo>
                <a:cubicBezTo>
                  <a:pt x="7415955" y="6345219"/>
                  <a:pt x="7408049" y="6336239"/>
                  <a:pt x="7403613" y="6324554"/>
                </a:cubicBezTo>
                <a:cubicBezTo>
                  <a:pt x="7392302" y="6289828"/>
                  <a:pt x="7367863" y="6274810"/>
                  <a:pt x="7336174" y="6267342"/>
                </a:cubicBezTo>
                <a:cubicBezTo>
                  <a:pt x="7332172" y="6266675"/>
                  <a:pt x="7327016" y="6266910"/>
                  <a:pt x="7323016" y="6266244"/>
                </a:cubicBezTo>
                <a:cubicBezTo>
                  <a:pt x="7309171" y="6262843"/>
                  <a:pt x="7302109" y="6255098"/>
                  <a:pt x="7301140" y="6240706"/>
                </a:cubicBezTo>
                <a:cubicBezTo>
                  <a:pt x="7299329" y="6225079"/>
                  <a:pt x="7295799" y="6221206"/>
                  <a:pt x="7280953" y="6217638"/>
                </a:cubicBezTo>
                <a:cubicBezTo>
                  <a:pt x="7276109" y="6215737"/>
                  <a:pt x="7269953" y="6215806"/>
                  <a:pt x="7265419" y="6211766"/>
                </a:cubicBezTo>
                <a:cubicBezTo>
                  <a:pt x="7263575" y="6210365"/>
                  <a:pt x="7261420" y="6211100"/>
                  <a:pt x="7259108" y="6212905"/>
                </a:cubicBezTo>
                <a:cubicBezTo>
                  <a:pt x="7253012" y="6219551"/>
                  <a:pt x="7248480" y="6215513"/>
                  <a:pt x="7245420" y="6208434"/>
                </a:cubicBezTo>
                <a:cubicBezTo>
                  <a:pt x="7242045" y="6203493"/>
                  <a:pt x="7239669" y="6198719"/>
                  <a:pt x="7236294" y="6193778"/>
                </a:cubicBezTo>
                <a:cubicBezTo>
                  <a:pt x="7233076" y="6187769"/>
                  <a:pt x="7228761" y="6189240"/>
                  <a:pt x="7225824" y="6195318"/>
                </a:cubicBezTo>
                <a:cubicBezTo>
                  <a:pt x="7223042" y="6200328"/>
                  <a:pt x="7224105" y="6207073"/>
                  <a:pt x="7225321" y="6212749"/>
                </a:cubicBezTo>
                <a:cubicBezTo>
                  <a:pt x="7226384" y="6219495"/>
                  <a:pt x="7227445" y="6226239"/>
                  <a:pt x="7226508" y="6232652"/>
                </a:cubicBezTo>
                <a:cubicBezTo>
                  <a:pt x="7227038" y="6236024"/>
                  <a:pt x="7225570" y="6239063"/>
                  <a:pt x="7222256" y="6240700"/>
                </a:cubicBezTo>
                <a:cubicBezTo>
                  <a:pt x="7218942" y="6242337"/>
                  <a:pt x="7217412" y="6238799"/>
                  <a:pt x="7215569" y="6237397"/>
                </a:cubicBezTo>
                <a:cubicBezTo>
                  <a:pt x="7193223" y="6215065"/>
                  <a:pt x="7175662" y="6188056"/>
                  <a:pt x="7155631" y="6163920"/>
                </a:cubicBezTo>
                <a:cubicBezTo>
                  <a:pt x="7141662" y="6147362"/>
                  <a:pt x="7126382" y="6132775"/>
                  <a:pt x="7109474" y="6122295"/>
                </a:cubicBezTo>
                <a:cubicBezTo>
                  <a:pt x="7107631" y="6120894"/>
                  <a:pt x="7105098" y="6117188"/>
                  <a:pt x="7102630" y="6120060"/>
                </a:cubicBezTo>
                <a:cubicBezTo>
                  <a:pt x="7100317" y="6121864"/>
                  <a:pt x="7103004" y="6124502"/>
                  <a:pt x="7103691" y="6126805"/>
                </a:cubicBezTo>
                <a:cubicBezTo>
                  <a:pt x="7105067" y="6131413"/>
                  <a:pt x="7108442" y="6136355"/>
                  <a:pt x="7103816" y="6139963"/>
                </a:cubicBezTo>
                <a:cubicBezTo>
                  <a:pt x="7100190" y="6143737"/>
                  <a:pt x="7095658" y="6139698"/>
                  <a:pt x="7092971" y="6137061"/>
                </a:cubicBezTo>
                <a:cubicBezTo>
                  <a:pt x="7088283" y="6134091"/>
                  <a:pt x="7082751" y="6129885"/>
                  <a:pt x="7078064" y="6126914"/>
                </a:cubicBezTo>
                <a:cubicBezTo>
                  <a:pt x="7074219" y="6125179"/>
                  <a:pt x="7070376" y="6123444"/>
                  <a:pt x="7066749" y="6127219"/>
                </a:cubicBezTo>
                <a:cubicBezTo>
                  <a:pt x="7062967" y="6132062"/>
                  <a:pt x="7063498" y="6135435"/>
                  <a:pt x="7066874" y="6140376"/>
                </a:cubicBezTo>
                <a:cubicBezTo>
                  <a:pt x="7072249" y="6145650"/>
                  <a:pt x="7077624" y="6150924"/>
                  <a:pt x="7076373" y="6159473"/>
                </a:cubicBezTo>
                <a:cubicBezTo>
                  <a:pt x="7076590" y="6164984"/>
                  <a:pt x="7075278" y="6166954"/>
                  <a:pt x="7069276" y="6165954"/>
                </a:cubicBezTo>
                <a:cubicBezTo>
                  <a:pt x="7048588" y="6160318"/>
                  <a:pt x="7031993" y="6147701"/>
                  <a:pt x="7016869" y="6132045"/>
                </a:cubicBezTo>
                <a:cubicBezTo>
                  <a:pt x="7006119" y="6121497"/>
                  <a:pt x="6996994" y="6106840"/>
                  <a:pt x="6982461" y="6101135"/>
                </a:cubicBezTo>
                <a:cubicBezTo>
                  <a:pt x="6977617" y="6099233"/>
                  <a:pt x="6976243" y="6094627"/>
                  <a:pt x="6980024" y="6089783"/>
                </a:cubicBezTo>
                <a:cubicBezTo>
                  <a:pt x="6982495" y="6086909"/>
                  <a:pt x="6984120" y="6082802"/>
                  <a:pt x="6987902" y="6077959"/>
                </a:cubicBezTo>
                <a:cubicBezTo>
                  <a:pt x="6974119" y="6081136"/>
                  <a:pt x="6963430" y="6077166"/>
                  <a:pt x="6951586" y="6074098"/>
                </a:cubicBezTo>
                <a:cubicBezTo>
                  <a:pt x="6942741" y="6071531"/>
                  <a:pt x="6933271" y="6073237"/>
                  <a:pt x="6927020" y="6080952"/>
                </a:cubicBezTo>
                <a:cubicBezTo>
                  <a:pt x="6924394" y="6084894"/>
                  <a:pt x="6922235" y="6085629"/>
                  <a:pt x="6918549" y="6082825"/>
                </a:cubicBezTo>
                <a:cubicBezTo>
                  <a:pt x="6909174" y="6076885"/>
                  <a:pt x="6899486" y="6073081"/>
                  <a:pt x="6889485" y="6071415"/>
                </a:cubicBezTo>
                <a:cubicBezTo>
                  <a:pt x="6875483" y="6069082"/>
                  <a:pt x="6862638" y="6065848"/>
                  <a:pt x="6850575" y="6057271"/>
                </a:cubicBezTo>
                <a:cubicBezTo>
                  <a:pt x="6842356" y="6050428"/>
                  <a:pt x="6838886" y="6053133"/>
                  <a:pt x="6834322" y="6063320"/>
                </a:cubicBezTo>
                <a:cubicBezTo>
                  <a:pt x="6832853" y="6066359"/>
                  <a:pt x="6834072" y="6072036"/>
                  <a:pt x="6828071" y="6071036"/>
                </a:cubicBezTo>
                <a:cubicBezTo>
                  <a:pt x="6823071" y="6070203"/>
                  <a:pt x="6820383" y="6067566"/>
                  <a:pt x="6818009" y="6062791"/>
                </a:cubicBezTo>
                <a:cubicBezTo>
                  <a:pt x="6817008" y="6062625"/>
                  <a:pt x="6817164" y="6061556"/>
                  <a:pt x="6817319" y="6060487"/>
                </a:cubicBezTo>
                <a:cubicBezTo>
                  <a:pt x="6811196" y="6046331"/>
                  <a:pt x="6809352" y="6044930"/>
                  <a:pt x="6795882" y="6045969"/>
                </a:cubicBezTo>
                <a:cubicBezTo>
                  <a:pt x="6790725" y="6046205"/>
                  <a:pt x="6788569" y="6046940"/>
                  <a:pt x="6787507" y="6040195"/>
                </a:cubicBezTo>
                <a:cubicBezTo>
                  <a:pt x="6784383" y="6026538"/>
                  <a:pt x="6764163" y="6017697"/>
                  <a:pt x="6751222" y="6022108"/>
                </a:cubicBezTo>
                <a:cubicBezTo>
                  <a:pt x="6726189" y="6032170"/>
                  <a:pt x="6720187" y="6031170"/>
                  <a:pt x="6704000" y="6008768"/>
                </a:cubicBezTo>
                <a:cubicBezTo>
                  <a:pt x="6699625" y="6003660"/>
                  <a:pt x="6694625" y="6002828"/>
                  <a:pt x="6688999" y="6006269"/>
                </a:cubicBezTo>
                <a:cubicBezTo>
                  <a:pt x="6683373" y="6009710"/>
                  <a:pt x="6678747" y="6013318"/>
                  <a:pt x="6672120" y="6016593"/>
                </a:cubicBezTo>
                <a:cubicBezTo>
                  <a:pt x="6673216" y="6009114"/>
                  <a:pt x="6677997" y="6004436"/>
                  <a:pt x="6680091" y="5997122"/>
                </a:cubicBezTo>
                <a:cubicBezTo>
                  <a:pt x="6681187" y="5989643"/>
                  <a:pt x="6678812" y="5984867"/>
                  <a:pt x="6672124" y="5981564"/>
                </a:cubicBezTo>
                <a:lnTo>
                  <a:pt x="6671208" y="5981167"/>
                </a:lnTo>
                <a:lnTo>
                  <a:pt x="6657649" y="5988745"/>
                </a:lnTo>
                <a:lnTo>
                  <a:pt x="6642917" y="5988509"/>
                </a:lnTo>
                <a:lnTo>
                  <a:pt x="6642463" y="5995233"/>
                </a:lnTo>
                <a:lnTo>
                  <a:pt x="6637538" y="5988644"/>
                </a:lnTo>
                <a:lnTo>
                  <a:pt x="6630181" y="5989532"/>
                </a:lnTo>
                <a:cubicBezTo>
                  <a:pt x="6628897" y="5991290"/>
                  <a:pt x="6629096" y="5994568"/>
                  <a:pt x="6630097" y="5999740"/>
                </a:cubicBezTo>
                <a:cubicBezTo>
                  <a:pt x="6631792" y="6006037"/>
                  <a:pt x="6634438" y="6011513"/>
                  <a:pt x="6634231" y="6019453"/>
                </a:cubicBezTo>
                <a:cubicBezTo>
                  <a:pt x="6620671" y="6000991"/>
                  <a:pt x="6603540" y="5996829"/>
                  <a:pt x="6586923" y="5988773"/>
                </a:cubicBezTo>
                <a:lnTo>
                  <a:pt x="6572829" y="5979724"/>
                </a:lnTo>
                <a:lnTo>
                  <a:pt x="6569929" y="5982465"/>
                </a:lnTo>
                <a:cubicBezTo>
                  <a:pt x="6568495" y="5982637"/>
                  <a:pt x="6567112" y="5981586"/>
                  <a:pt x="6565923" y="5979198"/>
                </a:cubicBezTo>
                <a:cubicBezTo>
                  <a:pt x="6562550" y="5974257"/>
                  <a:pt x="6560176" y="5969482"/>
                  <a:pt x="6556800" y="5964541"/>
                </a:cubicBezTo>
                <a:lnTo>
                  <a:pt x="6551738" y="5963135"/>
                </a:lnTo>
                <a:lnTo>
                  <a:pt x="6546658" y="5967528"/>
                </a:lnTo>
                <a:lnTo>
                  <a:pt x="6546392" y="5972660"/>
                </a:lnTo>
                <a:cubicBezTo>
                  <a:pt x="6549079" y="5975296"/>
                  <a:pt x="6548453" y="5979571"/>
                  <a:pt x="6548985" y="5982943"/>
                </a:cubicBezTo>
                <a:cubicBezTo>
                  <a:pt x="6549734" y="5991826"/>
                  <a:pt x="6551797" y="5998738"/>
                  <a:pt x="6558859" y="6006482"/>
                </a:cubicBezTo>
                <a:cubicBezTo>
                  <a:pt x="6549015" y="6003747"/>
                  <a:pt x="6539318" y="6003500"/>
                  <a:pt x="6529871" y="6003295"/>
                </a:cubicBezTo>
                <a:lnTo>
                  <a:pt x="6518101" y="6002037"/>
                </a:lnTo>
                <a:lnTo>
                  <a:pt x="6521219" y="6014538"/>
                </a:lnTo>
                <a:cubicBezTo>
                  <a:pt x="6523865" y="6020013"/>
                  <a:pt x="6525688" y="6025337"/>
                  <a:pt x="6524917" y="6031179"/>
                </a:cubicBezTo>
                <a:cubicBezTo>
                  <a:pt x="6524274" y="6036047"/>
                  <a:pt x="6522373" y="6037691"/>
                  <a:pt x="6518520" y="6034985"/>
                </a:cubicBezTo>
                <a:cubicBezTo>
                  <a:pt x="6510121" y="6028446"/>
                  <a:pt x="6505397" y="6019595"/>
                  <a:pt x="6501751" y="6008947"/>
                </a:cubicBezTo>
                <a:lnTo>
                  <a:pt x="6498254" y="5998736"/>
                </a:lnTo>
                <a:lnTo>
                  <a:pt x="6492694" y="5996554"/>
                </a:lnTo>
                <a:lnTo>
                  <a:pt x="6489910" y="5994462"/>
                </a:lnTo>
                <a:lnTo>
                  <a:pt x="6484877" y="6002838"/>
                </a:lnTo>
                <a:cubicBezTo>
                  <a:pt x="6479817" y="6002901"/>
                  <a:pt x="6475014" y="6001017"/>
                  <a:pt x="6475091" y="5994050"/>
                </a:cubicBezTo>
                <a:lnTo>
                  <a:pt x="6475706" y="5984397"/>
                </a:lnTo>
                <a:lnTo>
                  <a:pt x="6455631" y="5983812"/>
                </a:lnTo>
                <a:cubicBezTo>
                  <a:pt x="6448003" y="5986919"/>
                  <a:pt x="6437253" y="5976371"/>
                  <a:pt x="6434660" y="5966087"/>
                </a:cubicBezTo>
                <a:cubicBezTo>
                  <a:pt x="6432755" y="5958107"/>
                  <a:pt x="6430849" y="5950127"/>
                  <a:pt x="6422005" y="5947559"/>
                </a:cubicBezTo>
                <a:cubicBezTo>
                  <a:pt x="6411159" y="5944657"/>
                  <a:pt x="6401846" y="5945295"/>
                  <a:pt x="6392594" y="5952511"/>
                </a:cubicBezTo>
                <a:cubicBezTo>
                  <a:pt x="6390281" y="5954314"/>
                  <a:pt x="6387813" y="5957187"/>
                  <a:pt x="6384499" y="5958825"/>
                </a:cubicBezTo>
                <a:cubicBezTo>
                  <a:pt x="6374090" y="5966943"/>
                  <a:pt x="6368090" y="5965943"/>
                  <a:pt x="6359340" y="5955728"/>
                </a:cubicBezTo>
                <a:cubicBezTo>
                  <a:pt x="6353434" y="5947081"/>
                  <a:pt x="6348903" y="5943043"/>
                  <a:pt x="6338651" y="5950092"/>
                </a:cubicBezTo>
                <a:cubicBezTo>
                  <a:pt x="6329398" y="5957307"/>
                  <a:pt x="6318553" y="5954406"/>
                  <a:pt x="6308866" y="5950604"/>
                </a:cubicBezTo>
                <a:cubicBezTo>
                  <a:pt x="6300021" y="5948035"/>
                  <a:pt x="6291019" y="5946536"/>
                  <a:pt x="6281549" y="5948243"/>
                </a:cubicBezTo>
                <a:cubicBezTo>
                  <a:pt x="6272080" y="5949949"/>
                  <a:pt x="6264392" y="5946479"/>
                  <a:pt x="6257017" y="5940872"/>
                </a:cubicBezTo>
                <a:cubicBezTo>
                  <a:pt x="6247111" y="5931558"/>
                  <a:pt x="6236047" y="5923147"/>
                  <a:pt x="6229923" y="5908990"/>
                </a:cubicBezTo>
                <a:cubicBezTo>
                  <a:pt x="6227861" y="5902079"/>
                  <a:pt x="6223861" y="5901413"/>
                  <a:pt x="6218236" y="5904853"/>
                </a:cubicBezTo>
                <a:cubicBezTo>
                  <a:pt x="6211610" y="5908128"/>
                  <a:pt x="6210827" y="5913472"/>
                  <a:pt x="6215045" y="5919648"/>
                </a:cubicBezTo>
                <a:cubicBezTo>
                  <a:pt x="6216733" y="5922119"/>
                  <a:pt x="6219421" y="5924755"/>
                  <a:pt x="6221952" y="5928461"/>
                </a:cubicBezTo>
                <a:cubicBezTo>
                  <a:pt x="6212012" y="5933373"/>
                  <a:pt x="6206480" y="5929168"/>
                  <a:pt x="6201418" y="5921756"/>
                </a:cubicBezTo>
                <a:cubicBezTo>
                  <a:pt x="6198200" y="5915746"/>
                  <a:pt x="6195356" y="5914178"/>
                  <a:pt x="6192105" y="5922394"/>
                </a:cubicBezTo>
                <a:cubicBezTo>
                  <a:pt x="6186759" y="5937924"/>
                  <a:pt x="6178289" y="5939797"/>
                  <a:pt x="6165539" y="5928915"/>
                </a:cubicBezTo>
                <a:cubicBezTo>
                  <a:pt x="6161008" y="5924876"/>
                  <a:pt x="6156475" y="5920838"/>
                  <a:pt x="6150163" y="5921974"/>
                </a:cubicBezTo>
                <a:cubicBezTo>
                  <a:pt x="6136693" y="5923014"/>
                  <a:pt x="6125847" y="5920113"/>
                  <a:pt x="6121192" y="5902918"/>
                </a:cubicBezTo>
                <a:cubicBezTo>
                  <a:pt x="6120378" y="5922487"/>
                  <a:pt x="6108751" y="5924928"/>
                  <a:pt x="6095437" y="5924899"/>
                </a:cubicBezTo>
                <a:cubicBezTo>
                  <a:pt x="6086123" y="5925537"/>
                  <a:pt x="6081028" y="5932350"/>
                  <a:pt x="6081465" y="5943370"/>
                </a:cubicBezTo>
                <a:cubicBezTo>
                  <a:pt x="6076246" y="5937028"/>
                  <a:pt x="6076028" y="5931519"/>
                  <a:pt x="6079123" y="5924371"/>
                </a:cubicBezTo>
                <a:cubicBezTo>
                  <a:pt x="6082999" y="5911880"/>
                  <a:pt x="6083156" y="5910811"/>
                  <a:pt x="6071467" y="5906675"/>
                </a:cubicBezTo>
                <a:cubicBezTo>
                  <a:pt x="6057779" y="5902205"/>
                  <a:pt x="6044308" y="5903245"/>
                  <a:pt x="6031212" y="5908726"/>
                </a:cubicBezTo>
                <a:cubicBezTo>
                  <a:pt x="6027899" y="5910364"/>
                  <a:pt x="6022274" y="5913805"/>
                  <a:pt x="6022648" y="5918247"/>
                </a:cubicBezTo>
                <a:cubicBezTo>
                  <a:pt x="6023241" y="5928197"/>
                  <a:pt x="6016396" y="5925962"/>
                  <a:pt x="6011083" y="5927266"/>
                </a:cubicBezTo>
                <a:cubicBezTo>
                  <a:pt x="6003926" y="5927170"/>
                  <a:pt x="5996612" y="5928140"/>
                  <a:pt x="5990455" y="5928208"/>
                </a:cubicBezTo>
                <a:cubicBezTo>
                  <a:pt x="5970672" y="5930387"/>
                  <a:pt x="5956922" y="5919339"/>
                  <a:pt x="5944796" y="5904182"/>
                </a:cubicBezTo>
                <a:cubicBezTo>
                  <a:pt x="5937890" y="5895369"/>
                  <a:pt x="5936890" y="5895202"/>
                  <a:pt x="5929326" y="5904888"/>
                </a:cubicBezTo>
                <a:cubicBezTo>
                  <a:pt x="5925544" y="5909732"/>
                  <a:pt x="5922388" y="5910301"/>
                  <a:pt x="5919012" y="5905360"/>
                </a:cubicBezTo>
                <a:cubicBezTo>
                  <a:pt x="5910575" y="5893007"/>
                  <a:pt x="5898731" y="5889940"/>
                  <a:pt x="5885572" y="5888842"/>
                </a:cubicBezTo>
                <a:cubicBezTo>
                  <a:pt x="5872414" y="5887744"/>
                  <a:pt x="5858100" y="5887550"/>
                  <a:pt x="5847507" y="5875932"/>
                </a:cubicBezTo>
                <a:cubicBezTo>
                  <a:pt x="5844819" y="5873295"/>
                  <a:pt x="5844506" y="5875432"/>
                  <a:pt x="5843194" y="5877403"/>
                </a:cubicBezTo>
                <a:cubicBezTo>
                  <a:pt x="5839412" y="5882246"/>
                  <a:pt x="5834098" y="5883551"/>
                  <a:pt x="5829099" y="5882718"/>
                </a:cubicBezTo>
                <a:cubicBezTo>
                  <a:pt x="5820252" y="5880150"/>
                  <a:pt x="5811940" y="5880954"/>
                  <a:pt x="5803782" y="5880689"/>
                </a:cubicBezTo>
                <a:cubicBezTo>
                  <a:pt x="5790311" y="5881729"/>
                  <a:pt x="5783936" y="5876289"/>
                  <a:pt x="5782969" y="5861897"/>
                </a:cubicBezTo>
                <a:cubicBezTo>
                  <a:pt x="5780689" y="5849476"/>
                  <a:pt x="5776001" y="5846505"/>
                  <a:pt x="5763905" y="5852153"/>
                </a:cubicBezTo>
                <a:cubicBezTo>
                  <a:pt x="5748340" y="5860507"/>
                  <a:pt x="5731402" y="5864252"/>
                  <a:pt x="5713929" y="5864626"/>
                </a:cubicBezTo>
                <a:cubicBezTo>
                  <a:pt x="5702772" y="5863861"/>
                  <a:pt x="5692771" y="5862195"/>
                  <a:pt x="5681926" y="5859294"/>
                </a:cubicBezTo>
                <a:cubicBezTo>
                  <a:pt x="5665926" y="5856628"/>
                  <a:pt x="5660986" y="5862373"/>
                  <a:pt x="5664641" y="5879403"/>
                </a:cubicBezTo>
                <a:cubicBezTo>
                  <a:pt x="5665327" y="5881707"/>
                  <a:pt x="5666015" y="5884011"/>
                  <a:pt x="5667390" y="5888619"/>
                </a:cubicBezTo>
                <a:cubicBezTo>
                  <a:pt x="5655796" y="5876835"/>
                  <a:pt x="5635856" y="5880081"/>
                  <a:pt x="5634139" y="5856806"/>
                </a:cubicBezTo>
                <a:cubicBezTo>
                  <a:pt x="5628889" y="5864689"/>
                  <a:pt x="5630793" y="5872669"/>
                  <a:pt x="5623636" y="5872572"/>
                </a:cubicBezTo>
                <a:cubicBezTo>
                  <a:pt x="5618323" y="5873876"/>
                  <a:pt x="5613792" y="5869837"/>
                  <a:pt x="5609104" y="5866867"/>
                </a:cubicBezTo>
                <a:cubicBezTo>
                  <a:pt x="5604416" y="5863896"/>
                  <a:pt x="5598729" y="5860760"/>
                  <a:pt x="5594790" y="5866671"/>
                </a:cubicBezTo>
                <a:cubicBezTo>
                  <a:pt x="5588382" y="5875456"/>
                  <a:pt x="5580381" y="5874122"/>
                  <a:pt x="5572693" y="5870653"/>
                </a:cubicBezTo>
                <a:cubicBezTo>
                  <a:pt x="5567006" y="5867517"/>
                  <a:pt x="5562005" y="5866683"/>
                  <a:pt x="5555066" y="5872095"/>
                </a:cubicBezTo>
                <a:cubicBezTo>
                  <a:pt x="5545971" y="5878243"/>
                  <a:pt x="5525438" y="5871538"/>
                  <a:pt x="5518157" y="5858284"/>
                </a:cubicBezTo>
                <a:cubicBezTo>
                  <a:pt x="5512250" y="5849636"/>
                  <a:pt x="5508563" y="5846833"/>
                  <a:pt x="5500624" y="5852078"/>
                </a:cubicBezTo>
                <a:cubicBezTo>
                  <a:pt x="5495997" y="5855686"/>
                  <a:pt x="5493154" y="5854118"/>
                  <a:pt x="5492936" y="5848609"/>
                </a:cubicBezTo>
                <a:cubicBezTo>
                  <a:pt x="5491344" y="5838491"/>
                  <a:pt x="5497064" y="5827403"/>
                  <a:pt x="5507004" y="5822490"/>
                </a:cubicBezTo>
                <a:cubicBezTo>
                  <a:pt x="5515942" y="5817411"/>
                  <a:pt x="5523787" y="5819813"/>
                  <a:pt x="5531694" y="5828793"/>
                </a:cubicBezTo>
                <a:cubicBezTo>
                  <a:pt x="5532536" y="5830028"/>
                  <a:pt x="5533068" y="5833400"/>
                  <a:pt x="5535380" y="5831596"/>
                </a:cubicBezTo>
                <a:cubicBezTo>
                  <a:pt x="5538850" y="5828890"/>
                  <a:pt x="5539475" y="5824616"/>
                  <a:pt x="5540945" y="5821577"/>
                </a:cubicBezTo>
                <a:cubicBezTo>
                  <a:pt x="5542415" y="5818537"/>
                  <a:pt x="5540413" y="5818204"/>
                  <a:pt x="5538570" y="5816803"/>
                </a:cubicBezTo>
                <a:cubicBezTo>
                  <a:pt x="5522037" y="5810764"/>
                  <a:pt x="5504819" y="5802422"/>
                  <a:pt x="5486627" y="5814717"/>
                </a:cubicBezTo>
                <a:cubicBezTo>
                  <a:pt x="5483156" y="5817423"/>
                  <a:pt x="5479313" y="5815688"/>
                  <a:pt x="5475469" y="5813953"/>
                </a:cubicBezTo>
                <a:cubicBezTo>
                  <a:pt x="5471625" y="5812217"/>
                  <a:pt x="5467937" y="5809414"/>
                  <a:pt x="5463937" y="5808747"/>
                </a:cubicBezTo>
                <a:cubicBezTo>
                  <a:pt x="5447092" y="5804846"/>
                  <a:pt x="5435214" y="5816003"/>
                  <a:pt x="5439712" y="5834269"/>
                </a:cubicBezTo>
                <a:cubicBezTo>
                  <a:pt x="5440931" y="5839944"/>
                  <a:pt x="5443305" y="5844719"/>
                  <a:pt x="5444681" y="5849326"/>
                </a:cubicBezTo>
                <a:cubicBezTo>
                  <a:pt x="5446743" y="5856239"/>
                  <a:pt x="5443273" y="5858944"/>
                  <a:pt x="5438804" y="5861483"/>
                </a:cubicBezTo>
                <a:cubicBezTo>
                  <a:pt x="5433335" y="5863857"/>
                  <a:pt x="5431958" y="5859249"/>
                  <a:pt x="5430585" y="5854641"/>
                </a:cubicBezTo>
                <a:cubicBezTo>
                  <a:pt x="5427835" y="5845426"/>
                  <a:pt x="5424304" y="5841553"/>
                  <a:pt x="5415365" y="5846633"/>
                </a:cubicBezTo>
                <a:cubicBezTo>
                  <a:pt x="5407582" y="5850809"/>
                  <a:pt x="5399895" y="5847339"/>
                  <a:pt x="5393049" y="5845104"/>
                </a:cubicBezTo>
                <a:cubicBezTo>
                  <a:pt x="5380049" y="5842938"/>
                  <a:pt x="5368891" y="5842173"/>
                  <a:pt x="5358857" y="5854733"/>
                </a:cubicBezTo>
                <a:cubicBezTo>
                  <a:pt x="5352762" y="5861381"/>
                  <a:pt x="5335543" y="5853038"/>
                  <a:pt x="5331105" y="5841352"/>
                </a:cubicBezTo>
                <a:cubicBezTo>
                  <a:pt x="5325137" y="5826127"/>
                  <a:pt x="5325137" y="5826127"/>
                  <a:pt x="5313572" y="5835148"/>
                </a:cubicBezTo>
                <a:cubicBezTo>
                  <a:pt x="5290286" y="5854256"/>
                  <a:pt x="5265971" y="5852395"/>
                  <a:pt x="5242377" y="5838611"/>
                </a:cubicBezTo>
                <a:cubicBezTo>
                  <a:pt x="5233845" y="5833906"/>
                  <a:pt x="5225000" y="5831338"/>
                  <a:pt x="5214842" y="5830741"/>
                </a:cubicBezTo>
                <a:cubicBezTo>
                  <a:pt x="5192527" y="5829212"/>
                  <a:pt x="5185621" y="5820399"/>
                  <a:pt x="5186061" y="5796390"/>
                </a:cubicBezTo>
                <a:cubicBezTo>
                  <a:pt x="5185686" y="5791949"/>
                  <a:pt x="5186313" y="5787675"/>
                  <a:pt x="5182780" y="5783802"/>
                </a:cubicBezTo>
                <a:cubicBezTo>
                  <a:pt x="5177563" y="5777460"/>
                  <a:pt x="5172500" y="5770048"/>
                  <a:pt x="5163874" y="5772989"/>
                </a:cubicBezTo>
                <a:cubicBezTo>
                  <a:pt x="5156403" y="5775029"/>
                  <a:pt x="5151214" y="5789490"/>
                  <a:pt x="5153807" y="5799774"/>
                </a:cubicBezTo>
                <a:cubicBezTo>
                  <a:pt x="5156400" y="5810058"/>
                  <a:pt x="5163462" y="5817803"/>
                  <a:pt x="5167212" y="5827185"/>
                </a:cubicBezTo>
                <a:cubicBezTo>
                  <a:pt x="5168743" y="5830724"/>
                  <a:pt x="5170275" y="5834262"/>
                  <a:pt x="5169805" y="5837468"/>
                </a:cubicBezTo>
                <a:cubicBezTo>
                  <a:pt x="5168866" y="5843881"/>
                  <a:pt x="5165397" y="5846586"/>
                  <a:pt x="5160927" y="5849126"/>
                </a:cubicBezTo>
                <a:cubicBezTo>
                  <a:pt x="5156615" y="5850597"/>
                  <a:pt x="5152927" y="5847793"/>
                  <a:pt x="5150240" y="5845156"/>
                </a:cubicBezTo>
                <a:cubicBezTo>
                  <a:pt x="5129303" y="5813206"/>
                  <a:pt x="5097299" y="5807875"/>
                  <a:pt x="5063452" y="5801142"/>
                </a:cubicBezTo>
                <a:cubicBezTo>
                  <a:pt x="5068358" y="5809622"/>
                  <a:pt x="5075890" y="5814161"/>
                  <a:pt x="5081109" y="5820502"/>
                </a:cubicBezTo>
                <a:cubicBezTo>
                  <a:pt x="5086484" y="5825778"/>
                  <a:pt x="5090859" y="5830885"/>
                  <a:pt x="5093921" y="5837963"/>
                </a:cubicBezTo>
                <a:cubicBezTo>
                  <a:pt x="5096827" y="5846110"/>
                  <a:pt x="5095044" y="5851286"/>
                  <a:pt x="5086417" y="5854228"/>
                </a:cubicBezTo>
                <a:cubicBezTo>
                  <a:pt x="5064697" y="5862650"/>
                  <a:pt x="5041756" y="5865397"/>
                  <a:pt x="5018971" y="5867074"/>
                </a:cubicBezTo>
                <a:cubicBezTo>
                  <a:pt x="5010658" y="5867879"/>
                  <a:pt x="5003501" y="5867781"/>
                  <a:pt x="4996187" y="5868752"/>
                </a:cubicBezTo>
                <a:cubicBezTo>
                  <a:pt x="4985873" y="5869223"/>
                  <a:pt x="4976028" y="5866489"/>
                  <a:pt x="4967966" y="5858577"/>
                </a:cubicBezTo>
                <a:cubicBezTo>
                  <a:pt x="4958903" y="5850500"/>
                  <a:pt x="4952590" y="5851637"/>
                  <a:pt x="4945026" y="5861324"/>
                </a:cubicBezTo>
                <a:cubicBezTo>
                  <a:pt x="4943556" y="5864364"/>
                  <a:pt x="4942243" y="5866334"/>
                  <a:pt x="4940775" y="5869373"/>
                </a:cubicBezTo>
                <a:cubicBezTo>
                  <a:pt x="4935712" y="5861961"/>
                  <a:pt x="4937964" y="5853579"/>
                  <a:pt x="4936902" y="5846835"/>
                </a:cubicBezTo>
                <a:cubicBezTo>
                  <a:pt x="4936527" y="5842393"/>
                  <a:pt x="4936996" y="5839187"/>
                  <a:pt x="4933151" y="5837451"/>
                </a:cubicBezTo>
                <a:cubicBezTo>
                  <a:pt x="4923463" y="5833648"/>
                  <a:pt x="4919557" y="5825335"/>
                  <a:pt x="4915808" y="5815953"/>
                </a:cubicBezTo>
                <a:cubicBezTo>
                  <a:pt x="4914434" y="5811345"/>
                  <a:pt x="4911902" y="5807639"/>
                  <a:pt x="4910372" y="5804100"/>
                </a:cubicBezTo>
                <a:cubicBezTo>
                  <a:pt x="4902028" y="5784101"/>
                  <a:pt x="4892184" y="5781367"/>
                  <a:pt x="4874149" y="5792593"/>
                </a:cubicBezTo>
                <a:cubicBezTo>
                  <a:pt x="4882056" y="5801572"/>
                  <a:pt x="4895744" y="5806042"/>
                  <a:pt x="4895556" y="5821336"/>
                </a:cubicBezTo>
                <a:cubicBezTo>
                  <a:pt x="4895460" y="5828984"/>
                  <a:pt x="4892522" y="5835062"/>
                  <a:pt x="4886427" y="5841709"/>
                </a:cubicBezTo>
                <a:cubicBezTo>
                  <a:pt x="4884677" y="5832660"/>
                  <a:pt x="4889085" y="5823543"/>
                  <a:pt x="4883866" y="5817200"/>
                </a:cubicBezTo>
                <a:cubicBezTo>
                  <a:pt x="4877804" y="5809622"/>
                  <a:pt x="4869865" y="5814868"/>
                  <a:pt x="4862866" y="5813702"/>
                </a:cubicBezTo>
                <a:cubicBezTo>
                  <a:pt x="4856864" y="5812701"/>
                  <a:pt x="4853864" y="5812202"/>
                  <a:pt x="4853958" y="5804555"/>
                </a:cubicBezTo>
                <a:cubicBezTo>
                  <a:pt x="4852835" y="5791231"/>
                  <a:pt x="4848459" y="5786124"/>
                  <a:pt x="4835458" y="5783958"/>
                </a:cubicBezTo>
                <a:cubicBezTo>
                  <a:pt x="4827457" y="5782625"/>
                  <a:pt x="4818457" y="5781126"/>
                  <a:pt x="4810924" y="5776586"/>
                </a:cubicBezTo>
                <a:cubicBezTo>
                  <a:pt x="4807238" y="5773782"/>
                  <a:pt x="4803237" y="5773117"/>
                  <a:pt x="4800298" y="5779195"/>
                </a:cubicBezTo>
                <a:cubicBezTo>
                  <a:pt x="4798048" y="5787577"/>
                  <a:pt x="4792204" y="5785509"/>
                  <a:pt x="4787672" y="5781470"/>
                </a:cubicBezTo>
                <a:cubicBezTo>
                  <a:pt x="4773077" y="5769186"/>
                  <a:pt x="4756231" y="5765286"/>
                  <a:pt x="4740012" y="5757110"/>
                </a:cubicBezTo>
                <a:cubicBezTo>
                  <a:pt x="4730480" y="5752237"/>
                  <a:pt x="4722698" y="5756414"/>
                  <a:pt x="4717133" y="5766434"/>
                </a:cubicBezTo>
                <a:cubicBezTo>
                  <a:pt x="4715664" y="5769474"/>
                  <a:pt x="4714195" y="5772513"/>
                  <a:pt x="4712726" y="5775553"/>
                </a:cubicBezTo>
                <a:cubicBezTo>
                  <a:pt x="4708788" y="5781464"/>
                  <a:pt x="4704631" y="5781866"/>
                  <a:pt x="4701412" y="5775857"/>
                </a:cubicBezTo>
                <a:cubicBezTo>
                  <a:pt x="4700412" y="5775690"/>
                  <a:pt x="4700568" y="5774622"/>
                  <a:pt x="4699568" y="5774455"/>
                </a:cubicBezTo>
                <a:cubicBezTo>
                  <a:pt x="4692131" y="5762269"/>
                  <a:pt x="4692131" y="5762269"/>
                  <a:pt x="4683410" y="5772858"/>
                </a:cubicBezTo>
                <a:cubicBezTo>
                  <a:pt x="4674376" y="5785583"/>
                  <a:pt x="4663219" y="5784820"/>
                  <a:pt x="4654939" y="5771399"/>
                </a:cubicBezTo>
                <a:cubicBezTo>
                  <a:pt x="4647345" y="5760281"/>
                  <a:pt x="4642501" y="5758380"/>
                  <a:pt x="4629561" y="5762792"/>
                </a:cubicBezTo>
                <a:cubicBezTo>
                  <a:pt x="4616621" y="5767204"/>
                  <a:pt x="4603681" y="5771617"/>
                  <a:pt x="4590369" y="5771588"/>
                </a:cubicBezTo>
                <a:cubicBezTo>
                  <a:pt x="4581054" y="5772226"/>
                  <a:pt x="4573209" y="5769825"/>
                  <a:pt x="4566991" y="5763315"/>
                </a:cubicBezTo>
                <a:cubicBezTo>
                  <a:pt x="4559929" y="5755571"/>
                  <a:pt x="4554615" y="5756875"/>
                  <a:pt x="4549364" y="5764757"/>
                </a:cubicBezTo>
                <a:cubicBezTo>
                  <a:pt x="4542956" y="5773542"/>
                  <a:pt x="4542956" y="5773542"/>
                  <a:pt x="4538364" y="5762924"/>
                </a:cubicBezTo>
                <a:cubicBezTo>
                  <a:pt x="4535614" y="5753710"/>
                  <a:pt x="4531864" y="5744326"/>
                  <a:pt x="4528958" y="5736181"/>
                </a:cubicBezTo>
                <a:cubicBezTo>
                  <a:pt x="4525801" y="5736749"/>
                  <a:pt x="4526332" y="5740121"/>
                  <a:pt x="4525019" y="5742092"/>
                </a:cubicBezTo>
                <a:cubicBezTo>
                  <a:pt x="4520455" y="5752278"/>
                  <a:pt x="4513672" y="5756622"/>
                  <a:pt x="4502828" y="5753721"/>
                </a:cubicBezTo>
                <a:cubicBezTo>
                  <a:pt x="4493826" y="5752221"/>
                  <a:pt x="4484983" y="5749653"/>
                  <a:pt x="4475981" y="5748153"/>
                </a:cubicBezTo>
                <a:cubicBezTo>
                  <a:pt x="4458136" y="5744085"/>
                  <a:pt x="4444884" y="5750635"/>
                  <a:pt x="4434381" y="5766401"/>
                </a:cubicBezTo>
                <a:cubicBezTo>
                  <a:pt x="4430286" y="5773381"/>
                  <a:pt x="4426191" y="5780362"/>
                  <a:pt x="4421940" y="5788411"/>
                </a:cubicBezTo>
                <a:cubicBezTo>
                  <a:pt x="4420471" y="5791451"/>
                  <a:pt x="4417845" y="5795391"/>
                  <a:pt x="4414000" y="5793657"/>
                </a:cubicBezTo>
                <a:cubicBezTo>
                  <a:pt x="4410156" y="5791922"/>
                  <a:pt x="4411782" y="5787814"/>
                  <a:pt x="4412251" y="5784608"/>
                </a:cubicBezTo>
                <a:cubicBezTo>
                  <a:pt x="4413190" y="5778196"/>
                  <a:pt x="4415128" y="5771951"/>
                  <a:pt x="4410752" y="5766843"/>
                </a:cubicBezTo>
                <a:cubicBezTo>
                  <a:pt x="4408222" y="5763137"/>
                  <a:pt x="4411536" y="5761500"/>
                  <a:pt x="4413004" y="5758460"/>
                </a:cubicBezTo>
                <a:cubicBezTo>
                  <a:pt x="4418569" y="5748441"/>
                  <a:pt x="4417193" y="5743833"/>
                  <a:pt x="4406193" y="5742000"/>
                </a:cubicBezTo>
                <a:cubicBezTo>
                  <a:pt x="4393191" y="5739835"/>
                  <a:pt x="4379877" y="5739806"/>
                  <a:pt x="4367407" y="5741012"/>
                </a:cubicBezTo>
                <a:cubicBezTo>
                  <a:pt x="4360250" y="5740914"/>
                  <a:pt x="4352623" y="5744022"/>
                  <a:pt x="4347529" y="5750836"/>
                </a:cubicBezTo>
                <a:cubicBezTo>
                  <a:pt x="4343591" y="5756749"/>
                  <a:pt x="4338120" y="5759121"/>
                  <a:pt x="4330276" y="5756720"/>
                </a:cubicBezTo>
                <a:cubicBezTo>
                  <a:pt x="4307742" y="5749682"/>
                  <a:pt x="4284803" y="5752429"/>
                  <a:pt x="4262236" y="5759616"/>
                </a:cubicBezTo>
                <a:cubicBezTo>
                  <a:pt x="4261080" y="5760517"/>
                  <a:pt x="4261080" y="5760517"/>
                  <a:pt x="4260079" y="5760351"/>
                </a:cubicBezTo>
                <a:cubicBezTo>
                  <a:pt x="4231200" y="5768676"/>
                  <a:pt x="4223513" y="5765205"/>
                  <a:pt x="4209952" y="5738864"/>
                </a:cubicBezTo>
                <a:cubicBezTo>
                  <a:pt x="4206638" y="5740501"/>
                  <a:pt x="4208326" y="5742971"/>
                  <a:pt x="4208012" y="5745109"/>
                </a:cubicBezTo>
                <a:cubicBezTo>
                  <a:pt x="4208074" y="5751688"/>
                  <a:pt x="4205605" y="5754560"/>
                  <a:pt x="4199074" y="5750188"/>
                </a:cubicBezTo>
                <a:cubicBezTo>
                  <a:pt x="4197073" y="5749855"/>
                  <a:pt x="4194542" y="5746149"/>
                  <a:pt x="4193229" y="5748119"/>
                </a:cubicBezTo>
                <a:cubicBezTo>
                  <a:pt x="4190759" y="5750992"/>
                  <a:pt x="4191290" y="5754364"/>
                  <a:pt x="4191822" y="5757737"/>
                </a:cubicBezTo>
                <a:cubicBezTo>
                  <a:pt x="4192509" y="5760042"/>
                  <a:pt x="4192196" y="5762178"/>
                  <a:pt x="4192884" y="5764481"/>
                </a:cubicBezTo>
                <a:cubicBezTo>
                  <a:pt x="4193102" y="5769992"/>
                  <a:pt x="4189945" y="5770561"/>
                  <a:pt x="4187258" y="5767924"/>
                </a:cubicBezTo>
                <a:cubicBezTo>
                  <a:pt x="4179726" y="5763385"/>
                  <a:pt x="4173664" y="5755806"/>
                  <a:pt x="4164037" y="5758582"/>
                </a:cubicBezTo>
                <a:cubicBezTo>
                  <a:pt x="4155411" y="5761523"/>
                  <a:pt x="4151003" y="5770642"/>
                  <a:pt x="4146066" y="5776387"/>
                </a:cubicBezTo>
                <a:cubicBezTo>
                  <a:pt x="4136409" y="5758358"/>
                  <a:pt x="4140129" y="5746935"/>
                  <a:pt x="4156851" y="5737680"/>
                </a:cubicBezTo>
                <a:cubicBezTo>
                  <a:pt x="4157851" y="5737847"/>
                  <a:pt x="4159008" y="5736945"/>
                  <a:pt x="4160164" y="5736043"/>
                </a:cubicBezTo>
                <a:cubicBezTo>
                  <a:pt x="4165634" y="5733670"/>
                  <a:pt x="4174104" y="5731798"/>
                  <a:pt x="4173042" y="5725052"/>
                </a:cubicBezTo>
                <a:cubicBezTo>
                  <a:pt x="4171668" y="5720444"/>
                  <a:pt x="4163667" y="5719111"/>
                  <a:pt x="4157822" y="5717043"/>
                </a:cubicBezTo>
                <a:cubicBezTo>
                  <a:pt x="4143978" y="5713641"/>
                  <a:pt x="4129506" y="5714515"/>
                  <a:pt x="4115348" y="5713251"/>
                </a:cubicBezTo>
                <a:cubicBezTo>
                  <a:pt x="4112348" y="5712751"/>
                  <a:pt x="4109191" y="5713319"/>
                  <a:pt x="4106348" y="5711751"/>
                </a:cubicBezTo>
                <a:cubicBezTo>
                  <a:pt x="4098347" y="5710418"/>
                  <a:pt x="4091659" y="5707115"/>
                  <a:pt x="4086251" y="5716066"/>
                </a:cubicBezTo>
                <a:cubicBezTo>
                  <a:pt x="4083625" y="5720007"/>
                  <a:pt x="4077624" y="5719008"/>
                  <a:pt x="4072311" y="5720312"/>
                </a:cubicBezTo>
                <a:cubicBezTo>
                  <a:pt x="4065998" y="5721450"/>
                  <a:pt x="4060529" y="5723823"/>
                  <a:pt x="4059277" y="5732371"/>
                </a:cubicBezTo>
                <a:cubicBezTo>
                  <a:pt x="4057026" y="5740755"/>
                  <a:pt x="4050183" y="5738519"/>
                  <a:pt x="4044869" y="5739823"/>
                </a:cubicBezTo>
                <a:cubicBezTo>
                  <a:pt x="4040556" y="5741294"/>
                  <a:pt x="4036399" y="5741697"/>
                  <a:pt x="4035181" y="5736020"/>
                </a:cubicBezTo>
                <a:cubicBezTo>
                  <a:pt x="4033649" y="5732481"/>
                  <a:pt x="4031806" y="5731079"/>
                  <a:pt x="4028805" y="5730579"/>
                </a:cubicBezTo>
                <a:cubicBezTo>
                  <a:pt x="4020648" y="5730315"/>
                  <a:pt x="4012491" y="5730050"/>
                  <a:pt x="4005272" y="5723374"/>
                </a:cubicBezTo>
                <a:cubicBezTo>
                  <a:pt x="4001584" y="5720571"/>
                  <a:pt x="3998114" y="5723277"/>
                  <a:pt x="3994645" y="5725983"/>
                </a:cubicBezTo>
                <a:cubicBezTo>
                  <a:pt x="3974828" y="5742386"/>
                  <a:pt x="3952044" y="5744064"/>
                  <a:pt x="3929199" y="5739163"/>
                </a:cubicBezTo>
                <a:cubicBezTo>
                  <a:pt x="3918354" y="5736262"/>
                  <a:pt x="3907509" y="5733360"/>
                  <a:pt x="3896038" y="5734733"/>
                </a:cubicBezTo>
                <a:cubicBezTo>
                  <a:pt x="3886725" y="5735371"/>
                  <a:pt x="3879350" y="5729764"/>
                  <a:pt x="3875757" y="5719312"/>
                </a:cubicBezTo>
                <a:cubicBezTo>
                  <a:pt x="3870974" y="5723989"/>
                  <a:pt x="3869724" y="5732539"/>
                  <a:pt x="3860723" y="5731040"/>
                </a:cubicBezTo>
                <a:cubicBezTo>
                  <a:pt x="3849878" y="5728138"/>
                  <a:pt x="3839188" y="5724168"/>
                  <a:pt x="3832596" y="5713218"/>
                </a:cubicBezTo>
                <a:cubicBezTo>
                  <a:pt x="3830909" y="5710747"/>
                  <a:pt x="3829377" y="5707207"/>
                  <a:pt x="3827847" y="5703668"/>
                </a:cubicBezTo>
                <a:cubicBezTo>
                  <a:pt x="3825315" y="5699963"/>
                  <a:pt x="3824097" y="5694286"/>
                  <a:pt x="3817627" y="5696492"/>
                </a:cubicBezTo>
                <a:cubicBezTo>
                  <a:pt x="3811314" y="5697631"/>
                  <a:pt x="3810689" y="5701905"/>
                  <a:pt x="3810063" y="5706180"/>
                </a:cubicBezTo>
                <a:cubicBezTo>
                  <a:pt x="3807404" y="5724346"/>
                  <a:pt x="3800058" y="5739542"/>
                  <a:pt x="3789025" y="5751936"/>
                </a:cubicBezTo>
                <a:cubicBezTo>
                  <a:pt x="3782929" y="5758582"/>
                  <a:pt x="3777147" y="5763093"/>
                  <a:pt x="3767771" y="5757152"/>
                </a:cubicBezTo>
                <a:cubicBezTo>
                  <a:pt x="3760240" y="5752614"/>
                  <a:pt x="3750613" y="5755388"/>
                  <a:pt x="3742987" y="5758496"/>
                </a:cubicBezTo>
                <a:cubicBezTo>
                  <a:pt x="3733203" y="5762340"/>
                  <a:pt x="3721733" y="5763713"/>
                  <a:pt x="3710576" y="5762948"/>
                </a:cubicBezTo>
                <a:cubicBezTo>
                  <a:pt x="3696263" y="5762754"/>
                  <a:pt x="3681322" y="5766832"/>
                  <a:pt x="3667383" y="5771079"/>
                </a:cubicBezTo>
                <a:cubicBezTo>
                  <a:pt x="3655756" y="5773520"/>
                  <a:pt x="3645130" y="5776129"/>
                  <a:pt x="3633286" y="5773061"/>
                </a:cubicBezTo>
                <a:cubicBezTo>
                  <a:pt x="3622597" y="5769091"/>
                  <a:pt x="3613534" y="5761013"/>
                  <a:pt x="3607941" y="5750228"/>
                </a:cubicBezTo>
                <a:cubicBezTo>
                  <a:pt x="3592379" y="5723553"/>
                  <a:pt x="3578222" y="5722290"/>
                  <a:pt x="3560154" y="5747742"/>
                </a:cubicBezTo>
                <a:cubicBezTo>
                  <a:pt x="3559998" y="5748810"/>
                  <a:pt x="3558841" y="5749712"/>
                  <a:pt x="3558684" y="5750780"/>
                </a:cubicBezTo>
                <a:cubicBezTo>
                  <a:pt x="3550964" y="5761536"/>
                  <a:pt x="3550964" y="5761536"/>
                  <a:pt x="3545528" y="5749683"/>
                </a:cubicBezTo>
                <a:cubicBezTo>
                  <a:pt x="3539934" y="5738899"/>
                  <a:pt x="3534090" y="5736831"/>
                  <a:pt x="3521150" y="5741244"/>
                </a:cubicBezTo>
                <a:cubicBezTo>
                  <a:pt x="3500740" y="5747696"/>
                  <a:pt x="3500740" y="5747696"/>
                  <a:pt x="3488209" y="5742324"/>
                </a:cubicBezTo>
                <a:cubicBezTo>
                  <a:pt x="3495304" y="5735843"/>
                  <a:pt x="3503931" y="5732901"/>
                  <a:pt x="3512400" y="5731028"/>
                </a:cubicBezTo>
                <a:cubicBezTo>
                  <a:pt x="3521026" y="5728087"/>
                  <a:pt x="3530340" y="5727449"/>
                  <a:pt x="3539810" y="5725742"/>
                </a:cubicBezTo>
                <a:cubicBezTo>
                  <a:pt x="3533435" y="5720301"/>
                  <a:pt x="3533060" y="5715861"/>
                  <a:pt x="3537000" y="5709949"/>
                </a:cubicBezTo>
                <a:cubicBezTo>
                  <a:pt x="3541938" y="5704204"/>
                  <a:pt x="3539094" y="5702636"/>
                  <a:pt x="3533094" y="5701636"/>
                </a:cubicBezTo>
                <a:cubicBezTo>
                  <a:pt x="3522092" y="5699803"/>
                  <a:pt x="3510934" y="5699038"/>
                  <a:pt x="3500715" y="5691863"/>
                </a:cubicBezTo>
                <a:cubicBezTo>
                  <a:pt x="3494028" y="5688559"/>
                  <a:pt x="3487558" y="5690765"/>
                  <a:pt x="3483306" y="5698815"/>
                </a:cubicBezTo>
                <a:cubicBezTo>
                  <a:pt x="3481837" y="5701853"/>
                  <a:pt x="3480524" y="5703824"/>
                  <a:pt x="3476992" y="5699953"/>
                </a:cubicBezTo>
                <a:cubicBezTo>
                  <a:pt x="3466930" y="5691707"/>
                  <a:pt x="3466930" y="5691707"/>
                  <a:pt x="3464054" y="5704364"/>
                </a:cubicBezTo>
                <a:cubicBezTo>
                  <a:pt x="3463898" y="5705433"/>
                  <a:pt x="3463740" y="5706502"/>
                  <a:pt x="3462428" y="5708472"/>
                </a:cubicBezTo>
                <a:cubicBezTo>
                  <a:pt x="3458522" y="5700159"/>
                  <a:pt x="3453616" y="5691680"/>
                  <a:pt x="3449710" y="5683366"/>
                </a:cubicBezTo>
                <a:cubicBezTo>
                  <a:pt x="3447866" y="5681963"/>
                  <a:pt x="3447648" y="5676454"/>
                  <a:pt x="3444335" y="5678091"/>
                </a:cubicBezTo>
                <a:cubicBezTo>
                  <a:pt x="3440022" y="5679562"/>
                  <a:pt x="3435708" y="5681033"/>
                  <a:pt x="3434770" y="5687444"/>
                </a:cubicBezTo>
                <a:cubicBezTo>
                  <a:pt x="3434832" y="5694023"/>
                  <a:pt x="3436050" y="5699699"/>
                  <a:pt x="3437270" y="5705375"/>
                </a:cubicBezTo>
                <a:cubicBezTo>
                  <a:pt x="3438644" y="5709983"/>
                  <a:pt x="3438018" y="5714259"/>
                  <a:pt x="3432705" y="5715562"/>
                </a:cubicBezTo>
                <a:cubicBezTo>
                  <a:pt x="3413920" y="5717906"/>
                  <a:pt x="3394512" y="5724525"/>
                  <a:pt x="3375041" y="5724565"/>
                </a:cubicBezTo>
                <a:cubicBezTo>
                  <a:pt x="3365727" y="5725203"/>
                  <a:pt x="3356414" y="5725840"/>
                  <a:pt x="3354446" y="5711282"/>
                </a:cubicBezTo>
                <a:cubicBezTo>
                  <a:pt x="3353696" y="5702400"/>
                  <a:pt x="3336320" y="5695127"/>
                  <a:pt x="3330538" y="5699637"/>
                </a:cubicBezTo>
                <a:cubicBezTo>
                  <a:pt x="3328069" y="5702509"/>
                  <a:pt x="3325756" y="5704313"/>
                  <a:pt x="3328130" y="5709087"/>
                </a:cubicBezTo>
                <a:cubicBezTo>
                  <a:pt x="3330504" y="5713862"/>
                  <a:pt x="3332818" y="5712058"/>
                  <a:pt x="3335975" y="5711489"/>
                </a:cubicBezTo>
                <a:cubicBezTo>
                  <a:pt x="3340445" y="5708950"/>
                  <a:pt x="3345758" y="5707646"/>
                  <a:pt x="3348132" y="5712420"/>
                </a:cubicBezTo>
                <a:cubicBezTo>
                  <a:pt x="3350663" y="5716125"/>
                  <a:pt x="3351038" y="5720566"/>
                  <a:pt x="3347413" y="5724342"/>
                </a:cubicBezTo>
                <a:cubicBezTo>
                  <a:pt x="3343630" y="5729185"/>
                  <a:pt x="3340161" y="5731890"/>
                  <a:pt x="3334630" y="5727685"/>
                </a:cubicBezTo>
                <a:cubicBezTo>
                  <a:pt x="3328941" y="5724548"/>
                  <a:pt x="3325628" y="5726186"/>
                  <a:pt x="3324534" y="5733666"/>
                </a:cubicBezTo>
                <a:cubicBezTo>
                  <a:pt x="3324221" y="5735803"/>
                  <a:pt x="3324066" y="5736872"/>
                  <a:pt x="3323752" y="5739009"/>
                </a:cubicBezTo>
                <a:cubicBezTo>
                  <a:pt x="3322439" y="5740980"/>
                  <a:pt x="3321970" y="5744186"/>
                  <a:pt x="3319813" y="5744920"/>
                </a:cubicBezTo>
                <a:cubicBezTo>
                  <a:pt x="3316657" y="5745490"/>
                  <a:pt x="3316126" y="5742117"/>
                  <a:pt x="3314282" y="5740715"/>
                </a:cubicBezTo>
                <a:cubicBezTo>
                  <a:pt x="3308376" y="5732069"/>
                  <a:pt x="3301157" y="5725393"/>
                  <a:pt x="3289999" y="5724628"/>
                </a:cubicBezTo>
                <a:cubicBezTo>
                  <a:pt x="3284998" y="5723796"/>
                  <a:pt x="3281842" y="5724364"/>
                  <a:pt x="3281904" y="5730943"/>
                </a:cubicBezTo>
                <a:cubicBezTo>
                  <a:pt x="3281278" y="5735217"/>
                  <a:pt x="3280652" y="5739492"/>
                  <a:pt x="3280028" y="5743767"/>
                </a:cubicBezTo>
                <a:cubicBezTo>
                  <a:pt x="3276464" y="5754119"/>
                  <a:pt x="3273150" y="5755757"/>
                  <a:pt x="3263462" y="5751953"/>
                </a:cubicBezTo>
                <a:cubicBezTo>
                  <a:pt x="3257618" y="5749885"/>
                  <a:pt x="3252304" y="5751189"/>
                  <a:pt x="3246304" y="5750189"/>
                </a:cubicBezTo>
                <a:cubicBezTo>
                  <a:pt x="3236146" y="5749592"/>
                  <a:pt x="3228771" y="5743984"/>
                  <a:pt x="3226334" y="5732632"/>
                </a:cubicBezTo>
                <a:cubicBezTo>
                  <a:pt x="3224116" y="5726789"/>
                  <a:pt x="3222054" y="5719878"/>
                  <a:pt x="3219992" y="5712966"/>
                </a:cubicBezTo>
                <a:cubicBezTo>
                  <a:pt x="3222993" y="5713466"/>
                  <a:pt x="3224992" y="5713799"/>
                  <a:pt x="3226993" y="5714132"/>
                </a:cubicBezTo>
                <a:cubicBezTo>
                  <a:pt x="3247838" y="5718699"/>
                  <a:pt x="3248839" y="5718866"/>
                  <a:pt x="3259810" y="5699895"/>
                </a:cubicBezTo>
                <a:cubicBezTo>
                  <a:pt x="3262749" y="5693817"/>
                  <a:pt x="3267218" y="5691277"/>
                  <a:pt x="3273220" y="5692277"/>
                </a:cubicBezTo>
                <a:cubicBezTo>
                  <a:pt x="3293534" y="5693471"/>
                  <a:pt x="3312630" y="5688990"/>
                  <a:pt x="3331196" y="5681136"/>
                </a:cubicBezTo>
                <a:cubicBezTo>
                  <a:pt x="3354231" y="5670742"/>
                  <a:pt x="3379172" y="5668330"/>
                  <a:pt x="3403426" y="5663613"/>
                </a:cubicBezTo>
                <a:cubicBezTo>
                  <a:pt x="3417208" y="5660435"/>
                  <a:pt x="3429992" y="5657092"/>
                  <a:pt x="3441714" y="5647003"/>
                </a:cubicBezTo>
                <a:cubicBezTo>
                  <a:pt x="3449808" y="5640689"/>
                  <a:pt x="3458966" y="5641120"/>
                  <a:pt x="3467966" y="5642620"/>
                </a:cubicBezTo>
                <a:cubicBezTo>
                  <a:pt x="3480124" y="5643550"/>
                  <a:pt x="3491282" y="5644314"/>
                  <a:pt x="3494940" y="5626314"/>
                </a:cubicBezTo>
                <a:cubicBezTo>
                  <a:pt x="3504378" y="5638834"/>
                  <a:pt x="3514848" y="5637294"/>
                  <a:pt x="3525787" y="5632547"/>
                </a:cubicBezTo>
                <a:cubicBezTo>
                  <a:pt x="3538040" y="5625832"/>
                  <a:pt x="3551040" y="5627998"/>
                  <a:pt x="3563511" y="5626791"/>
                </a:cubicBezTo>
                <a:cubicBezTo>
                  <a:pt x="3576982" y="5625751"/>
                  <a:pt x="3588764" y="5622240"/>
                  <a:pt x="3600017" y="5615357"/>
                </a:cubicBezTo>
                <a:cubicBezTo>
                  <a:pt x="3605800" y="5610848"/>
                  <a:pt x="3613268" y="5608808"/>
                  <a:pt x="3621112" y="5611210"/>
                </a:cubicBezTo>
                <a:cubicBezTo>
                  <a:pt x="3630958" y="5613944"/>
                  <a:pt x="3640272" y="5613306"/>
                  <a:pt x="3649211" y="5608228"/>
                </a:cubicBezTo>
                <a:cubicBezTo>
                  <a:pt x="3677184" y="5592089"/>
                  <a:pt x="3707969" y="5591744"/>
                  <a:pt x="3738066" y="5589096"/>
                </a:cubicBezTo>
                <a:cubicBezTo>
                  <a:pt x="3756850" y="5586751"/>
                  <a:pt x="3775634" y="5584407"/>
                  <a:pt x="3792512" y="5574082"/>
                </a:cubicBezTo>
                <a:cubicBezTo>
                  <a:pt x="3798294" y="5569573"/>
                  <a:pt x="3805077" y="5565229"/>
                  <a:pt x="3798171" y="5556417"/>
                </a:cubicBezTo>
                <a:cubicBezTo>
                  <a:pt x="3796640" y="5552877"/>
                  <a:pt x="3797953" y="5550906"/>
                  <a:pt x="3799265" y="5548936"/>
                </a:cubicBezTo>
                <a:cubicBezTo>
                  <a:pt x="3801891" y="5544994"/>
                  <a:pt x="3804361" y="5542122"/>
                  <a:pt x="3806830" y="5539249"/>
                </a:cubicBezTo>
                <a:cubicBezTo>
                  <a:pt x="3820334" y="5523984"/>
                  <a:pt x="3830334" y="5525650"/>
                  <a:pt x="3836520" y="5546385"/>
                </a:cubicBezTo>
                <a:cubicBezTo>
                  <a:pt x="3837364" y="5547620"/>
                  <a:pt x="3837207" y="5548688"/>
                  <a:pt x="3838895" y="5551159"/>
                </a:cubicBezTo>
                <a:cubicBezTo>
                  <a:pt x="3842147" y="5542943"/>
                  <a:pt x="3845084" y="5536865"/>
                  <a:pt x="3848336" y="5528649"/>
                </a:cubicBezTo>
                <a:cubicBezTo>
                  <a:pt x="3851711" y="5533590"/>
                  <a:pt x="3853085" y="5538197"/>
                  <a:pt x="3855617" y="5541903"/>
                </a:cubicBezTo>
                <a:cubicBezTo>
                  <a:pt x="3865429" y="5558863"/>
                  <a:pt x="3870429" y="5559696"/>
                  <a:pt x="3883776" y="5545500"/>
                </a:cubicBezTo>
                <a:cubicBezTo>
                  <a:pt x="3889715" y="5539921"/>
                  <a:pt x="3894653" y="5534175"/>
                  <a:pt x="3899593" y="5528431"/>
                </a:cubicBezTo>
                <a:cubicBezTo>
                  <a:pt x="3909782" y="5514802"/>
                  <a:pt x="3912939" y="5514234"/>
                  <a:pt x="3927001" y="5523144"/>
                </a:cubicBezTo>
                <a:cubicBezTo>
                  <a:pt x="3933377" y="5528585"/>
                  <a:pt x="3939003" y="5525145"/>
                  <a:pt x="3944473" y="5522771"/>
                </a:cubicBezTo>
                <a:cubicBezTo>
                  <a:pt x="3957882" y="5515153"/>
                  <a:pt x="3957882" y="5515153"/>
                  <a:pt x="3965006" y="5529476"/>
                </a:cubicBezTo>
                <a:cubicBezTo>
                  <a:pt x="3968632" y="5525700"/>
                  <a:pt x="3970571" y="5519456"/>
                  <a:pt x="3976727" y="5519387"/>
                </a:cubicBezTo>
                <a:cubicBezTo>
                  <a:pt x="3983041" y="5518249"/>
                  <a:pt x="3986415" y="5523190"/>
                  <a:pt x="3990947" y="5527230"/>
                </a:cubicBezTo>
                <a:cubicBezTo>
                  <a:pt x="3996478" y="5531435"/>
                  <a:pt x="4000635" y="5531034"/>
                  <a:pt x="4006261" y="5527591"/>
                </a:cubicBezTo>
                <a:cubicBezTo>
                  <a:pt x="4016357" y="5521611"/>
                  <a:pt x="4023765" y="5512992"/>
                  <a:pt x="4033017" y="5505776"/>
                </a:cubicBezTo>
                <a:cubicBezTo>
                  <a:pt x="4037643" y="5502168"/>
                  <a:pt x="4040956" y="5500531"/>
                  <a:pt x="4044862" y="5508844"/>
                </a:cubicBezTo>
                <a:cubicBezTo>
                  <a:pt x="4047767" y="5516991"/>
                  <a:pt x="4054612" y="5519226"/>
                  <a:pt x="4063239" y="5516284"/>
                </a:cubicBezTo>
                <a:cubicBezTo>
                  <a:pt x="4069864" y="5513009"/>
                  <a:pt x="4077490" y="5509902"/>
                  <a:pt x="4085648" y="5510166"/>
                </a:cubicBezTo>
                <a:cubicBezTo>
                  <a:pt x="4092804" y="5510263"/>
                  <a:pt x="4091587" y="5504587"/>
                  <a:pt x="4091368" y="5499077"/>
                </a:cubicBezTo>
                <a:cubicBezTo>
                  <a:pt x="4091525" y="5498008"/>
                  <a:pt x="4089681" y="5496607"/>
                  <a:pt x="4089681" y="5496607"/>
                </a:cubicBezTo>
                <a:cubicBezTo>
                  <a:pt x="4079272" y="5504724"/>
                  <a:pt x="4075679" y="5494275"/>
                  <a:pt x="4072461" y="5488265"/>
                </a:cubicBezTo>
                <a:cubicBezTo>
                  <a:pt x="4067399" y="5480853"/>
                  <a:pt x="4077025" y="5478078"/>
                  <a:pt x="4081119" y="5471098"/>
                </a:cubicBezTo>
                <a:cubicBezTo>
                  <a:pt x="4073806" y="5472069"/>
                  <a:pt x="4066805" y="5470903"/>
                  <a:pt x="4060649" y="5470971"/>
                </a:cubicBezTo>
                <a:cubicBezTo>
                  <a:pt x="4053335" y="5471942"/>
                  <a:pt x="4048648" y="5468972"/>
                  <a:pt x="4044117" y="5464933"/>
                </a:cubicBezTo>
                <a:cubicBezTo>
                  <a:pt x="4041428" y="5462295"/>
                  <a:pt x="4041366" y="5455717"/>
                  <a:pt x="4037210" y="5456119"/>
                </a:cubicBezTo>
                <a:cubicBezTo>
                  <a:pt x="4029896" y="5457090"/>
                  <a:pt x="4021896" y="5455758"/>
                  <a:pt x="4014956" y="5461169"/>
                </a:cubicBezTo>
                <a:cubicBezTo>
                  <a:pt x="4013644" y="5463140"/>
                  <a:pt x="4012488" y="5464043"/>
                  <a:pt x="4009018" y="5466749"/>
                </a:cubicBezTo>
                <a:cubicBezTo>
                  <a:pt x="4009895" y="5453758"/>
                  <a:pt x="4012615" y="5442170"/>
                  <a:pt x="4013335" y="5430249"/>
                </a:cubicBezTo>
                <a:cubicBezTo>
                  <a:pt x="4012960" y="5425807"/>
                  <a:pt x="4016430" y="5423101"/>
                  <a:pt x="4020430" y="5423767"/>
                </a:cubicBezTo>
                <a:cubicBezTo>
                  <a:pt x="4024587" y="5423366"/>
                  <a:pt x="4026118" y="5426905"/>
                  <a:pt x="4025649" y="5430111"/>
                </a:cubicBezTo>
                <a:cubicBezTo>
                  <a:pt x="4026023" y="5434551"/>
                  <a:pt x="4026398" y="5438993"/>
                  <a:pt x="4031711" y="5437689"/>
                </a:cubicBezTo>
                <a:cubicBezTo>
                  <a:pt x="4036024" y="5436218"/>
                  <a:pt x="4036649" y="5431943"/>
                  <a:pt x="4036276" y="5427501"/>
                </a:cubicBezTo>
                <a:cubicBezTo>
                  <a:pt x="4032464" y="5411542"/>
                  <a:pt x="4024777" y="5408071"/>
                  <a:pt x="4012211" y="5416925"/>
                </a:cubicBezTo>
                <a:cubicBezTo>
                  <a:pt x="4006429" y="5421435"/>
                  <a:pt x="4003272" y="5422004"/>
                  <a:pt x="4000366" y="5413857"/>
                </a:cubicBezTo>
                <a:cubicBezTo>
                  <a:pt x="3997243" y="5400200"/>
                  <a:pt x="3990554" y="5396896"/>
                  <a:pt x="3977928" y="5399172"/>
                </a:cubicBezTo>
                <a:cubicBezTo>
                  <a:pt x="3971614" y="5400310"/>
                  <a:pt x="3965457" y="5400378"/>
                  <a:pt x="3959144" y="5401516"/>
                </a:cubicBezTo>
                <a:cubicBezTo>
                  <a:pt x="3946517" y="5403792"/>
                  <a:pt x="3940578" y="5409370"/>
                  <a:pt x="3939545" y="5423429"/>
                </a:cubicBezTo>
                <a:cubicBezTo>
                  <a:pt x="3938138" y="5433047"/>
                  <a:pt x="3940887" y="5442262"/>
                  <a:pt x="3937480" y="5451547"/>
                </a:cubicBezTo>
                <a:cubicBezTo>
                  <a:pt x="3927726" y="5476194"/>
                  <a:pt x="3898377" y="5487725"/>
                  <a:pt x="3873626" y="5474844"/>
                </a:cubicBezTo>
                <a:cubicBezTo>
                  <a:pt x="3867782" y="5472775"/>
                  <a:pt x="3862406" y="5467501"/>
                  <a:pt x="3856720" y="5464365"/>
                </a:cubicBezTo>
                <a:cubicBezTo>
                  <a:pt x="3849187" y="5459825"/>
                  <a:pt x="3844717" y="5462366"/>
                  <a:pt x="3843467" y="5470913"/>
                </a:cubicBezTo>
                <a:cubicBezTo>
                  <a:pt x="3842153" y="5472885"/>
                  <a:pt x="3841997" y="5473953"/>
                  <a:pt x="3842684" y="5476257"/>
                </a:cubicBezTo>
                <a:cubicBezTo>
                  <a:pt x="3840652" y="5490150"/>
                  <a:pt x="3840652" y="5490150"/>
                  <a:pt x="3829276" y="5483875"/>
                </a:cubicBezTo>
                <a:cubicBezTo>
                  <a:pt x="3824432" y="5481974"/>
                  <a:pt x="3822119" y="5483778"/>
                  <a:pt x="3817806" y="5485249"/>
                </a:cubicBezTo>
                <a:cubicBezTo>
                  <a:pt x="3805710" y="5490897"/>
                  <a:pt x="3798865" y="5488661"/>
                  <a:pt x="3795741" y="5475005"/>
                </a:cubicBezTo>
                <a:cubicBezTo>
                  <a:pt x="3792461" y="5462417"/>
                  <a:pt x="3787774" y="5459447"/>
                  <a:pt x="3777303" y="5460987"/>
                </a:cubicBezTo>
                <a:cubicBezTo>
                  <a:pt x="3767833" y="5462692"/>
                  <a:pt x="3760051" y="5466870"/>
                  <a:pt x="3753800" y="5474586"/>
                </a:cubicBezTo>
                <a:cubicBezTo>
                  <a:pt x="3748704" y="5481399"/>
                  <a:pt x="3744608" y="5488380"/>
                  <a:pt x="3738670" y="5493959"/>
                </a:cubicBezTo>
                <a:cubicBezTo>
                  <a:pt x="3727793" y="5505283"/>
                  <a:pt x="3718323" y="5506989"/>
                  <a:pt x="3705104" y="5499314"/>
                </a:cubicBezTo>
                <a:cubicBezTo>
                  <a:pt x="3700416" y="5496343"/>
                  <a:pt x="3697415" y="5495843"/>
                  <a:pt x="3693790" y="5499618"/>
                </a:cubicBezTo>
                <a:cubicBezTo>
                  <a:pt x="3688852" y="5505363"/>
                  <a:pt x="3682381" y="5507570"/>
                  <a:pt x="3675068" y="5508541"/>
                </a:cubicBezTo>
                <a:cubicBezTo>
                  <a:pt x="3669754" y="5509845"/>
                  <a:pt x="3664598" y="5510080"/>
                  <a:pt x="3659284" y="5511385"/>
                </a:cubicBezTo>
                <a:cubicBezTo>
                  <a:pt x="3656971" y="5513189"/>
                  <a:pt x="3652126" y="5511287"/>
                  <a:pt x="3652502" y="5515728"/>
                </a:cubicBezTo>
                <a:cubicBezTo>
                  <a:pt x="3652032" y="5518933"/>
                  <a:pt x="3655876" y="5520669"/>
                  <a:pt x="3658877" y="5521169"/>
                </a:cubicBezTo>
                <a:cubicBezTo>
                  <a:pt x="3662722" y="5522904"/>
                  <a:pt x="3667565" y="5524805"/>
                  <a:pt x="3667784" y="5530316"/>
                </a:cubicBezTo>
                <a:cubicBezTo>
                  <a:pt x="3668314" y="5533688"/>
                  <a:pt x="3666001" y="5535492"/>
                  <a:pt x="3663845" y="5536227"/>
                </a:cubicBezTo>
                <a:cubicBezTo>
                  <a:pt x="3658374" y="5538600"/>
                  <a:pt x="3654531" y="5536866"/>
                  <a:pt x="3649842" y="5533894"/>
                </a:cubicBezTo>
                <a:cubicBezTo>
                  <a:pt x="3649999" y="5532826"/>
                  <a:pt x="3649000" y="5532660"/>
                  <a:pt x="3649000" y="5532660"/>
                </a:cubicBezTo>
                <a:cubicBezTo>
                  <a:pt x="3637657" y="5512160"/>
                  <a:pt x="3622186" y="5512866"/>
                  <a:pt x="3603777" y="5519652"/>
                </a:cubicBezTo>
                <a:cubicBezTo>
                  <a:pt x="3600307" y="5522358"/>
                  <a:pt x="3596151" y="5522760"/>
                  <a:pt x="3591838" y="5524231"/>
                </a:cubicBezTo>
                <a:cubicBezTo>
                  <a:pt x="3570584" y="5529448"/>
                  <a:pt x="3559365" y="5522106"/>
                  <a:pt x="3554492" y="5499400"/>
                </a:cubicBezTo>
                <a:cubicBezTo>
                  <a:pt x="3553961" y="5496028"/>
                  <a:pt x="3554742" y="5490684"/>
                  <a:pt x="3549742" y="5489852"/>
                </a:cubicBezTo>
                <a:cubicBezTo>
                  <a:pt x="3545742" y="5489184"/>
                  <a:pt x="3542272" y="5491890"/>
                  <a:pt x="3539646" y="5495832"/>
                </a:cubicBezTo>
                <a:cubicBezTo>
                  <a:pt x="3537708" y="5502077"/>
                  <a:pt x="3533926" y="5506921"/>
                  <a:pt x="3531144" y="5511931"/>
                </a:cubicBezTo>
                <a:cubicBezTo>
                  <a:pt x="3528144" y="5511430"/>
                  <a:pt x="3528456" y="5509293"/>
                  <a:pt x="3527769" y="5506990"/>
                </a:cubicBezTo>
                <a:cubicBezTo>
                  <a:pt x="3526394" y="5502382"/>
                  <a:pt x="3527646" y="5493832"/>
                  <a:pt x="3518863" y="5497843"/>
                </a:cubicBezTo>
                <a:cubicBezTo>
                  <a:pt x="3512236" y="5501118"/>
                  <a:pt x="3503924" y="5501922"/>
                  <a:pt x="3509516" y="5512706"/>
                </a:cubicBezTo>
                <a:cubicBezTo>
                  <a:pt x="3511578" y="5519617"/>
                  <a:pt x="3509953" y="5523726"/>
                  <a:pt x="3502640" y="5524697"/>
                </a:cubicBezTo>
                <a:cubicBezTo>
                  <a:pt x="3497482" y="5524932"/>
                  <a:pt x="3492856" y="5528540"/>
                  <a:pt x="3487700" y="5528776"/>
                </a:cubicBezTo>
                <a:cubicBezTo>
                  <a:pt x="3483543" y="5529179"/>
                  <a:pt x="3481918" y="5533286"/>
                  <a:pt x="3480135" y="5538462"/>
                </a:cubicBezTo>
                <a:cubicBezTo>
                  <a:pt x="3479822" y="5540600"/>
                  <a:pt x="3479196" y="5544874"/>
                  <a:pt x="3476040" y="5545444"/>
                </a:cubicBezTo>
                <a:cubicBezTo>
                  <a:pt x="3471884" y="5545845"/>
                  <a:pt x="3471509" y="5541404"/>
                  <a:pt x="3470822" y="5539100"/>
                </a:cubicBezTo>
                <a:cubicBezTo>
                  <a:pt x="3469603" y="5533424"/>
                  <a:pt x="3466916" y="5530787"/>
                  <a:pt x="3461290" y="5534228"/>
                </a:cubicBezTo>
                <a:cubicBezTo>
                  <a:pt x="3437473" y="5549964"/>
                  <a:pt x="3410750" y="5557554"/>
                  <a:pt x="3385714" y="5567614"/>
                </a:cubicBezTo>
                <a:cubicBezTo>
                  <a:pt x="3377088" y="5570556"/>
                  <a:pt x="3368462" y="5573498"/>
                  <a:pt x="3360680" y="5577675"/>
                </a:cubicBezTo>
                <a:cubicBezTo>
                  <a:pt x="3351740" y="5582754"/>
                  <a:pt x="3342270" y="5584460"/>
                  <a:pt x="3332426" y="5581725"/>
                </a:cubicBezTo>
                <a:cubicBezTo>
                  <a:pt x="3324424" y="5580392"/>
                  <a:pt x="3316799" y="5583500"/>
                  <a:pt x="3309172" y="5586608"/>
                </a:cubicBezTo>
                <a:cubicBezTo>
                  <a:pt x="3311518" y="5570579"/>
                  <a:pt x="3312708" y="5555452"/>
                  <a:pt x="3325584" y="5544461"/>
                </a:cubicBezTo>
                <a:cubicBezTo>
                  <a:pt x="3330524" y="5538716"/>
                  <a:pt x="3328618" y="5530735"/>
                  <a:pt x="3329714" y="5523255"/>
                </a:cubicBezTo>
                <a:cubicBezTo>
                  <a:pt x="3329182" y="5519882"/>
                  <a:pt x="3328807" y="5515441"/>
                  <a:pt x="3329276" y="5512236"/>
                </a:cubicBezTo>
                <a:cubicBezTo>
                  <a:pt x="3332996" y="5500814"/>
                  <a:pt x="3324996" y="5499481"/>
                  <a:pt x="3317682" y="5500452"/>
                </a:cubicBezTo>
                <a:cubicBezTo>
                  <a:pt x="3308526" y="5500021"/>
                  <a:pt x="3298742" y="5503865"/>
                  <a:pt x="3292334" y="5512649"/>
                </a:cubicBezTo>
                <a:cubicBezTo>
                  <a:pt x="3286770" y="5522669"/>
                  <a:pt x="3279614" y="5522571"/>
                  <a:pt x="3270925" y="5518935"/>
                </a:cubicBezTo>
                <a:cubicBezTo>
                  <a:pt x="3269082" y="5517533"/>
                  <a:pt x="3267080" y="5517200"/>
                  <a:pt x="3265080" y="5516866"/>
                </a:cubicBezTo>
                <a:cubicBezTo>
                  <a:pt x="3257393" y="5513396"/>
                  <a:pt x="3251924" y="5515769"/>
                  <a:pt x="3250515" y="5525386"/>
                </a:cubicBezTo>
                <a:cubicBezTo>
                  <a:pt x="3249578" y="5531798"/>
                  <a:pt x="3246952" y="5535740"/>
                  <a:pt x="3241889" y="5528328"/>
                </a:cubicBezTo>
                <a:cubicBezTo>
                  <a:pt x="3235670" y="5521819"/>
                  <a:pt x="3229139" y="5517447"/>
                  <a:pt x="3221356" y="5521623"/>
                </a:cubicBezTo>
                <a:cubicBezTo>
                  <a:pt x="3212730" y="5524565"/>
                  <a:pt x="3207636" y="5531379"/>
                  <a:pt x="3207228" y="5541163"/>
                </a:cubicBezTo>
                <a:cubicBezTo>
                  <a:pt x="3206977" y="5549879"/>
                  <a:pt x="3202194" y="5554556"/>
                  <a:pt x="3194724" y="5556595"/>
                </a:cubicBezTo>
                <a:cubicBezTo>
                  <a:pt x="3188254" y="5558801"/>
                  <a:pt x="3181098" y="5558704"/>
                  <a:pt x="3178846" y="5567087"/>
                </a:cubicBezTo>
                <a:cubicBezTo>
                  <a:pt x="3178378" y="5570292"/>
                  <a:pt x="3175690" y="5567655"/>
                  <a:pt x="3174846" y="5566420"/>
                </a:cubicBezTo>
                <a:cubicBezTo>
                  <a:pt x="3167314" y="5561881"/>
                  <a:pt x="3168409" y="5554401"/>
                  <a:pt x="3169504" y="5546920"/>
                </a:cubicBezTo>
                <a:cubicBezTo>
                  <a:pt x="3170537" y="5532861"/>
                  <a:pt x="3165943" y="5522243"/>
                  <a:pt x="3154567" y="5515970"/>
                </a:cubicBezTo>
                <a:cubicBezTo>
                  <a:pt x="3153568" y="5515803"/>
                  <a:pt x="3152568" y="5515638"/>
                  <a:pt x="3152411" y="5516706"/>
                </a:cubicBezTo>
                <a:cubicBezTo>
                  <a:pt x="3143846" y="5526225"/>
                  <a:pt x="3133314" y="5521187"/>
                  <a:pt x="3123314" y="5519520"/>
                </a:cubicBezTo>
                <a:cubicBezTo>
                  <a:pt x="3108156" y="5518090"/>
                  <a:pt x="3104686" y="5520797"/>
                  <a:pt x="3099340" y="5536326"/>
                </a:cubicBezTo>
                <a:cubicBezTo>
                  <a:pt x="3090964" y="5530552"/>
                  <a:pt x="3089746" y="5524876"/>
                  <a:pt x="3093467" y="5513454"/>
                </a:cubicBezTo>
                <a:cubicBezTo>
                  <a:pt x="3100595" y="5492748"/>
                  <a:pt x="3100595" y="5492748"/>
                  <a:pt x="3080654" y="5495994"/>
                </a:cubicBezTo>
                <a:cubicBezTo>
                  <a:pt x="3056870" y="5497505"/>
                  <a:pt x="3037836" y="5508564"/>
                  <a:pt x="3023707" y="5528104"/>
                </a:cubicBezTo>
                <a:cubicBezTo>
                  <a:pt x="3018612" y="5534918"/>
                  <a:pt x="3013986" y="5538527"/>
                  <a:pt x="3006829" y="5538429"/>
                </a:cubicBezTo>
                <a:cubicBezTo>
                  <a:pt x="2997515" y="5539066"/>
                  <a:pt x="2991828" y="5535930"/>
                  <a:pt x="2991235" y="5525980"/>
                </a:cubicBezTo>
                <a:cubicBezTo>
                  <a:pt x="2988205" y="5504675"/>
                  <a:pt x="2982674" y="5500470"/>
                  <a:pt x="2962890" y="5502647"/>
                </a:cubicBezTo>
                <a:cubicBezTo>
                  <a:pt x="2958734" y="5503049"/>
                  <a:pt x="2955733" y="5502549"/>
                  <a:pt x="2951732" y="5501883"/>
                </a:cubicBezTo>
                <a:cubicBezTo>
                  <a:pt x="2950889" y="5500648"/>
                  <a:pt x="2950889" y="5500648"/>
                  <a:pt x="2949888" y="5500481"/>
                </a:cubicBezTo>
                <a:cubicBezTo>
                  <a:pt x="2949888" y="5500481"/>
                  <a:pt x="2950732" y="5501716"/>
                  <a:pt x="2950576" y="5502785"/>
                </a:cubicBezTo>
                <a:cubicBezTo>
                  <a:pt x="2950106" y="5505991"/>
                  <a:pt x="2950481" y="5510431"/>
                  <a:pt x="2951013" y="5513805"/>
                </a:cubicBezTo>
                <a:cubicBezTo>
                  <a:pt x="2952823" y="5529432"/>
                  <a:pt x="2943103" y="5539853"/>
                  <a:pt x="2927944" y="5538424"/>
                </a:cubicBezTo>
                <a:cubicBezTo>
                  <a:pt x="2918944" y="5536924"/>
                  <a:pt x="2911256" y="5533454"/>
                  <a:pt x="2905037" y="5526944"/>
                </a:cubicBezTo>
                <a:cubicBezTo>
                  <a:pt x="2899662" y="5521670"/>
                  <a:pt x="2893818" y="5519602"/>
                  <a:pt x="2887034" y="5523945"/>
                </a:cubicBezTo>
                <a:cubicBezTo>
                  <a:pt x="2883566" y="5526651"/>
                  <a:pt x="2878096" y="5529025"/>
                  <a:pt x="2875878" y="5523181"/>
                </a:cubicBezTo>
                <a:cubicBezTo>
                  <a:pt x="2874659" y="5517504"/>
                  <a:pt x="2874441" y="5511995"/>
                  <a:pt x="2880068" y="5508553"/>
                </a:cubicBezTo>
                <a:cubicBezTo>
                  <a:pt x="2900946" y="5498896"/>
                  <a:pt x="2910700" y="5474248"/>
                  <a:pt x="2932266" y="5466894"/>
                </a:cubicBezTo>
                <a:cubicBezTo>
                  <a:pt x="2937578" y="5465590"/>
                  <a:pt x="2940516" y="5459512"/>
                  <a:pt x="2942298" y="5454335"/>
                </a:cubicBezTo>
                <a:cubicBezTo>
                  <a:pt x="2945488" y="5439541"/>
                  <a:pt x="2955053" y="5430187"/>
                  <a:pt x="2965462" y="5422070"/>
                </a:cubicBezTo>
                <a:cubicBezTo>
                  <a:pt x="2974556" y="5415922"/>
                  <a:pt x="2983808" y="5408705"/>
                  <a:pt x="2990529" y="5397783"/>
                </a:cubicBezTo>
                <a:cubicBezTo>
                  <a:pt x="2995624" y="5390969"/>
                  <a:pt x="2999625" y="5391636"/>
                  <a:pt x="3003687" y="5398881"/>
                </a:cubicBezTo>
                <a:cubicBezTo>
                  <a:pt x="3005530" y="5400283"/>
                  <a:pt x="3005062" y="5403489"/>
                  <a:pt x="3008062" y="5403989"/>
                </a:cubicBezTo>
                <a:cubicBezTo>
                  <a:pt x="3010532" y="5401115"/>
                  <a:pt x="3008844" y="5398645"/>
                  <a:pt x="3009312" y="5395439"/>
                </a:cubicBezTo>
                <a:cubicBezTo>
                  <a:pt x="3009016" y="5390464"/>
                  <a:pt x="3011259" y="5385638"/>
                  <a:pt x="3014702" y="5382243"/>
                </a:cubicBezTo>
                <a:lnTo>
                  <a:pt x="3027133" y="5377691"/>
                </a:lnTo>
                <a:lnTo>
                  <a:pt x="3026329" y="5377013"/>
                </a:lnTo>
                <a:cubicBezTo>
                  <a:pt x="3021476" y="5369135"/>
                  <a:pt x="3015543" y="5363052"/>
                  <a:pt x="3006374" y="5362356"/>
                </a:cubicBezTo>
                <a:cubicBezTo>
                  <a:pt x="3002264" y="5361597"/>
                  <a:pt x="2999670" y="5362115"/>
                  <a:pt x="2999720" y="5368109"/>
                </a:cubicBezTo>
                <a:cubicBezTo>
                  <a:pt x="2999207" y="5372003"/>
                  <a:pt x="2998692" y="5375898"/>
                  <a:pt x="2998179" y="5379793"/>
                </a:cubicBezTo>
                <a:cubicBezTo>
                  <a:pt x="2995250" y="5389225"/>
                  <a:pt x="2992527" y="5390717"/>
                  <a:pt x="2984566" y="5387251"/>
                </a:cubicBezTo>
                <a:cubicBezTo>
                  <a:pt x="2979762" y="5385367"/>
                  <a:pt x="2975396" y="5386556"/>
                  <a:pt x="2970465" y="5385644"/>
                </a:cubicBezTo>
                <a:cubicBezTo>
                  <a:pt x="2962117" y="5385100"/>
                  <a:pt x="2956056" y="5379991"/>
                  <a:pt x="2954054" y="5369648"/>
                </a:cubicBezTo>
                <a:cubicBezTo>
                  <a:pt x="2952231" y="5364324"/>
                  <a:pt x="2950536" y="5358027"/>
                  <a:pt x="2948841" y="5351730"/>
                </a:cubicBezTo>
                <a:cubicBezTo>
                  <a:pt x="2951308" y="5352185"/>
                  <a:pt x="2952951" y="5352489"/>
                  <a:pt x="2954595" y="5352792"/>
                </a:cubicBezTo>
                <a:cubicBezTo>
                  <a:pt x="2971726" y="5356953"/>
                  <a:pt x="2972548" y="5357106"/>
                  <a:pt x="2981564" y="5339821"/>
                </a:cubicBezTo>
                <a:cubicBezTo>
                  <a:pt x="2983979" y="5334283"/>
                  <a:pt x="2987652" y="5331968"/>
                  <a:pt x="2992584" y="5332879"/>
                </a:cubicBezTo>
                <a:cubicBezTo>
                  <a:pt x="3009279" y="5333968"/>
                  <a:pt x="3024972" y="5329885"/>
                  <a:pt x="3040230" y="5322729"/>
                </a:cubicBezTo>
                <a:cubicBezTo>
                  <a:pt x="3059160" y="5313259"/>
                  <a:pt x="3079656" y="5311061"/>
                  <a:pt x="3099588" y="5306763"/>
                </a:cubicBezTo>
                <a:cubicBezTo>
                  <a:pt x="3110916" y="5303868"/>
                  <a:pt x="3121420" y="5300822"/>
                  <a:pt x="3131054" y="5291630"/>
                </a:cubicBezTo>
                <a:cubicBezTo>
                  <a:pt x="3137706" y="5285877"/>
                  <a:pt x="3145232" y="5286270"/>
                  <a:pt x="3152629" y="5287636"/>
                </a:cubicBezTo>
                <a:lnTo>
                  <a:pt x="3152903" y="5287617"/>
                </a:lnTo>
                <a:lnTo>
                  <a:pt x="3149384" y="5280982"/>
                </a:lnTo>
                <a:cubicBezTo>
                  <a:pt x="3146185" y="5279217"/>
                  <a:pt x="3141950" y="5280154"/>
                  <a:pt x="3136246" y="5284129"/>
                </a:cubicBezTo>
                <a:cubicBezTo>
                  <a:pt x="3106490" y="5305444"/>
                  <a:pt x="3073705" y="5305456"/>
                  <a:pt x="3040702" y="5299958"/>
                </a:cubicBezTo>
                <a:cubicBezTo>
                  <a:pt x="3032701" y="5298625"/>
                  <a:pt x="3024700" y="5297292"/>
                  <a:pt x="3017700" y="5296126"/>
                </a:cubicBezTo>
                <a:cubicBezTo>
                  <a:pt x="3005698" y="5294126"/>
                  <a:pt x="2994072" y="5296568"/>
                  <a:pt x="2983132" y="5301313"/>
                </a:cubicBezTo>
                <a:cubicBezTo>
                  <a:pt x="2975506" y="5304422"/>
                  <a:pt x="2965724" y="5308265"/>
                  <a:pt x="2957816" y="5299286"/>
                </a:cubicBezTo>
                <a:cubicBezTo>
                  <a:pt x="2951754" y="5291708"/>
                  <a:pt x="2951569" y="5271972"/>
                  <a:pt x="2955820" y="5263923"/>
                </a:cubicBezTo>
                <a:cubicBezTo>
                  <a:pt x="2960072" y="5255874"/>
                  <a:pt x="2966168" y="5249226"/>
                  <a:pt x="2974418" y="5241844"/>
                </a:cubicBezTo>
                <a:cubicBezTo>
                  <a:pt x="2971230" y="5256638"/>
                  <a:pt x="2974979" y="5266020"/>
                  <a:pt x="2985510" y="5271059"/>
                </a:cubicBezTo>
                <a:cubicBezTo>
                  <a:pt x="2991198" y="5274196"/>
                  <a:pt x="2995668" y="5271657"/>
                  <a:pt x="2995606" y="5265078"/>
                </a:cubicBezTo>
                <a:cubicBezTo>
                  <a:pt x="2994388" y="5259402"/>
                  <a:pt x="2995170" y="5254058"/>
                  <a:pt x="2995952" y="5248715"/>
                </a:cubicBezTo>
                <a:cubicBezTo>
                  <a:pt x="2998141" y="5233754"/>
                  <a:pt x="3007393" y="5226538"/>
                  <a:pt x="3021551" y="5227802"/>
                </a:cubicBezTo>
                <a:lnTo>
                  <a:pt x="3023546" y="5228135"/>
                </a:lnTo>
                <a:lnTo>
                  <a:pt x="3025629" y="5215681"/>
                </a:lnTo>
                <a:lnTo>
                  <a:pt x="3032683" y="5203339"/>
                </a:lnTo>
                <a:lnTo>
                  <a:pt x="3031618" y="5201017"/>
                </a:lnTo>
                <a:cubicBezTo>
                  <a:pt x="3032009" y="5198346"/>
                  <a:pt x="3033704" y="5197260"/>
                  <a:pt x="3035822" y="5196792"/>
                </a:cubicBezTo>
                <a:lnTo>
                  <a:pt x="3035866" y="5196788"/>
                </a:lnTo>
                <a:lnTo>
                  <a:pt x="3039011" y="5178881"/>
                </a:lnTo>
                <a:cubicBezTo>
                  <a:pt x="3038574" y="5175809"/>
                  <a:pt x="3038266" y="5171762"/>
                  <a:pt x="3038652" y="5168842"/>
                </a:cubicBezTo>
                <a:cubicBezTo>
                  <a:pt x="3041709" y="5158435"/>
                  <a:pt x="3035134" y="5157220"/>
                  <a:pt x="3029124" y="5158105"/>
                </a:cubicBezTo>
                <a:cubicBezTo>
                  <a:pt x="3021599" y="5157713"/>
                  <a:pt x="3013558" y="5161215"/>
                  <a:pt x="3008293" y="5169218"/>
                </a:cubicBezTo>
                <a:cubicBezTo>
                  <a:pt x="3003720" y="5178348"/>
                  <a:pt x="2997839" y="5178259"/>
                  <a:pt x="2990698" y="5174945"/>
                </a:cubicBezTo>
                <a:cubicBezTo>
                  <a:pt x="2989183" y="5173668"/>
                  <a:pt x="2987539" y="5173364"/>
                  <a:pt x="2985896" y="5173060"/>
                </a:cubicBezTo>
                <a:cubicBezTo>
                  <a:pt x="2979578" y="5169899"/>
                  <a:pt x="2975083" y="5172061"/>
                  <a:pt x="2973925" y="5180823"/>
                </a:cubicBezTo>
                <a:cubicBezTo>
                  <a:pt x="2973155" y="5186665"/>
                  <a:pt x="2970996" y="5190257"/>
                  <a:pt x="2966836" y="5183504"/>
                </a:cubicBezTo>
                <a:cubicBezTo>
                  <a:pt x="2961726" y="5177573"/>
                  <a:pt x="2956358" y="5173589"/>
                  <a:pt x="2949962" y="5177394"/>
                </a:cubicBezTo>
                <a:cubicBezTo>
                  <a:pt x="2942873" y="5180075"/>
                  <a:pt x="2938686" y="5186283"/>
                  <a:pt x="2938351" y="5195198"/>
                </a:cubicBezTo>
                <a:cubicBezTo>
                  <a:pt x="2938145" y="5203139"/>
                  <a:pt x="2934215" y="5207400"/>
                  <a:pt x="2928076" y="5209258"/>
                </a:cubicBezTo>
                <a:cubicBezTo>
                  <a:pt x="2922759" y="5211268"/>
                  <a:pt x="2916877" y="5211179"/>
                  <a:pt x="2915028" y="5218817"/>
                </a:cubicBezTo>
                <a:cubicBezTo>
                  <a:pt x="2914642" y="5221737"/>
                  <a:pt x="2912433" y="5219335"/>
                  <a:pt x="2911740" y="5218210"/>
                </a:cubicBezTo>
                <a:cubicBezTo>
                  <a:pt x="2905550" y="5214074"/>
                  <a:pt x="2906450" y="5207259"/>
                  <a:pt x="2907350" y="5200443"/>
                </a:cubicBezTo>
                <a:cubicBezTo>
                  <a:pt x="2908198" y="5187634"/>
                  <a:pt x="2904423" y="5177960"/>
                  <a:pt x="2895074" y="5172244"/>
                </a:cubicBezTo>
                <a:cubicBezTo>
                  <a:pt x="2894253" y="5172092"/>
                  <a:pt x="2893432" y="5171941"/>
                  <a:pt x="2893303" y="5172914"/>
                </a:cubicBezTo>
                <a:cubicBezTo>
                  <a:pt x="2886264" y="5181588"/>
                  <a:pt x="2877609" y="5176997"/>
                  <a:pt x="2869390" y="5175478"/>
                </a:cubicBezTo>
                <a:cubicBezTo>
                  <a:pt x="2856933" y="5174176"/>
                  <a:pt x="2854082" y="5176641"/>
                  <a:pt x="2849689" y="5190791"/>
                </a:cubicBezTo>
                <a:cubicBezTo>
                  <a:pt x="2842805" y="5185530"/>
                  <a:pt x="2841804" y="5180358"/>
                  <a:pt x="2844862" y="5169952"/>
                </a:cubicBezTo>
                <a:cubicBezTo>
                  <a:pt x="2850720" y="5151086"/>
                  <a:pt x="2850720" y="5151086"/>
                  <a:pt x="2834332" y="5154044"/>
                </a:cubicBezTo>
                <a:cubicBezTo>
                  <a:pt x="2814786" y="5155420"/>
                  <a:pt x="2799144" y="5165496"/>
                  <a:pt x="2787532" y="5183300"/>
                </a:cubicBezTo>
                <a:cubicBezTo>
                  <a:pt x="2783346" y="5189508"/>
                  <a:pt x="2779544" y="5192796"/>
                  <a:pt x="2773662" y="5192707"/>
                </a:cubicBezTo>
                <a:cubicBezTo>
                  <a:pt x="2766008" y="5193287"/>
                  <a:pt x="2761334" y="5190429"/>
                  <a:pt x="2760847" y="5181364"/>
                </a:cubicBezTo>
                <a:cubicBezTo>
                  <a:pt x="2758356" y="5161953"/>
                  <a:pt x="2753812" y="5158121"/>
                  <a:pt x="2737552" y="5160105"/>
                </a:cubicBezTo>
                <a:cubicBezTo>
                  <a:pt x="2734136" y="5160472"/>
                  <a:pt x="2731671" y="5160016"/>
                  <a:pt x="2728383" y="5159409"/>
                </a:cubicBezTo>
                <a:cubicBezTo>
                  <a:pt x="2727690" y="5158284"/>
                  <a:pt x="2727690" y="5158284"/>
                  <a:pt x="2726868" y="5158132"/>
                </a:cubicBezTo>
                <a:cubicBezTo>
                  <a:pt x="2726868" y="5158132"/>
                  <a:pt x="2727562" y="5159257"/>
                  <a:pt x="2727432" y="5160231"/>
                </a:cubicBezTo>
                <a:cubicBezTo>
                  <a:pt x="2727047" y="5163152"/>
                  <a:pt x="2727355" y="5167198"/>
                  <a:pt x="2727792" y="5170271"/>
                </a:cubicBezTo>
                <a:cubicBezTo>
                  <a:pt x="2729280" y="5184509"/>
                  <a:pt x="2721292" y="5194004"/>
                  <a:pt x="2708834" y="5192702"/>
                </a:cubicBezTo>
                <a:cubicBezTo>
                  <a:pt x="2701438" y="5191335"/>
                  <a:pt x="2695119" y="5188173"/>
                  <a:pt x="2690008" y="5182243"/>
                </a:cubicBezTo>
                <a:cubicBezTo>
                  <a:pt x="2685592" y="5177438"/>
                  <a:pt x="2680788" y="5175553"/>
                  <a:pt x="2675214" y="5179510"/>
                </a:cubicBezTo>
                <a:cubicBezTo>
                  <a:pt x="2672363" y="5181976"/>
                  <a:pt x="2667868" y="5184138"/>
                  <a:pt x="2666046" y="5178814"/>
                </a:cubicBezTo>
                <a:cubicBezTo>
                  <a:pt x="2665044" y="5173642"/>
                  <a:pt x="2664864" y="5168622"/>
                  <a:pt x="2669488" y="5165486"/>
                </a:cubicBezTo>
                <a:cubicBezTo>
                  <a:pt x="2686646" y="5156688"/>
                  <a:pt x="2694662" y="5134230"/>
                  <a:pt x="2712386" y="5127530"/>
                </a:cubicBezTo>
                <a:cubicBezTo>
                  <a:pt x="2716751" y="5126342"/>
                  <a:pt x="2719166" y="5120804"/>
                  <a:pt x="2720630" y="5116088"/>
                </a:cubicBezTo>
                <a:cubicBezTo>
                  <a:pt x="2723252" y="5102608"/>
                  <a:pt x="2731112" y="5094086"/>
                  <a:pt x="2739666" y="5086690"/>
                </a:cubicBezTo>
                <a:cubicBezTo>
                  <a:pt x="2747140" y="5081089"/>
                  <a:pt x="2754744" y="5074513"/>
                  <a:pt x="2760266" y="5064562"/>
                </a:cubicBezTo>
                <a:cubicBezTo>
                  <a:pt x="2764454" y="5058354"/>
                  <a:pt x="2767742" y="5058961"/>
                  <a:pt x="2771080" y="5065563"/>
                </a:cubicBezTo>
                <a:cubicBezTo>
                  <a:pt x="2772595" y="5066840"/>
                  <a:pt x="2772210" y="5069761"/>
                  <a:pt x="2774675" y="5070216"/>
                </a:cubicBezTo>
                <a:cubicBezTo>
                  <a:pt x="2776705" y="5067598"/>
                  <a:pt x="2775318" y="5065347"/>
                  <a:pt x="2775703" y="5062427"/>
                </a:cubicBezTo>
                <a:cubicBezTo>
                  <a:pt x="2775216" y="5053360"/>
                  <a:pt x="2783076" y="5044838"/>
                  <a:pt x="2790474" y="5046204"/>
                </a:cubicBezTo>
                <a:cubicBezTo>
                  <a:pt x="2795276" y="5048089"/>
                  <a:pt x="2794763" y="5051984"/>
                  <a:pt x="2795070" y="5056030"/>
                </a:cubicBezTo>
                <a:cubicBezTo>
                  <a:pt x="2794556" y="5059924"/>
                  <a:pt x="2793914" y="5064793"/>
                  <a:pt x="2797330" y="5064426"/>
                </a:cubicBezTo>
                <a:cubicBezTo>
                  <a:pt x="2801440" y="5065185"/>
                  <a:pt x="2804419" y="5061746"/>
                  <a:pt x="2805062" y="5056878"/>
                </a:cubicBezTo>
                <a:cubicBezTo>
                  <a:pt x="2804496" y="5054779"/>
                  <a:pt x="2804754" y="5052832"/>
                  <a:pt x="2804882" y="5051858"/>
                </a:cubicBezTo>
                <a:cubicBezTo>
                  <a:pt x="2805088" y="5043917"/>
                  <a:pt x="2808326" y="5038531"/>
                  <a:pt x="2815158" y="5037798"/>
                </a:cubicBezTo>
                <a:cubicBezTo>
                  <a:pt x="2822940" y="5036244"/>
                  <a:pt x="2830722" y="5034688"/>
                  <a:pt x="2837683" y="5032982"/>
                </a:cubicBezTo>
                <a:cubicBezTo>
                  <a:pt x="2844516" y="5032249"/>
                  <a:pt x="2849267" y="5028140"/>
                  <a:pt x="2851118" y="5020502"/>
                </a:cubicBezTo>
                <a:cubicBezTo>
                  <a:pt x="2852710" y="5014812"/>
                  <a:pt x="2854482" y="5014142"/>
                  <a:pt x="2858206" y="5017822"/>
                </a:cubicBezTo>
                <a:cubicBezTo>
                  <a:pt x="2862495" y="5023601"/>
                  <a:pt x="2868506" y="5022717"/>
                  <a:pt x="2874516" y="5021832"/>
                </a:cubicBezTo>
                <a:cubicBezTo>
                  <a:pt x="2891288" y="5015953"/>
                  <a:pt x="2907290" y="5015916"/>
                  <a:pt x="2923214" y="5022847"/>
                </a:cubicBezTo>
                <a:cubicBezTo>
                  <a:pt x="2931176" y="5026313"/>
                  <a:pt x="2941630" y="5017272"/>
                  <a:pt x="2943044" y="5006562"/>
                </a:cubicBezTo>
                <a:cubicBezTo>
                  <a:pt x="2943430" y="5003641"/>
                  <a:pt x="2940398" y="5001087"/>
                  <a:pt x="2939012" y="4998836"/>
                </a:cubicBezTo>
                <a:cubicBezTo>
                  <a:pt x="2933851" y="4986911"/>
                  <a:pt x="2925324" y="4981347"/>
                  <a:pt x="2914690" y="4985367"/>
                </a:cubicBezTo>
                <a:cubicBezTo>
                  <a:pt x="2911967" y="4986859"/>
                  <a:pt x="2910324" y="4986555"/>
                  <a:pt x="2909065" y="4983331"/>
                </a:cubicBezTo>
                <a:cubicBezTo>
                  <a:pt x="2907679" y="4981080"/>
                  <a:pt x="2908886" y="4978311"/>
                  <a:pt x="2910787" y="4976668"/>
                </a:cubicBezTo>
                <a:cubicBezTo>
                  <a:pt x="2910915" y="4975693"/>
                  <a:pt x="2911737" y="4975845"/>
                  <a:pt x="2911866" y="4974871"/>
                </a:cubicBezTo>
                <a:cubicBezTo>
                  <a:pt x="2913895" y="4972254"/>
                  <a:pt x="2920599" y="4972495"/>
                  <a:pt x="2916310" y="4966716"/>
                </a:cubicBezTo>
                <a:cubicBezTo>
                  <a:pt x="2912843" y="4961088"/>
                  <a:pt x="2909042" y="4964376"/>
                  <a:pt x="2905933" y="4968789"/>
                </a:cubicBezTo>
                <a:cubicBezTo>
                  <a:pt x="2904982" y="4969611"/>
                  <a:pt x="2903904" y="4971406"/>
                  <a:pt x="2902825" y="4973202"/>
                </a:cubicBezTo>
                <a:cubicBezTo>
                  <a:pt x="2901746" y="4974998"/>
                  <a:pt x="2899845" y="4976641"/>
                  <a:pt x="2897379" y="4976185"/>
                </a:cubicBezTo>
                <a:cubicBezTo>
                  <a:pt x="2895042" y="4974757"/>
                  <a:pt x="2897072" y="4972139"/>
                  <a:pt x="2896507" y="4970040"/>
                </a:cubicBezTo>
                <a:cubicBezTo>
                  <a:pt x="2893940" y="4957597"/>
                  <a:pt x="2889393" y="4953766"/>
                  <a:pt x="2880018" y="4961011"/>
                </a:cubicBezTo>
                <a:cubicBezTo>
                  <a:pt x="2855564" y="4980431"/>
                  <a:pt x="2828622" y="4980442"/>
                  <a:pt x="2801499" y="4975432"/>
                </a:cubicBezTo>
                <a:cubicBezTo>
                  <a:pt x="2794924" y="4974218"/>
                  <a:pt x="2788348" y="4973004"/>
                  <a:pt x="2782596" y="4971940"/>
                </a:cubicBezTo>
                <a:cubicBezTo>
                  <a:pt x="2772732" y="4970119"/>
                  <a:pt x="2763178" y="4972343"/>
                  <a:pt x="2754188" y="4976667"/>
                </a:cubicBezTo>
                <a:cubicBezTo>
                  <a:pt x="2747920" y="4979500"/>
                  <a:pt x="2739882" y="4983001"/>
                  <a:pt x="2733384" y="4974820"/>
                </a:cubicBezTo>
                <a:cubicBezTo>
                  <a:pt x="2728402" y="4967915"/>
                  <a:pt x="2728249" y="4949934"/>
                  <a:pt x="2731742" y="4942600"/>
                </a:cubicBezTo>
                <a:cubicBezTo>
                  <a:pt x="2735236" y="4935266"/>
                  <a:pt x="2740246" y="4929210"/>
                  <a:pt x="2747026" y="4922484"/>
                </a:cubicBezTo>
                <a:cubicBezTo>
                  <a:pt x="2744406" y="4935963"/>
                  <a:pt x="2747488" y="4944511"/>
                  <a:pt x="2756142" y="4949102"/>
                </a:cubicBezTo>
                <a:cubicBezTo>
                  <a:pt x="2760817" y="4951960"/>
                  <a:pt x="2764490" y="4949646"/>
                  <a:pt x="2764439" y="4943653"/>
                </a:cubicBezTo>
                <a:cubicBezTo>
                  <a:pt x="2763438" y="4938481"/>
                  <a:pt x="2764080" y="4933612"/>
                  <a:pt x="2764724" y="4928744"/>
                </a:cubicBezTo>
                <a:cubicBezTo>
                  <a:pt x="2766522" y="4915113"/>
                  <a:pt x="2774126" y="4908538"/>
                  <a:pt x="2785761" y="4909690"/>
                </a:cubicBezTo>
                <a:cubicBezTo>
                  <a:pt x="2788226" y="4910146"/>
                  <a:pt x="2790692" y="4910601"/>
                  <a:pt x="2793158" y="4911056"/>
                </a:cubicBezTo>
                <a:cubicBezTo>
                  <a:pt x="2796574" y="4910690"/>
                  <a:pt x="2800118" y="4909349"/>
                  <a:pt x="2801583" y="4904633"/>
                </a:cubicBezTo>
                <a:cubicBezTo>
                  <a:pt x="2803740" y="4901042"/>
                  <a:pt x="2800710" y="4898488"/>
                  <a:pt x="2798502" y="4896085"/>
                </a:cubicBezTo>
                <a:cubicBezTo>
                  <a:pt x="2796422" y="4892708"/>
                  <a:pt x="2792569" y="4890003"/>
                  <a:pt x="2794034" y="4885286"/>
                </a:cubicBezTo>
                <a:cubicBezTo>
                  <a:pt x="2794676" y="4880418"/>
                  <a:pt x="2799607" y="4881329"/>
                  <a:pt x="2803023" y="4880963"/>
                </a:cubicBezTo>
                <a:cubicBezTo>
                  <a:pt x="2844916" y="4869750"/>
                  <a:pt x="2887296" y="4867603"/>
                  <a:pt x="2929625" y="4859463"/>
                </a:cubicBezTo>
                <a:cubicBezTo>
                  <a:pt x="2943418" y="4857024"/>
                  <a:pt x="2957210" y="4854584"/>
                  <a:pt x="2971260" y="4850198"/>
                </a:cubicBezTo>
                <a:cubicBezTo>
                  <a:pt x="2976577" y="4848188"/>
                  <a:pt x="2979736" y="4849769"/>
                  <a:pt x="2984410" y="4852627"/>
                </a:cubicBezTo>
                <a:cubicBezTo>
                  <a:pt x="2995017" y="4861567"/>
                  <a:pt x="2995017" y="4861567"/>
                  <a:pt x="3004084" y="4850277"/>
                </a:cubicBezTo>
                <a:cubicBezTo>
                  <a:pt x="3007731" y="4860924"/>
                  <a:pt x="3001258" y="4871696"/>
                  <a:pt x="3004904" y="4882344"/>
                </a:cubicBezTo>
                <a:cubicBezTo>
                  <a:pt x="3010170" y="4874340"/>
                  <a:pt x="3017516" y="4869712"/>
                  <a:pt x="3024862" y="4865085"/>
                </a:cubicBezTo>
                <a:cubicBezTo>
                  <a:pt x="3033030" y="4860609"/>
                  <a:pt x="3038990" y="4853731"/>
                  <a:pt x="3043434" y="4845575"/>
                </a:cubicBezTo>
                <a:cubicBezTo>
                  <a:pt x="3055174" y="4826799"/>
                  <a:pt x="3072255" y="4824967"/>
                  <a:pt x="3085121" y="4842304"/>
                </a:cubicBezTo>
                <a:cubicBezTo>
                  <a:pt x="3088716" y="4846957"/>
                  <a:pt x="3091490" y="4851459"/>
                  <a:pt x="3094263" y="4855961"/>
                </a:cubicBezTo>
                <a:cubicBezTo>
                  <a:pt x="3097730" y="4861588"/>
                  <a:pt x="3101146" y="4861221"/>
                  <a:pt x="3103690" y="4854710"/>
                </a:cubicBezTo>
                <a:cubicBezTo>
                  <a:pt x="3103946" y="4852763"/>
                  <a:pt x="3104897" y="4851941"/>
                  <a:pt x="3105154" y="4849993"/>
                </a:cubicBezTo>
                <a:cubicBezTo>
                  <a:pt x="3111962" y="4830306"/>
                  <a:pt x="3121774" y="4826134"/>
                  <a:pt x="3137648" y="4827071"/>
                </a:cubicBezTo>
                <a:cubicBezTo>
                  <a:pt x="3149282" y="4828223"/>
                  <a:pt x="3160916" y="4829374"/>
                  <a:pt x="3172244" y="4826479"/>
                </a:cubicBezTo>
                <a:cubicBezTo>
                  <a:pt x="3180026" y="4824925"/>
                  <a:pt x="3188117" y="4827416"/>
                  <a:pt x="3193664" y="4836420"/>
                </a:cubicBezTo>
                <a:lnTo>
                  <a:pt x="3196909" y="4834506"/>
                </a:lnTo>
                <a:lnTo>
                  <a:pt x="3196925" y="4834471"/>
                </a:lnTo>
                <a:lnTo>
                  <a:pt x="3197053" y="4834421"/>
                </a:lnTo>
                <a:lnTo>
                  <a:pt x="3216034" y="4823222"/>
                </a:lnTo>
                <a:lnTo>
                  <a:pt x="3234064" y="4825396"/>
                </a:lnTo>
                <a:lnTo>
                  <a:pt x="3249778" y="4809341"/>
                </a:lnTo>
                <a:cubicBezTo>
                  <a:pt x="3271126" y="4796478"/>
                  <a:pt x="3292910" y="4794633"/>
                  <a:pt x="3316382" y="4795259"/>
                </a:cubicBezTo>
                <a:cubicBezTo>
                  <a:pt x="3345854" y="4796886"/>
                  <a:pt x="3374795" y="4795139"/>
                  <a:pt x="3402674" y="4786647"/>
                </a:cubicBezTo>
                <a:cubicBezTo>
                  <a:pt x="3405830" y="4786079"/>
                  <a:pt x="3408988" y="4785509"/>
                  <a:pt x="3410300" y="4783539"/>
                </a:cubicBezTo>
                <a:cubicBezTo>
                  <a:pt x="3417396" y="4777058"/>
                  <a:pt x="3417020" y="4772617"/>
                  <a:pt x="3408176" y="4770049"/>
                </a:cubicBezTo>
                <a:cubicBezTo>
                  <a:pt x="3399332" y="4767480"/>
                  <a:pt x="3393800" y="4763275"/>
                  <a:pt x="3397521" y="4751853"/>
                </a:cubicBezTo>
                <a:cubicBezTo>
                  <a:pt x="3399146" y="4747746"/>
                  <a:pt x="3396146" y="4747246"/>
                  <a:pt x="3393145" y="4746746"/>
                </a:cubicBezTo>
                <a:cubicBezTo>
                  <a:pt x="3389990" y="4747315"/>
                  <a:pt x="3386301" y="4744512"/>
                  <a:pt x="3385519" y="4749854"/>
                </a:cubicBezTo>
                <a:cubicBezTo>
                  <a:pt x="3384738" y="4755197"/>
                  <a:pt x="3384642" y="4762844"/>
                  <a:pt x="3378330" y="4763981"/>
                </a:cubicBezTo>
                <a:cubicBezTo>
                  <a:pt x="3375173" y="4764550"/>
                  <a:pt x="3373118" y="4762841"/>
                  <a:pt x="3371306" y="4760348"/>
                </a:cubicBezTo>
                <a:lnTo>
                  <a:pt x="3366560" y="4753261"/>
                </a:lnTo>
                <a:lnTo>
                  <a:pt x="3320665" y="4767458"/>
                </a:lnTo>
                <a:cubicBezTo>
                  <a:pt x="3303797" y="4771028"/>
                  <a:pt x="3286688" y="4773339"/>
                  <a:pt x="3269622" y="4775248"/>
                </a:cubicBezTo>
                <a:cubicBezTo>
                  <a:pt x="3257180" y="4776930"/>
                  <a:pt x="3246428" y="4777190"/>
                  <a:pt x="3235494" y="4779064"/>
                </a:cubicBezTo>
                <a:cubicBezTo>
                  <a:pt x="3220030" y="4780359"/>
                  <a:pt x="3205111" y="4776813"/>
                  <a:pt x="3192608" y="4765393"/>
                </a:cubicBezTo>
                <a:cubicBezTo>
                  <a:pt x="3178596" y="4753779"/>
                  <a:pt x="3169173" y="4755846"/>
                  <a:pt x="3158298" y="4770823"/>
                </a:cubicBezTo>
                <a:cubicBezTo>
                  <a:pt x="3156244" y="4775470"/>
                  <a:pt x="3154371" y="4778504"/>
                  <a:pt x="3152317" y="4783152"/>
                </a:cubicBezTo>
                <a:cubicBezTo>
                  <a:pt x="3144346" y="4772310"/>
                  <a:pt x="3147306" y="4759596"/>
                  <a:pt x="3145374" y="4749527"/>
                </a:cubicBezTo>
                <a:cubicBezTo>
                  <a:pt x="3144590" y="4742881"/>
                  <a:pt x="3145133" y="4738040"/>
                  <a:pt x="3139275" y="4735653"/>
                </a:cubicBezTo>
                <a:cubicBezTo>
                  <a:pt x="3124536" y="4730493"/>
                  <a:pt x="3118256" y="4718233"/>
                  <a:pt x="3112156" y="4704358"/>
                </a:cubicBezTo>
                <a:lnTo>
                  <a:pt x="3110460" y="4700969"/>
                </a:lnTo>
                <a:lnTo>
                  <a:pt x="3101180" y="4701492"/>
                </a:lnTo>
                <a:cubicBezTo>
                  <a:pt x="3096554" y="4703014"/>
                  <a:pt x="3091536" y="4705804"/>
                  <a:pt x="3086082" y="4709821"/>
                </a:cubicBezTo>
                <a:lnTo>
                  <a:pt x="3081562" y="4711845"/>
                </a:lnTo>
                <a:lnTo>
                  <a:pt x="3082014" y="4713595"/>
                </a:lnTo>
                <a:cubicBezTo>
                  <a:pt x="3082254" y="4725083"/>
                  <a:pt x="3078146" y="4734378"/>
                  <a:pt x="3069326" y="4744706"/>
                </a:cubicBezTo>
                <a:cubicBezTo>
                  <a:pt x="3067786" y="4737962"/>
                  <a:pt x="3068557" y="4731104"/>
                  <a:pt x="3068694" y="4724780"/>
                </a:cubicBezTo>
                <a:lnTo>
                  <a:pt x="3065919" y="4714321"/>
                </a:lnTo>
                <a:lnTo>
                  <a:pt x="3052144" y="4713335"/>
                </a:lnTo>
                <a:cubicBezTo>
                  <a:pt x="3047054" y="4713992"/>
                  <a:pt x="3042122" y="4716181"/>
                  <a:pt x="3037262" y="4721392"/>
                </a:cubicBezTo>
                <a:cubicBezTo>
                  <a:pt x="3033324" y="4727304"/>
                  <a:pt x="3030418" y="4719157"/>
                  <a:pt x="3027886" y="4715452"/>
                </a:cubicBezTo>
                <a:cubicBezTo>
                  <a:pt x="3026199" y="4712981"/>
                  <a:pt x="3026824" y="4708707"/>
                  <a:pt x="3027294" y="4705500"/>
                </a:cubicBezTo>
                <a:lnTo>
                  <a:pt x="3027791" y="4702717"/>
                </a:lnTo>
                <a:lnTo>
                  <a:pt x="3022320" y="4701250"/>
                </a:lnTo>
                <a:lnTo>
                  <a:pt x="3021104" y="4697716"/>
                </a:lnTo>
                <a:lnTo>
                  <a:pt x="3014914" y="4696460"/>
                </a:lnTo>
                <a:cubicBezTo>
                  <a:pt x="3011192" y="4696524"/>
                  <a:pt x="3007496" y="4697276"/>
                  <a:pt x="3003760" y="4698296"/>
                </a:cubicBezTo>
                <a:cubicBezTo>
                  <a:pt x="2999448" y="4699767"/>
                  <a:pt x="2997822" y="4703875"/>
                  <a:pt x="2997039" y="4709218"/>
                </a:cubicBezTo>
                <a:cubicBezTo>
                  <a:pt x="2993694" y="4725080"/>
                  <a:pt x="2988068" y="4728522"/>
                  <a:pt x="2973066" y="4726022"/>
                </a:cubicBezTo>
                <a:cubicBezTo>
                  <a:pt x="2969222" y="4724288"/>
                  <a:pt x="2967535" y="4721818"/>
                  <a:pt x="2970004" y="4718945"/>
                </a:cubicBezTo>
                <a:cubicBezTo>
                  <a:pt x="2976569" y="4709091"/>
                  <a:pt x="2969881" y="4705788"/>
                  <a:pt x="2964192" y="4702651"/>
                </a:cubicBezTo>
                <a:cubicBezTo>
                  <a:pt x="2957505" y="4699348"/>
                  <a:pt x="2950192" y="4700318"/>
                  <a:pt x="2944034" y="4700387"/>
                </a:cubicBezTo>
                <a:cubicBezTo>
                  <a:pt x="2936878" y="4700290"/>
                  <a:pt x="2929876" y="4699124"/>
                  <a:pt x="2922407" y="4701163"/>
                </a:cubicBezTo>
                <a:cubicBezTo>
                  <a:pt x="2916937" y="4703536"/>
                  <a:pt x="2914874" y="4696625"/>
                  <a:pt x="2914501" y="4692183"/>
                </a:cubicBezTo>
                <a:cubicBezTo>
                  <a:pt x="2914596" y="4684536"/>
                  <a:pt x="2911751" y="4682968"/>
                  <a:pt x="2905438" y="4684105"/>
                </a:cubicBezTo>
                <a:cubicBezTo>
                  <a:pt x="2903281" y="4684841"/>
                  <a:pt x="2901125" y="4685576"/>
                  <a:pt x="2898124" y="4685076"/>
                </a:cubicBezTo>
                <a:cubicBezTo>
                  <a:pt x="2894968" y="4685645"/>
                  <a:pt x="2890810" y="4686047"/>
                  <a:pt x="2888280" y="4682341"/>
                </a:cubicBezTo>
                <a:cubicBezTo>
                  <a:pt x="2886748" y="4678803"/>
                  <a:pt x="2891062" y="4677332"/>
                  <a:pt x="2892531" y="4674292"/>
                </a:cubicBezTo>
                <a:cubicBezTo>
                  <a:pt x="2897938" y="4665341"/>
                  <a:pt x="2895721" y="4659499"/>
                  <a:pt x="2881876" y="4656097"/>
                </a:cubicBezTo>
                <a:lnTo>
                  <a:pt x="2884021" y="4641435"/>
                </a:lnTo>
                <a:lnTo>
                  <a:pt x="2882469" y="4640593"/>
                </a:lnTo>
                <a:cubicBezTo>
                  <a:pt x="2870185" y="4635748"/>
                  <a:pt x="2857620" y="4631685"/>
                  <a:pt x="2845238" y="4626008"/>
                </a:cubicBezTo>
                <a:cubicBezTo>
                  <a:pt x="2830682" y="4619235"/>
                  <a:pt x="2819204" y="4625951"/>
                  <a:pt x="2811350" y="4641313"/>
                </a:cubicBezTo>
                <a:cubicBezTo>
                  <a:pt x="2809296" y="4645961"/>
                  <a:pt x="2807242" y="4650608"/>
                  <a:pt x="2805188" y="4655255"/>
                </a:cubicBezTo>
                <a:cubicBezTo>
                  <a:pt x="2799569" y="4664357"/>
                  <a:pt x="2793348" y="4665197"/>
                  <a:pt x="2788214" y="4656357"/>
                </a:cubicBezTo>
                <a:cubicBezTo>
                  <a:pt x="2786704" y="4656163"/>
                  <a:pt x="2786886" y="4654550"/>
                  <a:pt x="2785376" y="4654356"/>
                </a:cubicBezTo>
                <a:cubicBezTo>
                  <a:pt x="2773598" y="4636482"/>
                  <a:pt x="2773598" y="4636482"/>
                  <a:pt x="2761032" y="4652878"/>
                </a:cubicBezTo>
                <a:cubicBezTo>
                  <a:pt x="2748104" y="4672502"/>
                  <a:pt x="2731312" y="4671990"/>
                  <a:pt x="2718206" y="4652309"/>
                </a:cubicBezTo>
                <a:cubicBezTo>
                  <a:pt x="2706248" y="4636047"/>
                  <a:pt x="2698880" y="4633467"/>
                  <a:pt x="2679670" y="4640829"/>
                </a:cubicBezTo>
                <a:cubicBezTo>
                  <a:pt x="2660460" y="4648192"/>
                  <a:pt x="2641252" y="4655555"/>
                  <a:pt x="2621257" y="4656270"/>
                </a:cubicBezTo>
                <a:cubicBezTo>
                  <a:pt x="2607304" y="4657757"/>
                  <a:pt x="2595404" y="4654598"/>
                  <a:pt x="2585740" y="4645177"/>
                </a:cubicBezTo>
                <a:cubicBezTo>
                  <a:pt x="2574748" y="4633950"/>
                  <a:pt x="2566836" y="4636211"/>
                  <a:pt x="2559344" y="4648347"/>
                </a:cubicBezTo>
                <a:cubicBezTo>
                  <a:pt x="2550161" y="4661903"/>
                  <a:pt x="2550161" y="4661903"/>
                  <a:pt x="2542733" y="4646222"/>
                </a:cubicBezTo>
                <a:cubicBezTo>
                  <a:pt x="2538144" y="4632540"/>
                  <a:pt x="2532044" y="4618666"/>
                  <a:pt x="2527274" y="4606597"/>
                </a:cubicBezTo>
                <a:cubicBezTo>
                  <a:pt x="2522563" y="4607631"/>
                  <a:pt x="2523528" y="4612665"/>
                  <a:pt x="2521655" y="4615699"/>
                </a:cubicBezTo>
                <a:cubicBezTo>
                  <a:pt x="2515312" y="4631254"/>
                  <a:pt x="2505344" y="4638163"/>
                  <a:pt x="2488914" y="4634424"/>
                </a:cubicBezTo>
                <a:cubicBezTo>
                  <a:pt x="2475324" y="4632685"/>
                  <a:pt x="2461914" y="4629332"/>
                  <a:pt x="2448324" y="4627593"/>
                </a:cubicBezTo>
                <a:cubicBezTo>
                  <a:pt x="2421324" y="4622500"/>
                  <a:pt x="2401752" y="4633090"/>
                  <a:pt x="2386768" y="4657362"/>
                </a:cubicBezTo>
                <a:cubicBezTo>
                  <a:pt x="2380969" y="4668076"/>
                  <a:pt x="2375169" y="4678792"/>
                  <a:pt x="2369188" y="4691120"/>
                </a:cubicBezTo>
                <a:cubicBezTo>
                  <a:pt x="2367134" y="4695768"/>
                  <a:pt x="2363388" y="4701835"/>
                  <a:pt x="2357529" y="4699449"/>
                </a:cubicBezTo>
                <a:cubicBezTo>
                  <a:pt x="2351670" y="4697062"/>
                  <a:pt x="2353906" y="4690801"/>
                  <a:pt x="2354450" y="4685960"/>
                </a:cubicBezTo>
                <a:cubicBezTo>
                  <a:pt x="2355538" y="4676279"/>
                  <a:pt x="2358136" y="4666792"/>
                  <a:pt x="2351312" y="4659371"/>
                </a:cubicBezTo>
                <a:cubicBezTo>
                  <a:pt x="2347326" y="4653951"/>
                  <a:pt x="2352218" y="4651303"/>
                  <a:pt x="2354272" y="4646656"/>
                </a:cubicBezTo>
                <a:cubicBezTo>
                  <a:pt x="2362126" y="4631293"/>
                  <a:pt x="2359832" y="4624453"/>
                  <a:pt x="2343221" y="4622327"/>
                </a:cubicBezTo>
                <a:cubicBezTo>
                  <a:pt x="2323590" y="4619815"/>
                  <a:pt x="2303596" y="4620530"/>
                  <a:pt x="2284931" y="4623051"/>
                </a:cubicBezTo>
                <a:cubicBezTo>
                  <a:pt x="2274180" y="4623312"/>
                  <a:pt x="2262883" y="4628414"/>
                  <a:pt x="2255573" y="4638936"/>
                </a:cubicBezTo>
                <a:cubicBezTo>
                  <a:pt x="2249954" y="4648038"/>
                  <a:pt x="2241860" y="4651911"/>
                  <a:pt x="2229960" y="4648752"/>
                </a:cubicBezTo>
                <a:cubicBezTo>
                  <a:pt x="2195773" y="4639467"/>
                  <a:pt x="2161462" y="4644898"/>
                  <a:pt x="2127938" y="4656975"/>
                </a:cubicBezTo>
                <a:cubicBezTo>
                  <a:pt x="2126246" y="4658395"/>
                  <a:pt x="2126246" y="4658395"/>
                  <a:pt x="2124736" y="4658202"/>
                </a:cubicBezTo>
                <a:cubicBezTo>
                  <a:pt x="2081787" y="4672347"/>
                  <a:pt x="2070070" y="4667574"/>
                  <a:pt x="2048388" y="4628790"/>
                </a:cubicBezTo>
                <a:cubicBezTo>
                  <a:pt x="2043496" y="4631438"/>
                  <a:pt x="2046152" y="4635051"/>
                  <a:pt x="2045790" y="4638278"/>
                </a:cubicBezTo>
                <a:cubicBezTo>
                  <a:pt x="2046212" y="4648153"/>
                  <a:pt x="2042648" y="4652608"/>
                  <a:pt x="2032621" y="4646414"/>
                </a:cubicBezTo>
                <a:cubicBezTo>
                  <a:pt x="2029601" y="4646027"/>
                  <a:pt x="2025614" y="4640607"/>
                  <a:pt x="2023742" y="4643641"/>
                </a:cubicBezTo>
                <a:cubicBezTo>
                  <a:pt x="2020178" y="4648095"/>
                  <a:pt x="2021143" y="4653130"/>
                  <a:pt x="2022109" y="4658163"/>
                </a:cubicBezTo>
                <a:cubicBezTo>
                  <a:pt x="2023256" y="4661583"/>
                  <a:pt x="2022894" y="4664810"/>
                  <a:pt x="2024042" y="4668231"/>
                </a:cubicBezTo>
                <a:cubicBezTo>
                  <a:pt x="2024644" y="4676492"/>
                  <a:pt x="2019933" y="4677525"/>
                  <a:pt x="2015765" y="4673718"/>
                </a:cubicBezTo>
                <a:cubicBezTo>
                  <a:pt x="2004229" y="4667332"/>
                  <a:pt x="1994746" y="4656298"/>
                  <a:pt x="1980430" y="4661013"/>
                </a:cubicBezTo>
                <a:cubicBezTo>
                  <a:pt x="1967624" y="4665921"/>
                  <a:pt x="1961462" y="4679864"/>
                  <a:pt x="1954333" y="4688772"/>
                </a:cubicBezTo>
                <a:cubicBezTo>
                  <a:pt x="1938932" y="4662250"/>
                  <a:pt x="1943948" y="4644887"/>
                  <a:pt x="1968594" y="4630037"/>
                </a:cubicBezTo>
                <a:cubicBezTo>
                  <a:pt x="1970104" y="4630230"/>
                  <a:pt x="1971796" y="4628810"/>
                  <a:pt x="1973488" y="4627390"/>
                </a:cubicBezTo>
                <a:cubicBezTo>
                  <a:pt x="1981582" y="4623515"/>
                  <a:pt x="1994206" y="4620220"/>
                  <a:pt x="1992275" y="4610152"/>
                </a:cubicBezTo>
                <a:cubicBezTo>
                  <a:pt x="1989980" y="4603312"/>
                  <a:pt x="1977900" y="4601766"/>
                  <a:pt x="1969020" y="4598992"/>
                </a:cubicBezTo>
                <a:cubicBezTo>
                  <a:pt x="1948060" y="4594674"/>
                  <a:pt x="1926375" y="4596809"/>
                  <a:pt x="1905053" y="4595718"/>
                </a:cubicBezTo>
                <a:cubicBezTo>
                  <a:pt x="1900522" y="4595138"/>
                  <a:pt x="1895811" y="4596171"/>
                  <a:pt x="1891462" y="4593978"/>
                </a:cubicBezTo>
                <a:cubicBezTo>
                  <a:pt x="1879381" y="4592433"/>
                  <a:pt x="1869174" y="4587852"/>
                  <a:pt x="1861501" y="4601601"/>
                </a:cubicBezTo>
                <a:cubicBezTo>
                  <a:pt x="1857754" y="4607669"/>
                  <a:pt x="1848694" y="4606510"/>
                  <a:pt x="1840782" y="4608771"/>
                </a:cubicBezTo>
                <a:cubicBezTo>
                  <a:pt x="1831358" y="4610839"/>
                  <a:pt x="1823264" y="4614712"/>
                  <a:pt x="1821812" y="4627620"/>
                </a:cubicBezTo>
                <a:cubicBezTo>
                  <a:pt x="1818852" y="4640336"/>
                  <a:pt x="1808462" y="4637370"/>
                  <a:pt x="1800549" y="4639631"/>
                </a:cubicBezTo>
                <a:cubicBezTo>
                  <a:pt x="1794146" y="4642085"/>
                  <a:pt x="1787924" y="4642926"/>
                  <a:pt x="1785811" y="4634471"/>
                </a:cubicBezTo>
                <a:cubicBezTo>
                  <a:pt x="1783334" y="4629244"/>
                  <a:pt x="1780496" y="4627245"/>
                  <a:pt x="1775966" y="4626665"/>
                </a:cubicBezTo>
                <a:cubicBezTo>
                  <a:pt x="1763704" y="4626733"/>
                  <a:pt x="1751442" y="4626800"/>
                  <a:pt x="1740268" y="4617186"/>
                </a:cubicBezTo>
                <a:cubicBezTo>
                  <a:pt x="1734590" y="4613186"/>
                  <a:pt x="1729516" y="4617447"/>
                  <a:pt x="1724442" y="4621708"/>
                </a:cubicBezTo>
                <a:cubicBezTo>
                  <a:pt x="1695506" y="4647467"/>
                  <a:pt x="1661377" y="4651284"/>
                  <a:pt x="1626826" y="4645226"/>
                </a:cubicBezTo>
                <a:cubicBezTo>
                  <a:pt x="1610396" y="4641486"/>
                  <a:pt x="1593968" y="4637746"/>
                  <a:pt x="1576812" y="4640462"/>
                </a:cubicBezTo>
                <a:cubicBezTo>
                  <a:pt x="1562859" y="4641950"/>
                  <a:pt x="1551504" y="4633949"/>
                  <a:pt x="1545586" y="4618462"/>
                </a:cubicBezTo>
                <a:cubicBezTo>
                  <a:pt x="1538639" y="4625756"/>
                  <a:pt x="1537188" y="4638665"/>
                  <a:pt x="1523596" y="4636925"/>
                </a:cubicBezTo>
                <a:cubicBezTo>
                  <a:pt x="1507167" y="4633186"/>
                  <a:pt x="1490919" y="4627833"/>
                  <a:pt x="1480471" y="4611766"/>
                </a:cubicBezTo>
                <a:cubicBezTo>
                  <a:pt x="1477814" y="4608152"/>
                  <a:pt x="1475337" y="4602925"/>
                  <a:pt x="1472861" y="4597697"/>
                </a:cubicBezTo>
                <a:cubicBezTo>
                  <a:pt x="1468874" y="4592277"/>
                  <a:pt x="1466762" y="4583823"/>
                  <a:pt x="1457158" y="4587504"/>
                </a:cubicBezTo>
                <a:cubicBezTo>
                  <a:pt x="1447734" y="4589572"/>
                  <a:pt x="1447008" y="4596026"/>
                  <a:pt x="1446283" y="4602481"/>
                </a:cubicBezTo>
                <a:cubicBezTo>
                  <a:pt x="1443200" y="4629911"/>
                  <a:pt x="1432928" y="4653148"/>
                  <a:pt x="1416980" y="4672384"/>
                </a:cubicBezTo>
                <a:cubicBezTo>
                  <a:pt x="1408160" y="4682714"/>
                  <a:pt x="1399703" y="4689815"/>
                  <a:pt x="1385328" y="4681429"/>
                </a:cubicBezTo>
                <a:cubicBezTo>
                  <a:pt x="1373790" y="4675042"/>
                  <a:pt x="1359475" y="4679757"/>
                  <a:pt x="1348178" y="4684859"/>
                </a:cubicBezTo>
                <a:cubicBezTo>
                  <a:pt x="1333680" y="4691188"/>
                  <a:pt x="1316526" y="4693902"/>
                  <a:pt x="1299734" y="4693390"/>
                </a:cubicBezTo>
                <a:cubicBezTo>
                  <a:pt x="1278230" y="4693912"/>
                  <a:pt x="1256000" y="4700888"/>
                  <a:pt x="1235281" y="4708057"/>
                </a:cubicBezTo>
                <a:cubicBezTo>
                  <a:pt x="1217944" y="4712385"/>
                  <a:pt x="1202118" y="4716907"/>
                  <a:pt x="1184178" y="4712974"/>
                </a:cubicBezTo>
                <a:cubicBezTo>
                  <a:pt x="1167930" y="4707622"/>
                  <a:pt x="1153918" y="4696008"/>
                  <a:pt x="1144980" y="4680134"/>
                </a:cubicBezTo>
                <a:cubicBezTo>
                  <a:pt x="1120278" y="4640964"/>
                  <a:pt x="1098956" y="4639872"/>
                  <a:pt x="1073098" y="4679119"/>
                </a:cubicBezTo>
                <a:cubicBezTo>
                  <a:pt x="1072918" y="4680732"/>
                  <a:pt x="1071226" y="4682153"/>
                  <a:pt x="1071045" y="4683766"/>
                </a:cubicBezTo>
                <a:cubicBezTo>
                  <a:pt x="1059989" y="4700356"/>
                  <a:pt x="1059989" y="4700356"/>
                  <a:pt x="1051232" y="4682868"/>
                </a:cubicBezTo>
                <a:cubicBezTo>
                  <a:pt x="1042294" y="4666993"/>
                  <a:pt x="1033415" y="4664220"/>
                  <a:pt x="1014206" y="4671582"/>
                </a:cubicBezTo>
                <a:cubicBezTo>
                  <a:pt x="983881" y="4682433"/>
                  <a:pt x="983881" y="4682433"/>
                  <a:pt x="964795" y="4675080"/>
                </a:cubicBezTo>
                <a:cubicBezTo>
                  <a:pt x="975124" y="4664945"/>
                  <a:pt x="987932" y="4660036"/>
                  <a:pt x="1000556" y="4656742"/>
                </a:cubicBezTo>
                <a:cubicBezTo>
                  <a:pt x="1013362" y="4651833"/>
                  <a:pt x="1027316" y="4650346"/>
                  <a:pt x="1041450" y="4647244"/>
                </a:cubicBezTo>
                <a:cubicBezTo>
                  <a:pt x="1031605" y="4639437"/>
                  <a:pt x="1030820" y="4632790"/>
                  <a:pt x="1036440" y="4623688"/>
                </a:cubicBezTo>
                <a:cubicBezTo>
                  <a:pt x="1043568" y="4614779"/>
                  <a:pt x="1039219" y="4612587"/>
                  <a:pt x="1030159" y="4611427"/>
                </a:cubicBezTo>
                <a:cubicBezTo>
                  <a:pt x="1013548" y="4609302"/>
                  <a:pt x="996756" y="4608789"/>
                  <a:pt x="981051" y="4598596"/>
                </a:cubicBezTo>
                <a:cubicBezTo>
                  <a:pt x="970844" y="4594016"/>
                  <a:pt x="961238" y="4597697"/>
                  <a:pt x="955258" y="4610025"/>
                </a:cubicBezTo>
                <a:cubicBezTo>
                  <a:pt x="953204" y="4614674"/>
                  <a:pt x="951330" y="4617707"/>
                  <a:pt x="945834" y="4612094"/>
                </a:cubicBezTo>
                <a:cubicBezTo>
                  <a:pt x="930310" y="4600287"/>
                  <a:pt x="930310" y="4600287"/>
                  <a:pt x="926626" y="4619456"/>
                </a:cubicBezTo>
                <a:cubicBezTo>
                  <a:pt x="926444" y="4621070"/>
                  <a:pt x="926262" y="4622683"/>
                  <a:pt x="924390" y="4625717"/>
                </a:cubicBezTo>
                <a:cubicBezTo>
                  <a:pt x="918108" y="4613455"/>
                  <a:pt x="910318" y="4601001"/>
                  <a:pt x="904037" y="4588740"/>
                </a:cubicBezTo>
                <a:cubicBezTo>
                  <a:pt x="901198" y="4586741"/>
                  <a:pt x="900595" y="4578480"/>
                  <a:pt x="895702" y="4581127"/>
                </a:cubicBezTo>
                <a:cubicBezTo>
                  <a:pt x="889298" y="4583580"/>
                  <a:pt x="882896" y="4586035"/>
                  <a:pt x="881807" y="4595716"/>
                </a:cubicBezTo>
                <a:cubicBezTo>
                  <a:pt x="882230" y="4605591"/>
                  <a:pt x="884342" y="4614045"/>
                  <a:pt x="886456" y="4622500"/>
                </a:cubicBezTo>
                <a:cubicBezTo>
                  <a:pt x="888750" y="4629340"/>
                  <a:pt x="888024" y="4635795"/>
                  <a:pt x="880112" y="4638055"/>
                </a:cubicBezTo>
                <a:cubicBezTo>
                  <a:pt x="852024" y="4642645"/>
                  <a:pt x="823210" y="4653689"/>
                  <a:pt x="793974" y="4654858"/>
                </a:cubicBezTo>
                <a:cubicBezTo>
                  <a:pt x="780021" y="4656345"/>
                  <a:pt x="766067" y="4657834"/>
                  <a:pt x="762385" y="4636084"/>
                </a:cubicBezTo>
                <a:cubicBezTo>
                  <a:pt x="760816" y="4622789"/>
                  <a:pt x="734360" y="4612857"/>
                  <a:pt x="725902" y="4619958"/>
                </a:cubicBezTo>
                <a:cubicBezTo>
                  <a:pt x="722338" y="4624413"/>
                  <a:pt x="718955" y="4627253"/>
                  <a:pt x="722760" y="4634287"/>
                </a:cubicBezTo>
                <a:cubicBezTo>
                  <a:pt x="726565" y="4641322"/>
                  <a:pt x="729948" y="4638480"/>
                  <a:pt x="734659" y="4637447"/>
                </a:cubicBezTo>
                <a:cubicBezTo>
                  <a:pt x="741244" y="4633379"/>
                  <a:pt x="749157" y="4631118"/>
                  <a:pt x="752962" y="4638152"/>
                </a:cubicBezTo>
                <a:cubicBezTo>
                  <a:pt x="756947" y="4643572"/>
                  <a:pt x="757732" y="4650220"/>
                  <a:pt x="752476" y="4656095"/>
                </a:cubicBezTo>
                <a:cubicBezTo>
                  <a:pt x="747040" y="4663583"/>
                  <a:pt x="741965" y="4667844"/>
                  <a:pt x="733449" y="4661844"/>
                </a:cubicBezTo>
                <a:cubicBezTo>
                  <a:pt x="724750" y="4657457"/>
                  <a:pt x="719858" y="4660104"/>
                  <a:pt x="718588" y="4671399"/>
                </a:cubicBezTo>
                <a:cubicBezTo>
                  <a:pt x="718225" y="4674626"/>
                  <a:pt x="718044" y="4676240"/>
                  <a:pt x="717682" y="4679467"/>
                </a:cubicBezTo>
                <a:cubicBezTo>
                  <a:pt x="715808" y="4682500"/>
                  <a:pt x="715264" y="4687341"/>
                  <a:pt x="712062" y="4688569"/>
                </a:cubicBezTo>
                <a:cubicBezTo>
                  <a:pt x="707352" y="4689602"/>
                  <a:pt x="706386" y="4684568"/>
                  <a:pt x="703546" y="4682568"/>
                </a:cubicBezTo>
                <a:cubicBezTo>
                  <a:pt x="694246" y="4669920"/>
                  <a:pt x="683072" y="4660307"/>
                  <a:pt x="666280" y="4659795"/>
                </a:cubicBezTo>
                <a:cubicBezTo>
                  <a:pt x="658729" y="4658829"/>
                  <a:pt x="654017" y="4659863"/>
                  <a:pt x="654439" y="4669737"/>
                </a:cubicBezTo>
                <a:cubicBezTo>
                  <a:pt x="653714" y="4676191"/>
                  <a:pt x="652988" y="4682645"/>
                  <a:pt x="652262" y="4689099"/>
                </a:cubicBezTo>
                <a:cubicBezTo>
                  <a:pt x="647429" y="4704849"/>
                  <a:pt x="642536" y="4707496"/>
                  <a:pt x="627798" y="4702336"/>
                </a:cubicBezTo>
                <a:cubicBezTo>
                  <a:pt x="618918" y="4699563"/>
                  <a:pt x="611006" y="4701824"/>
                  <a:pt x="601944" y="4700665"/>
                </a:cubicBezTo>
                <a:cubicBezTo>
                  <a:pt x="586663" y="4700346"/>
                  <a:pt x="575308" y="4692346"/>
                  <a:pt x="571081" y="4675437"/>
                </a:cubicBezTo>
                <a:cubicBezTo>
                  <a:pt x="567458" y="4666790"/>
                  <a:pt x="564016" y="4656528"/>
                  <a:pt x="560574" y="4646268"/>
                </a:cubicBezTo>
                <a:cubicBezTo>
                  <a:pt x="565104" y="4646848"/>
                  <a:pt x="568124" y="4647234"/>
                  <a:pt x="571144" y="4647621"/>
                </a:cubicBezTo>
                <a:cubicBezTo>
                  <a:pt x="602675" y="4653292"/>
                  <a:pt x="604184" y="4653486"/>
                  <a:pt x="619711" y="4624374"/>
                </a:cubicBezTo>
                <a:cubicBezTo>
                  <a:pt x="623820" y="4615079"/>
                  <a:pt x="630404" y="4611011"/>
                  <a:pt x="639464" y="4612170"/>
                </a:cubicBezTo>
                <a:cubicBezTo>
                  <a:pt x="670029" y="4612808"/>
                  <a:pt x="698480" y="4604992"/>
                  <a:pt x="725965" y="4592142"/>
                </a:cubicBezTo>
                <a:cubicBezTo>
                  <a:pt x="760035" y="4575223"/>
                  <a:pt x="797366" y="4570179"/>
                  <a:pt x="833548" y="4561716"/>
                </a:cubicBezTo>
                <a:cubicBezTo>
                  <a:pt x="854086" y="4556160"/>
                  <a:pt x="873114" y="4550411"/>
                  <a:pt x="890210" y="4534594"/>
                </a:cubicBezTo>
                <a:cubicBezTo>
                  <a:pt x="902050" y="4524653"/>
                  <a:pt x="915822" y="4524778"/>
                  <a:pt x="929413" y="4526517"/>
                </a:cubicBezTo>
                <a:cubicBezTo>
                  <a:pt x="947716" y="4527222"/>
                  <a:pt x="964508" y="4527734"/>
                  <a:pt x="969101" y="4500498"/>
                </a:cubicBezTo>
                <a:cubicBezTo>
                  <a:pt x="983898" y="4518758"/>
                  <a:pt x="999542" y="4515851"/>
                  <a:pt x="1015732" y="4508102"/>
                </a:cubicBezTo>
                <a:cubicBezTo>
                  <a:pt x="1033794" y="4497318"/>
                  <a:pt x="1053426" y="4499831"/>
                  <a:pt x="1072090" y="4497310"/>
                </a:cubicBezTo>
                <a:cubicBezTo>
                  <a:pt x="1092266" y="4494980"/>
                  <a:pt x="1109784" y="4489038"/>
                  <a:pt x="1126336" y="4478063"/>
                </a:cubicBezTo>
                <a:cubicBezTo>
                  <a:pt x="1134792" y="4470961"/>
                  <a:pt x="1145908" y="4467473"/>
                  <a:pt x="1157806" y="4470633"/>
                </a:cubicBezTo>
                <a:cubicBezTo>
                  <a:pt x="1172726" y="4474178"/>
                  <a:pt x="1186680" y="4472691"/>
                  <a:pt x="1199848" y="4464554"/>
                </a:cubicBezTo>
                <a:cubicBezTo>
                  <a:pt x="1220447" y="4451642"/>
                  <a:pt x="1242299" y="4444618"/>
                  <a:pt x="1264634" y="4440110"/>
                </a:cubicBezTo>
                <a:lnTo>
                  <a:pt x="1273080" y="4438944"/>
                </a:lnTo>
                <a:lnTo>
                  <a:pt x="1257433" y="4429257"/>
                </a:lnTo>
                <a:cubicBezTo>
                  <a:pt x="1251967" y="4424195"/>
                  <a:pt x="1247251" y="4417933"/>
                  <a:pt x="1243579" y="4410701"/>
                </a:cubicBezTo>
                <a:cubicBezTo>
                  <a:pt x="1223279" y="4375013"/>
                  <a:pt x="1205756" y="4374018"/>
                  <a:pt x="1184506" y="4409777"/>
                </a:cubicBezTo>
                <a:cubicBezTo>
                  <a:pt x="1184358" y="4411247"/>
                  <a:pt x="1182968" y="4412541"/>
                  <a:pt x="1182818" y="4414011"/>
                </a:cubicBezTo>
                <a:cubicBezTo>
                  <a:pt x="1173732" y="4429126"/>
                  <a:pt x="1173732" y="4429126"/>
                  <a:pt x="1166536" y="4413192"/>
                </a:cubicBezTo>
                <a:cubicBezTo>
                  <a:pt x="1159190" y="4398729"/>
                  <a:pt x="1151894" y="4396202"/>
                  <a:pt x="1136108" y="4402910"/>
                </a:cubicBezTo>
                <a:cubicBezTo>
                  <a:pt x="1111186" y="4412796"/>
                  <a:pt x="1111186" y="4412796"/>
                  <a:pt x="1095502" y="4406097"/>
                </a:cubicBezTo>
                <a:cubicBezTo>
                  <a:pt x="1103990" y="4396862"/>
                  <a:pt x="1114516" y="4392390"/>
                  <a:pt x="1124890" y="4389389"/>
                </a:cubicBezTo>
                <a:cubicBezTo>
                  <a:pt x="1135414" y="4384916"/>
                  <a:pt x="1146882" y="4383561"/>
                  <a:pt x="1158498" y="4380735"/>
                </a:cubicBezTo>
                <a:cubicBezTo>
                  <a:pt x="1150406" y="4373622"/>
                  <a:pt x="1149762" y="4367566"/>
                  <a:pt x="1154380" y="4359272"/>
                </a:cubicBezTo>
                <a:cubicBezTo>
                  <a:pt x="1160238" y="4351156"/>
                  <a:pt x="1156664" y="4349159"/>
                  <a:pt x="1149218" y="4348102"/>
                </a:cubicBezTo>
                <a:cubicBezTo>
                  <a:pt x="1142393" y="4347133"/>
                  <a:pt x="1135530" y="4346533"/>
                  <a:pt x="1128760" y="4345013"/>
                </a:cubicBezTo>
                <a:lnTo>
                  <a:pt x="1115324" y="4339205"/>
                </a:lnTo>
                <a:lnTo>
                  <a:pt x="1109496" y="4341693"/>
                </a:lnTo>
                <a:lnTo>
                  <a:pt x="1089548" y="4344599"/>
                </a:lnTo>
                <a:lnTo>
                  <a:pt x="1087664" y="4346825"/>
                </a:lnTo>
                <a:cubicBezTo>
                  <a:pt x="1085976" y="4351060"/>
                  <a:pt x="1084436" y="4353823"/>
                  <a:pt x="1079919" y="4348709"/>
                </a:cubicBezTo>
                <a:cubicBezTo>
                  <a:pt x="1067162" y="4337952"/>
                  <a:pt x="1067162" y="4337952"/>
                  <a:pt x="1064134" y="4355417"/>
                </a:cubicBezTo>
                <a:cubicBezTo>
                  <a:pt x="1063984" y="4356888"/>
                  <a:pt x="1063835" y="4358357"/>
                  <a:pt x="1062296" y="4361122"/>
                </a:cubicBezTo>
                <a:cubicBezTo>
                  <a:pt x="1057134" y="4349950"/>
                  <a:pt x="1050732" y="4338603"/>
                  <a:pt x="1045570" y="4327431"/>
                </a:cubicBezTo>
                <a:cubicBezTo>
                  <a:pt x="1043238" y="4325610"/>
                  <a:pt x="1042742" y="4318083"/>
                  <a:pt x="1038720" y="4320495"/>
                </a:cubicBezTo>
                <a:cubicBezTo>
                  <a:pt x="1033458" y="4322730"/>
                  <a:pt x="1028196" y="4324966"/>
                  <a:pt x="1027302" y="4333788"/>
                </a:cubicBezTo>
                <a:cubicBezTo>
                  <a:pt x="1027648" y="4342784"/>
                  <a:pt x="1029385" y="4350487"/>
                  <a:pt x="1031122" y="4358190"/>
                </a:cubicBezTo>
                <a:cubicBezTo>
                  <a:pt x="1033008" y="4364423"/>
                  <a:pt x="1032411" y="4370304"/>
                  <a:pt x="1025908" y="4372363"/>
                </a:cubicBezTo>
                <a:cubicBezTo>
                  <a:pt x="1002825" y="4376544"/>
                  <a:pt x="979146" y="4386607"/>
                  <a:pt x="955120" y="4387672"/>
                </a:cubicBezTo>
                <a:cubicBezTo>
                  <a:pt x="946519" y="4388689"/>
                  <a:pt x="937919" y="4389705"/>
                  <a:pt x="932880" y="4381790"/>
                </a:cubicBezTo>
                <a:lnTo>
                  <a:pt x="931460" y="4377507"/>
                </a:lnTo>
                <a:lnTo>
                  <a:pt x="930696" y="4377122"/>
                </a:lnTo>
                <a:cubicBezTo>
                  <a:pt x="929579" y="4375137"/>
                  <a:pt x="929096" y="4372621"/>
                  <a:pt x="928522" y="4370910"/>
                </a:cubicBezTo>
                <a:lnTo>
                  <a:pt x="926831" y="4367977"/>
                </a:lnTo>
                <a:lnTo>
                  <a:pt x="921994" y="4362596"/>
                </a:lnTo>
                <a:lnTo>
                  <a:pt x="913965" y="4364137"/>
                </a:lnTo>
                <a:lnTo>
                  <a:pt x="899869" y="4371910"/>
                </a:lnTo>
                <a:lnTo>
                  <a:pt x="901205" y="4373126"/>
                </a:lnTo>
                <a:cubicBezTo>
                  <a:pt x="902775" y="4373162"/>
                  <a:pt x="904438" y="4372280"/>
                  <a:pt x="906374" y="4371809"/>
                </a:cubicBezTo>
                <a:cubicBezTo>
                  <a:pt x="911785" y="4368102"/>
                  <a:pt x="918288" y="4366042"/>
                  <a:pt x="921415" y="4372451"/>
                </a:cubicBezTo>
                <a:cubicBezTo>
                  <a:pt x="924690" y="4377390"/>
                  <a:pt x="925336" y="4383446"/>
                  <a:pt x="921016" y="4388799"/>
                </a:cubicBezTo>
                <a:cubicBezTo>
                  <a:pt x="916548" y="4395621"/>
                  <a:pt x="912378" y="4399504"/>
                  <a:pt x="905380" y="4394037"/>
                </a:cubicBezTo>
                <a:cubicBezTo>
                  <a:pt x="898231" y="4390040"/>
                  <a:pt x="894210" y="4392452"/>
                  <a:pt x="893166" y="4402743"/>
                </a:cubicBezTo>
                <a:cubicBezTo>
                  <a:pt x="892868" y="4405683"/>
                  <a:pt x="892720" y="4407153"/>
                  <a:pt x="892422" y="4410094"/>
                </a:cubicBezTo>
                <a:cubicBezTo>
                  <a:pt x="890882" y="4412857"/>
                  <a:pt x="890435" y="4417268"/>
                  <a:pt x="887804" y="4418386"/>
                </a:cubicBezTo>
                <a:cubicBezTo>
                  <a:pt x="883932" y="4419328"/>
                  <a:pt x="883138" y="4414741"/>
                  <a:pt x="880806" y="4412919"/>
                </a:cubicBezTo>
                <a:cubicBezTo>
                  <a:pt x="876984" y="4407157"/>
                  <a:pt x="872777" y="4402087"/>
                  <a:pt x="867801" y="4398398"/>
                </a:cubicBezTo>
                <a:lnTo>
                  <a:pt x="857939" y="4394913"/>
                </a:lnTo>
                <a:lnTo>
                  <a:pt x="840331" y="4402381"/>
                </a:lnTo>
                <a:lnTo>
                  <a:pt x="838660" y="4418870"/>
                </a:lnTo>
                <a:cubicBezTo>
                  <a:pt x="834688" y="4433220"/>
                  <a:pt x="830666" y="4435632"/>
                  <a:pt x="818554" y="4430931"/>
                </a:cubicBezTo>
                <a:cubicBezTo>
                  <a:pt x="811258" y="4428404"/>
                  <a:pt x="804754" y="4430464"/>
                  <a:pt x="797308" y="4429408"/>
                </a:cubicBezTo>
                <a:lnTo>
                  <a:pt x="786568" y="4425520"/>
                </a:lnTo>
                <a:lnTo>
                  <a:pt x="765062" y="4435105"/>
                </a:lnTo>
                <a:cubicBezTo>
                  <a:pt x="751894" y="4443240"/>
                  <a:pt x="737759" y="4446342"/>
                  <a:pt x="722840" y="4442796"/>
                </a:cubicBezTo>
                <a:cubicBezTo>
                  <a:pt x="710759" y="4441249"/>
                  <a:pt x="699462" y="4446351"/>
                  <a:pt x="688166" y="4451453"/>
                </a:cubicBezTo>
                <a:cubicBezTo>
                  <a:pt x="690887" y="4427250"/>
                  <a:pt x="691916" y="4404467"/>
                  <a:pt x="710703" y="4387230"/>
                </a:cubicBezTo>
                <a:cubicBezTo>
                  <a:pt x="717832" y="4378321"/>
                  <a:pt x="714572" y="4366447"/>
                  <a:pt x="715841" y="4355152"/>
                </a:cubicBezTo>
                <a:cubicBezTo>
                  <a:pt x="714876" y="4350118"/>
                  <a:pt x="714091" y="4343470"/>
                  <a:pt x="714636" y="4338630"/>
                </a:cubicBezTo>
                <a:cubicBezTo>
                  <a:pt x="719650" y="4321266"/>
                  <a:pt x="707570" y="4319721"/>
                  <a:pt x="696636" y="4321596"/>
                </a:cubicBezTo>
                <a:cubicBezTo>
                  <a:pt x="682864" y="4321470"/>
                  <a:pt x="668366" y="4327799"/>
                  <a:pt x="659184" y="4341354"/>
                </a:cubicBezTo>
                <a:cubicBezTo>
                  <a:pt x="651330" y="4356717"/>
                  <a:pt x="640578" y="4356978"/>
                  <a:pt x="627350" y="4352011"/>
                </a:cubicBezTo>
                <a:cubicBezTo>
                  <a:pt x="624512" y="4350011"/>
                  <a:pt x="621491" y="4349625"/>
                  <a:pt x="618470" y="4349238"/>
                </a:cubicBezTo>
                <a:cubicBezTo>
                  <a:pt x="606753" y="4344466"/>
                  <a:pt x="598658" y="4348340"/>
                  <a:pt x="597026" y="4362862"/>
                </a:cubicBezTo>
                <a:cubicBezTo>
                  <a:pt x="595938" y="4372543"/>
                  <a:pt x="592192" y="4378611"/>
                  <a:pt x="584220" y="4367770"/>
                </a:cubicBezTo>
                <a:cubicBezTo>
                  <a:pt x="574556" y="4358350"/>
                  <a:pt x="564530" y="4352156"/>
                  <a:pt x="553052" y="4358872"/>
                </a:cubicBezTo>
                <a:cubicBezTo>
                  <a:pt x="540246" y="4363780"/>
                  <a:pt x="532936" y="4374302"/>
                  <a:pt x="532814" y="4389018"/>
                </a:cubicBezTo>
                <a:cubicBezTo>
                  <a:pt x="532873" y="4402118"/>
                  <a:pt x="525926" y="4409413"/>
                  <a:pt x="514811" y="4412902"/>
                </a:cubicBezTo>
                <a:cubicBezTo>
                  <a:pt x="505206" y="4416583"/>
                  <a:pt x="494454" y="4416843"/>
                  <a:pt x="491493" y="4429559"/>
                </a:cubicBezTo>
                <a:cubicBezTo>
                  <a:pt x="490949" y="4434399"/>
                  <a:pt x="486782" y="4430593"/>
                  <a:pt x="485453" y="4428785"/>
                </a:cubicBezTo>
                <a:cubicBezTo>
                  <a:pt x="473916" y="4422399"/>
                  <a:pt x="475186" y="4411104"/>
                  <a:pt x="476456" y="4399810"/>
                </a:cubicBezTo>
                <a:cubicBezTo>
                  <a:pt x="477304" y="4378640"/>
                  <a:pt x="469876" y="4362958"/>
                  <a:pt x="452480" y="4354185"/>
                </a:cubicBezTo>
                <a:cubicBezTo>
                  <a:pt x="450970" y="4353992"/>
                  <a:pt x="449460" y="4353799"/>
                  <a:pt x="449278" y="4355413"/>
                </a:cubicBezTo>
                <a:cubicBezTo>
                  <a:pt x="436894" y="4370196"/>
                  <a:pt x="420828" y="4363229"/>
                  <a:pt x="405726" y="4361297"/>
                </a:cubicBezTo>
                <a:cubicBezTo>
                  <a:pt x="382894" y="4360011"/>
                  <a:pt x="377820" y="4364273"/>
                  <a:pt x="370568" y="4387896"/>
                </a:cubicBezTo>
                <a:cubicBezTo>
                  <a:pt x="357704" y="4379703"/>
                  <a:pt x="355590" y="4371249"/>
                  <a:pt x="360606" y="4353886"/>
                </a:cubicBezTo>
                <a:cubicBezTo>
                  <a:pt x="370272" y="4322387"/>
                  <a:pt x="370272" y="4322387"/>
                  <a:pt x="340493" y="4328398"/>
                </a:cubicBezTo>
                <a:cubicBezTo>
                  <a:pt x="304854" y="4332020"/>
                  <a:pt x="276826" y="4349712"/>
                  <a:pt x="256587" y="4379857"/>
                </a:cubicBezTo>
                <a:cubicBezTo>
                  <a:pt x="249276" y="4390379"/>
                  <a:pt x="242511" y="4396060"/>
                  <a:pt x="231758" y="4396321"/>
                </a:cubicBezTo>
                <a:cubicBezTo>
                  <a:pt x="217806" y="4397809"/>
                  <a:pt x="209108" y="4393422"/>
                  <a:pt x="207720" y="4378514"/>
                </a:cubicBezTo>
                <a:cubicBezTo>
                  <a:pt x="202106" y="4346697"/>
                  <a:pt x="193589" y="4340697"/>
                  <a:pt x="163990" y="4345093"/>
                </a:cubicBezTo>
                <a:cubicBezTo>
                  <a:pt x="157770" y="4345934"/>
                  <a:pt x="153239" y="4345354"/>
                  <a:pt x="147198" y="4344581"/>
                </a:cubicBezTo>
                <a:cubicBezTo>
                  <a:pt x="145870" y="4342774"/>
                  <a:pt x="145870" y="4342774"/>
                  <a:pt x="144360" y="4342581"/>
                </a:cubicBezTo>
                <a:cubicBezTo>
                  <a:pt x="144360" y="4342581"/>
                  <a:pt x="145688" y="4344387"/>
                  <a:pt x="145506" y="4346002"/>
                </a:cubicBezTo>
                <a:cubicBezTo>
                  <a:pt x="144963" y="4350842"/>
                  <a:pt x="145748" y="4357489"/>
                  <a:pt x="146714" y="4362524"/>
                </a:cubicBezTo>
                <a:cubicBezTo>
                  <a:pt x="150215" y="4385885"/>
                  <a:pt x="136138" y="4402090"/>
                  <a:pt x="113306" y="4400805"/>
                </a:cubicBezTo>
                <a:cubicBezTo>
                  <a:pt x="99716" y="4399065"/>
                  <a:pt x="87997" y="4394292"/>
                  <a:pt x="78334" y="4384871"/>
                </a:cubicBezTo>
                <a:cubicBezTo>
                  <a:pt x="69999" y="4377259"/>
                  <a:pt x="61120" y="4374485"/>
                  <a:pt x="51152" y="4381394"/>
                </a:cubicBezTo>
                <a:cubicBezTo>
                  <a:pt x="46078" y="4385654"/>
                  <a:pt x="37983" y="4389529"/>
                  <a:pt x="34360" y="4380882"/>
                </a:cubicBezTo>
                <a:cubicBezTo>
                  <a:pt x="32247" y="4372427"/>
                  <a:pt x="31644" y="4364166"/>
                  <a:pt x="39920" y="4358678"/>
                </a:cubicBezTo>
                <a:cubicBezTo>
                  <a:pt x="70788" y="4342987"/>
                  <a:pt x="84201" y="4305421"/>
                  <a:pt x="116216" y="4293150"/>
                </a:cubicBezTo>
                <a:cubicBezTo>
                  <a:pt x="124130" y="4290889"/>
                  <a:pt x="128238" y="4281595"/>
                  <a:pt x="130655" y="4273720"/>
                </a:cubicBezTo>
                <a:cubicBezTo>
                  <a:pt x="134704" y="4251323"/>
                  <a:pt x="148598" y="4236734"/>
                  <a:pt x="163822" y="4223951"/>
                </a:cubicBezTo>
                <a:cubicBezTo>
                  <a:pt x="177172" y="4214203"/>
                  <a:pt x="190704" y="4202840"/>
                  <a:pt x="200248" y="4186056"/>
                </a:cubicBezTo>
                <a:cubicBezTo>
                  <a:pt x="207560" y="4175534"/>
                  <a:pt x="213600" y="4176308"/>
                  <a:pt x="220062" y="4186955"/>
                </a:cubicBezTo>
                <a:cubicBezTo>
                  <a:pt x="222900" y="4188955"/>
                  <a:pt x="222356" y="4193796"/>
                  <a:pt x="226886" y="4194376"/>
                </a:cubicBezTo>
                <a:cubicBezTo>
                  <a:pt x="230451" y="4189921"/>
                  <a:pt x="227794" y="4186308"/>
                  <a:pt x="228338" y="4181467"/>
                </a:cubicBezTo>
                <a:cubicBezTo>
                  <a:pt x="226950" y="4166558"/>
                  <a:pt x="240844" y="4151969"/>
                  <a:pt x="254436" y="4153708"/>
                </a:cubicBezTo>
                <a:cubicBezTo>
                  <a:pt x="263314" y="4156481"/>
                  <a:pt x="262588" y="4162935"/>
                  <a:pt x="263373" y="4169583"/>
                </a:cubicBezTo>
                <a:cubicBezTo>
                  <a:pt x="262648" y="4176036"/>
                  <a:pt x="261741" y="4184105"/>
                  <a:pt x="267962" y="4183264"/>
                </a:cubicBezTo>
                <a:cubicBezTo>
                  <a:pt x="275513" y="4184230"/>
                  <a:pt x="280768" y="4178356"/>
                  <a:pt x="281676" y="4170288"/>
                </a:cubicBezTo>
                <a:cubicBezTo>
                  <a:pt x="280528" y="4166868"/>
                  <a:pt x="280891" y="4163641"/>
                  <a:pt x="281072" y="4162027"/>
                </a:cubicBezTo>
                <a:cubicBezTo>
                  <a:pt x="281014" y="4148926"/>
                  <a:pt x="286632" y="4139824"/>
                  <a:pt x="299075" y="4138142"/>
                </a:cubicBezTo>
                <a:lnTo>
                  <a:pt x="332600" y="4130357"/>
                </a:lnTo>
                <a:lnTo>
                  <a:pt x="335432" y="4117818"/>
                </a:lnTo>
                <a:cubicBezTo>
                  <a:pt x="360798" y="4103522"/>
                  <a:pt x="371822" y="4069295"/>
                  <a:pt x="398132" y="4058115"/>
                </a:cubicBezTo>
                <a:cubicBezTo>
                  <a:pt x="404636" y="4056055"/>
                  <a:pt x="408012" y="4047586"/>
                  <a:pt x="409998" y="4040412"/>
                </a:cubicBezTo>
                <a:cubicBezTo>
                  <a:pt x="411662" y="4030209"/>
                  <a:pt x="415349" y="4021784"/>
                  <a:pt x="420183" y="4014455"/>
                </a:cubicBezTo>
                <a:lnTo>
                  <a:pt x="431005" y="4002165"/>
                </a:lnTo>
                <a:lnTo>
                  <a:pt x="413373" y="4007096"/>
                </a:lnTo>
                <a:cubicBezTo>
                  <a:pt x="369758" y="4040798"/>
                  <a:pt x="320528" y="4042682"/>
                  <a:pt x="270696" y="4036305"/>
                </a:cubicBezTo>
                <a:cubicBezTo>
                  <a:pt x="258614" y="4034759"/>
                  <a:pt x="246534" y="4033213"/>
                  <a:pt x="235964" y="4031861"/>
                </a:cubicBezTo>
                <a:cubicBezTo>
                  <a:pt x="217842" y="4029542"/>
                  <a:pt x="200506" y="4033870"/>
                  <a:pt x="184318" y="4041619"/>
                </a:cubicBezTo>
                <a:cubicBezTo>
                  <a:pt x="173021" y="4046721"/>
                  <a:pt x="158523" y="4053049"/>
                  <a:pt x="146202" y="4040015"/>
                </a:cubicBezTo>
                <a:cubicBezTo>
                  <a:pt x="136720" y="4028982"/>
                  <a:pt x="135454" y="3999357"/>
                  <a:pt x="141436" y="3987029"/>
                </a:cubicBezTo>
                <a:cubicBezTo>
                  <a:pt x="147417" y="3974699"/>
                  <a:pt x="156236" y="3964372"/>
                  <a:pt x="168259" y="3952815"/>
                </a:cubicBezTo>
                <a:cubicBezTo>
                  <a:pt x="164209" y="3975212"/>
                  <a:pt x="170308" y="3989087"/>
                  <a:pt x="186376" y="3996053"/>
                </a:cubicBezTo>
                <a:cubicBezTo>
                  <a:pt x="195073" y="4000439"/>
                  <a:pt x="201658" y="3996371"/>
                  <a:pt x="201236" y="3986497"/>
                </a:cubicBezTo>
                <a:cubicBezTo>
                  <a:pt x="199123" y="3978044"/>
                  <a:pt x="200029" y="3969975"/>
                  <a:pt x="200936" y="3961907"/>
                </a:cubicBezTo>
                <a:cubicBezTo>
                  <a:pt x="203475" y="3939318"/>
                  <a:pt x="217008" y="3927955"/>
                  <a:pt x="238330" y="3929047"/>
                </a:cubicBezTo>
                <a:cubicBezTo>
                  <a:pt x="242860" y="3929627"/>
                  <a:pt x="247390" y="3930207"/>
                  <a:pt x="251920" y="3930787"/>
                </a:cubicBezTo>
                <a:cubicBezTo>
                  <a:pt x="258142" y="3929946"/>
                  <a:pt x="264546" y="3927491"/>
                  <a:pt x="266962" y="3919618"/>
                </a:cubicBezTo>
                <a:cubicBezTo>
                  <a:pt x="270708" y="3913549"/>
                  <a:pt x="265030" y="3909549"/>
                  <a:pt x="260863" y="3905742"/>
                </a:cubicBezTo>
                <a:cubicBezTo>
                  <a:pt x="256877" y="3900322"/>
                  <a:pt x="249689" y="3896129"/>
                  <a:pt x="252106" y="3888254"/>
                </a:cubicBezTo>
                <a:cubicBezTo>
                  <a:pt x="253013" y="3880187"/>
                  <a:pt x="262074" y="3881346"/>
                  <a:pt x="268295" y="3880505"/>
                </a:cubicBezTo>
                <a:cubicBezTo>
                  <a:pt x="344225" y="3859124"/>
                  <a:pt x="421543" y="3852650"/>
                  <a:pt x="498439" y="3836302"/>
                </a:cubicBezTo>
                <a:lnTo>
                  <a:pt x="548603" y="3824250"/>
                </a:lnTo>
                <a:lnTo>
                  <a:pt x="525085" y="3824100"/>
                </a:lnTo>
                <a:cubicBezTo>
                  <a:pt x="515156" y="3822691"/>
                  <a:pt x="505229" y="3821283"/>
                  <a:pt x="496542" y="3820050"/>
                </a:cubicBezTo>
                <a:cubicBezTo>
                  <a:pt x="481650" y="3817937"/>
                  <a:pt x="467403" y="3821881"/>
                  <a:pt x="454098" y="3828942"/>
                </a:cubicBezTo>
                <a:cubicBezTo>
                  <a:pt x="444815" y="3833590"/>
                  <a:pt x="432900" y="3839355"/>
                  <a:pt x="422776" y="3827480"/>
                </a:cubicBezTo>
                <a:cubicBezTo>
                  <a:pt x="414983" y="3817427"/>
                  <a:pt x="413942" y="3790436"/>
                  <a:pt x="418858" y="3779204"/>
                </a:cubicBezTo>
                <a:cubicBezTo>
                  <a:pt x="423774" y="3767970"/>
                  <a:pt x="431022" y="3758560"/>
                  <a:pt x="440902" y="3748031"/>
                </a:cubicBezTo>
                <a:cubicBezTo>
                  <a:pt x="437574" y="3768437"/>
                  <a:pt x="442586" y="3781078"/>
                  <a:pt x="455790" y="3787426"/>
                </a:cubicBezTo>
                <a:cubicBezTo>
                  <a:pt x="462938" y="3791422"/>
                  <a:pt x="468349" y="3787715"/>
                  <a:pt x="468002" y="3778719"/>
                </a:cubicBezTo>
                <a:cubicBezTo>
                  <a:pt x="466266" y="3771017"/>
                  <a:pt x="467010" y="3763665"/>
                  <a:pt x="467756" y="3756315"/>
                </a:cubicBezTo>
                <a:cubicBezTo>
                  <a:pt x="469842" y="3735733"/>
                  <a:pt x="480964" y="3725381"/>
                  <a:pt x="498486" y="3726375"/>
                </a:cubicBezTo>
                <a:cubicBezTo>
                  <a:pt x="502209" y="3726904"/>
                  <a:pt x="505932" y="3727432"/>
                  <a:pt x="509655" y="3727960"/>
                </a:cubicBezTo>
                <a:cubicBezTo>
                  <a:pt x="514768" y="3727194"/>
                  <a:pt x="520030" y="3724958"/>
                  <a:pt x="522017" y="3717784"/>
                </a:cubicBezTo>
                <a:cubicBezTo>
                  <a:pt x="525095" y="3712255"/>
                  <a:pt x="520429" y="3708610"/>
                  <a:pt x="517004" y="3705141"/>
                </a:cubicBezTo>
                <a:cubicBezTo>
                  <a:pt x="513728" y="3700203"/>
                  <a:pt x="507822" y="3696383"/>
                  <a:pt x="509808" y="3689208"/>
                </a:cubicBezTo>
                <a:cubicBezTo>
                  <a:pt x="510553" y="3681858"/>
                  <a:pt x="517999" y="3682914"/>
                  <a:pt x="523112" y="3682148"/>
                </a:cubicBezTo>
                <a:cubicBezTo>
                  <a:pt x="585512" y="3662667"/>
                  <a:pt x="649052" y="3656769"/>
                  <a:pt x="712246" y="3641874"/>
                </a:cubicBezTo>
                <a:cubicBezTo>
                  <a:pt x="732848" y="3637340"/>
                  <a:pt x="753449" y="3632807"/>
                  <a:pt x="774348" y="3625333"/>
                </a:cubicBezTo>
                <a:cubicBezTo>
                  <a:pt x="782241" y="3621979"/>
                  <a:pt x="787056" y="3624153"/>
                  <a:pt x="794204" y="3628149"/>
                </a:cubicBezTo>
                <a:cubicBezTo>
                  <a:pt x="810534" y="3640905"/>
                  <a:pt x="810534" y="3640905"/>
                  <a:pt x="823642" y="3623378"/>
                </a:cubicBezTo>
                <a:cubicBezTo>
                  <a:pt x="829596" y="3639136"/>
                  <a:pt x="820362" y="3655721"/>
                  <a:pt x="826318" y="3671479"/>
                </a:cubicBezTo>
                <a:cubicBezTo>
                  <a:pt x="833864" y="3659128"/>
                  <a:pt x="844686" y="3651715"/>
                  <a:pt x="855509" y="3644303"/>
                </a:cubicBezTo>
                <a:cubicBezTo>
                  <a:pt x="867571" y="3637067"/>
                  <a:pt x="876210" y="3626363"/>
                  <a:pt x="882516" y="3613836"/>
                </a:cubicBezTo>
                <a:cubicBezTo>
                  <a:pt x="899297" y="3584899"/>
                  <a:pt x="924862" y="3581070"/>
                  <a:pt x="944964" y="3606291"/>
                </a:cubicBezTo>
                <a:cubicBezTo>
                  <a:pt x="950574" y="3613052"/>
                  <a:pt x="954941" y="3619637"/>
                  <a:pt x="959309" y="3626222"/>
                </a:cubicBezTo>
                <a:cubicBezTo>
                  <a:pt x="964768" y="3634453"/>
                  <a:pt x="969882" y="3633687"/>
                  <a:pt x="973407" y="3623748"/>
                </a:cubicBezTo>
                <a:cubicBezTo>
                  <a:pt x="973706" y="3620807"/>
                  <a:pt x="975095" y="3619514"/>
                  <a:pt x="975394" y="3616573"/>
                </a:cubicBezTo>
                <a:cubicBezTo>
                  <a:pt x="984728" y="3586581"/>
                  <a:pt x="999274" y="3579697"/>
                  <a:pt x="1023150" y="3580102"/>
                </a:cubicBezTo>
                <a:cubicBezTo>
                  <a:pt x="1040674" y="3581096"/>
                  <a:pt x="1058196" y="3582092"/>
                  <a:pt x="1075075" y="3577029"/>
                </a:cubicBezTo>
                <a:cubicBezTo>
                  <a:pt x="1086691" y="3574204"/>
                  <a:pt x="1098952" y="3577434"/>
                  <a:pt x="1107688" y="3590604"/>
                </a:cubicBezTo>
                <a:cubicBezTo>
                  <a:pt x="1121092" y="3570137"/>
                  <a:pt x="1158572" y="3560541"/>
                  <a:pt x="1178774" y="3572356"/>
                </a:cubicBezTo>
                <a:cubicBezTo>
                  <a:pt x="1183440" y="3575999"/>
                  <a:pt x="1187312" y="3575058"/>
                  <a:pt x="1191483" y="3571176"/>
                </a:cubicBezTo>
                <a:cubicBezTo>
                  <a:pt x="1208957" y="3560233"/>
                  <a:pt x="1225090" y="3562522"/>
                  <a:pt x="1240329" y="3573631"/>
                </a:cubicBezTo>
                <a:cubicBezTo>
                  <a:pt x="1247328" y="3579099"/>
                  <a:pt x="1252292" y="3579802"/>
                  <a:pt x="1260334" y="3574979"/>
                </a:cubicBezTo>
                <a:lnTo>
                  <a:pt x="1287420" y="3567083"/>
                </a:lnTo>
                <a:lnTo>
                  <a:pt x="1259194" y="3568655"/>
                </a:lnTo>
                <a:cubicBezTo>
                  <a:pt x="1246933" y="3568723"/>
                  <a:pt x="1237088" y="3560915"/>
                  <a:pt x="1227242" y="3553108"/>
                </a:cubicBezTo>
                <a:cubicBezTo>
                  <a:pt x="1206042" y="3537301"/>
                  <a:pt x="1184298" y="3526335"/>
                  <a:pt x="1159352" y="3516596"/>
                </a:cubicBezTo>
                <a:cubicBezTo>
                  <a:pt x="1141594" y="3511049"/>
                  <a:pt x="1124802" y="3510538"/>
                  <a:pt x="1109578" y="3523320"/>
                </a:cubicBezTo>
                <a:cubicBezTo>
                  <a:pt x="1102994" y="3527388"/>
                  <a:pt x="1096772" y="3528229"/>
                  <a:pt x="1089404" y="3525649"/>
                </a:cubicBezTo>
                <a:cubicBezTo>
                  <a:pt x="1043679" y="3509977"/>
                  <a:pt x="1000490" y="3512634"/>
                  <a:pt x="958929" y="3541688"/>
                </a:cubicBezTo>
                <a:cubicBezTo>
                  <a:pt x="950653" y="3547176"/>
                  <a:pt x="944976" y="3543176"/>
                  <a:pt x="935734" y="3543630"/>
                </a:cubicBezTo>
                <a:cubicBezTo>
                  <a:pt x="920451" y="3543312"/>
                  <a:pt x="917190" y="3531437"/>
                  <a:pt x="910728" y="3520789"/>
                </a:cubicBezTo>
                <a:cubicBezTo>
                  <a:pt x="905594" y="3511949"/>
                  <a:pt x="897864" y="3512595"/>
                  <a:pt x="891460" y="3515050"/>
                </a:cubicBezTo>
                <a:cubicBezTo>
                  <a:pt x="881855" y="3518731"/>
                  <a:pt x="872069" y="3524026"/>
                  <a:pt x="862464" y="3527707"/>
                </a:cubicBezTo>
                <a:cubicBezTo>
                  <a:pt x="841564" y="3536490"/>
                  <a:pt x="832866" y="3532104"/>
                  <a:pt x="824654" y="3509774"/>
                </a:cubicBezTo>
                <a:cubicBezTo>
                  <a:pt x="822540" y="3501320"/>
                  <a:pt x="818736" y="3494286"/>
                  <a:pt x="813240" y="3488672"/>
                </a:cubicBezTo>
                <a:cubicBezTo>
                  <a:pt x="810401" y="3486672"/>
                  <a:pt x="809435" y="3481638"/>
                  <a:pt x="804542" y="3484286"/>
                </a:cubicBezTo>
                <a:cubicBezTo>
                  <a:pt x="801158" y="3487126"/>
                  <a:pt x="800615" y="3491968"/>
                  <a:pt x="803272" y="3495580"/>
                </a:cubicBezTo>
                <a:cubicBezTo>
                  <a:pt x="804420" y="3499001"/>
                  <a:pt x="805748" y="3500808"/>
                  <a:pt x="806896" y="3504228"/>
                </a:cubicBezTo>
                <a:cubicBezTo>
                  <a:pt x="812210" y="3511456"/>
                  <a:pt x="812814" y="3519716"/>
                  <a:pt x="803209" y="3523397"/>
                </a:cubicBezTo>
                <a:cubicBezTo>
                  <a:pt x="793423" y="3528692"/>
                  <a:pt x="787564" y="3526306"/>
                  <a:pt x="782611" y="3515852"/>
                </a:cubicBezTo>
                <a:cubicBezTo>
                  <a:pt x="781827" y="3509204"/>
                  <a:pt x="779352" y="3503977"/>
                  <a:pt x="777057" y="3497137"/>
                </a:cubicBezTo>
                <a:cubicBezTo>
                  <a:pt x="773615" y="3486876"/>
                  <a:pt x="765702" y="3489136"/>
                  <a:pt x="757970" y="3489784"/>
                </a:cubicBezTo>
                <a:cubicBezTo>
                  <a:pt x="750056" y="3492044"/>
                  <a:pt x="753862" y="3499078"/>
                  <a:pt x="754827" y="3504112"/>
                </a:cubicBezTo>
                <a:cubicBezTo>
                  <a:pt x="754646" y="3505726"/>
                  <a:pt x="754464" y="3507339"/>
                  <a:pt x="754284" y="3508953"/>
                </a:cubicBezTo>
                <a:cubicBezTo>
                  <a:pt x="755368" y="3540190"/>
                  <a:pt x="748602" y="3545872"/>
                  <a:pt x="720454" y="3537359"/>
                </a:cubicBezTo>
                <a:cubicBezTo>
                  <a:pt x="699676" y="3531427"/>
                  <a:pt x="677024" y="3528528"/>
                  <a:pt x="655520" y="3529050"/>
                </a:cubicBezTo>
                <a:cubicBezTo>
                  <a:pt x="632688" y="3527765"/>
                  <a:pt x="627192" y="3522151"/>
                  <a:pt x="623872" y="3497175"/>
                </a:cubicBezTo>
                <a:cubicBezTo>
                  <a:pt x="622906" y="3492141"/>
                  <a:pt x="622122" y="3485493"/>
                  <a:pt x="617591" y="3484913"/>
                </a:cubicBezTo>
                <a:cubicBezTo>
                  <a:pt x="610041" y="3483947"/>
                  <a:pt x="604785" y="3489822"/>
                  <a:pt x="600858" y="3497503"/>
                </a:cubicBezTo>
                <a:cubicBezTo>
                  <a:pt x="612758" y="3500663"/>
                  <a:pt x="619582" y="3508083"/>
                  <a:pt x="614930" y="3522218"/>
                </a:cubicBezTo>
                <a:cubicBezTo>
                  <a:pt x="612694" y="3528479"/>
                  <a:pt x="609311" y="3531320"/>
                  <a:pt x="602486" y="3523900"/>
                </a:cubicBezTo>
                <a:cubicBezTo>
                  <a:pt x="592822" y="3514479"/>
                  <a:pt x="583340" y="3503445"/>
                  <a:pt x="582134" y="3486923"/>
                </a:cubicBezTo>
                <a:cubicBezTo>
                  <a:pt x="582315" y="3485310"/>
                  <a:pt x="582496" y="3483696"/>
                  <a:pt x="580986" y="3483502"/>
                </a:cubicBezTo>
                <a:cubicBezTo>
                  <a:pt x="571867" y="3469242"/>
                  <a:pt x="574283" y="3461367"/>
                  <a:pt x="590292" y="3455232"/>
                </a:cubicBezTo>
                <a:cubicBezTo>
                  <a:pt x="617051" y="3448836"/>
                  <a:pt x="642120" y="3443860"/>
                  <a:pt x="670026" y="3440884"/>
                </a:cubicBezTo>
                <a:cubicBezTo>
                  <a:pt x="685490" y="3439589"/>
                  <a:pt x="693947" y="3432487"/>
                  <a:pt x="695942" y="3414738"/>
                </a:cubicBezTo>
                <a:cubicBezTo>
                  <a:pt x="695158" y="3408092"/>
                  <a:pt x="698722" y="3403637"/>
                  <a:pt x="700958" y="3397376"/>
                </a:cubicBezTo>
                <a:cubicBezTo>
                  <a:pt x="703374" y="3389501"/>
                  <a:pt x="704100" y="3383047"/>
                  <a:pt x="697094" y="3377241"/>
                </a:cubicBezTo>
                <a:cubicBezTo>
                  <a:pt x="690088" y="3371434"/>
                  <a:pt x="686342" y="3377501"/>
                  <a:pt x="681267" y="3381762"/>
                </a:cubicBezTo>
                <a:cubicBezTo>
                  <a:pt x="671300" y="3388670"/>
                  <a:pt x="659822" y="3395386"/>
                  <a:pt x="647380" y="3397067"/>
                </a:cubicBezTo>
                <a:cubicBezTo>
                  <a:pt x="633426" y="3398554"/>
                  <a:pt x="619835" y="3396816"/>
                  <a:pt x="606970" y="3388622"/>
                </a:cubicBezTo>
                <a:cubicBezTo>
                  <a:pt x="582386" y="3375656"/>
                  <a:pt x="555205" y="3372177"/>
                  <a:pt x="528446" y="3378573"/>
                </a:cubicBezTo>
                <a:cubicBezTo>
                  <a:pt x="522042" y="3381028"/>
                  <a:pt x="518841" y="3382254"/>
                  <a:pt x="518115" y="3388709"/>
                </a:cubicBezTo>
                <a:cubicBezTo>
                  <a:pt x="518538" y="3398583"/>
                  <a:pt x="515154" y="3401424"/>
                  <a:pt x="508510" y="3392390"/>
                </a:cubicBezTo>
                <a:cubicBezTo>
                  <a:pt x="499210" y="3379743"/>
                  <a:pt x="486766" y="3381424"/>
                  <a:pt x="475108" y="3389752"/>
                </a:cubicBezTo>
                <a:cubicBezTo>
                  <a:pt x="463268" y="3399695"/>
                  <a:pt x="451608" y="3408024"/>
                  <a:pt x="433669" y="3404091"/>
                </a:cubicBezTo>
                <a:cubicBezTo>
                  <a:pt x="429138" y="3403511"/>
                  <a:pt x="424246" y="3406159"/>
                  <a:pt x="423520" y="3412613"/>
                </a:cubicBezTo>
                <a:cubicBezTo>
                  <a:pt x="423942" y="3422488"/>
                  <a:pt x="420560" y="3425327"/>
                  <a:pt x="412646" y="3427589"/>
                </a:cubicBezTo>
                <a:cubicBezTo>
                  <a:pt x="401894" y="3427849"/>
                  <a:pt x="396035" y="3425463"/>
                  <a:pt x="390901" y="3416623"/>
                </a:cubicBezTo>
                <a:cubicBezTo>
                  <a:pt x="381964" y="3400748"/>
                  <a:pt x="382448" y="3382806"/>
                  <a:pt x="381422" y="3364670"/>
                </a:cubicBezTo>
                <a:cubicBezTo>
                  <a:pt x="381002" y="3354795"/>
                  <a:pt x="393989" y="3348274"/>
                  <a:pt x="404741" y="3348013"/>
                </a:cubicBezTo>
                <a:cubicBezTo>
                  <a:pt x="417184" y="3346331"/>
                  <a:pt x="426789" y="3342650"/>
                  <a:pt x="424436" y="3322708"/>
                </a:cubicBezTo>
                <a:cubicBezTo>
                  <a:pt x="432407" y="3333549"/>
                  <a:pt x="431320" y="3343229"/>
                  <a:pt x="433432" y="3351684"/>
                </a:cubicBezTo>
                <a:cubicBezTo>
                  <a:pt x="437056" y="3360331"/>
                  <a:pt x="440679" y="3368979"/>
                  <a:pt x="451612" y="3367105"/>
                </a:cubicBezTo>
                <a:cubicBezTo>
                  <a:pt x="462365" y="3366844"/>
                  <a:pt x="473479" y="3363356"/>
                  <a:pt x="473602" y="3348641"/>
                </a:cubicBezTo>
                <a:cubicBezTo>
                  <a:pt x="472998" y="3340379"/>
                  <a:pt x="476926" y="3332698"/>
                  <a:pt x="482000" y="3328437"/>
                </a:cubicBezTo>
                <a:cubicBezTo>
                  <a:pt x="498914" y="3314234"/>
                  <a:pt x="506282" y="3316814"/>
                  <a:pt x="514678" y="3337529"/>
                </a:cubicBezTo>
                <a:cubicBezTo>
                  <a:pt x="527606" y="3317906"/>
                  <a:pt x="541863" y="3300088"/>
                  <a:pt x="560106" y="3287693"/>
                </a:cubicBezTo>
                <a:cubicBezTo>
                  <a:pt x="575812" y="3277427"/>
                  <a:pt x="591820" y="3271292"/>
                  <a:pt x="608310" y="3267673"/>
                </a:cubicBezTo>
                <a:lnTo>
                  <a:pt x="629338" y="3265650"/>
                </a:lnTo>
                <a:lnTo>
                  <a:pt x="623871" y="3259498"/>
                </a:lnTo>
                <a:cubicBezTo>
                  <a:pt x="616526" y="3245034"/>
                  <a:pt x="616924" y="3228687"/>
                  <a:pt x="616082" y="3212163"/>
                </a:cubicBezTo>
                <a:cubicBezTo>
                  <a:pt x="615735" y="3203166"/>
                  <a:pt x="626408" y="3197224"/>
                  <a:pt x="635244" y="3196987"/>
                </a:cubicBezTo>
                <a:cubicBezTo>
                  <a:pt x="640357" y="3196221"/>
                  <a:pt x="644887" y="3194999"/>
                  <a:pt x="647897" y="3191698"/>
                </a:cubicBezTo>
                <a:lnTo>
                  <a:pt x="650496" y="3178627"/>
                </a:lnTo>
                <a:lnTo>
                  <a:pt x="646012" y="3177565"/>
                </a:lnTo>
                <a:cubicBezTo>
                  <a:pt x="632602" y="3174213"/>
                  <a:pt x="622032" y="3172860"/>
                  <a:pt x="609226" y="3177769"/>
                </a:cubicBezTo>
                <a:cubicBezTo>
                  <a:pt x="599621" y="3181450"/>
                  <a:pt x="594306" y="3174222"/>
                  <a:pt x="593885" y="3164348"/>
                </a:cubicBezTo>
                <a:cubicBezTo>
                  <a:pt x="593100" y="3157700"/>
                  <a:pt x="601920" y="3147372"/>
                  <a:pt x="590021" y="3144212"/>
                </a:cubicBezTo>
                <a:cubicBezTo>
                  <a:pt x="579450" y="3142859"/>
                  <a:pt x="568334" y="3146348"/>
                  <a:pt x="562354" y="3158676"/>
                </a:cubicBezTo>
                <a:cubicBezTo>
                  <a:pt x="556736" y="3167778"/>
                  <a:pt x="557339" y="3176039"/>
                  <a:pt x="556069" y="3187333"/>
                </a:cubicBezTo>
                <a:cubicBezTo>
                  <a:pt x="550274" y="3157130"/>
                  <a:pt x="530642" y="3154618"/>
                  <a:pt x="507628" y="3154947"/>
                </a:cubicBezTo>
                <a:cubicBezTo>
                  <a:pt x="493856" y="3154821"/>
                  <a:pt x="481957" y="3151662"/>
                  <a:pt x="469696" y="3151729"/>
                </a:cubicBezTo>
                <a:cubicBezTo>
                  <a:pt x="445352" y="3150251"/>
                  <a:pt x="421976" y="3153806"/>
                  <a:pt x="401678" y="3170850"/>
                </a:cubicBezTo>
                <a:cubicBezTo>
                  <a:pt x="393040" y="3179566"/>
                  <a:pt x="385852" y="3175372"/>
                  <a:pt x="380900" y="3164918"/>
                </a:cubicBezTo>
                <a:cubicBezTo>
                  <a:pt x="363748" y="3126714"/>
                  <a:pt x="341279" y="3122202"/>
                  <a:pt x="309322" y="3147574"/>
                </a:cubicBezTo>
                <a:cubicBezTo>
                  <a:pt x="300866" y="3154676"/>
                  <a:pt x="291624" y="3155130"/>
                  <a:pt x="282382" y="3155584"/>
                </a:cubicBezTo>
                <a:cubicBezTo>
                  <a:pt x="265771" y="3153458"/>
                  <a:pt x="250670" y="3151526"/>
                  <a:pt x="236594" y="3167728"/>
                </a:cubicBezTo>
                <a:cubicBezTo>
                  <a:pt x="230976" y="3176830"/>
                  <a:pt x="226205" y="3164763"/>
                  <a:pt x="222219" y="3159343"/>
                </a:cubicBezTo>
                <a:cubicBezTo>
                  <a:pt x="219560" y="3155729"/>
                  <a:pt x="220286" y="3149275"/>
                  <a:pt x="220831" y="3144434"/>
                </a:cubicBezTo>
                <a:cubicBezTo>
                  <a:pt x="222703" y="3141400"/>
                  <a:pt x="221920" y="3134753"/>
                  <a:pt x="218898" y="3134366"/>
                </a:cubicBezTo>
                <a:cubicBezTo>
                  <a:pt x="207181" y="3129594"/>
                  <a:pt x="196248" y="3131468"/>
                  <a:pt x="185134" y="3134955"/>
                </a:cubicBezTo>
                <a:cubicBezTo>
                  <a:pt x="178730" y="3137410"/>
                  <a:pt x="176494" y="3143671"/>
                  <a:pt x="175588" y="3151738"/>
                </a:cubicBezTo>
                <a:cubicBezTo>
                  <a:pt x="171357" y="3175749"/>
                  <a:pt x="163082" y="3181237"/>
                  <a:pt x="140430" y="3178338"/>
                </a:cubicBezTo>
                <a:cubicBezTo>
                  <a:pt x="134571" y="3175952"/>
                  <a:pt x="131913" y="3172338"/>
                  <a:pt x="135478" y="3167884"/>
                </a:cubicBezTo>
                <a:cubicBezTo>
                  <a:pt x="144842" y="3152715"/>
                  <a:pt x="134634" y="3148135"/>
                  <a:pt x="125936" y="3143747"/>
                </a:cubicBezTo>
                <a:cubicBezTo>
                  <a:pt x="115728" y="3139168"/>
                  <a:pt x="104796" y="3141042"/>
                  <a:pt x="95553" y="3141497"/>
                </a:cubicBezTo>
                <a:cubicBezTo>
                  <a:pt x="84802" y="3141757"/>
                  <a:pt x="74231" y="3140404"/>
                  <a:pt x="63116" y="3143893"/>
                </a:cubicBezTo>
                <a:cubicBezTo>
                  <a:pt x="55022" y="3147768"/>
                  <a:pt x="51580" y="3137506"/>
                  <a:pt x="50795" y="3130859"/>
                </a:cubicBezTo>
                <a:cubicBezTo>
                  <a:pt x="50554" y="3119371"/>
                  <a:pt x="46206" y="3117178"/>
                  <a:pt x="36782" y="3119246"/>
                </a:cubicBezTo>
                <a:cubicBezTo>
                  <a:pt x="33581" y="3120472"/>
                  <a:pt x="30380" y="3121699"/>
                  <a:pt x="25849" y="3121119"/>
                </a:cubicBezTo>
                <a:cubicBezTo>
                  <a:pt x="21138" y="3122154"/>
                  <a:pt x="14916" y="3122994"/>
                  <a:pt x="10930" y="3117574"/>
                </a:cubicBezTo>
                <a:cubicBezTo>
                  <a:pt x="8454" y="3112346"/>
                  <a:pt x="14856" y="3109892"/>
                  <a:pt x="16911" y="3105245"/>
                </a:cubicBezTo>
                <a:cubicBezTo>
                  <a:pt x="24584" y="3091496"/>
                  <a:pt x="20960" y="3082848"/>
                  <a:pt x="0" y="3078530"/>
                </a:cubicBezTo>
                <a:cubicBezTo>
                  <a:pt x="3446" y="3047872"/>
                  <a:pt x="6711" y="3018828"/>
                  <a:pt x="10158" y="2988170"/>
                </a:cubicBezTo>
                <a:cubicBezTo>
                  <a:pt x="22420" y="2988102"/>
                  <a:pt x="29244" y="2995523"/>
                  <a:pt x="32324" y="3009011"/>
                </a:cubicBezTo>
                <a:cubicBezTo>
                  <a:pt x="40776" y="3042829"/>
                  <a:pt x="56480" y="3053022"/>
                  <a:pt x="88496" y="3040751"/>
                </a:cubicBezTo>
                <a:cubicBezTo>
                  <a:pt x="102812" y="3036036"/>
                  <a:pt x="113746" y="3034162"/>
                  <a:pt x="127336" y="3035901"/>
                </a:cubicBezTo>
                <a:cubicBezTo>
                  <a:pt x="133195" y="3038287"/>
                  <a:pt x="140746" y="3039254"/>
                  <a:pt x="142981" y="3032992"/>
                </a:cubicBezTo>
                <a:cubicBezTo>
                  <a:pt x="146727" y="3026925"/>
                  <a:pt x="139539" y="3022732"/>
                  <a:pt x="136882" y="3019118"/>
                </a:cubicBezTo>
                <a:cubicBezTo>
                  <a:pt x="134224" y="3015504"/>
                  <a:pt x="131386" y="3013504"/>
                  <a:pt x="128728" y="3009891"/>
                </a:cubicBezTo>
                <a:cubicBezTo>
                  <a:pt x="124742" y="3004470"/>
                  <a:pt x="117736" y="2998663"/>
                  <a:pt x="119972" y="2992402"/>
                </a:cubicBezTo>
                <a:cubicBezTo>
                  <a:pt x="123899" y="2984721"/>
                  <a:pt x="132959" y="2985881"/>
                  <a:pt x="139000" y="2986653"/>
                </a:cubicBezTo>
                <a:cubicBezTo>
                  <a:pt x="149752" y="2986393"/>
                  <a:pt x="160322" y="2987746"/>
                  <a:pt x="170712" y="2990711"/>
                </a:cubicBezTo>
                <a:cubicBezTo>
                  <a:pt x="193181" y="2995224"/>
                  <a:pt x="213719" y="2989668"/>
                  <a:pt x="232325" y="2974044"/>
                </a:cubicBezTo>
                <a:cubicBezTo>
                  <a:pt x="235708" y="2971204"/>
                  <a:pt x="238728" y="2971591"/>
                  <a:pt x="241385" y="2975203"/>
                </a:cubicBezTo>
                <a:cubicBezTo>
                  <a:pt x="244043" y="2978817"/>
                  <a:pt x="247063" y="2979204"/>
                  <a:pt x="251593" y="2979783"/>
                </a:cubicBezTo>
                <a:cubicBezTo>
                  <a:pt x="254613" y="2980171"/>
                  <a:pt x="258962" y="2982364"/>
                  <a:pt x="260836" y="2979330"/>
                </a:cubicBezTo>
                <a:cubicBezTo>
                  <a:pt x="262890" y="2974682"/>
                  <a:pt x="260050" y="2972681"/>
                  <a:pt x="257212" y="2970682"/>
                </a:cubicBezTo>
                <a:cubicBezTo>
                  <a:pt x="251714" y="2965068"/>
                  <a:pt x="250930" y="2958421"/>
                  <a:pt x="247126" y="2951387"/>
                </a:cubicBezTo>
                <a:cubicBezTo>
                  <a:pt x="243140" y="2945967"/>
                  <a:pt x="243866" y="2939513"/>
                  <a:pt x="248940" y="2935252"/>
                </a:cubicBezTo>
                <a:cubicBezTo>
                  <a:pt x="255706" y="2929570"/>
                  <a:pt x="260054" y="2931764"/>
                  <a:pt x="264040" y="2937184"/>
                </a:cubicBezTo>
                <a:cubicBezTo>
                  <a:pt x="268390" y="2939377"/>
                  <a:pt x="271047" y="2942991"/>
                  <a:pt x="273704" y="2946605"/>
                </a:cubicBezTo>
                <a:cubicBezTo>
                  <a:pt x="282824" y="2960865"/>
                  <a:pt x="289830" y="2966673"/>
                  <a:pt x="306201" y="2957310"/>
                </a:cubicBezTo>
                <a:lnTo>
                  <a:pt x="311682" y="2956595"/>
                </a:lnTo>
                <a:lnTo>
                  <a:pt x="302625" y="2951457"/>
                </a:lnTo>
                <a:cubicBezTo>
                  <a:pt x="305457" y="2923523"/>
                  <a:pt x="308140" y="2897061"/>
                  <a:pt x="310972" y="2869129"/>
                </a:cubicBezTo>
                <a:cubicBezTo>
                  <a:pt x="321050" y="2869067"/>
                  <a:pt x="326658" y="2875828"/>
                  <a:pt x="329188" y="2888117"/>
                </a:cubicBezTo>
                <a:cubicBezTo>
                  <a:pt x="334399" y="2911226"/>
                  <a:pt x="342961" y="2922227"/>
                  <a:pt x="358016" y="2921567"/>
                </a:cubicBezTo>
                <a:lnTo>
                  <a:pt x="363726" y="2920075"/>
                </a:lnTo>
                <a:lnTo>
                  <a:pt x="365642" y="2919088"/>
                </a:lnTo>
                <a:cubicBezTo>
                  <a:pt x="376062" y="2918375"/>
                  <a:pt x="385330" y="2915981"/>
                  <a:pt x="393738" y="2912300"/>
                </a:cubicBezTo>
                <a:lnTo>
                  <a:pt x="415576" y="2898485"/>
                </a:lnTo>
                <a:lnTo>
                  <a:pt x="415116" y="2897325"/>
                </a:lnTo>
                <a:cubicBezTo>
                  <a:pt x="412932" y="2894034"/>
                  <a:pt x="410599" y="2892211"/>
                  <a:pt x="408415" y="2888919"/>
                </a:cubicBezTo>
                <a:cubicBezTo>
                  <a:pt x="405139" y="2883980"/>
                  <a:pt x="399382" y="2878690"/>
                  <a:pt x="401218" y="2872984"/>
                </a:cubicBezTo>
                <a:cubicBezTo>
                  <a:pt x="404446" y="2865986"/>
                  <a:pt x="411892" y="2867042"/>
                  <a:pt x="416856" y="2867747"/>
                </a:cubicBezTo>
                <a:lnTo>
                  <a:pt x="440077" y="2871041"/>
                </a:lnTo>
                <a:lnTo>
                  <a:pt x="454019" y="2855106"/>
                </a:lnTo>
                <a:cubicBezTo>
                  <a:pt x="455892" y="2852072"/>
                  <a:pt x="456437" y="2847231"/>
                  <a:pt x="456981" y="2842389"/>
                </a:cubicBezTo>
                <a:cubicBezTo>
                  <a:pt x="458613" y="2827868"/>
                  <a:pt x="463506" y="2825222"/>
                  <a:pt x="476734" y="2830187"/>
                </a:cubicBezTo>
                <a:cubicBezTo>
                  <a:pt x="485477" y="2834171"/>
                  <a:pt x="494179" y="2836818"/>
                  <a:pt x="502786" y="2838176"/>
                </a:cubicBezTo>
                <a:lnTo>
                  <a:pt x="506941" y="2838216"/>
                </a:lnTo>
                <a:lnTo>
                  <a:pt x="505715" y="2835615"/>
                </a:lnTo>
                <a:cubicBezTo>
                  <a:pt x="502440" y="2830676"/>
                  <a:pt x="503036" y="2824796"/>
                  <a:pt x="507206" y="2820914"/>
                </a:cubicBezTo>
                <a:cubicBezTo>
                  <a:pt x="512766" y="2815737"/>
                  <a:pt x="516340" y="2817736"/>
                  <a:pt x="519616" y="2822675"/>
                </a:cubicBezTo>
                <a:cubicBezTo>
                  <a:pt x="523190" y="2824673"/>
                  <a:pt x="525374" y="2827965"/>
                  <a:pt x="527558" y="2831258"/>
                </a:cubicBezTo>
                <a:lnTo>
                  <a:pt x="532189" y="2836651"/>
                </a:lnTo>
                <a:lnTo>
                  <a:pt x="576282" y="2816737"/>
                </a:lnTo>
                <a:cubicBezTo>
                  <a:pt x="586430" y="2808216"/>
                  <a:pt x="597107" y="2801808"/>
                  <a:pt x="608366" y="2798747"/>
                </a:cubicBezTo>
                <a:lnTo>
                  <a:pt x="626470" y="2799814"/>
                </a:lnTo>
                <a:lnTo>
                  <a:pt x="645048" y="2786784"/>
                </a:lnTo>
                <a:cubicBezTo>
                  <a:pt x="656516" y="2776109"/>
                  <a:pt x="666110" y="2762184"/>
                  <a:pt x="675742" y="2747891"/>
                </a:cubicBezTo>
                <a:cubicBezTo>
                  <a:pt x="677282" y="2745127"/>
                  <a:pt x="677728" y="2740718"/>
                  <a:pt x="678176" y="2736306"/>
                </a:cubicBezTo>
                <a:cubicBezTo>
                  <a:pt x="679517" y="2723075"/>
                  <a:pt x="683538" y="2720664"/>
                  <a:pt x="694408" y="2725188"/>
                </a:cubicBezTo>
                <a:cubicBezTo>
                  <a:pt x="723150" y="2739704"/>
                  <a:pt x="751346" y="2734758"/>
                  <a:pt x="776218" y="2712935"/>
                </a:cubicBezTo>
                <a:cubicBezTo>
                  <a:pt x="792899" y="2697405"/>
                  <a:pt x="811316" y="2689579"/>
                  <a:pt x="831816" y="2698452"/>
                </a:cubicBezTo>
                <a:cubicBezTo>
                  <a:pt x="841446" y="2702801"/>
                  <a:pt x="848694" y="2693391"/>
                  <a:pt x="854553" y="2685275"/>
                </a:cubicBezTo>
                <a:cubicBezTo>
                  <a:pt x="859022" y="2678451"/>
                  <a:pt x="864284" y="2676216"/>
                  <a:pt x="872822" y="2678919"/>
                </a:cubicBezTo>
                <a:cubicBezTo>
                  <a:pt x="894712" y="2686499"/>
                  <a:pt x="916554" y="2682141"/>
                  <a:pt x="938546" y="2676313"/>
                </a:cubicBezTo>
                <a:cubicBezTo>
                  <a:pt x="963019" y="2670838"/>
                  <a:pt x="987790" y="2662421"/>
                  <a:pt x="1014000" y="2664648"/>
                </a:cubicBezTo>
                <a:cubicBezTo>
                  <a:pt x="1021446" y="2665705"/>
                  <a:pt x="1028248" y="2660706"/>
                  <a:pt x="1034106" y="2652588"/>
                </a:cubicBezTo>
                <a:cubicBezTo>
                  <a:pt x="1049992" y="2632473"/>
                  <a:pt x="1056347" y="2631884"/>
                  <a:pt x="1076400" y="2645168"/>
                </a:cubicBezTo>
                <a:cubicBezTo>
                  <a:pt x="1085732" y="2652457"/>
                  <a:pt x="1095810" y="2652395"/>
                  <a:pt x="1106334" y="2647923"/>
                </a:cubicBezTo>
                <a:cubicBezTo>
                  <a:pt x="1137608" y="2637447"/>
                  <a:pt x="1171413" y="2639261"/>
                  <a:pt x="1202390" y="2631726"/>
                </a:cubicBezTo>
                <a:cubicBezTo>
                  <a:pt x="1212764" y="2628723"/>
                  <a:pt x="1222544" y="2631601"/>
                  <a:pt x="1230784" y="2637245"/>
                </a:cubicBezTo>
                <a:cubicBezTo>
                  <a:pt x="1236690" y="2641065"/>
                  <a:pt x="1241804" y="2640300"/>
                  <a:pt x="1246122" y="2634947"/>
                </a:cubicBezTo>
                <a:cubicBezTo>
                  <a:pt x="1258931" y="2620360"/>
                  <a:pt x="1271938" y="2616240"/>
                  <a:pt x="1288864" y="2623115"/>
                </a:cubicBezTo>
                <a:cubicBezTo>
                  <a:pt x="1308124" y="2631814"/>
                  <a:pt x="1327633" y="2625633"/>
                  <a:pt x="1346695" y="2623864"/>
                </a:cubicBezTo>
                <a:cubicBezTo>
                  <a:pt x="1359404" y="2622684"/>
                  <a:pt x="1370722" y="2622798"/>
                  <a:pt x="1381444" y="2628794"/>
                </a:cubicBezTo>
                <a:cubicBezTo>
                  <a:pt x="1398222" y="2637139"/>
                  <a:pt x="1415744" y="2638134"/>
                  <a:pt x="1430588" y="2628309"/>
                </a:cubicBezTo>
                <a:lnTo>
                  <a:pt x="1443003" y="2621973"/>
                </a:lnTo>
                <a:lnTo>
                  <a:pt x="1439960" y="2614638"/>
                </a:lnTo>
                <a:cubicBezTo>
                  <a:pt x="1440141" y="2613024"/>
                  <a:pt x="1438630" y="2612832"/>
                  <a:pt x="1438630" y="2612832"/>
                </a:cubicBezTo>
                <a:cubicBezTo>
                  <a:pt x="1436159" y="2566687"/>
                  <a:pt x="1431266" y="2569333"/>
                  <a:pt x="1391822" y="2565922"/>
                </a:cubicBezTo>
                <a:cubicBezTo>
                  <a:pt x="1381252" y="2564569"/>
                  <a:pt x="1368990" y="2564638"/>
                  <a:pt x="1356908" y="2563091"/>
                </a:cubicBezTo>
                <a:cubicBezTo>
                  <a:pt x="1346338" y="2561738"/>
                  <a:pt x="1339210" y="2570648"/>
                  <a:pt x="1332080" y="2579556"/>
                </a:cubicBezTo>
                <a:cubicBezTo>
                  <a:pt x="1326766" y="2572328"/>
                  <a:pt x="1322780" y="2566908"/>
                  <a:pt x="1317284" y="2561294"/>
                </a:cubicBezTo>
                <a:cubicBezTo>
                  <a:pt x="1305144" y="2546646"/>
                  <a:pt x="1295902" y="2547101"/>
                  <a:pt x="1286538" y="2562269"/>
                </a:cubicBezTo>
                <a:cubicBezTo>
                  <a:pt x="1277174" y="2577440"/>
                  <a:pt x="1267570" y="2581119"/>
                  <a:pt x="1254886" y="2571314"/>
                </a:cubicBezTo>
                <a:cubicBezTo>
                  <a:pt x="1250536" y="2569120"/>
                  <a:pt x="1246006" y="2568541"/>
                  <a:pt x="1242804" y="2569768"/>
                </a:cubicBezTo>
                <a:cubicBezTo>
                  <a:pt x="1197198" y="2580299"/>
                  <a:pt x="1151352" y="2579342"/>
                  <a:pt x="1105868" y="2575159"/>
                </a:cubicBezTo>
                <a:cubicBezTo>
                  <a:pt x="1093787" y="2573614"/>
                  <a:pt x="1082854" y="2575488"/>
                  <a:pt x="1076692" y="2589430"/>
                </a:cubicBezTo>
                <a:cubicBezTo>
                  <a:pt x="1074819" y="2592464"/>
                  <a:pt x="1074456" y="2595691"/>
                  <a:pt x="1069926" y="2595110"/>
                </a:cubicBezTo>
                <a:cubicBezTo>
                  <a:pt x="1049328" y="2587565"/>
                  <a:pt x="1031812" y="2593508"/>
                  <a:pt x="1011454" y="2597450"/>
                </a:cubicBezTo>
                <a:cubicBezTo>
                  <a:pt x="1002213" y="2597904"/>
                  <a:pt x="992789" y="2599971"/>
                  <a:pt x="983729" y="2598811"/>
                </a:cubicBezTo>
                <a:cubicBezTo>
                  <a:pt x="974668" y="2597652"/>
                  <a:pt x="970501" y="2593846"/>
                  <a:pt x="976119" y="2584744"/>
                </a:cubicBezTo>
                <a:cubicBezTo>
                  <a:pt x="978356" y="2578482"/>
                  <a:pt x="983610" y="2572609"/>
                  <a:pt x="978296" y="2565381"/>
                </a:cubicBezTo>
                <a:cubicBezTo>
                  <a:pt x="972800" y="2559768"/>
                  <a:pt x="966034" y="2565449"/>
                  <a:pt x="961141" y="2568097"/>
                </a:cubicBezTo>
                <a:cubicBezTo>
                  <a:pt x="953228" y="2570357"/>
                  <a:pt x="945314" y="2572618"/>
                  <a:pt x="936798" y="2566618"/>
                </a:cubicBezTo>
                <a:cubicBezTo>
                  <a:pt x="880988" y="2531651"/>
                  <a:pt x="830126" y="2548058"/>
                  <a:pt x="782766" y="2587827"/>
                </a:cubicBezTo>
                <a:cubicBezTo>
                  <a:pt x="772616" y="2596347"/>
                  <a:pt x="766214" y="2598802"/>
                  <a:pt x="756732" y="2587768"/>
                </a:cubicBezTo>
                <a:cubicBezTo>
                  <a:pt x="738732" y="2570734"/>
                  <a:pt x="716082" y="2567835"/>
                  <a:pt x="692705" y="2571391"/>
                </a:cubicBezTo>
                <a:cubicBezTo>
                  <a:pt x="666308" y="2574559"/>
                  <a:pt x="639186" y="2584183"/>
                  <a:pt x="611460" y="2585546"/>
                </a:cubicBezTo>
                <a:cubicBezTo>
                  <a:pt x="595996" y="2586841"/>
                  <a:pt x="585788" y="2582261"/>
                  <a:pt x="574796" y="2571033"/>
                </a:cubicBezTo>
                <a:cubicBezTo>
                  <a:pt x="559998" y="2552773"/>
                  <a:pt x="552268" y="2553419"/>
                  <a:pt x="536500" y="2571044"/>
                </a:cubicBezTo>
                <a:cubicBezTo>
                  <a:pt x="526170" y="2581177"/>
                  <a:pt x="513546" y="2584474"/>
                  <a:pt x="499773" y="2584346"/>
                </a:cubicBezTo>
                <a:cubicBezTo>
                  <a:pt x="485820" y="2585835"/>
                  <a:pt x="473195" y="2589130"/>
                  <a:pt x="459844" y="2598879"/>
                </a:cubicBezTo>
                <a:cubicBezTo>
                  <a:pt x="443111" y="2611469"/>
                  <a:pt x="424206" y="2602502"/>
                  <a:pt x="422214" y="2579333"/>
                </a:cubicBezTo>
                <a:cubicBezTo>
                  <a:pt x="421612" y="2571071"/>
                  <a:pt x="422518" y="2563003"/>
                  <a:pt x="424936" y="2555129"/>
                </a:cubicBezTo>
                <a:cubicBezTo>
                  <a:pt x="428259" y="2539187"/>
                  <a:pt x="437864" y="2535506"/>
                  <a:pt x="450548" y="2545313"/>
                </a:cubicBezTo>
                <a:cubicBezTo>
                  <a:pt x="474768" y="2561506"/>
                  <a:pt x="493432" y="2558984"/>
                  <a:pt x="508598" y="2533099"/>
                </a:cubicBezTo>
                <a:cubicBezTo>
                  <a:pt x="510288" y="2531681"/>
                  <a:pt x="512162" y="2528645"/>
                  <a:pt x="514034" y="2525612"/>
                </a:cubicBezTo>
                <a:cubicBezTo>
                  <a:pt x="528654" y="2504568"/>
                  <a:pt x="528654" y="2504568"/>
                  <a:pt x="517422" y="2481853"/>
                </a:cubicBezTo>
                <a:cubicBezTo>
                  <a:pt x="517603" y="2480240"/>
                  <a:pt x="519112" y="2480433"/>
                  <a:pt x="519294" y="2478819"/>
                </a:cubicBezTo>
                <a:cubicBezTo>
                  <a:pt x="529502" y="2483399"/>
                  <a:pt x="537656" y="2492626"/>
                  <a:pt x="545990" y="2500239"/>
                </a:cubicBezTo>
                <a:cubicBezTo>
                  <a:pt x="560003" y="2511854"/>
                  <a:pt x="563204" y="2510626"/>
                  <a:pt x="569548" y="2495070"/>
                </a:cubicBezTo>
                <a:cubicBezTo>
                  <a:pt x="571966" y="2487196"/>
                  <a:pt x="575530" y="2482743"/>
                  <a:pt x="584590" y="2483902"/>
                </a:cubicBezTo>
                <a:cubicBezTo>
                  <a:pt x="590631" y="2484674"/>
                  <a:pt x="598725" y="2480800"/>
                  <a:pt x="604946" y="2479959"/>
                </a:cubicBezTo>
                <a:cubicBezTo>
                  <a:pt x="614551" y="2476278"/>
                  <a:pt x="623430" y="2479051"/>
                  <a:pt x="630074" y="2488086"/>
                </a:cubicBezTo>
                <a:cubicBezTo>
                  <a:pt x="636899" y="2495505"/>
                  <a:pt x="642940" y="2496278"/>
                  <a:pt x="649705" y="2490597"/>
                </a:cubicBezTo>
                <a:lnTo>
                  <a:pt x="650228" y="2490476"/>
                </a:lnTo>
                <a:lnTo>
                  <a:pt x="651840" y="2474580"/>
                </a:lnTo>
                <a:cubicBezTo>
                  <a:pt x="654572" y="2460054"/>
                  <a:pt x="662465" y="2456700"/>
                  <a:pt x="672888" y="2465635"/>
                </a:cubicBezTo>
                <a:cubicBezTo>
                  <a:pt x="687817" y="2476701"/>
                  <a:pt x="700177" y="2478174"/>
                  <a:pt x="710682" y="2468270"/>
                </a:cubicBezTo>
                <a:lnTo>
                  <a:pt x="711707" y="2466846"/>
                </a:lnTo>
                <a:lnTo>
                  <a:pt x="712913" y="2461450"/>
                </a:lnTo>
                <a:lnTo>
                  <a:pt x="717306" y="2459072"/>
                </a:lnTo>
                <a:lnTo>
                  <a:pt x="720594" y="2454507"/>
                </a:lnTo>
                <a:cubicBezTo>
                  <a:pt x="721984" y="2453214"/>
                  <a:pt x="723524" y="2450448"/>
                  <a:pt x="725062" y="2447685"/>
                </a:cubicBezTo>
                <a:cubicBezTo>
                  <a:pt x="737077" y="2428511"/>
                  <a:pt x="737077" y="2428511"/>
                  <a:pt x="727846" y="2407816"/>
                </a:cubicBezTo>
                <a:cubicBezTo>
                  <a:pt x="727996" y="2406345"/>
                  <a:pt x="729236" y="2406522"/>
                  <a:pt x="729385" y="2405051"/>
                </a:cubicBezTo>
                <a:cubicBezTo>
                  <a:pt x="737774" y="2409224"/>
                  <a:pt x="744475" y="2417632"/>
                  <a:pt x="751324" y="2424569"/>
                </a:cubicBezTo>
                <a:cubicBezTo>
                  <a:pt x="762840" y="2435149"/>
                  <a:pt x="765471" y="2434031"/>
                  <a:pt x="770684" y="2419858"/>
                </a:cubicBezTo>
                <a:cubicBezTo>
                  <a:pt x="772671" y="2412684"/>
                  <a:pt x="775600" y="2408626"/>
                  <a:pt x="783046" y="2409682"/>
                </a:cubicBezTo>
                <a:cubicBezTo>
                  <a:pt x="788010" y="2410386"/>
                  <a:pt x="794662" y="2406856"/>
                  <a:pt x="799775" y="2406091"/>
                </a:cubicBezTo>
                <a:cubicBezTo>
                  <a:pt x="807668" y="2402736"/>
                  <a:pt x="814966" y="2405263"/>
                  <a:pt x="820425" y="2413494"/>
                </a:cubicBezTo>
                <a:cubicBezTo>
                  <a:pt x="826034" y="2420255"/>
                  <a:pt x="830998" y="2420959"/>
                  <a:pt x="836558" y="2415783"/>
                </a:cubicBezTo>
                <a:cubicBezTo>
                  <a:pt x="845842" y="2411135"/>
                  <a:pt x="853436" y="2410721"/>
                  <a:pt x="862768" y="2418009"/>
                </a:cubicBezTo>
                <a:cubicBezTo>
                  <a:pt x="874432" y="2427121"/>
                  <a:pt x="885255" y="2419708"/>
                  <a:pt x="885654" y="2403362"/>
                </a:cubicBezTo>
                <a:cubicBezTo>
                  <a:pt x="884512" y="2389778"/>
                  <a:pt x="889924" y="2386073"/>
                  <a:pt x="899058" y="2382893"/>
                </a:cubicBezTo>
                <a:cubicBezTo>
                  <a:pt x="913306" y="2378950"/>
                  <a:pt x="926808" y="2382356"/>
                  <a:pt x="940757" y="2381354"/>
                </a:cubicBezTo>
                <a:cubicBezTo>
                  <a:pt x="979030" y="2376344"/>
                  <a:pt x="1017304" y="2371335"/>
                  <a:pt x="1055577" y="2366327"/>
                </a:cubicBezTo>
                <a:cubicBezTo>
                  <a:pt x="1067044" y="2364970"/>
                  <a:pt x="1072902" y="2356854"/>
                  <a:pt x="1071911" y="2341800"/>
                </a:cubicBezTo>
                <a:cubicBezTo>
                  <a:pt x="1071415" y="2334274"/>
                  <a:pt x="1070770" y="2328218"/>
                  <a:pt x="1070274" y="2320690"/>
                </a:cubicBezTo>
                <a:cubicBezTo>
                  <a:pt x="1076330" y="2323041"/>
                  <a:pt x="1078067" y="2330745"/>
                  <a:pt x="1082734" y="2334389"/>
                </a:cubicBezTo>
                <a:cubicBezTo>
                  <a:pt x="1109188" y="2359019"/>
                  <a:pt x="1137930" y="2373536"/>
                  <a:pt x="1172629" y="2366529"/>
                </a:cubicBezTo>
                <a:cubicBezTo>
                  <a:pt x="1184096" y="2365174"/>
                  <a:pt x="1194322" y="2363641"/>
                  <a:pt x="1203654" y="2370931"/>
                </a:cubicBezTo>
                <a:cubicBezTo>
                  <a:pt x="1207228" y="2372928"/>
                  <a:pt x="1210802" y="2374927"/>
                  <a:pt x="1213731" y="2370868"/>
                </a:cubicBezTo>
                <a:cubicBezTo>
                  <a:pt x="1217752" y="2368457"/>
                  <a:pt x="1215718" y="2363694"/>
                  <a:pt x="1213534" y="2360402"/>
                </a:cubicBezTo>
                <a:cubicBezTo>
                  <a:pt x="1209464" y="2350877"/>
                  <a:pt x="1211152" y="2346641"/>
                  <a:pt x="1219839" y="2347874"/>
                </a:cubicBezTo>
                <a:cubicBezTo>
                  <a:pt x="1223562" y="2348404"/>
                  <a:pt x="1227583" y="2345992"/>
                  <a:pt x="1231456" y="2345049"/>
                </a:cubicBezTo>
                <a:cubicBezTo>
                  <a:pt x="1241532" y="2344988"/>
                  <a:pt x="1245852" y="2339636"/>
                  <a:pt x="1240839" y="2326994"/>
                </a:cubicBezTo>
                <a:cubicBezTo>
                  <a:pt x="1238804" y="2322231"/>
                  <a:pt x="1236918" y="2315999"/>
                  <a:pt x="1241088" y="2312116"/>
                </a:cubicBezTo>
                <a:cubicBezTo>
                  <a:pt x="1245258" y="2308235"/>
                  <a:pt x="1250074" y="2310408"/>
                  <a:pt x="1254888" y="2312583"/>
                </a:cubicBezTo>
                <a:cubicBezTo>
                  <a:pt x="1266852" y="2318754"/>
                  <a:pt x="1279906" y="2326571"/>
                  <a:pt x="1291571" y="2335682"/>
                </a:cubicBezTo>
                <a:cubicBezTo>
                  <a:pt x="1301994" y="2344618"/>
                  <a:pt x="1303236" y="2344794"/>
                  <a:pt x="1303634" y="2328447"/>
                </a:cubicBezTo>
                <a:cubicBezTo>
                  <a:pt x="1303932" y="2325506"/>
                  <a:pt x="1304230" y="2322566"/>
                  <a:pt x="1304678" y="2318155"/>
                </a:cubicBezTo>
                <a:cubicBezTo>
                  <a:pt x="1305274" y="2312275"/>
                  <a:pt x="1308202" y="2308216"/>
                  <a:pt x="1314110" y="2312038"/>
                </a:cubicBezTo>
                <a:cubicBezTo>
                  <a:pt x="1326222" y="2316738"/>
                  <a:pt x="1337987" y="2312442"/>
                  <a:pt x="1348512" y="2307969"/>
                </a:cubicBezTo>
                <a:cubicBezTo>
                  <a:pt x="1369708" y="2297556"/>
                  <a:pt x="1388920" y="2294316"/>
                  <a:pt x="1409618" y="2313658"/>
                </a:cubicBezTo>
                <a:cubicBezTo>
                  <a:pt x="1421134" y="2324239"/>
                  <a:pt x="1439104" y="2320822"/>
                  <a:pt x="1452706" y="2310822"/>
                </a:cubicBezTo>
                <a:cubicBezTo>
                  <a:pt x="1475741" y="2294703"/>
                  <a:pt x="1500065" y="2290699"/>
                  <a:pt x="1525977" y="2295866"/>
                </a:cubicBezTo>
                <a:cubicBezTo>
                  <a:pt x="1543202" y="2299801"/>
                  <a:pt x="1558392" y="2298974"/>
                  <a:pt x="1573385" y="2287679"/>
                </a:cubicBezTo>
                <a:cubicBezTo>
                  <a:pt x="1584506" y="2277326"/>
                  <a:pt x="1595227" y="2283321"/>
                  <a:pt x="1605650" y="2292256"/>
                </a:cubicBezTo>
                <a:cubicBezTo>
                  <a:pt x="1610168" y="2297371"/>
                  <a:pt x="1613890" y="2297900"/>
                  <a:pt x="1619450" y="2292722"/>
                </a:cubicBezTo>
                <a:cubicBezTo>
                  <a:pt x="1636132" y="2277195"/>
                  <a:pt x="1655641" y="2271014"/>
                  <a:pt x="1676738" y="2274007"/>
                </a:cubicBezTo>
                <a:cubicBezTo>
                  <a:pt x="1724044" y="2279228"/>
                  <a:pt x="1770062" y="2272335"/>
                  <a:pt x="1817022" y="2268559"/>
                </a:cubicBezTo>
                <a:cubicBezTo>
                  <a:pt x="1844920" y="2266551"/>
                  <a:pt x="1872222" y="2270426"/>
                  <a:pt x="1899376" y="2275769"/>
                </a:cubicBezTo>
                <a:cubicBezTo>
                  <a:pt x="1927770" y="2281288"/>
                  <a:pt x="1954128" y="2282045"/>
                  <a:pt x="1978852" y="2261692"/>
                </a:cubicBezTo>
                <a:cubicBezTo>
                  <a:pt x="1980936" y="2259751"/>
                  <a:pt x="1982910" y="2258912"/>
                  <a:pt x="1984982" y="2258647"/>
                </a:cubicBezTo>
                <a:cubicBezTo>
                  <a:pt x="1987054" y="2258382"/>
                  <a:pt x="1989226" y="2258690"/>
                  <a:pt x="1991708" y="2259041"/>
                </a:cubicBezTo>
                <a:cubicBezTo>
                  <a:pt x="2041050" y="2269024"/>
                  <a:pt x="2091584" y="2267247"/>
                  <a:pt x="2142417" y="2262528"/>
                </a:cubicBezTo>
                <a:cubicBezTo>
                  <a:pt x="2196972" y="2258339"/>
                  <a:pt x="2250633" y="2262969"/>
                  <a:pt x="2304294" y="2267600"/>
                </a:cubicBezTo>
                <a:cubicBezTo>
                  <a:pt x="2372996" y="2272873"/>
                  <a:pt x="2440606" y="2276500"/>
                  <a:pt x="2509756" y="2277362"/>
                </a:cubicBezTo>
                <a:cubicBezTo>
                  <a:pt x="2541228" y="2277353"/>
                  <a:pt x="2572252" y="2281755"/>
                  <a:pt x="2603576" y="2283217"/>
                </a:cubicBezTo>
                <a:cubicBezTo>
                  <a:pt x="2722663" y="2288182"/>
                  <a:pt x="2839813" y="2312258"/>
                  <a:pt x="2958452" y="2321634"/>
                </a:cubicBezTo>
                <a:cubicBezTo>
                  <a:pt x="2959694" y="2321811"/>
                  <a:pt x="2961084" y="2320516"/>
                  <a:pt x="2963565" y="2320868"/>
                </a:cubicBezTo>
                <a:cubicBezTo>
                  <a:pt x="2971012" y="2321925"/>
                  <a:pt x="2978458" y="2322980"/>
                  <a:pt x="2987144" y="2324213"/>
                </a:cubicBezTo>
                <a:cubicBezTo>
                  <a:pt x="3011815" y="2329205"/>
                  <a:pt x="3037876" y="2332903"/>
                  <a:pt x="3062696" y="2336424"/>
                </a:cubicBezTo>
                <a:cubicBezTo>
                  <a:pt x="3103351" y="2345175"/>
                  <a:pt x="3142914" y="2352278"/>
                  <a:pt x="3182477" y="2359383"/>
                </a:cubicBezTo>
                <a:cubicBezTo>
                  <a:pt x="3238024" y="2370246"/>
                  <a:pt x="3293272" y="2384049"/>
                  <a:pt x="3348522" y="2397852"/>
                </a:cubicBezTo>
                <a:lnTo>
                  <a:pt x="3477093" y="2423114"/>
                </a:lnTo>
                <a:lnTo>
                  <a:pt x="3474259" y="2413529"/>
                </a:lnTo>
                <a:cubicBezTo>
                  <a:pt x="3476415" y="2413938"/>
                  <a:pt x="3477853" y="2414211"/>
                  <a:pt x="3479290" y="2414484"/>
                </a:cubicBezTo>
                <a:cubicBezTo>
                  <a:pt x="3494249" y="2418108"/>
                  <a:pt x="3494967" y="2418244"/>
                  <a:pt x="3503266" y="2404875"/>
                </a:cubicBezTo>
                <a:cubicBezTo>
                  <a:pt x="3505508" y="2400581"/>
                  <a:pt x="3508786" y="2398843"/>
                  <a:pt x="3513098" y="2399661"/>
                </a:cubicBezTo>
                <a:cubicBezTo>
                  <a:pt x="3527740" y="2400866"/>
                  <a:pt x="3541617" y="2397993"/>
                  <a:pt x="3555176" y="2392701"/>
                </a:cubicBezTo>
                <a:cubicBezTo>
                  <a:pt x="3572013" y="2385669"/>
                  <a:pt x="3590067" y="2384375"/>
                  <a:pt x="3607670" y="2381423"/>
                </a:cubicBezTo>
                <a:cubicBezTo>
                  <a:pt x="3617684" y="2379390"/>
                  <a:pt x="3626980" y="2377222"/>
                  <a:pt x="3635642" y="2370213"/>
                </a:cubicBezTo>
                <a:cubicBezTo>
                  <a:pt x="3641612" y="2365840"/>
                  <a:pt x="3648215" y="2366306"/>
                  <a:pt x="3654683" y="2367533"/>
                </a:cubicBezTo>
                <a:cubicBezTo>
                  <a:pt x="3663442" y="2368409"/>
                  <a:pt x="3671482" y="2369148"/>
                  <a:pt x="3674481" y="2356345"/>
                </a:cubicBezTo>
                <a:cubicBezTo>
                  <a:pt x="3681046" y="2365456"/>
                  <a:pt x="3688635" y="2364537"/>
                  <a:pt x="3696627" y="2361333"/>
                </a:cubicBezTo>
                <a:cubicBezTo>
                  <a:pt x="3705606" y="2356744"/>
                  <a:pt x="3714949" y="2358518"/>
                  <a:pt x="3723976" y="2357870"/>
                </a:cubicBezTo>
                <a:cubicBezTo>
                  <a:pt x="3733722" y="2357360"/>
                  <a:pt x="3742298" y="2355055"/>
                  <a:pt x="3750559" y="2350329"/>
                </a:cubicBezTo>
                <a:cubicBezTo>
                  <a:pt x="3754823" y="2347206"/>
                  <a:pt x="3760256" y="2345877"/>
                  <a:pt x="3765872" y="2347730"/>
                </a:cubicBezTo>
                <a:cubicBezTo>
                  <a:pt x="3772925" y="2349853"/>
                  <a:pt x="3779661" y="2349558"/>
                  <a:pt x="3786216" y="2346082"/>
                </a:cubicBezTo>
                <a:cubicBezTo>
                  <a:pt x="3806733" y="2335031"/>
                  <a:pt x="3828965" y="2335317"/>
                  <a:pt x="3850746" y="2333943"/>
                </a:cubicBezTo>
                <a:cubicBezTo>
                  <a:pt x="3864354" y="2332592"/>
                  <a:pt x="3877961" y="2331241"/>
                  <a:pt x="3890352" y="2324153"/>
                </a:cubicBezTo>
                <a:cubicBezTo>
                  <a:pt x="3894616" y="2321030"/>
                  <a:pt x="3899599" y="2318042"/>
                  <a:pt x="3894789" y="2311624"/>
                </a:cubicBezTo>
                <a:cubicBezTo>
                  <a:pt x="3893753" y="2309068"/>
                  <a:pt x="3894741" y="2307682"/>
                  <a:pt x="3895728" y="2306296"/>
                </a:cubicBezTo>
                <a:cubicBezTo>
                  <a:pt x="3897702" y="2303524"/>
                  <a:pt x="3899542" y="2301515"/>
                  <a:pt x="3901382" y="2299503"/>
                </a:cubicBezTo>
                <a:cubicBezTo>
                  <a:pt x="3911434" y="2288826"/>
                  <a:pt x="3918621" y="2290190"/>
                  <a:pt x="3922674" y="2305117"/>
                </a:cubicBezTo>
                <a:cubicBezTo>
                  <a:pt x="3923259" y="2306014"/>
                  <a:pt x="3923125" y="2306775"/>
                  <a:pt x="3924294" y="2308569"/>
                </a:cubicBezTo>
                <a:cubicBezTo>
                  <a:pt x="3926805" y="2302754"/>
                  <a:pt x="3929047" y="2298461"/>
                  <a:pt x="3931558" y="2292644"/>
                </a:cubicBezTo>
                <a:cubicBezTo>
                  <a:pt x="3933896" y="2296235"/>
                  <a:pt x="3934797" y="2299551"/>
                  <a:pt x="3936550" y="2302244"/>
                </a:cubicBezTo>
                <a:cubicBezTo>
                  <a:pt x="3943297" y="2314536"/>
                  <a:pt x="3946890" y="2315217"/>
                  <a:pt x="3956808" y="2305300"/>
                </a:cubicBezTo>
                <a:cubicBezTo>
                  <a:pt x="3961207" y="2301416"/>
                  <a:pt x="3964886" y="2297395"/>
                  <a:pt x="3968566" y="2293373"/>
                </a:cubicBezTo>
                <a:cubicBezTo>
                  <a:pt x="3976194" y="2283809"/>
                  <a:pt x="3978485" y="2283457"/>
                  <a:pt x="3988460" y="2290069"/>
                </a:cubicBezTo>
                <a:cubicBezTo>
                  <a:pt x="3992954" y="2294068"/>
                  <a:pt x="3997085" y="2291706"/>
                  <a:pt x="4001081" y="2290104"/>
                </a:cubicBezTo>
                <a:cubicBezTo>
                  <a:pt x="4010913" y="2284890"/>
                  <a:pt x="4010913" y="2284890"/>
                  <a:pt x="4015771" y="2295250"/>
                </a:cubicBezTo>
                <a:cubicBezTo>
                  <a:pt x="4018463" y="2292616"/>
                  <a:pt x="4019987" y="2288185"/>
                  <a:pt x="4024434" y="2288242"/>
                </a:cubicBezTo>
                <a:cubicBezTo>
                  <a:pt x="4029015" y="2287538"/>
                  <a:pt x="4031353" y="2291128"/>
                  <a:pt x="4034543" y="2294093"/>
                </a:cubicBezTo>
                <a:cubicBezTo>
                  <a:pt x="4038453" y="2297194"/>
                  <a:pt x="4041463" y="2296979"/>
                  <a:pt x="4045592" y="2294616"/>
                </a:cubicBezTo>
                <a:cubicBezTo>
                  <a:pt x="4053000" y="2290516"/>
                  <a:pt x="4058520" y="2284484"/>
                  <a:pt x="4065343" y="2279486"/>
                </a:cubicBezTo>
                <a:cubicBezTo>
                  <a:pt x="4068754" y="2276988"/>
                  <a:pt x="4071178" y="2275874"/>
                  <a:pt x="4073833" y="2281883"/>
                </a:cubicBezTo>
                <a:cubicBezTo>
                  <a:pt x="4075769" y="2287757"/>
                  <a:pt x="4080665" y="2289472"/>
                  <a:pt x="4086952" y="2287519"/>
                </a:cubicBezTo>
                <a:cubicBezTo>
                  <a:pt x="4091801" y="2285293"/>
                  <a:pt x="4097368" y="2283203"/>
                  <a:pt x="4103252" y="2283532"/>
                </a:cubicBezTo>
                <a:cubicBezTo>
                  <a:pt x="4108417" y="2283726"/>
                  <a:pt x="4107651" y="2279648"/>
                  <a:pt x="4107603" y="2275706"/>
                </a:cubicBezTo>
                <a:cubicBezTo>
                  <a:pt x="4107737" y="2274945"/>
                  <a:pt x="4106434" y="2273911"/>
                  <a:pt x="4106434" y="2273911"/>
                </a:cubicBezTo>
                <a:cubicBezTo>
                  <a:pt x="4098758" y="2279533"/>
                  <a:pt x="4096373" y="2272002"/>
                  <a:pt x="4094168" y="2267651"/>
                </a:cubicBezTo>
                <a:cubicBezTo>
                  <a:pt x="4090660" y="2262266"/>
                  <a:pt x="4097665" y="2260449"/>
                  <a:pt x="4100761" y="2255531"/>
                </a:cubicBezTo>
                <a:cubicBezTo>
                  <a:pt x="4095461" y="2256098"/>
                  <a:pt x="4090430" y="2255143"/>
                  <a:pt x="4085985" y="2255087"/>
                </a:cubicBezTo>
                <a:cubicBezTo>
                  <a:pt x="4080685" y="2255654"/>
                  <a:pt x="4077359" y="2253450"/>
                  <a:pt x="4074168" y="2250486"/>
                </a:cubicBezTo>
                <a:cubicBezTo>
                  <a:pt x="4072280" y="2248554"/>
                  <a:pt x="4072367" y="2243851"/>
                  <a:pt x="4069358" y="2244067"/>
                </a:cubicBezTo>
                <a:cubicBezTo>
                  <a:pt x="4064059" y="2244635"/>
                  <a:pt x="4058309" y="2243544"/>
                  <a:pt x="4053192" y="2247292"/>
                </a:cubicBezTo>
                <a:cubicBezTo>
                  <a:pt x="4052205" y="2248678"/>
                  <a:pt x="4051352" y="2249303"/>
                  <a:pt x="4048793" y="2251177"/>
                </a:cubicBezTo>
                <a:cubicBezTo>
                  <a:pt x="4049685" y="2241907"/>
                  <a:pt x="4051879" y="2233672"/>
                  <a:pt x="4052636" y="2225163"/>
                </a:cubicBezTo>
                <a:cubicBezTo>
                  <a:pt x="4052454" y="2221982"/>
                  <a:pt x="4055013" y="2220109"/>
                  <a:pt x="4057887" y="2220654"/>
                </a:cubicBezTo>
                <a:cubicBezTo>
                  <a:pt x="4060896" y="2220438"/>
                  <a:pt x="4061931" y="2222994"/>
                  <a:pt x="4061529" y="2225278"/>
                </a:cubicBezTo>
                <a:cubicBezTo>
                  <a:pt x="4061711" y="2228458"/>
                  <a:pt x="4061893" y="2231639"/>
                  <a:pt x="4065755" y="2230799"/>
                </a:cubicBezTo>
                <a:cubicBezTo>
                  <a:pt x="4068898" y="2229822"/>
                  <a:pt x="4069435" y="2226777"/>
                  <a:pt x="4069253" y="2223597"/>
                </a:cubicBezTo>
                <a:cubicBezTo>
                  <a:pt x="4066819" y="2212123"/>
                  <a:pt x="4061337" y="2209510"/>
                  <a:pt x="4052090" y="2215621"/>
                </a:cubicBezTo>
                <a:cubicBezTo>
                  <a:pt x="4047825" y="2218745"/>
                  <a:pt x="4045535" y="2219097"/>
                  <a:pt x="4043600" y="2213224"/>
                </a:cubicBezTo>
                <a:cubicBezTo>
                  <a:pt x="4041616" y="2203409"/>
                  <a:pt x="4036853" y="2200932"/>
                  <a:pt x="4027692" y="2202340"/>
                </a:cubicBezTo>
                <a:cubicBezTo>
                  <a:pt x="4023112" y="2203044"/>
                  <a:pt x="4018665" y="2202988"/>
                  <a:pt x="4014085" y="2203692"/>
                </a:cubicBezTo>
                <a:cubicBezTo>
                  <a:pt x="4004924" y="2205100"/>
                  <a:pt x="4000525" y="2208984"/>
                  <a:pt x="3999500" y="2219015"/>
                </a:cubicBezTo>
                <a:cubicBezTo>
                  <a:pt x="3998292" y="2225865"/>
                  <a:pt x="4000094" y="2232498"/>
                  <a:pt x="3997449" y="2239076"/>
                </a:cubicBezTo>
                <a:cubicBezTo>
                  <a:pt x="3989917" y="2256524"/>
                  <a:pt x="3968500" y="2264258"/>
                  <a:pt x="3950886" y="2254624"/>
                </a:cubicBezTo>
                <a:cubicBezTo>
                  <a:pt x="3946708" y="2253045"/>
                  <a:pt x="3942933" y="2249183"/>
                  <a:pt x="3938889" y="2246842"/>
                </a:cubicBezTo>
                <a:cubicBezTo>
                  <a:pt x="3933542" y="2243468"/>
                  <a:pt x="3930264" y="2245206"/>
                  <a:pt x="3929191" y="2251295"/>
                </a:cubicBezTo>
                <a:cubicBezTo>
                  <a:pt x="3928204" y="2252681"/>
                  <a:pt x="3928070" y="2253442"/>
                  <a:pt x="3928520" y="2255100"/>
                </a:cubicBezTo>
                <a:cubicBezTo>
                  <a:pt x="3926776" y="2264994"/>
                  <a:pt x="3926776" y="2264994"/>
                  <a:pt x="3918688" y="2260313"/>
                </a:cubicBezTo>
                <a:cubicBezTo>
                  <a:pt x="3915229" y="2258870"/>
                  <a:pt x="3913523" y="2260121"/>
                  <a:pt x="3910380" y="2261097"/>
                </a:cubicBezTo>
                <a:cubicBezTo>
                  <a:pt x="3901535" y="2264924"/>
                  <a:pt x="3896639" y="2263209"/>
                  <a:pt x="3894655" y="2253394"/>
                </a:cubicBezTo>
                <a:cubicBezTo>
                  <a:pt x="3892537" y="2244340"/>
                  <a:pt x="3889212" y="2242137"/>
                  <a:pt x="3881622" y="2243056"/>
                </a:cubicBezTo>
                <a:cubicBezTo>
                  <a:pt x="3874752" y="2244112"/>
                  <a:pt x="3869050" y="2246963"/>
                  <a:pt x="3864383" y="2252370"/>
                </a:cubicBezTo>
                <a:cubicBezTo>
                  <a:pt x="3860569" y="2257152"/>
                  <a:pt x="3857474" y="2262070"/>
                  <a:pt x="3853075" y="2265955"/>
                </a:cubicBezTo>
                <a:cubicBezTo>
                  <a:pt x="3844997" y="2273861"/>
                  <a:pt x="3838126" y="2274917"/>
                  <a:pt x="3828735" y="2269203"/>
                </a:cubicBezTo>
                <a:cubicBezTo>
                  <a:pt x="3825410" y="2266999"/>
                  <a:pt x="3823253" y="2266590"/>
                  <a:pt x="3820561" y="2269225"/>
                </a:cubicBezTo>
                <a:cubicBezTo>
                  <a:pt x="3816881" y="2273247"/>
                  <a:pt x="3812167" y="2274711"/>
                  <a:pt x="3806867" y="2275279"/>
                </a:cubicBezTo>
                <a:cubicBezTo>
                  <a:pt x="3803005" y="2276120"/>
                  <a:pt x="3799278" y="2276199"/>
                  <a:pt x="3795415" y="2277039"/>
                </a:cubicBezTo>
                <a:cubicBezTo>
                  <a:pt x="3793710" y="2278289"/>
                  <a:pt x="3790250" y="2276845"/>
                  <a:pt x="3790433" y="2280027"/>
                </a:cubicBezTo>
                <a:cubicBezTo>
                  <a:pt x="3790030" y="2282309"/>
                  <a:pt x="3792771" y="2283616"/>
                  <a:pt x="3794927" y="2284025"/>
                </a:cubicBezTo>
                <a:cubicBezTo>
                  <a:pt x="3797668" y="2285332"/>
                  <a:pt x="3801127" y="2286775"/>
                  <a:pt x="3801175" y="2290717"/>
                </a:cubicBezTo>
                <a:cubicBezTo>
                  <a:pt x="3801491" y="2293136"/>
                  <a:pt x="3799785" y="2294385"/>
                  <a:pt x="3798214" y="2294874"/>
                </a:cubicBezTo>
                <a:cubicBezTo>
                  <a:pt x="3794218" y="2296475"/>
                  <a:pt x="3791477" y="2295169"/>
                  <a:pt x="3788152" y="2292965"/>
                </a:cubicBezTo>
                <a:cubicBezTo>
                  <a:pt x="3788286" y="2292204"/>
                  <a:pt x="3787567" y="2292068"/>
                  <a:pt x="3787567" y="2292068"/>
                </a:cubicBezTo>
                <a:cubicBezTo>
                  <a:pt x="3779786" y="2277220"/>
                  <a:pt x="3768603" y="2277458"/>
                  <a:pt x="3755178" y="2281989"/>
                </a:cubicBezTo>
                <a:cubicBezTo>
                  <a:pt x="3752619" y="2283864"/>
                  <a:pt x="3749610" y="2284079"/>
                  <a:pt x="3746467" y="2285056"/>
                </a:cubicBezTo>
                <a:cubicBezTo>
                  <a:pt x="3731020" y="2288418"/>
                  <a:pt x="3723066" y="2282975"/>
                  <a:pt x="3719999" y="2266662"/>
                </a:cubicBezTo>
                <a:cubicBezTo>
                  <a:pt x="3719683" y="2264243"/>
                  <a:pt x="3720354" y="2260438"/>
                  <a:pt x="3716761" y="2259756"/>
                </a:cubicBezTo>
                <a:cubicBezTo>
                  <a:pt x="3713885" y="2259211"/>
                  <a:pt x="3711327" y="2261085"/>
                  <a:pt x="3709353" y="2263856"/>
                </a:cubicBezTo>
                <a:cubicBezTo>
                  <a:pt x="3707829" y="2268287"/>
                  <a:pt x="3705003" y="2271683"/>
                  <a:pt x="3702894" y="2275215"/>
                </a:cubicBezTo>
                <a:cubicBezTo>
                  <a:pt x="3700738" y="2274807"/>
                  <a:pt x="3701006" y="2273284"/>
                  <a:pt x="3700556" y="2271626"/>
                </a:cubicBezTo>
                <a:cubicBezTo>
                  <a:pt x="3699655" y="2268309"/>
                  <a:pt x="3700728" y="2262220"/>
                  <a:pt x="3694308" y="2264935"/>
                </a:cubicBezTo>
                <a:cubicBezTo>
                  <a:pt x="3689459" y="2267161"/>
                  <a:pt x="3683441" y="2267592"/>
                  <a:pt x="3687265" y="2275396"/>
                </a:cubicBezTo>
                <a:cubicBezTo>
                  <a:pt x="3688616" y="2280372"/>
                  <a:pt x="3687361" y="2283280"/>
                  <a:pt x="3682062" y="2283848"/>
                </a:cubicBezTo>
                <a:cubicBezTo>
                  <a:pt x="3678334" y="2283927"/>
                  <a:pt x="3674922" y="2286426"/>
                  <a:pt x="3671195" y="2286506"/>
                </a:cubicBezTo>
                <a:cubicBezTo>
                  <a:pt x="3668186" y="2286721"/>
                  <a:pt x="3666930" y="2289630"/>
                  <a:pt x="3665541" y="2293299"/>
                </a:cubicBezTo>
                <a:cubicBezTo>
                  <a:pt x="3665272" y="2294820"/>
                  <a:pt x="3664736" y="2297865"/>
                  <a:pt x="3662445" y="2298217"/>
                </a:cubicBezTo>
                <a:cubicBezTo>
                  <a:pt x="3659436" y="2298432"/>
                  <a:pt x="3659255" y="2295252"/>
                  <a:pt x="3658804" y="2293593"/>
                </a:cubicBezTo>
                <a:cubicBezTo>
                  <a:pt x="3658037" y="2289516"/>
                  <a:pt x="3656149" y="2287584"/>
                  <a:pt x="3652019" y="2289946"/>
                </a:cubicBezTo>
                <a:cubicBezTo>
                  <a:pt x="3634512" y="2300782"/>
                  <a:pt x="3615069" y="2305746"/>
                  <a:pt x="3596794" y="2312503"/>
                </a:cubicBezTo>
                <a:cubicBezTo>
                  <a:pt x="3590508" y="2314457"/>
                  <a:pt x="3584222" y="2316410"/>
                  <a:pt x="3578520" y="2319261"/>
                </a:cubicBezTo>
                <a:cubicBezTo>
                  <a:pt x="3571965" y="2322737"/>
                  <a:pt x="3565095" y="2323793"/>
                  <a:pt x="3558041" y="2321668"/>
                </a:cubicBezTo>
                <a:cubicBezTo>
                  <a:pt x="3552292" y="2320577"/>
                  <a:pt x="3546724" y="2322667"/>
                  <a:pt x="3541156" y="2324757"/>
                </a:cubicBezTo>
                <a:cubicBezTo>
                  <a:pt x="3543169" y="2313341"/>
                  <a:pt x="3544329" y="2302549"/>
                  <a:pt x="3553844" y="2294916"/>
                </a:cubicBezTo>
                <a:cubicBezTo>
                  <a:pt x="3557524" y="2290895"/>
                  <a:pt x="3556307" y="2285159"/>
                  <a:pt x="3557246" y="2279830"/>
                </a:cubicBezTo>
                <a:cubicBezTo>
                  <a:pt x="3556930" y="2277411"/>
                  <a:pt x="3556748" y="2274230"/>
                  <a:pt x="3557151" y="2271946"/>
                </a:cubicBezTo>
                <a:cubicBezTo>
                  <a:pt x="3560064" y="2263847"/>
                  <a:pt x="3554314" y="2262756"/>
                  <a:pt x="3549015" y="2263324"/>
                </a:cubicBezTo>
                <a:cubicBezTo>
                  <a:pt x="3542412" y="2262858"/>
                  <a:pt x="3535273" y="2265436"/>
                  <a:pt x="3530472" y="2271604"/>
                </a:cubicBezTo>
                <a:cubicBezTo>
                  <a:pt x="3526256" y="2278670"/>
                  <a:pt x="3521091" y="2278477"/>
                  <a:pt x="3514890" y="2275727"/>
                </a:cubicBezTo>
                <a:cubicBezTo>
                  <a:pt x="3513587" y="2274693"/>
                  <a:pt x="3512150" y="2274420"/>
                  <a:pt x="3510712" y="2274148"/>
                </a:cubicBezTo>
                <a:cubicBezTo>
                  <a:pt x="3505231" y="2271535"/>
                  <a:pt x="3501235" y="2273136"/>
                  <a:pt x="3500028" y="2279987"/>
                </a:cubicBezTo>
                <a:cubicBezTo>
                  <a:pt x="3499222" y="2284552"/>
                  <a:pt x="3497249" y="2287324"/>
                  <a:pt x="3493741" y="2281940"/>
                </a:cubicBezTo>
                <a:cubicBezTo>
                  <a:pt x="3489381" y="2277180"/>
                  <a:pt x="3484753" y="2273941"/>
                  <a:pt x="3479051" y="2276792"/>
                </a:cubicBezTo>
                <a:cubicBezTo>
                  <a:pt x="3472765" y="2278746"/>
                  <a:pt x="3468951" y="2283528"/>
                  <a:pt x="3468462" y="2290515"/>
                </a:cubicBezTo>
                <a:cubicBezTo>
                  <a:pt x="3468107" y="2296739"/>
                  <a:pt x="3464562" y="2300000"/>
                  <a:pt x="3459128" y="2301329"/>
                </a:cubicBezTo>
                <a:cubicBezTo>
                  <a:pt x="3454414" y="2302794"/>
                  <a:pt x="3449248" y="2302600"/>
                  <a:pt x="3447456" y="2308552"/>
                </a:cubicBezTo>
                <a:cubicBezTo>
                  <a:pt x="3447054" y="2310835"/>
                  <a:pt x="3445166" y="2308905"/>
                  <a:pt x="3444582" y="2308007"/>
                </a:cubicBezTo>
                <a:cubicBezTo>
                  <a:pt x="3439234" y="2304633"/>
                  <a:pt x="3440174" y="2299305"/>
                  <a:pt x="3441113" y="2293978"/>
                </a:cubicBezTo>
                <a:cubicBezTo>
                  <a:pt x="3442138" y="2283947"/>
                  <a:pt x="3439033" y="2276278"/>
                  <a:pt x="3430946" y="2271598"/>
                </a:cubicBezTo>
                <a:cubicBezTo>
                  <a:pt x="3430227" y="2271462"/>
                  <a:pt x="3429508" y="2271325"/>
                  <a:pt x="3429374" y="2272086"/>
                </a:cubicBezTo>
                <a:cubicBezTo>
                  <a:pt x="3423002" y="2278743"/>
                  <a:pt x="3415498" y="2274960"/>
                  <a:pt x="3408311" y="2273596"/>
                </a:cubicBezTo>
                <a:cubicBezTo>
                  <a:pt x="3397396" y="2272312"/>
                  <a:pt x="3394838" y="2274186"/>
                  <a:pt x="3390669" y="2285193"/>
                </a:cubicBezTo>
                <a:cubicBezTo>
                  <a:pt x="3384738" y="2280922"/>
                  <a:pt x="3383971" y="2276844"/>
                  <a:pt x="3386884" y="2268744"/>
                </a:cubicBezTo>
                <a:cubicBezTo>
                  <a:pt x="3392442" y="2254067"/>
                  <a:pt x="3392442" y="2254067"/>
                  <a:pt x="3377982" y="2256044"/>
                </a:cubicBezTo>
                <a:cubicBezTo>
                  <a:pt x="3360781" y="2256713"/>
                  <a:pt x="3346819" y="2264289"/>
                  <a:pt x="3336230" y="2278011"/>
                </a:cubicBezTo>
                <a:cubicBezTo>
                  <a:pt x="3332416" y="2282793"/>
                  <a:pt x="3329004" y="2285291"/>
                  <a:pt x="3323839" y="2285099"/>
                </a:cubicBezTo>
                <a:cubicBezTo>
                  <a:pt x="3317102" y="2285393"/>
                  <a:pt x="3313058" y="2283053"/>
                  <a:pt x="3312829" y="2275930"/>
                </a:cubicBezTo>
                <a:cubicBezTo>
                  <a:pt x="3311065" y="2260651"/>
                  <a:pt x="3307155" y="2257550"/>
                  <a:pt x="3292829" y="2258765"/>
                </a:cubicBezTo>
                <a:cubicBezTo>
                  <a:pt x="3289821" y="2258980"/>
                  <a:pt x="3287664" y="2258571"/>
                  <a:pt x="3284789" y="2258026"/>
                </a:cubicBezTo>
                <a:cubicBezTo>
                  <a:pt x="3284205" y="2257128"/>
                  <a:pt x="3284205" y="2257128"/>
                  <a:pt x="3283487" y="2256992"/>
                </a:cubicBezTo>
                <a:cubicBezTo>
                  <a:pt x="3283487" y="2256992"/>
                  <a:pt x="3284071" y="2257890"/>
                  <a:pt x="3283936" y="2258651"/>
                </a:cubicBezTo>
                <a:cubicBezTo>
                  <a:pt x="3283534" y="2260934"/>
                  <a:pt x="3283716" y="2264114"/>
                  <a:pt x="3284033" y="2266534"/>
                </a:cubicBezTo>
                <a:cubicBezTo>
                  <a:pt x="3285029" y="2277735"/>
                  <a:pt x="3277803" y="2285016"/>
                  <a:pt x="3266889" y="2283732"/>
                </a:cubicBezTo>
                <a:cubicBezTo>
                  <a:pt x="3260420" y="2282504"/>
                  <a:pt x="3254939" y="2279892"/>
                  <a:pt x="3250579" y="2275131"/>
                </a:cubicBezTo>
                <a:cubicBezTo>
                  <a:pt x="3246803" y="2271269"/>
                  <a:pt x="3242625" y="2269689"/>
                  <a:pt x="3237642" y="2272678"/>
                </a:cubicBezTo>
                <a:cubicBezTo>
                  <a:pt x="3235084" y="2274551"/>
                  <a:pt x="3231088" y="2276153"/>
                  <a:pt x="3229602" y="2271938"/>
                </a:cubicBezTo>
                <a:cubicBezTo>
                  <a:pt x="3228836" y="2267860"/>
                  <a:pt x="3228788" y="2263918"/>
                  <a:pt x="3232918" y="2261556"/>
                </a:cubicBezTo>
                <a:cubicBezTo>
                  <a:pt x="3248183" y="2255014"/>
                  <a:pt x="3255715" y="2237565"/>
                  <a:pt x="3271431" y="2232682"/>
                </a:cubicBezTo>
                <a:cubicBezTo>
                  <a:pt x="3275293" y="2231841"/>
                  <a:pt x="3277535" y="2227548"/>
                  <a:pt x="3278925" y="2223878"/>
                </a:cubicBezTo>
                <a:cubicBezTo>
                  <a:pt x="3281522" y="2213359"/>
                  <a:pt x="3288613" y="2206839"/>
                  <a:pt x="3296289" y="2201216"/>
                </a:cubicBezTo>
                <a:cubicBezTo>
                  <a:pt x="3302978" y="2196981"/>
                  <a:pt x="3309801" y="2191982"/>
                  <a:pt x="3314870" y="2184292"/>
                </a:cubicBezTo>
                <a:cubicBezTo>
                  <a:pt x="3318684" y="2179509"/>
                  <a:pt x="3321559" y="2180055"/>
                  <a:pt x="3324347" y="2185303"/>
                </a:cubicBezTo>
                <a:cubicBezTo>
                  <a:pt x="3325651" y="2186337"/>
                  <a:pt x="3325248" y="2188620"/>
                  <a:pt x="3327404" y="2189030"/>
                </a:cubicBezTo>
                <a:cubicBezTo>
                  <a:pt x="3329244" y="2187019"/>
                  <a:pt x="3328075" y="2185224"/>
                  <a:pt x="3328478" y="2182941"/>
                </a:cubicBezTo>
                <a:cubicBezTo>
                  <a:pt x="3328248" y="2175818"/>
                  <a:pt x="3335339" y="2169298"/>
                  <a:pt x="3341807" y="2170525"/>
                </a:cubicBezTo>
                <a:cubicBezTo>
                  <a:pt x="3345985" y="2172105"/>
                  <a:pt x="3345449" y="2175149"/>
                  <a:pt x="3345631" y="2178330"/>
                </a:cubicBezTo>
                <a:cubicBezTo>
                  <a:pt x="3345094" y="2181374"/>
                  <a:pt x="3344423" y="2185180"/>
                  <a:pt x="3347432" y="2184964"/>
                </a:cubicBezTo>
                <a:cubicBezTo>
                  <a:pt x="3351026" y="2185645"/>
                  <a:pt x="3353718" y="2183010"/>
                  <a:pt x="3354389" y="2179205"/>
                </a:cubicBezTo>
                <a:cubicBezTo>
                  <a:pt x="3353939" y="2177547"/>
                  <a:pt x="3354207" y="2176024"/>
                  <a:pt x="3354342" y="2175263"/>
                </a:cubicBezTo>
                <a:cubicBezTo>
                  <a:pt x="3354696" y="2169038"/>
                  <a:pt x="3357657" y="2164881"/>
                  <a:pt x="3363675" y="2164450"/>
                </a:cubicBezTo>
                <a:cubicBezTo>
                  <a:pt x="3370546" y="2163393"/>
                  <a:pt x="3377417" y="2162337"/>
                  <a:pt x="3383569" y="2161144"/>
                </a:cubicBezTo>
                <a:cubicBezTo>
                  <a:pt x="3389587" y="2160713"/>
                  <a:pt x="3393851" y="2157589"/>
                  <a:pt x="3395643" y="2151637"/>
                </a:cubicBezTo>
                <a:cubicBezTo>
                  <a:pt x="3397167" y="2147207"/>
                  <a:pt x="3398738" y="2146719"/>
                  <a:pt x="3401930" y="2149684"/>
                </a:cubicBezTo>
                <a:cubicBezTo>
                  <a:pt x="3405571" y="2154307"/>
                  <a:pt x="3410870" y="2153739"/>
                  <a:pt x="3416169" y="2153172"/>
                </a:cubicBezTo>
                <a:lnTo>
                  <a:pt x="3437215" y="2150415"/>
                </a:lnTo>
                <a:lnTo>
                  <a:pt x="3432760" y="2129280"/>
                </a:lnTo>
                <a:lnTo>
                  <a:pt x="3449049" y="2108902"/>
                </a:lnTo>
                <a:lnTo>
                  <a:pt x="3444927" y="2112222"/>
                </a:lnTo>
                <a:cubicBezTo>
                  <a:pt x="3444074" y="2112847"/>
                  <a:pt x="3443088" y="2114233"/>
                  <a:pt x="3442100" y="2115618"/>
                </a:cubicBezTo>
                <a:cubicBezTo>
                  <a:pt x="3441114" y="2117004"/>
                  <a:pt x="3439408" y="2118253"/>
                  <a:pt x="3437251" y="2117845"/>
                </a:cubicBezTo>
                <a:cubicBezTo>
                  <a:pt x="3435230" y="2116675"/>
                  <a:pt x="3437069" y="2114664"/>
                  <a:pt x="3436619" y="2113006"/>
                </a:cubicBezTo>
                <a:cubicBezTo>
                  <a:pt x="3434635" y="2103191"/>
                  <a:pt x="3430726" y="2100089"/>
                  <a:pt x="3422331" y="2105575"/>
                </a:cubicBezTo>
                <a:cubicBezTo>
                  <a:pt x="3400425" y="2120296"/>
                  <a:pt x="3376756" y="2119738"/>
                  <a:pt x="3353039" y="2115238"/>
                </a:cubicBezTo>
                <a:cubicBezTo>
                  <a:pt x="3347289" y="2114148"/>
                  <a:pt x="3341539" y="2113056"/>
                  <a:pt x="3336508" y="2112102"/>
                </a:cubicBezTo>
                <a:lnTo>
                  <a:pt x="3316375" y="2114601"/>
                </a:lnTo>
                <a:lnTo>
                  <a:pt x="3312860" y="2115252"/>
                </a:lnTo>
                <a:lnTo>
                  <a:pt x="3306802" y="2116382"/>
                </a:lnTo>
                <a:lnTo>
                  <a:pt x="3302317" y="2117511"/>
                </a:lnTo>
                <a:cubicBezTo>
                  <a:pt x="3299145" y="2117598"/>
                  <a:pt x="3295978" y="2116603"/>
                  <a:pt x="3293213" y="2113326"/>
                </a:cubicBezTo>
                <a:lnTo>
                  <a:pt x="3290695" y="2103306"/>
                </a:lnTo>
                <a:lnTo>
                  <a:pt x="3277654" y="2102428"/>
                </a:lnTo>
                <a:cubicBezTo>
                  <a:pt x="3272727" y="2101356"/>
                  <a:pt x="3267912" y="2099181"/>
                  <a:pt x="3263320" y="2094802"/>
                </a:cubicBezTo>
                <a:cubicBezTo>
                  <a:pt x="3258655" y="2091159"/>
                  <a:pt x="3254484" y="2095040"/>
                  <a:pt x="3250314" y="2098922"/>
                </a:cubicBezTo>
                <a:cubicBezTo>
                  <a:pt x="3226534" y="2122392"/>
                  <a:pt x="3198488" y="2125869"/>
                  <a:pt x="3170094" y="2120350"/>
                </a:cubicBezTo>
                <a:cubicBezTo>
                  <a:pt x="3156592" y="2116942"/>
                  <a:pt x="3143090" y="2113535"/>
                  <a:pt x="3128992" y="2116009"/>
                </a:cubicBezTo>
                <a:cubicBezTo>
                  <a:pt x="3117524" y="2117365"/>
                  <a:pt x="3108193" y="2110076"/>
                  <a:pt x="3103330" y="2095965"/>
                </a:cubicBezTo>
                <a:cubicBezTo>
                  <a:pt x="3097620" y="2102610"/>
                  <a:pt x="3096428" y="2114372"/>
                  <a:pt x="3085258" y="2112787"/>
                </a:cubicBezTo>
                <a:cubicBezTo>
                  <a:pt x="3071756" y="2109380"/>
                  <a:pt x="3058404" y="2104503"/>
                  <a:pt x="3049818" y="2089864"/>
                </a:cubicBezTo>
                <a:cubicBezTo>
                  <a:pt x="3047634" y="2086571"/>
                  <a:pt x="3045598" y="2081809"/>
                  <a:pt x="3043564" y="2077045"/>
                </a:cubicBezTo>
                <a:cubicBezTo>
                  <a:pt x="3040287" y="2072108"/>
                  <a:pt x="3038552" y="2064405"/>
                  <a:pt x="3030658" y="2067759"/>
                </a:cubicBezTo>
                <a:cubicBezTo>
                  <a:pt x="3022914" y="2069643"/>
                  <a:pt x="3022318" y="2075523"/>
                  <a:pt x="3021722" y="2081404"/>
                </a:cubicBezTo>
                <a:cubicBezTo>
                  <a:pt x="3019188" y="2106397"/>
                  <a:pt x="3010746" y="2127568"/>
                  <a:pt x="2997640" y="2145094"/>
                </a:cubicBezTo>
                <a:cubicBezTo>
                  <a:pt x="2990392" y="2154506"/>
                  <a:pt x="2983442" y="2160976"/>
                  <a:pt x="2971628" y="2153335"/>
                </a:cubicBezTo>
                <a:cubicBezTo>
                  <a:pt x="2962146" y="2147517"/>
                  <a:pt x="2950382" y="2151811"/>
                  <a:pt x="2941098" y="2156460"/>
                </a:cubicBezTo>
                <a:cubicBezTo>
                  <a:pt x="2929184" y="2162227"/>
                  <a:pt x="2915086" y="2164700"/>
                  <a:pt x="2901286" y="2164233"/>
                </a:cubicBezTo>
                <a:cubicBezTo>
                  <a:pt x="2883614" y="2164709"/>
                  <a:pt x="2865346" y="2171064"/>
                  <a:pt x="2848318" y="2177596"/>
                </a:cubicBezTo>
                <a:cubicBezTo>
                  <a:pt x="2834071" y="2181540"/>
                  <a:pt x="2821064" y="2185661"/>
                  <a:pt x="2806322" y="2182076"/>
                </a:cubicBezTo>
                <a:cubicBezTo>
                  <a:pt x="2792969" y="2177200"/>
                  <a:pt x="2781453" y="2166619"/>
                  <a:pt x="2774108" y="2152155"/>
                </a:cubicBezTo>
                <a:cubicBezTo>
                  <a:pt x="2753808" y="2116466"/>
                  <a:pt x="2736285" y="2115472"/>
                  <a:pt x="2715036" y="2151230"/>
                </a:cubicBezTo>
                <a:cubicBezTo>
                  <a:pt x="2714886" y="2152700"/>
                  <a:pt x="2713496" y="2153994"/>
                  <a:pt x="2713348" y="2155466"/>
                </a:cubicBezTo>
                <a:cubicBezTo>
                  <a:pt x="2704262" y="2170579"/>
                  <a:pt x="2704262" y="2170579"/>
                  <a:pt x="2697066" y="2154646"/>
                </a:cubicBezTo>
                <a:cubicBezTo>
                  <a:pt x="2689720" y="2140182"/>
                  <a:pt x="2682423" y="2137655"/>
                  <a:pt x="2666637" y="2144364"/>
                </a:cubicBezTo>
                <a:cubicBezTo>
                  <a:pt x="2641716" y="2154250"/>
                  <a:pt x="2641716" y="2154250"/>
                  <a:pt x="2626030" y="2147551"/>
                </a:cubicBezTo>
                <a:cubicBezTo>
                  <a:pt x="2634520" y="2138316"/>
                  <a:pt x="2645044" y="2133844"/>
                  <a:pt x="2655420" y="2130843"/>
                </a:cubicBezTo>
                <a:cubicBezTo>
                  <a:pt x="2665944" y="2126370"/>
                  <a:pt x="2677410" y="2125014"/>
                  <a:pt x="2689026" y="2122188"/>
                </a:cubicBezTo>
                <a:cubicBezTo>
                  <a:pt x="2680936" y="2115076"/>
                  <a:pt x="2680290" y="2109019"/>
                  <a:pt x="2684908" y="2100726"/>
                </a:cubicBezTo>
                <a:cubicBezTo>
                  <a:pt x="2690767" y="2092609"/>
                  <a:pt x="2687193" y="2090612"/>
                  <a:pt x="2679747" y="2089555"/>
                </a:cubicBezTo>
                <a:cubicBezTo>
                  <a:pt x="2666096" y="2087619"/>
                  <a:pt x="2652296" y="2087151"/>
                  <a:pt x="2639390" y="2077865"/>
                </a:cubicBezTo>
                <a:cubicBezTo>
                  <a:pt x="2631001" y="2073692"/>
                  <a:pt x="2623108" y="2077045"/>
                  <a:pt x="2618192" y="2088278"/>
                </a:cubicBezTo>
                <a:cubicBezTo>
                  <a:pt x="2616504" y="2092513"/>
                  <a:pt x="2614965" y="2095276"/>
                  <a:pt x="2610448" y="2090163"/>
                </a:cubicBezTo>
                <a:cubicBezTo>
                  <a:pt x="2597691" y="2079405"/>
                  <a:pt x="2597691" y="2079405"/>
                  <a:pt x="2594662" y="2096870"/>
                </a:cubicBezTo>
                <a:cubicBezTo>
                  <a:pt x="2594514" y="2098342"/>
                  <a:pt x="2594364" y="2099811"/>
                  <a:pt x="2592825" y="2102575"/>
                </a:cubicBezTo>
                <a:cubicBezTo>
                  <a:pt x="2587664" y="2091403"/>
                  <a:pt x="2581260" y="2080056"/>
                  <a:pt x="2576099" y="2068884"/>
                </a:cubicBezTo>
                <a:cubicBezTo>
                  <a:pt x="2573766" y="2067063"/>
                  <a:pt x="2573270" y="2059536"/>
                  <a:pt x="2569250" y="2061948"/>
                </a:cubicBezTo>
                <a:cubicBezTo>
                  <a:pt x="2563987" y="2064184"/>
                  <a:pt x="2558725" y="2066420"/>
                  <a:pt x="2557830" y="2075241"/>
                </a:cubicBezTo>
                <a:cubicBezTo>
                  <a:pt x="2558178" y="2084238"/>
                  <a:pt x="2559914" y="2091941"/>
                  <a:pt x="2561651" y="2099644"/>
                </a:cubicBezTo>
                <a:cubicBezTo>
                  <a:pt x="2563536" y="2105876"/>
                  <a:pt x="2562940" y="2111758"/>
                  <a:pt x="2556438" y="2113817"/>
                </a:cubicBezTo>
                <a:cubicBezTo>
                  <a:pt x="2533354" y="2117997"/>
                  <a:pt x="2509675" y="2128060"/>
                  <a:pt x="2485649" y="2129126"/>
                </a:cubicBezTo>
                <a:cubicBezTo>
                  <a:pt x="2474182" y="2130481"/>
                  <a:pt x="2462714" y="2131838"/>
                  <a:pt x="2459688" y="2112021"/>
                </a:cubicBezTo>
                <a:cubicBezTo>
                  <a:pt x="2458398" y="2099907"/>
                  <a:pt x="2436657" y="2090857"/>
                  <a:pt x="2429707" y="2097329"/>
                </a:cubicBezTo>
                <a:cubicBezTo>
                  <a:pt x="2426778" y="2101386"/>
                  <a:pt x="2423998" y="2103974"/>
                  <a:pt x="2427124" y="2110383"/>
                </a:cubicBezTo>
                <a:cubicBezTo>
                  <a:pt x="2430251" y="2116793"/>
                  <a:pt x="2433031" y="2114204"/>
                  <a:pt x="2436903" y="2113262"/>
                </a:cubicBezTo>
                <a:cubicBezTo>
                  <a:pt x="2442314" y="2109556"/>
                  <a:pt x="2448818" y="2107495"/>
                  <a:pt x="2451944" y="2113905"/>
                </a:cubicBezTo>
                <a:cubicBezTo>
                  <a:pt x="2455220" y="2118844"/>
                  <a:pt x="2455864" y="2124900"/>
                  <a:pt x="2451546" y="2130253"/>
                </a:cubicBezTo>
                <a:cubicBezTo>
                  <a:pt x="2447078" y="2137074"/>
                  <a:pt x="2442907" y="2140957"/>
                  <a:pt x="2435908" y="2135491"/>
                </a:cubicBezTo>
                <a:cubicBezTo>
                  <a:pt x="2428760" y="2131494"/>
                  <a:pt x="2424740" y="2133905"/>
                  <a:pt x="2423696" y="2144197"/>
                </a:cubicBezTo>
                <a:cubicBezTo>
                  <a:pt x="2423398" y="2147136"/>
                  <a:pt x="2423248" y="2148608"/>
                  <a:pt x="2422950" y="2151547"/>
                </a:cubicBezTo>
                <a:cubicBezTo>
                  <a:pt x="2421412" y="2154311"/>
                  <a:pt x="2420964" y="2158722"/>
                  <a:pt x="2418333" y="2159840"/>
                </a:cubicBezTo>
                <a:cubicBezTo>
                  <a:pt x="2414462" y="2160782"/>
                  <a:pt x="2413668" y="2156195"/>
                  <a:pt x="2411334" y="2154373"/>
                </a:cubicBezTo>
                <a:cubicBezTo>
                  <a:pt x="2403691" y="2142849"/>
                  <a:pt x="2394508" y="2134091"/>
                  <a:pt x="2380708" y="2133624"/>
                </a:cubicBezTo>
                <a:cubicBezTo>
                  <a:pt x="2374503" y="2132744"/>
                  <a:pt x="2370630" y="2133685"/>
                  <a:pt x="2370978" y="2142682"/>
                </a:cubicBezTo>
                <a:cubicBezTo>
                  <a:pt x="2370382" y="2148563"/>
                  <a:pt x="2369785" y="2154444"/>
                  <a:pt x="2369189" y="2160324"/>
                </a:cubicBezTo>
                <a:cubicBezTo>
                  <a:pt x="2365216" y="2174673"/>
                  <a:pt x="2361195" y="2177086"/>
                  <a:pt x="2349084" y="2172385"/>
                </a:cubicBezTo>
                <a:cubicBezTo>
                  <a:pt x="2341786" y="2169857"/>
                  <a:pt x="2335284" y="2171917"/>
                  <a:pt x="2327837" y="2170861"/>
                </a:cubicBezTo>
                <a:cubicBezTo>
                  <a:pt x="2315278" y="2170571"/>
                  <a:pt x="2305946" y="2163282"/>
                  <a:pt x="2302473" y="2147876"/>
                </a:cubicBezTo>
                <a:cubicBezTo>
                  <a:pt x="2299495" y="2139997"/>
                  <a:pt x="2296666" y="2130648"/>
                  <a:pt x="2293838" y="2121300"/>
                </a:cubicBezTo>
                <a:cubicBezTo>
                  <a:pt x="2297560" y="2121827"/>
                  <a:pt x="2300043" y="2122179"/>
                  <a:pt x="2302525" y="2122532"/>
                </a:cubicBezTo>
                <a:cubicBezTo>
                  <a:pt x="2328437" y="2127699"/>
                  <a:pt x="2329678" y="2127875"/>
                  <a:pt x="2342438" y="2101351"/>
                </a:cubicBezTo>
                <a:cubicBezTo>
                  <a:pt x="2345814" y="2092883"/>
                  <a:pt x="2351226" y="2089177"/>
                  <a:pt x="2358672" y="2090232"/>
                </a:cubicBezTo>
                <a:cubicBezTo>
                  <a:pt x="2383790" y="2090813"/>
                  <a:pt x="2407171" y="2083692"/>
                  <a:pt x="2429758" y="2071984"/>
                </a:cubicBezTo>
                <a:cubicBezTo>
                  <a:pt x="2457757" y="2056569"/>
                  <a:pt x="2488436" y="2051974"/>
                  <a:pt x="2518171" y="2044263"/>
                </a:cubicBezTo>
                <a:cubicBezTo>
                  <a:pt x="2535050" y="2039201"/>
                  <a:pt x="2550686" y="2033963"/>
                  <a:pt x="2564736" y="2019551"/>
                </a:cubicBezTo>
                <a:cubicBezTo>
                  <a:pt x="2574466" y="2010494"/>
                  <a:pt x="2585784" y="2010607"/>
                  <a:pt x="2596954" y="2012192"/>
                </a:cubicBezTo>
                <a:cubicBezTo>
                  <a:pt x="2611994" y="2012835"/>
                  <a:pt x="2625794" y="2013301"/>
                  <a:pt x="2629570" y="1988486"/>
                </a:cubicBezTo>
                <a:cubicBezTo>
                  <a:pt x="2641730" y="2005124"/>
                  <a:pt x="2654586" y="2002474"/>
                  <a:pt x="2667891" y="1995414"/>
                </a:cubicBezTo>
                <a:cubicBezTo>
                  <a:pt x="2682735" y="1985589"/>
                  <a:pt x="2698868" y="1987878"/>
                  <a:pt x="2714207" y="1985581"/>
                </a:cubicBezTo>
                <a:cubicBezTo>
                  <a:pt x="2730787" y="1983458"/>
                  <a:pt x="2745184" y="1978044"/>
                  <a:pt x="2758786" y="1968045"/>
                </a:cubicBezTo>
                <a:cubicBezTo>
                  <a:pt x="2765736" y="1961575"/>
                  <a:pt x="2774870" y="1958396"/>
                  <a:pt x="2784649" y="1961276"/>
                </a:cubicBezTo>
                <a:cubicBezTo>
                  <a:pt x="2796910" y="1964506"/>
                  <a:pt x="2808377" y="1963150"/>
                  <a:pt x="2819199" y="1955737"/>
                </a:cubicBezTo>
                <a:cubicBezTo>
                  <a:pt x="2853056" y="1932207"/>
                  <a:pt x="2891032" y="1930138"/>
                  <a:pt x="2928064" y="1924953"/>
                </a:cubicBezTo>
                <a:cubicBezTo>
                  <a:pt x="2951147" y="1920771"/>
                  <a:pt x="2974230" y="1916590"/>
                  <a:pt x="2994634" y="1901589"/>
                </a:cubicBezTo>
                <a:cubicBezTo>
                  <a:pt x="3001584" y="1895119"/>
                  <a:pt x="3009776" y="1888824"/>
                  <a:pt x="3000891" y="1877125"/>
                </a:cubicBezTo>
                <a:cubicBezTo>
                  <a:pt x="2998855" y="1872363"/>
                  <a:pt x="3000396" y="1869599"/>
                  <a:pt x="3001934" y="1866835"/>
                </a:cubicBezTo>
                <a:cubicBezTo>
                  <a:pt x="3005012" y="1861306"/>
                  <a:pt x="3007942" y="1857248"/>
                  <a:pt x="3010871" y="1853189"/>
                </a:cubicBezTo>
                <a:cubicBezTo>
                  <a:pt x="3026907" y="1831604"/>
                  <a:pt x="3039316" y="1833364"/>
                  <a:pt x="3047802" y="1861412"/>
                </a:cubicBezTo>
                <a:cubicBezTo>
                  <a:pt x="3048894" y="1863058"/>
                  <a:pt x="3048746" y="1864528"/>
                  <a:pt x="3050929" y="1867820"/>
                </a:cubicBezTo>
                <a:cubicBezTo>
                  <a:pt x="3054604" y="1856411"/>
                  <a:pt x="3057980" y="1847942"/>
                  <a:pt x="3061654" y="1836534"/>
                </a:cubicBezTo>
                <a:cubicBezTo>
                  <a:pt x="3066022" y="1843119"/>
                  <a:pt x="3067908" y="1849352"/>
                  <a:pt x="3071184" y="1854290"/>
                </a:cubicBezTo>
                <a:cubicBezTo>
                  <a:pt x="3083990" y="1876985"/>
                  <a:pt x="3090194" y="1877865"/>
                  <a:pt x="3106081" y="1857749"/>
                </a:cubicBezTo>
                <a:cubicBezTo>
                  <a:pt x="3113180" y="1849810"/>
                  <a:pt x="3119038" y="1841692"/>
                  <a:pt x="3124897" y="1833576"/>
                </a:cubicBezTo>
                <a:cubicBezTo>
                  <a:pt x="3136912" y="1814402"/>
                  <a:pt x="3140784" y="1813461"/>
                  <a:pt x="3158504" y="1824922"/>
                </a:cubicBezTo>
                <a:cubicBezTo>
                  <a:pt x="3166595" y="1832035"/>
                  <a:pt x="3173397" y="1827035"/>
                  <a:pt x="3180048" y="1823506"/>
                </a:cubicBezTo>
                <a:cubicBezTo>
                  <a:pt x="3196282" y="1812387"/>
                  <a:pt x="3196282" y="1812387"/>
                  <a:pt x="3205662" y="1831612"/>
                </a:cubicBezTo>
                <a:cubicBezTo>
                  <a:pt x="3209981" y="1826260"/>
                  <a:pt x="3212117" y="1817617"/>
                  <a:pt x="3219712" y="1817202"/>
                </a:cubicBezTo>
                <a:cubicBezTo>
                  <a:pt x="3227456" y="1815319"/>
                  <a:pt x="3231824" y="1821903"/>
                  <a:pt x="3237582" y="1827193"/>
                </a:cubicBezTo>
                <a:cubicBezTo>
                  <a:pt x="3244580" y="1832660"/>
                  <a:pt x="3249694" y="1831895"/>
                  <a:pt x="3256494" y="1826895"/>
                </a:cubicBezTo>
                <a:cubicBezTo>
                  <a:pt x="3268708" y="1818188"/>
                  <a:pt x="3277494" y="1806013"/>
                  <a:pt x="3288615" y="1795661"/>
                </a:cubicBezTo>
                <a:cubicBezTo>
                  <a:pt x="3294175" y="1790484"/>
                  <a:pt x="3298196" y="1788072"/>
                  <a:pt x="3303358" y="1799244"/>
                </a:cubicBezTo>
                <a:cubicBezTo>
                  <a:pt x="3307279" y="1810239"/>
                  <a:pt x="3315816" y="1812941"/>
                  <a:pt x="3326341" y="1808469"/>
                </a:cubicBezTo>
                <a:cubicBezTo>
                  <a:pt x="3334383" y="1803646"/>
                  <a:pt x="3343666" y="1798997"/>
                  <a:pt x="3353744" y="1798936"/>
                </a:cubicBezTo>
                <a:cubicBezTo>
                  <a:pt x="3362578" y="1798698"/>
                  <a:pt x="3360842" y="1790996"/>
                  <a:pt x="3360347" y="1783468"/>
                </a:cubicBezTo>
                <a:cubicBezTo>
                  <a:pt x="3360496" y="1781999"/>
                  <a:pt x="3358163" y="1780176"/>
                  <a:pt x="3358163" y="1780176"/>
                </a:cubicBezTo>
                <a:cubicBezTo>
                  <a:pt x="3345652" y="1791822"/>
                  <a:pt x="3340789" y="1777711"/>
                  <a:pt x="3336570" y="1769656"/>
                </a:cubicBezTo>
                <a:cubicBezTo>
                  <a:pt x="3330018" y="1759779"/>
                  <a:pt x="3341784" y="1755484"/>
                  <a:pt x="3346550" y="1745721"/>
                </a:cubicBezTo>
                <a:cubicBezTo>
                  <a:pt x="3337565" y="1747428"/>
                  <a:pt x="3328878" y="1746195"/>
                  <a:pt x="3321283" y="1746609"/>
                </a:cubicBezTo>
                <a:cubicBezTo>
                  <a:pt x="3312298" y="1748317"/>
                  <a:pt x="3306391" y="1744497"/>
                  <a:pt x="3300633" y="1739206"/>
                </a:cubicBezTo>
                <a:cubicBezTo>
                  <a:pt x="3297208" y="1735738"/>
                  <a:pt x="3296862" y="1726741"/>
                  <a:pt x="3291748" y="1727507"/>
                </a:cubicBezTo>
                <a:cubicBezTo>
                  <a:pt x="3282764" y="1729215"/>
                  <a:pt x="3272836" y="1727806"/>
                  <a:pt x="3264495" y="1735571"/>
                </a:cubicBezTo>
                <a:cubicBezTo>
                  <a:pt x="3262956" y="1738335"/>
                  <a:pt x="3261566" y="1739628"/>
                  <a:pt x="3257396" y="1743511"/>
                </a:cubicBezTo>
                <a:cubicBezTo>
                  <a:pt x="3257944" y="1725693"/>
                  <a:pt x="3260824" y="1709698"/>
                  <a:pt x="3261222" y="1693350"/>
                </a:cubicBezTo>
                <a:cubicBezTo>
                  <a:pt x="3260578" y="1687294"/>
                  <a:pt x="3264748" y="1683411"/>
                  <a:pt x="3269712" y="1684115"/>
                </a:cubicBezTo>
                <a:cubicBezTo>
                  <a:pt x="3274825" y="1683350"/>
                  <a:pt x="3276860" y="1688112"/>
                  <a:pt x="3276413" y="1692522"/>
                </a:cubicBezTo>
                <a:cubicBezTo>
                  <a:pt x="3277058" y="1698579"/>
                  <a:pt x="3277702" y="1704636"/>
                  <a:pt x="3284206" y="1702576"/>
                </a:cubicBezTo>
                <a:cubicBezTo>
                  <a:pt x="3289468" y="1700340"/>
                  <a:pt x="3290064" y="1694459"/>
                  <a:pt x="3289419" y="1688403"/>
                </a:cubicBezTo>
                <a:lnTo>
                  <a:pt x="3287501" y="1685119"/>
                </a:lnTo>
                <a:lnTo>
                  <a:pt x="3279550" y="1685212"/>
                </a:lnTo>
                <a:cubicBezTo>
                  <a:pt x="3275554" y="1686813"/>
                  <a:pt x="3274203" y="1681837"/>
                  <a:pt x="3274021" y="1678656"/>
                </a:cubicBezTo>
                <a:cubicBezTo>
                  <a:pt x="3274241" y="1673192"/>
                  <a:pt x="3272219" y="1672023"/>
                  <a:pt x="3267638" y="1672727"/>
                </a:cubicBezTo>
                <a:lnTo>
                  <a:pt x="3266108" y="1672890"/>
                </a:lnTo>
                <a:lnTo>
                  <a:pt x="3259288" y="1675180"/>
                </a:lnTo>
                <a:cubicBezTo>
                  <a:pt x="3252338" y="1681651"/>
                  <a:pt x="3248466" y="1682593"/>
                  <a:pt x="3244546" y="1671597"/>
                </a:cubicBezTo>
                <a:cubicBezTo>
                  <a:pt x="3240129" y="1653075"/>
                  <a:pt x="3231740" y="1648903"/>
                  <a:pt x="3216252" y="1652671"/>
                </a:cubicBezTo>
                <a:cubicBezTo>
                  <a:pt x="3208508" y="1654555"/>
                  <a:pt x="3200913" y="1654969"/>
                  <a:pt x="3193168" y="1656852"/>
                </a:cubicBezTo>
                <a:cubicBezTo>
                  <a:pt x="3177680" y="1660620"/>
                  <a:pt x="3170582" y="1668560"/>
                  <a:pt x="3169884" y="1687848"/>
                </a:cubicBezTo>
                <a:cubicBezTo>
                  <a:pt x="3168542" y="1701080"/>
                  <a:pt x="3172315" y="1713545"/>
                  <a:pt x="3168490" y="1726423"/>
                </a:cubicBezTo>
                <a:cubicBezTo>
                  <a:pt x="3157468" y="1760651"/>
                  <a:pt x="3121725" y="1777948"/>
                  <a:pt x="3090652" y="1761609"/>
                </a:cubicBezTo>
                <a:cubicBezTo>
                  <a:pt x="3083354" y="1759083"/>
                  <a:pt x="3076505" y="1752147"/>
                  <a:pt x="3069357" y="1748150"/>
                </a:cubicBezTo>
                <a:cubicBezTo>
                  <a:pt x="3059876" y="1742331"/>
                  <a:pt x="3054465" y="1746037"/>
                  <a:pt x="3053273" y="1757799"/>
                </a:cubicBezTo>
                <a:cubicBezTo>
                  <a:pt x="3051734" y="1760562"/>
                  <a:pt x="3051584" y="1762032"/>
                  <a:pt x="3052528" y="1765149"/>
                </a:cubicBezTo>
                <a:cubicBezTo>
                  <a:pt x="3050589" y="1784261"/>
                  <a:pt x="3050589" y="1784261"/>
                  <a:pt x="3036294" y="1776267"/>
                </a:cubicBezTo>
                <a:cubicBezTo>
                  <a:pt x="3030238" y="1773917"/>
                  <a:pt x="3027458" y="1776505"/>
                  <a:pt x="3022196" y="1778741"/>
                </a:cubicBezTo>
                <a:cubicBezTo>
                  <a:pt x="3007501" y="1787095"/>
                  <a:pt x="2998964" y="1784393"/>
                  <a:pt x="2994547" y="1765870"/>
                </a:cubicBezTo>
                <a:cubicBezTo>
                  <a:pt x="2989982" y="1748819"/>
                  <a:pt x="2984075" y="1744998"/>
                  <a:pt x="2971218" y="1747648"/>
                </a:cubicBezTo>
                <a:cubicBezTo>
                  <a:pt x="2959602" y="1750474"/>
                  <a:pt x="2950169" y="1756592"/>
                  <a:pt x="2942772" y="1767473"/>
                </a:cubicBezTo>
                <a:cubicBezTo>
                  <a:pt x="2936764" y="1777060"/>
                  <a:pt x="2931998" y="1786822"/>
                  <a:pt x="2924899" y="1794762"/>
                </a:cubicBezTo>
                <a:cubicBezTo>
                  <a:pt x="2911941" y="1810820"/>
                  <a:pt x="2900325" y="1813645"/>
                  <a:pt x="2883696" y="1803830"/>
                </a:cubicBezTo>
                <a:cubicBezTo>
                  <a:pt x="2877790" y="1800010"/>
                  <a:pt x="2874066" y="1799481"/>
                  <a:pt x="2869747" y="1804833"/>
                </a:cubicBezTo>
                <a:cubicBezTo>
                  <a:pt x="2863889" y="1812950"/>
                  <a:pt x="2855996" y="1816304"/>
                  <a:pt x="2847010" y="1818012"/>
                </a:cubicBezTo>
                <a:cubicBezTo>
                  <a:pt x="2840508" y="1820072"/>
                  <a:pt x="2834154" y="1820662"/>
                  <a:pt x="2827650" y="1822722"/>
                </a:cubicBezTo>
                <a:cubicBezTo>
                  <a:pt x="2824870" y="1825309"/>
                  <a:pt x="2818814" y="1822959"/>
                  <a:pt x="2819459" y="1829016"/>
                </a:cubicBezTo>
                <a:cubicBezTo>
                  <a:pt x="2819012" y="1833426"/>
                  <a:pt x="2823827" y="1835601"/>
                  <a:pt x="2827550" y="1836129"/>
                </a:cubicBezTo>
                <a:cubicBezTo>
                  <a:pt x="2832365" y="1838303"/>
                  <a:pt x="2838420" y="1840654"/>
                  <a:pt x="2838916" y="1848180"/>
                </a:cubicBezTo>
                <a:cubicBezTo>
                  <a:pt x="2839710" y="1852767"/>
                  <a:pt x="2836930" y="1855355"/>
                  <a:pt x="2834299" y="1856473"/>
                </a:cubicBezTo>
                <a:cubicBezTo>
                  <a:pt x="2827647" y="1860003"/>
                  <a:pt x="2822832" y="1857829"/>
                  <a:pt x="2816925" y="1854008"/>
                </a:cubicBezTo>
                <a:cubicBezTo>
                  <a:pt x="2817074" y="1852538"/>
                  <a:pt x="2815833" y="1852361"/>
                  <a:pt x="2815833" y="1852361"/>
                </a:cubicBezTo>
                <a:cubicBezTo>
                  <a:pt x="2800993" y="1824905"/>
                  <a:pt x="2781931" y="1826673"/>
                  <a:pt x="2759492" y="1836912"/>
                </a:cubicBezTo>
                <a:cubicBezTo>
                  <a:pt x="2755322" y="1840795"/>
                  <a:pt x="2750210" y="1841560"/>
                  <a:pt x="2744947" y="1843796"/>
                </a:cubicBezTo>
                <a:cubicBezTo>
                  <a:pt x="2718934" y="1852036"/>
                  <a:pt x="2704788" y="1842572"/>
                  <a:pt x="2697841" y="1811761"/>
                </a:cubicBezTo>
                <a:cubicBezTo>
                  <a:pt x="2697047" y="1807175"/>
                  <a:pt x="2697792" y="1799825"/>
                  <a:pt x="2691588" y="1798944"/>
                </a:cubicBezTo>
                <a:cubicBezTo>
                  <a:pt x="2686624" y="1798240"/>
                  <a:pt x="2682454" y="1802122"/>
                  <a:pt x="2679375" y="1807650"/>
                </a:cubicBezTo>
                <a:cubicBezTo>
                  <a:pt x="2677240" y="1816295"/>
                  <a:pt x="2672772" y="1823118"/>
                  <a:pt x="2669544" y="1830116"/>
                </a:cubicBezTo>
                <a:cubicBezTo>
                  <a:pt x="2665822" y="1829588"/>
                  <a:pt x="2666120" y="1826647"/>
                  <a:pt x="2665176" y="1823531"/>
                </a:cubicBezTo>
                <a:cubicBezTo>
                  <a:pt x="2663291" y="1817299"/>
                  <a:pt x="2664483" y="1805538"/>
                  <a:pt x="2653810" y="1811479"/>
                </a:cubicBezTo>
                <a:cubicBezTo>
                  <a:pt x="2645768" y="1816304"/>
                  <a:pt x="2635542" y="1817835"/>
                  <a:pt x="2642888" y="1832299"/>
                </a:cubicBezTo>
                <a:cubicBezTo>
                  <a:pt x="2645716" y="1841648"/>
                  <a:pt x="2643878" y="1847352"/>
                  <a:pt x="2634894" y="1849061"/>
                </a:cubicBezTo>
                <a:cubicBezTo>
                  <a:pt x="2628540" y="1849650"/>
                  <a:pt x="2622980" y="1854826"/>
                  <a:pt x="2616625" y="1855416"/>
                </a:cubicBezTo>
                <a:cubicBezTo>
                  <a:pt x="2611512" y="1856182"/>
                  <a:pt x="2609675" y="1861887"/>
                  <a:pt x="2607689" y="1869061"/>
                </a:cubicBezTo>
                <a:cubicBezTo>
                  <a:pt x="2607390" y="1872002"/>
                  <a:pt x="2606794" y="1877882"/>
                  <a:pt x="2602922" y="1878825"/>
                </a:cubicBezTo>
                <a:cubicBezTo>
                  <a:pt x="2597809" y="1879589"/>
                  <a:pt x="2597164" y="1873533"/>
                  <a:pt x="2596222" y="1870417"/>
                </a:cubicBezTo>
                <a:cubicBezTo>
                  <a:pt x="2594484" y="1862714"/>
                  <a:pt x="2591060" y="1859246"/>
                  <a:pt x="2584258" y="1864246"/>
                </a:cubicBezTo>
                <a:cubicBezTo>
                  <a:pt x="2555515" y="1887011"/>
                  <a:pt x="2522850" y="1898781"/>
                  <a:pt x="2492370" y="1913843"/>
                </a:cubicBezTo>
                <a:cubicBezTo>
                  <a:pt x="2481846" y="1918316"/>
                  <a:pt x="2471322" y="1922787"/>
                  <a:pt x="2461888" y="1928906"/>
                </a:cubicBezTo>
                <a:cubicBezTo>
                  <a:pt x="2451066" y="1936318"/>
                  <a:pt x="2439450" y="1939143"/>
                  <a:pt x="2427190" y="1935912"/>
                </a:cubicBezTo>
                <a:cubicBezTo>
                  <a:pt x="2417262" y="1934504"/>
                  <a:pt x="2407978" y="1939152"/>
                  <a:pt x="2398695" y="1943800"/>
                </a:cubicBezTo>
                <a:cubicBezTo>
                  <a:pt x="2400930" y="1921748"/>
                  <a:pt x="2401776" y="1900991"/>
                  <a:pt x="2417216" y="1885285"/>
                </a:cubicBezTo>
                <a:cubicBezTo>
                  <a:pt x="2423074" y="1877169"/>
                  <a:pt x="2420395" y="1866350"/>
                  <a:pt x="2421438" y="1856059"/>
                </a:cubicBezTo>
                <a:cubicBezTo>
                  <a:pt x="2420645" y="1851472"/>
                  <a:pt x="2420000" y="1845416"/>
                  <a:pt x="2420448" y="1841005"/>
                </a:cubicBezTo>
                <a:cubicBezTo>
                  <a:pt x="2424568" y="1825185"/>
                  <a:pt x="2414641" y="1823778"/>
                  <a:pt x="2405656" y="1825485"/>
                </a:cubicBezTo>
                <a:cubicBezTo>
                  <a:pt x="2394338" y="1825371"/>
                  <a:pt x="2382423" y="1831137"/>
                  <a:pt x="2374876" y="1843487"/>
                </a:cubicBezTo>
                <a:cubicBezTo>
                  <a:pt x="2368422" y="1857485"/>
                  <a:pt x="2359586" y="1857723"/>
                  <a:pt x="2348716" y="1853197"/>
                </a:cubicBezTo>
                <a:cubicBezTo>
                  <a:pt x="2346382" y="1851375"/>
                  <a:pt x="2343900" y="1851023"/>
                  <a:pt x="2341418" y="1850671"/>
                </a:cubicBezTo>
                <a:cubicBezTo>
                  <a:pt x="2331788" y="1846323"/>
                  <a:pt x="2325136" y="1849852"/>
                  <a:pt x="2323795" y="1863084"/>
                </a:cubicBezTo>
                <a:cubicBezTo>
                  <a:pt x="2322900" y="1871904"/>
                  <a:pt x="2319822" y="1877433"/>
                  <a:pt x="2313270" y="1867556"/>
                </a:cubicBezTo>
                <a:cubicBezTo>
                  <a:pt x="2305328" y="1858973"/>
                  <a:pt x="2297090" y="1853329"/>
                  <a:pt x="2287657" y="1859449"/>
                </a:cubicBezTo>
                <a:cubicBezTo>
                  <a:pt x="2277132" y="1863920"/>
                  <a:pt x="2271125" y="1873507"/>
                  <a:pt x="2271024" y="1886915"/>
                </a:cubicBezTo>
                <a:cubicBezTo>
                  <a:pt x="2271074" y="1898851"/>
                  <a:pt x="2265364" y="1905497"/>
                  <a:pt x="2256230" y="1908676"/>
                </a:cubicBezTo>
                <a:cubicBezTo>
                  <a:pt x="2248337" y="1912029"/>
                  <a:pt x="2239500" y="1912267"/>
                  <a:pt x="2237067" y="1923852"/>
                </a:cubicBezTo>
                <a:cubicBezTo>
                  <a:pt x="2236620" y="1928262"/>
                  <a:pt x="2233196" y="1924794"/>
                  <a:pt x="2232104" y="1923147"/>
                </a:cubicBezTo>
                <a:cubicBezTo>
                  <a:pt x="2222622" y="1917328"/>
                  <a:pt x="2223666" y="1907038"/>
                  <a:pt x="2224709" y="1896747"/>
                </a:cubicBezTo>
                <a:cubicBezTo>
                  <a:pt x="2225406" y="1877460"/>
                  <a:pt x="2219302" y="1863171"/>
                  <a:pt x="2205006" y="1855178"/>
                </a:cubicBezTo>
                <a:cubicBezTo>
                  <a:pt x="2203765" y="1855003"/>
                  <a:pt x="2202524" y="1854826"/>
                  <a:pt x="2202374" y="1856296"/>
                </a:cubicBezTo>
                <a:cubicBezTo>
                  <a:pt x="2192197" y="1869766"/>
                  <a:pt x="2178994" y="1863419"/>
                  <a:pt x="2166583" y="1861657"/>
                </a:cubicBezTo>
                <a:cubicBezTo>
                  <a:pt x="2147819" y="1860486"/>
                  <a:pt x="2143650" y="1864369"/>
                  <a:pt x="2137690" y="1885892"/>
                </a:cubicBezTo>
                <a:cubicBezTo>
                  <a:pt x="2127118" y="1878427"/>
                  <a:pt x="2125380" y="1870725"/>
                  <a:pt x="2129502" y="1854906"/>
                </a:cubicBezTo>
                <a:cubicBezTo>
                  <a:pt x="2137447" y="1826207"/>
                  <a:pt x="2137447" y="1826207"/>
                  <a:pt x="2112974" y="1831683"/>
                </a:cubicBezTo>
                <a:cubicBezTo>
                  <a:pt x="2083686" y="1834984"/>
                  <a:pt x="2060652" y="1851103"/>
                  <a:pt x="2044019" y="1878569"/>
                </a:cubicBezTo>
                <a:cubicBezTo>
                  <a:pt x="2038012" y="1888155"/>
                  <a:pt x="2032452" y="1893331"/>
                  <a:pt x="2023615" y="1893569"/>
                </a:cubicBezTo>
                <a:cubicBezTo>
                  <a:pt x="2012148" y="1894924"/>
                  <a:pt x="2005000" y="1890928"/>
                  <a:pt x="2003860" y="1877344"/>
                </a:cubicBezTo>
                <a:cubicBezTo>
                  <a:pt x="1999246" y="1848355"/>
                  <a:pt x="1992247" y="1842889"/>
                  <a:pt x="1967922" y="1846894"/>
                </a:cubicBezTo>
                <a:cubicBezTo>
                  <a:pt x="1962810" y="1847660"/>
                  <a:pt x="1959088" y="1847133"/>
                  <a:pt x="1954123" y="1846428"/>
                </a:cubicBezTo>
                <a:cubicBezTo>
                  <a:pt x="1953031" y="1844781"/>
                  <a:pt x="1953031" y="1844781"/>
                  <a:pt x="1951790" y="1844605"/>
                </a:cubicBezTo>
                <a:cubicBezTo>
                  <a:pt x="1951790" y="1844605"/>
                  <a:pt x="1952882" y="1846251"/>
                  <a:pt x="1952732" y="1847723"/>
                </a:cubicBezTo>
                <a:cubicBezTo>
                  <a:pt x="1952286" y="1852132"/>
                  <a:pt x="1952930" y="1858189"/>
                  <a:pt x="1953724" y="1862776"/>
                </a:cubicBezTo>
                <a:cubicBezTo>
                  <a:pt x="1956602" y="1884061"/>
                  <a:pt x="1945034" y="1898825"/>
                  <a:pt x="1926270" y="1897654"/>
                </a:cubicBezTo>
                <a:cubicBezTo>
                  <a:pt x="1915101" y="1896068"/>
                  <a:pt x="1905471" y="1891720"/>
                  <a:pt x="1897530" y="1883136"/>
                </a:cubicBezTo>
                <a:cubicBezTo>
                  <a:pt x="1890680" y="1876201"/>
                  <a:pt x="1883382" y="1873673"/>
                  <a:pt x="1875191" y="1879968"/>
                </a:cubicBezTo>
                <a:cubicBezTo>
                  <a:pt x="1871022" y="1883849"/>
                  <a:pt x="1864369" y="1887381"/>
                  <a:pt x="1861391" y="1879502"/>
                </a:cubicBezTo>
                <a:cubicBezTo>
                  <a:pt x="1859654" y="1871798"/>
                  <a:pt x="1859159" y="1864272"/>
                  <a:pt x="1865960" y="1859272"/>
                </a:cubicBezTo>
                <a:cubicBezTo>
                  <a:pt x="1891328" y="1844975"/>
                  <a:pt x="1902351" y="1810748"/>
                  <a:pt x="1928662" y="1799568"/>
                </a:cubicBezTo>
                <a:cubicBezTo>
                  <a:pt x="1935165" y="1797508"/>
                  <a:pt x="1938541" y="1789040"/>
                  <a:pt x="1940528" y="1781865"/>
                </a:cubicBezTo>
                <a:cubicBezTo>
                  <a:pt x="1943855" y="1761459"/>
                  <a:pt x="1955273" y="1748167"/>
                  <a:pt x="1967784" y="1736520"/>
                </a:cubicBezTo>
                <a:cubicBezTo>
                  <a:pt x="1978756" y="1727638"/>
                  <a:pt x="1989876" y="1717286"/>
                  <a:pt x="1997720" y="1701994"/>
                </a:cubicBezTo>
                <a:cubicBezTo>
                  <a:pt x="2003728" y="1692407"/>
                  <a:pt x="2008692" y="1693112"/>
                  <a:pt x="2014002" y="1702813"/>
                </a:cubicBezTo>
                <a:cubicBezTo>
                  <a:pt x="2016336" y="1704635"/>
                  <a:pt x="2015888" y="1709045"/>
                  <a:pt x="2019611" y="1709573"/>
                </a:cubicBezTo>
                <a:cubicBezTo>
                  <a:pt x="2022540" y="1705515"/>
                  <a:pt x="2020356" y="1702223"/>
                  <a:pt x="2020804" y="1697813"/>
                </a:cubicBezTo>
                <a:cubicBezTo>
                  <a:pt x="2019664" y="1684229"/>
                  <a:pt x="2031082" y="1670936"/>
                  <a:pt x="2042251" y="1672520"/>
                </a:cubicBezTo>
                <a:cubicBezTo>
                  <a:pt x="2049548" y="1675047"/>
                  <a:pt x="2048952" y="1680927"/>
                  <a:pt x="2049596" y="1686985"/>
                </a:cubicBezTo>
                <a:cubicBezTo>
                  <a:pt x="2049000" y="1692865"/>
                  <a:pt x="2048255" y="1700216"/>
                  <a:pt x="2053368" y="1699450"/>
                </a:cubicBezTo>
                <a:cubicBezTo>
                  <a:pt x="2059573" y="1700330"/>
                  <a:pt x="2063892" y="1694978"/>
                  <a:pt x="2064638" y="1687627"/>
                </a:cubicBezTo>
                <a:cubicBezTo>
                  <a:pt x="2063694" y="1684511"/>
                  <a:pt x="2063992" y="1681570"/>
                  <a:pt x="2064142" y="1680100"/>
                </a:cubicBezTo>
                <a:cubicBezTo>
                  <a:pt x="2064094" y="1668164"/>
                  <a:pt x="2068710" y="1659871"/>
                  <a:pt x="2078936" y="1658339"/>
                </a:cubicBezTo>
                <a:cubicBezTo>
                  <a:pt x="2090552" y="1655513"/>
                  <a:pt x="2102169" y="1652687"/>
                  <a:pt x="2112544" y="1649685"/>
                </a:cubicBezTo>
                <a:cubicBezTo>
                  <a:pt x="2122770" y="1648153"/>
                  <a:pt x="2129720" y="1641683"/>
                  <a:pt x="2132154" y="1630098"/>
                </a:cubicBezTo>
                <a:cubicBezTo>
                  <a:pt x="2134289" y="1621453"/>
                  <a:pt x="2136920" y="1620336"/>
                  <a:pt x="2142678" y="1625627"/>
                </a:cubicBezTo>
                <a:cubicBezTo>
                  <a:pt x="2149378" y="1634033"/>
                  <a:pt x="2158364" y="1632325"/>
                  <a:pt x="2167349" y="1630618"/>
                </a:cubicBezTo>
                <a:cubicBezTo>
                  <a:pt x="2192270" y="1620732"/>
                  <a:pt x="2216296" y="1619666"/>
                  <a:pt x="2240519" y="1629068"/>
                </a:cubicBezTo>
                <a:cubicBezTo>
                  <a:pt x="2252631" y="1633769"/>
                  <a:pt x="2267922" y="1619535"/>
                  <a:pt x="2269561" y="1603363"/>
                </a:cubicBezTo>
                <a:cubicBezTo>
                  <a:pt x="2270008" y="1598953"/>
                  <a:pt x="2265342" y="1595308"/>
                  <a:pt x="2263158" y="1592016"/>
                </a:cubicBezTo>
                <a:cubicBezTo>
                  <a:pt x="2254870" y="1574435"/>
                  <a:pt x="2241816" y="1566618"/>
                  <a:pt x="2226030" y="1573326"/>
                </a:cubicBezTo>
                <a:cubicBezTo>
                  <a:pt x="2222008" y="1575739"/>
                  <a:pt x="2219526" y="1575386"/>
                  <a:pt x="2217492" y="1570624"/>
                </a:cubicBezTo>
                <a:cubicBezTo>
                  <a:pt x="2215308" y="1567331"/>
                  <a:pt x="2216996" y="1563097"/>
                  <a:pt x="2219776" y="1560509"/>
                </a:cubicBezTo>
                <a:cubicBezTo>
                  <a:pt x="2219924" y="1559039"/>
                  <a:pt x="2221166" y="1559215"/>
                  <a:pt x="2221314" y="1557745"/>
                </a:cubicBezTo>
                <a:cubicBezTo>
                  <a:pt x="2224244" y="1553686"/>
                  <a:pt x="2234321" y="1553625"/>
                  <a:pt x="2227620" y="1545218"/>
                </a:cubicBezTo>
                <a:cubicBezTo>
                  <a:pt x="2222160" y="1536987"/>
                  <a:pt x="2216600" y="1542163"/>
                  <a:pt x="2212132" y="1548985"/>
                </a:cubicBezTo>
                <a:cubicBezTo>
                  <a:pt x="2210742" y="1550280"/>
                  <a:pt x="2209203" y="1553044"/>
                  <a:pt x="2207664" y="1555808"/>
                </a:cubicBezTo>
                <a:cubicBezTo>
                  <a:pt x="2206124" y="1558572"/>
                  <a:pt x="2203344" y="1561160"/>
                  <a:pt x="2199622" y="1560632"/>
                </a:cubicBezTo>
                <a:cubicBezTo>
                  <a:pt x="2196048" y="1558635"/>
                  <a:pt x="2198976" y="1554575"/>
                  <a:pt x="2198034" y="1551459"/>
                </a:cubicBezTo>
                <a:cubicBezTo>
                  <a:pt x="2193618" y="1532938"/>
                  <a:pt x="2186619" y="1527470"/>
                  <a:pt x="2172868" y="1538941"/>
                </a:cubicBezTo>
                <a:cubicBezTo>
                  <a:pt x="2137024" y="1569646"/>
                  <a:pt x="2096567" y="1571363"/>
                  <a:pt x="2055614" y="1565553"/>
                </a:cubicBezTo>
                <a:cubicBezTo>
                  <a:pt x="2045686" y="1564144"/>
                  <a:pt x="2035758" y="1562736"/>
                  <a:pt x="2027071" y="1561504"/>
                </a:cubicBezTo>
                <a:cubicBezTo>
                  <a:pt x="2012178" y="1559391"/>
                  <a:pt x="1997932" y="1563335"/>
                  <a:pt x="1984628" y="1570395"/>
                </a:cubicBezTo>
                <a:cubicBezTo>
                  <a:pt x="1975344" y="1575043"/>
                  <a:pt x="1963430" y="1580809"/>
                  <a:pt x="1953304" y="1568933"/>
                </a:cubicBezTo>
                <a:cubicBezTo>
                  <a:pt x="1945512" y="1558881"/>
                  <a:pt x="1944472" y="1531890"/>
                  <a:pt x="1949387" y="1520657"/>
                </a:cubicBezTo>
                <a:cubicBezTo>
                  <a:pt x="1954302" y="1509423"/>
                  <a:pt x="1961550" y="1500013"/>
                  <a:pt x="1971430" y="1489484"/>
                </a:cubicBezTo>
                <a:cubicBezTo>
                  <a:pt x="1968102" y="1509891"/>
                  <a:pt x="1973115" y="1522532"/>
                  <a:pt x="1986319" y="1528879"/>
                </a:cubicBezTo>
                <a:cubicBezTo>
                  <a:pt x="1993466" y="1532875"/>
                  <a:pt x="1998878" y="1529169"/>
                  <a:pt x="1998531" y="1520172"/>
                </a:cubicBezTo>
                <a:cubicBezTo>
                  <a:pt x="1996795" y="1512470"/>
                  <a:pt x="1997540" y="1505119"/>
                  <a:pt x="1998285" y="1497768"/>
                </a:cubicBezTo>
                <a:cubicBezTo>
                  <a:pt x="2000372" y="1477187"/>
                  <a:pt x="2011492" y="1466834"/>
                  <a:pt x="2029016" y="1467829"/>
                </a:cubicBezTo>
                <a:cubicBezTo>
                  <a:pt x="2032738" y="1468357"/>
                  <a:pt x="2036462" y="1468885"/>
                  <a:pt x="2040184" y="1469414"/>
                </a:cubicBezTo>
                <a:cubicBezTo>
                  <a:pt x="2045298" y="1468647"/>
                  <a:pt x="2050560" y="1466411"/>
                  <a:pt x="2052546" y="1459237"/>
                </a:cubicBezTo>
                <a:cubicBezTo>
                  <a:pt x="2055624" y="1453708"/>
                  <a:pt x="2050958" y="1450063"/>
                  <a:pt x="2047534" y="1446595"/>
                </a:cubicBezTo>
                <a:cubicBezTo>
                  <a:pt x="2044258" y="1441657"/>
                  <a:pt x="2038350" y="1437837"/>
                  <a:pt x="2040336" y="1430661"/>
                </a:cubicBezTo>
                <a:cubicBezTo>
                  <a:pt x="2041082" y="1423311"/>
                  <a:pt x="2048528" y="1424368"/>
                  <a:pt x="2053641" y="1423601"/>
                </a:cubicBezTo>
                <a:cubicBezTo>
                  <a:pt x="2116041" y="1404121"/>
                  <a:pt x="2179582" y="1398222"/>
                  <a:pt x="2242776" y="1383327"/>
                </a:cubicBezTo>
                <a:cubicBezTo>
                  <a:pt x="2263376" y="1378794"/>
                  <a:pt x="2283978" y="1374260"/>
                  <a:pt x="2304877" y="1366786"/>
                </a:cubicBezTo>
                <a:cubicBezTo>
                  <a:pt x="2312770" y="1363433"/>
                  <a:pt x="2317586" y="1365606"/>
                  <a:pt x="2324733" y="1369603"/>
                </a:cubicBezTo>
                <a:cubicBezTo>
                  <a:pt x="2341064" y="1382359"/>
                  <a:pt x="2341064" y="1382359"/>
                  <a:pt x="2354170" y="1364832"/>
                </a:cubicBezTo>
                <a:cubicBezTo>
                  <a:pt x="2360126" y="1380589"/>
                  <a:pt x="2350892" y="1397175"/>
                  <a:pt x="2356847" y="1412933"/>
                </a:cubicBezTo>
                <a:cubicBezTo>
                  <a:pt x="2364393" y="1400582"/>
                  <a:pt x="2375216" y="1393169"/>
                  <a:pt x="2386038" y="1385757"/>
                </a:cubicBezTo>
                <a:cubicBezTo>
                  <a:pt x="2398100" y="1378521"/>
                  <a:pt x="2406740" y="1367816"/>
                  <a:pt x="2413045" y="1355289"/>
                </a:cubicBezTo>
                <a:cubicBezTo>
                  <a:pt x="2429826" y="1326353"/>
                  <a:pt x="2455392" y="1322524"/>
                  <a:pt x="2475494" y="1347744"/>
                </a:cubicBezTo>
                <a:cubicBezTo>
                  <a:pt x="2481102" y="1354506"/>
                  <a:pt x="2485470" y="1361090"/>
                  <a:pt x="2489838" y="1367675"/>
                </a:cubicBezTo>
                <a:cubicBezTo>
                  <a:pt x="2495298" y="1375907"/>
                  <a:pt x="2500410" y="1375140"/>
                  <a:pt x="2503936" y="1365201"/>
                </a:cubicBezTo>
                <a:cubicBezTo>
                  <a:pt x="2504234" y="1362261"/>
                  <a:pt x="2505624" y="1360968"/>
                  <a:pt x="2505922" y="1358027"/>
                </a:cubicBezTo>
                <a:cubicBezTo>
                  <a:pt x="2515257" y="1328035"/>
                  <a:pt x="2529803" y="1321150"/>
                  <a:pt x="2553680" y="1321556"/>
                </a:cubicBezTo>
                <a:cubicBezTo>
                  <a:pt x="2571203" y="1322550"/>
                  <a:pt x="2588726" y="1323546"/>
                  <a:pt x="2605604" y="1318483"/>
                </a:cubicBezTo>
                <a:cubicBezTo>
                  <a:pt x="2617220" y="1315658"/>
                  <a:pt x="2629482" y="1318888"/>
                  <a:pt x="2638217" y="1332057"/>
                </a:cubicBezTo>
                <a:cubicBezTo>
                  <a:pt x="2651621" y="1311590"/>
                  <a:pt x="2689101" y="1301995"/>
                  <a:pt x="2709303" y="1313809"/>
                </a:cubicBezTo>
                <a:cubicBezTo>
                  <a:pt x="2713970" y="1317453"/>
                  <a:pt x="2717842" y="1316511"/>
                  <a:pt x="2722012" y="1312629"/>
                </a:cubicBezTo>
                <a:cubicBezTo>
                  <a:pt x="2739486" y="1301687"/>
                  <a:pt x="2755619" y="1303976"/>
                  <a:pt x="2770858" y="1315085"/>
                </a:cubicBezTo>
                <a:cubicBezTo>
                  <a:pt x="2777857" y="1320552"/>
                  <a:pt x="2782821" y="1321256"/>
                  <a:pt x="2790863" y="1316432"/>
                </a:cubicBezTo>
                <a:cubicBezTo>
                  <a:pt x="2811117" y="1302902"/>
                  <a:pt x="2832214" y="1305895"/>
                  <a:pt x="2853807" y="1316415"/>
                </a:cubicBezTo>
                <a:cubicBezTo>
                  <a:pt x="2859863" y="1318765"/>
                  <a:pt x="2862345" y="1319117"/>
                  <a:pt x="2865572" y="1312118"/>
                </a:cubicBezTo>
                <a:cubicBezTo>
                  <a:pt x="2873119" y="1299768"/>
                  <a:pt x="2885827" y="1298588"/>
                  <a:pt x="2898684" y="1295939"/>
                </a:cubicBezTo>
                <a:cubicBezTo>
                  <a:pt x="2912633" y="1294935"/>
                  <a:pt x="2926582" y="1293931"/>
                  <a:pt x="2935817" y="1277346"/>
                </a:cubicBezTo>
                <a:cubicBezTo>
                  <a:pt x="2937505" y="1273112"/>
                  <a:pt x="2941228" y="1273640"/>
                  <a:pt x="2946043" y="1275814"/>
                </a:cubicBezTo>
                <a:cubicBezTo>
                  <a:pt x="2959395" y="1280692"/>
                  <a:pt x="2974139" y="1284274"/>
                  <a:pt x="2985356" y="1297796"/>
                </a:cubicBezTo>
                <a:cubicBezTo>
                  <a:pt x="2991908" y="1307673"/>
                  <a:pt x="2994837" y="1303615"/>
                  <a:pt x="2998362" y="1293676"/>
                </a:cubicBezTo>
                <a:cubicBezTo>
                  <a:pt x="3005115" y="1276739"/>
                  <a:pt x="3013108" y="1259977"/>
                  <a:pt x="3003878" y="1239281"/>
                </a:cubicBezTo>
                <a:cubicBezTo>
                  <a:pt x="3001992" y="1233049"/>
                  <a:pt x="3007403" y="1229342"/>
                  <a:pt x="3011424" y="1226930"/>
                </a:cubicBezTo>
                <a:cubicBezTo>
                  <a:pt x="3017927" y="1224870"/>
                  <a:pt x="3022742" y="1227045"/>
                  <a:pt x="3024479" y="1234747"/>
                </a:cubicBezTo>
                <a:cubicBezTo>
                  <a:pt x="3025918" y="1245391"/>
                  <a:pt x="3028597" y="1256210"/>
                  <a:pt x="3032518" y="1267205"/>
                </a:cubicBezTo>
                <a:cubicBezTo>
                  <a:pt x="3033610" y="1268851"/>
                  <a:pt x="3034552" y="1271967"/>
                  <a:pt x="3035644" y="1273614"/>
                </a:cubicBezTo>
                <a:cubicBezTo>
                  <a:pt x="3038622" y="1281493"/>
                  <a:pt x="3042692" y="1291018"/>
                  <a:pt x="3048897" y="1291898"/>
                </a:cubicBezTo>
                <a:cubicBezTo>
                  <a:pt x="3056343" y="1292954"/>
                  <a:pt x="3051480" y="1278843"/>
                  <a:pt x="3056890" y="1275136"/>
                </a:cubicBezTo>
                <a:cubicBezTo>
                  <a:pt x="3056890" y="1275136"/>
                  <a:pt x="3058132" y="1275313"/>
                  <a:pt x="3059372" y="1275489"/>
                </a:cubicBezTo>
                <a:cubicBezTo>
                  <a:pt x="3070490" y="1302418"/>
                  <a:pt x="3083048" y="1302709"/>
                  <a:pt x="3105188" y="1295411"/>
                </a:cubicBezTo>
                <a:cubicBezTo>
                  <a:pt x="3133982" y="1284582"/>
                  <a:pt x="3162624" y="1275224"/>
                  <a:pt x="3193799" y="1278156"/>
                </a:cubicBezTo>
                <a:cubicBezTo>
                  <a:pt x="3203726" y="1279565"/>
                  <a:pt x="3209585" y="1271448"/>
                  <a:pt x="3208147" y="1260805"/>
                </a:cubicBezTo>
                <a:cubicBezTo>
                  <a:pt x="3207156" y="1245752"/>
                  <a:pt x="3213807" y="1242221"/>
                  <a:pt x="3222792" y="1240513"/>
                </a:cubicBezTo>
                <a:cubicBezTo>
                  <a:pt x="3238430" y="1235276"/>
                  <a:pt x="3253024" y="1240329"/>
                  <a:pt x="3269156" y="1242618"/>
                </a:cubicBezTo>
                <a:cubicBezTo>
                  <a:pt x="3278935" y="1245496"/>
                  <a:pt x="3289956" y="1248551"/>
                  <a:pt x="3301124" y="1250136"/>
                </a:cubicBezTo>
                <a:cubicBezTo>
                  <a:pt x="3318498" y="1252601"/>
                  <a:pt x="3322668" y="1248718"/>
                  <a:pt x="3319791" y="1227433"/>
                </a:cubicBezTo>
                <a:cubicBezTo>
                  <a:pt x="3317558" y="1212202"/>
                  <a:pt x="3322026" y="1205380"/>
                  <a:pt x="3335529" y="1208787"/>
                </a:cubicBezTo>
                <a:cubicBezTo>
                  <a:pt x="3341734" y="1209667"/>
                  <a:pt x="3343769" y="1214430"/>
                  <a:pt x="3344265" y="1221957"/>
                </a:cubicBezTo>
                <a:cubicBezTo>
                  <a:pt x="3344314" y="1233894"/>
                  <a:pt x="3349128" y="1236068"/>
                  <a:pt x="3358262" y="1232891"/>
                </a:cubicBezTo>
                <a:cubicBezTo>
                  <a:pt x="3369878" y="1230065"/>
                  <a:pt x="3382736" y="1227415"/>
                  <a:pt x="3395592" y="1224765"/>
                </a:cubicBezTo>
                <a:cubicBezTo>
                  <a:pt x="3409691" y="1222292"/>
                  <a:pt x="3423044" y="1227168"/>
                  <a:pt x="3434560" y="1237750"/>
                </a:cubicBezTo>
                <a:cubicBezTo>
                  <a:pt x="3440317" y="1243041"/>
                  <a:pt x="3446522" y="1243921"/>
                  <a:pt x="3453025" y="1241861"/>
                </a:cubicBezTo>
                <a:cubicBezTo>
                  <a:pt x="3464940" y="1236094"/>
                  <a:pt x="3476854" y="1230329"/>
                  <a:pt x="3486734" y="1219800"/>
                </a:cubicBezTo>
                <a:cubicBezTo>
                  <a:pt x="3492293" y="1214624"/>
                  <a:pt x="3497406" y="1213858"/>
                  <a:pt x="3501923" y="1218972"/>
                </a:cubicBezTo>
                <a:cubicBezTo>
                  <a:pt x="3516864" y="1233022"/>
                  <a:pt x="3532996" y="1235311"/>
                  <a:pt x="3549875" y="1230249"/>
                </a:cubicBezTo>
                <a:cubicBezTo>
                  <a:pt x="3574498" y="1223304"/>
                  <a:pt x="3599120" y="1216358"/>
                  <a:pt x="3625478" y="1217115"/>
                </a:cubicBezTo>
                <a:cubicBezTo>
                  <a:pt x="3634166" y="1218348"/>
                  <a:pt x="3644541" y="1215346"/>
                  <a:pt x="3651790" y="1205935"/>
                </a:cubicBezTo>
                <a:cubicBezTo>
                  <a:pt x="3648663" y="1199526"/>
                  <a:pt x="3642458" y="1198646"/>
                  <a:pt x="3636252" y="1197766"/>
                </a:cubicBezTo>
                <a:cubicBezTo>
                  <a:pt x="3631288" y="1197062"/>
                  <a:pt x="3625084" y="1196181"/>
                  <a:pt x="3620567" y="1191066"/>
                </a:cubicBezTo>
                <a:cubicBezTo>
                  <a:pt x="3615900" y="1187421"/>
                  <a:pt x="3614164" y="1179719"/>
                  <a:pt x="3616001" y="1174015"/>
                </a:cubicBezTo>
                <a:cubicBezTo>
                  <a:pt x="3617988" y="1166840"/>
                  <a:pt x="3624044" y="1169190"/>
                  <a:pt x="3627766" y="1169719"/>
                </a:cubicBezTo>
                <a:cubicBezTo>
                  <a:pt x="3632730" y="1170423"/>
                  <a:pt x="3638488" y="1175714"/>
                  <a:pt x="3641716" y="1168715"/>
                </a:cubicBezTo>
                <a:cubicBezTo>
                  <a:pt x="3645092" y="1160247"/>
                  <a:pt x="3643355" y="1152544"/>
                  <a:pt x="3637746" y="1145783"/>
                </a:cubicBezTo>
                <a:lnTo>
                  <a:pt x="3629262" y="1137834"/>
                </a:lnTo>
                <a:lnTo>
                  <a:pt x="3628726" y="1142555"/>
                </a:lnTo>
                <a:cubicBezTo>
                  <a:pt x="3629278" y="1144183"/>
                  <a:pt x="3629104" y="1145719"/>
                  <a:pt x="3629655" y="1147347"/>
                </a:cubicBezTo>
                <a:cubicBezTo>
                  <a:pt x="3629945" y="1151278"/>
                  <a:pt x="3627680" y="1151770"/>
                  <a:pt x="3625678" y="1149958"/>
                </a:cubicBezTo>
                <a:cubicBezTo>
                  <a:pt x="3620134" y="1146919"/>
                  <a:pt x="3615576" y="1141668"/>
                  <a:pt x="3608696" y="1143912"/>
                </a:cubicBezTo>
                <a:cubicBezTo>
                  <a:pt x="3602542" y="1146247"/>
                  <a:pt x="3599580" y="1152883"/>
                  <a:pt x="3596154" y="1157122"/>
                </a:cubicBezTo>
                <a:cubicBezTo>
                  <a:pt x="3592453" y="1150811"/>
                  <a:pt x="3591206" y="1145590"/>
                  <a:pt x="3592364" y="1141063"/>
                </a:cubicBezTo>
                <a:lnTo>
                  <a:pt x="3595057" y="1138054"/>
                </a:lnTo>
                <a:lnTo>
                  <a:pt x="3576850" y="1144227"/>
                </a:lnTo>
                <a:cubicBezTo>
                  <a:pt x="3565172" y="1150772"/>
                  <a:pt x="3556111" y="1162535"/>
                  <a:pt x="3552014" y="1184323"/>
                </a:cubicBezTo>
                <a:cubicBezTo>
                  <a:pt x="3551369" y="1178267"/>
                  <a:pt x="3551965" y="1172386"/>
                  <a:pt x="3551320" y="1166329"/>
                </a:cubicBezTo>
                <a:cubicBezTo>
                  <a:pt x="3550974" y="1157332"/>
                  <a:pt x="3548889" y="1149953"/>
                  <a:pt x="3545086" y="1144007"/>
                </a:cubicBezTo>
                <a:lnTo>
                  <a:pt x="3529632" y="1131196"/>
                </a:lnTo>
                <a:lnTo>
                  <a:pt x="3528250" y="1132744"/>
                </a:lnTo>
                <a:cubicBezTo>
                  <a:pt x="3526349" y="1133282"/>
                  <a:pt x="3524150" y="1133198"/>
                  <a:pt x="3522248" y="1133736"/>
                </a:cubicBezTo>
                <a:cubicBezTo>
                  <a:pt x="3519170" y="1134904"/>
                  <a:pt x="3516180" y="1135304"/>
                  <a:pt x="3515165" y="1131280"/>
                </a:cubicBezTo>
                <a:cubicBezTo>
                  <a:pt x="3513975" y="1128793"/>
                  <a:pt x="3512610" y="1127841"/>
                  <a:pt x="3510434" y="1127565"/>
                </a:cubicBezTo>
                <a:lnTo>
                  <a:pt x="3498094" y="1124321"/>
                </a:lnTo>
                <a:lnTo>
                  <a:pt x="3494584" y="1129946"/>
                </a:lnTo>
                <a:cubicBezTo>
                  <a:pt x="3491059" y="1139885"/>
                  <a:pt x="3484407" y="1143414"/>
                  <a:pt x="3476960" y="1142358"/>
                </a:cubicBezTo>
                <a:cubicBezTo>
                  <a:pt x="3466884" y="1142420"/>
                  <a:pt x="3456807" y="1142481"/>
                  <a:pt x="3446730" y="1142543"/>
                </a:cubicBezTo>
                <a:lnTo>
                  <a:pt x="3435127" y="1136056"/>
                </a:lnTo>
                <a:lnTo>
                  <a:pt x="3414723" y="1134131"/>
                </a:lnTo>
                <a:lnTo>
                  <a:pt x="3403771" y="1126491"/>
                </a:lnTo>
                <a:lnTo>
                  <a:pt x="3396741" y="1128034"/>
                </a:lnTo>
                <a:lnTo>
                  <a:pt x="3395630" y="1129667"/>
                </a:lnTo>
                <a:cubicBezTo>
                  <a:pt x="3394222" y="1131533"/>
                  <a:pt x="3392414" y="1132862"/>
                  <a:pt x="3389148" y="1132448"/>
                </a:cubicBezTo>
                <a:lnTo>
                  <a:pt x="3386484" y="1131567"/>
                </a:lnTo>
                <a:lnTo>
                  <a:pt x="3342732" y="1150157"/>
                </a:lnTo>
                <a:cubicBezTo>
                  <a:pt x="3334988" y="1152042"/>
                  <a:pt x="3333300" y="1156276"/>
                  <a:pt x="3336278" y="1164155"/>
                </a:cubicBezTo>
                <a:cubicBezTo>
                  <a:pt x="3340050" y="1176620"/>
                  <a:pt x="3331411" y="1187325"/>
                  <a:pt x="3320391" y="1184270"/>
                </a:cubicBezTo>
                <a:cubicBezTo>
                  <a:pt x="3312945" y="1183214"/>
                  <a:pt x="3316321" y="1174745"/>
                  <a:pt x="3316768" y="1170335"/>
                </a:cubicBezTo>
                <a:cubicBezTo>
                  <a:pt x="3316968" y="1162161"/>
                  <a:pt x="3316211" y="1157207"/>
                  <a:pt x="3313661" y="1154422"/>
                </a:cubicBezTo>
                <a:lnTo>
                  <a:pt x="3309887" y="1153633"/>
                </a:lnTo>
                <a:lnTo>
                  <a:pt x="3304845" y="1155260"/>
                </a:lnTo>
                <a:lnTo>
                  <a:pt x="3288231" y="1158157"/>
                </a:lnTo>
                <a:lnTo>
                  <a:pt x="3286388" y="1171990"/>
                </a:lnTo>
                <a:cubicBezTo>
                  <a:pt x="3287033" y="1178046"/>
                  <a:pt x="3289068" y="1182809"/>
                  <a:pt x="3289862" y="1187395"/>
                </a:cubicBezTo>
                <a:cubicBezTo>
                  <a:pt x="3289712" y="1188866"/>
                  <a:pt x="3288322" y="1190159"/>
                  <a:pt x="3288322" y="1190159"/>
                </a:cubicBezTo>
                <a:lnTo>
                  <a:pt x="3259861" y="1164210"/>
                </a:lnTo>
                <a:lnTo>
                  <a:pt x="3250588" y="1166300"/>
                </a:lnTo>
                <a:cubicBezTo>
                  <a:pt x="3242256" y="1168360"/>
                  <a:pt x="3234650" y="1170512"/>
                  <a:pt x="3226029" y="1168640"/>
                </a:cubicBezTo>
                <a:cubicBezTo>
                  <a:pt x="3218220" y="1166093"/>
                  <a:pt x="3211486" y="1160566"/>
                  <a:pt x="3207191" y="1153011"/>
                </a:cubicBezTo>
                <a:cubicBezTo>
                  <a:pt x="3195320" y="1134370"/>
                  <a:pt x="3185072" y="1133850"/>
                  <a:pt x="3172646" y="1152528"/>
                </a:cubicBezTo>
                <a:cubicBezTo>
                  <a:pt x="3172558" y="1153296"/>
                  <a:pt x="3171746" y="1153972"/>
                  <a:pt x="3171658" y="1154740"/>
                </a:cubicBezTo>
                <a:cubicBezTo>
                  <a:pt x="3166345" y="1162635"/>
                  <a:pt x="3166345" y="1162635"/>
                  <a:pt x="3162137" y="1154312"/>
                </a:cubicBezTo>
                <a:cubicBezTo>
                  <a:pt x="3157841" y="1146757"/>
                  <a:pt x="3153574" y="1145438"/>
                  <a:pt x="3144343" y="1148942"/>
                </a:cubicBezTo>
                <a:cubicBezTo>
                  <a:pt x="3129769" y="1154105"/>
                  <a:pt x="3129769" y="1154105"/>
                  <a:pt x="3120596" y="1150606"/>
                </a:cubicBezTo>
                <a:cubicBezTo>
                  <a:pt x="3125561" y="1145783"/>
                  <a:pt x="3131716" y="1143447"/>
                  <a:pt x="3137783" y="1141879"/>
                </a:cubicBezTo>
                <a:cubicBezTo>
                  <a:pt x="3143937" y="1139543"/>
                  <a:pt x="3150643" y="1138835"/>
                  <a:pt x="3157436" y="1137359"/>
                </a:cubicBezTo>
                <a:lnTo>
                  <a:pt x="3155855" y="1130000"/>
                </a:lnTo>
                <a:lnTo>
                  <a:pt x="3140152" y="1124399"/>
                </a:lnTo>
                <a:cubicBezTo>
                  <a:pt x="3129430" y="1118404"/>
                  <a:pt x="3125259" y="1122287"/>
                  <a:pt x="3122676" y="1135342"/>
                </a:cubicBezTo>
                <a:cubicBezTo>
                  <a:pt x="3121932" y="1142693"/>
                  <a:pt x="3119300" y="1143810"/>
                  <a:pt x="3113096" y="1142931"/>
                </a:cubicBezTo>
                <a:cubicBezTo>
                  <a:pt x="3104260" y="1143168"/>
                  <a:pt x="3095870" y="1138995"/>
                  <a:pt x="3087630" y="1133352"/>
                </a:cubicBezTo>
                <a:lnTo>
                  <a:pt x="3081158" y="1129929"/>
                </a:lnTo>
                <a:lnTo>
                  <a:pt x="3079899" y="1132986"/>
                </a:lnTo>
                <a:cubicBezTo>
                  <a:pt x="3066400" y="1135170"/>
                  <a:pt x="3052553" y="1140426"/>
                  <a:pt x="3038503" y="1140982"/>
                </a:cubicBezTo>
                <a:cubicBezTo>
                  <a:pt x="3031797" y="1141690"/>
                  <a:pt x="3025091" y="1142399"/>
                  <a:pt x="3023321" y="1132048"/>
                </a:cubicBezTo>
                <a:lnTo>
                  <a:pt x="3022230" y="1130964"/>
                </a:lnTo>
                <a:lnTo>
                  <a:pt x="3020127" y="1132164"/>
                </a:lnTo>
                <a:lnTo>
                  <a:pt x="3018767" y="1133948"/>
                </a:lnTo>
                <a:lnTo>
                  <a:pt x="3018559" y="1141571"/>
                </a:lnTo>
                <a:lnTo>
                  <a:pt x="3011296" y="1143744"/>
                </a:lnTo>
                <a:lnTo>
                  <a:pt x="3002296" y="1155546"/>
                </a:lnTo>
                <a:cubicBezTo>
                  <a:pt x="2997381" y="1166778"/>
                  <a:pt x="2992316" y="1179481"/>
                  <a:pt x="2978368" y="1180484"/>
                </a:cubicBezTo>
                <a:cubicBezTo>
                  <a:pt x="2973254" y="1181251"/>
                  <a:pt x="2965510" y="1183134"/>
                  <a:pt x="2965014" y="1175607"/>
                </a:cubicBezTo>
                <a:cubicBezTo>
                  <a:pt x="2964668" y="1166611"/>
                  <a:pt x="2969285" y="1158318"/>
                  <a:pt x="2977972" y="1159550"/>
                </a:cubicBezTo>
                <a:lnTo>
                  <a:pt x="2990151" y="1151209"/>
                </a:lnTo>
                <a:lnTo>
                  <a:pt x="2977134" y="1143332"/>
                </a:lnTo>
                <a:cubicBezTo>
                  <a:pt x="2973506" y="1142872"/>
                  <a:pt x="2971241" y="1143364"/>
                  <a:pt x="2971444" y="1148063"/>
                </a:cubicBezTo>
                <a:cubicBezTo>
                  <a:pt x="2971096" y="1151135"/>
                  <a:pt x="2970747" y="1154206"/>
                  <a:pt x="2970398" y="1157278"/>
                </a:cubicBezTo>
                <a:cubicBezTo>
                  <a:pt x="2968075" y="1164773"/>
                  <a:pt x="2965723" y="1166033"/>
                  <a:pt x="2958641" y="1163578"/>
                </a:cubicBezTo>
                <a:cubicBezTo>
                  <a:pt x="2954373" y="1162258"/>
                  <a:pt x="2950570" y="1163334"/>
                  <a:pt x="2946216" y="1162782"/>
                </a:cubicBezTo>
                <a:cubicBezTo>
                  <a:pt x="2938872" y="1162630"/>
                  <a:pt x="2933414" y="1158823"/>
                  <a:pt x="2931383" y="1150776"/>
                </a:cubicBezTo>
                <a:cubicBezTo>
                  <a:pt x="2929642" y="1146661"/>
                  <a:pt x="2927988" y="1141777"/>
                  <a:pt x="2926334" y="1136895"/>
                </a:cubicBezTo>
                <a:cubicBezTo>
                  <a:pt x="2928510" y="1137170"/>
                  <a:pt x="2929962" y="1137354"/>
                  <a:pt x="2931414" y="1137538"/>
                </a:cubicBezTo>
                <a:cubicBezTo>
                  <a:pt x="2938990" y="1138888"/>
                  <a:pt x="2942960" y="1139585"/>
                  <a:pt x="2945968" y="1138214"/>
                </a:cubicBezTo>
                <a:lnTo>
                  <a:pt x="2953235" y="1128505"/>
                </a:lnTo>
                <a:lnTo>
                  <a:pt x="2918325" y="1136362"/>
                </a:lnTo>
                <a:cubicBezTo>
                  <a:pt x="2901527" y="1137520"/>
                  <a:pt x="2884550" y="1137349"/>
                  <a:pt x="2867970" y="1139471"/>
                </a:cubicBezTo>
                <a:cubicBezTo>
                  <a:pt x="2857894" y="1139532"/>
                  <a:pt x="2849803" y="1132419"/>
                  <a:pt x="2841712" y="1125306"/>
                </a:cubicBezTo>
                <a:cubicBezTo>
                  <a:pt x="2824290" y="1110904"/>
                  <a:pt x="2806420" y="1100912"/>
                  <a:pt x="2785920" y="1092039"/>
                </a:cubicBezTo>
                <a:cubicBezTo>
                  <a:pt x="2771326" y="1086985"/>
                  <a:pt x="2757526" y="1086519"/>
                  <a:pt x="2745014" y="1098165"/>
                </a:cubicBezTo>
                <a:cubicBezTo>
                  <a:pt x="2739604" y="1101871"/>
                  <a:pt x="2734490" y="1102638"/>
                  <a:pt x="2728435" y="1100287"/>
                </a:cubicBezTo>
                <a:cubicBezTo>
                  <a:pt x="2690858" y="1086008"/>
                  <a:pt x="2655365" y="1088429"/>
                  <a:pt x="2621210" y="1114901"/>
                </a:cubicBezTo>
                <a:cubicBezTo>
                  <a:pt x="2614408" y="1119901"/>
                  <a:pt x="2609742" y="1116256"/>
                  <a:pt x="2602148" y="1116669"/>
                </a:cubicBezTo>
                <a:cubicBezTo>
                  <a:pt x="2589588" y="1116380"/>
                  <a:pt x="2586909" y="1105560"/>
                  <a:pt x="2581598" y="1095859"/>
                </a:cubicBezTo>
                <a:cubicBezTo>
                  <a:pt x="2577380" y="1087804"/>
                  <a:pt x="2571026" y="1088394"/>
                  <a:pt x="2565764" y="1090630"/>
                </a:cubicBezTo>
                <a:cubicBezTo>
                  <a:pt x="2557870" y="1093984"/>
                  <a:pt x="2549828" y="1098809"/>
                  <a:pt x="2541934" y="1102162"/>
                </a:cubicBezTo>
                <a:cubicBezTo>
                  <a:pt x="2524758" y="1110164"/>
                  <a:pt x="2517610" y="1106168"/>
                  <a:pt x="2510862" y="1085823"/>
                </a:cubicBezTo>
                <a:cubicBezTo>
                  <a:pt x="2509124" y="1078120"/>
                  <a:pt x="2505998" y="1071712"/>
                  <a:pt x="2501481" y="1066597"/>
                </a:cubicBezTo>
                <a:cubicBezTo>
                  <a:pt x="2499148" y="1064775"/>
                  <a:pt x="2498354" y="1060188"/>
                  <a:pt x="2494333" y="1062601"/>
                </a:cubicBezTo>
                <a:cubicBezTo>
                  <a:pt x="2491553" y="1065188"/>
                  <a:pt x="2491106" y="1069600"/>
                  <a:pt x="2493290" y="1072891"/>
                </a:cubicBezTo>
                <a:cubicBezTo>
                  <a:pt x="2494233" y="1076008"/>
                  <a:pt x="2495324" y="1077654"/>
                  <a:pt x="2496268" y="1080770"/>
                </a:cubicBezTo>
                <a:cubicBezTo>
                  <a:pt x="2500635" y="1087355"/>
                  <a:pt x="2501131" y="1094882"/>
                  <a:pt x="2493238" y="1098236"/>
                </a:cubicBezTo>
                <a:cubicBezTo>
                  <a:pt x="2485196" y="1103060"/>
                  <a:pt x="2480381" y="1100885"/>
                  <a:pt x="2476310" y="1091361"/>
                </a:cubicBezTo>
                <a:cubicBezTo>
                  <a:pt x="2475666" y="1085303"/>
                  <a:pt x="2473632" y="1080541"/>
                  <a:pt x="2471746" y="1074309"/>
                </a:cubicBezTo>
                <a:cubicBezTo>
                  <a:pt x="2468917" y="1064960"/>
                  <a:pt x="2462414" y="1067020"/>
                  <a:pt x="2456060" y="1067610"/>
                </a:cubicBezTo>
                <a:cubicBezTo>
                  <a:pt x="2449557" y="1069669"/>
                  <a:pt x="2452684" y="1076078"/>
                  <a:pt x="2453477" y="1080665"/>
                </a:cubicBezTo>
                <a:cubicBezTo>
                  <a:pt x="2453328" y="1082135"/>
                  <a:pt x="2453179" y="1083605"/>
                  <a:pt x="2453030" y="1085075"/>
                </a:cubicBezTo>
                <a:cubicBezTo>
                  <a:pt x="2453922" y="1113536"/>
                  <a:pt x="2448361" y="1118712"/>
                  <a:pt x="2425229" y="1110956"/>
                </a:cubicBezTo>
                <a:cubicBezTo>
                  <a:pt x="2408153" y="1105551"/>
                  <a:pt x="2389538" y="1102911"/>
                  <a:pt x="2371866" y="1103386"/>
                </a:cubicBezTo>
                <a:cubicBezTo>
                  <a:pt x="2353102" y="1102215"/>
                  <a:pt x="2348586" y="1097100"/>
                  <a:pt x="2345857" y="1074344"/>
                </a:cubicBezTo>
                <a:cubicBezTo>
                  <a:pt x="2345064" y="1069757"/>
                  <a:pt x="2344418" y="1063701"/>
                  <a:pt x="2340696" y="1063172"/>
                </a:cubicBezTo>
                <a:cubicBezTo>
                  <a:pt x="2334491" y="1062292"/>
                  <a:pt x="2330171" y="1067644"/>
                  <a:pt x="2326944" y="1074643"/>
                </a:cubicBezTo>
                <a:cubicBezTo>
                  <a:pt x="2336723" y="1077522"/>
                  <a:pt x="2342331" y="1084283"/>
                  <a:pt x="2338508" y="1097161"/>
                </a:cubicBezTo>
                <a:cubicBezTo>
                  <a:pt x="2336671" y="1102866"/>
                  <a:pt x="2333891" y="1105454"/>
                  <a:pt x="2328282" y="1098694"/>
                </a:cubicBezTo>
                <a:cubicBezTo>
                  <a:pt x="2320340" y="1090110"/>
                  <a:pt x="2312548" y="1080057"/>
                  <a:pt x="2311556" y="1065003"/>
                </a:cubicBezTo>
                <a:cubicBezTo>
                  <a:pt x="2311706" y="1063534"/>
                  <a:pt x="2311854" y="1062063"/>
                  <a:pt x="2310614" y="1061887"/>
                </a:cubicBezTo>
                <a:cubicBezTo>
                  <a:pt x="2303119" y="1048894"/>
                  <a:pt x="2305104" y="1041719"/>
                  <a:pt x="2318260" y="1036129"/>
                </a:cubicBezTo>
                <a:cubicBezTo>
                  <a:pt x="2340252" y="1030302"/>
                  <a:pt x="2360853" y="1025768"/>
                  <a:pt x="2383787" y="1023057"/>
                </a:cubicBezTo>
                <a:cubicBezTo>
                  <a:pt x="2396496" y="1021877"/>
                  <a:pt x="2403446" y="1015406"/>
                  <a:pt x="2405085" y="999235"/>
                </a:cubicBezTo>
                <a:cubicBezTo>
                  <a:pt x="2404440" y="993179"/>
                  <a:pt x="2407370" y="989120"/>
                  <a:pt x="2409207" y="983415"/>
                </a:cubicBezTo>
                <a:cubicBezTo>
                  <a:pt x="2411193" y="976241"/>
                  <a:pt x="2411789" y="970361"/>
                  <a:pt x="2406031" y="965070"/>
                </a:cubicBezTo>
                <a:cubicBezTo>
                  <a:pt x="2400274" y="959779"/>
                  <a:pt x="2397196" y="965308"/>
                  <a:pt x="2393025" y="969190"/>
                </a:cubicBezTo>
                <a:cubicBezTo>
                  <a:pt x="2384834" y="975484"/>
                  <a:pt x="2375402" y="981603"/>
                  <a:pt x="2365176" y="983134"/>
                </a:cubicBezTo>
                <a:cubicBezTo>
                  <a:pt x="2353708" y="984489"/>
                  <a:pt x="2342540" y="982905"/>
                  <a:pt x="2331967" y="975440"/>
                </a:cubicBezTo>
                <a:cubicBezTo>
                  <a:pt x="2311764" y="963626"/>
                  <a:pt x="2289426" y="960456"/>
                  <a:pt x="2267435" y="966284"/>
                </a:cubicBezTo>
                <a:cubicBezTo>
                  <a:pt x="2262173" y="968520"/>
                  <a:pt x="2259542" y="969638"/>
                  <a:pt x="2258946" y="975519"/>
                </a:cubicBezTo>
                <a:cubicBezTo>
                  <a:pt x="2259292" y="984515"/>
                  <a:pt x="2256512" y="987104"/>
                  <a:pt x="2251052" y="978873"/>
                </a:cubicBezTo>
                <a:cubicBezTo>
                  <a:pt x="2243409" y="967349"/>
                  <a:pt x="2233182" y="968882"/>
                  <a:pt x="2223601" y="976470"/>
                </a:cubicBezTo>
                <a:cubicBezTo>
                  <a:pt x="2213871" y="985528"/>
                  <a:pt x="2204290" y="993117"/>
                  <a:pt x="2189547" y="989534"/>
                </a:cubicBezTo>
                <a:cubicBezTo>
                  <a:pt x="2185824" y="989005"/>
                  <a:pt x="2181802" y="991418"/>
                  <a:pt x="2181206" y="997298"/>
                </a:cubicBezTo>
                <a:cubicBezTo>
                  <a:pt x="2181553" y="1006295"/>
                  <a:pt x="2178773" y="1008883"/>
                  <a:pt x="2172270" y="1010943"/>
                </a:cubicBezTo>
                <a:cubicBezTo>
                  <a:pt x="2163434" y="1011180"/>
                  <a:pt x="2158619" y="1009007"/>
                  <a:pt x="2154400" y="1000952"/>
                </a:cubicBezTo>
                <a:cubicBezTo>
                  <a:pt x="2147054" y="986488"/>
                  <a:pt x="2147453" y="970140"/>
                  <a:pt x="2146610" y="953617"/>
                </a:cubicBezTo>
                <a:cubicBezTo>
                  <a:pt x="2146264" y="944619"/>
                  <a:pt x="2156938" y="938678"/>
                  <a:pt x="2165774" y="938441"/>
                </a:cubicBezTo>
                <a:cubicBezTo>
                  <a:pt x="2176000" y="936908"/>
                  <a:pt x="2183892" y="933554"/>
                  <a:pt x="2181958" y="915385"/>
                </a:cubicBezTo>
                <a:cubicBezTo>
                  <a:pt x="2188510" y="925262"/>
                  <a:pt x="2187616" y="934082"/>
                  <a:pt x="2189352" y="941785"/>
                </a:cubicBezTo>
                <a:cubicBezTo>
                  <a:pt x="2192330" y="949664"/>
                  <a:pt x="2195308" y="957543"/>
                  <a:pt x="2204293" y="955835"/>
                </a:cubicBezTo>
                <a:cubicBezTo>
                  <a:pt x="2213129" y="955597"/>
                  <a:pt x="2222263" y="952420"/>
                  <a:pt x="2222364" y="939012"/>
                </a:cubicBezTo>
                <a:cubicBezTo>
                  <a:pt x="2221868" y="931485"/>
                  <a:pt x="2225095" y="924487"/>
                  <a:pt x="2229265" y="920605"/>
                </a:cubicBezTo>
                <a:cubicBezTo>
                  <a:pt x="2243166" y="907664"/>
                  <a:pt x="2249221" y="910015"/>
                  <a:pt x="2256120" y="928888"/>
                </a:cubicBezTo>
                <a:cubicBezTo>
                  <a:pt x="2266745" y="911009"/>
                  <a:pt x="2278462" y="894775"/>
                  <a:pt x="2293454" y="883482"/>
                </a:cubicBezTo>
                <a:cubicBezTo>
                  <a:pt x="2319268" y="864775"/>
                  <a:pt x="2346075" y="861122"/>
                  <a:pt x="2375065" y="860761"/>
                </a:cubicBezTo>
                <a:cubicBezTo>
                  <a:pt x="2411502" y="861456"/>
                  <a:pt x="2447144" y="857565"/>
                  <a:pt x="2481198" y="844501"/>
                </a:cubicBezTo>
                <a:cubicBezTo>
                  <a:pt x="2485070" y="843559"/>
                  <a:pt x="2488942" y="842617"/>
                  <a:pt x="2490482" y="839853"/>
                </a:cubicBezTo>
                <a:cubicBezTo>
                  <a:pt x="2498970" y="830618"/>
                  <a:pt x="2498326" y="824562"/>
                  <a:pt x="2487306" y="821507"/>
                </a:cubicBezTo>
                <a:cubicBezTo>
                  <a:pt x="2476286" y="818453"/>
                  <a:pt x="2469287" y="812985"/>
                  <a:pt x="2473408" y="797166"/>
                </a:cubicBezTo>
                <a:cubicBezTo>
                  <a:pt x="2475246" y="791462"/>
                  <a:pt x="2471523" y="790934"/>
                  <a:pt x="2467800" y="790406"/>
                </a:cubicBezTo>
                <a:cubicBezTo>
                  <a:pt x="2463928" y="791348"/>
                  <a:pt x="2459262" y="787703"/>
                  <a:pt x="2458517" y="795054"/>
                </a:cubicBezTo>
                <a:cubicBezTo>
                  <a:pt x="2457772" y="802404"/>
                  <a:pt x="2457969" y="812871"/>
                  <a:pt x="2450225" y="814755"/>
                </a:cubicBezTo>
                <a:cubicBezTo>
                  <a:pt x="2442481" y="816639"/>
                  <a:pt x="2439802" y="805820"/>
                  <a:pt x="2434193" y="799059"/>
                </a:cubicBezTo>
                <a:cubicBezTo>
                  <a:pt x="2432008" y="795767"/>
                  <a:pt x="2428733" y="790828"/>
                  <a:pt x="2425457" y="785889"/>
                </a:cubicBezTo>
                <a:cubicBezTo>
                  <a:pt x="2419998" y="777658"/>
                  <a:pt x="2412700" y="775132"/>
                  <a:pt x="2404509" y="781426"/>
                </a:cubicBezTo>
                <a:cubicBezTo>
                  <a:pt x="2390906" y="791426"/>
                  <a:pt x="2377256" y="789490"/>
                  <a:pt x="2364052" y="783143"/>
                </a:cubicBezTo>
                <a:cubicBezTo>
                  <a:pt x="2353032" y="780088"/>
                  <a:pt x="2344345" y="778855"/>
                  <a:pt x="2333821" y="783328"/>
                </a:cubicBezTo>
                <a:cubicBezTo>
                  <a:pt x="2325928" y="786682"/>
                  <a:pt x="2321560" y="780097"/>
                  <a:pt x="2321214" y="771100"/>
                </a:cubicBezTo>
                <a:cubicBezTo>
                  <a:pt x="2320568" y="765043"/>
                  <a:pt x="2327817" y="755632"/>
                  <a:pt x="2318038" y="752754"/>
                </a:cubicBezTo>
                <a:cubicBezTo>
                  <a:pt x="2309351" y="751522"/>
                  <a:pt x="2300216" y="754700"/>
                  <a:pt x="2295302" y="765932"/>
                </a:cubicBezTo>
                <a:cubicBezTo>
                  <a:pt x="2290684" y="774225"/>
                  <a:pt x="2291180" y="781752"/>
                  <a:pt x="2290136" y="792042"/>
                </a:cubicBezTo>
                <a:cubicBezTo>
                  <a:pt x="2285374" y="764524"/>
                  <a:pt x="2269240" y="762235"/>
                  <a:pt x="2250327" y="762534"/>
                </a:cubicBezTo>
                <a:cubicBezTo>
                  <a:pt x="2239009" y="762420"/>
                  <a:pt x="2229230" y="759541"/>
                  <a:pt x="2219154" y="759603"/>
                </a:cubicBezTo>
                <a:cubicBezTo>
                  <a:pt x="2199148" y="758256"/>
                  <a:pt x="2179937" y="761495"/>
                  <a:pt x="2163256" y="777024"/>
                </a:cubicBezTo>
                <a:cubicBezTo>
                  <a:pt x="2156157" y="784965"/>
                  <a:pt x="2150250" y="781144"/>
                  <a:pt x="2146180" y="771619"/>
                </a:cubicBezTo>
                <a:cubicBezTo>
                  <a:pt x="2132086" y="736811"/>
                  <a:pt x="2113620" y="732700"/>
                  <a:pt x="2087358" y="755817"/>
                </a:cubicBezTo>
                <a:cubicBezTo>
                  <a:pt x="2080408" y="762288"/>
                  <a:pt x="2072812" y="762701"/>
                  <a:pt x="2065218" y="763115"/>
                </a:cubicBezTo>
                <a:cubicBezTo>
                  <a:pt x="2051567" y="761178"/>
                  <a:pt x="2039156" y="759418"/>
                  <a:pt x="2027588" y="774180"/>
                </a:cubicBezTo>
                <a:cubicBezTo>
                  <a:pt x="2022972" y="782473"/>
                  <a:pt x="2019052" y="771478"/>
                  <a:pt x="2015776" y="766540"/>
                </a:cubicBezTo>
                <a:cubicBezTo>
                  <a:pt x="2013590" y="763247"/>
                  <a:pt x="2014188" y="757367"/>
                  <a:pt x="2014635" y="752956"/>
                </a:cubicBezTo>
                <a:cubicBezTo>
                  <a:pt x="2016173" y="750192"/>
                  <a:pt x="2015530" y="744136"/>
                  <a:pt x="2013047" y="743783"/>
                </a:cubicBezTo>
                <a:cubicBezTo>
                  <a:pt x="2003417" y="739435"/>
                  <a:pt x="1994432" y="741143"/>
                  <a:pt x="1985298" y="744320"/>
                </a:cubicBezTo>
                <a:cubicBezTo>
                  <a:pt x="1980036" y="746556"/>
                  <a:pt x="1978198" y="752261"/>
                  <a:pt x="1977454" y="759611"/>
                </a:cubicBezTo>
                <a:cubicBezTo>
                  <a:pt x="1973976" y="781487"/>
                  <a:pt x="1967176" y="786488"/>
                  <a:pt x="1948560" y="783847"/>
                </a:cubicBezTo>
                <a:cubicBezTo>
                  <a:pt x="1943746" y="781673"/>
                  <a:pt x="1941561" y="778380"/>
                  <a:pt x="1944491" y="774322"/>
                </a:cubicBezTo>
                <a:cubicBezTo>
                  <a:pt x="1952186" y="760501"/>
                  <a:pt x="1943798" y="756328"/>
                  <a:pt x="1936650" y="752330"/>
                </a:cubicBezTo>
                <a:cubicBezTo>
                  <a:pt x="1928260" y="748158"/>
                  <a:pt x="1919276" y="749866"/>
                  <a:pt x="1911680" y="750280"/>
                </a:cubicBezTo>
                <a:cubicBezTo>
                  <a:pt x="1902844" y="750517"/>
                  <a:pt x="1894158" y="749285"/>
                  <a:pt x="1885023" y="752464"/>
                </a:cubicBezTo>
                <a:cubicBezTo>
                  <a:pt x="1878372" y="755994"/>
                  <a:pt x="1875542" y="746644"/>
                  <a:pt x="1874898" y="740587"/>
                </a:cubicBezTo>
                <a:cubicBezTo>
                  <a:pt x="1874700" y="730121"/>
                  <a:pt x="1871126" y="728123"/>
                  <a:pt x="1863382" y="730007"/>
                </a:cubicBezTo>
                <a:cubicBezTo>
                  <a:pt x="1860751" y="731124"/>
                  <a:pt x="1858120" y="732242"/>
                  <a:pt x="1854397" y="731714"/>
                </a:cubicBezTo>
                <a:cubicBezTo>
                  <a:pt x="1850525" y="732656"/>
                  <a:pt x="1845412" y="733421"/>
                  <a:pt x="1842136" y="728483"/>
                </a:cubicBezTo>
                <a:cubicBezTo>
                  <a:pt x="1840101" y="723720"/>
                  <a:pt x="1845363" y="721484"/>
                  <a:pt x="1847052" y="717251"/>
                </a:cubicBezTo>
                <a:cubicBezTo>
                  <a:pt x="1853357" y="704724"/>
                  <a:pt x="1850379" y="696844"/>
                  <a:pt x="1833154" y="692910"/>
                </a:cubicBezTo>
                <a:cubicBezTo>
                  <a:pt x="1835986" y="664977"/>
                  <a:pt x="1838670" y="638515"/>
                  <a:pt x="1841502" y="610582"/>
                </a:cubicBezTo>
                <a:cubicBezTo>
                  <a:pt x="1851578" y="610520"/>
                  <a:pt x="1857187" y="617281"/>
                  <a:pt x="1859718" y="629570"/>
                </a:cubicBezTo>
                <a:cubicBezTo>
                  <a:pt x="1866664" y="660382"/>
                  <a:pt x="1879570" y="669669"/>
                  <a:pt x="1905881" y="658489"/>
                </a:cubicBezTo>
                <a:cubicBezTo>
                  <a:pt x="1917646" y="654193"/>
                  <a:pt x="1926631" y="652485"/>
                  <a:pt x="1937800" y="654070"/>
                </a:cubicBezTo>
                <a:cubicBezTo>
                  <a:pt x="1942615" y="656244"/>
                  <a:pt x="1948820" y="657125"/>
                  <a:pt x="1950657" y="651420"/>
                </a:cubicBezTo>
                <a:cubicBezTo>
                  <a:pt x="1953736" y="645892"/>
                  <a:pt x="1947828" y="642071"/>
                  <a:pt x="1945644" y="638779"/>
                </a:cubicBezTo>
                <a:cubicBezTo>
                  <a:pt x="1943461" y="635487"/>
                  <a:pt x="1941128" y="633664"/>
                  <a:pt x="1938944" y="630372"/>
                </a:cubicBezTo>
                <a:cubicBezTo>
                  <a:pt x="1935668" y="625433"/>
                  <a:pt x="1929910" y="620142"/>
                  <a:pt x="1931748" y="614438"/>
                </a:cubicBezTo>
                <a:cubicBezTo>
                  <a:pt x="1934975" y="607439"/>
                  <a:pt x="1942421" y="608496"/>
                  <a:pt x="1947385" y="609200"/>
                </a:cubicBezTo>
                <a:cubicBezTo>
                  <a:pt x="1956221" y="608962"/>
                  <a:pt x="1964908" y="610195"/>
                  <a:pt x="1973446" y="612897"/>
                </a:cubicBezTo>
                <a:cubicBezTo>
                  <a:pt x="1991912" y="617008"/>
                  <a:pt x="2008790" y="611947"/>
                  <a:pt x="2024080" y="597712"/>
                </a:cubicBezTo>
                <a:cubicBezTo>
                  <a:pt x="2026860" y="595124"/>
                  <a:pt x="2029342" y="595476"/>
                  <a:pt x="2031526" y="598768"/>
                </a:cubicBezTo>
                <a:cubicBezTo>
                  <a:pt x="2033710" y="602061"/>
                  <a:pt x="2036192" y="602413"/>
                  <a:pt x="2039915" y="602940"/>
                </a:cubicBezTo>
                <a:cubicBezTo>
                  <a:pt x="2042397" y="603293"/>
                  <a:pt x="2045971" y="605291"/>
                  <a:pt x="2047510" y="602527"/>
                </a:cubicBezTo>
                <a:cubicBezTo>
                  <a:pt x="2049198" y="598293"/>
                  <a:pt x="2046866" y="596470"/>
                  <a:pt x="2044533" y="594648"/>
                </a:cubicBezTo>
                <a:cubicBezTo>
                  <a:pt x="2040015" y="589534"/>
                  <a:pt x="2039371" y="583477"/>
                  <a:pt x="2036244" y="577068"/>
                </a:cubicBezTo>
                <a:cubicBezTo>
                  <a:pt x="2032969" y="572130"/>
                  <a:pt x="2033564" y="566249"/>
                  <a:pt x="2037735" y="562367"/>
                </a:cubicBezTo>
                <a:cubicBezTo>
                  <a:pt x="2043296" y="557191"/>
                  <a:pt x="2046869" y="559189"/>
                  <a:pt x="2050144" y="564128"/>
                </a:cubicBezTo>
                <a:cubicBezTo>
                  <a:pt x="2053719" y="566126"/>
                  <a:pt x="2055902" y="569418"/>
                  <a:pt x="2058086" y="572711"/>
                </a:cubicBezTo>
                <a:cubicBezTo>
                  <a:pt x="2065581" y="585704"/>
                  <a:pt x="2071338" y="590995"/>
                  <a:pt x="2084792" y="582465"/>
                </a:cubicBezTo>
                <a:cubicBezTo>
                  <a:pt x="2095615" y="575052"/>
                  <a:pt x="2108818" y="581399"/>
                  <a:pt x="2120782" y="587571"/>
                </a:cubicBezTo>
                <a:cubicBezTo>
                  <a:pt x="2126838" y="589921"/>
                  <a:pt x="2132446" y="596682"/>
                  <a:pt x="2137064" y="588389"/>
                </a:cubicBezTo>
                <a:cubicBezTo>
                  <a:pt x="2142922" y="580273"/>
                  <a:pt x="2138404" y="575158"/>
                  <a:pt x="2134037" y="568573"/>
                </a:cubicBezTo>
                <a:cubicBezTo>
                  <a:pt x="2131854" y="565281"/>
                  <a:pt x="2129669" y="561988"/>
                  <a:pt x="2128726" y="558872"/>
                </a:cubicBezTo>
                <a:cubicBezTo>
                  <a:pt x="2126840" y="552639"/>
                  <a:pt x="2126046" y="548053"/>
                  <a:pt x="2133642" y="547639"/>
                </a:cubicBezTo>
                <a:cubicBezTo>
                  <a:pt x="2167894" y="545043"/>
                  <a:pt x="2187008" y="517929"/>
                  <a:pt x="2206271" y="489345"/>
                </a:cubicBezTo>
                <a:cubicBezTo>
                  <a:pt x="2207810" y="486580"/>
                  <a:pt x="2208258" y="482170"/>
                  <a:pt x="2208705" y="477759"/>
                </a:cubicBezTo>
                <a:cubicBezTo>
                  <a:pt x="2210046" y="464528"/>
                  <a:pt x="2214068" y="462117"/>
                  <a:pt x="2224938" y="466641"/>
                </a:cubicBezTo>
                <a:cubicBezTo>
                  <a:pt x="2253678" y="481157"/>
                  <a:pt x="2281875" y="476211"/>
                  <a:pt x="2306747" y="454387"/>
                </a:cubicBezTo>
                <a:cubicBezTo>
                  <a:pt x="2323428" y="438858"/>
                  <a:pt x="2341845" y="431033"/>
                  <a:pt x="2362346" y="439906"/>
                </a:cubicBezTo>
                <a:cubicBezTo>
                  <a:pt x="2371976" y="444255"/>
                  <a:pt x="2379223" y="434844"/>
                  <a:pt x="2385082" y="426728"/>
                </a:cubicBezTo>
                <a:cubicBezTo>
                  <a:pt x="2389550" y="419904"/>
                  <a:pt x="2394812" y="417669"/>
                  <a:pt x="2403350" y="420372"/>
                </a:cubicBezTo>
                <a:cubicBezTo>
                  <a:pt x="2425241" y="427952"/>
                  <a:pt x="2447084" y="423594"/>
                  <a:pt x="2469074" y="417766"/>
                </a:cubicBezTo>
                <a:cubicBezTo>
                  <a:pt x="2493548" y="412291"/>
                  <a:pt x="2518320" y="403875"/>
                  <a:pt x="2544530" y="406102"/>
                </a:cubicBezTo>
                <a:cubicBezTo>
                  <a:pt x="2551976" y="407158"/>
                  <a:pt x="2558777" y="402158"/>
                  <a:pt x="2564635" y="394041"/>
                </a:cubicBezTo>
                <a:cubicBezTo>
                  <a:pt x="2580522" y="373926"/>
                  <a:pt x="2586876" y="373337"/>
                  <a:pt x="2606930" y="386621"/>
                </a:cubicBezTo>
                <a:cubicBezTo>
                  <a:pt x="2616262" y="393909"/>
                  <a:pt x="2626338" y="393848"/>
                  <a:pt x="2636862" y="389376"/>
                </a:cubicBezTo>
                <a:lnTo>
                  <a:pt x="2657541" y="385423"/>
                </a:lnTo>
                <a:lnTo>
                  <a:pt x="2661812" y="347800"/>
                </a:lnTo>
                <a:cubicBezTo>
                  <a:pt x="2667704" y="347768"/>
                  <a:pt x="2670984" y="351299"/>
                  <a:pt x="2672464" y="357718"/>
                </a:cubicBezTo>
                <a:cubicBezTo>
                  <a:pt x="2676527" y="373812"/>
                  <a:pt x="2684074" y="378664"/>
                  <a:pt x="2699460" y="372824"/>
                </a:cubicBezTo>
                <a:cubicBezTo>
                  <a:pt x="2706340" y="370580"/>
                  <a:pt x="2711594" y="369688"/>
                  <a:pt x="2718126" y="370515"/>
                </a:cubicBezTo>
                <a:cubicBezTo>
                  <a:pt x="2720942" y="371651"/>
                  <a:pt x="2724570" y="372111"/>
                  <a:pt x="2725645" y="369131"/>
                </a:cubicBezTo>
                <a:cubicBezTo>
                  <a:pt x="2727445" y="366244"/>
                  <a:pt x="2723990" y="364248"/>
                  <a:pt x="2722714" y="362528"/>
                </a:cubicBezTo>
                <a:cubicBezTo>
                  <a:pt x="2721436" y="360809"/>
                  <a:pt x="2720072" y="359857"/>
                  <a:pt x="2718795" y="358137"/>
                </a:cubicBezTo>
                <a:cubicBezTo>
                  <a:pt x="2716879" y="355557"/>
                  <a:pt x="2713512" y="352794"/>
                  <a:pt x="2714586" y="349814"/>
                </a:cubicBezTo>
                <a:cubicBezTo>
                  <a:pt x="2716474" y="346159"/>
                  <a:pt x="2720828" y="346711"/>
                  <a:pt x="2723731" y="347078"/>
                </a:cubicBezTo>
                <a:cubicBezTo>
                  <a:pt x="2728898" y="346954"/>
                  <a:pt x="2733978" y="347598"/>
                  <a:pt x="2738972" y="349010"/>
                </a:cubicBezTo>
                <a:cubicBezTo>
                  <a:pt x="2749770" y="351157"/>
                  <a:pt x="2759640" y="348513"/>
                  <a:pt x="2768582" y="341078"/>
                </a:cubicBezTo>
                <a:cubicBezTo>
                  <a:pt x="2770208" y="339726"/>
                  <a:pt x="2771659" y="339910"/>
                  <a:pt x="2772936" y="341629"/>
                </a:cubicBezTo>
                <a:cubicBezTo>
                  <a:pt x="2774214" y="343349"/>
                  <a:pt x="2775665" y="343533"/>
                  <a:pt x="2777842" y="343809"/>
                </a:cubicBezTo>
                <a:cubicBezTo>
                  <a:pt x="2779293" y="343993"/>
                  <a:pt x="2781384" y="345037"/>
                  <a:pt x="2782284" y="343593"/>
                </a:cubicBezTo>
                <a:cubicBezTo>
                  <a:pt x="2783271" y="341381"/>
                  <a:pt x="2781906" y="340429"/>
                  <a:pt x="2780542" y="339478"/>
                </a:cubicBezTo>
                <a:cubicBezTo>
                  <a:pt x="2777900" y="336806"/>
                  <a:pt x="2777524" y="333643"/>
                  <a:pt x="2775695" y="330295"/>
                </a:cubicBezTo>
                <a:cubicBezTo>
                  <a:pt x="2773780" y="327715"/>
                  <a:pt x="2774128" y="324644"/>
                  <a:pt x="2776567" y="322616"/>
                </a:cubicBezTo>
                <a:cubicBezTo>
                  <a:pt x="2779818" y="319913"/>
                  <a:pt x="2781908" y="320956"/>
                  <a:pt x="2783824" y="323536"/>
                </a:cubicBezTo>
                <a:cubicBezTo>
                  <a:pt x="2785914" y="324580"/>
                  <a:pt x="2787191" y="326299"/>
                  <a:pt x="2788468" y="328019"/>
                </a:cubicBezTo>
                <a:cubicBezTo>
                  <a:pt x="2792851" y="334806"/>
                  <a:pt x="2796218" y="337569"/>
                  <a:pt x="2804086" y="333114"/>
                </a:cubicBezTo>
                <a:cubicBezTo>
                  <a:pt x="2810414" y="329242"/>
                  <a:pt x="2818136" y="332557"/>
                  <a:pt x="2825132" y="335781"/>
                </a:cubicBezTo>
                <a:cubicBezTo>
                  <a:pt x="2828673" y="337009"/>
                  <a:pt x="2831953" y="340540"/>
                  <a:pt x="2834653" y="336208"/>
                </a:cubicBezTo>
                <a:cubicBezTo>
                  <a:pt x="2838079" y="331969"/>
                  <a:pt x="2835438" y="329297"/>
                  <a:pt x="2832884" y="325858"/>
                </a:cubicBezTo>
                <a:cubicBezTo>
                  <a:pt x="2831606" y="324138"/>
                  <a:pt x="2830329" y="322418"/>
                  <a:pt x="2829778" y="320791"/>
                </a:cubicBezTo>
                <a:cubicBezTo>
                  <a:pt x="2828675" y="317535"/>
                  <a:pt x="2828211" y="315140"/>
                  <a:pt x="2832652" y="314923"/>
                </a:cubicBezTo>
                <a:cubicBezTo>
                  <a:pt x="2852683" y="313567"/>
                  <a:pt x="2863860" y="299405"/>
                  <a:pt x="2875125" y="284474"/>
                </a:cubicBezTo>
                <a:cubicBezTo>
                  <a:pt x="2876025" y="283030"/>
                  <a:pt x="2876287" y="280727"/>
                  <a:pt x="2876548" y="278423"/>
                </a:cubicBezTo>
                <a:cubicBezTo>
                  <a:pt x="2877333" y="271512"/>
                  <a:pt x="2879684" y="270252"/>
                  <a:pt x="2886041" y="272616"/>
                </a:cubicBezTo>
                <a:cubicBezTo>
                  <a:pt x="2902849" y="280198"/>
                  <a:pt x="2919338" y="277614"/>
                  <a:pt x="2933882" y="266215"/>
                </a:cubicBezTo>
                <a:cubicBezTo>
                  <a:pt x="2943637" y="258104"/>
                  <a:pt x="2954408" y="254016"/>
                  <a:pt x="2966396" y="258651"/>
                </a:cubicBezTo>
                <a:cubicBezTo>
                  <a:pt x="2972028" y="260922"/>
                  <a:pt x="2976266" y="256007"/>
                  <a:pt x="2979692" y="251768"/>
                </a:cubicBezTo>
                <a:cubicBezTo>
                  <a:pt x="2982305" y="248204"/>
                  <a:pt x="2985382" y="247036"/>
                  <a:pt x="2990375" y="248448"/>
                </a:cubicBezTo>
                <a:cubicBezTo>
                  <a:pt x="2996776" y="250427"/>
                  <a:pt x="3003170" y="250848"/>
                  <a:pt x="3009571" y="250393"/>
                </a:cubicBezTo>
                <a:lnTo>
                  <a:pt x="3013612" y="249699"/>
                </a:lnTo>
                <a:lnTo>
                  <a:pt x="3013124" y="244627"/>
                </a:lnTo>
                <a:cubicBezTo>
                  <a:pt x="3009616" y="227422"/>
                  <a:pt x="3001276" y="228196"/>
                  <a:pt x="2976965" y="225866"/>
                </a:cubicBezTo>
                <a:cubicBezTo>
                  <a:pt x="2968278" y="224633"/>
                  <a:pt x="2958201" y="224695"/>
                  <a:pt x="2948273" y="223286"/>
                </a:cubicBezTo>
                <a:cubicBezTo>
                  <a:pt x="2939586" y="222053"/>
                  <a:pt x="2933728" y="230171"/>
                  <a:pt x="2927869" y="238286"/>
                </a:cubicBezTo>
                <a:cubicBezTo>
                  <a:pt x="2923502" y="231702"/>
                  <a:pt x="2920226" y="226763"/>
                  <a:pt x="2915709" y="221648"/>
                </a:cubicBezTo>
                <a:cubicBezTo>
                  <a:pt x="2905732" y="208302"/>
                  <a:pt x="2898137" y="208717"/>
                  <a:pt x="2890442" y="222537"/>
                </a:cubicBezTo>
                <a:cubicBezTo>
                  <a:pt x="2882746" y="236358"/>
                  <a:pt x="2874853" y="239712"/>
                  <a:pt x="2864430" y="230778"/>
                </a:cubicBezTo>
                <a:cubicBezTo>
                  <a:pt x="2860856" y="228779"/>
                  <a:pt x="2857132" y="228251"/>
                  <a:pt x="2854501" y="229369"/>
                </a:cubicBezTo>
                <a:cubicBezTo>
                  <a:pt x="2817022" y="238964"/>
                  <a:pt x="2779345" y="238092"/>
                  <a:pt x="2741966" y="234282"/>
                </a:cubicBezTo>
                <a:cubicBezTo>
                  <a:pt x="2732037" y="232873"/>
                  <a:pt x="2723052" y="234581"/>
                  <a:pt x="2717988" y="247283"/>
                </a:cubicBezTo>
                <a:cubicBezTo>
                  <a:pt x="2716449" y="250048"/>
                  <a:pt x="2716151" y="252988"/>
                  <a:pt x="2712428" y="252460"/>
                </a:cubicBezTo>
                <a:cubicBezTo>
                  <a:pt x="2695501" y="245584"/>
                  <a:pt x="2681105" y="250998"/>
                  <a:pt x="2664376" y="254590"/>
                </a:cubicBezTo>
                <a:cubicBezTo>
                  <a:pt x="2656781" y="255004"/>
                  <a:pt x="2649036" y="256887"/>
                  <a:pt x="2641590" y="255831"/>
                </a:cubicBezTo>
                <a:cubicBezTo>
                  <a:pt x="2634144" y="254775"/>
                  <a:pt x="2630720" y="251307"/>
                  <a:pt x="2635337" y="243014"/>
                </a:cubicBezTo>
                <a:cubicBezTo>
                  <a:pt x="2637174" y="237309"/>
                  <a:pt x="2641494" y="231957"/>
                  <a:pt x="2637126" y="225372"/>
                </a:cubicBezTo>
                <a:cubicBezTo>
                  <a:pt x="2632609" y="220258"/>
                  <a:pt x="2627048" y="225434"/>
                  <a:pt x="2623028" y="227846"/>
                </a:cubicBezTo>
                <a:cubicBezTo>
                  <a:pt x="2616524" y="229906"/>
                  <a:pt x="2610021" y="231966"/>
                  <a:pt x="2603022" y="226500"/>
                </a:cubicBezTo>
                <a:cubicBezTo>
                  <a:pt x="2557158" y="194640"/>
                  <a:pt x="2515359" y="209588"/>
                  <a:pt x="2476437" y="245822"/>
                </a:cubicBezTo>
                <a:cubicBezTo>
                  <a:pt x="2468097" y="253586"/>
                  <a:pt x="2462835" y="255822"/>
                  <a:pt x="2455042" y="245769"/>
                </a:cubicBezTo>
                <a:cubicBezTo>
                  <a:pt x="2440250" y="230249"/>
                  <a:pt x="2421636" y="227608"/>
                  <a:pt x="2402424" y="230848"/>
                </a:cubicBezTo>
                <a:cubicBezTo>
                  <a:pt x="2380732" y="233735"/>
                  <a:pt x="2358442" y="242503"/>
                  <a:pt x="2335656" y="243744"/>
                </a:cubicBezTo>
                <a:cubicBezTo>
                  <a:pt x="2322949" y="244924"/>
                  <a:pt x="2314560" y="240751"/>
                  <a:pt x="2305526" y="230522"/>
                </a:cubicBezTo>
                <a:cubicBezTo>
                  <a:pt x="2293366" y="213884"/>
                  <a:pt x="2287012" y="214473"/>
                  <a:pt x="2274054" y="230531"/>
                </a:cubicBezTo>
                <a:cubicBezTo>
                  <a:pt x="2265565" y="239765"/>
                  <a:pt x="2255190" y="242767"/>
                  <a:pt x="2243872" y="242652"/>
                </a:cubicBezTo>
                <a:cubicBezTo>
                  <a:pt x="2232404" y="244008"/>
                  <a:pt x="2222030" y="247010"/>
                  <a:pt x="2211058" y="255893"/>
                </a:cubicBezTo>
                <a:cubicBezTo>
                  <a:pt x="2197306" y="267363"/>
                  <a:pt x="2181770" y="259194"/>
                  <a:pt x="2180134" y="238083"/>
                </a:cubicBezTo>
                <a:cubicBezTo>
                  <a:pt x="2179638" y="230557"/>
                  <a:pt x="2180383" y="223206"/>
                  <a:pt x="2182370" y="216032"/>
                </a:cubicBezTo>
                <a:cubicBezTo>
                  <a:pt x="2185101" y="201506"/>
                  <a:pt x="2192994" y="198152"/>
                  <a:pt x="2203418" y="207088"/>
                </a:cubicBezTo>
                <a:cubicBezTo>
                  <a:pt x="2223322" y="221842"/>
                  <a:pt x="2238661" y="219544"/>
                  <a:pt x="2251124" y="195960"/>
                </a:cubicBezTo>
                <a:cubicBezTo>
                  <a:pt x="2252514" y="194667"/>
                  <a:pt x="2254052" y="191901"/>
                  <a:pt x="2255592" y="189138"/>
                </a:cubicBezTo>
                <a:cubicBezTo>
                  <a:pt x="2267606" y="169964"/>
                  <a:pt x="2267606" y="169964"/>
                  <a:pt x="2258376" y="149268"/>
                </a:cubicBezTo>
                <a:cubicBezTo>
                  <a:pt x="2258524" y="147798"/>
                  <a:pt x="2259765" y="147974"/>
                  <a:pt x="2259914" y="146504"/>
                </a:cubicBezTo>
                <a:cubicBezTo>
                  <a:pt x="2268303" y="150677"/>
                  <a:pt x="2275004" y="159084"/>
                  <a:pt x="2281854" y="166021"/>
                </a:cubicBezTo>
                <a:cubicBezTo>
                  <a:pt x="2293369" y="176602"/>
                  <a:pt x="2296000" y="175484"/>
                  <a:pt x="2301214" y="161311"/>
                </a:cubicBezTo>
                <a:cubicBezTo>
                  <a:pt x="2303200" y="154136"/>
                  <a:pt x="2306129" y="150079"/>
                  <a:pt x="2313576" y="151135"/>
                </a:cubicBezTo>
                <a:cubicBezTo>
                  <a:pt x="2318540" y="151839"/>
                  <a:pt x="2325191" y="148309"/>
                  <a:pt x="2330304" y="147543"/>
                </a:cubicBezTo>
                <a:cubicBezTo>
                  <a:pt x="2338198" y="144189"/>
                  <a:pt x="2345494" y="146716"/>
                  <a:pt x="2350954" y="154947"/>
                </a:cubicBezTo>
                <a:cubicBezTo>
                  <a:pt x="2356563" y="161707"/>
                  <a:pt x="2361527" y="162412"/>
                  <a:pt x="2367087" y="157235"/>
                </a:cubicBezTo>
                <a:cubicBezTo>
                  <a:pt x="2376370" y="152588"/>
                  <a:pt x="2383966" y="152174"/>
                  <a:pt x="2393298" y="159462"/>
                </a:cubicBezTo>
                <a:cubicBezTo>
                  <a:pt x="2404962" y="168573"/>
                  <a:pt x="2415784" y="161161"/>
                  <a:pt x="2416183" y="144814"/>
                </a:cubicBezTo>
                <a:cubicBezTo>
                  <a:pt x="2415042" y="131231"/>
                  <a:pt x="2420453" y="127525"/>
                  <a:pt x="2429588" y="124346"/>
                </a:cubicBezTo>
                <a:cubicBezTo>
                  <a:pt x="2443836" y="120403"/>
                  <a:pt x="2457337" y="123810"/>
                  <a:pt x="2471286" y="122806"/>
                </a:cubicBezTo>
                <a:cubicBezTo>
                  <a:pt x="2509560" y="117797"/>
                  <a:pt x="2547832" y="112788"/>
                  <a:pt x="2586106" y="107779"/>
                </a:cubicBezTo>
                <a:cubicBezTo>
                  <a:pt x="2597573" y="106423"/>
                  <a:pt x="2603431" y="98306"/>
                  <a:pt x="2602440" y="83253"/>
                </a:cubicBezTo>
                <a:cubicBezTo>
                  <a:pt x="2601944" y="75727"/>
                  <a:pt x="2601300" y="69670"/>
                  <a:pt x="2600804" y="62143"/>
                </a:cubicBezTo>
                <a:cubicBezTo>
                  <a:pt x="2606860" y="64494"/>
                  <a:pt x="2608596" y="72197"/>
                  <a:pt x="2613262" y="75842"/>
                </a:cubicBezTo>
                <a:cubicBezTo>
                  <a:pt x="2639718" y="100472"/>
                  <a:pt x="2668459" y="114989"/>
                  <a:pt x="2703158" y="107982"/>
                </a:cubicBezTo>
                <a:cubicBezTo>
                  <a:pt x="2714626" y="106626"/>
                  <a:pt x="2724851" y="105094"/>
                  <a:pt x="2734183" y="112383"/>
                </a:cubicBezTo>
                <a:cubicBezTo>
                  <a:pt x="2737758" y="114381"/>
                  <a:pt x="2741331" y="116380"/>
                  <a:pt x="2744260" y="112321"/>
                </a:cubicBezTo>
                <a:cubicBezTo>
                  <a:pt x="2748282" y="109910"/>
                  <a:pt x="2746247" y="105147"/>
                  <a:pt x="2744062" y="101855"/>
                </a:cubicBezTo>
                <a:cubicBezTo>
                  <a:pt x="2739993" y="92330"/>
                  <a:pt x="2741681" y="88095"/>
                  <a:pt x="2750368" y="89327"/>
                </a:cubicBezTo>
                <a:cubicBezTo>
                  <a:pt x="2754092" y="89856"/>
                  <a:pt x="2758112" y="87444"/>
                  <a:pt x="2761984" y="86502"/>
                </a:cubicBezTo>
                <a:cubicBezTo>
                  <a:pt x="2772060" y="86441"/>
                  <a:pt x="2776380" y="81088"/>
                  <a:pt x="2771368" y="68446"/>
                </a:cubicBezTo>
                <a:cubicBezTo>
                  <a:pt x="2769334" y="63683"/>
                  <a:pt x="2767447" y="57451"/>
                  <a:pt x="2771618" y="53569"/>
                </a:cubicBezTo>
                <a:cubicBezTo>
                  <a:pt x="2775788" y="49687"/>
                  <a:pt x="2780603" y="51861"/>
                  <a:pt x="2785418" y="54036"/>
                </a:cubicBezTo>
                <a:cubicBezTo>
                  <a:pt x="2797380" y="60207"/>
                  <a:pt x="2810435" y="68024"/>
                  <a:pt x="2822100" y="77135"/>
                </a:cubicBezTo>
                <a:cubicBezTo>
                  <a:pt x="2832524" y="86070"/>
                  <a:pt x="2833765" y="86247"/>
                  <a:pt x="2834163" y="69899"/>
                </a:cubicBezTo>
                <a:cubicBezTo>
                  <a:pt x="2834461" y="66959"/>
                  <a:pt x="2834759" y="64019"/>
                  <a:pt x="2835206" y="59608"/>
                </a:cubicBezTo>
                <a:cubicBezTo>
                  <a:pt x="2835803" y="53728"/>
                  <a:pt x="2838732" y="49669"/>
                  <a:pt x="2844638" y="53490"/>
                </a:cubicBezTo>
                <a:cubicBezTo>
                  <a:pt x="2856750" y="58191"/>
                  <a:pt x="2868516" y="53895"/>
                  <a:pt x="2879040" y="49422"/>
                </a:cubicBezTo>
                <a:cubicBezTo>
                  <a:pt x="2900238" y="39008"/>
                  <a:pt x="2919449" y="35769"/>
                  <a:pt x="2940148" y="55110"/>
                </a:cubicBezTo>
                <a:cubicBezTo>
                  <a:pt x="2951663" y="65692"/>
                  <a:pt x="2969633" y="62275"/>
                  <a:pt x="2983236" y="52275"/>
                </a:cubicBezTo>
                <a:cubicBezTo>
                  <a:pt x="3006270" y="36156"/>
                  <a:pt x="3030594" y="32152"/>
                  <a:pt x="3056506" y="37319"/>
                </a:cubicBezTo>
                <a:cubicBezTo>
                  <a:pt x="3073732" y="41254"/>
                  <a:pt x="3088921" y="40426"/>
                  <a:pt x="3103914" y="29132"/>
                </a:cubicBezTo>
                <a:cubicBezTo>
                  <a:pt x="3115034" y="18779"/>
                  <a:pt x="3125756" y="24774"/>
                  <a:pt x="3136180" y="33709"/>
                </a:cubicBezTo>
                <a:cubicBezTo>
                  <a:pt x="3140696" y="38824"/>
                  <a:pt x="3144420" y="39352"/>
                  <a:pt x="3149980" y="34175"/>
                </a:cubicBezTo>
                <a:cubicBezTo>
                  <a:pt x="3166660" y="18647"/>
                  <a:pt x="3186170" y="12467"/>
                  <a:pt x="3207266" y="15460"/>
                </a:cubicBezTo>
                <a:cubicBezTo>
                  <a:pt x="3254574" y="20681"/>
                  <a:pt x="3300591" y="13787"/>
                  <a:pt x="3347552" y="10012"/>
                </a:cubicBezTo>
                <a:cubicBezTo>
                  <a:pt x="3375450" y="8004"/>
                  <a:pt x="3402752" y="11878"/>
                  <a:pt x="3429904" y="17221"/>
                </a:cubicBezTo>
                <a:cubicBezTo>
                  <a:pt x="3458298" y="22740"/>
                  <a:pt x="3484658" y="23498"/>
                  <a:pt x="3509380" y="3145"/>
                </a:cubicBezTo>
                <a:cubicBezTo>
                  <a:pt x="3511466" y="1204"/>
                  <a:pt x="3513439" y="365"/>
                  <a:pt x="3515511" y="100"/>
                </a:cubicBez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377765156"/>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userDrawn="1">
  <p:cSld name="5_제목 슬라이드">
    <p:spTree>
      <p:nvGrpSpPr>
        <p:cNvPr id="1" name=""/>
        <p:cNvGrpSpPr/>
        <p:nvPr/>
      </p:nvGrpSpPr>
      <p:grpSpPr>
        <a:xfrm>
          <a:off x="0" y="0"/>
          <a:ext cx="0" cy="0"/>
          <a:chOff x="0" y="0"/>
          <a:chExt cx="0" cy="0"/>
        </a:xfrm>
      </p:grpSpPr>
      <p:sp>
        <p:nvSpPr>
          <p:cNvPr id="38" name="그림 개체 틀 37">
            <a:extLst>
              <a:ext uri="{FF2B5EF4-FFF2-40B4-BE49-F238E27FC236}">
                <a16:creationId xmlns="" xmlns:a16="http://schemas.microsoft.com/office/drawing/2014/main" id="{B3E964D6-814E-432B-8F13-4F3E8A1C7695}"/>
              </a:ext>
            </a:extLst>
          </p:cNvPr>
          <p:cNvSpPr>
            <a:spLocks noGrp="1"/>
          </p:cNvSpPr>
          <p:nvPr>
            <p:ph type="pic" idx="16" hasCustomPrompt="1"/>
          </p:nvPr>
        </p:nvSpPr>
        <p:spPr>
          <a:xfrm>
            <a:off x="3445960" y="-909"/>
            <a:ext cx="5698040" cy="6858000"/>
          </a:xfrm>
          <a:custGeom>
            <a:avLst/>
            <a:gdLst>
              <a:gd name="connsiteX0" fmla="*/ 6739532 w 7597386"/>
              <a:gd name="connsiteY0" fmla="*/ 6136704 h 6858000"/>
              <a:gd name="connsiteX1" fmla="*/ 6987914 w 7597386"/>
              <a:gd name="connsiteY1" fmla="*/ 6136704 h 6858000"/>
              <a:gd name="connsiteX2" fmla="*/ 7167914 w 7597386"/>
              <a:gd name="connsiteY2" fmla="*/ 6316704 h 6858000"/>
              <a:gd name="connsiteX3" fmla="*/ 6987914 w 7597386"/>
              <a:gd name="connsiteY3" fmla="*/ 6496704 h 6858000"/>
              <a:gd name="connsiteX4" fmla="*/ 6739532 w 7597386"/>
              <a:gd name="connsiteY4" fmla="*/ 6496704 h 6858000"/>
              <a:gd name="connsiteX5" fmla="*/ 6559532 w 7597386"/>
              <a:gd name="connsiteY5" fmla="*/ 6316704 h 6858000"/>
              <a:gd name="connsiteX6" fmla="*/ 6739532 w 7597386"/>
              <a:gd name="connsiteY6" fmla="*/ 6136704 h 6858000"/>
              <a:gd name="connsiteX7" fmla="*/ 1457678 w 7597386"/>
              <a:gd name="connsiteY7" fmla="*/ 5429047 h 6858000"/>
              <a:gd name="connsiteX8" fmla="*/ 1706060 w 7597386"/>
              <a:gd name="connsiteY8" fmla="*/ 5429047 h 6858000"/>
              <a:gd name="connsiteX9" fmla="*/ 1886060 w 7597386"/>
              <a:gd name="connsiteY9" fmla="*/ 5609047 h 6858000"/>
              <a:gd name="connsiteX10" fmla="*/ 1706060 w 7597386"/>
              <a:gd name="connsiteY10" fmla="*/ 5789047 h 6858000"/>
              <a:gd name="connsiteX11" fmla="*/ 1457678 w 7597386"/>
              <a:gd name="connsiteY11" fmla="*/ 5789047 h 6858000"/>
              <a:gd name="connsiteX12" fmla="*/ 1277677 w 7597386"/>
              <a:gd name="connsiteY12" fmla="*/ 5609047 h 6858000"/>
              <a:gd name="connsiteX13" fmla="*/ 1457678 w 7597386"/>
              <a:gd name="connsiteY13" fmla="*/ 5429047 h 6858000"/>
              <a:gd name="connsiteX14" fmla="*/ 180000 w 7597386"/>
              <a:gd name="connsiteY14" fmla="*/ 3595810 h 6858000"/>
              <a:gd name="connsiteX15" fmla="*/ 332390 w 7597386"/>
              <a:gd name="connsiteY15" fmla="*/ 3595810 h 6858000"/>
              <a:gd name="connsiteX16" fmla="*/ 512390 w 7597386"/>
              <a:gd name="connsiteY16" fmla="*/ 3775810 h 6858000"/>
              <a:gd name="connsiteX17" fmla="*/ 332390 w 7597386"/>
              <a:gd name="connsiteY17" fmla="*/ 3955810 h 6858000"/>
              <a:gd name="connsiteX18" fmla="*/ 180000 w 7597386"/>
              <a:gd name="connsiteY18" fmla="*/ 3955810 h 6858000"/>
              <a:gd name="connsiteX19" fmla="*/ 0 w 7597386"/>
              <a:gd name="connsiteY19" fmla="*/ 3775810 h 6858000"/>
              <a:gd name="connsiteX20" fmla="*/ 180000 w 7597386"/>
              <a:gd name="connsiteY20" fmla="*/ 3595810 h 6858000"/>
              <a:gd name="connsiteX21" fmla="*/ 660719 w 7597386"/>
              <a:gd name="connsiteY21" fmla="*/ 1778760 h 6858000"/>
              <a:gd name="connsiteX22" fmla="*/ 813109 w 7597386"/>
              <a:gd name="connsiteY22" fmla="*/ 1778760 h 6858000"/>
              <a:gd name="connsiteX23" fmla="*/ 993108 w 7597386"/>
              <a:gd name="connsiteY23" fmla="*/ 1958760 h 6858000"/>
              <a:gd name="connsiteX24" fmla="*/ 813109 w 7597386"/>
              <a:gd name="connsiteY24" fmla="*/ 2138760 h 6858000"/>
              <a:gd name="connsiteX25" fmla="*/ 660719 w 7597386"/>
              <a:gd name="connsiteY25" fmla="*/ 2138760 h 6858000"/>
              <a:gd name="connsiteX26" fmla="*/ 480718 w 7597386"/>
              <a:gd name="connsiteY26" fmla="*/ 1958760 h 6858000"/>
              <a:gd name="connsiteX27" fmla="*/ 660719 w 7597386"/>
              <a:gd name="connsiteY27" fmla="*/ 1778760 h 6858000"/>
              <a:gd name="connsiteX28" fmla="*/ 1564873 w 7597386"/>
              <a:gd name="connsiteY28" fmla="*/ 0 h 6858000"/>
              <a:gd name="connsiteX29" fmla="*/ 7552162 w 7597386"/>
              <a:gd name="connsiteY29" fmla="*/ 0 h 6858000"/>
              <a:gd name="connsiteX30" fmla="*/ 7597386 w 7597386"/>
              <a:gd name="connsiteY30" fmla="*/ 46688 h 6858000"/>
              <a:gd name="connsiteX31" fmla="*/ 7597386 w 7597386"/>
              <a:gd name="connsiteY31" fmla="*/ 4742213 h 6858000"/>
              <a:gd name="connsiteX32" fmla="*/ 7404050 w 7597386"/>
              <a:gd name="connsiteY32" fmla="*/ 4989332 h 6858000"/>
              <a:gd name="connsiteX33" fmla="*/ 7146108 w 7597386"/>
              <a:gd name="connsiteY33" fmla="*/ 5266790 h 6858000"/>
              <a:gd name="connsiteX34" fmla="*/ 6948710 w 7597386"/>
              <a:gd name="connsiteY34" fmla="*/ 5445825 h 6858000"/>
              <a:gd name="connsiteX35" fmla="*/ 6986983 w 7597386"/>
              <a:gd name="connsiteY35" fmla="*/ 5471629 h 6858000"/>
              <a:gd name="connsiteX36" fmla="*/ 7039704 w 7597386"/>
              <a:gd name="connsiteY36" fmla="*/ 5598908 h 6858000"/>
              <a:gd name="connsiteX37" fmla="*/ 6859704 w 7597386"/>
              <a:gd name="connsiteY37" fmla="*/ 5778908 h 6858000"/>
              <a:gd name="connsiteX38" fmla="*/ 6518165 w 7597386"/>
              <a:gd name="connsiteY38" fmla="*/ 5778908 h 6858000"/>
              <a:gd name="connsiteX39" fmla="*/ 6518164 w 7597386"/>
              <a:gd name="connsiteY39" fmla="*/ 5778909 h 6858000"/>
              <a:gd name="connsiteX40" fmla="*/ 6544626 w 7597386"/>
              <a:gd name="connsiteY40" fmla="*/ 5778909 h 6858000"/>
              <a:gd name="connsiteX41" fmla="*/ 6724626 w 7597386"/>
              <a:gd name="connsiteY41" fmla="*/ 5958909 h 6858000"/>
              <a:gd name="connsiteX42" fmla="*/ 6544626 w 7597386"/>
              <a:gd name="connsiteY42" fmla="*/ 6138909 h 6858000"/>
              <a:gd name="connsiteX43" fmla="*/ 5915916 w 7597386"/>
              <a:gd name="connsiteY43" fmla="*/ 6138909 h 6858000"/>
              <a:gd name="connsiteX44" fmla="*/ 5879640 w 7597386"/>
              <a:gd name="connsiteY44" fmla="*/ 6135252 h 6858000"/>
              <a:gd name="connsiteX45" fmla="*/ 5869552 w 7597386"/>
              <a:gd name="connsiteY45" fmla="*/ 6132121 h 6858000"/>
              <a:gd name="connsiteX46" fmla="*/ 5838313 w 7597386"/>
              <a:gd name="connsiteY46" fmla="*/ 6145736 h 6858000"/>
              <a:gd name="connsiteX47" fmla="*/ 6050271 w 7597386"/>
              <a:gd name="connsiteY47" fmla="*/ 6145736 h 6858000"/>
              <a:gd name="connsiteX48" fmla="*/ 6230271 w 7597386"/>
              <a:gd name="connsiteY48" fmla="*/ 6325736 h 6858000"/>
              <a:gd name="connsiteX49" fmla="*/ 6050271 w 7597386"/>
              <a:gd name="connsiteY49" fmla="*/ 6505736 h 6858000"/>
              <a:gd name="connsiteX50" fmla="*/ 5788251 w 7597386"/>
              <a:gd name="connsiteY50" fmla="*/ 6505736 h 6858000"/>
              <a:gd name="connsiteX51" fmla="*/ 5824500 w 7597386"/>
              <a:gd name="connsiteY51" fmla="*/ 6513055 h 6858000"/>
              <a:gd name="connsiteX52" fmla="*/ 5934436 w 7597386"/>
              <a:gd name="connsiteY52" fmla="*/ 6678909 h 6858000"/>
              <a:gd name="connsiteX53" fmla="*/ 5790712 w 7597386"/>
              <a:gd name="connsiteY53" fmla="*/ 6855252 h 6858000"/>
              <a:gd name="connsiteX54" fmla="*/ 5763453 w 7597386"/>
              <a:gd name="connsiteY54" fmla="*/ 6858000 h 6858000"/>
              <a:gd name="connsiteX55" fmla="*/ 3970143 w 7597386"/>
              <a:gd name="connsiteY55" fmla="*/ 6858000 h 6858000"/>
              <a:gd name="connsiteX56" fmla="*/ 3942884 w 7597386"/>
              <a:gd name="connsiteY56" fmla="*/ 6855252 h 6858000"/>
              <a:gd name="connsiteX57" fmla="*/ 3799160 w 7597386"/>
              <a:gd name="connsiteY57" fmla="*/ 6678909 h 6858000"/>
              <a:gd name="connsiteX58" fmla="*/ 3909096 w 7597386"/>
              <a:gd name="connsiteY58" fmla="*/ 6513055 h 6858000"/>
              <a:gd name="connsiteX59" fmla="*/ 3945347 w 7597386"/>
              <a:gd name="connsiteY59" fmla="*/ 6505736 h 6858000"/>
              <a:gd name="connsiteX60" fmla="*/ 2869739 w 7597386"/>
              <a:gd name="connsiteY60" fmla="*/ 6505736 h 6858000"/>
              <a:gd name="connsiteX61" fmla="*/ 2689739 w 7597386"/>
              <a:gd name="connsiteY61" fmla="*/ 6325736 h 6858000"/>
              <a:gd name="connsiteX62" fmla="*/ 2799675 w 7597386"/>
              <a:gd name="connsiteY62" fmla="*/ 6159881 h 6858000"/>
              <a:gd name="connsiteX63" fmla="*/ 2847874 w 7597386"/>
              <a:gd name="connsiteY63" fmla="*/ 6150150 h 6858000"/>
              <a:gd name="connsiteX64" fmla="*/ 2426904 w 7597386"/>
              <a:gd name="connsiteY64" fmla="*/ 6150150 h 6858000"/>
              <a:gd name="connsiteX65" fmla="*/ 2246904 w 7597386"/>
              <a:gd name="connsiteY65" fmla="*/ 5970150 h 6858000"/>
              <a:gd name="connsiteX66" fmla="*/ 2426904 w 7597386"/>
              <a:gd name="connsiteY66" fmla="*/ 5790150 h 6858000"/>
              <a:gd name="connsiteX67" fmla="*/ 2706960 w 7597386"/>
              <a:gd name="connsiteY67" fmla="*/ 5790150 h 6858000"/>
              <a:gd name="connsiteX68" fmla="*/ 2705601 w 7597386"/>
              <a:gd name="connsiteY68" fmla="*/ 5789047 h 6858000"/>
              <a:gd name="connsiteX69" fmla="*/ 2188422 w 7597386"/>
              <a:gd name="connsiteY69" fmla="*/ 5789047 h 6858000"/>
              <a:gd name="connsiteX70" fmla="*/ 2008422 w 7597386"/>
              <a:gd name="connsiteY70" fmla="*/ 5609047 h 6858000"/>
              <a:gd name="connsiteX71" fmla="*/ 2188422 w 7597386"/>
              <a:gd name="connsiteY71" fmla="*/ 5429047 h 6858000"/>
              <a:gd name="connsiteX72" fmla="*/ 2344473 w 7597386"/>
              <a:gd name="connsiteY72" fmla="*/ 5429047 h 6858000"/>
              <a:gd name="connsiteX73" fmla="*/ 2343631 w 7597386"/>
              <a:gd name="connsiteY73" fmla="*/ 5427944 h 6858000"/>
              <a:gd name="connsiteX74" fmla="*/ 1939122 w 7597386"/>
              <a:gd name="connsiteY74" fmla="*/ 5427944 h 6858000"/>
              <a:gd name="connsiteX75" fmla="*/ 1759122 w 7597386"/>
              <a:gd name="connsiteY75" fmla="*/ 5247944 h 6858000"/>
              <a:gd name="connsiteX76" fmla="*/ 1939122 w 7597386"/>
              <a:gd name="connsiteY76" fmla="*/ 5067944 h 6858000"/>
              <a:gd name="connsiteX77" fmla="*/ 2094491 w 7597386"/>
              <a:gd name="connsiteY77" fmla="*/ 5067944 h 6858000"/>
              <a:gd name="connsiteX78" fmla="*/ 2093832 w 7597386"/>
              <a:gd name="connsiteY78" fmla="*/ 5066841 h 6858000"/>
              <a:gd name="connsiteX79" fmla="*/ 452552 w 7597386"/>
              <a:gd name="connsiteY79" fmla="*/ 5066841 h 6858000"/>
              <a:gd name="connsiteX80" fmla="*/ 272552 w 7597386"/>
              <a:gd name="connsiteY80" fmla="*/ 4886841 h 6858000"/>
              <a:gd name="connsiteX81" fmla="*/ 452552 w 7597386"/>
              <a:gd name="connsiteY81" fmla="*/ 4706841 h 6858000"/>
              <a:gd name="connsiteX82" fmla="*/ 1912897 w 7597386"/>
              <a:gd name="connsiteY82" fmla="*/ 4706841 h 6858000"/>
              <a:gd name="connsiteX83" fmla="*/ 1912393 w 7597386"/>
              <a:gd name="connsiteY83" fmla="*/ 4705738 h 6858000"/>
              <a:gd name="connsiteX84" fmla="*/ 1051850 w 7597386"/>
              <a:gd name="connsiteY84" fmla="*/ 4705738 h 6858000"/>
              <a:gd name="connsiteX85" fmla="*/ 871849 w 7597386"/>
              <a:gd name="connsiteY85" fmla="*/ 4525738 h 6858000"/>
              <a:gd name="connsiteX86" fmla="*/ 1051850 w 7597386"/>
              <a:gd name="connsiteY86" fmla="*/ 4345738 h 6858000"/>
              <a:gd name="connsiteX87" fmla="*/ 1786642 w 7597386"/>
              <a:gd name="connsiteY87" fmla="*/ 4345738 h 6858000"/>
              <a:gd name="connsiteX88" fmla="*/ 1715818 w 7597386"/>
              <a:gd name="connsiteY88" fmla="*/ 4031467 h 6858000"/>
              <a:gd name="connsiteX89" fmla="*/ 1706366 w 7597386"/>
              <a:gd name="connsiteY89" fmla="*/ 3955810 h 6858000"/>
              <a:gd name="connsiteX90" fmla="*/ 788060 w 7597386"/>
              <a:gd name="connsiteY90" fmla="*/ 3955810 h 6858000"/>
              <a:gd name="connsiteX91" fmla="*/ 608060 w 7597386"/>
              <a:gd name="connsiteY91" fmla="*/ 3775810 h 6858000"/>
              <a:gd name="connsiteX92" fmla="*/ 788060 w 7597386"/>
              <a:gd name="connsiteY92" fmla="*/ 3595810 h 6858000"/>
              <a:gd name="connsiteX93" fmla="*/ 1671391 w 7597386"/>
              <a:gd name="connsiteY93" fmla="*/ 3595810 h 6858000"/>
              <a:gd name="connsiteX94" fmla="*/ 1671288 w 7597386"/>
              <a:gd name="connsiteY94" fmla="*/ 3592400 h 6858000"/>
              <a:gd name="connsiteX95" fmla="*/ 1156283 w 7597386"/>
              <a:gd name="connsiteY95" fmla="*/ 3592400 h 6858000"/>
              <a:gd name="connsiteX96" fmla="*/ 976283 w 7597386"/>
              <a:gd name="connsiteY96" fmla="*/ 3412401 h 6858000"/>
              <a:gd name="connsiteX97" fmla="*/ 1156283 w 7597386"/>
              <a:gd name="connsiteY97" fmla="*/ 3232401 h 6858000"/>
              <a:gd name="connsiteX98" fmla="*/ 1672349 w 7597386"/>
              <a:gd name="connsiteY98" fmla="*/ 3232401 h 6858000"/>
              <a:gd name="connsiteX99" fmla="*/ 1672557 w 7597386"/>
              <a:gd name="connsiteY99" fmla="*/ 3228991 h 6858000"/>
              <a:gd name="connsiteX100" fmla="*/ 932835 w 7597386"/>
              <a:gd name="connsiteY100" fmla="*/ 3228991 h 6858000"/>
              <a:gd name="connsiteX101" fmla="*/ 752835 w 7597386"/>
              <a:gd name="connsiteY101" fmla="*/ 3048991 h 6858000"/>
              <a:gd name="connsiteX102" fmla="*/ 932835 w 7597386"/>
              <a:gd name="connsiteY102" fmla="*/ 2868991 h 6858000"/>
              <a:gd name="connsiteX103" fmla="*/ 1708115 w 7597386"/>
              <a:gd name="connsiteY103" fmla="*/ 2868991 h 6858000"/>
              <a:gd name="connsiteX104" fmla="*/ 1708629 w 7597386"/>
              <a:gd name="connsiteY104" fmla="*/ 2865581 h 6858000"/>
              <a:gd name="connsiteX105" fmla="*/ 229104 w 7597386"/>
              <a:gd name="connsiteY105" fmla="*/ 2865581 h 6858000"/>
              <a:gd name="connsiteX106" fmla="*/ 49104 w 7597386"/>
              <a:gd name="connsiteY106" fmla="*/ 2685581 h 6858000"/>
              <a:gd name="connsiteX107" fmla="*/ 229104 w 7597386"/>
              <a:gd name="connsiteY107" fmla="*/ 2505581 h 6858000"/>
              <a:gd name="connsiteX108" fmla="*/ 1778254 w 7597386"/>
              <a:gd name="connsiteY108" fmla="*/ 2505581 h 6858000"/>
              <a:gd name="connsiteX109" fmla="*/ 1779078 w 7597386"/>
              <a:gd name="connsiteY109" fmla="*/ 2502171 h 6858000"/>
              <a:gd name="connsiteX110" fmla="*/ 910422 w 7597386"/>
              <a:gd name="connsiteY110" fmla="*/ 2502171 h 6858000"/>
              <a:gd name="connsiteX111" fmla="*/ 730422 w 7597386"/>
              <a:gd name="connsiteY111" fmla="*/ 2322172 h 6858000"/>
              <a:gd name="connsiteX112" fmla="*/ 910422 w 7597386"/>
              <a:gd name="connsiteY112" fmla="*/ 2142171 h 6858000"/>
              <a:gd name="connsiteX113" fmla="*/ 1883366 w 7597386"/>
              <a:gd name="connsiteY113" fmla="*/ 2142171 h 6858000"/>
              <a:gd name="connsiteX114" fmla="*/ 1884509 w 7597386"/>
              <a:gd name="connsiteY114" fmla="*/ 2138760 h 6858000"/>
              <a:gd name="connsiteX115" fmla="*/ 1591740 w 7597386"/>
              <a:gd name="connsiteY115" fmla="*/ 2138760 h 6858000"/>
              <a:gd name="connsiteX116" fmla="*/ 1411740 w 7597386"/>
              <a:gd name="connsiteY116" fmla="*/ 1958761 h 6858000"/>
              <a:gd name="connsiteX117" fmla="*/ 1591740 w 7597386"/>
              <a:gd name="connsiteY117" fmla="*/ 1778762 h 6858000"/>
              <a:gd name="connsiteX118" fmla="*/ 2025126 w 7597386"/>
              <a:gd name="connsiteY118" fmla="*/ 1778762 h 6858000"/>
              <a:gd name="connsiteX119" fmla="*/ 2026603 w 7597386"/>
              <a:gd name="connsiteY119" fmla="*/ 1775352 h 6858000"/>
              <a:gd name="connsiteX120" fmla="*/ 1244357 w 7597386"/>
              <a:gd name="connsiteY120" fmla="*/ 1775352 h 6858000"/>
              <a:gd name="connsiteX121" fmla="*/ 1064357 w 7597386"/>
              <a:gd name="connsiteY121" fmla="*/ 1595352 h 6858000"/>
              <a:gd name="connsiteX122" fmla="*/ 1244357 w 7597386"/>
              <a:gd name="connsiteY122" fmla="*/ 1415352 h 6858000"/>
              <a:gd name="connsiteX123" fmla="*/ 2206432 w 7597386"/>
              <a:gd name="connsiteY123" fmla="*/ 1415352 h 6858000"/>
              <a:gd name="connsiteX124" fmla="*/ 2208269 w 7597386"/>
              <a:gd name="connsiteY124" fmla="*/ 1411942 h 6858000"/>
              <a:gd name="connsiteX125" fmla="*/ 1939122 w 7597386"/>
              <a:gd name="connsiteY125" fmla="*/ 1411942 h 6858000"/>
              <a:gd name="connsiteX126" fmla="*/ 1759122 w 7597386"/>
              <a:gd name="connsiteY126" fmla="*/ 1231942 h 6858000"/>
              <a:gd name="connsiteX127" fmla="*/ 1939122 w 7597386"/>
              <a:gd name="connsiteY127" fmla="*/ 1051942 h 6858000"/>
              <a:gd name="connsiteX128" fmla="*/ 2431720 w 7597386"/>
              <a:gd name="connsiteY128" fmla="*/ 1051942 h 6858000"/>
              <a:gd name="connsiteX129" fmla="*/ 2435632 w 7597386"/>
              <a:gd name="connsiteY129" fmla="*/ 1045961 h 6858000"/>
              <a:gd name="connsiteX130" fmla="*/ 2387559 w 7597386"/>
              <a:gd name="connsiteY130" fmla="*/ 1027086 h 6858000"/>
              <a:gd name="connsiteX131" fmla="*/ 2300895 w 7597386"/>
              <a:gd name="connsiteY131" fmla="*/ 873146 h 6858000"/>
              <a:gd name="connsiteX132" fmla="*/ 2444619 w 7597386"/>
              <a:gd name="connsiteY132" fmla="*/ 696802 h 6858000"/>
              <a:gd name="connsiteX133" fmla="*/ 2472338 w 7597386"/>
              <a:gd name="connsiteY133" fmla="*/ 694008 h 6858000"/>
              <a:gd name="connsiteX134" fmla="*/ 2066060 w 7597386"/>
              <a:gd name="connsiteY134" fmla="*/ 694008 h 6858000"/>
              <a:gd name="connsiteX135" fmla="*/ 1886060 w 7597386"/>
              <a:gd name="connsiteY135" fmla="*/ 514008 h 6858000"/>
              <a:gd name="connsiteX136" fmla="*/ 2029784 w 7597386"/>
              <a:gd name="connsiteY136" fmla="*/ 337665 h 6858000"/>
              <a:gd name="connsiteX137" fmla="*/ 2057482 w 7597386"/>
              <a:gd name="connsiteY137" fmla="*/ 334873 h 6858000"/>
              <a:gd name="connsiteX138" fmla="*/ 1651225 w 7597386"/>
              <a:gd name="connsiteY138" fmla="*/ 334873 h 6858000"/>
              <a:gd name="connsiteX139" fmla="*/ 1471225 w 7597386"/>
              <a:gd name="connsiteY139" fmla="*/ 154873 h 6858000"/>
              <a:gd name="connsiteX140" fmla="*/ 1523946 w 7597386"/>
              <a:gd name="connsiteY140" fmla="*/ 27594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7597386" h="6858000">
                <a:moveTo>
                  <a:pt x="6739532" y="6136704"/>
                </a:moveTo>
                <a:lnTo>
                  <a:pt x="6987914" y="6136704"/>
                </a:lnTo>
                <a:cubicBezTo>
                  <a:pt x="7087326" y="6136704"/>
                  <a:pt x="7167914" y="6217293"/>
                  <a:pt x="7167914" y="6316704"/>
                </a:cubicBezTo>
                <a:cubicBezTo>
                  <a:pt x="7167914" y="6416115"/>
                  <a:pt x="7087326" y="6496704"/>
                  <a:pt x="6987914" y="6496704"/>
                </a:cubicBezTo>
                <a:lnTo>
                  <a:pt x="6739532" y="6496704"/>
                </a:lnTo>
                <a:cubicBezTo>
                  <a:pt x="6640120" y="6496704"/>
                  <a:pt x="6559532" y="6416115"/>
                  <a:pt x="6559532" y="6316704"/>
                </a:cubicBezTo>
                <a:cubicBezTo>
                  <a:pt x="6559532" y="6217293"/>
                  <a:pt x="6640120" y="6136704"/>
                  <a:pt x="6739532" y="6136704"/>
                </a:cubicBezTo>
                <a:close/>
                <a:moveTo>
                  <a:pt x="1457678" y="5429047"/>
                </a:moveTo>
                <a:lnTo>
                  <a:pt x="1706060" y="5429047"/>
                </a:lnTo>
                <a:cubicBezTo>
                  <a:pt x="1805471" y="5429047"/>
                  <a:pt x="1886060" y="5509636"/>
                  <a:pt x="1886060" y="5609047"/>
                </a:cubicBezTo>
                <a:cubicBezTo>
                  <a:pt x="1886060" y="5708458"/>
                  <a:pt x="1805471" y="5789047"/>
                  <a:pt x="1706060" y="5789047"/>
                </a:cubicBezTo>
                <a:lnTo>
                  <a:pt x="1457678" y="5789047"/>
                </a:lnTo>
                <a:cubicBezTo>
                  <a:pt x="1358266" y="5789047"/>
                  <a:pt x="1277677" y="5708458"/>
                  <a:pt x="1277677" y="5609047"/>
                </a:cubicBezTo>
                <a:cubicBezTo>
                  <a:pt x="1277677" y="5509636"/>
                  <a:pt x="1358266" y="5429047"/>
                  <a:pt x="1457678" y="5429047"/>
                </a:cubicBezTo>
                <a:close/>
                <a:moveTo>
                  <a:pt x="180000" y="3595810"/>
                </a:moveTo>
                <a:lnTo>
                  <a:pt x="332390" y="3595810"/>
                </a:lnTo>
                <a:cubicBezTo>
                  <a:pt x="431802" y="3595810"/>
                  <a:pt x="512390" y="3676399"/>
                  <a:pt x="512390" y="3775810"/>
                </a:cubicBezTo>
                <a:cubicBezTo>
                  <a:pt x="512390" y="3875221"/>
                  <a:pt x="431802" y="3955810"/>
                  <a:pt x="332390" y="3955810"/>
                </a:cubicBezTo>
                <a:lnTo>
                  <a:pt x="180000" y="3955810"/>
                </a:lnTo>
                <a:cubicBezTo>
                  <a:pt x="80590" y="3955810"/>
                  <a:pt x="0" y="3875221"/>
                  <a:pt x="0" y="3775810"/>
                </a:cubicBezTo>
                <a:cubicBezTo>
                  <a:pt x="0" y="3676399"/>
                  <a:pt x="80590" y="3595810"/>
                  <a:pt x="180000" y="3595810"/>
                </a:cubicBezTo>
                <a:close/>
                <a:moveTo>
                  <a:pt x="660719" y="1778760"/>
                </a:moveTo>
                <a:lnTo>
                  <a:pt x="813109" y="1778760"/>
                </a:lnTo>
                <a:cubicBezTo>
                  <a:pt x="912519" y="1778760"/>
                  <a:pt x="993108" y="1859349"/>
                  <a:pt x="993108" y="1958760"/>
                </a:cubicBezTo>
                <a:cubicBezTo>
                  <a:pt x="993108" y="2058171"/>
                  <a:pt x="912519" y="2138760"/>
                  <a:pt x="813109" y="2138760"/>
                </a:cubicBezTo>
                <a:lnTo>
                  <a:pt x="660719" y="2138760"/>
                </a:lnTo>
                <a:cubicBezTo>
                  <a:pt x="561307" y="2138760"/>
                  <a:pt x="480718" y="2058171"/>
                  <a:pt x="480718" y="1958760"/>
                </a:cubicBezTo>
                <a:cubicBezTo>
                  <a:pt x="480718" y="1859349"/>
                  <a:pt x="561307" y="1778760"/>
                  <a:pt x="660719" y="1778760"/>
                </a:cubicBezTo>
                <a:close/>
                <a:moveTo>
                  <a:pt x="1564873" y="0"/>
                </a:moveTo>
                <a:lnTo>
                  <a:pt x="7552162" y="0"/>
                </a:lnTo>
                <a:lnTo>
                  <a:pt x="7597386" y="46688"/>
                </a:lnTo>
                <a:lnTo>
                  <a:pt x="7597386" y="4742213"/>
                </a:lnTo>
                <a:lnTo>
                  <a:pt x="7404050" y="4989332"/>
                </a:lnTo>
                <a:cubicBezTo>
                  <a:pt x="7321153" y="5086448"/>
                  <a:pt x="7235038" y="5178968"/>
                  <a:pt x="7146108" y="5266790"/>
                </a:cubicBezTo>
                <a:lnTo>
                  <a:pt x="6948710" y="5445825"/>
                </a:lnTo>
                <a:lnTo>
                  <a:pt x="6986983" y="5471629"/>
                </a:lnTo>
                <a:cubicBezTo>
                  <a:pt x="7019556" y="5504203"/>
                  <a:pt x="7039704" y="5549203"/>
                  <a:pt x="7039704" y="5598908"/>
                </a:cubicBezTo>
                <a:cubicBezTo>
                  <a:pt x="7039704" y="5698319"/>
                  <a:pt x="6959114" y="5778908"/>
                  <a:pt x="6859704" y="5778908"/>
                </a:cubicBezTo>
                <a:lnTo>
                  <a:pt x="6518165" y="5778908"/>
                </a:lnTo>
                <a:lnTo>
                  <a:pt x="6518164" y="5778909"/>
                </a:lnTo>
                <a:lnTo>
                  <a:pt x="6544626" y="5778909"/>
                </a:lnTo>
                <a:cubicBezTo>
                  <a:pt x="6644038" y="5778909"/>
                  <a:pt x="6724626" y="5859498"/>
                  <a:pt x="6724626" y="5958909"/>
                </a:cubicBezTo>
                <a:cubicBezTo>
                  <a:pt x="6724626" y="6058320"/>
                  <a:pt x="6644038" y="6138909"/>
                  <a:pt x="6544626" y="6138909"/>
                </a:cubicBezTo>
                <a:lnTo>
                  <a:pt x="5915916" y="6138909"/>
                </a:lnTo>
                <a:cubicBezTo>
                  <a:pt x="5903490" y="6138909"/>
                  <a:pt x="5891357" y="6137650"/>
                  <a:pt x="5879640" y="6135252"/>
                </a:cubicBezTo>
                <a:lnTo>
                  <a:pt x="5869552" y="6132121"/>
                </a:lnTo>
                <a:lnTo>
                  <a:pt x="5838313" y="6145736"/>
                </a:lnTo>
                <a:lnTo>
                  <a:pt x="6050271" y="6145736"/>
                </a:lnTo>
                <a:cubicBezTo>
                  <a:pt x="6149682" y="6145736"/>
                  <a:pt x="6230271" y="6226325"/>
                  <a:pt x="6230271" y="6325736"/>
                </a:cubicBezTo>
                <a:cubicBezTo>
                  <a:pt x="6230271" y="6425147"/>
                  <a:pt x="6149682" y="6505736"/>
                  <a:pt x="6050271" y="6505736"/>
                </a:cubicBezTo>
                <a:lnTo>
                  <a:pt x="5788251" y="6505736"/>
                </a:lnTo>
                <a:lnTo>
                  <a:pt x="5824500" y="6513055"/>
                </a:lnTo>
                <a:cubicBezTo>
                  <a:pt x="5889105" y="6540380"/>
                  <a:pt x="5934436" y="6604351"/>
                  <a:pt x="5934436" y="6678909"/>
                </a:cubicBezTo>
                <a:cubicBezTo>
                  <a:pt x="5934436" y="6765894"/>
                  <a:pt x="5872735" y="6838468"/>
                  <a:pt x="5790712" y="6855252"/>
                </a:cubicBezTo>
                <a:lnTo>
                  <a:pt x="5763453" y="6858000"/>
                </a:lnTo>
                <a:lnTo>
                  <a:pt x="3970143" y="6858000"/>
                </a:lnTo>
                <a:lnTo>
                  <a:pt x="3942884" y="6855252"/>
                </a:lnTo>
                <a:cubicBezTo>
                  <a:pt x="3860861" y="6838468"/>
                  <a:pt x="3799160" y="6765894"/>
                  <a:pt x="3799160" y="6678909"/>
                </a:cubicBezTo>
                <a:cubicBezTo>
                  <a:pt x="3799160" y="6604351"/>
                  <a:pt x="3844491" y="6540380"/>
                  <a:pt x="3909096" y="6513055"/>
                </a:cubicBezTo>
                <a:lnTo>
                  <a:pt x="3945347" y="6505736"/>
                </a:lnTo>
                <a:lnTo>
                  <a:pt x="2869739" y="6505736"/>
                </a:lnTo>
                <a:cubicBezTo>
                  <a:pt x="2770328" y="6505736"/>
                  <a:pt x="2689739" y="6425147"/>
                  <a:pt x="2689739" y="6325736"/>
                </a:cubicBezTo>
                <a:cubicBezTo>
                  <a:pt x="2689739" y="6251178"/>
                  <a:pt x="2735071" y="6187207"/>
                  <a:pt x="2799675" y="6159881"/>
                </a:cubicBezTo>
                <a:lnTo>
                  <a:pt x="2847874" y="6150150"/>
                </a:lnTo>
                <a:lnTo>
                  <a:pt x="2426904" y="6150150"/>
                </a:lnTo>
                <a:cubicBezTo>
                  <a:pt x="2327493" y="6150150"/>
                  <a:pt x="2246904" y="6069561"/>
                  <a:pt x="2246904" y="5970150"/>
                </a:cubicBezTo>
                <a:cubicBezTo>
                  <a:pt x="2246904" y="5870739"/>
                  <a:pt x="2327493" y="5790150"/>
                  <a:pt x="2426904" y="5790150"/>
                </a:cubicBezTo>
                <a:lnTo>
                  <a:pt x="2706960" y="5790150"/>
                </a:lnTo>
                <a:lnTo>
                  <a:pt x="2705601" y="5789047"/>
                </a:lnTo>
                <a:lnTo>
                  <a:pt x="2188422" y="5789047"/>
                </a:lnTo>
                <a:cubicBezTo>
                  <a:pt x="2089011" y="5789047"/>
                  <a:pt x="2008422" y="5708458"/>
                  <a:pt x="2008422" y="5609047"/>
                </a:cubicBezTo>
                <a:cubicBezTo>
                  <a:pt x="2008422" y="5509636"/>
                  <a:pt x="2089011" y="5429047"/>
                  <a:pt x="2188422" y="5429047"/>
                </a:cubicBezTo>
                <a:lnTo>
                  <a:pt x="2344473" y="5429047"/>
                </a:lnTo>
                <a:lnTo>
                  <a:pt x="2343631" y="5427944"/>
                </a:lnTo>
                <a:lnTo>
                  <a:pt x="1939122" y="5427944"/>
                </a:lnTo>
                <a:cubicBezTo>
                  <a:pt x="1839711" y="5427944"/>
                  <a:pt x="1759122" y="5347355"/>
                  <a:pt x="1759122" y="5247944"/>
                </a:cubicBezTo>
                <a:cubicBezTo>
                  <a:pt x="1759122" y="5148533"/>
                  <a:pt x="1839711" y="5067944"/>
                  <a:pt x="1939122" y="5067944"/>
                </a:cubicBezTo>
                <a:lnTo>
                  <a:pt x="2094491" y="5067944"/>
                </a:lnTo>
                <a:lnTo>
                  <a:pt x="2093832" y="5066841"/>
                </a:lnTo>
                <a:lnTo>
                  <a:pt x="452552" y="5066841"/>
                </a:lnTo>
                <a:cubicBezTo>
                  <a:pt x="353142" y="5066841"/>
                  <a:pt x="272552" y="4986252"/>
                  <a:pt x="272552" y="4886841"/>
                </a:cubicBezTo>
                <a:cubicBezTo>
                  <a:pt x="272552" y="4787430"/>
                  <a:pt x="353142" y="4706841"/>
                  <a:pt x="452552" y="4706841"/>
                </a:cubicBezTo>
                <a:lnTo>
                  <a:pt x="1912897" y="4706841"/>
                </a:lnTo>
                <a:lnTo>
                  <a:pt x="1912393" y="4705738"/>
                </a:lnTo>
                <a:lnTo>
                  <a:pt x="1051850" y="4705738"/>
                </a:lnTo>
                <a:cubicBezTo>
                  <a:pt x="952438" y="4705738"/>
                  <a:pt x="871849" y="4625149"/>
                  <a:pt x="871849" y="4525738"/>
                </a:cubicBezTo>
                <a:cubicBezTo>
                  <a:pt x="871849" y="4426327"/>
                  <a:pt x="952438" y="4345738"/>
                  <a:pt x="1051850" y="4345738"/>
                </a:cubicBezTo>
                <a:lnTo>
                  <a:pt x="1786642" y="4345738"/>
                </a:lnTo>
                <a:lnTo>
                  <a:pt x="1715818" y="4031467"/>
                </a:lnTo>
                <a:lnTo>
                  <a:pt x="1706366" y="3955810"/>
                </a:lnTo>
                <a:lnTo>
                  <a:pt x="788060" y="3955810"/>
                </a:lnTo>
                <a:cubicBezTo>
                  <a:pt x="688649" y="3955810"/>
                  <a:pt x="608060" y="3875221"/>
                  <a:pt x="608060" y="3775810"/>
                </a:cubicBezTo>
                <a:cubicBezTo>
                  <a:pt x="608060" y="3676399"/>
                  <a:pt x="688649" y="3595810"/>
                  <a:pt x="788060" y="3595810"/>
                </a:cubicBezTo>
                <a:lnTo>
                  <a:pt x="1671391" y="3595810"/>
                </a:lnTo>
                <a:lnTo>
                  <a:pt x="1671288" y="3592400"/>
                </a:lnTo>
                <a:lnTo>
                  <a:pt x="1156283" y="3592400"/>
                </a:lnTo>
                <a:cubicBezTo>
                  <a:pt x="1056872" y="3592400"/>
                  <a:pt x="976283" y="3511811"/>
                  <a:pt x="976283" y="3412401"/>
                </a:cubicBezTo>
                <a:cubicBezTo>
                  <a:pt x="976283" y="3312989"/>
                  <a:pt x="1056872" y="3232401"/>
                  <a:pt x="1156283" y="3232401"/>
                </a:cubicBezTo>
                <a:lnTo>
                  <a:pt x="1672349" y="3232401"/>
                </a:lnTo>
                <a:lnTo>
                  <a:pt x="1672557" y="3228991"/>
                </a:lnTo>
                <a:lnTo>
                  <a:pt x="932835" y="3228991"/>
                </a:lnTo>
                <a:cubicBezTo>
                  <a:pt x="833424" y="3228991"/>
                  <a:pt x="752835" y="3148402"/>
                  <a:pt x="752835" y="3048991"/>
                </a:cubicBezTo>
                <a:cubicBezTo>
                  <a:pt x="752835" y="2949580"/>
                  <a:pt x="833424" y="2868991"/>
                  <a:pt x="932835" y="2868991"/>
                </a:cubicBezTo>
                <a:lnTo>
                  <a:pt x="1708115" y="2868991"/>
                </a:lnTo>
                <a:lnTo>
                  <a:pt x="1708629" y="2865581"/>
                </a:lnTo>
                <a:lnTo>
                  <a:pt x="229104" y="2865581"/>
                </a:lnTo>
                <a:cubicBezTo>
                  <a:pt x="129694" y="2865581"/>
                  <a:pt x="49104" y="2784992"/>
                  <a:pt x="49104" y="2685581"/>
                </a:cubicBezTo>
                <a:cubicBezTo>
                  <a:pt x="49104" y="2586170"/>
                  <a:pt x="129694" y="2505581"/>
                  <a:pt x="229104" y="2505581"/>
                </a:cubicBezTo>
                <a:lnTo>
                  <a:pt x="1778254" y="2505581"/>
                </a:lnTo>
                <a:lnTo>
                  <a:pt x="1779078" y="2502171"/>
                </a:lnTo>
                <a:lnTo>
                  <a:pt x="910422" y="2502171"/>
                </a:lnTo>
                <a:cubicBezTo>
                  <a:pt x="811012" y="2502171"/>
                  <a:pt x="730422" y="2421582"/>
                  <a:pt x="730422" y="2322172"/>
                </a:cubicBezTo>
                <a:cubicBezTo>
                  <a:pt x="730422" y="2222760"/>
                  <a:pt x="811012" y="2142171"/>
                  <a:pt x="910422" y="2142171"/>
                </a:cubicBezTo>
                <a:lnTo>
                  <a:pt x="1883366" y="2142171"/>
                </a:lnTo>
                <a:lnTo>
                  <a:pt x="1884509" y="2138760"/>
                </a:lnTo>
                <a:lnTo>
                  <a:pt x="1591740" y="2138760"/>
                </a:lnTo>
                <a:cubicBezTo>
                  <a:pt x="1492330" y="2138760"/>
                  <a:pt x="1411740" y="2058173"/>
                  <a:pt x="1411740" y="1958761"/>
                </a:cubicBezTo>
                <a:cubicBezTo>
                  <a:pt x="1411740" y="1859351"/>
                  <a:pt x="1492330" y="1778762"/>
                  <a:pt x="1591740" y="1778762"/>
                </a:cubicBezTo>
                <a:lnTo>
                  <a:pt x="2025126" y="1778762"/>
                </a:lnTo>
                <a:lnTo>
                  <a:pt x="2026603" y="1775352"/>
                </a:lnTo>
                <a:lnTo>
                  <a:pt x="1244357" y="1775352"/>
                </a:lnTo>
                <a:cubicBezTo>
                  <a:pt x="1144947" y="1775352"/>
                  <a:pt x="1064357" y="1694763"/>
                  <a:pt x="1064357" y="1595352"/>
                </a:cubicBezTo>
                <a:cubicBezTo>
                  <a:pt x="1064357" y="1495941"/>
                  <a:pt x="1144947" y="1415352"/>
                  <a:pt x="1244357" y="1415352"/>
                </a:cubicBezTo>
                <a:lnTo>
                  <a:pt x="2206432" y="1415352"/>
                </a:lnTo>
                <a:lnTo>
                  <a:pt x="2208269" y="1411942"/>
                </a:lnTo>
                <a:lnTo>
                  <a:pt x="1939122" y="1411942"/>
                </a:lnTo>
                <a:cubicBezTo>
                  <a:pt x="1839711" y="1411942"/>
                  <a:pt x="1759122" y="1331353"/>
                  <a:pt x="1759122" y="1231942"/>
                </a:cubicBezTo>
                <a:cubicBezTo>
                  <a:pt x="1759122" y="1132531"/>
                  <a:pt x="1839711" y="1051942"/>
                  <a:pt x="1939122" y="1051942"/>
                </a:cubicBezTo>
                <a:lnTo>
                  <a:pt x="2431720" y="1051942"/>
                </a:lnTo>
                <a:lnTo>
                  <a:pt x="2435632" y="1045961"/>
                </a:lnTo>
                <a:lnTo>
                  <a:pt x="2387559" y="1027086"/>
                </a:lnTo>
                <a:cubicBezTo>
                  <a:pt x="2335602" y="995516"/>
                  <a:pt x="2300895" y="938384"/>
                  <a:pt x="2300895" y="873146"/>
                </a:cubicBezTo>
                <a:cubicBezTo>
                  <a:pt x="2300895" y="786161"/>
                  <a:pt x="2362596" y="713587"/>
                  <a:pt x="2444619" y="696802"/>
                </a:cubicBezTo>
                <a:lnTo>
                  <a:pt x="2472338" y="694008"/>
                </a:lnTo>
                <a:lnTo>
                  <a:pt x="2066060" y="694008"/>
                </a:lnTo>
                <a:cubicBezTo>
                  <a:pt x="1966649" y="694008"/>
                  <a:pt x="1886060" y="613419"/>
                  <a:pt x="1886060" y="514008"/>
                </a:cubicBezTo>
                <a:cubicBezTo>
                  <a:pt x="1886060" y="427023"/>
                  <a:pt x="1947761" y="354449"/>
                  <a:pt x="2029784" y="337665"/>
                </a:cubicBezTo>
                <a:lnTo>
                  <a:pt x="2057482" y="334873"/>
                </a:lnTo>
                <a:lnTo>
                  <a:pt x="1651225" y="334873"/>
                </a:lnTo>
                <a:cubicBezTo>
                  <a:pt x="1551814" y="334873"/>
                  <a:pt x="1471225" y="254284"/>
                  <a:pt x="1471225" y="154873"/>
                </a:cubicBezTo>
                <a:cubicBezTo>
                  <a:pt x="1471225" y="105168"/>
                  <a:pt x="1491373" y="60168"/>
                  <a:pt x="1523946" y="27594"/>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146329533"/>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userDrawn="1">
  <p:cSld name="6_캡션 있는 콘텐츠">
    <p:spTree>
      <p:nvGrpSpPr>
        <p:cNvPr id="1" name=""/>
        <p:cNvGrpSpPr/>
        <p:nvPr/>
      </p:nvGrpSpPr>
      <p:grpSpPr>
        <a:xfrm>
          <a:off x="0" y="0"/>
          <a:ext cx="0" cy="0"/>
          <a:chOff x="0" y="0"/>
          <a:chExt cx="0" cy="0"/>
        </a:xfrm>
      </p:grpSpPr>
      <p:sp>
        <p:nvSpPr>
          <p:cNvPr id="99" name="그림 개체 틀 98">
            <a:extLst>
              <a:ext uri="{FF2B5EF4-FFF2-40B4-BE49-F238E27FC236}">
                <a16:creationId xmlns="" xmlns:a16="http://schemas.microsoft.com/office/drawing/2014/main" id="{0A1D28A5-C8ED-494F-B0A6-DA3129E6FD2A}"/>
              </a:ext>
            </a:extLst>
          </p:cNvPr>
          <p:cNvSpPr>
            <a:spLocks noGrp="1"/>
          </p:cNvSpPr>
          <p:nvPr>
            <p:ph type="pic" idx="16" hasCustomPrompt="1"/>
          </p:nvPr>
        </p:nvSpPr>
        <p:spPr>
          <a:xfrm>
            <a:off x="164598" y="182247"/>
            <a:ext cx="8891576" cy="3922026"/>
          </a:xfrm>
          <a:custGeom>
            <a:avLst/>
            <a:gdLst>
              <a:gd name="connsiteX0" fmla="*/ 6243358 w 11855435"/>
              <a:gd name="connsiteY0" fmla="*/ 3576829 h 3922026"/>
              <a:gd name="connsiteX1" fmla="*/ 6251037 w 11855435"/>
              <a:gd name="connsiteY1" fmla="*/ 3602459 h 3922026"/>
              <a:gd name="connsiteX2" fmla="*/ 6251033 w 11855435"/>
              <a:gd name="connsiteY2" fmla="*/ 3602462 h 3922026"/>
              <a:gd name="connsiteX3" fmla="*/ 6251308 w 11855435"/>
              <a:gd name="connsiteY3" fmla="*/ 3602684 h 3922026"/>
              <a:gd name="connsiteX4" fmla="*/ 6264042 w 11855435"/>
              <a:gd name="connsiteY4" fmla="*/ 3609951 h 3922026"/>
              <a:gd name="connsiteX5" fmla="*/ 6268882 w 11855435"/>
              <a:gd name="connsiteY5" fmla="*/ 3603328 h 3922026"/>
              <a:gd name="connsiteX6" fmla="*/ 6275688 w 11855435"/>
              <a:gd name="connsiteY6" fmla="*/ 3609645 h 3922026"/>
              <a:gd name="connsiteX7" fmla="*/ 6273077 w 11855435"/>
              <a:gd name="connsiteY7" fmla="*/ 3612272 h 3922026"/>
              <a:gd name="connsiteX8" fmla="*/ 6319107 w 11855435"/>
              <a:gd name="connsiteY8" fmla="*/ 3638809 h 3922026"/>
              <a:gd name="connsiteX9" fmla="*/ 6323556 w 11855435"/>
              <a:gd name="connsiteY9" fmla="*/ 3639687 h 3922026"/>
              <a:gd name="connsiteX10" fmla="*/ 6306654 w 11855435"/>
              <a:gd name="connsiteY10" fmla="*/ 3631053 h 3922026"/>
              <a:gd name="connsiteX11" fmla="*/ 6243358 w 11855435"/>
              <a:gd name="connsiteY11" fmla="*/ 3576829 h 3922026"/>
              <a:gd name="connsiteX12" fmla="*/ 6185871 w 11855435"/>
              <a:gd name="connsiteY12" fmla="*/ 3576465 h 3922026"/>
              <a:gd name="connsiteX13" fmla="*/ 6192060 w 11855435"/>
              <a:gd name="connsiteY13" fmla="*/ 3579700 h 3922026"/>
              <a:gd name="connsiteX14" fmla="*/ 6188983 w 11855435"/>
              <a:gd name="connsiteY14" fmla="*/ 3577771 h 3922026"/>
              <a:gd name="connsiteX15" fmla="*/ 6050189 w 11855435"/>
              <a:gd name="connsiteY15" fmla="*/ 3518445 h 3922026"/>
              <a:gd name="connsiteX16" fmla="*/ 6059740 w 11855435"/>
              <a:gd name="connsiteY16" fmla="*/ 3524753 h 3922026"/>
              <a:gd name="connsiteX17" fmla="*/ 6060488 w 11855435"/>
              <a:gd name="connsiteY17" fmla="*/ 3524620 h 3922026"/>
              <a:gd name="connsiteX18" fmla="*/ 6592793 w 11855435"/>
              <a:gd name="connsiteY18" fmla="*/ 3495054 h 3922026"/>
              <a:gd name="connsiteX19" fmla="*/ 6589360 w 11855435"/>
              <a:gd name="connsiteY19" fmla="*/ 3499432 h 3922026"/>
              <a:gd name="connsiteX20" fmla="*/ 6589638 w 11855435"/>
              <a:gd name="connsiteY20" fmla="*/ 3497718 h 3922026"/>
              <a:gd name="connsiteX21" fmla="*/ 7329456 w 11855435"/>
              <a:gd name="connsiteY21" fmla="*/ 3490159 h 3922026"/>
              <a:gd name="connsiteX22" fmla="*/ 7315012 w 11855435"/>
              <a:gd name="connsiteY22" fmla="*/ 3493970 h 3922026"/>
              <a:gd name="connsiteX23" fmla="*/ 7322324 w 11855435"/>
              <a:gd name="connsiteY23" fmla="*/ 3492846 h 3922026"/>
              <a:gd name="connsiteX24" fmla="*/ 6658310 w 11855435"/>
              <a:gd name="connsiteY24" fmla="*/ 3469410 h 3922026"/>
              <a:gd name="connsiteX25" fmla="*/ 6656575 w 11855435"/>
              <a:gd name="connsiteY25" fmla="*/ 3469754 h 3922026"/>
              <a:gd name="connsiteX26" fmla="*/ 6658098 w 11855435"/>
              <a:gd name="connsiteY26" fmla="*/ 3470451 h 3922026"/>
              <a:gd name="connsiteX27" fmla="*/ 2614447 w 11855435"/>
              <a:gd name="connsiteY27" fmla="*/ 3429966 h 3922026"/>
              <a:gd name="connsiteX28" fmla="*/ 2605099 w 11855435"/>
              <a:gd name="connsiteY28" fmla="*/ 3433127 h 3922026"/>
              <a:gd name="connsiteX29" fmla="*/ 2627052 w 11855435"/>
              <a:gd name="connsiteY29" fmla="*/ 3462972 h 3922026"/>
              <a:gd name="connsiteX30" fmla="*/ 2648647 w 11855435"/>
              <a:gd name="connsiteY30" fmla="*/ 3466455 h 3922026"/>
              <a:gd name="connsiteX31" fmla="*/ 2642655 w 11855435"/>
              <a:gd name="connsiteY31" fmla="*/ 3459608 h 3922026"/>
              <a:gd name="connsiteX32" fmla="*/ 2638473 w 11855435"/>
              <a:gd name="connsiteY32" fmla="*/ 3460872 h 3922026"/>
              <a:gd name="connsiteX33" fmla="*/ 7596709 w 11855435"/>
              <a:gd name="connsiteY33" fmla="*/ 3413878 h 3922026"/>
              <a:gd name="connsiteX34" fmla="*/ 7542710 w 11855435"/>
              <a:gd name="connsiteY34" fmla="*/ 3430176 h 3922026"/>
              <a:gd name="connsiteX35" fmla="*/ 7541903 w 11855435"/>
              <a:gd name="connsiteY35" fmla="*/ 3430726 h 3922026"/>
              <a:gd name="connsiteX36" fmla="*/ 7537304 w 11855435"/>
              <a:gd name="connsiteY36" fmla="*/ 3433018 h 3922026"/>
              <a:gd name="connsiteX37" fmla="*/ 7537138 w 11855435"/>
              <a:gd name="connsiteY37" fmla="*/ 3432979 h 3922026"/>
              <a:gd name="connsiteX38" fmla="*/ 7535704 w 11855435"/>
              <a:gd name="connsiteY38" fmla="*/ 3433816 h 3922026"/>
              <a:gd name="connsiteX39" fmla="*/ 7537304 w 11855435"/>
              <a:gd name="connsiteY39" fmla="*/ 3433018 h 3922026"/>
              <a:gd name="connsiteX40" fmla="*/ 7537873 w 11855435"/>
              <a:gd name="connsiteY40" fmla="*/ 3433152 h 3922026"/>
              <a:gd name="connsiteX41" fmla="*/ 7539190 w 11855435"/>
              <a:gd name="connsiteY41" fmla="*/ 3432483 h 3922026"/>
              <a:gd name="connsiteX42" fmla="*/ 7539154 w 11855435"/>
              <a:gd name="connsiteY42" fmla="*/ 3433067 h 3922026"/>
              <a:gd name="connsiteX43" fmla="*/ 7503988 w 11855435"/>
              <a:gd name="connsiteY43" fmla="*/ 3447112 h 3922026"/>
              <a:gd name="connsiteX44" fmla="*/ 7519350 w 11855435"/>
              <a:gd name="connsiteY44" fmla="*/ 3444756 h 3922026"/>
              <a:gd name="connsiteX45" fmla="*/ 7549405 w 11855435"/>
              <a:gd name="connsiteY45" fmla="*/ 3433433 h 3922026"/>
              <a:gd name="connsiteX46" fmla="*/ 7583161 w 11855435"/>
              <a:gd name="connsiteY46" fmla="*/ 3424147 h 3922026"/>
              <a:gd name="connsiteX47" fmla="*/ 7572021 w 11855435"/>
              <a:gd name="connsiteY47" fmla="*/ 3425447 h 3922026"/>
              <a:gd name="connsiteX48" fmla="*/ 7574820 w 11855435"/>
              <a:gd name="connsiteY48" fmla="*/ 3421418 h 3922026"/>
              <a:gd name="connsiteX49" fmla="*/ 7587677 w 11855435"/>
              <a:gd name="connsiteY49" fmla="*/ 3417346 h 3922026"/>
              <a:gd name="connsiteX50" fmla="*/ 3342796 w 11855435"/>
              <a:gd name="connsiteY50" fmla="*/ 3412981 h 3922026"/>
              <a:gd name="connsiteX51" fmla="*/ 3342939 w 11855435"/>
              <a:gd name="connsiteY51" fmla="*/ 3413947 h 3922026"/>
              <a:gd name="connsiteX52" fmla="*/ 3346613 w 11855435"/>
              <a:gd name="connsiteY52" fmla="*/ 3418435 h 3922026"/>
              <a:gd name="connsiteX53" fmla="*/ 3344771 w 11855435"/>
              <a:gd name="connsiteY53" fmla="*/ 3418428 h 3922026"/>
              <a:gd name="connsiteX54" fmla="*/ 3337179 w 11855435"/>
              <a:gd name="connsiteY54" fmla="*/ 3415713 h 3922026"/>
              <a:gd name="connsiteX55" fmla="*/ 3337576 w 11855435"/>
              <a:gd name="connsiteY55" fmla="*/ 3418398 h 3922026"/>
              <a:gd name="connsiteX56" fmla="*/ 3344771 w 11855435"/>
              <a:gd name="connsiteY56" fmla="*/ 3418428 h 3922026"/>
              <a:gd name="connsiteX57" fmla="*/ 3385259 w 11855435"/>
              <a:gd name="connsiteY57" fmla="*/ 3432907 h 3922026"/>
              <a:gd name="connsiteX58" fmla="*/ 3421350 w 11855435"/>
              <a:gd name="connsiteY58" fmla="*/ 3447909 h 3922026"/>
              <a:gd name="connsiteX59" fmla="*/ 3379902 w 11855435"/>
              <a:gd name="connsiteY59" fmla="*/ 3421114 h 3922026"/>
              <a:gd name="connsiteX60" fmla="*/ 3365143 w 11855435"/>
              <a:gd name="connsiteY60" fmla="*/ 3417223 h 3922026"/>
              <a:gd name="connsiteX61" fmla="*/ 7681112 w 11855435"/>
              <a:gd name="connsiteY61" fmla="*/ 3394659 h 3922026"/>
              <a:gd name="connsiteX62" fmla="*/ 7666917 w 11855435"/>
              <a:gd name="connsiteY62" fmla="*/ 3395821 h 3922026"/>
              <a:gd name="connsiteX63" fmla="*/ 7603296 w 11855435"/>
              <a:gd name="connsiteY63" fmla="*/ 3411890 h 3922026"/>
              <a:gd name="connsiteX64" fmla="*/ 7600131 w 11855435"/>
              <a:gd name="connsiteY64" fmla="*/ 3412848 h 3922026"/>
              <a:gd name="connsiteX65" fmla="*/ 7604242 w 11855435"/>
              <a:gd name="connsiteY65" fmla="*/ 3413460 h 3922026"/>
              <a:gd name="connsiteX66" fmla="*/ 7602975 w 11855435"/>
              <a:gd name="connsiteY66" fmla="*/ 3420192 h 3922026"/>
              <a:gd name="connsiteX67" fmla="*/ 7633028 w 11855435"/>
              <a:gd name="connsiteY67" fmla="*/ 3408870 h 3922026"/>
              <a:gd name="connsiteX68" fmla="*/ 7667719 w 11855435"/>
              <a:gd name="connsiteY68" fmla="*/ 3398241 h 3922026"/>
              <a:gd name="connsiteX69" fmla="*/ 7670188 w 11855435"/>
              <a:gd name="connsiteY69" fmla="*/ 3399600 h 3922026"/>
              <a:gd name="connsiteX70" fmla="*/ 7681075 w 11855435"/>
              <a:gd name="connsiteY70" fmla="*/ 3394678 h 3922026"/>
              <a:gd name="connsiteX71" fmla="*/ 6526862 w 11855435"/>
              <a:gd name="connsiteY71" fmla="*/ 3361881 h 3922026"/>
              <a:gd name="connsiteX72" fmla="*/ 6511898 w 11855435"/>
              <a:gd name="connsiteY72" fmla="*/ 3367235 h 3922026"/>
              <a:gd name="connsiteX73" fmla="*/ 6514764 w 11855435"/>
              <a:gd name="connsiteY73" fmla="*/ 3381053 h 3922026"/>
              <a:gd name="connsiteX74" fmla="*/ 6623339 w 11855435"/>
              <a:gd name="connsiteY74" fmla="*/ 3454554 h 3922026"/>
              <a:gd name="connsiteX75" fmla="*/ 6624372 w 11855435"/>
              <a:gd name="connsiteY75" fmla="*/ 3455026 h 3922026"/>
              <a:gd name="connsiteX76" fmla="*/ 6636453 w 11855435"/>
              <a:gd name="connsiteY76" fmla="*/ 3439752 h 3922026"/>
              <a:gd name="connsiteX77" fmla="*/ 6653031 w 11855435"/>
              <a:gd name="connsiteY77" fmla="*/ 3420131 h 3922026"/>
              <a:gd name="connsiteX78" fmla="*/ 6655286 w 11855435"/>
              <a:gd name="connsiteY78" fmla="*/ 3417883 h 3922026"/>
              <a:gd name="connsiteX79" fmla="*/ 6546431 w 11855435"/>
              <a:gd name="connsiteY79" fmla="*/ 3371906 h 3922026"/>
              <a:gd name="connsiteX80" fmla="*/ 6526862 w 11855435"/>
              <a:gd name="connsiteY80" fmla="*/ 3361881 h 3922026"/>
              <a:gd name="connsiteX81" fmla="*/ 6686539 w 11855435"/>
              <a:gd name="connsiteY81" fmla="*/ 3345146 h 3922026"/>
              <a:gd name="connsiteX82" fmla="*/ 6694871 w 11855435"/>
              <a:gd name="connsiteY82" fmla="*/ 3353289 h 3922026"/>
              <a:gd name="connsiteX83" fmla="*/ 6696193 w 11855435"/>
              <a:gd name="connsiteY83" fmla="*/ 3354298 h 3922026"/>
              <a:gd name="connsiteX84" fmla="*/ 6700935 w 11855435"/>
              <a:gd name="connsiteY84" fmla="*/ 3348404 h 3922026"/>
              <a:gd name="connsiteX85" fmla="*/ 7418399 w 11855435"/>
              <a:gd name="connsiteY85" fmla="*/ 3325478 h 3922026"/>
              <a:gd name="connsiteX86" fmla="*/ 7407356 w 11855435"/>
              <a:gd name="connsiteY86" fmla="*/ 3326492 h 3922026"/>
              <a:gd name="connsiteX87" fmla="*/ 7404034 w 11855435"/>
              <a:gd name="connsiteY87" fmla="*/ 3327152 h 3922026"/>
              <a:gd name="connsiteX88" fmla="*/ 1300619 w 11855435"/>
              <a:gd name="connsiteY88" fmla="*/ 3181013 h 3922026"/>
              <a:gd name="connsiteX89" fmla="*/ 1265303 w 11855435"/>
              <a:gd name="connsiteY89" fmla="*/ 3186044 h 3922026"/>
              <a:gd name="connsiteX90" fmla="*/ 1258308 w 11855435"/>
              <a:gd name="connsiteY90" fmla="*/ 3186317 h 3922026"/>
              <a:gd name="connsiteX91" fmla="*/ 1274827 w 11855435"/>
              <a:gd name="connsiteY91" fmla="*/ 3187406 h 3922026"/>
              <a:gd name="connsiteX92" fmla="*/ 7992290 w 11855435"/>
              <a:gd name="connsiteY92" fmla="*/ 3175882 h 3922026"/>
              <a:gd name="connsiteX93" fmla="*/ 7991206 w 11855435"/>
              <a:gd name="connsiteY93" fmla="*/ 3176359 h 3922026"/>
              <a:gd name="connsiteX94" fmla="*/ 7992487 w 11855435"/>
              <a:gd name="connsiteY94" fmla="*/ 3176209 h 3922026"/>
              <a:gd name="connsiteX95" fmla="*/ 1377078 w 11855435"/>
              <a:gd name="connsiteY95" fmla="*/ 3170949 h 3922026"/>
              <a:gd name="connsiteX96" fmla="*/ 1345674 w 11855435"/>
              <a:gd name="connsiteY96" fmla="*/ 3174596 h 3922026"/>
              <a:gd name="connsiteX97" fmla="*/ 1303234 w 11855435"/>
              <a:gd name="connsiteY97" fmla="*/ 3180641 h 3922026"/>
              <a:gd name="connsiteX98" fmla="*/ 1332506 w 11855435"/>
              <a:gd name="connsiteY98" fmla="*/ 3178214 h 3922026"/>
              <a:gd name="connsiteX99" fmla="*/ 1395798 w 11855435"/>
              <a:gd name="connsiteY99" fmla="*/ 3174435 h 3922026"/>
              <a:gd name="connsiteX100" fmla="*/ 1375681 w 11855435"/>
              <a:gd name="connsiteY100" fmla="*/ 3172314 h 3922026"/>
              <a:gd name="connsiteX101" fmla="*/ 1432100 w 11855435"/>
              <a:gd name="connsiteY101" fmla="*/ 3168741 h 3922026"/>
              <a:gd name="connsiteX102" fmla="*/ 1430973 w 11855435"/>
              <a:gd name="connsiteY102" fmla="*/ 3170002 h 3922026"/>
              <a:gd name="connsiteX103" fmla="*/ 1432299 w 11855435"/>
              <a:gd name="connsiteY103" fmla="*/ 3175063 h 3922026"/>
              <a:gd name="connsiteX104" fmla="*/ 1445300 w 11855435"/>
              <a:gd name="connsiteY104" fmla="*/ 3172991 h 3922026"/>
              <a:gd name="connsiteX105" fmla="*/ 1445138 w 11855435"/>
              <a:gd name="connsiteY105" fmla="*/ 3172582 h 3922026"/>
              <a:gd name="connsiteX106" fmla="*/ 6753469 w 11855435"/>
              <a:gd name="connsiteY106" fmla="*/ 3135857 h 3922026"/>
              <a:gd name="connsiteX107" fmla="*/ 6674277 w 11855435"/>
              <a:gd name="connsiteY107" fmla="*/ 3156335 h 3922026"/>
              <a:gd name="connsiteX108" fmla="*/ 6484163 w 11855435"/>
              <a:gd name="connsiteY108" fmla="*/ 3244877 h 3922026"/>
              <a:gd name="connsiteX109" fmla="*/ 6457721 w 11855435"/>
              <a:gd name="connsiteY109" fmla="*/ 3258703 h 3922026"/>
              <a:gd name="connsiteX110" fmla="*/ 6525962 w 11855435"/>
              <a:gd name="connsiteY110" fmla="*/ 3282310 h 3922026"/>
              <a:gd name="connsiteX111" fmla="*/ 6555064 w 11855435"/>
              <a:gd name="connsiteY111" fmla="*/ 3285868 h 3922026"/>
              <a:gd name="connsiteX112" fmla="*/ 6588116 w 11855435"/>
              <a:gd name="connsiteY112" fmla="*/ 3312187 h 3922026"/>
              <a:gd name="connsiteX113" fmla="*/ 6610185 w 11855435"/>
              <a:gd name="connsiteY113" fmla="*/ 3325042 h 3922026"/>
              <a:gd name="connsiteX114" fmla="*/ 6607157 w 11855435"/>
              <a:gd name="connsiteY114" fmla="*/ 3273159 h 3922026"/>
              <a:gd name="connsiteX115" fmla="*/ 6620284 w 11855435"/>
              <a:gd name="connsiteY115" fmla="*/ 3270551 h 3922026"/>
              <a:gd name="connsiteX116" fmla="*/ 6639493 w 11855435"/>
              <a:gd name="connsiteY116" fmla="*/ 3260405 h 3922026"/>
              <a:gd name="connsiteX117" fmla="*/ 6638985 w 11855435"/>
              <a:gd name="connsiteY117" fmla="*/ 3241529 h 3922026"/>
              <a:gd name="connsiteX118" fmla="*/ 6714863 w 11855435"/>
              <a:gd name="connsiteY118" fmla="*/ 3171095 h 3922026"/>
              <a:gd name="connsiteX119" fmla="*/ 8260869 w 11855435"/>
              <a:gd name="connsiteY119" fmla="*/ 3095889 h 3922026"/>
              <a:gd name="connsiteX120" fmla="*/ 8254159 w 11855435"/>
              <a:gd name="connsiteY120" fmla="*/ 3097179 h 3922026"/>
              <a:gd name="connsiteX121" fmla="*/ 8206460 w 11855435"/>
              <a:gd name="connsiteY121" fmla="*/ 3105371 h 3922026"/>
              <a:gd name="connsiteX122" fmla="*/ 8004595 w 11855435"/>
              <a:gd name="connsiteY122" fmla="*/ 3170472 h 3922026"/>
              <a:gd name="connsiteX123" fmla="*/ 8002147 w 11855435"/>
              <a:gd name="connsiteY123" fmla="*/ 3171549 h 3922026"/>
              <a:gd name="connsiteX124" fmla="*/ 8002092 w 11855435"/>
              <a:gd name="connsiteY124" fmla="*/ 3172209 h 3922026"/>
              <a:gd name="connsiteX125" fmla="*/ 8060601 w 11855435"/>
              <a:gd name="connsiteY125" fmla="*/ 3161684 h 3922026"/>
              <a:gd name="connsiteX126" fmla="*/ 8090653 w 11855435"/>
              <a:gd name="connsiteY126" fmla="*/ 3150363 h 3922026"/>
              <a:gd name="connsiteX127" fmla="*/ 8124409 w 11855435"/>
              <a:gd name="connsiteY127" fmla="*/ 3141077 h 3922026"/>
              <a:gd name="connsiteX128" fmla="*/ 8113270 w 11855435"/>
              <a:gd name="connsiteY128" fmla="*/ 3142375 h 3922026"/>
              <a:gd name="connsiteX129" fmla="*/ 8116069 w 11855435"/>
              <a:gd name="connsiteY129" fmla="*/ 3138345 h 3922026"/>
              <a:gd name="connsiteX130" fmla="*/ 8140855 w 11855435"/>
              <a:gd name="connsiteY130" fmla="*/ 3129696 h 3922026"/>
              <a:gd name="connsiteX131" fmla="*/ 8145490 w 11855435"/>
              <a:gd name="connsiteY131" fmla="*/ 3130389 h 3922026"/>
              <a:gd name="connsiteX132" fmla="*/ 8144224 w 11855435"/>
              <a:gd name="connsiteY132" fmla="*/ 3137119 h 3922026"/>
              <a:gd name="connsiteX133" fmla="*/ 8174278 w 11855435"/>
              <a:gd name="connsiteY133" fmla="*/ 3125799 h 3922026"/>
              <a:gd name="connsiteX134" fmla="*/ 8208966 w 11855435"/>
              <a:gd name="connsiteY134" fmla="*/ 3115170 h 3922026"/>
              <a:gd name="connsiteX135" fmla="*/ 8211437 w 11855435"/>
              <a:gd name="connsiteY135" fmla="*/ 3116527 h 3922026"/>
              <a:gd name="connsiteX136" fmla="*/ 8231583 w 11855435"/>
              <a:gd name="connsiteY136" fmla="*/ 3107184 h 3922026"/>
              <a:gd name="connsiteX137" fmla="*/ 8246761 w 11855435"/>
              <a:gd name="connsiteY137" fmla="*/ 3102534 h 3922026"/>
              <a:gd name="connsiteX138" fmla="*/ 8882730 w 11855435"/>
              <a:gd name="connsiteY138" fmla="*/ 2981788 h 3922026"/>
              <a:gd name="connsiteX139" fmla="*/ 8869615 w 11855435"/>
              <a:gd name="connsiteY139" fmla="*/ 2985439 h 3922026"/>
              <a:gd name="connsiteX140" fmla="*/ 8874483 w 11855435"/>
              <a:gd name="connsiteY140" fmla="*/ 2985437 h 3922026"/>
              <a:gd name="connsiteX141" fmla="*/ 8881150 w 11855435"/>
              <a:gd name="connsiteY141" fmla="*/ 2984008 h 3922026"/>
              <a:gd name="connsiteX142" fmla="*/ 8928053 w 11855435"/>
              <a:gd name="connsiteY142" fmla="*/ 2972195 h 3922026"/>
              <a:gd name="connsiteX143" fmla="*/ 8927280 w 11855435"/>
              <a:gd name="connsiteY143" fmla="*/ 2972271 h 3922026"/>
              <a:gd name="connsiteX144" fmla="*/ 8926152 w 11855435"/>
              <a:gd name="connsiteY144" fmla="*/ 2972868 h 3922026"/>
              <a:gd name="connsiteX145" fmla="*/ 8913625 w 11855435"/>
              <a:gd name="connsiteY145" fmla="*/ 2977626 h 3922026"/>
              <a:gd name="connsiteX146" fmla="*/ 8924962 w 11855435"/>
              <a:gd name="connsiteY146" fmla="*/ 2975689 h 3922026"/>
              <a:gd name="connsiteX147" fmla="*/ 8928653 w 11855435"/>
              <a:gd name="connsiteY147" fmla="*/ 2976240 h 3922026"/>
              <a:gd name="connsiteX148" fmla="*/ 8929587 w 11855435"/>
              <a:gd name="connsiteY148" fmla="*/ 2974898 h 3922026"/>
              <a:gd name="connsiteX149" fmla="*/ 8924962 w 11855435"/>
              <a:gd name="connsiteY149" fmla="*/ 2975689 h 3922026"/>
              <a:gd name="connsiteX150" fmla="*/ 8924016 w 11855435"/>
              <a:gd name="connsiteY150" fmla="*/ 2975547 h 3922026"/>
              <a:gd name="connsiteX151" fmla="*/ 8927118 w 11855435"/>
              <a:gd name="connsiteY151" fmla="*/ 2973539 h 3922026"/>
              <a:gd name="connsiteX152" fmla="*/ 8928053 w 11855435"/>
              <a:gd name="connsiteY152" fmla="*/ 2972195 h 3922026"/>
              <a:gd name="connsiteX153" fmla="*/ 8972682 w 11855435"/>
              <a:gd name="connsiteY153" fmla="*/ 2956739 h 3922026"/>
              <a:gd name="connsiteX154" fmla="*/ 8962729 w 11855435"/>
              <a:gd name="connsiteY154" fmla="*/ 2959511 h 3922026"/>
              <a:gd name="connsiteX155" fmla="*/ 8973584 w 11855435"/>
              <a:gd name="connsiteY155" fmla="*/ 2958246 h 3922026"/>
              <a:gd name="connsiteX156" fmla="*/ 9095904 w 11855435"/>
              <a:gd name="connsiteY156" fmla="*/ 2922203 h 3922026"/>
              <a:gd name="connsiteX157" fmla="*/ 9070262 w 11855435"/>
              <a:gd name="connsiteY157" fmla="*/ 2929568 h 3922026"/>
              <a:gd name="connsiteX158" fmla="*/ 8983227 w 11855435"/>
              <a:gd name="connsiteY158" fmla="*/ 2953803 h 3922026"/>
              <a:gd name="connsiteX159" fmla="*/ 8983190 w 11855435"/>
              <a:gd name="connsiteY159" fmla="*/ 2954245 h 3922026"/>
              <a:gd name="connsiteX160" fmla="*/ 9041698 w 11855435"/>
              <a:gd name="connsiteY160" fmla="*/ 2943720 h 3922026"/>
              <a:gd name="connsiteX161" fmla="*/ 9071752 w 11855435"/>
              <a:gd name="connsiteY161" fmla="*/ 2932398 h 3922026"/>
              <a:gd name="connsiteX162" fmla="*/ 9105508 w 11855435"/>
              <a:gd name="connsiteY162" fmla="*/ 2923114 h 3922026"/>
              <a:gd name="connsiteX163" fmla="*/ 9094366 w 11855435"/>
              <a:gd name="connsiteY163" fmla="*/ 2924412 h 3922026"/>
              <a:gd name="connsiteX164" fmla="*/ 9243874 w 11855435"/>
              <a:gd name="connsiteY164" fmla="*/ 2877028 h 3922026"/>
              <a:gd name="connsiteX165" fmla="*/ 9172813 w 11855435"/>
              <a:gd name="connsiteY165" fmla="*/ 2900109 h 3922026"/>
              <a:gd name="connsiteX166" fmla="*/ 9125896 w 11855435"/>
              <a:gd name="connsiteY166" fmla="*/ 2913586 h 3922026"/>
              <a:gd name="connsiteX167" fmla="*/ 9123979 w 11855435"/>
              <a:gd name="connsiteY167" fmla="*/ 2916793 h 3922026"/>
              <a:gd name="connsiteX168" fmla="*/ 9125322 w 11855435"/>
              <a:gd name="connsiteY168" fmla="*/ 2919157 h 3922026"/>
              <a:gd name="connsiteX169" fmla="*/ 9155376 w 11855435"/>
              <a:gd name="connsiteY169" fmla="*/ 2907836 h 3922026"/>
              <a:gd name="connsiteX170" fmla="*/ 9190066 w 11855435"/>
              <a:gd name="connsiteY170" fmla="*/ 2897207 h 3922026"/>
              <a:gd name="connsiteX171" fmla="*/ 9192534 w 11855435"/>
              <a:gd name="connsiteY171" fmla="*/ 2898564 h 3922026"/>
              <a:gd name="connsiteX172" fmla="*/ 9212681 w 11855435"/>
              <a:gd name="connsiteY172" fmla="*/ 2889220 h 3922026"/>
              <a:gd name="connsiteX173" fmla="*/ 9227860 w 11855435"/>
              <a:gd name="connsiteY173" fmla="*/ 2884571 h 3922026"/>
              <a:gd name="connsiteX174" fmla="*/ 767155 w 11855435"/>
              <a:gd name="connsiteY174" fmla="*/ 2160576 h 3922026"/>
              <a:gd name="connsiteX175" fmla="*/ 722582 w 11855435"/>
              <a:gd name="connsiteY175" fmla="*/ 2164245 h 3922026"/>
              <a:gd name="connsiteX176" fmla="*/ 722470 w 11855435"/>
              <a:gd name="connsiteY176" fmla="*/ 2164218 h 3922026"/>
              <a:gd name="connsiteX177" fmla="*/ 718376 w 11855435"/>
              <a:gd name="connsiteY177" fmla="*/ 2164591 h 3922026"/>
              <a:gd name="connsiteX178" fmla="*/ 722582 w 11855435"/>
              <a:gd name="connsiteY178" fmla="*/ 2164245 h 3922026"/>
              <a:gd name="connsiteX179" fmla="*/ 728436 w 11855435"/>
              <a:gd name="connsiteY179" fmla="*/ 2165650 h 3922026"/>
              <a:gd name="connsiteX180" fmla="*/ 718021 w 11855435"/>
              <a:gd name="connsiteY180" fmla="*/ 2168570 h 3922026"/>
              <a:gd name="connsiteX181" fmla="*/ 713925 w 11855435"/>
              <a:gd name="connsiteY181" fmla="*/ 2168944 h 3922026"/>
              <a:gd name="connsiteX182" fmla="*/ 715797 w 11855435"/>
              <a:gd name="connsiteY182" fmla="*/ 2170748 h 3922026"/>
              <a:gd name="connsiteX183" fmla="*/ 766438 w 11855435"/>
              <a:gd name="connsiteY183" fmla="*/ 2169353 h 3922026"/>
              <a:gd name="connsiteX184" fmla="*/ 790324 w 11855435"/>
              <a:gd name="connsiteY184" fmla="*/ 2169214 h 3922026"/>
              <a:gd name="connsiteX185" fmla="*/ 781379 w 11855435"/>
              <a:gd name="connsiteY185" fmla="*/ 2167186 h 3922026"/>
              <a:gd name="connsiteX186" fmla="*/ 585934 w 11855435"/>
              <a:gd name="connsiteY186" fmla="*/ 2137394 h 3922026"/>
              <a:gd name="connsiteX187" fmla="*/ 596852 w 11855435"/>
              <a:gd name="connsiteY187" fmla="*/ 2138130 h 3922026"/>
              <a:gd name="connsiteX188" fmla="*/ 627600 w 11855435"/>
              <a:gd name="connsiteY188" fmla="*/ 2143477 h 3922026"/>
              <a:gd name="connsiteX189" fmla="*/ 654416 w 11855435"/>
              <a:gd name="connsiteY189" fmla="*/ 2144391 h 3922026"/>
              <a:gd name="connsiteX190" fmla="*/ 646928 w 11855435"/>
              <a:gd name="connsiteY190" fmla="*/ 2143409 h 3922026"/>
              <a:gd name="connsiteX191" fmla="*/ 598307 w 11855435"/>
              <a:gd name="connsiteY191" fmla="*/ 2137660 h 3922026"/>
              <a:gd name="connsiteX192" fmla="*/ 10279644 w 11855435"/>
              <a:gd name="connsiteY192" fmla="*/ 1989721 h 3922026"/>
              <a:gd name="connsiteX193" fmla="*/ 10220638 w 11855435"/>
              <a:gd name="connsiteY193" fmla="*/ 2003503 h 3922026"/>
              <a:gd name="connsiteX194" fmla="*/ 10216712 w 11855435"/>
              <a:gd name="connsiteY194" fmla="*/ 1998406 h 3922026"/>
              <a:gd name="connsiteX195" fmla="*/ 10186050 w 11855435"/>
              <a:gd name="connsiteY195" fmla="*/ 2005009 h 3922026"/>
              <a:gd name="connsiteX196" fmla="*/ 10172652 w 11855435"/>
              <a:gd name="connsiteY196" fmla="*/ 2029852 h 3922026"/>
              <a:gd name="connsiteX197" fmla="*/ 10209341 w 11855435"/>
              <a:gd name="connsiteY197" fmla="*/ 2020115 h 3922026"/>
              <a:gd name="connsiteX198" fmla="*/ 10283234 w 11855435"/>
              <a:gd name="connsiteY198" fmla="*/ 2001085 h 3922026"/>
              <a:gd name="connsiteX199" fmla="*/ 10283083 w 11855435"/>
              <a:gd name="connsiteY199" fmla="*/ 1999660 h 3922026"/>
              <a:gd name="connsiteX200" fmla="*/ 549655 w 11855435"/>
              <a:gd name="connsiteY200" fmla="*/ 1827360 h 3922026"/>
              <a:gd name="connsiteX201" fmla="*/ 542621 w 11855435"/>
              <a:gd name="connsiteY201" fmla="*/ 1829333 h 3922026"/>
              <a:gd name="connsiteX202" fmla="*/ 538528 w 11855435"/>
              <a:gd name="connsiteY202" fmla="*/ 1829705 h 3922026"/>
              <a:gd name="connsiteX203" fmla="*/ 540395 w 11855435"/>
              <a:gd name="connsiteY203" fmla="*/ 1831508 h 3922026"/>
              <a:gd name="connsiteX204" fmla="*/ 575136 w 11855435"/>
              <a:gd name="connsiteY204" fmla="*/ 1830551 h 3922026"/>
              <a:gd name="connsiteX205" fmla="*/ 572921 w 11855435"/>
              <a:gd name="connsiteY205" fmla="*/ 1830260 h 3922026"/>
              <a:gd name="connsiteX206" fmla="*/ 10179428 w 11855435"/>
              <a:gd name="connsiteY206" fmla="*/ 1798865 h 3922026"/>
              <a:gd name="connsiteX207" fmla="*/ 10177622 w 11855435"/>
              <a:gd name="connsiteY207" fmla="*/ 1799260 h 3922026"/>
              <a:gd name="connsiteX208" fmla="*/ 10167277 w 11855435"/>
              <a:gd name="connsiteY208" fmla="*/ 1800965 h 3922026"/>
              <a:gd name="connsiteX209" fmla="*/ 10167401 w 11855435"/>
              <a:gd name="connsiteY209" fmla="*/ 1802298 h 3922026"/>
              <a:gd name="connsiteX210" fmla="*/ 10186538 w 11855435"/>
              <a:gd name="connsiteY210" fmla="*/ 1759320 h 3922026"/>
              <a:gd name="connsiteX211" fmla="*/ 10140792 w 11855435"/>
              <a:gd name="connsiteY211" fmla="*/ 1770978 h 3922026"/>
              <a:gd name="connsiteX212" fmla="*/ 10140935 w 11855435"/>
              <a:gd name="connsiteY212" fmla="*/ 1776263 h 3922026"/>
              <a:gd name="connsiteX213" fmla="*/ 10160313 w 11855435"/>
              <a:gd name="connsiteY213" fmla="*/ 1772411 h 3922026"/>
              <a:gd name="connsiteX214" fmla="*/ 10160389 w 11855435"/>
              <a:gd name="connsiteY214" fmla="*/ 1775234 h 3922026"/>
              <a:gd name="connsiteX215" fmla="*/ 10179605 w 11855435"/>
              <a:gd name="connsiteY215" fmla="*/ 1769288 h 3922026"/>
              <a:gd name="connsiteX216" fmla="*/ 10179760 w 11855435"/>
              <a:gd name="connsiteY216" fmla="*/ 1769288 h 3922026"/>
              <a:gd name="connsiteX217" fmla="*/ 10185080 w 11855435"/>
              <a:gd name="connsiteY217" fmla="*/ 1767596 h 3922026"/>
              <a:gd name="connsiteX218" fmla="*/ 10179605 w 11855435"/>
              <a:gd name="connsiteY218" fmla="*/ 1769288 h 3922026"/>
              <a:gd name="connsiteX219" fmla="*/ 10171376 w 11855435"/>
              <a:gd name="connsiteY219" fmla="*/ 1769351 h 3922026"/>
              <a:gd name="connsiteX220" fmla="*/ 10184279 w 11855435"/>
              <a:gd name="connsiteY220" fmla="*/ 1762643 h 3922026"/>
              <a:gd name="connsiteX221" fmla="*/ 10189601 w 11855435"/>
              <a:gd name="connsiteY221" fmla="*/ 1760951 h 3922026"/>
              <a:gd name="connsiteX222" fmla="*/ 10186538 w 11855435"/>
              <a:gd name="connsiteY222" fmla="*/ 1759320 h 3922026"/>
              <a:gd name="connsiteX223" fmla="*/ 10449585 w 11855435"/>
              <a:gd name="connsiteY223" fmla="*/ 1718827 h 3922026"/>
              <a:gd name="connsiteX224" fmla="*/ 10423710 w 11855435"/>
              <a:gd name="connsiteY224" fmla="*/ 1723551 h 3922026"/>
              <a:gd name="connsiteX225" fmla="*/ 10434016 w 11855435"/>
              <a:gd name="connsiteY225" fmla="*/ 1723334 h 3922026"/>
              <a:gd name="connsiteX226" fmla="*/ 10554924 w 11855435"/>
              <a:gd name="connsiteY226" fmla="*/ 1701141 h 3922026"/>
              <a:gd name="connsiteX227" fmla="*/ 10414963 w 11855435"/>
              <a:gd name="connsiteY227" fmla="*/ 1735254 h 3922026"/>
              <a:gd name="connsiteX228" fmla="*/ 10410535 w 11855435"/>
              <a:gd name="connsiteY228" fmla="*/ 1729503 h 3922026"/>
              <a:gd name="connsiteX229" fmla="*/ 10417163 w 11855435"/>
              <a:gd name="connsiteY229" fmla="*/ 1724747 h 3922026"/>
              <a:gd name="connsiteX230" fmla="*/ 10392031 w 11855435"/>
              <a:gd name="connsiteY230" fmla="*/ 1729335 h 3922026"/>
              <a:gd name="connsiteX231" fmla="*/ 10382919 w 11855435"/>
              <a:gd name="connsiteY231" fmla="*/ 1728088 h 3922026"/>
              <a:gd name="connsiteX232" fmla="*/ 10380660 w 11855435"/>
              <a:gd name="connsiteY232" fmla="*/ 1731410 h 3922026"/>
              <a:gd name="connsiteX233" fmla="*/ 10392031 w 11855435"/>
              <a:gd name="connsiteY233" fmla="*/ 1729335 h 3922026"/>
              <a:gd name="connsiteX234" fmla="*/ 10394365 w 11855435"/>
              <a:gd name="connsiteY234" fmla="*/ 1729653 h 3922026"/>
              <a:gd name="connsiteX235" fmla="*/ 10386784 w 11855435"/>
              <a:gd name="connsiteY235" fmla="*/ 1734669 h 3922026"/>
              <a:gd name="connsiteX236" fmla="*/ 10384524 w 11855435"/>
              <a:gd name="connsiteY236" fmla="*/ 1737992 h 3922026"/>
              <a:gd name="connsiteX237" fmla="*/ 10454762 w 11855435"/>
              <a:gd name="connsiteY237" fmla="*/ 1732859 h 3922026"/>
              <a:gd name="connsiteX238" fmla="*/ 10457166 w 11855435"/>
              <a:gd name="connsiteY238" fmla="*/ 1732379 h 3922026"/>
              <a:gd name="connsiteX239" fmla="*/ 10463276 w 11855435"/>
              <a:gd name="connsiteY239" fmla="*/ 1732022 h 3922026"/>
              <a:gd name="connsiteX240" fmla="*/ 10495278 w 11855435"/>
              <a:gd name="connsiteY240" fmla="*/ 1727420 h 3922026"/>
              <a:gd name="connsiteX241" fmla="*/ 10547989 w 11855435"/>
              <a:gd name="connsiteY241" fmla="*/ 1711110 h 3922026"/>
              <a:gd name="connsiteX242" fmla="*/ 10548144 w 11855435"/>
              <a:gd name="connsiteY242" fmla="*/ 1711109 h 3922026"/>
              <a:gd name="connsiteX243" fmla="*/ 10553466 w 11855435"/>
              <a:gd name="connsiteY243" fmla="*/ 1709415 h 3922026"/>
              <a:gd name="connsiteX244" fmla="*/ 10547989 w 11855435"/>
              <a:gd name="connsiteY244" fmla="*/ 1711110 h 3922026"/>
              <a:gd name="connsiteX245" fmla="*/ 10539763 w 11855435"/>
              <a:gd name="connsiteY245" fmla="*/ 1711172 h 3922026"/>
              <a:gd name="connsiteX246" fmla="*/ 10552664 w 11855435"/>
              <a:gd name="connsiteY246" fmla="*/ 1704465 h 3922026"/>
              <a:gd name="connsiteX247" fmla="*/ 10557985 w 11855435"/>
              <a:gd name="connsiteY247" fmla="*/ 1702772 h 3922026"/>
              <a:gd name="connsiteX248" fmla="*/ 10554924 w 11855435"/>
              <a:gd name="connsiteY248" fmla="*/ 1701141 h 3922026"/>
              <a:gd name="connsiteX249" fmla="*/ 125645 w 11855435"/>
              <a:gd name="connsiteY249" fmla="*/ 1667285 h 3922026"/>
              <a:gd name="connsiteX250" fmla="*/ 125933 w 11855435"/>
              <a:gd name="connsiteY250" fmla="*/ 1667630 h 3922026"/>
              <a:gd name="connsiteX251" fmla="*/ 126626 w 11855435"/>
              <a:gd name="connsiteY251" fmla="*/ 1667532 h 3922026"/>
              <a:gd name="connsiteX252" fmla="*/ 405314 w 11855435"/>
              <a:gd name="connsiteY252" fmla="*/ 1654950 h 3922026"/>
              <a:gd name="connsiteX253" fmla="*/ 398629 w 11855435"/>
              <a:gd name="connsiteY253" fmla="*/ 1655401 h 3922026"/>
              <a:gd name="connsiteX254" fmla="*/ 408078 w 11855435"/>
              <a:gd name="connsiteY254" fmla="*/ 1655131 h 3922026"/>
              <a:gd name="connsiteX255" fmla="*/ 450282 w 11855435"/>
              <a:gd name="connsiteY255" fmla="*/ 1653104 h 3922026"/>
              <a:gd name="connsiteX256" fmla="*/ 446351 w 11855435"/>
              <a:gd name="connsiteY256" fmla="*/ 1654039 h 3922026"/>
              <a:gd name="connsiteX257" fmla="*/ 466140 w 11855435"/>
              <a:gd name="connsiteY257" fmla="*/ 1653475 h 3922026"/>
              <a:gd name="connsiteX258" fmla="*/ 468757 w 11855435"/>
              <a:gd name="connsiteY258" fmla="*/ 1653274 h 3922026"/>
              <a:gd name="connsiteX259" fmla="*/ 173072 w 11855435"/>
              <a:gd name="connsiteY259" fmla="*/ 1638239 h 3922026"/>
              <a:gd name="connsiteX260" fmla="*/ 179922 w 11855435"/>
              <a:gd name="connsiteY260" fmla="*/ 1640047 h 3922026"/>
              <a:gd name="connsiteX261" fmla="*/ 173441 w 11855435"/>
              <a:gd name="connsiteY261" fmla="*/ 1638308 h 3922026"/>
              <a:gd name="connsiteX262" fmla="*/ 549041 w 11855435"/>
              <a:gd name="connsiteY262" fmla="*/ 1627506 h 3922026"/>
              <a:gd name="connsiteX263" fmla="*/ 494070 w 11855435"/>
              <a:gd name="connsiteY263" fmla="*/ 1633686 h 3922026"/>
              <a:gd name="connsiteX264" fmla="*/ 436760 w 11855435"/>
              <a:gd name="connsiteY264" fmla="*/ 1637614 h 3922026"/>
              <a:gd name="connsiteX265" fmla="*/ 383523 w 11855435"/>
              <a:gd name="connsiteY265" fmla="*/ 1644009 h 3922026"/>
              <a:gd name="connsiteX266" fmla="*/ 383410 w 11855435"/>
              <a:gd name="connsiteY266" fmla="*/ 1643986 h 3922026"/>
              <a:gd name="connsiteX267" fmla="*/ 379304 w 11855435"/>
              <a:gd name="connsiteY267" fmla="*/ 1644515 h 3922026"/>
              <a:gd name="connsiteX268" fmla="*/ 383523 w 11855435"/>
              <a:gd name="connsiteY268" fmla="*/ 1644009 h 3922026"/>
              <a:gd name="connsiteX269" fmla="*/ 389472 w 11855435"/>
              <a:gd name="connsiteY269" fmla="*/ 1645176 h 3922026"/>
              <a:gd name="connsiteX270" fmla="*/ 379111 w 11855435"/>
              <a:gd name="connsiteY270" fmla="*/ 1648477 h 3922026"/>
              <a:gd name="connsiteX271" fmla="*/ 375005 w 11855435"/>
              <a:gd name="connsiteY271" fmla="*/ 1649006 h 3922026"/>
              <a:gd name="connsiteX272" fmla="*/ 376960 w 11855435"/>
              <a:gd name="connsiteY272" fmla="*/ 1650723 h 3922026"/>
              <a:gd name="connsiteX273" fmla="*/ 483322 w 11855435"/>
              <a:gd name="connsiteY273" fmla="*/ 1644914 h 3922026"/>
              <a:gd name="connsiteX274" fmla="*/ 485622 w 11855435"/>
              <a:gd name="connsiteY274" fmla="*/ 1650031 h 3922026"/>
              <a:gd name="connsiteX275" fmla="*/ 480922 w 11855435"/>
              <a:gd name="connsiteY275" fmla="*/ 1652340 h 3922026"/>
              <a:gd name="connsiteX276" fmla="*/ 514358 w 11855435"/>
              <a:gd name="connsiteY276" fmla="*/ 1649771 h 3922026"/>
              <a:gd name="connsiteX277" fmla="*/ 537203 w 11855435"/>
              <a:gd name="connsiteY277" fmla="*/ 1638987 h 3922026"/>
              <a:gd name="connsiteX278" fmla="*/ 9823551 w 11855435"/>
              <a:gd name="connsiteY278" fmla="*/ 1627213 h 3922026"/>
              <a:gd name="connsiteX279" fmla="*/ 9793067 w 11855435"/>
              <a:gd name="connsiteY279" fmla="*/ 1634981 h 3922026"/>
              <a:gd name="connsiteX280" fmla="*/ 9820263 w 11855435"/>
              <a:gd name="connsiteY280" fmla="*/ 1631072 h 3922026"/>
              <a:gd name="connsiteX281" fmla="*/ 9821294 w 11855435"/>
              <a:gd name="connsiteY281" fmla="*/ 1630536 h 3922026"/>
              <a:gd name="connsiteX282" fmla="*/ 9826614 w 11855435"/>
              <a:gd name="connsiteY282" fmla="*/ 1628842 h 3922026"/>
              <a:gd name="connsiteX283" fmla="*/ 9823551 w 11855435"/>
              <a:gd name="connsiteY283" fmla="*/ 1627213 h 3922026"/>
              <a:gd name="connsiteX284" fmla="*/ 9762853 w 11855435"/>
              <a:gd name="connsiteY284" fmla="*/ 1624132 h 3922026"/>
              <a:gd name="connsiteX285" fmla="*/ 9704528 w 11855435"/>
              <a:gd name="connsiteY285" fmla="*/ 1634780 h 3922026"/>
              <a:gd name="connsiteX286" fmla="*/ 9695418 w 11855435"/>
              <a:gd name="connsiteY286" fmla="*/ 1633534 h 3922026"/>
              <a:gd name="connsiteX287" fmla="*/ 9693158 w 11855435"/>
              <a:gd name="connsiteY287" fmla="*/ 1636855 h 3922026"/>
              <a:gd name="connsiteX288" fmla="*/ 9704528 w 11855435"/>
              <a:gd name="connsiteY288" fmla="*/ 1634780 h 3922026"/>
              <a:gd name="connsiteX289" fmla="*/ 9706863 w 11855435"/>
              <a:gd name="connsiteY289" fmla="*/ 1635099 h 3922026"/>
              <a:gd name="connsiteX290" fmla="*/ 9699281 w 11855435"/>
              <a:gd name="connsiteY290" fmla="*/ 1640115 h 3922026"/>
              <a:gd name="connsiteX291" fmla="*/ 9698184 w 11855435"/>
              <a:gd name="connsiteY291" fmla="*/ 1641728 h 3922026"/>
              <a:gd name="connsiteX292" fmla="*/ 9699841 w 11855435"/>
              <a:gd name="connsiteY292" fmla="*/ 1643232 h 3922026"/>
              <a:gd name="connsiteX293" fmla="*/ 9710282 w 11855435"/>
              <a:gd name="connsiteY293" fmla="*/ 1642468 h 3922026"/>
              <a:gd name="connsiteX294" fmla="*/ 9735678 w 11855435"/>
              <a:gd name="connsiteY294" fmla="*/ 1633845 h 3922026"/>
              <a:gd name="connsiteX295" fmla="*/ 10019933 w 11855435"/>
              <a:gd name="connsiteY295" fmla="*/ 1595979 h 3922026"/>
              <a:gd name="connsiteX296" fmla="*/ 10017674 w 11855435"/>
              <a:gd name="connsiteY296" fmla="*/ 1599301 h 3922026"/>
              <a:gd name="connsiteX297" fmla="*/ 10024481 w 11855435"/>
              <a:gd name="connsiteY297" fmla="*/ 1598059 h 3922026"/>
              <a:gd name="connsiteX298" fmla="*/ 10025495 w 11855435"/>
              <a:gd name="connsiteY298" fmla="*/ 1596740 h 3922026"/>
              <a:gd name="connsiteX299" fmla="*/ 605290 w 11855435"/>
              <a:gd name="connsiteY299" fmla="*/ 1592862 h 3922026"/>
              <a:gd name="connsiteX300" fmla="*/ 600050 w 11855435"/>
              <a:gd name="connsiteY300" fmla="*/ 1599128 h 3922026"/>
              <a:gd name="connsiteX301" fmla="*/ 600109 w 11855435"/>
              <a:gd name="connsiteY301" fmla="*/ 1599319 h 3922026"/>
              <a:gd name="connsiteX302" fmla="*/ 609905 w 11855435"/>
              <a:gd name="connsiteY302" fmla="*/ 1599263 h 3922026"/>
              <a:gd name="connsiteX303" fmla="*/ 601919 w 11855435"/>
              <a:gd name="connsiteY303" fmla="*/ 1590101 h 3922026"/>
              <a:gd name="connsiteX304" fmla="*/ 603786 w 11855435"/>
              <a:gd name="connsiteY304" fmla="*/ 1590777 h 3922026"/>
              <a:gd name="connsiteX305" fmla="*/ 603324 w 11855435"/>
              <a:gd name="connsiteY305" fmla="*/ 1590137 h 3922026"/>
              <a:gd name="connsiteX306" fmla="*/ 584974 w 11855435"/>
              <a:gd name="connsiteY306" fmla="*/ 1589667 h 3922026"/>
              <a:gd name="connsiteX307" fmla="*/ 571950 w 11855435"/>
              <a:gd name="connsiteY307" fmla="*/ 1590062 h 3922026"/>
              <a:gd name="connsiteX308" fmla="*/ 518871 w 11855435"/>
              <a:gd name="connsiteY308" fmla="*/ 1594430 h 3922026"/>
              <a:gd name="connsiteX309" fmla="*/ 518760 w 11855435"/>
              <a:gd name="connsiteY309" fmla="*/ 1594405 h 3922026"/>
              <a:gd name="connsiteX310" fmla="*/ 514665 w 11855435"/>
              <a:gd name="connsiteY310" fmla="*/ 1594776 h 3922026"/>
              <a:gd name="connsiteX311" fmla="*/ 518871 w 11855435"/>
              <a:gd name="connsiteY311" fmla="*/ 1594430 h 3922026"/>
              <a:gd name="connsiteX312" fmla="*/ 524726 w 11855435"/>
              <a:gd name="connsiteY312" fmla="*/ 1595835 h 3922026"/>
              <a:gd name="connsiteX313" fmla="*/ 514310 w 11855435"/>
              <a:gd name="connsiteY313" fmla="*/ 1598757 h 3922026"/>
              <a:gd name="connsiteX314" fmla="*/ 510215 w 11855435"/>
              <a:gd name="connsiteY314" fmla="*/ 1599130 h 3922026"/>
              <a:gd name="connsiteX315" fmla="*/ 512087 w 11855435"/>
              <a:gd name="connsiteY315" fmla="*/ 1600934 h 3922026"/>
              <a:gd name="connsiteX316" fmla="*/ 547968 w 11855435"/>
              <a:gd name="connsiteY316" fmla="*/ 1599944 h 3922026"/>
              <a:gd name="connsiteX317" fmla="*/ 550949 w 11855435"/>
              <a:gd name="connsiteY317" fmla="*/ 1596832 h 3922026"/>
              <a:gd name="connsiteX318" fmla="*/ 575337 w 11855435"/>
              <a:gd name="connsiteY318" fmla="*/ 1593447 h 3922026"/>
              <a:gd name="connsiteX319" fmla="*/ 592883 w 11855435"/>
              <a:gd name="connsiteY319" fmla="*/ 1589870 h 3922026"/>
              <a:gd name="connsiteX320" fmla="*/ 363590 w 11855435"/>
              <a:gd name="connsiteY320" fmla="*/ 1589123 h 3922026"/>
              <a:gd name="connsiteX321" fmla="*/ 366803 w 11855435"/>
              <a:gd name="connsiteY321" fmla="*/ 1590451 h 3922026"/>
              <a:gd name="connsiteX322" fmla="*/ 367905 w 11855435"/>
              <a:gd name="connsiteY322" fmla="*/ 1589372 h 3922026"/>
              <a:gd name="connsiteX323" fmla="*/ 9895796 w 11855435"/>
              <a:gd name="connsiteY323" fmla="*/ 1583287 h 3922026"/>
              <a:gd name="connsiteX324" fmla="*/ 9845723 w 11855435"/>
              <a:gd name="connsiteY324" fmla="*/ 1599811 h 3922026"/>
              <a:gd name="connsiteX325" fmla="*/ 9841654 w 11855435"/>
              <a:gd name="connsiteY325" fmla="*/ 1601578 h 3922026"/>
              <a:gd name="connsiteX326" fmla="*/ 9845390 w 11855435"/>
              <a:gd name="connsiteY326" fmla="*/ 1609180 h 3922026"/>
              <a:gd name="connsiteX327" fmla="*/ 9828599 w 11855435"/>
              <a:gd name="connsiteY327" fmla="*/ 1609387 h 3922026"/>
              <a:gd name="connsiteX328" fmla="*/ 9818269 w 11855435"/>
              <a:gd name="connsiteY328" fmla="*/ 1611719 h 3922026"/>
              <a:gd name="connsiteX329" fmla="*/ 9816092 w 11855435"/>
              <a:gd name="connsiteY329" fmla="*/ 1612665 h 3922026"/>
              <a:gd name="connsiteX330" fmla="*/ 9793587 w 11855435"/>
              <a:gd name="connsiteY330" fmla="*/ 1621791 h 3922026"/>
              <a:gd name="connsiteX331" fmla="*/ 9797133 w 11855435"/>
              <a:gd name="connsiteY331" fmla="*/ 1622489 h 3922026"/>
              <a:gd name="connsiteX332" fmla="*/ 9800681 w 11855435"/>
              <a:gd name="connsiteY332" fmla="*/ 1623184 h 3922026"/>
              <a:gd name="connsiteX333" fmla="*/ 9795760 w 11855435"/>
              <a:gd name="connsiteY333" fmla="*/ 1626124 h 3922026"/>
              <a:gd name="connsiteX334" fmla="*/ 9787291 w 11855435"/>
              <a:gd name="connsiteY334" fmla="*/ 1628365 h 3922026"/>
              <a:gd name="connsiteX335" fmla="*/ 9787576 w 11855435"/>
              <a:gd name="connsiteY335" fmla="*/ 1628420 h 3922026"/>
              <a:gd name="connsiteX336" fmla="*/ 9871875 w 11855435"/>
              <a:gd name="connsiteY336" fmla="*/ 1606829 h 3922026"/>
              <a:gd name="connsiteX337" fmla="*/ 9874833 w 11855435"/>
              <a:gd name="connsiteY337" fmla="*/ 1599673 h 3922026"/>
              <a:gd name="connsiteX338" fmla="*/ 9895796 w 11855435"/>
              <a:gd name="connsiteY338" fmla="*/ 1583287 h 3922026"/>
              <a:gd name="connsiteX339" fmla="*/ 10060097 w 11855435"/>
              <a:gd name="connsiteY339" fmla="*/ 1558209 h 3922026"/>
              <a:gd name="connsiteX340" fmla="*/ 10040235 w 11855435"/>
              <a:gd name="connsiteY340" fmla="*/ 1562846 h 3922026"/>
              <a:gd name="connsiteX341" fmla="*/ 9999818 w 11855435"/>
              <a:gd name="connsiteY341" fmla="*/ 1580293 h 3922026"/>
              <a:gd name="connsiteX342" fmla="*/ 9987840 w 11855435"/>
              <a:gd name="connsiteY342" fmla="*/ 1583065 h 3922026"/>
              <a:gd name="connsiteX343" fmla="*/ 10006884 w 11855435"/>
              <a:gd name="connsiteY343" fmla="*/ 1584508 h 3922026"/>
              <a:gd name="connsiteX344" fmla="*/ 10041305 w 11855435"/>
              <a:gd name="connsiteY344" fmla="*/ 1578911 h 3922026"/>
              <a:gd name="connsiteX345" fmla="*/ 10043193 w 11855435"/>
              <a:gd name="connsiteY345" fmla="*/ 1576959 h 3922026"/>
              <a:gd name="connsiteX346" fmla="*/ 10055344 w 11855435"/>
              <a:gd name="connsiteY346" fmla="*/ 1564400 h 3922026"/>
              <a:gd name="connsiteX347" fmla="*/ 10347623 w 11855435"/>
              <a:gd name="connsiteY347" fmla="*/ 1510611 h 3922026"/>
              <a:gd name="connsiteX348" fmla="*/ 10342352 w 11855435"/>
              <a:gd name="connsiteY348" fmla="*/ 1510900 h 3922026"/>
              <a:gd name="connsiteX349" fmla="*/ 10336055 w 11855435"/>
              <a:gd name="connsiteY349" fmla="*/ 1517473 h 3922026"/>
              <a:gd name="connsiteX350" fmla="*/ 10226532 w 11855435"/>
              <a:gd name="connsiteY350" fmla="*/ 1535009 h 3922026"/>
              <a:gd name="connsiteX351" fmla="*/ 10165592 w 11855435"/>
              <a:gd name="connsiteY351" fmla="*/ 1545006 h 3922026"/>
              <a:gd name="connsiteX352" fmla="*/ 10124753 w 11855435"/>
              <a:gd name="connsiteY352" fmla="*/ 1553389 h 3922026"/>
              <a:gd name="connsiteX353" fmla="*/ 10133826 w 11855435"/>
              <a:gd name="connsiteY353" fmla="*/ 1555695 h 3922026"/>
              <a:gd name="connsiteX354" fmla="*/ 10193220 w 11855435"/>
              <a:gd name="connsiteY354" fmla="*/ 1547135 h 3922026"/>
              <a:gd name="connsiteX355" fmla="*/ 10193551 w 11855435"/>
              <a:gd name="connsiteY355" fmla="*/ 1559387 h 3922026"/>
              <a:gd name="connsiteX356" fmla="*/ 10180760 w 11855435"/>
              <a:gd name="connsiteY356" fmla="*/ 1574581 h 3922026"/>
              <a:gd name="connsiteX357" fmla="*/ 10226394 w 11855435"/>
              <a:gd name="connsiteY357" fmla="*/ 1565510 h 3922026"/>
              <a:gd name="connsiteX358" fmla="*/ 10321208 w 11855435"/>
              <a:gd name="connsiteY358" fmla="*/ 1528820 h 3922026"/>
              <a:gd name="connsiteX359" fmla="*/ 986828 w 11855435"/>
              <a:gd name="connsiteY359" fmla="*/ 1215065 h 3922026"/>
              <a:gd name="connsiteX360" fmla="*/ 972125 w 11855435"/>
              <a:gd name="connsiteY360" fmla="*/ 1220412 h 3922026"/>
              <a:gd name="connsiteX361" fmla="*/ 987502 w 11855435"/>
              <a:gd name="connsiteY361" fmla="*/ 1218625 h 3922026"/>
              <a:gd name="connsiteX362" fmla="*/ 1014037 w 11855435"/>
              <a:gd name="connsiteY362" fmla="*/ 1218515 h 3922026"/>
              <a:gd name="connsiteX363" fmla="*/ 1006033 w 11855435"/>
              <a:gd name="connsiteY363" fmla="*/ 1216578 h 3922026"/>
              <a:gd name="connsiteX364" fmla="*/ 986828 w 11855435"/>
              <a:gd name="connsiteY364" fmla="*/ 1215065 h 3922026"/>
              <a:gd name="connsiteX365" fmla="*/ 10692267 w 11855435"/>
              <a:gd name="connsiteY365" fmla="*/ 1107303 h 3922026"/>
              <a:gd name="connsiteX366" fmla="*/ 10651982 w 11855435"/>
              <a:gd name="connsiteY366" fmla="*/ 1112752 h 3922026"/>
              <a:gd name="connsiteX367" fmla="*/ 10650636 w 11855435"/>
              <a:gd name="connsiteY367" fmla="*/ 1114552 h 3922026"/>
              <a:gd name="connsiteX368" fmla="*/ 10651642 w 11855435"/>
              <a:gd name="connsiteY368" fmla="*/ 1117111 h 3922026"/>
              <a:gd name="connsiteX369" fmla="*/ 10682242 w 11855435"/>
              <a:gd name="connsiteY369" fmla="*/ 1109205 h 3922026"/>
              <a:gd name="connsiteX370" fmla="*/ 10723886 w 11855435"/>
              <a:gd name="connsiteY370" fmla="*/ 1102775 h 3922026"/>
              <a:gd name="connsiteX371" fmla="*/ 10718568 w 11855435"/>
              <a:gd name="connsiteY371" fmla="*/ 1103543 h 3922026"/>
              <a:gd name="connsiteX372" fmla="*/ 10719483 w 11855435"/>
              <a:gd name="connsiteY372" fmla="*/ 1104229 h 3922026"/>
              <a:gd name="connsiteX373" fmla="*/ 10723465 w 11855435"/>
              <a:gd name="connsiteY373" fmla="*/ 730421 h 3922026"/>
              <a:gd name="connsiteX374" fmla="*/ 10678082 w 11855435"/>
              <a:gd name="connsiteY374" fmla="*/ 740321 h 3922026"/>
              <a:gd name="connsiteX375" fmla="*/ 10612282 w 11855435"/>
              <a:gd name="connsiteY375" fmla="*/ 751172 h 3922026"/>
              <a:gd name="connsiteX376" fmla="*/ 10600535 w 11855435"/>
              <a:gd name="connsiteY376" fmla="*/ 754811 h 3922026"/>
              <a:gd name="connsiteX377" fmla="*/ 10572464 w 11855435"/>
              <a:gd name="connsiteY377" fmla="*/ 768390 h 3922026"/>
              <a:gd name="connsiteX378" fmla="*/ 10556519 w 11855435"/>
              <a:gd name="connsiteY378" fmla="*/ 773333 h 3922026"/>
              <a:gd name="connsiteX379" fmla="*/ 10533007 w 11855435"/>
              <a:gd name="connsiteY379" fmla="*/ 791409 h 3922026"/>
              <a:gd name="connsiteX380" fmla="*/ 10546312 w 11855435"/>
              <a:gd name="connsiteY380" fmla="*/ 795422 h 3922026"/>
              <a:gd name="connsiteX381" fmla="*/ 10631032 w 11855435"/>
              <a:gd name="connsiteY381" fmla="*/ 790899 h 3922026"/>
              <a:gd name="connsiteX382" fmla="*/ 10631530 w 11855435"/>
              <a:gd name="connsiteY382" fmla="*/ 809445 h 3922026"/>
              <a:gd name="connsiteX383" fmla="*/ 10664206 w 11855435"/>
              <a:gd name="connsiteY383" fmla="*/ 809274 h 3922026"/>
              <a:gd name="connsiteX384" fmla="*/ 10651586 w 11855435"/>
              <a:gd name="connsiteY384" fmla="*/ 830760 h 3922026"/>
              <a:gd name="connsiteX385" fmla="*/ 10680522 w 11855435"/>
              <a:gd name="connsiteY385" fmla="*/ 840488 h 3922026"/>
              <a:gd name="connsiteX386" fmla="*/ 10691312 w 11855435"/>
              <a:gd name="connsiteY386" fmla="*/ 845369 h 3922026"/>
              <a:gd name="connsiteX387" fmla="*/ 10722557 w 11855435"/>
              <a:gd name="connsiteY387" fmla="*/ 842547 h 3922026"/>
              <a:gd name="connsiteX388" fmla="*/ 10745885 w 11855435"/>
              <a:gd name="connsiteY388" fmla="*/ 845908 h 3922026"/>
              <a:gd name="connsiteX389" fmla="*/ 10858672 w 11855435"/>
              <a:gd name="connsiteY389" fmla="*/ 833684 h 3922026"/>
              <a:gd name="connsiteX390" fmla="*/ 10861542 w 11855435"/>
              <a:gd name="connsiteY390" fmla="*/ 830789 h 3922026"/>
              <a:gd name="connsiteX391" fmla="*/ 10864044 w 11855435"/>
              <a:gd name="connsiteY391" fmla="*/ 833101 h 3922026"/>
              <a:gd name="connsiteX392" fmla="*/ 10874786 w 11855435"/>
              <a:gd name="connsiteY392" fmla="*/ 831937 h 3922026"/>
              <a:gd name="connsiteX393" fmla="*/ 10871916 w 11855435"/>
              <a:gd name="connsiteY393" fmla="*/ 834829 h 3922026"/>
              <a:gd name="connsiteX394" fmla="*/ 10866546 w 11855435"/>
              <a:gd name="connsiteY394" fmla="*/ 835412 h 3922026"/>
              <a:gd name="connsiteX395" fmla="*/ 10900903 w 11855435"/>
              <a:gd name="connsiteY395" fmla="*/ 839433 h 3922026"/>
              <a:gd name="connsiteX396" fmla="*/ 10792384 w 11855435"/>
              <a:gd name="connsiteY396" fmla="*/ 866689 h 3922026"/>
              <a:gd name="connsiteX397" fmla="*/ 10803861 w 11855435"/>
              <a:gd name="connsiteY397" fmla="*/ 855116 h 3922026"/>
              <a:gd name="connsiteX398" fmla="*/ 10791755 w 11855435"/>
              <a:gd name="connsiteY398" fmla="*/ 855692 h 3922026"/>
              <a:gd name="connsiteX399" fmla="*/ 10789591 w 11855435"/>
              <a:gd name="connsiteY399" fmla="*/ 856262 h 3922026"/>
              <a:gd name="connsiteX400" fmla="*/ 10737482 w 11855435"/>
              <a:gd name="connsiteY400" fmla="*/ 869950 h 3922026"/>
              <a:gd name="connsiteX401" fmla="*/ 10725183 w 11855435"/>
              <a:gd name="connsiteY401" fmla="*/ 903358 h 3922026"/>
              <a:gd name="connsiteX402" fmla="*/ 10759862 w 11855435"/>
              <a:gd name="connsiteY402" fmla="*/ 921091 h 3922026"/>
              <a:gd name="connsiteX403" fmla="*/ 10760470 w 11855435"/>
              <a:gd name="connsiteY403" fmla="*/ 922938 h 3922026"/>
              <a:gd name="connsiteX404" fmla="*/ 10805268 w 11855435"/>
              <a:gd name="connsiteY404" fmla="*/ 925104 h 3922026"/>
              <a:gd name="connsiteX405" fmla="*/ 10811223 w 11855435"/>
              <a:gd name="connsiteY405" fmla="*/ 924572 h 3922026"/>
              <a:gd name="connsiteX406" fmla="*/ 10811206 w 11855435"/>
              <a:gd name="connsiteY406" fmla="*/ 923878 h 3922026"/>
              <a:gd name="connsiteX407" fmla="*/ 10817582 w 11855435"/>
              <a:gd name="connsiteY407" fmla="*/ 903967 h 3922026"/>
              <a:gd name="connsiteX408" fmla="*/ 10830372 w 11855435"/>
              <a:gd name="connsiteY408" fmla="*/ 888772 h 3922026"/>
              <a:gd name="connsiteX409" fmla="*/ 10901304 w 11855435"/>
              <a:gd name="connsiteY409" fmla="*/ 862351 h 3922026"/>
              <a:gd name="connsiteX410" fmla="*/ 10906212 w 11855435"/>
              <a:gd name="connsiteY410" fmla="*/ 811103 h 3922026"/>
              <a:gd name="connsiteX411" fmla="*/ 10893548 w 11855435"/>
              <a:gd name="connsiteY411" fmla="*/ 807628 h 3922026"/>
              <a:gd name="connsiteX412" fmla="*/ 10747928 w 11855435"/>
              <a:gd name="connsiteY412" fmla="*/ 767660 h 3922026"/>
              <a:gd name="connsiteX413" fmla="*/ 10728551 w 11855435"/>
              <a:gd name="connsiteY413" fmla="*/ 771512 h 3922026"/>
              <a:gd name="connsiteX414" fmla="*/ 10686996 w 11855435"/>
              <a:gd name="connsiteY414" fmla="*/ 700382 h 3922026"/>
              <a:gd name="connsiteX415" fmla="*/ 10620161 w 11855435"/>
              <a:gd name="connsiteY415" fmla="*/ 717415 h 3922026"/>
              <a:gd name="connsiteX416" fmla="*/ 10611004 w 11855435"/>
              <a:gd name="connsiteY416" fmla="*/ 719552 h 3922026"/>
              <a:gd name="connsiteX417" fmla="*/ 10612754 w 11855435"/>
              <a:gd name="connsiteY417" fmla="*/ 721702 h 3922026"/>
              <a:gd name="connsiteX418" fmla="*/ 10620900 w 11855435"/>
              <a:gd name="connsiteY418" fmla="*/ 728657 h 3922026"/>
              <a:gd name="connsiteX419" fmla="*/ 10680064 w 11855435"/>
              <a:gd name="connsiteY419" fmla="*/ 710351 h 3922026"/>
              <a:gd name="connsiteX420" fmla="*/ 10680218 w 11855435"/>
              <a:gd name="connsiteY420" fmla="*/ 710350 h 3922026"/>
              <a:gd name="connsiteX421" fmla="*/ 10685539 w 11855435"/>
              <a:gd name="connsiteY421" fmla="*/ 708656 h 3922026"/>
              <a:gd name="connsiteX422" fmla="*/ 10680064 w 11855435"/>
              <a:gd name="connsiteY422" fmla="*/ 710351 h 3922026"/>
              <a:gd name="connsiteX423" fmla="*/ 10671834 w 11855435"/>
              <a:gd name="connsiteY423" fmla="*/ 710413 h 3922026"/>
              <a:gd name="connsiteX424" fmla="*/ 10684735 w 11855435"/>
              <a:gd name="connsiteY424" fmla="*/ 703705 h 3922026"/>
              <a:gd name="connsiteX425" fmla="*/ 10690059 w 11855435"/>
              <a:gd name="connsiteY425" fmla="*/ 702011 h 3922026"/>
              <a:gd name="connsiteX426" fmla="*/ 10686996 w 11855435"/>
              <a:gd name="connsiteY426" fmla="*/ 700382 h 3922026"/>
              <a:gd name="connsiteX427" fmla="*/ 10665113 w 11855435"/>
              <a:gd name="connsiteY427" fmla="*/ 605865 h 3922026"/>
              <a:gd name="connsiteX428" fmla="*/ 10556295 w 11855435"/>
              <a:gd name="connsiteY428" fmla="*/ 699217 h 3922026"/>
              <a:gd name="connsiteX429" fmla="*/ 10556803 w 11855435"/>
              <a:gd name="connsiteY429" fmla="*/ 718095 h 3922026"/>
              <a:gd name="connsiteX430" fmla="*/ 10593640 w 11855435"/>
              <a:gd name="connsiteY430" fmla="*/ 710772 h 3922026"/>
              <a:gd name="connsiteX431" fmla="*/ 10593975 w 11855435"/>
              <a:gd name="connsiteY431" fmla="*/ 710409 h 3922026"/>
              <a:gd name="connsiteX432" fmla="*/ 10648141 w 11855435"/>
              <a:gd name="connsiteY432" fmla="*/ 702329 h 3922026"/>
              <a:gd name="connsiteX433" fmla="*/ 10713244 w 11855435"/>
              <a:gd name="connsiteY433" fmla="*/ 685653 h 3922026"/>
              <a:gd name="connsiteX434" fmla="*/ 10710277 w 11855435"/>
              <a:gd name="connsiteY434" fmla="*/ 673310 h 3922026"/>
              <a:gd name="connsiteX435" fmla="*/ 10678224 w 11855435"/>
              <a:gd name="connsiteY435" fmla="*/ 606060 h 3922026"/>
              <a:gd name="connsiteX436" fmla="*/ 10665113 w 11855435"/>
              <a:gd name="connsiteY436" fmla="*/ 605865 h 3922026"/>
              <a:gd name="connsiteX437" fmla="*/ 7316183 w 11855435"/>
              <a:gd name="connsiteY437" fmla="*/ 572292 h 3922026"/>
              <a:gd name="connsiteX438" fmla="*/ 7287524 w 11855435"/>
              <a:gd name="connsiteY438" fmla="*/ 577897 h 3922026"/>
              <a:gd name="connsiteX439" fmla="*/ 7224041 w 11855435"/>
              <a:gd name="connsiteY439" fmla="*/ 601233 h 3922026"/>
              <a:gd name="connsiteX440" fmla="*/ 7199129 w 11855435"/>
              <a:gd name="connsiteY440" fmla="*/ 619522 h 3922026"/>
              <a:gd name="connsiteX441" fmla="*/ 7221896 w 11855435"/>
              <a:gd name="connsiteY441" fmla="*/ 646074 h 3922026"/>
              <a:gd name="connsiteX442" fmla="*/ 7246865 w 11855435"/>
              <a:gd name="connsiteY442" fmla="*/ 646479 h 3922026"/>
              <a:gd name="connsiteX443" fmla="*/ 7264660 w 11855435"/>
              <a:gd name="connsiteY443" fmla="*/ 619725 h 3922026"/>
              <a:gd name="connsiteX444" fmla="*/ 7281083 w 11855435"/>
              <a:gd name="connsiteY444" fmla="*/ 593572 h 3922026"/>
              <a:gd name="connsiteX445" fmla="*/ 9532383 w 11855435"/>
              <a:gd name="connsiteY445" fmla="*/ 551708 h 3922026"/>
              <a:gd name="connsiteX446" fmla="*/ 9510602 w 11855435"/>
              <a:gd name="connsiteY446" fmla="*/ 553016 h 3922026"/>
              <a:gd name="connsiteX447" fmla="*/ 9498512 w 11855435"/>
              <a:gd name="connsiteY447" fmla="*/ 562045 h 3922026"/>
              <a:gd name="connsiteX448" fmla="*/ 9483428 w 11855435"/>
              <a:gd name="connsiteY448" fmla="*/ 568643 h 3922026"/>
              <a:gd name="connsiteX449" fmla="*/ 9507761 w 11855435"/>
              <a:gd name="connsiteY449" fmla="*/ 564981 h 3922026"/>
              <a:gd name="connsiteX450" fmla="*/ 9518101 w 11855435"/>
              <a:gd name="connsiteY450" fmla="*/ 559204 h 3922026"/>
              <a:gd name="connsiteX451" fmla="*/ 9542838 w 11855435"/>
              <a:gd name="connsiteY451" fmla="*/ 552679 h 3922026"/>
              <a:gd name="connsiteX452" fmla="*/ 9604918 w 11855435"/>
              <a:gd name="connsiteY452" fmla="*/ 535599 h 3922026"/>
              <a:gd name="connsiteX453" fmla="*/ 9584727 w 11855435"/>
              <a:gd name="connsiteY453" fmla="*/ 539223 h 3922026"/>
              <a:gd name="connsiteX454" fmla="*/ 9558650 w 11855435"/>
              <a:gd name="connsiteY454" fmla="*/ 549127 h 3922026"/>
              <a:gd name="connsiteX455" fmla="*/ 9578594 w 11855435"/>
              <a:gd name="connsiteY455" fmla="*/ 545344 h 3922026"/>
              <a:gd name="connsiteX456" fmla="*/ 9598929 w 11855435"/>
              <a:gd name="connsiteY456" fmla="*/ 539675 h 3922026"/>
              <a:gd name="connsiteX457" fmla="*/ 9603002 w 11855435"/>
              <a:gd name="connsiteY457" fmla="*/ 538486 h 3922026"/>
              <a:gd name="connsiteX458" fmla="*/ 8977884 w 11855435"/>
              <a:gd name="connsiteY458" fmla="*/ 516074 h 3922026"/>
              <a:gd name="connsiteX459" fmla="*/ 8949515 w 11855435"/>
              <a:gd name="connsiteY459" fmla="*/ 517419 h 3922026"/>
              <a:gd name="connsiteX460" fmla="*/ 8932379 w 11855435"/>
              <a:gd name="connsiteY460" fmla="*/ 517076 h 3922026"/>
              <a:gd name="connsiteX461" fmla="*/ 8935122 w 11855435"/>
              <a:gd name="connsiteY461" fmla="*/ 521441 h 3922026"/>
              <a:gd name="connsiteX462" fmla="*/ 9024937 w 11855435"/>
              <a:gd name="connsiteY462" fmla="*/ 508050 h 3922026"/>
              <a:gd name="connsiteX463" fmla="*/ 8999719 w 11855435"/>
              <a:gd name="connsiteY463" fmla="*/ 513410 h 3922026"/>
              <a:gd name="connsiteX464" fmla="*/ 9059392 w 11855435"/>
              <a:gd name="connsiteY464" fmla="*/ 515378 h 3922026"/>
              <a:gd name="connsiteX465" fmla="*/ 9076608 w 11855435"/>
              <a:gd name="connsiteY465" fmla="*/ 513402 h 3922026"/>
              <a:gd name="connsiteX466" fmla="*/ 9849353 w 11855435"/>
              <a:gd name="connsiteY466" fmla="*/ 491811 h 3922026"/>
              <a:gd name="connsiteX467" fmla="*/ 9770354 w 11855435"/>
              <a:gd name="connsiteY467" fmla="*/ 497607 h 3922026"/>
              <a:gd name="connsiteX468" fmla="*/ 9680849 w 11855435"/>
              <a:gd name="connsiteY468" fmla="*/ 512169 h 3922026"/>
              <a:gd name="connsiteX469" fmla="*/ 9680852 w 11855435"/>
              <a:gd name="connsiteY469" fmla="*/ 512231 h 3922026"/>
              <a:gd name="connsiteX470" fmla="*/ 9682991 w 11855435"/>
              <a:gd name="connsiteY470" fmla="*/ 516073 h 3922026"/>
              <a:gd name="connsiteX471" fmla="*/ 9681003 w 11855435"/>
              <a:gd name="connsiteY471" fmla="*/ 517860 h 3922026"/>
              <a:gd name="connsiteX472" fmla="*/ 9681082 w 11855435"/>
              <a:gd name="connsiteY472" fmla="*/ 520840 h 3922026"/>
              <a:gd name="connsiteX473" fmla="*/ 9710559 w 11855435"/>
              <a:gd name="connsiteY473" fmla="*/ 514262 h 3922026"/>
              <a:gd name="connsiteX474" fmla="*/ 9730502 w 11855435"/>
              <a:gd name="connsiteY474" fmla="*/ 515302 h 3922026"/>
              <a:gd name="connsiteX475" fmla="*/ 9774460 w 11855435"/>
              <a:gd name="connsiteY475" fmla="*/ 507171 h 3922026"/>
              <a:gd name="connsiteX476" fmla="*/ 9805986 w 11855435"/>
              <a:gd name="connsiteY476" fmla="*/ 503673 h 3922026"/>
              <a:gd name="connsiteX477" fmla="*/ 9808150 w 11855435"/>
              <a:gd name="connsiteY477" fmla="*/ 502120 h 3922026"/>
              <a:gd name="connsiteX478" fmla="*/ 9813067 w 11855435"/>
              <a:gd name="connsiteY478" fmla="*/ 502017 h 3922026"/>
              <a:gd name="connsiteX479" fmla="*/ 9814526 w 11855435"/>
              <a:gd name="connsiteY479" fmla="*/ 497101 h 3922026"/>
              <a:gd name="connsiteX480" fmla="*/ 9825590 w 11855435"/>
              <a:gd name="connsiteY480" fmla="*/ 495942 h 3922026"/>
              <a:gd name="connsiteX481" fmla="*/ 9846238 w 11855435"/>
              <a:gd name="connsiteY481" fmla="*/ 495108 h 3922026"/>
              <a:gd name="connsiteX482" fmla="*/ 9846315 w 11855435"/>
              <a:gd name="connsiteY482" fmla="*/ 495098 h 3922026"/>
              <a:gd name="connsiteX483" fmla="*/ 7540260 w 11855435"/>
              <a:gd name="connsiteY483" fmla="*/ 486115 h 3922026"/>
              <a:gd name="connsiteX484" fmla="*/ 7436025 w 11855435"/>
              <a:gd name="connsiteY484" fmla="*/ 512829 h 3922026"/>
              <a:gd name="connsiteX485" fmla="*/ 7436194 w 11855435"/>
              <a:gd name="connsiteY485" fmla="*/ 519120 h 3922026"/>
              <a:gd name="connsiteX486" fmla="*/ 7449661 w 11855435"/>
              <a:gd name="connsiteY486" fmla="*/ 529095 h 3922026"/>
              <a:gd name="connsiteX487" fmla="*/ 7436533 w 11855435"/>
              <a:gd name="connsiteY487" fmla="*/ 531704 h 3922026"/>
              <a:gd name="connsiteX488" fmla="*/ 7404189 w 11855435"/>
              <a:gd name="connsiteY488" fmla="*/ 544128 h 3922026"/>
              <a:gd name="connsiteX489" fmla="*/ 7397912 w 11855435"/>
              <a:gd name="connsiteY489" fmla="*/ 526089 h 3922026"/>
              <a:gd name="connsiteX490" fmla="*/ 7390460 w 11855435"/>
              <a:gd name="connsiteY490" fmla="*/ 537628 h 3922026"/>
              <a:gd name="connsiteX491" fmla="*/ 7351916 w 11855435"/>
              <a:gd name="connsiteY491" fmla="*/ 565303 h 3922026"/>
              <a:gd name="connsiteX492" fmla="*/ 7326959 w 11855435"/>
              <a:gd name="connsiteY492" fmla="*/ 570184 h 3922026"/>
              <a:gd name="connsiteX493" fmla="*/ 7327509 w 11855435"/>
              <a:gd name="connsiteY493" fmla="*/ 590668 h 3922026"/>
              <a:gd name="connsiteX494" fmla="*/ 7387121 w 11855435"/>
              <a:gd name="connsiteY494" fmla="*/ 595625 h 3922026"/>
              <a:gd name="connsiteX495" fmla="*/ 7405364 w 11855435"/>
              <a:gd name="connsiteY495" fmla="*/ 587842 h 3922026"/>
              <a:gd name="connsiteX496" fmla="*/ 7457036 w 11855435"/>
              <a:gd name="connsiteY496" fmla="*/ 546273 h 3922026"/>
              <a:gd name="connsiteX497" fmla="*/ 7515004 w 11855435"/>
              <a:gd name="connsiteY497" fmla="*/ 528423 h 3922026"/>
              <a:gd name="connsiteX498" fmla="*/ 7514503 w 11855435"/>
              <a:gd name="connsiteY498" fmla="*/ 509880 h 3922026"/>
              <a:gd name="connsiteX499" fmla="*/ 7553718 w 11855435"/>
              <a:gd name="connsiteY499" fmla="*/ 495758 h 3922026"/>
              <a:gd name="connsiteX500" fmla="*/ 7540260 w 11855435"/>
              <a:gd name="connsiteY500" fmla="*/ 486115 h 3922026"/>
              <a:gd name="connsiteX501" fmla="*/ 10091656 w 11855435"/>
              <a:gd name="connsiteY501" fmla="*/ 484685 h 3922026"/>
              <a:gd name="connsiteX502" fmla="*/ 10070297 w 11855435"/>
              <a:gd name="connsiteY502" fmla="*/ 486090 h 3922026"/>
              <a:gd name="connsiteX503" fmla="*/ 10030633 w 11855435"/>
              <a:gd name="connsiteY503" fmla="*/ 493827 h 3922026"/>
              <a:gd name="connsiteX504" fmla="*/ 10030781 w 11855435"/>
              <a:gd name="connsiteY504" fmla="*/ 512006 h 3922026"/>
              <a:gd name="connsiteX505" fmla="*/ 10005631 w 11855435"/>
              <a:gd name="connsiteY505" fmla="*/ 512196 h 3922026"/>
              <a:gd name="connsiteX506" fmla="*/ 10007088 w 11855435"/>
              <a:gd name="connsiteY506" fmla="*/ 503922 h 3922026"/>
              <a:gd name="connsiteX507" fmla="*/ 9935478 w 11855435"/>
              <a:gd name="connsiteY507" fmla="*/ 519543 h 3922026"/>
              <a:gd name="connsiteX508" fmla="*/ 9907261 w 11855435"/>
              <a:gd name="connsiteY508" fmla="*/ 524197 h 3922026"/>
              <a:gd name="connsiteX509" fmla="*/ 9911513 w 11855435"/>
              <a:gd name="connsiteY509" fmla="*/ 532281 h 3922026"/>
              <a:gd name="connsiteX510" fmla="*/ 9848655 w 11855435"/>
              <a:gd name="connsiteY510" fmla="*/ 538520 h 3922026"/>
              <a:gd name="connsiteX511" fmla="*/ 9829861 w 11855435"/>
              <a:gd name="connsiteY511" fmla="*/ 547612 h 3922026"/>
              <a:gd name="connsiteX512" fmla="*/ 9789569 w 11855435"/>
              <a:gd name="connsiteY512" fmla="*/ 560104 h 3922026"/>
              <a:gd name="connsiteX513" fmla="*/ 9775966 w 11855435"/>
              <a:gd name="connsiteY513" fmla="*/ 564005 h 3922026"/>
              <a:gd name="connsiteX514" fmla="*/ 9779987 w 11855435"/>
              <a:gd name="connsiteY514" fmla="*/ 567516 h 3922026"/>
              <a:gd name="connsiteX515" fmla="*/ 9794424 w 11855435"/>
              <a:gd name="connsiteY515" fmla="*/ 575673 h 3922026"/>
              <a:gd name="connsiteX516" fmla="*/ 9858927 w 11855435"/>
              <a:gd name="connsiteY516" fmla="*/ 543873 h 3922026"/>
              <a:gd name="connsiteX517" fmla="*/ 10008499 w 11855435"/>
              <a:gd name="connsiteY517" fmla="*/ 520464 h 3922026"/>
              <a:gd name="connsiteX518" fmla="*/ 10085685 w 11855435"/>
              <a:gd name="connsiteY518" fmla="*/ 492799 h 3922026"/>
              <a:gd name="connsiteX519" fmla="*/ 9944392 w 11855435"/>
              <a:gd name="connsiteY519" fmla="*/ 479606 h 3922026"/>
              <a:gd name="connsiteX520" fmla="*/ 9909840 w 11855435"/>
              <a:gd name="connsiteY520" fmla="*/ 488409 h 3922026"/>
              <a:gd name="connsiteX521" fmla="*/ 9900283 w 11855435"/>
              <a:gd name="connsiteY521" fmla="*/ 491811 h 3922026"/>
              <a:gd name="connsiteX522" fmla="*/ 9891769 w 11855435"/>
              <a:gd name="connsiteY522" fmla="*/ 494745 h 3922026"/>
              <a:gd name="connsiteX523" fmla="*/ 9893861 w 11855435"/>
              <a:gd name="connsiteY523" fmla="*/ 498721 h 3922026"/>
              <a:gd name="connsiteX524" fmla="*/ 9878679 w 11855435"/>
              <a:gd name="connsiteY524" fmla="*/ 499257 h 3922026"/>
              <a:gd name="connsiteX525" fmla="*/ 9876194 w 11855435"/>
              <a:gd name="connsiteY525" fmla="*/ 500112 h 3922026"/>
              <a:gd name="connsiteX526" fmla="*/ 9872279 w 11855435"/>
              <a:gd name="connsiteY526" fmla="*/ 500489 h 3922026"/>
              <a:gd name="connsiteX527" fmla="*/ 9813676 w 11855435"/>
              <a:gd name="connsiteY527" fmla="*/ 515032 h 3922026"/>
              <a:gd name="connsiteX528" fmla="*/ 9753061 w 11855435"/>
              <a:gd name="connsiteY528" fmla="*/ 527451 h 3922026"/>
              <a:gd name="connsiteX529" fmla="*/ 9743883 w 11855435"/>
              <a:gd name="connsiteY529" fmla="*/ 526419 h 3922026"/>
              <a:gd name="connsiteX530" fmla="*/ 9741697 w 11855435"/>
              <a:gd name="connsiteY530" fmla="*/ 529779 h 3922026"/>
              <a:gd name="connsiteX531" fmla="*/ 9753061 w 11855435"/>
              <a:gd name="connsiteY531" fmla="*/ 527451 h 3922026"/>
              <a:gd name="connsiteX532" fmla="*/ 9755412 w 11855435"/>
              <a:gd name="connsiteY532" fmla="*/ 527715 h 3922026"/>
              <a:gd name="connsiteX533" fmla="*/ 9747924 w 11855435"/>
              <a:gd name="connsiteY533" fmla="*/ 532881 h 3922026"/>
              <a:gd name="connsiteX534" fmla="*/ 9745738 w 11855435"/>
              <a:gd name="connsiteY534" fmla="*/ 536241 h 3922026"/>
              <a:gd name="connsiteX535" fmla="*/ 9784995 w 11855435"/>
              <a:gd name="connsiteY535" fmla="*/ 532491 h 3922026"/>
              <a:gd name="connsiteX536" fmla="*/ 9793136 w 11855435"/>
              <a:gd name="connsiteY536" fmla="*/ 530331 h 3922026"/>
              <a:gd name="connsiteX537" fmla="*/ 9868335 w 11855435"/>
              <a:gd name="connsiteY537" fmla="*/ 510963 h 3922026"/>
              <a:gd name="connsiteX538" fmla="*/ 9937459 w 11855435"/>
              <a:gd name="connsiteY538" fmla="*/ 489573 h 3922026"/>
              <a:gd name="connsiteX539" fmla="*/ 9937615 w 11855435"/>
              <a:gd name="connsiteY539" fmla="*/ 489573 h 3922026"/>
              <a:gd name="connsiteX540" fmla="*/ 9942936 w 11855435"/>
              <a:gd name="connsiteY540" fmla="*/ 487880 h 3922026"/>
              <a:gd name="connsiteX541" fmla="*/ 9937459 w 11855435"/>
              <a:gd name="connsiteY541" fmla="*/ 489573 h 3922026"/>
              <a:gd name="connsiteX542" fmla="*/ 9929231 w 11855435"/>
              <a:gd name="connsiteY542" fmla="*/ 489636 h 3922026"/>
              <a:gd name="connsiteX543" fmla="*/ 9942133 w 11855435"/>
              <a:gd name="connsiteY543" fmla="*/ 482929 h 3922026"/>
              <a:gd name="connsiteX544" fmla="*/ 9947454 w 11855435"/>
              <a:gd name="connsiteY544" fmla="*/ 481235 h 3922026"/>
              <a:gd name="connsiteX545" fmla="*/ 9944392 w 11855435"/>
              <a:gd name="connsiteY545" fmla="*/ 479606 h 3922026"/>
              <a:gd name="connsiteX546" fmla="*/ 8693798 w 11855435"/>
              <a:gd name="connsiteY546" fmla="*/ 448015 h 3922026"/>
              <a:gd name="connsiteX547" fmla="*/ 8678573 w 11855435"/>
              <a:gd name="connsiteY547" fmla="*/ 451252 h 3922026"/>
              <a:gd name="connsiteX548" fmla="*/ 8720048 w 11855435"/>
              <a:gd name="connsiteY548" fmla="*/ 457824 h 3922026"/>
              <a:gd name="connsiteX549" fmla="*/ 8816547 w 11855435"/>
              <a:gd name="connsiteY549" fmla="*/ 482421 h 3922026"/>
              <a:gd name="connsiteX550" fmla="*/ 8889989 w 11855435"/>
              <a:gd name="connsiteY550" fmla="*/ 484883 h 3922026"/>
              <a:gd name="connsiteX551" fmla="*/ 8900786 w 11855435"/>
              <a:gd name="connsiteY551" fmla="*/ 488367 h 3922026"/>
              <a:gd name="connsiteX552" fmla="*/ 8961159 w 11855435"/>
              <a:gd name="connsiteY552" fmla="*/ 488235 h 3922026"/>
              <a:gd name="connsiteX553" fmla="*/ 9035340 w 11855435"/>
              <a:gd name="connsiteY553" fmla="*/ 488663 h 3922026"/>
              <a:gd name="connsiteX554" fmla="*/ 9090500 w 11855435"/>
              <a:gd name="connsiteY554" fmla="*/ 486084 h 3922026"/>
              <a:gd name="connsiteX555" fmla="*/ 9048641 w 11855435"/>
              <a:gd name="connsiteY555" fmla="*/ 477644 h 3922026"/>
              <a:gd name="connsiteX556" fmla="*/ 9035246 w 11855435"/>
              <a:gd name="connsiteY556" fmla="*/ 476237 h 3922026"/>
              <a:gd name="connsiteX557" fmla="*/ 8976158 w 11855435"/>
              <a:gd name="connsiteY557" fmla="*/ 474430 h 3922026"/>
              <a:gd name="connsiteX558" fmla="*/ 8974574 w 11855435"/>
              <a:gd name="connsiteY558" fmla="*/ 469863 h 3922026"/>
              <a:gd name="connsiteX559" fmla="*/ 8935477 w 11855435"/>
              <a:gd name="connsiteY559" fmla="*/ 465754 h 3922026"/>
              <a:gd name="connsiteX560" fmla="*/ 8857355 w 11855435"/>
              <a:gd name="connsiteY560" fmla="*/ 454517 h 3922026"/>
              <a:gd name="connsiteX561" fmla="*/ 8852374 w 11855435"/>
              <a:gd name="connsiteY561" fmla="*/ 472955 h 3922026"/>
              <a:gd name="connsiteX562" fmla="*/ 8829336 w 11855435"/>
              <a:gd name="connsiteY562" fmla="*/ 466448 h 3922026"/>
              <a:gd name="connsiteX563" fmla="*/ 8832999 w 11855435"/>
              <a:gd name="connsiteY563" fmla="*/ 458460 h 3922026"/>
              <a:gd name="connsiteX564" fmla="*/ 8693798 w 11855435"/>
              <a:gd name="connsiteY564" fmla="*/ 448015 h 3922026"/>
              <a:gd name="connsiteX565" fmla="*/ 8657018 w 11855435"/>
              <a:gd name="connsiteY565" fmla="*/ 414762 h 3922026"/>
              <a:gd name="connsiteX566" fmla="*/ 8637797 w 11855435"/>
              <a:gd name="connsiteY566" fmla="*/ 425774 h 3922026"/>
              <a:gd name="connsiteX567" fmla="*/ 8634800 w 11855435"/>
              <a:gd name="connsiteY567" fmla="*/ 428226 h 3922026"/>
              <a:gd name="connsiteX568" fmla="*/ 8704200 w 11855435"/>
              <a:gd name="connsiteY568" fmla="*/ 428628 h 3922026"/>
              <a:gd name="connsiteX569" fmla="*/ 8773396 w 11855435"/>
              <a:gd name="connsiteY569" fmla="*/ 425393 h 3922026"/>
              <a:gd name="connsiteX570" fmla="*/ 8773538 w 11855435"/>
              <a:gd name="connsiteY570" fmla="*/ 425433 h 3922026"/>
              <a:gd name="connsiteX571" fmla="*/ 8778880 w 11855435"/>
              <a:gd name="connsiteY571" fmla="*/ 425137 h 3922026"/>
              <a:gd name="connsiteX572" fmla="*/ 8773396 w 11855435"/>
              <a:gd name="connsiteY572" fmla="*/ 425393 h 3922026"/>
              <a:gd name="connsiteX573" fmla="*/ 8765859 w 11855435"/>
              <a:gd name="connsiteY573" fmla="*/ 423265 h 3922026"/>
              <a:gd name="connsiteX574" fmla="*/ 8779539 w 11855435"/>
              <a:gd name="connsiteY574" fmla="*/ 419913 h 3922026"/>
              <a:gd name="connsiteX575" fmla="*/ 8784880 w 11855435"/>
              <a:gd name="connsiteY575" fmla="*/ 419617 h 3922026"/>
              <a:gd name="connsiteX576" fmla="*/ 8782540 w 11855435"/>
              <a:gd name="connsiteY576" fmla="*/ 417150 h 3922026"/>
              <a:gd name="connsiteX577" fmla="*/ 8716659 w 11855435"/>
              <a:gd name="connsiteY577" fmla="*/ 416586 h 3922026"/>
              <a:gd name="connsiteX578" fmla="*/ 8449743 w 11855435"/>
              <a:gd name="connsiteY578" fmla="*/ 381156 h 3922026"/>
              <a:gd name="connsiteX579" fmla="*/ 8466478 w 11855435"/>
              <a:gd name="connsiteY579" fmla="*/ 383228 h 3922026"/>
              <a:gd name="connsiteX580" fmla="*/ 8519189 w 11855435"/>
              <a:gd name="connsiteY580" fmla="*/ 385056 h 3922026"/>
              <a:gd name="connsiteX581" fmla="*/ 8532041 w 11855435"/>
              <a:gd name="connsiteY581" fmla="*/ 384423 h 3922026"/>
              <a:gd name="connsiteX582" fmla="*/ 8497916 w 11855435"/>
              <a:gd name="connsiteY582" fmla="*/ 381195 h 3922026"/>
              <a:gd name="connsiteX583" fmla="*/ 10822559 w 11855435"/>
              <a:gd name="connsiteY583" fmla="*/ 364505 h 3922026"/>
              <a:gd name="connsiteX584" fmla="*/ 10820788 w 11855435"/>
              <a:gd name="connsiteY584" fmla="*/ 365425 h 3922026"/>
              <a:gd name="connsiteX585" fmla="*/ 10822581 w 11855435"/>
              <a:gd name="connsiteY585" fmla="*/ 365283 h 3922026"/>
              <a:gd name="connsiteX586" fmla="*/ 8321347 w 11855435"/>
              <a:gd name="connsiteY586" fmla="*/ 359134 h 3922026"/>
              <a:gd name="connsiteX587" fmla="*/ 8293192 w 11855435"/>
              <a:gd name="connsiteY587" fmla="*/ 363492 h 3922026"/>
              <a:gd name="connsiteX588" fmla="*/ 8315604 w 11855435"/>
              <a:gd name="connsiteY588" fmla="*/ 362938 h 3922026"/>
              <a:gd name="connsiteX589" fmla="*/ 8348020 w 11855435"/>
              <a:gd name="connsiteY589" fmla="*/ 367475 h 3922026"/>
              <a:gd name="connsiteX590" fmla="*/ 8362643 w 11855435"/>
              <a:gd name="connsiteY590" fmla="*/ 366504 h 3922026"/>
              <a:gd name="connsiteX591" fmla="*/ 8406825 w 11855435"/>
              <a:gd name="connsiteY591" fmla="*/ 370494 h 3922026"/>
              <a:gd name="connsiteX592" fmla="*/ 8401090 w 11855435"/>
              <a:gd name="connsiteY592" fmla="*/ 366368 h 3922026"/>
              <a:gd name="connsiteX593" fmla="*/ 8409136 w 11855435"/>
              <a:gd name="connsiteY593" fmla="*/ 363453 h 3922026"/>
              <a:gd name="connsiteX594" fmla="*/ 8374651 w 11855435"/>
              <a:gd name="connsiteY594" fmla="*/ 363518 h 3922026"/>
              <a:gd name="connsiteX595" fmla="*/ 8348919 w 11855435"/>
              <a:gd name="connsiteY595" fmla="*/ 360410 h 3922026"/>
              <a:gd name="connsiteX596" fmla="*/ 8321347 w 11855435"/>
              <a:gd name="connsiteY596" fmla="*/ 359134 h 3922026"/>
              <a:gd name="connsiteX597" fmla="*/ 8248996 w 11855435"/>
              <a:gd name="connsiteY597" fmla="*/ 356291 h 3922026"/>
              <a:gd name="connsiteX598" fmla="*/ 8216853 w 11855435"/>
              <a:gd name="connsiteY598" fmla="*/ 366624 h 3922026"/>
              <a:gd name="connsiteX599" fmla="*/ 8187211 w 11855435"/>
              <a:gd name="connsiteY599" fmla="*/ 365785 h 3922026"/>
              <a:gd name="connsiteX600" fmla="*/ 8191332 w 11855435"/>
              <a:gd name="connsiteY600" fmla="*/ 368998 h 3922026"/>
              <a:gd name="connsiteX601" fmla="*/ 8219090 w 11855435"/>
              <a:gd name="connsiteY601" fmla="*/ 372528 h 3922026"/>
              <a:gd name="connsiteX602" fmla="*/ 8250952 w 11855435"/>
              <a:gd name="connsiteY602" fmla="*/ 368841 h 3922026"/>
              <a:gd name="connsiteX603" fmla="*/ 8281485 w 11855435"/>
              <a:gd name="connsiteY603" fmla="*/ 364117 h 3922026"/>
              <a:gd name="connsiteX604" fmla="*/ 8269595 w 11855435"/>
              <a:gd name="connsiteY604" fmla="*/ 359915 h 3922026"/>
              <a:gd name="connsiteX605" fmla="*/ 8248996 w 11855435"/>
              <a:gd name="connsiteY605" fmla="*/ 356291 h 3922026"/>
              <a:gd name="connsiteX606" fmla="*/ 8417339 w 11855435"/>
              <a:gd name="connsiteY606" fmla="*/ 353515 h 3922026"/>
              <a:gd name="connsiteX607" fmla="*/ 8418423 w 11855435"/>
              <a:gd name="connsiteY607" fmla="*/ 357966 h 3922026"/>
              <a:gd name="connsiteX608" fmla="*/ 8409416 w 11855435"/>
              <a:gd name="connsiteY608" fmla="*/ 363351 h 3922026"/>
              <a:gd name="connsiteX609" fmla="*/ 8411145 w 11855435"/>
              <a:gd name="connsiteY609" fmla="*/ 362724 h 3922026"/>
              <a:gd name="connsiteX610" fmla="*/ 8525825 w 11855435"/>
              <a:gd name="connsiteY610" fmla="*/ 371514 h 3922026"/>
              <a:gd name="connsiteX611" fmla="*/ 8560447 w 11855435"/>
              <a:gd name="connsiteY611" fmla="*/ 368127 h 3922026"/>
              <a:gd name="connsiteX612" fmla="*/ 8504226 w 11855435"/>
              <a:gd name="connsiteY612" fmla="*/ 359076 h 3922026"/>
              <a:gd name="connsiteX613" fmla="*/ 8417339 w 11855435"/>
              <a:gd name="connsiteY613" fmla="*/ 353515 h 3922026"/>
              <a:gd name="connsiteX614" fmla="*/ 10686688 w 11855435"/>
              <a:gd name="connsiteY614" fmla="*/ 353502 h 3922026"/>
              <a:gd name="connsiteX615" fmla="*/ 10666500 w 11855435"/>
              <a:gd name="connsiteY615" fmla="*/ 353688 h 3922026"/>
              <a:gd name="connsiteX616" fmla="*/ 10640328 w 11855435"/>
              <a:gd name="connsiteY616" fmla="*/ 364222 h 3922026"/>
              <a:gd name="connsiteX617" fmla="*/ 10611244 w 11855435"/>
              <a:gd name="connsiteY617" fmla="*/ 372217 h 3922026"/>
              <a:gd name="connsiteX618" fmla="*/ 10619821 w 11855435"/>
              <a:gd name="connsiteY618" fmla="*/ 373964 h 3922026"/>
              <a:gd name="connsiteX619" fmla="*/ 10587484 w 11855435"/>
              <a:gd name="connsiteY619" fmla="*/ 386717 h 3922026"/>
              <a:gd name="connsiteX620" fmla="*/ 10587653 w 11855435"/>
              <a:gd name="connsiteY620" fmla="*/ 393009 h 3922026"/>
              <a:gd name="connsiteX621" fmla="*/ 10620160 w 11855435"/>
              <a:gd name="connsiteY621" fmla="*/ 386547 h 3922026"/>
              <a:gd name="connsiteX622" fmla="*/ 10655829 w 11855435"/>
              <a:gd name="connsiteY622" fmla="*/ 380913 h 3922026"/>
              <a:gd name="connsiteX623" fmla="*/ 10690892 w 11855435"/>
              <a:gd name="connsiteY623" fmla="*/ 366240 h 3922026"/>
              <a:gd name="connsiteX624" fmla="*/ 10654535 w 11855435"/>
              <a:gd name="connsiteY624" fmla="*/ 374386 h 3922026"/>
              <a:gd name="connsiteX625" fmla="*/ 10686688 w 11855435"/>
              <a:gd name="connsiteY625" fmla="*/ 353502 h 3922026"/>
              <a:gd name="connsiteX626" fmla="*/ 10938589 w 11855435"/>
              <a:gd name="connsiteY626" fmla="*/ 344555 h 3922026"/>
              <a:gd name="connsiteX627" fmla="*/ 10923870 w 11855435"/>
              <a:gd name="connsiteY627" fmla="*/ 348323 h 3922026"/>
              <a:gd name="connsiteX628" fmla="*/ 10926509 w 11855435"/>
              <a:gd name="connsiteY628" fmla="*/ 350615 h 3922026"/>
              <a:gd name="connsiteX629" fmla="*/ 10607230 w 11855435"/>
              <a:gd name="connsiteY629" fmla="*/ 343499 h 3922026"/>
              <a:gd name="connsiteX630" fmla="*/ 10591911 w 11855435"/>
              <a:gd name="connsiteY630" fmla="*/ 344227 h 3922026"/>
              <a:gd name="connsiteX631" fmla="*/ 10502438 w 11855435"/>
              <a:gd name="connsiteY631" fmla="*/ 356508 h 3922026"/>
              <a:gd name="connsiteX632" fmla="*/ 10496333 w 11855435"/>
              <a:gd name="connsiteY632" fmla="*/ 367498 h 3922026"/>
              <a:gd name="connsiteX633" fmla="*/ 10495780 w 11855435"/>
              <a:gd name="connsiteY633" fmla="*/ 367608 h 3922026"/>
              <a:gd name="connsiteX634" fmla="*/ 10499493 w 11855435"/>
              <a:gd name="connsiteY634" fmla="*/ 369520 h 3922026"/>
              <a:gd name="connsiteX635" fmla="*/ 10503062 w 11855435"/>
              <a:gd name="connsiteY635" fmla="*/ 368417 h 3922026"/>
              <a:gd name="connsiteX636" fmla="*/ 10503682 w 11855435"/>
              <a:gd name="connsiteY636" fmla="*/ 369601 h 3922026"/>
              <a:gd name="connsiteX637" fmla="*/ 10500813 w 11855435"/>
              <a:gd name="connsiteY637" fmla="*/ 370200 h 3922026"/>
              <a:gd name="connsiteX638" fmla="*/ 10502131 w 11855435"/>
              <a:gd name="connsiteY638" fmla="*/ 370880 h 3922026"/>
              <a:gd name="connsiteX639" fmla="*/ 10511097 w 11855435"/>
              <a:gd name="connsiteY639" fmla="*/ 368930 h 3922026"/>
              <a:gd name="connsiteX640" fmla="*/ 10525677 w 11855435"/>
              <a:gd name="connsiteY640" fmla="*/ 368024 h 3922026"/>
              <a:gd name="connsiteX641" fmla="*/ 10600015 w 11855435"/>
              <a:gd name="connsiteY641" fmla="*/ 345378 h 3922026"/>
              <a:gd name="connsiteX642" fmla="*/ 2775438 w 11855435"/>
              <a:gd name="connsiteY642" fmla="*/ 319955 h 3922026"/>
              <a:gd name="connsiteX643" fmla="*/ 2773142 w 11855435"/>
              <a:gd name="connsiteY643" fmla="*/ 322057 h 3922026"/>
              <a:gd name="connsiteX644" fmla="*/ 2781517 w 11855435"/>
              <a:gd name="connsiteY644" fmla="*/ 322793 h 3922026"/>
              <a:gd name="connsiteX645" fmla="*/ 2783076 w 11855435"/>
              <a:gd name="connsiteY645" fmla="*/ 323521 h 3922026"/>
              <a:gd name="connsiteX646" fmla="*/ 2776702 w 11855435"/>
              <a:gd name="connsiteY646" fmla="*/ 325837 h 3922026"/>
              <a:gd name="connsiteX647" fmla="*/ 2774403 w 11855435"/>
              <a:gd name="connsiteY647" fmla="*/ 327940 h 3922026"/>
              <a:gd name="connsiteX648" fmla="*/ 2824184 w 11855435"/>
              <a:gd name="connsiteY648" fmla="*/ 338367 h 3922026"/>
              <a:gd name="connsiteX649" fmla="*/ 2835352 w 11855435"/>
              <a:gd name="connsiteY649" fmla="*/ 339125 h 3922026"/>
              <a:gd name="connsiteX650" fmla="*/ 2839153 w 11855435"/>
              <a:gd name="connsiteY650" fmla="*/ 340648 h 3922026"/>
              <a:gd name="connsiteX651" fmla="*/ 2865515 w 11855435"/>
              <a:gd name="connsiteY651" fmla="*/ 344075 h 3922026"/>
              <a:gd name="connsiteX652" fmla="*/ 2873719 w 11855435"/>
              <a:gd name="connsiteY652" fmla="*/ 337831 h 3922026"/>
              <a:gd name="connsiteX653" fmla="*/ 2880797 w 11855435"/>
              <a:gd name="connsiteY653" fmla="*/ 330746 h 3922026"/>
              <a:gd name="connsiteX654" fmla="*/ 2873520 w 11855435"/>
              <a:gd name="connsiteY654" fmla="*/ 328705 h 3922026"/>
              <a:gd name="connsiteX655" fmla="*/ 2826196 w 11855435"/>
              <a:gd name="connsiteY655" fmla="*/ 326719 h 3922026"/>
              <a:gd name="connsiteX656" fmla="*/ 2781517 w 11855435"/>
              <a:gd name="connsiteY656" fmla="*/ 322793 h 3922026"/>
              <a:gd name="connsiteX657" fmla="*/ 11085230 w 11855435"/>
              <a:gd name="connsiteY657" fmla="*/ 296299 h 3922026"/>
              <a:gd name="connsiteX658" fmla="*/ 11026503 w 11855435"/>
              <a:gd name="connsiteY658" fmla="*/ 299757 h 3922026"/>
              <a:gd name="connsiteX659" fmla="*/ 11003765 w 11855435"/>
              <a:gd name="connsiteY659" fmla="*/ 305483 h 3922026"/>
              <a:gd name="connsiteX660" fmla="*/ 11006822 w 11855435"/>
              <a:gd name="connsiteY660" fmla="*/ 308389 h 3922026"/>
              <a:gd name="connsiteX661" fmla="*/ 10950888 w 11855435"/>
              <a:gd name="connsiteY661" fmla="*/ 323091 h 3922026"/>
              <a:gd name="connsiteX662" fmla="*/ 10933384 w 11855435"/>
              <a:gd name="connsiteY662" fmla="*/ 319023 h 3922026"/>
              <a:gd name="connsiteX663" fmla="*/ 10936481 w 11855435"/>
              <a:gd name="connsiteY663" fmla="*/ 312110 h 3922026"/>
              <a:gd name="connsiteX664" fmla="*/ 10927459 w 11855435"/>
              <a:gd name="connsiteY664" fmla="*/ 312164 h 3922026"/>
              <a:gd name="connsiteX665" fmla="*/ 10926711 w 11855435"/>
              <a:gd name="connsiteY665" fmla="*/ 320407 h 3922026"/>
              <a:gd name="connsiteX666" fmla="*/ 10870630 w 11855435"/>
              <a:gd name="connsiteY666" fmla="*/ 327100 h 3922026"/>
              <a:gd name="connsiteX667" fmla="*/ 10869294 w 11855435"/>
              <a:gd name="connsiteY667" fmla="*/ 320992 h 3922026"/>
              <a:gd name="connsiteX668" fmla="*/ 10857934 w 11855435"/>
              <a:gd name="connsiteY668" fmla="*/ 325231 h 3922026"/>
              <a:gd name="connsiteX669" fmla="*/ 10861435 w 11855435"/>
              <a:gd name="connsiteY669" fmla="*/ 326045 h 3922026"/>
              <a:gd name="connsiteX670" fmla="*/ 10864934 w 11855435"/>
              <a:gd name="connsiteY670" fmla="*/ 326860 h 3922026"/>
              <a:gd name="connsiteX671" fmla="*/ 10859949 w 11855435"/>
              <a:gd name="connsiteY671" fmla="*/ 329658 h 3922026"/>
              <a:gd name="connsiteX672" fmla="*/ 10851458 w 11855435"/>
              <a:gd name="connsiteY672" fmla="*/ 331639 h 3922026"/>
              <a:gd name="connsiteX673" fmla="*/ 10854958 w 11855435"/>
              <a:gd name="connsiteY673" fmla="*/ 332455 h 3922026"/>
              <a:gd name="connsiteX674" fmla="*/ 10829486 w 11855435"/>
              <a:gd name="connsiteY674" fmla="*/ 338407 h 3922026"/>
              <a:gd name="connsiteX675" fmla="*/ 10827998 w 11855435"/>
              <a:gd name="connsiteY675" fmla="*/ 342018 h 3922026"/>
              <a:gd name="connsiteX676" fmla="*/ 10823007 w 11855435"/>
              <a:gd name="connsiteY676" fmla="*/ 344816 h 3922026"/>
              <a:gd name="connsiteX677" fmla="*/ 10819506 w 11855435"/>
              <a:gd name="connsiteY677" fmla="*/ 344003 h 3922026"/>
              <a:gd name="connsiteX678" fmla="*/ 10816005 w 11855435"/>
              <a:gd name="connsiteY678" fmla="*/ 343189 h 3922026"/>
              <a:gd name="connsiteX679" fmla="*/ 10820994 w 11855435"/>
              <a:gd name="connsiteY679" fmla="*/ 340392 h 3922026"/>
              <a:gd name="connsiteX680" fmla="*/ 10817494 w 11855435"/>
              <a:gd name="connsiteY680" fmla="*/ 339577 h 3922026"/>
              <a:gd name="connsiteX681" fmla="*/ 10813027 w 11855435"/>
              <a:gd name="connsiteY681" fmla="*/ 350412 h 3922026"/>
              <a:gd name="connsiteX682" fmla="*/ 10805061 w 11855435"/>
              <a:gd name="connsiteY682" fmla="*/ 360433 h 3922026"/>
              <a:gd name="connsiteX683" fmla="*/ 10820183 w 11855435"/>
              <a:gd name="connsiteY683" fmla="*/ 360979 h 3922026"/>
              <a:gd name="connsiteX684" fmla="*/ 10822462 w 11855435"/>
              <a:gd name="connsiteY684" fmla="*/ 360968 h 3922026"/>
              <a:gd name="connsiteX685" fmla="*/ 10822073 w 11855435"/>
              <a:gd name="connsiteY685" fmla="*/ 346407 h 3922026"/>
              <a:gd name="connsiteX686" fmla="*/ 10854738 w 11855435"/>
              <a:gd name="connsiteY686" fmla="*/ 345906 h 3922026"/>
              <a:gd name="connsiteX687" fmla="*/ 10855246 w 11855435"/>
              <a:gd name="connsiteY687" fmla="*/ 364782 h 3922026"/>
              <a:gd name="connsiteX688" fmla="*/ 10876235 w 11855435"/>
              <a:gd name="connsiteY688" fmla="*/ 359555 h 3922026"/>
              <a:gd name="connsiteX689" fmla="*/ 10872298 w 11855435"/>
              <a:gd name="connsiteY689" fmla="*/ 354727 h 3922026"/>
              <a:gd name="connsiteX690" fmla="*/ 10880333 w 11855435"/>
              <a:gd name="connsiteY690" fmla="*/ 348721 h 3922026"/>
              <a:gd name="connsiteX691" fmla="*/ 10895723 w 11855435"/>
              <a:gd name="connsiteY691" fmla="*/ 348045 h 3922026"/>
              <a:gd name="connsiteX692" fmla="*/ 10898190 w 11855435"/>
              <a:gd name="connsiteY692" fmla="*/ 347276 h 3922026"/>
              <a:gd name="connsiteX693" fmla="*/ 10913499 w 11855435"/>
              <a:gd name="connsiteY693" fmla="*/ 334224 h 3922026"/>
              <a:gd name="connsiteX694" fmla="*/ 10917730 w 11855435"/>
              <a:gd name="connsiteY694" fmla="*/ 341175 h 3922026"/>
              <a:gd name="connsiteX695" fmla="*/ 10918368 w 11855435"/>
              <a:gd name="connsiteY695" fmla="*/ 340976 h 3922026"/>
              <a:gd name="connsiteX696" fmla="*/ 10938175 w 11855435"/>
              <a:gd name="connsiteY696" fmla="*/ 331937 h 3922026"/>
              <a:gd name="connsiteX697" fmla="*/ 10974992 w 11855435"/>
              <a:gd name="connsiteY697" fmla="*/ 326395 h 3922026"/>
              <a:gd name="connsiteX698" fmla="*/ 11011623 w 11855435"/>
              <a:gd name="connsiteY698" fmla="*/ 311375 h 3922026"/>
              <a:gd name="connsiteX699" fmla="*/ 11058620 w 11855435"/>
              <a:gd name="connsiteY699" fmla="*/ 303428 h 3922026"/>
              <a:gd name="connsiteX700" fmla="*/ 11077112 w 11855435"/>
              <a:gd name="connsiteY700" fmla="*/ 298275 h 3922026"/>
              <a:gd name="connsiteX701" fmla="*/ 11085244 w 11855435"/>
              <a:gd name="connsiteY701" fmla="*/ 296460 h 3922026"/>
              <a:gd name="connsiteX702" fmla="*/ 10885337 w 11855435"/>
              <a:gd name="connsiteY702" fmla="*/ 294710 h 3922026"/>
              <a:gd name="connsiteX703" fmla="*/ 10780904 w 11855435"/>
              <a:gd name="connsiteY703" fmla="*/ 315574 h 3922026"/>
              <a:gd name="connsiteX704" fmla="*/ 10784145 w 11855435"/>
              <a:gd name="connsiteY704" fmla="*/ 316916 h 3922026"/>
              <a:gd name="connsiteX705" fmla="*/ 10787385 w 11855435"/>
              <a:gd name="connsiteY705" fmla="*/ 318260 h 3922026"/>
              <a:gd name="connsiteX706" fmla="*/ 10782151 w 11855435"/>
              <a:gd name="connsiteY706" fmla="*/ 320365 h 3922026"/>
              <a:gd name="connsiteX707" fmla="*/ 10773677 w 11855435"/>
              <a:gd name="connsiteY707" fmla="*/ 321130 h 3922026"/>
              <a:gd name="connsiteX708" fmla="*/ 10776917 w 11855435"/>
              <a:gd name="connsiteY708" fmla="*/ 322474 h 3922026"/>
              <a:gd name="connsiteX709" fmla="*/ 10772009 w 11855435"/>
              <a:gd name="connsiteY709" fmla="*/ 324073 h 3922026"/>
              <a:gd name="connsiteX710" fmla="*/ 10773850 w 11855435"/>
              <a:gd name="connsiteY710" fmla="*/ 324506 h 3922026"/>
              <a:gd name="connsiteX711" fmla="*/ 10731133 w 11855435"/>
              <a:gd name="connsiteY711" fmla="*/ 338586 h 3922026"/>
              <a:gd name="connsiteX712" fmla="*/ 10729651 w 11855435"/>
              <a:gd name="connsiteY712" fmla="*/ 340839 h 3922026"/>
              <a:gd name="connsiteX713" fmla="*/ 10724574 w 11855435"/>
              <a:gd name="connsiteY713" fmla="*/ 343545 h 3922026"/>
              <a:gd name="connsiteX714" fmla="*/ 10740773 w 11855435"/>
              <a:gd name="connsiteY714" fmla="*/ 350258 h 3922026"/>
              <a:gd name="connsiteX715" fmla="*/ 10706440 w 11855435"/>
              <a:gd name="connsiteY715" fmla="*/ 362755 h 3922026"/>
              <a:gd name="connsiteX716" fmla="*/ 10691366 w 11855435"/>
              <a:gd name="connsiteY716" fmla="*/ 366133 h 3922026"/>
              <a:gd name="connsiteX717" fmla="*/ 10702839 w 11855435"/>
              <a:gd name="connsiteY717" fmla="*/ 370748 h 3922026"/>
              <a:gd name="connsiteX718" fmla="*/ 10756047 w 11855435"/>
              <a:gd name="connsiteY718" fmla="*/ 349041 h 3922026"/>
              <a:gd name="connsiteX719" fmla="*/ 10799989 w 11855435"/>
              <a:gd name="connsiteY719" fmla="*/ 335509 h 3922026"/>
              <a:gd name="connsiteX720" fmla="*/ 10856448 w 11855435"/>
              <a:gd name="connsiteY720" fmla="*/ 317118 h 3922026"/>
              <a:gd name="connsiteX721" fmla="*/ 10862314 w 11855435"/>
              <a:gd name="connsiteY721" fmla="*/ 307619 h 3922026"/>
              <a:gd name="connsiteX722" fmla="*/ 10885337 w 11855435"/>
              <a:gd name="connsiteY722" fmla="*/ 294710 h 3922026"/>
              <a:gd name="connsiteX723" fmla="*/ 8592293 w 11855435"/>
              <a:gd name="connsiteY723" fmla="*/ 57269 h 3922026"/>
              <a:gd name="connsiteX724" fmla="*/ 8590961 w 11855435"/>
              <a:gd name="connsiteY724" fmla="*/ 58251 h 3922026"/>
              <a:gd name="connsiteX725" fmla="*/ 8595231 w 11855435"/>
              <a:gd name="connsiteY725" fmla="*/ 59211 h 3922026"/>
              <a:gd name="connsiteX726" fmla="*/ 8595985 w 11855435"/>
              <a:gd name="connsiteY726" fmla="*/ 59707 h 3922026"/>
              <a:gd name="connsiteX727" fmla="*/ 8592531 w 11855435"/>
              <a:gd name="connsiteY727" fmla="*/ 60533 h 3922026"/>
              <a:gd name="connsiteX728" fmla="*/ 8591196 w 11855435"/>
              <a:gd name="connsiteY728" fmla="*/ 61518 h 3922026"/>
              <a:gd name="connsiteX729" fmla="*/ 8600163 w 11855435"/>
              <a:gd name="connsiteY729" fmla="*/ 64343 h 3922026"/>
              <a:gd name="connsiteX730" fmla="*/ 8612290 w 11855435"/>
              <a:gd name="connsiteY730" fmla="*/ 63037 h 3922026"/>
              <a:gd name="connsiteX731" fmla="*/ 8595231 w 11855435"/>
              <a:gd name="connsiteY731" fmla="*/ 59211 h 3922026"/>
              <a:gd name="connsiteX732" fmla="*/ 8335730 w 11855435"/>
              <a:gd name="connsiteY732" fmla="*/ 34972 h 3922026"/>
              <a:gd name="connsiteX733" fmla="*/ 8314782 w 11855435"/>
              <a:gd name="connsiteY733" fmla="*/ 36660 h 3922026"/>
              <a:gd name="connsiteX734" fmla="*/ 8299953 w 11855435"/>
              <a:gd name="connsiteY734" fmla="*/ 35561 h 3922026"/>
              <a:gd name="connsiteX735" fmla="*/ 8293303 w 11855435"/>
              <a:gd name="connsiteY735" fmla="*/ 36139 h 3922026"/>
              <a:gd name="connsiteX736" fmla="*/ 8342786 w 11855435"/>
              <a:gd name="connsiteY736" fmla="*/ 39461 h 3922026"/>
              <a:gd name="connsiteX737" fmla="*/ 8425440 w 11855435"/>
              <a:gd name="connsiteY737" fmla="*/ 53780 h 3922026"/>
              <a:gd name="connsiteX738" fmla="*/ 8460017 w 11855435"/>
              <a:gd name="connsiteY738" fmla="*/ 46907 h 3922026"/>
              <a:gd name="connsiteX739" fmla="*/ 8452478 w 11855435"/>
              <a:gd name="connsiteY739" fmla="*/ 46886 h 3922026"/>
              <a:gd name="connsiteX740" fmla="*/ 8419918 w 11855435"/>
              <a:gd name="connsiteY740" fmla="*/ 43386 h 3922026"/>
              <a:gd name="connsiteX741" fmla="*/ 8429961 w 11855435"/>
              <a:gd name="connsiteY741" fmla="*/ 46296 h 3922026"/>
              <a:gd name="connsiteX742" fmla="*/ 8425960 w 11855435"/>
              <a:gd name="connsiteY742" fmla="*/ 49245 h 3922026"/>
              <a:gd name="connsiteX743" fmla="*/ 8401323 w 11855435"/>
              <a:gd name="connsiteY743" fmla="*/ 48497 h 3922026"/>
              <a:gd name="connsiteX744" fmla="*/ 8397635 w 11855435"/>
              <a:gd name="connsiteY744" fmla="*/ 46060 h 3922026"/>
              <a:gd name="connsiteX745" fmla="*/ 8401401 w 11855435"/>
              <a:gd name="connsiteY745" fmla="*/ 39848 h 3922026"/>
              <a:gd name="connsiteX746" fmla="*/ 8371194 w 11855435"/>
              <a:gd name="connsiteY746" fmla="*/ 39768 h 3922026"/>
              <a:gd name="connsiteX747" fmla="*/ 8337299 w 11855435"/>
              <a:gd name="connsiteY747" fmla="*/ 37252 h 3922026"/>
              <a:gd name="connsiteX748" fmla="*/ 8335730 w 11855435"/>
              <a:gd name="connsiteY748" fmla="*/ 34972 h 3922026"/>
              <a:gd name="connsiteX749" fmla="*/ 8238040 w 11855435"/>
              <a:gd name="connsiteY749" fmla="*/ 25375 h 3922026"/>
              <a:gd name="connsiteX750" fmla="*/ 8217001 w 11855435"/>
              <a:gd name="connsiteY750" fmla="*/ 29638 h 3922026"/>
              <a:gd name="connsiteX751" fmla="*/ 8201803 w 11855435"/>
              <a:gd name="connsiteY751" fmla="*/ 30431 h 3922026"/>
              <a:gd name="connsiteX752" fmla="*/ 8162320 w 11855435"/>
              <a:gd name="connsiteY752" fmla="*/ 38692 h 3922026"/>
              <a:gd name="connsiteX753" fmla="*/ 8155054 w 11855435"/>
              <a:gd name="connsiteY753" fmla="*/ 39976 h 3922026"/>
              <a:gd name="connsiteX754" fmla="*/ 8184770 w 11855435"/>
              <a:gd name="connsiteY754" fmla="*/ 35394 h 3922026"/>
              <a:gd name="connsiteX755" fmla="*/ 8240419 w 11855435"/>
              <a:gd name="connsiteY755" fmla="*/ 32590 h 3922026"/>
              <a:gd name="connsiteX756" fmla="*/ 8242549 w 11855435"/>
              <a:gd name="connsiteY756" fmla="*/ 32733 h 3922026"/>
              <a:gd name="connsiteX757" fmla="*/ 8242522 w 11855435"/>
              <a:gd name="connsiteY757" fmla="*/ 28029 h 3922026"/>
              <a:gd name="connsiteX758" fmla="*/ 8264254 w 11855435"/>
              <a:gd name="connsiteY758" fmla="*/ 27499 h 3922026"/>
              <a:gd name="connsiteX759" fmla="*/ 8270197 w 11855435"/>
              <a:gd name="connsiteY759" fmla="*/ 25911 h 3922026"/>
              <a:gd name="connsiteX760" fmla="*/ 8271869 w 11855435"/>
              <a:gd name="connsiteY760" fmla="*/ 25724 h 3922026"/>
              <a:gd name="connsiteX761" fmla="*/ 8239934 w 11855435"/>
              <a:gd name="connsiteY761" fmla="*/ 27388 h 3922026"/>
              <a:gd name="connsiteX762" fmla="*/ 8238040 w 11855435"/>
              <a:gd name="connsiteY762" fmla="*/ 25375 h 3922026"/>
              <a:gd name="connsiteX763" fmla="*/ 8305345 w 11855435"/>
              <a:gd name="connsiteY763" fmla="*/ 21868 h 3922026"/>
              <a:gd name="connsiteX764" fmla="*/ 8284324 w 11855435"/>
              <a:gd name="connsiteY764" fmla="*/ 24410 h 3922026"/>
              <a:gd name="connsiteX765" fmla="*/ 8305798 w 11855435"/>
              <a:gd name="connsiteY765" fmla="*/ 23988 h 3922026"/>
              <a:gd name="connsiteX766" fmla="*/ 8395058 w 11855435"/>
              <a:gd name="connsiteY766" fmla="*/ 430 h 3922026"/>
              <a:gd name="connsiteX767" fmla="*/ 8410265 w 11855435"/>
              <a:gd name="connsiteY767" fmla="*/ 2672 h 3922026"/>
              <a:gd name="connsiteX768" fmla="*/ 8490716 w 11855435"/>
              <a:gd name="connsiteY768" fmla="*/ 5870 h 3922026"/>
              <a:gd name="connsiteX769" fmla="*/ 8497899 w 11855435"/>
              <a:gd name="connsiteY769" fmla="*/ 8663 h 3922026"/>
              <a:gd name="connsiteX770" fmla="*/ 8529639 w 11855435"/>
              <a:gd name="connsiteY770" fmla="*/ 13344 h 3922026"/>
              <a:gd name="connsiteX771" fmla="*/ 8535204 w 11855435"/>
              <a:gd name="connsiteY771" fmla="*/ 11998 h 3922026"/>
              <a:gd name="connsiteX772" fmla="*/ 8549849 w 11855435"/>
              <a:gd name="connsiteY772" fmla="*/ 15456 h 3922026"/>
              <a:gd name="connsiteX773" fmla="*/ 8547952 w 11855435"/>
              <a:gd name="connsiteY773" fmla="*/ 13443 h 3922026"/>
              <a:gd name="connsiteX774" fmla="*/ 8559152 w 11855435"/>
              <a:gd name="connsiteY774" fmla="*/ 16051 h 3922026"/>
              <a:gd name="connsiteX775" fmla="*/ 8559893 w 11855435"/>
              <a:gd name="connsiteY775" fmla="*/ 21238 h 3922026"/>
              <a:gd name="connsiteX776" fmla="*/ 8553637 w 11855435"/>
              <a:gd name="connsiteY776" fmla="*/ 19482 h 3922026"/>
              <a:gd name="connsiteX777" fmla="*/ 8528440 w 11855435"/>
              <a:gd name="connsiteY777" fmla="*/ 18419 h 3922026"/>
              <a:gd name="connsiteX778" fmla="*/ 8504650 w 11855435"/>
              <a:gd name="connsiteY778" fmla="*/ 16327 h 3922026"/>
              <a:gd name="connsiteX779" fmla="*/ 8501414 w 11855435"/>
              <a:gd name="connsiteY779" fmla="*/ 14814 h 3922026"/>
              <a:gd name="connsiteX780" fmla="*/ 8500191 w 11855435"/>
              <a:gd name="connsiteY780" fmla="*/ 15933 h 3922026"/>
              <a:gd name="connsiteX781" fmla="*/ 8504650 w 11855435"/>
              <a:gd name="connsiteY781" fmla="*/ 16327 h 3922026"/>
              <a:gd name="connsiteX782" fmla="*/ 8505481 w 11855435"/>
              <a:gd name="connsiteY782" fmla="*/ 16714 h 3922026"/>
              <a:gd name="connsiteX783" fmla="*/ 8502086 w 11855435"/>
              <a:gd name="connsiteY783" fmla="*/ 17948 h 3922026"/>
              <a:gd name="connsiteX784" fmla="*/ 8500862 w 11855435"/>
              <a:gd name="connsiteY784" fmla="*/ 19065 h 3922026"/>
              <a:gd name="connsiteX785" fmla="*/ 8557822 w 11855435"/>
              <a:gd name="connsiteY785" fmla="*/ 28766 h 3922026"/>
              <a:gd name="connsiteX786" fmla="*/ 8561141 w 11855435"/>
              <a:gd name="connsiteY786" fmla="*/ 29965 h 3922026"/>
              <a:gd name="connsiteX787" fmla="*/ 8562160 w 11855435"/>
              <a:gd name="connsiteY787" fmla="*/ 37108 h 3922026"/>
              <a:gd name="connsiteX788" fmla="*/ 8532992 w 11855435"/>
              <a:gd name="connsiteY788" fmla="*/ 31117 h 3922026"/>
              <a:gd name="connsiteX789" fmla="*/ 8487008 w 11855435"/>
              <a:gd name="connsiteY789" fmla="*/ 26123 h 3922026"/>
              <a:gd name="connsiteX790" fmla="*/ 8455269 w 11855435"/>
              <a:gd name="connsiteY790" fmla="*/ 21444 h 3922026"/>
              <a:gd name="connsiteX791" fmla="*/ 8453218 w 11855435"/>
              <a:gd name="connsiteY791" fmla="*/ 28939 h 3922026"/>
              <a:gd name="connsiteX792" fmla="*/ 8443862 w 11855435"/>
              <a:gd name="connsiteY792" fmla="*/ 26260 h 3922026"/>
              <a:gd name="connsiteX793" fmla="*/ 8445362 w 11855435"/>
              <a:gd name="connsiteY793" fmla="*/ 23014 h 3922026"/>
              <a:gd name="connsiteX794" fmla="*/ 8388793 w 11855435"/>
              <a:gd name="connsiteY794" fmla="*/ 18573 h 3922026"/>
              <a:gd name="connsiteX795" fmla="*/ 8358122 w 11855435"/>
              <a:gd name="connsiteY795" fmla="*/ 22283 h 3922026"/>
              <a:gd name="connsiteX796" fmla="*/ 8324608 w 11855435"/>
              <a:gd name="connsiteY796" fmla="*/ 22974 h 3922026"/>
              <a:gd name="connsiteX797" fmla="*/ 8328464 w 11855435"/>
              <a:gd name="connsiteY797" fmla="*/ 23542 h 3922026"/>
              <a:gd name="connsiteX798" fmla="*/ 8336507 w 11855435"/>
              <a:gd name="connsiteY798" fmla="*/ 23385 h 3922026"/>
              <a:gd name="connsiteX799" fmla="*/ 8337143 w 11855435"/>
              <a:gd name="connsiteY799" fmla="*/ 25338 h 3922026"/>
              <a:gd name="connsiteX800" fmla="*/ 8384296 w 11855435"/>
              <a:gd name="connsiteY800" fmla="*/ 26674 h 3922026"/>
              <a:gd name="connsiteX801" fmla="*/ 8396457 w 11855435"/>
              <a:gd name="connsiteY801" fmla="*/ 29743 h 3922026"/>
              <a:gd name="connsiteX802" fmla="*/ 8458677 w 11855435"/>
              <a:gd name="connsiteY802" fmla="*/ 35443 h 3922026"/>
              <a:gd name="connsiteX803" fmla="*/ 8487854 w 11855435"/>
              <a:gd name="connsiteY803" fmla="*/ 39504 h 3922026"/>
              <a:gd name="connsiteX804" fmla="*/ 8494470 w 11855435"/>
              <a:gd name="connsiteY804" fmla="*/ 40057 h 3922026"/>
              <a:gd name="connsiteX805" fmla="*/ 8503581 w 11855435"/>
              <a:gd name="connsiteY805" fmla="*/ 38247 h 3922026"/>
              <a:gd name="connsiteX806" fmla="*/ 8515064 w 11855435"/>
              <a:gd name="connsiteY806" fmla="*/ 41774 h 3922026"/>
              <a:gd name="connsiteX807" fmla="*/ 8515272 w 11855435"/>
              <a:gd name="connsiteY807" fmla="*/ 41791 h 3922026"/>
              <a:gd name="connsiteX808" fmla="*/ 8515326 w 11855435"/>
              <a:gd name="connsiteY808" fmla="*/ 41816 h 3922026"/>
              <a:gd name="connsiteX809" fmla="*/ 8517446 w 11855435"/>
              <a:gd name="connsiteY809" fmla="*/ 41972 h 3922026"/>
              <a:gd name="connsiteX810" fmla="*/ 8515272 w 11855435"/>
              <a:gd name="connsiteY810" fmla="*/ 41791 h 3922026"/>
              <a:gd name="connsiteX811" fmla="*/ 8512422 w 11855435"/>
              <a:gd name="connsiteY811" fmla="*/ 40518 h 3922026"/>
              <a:gd name="connsiteX812" fmla="*/ 8517993 w 11855435"/>
              <a:gd name="connsiteY812" fmla="*/ 39850 h 3922026"/>
              <a:gd name="connsiteX813" fmla="*/ 8520111 w 11855435"/>
              <a:gd name="connsiteY813" fmla="*/ 40006 h 3922026"/>
              <a:gd name="connsiteX814" fmla="*/ 8519327 w 11855435"/>
              <a:gd name="connsiteY814" fmla="*/ 38866 h 3922026"/>
              <a:gd name="connsiteX815" fmla="*/ 8465347 w 11855435"/>
              <a:gd name="connsiteY815" fmla="*/ 30530 h 3922026"/>
              <a:gd name="connsiteX816" fmla="*/ 8468562 w 11855435"/>
              <a:gd name="connsiteY816" fmla="*/ 26440 h 3922026"/>
              <a:gd name="connsiteX817" fmla="*/ 8482842 w 11855435"/>
              <a:gd name="connsiteY817" fmla="*/ 29664 h 3922026"/>
              <a:gd name="connsiteX818" fmla="*/ 8505596 w 11855435"/>
              <a:gd name="connsiteY818" fmla="*/ 33519 h 3922026"/>
              <a:gd name="connsiteX819" fmla="*/ 8583113 w 11855435"/>
              <a:gd name="connsiteY819" fmla="*/ 46851 h 3922026"/>
              <a:gd name="connsiteX820" fmla="*/ 8589704 w 11855435"/>
              <a:gd name="connsiteY820" fmla="*/ 50586 h 3922026"/>
              <a:gd name="connsiteX821" fmla="*/ 8619835 w 11855435"/>
              <a:gd name="connsiteY821" fmla="*/ 59315 h 3922026"/>
              <a:gd name="connsiteX822" fmla="*/ 8625402 w 11855435"/>
              <a:gd name="connsiteY822" fmla="*/ 58647 h 3922026"/>
              <a:gd name="connsiteX823" fmla="*/ 8630913 w 11855435"/>
              <a:gd name="connsiteY823" fmla="*/ 61034 h 3922026"/>
              <a:gd name="connsiteX824" fmla="*/ 8647424 w 11855435"/>
              <a:gd name="connsiteY824" fmla="*/ 59256 h 3922026"/>
              <a:gd name="connsiteX825" fmla="*/ 8687984 w 11855435"/>
              <a:gd name="connsiteY825" fmla="*/ 95140 h 3922026"/>
              <a:gd name="connsiteX826" fmla="*/ 8688978 w 11855435"/>
              <a:gd name="connsiteY826" fmla="*/ 132230 h 3922026"/>
              <a:gd name="connsiteX827" fmla="*/ 8728871 w 11855435"/>
              <a:gd name="connsiteY827" fmla="*/ 143277 h 3922026"/>
              <a:gd name="connsiteX828" fmla="*/ 8625033 w 11855435"/>
              <a:gd name="connsiteY828" fmla="*/ 178902 h 3922026"/>
              <a:gd name="connsiteX829" fmla="*/ 8597678 w 11855435"/>
              <a:gd name="connsiteY829" fmla="*/ 195220 h 3922026"/>
              <a:gd name="connsiteX830" fmla="*/ 8605438 w 11855435"/>
              <a:gd name="connsiteY830" fmla="*/ 192517 h 3922026"/>
              <a:gd name="connsiteX831" fmla="*/ 8623402 w 11855435"/>
              <a:gd name="connsiteY831" fmla="*/ 186863 h 3922026"/>
              <a:gd name="connsiteX832" fmla="*/ 8626805 w 11855435"/>
              <a:gd name="connsiteY832" fmla="*/ 197775 h 3922026"/>
              <a:gd name="connsiteX833" fmla="*/ 8604953 w 11855435"/>
              <a:gd name="connsiteY833" fmla="*/ 204000 h 3922026"/>
              <a:gd name="connsiteX834" fmla="*/ 8599380 w 11855435"/>
              <a:gd name="connsiteY834" fmla="*/ 207022 h 3922026"/>
              <a:gd name="connsiteX835" fmla="*/ 8594628 w 11855435"/>
              <a:gd name="connsiteY835" fmla="*/ 208798 h 3922026"/>
              <a:gd name="connsiteX836" fmla="*/ 8594471 w 11855435"/>
              <a:gd name="connsiteY836" fmla="*/ 208741 h 3922026"/>
              <a:gd name="connsiteX837" fmla="*/ 8592973 w 11855435"/>
              <a:gd name="connsiteY837" fmla="*/ 209419 h 3922026"/>
              <a:gd name="connsiteX838" fmla="*/ 8594628 w 11855435"/>
              <a:gd name="connsiteY838" fmla="*/ 208798 h 3922026"/>
              <a:gd name="connsiteX839" fmla="*/ 8595162 w 11855435"/>
              <a:gd name="connsiteY839" fmla="*/ 209001 h 3922026"/>
              <a:gd name="connsiteX840" fmla="*/ 8596524 w 11855435"/>
              <a:gd name="connsiteY840" fmla="*/ 208480 h 3922026"/>
              <a:gd name="connsiteX841" fmla="*/ 8596417 w 11855435"/>
              <a:gd name="connsiteY841" fmla="*/ 209068 h 3922026"/>
              <a:gd name="connsiteX842" fmla="*/ 8541277 w 11855435"/>
              <a:gd name="connsiteY842" fmla="*/ 224516 h 3922026"/>
              <a:gd name="connsiteX843" fmla="*/ 8541265 w 11855435"/>
              <a:gd name="connsiteY843" fmla="*/ 224523 h 3922026"/>
              <a:gd name="connsiteX844" fmla="*/ 8470341 w 11855435"/>
              <a:gd name="connsiteY844" fmla="*/ 242409 h 3922026"/>
              <a:gd name="connsiteX845" fmla="*/ 8428757 w 11855435"/>
              <a:gd name="connsiteY845" fmla="*/ 244109 h 3922026"/>
              <a:gd name="connsiteX846" fmla="*/ 8405919 w 11855435"/>
              <a:gd name="connsiteY846" fmla="*/ 248075 h 3922026"/>
              <a:gd name="connsiteX847" fmla="*/ 8375250 w 11855435"/>
              <a:gd name="connsiteY847" fmla="*/ 252065 h 3922026"/>
              <a:gd name="connsiteX848" fmla="*/ 8346856 w 11855435"/>
              <a:gd name="connsiteY848" fmla="*/ 257214 h 3922026"/>
              <a:gd name="connsiteX849" fmla="*/ 8346794 w 11855435"/>
              <a:gd name="connsiteY849" fmla="*/ 257206 h 3922026"/>
              <a:gd name="connsiteX850" fmla="*/ 8344606 w 11855435"/>
              <a:gd name="connsiteY850" fmla="*/ 257622 h 3922026"/>
              <a:gd name="connsiteX851" fmla="*/ 8346856 w 11855435"/>
              <a:gd name="connsiteY851" fmla="*/ 257214 h 3922026"/>
              <a:gd name="connsiteX852" fmla="*/ 8350096 w 11855435"/>
              <a:gd name="connsiteY852" fmla="*/ 257626 h 3922026"/>
              <a:gd name="connsiteX853" fmla="*/ 8344644 w 11855435"/>
              <a:gd name="connsiteY853" fmla="*/ 259710 h 3922026"/>
              <a:gd name="connsiteX854" fmla="*/ 8342455 w 11855435"/>
              <a:gd name="connsiteY854" fmla="*/ 260125 h 3922026"/>
              <a:gd name="connsiteX855" fmla="*/ 8343567 w 11855435"/>
              <a:gd name="connsiteY855" fmla="*/ 260960 h 3922026"/>
              <a:gd name="connsiteX856" fmla="*/ 8400540 w 11855435"/>
              <a:gd name="connsiteY856" fmla="*/ 254333 h 3922026"/>
              <a:gd name="connsiteX857" fmla="*/ 8398424 w 11855435"/>
              <a:gd name="connsiteY857" fmla="*/ 258925 h 3922026"/>
              <a:gd name="connsiteX858" fmla="*/ 8383070 w 11855435"/>
              <a:gd name="connsiteY858" fmla="*/ 259746 h 3922026"/>
              <a:gd name="connsiteX859" fmla="*/ 8358960 w 11855435"/>
              <a:gd name="connsiteY859" fmla="*/ 262228 h 3922026"/>
              <a:gd name="connsiteX860" fmla="*/ 8276766 w 11855435"/>
              <a:gd name="connsiteY860" fmla="*/ 270501 h 3922026"/>
              <a:gd name="connsiteX861" fmla="*/ 8273930 w 11855435"/>
              <a:gd name="connsiteY861" fmla="*/ 269885 h 3922026"/>
              <a:gd name="connsiteX862" fmla="*/ 8183245 w 11855435"/>
              <a:gd name="connsiteY862" fmla="*/ 302022 h 3922026"/>
              <a:gd name="connsiteX863" fmla="*/ 8157820 w 11855435"/>
              <a:gd name="connsiteY863" fmla="*/ 338039 h 3922026"/>
              <a:gd name="connsiteX864" fmla="*/ 8171156 w 11855435"/>
              <a:gd name="connsiteY864" fmla="*/ 352906 h 3922026"/>
              <a:gd name="connsiteX865" fmla="*/ 8205591 w 11855435"/>
              <a:gd name="connsiteY865" fmla="*/ 352177 h 3922026"/>
              <a:gd name="connsiteX866" fmla="*/ 8255633 w 11855435"/>
              <a:gd name="connsiteY866" fmla="*/ 351568 h 3922026"/>
              <a:gd name="connsiteX867" fmla="*/ 8250042 w 11855435"/>
              <a:gd name="connsiteY867" fmla="*/ 343011 h 3922026"/>
              <a:gd name="connsiteX868" fmla="*/ 8308096 w 11855435"/>
              <a:gd name="connsiteY868" fmla="*/ 335132 h 3922026"/>
              <a:gd name="connsiteX869" fmla="*/ 8371743 w 11855435"/>
              <a:gd name="connsiteY869" fmla="*/ 335815 h 3922026"/>
              <a:gd name="connsiteX870" fmla="*/ 8415068 w 11855435"/>
              <a:gd name="connsiteY870" fmla="*/ 342597 h 3922026"/>
              <a:gd name="connsiteX871" fmla="*/ 8419841 w 11855435"/>
              <a:gd name="connsiteY871" fmla="*/ 335022 h 3922026"/>
              <a:gd name="connsiteX872" fmla="*/ 8532403 w 11855435"/>
              <a:gd name="connsiteY872" fmla="*/ 351043 h 3922026"/>
              <a:gd name="connsiteX873" fmla="*/ 8641234 w 11855435"/>
              <a:gd name="connsiteY873" fmla="*/ 361359 h 3922026"/>
              <a:gd name="connsiteX874" fmla="*/ 8644554 w 11855435"/>
              <a:gd name="connsiteY874" fmla="*/ 358996 h 3922026"/>
              <a:gd name="connsiteX875" fmla="*/ 8646417 w 11855435"/>
              <a:gd name="connsiteY875" fmla="*/ 361849 h 3922026"/>
              <a:gd name="connsiteX876" fmla="*/ 8656783 w 11855435"/>
              <a:gd name="connsiteY876" fmla="*/ 362831 h 3922026"/>
              <a:gd name="connsiteX877" fmla="*/ 8653462 w 11855435"/>
              <a:gd name="connsiteY877" fmla="*/ 365193 h 3922026"/>
              <a:gd name="connsiteX878" fmla="*/ 8648281 w 11855435"/>
              <a:gd name="connsiteY878" fmla="*/ 364702 h 3922026"/>
              <a:gd name="connsiteX879" fmla="*/ 8679785 w 11855435"/>
              <a:gd name="connsiteY879" fmla="*/ 375716 h 3922026"/>
              <a:gd name="connsiteX880" fmla="*/ 8650634 w 11855435"/>
              <a:gd name="connsiteY880" fmla="*/ 377719 h 3922026"/>
              <a:gd name="connsiteX881" fmla="*/ 8647267 w 11855435"/>
              <a:gd name="connsiteY881" fmla="*/ 378419 h 3922026"/>
              <a:gd name="connsiteX882" fmla="*/ 8663145 w 11855435"/>
              <a:gd name="connsiteY882" fmla="*/ 381328 h 3922026"/>
              <a:gd name="connsiteX883" fmla="*/ 8676238 w 11855435"/>
              <a:gd name="connsiteY883" fmla="*/ 386670 h 3922026"/>
              <a:gd name="connsiteX884" fmla="*/ 8666049 w 11855435"/>
              <a:gd name="connsiteY884" fmla="*/ 387989 h 3922026"/>
              <a:gd name="connsiteX885" fmla="*/ 8666374 w 11855435"/>
              <a:gd name="connsiteY885" fmla="*/ 388200 h 3922026"/>
              <a:gd name="connsiteX886" fmla="*/ 8676172 w 11855435"/>
              <a:gd name="connsiteY886" fmla="*/ 403788 h 3922026"/>
              <a:gd name="connsiteX887" fmla="*/ 8670058 w 11855435"/>
              <a:gd name="connsiteY887" fmla="*/ 407292 h 3922026"/>
              <a:gd name="connsiteX888" fmla="*/ 8688399 w 11855435"/>
              <a:gd name="connsiteY888" fmla="*/ 406801 h 3922026"/>
              <a:gd name="connsiteX889" fmla="*/ 8746480 w 11855435"/>
              <a:gd name="connsiteY889" fmla="*/ 408771 h 3922026"/>
              <a:gd name="connsiteX890" fmla="*/ 8944422 w 11855435"/>
              <a:gd name="connsiteY890" fmla="*/ 415963 h 3922026"/>
              <a:gd name="connsiteX891" fmla="*/ 8962120 w 11855435"/>
              <a:gd name="connsiteY891" fmla="*/ 422765 h 3922026"/>
              <a:gd name="connsiteX892" fmla="*/ 9040238 w 11855435"/>
              <a:gd name="connsiteY892" fmla="*/ 434001 h 3922026"/>
              <a:gd name="connsiteX893" fmla="*/ 9053918 w 11855435"/>
              <a:gd name="connsiteY893" fmla="*/ 430649 h 3922026"/>
              <a:gd name="connsiteX894" fmla="*/ 9089979 w 11855435"/>
              <a:gd name="connsiteY894" fmla="*/ 439027 h 3922026"/>
              <a:gd name="connsiteX895" fmla="*/ 9085299 w 11855435"/>
              <a:gd name="connsiteY895" fmla="*/ 434098 h 3922026"/>
              <a:gd name="connsiteX896" fmla="*/ 9112877 w 11855435"/>
              <a:gd name="connsiteY896" fmla="*/ 440412 h 3922026"/>
              <a:gd name="connsiteX897" fmla="*/ 9114746 w 11855435"/>
              <a:gd name="connsiteY897" fmla="*/ 453149 h 3922026"/>
              <a:gd name="connsiteX898" fmla="*/ 9099339 w 11855435"/>
              <a:gd name="connsiteY898" fmla="*/ 448888 h 3922026"/>
              <a:gd name="connsiteX899" fmla="*/ 9037336 w 11855435"/>
              <a:gd name="connsiteY899" fmla="*/ 446487 h 3922026"/>
              <a:gd name="connsiteX900" fmla="*/ 8978793 w 11855435"/>
              <a:gd name="connsiteY900" fmla="*/ 441540 h 3922026"/>
              <a:gd name="connsiteX901" fmla="*/ 8970818 w 11855435"/>
              <a:gd name="connsiteY901" fmla="*/ 437849 h 3922026"/>
              <a:gd name="connsiteX902" fmla="*/ 8967820 w 11855435"/>
              <a:gd name="connsiteY902" fmla="*/ 440611 h 3922026"/>
              <a:gd name="connsiteX903" fmla="*/ 8978793 w 11855435"/>
              <a:gd name="connsiteY903" fmla="*/ 441540 h 3922026"/>
              <a:gd name="connsiteX904" fmla="*/ 8980838 w 11855435"/>
              <a:gd name="connsiteY904" fmla="*/ 442484 h 3922026"/>
              <a:gd name="connsiteX905" fmla="*/ 8972498 w 11855435"/>
              <a:gd name="connsiteY905" fmla="*/ 445540 h 3922026"/>
              <a:gd name="connsiteX906" fmla="*/ 8969496 w 11855435"/>
              <a:gd name="connsiteY906" fmla="*/ 448302 h 3922026"/>
              <a:gd name="connsiteX907" fmla="*/ 9040236 w 11855435"/>
              <a:gd name="connsiteY907" fmla="*/ 462867 h 3922026"/>
              <a:gd name="connsiteX908" fmla="*/ 9087717 w 11855435"/>
              <a:gd name="connsiteY908" fmla="*/ 468878 h 3922026"/>
              <a:gd name="connsiteX909" fmla="*/ 9175962 w 11855435"/>
              <a:gd name="connsiteY909" fmla="*/ 469518 h 3922026"/>
              <a:gd name="connsiteX910" fmla="*/ 9275561 w 11855435"/>
              <a:gd name="connsiteY910" fmla="*/ 475996 h 3922026"/>
              <a:gd name="connsiteX911" fmla="*/ 9293261 w 11855435"/>
              <a:gd name="connsiteY911" fmla="*/ 482797 h 3922026"/>
              <a:gd name="connsiteX912" fmla="*/ 9371381 w 11855435"/>
              <a:gd name="connsiteY912" fmla="*/ 494036 h 3922026"/>
              <a:gd name="connsiteX913" fmla="*/ 9385059 w 11855435"/>
              <a:gd name="connsiteY913" fmla="*/ 490682 h 3922026"/>
              <a:gd name="connsiteX914" fmla="*/ 9421121 w 11855435"/>
              <a:gd name="connsiteY914" fmla="*/ 499062 h 3922026"/>
              <a:gd name="connsiteX915" fmla="*/ 9416439 w 11855435"/>
              <a:gd name="connsiteY915" fmla="*/ 494132 h 3922026"/>
              <a:gd name="connsiteX916" fmla="*/ 9444018 w 11855435"/>
              <a:gd name="connsiteY916" fmla="*/ 500446 h 3922026"/>
              <a:gd name="connsiteX917" fmla="*/ 9445884 w 11855435"/>
              <a:gd name="connsiteY917" fmla="*/ 513184 h 3922026"/>
              <a:gd name="connsiteX918" fmla="*/ 9430480 w 11855435"/>
              <a:gd name="connsiteY918" fmla="*/ 508923 h 3922026"/>
              <a:gd name="connsiteX919" fmla="*/ 9368475 w 11855435"/>
              <a:gd name="connsiteY919" fmla="*/ 506521 h 3922026"/>
              <a:gd name="connsiteX920" fmla="*/ 9309935 w 11855435"/>
              <a:gd name="connsiteY920" fmla="*/ 501574 h 3922026"/>
              <a:gd name="connsiteX921" fmla="*/ 9301958 w 11855435"/>
              <a:gd name="connsiteY921" fmla="*/ 497884 h 3922026"/>
              <a:gd name="connsiteX922" fmla="*/ 9298960 w 11855435"/>
              <a:gd name="connsiteY922" fmla="*/ 500644 h 3922026"/>
              <a:gd name="connsiteX923" fmla="*/ 9309935 w 11855435"/>
              <a:gd name="connsiteY923" fmla="*/ 501574 h 3922026"/>
              <a:gd name="connsiteX924" fmla="*/ 9311979 w 11855435"/>
              <a:gd name="connsiteY924" fmla="*/ 502519 h 3922026"/>
              <a:gd name="connsiteX925" fmla="*/ 9303639 w 11855435"/>
              <a:gd name="connsiteY925" fmla="*/ 505573 h 3922026"/>
              <a:gd name="connsiteX926" fmla="*/ 9300638 w 11855435"/>
              <a:gd name="connsiteY926" fmla="*/ 508336 h 3922026"/>
              <a:gd name="connsiteX927" fmla="*/ 9371376 w 11855435"/>
              <a:gd name="connsiteY927" fmla="*/ 522903 h 3922026"/>
              <a:gd name="connsiteX928" fmla="*/ 9380637 w 11855435"/>
              <a:gd name="connsiteY928" fmla="*/ 524074 h 3922026"/>
              <a:gd name="connsiteX929" fmla="*/ 9387589 w 11855435"/>
              <a:gd name="connsiteY929" fmla="*/ 523504 h 3922026"/>
              <a:gd name="connsiteX930" fmla="*/ 9445843 w 11855435"/>
              <a:gd name="connsiteY930" fmla="*/ 513462 h 3922026"/>
              <a:gd name="connsiteX931" fmla="*/ 9456195 w 11855435"/>
              <a:gd name="connsiteY931" fmla="*/ 542679 h 3922026"/>
              <a:gd name="connsiteX932" fmla="*/ 9465738 w 11855435"/>
              <a:gd name="connsiteY932" fmla="*/ 559004 h 3922026"/>
              <a:gd name="connsiteX933" fmla="*/ 9516206 w 11855435"/>
              <a:gd name="connsiteY933" fmla="*/ 547108 h 3922026"/>
              <a:gd name="connsiteX934" fmla="*/ 9508476 w 11855435"/>
              <a:gd name="connsiteY934" fmla="*/ 540407 h 3922026"/>
              <a:gd name="connsiteX935" fmla="*/ 9565514 w 11855435"/>
              <a:gd name="connsiteY935" fmla="*/ 519881 h 3922026"/>
              <a:gd name="connsiteX936" fmla="*/ 9630283 w 11855435"/>
              <a:gd name="connsiteY936" fmla="*/ 506050 h 3922026"/>
              <a:gd name="connsiteX937" fmla="*/ 9675892 w 11855435"/>
              <a:gd name="connsiteY937" fmla="*/ 502522 h 3922026"/>
              <a:gd name="connsiteX938" fmla="*/ 9678918 w 11855435"/>
              <a:gd name="connsiteY938" fmla="*/ 494381 h 3922026"/>
              <a:gd name="connsiteX939" fmla="*/ 9797025 w 11855435"/>
              <a:gd name="connsiteY939" fmla="*/ 483724 h 3922026"/>
              <a:gd name="connsiteX940" fmla="*/ 9909980 w 11855435"/>
              <a:gd name="connsiteY940" fmla="*/ 468597 h 3922026"/>
              <a:gd name="connsiteX941" fmla="*/ 9912781 w 11855435"/>
              <a:gd name="connsiteY941" fmla="*/ 465645 h 3922026"/>
              <a:gd name="connsiteX942" fmla="*/ 9915357 w 11855435"/>
              <a:gd name="connsiteY942" fmla="*/ 467879 h 3922026"/>
              <a:gd name="connsiteX943" fmla="*/ 9926115 w 11855435"/>
              <a:gd name="connsiteY943" fmla="*/ 466439 h 3922026"/>
              <a:gd name="connsiteX944" fmla="*/ 9923314 w 11855435"/>
              <a:gd name="connsiteY944" fmla="*/ 469390 h 3922026"/>
              <a:gd name="connsiteX945" fmla="*/ 9917934 w 11855435"/>
              <a:gd name="connsiteY945" fmla="*/ 470111 h 3922026"/>
              <a:gd name="connsiteX946" fmla="*/ 9938314 w 11855435"/>
              <a:gd name="connsiteY946" fmla="*/ 470282 h 3922026"/>
              <a:gd name="connsiteX947" fmla="*/ 9944540 w 11855435"/>
              <a:gd name="connsiteY947" fmla="*/ 471562 h 3922026"/>
              <a:gd name="connsiteX948" fmla="*/ 10005267 w 11855435"/>
              <a:gd name="connsiteY948" fmla="*/ 456007 h 3922026"/>
              <a:gd name="connsiteX949" fmla="*/ 10107896 w 11855435"/>
              <a:gd name="connsiteY949" fmla="*/ 435399 h 3922026"/>
              <a:gd name="connsiteX950" fmla="*/ 10127724 w 11855435"/>
              <a:gd name="connsiteY950" fmla="*/ 436901 h 3922026"/>
              <a:gd name="connsiteX951" fmla="*/ 10135086 w 11855435"/>
              <a:gd name="connsiteY951" fmla="*/ 435704 h 3922026"/>
              <a:gd name="connsiteX952" fmla="*/ 10131779 w 11855435"/>
              <a:gd name="connsiteY952" fmla="*/ 435417 h 3922026"/>
              <a:gd name="connsiteX953" fmla="*/ 10240297 w 11855435"/>
              <a:gd name="connsiteY953" fmla="*/ 408161 h 3922026"/>
              <a:gd name="connsiteX954" fmla="*/ 10245257 w 11855435"/>
              <a:gd name="connsiteY954" fmla="*/ 407076 h 3922026"/>
              <a:gd name="connsiteX955" fmla="*/ 10257102 w 11855435"/>
              <a:gd name="connsiteY955" fmla="*/ 393718 h 3922026"/>
              <a:gd name="connsiteX956" fmla="*/ 10273082 w 11855435"/>
              <a:gd name="connsiteY956" fmla="*/ 380304 h 3922026"/>
              <a:gd name="connsiteX957" fmla="*/ 10360840 w 11855435"/>
              <a:gd name="connsiteY957" fmla="*/ 366020 h 3922026"/>
              <a:gd name="connsiteX958" fmla="*/ 10383641 w 11855435"/>
              <a:gd name="connsiteY958" fmla="*/ 362300 h 3922026"/>
              <a:gd name="connsiteX959" fmla="*/ 10387515 w 11855435"/>
              <a:gd name="connsiteY959" fmla="*/ 361219 h 3922026"/>
              <a:gd name="connsiteX960" fmla="*/ 10452334 w 11855435"/>
              <a:gd name="connsiteY960" fmla="*/ 349030 h 3922026"/>
              <a:gd name="connsiteX961" fmla="*/ 10497802 w 11855435"/>
              <a:gd name="connsiteY961" fmla="*/ 346682 h 3922026"/>
              <a:gd name="connsiteX962" fmla="*/ 10501039 w 11855435"/>
              <a:gd name="connsiteY962" fmla="*/ 338585 h 3922026"/>
              <a:gd name="connsiteX963" fmla="*/ 10618830 w 11855435"/>
              <a:gd name="connsiteY963" fmla="*/ 330982 h 3922026"/>
              <a:gd name="connsiteX964" fmla="*/ 10672685 w 11855435"/>
              <a:gd name="connsiteY964" fmla="*/ 318365 h 3922026"/>
              <a:gd name="connsiteX965" fmla="*/ 10716380 w 11855435"/>
              <a:gd name="connsiteY965" fmla="*/ 318654 h 3922026"/>
              <a:gd name="connsiteX966" fmla="*/ 10723578 w 11855435"/>
              <a:gd name="connsiteY966" fmla="*/ 317475 h 3922026"/>
              <a:gd name="connsiteX967" fmla="*/ 10867143 w 11855435"/>
              <a:gd name="connsiteY967" fmla="*/ 291446 h 3922026"/>
              <a:gd name="connsiteX968" fmla="*/ 10955127 w 11855435"/>
              <a:gd name="connsiteY968" fmla="*/ 285145 h 3922026"/>
              <a:gd name="connsiteX969" fmla="*/ 10957120 w 11855435"/>
              <a:gd name="connsiteY969" fmla="*/ 281695 h 3922026"/>
              <a:gd name="connsiteX970" fmla="*/ 10962354 w 11855435"/>
              <a:gd name="connsiteY970" fmla="*/ 279588 h 3922026"/>
              <a:gd name="connsiteX971" fmla="*/ 10967549 w 11855435"/>
              <a:gd name="connsiteY971" fmla="*/ 281739 h 3922026"/>
              <a:gd name="connsiteX972" fmla="*/ 10999095 w 11855435"/>
              <a:gd name="connsiteY972" fmla="*/ 272460 h 3922026"/>
              <a:gd name="connsiteX973" fmla="*/ 11030199 w 11855435"/>
              <a:gd name="connsiteY973" fmla="*/ 270290 h 3922026"/>
              <a:gd name="connsiteX974" fmla="*/ 11031688 w 11855435"/>
              <a:gd name="connsiteY974" fmla="*/ 266678 h 3922026"/>
              <a:gd name="connsiteX975" fmla="*/ 11036678 w 11855435"/>
              <a:gd name="connsiteY975" fmla="*/ 263881 h 3922026"/>
              <a:gd name="connsiteX976" fmla="*/ 11047180 w 11855435"/>
              <a:gd name="connsiteY976" fmla="*/ 266322 h 3922026"/>
              <a:gd name="connsiteX977" fmla="*/ 11042191 w 11855435"/>
              <a:gd name="connsiteY977" fmla="*/ 269120 h 3922026"/>
              <a:gd name="connsiteX978" fmla="*/ 11037200 w 11855435"/>
              <a:gd name="connsiteY978" fmla="*/ 271917 h 3922026"/>
              <a:gd name="connsiteX979" fmla="*/ 11088146 w 11855435"/>
              <a:gd name="connsiteY979" fmla="*/ 260012 h 3922026"/>
              <a:gd name="connsiteX980" fmla="*/ 11099171 w 11855435"/>
              <a:gd name="connsiteY980" fmla="*/ 270491 h 3922026"/>
              <a:gd name="connsiteX981" fmla="*/ 11313448 w 11855435"/>
              <a:gd name="connsiteY981" fmla="*/ 225314 h 3922026"/>
              <a:gd name="connsiteX982" fmla="*/ 11457870 w 11855435"/>
              <a:gd name="connsiteY982" fmla="*/ 219304 h 3922026"/>
              <a:gd name="connsiteX983" fmla="*/ 11475375 w 11855435"/>
              <a:gd name="connsiteY983" fmla="*/ 223373 h 3922026"/>
              <a:gd name="connsiteX984" fmla="*/ 11562816 w 11855435"/>
              <a:gd name="connsiteY984" fmla="*/ 215995 h 3922026"/>
              <a:gd name="connsiteX985" fmla="*/ 11619799 w 11855435"/>
              <a:gd name="connsiteY985" fmla="*/ 217366 h 3922026"/>
              <a:gd name="connsiteX986" fmla="*/ 11637302 w 11855435"/>
              <a:gd name="connsiteY986" fmla="*/ 221433 h 3922026"/>
              <a:gd name="connsiteX987" fmla="*/ 11635813 w 11855435"/>
              <a:gd name="connsiteY987" fmla="*/ 225046 h 3922026"/>
              <a:gd name="connsiteX988" fmla="*/ 11592838 w 11855435"/>
              <a:gd name="connsiteY988" fmla="*/ 226929 h 3922026"/>
              <a:gd name="connsiteX989" fmla="*/ 11541369 w 11855435"/>
              <a:gd name="connsiteY989" fmla="*/ 230797 h 3922026"/>
              <a:gd name="connsiteX990" fmla="*/ 11513361 w 11855435"/>
              <a:gd name="connsiteY990" fmla="*/ 224287 h 3922026"/>
              <a:gd name="connsiteX991" fmla="*/ 11432922 w 11855435"/>
              <a:gd name="connsiteY991" fmla="*/ 233296 h 3922026"/>
              <a:gd name="connsiteX992" fmla="*/ 11406927 w 11855435"/>
              <a:gd name="connsiteY992" fmla="*/ 231210 h 3922026"/>
              <a:gd name="connsiteX993" fmla="*/ 11400448 w 11855435"/>
              <a:gd name="connsiteY993" fmla="*/ 237619 h 3922026"/>
              <a:gd name="connsiteX994" fmla="*/ 11291036 w 11855435"/>
              <a:gd name="connsiteY994" fmla="*/ 251765 h 3922026"/>
              <a:gd name="connsiteX995" fmla="*/ 11168143 w 11855435"/>
              <a:gd name="connsiteY995" fmla="*/ 270691 h 3922026"/>
              <a:gd name="connsiteX996" fmla="*/ 11164119 w 11855435"/>
              <a:gd name="connsiteY996" fmla="*/ 261841 h 3922026"/>
              <a:gd name="connsiteX997" fmla="*/ 11064245 w 11855435"/>
              <a:gd name="connsiteY997" fmla="*/ 290075 h 3922026"/>
              <a:gd name="connsiteX998" fmla="*/ 11044365 w 11855435"/>
              <a:gd name="connsiteY998" fmla="*/ 294063 h 3922026"/>
              <a:gd name="connsiteX999" fmla="*/ 11083952 w 11855435"/>
              <a:gd name="connsiteY999" fmla="*/ 291560 h 3922026"/>
              <a:gd name="connsiteX1000" fmla="*/ 11108139 w 11855435"/>
              <a:gd name="connsiteY1000" fmla="*/ 291351 h 3922026"/>
              <a:gd name="connsiteX1001" fmla="*/ 11179646 w 11855435"/>
              <a:gd name="connsiteY1001" fmla="*/ 275396 h 3922026"/>
              <a:gd name="connsiteX1002" fmla="*/ 11199590 w 11855435"/>
              <a:gd name="connsiteY1002" fmla="*/ 276435 h 3922026"/>
              <a:gd name="connsiteX1003" fmla="*/ 11281886 w 11855435"/>
              <a:gd name="connsiteY1003" fmla="*/ 264051 h 3922026"/>
              <a:gd name="connsiteX1004" fmla="*/ 11294676 w 11855435"/>
              <a:gd name="connsiteY1004" fmla="*/ 257075 h 3922026"/>
              <a:gd name="connsiteX1005" fmla="*/ 11333638 w 11855435"/>
              <a:gd name="connsiteY1005" fmla="*/ 254244 h 3922026"/>
              <a:gd name="connsiteX1006" fmla="*/ 11327410 w 11855435"/>
              <a:gd name="connsiteY1006" fmla="*/ 251140 h 3922026"/>
              <a:gd name="connsiteX1007" fmla="*/ 11357177 w 11855435"/>
              <a:gd name="connsiteY1007" fmla="*/ 248888 h 3922026"/>
              <a:gd name="connsiteX1008" fmla="*/ 11362945 w 11855435"/>
              <a:gd name="connsiteY1008" fmla="*/ 259856 h 3922026"/>
              <a:gd name="connsiteX1009" fmla="*/ 11346093 w 11855435"/>
              <a:gd name="connsiteY1009" fmla="*/ 260449 h 3922026"/>
              <a:gd name="connsiteX1010" fmla="*/ 11282761 w 11855435"/>
              <a:gd name="connsiteY1010" fmla="*/ 276166 h 3922026"/>
              <a:gd name="connsiteX1011" fmla="*/ 11247485 w 11855435"/>
              <a:gd name="connsiteY1011" fmla="*/ 283394 h 3922026"/>
              <a:gd name="connsiteX1012" fmla="*/ 11256431 w 11855435"/>
              <a:gd name="connsiteY1012" fmla="*/ 284911 h 3922026"/>
              <a:gd name="connsiteX1013" fmla="*/ 11265323 w 11855435"/>
              <a:gd name="connsiteY1013" fmla="*/ 283258 h 3922026"/>
              <a:gd name="connsiteX1014" fmla="*/ 11269499 w 11855435"/>
              <a:gd name="connsiteY1014" fmla="*/ 287127 h 3922026"/>
              <a:gd name="connsiteX1015" fmla="*/ 11288451 w 11855435"/>
              <a:gd name="connsiteY1015" fmla="*/ 290340 h 3922026"/>
              <a:gd name="connsiteX1016" fmla="*/ 11290684 w 11855435"/>
              <a:gd name="connsiteY1016" fmla="*/ 290126 h 3922026"/>
              <a:gd name="connsiteX1017" fmla="*/ 11363516 w 11855435"/>
              <a:gd name="connsiteY1017" fmla="*/ 278030 h 3922026"/>
              <a:gd name="connsiteX1018" fmla="*/ 11372652 w 11855435"/>
              <a:gd name="connsiteY1018" fmla="*/ 278307 h 3922026"/>
              <a:gd name="connsiteX1019" fmla="*/ 11373477 w 11855435"/>
              <a:gd name="connsiteY1019" fmla="*/ 279875 h 3922026"/>
              <a:gd name="connsiteX1020" fmla="*/ 11395854 w 11855435"/>
              <a:gd name="connsiteY1020" fmla="*/ 276286 h 3922026"/>
              <a:gd name="connsiteX1021" fmla="*/ 11415722 w 11855435"/>
              <a:gd name="connsiteY1021" fmla="*/ 290648 h 3922026"/>
              <a:gd name="connsiteX1022" fmla="*/ 11480572 w 11855435"/>
              <a:gd name="connsiteY1022" fmla="*/ 271763 h 3922026"/>
              <a:gd name="connsiteX1023" fmla="*/ 11494994 w 11855435"/>
              <a:gd name="connsiteY1023" fmla="*/ 293866 h 3922026"/>
              <a:gd name="connsiteX1024" fmla="*/ 11553130 w 11855435"/>
              <a:gd name="connsiteY1024" fmla="*/ 282308 h 3922026"/>
              <a:gd name="connsiteX1025" fmla="*/ 11638186 w 11855435"/>
              <a:gd name="connsiteY1025" fmla="*/ 290370 h 3922026"/>
              <a:gd name="connsiteX1026" fmla="*/ 11770033 w 11855435"/>
              <a:gd name="connsiteY1026" fmla="*/ 293186 h 3922026"/>
              <a:gd name="connsiteX1027" fmla="*/ 11789298 w 11855435"/>
              <a:gd name="connsiteY1027" fmla="*/ 298420 h 3922026"/>
              <a:gd name="connsiteX1028" fmla="*/ 11815114 w 11855435"/>
              <a:gd name="connsiteY1028" fmla="*/ 301699 h 3922026"/>
              <a:gd name="connsiteX1029" fmla="*/ 11818260 w 11855435"/>
              <a:gd name="connsiteY1029" fmla="*/ 299098 h 3922026"/>
              <a:gd name="connsiteX1030" fmla="*/ 11820405 w 11855435"/>
              <a:gd name="connsiteY1030" fmla="*/ 301736 h 3922026"/>
              <a:gd name="connsiteX1031" fmla="*/ 11830982 w 11855435"/>
              <a:gd name="connsiteY1031" fmla="*/ 301808 h 3922026"/>
              <a:gd name="connsiteX1032" fmla="*/ 11827840 w 11855435"/>
              <a:gd name="connsiteY1032" fmla="*/ 304407 h 3922026"/>
              <a:gd name="connsiteX1033" fmla="*/ 11822549 w 11855435"/>
              <a:gd name="connsiteY1033" fmla="*/ 304372 h 3922026"/>
              <a:gd name="connsiteX1034" fmla="*/ 11855435 w 11855435"/>
              <a:gd name="connsiteY1034" fmla="*/ 312460 h 3922026"/>
              <a:gd name="connsiteX1035" fmla="*/ 11746645 w 11855435"/>
              <a:gd name="connsiteY1035" fmla="*/ 327452 h 3922026"/>
              <a:gd name="connsiteX1036" fmla="*/ 11759221 w 11855435"/>
              <a:gd name="connsiteY1036" fmla="*/ 317051 h 3922026"/>
              <a:gd name="connsiteX1037" fmla="*/ 11737889 w 11855435"/>
              <a:gd name="connsiteY1037" fmla="*/ 315557 h 3922026"/>
              <a:gd name="connsiteX1038" fmla="*/ 11686985 w 11855435"/>
              <a:gd name="connsiteY1038" fmla="*/ 325947 h 3922026"/>
              <a:gd name="connsiteX1039" fmla="*/ 11567931 w 11855435"/>
              <a:gd name="connsiteY1039" fmla="*/ 341958 h 3922026"/>
              <a:gd name="connsiteX1040" fmla="*/ 11430692 w 11855435"/>
              <a:gd name="connsiteY1040" fmla="*/ 356588 h 3922026"/>
              <a:gd name="connsiteX1041" fmla="*/ 11316401 w 11855435"/>
              <a:gd name="connsiteY1041" fmla="*/ 359834 h 3922026"/>
              <a:gd name="connsiteX1042" fmla="*/ 11232235 w 11855435"/>
              <a:gd name="connsiteY1042" fmla="*/ 372508 h 3922026"/>
              <a:gd name="connsiteX1043" fmla="*/ 11232117 w 11855435"/>
              <a:gd name="connsiteY1043" fmla="*/ 373119 h 3922026"/>
              <a:gd name="connsiteX1044" fmla="*/ 11231991 w 11855435"/>
              <a:gd name="connsiteY1044" fmla="*/ 373774 h 3922026"/>
              <a:gd name="connsiteX1045" fmla="*/ 11221567 w 11855435"/>
              <a:gd name="connsiteY1045" fmla="*/ 374113 h 3922026"/>
              <a:gd name="connsiteX1046" fmla="*/ 11202483 w 11855435"/>
              <a:gd name="connsiteY1046" fmla="*/ 376987 h 3922026"/>
              <a:gd name="connsiteX1047" fmla="*/ 11202857 w 11855435"/>
              <a:gd name="connsiteY1047" fmla="*/ 380295 h 3922026"/>
              <a:gd name="connsiteX1048" fmla="*/ 11212222 w 11855435"/>
              <a:gd name="connsiteY1048" fmla="*/ 381882 h 3922026"/>
              <a:gd name="connsiteX1049" fmla="*/ 11250407 w 11855435"/>
              <a:gd name="connsiteY1049" fmla="*/ 375713 h 3922026"/>
              <a:gd name="connsiteX1050" fmla="*/ 11253159 w 11855435"/>
              <a:gd name="connsiteY1050" fmla="*/ 382940 h 3922026"/>
              <a:gd name="connsiteX1051" fmla="*/ 11298897 w 11855435"/>
              <a:gd name="connsiteY1051" fmla="*/ 372042 h 3922026"/>
              <a:gd name="connsiteX1052" fmla="*/ 11363539 w 11855435"/>
              <a:gd name="connsiteY1052" fmla="*/ 365436 h 3922026"/>
              <a:gd name="connsiteX1053" fmla="*/ 11420166 w 11855435"/>
              <a:gd name="connsiteY1053" fmla="*/ 368014 h 3922026"/>
              <a:gd name="connsiteX1054" fmla="*/ 11412151 w 11855435"/>
              <a:gd name="connsiteY1054" fmla="*/ 377201 h 3922026"/>
              <a:gd name="connsiteX1055" fmla="*/ 11509133 w 11855435"/>
              <a:gd name="connsiteY1055" fmla="*/ 369861 h 3922026"/>
              <a:gd name="connsiteX1056" fmla="*/ 11616924 w 11855435"/>
              <a:gd name="connsiteY1056" fmla="*/ 365708 h 3922026"/>
              <a:gd name="connsiteX1057" fmla="*/ 11614333 w 11855435"/>
              <a:gd name="connsiteY1057" fmla="*/ 379060 h 3922026"/>
              <a:gd name="connsiteX1058" fmla="*/ 11625141 w 11855435"/>
              <a:gd name="connsiteY1058" fmla="*/ 382246 h 3922026"/>
              <a:gd name="connsiteX1059" fmla="*/ 11617086 w 11855435"/>
              <a:gd name="connsiteY1059" fmla="*/ 386287 h 3922026"/>
              <a:gd name="connsiteX1060" fmla="*/ 11611703 w 11855435"/>
              <a:gd name="connsiteY1060" fmla="*/ 387266 h 3922026"/>
              <a:gd name="connsiteX1061" fmla="*/ 11598265 w 11855435"/>
              <a:gd name="connsiteY1061" fmla="*/ 392286 h 3922026"/>
              <a:gd name="connsiteX1062" fmla="*/ 11598224 w 11855435"/>
              <a:gd name="connsiteY1062" fmla="*/ 387142 h 3922026"/>
              <a:gd name="connsiteX1063" fmla="*/ 11590130 w 11855435"/>
              <a:gd name="connsiteY1063" fmla="*/ 386038 h 3922026"/>
              <a:gd name="connsiteX1064" fmla="*/ 11598183 w 11855435"/>
              <a:gd name="connsiteY1064" fmla="*/ 381997 h 3922026"/>
              <a:gd name="connsiteX1065" fmla="*/ 11603566 w 11855435"/>
              <a:gd name="connsiteY1065" fmla="*/ 381018 h 3922026"/>
              <a:gd name="connsiteX1066" fmla="*/ 11541598 w 11855435"/>
              <a:gd name="connsiteY1066" fmla="*/ 384563 h 3922026"/>
              <a:gd name="connsiteX1067" fmla="*/ 11447286 w 11855435"/>
              <a:gd name="connsiteY1067" fmla="*/ 388841 h 3922026"/>
              <a:gd name="connsiteX1068" fmla="*/ 11417575 w 11855435"/>
              <a:gd name="connsiteY1068" fmla="*/ 381366 h 3922026"/>
              <a:gd name="connsiteX1069" fmla="*/ 11379933 w 11855435"/>
              <a:gd name="connsiteY1069" fmla="*/ 393367 h 3922026"/>
              <a:gd name="connsiteX1070" fmla="*/ 11343524 w 11855435"/>
              <a:gd name="connsiteY1070" fmla="*/ 390973 h 3922026"/>
              <a:gd name="connsiteX1071" fmla="*/ 11323504 w 11855435"/>
              <a:gd name="connsiteY1071" fmla="*/ 393704 h 3922026"/>
              <a:gd name="connsiteX1072" fmla="*/ 11327668 w 11855435"/>
              <a:gd name="connsiteY1072" fmla="*/ 396335 h 3922026"/>
              <a:gd name="connsiteX1073" fmla="*/ 11336517 w 11855435"/>
              <a:gd name="connsiteY1073" fmla="*/ 398399 h 3922026"/>
              <a:gd name="connsiteX1074" fmla="*/ 11421756 w 11855435"/>
              <a:gd name="connsiteY1074" fmla="*/ 403789 h 3922026"/>
              <a:gd name="connsiteX1075" fmla="*/ 11476341 w 11855435"/>
              <a:gd name="connsiteY1075" fmla="*/ 413581 h 3922026"/>
              <a:gd name="connsiteX1076" fmla="*/ 11492539 w 11855435"/>
              <a:gd name="connsiteY1076" fmla="*/ 420295 h 3922026"/>
              <a:gd name="connsiteX1077" fmla="*/ 11490545 w 11855435"/>
              <a:gd name="connsiteY1077" fmla="*/ 423746 h 3922026"/>
              <a:gd name="connsiteX1078" fmla="*/ 11448923 w 11855435"/>
              <a:gd name="connsiteY1078" fmla="*/ 419325 h 3922026"/>
              <a:gd name="connsiteX1079" fmla="*/ 11398825 w 11855435"/>
              <a:gd name="connsiteY1079" fmla="*/ 415668 h 3922026"/>
              <a:gd name="connsiteX1080" fmla="*/ 11372906 w 11855435"/>
              <a:gd name="connsiteY1080" fmla="*/ 404927 h 3922026"/>
              <a:gd name="connsiteX1081" fmla="*/ 11294145 w 11855435"/>
              <a:gd name="connsiteY1081" fmla="*/ 402221 h 3922026"/>
              <a:gd name="connsiteX1082" fmla="*/ 11290332 w 11855435"/>
              <a:gd name="connsiteY1082" fmla="*/ 399960 h 3922026"/>
              <a:gd name="connsiteX1083" fmla="*/ 11288340 w 11855435"/>
              <a:gd name="connsiteY1083" fmla="*/ 400368 h 3922026"/>
              <a:gd name="connsiteX1084" fmla="*/ 11253321 w 11855435"/>
              <a:gd name="connsiteY1084" fmla="*/ 403519 h 3922026"/>
              <a:gd name="connsiteX1085" fmla="*/ 11251216 w 11855435"/>
              <a:gd name="connsiteY1085" fmla="*/ 402247 h 3922026"/>
              <a:gd name="connsiteX1086" fmla="*/ 11211428 w 11855435"/>
              <a:gd name="connsiteY1086" fmla="*/ 403754 h 3922026"/>
              <a:gd name="connsiteX1087" fmla="*/ 11197045 w 11855435"/>
              <a:gd name="connsiteY1087" fmla="*/ 402819 h 3922026"/>
              <a:gd name="connsiteX1088" fmla="*/ 11196899 w 11855435"/>
              <a:gd name="connsiteY1088" fmla="*/ 403068 h 3922026"/>
              <a:gd name="connsiteX1089" fmla="*/ 11236493 w 11855435"/>
              <a:gd name="connsiteY1089" fmla="*/ 426492 h 3922026"/>
              <a:gd name="connsiteX1090" fmla="*/ 11230242 w 11855435"/>
              <a:gd name="connsiteY1090" fmla="*/ 427735 h 3922026"/>
              <a:gd name="connsiteX1091" fmla="*/ 11230412 w 11855435"/>
              <a:gd name="connsiteY1091" fmla="*/ 434027 h 3922026"/>
              <a:gd name="connsiteX1092" fmla="*/ 11165071 w 11855435"/>
              <a:gd name="connsiteY1092" fmla="*/ 434699 h 3922026"/>
              <a:gd name="connsiteX1093" fmla="*/ 11165739 w 11855435"/>
              <a:gd name="connsiteY1093" fmla="*/ 459535 h 3922026"/>
              <a:gd name="connsiteX1094" fmla="*/ 11204655 w 11855435"/>
              <a:gd name="connsiteY1094" fmla="*/ 457790 h 3922026"/>
              <a:gd name="connsiteX1095" fmla="*/ 11205331 w 11855435"/>
              <a:gd name="connsiteY1095" fmla="*/ 482960 h 3922026"/>
              <a:gd name="connsiteX1096" fmla="*/ 11192205 w 11855435"/>
              <a:gd name="connsiteY1096" fmla="*/ 485570 h 3922026"/>
              <a:gd name="connsiteX1097" fmla="*/ 11159361 w 11855435"/>
              <a:gd name="connsiteY1097" fmla="*/ 479449 h 3922026"/>
              <a:gd name="connsiteX1098" fmla="*/ 11159699 w 11855435"/>
              <a:gd name="connsiteY1098" fmla="*/ 492031 h 3922026"/>
              <a:gd name="connsiteX1099" fmla="*/ 11075849 w 11855435"/>
              <a:gd name="connsiteY1099" fmla="*/ 552315 h 3922026"/>
              <a:gd name="connsiteX1100" fmla="*/ 10978670 w 11855435"/>
              <a:gd name="connsiteY1100" fmla="*/ 584287 h 3922026"/>
              <a:gd name="connsiteX1101" fmla="*/ 10978829 w 11855435"/>
              <a:gd name="connsiteY1101" fmla="*/ 590248 h 3922026"/>
              <a:gd name="connsiteX1102" fmla="*/ 11089475 w 11855435"/>
              <a:gd name="connsiteY1102" fmla="*/ 568250 h 3922026"/>
              <a:gd name="connsiteX1103" fmla="*/ 11089645 w 11855435"/>
              <a:gd name="connsiteY1103" fmla="*/ 574543 h 3922026"/>
              <a:gd name="connsiteX1104" fmla="*/ 11070765 w 11855435"/>
              <a:gd name="connsiteY1104" fmla="*/ 596942 h 3922026"/>
              <a:gd name="connsiteX1105" fmla="*/ 11038098 w 11855435"/>
              <a:gd name="connsiteY1105" fmla="*/ 597442 h 3922026"/>
              <a:gd name="connsiteX1106" fmla="*/ 11018423 w 11855435"/>
              <a:gd name="connsiteY1106" fmla="*/ 613672 h 3922026"/>
              <a:gd name="connsiteX1107" fmla="*/ 11018584 w 11855435"/>
              <a:gd name="connsiteY1107" fmla="*/ 619633 h 3922026"/>
              <a:gd name="connsiteX1108" fmla="*/ 11051768 w 11855435"/>
              <a:gd name="connsiteY1108" fmla="*/ 638340 h 3922026"/>
              <a:gd name="connsiteX1109" fmla="*/ 11032389 w 11855435"/>
              <a:gd name="connsiteY1109" fmla="*/ 642192 h 3922026"/>
              <a:gd name="connsiteX1110" fmla="*/ 11032017 w 11855435"/>
              <a:gd name="connsiteY1110" fmla="*/ 642082 h 3922026"/>
              <a:gd name="connsiteX1111" fmla="*/ 11033352 w 11855435"/>
              <a:gd name="connsiteY1111" fmla="*/ 644796 h 3922026"/>
              <a:gd name="connsiteX1112" fmla="*/ 11017240 w 11855435"/>
              <a:gd name="connsiteY1112" fmla="*/ 644995 h 3922026"/>
              <a:gd name="connsiteX1113" fmla="*/ 11013349 w 11855435"/>
              <a:gd name="connsiteY1113" fmla="*/ 658628 h 3922026"/>
              <a:gd name="connsiteX1114" fmla="*/ 11023000 w 11855435"/>
              <a:gd name="connsiteY1114" fmla="*/ 664562 h 3922026"/>
              <a:gd name="connsiteX1115" fmla="*/ 11033475 w 11855435"/>
              <a:gd name="connsiteY1115" fmla="*/ 663056 h 3922026"/>
              <a:gd name="connsiteX1116" fmla="*/ 11042566 w 11855435"/>
              <a:gd name="connsiteY1116" fmla="*/ 663545 h 3922026"/>
              <a:gd name="connsiteX1117" fmla="*/ 11046060 w 11855435"/>
              <a:gd name="connsiteY1117" fmla="*/ 670661 h 3922026"/>
              <a:gd name="connsiteX1118" fmla="*/ 11046353 w 11855435"/>
              <a:gd name="connsiteY1118" fmla="*/ 670710 h 3922026"/>
              <a:gd name="connsiteX1119" fmla="*/ 11052265 w 11855435"/>
              <a:gd name="connsiteY1119" fmla="*/ 656884 h 3922026"/>
              <a:gd name="connsiteX1120" fmla="*/ 11052605 w 11855435"/>
              <a:gd name="connsiteY1120" fmla="*/ 669470 h 3922026"/>
              <a:gd name="connsiteX1121" fmla="*/ 11059481 w 11855435"/>
              <a:gd name="connsiteY1121" fmla="*/ 668102 h 3922026"/>
              <a:gd name="connsiteX1122" fmla="*/ 11059650 w 11855435"/>
              <a:gd name="connsiteY1122" fmla="*/ 674393 h 3922026"/>
              <a:gd name="connsiteX1123" fmla="*/ 11049708 w 11855435"/>
              <a:gd name="connsiteY1123" fmla="*/ 678082 h 3922026"/>
              <a:gd name="connsiteX1124" fmla="*/ 11050107 w 11855435"/>
              <a:gd name="connsiteY1124" fmla="*/ 678894 h 3922026"/>
              <a:gd name="connsiteX1125" fmla="*/ 11046842 w 11855435"/>
              <a:gd name="connsiteY1125" fmla="*/ 679146 h 3922026"/>
              <a:gd name="connsiteX1126" fmla="*/ 11036937 w 11855435"/>
              <a:gd name="connsiteY1126" fmla="*/ 682821 h 3922026"/>
              <a:gd name="connsiteX1127" fmla="*/ 11014346 w 11855435"/>
              <a:gd name="connsiteY1127" fmla="*/ 695720 h 3922026"/>
              <a:gd name="connsiteX1128" fmla="*/ 11014523 w 11855435"/>
              <a:gd name="connsiteY1128" fmla="*/ 702342 h 3922026"/>
              <a:gd name="connsiteX1129" fmla="*/ 11086446 w 11855435"/>
              <a:gd name="connsiteY1129" fmla="*/ 712681 h 3922026"/>
              <a:gd name="connsiteX1130" fmla="*/ 11099074 w 11855435"/>
              <a:gd name="connsiteY1130" fmla="*/ 691527 h 3922026"/>
              <a:gd name="connsiteX1131" fmla="*/ 11145206 w 11855435"/>
              <a:gd name="connsiteY1131" fmla="*/ 701000 h 3922026"/>
              <a:gd name="connsiteX1132" fmla="*/ 11126166 w 11855435"/>
              <a:gd name="connsiteY1132" fmla="*/ 717435 h 3922026"/>
              <a:gd name="connsiteX1133" fmla="*/ 11151796 w 11855435"/>
              <a:gd name="connsiteY1133" fmla="*/ 712341 h 3922026"/>
              <a:gd name="connsiteX1134" fmla="*/ 11230053 w 11855435"/>
              <a:gd name="connsiteY1134" fmla="*/ 677806 h 3922026"/>
              <a:gd name="connsiteX1135" fmla="*/ 11230561 w 11855435"/>
              <a:gd name="connsiteY1135" fmla="*/ 696682 h 3922026"/>
              <a:gd name="connsiteX1136" fmla="*/ 11199392 w 11855435"/>
              <a:gd name="connsiteY1136" fmla="*/ 752820 h 3922026"/>
              <a:gd name="connsiteX1137" fmla="*/ 11212857 w 11855435"/>
              <a:gd name="connsiteY1137" fmla="*/ 762793 h 3922026"/>
              <a:gd name="connsiteX1138" fmla="*/ 11199729 w 11855435"/>
              <a:gd name="connsiteY1138" fmla="*/ 765403 h 3922026"/>
              <a:gd name="connsiteX1139" fmla="*/ 11141306 w 11855435"/>
              <a:gd name="connsiteY1139" fmla="*/ 789670 h 3922026"/>
              <a:gd name="connsiteX1140" fmla="*/ 11121792 w 11855435"/>
              <a:gd name="connsiteY1140" fmla="*/ 811860 h 3922026"/>
              <a:gd name="connsiteX1141" fmla="*/ 11135428 w 11855435"/>
              <a:gd name="connsiteY1141" fmla="*/ 828127 h 3922026"/>
              <a:gd name="connsiteX1142" fmla="*/ 11089963 w 11855435"/>
              <a:gd name="connsiteY1142" fmla="*/ 843491 h 3922026"/>
              <a:gd name="connsiteX1143" fmla="*/ 11089288 w 11855435"/>
              <a:gd name="connsiteY1143" fmla="*/ 818321 h 3922026"/>
              <a:gd name="connsiteX1144" fmla="*/ 11011773 w 11855435"/>
              <a:gd name="connsiteY1144" fmla="*/ 833731 h 3922026"/>
              <a:gd name="connsiteX1145" fmla="*/ 10935645 w 11855435"/>
              <a:gd name="connsiteY1145" fmla="*/ 924110 h 3922026"/>
              <a:gd name="connsiteX1146" fmla="*/ 10878305 w 11855435"/>
              <a:gd name="connsiteY1146" fmla="*/ 921400 h 3922026"/>
              <a:gd name="connsiteX1147" fmla="*/ 10861558 w 11855435"/>
              <a:gd name="connsiteY1147" fmla="*/ 923511 h 3922026"/>
              <a:gd name="connsiteX1148" fmla="*/ 10917229 w 11855435"/>
              <a:gd name="connsiteY1148" fmla="*/ 938326 h 3922026"/>
              <a:gd name="connsiteX1149" fmla="*/ 10987647 w 11855435"/>
              <a:gd name="connsiteY1149" fmla="*/ 948235 h 3922026"/>
              <a:gd name="connsiteX1150" fmla="*/ 11002926 w 11855435"/>
              <a:gd name="connsiteY1150" fmla="*/ 956411 h 3922026"/>
              <a:gd name="connsiteX1151" fmla="*/ 11086023 w 11855435"/>
              <a:gd name="connsiteY1151" fmla="*/ 969138 h 3922026"/>
              <a:gd name="connsiteX1152" fmla="*/ 11138663 w 11855435"/>
              <a:gd name="connsiteY1152" fmla="*/ 983701 h 3922026"/>
              <a:gd name="connsiteX1153" fmla="*/ 11153942 w 11855435"/>
              <a:gd name="connsiteY1153" fmla="*/ 991875 h 3922026"/>
              <a:gd name="connsiteX1154" fmla="*/ 11151676 w 11855435"/>
              <a:gd name="connsiteY1154" fmla="*/ 995197 h 3922026"/>
              <a:gd name="connsiteX1155" fmla="*/ 11111261 w 11855435"/>
              <a:gd name="connsiteY1155" fmla="*/ 987173 h 3922026"/>
              <a:gd name="connsiteX1156" fmla="*/ 11062467 w 11855435"/>
              <a:gd name="connsiteY1156" fmla="*/ 979201 h 3922026"/>
              <a:gd name="connsiteX1157" fmla="*/ 11038019 w 11855435"/>
              <a:gd name="connsiteY1157" fmla="*/ 966119 h 3922026"/>
              <a:gd name="connsiteX1158" fmla="*/ 10961034 w 11855435"/>
              <a:gd name="connsiteY1158" fmla="*/ 956663 h 3922026"/>
              <a:gd name="connsiteX1159" fmla="*/ 10937378 w 11855435"/>
              <a:gd name="connsiteY1159" fmla="*/ 948540 h 3922026"/>
              <a:gd name="connsiteX1160" fmla="*/ 10929786 w 11855435"/>
              <a:gd name="connsiteY1160" fmla="*/ 953546 h 3922026"/>
              <a:gd name="connsiteX1161" fmla="*/ 10824610 w 11855435"/>
              <a:gd name="connsiteY1161" fmla="*/ 942607 h 3922026"/>
              <a:gd name="connsiteX1162" fmla="*/ 10766022 w 11855435"/>
              <a:gd name="connsiteY1162" fmla="*/ 936761 h 3922026"/>
              <a:gd name="connsiteX1163" fmla="*/ 10765005 w 11855435"/>
              <a:gd name="connsiteY1163" fmla="*/ 936706 h 3922026"/>
              <a:gd name="connsiteX1164" fmla="*/ 10765731 w 11855435"/>
              <a:gd name="connsiteY1164" fmla="*/ 938912 h 3922026"/>
              <a:gd name="connsiteX1165" fmla="*/ 10752605 w 11855435"/>
              <a:gd name="connsiteY1165" fmla="*/ 941521 h 3922026"/>
              <a:gd name="connsiteX1166" fmla="*/ 10537860 w 11855435"/>
              <a:gd name="connsiteY1166" fmla="*/ 971893 h 3922026"/>
              <a:gd name="connsiteX1167" fmla="*/ 10480095 w 11855435"/>
              <a:gd name="connsiteY1167" fmla="*/ 1020667 h 3922026"/>
              <a:gd name="connsiteX1168" fmla="*/ 10434640 w 11855435"/>
              <a:gd name="connsiteY1168" fmla="*/ 1036360 h 3922026"/>
              <a:gd name="connsiteX1169" fmla="*/ 10480603 w 11855435"/>
              <a:gd name="connsiteY1169" fmla="*/ 1039542 h 3922026"/>
              <a:gd name="connsiteX1170" fmla="*/ 10668393 w 11855435"/>
              <a:gd name="connsiteY1170" fmla="*/ 964920 h 3922026"/>
              <a:gd name="connsiteX1171" fmla="*/ 10688261 w 11855435"/>
              <a:gd name="connsiteY1171" fmla="*/ 979282 h 3922026"/>
              <a:gd name="connsiteX1172" fmla="*/ 10675641 w 11855435"/>
              <a:gd name="connsiteY1172" fmla="*/ 1000767 h 3922026"/>
              <a:gd name="connsiteX1173" fmla="*/ 10695856 w 11855435"/>
              <a:gd name="connsiteY1173" fmla="*/ 1028046 h 3922026"/>
              <a:gd name="connsiteX1174" fmla="*/ 10741320 w 11855435"/>
              <a:gd name="connsiteY1174" fmla="*/ 1012680 h 3922026"/>
              <a:gd name="connsiteX1175" fmla="*/ 10869032 w 11855435"/>
              <a:gd name="connsiteY1175" fmla="*/ 1042539 h 3922026"/>
              <a:gd name="connsiteX1176" fmla="*/ 10888457 w 11855435"/>
              <a:gd name="connsiteY1176" fmla="*/ 1054708 h 3922026"/>
              <a:gd name="connsiteX1177" fmla="*/ 10891591 w 11855435"/>
              <a:gd name="connsiteY1177" fmla="*/ 1054608 h 3922026"/>
              <a:gd name="connsiteX1178" fmla="*/ 11000078 w 11855435"/>
              <a:gd name="connsiteY1178" fmla="*/ 1078207 h 3922026"/>
              <a:gd name="connsiteX1179" fmla="*/ 10905912 w 11855435"/>
              <a:gd name="connsiteY1179" fmla="*/ 1071467 h 3922026"/>
              <a:gd name="connsiteX1180" fmla="*/ 10851696 w 11855435"/>
              <a:gd name="connsiteY1180" fmla="*/ 1068733 h 3922026"/>
              <a:gd name="connsiteX1181" fmla="*/ 10848685 w 11855435"/>
              <a:gd name="connsiteY1181" fmla="*/ 1069431 h 3922026"/>
              <a:gd name="connsiteX1182" fmla="*/ 10838107 w 11855435"/>
              <a:gd name="connsiteY1182" fmla="*/ 1078789 h 3922026"/>
              <a:gd name="connsiteX1183" fmla="*/ 10851027 w 11855435"/>
              <a:gd name="connsiteY1183" fmla="*/ 1080972 h 3922026"/>
              <a:gd name="connsiteX1184" fmla="*/ 10792009 w 11855435"/>
              <a:gd name="connsiteY1184" fmla="*/ 1094614 h 3922026"/>
              <a:gd name="connsiteX1185" fmla="*/ 10788801 w 11855435"/>
              <a:gd name="connsiteY1185" fmla="*/ 1094970 h 3922026"/>
              <a:gd name="connsiteX1186" fmla="*/ 10788351 w 11855435"/>
              <a:gd name="connsiteY1186" fmla="*/ 1095212 h 3922026"/>
              <a:gd name="connsiteX1187" fmla="*/ 10783598 w 11855435"/>
              <a:gd name="connsiteY1187" fmla="*/ 1096989 h 3922026"/>
              <a:gd name="connsiteX1188" fmla="*/ 10783442 w 11855435"/>
              <a:gd name="connsiteY1188" fmla="*/ 1096930 h 3922026"/>
              <a:gd name="connsiteX1189" fmla="*/ 10781944 w 11855435"/>
              <a:gd name="connsiteY1189" fmla="*/ 1097608 h 3922026"/>
              <a:gd name="connsiteX1190" fmla="*/ 10783598 w 11855435"/>
              <a:gd name="connsiteY1190" fmla="*/ 1096989 h 3922026"/>
              <a:gd name="connsiteX1191" fmla="*/ 10784133 w 11855435"/>
              <a:gd name="connsiteY1191" fmla="*/ 1097192 h 3922026"/>
              <a:gd name="connsiteX1192" fmla="*/ 10785496 w 11855435"/>
              <a:gd name="connsiteY1192" fmla="*/ 1096671 h 3922026"/>
              <a:gd name="connsiteX1193" fmla="*/ 10785388 w 11855435"/>
              <a:gd name="connsiteY1193" fmla="*/ 1097259 h 3922026"/>
              <a:gd name="connsiteX1194" fmla="*/ 10721931 w 11855435"/>
              <a:gd name="connsiteY1194" fmla="*/ 1115036 h 3922026"/>
              <a:gd name="connsiteX1195" fmla="*/ 10720742 w 11855435"/>
              <a:gd name="connsiteY1195" fmla="*/ 1113416 h 3922026"/>
              <a:gd name="connsiteX1196" fmla="*/ 10672634 w 11855435"/>
              <a:gd name="connsiteY1196" fmla="*/ 1124647 h 3922026"/>
              <a:gd name="connsiteX1197" fmla="*/ 10659466 w 11855435"/>
              <a:gd name="connsiteY1197" fmla="*/ 1125053 h 3922026"/>
              <a:gd name="connsiteX1198" fmla="*/ 10594891 w 11855435"/>
              <a:gd name="connsiteY1198" fmla="*/ 1136265 h 3922026"/>
              <a:gd name="connsiteX1199" fmla="*/ 10564220 w 11855435"/>
              <a:gd name="connsiteY1199" fmla="*/ 1140257 h 3922026"/>
              <a:gd name="connsiteX1200" fmla="*/ 10535826 w 11855435"/>
              <a:gd name="connsiteY1200" fmla="*/ 1145405 h 3922026"/>
              <a:gd name="connsiteX1201" fmla="*/ 10535765 w 11855435"/>
              <a:gd name="connsiteY1201" fmla="*/ 1145397 h 3922026"/>
              <a:gd name="connsiteX1202" fmla="*/ 10533577 w 11855435"/>
              <a:gd name="connsiteY1202" fmla="*/ 1145813 h 3922026"/>
              <a:gd name="connsiteX1203" fmla="*/ 10535826 w 11855435"/>
              <a:gd name="connsiteY1203" fmla="*/ 1145405 h 3922026"/>
              <a:gd name="connsiteX1204" fmla="*/ 10539067 w 11855435"/>
              <a:gd name="connsiteY1204" fmla="*/ 1145818 h 3922026"/>
              <a:gd name="connsiteX1205" fmla="*/ 10533613 w 11855435"/>
              <a:gd name="connsiteY1205" fmla="*/ 1147900 h 3922026"/>
              <a:gd name="connsiteX1206" fmla="*/ 10531425 w 11855435"/>
              <a:gd name="connsiteY1206" fmla="*/ 1148316 h 3922026"/>
              <a:gd name="connsiteX1207" fmla="*/ 10532538 w 11855435"/>
              <a:gd name="connsiteY1207" fmla="*/ 1149151 h 3922026"/>
              <a:gd name="connsiteX1208" fmla="*/ 10589511 w 11855435"/>
              <a:gd name="connsiteY1208" fmla="*/ 1142523 h 3922026"/>
              <a:gd name="connsiteX1209" fmla="*/ 10587396 w 11855435"/>
              <a:gd name="connsiteY1209" fmla="*/ 1147115 h 3922026"/>
              <a:gd name="connsiteX1210" fmla="*/ 10572039 w 11855435"/>
              <a:gd name="connsiteY1210" fmla="*/ 1147936 h 3922026"/>
              <a:gd name="connsiteX1211" fmla="*/ 10547930 w 11855435"/>
              <a:gd name="connsiteY1211" fmla="*/ 1150418 h 3922026"/>
              <a:gd name="connsiteX1212" fmla="*/ 10507264 w 11855435"/>
              <a:gd name="connsiteY1212" fmla="*/ 1155653 h 3922026"/>
              <a:gd name="connsiteX1213" fmla="*/ 10492613 w 11855435"/>
              <a:gd name="connsiteY1213" fmla="*/ 1156724 h 3922026"/>
              <a:gd name="connsiteX1214" fmla="*/ 10476201 w 11855435"/>
              <a:gd name="connsiteY1214" fmla="*/ 1179708 h 3922026"/>
              <a:gd name="connsiteX1215" fmla="*/ 10439324 w 11855435"/>
              <a:gd name="connsiteY1215" fmla="*/ 1210552 h 3922026"/>
              <a:gd name="connsiteX1216" fmla="*/ 10439823 w 11855435"/>
              <a:gd name="connsiteY1216" fmla="*/ 1229099 h 3922026"/>
              <a:gd name="connsiteX1217" fmla="*/ 10400610 w 11855435"/>
              <a:gd name="connsiteY1217" fmla="*/ 1243220 h 3922026"/>
              <a:gd name="connsiteX1218" fmla="*/ 10380056 w 11855435"/>
              <a:gd name="connsiteY1218" fmla="*/ 1203358 h 3922026"/>
              <a:gd name="connsiteX1219" fmla="*/ 10106086 w 11855435"/>
              <a:gd name="connsiteY1219" fmla="*/ 1251497 h 3922026"/>
              <a:gd name="connsiteX1220" fmla="*/ 10119009 w 11855435"/>
              <a:gd name="connsiteY1220" fmla="*/ 1217966 h 3922026"/>
              <a:gd name="connsiteX1221" fmla="*/ 10099005 w 11855435"/>
              <a:gd name="connsiteY1221" fmla="*/ 1221943 h 3922026"/>
              <a:gd name="connsiteX1222" fmla="*/ 10066829 w 11855435"/>
              <a:gd name="connsiteY1222" fmla="*/ 1240658 h 3922026"/>
              <a:gd name="connsiteX1223" fmla="*/ 10066659 w 11855435"/>
              <a:gd name="connsiteY1223" fmla="*/ 1234365 h 3922026"/>
              <a:gd name="connsiteX1224" fmla="*/ 10079627 w 11855435"/>
              <a:gd name="connsiteY1224" fmla="*/ 1225795 h 3922026"/>
              <a:gd name="connsiteX1225" fmla="*/ 10040245 w 11855435"/>
              <a:gd name="connsiteY1225" fmla="*/ 1233624 h 3922026"/>
              <a:gd name="connsiteX1226" fmla="*/ 9975857 w 11855435"/>
              <a:gd name="connsiteY1226" fmla="*/ 1246425 h 3922026"/>
              <a:gd name="connsiteX1227" fmla="*/ 9975180 w 11855435"/>
              <a:gd name="connsiteY1227" fmla="*/ 1221256 h 3922026"/>
              <a:gd name="connsiteX1228" fmla="*/ 9962053 w 11855435"/>
              <a:gd name="connsiteY1228" fmla="*/ 1223865 h 3922026"/>
              <a:gd name="connsiteX1229" fmla="*/ 9917097 w 11855435"/>
              <a:gd name="connsiteY1229" fmla="*/ 1258107 h 3922026"/>
              <a:gd name="connsiteX1230" fmla="*/ 9917765 w 11855435"/>
              <a:gd name="connsiteY1230" fmla="*/ 1282943 h 3922026"/>
              <a:gd name="connsiteX1231" fmla="*/ 9879008 w 11855435"/>
              <a:gd name="connsiteY1231" fmla="*/ 1290647 h 3922026"/>
              <a:gd name="connsiteX1232" fmla="*/ 9858496 w 11855435"/>
              <a:gd name="connsiteY1232" fmla="*/ 1275749 h 3922026"/>
              <a:gd name="connsiteX1233" fmla="*/ 9857328 w 11855435"/>
              <a:gd name="connsiteY1233" fmla="*/ 1232366 h 3922026"/>
              <a:gd name="connsiteX1234" fmla="*/ 9786067 w 11855435"/>
              <a:gd name="connsiteY1234" fmla="*/ 1246534 h 3922026"/>
              <a:gd name="connsiteX1235" fmla="*/ 9780653 w 11855435"/>
              <a:gd name="connsiteY1235" fmla="*/ 1278905 h 3922026"/>
              <a:gd name="connsiteX1236" fmla="*/ 9780821 w 11855435"/>
              <a:gd name="connsiteY1236" fmla="*/ 1285197 h 3922026"/>
              <a:gd name="connsiteX1237" fmla="*/ 9715016 w 11855435"/>
              <a:gd name="connsiteY1237" fmla="*/ 1291953 h 3922026"/>
              <a:gd name="connsiteX1238" fmla="*/ 9702726 w 11855435"/>
              <a:gd name="connsiteY1238" fmla="*/ 1325693 h 3922026"/>
              <a:gd name="connsiteX1239" fmla="*/ 9637374 w 11855435"/>
              <a:gd name="connsiteY1239" fmla="*/ 1326034 h 3922026"/>
              <a:gd name="connsiteX1240" fmla="*/ 9637874 w 11855435"/>
              <a:gd name="connsiteY1240" fmla="*/ 1344577 h 3922026"/>
              <a:gd name="connsiteX1241" fmla="*/ 9526564 w 11855435"/>
              <a:gd name="connsiteY1241" fmla="*/ 1341737 h 3922026"/>
              <a:gd name="connsiteX1242" fmla="*/ 9527230 w 11855435"/>
              <a:gd name="connsiteY1242" fmla="*/ 1366574 h 3922026"/>
              <a:gd name="connsiteX1243" fmla="*/ 9501602 w 11855435"/>
              <a:gd name="connsiteY1243" fmla="*/ 1371669 h 3922026"/>
              <a:gd name="connsiteX1244" fmla="*/ 9500935 w 11855435"/>
              <a:gd name="connsiteY1244" fmla="*/ 1346831 h 3922026"/>
              <a:gd name="connsiteX1245" fmla="*/ 9487807 w 11855435"/>
              <a:gd name="connsiteY1245" fmla="*/ 1349441 h 3922026"/>
              <a:gd name="connsiteX1246" fmla="*/ 9487975 w 11855435"/>
              <a:gd name="connsiteY1246" fmla="*/ 1355735 h 3922026"/>
              <a:gd name="connsiteX1247" fmla="*/ 9482275 w 11855435"/>
              <a:gd name="connsiteY1247" fmla="*/ 1400816 h 3922026"/>
              <a:gd name="connsiteX1248" fmla="*/ 9476023 w 11855435"/>
              <a:gd name="connsiteY1248" fmla="*/ 1402058 h 3922026"/>
              <a:gd name="connsiteX1249" fmla="*/ 9469097 w 11855435"/>
              <a:gd name="connsiteY1249" fmla="*/ 1378132 h 3922026"/>
              <a:gd name="connsiteX1250" fmla="*/ 9417262 w 11855435"/>
              <a:gd name="connsiteY1250" fmla="*/ 1413740 h 3922026"/>
              <a:gd name="connsiteX1251" fmla="*/ 9416923 w 11855435"/>
              <a:gd name="connsiteY1251" fmla="*/ 1401156 h 3922026"/>
              <a:gd name="connsiteX1252" fmla="*/ 9371628 w 11855435"/>
              <a:gd name="connsiteY1252" fmla="*/ 1422812 h 3922026"/>
              <a:gd name="connsiteX1253" fmla="*/ 9371788 w 11855435"/>
              <a:gd name="connsiteY1253" fmla="*/ 1428772 h 3922026"/>
              <a:gd name="connsiteX1254" fmla="*/ 9385253 w 11855435"/>
              <a:gd name="connsiteY1254" fmla="*/ 1438747 h 3922026"/>
              <a:gd name="connsiteX1255" fmla="*/ 9365248 w 11855435"/>
              <a:gd name="connsiteY1255" fmla="*/ 1442724 h 3922026"/>
              <a:gd name="connsiteX1256" fmla="*/ 9339285 w 11855435"/>
              <a:gd name="connsiteY1256" fmla="*/ 1435235 h 3922026"/>
              <a:gd name="connsiteX1257" fmla="*/ 9339620 w 11855435"/>
              <a:gd name="connsiteY1257" fmla="*/ 1447819 h 3922026"/>
              <a:gd name="connsiteX1258" fmla="*/ 9353248 w 11855435"/>
              <a:gd name="connsiteY1258" fmla="*/ 1463754 h 3922026"/>
              <a:gd name="connsiteX1259" fmla="*/ 9288735 w 11855435"/>
              <a:gd name="connsiteY1259" fmla="*/ 1495224 h 3922026"/>
              <a:gd name="connsiteX1260" fmla="*/ 9288902 w 11855435"/>
              <a:gd name="connsiteY1260" fmla="*/ 1501516 h 3922026"/>
              <a:gd name="connsiteX1261" fmla="*/ 9399100 w 11855435"/>
              <a:gd name="connsiteY1261" fmla="*/ 1486267 h 3922026"/>
              <a:gd name="connsiteX1262" fmla="*/ 9391834 w 11855435"/>
              <a:gd name="connsiteY1262" fmla="*/ 1449758 h 3922026"/>
              <a:gd name="connsiteX1263" fmla="*/ 9398086 w 11855435"/>
              <a:gd name="connsiteY1263" fmla="*/ 1448514 h 3922026"/>
              <a:gd name="connsiteX1264" fmla="*/ 9523496 w 11855435"/>
              <a:gd name="connsiteY1264" fmla="*/ 1461537 h 3922026"/>
              <a:gd name="connsiteX1265" fmla="*/ 9523319 w 11855435"/>
              <a:gd name="connsiteY1265" fmla="*/ 1454913 h 3922026"/>
              <a:gd name="connsiteX1266" fmla="*/ 9516445 w 11855435"/>
              <a:gd name="connsiteY1266" fmla="*/ 1456282 h 3922026"/>
              <a:gd name="connsiteX1267" fmla="*/ 9529400 w 11855435"/>
              <a:gd name="connsiteY1267" fmla="*/ 1447378 h 3922026"/>
              <a:gd name="connsiteX1268" fmla="*/ 9562585 w 11855435"/>
              <a:gd name="connsiteY1268" fmla="*/ 1466086 h 3922026"/>
              <a:gd name="connsiteX1269" fmla="*/ 9564115 w 11855435"/>
              <a:gd name="connsiteY1269" fmla="*/ 1468367 h 3922026"/>
              <a:gd name="connsiteX1270" fmla="*/ 9569761 w 11855435"/>
              <a:gd name="connsiteY1270" fmla="*/ 1466739 h 3922026"/>
              <a:gd name="connsiteX1271" fmla="*/ 9627949 w 11855435"/>
              <a:gd name="connsiteY1271" fmla="*/ 1456143 h 3922026"/>
              <a:gd name="connsiteX1272" fmla="*/ 9646629 w 11855435"/>
              <a:gd name="connsiteY1272" fmla="*/ 1456312 h 3922026"/>
              <a:gd name="connsiteX1273" fmla="*/ 9645913 w 11855435"/>
              <a:gd name="connsiteY1273" fmla="*/ 1460015 h 3922026"/>
              <a:gd name="connsiteX1274" fmla="*/ 9602669 w 11855435"/>
              <a:gd name="connsiteY1274" fmla="*/ 1470747 h 3922026"/>
              <a:gd name="connsiteX1275" fmla="*/ 9551234 w 11855435"/>
              <a:gd name="connsiteY1275" fmla="*/ 1485112 h 3922026"/>
              <a:gd name="connsiteX1276" fmla="*/ 9547281 w 11855435"/>
              <a:gd name="connsiteY1276" fmla="*/ 1485077 h 3922026"/>
              <a:gd name="connsiteX1277" fmla="*/ 9533996 w 11855435"/>
              <a:gd name="connsiteY1277" fmla="*/ 1489664 h 3922026"/>
              <a:gd name="connsiteX1278" fmla="*/ 9498070 w 11855435"/>
              <a:gd name="connsiteY1278" fmla="*/ 1497555 h 3922026"/>
              <a:gd name="connsiteX1279" fmla="*/ 9499987 w 11855435"/>
              <a:gd name="connsiteY1279" fmla="*/ 1532616 h 3922026"/>
              <a:gd name="connsiteX1280" fmla="*/ 9499479 w 11855435"/>
              <a:gd name="connsiteY1280" fmla="*/ 1545923 h 3922026"/>
              <a:gd name="connsiteX1281" fmla="*/ 9517982 w 11855435"/>
              <a:gd name="connsiteY1281" fmla="*/ 1538308 h 3922026"/>
              <a:gd name="connsiteX1282" fmla="*/ 9540990 w 11855435"/>
              <a:gd name="connsiteY1282" fmla="*/ 1510204 h 3922026"/>
              <a:gd name="connsiteX1283" fmla="*/ 9589506 w 11855435"/>
              <a:gd name="connsiteY1283" fmla="*/ 1485702 h 3922026"/>
              <a:gd name="connsiteX1284" fmla="*/ 9602796 w 11855435"/>
              <a:gd name="connsiteY1284" fmla="*/ 1489055 h 3922026"/>
              <a:gd name="connsiteX1285" fmla="*/ 9603384 w 11855435"/>
              <a:gd name="connsiteY1285" fmla="*/ 1510984 h 3922026"/>
              <a:gd name="connsiteX1286" fmla="*/ 9659719 w 11855435"/>
              <a:gd name="connsiteY1286" fmla="*/ 1490538 h 3922026"/>
              <a:gd name="connsiteX1287" fmla="*/ 9692450 w 11855435"/>
              <a:gd name="connsiteY1287" fmla="*/ 1485333 h 3922026"/>
              <a:gd name="connsiteX1288" fmla="*/ 9849829 w 11855435"/>
              <a:gd name="connsiteY1288" fmla="*/ 1437868 h 3922026"/>
              <a:gd name="connsiteX1289" fmla="*/ 9925030 w 11855435"/>
              <a:gd name="connsiteY1289" fmla="*/ 1418499 h 3922026"/>
              <a:gd name="connsiteX1290" fmla="*/ 9994153 w 11855435"/>
              <a:gd name="connsiteY1290" fmla="*/ 1397111 h 3922026"/>
              <a:gd name="connsiteX1291" fmla="*/ 9994307 w 11855435"/>
              <a:gd name="connsiteY1291" fmla="*/ 1397110 h 3922026"/>
              <a:gd name="connsiteX1292" fmla="*/ 9999628 w 11855435"/>
              <a:gd name="connsiteY1292" fmla="*/ 1395418 h 3922026"/>
              <a:gd name="connsiteX1293" fmla="*/ 9994153 w 11855435"/>
              <a:gd name="connsiteY1293" fmla="*/ 1397111 h 3922026"/>
              <a:gd name="connsiteX1294" fmla="*/ 9985925 w 11855435"/>
              <a:gd name="connsiteY1294" fmla="*/ 1397173 h 3922026"/>
              <a:gd name="connsiteX1295" fmla="*/ 9998827 w 11855435"/>
              <a:gd name="connsiteY1295" fmla="*/ 1390464 h 3922026"/>
              <a:gd name="connsiteX1296" fmla="*/ 10004148 w 11855435"/>
              <a:gd name="connsiteY1296" fmla="*/ 1388773 h 3922026"/>
              <a:gd name="connsiteX1297" fmla="*/ 10001086 w 11855435"/>
              <a:gd name="connsiteY1297" fmla="*/ 1387142 h 3922026"/>
              <a:gd name="connsiteX1298" fmla="*/ 9861125 w 11855435"/>
              <a:gd name="connsiteY1298" fmla="*/ 1421255 h 3922026"/>
              <a:gd name="connsiteX1299" fmla="*/ 9864843 w 11855435"/>
              <a:gd name="connsiteY1299" fmla="*/ 1409659 h 3922026"/>
              <a:gd name="connsiteX1300" fmla="*/ 9902893 w 11855435"/>
              <a:gd name="connsiteY1300" fmla="*/ 1402759 h 3922026"/>
              <a:gd name="connsiteX1301" fmla="*/ 9962232 w 11855435"/>
              <a:gd name="connsiteY1301" fmla="*/ 1389089 h 3922026"/>
              <a:gd name="connsiteX1302" fmla="*/ 10164588 w 11855435"/>
              <a:gd name="connsiteY1302" fmla="*/ 1342936 h 3922026"/>
              <a:gd name="connsiteX1303" fmla="*/ 10184417 w 11855435"/>
              <a:gd name="connsiteY1303" fmla="*/ 1344439 h 3922026"/>
              <a:gd name="connsiteX1304" fmla="*/ 10266644 w 11855435"/>
              <a:gd name="connsiteY1304" fmla="*/ 1333901 h 3922026"/>
              <a:gd name="connsiteX1305" fmla="*/ 10279546 w 11855435"/>
              <a:gd name="connsiteY1305" fmla="*/ 1327193 h 3922026"/>
              <a:gd name="connsiteX1306" fmla="*/ 10318400 w 11855435"/>
              <a:gd name="connsiteY1306" fmla="*/ 1325246 h 3922026"/>
              <a:gd name="connsiteX1307" fmla="*/ 10312276 w 11855435"/>
              <a:gd name="connsiteY1307" fmla="*/ 1321986 h 3922026"/>
              <a:gd name="connsiteX1308" fmla="*/ 10341964 w 11855435"/>
              <a:gd name="connsiteY1308" fmla="*/ 1320412 h 3922026"/>
              <a:gd name="connsiteX1309" fmla="*/ 10347440 w 11855435"/>
              <a:gd name="connsiteY1309" fmla="*/ 1331556 h 3922026"/>
              <a:gd name="connsiteX1310" fmla="*/ 10330648 w 11855435"/>
              <a:gd name="connsiteY1310" fmla="*/ 1331764 h 3922026"/>
              <a:gd name="connsiteX1311" fmla="*/ 10267221 w 11855435"/>
              <a:gd name="connsiteY1311" fmla="*/ 1346083 h 3922026"/>
              <a:gd name="connsiteX1312" fmla="*/ 10206579 w 11855435"/>
              <a:gd name="connsiteY1312" fmla="*/ 1357155 h 3922026"/>
              <a:gd name="connsiteX1313" fmla="*/ 10197467 w 11855435"/>
              <a:gd name="connsiteY1313" fmla="*/ 1355909 h 3922026"/>
              <a:gd name="connsiteX1314" fmla="*/ 10195208 w 11855435"/>
              <a:gd name="connsiteY1314" fmla="*/ 1359232 h 3922026"/>
              <a:gd name="connsiteX1315" fmla="*/ 10206579 w 11855435"/>
              <a:gd name="connsiteY1315" fmla="*/ 1357155 h 3922026"/>
              <a:gd name="connsiteX1316" fmla="*/ 10208913 w 11855435"/>
              <a:gd name="connsiteY1316" fmla="*/ 1357477 h 3922026"/>
              <a:gd name="connsiteX1317" fmla="*/ 10201332 w 11855435"/>
              <a:gd name="connsiteY1317" fmla="*/ 1362490 h 3922026"/>
              <a:gd name="connsiteX1318" fmla="*/ 10199072 w 11855435"/>
              <a:gd name="connsiteY1318" fmla="*/ 1365813 h 3922026"/>
              <a:gd name="connsiteX1319" fmla="*/ 10347563 w 11855435"/>
              <a:gd name="connsiteY1319" fmla="*/ 1349816 h 3922026"/>
              <a:gd name="connsiteX1320" fmla="*/ 10356655 w 11855435"/>
              <a:gd name="connsiteY1320" fmla="*/ 1350306 h 3922026"/>
              <a:gd name="connsiteX1321" fmla="*/ 10364198 w 11855435"/>
              <a:gd name="connsiteY1321" fmla="*/ 1365656 h 3922026"/>
              <a:gd name="connsiteX1322" fmla="*/ 10287436 w 11855435"/>
              <a:gd name="connsiteY1322" fmla="*/ 1371550 h 3922026"/>
              <a:gd name="connsiteX1323" fmla="*/ 10169553 w 11855435"/>
              <a:gd name="connsiteY1323" fmla="*/ 1390827 h 3922026"/>
              <a:gd name="connsiteX1324" fmla="*/ 10087325 w 11855435"/>
              <a:gd name="connsiteY1324" fmla="*/ 1401367 h 3922026"/>
              <a:gd name="connsiteX1325" fmla="*/ 10087473 w 11855435"/>
              <a:gd name="connsiteY1325" fmla="*/ 1419544 h 3922026"/>
              <a:gd name="connsiteX1326" fmla="*/ 10062325 w 11855435"/>
              <a:gd name="connsiteY1326" fmla="*/ 1419734 h 3922026"/>
              <a:gd name="connsiteX1327" fmla="*/ 10063781 w 11855435"/>
              <a:gd name="connsiteY1327" fmla="*/ 1411459 h 3922026"/>
              <a:gd name="connsiteX1328" fmla="*/ 9919957 w 11855435"/>
              <a:gd name="connsiteY1328" fmla="*/ 1438989 h 3922026"/>
              <a:gd name="connsiteX1329" fmla="*/ 9846263 w 11855435"/>
              <a:gd name="connsiteY1329" fmla="*/ 1467643 h 3922026"/>
              <a:gd name="connsiteX1330" fmla="*/ 9763381 w 11855435"/>
              <a:gd name="connsiteY1330" fmla="*/ 1491406 h 3922026"/>
              <a:gd name="connsiteX1331" fmla="*/ 9790789 w 11855435"/>
              <a:gd name="connsiteY1331" fmla="*/ 1487895 h 3922026"/>
              <a:gd name="connsiteX1332" fmla="*/ 9784012 w 11855435"/>
              <a:gd name="connsiteY1332" fmla="*/ 1497862 h 3922026"/>
              <a:gd name="connsiteX1333" fmla="*/ 9723219 w 11855435"/>
              <a:gd name="connsiteY1333" fmla="*/ 1519806 h 3922026"/>
              <a:gd name="connsiteX1334" fmla="*/ 9711774 w 11855435"/>
              <a:gd name="connsiteY1334" fmla="*/ 1518240 h 3922026"/>
              <a:gd name="connsiteX1335" fmla="*/ 9714686 w 11855435"/>
              <a:gd name="connsiteY1335" fmla="*/ 1501691 h 3922026"/>
              <a:gd name="connsiteX1336" fmla="*/ 9676993 w 11855435"/>
              <a:gd name="connsiteY1336" fmla="*/ 1517266 h 3922026"/>
              <a:gd name="connsiteX1337" fmla="*/ 9656694 w 11855435"/>
              <a:gd name="connsiteY1337" fmla="*/ 1524640 h 3922026"/>
              <a:gd name="connsiteX1338" fmla="*/ 9662613 w 11855435"/>
              <a:gd name="connsiteY1338" fmla="*/ 1540086 h 3922026"/>
              <a:gd name="connsiteX1339" fmla="*/ 9656361 w 11855435"/>
              <a:gd name="connsiteY1339" fmla="*/ 1541330 h 3922026"/>
              <a:gd name="connsiteX1340" fmla="*/ 9656532 w 11855435"/>
              <a:gd name="connsiteY1340" fmla="*/ 1547623 h 3922026"/>
              <a:gd name="connsiteX1341" fmla="*/ 9546711 w 11855435"/>
              <a:gd name="connsiteY1341" fmla="*/ 1600417 h 3922026"/>
              <a:gd name="connsiteX1342" fmla="*/ 9585472 w 11855435"/>
              <a:gd name="connsiteY1342" fmla="*/ 1592712 h 3922026"/>
              <a:gd name="connsiteX1343" fmla="*/ 9598597 w 11855435"/>
              <a:gd name="connsiteY1343" fmla="*/ 1590101 h 3922026"/>
              <a:gd name="connsiteX1344" fmla="*/ 9605475 w 11855435"/>
              <a:gd name="connsiteY1344" fmla="*/ 1588735 h 3922026"/>
              <a:gd name="connsiteX1345" fmla="*/ 9605644 w 11855435"/>
              <a:gd name="connsiteY1345" fmla="*/ 1595027 h 3922026"/>
              <a:gd name="connsiteX1346" fmla="*/ 9541298 w 11855435"/>
              <a:gd name="connsiteY1346" fmla="*/ 1632789 h 3922026"/>
              <a:gd name="connsiteX1347" fmla="*/ 9560677 w 11855435"/>
              <a:gd name="connsiteY1347" fmla="*/ 1628936 h 3922026"/>
              <a:gd name="connsiteX1348" fmla="*/ 9573645 w 11855435"/>
              <a:gd name="connsiteY1348" fmla="*/ 1620365 h 3922026"/>
              <a:gd name="connsiteX1349" fmla="*/ 9580227 w 11855435"/>
              <a:gd name="connsiteY1349" fmla="*/ 1631375 h 3922026"/>
              <a:gd name="connsiteX1350" fmla="*/ 9596302 w 11855435"/>
              <a:gd name="connsiteY1350" fmla="*/ 1633861 h 3922026"/>
              <a:gd name="connsiteX1351" fmla="*/ 9662538 w 11855435"/>
              <a:gd name="connsiteY1351" fmla="*/ 1620559 h 3922026"/>
              <a:gd name="connsiteX1352" fmla="*/ 9682368 w 11855435"/>
              <a:gd name="connsiteY1352" fmla="*/ 1622064 h 3922026"/>
              <a:gd name="connsiteX1353" fmla="*/ 9764593 w 11855435"/>
              <a:gd name="connsiteY1353" fmla="*/ 1611525 h 3922026"/>
              <a:gd name="connsiteX1354" fmla="*/ 9777496 w 11855435"/>
              <a:gd name="connsiteY1354" fmla="*/ 1604815 h 3922026"/>
              <a:gd name="connsiteX1355" fmla="*/ 9816349 w 11855435"/>
              <a:gd name="connsiteY1355" fmla="*/ 1602869 h 3922026"/>
              <a:gd name="connsiteX1356" fmla="*/ 9810226 w 11855435"/>
              <a:gd name="connsiteY1356" fmla="*/ 1599611 h 3922026"/>
              <a:gd name="connsiteX1357" fmla="*/ 9835140 w 11855435"/>
              <a:gd name="connsiteY1357" fmla="*/ 1598289 h 3922026"/>
              <a:gd name="connsiteX1358" fmla="*/ 9876687 w 11855435"/>
              <a:gd name="connsiteY1358" fmla="*/ 1583438 h 3922026"/>
              <a:gd name="connsiteX1359" fmla="*/ 9964925 w 11855435"/>
              <a:gd name="connsiteY1359" fmla="*/ 1561718 h 3922026"/>
              <a:gd name="connsiteX1360" fmla="*/ 9966300 w 11855435"/>
              <a:gd name="connsiteY1360" fmla="*/ 1558082 h 3922026"/>
              <a:gd name="connsiteX1361" fmla="*/ 9971222 w 11855435"/>
              <a:gd name="connsiteY1361" fmla="*/ 1555144 h 3922026"/>
              <a:gd name="connsiteX1362" fmla="*/ 9981863 w 11855435"/>
              <a:gd name="connsiteY1362" fmla="*/ 1557234 h 3922026"/>
              <a:gd name="connsiteX1363" fmla="*/ 9976941 w 11855435"/>
              <a:gd name="connsiteY1363" fmla="*/ 1560173 h 3922026"/>
              <a:gd name="connsiteX1364" fmla="*/ 9972020 w 11855435"/>
              <a:gd name="connsiteY1364" fmla="*/ 1563112 h 3922026"/>
              <a:gd name="connsiteX1365" fmla="*/ 10022834 w 11855435"/>
              <a:gd name="connsiteY1365" fmla="*/ 1549661 h 3922026"/>
              <a:gd name="connsiteX1366" fmla="*/ 10034272 w 11855435"/>
              <a:gd name="connsiteY1366" fmla="*/ 1559722 h 3922026"/>
              <a:gd name="connsiteX1367" fmla="*/ 10064445 w 11855435"/>
              <a:gd name="connsiteY1367" fmla="*/ 1552546 h 3922026"/>
              <a:gd name="connsiteX1368" fmla="*/ 10068779 w 11855435"/>
              <a:gd name="connsiteY1368" fmla="*/ 1546902 h 3922026"/>
              <a:gd name="connsiteX1369" fmla="*/ 10085072 w 11855435"/>
              <a:gd name="connsiteY1369" fmla="*/ 1547642 h 3922026"/>
              <a:gd name="connsiteX1370" fmla="*/ 10097083 w 11855435"/>
              <a:gd name="connsiteY1370" fmla="*/ 1544785 h 3922026"/>
              <a:gd name="connsiteX1371" fmla="*/ 10248175 w 11855435"/>
              <a:gd name="connsiteY1371" fmla="*/ 1508015 h 3922026"/>
              <a:gd name="connsiteX1372" fmla="*/ 10393167 w 11855435"/>
              <a:gd name="connsiteY1372" fmla="*/ 1497449 h 3922026"/>
              <a:gd name="connsiteX1373" fmla="*/ 10410904 w 11855435"/>
              <a:gd name="connsiteY1373" fmla="*/ 1500935 h 3922026"/>
              <a:gd name="connsiteX1374" fmla="*/ 10498563 w 11855435"/>
              <a:gd name="connsiteY1374" fmla="*/ 1490821 h 3922026"/>
              <a:gd name="connsiteX1375" fmla="*/ 10555894 w 11855435"/>
              <a:gd name="connsiteY1375" fmla="*/ 1490370 h 3922026"/>
              <a:gd name="connsiteX1376" fmla="*/ 10573630 w 11855435"/>
              <a:gd name="connsiteY1376" fmla="*/ 1493854 h 3922026"/>
              <a:gd name="connsiteX1377" fmla="*/ 10572254 w 11855435"/>
              <a:gd name="connsiteY1377" fmla="*/ 1497492 h 3922026"/>
              <a:gd name="connsiteX1378" fmla="*/ 10529112 w 11855435"/>
              <a:gd name="connsiteY1378" fmla="*/ 1500729 h 3922026"/>
              <a:gd name="connsiteX1379" fmla="*/ 10477499 w 11855435"/>
              <a:gd name="connsiteY1379" fmla="*/ 1506211 h 3922026"/>
              <a:gd name="connsiteX1380" fmla="*/ 10449122 w 11855435"/>
              <a:gd name="connsiteY1380" fmla="*/ 1500634 h 3922026"/>
              <a:gd name="connsiteX1381" fmla="*/ 10368556 w 11855435"/>
              <a:gd name="connsiteY1381" fmla="*/ 1512143 h 3922026"/>
              <a:gd name="connsiteX1382" fmla="*/ 10361806 w 11855435"/>
              <a:gd name="connsiteY1382" fmla="*/ 1509840 h 3922026"/>
              <a:gd name="connsiteX1383" fmla="*/ 10349349 w 11855435"/>
              <a:gd name="connsiteY1383" fmla="*/ 1510519 h 3922026"/>
              <a:gd name="connsiteX1384" fmla="*/ 10349499 w 11855435"/>
              <a:gd name="connsiteY1384" fmla="*/ 1516064 h 3922026"/>
              <a:gd name="connsiteX1385" fmla="*/ 10336701 w 11855435"/>
              <a:gd name="connsiteY1385" fmla="*/ 1530929 h 3922026"/>
              <a:gd name="connsiteX1386" fmla="*/ 10407966 w 11855435"/>
              <a:gd name="connsiteY1386" fmla="*/ 1516762 h 3922026"/>
              <a:gd name="connsiteX1387" fmla="*/ 10460517 w 11855435"/>
              <a:gd name="connsiteY1387" fmla="*/ 1531283 h 3922026"/>
              <a:gd name="connsiteX1388" fmla="*/ 10539452 w 11855435"/>
              <a:gd name="connsiteY1388" fmla="*/ 1521917 h 3922026"/>
              <a:gd name="connsiteX1389" fmla="*/ 10526323 w 11855435"/>
              <a:gd name="connsiteY1389" fmla="*/ 1524527 h 3922026"/>
              <a:gd name="connsiteX1390" fmla="*/ 10525345 w 11855435"/>
              <a:gd name="connsiteY1390" fmla="*/ 1525388 h 3922026"/>
              <a:gd name="connsiteX1391" fmla="*/ 10547457 w 11855435"/>
              <a:gd name="connsiteY1391" fmla="*/ 1521793 h 3922026"/>
              <a:gd name="connsiteX1392" fmla="*/ 10585727 w 11855435"/>
              <a:gd name="connsiteY1392" fmla="*/ 1518405 h 3922026"/>
              <a:gd name="connsiteX1393" fmla="*/ 10598629 w 11855435"/>
              <a:gd name="connsiteY1393" fmla="*/ 1511696 h 3922026"/>
              <a:gd name="connsiteX1394" fmla="*/ 10637483 w 11855435"/>
              <a:gd name="connsiteY1394" fmla="*/ 1509750 h 3922026"/>
              <a:gd name="connsiteX1395" fmla="*/ 10631359 w 11855435"/>
              <a:gd name="connsiteY1395" fmla="*/ 1506489 h 3922026"/>
              <a:gd name="connsiteX1396" fmla="*/ 10661046 w 11855435"/>
              <a:gd name="connsiteY1396" fmla="*/ 1504916 h 3922026"/>
              <a:gd name="connsiteX1397" fmla="*/ 10666524 w 11855435"/>
              <a:gd name="connsiteY1397" fmla="*/ 1516059 h 3922026"/>
              <a:gd name="connsiteX1398" fmla="*/ 10649731 w 11855435"/>
              <a:gd name="connsiteY1398" fmla="*/ 1516268 h 3922026"/>
              <a:gd name="connsiteX1399" fmla="*/ 10586303 w 11855435"/>
              <a:gd name="connsiteY1399" fmla="*/ 1530588 h 3922026"/>
              <a:gd name="connsiteX1400" fmla="*/ 10525661 w 11855435"/>
              <a:gd name="connsiteY1400" fmla="*/ 1541660 h 3922026"/>
              <a:gd name="connsiteX1401" fmla="*/ 10516549 w 11855435"/>
              <a:gd name="connsiteY1401" fmla="*/ 1540413 h 3922026"/>
              <a:gd name="connsiteX1402" fmla="*/ 10514290 w 11855435"/>
              <a:gd name="connsiteY1402" fmla="*/ 1543734 h 3922026"/>
              <a:gd name="connsiteX1403" fmla="*/ 10515207 w 11855435"/>
              <a:gd name="connsiteY1403" fmla="*/ 1543567 h 3922026"/>
              <a:gd name="connsiteX1404" fmla="*/ 10516824 w 11855435"/>
              <a:gd name="connsiteY1404" fmla="*/ 1542784 h 3922026"/>
              <a:gd name="connsiteX1405" fmla="*/ 10517759 w 11855435"/>
              <a:gd name="connsiteY1405" fmla="*/ 1543101 h 3922026"/>
              <a:gd name="connsiteX1406" fmla="*/ 10525661 w 11855435"/>
              <a:gd name="connsiteY1406" fmla="*/ 1541660 h 3922026"/>
              <a:gd name="connsiteX1407" fmla="*/ 10527996 w 11855435"/>
              <a:gd name="connsiteY1407" fmla="*/ 1541978 h 3922026"/>
              <a:gd name="connsiteX1408" fmla="*/ 10520415 w 11855435"/>
              <a:gd name="connsiteY1408" fmla="*/ 1546995 h 3922026"/>
              <a:gd name="connsiteX1409" fmla="*/ 10519492 w 11855435"/>
              <a:gd name="connsiteY1409" fmla="*/ 1548353 h 3922026"/>
              <a:gd name="connsiteX1410" fmla="*/ 10528665 w 11855435"/>
              <a:gd name="connsiteY1410" fmla="*/ 1549547 h 3922026"/>
              <a:gd name="connsiteX1411" fmla="*/ 10593851 w 11855435"/>
              <a:gd name="connsiteY1411" fmla="*/ 1544785 h 3922026"/>
              <a:gd name="connsiteX1412" fmla="*/ 10595290 w 11855435"/>
              <a:gd name="connsiteY1412" fmla="*/ 1544579 h 3922026"/>
              <a:gd name="connsiteX1413" fmla="*/ 10595441 w 11855435"/>
              <a:gd name="connsiteY1413" fmla="*/ 1544480 h 3922026"/>
              <a:gd name="connsiteX1414" fmla="*/ 10624679 w 11855435"/>
              <a:gd name="connsiteY1414" fmla="*/ 1536270 h 3922026"/>
              <a:gd name="connsiteX1415" fmla="*/ 10687841 w 11855435"/>
              <a:gd name="connsiteY1415" fmla="*/ 1526055 h 3922026"/>
              <a:gd name="connsiteX1416" fmla="*/ 10691273 w 11855435"/>
              <a:gd name="connsiteY1416" fmla="*/ 1525556 h 3922026"/>
              <a:gd name="connsiteX1417" fmla="*/ 10702474 w 11855435"/>
              <a:gd name="connsiteY1417" fmla="*/ 1523433 h 3922026"/>
              <a:gd name="connsiteX1418" fmla="*/ 10710942 w 11855435"/>
              <a:gd name="connsiteY1418" fmla="*/ 1521188 h 3922026"/>
              <a:gd name="connsiteX1419" fmla="*/ 10716184 w 11855435"/>
              <a:gd name="connsiteY1419" fmla="*/ 1521435 h 3922026"/>
              <a:gd name="connsiteX1420" fmla="*/ 10787963 w 11855435"/>
              <a:gd name="connsiteY1420" fmla="*/ 1508953 h 3922026"/>
              <a:gd name="connsiteX1421" fmla="*/ 10876677 w 11855435"/>
              <a:gd name="connsiteY1421" fmla="*/ 1491981 h 3922026"/>
              <a:gd name="connsiteX1422" fmla="*/ 10968217 w 11855435"/>
              <a:gd name="connsiteY1422" fmla="*/ 1485714 h 3922026"/>
              <a:gd name="connsiteX1423" fmla="*/ 11102907 w 11855435"/>
              <a:gd name="connsiteY1423" fmla="*/ 1476188 h 3922026"/>
              <a:gd name="connsiteX1424" fmla="*/ 11203324 w 11855435"/>
              <a:gd name="connsiteY1424" fmla="*/ 1488839 h 3922026"/>
              <a:gd name="connsiteX1425" fmla="*/ 11187597 w 11855435"/>
              <a:gd name="connsiteY1425" fmla="*/ 1488100 h 3922026"/>
              <a:gd name="connsiteX1426" fmla="*/ 11194857 w 11855435"/>
              <a:gd name="connsiteY1426" fmla="*/ 1491084 h 3922026"/>
              <a:gd name="connsiteX1427" fmla="*/ 11200099 w 11855435"/>
              <a:gd name="connsiteY1427" fmla="*/ 1491329 h 3922026"/>
              <a:gd name="connsiteX1428" fmla="*/ 11191631 w 11855435"/>
              <a:gd name="connsiteY1428" fmla="*/ 1493575 h 3922026"/>
              <a:gd name="connsiteX1429" fmla="*/ 11188407 w 11855435"/>
              <a:gd name="connsiteY1429" fmla="*/ 1496066 h 3922026"/>
              <a:gd name="connsiteX1430" fmla="*/ 11304951 w 11855435"/>
              <a:gd name="connsiteY1430" fmla="*/ 1496258 h 3922026"/>
              <a:gd name="connsiteX1431" fmla="*/ 11413439 w 11855435"/>
              <a:gd name="connsiteY1431" fmla="*/ 1519858 h 3922026"/>
              <a:gd name="connsiteX1432" fmla="*/ 11222688 w 11855435"/>
              <a:gd name="connsiteY1432" fmla="*/ 1508247 h 3922026"/>
              <a:gd name="connsiteX1433" fmla="*/ 11197284 w 11855435"/>
              <a:gd name="connsiteY1433" fmla="*/ 1514980 h 3922026"/>
              <a:gd name="connsiteX1434" fmla="*/ 11146066 w 11855435"/>
              <a:gd name="connsiteY1434" fmla="*/ 1507288 h 3922026"/>
              <a:gd name="connsiteX1435" fmla="*/ 11101709 w 11855435"/>
              <a:gd name="connsiteY1435" fmla="*/ 1515774 h 3922026"/>
              <a:gd name="connsiteX1436" fmla="*/ 11048475 w 11855435"/>
              <a:gd name="connsiteY1436" fmla="*/ 1505342 h 3922026"/>
              <a:gd name="connsiteX1437" fmla="*/ 11050891 w 11855435"/>
              <a:gd name="connsiteY1437" fmla="*/ 1494886 h 3922026"/>
              <a:gd name="connsiteX1438" fmla="*/ 11010966 w 11855435"/>
              <a:gd name="connsiteY1438" fmla="*/ 1495653 h 3922026"/>
              <a:gd name="connsiteX1439" fmla="*/ 11012985 w 11855435"/>
              <a:gd name="connsiteY1439" fmla="*/ 1498390 h 3922026"/>
              <a:gd name="connsiteX1440" fmla="*/ 11018228 w 11855435"/>
              <a:gd name="connsiteY1440" fmla="*/ 1498637 h 3922026"/>
              <a:gd name="connsiteX1441" fmla="*/ 11015001 w 11855435"/>
              <a:gd name="connsiteY1441" fmla="*/ 1501129 h 3922026"/>
              <a:gd name="connsiteX1442" fmla="*/ 11024279 w 11855435"/>
              <a:gd name="connsiteY1442" fmla="*/ 1506848 h 3922026"/>
              <a:gd name="connsiteX1443" fmla="*/ 10994841 w 11855435"/>
              <a:gd name="connsiteY1443" fmla="*/ 1508108 h 3922026"/>
              <a:gd name="connsiteX1444" fmla="*/ 10991615 w 11855435"/>
              <a:gd name="connsiteY1444" fmla="*/ 1510598 h 3922026"/>
              <a:gd name="connsiteX1445" fmla="*/ 10989598 w 11855435"/>
              <a:gd name="connsiteY1445" fmla="*/ 1507861 h 3922026"/>
              <a:gd name="connsiteX1446" fmla="*/ 10981130 w 11855435"/>
              <a:gd name="connsiteY1446" fmla="*/ 1510105 h 3922026"/>
              <a:gd name="connsiteX1447" fmla="*/ 10979113 w 11855435"/>
              <a:gd name="connsiteY1447" fmla="*/ 1507368 h 3922026"/>
              <a:gd name="connsiteX1448" fmla="*/ 10926288 w 11855435"/>
              <a:gd name="connsiteY1448" fmla="*/ 1518098 h 3922026"/>
              <a:gd name="connsiteX1449" fmla="*/ 10910106 w 11855435"/>
              <a:gd name="connsiteY1449" fmla="*/ 1516936 h 3922026"/>
              <a:gd name="connsiteX1450" fmla="*/ 10910670 w 11855435"/>
              <a:gd name="connsiteY1450" fmla="*/ 1517262 h 3922026"/>
              <a:gd name="connsiteX1451" fmla="*/ 10911540 w 11855435"/>
              <a:gd name="connsiteY1451" fmla="*/ 1517764 h 3922026"/>
              <a:gd name="connsiteX1452" fmla="*/ 10922872 w 11855435"/>
              <a:gd name="connsiteY1452" fmla="*/ 1519669 h 3922026"/>
              <a:gd name="connsiteX1453" fmla="*/ 10915177 w 11855435"/>
              <a:gd name="connsiteY1453" fmla="*/ 1524495 h 3922026"/>
              <a:gd name="connsiteX1454" fmla="*/ 10909834 w 11855435"/>
              <a:gd name="connsiteY1454" fmla="*/ 1526044 h 3922026"/>
              <a:gd name="connsiteX1455" fmla="*/ 10896792 w 11855435"/>
              <a:gd name="connsiteY1455" fmla="*/ 1532417 h 3922026"/>
              <a:gd name="connsiteX1456" fmla="*/ 10896150 w 11855435"/>
              <a:gd name="connsiteY1456" fmla="*/ 1527415 h 3922026"/>
              <a:gd name="connsiteX1457" fmla="*/ 10887811 w 11855435"/>
              <a:gd name="connsiteY1457" fmla="*/ 1527237 h 3922026"/>
              <a:gd name="connsiteX1458" fmla="*/ 10895507 w 11855435"/>
              <a:gd name="connsiteY1458" fmla="*/ 1522412 h 3922026"/>
              <a:gd name="connsiteX1459" fmla="*/ 10900850 w 11855435"/>
              <a:gd name="connsiteY1459" fmla="*/ 1520862 h 3922026"/>
              <a:gd name="connsiteX1460" fmla="*/ 10900332 w 11855435"/>
              <a:gd name="connsiteY1460" fmla="*/ 1520889 h 3922026"/>
              <a:gd name="connsiteX1461" fmla="*/ 10864023 w 11855435"/>
              <a:gd name="connsiteY1461" fmla="*/ 1522779 h 3922026"/>
              <a:gd name="connsiteX1462" fmla="*/ 10850337 w 11855435"/>
              <a:gd name="connsiteY1462" fmla="*/ 1527266 h 3922026"/>
              <a:gd name="connsiteX1463" fmla="*/ 10769674 w 11855435"/>
              <a:gd name="connsiteY1463" fmla="*/ 1576363 h 3922026"/>
              <a:gd name="connsiteX1464" fmla="*/ 10763583 w 11855435"/>
              <a:gd name="connsiteY1464" fmla="*/ 1583566 h 3922026"/>
              <a:gd name="connsiteX1465" fmla="*/ 10678906 w 11855435"/>
              <a:gd name="connsiteY1465" fmla="*/ 1613051 h 3922026"/>
              <a:gd name="connsiteX1466" fmla="*/ 10678568 w 11855435"/>
              <a:gd name="connsiteY1466" fmla="*/ 1600467 h 3922026"/>
              <a:gd name="connsiteX1467" fmla="*/ 10606637 w 11855435"/>
              <a:gd name="connsiteY1467" fmla="*/ 1589797 h 3922026"/>
              <a:gd name="connsiteX1468" fmla="*/ 10600725 w 11855435"/>
              <a:gd name="connsiteY1468" fmla="*/ 1603624 h 3922026"/>
              <a:gd name="connsiteX1469" fmla="*/ 10593509 w 11855435"/>
              <a:gd name="connsiteY1469" fmla="*/ 1592408 h 3922026"/>
              <a:gd name="connsiteX1470" fmla="*/ 10497166 w 11855435"/>
              <a:gd name="connsiteY1470" fmla="*/ 1655507 h 3922026"/>
              <a:gd name="connsiteX1471" fmla="*/ 10443988 w 11855435"/>
              <a:gd name="connsiteY1471" fmla="*/ 1641108 h 3922026"/>
              <a:gd name="connsiteX1472" fmla="*/ 10333673 w 11855435"/>
              <a:gd name="connsiteY1472" fmla="*/ 1675357 h 3922026"/>
              <a:gd name="connsiteX1473" fmla="*/ 10229733 w 11855435"/>
              <a:gd name="connsiteY1473" fmla="*/ 1689695 h 3922026"/>
              <a:gd name="connsiteX1474" fmla="*/ 10230401 w 11855435"/>
              <a:gd name="connsiteY1474" fmla="*/ 1714530 h 3922026"/>
              <a:gd name="connsiteX1475" fmla="*/ 10159137 w 11855435"/>
              <a:gd name="connsiteY1475" fmla="*/ 1728698 h 3922026"/>
              <a:gd name="connsiteX1476" fmla="*/ 10140267 w 11855435"/>
              <a:gd name="connsiteY1476" fmla="*/ 1751427 h 3922026"/>
              <a:gd name="connsiteX1477" fmla="*/ 10140555 w 11855435"/>
              <a:gd name="connsiteY1477" fmla="*/ 1762181 h 3922026"/>
              <a:gd name="connsiteX1478" fmla="*/ 10147683 w 11855435"/>
              <a:gd name="connsiteY1478" fmla="*/ 1761267 h 3922026"/>
              <a:gd name="connsiteX1479" fmla="*/ 10350040 w 11855435"/>
              <a:gd name="connsiteY1479" fmla="*/ 1715115 h 3922026"/>
              <a:gd name="connsiteX1480" fmla="*/ 10369869 w 11855435"/>
              <a:gd name="connsiteY1480" fmla="*/ 1716617 h 3922026"/>
              <a:gd name="connsiteX1481" fmla="*/ 10452097 w 11855435"/>
              <a:gd name="connsiteY1481" fmla="*/ 1706080 h 3922026"/>
              <a:gd name="connsiteX1482" fmla="*/ 10464998 w 11855435"/>
              <a:gd name="connsiteY1482" fmla="*/ 1699372 h 3922026"/>
              <a:gd name="connsiteX1483" fmla="*/ 10503853 w 11855435"/>
              <a:gd name="connsiteY1483" fmla="*/ 1697423 h 3922026"/>
              <a:gd name="connsiteX1484" fmla="*/ 10497730 w 11855435"/>
              <a:gd name="connsiteY1484" fmla="*/ 1694166 h 3922026"/>
              <a:gd name="connsiteX1485" fmla="*/ 10527416 w 11855435"/>
              <a:gd name="connsiteY1485" fmla="*/ 1692592 h 3922026"/>
              <a:gd name="connsiteX1486" fmla="*/ 10530730 w 11855435"/>
              <a:gd name="connsiteY1486" fmla="*/ 1699332 h 3922026"/>
              <a:gd name="connsiteX1487" fmla="*/ 10615798 w 11855435"/>
              <a:gd name="connsiteY1487" fmla="*/ 1677545 h 3922026"/>
              <a:gd name="connsiteX1488" fmla="*/ 10718427 w 11855435"/>
              <a:gd name="connsiteY1488" fmla="*/ 1656936 h 3922026"/>
              <a:gd name="connsiteX1489" fmla="*/ 10738256 w 11855435"/>
              <a:gd name="connsiteY1489" fmla="*/ 1658439 h 3922026"/>
              <a:gd name="connsiteX1490" fmla="*/ 10820482 w 11855435"/>
              <a:gd name="connsiteY1490" fmla="*/ 1647902 h 3922026"/>
              <a:gd name="connsiteX1491" fmla="*/ 10833383 w 11855435"/>
              <a:gd name="connsiteY1491" fmla="*/ 1641194 h 3922026"/>
              <a:gd name="connsiteX1492" fmla="*/ 10872238 w 11855435"/>
              <a:gd name="connsiteY1492" fmla="*/ 1639248 h 3922026"/>
              <a:gd name="connsiteX1493" fmla="*/ 10866115 w 11855435"/>
              <a:gd name="connsiteY1493" fmla="*/ 1635988 h 3922026"/>
              <a:gd name="connsiteX1494" fmla="*/ 10895801 w 11855435"/>
              <a:gd name="connsiteY1494" fmla="*/ 1634413 h 3922026"/>
              <a:gd name="connsiteX1495" fmla="*/ 10901279 w 11855435"/>
              <a:gd name="connsiteY1495" fmla="*/ 1645557 h 3922026"/>
              <a:gd name="connsiteX1496" fmla="*/ 10884487 w 11855435"/>
              <a:gd name="connsiteY1496" fmla="*/ 1645764 h 3922026"/>
              <a:gd name="connsiteX1497" fmla="*/ 10821059 w 11855435"/>
              <a:gd name="connsiteY1497" fmla="*/ 1660086 h 3922026"/>
              <a:gd name="connsiteX1498" fmla="*/ 10760417 w 11855435"/>
              <a:gd name="connsiteY1498" fmla="*/ 1671156 h 3922026"/>
              <a:gd name="connsiteX1499" fmla="*/ 10751305 w 11855435"/>
              <a:gd name="connsiteY1499" fmla="*/ 1669910 h 3922026"/>
              <a:gd name="connsiteX1500" fmla="*/ 10749046 w 11855435"/>
              <a:gd name="connsiteY1500" fmla="*/ 1673232 h 3922026"/>
              <a:gd name="connsiteX1501" fmla="*/ 10760417 w 11855435"/>
              <a:gd name="connsiteY1501" fmla="*/ 1671156 h 3922026"/>
              <a:gd name="connsiteX1502" fmla="*/ 10762752 w 11855435"/>
              <a:gd name="connsiteY1502" fmla="*/ 1671476 h 3922026"/>
              <a:gd name="connsiteX1503" fmla="*/ 10755169 w 11855435"/>
              <a:gd name="connsiteY1503" fmla="*/ 1676492 h 3922026"/>
              <a:gd name="connsiteX1504" fmla="*/ 10752910 w 11855435"/>
              <a:gd name="connsiteY1504" fmla="*/ 1679813 h 3922026"/>
              <a:gd name="connsiteX1505" fmla="*/ 10756469 w 11855435"/>
              <a:gd name="connsiteY1505" fmla="*/ 1679552 h 3922026"/>
              <a:gd name="connsiteX1506" fmla="*/ 10764453 w 11855435"/>
              <a:gd name="connsiteY1506" fmla="*/ 1677998 h 3922026"/>
              <a:gd name="connsiteX1507" fmla="*/ 10791712 w 11855435"/>
              <a:gd name="connsiteY1507" fmla="*/ 1671720 h 3922026"/>
              <a:gd name="connsiteX1508" fmla="*/ 10818330 w 11855435"/>
              <a:gd name="connsiteY1508" fmla="*/ 1668547 h 3922026"/>
              <a:gd name="connsiteX1509" fmla="*/ 10823775 w 11855435"/>
              <a:gd name="connsiteY1509" fmla="*/ 1668444 h 3922026"/>
              <a:gd name="connsiteX1510" fmla="*/ 10836727 w 11855435"/>
              <a:gd name="connsiteY1510" fmla="*/ 1665633 h 3922026"/>
              <a:gd name="connsiteX1511" fmla="*/ 10896457 w 11855435"/>
              <a:gd name="connsiteY1511" fmla="*/ 1663690 h 3922026"/>
              <a:gd name="connsiteX1512" fmla="*/ 10891231 w 11855435"/>
              <a:gd name="connsiteY1512" fmla="*/ 1665279 h 3922026"/>
              <a:gd name="connsiteX1513" fmla="*/ 10901401 w 11855435"/>
              <a:gd name="connsiteY1513" fmla="*/ 1663816 h 3922026"/>
              <a:gd name="connsiteX1514" fmla="*/ 10910492 w 11855435"/>
              <a:gd name="connsiteY1514" fmla="*/ 1664308 h 3922026"/>
              <a:gd name="connsiteX1515" fmla="*/ 10910881 w 11855435"/>
              <a:gd name="connsiteY1515" fmla="*/ 1665099 h 3922026"/>
              <a:gd name="connsiteX1516" fmla="*/ 10939879 w 11855435"/>
              <a:gd name="connsiteY1516" fmla="*/ 1659914 h 3922026"/>
              <a:gd name="connsiteX1517" fmla="*/ 11048702 w 11855435"/>
              <a:gd name="connsiteY1517" fmla="*/ 1643939 h 3922026"/>
              <a:gd name="connsiteX1518" fmla="*/ 11047638 w 11855435"/>
              <a:gd name="connsiteY1518" fmla="*/ 1657223 h 3922026"/>
              <a:gd name="connsiteX1519" fmla="*/ 11058970 w 11855435"/>
              <a:gd name="connsiteY1519" fmla="*/ 1659126 h 3922026"/>
              <a:gd name="connsiteX1520" fmla="*/ 11051276 w 11855435"/>
              <a:gd name="connsiteY1520" fmla="*/ 1663950 h 3922026"/>
              <a:gd name="connsiteX1521" fmla="*/ 11045930 w 11855435"/>
              <a:gd name="connsiteY1521" fmla="*/ 1665498 h 3922026"/>
              <a:gd name="connsiteX1522" fmla="*/ 11032890 w 11855435"/>
              <a:gd name="connsiteY1522" fmla="*/ 1671872 h 3922026"/>
              <a:gd name="connsiteX1523" fmla="*/ 11032247 w 11855435"/>
              <a:gd name="connsiteY1523" fmla="*/ 1666870 h 3922026"/>
              <a:gd name="connsiteX1524" fmla="*/ 11023908 w 11855435"/>
              <a:gd name="connsiteY1524" fmla="*/ 1666692 h 3922026"/>
              <a:gd name="connsiteX1525" fmla="*/ 11031605 w 11855435"/>
              <a:gd name="connsiteY1525" fmla="*/ 1661868 h 3922026"/>
              <a:gd name="connsiteX1526" fmla="*/ 11036948 w 11855435"/>
              <a:gd name="connsiteY1526" fmla="*/ 1660318 h 3922026"/>
              <a:gd name="connsiteX1527" fmla="*/ 10974519 w 11855435"/>
              <a:gd name="connsiteY1527" fmla="*/ 1670628 h 3922026"/>
              <a:gd name="connsiteX1528" fmla="*/ 10920453 w 11855435"/>
              <a:gd name="connsiteY1528" fmla="*/ 1675919 h 3922026"/>
              <a:gd name="connsiteX1529" fmla="*/ 10916626 w 11855435"/>
              <a:gd name="connsiteY1529" fmla="*/ 1676787 h 3922026"/>
              <a:gd name="connsiteX1530" fmla="*/ 10918037 w 11855435"/>
              <a:gd name="connsiteY1530" fmla="*/ 1679653 h 3922026"/>
              <a:gd name="connsiteX1531" fmla="*/ 10896774 w 11855435"/>
              <a:gd name="connsiteY1531" fmla="*/ 1681287 h 3922026"/>
              <a:gd name="connsiteX1532" fmla="*/ 10879379 w 11855435"/>
              <a:gd name="connsiteY1532" fmla="*/ 1685229 h 3922026"/>
              <a:gd name="connsiteX1533" fmla="*/ 10860991 w 11855435"/>
              <a:gd name="connsiteY1533" fmla="*/ 1685045 h 3922026"/>
              <a:gd name="connsiteX1534" fmla="*/ 10858319 w 11855435"/>
              <a:gd name="connsiteY1534" fmla="*/ 1684240 h 3922026"/>
              <a:gd name="connsiteX1535" fmla="*/ 10841273 w 11855435"/>
              <a:gd name="connsiteY1535" fmla="*/ 1685549 h 3922026"/>
              <a:gd name="connsiteX1536" fmla="*/ 10832782 w 11855435"/>
              <a:gd name="connsiteY1536" fmla="*/ 1686938 h 3922026"/>
              <a:gd name="connsiteX1537" fmla="*/ 10826864 w 11855435"/>
              <a:gd name="connsiteY1537" fmla="*/ 1689098 h 3922026"/>
              <a:gd name="connsiteX1538" fmla="*/ 10811604 w 11855435"/>
              <a:gd name="connsiteY1538" fmla="*/ 1697089 h 3922026"/>
              <a:gd name="connsiteX1539" fmla="*/ 10777118 w 11855435"/>
              <a:gd name="connsiteY1539" fmla="*/ 1698666 h 3922026"/>
              <a:gd name="connsiteX1540" fmla="*/ 10764185 w 11855435"/>
              <a:gd name="connsiteY1540" fmla="*/ 1702344 h 3922026"/>
              <a:gd name="connsiteX1541" fmla="*/ 10637077 w 11855435"/>
              <a:gd name="connsiteY1541" fmla="*/ 1740223 h 3922026"/>
              <a:gd name="connsiteX1542" fmla="*/ 10556620 w 11855435"/>
              <a:gd name="connsiteY1542" fmla="*/ 1760171 h 3922026"/>
              <a:gd name="connsiteX1543" fmla="*/ 10510758 w 11855435"/>
              <a:gd name="connsiteY1543" fmla="*/ 1763134 h 3922026"/>
              <a:gd name="connsiteX1544" fmla="*/ 10504382 w 11855435"/>
              <a:gd name="connsiteY1544" fmla="*/ 1765376 h 3922026"/>
              <a:gd name="connsiteX1545" fmla="*/ 10516358 w 11855435"/>
              <a:gd name="connsiteY1545" fmla="*/ 1772282 h 3922026"/>
              <a:gd name="connsiteX1546" fmla="*/ 10484775 w 11855435"/>
              <a:gd name="connsiteY1546" fmla="*/ 1782652 h 3922026"/>
              <a:gd name="connsiteX1547" fmla="*/ 10477546 w 11855435"/>
              <a:gd name="connsiteY1547" fmla="*/ 1783233 h 3922026"/>
              <a:gd name="connsiteX1548" fmla="*/ 10474758 w 11855435"/>
              <a:gd name="connsiteY1548" fmla="*/ 1803787 h 3922026"/>
              <a:gd name="connsiteX1549" fmla="*/ 10448664 w 11855435"/>
              <a:gd name="connsiteY1549" fmla="*/ 1814967 h 3922026"/>
              <a:gd name="connsiteX1550" fmla="*/ 10428785 w 11855435"/>
              <a:gd name="connsiteY1550" fmla="*/ 1800275 h 3922026"/>
              <a:gd name="connsiteX1551" fmla="*/ 10410085 w 11855435"/>
              <a:gd name="connsiteY1551" fmla="*/ 1829296 h 3922026"/>
              <a:gd name="connsiteX1552" fmla="*/ 10409747 w 11855435"/>
              <a:gd name="connsiteY1552" fmla="*/ 1816711 h 3922026"/>
              <a:gd name="connsiteX1553" fmla="*/ 10422536 w 11855435"/>
              <a:gd name="connsiteY1553" fmla="*/ 1801517 h 3922026"/>
              <a:gd name="connsiteX1554" fmla="*/ 10260503 w 11855435"/>
              <a:gd name="connsiteY1554" fmla="*/ 1852373 h 3922026"/>
              <a:gd name="connsiteX1555" fmla="*/ 10254135 w 11855435"/>
              <a:gd name="connsiteY1555" fmla="*/ 1872616 h 3922026"/>
              <a:gd name="connsiteX1556" fmla="*/ 10254723 w 11855435"/>
              <a:gd name="connsiteY1556" fmla="*/ 1873001 h 3922026"/>
              <a:gd name="connsiteX1557" fmla="*/ 10267569 w 11855435"/>
              <a:gd name="connsiteY1557" fmla="*/ 1868110 h 3922026"/>
              <a:gd name="connsiteX1558" fmla="*/ 10294074 w 11855435"/>
              <a:gd name="connsiteY1558" fmla="*/ 1860718 h 3922026"/>
              <a:gd name="connsiteX1559" fmla="*/ 10358892 w 11855435"/>
              <a:gd name="connsiteY1559" fmla="*/ 1848528 h 3922026"/>
              <a:gd name="connsiteX1560" fmla="*/ 10376522 w 11855435"/>
              <a:gd name="connsiteY1560" fmla="*/ 1848876 h 3922026"/>
              <a:gd name="connsiteX1561" fmla="*/ 10379418 w 11855435"/>
              <a:gd name="connsiteY1561" fmla="*/ 1848595 h 3922026"/>
              <a:gd name="connsiteX1562" fmla="*/ 10379572 w 11855435"/>
              <a:gd name="connsiteY1562" fmla="*/ 1848554 h 3922026"/>
              <a:gd name="connsiteX1563" fmla="*/ 10398939 w 11855435"/>
              <a:gd name="connsiteY1563" fmla="*/ 1843507 h 3922026"/>
              <a:gd name="connsiteX1564" fmla="*/ 10397921 w 11855435"/>
              <a:gd name="connsiteY1564" fmla="*/ 1843006 h 3922026"/>
              <a:gd name="connsiteX1565" fmla="*/ 10407596 w 11855435"/>
              <a:gd name="connsiteY1565" fmla="*/ 1838083 h 3922026"/>
              <a:gd name="connsiteX1566" fmla="*/ 10431642 w 11855435"/>
              <a:gd name="connsiteY1566" fmla="*/ 1834987 h 3922026"/>
              <a:gd name="connsiteX1567" fmla="*/ 10447549 w 11855435"/>
              <a:gd name="connsiteY1567" fmla="*/ 1830842 h 3922026"/>
              <a:gd name="connsiteX1568" fmla="*/ 10489179 w 11855435"/>
              <a:gd name="connsiteY1568" fmla="*/ 1825890 h 3922026"/>
              <a:gd name="connsiteX1569" fmla="*/ 10491356 w 11855435"/>
              <a:gd name="connsiteY1569" fmla="*/ 1828085 h 3922026"/>
              <a:gd name="connsiteX1570" fmla="*/ 10502057 w 11855435"/>
              <a:gd name="connsiteY1570" fmla="*/ 1827119 h 3922026"/>
              <a:gd name="connsiteX1571" fmla="*/ 10525386 w 11855435"/>
              <a:gd name="connsiteY1571" fmla="*/ 1830481 h 3922026"/>
              <a:gd name="connsiteX1572" fmla="*/ 10638175 w 11855435"/>
              <a:gd name="connsiteY1572" fmla="*/ 1818254 h 3922026"/>
              <a:gd name="connsiteX1573" fmla="*/ 10641044 w 11855435"/>
              <a:gd name="connsiteY1573" fmla="*/ 1815361 h 3922026"/>
              <a:gd name="connsiteX1574" fmla="*/ 10643546 w 11855435"/>
              <a:gd name="connsiteY1574" fmla="*/ 1817672 h 3922026"/>
              <a:gd name="connsiteX1575" fmla="*/ 10654287 w 11855435"/>
              <a:gd name="connsiteY1575" fmla="*/ 1816508 h 3922026"/>
              <a:gd name="connsiteX1576" fmla="*/ 10651418 w 11855435"/>
              <a:gd name="connsiteY1576" fmla="*/ 1819402 h 3922026"/>
              <a:gd name="connsiteX1577" fmla="*/ 10646047 w 11855435"/>
              <a:gd name="connsiteY1577" fmla="*/ 1819983 h 3922026"/>
              <a:gd name="connsiteX1578" fmla="*/ 10680405 w 11855435"/>
              <a:gd name="connsiteY1578" fmla="*/ 1824004 h 3922026"/>
              <a:gd name="connsiteX1579" fmla="*/ 10571885 w 11855435"/>
              <a:gd name="connsiteY1579" fmla="*/ 1851260 h 3922026"/>
              <a:gd name="connsiteX1580" fmla="*/ 10583364 w 11855435"/>
              <a:gd name="connsiteY1580" fmla="*/ 1839687 h 3922026"/>
              <a:gd name="connsiteX1581" fmla="*/ 10498471 w 11855435"/>
              <a:gd name="connsiteY1581" fmla="*/ 1843726 h 3922026"/>
              <a:gd name="connsiteX1582" fmla="*/ 10495127 w 11855435"/>
              <a:gd name="connsiteY1582" fmla="*/ 1844184 h 3922026"/>
              <a:gd name="connsiteX1583" fmla="*/ 10489847 w 11855435"/>
              <a:gd name="connsiteY1583" fmla="*/ 1850728 h 3922026"/>
              <a:gd name="connsiteX1584" fmla="*/ 10392042 w 11855435"/>
              <a:gd name="connsiteY1584" fmla="*/ 1882822 h 3922026"/>
              <a:gd name="connsiteX1585" fmla="*/ 10411590 w 11855435"/>
              <a:gd name="connsiteY1585" fmla="*/ 1885261 h 3922026"/>
              <a:gd name="connsiteX1586" fmla="*/ 10392371 w 11855435"/>
              <a:gd name="connsiteY1586" fmla="*/ 1895075 h 3922026"/>
              <a:gd name="connsiteX1587" fmla="*/ 10399460 w 11855435"/>
              <a:gd name="connsiteY1587" fmla="*/ 1924962 h 3922026"/>
              <a:gd name="connsiteX1588" fmla="*/ 10418118 w 11855435"/>
              <a:gd name="connsiteY1588" fmla="*/ 1938770 h 3922026"/>
              <a:gd name="connsiteX1589" fmla="*/ 10432912 w 11855435"/>
              <a:gd name="connsiteY1589" fmla="*/ 1938066 h 3922026"/>
              <a:gd name="connsiteX1590" fmla="*/ 10458187 w 11855435"/>
              <a:gd name="connsiteY1590" fmla="*/ 1938421 h 3922026"/>
              <a:gd name="connsiteX1591" fmla="*/ 10524101 w 11855435"/>
              <a:gd name="connsiteY1591" fmla="*/ 1925185 h 3922026"/>
              <a:gd name="connsiteX1592" fmla="*/ 10543927 w 11855435"/>
              <a:gd name="connsiteY1592" fmla="*/ 1926687 h 3922026"/>
              <a:gd name="connsiteX1593" fmla="*/ 10626156 w 11855435"/>
              <a:gd name="connsiteY1593" fmla="*/ 1916150 h 3922026"/>
              <a:gd name="connsiteX1594" fmla="*/ 10639059 w 11855435"/>
              <a:gd name="connsiteY1594" fmla="*/ 1909441 h 3922026"/>
              <a:gd name="connsiteX1595" fmla="*/ 10677913 w 11855435"/>
              <a:gd name="connsiteY1595" fmla="*/ 1907494 h 3922026"/>
              <a:gd name="connsiteX1596" fmla="*/ 10671788 w 11855435"/>
              <a:gd name="connsiteY1596" fmla="*/ 1904236 h 3922026"/>
              <a:gd name="connsiteX1597" fmla="*/ 10701476 w 11855435"/>
              <a:gd name="connsiteY1597" fmla="*/ 1902661 h 3922026"/>
              <a:gd name="connsiteX1598" fmla="*/ 10706952 w 11855435"/>
              <a:gd name="connsiteY1598" fmla="*/ 1913804 h 3922026"/>
              <a:gd name="connsiteX1599" fmla="*/ 10690161 w 11855435"/>
              <a:gd name="connsiteY1599" fmla="*/ 1914012 h 3922026"/>
              <a:gd name="connsiteX1600" fmla="*/ 10626733 w 11855435"/>
              <a:gd name="connsiteY1600" fmla="*/ 1928334 h 3922026"/>
              <a:gd name="connsiteX1601" fmla="*/ 10566091 w 11855435"/>
              <a:gd name="connsiteY1601" fmla="*/ 1939404 h 3922026"/>
              <a:gd name="connsiteX1602" fmla="*/ 10556978 w 11855435"/>
              <a:gd name="connsiteY1602" fmla="*/ 1938158 h 3922026"/>
              <a:gd name="connsiteX1603" fmla="*/ 10554719 w 11855435"/>
              <a:gd name="connsiteY1603" fmla="*/ 1941480 h 3922026"/>
              <a:gd name="connsiteX1604" fmla="*/ 10566091 w 11855435"/>
              <a:gd name="connsiteY1604" fmla="*/ 1939404 h 3922026"/>
              <a:gd name="connsiteX1605" fmla="*/ 10568424 w 11855435"/>
              <a:gd name="connsiteY1605" fmla="*/ 1939724 h 3922026"/>
              <a:gd name="connsiteX1606" fmla="*/ 10560845 w 11855435"/>
              <a:gd name="connsiteY1606" fmla="*/ 1944740 h 3922026"/>
              <a:gd name="connsiteX1607" fmla="*/ 10558585 w 11855435"/>
              <a:gd name="connsiteY1607" fmla="*/ 1948063 h 3922026"/>
              <a:gd name="connsiteX1608" fmla="*/ 10707076 w 11855435"/>
              <a:gd name="connsiteY1608" fmla="*/ 1932065 h 3922026"/>
              <a:gd name="connsiteX1609" fmla="*/ 10716167 w 11855435"/>
              <a:gd name="connsiteY1609" fmla="*/ 1932554 h 3922026"/>
              <a:gd name="connsiteX1610" fmla="*/ 10723710 w 11855435"/>
              <a:gd name="connsiteY1610" fmla="*/ 1947902 h 3922026"/>
              <a:gd name="connsiteX1611" fmla="*/ 10646947 w 11855435"/>
              <a:gd name="connsiteY1611" fmla="*/ 1953798 h 3922026"/>
              <a:gd name="connsiteX1612" fmla="*/ 10529064 w 11855435"/>
              <a:gd name="connsiteY1612" fmla="*/ 1973075 h 3922026"/>
              <a:gd name="connsiteX1613" fmla="*/ 10446837 w 11855435"/>
              <a:gd name="connsiteY1613" fmla="*/ 1983613 h 3922026"/>
              <a:gd name="connsiteX1614" fmla="*/ 10446986 w 11855435"/>
              <a:gd name="connsiteY1614" fmla="*/ 2001792 h 3922026"/>
              <a:gd name="connsiteX1615" fmla="*/ 10421836 w 11855435"/>
              <a:gd name="connsiteY1615" fmla="*/ 2001982 h 3922026"/>
              <a:gd name="connsiteX1616" fmla="*/ 10423293 w 11855435"/>
              <a:gd name="connsiteY1616" fmla="*/ 1993707 h 3922026"/>
              <a:gd name="connsiteX1617" fmla="*/ 10420136 w 11855435"/>
              <a:gd name="connsiteY1617" fmla="*/ 1994397 h 3922026"/>
              <a:gd name="connsiteX1618" fmla="*/ 10411340 w 11855435"/>
              <a:gd name="connsiteY1618" fmla="*/ 2001630 h 3922026"/>
              <a:gd name="connsiteX1619" fmla="*/ 10395718 w 11855435"/>
              <a:gd name="connsiteY1619" fmla="*/ 2019593 h 3922026"/>
              <a:gd name="connsiteX1620" fmla="*/ 10395221 w 11855435"/>
              <a:gd name="connsiteY1620" fmla="*/ 2001048 h 3922026"/>
              <a:gd name="connsiteX1621" fmla="*/ 10334992 w 11855435"/>
              <a:gd name="connsiteY1621" fmla="*/ 2013688 h 3922026"/>
              <a:gd name="connsiteX1622" fmla="*/ 10318988 w 11855435"/>
              <a:gd name="connsiteY1622" fmla="*/ 2014721 h 3922026"/>
              <a:gd name="connsiteX1623" fmla="*/ 10279470 w 11855435"/>
              <a:gd name="connsiteY1623" fmla="*/ 2021239 h 3922026"/>
              <a:gd name="connsiteX1624" fmla="*/ 10205774 w 11855435"/>
              <a:gd name="connsiteY1624" fmla="*/ 2049892 h 3922026"/>
              <a:gd name="connsiteX1625" fmla="*/ 10156640 w 11855435"/>
              <a:gd name="connsiteY1625" fmla="*/ 2063979 h 3922026"/>
              <a:gd name="connsiteX1626" fmla="*/ 10155049 w 11855435"/>
              <a:gd name="connsiteY1626" fmla="*/ 2067438 h 3922026"/>
              <a:gd name="connsiteX1627" fmla="*/ 10253066 w 11855435"/>
              <a:gd name="connsiteY1627" fmla="*/ 2066595 h 3922026"/>
              <a:gd name="connsiteX1628" fmla="*/ 10253573 w 11855435"/>
              <a:gd name="connsiteY1628" fmla="*/ 2085474 h 3922026"/>
              <a:gd name="connsiteX1629" fmla="*/ 10208101 w 11855435"/>
              <a:gd name="connsiteY1629" fmla="*/ 2100505 h 3922026"/>
              <a:gd name="connsiteX1630" fmla="*/ 10208269 w 11855435"/>
              <a:gd name="connsiteY1630" fmla="*/ 2106798 h 3922026"/>
              <a:gd name="connsiteX1631" fmla="*/ 10293667 w 11855435"/>
              <a:gd name="connsiteY1631" fmla="*/ 2127442 h 3922026"/>
              <a:gd name="connsiteX1632" fmla="*/ 10306125 w 11855435"/>
              <a:gd name="connsiteY1632" fmla="*/ 2099995 h 3922026"/>
              <a:gd name="connsiteX1633" fmla="*/ 10306286 w 11855435"/>
              <a:gd name="connsiteY1633" fmla="*/ 2105956 h 3922026"/>
              <a:gd name="connsiteX1634" fmla="*/ 10385771 w 11855435"/>
              <a:gd name="connsiteY1634" fmla="*/ 2140428 h 3922026"/>
              <a:gd name="connsiteX1635" fmla="*/ 10431235 w 11855435"/>
              <a:gd name="connsiteY1635" fmla="*/ 2125063 h 3922026"/>
              <a:gd name="connsiteX1636" fmla="*/ 10431735 w 11855435"/>
              <a:gd name="connsiteY1636" fmla="*/ 2143608 h 3922026"/>
              <a:gd name="connsiteX1637" fmla="*/ 10444575 w 11855435"/>
              <a:gd name="connsiteY1637" fmla="*/ 2153708 h 3922026"/>
              <a:gd name="connsiteX1638" fmla="*/ 10556175 w 11855435"/>
              <a:gd name="connsiteY1638" fmla="*/ 2143841 h 3922026"/>
              <a:gd name="connsiteX1639" fmla="*/ 10557154 w 11855435"/>
              <a:gd name="connsiteY1639" fmla="*/ 2151011 h 3922026"/>
              <a:gd name="connsiteX1640" fmla="*/ 10558222 w 11855435"/>
              <a:gd name="connsiteY1640" fmla="*/ 2152944 h 3922026"/>
              <a:gd name="connsiteX1641" fmla="*/ 10569741 w 11855435"/>
              <a:gd name="connsiteY1641" fmla="*/ 2153001 h 3922026"/>
              <a:gd name="connsiteX1642" fmla="*/ 10643683 w 11855435"/>
              <a:gd name="connsiteY1642" fmla="*/ 2145211 h 3922026"/>
              <a:gd name="connsiteX1643" fmla="*/ 10661263 w 11855435"/>
              <a:gd name="connsiteY1643" fmla="*/ 2149096 h 3922026"/>
              <a:gd name="connsiteX1644" fmla="*/ 10748781 w 11855435"/>
              <a:gd name="connsiteY1644" fmla="*/ 2140856 h 3922026"/>
              <a:gd name="connsiteX1645" fmla="*/ 10805879 w 11855435"/>
              <a:gd name="connsiteY1645" fmla="*/ 2141656 h 3922026"/>
              <a:gd name="connsiteX1646" fmla="*/ 10823458 w 11855435"/>
              <a:gd name="connsiteY1646" fmla="*/ 2145540 h 3922026"/>
              <a:gd name="connsiteX1647" fmla="*/ 10822005 w 11855435"/>
              <a:gd name="connsiteY1647" fmla="*/ 2149161 h 3922026"/>
              <a:gd name="connsiteX1648" fmla="*/ 10778973 w 11855435"/>
              <a:gd name="connsiteY1648" fmla="*/ 2151471 h 3922026"/>
              <a:gd name="connsiteX1649" fmla="*/ 10727454 w 11855435"/>
              <a:gd name="connsiteY1649" fmla="*/ 2155846 h 3922026"/>
              <a:gd name="connsiteX1650" fmla="*/ 10699327 w 11855435"/>
              <a:gd name="connsiteY1650" fmla="*/ 2149628 h 3922026"/>
              <a:gd name="connsiteX1651" fmla="*/ 10618837 w 11855435"/>
              <a:gd name="connsiteY1651" fmla="*/ 2159421 h 3922026"/>
              <a:gd name="connsiteX1652" fmla="*/ 10592774 w 11855435"/>
              <a:gd name="connsiteY1652" fmla="*/ 2157600 h 3922026"/>
              <a:gd name="connsiteX1653" fmla="*/ 10586353 w 11855435"/>
              <a:gd name="connsiteY1653" fmla="*/ 2164063 h 3922026"/>
              <a:gd name="connsiteX1654" fmla="*/ 10535033 w 11855435"/>
              <a:gd name="connsiteY1654" fmla="*/ 2173900 h 3922026"/>
              <a:gd name="connsiteX1655" fmla="*/ 10512012 w 11855435"/>
              <a:gd name="connsiteY1655" fmla="*/ 2176027 h 3922026"/>
              <a:gd name="connsiteX1656" fmla="*/ 10492318 w 11855435"/>
              <a:gd name="connsiteY1656" fmla="*/ 2179257 h 3922026"/>
              <a:gd name="connsiteX1657" fmla="*/ 10433068 w 11855435"/>
              <a:gd name="connsiteY1657" fmla="*/ 2193282 h 3922026"/>
              <a:gd name="connsiteX1658" fmla="*/ 10394026 w 11855435"/>
              <a:gd name="connsiteY1658" fmla="*/ 2213696 h 3922026"/>
              <a:gd name="connsiteX1659" fmla="*/ 10303045 w 11855435"/>
              <a:gd name="connsiteY1659" fmla="*/ 2219132 h 3922026"/>
              <a:gd name="connsiteX1660" fmla="*/ 10258249 w 11855435"/>
              <a:gd name="connsiteY1660" fmla="*/ 2259334 h 3922026"/>
              <a:gd name="connsiteX1661" fmla="*/ 10101850 w 11855435"/>
              <a:gd name="connsiteY1661" fmla="*/ 2309401 h 3922026"/>
              <a:gd name="connsiteX1662" fmla="*/ 10025262 w 11855435"/>
              <a:gd name="connsiteY1662" fmla="*/ 2287595 h 3922026"/>
              <a:gd name="connsiteX1663" fmla="*/ 9997310 w 11855435"/>
              <a:gd name="connsiteY1663" fmla="*/ 2292754 h 3922026"/>
              <a:gd name="connsiteX1664" fmla="*/ 10006347 w 11855435"/>
              <a:gd name="connsiteY1664" fmla="*/ 2292988 h 3922026"/>
              <a:gd name="connsiteX1665" fmla="*/ 10008774 w 11855435"/>
              <a:gd name="connsiteY1665" fmla="*/ 2296480 h 3922026"/>
              <a:gd name="connsiteX1666" fmla="*/ 9975959 w 11855435"/>
              <a:gd name="connsiteY1666" fmla="*/ 2313857 h 3922026"/>
              <a:gd name="connsiteX1667" fmla="*/ 9961397 w 11855435"/>
              <a:gd name="connsiteY1667" fmla="*/ 2319389 h 3922026"/>
              <a:gd name="connsiteX1668" fmla="*/ 9954160 w 11855435"/>
              <a:gd name="connsiteY1668" fmla="*/ 2327147 h 3922026"/>
              <a:gd name="connsiteX1669" fmla="*/ 9788963 w 11855435"/>
              <a:gd name="connsiteY1669" fmla="*/ 2359286 h 3922026"/>
              <a:gd name="connsiteX1670" fmla="*/ 9789125 w 11855435"/>
              <a:gd name="connsiteY1670" fmla="*/ 2365246 h 3922026"/>
              <a:gd name="connsiteX1671" fmla="*/ 9797947 w 11855435"/>
              <a:gd name="connsiteY1671" fmla="*/ 2372024 h 3922026"/>
              <a:gd name="connsiteX1672" fmla="*/ 9796693 w 11855435"/>
              <a:gd name="connsiteY1672" fmla="*/ 2375210 h 3922026"/>
              <a:gd name="connsiteX1673" fmla="*/ 9836451 w 11855435"/>
              <a:gd name="connsiteY1673" fmla="*/ 2373320 h 3922026"/>
              <a:gd name="connsiteX1674" fmla="*/ 9893548 w 11855435"/>
              <a:gd name="connsiteY1674" fmla="*/ 2374119 h 3922026"/>
              <a:gd name="connsiteX1675" fmla="*/ 9911127 w 11855435"/>
              <a:gd name="connsiteY1675" fmla="*/ 2378005 h 3922026"/>
              <a:gd name="connsiteX1676" fmla="*/ 9909676 w 11855435"/>
              <a:gd name="connsiteY1676" fmla="*/ 2381625 h 3922026"/>
              <a:gd name="connsiteX1677" fmla="*/ 9866642 w 11855435"/>
              <a:gd name="connsiteY1677" fmla="*/ 2383935 h 3922026"/>
              <a:gd name="connsiteX1678" fmla="*/ 9815123 w 11855435"/>
              <a:gd name="connsiteY1678" fmla="*/ 2388310 h 3922026"/>
              <a:gd name="connsiteX1679" fmla="*/ 9786997 w 11855435"/>
              <a:gd name="connsiteY1679" fmla="*/ 2382091 h 3922026"/>
              <a:gd name="connsiteX1680" fmla="*/ 9780955 w 11855435"/>
              <a:gd name="connsiteY1680" fmla="*/ 2382761 h 3922026"/>
              <a:gd name="connsiteX1681" fmla="*/ 9758356 w 11855435"/>
              <a:gd name="connsiteY1681" fmla="*/ 2392506 h 3922026"/>
              <a:gd name="connsiteX1682" fmla="*/ 9725405 w 11855435"/>
              <a:gd name="connsiteY1682" fmla="*/ 2402884 h 3922026"/>
              <a:gd name="connsiteX1683" fmla="*/ 9738416 w 11855435"/>
              <a:gd name="connsiteY1683" fmla="*/ 2419277 h 3922026"/>
              <a:gd name="connsiteX1684" fmla="*/ 9699659 w 11855435"/>
              <a:gd name="connsiteY1684" fmla="*/ 2426980 h 3922026"/>
              <a:gd name="connsiteX1685" fmla="*/ 9673234 w 11855435"/>
              <a:gd name="connsiteY1685" fmla="*/ 2425908 h 3922026"/>
              <a:gd name="connsiteX1686" fmla="*/ 9654354 w 11855435"/>
              <a:gd name="connsiteY1686" fmla="*/ 2448305 h 3922026"/>
              <a:gd name="connsiteX1687" fmla="*/ 9654523 w 11855435"/>
              <a:gd name="connsiteY1687" fmla="*/ 2454597 h 3922026"/>
              <a:gd name="connsiteX1688" fmla="*/ 9701164 w 11855435"/>
              <a:gd name="connsiteY1688" fmla="*/ 2482947 h 3922026"/>
              <a:gd name="connsiteX1689" fmla="*/ 9695579 w 11855435"/>
              <a:gd name="connsiteY1689" fmla="*/ 2509027 h 3922026"/>
              <a:gd name="connsiteX1690" fmla="*/ 9793132 w 11855435"/>
              <a:gd name="connsiteY1690" fmla="*/ 2514270 h 3922026"/>
              <a:gd name="connsiteX1691" fmla="*/ 9793808 w 11855435"/>
              <a:gd name="connsiteY1691" fmla="*/ 2539439 h 3922026"/>
              <a:gd name="connsiteX1692" fmla="*/ 9802927 w 11855435"/>
              <a:gd name="connsiteY1692" fmla="*/ 2543130 h 3922026"/>
              <a:gd name="connsiteX1693" fmla="*/ 9823025 w 11855435"/>
              <a:gd name="connsiteY1693" fmla="*/ 2541214 h 3922026"/>
              <a:gd name="connsiteX1694" fmla="*/ 9824161 w 11855435"/>
              <a:gd name="connsiteY1694" fmla="*/ 2540953 h 3922026"/>
              <a:gd name="connsiteX1695" fmla="*/ 9826406 w 11855435"/>
              <a:gd name="connsiteY1695" fmla="*/ 2539284 h 3922026"/>
              <a:gd name="connsiteX1696" fmla="*/ 9833816 w 11855435"/>
              <a:gd name="connsiteY1696" fmla="*/ 2531485 h 3922026"/>
              <a:gd name="connsiteX1697" fmla="*/ 9837108 w 11855435"/>
              <a:gd name="connsiteY1697" fmla="*/ 2537980 h 3922026"/>
              <a:gd name="connsiteX1698" fmla="*/ 9869773 w 11855435"/>
              <a:gd name="connsiteY1698" fmla="*/ 2530487 h 3922026"/>
              <a:gd name="connsiteX1699" fmla="*/ 9890443 w 11855435"/>
              <a:gd name="connsiteY1699" fmla="*/ 2532679 h 3922026"/>
              <a:gd name="connsiteX1700" fmla="*/ 9901936 w 11855435"/>
              <a:gd name="connsiteY1700" fmla="*/ 2527183 h 3922026"/>
              <a:gd name="connsiteX1701" fmla="*/ 9912124 w 11855435"/>
              <a:gd name="connsiteY1701" fmla="*/ 2522244 h 3922026"/>
              <a:gd name="connsiteX1702" fmla="*/ 9984055 w 11855435"/>
              <a:gd name="connsiteY1702" fmla="*/ 2532915 h 3922026"/>
              <a:gd name="connsiteX1703" fmla="*/ 10002935 w 11855435"/>
              <a:gd name="connsiteY1703" fmla="*/ 2510517 h 3922026"/>
              <a:gd name="connsiteX1704" fmla="*/ 10022981 w 11855435"/>
              <a:gd name="connsiteY1704" fmla="*/ 2531501 h 3922026"/>
              <a:gd name="connsiteX1705" fmla="*/ 10081404 w 11855435"/>
              <a:gd name="connsiteY1705" fmla="*/ 2507236 h 3922026"/>
              <a:gd name="connsiteX1706" fmla="*/ 10081912 w 11855435"/>
              <a:gd name="connsiteY1706" fmla="*/ 2526112 h 3922026"/>
              <a:gd name="connsiteX1707" fmla="*/ 10107424 w 11855435"/>
              <a:gd name="connsiteY1707" fmla="*/ 2534150 h 3922026"/>
              <a:gd name="connsiteX1708" fmla="*/ 10122532 w 11855435"/>
              <a:gd name="connsiteY1708" fmla="*/ 2544021 h 3922026"/>
              <a:gd name="connsiteX1709" fmla="*/ 10170637 w 11855435"/>
              <a:gd name="connsiteY1709" fmla="*/ 2549581 h 3922026"/>
              <a:gd name="connsiteX1710" fmla="*/ 10187405 w 11855435"/>
              <a:gd name="connsiteY1710" fmla="*/ 2555247 h 3922026"/>
              <a:gd name="connsiteX1711" fmla="*/ 10185608 w 11855435"/>
              <a:gd name="connsiteY1711" fmla="*/ 2558773 h 3922026"/>
              <a:gd name="connsiteX1712" fmla="*/ 10143330 w 11855435"/>
              <a:gd name="connsiteY1712" fmla="*/ 2556873 h 3922026"/>
              <a:gd name="connsiteX1713" fmla="*/ 10116097 w 11855435"/>
              <a:gd name="connsiteY1713" fmla="*/ 2554379 h 3922026"/>
              <a:gd name="connsiteX1714" fmla="*/ 10113230 w 11855435"/>
              <a:gd name="connsiteY1714" fmla="*/ 2554604 h 3922026"/>
              <a:gd name="connsiteX1715" fmla="*/ 10073784 w 11855435"/>
              <a:gd name="connsiteY1715" fmla="*/ 2572226 h 3922026"/>
              <a:gd name="connsiteX1716" fmla="*/ 9960980 w 11855435"/>
              <a:gd name="connsiteY1716" fmla="*/ 2656360 h 3922026"/>
              <a:gd name="connsiteX1717" fmla="*/ 9902336 w 11855435"/>
              <a:gd name="connsiteY1717" fmla="*/ 2649041 h 3922026"/>
              <a:gd name="connsiteX1718" fmla="*/ 9818454 w 11855435"/>
              <a:gd name="connsiteY1718" fmla="*/ 2684693 h 3922026"/>
              <a:gd name="connsiteX1719" fmla="*/ 9817945 w 11855435"/>
              <a:gd name="connsiteY1719" fmla="*/ 2665818 h 3922026"/>
              <a:gd name="connsiteX1720" fmla="*/ 9647915 w 11855435"/>
              <a:gd name="connsiteY1720" fmla="*/ 2699619 h 3922026"/>
              <a:gd name="connsiteX1721" fmla="*/ 9648583 w 11855435"/>
              <a:gd name="connsiteY1721" fmla="*/ 2724456 h 3922026"/>
              <a:gd name="connsiteX1722" fmla="*/ 9558618 w 11855435"/>
              <a:gd name="connsiteY1722" fmla="*/ 2767644 h 3922026"/>
              <a:gd name="connsiteX1723" fmla="*/ 9533192 w 11855435"/>
              <a:gd name="connsiteY1723" fmla="*/ 2803662 h 3922026"/>
              <a:gd name="connsiteX1724" fmla="*/ 9514314 w 11855435"/>
              <a:gd name="connsiteY1724" fmla="*/ 2811984 h 3922026"/>
              <a:gd name="connsiteX1725" fmla="*/ 9519933 w 11855435"/>
              <a:gd name="connsiteY1725" fmla="*/ 2812011 h 3922026"/>
              <a:gd name="connsiteX1726" fmla="*/ 9593876 w 11855435"/>
              <a:gd name="connsiteY1726" fmla="*/ 2804220 h 3922026"/>
              <a:gd name="connsiteX1727" fmla="*/ 9611456 w 11855435"/>
              <a:gd name="connsiteY1727" fmla="*/ 2808106 h 3922026"/>
              <a:gd name="connsiteX1728" fmla="*/ 9698975 w 11855435"/>
              <a:gd name="connsiteY1728" fmla="*/ 2799866 h 3922026"/>
              <a:gd name="connsiteX1729" fmla="*/ 9756072 w 11855435"/>
              <a:gd name="connsiteY1729" fmla="*/ 2800666 h 3922026"/>
              <a:gd name="connsiteX1730" fmla="*/ 9773651 w 11855435"/>
              <a:gd name="connsiteY1730" fmla="*/ 2804551 h 3922026"/>
              <a:gd name="connsiteX1731" fmla="*/ 9772198 w 11855435"/>
              <a:gd name="connsiteY1731" fmla="*/ 2808171 h 3922026"/>
              <a:gd name="connsiteX1732" fmla="*/ 9729166 w 11855435"/>
              <a:gd name="connsiteY1732" fmla="*/ 2810480 h 3922026"/>
              <a:gd name="connsiteX1733" fmla="*/ 9677647 w 11855435"/>
              <a:gd name="connsiteY1733" fmla="*/ 2814856 h 3922026"/>
              <a:gd name="connsiteX1734" fmla="*/ 9649520 w 11855435"/>
              <a:gd name="connsiteY1734" fmla="*/ 2808637 h 3922026"/>
              <a:gd name="connsiteX1735" fmla="*/ 9569031 w 11855435"/>
              <a:gd name="connsiteY1735" fmla="*/ 2818431 h 3922026"/>
              <a:gd name="connsiteX1736" fmla="*/ 9542965 w 11855435"/>
              <a:gd name="connsiteY1736" fmla="*/ 2816611 h 3922026"/>
              <a:gd name="connsiteX1737" fmla="*/ 9536545 w 11855435"/>
              <a:gd name="connsiteY1737" fmla="*/ 2823073 h 3922026"/>
              <a:gd name="connsiteX1738" fmla="*/ 9427086 w 11855435"/>
              <a:gd name="connsiteY1738" fmla="*/ 2838285 h 3922026"/>
              <a:gd name="connsiteX1739" fmla="*/ 9395913 w 11855435"/>
              <a:gd name="connsiteY1739" fmla="*/ 2842738 h 3922026"/>
              <a:gd name="connsiteX1740" fmla="*/ 9390385 w 11855435"/>
              <a:gd name="connsiteY1740" fmla="*/ 2845036 h 3922026"/>
              <a:gd name="connsiteX1741" fmla="*/ 9384001 w 11855435"/>
              <a:gd name="connsiteY1741" fmla="*/ 2864616 h 3922026"/>
              <a:gd name="connsiteX1742" fmla="*/ 9364624 w 11855435"/>
              <a:gd name="connsiteY1742" fmla="*/ 2868469 h 3922026"/>
              <a:gd name="connsiteX1743" fmla="*/ 9344757 w 11855435"/>
              <a:gd name="connsiteY1743" fmla="*/ 2854107 h 3922026"/>
              <a:gd name="connsiteX1744" fmla="*/ 9305705 w 11855435"/>
              <a:gd name="connsiteY1744" fmla="*/ 2874189 h 3922026"/>
              <a:gd name="connsiteX1745" fmla="*/ 9286367 w 11855435"/>
              <a:gd name="connsiteY1745" fmla="*/ 2864971 h 3922026"/>
              <a:gd name="connsiteX1746" fmla="*/ 9285913 w 11855435"/>
              <a:gd name="connsiteY1746" fmla="*/ 2865078 h 3922026"/>
              <a:gd name="connsiteX1747" fmla="*/ 9287939 w 11855435"/>
              <a:gd name="connsiteY1747" fmla="*/ 2869353 h 3922026"/>
              <a:gd name="connsiteX1748" fmla="*/ 9266552 w 11855435"/>
              <a:gd name="connsiteY1748" fmla="*/ 2878001 h 3922026"/>
              <a:gd name="connsiteX1749" fmla="*/ 9261278 w 11855435"/>
              <a:gd name="connsiteY1749" fmla="*/ 2881600 h 3922026"/>
              <a:gd name="connsiteX1750" fmla="*/ 9256679 w 11855435"/>
              <a:gd name="connsiteY1750" fmla="*/ 2883891 h 3922026"/>
              <a:gd name="connsiteX1751" fmla="*/ 9256513 w 11855435"/>
              <a:gd name="connsiteY1751" fmla="*/ 2883852 h 3922026"/>
              <a:gd name="connsiteX1752" fmla="*/ 9255077 w 11855435"/>
              <a:gd name="connsiteY1752" fmla="*/ 2884689 h 3922026"/>
              <a:gd name="connsiteX1753" fmla="*/ 9256679 w 11855435"/>
              <a:gd name="connsiteY1753" fmla="*/ 2883891 h 3922026"/>
              <a:gd name="connsiteX1754" fmla="*/ 9257245 w 11855435"/>
              <a:gd name="connsiteY1754" fmla="*/ 2884025 h 3922026"/>
              <a:gd name="connsiteX1755" fmla="*/ 9258564 w 11855435"/>
              <a:gd name="connsiteY1755" fmla="*/ 2883356 h 3922026"/>
              <a:gd name="connsiteX1756" fmla="*/ 9258528 w 11855435"/>
              <a:gd name="connsiteY1756" fmla="*/ 2883939 h 3922026"/>
              <a:gd name="connsiteX1757" fmla="*/ 9196380 w 11855435"/>
              <a:gd name="connsiteY1757" fmla="*/ 2908764 h 3922026"/>
              <a:gd name="connsiteX1758" fmla="*/ 9194972 w 11855435"/>
              <a:gd name="connsiteY1758" fmla="*/ 2907333 h 3922026"/>
              <a:gd name="connsiteX1759" fmla="*/ 9147571 w 11855435"/>
              <a:gd name="connsiteY1759" fmla="*/ 2923970 h 3922026"/>
              <a:gd name="connsiteX1760" fmla="*/ 9134263 w 11855435"/>
              <a:gd name="connsiteY1760" fmla="*/ 2925933 h 3922026"/>
              <a:gd name="connsiteX1761" fmla="*/ 9070152 w 11855435"/>
              <a:gd name="connsiteY1761" fmla="*/ 2944518 h 3922026"/>
              <a:gd name="connsiteX1762" fmla="*/ 9039536 w 11855435"/>
              <a:gd name="connsiteY1762" fmla="*/ 2952048 h 3922026"/>
              <a:gd name="connsiteX1763" fmla="*/ 9011372 w 11855435"/>
              <a:gd name="connsiteY1763" fmla="*/ 2960431 h 3922026"/>
              <a:gd name="connsiteX1764" fmla="*/ 9011310 w 11855435"/>
              <a:gd name="connsiteY1764" fmla="*/ 2960430 h 3922026"/>
              <a:gd name="connsiteX1765" fmla="*/ 9009142 w 11855435"/>
              <a:gd name="connsiteY1765" fmla="*/ 2961095 h 3922026"/>
              <a:gd name="connsiteX1766" fmla="*/ 9011372 w 11855435"/>
              <a:gd name="connsiteY1766" fmla="*/ 2960431 h 3922026"/>
              <a:gd name="connsiteX1767" fmla="*/ 9014713 w 11855435"/>
              <a:gd name="connsiteY1767" fmla="*/ 2960445 h 3922026"/>
              <a:gd name="connsiteX1768" fmla="*/ 9009443 w 11855435"/>
              <a:gd name="connsiteY1768" fmla="*/ 2963117 h 3922026"/>
              <a:gd name="connsiteX1769" fmla="*/ 9007275 w 11855435"/>
              <a:gd name="connsiteY1769" fmla="*/ 2963781 h 3922026"/>
              <a:gd name="connsiteX1770" fmla="*/ 9008510 w 11855435"/>
              <a:gd name="connsiteY1770" fmla="*/ 2964461 h 3922026"/>
              <a:gd name="connsiteX1771" fmla="*/ 9065482 w 11855435"/>
              <a:gd name="connsiteY1771" fmla="*/ 2951234 h 3922026"/>
              <a:gd name="connsiteX1772" fmla="*/ 9063916 w 11855435"/>
              <a:gd name="connsiteY1772" fmla="*/ 2955943 h 3922026"/>
              <a:gd name="connsiteX1773" fmla="*/ 9048439 w 11855435"/>
              <a:gd name="connsiteY1773" fmla="*/ 2958572 h 3922026"/>
              <a:gd name="connsiteX1774" fmla="*/ 9024287 w 11855435"/>
              <a:gd name="connsiteY1774" fmla="*/ 2963856 h 3922026"/>
              <a:gd name="connsiteX1775" fmla="*/ 8941931 w 11855435"/>
              <a:gd name="connsiteY1775" fmla="*/ 2981688 h 3922026"/>
              <a:gd name="connsiteX1776" fmla="*/ 8933891 w 11855435"/>
              <a:gd name="connsiteY1776" fmla="*/ 2980979 h 3922026"/>
              <a:gd name="connsiteX1777" fmla="*/ 8900466 w 11855435"/>
              <a:gd name="connsiteY1777" fmla="*/ 2984877 h 3922026"/>
              <a:gd name="connsiteX1778" fmla="*/ 8895197 w 11855435"/>
              <a:gd name="connsiteY1778" fmla="*/ 2987548 h 3922026"/>
              <a:gd name="connsiteX1779" fmla="*/ 8887397 w 11855435"/>
              <a:gd name="connsiteY1779" fmla="*/ 2987593 h 3922026"/>
              <a:gd name="connsiteX1780" fmla="*/ 8875338 w 11855435"/>
              <a:gd name="connsiteY1780" fmla="*/ 2992173 h 3922026"/>
              <a:gd name="connsiteX1781" fmla="*/ 8877094 w 11855435"/>
              <a:gd name="connsiteY1781" fmla="*/ 2989710 h 3922026"/>
              <a:gd name="connsiteX1782" fmla="*/ 8869831 w 11855435"/>
              <a:gd name="connsiteY1782" fmla="*/ 2990009 h 3922026"/>
              <a:gd name="connsiteX1783" fmla="*/ 8867893 w 11855435"/>
              <a:gd name="connsiteY1783" fmla="*/ 2985918 h 3922026"/>
              <a:gd name="connsiteX1784" fmla="*/ 8864410 w 11855435"/>
              <a:gd name="connsiteY1784" fmla="*/ 2986888 h 3922026"/>
              <a:gd name="connsiteX1785" fmla="*/ 8862519 w 11855435"/>
              <a:gd name="connsiteY1785" fmla="*/ 2982403 h 3922026"/>
              <a:gd name="connsiteX1786" fmla="*/ 8859212 w 11855435"/>
              <a:gd name="connsiteY1786" fmla="*/ 2984669 h 3922026"/>
              <a:gd name="connsiteX1787" fmla="*/ 8832411 w 11855435"/>
              <a:gd name="connsiteY1787" fmla="*/ 2996285 h 3922026"/>
              <a:gd name="connsiteX1788" fmla="*/ 8831034 w 11855435"/>
              <a:gd name="connsiteY1788" fmla="*/ 2986774 h 3922026"/>
              <a:gd name="connsiteX1789" fmla="*/ 8820917 w 11855435"/>
              <a:gd name="connsiteY1789" fmla="*/ 2990791 h 3922026"/>
              <a:gd name="connsiteX1790" fmla="*/ 8778886 w 11855435"/>
              <a:gd name="connsiteY1790" fmla="*/ 2984913 h 3922026"/>
              <a:gd name="connsiteX1791" fmla="*/ 8779394 w 11855435"/>
              <a:gd name="connsiteY1791" fmla="*/ 3003789 h 3922026"/>
              <a:gd name="connsiteX1792" fmla="*/ 8726378 w 11855435"/>
              <a:gd name="connsiteY1792" fmla="*/ 2995352 h 3922026"/>
              <a:gd name="connsiteX1793" fmla="*/ 8661706 w 11855435"/>
              <a:gd name="connsiteY1793" fmla="*/ 3020861 h 3922026"/>
              <a:gd name="connsiteX1794" fmla="*/ 8622608 w 11855435"/>
              <a:gd name="connsiteY1794" fmla="*/ 3015981 h 3922026"/>
              <a:gd name="connsiteX1795" fmla="*/ 8597020 w 11855435"/>
              <a:gd name="connsiteY1795" fmla="*/ 3046039 h 3922026"/>
              <a:gd name="connsiteX1796" fmla="*/ 8545314 w 11855435"/>
              <a:gd name="connsiteY1796" fmla="*/ 3062977 h 3922026"/>
              <a:gd name="connsiteX1797" fmla="*/ 8544807 w 11855435"/>
              <a:gd name="connsiteY1797" fmla="*/ 3044100 h 3922026"/>
              <a:gd name="connsiteX1798" fmla="*/ 8414488 w 11855435"/>
              <a:gd name="connsiteY1798" fmla="*/ 3082326 h 3922026"/>
              <a:gd name="connsiteX1799" fmla="*/ 8367582 w 11855435"/>
              <a:gd name="connsiteY1799" fmla="*/ 3067555 h 3922026"/>
              <a:gd name="connsiteX1800" fmla="*/ 8303164 w 11855435"/>
              <a:gd name="connsiteY1800" fmla="*/ 3079564 h 3922026"/>
              <a:gd name="connsiteX1801" fmla="*/ 8306839 w 11855435"/>
              <a:gd name="connsiteY1801" fmla="*/ 3087318 h 3922026"/>
              <a:gd name="connsiteX1802" fmla="*/ 8285454 w 11855435"/>
              <a:gd name="connsiteY1802" fmla="*/ 3095965 h 3922026"/>
              <a:gd name="connsiteX1803" fmla="*/ 8280178 w 11855435"/>
              <a:gd name="connsiteY1803" fmla="*/ 3099564 h 3922026"/>
              <a:gd name="connsiteX1804" fmla="*/ 8275580 w 11855435"/>
              <a:gd name="connsiteY1804" fmla="*/ 3101855 h 3922026"/>
              <a:gd name="connsiteX1805" fmla="*/ 8275414 w 11855435"/>
              <a:gd name="connsiteY1805" fmla="*/ 3101817 h 3922026"/>
              <a:gd name="connsiteX1806" fmla="*/ 8273980 w 11855435"/>
              <a:gd name="connsiteY1806" fmla="*/ 3102653 h 3922026"/>
              <a:gd name="connsiteX1807" fmla="*/ 8275580 w 11855435"/>
              <a:gd name="connsiteY1807" fmla="*/ 3101855 h 3922026"/>
              <a:gd name="connsiteX1808" fmla="*/ 8276149 w 11855435"/>
              <a:gd name="connsiteY1808" fmla="*/ 3101988 h 3922026"/>
              <a:gd name="connsiteX1809" fmla="*/ 8277466 w 11855435"/>
              <a:gd name="connsiteY1809" fmla="*/ 3101319 h 3922026"/>
              <a:gd name="connsiteX1810" fmla="*/ 8277430 w 11855435"/>
              <a:gd name="connsiteY1810" fmla="*/ 3101903 h 3922026"/>
              <a:gd name="connsiteX1811" fmla="*/ 8215281 w 11855435"/>
              <a:gd name="connsiteY1811" fmla="*/ 3126726 h 3922026"/>
              <a:gd name="connsiteX1812" fmla="*/ 8213873 w 11855435"/>
              <a:gd name="connsiteY1812" fmla="*/ 3125297 h 3922026"/>
              <a:gd name="connsiteX1813" fmla="*/ 8166474 w 11855435"/>
              <a:gd name="connsiteY1813" fmla="*/ 3141933 h 3922026"/>
              <a:gd name="connsiteX1814" fmla="*/ 8153164 w 11855435"/>
              <a:gd name="connsiteY1814" fmla="*/ 3143896 h 3922026"/>
              <a:gd name="connsiteX1815" fmla="*/ 8089053 w 11855435"/>
              <a:gd name="connsiteY1815" fmla="*/ 3162480 h 3922026"/>
              <a:gd name="connsiteX1816" fmla="*/ 8058436 w 11855435"/>
              <a:gd name="connsiteY1816" fmla="*/ 3170011 h 3922026"/>
              <a:gd name="connsiteX1817" fmla="*/ 8030276 w 11855435"/>
              <a:gd name="connsiteY1817" fmla="*/ 3178395 h 3922026"/>
              <a:gd name="connsiteX1818" fmla="*/ 8030213 w 11855435"/>
              <a:gd name="connsiteY1818" fmla="*/ 3178395 h 3922026"/>
              <a:gd name="connsiteX1819" fmla="*/ 8028044 w 11855435"/>
              <a:gd name="connsiteY1819" fmla="*/ 3179058 h 3922026"/>
              <a:gd name="connsiteX1820" fmla="*/ 8030276 w 11855435"/>
              <a:gd name="connsiteY1820" fmla="*/ 3178395 h 3922026"/>
              <a:gd name="connsiteX1821" fmla="*/ 8033614 w 11855435"/>
              <a:gd name="connsiteY1821" fmla="*/ 3178409 h 3922026"/>
              <a:gd name="connsiteX1822" fmla="*/ 8028345 w 11855435"/>
              <a:gd name="connsiteY1822" fmla="*/ 3181081 h 3922026"/>
              <a:gd name="connsiteX1823" fmla="*/ 8026176 w 11855435"/>
              <a:gd name="connsiteY1823" fmla="*/ 3181746 h 3922026"/>
              <a:gd name="connsiteX1824" fmla="*/ 8027411 w 11855435"/>
              <a:gd name="connsiteY1824" fmla="*/ 3182425 h 3922026"/>
              <a:gd name="connsiteX1825" fmla="*/ 8084383 w 11855435"/>
              <a:gd name="connsiteY1825" fmla="*/ 3169197 h 3922026"/>
              <a:gd name="connsiteX1826" fmla="*/ 8082816 w 11855435"/>
              <a:gd name="connsiteY1826" fmla="*/ 3173907 h 3922026"/>
              <a:gd name="connsiteX1827" fmla="*/ 8067339 w 11855435"/>
              <a:gd name="connsiteY1827" fmla="*/ 3176535 h 3922026"/>
              <a:gd name="connsiteX1828" fmla="*/ 8043189 w 11855435"/>
              <a:gd name="connsiteY1828" fmla="*/ 3181819 h 3922026"/>
              <a:gd name="connsiteX1829" fmla="*/ 7960833 w 11855435"/>
              <a:gd name="connsiteY1829" fmla="*/ 3199652 h 3922026"/>
              <a:gd name="connsiteX1830" fmla="*/ 7952793 w 11855435"/>
              <a:gd name="connsiteY1830" fmla="*/ 3198941 h 3922026"/>
              <a:gd name="connsiteX1831" fmla="*/ 7934917 w 11855435"/>
              <a:gd name="connsiteY1831" fmla="*/ 3201643 h 3922026"/>
              <a:gd name="connsiteX1832" fmla="*/ 7930875 w 11855435"/>
              <a:gd name="connsiteY1832" fmla="*/ 3201956 h 3922026"/>
              <a:gd name="connsiteX1833" fmla="*/ 7882116 w 11855435"/>
              <a:gd name="connsiteY1833" fmla="*/ 3219791 h 3922026"/>
              <a:gd name="connsiteX1834" fmla="*/ 7771131 w 11855435"/>
              <a:gd name="connsiteY1834" fmla="*/ 3229203 h 3922026"/>
              <a:gd name="connsiteX1835" fmla="*/ 7739464 w 11855435"/>
              <a:gd name="connsiteY1835" fmla="*/ 3266795 h 3922026"/>
              <a:gd name="connsiteX1836" fmla="*/ 7680534 w 11855435"/>
              <a:gd name="connsiteY1836" fmla="*/ 3272184 h 3922026"/>
              <a:gd name="connsiteX1837" fmla="*/ 7635576 w 11855435"/>
              <a:gd name="connsiteY1837" fmla="*/ 3306425 h 3922026"/>
              <a:gd name="connsiteX1838" fmla="*/ 7589437 w 11855435"/>
              <a:gd name="connsiteY1838" fmla="*/ 3296621 h 3922026"/>
              <a:gd name="connsiteX1839" fmla="*/ 7501158 w 11855435"/>
              <a:gd name="connsiteY1839" fmla="*/ 3317873 h 3922026"/>
              <a:gd name="connsiteX1840" fmla="*/ 7484425 w 11855435"/>
              <a:gd name="connsiteY1840" fmla="*/ 3319411 h 3922026"/>
              <a:gd name="connsiteX1841" fmla="*/ 7457038 w 11855435"/>
              <a:gd name="connsiteY1841" fmla="*/ 3327564 h 3922026"/>
              <a:gd name="connsiteX1842" fmla="*/ 7456975 w 11855435"/>
              <a:gd name="connsiteY1842" fmla="*/ 3327563 h 3922026"/>
              <a:gd name="connsiteX1843" fmla="*/ 7454806 w 11855435"/>
              <a:gd name="connsiteY1843" fmla="*/ 3328227 h 3922026"/>
              <a:gd name="connsiteX1844" fmla="*/ 7457038 w 11855435"/>
              <a:gd name="connsiteY1844" fmla="*/ 3327564 h 3922026"/>
              <a:gd name="connsiteX1845" fmla="*/ 7460379 w 11855435"/>
              <a:gd name="connsiteY1845" fmla="*/ 3327578 h 3922026"/>
              <a:gd name="connsiteX1846" fmla="*/ 7455106 w 11855435"/>
              <a:gd name="connsiteY1846" fmla="*/ 3330250 h 3922026"/>
              <a:gd name="connsiteX1847" fmla="*/ 7452939 w 11855435"/>
              <a:gd name="connsiteY1847" fmla="*/ 3330914 h 3922026"/>
              <a:gd name="connsiteX1848" fmla="*/ 7454173 w 11855435"/>
              <a:gd name="connsiteY1848" fmla="*/ 3331593 h 3922026"/>
              <a:gd name="connsiteX1849" fmla="*/ 7511147 w 11855435"/>
              <a:gd name="connsiteY1849" fmla="*/ 3318367 h 3922026"/>
              <a:gd name="connsiteX1850" fmla="*/ 7509578 w 11855435"/>
              <a:gd name="connsiteY1850" fmla="*/ 3323075 h 3922026"/>
              <a:gd name="connsiteX1851" fmla="*/ 7494102 w 11855435"/>
              <a:gd name="connsiteY1851" fmla="*/ 3325703 h 3922026"/>
              <a:gd name="connsiteX1852" fmla="*/ 7469951 w 11855435"/>
              <a:gd name="connsiteY1852" fmla="*/ 3330987 h 3922026"/>
              <a:gd name="connsiteX1853" fmla="*/ 7387594 w 11855435"/>
              <a:gd name="connsiteY1853" fmla="*/ 3348820 h 3922026"/>
              <a:gd name="connsiteX1854" fmla="*/ 7379553 w 11855435"/>
              <a:gd name="connsiteY1854" fmla="*/ 3348112 h 3922026"/>
              <a:gd name="connsiteX1855" fmla="*/ 7346131 w 11855435"/>
              <a:gd name="connsiteY1855" fmla="*/ 3352008 h 3922026"/>
              <a:gd name="connsiteX1856" fmla="*/ 7340861 w 11855435"/>
              <a:gd name="connsiteY1856" fmla="*/ 3354680 h 3922026"/>
              <a:gd name="connsiteX1857" fmla="*/ 7325082 w 11855435"/>
              <a:gd name="connsiteY1857" fmla="*/ 3355285 h 3922026"/>
              <a:gd name="connsiteX1858" fmla="*/ 7327552 w 11855435"/>
              <a:gd name="connsiteY1858" fmla="*/ 3356643 h 3922026"/>
              <a:gd name="connsiteX1859" fmla="*/ 7315495 w 11855435"/>
              <a:gd name="connsiteY1859" fmla="*/ 3357141 h 3922026"/>
              <a:gd name="connsiteX1860" fmla="*/ 7313329 w 11855435"/>
              <a:gd name="connsiteY1860" fmla="*/ 3352573 h 3922026"/>
              <a:gd name="connsiteX1861" fmla="*/ 7320145 w 11855435"/>
              <a:gd name="connsiteY1861" fmla="*/ 3352569 h 3922026"/>
              <a:gd name="connsiteX1862" fmla="*/ 7345959 w 11855435"/>
              <a:gd name="connsiteY1862" fmla="*/ 3347039 h 3922026"/>
              <a:gd name="connsiteX1863" fmla="*/ 7370626 w 11855435"/>
              <a:gd name="connsiteY1863" fmla="*/ 3342820 h 3922026"/>
              <a:gd name="connsiteX1864" fmla="*/ 7374317 w 11855435"/>
              <a:gd name="connsiteY1864" fmla="*/ 3343373 h 3922026"/>
              <a:gd name="connsiteX1865" fmla="*/ 7375251 w 11855435"/>
              <a:gd name="connsiteY1865" fmla="*/ 3342029 h 3922026"/>
              <a:gd name="connsiteX1866" fmla="*/ 7370626 w 11855435"/>
              <a:gd name="connsiteY1866" fmla="*/ 3342820 h 3922026"/>
              <a:gd name="connsiteX1867" fmla="*/ 7369680 w 11855435"/>
              <a:gd name="connsiteY1867" fmla="*/ 3342680 h 3922026"/>
              <a:gd name="connsiteX1868" fmla="*/ 7372783 w 11855435"/>
              <a:gd name="connsiteY1868" fmla="*/ 3340671 h 3922026"/>
              <a:gd name="connsiteX1869" fmla="*/ 7373717 w 11855435"/>
              <a:gd name="connsiteY1869" fmla="*/ 3339328 h 3922026"/>
              <a:gd name="connsiteX1870" fmla="*/ 7313373 w 11855435"/>
              <a:gd name="connsiteY1870" fmla="*/ 3345129 h 3922026"/>
              <a:gd name="connsiteX1871" fmla="*/ 7309686 w 11855435"/>
              <a:gd name="connsiteY1871" fmla="*/ 3344886 h 3922026"/>
              <a:gd name="connsiteX1872" fmla="*/ 7306705 w 11855435"/>
              <a:gd name="connsiteY1872" fmla="*/ 3338593 h 3922026"/>
              <a:gd name="connsiteX1873" fmla="*/ 7313312 w 11855435"/>
              <a:gd name="connsiteY1873" fmla="*/ 3338163 h 3922026"/>
              <a:gd name="connsiteX1874" fmla="*/ 7308716 w 11855435"/>
              <a:gd name="connsiteY1874" fmla="*/ 3327456 h 3922026"/>
              <a:gd name="connsiteX1875" fmla="*/ 7185907 w 11855435"/>
              <a:gd name="connsiteY1875" fmla="*/ 3364523 h 3922026"/>
              <a:gd name="connsiteX1876" fmla="*/ 7179699 w 11855435"/>
              <a:gd name="connsiteY1876" fmla="*/ 3390728 h 3922026"/>
              <a:gd name="connsiteX1877" fmla="*/ 7231754 w 11855435"/>
              <a:gd name="connsiteY1877" fmla="*/ 3386706 h 3922026"/>
              <a:gd name="connsiteX1878" fmla="*/ 7206952 w 11855435"/>
              <a:gd name="connsiteY1878" fmla="*/ 3422600 h 3922026"/>
              <a:gd name="connsiteX1879" fmla="*/ 7161827 w 11855435"/>
              <a:gd name="connsiteY1879" fmla="*/ 3450546 h 3922026"/>
              <a:gd name="connsiteX1880" fmla="*/ 7181534 w 11855435"/>
              <a:gd name="connsiteY1880" fmla="*/ 3458949 h 3922026"/>
              <a:gd name="connsiteX1881" fmla="*/ 7220587 w 11855435"/>
              <a:gd name="connsiteY1881" fmla="*/ 3438865 h 3922026"/>
              <a:gd name="connsiteX1882" fmla="*/ 7240296 w 11855435"/>
              <a:gd name="connsiteY1882" fmla="*/ 3447267 h 3922026"/>
              <a:gd name="connsiteX1883" fmla="*/ 7343563 w 11855435"/>
              <a:gd name="connsiteY1883" fmla="*/ 3408092 h 3922026"/>
              <a:gd name="connsiteX1884" fmla="*/ 7344062 w 11855435"/>
              <a:gd name="connsiteY1884" fmla="*/ 3426636 h 3922026"/>
              <a:gd name="connsiteX1885" fmla="*/ 7350937 w 11855435"/>
              <a:gd name="connsiteY1885" fmla="*/ 3425270 h 3922026"/>
              <a:gd name="connsiteX1886" fmla="*/ 7760844 w 11855435"/>
              <a:gd name="connsiteY1886" fmla="*/ 3337454 h 3922026"/>
              <a:gd name="connsiteX1887" fmla="*/ 7960139 w 11855435"/>
              <a:gd name="connsiteY1887" fmla="*/ 3316812 h 3922026"/>
              <a:gd name="connsiteX1888" fmla="*/ 7756366 w 11855435"/>
              <a:gd name="connsiteY1888" fmla="*/ 3380122 h 3922026"/>
              <a:gd name="connsiteX1889" fmla="*/ 7736183 w 11855435"/>
              <a:gd name="connsiteY1889" fmla="*/ 3384960 h 3922026"/>
              <a:gd name="connsiteX1890" fmla="*/ 7736180 w 11855435"/>
              <a:gd name="connsiteY1890" fmla="*/ 3384974 h 3922026"/>
              <a:gd name="connsiteX1891" fmla="*/ 7674033 w 11855435"/>
              <a:gd name="connsiteY1891" fmla="*/ 3409797 h 3922026"/>
              <a:gd name="connsiteX1892" fmla="*/ 7672622 w 11855435"/>
              <a:gd name="connsiteY1892" fmla="*/ 3408367 h 3922026"/>
              <a:gd name="connsiteX1893" fmla="*/ 7625224 w 11855435"/>
              <a:gd name="connsiteY1893" fmla="*/ 3425004 h 3922026"/>
              <a:gd name="connsiteX1894" fmla="*/ 7611916 w 11855435"/>
              <a:gd name="connsiteY1894" fmla="*/ 3426968 h 3922026"/>
              <a:gd name="connsiteX1895" fmla="*/ 7547805 w 11855435"/>
              <a:gd name="connsiteY1895" fmla="*/ 3445552 h 3922026"/>
              <a:gd name="connsiteX1896" fmla="*/ 7517188 w 11855435"/>
              <a:gd name="connsiteY1896" fmla="*/ 3453082 h 3922026"/>
              <a:gd name="connsiteX1897" fmla="*/ 7489026 w 11855435"/>
              <a:gd name="connsiteY1897" fmla="*/ 3461465 h 3922026"/>
              <a:gd name="connsiteX1898" fmla="*/ 7488963 w 11855435"/>
              <a:gd name="connsiteY1898" fmla="*/ 3461466 h 3922026"/>
              <a:gd name="connsiteX1899" fmla="*/ 7486796 w 11855435"/>
              <a:gd name="connsiteY1899" fmla="*/ 3462130 h 3922026"/>
              <a:gd name="connsiteX1900" fmla="*/ 7489026 w 11855435"/>
              <a:gd name="connsiteY1900" fmla="*/ 3461465 h 3922026"/>
              <a:gd name="connsiteX1901" fmla="*/ 7492366 w 11855435"/>
              <a:gd name="connsiteY1901" fmla="*/ 3461481 h 3922026"/>
              <a:gd name="connsiteX1902" fmla="*/ 7487096 w 11855435"/>
              <a:gd name="connsiteY1902" fmla="*/ 3464153 h 3922026"/>
              <a:gd name="connsiteX1903" fmla="*/ 7484927 w 11855435"/>
              <a:gd name="connsiteY1903" fmla="*/ 3464816 h 3922026"/>
              <a:gd name="connsiteX1904" fmla="*/ 7486160 w 11855435"/>
              <a:gd name="connsiteY1904" fmla="*/ 3465496 h 3922026"/>
              <a:gd name="connsiteX1905" fmla="*/ 7543135 w 11855435"/>
              <a:gd name="connsiteY1905" fmla="*/ 3452270 h 3922026"/>
              <a:gd name="connsiteX1906" fmla="*/ 7541567 w 11855435"/>
              <a:gd name="connsiteY1906" fmla="*/ 3456978 h 3922026"/>
              <a:gd name="connsiteX1907" fmla="*/ 7526089 w 11855435"/>
              <a:gd name="connsiteY1907" fmla="*/ 3459606 h 3922026"/>
              <a:gd name="connsiteX1908" fmla="*/ 7501940 w 11855435"/>
              <a:gd name="connsiteY1908" fmla="*/ 3464889 h 3922026"/>
              <a:gd name="connsiteX1909" fmla="*/ 7419583 w 11855435"/>
              <a:gd name="connsiteY1909" fmla="*/ 3482723 h 3922026"/>
              <a:gd name="connsiteX1910" fmla="*/ 7411544 w 11855435"/>
              <a:gd name="connsiteY1910" fmla="*/ 3482015 h 3922026"/>
              <a:gd name="connsiteX1911" fmla="*/ 7378120 w 11855435"/>
              <a:gd name="connsiteY1911" fmla="*/ 3485910 h 3922026"/>
              <a:gd name="connsiteX1912" fmla="*/ 7372851 w 11855435"/>
              <a:gd name="connsiteY1912" fmla="*/ 3488583 h 3922026"/>
              <a:gd name="connsiteX1913" fmla="*/ 7368145 w 11855435"/>
              <a:gd name="connsiteY1913" fmla="*/ 3488610 h 3922026"/>
              <a:gd name="connsiteX1914" fmla="*/ 7350778 w 11855435"/>
              <a:gd name="connsiteY1914" fmla="*/ 3493645 h 3922026"/>
              <a:gd name="connsiteX1915" fmla="*/ 7320161 w 11855435"/>
              <a:gd name="connsiteY1915" fmla="*/ 3501173 h 3922026"/>
              <a:gd name="connsiteX1916" fmla="*/ 7292000 w 11855435"/>
              <a:gd name="connsiteY1916" fmla="*/ 3509557 h 3922026"/>
              <a:gd name="connsiteX1917" fmla="*/ 7291937 w 11855435"/>
              <a:gd name="connsiteY1917" fmla="*/ 3509557 h 3922026"/>
              <a:gd name="connsiteX1918" fmla="*/ 7289768 w 11855435"/>
              <a:gd name="connsiteY1918" fmla="*/ 3510222 h 3922026"/>
              <a:gd name="connsiteX1919" fmla="*/ 7292000 w 11855435"/>
              <a:gd name="connsiteY1919" fmla="*/ 3509557 h 3922026"/>
              <a:gd name="connsiteX1920" fmla="*/ 7295340 w 11855435"/>
              <a:gd name="connsiteY1920" fmla="*/ 3509572 h 3922026"/>
              <a:gd name="connsiteX1921" fmla="*/ 7290068 w 11855435"/>
              <a:gd name="connsiteY1921" fmla="*/ 3512245 h 3922026"/>
              <a:gd name="connsiteX1922" fmla="*/ 7287899 w 11855435"/>
              <a:gd name="connsiteY1922" fmla="*/ 3512908 h 3922026"/>
              <a:gd name="connsiteX1923" fmla="*/ 7289135 w 11855435"/>
              <a:gd name="connsiteY1923" fmla="*/ 3513587 h 3922026"/>
              <a:gd name="connsiteX1924" fmla="*/ 7346108 w 11855435"/>
              <a:gd name="connsiteY1924" fmla="*/ 3500362 h 3922026"/>
              <a:gd name="connsiteX1925" fmla="*/ 7344539 w 11855435"/>
              <a:gd name="connsiteY1925" fmla="*/ 3505070 h 3922026"/>
              <a:gd name="connsiteX1926" fmla="*/ 7329064 w 11855435"/>
              <a:gd name="connsiteY1926" fmla="*/ 3507699 h 3922026"/>
              <a:gd name="connsiteX1927" fmla="*/ 7304913 w 11855435"/>
              <a:gd name="connsiteY1927" fmla="*/ 3512982 h 3922026"/>
              <a:gd name="connsiteX1928" fmla="*/ 7222557 w 11855435"/>
              <a:gd name="connsiteY1928" fmla="*/ 3530813 h 3922026"/>
              <a:gd name="connsiteX1929" fmla="*/ 7214520 w 11855435"/>
              <a:gd name="connsiteY1929" fmla="*/ 3530104 h 3922026"/>
              <a:gd name="connsiteX1930" fmla="*/ 7205499 w 11855435"/>
              <a:gd name="connsiteY1930" fmla="*/ 3531468 h 3922026"/>
              <a:gd name="connsiteX1931" fmla="*/ 7138984 w 11855435"/>
              <a:gd name="connsiteY1931" fmla="*/ 3565206 h 3922026"/>
              <a:gd name="connsiteX1932" fmla="*/ 7041688 w 11855435"/>
              <a:gd name="connsiteY1932" fmla="*/ 3586964 h 3922026"/>
              <a:gd name="connsiteX1933" fmla="*/ 6883608 w 11855435"/>
              <a:gd name="connsiteY1933" fmla="*/ 3574441 h 3922026"/>
              <a:gd name="connsiteX1934" fmla="*/ 6845687 w 11855435"/>
              <a:gd name="connsiteY1934" fmla="*/ 3613276 h 3922026"/>
              <a:gd name="connsiteX1935" fmla="*/ 6767719 w 11855435"/>
              <a:gd name="connsiteY1935" fmla="*/ 3635103 h 3922026"/>
              <a:gd name="connsiteX1936" fmla="*/ 6701701 w 11855435"/>
              <a:gd name="connsiteY1936" fmla="*/ 3610606 h 3922026"/>
              <a:gd name="connsiteX1937" fmla="*/ 6688285 w 11855435"/>
              <a:gd name="connsiteY1937" fmla="*/ 3625923 h 3922026"/>
              <a:gd name="connsiteX1938" fmla="*/ 6667572 w 11855435"/>
              <a:gd name="connsiteY1938" fmla="*/ 3580101 h 3922026"/>
              <a:gd name="connsiteX1939" fmla="*/ 6686275 w 11855435"/>
              <a:gd name="connsiteY1939" fmla="*/ 3551081 h 3922026"/>
              <a:gd name="connsiteX1940" fmla="*/ 6685445 w 11855435"/>
              <a:gd name="connsiteY1940" fmla="*/ 3520282 h 3922026"/>
              <a:gd name="connsiteX1941" fmla="*/ 6646517 w 11855435"/>
              <a:gd name="connsiteY1941" fmla="*/ 3521695 h 3922026"/>
              <a:gd name="connsiteX1942" fmla="*/ 6640164 w 11855435"/>
              <a:gd name="connsiteY1942" fmla="*/ 3510347 h 3922026"/>
              <a:gd name="connsiteX1943" fmla="*/ 6639088 w 11855435"/>
              <a:gd name="connsiteY1943" fmla="*/ 3499371 h 3922026"/>
              <a:gd name="connsiteX1944" fmla="*/ 6622814 w 11855435"/>
              <a:gd name="connsiteY1944" fmla="*/ 3500323 h 3922026"/>
              <a:gd name="connsiteX1945" fmla="*/ 6593372 w 11855435"/>
              <a:gd name="connsiteY1945" fmla="*/ 3494565 h 3922026"/>
              <a:gd name="connsiteX1946" fmla="*/ 6592793 w 11855435"/>
              <a:gd name="connsiteY1946" fmla="*/ 3495054 h 3922026"/>
              <a:gd name="connsiteX1947" fmla="*/ 6593202 w 11855435"/>
              <a:gd name="connsiteY1947" fmla="*/ 3494532 h 3922026"/>
              <a:gd name="connsiteX1948" fmla="*/ 6590664 w 11855435"/>
              <a:gd name="connsiteY1948" fmla="*/ 3494036 h 3922026"/>
              <a:gd name="connsiteX1949" fmla="*/ 6537275 w 11855435"/>
              <a:gd name="connsiteY1949" fmla="*/ 3498732 h 3922026"/>
              <a:gd name="connsiteX1950" fmla="*/ 6489727 w 11855435"/>
              <a:gd name="connsiteY1950" fmla="*/ 3497409 h 3922026"/>
              <a:gd name="connsiteX1951" fmla="*/ 6393621 w 11855435"/>
              <a:gd name="connsiteY1951" fmla="*/ 3448847 h 3922026"/>
              <a:gd name="connsiteX1952" fmla="*/ 6224461 w 11855435"/>
              <a:gd name="connsiteY1952" fmla="*/ 3364867 h 3922026"/>
              <a:gd name="connsiteX1953" fmla="*/ 6292684 w 11855435"/>
              <a:gd name="connsiteY1953" fmla="*/ 3452219 h 3922026"/>
              <a:gd name="connsiteX1954" fmla="*/ 6390944 w 11855435"/>
              <a:gd name="connsiteY1954" fmla="*/ 3495209 h 3922026"/>
              <a:gd name="connsiteX1955" fmla="*/ 6406205 w 11855435"/>
              <a:gd name="connsiteY1955" fmla="*/ 3516379 h 3922026"/>
              <a:gd name="connsiteX1956" fmla="*/ 6301898 w 11855435"/>
              <a:gd name="connsiteY1956" fmla="*/ 3482976 h 3922026"/>
              <a:gd name="connsiteX1957" fmla="*/ 6327404 w 11855435"/>
              <a:gd name="connsiteY1957" fmla="*/ 3517070 h 3922026"/>
              <a:gd name="connsiteX1958" fmla="*/ 6358041 w 11855435"/>
              <a:gd name="connsiteY1958" fmla="*/ 3525754 h 3922026"/>
              <a:gd name="connsiteX1959" fmla="*/ 6371768 w 11855435"/>
              <a:gd name="connsiteY1959" fmla="*/ 3541798 h 3922026"/>
              <a:gd name="connsiteX1960" fmla="*/ 6350962 w 11855435"/>
              <a:gd name="connsiteY1960" fmla="*/ 3553172 h 3922026"/>
              <a:gd name="connsiteX1961" fmla="*/ 6319501 w 11855435"/>
              <a:gd name="connsiteY1961" fmla="*/ 3558752 h 3922026"/>
              <a:gd name="connsiteX1962" fmla="*/ 6445215 w 11855435"/>
              <a:gd name="connsiteY1962" fmla="*/ 3633830 h 3922026"/>
              <a:gd name="connsiteX1963" fmla="*/ 6546227 w 11855435"/>
              <a:gd name="connsiteY1963" fmla="*/ 3724294 h 3922026"/>
              <a:gd name="connsiteX1964" fmla="*/ 6533317 w 11855435"/>
              <a:gd name="connsiteY1964" fmla="*/ 3720203 h 3922026"/>
              <a:gd name="connsiteX1965" fmla="*/ 6532381 w 11855435"/>
              <a:gd name="connsiteY1965" fmla="*/ 3723551 h 3922026"/>
              <a:gd name="connsiteX1966" fmla="*/ 6512436 w 11855435"/>
              <a:gd name="connsiteY1966" fmla="*/ 3718153 h 3922026"/>
              <a:gd name="connsiteX1967" fmla="*/ 6506565 w 11855435"/>
              <a:gd name="connsiteY1967" fmla="*/ 3718135 h 3922026"/>
              <a:gd name="connsiteX1968" fmla="*/ 6501996 w 11855435"/>
              <a:gd name="connsiteY1968" fmla="*/ 3717362 h 3922026"/>
              <a:gd name="connsiteX1969" fmla="*/ 6501908 w 11855435"/>
              <a:gd name="connsiteY1969" fmla="*/ 3717225 h 3922026"/>
              <a:gd name="connsiteX1970" fmla="*/ 6500404 w 11855435"/>
              <a:gd name="connsiteY1970" fmla="*/ 3717092 h 3922026"/>
              <a:gd name="connsiteX1971" fmla="*/ 6501996 w 11855435"/>
              <a:gd name="connsiteY1971" fmla="*/ 3717362 h 3922026"/>
              <a:gd name="connsiteX1972" fmla="*/ 6502289 w 11855435"/>
              <a:gd name="connsiteY1972" fmla="*/ 3717830 h 3922026"/>
              <a:gd name="connsiteX1973" fmla="*/ 6503606 w 11855435"/>
              <a:gd name="connsiteY1973" fmla="*/ 3718041 h 3922026"/>
              <a:gd name="connsiteX1974" fmla="*/ 6503203 w 11855435"/>
              <a:gd name="connsiteY1974" fmla="*/ 3718543 h 3922026"/>
              <a:gd name="connsiteX1975" fmla="*/ 6445439 w 11855435"/>
              <a:gd name="connsiteY1975" fmla="*/ 3702581 h 3922026"/>
              <a:gd name="connsiteX1976" fmla="*/ 6445426 w 11855435"/>
              <a:gd name="connsiteY1976" fmla="*/ 3700431 h 3922026"/>
              <a:gd name="connsiteX1977" fmla="*/ 6402862 w 11855435"/>
              <a:gd name="connsiteY1977" fmla="*/ 3686202 h 3922026"/>
              <a:gd name="connsiteX1978" fmla="*/ 6392672 w 11855435"/>
              <a:gd name="connsiteY1978" fmla="*/ 3679779 h 3922026"/>
              <a:gd name="connsiteX1979" fmla="*/ 6337650 w 11855435"/>
              <a:gd name="connsiteY1979" fmla="*/ 3657020 h 3922026"/>
              <a:gd name="connsiteX1980" fmla="*/ 6312247 w 11855435"/>
              <a:gd name="connsiteY1980" fmla="*/ 3644945 h 3922026"/>
              <a:gd name="connsiteX1981" fmla="*/ 6287936 w 11855435"/>
              <a:gd name="connsiteY1981" fmla="*/ 3635145 h 3922026"/>
              <a:gd name="connsiteX1982" fmla="*/ 6287893 w 11855435"/>
              <a:gd name="connsiteY1982" fmla="*/ 3635105 h 3922026"/>
              <a:gd name="connsiteX1983" fmla="*/ 6286010 w 11855435"/>
              <a:gd name="connsiteY1983" fmla="*/ 3634367 h 3922026"/>
              <a:gd name="connsiteX1984" fmla="*/ 6287936 w 11855435"/>
              <a:gd name="connsiteY1984" fmla="*/ 3635145 h 3922026"/>
              <a:gd name="connsiteX1985" fmla="*/ 6290164 w 11855435"/>
              <a:gd name="connsiteY1985" fmla="*/ 3637211 h 3922026"/>
              <a:gd name="connsiteX1986" fmla="*/ 6284896 w 11855435"/>
              <a:gd name="connsiteY1986" fmla="*/ 3636365 h 3922026"/>
              <a:gd name="connsiteX1987" fmla="*/ 6283012 w 11855435"/>
              <a:gd name="connsiteY1987" fmla="*/ 3635627 h 3922026"/>
              <a:gd name="connsiteX1988" fmla="*/ 6283398 w 11855435"/>
              <a:gd name="connsiteY1988" fmla="*/ 3636995 h 3922026"/>
              <a:gd name="connsiteX1989" fmla="*/ 6330159 w 11855435"/>
              <a:gd name="connsiteY1989" fmla="*/ 3660169 h 3922026"/>
              <a:gd name="connsiteX1990" fmla="*/ 6326045 w 11855435"/>
              <a:gd name="connsiteY1990" fmla="*/ 3663426 h 3922026"/>
              <a:gd name="connsiteX1991" fmla="*/ 6313971 w 11855435"/>
              <a:gd name="connsiteY1991" fmla="*/ 3656265 h 3922026"/>
              <a:gd name="connsiteX1992" fmla="*/ 6294361 w 11855435"/>
              <a:gd name="connsiteY1992" fmla="*/ 3646154 h 3922026"/>
              <a:gd name="connsiteX1993" fmla="*/ 6227605 w 11855435"/>
              <a:gd name="connsiteY1993" fmla="*/ 3611500 h 3922026"/>
              <a:gd name="connsiteX1994" fmla="*/ 6222679 w 11855435"/>
              <a:gd name="connsiteY1994" fmla="*/ 3605922 h 3922026"/>
              <a:gd name="connsiteX1995" fmla="*/ 6197760 w 11855435"/>
              <a:gd name="connsiteY1995" fmla="*/ 3588865 h 3922026"/>
              <a:gd name="connsiteX1996" fmla="*/ 6192492 w 11855435"/>
              <a:gd name="connsiteY1996" fmla="*/ 3588019 h 3922026"/>
              <a:gd name="connsiteX1997" fmla="*/ 6181530 w 11855435"/>
              <a:gd name="connsiteY1997" fmla="*/ 3578860 h 3922026"/>
              <a:gd name="connsiteX1998" fmla="*/ 6182302 w 11855435"/>
              <a:gd name="connsiteY1998" fmla="*/ 3581596 h 3922026"/>
              <a:gd name="connsiteX1999" fmla="*/ 6173901 w 11855435"/>
              <a:gd name="connsiteY1999" fmla="*/ 3574631 h 3922026"/>
              <a:gd name="connsiteX2000" fmla="*/ 6174076 w 11855435"/>
              <a:gd name="connsiteY2000" fmla="*/ 3574005 h 3922026"/>
              <a:gd name="connsiteX2001" fmla="*/ 6127970 w 11855435"/>
              <a:gd name="connsiteY2001" fmla="*/ 3554146 h 3922026"/>
              <a:gd name="connsiteX2002" fmla="*/ 6127975 w 11855435"/>
              <a:gd name="connsiteY2002" fmla="*/ 3555625 h 3922026"/>
              <a:gd name="connsiteX2003" fmla="*/ 6129531 w 11855435"/>
              <a:gd name="connsiteY2003" fmla="*/ 3558311 h 3922026"/>
              <a:gd name="connsiteX2004" fmla="*/ 6128584 w 11855435"/>
              <a:gd name="connsiteY2004" fmla="*/ 3558175 h 3922026"/>
              <a:gd name="connsiteX2005" fmla="*/ 6124877 w 11855435"/>
              <a:gd name="connsiteY2005" fmla="*/ 3556171 h 3922026"/>
              <a:gd name="connsiteX2006" fmla="*/ 6124883 w 11855435"/>
              <a:gd name="connsiteY2006" fmla="*/ 3557654 h 3922026"/>
              <a:gd name="connsiteX2007" fmla="*/ 6128584 w 11855435"/>
              <a:gd name="connsiteY2007" fmla="*/ 3558175 h 3922026"/>
              <a:gd name="connsiteX2008" fmla="*/ 6148340 w 11855435"/>
              <a:gd name="connsiteY2008" fmla="*/ 3568865 h 3922026"/>
              <a:gd name="connsiteX2009" fmla="*/ 6168317 w 11855435"/>
              <a:gd name="connsiteY2009" fmla="*/ 3581066 h 3922026"/>
              <a:gd name="connsiteX2010" fmla="*/ 6174505 w 11855435"/>
              <a:gd name="connsiteY2010" fmla="*/ 3582963 h 3922026"/>
              <a:gd name="connsiteX2011" fmla="*/ 6169667 w 11855435"/>
              <a:gd name="connsiteY2011" fmla="*/ 3586511 h 3922026"/>
              <a:gd name="connsiteX2012" fmla="*/ 6159027 w 11855435"/>
              <a:gd name="connsiteY2012" fmla="*/ 3582707 h 3922026"/>
              <a:gd name="connsiteX2013" fmla="*/ 6162123 w 11855435"/>
              <a:gd name="connsiteY2013" fmla="*/ 3582161 h 3922026"/>
              <a:gd name="connsiteX2014" fmla="*/ 6148170 w 11855435"/>
              <a:gd name="connsiteY2014" fmla="*/ 3577224 h 3922026"/>
              <a:gd name="connsiteX2015" fmla="*/ 6145062 w 11855435"/>
              <a:gd name="connsiteY2015" fmla="*/ 3573333 h 3922026"/>
              <a:gd name="connsiteX2016" fmla="*/ 6117147 w 11855435"/>
              <a:gd name="connsiteY2016" fmla="*/ 3560501 h 3922026"/>
              <a:gd name="connsiteX2017" fmla="*/ 6109398 w 11855435"/>
              <a:gd name="connsiteY2017" fmla="*/ 3558910 h 3922026"/>
              <a:gd name="connsiteX2018" fmla="*/ 6045787 w 11855435"/>
              <a:gd name="connsiteY2018" fmla="*/ 3519818 h 3922026"/>
              <a:gd name="connsiteX2019" fmla="*/ 6027169 w 11855435"/>
              <a:gd name="connsiteY2019" fmla="*/ 3508304 h 3922026"/>
              <a:gd name="connsiteX2020" fmla="*/ 6014760 w 11855435"/>
              <a:gd name="connsiteY2020" fmla="*/ 3501612 h 3922026"/>
              <a:gd name="connsiteX2021" fmla="*/ 6016296 w 11855435"/>
              <a:gd name="connsiteY2021" fmla="*/ 3496901 h 3922026"/>
              <a:gd name="connsiteX2022" fmla="*/ 6030064 w 11855435"/>
              <a:gd name="connsiteY2022" fmla="*/ 3505490 h 3922026"/>
              <a:gd name="connsiteX2023" fmla="*/ 6013081 w 11855435"/>
              <a:gd name="connsiteY2023" fmla="*/ 3487118 h 3922026"/>
              <a:gd name="connsiteX2024" fmla="*/ 5969712 w 11855435"/>
              <a:gd name="connsiteY2024" fmla="*/ 3454795 h 3922026"/>
              <a:gd name="connsiteX2025" fmla="*/ 5958856 w 11855435"/>
              <a:gd name="connsiteY2025" fmla="*/ 3449312 h 3922026"/>
              <a:gd name="connsiteX2026" fmla="*/ 5942553 w 11855435"/>
              <a:gd name="connsiteY2026" fmla="*/ 3435167 h 3922026"/>
              <a:gd name="connsiteX2027" fmla="*/ 5933336 w 11855435"/>
              <a:gd name="connsiteY2027" fmla="*/ 3427171 h 3922026"/>
              <a:gd name="connsiteX2028" fmla="*/ 5922455 w 11855435"/>
              <a:gd name="connsiteY2028" fmla="*/ 3424466 h 3922026"/>
              <a:gd name="connsiteX2029" fmla="*/ 5848990 w 11855435"/>
              <a:gd name="connsiteY2029" fmla="*/ 3396180 h 3922026"/>
              <a:gd name="connsiteX2030" fmla="*/ 5819477 w 11855435"/>
              <a:gd name="connsiteY2030" fmla="*/ 3399755 h 3922026"/>
              <a:gd name="connsiteX2031" fmla="*/ 5812698 w 11855435"/>
              <a:gd name="connsiteY2031" fmla="*/ 3453697 h 3922026"/>
              <a:gd name="connsiteX2032" fmla="*/ 5837287 w 11855435"/>
              <a:gd name="connsiteY2032" fmla="*/ 3471966 h 3922026"/>
              <a:gd name="connsiteX2033" fmla="*/ 5871595 w 11855435"/>
              <a:gd name="connsiteY2033" fmla="*/ 3543950 h 3922026"/>
              <a:gd name="connsiteX2034" fmla="*/ 5921101 w 11855435"/>
              <a:gd name="connsiteY2034" fmla="*/ 3569825 h 3922026"/>
              <a:gd name="connsiteX2035" fmla="*/ 5931267 w 11855435"/>
              <a:gd name="connsiteY2035" fmla="*/ 3581794 h 3922026"/>
              <a:gd name="connsiteX2036" fmla="*/ 5941239 w 11855435"/>
              <a:gd name="connsiteY2036" fmla="*/ 3585805 h 3922026"/>
              <a:gd name="connsiteX2037" fmla="*/ 5969885 w 11855435"/>
              <a:gd name="connsiteY2037" fmla="*/ 3598239 h 3922026"/>
              <a:gd name="connsiteX2038" fmla="*/ 5961579 w 11855435"/>
              <a:gd name="connsiteY2038" fmla="*/ 3592553 h 3922026"/>
              <a:gd name="connsiteX2039" fmla="*/ 5966074 w 11855435"/>
              <a:gd name="connsiteY2039" fmla="*/ 3590663 h 3922026"/>
              <a:gd name="connsiteX2040" fmla="*/ 5988295 w 11855435"/>
              <a:gd name="connsiteY2040" fmla="*/ 3598147 h 3922026"/>
              <a:gd name="connsiteX2041" fmla="*/ 5990952 w 11855435"/>
              <a:gd name="connsiteY2041" fmla="*/ 3601620 h 3922026"/>
              <a:gd name="connsiteX2042" fmla="*/ 5985729 w 11855435"/>
              <a:gd name="connsiteY2042" fmla="*/ 3606875 h 3922026"/>
              <a:gd name="connsiteX2043" fmla="*/ 6013218 w 11855435"/>
              <a:gd name="connsiteY2043" fmla="*/ 3615205 h 3922026"/>
              <a:gd name="connsiteX2044" fmla="*/ 6043363 w 11855435"/>
              <a:gd name="connsiteY2044" fmla="*/ 3627007 h 3922026"/>
              <a:gd name="connsiteX2045" fmla="*/ 6044135 w 11855435"/>
              <a:gd name="connsiteY2045" fmla="*/ 3629743 h 3922026"/>
              <a:gd name="connsiteX2046" fmla="*/ 6063701 w 11855435"/>
              <a:gd name="connsiteY2046" fmla="*/ 3633753 h 3922026"/>
              <a:gd name="connsiteX2047" fmla="*/ 6076890 w 11855435"/>
              <a:gd name="connsiteY2047" fmla="*/ 3638916 h 3922026"/>
              <a:gd name="connsiteX2048" fmla="*/ 6113719 w 11855435"/>
              <a:gd name="connsiteY2048" fmla="*/ 3646188 h 3922026"/>
              <a:gd name="connsiteX2049" fmla="*/ 6130408 w 11855435"/>
              <a:gd name="connsiteY2049" fmla="*/ 3650119 h 3922026"/>
              <a:gd name="connsiteX2050" fmla="*/ 6127023 w 11855435"/>
              <a:gd name="connsiteY2050" fmla="*/ 3662218 h 3922026"/>
              <a:gd name="connsiteX2051" fmla="*/ 6107079 w 11855435"/>
              <a:gd name="connsiteY2051" fmla="*/ 3656819 h 3922026"/>
              <a:gd name="connsiteX2052" fmla="*/ 6101207 w 11855435"/>
              <a:gd name="connsiteY2052" fmla="*/ 3656803 h 3922026"/>
              <a:gd name="connsiteX2053" fmla="*/ 6096638 w 11855435"/>
              <a:gd name="connsiteY2053" fmla="*/ 3656028 h 3922026"/>
              <a:gd name="connsiteX2054" fmla="*/ 6096552 w 11855435"/>
              <a:gd name="connsiteY2054" fmla="*/ 3655891 h 3922026"/>
              <a:gd name="connsiteX2055" fmla="*/ 6095047 w 11855435"/>
              <a:gd name="connsiteY2055" fmla="*/ 3655759 h 3922026"/>
              <a:gd name="connsiteX2056" fmla="*/ 6096638 w 11855435"/>
              <a:gd name="connsiteY2056" fmla="*/ 3656028 h 3922026"/>
              <a:gd name="connsiteX2057" fmla="*/ 6096930 w 11855435"/>
              <a:gd name="connsiteY2057" fmla="*/ 3656496 h 3922026"/>
              <a:gd name="connsiteX2058" fmla="*/ 6098247 w 11855435"/>
              <a:gd name="connsiteY2058" fmla="*/ 3656707 h 3922026"/>
              <a:gd name="connsiteX2059" fmla="*/ 6097845 w 11855435"/>
              <a:gd name="connsiteY2059" fmla="*/ 3657209 h 3922026"/>
              <a:gd name="connsiteX2060" fmla="*/ 6040083 w 11855435"/>
              <a:gd name="connsiteY2060" fmla="*/ 3641249 h 3922026"/>
              <a:gd name="connsiteX2061" fmla="*/ 6040069 w 11855435"/>
              <a:gd name="connsiteY2061" fmla="*/ 3639099 h 3922026"/>
              <a:gd name="connsiteX2062" fmla="*/ 5997507 w 11855435"/>
              <a:gd name="connsiteY2062" fmla="*/ 3624869 h 3922026"/>
              <a:gd name="connsiteX2063" fmla="*/ 5987315 w 11855435"/>
              <a:gd name="connsiteY2063" fmla="*/ 3618445 h 3922026"/>
              <a:gd name="connsiteX2064" fmla="*/ 5932293 w 11855435"/>
              <a:gd name="connsiteY2064" fmla="*/ 3595687 h 3922026"/>
              <a:gd name="connsiteX2065" fmla="*/ 5923818 w 11855435"/>
              <a:gd name="connsiteY2065" fmla="*/ 3591658 h 3922026"/>
              <a:gd name="connsiteX2066" fmla="*/ 5914723 w 11855435"/>
              <a:gd name="connsiteY2066" fmla="*/ 3590075 h 3922026"/>
              <a:gd name="connsiteX2067" fmla="*/ 5877920 w 11855435"/>
              <a:gd name="connsiteY2067" fmla="*/ 3575230 h 3922026"/>
              <a:gd name="connsiteX2068" fmla="*/ 5878042 w 11855435"/>
              <a:gd name="connsiteY2068" fmla="*/ 3575662 h 3922026"/>
              <a:gd name="connsiteX2069" fmla="*/ 5924801 w 11855435"/>
              <a:gd name="connsiteY2069" fmla="*/ 3598835 h 3922026"/>
              <a:gd name="connsiteX2070" fmla="*/ 5920689 w 11855435"/>
              <a:gd name="connsiteY2070" fmla="*/ 3602092 h 3922026"/>
              <a:gd name="connsiteX2071" fmla="*/ 5908615 w 11855435"/>
              <a:gd name="connsiteY2071" fmla="*/ 3594933 h 3922026"/>
              <a:gd name="connsiteX2072" fmla="*/ 5889004 w 11855435"/>
              <a:gd name="connsiteY2072" fmla="*/ 3584821 h 3922026"/>
              <a:gd name="connsiteX2073" fmla="*/ 5845893 w 11855435"/>
              <a:gd name="connsiteY2073" fmla="*/ 3562442 h 3922026"/>
              <a:gd name="connsiteX2074" fmla="*/ 5778447 w 11855435"/>
              <a:gd name="connsiteY2074" fmla="*/ 3539296 h 3922026"/>
              <a:gd name="connsiteX2075" fmla="*/ 5764215 w 11855435"/>
              <a:gd name="connsiteY2075" fmla="*/ 3500295 h 3922026"/>
              <a:gd name="connsiteX2076" fmla="*/ 5752136 w 11855435"/>
              <a:gd name="connsiteY2076" fmla="*/ 3455720 h 3922026"/>
              <a:gd name="connsiteX2077" fmla="*/ 5730824 w 11855435"/>
              <a:gd name="connsiteY2077" fmla="*/ 3444137 h 3922026"/>
              <a:gd name="connsiteX2078" fmla="*/ 5725592 w 11855435"/>
              <a:gd name="connsiteY2078" fmla="*/ 3429028 h 3922026"/>
              <a:gd name="connsiteX2079" fmla="*/ 5671997 w 11855435"/>
              <a:gd name="connsiteY2079" fmla="*/ 3420484 h 3922026"/>
              <a:gd name="connsiteX2080" fmla="*/ 5602350 w 11855435"/>
              <a:gd name="connsiteY2080" fmla="*/ 3391212 h 3922026"/>
              <a:gd name="connsiteX2081" fmla="*/ 5566767 w 11855435"/>
              <a:gd name="connsiteY2081" fmla="*/ 3375121 h 3922026"/>
              <a:gd name="connsiteX2082" fmla="*/ 5531791 w 11855435"/>
              <a:gd name="connsiteY2082" fmla="*/ 3373227 h 3922026"/>
              <a:gd name="connsiteX2083" fmla="*/ 5520005 w 11855435"/>
              <a:gd name="connsiteY2083" fmla="*/ 3375826 h 3922026"/>
              <a:gd name="connsiteX2084" fmla="*/ 5398724 w 11855435"/>
              <a:gd name="connsiteY2084" fmla="*/ 3390516 h 3922026"/>
              <a:gd name="connsiteX2085" fmla="*/ 5349073 w 11855435"/>
              <a:gd name="connsiteY2085" fmla="*/ 3401843 h 3922026"/>
              <a:gd name="connsiteX2086" fmla="*/ 5331495 w 11855435"/>
              <a:gd name="connsiteY2086" fmla="*/ 3402246 h 3922026"/>
              <a:gd name="connsiteX2087" fmla="*/ 5348120 w 11855435"/>
              <a:gd name="connsiteY2087" fmla="*/ 3412272 h 3922026"/>
              <a:gd name="connsiteX2088" fmla="*/ 5520153 w 11855435"/>
              <a:gd name="connsiteY2088" fmla="*/ 3451338 h 3922026"/>
              <a:gd name="connsiteX2089" fmla="*/ 5529039 w 11855435"/>
              <a:gd name="connsiteY2089" fmla="*/ 3452786 h 3922026"/>
              <a:gd name="connsiteX2090" fmla="*/ 5557067 w 11855435"/>
              <a:gd name="connsiteY2090" fmla="*/ 3482351 h 3922026"/>
              <a:gd name="connsiteX2091" fmla="*/ 5549195 w 11855435"/>
              <a:gd name="connsiteY2091" fmla="*/ 3495474 h 3922026"/>
              <a:gd name="connsiteX2092" fmla="*/ 5544231 w 11855435"/>
              <a:gd name="connsiteY2092" fmla="*/ 3498046 h 3922026"/>
              <a:gd name="connsiteX2093" fmla="*/ 5549630 w 11855435"/>
              <a:gd name="connsiteY2093" fmla="*/ 3498039 h 3922026"/>
              <a:gd name="connsiteX2094" fmla="*/ 5544719 w 11855435"/>
              <a:gd name="connsiteY2094" fmla="*/ 3504595 h 3922026"/>
              <a:gd name="connsiteX2095" fmla="*/ 5540925 w 11855435"/>
              <a:gd name="connsiteY2095" fmla="*/ 3505088 h 3922026"/>
              <a:gd name="connsiteX2096" fmla="*/ 5505257 w 11855435"/>
              <a:gd name="connsiteY2096" fmla="*/ 3503995 h 3922026"/>
              <a:gd name="connsiteX2097" fmla="*/ 5482802 w 11855435"/>
              <a:gd name="connsiteY2097" fmla="*/ 3504957 h 3922026"/>
              <a:gd name="connsiteX2098" fmla="*/ 5484789 w 11855435"/>
              <a:gd name="connsiteY2098" fmla="*/ 3506387 h 3922026"/>
              <a:gd name="connsiteX2099" fmla="*/ 5483792 w 11855435"/>
              <a:gd name="connsiteY2099" fmla="*/ 3506594 h 3922026"/>
              <a:gd name="connsiteX2100" fmla="*/ 5479358 w 11855435"/>
              <a:gd name="connsiteY2100" fmla="*/ 3506105 h 3922026"/>
              <a:gd name="connsiteX2101" fmla="*/ 5479897 w 11855435"/>
              <a:gd name="connsiteY2101" fmla="*/ 3507399 h 3922026"/>
              <a:gd name="connsiteX2102" fmla="*/ 5483792 w 11855435"/>
              <a:gd name="connsiteY2102" fmla="*/ 3506594 h 3922026"/>
              <a:gd name="connsiteX2103" fmla="*/ 5507435 w 11855435"/>
              <a:gd name="connsiteY2103" fmla="*/ 3509201 h 3922026"/>
              <a:gd name="connsiteX2104" fmla="*/ 5531842 w 11855435"/>
              <a:gd name="connsiteY2104" fmla="*/ 3513057 h 3922026"/>
              <a:gd name="connsiteX2105" fmla="*/ 5538725 w 11855435"/>
              <a:gd name="connsiteY2105" fmla="*/ 3512602 h 3922026"/>
              <a:gd name="connsiteX2106" fmla="*/ 5535163 w 11855435"/>
              <a:gd name="connsiteY2106" fmla="*/ 3517363 h 3922026"/>
              <a:gd name="connsiteX2107" fmla="*/ 5523134 w 11855435"/>
              <a:gd name="connsiteY2107" fmla="*/ 3517668 h 3922026"/>
              <a:gd name="connsiteX2108" fmla="*/ 5526037 w 11855435"/>
              <a:gd name="connsiteY2108" fmla="*/ 3516132 h 3922026"/>
              <a:gd name="connsiteX2109" fmla="*/ 5510282 w 11855435"/>
              <a:gd name="connsiteY2109" fmla="*/ 3516577 h 3922026"/>
              <a:gd name="connsiteX2110" fmla="*/ 5505765 w 11855435"/>
              <a:gd name="connsiteY2110" fmla="*/ 3514232 h 3922026"/>
              <a:gd name="connsiteX2111" fmla="*/ 5473179 w 11855435"/>
              <a:gd name="connsiteY2111" fmla="*/ 3512535 h 3922026"/>
              <a:gd name="connsiteX2112" fmla="*/ 5464847 w 11855435"/>
              <a:gd name="connsiteY2112" fmla="*/ 3513791 h 3922026"/>
              <a:gd name="connsiteX2113" fmla="*/ 5387032 w 11855435"/>
              <a:gd name="connsiteY2113" fmla="*/ 3501301 h 3922026"/>
              <a:gd name="connsiteX2114" fmla="*/ 5364232 w 11855435"/>
              <a:gd name="connsiteY2114" fmla="*/ 3497582 h 3922026"/>
              <a:gd name="connsiteX2115" fmla="*/ 5349391 w 11855435"/>
              <a:gd name="connsiteY2115" fmla="*/ 3495966 h 3922026"/>
              <a:gd name="connsiteX2116" fmla="*/ 5349228 w 11855435"/>
              <a:gd name="connsiteY2116" fmla="*/ 3491315 h 3922026"/>
              <a:gd name="connsiteX2117" fmla="*/ 5402787 w 11855435"/>
              <a:gd name="connsiteY2117" fmla="*/ 3500855 h 3922026"/>
              <a:gd name="connsiteX2118" fmla="*/ 5404238 w 11855435"/>
              <a:gd name="connsiteY2118" fmla="*/ 3500086 h 3922026"/>
              <a:gd name="connsiteX2119" fmla="*/ 5402248 w 11855435"/>
              <a:gd name="connsiteY2119" fmla="*/ 3499561 h 3922026"/>
              <a:gd name="connsiteX2120" fmla="*/ 5397731 w 11855435"/>
              <a:gd name="connsiteY2120" fmla="*/ 3497216 h 3922026"/>
              <a:gd name="connsiteX2121" fmla="*/ 5401109 w 11855435"/>
              <a:gd name="connsiteY2121" fmla="*/ 3496977 h 3922026"/>
              <a:gd name="connsiteX2122" fmla="*/ 5403162 w 11855435"/>
              <a:gd name="connsiteY2122" fmla="*/ 3497499 h 3922026"/>
              <a:gd name="connsiteX2123" fmla="*/ 5401171 w 11855435"/>
              <a:gd name="connsiteY2123" fmla="*/ 3496971 h 3922026"/>
              <a:gd name="connsiteX2124" fmla="*/ 5401109 w 11855435"/>
              <a:gd name="connsiteY2124" fmla="*/ 3496977 h 3922026"/>
              <a:gd name="connsiteX2125" fmla="*/ 5375189 w 11855435"/>
              <a:gd name="connsiteY2125" fmla="*/ 3490397 h 3922026"/>
              <a:gd name="connsiteX2126" fmla="*/ 5346534 w 11855435"/>
              <a:gd name="connsiteY2126" fmla="*/ 3484844 h 3922026"/>
              <a:gd name="connsiteX2127" fmla="*/ 5287378 w 11855435"/>
              <a:gd name="connsiteY2127" fmla="*/ 3470370 h 3922026"/>
              <a:gd name="connsiteX2128" fmla="*/ 5285931 w 11855435"/>
              <a:gd name="connsiteY2128" fmla="*/ 3470248 h 3922026"/>
              <a:gd name="connsiteX2129" fmla="*/ 5279366 w 11855435"/>
              <a:gd name="connsiteY2129" fmla="*/ 3470855 h 3922026"/>
              <a:gd name="connsiteX2130" fmla="*/ 5241889 w 11855435"/>
              <a:gd name="connsiteY2130" fmla="*/ 3487597 h 3922026"/>
              <a:gd name="connsiteX2131" fmla="*/ 5207166 w 11855435"/>
              <a:gd name="connsiteY2131" fmla="*/ 3525314 h 3922026"/>
              <a:gd name="connsiteX2132" fmla="*/ 5175531 w 11855435"/>
              <a:gd name="connsiteY2132" fmla="*/ 3543686 h 3922026"/>
              <a:gd name="connsiteX2133" fmla="*/ 5162140 w 11855435"/>
              <a:gd name="connsiteY2133" fmla="*/ 3526064 h 3922026"/>
              <a:gd name="connsiteX2134" fmla="*/ 5158877 w 11855435"/>
              <a:gd name="connsiteY2134" fmla="*/ 3504210 h 3922026"/>
              <a:gd name="connsiteX2135" fmla="*/ 5155100 w 11855435"/>
              <a:gd name="connsiteY2135" fmla="*/ 3510948 h 3922026"/>
              <a:gd name="connsiteX2136" fmla="*/ 5082905 w 11855435"/>
              <a:gd name="connsiteY2136" fmla="*/ 3535942 h 3922026"/>
              <a:gd name="connsiteX2137" fmla="*/ 5055519 w 11855435"/>
              <a:gd name="connsiteY2137" fmla="*/ 3508688 h 3922026"/>
              <a:gd name="connsiteX2138" fmla="*/ 4960491 w 11855435"/>
              <a:gd name="connsiteY2138" fmla="*/ 3532901 h 3922026"/>
              <a:gd name="connsiteX2139" fmla="*/ 4926926 w 11855435"/>
              <a:gd name="connsiteY2139" fmla="*/ 3544342 h 3922026"/>
              <a:gd name="connsiteX2140" fmla="*/ 4904821 w 11855435"/>
              <a:gd name="connsiteY2140" fmla="*/ 3566472 h 3922026"/>
              <a:gd name="connsiteX2141" fmla="*/ 4960062 w 11855435"/>
              <a:gd name="connsiteY2141" fmla="*/ 3582091 h 3922026"/>
              <a:gd name="connsiteX2142" fmla="*/ 4991740 w 11855435"/>
              <a:gd name="connsiteY2142" fmla="*/ 3574020 h 3922026"/>
              <a:gd name="connsiteX2143" fmla="*/ 5027836 w 11855435"/>
              <a:gd name="connsiteY2143" fmla="*/ 3561523 h 3922026"/>
              <a:gd name="connsiteX2144" fmla="*/ 5040498 w 11855435"/>
              <a:gd name="connsiteY2144" fmla="*/ 3556234 h 3922026"/>
              <a:gd name="connsiteX2145" fmla="*/ 5043889 w 11855435"/>
              <a:gd name="connsiteY2145" fmla="*/ 3608987 h 3922026"/>
              <a:gd name="connsiteX2146" fmla="*/ 5021098 w 11855435"/>
              <a:gd name="connsiteY2146" fmla="*/ 3618506 h 3922026"/>
              <a:gd name="connsiteX2147" fmla="*/ 4957100 w 11855435"/>
              <a:gd name="connsiteY2147" fmla="*/ 3632338 h 3922026"/>
              <a:gd name="connsiteX2148" fmla="*/ 4946328 w 11855435"/>
              <a:gd name="connsiteY2148" fmla="*/ 3634258 h 3922026"/>
              <a:gd name="connsiteX2149" fmla="*/ 4812495 w 11855435"/>
              <a:gd name="connsiteY2149" fmla="*/ 3630827 h 3922026"/>
              <a:gd name="connsiteX2150" fmla="*/ 4782664 w 11855435"/>
              <a:gd name="connsiteY2150" fmla="*/ 3625231 h 3922026"/>
              <a:gd name="connsiteX2151" fmla="*/ 4696347 w 11855435"/>
              <a:gd name="connsiteY2151" fmla="*/ 3609693 h 3922026"/>
              <a:gd name="connsiteX2152" fmla="*/ 4673513 w 11855435"/>
              <a:gd name="connsiteY2152" fmla="*/ 3608912 h 3922026"/>
              <a:gd name="connsiteX2153" fmla="*/ 4622777 w 11855435"/>
              <a:gd name="connsiteY2153" fmla="*/ 3609467 h 3922026"/>
              <a:gd name="connsiteX2154" fmla="*/ 4574792 w 11855435"/>
              <a:gd name="connsiteY2154" fmla="*/ 3660462 h 3922026"/>
              <a:gd name="connsiteX2155" fmla="*/ 4498863 w 11855435"/>
              <a:gd name="connsiteY2155" fmla="*/ 3702493 h 3922026"/>
              <a:gd name="connsiteX2156" fmla="*/ 4236735 w 11855435"/>
              <a:gd name="connsiteY2156" fmla="*/ 3654627 h 3922026"/>
              <a:gd name="connsiteX2157" fmla="*/ 4150376 w 11855435"/>
              <a:gd name="connsiteY2157" fmla="*/ 3628789 h 3922026"/>
              <a:gd name="connsiteX2158" fmla="*/ 4091872 w 11855435"/>
              <a:gd name="connsiteY2158" fmla="*/ 3591318 h 3922026"/>
              <a:gd name="connsiteX2159" fmla="*/ 4061397 w 11855435"/>
              <a:gd name="connsiteY2159" fmla="*/ 3583409 h 3922026"/>
              <a:gd name="connsiteX2160" fmla="*/ 3911683 w 11855435"/>
              <a:gd name="connsiteY2160" fmla="*/ 3573715 h 3922026"/>
              <a:gd name="connsiteX2161" fmla="*/ 3915719 w 11855435"/>
              <a:gd name="connsiteY2161" fmla="*/ 3628777 h 3922026"/>
              <a:gd name="connsiteX2162" fmla="*/ 3929111 w 11855435"/>
              <a:gd name="connsiteY2162" fmla="*/ 3646400 h 3922026"/>
              <a:gd name="connsiteX2163" fmla="*/ 4052813 w 11855435"/>
              <a:gd name="connsiteY2163" fmla="*/ 3654061 h 3922026"/>
              <a:gd name="connsiteX2164" fmla="*/ 4129687 w 11855435"/>
              <a:gd name="connsiteY2164" fmla="*/ 3686441 h 3922026"/>
              <a:gd name="connsiteX2165" fmla="*/ 4170335 w 11855435"/>
              <a:gd name="connsiteY2165" fmla="*/ 3700416 h 3922026"/>
              <a:gd name="connsiteX2166" fmla="*/ 4351768 w 11855435"/>
              <a:gd name="connsiteY2166" fmla="*/ 3712340 h 3922026"/>
              <a:gd name="connsiteX2167" fmla="*/ 4391172 w 11855435"/>
              <a:gd name="connsiteY2167" fmla="*/ 3731996 h 3922026"/>
              <a:gd name="connsiteX2168" fmla="*/ 4299961 w 11855435"/>
              <a:gd name="connsiteY2168" fmla="*/ 3759774 h 3922026"/>
              <a:gd name="connsiteX2169" fmla="*/ 4234966 w 11855435"/>
              <a:gd name="connsiteY2169" fmla="*/ 3762416 h 3922026"/>
              <a:gd name="connsiteX2170" fmla="*/ 4222956 w 11855435"/>
              <a:gd name="connsiteY2170" fmla="*/ 3764420 h 3922026"/>
              <a:gd name="connsiteX2171" fmla="*/ 4243695 w 11855435"/>
              <a:gd name="connsiteY2171" fmla="*/ 3767695 h 3922026"/>
              <a:gd name="connsiteX2172" fmla="*/ 4254626 w 11855435"/>
              <a:gd name="connsiteY2172" fmla="*/ 3766975 h 3922026"/>
              <a:gd name="connsiteX2173" fmla="*/ 4248966 w 11855435"/>
              <a:gd name="connsiteY2173" fmla="*/ 3774535 h 3922026"/>
              <a:gd name="connsiteX2174" fmla="*/ 4229865 w 11855435"/>
              <a:gd name="connsiteY2174" fmla="*/ 3775021 h 3922026"/>
              <a:gd name="connsiteX2175" fmla="*/ 4234474 w 11855435"/>
              <a:gd name="connsiteY2175" fmla="*/ 3772577 h 3922026"/>
              <a:gd name="connsiteX2176" fmla="*/ 4209452 w 11855435"/>
              <a:gd name="connsiteY2176" fmla="*/ 3773288 h 3922026"/>
              <a:gd name="connsiteX2177" fmla="*/ 4202276 w 11855435"/>
              <a:gd name="connsiteY2177" fmla="*/ 3769561 h 3922026"/>
              <a:gd name="connsiteX2178" fmla="*/ 4192763 w 11855435"/>
              <a:gd name="connsiteY2178" fmla="*/ 3769459 h 3922026"/>
              <a:gd name="connsiteX2179" fmla="*/ 4168104 w 11855435"/>
              <a:gd name="connsiteY2179" fmla="*/ 3773574 h 3922026"/>
              <a:gd name="connsiteX2180" fmla="*/ 4123717 w 11855435"/>
              <a:gd name="connsiteY2180" fmla="*/ 3775346 h 3922026"/>
              <a:gd name="connsiteX2181" fmla="*/ 4094670 w 11855435"/>
              <a:gd name="connsiteY2181" fmla="*/ 3763311 h 3922026"/>
              <a:gd name="connsiteX2182" fmla="*/ 4074085 w 11855435"/>
              <a:gd name="connsiteY2182" fmla="*/ 3760629 h 3922026"/>
              <a:gd name="connsiteX2183" fmla="*/ 4013697 w 11855435"/>
              <a:gd name="connsiteY2183" fmla="*/ 3749024 h 3922026"/>
              <a:gd name="connsiteX2184" fmla="*/ 3977483 w 11855435"/>
              <a:gd name="connsiteY2184" fmla="*/ 3743118 h 3922026"/>
              <a:gd name="connsiteX2185" fmla="*/ 3953912 w 11855435"/>
              <a:gd name="connsiteY2185" fmla="*/ 3740549 h 3922026"/>
              <a:gd name="connsiteX2186" fmla="*/ 3953651 w 11855435"/>
              <a:gd name="connsiteY2186" fmla="*/ 3733163 h 3922026"/>
              <a:gd name="connsiteX2187" fmla="*/ 4038719 w 11855435"/>
              <a:gd name="connsiteY2187" fmla="*/ 3748315 h 3922026"/>
              <a:gd name="connsiteX2188" fmla="*/ 4041025 w 11855435"/>
              <a:gd name="connsiteY2188" fmla="*/ 3747095 h 3922026"/>
              <a:gd name="connsiteX2189" fmla="*/ 4037863 w 11855435"/>
              <a:gd name="connsiteY2189" fmla="*/ 3746259 h 3922026"/>
              <a:gd name="connsiteX2190" fmla="*/ 4030687 w 11855435"/>
              <a:gd name="connsiteY2190" fmla="*/ 3742534 h 3922026"/>
              <a:gd name="connsiteX2191" fmla="*/ 4035265 w 11855435"/>
              <a:gd name="connsiteY2191" fmla="*/ 3742211 h 3922026"/>
              <a:gd name="connsiteX2192" fmla="*/ 4028204 w 11855435"/>
              <a:gd name="connsiteY2192" fmla="*/ 3740756 h 3922026"/>
              <a:gd name="connsiteX2193" fmla="*/ 3997194 w 11855435"/>
              <a:gd name="connsiteY2193" fmla="*/ 3735371 h 3922026"/>
              <a:gd name="connsiteX2194" fmla="*/ 3974889 w 11855435"/>
              <a:gd name="connsiteY2194" fmla="*/ 3727829 h 3922026"/>
              <a:gd name="connsiteX2195" fmla="*/ 3962018 w 11855435"/>
              <a:gd name="connsiteY2195" fmla="*/ 3725335 h 3922026"/>
              <a:gd name="connsiteX2196" fmla="*/ 3958852 w 11855435"/>
              <a:gd name="connsiteY2196" fmla="*/ 3725227 h 3922026"/>
              <a:gd name="connsiteX2197" fmla="*/ 3957637 w 11855435"/>
              <a:gd name="connsiteY2197" fmla="*/ 3724487 h 3922026"/>
              <a:gd name="connsiteX2198" fmla="*/ 3949373 w 11855435"/>
              <a:gd name="connsiteY2198" fmla="*/ 3722885 h 3922026"/>
              <a:gd name="connsiteX2199" fmla="*/ 3855416 w 11855435"/>
              <a:gd name="connsiteY2199" fmla="*/ 3699896 h 3922026"/>
              <a:gd name="connsiteX2200" fmla="*/ 3835004 w 11855435"/>
              <a:gd name="connsiteY2200" fmla="*/ 3698164 h 3922026"/>
              <a:gd name="connsiteX2201" fmla="*/ 3766927 w 11855435"/>
              <a:gd name="connsiteY2201" fmla="*/ 3676522 h 3922026"/>
              <a:gd name="connsiteX2202" fmla="*/ 3763981 w 11855435"/>
              <a:gd name="connsiteY2202" fmla="*/ 3678966 h 3922026"/>
              <a:gd name="connsiteX2203" fmla="*/ 3676157 w 11855435"/>
              <a:gd name="connsiteY2203" fmla="*/ 3645761 h 3922026"/>
              <a:gd name="connsiteX2204" fmla="*/ 3676380 w 11855435"/>
              <a:gd name="connsiteY2204" fmla="*/ 3644829 h 3922026"/>
              <a:gd name="connsiteX2205" fmla="*/ 3678174 w 11855435"/>
              <a:gd name="connsiteY2205" fmla="*/ 3645761 h 3922026"/>
              <a:gd name="connsiteX2206" fmla="*/ 3679149 w 11855435"/>
              <a:gd name="connsiteY2206" fmla="*/ 3645488 h 3922026"/>
              <a:gd name="connsiteX2207" fmla="*/ 3681333 w 11855435"/>
              <a:gd name="connsiteY2207" fmla="*/ 3646594 h 3922026"/>
              <a:gd name="connsiteX2208" fmla="*/ 3679431 w 11855435"/>
              <a:gd name="connsiteY2208" fmla="*/ 3645406 h 3922026"/>
              <a:gd name="connsiteX2209" fmla="*/ 3679149 w 11855435"/>
              <a:gd name="connsiteY2209" fmla="*/ 3645488 h 3922026"/>
              <a:gd name="connsiteX2210" fmla="*/ 3672865 w 11855435"/>
              <a:gd name="connsiteY2210" fmla="*/ 3642300 h 3922026"/>
              <a:gd name="connsiteX2211" fmla="*/ 3666127 w 11855435"/>
              <a:gd name="connsiteY2211" fmla="*/ 3637090 h 3922026"/>
              <a:gd name="connsiteX2212" fmla="*/ 3635955 w 11855435"/>
              <a:gd name="connsiteY2212" fmla="*/ 3625493 h 3922026"/>
              <a:gd name="connsiteX2213" fmla="*/ 3648574 w 11855435"/>
              <a:gd name="connsiteY2213" fmla="*/ 3608637 h 3922026"/>
              <a:gd name="connsiteX2214" fmla="*/ 3673020 w 11855435"/>
              <a:gd name="connsiteY2214" fmla="*/ 3619012 h 3922026"/>
              <a:gd name="connsiteX2215" fmla="*/ 3725057 w 11855435"/>
              <a:gd name="connsiteY2215" fmla="*/ 3643507 h 3922026"/>
              <a:gd name="connsiteX2216" fmla="*/ 3747179 w 11855435"/>
              <a:gd name="connsiteY2216" fmla="*/ 3649350 h 3922026"/>
              <a:gd name="connsiteX2217" fmla="*/ 3759918 w 11855435"/>
              <a:gd name="connsiteY2217" fmla="*/ 3655461 h 3922026"/>
              <a:gd name="connsiteX2218" fmla="*/ 3771877 w 11855435"/>
              <a:gd name="connsiteY2218" fmla="*/ 3660791 h 3922026"/>
              <a:gd name="connsiteX2219" fmla="*/ 3771886 w 11855435"/>
              <a:gd name="connsiteY2219" fmla="*/ 3660477 h 3922026"/>
              <a:gd name="connsiteX2220" fmla="*/ 3763517 w 11855435"/>
              <a:gd name="connsiteY2220" fmla="*/ 3630440 h 3922026"/>
              <a:gd name="connsiteX2221" fmla="*/ 3701879 w 11855435"/>
              <a:gd name="connsiteY2221" fmla="*/ 3602015 h 3922026"/>
              <a:gd name="connsiteX2222" fmla="*/ 3679688 w 11855435"/>
              <a:gd name="connsiteY2222" fmla="*/ 3603545 h 3922026"/>
              <a:gd name="connsiteX2223" fmla="*/ 3638440 w 11855435"/>
              <a:gd name="connsiteY2223" fmla="*/ 3597558 h 3922026"/>
              <a:gd name="connsiteX2224" fmla="*/ 3602212 w 11855435"/>
              <a:gd name="connsiteY2224" fmla="*/ 3579156 h 3922026"/>
              <a:gd name="connsiteX2225" fmla="*/ 3556630 w 11855435"/>
              <a:gd name="connsiteY2225" fmla="*/ 3598193 h 3922026"/>
              <a:gd name="connsiteX2226" fmla="*/ 3534439 w 11855435"/>
              <a:gd name="connsiteY2226" fmla="*/ 3599724 h 3922026"/>
              <a:gd name="connsiteX2227" fmla="*/ 3481087 w 11855435"/>
              <a:gd name="connsiteY2227" fmla="*/ 3580736 h 3922026"/>
              <a:gd name="connsiteX2228" fmla="*/ 3475936 w 11855435"/>
              <a:gd name="connsiteY2228" fmla="*/ 3562251 h 3922026"/>
              <a:gd name="connsiteX2229" fmla="*/ 3499757 w 11855435"/>
              <a:gd name="connsiteY2229" fmla="*/ 3495553 h 3922026"/>
              <a:gd name="connsiteX2230" fmla="*/ 3502161 w 11855435"/>
              <a:gd name="connsiteY2230" fmla="*/ 3463596 h 3922026"/>
              <a:gd name="connsiteX2231" fmla="*/ 3474261 w 11855435"/>
              <a:gd name="connsiteY2231" fmla="*/ 3464930 h 3922026"/>
              <a:gd name="connsiteX2232" fmla="*/ 3438721 w 11855435"/>
              <a:gd name="connsiteY2232" fmla="*/ 3459138 h 3922026"/>
              <a:gd name="connsiteX2233" fmla="*/ 3434239 w 11855435"/>
              <a:gd name="connsiteY2233" fmla="*/ 3456242 h 3922026"/>
              <a:gd name="connsiteX2234" fmla="*/ 3430572 w 11855435"/>
              <a:gd name="connsiteY2234" fmla="*/ 3459624 h 3922026"/>
              <a:gd name="connsiteX2235" fmla="*/ 3409283 w 11855435"/>
              <a:gd name="connsiteY2235" fmla="*/ 3455370 h 3922026"/>
              <a:gd name="connsiteX2236" fmla="*/ 3415043 w 11855435"/>
              <a:gd name="connsiteY2236" fmla="*/ 3453606 h 3922026"/>
              <a:gd name="connsiteX2237" fmla="*/ 3387136 w 11855435"/>
              <a:gd name="connsiteY2237" fmla="*/ 3448123 h 3922026"/>
              <a:gd name="connsiteX2238" fmla="*/ 3380183 w 11855435"/>
              <a:gd name="connsiteY2238" fmla="*/ 3441831 h 3922026"/>
              <a:gd name="connsiteX2239" fmla="*/ 3323574 w 11855435"/>
              <a:gd name="connsiteY2239" fmla="*/ 3425497 h 3922026"/>
              <a:gd name="connsiteX2240" fmla="*/ 3308381 w 11855435"/>
              <a:gd name="connsiteY2240" fmla="*/ 3424539 h 3922026"/>
              <a:gd name="connsiteX2241" fmla="*/ 3176787 w 11855435"/>
              <a:gd name="connsiteY2241" fmla="*/ 3369429 h 3922026"/>
              <a:gd name="connsiteX2242" fmla="*/ 3138254 w 11855435"/>
              <a:gd name="connsiteY2242" fmla="*/ 3353169 h 3922026"/>
              <a:gd name="connsiteX2243" fmla="*/ 3112831 w 11855435"/>
              <a:gd name="connsiteY2243" fmla="*/ 3344119 h 3922026"/>
              <a:gd name="connsiteX2244" fmla="*/ 3114515 w 11855435"/>
              <a:gd name="connsiteY2244" fmla="*/ 3335181 h 3922026"/>
              <a:gd name="connsiteX2245" fmla="*/ 3204696 w 11855435"/>
              <a:gd name="connsiteY2245" fmla="*/ 3374912 h 3922026"/>
              <a:gd name="connsiteX2246" fmla="*/ 3207574 w 11855435"/>
              <a:gd name="connsiteY2246" fmla="*/ 3374029 h 3922026"/>
              <a:gd name="connsiteX2247" fmla="*/ 3204296 w 11855435"/>
              <a:gd name="connsiteY2247" fmla="*/ 3372227 h 3922026"/>
              <a:gd name="connsiteX2248" fmla="*/ 3197345 w 11855435"/>
              <a:gd name="connsiteY2248" fmla="*/ 3365936 h 3922026"/>
              <a:gd name="connsiteX2249" fmla="*/ 3202716 w 11855435"/>
              <a:gd name="connsiteY2249" fmla="*/ 3366740 h 3922026"/>
              <a:gd name="connsiteX2250" fmla="*/ 3199826 w 11855435"/>
              <a:gd name="connsiteY2250" fmla="*/ 3364928 h 3922026"/>
              <a:gd name="connsiteX2251" fmla="*/ 3160585 w 11855435"/>
              <a:gd name="connsiteY2251" fmla="*/ 3343868 h 3922026"/>
              <a:gd name="connsiteX2252" fmla="*/ 3112528 w 11855435"/>
              <a:gd name="connsiteY2252" fmla="*/ 3321755 h 3922026"/>
              <a:gd name="connsiteX2253" fmla="*/ 3107464 w 11855435"/>
              <a:gd name="connsiteY2253" fmla="*/ 3319096 h 3922026"/>
              <a:gd name="connsiteX2254" fmla="*/ 3095553 w 11855435"/>
              <a:gd name="connsiteY2254" fmla="*/ 3323821 h 3922026"/>
              <a:gd name="connsiteX2255" fmla="*/ 2830240 w 11855435"/>
              <a:gd name="connsiteY2255" fmla="*/ 3367367 h 3922026"/>
              <a:gd name="connsiteX2256" fmla="*/ 2680103 w 11855435"/>
              <a:gd name="connsiteY2256" fmla="*/ 3396670 h 3922026"/>
              <a:gd name="connsiteX2257" fmla="*/ 2639948 w 11855435"/>
              <a:gd name="connsiteY2257" fmla="*/ 3419676 h 3922026"/>
              <a:gd name="connsiteX2258" fmla="*/ 2644247 w 11855435"/>
              <a:gd name="connsiteY2258" fmla="*/ 3426667 h 3922026"/>
              <a:gd name="connsiteX2259" fmla="*/ 2658397 w 11855435"/>
              <a:gd name="connsiteY2259" fmla="*/ 3447363 h 3922026"/>
              <a:gd name="connsiteX2260" fmla="*/ 2664175 w 11855435"/>
              <a:gd name="connsiteY2260" fmla="*/ 3446977 h 3922026"/>
              <a:gd name="connsiteX2261" fmla="*/ 2705213 w 11855435"/>
              <a:gd name="connsiteY2261" fmla="*/ 3489002 h 3922026"/>
              <a:gd name="connsiteX2262" fmla="*/ 2721684 w 11855435"/>
              <a:gd name="connsiteY2262" fmla="*/ 3507838 h 3922026"/>
              <a:gd name="connsiteX2263" fmla="*/ 2734956 w 11855435"/>
              <a:gd name="connsiteY2263" fmla="*/ 3524974 h 3922026"/>
              <a:gd name="connsiteX2264" fmla="*/ 2738688 w 11855435"/>
              <a:gd name="connsiteY2264" fmla="*/ 3528380 h 3922026"/>
              <a:gd name="connsiteX2265" fmla="*/ 2743249 w 11855435"/>
              <a:gd name="connsiteY2265" fmla="*/ 3525982 h 3922026"/>
              <a:gd name="connsiteX2266" fmla="*/ 2744984 w 11855435"/>
              <a:gd name="connsiteY2266" fmla="*/ 3517123 h 3922026"/>
              <a:gd name="connsiteX2267" fmla="*/ 2753327 w 11855435"/>
              <a:gd name="connsiteY2267" fmla="*/ 3519363 h 3922026"/>
              <a:gd name="connsiteX2268" fmla="*/ 2766189 w 11855435"/>
              <a:gd name="connsiteY2268" fmla="*/ 3535291 h 3922026"/>
              <a:gd name="connsiteX2269" fmla="*/ 2772364 w 11855435"/>
              <a:gd name="connsiteY2269" fmla="*/ 3541777 h 3922026"/>
              <a:gd name="connsiteX2270" fmla="*/ 2784258 w 11855435"/>
              <a:gd name="connsiteY2270" fmla="*/ 3540586 h 3922026"/>
              <a:gd name="connsiteX2271" fmla="*/ 2826569 w 11855435"/>
              <a:gd name="connsiteY2271" fmla="*/ 3587148 h 3922026"/>
              <a:gd name="connsiteX2272" fmla="*/ 3051274 w 11855435"/>
              <a:gd name="connsiteY2272" fmla="*/ 3750439 h 3922026"/>
              <a:gd name="connsiteX2273" fmla="*/ 3083394 w 11855435"/>
              <a:gd name="connsiteY2273" fmla="*/ 3775844 h 3922026"/>
              <a:gd name="connsiteX2274" fmla="*/ 3090868 w 11855435"/>
              <a:gd name="connsiteY2274" fmla="*/ 3805345 h 3922026"/>
              <a:gd name="connsiteX2275" fmla="*/ 3080579 w 11855435"/>
              <a:gd name="connsiteY2275" fmla="*/ 3808359 h 3922026"/>
              <a:gd name="connsiteX2276" fmla="*/ 3076029 w 11855435"/>
              <a:gd name="connsiteY2276" fmla="*/ 3811067 h 3922026"/>
              <a:gd name="connsiteX2277" fmla="*/ 3069812 w 11855435"/>
              <a:gd name="connsiteY2277" fmla="*/ 3808792 h 3922026"/>
              <a:gd name="connsiteX2278" fmla="*/ 3062267 w 11855435"/>
              <a:gd name="connsiteY2278" fmla="*/ 3803828 h 3922026"/>
              <a:gd name="connsiteX2279" fmla="*/ 3062123 w 11855435"/>
              <a:gd name="connsiteY2279" fmla="*/ 3803760 h 3922026"/>
              <a:gd name="connsiteX2280" fmla="*/ 2981629 w 11855435"/>
              <a:gd name="connsiteY2280" fmla="*/ 3760407 h 3922026"/>
              <a:gd name="connsiteX2281" fmla="*/ 2983198 w 11855435"/>
              <a:gd name="connsiteY2281" fmla="*/ 3764219 h 3922026"/>
              <a:gd name="connsiteX2282" fmla="*/ 2981497 w 11855435"/>
              <a:gd name="connsiteY2282" fmla="*/ 3763761 h 3922026"/>
              <a:gd name="connsiteX2283" fmla="*/ 2975178 w 11855435"/>
              <a:gd name="connsiteY2283" fmla="*/ 3759157 h 3922026"/>
              <a:gd name="connsiteX2284" fmla="*/ 2974854 w 11855435"/>
              <a:gd name="connsiteY2284" fmla="*/ 3761979 h 3922026"/>
              <a:gd name="connsiteX2285" fmla="*/ 2981497 w 11855435"/>
              <a:gd name="connsiteY2285" fmla="*/ 3763761 h 3922026"/>
              <a:gd name="connsiteX2286" fmla="*/ 3015188 w 11855435"/>
              <a:gd name="connsiteY2286" fmla="*/ 3788311 h 3922026"/>
              <a:gd name="connsiteX2287" fmla="*/ 3048941 w 11855435"/>
              <a:gd name="connsiteY2287" fmla="*/ 3815785 h 3922026"/>
              <a:gd name="connsiteX2288" fmla="*/ 3059822 w 11855435"/>
              <a:gd name="connsiteY2288" fmla="*/ 3820711 h 3922026"/>
              <a:gd name="connsiteX2289" fmla="*/ 3050189 w 11855435"/>
              <a:gd name="connsiteY2289" fmla="*/ 3826446 h 3922026"/>
              <a:gd name="connsiteX2290" fmla="*/ 3031607 w 11855435"/>
              <a:gd name="connsiteY2290" fmla="*/ 3816945 h 3922026"/>
              <a:gd name="connsiteX2291" fmla="*/ 3037385 w 11855435"/>
              <a:gd name="connsiteY2291" fmla="*/ 3816559 h 3922026"/>
              <a:gd name="connsiteX2292" fmla="*/ 3013004 w 11855435"/>
              <a:gd name="connsiteY2292" fmla="*/ 3804197 h 3922026"/>
              <a:gd name="connsiteX2293" fmla="*/ 3008198 w 11855435"/>
              <a:gd name="connsiteY2293" fmla="*/ 3796123 h 3922026"/>
              <a:gd name="connsiteX2294" fmla="*/ 2960085 w 11855435"/>
              <a:gd name="connsiteY2294" fmla="*/ 3765764 h 3922026"/>
              <a:gd name="connsiteX2295" fmla="*/ 2946288 w 11855435"/>
              <a:gd name="connsiteY2295" fmla="*/ 3761090 h 3922026"/>
              <a:gd name="connsiteX2296" fmla="*/ 2890286 w 11855435"/>
              <a:gd name="connsiteY2296" fmla="*/ 3718317 h 3922026"/>
              <a:gd name="connsiteX2297" fmla="*/ 2860568 w 11855435"/>
              <a:gd name="connsiteY2297" fmla="*/ 3692207 h 3922026"/>
              <a:gd name="connsiteX2298" fmla="*/ 2778107 w 11855435"/>
              <a:gd name="connsiteY2298" fmla="*/ 3640153 h 3922026"/>
              <a:gd name="connsiteX2299" fmla="*/ 2668333 w 11855435"/>
              <a:gd name="connsiteY2299" fmla="*/ 3563877 h 3922026"/>
              <a:gd name="connsiteX2300" fmla="*/ 2651589 w 11855435"/>
              <a:gd name="connsiteY2300" fmla="*/ 3550228 h 3922026"/>
              <a:gd name="connsiteX2301" fmla="*/ 2636355 w 11855435"/>
              <a:gd name="connsiteY2301" fmla="*/ 3553023 h 3922026"/>
              <a:gd name="connsiteX2302" fmla="*/ 2636498 w 11855435"/>
              <a:gd name="connsiteY2302" fmla="*/ 3567575 h 3922026"/>
              <a:gd name="connsiteX2303" fmla="*/ 2760671 w 11855435"/>
              <a:gd name="connsiteY2303" fmla="*/ 3687143 h 3922026"/>
              <a:gd name="connsiteX2304" fmla="*/ 2766634 w 11855435"/>
              <a:gd name="connsiteY2304" fmla="*/ 3700198 h 3922026"/>
              <a:gd name="connsiteX2305" fmla="*/ 2751041 w 11855435"/>
              <a:gd name="connsiteY2305" fmla="*/ 3712065 h 3922026"/>
              <a:gd name="connsiteX2306" fmla="*/ 2687587 w 11855435"/>
              <a:gd name="connsiteY2306" fmla="*/ 3695838 h 3922026"/>
              <a:gd name="connsiteX2307" fmla="*/ 2635920 w 11855435"/>
              <a:gd name="connsiteY2307" fmla="*/ 3691171 h 3922026"/>
              <a:gd name="connsiteX2308" fmla="*/ 2590936 w 11855435"/>
              <a:gd name="connsiteY2308" fmla="*/ 3681419 h 3922026"/>
              <a:gd name="connsiteX2309" fmla="*/ 2508585 w 11855435"/>
              <a:gd name="connsiteY2309" fmla="*/ 3615064 h 3922026"/>
              <a:gd name="connsiteX2310" fmla="*/ 2363357 w 11855435"/>
              <a:gd name="connsiteY2310" fmla="*/ 3499790 h 3922026"/>
              <a:gd name="connsiteX2311" fmla="*/ 2411932 w 11855435"/>
              <a:gd name="connsiteY2311" fmla="*/ 3600643 h 3922026"/>
              <a:gd name="connsiteX2312" fmla="*/ 2497373 w 11855435"/>
              <a:gd name="connsiteY2312" fmla="*/ 3661714 h 3922026"/>
              <a:gd name="connsiteX2313" fmla="*/ 2507936 w 11855435"/>
              <a:gd name="connsiteY2313" fmla="*/ 3685932 h 3922026"/>
              <a:gd name="connsiteX2314" fmla="*/ 2414949 w 11855435"/>
              <a:gd name="connsiteY2314" fmla="*/ 3633534 h 3922026"/>
              <a:gd name="connsiteX2315" fmla="*/ 2432841 w 11855435"/>
              <a:gd name="connsiteY2315" fmla="*/ 3672700 h 3922026"/>
              <a:gd name="connsiteX2316" fmla="*/ 2460364 w 11855435"/>
              <a:gd name="connsiteY2316" fmla="*/ 3686943 h 3922026"/>
              <a:gd name="connsiteX2317" fmla="*/ 2470425 w 11855435"/>
              <a:gd name="connsiteY2317" fmla="*/ 3705679 h 3922026"/>
              <a:gd name="connsiteX2318" fmla="*/ 2448506 w 11855435"/>
              <a:gd name="connsiteY2318" fmla="*/ 3713560 h 3922026"/>
              <a:gd name="connsiteX2319" fmla="*/ 2417535 w 11855435"/>
              <a:gd name="connsiteY2319" fmla="*/ 3713671 h 3922026"/>
              <a:gd name="connsiteX2320" fmla="*/ 2523095 w 11855435"/>
              <a:gd name="connsiteY2320" fmla="*/ 3812212 h 3922026"/>
              <a:gd name="connsiteX2321" fmla="*/ 2602283 w 11855435"/>
              <a:gd name="connsiteY2321" fmla="*/ 3922026 h 3922026"/>
              <a:gd name="connsiteX2322" fmla="*/ 2341721 w 11855435"/>
              <a:gd name="connsiteY2322" fmla="*/ 3718581 h 3922026"/>
              <a:gd name="connsiteX2323" fmla="*/ 2344236 w 11855435"/>
              <a:gd name="connsiteY2323" fmla="*/ 3745989 h 3922026"/>
              <a:gd name="connsiteX2324" fmla="*/ 2315850 w 11855435"/>
              <a:gd name="connsiteY2324" fmla="*/ 3735334 h 3922026"/>
              <a:gd name="connsiteX2325" fmla="*/ 2196060 w 11855435"/>
              <a:gd name="connsiteY2325" fmla="*/ 3650551 h 3922026"/>
              <a:gd name="connsiteX2326" fmla="*/ 2123341 w 11855435"/>
              <a:gd name="connsiteY2326" fmla="*/ 3559276 h 3922026"/>
              <a:gd name="connsiteX2327" fmla="*/ 2064919 w 11855435"/>
              <a:gd name="connsiteY2327" fmla="*/ 3506967 h 3922026"/>
              <a:gd name="connsiteX2328" fmla="*/ 2000317 w 11855435"/>
              <a:gd name="connsiteY2328" fmla="*/ 3465224 h 3922026"/>
              <a:gd name="connsiteX2329" fmla="*/ 1971573 w 11855435"/>
              <a:gd name="connsiteY2329" fmla="*/ 3463639 h 3922026"/>
              <a:gd name="connsiteX2330" fmla="*/ 1955044 w 11855435"/>
              <a:gd name="connsiteY2330" fmla="*/ 3517269 h 3922026"/>
              <a:gd name="connsiteX2331" fmla="*/ 1975021 w 11855435"/>
              <a:gd name="connsiteY2331" fmla="*/ 3540187 h 3922026"/>
              <a:gd name="connsiteX2332" fmla="*/ 1994206 w 11855435"/>
              <a:gd name="connsiteY2332" fmla="*/ 3619421 h 3922026"/>
              <a:gd name="connsiteX2333" fmla="*/ 2045440 w 11855435"/>
              <a:gd name="connsiteY2333" fmla="*/ 3671335 h 3922026"/>
              <a:gd name="connsiteX2334" fmla="*/ 2026614 w 11855435"/>
              <a:gd name="connsiteY2334" fmla="*/ 3673932 h 3922026"/>
              <a:gd name="connsiteX2335" fmla="*/ 1906464 w 11855435"/>
              <a:gd name="connsiteY2335" fmla="*/ 3598220 h 3922026"/>
              <a:gd name="connsiteX2336" fmla="*/ 1900213 w 11855435"/>
              <a:gd name="connsiteY2336" fmla="*/ 3556061 h 3922026"/>
              <a:gd name="connsiteX2337" fmla="*/ 1897052 w 11855435"/>
              <a:gd name="connsiteY2337" fmla="*/ 3508617 h 3922026"/>
              <a:gd name="connsiteX2338" fmla="*/ 1878944 w 11855435"/>
              <a:gd name="connsiteY2338" fmla="*/ 3493074 h 3922026"/>
              <a:gd name="connsiteX2339" fmla="*/ 1875065 w 11855435"/>
              <a:gd name="connsiteY2339" fmla="*/ 3463771 h 3922026"/>
              <a:gd name="connsiteX2340" fmla="*/ 1902803 w 11855435"/>
              <a:gd name="connsiteY2340" fmla="*/ 3454393 h 3922026"/>
              <a:gd name="connsiteX2341" fmla="*/ 1925223 w 11855435"/>
              <a:gd name="connsiteY2341" fmla="*/ 3451993 h 3922026"/>
              <a:gd name="connsiteX2342" fmla="*/ 1927308 w 11855435"/>
              <a:gd name="connsiteY2342" fmla="*/ 3435746 h 3922026"/>
              <a:gd name="connsiteX2343" fmla="*/ 1907114 w 11855435"/>
              <a:gd name="connsiteY2343" fmla="*/ 3436451 h 3922026"/>
              <a:gd name="connsiteX2344" fmla="*/ 1881103 w 11855435"/>
              <a:gd name="connsiteY2344" fmla="*/ 3438651 h 3922026"/>
              <a:gd name="connsiteX2345" fmla="*/ 1849339 w 11855435"/>
              <a:gd name="connsiteY2345" fmla="*/ 3404175 h 3922026"/>
              <a:gd name="connsiteX2346" fmla="*/ 1813986 w 11855435"/>
              <a:gd name="connsiteY2346" fmla="*/ 3369501 h 3922026"/>
              <a:gd name="connsiteX2347" fmla="*/ 1811757 w 11855435"/>
              <a:gd name="connsiteY2347" fmla="*/ 3371197 h 3922026"/>
              <a:gd name="connsiteX2348" fmla="*/ 1573035 w 11855435"/>
              <a:gd name="connsiteY2348" fmla="*/ 3379848 h 3922026"/>
              <a:gd name="connsiteX2349" fmla="*/ 1482204 w 11855435"/>
              <a:gd name="connsiteY2349" fmla="*/ 3363931 h 3922026"/>
              <a:gd name="connsiteX2350" fmla="*/ 1456190 w 11855435"/>
              <a:gd name="connsiteY2350" fmla="*/ 3366132 h 3922026"/>
              <a:gd name="connsiteX2351" fmla="*/ 1348183 w 11855435"/>
              <a:gd name="connsiteY2351" fmla="*/ 3383811 h 3922026"/>
              <a:gd name="connsiteX2352" fmla="*/ 1267701 w 11855435"/>
              <a:gd name="connsiteY2352" fmla="*/ 3324831 h 3922026"/>
              <a:gd name="connsiteX2353" fmla="*/ 1289188 w 11855435"/>
              <a:gd name="connsiteY2353" fmla="*/ 3273292 h 3922026"/>
              <a:gd name="connsiteX2354" fmla="*/ 1428960 w 11855435"/>
              <a:gd name="connsiteY2354" fmla="*/ 3199187 h 3922026"/>
              <a:gd name="connsiteX2355" fmla="*/ 1442227 w 11855435"/>
              <a:gd name="connsiteY2355" fmla="*/ 3196056 h 3922026"/>
              <a:gd name="connsiteX2356" fmla="*/ 1445679 w 11855435"/>
              <a:gd name="connsiteY2356" fmla="*/ 3191720 h 3922026"/>
              <a:gd name="connsiteX2357" fmla="*/ 1445034 w 11855435"/>
              <a:gd name="connsiteY2357" fmla="*/ 3191673 h 3922026"/>
              <a:gd name="connsiteX2358" fmla="*/ 1324417 w 11855435"/>
              <a:gd name="connsiteY2358" fmla="*/ 3200665 h 3922026"/>
              <a:gd name="connsiteX2359" fmla="*/ 1267398 w 11855435"/>
              <a:gd name="connsiteY2359" fmla="*/ 3202392 h 3922026"/>
              <a:gd name="connsiteX2360" fmla="*/ 1214319 w 11855435"/>
              <a:gd name="connsiteY2360" fmla="*/ 3206761 h 3922026"/>
              <a:gd name="connsiteX2361" fmla="*/ 1214209 w 11855435"/>
              <a:gd name="connsiteY2361" fmla="*/ 3206736 h 3922026"/>
              <a:gd name="connsiteX2362" fmla="*/ 1210114 w 11855435"/>
              <a:gd name="connsiteY2362" fmla="*/ 3207107 h 3922026"/>
              <a:gd name="connsiteX2363" fmla="*/ 1214319 w 11855435"/>
              <a:gd name="connsiteY2363" fmla="*/ 3206761 h 3922026"/>
              <a:gd name="connsiteX2364" fmla="*/ 1220174 w 11855435"/>
              <a:gd name="connsiteY2364" fmla="*/ 3208166 h 3922026"/>
              <a:gd name="connsiteX2365" fmla="*/ 1209760 w 11855435"/>
              <a:gd name="connsiteY2365" fmla="*/ 3211087 h 3922026"/>
              <a:gd name="connsiteX2366" fmla="*/ 1205665 w 11855435"/>
              <a:gd name="connsiteY2366" fmla="*/ 3211459 h 3922026"/>
              <a:gd name="connsiteX2367" fmla="*/ 1207534 w 11855435"/>
              <a:gd name="connsiteY2367" fmla="*/ 3213264 h 3922026"/>
              <a:gd name="connsiteX2368" fmla="*/ 1313290 w 11855435"/>
              <a:gd name="connsiteY2368" fmla="*/ 3211548 h 3922026"/>
              <a:gd name="connsiteX2369" fmla="*/ 1308485 w 11855435"/>
              <a:gd name="connsiteY2369" fmla="*/ 3219881 h 3922026"/>
              <a:gd name="connsiteX2370" fmla="*/ 1280178 w 11855435"/>
              <a:gd name="connsiteY2370" fmla="*/ 3218505 h 3922026"/>
              <a:gd name="connsiteX2371" fmla="*/ 1235489 w 11855435"/>
              <a:gd name="connsiteY2371" fmla="*/ 3218620 h 3922026"/>
              <a:gd name="connsiteX2372" fmla="*/ 1083175 w 11855435"/>
              <a:gd name="connsiteY2372" fmla="*/ 3218645 h 3922026"/>
              <a:gd name="connsiteX2373" fmla="*/ 1069375 w 11855435"/>
              <a:gd name="connsiteY2373" fmla="*/ 3213979 h 3922026"/>
              <a:gd name="connsiteX2374" fmla="*/ 1009019 w 11855435"/>
              <a:gd name="connsiteY2374" fmla="*/ 3207620 h 3922026"/>
              <a:gd name="connsiteX2375" fmla="*/ 998602 w 11855435"/>
              <a:gd name="connsiteY2375" fmla="*/ 3210541 h 3922026"/>
              <a:gd name="connsiteX2376" fmla="*/ 970648 w 11855435"/>
              <a:gd name="connsiteY2376" fmla="*/ 3205185 h 3922026"/>
              <a:gd name="connsiteX2377" fmla="*/ 974390 w 11855435"/>
              <a:gd name="connsiteY2377" fmla="*/ 3208794 h 3922026"/>
              <a:gd name="connsiteX2378" fmla="*/ 953013 w 11855435"/>
              <a:gd name="connsiteY2378" fmla="*/ 3204770 h 3922026"/>
              <a:gd name="connsiteX2379" fmla="*/ 951205 w 11855435"/>
              <a:gd name="connsiteY2379" fmla="*/ 3195164 h 3922026"/>
              <a:gd name="connsiteX2380" fmla="*/ 963168 w 11855435"/>
              <a:gd name="connsiteY2380" fmla="*/ 3197969 h 3922026"/>
              <a:gd name="connsiteX2381" fmla="*/ 1010883 w 11855435"/>
              <a:gd name="connsiteY2381" fmla="*/ 3198073 h 3922026"/>
              <a:gd name="connsiteX2382" fmla="*/ 1056013 w 11855435"/>
              <a:gd name="connsiteY2382" fmla="*/ 3200204 h 3922026"/>
              <a:gd name="connsiteX2383" fmla="*/ 1062250 w 11855435"/>
              <a:gd name="connsiteY2383" fmla="*/ 3202782 h 3922026"/>
              <a:gd name="connsiteX2384" fmla="*/ 1064475 w 11855435"/>
              <a:gd name="connsiteY2384" fmla="*/ 3200605 h 3922026"/>
              <a:gd name="connsiteX2385" fmla="*/ 1056013 w 11855435"/>
              <a:gd name="connsiteY2385" fmla="*/ 3200204 h 3922026"/>
              <a:gd name="connsiteX2386" fmla="*/ 1054414 w 11855435"/>
              <a:gd name="connsiteY2386" fmla="*/ 3199545 h 3922026"/>
              <a:gd name="connsiteX2387" fmla="*/ 1060734 w 11855435"/>
              <a:gd name="connsiteY2387" fmla="*/ 3196997 h 3922026"/>
              <a:gd name="connsiteX2388" fmla="*/ 1062960 w 11855435"/>
              <a:gd name="connsiteY2388" fmla="*/ 3194819 h 3922026"/>
              <a:gd name="connsiteX2389" fmla="*/ 1040760 w 11855435"/>
              <a:gd name="connsiteY2389" fmla="*/ 3191137 h 3922026"/>
              <a:gd name="connsiteX2390" fmla="*/ 1026684 w 11855435"/>
              <a:gd name="connsiteY2390" fmla="*/ 3191548 h 3922026"/>
              <a:gd name="connsiteX2391" fmla="*/ 975878 w 11855435"/>
              <a:gd name="connsiteY2391" fmla="*/ 3183291 h 3922026"/>
              <a:gd name="connsiteX2392" fmla="*/ 974273 w 11855435"/>
              <a:gd name="connsiteY2392" fmla="*/ 3182734 h 3922026"/>
              <a:gd name="connsiteX2393" fmla="*/ 954526 w 11855435"/>
              <a:gd name="connsiteY2393" fmla="*/ 3180986 h 3922026"/>
              <a:gd name="connsiteX2394" fmla="*/ 948161 w 11855435"/>
              <a:gd name="connsiteY2394" fmla="*/ 3179000 h 3922026"/>
              <a:gd name="connsiteX2395" fmla="*/ 945673 w 11855435"/>
              <a:gd name="connsiteY2395" fmla="*/ 3165770 h 3922026"/>
              <a:gd name="connsiteX2396" fmla="*/ 960667 w 11855435"/>
              <a:gd name="connsiteY2396" fmla="*/ 3168194 h 3922026"/>
              <a:gd name="connsiteX2397" fmla="*/ 960859 w 11855435"/>
              <a:gd name="connsiteY2397" fmla="*/ 3162465 h 3922026"/>
              <a:gd name="connsiteX2398" fmla="*/ 951302 w 11855435"/>
              <a:gd name="connsiteY2398" fmla="*/ 3149213 h 3922026"/>
              <a:gd name="connsiteX2399" fmla="*/ 942681 w 11855435"/>
              <a:gd name="connsiteY2399" fmla="*/ 3094195 h 3922026"/>
              <a:gd name="connsiteX2400" fmla="*/ 946634 w 11855435"/>
              <a:gd name="connsiteY2400" fmla="*/ 3085324 h 3922026"/>
              <a:gd name="connsiteX2401" fmla="*/ 1011956 w 11855435"/>
              <a:gd name="connsiteY2401" fmla="*/ 3018021 h 3922026"/>
              <a:gd name="connsiteX2402" fmla="*/ 1029420 w 11855435"/>
              <a:gd name="connsiteY2402" fmla="*/ 3013530 h 3922026"/>
              <a:gd name="connsiteX2403" fmla="*/ 1059314 w 11855435"/>
              <a:gd name="connsiteY2403" fmla="*/ 2949729 h 3922026"/>
              <a:gd name="connsiteX2404" fmla="*/ 1054356 w 11855435"/>
              <a:gd name="connsiteY2404" fmla="*/ 2947638 h 3922026"/>
              <a:gd name="connsiteX2405" fmla="*/ 960938 w 11855435"/>
              <a:gd name="connsiteY2405" fmla="*/ 2942485 h 3922026"/>
              <a:gd name="connsiteX2406" fmla="*/ 894897 w 11855435"/>
              <a:gd name="connsiteY2406" fmla="*/ 2937026 h 3922026"/>
              <a:gd name="connsiteX2407" fmla="*/ 842581 w 11855435"/>
              <a:gd name="connsiteY2407" fmla="*/ 3003227 h 3922026"/>
              <a:gd name="connsiteX2408" fmla="*/ 826844 w 11855435"/>
              <a:gd name="connsiteY2408" fmla="*/ 3000541 h 3922026"/>
              <a:gd name="connsiteX2409" fmla="*/ 838845 w 11855435"/>
              <a:gd name="connsiteY2409" fmla="*/ 2988476 h 3922026"/>
              <a:gd name="connsiteX2410" fmla="*/ 861123 w 11855435"/>
              <a:gd name="connsiteY2410" fmla="*/ 2971525 h 3922026"/>
              <a:gd name="connsiteX2411" fmla="*/ 837336 w 11855435"/>
              <a:gd name="connsiteY2411" fmla="*/ 2972031 h 3922026"/>
              <a:gd name="connsiteX2412" fmla="*/ 755629 w 11855435"/>
              <a:gd name="connsiteY2412" fmla="*/ 3016612 h 3922026"/>
              <a:gd name="connsiteX2413" fmla="*/ 670761 w 11855435"/>
              <a:gd name="connsiteY2413" fmla="*/ 3013749 h 3922026"/>
              <a:gd name="connsiteX2414" fmla="*/ 650067 w 11855435"/>
              <a:gd name="connsiteY2414" fmla="*/ 3008972 h 3922026"/>
              <a:gd name="connsiteX2415" fmla="*/ 597393 w 11855435"/>
              <a:gd name="connsiteY2415" fmla="*/ 2993341 h 3922026"/>
              <a:gd name="connsiteX2416" fmla="*/ 631600 w 11855435"/>
              <a:gd name="connsiteY2416" fmla="*/ 2911598 h 3922026"/>
              <a:gd name="connsiteX2417" fmla="*/ 816572 w 11855435"/>
              <a:gd name="connsiteY2417" fmla="*/ 2823624 h 3922026"/>
              <a:gd name="connsiteX2418" fmla="*/ 850779 w 11855435"/>
              <a:gd name="connsiteY2418" fmla="*/ 2832782 h 3922026"/>
              <a:gd name="connsiteX2419" fmla="*/ 825914 w 11855435"/>
              <a:gd name="connsiteY2419" fmla="*/ 2860500 h 3922026"/>
              <a:gd name="connsiteX2420" fmla="*/ 791994 w 11855435"/>
              <a:gd name="connsiteY2420" fmla="*/ 2880446 h 3922026"/>
              <a:gd name="connsiteX2421" fmla="*/ 944699 w 11855435"/>
              <a:gd name="connsiteY2421" fmla="*/ 2843417 h 3922026"/>
              <a:gd name="connsiteX2422" fmla="*/ 885487 w 11855435"/>
              <a:gd name="connsiteY2422" fmla="*/ 2847423 h 3922026"/>
              <a:gd name="connsiteX2423" fmla="*/ 867020 w 11855435"/>
              <a:gd name="connsiteY2423" fmla="*/ 2840950 h 3922026"/>
              <a:gd name="connsiteX2424" fmla="*/ 871691 w 11855435"/>
              <a:gd name="connsiteY2424" fmla="*/ 2813937 h 3922026"/>
              <a:gd name="connsiteX2425" fmla="*/ 889655 w 11855435"/>
              <a:gd name="connsiteY2425" fmla="*/ 2814928 h 3922026"/>
              <a:gd name="connsiteX2426" fmla="*/ 915166 w 11855435"/>
              <a:gd name="connsiteY2426" fmla="*/ 2807244 h 3922026"/>
              <a:gd name="connsiteX2427" fmla="*/ 965038 w 11855435"/>
              <a:gd name="connsiteY2427" fmla="*/ 2766362 h 3922026"/>
              <a:gd name="connsiteX2428" fmla="*/ 984872 w 11855435"/>
              <a:gd name="connsiteY2428" fmla="*/ 2774728 h 3922026"/>
              <a:gd name="connsiteX2429" fmla="*/ 1002837 w 11855435"/>
              <a:gd name="connsiteY2429" fmla="*/ 2775718 h 3922026"/>
              <a:gd name="connsiteX2430" fmla="*/ 1041285 w 11855435"/>
              <a:gd name="connsiteY2430" fmla="*/ 2714207 h 3922026"/>
              <a:gd name="connsiteX2431" fmla="*/ 1040781 w 11855435"/>
              <a:gd name="connsiteY2431" fmla="*/ 2708725 h 3922026"/>
              <a:gd name="connsiteX2432" fmla="*/ 1014912 w 11855435"/>
              <a:gd name="connsiteY2432" fmla="*/ 2725479 h 3922026"/>
              <a:gd name="connsiteX2433" fmla="*/ 994719 w 11855435"/>
              <a:gd name="connsiteY2433" fmla="*/ 2726183 h 3922026"/>
              <a:gd name="connsiteX2434" fmla="*/ 1000396 w 11855435"/>
              <a:gd name="connsiteY2434" fmla="*/ 2710134 h 3922026"/>
              <a:gd name="connsiteX2435" fmla="*/ 1090511 w 11855435"/>
              <a:gd name="connsiteY2435" fmla="*/ 2653290 h 3922026"/>
              <a:gd name="connsiteX2436" fmla="*/ 1006004 w 11855435"/>
              <a:gd name="connsiteY2436" fmla="*/ 2641357 h 3922026"/>
              <a:gd name="connsiteX2437" fmla="*/ 989906 w 11855435"/>
              <a:gd name="connsiteY2437" fmla="*/ 2647743 h 3922026"/>
              <a:gd name="connsiteX2438" fmla="*/ 916966 w 11855435"/>
              <a:gd name="connsiteY2438" fmla="*/ 2670990 h 3922026"/>
              <a:gd name="connsiteX2439" fmla="*/ 783881 w 11855435"/>
              <a:gd name="connsiteY2439" fmla="*/ 2649106 h 3922026"/>
              <a:gd name="connsiteX2440" fmla="*/ 772313 w 11855435"/>
              <a:gd name="connsiteY2440" fmla="*/ 2613926 h 3922026"/>
              <a:gd name="connsiteX2441" fmla="*/ 841948 w 11855435"/>
              <a:gd name="connsiteY2441" fmla="*/ 2528681 h 3922026"/>
              <a:gd name="connsiteX2442" fmla="*/ 867532 w 11855435"/>
              <a:gd name="connsiteY2442" fmla="*/ 2482824 h 3922026"/>
              <a:gd name="connsiteX2443" fmla="*/ 918267 w 11855435"/>
              <a:gd name="connsiteY2443" fmla="*/ 2438351 h 3922026"/>
              <a:gd name="connsiteX2444" fmla="*/ 963323 w 11855435"/>
              <a:gd name="connsiteY2444" fmla="*/ 2409930 h 3922026"/>
              <a:gd name="connsiteX2445" fmla="*/ 923514 w 11855435"/>
              <a:gd name="connsiteY2445" fmla="*/ 2378646 h 3922026"/>
              <a:gd name="connsiteX2446" fmla="*/ 781375 w 11855435"/>
              <a:gd name="connsiteY2446" fmla="*/ 2348990 h 3922026"/>
              <a:gd name="connsiteX2447" fmla="*/ 773901 w 11855435"/>
              <a:gd name="connsiteY2447" fmla="*/ 2319490 h 3922026"/>
              <a:gd name="connsiteX2448" fmla="*/ 781806 w 11855435"/>
              <a:gd name="connsiteY2448" fmla="*/ 2301746 h 3922026"/>
              <a:gd name="connsiteX2449" fmla="*/ 841452 w 11855435"/>
              <a:gd name="connsiteY2449" fmla="*/ 2250493 h 3922026"/>
              <a:gd name="connsiteX2450" fmla="*/ 959447 w 11855435"/>
              <a:gd name="connsiteY2450" fmla="*/ 2289725 h 3922026"/>
              <a:gd name="connsiteX2451" fmla="*/ 987688 w 11855435"/>
              <a:gd name="connsiteY2451" fmla="*/ 2285828 h 3922026"/>
              <a:gd name="connsiteX2452" fmla="*/ 1026492 w 11855435"/>
              <a:gd name="connsiteY2452" fmla="*/ 2306149 h 3922026"/>
              <a:gd name="connsiteX2453" fmla="*/ 1037416 w 11855435"/>
              <a:gd name="connsiteY2453" fmla="*/ 2321295 h 3922026"/>
              <a:gd name="connsiteX2454" fmla="*/ 1051644 w 11855435"/>
              <a:gd name="connsiteY2454" fmla="*/ 2307537 h 3922026"/>
              <a:gd name="connsiteX2455" fmla="*/ 1073059 w 11855435"/>
              <a:gd name="connsiteY2455" fmla="*/ 2294172 h 3922026"/>
              <a:gd name="connsiteX2456" fmla="*/ 1090378 w 11855435"/>
              <a:gd name="connsiteY2456" fmla="*/ 2275129 h 3922026"/>
              <a:gd name="connsiteX2457" fmla="*/ 1147867 w 11855435"/>
              <a:gd name="connsiteY2457" fmla="*/ 2278300 h 3922026"/>
              <a:gd name="connsiteX2458" fmla="*/ 1178191 w 11855435"/>
              <a:gd name="connsiteY2458" fmla="*/ 2258155 h 3922026"/>
              <a:gd name="connsiteX2459" fmla="*/ 1158934 w 11855435"/>
              <a:gd name="connsiteY2459" fmla="*/ 2217097 h 3922026"/>
              <a:gd name="connsiteX2460" fmla="*/ 1095481 w 11855435"/>
              <a:gd name="connsiteY2460" fmla="*/ 2200871 h 3922026"/>
              <a:gd name="connsiteX2461" fmla="*/ 984098 w 11855435"/>
              <a:gd name="connsiteY2461" fmla="*/ 2194728 h 3922026"/>
              <a:gd name="connsiteX2462" fmla="*/ 847921 w 11855435"/>
              <a:gd name="connsiteY2462" fmla="*/ 2178129 h 3922026"/>
              <a:gd name="connsiteX2463" fmla="*/ 831179 w 11855435"/>
              <a:gd name="connsiteY2463" fmla="*/ 2164478 h 3922026"/>
              <a:gd name="connsiteX2464" fmla="*/ 824054 w 11855435"/>
              <a:gd name="connsiteY2464" fmla="*/ 2158409 h 3922026"/>
              <a:gd name="connsiteX2465" fmla="*/ 805283 w 11855435"/>
              <a:gd name="connsiteY2465" fmla="*/ 2158979 h 3922026"/>
              <a:gd name="connsiteX2466" fmla="*/ 800207 w 11855435"/>
              <a:gd name="connsiteY2466" fmla="*/ 2164589 h 3922026"/>
              <a:gd name="connsiteX2467" fmla="*/ 790819 w 11855435"/>
              <a:gd name="connsiteY2467" fmla="*/ 2169211 h 3922026"/>
              <a:gd name="connsiteX2468" fmla="*/ 821552 w 11855435"/>
              <a:gd name="connsiteY2468" fmla="*/ 2169032 h 3922026"/>
              <a:gd name="connsiteX2469" fmla="*/ 816747 w 11855435"/>
              <a:gd name="connsiteY2469" fmla="*/ 2177365 h 3922026"/>
              <a:gd name="connsiteX2470" fmla="*/ 788439 w 11855435"/>
              <a:gd name="connsiteY2470" fmla="*/ 2175990 h 3922026"/>
              <a:gd name="connsiteX2471" fmla="*/ 743751 w 11855435"/>
              <a:gd name="connsiteY2471" fmla="*/ 2176105 h 3922026"/>
              <a:gd name="connsiteX2472" fmla="*/ 591435 w 11855435"/>
              <a:gd name="connsiteY2472" fmla="*/ 2176130 h 3922026"/>
              <a:gd name="connsiteX2473" fmla="*/ 577637 w 11855435"/>
              <a:gd name="connsiteY2473" fmla="*/ 2171463 h 3922026"/>
              <a:gd name="connsiteX2474" fmla="*/ 517278 w 11855435"/>
              <a:gd name="connsiteY2474" fmla="*/ 2165103 h 3922026"/>
              <a:gd name="connsiteX2475" fmla="*/ 506865 w 11855435"/>
              <a:gd name="connsiteY2475" fmla="*/ 2168026 h 3922026"/>
              <a:gd name="connsiteX2476" fmla="*/ 478909 w 11855435"/>
              <a:gd name="connsiteY2476" fmla="*/ 2162670 h 3922026"/>
              <a:gd name="connsiteX2477" fmla="*/ 482650 w 11855435"/>
              <a:gd name="connsiteY2477" fmla="*/ 2166278 h 3922026"/>
              <a:gd name="connsiteX2478" fmla="*/ 461274 w 11855435"/>
              <a:gd name="connsiteY2478" fmla="*/ 2162254 h 3922026"/>
              <a:gd name="connsiteX2479" fmla="*/ 459466 w 11855435"/>
              <a:gd name="connsiteY2479" fmla="*/ 2152648 h 3922026"/>
              <a:gd name="connsiteX2480" fmla="*/ 471429 w 11855435"/>
              <a:gd name="connsiteY2480" fmla="*/ 2155453 h 3922026"/>
              <a:gd name="connsiteX2481" fmla="*/ 519144 w 11855435"/>
              <a:gd name="connsiteY2481" fmla="*/ 2155558 h 3922026"/>
              <a:gd name="connsiteX2482" fmla="*/ 564274 w 11855435"/>
              <a:gd name="connsiteY2482" fmla="*/ 2157690 h 3922026"/>
              <a:gd name="connsiteX2483" fmla="*/ 570512 w 11855435"/>
              <a:gd name="connsiteY2483" fmla="*/ 2160265 h 3922026"/>
              <a:gd name="connsiteX2484" fmla="*/ 572736 w 11855435"/>
              <a:gd name="connsiteY2484" fmla="*/ 2158088 h 3922026"/>
              <a:gd name="connsiteX2485" fmla="*/ 564274 w 11855435"/>
              <a:gd name="connsiteY2485" fmla="*/ 2157690 h 3922026"/>
              <a:gd name="connsiteX2486" fmla="*/ 562675 w 11855435"/>
              <a:gd name="connsiteY2486" fmla="*/ 2157029 h 3922026"/>
              <a:gd name="connsiteX2487" fmla="*/ 568995 w 11855435"/>
              <a:gd name="connsiteY2487" fmla="*/ 2154480 h 3922026"/>
              <a:gd name="connsiteX2488" fmla="*/ 571222 w 11855435"/>
              <a:gd name="connsiteY2488" fmla="*/ 2152303 h 3922026"/>
              <a:gd name="connsiteX2489" fmla="*/ 462787 w 11855435"/>
              <a:gd name="connsiteY2489" fmla="*/ 2138471 h 3922026"/>
              <a:gd name="connsiteX2490" fmla="*/ 456423 w 11855435"/>
              <a:gd name="connsiteY2490" fmla="*/ 2136486 h 3922026"/>
              <a:gd name="connsiteX2491" fmla="*/ 453934 w 11855435"/>
              <a:gd name="connsiteY2491" fmla="*/ 2123254 h 3922026"/>
              <a:gd name="connsiteX2492" fmla="*/ 487698 w 11855435"/>
              <a:gd name="connsiteY2492" fmla="*/ 2128714 h 3922026"/>
              <a:gd name="connsiteX2493" fmla="*/ 451396 w 11855435"/>
              <a:gd name="connsiteY2493" fmla="*/ 2116263 h 3922026"/>
              <a:gd name="connsiteX2494" fmla="*/ 420783 w 11855435"/>
              <a:gd name="connsiteY2494" fmla="*/ 2107303 h 3922026"/>
              <a:gd name="connsiteX2495" fmla="*/ 437456 w 11855435"/>
              <a:gd name="connsiteY2495" fmla="*/ 2068226 h 3922026"/>
              <a:gd name="connsiteX2496" fmla="*/ 501054 w 11855435"/>
              <a:gd name="connsiteY2496" fmla="*/ 2008102 h 3922026"/>
              <a:gd name="connsiteX2497" fmla="*/ 572772 w 11855435"/>
              <a:gd name="connsiteY2497" fmla="*/ 1997512 h 3922026"/>
              <a:gd name="connsiteX2498" fmla="*/ 594833 w 11855435"/>
              <a:gd name="connsiteY2498" fmla="*/ 2004183 h 3922026"/>
              <a:gd name="connsiteX2499" fmla="*/ 652464 w 11855435"/>
              <a:gd name="connsiteY2499" fmla="*/ 2021906 h 3922026"/>
              <a:gd name="connsiteX2500" fmla="*/ 682791 w 11855435"/>
              <a:gd name="connsiteY2500" fmla="*/ 2001762 h 3922026"/>
              <a:gd name="connsiteX2501" fmla="*/ 697020 w 11855435"/>
              <a:gd name="connsiteY2501" fmla="*/ 1988002 h 3922026"/>
              <a:gd name="connsiteX2502" fmla="*/ 705714 w 11855435"/>
              <a:gd name="connsiteY2502" fmla="*/ 2004843 h 3922026"/>
              <a:gd name="connsiteX2503" fmla="*/ 737331 w 11855435"/>
              <a:gd name="connsiteY2503" fmla="*/ 2024768 h 3922026"/>
              <a:gd name="connsiteX2504" fmla="*/ 891546 w 11855435"/>
              <a:gd name="connsiteY2504" fmla="*/ 2004183 h 3922026"/>
              <a:gd name="connsiteX2505" fmla="*/ 959168 w 11855435"/>
              <a:gd name="connsiteY2505" fmla="*/ 1987914 h 3922026"/>
              <a:gd name="connsiteX2506" fmla="*/ 967575 w 11855435"/>
              <a:gd name="connsiteY2506" fmla="*/ 1975652 h 3922026"/>
              <a:gd name="connsiteX2507" fmla="*/ 955647 w 11855435"/>
              <a:gd name="connsiteY2507" fmla="*/ 1949541 h 3922026"/>
              <a:gd name="connsiteX2508" fmla="*/ 933227 w 11855435"/>
              <a:gd name="connsiteY2508" fmla="*/ 1951941 h 3922026"/>
              <a:gd name="connsiteX2509" fmla="*/ 896075 w 11855435"/>
              <a:gd name="connsiteY2509" fmla="*/ 1962618 h 3922026"/>
              <a:gd name="connsiteX2510" fmla="*/ 764354 w 11855435"/>
              <a:gd name="connsiteY2510" fmla="*/ 1942629 h 3922026"/>
              <a:gd name="connsiteX2511" fmla="*/ 744880 w 11855435"/>
              <a:gd name="connsiteY2511" fmla="*/ 1925191 h 3922026"/>
              <a:gd name="connsiteX2512" fmla="*/ 706938 w 11855435"/>
              <a:gd name="connsiteY2512" fmla="*/ 1901282 h 3922026"/>
              <a:gd name="connsiteX2513" fmla="*/ 677764 w 11855435"/>
              <a:gd name="connsiteY2513" fmla="*/ 1856040 h 3922026"/>
              <a:gd name="connsiteX2514" fmla="*/ 668207 w 11855435"/>
              <a:gd name="connsiteY2514" fmla="*/ 1842787 h 3922026"/>
              <a:gd name="connsiteX2515" fmla="*/ 627706 w 11855435"/>
              <a:gd name="connsiteY2515" fmla="*/ 1837462 h 3922026"/>
              <a:gd name="connsiteX2516" fmla="*/ 613040 w 11855435"/>
              <a:gd name="connsiteY2516" fmla="*/ 1836751 h 3922026"/>
              <a:gd name="connsiteX2517" fmla="*/ 568352 w 11855435"/>
              <a:gd name="connsiteY2517" fmla="*/ 1836864 h 3922026"/>
              <a:gd name="connsiteX2518" fmla="*/ 416036 w 11855435"/>
              <a:gd name="connsiteY2518" fmla="*/ 1836890 h 3922026"/>
              <a:gd name="connsiteX2519" fmla="*/ 402237 w 11855435"/>
              <a:gd name="connsiteY2519" fmla="*/ 1832223 h 3922026"/>
              <a:gd name="connsiteX2520" fmla="*/ 341880 w 11855435"/>
              <a:gd name="connsiteY2520" fmla="*/ 1825865 h 3922026"/>
              <a:gd name="connsiteX2521" fmla="*/ 331465 w 11855435"/>
              <a:gd name="connsiteY2521" fmla="*/ 1828786 h 3922026"/>
              <a:gd name="connsiteX2522" fmla="*/ 303511 w 11855435"/>
              <a:gd name="connsiteY2522" fmla="*/ 1823430 h 3922026"/>
              <a:gd name="connsiteX2523" fmla="*/ 307250 w 11855435"/>
              <a:gd name="connsiteY2523" fmla="*/ 1827039 h 3922026"/>
              <a:gd name="connsiteX2524" fmla="*/ 285875 w 11855435"/>
              <a:gd name="connsiteY2524" fmla="*/ 1823013 h 3922026"/>
              <a:gd name="connsiteX2525" fmla="*/ 284067 w 11855435"/>
              <a:gd name="connsiteY2525" fmla="*/ 1813408 h 3922026"/>
              <a:gd name="connsiteX2526" fmla="*/ 296030 w 11855435"/>
              <a:gd name="connsiteY2526" fmla="*/ 1816213 h 3922026"/>
              <a:gd name="connsiteX2527" fmla="*/ 343745 w 11855435"/>
              <a:gd name="connsiteY2527" fmla="*/ 1816319 h 3922026"/>
              <a:gd name="connsiteX2528" fmla="*/ 388875 w 11855435"/>
              <a:gd name="connsiteY2528" fmla="*/ 1818450 h 3922026"/>
              <a:gd name="connsiteX2529" fmla="*/ 395112 w 11855435"/>
              <a:gd name="connsiteY2529" fmla="*/ 1821026 h 3922026"/>
              <a:gd name="connsiteX2530" fmla="*/ 397336 w 11855435"/>
              <a:gd name="connsiteY2530" fmla="*/ 1818850 h 3922026"/>
              <a:gd name="connsiteX2531" fmla="*/ 388875 w 11855435"/>
              <a:gd name="connsiteY2531" fmla="*/ 1818450 h 3922026"/>
              <a:gd name="connsiteX2532" fmla="*/ 387277 w 11855435"/>
              <a:gd name="connsiteY2532" fmla="*/ 1817788 h 3922026"/>
              <a:gd name="connsiteX2533" fmla="*/ 393597 w 11855435"/>
              <a:gd name="connsiteY2533" fmla="*/ 1815242 h 3922026"/>
              <a:gd name="connsiteX2534" fmla="*/ 395172 w 11855435"/>
              <a:gd name="connsiteY2534" fmla="*/ 1813701 h 3922026"/>
              <a:gd name="connsiteX2535" fmla="*/ 374800 w 11855435"/>
              <a:gd name="connsiteY2535" fmla="*/ 1813881 h 3922026"/>
              <a:gd name="connsiteX2536" fmla="*/ 239487 w 11855435"/>
              <a:gd name="connsiteY2536" fmla="*/ 1793693 h 3922026"/>
              <a:gd name="connsiteX2537" fmla="*/ 201832 w 11855435"/>
              <a:gd name="connsiteY2537" fmla="*/ 1798888 h 3922026"/>
              <a:gd name="connsiteX2538" fmla="*/ 159075 w 11855435"/>
              <a:gd name="connsiteY2538" fmla="*/ 1787440 h 3922026"/>
              <a:gd name="connsiteX2539" fmla="*/ 141972 w 11855435"/>
              <a:gd name="connsiteY2539" fmla="*/ 1782861 h 3922026"/>
              <a:gd name="connsiteX2540" fmla="*/ 70758 w 11855435"/>
              <a:gd name="connsiteY2540" fmla="*/ 1798930 h 3922026"/>
              <a:gd name="connsiteX2541" fmla="*/ 21319 w 11855435"/>
              <a:gd name="connsiteY2541" fmla="*/ 1792568 h 3922026"/>
              <a:gd name="connsiteX2542" fmla="*/ 16433 w 11855435"/>
              <a:gd name="connsiteY2542" fmla="*/ 1752303 h 3922026"/>
              <a:gd name="connsiteX2543" fmla="*/ 27931 w 11855435"/>
              <a:gd name="connsiteY2543" fmla="*/ 1734756 h 3922026"/>
              <a:gd name="connsiteX2544" fmla="*/ 71336 w 11855435"/>
              <a:gd name="connsiteY2544" fmla="*/ 1675336 h 3922026"/>
              <a:gd name="connsiteX2545" fmla="*/ 98670 w 11855435"/>
              <a:gd name="connsiteY2545" fmla="*/ 1671478 h 3922026"/>
              <a:gd name="connsiteX2546" fmla="*/ 98376 w 11855435"/>
              <a:gd name="connsiteY2546" fmla="*/ 1668059 h 3922026"/>
              <a:gd name="connsiteX2547" fmla="*/ 105525 w 11855435"/>
              <a:gd name="connsiteY2547" fmla="*/ 1670510 h 3922026"/>
              <a:gd name="connsiteX2548" fmla="*/ 119568 w 11855435"/>
              <a:gd name="connsiteY2548" fmla="*/ 1668529 h 3922026"/>
              <a:gd name="connsiteX2549" fmla="*/ 108416 w 11855435"/>
              <a:gd name="connsiteY2549" fmla="*/ 1665265 h 3922026"/>
              <a:gd name="connsiteX2550" fmla="*/ 107568 w 11855435"/>
              <a:gd name="connsiteY2550" fmla="*/ 1655377 h 3922026"/>
              <a:gd name="connsiteX2551" fmla="*/ 119011 w 11855435"/>
              <a:gd name="connsiteY2551" fmla="*/ 1659300 h 3922026"/>
              <a:gd name="connsiteX2552" fmla="*/ 134767 w 11855435"/>
              <a:gd name="connsiteY2552" fmla="*/ 1660795 h 3922026"/>
              <a:gd name="connsiteX2553" fmla="*/ 134690 w 11855435"/>
              <a:gd name="connsiteY2553" fmla="*/ 1659892 h 3922026"/>
              <a:gd name="connsiteX2554" fmla="*/ 102986 w 11855435"/>
              <a:gd name="connsiteY2554" fmla="*/ 1654005 h 3922026"/>
              <a:gd name="connsiteX2555" fmla="*/ 96944 w 11855435"/>
              <a:gd name="connsiteY2555" fmla="*/ 1651418 h 3922026"/>
              <a:gd name="connsiteX2556" fmla="*/ 95774 w 11855435"/>
              <a:gd name="connsiteY2556" fmla="*/ 1637796 h 3922026"/>
              <a:gd name="connsiteX2557" fmla="*/ 116816 w 11855435"/>
              <a:gd name="connsiteY2557" fmla="*/ 1643350 h 3922026"/>
              <a:gd name="connsiteX2558" fmla="*/ 116759 w 11855435"/>
              <a:gd name="connsiteY2558" fmla="*/ 1642692 h 3922026"/>
              <a:gd name="connsiteX2559" fmla="*/ 118376 w 11855435"/>
              <a:gd name="connsiteY2559" fmla="*/ 1643247 h 3922026"/>
              <a:gd name="connsiteX2560" fmla="*/ 118252 w 11855435"/>
              <a:gd name="connsiteY2560" fmla="*/ 1642721 h 3922026"/>
              <a:gd name="connsiteX2561" fmla="*/ 130406 w 11855435"/>
              <a:gd name="connsiteY2561" fmla="*/ 1645039 h 3922026"/>
              <a:gd name="connsiteX2562" fmla="*/ 131904 w 11855435"/>
              <a:gd name="connsiteY2562" fmla="*/ 1644984 h 3922026"/>
              <a:gd name="connsiteX2563" fmla="*/ 112178 w 11855435"/>
              <a:gd name="connsiteY2563" fmla="*/ 1641321 h 3922026"/>
              <a:gd name="connsiteX2564" fmla="*/ 106137 w 11855435"/>
              <a:gd name="connsiteY2564" fmla="*/ 1638734 h 3922026"/>
              <a:gd name="connsiteX2565" fmla="*/ 104965 w 11855435"/>
              <a:gd name="connsiteY2565" fmla="*/ 1625114 h 3922026"/>
              <a:gd name="connsiteX2566" fmla="*/ 132322 w 11855435"/>
              <a:gd name="connsiteY2566" fmla="*/ 1632334 h 3922026"/>
              <a:gd name="connsiteX2567" fmla="*/ 132176 w 11855435"/>
              <a:gd name="connsiteY2567" fmla="*/ 1630646 h 3922026"/>
              <a:gd name="connsiteX2568" fmla="*/ 121368 w 11855435"/>
              <a:gd name="connsiteY2568" fmla="*/ 1628640 h 3922026"/>
              <a:gd name="connsiteX2569" fmla="*/ 121118 w 11855435"/>
              <a:gd name="connsiteY2569" fmla="*/ 1628532 h 3922026"/>
              <a:gd name="connsiteX2570" fmla="*/ 121016 w 11855435"/>
              <a:gd name="connsiteY2570" fmla="*/ 1628527 h 3922026"/>
              <a:gd name="connsiteX2571" fmla="*/ 114528 w 11855435"/>
              <a:gd name="connsiteY2571" fmla="*/ 1626805 h 3922026"/>
              <a:gd name="connsiteX2572" fmla="*/ 111479 w 11855435"/>
              <a:gd name="connsiteY2572" fmla="*/ 1613775 h 3922026"/>
              <a:gd name="connsiteX2573" fmla="*/ 114302 w 11855435"/>
              <a:gd name="connsiteY2573" fmla="*/ 1614114 h 3922026"/>
              <a:gd name="connsiteX2574" fmla="*/ 114158 w 11855435"/>
              <a:gd name="connsiteY2574" fmla="*/ 1612431 h 3922026"/>
              <a:gd name="connsiteX2575" fmla="*/ 125732 w 11855435"/>
              <a:gd name="connsiteY2575" fmla="*/ 1615486 h 3922026"/>
              <a:gd name="connsiteX2576" fmla="*/ 167814 w 11855435"/>
              <a:gd name="connsiteY2576" fmla="*/ 1620536 h 3922026"/>
              <a:gd name="connsiteX2577" fmla="*/ 255920 w 11855435"/>
              <a:gd name="connsiteY2577" fmla="*/ 1622983 h 3922026"/>
              <a:gd name="connsiteX2578" fmla="*/ 316924 w 11855435"/>
              <a:gd name="connsiteY2578" fmla="*/ 1626946 h 3922026"/>
              <a:gd name="connsiteX2579" fmla="*/ 319658 w 11855435"/>
              <a:gd name="connsiteY2579" fmla="*/ 1612811 h 3922026"/>
              <a:gd name="connsiteX2580" fmla="*/ 337840 w 11855435"/>
              <a:gd name="connsiteY2580" fmla="*/ 1616378 h 3922026"/>
              <a:gd name="connsiteX2581" fmla="*/ 335496 w 11855435"/>
              <a:gd name="connsiteY2581" fmla="*/ 1622588 h 3922026"/>
              <a:gd name="connsiteX2582" fmla="*/ 443622 w 11855435"/>
              <a:gd name="connsiteY2582" fmla="*/ 1622457 h 3922026"/>
              <a:gd name="connsiteX2583" fmla="*/ 501294 w 11855435"/>
              <a:gd name="connsiteY2583" fmla="*/ 1611096 h 3922026"/>
              <a:gd name="connsiteX2584" fmla="*/ 545079 w 11855435"/>
              <a:gd name="connsiteY2584" fmla="*/ 1606819 h 3922026"/>
              <a:gd name="connsiteX2585" fmla="*/ 540040 w 11855435"/>
              <a:gd name="connsiteY2585" fmla="*/ 1606288 h 3922026"/>
              <a:gd name="connsiteX2586" fmla="*/ 387726 w 11855435"/>
              <a:gd name="connsiteY2586" fmla="*/ 1606316 h 3922026"/>
              <a:gd name="connsiteX2587" fmla="*/ 373926 w 11855435"/>
              <a:gd name="connsiteY2587" fmla="*/ 1601648 h 3922026"/>
              <a:gd name="connsiteX2588" fmla="*/ 313569 w 11855435"/>
              <a:gd name="connsiteY2588" fmla="*/ 1595289 h 3922026"/>
              <a:gd name="connsiteX2589" fmla="*/ 303154 w 11855435"/>
              <a:gd name="connsiteY2589" fmla="*/ 1598210 h 3922026"/>
              <a:gd name="connsiteX2590" fmla="*/ 275200 w 11855435"/>
              <a:gd name="connsiteY2590" fmla="*/ 1592855 h 3922026"/>
              <a:gd name="connsiteX2591" fmla="*/ 278942 w 11855435"/>
              <a:gd name="connsiteY2591" fmla="*/ 1596463 h 3922026"/>
              <a:gd name="connsiteX2592" fmla="*/ 257563 w 11855435"/>
              <a:gd name="connsiteY2592" fmla="*/ 1592438 h 3922026"/>
              <a:gd name="connsiteX2593" fmla="*/ 256652 w 11855435"/>
              <a:gd name="connsiteY2593" fmla="*/ 1587595 h 3922026"/>
              <a:gd name="connsiteX2594" fmla="*/ 254203 w 11855435"/>
              <a:gd name="connsiteY2594" fmla="*/ 1586536 h 3922026"/>
              <a:gd name="connsiteX2595" fmla="*/ 250344 w 11855435"/>
              <a:gd name="connsiteY2595" fmla="*/ 1574307 h 3922026"/>
              <a:gd name="connsiteX2596" fmla="*/ 252604 w 11855435"/>
              <a:gd name="connsiteY2596" fmla="*/ 1566080 h 3922026"/>
              <a:gd name="connsiteX2597" fmla="*/ 250225 w 11855435"/>
              <a:gd name="connsiteY2597" fmla="*/ 1553439 h 3922026"/>
              <a:gd name="connsiteX2598" fmla="*/ 259984 w 11855435"/>
              <a:gd name="connsiteY2598" fmla="*/ 1555017 h 3922026"/>
              <a:gd name="connsiteX2599" fmla="*/ 263756 w 11855435"/>
              <a:gd name="connsiteY2599" fmla="*/ 1551639 h 3922026"/>
              <a:gd name="connsiteX2600" fmla="*/ 289079 w 11855435"/>
              <a:gd name="connsiteY2600" fmla="*/ 1541900 h 3922026"/>
              <a:gd name="connsiteX2601" fmla="*/ 359431 w 11855435"/>
              <a:gd name="connsiteY2601" fmla="*/ 1529417 h 3922026"/>
              <a:gd name="connsiteX2602" fmla="*/ 523057 w 11855435"/>
              <a:gd name="connsiteY2602" fmla="*/ 1507535 h 3922026"/>
              <a:gd name="connsiteX2603" fmla="*/ 566750 w 11855435"/>
              <a:gd name="connsiteY2603" fmla="*/ 1477219 h 3922026"/>
              <a:gd name="connsiteX2604" fmla="*/ 590106 w 11855435"/>
              <a:gd name="connsiteY2604" fmla="*/ 1433056 h 3922026"/>
              <a:gd name="connsiteX2605" fmla="*/ 616335 w 11855435"/>
              <a:gd name="connsiteY2605" fmla="*/ 1407232 h 3922026"/>
              <a:gd name="connsiteX2606" fmla="*/ 635306 w 11855435"/>
              <a:gd name="connsiteY2606" fmla="*/ 1419186 h 3922026"/>
              <a:gd name="connsiteX2607" fmla="*/ 645367 w 11855435"/>
              <a:gd name="connsiteY2607" fmla="*/ 1437922 h 3922026"/>
              <a:gd name="connsiteX2608" fmla="*/ 647092 w 11855435"/>
              <a:gd name="connsiteY2608" fmla="*/ 1430745 h 3922026"/>
              <a:gd name="connsiteX2609" fmla="*/ 712199 w 11855435"/>
              <a:gd name="connsiteY2609" fmla="*/ 1387065 h 3922026"/>
              <a:gd name="connsiteX2610" fmla="*/ 748273 w 11855435"/>
              <a:gd name="connsiteY2610" fmla="*/ 1403600 h 3922026"/>
              <a:gd name="connsiteX2611" fmla="*/ 836663 w 11855435"/>
              <a:gd name="connsiteY2611" fmla="*/ 1353933 h 3922026"/>
              <a:gd name="connsiteX2612" fmla="*/ 866989 w 11855435"/>
              <a:gd name="connsiteY2612" fmla="*/ 1333789 h 3922026"/>
              <a:gd name="connsiteX2613" fmla="*/ 882438 w 11855435"/>
              <a:gd name="connsiteY2613" fmla="*/ 1307369 h 3922026"/>
              <a:gd name="connsiteX2614" fmla="*/ 821860 w 11855435"/>
              <a:gd name="connsiteY2614" fmla="*/ 1309483 h 3922026"/>
              <a:gd name="connsiteX2615" fmla="*/ 792399 w 11855435"/>
              <a:gd name="connsiteY2615" fmla="*/ 1326039 h 3922026"/>
              <a:gd name="connsiteX2616" fmla="*/ 759844 w 11855435"/>
              <a:gd name="connsiteY2616" fmla="*/ 1347878 h 3922026"/>
              <a:gd name="connsiteX2617" fmla="*/ 748705 w 11855435"/>
              <a:gd name="connsiteY2617" fmla="*/ 1356353 h 3922026"/>
              <a:gd name="connsiteX2618" fmla="*/ 728944 w 11855435"/>
              <a:gd name="connsiteY2618" fmla="*/ 1309814 h 3922026"/>
              <a:gd name="connsiteX2619" fmla="*/ 748994 w 11855435"/>
              <a:gd name="connsiteY2619" fmla="*/ 1294557 h 3922026"/>
              <a:gd name="connsiteX2620" fmla="*/ 809286 w 11855435"/>
              <a:gd name="connsiteY2620" fmla="*/ 1263339 h 3922026"/>
              <a:gd name="connsiteX2621" fmla="*/ 819562 w 11855435"/>
              <a:gd name="connsiteY2621" fmla="*/ 1258451 h 3922026"/>
              <a:gd name="connsiteX2622" fmla="*/ 921982 w 11855435"/>
              <a:gd name="connsiteY2622" fmla="*/ 1229585 h 3922026"/>
              <a:gd name="connsiteX2623" fmla="*/ 929728 w 11855435"/>
              <a:gd name="connsiteY2623" fmla="*/ 1227915 h 3922026"/>
              <a:gd name="connsiteX2624" fmla="*/ 925621 w 11855435"/>
              <a:gd name="connsiteY2624" fmla="*/ 1210325 h 3922026"/>
              <a:gd name="connsiteX2625" fmla="*/ 908518 w 11855435"/>
              <a:gd name="connsiteY2625" fmla="*/ 1205747 h 3922026"/>
              <a:gd name="connsiteX2626" fmla="*/ 837305 w 11855435"/>
              <a:gd name="connsiteY2626" fmla="*/ 1221817 h 3922026"/>
              <a:gd name="connsiteX2627" fmla="*/ 787863 w 11855435"/>
              <a:gd name="connsiteY2627" fmla="*/ 1215455 h 3922026"/>
              <a:gd name="connsiteX2628" fmla="*/ 782978 w 11855435"/>
              <a:gd name="connsiteY2628" fmla="*/ 1175189 h 3922026"/>
              <a:gd name="connsiteX2629" fmla="*/ 794476 w 11855435"/>
              <a:gd name="connsiteY2629" fmla="*/ 1157642 h 3922026"/>
              <a:gd name="connsiteX2630" fmla="*/ 837882 w 11855435"/>
              <a:gd name="connsiteY2630" fmla="*/ 1098223 h 3922026"/>
              <a:gd name="connsiteX2631" fmla="*/ 999425 w 11855435"/>
              <a:gd name="connsiteY2631" fmla="*/ 1092587 h 3922026"/>
              <a:gd name="connsiteX2632" fmla="*/ 1040313 w 11855435"/>
              <a:gd name="connsiteY2632" fmla="*/ 1096660 h 3922026"/>
              <a:gd name="connsiteX2633" fmla="*/ 1137606 w 11855435"/>
              <a:gd name="connsiteY2633" fmla="*/ 1079072 h 3922026"/>
              <a:gd name="connsiteX2634" fmla="*/ 1227964 w 11855435"/>
              <a:gd name="connsiteY2634" fmla="*/ 1076496 h 3922026"/>
              <a:gd name="connsiteX2635" fmla="*/ 1249943 w 11855435"/>
              <a:gd name="connsiteY2635" fmla="*/ 1065838 h 3922026"/>
              <a:gd name="connsiteX2636" fmla="*/ 1309464 w 11855435"/>
              <a:gd name="connsiteY2636" fmla="*/ 1056332 h 3922026"/>
              <a:gd name="connsiteX2637" fmla="*/ 1324813 w 11855435"/>
              <a:gd name="connsiteY2637" fmla="*/ 1041445 h 3922026"/>
              <a:gd name="connsiteX2638" fmla="*/ 1364192 w 11855435"/>
              <a:gd name="connsiteY2638" fmla="*/ 1029073 h 3922026"/>
              <a:gd name="connsiteX2639" fmla="*/ 1376697 w 11855435"/>
              <a:gd name="connsiteY2639" fmla="*/ 1022492 h 3922026"/>
              <a:gd name="connsiteX2640" fmla="*/ 1374086 w 11855435"/>
              <a:gd name="connsiteY2640" fmla="*/ 1018871 h 3922026"/>
              <a:gd name="connsiteX2641" fmla="*/ 1368783 w 11855435"/>
              <a:gd name="connsiteY2641" fmla="*/ 1020123 h 3922026"/>
              <a:gd name="connsiteX2642" fmla="*/ 1357249 w 11855435"/>
              <a:gd name="connsiteY2642" fmla="*/ 1012701 h 3922026"/>
              <a:gd name="connsiteX2643" fmla="*/ 1308357 w 11855435"/>
              <a:gd name="connsiteY2643" fmla="*/ 1011449 h 3922026"/>
              <a:gd name="connsiteX2644" fmla="*/ 1249431 w 11855435"/>
              <a:gd name="connsiteY2644" fmla="*/ 999109 h 3922026"/>
              <a:gd name="connsiteX2645" fmla="*/ 1063743 w 11855435"/>
              <a:gd name="connsiteY2645" fmla="*/ 1014320 h 3922026"/>
              <a:gd name="connsiteX2646" fmla="*/ 1054329 w 11855435"/>
              <a:gd name="connsiteY2646" fmla="*/ 1015621 h 3922026"/>
              <a:gd name="connsiteX2647" fmla="*/ 1016890 w 11855435"/>
              <a:gd name="connsiteY2647" fmla="*/ 997194 h 3922026"/>
              <a:gd name="connsiteX2648" fmla="*/ 1030303 w 11855435"/>
              <a:gd name="connsiteY2648" fmla="*/ 974526 h 3922026"/>
              <a:gd name="connsiteX2649" fmla="*/ 1041319 w 11855435"/>
              <a:gd name="connsiteY2649" fmla="*/ 970287 h 3922026"/>
              <a:gd name="connsiteX2650" fmla="*/ 1039762 w 11855435"/>
              <a:gd name="connsiteY2650" fmla="*/ 962377 h 3922026"/>
              <a:gd name="connsiteX2651" fmla="*/ 1081063 w 11855435"/>
              <a:gd name="connsiteY2651" fmla="*/ 954417 h 3922026"/>
              <a:gd name="connsiteX2652" fmla="*/ 1091866 w 11855435"/>
              <a:gd name="connsiteY2652" fmla="*/ 949657 h 3922026"/>
              <a:gd name="connsiteX2653" fmla="*/ 1100931 w 11855435"/>
              <a:gd name="connsiteY2653" fmla="*/ 947123 h 3922026"/>
              <a:gd name="connsiteX2654" fmla="*/ 1101206 w 11855435"/>
              <a:gd name="connsiteY2654" fmla="*/ 947262 h 3922026"/>
              <a:gd name="connsiteX2655" fmla="*/ 1104084 w 11855435"/>
              <a:gd name="connsiteY2655" fmla="*/ 946240 h 3922026"/>
              <a:gd name="connsiteX2656" fmla="*/ 1100931 w 11855435"/>
              <a:gd name="connsiteY2656" fmla="*/ 947123 h 3922026"/>
              <a:gd name="connsiteX2657" fmla="*/ 1099989 w 11855435"/>
              <a:gd name="connsiteY2657" fmla="*/ 946641 h 3922026"/>
              <a:gd name="connsiteX2658" fmla="*/ 1097386 w 11855435"/>
              <a:gd name="connsiteY2658" fmla="*/ 947390 h 3922026"/>
              <a:gd name="connsiteX2659" fmla="*/ 1097695 w 11855435"/>
              <a:gd name="connsiteY2659" fmla="*/ 946292 h 3922026"/>
              <a:gd name="connsiteX2660" fmla="*/ 1217579 w 11855435"/>
              <a:gd name="connsiteY2660" fmla="*/ 923745 h 3922026"/>
              <a:gd name="connsiteX2661" fmla="*/ 1219461 w 11855435"/>
              <a:gd name="connsiteY2661" fmla="*/ 927034 h 3922026"/>
              <a:gd name="connsiteX2662" fmla="*/ 1309924 w 11855435"/>
              <a:gd name="connsiteY2662" fmla="*/ 914217 h 3922026"/>
              <a:gd name="connsiteX2663" fmla="*/ 1314002 w 11855435"/>
              <a:gd name="connsiteY2663" fmla="*/ 914479 h 3922026"/>
              <a:gd name="connsiteX2664" fmla="*/ 1333297 w 11855435"/>
              <a:gd name="connsiteY2664" fmla="*/ 900107 h 3922026"/>
              <a:gd name="connsiteX2665" fmla="*/ 1356653 w 11855435"/>
              <a:gd name="connsiteY2665" fmla="*/ 855943 h 3922026"/>
              <a:gd name="connsiteX2666" fmla="*/ 1382881 w 11855435"/>
              <a:gd name="connsiteY2666" fmla="*/ 830119 h 3922026"/>
              <a:gd name="connsiteX2667" fmla="*/ 1401853 w 11855435"/>
              <a:gd name="connsiteY2667" fmla="*/ 842072 h 3922026"/>
              <a:gd name="connsiteX2668" fmla="*/ 1411912 w 11855435"/>
              <a:gd name="connsiteY2668" fmla="*/ 860809 h 3922026"/>
              <a:gd name="connsiteX2669" fmla="*/ 1413637 w 11855435"/>
              <a:gd name="connsiteY2669" fmla="*/ 853631 h 3922026"/>
              <a:gd name="connsiteX2670" fmla="*/ 1478745 w 11855435"/>
              <a:gd name="connsiteY2670" fmla="*/ 809951 h 3922026"/>
              <a:gd name="connsiteX2671" fmla="*/ 1514818 w 11855435"/>
              <a:gd name="connsiteY2671" fmla="*/ 826486 h 3922026"/>
              <a:gd name="connsiteX2672" fmla="*/ 1603208 w 11855435"/>
              <a:gd name="connsiteY2672" fmla="*/ 776819 h 3922026"/>
              <a:gd name="connsiteX2673" fmla="*/ 1633534 w 11855435"/>
              <a:gd name="connsiteY2673" fmla="*/ 756675 h 3922026"/>
              <a:gd name="connsiteX2674" fmla="*/ 1648985 w 11855435"/>
              <a:gd name="connsiteY2674" fmla="*/ 730255 h 3922026"/>
              <a:gd name="connsiteX2675" fmla="*/ 1588406 w 11855435"/>
              <a:gd name="connsiteY2675" fmla="*/ 732369 h 3922026"/>
              <a:gd name="connsiteX2676" fmla="*/ 1558943 w 11855435"/>
              <a:gd name="connsiteY2676" fmla="*/ 748927 h 3922026"/>
              <a:gd name="connsiteX2677" fmla="*/ 1526389 w 11855435"/>
              <a:gd name="connsiteY2677" fmla="*/ 770765 h 3922026"/>
              <a:gd name="connsiteX2678" fmla="*/ 1515251 w 11855435"/>
              <a:gd name="connsiteY2678" fmla="*/ 779240 h 3922026"/>
              <a:gd name="connsiteX2679" fmla="*/ 1495491 w 11855435"/>
              <a:gd name="connsiteY2679" fmla="*/ 732700 h 3922026"/>
              <a:gd name="connsiteX2680" fmla="*/ 1515541 w 11855435"/>
              <a:gd name="connsiteY2680" fmla="*/ 717442 h 3922026"/>
              <a:gd name="connsiteX2681" fmla="*/ 1575832 w 11855435"/>
              <a:gd name="connsiteY2681" fmla="*/ 686226 h 3922026"/>
              <a:gd name="connsiteX2682" fmla="*/ 1586108 w 11855435"/>
              <a:gd name="connsiteY2682" fmla="*/ 681337 h 3922026"/>
              <a:gd name="connsiteX2683" fmla="*/ 1722215 w 11855435"/>
              <a:gd name="connsiteY2683" fmla="*/ 645211 h 3922026"/>
              <a:gd name="connsiteX2684" fmla="*/ 1754047 w 11855435"/>
              <a:gd name="connsiteY2684" fmla="*/ 641512 h 3922026"/>
              <a:gd name="connsiteX2685" fmla="*/ 1845958 w 11855435"/>
              <a:gd name="connsiteY2685" fmla="*/ 630219 h 3922026"/>
              <a:gd name="connsiteX2686" fmla="*/ 1869241 w 11855435"/>
              <a:gd name="connsiteY2686" fmla="*/ 624231 h 3922026"/>
              <a:gd name="connsiteX2687" fmla="*/ 1920262 w 11855435"/>
              <a:gd name="connsiteY2687" fmla="*/ 608863 h 3922026"/>
              <a:gd name="connsiteX2688" fmla="*/ 1952890 w 11855435"/>
              <a:gd name="connsiteY2688" fmla="*/ 548849 h 3922026"/>
              <a:gd name="connsiteX2689" fmla="*/ 2016487 w 11855435"/>
              <a:gd name="connsiteY2689" fmla="*/ 488725 h 3922026"/>
              <a:gd name="connsiteX2690" fmla="*/ 2295811 w 11855435"/>
              <a:gd name="connsiteY2690" fmla="*/ 455043 h 3922026"/>
              <a:gd name="connsiteX2691" fmla="*/ 2390956 w 11855435"/>
              <a:gd name="connsiteY2691" fmla="*/ 453016 h 3922026"/>
              <a:gd name="connsiteX2692" fmla="*/ 2461593 w 11855435"/>
              <a:gd name="connsiteY2692" fmla="*/ 469637 h 3922026"/>
              <a:gd name="connsiteX2693" fmla="*/ 2494794 w 11855435"/>
              <a:gd name="connsiteY2693" fmla="*/ 467832 h 3922026"/>
              <a:gd name="connsiteX2694" fmla="*/ 2648865 w 11855435"/>
              <a:gd name="connsiteY2694" fmla="*/ 432696 h 3922026"/>
              <a:gd name="connsiteX2695" fmla="*/ 2627739 w 11855435"/>
              <a:gd name="connsiteY2695" fmla="*/ 384263 h 3922026"/>
              <a:gd name="connsiteX2696" fmla="*/ 2608767 w 11855435"/>
              <a:gd name="connsiteY2696" fmla="*/ 372308 h 3922026"/>
              <a:gd name="connsiteX2697" fmla="*/ 2481572 w 11855435"/>
              <a:gd name="connsiteY2697" fmla="*/ 401653 h 3922026"/>
              <a:gd name="connsiteX2698" fmla="*/ 2393974 w 11855435"/>
              <a:gd name="connsiteY2698" fmla="*/ 395005 h 3922026"/>
              <a:gd name="connsiteX2699" fmla="*/ 2348631 w 11855435"/>
              <a:gd name="connsiteY2699" fmla="*/ 394323 h 3922026"/>
              <a:gd name="connsiteX2700" fmla="*/ 2161864 w 11855435"/>
              <a:gd name="connsiteY2700" fmla="*/ 436746 h 3922026"/>
              <a:gd name="connsiteX2701" fmla="*/ 2116017 w 11855435"/>
              <a:gd name="connsiteY2701" fmla="*/ 430581 h 3922026"/>
              <a:gd name="connsiteX2702" fmla="*/ 2199448 w 11855435"/>
              <a:gd name="connsiteY2702" fmla="*/ 378823 h 3922026"/>
              <a:gd name="connsiteX2703" fmla="*/ 2264213 w 11855435"/>
              <a:gd name="connsiteY2703" fmla="*/ 357396 h 3922026"/>
              <a:gd name="connsiteX2704" fmla="*/ 2295108 w 11855435"/>
              <a:gd name="connsiteY2704" fmla="*/ 343086 h 3922026"/>
              <a:gd name="connsiteX2705" fmla="*/ 2284378 w 11855435"/>
              <a:gd name="connsiteY2705" fmla="*/ 343647 h 3922026"/>
              <a:gd name="connsiteX2706" fmla="*/ 2280820 w 11855435"/>
              <a:gd name="connsiteY2706" fmla="*/ 339867 h 3922026"/>
              <a:gd name="connsiteX2707" fmla="*/ 2241309 w 11855435"/>
              <a:gd name="connsiteY2707" fmla="*/ 347883 h 3922026"/>
              <a:gd name="connsiteX2708" fmla="*/ 2212767 w 11855435"/>
              <a:gd name="connsiteY2708" fmla="*/ 349375 h 3922026"/>
              <a:gd name="connsiteX2709" fmla="*/ 2138620 w 11855435"/>
              <a:gd name="connsiteY2709" fmla="*/ 364900 h 3922026"/>
              <a:gd name="connsiteX2710" fmla="*/ 2104523 w 11855435"/>
              <a:gd name="connsiteY2710" fmla="*/ 370926 h 3922026"/>
              <a:gd name="connsiteX2711" fmla="*/ 2101417 w 11855435"/>
              <a:gd name="connsiteY2711" fmla="*/ 349214 h 3922026"/>
              <a:gd name="connsiteX2712" fmla="*/ 2142709 w 11855435"/>
              <a:gd name="connsiteY2712" fmla="*/ 343124 h 3922026"/>
              <a:gd name="connsiteX2713" fmla="*/ 2153642 w 11855435"/>
              <a:gd name="connsiteY2713" fmla="*/ 338835 h 3922026"/>
              <a:gd name="connsiteX2714" fmla="*/ 2162745 w 11855435"/>
              <a:gd name="connsiteY2714" fmla="*/ 336706 h 3922026"/>
              <a:gd name="connsiteX2715" fmla="*/ 2163010 w 11855435"/>
              <a:gd name="connsiteY2715" fmla="*/ 336860 h 3922026"/>
              <a:gd name="connsiteX2716" fmla="*/ 2165911 w 11855435"/>
              <a:gd name="connsiteY2716" fmla="*/ 335963 h 3922026"/>
              <a:gd name="connsiteX2717" fmla="*/ 2162745 w 11855435"/>
              <a:gd name="connsiteY2717" fmla="*/ 336706 h 3922026"/>
              <a:gd name="connsiteX2718" fmla="*/ 2161832 w 11855435"/>
              <a:gd name="connsiteY2718" fmla="*/ 336175 h 3922026"/>
              <a:gd name="connsiteX2719" fmla="*/ 2159221 w 11855435"/>
              <a:gd name="connsiteY2719" fmla="*/ 336809 h 3922026"/>
              <a:gd name="connsiteX2720" fmla="*/ 2159581 w 11855435"/>
              <a:gd name="connsiteY2720" fmla="*/ 335716 h 3922026"/>
              <a:gd name="connsiteX2721" fmla="*/ 2279415 w 11855435"/>
              <a:gd name="connsiteY2721" fmla="*/ 318608 h 3922026"/>
              <a:gd name="connsiteX2722" fmla="*/ 2281113 w 11855435"/>
              <a:gd name="connsiteY2722" fmla="*/ 322008 h 3922026"/>
              <a:gd name="connsiteX2723" fmla="*/ 2371328 w 11855435"/>
              <a:gd name="connsiteY2723" fmla="*/ 313327 h 3922026"/>
              <a:gd name="connsiteX2724" fmla="*/ 2371760 w 11855435"/>
              <a:gd name="connsiteY2724" fmla="*/ 313376 h 3922026"/>
              <a:gd name="connsiteX2725" fmla="*/ 2372463 w 11855435"/>
              <a:gd name="connsiteY2725" fmla="*/ 313143 h 3922026"/>
              <a:gd name="connsiteX2726" fmla="*/ 2407363 w 11855435"/>
              <a:gd name="connsiteY2726" fmla="*/ 315606 h 3922026"/>
              <a:gd name="connsiteX2727" fmla="*/ 2515299 w 11855435"/>
              <a:gd name="connsiteY2727" fmla="*/ 311746 h 3922026"/>
              <a:gd name="connsiteX2728" fmla="*/ 2546433 w 11855435"/>
              <a:gd name="connsiteY2728" fmla="*/ 312026 h 3922026"/>
              <a:gd name="connsiteX2729" fmla="*/ 2554345 w 11855435"/>
              <a:gd name="connsiteY2729" fmla="*/ 309992 h 3922026"/>
              <a:gd name="connsiteX2730" fmla="*/ 2561484 w 11855435"/>
              <a:gd name="connsiteY2730" fmla="*/ 311522 h 3922026"/>
              <a:gd name="connsiteX2731" fmla="*/ 2562510 w 11855435"/>
              <a:gd name="connsiteY2731" fmla="*/ 312171 h 3922026"/>
              <a:gd name="connsiteX2732" fmla="*/ 2571928 w 11855435"/>
              <a:gd name="connsiteY2732" fmla="*/ 312256 h 3922026"/>
              <a:gd name="connsiteX2733" fmla="*/ 2624762 w 11855435"/>
              <a:gd name="connsiteY2733" fmla="*/ 309953 h 3922026"/>
              <a:gd name="connsiteX2734" fmla="*/ 2624870 w 11855435"/>
              <a:gd name="connsiteY2734" fmla="*/ 309984 h 3922026"/>
              <a:gd name="connsiteX2735" fmla="*/ 2628946 w 11855435"/>
              <a:gd name="connsiteY2735" fmla="*/ 309770 h 3922026"/>
              <a:gd name="connsiteX2736" fmla="*/ 2624762 w 11855435"/>
              <a:gd name="connsiteY2736" fmla="*/ 309953 h 3922026"/>
              <a:gd name="connsiteX2737" fmla="*/ 2619011 w 11855435"/>
              <a:gd name="connsiteY2737" fmla="*/ 308307 h 3922026"/>
              <a:gd name="connsiteX2738" fmla="*/ 2629463 w 11855435"/>
              <a:gd name="connsiteY2738" fmla="*/ 305778 h 3922026"/>
              <a:gd name="connsiteX2739" fmla="*/ 2633541 w 11855435"/>
              <a:gd name="connsiteY2739" fmla="*/ 305565 h 3922026"/>
              <a:gd name="connsiteX2740" fmla="*/ 2631761 w 11855435"/>
              <a:gd name="connsiteY2740" fmla="*/ 303675 h 3922026"/>
              <a:gd name="connsiteX2741" fmla="*/ 2526786 w 11855435"/>
              <a:gd name="connsiteY2741" fmla="*/ 301232 h 3922026"/>
              <a:gd name="connsiteX2742" fmla="*/ 2531899 w 11855435"/>
              <a:gd name="connsiteY2742" fmla="*/ 293034 h 3922026"/>
              <a:gd name="connsiteX2743" fmla="*/ 2559922 w 11855435"/>
              <a:gd name="connsiteY2743" fmla="*/ 295535 h 3922026"/>
              <a:gd name="connsiteX2744" fmla="*/ 2604255 w 11855435"/>
              <a:gd name="connsiteY2744" fmla="*/ 297183 h 3922026"/>
              <a:gd name="connsiteX2745" fmla="*/ 2679327 w 11855435"/>
              <a:gd name="connsiteY2745" fmla="*/ 297966 h 3922026"/>
              <a:gd name="connsiteX2746" fmla="*/ 2749899 w 11855435"/>
              <a:gd name="connsiteY2746" fmla="*/ 302790 h 3922026"/>
              <a:gd name="connsiteX2747" fmla="*/ 2751767 w 11855435"/>
              <a:gd name="connsiteY2747" fmla="*/ 301932 h 3922026"/>
              <a:gd name="connsiteX2748" fmla="*/ 2759866 w 11855435"/>
              <a:gd name="connsiteY2748" fmla="*/ 303146 h 3922026"/>
              <a:gd name="connsiteX2749" fmla="*/ 2760483 w 11855435"/>
              <a:gd name="connsiteY2749" fmla="*/ 305158 h 3922026"/>
              <a:gd name="connsiteX2750" fmla="*/ 2768837 w 11855435"/>
              <a:gd name="connsiteY2750" fmla="*/ 308403 h 3922026"/>
              <a:gd name="connsiteX2751" fmla="*/ 2828444 w 11855435"/>
              <a:gd name="connsiteY2751" fmla="*/ 317184 h 3922026"/>
              <a:gd name="connsiteX2752" fmla="*/ 2838894 w 11855435"/>
              <a:gd name="connsiteY2752" fmla="*/ 314654 h 3922026"/>
              <a:gd name="connsiteX2753" fmla="*/ 2866402 w 11855435"/>
              <a:gd name="connsiteY2753" fmla="*/ 321145 h 3922026"/>
              <a:gd name="connsiteX2754" fmla="*/ 2862844 w 11855435"/>
              <a:gd name="connsiteY2754" fmla="*/ 317367 h 3922026"/>
              <a:gd name="connsiteX2755" fmla="*/ 2883877 w 11855435"/>
              <a:gd name="connsiteY2755" fmla="*/ 322260 h 3922026"/>
              <a:gd name="connsiteX2756" fmla="*/ 2884604 w 11855435"/>
              <a:gd name="connsiteY2756" fmla="*/ 327335 h 3922026"/>
              <a:gd name="connsiteX2757" fmla="*/ 2894514 w 11855435"/>
              <a:gd name="connsiteY2757" fmla="*/ 324207 h 3922026"/>
              <a:gd name="connsiteX2758" fmla="*/ 2917196 w 11855435"/>
              <a:gd name="connsiteY2758" fmla="*/ 331139 h 3922026"/>
              <a:gd name="connsiteX2759" fmla="*/ 2959448 w 11855435"/>
              <a:gd name="connsiteY2759" fmla="*/ 337105 h 3922026"/>
              <a:gd name="connsiteX2760" fmla="*/ 2999547 w 11855435"/>
              <a:gd name="connsiteY2760" fmla="*/ 306592 h 3922026"/>
              <a:gd name="connsiteX2761" fmla="*/ 3021466 w 11855435"/>
              <a:gd name="connsiteY2761" fmla="*/ 298711 h 3922026"/>
              <a:gd name="connsiteX2762" fmla="*/ 3081182 w 11855435"/>
              <a:gd name="connsiteY2762" fmla="*/ 300185 h 3922026"/>
              <a:gd name="connsiteX2763" fmla="*/ 3092104 w 11855435"/>
              <a:gd name="connsiteY2763" fmla="*/ 315332 h 3922026"/>
              <a:gd name="connsiteX2764" fmla="*/ 3088725 w 11855435"/>
              <a:gd name="connsiteY2764" fmla="*/ 382414 h 3922026"/>
              <a:gd name="connsiteX2765" fmla="*/ 3096197 w 11855435"/>
              <a:gd name="connsiteY2765" fmla="*/ 411913 h 3922026"/>
              <a:gd name="connsiteX2766" fmla="*/ 3123938 w 11855435"/>
              <a:gd name="connsiteY2766" fmla="*/ 402536 h 3922026"/>
              <a:gd name="connsiteX2767" fmla="*/ 3161592 w 11855435"/>
              <a:gd name="connsiteY2767" fmla="*/ 397341 h 3922026"/>
              <a:gd name="connsiteX2768" fmla="*/ 3316091 w 11855435"/>
              <a:gd name="connsiteY2768" fmla="*/ 405860 h 3922026"/>
              <a:gd name="connsiteX2769" fmla="*/ 3381628 w 11855435"/>
              <a:gd name="connsiteY2769" fmla="*/ 405838 h 3922026"/>
              <a:gd name="connsiteX2770" fmla="*/ 3463909 w 11855435"/>
              <a:gd name="connsiteY2770" fmla="*/ 419467 h 3922026"/>
              <a:gd name="connsiteX2771" fmla="*/ 3572706 w 11855435"/>
              <a:gd name="connsiteY2771" fmla="*/ 436374 h 3922026"/>
              <a:gd name="connsiteX2772" fmla="*/ 3625236 w 11855435"/>
              <a:gd name="connsiteY2772" fmla="*/ 437454 h 3922026"/>
              <a:gd name="connsiteX2773" fmla="*/ 3689348 w 11855435"/>
              <a:gd name="connsiteY2773" fmla="*/ 436110 h 3922026"/>
              <a:gd name="connsiteX2774" fmla="*/ 3686087 w 11855435"/>
              <a:gd name="connsiteY2774" fmla="*/ 430685 h 3922026"/>
              <a:gd name="connsiteX2775" fmla="*/ 3688491 w 11855435"/>
              <a:gd name="connsiteY2775" fmla="*/ 398728 h 3922026"/>
              <a:gd name="connsiteX2776" fmla="*/ 3713901 w 11855435"/>
              <a:gd name="connsiteY2776" fmla="*/ 408751 h 3922026"/>
              <a:gd name="connsiteX2777" fmla="*/ 3739884 w 11855435"/>
              <a:gd name="connsiteY2777" fmla="*/ 438352 h 3922026"/>
              <a:gd name="connsiteX2778" fmla="*/ 3822494 w 11855435"/>
              <a:gd name="connsiteY2778" fmla="*/ 457422 h 3922026"/>
              <a:gd name="connsiteX2779" fmla="*/ 3837728 w 11855435"/>
              <a:gd name="connsiteY2779" fmla="*/ 454627 h 3922026"/>
              <a:gd name="connsiteX2780" fmla="*/ 3888247 w 11855435"/>
              <a:gd name="connsiteY2780" fmla="*/ 433778 h 3922026"/>
              <a:gd name="connsiteX2781" fmla="*/ 4014219 w 11855435"/>
              <a:gd name="connsiteY2781" fmla="*/ 417090 h 3922026"/>
              <a:gd name="connsiteX2782" fmla="*/ 4073073 w 11855435"/>
              <a:gd name="connsiteY2782" fmla="*/ 422153 h 3922026"/>
              <a:gd name="connsiteX2783" fmla="*/ 4096859 w 11855435"/>
              <a:gd name="connsiteY2783" fmla="*/ 421647 h 3922026"/>
              <a:gd name="connsiteX2784" fmla="*/ 4172815 w 11855435"/>
              <a:gd name="connsiteY2784" fmla="*/ 431291 h 3922026"/>
              <a:gd name="connsiteX2785" fmla="*/ 4185464 w 11855435"/>
              <a:gd name="connsiteY2785" fmla="*/ 439261 h 3922026"/>
              <a:gd name="connsiteX2786" fmla="*/ 4196602 w 11855435"/>
              <a:gd name="connsiteY2786" fmla="*/ 430785 h 3922026"/>
              <a:gd name="connsiteX2787" fmla="*/ 4230377 w 11855435"/>
              <a:gd name="connsiteY2787" fmla="*/ 396286 h 3922026"/>
              <a:gd name="connsiteX2788" fmla="*/ 4320635 w 11855435"/>
              <a:gd name="connsiteY2788" fmla="*/ 353994 h 3922026"/>
              <a:gd name="connsiteX2789" fmla="*/ 4369572 w 11855435"/>
              <a:gd name="connsiteY2789" fmla="*/ 354874 h 3922026"/>
              <a:gd name="connsiteX2790" fmla="*/ 4435613 w 11855435"/>
              <a:gd name="connsiteY2790" fmla="*/ 360334 h 3922026"/>
              <a:gd name="connsiteX2791" fmla="*/ 4467591 w 11855435"/>
              <a:gd name="connsiteY2791" fmla="*/ 371188 h 3922026"/>
              <a:gd name="connsiteX2792" fmla="*/ 4503881 w 11855435"/>
              <a:gd name="connsiteY2792" fmla="*/ 364099 h 3922026"/>
              <a:gd name="connsiteX2793" fmla="*/ 4544770 w 11855435"/>
              <a:gd name="connsiteY2793" fmla="*/ 368172 h 3922026"/>
              <a:gd name="connsiteX2794" fmla="*/ 4548363 w 11855435"/>
              <a:gd name="connsiteY2794" fmla="*/ 368371 h 3922026"/>
              <a:gd name="connsiteX2795" fmla="*/ 4579698 w 11855435"/>
              <a:gd name="connsiteY2795" fmla="*/ 373252 h 3922026"/>
              <a:gd name="connsiteX2796" fmla="*/ 4589988 w 11855435"/>
              <a:gd name="connsiteY2796" fmla="*/ 379059 h 3922026"/>
              <a:gd name="connsiteX2797" fmla="*/ 4631283 w 11855435"/>
              <a:gd name="connsiteY2797" fmla="*/ 362549 h 3922026"/>
              <a:gd name="connsiteX2798" fmla="*/ 4676042 w 11855435"/>
              <a:gd name="connsiteY2798" fmla="*/ 362565 h 3922026"/>
              <a:gd name="connsiteX2799" fmla="*/ 4805426 w 11855435"/>
              <a:gd name="connsiteY2799" fmla="*/ 349913 h 3922026"/>
              <a:gd name="connsiteX2800" fmla="*/ 4822131 w 11855435"/>
              <a:gd name="connsiteY2800" fmla="*/ 347876 h 3922026"/>
              <a:gd name="connsiteX2801" fmla="*/ 4831336 w 11855435"/>
              <a:gd name="connsiteY2801" fmla="*/ 352696 h 3922026"/>
              <a:gd name="connsiteX2802" fmla="*/ 4835886 w 11855435"/>
              <a:gd name="connsiteY2802" fmla="*/ 352637 h 3922026"/>
              <a:gd name="connsiteX2803" fmla="*/ 4863441 w 11855435"/>
              <a:gd name="connsiteY2803" fmla="*/ 355293 h 3922026"/>
              <a:gd name="connsiteX2804" fmla="*/ 4903529 w 11855435"/>
              <a:gd name="connsiteY2804" fmla="*/ 339513 h 3922026"/>
              <a:gd name="connsiteX2805" fmla="*/ 4990996 w 11855435"/>
              <a:gd name="connsiteY2805" fmla="*/ 338232 h 3922026"/>
              <a:gd name="connsiteX2806" fmla="*/ 5003147 w 11855435"/>
              <a:gd name="connsiteY2806" fmla="*/ 330883 h 3922026"/>
              <a:gd name="connsiteX2807" fmla="*/ 5025924 w 11855435"/>
              <a:gd name="connsiteY2807" fmla="*/ 335927 h 3922026"/>
              <a:gd name="connsiteX2808" fmla="*/ 5045655 w 11855435"/>
              <a:gd name="connsiteY2808" fmla="*/ 358938 h 3922026"/>
              <a:gd name="connsiteX2809" fmla="*/ 5117936 w 11855435"/>
              <a:gd name="connsiteY2809" fmla="*/ 361463 h 3922026"/>
              <a:gd name="connsiteX2810" fmla="*/ 5139503 w 11855435"/>
              <a:gd name="connsiteY2810" fmla="*/ 352185 h 3922026"/>
              <a:gd name="connsiteX2811" fmla="*/ 5182937 w 11855435"/>
              <a:gd name="connsiteY2811" fmla="*/ 342587 h 3922026"/>
              <a:gd name="connsiteX2812" fmla="*/ 5226062 w 11855435"/>
              <a:gd name="connsiteY2812" fmla="*/ 345539 h 3922026"/>
              <a:gd name="connsiteX2813" fmla="*/ 5264342 w 11855435"/>
              <a:gd name="connsiteY2813" fmla="*/ 312715 h 3922026"/>
              <a:gd name="connsiteX2814" fmla="*/ 5285910 w 11855435"/>
              <a:gd name="connsiteY2814" fmla="*/ 303437 h 3922026"/>
              <a:gd name="connsiteX2815" fmla="*/ 5346349 w 11855435"/>
              <a:gd name="connsiteY2815" fmla="*/ 300758 h 3922026"/>
              <a:gd name="connsiteX2816" fmla="*/ 5358491 w 11855435"/>
              <a:gd name="connsiteY2816" fmla="*/ 314919 h 3922026"/>
              <a:gd name="connsiteX2817" fmla="*/ 5359981 w 11855435"/>
              <a:gd name="connsiteY2817" fmla="*/ 381215 h 3922026"/>
              <a:gd name="connsiteX2818" fmla="*/ 5369688 w 11855435"/>
              <a:gd name="connsiteY2818" fmla="*/ 409750 h 3922026"/>
              <a:gd name="connsiteX2819" fmla="*/ 5397027 w 11855435"/>
              <a:gd name="connsiteY2819" fmla="*/ 398596 h 3922026"/>
              <a:gd name="connsiteX2820" fmla="*/ 5434689 w 11855435"/>
              <a:gd name="connsiteY2820" fmla="*/ 390874 h 3922026"/>
              <a:gd name="connsiteX2821" fmla="*/ 5591403 w 11855435"/>
              <a:gd name="connsiteY2821" fmla="*/ 388576 h 3922026"/>
              <a:gd name="connsiteX2822" fmla="*/ 5657613 w 11855435"/>
              <a:gd name="connsiteY2822" fmla="*/ 384020 h 3922026"/>
              <a:gd name="connsiteX2823" fmla="*/ 5741737 w 11855435"/>
              <a:gd name="connsiteY2823" fmla="*/ 391749 h 3922026"/>
              <a:gd name="connsiteX2824" fmla="*/ 5852889 w 11855435"/>
              <a:gd name="connsiteY2824" fmla="*/ 400874 h 3922026"/>
              <a:gd name="connsiteX2825" fmla="*/ 5906039 w 11855435"/>
              <a:gd name="connsiteY2825" fmla="*/ 398303 h 3922026"/>
              <a:gd name="connsiteX2826" fmla="*/ 6106787 w 11855435"/>
              <a:gd name="connsiteY2826" fmla="*/ 404321 h 3922026"/>
              <a:gd name="connsiteX2827" fmla="*/ 6121973 w 11855435"/>
              <a:gd name="connsiteY2827" fmla="*/ 400514 h 3922026"/>
              <a:gd name="connsiteX2828" fmla="*/ 6171487 w 11855435"/>
              <a:gd name="connsiteY2828" fmla="*/ 376487 h 3922026"/>
              <a:gd name="connsiteX2829" fmla="*/ 6297536 w 11855435"/>
              <a:gd name="connsiteY2829" fmla="*/ 351338 h 3922026"/>
              <a:gd name="connsiteX2830" fmla="*/ 6357366 w 11855435"/>
              <a:gd name="connsiteY2830" fmla="*/ 352253 h 3922026"/>
              <a:gd name="connsiteX2831" fmla="*/ 6381360 w 11855435"/>
              <a:gd name="connsiteY2831" fmla="*/ 350109 h 3922026"/>
              <a:gd name="connsiteX2832" fmla="*/ 6458804 w 11855435"/>
              <a:gd name="connsiteY2832" fmla="*/ 354351 h 3922026"/>
              <a:gd name="connsiteX2833" fmla="*/ 6472164 w 11855435"/>
              <a:gd name="connsiteY2833" fmla="*/ 361324 h 3922026"/>
              <a:gd name="connsiteX2834" fmla="*/ 6482797 w 11855435"/>
              <a:gd name="connsiteY2834" fmla="*/ 352207 h 3922026"/>
              <a:gd name="connsiteX2835" fmla="*/ 6514398 w 11855435"/>
              <a:gd name="connsiteY2835" fmla="*/ 315896 h 3922026"/>
              <a:gd name="connsiteX2836" fmla="*/ 6602494 w 11855435"/>
              <a:gd name="connsiteY2836" fmla="*/ 268002 h 3922026"/>
              <a:gd name="connsiteX2837" fmla="*/ 6651998 w 11855435"/>
              <a:gd name="connsiteY2837" fmla="*/ 265484 h 3922026"/>
              <a:gd name="connsiteX2838" fmla="*/ 6719117 w 11855435"/>
              <a:gd name="connsiteY2838" fmla="*/ 266292 h 3922026"/>
              <a:gd name="connsiteX2839" fmla="*/ 6752218 w 11855435"/>
              <a:gd name="connsiteY2839" fmla="*/ 274770 h 3922026"/>
              <a:gd name="connsiteX2840" fmla="*/ 6788362 w 11855435"/>
              <a:gd name="connsiteY2840" fmla="*/ 265278 h 3922026"/>
              <a:gd name="connsiteX2841" fmla="*/ 6829971 w 11855435"/>
              <a:gd name="connsiteY2841" fmla="*/ 266459 h 3922026"/>
              <a:gd name="connsiteX2842" fmla="*/ 6833614 w 11855435"/>
              <a:gd name="connsiteY2842" fmla="*/ 266406 h 3922026"/>
              <a:gd name="connsiteX2843" fmla="*/ 6961163 w 11855435"/>
              <a:gd name="connsiteY2843" fmla="*/ 286045 h 3922026"/>
              <a:gd name="connsiteX2844" fmla="*/ 7021311 w 11855435"/>
              <a:gd name="connsiteY2844" fmla="*/ 252900 h 3922026"/>
              <a:gd name="connsiteX2845" fmla="*/ 7058674 w 11855435"/>
              <a:gd name="connsiteY2845" fmla="*/ 236221 h 3922026"/>
              <a:gd name="connsiteX2846" fmla="*/ 7184714 w 11855435"/>
              <a:gd name="connsiteY2846" fmla="*/ 232581 h 3922026"/>
              <a:gd name="connsiteX2847" fmla="*/ 7250014 w 11855435"/>
              <a:gd name="connsiteY2847" fmla="*/ 222661 h 3922026"/>
              <a:gd name="connsiteX2848" fmla="*/ 7315916 w 11855435"/>
              <a:gd name="connsiteY2848" fmla="*/ 230657 h 3922026"/>
              <a:gd name="connsiteX2849" fmla="*/ 7446500 w 11855435"/>
              <a:gd name="connsiteY2849" fmla="*/ 253836 h 3922026"/>
              <a:gd name="connsiteX2850" fmla="*/ 7535777 w 11855435"/>
              <a:gd name="connsiteY2850" fmla="*/ 284789 h 3922026"/>
              <a:gd name="connsiteX2851" fmla="*/ 7522689 w 11855435"/>
              <a:gd name="connsiteY2851" fmla="*/ 351299 h 3922026"/>
              <a:gd name="connsiteX2852" fmla="*/ 7513599 w 11855435"/>
              <a:gd name="connsiteY2852" fmla="*/ 359920 h 3922026"/>
              <a:gd name="connsiteX2853" fmla="*/ 7523776 w 11855435"/>
              <a:gd name="connsiteY2853" fmla="*/ 363875 h 3922026"/>
              <a:gd name="connsiteX2854" fmla="*/ 7549701 w 11855435"/>
              <a:gd name="connsiteY2854" fmla="*/ 346403 h 3922026"/>
              <a:gd name="connsiteX2855" fmla="*/ 7622308 w 11855435"/>
              <a:gd name="connsiteY2855" fmla="*/ 382241 h 3922026"/>
              <a:gd name="connsiteX2856" fmla="*/ 7628558 w 11855435"/>
              <a:gd name="connsiteY2856" fmla="*/ 380998 h 3922026"/>
              <a:gd name="connsiteX2857" fmla="*/ 7655437 w 11855435"/>
              <a:gd name="connsiteY2857" fmla="*/ 375654 h 3922026"/>
              <a:gd name="connsiteX2858" fmla="*/ 7721446 w 11855435"/>
              <a:gd name="connsiteY2858" fmla="*/ 399820 h 3922026"/>
              <a:gd name="connsiteX2859" fmla="*/ 7739320 w 11855435"/>
              <a:gd name="connsiteY2859" fmla="*/ 340002 h 3922026"/>
              <a:gd name="connsiteX2860" fmla="*/ 7796576 w 11855435"/>
              <a:gd name="connsiteY2860" fmla="*/ 272353 h 3922026"/>
              <a:gd name="connsiteX2861" fmla="*/ 7854381 w 11855435"/>
              <a:gd name="connsiteY2861" fmla="*/ 248542 h 3922026"/>
              <a:gd name="connsiteX2862" fmla="*/ 7853875 w 11855435"/>
              <a:gd name="connsiteY2862" fmla="*/ 229667 h 3922026"/>
              <a:gd name="connsiteX2863" fmla="*/ 7898342 w 11855435"/>
              <a:gd name="connsiteY2863" fmla="*/ 177210 h 3922026"/>
              <a:gd name="connsiteX2864" fmla="*/ 7949728 w 11855435"/>
              <a:gd name="connsiteY2864" fmla="*/ 148352 h 3922026"/>
              <a:gd name="connsiteX2865" fmla="*/ 8014019 w 11855435"/>
              <a:gd name="connsiteY2865" fmla="*/ 85297 h 3922026"/>
              <a:gd name="connsiteX2866" fmla="*/ 8127706 w 11855435"/>
              <a:gd name="connsiteY2866" fmla="*/ 44192 h 3922026"/>
              <a:gd name="connsiteX2867" fmla="*/ 8144130 w 11855435"/>
              <a:gd name="connsiteY2867" fmla="*/ 41660 h 3922026"/>
              <a:gd name="connsiteX2868" fmla="*/ 8142513 w 11855435"/>
              <a:gd name="connsiteY2868" fmla="*/ 30336 h 3922026"/>
              <a:gd name="connsiteX2869" fmla="*/ 8164499 w 11855435"/>
              <a:gd name="connsiteY2869" fmla="*/ 27097 h 3922026"/>
              <a:gd name="connsiteX2870" fmla="*/ 8170321 w 11855435"/>
              <a:gd name="connsiteY2870" fmla="*/ 24813 h 3922026"/>
              <a:gd name="connsiteX2871" fmla="*/ 8175168 w 11855435"/>
              <a:gd name="connsiteY2871" fmla="*/ 23680 h 3922026"/>
              <a:gd name="connsiteX2872" fmla="*/ 8175309 w 11855435"/>
              <a:gd name="connsiteY2872" fmla="*/ 23763 h 3922026"/>
              <a:gd name="connsiteX2873" fmla="*/ 8176854 w 11855435"/>
              <a:gd name="connsiteY2873" fmla="*/ 23285 h 3922026"/>
              <a:gd name="connsiteX2874" fmla="*/ 8175168 w 11855435"/>
              <a:gd name="connsiteY2874" fmla="*/ 23680 h 3922026"/>
              <a:gd name="connsiteX2875" fmla="*/ 8174682 w 11855435"/>
              <a:gd name="connsiteY2875" fmla="*/ 23399 h 3922026"/>
              <a:gd name="connsiteX2876" fmla="*/ 8173293 w 11855435"/>
              <a:gd name="connsiteY2876" fmla="*/ 23736 h 3922026"/>
              <a:gd name="connsiteX2877" fmla="*/ 8173484 w 11855435"/>
              <a:gd name="connsiteY2877" fmla="*/ 23155 h 3922026"/>
              <a:gd name="connsiteX2878" fmla="*/ 8237293 w 11855435"/>
              <a:gd name="connsiteY2878" fmla="*/ 14054 h 3922026"/>
              <a:gd name="connsiteX2879" fmla="*/ 8238198 w 11855435"/>
              <a:gd name="connsiteY2879" fmla="*/ 15866 h 3922026"/>
              <a:gd name="connsiteX2880" fmla="*/ 8286236 w 11855435"/>
              <a:gd name="connsiteY2880" fmla="*/ 11250 h 3922026"/>
              <a:gd name="connsiteX2881" fmla="*/ 8298987 w 11855435"/>
              <a:gd name="connsiteY2881" fmla="*/ 12696 h 3922026"/>
              <a:gd name="connsiteX2882" fmla="*/ 8362897 w 11855435"/>
              <a:gd name="connsiteY2882" fmla="*/ 10421 h 3922026"/>
              <a:gd name="connsiteX2883" fmla="*/ 8393051 w 11855435"/>
              <a:gd name="connsiteY2883" fmla="*/ 10697 h 3922026"/>
              <a:gd name="connsiteX2884" fmla="*/ 8421184 w 11855435"/>
              <a:gd name="connsiteY2884" fmla="*/ 9474 h 3922026"/>
              <a:gd name="connsiteX2885" fmla="*/ 8421241 w 11855435"/>
              <a:gd name="connsiteY2885" fmla="*/ 9492 h 3922026"/>
              <a:gd name="connsiteX2886" fmla="*/ 8423412 w 11855435"/>
              <a:gd name="connsiteY2886" fmla="*/ 9378 h 3922026"/>
              <a:gd name="connsiteX2887" fmla="*/ 8421184 w 11855435"/>
              <a:gd name="connsiteY2887" fmla="*/ 9474 h 3922026"/>
              <a:gd name="connsiteX2888" fmla="*/ 8418121 w 11855435"/>
              <a:gd name="connsiteY2888" fmla="*/ 8598 h 3922026"/>
              <a:gd name="connsiteX2889" fmla="*/ 8423687 w 11855435"/>
              <a:gd name="connsiteY2889" fmla="*/ 7252 h 3922026"/>
              <a:gd name="connsiteX2890" fmla="*/ 8425859 w 11855435"/>
              <a:gd name="connsiteY2890" fmla="*/ 7138 h 3922026"/>
              <a:gd name="connsiteX2891" fmla="*/ 8424910 w 11855435"/>
              <a:gd name="connsiteY2891" fmla="*/ 6133 h 3922026"/>
              <a:gd name="connsiteX2892" fmla="*/ 8369014 w 11855435"/>
              <a:gd name="connsiteY2892" fmla="*/ 4823 h 3922026"/>
              <a:gd name="connsiteX2893" fmla="*/ 8371738 w 11855435"/>
              <a:gd name="connsiteY2893" fmla="*/ 458 h 3922026"/>
              <a:gd name="connsiteX2894" fmla="*/ 8386660 w 11855435"/>
              <a:gd name="connsiteY2894" fmla="*/ 1792 h 3922026"/>
              <a:gd name="connsiteX2895" fmla="*/ 8395058 w 11855435"/>
              <a:gd name="connsiteY2895" fmla="*/ 430 h 3922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Lst>
            <a:rect l="l" t="t" r="r" b="b"/>
            <a:pathLst>
              <a:path w="11855435" h="3922026">
                <a:moveTo>
                  <a:pt x="6243358" y="3576829"/>
                </a:moveTo>
                <a:cubicBezTo>
                  <a:pt x="6235157" y="3591988"/>
                  <a:pt x="6262723" y="3590419"/>
                  <a:pt x="6251037" y="3602459"/>
                </a:cubicBezTo>
                <a:lnTo>
                  <a:pt x="6251033" y="3602462"/>
                </a:lnTo>
                <a:lnTo>
                  <a:pt x="6251308" y="3602684"/>
                </a:lnTo>
                <a:cubicBezTo>
                  <a:pt x="6255745" y="3605790"/>
                  <a:pt x="6260273" y="3608475"/>
                  <a:pt x="6264042" y="3609951"/>
                </a:cubicBezTo>
                <a:cubicBezTo>
                  <a:pt x="6260615" y="3603740"/>
                  <a:pt x="6268152" y="3606693"/>
                  <a:pt x="6268882" y="3603328"/>
                </a:cubicBezTo>
                <a:cubicBezTo>
                  <a:pt x="6272647" y="3604804"/>
                  <a:pt x="6271535" y="3606800"/>
                  <a:pt x="6275688" y="3609645"/>
                </a:cubicBezTo>
                <a:cubicBezTo>
                  <a:pt x="6281725" y="3613222"/>
                  <a:pt x="6268152" y="3606693"/>
                  <a:pt x="6273077" y="3612272"/>
                </a:cubicBezTo>
                <a:cubicBezTo>
                  <a:pt x="6289305" y="3622275"/>
                  <a:pt x="6303992" y="3626808"/>
                  <a:pt x="6319107" y="3638809"/>
                </a:cubicBezTo>
                <a:lnTo>
                  <a:pt x="6323556" y="3639687"/>
                </a:lnTo>
                <a:lnTo>
                  <a:pt x="6306654" y="3631053"/>
                </a:lnTo>
                <a:cubicBezTo>
                  <a:pt x="6283562" y="3616115"/>
                  <a:pt x="6262258" y="3598444"/>
                  <a:pt x="6243358" y="3576829"/>
                </a:cubicBezTo>
                <a:close/>
                <a:moveTo>
                  <a:pt x="6185871" y="3576465"/>
                </a:moveTo>
                <a:lnTo>
                  <a:pt x="6192060" y="3579700"/>
                </a:lnTo>
                <a:lnTo>
                  <a:pt x="6188983" y="3577771"/>
                </a:lnTo>
                <a:close/>
                <a:moveTo>
                  <a:pt x="6050189" y="3518445"/>
                </a:moveTo>
                <a:lnTo>
                  <a:pt x="6059740" y="3524753"/>
                </a:lnTo>
                <a:lnTo>
                  <a:pt x="6060488" y="3524620"/>
                </a:lnTo>
                <a:close/>
                <a:moveTo>
                  <a:pt x="6592793" y="3495054"/>
                </a:moveTo>
                <a:lnTo>
                  <a:pt x="6589360" y="3499432"/>
                </a:lnTo>
                <a:cubicBezTo>
                  <a:pt x="6586121" y="3501658"/>
                  <a:pt x="6586757" y="3500511"/>
                  <a:pt x="6589638" y="3497718"/>
                </a:cubicBezTo>
                <a:close/>
                <a:moveTo>
                  <a:pt x="7329456" y="3490159"/>
                </a:moveTo>
                <a:lnTo>
                  <a:pt x="7315012" y="3493970"/>
                </a:lnTo>
                <a:lnTo>
                  <a:pt x="7322324" y="3492846"/>
                </a:lnTo>
                <a:close/>
                <a:moveTo>
                  <a:pt x="6658310" y="3469410"/>
                </a:moveTo>
                <a:lnTo>
                  <a:pt x="6656575" y="3469754"/>
                </a:lnTo>
                <a:lnTo>
                  <a:pt x="6658098" y="3470451"/>
                </a:lnTo>
                <a:close/>
                <a:moveTo>
                  <a:pt x="2614447" y="3429966"/>
                </a:moveTo>
                <a:lnTo>
                  <a:pt x="2605099" y="3433127"/>
                </a:lnTo>
                <a:cubicBezTo>
                  <a:pt x="2609949" y="3447029"/>
                  <a:pt x="2617116" y="3456970"/>
                  <a:pt x="2627052" y="3462972"/>
                </a:cubicBezTo>
                <a:lnTo>
                  <a:pt x="2648647" y="3466455"/>
                </a:lnTo>
                <a:lnTo>
                  <a:pt x="2642655" y="3459608"/>
                </a:lnTo>
                <a:lnTo>
                  <a:pt x="2638473" y="3460872"/>
                </a:lnTo>
                <a:close/>
                <a:moveTo>
                  <a:pt x="7596709" y="3413878"/>
                </a:moveTo>
                <a:lnTo>
                  <a:pt x="7542710" y="3430176"/>
                </a:lnTo>
                <a:lnTo>
                  <a:pt x="7541903" y="3430726"/>
                </a:lnTo>
                <a:lnTo>
                  <a:pt x="7537304" y="3433018"/>
                </a:lnTo>
                <a:lnTo>
                  <a:pt x="7537138" y="3432979"/>
                </a:lnTo>
                <a:cubicBezTo>
                  <a:pt x="7536713" y="3432978"/>
                  <a:pt x="7536171" y="3433143"/>
                  <a:pt x="7535704" y="3433816"/>
                </a:cubicBezTo>
                <a:lnTo>
                  <a:pt x="7537304" y="3433018"/>
                </a:lnTo>
                <a:lnTo>
                  <a:pt x="7537873" y="3433152"/>
                </a:lnTo>
                <a:cubicBezTo>
                  <a:pt x="7538340" y="3432480"/>
                  <a:pt x="7538881" y="3432313"/>
                  <a:pt x="7539190" y="3432483"/>
                </a:cubicBezTo>
                <a:lnTo>
                  <a:pt x="7539154" y="3433067"/>
                </a:lnTo>
                <a:lnTo>
                  <a:pt x="7503988" y="3447112"/>
                </a:lnTo>
                <a:lnTo>
                  <a:pt x="7519350" y="3444756"/>
                </a:lnTo>
                <a:cubicBezTo>
                  <a:pt x="7526488" y="3439396"/>
                  <a:pt x="7538564" y="3436754"/>
                  <a:pt x="7549405" y="3433433"/>
                </a:cubicBezTo>
                <a:cubicBezTo>
                  <a:pt x="7561479" y="3430791"/>
                  <a:pt x="7573554" y="3428149"/>
                  <a:pt x="7583161" y="3424147"/>
                </a:cubicBezTo>
                <a:cubicBezTo>
                  <a:pt x="7574489" y="3426804"/>
                  <a:pt x="7574188" y="3424783"/>
                  <a:pt x="7572021" y="3425447"/>
                </a:cubicBezTo>
                <a:cubicBezTo>
                  <a:pt x="7575124" y="3423440"/>
                  <a:pt x="7573887" y="3422760"/>
                  <a:pt x="7574820" y="3421418"/>
                </a:cubicBezTo>
                <a:cubicBezTo>
                  <a:pt x="7580859" y="3420095"/>
                  <a:pt x="7584344" y="3418765"/>
                  <a:pt x="7587677" y="3417346"/>
                </a:cubicBezTo>
                <a:close/>
                <a:moveTo>
                  <a:pt x="3342796" y="3412981"/>
                </a:moveTo>
                <a:lnTo>
                  <a:pt x="3342939" y="3413947"/>
                </a:lnTo>
                <a:cubicBezTo>
                  <a:pt x="3345818" y="3413065"/>
                  <a:pt x="3349095" y="3414868"/>
                  <a:pt x="3346613" y="3418435"/>
                </a:cubicBezTo>
                <a:lnTo>
                  <a:pt x="3344771" y="3418428"/>
                </a:lnTo>
                <a:lnTo>
                  <a:pt x="3337179" y="3415713"/>
                </a:lnTo>
                <a:cubicBezTo>
                  <a:pt x="3337576" y="3418398"/>
                  <a:pt x="3337576" y="3418398"/>
                  <a:pt x="3337576" y="3418398"/>
                </a:cubicBezTo>
                <a:lnTo>
                  <a:pt x="3344771" y="3418428"/>
                </a:lnTo>
                <a:lnTo>
                  <a:pt x="3385259" y="3432907"/>
                </a:lnTo>
                <a:lnTo>
                  <a:pt x="3421350" y="3447909"/>
                </a:lnTo>
                <a:lnTo>
                  <a:pt x="3379902" y="3421114"/>
                </a:lnTo>
                <a:lnTo>
                  <a:pt x="3365143" y="3417223"/>
                </a:lnTo>
                <a:close/>
                <a:moveTo>
                  <a:pt x="7681112" y="3394659"/>
                </a:moveTo>
                <a:lnTo>
                  <a:pt x="7666917" y="3395821"/>
                </a:lnTo>
                <a:cubicBezTo>
                  <a:pt x="7648939" y="3399488"/>
                  <a:pt x="7626413" y="3405339"/>
                  <a:pt x="7603296" y="3411890"/>
                </a:cubicBezTo>
                <a:lnTo>
                  <a:pt x="7600131" y="3412848"/>
                </a:lnTo>
                <a:lnTo>
                  <a:pt x="7604242" y="3413460"/>
                </a:lnTo>
                <a:cubicBezTo>
                  <a:pt x="7603608" y="3416826"/>
                  <a:pt x="7598338" y="3419498"/>
                  <a:pt x="7602975" y="3420192"/>
                </a:cubicBezTo>
                <a:cubicBezTo>
                  <a:pt x="7614750" y="3415528"/>
                  <a:pt x="7622189" y="3412191"/>
                  <a:pt x="7633028" y="3408870"/>
                </a:cubicBezTo>
                <a:cubicBezTo>
                  <a:pt x="7641701" y="3406212"/>
                  <a:pt x="7651308" y="3402212"/>
                  <a:pt x="7667719" y="3398241"/>
                </a:cubicBezTo>
                <a:cubicBezTo>
                  <a:pt x="7667719" y="3398241"/>
                  <a:pt x="7668020" y="3400264"/>
                  <a:pt x="7670188" y="3399600"/>
                </a:cubicBezTo>
                <a:cubicBezTo>
                  <a:pt x="7676542" y="3396595"/>
                  <a:pt x="7678943" y="3395596"/>
                  <a:pt x="7681075" y="3394678"/>
                </a:cubicBezTo>
                <a:close/>
                <a:moveTo>
                  <a:pt x="6526862" y="3361881"/>
                </a:moveTo>
                <a:cubicBezTo>
                  <a:pt x="6521430" y="3360769"/>
                  <a:pt x="6514052" y="3361662"/>
                  <a:pt x="6511898" y="3367235"/>
                </a:cubicBezTo>
                <a:cubicBezTo>
                  <a:pt x="6508004" y="3371248"/>
                  <a:pt x="6509333" y="3379941"/>
                  <a:pt x="6514764" y="3381053"/>
                </a:cubicBezTo>
                <a:cubicBezTo>
                  <a:pt x="6559259" y="3395585"/>
                  <a:pt x="6587090" y="3431057"/>
                  <a:pt x="6623339" y="3454554"/>
                </a:cubicBezTo>
                <a:lnTo>
                  <a:pt x="6624372" y="3455026"/>
                </a:lnTo>
                <a:lnTo>
                  <a:pt x="6636453" y="3439752"/>
                </a:lnTo>
                <a:cubicBezTo>
                  <a:pt x="6642469" y="3432380"/>
                  <a:pt x="6648198" y="3425550"/>
                  <a:pt x="6653031" y="3420131"/>
                </a:cubicBezTo>
                <a:lnTo>
                  <a:pt x="6655286" y="3417883"/>
                </a:lnTo>
                <a:lnTo>
                  <a:pt x="6546431" y="3371906"/>
                </a:lnTo>
                <a:cubicBezTo>
                  <a:pt x="6541206" y="3367227"/>
                  <a:pt x="6534034" y="3364554"/>
                  <a:pt x="6526862" y="3361881"/>
                </a:cubicBezTo>
                <a:close/>
                <a:moveTo>
                  <a:pt x="6686539" y="3345146"/>
                </a:moveTo>
                <a:lnTo>
                  <a:pt x="6694871" y="3353289"/>
                </a:lnTo>
                <a:lnTo>
                  <a:pt x="6696193" y="3354298"/>
                </a:lnTo>
                <a:lnTo>
                  <a:pt x="6700935" y="3348404"/>
                </a:lnTo>
                <a:close/>
                <a:moveTo>
                  <a:pt x="7418399" y="3325478"/>
                </a:moveTo>
                <a:lnTo>
                  <a:pt x="7407356" y="3326492"/>
                </a:lnTo>
                <a:lnTo>
                  <a:pt x="7404034" y="3327152"/>
                </a:lnTo>
                <a:close/>
                <a:moveTo>
                  <a:pt x="1300619" y="3181013"/>
                </a:moveTo>
                <a:lnTo>
                  <a:pt x="1265303" y="3186044"/>
                </a:lnTo>
                <a:lnTo>
                  <a:pt x="1258308" y="3186317"/>
                </a:lnTo>
                <a:lnTo>
                  <a:pt x="1274827" y="3187406"/>
                </a:lnTo>
                <a:close/>
                <a:moveTo>
                  <a:pt x="7992290" y="3175882"/>
                </a:moveTo>
                <a:lnTo>
                  <a:pt x="7991206" y="3176359"/>
                </a:lnTo>
                <a:lnTo>
                  <a:pt x="7992487" y="3176209"/>
                </a:lnTo>
                <a:close/>
                <a:moveTo>
                  <a:pt x="1377078" y="3170949"/>
                </a:moveTo>
                <a:lnTo>
                  <a:pt x="1345674" y="3174596"/>
                </a:lnTo>
                <a:lnTo>
                  <a:pt x="1303234" y="3180641"/>
                </a:lnTo>
                <a:lnTo>
                  <a:pt x="1332506" y="3178214"/>
                </a:lnTo>
                <a:cubicBezTo>
                  <a:pt x="1354850" y="3178156"/>
                  <a:pt x="1377196" y="3178099"/>
                  <a:pt x="1395798" y="3174435"/>
                </a:cubicBezTo>
                <a:cubicBezTo>
                  <a:pt x="1379419" y="3175923"/>
                  <a:pt x="1379774" y="3171941"/>
                  <a:pt x="1375681" y="3172314"/>
                </a:cubicBezTo>
                <a:close/>
                <a:moveTo>
                  <a:pt x="1432100" y="3168741"/>
                </a:moveTo>
                <a:lnTo>
                  <a:pt x="1430973" y="3170002"/>
                </a:lnTo>
                <a:cubicBezTo>
                  <a:pt x="1429027" y="3171905"/>
                  <a:pt x="1428381" y="3173445"/>
                  <a:pt x="1432299" y="3175063"/>
                </a:cubicBezTo>
                <a:lnTo>
                  <a:pt x="1445300" y="3172991"/>
                </a:lnTo>
                <a:lnTo>
                  <a:pt x="1445138" y="3172582"/>
                </a:lnTo>
                <a:close/>
                <a:moveTo>
                  <a:pt x="6753469" y="3135857"/>
                </a:moveTo>
                <a:lnTo>
                  <a:pt x="6674277" y="3156335"/>
                </a:lnTo>
                <a:cubicBezTo>
                  <a:pt x="6605718" y="3169950"/>
                  <a:pt x="6538489" y="3192259"/>
                  <a:pt x="6484163" y="3244877"/>
                </a:cubicBezTo>
                <a:cubicBezTo>
                  <a:pt x="6476374" y="3252903"/>
                  <a:pt x="6465512" y="3250677"/>
                  <a:pt x="6457721" y="3258703"/>
                </a:cubicBezTo>
                <a:cubicBezTo>
                  <a:pt x="6472777" y="3283440"/>
                  <a:pt x="6494296" y="3291458"/>
                  <a:pt x="6525962" y="3282310"/>
                </a:cubicBezTo>
                <a:cubicBezTo>
                  <a:pt x="6538976" y="3278963"/>
                  <a:pt x="6548303" y="3276062"/>
                  <a:pt x="6555064" y="3285868"/>
                </a:cubicBezTo>
                <a:cubicBezTo>
                  <a:pt x="6562592" y="3298236"/>
                  <a:pt x="6574988" y="3305588"/>
                  <a:pt x="6588116" y="3312187"/>
                </a:cubicBezTo>
                <a:lnTo>
                  <a:pt x="6610185" y="3325042"/>
                </a:lnTo>
                <a:lnTo>
                  <a:pt x="6607157" y="3273159"/>
                </a:lnTo>
                <a:lnTo>
                  <a:pt x="6620284" y="3270551"/>
                </a:lnTo>
                <a:cubicBezTo>
                  <a:pt x="6626534" y="3269307"/>
                  <a:pt x="6626534" y="3269307"/>
                  <a:pt x="6639493" y="3260405"/>
                </a:cubicBezTo>
                <a:lnTo>
                  <a:pt x="6638985" y="3241529"/>
                </a:lnTo>
                <a:cubicBezTo>
                  <a:pt x="6642031" y="3237928"/>
                  <a:pt x="6678828" y="3204061"/>
                  <a:pt x="6714863" y="3171095"/>
                </a:cubicBezTo>
                <a:close/>
                <a:moveTo>
                  <a:pt x="8260869" y="3095889"/>
                </a:moveTo>
                <a:lnTo>
                  <a:pt x="8254159" y="3097179"/>
                </a:lnTo>
                <a:cubicBezTo>
                  <a:pt x="8237085" y="3099034"/>
                  <a:pt x="8219187" y="3099511"/>
                  <a:pt x="8206460" y="3105371"/>
                </a:cubicBezTo>
                <a:cubicBezTo>
                  <a:pt x="8161161" y="3126696"/>
                  <a:pt x="8076771" y="3143473"/>
                  <a:pt x="8004595" y="3170472"/>
                </a:cubicBezTo>
                <a:lnTo>
                  <a:pt x="8002147" y="3171549"/>
                </a:lnTo>
                <a:lnTo>
                  <a:pt x="8002092" y="3172209"/>
                </a:lnTo>
                <a:cubicBezTo>
                  <a:pt x="8023141" y="3168931"/>
                  <a:pt x="8039251" y="3162940"/>
                  <a:pt x="8060601" y="3161684"/>
                </a:cubicBezTo>
                <a:cubicBezTo>
                  <a:pt x="8067737" y="3156326"/>
                  <a:pt x="8079813" y="3153683"/>
                  <a:pt x="8090653" y="3150363"/>
                </a:cubicBezTo>
                <a:cubicBezTo>
                  <a:pt x="8102729" y="3147719"/>
                  <a:pt x="8114804" y="3145077"/>
                  <a:pt x="8124409" y="3141077"/>
                </a:cubicBezTo>
                <a:cubicBezTo>
                  <a:pt x="8115737" y="3143734"/>
                  <a:pt x="8115437" y="3141711"/>
                  <a:pt x="8113270" y="3142375"/>
                </a:cubicBezTo>
                <a:cubicBezTo>
                  <a:pt x="8116371" y="3140368"/>
                  <a:pt x="8115137" y="3139689"/>
                  <a:pt x="8116069" y="3138345"/>
                </a:cubicBezTo>
                <a:cubicBezTo>
                  <a:pt x="8128145" y="3135703"/>
                  <a:pt x="8130014" y="3133016"/>
                  <a:pt x="8140855" y="3129696"/>
                </a:cubicBezTo>
                <a:cubicBezTo>
                  <a:pt x="8142088" y="3130375"/>
                  <a:pt x="8143324" y="3131054"/>
                  <a:pt x="8145490" y="3130389"/>
                </a:cubicBezTo>
                <a:cubicBezTo>
                  <a:pt x="8144859" y="3133754"/>
                  <a:pt x="8139588" y="3136426"/>
                  <a:pt x="8144224" y="3137119"/>
                </a:cubicBezTo>
                <a:cubicBezTo>
                  <a:pt x="8155998" y="3132456"/>
                  <a:pt x="8163437" y="3129120"/>
                  <a:pt x="8174278" y="3125799"/>
                </a:cubicBezTo>
                <a:cubicBezTo>
                  <a:pt x="8182949" y="3123141"/>
                  <a:pt x="8192555" y="3119142"/>
                  <a:pt x="8208966" y="3115170"/>
                </a:cubicBezTo>
                <a:cubicBezTo>
                  <a:pt x="8208966" y="3115170"/>
                  <a:pt x="8209269" y="3117193"/>
                  <a:pt x="8211437" y="3116527"/>
                </a:cubicBezTo>
                <a:cubicBezTo>
                  <a:pt x="8224143" y="3110520"/>
                  <a:pt x="8221043" y="3112528"/>
                  <a:pt x="8231583" y="3107184"/>
                </a:cubicBezTo>
                <a:cubicBezTo>
                  <a:pt x="8235919" y="3105855"/>
                  <a:pt x="8240254" y="3104527"/>
                  <a:pt x="8246761" y="3102534"/>
                </a:cubicBezTo>
                <a:close/>
                <a:moveTo>
                  <a:pt x="8882730" y="2981788"/>
                </a:moveTo>
                <a:lnTo>
                  <a:pt x="8869615" y="2985439"/>
                </a:lnTo>
                <a:lnTo>
                  <a:pt x="8874483" y="2985437"/>
                </a:lnTo>
                <a:lnTo>
                  <a:pt x="8881150" y="2984008"/>
                </a:lnTo>
                <a:close/>
                <a:moveTo>
                  <a:pt x="8928053" y="2972195"/>
                </a:moveTo>
                <a:lnTo>
                  <a:pt x="8927280" y="2972271"/>
                </a:lnTo>
                <a:lnTo>
                  <a:pt x="8926152" y="2972868"/>
                </a:lnTo>
                <a:lnTo>
                  <a:pt x="8913625" y="2977626"/>
                </a:lnTo>
                <a:lnTo>
                  <a:pt x="8924962" y="2975689"/>
                </a:lnTo>
                <a:lnTo>
                  <a:pt x="8928653" y="2976240"/>
                </a:lnTo>
                <a:cubicBezTo>
                  <a:pt x="8928653" y="2976240"/>
                  <a:pt x="8928653" y="2976240"/>
                  <a:pt x="8929587" y="2974898"/>
                </a:cubicBezTo>
                <a:lnTo>
                  <a:pt x="8924962" y="2975689"/>
                </a:lnTo>
                <a:lnTo>
                  <a:pt x="8924016" y="2975547"/>
                </a:lnTo>
                <a:cubicBezTo>
                  <a:pt x="8923716" y="2973525"/>
                  <a:pt x="8925885" y="2972860"/>
                  <a:pt x="8927118" y="2973539"/>
                </a:cubicBezTo>
                <a:cubicBezTo>
                  <a:pt x="8928053" y="2972195"/>
                  <a:pt x="8928053" y="2972195"/>
                  <a:pt x="8928053" y="2972195"/>
                </a:cubicBezTo>
                <a:close/>
                <a:moveTo>
                  <a:pt x="8972682" y="2956739"/>
                </a:moveTo>
                <a:lnTo>
                  <a:pt x="8962729" y="2959511"/>
                </a:lnTo>
                <a:lnTo>
                  <a:pt x="8973584" y="2958246"/>
                </a:lnTo>
                <a:close/>
                <a:moveTo>
                  <a:pt x="9095904" y="2922203"/>
                </a:moveTo>
                <a:lnTo>
                  <a:pt x="9070262" y="2929568"/>
                </a:lnTo>
                <a:lnTo>
                  <a:pt x="8983227" y="2953803"/>
                </a:lnTo>
                <a:lnTo>
                  <a:pt x="8983190" y="2954245"/>
                </a:lnTo>
                <a:cubicBezTo>
                  <a:pt x="9004239" y="2950968"/>
                  <a:pt x="9020350" y="2944976"/>
                  <a:pt x="9041698" y="2943720"/>
                </a:cubicBezTo>
                <a:cubicBezTo>
                  <a:pt x="9048836" y="2938362"/>
                  <a:pt x="9060912" y="2935721"/>
                  <a:pt x="9071752" y="2932398"/>
                </a:cubicBezTo>
                <a:cubicBezTo>
                  <a:pt x="9083827" y="2929755"/>
                  <a:pt x="9095902" y="2927114"/>
                  <a:pt x="9105508" y="2923114"/>
                </a:cubicBezTo>
                <a:cubicBezTo>
                  <a:pt x="9096835" y="2925771"/>
                  <a:pt x="9096536" y="2923748"/>
                  <a:pt x="9094366" y="2924412"/>
                </a:cubicBezTo>
                <a:close/>
                <a:moveTo>
                  <a:pt x="9243874" y="2877028"/>
                </a:moveTo>
                <a:lnTo>
                  <a:pt x="9172813" y="2900109"/>
                </a:lnTo>
                <a:lnTo>
                  <a:pt x="9125896" y="2913586"/>
                </a:lnTo>
                <a:lnTo>
                  <a:pt x="9123979" y="2916793"/>
                </a:lnTo>
                <a:cubicBezTo>
                  <a:pt x="9123162" y="2917969"/>
                  <a:pt x="9123005" y="2918810"/>
                  <a:pt x="9125322" y="2919157"/>
                </a:cubicBezTo>
                <a:cubicBezTo>
                  <a:pt x="9137096" y="2914492"/>
                  <a:pt x="9144533" y="2911157"/>
                  <a:pt x="9155376" y="2907836"/>
                </a:cubicBezTo>
                <a:cubicBezTo>
                  <a:pt x="9164048" y="2905178"/>
                  <a:pt x="9173654" y="2901176"/>
                  <a:pt x="9190066" y="2897207"/>
                </a:cubicBezTo>
                <a:cubicBezTo>
                  <a:pt x="9190066" y="2897207"/>
                  <a:pt x="9190365" y="2899229"/>
                  <a:pt x="9192534" y="2898564"/>
                </a:cubicBezTo>
                <a:cubicBezTo>
                  <a:pt x="9205243" y="2892557"/>
                  <a:pt x="9202141" y="2894564"/>
                  <a:pt x="9212681" y="2889220"/>
                </a:cubicBezTo>
                <a:cubicBezTo>
                  <a:pt x="9217017" y="2887892"/>
                  <a:pt x="9221356" y="2886564"/>
                  <a:pt x="9227860" y="2884571"/>
                </a:cubicBezTo>
                <a:close/>
                <a:moveTo>
                  <a:pt x="767155" y="2160576"/>
                </a:moveTo>
                <a:lnTo>
                  <a:pt x="722582" y="2164245"/>
                </a:lnTo>
                <a:lnTo>
                  <a:pt x="722470" y="2164218"/>
                </a:lnTo>
                <a:cubicBezTo>
                  <a:pt x="722470" y="2164218"/>
                  <a:pt x="722470" y="2164218"/>
                  <a:pt x="718376" y="2164591"/>
                </a:cubicBezTo>
                <a:lnTo>
                  <a:pt x="722582" y="2164245"/>
                </a:lnTo>
                <a:lnTo>
                  <a:pt x="728436" y="2165650"/>
                </a:lnTo>
                <a:cubicBezTo>
                  <a:pt x="726212" y="2167827"/>
                  <a:pt x="723987" y="2170004"/>
                  <a:pt x="718021" y="2168570"/>
                </a:cubicBezTo>
                <a:cubicBezTo>
                  <a:pt x="718021" y="2168570"/>
                  <a:pt x="713925" y="2168944"/>
                  <a:pt x="713925" y="2168944"/>
                </a:cubicBezTo>
                <a:cubicBezTo>
                  <a:pt x="711701" y="2171122"/>
                  <a:pt x="713571" y="2172925"/>
                  <a:pt x="715797" y="2170748"/>
                </a:cubicBezTo>
                <a:cubicBezTo>
                  <a:pt x="729950" y="2171436"/>
                  <a:pt x="747821" y="2170305"/>
                  <a:pt x="766438" y="2169353"/>
                </a:cubicBezTo>
                <a:lnTo>
                  <a:pt x="790324" y="2169214"/>
                </a:lnTo>
                <a:lnTo>
                  <a:pt x="781379" y="2167186"/>
                </a:lnTo>
                <a:close/>
                <a:moveTo>
                  <a:pt x="585934" y="2137394"/>
                </a:moveTo>
                <a:lnTo>
                  <a:pt x="596852" y="2138130"/>
                </a:lnTo>
                <a:cubicBezTo>
                  <a:pt x="605799" y="2140276"/>
                  <a:pt x="616794" y="2142239"/>
                  <a:pt x="627600" y="2143477"/>
                </a:cubicBezTo>
                <a:lnTo>
                  <a:pt x="654416" y="2144391"/>
                </a:lnTo>
                <a:lnTo>
                  <a:pt x="646928" y="2143409"/>
                </a:lnTo>
                <a:cubicBezTo>
                  <a:pt x="631407" y="2139826"/>
                  <a:pt x="615035" y="2138356"/>
                  <a:pt x="598307" y="2137660"/>
                </a:cubicBezTo>
                <a:close/>
                <a:moveTo>
                  <a:pt x="10279644" y="1989721"/>
                </a:moveTo>
                <a:lnTo>
                  <a:pt x="10220638" y="2003503"/>
                </a:lnTo>
                <a:lnTo>
                  <a:pt x="10216712" y="1998406"/>
                </a:lnTo>
                <a:lnTo>
                  <a:pt x="10186050" y="2005009"/>
                </a:lnTo>
                <a:lnTo>
                  <a:pt x="10172652" y="2029852"/>
                </a:lnTo>
                <a:lnTo>
                  <a:pt x="10209341" y="2020115"/>
                </a:lnTo>
                <a:lnTo>
                  <a:pt x="10283234" y="2001085"/>
                </a:lnTo>
                <a:lnTo>
                  <a:pt x="10283083" y="1999660"/>
                </a:lnTo>
                <a:close/>
                <a:moveTo>
                  <a:pt x="549655" y="1827360"/>
                </a:moveTo>
                <a:lnTo>
                  <a:pt x="542621" y="1829333"/>
                </a:lnTo>
                <a:cubicBezTo>
                  <a:pt x="542621" y="1829333"/>
                  <a:pt x="538528" y="1829705"/>
                  <a:pt x="538528" y="1829705"/>
                </a:cubicBezTo>
                <a:cubicBezTo>
                  <a:pt x="536302" y="1831881"/>
                  <a:pt x="538173" y="1833686"/>
                  <a:pt x="540395" y="1831508"/>
                </a:cubicBezTo>
                <a:lnTo>
                  <a:pt x="575136" y="1830551"/>
                </a:lnTo>
                <a:lnTo>
                  <a:pt x="572921" y="1830260"/>
                </a:lnTo>
                <a:close/>
                <a:moveTo>
                  <a:pt x="10179428" y="1798865"/>
                </a:moveTo>
                <a:lnTo>
                  <a:pt x="10177622" y="1799260"/>
                </a:lnTo>
                <a:lnTo>
                  <a:pt x="10167277" y="1800965"/>
                </a:lnTo>
                <a:lnTo>
                  <a:pt x="10167401" y="1802298"/>
                </a:lnTo>
                <a:close/>
                <a:moveTo>
                  <a:pt x="10186538" y="1759320"/>
                </a:moveTo>
                <a:lnTo>
                  <a:pt x="10140792" y="1770978"/>
                </a:lnTo>
                <a:lnTo>
                  <a:pt x="10140935" y="1776263"/>
                </a:lnTo>
                <a:lnTo>
                  <a:pt x="10160313" y="1772411"/>
                </a:lnTo>
                <a:lnTo>
                  <a:pt x="10160389" y="1775234"/>
                </a:lnTo>
                <a:lnTo>
                  <a:pt x="10179605" y="1769288"/>
                </a:lnTo>
                <a:lnTo>
                  <a:pt x="10179760" y="1769288"/>
                </a:lnTo>
                <a:cubicBezTo>
                  <a:pt x="10179760" y="1769288"/>
                  <a:pt x="10179760" y="1769288"/>
                  <a:pt x="10185080" y="1767596"/>
                </a:cubicBezTo>
                <a:lnTo>
                  <a:pt x="10179605" y="1769288"/>
                </a:lnTo>
                <a:lnTo>
                  <a:pt x="10171376" y="1769351"/>
                </a:lnTo>
                <a:cubicBezTo>
                  <a:pt x="10173635" y="1766028"/>
                  <a:pt x="10175894" y="1762706"/>
                  <a:pt x="10184279" y="1762643"/>
                </a:cubicBezTo>
                <a:cubicBezTo>
                  <a:pt x="10184279" y="1762643"/>
                  <a:pt x="10189601" y="1760951"/>
                  <a:pt x="10189601" y="1760951"/>
                </a:cubicBezTo>
                <a:cubicBezTo>
                  <a:pt x="10191858" y="1757628"/>
                  <a:pt x="10188797" y="1755998"/>
                  <a:pt x="10186538" y="1759320"/>
                </a:cubicBezTo>
                <a:close/>
                <a:moveTo>
                  <a:pt x="10449585" y="1718827"/>
                </a:moveTo>
                <a:lnTo>
                  <a:pt x="10423710" y="1723551"/>
                </a:lnTo>
                <a:lnTo>
                  <a:pt x="10434016" y="1723334"/>
                </a:lnTo>
                <a:close/>
                <a:moveTo>
                  <a:pt x="10554924" y="1701141"/>
                </a:moveTo>
                <a:cubicBezTo>
                  <a:pt x="10516871" y="1708041"/>
                  <a:pt x="10461399" y="1728292"/>
                  <a:pt x="10414963" y="1735254"/>
                </a:cubicBezTo>
                <a:cubicBezTo>
                  <a:pt x="10413032" y="1731964"/>
                  <a:pt x="10410735" y="1730740"/>
                  <a:pt x="10410535" y="1729503"/>
                </a:cubicBezTo>
                <a:lnTo>
                  <a:pt x="10417163" y="1724747"/>
                </a:lnTo>
                <a:lnTo>
                  <a:pt x="10392031" y="1729335"/>
                </a:lnTo>
                <a:lnTo>
                  <a:pt x="10382919" y="1728088"/>
                </a:lnTo>
                <a:cubicBezTo>
                  <a:pt x="10382919" y="1728088"/>
                  <a:pt x="10382919" y="1728088"/>
                  <a:pt x="10380660" y="1731410"/>
                </a:cubicBezTo>
                <a:lnTo>
                  <a:pt x="10392031" y="1729335"/>
                </a:lnTo>
                <a:lnTo>
                  <a:pt x="10394365" y="1729653"/>
                </a:lnTo>
                <a:cubicBezTo>
                  <a:pt x="10395167" y="1734606"/>
                  <a:pt x="10389846" y="1736298"/>
                  <a:pt x="10386784" y="1734669"/>
                </a:cubicBezTo>
                <a:cubicBezTo>
                  <a:pt x="10384524" y="1737992"/>
                  <a:pt x="10384524" y="1737992"/>
                  <a:pt x="10384524" y="1737992"/>
                </a:cubicBezTo>
                <a:lnTo>
                  <a:pt x="10454762" y="1732859"/>
                </a:lnTo>
                <a:lnTo>
                  <a:pt x="10457166" y="1732379"/>
                </a:lnTo>
                <a:lnTo>
                  <a:pt x="10463276" y="1732022"/>
                </a:lnTo>
                <a:lnTo>
                  <a:pt x="10495278" y="1727420"/>
                </a:lnTo>
                <a:lnTo>
                  <a:pt x="10547989" y="1711110"/>
                </a:lnTo>
                <a:lnTo>
                  <a:pt x="10548144" y="1711109"/>
                </a:lnTo>
                <a:cubicBezTo>
                  <a:pt x="10548144" y="1711109"/>
                  <a:pt x="10548144" y="1711109"/>
                  <a:pt x="10553466" y="1709415"/>
                </a:cubicBezTo>
                <a:lnTo>
                  <a:pt x="10547989" y="1711110"/>
                </a:lnTo>
                <a:lnTo>
                  <a:pt x="10539763" y="1711172"/>
                </a:lnTo>
                <a:cubicBezTo>
                  <a:pt x="10542022" y="1707850"/>
                  <a:pt x="10544281" y="1704527"/>
                  <a:pt x="10552664" y="1704465"/>
                </a:cubicBezTo>
                <a:cubicBezTo>
                  <a:pt x="10552664" y="1704465"/>
                  <a:pt x="10557985" y="1702772"/>
                  <a:pt x="10557985" y="1702772"/>
                </a:cubicBezTo>
                <a:cubicBezTo>
                  <a:pt x="10560245" y="1699447"/>
                  <a:pt x="10557183" y="1697819"/>
                  <a:pt x="10554924" y="1701141"/>
                </a:cubicBezTo>
                <a:close/>
                <a:moveTo>
                  <a:pt x="125645" y="1667285"/>
                </a:moveTo>
                <a:lnTo>
                  <a:pt x="125933" y="1667630"/>
                </a:lnTo>
                <a:lnTo>
                  <a:pt x="126626" y="1667532"/>
                </a:lnTo>
                <a:close/>
                <a:moveTo>
                  <a:pt x="405314" y="1654950"/>
                </a:moveTo>
                <a:lnTo>
                  <a:pt x="398629" y="1655401"/>
                </a:lnTo>
                <a:lnTo>
                  <a:pt x="408078" y="1655131"/>
                </a:lnTo>
                <a:close/>
                <a:moveTo>
                  <a:pt x="450282" y="1653104"/>
                </a:moveTo>
                <a:lnTo>
                  <a:pt x="446351" y="1654039"/>
                </a:lnTo>
                <a:lnTo>
                  <a:pt x="466140" y="1653475"/>
                </a:lnTo>
                <a:lnTo>
                  <a:pt x="468757" y="1653274"/>
                </a:lnTo>
                <a:close/>
                <a:moveTo>
                  <a:pt x="173072" y="1638239"/>
                </a:moveTo>
                <a:lnTo>
                  <a:pt x="179922" y="1640047"/>
                </a:lnTo>
                <a:lnTo>
                  <a:pt x="173441" y="1638308"/>
                </a:lnTo>
                <a:close/>
                <a:moveTo>
                  <a:pt x="549041" y="1627506"/>
                </a:moveTo>
                <a:lnTo>
                  <a:pt x="494070" y="1633686"/>
                </a:lnTo>
                <a:cubicBezTo>
                  <a:pt x="474617" y="1635203"/>
                  <a:pt x="455702" y="1636161"/>
                  <a:pt x="436760" y="1637614"/>
                </a:cubicBezTo>
                <a:lnTo>
                  <a:pt x="383523" y="1644009"/>
                </a:lnTo>
                <a:lnTo>
                  <a:pt x="383410" y="1643986"/>
                </a:lnTo>
                <a:cubicBezTo>
                  <a:pt x="383410" y="1643986"/>
                  <a:pt x="383410" y="1643986"/>
                  <a:pt x="379304" y="1644515"/>
                </a:cubicBezTo>
                <a:lnTo>
                  <a:pt x="383523" y="1644009"/>
                </a:lnTo>
                <a:lnTo>
                  <a:pt x="389472" y="1645176"/>
                </a:lnTo>
                <a:cubicBezTo>
                  <a:pt x="387324" y="1647422"/>
                  <a:pt x="385173" y="1649667"/>
                  <a:pt x="379111" y="1648477"/>
                </a:cubicBezTo>
                <a:cubicBezTo>
                  <a:pt x="379111" y="1648477"/>
                  <a:pt x="375005" y="1649006"/>
                  <a:pt x="375005" y="1649006"/>
                </a:cubicBezTo>
                <a:cubicBezTo>
                  <a:pt x="372855" y="1651252"/>
                  <a:pt x="374811" y="1652969"/>
                  <a:pt x="376960" y="1650723"/>
                </a:cubicBezTo>
                <a:cubicBezTo>
                  <a:pt x="405508" y="1650989"/>
                  <a:pt x="448714" y="1643459"/>
                  <a:pt x="483322" y="1644914"/>
                </a:cubicBezTo>
                <a:cubicBezTo>
                  <a:pt x="484204" y="1647752"/>
                  <a:pt x="485670" y="1649042"/>
                  <a:pt x="485622" y="1650031"/>
                </a:cubicBezTo>
                <a:lnTo>
                  <a:pt x="480922" y="1652340"/>
                </a:lnTo>
                <a:lnTo>
                  <a:pt x="514358" y="1649771"/>
                </a:lnTo>
                <a:cubicBezTo>
                  <a:pt x="522192" y="1647477"/>
                  <a:pt x="529845" y="1644035"/>
                  <a:pt x="537203" y="1638987"/>
                </a:cubicBezTo>
                <a:close/>
                <a:moveTo>
                  <a:pt x="9823551" y="1627213"/>
                </a:moveTo>
                <a:lnTo>
                  <a:pt x="9793067" y="1634981"/>
                </a:lnTo>
                <a:lnTo>
                  <a:pt x="9820263" y="1631072"/>
                </a:lnTo>
                <a:lnTo>
                  <a:pt x="9821294" y="1630536"/>
                </a:lnTo>
                <a:cubicBezTo>
                  <a:pt x="9821294" y="1630536"/>
                  <a:pt x="9826614" y="1628842"/>
                  <a:pt x="9826614" y="1628842"/>
                </a:cubicBezTo>
                <a:cubicBezTo>
                  <a:pt x="9828874" y="1625521"/>
                  <a:pt x="9825812" y="1623890"/>
                  <a:pt x="9823551" y="1627213"/>
                </a:cubicBezTo>
                <a:close/>
                <a:moveTo>
                  <a:pt x="9762853" y="1624132"/>
                </a:moveTo>
                <a:lnTo>
                  <a:pt x="9704528" y="1634780"/>
                </a:lnTo>
                <a:lnTo>
                  <a:pt x="9695418" y="1633534"/>
                </a:lnTo>
                <a:cubicBezTo>
                  <a:pt x="9695418" y="1633534"/>
                  <a:pt x="9695418" y="1633534"/>
                  <a:pt x="9693158" y="1636855"/>
                </a:cubicBezTo>
                <a:lnTo>
                  <a:pt x="9704528" y="1634780"/>
                </a:lnTo>
                <a:lnTo>
                  <a:pt x="9706863" y="1635099"/>
                </a:lnTo>
                <a:cubicBezTo>
                  <a:pt x="9707664" y="1640053"/>
                  <a:pt x="9702344" y="1641744"/>
                  <a:pt x="9699281" y="1640115"/>
                </a:cubicBezTo>
                <a:lnTo>
                  <a:pt x="9698184" y="1641728"/>
                </a:lnTo>
                <a:lnTo>
                  <a:pt x="9699841" y="1643232"/>
                </a:lnTo>
                <a:lnTo>
                  <a:pt x="9710282" y="1642468"/>
                </a:lnTo>
                <a:lnTo>
                  <a:pt x="9735678" y="1633845"/>
                </a:lnTo>
                <a:close/>
                <a:moveTo>
                  <a:pt x="10019933" y="1595979"/>
                </a:moveTo>
                <a:cubicBezTo>
                  <a:pt x="10019933" y="1595979"/>
                  <a:pt x="10019933" y="1595979"/>
                  <a:pt x="10017674" y="1599301"/>
                </a:cubicBezTo>
                <a:lnTo>
                  <a:pt x="10024481" y="1598059"/>
                </a:lnTo>
                <a:lnTo>
                  <a:pt x="10025495" y="1596740"/>
                </a:lnTo>
                <a:close/>
                <a:moveTo>
                  <a:pt x="605290" y="1592862"/>
                </a:moveTo>
                <a:lnTo>
                  <a:pt x="600050" y="1599128"/>
                </a:lnTo>
                <a:lnTo>
                  <a:pt x="600109" y="1599319"/>
                </a:lnTo>
                <a:lnTo>
                  <a:pt x="609905" y="1599263"/>
                </a:lnTo>
                <a:close/>
                <a:moveTo>
                  <a:pt x="601919" y="1590101"/>
                </a:moveTo>
                <a:lnTo>
                  <a:pt x="603786" y="1590777"/>
                </a:lnTo>
                <a:lnTo>
                  <a:pt x="603324" y="1590137"/>
                </a:lnTo>
                <a:close/>
                <a:moveTo>
                  <a:pt x="584974" y="1589667"/>
                </a:moveTo>
                <a:lnTo>
                  <a:pt x="571950" y="1590062"/>
                </a:lnTo>
                <a:lnTo>
                  <a:pt x="518871" y="1594430"/>
                </a:lnTo>
                <a:lnTo>
                  <a:pt x="518760" y="1594405"/>
                </a:lnTo>
                <a:cubicBezTo>
                  <a:pt x="518760" y="1594405"/>
                  <a:pt x="518760" y="1594405"/>
                  <a:pt x="514665" y="1594776"/>
                </a:cubicBezTo>
                <a:lnTo>
                  <a:pt x="518871" y="1594430"/>
                </a:lnTo>
                <a:lnTo>
                  <a:pt x="524726" y="1595835"/>
                </a:lnTo>
                <a:cubicBezTo>
                  <a:pt x="522501" y="1598011"/>
                  <a:pt x="520277" y="1600190"/>
                  <a:pt x="514310" y="1598757"/>
                </a:cubicBezTo>
                <a:cubicBezTo>
                  <a:pt x="514310" y="1598757"/>
                  <a:pt x="510215" y="1599130"/>
                  <a:pt x="510215" y="1599130"/>
                </a:cubicBezTo>
                <a:cubicBezTo>
                  <a:pt x="507992" y="1601305"/>
                  <a:pt x="509862" y="1603109"/>
                  <a:pt x="512087" y="1600934"/>
                </a:cubicBezTo>
                <a:lnTo>
                  <a:pt x="547968" y="1599944"/>
                </a:lnTo>
                <a:lnTo>
                  <a:pt x="550949" y="1596832"/>
                </a:lnTo>
                <a:cubicBezTo>
                  <a:pt x="562191" y="1596371"/>
                  <a:pt x="568887" y="1595016"/>
                  <a:pt x="575337" y="1593447"/>
                </a:cubicBezTo>
                <a:lnTo>
                  <a:pt x="592883" y="1589870"/>
                </a:lnTo>
                <a:close/>
                <a:moveTo>
                  <a:pt x="363590" y="1589123"/>
                </a:moveTo>
                <a:lnTo>
                  <a:pt x="366803" y="1590451"/>
                </a:lnTo>
                <a:lnTo>
                  <a:pt x="367905" y="1589372"/>
                </a:lnTo>
                <a:close/>
                <a:moveTo>
                  <a:pt x="9895796" y="1583287"/>
                </a:moveTo>
                <a:cubicBezTo>
                  <a:pt x="9886241" y="1583363"/>
                  <a:pt x="9866154" y="1591132"/>
                  <a:pt x="9845723" y="1599811"/>
                </a:cubicBezTo>
                <a:lnTo>
                  <a:pt x="9841654" y="1601578"/>
                </a:lnTo>
                <a:lnTo>
                  <a:pt x="9845390" y="1609180"/>
                </a:lnTo>
                <a:lnTo>
                  <a:pt x="9828599" y="1609387"/>
                </a:lnTo>
                <a:lnTo>
                  <a:pt x="9818269" y="1611719"/>
                </a:lnTo>
                <a:lnTo>
                  <a:pt x="9816092" y="1612665"/>
                </a:lnTo>
                <a:cubicBezTo>
                  <a:pt x="9806978" y="1616611"/>
                  <a:pt x="9799052" y="1619935"/>
                  <a:pt x="9793587" y="1621791"/>
                </a:cubicBezTo>
                <a:cubicBezTo>
                  <a:pt x="9793587" y="1621791"/>
                  <a:pt x="9797133" y="1622489"/>
                  <a:pt x="9797133" y="1622489"/>
                </a:cubicBezTo>
                <a:cubicBezTo>
                  <a:pt x="9802057" y="1619549"/>
                  <a:pt x="9800681" y="1623184"/>
                  <a:pt x="9800681" y="1623184"/>
                </a:cubicBezTo>
                <a:cubicBezTo>
                  <a:pt x="9800681" y="1623184"/>
                  <a:pt x="9795760" y="1626124"/>
                  <a:pt x="9795760" y="1626124"/>
                </a:cubicBezTo>
                <a:cubicBezTo>
                  <a:pt x="9790839" y="1629063"/>
                  <a:pt x="9787291" y="1628365"/>
                  <a:pt x="9787291" y="1628365"/>
                </a:cubicBezTo>
                <a:lnTo>
                  <a:pt x="9787576" y="1628420"/>
                </a:lnTo>
                <a:lnTo>
                  <a:pt x="9871875" y="1606829"/>
                </a:lnTo>
                <a:lnTo>
                  <a:pt x="9874833" y="1599673"/>
                </a:lnTo>
                <a:cubicBezTo>
                  <a:pt x="9879999" y="1594829"/>
                  <a:pt x="9887726" y="1589512"/>
                  <a:pt x="9895796" y="1583287"/>
                </a:cubicBezTo>
                <a:close/>
                <a:moveTo>
                  <a:pt x="10060097" y="1558209"/>
                </a:moveTo>
                <a:lnTo>
                  <a:pt x="10040235" y="1562846"/>
                </a:lnTo>
                <a:cubicBezTo>
                  <a:pt x="10024971" y="1566683"/>
                  <a:pt x="10012810" y="1571129"/>
                  <a:pt x="9999818" y="1580293"/>
                </a:cubicBezTo>
                <a:lnTo>
                  <a:pt x="9987840" y="1583065"/>
                </a:lnTo>
                <a:lnTo>
                  <a:pt x="10006884" y="1584508"/>
                </a:lnTo>
                <a:lnTo>
                  <a:pt x="10041305" y="1578911"/>
                </a:lnTo>
                <a:lnTo>
                  <a:pt x="10043193" y="1576959"/>
                </a:lnTo>
                <a:cubicBezTo>
                  <a:pt x="10047172" y="1573046"/>
                  <a:pt x="10051152" y="1569135"/>
                  <a:pt x="10055344" y="1564400"/>
                </a:cubicBezTo>
                <a:close/>
                <a:moveTo>
                  <a:pt x="10347623" y="1510611"/>
                </a:moveTo>
                <a:lnTo>
                  <a:pt x="10342352" y="1510900"/>
                </a:lnTo>
                <a:cubicBezTo>
                  <a:pt x="10333883" y="1513141"/>
                  <a:pt x="10319116" y="1521957"/>
                  <a:pt x="10336055" y="1517473"/>
                </a:cubicBezTo>
                <a:cubicBezTo>
                  <a:pt x="10305723" y="1527137"/>
                  <a:pt x="10266128" y="1531074"/>
                  <a:pt x="10226532" y="1535009"/>
                </a:cubicBezTo>
                <a:cubicBezTo>
                  <a:pt x="10206046" y="1538796"/>
                  <a:pt x="10185905" y="1541675"/>
                  <a:pt x="10165592" y="1545006"/>
                </a:cubicBezTo>
                <a:lnTo>
                  <a:pt x="10124753" y="1553389"/>
                </a:lnTo>
                <a:lnTo>
                  <a:pt x="10133826" y="1555695"/>
                </a:lnTo>
                <a:cubicBezTo>
                  <a:pt x="10151145" y="1560075"/>
                  <a:pt x="10167528" y="1561563"/>
                  <a:pt x="10193220" y="1547135"/>
                </a:cubicBezTo>
                <a:lnTo>
                  <a:pt x="10193551" y="1559387"/>
                </a:lnTo>
                <a:cubicBezTo>
                  <a:pt x="10187467" y="1566922"/>
                  <a:pt x="10187467" y="1566922"/>
                  <a:pt x="10180760" y="1574581"/>
                </a:cubicBezTo>
                <a:lnTo>
                  <a:pt x="10226394" y="1565510"/>
                </a:lnTo>
                <a:cubicBezTo>
                  <a:pt x="10251275" y="1579289"/>
                  <a:pt x="10289888" y="1551575"/>
                  <a:pt x="10321208" y="1528820"/>
                </a:cubicBezTo>
                <a:close/>
                <a:moveTo>
                  <a:pt x="986828" y="1215065"/>
                </a:moveTo>
                <a:lnTo>
                  <a:pt x="972125" y="1220412"/>
                </a:lnTo>
                <a:lnTo>
                  <a:pt x="987502" y="1218625"/>
                </a:lnTo>
                <a:lnTo>
                  <a:pt x="1014037" y="1218515"/>
                </a:lnTo>
                <a:lnTo>
                  <a:pt x="1006033" y="1216578"/>
                </a:lnTo>
                <a:cubicBezTo>
                  <a:pt x="998166" y="1215235"/>
                  <a:pt x="992434" y="1214465"/>
                  <a:pt x="986828" y="1215065"/>
                </a:cubicBezTo>
                <a:close/>
                <a:moveTo>
                  <a:pt x="10692267" y="1107303"/>
                </a:moveTo>
                <a:lnTo>
                  <a:pt x="10651982" y="1112752"/>
                </a:lnTo>
                <a:lnTo>
                  <a:pt x="10650636" y="1114552"/>
                </a:lnTo>
                <a:cubicBezTo>
                  <a:pt x="10649696" y="1115648"/>
                  <a:pt x="10649434" y="1116482"/>
                  <a:pt x="10651642" y="1117111"/>
                </a:cubicBezTo>
                <a:cubicBezTo>
                  <a:pt x="10663658" y="1113782"/>
                  <a:pt x="10671300" y="1111283"/>
                  <a:pt x="10682242" y="1109205"/>
                </a:cubicBezTo>
                <a:close/>
                <a:moveTo>
                  <a:pt x="10723886" y="1102775"/>
                </a:moveTo>
                <a:lnTo>
                  <a:pt x="10718568" y="1103543"/>
                </a:lnTo>
                <a:lnTo>
                  <a:pt x="10719483" y="1104229"/>
                </a:lnTo>
                <a:close/>
                <a:moveTo>
                  <a:pt x="10723465" y="730421"/>
                </a:moveTo>
                <a:lnTo>
                  <a:pt x="10678082" y="740321"/>
                </a:lnTo>
                <a:lnTo>
                  <a:pt x="10612282" y="751172"/>
                </a:lnTo>
                <a:lnTo>
                  <a:pt x="10600535" y="754811"/>
                </a:lnTo>
                <a:lnTo>
                  <a:pt x="10572464" y="768390"/>
                </a:lnTo>
                <a:lnTo>
                  <a:pt x="10556519" y="773333"/>
                </a:lnTo>
                <a:lnTo>
                  <a:pt x="10533007" y="791409"/>
                </a:lnTo>
                <a:cubicBezTo>
                  <a:pt x="10539435" y="796789"/>
                  <a:pt x="10533007" y="791409"/>
                  <a:pt x="10546312" y="795422"/>
                </a:cubicBezTo>
                <a:cubicBezTo>
                  <a:pt x="10566180" y="809785"/>
                  <a:pt x="10591650" y="798728"/>
                  <a:pt x="10631032" y="790899"/>
                </a:cubicBezTo>
                <a:lnTo>
                  <a:pt x="10631530" y="809445"/>
                </a:lnTo>
                <a:cubicBezTo>
                  <a:pt x="10644658" y="806833"/>
                  <a:pt x="10650909" y="805592"/>
                  <a:pt x="10664206" y="809274"/>
                </a:cubicBezTo>
                <a:cubicBezTo>
                  <a:pt x="10657498" y="816932"/>
                  <a:pt x="10657659" y="822894"/>
                  <a:pt x="10651586" y="830760"/>
                </a:cubicBezTo>
                <a:cubicBezTo>
                  <a:pt x="10664793" y="831130"/>
                  <a:pt x="10673087" y="835724"/>
                  <a:pt x="10680522" y="840488"/>
                </a:cubicBezTo>
                <a:lnTo>
                  <a:pt x="10691312" y="845369"/>
                </a:lnTo>
                <a:lnTo>
                  <a:pt x="10722557" y="842547"/>
                </a:lnTo>
                <a:cubicBezTo>
                  <a:pt x="10731975" y="842414"/>
                  <a:pt x="10740073" y="843313"/>
                  <a:pt x="10745885" y="845908"/>
                </a:cubicBezTo>
                <a:cubicBezTo>
                  <a:pt x="10778845" y="832008"/>
                  <a:pt x="10818942" y="830243"/>
                  <a:pt x="10858672" y="833684"/>
                </a:cubicBezTo>
                <a:cubicBezTo>
                  <a:pt x="10861542" y="830789"/>
                  <a:pt x="10861542" y="830789"/>
                  <a:pt x="10861542" y="830789"/>
                </a:cubicBezTo>
                <a:cubicBezTo>
                  <a:pt x="10861542" y="830789"/>
                  <a:pt x="10864044" y="833101"/>
                  <a:pt x="10864044" y="833101"/>
                </a:cubicBezTo>
                <a:cubicBezTo>
                  <a:pt x="10866913" y="830208"/>
                  <a:pt x="10874786" y="831937"/>
                  <a:pt x="10874786" y="831937"/>
                </a:cubicBezTo>
                <a:cubicBezTo>
                  <a:pt x="10880156" y="831354"/>
                  <a:pt x="10877288" y="834248"/>
                  <a:pt x="10871916" y="834829"/>
                </a:cubicBezTo>
                <a:cubicBezTo>
                  <a:pt x="10869046" y="837722"/>
                  <a:pt x="10869046" y="837722"/>
                  <a:pt x="10866546" y="835412"/>
                </a:cubicBezTo>
                <a:cubicBezTo>
                  <a:pt x="10876919" y="839451"/>
                  <a:pt x="10898769" y="831920"/>
                  <a:pt x="10900903" y="839433"/>
                </a:cubicBezTo>
                <a:cubicBezTo>
                  <a:pt x="10855068" y="846984"/>
                  <a:pt x="10842857" y="868964"/>
                  <a:pt x="10792384" y="866689"/>
                </a:cubicBezTo>
                <a:cubicBezTo>
                  <a:pt x="10787380" y="862067"/>
                  <a:pt x="10800992" y="858011"/>
                  <a:pt x="10803861" y="855116"/>
                </a:cubicBezTo>
                <a:lnTo>
                  <a:pt x="10791755" y="855692"/>
                </a:lnTo>
                <a:lnTo>
                  <a:pt x="10789591" y="856262"/>
                </a:lnTo>
                <a:cubicBezTo>
                  <a:pt x="10771662" y="861489"/>
                  <a:pt x="10753735" y="866720"/>
                  <a:pt x="10737482" y="869950"/>
                </a:cubicBezTo>
                <a:cubicBezTo>
                  <a:pt x="10745025" y="893420"/>
                  <a:pt x="10744687" y="880836"/>
                  <a:pt x="10725183" y="903358"/>
                </a:cubicBezTo>
                <a:cubicBezTo>
                  <a:pt x="10745001" y="904163"/>
                  <a:pt x="10753568" y="907205"/>
                  <a:pt x="10759862" y="921091"/>
                </a:cubicBezTo>
                <a:lnTo>
                  <a:pt x="10760470" y="922938"/>
                </a:lnTo>
                <a:lnTo>
                  <a:pt x="10805268" y="925104"/>
                </a:lnTo>
                <a:lnTo>
                  <a:pt x="10811223" y="924572"/>
                </a:lnTo>
                <a:lnTo>
                  <a:pt x="10811206" y="923878"/>
                </a:lnTo>
                <a:cubicBezTo>
                  <a:pt x="10817752" y="910258"/>
                  <a:pt x="10810875" y="911626"/>
                  <a:pt x="10817582" y="903967"/>
                </a:cubicBezTo>
                <a:cubicBezTo>
                  <a:pt x="10823327" y="883847"/>
                  <a:pt x="10810537" y="899040"/>
                  <a:pt x="10830372" y="888772"/>
                </a:cubicBezTo>
                <a:cubicBezTo>
                  <a:pt x="10849243" y="866044"/>
                  <a:pt x="10868621" y="862190"/>
                  <a:pt x="10901304" y="862351"/>
                </a:cubicBezTo>
                <a:cubicBezTo>
                  <a:pt x="10907049" y="842231"/>
                  <a:pt x="10906709" y="829648"/>
                  <a:pt x="10906212" y="811103"/>
                </a:cubicBezTo>
                <a:cubicBezTo>
                  <a:pt x="10906212" y="811103"/>
                  <a:pt x="10899961" y="812347"/>
                  <a:pt x="10893548" y="807628"/>
                </a:cubicBezTo>
                <a:cubicBezTo>
                  <a:pt x="10860705" y="801507"/>
                  <a:pt x="10762391" y="814725"/>
                  <a:pt x="10747928" y="767660"/>
                </a:cubicBezTo>
                <a:lnTo>
                  <a:pt x="10728551" y="771512"/>
                </a:lnTo>
                <a:close/>
                <a:moveTo>
                  <a:pt x="10686996" y="700382"/>
                </a:moveTo>
                <a:cubicBezTo>
                  <a:pt x="10667970" y="703831"/>
                  <a:pt x="10644589" y="710619"/>
                  <a:pt x="10620161" y="717415"/>
                </a:cubicBezTo>
                <a:lnTo>
                  <a:pt x="10611004" y="719552"/>
                </a:lnTo>
                <a:lnTo>
                  <a:pt x="10612754" y="721702"/>
                </a:lnTo>
                <a:lnTo>
                  <a:pt x="10620900" y="728657"/>
                </a:lnTo>
                <a:lnTo>
                  <a:pt x="10680064" y="710351"/>
                </a:lnTo>
                <a:lnTo>
                  <a:pt x="10680218" y="710350"/>
                </a:lnTo>
                <a:cubicBezTo>
                  <a:pt x="10680218" y="710350"/>
                  <a:pt x="10680218" y="710350"/>
                  <a:pt x="10685539" y="708656"/>
                </a:cubicBezTo>
                <a:lnTo>
                  <a:pt x="10680064" y="710351"/>
                </a:lnTo>
                <a:lnTo>
                  <a:pt x="10671834" y="710413"/>
                </a:lnTo>
                <a:cubicBezTo>
                  <a:pt x="10674095" y="707090"/>
                  <a:pt x="10676353" y="703770"/>
                  <a:pt x="10684735" y="703705"/>
                </a:cubicBezTo>
                <a:cubicBezTo>
                  <a:pt x="10684735" y="703705"/>
                  <a:pt x="10690059" y="702011"/>
                  <a:pt x="10690059" y="702011"/>
                </a:cubicBezTo>
                <a:cubicBezTo>
                  <a:pt x="10692316" y="698690"/>
                  <a:pt x="10689256" y="697060"/>
                  <a:pt x="10686996" y="700382"/>
                </a:cubicBezTo>
                <a:close/>
                <a:moveTo>
                  <a:pt x="10665113" y="605865"/>
                </a:moveTo>
                <a:cubicBezTo>
                  <a:pt x="10632927" y="614504"/>
                  <a:pt x="10590465" y="681646"/>
                  <a:pt x="10556295" y="699217"/>
                </a:cubicBezTo>
                <a:lnTo>
                  <a:pt x="10556803" y="718095"/>
                </a:lnTo>
                <a:lnTo>
                  <a:pt x="10593640" y="710772"/>
                </a:lnTo>
                <a:lnTo>
                  <a:pt x="10593975" y="710409"/>
                </a:lnTo>
                <a:cubicBezTo>
                  <a:pt x="10604731" y="706376"/>
                  <a:pt x="10629882" y="706186"/>
                  <a:pt x="10648141" y="702329"/>
                </a:cubicBezTo>
                <a:lnTo>
                  <a:pt x="10713244" y="685653"/>
                </a:lnTo>
                <a:lnTo>
                  <a:pt x="10710277" y="673310"/>
                </a:lnTo>
                <a:cubicBezTo>
                  <a:pt x="10700328" y="639288"/>
                  <a:pt x="10688084" y="610426"/>
                  <a:pt x="10678224" y="606060"/>
                </a:cubicBezTo>
                <a:cubicBezTo>
                  <a:pt x="10674099" y="604591"/>
                  <a:pt x="10669711" y="604631"/>
                  <a:pt x="10665113" y="605865"/>
                </a:cubicBezTo>
                <a:close/>
                <a:moveTo>
                  <a:pt x="7316183" y="572292"/>
                </a:moveTo>
                <a:lnTo>
                  <a:pt x="7287524" y="577897"/>
                </a:lnTo>
                <a:cubicBezTo>
                  <a:pt x="7266110" y="583588"/>
                  <a:pt x="7244848" y="591069"/>
                  <a:pt x="7224041" y="601233"/>
                </a:cubicBezTo>
                <a:cubicBezTo>
                  <a:pt x="7214016" y="606757"/>
                  <a:pt x="7201565" y="605146"/>
                  <a:pt x="7199129" y="619522"/>
                </a:cubicBezTo>
                <a:cubicBezTo>
                  <a:pt x="7198820" y="632073"/>
                  <a:pt x="7207926" y="642693"/>
                  <a:pt x="7221896" y="646074"/>
                </a:cubicBezTo>
                <a:lnTo>
                  <a:pt x="7246865" y="646479"/>
                </a:lnTo>
                <a:lnTo>
                  <a:pt x="7264660" y="619725"/>
                </a:lnTo>
                <a:cubicBezTo>
                  <a:pt x="7271776" y="609738"/>
                  <a:pt x="7278131" y="600651"/>
                  <a:pt x="7281083" y="593572"/>
                </a:cubicBezTo>
                <a:close/>
                <a:moveTo>
                  <a:pt x="9532383" y="551708"/>
                </a:moveTo>
                <a:cubicBezTo>
                  <a:pt x="9528083" y="550675"/>
                  <a:pt x="9522760" y="550097"/>
                  <a:pt x="9510602" y="553016"/>
                </a:cubicBezTo>
                <a:cubicBezTo>
                  <a:pt x="9502423" y="556688"/>
                  <a:pt x="9500965" y="559461"/>
                  <a:pt x="9498512" y="562045"/>
                </a:cubicBezTo>
                <a:lnTo>
                  <a:pt x="9483428" y="568643"/>
                </a:lnTo>
                <a:lnTo>
                  <a:pt x="9507761" y="564981"/>
                </a:lnTo>
                <a:lnTo>
                  <a:pt x="9518101" y="559204"/>
                </a:lnTo>
                <a:lnTo>
                  <a:pt x="9542838" y="552679"/>
                </a:lnTo>
                <a:close/>
                <a:moveTo>
                  <a:pt x="9604918" y="535599"/>
                </a:moveTo>
                <a:lnTo>
                  <a:pt x="9584727" y="539223"/>
                </a:lnTo>
                <a:lnTo>
                  <a:pt x="9558650" y="549127"/>
                </a:lnTo>
                <a:lnTo>
                  <a:pt x="9578594" y="545344"/>
                </a:lnTo>
                <a:lnTo>
                  <a:pt x="9598929" y="539675"/>
                </a:lnTo>
                <a:lnTo>
                  <a:pt x="9603002" y="538486"/>
                </a:lnTo>
                <a:close/>
                <a:moveTo>
                  <a:pt x="8977884" y="516074"/>
                </a:moveTo>
                <a:lnTo>
                  <a:pt x="8949515" y="517419"/>
                </a:lnTo>
                <a:lnTo>
                  <a:pt x="8932379" y="517076"/>
                </a:lnTo>
                <a:lnTo>
                  <a:pt x="8935122" y="521441"/>
                </a:lnTo>
                <a:close/>
                <a:moveTo>
                  <a:pt x="9024937" y="508050"/>
                </a:moveTo>
                <a:lnTo>
                  <a:pt x="8999719" y="513410"/>
                </a:lnTo>
                <a:lnTo>
                  <a:pt x="9059392" y="515378"/>
                </a:lnTo>
                <a:lnTo>
                  <a:pt x="9076608" y="513402"/>
                </a:lnTo>
                <a:close/>
                <a:moveTo>
                  <a:pt x="9849353" y="491811"/>
                </a:moveTo>
                <a:lnTo>
                  <a:pt x="9770354" y="497607"/>
                </a:lnTo>
                <a:lnTo>
                  <a:pt x="9680849" y="512169"/>
                </a:lnTo>
                <a:lnTo>
                  <a:pt x="9680852" y="512231"/>
                </a:lnTo>
                <a:lnTo>
                  <a:pt x="9682991" y="516073"/>
                </a:lnTo>
                <a:lnTo>
                  <a:pt x="9681003" y="517860"/>
                </a:lnTo>
                <a:lnTo>
                  <a:pt x="9681082" y="520840"/>
                </a:lnTo>
                <a:lnTo>
                  <a:pt x="9710559" y="514262"/>
                </a:lnTo>
                <a:cubicBezTo>
                  <a:pt x="9718974" y="514006"/>
                  <a:pt x="9722087" y="515557"/>
                  <a:pt x="9730502" y="515302"/>
                </a:cubicBezTo>
                <a:cubicBezTo>
                  <a:pt x="9741569" y="514141"/>
                  <a:pt x="9758481" y="510334"/>
                  <a:pt x="9774460" y="507171"/>
                </a:cubicBezTo>
                <a:lnTo>
                  <a:pt x="9805986" y="503673"/>
                </a:lnTo>
                <a:lnTo>
                  <a:pt x="9808150" y="502120"/>
                </a:lnTo>
                <a:lnTo>
                  <a:pt x="9813067" y="502017"/>
                </a:lnTo>
                <a:lnTo>
                  <a:pt x="9814526" y="497101"/>
                </a:lnTo>
                <a:cubicBezTo>
                  <a:pt x="9816397" y="495811"/>
                  <a:pt x="9819826" y="495293"/>
                  <a:pt x="9825590" y="495942"/>
                </a:cubicBezTo>
                <a:cubicBezTo>
                  <a:pt x="9828239" y="495037"/>
                  <a:pt x="9837435" y="495169"/>
                  <a:pt x="9846238" y="495108"/>
                </a:cubicBezTo>
                <a:lnTo>
                  <a:pt x="9846315" y="495098"/>
                </a:lnTo>
                <a:close/>
                <a:moveTo>
                  <a:pt x="7540260" y="486115"/>
                </a:moveTo>
                <a:cubicBezTo>
                  <a:pt x="7521210" y="502220"/>
                  <a:pt x="7468533" y="506367"/>
                  <a:pt x="7436025" y="512829"/>
                </a:cubicBezTo>
                <a:lnTo>
                  <a:pt x="7436194" y="519120"/>
                </a:lnTo>
                <a:cubicBezTo>
                  <a:pt x="7443241" y="524047"/>
                  <a:pt x="7443241" y="524047"/>
                  <a:pt x="7449661" y="529095"/>
                </a:cubicBezTo>
                <a:lnTo>
                  <a:pt x="7436533" y="531704"/>
                </a:lnTo>
                <a:cubicBezTo>
                  <a:pt x="7430282" y="532947"/>
                  <a:pt x="7424030" y="534190"/>
                  <a:pt x="7404189" y="544128"/>
                </a:cubicBezTo>
                <a:lnTo>
                  <a:pt x="7397912" y="526089"/>
                </a:lnTo>
                <a:lnTo>
                  <a:pt x="7390460" y="537628"/>
                </a:lnTo>
                <a:cubicBezTo>
                  <a:pt x="7382065" y="550970"/>
                  <a:pt x="7371506" y="562327"/>
                  <a:pt x="7351916" y="565303"/>
                </a:cubicBezTo>
                <a:lnTo>
                  <a:pt x="7326959" y="570184"/>
                </a:lnTo>
                <a:lnTo>
                  <a:pt x="7327509" y="590668"/>
                </a:lnTo>
                <a:cubicBezTo>
                  <a:pt x="7352023" y="590788"/>
                  <a:pt x="7369328" y="598897"/>
                  <a:pt x="7387121" y="595625"/>
                </a:cubicBezTo>
                <a:cubicBezTo>
                  <a:pt x="7393053" y="594535"/>
                  <a:pt x="7399039" y="592180"/>
                  <a:pt x="7405364" y="587842"/>
                </a:cubicBezTo>
                <a:cubicBezTo>
                  <a:pt x="7425367" y="583865"/>
                  <a:pt x="7444077" y="555175"/>
                  <a:pt x="7457036" y="546273"/>
                </a:cubicBezTo>
                <a:cubicBezTo>
                  <a:pt x="7476415" y="542422"/>
                  <a:pt x="7495624" y="532277"/>
                  <a:pt x="7515004" y="528423"/>
                </a:cubicBezTo>
                <a:lnTo>
                  <a:pt x="7514503" y="509880"/>
                </a:lnTo>
                <a:cubicBezTo>
                  <a:pt x="7527291" y="494685"/>
                  <a:pt x="7528297" y="532106"/>
                  <a:pt x="7553718" y="495758"/>
                </a:cubicBezTo>
                <a:cubicBezTo>
                  <a:pt x="7546672" y="490831"/>
                  <a:pt x="7540421" y="492074"/>
                  <a:pt x="7540260" y="486115"/>
                </a:cubicBezTo>
                <a:close/>
                <a:moveTo>
                  <a:pt x="10091656" y="484685"/>
                </a:moveTo>
                <a:lnTo>
                  <a:pt x="10070297" y="486090"/>
                </a:lnTo>
                <a:cubicBezTo>
                  <a:pt x="10055544" y="487855"/>
                  <a:pt x="10041275" y="490442"/>
                  <a:pt x="10030633" y="493827"/>
                </a:cubicBezTo>
                <a:cubicBezTo>
                  <a:pt x="10048202" y="498653"/>
                  <a:pt x="10026916" y="505425"/>
                  <a:pt x="10030781" y="512006"/>
                </a:cubicBezTo>
                <a:cubicBezTo>
                  <a:pt x="10020139" y="515392"/>
                  <a:pt x="10019336" y="510441"/>
                  <a:pt x="10005631" y="512196"/>
                </a:cubicBezTo>
                <a:cubicBezTo>
                  <a:pt x="9986606" y="515646"/>
                  <a:pt x="10026916" y="505425"/>
                  <a:pt x="10007088" y="503922"/>
                </a:cubicBezTo>
                <a:cubicBezTo>
                  <a:pt x="9981211" y="508250"/>
                  <a:pt x="9958394" y="514205"/>
                  <a:pt x="9935478" y="519543"/>
                </a:cubicBezTo>
                <a:lnTo>
                  <a:pt x="9907261" y="524197"/>
                </a:lnTo>
                <a:lnTo>
                  <a:pt x="9911513" y="532281"/>
                </a:lnTo>
                <a:lnTo>
                  <a:pt x="9848655" y="538520"/>
                </a:lnTo>
                <a:lnTo>
                  <a:pt x="9829861" y="547612"/>
                </a:lnTo>
                <a:cubicBezTo>
                  <a:pt x="9816941" y="552050"/>
                  <a:pt x="9802874" y="555872"/>
                  <a:pt x="9789569" y="560104"/>
                </a:cubicBezTo>
                <a:lnTo>
                  <a:pt x="9775966" y="564005"/>
                </a:lnTo>
                <a:lnTo>
                  <a:pt x="9779987" y="567516"/>
                </a:lnTo>
                <a:cubicBezTo>
                  <a:pt x="9785857" y="572633"/>
                  <a:pt x="9790985" y="576357"/>
                  <a:pt x="9794424" y="575673"/>
                </a:cubicBezTo>
                <a:cubicBezTo>
                  <a:pt x="9820224" y="576871"/>
                  <a:pt x="9845969" y="552774"/>
                  <a:pt x="9858927" y="543873"/>
                </a:cubicBezTo>
                <a:cubicBezTo>
                  <a:pt x="9910980" y="539850"/>
                  <a:pt x="9956615" y="530779"/>
                  <a:pt x="10008499" y="520464"/>
                </a:cubicBezTo>
                <a:cubicBezTo>
                  <a:pt x="10027878" y="516613"/>
                  <a:pt x="10060562" y="516774"/>
                  <a:pt x="10085685" y="492799"/>
                </a:cubicBezTo>
                <a:close/>
                <a:moveTo>
                  <a:pt x="9944392" y="479606"/>
                </a:moveTo>
                <a:lnTo>
                  <a:pt x="9909840" y="488409"/>
                </a:lnTo>
                <a:lnTo>
                  <a:pt x="9900283" y="491811"/>
                </a:lnTo>
                <a:lnTo>
                  <a:pt x="9891769" y="494745"/>
                </a:lnTo>
                <a:lnTo>
                  <a:pt x="9893861" y="498721"/>
                </a:lnTo>
                <a:lnTo>
                  <a:pt x="9878679" y="499257"/>
                </a:lnTo>
                <a:lnTo>
                  <a:pt x="9876194" y="500112"/>
                </a:lnTo>
                <a:lnTo>
                  <a:pt x="9872279" y="500489"/>
                </a:lnTo>
                <a:lnTo>
                  <a:pt x="9813676" y="515032"/>
                </a:lnTo>
                <a:lnTo>
                  <a:pt x="9753061" y="527451"/>
                </a:lnTo>
                <a:lnTo>
                  <a:pt x="9743883" y="526419"/>
                </a:lnTo>
                <a:cubicBezTo>
                  <a:pt x="9743883" y="526419"/>
                  <a:pt x="9743883" y="526419"/>
                  <a:pt x="9741697" y="529779"/>
                </a:cubicBezTo>
                <a:lnTo>
                  <a:pt x="9753061" y="527451"/>
                </a:lnTo>
                <a:lnTo>
                  <a:pt x="9755412" y="527715"/>
                </a:lnTo>
                <a:cubicBezTo>
                  <a:pt x="9756341" y="532626"/>
                  <a:pt x="9751038" y="534433"/>
                  <a:pt x="9747924" y="532881"/>
                </a:cubicBezTo>
                <a:cubicBezTo>
                  <a:pt x="9745738" y="536241"/>
                  <a:pt x="9745738" y="536241"/>
                  <a:pt x="9745738" y="536241"/>
                </a:cubicBezTo>
                <a:lnTo>
                  <a:pt x="9784995" y="532491"/>
                </a:lnTo>
                <a:lnTo>
                  <a:pt x="9793136" y="530331"/>
                </a:lnTo>
                <a:cubicBezTo>
                  <a:pt x="9818614" y="523528"/>
                  <a:pt x="9843525" y="517555"/>
                  <a:pt x="9868335" y="510963"/>
                </a:cubicBezTo>
                <a:lnTo>
                  <a:pt x="9937459" y="489573"/>
                </a:lnTo>
                <a:lnTo>
                  <a:pt x="9937615" y="489573"/>
                </a:lnTo>
                <a:cubicBezTo>
                  <a:pt x="9937615" y="489573"/>
                  <a:pt x="9937615" y="489573"/>
                  <a:pt x="9942936" y="487880"/>
                </a:cubicBezTo>
                <a:lnTo>
                  <a:pt x="9937459" y="489573"/>
                </a:lnTo>
                <a:lnTo>
                  <a:pt x="9929231" y="489636"/>
                </a:lnTo>
                <a:cubicBezTo>
                  <a:pt x="9931489" y="486315"/>
                  <a:pt x="9933749" y="482991"/>
                  <a:pt x="9942133" y="482929"/>
                </a:cubicBezTo>
                <a:cubicBezTo>
                  <a:pt x="9942133" y="482929"/>
                  <a:pt x="9947454" y="481235"/>
                  <a:pt x="9947454" y="481235"/>
                </a:cubicBezTo>
                <a:cubicBezTo>
                  <a:pt x="9949714" y="477911"/>
                  <a:pt x="9946653" y="476282"/>
                  <a:pt x="9944392" y="479606"/>
                </a:cubicBezTo>
                <a:close/>
                <a:moveTo>
                  <a:pt x="8693798" y="448015"/>
                </a:moveTo>
                <a:lnTo>
                  <a:pt x="8678573" y="451252"/>
                </a:lnTo>
                <a:lnTo>
                  <a:pt x="8720048" y="457824"/>
                </a:lnTo>
                <a:cubicBezTo>
                  <a:pt x="8753908" y="466739"/>
                  <a:pt x="8783795" y="479610"/>
                  <a:pt x="8816547" y="482421"/>
                </a:cubicBezTo>
                <a:cubicBezTo>
                  <a:pt x="8842742" y="486535"/>
                  <a:pt x="8868723" y="482868"/>
                  <a:pt x="8889989" y="484883"/>
                </a:cubicBezTo>
                <a:lnTo>
                  <a:pt x="8900786" y="488367"/>
                </a:lnTo>
                <a:lnTo>
                  <a:pt x="8961159" y="488235"/>
                </a:lnTo>
                <a:cubicBezTo>
                  <a:pt x="8986357" y="488135"/>
                  <a:pt x="9010808" y="488725"/>
                  <a:pt x="9035340" y="488663"/>
                </a:cubicBezTo>
                <a:lnTo>
                  <a:pt x="9090500" y="486084"/>
                </a:lnTo>
                <a:lnTo>
                  <a:pt x="9048641" y="477644"/>
                </a:lnTo>
                <a:lnTo>
                  <a:pt x="9035246" y="476237"/>
                </a:lnTo>
                <a:lnTo>
                  <a:pt x="8976158" y="474430"/>
                </a:lnTo>
                <a:lnTo>
                  <a:pt x="8974574" y="469863"/>
                </a:lnTo>
                <a:lnTo>
                  <a:pt x="8935477" y="465754"/>
                </a:lnTo>
                <a:cubicBezTo>
                  <a:pt x="8912437" y="459246"/>
                  <a:pt x="8878717" y="453332"/>
                  <a:pt x="8857355" y="454517"/>
                </a:cubicBezTo>
                <a:cubicBezTo>
                  <a:pt x="8872056" y="464080"/>
                  <a:pt x="8850695" y="465264"/>
                  <a:pt x="8852374" y="472955"/>
                </a:cubicBezTo>
                <a:cubicBezTo>
                  <a:pt x="8841696" y="473547"/>
                  <a:pt x="8842355" y="468321"/>
                  <a:pt x="8829336" y="466448"/>
                </a:cubicBezTo>
                <a:cubicBezTo>
                  <a:pt x="8810976" y="464872"/>
                  <a:pt x="8850695" y="465264"/>
                  <a:pt x="8832999" y="458460"/>
                </a:cubicBezTo>
                <a:cubicBezTo>
                  <a:pt x="8783256" y="453434"/>
                  <a:pt x="8742877" y="458268"/>
                  <a:pt x="8693798" y="448015"/>
                </a:cubicBezTo>
                <a:close/>
                <a:moveTo>
                  <a:pt x="8657018" y="414762"/>
                </a:moveTo>
                <a:lnTo>
                  <a:pt x="8637797" y="425774"/>
                </a:lnTo>
                <a:lnTo>
                  <a:pt x="8634800" y="428226"/>
                </a:lnTo>
                <a:lnTo>
                  <a:pt x="8704200" y="428628"/>
                </a:lnTo>
                <a:lnTo>
                  <a:pt x="8773396" y="425393"/>
                </a:lnTo>
                <a:lnTo>
                  <a:pt x="8773538" y="425433"/>
                </a:lnTo>
                <a:cubicBezTo>
                  <a:pt x="8773538" y="425433"/>
                  <a:pt x="8773538" y="425433"/>
                  <a:pt x="8778880" y="425137"/>
                </a:cubicBezTo>
                <a:lnTo>
                  <a:pt x="8773396" y="425393"/>
                </a:lnTo>
                <a:lnTo>
                  <a:pt x="8765859" y="423265"/>
                </a:lnTo>
                <a:cubicBezTo>
                  <a:pt x="8768858" y="420504"/>
                  <a:pt x="8771860" y="417743"/>
                  <a:pt x="8779539" y="419913"/>
                </a:cubicBezTo>
                <a:cubicBezTo>
                  <a:pt x="8779539" y="419913"/>
                  <a:pt x="8784880" y="419617"/>
                  <a:pt x="8784880" y="419617"/>
                </a:cubicBezTo>
                <a:cubicBezTo>
                  <a:pt x="8787880" y="416854"/>
                  <a:pt x="8785539" y="414391"/>
                  <a:pt x="8782540" y="417150"/>
                </a:cubicBezTo>
                <a:cubicBezTo>
                  <a:pt x="8764179" y="415574"/>
                  <a:pt x="8740899" y="416215"/>
                  <a:pt x="8716659" y="416586"/>
                </a:cubicBezTo>
                <a:close/>
                <a:moveTo>
                  <a:pt x="8449743" y="381156"/>
                </a:moveTo>
                <a:lnTo>
                  <a:pt x="8466478" y="383228"/>
                </a:lnTo>
                <a:cubicBezTo>
                  <a:pt x="8483751" y="384757"/>
                  <a:pt x="8501291" y="385535"/>
                  <a:pt x="8519189" y="385056"/>
                </a:cubicBezTo>
                <a:lnTo>
                  <a:pt x="8532041" y="384423"/>
                </a:lnTo>
                <a:lnTo>
                  <a:pt x="8497916" y="381195"/>
                </a:lnTo>
                <a:close/>
                <a:moveTo>
                  <a:pt x="10822559" y="364505"/>
                </a:moveTo>
                <a:lnTo>
                  <a:pt x="10820788" y="365425"/>
                </a:lnTo>
                <a:lnTo>
                  <a:pt x="10822581" y="365283"/>
                </a:lnTo>
                <a:close/>
                <a:moveTo>
                  <a:pt x="8321347" y="359134"/>
                </a:moveTo>
                <a:lnTo>
                  <a:pt x="8293192" y="363492"/>
                </a:lnTo>
                <a:lnTo>
                  <a:pt x="8315604" y="362938"/>
                </a:lnTo>
                <a:lnTo>
                  <a:pt x="8348020" y="367475"/>
                </a:lnTo>
                <a:lnTo>
                  <a:pt x="8362643" y="366504"/>
                </a:lnTo>
                <a:cubicBezTo>
                  <a:pt x="8366782" y="371899"/>
                  <a:pt x="8388964" y="367313"/>
                  <a:pt x="8406825" y="370494"/>
                </a:cubicBezTo>
                <a:cubicBezTo>
                  <a:pt x="8403159" y="369066"/>
                  <a:pt x="8400806" y="367676"/>
                  <a:pt x="8401090" y="366368"/>
                </a:cubicBezTo>
                <a:lnTo>
                  <a:pt x="8409136" y="363453"/>
                </a:lnTo>
                <a:lnTo>
                  <a:pt x="8374651" y="363518"/>
                </a:lnTo>
                <a:cubicBezTo>
                  <a:pt x="8364933" y="362597"/>
                  <a:pt x="8356692" y="361146"/>
                  <a:pt x="8348919" y="360410"/>
                </a:cubicBezTo>
                <a:cubicBezTo>
                  <a:pt x="8341146" y="359673"/>
                  <a:pt x="8332076" y="358814"/>
                  <a:pt x="8321347" y="359134"/>
                </a:cubicBezTo>
                <a:close/>
                <a:moveTo>
                  <a:pt x="8248996" y="356291"/>
                </a:moveTo>
                <a:cubicBezTo>
                  <a:pt x="8231992" y="360031"/>
                  <a:pt x="8240902" y="366228"/>
                  <a:pt x="8216853" y="366624"/>
                </a:cubicBezTo>
                <a:lnTo>
                  <a:pt x="8187211" y="365785"/>
                </a:lnTo>
                <a:lnTo>
                  <a:pt x="8191332" y="368998"/>
                </a:lnTo>
                <a:cubicBezTo>
                  <a:pt x="8199584" y="372019"/>
                  <a:pt x="8208993" y="372875"/>
                  <a:pt x="8219090" y="372528"/>
                </a:cubicBezTo>
                <a:cubicBezTo>
                  <a:pt x="8229184" y="372181"/>
                  <a:pt x="8239964" y="370630"/>
                  <a:pt x="8250952" y="368841"/>
                </a:cubicBezTo>
                <a:lnTo>
                  <a:pt x="8281485" y="364117"/>
                </a:lnTo>
                <a:lnTo>
                  <a:pt x="8269595" y="359915"/>
                </a:lnTo>
                <a:cubicBezTo>
                  <a:pt x="8265838" y="357887"/>
                  <a:pt x="8261020" y="356093"/>
                  <a:pt x="8248996" y="356291"/>
                </a:cubicBezTo>
                <a:close/>
                <a:moveTo>
                  <a:pt x="8417339" y="353515"/>
                </a:moveTo>
                <a:cubicBezTo>
                  <a:pt x="8420861" y="355187"/>
                  <a:pt x="8420499" y="356492"/>
                  <a:pt x="8418423" y="357966"/>
                </a:cubicBezTo>
                <a:lnTo>
                  <a:pt x="8409416" y="363351"/>
                </a:lnTo>
                <a:lnTo>
                  <a:pt x="8411145" y="362724"/>
                </a:lnTo>
                <a:cubicBezTo>
                  <a:pt x="8444799" y="366392"/>
                  <a:pt x="8504952" y="357703"/>
                  <a:pt x="8525825" y="371514"/>
                </a:cubicBezTo>
                <a:lnTo>
                  <a:pt x="8560447" y="368127"/>
                </a:lnTo>
                <a:lnTo>
                  <a:pt x="8504226" y="359076"/>
                </a:lnTo>
                <a:cubicBezTo>
                  <a:pt x="8478031" y="355255"/>
                  <a:pt x="8450823" y="352675"/>
                  <a:pt x="8417339" y="353515"/>
                </a:cubicBezTo>
                <a:close/>
                <a:moveTo>
                  <a:pt x="10686688" y="353502"/>
                </a:moveTo>
                <a:cubicBezTo>
                  <a:pt x="10688683" y="350051"/>
                  <a:pt x="10667746" y="358480"/>
                  <a:pt x="10666500" y="353688"/>
                </a:cubicBezTo>
                <a:cubicBezTo>
                  <a:pt x="10656031" y="357903"/>
                  <a:pt x="10642323" y="360773"/>
                  <a:pt x="10640328" y="364222"/>
                </a:cubicBezTo>
                <a:lnTo>
                  <a:pt x="10611244" y="372217"/>
                </a:lnTo>
                <a:lnTo>
                  <a:pt x="10619821" y="373964"/>
                </a:lnTo>
                <a:cubicBezTo>
                  <a:pt x="10600611" y="384107"/>
                  <a:pt x="10600611" y="384107"/>
                  <a:pt x="10587484" y="386717"/>
                </a:cubicBezTo>
                <a:lnTo>
                  <a:pt x="10587653" y="393009"/>
                </a:lnTo>
                <a:lnTo>
                  <a:pt x="10620160" y="386547"/>
                </a:lnTo>
                <a:cubicBezTo>
                  <a:pt x="10626802" y="388223"/>
                  <a:pt x="10641337" y="385334"/>
                  <a:pt x="10655829" y="380913"/>
                </a:cubicBezTo>
                <a:lnTo>
                  <a:pt x="10690892" y="366240"/>
                </a:lnTo>
                <a:lnTo>
                  <a:pt x="10654535" y="374386"/>
                </a:lnTo>
                <a:cubicBezTo>
                  <a:pt x="10652043" y="364802"/>
                  <a:pt x="10674226" y="361165"/>
                  <a:pt x="10686688" y="353502"/>
                </a:cubicBezTo>
                <a:close/>
                <a:moveTo>
                  <a:pt x="10938589" y="344555"/>
                </a:moveTo>
                <a:lnTo>
                  <a:pt x="10923870" y="348323"/>
                </a:lnTo>
                <a:lnTo>
                  <a:pt x="10926509" y="350615"/>
                </a:lnTo>
                <a:close/>
                <a:moveTo>
                  <a:pt x="10607230" y="343499"/>
                </a:moveTo>
                <a:lnTo>
                  <a:pt x="10591911" y="344227"/>
                </a:lnTo>
                <a:cubicBezTo>
                  <a:pt x="10564478" y="345910"/>
                  <a:pt x="10536281" y="348966"/>
                  <a:pt x="10502438" y="356508"/>
                </a:cubicBezTo>
                <a:cubicBezTo>
                  <a:pt x="10510311" y="358236"/>
                  <a:pt x="10502071" y="361713"/>
                  <a:pt x="10496333" y="367498"/>
                </a:cubicBezTo>
                <a:lnTo>
                  <a:pt x="10495780" y="367608"/>
                </a:lnTo>
                <a:lnTo>
                  <a:pt x="10499493" y="369520"/>
                </a:lnTo>
                <a:lnTo>
                  <a:pt x="10503062" y="368417"/>
                </a:lnTo>
                <a:lnTo>
                  <a:pt x="10503682" y="369601"/>
                </a:lnTo>
                <a:lnTo>
                  <a:pt x="10500813" y="370200"/>
                </a:lnTo>
                <a:lnTo>
                  <a:pt x="10502131" y="370880"/>
                </a:lnTo>
                <a:lnTo>
                  <a:pt x="10511097" y="368930"/>
                </a:lnTo>
                <a:cubicBezTo>
                  <a:pt x="10516393" y="368454"/>
                  <a:pt x="10521440" y="368407"/>
                  <a:pt x="10525677" y="368024"/>
                </a:cubicBezTo>
                <a:cubicBezTo>
                  <a:pt x="10549853" y="360938"/>
                  <a:pt x="10574528" y="352992"/>
                  <a:pt x="10600015" y="345378"/>
                </a:cubicBezTo>
                <a:close/>
                <a:moveTo>
                  <a:pt x="2775438" y="319955"/>
                </a:moveTo>
                <a:cubicBezTo>
                  <a:pt x="2775438" y="319955"/>
                  <a:pt x="2775438" y="319955"/>
                  <a:pt x="2773142" y="322057"/>
                </a:cubicBezTo>
                <a:lnTo>
                  <a:pt x="2781517" y="322793"/>
                </a:lnTo>
                <a:lnTo>
                  <a:pt x="2783076" y="323521"/>
                </a:lnTo>
                <a:cubicBezTo>
                  <a:pt x="2782558" y="327513"/>
                  <a:pt x="2778481" y="327726"/>
                  <a:pt x="2776702" y="325837"/>
                </a:cubicBezTo>
                <a:cubicBezTo>
                  <a:pt x="2774403" y="327940"/>
                  <a:pt x="2774403" y="327940"/>
                  <a:pt x="2774403" y="327940"/>
                </a:cubicBezTo>
                <a:lnTo>
                  <a:pt x="2824184" y="338367"/>
                </a:lnTo>
                <a:lnTo>
                  <a:pt x="2835352" y="339125"/>
                </a:lnTo>
                <a:lnTo>
                  <a:pt x="2839153" y="340648"/>
                </a:lnTo>
                <a:lnTo>
                  <a:pt x="2865515" y="344075"/>
                </a:lnTo>
                <a:lnTo>
                  <a:pt x="2873719" y="337831"/>
                </a:lnTo>
                <a:lnTo>
                  <a:pt x="2880797" y="330746"/>
                </a:lnTo>
                <a:lnTo>
                  <a:pt x="2873520" y="328705"/>
                </a:lnTo>
                <a:cubicBezTo>
                  <a:pt x="2858103" y="330502"/>
                  <a:pt x="2842624" y="328833"/>
                  <a:pt x="2826196" y="326719"/>
                </a:cubicBezTo>
                <a:lnTo>
                  <a:pt x="2781517" y="322793"/>
                </a:lnTo>
                <a:close/>
                <a:moveTo>
                  <a:pt x="11085230" y="296299"/>
                </a:moveTo>
                <a:cubicBezTo>
                  <a:pt x="11059807" y="298591"/>
                  <a:pt x="11041737" y="298587"/>
                  <a:pt x="11026503" y="299757"/>
                </a:cubicBezTo>
                <a:lnTo>
                  <a:pt x="11003765" y="305483"/>
                </a:lnTo>
                <a:lnTo>
                  <a:pt x="11006822" y="308389"/>
                </a:lnTo>
                <a:cubicBezTo>
                  <a:pt x="10989843" y="312357"/>
                  <a:pt x="10972859" y="316326"/>
                  <a:pt x="10950888" y="323091"/>
                </a:cubicBezTo>
                <a:cubicBezTo>
                  <a:pt x="10960344" y="309459"/>
                  <a:pt x="10938375" y="316226"/>
                  <a:pt x="10933384" y="319023"/>
                </a:cubicBezTo>
                <a:lnTo>
                  <a:pt x="10936481" y="312110"/>
                </a:lnTo>
                <a:lnTo>
                  <a:pt x="10927459" y="312164"/>
                </a:lnTo>
                <a:cubicBezTo>
                  <a:pt x="10916990" y="316379"/>
                  <a:pt x="10928704" y="316958"/>
                  <a:pt x="10926711" y="320407"/>
                </a:cubicBezTo>
                <a:cubicBezTo>
                  <a:pt x="10909763" y="321936"/>
                  <a:pt x="10892813" y="323465"/>
                  <a:pt x="10870630" y="327100"/>
                </a:cubicBezTo>
                <a:lnTo>
                  <a:pt x="10869294" y="320992"/>
                </a:lnTo>
                <a:lnTo>
                  <a:pt x="10857934" y="325231"/>
                </a:lnTo>
                <a:cubicBezTo>
                  <a:pt x="10857934" y="325231"/>
                  <a:pt x="10861435" y="326045"/>
                  <a:pt x="10861435" y="326045"/>
                </a:cubicBezTo>
                <a:cubicBezTo>
                  <a:pt x="10866426" y="323247"/>
                  <a:pt x="10864934" y="326860"/>
                  <a:pt x="10864934" y="326860"/>
                </a:cubicBezTo>
                <a:cubicBezTo>
                  <a:pt x="10864934" y="326860"/>
                  <a:pt x="10859949" y="329658"/>
                  <a:pt x="10859949" y="329658"/>
                </a:cubicBezTo>
                <a:cubicBezTo>
                  <a:pt x="10854958" y="332455"/>
                  <a:pt x="10851458" y="331639"/>
                  <a:pt x="10851458" y="331639"/>
                </a:cubicBezTo>
                <a:cubicBezTo>
                  <a:pt x="10851458" y="331639"/>
                  <a:pt x="10851458" y="331639"/>
                  <a:pt x="10854958" y="332455"/>
                </a:cubicBezTo>
                <a:cubicBezTo>
                  <a:pt x="10858459" y="333268"/>
                  <a:pt x="10826508" y="345630"/>
                  <a:pt x="10829486" y="338407"/>
                </a:cubicBezTo>
                <a:cubicBezTo>
                  <a:pt x="10829486" y="338407"/>
                  <a:pt x="10829486" y="338407"/>
                  <a:pt x="10827998" y="342018"/>
                </a:cubicBezTo>
                <a:cubicBezTo>
                  <a:pt x="10827998" y="342018"/>
                  <a:pt x="10824495" y="341205"/>
                  <a:pt x="10823007" y="344816"/>
                </a:cubicBezTo>
                <a:cubicBezTo>
                  <a:pt x="10823007" y="344816"/>
                  <a:pt x="10819506" y="344003"/>
                  <a:pt x="10819506" y="344003"/>
                </a:cubicBezTo>
                <a:cubicBezTo>
                  <a:pt x="10816005" y="343189"/>
                  <a:pt x="10816005" y="343189"/>
                  <a:pt x="10816005" y="343189"/>
                </a:cubicBezTo>
                <a:cubicBezTo>
                  <a:pt x="10816005" y="343189"/>
                  <a:pt x="10816005" y="343189"/>
                  <a:pt x="10820994" y="340392"/>
                </a:cubicBezTo>
                <a:cubicBezTo>
                  <a:pt x="10820994" y="340392"/>
                  <a:pt x="10820994" y="340392"/>
                  <a:pt x="10817494" y="339577"/>
                </a:cubicBezTo>
                <a:cubicBezTo>
                  <a:pt x="10785543" y="351938"/>
                  <a:pt x="10814518" y="346802"/>
                  <a:pt x="10813027" y="350412"/>
                </a:cubicBezTo>
                <a:cubicBezTo>
                  <a:pt x="10815040" y="354838"/>
                  <a:pt x="10805061" y="360433"/>
                  <a:pt x="10805061" y="360433"/>
                </a:cubicBezTo>
                <a:cubicBezTo>
                  <a:pt x="10806067" y="362645"/>
                  <a:pt x="10814185" y="361565"/>
                  <a:pt x="10820183" y="360979"/>
                </a:cubicBezTo>
                <a:lnTo>
                  <a:pt x="10822462" y="360968"/>
                </a:lnTo>
                <a:lnTo>
                  <a:pt x="10822073" y="346407"/>
                </a:lnTo>
                <a:cubicBezTo>
                  <a:pt x="10835360" y="349758"/>
                  <a:pt x="10848488" y="347149"/>
                  <a:pt x="10854738" y="345906"/>
                </a:cubicBezTo>
                <a:lnTo>
                  <a:pt x="10855246" y="364782"/>
                </a:lnTo>
                <a:lnTo>
                  <a:pt x="10876235" y="359555"/>
                </a:lnTo>
                <a:lnTo>
                  <a:pt x="10872298" y="354727"/>
                </a:lnTo>
                <a:cubicBezTo>
                  <a:pt x="10872066" y="353501"/>
                  <a:pt x="10873939" y="352208"/>
                  <a:pt x="10880333" y="348721"/>
                </a:cubicBezTo>
                <a:cubicBezTo>
                  <a:pt x="10883448" y="350273"/>
                  <a:pt x="10888979" y="349693"/>
                  <a:pt x="10895723" y="348045"/>
                </a:cubicBezTo>
                <a:lnTo>
                  <a:pt x="10898190" y="347276"/>
                </a:lnTo>
                <a:lnTo>
                  <a:pt x="10913499" y="334224"/>
                </a:lnTo>
                <a:lnTo>
                  <a:pt x="10917730" y="341175"/>
                </a:lnTo>
                <a:lnTo>
                  <a:pt x="10918368" y="340976"/>
                </a:lnTo>
                <a:cubicBezTo>
                  <a:pt x="10917442" y="336065"/>
                  <a:pt x="10926172" y="333742"/>
                  <a:pt x="10938175" y="331937"/>
                </a:cubicBezTo>
                <a:lnTo>
                  <a:pt x="10974992" y="326395"/>
                </a:lnTo>
                <a:lnTo>
                  <a:pt x="11011623" y="311375"/>
                </a:lnTo>
                <a:lnTo>
                  <a:pt x="11058620" y="303428"/>
                </a:lnTo>
                <a:lnTo>
                  <a:pt x="11077112" y="298275"/>
                </a:lnTo>
                <a:lnTo>
                  <a:pt x="11085244" y="296460"/>
                </a:lnTo>
                <a:close/>
                <a:moveTo>
                  <a:pt x="10885337" y="294710"/>
                </a:moveTo>
                <a:cubicBezTo>
                  <a:pt x="10867143" y="291446"/>
                  <a:pt x="10803087" y="311938"/>
                  <a:pt x="10780904" y="315574"/>
                </a:cubicBezTo>
                <a:cubicBezTo>
                  <a:pt x="10780904" y="315574"/>
                  <a:pt x="10784145" y="316916"/>
                  <a:pt x="10784145" y="316916"/>
                </a:cubicBezTo>
                <a:cubicBezTo>
                  <a:pt x="10789380" y="314810"/>
                  <a:pt x="10787385" y="318260"/>
                  <a:pt x="10787385" y="318260"/>
                </a:cubicBezTo>
                <a:cubicBezTo>
                  <a:pt x="10787385" y="318260"/>
                  <a:pt x="10782151" y="320365"/>
                  <a:pt x="10782151" y="320365"/>
                </a:cubicBezTo>
                <a:cubicBezTo>
                  <a:pt x="10776917" y="322474"/>
                  <a:pt x="10773677" y="321130"/>
                  <a:pt x="10773677" y="321130"/>
                </a:cubicBezTo>
                <a:cubicBezTo>
                  <a:pt x="10773677" y="321130"/>
                  <a:pt x="10773677" y="321130"/>
                  <a:pt x="10776917" y="322474"/>
                </a:cubicBezTo>
                <a:lnTo>
                  <a:pt x="10772009" y="324073"/>
                </a:lnTo>
                <a:lnTo>
                  <a:pt x="10773850" y="324506"/>
                </a:lnTo>
                <a:lnTo>
                  <a:pt x="10731133" y="338586"/>
                </a:lnTo>
                <a:lnTo>
                  <a:pt x="10729651" y="340839"/>
                </a:lnTo>
                <a:cubicBezTo>
                  <a:pt x="10727192" y="342492"/>
                  <a:pt x="10724574" y="343545"/>
                  <a:pt x="10724574" y="343545"/>
                </a:cubicBezTo>
                <a:cubicBezTo>
                  <a:pt x="10725819" y="348338"/>
                  <a:pt x="10756477" y="343937"/>
                  <a:pt x="10740773" y="350258"/>
                </a:cubicBezTo>
                <a:cubicBezTo>
                  <a:pt x="10730305" y="354472"/>
                  <a:pt x="10719837" y="358686"/>
                  <a:pt x="10706440" y="362755"/>
                </a:cubicBezTo>
                <a:lnTo>
                  <a:pt x="10691366" y="366133"/>
                </a:lnTo>
                <a:lnTo>
                  <a:pt x="10702839" y="370748"/>
                </a:lnTo>
                <a:lnTo>
                  <a:pt x="10756047" y="349041"/>
                </a:lnTo>
                <a:cubicBezTo>
                  <a:pt x="10769528" y="344258"/>
                  <a:pt x="10783008" y="339477"/>
                  <a:pt x="10799989" y="335509"/>
                </a:cubicBezTo>
                <a:lnTo>
                  <a:pt x="10856448" y="317118"/>
                </a:lnTo>
                <a:lnTo>
                  <a:pt x="10862314" y="307619"/>
                </a:lnTo>
                <a:cubicBezTo>
                  <a:pt x="10868140" y="303618"/>
                  <a:pt x="10876491" y="299594"/>
                  <a:pt x="10885337" y="294710"/>
                </a:cubicBezTo>
                <a:close/>
                <a:moveTo>
                  <a:pt x="8592293" y="57269"/>
                </a:moveTo>
                <a:cubicBezTo>
                  <a:pt x="8592293" y="57269"/>
                  <a:pt x="8592293" y="57269"/>
                  <a:pt x="8590961" y="58251"/>
                </a:cubicBezTo>
                <a:lnTo>
                  <a:pt x="8595231" y="59211"/>
                </a:lnTo>
                <a:lnTo>
                  <a:pt x="8595985" y="59707"/>
                </a:lnTo>
                <a:cubicBezTo>
                  <a:pt x="8595433" y="61830"/>
                  <a:pt x="8593315" y="61673"/>
                  <a:pt x="8592531" y="60533"/>
                </a:cubicBezTo>
                <a:cubicBezTo>
                  <a:pt x="8591196" y="61518"/>
                  <a:pt x="8591196" y="61518"/>
                  <a:pt x="8591196" y="61518"/>
                </a:cubicBezTo>
                <a:lnTo>
                  <a:pt x="8600163" y="64343"/>
                </a:lnTo>
                <a:lnTo>
                  <a:pt x="8612290" y="63037"/>
                </a:lnTo>
                <a:lnTo>
                  <a:pt x="8595231" y="59211"/>
                </a:lnTo>
                <a:close/>
                <a:moveTo>
                  <a:pt x="8335730" y="34972"/>
                </a:moveTo>
                <a:cubicBezTo>
                  <a:pt x="8322470" y="36150"/>
                  <a:pt x="8325921" y="35324"/>
                  <a:pt x="8314782" y="36660"/>
                </a:cubicBezTo>
                <a:cubicBezTo>
                  <a:pt x="8310546" y="36347"/>
                  <a:pt x="8306307" y="36031"/>
                  <a:pt x="8299953" y="35561"/>
                </a:cubicBezTo>
                <a:lnTo>
                  <a:pt x="8293303" y="36139"/>
                </a:lnTo>
                <a:lnTo>
                  <a:pt x="8342786" y="39461"/>
                </a:lnTo>
                <a:cubicBezTo>
                  <a:pt x="8374144" y="43606"/>
                  <a:pt x="8402217" y="48992"/>
                  <a:pt x="8425440" y="53780"/>
                </a:cubicBezTo>
                <a:lnTo>
                  <a:pt x="8460017" y="46907"/>
                </a:lnTo>
                <a:lnTo>
                  <a:pt x="8452478" y="46886"/>
                </a:lnTo>
                <a:cubicBezTo>
                  <a:pt x="8441102" y="44959"/>
                  <a:pt x="8429726" y="43033"/>
                  <a:pt x="8419918" y="43386"/>
                </a:cubicBezTo>
                <a:cubicBezTo>
                  <a:pt x="8428392" y="44015"/>
                  <a:pt x="8427844" y="46139"/>
                  <a:pt x="8429961" y="46296"/>
                </a:cubicBezTo>
                <a:cubicBezTo>
                  <a:pt x="8426510" y="47122"/>
                  <a:pt x="8427294" y="48261"/>
                  <a:pt x="8425960" y="49245"/>
                </a:cubicBezTo>
                <a:cubicBezTo>
                  <a:pt x="8414583" y="47318"/>
                  <a:pt x="8411917" y="49284"/>
                  <a:pt x="8401323" y="48497"/>
                </a:cubicBezTo>
                <a:cubicBezTo>
                  <a:pt x="8400540" y="47358"/>
                  <a:pt x="8399754" y="46218"/>
                  <a:pt x="8397635" y="46060"/>
                </a:cubicBezTo>
                <a:cubicBezTo>
                  <a:pt x="8399519" y="42953"/>
                  <a:pt x="8405088" y="42286"/>
                  <a:pt x="8401401" y="39848"/>
                </a:cubicBezTo>
                <a:cubicBezTo>
                  <a:pt x="8389476" y="40044"/>
                  <a:pt x="8381787" y="40555"/>
                  <a:pt x="8371194" y="39768"/>
                </a:cubicBezTo>
                <a:cubicBezTo>
                  <a:pt x="8362721" y="39139"/>
                  <a:pt x="8352913" y="39493"/>
                  <a:pt x="8337299" y="37252"/>
                </a:cubicBezTo>
                <a:cubicBezTo>
                  <a:pt x="8337299" y="37252"/>
                  <a:pt x="8337848" y="35128"/>
                  <a:pt x="8335730" y="34972"/>
                </a:cubicBezTo>
                <a:close/>
                <a:moveTo>
                  <a:pt x="8238040" y="25375"/>
                </a:moveTo>
                <a:cubicBezTo>
                  <a:pt x="8224737" y="28179"/>
                  <a:pt x="8228131" y="26947"/>
                  <a:pt x="8217001" y="29638"/>
                </a:cubicBezTo>
                <a:cubicBezTo>
                  <a:pt x="8212659" y="29865"/>
                  <a:pt x="8208317" y="30092"/>
                  <a:pt x="8201803" y="30431"/>
                </a:cubicBezTo>
                <a:cubicBezTo>
                  <a:pt x="8188836" y="34802"/>
                  <a:pt x="8175909" y="36796"/>
                  <a:pt x="8162320" y="38692"/>
                </a:cubicBezTo>
                <a:lnTo>
                  <a:pt x="8155054" y="39976"/>
                </a:lnTo>
                <a:lnTo>
                  <a:pt x="8184770" y="35394"/>
                </a:lnTo>
                <a:cubicBezTo>
                  <a:pt x="8203621" y="33536"/>
                  <a:pt x="8222234" y="32678"/>
                  <a:pt x="8240419" y="32590"/>
                </a:cubicBezTo>
                <a:lnTo>
                  <a:pt x="8242549" y="32733"/>
                </a:lnTo>
                <a:lnTo>
                  <a:pt x="8242522" y="28029"/>
                </a:lnTo>
                <a:lnTo>
                  <a:pt x="8264254" y="27499"/>
                </a:lnTo>
                <a:cubicBezTo>
                  <a:pt x="8265979" y="27087"/>
                  <a:pt x="8268038" y="26427"/>
                  <a:pt x="8270197" y="25911"/>
                </a:cubicBezTo>
                <a:lnTo>
                  <a:pt x="8271869" y="25724"/>
                </a:lnTo>
                <a:lnTo>
                  <a:pt x="8239934" y="27388"/>
                </a:lnTo>
                <a:cubicBezTo>
                  <a:pt x="8239934" y="27388"/>
                  <a:pt x="8240212" y="25262"/>
                  <a:pt x="8238040" y="25375"/>
                </a:cubicBezTo>
                <a:close/>
                <a:moveTo>
                  <a:pt x="8305345" y="21868"/>
                </a:moveTo>
                <a:lnTo>
                  <a:pt x="8284324" y="24410"/>
                </a:lnTo>
                <a:lnTo>
                  <a:pt x="8305798" y="23988"/>
                </a:lnTo>
                <a:close/>
                <a:moveTo>
                  <a:pt x="8395058" y="430"/>
                </a:moveTo>
                <a:cubicBezTo>
                  <a:pt x="8399686" y="1112"/>
                  <a:pt x="8405449" y="2395"/>
                  <a:pt x="8410265" y="2672"/>
                </a:cubicBezTo>
                <a:cubicBezTo>
                  <a:pt x="8436041" y="3440"/>
                  <a:pt x="8464267" y="1969"/>
                  <a:pt x="8490716" y="5870"/>
                </a:cubicBezTo>
                <a:cubicBezTo>
                  <a:pt x="8493833" y="6763"/>
                  <a:pt x="8494782" y="7769"/>
                  <a:pt x="8497899" y="8663"/>
                </a:cubicBezTo>
                <a:cubicBezTo>
                  <a:pt x="8506309" y="10335"/>
                  <a:pt x="8524624" y="10436"/>
                  <a:pt x="8529639" y="13344"/>
                </a:cubicBezTo>
                <a:cubicBezTo>
                  <a:pt x="8529915" y="11218"/>
                  <a:pt x="8531137" y="10097"/>
                  <a:pt x="8535204" y="11998"/>
                </a:cubicBezTo>
                <a:cubicBezTo>
                  <a:pt x="8537375" y="11882"/>
                  <a:pt x="8548626" y="16577"/>
                  <a:pt x="8549849" y="15456"/>
                </a:cubicBezTo>
                <a:cubicBezTo>
                  <a:pt x="8547680" y="15570"/>
                  <a:pt x="8548903" y="14451"/>
                  <a:pt x="8547952" y="13443"/>
                </a:cubicBezTo>
                <a:lnTo>
                  <a:pt x="8559152" y="16051"/>
                </a:lnTo>
                <a:lnTo>
                  <a:pt x="8559893" y="21238"/>
                </a:lnTo>
                <a:lnTo>
                  <a:pt x="8553637" y="19482"/>
                </a:lnTo>
                <a:cubicBezTo>
                  <a:pt x="8545431" y="20437"/>
                  <a:pt x="8537190" y="19548"/>
                  <a:pt x="8528440" y="18419"/>
                </a:cubicBezTo>
                <a:lnTo>
                  <a:pt x="8504650" y="16327"/>
                </a:lnTo>
                <a:lnTo>
                  <a:pt x="8501414" y="14814"/>
                </a:lnTo>
                <a:cubicBezTo>
                  <a:pt x="8501414" y="14814"/>
                  <a:pt x="8501414" y="14814"/>
                  <a:pt x="8500191" y="15933"/>
                </a:cubicBezTo>
                <a:lnTo>
                  <a:pt x="8504650" y="16327"/>
                </a:lnTo>
                <a:lnTo>
                  <a:pt x="8505481" y="16714"/>
                </a:lnTo>
                <a:cubicBezTo>
                  <a:pt x="8505204" y="18838"/>
                  <a:pt x="8503034" y="18953"/>
                  <a:pt x="8502086" y="17948"/>
                </a:cubicBezTo>
                <a:cubicBezTo>
                  <a:pt x="8500862" y="19065"/>
                  <a:pt x="8500862" y="19065"/>
                  <a:pt x="8500862" y="19065"/>
                </a:cubicBezTo>
                <a:cubicBezTo>
                  <a:pt x="8518626" y="23418"/>
                  <a:pt x="8540731" y="27546"/>
                  <a:pt x="8557822" y="28766"/>
                </a:cubicBezTo>
                <a:lnTo>
                  <a:pt x="8561141" y="29965"/>
                </a:lnTo>
                <a:lnTo>
                  <a:pt x="8562160" y="37108"/>
                </a:lnTo>
                <a:lnTo>
                  <a:pt x="8532992" y="31117"/>
                </a:lnTo>
                <a:cubicBezTo>
                  <a:pt x="8516919" y="28257"/>
                  <a:pt x="8502068" y="26393"/>
                  <a:pt x="8487008" y="26123"/>
                </a:cubicBezTo>
                <a:cubicBezTo>
                  <a:pt x="8477650" y="23442"/>
                  <a:pt x="8463954" y="20989"/>
                  <a:pt x="8455269" y="21444"/>
                </a:cubicBezTo>
                <a:cubicBezTo>
                  <a:pt x="8461230" y="25353"/>
                  <a:pt x="8452547" y="25809"/>
                  <a:pt x="8453218" y="28939"/>
                </a:cubicBezTo>
                <a:cubicBezTo>
                  <a:pt x="8448875" y="29166"/>
                  <a:pt x="8449152" y="27041"/>
                  <a:pt x="8443862" y="26260"/>
                </a:cubicBezTo>
                <a:cubicBezTo>
                  <a:pt x="8436401" y="25594"/>
                  <a:pt x="8452547" y="25809"/>
                  <a:pt x="8445362" y="23014"/>
                </a:cubicBezTo>
                <a:cubicBezTo>
                  <a:pt x="8425150" y="20902"/>
                  <a:pt x="8408729" y="22813"/>
                  <a:pt x="8388793" y="18573"/>
                </a:cubicBezTo>
                <a:cubicBezTo>
                  <a:pt x="8380780" y="22158"/>
                  <a:pt x="8368977" y="21717"/>
                  <a:pt x="8358122" y="22283"/>
                </a:cubicBezTo>
                <a:cubicBezTo>
                  <a:pt x="8346318" y="21843"/>
                  <a:pt x="8334515" y="21401"/>
                  <a:pt x="8324608" y="22974"/>
                </a:cubicBezTo>
                <a:lnTo>
                  <a:pt x="8328464" y="23542"/>
                </a:lnTo>
                <a:lnTo>
                  <a:pt x="8336507" y="23385"/>
                </a:lnTo>
                <a:lnTo>
                  <a:pt x="8337143" y="25338"/>
                </a:lnTo>
                <a:cubicBezTo>
                  <a:pt x="8355423" y="25612"/>
                  <a:pt x="8366016" y="26399"/>
                  <a:pt x="8384296" y="26674"/>
                </a:cubicBezTo>
                <a:cubicBezTo>
                  <a:pt x="8389319" y="28130"/>
                  <a:pt x="8392222" y="29428"/>
                  <a:pt x="8396457" y="29743"/>
                </a:cubicBezTo>
                <a:cubicBezTo>
                  <a:pt x="8416858" y="30174"/>
                  <a:pt x="8438042" y="31748"/>
                  <a:pt x="8458677" y="35443"/>
                </a:cubicBezTo>
                <a:cubicBezTo>
                  <a:pt x="8468602" y="36722"/>
                  <a:pt x="8478195" y="38246"/>
                  <a:pt x="8487854" y="39504"/>
                </a:cubicBezTo>
                <a:lnTo>
                  <a:pt x="8494470" y="40057"/>
                </a:lnTo>
                <a:lnTo>
                  <a:pt x="8503581" y="38247"/>
                </a:lnTo>
                <a:lnTo>
                  <a:pt x="8515064" y="41774"/>
                </a:lnTo>
                <a:lnTo>
                  <a:pt x="8515272" y="41791"/>
                </a:lnTo>
                <a:lnTo>
                  <a:pt x="8515326" y="41816"/>
                </a:lnTo>
                <a:cubicBezTo>
                  <a:pt x="8515326" y="41816"/>
                  <a:pt x="8515326" y="41816"/>
                  <a:pt x="8517446" y="41972"/>
                </a:cubicBezTo>
                <a:lnTo>
                  <a:pt x="8515272" y="41791"/>
                </a:lnTo>
                <a:lnTo>
                  <a:pt x="8512422" y="40518"/>
                </a:lnTo>
                <a:cubicBezTo>
                  <a:pt x="8513755" y="39535"/>
                  <a:pt x="8515090" y="38551"/>
                  <a:pt x="8517993" y="39850"/>
                </a:cubicBezTo>
                <a:cubicBezTo>
                  <a:pt x="8517993" y="39850"/>
                  <a:pt x="8520111" y="40006"/>
                  <a:pt x="8520111" y="40006"/>
                </a:cubicBezTo>
                <a:cubicBezTo>
                  <a:pt x="8521448" y="39025"/>
                  <a:pt x="8520661" y="37882"/>
                  <a:pt x="8519327" y="38866"/>
                </a:cubicBezTo>
                <a:cubicBezTo>
                  <a:pt x="8505048" y="35643"/>
                  <a:pt x="8482530" y="35052"/>
                  <a:pt x="8465347" y="30530"/>
                </a:cubicBezTo>
                <a:cubicBezTo>
                  <a:pt x="8465110" y="27265"/>
                  <a:pt x="8462991" y="27109"/>
                  <a:pt x="8468562" y="26440"/>
                </a:cubicBezTo>
                <a:cubicBezTo>
                  <a:pt x="8470132" y="28721"/>
                  <a:pt x="8476487" y="29193"/>
                  <a:pt x="8482842" y="29664"/>
                </a:cubicBezTo>
                <a:cubicBezTo>
                  <a:pt x="8483942" y="25419"/>
                  <a:pt x="8496338" y="31748"/>
                  <a:pt x="8505596" y="33519"/>
                </a:cubicBezTo>
                <a:cubicBezTo>
                  <a:pt x="8530470" y="37529"/>
                  <a:pt x="8558008" y="39576"/>
                  <a:pt x="8583113" y="46851"/>
                </a:cubicBezTo>
                <a:cubicBezTo>
                  <a:pt x="8586018" y="48147"/>
                  <a:pt x="8586804" y="49287"/>
                  <a:pt x="8589704" y="50586"/>
                </a:cubicBezTo>
                <a:cubicBezTo>
                  <a:pt x="8597630" y="53339"/>
                  <a:pt x="8615361" y="55736"/>
                  <a:pt x="8619835" y="59315"/>
                </a:cubicBezTo>
                <a:cubicBezTo>
                  <a:pt x="8620381" y="57192"/>
                  <a:pt x="8621718" y="56207"/>
                  <a:pt x="8625402" y="58647"/>
                </a:cubicBezTo>
                <a:lnTo>
                  <a:pt x="8630913" y="61034"/>
                </a:lnTo>
                <a:lnTo>
                  <a:pt x="8647424" y="59256"/>
                </a:lnTo>
                <a:cubicBezTo>
                  <a:pt x="8654810" y="76763"/>
                  <a:pt x="8680774" y="84254"/>
                  <a:pt x="8687984" y="95140"/>
                </a:cubicBezTo>
                <a:lnTo>
                  <a:pt x="8688978" y="132230"/>
                </a:lnTo>
                <a:cubicBezTo>
                  <a:pt x="8696034" y="137486"/>
                  <a:pt x="8722458" y="138559"/>
                  <a:pt x="8728871" y="143277"/>
                </a:cubicBezTo>
                <a:cubicBezTo>
                  <a:pt x="8683157" y="149369"/>
                  <a:pt x="8652422" y="163303"/>
                  <a:pt x="8625033" y="178902"/>
                </a:cubicBezTo>
                <a:lnTo>
                  <a:pt x="8597678" y="195220"/>
                </a:lnTo>
                <a:lnTo>
                  <a:pt x="8605438" y="192517"/>
                </a:lnTo>
                <a:lnTo>
                  <a:pt x="8623402" y="186863"/>
                </a:lnTo>
                <a:lnTo>
                  <a:pt x="8626805" y="197775"/>
                </a:lnTo>
                <a:lnTo>
                  <a:pt x="8604953" y="204000"/>
                </a:lnTo>
                <a:cubicBezTo>
                  <a:pt x="8603321" y="204833"/>
                  <a:pt x="8601421" y="205979"/>
                  <a:pt x="8599380" y="207022"/>
                </a:cubicBezTo>
                <a:lnTo>
                  <a:pt x="8594628" y="208798"/>
                </a:lnTo>
                <a:lnTo>
                  <a:pt x="8594471" y="208741"/>
                </a:lnTo>
                <a:cubicBezTo>
                  <a:pt x="8594059" y="208686"/>
                  <a:pt x="8593512" y="208792"/>
                  <a:pt x="8592973" y="209419"/>
                </a:cubicBezTo>
                <a:lnTo>
                  <a:pt x="8594628" y="208798"/>
                </a:lnTo>
                <a:lnTo>
                  <a:pt x="8595162" y="209001"/>
                </a:lnTo>
                <a:cubicBezTo>
                  <a:pt x="8595697" y="208377"/>
                  <a:pt x="8596247" y="208272"/>
                  <a:pt x="8596524" y="208480"/>
                </a:cubicBezTo>
                <a:lnTo>
                  <a:pt x="8596417" y="209068"/>
                </a:lnTo>
                <a:lnTo>
                  <a:pt x="8541277" y="224516"/>
                </a:lnTo>
                <a:lnTo>
                  <a:pt x="8541265" y="224523"/>
                </a:lnTo>
                <a:cubicBezTo>
                  <a:pt x="8521739" y="234563"/>
                  <a:pt x="8495643" y="239750"/>
                  <a:pt x="8470341" y="242409"/>
                </a:cubicBezTo>
                <a:lnTo>
                  <a:pt x="8428757" y="244109"/>
                </a:lnTo>
                <a:lnTo>
                  <a:pt x="8405919" y="248075"/>
                </a:lnTo>
                <a:cubicBezTo>
                  <a:pt x="8395515" y="249526"/>
                  <a:pt x="8385379" y="250665"/>
                  <a:pt x="8375250" y="252065"/>
                </a:cubicBezTo>
                <a:lnTo>
                  <a:pt x="8346856" y="257214"/>
                </a:lnTo>
                <a:lnTo>
                  <a:pt x="8346794" y="257206"/>
                </a:lnTo>
                <a:cubicBezTo>
                  <a:pt x="8346794" y="257206"/>
                  <a:pt x="8346794" y="257206"/>
                  <a:pt x="8344606" y="257622"/>
                </a:cubicBezTo>
                <a:lnTo>
                  <a:pt x="8346856" y="257214"/>
                </a:lnTo>
                <a:lnTo>
                  <a:pt x="8350096" y="257626"/>
                </a:lnTo>
                <a:cubicBezTo>
                  <a:pt x="8349020" y="258878"/>
                  <a:pt x="8347944" y="260130"/>
                  <a:pt x="8344644" y="259710"/>
                </a:cubicBezTo>
                <a:cubicBezTo>
                  <a:pt x="8344644" y="259710"/>
                  <a:pt x="8342455" y="260125"/>
                  <a:pt x="8342455" y="260125"/>
                </a:cubicBezTo>
                <a:cubicBezTo>
                  <a:pt x="8341380" y="261378"/>
                  <a:pt x="8342491" y="262213"/>
                  <a:pt x="8343567" y="260960"/>
                </a:cubicBezTo>
                <a:cubicBezTo>
                  <a:pt x="8358923" y="260141"/>
                  <a:pt x="8381883" y="254733"/>
                  <a:pt x="8400540" y="254333"/>
                </a:cubicBezTo>
                <a:cubicBezTo>
                  <a:pt x="8401689" y="257256"/>
                  <a:pt x="8403878" y="256842"/>
                  <a:pt x="8398424" y="258925"/>
                </a:cubicBezTo>
                <a:cubicBezTo>
                  <a:pt x="8396199" y="257252"/>
                  <a:pt x="8389633" y="258499"/>
                  <a:pt x="8383070" y="259746"/>
                </a:cubicBezTo>
                <a:cubicBezTo>
                  <a:pt x="8383143" y="263921"/>
                  <a:pt x="8368825" y="261402"/>
                  <a:pt x="8358960" y="262228"/>
                </a:cubicBezTo>
                <a:cubicBezTo>
                  <a:pt x="8332663" y="265126"/>
                  <a:pt x="8304212" y="270529"/>
                  <a:pt x="8276766" y="270501"/>
                </a:cubicBezTo>
                <a:lnTo>
                  <a:pt x="8273930" y="269885"/>
                </a:lnTo>
                <a:lnTo>
                  <a:pt x="8183245" y="302022"/>
                </a:lnTo>
                <a:cubicBezTo>
                  <a:pt x="8170448" y="316885"/>
                  <a:pt x="8164367" y="324420"/>
                  <a:pt x="8157820" y="338039"/>
                </a:cubicBezTo>
                <a:lnTo>
                  <a:pt x="8171156" y="352906"/>
                </a:lnTo>
                <a:lnTo>
                  <a:pt x="8205591" y="352177"/>
                </a:lnTo>
                <a:cubicBezTo>
                  <a:pt x="8220855" y="352286"/>
                  <a:pt x="8236765" y="352456"/>
                  <a:pt x="8255633" y="351568"/>
                </a:cubicBezTo>
                <a:cubicBezTo>
                  <a:pt x="8257088" y="346354"/>
                  <a:pt x="8248586" y="348224"/>
                  <a:pt x="8250042" y="343011"/>
                </a:cubicBezTo>
                <a:cubicBezTo>
                  <a:pt x="8275544" y="337401"/>
                  <a:pt x="8289230" y="336021"/>
                  <a:pt x="8308096" y="335132"/>
                </a:cubicBezTo>
                <a:cubicBezTo>
                  <a:pt x="8323643" y="336608"/>
                  <a:pt x="8342510" y="335721"/>
                  <a:pt x="8371743" y="335815"/>
                </a:cubicBezTo>
                <a:cubicBezTo>
                  <a:pt x="8375469" y="341520"/>
                  <a:pt x="8397655" y="338272"/>
                  <a:pt x="8415068" y="342597"/>
                </a:cubicBezTo>
                <a:cubicBezTo>
                  <a:pt x="8408022" y="339253"/>
                  <a:pt x="8406156" y="336400"/>
                  <a:pt x="8419841" y="335022"/>
                </a:cubicBezTo>
                <a:cubicBezTo>
                  <a:pt x="8452799" y="340821"/>
                  <a:pt x="8512719" y="335798"/>
                  <a:pt x="8532403" y="351043"/>
                </a:cubicBezTo>
                <a:cubicBezTo>
                  <a:pt x="8566406" y="343563"/>
                  <a:pt x="8604550" y="349854"/>
                  <a:pt x="8641234" y="361359"/>
                </a:cubicBezTo>
                <a:cubicBezTo>
                  <a:pt x="8644554" y="358996"/>
                  <a:pt x="8644554" y="358996"/>
                  <a:pt x="8644554" y="358996"/>
                </a:cubicBezTo>
                <a:cubicBezTo>
                  <a:pt x="8644554" y="358996"/>
                  <a:pt x="8646417" y="361849"/>
                  <a:pt x="8646417" y="361849"/>
                </a:cubicBezTo>
                <a:cubicBezTo>
                  <a:pt x="8649736" y="359489"/>
                  <a:pt x="8656783" y="362831"/>
                  <a:pt x="8656783" y="362831"/>
                </a:cubicBezTo>
                <a:cubicBezTo>
                  <a:pt x="8661966" y="363323"/>
                  <a:pt x="8658647" y="365685"/>
                  <a:pt x="8653462" y="365193"/>
                </a:cubicBezTo>
                <a:cubicBezTo>
                  <a:pt x="8650146" y="367555"/>
                  <a:pt x="8650146" y="367555"/>
                  <a:pt x="8648281" y="364702"/>
                </a:cubicBezTo>
                <a:cubicBezTo>
                  <a:pt x="8657191" y="370898"/>
                  <a:pt x="8679378" y="367648"/>
                  <a:pt x="8679785" y="375716"/>
                </a:cubicBezTo>
                <a:cubicBezTo>
                  <a:pt x="8668590" y="375323"/>
                  <a:pt x="8659183" y="376270"/>
                  <a:pt x="8650634" y="377719"/>
                </a:cubicBezTo>
                <a:lnTo>
                  <a:pt x="8647267" y="378419"/>
                </a:lnTo>
                <a:lnTo>
                  <a:pt x="8663145" y="381328"/>
                </a:lnTo>
                <a:cubicBezTo>
                  <a:pt x="8669983" y="381866"/>
                  <a:pt x="8675764" y="382703"/>
                  <a:pt x="8676238" y="386670"/>
                </a:cubicBezTo>
                <a:lnTo>
                  <a:pt x="8666049" y="387989"/>
                </a:lnTo>
                <a:lnTo>
                  <a:pt x="8666374" y="388200"/>
                </a:lnTo>
                <a:cubicBezTo>
                  <a:pt x="8670272" y="392162"/>
                  <a:pt x="8673561" y="397272"/>
                  <a:pt x="8676172" y="403788"/>
                </a:cubicBezTo>
                <a:lnTo>
                  <a:pt x="8670058" y="407292"/>
                </a:lnTo>
                <a:lnTo>
                  <a:pt x="8688399" y="406801"/>
                </a:lnTo>
                <a:cubicBezTo>
                  <a:pt x="8689722" y="396350"/>
                  <a:pt x="8722781" y="407492"/>
                  <a:pt x="8746480" y="408771"/>
                </a:cubicBezTo>
                <a:cubicBezTo>
                  <a:pt x="8809900" y="410446"/>
                  <a:pt x="8879321" y="406596"/>
                  <a:pt x="8944422" y="415963"/>
                </a:cubicBezTo>
                <a:cubicBezTo>
                  <a:pt x="8952101" y="418130"/>
                  <a:pt x="8954440" y="420596"/>
                  <a:pt x="8962120" y="422765"/>
                </a:cubicBezTo>
                <a:cubicBezTo>
                  <a:pt x="8982819" y="426806"/>
                  <a:pt x="9027878" y="426904"/>
                  <a:pt x="9040238" y="434001"/>
                </a:cubicBezTo>
                <a:cubicBezTo>
                  <a:pt x="9040899" y="428776"/>
                  <a:pt x="9043899" y="426015"/>
                  <a:pt x="9053918" y="430649"/>
                </a:cubicBezTo>
                <a:cubicBezTo>
                  <a:pt x="9059261" y="430353"/>
                  <a:pt x="9086977" y="441791"/>
                  <a:pt x="9089979" y="439027"/>
                </a:cubicBezTo>
                <a:cubicBezTo>
                  <a:pt x="9084639" y="439324"/>
                  <a:pt x="9087639" y="436563"/>
                  <a:pt x="9085299" y="434098"/>
                </a:cubicBezTo>
                <a:lnTo>
                  <a:pt x="9112877" y="440412"/>
                </a:lnTo>
                <a:lnTo>
                  <a:pt x="9114746" y="453149"/>
                </a:lnTo>
                <a:lnTo>
                  <a:pt x="9099339" y="448888"/>
                </a:lnTo>
                <a:cubicBezTo>
                  <a:pt x="9079148" y="451303"/>
                  <a:pt x="9058868" y="449185"/>
                  <a:pt x="9037336" y="446487"/>
                </a:cubicBezTo>
                <a:lnTo>
                  <a:pt x="8978793" y="441540"/>
                </a:lnTo>
                <a:lnTo>
                  <a:pt x="8970818" y="437849"/>
                </a:lnTo>
                <a:cubicBezTo>
                  <a:pt x="8970818" y="437849"/>
                  <a:pt x="8970818" y="437849"/>
                  <a:pt x="8967820" y="440611"/>
                </a:cubicBezTo>
                <a:lnTo>
                  <a:pt x="8978793" y="441540"/>
                </a:lnTo>
                <a:lnTo>
                  <a:pt x="8980838" y="442484"/>
                </a:lnTo>
                <a:cubicBezTo>
                  <a:pt x="8980177" y="447709"/>
                  <a:pt x="8974835" y="448006"/>
                  <a:pt x="8972498" y="445540"/>
                </a:cubicBezTo>
                <a:cubicBezTo>
                  <a:pt x="8969496" y="448302"/>
                  <a:pt x="8969496" y="448302"/>
                  <a:pt x="8969496" y="448302"/>
                </a:cubicBezTo>
                <a:cubicBezTo>
                  <a:pt x="8991367" y="453576"/>
                  <a:pt x="9015906" y="458701"/>
                  <a:pt x="9040236" y="462867"/>
                </a:cubicBezTo>
                <a:lnTo>
                  <a:pt x="9087717" y="468878"/>
                </a:lnTo>
                <a:lnTo>
                  <a:pt x="9175962" y="469518"/>
                </a:lnTo>
                <a:cubicBezTo>
                  <a:pt x="9209380" y="469935"/>
                  <a:pt x="9243013" y="471314"/>
                  <a:pt x="9275561" y="475996"/>
                </a:cubicBezTo>
                <a:cubicBezTo>
                  <a:pt x="9283241" y="478165"/>
                  <a:pt x="9285580" y="480630"/>
                  <a:pt x="9293261" y="482797"/>
                </a:cubicBezTo>
                <a:cubicBezTo>
                  <a:pt x="9313961" y="486840"/>
                  <a:pt x="9359021" y="486938"/>
                  <a:pt x="9371381" y="494036"/>
                </a:cubicBezTo>
                <a:cubicBezTo>
                  <a:pt x="9372040" y="488811"/>
                  <a:pt x="9375040" y="486049"/>
                  <a:pt x="9385059" y="490682"/>
                </a:cubicBezTo>
                <a:cubicBezTo>
                  <a:pt x="9390400" y="490386"/>
                  <a:pt x="9418119" y="501823"/>
                  <a:pt x="9421121" y="499062"/>
                </a:cubicBezTo>
                <a:cubicBezTo>
                  <a:pt x="9415780" y="499359"/>
                  <a:pt x="9418781" y="496597"/>
                  <a:pt x="9416439" y="494132"/>
                </a:cubicBezTo>
                <a:lnTo>
                  <a:pt x="9444018" y="500446"/>
                </a:lnTo>
                <a:lnTo>
                  <a:pt x="9445884" y="513184"/>
                </a:lnTo>
                <a:lnTo>
                  <a:pt x="9430480" y="508923"/>
                </a:lnTo>
                <a:cubicBezTo>
                  <a:pt x="9410288" y="511338"/>
                  <a:pt x="9390010" y="509220"/>
                  <a:pt x="9368475" y="506521"/>
                </a:cubicBezTo>
                <a:lnTo>
                  <a:pt x="9309935" y="501574"/>
                </a:lnTo>
                <a:lnTo>
                  <a:pt x="9301958" y="497884"/>
                </a:lnTo>
                <a:cubicBezTo>
                  <a:pt x="9301958" y="497884"/>
                  <a:pt x="9301958" y="497884"/>
                  <a:pt x="9298960" y="500644"/>
                </a:cubicBezTo>
                <a:lnTo>
                  <a:pt x="9309935" y="501574"/>
                </a:lnTo>
                <a:lnTo>
                  <a:pt x="9311979" y="502519"/>
                </a:lnTo>
                <a:cubicBezTo>
                  <a:pt x="9311318" y="507743"/>
                  <a:pt x="9305977" y="508039"/>
                  <a:pt x="9303639" y="505573"/>
                </a:cubicBezTo>
                <a:cubicBezTo>
                  <a:pt x="9300638" y="508336"/>
                  <a:pt x="9300638" y="508336"/>
                  <a:pt x="9300638" y="508336"/>
                </a:cubicBezTo>
                <a:cubicBezTo>
                  <a:pt x="9322508" y="513609"/>
                  <a:pt x="9347045" y="518736"/>
                  <a:pt x="9371376" y="522903"/>
                </a:cubicBezTo>
                <a:lnTo>
                  <a:pt x="9380637" y="524074"/>
                </a:lnTo>
                <a:lnTo>
                  <a:pt x="9387589" y="523504"/>
                </a:lnTo>
                <a:cubicBezTo>
                  <a:pt x="9409744" y="520639"/>
                  <a:pt x="9432717" y="516072"/>
                  <a:pt x="9445843" y="513462"/>
                </a:cubicBezTo>
                <a:cubicBezTo>
                  <a:pt x="9450786" y="521969"/>
                  <a:pt x="9453135" y="532675"/>
                  <a:pt x="9456195" y="542679"/>
                </a:cubicBezTo>
                <a:lnTo>
                  <a:pt x="9465738" y="559004"/>
                </a:lnTo>
                <a:lnTo>
                  <a:pt x="9516206" y="547108"/>
                </a:lnTo>
                <a:cubicBezTo>
                  <a:pt x="9516432" y="541920"/>
                  <a:pt x="9508251" y="545595"/>
                  <a:pt x="9508476" y="540407"/>
                </a:cubicBezTo>
                <a:cubicBezTo>
                  <a:pt x="9533017" y="529387"/>
                  <a:pt x="9546574" y="524995"/>
                  <a:pt x="9565514" y="519881"/>
                </a:cubicBezTo>
                <a:cubicBezTo>
                  <a:pt x="9581653" y="517718"/>
                  <a:pt x="9600589" y="512605"/>
                  <a:pt x="9630283" y="506050"/>
                </a:cubicBezTo>
                <a:cubicBezTo>
                  <a:pt x="9635438" y="510516"/>
                  <a:pt x="9657179" y="502449"/>
                  <a:pt x="9675892" y="502522"/>
                </a:cubicBezTo>
                <a:cubicBezTo>
                  <a:pt x="9667935" y="501009"/>
                  <a:pt x="9665358" y="498775"/>
                  <a:pt x="9678918" y="494381"/>
                </a:cubicBezTo>
                <a:cubicBezTo>
                  <a:pt x="9713768" y="492293"/>
                  <a:pt x="9773383" y="473997"/>
                  <a:pt x="9797025" y="483724"/>
                </a:cubicBezTo>
                <a:cubicBezTo>
                  <a:pt x="9829747" y="469029"/>
                  <a:pt x="9869976" y="466220"/>
                  <a:pt x="9909980" y="468597"/>
                </a:cubicBezTo>
                <a:cubicBezTo>
                  <a:pt x="9912781" y="465645"/>
                  <a:pt x="9912781" y="465645"/>
                  <a:pt x="9912781" y="465645"/>
                </a:cubicBezTo>
                <a:cubicBezTo>
                  <a:pt x="9912781" y="465645"/>
                  <a:pt x="9915357" y="467879"/>
                  <a:pt x="9915357" y="467879"/>
                </a:cubicBezTo>
                <a:cubicBezTo>
                  <a:pt x="9918159" y="464924"/>
                  <a:pt x="9926115" y="466439"/>
                  <a:pt x="9926115" y="466439"/>
                </a:cubicBezTo>
                <a:cubicBezTo>
                  <a:pt x="9931494" y="465717"/>
                  <a:pt x="9928692" y="468670"/>
                  <a:pt x="9923314" y="469390"/>
                </a:cubicBezTo>
                <a:cubicBezTo>
                  <a:pt x="9920511" y="472344"/>
                  <a:pt x="9920511" y="472344"/>
                  <a:pt x="9917934" y="470111"/>
                </a:cubicBezTo>
                <a:cubicBezTo>
                  <a:pt x="9923202" y="471984"/>
                  <a:pt x="9931269" y="470904"/>
                  <a:pt x="9938314" y="470282"/>
                </a:cubicBezTo>
                <a:lnTo>
                  <a:pt x="9944540" y="471562"/>
                </a:lnTo>
                <a:lnTo>
                  <a:pt x="10005267" y="456007"/>
                </a:lnTo>
                <a:cubicBezTo>
                  <a:pt x="10039210" y="447487"/>
                  <a:pt x="10073633" y="439789"/>
                  <a:pt x="10107896" y="435399"/>
                </a:cubicBezTo>
                <a:cubicBezTo>
                  <a:pt x="10116278" y="435335"/>
                  <a:pt x="10119341" y="436966"/>
                  <a:pt x="10127724" y="436901"/>
                </a:cubicBezTo>
                <a:lnTo>
                  <a:pt x="10135086" y="435704"/>
                </a:lnTo>
                <a:lnTo>
                  <a:pt x="10131779" y="435417"/>
                </a:lnTo>
                <a:cubicBezTo>
                  <a:pt x="10175481" y="420352"/>
                  <a:pt x="10208073" y="411655"/>
                  <a:pt x="10240297" y="408161"/>
                </a:cubicBezTo>
                <a:lnTo>
                  <a:pt x="10245257" y="407076"/>
                </a:lnTo>
                <a:lnTo>
                  <a:pt x="10257102" y="393718"/>
                </a:lnTo>
                <a:cubicBezTo>
                  <a:pt x="10261801" y="387290"/>
                  <a:pt x="10266518" y="381609"/>
                  <a:pt x="10273082" y="380304"/>
                </a:cubicBezTo>
                <a:cubicBezTo>
                  <a:pt x="10302149" y="374524"/>
                  <a:pt x="10331417" y="370287"/>
                  <a:pt x="10360840" y="366020"/>
                </a:cubicBezTo>
                <a:lnTo>
                  <a:pt x="10383641" y="362300"/>
                </a:lnTo>
                <a:lnTo>
                  <a:pt x="10387515" y="361219"/>
                </a:lnTo>
                <a:cubicBezTo>
                  <a:pt x="10403629" y="359472"/>
                  <a:pt x="10422610" y="354833"/>
                  <a:pt x="10452334" y="349030"/>
                </a:cubicBezTo>
                <a:cubicBezTo>
                  <a:pt x="10457337" y="353651"/>
                  <a:pt x="10479187" y="346118"/>
                  <a:pt x="10497802" y="346682"/>
                </a:cubicBezTo>
                <a:cubicBezTo>
                  <a:pt x="10489930" y="344954"/>
                  <a:pt x="10487429" y="342642"/>
                  <a:pt x="10501039" y="338585"/>
                </a:cubicBezTo>
                <a:cubicBezTo>
                  <a:pt x="10535766" y="337403"/>
                  <a:pt x="10595581" y="320592"/>
                  <a:pt x="10618830" y="330982"/>
                </a:cubicBezTo>
                <a:cubicBezTo>
                  <a:pt x="10635310" y="324031"/>
                  <a:pt x="10653575" y="320113"/>
                  <a:pt x="10672685" y="318365"/>
                </a:cubicBezTo>
                <a:lnTo>
                  <a:pt x="10716380" y="318654"/>
                </a:lnTo>
                <a:lnTo>
                  <a:pt x="10723578" y="317475"/>
                </a:lnTo>
                <a:cubicBezTo>
                  <a:pt x="10767943" y="310202"/>
                  <a:pt x="10822778" y="298717"/>
                  <a:pt x="10867143" y="291446"/>
                </a:cubicBezTo>
                <a:cubicBezTo>
                  <a:pt x="10911510" y="284173"/>
                  <a:pt x="10947400" y="277667"/>
                  <a:pt x="10955127" y="285145"/>
                </a:cubicBezTo>
                <a:cubicBezTo>
                  <a:pt x="10957120" y="281695"/>
                  <a:pt x="10957120" y="281695"/>
                  <a:pt x="10957120" y="281695"/>
                </a:cubicBezTo>
                <a:cubicBezTo>
                  <a:pt x="10957120" y="281695"/>
                  <a:pt x="10957120" y="281695"/>
                  <a:pt x="10962354" y="279588"/>
                </a:cubicBezTo>
                <a:lnTo>
                  <a:pt x="10967549" y="281739"/>
                </a:lnTo>
                <a:lnTo>
                  <a:pt x="10999095" y="272460"/>
                </a:lnTo>
                <a:cubicBezTo>
                  <a:pt x="11014575" y="268637"/>
                  <a:pt x="11025693" y="267264"/>
                  <a:pt x="11030199" y="270290"/>
                </a:cubicBezTo>
                <a:cubicBezTo>
                  <a:pt x="11031688" y="266678"/>
                  <a:pt x="11031688" y="266678"/>
                  <a:pt x="11031688" y="266678"/>
                </a:cubicBezTo>
                <a:cubicBezTo>
                  <a:pt x="11031688" y="266678"/>
                  <a:pt x="11031688" y="266678"/>
                  <a:pt x="11036678" y="263881"/>
                </a:cubicBezTo>
                <a:cubicBezTo>
                  <a:pt x="11040179" y="264695"/>
                  <a:pt x="11043681" y="265507"/>
                  <a:pt x="11047180" y="266322"/>
                </a:cubicBezTo>
                <a:cubicBezTo>
                  <a:pt x="11047180" y="266322"/>
                  <a:pt x="11047180" y="266322"/>
                  <a:pt x="11042191" y="269120"/>
                </a:cubicBezTo>
                <a:cubicBezTo>
                  <a:pt x="11042191" y="269120"/>
                  <a:pt x="11042191" y="269120"/>
                  <a:pt x="11037200" y="271917"/>
                </a:cubicBezTo>
                <a:cubicBezTo>
                  <a:pt x="11054182" y="267950"/>
                  <a:pt x="11071164" y="263981"/>
                  <a:pt x="11088146" y="260012"/>
                </a:cubicBezTo>
                <a:cubicBezTo>
                  <a:pt x="11086656" y="263624"/>
                  <a:pt x="11105651" y="264081"/>
                  <a:pt x="11099171" y="270491"/>
                </a:cubicBezTo>
                <a:cubicBezTo>
                  <a:pt x="11189067" y="247853"/>
                  <a:pt x="11253049" y="250850"/>
                  <a:pt x="11313448" y="225314"/>
                </a:cubicBezTo>
                <a:cubicBezTo>
                  <a:pt x="11368416" y="222259"/>
                  <a:pt x="11398436" y="233194"/>
                  <a:pt x="11457870" y="219304"/>
                </a:cubicBezTo>
                <a:cubicBezTo>
                  <a:pt x="11459882" y="223730"/>
                  <a:pt x="11471874" y="222561"/>
                  <a:pt x="11475375" y="223373"/>
                </a:cubicBezTo>
                <a:cubicBezTo>
                  <a:pt x="11500847" y="217421"/>
                  <a:pt x="11531831" y="216707"/>
                  <a:pt x="11562816" y="215995"/>
                </a:cubicBezTo>
                <a:cubicBezTo>
                  <a:pt x="11583300" y="212840"/>
                  <a:pt x="11602293" y="213298"/>
                  <a:pt x="11619799" y="217366"/>
                </a:cubicBezTo>
                <a:cubicBezTo>
                  <a:pt x="11626799" y="218993"/>
                  <a:pt x="11630300" y="219808"/>
                  <a:pt x="11637302" y="221433"/>
                </a:cubicBezTo>
                <a:cubicBezTo>
                  <a:pt x="11635813" y="225046"/>
                  <a:pt x="11635813" y="225046"/>
                  <a:pt x="11635813" y="225046"/>
                </a:cubicBezTo>
                <a:cubicBezTo>
                  <a:pt x="11625833" y="230641"/>
                  <a:pt x="11610341" y="230997"/>
                  <a:pt x="11592838" y="226929"/>
                </a:cubicBezTo>
                <a:cubicBezTo>
                  <a:pt x="11573843" y="226471"/>
                  <a:pt x="11554850" y="226014"/>
                  <a:pt x="11541369" y="230797"/>
                </a:cubicBezTo>
                <a:cubicBezTo>
                  <a:pt x="11530868" y="228356"/>
                  <a:pt x="11523866" y="226729"/>
                  <a:pt x="11513361" y="224287"/>
                </a:cubicBezTo>
                <a:cubicBezTo>
                  <a:pt x="11477387" y="227799"/>
                  <a:pt x="11465396" y="228968"/>
                  <a:pt x="11432922" y="233296"/>
                </a:cubicBezTo>
                <a:cubicBezTo>
                  <a:pt x="11439400" y="226885"/>
                  <a:pt x="11417429" y="233650"/>
                  <a:pt x="11406927" y="231210"/>
                </a:cubicBezTo>
                <a:cubicBezTo>
                  <a:pt x="11398436" y="233194"/>
                  <a:pt x="11383467" y="241587"/>
                  <a:pt x="11400448" y="237619"/>
                </a:cubicBezTo>
                <a:cubicBezTo>
                  <a:pt x="11369987" y="246369"/>
                  <a:pt x="11330513" y="249068"/>
                  <a:pt x="11291036" y="251765"/>
                </a:cubicBezTo>
                <a:cubicBezTo>
                  <a:pt x="11250073" y="258074"/>
                  <a:pt x="11210597" y="260770"/>
                  <a:pt x="11168143" y="270691"/>
                </a:cubicBezTo>
                <a:cubicBezTo>
                  <a:pt x="11169633" y="267080"/>
                  <a:pt x="11161141" y="269063"/>
                  <a:pt x="11164119" y="261841"/>
                </a:cubicBezTo>
                <a:cubicBezTo>
                  <a:pt x="11113176" y="273747"/>
                  <a:pt x="11090680" y="272474"/>
                  <a:pt x="11064245" y="290075"/>
                </a:cubicBezTo>
                <a:lnTo>
                  <a:pt x="11044365" y="294063"/>
                </a:lnTo>
                <a:lnTo>
                  <a:pt x="11083952" y="291560"/>
                </a:lnTo>
                <a:lnTo>
                  <a:pt x="11108139" y="291351"/>
                </a:lnTo>
                <a:lnTo>
                  <a:pt x="11179646" y="275396"/>
                </a:lnTo>
                <a:cubicBezTo>
                  <a:pt x="11188060" y="275138"/>
                  <a:pt x="11191174" y="276691"/>
                  <a:pt x="11199590" y="276435"/>
                </a:cubicBezTo>
                <a:cubicBezTo>
                  <a:pt x="11221722" y="274115"/>
                  <a:pt x="11267244" y="261204"/>
                  <a:pt x="11281886" y="264051"/>
                </a:cubicBezTo>
                <a:cubicBezTo>
                  <a:pt x="11280960" y="259140"/>
                  <a:pt x="11283147" y="255780"/>
                  <a:pt x="11294676" y="257075"/>
                </a:cubicBezTo>
                <a:cubicBezTo>
                  <a:pt x="11299977" y="255268"/>
                  <a:pt x="11331451" y="257601"/>
                  <a:pt x="11333638" y="254244"/>
                </a:cubicBezTo>
                <a:cubicBezTo>
                  <a:pt x="11328336" y="256050"/>
                  <a:pt x="11330524" y="252691"/>
                  <a:pt x="11327410" y="251140"/>
                </a:cubicBezTo>
                <a:lnTo>
                  <a:pt x="11357177" y="248888"/>
                </a:lnTo>
                <a:lnTo>
                  <a:pt x="11362945" y="259856"/>
                </a:lnTo>
                <a:lnTo>
                  <a:pt x="11346093" y="260449"/>
                </a:lnTo>
                <a:cubicBezTo>
                  <a:pt x="11326444" y="268456"/>
                  <a:pt x="11305324" y="272393"/>
                  <a:pt x="11282761" y="276166"/>
                </a:cubicBezTo>
                <a:lnTo>
                  <a:pt x="11247485" y="283394"/>
                </a:lnTo>
                <a:lnTo>
                  <a:pt x="11256431" y="284911"/>
                </a:lnTo>
                <a:lnTo>
                  <a:pt x="11265323" y="283258"/>
                </a:lnTo>
                <a:lnTo>
                  <a:pt x="11269499" y="287127"/>
                </a:lnTo>
                <a:lnTo>
                  <a:pt x="11288451" y="290340"/>
                </a:lnTo>
                <a:lnTo>
                  <a:pt x="11290684" y="290126"/>
                </a:lnTo>
                <a:cubicBezTo>
                  <a:pt x="11316517" y="286871"/>
                  <a:pt x="11341846" y="282806"/>
                  <a:pt x="11363516" y="278030"/>
                </a:cubicBezTo>
                <a:lnTo>
                  <a:pt x="11372652" y="278307"/>
                </a:lnTo>
                <a:lnTo>
                  <a:pt x="11373477" y="279875"/>
                </a:lnTo>
                <a:lnTo>
                  <a:pt x="11395854" y="276286"/>
                </a:lnTo>
                <a:cubicBezTo>
                  <a:pt x="11402104" y="275044"/>
                  <a:pt x="11409470" y="291891"/>
                  <a:pt x="11415722" y="290648"/>
                </a:cubicBezTo>
                <a:cubicBezTo>
                  <a:pt x="11435100" y="286796"/>
                  <a:pt x="11454319" y="276982"/>
                  <a:pt x="11480572" y="271763"/>
                </a:cubicBezTo>
                <a:cubicBezTo>
                  <a:pt x="11480734" y="277723"/>
                  <a:pt x="11487323" y="289065"/>
                  <a:pt x="11494994" y="293866"/>
                </a:cubicBezTo>
                <a:lnTo>
                  <a:pt x="11553130" y="282308"/>
                </a:lnTo>
                <a:cubicBezTo>
                  <a:pt x="11572677" y="284749"/>
                  <a:pt x="11598522" y="287601"/>
                  <a:pt x="11638186" y="290370"/>
                </a:cubicBezTo>
                <a:cubicBezTo>
                  <a:pt x="11667939" y="292445"/>
                  <a:pt x="11735389" y="289837"/>
                  <a:pt x="11770033" y="293186"/>
                </a:cubicBezTo>
                <a:lnTo>
                  <a:pt x="11789298" y="298420"/>
                </a:lnTo>
                <a:lnTo>
                  <a:pt x="11815114" y="301699"/>
                </a:lnTo>
                <a:cubicBezTo>
                  <a:pt x="11818260" y="299098"/>
                  <a:pt x="11818260" y="299098"/>
                  <a:pt x="11818260" y="299098"/>
                </a:cubicBezTo>
                <a:cubicBezTo>
                  <a:pt x="11818260" y="299098"/>
                  <a:pt x="11820405" y="301736"/>
                  <a:pt x="11820405" y="301736"/>
                </a:cubicBezTo>
                <a:cubicBezTo>
                  <a:pt x="11823548" y="299135"/>
                  <a:pt x="11830982" y="301808"/>
                  <a:pt x="11830982" y="301808"/>
                </a:cubicBezTo>
                <a:cubicBezTo>
                  <a:pt x="11836273" y="301843"/>
                  <a:pt x="11833130" y="304443"/>
                  <a:pt x="11827840" y="304407"/>
                </a:cubicBezTo>
                <a:cubicBezTo>
                  <a:pt x="11824695" y="307008"/>
                  <a:pt x="11824695" y="307008"/>
                  <a:pt x="11822549" y="304372"/>
                </a:cubicBezTo>
                <a:cubicBezTo>
                  <a:pt x="11832131" y="309681"/>
                  <a:pt x="11854288" y="304587"/>
                  <a:pt x="11855435" y="312460"/>
                </a:cubicBezTo>
                <a:cubicBezTo>
                  <a:pt x="11809973" y="314772"/>
                  <a:pt x="11795398" y="335648"/>
                  <a:pt x="11746645" y="327452"/>
                </a:cubicBezTo>
                <a:cubicBezTo>
                  <a:pt x="11742353" y="322180"/>
                  <a:pt x="11756077" y="319652"/>
                  <a:pt x="11759221" y="317051"/>
                </a:cubicBezTo>
                <a:lnTo>
                  <a:pt x="11737889" y="315557"/>
                </a:lnTo>
                <a:lnTo>
                  <a:pt x="11686985" y="325947"/>
                </a:lnTo>
                <a:cubicBezTo>
                  <a:pt x="11638429" y="334435"/>
                  <a:pt x="11587390" y="341085"/>
                  <a:pt x="11567931" y="341958"/>
                </a:cubicBezTo>
                <a:cubicBezTo>
                  <a:pt x="11534926" y="329874"/>
                  <a:pt x="11476495" y="353809"/>
                  <a:pt x="11430692" y="356588"/>
                </a:cubicBezTo>
                <a:cubicBezTo>
                  <a:pt x="11397937" y="353779"/>
                  <a:pt x="11357138" y="355648"/>
                  <a:pt x="11316401" y="359834"/>
                </a:cubicBezTo>
                <a:lnTo>
                  <a:pt x="11232235" y="372508"/>
                </a:lnTo>
                <a:lnTo>
                  <a:pt x="11232117" y="373119"/>
                </a:lnTo>
                <a:cubicBezTo>
                  <a:pt x="11231991" y="373774"/>
                  <a:pt x="11231991" y="373774"/>
                  <a:pt x="11231991" y="373774"/>
                </a:cubicBezTo>
                <a:lnTo>
                  <a:pt x="11221567" y="374113"/>
                </a:lnTo>
                <a:lnTo>
                  <a:pt x="11202483" y="376987"/>
                </a:lnTo>
                <a:lnTo>
                  <a:pt x="11202857" y="380295"/>
                </a:lnTo>
                <a:lnTo>
                  <a:pt x="11212222" y="381882"/>
                </a:lnTo>
                <a:lnTo>
                  <a:pt x="11250407" y="375713"/>
                </a:lnTo>
                <a:cubicBezTo>
                  <a:pt x="11263884" y="375836"/>
                  <a:pt x="11261214" y="378898"/>
                  <a:pt x="11253159" y="382940"/>
                </a:cubicBezTo>
                <a:cubicBezTo>
                  <a:pt x="11271980" y="376940"/>
                  <a:pt x="11293555" y="378166"/>
                  <a:pt x="11298897" y="372042"/>
                </a:cubicBezTo>
                <a:cubicBezTo>
                  <a:pt x="11328527" y="369229"/>
                  <a:pt x="11347388" y="368373"/>
                  <a:pt x="11363539" y="365436"/>
                </a:cubicBezTo>
                <a:cubicBezTo>
                  <a:pt x="11382400" y="364580"/>
                  <a:pt x="11395879" y="364704"/>
                  <a:pt x="11420166" y="368014"/>
                </a:cubicBezTo>
                <a:cubicBezTo>
                  <a:pt x="11420206" y="373158"/>
                  <a:pt x="11412111" y="372056"/>
                  <a:pt x="11412151" y="377201"/>
                </a:cubicBezTo>
                <a:cubicBezTo>
                  <a:pt x="11449876" y="375490"/>
                  <a:pt x="11476793" y="370593"/>
                  <a:pt x="11509133" y="369861"/>
                </a:cubicBezTo>
                <a:cubicBezTo>
                  <a:pt x="11541434" y="363986"/>
                  <a:pt x="11573775" y="363253"/>
                  <a:pt x="11616924" y="365708"/>
                </a:cubicBezTo>
                <a:cubicBezTo>
                  <a:pt x="11592678" y="367543"/>
                  <a:pt x="11606198" y="372811"/>
                  <a:pt x="11614333" y="379060"/>
                </a:cubicBezTo>
                <a:cubicBezTo>
                  <a:pt x="11617046" y="381143"/>
                  <a:pt x="11622429" y="380162"/>
                  <a:pt x="11625141" y="382246"/>
                </a:cubicBezTo>
                <a:cubicBezTo>
                  <a:pt x="11625141" y="382246"/>
                  <a:pt x="11622469" y="385307"/>
                  <a:pt x="11617086" y="386287"/>
                </a:cubicBezTo>
                <a:cubicBezTo>
                  <a:pt x="11617086" y="386287"/>
                  <a:pt x="11617086" y="386287"/>
                  <a:pt x="11611703" y="387266"/>
                </a:cubicBezTo>
                <a:cubicBezTo>
                  <a:pt x="11622469" y="385307"/>
                  <a:pt x="11614455" y="394493"/>
                  <a:pt x="11598265" y="392286"/>
                </a:cubicBezTo>
                <a:cubicBezTo>
                  <a:pt x="11598265" y="392286"/>
                  <a:pt x="11598265" y="392286"/>
                  <a:pt x="11598224" y="387142"/>
                </a:cubicBezTo>
                <a:cubicBezTo>
                  <a:pt x="11595512" y="385059"/>
                  <a:pt x="11590130" y="386038"/>
                  <a:pt x="11590130" y="386038"/>
                </a:cubicBezTo>
                <a:cubicBezTo>
                  <a:pt x="11590089" y="380893"/>
                  <a:pt x="11592800" y="382977"/>
                  <a:pt x="11598183" y="381997"/>
                </a:cubicBezTo>
                <a:cubicBezTo>
                  <a:pt x="11598183" y="381997"/>
                  <a:pt x="11598183" y="381997"/>
                  <a:pt x="11603566" y="381018"/>
                </a:cubicBezTo>
                <a:cubicBezTo>
                  <a:pt x="11584664" y="376730"/>
                  <a:pt x="11546940" y="378440"/>
                  <a:pt x="11541598" y="384563"/>
                </a:cubicBezTo>
                <a:cubicBezTo>
                  <a:pt x="11503873" y="386274"/>
                  <a:pt x="11468779" y="379778"/>
                  <a:pt x="11447286" y="388841"/>
                </a:cubicBezTo>
                <a:cubicBezTo>
                  <a:pt x="11423040" y="390676"/>
                  <a:pt x="11433766" y="383572"/>
                  <a:pt x="11417575" y="381366"/>
                </a:cubicBezTo>
                <a:cubicBezTo>
                  <a:pt x="11393331" y="383200"/>
                  <a:pt x="11396084" y="390428"/>
                  <a:pt x="11379933" y="393367"/>
                </a:cubicBezTo>
                <a:cubicBezTo>
                  <a:pt x="11366434" y="390670"/>
                  <a:pt x="11354301" y="390301"/>
                  <a:pt x="11343524" y="390973"/>
                </a:cubicBezTo>
                <a:lnTo>
                  <a:pt x="11323504" y="393704"/>
                </a:lnTo>
                <a:lnTo>
                  <a:pt x="11327668" y="396335"/>
                </a:lnTo>
                <a:cubicBezTo>
                  <a:pt x="11331157" y="397247"/>
                  <a:pt x="11334897" y="397728"/>
                  <a:pt x="11336517" y="398399"/>
                </a:cubicBezTo>
                <a:cubicBezTo>
                  <a:pt x="11361940" y="396106"/>
                  <a:pt x="11391848" y="399948"/>
                  <a:pt x="11421756" y="403789"/>
                </a:cubicBezTo>
                <a:cubicBezTo>
                  <a:pt x="11441944" y="403603"/>
                  <a:pt x="11460140" y="406867"/>
                  <a:pt x="11476341" y="413581"/>
                </a:cubicBezTo>
                <a:cubicBezTo>
                  <a:pt x="11482819" y="416266"/>
                  <a:pt x="11486059" y="417610"/>
                  <a:pt x="11492539" y="420295"/>
                </a:cubicBezTo>
                <a:cubicBezTo>
                  <a:pt x="11490545" y="423746"/>
                  <a:pt x="11490545" y="423746"/>
                  <a:pt x="11490545" y="423746"/>
                </a:cubicBezTo>
                <a:cubicBezTo>
                  <a:pt x="11480076" y="427960"/>
                  <a:pt x="11465122" y="426039"/>
                  <a:pt x="11448923" y="419325"/>
                </a:cubicBezTo>
                <a:cubicBezTo>
                  <a:pt x="11430729" y="416061"/>
                  <a:pt x="11412534" y="412796"/>
                  <a:pt x="11398825" y="415668"/>
                </a:cubicBezTo>
                <a:cubicBezTo>
                  <a:pt x="11389105" y="411640"/>
                  <a:pt x="11382626" y="408955"/>
                  <a:pt x="11372906" y="404927"/>
                </a:cubicBezTo>
                <a:cubicBezTo>
                  <a:pt x="11337762" y="403191"/>
                  <a:pt x="11326049" y="402612"/>
                  <a:pt x="11294145" y="402221"/>
                </a:cubicBezTo>
                <a:lnTo>
                  <a:pt x="11290332" y="399960"/>
                </a:lnTo>
                <a:lnTo>
                  <a:pt x="11288340" y="400368"/>
                </a:lnTo>
                <a:cubicBezTo>
                  <a:pt x="11278246" y="402204"/>
                  <a:pt x="11266801" y="403642"/>
                  <a:pt x="11253321" y="403519"/>
                </a:cubicBezTo>
                <a:lnTo>
                  <a:pt x="11251216" y="402247"/>
                </a:lnTo>
                <a:lnTo>
                  <a:pt x="11211428" y="403754"/>
                </a:lnTo>
                <a:lnTo>
                  <a:pt x="11197045" y="402819"/>
                </a:lnTo>
                <a:lnTo>
                  <a:pt x="11196899" y="403068"/>
                </a:lnTo>
                <a:cubicBezTo>
                  <a:pt x="11209740" y="413166"/>
                  <a:pt x="11229904" y="415150"/>
                  <a:pt x="11236493" y="426492"/>
                </a:cubicBezTo>
                <a:lnTo>
                  <a:pt x="11230242" y="427735"/>
                </a:lnTo>
                <a:lnTo>
                  <a:pt x="11230412" y="434027"/>
                </a:lnTo>
                <a:cubicBezTo>
                  <a:pt x="11203988" y="432954"/>
                  <a:pt x="11197575" y="428238"/>
                  <a:pt x="11165071" y="434699"/>
                </a:cubicBezTo>
                <a:lnTo>
                  <a:pt x="11165739" y="459535"/>
                </a:lnTo>
                <a:cubicBezTo>
                  <a:pt x="11178241" y="457049"/>
                  <a:pt x="11191527" y="460400"/>
                  <a:pt x="11204655" y="457790"/>
                </a:cubicBezTo>
                <a:lnTo>
                  <a:pt x="11205331" y="482960"/>
                </a:lnTo>
                <a:lnTo>
                  <a:pt x="11192205" y="485570"/>
                </a:lnTo>
                <a:cubicBezTo>
                  <a:pt x="11185785" y="480521"/>
                  <a:pt x="11172318" y="470546"/>
                  <a:pt x="11159361" y="479449"/>
                </a:cubicBezTo>
                <a:lnTo>
                  <a:pt x="11159699" y="492031"/>
                </a:lnTo>
                <a:cubicBezTo>
                  <a:pt x="11133774" y="509504"/>
                  <a:pt x="11101767" y="534512"/>
                  <a:pt x="11075849" y="552315"/>
                </a:cubicBezTo>
                <a:cubicBezTo>
                  <a:pt x="11037429" y="572605"/>
                  <a:pt x="11016920" y="557704"/>
                  <a:pt x="10978670" y="584287"/>
                </a:cubicBezTo>
                <a:lnTo>
                  <a:pt x="10978829" y="590248"/>
                </a:lnTo>
                <a:cubicBezTo>
                  <a:pt x="11011337" y="583786"/>
                  <a:pt x="11057138" y="581005"/>
                  <a:pt x="11089475" y="568250"/>
                </a:cubicBezTo>
                <a:lnTo>
                  <a:pt x="11089645" y="574543"/>
                </a:lnTo>
                <a:cubicBezTo>
                  <a:pt x="11082937" y="582202"/>
                  <a:pt x="11076856" y="589737"/>
                  <a:pt x="11070765" y="596942"/>
                </a:cubicBezTo>
                <a:cubicBezTo>
                  <a:pt x="11050761" y="600917"/>
                  <a:pt x="11050601" y="594956"/>
                  <a:pt x="11038098" y="597442"/>
                </a:cubicBezTo>
                <a:cubicBezTo>
                  <a:pt x="11031384" y="604771"/>
                  <a:pt x="11025300" y="612304"/>
                  <a:pt x="11018423" y="613672"/>
                </a:cubicBezTo>
                <a:lnTo>
                  <a:pt x="11018584" y="619633"/>
                </a:lnTo>
                <a:cubicBezTo>
                  <a:pt x="11045017" y="621037"/>
                  <a:pt x="11045017" y="621037"/>
                  <a:pt x="11051768" y="638340"/>
                </a:cubicBezTo>
                <a:lnTo>
                  <a:pt x="11032389" y="642192"/>
                </a:lnTo>
                <a:lnTo>
                  <a:pt x="11032017" y="642082"/>
                </a:lnTo>
                <a:lnTo>
                  <a:pt x="11033352" y="644796"/>
                </a:lnTo>
                <a:lnTo>
                  <a:pt x="11017240" y="644995"/>
                </a:lnTo>
                <a:lnTo>
                  <a:pt x="11013349" y="658628"/>
                </a:lnTo>
                <a:lnTo>
                  <a:pt x="11023000" y="664562"/>
                </a:lnTo>
                <a:lnTo>
                  <a:pt x="11033475" y="663056"/>
                </a:lnTo>
                <a:lnTo>
                  <a:pt x="11042566" y="663545"/>
                </a:lnTo>
                <a:lnTo>
                  <a:pt x="11046060" y="670661"/>
                </a:lnTo>
                <a:lnTo>
                  <a:pt x="11046353" y="670710"/>
                </a:lnTo>
                <a:cubicBezTo>
                  <a:pt x="11046353" y="670710"/>
                  <a:pt x="11051937" y="644630"/>
                  <a:pt x="11052265" y="656884"/>
                </a:cubicBezTo>
                <a:lnTo>
                  <a:pt x="11052605" y="669470"/>
                </a:lnTo>
                <a:lnTo>
                  <a:pt x="11059481" y="668102"/>
                </a:lnTo>
                <a:lnTo>
                  <a:pt x="11059650" y="674393"/>
                </a:lnTo>
                <a:lnTo>
                  <a:pt x="11049708" y="678082"/>
                </a:lnTo>
                <a:lnTo>
                  <a:pt x="11050107" y="678894"/>
                </a:lnTo>
                <a:lnTo>
                  <a:pt x="11046842" y="679146"/>
                </a:lnTo>
                <a:lnTo>
                  <a:pt x="11036937" y="682821"/>
                </a:lnTo>
                <a:cubicBezTo>
                  <a:pt x="11030437" y="686444"/>
                  <a:pt x="11023955" y="690812"/>
                  <a:pt x="11014346" y="695720"/>
                </a:cubicBezTo>
                <a:lnTo>
                  <a:pt x="11014523" y="702342"/>
                </a:lnTo>
                <a:cubicBezTo>
                  <a:pt x="11047030" y="695880"/>
                  <a:pt x="11053769" y="712852"/>
                  <a:pt x="11086446" y="712681"/>
                </a:cubicBezTo>
                <a:cubicBezTo>
                  <a:pt x="11092663" y="686807"/>
                  <a:pt x="11086117" y="700428"/>
                  <a:pt x="11099074" y="691527"/>
                </a:cubicBezTo>
                <a:cubicBezTo>
                  <a:pt x="11112372" y="695208"/>
                  <a:pt x="11131581" y="685063"/>
                  <a:pt x="11145206" y="701000"/>
                </a:cubicBezTo>
                <a:cubicBezTo>
                  <a:pt x="11132249" y="709902"/>
                  <a:pt x="11132249" y="709902"/>
                  <a:pt x="11126166" y="717435"/>
                </a:cubicBezTo>
                <a:lnTo>
                  <a:pt x="11151796" y="712341"/>
                </a:lnTo>
                <a:cubicBezTo>
                  <a:pt x="11165042" y="690729"/>
                  <a:pt x="11191295" y="685512"/>
                  <a:pt x="11230053" y="677806"/>
                </a:cubicBezTo>
                <a:lnTo>
                  <a:pt x="11230561" y="696682"/>
                </a:lnTo>
                <a:cubicBezTo>
                  <a:pt x="11205262" y="714031"/>
                  <a:pt x="11198563" y="722020"/>
                  <a:pt x="11199392" y="752820"/>
                </a:cubicBezTo>
                <a:cubicBezTo>
                  <a:pt x="11212687" y="756501"/>
                  <a:pt x="11206436" y="757744"/>
                  <a:pt x="11212857" y="762793"/>
                </a:cubicBezTo>
                <a:lnTo>
                  <a:pt x="11199729" y="765403"/>
                </a:lnTo>
                <a:cubicBezTo>
                  <a:pt x="11180688" y="781841"/>
                  <a:pt x="11153470" y="774599"/>
                  <a:pt x="11141306" y="789670"/>
                </a:cubicBezTo>
                <a:cubicBezTo>
                  <a:pt x="11134591" y="796997"/>
                  <a:pt x="11128508" y="804533"/>
                  <a:pt x="11121792" y="811860"/>
                </a:cubicBezTo>
                <a:cubicBezTo>
                  <a:pt x="11128847" y="817117"/>
                  <a:pt x="11129007" y="823077"/>
                  <a:pt x="11135428" y="828127"/>
                </a:cubicBezTo>
                <a:cubicBezTo>
                  <a:pt x="11102922" y="834589"/>
                  <a:pt x="11109628" y="826931"/>
                  <a:pt x="11089963" y="843491"/>
                </a:cubicBezTo>
                <a:lnTo>
                  <a:pt x="11089288" y="818321"/>
                </a:lnTo>
                <a:lnTo>
                  <a:pt x="11011773" y="833731"/>
                </a:lnTo>
                <a:cubicBezTo>
                  <a:pt x="10999489" y="867803"/>
                  <a:pt x="10974233" y="910112"/>
                  <a:pt x="10935645" y="924110"/>
                </a:cubicBezTo>
                <a:cubicBezTo>
                  <a:pt x="10925703" y="916598"/>
                  <a:pt x="10902804" y="918069"/>
                  <a:pt x="10878305" y="921400"/>
                </a:cubicBezTo>
                <a:lnTo>
                  <a:pt x="10861558" y="923511"/>
                </a:lnTo>
                <a:lnTo>
                  <a:pt x="10917229" y="938326"/>
                </a:lnTo>
                <a:cubicBezTo>
                  <a:pt x="10937349" y="943992"/>
                  <a:pt x="10958321" y="948413"/>
                  <a:pt x="10987647" y="948235"/>
                </a:cubicBezTo>
                <a:cubicBezTo>
                  <a:pt x="10988435" y="953191"/>
                  <a:pt x="10999869" y="954776"/>
                  <a:pt x="11002926" y="956411"/>
                </a:cubicBezTo>
                <a:cubicBezTo>
                  <a:pt x="11028062" y="956259"/>
                  <a:pt x="11057043" y="962697"/>
                  <a:pt x="11086023" y="969138"/>
                </a:cubicBezTo>
                <a:cubicBezTo>
                  <a:pt x="11105836" y="970668"/>
                  <a:pt x="11123382" y="975523"/>
                  <a:pt x="11138663" y="983701"/>
                </a:cubicBezTo>
                <a:cubicBezTo>
                  <a:pt x="11144774" y="986970"/>
                  <a:pt x="11147830" y="988605"/>
                  <a:pt x="11153942" y="991875"/>
                </a:cubicBezTo>
                <a:cubicBezTo>
                  <a:pt x="11151676" y="995197"/>
                  <a:pt x="11151676" y="995197"/>
                  <a:pt x="11151676" y="995197"/>
                </a:cubicBezTo>
                <a:cubicBezTo>
                  <a:pt x="11141032" y="998570"/>
                  <a:pt x="11126541" y="995349"/>
                  <a:pt x="11111261" y="987173"/>
                </a:cubicBezTo>
                <a:cubicBezTo>
                  <a:pt x="11093716" y="982319"/>
                  <a:pt x="11076167" y="977463"/>
                  <a:pt x="11062467" y="979201"/>
                </a:cubicBezTo>
                <a:cubicBezTo>
                  <a:pt x="11053300" y="974295"/>
                  <a:pt x="11047187" y="971025"/>
                  <a:pt x="11038019" y="966119"/>
                </a:cubicBezTo>
                <a:cubicBezTo>
                  <a:pt x="11003715" y="961367"/>
                  <a:pt x="10992282" y="959781"/>
                  <a:pt x="10961034" y="956663"/>
                </a:cubicBezTo>
                <a:cubicBezTo>
                  <a:pt x="10968623" y="951656"/>
                  <a:pt x="10946544" y="953444"/>
                  <a:pt x="10937378" y="948540"/>
                </a:cubicBezTo>
                <a:cubicBezTo>
                  <a:pt x="10928997" y="948590"/>
                  <a:pt x="10913031" y="953648"/>
                  <a:pt x="10929786" y="953546"/>
                </a:cubicBezTo>
                <a:cubicBezTo>
                  <a:pt x="10899330" y="955385"/>
                  <a:pt x="10861969" y="948997"/>
                  <a:pt x="10824610" y="942607"/>
                </a:cubicBezTo>
                <a:cubicBezTo>
                  <a:pt x="10804798" y="941074"/>
                  <a:pt x="10785552" y="938710"/>
                  <a:pt x="10766022" y="936761"/>
                </a:cubicBezTo>
                <a:lnTo>
                  <a:pt x="10765005" y="936706"/>
                </a:lnTo>
                <a:lnTo>
                  <a:pt x="10765731" y="938912"/>
                </a:lnTo>
                <a:lnTo>
                  <a:pt x="10752605" y="941521"/>
                </a:lnTo>
                <a:cubicBezTo>
                  <a:pt x="10725690" y="922235"/>
                  <a:pt x="10563160" y="954545"/>
                  <a:pt x="10537860" y="971893"/>
                </a:cubicBezTo>
                <a:cubicBezTo>
                  <a:pt x="10518651" y="982039"/>
                  <a:pt x="10499940" y="1010728"/>
                  <a:pt x="10480095" y="1020667"/>
                </a:cubicBezTo>
                <a:cubicBezTo>
                  <a:pt x="10460269" y="1031266"/>
                  <a:pt x="10446965" y="1027252"/>
                  <a:pt x="10434640" y="1036360"/>
                </a:cubicBezTo>
                <a:cubicBezTo>
                  <a:pt x="10454188" y="1038800"/>
                  <a:pt x="10454349" y="1044761"/>
                  <a:pt x="10480603" y="1039542"/>
                </a:cubicBezTo>
                <a:cubicBezTo>
                  <a:pt x="10500278" y="1023314"/>
                  <a:pt x="10655264" y="967531"/>
                  <a:pt x="10668393" y="964920"/>
                </a:cubicBezTo>
                <a:cubicBezTo>
                  <a:pt x="10688100" y="973323"/>
                  <a:pt x="10681680" y="968272"/>
                  <a:pt x="10688261" y="979282"/>
                </a:cubicBezTo>
                <a:cubicBezTo>
                  <a:pt x="10675480" y="994808"/>
                  <a:pt x="10675480" y="994808"/>
                  <a:pt x="10675641" y="1000767"/>
                </a:cubicBezTo>
                <a:cubicBezTo>
                  <a:pt x="10683023" y="1018279"/>
                  <a:pt x="10683023" y="1018279"/>
                  <a:pt x="10695856" y="1028046"/>
                </a:cubicBezTo>
                <a:cubicBezTo>
                  <a:pt x="10708984" y="1025435"/>
                  <a:pt x="10721942" y="1016533"/>
                  <a:pt x="10741320" y="1012680"/>
                </a:cubicBezTo>
                <a:cubicBezTo>
                  <a:pt x="10746986" y="1030532"/>
                  <a:pt x="10826416" y="1030911"/>
                  <a:pt x="10869032" y="1042539"/>
                </a:cubicBezTo>
                <a:lnTo>
                  <a:pt x="10888457" y="1054708"/>
                </a:lnTo>
                <a:lnTo>
                  <a:pt x="10891591" y="1054608"/>
                </a:lnTo>
                <a:cubicBezTo>
                  <a:pt x="10915388" y="1066296"/>
                  <a:pt x="10962572" y="1068514"/>
                  <a:pt x="11000078" y="1078207"/>
                </a:cubicBezTo>
                <a:cubicBezTo>
                  <a:pt x="10970839" y="1072868"/>
                  <a:pt x="10938577" y="1072013"/>
                  <a:pt x="10905912" y="1071467"/>
                </a:cubicBezTo>
                <a:lnTo>
                  <a:pt x="10851696" y="1068733"/>
                </a:lnTo>
                <a:lnTo>
                  <a:pt x="10848685" y="1069431"/>
                </a:lnTo>
                <a:lnTo>
                  <a:pt x="10838107" y="1078789"/>
                </a:lnTo>
                <a:cubicBezTo>
                  <a:pt x="10836382" y="1081450"/>
                  <a:pt x="10838847" y="1082671"/>
                  <a:pt x="10851027" y="1080972"/>
                </a:cubicBezTo>
                <a:cubicBezTo>
                  <a:pt x="10828938" y="1086900"/>
                  <a:pt x="10809709" y="1091433"/>
                  <a:pt x="10792009" y="1094614"/>
                </a:cubicBezTo>
                <a:lnTo>
                  <a:pt x="10788801" y="1094970"/>
                </a:lnTo>
                <a:lnTo>
                  <a:pt x="10788351" y="1095212"/>
                </a:lnTo>
                <a:lnTo>
                  <a:pt x="10783598" y="1096989"/>
                </a:lnTo>
                <a:lnTo>
                  <a:pt x="10783442" y="1096930"/>
                </a:lnTo>
                <a:cubicBezTo>
                  <a:pt x="10783030" y="1096877"/>
                  <a:pt x="10782482" y="1096983"/>
                  <a:pt x="10781944" y="1097608"/>
                </a:cubicBezTo>
                <a:lnTo>
                  <a:pt x="10783598" y="1096989"/>
                </a:lnTo>
                <a:lnTo>
                  <a:pt x="10784133" y="1097192"/>
                </a:lnTo>
                <a:cubicBezTo>
                  <a:pt x="10784671" y="1096566"/>
                  <a:pt x="10785219" y="1096463"/>
                  <a:pt x="10785496" y="1096671"/>
                </a:cubicBezTo>
                <a:lnTo>
                  <a:pt x="10785388" y="1097259"/>
                </a:lnTo>
                <a:lnTo>
                  <a:pt x="10721931" y="1115036"/>
                </a:lnTo>
                <a:lnTo>
                  <a:pt x="10720742" y="1113416"/>
                </a:lnTo>
                <a:cubicBezTo>
                  <a:pt x="10702160" y="1117994"/>
                  <a:pt x="10691217" y="1120071"/>
                  <a:pt x="10672634" y="1124647"/>
                </a:cubicBezTo>
                <a:cubicBezTo>
                  <a:pt x="10667145" y="1124642"/>
                  <a:pt x="10663844" y="1124221"/>
                  <a:pt x="10659466" y="1125053"/>
                </a:cubicBezTo>
                <a:cubicBezTo>
                  <a:pt x="10638695" y="1130042"/>
                  <a:pt x="10616810" y="1134199"/>
                  <a:pt x="10594891" y="1136265"/>
                </a:cubicBezTo>
                <a:cubicBezTo>
                  <a:pt x="10584485" y="1137718"/>
                  <a:pt x="10574351" y="1138857"/>
                  <a:pt x="10564220" y="1140257"/>
                </a:cubicBezTo>
                <a:lnTo>
                  <a:pt x="10535826" y="1145405"/>
                </a:lnTo>
                <a:lnTo>
                  <a:pt x="10535765" y="1145397"/>
                </a:lnTo>
                <a:cubicBezTo>
                  <a:pt x="10535765" y="1145397"/>
                  <a:pt x="10535765" y="1145397"/>
                  <a:pt x="10533577" y="1145813"/>
                </a:cubicBezTo>
                <a:lnTo>
                  <a:pt x="10535826" y="1145405"/>
                </a:lnTo>
                <a:lnTo>
                  <a:pt x="10539067" y="1145818"/>
                </a:lnTo>
                <a:cubicBezTo>
                  <a:pt x="10537989" y="1147069"/>
                  <a:pt x="10536914" y="1148321"/>
                  <a:pt x="10533613" y="1147900"/>
                </a:cubicBezTo>
                <a:cubicBezTo>
                  <a:pt x="10533613" y="1147900"/>
                  <a:pt x="10531425" y="1148316"/>
                  <a:pt x="10531425" y="1148316"/>
                </a:cubicBezTo>
                <a:cubicBezTo>
                  <a:pt x="10530349" y="1149567"/>
                  <a:pt x="10531461" y="1150405"/>
                  <a:pt x="10532538" y="1149151"/>
                </a:cubicBezTo>
                <a:cubicBezTo>
                  <a:pt x="10547894" y="1148330"/>
                  <a:pt x="10570854" y="1142925"/>
                  <a:pt x="10589511" y="1142523"/>
                </a:cubicBezTo>
                <a:cubicBezTo>
                  <a:pt x="10590660" y="1145449"/>
                  <a:pt x="10592848" y="1145032"/>
                  <a:pt x="10587396" y="1147115"/>
                </a:cubicBezTo>
                <a:cubicBezTo>
                  <a:pt x="10585170" y="1145442"/>
                  <a:pt x="10578605" y="1146690"/>
                  <a:pt x="10572039" y="1147936"/>
                </a:cubicBezTo>
                <a:cubicBezTo>
                  <a:pt x="10572113" y="1152111"/>
                  <a:pt x="10557796" y="1149592"/>
                  <a:pt x="10547930" y="1150418"/>
                </a:cubicBezTo>
                <a:cubicBezTo>
                  <a:pt x="10534782" y="1151867"/>
                  <a:pt x="10521095" y="1153942"/>
                  <a:pt x="10507264" y="1155653"/>
                </a:cubicBezTo>
                <a:lnTo>
                  <a:pt x="10492613" y="1156724"/>
                </a:lnTo>
                <a:lnTo>
                  <a:pt x="10476201" y="1179708"/>
                </a:lnTo>
                <a:cubicBezTo>
                  <a:pt x="10464888" y="1191321"/>
                  <a:pt x="10451969" y="1201712"/>
                  <a:pt x="10439324" y="1210552"/>
                </a:cubicBezTo>
                <a:lnTo>
                  <a:pt x="10439823" y="1229099"/>
                </a:lnTo>
                <a:cubicBezTo>
                  <a:pt x="10426696" y="1231708"/>
                  <a:pt x="10413737" y="1240609"/>
                  <a:pt x="10400610" y="1243220"/>
                </a:cubicBezTo>
                <a:cubicBezTo>
                  <a:pt x="10393850" y="1225585"/>
                  <a:pt x="10393521" y="1213332"/>
                  <a:pt x="10380056" y="1203358"/>
                </a:cubicBezTo>
                <a:cubicBezTo>
                  <a:pt x="10307457" y="1167851"/>
                  <a:pt x="10184689" y="1229879"/>
                  <a:pt x="10106086" y="1251497"/>
                </a:cubicBezTo>
                <a:cubicBezTo>
                  <a:pt x="10112462" y="1231585"/>
                  <a:pt x="10112462" y="1231585"/>
                  <a:pt x="10119009" y="1217966"/>
                </a:cubicBezTo>
                <a:lnTo>
                  <a:pt x="10099005" y="1221943"/>
                </a:lnTo>
                <a:cubicBezTo>
                  <a:pt x="10092915" y="1229147"/>
                  <a:pt x="10079957" y="1238048"/>
                  <a:pt x="10066829" y="1240658"/>
                </a:cubicBezTo>
                <a:lnTo>
                  <a:pt x="10066659" y="1234365"/>
                </a:lnTo>
                <a:cubicBezTo>
                  <a:pt x="10072910" y="1233123"/>
                  <a:pt x="10072910" y="1233123"/>
                  <a:pt x="10079627" y="1225795"/>
                </a:cubicBezTo>
                <a:lnTo>
                  <a:pt x="10040245" y="1233624"/>
                </a:lnTo>
                <a:cubicBezTo>
                  <a:pt x="10027573" y="1229818"/>
                  <a:pt x="10007569" y="1233795"/>
                  <a:pt x="9975857" y="1246425"/>
                </a:cubicBezTo>
                <a:lnTo>
                  <a:pt x="9975180" y="1221256"/>
                </a:lnTo>
                <a:lnTo>
                  <a:pt x="9962053" y="1223865"/>
                </a:lnTo>
                <a:cubicBezTo>
                  <a:pt x="9955516" y="1237818"/>
                  <a:pt x="9929886" y="1242911"/>
                  <a:pt x="9917097" y="1258107"/>
                </a:cubicBezTo>
                <a:lnTo>
                  <a:pt x="9917765" y="1282943"/>
                </a:lnTo>
                <a:lnTo>
                  <a:pt x="9879008" y="1290647"/>
                </a:lnTo>
                <a:cubicBezTo>
                  <a:pt x="9871963" y="1285723"/>
                  <a:pt x="9865542" y="1280673"/>
                  <a:pt x="9858496" y="1275749"/>
                </a:cubicBezTo>
                <a:cubicBezTo>
                  <a:pt x="9864875" y="1255835"/>
                  <a:pt x="9864705" y="1249544"/>
                  <a:pt x="9857328" y="1232366"/>
                </a:cubicBezTo>
                <a:lnTo>
                  <a:pt x="9786067" y="1246534"/>
                </a:lnTo>
                <a:cubicBezTo>
                  <a:pt x="9780146" y="1260028"/>
                  <a:pt x="9780146" y="1260028"/>
                  <a:pt x="9780653" y="1278905"/>
                </a:cubicBezTo>
                <a:lnTo>
                  <a:pt x="9780821" y="1285197"/>
                </a:lnTo>
                <a:cubicBezTo>
                  <a:pt x="9766732" y="1275347"/>
                  <a:pt x="9740477" y="1280567"/>
                  <a:pt x="9715016" y="1291953"/>
                </a:cubicBezTo>
                <a:cubicBezTo>
                  <a:pt x="9708469" y="1305574"/>
                  <a:pt x="9721936" y="1315548"/>
                  <a:pt x="9702726" y="1325693"/>
                </a:cubicBezTo>
                <a:cubicBezTo>
                  <a:pt x="9676800" y="1343166"/>
                  <a:pt x="9670051" y="1325864"/>
                  <a:pt x="9637374" y="1326034"/>
                </a:cubicBezTo>
                <a:lnTo>
                  <a:pt x="9637874" y="1344577"/>
                </a:lnTo>
                <a:cubicBezTo>
                  <a:pt x="9611619" y="1349798"/>
                  <a:pt x="9553153" y="1349104"/>
                  <a:pt x="9526564" y="1341737"/>
                </a:cubicBezTo>
                <a:lnTo>
                  <a:pt x="9527230" y="1366574"/>
                </a:lnTo>
                <a:lnTo>
                  <a:pt x="9501602" y="1371669"/>
                </a:lnTo>
                <a:lnTo>
                  <a:pt x="9500935" y="1346831"/>
                </a:lnTo>
                <a:lnTo>
                  <a:pt x="9487807" y="1349441"/>
                </a:lnTo>
                <a:lnTo>
                  <a:pt x="9487975" y="1355735"/>
                </a:lnTo>
                <a:cubicBezTo>
                  <a:pt x="9481438" y="1369686"/>
                  <a:pt x="9488643" y="1380571"/>
                  <a:pt x="9482275" y="1400816"/>
                </a:cubicBezTo>
                <a:lnTo>
                  <a:pt x="9476023" y="1402058"/>
                </a:lnTo>
                <a:cubicBezTo>
                  <a:pt x="9475513" y="1383181"/>
                  <a:pt x="9481936" y="1388232"/>
                  <a:pt x="9469097" y="1378132"/>
                </a:cubicBezTo>
                <a:cubicBezTo>
                  <a:pt x="9456307" y="1393327"/>
                  <a:pt x="9443853" y="1421104"/>
                  <a:pt x="9417262" y="1413740"/>
                </a:cubicBezTo>
                <a:lnTo>
                  <a:pt x="9416923" y="1401156"/>
                </a:lnTo>
                <a:cubicBezTo>
                  <a:pt x="9396748" y="1398840"/>
                  <a:pt x="9384756" y="1420203"/>
                  <a:pt x="9371628" y="1422812"/>
                </a:cubicBezTo>
                <a:lnTo>
                  <a:pt x="9371788" y="1428772"/>
                </a:lnTo>
                <a:cubicBezTo>
                  <a:pt x="9378219" y="1434154"/>
                  <a:pt x="9378219" y="1434154"/>
                  <a:pt x="9385253" y="1438747"/>
                </a:cubicBezTo>
                <a:lnTo>
                  <a:pt x="9365248" y="1442724"/>
                </a:lnTo>
                <a:cubicBezTo>
                  <a:pt x="9358839" y="1438004"/>
                  <a:pt x="9352586" y="1439249"/>
                  <a:pt x="9339285" y="1435235"/>
                </a:cubicBezTo>
                <a:lnTo>
                  <a:pt x="9339620" y="1447819"/>
                </a:lnTo>
                <a:cubicBezTo>
                  <a:pt x="9352916" y="1451501"/>
                  <a:pt x="9346041" y="1452868"/>
                  <a:pt x="9353248" y="1463754"/>
                </a:cubicBezTo>
                <a:cubicBezTo>
                  <a:pt x="9333411" y="1474023"/>
                  <a:pt x="9307951" y="1485411"/>
                  <a:pt x="9288735" y="1495224"/>
                </a:cubicBezTo>
                <a:lnTo>
                  <a:pt x="9288902" y="1501516"/>
                </a:lnTo>
                <a:cubicBezTo>
                  <a:pt x="9321409" y="1495053"/>
                  <a:pt x="9360166" y="1487350"/>
                  <a:pt x="9399100" y="1486267"/>
                </a:cubicBezTo>
                <a:cubicBezTo>
                  <a:pt x="9398753" y="1473353"/>
                  <a:pt x="9392173" y="1462342"/>
                  <a:pt x="9391834" y="1449758"/>
                </a:cubicBezTo>
                <a:lnTo>
                  <a:pt x="9398086" y="1448514"/>
                </a:lnTo>
                <a:cubicBezTo>
                  <a:pt x="9425356" y="1481047"/>
                  <a:pt x="9464897" y="1479179"/>
                  <a:pt x="9523496" y="1461537"/>
                </a:cubicBezTo>
                <a:lnTo>
                  <a:pt x="9523319" y="1454913"/>
                </a:lnTo>
                <a:lnTo>
                  <a:pt x="9516445" y="1456282"/>
                </a:lnTo>
                <a:cubicBezTo>
                  <a:pt x="9503775" y="1452473"/>
                  <a:pt x="9529400" y="1447378"/>
                  <a:pt x="9529400" y="1447378"/>
                </a:cubicBezTo>
                <a:cubicBezTo>
                  <a:pt x="9542699" y="1451062"/>
                  <a:pt x="9555825" y="1448451"/>
                  <a:pt x="9562585" y="1466086"/>
                </a:cubicBezTo>
                <a:lnTo>
                  <a:pt x="9564115" y="1468367"/>
                </a:lnTo>
                <a:lnTo>
                  <a:pt x="9569761" y="1466739"/>
                </a:lnTo>
                <a:cubicBezTo>
                  <a:pt x="9589873" y="1459506"/>
                  <a:pt x="9609269" y="1455973"/>
                  <a:pt x="9627949" y="1456143"/>
                </a:cubicBezTo>
                <a:cubicBezTo>
                  <a:pt x="9635421" y="1456213"/>
                  <a:pt x="9639157" y="1456244"/>
                  <a:pt x="9646629" y="1456312"/>
                </a:cubicBezTo>
                <a:cubicBezTo>
                  <a:pt x="9645913" y="1460015"/>
                  <a:pt x="9645913" y="1460015"/>
                  <a:pt x="9645913" y="1460015"/>
                </a:cubicBezTo>
                <a:cubicBezTo>
                  <a:pt x="9637009" y="1467351"/>
                  <a:pt x="9621347" y="1470917"/>
                  <a:pt x="9602669" y="1470747"/>
                </a:cubicBezTo>
                <a:cubicBezTo>
                  <a:pt x="9583272" y="1474278"/>
                  <a:pt x="9563876" y="1477810"/>
                  <a:pt x="9551234" y="1485112"/>
                </a:cubicBezTo>
                <a:lnTo>
                  <a:pt x="9547281" y="1485077"/>
                </a:lnTo>
                <a:lnTo>
                  <a:pt x="9533996" y="1489664"/>
                </a:lnTo>
                <a:cubicBezTo>
                  <a:pt x="9522607" y="1492677"/>
                  <a:pt x="9511198" y="1494945"/>
                  <a:pt x="9498070" y="1497555"/>
                </a:cubicBezTo>
                <a:cubicBezTo>
                  <a:pt x="9503736" y="1515407"/>
                  <a:pt x="9501285" y="1520638"/>
                  <a:pt x="9499987" y="1532616"/>
                </a:cubicBezTo>
                <a:lnTo>
                  <a:pt x="9499479" y="1545923"/>
                </a:lnTo>
                <a:lnTo>
                  <a:pt x="9517982" y="1538308"/>
                </a:lnTo>
                <a:lnTo>
                  <a:pt x="9540990" y="1510204"/>
                </a:lnTo>
                <a:cubicBezTo>
                  <a:pt x="9553770" y="1500548"/>
                  <a:pt x="9569895" y="1492598"/>
                  <a:pt x="9589506" y="1485702"/>
                </a:cubicBezTo>
                <a:cubicBezTo>
                  <a:pt x="9595917" y="1490421"/>
                  <a:pt x="9589668" y="1491664"/>
                  <a:pt x="9602796" y="1489055"/>
                </a:cubicBezTo>
                <a:lnTo>
                  <a:pt x="9603384" y="1510984"/>
                </a:lnTo>
                <a:lnTo>
                  <a:pt x="9659719" y="1490538"/>
                </a:lnTo>
                <a:cubicBezTo>
                  <a:pt x="9673424" y="1488782"/>
                  <a:pt x="9681809" y="1488719"/>
                  <a:pt x="9692450" y="1485333"/>
                </a:cubicBezTo>
                <a:cubicBezTo>
                  <a:pt x="9742602" y="1466773"/>
                  <a:pt x="9795813" y="1449844"/>
                  <a:pt x="9849829" y="1437868"/>
                </a:cubicBezTo>
                <a:cubicBezTo>
                  <a:pt x="9875307" y="1431064"/>
                  <a:pt x="9900219" y="1425092"/>
                  <a:pt x="9925030" y="1418499"/>
                </a:cubicBezTo>
                <a:lnTo>
                  <a:pt x="9994153" y="1397111"/>
                </a:lnTo>
                <a:lnTo>
                  <a:pt x="9994307" y="1397110"/>
                </a:lnTo>
                <a:cubicBezTo>
                  <a:pt x="9994307" y="1397110"/>
                  <a:pt x="9994307" y="1397110"/>
                  <a:pt x="9999628" y="1395418"/>
                </a:cubicBezTo>
                <a:lnTo>
                  <a:pt x="9994153" y="1397111"/>
                </a:lnTo>
                <a:lnTo>
                  <a:pt x="9985925" y="1397173"/>
                </a:lnTo>
                <a:cubicBezTo>
                  <a:pt x="9988183" y="1393851"/>
                  <a:pt x="9990443" y="1390529"/>
                  <a:pt x="9998827" y="1390464"/>
                </a:cubicBezTo>
                <a:cubicBezTo>
                  <a:pt x="9998827" y="1390464"/>
                  <a:pt x="10004148" y="1388773"/>
                  <a:pt x="10004148" y="1388773"/>
                </a:cubicBezTo>
                <a:cubicBezTo>
                  <a:pt x="10006406" y="1385450"/>
                  <a:pt x="10003345" y="1383821"/>
                  <a:pt x="10001086" y="1387142"/>
                </a:cubicBezTo>
                <a:cubicBezTo>
                  <a:pt x="9963032" y="1394041"/>
                  <a:pt x="9907561" y="1414293"/>
                  <a:pt x="9861125" y="1421255"/>
                </a:cubicBezTo>
                <a:cubicBezTo>
                  <a:pt x="9857262" y="1414672"/>
                  <a:pt x="9851940" y="1416367"/>
                  <a:pt x="9864843" y="1409659"/>
                </a:cubicBezTo>
                <a:cubicBezTo>
                  <a:pt x="9870966" y="1412916"/>
                  <a:pt x="9886929" y="1407838"/>
                  <a:pt x="9902893" y="1402759"/>
                </a:cubicBezTo>
                <a:cubicBezTo>
                  <a:pt x="9901290" y="1392855"/>
                  <a:pt x="9937884" y="1394232"/>
                  <a:pt x="9962232" y="1389089"/>
                </a:cubicBezTo>
                <a:cubicBezTo>
                  <a:pt x="10026890" y="1373726"/>
                  <a:pt x="10096066" y="1351718"/>
                  <a:pt x="10164588" y="1342936"/>
                </a:cubicBezTo>
                <a:cubicBezTo>
                  <a:pt x="10172972" y="1342872"/>
                  <a:pt x="10176033" y="1344502"/>
                  <a:pt x="10184417" y="1344439"/>
                </a:cubicBezTo>
                <a:cubicBezTo>
                  <a:pt x="10206505" y="1342618"/>
                  <a:pt x="10252137" y="1330706"/>
                  <a:pt x="10266644" y="1333901"/>
                </a:cubicBezTo>
                <a:cubicBezTo>
                  <a:pt x="10265842" y="1328949"/>
                  <a:pt x="10268101" y="1325627"/>
                  <a:pt x="10279546" y="1327193"/>
                </a:cubicBezTo>
                <a:cubicBezTo>
                  <a:pt x="10284869" y="1325501"/>
                  <a:pt x="10316141" y="1328569"/>
                  <a:pt x="10318400" y="1325246"/>
                </a:cubicBezTo>
                <a:cubicBezTo>
                  <a:pt x="10313080" y="1326938"/>
                  <a:pt x="10315339" y="1323616"/>
                  <a:pt x="10312276" y="1321986"/>
                </a:cubicBezTo>
                <a:lnTo>
                  <a:pt x="10341964" y="1320412"/>
                </a:lnTo>
                <a:lnTo>
                  <a:pt x="10347440" y="1331556"/>
                </a:lnTo>
                <a:lnTo>
                  <a:pt x="10330648" y="1331764"/>
                </a:lnTo>
                <a:cubicBezTo>
                  <a:pt x="10310894" y="1339351"/>
                  <a:pt x="10289774" y="1342815"/>
                  <a:pt x="10267221" y="1346083"/>
                </a:cubicBezTo>
                <a:lnTo>
                  <a:pt x="10206579" y="1357155"/>
                </a:lnTo>
                <a:lnTo>
                  <a:pt x="10197467" y="1355909"/>
                </a:lnTo>
                <a:cubicBezTo>
                  <a:pt x="10197467" y="1355909"/>
                  <a:pt x="10197467" y="1355909"/>
                  <a:pt x="10195208" y="1359232"/>
                </a:cubicBezTo>
                <a:lnTo>
                  <a:pt x="10206579" y="1357155"/>
                </a:lnTo>
                <a:lnTo>
                  <a:pt x="10208913" y="1357477"/>
                </a:lnTo>
                <a:cubicBezTo>
                  <a:pt x="10209715" y="1362428"/>
                  <a:pt x="10204394" y="1364120"/>
                  <a:pt x="10201332" y="1362490"/>
                </a:cubicBezTo>
                <a:cubicBezTo>
                  <a:pt x="10199072" y="1365813"/>
                  <a:pt x="10199072" y="1365813"/>
                  <a:pt x="10199072" y="1365813"/>
                </a:cubicBezTo>
                <a:cubicBezTo>
                  <a:pt x="10246310" y="1363804"/>
                  <a:pt x="10304189" y="1358408"/>
                  <a:pt x="10347563" y="1349816"/>
                </a:cubicBezTo>
                <a:lnTo>
                  <a:pt x="10356655" y="1350306"/>
                </a:lnTo>
                <a:lnTo>
                  <a:pt x="10364198" y="1365656"/>
                </a:lnTo>
                <a:lnTo>
                  <a:pt x="10287436" y="1371550"/>
                </a:lnTo>
                <a:cubicBezTo>
                  <a:pt x="10245455" y="1375793"/>
                  <a:pt x="10207203" y="1381451"/>
                  <a:pt x="10169553" y="1390827"/>
                </a:cubicBezTo>
                <a:cubicBezTo>
                  <a:pt x="10144404" y="1391016"/>
                  <a:pt x="10108611" y="1394593"/>
                  <a:pt x="10087325" y="1401367"/>
                </a:cubicBezTo>
                <a:cubicBezTo>
                  <a:pt x="10104894" y="1406191"/>
                  <a:pt x="10083609" y="1412963"/>
                  <a:pt x="10087473" y="1419544"/>
                </a:cubicBezTo>
                <a:cubicBezTo>
                  <a:pt x="10076833" y="1422930"/>
                  <a:pt x="10076029" y="1417977"/>
                  <a:pt x="10062325" y="1419734"/>
                </a:cubicBezTo>
                <a:cubicBezTo>
                  <a:pt x="10043298" y="1423183"/>
                  <a:pt x="10083609" y="1412963"/>
                  <a:pt x="10063781" y="1411459"/>
                </a:cubicBezTo>
                <a:cubicBezTo>
                  <a:pt x="10012025" y="1420114"/>
                  <a:pt x="9972516" y="1435286"/>
                  <a:pt x="9919957" y="1438989"/>
                </a:cubicBezTo>
                <a:cubicBezTo>
                  <a:pt x="9902537" y="1452343"/>
                  <a:pt x="9872870" y="1459179"/>
                  <a:pt x="9846263" y="1467643"/>
                </a:cubicBezTo>
                <a:cubicBezTo>
                  <a:pt x="9816594" y="1474479"/>
                  <a:pt x="9786924" y="1481315"/>
                  <a:pt x="9763381" y="1491406"/>
                </a:cubicBezTo>
                <a:cubicBezTo>
                  <a:pt x="9784666" y="1484635"/>
                  <a:pt x="9785470" y="1489587"/>
                  <a:pt x="9790789" y="1487895"/>
                </a:cubicBezTo>
                <a:cubicBezTo>
                  <a:pt x="9783211" y="1492910"/>
                  <a:pt x="9786272" y="1494540"/>
                  <a:pt x="9784012" y="1497862"/>
                </a:cubicBezTo>
                <a:cubicBezTo>
                  <a:pt x="9754343" y="1504697"/>
                  <a:pt x="9749825" y="1511344"/>
                  <a:pt x="9723219" y="1519806"/>
                </a:cubicBezTo>
                <a:cubicBezTo>
                  <a:pt x="9720157" y="1518177"/>
                  <a:pt x="9717095" y="1516550"/>
                  <a:pt x="9711774" y="1518240"/>
                </a:cubicBezTo>
                <a:cubicBezTo>
                  <a:pt x="9713230" y="1509966"/>
                  <a:pt x="9726131" y="1503258"/>
                  <a:pt x="9714686" y="1501691"/>
                </a:cubicBezTo>
                <a:cubicBezTo>
                  <a:pt x="9700254" y="1507584"/>
                  <a:pt x="9688482" y="1512633"/>
                  <a:pt x="9676993" y="1517266"/>
                </a:cubicBezTo>
                <a:lnTo>
                  <a:pt x="9656694" y="1524640"/>
                </a:lnTo>
                <a:lnTo>
                  <a:pt x="9662613" y="1540086"/>
                </a:lnTo>
                <a:lnTo>
                  <a:pt x="9656361" y="1541330"/>
                </a:lnTo>
                <a:lnTo>
                  <a:pt x="9656532" y="1547623"/>
                </a:lnTo>
                <a:cubicBezTo>
                  <a:pt x="9610897" y="1556694"/>
                  <a:pt x="9559012" y="1567009"/>
                  <a:pt x="9546711" y="1600417"/>
                </a:cubicBezTo>
                <a:lnTo>
                  <a:pt x="9585472" y="1592712"/>
                </a:lnTo>
                <a:cubicBezTo>
                  <a:pt x="9592186" y="1585382"/>
                  <a:pt x="9585311" y="1586750"/>
                  <a:pt x="9598597" y="1590101"/>
                </a:cubicBezTo>
                <a:lnTo>
                  <a:pt x="9605475" y="1588735"/>
                </a:lnTo>
                <a:lnTo>
                  <a:pt x="9605644" y="1595027"/>
                </a:lnTo>
                <a:cubicBezTo>
                  <a:pt x="9573298" y="1607450"/>
                  <a:pt x="9566419" y="1608816"/>
                  <a:pt x="9541298" y="1632789"/>
                </a:cubicBezTo>
                <a:lnTo>
                  <a:pt x="9560677" y="1628936"/>
                </a:lnTo>
                <a:cubicBezTo>
                  <a:pt x="9560677" y="1628936"/>
                  <a:pt x="9566600" y="1615441"/>
                  <a:pt x="9573645" y="1620365"/>
                </a:cubicBezTo>
                <a:cubicBezTo>
                  <a:pt x="9573804" y="1626325"/>
                  <a:pt x="9580057" y="1625083"/>
                  <a:pt x="9580227" y="1631375"/>
                </a:cubicBezTo>
                <a:lnTo>
                  <a:pt x="9596302" y="1633861"/>
                </a:lnTo>
                <a:lnTo>
                  <a:pt x="9662538" y="1620559"/>
                </a:lnTo>
                <a:cubicBezTo>
                  <a:pt x="9670920" y="1620497"/>
                  <a:pt x="9673984" y="1622126"/>
                  <a:pt x="9682368" y="1622064"/>
                </a:cubicBezTo>
                <a:cubicBezTo>
                  <a:pt x="9704454" y="1620244"/>
                  <a:pt x="9750086" y="1608330"/>
                  <a:pt x="9764593" y="1611525"/>
                </a:cubicBezTo>
                <a:cubicBezTo>
                  <a:pt x="9763791" y="1606573"/>
                  <a:pt x="9766050" y="1603251"/>
                  <a:pt x="9777496" y="1604815"/>
                </a:cubicBezTo>
                <a:cubicBezTo>
                  <a:pt x="9782815" y="1603123"/>
                  <a:pt x="9814090" y="1606192"/>
                  <a:pt x="9816349" y="1602869"/>
                </a:cubicBezTo>
                <a:cubicBezTo>
                  <a:pt x="9811028" y="1604562"/>
                  <a:pt x="9813287" y="1601241"/>
                  <a:pt x="9810226" y="1599611"/>
                </a:cubicBezTo>
                <a:lnTo>
                  <a:pt x="9835140" y="1598289"/>
                </a:lnTo>
                <a:lnTo>
                  <a:pt x="9876687" y="1583438"/>
                </a:lnTo>
                <a:cubicBezTo>
                  <a:pt x="9920408" y="1568593"/>
                  <a:pt x="9955658" y="1555991"/>
                  <a:pt x="9964925" y="1561718"/>
                </a:cubicBezTo>
                <a:cubicBezTo>
                  <a:pt x="9966300" y="1558082"/>
                  <a:pt x="9966300" y="1558082"/>
                  <a:pt x="9966300" y="1558082"/>
                </a:cubicBezTo>
                <a:cubicBezTo>
                  <a:pt x="9966300" y="1558082"/>
                  <a:pt x="9966300" y="1558082"/>
                  <a:pt x="9971222" y="1555144"/>
                </a:cubicBezTo>
                <a:cubicBezTo>
                  <a:pt x="9974771" y="1555841"/>
                  <a:pt x="9978316" y="1556538"/>
                  <a:pt x="9981863" y="1557234"/>
                </a:cubicBezTo>
                <a:cubicBezTo>
                  <a:pt x="9981863" y="1557234"/>
                  <a:pt x="9981863" y="1557234"/>
                  <a:pt x="9976941" y="1560173"/>
                </a:cubicBezTo>
                <a:cubicBezTo>
                  <a:pt x="9976941" y="1560173"/>
                  <a:pt x="9976941" y="1560173"/>
                  <a:pt x="9972020" y="1563112"/>
                </a:cubicBezTo>
                <a:cubicBezTo>
                  <a:pt x="9988958" y="1558628"/>
                  <a:pt x="10005896" y="1554145"/>
                  <a:pt x="10022834" y="1549661"/>
                </a:cubicBezTo>
                <a:cubicBezTo>
                  <a:pt x="10021459" y="1553298"/>
                  <a:pt x="10040570" y="1553148"/>
                  <a:pt x="10034272" y="1559722"/>
                </a:cubicBezTo>
                <a:lnTo>
                  <a:pt x="10064445" y="1552546"/>
                </a:lnTo>
                <a:lnTo>
                  <a:pt x="10068779" y="1546902"/>
                </a:lnTo>
                <a:lnTo>
                  <a:pt x="10085072" y="1547642"/>
                </a:lnTo>
                <a:lnTo>
                  <a:pt x="10097083" y="1544785"/>
                </a:lnTo>
                <a:cubicBezTo>
                  <a:pt x="10155814" y="1533073"/>
                  <a:pt x="10203276" y="1528487"/>
                  <a:pt x="10248175" y="1508015"/>
                </a:cubicBezTo>
                <a:cubicBezTo>
                  <a:pt x="10303333" y="1503231"/>
                  <a:pt x="10333883" y="1513141"/>
                  <a:pt x="10393167" y="1497449"/>
                </a:cubicBezTo>
                <a:cubicBezTo>
                  <a:pt x="10395338" y="1501783"/>
                  <a:pt x="10407355" y="1500238"/>
                  <a:pt x="10410904" y="1500935"/>
                </a:cubicBezTo>
                <a:cubicBezTo>
                  <a:pt x="10436310" y="1494209"/>
                  <a:pt x="10467437" y="1492514"/>
                  <a:pt x="10498563" y="1490821"/>
                </a:cubicBezTo>
                <a:cubicBezTo>
                  <a:pt x="10519047" y="1487034"/>
                  <a:pt x="10538159" y="1486884"/>
                  <a:pt x="10555894" y="1490370"/>
                </a:cubicBezTo>
                <a:cubicBezTo>
                  <a:pt x="10562988" y="1491765"/>
                  <a:pt x="10566536" y="1492462"/>
                  <a:pt x="10573630" y="1493854"/>
                </a:cubicBezTo>
                <a:cubicBezTo>
                  <a:pt x="10572254" y="1497492"/>
                  <a:pt x="10572254" y="1497492"/>
                  <a:pt x="10572254" y="1497492"/>
                </a:cubicBezTo>
                <a:cubicBezTo>
                  <a:pt x="10562409" y="1503368"/>
                  <a:pt x="10546845" y="1504217"/>
                  <a:pt x="10529112" y="1500729"/>
                </a:cubicBezTo>
                <a:cubicBezTo>
                  <a:pt x="10510001" y="1500882"/>
                  <a:pt x="10490889" y="1501030"/>
                  <a:pt x="10477499" y="1506211"/>
                </a:cubicBezTo>
                <a:cubicBezTo>
                  <a:pt x="10466857" y="1504120"/>
                  <a:pt x="10459765" y="1502725"/>
                  <a:pt x="10449122" y="1500634"/>
                </a:cubicBezTo>
                <a:cubicBezTo>
                  <a:pt x="10413075" y="1505268"/>
                  <a:pt x="10401058" y="1506812"/>
                  <a:pt x="10368556" y="1512143"/>
                </a:cubicBezTo>
                <a:cubicBezTo>
                  <a:pt x="10371705" y="1508857"/>
                  <a:pt x="10367814" y="1509068"/>
                  <a:pt x="10361806" y="1509840"/>
                </a:cubicBezTo>
                <a:lnTo>
                  <a:pt x="10349349" y="1510519"/>
                </a:lnTo>
                <a:lnTo>
                  <a:pt x="10349499" y="1516064"/>
                </a:lnTo>
                <a:cubicBezTo>
                  <a:pt x="10342784" y="1523394"/>
                  <a:pt x="10342784" y="1523394"/>
                  <a:pt x="10336701" y="1530929"/>
                </a:cubicBezTo>
                <a:lnTo>
                  <a:pt x="10407966" y="1516762"/>
                </a:lnTo>
                <a:cubicBezTo>
                  <a:pt x="10414672" y="1509102"/>
                  <a:pt x="10460517" y="1531283"/>
                  <a:pt x="10460517" y="1531283"/>
                </a:cubicBezTo>
                <a:cubicBezTo>
                  <a:pt x="10487567" y="1532231"/>
                  <a:pt x="10519743" y="1513517"/>
                  <a:pt x="10539452" y="1521917"/>
                </a:cubicBezTo>
                <a:lnTo>
                  <a:pt x="10526323" y="1524527"/>
                </a:lnTo>
                <a:lnTo>
                  <a:pt x="10525345" y="1525388"/>
                </a:lnTo>
                <a:lnTo>
                  <a:pt x="10547457" y="1521793"/>
                </a:lnTo>
                <a:cubicBezTo>
                  <a:pt x="10563439" y="1518987"/>
                  <a:pt x="10578473" y="1516807"/>
                  <a:pt x="10585727" y="1518405"/>
                </a:cubicBezTo>
                <a:cubicBezTo>
                  <a:pt x="10584926" y="1513453"/>
                  <a:pt x="10587185" y="1510129"/>
                  <a:pt x="10598629" y="1511696"/>
                </a:cubicBezTo>
                <a:cubicBezTo>
                  <a:pt x="10603950" y="1510003"/>
                  <a:pt x="10635223" y="1513071"/>
                  <a:pt x="10637483" y="1509750"/>
                </a:cubicBezTo>
                <a:cubicBezTo>
                  <a:pt x="10632161" y="1511442"/>
                  <a:pt x="10634421" y="1508119"/>
                  <a:pt x="10631359" y="1506489"/>
                </a:cubicBezTo>
                <a:lnTo>
                  <a:pt x="10661046" y="1504916"/>
                </a:lnTo>
                <a:lnTo>
                  <a:pt x="10666524" y="1516059"/>
                </a:lnTo>
                <a:lnTo>
                  <a:pt x="10649731" y="1516268"/>
                </a:lnTo>
                <a:cubicBezTo>
                  <a:pt x="10629976" y="1523854"/>
                  <a:pt x="10608854" y="1527319"/>
                  <a:pt x="10586303" y="1530588"/>
                </a:cubicBezTo>
                <a:lnTo>
                  <a:pt x="10525661" y="1541660"/>
                </a:lnTo>
                <a:lnTo>
                  <a:pt x="10516549" y="1540413"/>
                </a:lnTo>
                <a:cubicBezTo>
                  <a:pt x="10516549" y="1540413"/>
                  <a:pt x="10516549" y="1540413"/>
                  <a:pt x="10514290" y="1543734"/>
                </a:cubicBezTo>
                <a:lnTo>
                  <a:pt x="10515207" y="1543567"/>
                </a:lnTo>
                <a:lnTo>
                  <a:pt x="10516824" y="1542784"/>
                </a:lnTo>
                <a:lnTo>
                  <a:pt x="10517759" y="1543101"/>
                </a:lnTo>
                <a:lnTo>
                  <a:pt x="10525661" y="1541660"/>
                </a:lnTo>
                <a:lnTo>
                  <a:pt x="10527996" y="1541978"/>
                </a:lnTo>
                <a:cubicBezTo>
                  <a:pt x="10528798" y="1546931"/>
                  <a:pt x="10523478" y="1548623"/>
                  <a:pt x="10520415" y="1546995"/>
                </a:cubicBezTo>
                <a:lnTo>
                  <a:pt x="10519492" y="1548353"/>
                </a:lnTo>
                <a:lnTo>
                  <a:pt x="10528665" y="1549547"/>
                </a:lnTo>
                <a:lnTo>
                  <a:pt x="10593851" y="1544785"/>
                </a:lnTo>
                <a:lnTo>
                  <a:pt x="10595290" y="1544579"/>
                </a:lnTo>
                <a:lnTo>
                  <a:pt x="10595441" y="1544480"/>
                </a:lnTo>
                <a:cubicBezTo>
                  <a:pt x="10601885" y="1541593"/>
                  <a:pt x="10611077" y="1538723"/>
                  <a:pt x="10624679" y="1536270"/>
                </a:cubicBezTo>
                <a:cubicBezTo>
                  <a:pt x="10638282" y="1533816"/>
                  <a:pt x="10661083" y="1530136"/>
                  <a:pt x="10687841" y="1526055"/>
                </a:cubicBezTo>
                <a:lnTo>
                  <a:pt x="10691273" y="1525556"/>
                </a:lnTo>
                <a:lnTo>
                  <a:pt x="10702474" y="1523433"/>
                </a:lnTo>
                <a:cubicBezTo>
                  <a:pt x="10705700" y="1520941"/>
                  <a:pt x="10705700" y="1520941"/>
                  <a:pt x="10710942" y="1521188"/>
                </a:cubicBezTo>
                <a:cubicBezTo>
                  <a:pt x="10714168" y="1518696"/>
                  <a:pt x="10716184" y="1521435"/>
                  <a:pt x="10716184" y="1521435"/>
                </a:cubicBezTo>
                <a:cubicBezTo>
                  <a:pt x="10736347" y="1514454"/>
                  <a:pt x="10763768" y="1510458"/>
                  <a:pt x="10787963" y="1508953"/>
                </a:cubicBezTo>
                <a:cubicBezTo>
                  <a:pt x="10808124" y="1501973"/>
                  <a:pt x="10841996" y="1492994"/>
                  <a:pt x="10876677" y="1491981"/>
                </a:cubicBezTo>
                <a:cubicBezTo>
                  <a:pt x="10912567" y="1485741"/>
                  <a:pt x="10947247" y="1484727"/>
                  <a:pt x="10968217" y="1485714"/>
                </a:cubicBezTo>
                <a:cubicBezTo>
                  <a:pt x="11011365" y="1482458"/>
                  <a:pt x="11059757" y="1479447"/>
                  <a:pt x="11102907" y="1476188"/>
                </a:cubicBezTo>
                <a:cubicBezTo>
                  <a:pt x="11142831" y="1475425"/>
                  <a:pt x="11179527" y="1477149"/>
                  <a:pt x="11203324" y="1488839"/>
                </a:cubicBezTo>
                <a:cubicBezTo>
                  <a:pt x="11198081" y="1488592"/>
                  <a:pt x="11192840" y="1488346"/>
                  <a:pt x="11187597" y="1488100"/>
                </a:cubicBezTo>
                <a:cubicBezTo>
                  <a:pt x="11187597" y="1488100"/>
                  <a:pt x="11187597" y="1488100"/>
                  <a:pt x="11194857" y="1491084"/>
                </a:cubicBezTo>
                <a:cubicBezTo>
                  <a:pt x="11198081" y="1488592"/>
                  <a:pt x="11200099" y="1491329"/>
                  <a:pt x="11200099" y="1491329"/>
                </a:cubicBezTo>
                <a:cubicBezTo>
                  <a:pt x="11196875" y="1493820"/>
                  <a:pt x="11196875" y="1493820"/>
                  <a:pt x="11191631" y="1493575"/>
                </a:cubicBezTo>
                <a:cubicBezTo>
                  <a:pt x="11191631" y="1493575"/>
                  <a:pt x="11191631" y="1493575"/>
                  <a:pt x="11188407" y="1496066"/>
                </a:cubicBezTo>
                <a:cubicBezTo>
                  <a:pt x="11225104" y="1497791"/>
                  <a:pt x="11267046" y="1499763"/>
                  <a:pt x="11304951" y="1496258"/>
                </a:cubicBezTo>
                <a:cubicBezTo>
                  <a:pt x="11328747" y="1507948"/>
                  <a:pt x="11375930" y="1510166"/>
                  <a:pt x="11413439" y="1519858"/>
                </a:cubicBezTo>
                <a:cubicBezTo>
                  <a:pt x="11354960" y="1509180"/>
                  <a:pt x="11284390" y="1516433"/>
                  <a:pt x="11222688" y="1508247"/>
                </a:cubicBezTo>
                <a:cubicBezTo>
                  <a:pt x="11204943" y="1504770"/>
                  <a:pt x="11210995" y="1512983"/>
                  <a:pt x="11197284" y="1514980"/>
                </a:cubicBezTo>
                <a:cubicBezTo>
                  <a:pt x="11171071" y="1513749"/>
                  <a:pt x="11158569" y="1510518"/>
                  <a:pt x="11146066" y="1507288"/>
                </a:cubicBezTo>
                <a:cubicBezTo>
                  <a:pt x="11125096" y="1506303"/>
                  <a:pt x="11120662" y="1514023"/>
                  <a:pt x="11101709" y="1515774"/>
                </a:cubicBezTo>
                <a:cubicBezTo>
                  <a:pt x="11083963" y="1512297"/>
                  <a:pt x="11066219" y="1508820"/>
                  <a:pt x="11048475" y="1505342"/>
                </a:cubicBezTo>
                <a:cubicBezTo>
                  <a:pt x="11048475" y="1505342"/>
                  <a:pt x="11048475" y="1505342"/>
                  <a:pt x="11050891" y="1494886"/>
                </a:cubicBezTo>
                <a:cubicBezTo>
                  <a:pt x="11040404" y="1494393"/>
                  <a:pt x="11024677" y="1493652"/>
                  <a:pt x="11010966" y="1495653"/>
                </a:cubicBezTo>
                <a:cubicBezTo>
                  <a:pt x="11010966" y="1495653"/>
                  <a:pt x="11010966" y="1495653"/>
                  <a:pt x="11012985" y="1498390"/>
                </a:cubicBezTo>
                <a:cubicBezTo>
                  <a:pt x="11016210" y="1495898"/>
                  <a:pt x="11021452" y="1496144"/>
                  <a:pt x="11018228" y="1498637"/>
                </a:cubicBezTo>
                <a:cubicBezTo>
                  <a:pt x="11018228" y="1498637"/>
                  <a:pt x="11015001" y="1501129"/>
                  <a:pt x="11015001" y="1501129"/>
                </a:cubicBezTo>
                <a:cubicBezTo>
                  <a:pt x="11017018" y="1503865"/>
                  <a:pt x="11030729" y="1501867"/>
                  <a:pt x="11024279" y="1506848"/>
                </a:cubicBezTo>
                <a:cubicBezTo>
                  <a:pt x="11007342" y="1511338"/>
                  <a:pt x="11008551" y="1506108"/>
                  <a:pt x="10994841" y="1508108"/>
                </a:cubicBezTo>
                <a:cubicBezTo>
                  <a:pt x="10994841" y="1508108"/>
                  <a:pt x="10994841" y="1508108"/>
                  <a:pt x="10991615" y="1510598"/>
                </a:cubicBezTo>
                <a:cubicBezTo>
                  <a:pt x="10991615" y="1510598"/>
                  <a:pt x="10991615" y="1510598"/>
                  <a:pt x="10989598" y="1507861"/>
                </a:cubicBezTo>
                <a:cubicBezTo>
                  <a:pt x="10986373" y="1510352"/>
                  <a:pt x="10981130" y="1510105"/>
                  <a:pt x="10981130" y="1510105"/>
                </a:cubicBezTo>
                <a:cubicBezTo>
                  <a:pt x="10979113" y="1507368"/>
                  <a:pt x="10979113" y="1507368"/>
                  <a:pt x="10979113" y="1507368"/>
                </a:cubicBezTo>
                <a:cubicBezTo>
                  <a:pt x="10967419" y="1512103"/>
                  <a:pt x="10945240" y="1516346"/>
                  <a:pt x="10926288" y="1518098"/>
                </a:cubicBezTo>
                <a:lnTo>
                  <a:pt x="10910106" y="1516936"/>
                </a:lnTo>
                <a:lnTo>
                  <a:pt x="10910670" y="1517262"/>
                </a:lnTo>
                <a:lnTo>
                  <a:pt x="10911540" y="1517764"/>
                </a:lnTo>
                <a:cubicBezTo>
                  <a:pt x="10914535" y="1519491"/>
                  <a:pt x="10919880" y="1517942"/>
                  <a:pt x="10922872" y="1519669"/>
                </a:cubicBezTo>
                <a:cubicBezTo>
                  <a:pt x="10922872" y="1519669"/>
                  <a:pt x="10920522" y="1522945"/>
                  <a:pt x="10915177" y="1524495"/>
                </a:cubicBezTo>
                <a:cubicBezTo>
                  <a:pt x="10915177" y="1524495"/>
                  <a:pt x="10915177" y="1524495"/>
                  <a:pt x="10909834" y="1526044"/>
                </a:cubicBezTo>
                <a:cubicBezTo>
                  <a:pt x="10920522" y="1522945"/>
                  <a:pt x="10913470" y="1532774"/>
                  <a:pt x="10896792" y="1532417"/>
                </a:cubicBezTo>
                <a:cubicBezTo>
                  <a:pt x="10896792" y="1532417"/>
                  <a:pt x="10896792" y="1532417"/>
                  <a:pt x="10896150" y="1527415"/>
                </a:cubicBezTo>
                <a:cubicBezTo>
                  <a:pt x="10893155" y="1525687"/>
                  <a:pt x="10887811" y="1527237"/>
                  <a:pt x="10887811" y="1527237"/>
                </a:cubicBezTo>
                <a:cubicBezTo>
                  <a:pt x="10887167" y="1522235"/>
                  <a:pt x="10890161" y="1523961"/>
                  <a:pt x="10895507" y="1522412"/>
                </a:cubicBezTo>
                <a:cubicBezTo>
                  <a:pt x="10895507" y="1522412"/>
                  <a:pt x="10895507" y="1522412"/>
                  <a:pt x="10900850" y="1520862"/>
                </a:cubicBezTo>
                <a:lnTo>
                  <a:pt x="10900332" y="1520889"/>
                </a:lnTo>
                <a:lnTo>
                  <a:pt x="10864023" y="1522779"/>
                </a:lnTo>
                <a:lnTo>
                  <a:pt x="10850337" y="1527266"/>
                </a:lnTo>
                <a:lnTo>
                  <a:pt x="10769674" y="1576363"/>
                </a:lnTo>
                <a:cubicBezTo>
                  <a:pt x="10767853" y="1578722"/>
                  <a:pt x="10765406" y="1581207"/>
                  <a:pt x="10763583" y="1583566"/>
                </a:cubicBezTo>
                <a:cubicBezTo>
                  <a:pt x="10737328" y="1588785"/>
                  <a:pt x="10692202" y="1616733"/>
                  <a:pt x="10678906" y="1613051"/>
                </a:cubicBezTo>
                <a:lnTo>
                  <a:pt x="10678568" y="1600467"/>
                </a:lnTo>
                <a:cubicBezTo>
                  <a:pt x="10659029" y="1598358"/>
                  <a:pt x="10626194" y="1592568"/>
                  <a:pt x="10606637" y="1589797"/>
                </a:cubicBezTo>
                <a:cubicBezTo>
                  <a:pt x="10606815" y="1596420"/>
                  <a:pt x="10606973" y="1602382"/>
                  <a:pt x="10600725" y="1603624"/>
                </a:cubicBezTo>
                <a:cubicBezTo>
                  <a:pt x="10587766" y="1612527"/>
                  <a:pt x="10600563" y="1597664"/>
                  <a:pt x="10593509" y="1592408"/>
                </a:cubicBezTo>
                <a:cubicBezTo>
                  <a:pt x="10567879" y="1597502"/>
                  <a:pt x="10523251" y="1643995"/>
                  <a:pt x="10497166" y="1655507"/>
                </a:cubicBezTo>
                <a:cubicBezTo>
                  <a:pt x="10484825" y="1663954"/>
                  <a:pt x="10457275" y="1644459"/>
                  <a:pt x="10443988" y="1641108"/>
                </a:cubicBezTo>
                <a:cubicBezTo>
                  <a:pt x="10418188" y="1639912"/>
                  <a:pt x="10359758" y="1663847"/>
                  <a:pt x="10333673" y="1675357"/>
                </a:cubicBezTo>
                <a:cubicBezTo>
                  <a:pt x="10301166" y="1681820"/>
                  <a:pt x="10262409" y="1689526"/>
                  <a:pt x="10229733" y="1689695"/>
                </a:cubicBezTo>
                <a:lnTo>
                  <a:pt x="10230401" y="1714530"/>
                </a:lnTo>
                <a:lnTo>
                  <a:pt x="10159137" y="1728698"/>
                </a:lnTo>
                <a:cubicBezTo>
                  <a:pt x="10152431" y="1736357"/>
                  <a:pt x="10152609" y="1742980"/>
                  <a:pt x="10140267" y="1751427"/>
                </a:cubicBezTo>
                <a:lnTo>
                  <a:pt x="10140555" y="1762181"/>
                </a:lnTo>
                <a:lnTo>
                  <a:pt x="10147683" y="1761267"/>
                </a:lnTo>
                <a:cubicBezTo>
                  <a:pt x="10212341" y="1745905"/>
                  <a:pt x="10281519" y="1723896"/>
                  <a:pt x="10350040" y="1715115"/>
                </a:cubicBezTo>
                <a:cubicBezTo>
                  <a:pt x="10358425" y="1715050"/>
                  <a:pt x="10361486" y="1716681"/>
                  <a:pt x="10369869" y="1716617"/>
                </a:cubicBezTo>
                <a:cubicBezTo>
                  <a:pt x="10391957" y="1714796"/>
                  <a:pt x="10437589" y="1702883"/>
                  <a:pt x="10452097" y="1706080"/>
                </a:cubicBezTo>
                <a:cubicBezTo>
                  <a:pt x="10451295" y="1701128"/>
                  <a:pt x="10453554" y="1697805"/>
                  <a:pt x="10464998" y="1699372"/>
                </a:cubicBezTo>
                <a:cubicBezTo>
                  <a:pt x="10470320" y="1697679"/>
                  <a:pt x="10501594" y="1700745"/>
                  <a:pt x="10503853" y="1697423"/>
                </a:cubicBezTo>
                <a:cubicBezTo>
                  <a:pt x="10498532" y="1699117"/>
                  <a:pt x="10500790" y="1695793"/>
                  <a:pt x="10497730" y="1694166"/>
                </a:cubicBezTo>
                <a:lnTo>
                  <a:pt x="10527416" y="1692592"/>
                </a:lnTo>
                <a:lnTo>
                  <a:pt x="10530730" y="1699332"/>
                </a:lnTo>
                <a:lnTo>
                  <a:pt x="10615798" y="1677545"/>
                </a:lnTo>
                <a:cubicBezTo>
                  <a:pt x="10649741" y="1669026"/>
                  <a:pt x="10684166" y="1661327"/>
                  <a:pt x="10718427" y="1656936"/>
                </a:cubicBezTo>
                <a:cubicBezTo>
                  <a:pt x="10726810" y="1656874"/>
                  <a:pt x="10729870" y="1658503"/>
                  <a:pt x="10738256" y="1658439"/>
                </a:cubicBezTo>
                <a:cubicBezTo>
                  <a:pt x="10760343" y="1656620"/>
                  <a:pt x="10805975" y="1644707"/>
                  <a:pt x="10820482" y="1647902"/>
                </a:cubicBezTo>
                <a:cubicBezTo>
                  <a:pt x="10819679" y="1642951"/>
                  <a:pt x="10821939" y="1639627"/>
                  <a:pt x="10833383" y="1641194"/>
                </a:cubicBezTo>
                <a:cubicBezTo>
                  <a:pt x="10838705" y="1639501"/>
                  <a:pt x="10869979" y="1642570"/>
                  <a:pt x="10872238" y="1639248"/>
                </a:cubicBezTo>
                <a:cubicBezTo>
                  <a:pt x="10866917" y="1640942"/>
                  <a:pt x="10869176" y="1637618"/>
                  <a:pt x="10866115" y="1635988"/>
                </a:cubicBezTo>
                <a:lnTo>
                  <a:pt x="10895801" y="1634413"/>
                </a:lnTo>
                <a:lnTo>
                  <a:pt x="10901279" y="1645557"/>
                </a:lnTo>
                <a:lnTo>
                  <a:pt x="10884487" y="1645764"/>
                </a:lnTo>
                <a:cubicBezTo>
                  <a:pt x="10864732" y="1653352"/>
                  <a:pt x="10843611" y="1656818"/>
                  <a:pt x="10821059" y="1660086"/>
                </a:cubicBezTo>
                <a:lnTo>
                  <a:pt x="10760417" y="1671156"/>
                </a:lnTo>
                <a:lnTo>
                  <a:pt x="10751305" y="1669910"/>
                </a:lnTo>
                <a:cubicBezTo>
                  <a:pt x="10751305" y="1669910"/>
                  <a:pt x="10751305" y="1669910"/>
                  <a:pt x="10749046" y="1673232"/>
                </a:cubicBezTo>
                <a:lnTo>
                  <a:pt x="10760417" y="1671156"/>
                </a:lnTo>
                <a:lnTo>
                  <a:pt x="10762752" y="1671476"/>
                </a:lnTo>
                <a:cubicBezTo>
                  <a:pt x="10763552" y="1676429"/>
                  <a:pt x="10758231" y="1678119"/>
                  <a:pt x="10755169" y="1676492"/>
                </a:cubicBezTo>
                <a:cubicBezTo>
                  <a:pt x="10752910" y="1679813"/>
                  <a:pt x="10752910" y="1679813"/>
                  <a:pt x="10752910" y="1679813"/>
                </a:cubicBezTo>
                <a:lnTo>
                  <a:pt x="10756469" y="1679552"/>
                </a:lnTo>
                <a:lnTo>
                  <a:pt x="10764453" y="1677998"/>
                </a:lnTo>
                <a:cubicBezTo>
                  <a:pt x="10774929" y="1675937"/>
                  <a:pt x="10783694" y="1674045"/>
                  <a:pt x="10791712" y="1671720"/>
                </a:cubicBezTo>
                <a:cubicBezTo>
                  <a:pt x="10801225" y="1670261"/>
                  <a:pt x="10809404" y="1669188"/>
                  <a:pt x="10818330" y="1668547"/>
                </a:cubicBezTo>
                <a:lnTo>
                  <a:pt x="10823775" y="1668444"/>
                </a:lnTo>
                <a:lnTo>
                  <a:pt x="10836727" y="1665633"/>
                </a:lnTo>
                <a:cubicBezTo>
                  <a:pt x="10866129" y="1660605"/>
                  <a:pt x="10888162" y="1659015"/>
                  <a:pt x="10896457" y="1663690"/>
                </a:cubicBezTo>
                <a:lnTo>
                  <a:pt x="10891231" y="1665279"/>
                </a:lnTo>
                <a:lnTo>
                  <a:pt x="10901401" y="1663816"/>
                </a:lnTo>
                <a:lnTo>
                  <a:pt x="10910492" y="1664308"/>
                </a:lnTo>
                <a:lnTo>
                  <a:pt x="10910881" y="1665099"/>
                </a:lnTo>
                <a:lnTo>
                  <a:pt x="10939879" y="1659914"/>
                </a:lnTo>
                <a:cubicBezTo>
                  <a:pt x="10971947" y="1650618"/>
                  <a:pt x="11004657" y="1646327"/>
                  <a:pt x="11048702" y="1643939"/>
                </a:cubicBezTo>
                <a:cubicBezTo>
                  <a:pt x="11024330" y="1648411"/>
                  <a:pt x="11038656" y="1652041"/>
                  <a:pt x="11047638" y="1657223"/>
                </a:cubicBezTo>
                <a:cubicBezTo>
                  <a:pt x="11050632" y="1658947"/>
                  <a:pt x="11055977" y="1657398"/>
                  <a:pt x="11058970" y="1659126"/>
                </a:cubicBezTo>
                <a:cubicBezTo>
                  <a:pt x="11058970" y="1659126"/>
                  <a:pt x="11056620" y="1662400"/>
                  <a:pt x="11051276" y="1663950"/>
                </a:cubicBezTo>
                <a:cubicBezTo>
                  <a:pt x="11051276" y="1663950"/>
                  <a:pt x="11051276" y="1663950"/>
                  <a:pt x="11045930" y="1665498"/>
                </a:cubicBezTo>
                <a:cubicBezTo>
                  <a:pt x="11056620" y="1662400"/>
                  <a:pt x="11049567" y="1672228"/>
                  <a:pt x="11032890" y="1671872"/>
                </a:cubicBezTo>
                <a:cubicBezTo>
                  <a:pt x="11032890" y="1671872"/>
                  <a:pt x="11032890" y="1671872"/>
                  <a:pt x="11032247" y="1666870"/>
                </a:cubicBezTo>
                <a:cubicBezTo>
                  <a:pt x="11029252" y="1665144"/>
                  <a:pt x="11023908" y="1666692"/>
                  <a:pt x="11023908" y="1666692"/>
                </a:cubicBezTo>
                <a:cubicBezTo>
                  <a:pt x="11023265" y="1661689"/>
                  <a:pt x="11026259" y="1663416"/>
                  <a:pt x="11031605" y="1661868"/>
                </a:cubicBezTo>
                <a:cubicBezTo>
                  <a:pt x="11031605" y="1661868"/>
                  <a:pt x="11031605" y="1661868"/>
                  <a:pt x="11036948" y="1660318"/>
                </a:cubicBezTo>
                <a:cubicBezTo>
                  <a:pt x="11017277" y="1658237"/>
                  <a:pt x="10979221" y="1664075"/>
                  <a:pt x="10974519" y="1670628"/>
                </a:cubicBezTo>
                <a:cubicBezTo>
                  <a:pt x="10955493" y="1673547"/>
                  <a:pt x="10936891" y="1674399"/>
                  <a:pt x="10920453" y="1675919"/>
                </a:cubicBezTo>
                <a:lnTo>
                  <a:pt x="10916626" y="1676787"/>
                </a:lnTo>
                <a:lnTo>
                  <a:pt x="10918037" y="1679653"/>
                </a:lnTo>
                <a:lnTo>
                  <a:pt x="10896774" y="1681287"/>
                </a:lnTo>
                <a:lnTo>
                  <a:pt x="10879379" y="1685229"/>
                </a:lnTo>
                <a:cubicBezTo>
                  <a:pt x="10867194" y="1687463"/>
                  <a:pt x="10863610" y="1686557"/>
                  <a:pt x="10860991" y="1685045"/>
                </a:cubicBezTo>
                <a:lnTo>
                  <a:pt x="10858319" y="1684240"/>
                </a:lnTo>
                <a:lnTo>
                  <a:pt x="10841273" y="1685549"/>
                </a:lnTo>
                <a:lnTo>
                  <a:pt x="10832782" y="1686938"/>
                </a:lnTo>
                <a:lnTo>
                  <a:pt x="10826864" y="1689098"/>
                </a:lnTo>
                <a:cubicBezTo>
                  <a:pt x="10822721" y="1691922"/>
                  <a:pt x="10819622" y="1694766"/>
                  <a:pt x="10811604" y="1697089"/>
                </a:cubicBezTo>
                <a:lnTo>
                  <a:pt x="10777118" y="1698666"/>
                </a:lnTo>
                <a:lnTo>
                  <a:pt x="10764185" y="1702344"/>
                </a:lnTo>
                <a:cubicBezTo>
                  <a:pt x="10708286" y="1718159"/>
                  <a:pt x="10653245" y="1733845"/>
                  <a:pt x="10637077" y="1740223"/>
                </a:cubicBezTo>
                <a:cubicBezTo>
                  <a:pt x="10614430" y="1751050"/>
                  <a:pt x="10585206" y="1756861"/>
                  <a:pt x="10556620" y="1760171"/>
                </a:cubicBezTo>
                <a:lnTo>
                  <a:pt x="10510758" y="1763134"/>
                </a:lnTo>
                <a:lnTo>
                  <a:pt x="10504382" y="1765376"/>
                </a:lnTo>
                <a:cubicBezTo>
                  <a:pt x="10507376" y="1767103"/>
                  <a:pt x="10521061" y="1765731"/>
                  <a:pt x="10516358" y="1772282"/>
                </a:cubicBezTo>
                <a:cubicBezTo>
                  <a:pt x="10503906" y="1777839"/>
                  <a:pt x="10493738" y="1780948"/>
                  <a:pt x="10484775" y="1782652"/>
                </a:cubicBezTo>
                <a:lnTo>
                  <a:pt x="10477546" y="1783233"/>
                </a:lnTo>
                <a:lnTo>
                  <a:pt x="10474758" y="1803787"/>
                </a:lnTo>
                <a:cubicBezTo>
                  <a:pt x="10468042" y="1811114"/>
                  <a:pt x="10468042" y="1811114"/>
                  <a:pt x="10448664" y="1814967"/>
                </a:cubicBezTo>
                <a:cubicBezTo>
                  <a:pt x="10442084" y="1803957"/>
                  <a:pt x="10448333" y="1802714"/>
                  <a:pt x="10428785" y="1800275"/>
                </a:cubicBezTo>
                <a:cubicBezTo>
                  <a:pt x="10422873" y="1814102"/>
                  <a:pt x="10416158" y="1821429"/>
                  <a:pt x="10410085" y="1829296"/>
                </a:cubicBezTo>
                <a:lnTo>
                  <a:pt x="10409747" y="1816711"/>
                </a:lnTo>
                <a:cubicBezTo>
                  <a:pt x="10415828" y="1809177"/>
                  <a:pt x="10415828" y="1809177"/>
                  <a:pt x="10422536" y="1801517"/>
                </a:cubicBezTo>
                <a:cubicBezTo>
                  <a:pt x="10363774" y="1813200"/>
                  <a:pt x="10304514" y="1806336"/>
                  <a:pt x="10260503" y="1852373"/>
                </a:cubicBezTo>
                <a:cubicBezTo>
                  <a:pt x="10253805" y="1860364"/>
                  <a:pt x="10253805" y="1860364"/>
                  <a:pt x="10254135" y="1872616"/>
                </a:cubicBezTo>
                <a:lnTo>
                  <a:pt x="10254723" y="1873001"/>
                </a:lnTo>
                <a:lnTo>
                  <a:pt x="10267569" y="1868110"/>
                </a:lnTo>
                <a:cubicBezTo>
                  <a:pt x="10276435" y="1865211"/>
                  <a:pt x="10284583" y="1863038"/>
                  <a:pt x="10294074" y="1860718"/>
                </a:cubicBezTo>
                <a:cubicBezTo>
                  <a:pt x="10310186" y="1858972"/>
                  <a:pt x="10329167" y="1854332"/>
                  <a:pt x="10358892" y="1848528"/>
                </a:cubicBezTo>
                <a:cubicBezTo>
                  <a:pt x="10361393" y="1850840"/>
                  <a:pt x="10368108" y="1850111"/>
                  <a:pt x="10376522" y="1848876"/>
                </a:cubicBezTo>
                <a:lnTo>
                  <a:pt x="10379418" y="1848595"/>
                </a:lnTo>
                <a:lnTo>
                  <a:pt x="10379572" y="1848554"/>
                </a:lnTo>
                <a:lnTo>
                  <a:pt x="10398939" y="1843507"/>
                </a:lnTo>
                <a:lnTo>
                  <a:pt x="10397921" y="1843006"/>
                </a:lnTo>
                <a:cubicBezTo>
                  <a:pt x="10398014" y="1841705"/>
                  <a:pt x="10400791" y="1840113"/>
                  <a:pt x="10407596" y="1838083"/>
                </a:cubicBezTo>
                <a:lnTo>
                  <a:pt x="10431642" y="1834987"/>
                </a:lnTo>
                <a:lnTo>
                  <a:pt x="10447549" y="1830842"/>
                </a:lnTo>
                <a:cubicBezTo>
                  <a:pt x="10467158" y="1826439"/>
                  <a:pt x="10482376" y="1824163"/>
                  <a:pt x="10489179" y="1825890"/>
                </a:cubicBezTo>
                <a:lnTo>
                  <a:pt x="10491356" y="1828085"/>
                </a:lnTo>
                <a:lnTo>
                  <a:pt x="10502057" y="1827119"/>
                </a:lnTo>
                <a:cubicBezTo>
                  <a:pt x="10511476" y="1826986"/>
                  <a:pt x="10519573" y="1827882"/>
                  <a:pt x="10525386" y="1830481"/>
                </a:cubicBezTo>
                <a:cubicBezTo>
                  <a:pt x="10558348" y="1816580"/>
                  <a:pt x="10598444" y="1814814"/>
                  <a:pt x="10638175" y="1818254"/>
                </a:cubicBezTo>
                <a:cubicBezTo>
                  <a:pt x="10641044" y="1815361"/>
                  <a:pt x="10641044" y="1815361"/>
                  <a:pt x="10641044" y="1815361"/>
                </a:cubicBezTo>
                <a:cubicBezTo>
                  <a:pt x="10641044" y="1815361"/>
                  <a:pt x="10643546" y="1817672"/>
                  <a:pt x="10643546" y="1817672"/>
                </a:cubicBezTo>
                <a:cubicBezTo>
                  <a:pt x="10646414" y="1814779"/>
                  <a:pt x="10654287" y="1816508"/>
                  <a:pt x="10654287" y="1816508"/>
                </a:cubicBezTo>
                <a:cubicBezTo>
                  <a:pt x="10659657" y="1815927"/>
                  <a:pt x="10656788" y="1818818"/>
                  <a:pt x="10651418" y="1819402"/>
                </a:cubicBezTo>
                <a:cubicBezTo>
                  <a:pt x="10648548" y="1822295"/>
                  <a:pt x="10648548" y="1822295"/>
                  <a:pt x="10646047" y="1819983"/>
                </a:cubicBezTo>
                <a:cubicBezTo>
                  <a:pt x="10656421" y="1824022"/>
                  <a:pt x="10678273" y="1816490"/>
                  <a:pt x="10680405" y="1824004"/>
                </a:cubicBezTo>
                <a:cubicBezTo>
                  <a:pt x="10634570" y="1831555"/>
                  <a:pt x="10622358" y="1853537"/>
                  <a:pt x="10571885" y="1851260"/>
                </a:cubicBezTo>
                <a:cubicBezTo>
                  <a:pt x="10566884" y="1846638"/>
                  <a:pt x="10580494" y="1842580"/>
                  <a:pt x="10583364" y="1839687"/>
                </a:cubicBezTo>
                <a:cubicBezTo>
                  <a:pt x="10552573" y="1841735"/>
                  <a:pt x="10525902" y="1842043"/>
                  <a:pt x="10498471" y="1843726"/>
                </a:cubicBezTo>
                <a:lnTo>
                  <a:pt x="10495127" y="1844184"/>
                </a:lnTo>
                <a:lnTo>
                  <a:pt x="10489847" y="1850728"/>
                </a:lnTo>
                <a:cubicBezTo>
                  <a:pt x="10456715" y="1857314"/>
                  <a:pt x="10404036" y="1861459"/>
                  <a:pt x="10392042" y="1882822"/>
                </a:cubicBezTo>
                <a:cubicBezTo>
                  <a:pt x="10404544" y="1880336"/>
                  <a:pt x="10404544" y="1880336"/>
                  <a:pt x="10411590" y="1885261"/>
                </a:cubicBezTo>
                <a:cubicBezTo>
                  <a:pt x="10398461" y="1887871"/>
                  <a:pt x="10398461" y="1887871"/>
                  <a:pt x="10392371" y="1895075"/>
                </a:cubicBezTo>
                <a:cubicBezTo>
                  <a:pt x="10398790" y="1900125"/>
                  <a:pt x="10393208" y="1926205"/>
                  <a:pt x="10399460" y="1924962"/>
                </a:cubicBezTo>
                <a:lnTo>
                  <a:pt x="10418118" y="1938770"/>
                </a:lnTo>
                <a:lnTo>
                  <a:pt x="10432912" y="1938066"/>
                </a:lnTo>
                <a:lnTo>
                  <a:pt x="10458187" y="1938421"/>
                </a:lnTo>
                <a:lnTo>
                  <a:pt x="10524101" y="1925185"/>
                </a:lnTo>
                <a:cubicBezTo>
                  <a:pt x="10532484" y="1925120"/>
                  <a:pt x="10535546" y="1926751"/>
                  <a:pt x="10543927" y="1926687"/>
                </a:cubicBezTo>
                <a:cubicBezTo>
                  <a:pt x="10566017" y="1924867"/>
                  <a:pt x="10611649" y="1912954"/>
                  <a:pt x="10626156" y="1916150"/>
                </a:cubicBezTo>
                <a:cubicBezTo>
                  <a:pt x="10625354" y="1911198"/>
                  <a:pt x="10627613" y="1907875"/>
                  <a:pt x="10639059" y="1909441"/>
                </a:cubicBezTo>
                <a:cubicBezTo>
                  <a:pt x="10644379" y="1907748"/>
                  <a:pt x="10675653" y="1910817"/>
                  <a:pt x="10677913" y="1907494"/>
                </a:cubicBezTo>
                <a:cubicBezTo>
                  <a:pt x="10672592" y="1909186"/>
                  <a:pt x="10674850" y="1905865"/>
                  <a:pt x="10671788" y="1904236"/>
                </a:cubicBezTo>
                <a:lnTo>
                  <a:pt x="10701476" y="1902661"/>
                </a:lnTo>
                <a:lnTo>
                  <a:pt x="10706952" y="1913804"/>
                </a:lnTo>
                <a:lnTo>
                  <a:pt x="10690161" y="1914012"/>
                </a:lnTo>
                <a:cubicBezTo>
                  <a:pt x="10670406" y="1921601"/>
                  <a:pt x="10649285" y="1925063"/>
                  <a:pt x="10626733" y="1928334"/>
                </a:cubicBezTo>
                <a:lnTo>
                  <a:pt x="10566091" y="1939404"/>
                </a:lnTo>
                <a:lnTo>
                  <a:pt x="10556978" y="1938158"/>
                </a:lnTo>
                <a:cubicBezTo>
                  <a:pt x="10556978" y="1938158"/>
                  <a:pt x="10556978" y="1938158"/>
                  <a:pt x="10554719" y="1941480"/>
                </a:cubicBezTo>
                <a:lnTo>
                  <a:pt x="10566091" y="1939404"/>
                </a:lnTo>
                <a:lnTo>
                  <a:pt x="10568424" y="1939724"/>
                </a:lnTo>
                <a:cubicBezTo>
                  <a:pt x="10569227" y="1944675"/>
                  <a:pt x="10563906" y="1946369"/>
                  <a:pt x="10560845" y="1944740"/>
                </a:cubicBezTo>
                <a:cubicBezTo>
                  <a:pt x="10558585" y="1948063"/>
                  <a:pt x="10558585" y="1948063"/>
                  <a:pt x="10558585" y="1948063"/>
                </a:cubicBezTo>
                <a:cubicBezTo>
                  <a:pt x="10605823" y="1946050"/>
                  <a:pt x="10663703" y="1940656"/>
                  <a:pt x="10707076" y="1932065"/>
                </a:cubicBezTo>
                <a:lnTo>
                  <a:pt x="10716167" y="1932554"/>
                </a:lnTo>
                <a:lnTo>
                  <a:pt x="10723710" y="1947902"/>
                </a:lnTo>
                <a:lnTo>
                  <a:pt x="10646947" y="1953798"/>
                </a:lnTo>
                <a:cubicBezTo>
                  <a:pt x="10604966" y="1958041"/>
                  <a:pt x="10566715" y="1963701"/>
                  <a:pt x="10529064" y="1973075"/>
                </a:cubicBezTo>
                <a:cubicBezTo>
                  <a:pt x="10503915" y="1973265"/>
                  <a:pt x="10468122" y="1976843"/>
                  <a:pt x="10446837" y="1983613"/>
                </a:cubicBezTo>
                <a:cubicBezTo>
                  <a:pt x="10464406" y="1988440"/>
                  <a:pt x="10443120" y="1995211"/>
                  <a:pt x="10446986" y="2001792"/>
                </a:cubicBezTo>
                <a:cubicBezTo>
                  <a:pt x="10436343" y="2005177"/>
                  <a:pt x="10435541" y="2000226"/>
                  <a:pt x="10421836" y="2001982"/>
                </a:cubicBezTo>
                <a:cubicBezTo>
                  <a:pt x="10402811" y="2005432"/>
                  <a:pt x="10443120" y="1995211"/>
                  <a:pt x="10423293" y="1993707"/>
                </a:cubicBezTo>
                <a:lnTo>
                  <a:pt x="10420136" y="1994397"/>
                </a:lnTo>
                <a:lnTo>
                  <a:pt x="10411340" y="2001630"/>
                </a:lnTo>
                <a:cubicBezTo>
                  <a:pt x="10406521" y="2006459"/>
                  <a:pt x="10401802" y="2012057"/>
                  <a:pt x="10395718" y="2019593"/>
                </a:cubicBezTo>
                <a:lnTo>
                  <a:pt x="10395221" y="2001048"/>
                </a:lnTo>
                <a:cubicBezTo>
                  <a:pt x="10372404" y="2005584"/>
                  <a:pt x="10352909" y="2010958"/>
                  <a:pt x="10334992" y="2013688"/>
                </a:cubicBezTo>
                <a:lnTo>
                  <a:pt x="10318988" y="2014721"/>
                </a:lnTo>
                <a:lnTo>
                  <a:pt x="10279470" y="2021239"/>
                </a:lnTo>
                <a:cubicBezTo>
                  <a:pt x="10262048" y="2034592"/>
                  <a:pt x="10232380" y="2041426"/>
                  <a:pt x="10205774" y="2049892"/>
                </a:cubicBezTo>
                <a:lnTo>
                  <a:pt x="10156640" y="2063979"/>
                </a:lnTo>
                <a:lnTo>
                  <a:pt x="10155049" y="2067438"/>
                </a:lnTo>
                <a:cubicBezTo>
                  <a:pt x="10200682" y="2058366"/>
                  <a:pt x="10220231" y="2060804"/>
                  <a:pt x="10253066" y="2066595"/>
                </a:cubicBezTo>
                <a:lnTo>
                  <a:pt x="10253573" y="2085474"/>
                </a:lnTo>
                <a:cubicBezTo>
                  <a:pt x="10227318" y="2090692"/>
                  <a:pt x="10221069" y="2091934"/>
                  <a:pt x="10208101" y="2100505"/>
                </a:cubicBezTo>
                <a:lnTo>
                  <a:pt x="10208269" y="2106798"/>
                </a:lnTo>
                <a:cubicBezTo>
                  <a:pt x="10235023" y="2120122"/>
                  <a:pt x="10254741" y="2128855"/>
                  <a:pt x="10293667" y="2127442"/>
                </a:cubicBezTo>
                <a:cubicBezTo>
                  <a:pt x="10300374" y="2119784"/>
                  <a:pt x="10306286" y="2105956"/>
                  <a:pt x="10306125" y="2099995"/>
                </a:cubicBezTo>
                <a:lnTo>
                  <a:pt x="10306286" y="2105956"/>
                </a:lnTo>
                <a:cubicBezTo>
                  <a:pt x="10326173" y="2120980"/>
                  <a:pt x="10353096" y="2140597"/>
                  <a:pt x="10385771" y="2140428"/>
                </a:cubicBezTo>
                <a:cubicBezTo>
                  <a:pt x="10391853" y="2132892"/>
                  <a:pt x="10411231" y="2129040"/>
                  <a:pt x="10431235" y="2125063"/>
                </a:cubicBezTo>
                <a:lnTo>
                  <a:pt x="10431735" y="2143608"/>
                </a:lnTo>
                <a:cubicBezTo>
                  <a:pt x="10451113" y="2139757"/>
                  <a:pt x="10444068" y="2134831"/>
                  <a:pt x="10444575" y="2153708"/>
                </a:cubicBezTo>
                <a:cubicBezTo>
                  <a:pt x="10477082" y="2147245"/>
                  <a:pt x="10530046" y="2130389"/>
                  <a:pt x="10556175" y="2143841"/>
                </a:cubicBezTo>
                <a:cubicBezTo>
                  <a:pt x="10556264" y="2147151"/>
                  <a:pt x="10556309" y="2148807"/>
                  <a:pt x="10557154" y="2151011"/>
                </a:cubicBezTo>
                <a:lnTo>
                  <a:pt x="10558222" y="2152944"/>
                </a:lnTo>
                <a:lnTo>
                  <a:pt x="10569741" y="2153001"/>
                </a:lnTo>
                <a:cubicBezTo>
                  <a:pt x="10591591" y="2153399"/>
                  <a:pt x="10613987" y="2152438"/>
                  <a:pt x="10643683" y="2145211"/>
                </a:cubicBezTo>
                <a:cubicBezTo>
                  <a:pt x="10645745" y="2149607"/>
                  <a:pt x="10657747" y="2148317"/>
                  <a:pt x="10661263" y="2149096"/>
                </a:cubicBezTo>
                <a:cubicBezTo>
                  <a:pt x="10686716" y="2142899"/>
                  <a:pt x="10717749" y="2141878"/>
                  <a:pt x="10748781" y="2140856"/>
                </a:cubicBezTo>
                <a:cubicBezTo>
                  <a:pt x="10769267" y="2137504"/>
                  <a:pt x="10788299" y="2137768"/>
                  <a:pt x="10805879" y="2141656"/>
                </a:cubicBezTo>
                <a:cubicBezTo>
                  <a:pt x="10812911" y="2143209"/>
                  <a:pt x="10816426" y="2143988"/>
                  <a:pt x="10823458" y="2145540"/>
                </a:cubicBezTo>
                <a:cubicBezTo>
                  <a:pt x="10822005" y="2149161"/>
                  <a:pt x="10822005" y="2149161"/>
                  <a:pt x="10822005" y="2149161"/>
                </a:cubicBezTo>
                <a:cubicBezTo>
                  <a:pt x="10812067" y="2154845"/>
                  <a:pt x="10796550" y="2155357"/>
                  <a:pt x="10778973" y="2151471"/>
                </a:cubicBezTo>
                <a:cubicBezTo>
                  <a:pt x="10759939" y="2151204"/>
                  <a:pt x="10740907" y="2150937"/>
                  <a:pt x="10727454" y="2155846"/>
                </a:cubicBezTo>
                <a:cubicBezTo>
                  <a:pt x="10716906" y="2153514"/>
                  <a:pt x="10709873" y="2151961"/>
                  <a:pt x="10699327" y="2149628"/>
                </a:cubicBezTo>
                <a:cubicBezTo>
                  <a:pt x="10663326" y="2153491"/>
                  <a:pt x="10651325" y="2154780"/>
                  <a:pt x="10618837" y="2159421"/>
                </a:cubicBezTo>
                <a:cubicBezTo>
                  <a:pt x="10625260" y="2152958"/>
                  <a:pt x="10603323" y="2159934"/>
                  <a:pt x="10592774" y="2157600"/>
                </a:cubicBezTo>
                <a:cubicBezTo>
                  <a:pt x="10584290" y="2159665"/>
                  <a:pt x="10569384" y="2168193"/>
                  <a:pt x="10586353" y="2164063"/>
                </a:cubicBezTo>
                <a:cubicBezTo>
                  <a:pt x="10571140" y="2168582"/>
                  <a:pt x="10553654" y="2171614"/>
                  <a:pt x="10535033" y="2173900"/>
                </a:cubicBezTo>
                <a:lnTo>
                  <a:pt x="10512012" y="2176027"/>
                </a:lnTo>
                <a:lnTo>
                  <a:pt x="10492318" y="2179257"/>
                </a:lnTo>
                <a:cubicBezTo>
                  <a:pt x="10468621" y="2183220"/>
                  <a:pt x="10445805" y="2187754"/>
                  <a:pt x="10433068" y="2193282"/>
                </a:cubicBezTo>
                <a:cubicBezTo>
                  <a:pt x="10419943" y="2195893"/>
                  <a:pt x="10407153" y="2211088"/>
                  <a:pt x="10394026" y="2213696"/>
                </a:cubicBezTo>
                <a:cubicBezTo>
                  <a:pt x="10368235" y="2212831"/>
                  <a:pt x="10341313" y="2193212"/>
                  <a:pt x="10303045" y="2219132"/>
                </a:cubicBezTo>
                <a:cubicBezTo>
                  <a:pt x="10290096" y="2228364"/>
                  <a:pt x="10277467" y="2249521"/>
                  <a:pt x="10258249" y="2259334"/>
                </a:cubicBezTo>
                <a:cubicBezTo>
                  <a:pt x="10213124" y="2287281"/>
                  <a:pt x="10154479" y="2279963"/>
                  <a:pt x="10101850" y="2309401"/>
                </a:cubicBezTo>
                <a:cubicBezTo>
                  <a:pt x="10091720" y="2283200"/>
                  <a:pt x="10063519" y="2281752"/>
                  <a:pt x="10025262" y="2287595"/>
                </a:cubicBezTo>
                <a:lnTo>
                  <a:pt x="9997310" y="2292754"/>
                </a:lnTo>
                <a:lnTo>
                  <a:pt x="10006347" y="2292988"/>
                </a:lnTo>
                <a:cubicBezTo>
                  <a:pt x="10012348" y="2292344"/>
                  <a:pt x="10016226" y="2292217"/>
                  <a:pt x="10008774" y="2296480"/>
                </a:cubicBezTo>
                <a:cubicBezTo>
                  <a:pt x="9998835" y="2302165"/>
                  <a:pt x="9988898" y="2307850"/>
                  <a:pt x="9975959" y="2313857"/>
                </a:cubicBezTo>
                <a:lnTo>
                  <a:pt x="9961397" y="2319389"/>
                </a:lnTo>
                <a:lnTo>
                  <a:pt x="9954160" y="2327147"/>
                </a:lnTo>
                <a:cubicBezTo>
                  <a:pt x="9917979" y="2349931"/>
                  <a:pt x="9862693" y="2349123"/>
                  <a:pt x="9788963" y="2359286"/>
                </a:cubicBezTo>
                <a:lnTo>
                  <a:pt x="9789125" y="2365246"/>
                </a:lnTo>
                <a:cubicBezTo>
                  <a:pt x="9792727" y="2370689"/>
                  <a:pt x="9796208" y="2371580"/>
                  <a:pt x="9797947" y="2372024"/>
                </a:cubicBezTo>
                <a:lnTo>
                  <a:pt x="9796693" y="2375210"/>
                </a:lnTo>
                <a:lnTo>
                  <a:pt x="9836451" y="2373320"/>
                </a:lnTo>
                <a:cubicBezTo>
                  <a:pt x="9856937" y="2369968"/>
                  <a:pt x="9875968" y="2370233"/>
                  <a:pt x="9893548" y="2374119"/>
                </a:cubicBezTo>
                <a:cubicBezTo>
                  <a:pt x="9900579" y="2375673"/>
                  <a:pt x="9904096" y="2376451"/>
                  <a:pt x="9911127" y="2378005"/>
                </a:cubicBezTo>
                <a:cubicBezTo>
                  <a:pt x="9909676" y="2381625"/>
                  <a:pt x="9909676" y="2381625"/>
                  <a:pt x="9909676" y="2381625"/>
                </a:cubicBezTo>
                <a:cubicBezTo>
                  <a:pt x="9899736" y="2387309"/>
                  <a:pt x="9884219" y="2387821"/>
                  <a:pt x="9866642" y="2383935"/>
                </a:cubicBezTo>
                <a:cubicBezTo>
                  <a:pt x="9847608" y="2383668"/>
                  <a:pt x="9828576" y="2383401"/>
                  <a:pt x="9815123" y="2388310"/>
                </a:cubicBezTo>
                <a:cubicBezTo>
                  <a:pt x="9804576" y="2385977"/>
                  <a:pt x="9797544" y="2384423"/>
                  <a:pt x="9786997" y="2382091"/>
                </a:cubicBezTo>
                <a:lnTo>
                  <a:pt x="9780955" y="2382761"/>
                </a:lnTo>
                <a:lnTo>
                  <a:pt x="9758356" y="2392506"/>
                </a:lnTo>
                <a:cubicBezTo>
                  <a:pt x="9744548" y="2396082"/>
                  <a:pt x="9731575" y="2398661"/>
                  <a:pt x="9725405" y="2402884"/>
                </a:cubicBezTo>
                <a:cubicBezTo>
                  <a:pt x="9731825" y="2407934"/>
                  <a:pt x="9731996" y="2414225"/>
                  <a:pt x="9738416" y="2419277"/>
                </a:cubicBezTo>
                <a:lnTo>
                  <a:pt x="9699659" y="2426980"/>
                </a:lnTo>
                <a:cubicBezTo>
                  <a:pt x="9693239" y="2421931"/>
                  <a:pt x="9693239" y="2421931"/>
                  <a:pt x="9673234" y="2425908"/>
                </a:cubicBezTo>
                <a:cubicBezTo>
                  <a:pt x="9667152" y="2433444"/>
                  <a:pt x="9667322" y="2439734"/>
                  <a:pt x="9654354" y="2448305"/>
                </a:cubicBezTo>
                <a:lnTo>
                  <a:pt x="9654523" y="2454597"/>
                </a:lnTo>
                <a:cubicBezTo>
                  <a:pt x="9693906" y="2446768"/>
                  <a:pt x="9700157" y="2445524"/>
                  <a:pt x="9701164" y="2482947"/>
                </a:cubicBezTo>
                <a:cubicBezTo>
                  <a:pt x="9695081" y="2490482"/>
                  <a:pt x="9695242" y="2496444"/>
                  <a:pt x="9695579" y="2509027"/>
                </a:cubicBezTo>
                <a:cubicBezTo>
                  <a:pt x="9728584" y="2521110"/>
                  <a:pt x="9741247" y="2524585"/>
                  <a:pt x="9793132" y="2514270"/>
                </a:cubicBezTo>
                <a:lnTo>
                  <a:pt x="9793808" y="2539439"/>
                </a:lnTo>
                <a:lnTo>
                  <a:pt x="9802927" y="2543130"/>
                </a:lnTo>
                <a:lnTo>
                  <a:pt x="9823025" y="2541214"/>
                </a:lnTo>
                <a:lnTo>
                  <a:pt x="9824161" y="2540953"/>
                </a:lnTo>
                <a:lnTo>
                  <a:pt x="9826406" y="2539284"/>
                </a:lnTo>
                <a:cubicBezTo>
                  <a:pt x="9828785" y="2537230"/>
                  <a:pt x="9830463" y="2535315"/>
                  <a:pt x="9833816" y="2531485"/>
                </a:cubicBezTo>
                <a:lnTo>
                  <a:pt x="9837108" y="2537980"/>
                </a:lnTo>
                <a:lnTo>
                  <a:pt x="9869773" y="2530487"/>
                </a:lnTo>
                <a:lnTo>
                  <a:pt x="9890443" y="2532679"/>
                </a:lnTo>
                <a:lnTo>
                  <a:pt x="9901936" y="2527183"/>
                </a:lnTo>
                <a:cubicBezTo>
                  <a:pt x="9908093" y="2524210"/>
                  <a:pt x="9912124" y="2522244"/>
                  <a:pt x="9912124" y="2522244"/>
                </a:cubicBezTo>
                <a:cubicBezTo>
                  <a:pt x="9924627" y="2519758"/>
                  <a:pt x="9958139" y="2550716"/>
                  <a:pt x="9984055" y="2532915"/>
                </a:cubicBezTo>
                <a:cubicBezTo>
                  <a:pt x="9997014" y="2524012"/>
                  <a:pt x="9989968" y="2519087"/>
                  <a:pt x="10002935" y="2510517"/>
                </a:cubicBezTo>
                <a:cubicBezTo>
                  <a:pt x="10010310" y="2527694"/>
                  <a:pt x="10016392" y="2520161"/>
                  <a:pt x="10022981" y="2531501"/>
                </a:cubicBezTo>
                <a:cubicBezTo>
                  <a:pt x="10042192" y="2521357"/>
                  <a:pt x="10062196" y="2517380"/>
                  <a:pt x="10081404" y="2507236"/>
                </a:cubicBezTo>
                <a:lnTo>
                  <a:pt x="10081912" y="2526112"/>
                </a:lnTo>
                <a:cubicBezTo>
                  <a:pt x="10091765" y="2530312"/>
                  <a:pt x="10099975" y="2531761"/>
                  <a:pt x="10107424" y="2534150"/>
                </a:cubicBezTo>
                <a:lnTo>
                  <a:pt x="10122532" y="2544021"/>
                </a:lnTo>
                <a:lnTo>
                  <a:pt x="10170637" y="2549581"/>
                </a:lnTo>
                <a:cubicBezTo>
                  <a:pt x="10177344" y="2551847"/>
                  <a:pt x="10180697" y="2552982"/>
                  <a:pt x="10187405" y="2555247"/>
                </a:cubicBezTo>
                <a:cubicBezTo>
                  <a:pt x="10185608" y="2558773"/>
                  <a:pt x="10185608" y="2558773"/>
                  <a:pt x="10185608" y="2558773"/>
                </a:cubicBezTo>
                <a:cubicBezTo>
                  <a:pt x="10175307" y="2563555"/>
                  <a:pt x="10160095" y="2562543"/>
                  <a:pt x="10143330" y="2556873"/>
                </a:cubicBezTo>
                <a:cubicBezTo>
                  <a:pt x="10134048" y="2555801"/>
                  <a:pt x="10124764" y="2554728"/>
                  <a:pt x="10116097" y="2554379"/>
                </a:cubicBezTo>
                <a:lnTo>
                  <a:pt x="10113230" y="2554604"/>
                </a:lnTo>
                <a:lnTo>
                  <a:pt x="10073784" y="2572226"/>
                </a:lnTo>
                <a:cubicBezTo>
                  <a:pt x="10027039" y="2602087"/>
                  <a:pt x="10000235" y="2643811"/>
                  <a:pt x="9960980" y="2656360"/>
                </a:cubicBezTo>
                <a:cubicBezTo>
                  <a:pt x="9935509" y="2667416"/>
                  <a:pt x="9915641" y="2653053"/>
                  <a:pt x="9902336" y="2649041"/>
                </a:cubicBezTo>
                <a:cubicBezTo>
                  <a:pt x="9869670" y="2649541"/>
                  <a:pt x="9851466" y="2697107"/>
                  <a:pt x="9818454" y="2684693"/>
                </a:cubicBezTo>
                <a:lnTo>
                  <a:pt x="9817945" y="2665818"/>
                </a:lnTo>
                <a:cubicBezTo>
                  <a:pt x="9771197" y="2656799"/>
                  <a:pt x="9687296" y="2691789"/>
                  <a:pt x="9647915" y="2699619"/>
                </a:cubicBezTo>
                <a:lnTo>
                  <a:pt x="9648583" y="2724456"/>
                </a:lnTo>
                <a:cubicBezTo>
                  <a:pt x="9622952" y="2729552"/>
                  <a:pt x="9577667" y="2751538"/>
                  <a:pt x="9558618" y="2767644"/>
                </a:cubicBezTo>
                <a:cubicBezTo>
                  <a:pt x="9552081" y="2781595"/>
                  <a:pt x="9552241" y="2787556"/>
                  <a:pt x="9533192" y="2803662"/>
                </a:cubicBezTo>
                <a:lnTo>
                  <a:pt x="9514314" y="2811984"/>
                </a:lnTo>
                <a:lnTo>
                  <a:pt x="9519933" y="2812011"/>
                </a:lnTo>
                <a:cubicBezTo>
                  <a:pt x="9541784" y="2812409"/>
                  <a:pt x="9564180" y="2811448"/>
                  <a:pt x="9593876" y="2804220"/>
                </a:cubicBezTo>
                <a:cubicBezTo>
                  <a:pt x="9595938" y="2808618"/>
                  <a:pt x="9607940" y="2807328"/>
                  <a:pt x="9611456" y="2808106"/>
                </a:cubicBezTo>
                <a:cubicBezTo>
                  <a:pt x="9636909" y="2801910"/>
                  <a:pt x="9667942" y="2800886"/>
                  <a:pt x="9698975" y="2799866"/>
                </a:cubicBezTo>
                <a:cubicBezTo>
                  <a:pt x="9719461" y="2796514"/>
                  <a:pt x="9738492" y="2796779"/>
                  <a:pt x="9756072" y="2800666"/>
                </a:cubicBezTo>
                <a:cubicBezTo>
                  <a:pt x="9763102" y="2802220"/>
                  <a:pt x="9766619" y="2802998"/>
                  <a:pt x="9773651" y="2804551"/>
                </a:cubicBezTo>
                <a:cubicBezTo>
                  <a:pt x="9772198" y="2808171"/>
                  <a:pt x="9772198" y="2808171"/>
                  <a:pt x="9772198" y="2808171"/>
                </a:cubicBezTo>
                <a:cubicBezTo>
                  <a:pt x="9762258" y="2813856"/>
                  <a:pt x="9746742" y="2814367"/>
                  <a:pt x="9729166" y="2810480"/>
                </a:cubicBezTo>
                <a:cubicBezTo>
                  <a:pt x="9710132" y="2810214"/>
                  <a:pt x="9691100" y="2809947"/>
                  <a:pt x="9677647" y="2814856"/>
                </a:cubicBezTo>
                <a:cubicBezTo>
                  <a:pt x="9667099" y="2812525"/>
                  <a:pt x="9660066" y="2810970"/>
                  <a:pt x="9649520" y="2808637"/>
                </a:cubicBezTo>
                <a:cubicBezTo>
                  <a:pt x="9613517" y="2812502"/>
                  <a:pt x="9601517" y="2813790"/>
                  <a:pt x="9569031" y="2818431"/>
                </a:cubicBezTo>
                <a:cubicBezTo>
                  <a:pt x="9575453" y="2811969"/>
                  <a:pt x="9553514" y="2818942"/>
                  <a:pt x="9542965" y="2816611"/>
                </a:cubicBezTo>
                <a:cubicBezTo>
                  <a:pt x="9534482" y="2818676"/>
                  <a:pt x="9519576" y="2827203"/>
                  <a:pt x="9536545" y="2823073"/>
                </a:cubicBezTo>
                <a:cubicBezTo>
                  <a:pt x="9506122" y="2832110"/>
                  <a:pt x="9466604" y="2835199"/>
                  <a:pt x="9427086" y="2838285"/>
                </a:cubicBezTo>
                <a:lnTo>
                  <a:pt x="9395913" y="2842738"/>
                </a:lnTo>
                <a:lnTo>
                  <a:pt x="9390385" y="2845036"/>
                </a:lnTo>
                <a:cubicBezTo>
                  <a:pt x="9390544" y="2850997"/>
                  <a:pt x="9390715" y="2857288"/>
                  <a:pt x="9384001" y="2864616"/>
                </a:cubicBezTo>
                <a:lnTo>
                  <a:pt x="9364624" y="2868469"/>
                </a:lnTo>
                <a:cubicBezTo>
                  <a:pt x="9364462" y="2862508"/>
                  <a:pt x="9344757" y="2854107"/>
                  <a:pt x="9344757" y="2854107"/>
                </a:cubicBezTo>
                <a:cubicBezTo>
                  <a:pt x="9325208" y="2851667"/>
                  <a:pt x="9325868" y="2876174"/>
                  <a:pt x="9305705" y="2874189"/>
                </a:cubicBezTo>
                <a:cubicBezTo>
                  <a:pt x="9305705" y="2874189"/>
                  <a:pt x="9301907" y="2864456"/>
                  <a:pt x="9286367" y="2864971"/>
                </a:cubicBezTo>
                <a:lnTo>
                  <a:pt x="9285913" y="2865078"/>
                </a:lnTo>
                <a:lnTo>
                  <a:pt x="9287939" y="2869353"/>
                </a:lnTo>
                <a:lnTo>
                  <a:pt x="9266552" y="2878001"/>
                </a:lnTo>
                <a:cubicBezTo>
                  <a:pt x="9265003" y="2879005"/>
                  <a:pt x="9263217" y="2880344"/>
                  <a:pt x="9261278" y="2881600"/>
                </a:cubicBezTo>
                <a:lnTo>
                  <a:pt x="9256679" y="2883891"/>
                </a:lnTo>
                <a:lnTo>
                  <a:pt x="9256513" y="2883852"/>
                </a:lnTo>
                <a:cubicBezTo>
                  <a:pt x="9256090" y="2883851"/>
                  <a:pt x="9255545" y="2884018"/>
                  <a:pt x="9255077" y="2884689"/>
                </a:cubicBezTo>
                <a:lnTo>
                  <a:pt x="9256679" y="2883891"/>
                </a:lnTo>
                <a:lnTo>
                  <a:pt x="9257245" y="2884025"/>
                </a:lnTo>
                <a:cubicBezTo>
                  <a:pt x="9257714" y="2883352"/>
                  <a:pt x="9258256" y="2883187"/>
                  <a:pt x="9258564" y="2883356"/>
                </a:cubicBezTo>
                <a:lnTo>
                  <a:pt x="9258528" y="2883939"/>
                </a:lnTo>
                <a:lnTo>
                  <a:pt x="9196380" y="2908764"/>
                </a:lnTo>
                <a:lnTo>
                  <a:pt x="9194972" y="2907333"/>
                </a:lnTo>
                <a:cubicBezTo>
                  <a:pt x="9176692" y="2913991"/>
                  <a:pt x="9165851" y="2917312"/>
                  <a:pt x="9147571" y="2923970"/>
                </a:cubicBezTo>
                <a:cubicBezTo>
                  <a:pt x="9142000" y="2924620"/>
                  <a:pt x="9138599" y="2924605"/>
                  <a:pt x="9134263" y="2925933"/>
                </a:cubicBezTo>
                <a:cubicBezTo>
                  <a:pt x="9113816" y="2933255"/>
                  <a:pt x="9092133" y="2939897"/>
                  <a:pt x="9070152" y="2944518"/>
                </a:cubicBezTo>
                <a:cubicBezTo>
                  <a:pt x="9059777" y="2947167"/>
                  <a:pt x="9049638" y="2949481"/>
                  <a:pt x="9039536" y="2952048"/>
                </a:cubicBezTo>
                <a:lnTo>
                  <a:pt x="9011372" y="2960431"/>
                </a:lnTo>
                <a:lnTo>
                  <a:pt x="9011310" y="2960430"/>
                </a:lnTo>
                <a:cubicBezTo>
                  <a:pt x="9011310" y="2960430"/>
                  <a:pt x="9011310" y="2960430"/>
                  <a:pt x="9009142" y="2961095"/>
                </a:cubicBezTo>
                <a:lnTo>
                  <a:pt x="9011372" y="2960431"/>
                </a:lnTo>
                <a:lnTo>
                  <a:pt x="9014713" y="2960445"/>
                </a:lnTo>
                <a:cubicBezTo>
                  <a:pt x="9013779" y="2961788"/>
                  <a:pt x="9012846" y="2963131"/>
                  <a:pt x="9009443" y="2963117"/>
                </a:cubicBezTo>
                <a:cubicBezTo>
                  <a:pt x="9009443" y="2963117"/>
                  <a:pt x="9007275" y="2963781"/>
                  <a:pt x="9007275" y="2963781"/>
                </a:cubicBezTo>
                <a:cubicBezTo>
                  <a:pt x="9006340" y="2965125"/>
                  <a:pt x="9007575" y="2965803"/>
                  <a:pt x="9008510" y="2964461"/>
                </a:cubicBezTo>
                <a:cubicBezTo>
                  <a:pt x="9023986" y="2961834"/>
                  <a:pt x="9046603" y="2953847"/>
                  <a:pt x="9065482" y="2951234"/>
                </a:cubicBezTo>
                <a:cubicBezTo>
                  <a:pt x="9067016" y="2953936"/>
                  <a:pt x="9069185" y="2953271"/>
                  <a:pt x="9063916" y="2955943"/>
                </a:cubicBezTo>
                <a:cubicBezTo>
                  <a:pt x="9061445" y="2954586"/>
                  <a:pt x="9054940" y="2956578"/>
                  <a:pt x="9048439" y="2958572"/>
                </a:cubicBezTo>
                <a:cubicBezTo>
                  <a:pt x="9049038" y="2962615"/>
                  <a:pt x="9034195" y="2961877"/>
                  <a:pt x="9024287" y="2963856"/>
                </a:cubicBezTo>
                <a:cubicBezTo>
                  <a:pt x="8997970" y="2969805"/>
                  <a:pt x="8969783" y="2978440"/>
                  <a:pt x="8941931" y="2981688"/>
                </a:cubicBezTo>
                <a:cubicBezTo>
                  <a:pt x="8938527" y="2981673"/>
                  <a:pt x="8937292" y="2980993"/>
                  <a:pt x="8933891" y="2980979"/>
                </a:cubicBezTo>
                <a:cubicBezTo>
                  <a:pt x="8924917" y="2981614"/>
                  <a:pt x="8906339" y="2986248"/>
                  <a:pt x="8900466" y="2984877"/>
                </a:cubicBezTo>
                <a:cubicBezTo>
                  <a:pt x="8900768" y="2986897"/>
                  <a:pt x="8899833" y="2988243"/>
                  <a:pt x="8895197" y="2987548"/>
                </a:cubicBezTo>
                <a:lnTo>
                  <a:pt x="8887397" y="2987593"/>
                </a:lnTo>
                <a:lnTo>
                  <a:pt x="8875338" y="2992173"/>
                </a:lnTo>
                <a:lnTo>
                  <a:pt x="8877094" y="2989710"/>
                </a:lnTo>
                <a:lnTo>
                  <a:pt x="8869831" y="2990009"/>
                </a:lnTo>
                <a:lnTo>
                  <a:pt x="8867893" y="2985918"/>
                </a:lnTo>
                <a:lnTo>
                  <a:pt x="8864410" y="2986888"/>
                </a:lnTo>
                <a:lnTo>
                  <a:pt x="8862519" y="2982403"/>
                </a:lnTo>
                <a:lnTo>
                  <a:pt x="8859212" y="2984669"/>
                </a:lnTo>
                <a:lnTo>
                  <a:pt x="8832411" y="2996285"/>
                </a:lnTo>
                <a:lnTo>
                  <a:pt x="8831034" y="2986774"/>
                </a:lnTo>
                <a:lnTo>
                  <a:pt x="8820917" y="2990791"/>
                </a:lnTo>
                <a:cubicBezTo>
                  <a:pt x="8808646" y="2993230"/>
                  <a:pt x="8795394" y="2991121"/>
                  <a:pt x="8778886" y="2984913"/>
                </a:cubicBezTo>
                <a:lnTo>
                  <a:pt x="8779394" y="3003789"/>
                </a:lnTo>
                <a:cubicBezTo>
                  <a:pt x="8759390" y="3007766"/>
                  <a:pt x="8745934" y="2998124"/>
                  <a:pt x="8726378" y="2995352"/>
                </a:cubicBezTo>
                <a:cubicBezTo>
                  <a:pt x="8700587" y="2994486"/>
                  <a:pt x="8674832" y="3018251"/>
                  <a:pt x="8661706" y="3020861"/>
                </a:cubicBezTo>
                <a:cubicBezTo>
                  <a:pt x="8642495" y="3031005"/>
                  <a:pt x="8642166" y="3018751"/>
                  <a:pt x="8622608" y="3015981"/>
                </a:cubicBezTo>
                <a:cubicBezTo>
                  <a:pt x="8616866" y="3036101"/>
                  <a:pt x="8616866" y="3036101"/>
                  <a:pt x="8597020" y="3046039"/>
                </a:cubicBezTo>
                <a:cubicBezTo>
                  <a:pt x="8577153" y="3031679"/>
                  <a:pt x="8558104" y="3047782"/>
                  <a:pt x="8545314" y="3062977"/>
                </a:cubicBezTo>
                <a:lnTo>
                  <a:pt x="8544807" y="3044100"/>
                </a:lnTo>
                <a:cubicBezTo>
                  <a:pt x="8499343" y="3059465"/>
                  <a:pt x="8454493" y="3074373"/>
                  <a:pt x="8414488" y="3082326"/>
                </a:cubicBezTo>
                <a:cubicBezTo>
                  <a:pt x="8404383" y="3068854"/>
                  <a:pt x="8387960" y="3065875"/>
                  <a:pt x="8367582" y="3067555"/>
                </a:cubicBezTo>
                <a:lnTo>
                  <a:pt x="8303164" y="3079564"/>
                </a:lnTo>
                <a:lnTo>
                  <a:pt x="8306839" y="3087318"/>
                </a:lnTo>
                <a:lnTo>
                  <a:pt x="8285454" y="3095965"/>
                </a:lnTo>
                <a:cubicBezTo>
                  <a:pt x="8283901" y="3096970"/>
                  <a:pt x="8282119" y="3098308"/>
                  <a:pt x="8280178" y="3099564"/>
                </a:cubicBezTo>
                <a:lnTo>
                  <a:pt x="8275580" y="3101855"/>
                </a:lnTo>
                <a:lnTo>
                  <a:pt x="8275414" y="3101817"/>
                </a:lnTo>
                <a:cubicBezTo>
                  <a:pt x="8274989" y="3101815"/>
                  <a:pt x="8274446" y="3101981"/>
                  <a:pt x="8273980" y="3102653"/>
                </a:cubicBezTo>
                <a:lnTo>
                  <a:pt x="8275580" y="3101855"/>
                </a:lnTo>
                <a:lnTo>
                  <a:pt x="8276149" y="3101988"/>
                </a:lnTo>
                <a:cubicBezTo>
                  <a:pt x="8276614" y="3101317"/>
                  <a:pt x="8277159" y="3101150"/>
                  <a:pt x="8277466" y="3101319"/>
                </a:cubicBezTo>
                <a:lnTo>
                  <a:pt x="8277430" y="3101903"/>
                </a:lnTo>
                <a:lnTo>
                  <a:pt x="8215281" y="3126726"/>
                </a:lnTo>
                <a:lnTo>
                  <a:pt x="8213873" y="3125297"/>
                </a:lnTo>
                <a:cubicBezTo>
                  <a:pt x="8195593" y="3131954"/>
                  <a:pt x="8184751" y="3135275"/>
                  <a:pt x="8166474" y="3141933"/>
                </a:cubicBezTo>
                <a:cubicBezTo>
                  <a:pt x="8160902" y="3142583"/>
                  <a:pt x="8157502" y="3142567"/>
                  <a:pt x="8153164" y="3143896"/>
                </a:cubicBezTo>
                <a:cubicBezTo>
                  <a:pt x="8132717" y="3151219"/>
                  <a:pt x="8111035" y="3157860"/>
                  <a:pt x="8089053" y="3162480"/>
                </a:cubicBezTo>
                <a:cubicBezTo>
                  <a:pt x="8078679" y="3165131"/>
                  <a:pt x="8068540" y="3167445"/>
                  <a:pt x="8058436" y="3170011"/>
                </a:cubicBezTo>
                <a:lnTo>
                  <a:pt x="8030276" y="3178395"/>
                </a:lnTo>
                <a:lnTo>
                  <a:pt x="8030213" y="3178395"/>
                </a:lnTo>
                <a:cubicBezTo>
                  <a:pt x="8030213" y="3178395"/>
                  <a:pt x="8030213" y="3178395"/>
                  <a:pt x="8028044" y="3179058"/>
                </a:cubicBezTo>
                <a:lnTo>
                  <a:pt x="8030276" y="3178395"/>
                </a:lnTo>
                <a:lnTo>
                  <a:pt x="8033614" y="3178409"/>
                </a:lnTo>
                <a:cubicBezTo>
                  <a:pt x="8032680" y="3179752"/>
                  <a:pt x="8031747" y="3181095"/>
                  <a:pt x="8028345" y="3181081"/>
                </a:cubicBezTo>
                <a:cubicBezTo>
                  <a:pt x="8028345" y="3181081"/>
                  <a:pt x="8026176" y="3181746"/>
                  <a:pt x="8026176" y="3181746"/>
                </a:cubicBezTo>
                <a:cubicBezTo>
                  <a:pt x="8025244" y="3183088"/>
                  <a:pt x="8026477" y="3183768"/>
                  <a:pt x="8027411" y="3182425"/>
                </a:cubicBezTo>
                <a:cubicBezTo>
                  <a:pt x="8042889" y="3179796"/>
                  <a:pt x="8065504" y="3171811"/>
                  <a:pt x="8084383" y="3169197"/>
                </a:cubicBezTo>
                <a:cubicBezTo>
                  <a:pt x="8085918" y="3171898"/>
                  <a:pt x="8088087" y="3171235"/>
                  <a:pt x="8082816" y="3173907"/>
                </a:cubicBezTo>
                <a:cubicBezTo>
                  <a:pt x="8080347" y="3172549"/>
                  <a:pt x="8073844" y="3174543"/>
                  <a:pt x="8067339" y="3176535"/>
                </a:cubicBezTo>
                <a:cubicBezTo>
                  <a:pt x="8067940" y="3180579"/>
                  <a:pt x="8053096" y="3179841"/>
                  <a:pt x="8043189" y="3181819"/>
                </a:cubicBezTo>
                <a:cubicBezTo>
                  <a:pt x="8016870" y="3187768"/>
                  <a:pt x="7988684" y="3196404"/>
                  <a:pt x="7960833" y="3199652"/>
                </a:cubicBezTo>
                <a:cubicBezTo>
                  <a:pt x="7957429" y="3199636"/>
                  <a:pt x="7956195" y="3198957"/>
                  <a:pt x="7952793" y="3198941"/>
                </a:cubicBezTo>
                <a:cubicBezTo>
                  <a:pt x="7948305" y="3199259"/>
                  <a:pt x="7941418" y="3200576"/>
                  <a:pt x="7934917" y="3201643"/>
                </a:cubicBezTo>
                <a:lnTo>
                  <a:pt x="7930875" y="3201956"/>
                </a:lnTo>
                <a:lnTo>
                  <a:pt x="7882116" y="3219791"/>
                </a:lnTo>
                <a:cubicBezTo>
                  <a:pt x="7836812" y="3241116"/>
                  <a:pt x="7810185" y="3209121"/>
                  <a:pt x="7771131" y="3229203"/>
                </a:cubicBezTo>
                <a:cubicBezTo>
                  <a:pt x="7758173" y="3238106"/>
                  <a:pt x="7746170" y="3259135"/>
                  <a:pt x="7739464" y="3266795"/>
                </a:cubicBezTo>
                <a:cubicBezTo>
                  <a:pt x="7719458" y="3270771"/>
                  <a:pt x="7699911" y="3268332"/>
                  <a:pt x="7680534" y="3272184"/>
                </a:cubicBezTo>
                <a:cubicBezTo>
                  <a:pt x="7667404" y="3274794"/>
                  <a:pt x="7648702" y="3303816"/>
                  <a:pt x="7635576" y="3306425"/>
                </a:cubicBezTo>
                <a:cubicBezTo>
                  <a:pt x="7609321" y="3311644"/>
                  <a:pt x="7615690" y="3291401"/>
                  <a:pt x="7589437" y="3296621"/>
                </a:cubicBezTo>
                <a:cubicBezTo>
                  <a:pt x="7560447" y="3305378"/>
                  <a:pt x="7531263" y="3312680"/>
                  <a:pt x="7501158" y="3317873"/>
                </a:cubicBezTo>
                <a:lnTo>
                  <a:pt x="7484425" y="3319411"/>
                </a:lnTo>
                <a:lnTo>
                  <a:pt x="7457038" y="3327564"/>
                </a:lnTo>
                <a:lnTo>
                  <a:pt x="7456975" y="3327563"/>
                </a:lnTo>
                <a:cubicBezTo>
                  <a:pt x="7456975" y="3327563"/>
                  <a:pt x="7456975" y="3327563"/>
                  <a:pt x="7454806" y="3328227"/>
                </a:cubicBezTo>
                <a:lnTo>
                  <a:pt x="7457038" y="3327564"/>
                </a:lnTo>
                <a:lnTo>
                  <a:pt x="7460379" y="3327578"/>
                </a:lnTo>
                <a:cubicBezTo>
                  <a:pt x="7459443" y="3328922"/>
                  <a:pt x="7458509" y="3330265"/>
                  <a:pt x="7455106" y="3330250"/>
                </a:cubicBezTo>
                <a:cubicBezTo>
                  <a:pt x="7455106" y="3330250"/>
                  <a:pt x="7452939" y="3330914"/>
                  <a:pt x="7452939" y="3330914"/>
                </a:cubicBezTo>
                <a:cubicBezTo>
                  <a:pt x="7452004" y="3332259"/>
                  <a:pt x="7453238" y="3332937"/>
                  <a:pt x="7454173" y="3331593"/>
                </a:cubicBezTo>
                <a:cubicBezTo>
                  <a:pt x="7469650" y="3328967"/>
                  <a:pt x="7492267" y="3320980"/>
                  <a:pt x="7511147" y="3318367"/>
                </a:cubicBezTo>
                <a:cubicBezTo>
                  <a:pt x="7512680" y="3321068"/>
                  <a:pt x="7514848" y="3320405"/>
                  <a:pt x="7509578" y="3323075"/>
                </a:cubicBezTo>
                <a:cubicBezTo>
                  <a:pt x="7507110" y="3321718"/>
                  <a:pt x="7500605" y="3323711"/>
                  <a:pt x="7494102" y="3325703"/>
                </a:cubicBezTo>
                <a:cubicBezTo>
                  <a:pt x="7494701" y="3329749"/>
                  <a:pt x="7479858" y="3329010"/>
                  <a:pt x="7469951" y="3330987"/>
                </a:cubicBezTo>
                <a:cubicBezTo>
                  <a:pt x="7443634" y="3336938"/>
                  <a:pt x="7415446" y="3345572"/>
                  <a:pt x="7387594" y="3348820"/>
                </a:cubicBezTo>
                <a:cubicBezTo>
                  <a:pt x="7384191" y="3348806"/>
                  <a:pt x="7382956" y="3348127"/>
                  <a:pt x="7379553" y="3348112"/>
                </a:cubicBezTo>
                <a:cubicBezTo>
                  <a:pt x="7370581" y="3348746"/>
                  <a:pt x="7352002" y="3353382"/>
                  <a:pt x="7346131" y="3352008"/>
                </a:cubicBezTo>
                <a:cubicBezTo>
                  <a:pt x="7346431" y="3354031"/>
                  <a:pt x="7345498" y="3355373"/>
                  <a:pt x="7340861" y="3354680"/>
                </a:cubicBezTo>
                <a:cubicBezTo>
                  <a:pt x="7338693" y="3355344"/>
                  <a:pt x="7326018" y="3353942"/>
                  <a:pt x="7325082" y="3355285"/>
                </a:cubicBezTo>
                <a:cubicBezTo>
                  <a:pt x="7327252" y="3354621"/>
                  <a:pt x="7326317" y="3355964"/>
                  <a:pt x="7327552" y="3356643"/>
                </a:cubicBezTo>
                <a:lnTo>
                  <a:pt x="7315495" y="3357141"/>
                </a:lnTo>
                <a:lnTo>
                  <a:pt x="7313329" y="3352573"/>
                </a:lnTo>
                <a:lnTo>
                  <a:pt x="7320145" y="3352569"/>
                </a:lnTo>
                <a:cubicBezTo>
                  <a:pt x="7328202" y="3349572"/>
                  <a:pt x="7336790" y="3348262"/>
                  <a:pt x="7345959" y="3347039"/>
                </a:cubicBezTo>
                <a:lnTo>
                  <a:pt x="7370626" y="3342820"/>
                </a:lnTo>
                <a:lnTo>
                  <a:pt x="7374317" y="3343373"/>
                </a:lnTo>
                <a:cubicBezTo>
                  <a:pt x="7374317" y="3343373"/>
                  <a:pt x="7374317" y="3343373"/>
                  <a:pt x="7375251" y="3342029"/>
                </a:cubicBezTo>
                <a:lnTo>
                  <a:pt x="7370626" y="3342820"/>
                </a:lnTo>
                <a:lnTo>
                  <a:pt x="7369680" y="3342680"/>
                </a:lnTo>
                <a:cubicBezTo>
                  <a:pt x="7369380" y="3340657"/>
                  <a:pt x="7371549" y="3339993"/>
                  <a:pt x="7372783" y="3340671"/>
                </a:cubicBezTo>
                <a:cubicBezTo>
                  <a:pt x="7373717" y="3339328"/>
                  <a:pt x="7373717" y="3339328"/>
                  <a:pt x="7373717" y="3339328"/>
                </a:cubicBezTo>
                <a:cubicBezTo>
                  <a:pt x="7354535" y="3339919"/>
                  <a:pt x="7331019" y="3341838"/>
                  <a:pt x="7313373" y="3345129"/>
                </a:cubicBezTo>
                <a:lnTo>
                  <a:pt x="7309686" y="3344886"/>
                </a:lnTo>
                <a:lnTo>
                  <a:pt x="7306705" y="3338593"/>
                </a:lnTo>
                <a:lnTo>
                  <a:pt x="7313312" y="3338163"/>
                </a:lnTo>
                <a:lnTo>
                  <a:pt x="7308716" y="3327456"/>
                </a:lnTo>
                <a:cubicBezTo>
                  <a:pt x="7295418" y="3323776"/>
                  <a:pt x="7224665" y="3356819"/>
                  <a:pt x="7185907" y="3364523"/>
                </a:cubicBezTo>
                <a:cubicBezTo>
                  <a:pt x="7186068" y="3370485"/>
                  <a:pt x="7186397" y="3382737"/>
                  <a:pt x="7179699" y="3390728"/>
                </a:cubicBezTo>
                <a:cubicBezTo>
                  <a:pt x="7199078" y="3386875"/>
                  <a:pt x="7219082" y="3382900"/>
                  <a:pt x="7231754" y="3386706"/>
                </a:cubicBezTo>
                <a:cubicBezTo>
                  <a:pt x="7219411" y="3395153"/>
                  <a:pt x="7219750" y="3407737"/>
                  <a:pt x="7206952" y="3422600"/>
                </a:cubicBezTo>
                <a:cubicBezTo>
                  <a:pt x="7193994" y="3431500"/>
                  <a:pt x="7167737" y="3436719"/>
                  <a:pt x="7161827" y="3450546"/>
                </a:cubicBezTo>
                <a:cubicBezTo>
                  <a:pt x="7168236" y="3455265"/>
                  <a:pt x="7168236" y="3455265"/>
                  <a:pt x="7181534" y="3458949"/>
                </a:cubicBezTo>
                <a:cubicBezTo>
                  <a:pt x="7194492" y="3450046"/>
                  <a:pt x="7200584" y="3442843"/>
                  <a:pt x="7220587" y="3438865"/>
                </a:cubicBezTo>
                <a:cubicBezTo>
                  <a:pt x="7227168" y="3449876"/>
                  <a:pt x="7220746" y="3444827"/>
                  <a:pt x="7240296" y="3447267"/>
                </a:cubicBezTo>
                <a:cubicBezTo>
                  <a:pt x="7259175" y="3424868"/>
                  <a:pt x="7311057" y="3414554"/>
                  <a:pt x="7343563" y="3408092"/>
                </a:cubicBezTo>
                <a:lnTo>
                  <a:pt x="7344062" y="3426636"/>
                </a:lnTo>
                <a:lnTo>
                  <a:pt x="7350937" y="3425270"/>
                </a:lnTo>
                <a:cubicBezTo>
                  <a:pt x="7402450" y="3377740"/>
                  <a:pt x="7694380" y="3319704"/>
                  <a:pt x="7760844" y="3337454"/>
                </a:cubicBezTo>
                <a:cubicBezTo>
                  <a:pt x="7761184" y="3350038"/>
                  <a:pt x="7952924" y="3305595"/>
                  <a:pt x="7960139" y="3316812"/>
                </a:cubicBezTo>
                <a:cubicBezTo>
                  <a:pt x="7940695" y="3329916"/>
                  <a:pt x="7828074" y="3361731"/>
                  <a:pt x="7756366" y="3380122"/>
                </a:cubicBezTo>
                <a:lnTo>
                  <a:pt x="7736183" y="3384960"/>
                </a:lnTo>
                <a:lnTo>
                  <a:pt x="7736180" y="3384974"/>
                </a:lnTo>
                <a:lnTo>
                  <a:pt x="7674033" y="3409797"/>
                </a:lnTo>
                <a:lnTo>
                  <a:pt x="7672622" y="3408367"/>
                </a:lnTo>
                <a:cubicBezTo>
                  <a:pt x="7654344" y="3415026"/>
                  <a:pt x="7643505" y="3418347"/>
                  <a:pt x="7625224" y="3425004"/>
                </a:cubicBezTo>
                <a:cubicBezTo>
                  <a:pt x="7619653" y="3425653"/>
                  <a:pt x="7616253" y="3425640"/>
                  <a:pt x="7611916" y="3426968"/>
                </a:cubicBezTo>
                <a:cubicBezTo>
                  <a:pt x="7591468" y="3434290"/>
                  <a:pt x="7569787" y="3440931"/>
                  <a:pt x="7547805" y="3445552"/>
                </a:cubicBezTo>
                <a:cubicBezTo>
                  <a:pt x="7537430" y="3448203"/>
                  <a:pt x="7527290" y="3450516"/>
                  <a:pt x="7517188" y="3453082"/>
                </a:cubicBezTo>
                <a:lnTo>
                  <a:pt x="7489026" y="3461465"/>
                </a:lnTo>
                <a:lnTo>
                  <a:pt x="7488963" y="3461466"/>
                </a:lnTo>
                <a:cubicBezTo>
                  <a:pt x="7488963" y="3461466"/>
                  <a:pt x="7488963" y="3461466"/>
                  <a:pt x="7486796" y="3462130"/>
                </a:cubicBezTo>
                <a:lnTo>
                  <a:pt x="7489026" y="3461465"/>
                </a:lnTo>
                <a:lnTo>
                  <a:pt x="7492366" y="3461481"/>
                </a:lnTo>
                <a:cubicBezTo>
                  <a:pt x="7491431" y="3462824"/>
                  <a:pt x="7490498" y="3464168"/>
                  <a:pt x="7487096" y="3464153"/>
                </a:cubicBezTo>
                <a:cubicBezTo>
                  <a:pt x="7487096" y="3464153"/>
                  <a:pt x="7484927" y="3464816"/>
                  <a:pt x="7484927" y="3464816"/>
                </a:cubicBezTo>
                <a:cubicBezTo>
                  <a:pt x="7483993" y="3466160"/>
                  <a:pt x="7485228" y="3466838"/>
                  <a:pt x="7486160" y="3465496"/>
                </a:cubicBezTo>
                <a:cubicBezTo>
                  <a:pt x="7501639" y="3462868"/>
                  <a:pt x="7524255" y="3454882"/>
                  <a:pt x="7543135" y="3452270"/>
                </a:cubicBezTo>
                <a:cubicBezTo>
                  <a:pt x="7544669" y="3454970"/>
                  <a:pt x="7546837" y="3454306"/>
                  <a:pt x="7541567" y="3456978"/>
                </a:cubicBezTo>
                <a:cubicBezTo>
                  <a:pt x="7539099" y="3455620"/>
                  <a:pt x="7532594" y="3457613"/>
                  <a:pt x="7526089" y="3459606"/>
                </a:cubicBezTo>
                <a:cubicBezTo>
                  <a:pt x="7526689" y="3463650"/>
                  <a:pt x="7511846" y="3462912"/>
                  <a:pt x="7501940" y="3464889"/>
                </a:cubicBezTo>
                <a:cubicBezTo>
                  <a:pt x="7475623" y="3470839"/>
                  <a:pt x="7447437" y="3479474"/>
                  <a:pt x="7419583" y="3482723"/>
                </a:cubicBezTo>
                <a:cubicBezTo>
                  <a:pt x="7416180" y="3482708"/>
                  <a:pt x="7414946" y="3482028"/>
                  <a:pt x="7411544" y="3482015"/>
                </a:cubicBezTo>
                <a:cubicBezTo>
                  <a:pt x="7402571" y="3482648"/>
                  <a:pt x="7383991" y="3487283"/>
                  <a:pt x="7378120" y="3485910"/>
                </a:cubicBezTo>
                <a:cubicBezTo>
                  <a:pt x="7378420" y="3487932"/>
                  <a:pt x="7377486" y="3489277"/>
                  <a:pt x="7372851" y="3488583"/>
                </a:cubicBezTo>
                <a:lnTo>
                  <a:pt x="7368145" y="3488610"/>
                </a:lnTo>
                <a:lnTo>
                  <a:pt x="7350778" y="3493645"/>
                </a:lnTo>
                <a:cubicBezTo>
                  <a:pt x="7340404" y="3496293"/>
                  <a:pt x="7330263" y="3498607"/>
                  <a:pt x="7320161" y="3501173"/>
                </a:cubicBezTo>
                <a:lnTo>
                  <a:pt x="7292000" y="3509557"/>
                </a:lnTo>
                <a:lnTo>
                  <a:pt x="7291937" y="3509557"/>
                </a:lnTo>
                <a:cubicBezTo>
                  <a:pt x="7291937" y="3509557"/>
                  <a:pt x="7291937" y="3509557"/>
                  <a:pt x="7289768" y="3510222"/>
                </a:cubicBezTo>
                <a:lnTo>
                  <a:pt x="7292000" y="3509557"/>
                </a:lnTo>
                <a:lnTo>
                  <a:pt x="7295340" y="3509572"/>
                </a:lnTo>
                <a:cubicBezTo>
                  <a:pt x="7294406" y="3510915"/>
                  <a:pt x="7293471" y="3512259"/>
                  <a:pt x="7290068" y="3512245"/>
                </a:cubicBezTo>
                <a:cubicBezTo>
                  <a:pt x="7290068" y="3512245"/>
                  <a:pt x="7287899" y="3512908"/>
                  <a:pt x="7287899" y="3512908"/>
                </a:cubicBezTo>
                <a:cubicBezTo>
                  <a:pt x="7286966" y="3514251"/>
                  <a:pt x="7288202" y="3514930"/>
                  <a:pt x="7289135" y="3513587"/>
                </a:cubicBezTo>
                <a:cubicBezTo>
                  <a:pt x="7304613" y="3510959"/>
                  <a:pt x="7327228" y="3502974"/>
                  <a:pt x="7346108" y="3500362"/>
                </a:cubicBezTo>
                <a:cubicBezTo>
                  <a:pt x="7347643" y="3503062"/>
                  <a:pt x="7349811" y="3502398"/>
                  <a:pt x="7344539" y="3505070"/>
                </a:cubicBezTo>
                <a:cubicBezTo>
                  <a:pt x="7342072" y="3503711"/>
                  <a:pt x="7335568" y="3505705"/>
                  <a:pt x="7329064" y="3507699"/>
                </a:cubicBezTo>
                <a:cubicBezTo>
                  <a:pt x="7329664" y="3511742"/>
                  <a:pt x="7314819" y="3511003"/>
                  <a:pt x="7304913" y="3512982"/>
                </a:cubicBezTo>
                <a:cubicBezTo>
                  <a:pt x="7278596" y="3518930"/>
                  <a:pt x="7250412" y="3527566"/>
                  <a:pt x="7222557" y="3530813"/>
                </a:cubicBezTo>
                <a:cubicBezTo>
                  <a:pt x="7219156" y="3530799"/>
                  <a:pt x="7217923" y="3530120"/>
                  <a:pt x="7214520" y="3530104"/>
                </a:cubicBezTo>
                <a:lnTo>
                  <a:pt x="7205499" y="3531468"/>
                </a:lnTo>
                <a:lnTo>
                  <a:pt x="7138984" y="3565206"/>
                </a:lnTo>
                <a:cubicBezTo>
                  <a:pt x="7112261" y="3576345"/>
                  <a:pt x="7080611" y="3585384"/>
                  <a:pt x="7041688" y="3586964"/>
                </a:cubicBezTo>
                <a:cubicBezTo>
                  <a:pt x="7008388" y="3587257"/>
                  <a:pt x="6915947" y="3561688"/>
                  <a:pt x="6883608" y="3574441"/>
                </a:cubicBezTo>
                <a:cubicBezTo>
                  <a:pt x="6870659" y="3583674"/>
                  <a:pt x="6858648" y="3604374"/>
                  <a:pt x="6845687" y="3613276"/>
                </a:cubicBezTo>
                <a:cubicBezTo>
                  <a:pt x="6806476" y="3627398"/>
                  <a:pt x="6806137" y="3614813"/>
                  <a:pt x="6767719" y="3635103"/>
                </a:cubicBezTo>
                <a:cubicBezTo>
                  <a:pt x="6760968" y="3617801"/>
                  <a:pt x="6734207" y="3604143"/>
                  <a:pt x="6701701" y="3610606"/>
                </a:cubicBezTo>
                <a:cubicBezTo>
                  <a:pt x="6701879" y="3617228"/>
                  <a:pt x="6695627" y="3618472"/>
                  <a:pt x="6688285" y="3625923"/>
                </a:cubicBezTo>
                <a:cubicBezTo>
                  <a:pt x="6687280" y="3588501"/>
                  <a:pt x="6674652" y="3609658"/>
                  <a:pt x="6667572" y="3580101"/>
                </a:cubicBezTo>
                <a:cubicBezTo>
                  <a:pt x="6661151" y="3575052"/>
                  <a:pt x="6680192" y="3558615"/>
                  <a:pt x="6686275" y="3551081"/>
                </a:cubicBezTo>
                <a:cubicBezTo>
                  <a:pt x="6686113" y="3545119"/>
                  <a:pt x="6679694" y="3540070"/>
                  <a:pt x="6685445" y="3520282"/>
                </a:cubicBezTo>
                <a:cubicBezTo>
                  <a:pt x="6672147" y="3516600"/>
                  <a:pt x="6659647" y="3519085"/>
                  <a:pt x="6646517" y="3521695"/>
                </a:cubicBezTo>
                <a:cubicBezTo>
                  <a:pt x="6642910" y="3516086"/>
                  <a:pt x="6641107" y="3513281"/>
                  <a:pt x="6640164" y="3510347"/>
                </a:cubicBezTo>
                <a:lnTo>
                  <a:pt x="6639088" y="3499371"/>
                </a:lnTo>
                <a:lnTo>
                  <a:pt x="6622814" y="3500323"/>
                </a:lnTo>
                <a:lnTo>
                  <a:pt x="6593372" y="3494565"/>
                </a:lnTo>
                <a:lnTo>
                  <a:pt x="6592793" y="3495054"/>
                </a:lnTo>
                <a:lnTo>
                  <a:pt x="6593202" y="3494532"/>
                </a:lnTo>
                <a:lnTo>
                  <a:pt x="6590664" y="3494036"/>
                </a:lnTo>
                <a:cubicBezTo>
                  <a:pt x="6572837" y="3485572"/>
                  <a:pt x="6554391" y="3487806"/>
                  <a:pt x="6537275" y="3498732"/>
                </a:cubicBezTo>
                <a:cubicBezTo>
                  <a:pt x="6518210" y="3511666"/>
                  <a:pt x="6503454" y="3513453"/>
                  <a:pt x="6489727" y="3497409"/>
                </a:cubicBezTo>
                <a:cubicBezTo>
                  <a:pt x="6465757" y="3468440"/>
                  <a:pt x="6421692" y="3470236"/>
                  <a:pt x="6393621" y="3448847"/>
                </a:cubicBezTo>
                <a:cubicBezTo>
                  <a:pt x="6342496" y="3414313"/>
                  <a:pt x="6263076" y="3425704"/>
                  <a:pt x="6224461" y="3364867"/>
                </a:cubicBezTo>
                <a:cubicBezTo>
                  <a:pt x="6221989" y="3407662"/>
                  <a:pt x="6249443" y="3439750"/>
                  <a:pt x="6292684" y="3452219"/>
                </a:cubicBezTo>
                <a:cubicBezTo>
                  <a:pt x="6326804" y="3464023"/>
                  <a:pt x="6358976" y="3477832"/>
                  <a:pt x="6390944" y="3495209"/>
                </a:cubicBezTo>
                <a:cubicBezTo>
                  <a:pt x="6399858" y="3499441"/>
                  <a:pt x="6408978" y="3500107"/>
                  <a:pt x="6406205" y="3516379"/>
                </a:cubicBezTo>
                <a:cubicBezTo>
                  <a:pt x="6367984" y="3512155"/>
                  <a:pt x="6336018" y="3494778"/>
                  <a:pt x="6301898" y="3482976"/>
                </a:cubicBezTo>
                <a:cubicBezTo>
                  <a:pt x="6304145" y="3507493"/>
                  <a:pt x="6307628" y="3510613"/>
                  <a:pt x="6327404" y="3517070"/>
                </a:cubicBezTo>
                <a:cubicBezTo>
                  <a:pt x="6338265" y="3519296"/>
                  <a:pt x="6347180" y="3523528"/>
                  <a:pt x="6358041" y="3525754"/>
                </a:cubicBezTo>
                <a:cubicBezTo>
                  <a:pt x="6368903" y="3527980"/>
                  <a:pt x="6376075" y="3530652"/>
                  <a:pt x="6371768" y="3541798"/>
                </a:cubicBezTo>
                <a:cubicBezTo>
                  <a:pt x="6367255" y="3556510"/>
                  <a:pt x="6358340" y="3552278"/>
                  <a:pt x="6350962" y="3553172"/>
                </a:cubicBezTo>
                <a:cubicBezTo>
                  <a:pt x="6341842" y="3552505"/>
                  <a:pt x="6332928" y="3548273"/>
                  <a:pt x="6319501" y="3558752"/>
                </a:cubicBezTo>
                <a:cubicBezTo>
                  <a:pt x="6363865" y="3583480"/>
                  <a:pt x="6390701" y="3626268"/>
                  <a:pt x="6445215" y="3633830"/>
                </a:cubicBezTo>
                <a:cubicBezTo>
                  <a:pt x="6497986" y="3639833"/>
                  <a:pt x="6527388" y="3669914"/>
                  <a:pt x="6546227" y="3724294"/>
                </a:cubicBezTo>
                <a:lnTo>
                  <a:pt x="6533317" y="3720203"/>
                </a:lnTo>
                <a:lnTo>
                  <a:pt x="6532381" y="3723551"/>
                </a:lnTo>
                <a:lnTo>
                  <a:pt x="6512436" y="3718153"/>
                </a:lnTo>
                <a:cubicBezTo>
                  <a:pt x="6510745" y="3718098"/>
                  <a:pt x="6508680" y="3718203"/>
                  <a:pt x="6506565" y="3718135"/>
                </a:cubicBezTo>
                <a:lnTo>
                  <a:pt x="6501996" y="3717362"/>
                </a:lnTo>
                <a:lnTo>
                  <a:pt x="6501908" y="3717225"/>
                </a:lnTo>
                <a:cubicBezTo>
                  <a:pt x="6501625" y="3716962"/>
                  <a:pt x="6501153" y="3716777"/>
                  <a:pt x="6500404" y="3717092"/>
                </a:cubicBezTo>
                <a:lnTo>
                  <a:pt x="6501996" y="3717362"/>
                </a:lnTo>
                <a:lnTo>
                  <a:pt x="6502289" y="3717830"/>
                </a:lnTo>
                <a:cubicBezTo>
                  <a:pt x="6503037" y="3717516"/>
                  <a:pt x="6503509" y="3717699"/>
                  <a:pt x="6503606" y="3718041"/>
                </a:cubicBezTo>
                <a:lnTo>
                  <a:pt x="6503203" y="3718543"/>
                </a:lnTo>
                <a:lnTo>
                  <a:pt x="6445439" y="3702581"/>
                </a:lnTo>
                <a:lnTo>
                  <a:pt x="6445426" y="3700431"/>
                </a:lnTo>
                <a:cubicBezTo>
                  <a:pt x="6428854" y="3695161"/>
                  <a:pt x="6419434" y="3691475"/>
                  <a:pt x="6402862" y="3686202"/>
                </a:cubicBezTo>
                <a:cubicBezTo>
                  <a:pt x="6398710" y="3683360"/>
                  <a:pt x="6396442" y="3681254"/>
                  <a:pt x="6392672" y="3679779"/>
                </a:cubicBezTo>
                <a:cubicBezTo>
                  <a:pt x="6374217" y="3673769"/>
                  <a:pt x="6355377" y="3666392"/>
                  <a:pt x="6337650" y="3657020"/>
                </a:cubicBezTo>
                <a:cubicBezTo>
                  <a:pt x="6328979" y="3653016"/>
                  <a:pt x="6320682" y="3648855"/>
                  <a:pt x="6312247" y="3644945"/>
                </a:cubicBezTo>
                <a:lnTo>
                  <a:pt x="6287936" y="3635145"/>
                </a:lnTo>
                <a:lnTo>
                  <a:pt x="6287893" y="3635105"/>
                </a:lnTo>
                <a:cubicBezTo>
                  <a:pt x="6287893" y="3635105"/>
                  <a:pt x="6287893" y="3635105"/>
                  <a:pt x="6286010" y="3634367"/>
                </a:cubicBezTo>
                <a:lnTo>
                  <a:pt x="6287936" y="3635145"/>
                </a:lnTo>
                <a:lnTo>
                  <a:pt x="6290164" y="3637211"/>
                </a:lnTo>
                <a:cubicBezTo>
                  <a:pt x="6288664" y="3637841"/>
                  <a:pt x="6287167" y="3638471"/>
                  <a:pt x="6284896" y="3636365"/>
                </a:cubicBezTo>
                <a:cubicBezTo>
                  <a:pt x="6284896" y="3636365"/>
                  <a:pt x="6283012" y="3635627"/>
                  <a:pt x="6283012" y="3635627"/>
                </a:cubicBezTo>
                <a:cubicBezTo>
                  <a:pt x="6281514" y="3636257"/>
                  <a:pt x="6281901" y="3637625"/>
                  <a:pt x="6283398" y="3636995"/>
                </a:cubicBezTo>
                <a:cubicBezTo>
                  <a:pt x="6295473" y="3644155"/>
                  <a:pt x="6315813" y="3650903"/>
                  <a:pt x="6330159" y="3660169"/>
                </a:cubicBezTo>
                <a:cubicBezTo>
                  <a:pt x="6329429" y="3663534"/>
                  <a:pt x="6331315" y="3664271"/>
                  <a:pt x="6326045" y="3663426"/>
                </a:cubicBezTo>
                <a:cubicBezTo>
                  <a:pt x="6325276" y="3660690"/>
                  <a:pt x="6319623" y="3658478"/>
                  <a:pt x="6313971" y="3656265"/>
                </a:cubicBezTo>
                <a:cubicBezTo>
                  <a:pt x="6311746" y="3660261"/>
                  <a:pt x="6302283" y="3650471"/>
                  <a:pt x="6294361" y="3646154"/>
                </a:cubicBezTo>
                <a:cubicBezTo>
                  <a:pt x="6272866" y="3635305"/>
                  <a:pt x="6248371" y="3625714"/>
                  <a:pt x="6227605" y="3611500"/>
                </a:cubicBezTo>
                <a:cubicBezTo>
                  <a:pt x="6225334" y="3609394"/>
                  <a:pt x="6224951" y="3608028"/>
                  <a:pt x="6222679" y="3605922"/>
                </a:cubicBezTo>
                <a:cubicBezTo>
                  <a:pt x="6216257" y="3600974"/>
                  <a:pt x="6200798" y="3593706"/>
                  <a:pt x="6197760" y="3588865"/>
                </a:cubicBezTo>
                <a:cubicBezTo>
                  <a:pt x="6196645" y="3590861"/>
                  <a:pt x="6195148" y="3591492"/>
                  <a:pt x="6192492" y="3588019"/>
                </a:cubicBezTo>
                <a:cubicBezTo>
                  <a:pt x="6190608" y="3587282"/>
                  <a:pt x="6183028" y="3578232"/>
                  <a:pt x="6181530" y="3578860"/>
                </a:cubicBezTo>
                <a:cubicBezTo>
                  <a:pt x="6183414" y="3579600"/>
                  <a:pt x="6181915" y="3580228"/>
                  <a:pt x="6182302" y="3581596"/>
                </a:cubicBezTo>
                <a:lnTo>
                  <a:pt x="6173901" y="3574631"/>
                </a:lnTo>
                <a:lnTo>
                  <a:pt x="6174076" y="3574005"/>
                </a:lnTo>
                <a:lnTo>
                  <a:pt x="6127970" y="3554146"/>
                </a:lnTo>
                <a:cubicBezTo>
                  <a:pt x="6127970" y="3554146"/>
                  <a:pt x="6127970" y="3554146"/>
                  <a:pt x="6127975" y="3555625"/>
                </a:cubicBezTo>
                <a:cubicBezTo>
                  <a:pt x="6129524" y="3555351"/>
                  <a:pt x="6131074" y="3556557"/>
                  <a:pt x="6129531" y="3558311"/>
                </a:cubicBezTo>
                <a:lnTo>
                  <a:pt x="6128584" y="3558175"/>
                </a:lnTo>
                <a:lnTo>
                  <a:pt x="6124877" y="3556171"/>
                </a:lnTo>
                <a:cubicBezTo>
                  <a:pt x="6124883" y="3557654"/>
                  <a:pt x="6124883" y="3557654"/>
                  <a:pt x="6124883" y="3557654"/>
                </a:cubicBezTo>
                <a:lnTo>
                  <a:pt x="6128584" y="3558175"/>
                </a:lnTo>
                <a:lnTo>
                  <a:pt x="6148340" y="3568865"/>
                </a:lnTo>
                <a:cubicBezTo>
                  <a:pt x="6155901" y="3572526"/>
                  <a:pt x="6162880" y="3576105"/>
                  <a:pt x="6168317" y="3581066"/>
                </a:cubicBezTo>
                <a:lnTo>
                  <a:pt x="6174505" y="3582963"/>
                </a:lnTo>
                <a:lnTo>
                  <a:pt x="6169667" y="3586511"/>
                </a:lnTo>
                <a:lnTo>
                  <a:pt x="6159027" y="3582707"/>
                </a:lnTo>
                <a:cubicBezTo>
                  <a:pt x="6160575" y="3582433"/>
                  <a:pt x="6160571" y="3580954"/>
                  <a:pt x="6162123" y="3582161"/>
                </a:cubicBezTo>
                <a:cubicBezTo>
                  <a:pt x="6162120" y="3580681"/>
                  <a:pt x="6149723" y="3578431"/>
                  <a:pt x="6148170" y="3577224"/>
                </a:cubicBezTo>
                <a:cubicBezTo>
                  <a:pt x="6143522" y="3576567"/>
                  <a:pt x="6143518" y="3575085"/>
                  <a:pt x="6145062" y="3573333"/>
                </a:cubicBezTo>
                <a:cubicBezTo>
                  <a:pt x="6138865" y="3572947"/>
                  <a:pt x="6124899" y="3563571"/>
                  <a:pt x="6117147" y="3560501"/>
                </a:cubicBezTo>
                <a:cubicBezTo>
                  <a:pt x="6114045" y="3559568"/>
                  <a:pt x="6112498" y="3559841"/>
                  <a:pt x="6109398" y="3558910"/>
                </a:cubicBezTo>
                <a:cubicBezTo>
                  <a:pt x="6086134" y="3548218"/>
                  <a:pt x="6065957" y="3532538"/>
                  <a:pt x="6045787" y="3519818"/>
                </a:cubicBezTo>
                <a:cubicBezTo>
                  <a:pt x="6038031" y="3515265"/>
                  <a:pt x="6024080" y="3511810"/>
                  <a:pt x="6027169" y="3508304"/>
                </a:cubicBezTo>
                <a:cubicBezTo>
                  <a:pt x="6022512" y="3504684"/>
                  <a:pt x="6017855" y="3501065"/>
                  <a:pt x="6014760" y="3501612"/>
                </a:cubicBezTo>
                <a:cubicBezTo>
                  <a:pt x="6011651" y="3497720"/>
                  <a:pt x="6013202" y="3498926"/>
                  <a:pt x="6016296" y="3496901"/>
                </a:cubicBezTo>
                <a:lnTo>
                  <a:pt x="6030064" y="3505490"/>
                </a:lnTo>
                <a:lnTo>
                  <a:pt x="6013081" y="3487118"/>
                </a:lnTo>
                <a:lnTo>
                  <a:pt x="5969712" y="3454795"/>
                </a:lnTo>
                <a:cubicBezTo>
                  <a:pt x="5966608" y="3452382"/>
                  <a:pt x="5963509" y="3451451"/>
                  <a:pt x="5958856" y="3449312"/>
                </a:cubicBezTo>
                <a:cubicBezTo>
                  <a:pt x="5952645" y="3443747"/>
                  <a:pt x="5947598" y="3439457"/>
                  <a:pt x="5942553" y="3435167"/>
                </a:cubicBezTo>
                <a:lnTo>
                  <a:pt x="5933336" y="3427171"/>
                </a:lnTo>
                <a:lnTo>
                  <a:pt x="5922455" y="3424466"/>
                </a:lnTo>
                <a:cubicBezTo>
                  <a:pt x="5894889" y="3426035"/>
                  <a:pt x="5872044" y="3409324"/>
                  <a:pt x="5848990" y="3396180"/>
                </a:cubicBezTo>
                <a:cubicBezTo>
                  <a:pt x="5840076" y="3391948"/>
                  <a:pt x="5828297" y="3373897"/>
                  <a:pt x="5819477" y="3399755"/>
                </a:cubicBezTo>
                <a:cubicBezTo>
                  <a:pt x="5813016" y="3416474"/>
                  <a:pt x="5782473" y="3437881"/>
                  <a:pt x="5812698" y="3453697"/>
                </a:cubicBezTo>
                <a:cubicBezTo>
                  <a:pt x="5823560" y="3455922"/>
                  <a:pt x="5830526" y="3462162"/>
                  <a:pt x="5837287" y="3471966"/>
                </a:cubicBezTo>
                <a:cubicBezTo>
                  <a:pt x="5852550" y="3493136"/>
                  <a:pt x="5854385" y="3524785"/>
                  <a:pt x="5871595" y="3543950"/>
                </a:cubicBezTo>
                <a:cubicBezTo>
                  <a:pt x="5883196" y="3557152"/>
                  <a:pt x="5905752" y="3559068"/>
                  <a:pt x="5921101" y="3569825"/>
                </a:cubicBezTo>
                <a:lnTo>
                  <a:pt x="5931267" y="3581794"/>
                </a:lnTo>
                <a:lnTo>
                  <a:pt x="5941239" y="3585805"/>
                </a:lnTo>
                <a:cubicBezTo>
                  <a:pt x="5951046" y="3590861"/>
                  <a:pt x="5960853" y="3595918"/>
                  <a:pt x="5969885" y="3598239"/>
                </a:cubicBezTo>
                <a:cubicBezTo>
                  <a:pt x="5962348" y="3595288"/>
                  <a:pt x="5963464" y="3593291"/>
                  <a:pt x="5961579" y="3592553"/>
                </a:cubicBezTo>
                <a:cubicBezTo>
                  <a:pt x="5964961" y="3592660"/>
                  <a:pt x="5964576" y="3591293"/>
                  <a:pt x="5966074" y="3590663"/>
                </a:cubicBezTo>
                <a:cubicBezTo>
                  <a:pt x="5975879" y="3595719"/>
                  <a:pt x="5978877" y="3594459"/>
                  <a:pt x="5988295" y="3598147"/>
                </a:cubicBezTo>
                <a:cubicBezTo>
                  <a:pt x="5988682" y="3599515"/>
                  <a:pt x="5989069" y="3600882"/>
                  <a:pt x="5990952" y="3601620"/>
                </a:cubicBezTo>
                <a:cubicBezTo>
                  <a:pt x="5988341" y="3604248"/>
                  <a:pt x="5983074" y="3603401"/>
                  <a:pt x="5985729" y="3606875"/>
                </a:cubicBezTo>
                <a:cubicBezTo>
                  <a:pt x="5996648" y="3609933"/>
                  <a:pt x="6003798" y="3611516"/>
                  <a:pt x="6013218" y="3615205"/>
                </a:cubicBezTo>
                <a:cubicBezTo>
                  <a:pt x="6020757" y="3618155"/>
                  <a:pt x="6029790" y="3620475"/>
                  <a:pt x="6043363" y="3627007"/>
                </a:cubicBezTo>
                <a:cubicBezTo>
                  <a:pt x="6043363" y="3627007"/>
                  <a:pt x="6042252" y="3629003"/>
                  <a:pt x="6044135" y="3629743"/>
                </a:cubicBezTo>
                <a:cubicBezTo>
                  <a:pt x="6056552" y="3632172"/>
                  <a:pt x="6053170" y="3632062"/>
                  <a:pt x="6063701" y="3633753"/>
                </a:cubicBezTo>
                <a:cubicBezTo>
                  <a:pt x="6067471" y="3635228"/>
                  <a:pt x="6071237" y="3636703"/>
                  <a:pt x="6076890" y="3638916"/>
                </a:cubicBezTo>
                <a:cubicBezTo>
                  <a:pt x="6089672" y="3639663"/>
                  <a:pt x="6101435" y="3642749"/>
                  <a:pt x="6113719" y="3646188"/>
                </a:cubicBezTo>
                <a:lnTo>
                  <a:pt x="6130408" y="3650119"/>
                </a:lnTo>
                <a:lnTo>
                  <a:pt x="6127023" y="3662218"/>
                </a:lnTo>
                <a:lnTo>
                  <a:pt x="6107079" y="3656819"/>
                </a:lnTo>
                <a:cubicBezTo>
                  <a:pt x="6105387" y="3656765"/>
                  <a:pt x="6103323" y="3656869"/>
                  <a:pt x="6101207" y="3656803"/>
                </a:cubicBezTo>
                <a:lnTo>
                  <a:pt x="6096638" y="3656028"/>
                </a:lnTo>
                <a:lnTo>
                  <a:pt x="6096552" y="3655891"/>
                </a:lnTo>
                <a:cubicBezTo>
                  <a:pt x="6096267" y="3655629"/>
                  <a:pt x="6095795" y="3655444"/>
                  <a:pt x="6095047" y="3655759"/>
                </a:cubicBezTo>
                <a:lnTo>
                  <a:pt x="6096638" y="3656028"/>
                </a:lnTo>
                <a:lnTo>
                  <a:pt x="6096930" y="3656496"/>
                </a:lnTo>
                <a:cubicBezTo>
                  <a:pt x="6097681" y="3656182"/>
                  <a:pt x="6098153" y="3656366"/>
                  <a:pt x="6098247" y="3656707"/>
                </a:cubicBezTo>
                <a:lnTo>
                  <a:pt x="6097845" y="3657209"/>
                </a:lnTo>
                <a:lnTo>
                  <a:pt x="6040083" y="3641249"/>
                </a:lnTo>
                <a:lnTo>
                  <a:pt x="6040069" y="3639099"/>
                </a:lnTo>
                <a:cubicBezTo>
                  <a:pt x="6023497" y="3633829"/>
                  <a:pt x="6014077" y="3630141"/>
                  <a:pt x="5997507" y="3624869"/>
                </a:cubicBezTo>
                <a:cubicBezTo>
                  <a:pt x="5993354" y="3622027"/>
                  <a:pt x="5991083" y="3619921"/>
                  <a:pt x="5987315" y="3618445"/>
                </a:cubicBezTo>
                <a:cubicBezTo>
                  <a:pt x="5968861" y="3612437"/>
                  <a:pt x="5950020" y="3605060"/>
                  <a:pt x="5932293" y="3595687"/>
                </a:cubicBezTo>
                <a:lnTo>
                  <a:pt x="5923818" y="3591658"/>
                </a:lnTo>
                <a:lnTo>
                  <a:pt x="5914723" y="3590075"/>
                </a:lnTo>
                <a:lnTo>
                  <a:pt x="5877920" y="3575230"/>
                </a:lnTo>
                <a:lnTo>
                  <a:pt x="5878042" y="3575662"/>
                </a:lnTo>
                <a:cubicBezTo>
                  <a:pt x="5890116" y="3582823"/>
                  <a:pt x="5910455" y="3589569"/>
                  <a:pt x="5924801" y="3598835"/>
                </a:cubicBezTo>
                <a:cubicBezTo>
                  <a:pt x="5924073" y="3602201"/>
                  <a:pt x="5925957" y="3602939"/>
                  <a:pt x="5920689" y="3602092"/>
                </a:cubicBezTo>
                <a:cubicBezTo>
                  <a:pt x="5919919" y="3599357"/>
                  <a:pt x="5914267" y="3597145"/>
                  <a:pt x="5908615" y="3594933"/>
                </a:cubicBezTo>
                <a:cubicBezTo>
                  <a:pt x="5906388" y="3598926"/>
                  <a:pt x="5896924" y="3589138"/>
                  <a:pt x="5889004" y="3584821"/>
                </a:cubicBezTo>
                <a:lnTo>
                  <a:pt x="5845893" y="3562442"/>
                </a:lnTo>
                <a:lnTo>
                  <a:pt x="5778447" y="3539296"/>
                </a:lnTo>
                <a:cubicBezTo>
                  <a:pt x="5762362" y="3532392"/>
                  <a:pt x="5748016" y="3527046"/>
                  <a:pt x="5764215" y="3500295"/>
                </a:cubicBezTo>
                <a:cubicBezTo>
                  <a:pt x="5778054" y="3482682"/>
                  <a:pt x="5766068" y="3468198"/>
                  <a:pt x="5752136" y="3455720"/>
                </a:cubicBezTo>
                <a:cubicBezTo>
                  <a:pt x="5746911" y="3451041"/>
                  <a:pt x="5737792" y="3450374"/>
                  <a:pt x="5730824" y="3444137"/>
                </a:cubicBezTo>
                <a:lnTo>
                  <a:pt x="5725592" y="3429028"/>
                </a:lnTo>
                <a:lnTo>
                  <a:pt x="5671997" y="3420484"/>
                </a:lnTo>
                <a:cubicBezTo>
                  <a:pt x="5647000" y="3414481"/>
                  <a:pt x="5623338" y="3405661"/>
                  <a:pt x="5602350" y="3391212"/>
                </a:cubicBezTo>
                <a:cubicBezTo>
                  <a:pt x="5591532" y="3382833"/>
                  <a:pt x="5580716" y="3374453"/>
                  <a:pt x="5566767" y="3375121"/>
                </a:cubicBezTo>
                <a:lnTo>
                  <a:pt x="5531791" y="3373227"/>
                </a:lnTo>
                <a:lnTo>
                  <a:pt x="5520005" y="3375826"/>
                </a:lnTo>
                <a:cubicBezTo>
                  <a:pt x="5479783" y="3382468"/>
                  <a:pt x="5439305" y="3385601"/>
                  <a:pt x="5398724" y="3390516"/>
                </a:cubicBezTo>
                <a:cubicBezTo>
                  <a:pt x="5382123" y="3392527"/>
                  <a:pt x="5365264" y="3398996"/>
                  <a:pt x="5349073" y="3401843"/>
                </a:cubicBezTo>
                <a:lnTo>
                  <a:pt x="5331495" y="3402246"/>
                </a:lnTo>
                <a:lnTo>
                  <a:pt x="5348120" y="3412272"/>
                </a:lnTo>
                <a:cubicBezTo>
                  <a:pt x="5415295" y="3399693"/>
                  <a:pt x="5459247" y="3445823"/>
                  <a:pt x="5520153" y="3451338"/>
                </a:cubicBezTo>
                <a:cubicBezTo>
                  <a:pt x="5523332" y="3452591"/>
                  <a:pt x="5525862" y="3451533"/>
                  <a:pt x="5529039" y="3452786"/>
                </a:cubicBezTo>
                <a:cubicBezTo>
                  <a:pt x="5539856" y="3461166"/>
                  <a:pt x="5564578" y="3458578"/>
                  <a:pt x="5557067" y="3482351"/>
                </a:cubicBezTo>
                <a:cubicBezTo>
                  <a:pt x="5555190" y="3488294"/>
                  <a:pt x="5552472" y="3492492"/>
                  <a:pt x="5549195" y="3495474"/>
                </a:cubicBezTo>
                <a:lnTo>
                  <a:pt x="5544231" y="3498046"/>
                </a:lnTo>
                <a:lnTo>
                  <a:pt x="5549630" y="3498039"/>
                </a:lnTo>
                <a:lnTo>
                  <a:pt x="5544719" y="3504595"/>
                </a:lnTo>
                <a:lnTo>
                  <a:pt x="5540925" y="3505088"/>
                </a:lnTo>
                <a:lnTo>
                  <a:pt x="5505257" y="3503995"/>
                </a:lnTo>
                <a:lnTo>
                  <a:pt x="5482802" y="3504957"/>
                </a:lnTo>
                <a:lnTo>
                  <a:pt x="5484789" y="3506387"/>
                </a:lnTo>
                <a:lnTo>
                  <a:pt x="5483792" y="3506594"/>
                </a:lnTo>
                <a:lnTo>
                  <a:pt x="5479358" y="3506105"/>
                </a:lnTo>
                <a:cubicBezTo>
                  <a:pt x="5479897" y="3507399"/>
                  <a:pt x="5479897" y="3507399"/>
                  <a:pt x="5479897" y="3507399"/>
                </a:cubicBezTo>
                <a:lnTo>
                  <a:pt x="5483792" y="3506594"/>
                </a:lnTo>
                <a:lnTo>
                  <a:pt x="5507435" y="3509201"/>
                </a:lnTo>
                <a:cubicBezTo>
                  <a:pt x="5516327" y="3509823"/>
                  <a:pt x="5524609" y="3510570"/>
                  <a:pt x="5531842" y="3513057"/>
                </a:cubicBezTo>
                <a:lnTo>
                  <a:pt x="5538725" y="3512602"/>
                </a:lnTo>
                <a:lnTo>
                  <a:pt x="5535163" y="3517363"/>
                </a:lnTo>
                <a:lnTo>
                  <a:pt x="5523134" y="3517668"/>
                </a:lnTo>
                <a:cubicBezTo>
                  <a:pt x="5524585" y="3516900"/>
                  <a:pt x="5524046" y="3515604"/>
                  <a:pt x="5526037" y="3516132"/>
                </a:cubicBezTo>
                <a:cubicBezTo>
                  <a:pt x="5525498" y="3514837"/>
                  <a:pt x="5512272" y="3517103"/>
                  <a:pt x="5510282" y="3516577"/>
                </a:cubicBezTo>
                <a:cubicBezTo>
                  <a:pt x="5505391" y="3517588"/>
                  <a:pt x="5504851" y="3516295"/>
                  <a:pt x="5505765" y="3514232"/>
                </a:cubicBezTo>
                <a:cubicBezTo>
                  <a:pt x="5499421" y="3516012"/>
                  <a:pt x="5482052" y="3512577"/>
                  <a:pt x="5473179" y="3512535"/>
                </a:cubicBezTo>
                <a:cubicBezTo>
                  <a:pt x="5469738" y="3512781"/>
                  <a:pt x="5468287" y="3513548"/>
                  <a:pt x="5464847" y="3513791"/>
                </a:cubicBezTo>
                <a:cubicBezTo>
                  <a:pt x="5437692" y="3512379"/>
                  <a:pt x="5411824" y="3505545"/>
                  <a:pt x="5387032" y="3501301"/>
                </a:cubicBezTo>
                <a:cubicBezTo>
                  <a:pt x="5377623" y="3499968"/>
                  <a:pt x="5362407" y="3501709"/>
                  <a:pt x="5364232" y="3497582"/>
                </a:cubicBezTo>
                <a:cubicBezTo>
                  <a:pt x="5358264" y="3496006"/>
                  <a:pt x="5352293" y="3494429"/>
                  <a:pt x="5349391" y="3495966"/>
                </a:cubicBezTo>
                <a:cubicBezTo>
                  <a:pt x="5344872" y="3493620"/>
                  <a:pt x="5346863" y="3494146"/>
                  <a:pt x="5349228" y="3491315"/>
                </a:cubicBezTo>
                <a:cubicBezTo>
                  <a:pt x="5367509" y="3492689"/>
                  <a:pt x="5387946" y="3499239"/>
                  <a:pt x="5402787" y="3500855"/>
                </a:cubicBezTo>
                <a:cubicBezTo>
                  <a:pt x="5403326" y="3502149"/>
                  <a:pt x="5404777" y="3501380"/>
                  <a:pt x="5404238" y="3500086"/>
                </a:cubicBezTo>
                <a:cubicBezTo>
                  <a:pt x="5404238" y="3500086"/>
                  <a:pt x="5402248" y="3499561"/>
                  <a:pt x="5402248" y="3499561"/>
                </a:cubicBezTo>
                <a:cubicBezTo>
                  <a:pt x="5398808" y="3499804"/>
                  <a:pt x="5398269" y="3498509"/>
                  <a:pt x="5397731" y="3497216"/>
                </a:cubicBezTo>
                <a:lnTo>
                  <a:pt x="5401109" y="3496977"/>
                </a:lnTo>
                <a:lnTo>
                  <a:pt x="5403162" y="3497499"/>
                </a:lnTo>
                <a:cubicBezTo>
                  <a:pt x="5401171" y="3496971"/>
                  <a:pt x="5401171" y="3496971"/>
                  <a:pt x="5401171" y="3496971"/>
                </a:cubicBezTo>
                <a:lnTo>
                  <a:pt x="5401109" y="3496977"/>
                </a:lnTo>
                <a:lnTo>
                  <a:pt x="5375189" y="3490397"/>
                </a:lnTo>
                <a:cubicBezTo>
                  <a:pt x="5365758" y="3488481"/>
                  <a:pt x="5356214" y="3486825"/>
                  <a:pt x="5346534" y="3484844"/>
                </a:cubicBezTo>
                <a:cubicBezTo>
                  <a:pt x="5325724" y="3481651"/>
                  <a:pt x="5305823" y="3476395"/>
                  <a:pt x="5287378" y="3470370"/>
                </a:cubicBezTo>
                <a:lnTo>
                  <a:pt x="5285931" y="3470248"/>
                </a:lnTo>
                <a:lnTo>
                  <a:pt x="5279366" y="3470855"/>
                </a:lnTo>
                <a:cubicBezTo>
                  <a:pt x="5268117" y="3475190"/>
                  <a:pt x="5256633" y="3487242"/>
                  <a:pt x="5241889" y="3487597"/>
                </a:cubicBezTo>
                <a:cubicBezTo>
                  <a:pt x="5222874" y="3490379"/>
                  <a:pt x="5205147" y="3497783"/>
                  <a:pt x="5207166" y="3525314"/>
                </a:cubicBezTo>
                <a:cubicBezTo>
                  <a:pt x="5208496" y="3540236"/>
                  <a:pt x="5189481" y="3543018"/>
                  <a:pt x="5175531" y="3543686"/>
                </a:cubicBezTo>
                <a:cubicBezTo>
                  <a:pt x="5164113" y="3543296"/>
                  <a:pt x="5157117" y="3538480"/>
                  <a:pt x="5162140" y="3526064"/>
                </a:cubicBezTo>
                <a:cubicBezTo>
                  <a:pt x="5165917" y="3519328"/>
                  <a:pt x="5171583" y="3509223"/>
                  <a:pt x="5158877" y="3504210"/>
                </a:cubicBezTo>
                <a:cubicBezTo>
                  <a:pt x="5159521" y="3506522"/>
                  <a:pt x="5155100" y="3510948"/>
                  <a:pt x="5155100" y="3510948"/>
                </a:cubicBezTo>
                <a:cubicBezTo>
                  <a:pt x="5134369" y="3558298"/>
                  <a:pt x="5113466" y="3564449"/>
                  <a:pt x="5082905" y="3535942"/>
                </a:cubicBezTo>
                <a:cubicBezTo>
                  <a:pt x="5072088" y="3527562"/>
                  <a:pt x="5071360" y="3504652"/>
                  <a:pt x="5055519" y="3508688"/>
                </a:cubicBezTo>
                <a:cubicBezTo>
                  <a:pt x="5023843" y="3516759"/>
                  <a:pt x="4989591" y="3515588"/>
                  <a:pt x="4960491" y="3532901"/>
                </a:cubicBezTo>
                <a:cubicBezTo>
                  <a:pt x="4948473" y="3540501"/>
                  <a:pt x="4939631" y="3549353"/>
                  <a:pt x="4926926" y="3544342"/>
                </a:cubicBezTo>
                <a:cubicBezTo>
                  <a:pt x="4905336" y="3537882"/>
                  <a:pt x="4904776" y="3556171"/>
                  <a:pt x="4904821" y="3566472"/>
                </a:cubicBezTo>
                <a:cubicBezTo>
                  <a:pt x="4904263" y="3584760"/>
                  <a:pt x="4943623" y="3594116"/>
                  <a:pt x="4960062" y="3582091"/>
                </a:cubicBezTo>
                <a:cubicBezTo>
                  <a:pt x="4971436" y="3572181"/>
                  <a:pt x="4979034" y="3569009"/>
                  <a:pt x="4991740" y="3574020"/>
                </a:cubicBezTo>
                <a:cubicBezTo>
                  <a:pt x="5004443" y="3579031"/>
                  <a:pt x="5022900" y="3594537"/>
                  <a:pt x="5027836" y="3561523"/>
                </a:cubicBezTo>
                <a:cubicBezTo>
                  <a:pt x="5029080" y="3555844"/>
                  <a:pt x="5034790" y="3556038"/>
                  <a:pt x="5040498" y="3556234"/>
                </a:cubicBezTo>
                <a:cubicBezTo>
                  <a:pt x="5058310" y="3569430"/>
                  <a:pt x="5036206" y="3591560"/>
                  <a:pt x="5043889" y="3608987"/>
                </a:cubicBezTo>
                <a:cubicBezTo>
                  <a:pt x="5046465" y="3618229"/>
                  <a:pt x="5031872" y="3616585"/>
                  <a:pt x="5021098" y="3618506"/>
                </a:cubicBezTo>
                <a:cubicBezTo>
                  <a:pt x="4999550" y="3622346"/>
                  <a:pt x="4976673" y="3611266"/>
                  <a:pt x="4957100" y="3632338"/>
                </a:cubicBezTo>
                <a:cubicBezTo>
                  <a:pt x="4955212" y="3635707"/>
                  <a:pt x="4949504" y="3635511"/>
                  <a:pt x="4946328" y="3634258"/>
                </a:cubicBezTo>
                <a:cubicBezTo>
                  <a:pt x="4907525" y="3606614"/>
                  <a:pt x="4853143" y="3644804"/>
                  <a:pt x="4812495" y="3630827"/>
                </a:cubicBezTo>
                <a:cubicBezTo>
                  <a:pt x="4802967" y="3627068"/>
                  <a:pt x="4792194" y="3628989"/>
                  <a:pt x="4782664" y="3625231"/>
                </a:cubicBezTo>
                <a:cubicBezTo>
                  <a:pt x="4755967" y="3610586"/>
                  <a:pt x="4727423" y="3609611"/>
                  <a:pt x="4696347" y="3609693"/>
                </a:cubicBezTo>
                <a:cubicBezTo>
                  <a:pt x="4688107" y="3610555"/>
                  <a:pt x="4681754" y="3608049"/>
                  <a:pt x="4673513" y="3608912"/>
                </a:cubicBezTo>
                <a:cubicBezTo>
                  <a:pt x="4655787" y="3616316"/>
                  <a:pt x="4649862" y="3564622"/>
                  <a:pt x="4622777" y="3609467"/>
                </a:cubicBezTo>
                <a:cubicBezTo>
                  <a:pt x="4610804" y="3627365"/>
                  <a:pt x="4587368" y="3634574"/>
                  <a:pt x="4574792" y="3660462"/>
                </a:cubicBezTo>
                <a:cubicBezTo>
                  <a:pt x="4560328" y="3689719"/>
                  <a:pt x="4531225" y="3707033"/>
                  <a:pt x="4498863" y="3702493"/>
                </a:cubicBezTo>
                <a:cubicBezTo>
                  <a:pt x="4410658" y="3690324"/>
                  <a:pt x="4320563" y="3681522"/>
                  <a:pt x="4236735" y="3654627"/>
                </a:cubicBezTo>
                <a:cubicBezTo>
                  <a:pt x="4208794" y="3645662"/>
                  <a:pt x="4180206" y="3634387"/>
                  <a:pt x="4150376" y="3628789"/>
                </a:cubicBezTo>
                <a:cubicBezTo>
                  <a:pt x="4126897" y="3625699"/>
                  <a:pt x="4109685" y="3604513"/>
                  <a:pt x="4091872" y="3591318"/>
                </a:cubicBezTo>
                <a:cubicBezTo>
                  <a:pt x="4084231" y="3584189"/>
                  <a:pt x="4074702" y="3580431"/>
                  <a:pt x="4061397" y="3583409"/>
                </a:cubicBezTo>
                <a:cubicBezTo>
                  <a:pt x="4011306" y="3586274"/>
                  <a:pt x="3964994" y="3582402"/>
                  <a:pt x="3911683" y="3573715"/>
                </a:cubicBezTo>
                <a:cubicBezTo>
                  <a:pt x="3914302" y="3593257"/>
                  <a:pt x="3913744" y="3611546"/>
                  <a:pt x="3915719" y="3628777"/>
                </a:cubicBezTo>
                <a:cubicBezTo>
                  <a:pt x="3915763" y="3639077"/>
                  <a:pt x="3920870" y="3647261"/>
                  <a:pt x="3929111" y="3646400"/>
                </a:cubicBezTo>
                <a:cubicBezTo>
                  <a:pt x="3972204" y="3638719"/>
                  <a:pt x="4004097" y="3682148"/>
                  <a:pt x="4052813" y="3654061"/>
                </a:cubicBezTo>
                <a:cubicBezTo>
                  <a:pt x="4071914" y="3671879"/>
                  <a:pt x="4123765" y="3634746"/>
                  <a:pt x="4129687" y="3686441"/>
                </a:cubicBezTo>
                <a:cubicBezTo>
                  <a:pt x="4131018" y="3701361"/>
                  <a:pt x="4156987" y="3693096"/>
                  <a:pt x="4170335" y="3700416"/>
                </a:cubicBezTo>
                <a:cubicBezTo>
                  <a:pt x="4223731" y="3729705"/>
                  <a:pt x="4285883" y="3729541"/>
                  <a:pt x="4351768" y="3712340"/>
                </a:cubicBezTo>
                <a:cubicBezTo>
                  <a:pt x="4373315" y="3708500"/>
                  <a:pt x="4386021" y="3713511"/>
                  <a:pt x="4391172" y="3731996"/>
                </a:cubicBezTo>
                <a:cubicBezTo>
                  <a:pt x="4364645" y="3758552"/>
                  <a:pt x="4334857" y="3763256"/>
                  <a:pt x="4299961" y="3759774"/>
                </a:cubicBezTo>
                <a:cubicBezTo>
                  <a:pt x="4279338" y="3756780"/>
                  <a:pt x="4257308" y="3758887"/>
                  <a:pt x="4234966" y="3762416"/>
                </a:cubicBezTo>
                <a:lnTo>
                  <a:pt x="4222956" y="3764420"/>
                </a:lnTo>
                <a:lnTo>
                  <a:pt x="4243695" y="3767695"/>
                </a:lnTo>
                <a:lnTo>
                  <a:pt x="4254626" y="3766975"/>
                </a:lnTo>
                <a:lnTo>
                  <a:pt x="4248966" y="3774535"/>
                </a:lnTo>
                <a:lnTo>
                  <a:pt x="4229865" y="3775021"/>
                </a:lnTo>
                <a:cubicBezTo>
                  <a:pt x="4232170" y="3773799"/>
                  <a:pt x="4231312" y="3771742"/>
                  <a:pt x="4234474" y="3772577"/>
                </a:cubicBezTo>
                <a:cubicBezTo>
                  <a:pt x="4233619" y="3770523"/>
                  <a:pt x="4212613" y="3774122"/>
                  <a:pt x="4209452" y="3773288"/>
                </a:cubicBezTo>
                <a:cubicBezTo>
                  <a:pt x="4201683" y="3774894"/>
                  <a:pt x="4200827" y="3772839"/>
                  <a:pt x="4202276" y="3769561"/>
                </a:cubicBezTo>
                <a:lnTo>
                  <a:pt x="4192763" y="3769459"/>
                </a:lnTo>
                <a:lnTo>
                  <a:pt x="4168104" y="3773574"/>
                </a:lnTo>
                <a:cubicBezTo>
                  <a:pt x="4151945" y="3776455"/>
                  <a:pt x="4137361" y="3777387"/>
                  <a:pt x="4123717" y="3775346"/>
                </a:cubicBezTo>
                <a:lnTo>
                  <a:pt x="4094670" y="3763311"/>
                </a:lnTo>
                <a:lnTo>
                  <a:pt x="4074085" y="3760629"/>
                </a:lnTo>
                <a:cubicBezTo>
                  <a:pt x="4053499" y="3756794"/>
                  <a:pt x="4033383" y="3752394"/>
                  <a:pt x="4013697" y="3749024"/>
                </a:cubicBezTo>
                <a:cubicBezTo>
                  <a:pt x="3998752" y="3746905"/>
                  <a:pt x="3974586" y="3749670"/>
                  <a:pt x="3977483" y="3743118"/>
                </a:cubicBezTo>
                <a:cubicBezTo>
                  <a:pt x="3968003" y="3740613"/>
                  <a:pt x="3958521" y="3738107"/>
                  <a:pt x="3953912" y="3740549"/>
                </a:cubicBezTo>
                <a:cubicBezTo>
                  <a:pt x="3946736" y="3736826"/>
                  <a:pt x="3949897" y="3737659"/>
                  <a:pt x="3953651" y="3733163"/>
                </a:cubicBezTo>
                <a:cubicBezTo>
                  <a:pt x="3982687" y="3735343"/>
                  <a:pt x="4015147" y="3745748"/>
                  <a:pt x="4038719" y="3748315"/>
                </a:cubicBezTo>
                <a:cubicBezTo>
                  <a:pt x="4039575" y="3750371"/>
                  <a:pt x="4041881" y="3749150"/>
                  <a:pt x="4041025" y="3747095"/>
                </a:cubicBezTo>
                <a:cubicBezTo>
                  <a:pt x="4041025" y="3747095"/>
                  <a:pt x="4037863" y="3746259"/>
                  <a:pt x="4037863" y="3746259"/>
                </a:cubicBezTo>
                <a:cubicBezTo>
                  <a:pt x="4032398" y="3746646"/>
                  <a:pt x="4031543" y="3744591"/>
                  <a:pt x="4030687" y="3742534"/>
                </a:cubicBezTo>
                <a:lnTo>
                  <a:pt x="4035265" y="3742211"/>
                </a:lnTo>
                <a:lnTo>
                  <a:pt x="4028204" y="3740756"/>
                </a:lnTo>
                <a:cubicBezTo>
                  <a:pt x="4017851" y="3739117"/>
                  <a:pt x="4007361" y="3737613"/>
                  <a:pt x="3997194" y="3735371"/>
                </a:cubicBezTo>
                <a:lnTo>
                  <a:pt x="3974889" y="3727829"/>
                </a:lnTo>
                <a:lnTo>
                  <a:pt x="3962018" y="3725335"/>
                </a:lnTo>
                <a:lnTo>
                  <a:pt x="3958852" y="3725227"/>
                </a:lnTo>
                <a:lnTo>
                  <a:pt x="3957637" y="3724487"/>
                </a:lnTo>
                <a:lnTo>
                  <a:pt x="3949373" y="3722885"/>
                </a:lnTo>
                <a:cubicBezTo>
                  <a:pt x="3916320" y="3717812"/>
                  <a:pt x="3884715" y="3709465"/>
                  <a:pt x="3855416" y="3699896"/>
                </a:cubicBezTo>
                <a:cubicBezTo>
                  <a:pt x="3849095" y="3698226"/>
                  <a:pt x="3843630" y="3698612"/>
                  <a:pt x="3835004" y="3698164"/>
                </a:cubicBezTo>
                <a:cubicBezTo>
                  <a:pt x="3808866" y="3689431"/>
                  <a:pt x="3793065" y="3685256"/>
                  <a:pt x="3766927" y="3676522"/>
                </a:cubicBezTo>
                <a:lnTo>
                  <a:pt x="3763981" y="3678966"/>
                </a:lnTo>
                <a:lnTo>
                  <a:pt x="3676157" y="3645761"/>
                </a:lnTo>
                <a:lnTo>
                  <a:pt x="3676380" y="3644829"/>
                </a:lnTo>
                <a:cubicBezTo>
                  <a:pt x="3676955" y="3644524"/>
                  <a:pt x="3677746" y="3644733"/>
                  <a:pt x="3678174" y="3645761"/>
                </a:cubicBezTo>
                <a:lnTo>
                  <a:pt x="3679149" y="3645488"/>
                </a:lnTo>
                <a:lnTo>
                  <a:pt x="3681333" y="3646594"/>
                </a:lnTo>
                <a:cubicBezTo>
                  <a:pt x="3680907" y="3645568"/>
                  <a:pt x="3680116" y="3645358"/>
                  <a:pt x="3679431" y="3645406"/>
                </a:cubicBezTo>
                <a:lnTo>
                  <a:pt x="3679149" y="3645488"/>
                </a:lnTo>
                <a:lnTo>
                  <a:pt x="3672865" y="3642300"/>
                </a:lnTo>
                <a:cubicBezTo>
                  <a:pt x="3670355" y="3640494"/>
                  <a:pt x="3668135" y="3638534"/>
                  <a:pt x="3666127" y="3637090"/>
                </a:cubicBezTo>
                <a:lnTo>
                  <a:pt x="3635955" y="3625493"/>
                </a:lnTo>
                <a:lnTo>
                  <a:pt x="3648574" y="3608637"/>
                </a:lnTo>
                <a:lnTo>
                  <a:pt x="3673020" y="3619012"/>
                </a:lnTo>
                <a:cubicBezTo>
                  <a:pt x="3691760" y="3626020"/>
                  <a:pt x="3709421" y="3632973"/>
                  <a:pt x="3725057" y="3643507"/>
                </a:cubicBezTo>
                <a:cubicBezTo>
                  <a:pt x="3734539" y="3646011"/>
                  <a:pt x="3740860" y="3647682"/>
                  <a:pt x="3747179" y="3649350"/>
                </a:cubicBezTo>
                <a:cubicBezTo>
                  <a:pt x="3754356" y="3653076"/>
                  <a:pt x="3756940" y="3654215"/>
                  <a:pt x="3759918" y="3655461"/>
                </a:cubicBezTo>
                <a:lnTo>
                  <a:pt x="3771877" y="3660791"/>
                </a:lnTo>
                <a:lnTo>
                  <a:pt x="3771886" y="3660477"/>
                </a:lnTo>
                <a:cubicBezTo>
                  <a:pt x="3791460" y="3639405"/>
                  <a:pt x="3773689" y="3636508"/>
                  <a:pt x="3763517" y="3630440"/>
                </a:cubicBezTo>
                <a:cubicBezTo>
                  <a:pt x="3743816" y="3620612"/>
                  <a:pt x="3715916" y="3621947"/>
                  <a:pt x="3701879" y="3602015"/>
                </a:cubicBezTo>
                <a:cubicBezTo>
                  <a:pt x="3697415" y="3596141"/>
                  <a:pt x="3686642" y="3598061"/>
                  <a:pt x="3679688" y="3603545"/>
                </a:cubicBezTo>
                <a:cubicBezTo>
                  <a:pt x="3661360" y="3618938"/>
                  <a:pt x="3650545" y="3610558"/>
                  <a:pt x="3638440" y="3597558"/>
                </a:cubicBezTo>
                <a:cubicBezTo>
                  <a:pt x="3628268" y="3591488"/>
                  <a:pt x="3633847" y="3560784"/>
                  <a:pt x="3602212" y="3579156"/>
                </a:cubicBezTo>
                <a:cubicBezTo>
                  <a:pt x="3590196" y="3586754"/>
                  <a:pt x="3568562" y="3569995"/>
                  <a:pt x="3556630" y="3598193"/>
                </a:cubicBezTo>
                <a:cubicBezTo>
                  <a:pt x="3553496" y="3607241"/>
                  <a:pt x="3540792" y="3602229"/>
                  <a:pt x="3534439" y="3599724"/>
                </a:cubicBezTo>
                <a:cubicBezTo>
                  <a:pt x="3517915" y="3591148"/>
                  <a:pt x="3507698" y="3574780"/>
                  <a:pt x="3481087" y="3580736"/>
                </a:cubicBezTo>
                <a:cubicBezTo>
                  <a:pt x="3470312" y="3582656"/>
                  <a:pt x="3472802" y="3571299"/>
                  <a:pt x="3475936" y="3562251"/>
                </a:cubicBezTo>
                <a:cubicBezTo>
                  <a:pt x="3484091" y="3540789"/>
                  <a:pt x="3491601" y="3517015"/>
                  <a:pt x="3499757" y="3495553"/>
                </a:cubicBezTo>
                <a:cubicBezTo>
                  <a:pt x="3504778" y="3483137"/>
                  <a:pt x="3509800" y="3470723"/>
                  <a:pt x="3502161" y="3463596"/>
                </a:cubicBezTo>
                <a:cubicBezTo>
                  <a:pt x="3493876" y="3454157"/>
                  <a:pt x="3484389" y="3460700"/>
                  <a:pt x="3474261" y="3464930"/>
                </a:cubicBezTo>
                <a:cubicBezTo>
                  <a:pt x="3457178" y="3474645"/>
                  <a:pt x="3450181" y="3469829"/>
                  <a:pt x="3438721" y="3459138"/>
                </a:cubicBezTo>
                <a:lnTo>
                  <a:pt x="3434239" y="3456242"/>
                </a:lnTo>
                <a:lnTo>
                  <a:pt x="3430572" y="3459624"/>
                </a:lnTo>
                <a:lnTo>
                  <a:pt x="3409283" y="3455370"/>
                </a:lnTo>
                <a:cubicBezTo>
                  <a:pt x="3412162" y="3454487"/>
                  <a:pt x="3411765" y="3451804"/>
                  <a:pt x="3415043" y="3453606"/>
                </a:cubicBezTo>
                <a:cubicBezTo>
                  <a:pt x="3414645" y="3450921"/>
                  <a:pt x="3390413" y="3449925"/>
                  <a:pt x="3387136" y="3448123"/>
                </a:cubicBezTo>
                <a:cubicBezTo>
                  <a:pt x="3378099" y="3448085"/>
                  <a:pt x="3377701" y="3445400"/>
                  <a:pt x="3380183" y="3441831"/>
                </a:cubicBezTo>
                <a:cubicBezTo>
                  <a:pt x="3368268" y="3442678"/>
                  <a:pt x="3339167" y="3429139"/>
                  <a:pt x="3323574" y="3425497"/>
                </a:cubicBezTo>
                <a:cubicBezTo>
                  <a:pt x="3317418" y="3424577"/>
                  <a:pt x="3314537" y="3425458"/>
                  <a:pt x="3308381" y="3424539"/>
                </a:cubicBezTo>
                <a:cubicBezTo>
                  <a:pt x="3261207" y="3410928"/>
                  <a:pt x="3218599" y="3387493"/>
                  <a:pt x="3176787" y="3369429"/>
                </a:cubicBezTo>
                <a:cubicBezTo>
                  <a:pt x="3160799" y="3363102"/>
                  <a:pt x="3133289" y="3360306"/>
                  <a:pt x="3138254" y="3353169"/>
                </a:cubicBezTo>
                <a:cubicBezTo>
                  <a:pt x="3128422" y="3347762"/>
                  <a:pt x="3118589" y="3342353"/>
                  <a:pt x="3112831" y="3344119"/>
                </a:cubicBezTo>
                <a:cubicBezTo>
                  <a:pt x="3105877" y="3337828"/>
                  <a:pt x="3109155" y="3339632"/>
                  <a:pt x="3114515" y="3335181"/>
                </a:cubicBezTo>
                <a:cubicBezTo>
                  <a:pt x="3146099" y="3345151"/>
                  <a:pt x="3179270" y="3365862"/>
                  <a:pt x="3204696" y="3374912"/>
                </a:cubicBezTo>
                <a:cubicBezTo>
                  <a:pt x="3205093" y="3377597"/>
                  <a:pt x="3207973" y="3376715"/>
                  <a:pt x="3207574" y="3374029"/>
                </a:cubicBezTo>
                <a:cubicBezTo>
                  <a:pt x="3207574" y="3374029"/>
                  <a:pt x="3204296" y="3372227"/>
                  <a:pt x="3204296" y="3372227"/>
                </a:cubicBezTo>
                <a:cubicBezTo>
                  <a:pt x="3198141" y="3371307"/>
                  <a:pt x="3197743" y="3368622"/>
                  <a:pt x="3197345" y="3365936"/>
                </a:cubicBezTo>
                <a:lnTo>
                  <a:pt x="3202716" y="3366740"/>
                </a:lnTo>
                <a:lnTo>
                  <a:pt x="3199826" y="3364928"/>
                </a:lnTo>
                <a:lnTo>
                  <a:pt x="3160585" y="3343868"/>
                </a:lnTo>
                <a:cubicBezTo>
                  <a:pt x="3144806" y="3336424"/>
                  <a:pt x="3128718" y="3329425"/>
                  <a:pt x="3112528" y="3321755"/>
                </a:cubicBezTo>
                <a:lnTo>
                  <a:pt x="3107464" y="3319096"/>
                </a:lnTo>
                <a:lnTo>
                  <a:pt x="3095553" y="3323821"/>
                </a:lnTo>
                <a:cubicBezTo>
                  <a:pt x="3007882" y="3355347"/>
                  <a:pt x="2920425" y="3363251"/>
                  <a:pt x="2830240" y="3367367"/>
                </a:cubicBezTo>
                <a:cubicBezTo>
                  <a:pt x="2779417" y="3368654"/>
                  <a:pt x="2728391" y="3375045"/>
                  <a:pt x="2680103" y="3396670"/>
                </a:cubicBezTo>
                <a:lnTo>
                  <a:pt x="2639948" y="3419676"/>
                </a:lnTo>
                <a:lnTo>
                  <a:pt x="2644247" y="3426667"/>
                </a:lnTo>
                <a:cubicBezTo>
                  <a:pt x="2648242" y="3432827"/>
                  <a:pt x="2649264" y="3433284"/>
                  <a:pt x="2658397" y="3447363"/>
                </a:cubicBezTo>
                <a:cubicBezTo>
                  <a:pt x="2660961" y="3449989"/>
                  <a:pt x="2664175" y="3446977"/>
                  <a:pt x="2664175" y="3446977"/>
                </a:cubicBezTo>
                <a:cubicBezTo>
                  <a:pt x="2685019" y="3465169"/>
                  <a:pt x="2694954" y="3478496"/>
                  <a:pt x="2705213" y="3489002"/>
                </a:cubicBezTo>
                <a:cubicBezTo>
                  <a:pt x="2711625" y="3495570"/>
                  <a:pt x="2716675" y="3501528"/>
                  <a:pt x="2721684" y="3507838"/>
                </a:cubicBezTo>
                <a:lnTo>
                  <a:pt x="2734956" y="3524974"/>
                </a:lnTo>
                <a:lnTo>
                  <a:pt x="2738688" y="3528380"/>
                </a:lnTo>
                <a:lnTo>
                  <a:pt x="2743249" y="3525982"/>
                </a:lnTo>
                <a:cubicBezTo>
                  <a:pt x="2743533" y="3523515"/>
                  <a:pt x="2743215" y="3520039"/>
                  <a:pt x="2744984" y="3517123"/>
                </a:cubicBezTo>
                <a:cubicBezTo>
                  <a:pt x="2747548" y="3519749"/>
                  <a:pt x="2750439" y="3519557"/>
                  <a:pt x="2753327" y="3519363"/>
                </a:cubicBezTo>
                <a:cubicBezTo>
                  <a:pt x="2759740" y="3525929"/>
                  <a:pt x="2762783" y="3530622"/>
                  <a:pt x="2766189" y="3535291"/>
                </a:cubicBezTo>
                <a:lnTo>
                  <a:pt x="2772364" y="3541777"/>
                </a:lnTo>
                <a:lnTo>
                  <a:pt x="2784258" y="3540586"/>
                </a:lnTo>
                <a:cubicBezTo>
                  <a:pt x="2805216" y="3546769"/>
                  <a:pt x="2810293" y="3575343"/>
                  <a:pt x="2826569" y="3587148"/>
                </a:cubicBezTo>
                <a:cubicBezTo>
                  <a:pt x="2902957" y="3640449"/>
                  <a:pt x="2977114" y="3695443"/>
                  <a:pt x="3051274" y="3750439"/>
                </a:cubicBezTo>
                <a:cubicBezTo>
                  <a:pt x="3062556" y="3756514"/>
                  <a:pt x="3072975" y="3766179"/>
                  <a:pt x="3083394" y="3775844"/>
                </a:cubicBezTo>
                <a:cubicBezTo>
                  <a:pt x="3091084" y="3781722"/>
                  <a:pt x="3101503" y="3791387"/>
                  <a:pt x="3090868" y="3805345"/>
                </a:cubicBezTo>
                <a:lnTo>
                  <a:pt x="3080579" y="3808359"/>
                </a:lnTo>
                <a:lnTo>
                  <a:pt x="3076029" y="3811067"/>
                </a:lnTo>
                <a:lnTo>
                  <a:pt x="3069812" y="3808792"/>
                </a:lnTo>
                <a:lnTo>
                  <a:pt x="3062267" y="3803828"/>
                </a:lnTo>
                <a:lnTo>
                  <a:pt x="3062123" y="3803760"/>
                </a:lnTo>
                <a:lnTo>
                  <a:pt x="2981629" y="3760407"/>
                </a:lnTo>
                <a:lnTo>
                  <a:pt x="2983198" y="3764219"/>
                </a:lnTo>
                <a:lnTo>
                  <a:pt x="2981497" y="3763761"/>
                </a:lnTo>
                <a:lnTo>
                  <a:pt x="2975178" y="3759157"/>
                </a:lnTo>
                <a:cubicBezTo>
                  <a:pt x="2974854" y="3761979"/>
                  <a:pt x="2974854" y="3761979"/>
                  <a:pt x="2974854" y="3761979"/>
                </a:cubicBezTo>
                <a:lnTo>
                  <a:pt x="2981497" y="3763761"/>
                </a:lnTo>
                <a:lnTo>
                  <a:pt x="3015188" y="3788311"/>
                </a:lnTo>
                <a:cubicBezTo>
                  <a:pt x="3028178" y="3796887"/>
                  <a:pt x="3040126" y="3805182"/>
                  <a:pt x="3048941" y="3815785"/>
                </a:cubicBezTo>
                <a:lnTo>
                  <a:pt x="3059822" y="3820711"/>
                </a:lnTo>
                <a:lnTo>
                  <a:pt x="3050189" y="3826446"/>
                </a:lnTo>
                <a:lnTo>
                  <a:pt x="3031607" y="3816945"/>
                </a:lnTo>
                <a:cubicBezTo>
                  <a:pt x="3034497" y="3816750"/>
                  <a:pt x="3034820" y="3813931"/>
                  <a:pt x="3037385" y="3816559"/>
                </a:cubicBezTo>
                <a:cubicBezTo>
                  <a:pt x="3037709" y="3813737"/>
                  <a:pt x="3015569" y="3806823"/>
                  <a:pt x="3013004" y="3804197"/>
                </a:cubicBezTo>
                <a:cubicBezTo>
                  <a:pt x="3004660" y="3801957"/>
                  <a:pt x="3004985" y="3799138"/>
                  <a:pt x="3008198" y="3796123"/>
                </a:cubicBezTo>
                <a:cubicBezTo>
                  <a:pt x="2996966" y="3794076"/>
                  <a:pt x="2973557" y="3773258"/>
                  <a:pt x="2960085" y="3765764"/>
                </a:cubicBezTo>
                <a:cubicBezTo>
                  <a:pt x="2954632" y="3763330"/>
                  <a:pt x="2951741" y="3763524"/>
                  <a:pt x="2946288" y="3761090"/>
                </a:cubicBezTo>
                <a:cubicBezTo>
                  <a:pt x="2926241" y="3748441"/>
                  <a:pt x="2907881" y="3733579"/>
                  <a:pt x="2890286" y="3718317"/>
                </a:cubicBezTo>
                <a:lnTo>
                  <a:pt x="2860568" y="3692207"/>
                </a:lnTo>
                <a:lnTo>
                  <a:pt x="2778107" y="3640153"/>
                </a:lnTo>
                <a:cubicBezTo>
                  <a:pt x="2741217" y="3614711"/>
                  <a:pt x="2705161" y="3588634"/>
                  <a:pt x="2668333" y="3563877"/>
                </a:cubicBezTo>
                <a:cubicBezTo>
                  <a:pt x="2664238" y="3558198"/>
                  <a:pt x="2657913" y="3554212"/>
                  <a:pt x="2651589" y="3550228"/>
                </a:cubicBezTo>
                <a:cubicBezTo>
                  <a:pt x="2646631" y="3548136"/>
                  <a:pt x="2639446" y="3547740"/>
                  <a:pt x="2636355" y="3553023"/>
                </a:cubicBezTo>
                <a:cubicBezTo>
                  <a:pt x="2631900" y="3556414"/>
                  <a:pt x="2631540" y="3565485"/>
                  <a:pt x="2636498" y="3567575"/>
                </a:cubicBezTo>
                <a:cubicBezTo>
                  <a:pt x="2689317" y="3597759"/>
                  <a:pt x="2706990" y="3660548"/>
                  <a:pt x="2760671" y="3687143"/>
                </a:cubicBezTo>
                <a:cubicBezTo>
                  <a:pt x="2763401" y="3690929"/>
                  <a:pt x="2768359" y="3693020"/>
                  <a:pt x="2766634" y="3700198"/>
                </a:cubicBezTo>
                <a:cubicBezTo>
                  <a:pt x="2762682" y="3709070"/>
                  <a:pt x="2758227" y="3712461"/>
                  <a:pt x="2751041" y="3712065"/>
                </a:cubicBezTo>
                <a:cubicBezTo>
                  <a:pt x="2728117" y="3708982"/>
                  <a:pt x="2704331" y="3709488"/>
                  <a:pt x="2687587" y="3695838"/>
                </a:cubicBezTo>
                <a:cubicBezTo>
                  <a:pt x="2672210" y="3684082"/>
                  <a:pt x="2654244" y="3683091"/>
                  <a:pt x="2635920" y="3691171"/>
                </a:cubicBezTo>
                <a:cubicBezTo>
                  <a:pt x="2615367" y="3700946"/>
                  <a:pt x="2600995" y="3700153"/>
                  <a:pt x="2590936" y="3681419"/>
                </a:cubicBezTo>
                <a:cubicBezTo>
                  <a:pt x="2573546" y="3647734"/>
                  <a:pt x="2531292" y="3641768"/>
                  <a:pt x="2508585" y="3615064"/>
                </a:cubicBezTo>
                <a:cubicBezTo>
                  <a:pt x="2466404" y="3570922"/>
                  <a:pt x="2388723" y="3568456"/>
                  <a:pt x="2363357" y="3499790"/>
                </a:cubicBezTo>
                <a:cubicBezTo>
                  <a:pt x="2353008" y="3542851"/>
                  <a:pt x="2373128" y="3580323"/>
                  <a:pt x="2411932" y="3600643"/>
                </a:cubicBezTo>
                <a:cubicBezTo>
                  <a:pt x="2442185" y="3618674"/>
                  <a:pt x="2470210" y="3638399"/>
                  <a:pt x="2497373" y="3661714"/>
                </a:cubicBezTo>
                <a:cubicBezTo>
                  <a:pt x="2505062" y="3667593"/>
                  <a:pt x="2513614" y="3669882"/>
                  <a:pt x="2507936" y="3685932"/>
                </a:cubicBezTo>
                <a:cubicBezTo>
                  <a:pt x="2472366" y="3674879"/>
                  <a:pt x="2445203" y="3651565"/>
                  <a:pt x="2414949" y="3633534"/>
                </a:cubicBezTo>
                <a:cubicBezTo>
                  <a:pt x="2412505" y="3658852"/>
                  <a:pt x="2415237" y="3662639"/>
                  <a:pt x="2432841" y="3672700"/>
                </a:cubicBezTo>
                <a:cubicBezTo>
                  <a:pt x="2442759" y="3676884"/>
                  <a:pt x="2450448" y="3682761"/>
                  <a:pt x="2460364" y="3686943"/>
                </a:cubicBezTo>
                <a:cubicBezTo>
                  <a:pt x="2470281" y="3691127"/>
                  <a:pt x="2476605" y="3695112"/>
                  <a:pt x="2470425" y="3705679"/>
                </a:cubicBezTo>
                <a:cubicBezTo>
                  <a:pt x="2463381" y="3719835"/>
                  <a:pt x="2455693" y="3713957"/>
                  <a:pt x="2448506" y="3713560"/>
                </a:cubicBezTo>
                <a:cubicBezTo>
                  <a:pt x="2439955" y="3711272"/>
                  <a:pt x="2432266" y="3705393"/>
                  <a:pt x="2417535" y="3713671"/>
                </a:cubicBezTo>
                <a:cubicBezTo>
                  <a:pt x="2455117" y="3746650"/>
                  <a:pt x="2472649" y="3794886"/>
                  <a:pt x="2523095" y="3812212"/>
                </a:cubicBezTo>
                <a:cubicBezTo>
                  <a:pt x="2572176" y="3827646"/>
                  <a:pt x="2594524" y="3863421"/>
                  <a:pt x="2602283" y="3922026"/>
                </a:cubicBezTo>
                <a:cubicBezTo>
                  <a:pt x="2501608" y="3863751"/>
                  <a:pt x="2397483" y="3819830"/>
                  <a:pt x="2341721" y="3718581"/>
                </a:cubicBezTo>
                <a:cubicBezTo>
                  <a:pt x="2331085" y="3732538"/>
                  <a:pt x="2357602" y="3735818"/>
                  <a:pt x="2344236" y="3745989"/>
                </a:cubicBezTo>
                <a:cubicBezTo>
                  <a:pt x="2330870" y="3756160"/>
                  <a:pt x="2321311" y="3742907"/>
                  <a:pt x="2315850" y="3735334"/>
                </a:cubicBezTo>
                <a:cubicBezTo>
                  <a:pt x="2284951" y="3697269"/>
                  <a:pt x="2236734" y="3678248"/>
                  <a:pt x="2196060" y="3650551"/>
                </a:cubicBezTo>
                <a:cubicBezTo>
                  <a:pt x="2163078" y="3628735"/>
                  <a:pt x="2139868" y="3596548"/>
                  <a:pt x="2123341" y="3559276"/>
                </a:cubicBezTo>
                <a:cubicBezTo>
                  <a:pt x="2113640" y="3531470"/>
                  <a:pt x="2096394" y="3512339"/>
                  <a:pt x="2064919" y="3506967"/>
                </a:cubicBezTo>
                <a:cubicBezTo>
                  <a:pt x="2038404" y="3503686"/>
                  <a:pt x="2019791" y="3482661"/>
                  <a:pt x="2000317" y="3465224"/>
                </a:cubicBezTo>
                <a:cubicBezTo>
                  <a:pt x="1992629" y="3459346"/>
                  <a:pt x="1984796" y="3438917"/>
                  <a:pt x="1971573" y="3463639"/>
                </a:cubicBezTo>
                <a:cubicBezTo>
                  <a:pt x="1962302" y="3479490"/>
                  <a:pt x="1929246" y="3495847"/>
                  <a:pt x="1955044" y="3517269"/>
                </a:cubicBezTo>
                <a:cubicBezTo>
                  <a:pt x="1964961" y="3521452"/>
                  <a:pt x="1970421" y="3529026"/>
                  <a:pt x="1975021" y="3540187"/>
                </a:cubicBezTo>
                <a:cubicBezTo>
                  <a:pt x="1985583" y="3564404"/>
                  <a:pt x="1981414" y="3596899"/>
                  <a:pt x="1994206" y="3619421"/>
                </a:cubicBezTo>
                <a:cubicBezTo>
                  <a:pt x="2005631" y="3640050"/>
                  <a:pt x="2039332" y="3643727"/>
                  <a:pt x="2045440" y="3671335"/>
                </a:cubicBezTo>
                <a:cubicBezTo>
                  <a:pt x="2037894" y="3680008"/>
                  <a:pt x="2032936" y="3677917"/>
                  <a:pt x="2026614" y="3673932"/>
                </a:cubicBezTo>
                <a:cubicBezTo>
                  <a:pt x="1991761" y="3644739"/>
                  <a:pt x="1945771" y="3624022"/>
                  <a:pt x="1906464" y="3598220"/>
                </a:cubicBezTo>
                <a:cubicBezTo>
                  <a:pt x="1892452" y="3588358"/>
                  <a:pt x="1879805" y="3580388"/>
                  <a:pt x="1900213" y="3556061"/>
                </a:cubicBezTo>
                <a:cubicBezTo>
                  <a:pt x="1916670" y="3540605"/>
                  <a:pt x="1907974" y="3523763"/>
                  <a:pt x="1897052" y="3508617"/>
                </a:cubicBezTo>
                <a:cubicBezTo>
                  <a:pt x="1892956" y="3502937"/>
                  <a:pt x="1884405" y="3500648"/>
                  <a:pt x="1878944" y="3493074"/>
                </a:cubicBezTo>
                <a:cubicBezTo>
                  <a:pt x="1869889" y="3485302"/>
                  <a:pt x="1868884" y="3474338"/>
                  <a:pt x="1875065" y="3463771"/>
                </a:cubicBezTo>
                <a:cubicBezTo>
                  <a:pt x="1882108" y="3449615"/>
                  <a:pt x="1894252" y="3452103"/>
                  <a:pt x="1902803" y="3454393"/>
                </a:cubicBezTo>
                <a:cubicBezTo>
                  <a:pt x="1911355" y="3456683"/>
                  <a:pt x="1919905" y="3458972"/>
                  <a:pt x="1925223" y="3451993"/>
                </a:cubicBezTo>
                <a:cubicBezTo>
                  <a:pt x="1928314" y="3446709"/>
                  <a:pt x="1930039" y="3439533"/>
                  <a:pt x="1927308" y="3435746"/>
                </a:cubicBezTo>
                <a:cubicBezTo>
                  <a:pt x="1924075" y="3426477"/>
                  <a:pt x="1914301" y="3436847"/>
                  <a:pt x="1907114" y="3436451"/>
                </a:cubicBezTo>
                <a:cubicBezTo>
                  <a:pt x="1897700" y="3437749"/>
                  <a:pt x="1890516" y="3437353"/>
                  <a:pt x="1881103" y="3438651"/>
                </a:cubicBezTo>
                <a:cubicBezTo>
                  <a:pt x="1855089" y="3440853"/>
                  <a:pt x="1842440" y="3432883"/>
                  <a:pt x="1849339" y="3404175"/>
                </a:cubicBezTo>
                <a:cubicBezTo>
                  <a:pt x="1855377" y="3379055"/>
                  <a:pt x="1842227" y="3365604"/>
                  <a:pt x="1813986" y="3369501"/>
                </a:cubicBezTo>
                <a:cubicBezTo>
                  <a:pt x="1813986" y="3369501"/>
                  <a:pt x="1811757" y="3371197"/>
                  <a:pt x="1811757" y="3371197"/>
                </a:cubicBezTo>
                <a:cubicBezTo>
                  <a:pt x="1729404" y="3395743"/>
                  <a:pt x="1652082" y="3384207"/>
                  <a:pt x="1573035" y="3379848"/>
                </a:cubicBezTo>
                <a:cubicBezTo>
                  <a:pt x="1540699" y="3378064"/>
                  <a:pt x="1504049" y="3394223"/>
                  <a:pt x="1482204" y="3363931"/>
                </a:cubicBezTo>
                <a:cubicBezTo>
                  <a:pt x="1478108" y="3358251"/>
                  <a:pt x="1464239" y="3362940"/>
                  <a:pt x="1456190" y="3366132"/>
                </a:cubicBezTo>
                <a:cubicBezTo>
                  <a:pt x="1418678" y="3385880"/>
                  <a:pt x="1381024" y="3391075"/>
                  <a:pt x="1348183" y="3383811"/>
                </a:cubicBezTo>
                <a:cubicBezTo>
                  <a:pt x="1313978" y="3374652"/>
                  <a:pt x="1265543" y="3379253"/>
                  <a:pt x="1267701" y="3324831"/>
                </a:cubicBezTo>
                <a:cubicBezTo>
                  <a:pt x="1269282" y="3303100"/>
                  <a:pt x="1269139" y="3288548"/>
                  <a:pt x="1289188" y="3273292"/>
                </a:cubicBezTo>
                <a:cubicBezTo>
                  <a:pt x="1331515" y="3241084"/>
                  <a:pt x="1380668" y="3218342"/>
                  <a:pt x="1428960" y="3199187"/>
                </a:cubicBezTo>
                <a:cubicBezTo>
                  <a:pt x="1432983" y="3197592"/>
                  <a:pt x="1438032" y="3197416"/>
                  <a:pt x="1442227" y="3196056"/>
                </a:cubicBezTo>
                <a:lnTo>
                  <a:pt x="1445679" y="3191720"/>
                </a:lnTo>
                <a:lnTo>
                  <a:pt x="1445034" y="3191673"/>
                </a:lnTo>
                <a:cubicBezTo>
                  <a:pt x="1405956" y="3197200"/>
                  <a:pt x="1365008" y="3200923"/>
                  <a:pt x="1324417" y="3200665"/>
                </a:cubicBezTo>
                <a:cubicBezTo>
                  <a:pt x="1305053" y="3201438"/>
                  <a:pt x="1286247" y="3201666"/>
                  <a:pt x="1267398" y="3202392"/>
                </a:cubicBezTo>
                <a:lnTo>
                  <a:pt x="1214319" y="3206761"/>
                </a:lnTo>
                <a:lnTo>
                  <a:pt x="1214209" y="3206736"/>
                </a:lnTo>
                <a:cubicBezTo>
                  <a:pt x="1214209" y="3206736"/>
                  <a:pt x="1214209" y="3206736"/>
                  <a:pt x="1210114" y="3207107"/>
                </a:cubicBezTo>
                <a:lnTo>
                  <a:pt x="1214319" y="3206761"/>
                </a:lnTo>
                <a:lnTo>
                  <a:pt x="1220174" y="3208166"/>
                </a:lnTo>
                <a:cubicBezTo>
                  <a:pt x="1217949" y="3210344"/>
                  <a:pt x="1215725" y="3212519"/>
                  <a:pt x="1209760" y="3211087"/>
                </a:cubicBezTo>
                <a:cubicBezTo>
                  <a:pt x="1209760" y="3211087"/>
                  <a:pt x="1205665" y="3211459"/>
                  <a:pt x="1205665" y="3211459"/>
                </a:cubicBezTo>
                <a:cubicBezTo>
                  <a:pt x="1203440" y="3213634"/>
                  <a:pt x="1205310" y="3215440"/>
                  <a:pt x="1207534" y="3213264"/>
                </a:cubicBezTo>
                <a:cubicBezTo>
                  <a:pt x="1235843" y="3214639"/>
                  <a:pt x="1279017" y="3208740"/>
                  <a:pt x="1313290" y="3211548"/>
                </a:cubicBezTo>
                <a:cubicBezTo>
                  <a:pt x="1314805" y="3217332"/>
                  <a:pt x="1318901" y="3216959"/>
                  <a:pt x="1308485" y="3219881"/>
                </a:cubicBezTo>
                <a:cubicBezTo>
                  <a:pt x="1304746" y="3216271"/>
                  <a:pt x="1292461" y="3217389"/>
                  <a:pt x="1280178" y="3218505"/>
                </a:cubicBezTo>
                <a:cubicBezTo>
                  <a:pt x="1279469" y="3226467"/>
                  <a:pt x="1253739" y="3218934"/>
                  <a:pt x="1235489" y="3218620"/>
                </a:cubicBezTo>
                <a:cubicBezTo>
                  <a:pt x="1186706" y="3219105"/>
                  <a:pt x="1133473" y="3223945"/>
                  <a:pt x="1083175" y="3218645"/>
                </a:cubicBezTo>
                <a:cubicBezTo>
                  <a:pt x="1077211" y="3217216"/>
                  <a:pt x="1075340" y="3215410"/>
                  <a:pt x="1069375" y="3213979"/>
                </a:cubicBezTo>
                <a:cubicBezTo>
                  <a:pt x="1053351" y="3211487"/>
                  <a:pt x="1018722" y="3212661"/>
                  <a:pt x="1009019" y="3207620"/>
                </a:cubicBezTo>
                <a:cubicBezTo>
                  <a:pt x="1008663" y="3211601"/>
                  <a:pt x="1006438" y="3213777"/>
                  <a:pt x="998602" y="3210541"/>
                </a:cubicBezTo>
                <a:cubicBezTo>
                  <a:pt x="994509" y="3210913"/>
                  <a:pt x="972873" y="3203008"/>
                  <a:pt x="970648" y="3205185"/>
                </a:cubicBezTo>
                <a:cubicBezTo>
                  <a:pt x="974743" y="3204813"/>
                  <a:pt x="972518" y="3206991"/>
                  <a:pt x="974390" y="3208794"/>
                </a:cubicBezTo>
                <a:lnTo>
                  <a:pt x="953013" y="3204770"/>
                </a:lnTo>
                <a:lnTo>
                  <a:pt x="951205" y="3195164"/>
                </a:lnTo>
                <a:lnTo>
                  <a:pt x="963168" y="3197969"/>
                </a:lnTo>
                <a:cubicBezTo>
                  <a:pt x="978613" y="3195577"/>
                  <a:pt x="994257" y="3196624"/>
                  <a:pt x="1010883" y="3198073"/>
                </a:cubicBezTo>
                <a:lnTo>
                  <a:pt x="1056013" y="3200204"/>
                </a:lnTo>
                <a:lnTo>
                  <a:pt x="1062250" y="3202782"/>
                </a:lnTo>
                <a:cubicBezTo>
                  <a:pt x="1062250" y="3202782"/>
                  <a:pt x="1062250" y="3202782"/>
                  <a:pt x="1064475" y="3200605"/>
                </a:cubicBezTo>
                <a:lnTo>
                  <a:pt x="1056013" y="3200204"/>
                </a:lnTo>
                <a:lnTo>
                  <a:pt x="1054414" y="3199545"/>
                </a:lnTo>
                <a:cubicBezTo>
                  <a:pt x="1054770" y="3195564"/>
                  <a:pt x="1058864" y="3195191"/>
                  <a:pt x="1060734" y="3196997"/>
                </a:cubicBezTo>
                <a:cubicBezTo>
                  <a:pt x="1062960" y="3194819"/>
                  <a:pt x="1062960" y="3194819"/>
                  <a:pt x="1062960" y="3194819"/>
                </a:cubicBezTo>
                <a:lnTo>
                  <a:pt x="1040760" y="3191137"/>
                </a:lnTo>
                <a:lnTo>
                  <a:pt x="1026684" y="3191548"/>
                </a:lnTo>
                <a:cubicBezTo>
                  <a:pt x="1010083" y="3192450"/>
                  <a:pt x="991616" y="3185979"/>
                  <a:pt x="975878" y="3183291"/>
                </a:cubicBezTo>
                <a:lnTo>
                  <a:pt x="974273" y="3182734"/>
                </a:lnTo>
                <a:lnTo>
                  <a:pt x="954526" y="3180986"/>
                </a:lnTo>
                <a:lnTo>
                  <a:pt x="948161" y="3179000"/>
                </a:lnTo>
                <a:lnTo>
                  <a:pt x="945673" y="3165770"/>
                </a:lnTo>
                <a:lnTo>
                  <a:pt x="960667" y="3168194"/>
                </a:lnTo>
                <a:lnTo>
                  <a:pt x="960859" y="3162465"/>
                </a:lnTo>
                <a:cubicBezTo>
                  <a:pt x="964812" y="3153594"/>
                  <a:pt x="956260" y="3151303"/>
                  <a:pt x="951302" y="3149213"/>
                </a:cubicBezTo>
                <a:cubicBezTo>
                  <a:pt x="919324" y="3138358"/>
                  <a:pt x="917816" y="3121913"/>
                  <a:pt x="942681" y="3094195"/>
                </a:cubicBezTo>
                <a:cubicBezTo>
                  <a:pt x="944909" y="3092500"/>
                  <a:pt x="947998" y="3087216"/>
                  <a:pt x="946634" y="3085324"/>
                </a:cubicBezTo>
                <a:cubicBezTo>
                  <a:pt x="939880" y="3037681"/>
                  <a:pt x="982494" y="3034577"/>
                  <a:pt x="1011956" y="3018021"/>
                </a:cubicBezTo>
                <a:cubicBezTo>
                  <a:pt x="1017778" y="3016524"/>
                  <a:pt x="1023598" y="3015028"/>
                  <a:pt x="1029420" y="3013530"/>
                </a:cubicBezTo>
                <a:cubicBezTo>
                  <a:pt x="1073256" y="2997767"/>
                  <a:pt x="1081160" y="2980022"/>
                  <a:pt x="1059314" y="2949729"/>
                </a:cubicBezTo>
                <a:cubicBezTo>
                  <a:pt x="1057949" y="2947836"/>
                  <a:pt x="1056584" y="2945942"/>
                  <a:pt x="1054356" y="2947638"/>
                </a:cubicBezTo>
                <a:cubicBezTo>
                  <a:pt x="1019936" y="2962103"/>
                  <a:pt x="998450" y="2922739"/>
                  <a:pt x="960938" y="2942485"/>
                </a:cubicBezTo>
                <a:cubicBezTo>
                  <a:pt x="935929" y="2955651"/>
                  <a:pt x="914372" y="2954462"/>
                  <a:pt x="894897" y="2937026"/>
                </a:cubicBezTo>
                <a:cubicBezTo>
                  <a:pt x="895688" y="2971612"/>
                  <a:pt x="880597" y="2988961"/>
                  <a:pt x="842581" y="3003227"/>
                </a:cubicBezTo>
                <a:cubicBezTo>
                  <a:pt x="836761" y="3004724"/>
                  <a:pt x="828713" y="3007916"/>
                  <a:pt x="826844" y="3000541"/>
                </a:cubicBezTo>
                <a:cubicBezTo>
                  <a:pt x="824976" y="2993165"/>
                  <a:pt x="833025" y="2989973"/>
                  <a:pt x="838845" y="2988476"/>
                </a:cubicBezTo>
                <a:cubicBezTo>
                  <a:pt x="846894" y="2985283"/>
                  <a:pt x="854942" y="2982092"/>
                  <a:pt x="861123" y="2971525"/>
                </a:cubicBezTo>
                <a:cubicBezTo>
                  <a:pt x="854296" y="2962058"/>
                  <a:pt x="844019" y="2966945"/>
                  <a:pt x="837336" y="2972031"/>
                </a:cubicBezTo>
                <a:cubicBezTo>
                  <a:pt x="812832" y="2990677"/>
                  <a:pt x="782865" y="3001751"/>
                  <a:pt x="755629" y="3016612"/>
                </a:cubicBezTo>
                <a:cubicBezTo>
                  <a:pt x="722572" y="3032969"/>
                  <a:pt x="694331" y="3036866"/>
                  <a:pt x="670761" y="3013749"/>
                </a:cubicBezTo>
                <a:cubicBezTo>
                  <a:pt x="664438" y="3009766"/>
                  <a:pt x="660343" y="3004085"/>
                  <a:pt x="650067" y="3008972"/>
                </a:cubicBezTo>
                <a:cubicBezTo>
                  <a:pt x="625921" y="3018549"/>
                  <a:pt x="610543" y="3006792"/>
                  <a:pt x="597393" y="2993341"/>
                </a:cubicBezTo>
                <a:cubicBezTo>
                  <a:pt x="590566" y="2983874"/>
                  <a:pt x="616869" y="2919875"/>
                  <a:pt x="631600" y="2911598"/>
                </a:cubicBezTo>
                <a:cubicBezTo>
                  <a:pt x="693258" y="2882273"/>
                  <a:pt x="754915" y="2852949"/>
                  <a:pt x="816572" y="2823624"/>
                </a:cubicBezTo>
                <a:cubicBezTo>
                  <a:pt x="832670" y="2817239"/>
                  <a:pt x="847042" y="2818032"/>
                  <a:pt x="850779" y="2832782"/>
                </a:cubicBezTo>
                <a:cubicBezTo>
                  <a:pt x="855880" y="2849426"/>
                  <a:pt x="838419" y="2853917"/>
                  <a:pt x="825914" y="2860500"/>
                </a:cubicBezTo>
                <a:cubicBezTo>
                  <a:pt x="817002" y="2867281"/>
                  <a:pt x="803996" y="2868381"/>
                  <a:pt x="791994" y="2880446"/>
                </a:cubicBezTo>
                <a:cubicBezTo>
                  <a:pt x="847255" y="2885312"/>
                  <a:pt x="893319" y="2867853"/>
                  <a:pt x="944699" y="2843417"/>
                </a:cubicBezTo>
                <a:cubicBezTo>
                  <a:pt x="922137" y="2831265"/>
                  <a:pt x="905177" y="2841236"/>
                  <a:pt x="885487" y="2847423"/>
                </a:cubicBezTo>
                <a:cubicBezTo>
                  <a:pt x="877438" y="2850616"/>
                  <a:pt x="870252" y="2850219"/>
                  <a:pt x="867020" y="2840950"/>
                </a:cubicBezTo>
                <a:cubicBezTo>
                  <a:pt x="863785" y="2831681"/>
                  <a:pt x="864145" y="2822611"/>
                  <a:pt x="871691" y="2813937"/>
                </a:cubicBezTo>
                <a:cubicBezTo>
                  <a:pt x="881464" y="2803568"/>
                  <a:pt x="885559" y="2809247"/>
                  <a:pt x="889655" y="2814928"/>
                </a:cubicBezTo>
                <a:cubicBezTo>
                  <a:pt x="902303" y="2822897"/>
                  <a:pt x="908987" y="2817812"/>
                  <a:pt x="915166" y="2807244"/>
                </a:cubicBezTo>
                <a:cubicBezTo>
                  <a:pt x="924796" y="2782322"/>
                  <a:pt x="944487" y="2776136"/>
                  <a:pt x="965038" y="2766362"/>
                </a:cubicBezTo>
                <a:cubicBezTo>
                  <a:pt x="977543" y="2759779"/>
                  <a:pt x="982502" y="2761870"/>
                  <a:pt x="984872" y="2774728"/>
                </a:cubicBezTo>
                <a:cubicBezTo>
                  <a:pt x="987243" y="2787585"/>
                  <a:pt x="1002837" y="2775718"/>
                  <a:pt x="1002837" y="2775718"/>
                </a:cubicBezTo>
                <a:cubicBezTo>
                  <a:pt x="997593" y="2744522"/>
                  <a:pt x="1031152" y="2733647"/>
                  <a:pt x="1041285" y="2714207"/>
                </a:cubicBezTo>
                <a:cubicBezTo>
                  <a:pt x="1042146" y="2710619"/>
                  <a:pt x="1042146" y="2710619"/>
                  <a:pt x="1040781" y="2708725"/>
                </a:cubicBezTo>
                <a:cubicBezTo>
                  <a:pt x="1025907" y="2702450"/>
                  <a:pt x="1025187" y="2720592"/>
                  <a:pt x="1014912" y="2725479"/>
                </a:cubicBezTo>
                <a:cubicBezTo>
                  <a:pt x="1006000" y="2732259"/>
                  <a:pt x="998815" y="2731864"/>
                  <a:pt x="994719" y="2726183"/>
                </a:cubicBezTo>
                <a:cubicBezTo>
                  <a:pt x="990621" y="2720503"/>
                  <a:pt x="993713" y="2715220"/>
                  <a:pt x="1000396" y="2710134"/>
                </a:cubicBezTo>
                <a:cubicBezTo>
                  <a:pt x="1024398" y="2686004"/>
                  <a:pt x="1055730" y="2676824"/>
                  <a:pt x="1090511" y="2653290"/>
                </a:cubicBezTo>
                <a:cubicBezTo>
                  <a:pt x="1053718" y="2654897"/>
                  <a:pt x="1026339" y="2655205"/>
                  <a:pt x="1006004" y="2641357"/>
                </a:cubicBezTo>
                <a:cubicBezTo>
                  <a:pt x="1001045" y="2639265"/>
                  <a:pt x="992996" y="2642458"/>
                  <a:pt x="989906" y="2647743"/>
                </a:cubicBezTo>
                <a:cubicBezTo>
                  <a:pt x="967268" y="2673764"/>
                  <a:pt x="941615" y="2666895"/>
                  <a:pt x="916966" y="2670990"/>
                </a:cubicBezTo>
                <a:cubicBezTo>
                  <a:pt x="864580" y="2684463"/>
                  <a:pt x="833680" y="2646398"/>
                  <a:pt x="783881" y="2649106"/>
                </a:cubicBezTo>
                <a:cubicBezTo>
                  <a:pt x="765053" y="2651704"/>
                  <a:pt x="759951" y="2635060"/>
                  <a:pt x="772313" y="2613926"/>
                </a:cubicBezTo>
                <a:cubicBezTo>
                  <a:pt x="790854" y="2582223"/>
                  <a:pt x="799478" y="2546338"/>
                  <a:pt x="841948" y="2528681"/>
                </a:cubicBezTo>
                <a:cubicBezTo>
                  <a:pt x="856679" y="2520404"/>
                  <a:pt x="861853" y="2498873"/>
                  <a:pt x="867532" y="2482824"/>
                </a:cubicBezTo>
                <a:cubicBezTo>
                  <a:pt x="875797" y="2456008"/>
                  <a:pt x="890025" y="2442248"/>
                  <a:pt x="918267" y="2438351"/>
                </a:cubicBezTo>
                <a:cubicBezTo>
                  <a:pt x="935729" y="2433861"/>
                  <a:pt x="960376" y="2429766"/>
                  <a:pt x="963323" y="2409930"/>
                </a:cubicBezTo>
                <a:cubicBezTo>
                  <a:pt x="965768" y="2384612"/>
                  <a:pt x="945072" y="2379834"/>
                  <a:pt x="923514" y="2378646"/>
                </a:cubicBezTo>
                <a:cubicBezTo>
                  <a:pt x="874073" y="2372284"/>
                  <a:pt x="824634" y="2365921"/>
                  <a:pt x="781375" y="2348990"/>
                </a:cubicBezTo>
                <a:cubicBezTo>
                  <a:pt x="766499" y="2342717"/>
                  <a:pt x="761038" y="2335143"/>
                  <a:pt x="773901" y="2319490"/>
                </a:cubicBezTo>
                <a:cubicBezTo>
                  <a:pt x="780584" y="2314405"/>
                  <a:pt x="783675" y="2309121"/>
                  <a:pt x="781806" y="2301746"/>
                </a:cubicBezTo>
                <a:cubicBezTo>
                  <a:pt x="776059" y="2265068"/>
                  <a:pt x="808110" y="2237746"/>
                  <a:pt x="841452" y="2250493"/>
                </a:cubicBezTo>
                <a:cubicBezTo>
                  <a:pt x="879754" y="2265331"/>
                  <a:pt x="925098" y="2266015"/>
                  <a:pt x="959447" y="2289725"/>
                </a:cubicBezTo>
                <a:cubicBezTo>
                  <a:pt x="967135" y="2295603"/>
                  <a:pt x="976549" y="2294305"/>
                  <a:pt x="987688" y="2285828"/>
                </a:cubicBezTo>
                <a:cubicBezTo>
                  <a:pt x="1009103" y="2272465"/>
                  <a:pt x="1026708" y="2282526"/>
                  <a:pt x="1026492" y="2306149"/>
                </a:cubicBezTo>
                <a:cubicBezTo>
                  <a:pt x="1028360" y="2313525"/>
                  <a:pt x="1028000" y="2322595"/>
                  <a:pt x="1037416" y="2321295"/>
                </a:cubicBezTo>
                <a:cubicBezTo>
                  <a:pt x="1048194" y="2321890"/>
                  <a:pt x="1049919" y="2314714"/>
                  <a:pt x="1051644" y="2307537"/>
                </a:cubicBezTo>
                <a:cubicBezTo>
                  <a:pt x="1053730" y="2291289"/>
                  <a:pt x="1061777" y="2288096"/>
                  <a:pt x="1073059" y="2294172"/>
                </a:cubicBezTo>
                <a:cubicBezTo>
                  <a:pt x="1101442" y="2304828"/>
                  <a:pt x="1086425" y="2284002"/>
                  <a:pt x="1090378" y="2275129"/>
                </a:cubicBezTo>
                <a:cubicBezTo>
                  <a:pt x="1109707" y="2278014"/>
                  <a:pt x="1125948" y="2286181"/>
                  <a:pt x="1147867" y="2278300"/>
                </a:cubicBezTo>
                <a:cubicBezTo>
                  <a:pt x="1158143" y="2273413"/>
                  <a:pt x="1177473" y="2276296"/>
                  <a:pt x="1178191" y="2258155"/>
                </a:cubicBezTo>
                <a:cubicBezTo>
                  <a:pt x="1180276" y="2241908"/>
                  <a:pt x="1178264" y="2219981"/>
                  <a:pt x="1158934" y="2217097"/>
                </a:cubicBezTo>
                <a:cubicBezTo>
                  <a:pt x="1133783" y="2215709"/>
                  <a:pt x="1110715" y="2198075"/>
                  <a:pt x="1095481" y="2200871"/>
                </a:cubicBezTo>
                <a:cubicBezTo>
                  <a:pt x="1052508" y="2213046"/>
                  <a:pt x="1023118" y="2191427"/>
                  <a:pt x="984098" y="2194728"/>
                </a:cubicBezTo>
                <a:cubicBezTo>
                  <a:pt x="935664" y="2199330"/>
                  <a:pt x="896357" y="2173527"/>
                  <a:pt x="847921" y="2178129"/>
                </a:cubicBezTo>
                <a:cubicBezTo>
                  <a:pt x="840737" y="2177732"/>
                  <a:pt x="835274" y="2170158"/>
                  <a:pt x="831179" y="2164478"/>
                </a:cubicBezTo>
                <a:lnTo>
                  <a:pt x="824054" y="2158409"/>
                </a:lnTo>
                <a:lnTo>
                  <a:pt x="805283" y="2158979"/>
                </a:lnTo>
                <a:lnTo>
                  <a:pt x="800207" y="2164589"/>
                </a:lnTo>
                <a:lnTo>
                  <a:pt x="790819" y="2169211"/>
                </a:lnTo>
                <a:lnTo>
                  <a:pt x="821552" y="2169032"/>
                </a:lnTo>
                <a:cubicBezTo>
                  <a:pt x="823066" y="2174816"/>
                  <a:pt x="827161" y="2174443"/>
                  <a:pt x="816747" y="2177365"/>
                </a:cubicBezTo>
                <a:cubicBezTo>
                  <a:pt x="813007" y="2173755"/>
                  <a:pt x="800722" y="2174875"/>
                  <a:pt x="788439" y="2175990"/>
                </a:cubicBezTo>
                <a:cubicBezTo>
                  <a:pt x="787728" y="2183951"/>
                  <a:pt x="762000" y="2176418"/>
                  <a:pt x="743751" y="2176105"/>
                </a:cubicBezTo>
                <a:cubicBezTo>
                  <a:pt x="694968" y="2176589"/>
                  <a:pt x="641735" y="2181429"/>
                  <a:pt x="591435" y="2176130"/>
                </a:cubicBezTo>
                <a:cubicBezTo>
                  <a:pt x="585471" y="2174698"/>
                  <a:pt x="583602" y="2172894"/>
                  <a:pt x="577637" y="2171463"/>
                </a:cubicBezTo>
                <a:cubicBezTo>
                  <a:pt x="561613" y="2168970"/>
                  <a:pt x="526984" y="2170144"/>
                  <a:pt x="517278" y="2165103"/>
                </a:cubicBezTo>
                <a:cubicBezTo>
                  <a:pt x="516924" y="2169084"/>
                  <a:pt x="514700" y="2171261"/>
                  <a:pt x="506865" y="2168026"/>
                </a:cubicBezTo>
                <a:cubicBezTo>
                  <a:pt x="502770" y="2168398"/>
                  <a:pt x="481133" y="2160493"/>
                  <a:pt x="478909" y="2162670"/>
                </a:cubicBezTo>
                <a:cubicBezTo>
                  <a:pt x="483005" y="2162298"/>
                  <a:pt x="480779" y="2164474"/>
                  <a:pt x="482650" y="2166278"/>
                </a:cubicBezTo>
                <a:lnTo>
                  <a:pt x="461274" y="2162254"/>
                </a:lnTo>
                <a:lnTo>
                  <a:pt x="459466" y="2152648"/>
                </a:lnTo>
                <a:lnTo>
                  <a:pt x="471429" y="2155453"/>
                </a:lnTo>
                <a:cubicBezTo>
                  <a:pt x="486874" y="2153061"/>
                  <a:pt x="502517" y="2154107"/>
                  <a:pt x="519144" y="2155558"/>
                </a:cubicBezTo>
                <a:lnTo>
                  <a:pt x="564274" y="2157690"/>
                </a:lnTo>
                <a:lnTo>
                  <a:pt x="570512" y="2160265"/>
                </a:lnTo>
                <a:cubicBezTo>
                  <a:pt x="570512" y="2160265"/>
                  <a:pt x="570512" y="2160265"/>
                  <a:pt x="572736" y="2158088"/>
                </a:cubicBezTo>
                <a:lnTo>
                  <a:pt x="564274" y="2157690"/>
                </a:lnTo>
                <a:lnTo>
                  <a:pt x="562675" y="2157029"/>
                </a:lnTo>
                <a:cubicBezTo>
                  <a:pt x="563032" y="2153049"/>
                  <a:pt x="567124" y="2152675"/>
                  <a:pt x="568995" y="2154480"/>
                </a:cubicBezTo>
                <a:cubicBezTo>
                  <a:pt x="571222" y="2152303"/>
                  <a:pt x="571222" y="2152303"/>
                  <a:pt x="571222" y="2152303"/>
                </a:cubicBezTo>
                <a:cubicBezTo>
                  <a:pt x="537301" y="2145517"/>
                  <a:pt x="495193" y="2139473"/>
                  <a:pt x="462787" y="2138471"/>
                </a:cubicBezTo>
                <a:lnTo>
                  <a:pt x="456423" y="2136486"/>
                </a:lnTo>
                <a:lnTo>
                  <a:pt x="453934" y="2123254"/>
                </a:lnTo>
                <a:lnTo>
                  <a:pt x="487698" y="2128714"/>
                </a:lnTo>
                <a:lnTo>
                  <a:pt x="451396" y="2116263"/>
                </a:lnTo>
                <a:cubicBezTo>
                  <a:pt x="443707" y="2110385"/>
                  <a:pt x="432927" y="2109791"/>
                  <a:pt x="420783" y="2107303"/>
                </a:cubicBezTo>
                <a:cubicBezTo>
                  <a:pt x="424232" y="2092950"/>
                  <a:pt x="435372" y="2084473"/>
                  <a:pt x="437456" y="2068226"/>
                </a:cubicBezTo>
                <a:cubicBezTo>
                  <a:pt x="438535" y="2041015"/>
                  <a:pt x="469221" y="2011801"/>
                  <a:pt x="501054" y="2008102"/>
                </a:cubicBezTo>
                <a:cubicBezTo>
                  <a:pt x="524842" y="2007595"/>
                  <a:pt x="548267" y="2016159"/>
                  <a:pt x="572772" y="1997512"/>
                </a:cubicBezTo>
                <a:cubicBezTo>
                  <a:pt x="581683" y="1990732"/>
                  <a:pt x="588511" y="2000198"/>
                  <a:pt x="594833" y="2004183"/>
                </a:cubicBezTo>
                <a:cubicBezTo>
                  <a:pt x="609349" y="2019528"/>
                  <a:pt x="630906" y="2020717"/>
                  <a:pt x="652464" y="2021906"/>
                </a:cubicBezTo>
                <a:cubicBezTo>
                  <a:pt x="670430" y="2022895"/>
                  <a:pt x="679845" y="2021597"/>
                  <a:pt x="682791" y="2001762"/>
                </a:cubicBezTo>
                <a:cubicBezTo>
                  <a:pt x="684515" y="1994584"/>
                  <a:pt x="689833" y="1987605"/>
                  <a:pt x="697020" y="1988002"/>
                </a:cubicBezTo>
                <a:cubicBezTo>
                  <a:pt x="710026" y="1986901"/>
                  <a:pt x="707439" y="1997667"/>
                  <a:pt x="705714" y="2004843"/>
                </a:cubicBezTo>
                <a:cubicBezTo>
                  <a:pt x="703270" y="2030162"/>
                  <a:pt x="717642" y="2030954"/>
                  <a:pt x="737331" y="2024768"/>
                </a:cubicBezTo>
                <a:cubicBezTo>
                  <a:pt x="789720" y="2011295"/>
                  <a:pt x="841243" y="2001410"/>
                  <a:pt x="891546" y="2004183"/>
                </a:cubicBezTo>
                <a:cubicBezTo>
                  <a:pt x="915332" y="2003677"/>
                  <a:pt x="933873" y="1971976"/>
                  <a:pt x="959168" y="1987914"/>
                </a:cubicBezTo>
                <a:cubicBezTo>
                  <a:pt x="960533" y="1989807"/>
                  <a:pt x="966714" y="1979241"/>
                  <a:pt x="967575" y="1975652"/>
                </a:cubicBezTo>
                <a:cubicBezTo>
                  <a:pt x="971025" y="1961297"/>
                  <a:pt x="965564" y="1953724"/>
                  <a:pt x="955647" y="1949541"/>
                </a:cubicBezTo>
                <a:cubicBezTo>
                  <a:pt x="949323" y="1945556"/>
                  <a:pt x="938041" y="1939481"/>
                  <a:pt x="933227" y="1951941"/>
                </a:cubicBezTo>
                <a:cubicBezTo>
                  <a:pt x="921728" y="1969487"/>
                  <a:pt x="910447" y="1963410"/>
                  <a:pt x="896075" y="1962618"/>
                </a:cubicBezTo>
                <a:cubicBezTo>
                  <a:pt x="852455" y="1954759"/>
                  <a:pt x="813650" y="1934439"/>
                  <a:pt x="764354" y="1942629"/>
                </a:cubicBezTo>
                <a:cubicBezTo>
                  <a:pt x="749120" y="1945424"/>
                  <a:pt x="748114" y="1934461"/>
                  <a:pt x="744880" y="1925191"/>
                </a:cubicBezTo>
                <a:cubicBezTo>
                  <a:pt x="742869" y="1903264"/>
                  <a:pt x="729359" y="1898883"/>
                  <a:pt x="706938" y="1901282"/>
                </a:cubicBezTo>
                <a:cubicBezTo>
                  <a:pt x="671512" y="1904783"/>
                  <a:pt x="661956" y="1891530"/>
                  <a:pt x="677764" y="1856040"/>
                </a:cubicBezTo>
                <a:cubicBezTo>
                  <a:pt x="683441" y="1839991"/>
                  <a:pt x="673165" y="1844879"/>
                  <a:pt x="668207" y="1842787"/>
                </a:cubicBezTo>
                <a:lnTo>
                  <a:pt x="627706" y="1837462"/>
                </a:lnTo>
                <a:lnTo>
                  <a:pt x="613040" y="1836751"/>
                </a:lnTo>
                <a:cubicBezTo>
                  <a:pt x="612329" y="1844712"/>
                  <a:pt x="586601" y="1837178"/>
                  <a:pt x="568352" y="1836864"/>
                </a:cubicBezTo>
                <a:cubicBezTo>
                  <a:pt x="519569" y="1837352"/>
                  <a:pt x="466336" y="1842190"/>
                  <a:pt x="416036" y="1836890"/>
                </a:cubicBezTo>
                <a:cubicBezTo>
                  <a:pt x="410072" y="1835460"/>
                  <a:pt x="408203" y="1833655"/>
                  <a:pt x="402237" y="1832223"/>
                </a:cubicBezTo>
                <a:cubicBezTo>
                  <a:pt x="386213" y="1829732"/>
                  <a:pt x="351585" y="1830906"/>
                  <a:pt x="341880" y="1825865"/>
                </a:cubicBezTo>
                <a:cubicBezTo>
                  <a:pt x="341524" y="1829845"/>
                  <a:pt x="339301" y="1832022"/>
                  <a:pt x="331465" y="1828786"/>
                </a:cubicBezTo>
                <a:cubicBezTo>
                  <a:pt x="327369" y="1829158"/>
                  <a:pt x="305735" y="1821255"/>
                  <a:pt x="303511" y="1823430"/>
                </a:cubicBezTo>
                <a:cubicBezTo>
                  <a:pt x="307606" y="1823058"/>
                  <a:pt x="305380" y="1825235"/>
                  <a:pt x="307250" y="1827039"/>
                </a:cubicBezTo>
                <a:lnTo>
                  <a:pt x="285875" y="1823013"/>
                </a:lnTo>
                <a:lnTo>
                  <a:pt x="284067" y="1813408"/>
                </a:lnTo>
                <a:lnTo>
                  <a:pt x="296030" y="1816213"/>
                </a:lnTo>
                <a:cubicBezTo>
                  <a:pt x="311475" y="1813823"/>
                  <a:pt x="327119" y="1814867"/>
                  <a:pt x="343745" y="1816319"/>
                </a:cubicBezTo>
                <a:lnTo>
                  <a:pt x="388875" y="1818450"/>
                </a:lnTo>
                <a:lnTo>
                  <a:pt x="395112" y="1821026"/>
                </a:lnTo>
                <a:cubicBezTo>
                  <a:pt x="395112" y="1821026"/>
                  <a:pt x="395112" y="1821026"/>
                  <a:pt x="397336" y="1818850"/>
                </a:cubicBezTo>
                <a:lnTo>
                  <a:pt x="388875" y="1818450"/>
                </a:lnTo>
                <a:lnTo>
                  <a:pt x="387277" y="1817788"/>
                </a:lnTo>
                <a:cubicBezTo>
                  <a:pt x="387632" y="1813807"/>
                  <a:pt x="391727" y="1813436"/>
                  <a:pt x="393597" y="1815242"/>
                </a:cubicBezTo>
                <a:lnTo>
                  <a:pt x="395172" y="1813701"/>
                </a:lnTo>
                <a:lnTo>
                  <a:pt x="374800" y="1813881"/>
                </a:lnTo>
                <a:cubicBezTo>
                  <a:pt x="327733" y="1820375"/>
                  <a:pt x="284472" y="1803445"/>
                  <a:pt x="239487" y="1793693"/>
                </a:cubicBezTo>
                <a:cubicBezTo>
                  <a:pt x="223750" y="1791006"/>
                  <a:pt x="216563" y="1790610"/>
                  <a:pt x="201832" y="1798888"/>
                </a:cubicBezTo>
                <a:cubicBezTo>
                  <a:pt x="185735" y="1805271"/>
                  <a:pt x="159003" y="1825614"/>
                  <a:pt x="159075" y="1787440"/>
                </a:cubicBezTo>
                <a:cubicBezTo>
                  <a:pt x="159434" y="1778369"/>
                  <a:pt x="147291" y="1775881"/>
                  <a:pt x="141972" y="1782861"/>
                </a:cubicBezTo>
                <a:cubicBezTo>
                  <a:pt x="117611" y="1816059"/>
                  <a:pt x="94544" y="1798425"/>
                  <a:pt x="70758" y="1798930"/>
                </a:cubicBezTo>
                <a:cubicBezTo>
                  <a:pt x="52793" y="1797941"/>
                  <a:pt x="37055" y="1795255"/>
                  <a:pt x="21319" y="1792568"/>
                </a:cubicBezTo>
                <a:cubicBezTo>
                  <a:pt x="-5701" y="1783806"/>
                  <a:pt x="-6708" y="1772843"/>
                  <a:pt x="16433" y="1752303"/>
                </a:cubicBezTo>
                <a:cubicBezTo>
                  <a:pt x="21750" y="1745323"/>
                  <a:pt x="27571" y="1743826"/>
                  <a:pt x="27931" y="1734756"/>
                </a:cubicBezTo>
                <a:cubicBezTo>
                  <a:pt x="24051" y="1705452"/>
                  <a:pt x="39501" y="1679035"/>
                  <a:pt x="71336" y="1675336"/>
                </a:cubicBezTo>
                <a:lnTo>
                  <a:pt x="98670" y="1671478"/>
                </a:lnTo>
                <a:lnTo>
                  <a:pt x="98376" y="1668059"/>
                </a:lnTo>
                <a:lnTo>
                  <a:pt x="105525" y="1670510"/>
                </a:lnTo>
                <a:lnTo>
                  <a:pt x="119568" y="1668529"/>
                </a:lnTo>
                <a:lnTo>
                  <a:pt x="108416" y="1665265"/>
                </a:lnTo>
                <a:lnTo>
                  <a:pt x="107568" y="1655377"/>
                </a:lnTo>
                <a:lnTo>
                  <a:pt x="119011" y="1659300"/>
                </a:lnTo>
                <a:lnTo>
                  <a:pt x="134767" y="1660795"/>
                </a:lnTo>
                <a:lnTo>
                  <a:pt x="134690" y="1659892"/>
                </a:lnTo>
                <a:lnTo>
                  <a:pt x="102986" y="1654005"/>
                </a:lnTo>
                <a:lnTo>
                  <a:pt x="96944" y="1651418"/>
                </a:lnTo>
                <a:lnTo>
                  <a:pt x="95774" y="1637796"/>
                </a:lnTo>
                <a:lnTo>
                  <a:pt x="116816" y="1643350"/>
                </a:lnTo>
                <a:lnTo>
                  <a:pt x="116759" y="1642692"/>
                </a:lnTo>
                <a:lnTo>
                  <a:pt x="118376" y="1643247"/>
                </a:lnTo>
                <a:lnTo>
                  <a:pt x="118252" y="1642721"/>
                </a:lnTo>
                <a:lnTo>
                  <a:pt x="130406" y="1645039"/>
                </a:lnTo>
                <a:lnTo>
                  <a:pt x="131904" y="1644984"/>
                </a:lnTo>
                <a:lnTo>
                  <a:pt x="112178" y="1641321"/>
                </a:lnTo>
                <a:lnTo>
                  <a:pt x="106137" y="1638734"/>
                </a:lnTo>
                <a:lnTo>
                  <a:pt x="104965" y="1625114"/>
                </a:lnTo>
                <a:lnTo>
                  <a:pt x="132322" y="1632334"/>
                </a:lnTo>
                <a:lnTo>
                  <a:pt x="132176" y="1630646"/>
                </a:lnTo>
                <a:lnTo>
                  <a:pt x="121368" y="1628640"/>
                </a:lnTo>
                <a:lnTo>
                  <a:pt x="121118" y="1628532"/>
                </a:lnTo>
                <a:lnTo>
                  <a:pt x="121016" y="1628527"/>
                </a:lnTo>
                <a:lnTo>
                  <a:pt x="114528" y="1626805"/>
                </a:lnTo>
                <a:lnTo>
                  <a:pt x="111479" y="1613775"/>
                </a:lnTo>
                <a:lnTo>
                  <a:pt x="114302" y="1614114"/>
                </a:lnTo>
                <a:lnTo>
                  <a:pt x="114158" y="1612431"/>
                </a:lnTo>
                <a:lnTo>
                  <a:pt x="125732" y="1615486"/>
                </a:lnTo>
                <a:lnTo>
                  <a:pt x="167814" y="1620536"/>
                </a:lnTo>
                <a:cubicBezTo>
                  <a:pt x="198779" y="1623442"/>
                  <a:pt x="227278" y="1624699"/>
                  <a:pt x="255920" y="1622983"/>
                </a:cubicBezTo>
                <a:cubicBezTo>
                  <a:pt x="274107" y="1626548"/>
                  <a:pt x="300503" y="1629057"/>
                  <a:pt x="316924" y="1626946"/>
                </a:cubicBezTo>
                <a:cubicBezTo>
                  <a:pt x="304995" y="1620604"/>
                  <a:pt x="321418" y="1618490"/>
                  <a:pt x="319658" y="1612811"/>
                </a:cubicBezTo>
                <a:cubicBezTo>
                  <a:pt x="327867" y="1611755"/>
                  <a:pt x="327673" y="1615718"/>
                  <a:pt x="337840" y="1616378"/>
                </a:cubicBezTo>
                <a:cubicBezTo>
                  <a:pt x="352113" y="1616511"/>
                  <a:pt x="321418" y="1618490"/>
                  <a:pt x="335496" y="1622588"/>
                </a:cubicBezTo>
                <a:cubicBezTo>
                  <a:pt x="374211" y="1623512"/>
                  <a:pt x="405100" y="1617568"/>
                  <a:pt x="443622" y="1622457"/>
                </a:cubicBezTo>
                <a:cubicBezTo>
                  <a:pt x="458280" y="1614663"/>
                  <a:pt x="480766" y="1613739"/>
                  <a:pt x="501294" y="1611096"/>
                </a:cubicBezTo>
                <a:lnTo>
                  <a:pt x="545079" y="1606819"/>
                </a:lnTo>
                <a:lnTo>
                  <a:pt x="540040" y="1606288"/>
                </a:lnTo>
                <a:cubicBezTo>
                  <a:pt x="491258" y="1606775"/>
                  <a:pt x="438025" y="1611613"/>
                  <a:pt x="387726" y="1606316"/>
                </a:cubicBezTo>
                <a:cubicBezTo>
                  <a:pt x="381762" y="1604884"/>
                  <a:pt x="379891" y="1603079"/>
                  <a:pt x="373926" y="1601648"/>
                </a:cubicBezTo>
                <a:cubicBezTo>
                  <a:pt x="357902" y="1599157"/>
                  <a:pt x="323274" y="1600328"/>
                  <a:pt x="313569" y="1595289"/>
                </a:cubicBezTo>
                <a:cubicBezTo>
                  <a:pt x="313215" y="1599270"/>
                  <a:pt x="310990" y="1601447"/>
                  <a:pt x="303154" y="1598210"/>
                </a:cubicBezTo>
                <a:cubicBezTo>
                  <a:pt x="299060" y="1598581"/>
                  <a:pt x="277425" y="1590678"/>
                  <a:pt x="275200" y="1592855"/>
                </a:cubicBezTo>
                <a:cubicBezTo>
                  <a:pt x="279295" y="1592483"/>
                  <a:pt x="277071" y="1594659"/>
                  <a:pt x="278942" y="1596463"/>
                </a:cubicBezTo>
                <a:lnTo>
                  <a:pt x="257563" y="1592438"/>
                </a:lnTo>
                <a:lnTo>
                  <a:pt x="256652" y="1587595"/>
                </a:lnTo>
                <a:lnTo>
                  <a:pt x="254203" y="1586536"/>
                </a:lnTo>
                <a:cubicBezTo>
                  <a:pt x="251758" y="1584044"/>
                  <a:pt x="250290" y="1580213"/>
                  <a:pt x="250344" y="1574307"/>
                </a:cubicBezTo>
                <a:lnTo>
                  <a:pt x="252604" y="1566080"/>
                </a:lnTo>
                <a:lnTo>
                  <a:pt x="250225" y="1553439"/>
                </a:lnTo>
                <a:lnTo>
                  <a:pt x="259984" y="1555017"/>
                </a:lnTo>
                <a:lnTo>
                  <a:pt x="263756" y="1551639"/>
                </a:lnTo>
                <a:cubicBezTo>
                  <a:pt x="271401" y="1547289"/>
                  <a:pt x="281030" y="1545093"/>
                  <a:pt x="289079" y="1541900"/>
                </a:cubicBezTo>
                <a:cubicBezTo>
                  <a:pt x="311859" y="1530430"/>
                  <a:pt x="336508" y="1526336"/>
                  <a:pt x="359431" y="1529417"/>
                </a:cubicBezTo>
                <a:cubicBezTo>
                  <a:pt x="414189" y="1528801"/>
                  <a:pt x="469666" y="1510044"/>
                  <a:pt x="523057" y="1507535"/>
                </a:cubicBezTo>
                <a:cubicBezTo>
                  <a:pt x="539657" y="1506632"/>
                  <a:pt x="547061" y="1483406"/>
                  <a:pt x="566750" y="1477219"/>
                </a:cubicBezTo>
                <a:cubicBezTo>
                  <a:pt x="585076" y="1469139"/>
                  <a:pt x="600669" y="1457273"/>
                  <a:pt x="590106" y="1433056"/>
                </a:cubicBezTo>
                <a:cubicBezTo>
                  <a:pt x="584142" y="1420001"/>
                  <a:pt x="602467" y="1411921"/>
                  <a:pt x="616335" y="1407232"/>
                </a:cubicBezTo>
                <a:cubicBezTo>
                  <a:pt x="627977" y="1404238"/>
                  <a:pt x="636528" y="1406527"/>
                  <a:pt x="635306" y="1419186"/>
                </a:cubicBezTo>
                <a:cubicBezTo>
                  <a:pt x="633581" y="1426363"/>
                  <a:pt x="630994" y="1437129"/>
                  <a:pt x="645367" y="1437922"/>
                </a:cubicBezTo>
                <a:cubicBezTo>
                  <a:pt x="644002" y="1436029"/>
                  <a:pt x="647092" y="1430745"/>
                  <a:pt x="647092" y="1430745"/>
                </a:cubicBezTo>
                <a:cubicBezTo>
                  <a:pt x="653345" y="1382003"/>
                  <a:pt x="672531" y="1370334"/>
                  <a:pt x="712199" y="1387065"/>
                </a:cubicBezTo>
                <a:cubicBezTo>
                  <a:pt x="725708" y="1391447"/>
                  <a:pt x="733541" y="1411876"/>
                  <a:pt x="748273" y="1403600"/>
                </a:cubicBezTo>
                <a:cubicBezTo>
                  <a:pt x="777737" y="1387044"/>
                  <a:pt x="812660" y="1378062"/>
                  <a:pt x="836663" y="1353933"/>
                </a:cubicBezTo>
                <a:cubicBezTo>
                  <a:pt x="846436" y="1343563"/>
                  <a:pt x="852616" y="1332995"/>
                  <a:pt x="866989" y="1333789"/>
                </a:cubicBezTo>
                <a:cubicBezTo>
                  <a:pt x="890774" y="1333283"/>
                  <a:pt x="885673" y="1316639"/>
                  <a:pt x="882438" y="1307369"/>
                </a:cubicBezTo>
                <a:cubicBezTo>
                  <a:pt x="877337" y="1290726"/>
                  <a:pt x="834723" y="1293830"/>
                  <a:pt x="821860" y="1309483"/>
                </a:cubicBezTo>
                <a:cubicBezTo>
                  <a:pt x="813451" y="1321746"/>
                  <a:pt x="806770" y="1326831"/>
                  <a:pt x="792399" y="1326039"/>
                </a:cubicBezTo>
                <a:cubicBezTo>
                  <a:pt x="778024" y="1325245"/>
                  <a:pt x="754598" y="1316683"/>
                  <a:pt x="759844" y="1347878"/>
                </a:cubicBezTo>
                <a:cubicBezTo>
                  <a:pt x="760347" y="1353360"/>
                  <a:pt x="754526" y="1354857"/>
                  <a:pt x="748705" y="1356353"/>
                </a:cubicBezTo>
                <a:cubicBezTo>
                  <a:pt x="726643" y="1349683"/>
                  <a:pt x="742095" y="1323264"/>
                  <a:pt x="728944" y="1309814"/>
                </a:cubicBezTo>
                <a:cubicBezTo>
                  <a:pt x="723483" y="1302240"/>
                  <a:pt x="738718" y="1299444"/>
                  <a:pt x="748994" y="1294557"/>
                </a:cubicBezTo>
                <a:cubicBezTo>
                  <a:pt x="769546" y="1284782"/>
                  <a:pt x="796063" y="1288062"/>
                  <a:pt x="809286" y="1263339"/>
                </a:cubicBezTo>
                <a:cubicBezTo>
                  <a:pt x="810149" y="1259750"/>
                  <a:pt x="815969" y="1258253"/>
                  <a:pt x="819562" y="1258451"/>
                </a:cubicBezTo>
                <a:cubicBezTo>
                  <a:pt x="855349" y="1268606"/>
                  <a:pt x="888508" y="1242823"/>
                  <a:pt x="921982" y="1229585"/>
                </a:cubicBezTo>
                <a:lnTo>
                  <a:pt x="929728" y="1227915"/>
                </a:lnTo>
                <a:lnTo>
                  <a:pt x="925621" y="1210325"/>
                </a:lnTo>
                <a:cubicBezTo>
                  <a:pt x="925980" y="1201255"/>
                  <a:pt x="913837" y="1198767"/>
                  <a:pt x="908518" y="1205747"/>
                </a:cubicBezTo>
                <a:cubicBezTo>
                  <a:pt x="884157" y="1238945"/>
                  <a:pt x="861090" y="1221312"/>
                  <a:pt x="837305" y="1221817"/>
                </a:cubicBezTo>
                <a:cubicBezTo>
                  <a:pt x="819340" y="1220828"/>
                  <a:pt x="803600" y="1218141"/>
                  <a:pt x="787863" y="1215455"/>
                </a:cubicBezTo>
                <a:cubicBezTo>
                  <a:pt x="760846" y="1206694"/>
                  <a:pt x="759838" y="1195729"/>
                  <a:pt x="782978" y="1175189"/>
                </a:cubicBezTo>
                <a:cubicBezTo>
                  <a:pt x="788295" y="1168210"/>
                  <a:pt x="794117" y="1166713"/>
                  <a:pt x="794476" y="1157642"/>
                </a:cubicBezTo>
                <a:cubicBezTo>
                  <a:pt x="790597" y="1128339"/>
                  <a:pt x="806047" y="1101921"/>
                  <a:pt x="837882" y="1098223"/>
                </a:cubicBezTo>
                <a:cubicBezTo>
                  <a:pt x="893000" y="1088535"/>
                  <a:pt x="948117" y="1078849"/>
                  <a:pt x="999425" y="1092587"/>
                </a:cubicBezTo>
                <a:cubicBezTo>
                  <a:pt x="1012936" y="1096968"/>
                  <a:pt x="1026444" y="1101348"/>
                  <a:pt x="1040313" y="1096660"/>
                </a:cubicBezTo>
                <a:cubicBezTo>
                  <a:pt x="1072759" y="1086632"/>
                  <a:pt x="1105367" y="1081613"/>
                  <a:pt x="1137606" y="1079072"/>
                </a:cubicBezTo>
                <a:lnTo>
                  <a:pt x="1227964" y="1076496"/>
                </a:lnTo>
                <a:lnTo>
                  <a:pt x="1249943" y="1065838"/>
                </a:lnTo>
                <a:lnTo>
                  <a:pt x="1309464" y="1056332"/>
                </a:lnTo>
                <a:lnTo>
                  <a:pt x="1324813" y="1041445"/>
                </a:lnTo>
                <a:cubicBezTo>
                  <a:pt x="1334585" y="1031076"/>
                  <a:pt x="1349820" y="1028279"/>
                  <a:pt x="1364192" y="1029073"/>
                </a:cubicBezTo>
                <a:cubicBezTo>
                  <a:pt x="1369150" y="1031165"/>
                  <a:pt x="1374971" y="1029668"/>
                  <a:pt x="1376697" y="1022492"/>
                </a:cubicBezTo>
                <a:lnTo>
                  <a:pt x="1374086" y="1018871"/>
                </a:lnTo>
                <a:lnTo>
                  <a:pt x="1368783" y="1020123"/>
                </a:lnTo>
                <a:lnTo>
                  <a:pt x="1357249" y="1012701"/>
                </a:lnTo>
                <a:lnTo>
                  <a:pt x="1308357" y="1011449"/>
                </a:lnTo>
                <a:cubicBezTo>
                  <a:pt x="1288254" y="1009885"/>
                  <a:pt x="1268582" y="1006528"/>
                  <a:pt x="1249431" y="999109"/>
                </a:cubicBezTo>
                <a:cubicBezTo>
                  <a:pt x="1185546" y="1030129"/>
                  <a:pt x="1126909" y="1001443"/>
                  <a:pt x="1063743" y="1014320"/>
                </a:cubicBezTo>
                <a:cubicBezTo>
                  <a:pt x="1060151" y="1014123"/>
                  <a:pt x="1057923" y="1015819"/>
                  <a:pt x="1054329" y="1015621"/>
                </a:cubicBezTo>
                <a:cubicBezTo>
                  <a:pt x="1040820" y="1011239"/>
                  <a:pt x="1016674" y="1020817"/>
                  <a:pt x="1016890" y="997194"/>
                </a:cubicBezTo>
                <a:cubicBezTo>
                  <a:pt x="1016998" y="985382"/>
                  <a:pt x="1022658" y="978876"/>
                  <a:pt x="1030303" y="974526"/>
                </a:cubicBezTo>
                <a:lnTo>
                  <a:pt x="1041319" y="970287"/>
                </a:lnTo>
                <a:lnTo>
                  <a:pt x="1039762" y="962377"/>
                </a:lnTo>
                <a:lnTo>
                  <a:pt x="1081063" y="954417"/>
                </a:lnTo>
                <a:cubicBezTo>
                  <a:pt x="1084216" y="953122"/>
                  <a:pt x="1087923" y="951278"/>
                  <a:pt x="1091866" y="949657"/>
                </a:cubicBezTo>
                <a:lnTo>
                  <a:pt x="1100931" y="947123"/>
                </a:lnTo>
                <a:lnTo>
                  <a:pt x="1101206" y="947262"/>
                </a:lnTo>
                <a:cubicBezTo>
                  <a:pt x="1101955" y="947435"/>
                  <a:pt x="1102979" y="947334"/>
                  <a:pt x="1104084" y="946240"/>
                </a:cubicBezTo>
                <a:lnTo>
                  <a:pt x="1100931" y="947123"/>
                </a:lnTo>
                <a:lnTo>
                  <a:pt x="1099989" y="946641"/>
                </a:lnTo>
                <a:cubicBezTo>
                  <a:pt x="1098882" y="947738"/>
                  <a:pt x="1097857" y="947837"/>
                  <a:pt x="1097386" y="947390"/>
                </a:cubicBezTo>
                <a:lnTo>
                  <a:pt x="1097695" y="946292"/>
                </a:lnTo>
                <a:lnTo>
                  <a:pt x="1217579" y="923745"/>
                </a:lnTo>
                <a:lnTo>
                  <a:pt x="1219461" y="927034"/>
                </a:lnTo>
                <a:cubicBezTo>
                  <a:pt x="1254449" y="921631"/>
                  <a:pt x="1274935" y="919621"/>
                  <a:pt x="1309924" y="914217"/>
                </a:cubicBezTo>
                <a:lnTo>
                  <a:pt x="1314002" y="914479"/>
                </a:lnTo>
                <a:lnTo>
                  <a:pt x="1333297" y="900107"/>
                </a:lnTo>
                <a:cubicBezTo>
                  <a:pt x="1351620" y="892026"/>
                  <a:pt x="1367215" y="880160"/>
                  <a:pt x="1356653" y="855943"/>
                </a:cubicBezTo>
                <a:cubicBezTo>
                  <a:pt x="1350688" y="842887"/>
                  <a:pt x="1369012" y="834807"/>
                  <a:pt x="1382881" y="830119"/>
                </a:cubicBezTo>
                <a:cubicBezTo>
                  <a:pt x="1394523" y="827125"/>
                  <a:pt x="1403074" y="829413"/>
                  <a:pt x="1401853" y="842072"/>
                </a:cubicBezTo>
                <a:cubicBezTo>
                  <a:pt x="1400127" y="849249"/>
                  <a:pt x="1397540" y="860015"/>
                  <a:pt x="1411912" y="860809"/>
                </a:cubicBezTo>
                <a:cubicBezTo>
                  <a:pt x="1410548" y="858915"/>
                  <a:pt x="1413637" y="853631"/>
                  <a:pt x="1413637" y="853631"/>
                </a:cubicBezTo>
                <a:cubicBezTo>
                  <a:pt x="1419890" y="804889"/>
                  <a:pt x="1439078" y="793220"/>
                  <a:pt x="1478745" y="809951"/>
                </a:cubicBezTo>
                <a:cubicBezTo>
                  <a:pt x="1492254" y="814334"/>
                  <a:pt x="1500087" y="834763"/>
                  <a:pt x="1514818" y="826486"/>
                </a:cubicBezTo>
                <a:cubicBezTo>
                  <a:pt x="1544283" y="809930"/>
                  <a:pt x="1579207" y="800948"/>
                  <a:pt x="1603208" y="776819"/>
                </a:cubicBezTo>
                <a:cubicBezTo>
                  <a:pt x="1612982" y="766450"/>
                  <a:pt x="1619164" y="755883"/>
                  <a:pt x="1633534" y="756675"/>
                </a:cubicBezTo>
                <a:cubicBezTo>
                  <a:pt x="1657321" y="756169"/>
                  <a:pt x="1652218" y="739525"/>
                  <a:pt x="1648985" y="730255"/>
                </a:cubicBezTo>
                <a:cubicBezTo>
                  <a:pt x="1643884" y="713613"/>
                  <a:pt x="1601270" y="716717"/>
                  <a:pt x="1588406" y="732369"/>
                </a:cubicBezTo>
                <a:cubicBezTo>
                  <a:pt x="1579998" y="744632"/>
                  <a:pt x="1573315" y="749718"/>
                  <a:pt x="1558943" y="748927"/>
                </a:cubicBezTo>
                <a:cubicBezTo>
                  <a:pt x="1544570" y="748132"/>
                  <a:pt x="1521144" y="739570"/>
                  <a:pt x="1526389" y="770765"/>
                </a:cubicBezTo>
                <a:cubicBezTo>
                  <a:pt x="1526892" y="776248"/>
                  <a:pt x="1521072" y="777743"/>
                  <a:pt x="1515251" y="779240"/>
                </a:cubicBezTo>
                <a:cubicBezTo>
                  <a:pt x="1493189" y="772569"/>
                  <a:pt x="1508641" y="746150"/>
                  <a:pt x="1495491" y="732700"/>
                </a:cubicBezTo>
                <a:cubicBezTo>
                  <a:pt x="1490029" y="725126"/>
                  <a:pt x="1505263" y="722330"/>
                  <a:pt x="1515541" y="717442"/>
                </a:cubicBezTo>
                <a:cubicBezTo>
                  <a:pt x="1536092" y="707668"/>
                  <a:pt x="1562609" y="710948"/>
                  <a:pt x="1575832" y="686226"/>
                </a:cubicBezTo>
                <a:cubicBezTo>
                  <a:pt x="1576695" y="682637"/>
                  <a:pt x="1582515" y="681140"/>
                  <a:pt x="1586108" y="681337"/>
                </a:cubicBezTo>
                <a:cubicBezTo>
                  <a:pt x="1633821" y="694878"/>
                  <a:pt x="1676869" y="644529"/>
                  <a:pt x="1722215" y="645211"/>
                </a:cubicBezTo>
                <a:cubicBezTo>
                  <a:pt x="1732993" y="645805"/>
                  <a:pt x="1743268" y="640917"/>
                  <a:pt x="1754047" y="641512"/>
                </a:cubicBezTo>
                <a:cubicBezTo>
                  <a:pt x="1785522" y="646885"/>
                  <a:pt x="1814627" y="639399"/>
                  <a:pt x="1845958" y="630219"/>
                </a:cubicBezTo>
                <a:cubicBezTo>
                  <a:pt x="1854006" y="627026"/>
                  <a:pt x="1861194" y="627423"/>
                  <a:pt x="1869241" y="624231"/>
                </a:cubicBezTo>
                <a:cubicBezTo>
                  <a:pt x="1884836" y="612364"/>
                  <a:pt x="1906824" y="657209"/>
                  <a:pt x="1920262" y="608863"/>
                </a:cubicBezTo>
                <a:cubicBezTo>
                  <a:pt x="1926802" y="589225"/>
                  <a:pt x="1948218" y="575862"/>
                  <a:pt x="1952890" y="548849"/>
                </a:cubicBezTo>
                <a:cubicBezTo>
                  <a:pt x="1958423" y="518247"/>
                  <a:pt x="1982427" y="494119"/>
                  <a:pt x="2016487" y="488725"/>
                </a:cubicBezTo>
                <a:cubicBezTo>
                  <a:pt x="2109260" y="473843"/>
                  <a:pt x="2202896" y="455371"/>
                  <a:pt x="2295811" y="455043"/>
                </a:cubicBezTo>
                <a:cubicBezTo>
                  <a:pt x="2326783" y="454931"/>
                  <a:pt x="2359121" y="456715"/>
                  <a:pt x="2390956" y="453016"/>
                </a:cubicBezTo>
                <a:cubicBezTo>
                  <a:pt x="2415604" y="448922"/>
                  <a:pt x="2439534" y="462966"/>
                  <a:pt x="2461593" y="469637"/>
                </a:cubicBezTo>
                <a:cubicBezTo>
                  <a:pt x="2471511" y="473821"/>
                  <a:pt x="2482290" y="474416"/>
                  <a:pt x="2494794" y="467832"/>
                </a:cubicBezTo>
                <a:cubicBezTo>
                  <a:pt x="2544450" y="450572"/>
                  <a:pt x="2592381" y="440489"/>
                  <a:pt x="2648865" y="432696"/>
                </a:cubicBezTo>
                <a:cubicBezTo>
                  <a:pt x="2640171" y="415854"/>
                  <a:pt x="2635067" y="399210"/>
                  <a:pt x="2627739" y="384263"/>
                </a:cubicBezTo>
                <a:cubicBezTo>
                  <a:pt x="2624505" y="374993"/>
                  <a:pt x="2616816" y="369115"/>
                  <a:pt x="2608767" y="372308"/>
                </a:cubicBezTo>
                <a:cubicBezTo>
                  <a:pt x="2567663" y="391856"/>
                  <a:pt x="2522032" y="362069"/>
                  <a:pt x="2481572" y="401653"/>
                </a:cubicBezTo>
                <a:cubicBezTo>
                  <a:pt x="2456782" y="391196"/>
                  <a:pt x="2415963" y="439850"/>
                  <a:pt x="2393974" y="395005"/>
                </a:cubicBezTo>
                <a:cubicBezTo>
                  <a:pt x="2388010" y="381949"/>
                  <a:pt x="2364368" y="397008"/>
                  <a:pt x="2348631" y="394323"/>
                </a:cubicBezTo>
                <a:cubicBezTo>
                  <a:pt x="2285681" y="383579"/>
                  <a:pt x="2223018" y="401940"/>
                  <a:pt x="2161864" y="436746"/>
                </a:cubicBezTo>
                <a:cubicBezTo>
                  <a:pt x="2141311" y="446521"/>
                  <a:pt x="2126939" y="445728"/>
                  <a:pt x="2116017" y="430581"/>
                </a:cubicBezTo>
                <a:cubicBezTo>
                  <a:pt x="2134559" y="398879"/>
                  <a:pt x="2163159" y="385913"/>
                  <a:pt x="2199448" y="378823"/>
                </a:cubicBezTo>
                <a:cubicBezTo>
                  <a:pt x="2221185" y="375478"/>
                  <a:pt x="2242762" y="367122"/>
                  <a:pt x="2264213" y="357396"/>
                </a:cubicBezTo>
                <a:lnTo>
                  <a:pt x="2295108" y="343086"/>
                </a:lnTo>
                <a:lnTo>
                  <a:pt x="2284378" y="343647"/>
                </a:lnTo>
                <a:cubicBezTo>
                  <a:pt x="2284378" y="343647"/>
                  <a:pt x="2284898" y="339654"/>
                  <a:pt x="2280820" y="339867"/>
                </a:cubicBezTo>
                <a:cubicBezTo>
                  <a:pt x="2255839" y="345141"/>
                  <a:pt x="2262212" y="342824"/>
                  <a:pt x="2241309" y="347883"/>
                </a:cubicBezTo>
                <a:cubicBezTo>
                  <a:pt x="2233154" y="348308"/>
                  <a:pt x="2224999" y="348734"/>
                  <a:pt x="2212767" y="349375"/>
                </a:cubicBezTo>
                <a:cubicBezTo>
                  <a:pt x="2188416" y="357587"/>
                  <a:pt x="2164137" y="361334"/>
                  <a:pt x="2138620" y="364900"/>
                </a:cubicBezTo>
                <a:lnTo>
                  <a:pt x="2104523" y="370926"/>
                </a:lnTo>
                <a:lnTo>
                  <a:pt x="2101417" y="349214"/>
                </a:lnTo>
                <a:lnTo>
                  <a:pt x="2142709" y="343124"/>
                </a:lnTo>
                <a:cubicBezTo>
                  <a:pt x="2145897" y="341965"/>
                  <a:pt x="2149659" y="340283"/>
                  <a:pt x="2153642" y="338835"/>
                </a:cubicBezTo>
                <a:lnTo>
                  <a:pt x="2162745" y="336706"/>
                </a:lnTo>
                <a:lnTo>
                  <a:pt x="2163010" y="336860"/>
                </a:lnTo>
                <a:cubicBezTo>
                  <a:pt x="2163744" y="337067"/>
                  <a:pt x="2164762" y="337015"/>
                  <a:pt x="2165911" y="335963"/>
                </a:cubicBezTo>
                <a:lnTo>
                  <a:pt x="2162745" y="336706"/>
                </a:lnTo>
                <a:lnTo>
                  <a:pt x="2161832" y="336175"/>
                </a:lnTo>
                <a:cubicBezTo>
                  <a:pt x="2160684" y="337227"/>
                  <a:pt x="2159666" y="337281"/>
                  <a:pt x="2159221" y="336809"/>
                </a:cubicBezTo>
                <a:lnTo>
                  <a:pt x="2159581" y="335716"/>
                </a:lnTo>
                <a:lnTo>
                  <a:pt x="2279415" y="318608"/>
                </a:lnTo>
                <a:lnTo>
                  <a:pt x="2281113" y="322008"/>
                </a:lnTo>
                <a:cubicBezTo>
                  <a:pt x="2316027" y="318200"/>
                  <a:pt x="2336415" y="317135"/>
                  <a:pt x="2371328" y="313327"/>
                </a:cubicBezTo>
                <a:lnTo>
                  <a:pt x="2371760" y="313376"/>
                </a:lnTo>
                <a:lnTo>
                  <a:pt x="2372463" y="313143"/>
                </a:lnTo>
                <a:lnTo>
                  <a:pt x="2407363" y="315606"/>
                </a:lnTo>
                <a:lnTo>
                  <a:pt x="2515299" y="311746"/>
                </a:lnTo>
                <a:lnTo>
                  <a:pt x="2546433" y="312026"/>
                </a:lnTo>
                <a:lnTo>
                  <a:pt x="2554345" y="309992"/>
                </a:lnTo>
                <a:cubicBezTo>
                  <a:pt x="2557426" y="309481"/>
                  <a:pt x="2560121" y="309630"/>
                  <a:pt x="2561484" y="311522"/>
                </a:cubicBezTo>
                <a:lnTo>
                  <a:pt x="2562510" y="312171"/>
                </a:lnTo>
                <a:lnTo>
                  <a:pt x="2571928" y="312256"/>
                </a:lnTo>
                <a:lnTo>
                  <a:pt x="2624762" y="309953"/>
                </a:lnTo>
                <a:lnTo>
                  <a:pt x="2624870" y="309984"/>
                </a:lnTo>
                <a:cubicBezTo>
                  <a:pt x="2624870" y="309984"/>
                  <a:pt x="2624870" y="309984"/>
                  <a:pt x="2628946" y="309770"/>
                </a:cubicBezTo>
                <a:lnTo>
                  <a:pt x="2624762" y="309953"/>
                </a:lnTo>
                <a:lnTo>
                  <a:pt x="2619011" y="308307"/>
                </a:lnTo>
                <a:cubicBezTo>
                  <a:pt x="2621309" y="306204"/>
                  <a:pt x="2623606" y="304102"/>
                  <a:pt x="2629463" y="305778"/>
                </a:cubicBezTo>
                <a:cubicBezTo>
                  <a:pt x="2629463" y="305778"/>
                  <a:pt x="2633541" y="305565"/>
                  <a:pt x="2633541" y="305565"/>
                </a:cubicBezTo>
                <a:cubicBezTo>
                  <a:pt x="2635838" y="303461"/>
                  <a:pt x="2634060" y="301573"/>
                  <a:pt x="2631761" y="303675"/>
                </a:cubicBezTo>
                <a:cubicBezTo>
                  <a:pt x="2603737" y="301174"/>
                  <a:pt x="2560667" y="305410"/>
                  <a:pt x="2526786" y="301232"/>
                </a:cubicBezTo>
                <a:cubicBezTo>
                  <a:pt x="2525525" y="295351"/>
                  <a:pt x="2521446" y="295564"/>
                  <a:pt x="2531899" y="293034"/>
                </a:cubicBezTo>
                <a:cubicBezTo>
                  <a:pt x="2535459" y="296814"/>
                  <a:pt x="2547690" y="296176"/>
                  <a:pt x="2559922" y="295535"/>
                </a:cubicBezTo>
                <a:cubicBezTo>
                  <a:pt x="2560958" y="287551"/>
                  <a:pt x="2586166" y="296146"/>
                  <a:pt x="2604255" y="297183"/>
                </a:cubicBezTo>
                <a:cubicBezTo>
                  <a:pt x="2628460" y="297900"/>
                  <a:pt x="2653814" y="297566"/>
                  <a:pt x="2679327" y="297966"/>
                </a:cubicBezTo>
                <a:lnTo>
                  <a:pt x="2749899" y="302790"/>
                </a:lnTo>
                <a:lnTo>
                  <a:pt x="2751767" y="301932"/>
                </a:lnTo>
                <a:cubicBezTo>
                  <a:pt x="2754982" y="301457"/>
                  <a:pt x="2757751" y="302007"/>
                  <a:pt x="2759866" y="303146"/>
                </a:cubicBezTo>
                <a:lnTo>
                  <a:pt x="2760483" y="305158"/>
                </a:lnTo>
                <a:lnTo>
                  <a:pt x="2768837" y="308403"/>
                </a:lnTo>
                <a:cubicBezTo>
                  <a:pt x="2784628" y="311544"/>
                  <a:pt x="2819026" y="311726"/>
                  <a:pt x="2828444" y="317184"/>
                </a:cubicBezTo>
                <a:cubicBezTo>
                  <a:pt x="2828961" y="313191"/>
                  <a:pt x="2831259" y="311088"/>
                  <a:pt x="2838894" y="314654"/>
                </a:cubicBezTo>
                <a:cubicBezTo>
                  <a:pt x="2842973" y="314439"/>
                  <a:pt x="2864104" y="323248"/>
                  <a:pt x="2866402" y="321145"/>
                </a:cubicBezTo>
                <a:cubicBezTo>
                  <a:pt x="2862323" y="321360"/>
                  <a:pt x="2864622" y="319258"/>
                  <a:pt x="2862844" y="317367"/>
                </a:cubicBezTo>
                <a:lnTo>
                  <a:pt x="2883877" y="322260"/>
                </a:lnTo>
                <a:lnTo>
                  <a:pt x="2884604" y="327335"/>
                </a:lnTo>
                <a:lnTo>
                  <a:pt x="2894514" y="324207"/>
                </a:lnTo>
                <a:cubicBezTo>
                  <a:pt x="2901638" y="323918"/>
                  <a:pt x="2909076" y="327056"/>
                  <a:pt x="2917196" y="331139"/>
                </a:cubicBezTo>
                <a:cubicBezTo>
                  <a:pt x="2929339" y="333627"/>
                  <a:pt x="2933219" y="362930"/>
                  <a:pt x="2959448" y="337105"/>
                </a:cubicBezTo>
                <a:cubicBezTo>
                  <a:pt x="2969222" y="326736"/>
                  <a:pt x="2996242" y="335498"/>
                  <a:pt x="2999547" y="306592"/>
                </a:cubicBezTo>
                <a:cubicBezTo>
                  <a:pt x="2999908" y="297522"/>
                  <a:pt x="3014280" y="298314"/>
                  <a:pt x="3021466" y="298711"/>
                </a:cubicBezTo>
                <a:cubicBezTo>
                  <a:pt x="3040796" y="301595"/>
                  <a:pt x="3056174" y="313350"/>
                  <a:pt x="3081182" y="300185"/>
                </a:cubicBezTo>
                <a:cubicBezTo>
                  <a:pt x="3091459" y="295297"/>
                  <a:pt x="3092464" y="306261"/>
                  <a:pt x="3092104" y="315332"/>
                </a:cubicBezTo>
                <a:cubicBezTo>
                  <a:pt x="3090523" y="337061"/>
                  <a:pt x="3090307" y="360684"/>
                  <a:pt x="3088725" y="382414"/>
                </a:cubicBezTo>
                <a:cubicBezTo>
                  <a:pt x="3087504" y="395072"/>
                  <a:pt x="3086281" y="407731"/>
                  <a:pt x="3096197" y="411913"/>
                </a:cubicBezTo>
                <a:cubicBezTo>
                  <a:pt x="3107479" y="417990"/>
                  <a:pt x="3115026" y="409316"/>
                  <a:pt x="3123938" y="402536"/>
                </a:cubicBezTo>
                <a:cubicBezTo>
                  <a:pt x="3138166" y="388775"/>
                  <a:pt x="3146716" y="391066"/>
                  <a:pt x="3161592" y="397341"/>
                </a:cubicBezTo>
                <a:cubicBezTo>
                  <a:pt x="3207581" y="418057"/>
                  <a:pt x="3261478" y="421029"/>
                  <a:pt x="3316091" y="405860"/>
                </a:cubicBezTo>
                <a:cubicBezTo>
                  <a:pt x="3339375" y="399873"/>
                  <a:pt x="3360932" y="401061"/>
                  <a:pt x="3381628" y="405838"/>
                </a:cubicBezTo>
                <a:cubicBezTo>
                  <a:pt x="3409512" y="411012"/>
                  <a:pt x="3442711" y="409208"/>
                  <a:pt x="3463909" y="419467"/>
                </a:cubicBezTo>
                <a:cubicBezTo>
                  <a:pt x="3497756" y="437696"/>
                  <a:pt x="3538501" y="427215"/>
                  <a:pt x="3572706" y="436374"/>
                </a:cubicBezTo>
                <a:cubicBezTo>
                  <a:pt x="3589809" y="440954"/>
                  <a:pt x="3606410" y="440051"/>
                  <a:pt x="3625236" y="437454"/>
                </a:cubicBezTo>
                <a:lnTo>
                  <a:pt x="3689348" y="436110"/>
                </a:lnTo>
                <a:lnTo>
                  <a:pt x="3686087" y="430685"/>
                </a:lnTo>
                <a:cubicBezTo>
                  <a:pt x="3680979" y="422500"/>
                  <a:pt x="3674584" y="409695"/>
                  <a:pt x="3688491" y="398728"/>
                </a:cubicBezTo>
                <a:cubicBezTo>
                  <a:pt x="3700510" y="391129"/>
                  <a:pt x="3709436" y="402876"/>
                  <a:pt x="3713901" y="408751"/>
                </a:cubicBezTo>
                <a:lnTo>
                  <a:pt x="3739884" y="438352"/>
                </a:lnTo>
                <a:lnTo>
                  <a:pt x="3822494" y="457422"/>
                </a:lnTo>
                <a:cubicBezTo>
                  <a:pt x="3827452" y="459513"/>
                  <a:pt x="3833775" y="463498"/>
                  <a:pt x="3837728" y="454627"/>
                </a:cubicBezTo>
                <a:cubicBezTo>
                  <a:pt x="3849586" y="428009"/>
                  <a:pt x="3870283" y="432787"/>
                  <a:pt x="3888247" y="433778"/>
                </a:cubicBezTo>
                <a:cubicBezTo>
                  <a:pt x="3929137" y="437850"/>
                  <a:pt x="3970241" y="418302"/>
                  <a:pt x="4014219" y="417090"/>
                </a:cubicBezTo>
                <a:cubicBezTo>
                  <a:pt x="4046988" y="371628"/>
                  <a:pt x="4058054" y="401325"/>
                  <a:pt x="4073073" y="422153"/>
                </a:cubicBezTo>
                <a:cubicBezTo>
                  <a:pt x="4077169" y="427834"/>
                  <a:pt x="4087086" y="432016"/>
                  <a:pt x="4096859" y="421647"/>
                </a:cubicBezTo>
                <a:cubicBezTo>
                  <a:pt x="4128909" y="394327"/>
                  <a:pt x="4155427" y="397607"/>
                  <a:pt x="4172815" y="431291"/>
                </a:cubicBezTo>
                <a:cubicBezTo>
                  <a:pt x="4175546" y="435077"/>
                  <a:pt x="4178277" y="438864"/>
                  <a:pt x="4185464" y="439261"/>
                </a:cubicBezTo>
                <a:cubicBezTo>
                  <a:pt x="4189056" y="439459"/>
                  <a:pt x="4193511" y="436066"/>
                  <a:pt x="4196602" y="430785"/>
                </a:cubicBezTo>
                <a:cubicBezTo>
                  <a:pt x="4203645" y="416627"/>
                  <a:pt x="4185752" y="377461"/>
                  <a:pt x="4230377" y="396286"/>
                </a:cubicBezTo>
                <a:cubicBezTo>
                  <a:pt x="4253375" y="361193"/>
                  <a:pt x="4290310" y="374138"/>
                  <a:pt x="4320635" y="353994"/>
                </a:cubicBezTo>
                <a:cubicBezTo>
                  <a:pt x="4335368" y="345716"/>
                  <a:pt x="4350602" y="342920"/>
                  <a:pt x="4369572" y="354874"/>
                </a:cubicBezTo>
                <a:cubicBezTo>
                  <a:pt x="4383586" y="364737"/>
                  <a:pt x="4411827" y="360841"/>
                  <a:pt x="4435613" y="360334"/>
                </a:cubicBezTo>
                <a:cubicBezTo>
                  <a:pt x="4447758" y="362822"/>
                  <a:pt x="4458537" y="363416"/>
                  <a:pt x="4467591" y="371188"/>
                </a:cubicBezTo>
                <a:cubicBezTo>
                  <a:pt x="4476645" y="378961"/>
                  <a:pt x="4490800" y="403374"/>
                  <a:pt x="4503881" y="364099"/>
                </a:cubicBezTo>
                <a:cubicBezTo>
                  <a:pt x="4514802" y="379246"/>
                  <a:pt x="4539884" y="327905"/>
                  <a:pt x="4544770" y="368172"/>
                </a:cubicBezTo>
                <a:cubicBezTo>
                  <a:pt x="4544770" y="368172"/>
                  <a:pt x="4546135" y="370064"/>
                  <a:pt x="4548363" y="368371"/>
                </a:cubicBezTo>
                <a:cubicBezTo>
                  <a:pt x="4560129" y="366747"/>
                  <a:pt x="4570253" y="369123"/>
                  <a:pt x="4579698" y="373252"/>
                </a:cubicBezTo>
                <a:lnTo>
                  <a:pt x="4589988" y="379059"/>
                </a:lnTo>
                <a:lnTo>
                  <a:pt x="4631283" y="362549"/>
                </a:lnTo>
                <a:cubicBezTo>
                  <a:pt x="4645673" y="359426"/>
                  <a:pt x="4660251" y="359212"/>
                  <a:pt x="4676042" y="362565"/>
                </a:cubicBezTo>
                <a:cubicBezTo>
                  <a:pt x="4716431" y="370935"/>
                  <a:pt x="4762302" y="346961"/>
                  <a:pt x="4805426" y="349913"/>
                </a:cubicBezTo>
                <a:cubicBezTo>
                  <a:pt x="4811198" y="348037"/>
                  <a:pt x="4819095" y="344336"/>
                  <a:pt x="4822131" y="347876"/>
                </a:cubicBezTo>
                <a:lnTo>
                  <a:pt x="4831336" y="352696"/>
                </a:lnTo>
                <a:lnTo>
                  <a:pt x="4835886" y="352637"/>
                </a:lnTo>
                <a:lnTo>
                  <a:pt x="4863441" y="355293"/>
                </a:lnTo>
                <a:lnTo>
                  <a:pt x="4903529" y="339513"/>
                </a:lnTo>
                <a:cubicBezTo>
                  <a:pt x="4933901" y="331899"/>
                  <a:pt x="4962450" y="335065"/>
                  <a:pt x="4990996" y="338232"/>
                </a:cubicBezTo>
                <a:cubicBezTo>
                  <a:pt x="4996159" y="339948"/>
                  <a:pt x="5000412" y="336300"/>
                  <a:pt x="5003147" y="330883"/>
                </a:cubicBezTo>
                <a:cubicBezTo>
                  <a:pt x="5018035" y="318119"/>
                  <a:pt x="5030786" y="328686"/>
                  <a:pt x="5025924" y="335927"/>
                </a:cubicBezTo>
                <a:cubicBezTo>
                  <a:pt x="5014372" y="361189"/>
                  <a:pt x="5033204" y="357329"/>
                  <a:pt x="5045655" y="358938"/>
                </a:cubicBezTo>
                <a:cubicBezTo>
                  <a:pt x="5069039" y="360388"/>
                  <a:pt x="5096378" y="349233"/>
                  <a:pt x="5117936" y="361463"/>
                </a:cubicBezTo>
                <a:cubicBezTo>
                  <a:pt x="5124616" y="364950"/>
                  <a:pt x="5134641" y="359426"/>
                  <a:pt x="5139503" y="352185"/>
                </a:cubicBezTo>
                <a:cubicBezTo>
                  <a:pt x="5151963" y="332286"/>
                  <a:pt x="5165932" y="335666"/>
                  <a:pt x="5182937" y="342587"/>
                </a:cubicBezTo>
                <a:cubicBezTo>
                  <a:pt x="5195388" y="344196"/>
                  <a:pt x="5201451" y="372785"/>
                  <a:pt x="5226062" y="345539"/>
                </a:cubicBezTo>
                <a:cubicBezTo>
                  <a:pt x="5235179" y="334651"/>
                  <a:pt x="5263116" y="341411"/>
                  <a:pt x="5264342" y="312715"/>
                </a:cubicBezTo>
                <a:cubicBezTo>
                  <a:pt x="5264042" y="303758"/>
                  <a:pt x="5278621" y="303544"/>
                  <a:pt x="5285910" y="303437"/>
                </a:cubicBezTo>
                <a:cubicBezTo>
                  <a:pt x="5305650" y="304940"/>
                  <a:pt x="5322045" y="315453"/>
                  <a:pt x="5346349" y="300758"/>
                </a:cubicBezTo>
                <a:cubicBezTo>
                  <a:pt x="5356374" y="295234"/>
                  <a:pt x="5358191" y="305962"/>
                  <a:pt x="5358491" y="314919"/>
                </a:cubicBezTo>
                <a:cubicBezTo>
                  <a:pt x="5358482" y="336428"/>
                  <a:pt x="5359991" y="359707"/>
                  <a:pt x="5359981" y="381215"/>
                </a:cubicBezTo>
                <a:cubicBezTo>
                  <a:pt x="5359673" y="393766"/>
                  <a:pt x="5359364" y="406318"/>
                  <a:pt x="5369688" y="409750"/>
                </a:cubicBezTo>
                <a:cubicBezTo>
                  <a:pt x="5381531" y="414955"/>
                  <a:pt x="5388520" y="405890"/>
                  <a:pt x="5397027" y="398596"/>
                </a:cubicBezTo>
                <a:cubicBezTo>
                  <a:pt x="5410395" y="384061"/>
                  <a:pt x="5419203" y="385724"/>
                  <a:pt x="5434689" y="390874"/>
                </a:cubicBezTo>
                <a:cubicBezTo>
                  <a:pt x="5482667" y="408095"/>
                  <a:pt x="5537335" y="407293"/>
                  <a:pt x="5591403" y="388576"/>
                </a:cubicBezTo>
                <a:cubicBezTo>
                  <a:pt x="5614488" y="381069"/>
                  <a:pt x="5636355" y="380748"/>
                  <a:pt x="5657613" y="384020"/>
                </a:cubicBezTo>
                <a:cubicBezTo>
                  <a:pt x="5686160" y="387187"/>
                  <a:pt x="5719570" y="383113"/>
                  <a:pt x="5741737" y="391749"/>
                </a:cubicBezTo>
                <a:cubicBezTo>
                  <a:pt x="5777264" y="407360"/>
                  <a:pt x="5817662" y="394221"/>
                  <a:pt x="5852889" y="400874"/>
                </a:cubicBezTo>
                <a:cubicBezTo>
                  <a:pt x="5870503" y="404201"/>
                  <a:pt x="5887208" y="402164"/>
                  <a:pt x="5906039" y="398303"/>
                </a:cubicBezTo>
                <a:cubicBezTo>
                  <a:pt x="5975594" y="384736"/>
                  <a:pt x="6042712" y="385544"/>
                  <a:pt x="6106787" y="404321"/>
                </a:cubicBezTo>
                <a:cubicBezTo>
                  <a:pt x="6111949" y="406037"/>
                  <a:pt x="6118629" y="409524"/>
                  <a:pt x="6121973" y="400514"/>
                </a:cubicBezTo>
                <a:cubicBezTo>
                  <a:pt x="6132007" y="373481"/>
                  <a:pt x="6153265" y="376754"/>
                  <a:pt x="6171487" y="376487"/>
                </a:cubicBezTo>
                <a:cubicBezTo>
                  <a:pt x="6213095" y="377669"/>
                  <a:pt x="6253193" y="355573"/>
                  <a:pt x="6297536" y="351338"/>
                </a:cubicBezTo>
                <a:cubicBezTo>
                  <a:pt x="6327319" y="304299"/>
                  <a:pt x="6340670" y="332782"/>
                  <a:pt x="6357366" y="352253"/>
                </a:cubicBezTo>
                <a:cubicBezTo>
                  <a:pt x="6361920" y="357564"/>
                  <a:pt x="6372244" y="360997"/>
                  <a:pt x="6381360" y="350109"/>
                </a:cubicBezTo>
                <a:cubicBezTo>
                  <a:pt x="6411743" y="320986"/>
                  <a:pt x="6438773" y="322381"/>
                  <a:pt x="6458804" y="354351"/>
                </a:cubicBezTo>
                <a:cubicBezTo>
                  <a:pt x="6461839" y="357891"/>
                  <a:pt x="6464874" y="361431"/>
                  <a:pt x="6472164" y="361324"/>
                </a:cubicBezTo>
                <a:cubicBezTo>
                  <a:pt x="6475808" y="361271"/>
                  <a:pt x="6480061" y="357624"/>
                  <a:pt x="6482797" y="352207"/>
                </a:cubicBezTo>
                <a:cubicBezTo>
                  <a:pt x="6488878" y="337779"/>
                  <a:pt x="6467937" y="300446"/>
                  <a:pt x="6514398" y="315896"/>
                </a:cubicBezTo>
                <a:cubicBezTo>
                  <a:pt x="6535065" y="279746"/>
                  <a:pt x="6573328" y="289939"/>
                  <a:pt x="6602494" y="268002"/>
                </a:cubicBezTo>
                <a:cubicBezTo>
                  <a:pt x="6616771" y="258831"/>
                  <a:pt x="6631957" y="255024"/>
                  <a:pt x="6651998" y="265484"/>
                </a:cubicBezTo>
                <a:cubicBezTo>
                  <a:pt x="6666877" y="274228"/>
                  <a:pt x="6695124" y="268437"/>
                  <a:pt x="6719117" y="266292"/>
                </a:cubicBezTo>
                <a:cubicBezTo>
                  <a:pt x="6731569" y="267902"/>
                  <a:pt x="6742502" y="267742"/>
                  <a:pt x="6752218" y="274770"/>
                </a:cubicBezTo>
                <a:cubicBezTo>
                  <a:pt x="6761934" y="281796"/>
                  <a:pt x="6778020" y="304861"/>
                  <a:pt x="6788362" y="265278"/>
                </a:cubicBezTo>
                <a:cubicBezTo>
                  <a:pt x="6800504" y="279439"/>
                  <a:pt x="6822090" y="227143"/>
                  <a:pt x="6829971" y="266459"/>
                </a:cubicBezTo>
                <a:cubicBezTo>
                  <a:pt x="6829971" y="266459"/>
                  <a:pt x="6831487" y="268230"/>
                  <a:pt x="6833614" y="266406"/>
                </a:cubicBezTo>
                <a:cubicBezTo>
                  <a:pt x="6880693" y="256754"/>
                  <a:pt x="6905877" y="311948"/>
                  <a:pt x="6961163" y="286045"/>
                </a:cubicBezTo>
                <a:cubicBezTo>
                  <a:pt x="6981212" y="274996"/>
                  <a:pt x="7005206" y="272852"/>
                  <a:pt x="7021311" y="252900"/>
                </a:cubicBezTo>
                <a:cubicBezTo>
                  <a:pt x="7032553" y="240188"/>
                  <a:pt x="7045613" y="238205"/>
                  <a:pt x="7058674" y="236221"/>
                </a:cubicBezTo>
                <a:cubicBezTo>
                  <a:pt x="7100890" y="233810"/>
                  <a:pt x="7145842" y="225981"/>
                  <a:pt x="7184714" y="232581"/>
                </a:cubicBezTo>
                <a:cubicBezTo>
                  <a:pt x="7207489" y="237624"/>
                  <a:pt x="7229056" y="228346"/>
                  <a:pt x="7250014" y="222661"/>
                </a:cubicBezTo>
                <a:cubicBezTo>
                  <a:pt x="7275226" y="213330"/>
                  <a:pt x="7298612" y="214779"/>
                  <a:pt x="7315916" y="230657"/>
                </a:cubicBezTo>
                <a:cubicBezTo>
                  <a:pt x="7350524" y="262413"/>
                  <a:pt x="7395167" y="267135"/>
                  <a:pt x="7446500" y="253836"/>
                </a:cubicBezTo>
                <a:cubicBezTo>
                  <a:pt x="7490542" y="240644"/>
                  <a:pt x="7514528" y="260008"/>
                  <a:pt x="7535777" y="284789"/>
                </a:cubicBezTo>
                <a:cubicBezTo>
                  <a:pt x="7547919" y="298950"/>
                  <a:pt x="7536967" y="342128"/>
                  <a:pt x="7522689" y="351299"/>
                </a:cubicBezTo>
                <a:lnTo>
                  <a:pt x="7513599" y="359920"/>
                </a:lnTo>
                <a:lnTo>
                  <a:pt x="7523776" y="363875"/>
                </a:lnTo>
                <a:cubicBezTo>
                  <a:pt x="7543155" y="360023"/>
                  <a:pt x="7523286" y="345662"/>
                  <a:pt x="7549701" y="346403"/>
                </a:cubicBezTo>
                <a:cubicBezTo>
                  <a:pt x="7575499" y="347600"/>
                  <a:pt x="7602592" y="373510"/>
                  <a:pt x="7622308" y="382241"/>
                </a:cubicBezTo>
                <a:lnTo>
                  <a:pt x="7628558" y="380998"/>
                </a:lnTo>
                <a:cubicBezTo>
                  <a:pt x="7635433" y="379631"/>
                  <a:pt x="7641844" y="384349"/>
                  <a:pt x="7655437" y="375654"/>
                </a:cubicBezTo>
                <a:cubicBezTo>
                  <a:pt x="7675305" y="390016"/>
                  <a:pt x="7694862" y="392787"/>
                  <a:pt x="7721446" y="399820"/>
                </a:cubicBezTo>
                <a:cubicBezTo>
                  <a:pt x="7733906" y="372373"/>
                  <a:pt x="7740664" y="390006"/>
                  <a:pt x="7739320" y="340002"/>
                </a:cubicBezTo>
                <a:cubicBezTo>
                  <a:pt x="7765246" y="322529"/>
                  <a:pt x="7770651" y="289825"/>
                  <a:pt x="7796576" y="272353"/>
                </a:cubicBezTo>
                <a:cubicBezTo>
                  <a:pt x="7815625" y="256247"/>
                  <a:pt x="7828753" y="253637"/>
                  <a:pt x="7854381" y="248542"/>
                </a:cubicBezTo>
                <a:lnTo>
                  <a:pt x="7853875" y="229667"/>
                </a:lnTo>
                <a:cubicBezTo>
                  <a:pt x="7868485" y="212111"/>
                  <a:pt x="7883731" y="194765"/>
                  <a:pt x="7898342" y="177210"/>
                </a:cubicBezTo>
                <a:cubicBezTo>
                  <a:pt x="7917552" y="167067"/>
                  <a:pt x="7930510" y="158166"/>
                  <a:pt x="7949728" y="148352"/>
                </a:cubicBezTo>
                <a:cubicBezTo>
                  <a:pt x="7975645" y="130547"/>
                  <a:pt x="7974978" y="105711"/>
                  <a:pt x="8014019" y="85297"/>
                </a:cubicBezTo>
                <a:cubicBezTo>
                  <a:pt x="8051037" y="65453"/>
                  <a:pt x="8089453" y="52365"/>
                  <a:pt x="8127706" y="44192"/>
                </a:cubicBezTo>
                <a:lnTo>
                  <a:pt x="8144130" y="41660"/>
                </a:lnTo>
                <a:lnTo>
                  <a:pt x="8142513" y="30336"/>
                </a:lnTo>
                <a:lnTo>
                  <a:pt x="8164499" y="27097"/>
                </a:lnTo>
                <a:cubicBezTo>
                  <a:pt x="8166197" y="26480"/>
                  <a:pt x="8168199" y="25584"/>
                  <a:pt x="8170321" y="24813"/>
                </a:cubicBezTo>
                <a:lnTo>
                  <a:pt x="8175168" y="23680"/>
                </a:lnTo>
                <a:lnTo>
                  <a:pt x="8175309" y="23763"/>
                </a:lnTo>
                <a:cubicBezTo>
                  <a:pt x="8175698" y="23874"/>
                  <a:pt x="8176242" y="23846"/>
                  <a:pt x="8176854" y="23285"/>
                </a:cubicBezTo>
                <a:lnTo>
                  <a:pt x="8175168" y="23680"/>
                </a:lnTo>
                <a:lnTo>
                  <a:pt x="8174682" y="23399"/>
                </a:lnTo>
                <a:cubicBezTo>
                  <a:pt x="8174071" y="23958"/>
                  <a:pt x="8173528" y="23987"/>
                  <a:pt x="8173293" y="23736"/>
                </a:cubicBezTo>
                <a:lnTo>
                  <a:pt x="8173484" y="23155"/>
                </a:lnTo>
                <a:lnTo>
                  <a:pt x="8237293" y="14054"/>
                </a:lnTo>
                <a:lnTo>
                  <a:pt x="8238198" y="15866"/>
                </a:lnTo>
                <a:cubicBezTo>
                  <a:pt x="8256790" y="13840"/>
                  <a:pt x="8267645" y="13274"/>
                  <a:pt x="8286236" y="11250"/>
                </a:cubicBezTo>
                <a:cubicBezTo>
                  <a:pt x="8291527" y="12029"/>
                  <a:pt x="8294645" y="12922"/>
                  <a:pt x="8298987" y="12696"/>
                </a:cubicBezTo>
                <a:cubicBezTo>
                  <a:pt x="8319750" y="10559"/>
                  <a:pt x="8341462" y="9427"/>
                  <a:pt x="8362897" y="10421"/>
                </a:cubicBezTo>
                <a:cubicBezTo>
                  <a:pt x="8373140" y="10415"/>
                  <a:pt x="8383080" y="10688"/>
                  <a:pt x="8393051" y="10697"/>
                </a:cubicBezTo>
                <a:lnTo>
                  <a:pt x="8421184" y="9474"/>
                </a:lnTo>
                <a:lnTo>
                  <a:pt x="8421241" y="9492"/>
                </a:lnTo>
                <a:cubicBezTo>
                  <a:pt x="8421241" y="9492"/>
                  <a:pt x="8421241" y="9492"/>
                  <a:pt x="8423412" y="9378"/>
                </a:cubicBezTo>
                <a:lnTo>
                  <a:pt x="8421184" y="9474"/>
                </a:lnTo>
                <a:lnTo>
                  <a:pt x="8418121" y="8598"/>
                </a:lnTo>
                <a:cubicBezTo>
                  <a:pt x="8419346" y="7478"/>
                  <a:pt x="8420569" y="6359"/>
                  <a:pt x="8423687" y="7252"/>
                </a:cubicBezTo>
                <a:cubicBezTo>
                  <a:pt x="8423687" y="7252"/>
                  <a:pt x="8425859" y="7138"/>
                  <a:pt x="8425859" y="7138"/>
                </a:cubicBezTo>
                <a:cubicBezTo>
                  <a:pt x="8427083" y="6020"/>
                  <a:pt x="8426134" y="5013"/>
                  <a:pt x="8424910" y="6133"/>
                </a:cubicBezTo>
                <a:cubicBezTo>
                  <a:pt x="8409989" y="4799"/>
                  <a:pt x="8387056" y="7049"/>
                  <a:pt x="8369014" y="4823"/>
                </a:cubicBezTo>
                <a:cubicBezTo>
                  <a:pt x="8368342" y="1690"/>
                  <a:pt x="8366172" y="1805"/>
                  <a:pt x="8371738" y="458"/>
                </a:cubicBezTo>
                <a:cubicBezTo>
                  <a:pt x="8373634" y="2470"/>
                  <a:pt x="8380147" y="2130"/>
                  <a:pt x="8386660" y="1792"/>
                </a:cubicBezTo>
                <a:cubicBezTo>
                  <a:pt x="8386936" y="-334"/>
                  <a:pt x="8390429" y="-253"/>
                  <a:pt x="8395058" y="430"/>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407474221"/>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123478"/>
            <a:ext cx="8679898"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1495371946"/>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123478"/>
            <a:ext cx="8679898"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265509" y="1131590"/>
            <a:ext cx="2670575"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398951" y="1347500"/>
            <a:ext cx="115401"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2207201" y="1362372"/>
            <a:ext cx="685849" cy="51386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533778" y="1529491"/>
            <a:ext cx="1674186"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533778" y="2127462"/>
            <a:ext cx="1674186"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540922" y="5808589"/>
            <a:ext cx="1674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540922" y="4234956"/>
            <a:ext cx="2037972" cy="1815882"/>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3036110913"/>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Rectangle 7"/>
          <p:cNvSpPr/>
          <p:nvPr userDrawn="1"/>
        </p:nvSpPr>
        <p:spPr>
          <a:xfrm>
            <a:off x="1" y="0"/>
            <a:ext cx="9108504" cy="1152000"/>
          </a:xfrm>
          <a:prstGeom prst="rect">
            <a:avLst/>
          </a:prstGeom>
          <a:gradFill flip="none" rotWithShape="1">
            <a:gsLst>
              <a:gs pos="0">
                <a:schemeClr val="bg1">
                  <a:lumMod val="94000"/>
                </a:schemeClr>
              </a:gs>
              <a:gs pos="100000">
                <a:schemeClr val="bg1"/>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sz="3600" b="1" dirty="0">
              <a:solidFill>
                <a:prstClr val="white"/>
              </a:solidFill>
              <a:cs typeface="Arial" pitchFamily="34" charset="0"/>
            </a:endParaRPr>
          </a:p>
        </p:txBody>
      </p:sp>
      <p:sp>
        <p:nvSpPr>
          <p:cNvPr id="10" name="Title 1"/>
          <p:cNvSpPr>
            <a:spLocks noGrp="1"/>
          </p:cNvSpPr>
          <p:nvPr>
            <p:ph type="title" hasCustomPrompt="1"/>
          </p:nvPr>
        </p:nvSpPr>
        <p:spPr>
          <a:xfrm>
            <a:off x="0" y="34315"/>
            <a:ext cx="9144000" cy="1035373"/>
          </a:xfrm>
          <a:prstGeom prst="rect">
            <a:avLst/>
          </a:prstGeom>
        </p:spPr>
        <p:txBody>
          <a:bodyPr anchor="ctr"/>
          <a:lstStyle>
            <a:lvl1pPr algn="l">
              <a:defRPr sz="3600" b="1" baseline="0">
                <a:solidFill>
                  <a:schemeClr val="tx1">
                    <a:lumMod val="75000"/>
                    <a:lumOff val="25000"/>
                  </a:schemeClr>
                </a:solidFill>
                <a:latin typeface="+mj-lt"/>
                <a:cs typeface="Arial" pitchFamily="34" charset="0"/>
              </a:defRPr>
            </a:lvl1pPr>
          </a:lstStyle>
          <a:p>
            <a:r>
              <a:rPr lang="en-US" altLang="ko-KR" dirty="0"/>
              <a:t> Free PPT _ Click to add title</a:t>
            </a:r>
            <a:endParaRPr lang="ko-KR" altLang="en-US" dirty="0"/>
          </a:p>
        </p:txBody>
      </p:sp>
      <p:pic>
        <p:nvPicPr>
          <p:cNvPr id="11" name="Picture 2" descr="D:\KBM-정애\014-Fullppt\PNG이미지\paper-bulb.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8522681" y="141043"/>
            <a:ext cx="477240" cy="94794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00385076"/>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5" name="Rectangle 4"/>
          <p:cNvSpPr/>
          <p:nvPr userDrawn="1"/>
        </p:nvSpPr>
        <p:spPr>
          <a:xfrm>
            <a:off x="5" y="0"/>
            <a:ext cx="1619671" cy="6858000"/>
          </a:xfrm>
          <a:prstGeom prst="rect">
            <a:avLst/>
          </a:prstGeom>
          <a:gradFill>
            <a:gsLst>
              <a:gs pos="42000">
                <a:srgbClr val="F6F6F6">
                  <a:lumMod val="97000"/>
                </a:srgbClr>
              </a:gs>
              <a:gs pos="0">
                <a:schemeClr val="bg1">
                  <a:lumMod val="92000"/>
                </a:schemeClr>
              </a:gs>
              <a:gs pos="100000">
                <a:schemeClr val="bg1"/>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a:solidFill>
                <a:prstClr val="white"/>
              </a:solidFill>
            </a:endParaRPr>
          </a:p>
        </p:txBody>
      </p:sp>
      <p:sp>
        <p:nvSpPr>
          <p:cNvPr id="7" name="Title 1"/>
          <p:cNvSpPr>
            <a:spLocks noGrp="1"/>
          </p:cNvSpPr>
          <p:nvPr>
            <p:ph type="title" hasCustomPrompt="1"/>
          </p:nvPr>
        </p:nvSpPr>
        <p:spPr>
          <a:xfrm>
            <a:off x="1584000" y="34315"/>
            <a:ext cx="7560000" cy="1035373"/>
          </a:xfrm>
          <a:prstGeom prst="rect">
            <a:avLst/>
          </a:prstGeom>
        </p:spPr>
        <p:txBody>
          <a:bodyPr anchor="ctr"/>
          <a:lstStyle>
            <a:lvl1pPr algn="l">
              <a:defRPr sz="3600" b="1">
                <a:solidFill>
                  <a:schemeClr val="tx1">
                    <a:lumMod val="75000"/>
                    <a:lumOff val="25000"/>
                  </a:schemeClr>
                </a:solidFill>
                <a:latin typeface="+mj-lt"/>
                <a:cs typeface="Arial" pitchFamily="34" charset="0"/>
              </a:defRPr>
            </a:lvl1pPr>
          </a:lstStyle>
          <a:p>
            <a:r>
              <a:rPr lang="en-US" altLang="ko-KR" dirty="0"/>
              <a:t>Free PPT _ Click to add title</a:t>
            </a:r>
            <a:endParaRPr lang="ko-KR" altLang="en-US" dirty="0"/>
          </a:p>
        </p:txBody>
      </p:sp>
      <p:pic>
        <p:nvPicPr>
          <p:cNvPr id="8" name="Picture 2" descr="D:\KBM-정애\014-Fullppt\PNG이미지\paper-bulb.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168021" y="4442899"/>
            <a:ext cx="1087451" cy="2160000"/>
          </a:xfrm>
          <a:prstGeom prst="rect">
            <a:avLst/>
          </a:prstGeom>
          <a:noFill/>
          <a:extLst>
            <a:ext uri="{909E8E84-426E-40DD-AFC4-6F175D3DCCD1}">
              <a14:hiddenFill xmlns:a14="http://schemas.microsoft.com/office/drawing/2010/main">
                <a:solidFill>
                  <a:srgbClr val="FFFFFF"/>
                </a:solidFill>
              </a14:hiddenFill>
            </a:ext>
          </a:extLst>
        </p:spPr>
      </p:pic>
      <p:cxnSp>
        <p:nvCxnSpPr>
          <p:cNvPr id="9" name="Straight Arrow Connector 8"/>
          <p:cNvCxnSpPr/>
          <p:nvPr userDrawn="1"/>
        </p:nvCxnSpPr>
        <p:spPr>
          <a:xfrm>
            <a:off x="711747" y="6602899"/>
            <a:ext cx="8432254" cy="0"/>
          </a:xfrm>
          <a:prstGeom prst="straightConnector1">
            <a:avLst/>
          </a:prstGeom>
          <a:ln w="12700">
            <a:solidFill>
              <a:schemeClr val="accent1"/>
            </a:solidFill>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62723762"/>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4_Picture with Caption">
    <p:spTree>
      <p:nvGrpSpPr>
        <p:cNvPr id="1" name=""/>
        <p:cNvGrpSpPr/>
        <p:nvPr/>
      </p:nvGrpSpPr>
      <p:grpSpPr>
        <a:xfrm>
          <a:off x="0" y="0"/>
          <a:ext cx="0" cy="0"/>
          <a:chOff x="0" y="0"/>
          <a:chExt cx="0" cy="0"/>
        </a:xfrm>
      </p:grpSpPr>
      <p:sp>
        <p:nvSpPr>
          <p:cNvPr id="5" name="Picture Placeholder 2"/>
          <p:cNvSpPr>
            <a:spLocks noGrp="1"/>
          </p:cNvSpPr>
          <p:nvPr>
            <p:ph type="pic" idx="1" hasCustomPrompt="1"/>
          </p:nvPr>
        </p:nvSpPr>
        <p:spPr>
          <a:xfrm>
            <a:off x="3776326" y="1682824"/>
            <a:ext cx="1584176" cy="2640000"/>
          </a:xfrm>
          <a:prstGeom prst="rect">
            <a:avLst/>
          </a:prstGeom>
          <a:solidFill>
            <a:schemeClr val="bg1">
              <a:lumMod val="95000"/>
            </a:schemeClr>
          </a:solidFill>
          <a:ln w="50800">
            <a:solidFill>
              <a:schemeClr val="accent1"/>
            </a:solidFill>
          </a:ln>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Rectangle 5"/>
          <p:cNvSpPr/>
          <p:nvPr userDrawn="1"/>
        </p:nvSpPr>
        <p:spPr>
          <a:xfrm>
            <a:off x="1" y="0"/>
            <a:ext cx="9108504" cy="1104000"/>
          </a:xfrm>
          <a:prstGeom prst="rect">
            <a:avLst/>
          </a:prstGeom>
          <a:gradFill flip="none" rotWithShape="1">
            <a:gsLst>
              <a:gs pos="0">
                <a:schemeClr val="bg1">
                  <a:lumMod val="94000"/>
                </a:schemeClr>
              </a:gs>
              <a:gs pos="100000">
                <a:schemeClr val="bg1"/>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sz="3600" b="1" dirty="0">
              <a:solidFill>
                <a:prstClr val="black">
                  <a:lumMod val="75000"/>
                  <a:lumOff val="25000"/>
                </a:prstClr>
              </a:solidFill>
              <a:cs typeface="Arial" pitchFamily="34" charset="0"/>
            </a:endParaRPr>
          </a:p>
        </p:txBody>
      </p:sp>
      <p:sp>
        <p:nvSpPr>
          <p:cNvPr id="7" name="Title 1"/>
          <p:cNvSpPr>
            <a:spLocks noGrp="1"/>
          </p:cNvSpPr>
          <p:nvPr>
            <p:ph type="title" hasCustomPrompt="1"/>
          </p:nvPr>
        </p:nvSpPr>
        <p:spPr>
          <a:xfrm>
            <a:off x="0" y="34315"/>
            <a:ext cx="9144000" cy="1035373"/>
          </a:xfrm>
          <a:prstGeom prst="rect">
            <a:avLst/>
          </a:prstGeom>
        </p:spPr>
        <p:txBody>
          <a:bodyPr anchor="ctr"/>
          <a:lstStyle>
            <a:lvl1pPr algn="l">
              <a:defRPr sz="3600" b="1" baseline="0">
                <a:solidFill>
                  <a:schemeClr val="tx1">
                    <a:lumMod val="75000"/>
                    <a:lumOff val="25000"/>
                  </a:schemeClr>
                </a:solidFill>
                <a:latin typeface="+mj-lt"/>
                <a:cs typeface="Arial" pitchFamily="34" charset="0"/>
              </a:defRPr>
            </a:lvl1pPr>
          </a:lstStyle>
          <a:p>
            <a:r>
              <a:rPr lang="en-US" altLang="ko-KR" dirty="0"/>
              <a:t> Free PPT _ Click to add title</a:t>
            </a:r>
            <a:endParaRPr lang="ko-KR" altLang="en-US" dirty="0"/>
          </a:p>
        </p:txBody>
      </p:sp>
      <p:sp>
        <p:nvSpPr>
          <p:cNvPr id="9" name="Picture Placeholder 2"/>
          <p:cNvSpPr>
            <a:spLocks noGrp="1"/>
          </p:cNvSpPr>
          <p:nvPr>
            <p:ph type="pic" idx="10" hasCustomPrompt="1"/>
          </p:nvPr>
        </p:nvSpPr>
        <p:spPr>
          <a:xfrm>
            <a:off x="2179884" y="1802824"/>
            <a:ext cx="1440160" cy="2400000"/>
          </a:xfrm>
          <a:prstGeom prst="rect">
            <a:avLst/>
          </a:prstGeom>
          <a:solidFill>
            <a:schemeClr val="bg1">
              <a:lumMod val="95000"/>
            </a:schemeClr>
          </a:solidFill>
          <a:ln w="50800">
            <a:solidFill>
              <a:schemeClr val="accent2"/>
            </a:solidFill>
          </a:ln>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0" name="Picture Placeholder 2"/>
          <p:cNvSpPr>
            <a:spLocks noGrp="1"/>
          </p:cNvSpPr>
          <p:nvPr>
            <p:ph type="pic" idx="11" hasCustomPrompt="1"/>
          </p:nvPr>
        </p:nvSpPr>
        <p:spPr>
          <a:xfrm>
            <a:off x="723433" y="1916958"/>
            <a:ext cx="1296144" cy="2159999"/>
          </a:xfrm>
          <a:prstGeom prst="rect">
            <a:avLst/>
          </a:prstGeom>
          <a:solidFill>
            <a:schemeClr val="bg1">
              <a:lumMod val="95000"/>
            </a:schemeClr>
          </a:solidFill>
          <a:ln w="50800">
            <a:solidFill>
              <a:schemeClr val="accent3"/>
            </a:solidFill>
          </a:ln>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2" hasCustomPrompt="1"/>
          </p:nvPr>
        </p:nvSpPr>
        <p:spPr>
          <a:xfrm>
            <a:off x="5516784" y="1802824"/>
            <a:ext cx="1440160" cy="2400000"/>
          </a:xfrm>
          <a:prstGeom prst="rect">
            <a:avLst/>
          </a:prstGeom>
          <a:solidFill>
            <a:schemeClr val="bg1">
              <a:lumMod val="95000"/>
            </a:schemeClr>
          </a:solidFill>
          <a:ln w="50800">
            <a:solidFill>
              <a:schemeClr val="accent2"/>
            </a:solidFill>
          </a:ln>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3" name="Picture Placeholder 2"/>
          <p:cNvSpPr>
            <a:spLocks noGrp="1"/>
          </p:cNvSpPr>
          <p:nvPr>
            <p:ph type="pic" idx="13" hasCustomPrompt="1"/>
          </p:nvPr>
        </p:nvSpPr>
        <p:spPr>
          <a:xfrm>
            <a:off x="7113226" y="1922827"/>
            <a:ext cx="1296144" cy="2159999"/>
          </a:xfrm>
          <a:prstGeom prst="rect">
            <a:avLst/>
          </a:prstGeom>
          <a:solidFill>
            <a:schemeClr val="bg1">
              <a:lumMod val="95000"/>
            </a:schemeClr>
          </a:solidFill>
          <a:ln w="50800">
            <a:solidFill>
              <a:schemeClr val="accent3"/>
            </a:solidFill>
          </a:ln>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pic>
        <p:nvPicPr>
          <p:cNvPr id="12" name="Picture 2" descr="D:\KBM-정애\014-Fullppt\PNG이미지\paper-bulb.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8522681" y="141043"/>
            <a:ext cx="477240" cy="94794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22269259"/>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3_Picture with Caption">
    <p:spTree>
      <p:nvGrpSpPr>
        <p:cNvPr id="1" name=""/>
        <p:cNvGrpSpPr/>
        <p:nvPr/>
      </p:nvGrpSpPr>
      <p:grpSpPr>
        <a:xfrm>
          <a:off x="0" y="0"/>
          <a:ext cx="0" cy="0"/>
          <a:chOff x="0" y="0"/>
          <a:chExt cx="0" cy="0"/>
        </a:xfrm>
      </p:grpSpPr>
      <p:sp>
        <p:nvSpPr>
          <p:cNvPr id="6" name="Picture Placeholder 2"/>
          <p:cNvSpPr>
            <a:spLocks noGrp="1"/>
          </p:cNvSpPr>
          <p:nvPr>
            <p:ph type="pic" idx="1" hasCustomPrompt="1"/>
          </p:nvPr>
        </p:nvSpPr>
        <p:spPr>
          <a:xfrm>
            <a:off x="180000" y="239400"/>
            <a:ext cx="8784000" cy="63792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13402027"/>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7_Picture with Caption">
    <p:spTree>
      <p:nvGrpSpPr>
        <p:cNvPr id="1" name=""/>
        <p:cNvGrpSpPr/>
        <p:nvPr/>
      </p:nvGrpSpPr>
      <p:grpSpPr>
        <a:xfrm>
          <a:off x="0" y="0"/>
          <a:ext cx="0" cy="0"/>
          <a:chOff x="0" y="0"/>
          <a:chExt cx="0" cy="0"/>
        </a:xfrm>
      </p:grpSpPr>
      <p:sp>
        <p:nvSpPr>
          <p:cNvPr id="7" name="Rectangle 6"/>
          <p:cNvSpPr/>
          <p:nvPr userDrawn="1"/>
        </p:nvSpPr>
        <p:spPr>
          <a:xfrm>
            <a:off x="720000" y="590012"/>
            <a:ext cx="7704000" cy="570847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a:solidFill>
                <a:prstClr val="white"/>
              </a:solidFill>
            </a:endParaRPr>
          </a:p>
        </p:txBody>
      </p:sp>
      <p:sp>
        <p:nvSpPr>
          <p:cNvPr id="6" name="Picture Placeholder 2"/>
          <p:cNvSpPr>
            <a:spLocks noGrp="1"/>
          </p:cNvSpPr>
          <p:nvPr>
            <p:ph type="pic" idx="1" hasCustomPrompt="1"/>
          </p:nvPr>
        </p:nvSpPr>
        <p:spPr>
          <a:xfrm>
            <a:off x="3275856" y="0"/>
            <a:ext cx="2592288" cy="6858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779550366"/>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6_Picture with Caption">
    <p:spTree>
      <p:nvGrpSpPr>
        <p:cNvPr id="1" name=""/>
        <p:cNvGrpSpPr/>
        <p:nvPr/>
      </p:nvGrpSpPr>
      <p:grpSpPr>
        <a:xfrm>
          <a:off x="0" y="0"/>
          <a:ext cx="0" cy="0"/>
          <a:chOff x="0" y="0"/>
          <a:chExt cx="0" cy="0"/>
        </a:xfrm>
      </p:grpSpPr>
      <p:pic>
        <p:nvPicPr>
          <p:cNvPr id="7" name="그림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20081" y="2180863"/>
            <a:ext cx="4217146" cy="3080977"/>
          </a:xfrm>
          <a:prstGeom prst="rect">
            <a:avLst/>
          </a:prstGeom>
        </p:spPr>
      </p:pic>
      <p:sp>
        <p:nvSpPr>
          <p:cNvPr id="9" name="Picture Placeholder 2"/>
          <p:cNvSpPr>
            <a:spLocks noGrp="1"/>
          </p:cNvSpPr>
          <p:nvPr>
            <p:ph type="pic" idx="1" hasCustomPrompt="1"/>
          </p:nvPr>
        </p:nvSpPr>
        <p:spPr>
          <a:xfrm>
            <a:off x="1357764" y="2308198"/>
            <a:ext cx="2952328" cy="2540985"/>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0" name="Rectangle 9"/>
          <p:cNvSpPr/>
          <p:nvPr userDrawn="1"/>
        </p:nvSpPr>
        <p:spPr>
          <a:xfrm>
            <a:off x="1" y="0"/>
            <a:ext cx="9108504" cy="1152000"/>
          </a:xfrm>
          <a:prstGeom prst="rect">
            <a:avLst/>
          </a:prstGeom>
          <a:gradFill flip="none" rotWithShape="1">
            <a:gsLst>
              <a:gs pos="0">
                <a:schemeClr val="bg1">
                  <a:lumMod val="94000"/>
                </a:schemeClr>
              </a:gs>
              <a:gs pos="100000">
                <a:schemeClr val="bg1"/>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sz="3600" b="1" dirty="0">
              <a:solidFill>
                <a:prstClr val="white"/>
              </a:solidFill>
              <a:cs typeface="Arial" pitchFamily="34" charset="0"/>
            </a:endParaRPr>
          </a:p>
        </p:txBody>
      </p:sp>
      <p:sp>
        <p:nvSpPr>
          <p:cNvPr id="11" name="Title 1"/>
          <p:cNvSpPr>
            <a:spLocks noGrp="1"/>
          </p:cNvSpPr>
          <p:nvPr>
            <p:ph type="title" hasCustomPrompt="1"/>
          </p:nvPr>
        </p:nvSpPr>
        <p:spPr>
          <a:xfrm>
            <a:off x="0" y="34315"/>
            <a:ext cx="9144000" cy="1035373"/>
          </a:xfrm>
          <a:prstGeom prst="rect">
            <a:avLst/>
          </a:prstGeom>
        </p:spPr>
        <p:txBody>
          <a:bodyPr anchor="ctr"/>
          <a:lstStyle>
            <a:lvl1pPr algn="l">
              <a:defRPr sz="3600" b="1" baseline="0">
                <a:solidFill>
                  <a:schemeClr val="tx1">
                    <a:lumMod val="75000"/>
                    <a:lumOff val="25000"/>
                  </a:schemeClr>
                </a:solidFill>
                <a:latin typeface="+mj-lt"/>
                <a:cs typeface="Arial" pitchFamily="34" charset="0"/>
              </a:defRPr>
            </a:lvl1pPr>
          </a:lstStyle>
          <a:p>
            <a:r>
              <a:rPr lang="en-US" altLang="ko-KR" dirty="0"/>
              <a:t> Free PPT _ Click to add title</a:t>
            </a:r>
            <a:endParaRPr lang="ko-KR" altLang="en-US" dirty="0"/>
          </a:p>
        </p:txBody>
      </p:sp>
      <p:pic>
        <p:nvPicPr>
          <p:cNvPr id="8" name="Picture 2" descr="D:\KBM-정애\014-Fullppt\PNG이미지\paper-bulb.png"/>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8522681" y="141043"/>
            <a:ext cx="477240" cy="94794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17690738"/>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5_Picture with Caption">
    <p:spTree>
      <p:nvGrpSpPr>
        <p:cNvPr id="1" name=""/>
        <p:cNvGrpSpPr/>
        <p:nvPr/>
      </p:nvGrpSpPr>
      <p:grpSpPr>
        <a:xfrm>
          <a:off x="0" y="0"/>
          <a:ext cx="0" cy="0"/>
          <a:chOff x="0" y="0"/>
          <a:chExt cx="0" cy="0"/>
        </a:xfrm>
      </p:grpSpPr>
      <p:sp>
        <p:nvSpPr>
          <p:cNvPr id="6" name="Picture Placeholder 2"/>
          <p:cNvSpPr>
            <a:spLocks noGrp="1"/>
          </p:cNvSpPr>
          <p:nvPr>
            <p:ph type="pic" idx="1" hasCustomPrompt="1"/>
          </p:nvPr>
        </p:nvSpPr>
        <p:spPr>
          <a:xfrm>
            <a:off x="2555776" y="1685331"/>
            <a:ext cx="2772000" cy="4608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Rectangle 6"/>
          <p:cNvSpPr/>
          <p:nvPr userDrawn="1"/>
        </p:nvSpPr>
        <p:spPr>
          <a:xfrm>
            <a:off x="733752" y="1685331"/>
            <a:ext cx="1835776" cy="23042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a:solidFill>
                <a:prstClr val="white"/>
              </a:solidFill>
            </a:endParaRPr>
          </a:p>
        </p:txBody>
      </p:sp>
      <p:sp>
        <p:nvSpPr>
          <p:cNvPr id="8" name="Rectangle 7"/>
          <p:cNvSpPr/>
          <p:nvPr userDrawn="1"/>
        </p:nvSpPr>
        <p:spPr>
          <a:xfrm>
            <a:off x="733752" y="3989075"/>
            <a:ext cx="1835776" cy="230425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a:solidFill>
                <a:prstClr val="white"/>
              </a:solidFill>
            </a:endParaRPr>
          </a:p>
        </p:txBody>
      </p:sp>
      <p:sp>
        <p:nvSpPr>
          <p:cNvPr id="9" name="Rectangle 8"/>
          <p:cNvSpPr/>
          <p:nvPr userDrawn="1"/>
        </p:nvSpPr>
        <p:spPr>
          <a:xfrm>
            <a:off x="1" y="0"/>
            <a:ext cx="9108504" cy="1152000"/>
          </a:xfrm>
          <a:prstGeom prst="rect">
            <a:avLst/>
          </a:prstGeom>
          <a:gradFill flip="none" rotWithShape="1">
            <a:gsLst>
              <a:gs pos="0">
                <a:schemeClr val="bg1">
                  <a:lumMod val="94000"/>
                </a:schemeClr>
              </a:gs>
              <a:gs pos="100000">
                <a:schemeClr val="bg1"/>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sz="3600" b="1" dirty="0">
              <a:solidFill>
                <a:prstClr val="white"/>
              </a:solidFill>
              <a:cs typeface="Arial" pitchFamily="34" charset="0"/>
            </a:endParaRPr>
          </a:p>
        </p:txBody>
      </p:sp>
      <p:sp>
        <p:nvSpPr>
          <p:cNvPr id="10" name="Title 1"/>
          <p:cNvSpPr>
            <a:spLocks noGrp="1"/>
          </p:cNvSpPr>
          <p:nvPr>
            <p:ph type="title" hasCustomPrompt="1"/>
          </p:nvPr>
        </p:nvSpPr>
        <p:spPr>
          <a:xfrm>
            <a:off x="0" y="34315"/>
            <a:ext cx="9144000" cy="1035373"/>
          </a:xfrm>
          <a:prstGeom prst="rect">
            <a:avLst/>
          </a:prstGeom>
        </p:spPr>
        <p:txBody>
          <a:bodyPr anchor="ctr"/>
          <a:lstStyle>
            <a:lvl1pPr algn="l">
              <a:defRPr sz="3600" b="1" baseline="0">
                <a:solidFill>
                  <a:schemeClr val="tx1">
                    <a:lumMod val="75000"/>
                    <a:lumOff val="25000"/>
                  </a:schemeClr>
                </a:solidFill>
                <a:latin typeface="+mj-lt"/>
                <a:cs typeface="Arial" pitchFamily="34" charset="0"/>
              </a:defRPr>
            </a:lvl1pPr>
          </a:lstStyle>
          <a:p>
            <a:r>
              <a:rPr lang="en-US" altLang="ko-KR" dirty="0"/>
              <a:t> Free PPT _ Click to add title</a:t>
            </a:r>
            <a:endParaRPr lang="ko-KR" altLang="en-US" dirty="0"/>
          </a:p>
        </p:txBody>
      </p:sp>
      <p:pic>
        <p:nvPicPr>
          <p:cNvPr id="13" name="Picture 2" descr="D:\KBM-정애\014-Fullppt\PNG이미지\paper-bulb.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8522681" y="141043"/>
            <a:ext cx="477240" cy="94794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20384837"/>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8_Picture with Caption">
    <p:spTree>
      <p:nvGrpSpPr>
        <p:cNvPr id="1" name=""/>
        <p:cNvGrpSpPr/>
        <p:nvPr/>
      </p:nvGrpSpPr>
      <p:grpSpPr>
        <a:xfrm>
          <a:off x="0" y="0"/>
          <a:ext cx="0" cy="0"/>
          <a:chOff x="0" y="0"/>
          <a:chExt cx="0" cy="0"/>
        </a:xfrm>
      </p:grpSpPr>
      <p:sp>
        <p:nvSpPr>
          <p:cNvPr id="8" name="Rectangle 7"/>
          <p:cNvSpPr/>
          <p:nvPr userDrawn="1"/>
        </p:nvSpPr>
        <p:spPr>
          <a:xfrm>
            <a:off x="2411760" y="5253353"/>
            <a:ext cx="2160240" cy="160479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a:solidFill>
                <a:prstClr val="white"/>
              </a:solidFill>
            </a:endParaRPr>
          </a:p>
        </p:txBody>
      </p:sp>
      <p:sp>
        <p:nvSpPr>
          <p:cNvPr id="9" name="Rectangle 8"/>
          <p:cNvSpPr/>
          <p:nvPr userDrawn="1"/>
        </p:nvSpPr>
        <p:spPr>
          <a:xfrm>
            <a:off x="4572000" y="0"/>
            <a:ext cx="2160240" cy="160479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a:solidFill>
                <a:prstClr val="white"/>
              </a:solidFill>
            </a:endParaRPr>
          </a:p>
        </p:txBody>
      </p:sp>
      <p:sp>
        <p:nvSpPr>
          <p:cNvPr id="6" name="Picture Placeholder 2"/>
          <p:cNvSpPr>
            <a:spLocks noGrp="1"/>
          </p:cNvSpPr>
          <p:nvPr>
            <p:ph type="pic" idx="1" hasCustomPrompt="1"/>
          </p:nvPr>
        </p:nvSpPr>
        <p:spPr>
          <a:xfrm>
            <a:off x="2411760" y="0"/>
            <a:ext cx="2160000" cy="5280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Picture Placeholder 2"/>
          <p:cNvSpPr>
            <a:spLocks noGrp="1"/>
          </p:cNvSpPr>
          <p:nvPr>
            <p:ph type="pic" idx="10" hasCustomPrompt="1"/>
          </p:nvPr>
        </p:nvSpPr>
        <p:spPr>
          <a:xfrm>
            <a:off x="4572240" y="1578000"/>
            <a:ext cx="2160000" cy="5280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572651894"/>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10_Picture with Caption">
    <p:spTree>
      <p:nvGrpSpPr>
        <p:cNvPr id="1" name=""/>
        <p:cNvGrpSpPr/>
        <p:nvPr/>
      </p:nvGrpSpPr>
      <p:grpSpPr>
        <a:xfrm>
          <a:off x="0" y="0"/>
          <a:ext cx="0" cy="0"/>
          <a:chOff x="0" y="0"/>
          <a:chExt cx="0" cy="0"/>
        </a:xfrm>
      </p:grpSpPr>
      <p:sp>
        <p:nvSpPr>
          <p:cNvPr id="11" name="Rectangle 10"/>
          <p:cNvSpPr/>
          <p:nvPr userDrawn="1"/>
        </p:nvSpPr>
        <p:spPr>
          <a:xfrm>
            <a:off x="1" y="0"/>
            <a:ext cx="9108504" cy="1152000"/>
          </a:xfrm>
          <a:prstGeom prst="rect">
            <a:avLst/>
          </a:prstGeom>
          <a:gradFill flip="none" rotWithShape="1">
            <a:gsLst>
              <a:gs pos="0">
                <a:schemeClr val="bg1">
                  <a:lumMod val="94000"/>
                </a:schemeClr>
              </a:gs>
              <a:gs pos="100000">
                <a:schemeClr val="bg1"/>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sz="3600" b="1" dirty="0">
              <a:solidFill>
                <a:prstClr val="white"/>
              </a:solidFill>
              <a:cs typeface="Arial" pitchFamily="34" charset="0"/>
            </a:endParaRPr>
          </a:p>
        </p:txBody>
      </p:sp>
      <p:sp>
        <p:nvSpPr>
          <p:cNvPr id="12" name="Title 1"/>
          <p:cNvSpPr>
            <a:spLocks noGrp="1"/>
          </p:cNvSpPr>
          <p:nvPr>
            <p:ph type="title" hasCustomPrompt="1"/>
          </p:nvPr>
        </p:nvSpPr>
        <p:spPr>
          <a:xfrm>
            <a:off x="0" y="34315"/>
            <a:ext cx="9144000" cy="1035373"/>
          </a:xfrm>
          <a:prstGeom prst="rect">
            <a:avLst/>
          </a:prstGeom>
        </p:spPr>
        <p:txBody>
          <a:bodyPr anchor="ctr"/>
          <a:lstStyle>
            <a:lvl1pPr algn="l">
              <a:defRPr sz="3600" b="1" baseline="0">
                <a:solidFill>
                  <a:schemeClr val="tx1">
                    <a:lumMod val="75000"/>
                    <a:lumOff val="25000"/>
                  </a:schemeClr>
                </a:solidFill>
                <a:latin typeface="+mj-lt"/>
                <a:cs typeface="Arial" pitchFamily="34" charset="0"/>
              </a:defRPr>
            </a:lvl1pPr>
          </a:lstStyle>
          <a:p>
            <a:r>
              <a:rPr lang="en-US" altLang="ko-KR" dirty="0"/>
              <a:t> Free PPT _ Click to add title</a:t>
            </a:r>
            <a:endParaRPr lang="ko-KR" altLang="en-US" dirty="0"/>
          </a:p>
        </p:txBody>
      </p:sp>
      <p:pic>
        <p:nvPicPr>
          <p:cNvPr id="1026" name="Picture 2" descr="D:\Fullppt\005-PNG이미지\모니터.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539552" y="1748645"/>
            <a:ext cx="3394308" cy="4512501"/>
          </a:xfrm>
          <a:prstGeom prst="rect">
            <a:avLst/>
          </a:prstGeom>
          <a:noFill/>
          <a:extLst>
            <a:ext uri="{909E8E84-426E-40DD-AFC4-6F175D3DCCD1}">
              <a14:hiddenFill xmlns:a14="http://schemas.microsoft.com/office/drawing/2010/main">
                <a:solidFill>
                  <a:srgbClr val="FFFFFF"/>
                </a:solidFill>
              </a14:hiddenFill>
            </a:ext>
          </a:extLst>
        </p:spPr>
      </p:pic>
      <p:sp>
        <p:nvSpPr>
          <p:cNvPr id="8" name="Picture Placeholder 2"/>
          <p:cNvSpPr>
            <a:spLocks noGrp="1"/>
          </p:cNvSpPr>
          <p:nvPr>
            <p:ph type="pic" idx="1" hasCustomPrompt="1"/>
          </p:nvPr>
        </p:nvSpPr>
        <p:spPr>
          <a:xfrm>
            <a:off x="675617" y="1925235"/>
            <a:ext cx="3104295" cy="2847917"/>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pic>
        <p:nvPicPr>
          <p:cNvPr id="7" name="Picture 2" descr="D:\KBM-정애\014-Fullppt\PNG이미지\paper-bulb.png"/>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8522681" y="141043"/>
            <a:ext cx="477240" cy="94794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64990206"/>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9_Picture with Caption">
    <p:spTree>
      <p:nvGrpSpPr>
        <p:cNvPr id="1" name=""/>
        <p:cNvGrpSpPr/>
        <p:nvPr/>
      </p:nvGrpSpPr>
      <p:grpSpPr>
        <a:xfrm>
          <a:off x="0" y="0"/>
          <a:ext cx="0" cy="0"/>
          <a:chOff x="0" y="0"/>
          <a:chExt cx="0" cy="0"/>
        </a:xfrm>
      </p:grpSpPr>
      <p:sp>
        <p:nvSpPr>
          <p:cNvPr id="40" name="Rectangle 39"/>
          <p:cNvSpPr/>
          <p:nvPr userDrawn="1"/>
        </p:nvSpPr>
        <p:spPr>
          <a:xfrm>
            <a:off x="0" y="3853911"/>
            <a:ext cx="9144000" cy="300408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a:solidFill>
                <a:prstClr val="white"/>
              </a:solidFill>
            </a:endParaRPr>
          </a:p>
        </p:txBody>
      </p:sp>
      <p:grpSp>
        <p:nvGrpSpPr>
          <p:cNvPr id="15" name="Group 14"/>
          <p:cNvGrpSpPr/>
          <p:nvPr userDrawn="1"/>
        </p:nvGrpSpPr>
        <p:grpSpPr>
          <a:xfrm>
            <a:off x="920714" y="2070578"/>
            <a:ext cx="1298551" cy="2990604"/>
            <a:chOff x="2627784" y="1825002"/>
            <a:chExt cx="1198166" cy="2069560"/>
          </a:xfrm>
        </p:grpSpPr>
        <p:sp>
          <p:nvSpPr>
            <p:cNvPr id="9" name="Rounded Rectangle 8"/>
            <p:cNvSpPr/>
            <p:nvPr/>
          </p:nvSpPr>
          <p:spPr>
            <a:xfrm>
              <a:off x="2627784" y="1825002"/>
              <a:ext cx="1198166" cy="2069560"/>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a:solidFill>
                  <a:prstClr val="white"/>
                </a:solidFill>
              </a:endParaRPr>
            </a:p>
          </p:txBody>
        </p:sp>
        <p:sp>
          <p:nvSpPr>
            <p:cNvPr id="10" name="Rectangle 9"/>
            <p:cNvSpPr/>
            <p:nvPr/>
          </p:nvSpPr>
          <p:spPr>
            <a:xfrm>
              <a:off x="3155241" y="1922844"/>
              <a:ext cx="143251" cy="27666"/>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a:solidFill>
                  <a:prstClr val="white"/>
                </a:solidFill>
              </a:endParaRPr>
            </a:p>
          </p:txBody>
        </p:sp>
        <p:grpSp>
          <p:nvGrpSpPr>
            <p:cNvPr id="11" name="Group 10"/>
            <p:cNvGrpSpPr/>
            <p:nvPr/>
          </p:nvGrpSpPr>
          <p:grpSpPr>
            <a:xfrm>
              <a:off x="3168829" y="3704452"/>
              <a:ext cx="116076" cy="127684"/>
              <a:chOff x="2453209" y="5151638"/>
              <a:chExt cx="191820" cy="211002"/>
            </a:xfrm>
          </p:grpSpPr>
          <p:sp>
            <p:nvSpPr>
              <p:cNvPr id="13" name="Oval 12"/>
              <p:cNvSpPr/>
              <p:nvPr userDrawn="1"/>
            </p:nvSpPr>
            <p:spPr>
              <a:xfrm>
                <a:off x="2453209" y="5151638"/>
                <a:ext cx="191820" cy="211002"/>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a:solidFill>
                    <a:prstClr val="white"/>
                  </a:solidFill>
                </a:endParaRPr>
              </a:p>
            </p:txBody>
          </p:sp>
          <p:sp>
            <p:nvSpPr>
              <p:cNvPr id="14" name="Rounded Rectangle 13"/>
              <p:cNvSpPr/>
              <p:nvPr userDrawn="1"/>
            </p:nvSpPr>
            <p:spPr>
              <a:xfrm>
                <a:off x="2505251" y="5208531"/>
                <a:ext cx="87734" cy="97215"/>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a:solidFill>
                    <a:prstClr val="white"/>
                  </a:solidFill>
                </a:endParaRPr>
              </a:p>
            </p:txBody>
          </p:sp>
        </p:grpSp>
      </p:grpSp>
      <p:sp>
        <p:nvSpPr>
          <p:cNvPr id="7" name="Picture Placeholder 2"/>
          <p:cNvSpPr>
            <a:spLocks noGrp="1"/>
          </p:cNvSpPr>
          <p:nvPr userDrawn="1">
            <p:ph type="pic" idx="1" hasCustomPrompt="1"/>
          </p:nvPr>
        </p:nvSpPr>
        <p:spPr>
          <a:xfrm>
            <a:off x="994588" y="2323780"/>
            <a:ext cx="1143174" cy="2403397"/>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grpSp>
        <p:nvGrpSpPr>
          <p:cNvPr id="16" name="Group 15"/>
          <p:cNvGrpSpPr/>
          <p:nvPr userDrawn="1"/>
        </p:nvGrpSpPr>
        <p:grpSpPr>
          <a:xfrm>
            <a:off x="2910539" y="2784806"/>
            <a:ext cx="1298551" cy="2990604"/>
            <a:chOff x="2627784" y="1825002"/>
            <a:chExt cx="1198166" cy="2069560"/>
          </a:xfrm>
        </p:grpSpPr>
        <p:sp>
          <p:nvSpPr>
            <p:cNvPr id="17" name="Rounded Rectangle 16"/>
            <p:cNvSpPr/>
            <p:nvPr/>
          </p:nvSpPr>
          <p:spPr>
            <a:xfrm>
              <a:off x="2627784" y="1825002"/>
              <a:ext cx="1198166" cy="2069560"/>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a:solidFill>
                  <a:prstClr val="white"/>
                </a:solidFill>
              </a:endParaRPr>
            </a:p>
          </p:txBody>
        </p:sp>
        <p:sp>
          <p:nvSpPr>
            <p:cNvPr id="18" name="Rectangle 17"/>
            <p:cNvSpPr/>
            <p:nvPr/>
          </p:nvSpPr>
          <p:spPr>
            <a:xfrm>
              <a:off x="3155241" y="1922844"/>
              <a:ext cx="143251" cy="27666"/>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a:solidFill>
                  <a:prstClr val="white"/>
                </a:solidFill>
              </a:endParaRPr>
            </a:p>
          </p:txBody>
        </p:sp>
        <p:grpSp>
          <p:nvGrpSpPr>
            <p:cNvPr id="19" name="Group 18"/>
            <p:cNvGrpSpPr/>
            <p:nvPr/>
          </p:nvGrpSpPr>
          <p:grpSpPr>
            <a:xfrm>
              <a:off x="3168829" y="3704452"/>
              <a:ext cx="116076" cy="127684"/>
              <a:chOff x="2453209" y="5151638"/>
              <a:chExt cx="191820" cy="211002"/>
            </a:xfrm>
          </p:grpSpPr>
          <p:sp>
            <p:nvSpPr>
              <p:cNvPr id="20" name="Oval 19"/>
              <p:cNvSpPr/>
              <p:nvPr userDrawn="1"/>
            </p:nvSpPr>
            <p:spPr>
              <a:xfrm>
                <a:off x="2453209" y="5151638"/>
                <a:ext cx="191820" cy="211002"/>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a:solidFill>
                    <a:prstClr val="white"/>
                  </a:solidFill>
                </a:endParaRPr>
              </a:p>
            </p:txBody>
          </p:sp>
          <p:sp>
            <p:nvSpPr>
              <p:cNvPr id="21" name="Rounded Rectangle 20"/>
              <p:cNvSpPr/>
              <p:nvPr userDrawn="1"/>
            </p:nvSpPr>
            <p:spPr>
              <a:xfrm>
                <a:off x="2505251" y="5208531"/>
                <a:ext cx="87734" cy="97215"/>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a:solidFill>
                    <a:prstClr val="white"/>
                  </a:solidFill>
                </a:endParaRPr>
              </a:p>
            </p:txBody>
          </p:sp>
        </p:grpSp>
      </p:grpSp>
      <p:sp>
        <p:nvSpPr>
          <p:cNvPr id="22" name="Picture Placeholder 2"/>
          <p:cNvSpPr>
            <a:spLocks noGrp="1"/>
          </p:cNvSpPr>
          <p:nvPr>
            <p:ph type="pic" idx="10" hasCustomPrompt="1"/>
          </p:nvPr>
        </p:nvSpPr>
        <p:spPr>
          <a:xfrm>
            <a:off x="2984419" y="3055715"/>
            <a:ext cx="1143174" cy="2403397"/>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grpSp>
        <p:nvGrpSpPr>
          <p:cNvPr id="23" name="Group 22"/>
          <p:cNvGrpSpPr/>
          <p:nvPr userDrawn="1"/>
        </p:nvGrpSpPr>
        <p:grpSpPr>
          <a:xfrm>
            <a:off x="4900434" y="1844491"/>
            <a:ext cx="1298551" cy="2990604"/>
            <a:chOff x="2627784" y="1825002"/>
            <a:chExt cx="1198166" cy="2069560"/>
          </a:xfrm>
        </p:grpSpPr>
        <p:sp>
          <p:nvSpPr>
            <p:cNvPr id="24" name="Rounded Rectangle 23"/>
            <p:cNvSpPr/>
            <p:nvPr/>
          </p:nvSpPr>
          <p:spPr>
            <a:xfrm>
              <a:off x="2627784" y="1825002"/>
              <a:ext cx="1198166" cy="2069560"/>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a:solidFill>
                  <a:prstClr val="white"/>
                </a:solidFill>
              </a:endParaRPr>
            </a:p>
          </p:txBody>
        </p:sp>
        <p:sp>
          <p:nvSpPr>
            <p:cNvPr id="25" name="Rectangle 24"/>
            <p:cNvSpPr/>
            <p:nvPr/>
          </p:nvSpPr>
          <p:spPr>
            <a:xfrm>
              <a:off x="3155241" y="1922844"/>
              <a:ext cx="143251" cy="27666"/>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a:solidFill>
                  <a:prstClr val="white"/>
                </a:solidFill>
              </a:endParaRPr>
            </a:p>
          </p:txBody>
        </p:sp>
        <p:grpSp>
          <p:nvGrpSpPr>
            <p:cNvPr id="26" name="Group 25"/>
            <p:cNvGrpSpPr/>
            <p:nvPr/>
          </p:nvGrpSpPr>
          <p:grpSpPr>
            <a:xfrm>
              <a:off x="3168829" y="3704452"/>
              <a:ext cx="116076" cy="127684"/>
              <a:chOff x="2453209" y="5151638"/>
              <a:chExt cx="191820" cy="211002"/>
            </a:xfrm>
          </p:grpSpPr>
          <p:sp>
            <p:nvSpPr>
              <p:cNvPr id="27" name="Oval 26"/>
              <p:cNvSpPr/>
              <p:nvPr userDrawn="1"/>
            </p:nvSpPr>
            <p:spPr>
              <a:xfrm>
                <a:off x="2453209" y="5151638"/>
                <a:ext cx="191820" cy="211002"/>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a:solidFill>
                    <a:prstClr val="white"/>
                  </a:solidFill>
                </a:endParaRPr>
              </a:p>
            </p:txBody>
          </p:sp>
          <p:sp>
            <p:nvSpPr>
              <p:cNvPr id="28" name="Rounded Rectangle 27"/>
              <p:cNvSpPr/>
              <p:nvPr userDrawn="1"/>
            </p:nvSpPr>
            <p:spPr>
              <a:xfrm>
                <a:off x="2505251" y="5208531"/>
                <a:ext cx="87734" cy="97215"/>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a:solidFill>
                    <a:prstClr val="white"/>
                  </a:solidFill>
                </a:endParaRPr>
              </a:p>
            </p:txBody>
          </p:sp>
        </p:grpSp>
      </p:grpSp>
      <p:sp>
        <p:nvSpPr>
          <p:cNvPr id="29" name="Picture Placeholder 2"/>
          <p:cNvSpPr>
            <a:spLocks noGrp="1"/>
          </p:cNvSpPr>
          <p:nvPr>
            <p:ph type="pic" idx="11" hasCustomPrompt="1"/>
          </p:nvPr>
        </p:nvSpPr>
        <p:spPr>
          <a:xfrm>
            <a:off x="4974250" y="2115548"/>
            <a:ext cx="1143174" cy="2403397"/>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grpSp>
        <p:nvGrpSpPr>
          <p:cNvPr id="30" name="Group 29"/>
          <p:cNvGrpSpPr/>
          <p:nvPr userDrawn="1"/>
        </p:nvGrpSpPr>
        <p:grpSpPr>
          <a:xfrm>
            <a:off x="6890264" y="3126695"/>
            <a:ext cx="1298551" cy="2990604"/>
            <a:chOff x="2627784" y="1825002"/>
            <a:chExt cx="1198166" cy="2069560"/>
          </a:xfrm>
        </p:grpSpPr>
        <p:sp>
          <p:nvSpPr>
            <p:cNvPr id="31" name="Rounded Rectangle 30"/>
            <p:cNvSpPr/>
            <p:nvPr/>
          </p:nvSpPr>
          <p:spPr>
            <a:xfrm>
              <a:off x="2627784" y="1825002"/>
              <a:ext cx="1198166" cy="2069560"/>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a:solidFill>
                  <a:prstClr val="white"/>
                </a:solidFill>
              </a:endParaRPr>
            </a:p>
          </p:txBody>
        </p:sp>
        <p:sp>
          <p:nvSpPr>
            <p:cNvPr id="32" name="Rectangle 31"/>
            <p:cNvSpPr/>
            <p:nvPr/>
          </p:nvSpPr>
          <p:spPr>
            <a:xfrm>
              <a:off x="3155241" y="1922844"/>
              <a:ext cx="143251" cy="27666"/>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a:solidFill>
                  <a:prstClr val="white"/>
                </a:solidFill>
              </a:endParaRPr>
            </a:p>
          </p:txBody>
        </p:sp>
        <p:grpSp>
          <p:nvGrpSpPr>
            <p:cNvPr id="33" name="Group 32"/>
            <p:cNvGrpSpPr/>
            <p:nvPr/>
          </p:nvGrpSpPr>
          <p:grpSpPr>
            <a:xfrm>
              <a:off x="3168829" y="3704452"/>
              <a:ext cx="116076" cy="127684"/>
              <a:chOff x="2453209" y="5151638"/>
              <a:chExt cx="191820" cy="211002"/>
            </a:xfrm>
          </p:grpSpPr>
          <p:sp>
            <p:nvSpPr>
              <p:cNvPr id="34" name="Oval 33"/>
              <p:cNvSpPr/>
              <p:nvPr userDrawn="1"/>
            </p:nvSpPr>
            <p:spPr>
              <a:xfrm>
                <a:off x="2453209" y="5151638"/>
                <a:ext cx="191820" cy="211002"/>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a:solidFill>
                    <a:prstClr val="white"/>
                  </a:solidFill>
                </a:endParaRPr>
              </a:p>
            </p:txBody>
          </p:sp>
          <p:sp>
            <p:nvSpPr>
              <p:cNvPr id="35" name="Rounded Rectangle 34"/>
              <p:cNvSpPr/>
              <p:nvPr userDrawn="1"/>
            </p:nvSpPr>
            <p:spPr>
              <a:xfrm>
                <a:off x="2505251" y="5208531"/>
                <a:ext cx="87734" cy="97215"/>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a:solidFill>
                    <a:prstClr val="white"/>
                  </a:solidFill>
                </a:endParaRPr>
              </a:p>
            </p:txBody>
          </p:sp>
        </p:grpSp>
      </p:grpSp>
      <p:sp>
        <p:nvSpPr>
          <p:cNvPr id="36" name="Picture Placeholder 2"/>
          <p:cNvSpPr>
            <a:spLocks noGrp="1"/>
          </p:cNvSpPr>
          <p:nvPr>
            <p:ph type="pic" idx="12" hasCustomPrompt="1"/>
          </p:nvPr>
        </p:nvSpPr>
        <p:spPr>
          <a:xfrm>
            <a:off x="6964080" y="3397606"/>
            <a:ext cx="1143174" cy="2403397"/>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37" name="Rectangle 36"/>
          <p:cNvSpPr/>
          <p:nvPr userDrawn="1"/>
        </p:nvSpPr>
        <p:spPr>
          <a:xfrm>
            <a:off x="1" y="0"/>
            <a:ext cx="9108504" cy="1152000"/>
          </a:xfrm>
          <a:prstGeom prst="rect">
            <a:avLst/>
          </a:prstGeom>
          <a:gradFill flip="none" rotWithShape="1">
            <a:gsLst>
              <a:gs pos="0">
                <a:schemeClr val="bg1">
                  <a:lumMod val="94000"/>
                </a:schemeClr>
              </a:gs>
              <a:gs pos="100000">
                <a:schemeClr val="bg1"/>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sz="3600" b="1" dirty="0">
              <a:solidFill>
                <a:prstClr val="white"/>
              </a:solidFill>
              <a:cs typeface="Arial" pitchFamily="34" charset="0"/>
            </a:endParaRPr>
          </a:p>
        </p:txBody>
      </p:sp>
      <p:sp>
        <p:nvSpPr>
          <p:cNvPr id="38" name="Title 1"/>
          <p:cNvSpPr>
            <a:spLocks noGrp="1"/>
          </p:cNvSpPr>
          <p:nvPr>
            <p:ph type="title" hasCustomPrompt="1"/>
          </p:nvPr>
        </p:nvSpPr>
        <p:spPr>
          <a:xfrm>
            <a:off x="0" y="34315"/>
            <a:ext cx="9144000" cy="1035373"/>
          </a:xfrm>
          <a:prstGeom prst="rect">
            <a:avLst/>
          </a:prstGeom>
        </p:spPr>
        <p:txBody>
          <a:bodyPr anchor="ctr"/>
          <a:lstStyle>
            <a:lvl1pPr algn="l">
              <a:defRPr sz="3600" b="1" baseline="0">
                <a:solidFill>
                  <a:schemeClr val="tx1">
                    <a:lumMod val="75000"/>
                    <a:lumOff val="25000"/>
                  </a:schemeClr>
                </a:solidFill>
                <a:latin typeface="+mj-lt"/>
                <a:cs typeface="Arial" pitchFamily="34" charset="0"/>
              </a:defRPr>
            </a:lvl1pPr>
          </a:lstStyle>
          <a:p>
            <a:r>
              <a:rPr lang="en-US" altLang="ko-KR" dirty="0"/>
              <a:t> Free PPT _ Click to add title</a:t>
            </a:r>
            <a:endParaRPr lang="ko-KR" altLang="en-US" dirty="0"/>
          </a:p>
        </p:txBody>
      </p:sp>
      <p:pic>
        <p:nvPicPr>
          <p:cNvPr id="41" name="Picture 2" descr="D:\KBM-정애\014-Fullppt\PNG이미지\paper-bulb.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8522681" y="141043"/>
            <a:ext cx="477240" cy="94794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56041352"/>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Text Placeholder 9"/>
          <p:cNvSpPr>
            <a:spLocks noGrp="1"/>
          </p:cNvSpPr>
          <p:nvPr>
            <p:ph type="body" sz="quarter" idx="10" hasCustomPrompt="1"/>
          </p:nvPr>
        </p:nvSpPr>
        <p:spPr>
          <a:xfrm>
            <a:off x="0" y="164637"/>
            <a:ext cx="9144000" cy="768085"/>
          </a:xfrm>
          <a:prstGeom prst="rect">
            <a:avLst/>
          </a:prstGeom>
        </p:spPr>
        <p:txBody>
          <a:bodyPr anchor="ctr"/>
          <a:lstStyle>
            <a:lvl1pPr marL="0" indent="0" algn="ctr">
              <a:buNone/>
              <a:defRPr sz="4000" b="0" baseline="0">
                <a:latin typeface="+mj-lt"/>
                <a:cs typeface="Arial" pitchFamily="34" charset="0"/>
              </a:defRPr>
            </a:lvl1pPr>
          </a:lstStyle>
          <a:p>
            <a:pPr lvl="0"/>
            <a:r>
              <a:rPr lang="en-US" altLang="ko-KR" dirty="0"/>
              <a:t>ICON SETS LAYOUT</a:t>
            </a:r>
          </a:p>
        </p:txBody>
      </p:sp>
      <p:sp>
        <p:nvSpPr>
          <p:cNvPr id="12" name="Rounded Rectangle 11"/>
          <p:cNvSpPr/>
          <p:nvPr userDrawn="1"/>
        </p:nvSpPr>
        <p:spPr>
          <a:xfrm>
            <a:off x="354009" y="1508786"/>
            <a:ext cx="2849840" cy="4865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a:solidFill>
                <a:prstClr val="white"/>
              </a:solidFill>
            </a:endParaRPr>
          </a:p>
        </p:txBody>
      </p:sp>
      <p:sp>
        <p:nvSpPr>
          <p:cNvPr id="15" name="Rounded Rectangle 14"/>
          <p:cNvSpPr/>
          <p:nvPr userDrawn="1"/>
        </p:nvSpPr>
        <p:spPr>
          <a:xfrm>
            <a:off x="531933" y="1796670"/>
            <a:ext cx="108520" cy="4320631"/>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a:solidFill>
                <a:prstClr val="white"/>
              </a:solidFill>
            </a:endParaRPr>
          </a:p>
        </p:txBody>
      </p:sp>
      <p:sp>
        <p:nvSpPr>
          <p:cNvPr id="16" name="Half Frame 15"/>
          <p:cNvSpPr/>
          <p:nvPr userDrawn="1"/>
        </p:nvSpPr>
        <p:spPr>
          <a:xfrm rot="5400000">
            <a:off x="2508996" y="1734658"/>
            <a:ext cx="669775" cy="50233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a:solidFill>
                <a:prstClr val="black"/>
              </a:solidFill>
            </a:endParaRPr>
          </a:p>
        </p:txBody>
      </p:sp>
    </p:spTree>
    <p:extLst>
      <p:ext uri="{BB962C8B-B14F-4D97-AF65-F5344CB8AC3E}">
        <p14:creationId xmlns:p14="http://schemas.microsoft.com/office/powerpoint/2010/main" val="2415792200"/>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7" name="Title Placeholder 1"/>
          <p:cNvSpPr>
            <a:spLocks noGrp="1"/>
          </p:cNvSpPr>
          <p:nvPr>
            <p:ph type="title"/>
          </p:nvPr>
        </p:nvSpPr>
        <p:spPr>
          <a:xfrm>
            <a:off x="0" y="200177"/>
            <a:ext cx="9144000" cy="775778"/>
          </a:xfrm>
          <a:prstGeom prst="rect">
            <a:avLst/>
          </a:prstGeom>
        </p:spPr>
        <p:txBody>
          <a:bodyPr vert="horz" lIns="91440" tIns="45720" rIns="91440" bIns="45720" rtlCol="0" anchor="ctr">
            <a:normAutofit/>
          </a:bodyPr>
          <a:lstStyle>
            <a:lvl1pPr algn="ctr">
              <a:defRPr sz="4800" b="1">
                <a:solidFill>
                  <a:schemeClr val="tx1">
                    <a:lumMod val="65000"/>
                    <a:lumOff val="35000"/>
                  </a:schemeClr>
                </a:solidFill>
              </a:defRPr>
            </a:lvl1pPr>
          </a:lstStyle>
          <a:p>
            <a:r>
              <a:rPr lang="en-US" dirty="0"/>
              <a:t>Click to edit Master title style</a:t>
            </a:r>
          </a:p>
        </p:txBody>
      </p:sp>
      <p:sp>
        <p:nvSpPr>
          <p:cNvPr id="8" name="Rectangle 6">
            <a:extLst>
              <a:ext uri="{FF2B5EF4-FFF2-40B4-BE49-F238E27FC236}">
                <a16:creationId xmlns="" xmlns:a16="http://schemas.microsoft.com/office/drawing/2014/main" id="{55674156-3125-48CE-B7AD-16F5FF6CA05A}"/>
              </a:ext>
            </a:extLst>
          </p:cNvPr>
          <p:cNvSpPr/>
          <p:nvPr userDrawn="1"/>
        </p:nvSpPr>
        <p:spPr>
          <a:xfrm>
            <a:off x="0" y="6597352"/>
            <a:ext cx="9144000" cy="26064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10" name="텍스트 개체 틀 2">
            <a:extLst>
              <a:ext uri="{FF2B5EF4-FFF2-40B4-BE49-F238E27FC236}">
                <a16:creationId xmlns="" xmlns:a16="http://schemas.microsoft.com/office/drawing/2014/main" id="{BEA53C6E-B822-48C1-AE43-123E9E431F64}"/>
              </a:ext>
            </a:extLst>
          </p:cNvPr>
          <p:cNvSpPr>
            <a:spLocks noGrp="1"/>
          </p:cNvSpPr>
          <p:nvPr>
            <p:ph type="body" sz="quarter" idx="41" hasCustomPrompt="1"/>
          </p:nvPr>
        </p:nvSpPr>
        <p:spPr>
          <a:xfrm>
            <a:off x="0" y="1005384"/>
            <a:ext cx="9144000" cy="419379"/>
          </a:xfrm>
          <a:prstGeom prst="rect">
            <a:avLst/>
          </a:prstGeom>
        </p:spPr>
        <p:txBody>
          <a:bodyPr anchor="ctr"/>
          <a:lstStyle>
            <a:lvl1pPr marL="0" marR="0" indent="0" algn="ctr" defTabSz="914400" rtl="0" eaLnBrk="1" fontAlgn="auto" latinLnBrk="1" hangingPunct="1">
              <a:lnSpc>
                <a:spcPct val="90000"/>
              </a:lnSpc>
              <a:spcBef>
                <a:spcPts val="1000"/>
              </a:spcBef>
              <a:spcAft>
                <a:spcPts val="0"/>
              </a:spcAft>
              <a:buClrTx/>
              <a:buSzTx/>
              <a:buFontTx/>
              <a:buNone/>
              <a:tabLst/>
              <a:defRPr sz="2400" b="0">
                <a:solidFill>
                  <a:schemeClr val="tx1">
                    <a:lumMod val="65000"/>
                    <a:lumOff val="35000"/>
                  </a:schemeClr>
                </a:solidFill>
              </a:defRPr>
            </a:lvl1pPr>
          </a:lstStyle>
          <a:p>
            <a:pPr marL="0" marR="0" lvl="0" indent="0" algn="ctr" defTabSz="914400" rtl="0" eaLnBrk="1" fontAlgn="auto" latinLnBrk="1" hangingPunct="1">
              <a:lnSpc>
                <a:spcPct val="90000"/>
              </a:lnSpc>
              <a:spcBef>
                <a:spcPts val="1000"/>
              </a:spcBef>
              <a:spcAft>
                <a:spcPts val="0"/>
              </a:spcAft>
              <a:buClrTx/>
              <a:buSzTx/>
              <a:buFontTx/>
              <a:buNone/>
              <a:tabLst/>
              <a:defRPr/>
            </a:pPr>
            <a:r>
              <a:rPr lang="en-US" altLang="ko-KR" dirty="0"/>
              <a:t>Subtitle in this line</a:t>
            </a:r>
            <a:endParaRPr lang="ko-KR" altLang="en-US" dirty="0"/>
          </a:p>
        </p:txBody>
      </p:sp>
    </p:spTree>
    <p:extLst>
      <p:ext uri="{BB962C8B-B14F-4D97-AF65-F5344CB8AC3E}">
        <p14:creationId xmlns:p14="http://schemas.microsoft.com/office/powerpoint/2010/main" val="1782708594"/>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242649" y="339511"/>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3" name="Group 2">
            <a:extLst>
              <a:ext uri="{FF2B5EF4-FFF2-40B4-BE49-F238E27FC236}">
                <a16:creationId xmlns:a16="http://schemas.microsoft.com/office/drawing/2014/main" xmlns="" id="{577FA290-712D-4C40-BD40-7D1E8ADCF0EB}"/>
              </a:ext>
            </a:extLst>
          </p:cNvPr>
          <p:cNvGrpSpPr/>
          <p:nvPr userDrawn="1"/>
        </p:nvGrpSpPr>
        <p:grpSpPr>
          <a:xfrm>
            <a:off x="221456" y="-162144"/>
            <a:ext cx="8641551" cy="1366577"/>
            <a:chOff x="295274" y="-162144"/>
            <a:chExt cx="11522068" cy="1366577"/>
          </a:xfrm>
        </p:grpSpPr>
        <p:sp>
          <p:nvSpPr>
            <p:cNvPr id="4" name="Freeform: Shape 3">
              <a:extLst>
                <a:ext uri="{FF2B5EF4-FFF2-40B4-BE49-F238E27FC236}">
                  <a16:creationId xmlns:a16="http://schemas.microsoft.com/office/drawing/2014/main" xmlns="" id="{F783945F-25AC-4AD4-B372-7E9939ED5482}"/>
                </a:ext>
              </a:extLst>
            </p:cNvPr>
            <p:cNvSpPr/>
            <p:nvPr/>
          </p:nvSpPr>
          <p:spPr>
            <a:xfrm>
              <a:off x="295274"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endParaRPr lang="en-US">
                <a:solidFill>
                  <a:prstClr val="black"/>
                </a:solidFill>
              </a:endParaRPr>
            </a:p>
          </p:txBody>
        </p:sp>
        <p:sp>
          <p:nvSpPr>
            <p:cNvPr id="5" name="Freeform: Shape 4">
              <a:extLst>
                <a:ext uri="{FF2B5EF4-FFF2-40B4-BE49-F238E27FC236}">
                  <a16:creationId xmlns:a16="http://schemas.microsoft.com/office/drawing/2014/main" xmlns="" id="{B4231E36-AD19-4F03-AC86-15DD707C3117}"/>
                </a:ext>
              </a:extLst>
            </p:cNvPr>
            <p:cNvSpPr/>
            <p:nvPr/>
          </p:nvSpPr>
          <p:spPr>
            <a:xfrm>
              <a:off x="963231"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a16="http://schemas.microsoft.com/office/drawing/2014/main" xmlns="" id="{509421CD-C139-4DFB-9E39-293309A600F7}"/>
                </a:ext>
              </a:extLst>
            </p:cNvPr>
            <p:cNvSpPr/>
            <p:nvPr/>
          </p:nvSpPr>
          <p:spPr>
            <a:xfrm>
              <a:off x="1710750"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7" name="Freeform: Shape 6">
              <a:extLst>
                <a:ext uri="{FF2B5EF4-FFF2-40B4-BE49-F238E27FC236}">
                  <a16:creationId xmlns:a16="http://schemas.microsoft.com/office/drawing/2014/main" xmlns="" id="{10223A41-9E76-4BBF-9ADF-84ACC1570DC9}"/>
                </a:ext>
              </a:extLst>
            </p:cNvPr>
            <p:cNvSpPr/>
            <p:nvPr/>
          </p:nvSpPr>
          <p:spPr>
            <a:xfrm>
              <a:off x="2378707"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8" name="Freeform: Shape 7">
              <a:extLst>
                <a:ext uri="{FF2B5EF4-FFF2-40B4-BE49-F238E27FC236}">
                  <a16:creationId xmlns:a16="http://schemas.microsoft.com/office/drawing/2014/main" xmlns="" id="{C64ECCCF-678E-4D29-AB37-43490F889CD7}"/>
                </a:ext>
              </a:extLst>
            </p:cNvPr>
            <p:cNvSpPr/>
            <p:nvPr/>
          </p:nvSpPr>
          <p:spPr>
            <a:xfrm>
              <a:off x="3126226"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9" name="Freeform: Shape 8">
              <a:extLst>
                <a:ext uri="{FF2B5EF4-FFF2-40B4-BE49-F238E27FC236}">
                  <a16:creationId xmlns:a16="http://schemas.microsoft.com/office/drawing/2014/main" xmlns="" id="{D485D52E-3EB4-4114-BEFD-9FD63ABD1C95}"/>
                </a:ext>
              </a:extLst>
            </p:cNvPr>
            <p:cNvSpPr/>
            <p:nvPr/>
          </p:nvSpPr>
          <p:spPr>
            <a:xfrm>
              <a:off x="8788130"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0" name="Freeform: Shape 9">
              <a:extLst>
                <a:ext uri="{FF2B5EF4-FFF2-40B4-BE49-F238E27FC236}">
                  <a16:creationId xmlns:a16="http://schemas.microsoft.com/office/drawing/2014/main" xmlns="" id="{BA02A0FC-6F25-4ED7-A456-E7DA832320D4}"/>
                </a:ext>
              </a:extLst>
            </p:cNvPr>
            <p:cNvSpPr/>
            <p:nvPr/>
          </p:nvSpPr>
          <p:spPr>
            <a:xfrm>
              <a:off x="9456087"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1" name="Freeform: Shape 10">
              <a:extLst>
                <a:ext uri="{FF2B5EF4-FFF2-40B4-BE49-F238E27FC236}">
                  <a16:creationId xmlns:a16="http://schemas.microsoft.com/office/drawing/2014/main" xmlns="" id="{BAB3F657-A977-4498-8840-F4C294302F35}"/>
                </a:ext>
              </a:extLst>
            </p:cNvPr>
            <p:cNvSpPr/>
            <p:nvPr/>
          </p:nvSpPr>
          <p:spPr>
            <a:xfrm>
              <a:off x="10203606"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2" name="Freeform: Shape 11">
              <a:extLst>
                <a:ext uri="{FF2B5EF4-FFF2-40B4-BE49-F238E27FC236}">
                  <a16:creationId xmlns:a16="http://schemas.microsoft.com/office/drawing/2014/main" xmlns="" id="{0091CC98-BE28-471F-BF69-CAE9FC4E487F}"/>
                </a:ext>
              </a:extLst>
            </p:cNvPr>
            <p:cNvSpPr/>
            <p:nvPr/>
          </p:nvSpPr>
          <p:spPr>
            <a:xfrm>
              <a:off x="10871563"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3" name="Freeform: Shape 12">
              <a:extLst>
                <a:ext uri="{FF2B5EF4-FFF2-40B4-BE49-F238E27FC236}">
                  <a16:creationId xmlns:a16="http://schemas.microsoft.com/office/drawing/2014/main" xmlns="" id="{00606BF6-759D-4244-8D34-8243397D610E}"/>
                </a:ext>
              </a:extLst>
            </p:cNvPr>
            <p:cNvSpPr/>
            <p:nvPr/>
          </p:nvSpPr>
          <p:spPr>
            <a:xfrm>
              <a:off x="11619081" y="-162144"/>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grpSp>
    </p:spTree>
    <p:extLst>
      <p:ext uri="{BB962C8B-B14F-4D97-AF65-F5344CB8AC3E}">
        <p14:creationId xmlns:p14="http://schemas.microsoft.com/office/powerpoint/2010/main" val="2306088250"/>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xmlns="" id="{23DE32A5-6181-4C51-AD5C-3F1A448478A1}"/>
              </a:ext>
            </a:extLst>
          </p:cNvPr>
          <p:cNvSpPr>
            <a:spLocks noGrp="1"/>
          </p:cNvSpPr>
          <p:nvPr>
            <p:ph type="body" sz="quarter" idx="10" hasCustomPrompt="1"/>
          </p:nvPr>
        </p:nvSpPr>
        <p:spPr>
          <a:xfrm>
            <a:off x="242649" y="339511"/>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3" name="Freeform: Shape 2">
            <a:extLst>
              <a:ext uri="{FF2B5EF4-FFF2-40B4-BE49-F238E27FC236}">
                <a16:creationId xmlns:a16="http://schemas.microsoft.com/office/drawing/2014/main" xmlns="" id="{4C264C26-74D8-4ABF-9E51-BD9856F1E7E0}"/>
              </a:ext>
            </a:extLst>
          </p:cNvPr>
          <p:cNvSpPr/>
          <p:nvPr userDrawn="1"/>
        </p:nvSpPr>
        <p:spPr>
          <a:xfrm>
            <a:off x="3" y="5949226"/>
            <a:ext cx="9148871" cy="910624"/>
          </a:xfrm>
          <a:custGeom>
            <a:avLst/>
            <a:gdLst>
              <a:gd name="connsiteX0" fmla="*/ 11634616 w 12205236"/>
              <a:gd name="connsiteY0" fmla="*/ 695510 h 1044430"/>
              <a:gd name="connsiteX1" fmla="*/ 11628681 w 12205236"/>
              <a:gd name="connsiteY1" fmla="*/ 699880 h 1044430"/>
              <a:gd name="connsiteX2" fmla="*/ 11627185 w 12205236"/>
              <a:gd name="connsiteY2" fmla="*/ 725492 h 1044430"/>
              <a:gd name="connsiteX3" fmla="*/ 11644384 w 12205236"/>
              <a:gd name="connsiteY3" fmla="*/ 729979 h 1044430"/>
              <a:gd name="connsiteX4" fmla="*/ 11651863 w 12205236"/>
              <a:gd name="connsiteY4" fmla="*/ 730913 h 1044430"/>
              <a:gd name="connsiteX5" fmla="*/ 11663080 w 12205236"/>
              <a:gd name="connsiteY5" fmla="*/ 719883 h 1044430"/>
              <a:gd name="connsiteX6" fmla="*/ 11662519 w 12205236"/>
              <a:gd name="connsiteY6" fmla="*/ 715209 h 1044430"/>
              <a:gd name="connsiteX7" fmla="*/ 11641954 w 12205236"/>
              <a:gd name="connsiteY7" fmla="*/ 696328 h 1044430"/>
              <a:gd name="connsiteX8" fmla="*/ 11634616 w 12205236"/>
              <a:gd name="connsiteY8" fmla="*/ 695510 h 1044430"/>
              <a:gd name="connsiteX9" fmla="*/ 11559135 w 12205236"/>
              <a:gd name="connsiteY9" fmla="*/ 473903 h 1044430"/>
              <a:gd name="connsiteX10" fmla="*/ 11555396 w 12205236"/>
              <a:gd name="connsiteY10" fmla="*/ 476100 h 1044430"/>
              <a:gd name="connsiteX11" fmla="*/ 11542684 w 12205236"/>
              <a:gd name="connsiteY11" fmla="*/ 481895 h 1044430"/>
              <a:gd name="connsiteX12" fmla="*/ 11525110 w 12205236"/>
              <a:gd name="connsiteY12" fmla="*/ 505078 h 1044430"/>
              <a:gd name="connsiteX13" fmla="*/ 11524736 w 12205236"/>
              <a:gd name="connsiteY13" fmla="*/ 515360 h 1044430"/>
              <a:gd name="connsiteX14" fmla="*/ 11519876 w 12205236"/>
              <a:gd name="connsiteY14" fmla="*/ 555928 h 1044430"/>
              <a:gd name="connsiteX15" fmla="*/ 11506976 w 12205236"/>
              <a:gd name="connsiteY15" fmla="*/ 603787 h 1044430"/>
              <a:gd name="connsiteX16" fmla="*/ 11503611 w 12205236"/>
              <a:gd name="connsiteY16" fmla="*/ 628652 h 1044430"/>
              <a:gd name="connsiteX17" fmla="*/ 11498190 w 12205236"/>
              <a:gd name="connsiteY17" fmla="*/ 677072 h 1044430"/>
              <a:gd name="connsiteX18" fmla="*/ 11491646 w 12205236"/>
              <a:gd name="connsiteY18" fmla="*/ 701375 h 1044430"/>
              <a:gd name="connsiteX19" fmla="*/ 11500246 w 12205236"/>
              <a:gd name="connsiteY19" fmla="*/ 714275 h 1044430"/>
              <a:gd name="connsiteX20" fmla="*/ 11579139 w 12205236"/>
              <a:gd name="connsiteY20" fmla="*/ 722314 h 1044430"/>
              <a:gd name="connsiteX21" fmla="*/ 11601573 w 12205236"/>
              <a:gd name="connsiteY21" fmla="*/ 701188 h 1044430"/>
              <a:gd name="connsiteX22" fmla="*/ 11592039 w 12205236"/>
              <a:gd name="connsiteY22" fmla="*/ 685298 h 1044430"/>
              <a:gd name="connsiteX23" fmla="*/ 11574652 w 12205236"/>
              <a:gd name="connsiteY23" fmla="*/ 650525 h 1044430"/>
              <a:gd name="connsiteX24" fmla="*/ 11575400 w 12205236"/>
              <a:gd name="connsiteY24" fmla="*/ 643234 h 1044430"/>
              <a:gd name="connsiteX25" fmla="*/ 11572035 w 12205236"/>
              <a:gd name="connsiteY25" fmla="*/ 635008 h 1044430"/>
              <a:gd name="connsiteX26" fmla="*/ 11560257 w 12205236"/>
              <a:gd name="connsiteY26" fmla="*/ 640990 h 1044430"/>
              <a:gd name="connsiteX27" fmla="*/ 11552218 w 12205236"/>
              <a:gd name="connsiteY27" fmla="*/ 643047 h 1044430"/>
              <a:gd name="connsiteX28" fmla="*/ 11546797 w 12205236"/>
              <a:gd name="connsiteY28" fmla="*/ 630708 h 1044430"/>
              <a:gd name="connsiteX29" fmla="*/ 11548105 w 12205236"/>
              <a:gd name="connsiteY29" fmla="*/ 604535 h 1044430"/>
              <a:gd name="connsiteX30" fmla="*/ 11563248 w 12205236"/>
              <a:gd name="connsiteY30" fmla="*/ 482269 h 1044430"/>
              <a:gd name="connsiteX31" fmla="*/ 11562874 w 12205236"/>
              <a:gd name="connsiteY31" fmla="*/ 474230 h 1044430"/>
              <a:gd name="connsiteX32" fmla="*/ 11559135 w 12205236"/>
              <a:gd name="connsiteY32" fmla="*/ 473903 h 1044430"/>
              <a:gd name="connsiteX33" fmla="*/ 11566614 w 12205236"/>
              <a:gd name="connsiteY33" fmla="*/ 432915 h 1044430"/>
              <a:gd name="connsiteX34" fmla="*/ 11534832 w 12205236"/>
              <a:gd name="connsiteY34" fmla="*/ 477783 h 1044430"/>
              <a:gd name="connsiteX35" fmla="*/ 11566614 w 12205236"/>
              <a:gd name="connsiteY35" fmla="*/ 432915 h 1044430"/>
              <a:gd name="connsiteX36" fmla="*/ 11397236 w 12205236"/>
              <a:gd name="connsiteY36" fmla="*/ 427493 h 1044430"/>
              <a:gd name="connsiteX37" fmla="*/ 11415558 w 12205236"/>
              <a:gd name="connsiteY37" fmla="*/ 452544 h 1044430"/>
              <a:gd name="connsiteX38" fmla="*/ 11502676 w 12205236"/>
              <a:gd name="connsiteY38" fmla="*/ 486756 h 1044430"/>
              <a:gd name="connsiteX39" fmla="*/ 11513333 w 12205236"/>
              <a:gd name="connsiteY39" fmla="*/ 482269 h 1044430"/>
              <a:gd name="connsiteX40" fmla="*/ 11520063 w 12205236"/>
              <a:gd name="connsiteY40" fmla="*/ 459835 h 1044430"/>
              <a:gd name="connsiteX41" fmla="*/ 11397236 w 12205236"/>
              <a:gd name="connsiteY41" fmla="*/ 427493 h 1044430"/>
              <a:gd name="connsiteX42" fmla="*/ 10946687 w 12205236"/>
              <a:gd name="connsiteY42" fmla="*/ 423941 h 1044430"/>
              <a:gd name="connsiteX43" fmla="*/ 10942386 w 12205236"/>
              <a:gd name="connsiteY43" fmla="*/ 428241 h 1044430"/>
              <a:gd name="connsiteX44" fmla="*/ 10897893 w 12205236"/>
              <a:gd name="connsiteY44" fmla="*/ 500778 h 1044430"/>
              <a:gd name="connsiteX45" fmla="*/ 10888732 w 12205236"/>
              <a:gd name="connsiteY45" fmla="*/ 530876 h 1044430"/>
              <a:gd name="connsiteX46" fmla="*/ 10876394 w 12205236"/>
              <a:gd name="connsiteY46" fmla="*/ 565275 h 1044430"/>
              <a:gd name="connsiteX47" fmla="*/ 10840686 w 12205236"/>
              <a:gd name="connsiteY47" fmla="*/ 659311 h 1044430"/>
              <a:gd name="connsiteX48" fmla="*/ 10840312 w 12205236"/>
              <a:gd name="connsiteY48" fmla="*/ 679689 h 1044430"/>
              <a:gd name="connsiteX49" fmla="*/ 10848164 w 12205236"/>
              <a:gd name="connsiteY49" fmla="*/ 687167 h 1044430"/>
              <a:gd name="connsiteX50" fmla="*/ 10866859 w 12205236"/>
              <a:gd name="connsiteY50" fmla="*/ 686606 h 1044430"/>
              <a:gd name="connsiteX51" fmla="*/ 11009689 w 12205236"/>
              <a:gd name="connsiteY51" fmla="*/ 686606 h 1044430"/>
              <a:gd name="connsiteX52" fmla="*/ 11048948 w 12205236"/>
              <a:gd name="connsiteY52" fmla="*/ 686980 h 1044430"/>
              <a:gd name="connsiteX53" fmla="*/ 11054931 w 12205236"/>
              <a:gd name="connsiteY53" fmla="*/ 681559 h 1044430"/>
              <a:gd name="connsiteX54" fmla="*/ 10998846 w 12205236"/>
              <a:gd name="connsiteY54" fmla="*/ 577240 h 1044430"/>
              <a:gd name="connsiteX55" fmla="*/ 10985572 w 12205236"/>
              <a:gd name="connsiteY55" fmla="*/ 545459 h 1044430"/>
              <a:gd name="connsiteX56" fmla="*/ 10981272 w 12205236"/>
              <a:gd name="connsiteY56" fmla="*/ 514051 h 1044430"/>
              <a:gd name="connsiteX57" fmla="*/ 10950238 w 12205236"/>
              <a:gd name="connsiteY57" fmla="*/ 428989 h 1044430"/>
              <a:gd name="connsiteX58" fmla="*/ 10946687 w 12205236"/>
              <a:gd name="connsiteY58" fmla="*/ 423941 h 1044430"/>
              <a:gd name="connsiteX59" fmla="*/ 11552779 w 12205236"/>
              <a:gd name="connsiteY59" fmla="*/ 389729 h 1044430"/>
              <a:gd name="connsiteX60" fmla="*/ 11548853 w 12205236"/>
              <a:gd name="connsiteY60" fmla="*/ 393468 h 1044430"/>
              <a:gd name="connsiteX61" fmla="*/ 11541375 w 12205236"/>
              <a:gd name="connsiteY61" fmla="*/ 436654 h 1044430"/>
              <a:gd name="connsiteX62" fmla="*/ 11544180 w 12205236"/>
              <a:gd name="connsiteY62" fmla="*/ 440579 h 1044430"/>
              <a:gd name="connsiteX63" fmla="*/ 11569604 w 12205236"/>
              <a:gd name="connsiteY63" fmla="*/ 410854 h 1044430"/>
              <a:gd name="connsiteX64" fmla="*/ 11552779 w 12205236"/>
              <a:gd name="connsiteY64" fmla="*/ 389729 h 1044430"/>
              <a:gd name="connsiteX65" fmla="*/ 10553296 w 12205236"/>
              <a:gd name="connsiteY65" fmla="*/ 389238 h 1044430"/>
              <a:gd name="connsiteX66" fmla="*/ 10546613 w 12205236"/>
              <a:gd name="connsiteY66" fmla="*/ 392159 h 1044430"/>
              <a:gd name="connsiteX67" fmla="*/ 10495015 w 12205236"/>
              <a:gd name="connsiteY67" fmla="*/ 432540 h 1044430"/>
              <a:gd name="connsiteX68" fmla="*/ 10419487 w 12205236"/>
              <a:gd name="connsiteY68" fmla="*/ 513677 h 1044430"/>
              <a:gd name="connsiteX69" fmla="*/ 10408831 w 12205236"/>
              <a:gd name="connsiteY69" fmla="*/ 548824 h 1044430"/>
              <a:gd name="connsiteX70" fmla="*/ 10406027 w 12205236"/>
              <a:gd name="connsiteY70" fmla="*/ 564341 h 1044430"/>
              <a:gd name="connsiteX71" fmla="*/ 10395183 w 12205236"/>
              <a:gd name="connsiteY71" fmla="*/ 656881 h 1044430"/>
              <a:gd name="connsiteX72" fmla="*/ 10400605 w 12205236"/>
              <a:gd name="connsiteY72" fmla="*/ 701375 h 1044430"/>
              <a:gd name="connsiteX73" fmla="*/ 10411448 w 12205236"/>
              <a:gd name="connsiteY73" fmla="*/ 710910 h 1044430"/>
              <a:gd name="connsiteX74" fmla="*/ 10487911 w 12205236"/>
              <a:gd name="connsiteY74" fmla="*/ 705488 h 1044430"/>
              <a:gd name="connsiteX75" fmla="*/ 10681778 w 12205236"/>
              <a:gd name="connsiteY75" fmla="*/ 693336 h 1044430"/>
              <a:gd name="connsiteX76" fmla="*/ 10697669 w 12205236"/>
              <a:gd name="connsiteY76" fmla="*/ 681933 h 1044430"/>
              <a:gd name="connsiteX77" fmla="*/ 10679348 w 12205236"/>
              <a:gd name="connsiteY77" fmla="*/ 672585 h 1044430"/>
              <a:gd name="connsiteX78" fmla="*/ 10589238 w 12205236"/>
              <a:gd name="connsiteY78" fmla="*/ 551067 h 1044430"/>
              <a:gd name="connsiteX79" fmla="*/ 10563812 w 12205236"/>
              <a:gd name="connsiteY79" fmla="*/ 480213 h 1044430"/>
              <a:gd name="connsiteX80" fmla="*/ 10556895 w 12205236"/>
              <a:gd name="connsiteY80" fmla="*/ 395711 h 1044430"/>
              <a:gd name="connsiteX81" fmla="*/ 10553296 w 12205236"/>
              <a:gd name="connsiteY81" fmla="*/ 389238 h 1044430"/>
              <a:gd name="connsiteX82" fmla="*/ 10641210 w 12205236"/>
              <a:gd name="connsiteY82" fmla="*/ 347478 h 1044430"/>
              <a:gd name="connsiteX83" fmla="*/ 10632984 w 12205236"/>
              <a:gd name="connsiteY83" fmla="*/ 351404 h 1044430"/>
              <a:gd name="connsiteX84" fmla="*/ 10627562 w 12205236"/>
              <a:gd name="connsiteY84" fmla="*/ 370847 h 1044430"/>
              <a:gd name="connsiteX85" fmla="*/ 10624197 w 12205236"/>
              <a:gd name="connsiteY85" fmla="*/ 384494 h 1044430"/>
              <a:gd name="connsiteX86" fmla="*/ 10619897 w 12205236"/>
              <a:gd name="connsiteY86" fmla="*/ 408237 h 1044430"/>
              <a:gd name="connsiteX87" fmla="*/ 10618402 w 12205236"/>
              <a:gd name="connsiteY87" fmla="*/ 416276 h 1044430"/>
              <a:gd name="connsiteX88" fmla="*/ 10614850 w 12205236"/>
              <a:gd name="connsiteY88" fmla="*/ 491617 h 1044430"/>
              <a:gd name="connsiteX89" fmla="*/ 10628684 w 12205236"/>
              <a:gd name="connsiteY89" fmla="*/ 528446 h 1044430"/>
              <a:gd name="connsiteX90" fmla="*/ 10636349 w 12205236"/>
              <a:gd name="connsiteY90" fmla="*/ 543215 h 1044430"/>
              <a:gd name="connsiteX91" fmla="*/ 10660466 w 12205236"/>
              <a:gd name="connsiteY91" fmla="*/ 592383 h 1044430"/>
              <a:gd name="connsiteX92" fmla="*/ 10713372 w 12205236"/>
              <a:gd name="connsiteY92" fmla="*/ 648842 h 1044430"/>
              <a:gd name="connsiteX93" fmla="*/ 10729824 w 12205236"/>
              <a:gd name="connsiteY93" fmla="*/ 672024 h 1044430"/>
              <a:gd name="connsiteX94" fmla="*/ 10734685 w 12205236"/>
              <a:gd name="connsiteY94" fmla="*/ 678567 h 1044430"/>
              <a:gd name="connsiteX95" fmla="*/ 10779366 w 12205236"/>
              <a:gd name="connsiteY95" fmla="*/ 690719 h 1044430"/>
              <a:gd name="connsiteX96" fmla="*/ 10807409 w 12205236"/>
              <a:gd name="connsiteY96" fmla="*/ 669781 h 1044430"/>
              <a:gd name="connsiteX97" fmla="*/ 10813204 w 12205236"/>
              <a:gd name="connsiteY97" fmla="*/ 655012 h 1044430"/>
              <a:gd name="connsiteX98" fmla="*/ 10833956 w 12205236"/>
              <a:gd name="connsiteY98" fmla="*/ 531811 h 1044430"/>
              <a:gd name="connsiteX99" fmla="*/ 10842742 w 12205236"/>
              <a:gd name="connsiteY99" fmla="*/ 502086 h 1044430"/>
              <a:gd name="connsiteX100" fmla="*/ 10859754 w 12205236"/>
              <a:gd name="connsiteY100" fmla="*/ 474604 h 1044430"/>
              <a:gd name="connsiteX101" fmla="*/ 10892658 w 12205236"/>
              <a:gd name="connsiteY101" fmla="*/ 368790 h 1044430"/>
              <a:gd name="connsiteX102" fmla="*/ 10885180 w 12205236"/>
              <a:gd name="connsiteY102" fmla="*/ 362621 h 1044430"/>
              <a:gd name="connsiteX103" fmla="*/ 10836199 w 12205236"/>
              <a:gd name="connsiteY103" fmla="*/ 374025 h 1044430"/>
              <a:gd name="connsiteX104" fmla="*/ 10791518 w 12205236"/>
              <a:gd name="connsiteY104" fmla="*/ 379634 h 1044430"/>
              <a:gd name="connsiteX105" fmla="*/ 10745154 w 12205236"/>
              <a:gd name="connsiteY105" fmla="*/ 377016 h 1044430"/>
              <a:gd name="connsiteX106" fmla="*/ 10727020 w 12205236"/>
              <a:gd name="connsiteY106" fmla="*/ 374586 h 1044430"/>
              <a:gd name="connsiteX107" fmla="*/ 10711503 w 12205236"/>
              <a:gd name="connsiteY107" fmla="*/ 371408 h 1044430"/>
              <a:gd name="connsiteX108" fmla="*/ 10693369 w 12205236"/>
              <a:gd name="connsiteY108" fmla="*/ 367108 h 1044430"/>
              <a:gd name="connsiteX109" fmla="*/ 10653735 w 12205236"/>
              <a:gd name="connsiteY109" fmla="*/ 352713 h 1044430"/>
              <a:gd name="connsiteX110" fmla="*/ 10641210 w 12205236"/>
              <a:gd name="connsiteY110" fmla="*/ 347478 h 1044430"/>
              <a:gd name="connsiteX111" fmla="*/ 10369758 w 12205236"/>
              <a:gd name="connsiteY111" fmla="*/ 338879 h 1044430"/>
              <a:gd name="connsiteX112" fmla="*/ 10362654 w 12205236"/>
              <a:gd name="connsiteY112" fmla="*/ 357948 h 1044430"/>
              <a:gd name="connsiteX113" fmla="*/ 10364898 w 12205236"/>
              <a:gd name="connsiteY113" fmla="*/ 358695 h 1044430"/>
              <a:gd name="connsiteX114" fmla="*/ 10369758 w 12205236"/>
              <a:gd name="connsiteY114" fmla="*/ 338879 h 1044430"/>
              <a:gd name="connsiteX115" fmla="*/ 11346424 w 12205236"/>
              <a:gd name="connsiteY115" fmla="*/ 288619 h 1044430"/>
              <a:gd name="connsiteX116" fmla="*/ 11350474 w 12205236"/>
              <a:gd name="connsiteY116" fmla="*/ 306943 h 1044430"/>
              <a:gd name="connsiteX117" fmla="*/ 11351060 w 12205236"/>
              <a:gd name="connsiteY117" fmla="*/ 322053 h 1044430"/>
              <a:gd name="connsiteX118" fmla="*/ 11349751 w 12205236"/>
              <a:gd name="connsiteY118" fmla="*/ 159406 h 1044430"/>
              <a:gd name="connsiteX119" fmla="*/ 11338160 w 12205236"/>
              <a:gd name="connsiteY119" fmla="*/ 178288 h 1044430"/>
              <a:gd name="connsiteX120" fmla="*/ 11336104 w 12205236"/>
              <a:gd name="connsiteY120" fmla="*/ 214183 h 1044430"/>
              <a:gd name="connsiteX121" fmla="*/ 11346424 w 12205236"/>
              <a:gd name="connsiteY121" fmla="*/ 288619 h 1044430"/>
              <a:gd name="connsiteX122" fmla="*/ 11329934 w 12205236"/>
              <a:gd name="connsiteY122" fmla="*/ 213996 h 1044430"/>
              <a:gd name="connsiteX123" fmla="*/ 11331617 w 12205236"/>
              <a:gd name="connsiteY123" fmla="*/ 176232 h 1044430"/>
              <a:gd name="connsiteX124" fmla="*/ 11330682 w 12205236"/>
              <a:gd name="connsiteY124" fmla="*/ 166697 h 1044430"/>
              <a:gd name="connsiteX125" fmla="*/ 11320587 w 12205236"/>
              <a:gd name="connsiteY125" fmla="*/ 169315 h 1044430"/>
              <a:gd name="connsiteX126" fmla="*/ 11315166 w 12205236"/>
              <a:gd name="connsiteY126" fmla="*/ 172680 h 1044430"/>
              <a:gd name="connsiteX127" fmla="*/ 11277776 w 12205236"/>
              <a:gd name="connsiteY127" fmla="*/ 204461 h 1044430"/>
              <a:gd name="connsiteX128" fmla="*/ 11265436 w 12205236"/>
              <a:gd name="connsiteY128" fmla="*/ 217174 h 1044430"/>
              <a:gd name="connsiteX129" fmla="*/ 11199630 w 12205236"/>
              <a:gd name="connsiteY129" fmla="*/ 287467 h 1044430"/>
              <a:gd name="connsiteX130" fmla="*/ 11051004 w 12205236"/>
              <a:gd name="connsiteY130" fmla="*/ 311958 h 1044430"/>
              <a:gd name="connsiteX131" fmla="*/ 11045770 w 12205236"/>
              <a:gd name="connsiteY131" fmla="*/ 310088 h 1044430"/>
              <a:gd name="connsiteX132" fmla="*/ 11027636 w 12205236"/>
              <a:gd name="connsiteY132" fmla="*/ 345983 h 1044430"/>
              <a:gd name="connsiteX133" fmla="*/ 11014175 w 12205236"/>
              <a:gd name="connsiteY133" fmla="*/ 376643 h 1044430"/>
              <a:gd name="connsiteX134" fmla="*/ 11019036 w 12205236"/>
              <a:gd name="connsiteY134" fmla="*/ 430484 h 1044430"/>
              <a:gd name="connsiteX135" fmla="*/ 11019036 w 12205236"/>
              <a:gd name="connsiteY135" fmla="*/ 430671 h 1044430"/>
              <a:gd name="connsiteX136" fmla="*/ 11019784 w 12205236"/>
              <a:gd name="connsiteY136" fmla="*/ 435158 h 1044430"/>
              <a:gd name="connsiteX137" fmla="*/ 11028197 w 12205236"/>
              <a:gd name="connsiteY137" fmla="*/ 513490 h 1044430"/>
              <a:gd name="connsiteX138" fmla="*/ 11049322 w 12205236"/>
              <a:gd name="connsiteY138" fmla="*/ 556676 h 1044430"/>
              <a:gd name="connsiteX139" fmla="*/ 11049883 w 12205236"/>
              <a:gd name="connsiteY139" fmla="*/ 566023 h 1044430"/>
              <a:gd name="connsiteX140" fmla="*/ 11085590 w 12205236"/>
              <a:gd name="connsiteY140" fmla="*/ 679128 h 1044430"/>
              <a:gd name="connsiteX141" fmla="*/ 11104472 w 12205236"/>
              <a:gd name="connsiteY141" fmla="*/ 689971 h 1044430"/>
              <a:gd name="connsiteX142" fmla="*/ 11317035 w 12205236"/>
              <a:gd name="connsiteY142" fmla="*/ 699880 h 1044430"/>
              <a:gd name="connsiteX143" fmla="*/ 11460986 w 12205236"/>
              <a:gd name="connsiteY143" fmla="*/ 711097 h 1044430"/>
              <a:gd name="connsiteX144" fmla="*/ 11472764 w 12205236"/>
              <a:gd name="connsiteY144" fmla="*/ 703993 h 1044430"/>
              <a:gd name="connsiteX145" fmla="*/ 11480056 w 12205236"/>
              <a:gd name="connsiteY145" fmla="*/ 653703 h 1044430"/>
              <a:gd name="connsiteX146" fmla="*/ 11491272 w 12205236"/>
              <a:gd name="connsiteY146" fmla="*/ 594066 h 1044430"/>
              <a:gd name="connsiteX147" fmla="*/ 11500620 w 12205236"/>
              <a:gd name="connsiteY147" fmla="*/ 565649 h 1044430"/>
              <a:gd name="connsiteX148" fmla="*/ 11508659 w 12205236"/>
              <a:gd name="connsiteY148" fmla="*/ 503582 h 1044430"/>
              <a:gd name="connsiteX149" fmla="*/ 11499124 w 12205236"/>
              <a:gd name="connsiteY149" fmla="*/ 492925 h 1044430"/>
              <a:gd name="connsiteX150" fmla="*/ 11412193 w 12205236"/>
              <a:gd name="connsiteY150" fmla="*/ 457405 h 1044430"/>
              <a:gd name="connsiteX151" fmla="*/ 11392189 w 12205236"/>
              <a:gd name="connsiteY151" fmla="*/ 434036 h 1044430"/>
              <a:gd name="connsiteX152" fmla="*/ 11392002 w 12205236"/>
              <a:gd name="connsiteY152" fmla="*/ 434223 h 1044430"/>
              <a:gd name="connsiteX153" fmla="*/ 11380785 w 12205236"/>
              <a:gd name="connsiteY153" fmla="*/ 413845 h 1044430"/>
              <a:gd name="connsiteX154" fmla="*/ 11366950 w 12205236"/>
              <a:gd name="connsiteY154" fmla="*/ 381503 h 1044430"/>
              <a:gd name="connsiteX155" fmla="*/ 11350474 w 12205236"/>
              <a:gd name="connsiteY155" fmla="*/ 306943 h 1044430"/>
              <a:gd name="connsiteX156" fmla="*/ 11346947 w 12205236"/>
              <a:gd name="connsiteY156" fmla="*/ 216052 h 1044430"/>
              <a:gd name="connsiteX157" fmla="*/ 11352369 w 12205236"/>
              <a:gd name="connsiteY157" fmla="*/ 178475 h 1044430"/>
              <a:gd name="connsiteX158" fmla="*/ 11354986 w 12205236"/>
              <a:gd name="connsiteY158" fmla="*/ 164828 h 1044430"/>
              <a:gd name="connsiteX159" fmla="*/ 11349751 w 12205236"/>
              <a:gd name="connsiteY159" fmla="*/ 159406 h 1044430"/>
              <a:gd name="connsiteX160" fmla="*/ 10931520 w 12205236"/>
              <a:gd name="connsiteY160" fmla="*/ 265 h 1044430"/>
              <a:gd name="connsiteX161" fmla="*/ 10940144 w 12205236"/>
              <a:gd name="connsiteY161" fmla="*/ 2929 h 1044430"/>
              <a:gd name="connsiteX162" fmla="*/ 10943321 w 12205236"/>
              <a:gd name="connsiteY162" fmla="*/ 6668 h 1044430"/>
              <a:gd name="connsiteX163" fmla="*/ 10943695 w 12205236"/>
              <a:gd name="connsiteY163" fmla="*/ 30224 h 1044430"/>
              <a:gd name="connsiteX164" fmla="*/ 10937526 w 12205236"/>
              <a:gd name="connsiteY164" fmla="*/ 48731 h 1044430"/>
              <a:gd name="connsiteX165" fmla="*/ 10936218 w 12205236"/>
              <a:gd name="connsiteY165" fmla="*/ 54901 h 1044430"/>
              <a:gd name="connsiteX166" fmla="*/ 10930983 w 12205236"/>
              <a:gd name="connsiteY166" fmla="*/ 47797 h 1044430"/>
              <a:gd name="connsiteX167" fmla="*/ 10930422 w 12205236"/>
              <a:gd name="connsiteY167" fmla="*/ 68175 h 1044430"/>
              <a:gd name="connsiteX168" fmla="*/ 10937713 w 12205236"/>
              <a:gd name="connsiteY168" fmla="*/ 79765 h 1044430"/>
              <a:gd name="connsiteX169" fmla="*/ 10973794 w 12205236"/>
              <a:gd name="connsiteY169" fmla="*/ 105751 h 1044430"/>
              <a:gd name="connsiteX170" fmla="*/ 10977346 w 12205236"/>
              <a:gd name="connsiteY170" fmla="*/ 109864 h 1044430"/>
              <a:gd name="connsiteX171" fmla="*/ 11013802 w 12205236"/>
              <a:gd name="connsiteY171" fmla="*/ 137159 h 1044430"/>
              <a:gd name="connsiteX172" fmla="*/ 11039975 w 12205236"/>
              <a:gd name="connsiteY172" fmla="*/ 163145 h 1044430"/>
              <a:gd name="connsiteX173" fmla="*/ 11087834 w 12205236"/>
              <a:gd name="connsiteY173" fmla="*/ 197731 h 1044430"/>
              <a:gd name="connsiteX174" fmla="*/ 11181870 w 12205236"/>
              <a:gd name="connsiteY174" fmla="*/ 189131 h 1044430"/>
              <a:gd name="connsiteX175" fmla="*/ 11210660 w 12205236"/>
              <a:gd name="connsiteY175" fmla="*/ 156041 h 1044430"/>
              <a:gd name="connsiteX176" fmla="*/ 11217204 w 12205236"/>
              <a:gd name="connsiteY176" fmla="*/ 145011 h 1044430"/>
              <a:gd name="connsiteX177" fmla="*/ 11235712 w 12205236"/>
              <a:gd name="connsiteY177" fmla="*/ 107621 h 1044430"/>
              <a:gd name="connsiteX178" fmla="*/ 11240946 w 12205236"/>
              <a:gd name="connsiteY178" fmla="*/ 77335 h 1044430"/>
              <a:gd name="connsiteX179" fmla="*/ 11252911 w 12205236"/>
              <a:gd name="connsiteY179" fmla="*/ 63875 h 1044430"/>
              <a:gd name="connsiteX180" fmla="*/ 11248798 w 12205236"/>
              <a:gd name="connsiteY180" fmla="*/ 58827 h 1044430"/>
              <a:gd name="connsiteX181" fmla="*/ 11254220 w 12205236"/>
              <a:gd name="connsiteY181" fmla="*/ 58453 h 1044430"/>
              <a:gd name="connsiteX182" fmla="*/ 11256650 w 12205236"/>
              <a:gd name="connsiteY182" fmla="*/ 60136 h 1044430"/>
              <a:gd name="connsiteX183" fmla="*/ 11279458 w 12205236"/>
              <a:gd name="connsiteY183" fmla="*/ 63501 h 1044430"/>
              <a:gd name="connsiteX184" fmla="*/ 11317035 w 12205236"/>
              <a:gd name="connsiteY184" fmla="*/ 66305 h 1044430"/>
              <a:gd name="connsiteX185" fmla="*/ 11329186 w 12205236"/>
              <a:gd name="connsiteY185" fmla="*/ 70605 h 1044430"/>
              <a:gd name="connsiteX186" fmla="*/ 11336665 w 12205236"/>
              <a:gd name="connsiteY186" fmla="*/ 72848 h 1044430"/>
              <a:gd name="connsiteX187" fmla="*/ 11374428 w 12205236"/>
              <a:gd name="connsiteY187" fmla="*/ 73222 h 1044430"/>
              <a:gd name="connsiteX188" fmla="*/ 11397236 w 12205236"/>
              <a:gd name="connsiteY188" fmla="*/ 74157 h 1044430"/>
              <a:gd name="connsiteX189" fmla="*/ 11411632 w 12205236"/>
              <a:gd name="connsiteY189" fmla="*/ 80887 h 1044430"/>
              <a:gd name="connsiteX190" fmla="*/ 11431822 w 12205236"/>
              <a:gd name="connsiteY190" fmla="*/ 116595 h 1044430"/>
              <a:gd name="connsiteX191" fmla="*/ 11428457 w 12205236"/>
              <a:gd name="connsiteY191" fmla="*/ 136037 h 1044430"/>
              <a:gd name="connsiteX192" fmla="*/ 11425092 w 12205236"/>
              <a:gd name="connsiteY192" fmla="*/ 135103 h 1044430"/>
              <a:gd name="connsiteX193" fmla="*/ 11421353 w 12205236"/>
              <a:gd name="connsiteY193" fmla="*/ 139029 h 1044430"/>
              <a:gd name="connsiteX194" fmla="*/ 11401350 w 12205236"/>
              <a:gd name="connsiteY194" fmla="*/ 152489 h 1044430"/>
              <a:gd name="connsiteX195" fmla="*/ 11380224 w 12205236"/>
              <a:gd name="connsiteY195" fmla="*/ 155293 h 1044430"/>
              <a:gd name="connsiteX196" fmla="*/ 11358912 w 12205236"/>
              <a:gd name="connsiteY196" fmla="*/ 174549 h 1044430"/>
              <a:gd name="connsiteX197" fmla="*/ 11358164 w 12205236"/>
              <a:gd name="connsiteY197" fmla="*/ 181840 h 1044430"/>
              <a:gd name="connsiteX198" fmla="*/ 11352742 w 12205236"/>
              <a:gd name="connsiteY198" fmla="*/ 221100 h 1044430"/>
              <a:gd name="connsiteX199" fmla="*/ 11351995 w 12205236"/>
              <a:gd name="connsiteY199" fmla="*/ 256620 h 1044430"/>
              <a:gd name="connsiteX200" fmla="*/ 11363399 w 12205236"/>
              <a:gd name="connsiteY200" fmla="*/ 347104 h 1044430"/>
              <a:gd name="connsiteX201" fmla="*/ 11399854 w 12205236"/>
              <a:gd name="connsiteY201" fmla="*/ 420389 h 1044430"/>
              <a:gd name="connsiteX202" fmla="*/ 11514454 w 12205236"/>
              <a:gd name="connsiteY202" fmla="*/ 454975 h 1044430"/>
              <a:gd name="connsiteX203" fmla="*/ 11525298 w 12205236"/>
              <a:gd name="connsiteY203" fmla="*/ 443758 h 1044430"/>
              <a:gd name="connsiteX204" fmla="*/ 11537449 w 12205236"/>
              <a:gd name="connsiteY204" fmla="*/ 387299 h 1044430"/>
              <a:gd name="connsiteX205" fmla="*/ 11538010 w 12205236"/>
              <a:gd name="connsiteY205" fmla="*/ 373464 h 1044430"/>
              <a:gd name="connsiteX206" fmla="*/ 11532402 w 12205236"/>
              <a:gd name="connsiteY206" fmla="*/ 322614 h 1044430"/>
              <a:gd name="connsiteX207" fmla="*/ 11533150 w 12205236"/>
              <a:gd name="connsiteY207" fmla="*/ 320184 h 1044430"/>
              <a:gd name="connsiteX208" fmla="*/ 11534271 w 12205236"/>
              <a:gd name="connsiteY208" fmla="*/ 314949 h 1044430"/>
              <a:gd name="connsiteX209" fmla="*/ 11551844 w 12205236"/>
              <a:gd name="connsiteY209" fmla="*/ 281298 h 1044430"/>
              <a:gd name="connsiteX210" fmla="*/ 11568109 w 12205236"/>
              <a:gd name="connsiteY210" fmla="*/ 272137 h 1044430"/>
              <a:gd name="connsiteX211" fmla="*/ 11574465 w 12205236"/>
              <a:gd name="connsiteY211" fmla="*/ 255873 h 1044430"/>
              <a:gd name="connsiteX212" fmla="*/ 11576709 w 12205236"/>
              <a:gd name="connsiteY212" fmla="*/ 255312 h 1044430"/>
              <a:gd name="connsiteX213" fmla="*/ 11578765 w 12205236"/>
              <a:gd name="connsiteY213" fmla="*/ 239608 h 1044430"/>
              <a:gd name="connsiteX214" fmla="*/ 11575587 w 12205236"/>
              <a:gd name="connsiteY214" fmla="*/ 231756 h 1044430"/>
              <a:gd name="connsiteX215" fmla="*/ 11567735 w 12205236"/>
              <a:gd name="connsiteY215" fmla="*/ 236430 h 1044430"/>
              <a:gd name="connsiteX216" fmla="*/ 11562688 w 12205236"/>
              <a:gd name="connsiteY216" fmla="*/ 238486 h 1044430"/>
              <a:gd name="connsiteX217" fmla="*/ 11563248 w 12205236"/>
              <a:gd name="connsiteY217" fmla="*/ 208948 h 1044430"/>
              <a:gd name="connsiteX218" fmla="*/ 11576522 w 12205236"/>
              <a:gd name="connsiteY218" fmla="*/ 198666 h 1044430"/>
              <a:gd name="connsiteX219" fmla="*/ 11578952 w 12205236"/>
              <a:gd name="connsiteY219" fmla="*/ 186140 h 1044430"/>
              <a:gd name="connsiteX220" fmla="*/ 11571100 w 12205236"/>
              <a:gd name="connsiteY220" fmla="*/ 171184 h 1044430"/>
              <a:gd name="connsiteX221" fmla="*/ 11574465 w 12205236"/>
              <a:gd name="connsiteY221" fmla="*/ 153050 h 1044430"/>
              <a:gd name="connsiteX222" fmla="*/ 11578578 w 12205236"/>
              <a:gd name="connsiteY222" fmla="*/ 129868 h 1044430"/>
              <a:gd name="connsiteX223" fmla="*/ 11575400 w 12205236"/>
              <a:gd name="connsiteY223" fmla="*/ 124073 h 1044430"/>
              <a:gd name="connsiteX224" fmla="*/ 11572409 w 12205236"/>
              <a:gd name="connsiteY224" fmla="*/ 124073 h 1044430"/>
              <a:gd name="connsiteX225" fmla="*/ 11572409 w 12205236"/>
              <a:gd name="connsiteY225" fmla="*/ 122390 h 1044430"/>
              <a:gd name="connsiteX226" fmla="*/ 11582878 w 12205236"/>
              <a:gd name="connsiteY226" fmla="*/ 105004 h 1044430"/>
              <a:gd name="connsiteX227" fmla="*/ 11595591 w 12205236"/>
              <a:gd name="connsiteY227" fmla="*/ 97339 h 1044430"/>
              <a:gd name="connsiteX228" fmla="*/ 11666258 w 12205236"/>
              <a:gd name="connsiteY228" fmla="*/ 134916 h 1044430"/>
              <a:gd name="connsiteX229" fmla="*/ 11667754 w 12205236"/>
              <a:gd name="connsiteY229" fmla="*/ 137159 h 1044430"/>
              <a:gd name="connsiteX230" fmla="*/ 11668875 w 12205236"/>
              <a:gd name="connsiteY230" fmla="*/ 163893 h 1044430"/>
              <a:gd name="connsiteX231" fmla="*/ 11675231 w 12205236"/>
              <a:gd name="connsiteY231" fmla="*/ 182588 h 1044430"/>
              <a:gd name="connsiteX232" fmla="*/ 11694861 w 12205236"/>
              <a:gd name="connsiteY232" fmla="*/ 195114 h 1044430"/>
              <a:gd name="connsiteX233" fmla="*/ 11716174 w 12205236"/>
              <a:gd name="connsiteY233" fmla="*/ 226334 h 1044430"/>
              <a:gd name="connsiteX234" fmla="*/ 11733747 w 12205236"/>
              <a:gd name="connsiteY234" fmla="*/ 283167 h 1044430"/>
              <a:gd name="connsiteX235" fmla="*/ 11737673 w 12205236"/>
              <a:gd name="connsiteY235" fmla="*/ 337383 h 1044430"/>
              <a:gd name="connsiteX236" fmla="*/ 11735804 w 12205236"/>
              <a:gd name="connsiteY236" fmla="*/ 409172 h 1044430"/>
              <a:gd name="connsiteX237" fmla="*/ 11742534 w 12205236"/>
              <a:gd name="connsiteY237" fmla="*/ 502273 h 1044430"/>
              <a:gd name="connsiteX238" fmla="*/ 11749451 w 12205236"/>
              <a:gd name="connsiteY238" fmla="*/ 573875 h 1044430"/>
              <a:gd name="connsiteX239" fmla="*/ 11743094 w 12205236"/>
              <a:gd name="connsiteY239" fmla="*/ 614069 h 1044430"/>
              <a:gd name="connsiteX240" fmla="*/ 11740477 w 12205236"/>
              <a:gd name="connsiteY240" fmla="*/ 624539 h 1044430"/>
              <a:gd name="connsiteX241" fmla="*/ 11732625 w 12205236"/>
              <a:gd name="connsiteY241" fmla="*/ 663798 h 1044430"/>
              <a:gd name="connsiteX242" fmla="*/ 11729634 w 12205236"/>
              <a:gd name="connsiteY242" fmla="*/ 674080 h 1044430"/>
              <a:gd name="connsiteX243" fmla="*/ 11712248 w 12205236"/>
              <a:gd name="connsiteY243" fmla="*/ 697823 h 1044430"/>
              <a:gd name="connsiteX244" fmla="*/ 11700283 w 12205236"/>
              <a:gd name="connsiteY244" fmla="*/ 726240 h 1044430"/>
              <a:gd name="connsiteX245" fmla="*/ 11704957 w 12205236"/>
              <a:gd name="connsiteY245" fmla="*/ 730353 h 1044430"/>
              <a:gd name="connsiteX246" fmla="*/ 11717330 w 12205236"/>
              <a:gd name="connsiteY246" fmla="*/ 732929 h 1044430"/>
              <a:gd name="connsiteX247" fmla="*/ 12192000 w 12205236"/>
              <a:gd name="connsiteY247" fmla="*/ 732929 h 1044430"/>
              <a:gd name="connsiteX248" fmla="*/ 12192000 w 12205236"/>
              <a:gd name="connsiteY248" fmla="*/ 825550 h 1044430"/>
              <a:gd name="connsiteX249" fmla="*/ 12205236 w 12205236"/>
              <a:gd name="connsiteY249" fmla="*/ 832802 h 1044430"/>
              <a:gd name="connsiteX250" fmla="*/ 12204487 w 12205236"/>
              <a:gd name="connsiteY250" fmla="*/ 1036765 h 1044430"/>
              <a:gd name="connsiteX251" fmla="*/ 12196822 w 12205236"/>
              <a:gd name="connsiteY251" fmla="*/ 1044430 h 1044430"/>
              <a:gd name="connsiteX252" fmla="*/ 10934909 w 12205236"/>
              <a:gd name="connsiteY252" fmla="*/ 1044243 h 1044430"/>
              <a:gd name="connsiteX253" fmla="*/ 8623269 w 12205236"/>
              <a:gd name="connsiteY253" fmla="*/ 1044430 h 1044430"/>
              <a:gd name="connsiteX254" fmla="*/ 8614669 w 12205236"/>
              <a:gd name="connsiteY254" fmla="*/ 1035830 h 1044430"/>
              <a:gd name="connsiteX255" fmla="*/ 8614856 w 12205236"/>
              <a:gd name="connsiteY255" fmla="*/ 1003114 h 1044430"/>
              <a:gd name="connsiteX256" fmla="*/ 8620838 w 12205236"/>
              <a:gd name="connsiteY256" fmla="*/ 998253 h 1044430"/>
              <a:gd name="connsiteX257" fmla="*/ 8692067 w 12205236"/>
              <a:gd name="connsiteY257" fmla="*/ 989092 h 1044430"/>
              <a:gd name="connsiteX258" fmla="*/ 9067650 w 12205236"/>
              <a:gd name="connsiteY258" fmla="*/ 930203 h 1044430"/>
              <a:gd name="connsiteX259" fmla="*/ 9180217 w 12205236"/>
              <a:gd name="connsiteY259" fmla="*/ 908775 h 1044430"/>
              <a:gd name="connsiteX260" fmla="*/ 0 w 12205236"/>
              <a:gd name="connsiteY260" fmla="*/ 908775 h 1044430"/>
              <a:gd name="connsiteX261" fmla="*/ 0 w 12205236"/>
              <a:gd name="connsiteY261" fmla="*/ 732929 h 1044430"/>
              <a:gd name="connsiteX262" fmla="*/ 10184483 w 12205236"/>
              <a:gd name="connsiteY262" fmla="*/ 732929 h 1044430"/>
              <a:gd name="connsiteX263" fmla="*/ 10336481 w 12205236"/>
              <a:gd name="connsiteY263" fmla="*/ 714462 h 1044430"/>
              <a:gd name="connsiteX264" fmla="*/ 10349568 w 12205236"/>
              <a:gd name="connsiteY264" fmla="*/ 713901 h 1044430"/>
              <a:gd name="connsiteX265" fmla="*/ 10356111 w 12205236"/>
              <a:gd name="connsiteY265" fmla="*/ 709414 h 1044430"/>
              <a:gd name="connsiteX266" fmla="*/ 10354615 w 12205236"/>
              <a:gd name="connsiteY266" fmla="*/ 679128 h 1044430"/>
              <a:gd name="connsiteX267" fmla="*/ 10358167 w 12205236"/>
              <a:gd name="connsiteY267" fmla="*/ 520594 h 1044430"/>
              <a:gd name="connsiteX268" fmla="*/ 10372188 w 12205236"/>
              <a:gd name="connsiteY268" fmla="*/ 482269 h 1044430"/>
              <a:gd name="connsiteX269" fmla="*/ 10396679 w 12205236"/>
              <a:gd name="connsiteY269" fmla="*/ 451984 h 1044430"/>
              <a:gd name="connsiteX270" fmla="*/ 10447903 w 12205236"/>
              <a:gd name="connsiteY270" fmla="*/ 334765 h 1044430"/>
              <a:gd name="connsiteX271" fmla="*/ 10448464 w 12205236"/>
              <a:gd name="connsiteY271" fmla="*/ 261107 h 1044430"/>
              <a:gd name="connsiteX272" fmla="*/ 10446408 w 12205236"/>
              <a:gd name="connsiteY272" fmla="*/ 225774 h 1044430"/>
              <a:gd name="connsiteX273" fmla="*/ 10448464 w 12205236"/>
              <a:gd name="connsiteY273" fmla="*/ 215678 h 1044430"/>
              <a:gd name="connsiteX274" fmla="*/ 10453512 w 12205236"/>
              <a:gd name="connsiteY274" fmla="*/ 201096 h 1044430"/>
              <a:gd name="connsiteX275" fmla="*/ 10442856 w 12205236"/>
              <a:gd name="connsiteY275" fmla="*/ 229139 h 1044430"/>
              <a:gd name="connsiteX276" fmla="*/ 10417991 w 12205236"/>
              <a:gd name="connsiteY276" fmla="*/ 307471 h 1044430"/>
              <a:gd name="connsiteX277" fmla="*/ 10413318 w 12205236"/>
              <a:gd name="connsiteY277" fmla="*/ 312331 h 1044430"/>
              <a:gd name="connsiteX278" fmla="*/ 10410513 w 12205236"/>
              <a:gd name="connsiteY278" fmla="*/ 310649 h 1044430"/>
              <a:gd name="connsiteX279" fmla="*/ 10388266 w 12205236"/>
              <a:gd name="connsiteY279" fmla="*/ 406929 h 1044430"/>
              <a:gd name="connsiteX280" fmla="*/ 10366767 w 12205236"/>
              <a:gd name="connsiteY280" fmla="*/ 418706 h 1044430"/>
              <a:gd name="connsiteX281" fmla="*/ 10364337 w 12205236"/>
              <a:gd name="connsiteY281" fmla="*/ 417398 h 1044430"/>
              <a:gd name="connsiteX282" fmla="*/ 10363963 w 12205236"/>
              <a:gd name="connsiteY282" fmla="*/ 416650 h 1044430"/>
              <a:gd name="connsiteX283" fmla="*/ 10365458 w 12205236"/>
              <a:gd name="connsiteY283" fmla="*/ 415528 h 1044430"/>
              <a:gd name="connsiteX284" fmla="*/ 10368263 w 12205236"/>
              <a:gd name="connsiteY284" fmla="*/ 397768 h 1044430"/>
              <a:gd name="connsiteX285" fmla="*/ 10360784 w 12205236"/>
              <a:gd name="connsiteY285" fmla="*/ 413472 h 1044430"/>
              <a:gd name="connsiteX286" fmla="*/ 10362841 w 12205236"/>
              <a:gd name="connsiteY286" fmla="*/ 393468 h 1044430"/>
              <a:gd name="connsiteX287" fmla="*/ 10356298 w 12205236"/>
              <a:gd name="connsiteY287" fmla="*/ 413659 h 1044430"/>
              <a:gd name="connsiteX288" fmla="*/ 10355737 w 12205236"/>
              <a:gd name="connsiteY288" fmla="*/ 411041 h 1044430"/>
              <a:gd name="connsiteX289" fmla="*/ 10356671 w 12205236"/>
              <a:gd name="connsiteY289" fmla="*/ 393468 h 1044430"/>
              <a:gd name="connsiteX290" fmla="*/ 10355176 w 12205236"/>
              <a:gd name="connsiteY290" fmla="*/ 360004 h 1044430"/>
              <a:gd name="connsiteX291" fmla="*/ 10369010 w 12205236"/>
              <a:gd name="connsiteY291" fmla="*/ 311023 h 1044430"/>
              <a:gd name="connsiteX292" fmla="*/ 10397053 w 12205236"/>
              <a:gd name="connsiteY292" fmla="*/ 275129 h 1044430"/>
              <a:gd name="connsiteX293" fmla="*/ 10414252 w 12205236"/>
              <a:gd name="connsiteY293" fmla="*/ 237925 h 1044430"/>
              <a:gd name="connsiteX294" fmla="*/ 10429582 w 12205236"/>
              <a:gd name="connsiteY294" fmla="*/ 193244 h 1044430"/>
              <a:gd name="connsiteX295" fmla="*/ 10435751 w 12205236"/>
              <a:gd name="connsiteY295" fmla="*/ 178849 h 1044430"/>
              <a:gd name="connsiteX296" fmla="*/ 10450521 w 12205236"/>
              <a:gd name="connsiteY296" fmla="*/ 160902 h 1044430"/>
              <a:gd name="connsiteX297" fmla="*/ 10481368 w 12205236"/>
              <a:gd name="connsiteY297" fmla="*/ 133233 h 1044430"/>
              <a:gd name="connsiteX298" fmla="*/ 10489406 w 12205236"/>
              <a:gd name="connsiteY298" fmla="*/ 118277 h 1044430"/>
              <a:gd name="connsiteX299" fmla="*/ 10506232 w 12205236"/>
              <a:gd name="connsiteY299" fmla="*/ 95282 h 1044430"/>
              <a:gd name="connsiteX300" fmla="*/ 10529227 w 12205236"/>
              <a:gd name="connsiteY300" fmla="*/ 93039 h 1044430"/>
              <a:gd name="connsiteX301" fmla="*/ 10577460 w 12205236"/>
              <a:gd name="connsiteY301" fmla="*/ 80139 h 1044430"/>
              <a:gd name="connsiteX302" fmla="*/ 10582321 w 12205236"/>
              <a:gd name="connsiteY302" fmla="*/ 68361 h 1044430"/>
              <a:gd name="connsiteX303" fmla="*/ 10581947 w 12205236"/>
              <a:gd name="connsiteY303" fmla="*/ 62005 h 1044430"/>
              <a:gd name="connsiteX304" fmla="*/ 10581572 w 12205236"/>
              <a:gd name="connsiteY304" fmla="*/ 47984 h 1044430"/>
              <a:gd name="connsiteX305" fmla="*/ 10576899 w 12205236"/>
              <a:gd name="connsiteY305" fmla="*/ 34336 h 1044430"/>
              <a:gd name="connsiteX306" fmla="*/ 10572599 w 12205236"/>
              <a:gd name="connsiteY306" fmla="*/ 17137 h 1044430"/>
              <a:gd name="connsiteX307" fmla="*/ 10579329 w 12205236"/>
              <a:gd name="connsiteY307" fmla="*/ 1246 h 1044430"/>
              <a:gd name="connsiteX308" fmla="*/ 10594846 w 12205236"/>
              <a:gd name="connsiteY308" fmla="*/ 6107 h 1044430"/>
              <a:gd name="connsiteX309" fmla="*/ 10632984 w 12205236"/>
              <a:gd name="connsiteY309" fmla="*/ 23867 h 1044430"/>
              <a:gd name="connsiteX310" fmla="*/ 10701595 w 12205236"/>
              <a:gd name="connsiteY310" fmla="*/ 30971 h 1044430"/>
              <a:gd name="connsiteX311" fmla="*/ 10770392 w 12205236"/>
              <a:gd name="connsiteY311" fmla="*/ 33215 h 1044430"/>
              <a:gd name="connsiteX312" fmla="*/ 10898080 w 12205236"/>
              <a:gd name="connsiteY312" fmla="*/ 20689 h 1044430"/>
              <a:gd name="connsiteX313" fmla="*/ 10923878 w 12205236"/>
              <a:gd name="connsiteY313" fmla="*/ 5172 h 1044430"/>
              <a:gd name="connsiteX314" fmla="*/ 10931520 w 12205236"/>
              <a:gd name="connsiteY314" fmla="*/ 265 h 1044430"/>
              <a:gd name="connsiteX0" fmla="*/ 11634616 w 12205236"/>
              <a:gd name="connsiteY0" fmla="*/ 695510 h 1044430"/>
              <a:gd name="connsiteX1" fmla="*/ 11628681 w 12205236"/>
              <a:gd name="connsiteY1" fmla="*/ 699880 h 1044430"/>
              <a:gd name="connsiteX2" fmla="*/ 11627185 w 12205236"/>
              <a:gd name="connsiteY2" fmla="*/ 725492 h 1044430"/>
              <a:gd name="connsiteX3" fmla="*/ 11644384 w 12205236"/>
              <a:gd name="connsiteY3" fmla="*/ 729979 h 1044430"/>
              <a:gd name="connsiteX4" fmla="*/ 11651863 w 12205236"/>
              <a:gd name="connsiteY4" fmla="*/ 730913 h 1044430"/>
              <a:gd name="connsiteX5" fmla="*/ 11663080 w 12205236"/>
              <a:gd name="connsiteY5" fmla="*/ 719883 h 1044430"/>
              <a:gd name="connsiteX6" fmla="*/ 11662519 w 12205236"/>
              <a:gd name="connsiteY6" fmla="*/ 715209 h 1044430"/>
              <a:gd name="connsiteX7" fmla="*/ 11641954 w 12205236"/>
              <a:gd name="connsiteY7" fmla="*/ 696328 h 1044430"/>
              <a:gd name="connsiteX8" fmla="*/ 11634616 w 12205236"/>
              <a:gd name="connsiteY8" fmla="*/ 695510 h 1044430"/>
              <a:gd name="connsiteX9" fmla="*/ 11559135 w 12205236"/>
              <a:gd name="connsiteY9" fmla="*/ 473903 h 1044430"/>
              <a:gd name="connsiteX10" fmla="*/ 11555396 w 12205236"/>
              <a:gd name="connsiteY10" fmla="*/ 476100 h 1044430"/>
              <a:gd name="connsiteX11" fmla="*/ 11542684 w 12205236"/>
              <a:gd name="connsiteY11" fmla="*/ 481895 h 1044430"/>
              <a:gd name="connsiteX12" fmla="*/ 11525110 w 12205236"/>
              <a:gd name="connsiteY12" fmla="*/ 505078 h 1044430"/>
              <a:gd name="connsiteX13" fmla="*/ 11524736 w 12205236"/>
              <a:gd name="connsiteY13" fmla="*/ 515360 h 1044430"/>
              <a:gd name="connsiteX14" fmla="*/ 11519876 w 12205236"/>
              <a:gd name="connsiteY14" fmla="*/ 555928 h 1044430"/>
              <a:gd name="connsiteX15" fmla="*/ 11506976 w 12205236"/>
              <a:gd name="connsiteY15" fmla="*/ 603787 h 1044430"/>
              <a:gd name="connsiteX16" fmla="*/ 11503611 w 12205236"/>
              <a:gd name="connsiteY16" fmla="*/ 628652 h 1044430"/>
              <a:gd name="connsiteX17" fmla="*/ 11498190 w 12205236"/>
              <a:gd name="connsiteY17" fmla="*/ 677072 h 1044430"/>
              <a:gd name="connsiteX18" fmla="*/ 11491646 w 12205236"/>
              <a:gd name="connsiteY18" fmla="*/ 701375 h 1044430"/>
              <a:gd name="connsiteX19" fmla="*/ 11500246 w 12205236"/>
              <a:gd name="connsiteY19" fmla="*/ 714275 h 1044430"/>
              <a:gd name="connsiteX20" fmla="*/ 11579139 w 12205236"/>
              <a:gd name="connsiteY20" fmla="*/ 722314 h 1044430"/>
              <a:gd name="connsiteX21" fmla="*/ 11601573 w 12205236"/>
              <a:gd name="connsiteY21" fmla="*/ 701188 h 1044430"/>
              <a:gd name="connsiteX22" fmla="*/ 11592039 w 12205236"/>
              <a:gd name="connsiteY22" fmla="*/ 685298 h 1044430"/>
              <a:gd name="connsiteX23" fmla="*/ 11574652 w 12205236"/>
              <a:gd name="connsiteY23" fmla="*/ 650525 h 1044430"/>
              <a:gd name="connsiteX24" fmla="*/ 11575400 w 12205236"/>
              <a:gd name="connsiteY24" fmla="*/ 643234 h 1044430"/>
              <a:gd name="connsiteX25" fmla="*/ 11572035 w 12205236"/>
              <a:gd name="connsiteY25" fmla="*/ 635008 h 1044430"/>
              <a:gd name="connsiteX26" fmla="*/ 11560257 w 12205236"/>
              <a:gd name="connsiteY26" fmla="*/ 640990 h 1044430"/>
              <a:gd name="connsiteX27" fmla="*/ 11552218 w 12205236"/>
              <a:gd name="connsiteY27" fmla="*/ 643047 h 1044430"/>
              <a:gd name="connsiteX28" fmla="*/ 11546797 w 12205236"/>
              <a:gd name="connsiteY28" fmla="*/ 630708 h 1044430"/>
              <a:gd name="connsiteX29" fmla="*/ 11548105 w 12205236"/>
              <a:gd name="connsiteY29" fmla="*/ 604535 h 1044430"/>
              <a:gd name="connsiteX30" fmla="*/ 11563248 w 12205236"/>
              <a:gd name="connsiteY30" fmla="*/ 482269 h 1044430"/>
              <a:gd name="connsiteX31" fmla="*/ 11562874 w 12205236"/>
              <a:gd name="connsiteY31" fmla="*/ 474230 h 1044430"/>
              <a:gd name="connsiteX32" fmla="*/ 11559135 w 12205236"/>
              <a:gd name="connsiteY32" fmla="*/ 473903 h 1044430"/>
              <a:gd name="connsiteX33" fmla="*/ 11566614 w 12205236"/>
              <a:gd name="connsiteY33" fmla="*/ 432915 h 1044430"/>
              <a:gd name="connsiteX34" fmla="*/ 11534832 w 12205236"/>
              <a:gd name="connsiteY34" fmla="*/ 477783 h 1044430"/>
              <a:gd name="connsiteX35" fmla="*/ 11566614 w 12205236"/>
              <a:gd name="connsiteY35" fmla="*/ 432915 h 1044430"/>
              <a:gd name="connsiteX36" fmla="*/ 11397236 w 12205236"/>
              <a:gd name="connsiteY36" fmla="*/ 427493 h 1044430"/>
              <a:gd name="connsiteX37" fmla="*/ 11415558 w 12205236"/>
              <a:gd name="connsiteY37" fmla="*/ 452544 h 1044430"/>
              <a:gd name="connsiteX38" fmla="*/ 11502676 w 12205236"/>
              <a:gd name="connsiteY38" fmla="*/ 486756 h 1044430"/>
              <a:gd name="connsiteX39" fmla="*/ 11513333 w 12205236"/>
              <a:gd name="connsiteY39" fmla="*/ 482269 h 1044430"/>
              <a:gd name="connsiteX40" fmla="*/ 11520063 w 12205236"/>
              <a:gd name="connsiteY40" fmla="*/ 459835 h 1044430"/>
              <a:gd name="connsiteX41" fmla="*/ 11397236 w 12205236"/>
              <a:gd name="connsiteY41" fmla="*/ 427493 h 1044430"/>
              <a:gd name="connsiteX42" fmla="*/ 10946687 w 12205236"/>
              <a:gd name="connsiteY42" fmla="*/ 423941 h 1044430"/>
              <a:gd name="connsiteX43" fmla="*/ 10942386 w 12205236"/>
              <a:gd name="connsiteY43" fmla="*/ 428241 h 1044430"/>
              <a:gd name="connsiteX44" fmla="*/ 10897893 w 12205236"/>
              <a:gd name="connsiteY44" fmla="*/ 500778 h 1044430"/>
              <a:gd name="connsiteX45" fmla="*/ 10888732 w 12205236"/>
              <a:gd name="connsiteY45" fmla="*/ 530876 h 1044430"/>
              <a:gd name="connsiteX46" fmla="*/ 10876394 w 12205236"/>
              <a:gd name="connsiteY46" fmla="*/ 565275 h 1044430"/>
              <a:gd name="connsiteX47" fmla="*/ 10840686 w 12205236"/>
              <a:gd name="connsiteY47" fmla="*/ 659311 h 1044430"/>
              <a:gd name="connsiteX48" fmla="*/ 10840312 w 12205236"/>
              <a:gd name="connsiteY48" fmla="*/ 679689 h 1044430"/>
              <a:gd name="connsiteX49" fmla="*/ 10848164 w 12205236"/>
              <a:gd name="connsiteY49" fmla="*/ 687167 h 1044430"/>
              <a:gd name="connsiteX50" fmla="*/ 10866859 w 12205236"/>
              <a:gd name="connsiteY50" fmla="*/ 686606 h 1044430"/>
              <a:gd name="connsiteX51" fmla="*/ 11009689 w 12205236"/>
              <a:gd name="connsiteY51" fmla="*/ 686606 h 1044430"/>
              <a:gd name="connsiteX52" fmla="*/ 11048948 w 12205236"/>
              <a:gd name="connsiteY52" fmla="*/ 686980 h 1044430"/>
              <a:gd name="connsiteX53" fmla="*/ 11054931 w 12205236"/>
              <a:gd name="connsiteY53" fmla="*/ 681559 h 1044430"/>
              <a:gd name="connsiteX54" fmla="*/ 10998846 w 12205236"/>
              <a:gd name="connsiteY54" fmla="*/ 577240 h 1044430"/>
              <a:gd name="connsiteX55" fmla="*/ 10985572 w 12205236"/>
              <a:gd name="connsiteY55" fmla="*/ 545459 h 1044430"/>
              <a:gd name="connsiteX56" fmla="*/ 10981272 w 12205236"/>
              <a:gd name="connsiteY56" fmla="*/ 514051 h 1044430"/>
              <a:gd name="connsiteX57" fmla="*/ 10950238 w 12205236"/>
              <a:gd name="connsiteY57" fmla="*/ 428989 h 1044430"/>
              <a:gd name="connsiteX58" fmla="*/ 10946687 w 12205236"/>
              <a:gd name="connsiteY58" fmla="*/ 423941 h 1044430"/>
              <a:gd name="connsiteX59" fmla="*/ 11552779 w 12205236"/>
              <a:gd name="connsiteY59" fmla="*/ 389729 h 1044430"/>
              <a:gd name="connsiteX60" fmla="*/ 11548853 w 12205236"/>
              <a:gd name="connsiteY60" fmla="*/ 393468 h 1044430"/>
              <a:gd name="connsiteX61" fmla="*/ 11541375 w 12205236"/>
              <a:gd name="connsiteY61" fmla="*/ 436654 h 1044430"/>
              <a:gd name="connsiteX62" fmla="*/ 11544180 w 12205236"/>
              <a:gd name="connsiteY62" fmla="*/ 440579 h 1044430"/>
              <a:gd name="connsiteX63" fmla="*/ 11569604 w 12205236"/>
              <a:gd name="connsiteY63" fmla="*/ 410854 h 1044430"/>
              <a:gd name="connsiteX64" fmla="*/ 11552779 w 12205236"/>
              <a:gd name="connsiteY64" fmla="*/ 389729 h 1044430"/>
              <a:gd name="connsiteX65" fmla="*/ 10553296 w 12205236"/>
              <a:gd name="connsiteY65" fmla="*/ 389238 h 1044430"/>
              <a:gd name="connsiteX66" fmla="*/ 10546613 w 12205236"/>
              <a:gd name="connsiteY66" fmla="*/ 392159 h 1044430"/>
              <a:gd name="connsiteX67" fmla="*/ 10495015 w 12205236"/>
              <a:gd name="connsiteY67" fmla="*/ 432540 h 1044430"/>
              <a:gd name="connsiteX68" fmla="*/ 10419487 w 12205236"/>
              <a:gd name="connsiteY68" fmla="*/ 513677 h 1044430"/>
              <a:gd name="connsiteX69" fmla="*/ 10408831 w 12205236"/>
              <a:gd name="connsiteY69" fmla="*/ 548824 h 1044430"/>
              <a:gd name="connsiteX70" fmla="*/ 10406027 w 12205236"/>
              <a:gd name="connsiteY70" fmla="*/ 564341 h 1044430"/>
              <a:gd name="connsiteX71" fmla="*/ 10395183 w 12205236"/>
              <a:gd name="connsiteY71" fmla="*/ 656881 h 1044430"/>
              <a:gd name="connsiteX72" fmla="*/ 10400605 w 12205236"/>
              <a:gd name="connsiteY72" fmla="*/ 701375 h 1044430"/>
              <a:gd name="connsiteX73" fmla="*/ 10411448 w 12205236"/>
              <a:gd name="connsiteY73" fmla="*/ 710910 h 1044430"/>
              <a:gd name="connsiteX74" fmla="*/ 10487911 w 12205236"/>
              <a:gd name="connsiteY74" fmla="*/ 705488 h 1044430"/>
              <a:gd name="connsiteX75" fmla="*/ 10681778 w 12205236"/>
              <a:gd name="connsiteY75" fmla="*/ 693336 h 1044430"/>
              <a:gd name="connsiteX76" fmla="*/ 10697669 w 12205236"/>
              <a:gd name="connsiteY76" fmla="*/ 681933 h 1044430"/>
              <a:gd name="connsiteX77" fmla="*/ 10679348 w 12205236"/>
              <a:gd name="connsiteY77" fmla="*/ 672585 h 1044430"/>
              <a:gd name="connsiteX78" fmla="*/ 10589238 w 12205236"/>
              <a:gd name="connsiteY78" fmla="*/ 551067 h 1044430"/>
              <a:gd name="connsiteX79" fmla="*/ 10563812 w 12205236"/>
              <a:gd name="connsiteY79" fmla="*/ 480213 h 1044430"/>
              <a:gd name="connsiteX80" fmla="*/ 10556895 w 12205236"/>
              <a:gd name="connsiteY80" fmla="*/ 395711 h 1044430"/>
              <a:gd name="connsiteX81" fmla="*/ 10553296 w 12205236"/>
              <a:gd name="connsiteY81" fmla="*/ 389238 h 1044430"/>
              <a:gd name="connsiteX82" fmla="*/ 10641210 w 12205236"/>
              <a:gd name="connsiteY82" fmla="*/ 347478 h 1044430"/>
              <a:gd name="connsiteX83" fmla="*/ 10632984 w 12205236"/>
              <a:gd name="connsiteY83" fmla="*/ 351404 h 1044430"/>
              <a:gd name="connsiteX84" fmla="*/ 10627562 w 12205236"/>
              <a:gd name="connsiteY84" fmla="*/ 370847 h 1044430"/>
              <a:gd name="connsiteX85" fmla="*/ 10624197 w 12205236"/>
              <a:gd name="connsiteY85" fmla="*/ 384494 h 1044430"/>
              <a:gd name="connsiteX86" fmla="*/ 10619897 w 12205236"/>
              <a:gd name="connsiteY86" fmla="*/ 408237 h 1044430"/>
              <a:gd name="connsiteX87" fmla="*/ 10618402 w 12205236"/>
              <a:gd name="connsiteY87" fmla="*/ 416276 h 1044430"/>
              <a:gd name="connsiteX88" fmla="*/ 10614850 w 12205236"/>
              <a:gd name="connsiteY88" fmla="*/ 491617 h 1044430"/>
              <a:gd name="connsiteX89" fmla="*/ 10628684 w 12205236"/>
              <a:gd name="connsiteY89" fmla="*/ 528446 h 1044430"/>
              <a:gd name="connsiteX90" fmla="*/ 10636349 w 12205236"/>
              <a:gd name="connsiteY90" fmla="*/ 543215 h 1044430"/>
              <a:gd name="connsiteX91" fmla="*/ 10660466 w 12205236"/>
              <a:gd name="connsiteY91" fmla="*/ 592383 h 1044430"/>
              <a:gd name="connsiteX92" fmla="*/ 10713372 w 12205236"/>
              <a:gd name="connsiteY92" fmla="*/ 648842 h 1044430"/>
              <a:gd name="connsiteX93" fmla="*/ 10729824 w 12205236"/>
              <a:gd name="connsiteY93" fmla="*/ 672024 h 1044430"/>
              <a:gd name="connsiteX94" fmla="*/ 10734685 w 12205236"/>
              <a:gd name="connsiteY94" fmla="*/ 678567 h 1044430"/>
              <a:gd name="connsiteX95" fmla="*/ 10779366 w 12205236"/>
              <a:gd name="connsiteY95" fmla="*/ 690719 h 1044430"/>
              <a:gd name="connsiteX96" fmla="*/ 10807409 w 12205236"/>
              <a:gd name="connsiteY96" fmla="*/ 669781 h 1044430"/>
              <a:gd name="connsiteX97" fmla="*/ 10813204 w 12205236"/>
              <a:gd name="connsiteY97" fmla="*/ 655012 h 1044430"/>
              <a:gd name="connsiteX98" fmla="*/ 10833956 w 12205236"/>
              <a:gd name="connsiteY98" fmla="*/ 531811 h 1044430"/>
              <a:gd name="connsiteX99" fmla="*/ 10842742 w 12205236"/>
              <a:gd name="connsiteY99" fmla="*/ 502086 h 1044430"/>
              <a:gd name="connsiteX100" fmla="*/ 10859754 w 12205236"/>
              <a:gd name="connsiteY100" fmla="*/ 474604 h 1044430"/>
              <a:gd name="connsiteX101" fmla="*/ 10892658 w 12205236"/>
              <a:gd name="connsiteY101" fmla="*/ 368790 h 1044430"/>
              <a:gd name="connsiteX102" fmla="*/ 10885180 w 12205236"/>
              <a:gd name="connsiteY102" fmla="*/ 362621 h 1044430"/>
              <a:gd name="connsiteX103" fmla="*/ 10836199 w 12205236"/>
              <a:gd name="connsiteY103" fmla="*/ 374025 h 1044430"/>
              <a:gd name="connsiteX104" fmla="*/ 10791518 w 12205236"/>
              <a:gd name="connsiteY104" fmla="*/ 379634 h 1044430"/>
              <a:gd name="connsiteX105" fmla="*/ 10745154 w 12205236"/>
              <a:gd name="connsiteY105" fmla="*/ 377016 h 1044430"/>
              <a:gd name="connsiteX106" fmla="*/ 10727020 w 12205236"/>
              <a:gd name="connsiteY106" fmla="*/ 374586 h 1044430"/>
              <a:gd name="connsiteX107" fmla="*/ 10711503 w 12205236"/>
              <a:gd name="connsiteY107" fmla="*/ 371408 h 1044430"/>
              <a:gd name="connsiteX108" fmla="*/ 10693369 w 12205236"/>
              <a:gd name="connsiteY108" fmla="*/ 367108 h 1044430"/>
              <a:gd name="connsiteX109" fmla="*/ 10653735 w 12205236"/>
              <a:gd name="connsiteY109" fmla="*/ 352713 h 1044430"/>
              <a:gd name="connsiteX110" fmla="*/ 10641210 w 12205236"/>
              <a:gd name="connsiteY110" fmla="*/ 347478 h 1044430"/>
              <a:gd name="connsiteX111" fmla="*/ 10369758 w 12205236"/>
              <a:gd name="connsiteY111" fmla="*/ 338879 h 1044430"/>
              <a:gd name="connsiteX112" fmla="*/ 10362654 w 12205236"/>
              <a:gd name="connsiteY112" fmla="*/ 357948 h 1044430"/>
              <a:gd name="connsiteX113" fmla="*/ 10364898 w 12205236"/>
              <a:gd name="connsiteY113" fmla="*/ 358695 h 1044430"/>
              <a:gd name="connsiteX114" fmla="*/ 10369758 w 12205236"/>
              <a:gd name="connsiteY114" fmla="*/ 338879 h 1044430"/>
              <a:gd name="connsiteX115" fmla="*/ 11346424 w 12205236"/>
              <a:gd name="connsiteY115" fmla="*/ 288619 h 1044430"/>
              <a:gd name="connsiteX116" fmla="*/ 11350474 w 12205236"/>
              <a:gd name="connsiteY116" fmla="*/ 306943 h 1044430"/>
              <a:gd name="connsiteX117" fmla="*/ 11351060 w 12205236"/>
              <a:gd name="connsiteY117" fmla="*/ 322053 h 1044430"/>
              <a:gd name="connsiteX118" fmla="*/ 11346424 w 12205236"/>
              <a:gd name="connsiteY118" fmla="*/ 288619 h 1044430"/>
              <a:gd name="connsiteX119" fmla="*/ 11349751 w 12205236"/>
              <a:gd name="connsiteY119" fmla="*/ 159406 h 1044430"/>
              <a:gd name="connsiteX120" fmla="*/ 11338160 w 12205236"/>
              <a:gd name="connsiteY120" fmla="*/ 178288 h 1044430"/>
              <a:gd name="connsiteX121" fmla="*/ 11336104 w 12205236"/>
              <a:gd name="connsiteY121" fmla="*/ 214183 h 1044430"/>
              <a:gd name="connsiteX122" fmla="*/ 11346424 w 12205236"/>
              <a:gd name="connsiteY122" fmla="*/ 288619 h 1044430"/>
              <a:gd name="connsiteX123" fmla="*/ 11329934 w 12205236"/>
              <a:gd name="connsiteY123" fmla="*/ 213996 h 1044430"/>
              <a:gd name="connsiteX124" fmla="*/ 11331617 w 12205236"/>
              <a:gd name="connsiteY124" fmla="*/ 176232 h 1044430"/>
              <a:gd name="connsiteX125" fmla="*/ 11330682 w 12205236"/>
              <a:gd name="connsiteY125" fmla="*/ 166697 h 1044430"/>
              <a:gd name="connsiteX126" fmla="*/ 11320587 w 12205236"/>
              <a:gd name="connsiteY126" fmla="*/ 169315 h 1044430"/>
              <a:gd name="connsiteX127" fmla="*/ 11315166 w 12205236"/>
              <a:gd name="connsiteY127" fmla="*/ 172680 h 1044430"/>
              <a:gd name="connsiteX128" fmla="*/ 11277776 w 12205236"/>
              <a:gd name="connsiteY128" fmla="*/ 204461 h 1044430"/>
              <a:gd name="connsiteX129" fmla="*/ 11265436 w 12205236"/>
              <a:gd name="connsiteY129" fmla="*/ 217174 h 1044430"/>
              <a:gd name="connsiteX130" fmla="*/ 11199630 w 12205236"/>
              <a:gd name="connsiteY130" fmla="*/ 287467 h 1044430"/>
              <a:gd name="connsiteX131" fmla="*/ 11051004 w 12205236"/>
              <a:gd name="connsiteY131" fmla="*/ 311958 h 1044430"/>
              <a:gd name="connsiteX132" fmla="*/ 11045770 w 12205236"/>
              <a:gd name="connsiteY132" fmla="*/ 310088 h 1044430"/>
              <a:gd name="connsiteX133" fmla="*/ 11027636 w 12205236"/>
              <a:gd name="connsiteY133" fmla="*/ 345983 h 1044430"/>
              <a:gd name="connsiteX134" fmla="*/ 11014175 w 12205236"/>
              <a:gd name="connsiteY134" fmla="*/ 376643 h 1044430"/>
              <a:gd name="connsiteX135" fmla="*/ 11019036 w 12205236"/>
              <a:gd name="connsiteY135" fmla="*/ 430484 h 1044430"/>
              <a:gd name="connsiteX136" fmla="*/ 11019036 w 12205236"/>
              <a:gd name="connsiteY136" fmla="*/ 430671 h 1044430"/>
              <a:gd name="connsiteX137" fmla="*/ 11019784 w 12205236"/>
              <a:gd name="connsiteY137" fmla="*/ 435158 h 1044430"/>
              <a:gd name="connsiteX138" fmla="*/ 11028197 w 12205236"/>
              <a:gd name="connsiteY138" fmla="*/ 513490 h 1044430"/>
              <a:gd name="connsiteX139" fmla="*/ 11049322 w 12205236"/>
              <a:gd name="connsiteY139" fmla="*/ 556676 h 1044430"/>
              <a:gd name="connsiteX140" fmla="*/ 11049883 w 12205236"/>
              <a:gd name="connsiteY140" fmla="*/ 566023 h 1044430"/>
              <a:gd name="connsiteX141" fmla="*/ 11085590 w 12205236"/>
              <a:gd name="connsiteY141" fmla="*/ 679128 h 1044430"/>
              <a:gd name="connsiteX142" fmla="*/ 11104472 w 12205236"/>
              <a:gd name="connsiteY142" fmla="*/ 689971 h 1044430"/>
              <a:gd name="connsiteX143" fmla="*/ 11317035 w 12205236"/>
              <a:gd name="connsiteY143" fmla="*/ 699880 h 1044430"/>
              <a:gd name="connsiteX144" fmla="*/ 11460986 w 12205236"/>
              <a:gd name="connsiteY144" fmla="*/ 711097 h 1044430"/>
              <a:gd name="connsiteX145" fmla="*/ 11472764 w 12205236"/>
              <a:gd name="connsiteY145" fmla="*/ 703993 h 1044430"/>
              <a:gd name="connsiteX146" fmla="*/ 11480056 w 12205236"/>
              <a:gd name="connsiteY146" fmla="*/ 653703 h 1044430"/>
              <a:gd name="connsiteX147" fmla="*/ 11491272 w 12205236"/>
              <a:gd name="connsiteY147" fmla="*/ 594066 h 1044430"/>
              <a:gd name="connsiteX148" fmla="*/ 11500620 w 12205236"/>
              <a:gd name="connsiteY148" fmla="*/ 565649 h 1044430"/>
              <a:gd name="connsiteX149" fmla="*/ 11508659 w 12205236"/>
              <a:gd name="connsiteY149" fmla="*/ 503582 h 1044430"/>
              <a:gd name="connsiteX150" fmla="*/ 11499124 w 12205236"/>
              <a:gd name="connsiteY150" fmla="*/ 492925 h 1044430"/>
              <a:gd name="connsiteX151" fmla="*/ 11412193 w 12205236"/>
              <a:gd name="connsiteY151" fmla="*/ 457405 h 1044430"/>
              <a:gd name="connsiteX152" fmla="*/ 11392189 w 12205236"/>
              <a:gd name="connsiteY152" fmla="*/ 434036 h 1044430"/>
              <a:gd name="connsiteX153" fmla="*/ 11392002 w 12205236"/>
              <a:gd name="connsiteY153" fmla="*/ 434223 h 1044430"/>
              <a:gd name="connsiteX154" fmla="*/ 11380785 w 12205236"/>
              <a:gd name="connsiteY154" fmla="*/ 413845 h 1044430"/>
              <a:gd name="connsiteX155" fmla="*/ 11366950 w 12205236"/>
              <a:gd name="connsiteY155" fmla="*/ 381503 h 1044430"/>
              <a:gd name="connsiteX156" fmla="*/ 11350474 w 12205236"/>
              <a:gd name="connsiteY156" fmla="*/ 306943 h 1044430"/>
              <a:gd name="connsiteX157" fmla="*/ 11346947 w 12205236"/>
              <a:gd name="connsiteY157" fmla="*/ 216052 h 1044430"/>
              <a:gd name="connsiteX158" fmla="*/ 11352369 w 12205236"/>
              <a:gd name="connsiteY158" fmla="*/ 178475 h 1044430"/>
              <a:gd name="connsiteX159" fmla="*/ 11354986 w 12205236"/>
              <a:gd name="connsiteY159" fmla="*/ 164828 h 1044430"/>
              <a:gd name="connsiteX160" fmla="*/ 11349751 w 12205236"/>
              <a:gd name="connsiteY160" fmla="*/ 159406 h 1044430"/>
              <a:gd name="connsiteX161" fmla="*/ 10931520 w 12205236"/>
              <a:gd name="connsiteY161" fmla="*/ 265 h 1044430"/>
              <a:gd name="connsiteX162" fmla="*/ 10940144 w 12205236"/>
              <a:gd name="connsiteY162" fmla="*/ 2929 h 1044430"/>
              <a:gd name="connsiteX163" fmla="*/ 10943321 w 12205236"/>
              <a:gd name="connsiteY163" fmla="*/ 6668 h 1044430"/>
              <a:gd name="connsiteX164" fmla="*/ 10943695 w 12205236"/>
              <a:gd name="connsiteY164" fmla="*/ 30224 h 1044430"/>
              <a:gd name="connsiteX165" fmla="*/ 10937526 w 12205236"/>
              <a:gd name="connsiteY165" fmla="*/ 48731 h 1044430"/>
              <a:gd name="connsiteX166" fmla="*/ 10936218 w 12205236"/>
              <a:gd name="connsiteY166" fmla="*/ 54901 h 1044430"/>
              <a:gd name="connsiteX167" fmla="*/ 10930983 w 12205236"/>
              <a:gd name="connsiteY167" fmla="*/ 47797 h 1044430"/>
              <a:gd name="connsiteX168" fmla="*/ 10930422 w 12205236"/>
              <a:gd name="connsiteY168" fmla="*/ 68175 h 1044430"/>
              <a:gd name="connsiteX169" fmla="*/ 10937713 w 12205236"/>
              <a:gd name="connsiteY169" fmla="*/ 79765 h 1044430"/>
              <a:gd name="connsiteX170" fmla="*/ 10973794 w 12205236"/>
              <a:gd name="connsiteY170" fmla="*/ 105751 h 1044430"/>
              <a:gd name="connsiteX171" fmla="*/ 10977346 w 12205236"/>
              <a:gd name="connsiteY171" fmla="*/ 109864 h 1044430"/>
              <a:gd name="connsiteX172" fmla="*/ 11013802 w 12205236"/>
              <a:gd name="connsiteY172" fmla="*/ 137159 h 1044430"/>
              <a:gd name="connsiteX173" fmla="*/ 11039975 w 12205236"/>
              <a:gd name="connsiteY173" fmla="*/ 163145 h 1044430"/>
              <a:gd name="connsiteX174" fmla="*/ 11087834 w 12205236"/>
              <a:gd name="connsiteY174" fmla="*/ 197731 h 1044430"/>
              <a:gd name="connsiteX175" fmla="*/ 11181870 w 12205236"/>
              <a:gd name="connsiteY175" fmla="*/ 189131 h 1044430"/>
              <a:gd name="connsiteX176" fmla="*/ 11210660 w 12205236"/>
              <a:gd name="connsiteY176" fmla="*/ 156041 h 1044430"/>
              <a:gd name="connsiteX177" fmla="*/ 11217204 w 12205236"/>
              <a:gd name="connsiteY177" fmla="*/ 145011 h 1044430"/>
              <a:gd name="connsiteX178" fmla="*/ 11235712 w 12205236"/>
              <a:gd name="connsiteY178" fmla="*/ 107621 h 1044430"/>
              <a:gd name="connsiteX179" fmla="*/ 11240946 w 12205236"/>
              <a:gd name="connsiteY179" fmla="*/ 77335 h 1044430"/>
              <a:gd name="connsiteX180" fmla="*/ 11252911 w 12205236"/>
              <a:gd name="connsiteY180" fmla="*/ 63875 h 1044430"/>
              <a:gd name="connsiteX181" fmla="*/ 11248798 w 12205236"/>
              <a:gd name="connsiteY181" fmla="*/ 58827 h 1044430"/>
              <a:gd name="connsiteX182" fmla="*/ 11254220 w 12205236"/>
              <a:gd name="connsiteY182" fmla="*/ 58453 h 1044430"/>
              <a:gd name="connsiteX183" fmla="*/ 11256650 w 12205236"/>
              <a:gd name="connsiteY183" fmla="*/ 60136 h 1044430"/>
              <a:gd name="connsiteX184" fmla="*/ 11279458 w 12205236"/>
              <a:gd name="connsiteY184" fmla="*/ 63501 h 1044430"/>
              <a:gd name="connsiteX185" fmla="*/ 11317035 w 12205236"/>
              <a:gd name="connsiteY185" fmla="*/ 66305 h 1044430"/>
              <a:gd name="connsiteX186" fmla="*/ 11329186 w 12205236"/>
              <a:gd name="connsiteY186" fmla="*/ 70605 h 1044430"/>
              <a:gd name="connsiteX187" fmla="*/ 11336665 w 12205236"/>
              <a:gd name="connsiteY187" fmla="*/ 72848 h 1044430"/>
              <a:gd name="connsiteX188" fmla="*/ 11374428 w 12205236"/>
              <a:gd name="connsiteY188" fmla="*/ 73222 h 1044430"/>
              <a:gd name="connsiteX189" fmla="*/ 11397236 w 12205236"/>
              <a:gd name="connsiteY189" fmla="*/ 74157 h 1044430"/>
              <a:gd name="connsiteX190" fmla="*/ 11411632 w 12205236"/>
              <a:gd name="connsiteY190" fmla="*/ 80887 h 1044430"/>
              <a:gd name="connsiteX191" fmla="*/ 11431822 w 12205236"/>
              <a:gd name="connsiteY191" fmla="*/ 116595 h 1044430"/>
              <a:gd name="connsiteX192" fmla="*/ 11428457 w 12205236"/>
              <a:gd name="connsiteY192" fmla="*/ 136037 h 1044430"/>
              <a:gd name="connsiteX193" fmla="*/ 11425092 w 12205236"/>
              <a:gd name="connsiteY193" fmla="*/ 135103 h 1044430"/>
              <a:gd name="connsiteX194" fmla="*/ 11421353 w 12205236"/>
              <a:gd name="connsiteY194" fmla="*/ 139029 h 1044430"/>
              <a:gd name="connsiteX195" fmla="*/ 11401350 w 12205236"/>
              <a:gd name="connsiteY195" fmla="*/ 152489 h 1044430"/>
              <a:gd name="connsiteX196" fmla="*/ 11380224 w 12205236"/>
              <a:gd name="connsiteY196" fmla="*/ 155293 h 1044430"/>
              <a:gd name="connsiteX197" fmla="*/ 11358912 w 12205236"/>
              <a:gd name="connsiteY197" fmla="*/ 174549 h 1044430"/>
              <a:gd name="connsiteX198" fmla="*/ 11358164 w 12205236"/>
              <a:gd name="connsiteY198" fmla="*/ 181840 h 1044430"/>
              <a:gd name="connsiteX199" fmla="*/ 11352742 w 12205236"/>
              <a:gd name="connsiteY199" fmla="*/ 221100 h 1044430"/>
              <a:gd name="connsiteX200" fmla="*/ 11351995 w 12205236"/>
              <a:gd name="connsiteY200" fmla="*/ 256620 h 1044430"/>
              <a:gd name="connsiteX201" fmla="*/ 11363399 w 12205236"/>
              <a:gd name="connsiteY201" fmla="*/ 347104 h 1044430"/>
              <a:gd name="connsiteX202" fmla="*/ 11399854 w 12205236"/>
              <a:gd name="connsiteY202" fmla="*/ 420389 h 1044430"/>
              <a:gd name="connsiteX203" fmla="*/ 11514454 w 12205236"/>
              <a:gd name="connsiteY203" fmla="*/ 454975 h 1044430"/>
              <a:gd name="connsiteX204" fmla="*/ 11525298 w 12205236"/>
              <a:gd name="connsiteY204" fmla="*/ 443758 h 1044430"/>
              <a:gd name="connsiteX205" fmla="*/ 11537449 w 12205236"/>
              <a:gd name="connsiteY205" fmla="*/ 387299 h 1044430"/>
              <a:gd name="connsiteX206" fmla="*/ 11538010 w 12205236"/>
              <a:gd name="connsiteY206" fmla="*/ 373464 h 1044430"/>
              <a:gd name="connsiteX207" fmla="*/ 11532402 w 12205236"/>
              <a:gd name="connsiteY207" fmla="*/ 322614 h 1044430"/>
              <a:gd name="connsiteX208" fmla="*/ 11533150 w 12205236"/>
              <a:gd name="connsiteY208" fmla="*/ 320184 h 1044430"/>
              <a:gd name="connsiteX209" fmla="*/ 11534271 w 12205236"/>
              <a:gd name="connsiteY209" fmla="*/ 314949 h 1044430"/>
              <a:gd name="connsiteX210" fmla="*/ 11551844 w 12205236"/>
              <a:gd name="connsiteY210" fmla="*/ 281298 h 1044430"/>
              <a:gd name="connsiteX211" fmla="*/ 11568109 w 12205236"/>
              <a:gd name="connsiteY211" fmla="*/ 272137 h 1044430"/>
              <a:gd name="connsiteX212" fmla="*/ 11574465 w 12205236"/>
              <a:gd name="connsiteY212" fmla="*/ 255873 h 1044430"/>
              <a:gd name="connsiteX213" fmla="*/ 11576709 w 12205236"/>
              <a:gd name="connsiteY213" fmla="*/ 255312 h 1044430"/>
              <a:gd name="connsiteX214" fmla="*/ 11578765 w 12205236"/>
              <a:gd name="connsiteY214" fmla="*/ 239608 h 1044430"/>
              <a:gd name="connsiteX215" fmla="*/ 11575587 w 12205236"/>
              <a:gd name="connsiteY215" fmla="*/ 231756 h 1044430"/>
              <a:gd name="connsiteX216" fmla="*/ 11567735 w 12205236"/>
              <a:gd name="connsiteY216" fmla="*/ 236430 h 1044430"/>
              <a:gd name="connsiteX217" fmla="*/ 11562688 w 12205236"/>
              <a:gd name="connsiteY217" fmla="*/ 238486 h 1044430"/>
              <a:gd name="connsiteX218" fmla="*/ 11563248 w 12205236"/>
              <a:gd name="connsiteY218" fmla="*/ 208948 h 1044430"/>
              <a:gd name="connsiteX219" fmla="*/ 11576522 w 12205236"/>
              <a:gd name="connsiteY219" fmla="*/ 198666 h 1044430"/>
              <a:gd name="connsiteX220" fmla="*/ 11578952 w 12205236"/>
              <a:gd name="connsiteY220" fmla="*/ 186140 h 1044430"/>
              <a:gd name="connsiteX221" fmla="*/ 11571100 w 12205236"/>
              <a:gd name="connsiteY221" fmla="*/ 171184 h 1044430"/>
              <a:gd name="connsiteX222" fmla="*/ 11574465 w 12205236"/>
              <a:gd name="connsiteY222" fmla="*/ 153050 h 1044430"/>
              <a:gd name="connsiteX223" fmla="*/ 11578578 w 12205236"/>
              <a:gd name="connsiteY223" fmla="*/ 129868 h 1044430"/>
              <a:gd name="connsiteX224" fmla="*/ 11575400 w 12205236"/>
              <a:gd name="connsiteY224" fmla="*/ 124073 h 1044430"/>
              <a:gd name="connsiteX225" fmla="*/ 11572409 w 12205236"/>
              <a:gd name="connsiteY225" fmla="*/ 124073 h 1044430"/>
              <a:gd name="connsiteX226" fmla="*/ 11572409 w 12205236"/>
              <a:gd name="connsiteY226" fmla="*/ 122390 h 1044430"/>
              <a:gd name="connsiteX227" fmla="*/ 11582878 w 12205236"/>
              <a:gd name="connsiteY227" fmla="*/ 105004 h 1044430"/>
              <a:gd name="connsiteX228" fmla="*/ 11595591 w 12205236"/>
              <a:gd name="connsiteY228" fmla="*/ 97339 h 1044430"/>
              <a:gd name="connsiteX229" fmla="*/ 11666258 w 12205236"/>
              <a:gd name="connsiteY229" fmla="*/ 134916 h 1044430"/>
              <a:gd name="connsiteX230" fmla="*/ 11667754 w 12205236"/>
              <a:gd name="connsiteY230" fmla="*/ 137159 h 1044430"/>
              <a:gd name="connsiteX231" fmla="*/ 11668875 w 12205236"/>
              <a:gd name="connsiteY231" fmla="*/ 163893 h 1044430"/>
              <a:gd name="connsiteX232" fmla="*/ 11675231 w 12205236"/>
              <a:gd name="connsiteY232" fmla="*/ 182588 h 1044430"/>
              <a:gd name="connsiteX233" fmla="*/ 11694861 w 12205236"/>
              <a:gd name="connsiteY233" fmla="*/ 195114 h 1044430"/>
              <a:gd name="connsiteX234" fmla="*/ 11716174 w 12205236"/>
              <a:gd name="connsiteY234" fmla="*/ 226334 h 1044430"/>
              <a:gd name="connsiteX235" fmla="*/ 11733747 w 12205236"/>
              <a:gd name="connsiteY235" fmla="*/ 283167 h 1044430"/>
              <a:gd name="connsiteX236" fmla="*/ 11737673 w 12205236"/>
              <a:gd name="connsiteY236" fmla="*/ 337383 h 1044430"/>
              <a:gd name="connsiteX237" fmla="*/ 11735804 w 12205236"/>
              <a:gd name="connsiteY237" fmla="*/ 409172 h 1044430"/>
              <a:gd name="connsiteX238" fmla="*/ 11742534 w 12205236"/>
              <a:gd name="connsiteY238" fmla="*/ 502273 h 1044430"/>
              <a:gd name="connsiteX239" fmla="*/ 11749451 w 12205236"/>
              <a:gd name="connsiteY239" fmla="*/ 573875 h 1044430"/>
              <a:gd name="connsiteX240" fmla="*/ 11743094 w 12205236"/>
              <a:gd name="connsiteY240" fmla="*/ 614069 h 1044430"/>
              <a:gd name="connsiteX241" fmla="*/ 11740477 w 12205236"/>
              <a:gd name="connsiteY241" fmla="*/ 624539 h 1044430"/>
              <a:gd name="connsiteX242" fmla="*/ 11732625 w 12205236"/>
              <a:gd name="connsiteY242" fmla="*/ 663798 h 1044430"/>
              <a:gd name="connsiteX243" fmla="*/ 11729634 w 12205236"/>
              <a:gd name="connsiteY243" fmla="*/ 674080 h 1044430"/>
              <a:gd name="connsiteX244" fmla="*/ 11712248 w 12205236"/>
              <a:gd name="connsiteY244" fmla="*/ 697823 h 1044430"/>
              <a:gd name="connsiteX245" fmla="*/ 11700283 w 12205236"/>
              <a:gd name="connsiteY245" fmla="*/ 726240 h 1044430"/>
              <a:gd name="connsiteX246" fmla="*/ 11704957 w 12205236"/>
              <a:gd name="connsiteY246" fmla="*/ 730353 h 1044430"/>
              <a:gd name="connsiteX247" fmla="*/ 11717330 w 12205236"/>
              <a:gd name="connsiteY247" fmla="*/ 732929 h 1044430"/>
              <a:gd name="connsiteX248" fmla="*/ 12192000 w 12205236"/>
              <a:gd name="connsiteY248" fmla="*/ 732929 h 1044430"/>
              <a:gd name="connsiteX249" fmla="*/ 12192000 w 12205236"/>
              <a:gd name="connsiteY249" fmla="*/ 825550 h 1044430"/>
              <a:gd name="connsiteX250" fmla="*/ 12205236 w 12205236"/>
              <a:gd name="connsiteY250" fmla="*/ 832802 h 1044430"/>
              <a:gd name="connsiteX251" fmla="*/ 12204487 w 12205236"/>
              <a:gd name="connsiteY251" fmla="*/ 1036765 h 1044430"/>
              <a:gd name="connsiteX252" fmla="*/ 12196822 w 12205236"/>
              <a:gd name="connsiteY252" fmla="*/ 1044430 h 1044430"/>
              <a:gd name="connsiteX253" fmla="*/ 10934909 w 12205236"/>
              <a:gd name="connsiteY253" fmla="*/ 1044243 h 1044430"/>
              <a:gd name="connsiteX254" fmla="*/ 8623269 w 12205236"/>
              <a:gd name="connsiteY254" fmla="*/ 1044430 h 1044430"/>
              <a:gd name="connsiteX255" fmla="*/ 8614856 w 12205236"/>
              <a:gd name="connsiteY255" fmla="*/ 1003114 h 1044430"/>
              <a:gd name="connsiteX256" fmla="*/ 8620838 w 12205236"/>
              <a:gd name="connsiteY256" fmla="*/ 998253 h 1044430"/>
              <a:gd name="connsiteX257" fmla="*/ 8692067 w 12205236"/>
              <a:gd name="connsiteY257" fmla="*/ 989092 h 1044430"/>
              <a:gd name="connsiteX258" fmla="*/ 9067650 w 12205236"/>
              <a:gd name="connsiteY258" fmla="*/ 930203 h 1044430"/>
              <a:gd name="connsiteX259" fmla="*/ 9180217 w 12205236"/>
              <a:gd name="connsiteY259" fmla="*/ 908775 h 1044430"/>
              <a:gd name="connsiteX260" fmla="*/ 0 w 12205236"/>
              <a:gd name="connsiteY260" fmla="*/ 908775 h 1044430"/>
              <a:gd name="connsiteX261" fmla="*/ 0 w 12205236"/>
              <a:gd name="connsiteY261" fmla="*/ 732929 h 1044430"/>
              <a:gd name="connsiteX262" fmla="*/ 10184483 w 12205236"/>
              <a:gd name="connsiteY262" fmla="*/ 732929 h 1044430"/>
              <a:gd name="connsiteX263" fmla="*/ 10336481 w 12205236"/>
              <a:gd name="connsiteY263" fmla="*/ 714462 h 1044430"/>
              <a:gd name="connsiteX264" fmla="*/ 10349568 w 12205236"/>
              <a:gd name="connsiteY264" fmla="*/ 713901 h 1044430"/>
              <a:gd name="connsiteX265" fmla="*/ 10356111 w 12205236"/>
              <a:gd name="connsiteY265" fmla="*/ 709414 h 1044430"/>
              <a:gd name="connsiteX266" fmla="*/ 10354615 w 12205236"/>
              <a:gd name="connsiteY266" fmla="*/ 679128 h 1044430"/>
              <a:gd name="connsiteX267" fmla="*/ 10358167 w 12205236"/>
              <a:gd name="connsiteY267" fmla="*/ 520594 h 1044430"/>
              <a:gd name="connsiteX268" fmla="*/ 10372188 w 12205236"/>
              <a:gd name="connsiteY268" fmla="*/ 482269 h 1044430"/>
              <a:gd name="connsiteX269" fmla="*/ 10396679 w 12205236"/>
              <a:gd name="connsiteY269" fmla="*/ 451984 h 1044430"/>
              <a:gd name="connsiteX270" fmla="*/ 10447903 w 12205236"/>
              <a:gd name="connsiteY270" fmla="*/ 334765 h 1044430"/>
              <a:gd name="connsiteX271" fmla="*/ 10448464 w 12205236"/>
              <a:gd name="connsiteY271" fmla="*/ 261107 h 1044430"/>
              <a:gd name="connsiteX272" fmla="*/ 10446408 w 12205236"/>
              <a:gd name="connsiteY272" fmla="*/ 225774 h 1044430"/>
              <a:gd name="connsiteX273" fmla="*/ 10448464 w 12205236"/>
              <a:gd name="connsiteY273" fmla="*/ 215678 h 1044430"/>
              <a:gd name="connsiteX274" fmla="*/ 10453512 w 12205236"/>
              <a:gd name="connsiteY274" fmla="*/ 201096 h 1044430"/>
              <a:gd name="connsiteX275" fmla="*/ 10442856 w 12205236"/>
              <a:gd name="connsiteY275" fmla="*/ 229139 h 1044430"/>
              <a:gd name="connsiteX276" fmla="*/ 10417991 w 12205236"/>
              <a:gd name="connsiteY276" fmla="*/ 307471 h 1044430"/>
              <a:gd name="connsiteX277" fmla="*/ 10413318 w 12205236"/>
              <a:gd name="connsiteY277" fmla="*/ 312331 h 1044430"/>
              <a:gd name="connsiteX278" fmla="*/ 10410513 w 12205236"/>
              <a:gd name="connsiteY278" fmla="*/ 310649 h 1044430"/>
              <a:gd name="connsiteX279" fmla="*/ 10388266 w 12205236"/>
              <a:gd name="connsiteY279" fmla="*/ 406929 h 1044430"/>
              <a:gd name="connsiteX280" fmla="*/ 10366767 w 12205236"/>
              <a:gd name="connsiteY280" fmla="*/ 418706 h 1044430"/>
              <a:gd name="connsiteX281" fmla="*/ 10364337 w 12205236"/>
              <a:gd name="connsiteY281" fmla="*/ 417398 h 1044430"/>
              <a:gd name="connsiteX282" fmla="*/ 10363963 w 12205236"/>
              <a:gd name="connsiteY282" fmla="*/ 416650 h 1044430"/>
              <a:gd name="connsiteX283" fmla="*/ 10365458 w 12205236"/>
              <a:gd name="connsiteY283" fmla="*/ 415528 h 1044430"/>
              <a:gd name="connsiteX284" fmla="*/ 10368263 w 12205236"/>
              <a:gd name="connsiteY284" fmla="*/ 397768 h 1044430"/>
              <a:gd name="connsiteX285" fmla="*/ 10360784 w 12205236"/>
              <a:gd name="connsiteY285" fmla="*/ 413472 h 1044430"/>
              <a:gd name="connsiteX286" fmla="*/ 10362841 w 12205236"/>
              <a:gd name="connsiteY286" fmla="*/ 393468 h 1044430"/>
              <a:gd name="connsiteX287" fmla="*/ 10356298 w 12205236"/>
              <a:gd name="connsiteY287" fmla="*/ 413659 h 1044430"/>
              <a:gd name="connsiteX288" fmla="*/ 10355737 w 12205236"/>
              <a:gd name="connsiteY288" fmla="*/ 411041 h 1044430"/>
              <a:gd name="connsiteX289" fmla="*/ 10356671 w 12205236"/>
              <a:gd name="connsiteY289" fmla="*/ 393468 h 1044430"/>
              <a:gd name="connsiteX290" fmla="*/ 10355176 w 12205236"/>
              <a:gd name="connsiteY290" fmla="*/ 360004 h 1044430"/>
              <a:gd name="connsiteX291" fmla="*/ 10369010 w 12205236"/>
              <a:gd name="connsiteY291" fmla="*/ 311023 h 1044430"/>
              <a:gd name="connsiteX292" fmla="*/ 10397053 w 12205236"/>
              <a:gd name="connsiteY292" fmla="*/ 275129 h 1044430"/>
              <a:gd name="connsiteX293" fmla="*/ 10414252 w 12205236"/>
              <a:gd name="connsiteY293" fmla="*/ 237925 h 1044430"/>
              <a:gd name="connsiteX294" fmla="*/ 10429582 w 12205236"/>
              <a:gd name="connsiteY294" fmla="*/ 193244 h 1044430"/>
              <a:gd name="connsiteX295" fmla="*/ 10435751 w 12205236"/>
              <a:gd name="connsiteY295" fmla="*/ 178849 h 1044430"/>
              <a:gd name="connsiteX296" fmla="*/ 10450521 w 12205236"/>
              <a:gd name="connsiteY296" fmla="*/ 160902 h 1044430"/>
              <a:gd name="connsiteX297" fmla="*/ 10481368 w 12205236"/>
              <a:gd name="connsiteY297" fmla="*/ 133233 h 1044430"/>
              <a:gd name="connsiteX298" fmla="*/ 10489406 w 12205236"/>
              <a:gd name="connsiteY298" fmla="*/ 118277 h 1044430"/>
              <a:gd name="connsiteX299" fmla="*/ 10506232 w 12205236"/>
              <a:gd name="connsiteY299" fmla="*/ 95282 h 1044430"/>
              <a:gd name="connsiteX300" fmla="*/ 10529227 w 12205236"/>
              <a:gd name="connsiteY300" fmla="*/ 93039 h 1044430"/>
              <a:gd name="connsiteX301" fmla="*/ 10577460 w 12205236"/>
              <a:gd name="connsiteY301" fmla="*/ 80139 h 1044430"/>
              <a:gd name="connsiteX302" fmla="*/ 10582321 w 12205236"/>
              <a:gd name="connsiteY302" fmla="*/ 68361 h 1044430"/>
              <a:gd name="connsiteX303" fmla="*/ 10581947 w 12205236"/>
              <a:gd name="connsiteY303" fmla="*/ 62005 h 1044430"/>
              <a:gd name="connsiteX304" fmla="*/ 10581572 w 12205236"/>
              <a:gd name="connsiteY304" fmla="*/ 47984 h 1044430"/>
              <a:gd name="connsiteX305" fmla="*/ 10576899 w 12205236"/>
              <a:gd name="connsiteY305" fmla="*/ 34336 h 1044430"/>
              <a:gd name="connsiteX306" fmla="*/ 10572599 w 12205236"/>
              <a:gd name="connsiteY306" fmla="*/ 17137 h 1044430"/>
              <a:gd name="connsiteX307" fmla="*/ 10579329 w 12205236"/>
              <a:gd name="connsiteY307" fmla="*/ 1246 h 1044430"/>
              <a:gd name="connsiteX308" fmla="*/ 10594846 w 12205236"/>
              <a:gd name="connsiteY308" fmla="*/ 6107 h 1044430"/>
              <a:gd name="connsiteX309" fmla="*/ 10632984 w 12205236"/>
              <a:gd name="connsiteY309" fmla="*/ 23867 h 1044430"/>
              <a:gd name="connsiteX310" fmla="*/ 10701595 w 12205236"/>
              <a:gd name="connsiteY310" fmla="*/ 30971 h 1044430"/>
              <a:gd name="connsiteX311" fmla="*/ 10770392 w 12205236"/>
              <a:gd name="connsiteY311" fmla="*/ 33215 h 1044430"/>
              <a:gd name="connsiteX312" fmla="*/ 10898080 w 12205236"/>
              <a:gd name="connsiteY312" fmla="*/ 20689 h 1044430"/>
              <a:gd name="connsiteX313" fmla="*/ 10923878 w 12205236"/>
              <a:gd name="connsiteY313" fmla="*/ 5172 h 1044430"/>
              <a:gd name="connsiteX314" fmla="*/ 10931520 w 12205236"/>
              <a:gd name="connsiteY314" fmla="*/ 265 h 1044430"/>
              <a:gd name="connsiteX0" fmla="*/ 11634616 w 12205236"/>
              <a:gd name="connsiteY0" fmla="*/ 695510 h 1044430"/>
              <a:gd name="connsiteX1" fmla="*/ 11628681 w 12205236"/>
              <a:gd name="connsiteY1" fmla="*/ 699880 h 1044430"/>
              <a:gd name="connsiteX2" fmla="*/ 11627185 w 12205236"/>
              <a:gd name="connsiteY2" fmla="*/ 725492 h 1044430"/>
              <a:gd name="connsiteX3" fmla="*/ 11644384 w 12205236"/>
              <a:gd name="connsiteY3" fmla="*/ 729979 h 1044430"/>
              <a:gd name="connsiteX4" fmla="*/ 11651863 w 12205236"/>
              <a:gd name="connsiteY4" fmla="*/ 730913 h 1044430"/>
              <a:gd name="connsiteX5" fmla="*/ 11663080 w 12205236"/>
              <a:gd name="connsiteY5" fmla="*/ 719883 h 1044430"/>
              <a:gd name="connsiteX6" fmla="*/ 11662519 w 12205236"/>
              <a:gd name="connsiteY6" fmla="*/ 715209 h 1044430"/>
              <a:gd name="connsiteX7" fmla="*/ 11641954 w 12205236"/>
              <a:gd name="connsiteY7" fmla="*/ 696328 h 1044430"/>
              <a:gd name="connsiteX8" fmla="*/ 11634616 w 12205236"/>
              <a:gd name="connsiteY8" fmla="*/ 695510 h 1044430"/>
              <a:gd name="connsiteX9" fmla="*/ 11559135 w 12205236"/>
              <a:gd name="connsiteY9" fmla="*/ 473903 h 1044430"/>
              <a:gd name="connsiteX10" fmla="*/ 11555396 w 12205236"/>
              <a:gd name="connsiteY10" fmla="*/ 476100 h 1044430"/>
              <a:gd name="connsiteX11" fmla="*/ 11542684 w 12205236"/>
              <a:gd name="connsiteY11" fmla="*/ 481895 h 1044430"/>
              <a:gd name="connsiteX12" fmla="*/ 11525110 w 12205236"/>
              <a:gd name="connsiteY12" fmla="*/ 505078 h 1044430"/>
              <a:gd name="connsiteX13" fmla="*/ 11524736 w 12205236"/>
              <a:gd name="connsiteY13" fmla="*/ 515360 h 1044430"/>
              <a:gd name="connsiteX14" fmla="*/ 11519876 w 12205236"/>
              <a:gd name="connsiteY14" fmla="*/ 555928 h 1044430"/>
              <a:gd name="connsiteX15" fmla="*/ 11506976 w 12205236"/>
              <a:gd name="connsiteY15" fmla="*/ 603787 h 1044430"/>
              <a:gd name="connsiteX16" fmla="*/ 11503611 w 12205236"/>
              <a:gd name="connsiteY16" fmla="*/ 628652 h 1044430"/>
              <a:gd name="connsiteX17" fmla="*/ 11498190 w 12205236"/>
              <a:gd name="connsiteY17" fmla="*/ 677072 h 1044430"/>
              <a:gd name="connsiteX18" fmla="*/ 11491646 w 12205236"/>
              <a:gd name="connsiteY18" fmla="*/ 701375 h 1044430"/>
              <a:gd name="connsiteX19" fmla="*/ 11500246 w 12205236"/>
              <a:gd name="connsiteY19" fmla="*/ 714275 h 1044430"/>
              <a:gd name="connsiteX20" fmla="*/ 11579139 w 12205236"/>
              <a:gd name="connsiteY20" fmla="*/ 722314 h 1044430"/>
              <a:gd name="connsiteX21" fmla="*/ 11601573 w 12205236"/>
              <a:gd name="connsiteY21" fmla="*/ 701188 h 1044430"/>
              <a:gd name="connsiteX22" fmla="*/ 11592039 w 12205236"/>
              <a:gd name="connsiteY22" fmla="*/ 685298 h 1044430"/>
              <a:gd name="connsiteX23" fmla="*/ 11574652 w 12205236"/>
              <a:gd name="connsiteY23" fmla="*/ 650525 h 1044430"/>
              <a:gd name="connsiteX24" fmla="*/ 11575400 w 12205236"/>
              <a:gd name="connsiteY24" fmla="*/ 643234 h 1044430"/>
              <a:gd name="connsiteX25" fmla="*/ 11572035 w 12205236"/>
              <a:gd name="connsiteY25" fmla="*/ 635008 h 1044430"/>
              <a:gd name="connsiteX26" fmla="*/ 11560257 w 12205236"/>
              <a:gd name="connsiteY26" fmla="*/ 640990 h 1044430"/>
              <a:gd name="connsiteX27" fmla="*/ 11552218 w 12205236"/>
              <a:gd name="connsiteY27" fmla="*/ 643047 h 1044430"/>
              <a:gd name="connsiteX28" fmla="*/ 11546797 w 12205236"/>
              <a:gd name="connsiteY28" fmla="*/ 630708 h 1044430"/>
              <a:gd name="connsiteX29" fmla="*/ 11548105 w 12205236"/>
              <a:gd name="connsiteY29" fmla="*/ 604535 h 1044430"/>
              <a:gd name="connsiteX30" fmla="*/ 11563248 w 12205236"/>
              <a:gd name="connsiteY30" fmla="*/ 482269 h 1044430"/>
              <a:gd name="connsiteX31" fmla="*/ 11562874 w 12205236"/>
              <a:gd name="connsiteY31" fmla="*/ 474230 h 1044430"/>
              <a:gd name="connsiteX32" fmla="*/ 11559135 w 12205236"/>
              <a:gd name="connsiteY32" fmla="*/ 473903 h 1044430"/>
              <a:gd name="connsiteX33" fmla="*/ 11566614 w 12205236"/>
              <a:gd name="connsiteY33" fmla="*/ 432915 h 1044430"/>
              <a:gd name="connsiteX34" fmla="*/ 11534832 w 12205236"/>
              <a:gd name="connsiteY34" fmla="*/ 477783 h 1044430"/>
              <a:gd name="connsiteX35" fmla="*/ 11566614 w 12205236"/>
              <a:gd name="connsiteY35" fmla="*/ 432915 h 1044430"/>
              <a:gd name="connsiteX36" fmla="*/ 11397236 w 12205236"/>
              <a:gd name="connsiteY36" fmla="*/ 427493 h 1044430"/>
              <a:gd name="connsiteX37" fmla="*/ 11415558 w 12205236"/>
              <a:gd name="connsiteY37" fmla="*/ 452544 h 1044430"/>
              <a:gd name="connsiteX38" fmla="*/ 11502676 w 12205236"/>
              <a:gd name="connsiteY38" fmla="*/ 486756 h 1044430"/>
              <a:gd name="connsiteX39" fmla="*/ 11513333 w 12205236"/>
              <a:gd name="connsiteY39" fmla="*/ 482269 h 1044430"/>
              <a:gd name="connsiteX40" fmla="*/ 11520063 w 12205236"/>
              <a:gd name="connsiteY40" fmla="*/ 459835 h 1044430"/>
              <a:gd name="connsiteX41" fmla="*/ 11397236 w 12205236"/>
              <a:gd name="connsiteY41" fmla="*/ 427493 h 1044430"/>
              <a:gd name="connsiteX42" fmla="*/ 10946687 w 12205236"/>
              <a:gd name="connsiteY42" fmla="*/ 423941 h 1044430"/>
              <a:gd name="connsiteX43" fmla="*/ 10942386 w 12205236"/>
              <a:gd name="connsiteY43" fmla="*/ 428241 h 1044430"/>
              <a:gd name="connsiteX44" fmla="*/ 10897893 w 12205236"/>
              <a:gd name="connsiteY44" fmla="*/ 500778 h 1044430"/>
              <a:gd name="connsiteX45" fmla="*/ 10888732 w 12205236"/>
              <a:gd name="connsiteY45" fmla="*/ 530876 h 1044430"/>
              <a:gd name="connsiteX46" fmla="*/ 10876394 w 12205236"/>
              <a:gd name="connsiteY46" fmla="*/ 565275 h 1044430"/>
              <a:gd name="connsiteX47" fmla="*/ 10840686 w 12205236"/>
              <a:gd name="connsiteY47" fmla="*/ 659311 h 1044430"/>
              <a:gd name="connsiteX48" fmla="*/ 10840312 w 12205236"/>
              <a:gd name="connsiteY48" fmla="*/ 679689 h 1044430"/>
              <a:gd name="connsiteX49" fmla="*/ 10848164 w 12205236"/>
              <a:gd name="connsiteY49" fmla="*/ 687167 h 1044430"/>
              <a:gd name="connsiteX50" fmla="*/ 10866859 w 12205236"/>
              <a:gd name="connsiteY50" fmla="*/ 686606 h 1044430"/>
              <a:gd name="connsiteX51" fmla="*/ 11009689 w 12205236"/>
              <a:gd name="connsiteY51" fmla="*/ 686606 h 1044430"/>
              <a:gd name="connsiteX52" fmla="*/ 11048948 w 12205236"/>
              <a:gd name="connsiteY52" fmla="*/ 686980 h 1044430"/>
              <a:gd name="connsiteX53" fmla="*/ 11054931 w 12205236"/>
              <a:gd name="connsiteY53" fmla="*/ 681559 h 1044430"/>
              <a:gd name="connsiteX54" fmla="*/ 10998846 w 12205236"/>
              <a:gd name="connsiteY54" fmla="*/ 577240 h 1044430"/>
              <a:gd name="connsiteX55" fmla="*/ 10985572 w 12205236"/>
              <a:gd name="connsiteY55" fmla="*/ 545459 h 1044430"/>
              <a:gd name="connsiteX56" fmla="*/ 10981272 w 12205236"/>
              <a:gd name="connsiteY56" fmla="*/ 514051 h 1044430"/>
              <a:gd name="connsiteX57" fmla="*/ 10950238 w 12205236"/>
              <a:gd name="connsiteY57" fmla="*/ 428989 h 1044430"/>
              <a:gd name="connsiteX58" fmla="*/ 10946687 w 12205236"/>
              <a:gd name="connsiteY58" fmla="*/ 423941 h 1044430"/>
              <a:gd name="connsiteX59" fmla="*/ 11552779 w 12205236"/>
              <a:gd name="connsiteY59" fmla="*/ 389729 h 1044430"/>
              <a:gd name="connsiteX60" fmla="*/ 11548853 w 12205236"/>
              <a:gd name="connsiteY60" fmla="*/ 393468 h 1044430"/>
              <a:gd name="connsiteX61" fmla="*/ 11541375 w 12205236"/>
              <a:gd name="connsiteY61" fmla="*/ 436654 h 1044430"/>
              <a:gd name="connsiteX62" fmla="*/ 11544180 w 12205236"/>
              <a:gd name="connsiteY62" fmla="*/ 440579 h 1044430"/>
              <a:gd name="connsiteX63" fmla="*/ 11569604 w 12205236"/>
              <a:gd name="connsiteY63" fmla="*/ 410854 h 1044430"/>
              <a:gd name="connsiteX64" fmla="*/ 11552779 w 12205236"/>
              <a:gd name="connsiteY64" fmla="*/ 389729 h 1044430"/>
              <a:gd name="connsiteX65" fmla="*/ 10553296 w 12205236"/>
              <a:gd name="connsiteY65" fmla="*/ 389238 h 1044430"/>
              <a:gd name="connsiteX66" fmla="*/ 10546613 w 12205236"/>
              <a:gd name="connsiteY66" fmla="*/ 392159 h 1044430"/>
              <a:gd name="connsiteX67" fmla="*/ 10495015 w 12205236"/>
              <a:gd name="connsiteY67" fmla="*/ 432540 h 1044430"/>
              <a:gd name="connsiteX68" fmla="*/ 10419487 w 12205236"/>
              <a:gd name="connsiteY68" fmla="*/ 513677 h 1044430"/>
              <a:gd name="connsiteX69" fmla="*/ 10408831 w 12205236"/>
              <a:gd name="connsiteY69" fmla="*/ 548824 h 1044430"/>
              <a:gd name="connsiteX70" fmla="*/ 10406027 w 12205236"/>
              <a:gd name="connsiteY70" fmla="*/ 564341 h 1044430"/>
              <a:gd name="connsiteX71" fmla="*/ 10395183 w 12205236"/>
              <a:gd name="connsiteY71" fmla="*/ 656881 h 1044430"/>
              <a:gd name="connsiteX72" fmla="*/ 10400605 w 12205236"/>
              <a:gd name="connsiteY72" fmla="*/ 701375 h 1044430"/>
              <a:gd name="connsiteX73" fmla="*/ 10411448 w 12205236"/>
              <a:gd name="connsiteY73" fmla="*/ 710910 h 1044430"/>
              <a:gd name="connsiteX74" fmla="*/ 10487911 w 12205236"/>
              <a:gd name="connsiteY74" fmla="*/ 705488 h 1044430"/>
              <a:gd name="connsiteX75" fmla="*/ 10681778 w 12205236"/>
              <a:gd name="connsiteY75" fmla="*/ 693336 h 1044430"/>
              <a:gd name="connsiteX76" fmla="*/ 10697669 w 12205236"/>
              <a:gd name="connsiteY76" fmla="*/ 681933 h 1044430"/>
              <a:gd name="connsiteX77" fmla="*/ 10679348 w 12205236"/>
              <a:gd name="connsiteY77" fmla="*/ 672585 h 1044430"/>
              <a:gd name="connsiteX78" fmla="*/ 10589238 w 12205236"/>
              <a:gd name="connsiteY78" fmla="*/ 551067 h 1044430"/>
              <a:gd name="connsiteX79" fmla="*/ 10563812 w 12205236"/>
              <a:gd name="connsiteY79" fmla="*/ 480213 h 1044430"/>
              <a:gd name="connsiteX80" fmla="*/ 10556895 w 12205236"/>
              <a:gd name="connsiteY80" fmla="*/ 395711 h 1044430"/>
              <a:gd name="connsiteX81" fmla="*/ 10553296 w 12205236"/>
              <a:gd name="connsiteY81" fmla="*/ 389238 h 1044430"/>
              <a:gd name="connsiteX82" fmla="*/ 10641210 w 12205236"/>
              <a:gd name="connsiteY82" fmla="*/ 347478 h 1044430"/>
              <a:gd name="connsiteX83" fmla="*/ 10632984 w 12205236"/>
              <a:gd name="connsiteY83" fmla="*/ 351404 h 1044430"/>
              <a:gd name="connsiteX84" fmla="*/ 10627562 w 12205236"/>
              <a:gd name="connsiteY84" fmla="*/ 370847 h 1044430"/>
              <a:gd name="connsiteX85" fmla="*/ 10624197 w 12205236"/>
              <a:gd name="connsiteY85" fmla="*/ 384494 h 1044430"/>
              <a:gd name="connsiteX86" fmla="*/ 10619897 w 12205236"/>
              <a:gd name="connsiteY86" fmla="*/ 408237 h 1044430"/>
              <a:gd name="connsiteX87" fmla="*/ 10618402 w 12205236"/>
              <a:gd name="connsiteY87" fmla="*/ 416276 h 1044430"/>
              <a:gd name="connsiteX88" fmla="*/ 10614850 w 12205236"/>
              <a:gd name="connsiteY88" fmla="*/ 491617 h 1044430"/>
              <a:gd name="connsiteX89" fmla="*/ 10628684 w 12205236"/>
              <a:gd name="connsiteY89" fmla="*/ 528446 h 1044430"/>
              <a:gd name="connsiteX90" fmla="*/ 10636349 w 12205236"/>
              <a:gd name="connsiteY90" fmla="*/ 543215 h 1044430"/>
              <a:gd name="connsiteX91" fmla="*/ 10660466 w 12205236"/>
              <a:gd name="connsiteY91" fmla="*/ 592383 h 1044430"/>
              <a:gd name="connsiteX92" fmla="*/ 10713372 w 12205236"/>
              <a:gd name="connsiteY92" fmla="*/ 648842 h 1044430"/>
              <a:gd name="connsiteX93" fmla="*/ 10729824 w 12205236"/>
              <a:gd name="connsiteY93" fmla="*/ 672024 h 1044430"/>
              <a:gd name="connsiteX94" fmla="*/ 10734685 w 12205236"/>
              <a:gd name="connsiteY94" fmla="*/ 678567 h 1044430"/>
              <a:gd name="connsiteX95" fmla="*/ 10779366 w 12205236"/>
              <a:gd name="connsiteY95" fmla="*/ 690719 h 1044430"/>
              <a:gd name="connsiteX96" fmla="*/ 10807409 w 12205236"/>
              <a:gd name="connsiteY96" fmla="*/ 669781 h 1044430"/>
              <a:gd name="connsiteX97" fmla="*/ 10813204 w 12205236"/>
              <a:gd name="connsiteY97" fmla="*/ 655012 h 1044430"/>
              <a:gd name="connsiteX98" fmla="*/ 10833956 w 12205236"/>
              <a:gd name="connsiteY98" fmla="*/ 531811 h 1044430"/>
              <a:gd name="connsiteX99" fmla="*/ 10842742 w 12205236"/>
              <a:gd name="connsiteY99" fmla="*/ 502086 h 1044430"/>
              <a:gd name="connsiteX100" fmla="*/ 10859754 w 12205236"/>
              <a:gd name="connsiteY100" fmla="*/ 474604 h 1044430"/>
              <a:gd name="connsiteX101" fmla="*/ 10892658 w 12205236"/>
              <a:gd name="connsiteY101" fmla="*/ 368790 h 1044430"/>
              <a:gd name="connsiteX102" fmla="*/ 10885180 w 12205236"/>
              <a:gd name="connsiteY102" fmla="*/ 362621 h 1044430"/>
              <a:gd name="connsiteX103" fmla="*/ 10836199 w 12205236"/>
              <a:gd name="connsiteY103" fmla="*/ 374025 h 1044430"/>
              <a:gd name="connsiteX104" fmla="*/ 10791518 w 12205236"/>
              <a:gd name="connsiteY104" fmla="*/ 379634 h 1044430"/>
              <a:gd name="connsiteX105" fmla="*/ 10745154 w 12205236"/>
              <a:gd name="connsiteY105" fmla="*/ 377016 h 1044430"/>
              <a:gd name="connsiteX106" fmla="*/ 10727020 w 12205236"/>
              <a:gd name="connsiteY106" fmla="*/ 374586 h 1044430"/>
              <a:gd name="connsiteX107" fmla="*/ 10711503 w 12205236"/>
              <a:gd name="connsiteY107" fmla="*/ 371408 h 1044430"/>
              <a:gd name="connsiteX108" fmla="*/ 10693369 w 12205236"/>
              <a:gd name="connsiteY108" fmla="*/ 367108 h 1044430"/>
              <a:gd name="connsiteX109" fmla="*/ 10653735 w 12205236"/>
              <a:gd name="connsiteY109" fmla="*/ 352713 h 1044430"/>
              <a:gd name="connsiteX110" fmla="*/ 10641210 w 12205236"/>
              <a:gd name="connsiteY110" fmla="*/ 347478 h 1044430"/>
              <a:gd name="connsiteX111" fmla="*/ 10369758 w 12205236"/>
              <a:gd name="connsiteY111" fmla="*/ 338879 h 1044430"/>
              <a:gd name="connsiteX112" fmla="*/ 10362654 w 12205236"/>
              <a:gd name="connsiteY112" fmla="*/ 357948 h 1044430"/>
              <a:gd name="connsiteX113" fmla="*/ 10364898 w 12205236"/>
              <a:gd name="connsiteY113" fmla="*/ 358695 h 1044430"/>
              <a:gd name="connsiteX114" fmla="*/ 10369758 w 12205236"/>
              <a:gd name="connsiteY114" fmla="*/ 338879 h 1044430"/>
              <a:gd name="connsiteX115" fmla="*/ 11346424 w 12205236"/>
              <a:gd name="connsiteY115" fmla="*/ 288619 h 1044430"/>
              <a:gd name="connsiteX116" fmla="*/ 11350474 w 12205236"/>
              <a:gd name="connsiteY116" fmla="*/ 306943 h 1044430"/>
              <a:gd name="connsiteX117" fmla="*/ 11351060 w 12205236"/>
              <a:gd name="connsiteY117" fmla="*/ 322053 h 1044430"/>
              <a:gd name="connsiteX118" fmla="*/ 11346424 w 12205236"/>
              <a:gd name="connsiteY118" fmla="*/ 288619 h 1044430"/>
              <a:gd name="connsiteX119" fmla="*/ 11349751 w 12205236"/>
              <a:gd name="connsiteY119" fmla="*/ 159406 h 1044430"/>
              <a:gd name="connsiteX120" fmla="*/ 11338160 w 12205236"/>
              <a:gd name="connsiteY120" fmla="*/ 178288 h 1044430"/>
              <a:gd name="connsiteX121" fmla="*/ 11336104 w 12205236"/>
              <a:gd name="connsiteY121" fmla="*/ 214183 h 1044430"/>
              <a:gd name="connsiteX122" fmla="*/ 11346424 w 12205236"/>
              <a:gd name="connsiteY122" fmla="*/ 288619 h 1044430"/>
              <a:gd name="connsiteX123" fmla="*/ 11329934 w 12205236"/>
              <a:gd name="connsiteY123" fmla="*/ 213996 h 1044430"/>
              <a:gd name="connsiteX124" fmla="*/ 11331617 w 12205236"/>
              <a:gd name="connsiteY124" fmla="*/ 176232 h 1044430"/>
              <a:gd name="connsiteX125" fmla="*/ 11330682 w 12205236"/>
              <a:gd name="connsiteY125" fmla="*/ 166697 h 1044430"/>
              <a:gd name="connsiteX126" fmla="*/ 11320587 w 12205236"/>
              <a:gd name="connsiteY126" fmla="*/ 169315 h 1044430"/>
              <a:gd name="connsiteX127" fmla="*/ 11315166 w 12205236"/>
              <a:gd name="connsiteY127" fmla="*/ 172680 h 1044430"/>
              <a:gd name="connsiteX128" fmla="*/ 11277776 w 12205236"/>
              <a:gd name="connsiteY128" fmla="*/ 204461 h 1044430"/>
              <a:gd name="connsiteX129" fmla="*/ 11265436 w 12205236"/>
              <a:gd name="connsiteY129" fmla="*/ 217174 h 1044430"/>
              <a:gd name="connsiteX130" fmla="*/ 11199630 w 12205236"/>
              <a:gd name="connsiteY130" fmla="*/ 287467 h 1044430"/>
              <a:gd name="connsiteX131" fmla="*/ 11051004 w 12205236"/>
              <a:gd name="connsiteY131" fmla="*/ 311958 h 1044430"/>
              <a:gd name="connsiteX132" fmla="*/ 11045770 w 12205236"/>
              <a:gd name="connsiteY132" fmla="*/ 310088 h 1044430"/>
              <a:gd name="connsiteX133" fmla="*/ 11027636 w 12205236"/>
              <a:gd name="connsiteY133" fmla="*/ 345983 h 1044430"/>
              <a:gd name="connsiteX134" fmla="*/ 11014175 w 12205236"/>
              <a:gd name="connsiteY134" fmla="*/ 376643 h 1044430"/>
              <a:gd name="connsiteX135" fmla="*/ 11019036 w 12205236"/>
              <a:gd name="connsiteY135" fmla="*/ 430484 h 1044430"/>
              <a:gd name="connsiteX136" fmla="*/ 11019036 w 12205236"/>
              <a:gd name="connsiteY136" fmla="*/ 430671 h 1044430"/>
              <a:gd name="connsiteX137" fmla="*/ 11019784 w 12205236"/>
              <a:gd name="connsiteY137" fmla="*/ 435158 h 1044430"/>
              <a:gd name="connsiteX138" fmla="*/ 11028197 w 12205236"/>
              <a:gd name="connsiteY138" fmla="*/ 513490 h 1044430"/>
              <a:gd name="connsiteX139" fmla="*/ 11049322 w 12205236"/>
              <a:gd name="connsiteY139" fmla="*/ 556676 h 1044430"/>
              <a:gd name="connsiteX140" fmla="*/ 11049883 w 12205236"/>
              <a:gd name="connsiteY140" fmla="*/ 566023 h 1044430"/>
              <a:gd name="connsiteX141" fmla="*/ 11085590 w 12205236"/>
              <a:gd name="connsiteY141" fmla="*/ 679128 h 1044430"/>
              <a:gd name="connsiteX142" fmla="*/ 11104472 w 12205236"/>
              <a:gd name="connsiteY142" fmla="*/ 689971 h 1044430"/>
              <a:gd name="connsiteX143" fmla="*/ 11317035 w 12205236"/>
              <a:gd name="connsiteY143" fmla="*/ 699880 h 1044430"/>
              <a:gd name="connsiteX144" fmla="*/ 11460986 w 12205236"/>
              <a:gd name="connsiteY144" fmla="*/ 711097 h 1044430"/>
              <a:gd name="connsiteX145" fmla="*/ 11472764 w 12205236"/>
              <a:gd name="connsiteY145" fmla="*/ 703993 h 1044430"/>
              <a:gd name="connsiteX146" fmla="*/ 11480056 w 12205236"/>
              <a:gd name="connsiteY146" fmla="*/ 653703 h 1044430"/>
              <a:gd name="connsiteX147" fmla="*/ 11491272 w 12205236"/>
              <a:gd name="connsiteY147" fmla="*/ 594066 h 1044430"/>
              <a:gd name="connsiteX148" fmla="*/ 11500620 w 12205236"/>
              <a:gd name="connsiteY148" fmla="*/ 565649 h 1044430"/>
              <a:gd name="connsiteX149" fmla="*/ 11508659 w 12205236"/>
              <a:gd name="connsiteY149" fmla="*/ 503582 h 1044430"/>
              <a:gd name="connsiteX150" fmla="*/ 11499124 w 12205236"/>
              <a:gd name="connsiteY150" fmla="*/ 492925 h 1044430"/>
              <a:gd name="connsiteX151" fmla="*/ 11412193 w 12205236"/>
              <a:gd name="connsiteY151" fmla="*/ 457405 h 1044430"/>
              <a:gd name="connsiteX152" fmla="*/ 11392189 w 12205236"/>
              <a:gd name="connsiteY152" fmla="*/ 434036 h 1044430"/>
              <a:gd name="connsiteX153" fmla="*/ 11392002 w 12205236"/>
              <a:gd name="connsiteY153" fmla="*/ 434223 h 1044430"/>
              <a:gd name="connsiteX154" fmla="*/ 11380785 w 12205236"/>
              <a:gd name="connsiteY154" fmla="*/ 413845 h 1044430"/>
              <a:gd name="connsiteX155" fmla="*/ 11366950 w 12205236"/>
              <a:gd name="connsiteY155" fmla="*/ 381503 h 1044430"/>
              <a:gd name="connsiteX156" fmla="*/ 11350474 w 12205236"/>
              <a:gd name="connsiteY156" fmla="*/ 306943 h 1044430"/>
              <a:gd name="connsiteX157" fmla="*/ 11346947 w 12205236"/>
              <a:gd name="connsiteY157" fmla="*/ 216052 h 1044430"/>
              <a:gd name="connsiteX158" fmla="*/ 11352369 w 12205236"/>
              <a:gd name="connsiteY158" fmla="*/ 178475 h 1044430"/>
              <a:gd name="connsiteX159" fmla="*/ 11354986 w 12205236"/>
              <a:gd name="connsiteY159" fmla="*/ 164828 h 1044430"/>
              <a:gd name="connsiteX160" fmla="*/ 11349751 w 12205236"/>
              <a:gd name="connsiteY160" fmla="*/ 159406 h 1044430"/>
              <a:gd name="connsiteX161" fmla="*/ 10931520 w 12205236"/>
              <a:gd name="connsiteY161" fmla="*/ 265 h 1044430"/>
              <a:gd name="connsiteX162" fmla="*/ 10940144 w 12205236"/>
              <a:gd name="connsiteY162" fmla="*/ 2929 h 1044430"/>
              <a:gd name="connsiteX163" fmla="*/ 10943321 w 12205236"/>
              <a:gd name="connsiteY163" fmla="*/ 6668 h 1044430"/>
              <a:gd name="connsiteX164" fmla="*/ 10943695 w 12205236"/>
              <a:gd name="connsiteY164" fmla="*/ 30224 h 1044430"/>
              <a:gd name="connsiteX165" fmla="*/ 10937526 w 12205236"/>
              <a:gd name="connsiteY165" fmla="*/ 48731 h 1044430"/>
              <a:gd name="connsiteX166" fmla="*/ 10936218 w 12205236"/>
              <a:gd name="connsiteY166" fmla="*/ 54901 h 1044430"/>
              <a:gd name="connsiteX167" fmla="*/ 10930983 w 12205236"/>
              <a:gd name="connsiteY167" fmla="*/ 47797 h 1044430"/>
              <a:gd name="connsiteX168" fmla="*/ 10930422 w 12205236"/>
              <a:gd name="connsiteY168" fmla="*/ 68175 h 1044430"/>
              <a:gd name="connsiteX169" fmla="*/ 10937713 w 12205236"/>
              <a:gd name="connsiteY169" fmla="*/ 79765 h 1044430"/>
              <a:gd name="connsiteX170" fmla="*/ 10973794 w 12205236"/>
              <a:gd name="connsiteY170" fmla="*/ 105751 h 1044430"/>
              <a:gd name="connsiteX171" fmla="*/ 10977346 w 12205236"/>
              <a:gd name="connsiteY171" fmla="*/ 109864 h 1044430"/>
              <a:gd name="connsiteX172" fmla="*/ 11013802 w 12205236"/>
              <a:gd name="connsiteY172" fmla="*/ 137159 h 1044430"/>
              <a:gd name="connsiteX173" fmla="*/ 11039975 w 12205236"/>
              <a:gd name="connsiteY173" fmla="*/ 163145 h 1044430"/>
              <a:gd name="connsiteX174" fmla="*/ 11087834 w 12205236"/>
              <a:gd name="connsiteY174" fmla="*/ 197731 h 1044430"/>
              <a:gd name="connsiteX175" fmla="*/ 11181870 w 12205236"/>
              <a:gd name="connsiteY175" fmla="*/ 189131 h 1044430"/>
              <a:gd name="connsiteX176" fmla="*/ 11210660 w 12205236"/>
              <a:gd name="connsiteY176" fmla="*/ 156041 h 1044430"/>
              <a:gd name="connsiteX177" fmla="*/ 11217204 w 12205236"/>
              <a:gd name="connsiteY177" fmla="*/ 145011 h 1044430"/>
              <a:gd name="connsiteX178" fmla="*/ 11235712 w 12205236"/>
              <a:gd name="connsiteY178" fmla="*/ 107621 h 1044430"/>
              <a:gd name="connsiteX179" fmla="*/ 11240946 w 12205236"/>
              <a:gd name="connsiteY179" fmla="*/ 77335 h 1044430"/>
              <a:gd name="connsiteX180" fmla="*/ 11252911 w 12205236"/>
              <a:gd name="connsiteY180" fmla="*/ 63875 h 1044430"/>
              <a:gd name="connsiteX181" fmla="*/ 11248798 w 12205236"/>
              <a:gd name="connsiteY181" fmla="*/ 58827 h 1044430"/>
              <a:gd name="connsiteX182" fmla="*/ 11254220 w 12205236"/>
              <a:gd name="connsiteY182" fmla="*/ 58453 h 1044430"/>
              <a:gd name="connsiteX183" fmla="*/ 11256650 w 12205236"/>
              <a:gd name="connsiteY183" fmla="*/ 60136 h 1044430"/>
              <a:gd name="connsiteX184" fmla="*/ 11279458 w 12205236"/>
              <a:gd name="connsiteY184" fmla="*/ 63501 h 1044430"/>
              <a:gd name="connsiteX185" fmla="*/ 11317035 w 12205236"/>
              <a:gd name="connsiteY185" fmla="*/ 66305 h 1044430"/>
              <a:gd name="connsiteX186" fmla="*/ 11329186 w 12205236"/>
              <a:gd name="connsiteY186" fmla="*/ 70605 h 1044430"/>
              <a:gd name="connsiteX187" fmla="*/ 11336665 w 12205236"/>
              <a:gd name="connsiteY187" fmla="*/ 72848 h 1044430"/>
              <a:gd name="connsiteX188" fmla="*/ 11374428 w 12205236"/>
              <a:gd name="connsiteY188" fmla="*/ 73222 h 1044430"/>
              <a:gd name="connsiteX189" fmla="*/ 11397236 w 12205236"/>
              <a:gd name="connsiteY189" fmla="*/ 74157 h 1044430"/>
              <a:gd name="connsiteX190" fmla="*/ 11411632 w 12205236"/>
              <a:gd name="connsiteY190" fmla="*/ 80887 h 1044430"/>
              <a:gd name="connsiteX191" fmla="*/ 11431822 w 12205236"/>
              <a:gd name="connsiteY191" fmla="*/ 116595 h 1044430"/>
              <a:gd name="connsiteX192" fmla="*/ 11428457 w 12205236"/>
              <a:gd name="connsiteY192" fmla="*/ 136037 h 1044430"/>
              <a:gd name="connsiteX193" fmla="*/ 11425092 w 12205236"/>
              <a:gd name="connsiteY193" fmla="*/ 135103 h 1044430"/>
              <a:gd name="connsiteX194" fmla="*/ 11421353 w 12205236"/>
              <a:gd name="connsiteY194" fmla="*/ 139029 h 1044430"/>
              <a:gd name="connsiteX195" fmla="*/ 11401350 w 12205236"/>
              <a:gd name="connsiteY195" fmla="*/ 152489 h 1044430"/>
              <a:gd name="connsiteX196" fmla="*/ 11380224 w 12205236"/>
              <a:gd name="connsiteY196" fmla="*/ 155293 h 1044430"/>
              <a:gd name="connsiteX197" fmla="*/ 11358912 w 12205236"/>
              <a:gd name="connsiteY197" fmla="*/ 174549 h 1044430"/>
              <a:gd name="connsiteX198" fmla="*/ 11358164 w 12205236"/>
              <a:gd name="connsiteY198" fmla="*/ 181840 h 1044430"/>
              <a:gd name="connsiteX199" fmla="*/ 11352742 w 12205236"/>
              <a:gd name="connsiteY199" fmla="*/ 221100 h 1044430"/>
              <a:gd name="connsiteX200" fmla="*/ 11351995 w 12205236"/>
              <a:gd name="connsiteY200" fmla="*/ 256620 h 1044430"/>
              <a:gd name="connsiteX201" fmla="*/ 11363399 w 12205236"/>
              <a:gd name="connsiteY201" fmla="*/ 347104 h 1044430"/>
              <a:gd name="connsiteX202" fmla="*/ 11399854 w 12205236"/>
              <a:gd name="connsiteY202" fmla="*/ 420389 h 1044430"/>
              <a:gd name="connsiteX203" fmla="*/ 11514454 w 12205236"/>
              <a:gd name="connsiteY203" fmla="*/ 454975 h 1044430"/>
              <a:gd name="connsiteX204" fmla="*/ 11525298 w 12205236"/>
              <a:gd name="connsiteY204" fmla="*/ 443758 h 1044430"/>
              <a:gd name="connsiteX205" fmla="*/ 11537449 w 12205236"/>
              <a:gd name="connsiteY205" fmla="*/ 387299 h 1044430"/>
              <a:gd name="connsiteX206" fmla="*/ 11538010 w 12205236"/>
              <a:gd name="connsiteY206" fmla="*/ 373464 h 1044430"/>
              <a:gd name="connsiteX207" fmla="*/ 11532402 w 12205236"/>
              <a:gd name="connsiteY207" fmla="*/ 322614 h 1044430"/>
              <a:gd name="connsiteX208" fmla="*/ 11533150 w 12205236"/>
              <a:gd name="connsiteY208" fmla="*/ 320184 h 1044430"/>
              <a:gd name="connsiteX209" fmla="*/ 11534271 w 12205236"/>
              <a:gd name="connsiteY209" fmla="*/ 314949 h 1044430"/>
              <a:gd name="connsiteX210" fmla="*/ 11551844 w 12205236"/>
              <a:gd name="connsiteY210" fmla="*/ 281298 h 1044430"/>
              <a:gd name="connsiteX211" fmla="*/ 11568109 w 12205236"/>
              <a:gd name="connsiteY211" fmla="*/ 272137 h 1044430"/>
              <a:gd name="connsiteX212" fmla="*/ 11574465 w 12205236"/>
              <a:gd name="connsiteY212" fmla="*/ 255873 h 1044430"/>
              <a:gd name="connsiteX213" fmla="*/ 11576709 w 12205236"/>
              <a:gd name="connsiteY213" fmla="*/ 255312 h 1044430"/>
              <a:gd name="connsiteX214" fmla="*/ 11578765 w 12205236"/>
              <a:gd name="connsiteY214" fmla="*/ 239608 h 1044430"/>
              <a:gd name="connsiteX215" fmla="*/ 11575587 w 12205236"/>
              <a:gd name="connsiteY215" fmla="*/ 231756 h 1044430"/>
              <a:gd name="connsiteX216" fmla="*/ 11567735 w 12205236"/>
              <a:gd name="connsiteY216" fmla="*/ 236430 h 1044430"/>
              <a:gd name="connsiteX217" fmla="*/ 11562688 w 12205236"/>
              <a:gd name="connsiteY217" fmla="*/ 238486 h 1044430"/>
              <a:gd name="connsiteX218" fmla="*/ 11563248 w 12205236"/>
              <a:gd name="connsiteY218" fmla="*/ 208948 h 1044430"/>
              <a:gd name="connsiteX219" fmla="*/ 11576522 w 12205236"/>
              <a:gd name="connsiteY219" fmla="*/ 198666 h 1044430"/>
              <a:gd name="connsiteX220" fmla="*/ 11578952 w 12205236"/>
              <a:gd name="connsiteY220" fmla="*/ 186140 h 1044430"/>
              <a:gd name="connsiteX221" fmla="*/ 11571100 w 12205236"/>
              <a:gd name="connsiteY221" fmla="*/ 171184 h 1044430"/>
              <a:gd name="connsiteX222" fmla="*/ 11574465 w 12205236"/>
              <a:gd name="connsiteY222" fmla="*/ 153050 h 1044430"/>
              <a:gd name="connsiteX223" fmla="*/ 11578578 w 12205236"/>
              <a:gd name="connsiteY223" fmla="*/ 129868 h 1044430"/>
              <a:gd name="connsiteX224" fmla="*/ 11575400 w 12205236"/>
              <a:gd name="connsiteY224" fmla="*/ 124073 h 1044430"/>
              <a:gd name="connsiteX225" fmla="*/ 11572409 w 12205236"/>
              <a:gd name="connsiteY225" fmla="*/ 124073 h 1044430"/>
              <a:gd name="connsiteX226" fmla="*/ 11572409 w 12205236"/>
              <a:gd name="connsiteY226" fmla="*/ 122390 h 1044430"/>
              <a:gd name="connsiteX227" fmla="*/ 11582878 w 12205236"/>
              <a:gd name="connsiteY227" fmla="*/ 105004 h 1044430"/>
              <a:gd name="connsiteX228" fmla="*/ 11595591 w 12205236"/>
              <a:gd name="connsiteY228" fmla="*/ 97339 h 1044430"/>
              <a:gd name="connsiteX229" fmla="*/ 11666258 w 12205236"/>
              <a:gd name="connsiteY229" fmla="*/ 134916 h 1044430"/>
              <a:gd name="connsiteX230" fmla="*/ 11667754 w 12205236"/>
              <a:gd name="connsiteY230" fmla="*/ 137159 h 1044430"/>
              <a:gd name="connsiteX231" fmla="*/ 11668875 w 12205236"/>
              <a:gd name="connsiteY231" fmla="*/ 163893 h 1044430"/>
              <a:gd name="connsiteX232" fmla="*/ 11675231 w 12205236"/>
              <a:gd name="connsiteY232" fmla="*/ 182588 h 1044430"/>
              <a:gd name="connsiteX233" fmla="*/ 11694861 w 12205236"/>
              <a:gd name="connsiteY233" fmla="*/ 195114 h 1044430"/>
              <a:gd name="connsiteX234" fmla="*/ 11716174 w 12205236"/>
              <a:gd name="connsiteY234" fmla="*/ 226334 h 1044430"/>
              <a:gd name="connsiteX235" fmla="*/ 11733747 w 12205236"/>
              <a:gd name="connsiteY235" fmla="*/ 283167 h 1044430"/>
              <a:gd name="connsiteX236" fmla="*/ 11737673 w 12205236"/>
              <a:gd name="connsiteY236" fmla="*/ 337383 h 1044430"/>
              <a:gd name="connsiteX237" fmla="*/ 11735804 w 12205236"/>
              <a:gd name="connsiteY237" fmla="*/ 409172 h 1044430"/>
              <a:gd name="connsiteX238" fmla="*/ 11742534 w 12205236"/>
              <a:gd name="connsiteY238" fmla="*/ 502273 h 1044430"/>
              <a:gd name="connsiteX239" fmla="*/ 11749451 w 12205236"/>
              <a:gd name="connsiteY239" fmla="*/ 573875 h 1044430"/>
              <a:gd name="connsiteX240" fmla="*/ 11743094 w 12205236"/>
              <a:gd name="connsiteY240" fmla="*/ 614069 h 1044430"/>
              <a:gd name="connsiteX241" fmla="*/ 11740477 w 12205236"/>
              <a:gd name="connsiteY241" fmla="*/ 624539 h 1044430"/>
              <a:gd name="connsiteX242" fmla="*/ 11732625 w 12205236"/>
              <a:gd name="connsiteY242" fmla="*/ 663798 h 1044430"/>
              <a:gd name="connsiteX243" fmla="*/ 11729634 w 12205236"/>
              <a:gd name="connsiteY243" fmla="*/ 674080 h 1044430"/>
              <a:gd name="connsiteX244" fmla="*/ 11712248 w 12205236"/>
              <a:gd name="connsiteY244" fmla="*/ 697823 h 1044430"/>
              <a:gd name="connsiteX245" fmla="*/ 11700283 w 12205236"/>
              <a:gd name="connsiteY245" fmla="*/ 726240 h 1044430"/>
              <a:gd name="connsiteX246" fmla="*/ 11704957 w 12205236"/>
              <a:gd name="connsiteY246" fmla="*/ 730353 h 1044430"/>
              <a:gd name="connsiteX247" fmla="*/ 11717330 w 12205236"/>
              <a:gd name="connsiteY247" fmla="*/ 732929 h 1044430"/>
              <a:gd name="connsiteX248" fmla="*/ 12192000 w 12205236"/>
              <a:gd name="connsiteY248" fmla="*/ 732929 h 1044430"/>
              <a:gd name="connsiteX249" fmla="*/ 12192000 w 12205236"/>
              <a:gd name="connsiteY249" fmla="*/ 825550 h 1044430"/>
              <a:gd name="connsiteX250" fmla="*/ 12205236 w 12205236"/>
              <a:gd name="connsiteY250" fmla="*/ 832802 h 1044430"/>
              <a:gd name="connsiteX251" fmla="*/ 12204487 w 12205236"/>
              <a:gd name="connsiteY251" fmla="*/ 1036765 h 1044430"/>
              <a:gd name="connsiteX252" fmla="*/ 12196822 w 12205236"/>
              <a:gd name="connsiteY252" fmla="*/ 1044430 h 1044430"/>
              <a:gd name="connsiteX253" fmla="*/ 10934909 w 12205236"/>
              <a:gd name="connsiteY253" fmla="*/ 1044243 h 1044430"/>
              <a:gd name="connsiteX254" fmla="*/ 8623269 w 12205236"/>
              <a:gd name="connsiteY254" fmla="*/ 1044430 h 1044430"/>
              <a:gd name="connsiteX255" fmla="*/ 8614856 w 12205236"/>
              <a:gd name="connsiteY255" fmla="*/ 1003114 h 1044430"/>
              <a:gd name="connsiteX256" fmla="*/ 8692067 w 12205236"/>
              <a:gd name="connsiteY256" fmla="*/ 989092 h 1044430"/>
              <a:gd name="connsiteX257" fmla="*/ 9067650 w 12205236"/>
              <a:gd name="connsiteY257" fmla="*/ 930203 h 1044430"/>
              <a:gd name="connsiteX258" fmla="*/ 9180217 w 12205236"/>
              <a:gd name="connsiteY258" fmla="*/ 908775 h 1044430"/>
              <a:gd name="connsiteX259" fmla="*/ 0 w 12205236"/>
              <a:gd name="connsiteY259" fmla="*/ 908775 h 1044430"/>
              <a:gd name="connsiteX260" fmla="*/ 0 w 12205236"/>
              <a:gd name="connsiteY260" fmla="*/ 732929 h 1044430"/>
              <a:gd name="connsiteX261" fmla="*/ 10184483 w 12205236"/>
              <a:gd name="connsiteY261" fmla="*/ 732929 h 1044430"/>
              <a:gd name="connsiteX262" fmla="*/ 10336481 w 12205236"/>
              <a:gd name="connsiteY262" fmla="*/ 714462 h 1044430"/>
              <a:gd name="connsiteX263" fmla="*/ 10349568 w 12205236"/>
              <a:gd name="connsiteY263" fmla="*/ 713901 h 1044430"/>
              <a:gd name="connsiteX264" fmla="*/ 10356111 w 12205236"/>
              <a:gd name="connsiteY264" fmla="*/ 709414 h 1044430"/>
              <a:gd name="connsiteX265" fmla="*/ 10354615 w 12205236"/>
              <a:gd name="connsiteY265" fmla="*/ 679128 h 1044430"/>
              <a:gd name="connsiteX266" fmla="*/ 10358167 w 12205236"/>
              <a:gd name="connsiteY266" fmla="*/ 520594 h 1044430"/>
              <a:gd name="connsiteX267" fmla="*/ 10372188 w 12205236"/>
              <a:gd name="connsiteY267" fmla="*/ 482269 h 1044430"/>
              <a:gd name="connsiteX268" fmla="*/ 10396679 w 12205236"/>
              <a:gd name="connsiteY268" fmla="*/ 451984 h 1044430"/>
              <a:gd name="connsiteX269" fmla="*/ 10447903 w 12205236"/>
              <a:gd name="connsiteY269" fmla="*/ 334765 h 1044430"/>
              <a:gd name="connsiteX270" fmla="*/ 10448464 w 12205236"/>
              <a:gd name="connsiteY270" fmla="*/ 261107 h 1044430"/>
              <a:gd name="connsiteX271" fmla="*/ 10446408 w 12205236"/>
              <a:gd name="connsiteY271" fmla="*/ 225774 h 1044430"/>
              <a:gd name="connsiteX272" fmla="*/ 10448464 w 12205236"/>
              <a:gd name="connsiteY272" fmla="*/ 215678 h 1044430"/>
              <a:gd name="connsiteX273" fmla="*/ 10453512 w 12205236"/>
              <a:gd name="connsiteY273" fmla="*/ 201096 h 1044430"/>
              <a:gd name="connsiteX274" fmla="*/ 10442856 w 12205236"/>
              <a:gd name="connsiteY274" fmla="*/ 229139 h 1044430"/>
              <a:gd name="connsiteX275" fmla="*/ 10417991 w 12205236"/>
              <a:gd name="connsiteY275" fmla="*/ 307471 h 1044430"/>
              <a:gd name="connsiteX276" fmla="*/ 10413318 w 12205236"/>
              <a:gd name="connsiteY276" fmla="*/ 312331 h 1044430"/>
              <a:gd name="connsiteX277" fmla="*/ 10410513 w 12205236"/>
              <a:gd name="connsiteY277" fmla="*/ 310649 h 1044430"/>
              <a:gd name="connsiteX278" fmla="*/ 10388266 w 12205236"/>
              <a:gd name="connsiteY278" fmla="*/ 406929 h 1044430"/>
              <a:gd name="connsiteX279" fmla="*/ 10366767 w 12205236"/>
              <a:gd name="connsiteY279" fmla="*/ 418706 h 1044430"/>
              <a:gd name="connsiteX280" fmla="*/ 10364337 w 12205236"/>
              <a:gd name="connsiteY280" fmla="*/ 417398 h 1044430"/>
              <a:gd name="connsiteX281" fmla="*/ 10363963 w 12205236"/>
              <a:gd name="connsiteY281" fmla="*/ 416650 h 1044430"/>
              <a:gd name="connsiteX282" fmla="*/ 10365458 w 12205236"/>
              <a:gd name="connsiteY282" fmla="*/ 415528 h 1044430"/>
              <a:gd name="connsiteX283" fmla="*/ 10368263 w 12205236"/>
              <a:gd name="connsiteY283" fmla="*/ 397768 h 1044430"/>
              <a:gd name="connsiteX284" fmla="*/ 10360784 w 12205236"/>
              <a:gd name="connsiteY284" fmla="*/ 413472 h 1044430"/>
              <a:gd name="connsiteX285" fmla="*/ 10362841 w 12205236"/>
              <a:gd name="connsiteY285" fmla="*/ 393468 h 1044430"/>
              <a:gd name="connsiteX286" fmla="*/ 10356298 w 12205236"/>
              <a:gd name="connsiteY286" fmla="*/ 413659 h 1044430"/>
              <a:gd name="connsiteX287" fmla="*/ 10355737 w 12205236"/>
              <a:gd name="connsiteY287" fmla="*/ 411041 h 1044430"/>
              <a:gd name="connsiteX288" fmla="*/ 10356671 w 12205236"/>
              <a:gd name="connsiteY288" fmla="*/ 393468 h 1044430"/>
              <a:gd name="connsiteX289" fmla="*/ 10355176 w 12205236"/>
              <a:gd name="connsiteY289" fmla="*/ 360004 h 1044430"/>
              <a:gd name="connsiteX290" fmla="*/ 10369010 w 12205236"/>
              <a:gd name="connsiteY290" fmla="*/ 311023 h 1044430"/>
              <a:gd name="connsiteX291" fmla="*/ 10397053 w 12205236"/>
              <a:gd name="connsiteY291" fmla="*/ 275129 h 1044430"/>
              <a:gd name="connsiteX292" fmla="*/ 10414252 w 12205236"/>
              <a:gd name="connsiteY292" fmla="*/ 237925 h 1044430"/>
              <a:gd name="connsiteX293" fmla="*/ 10429582 w 12205236"/>
              <a:gd name="connsiteY293" fmla="*/ 193244 h 1044430"/>
              <a:gd name="connsiteX294" fmla="*/ 10435751 w 12205236"/>
              <a:gd name="connsiteY294" fmla="*/ 178849 h 1044430"/>
              <a:gd name="connsiteX295" fmla="*/ 10450521 w 12205236"/>
              <a:gd name="connsiteY295" fmla="*/ 160902 h 1044430"/>
              <a:gd name="connsiteX296" fmla="*/ 10481368 w 12205236"/>
              <a:gd name="connsiteY296" fmla="*/ 133233 h 1044430"/>
              <a:gd name="connsiteX297" fmla="*/ 10489406 w 12205236"/>
              <a:gd name="connsiteY297" fmla="*/ 118277 h 1044430"/>
              <a:gd name="connsiteX298" fmla="*/ 10506232 w 12205236"/>
              <a:gd name="connsiteY298" fmla="*/ 95282 h 1044430"/>
              <a:gd name="connsiteX299" fmla="*/ 10529227 w 12205236"/>
              <a:gd name="connsiteY299" fmla="*/ 93039 h 1044430"/>
              <a:gd name="connsiteX300" fmla="*/ 10577460 w 12205236"/>
              <a:gd name="connsiteY300" fmla="*/ 80139 h 1044430"/>
              <a:gd name="connsiteX301" fmla="*/ 10582321 w 12205236"/>
              <a:gd name="connsiteY301" fmla="*/ 68361 h 1044430"/>
              <a:gd name="connsiteX302" fmla="*/ 10581947 w 12205236"/>
              <a:gd name="connsiteY302" fmla="*/ 62005 h 1044430"/>
              <a:gd name="connsiteX303" fmla="*/ 10581572 w 12205236"/>
              <a:gd name="connsiteY303" fmla="*/ 47984 h 1044430"/>
              <a:gd name="connsiteX304" fmla="*/ 10576899 w 12205236"/>
              <a:gd name="connsiteY304" fmla="*/ 34336 h 1044430"/>
              <a:gd name="connsiteX305" fmla="*/ 10572599 w 12205236"/>
              <a:gd name="connsiteY305" fmla="*/ 17137 h 1044430"/>
              <a:gd name="connsiteX306" fmla="*/ 10579329 w 12205236"/>
              <a:gd name="connsiteY306" fmla="*/ 1246 h 1044430"/>
              <a:gd name="connsiteX307" fmla="*/ 10594846 w 12205236"/>
              <a:gd name="connsiteY307" fmla="*/ 6107 h 1044430"/>
              <a:gd name="connsiteX308" fmla="*/ 10632984 w 12205236"/>
              <a:gd name="connsiteY308" fmla="*/ 23867 h 1044430"/>
              <a:gd name="connsiteX309" fmla="*/ 10701595 w 12205236"/>
              <a:gd name="connsiteY309" fmla="*/ 30971 h 1044430"/>
              <a:gd name="connsiteX310" fmla="*/ 10770392 w 12205236"/>
              <a:gd name="connsiteY310" fmla="*/ 33215 h 1044430"/>
              <a:gd name="connsiteX311" fmla="*/ 10898080 w 12205236"/>
              <a:gd name="connsiteY311" fmla="*/ 20689 h 1044430"/>
              <a:gd name="connsiteX312" fmla="*/ 10923878 w 12205236"/>
              <a:gd name="connsiteY312" fmla="*/ 5172 h 1044430"/>
              <a:gd name="connsiteX313" fmla="*/ 10931520 w 12205236"/>
              <a:gd name="connsiteY313" fmla="*/ 265 h 1044430"/>
              <a:gd name="connsiteX0" fmla="*/ 11634616 w 12205236"/>
              <a:gd name="connsiteY0" fmla="*/ 695510 h 1044430"/>
              <a:gd name="connsiteX1" fmla="*/ 11628681 w 12205236"/>
              <a:gd name="connsiteY1" fmla="*/ 699880 h 1044430"/>
              <a:gd name="connsiteX2" fmla="*/ 11627185 w 12205236"/>
              <a:gd name="connsiteY2" fmla="*/ 725492 h 1044430"/>
              <a:gd name="connsiteX3" fmla="*/ 11644384 w 12205236"/>
              <a:gd name="connsiteY3" fmla="*/ 729979 h 1044430"/>
              <a:gd name="connsiteX4" fmla="*/ 11651863 w 12205236"/>
              <a:gd name="connsiteY4" fmla="*/ 730913 h 1044430"/>
              <a:gd name="connsiteX5" fmla="*/ 11663080 w 12205236"/>
              <a:gd name="connsiteY5" fmla="*/ 719883 h 1044430"/>
              <a:gd name="connsiteX6" fmla="*/ 11662519 w 12205236"/>
              <a:gd name="connsiteY6" fmla="*/ 715209 h 1044430"/>
              <a:gd name="connsiteX7" fmla="*/ 11641954 w 12205236"/>
              <a:gd name="connsiteY7" fmla="*/ 696328 h 1044430"/>
              <a:gd name="connsiteX8" fmla="*/ 11634616 w 12205236"/>
              <a:gd name="connsiteY8" fmla="*/ 695510 h 1044430"/>
              <a:gd name="connsiteX9" fmla="*/ 11559135 w 12205236"/>
              <a:gd name="connsiteY9" fmla="*/ 473903 h 1044430"/>
              <a:gd name="connsiteX10" fmla="*/ 11555396 w 12205236"/>
              <a:gd name="connsiteY10" fmla="*/ 476100 h 1044430"/>
              <a:gd name="connsiteX11" fmla="*/ 11542684 w 12205236"/>
              <a:gd name="connsiteY11" fmla="*/ 481895 h 1044430"/>
              <a:gd name="connsiteX12" fmla="*/ 11525110 w 12205236"/>
              <a:gd name="connsiteY12" fmla="*/ 505078 h 1044430"/>
              <a:gd name="connsiteX13" fmla="*/ 11524736 w 12205236"/>
              <a:gd name="connsiteY13" fmla="*/ 515360 h 1044430"/>
              <a:gd name="connsiteX14" fmla="*/ 11519876 w 12205236"/>
              <a:gd name="connsiteY14" fmla="*/ 555928 h 1044430"/>
              <a:gd name="connsiteX15" fmla="*/ 11506976 w 12205236"/>
              <a:gd name="connsiteY15" fmla="*/ 603787 h 1044430"/>
              <a:gd name="connsiteX16" fmla="*/ 11503611 w 12205236"/>
              <a:gd name="connsiteY16" fmla="*/ 628652 h 1044430"/>
              <a:gd name="connsiteX17" fmla="*/ 11498190 w 12205236"/>
              <a:gd name="connsiteY17" fmla="*/ 677072 h 1044430"/>
              <a:gd name="connsiteX18" fmla="*/ 11491646 w 12205236"/>
              <a:gd name="connsiteY18" fmla="*/ 701375 h 1044430"/>
              <a:gd name="connsiteX19" fmla="*/ 11500246 w 12205236"/>
              <a:gd name="connsiteY19" fmla="*/ 714275 h 1044430"/>
              <a:gd name="connsiteX20" fmla="*/ 11579139 w 12205236"/>
              <a:gd name="connsiteY20" fmla="*/ 722314 h 1044430"/>
              <a:gd name="connsiteX21" fmla="*/ 11601573 w 12205236"/>
              <a:gd name="connsiteY21" fmla="*/ 701188 h 1044430"/>
              <a:gd name="connsiteX22" fmla="*/ 11592039 w 12205236"/>
              <a:gd name="connsiteY22" fmla="*/ 685298 h 1044430"/>
              <a:gd name="connsiteX23" fmla="*/ 11574652 w 12205236"/>
              <a:gd name="connsiteY23" fmla="*/ 650525 h 1044430"/>
              <a:gd name="connsiteX24" fmla="*/ 11575400 w 12205236"/>
              <a:gd name="connsiteY24" fmla="*/ 643234 h 1044430"/>
              <a:gd name="connsiteX25" fmla="*/ 11572035 w 12205236"/>
              <a:gd name="connsiteY25" fmla="*/ 635008 h 1044430"/>
              <a:gd name="connsiteX26" fmla="*/ 11560257 w 12205236"/>
              <a:gd name="connsiteY26" fmla="*/ 640990 h 1044430"/>
              <a:gd name="connsiteX27" fmla="*/ 11552218 w 12205236"/>
              <a:gd name="connsiteY27" fmla="*/ 643047 h 1044430"/>
              <a:gd name="connsiteX28" fmla="*/ 11546797 w 12205236"/>
              <a:gd name="connsiteY28" fmla="*/ 630708 h 1044430"/>
              <a:gd name="connsiteX29" fmla="*/ 11548105 w 12205236"/>
              <a:gd name="connsiteY29" fmla="*/ 604535 h 1044430"/>
              <a:gd name="connsiteX30" fmla="*/ 11563248 w 12205236"/>
              <a:gd name="connsiteY30" fmla="*/ 482269 h 1044430"/>
              <a:gd name="connsiteX31" fmla="*/ 11562874 w 12205236"/>
              <a:gd name="connsiteY31" fmla="*/ 474230 h 1044430"/>
              <a:gd name="connsiteX32" fmla="*/ 11559135 w 12205236"/>
              <a:gd name="connsiteY32" fmla="*/ 473903 h 1044430"/>
              <a:gd name="connsiteX33" fmla="*/ 11566614 w 12205236"/>
              <a:gd name="connsiteY33" fmla="*/ 432915 h 1044430"/>
              <a:gd name="connsiteX34" fmla="*/ 11534832 w 12205236"/>
              <a:gd name="connsiteY34" fmla="*/ 477783 h 1044430"/>
              <a:gd name="connsiteX35" fmla="*/ 11566614 w 12205236"/>
              <a:gd name="connsiteY35" fmla="*/ 432915 h 1044430"/>
              <a:gd name="connsiteX36" fmla="*/ 11397236 w 12205236"/>
              <a:gd name="connsiteY36" fmla="*/ 427493 h 1044430"/>
              <a:gd name="connsiteX37" fmla="*/ 11415558 w 12205236"/>
              <a:gd name="connsiteY37" fmla="*/ 452544 h 1044430"/>
              <a:gd name="connsiteX38" fmla="*/ 11502676 w 12205236"/>
              <a:gd name="connsiteY38" fmla="*/ 486756 h 1044430"/>
              <a:gd name="connsiteX39" fmla="*/ 11513333 w 12205236"/>
              <a:gd name="connsiteY39" fmla="*/ 482269 h 1044430"/>
              <a:gd name="connsiteX40" fmla="*/ 11520063 w 12205236"/>
              <a:gd name="connsiteY40" fmla="*/ 459835 h 1044430"/>
              <a:gd name="connsiteX41" fmla="*/ 11397236 w 12205236"/>
              <a:gd name="connsiteY41" fmla="*/ 427493 h 1044430"/>
              <a:gd name="connsiteX42" fmla="*/ 10946687 w 12205236"/>
              <a:gd name="connsiteY42" fmla="*/ 423941 h 1044430"/>
              <a:gd name="connsiteX43" fmla="*/ 10942386 w 12205236"/>
              <a:gd name="connsiteY43" fmla="*/ 428241 h 1044430"/>
              <a:gd name="connsiteX44" fmla="*/ 10897893 w 12205236"/>
              <a:gd name="connsiteY44" fmla="*/ 500778 h 1044430"/>
              <a:gd name="connsiteX45" fmla="*/ 10888732 w 12205236"/>
              <a:gd name="connsiteY45" fmla="*/ 530876 h 1044430"/>
              <a:gd name="connsiteX46" fmla="*/ 10876394 w 12205236"/>
              <a:gd name="connsiteY46" fmla="*/ 565275 h 1044430"/>
              <a:gd name="connsiteX47" fmla="*/ 10840686 w 12205236"/>
              <a:gd name="connsiteY47" fmla="*/ 659311 h 1044430"/>
              <a:gd name="connsiteX48" fmla="*/ 10840312 w 12205236"/>
              <a:gd name="connsiteY48" fmla="*/ 679689 h 1044430"/>
              <a:gd name="connsiteX49" fmla="*/ 10848164 w 12205236"/>
              <a:gd name="connsiteY49" fmla="*/ 687167 h 1044430"/>
              <a:gd name="connsiteX50" fmla="*/ 10866859 w 12205236"/>
              <a:gd name="connsiteY50" fmla="*/ 686606 h 1044430"/>
              <a:gd name="connsiteX51" fmla="*/ 11009689 w 12205236"/>
              <a:gd name="connsiteY51" fmla="*/ 686606 h 1044430"/>
              <a:gd name="connsiteX52" fmla="*/ 11048948 w 12205236"/>
              <a:gd name="connsiteY52" fmla="*/ 686980 h 1044430"/>
              <a:gd name="connsiteX53" fmla="*/ 11054931 w 12205236"/>
              <a:gd name="connsiteY53" fmla="*/ 681559 h 1044430"/>
              <a:gd name="connsiteX54" fmla="*/ 10998846 w 12205236"/>
              <a:gd name="connsiteY54" fmla="*/ 577240 h 1044430"/>
              <a:gd name="connsiteX55" fmla="*/ 10985572 w 12205236"/>
              <a:gd name="connsiteY55" fmla="*/ 545459 h 1044430"/>
              <a:gd name="connsiteX56" fmla="*/ 10981272 w 12205236"/>
              <a:gd name="connsiteY56" fmla="*/ 514051 h 1044430"/>
              <a:gd name="connsiteX57" fmla="*/ 10950238 w 12205236"/>
              <a:gd name="connsiteY57" fmla="*/ 428989 h 1044430"/>
              <a:gd name="connsiteX58" fmla="*/ 10946687 w 12205236"/>
              <a:gd name="connsiteY58" fmla="*/ 423941 h 1044430"/>
              <a:gd name="connsiteX59" fmla="*/ 11552779 w 12205236"/>
              <a:gd name="connsiteY59" fmla="*/ 389729 h 1044430"/>
              <a:gd name="connsiteX60" fmla="*/ 11548853 w 12205236"/>
              <a:gd name="connsiteY60" fmla="*/ 393468 h 1044430"/>
              <a:gd name="connsiteX61" fmla="*/ 11541375 w 12205236"/>
              <a:gd name="connsiteY61" fmla="*/ 436654 h 1044430"/>
              <a:gd name="connsiteX62" fmla="*/ 11544180 w 12205236"/>
              <a:gd name="connsiteY62" fmla="*/ 440579 h 1044430"/>
              <a:gd name="connsiteX63" fmla="*/ 11569604 w 12205236"/>
              <a:gd name="connsiteY63" fmla="*/ 410854 h 1044430"/>
              <a:gd name="connsiteX64" fmla="*/ 11552779 w 12205236"/>
              <a:gd name="connsiteY64" fmla="*/ 389729 h 1044430"/>
              <a:gd name="connsiteX65" fmla="*/ 10553296 w 12205236"/>
              <a:gd name="connsiteY65" fmla="*/ 389238 h 1044430"/>
              <a:gd name="connsiteX66" fmla="*/ 10546613 w 12205236"/>
              <a:gd name="connsiteY66" fmla="*/ 392159 h 1044430"/>
              <a:gd name="connsiteX67" fmla="*/ 10495015 w 12205236"/>
              <a:gd name="connsiteY67" fmla="*/ 432540 h 1044430"/>
              <a:gd name="connsiteX68" fmla="*/ 10419487 w 12205236"/>
              <a:gd name="connsiteY68" fmla="*/ 513677 h 1044430"/>
              <a:gd name="connsiteX69" fmla="*/ 10408831 w 12205236"/>
              <a:gd name="connsiteY69" fmla="*/ 548824 h 1044430"/>
              <a:gd name="connsiteX70" fmla="*/ 10406027 w 12205236"/>
              <a:gd name="connsiteY70" fmla="*/ 564341 h 1044430"/>
              <a:gd name="connsiteX71" fmla="*/ 10395183 w 12205236"/>
              <a:gd name="connsiteY71" fmla="*/ 656881 h 1044430"/>
              <a:gd name="connsiteX72" fmla="*/ 10400605 w 12205236"/>
              <a:gd name="connsiteY72" fmla="*/ 701375 h 1044430"/>
              <a:gd name="connsiteX73" fmla="*/ 10411448 w 12205236"/>
              <a:gd name="connsiteY73" fmla="*/ 710910 h 1044430"/>
              <a:gd name="connsiteX74" fmla="*/ 10487911 w 12205236"/>
              <a:gd name="connsiteY74" fmla="*/ 705488 h 1044430"/>
              <a:gd name="connsiteX75" fmla="*/ 10681778 w 12205236"/>
              <a:gd name="connsiteY75" fmla="*/ 693336 h 1044430"/>
              <a:gd name="connsiteX76" fmla="*/ 10697669 w 12205236"/>
              <a:gd name="connsiteY76" fmla="*/ 681933 h 1044430"/>
              <a:gd name="connsiteX77" fmla="*/ 10679348 w 12205236"/>
              <a:gd name="connsiteY77" fmla="*/ 672585 h 1044430"/>
              <a:gd name="connsiteX78" fmla="*/ 10589238 w 12205236"/>
              <a:gd name="connsiteY78" fmla="*/ 551067 h 1044430"/>
              <a:gd name="connsiteX79" fmla="*/ 10563812 w 12205236"/>
              <a:gd name="connsiteY79" fmla="*/ 480213 h 1044430"/>
              <a:gd name="connsiteX80" fmla="*/ 10556895 w 12205236"/>
              <a:gd name="connsiteY80" fmla="*/ 395711 h 1044430"/>
              <a:gd name="connsiteX81" fmla="*/ 10553296 w 12205236"/>
              <a:gd name="connsiteY81" fmla="*/ 389238 h 1044430"/>
              <a:gd name="connsiteX82" fmla="*/ 10641210 w 12205236"/>
              <a:gd name="connsiteY82" fmla="*/ 347478 h 1044430"/>
              <a:gd name="connsiteX83" fmla="*/ 10632984 w 12205236"/>
              <a:gd name="connsiteY83" fmla="*/ 351404 h 1044430"/>
              <a:gd name="connsiteX84" fmla="*/ 10627562 w 12205236"/>
              <a:gd name="connsiteY84" fmla="*/ 370847 h 1044430"/>
              <a:gd name="connsiteX85" fmla="*/ 10624197 w 12205236"/>
              <a:gd name="connsiteY85" fmla="*/ 384494 h 1044430"/>
              <a:gd name="connsiteX86" fmla="*/ 10619897 w 12205236"/>
              <a:gd name="connsiteY86" fmla="*/ 408237 h 1044430"/>
              <a:gd name="connsiteX87" fmla="*/ 10618402 w 12205236"/>
              <a:gd name="connsiteY87" fmla="*/ 416276 h 1044430"/>
              <a:gd name="connsiteX88" fmla="*/ 10614850 w 12205236"/>
              <a:gd name="connsiteY88" fmla="*/ 491617 h 1044430"/>
              <a:gd name="connsiteX89" fmla="*/ 10628684 w 12205236"/>
              <a:gd name="connsiteY89" fmla="*/ 528446 h 1044430"/>
              <a:gd name="connsiteX90" fmla="*/ 10636349 w 12205236"/>
              <a:gd name="connsiteY90" fmla="*/ 543215 h 1044430"/>
              <a:gd name="connsiteX91" fmla="*/ 10660466 w 12205236"/>
              <a:gd name="connsiteY91" fmla="*/ 592383 h 1044430"/>
              <a:gd name="connsiteX92" fmla="*/ 10713372 w 12205236"/>
              <a:gd name="connsiteY92" fmla="*/ 648842 h 1044430"/>
              <a:gd name="connsiteX93" fmla="*/ 10729824 w 12205236"/>
              <a:gd name="connsiteY93" fmla="*/ 672024 h 1044430"/>
              <a:gd name="connsiteX94" fmla="*/ 10734685 w 12205236"/>
              <a:gd name="connsiteY94" fmla="*/ 678567 h 1044430"/>
              <a:gd name="connsiteX95" fmla="*/ 10779366 w 12205236"/>
              <a:gd name="connsiteY95" fmla="*/ 690719 h 1044430"/>
              <a:gd name="connsiteX96" fmla="*/ 10807409 w 12205236"/>
              <a:gd name="connsiteY96" fmla="*/ 669781 h 1044430"/>
              <a:gd name="connsiteX97" fmla="*/ 10813204 w 12205236"/>
              <a:gd name="connsiteY97" fmla="*/ 655012 h 1044430"/>
              <a:gd name="connsiteX98" fmla="*/ 10833956 w 12205236"/>
              <a:gd name="connsiteY98" fmla="*/ 531811 h 1044430"/>
              <a:gd name="connsiteX99" fmla="*/ 10842742 w 12205236"/>
              <a:gd name="connsiteY99" fmla="*/ 502086 h 1044430"/>
              <a:gd name="connsiteX100" fmla="*/ 10859754 w 12205236"/>
              <a:gd name="connsiteY100" fmla="*/ 474604 h 1044430"/>
              <a:gd name="connsiteX101" fmla="*/ 10892658 w 12205236"/>
              <a:gd name="connsiteY101" fmla="*/ 368790 h 1044430"/>
              <a:gd name="connsiteX102" fmla="*/ 10885180 w 12205236"/>
              <a:gd name="connsiteY102" fmla="*/ 362621 h 1044430"/>
              <a:gd name="connsiteX103" fmla="*/ 10836199 w 12205236"/>
              <a:gd name="connsiteY103" fmla="*/ 374025 h 1044430"/>
              <a:gd name="connsiteX104" fmla="*/ 10791518 w 12205236"/>
              <a:gd name="connsiteY104" fmla="*/ 379634 h 1044430"/>
              <a:gd name="connsiteX105" fmla="*/ 10745154 w 12205236"/>
              <a:gd name="connsiteY105" fmla="*/ 377016 h 1044430"/>
              <a:gd name="connsiteX106" fmla="*/ 10727020 w 12205236"/>
              <a:gd name="connsiteY106" fmla="*/ 374586 h 1044430"/>
              <a:gd name="connsiteX107" fmla="*/ 10711503 w 12205236"/>
              <a:gd name="connsiteY107" fmla="*/ 371408 h 1044430"/>
              <a:gd name="connsiteX108" fmla="*/ 10693369 w 12205236"/>
              <a:gd name="connsiteY108" fmla="*/ 367108 h 1044430"/>
              <a:gd name="connsiteX109" fmla="*/ 10653735 w 12205236"/>
              <a:gd name="connsiteY109" fmla="*/ 352713 h 1044430"/>
              <a:gd name="connsiteX110" fmla="*/ 10641210 w 12205236"/>
              <a:gd name="connsiteY110" fmla="*/ 347478 h 1044430"/>
              <a:gd name="connsiteX111" fmla="*/ 10369758 w 12205236"/>
              <a:gd name="connsiteY111" fmla="*/ 338879 h 1044430"/>
              <a:gd name="connsiteX112" fmla="*/ 10362654 w 12205236"/>
              <a:gd name="connsiteY112" fmla="*/ 357948 h 1044430"/>
              <a:gd name="connsiteX113" fmla="*/ 10364898 w 12205236"/>
              <a:gd name="connsiteY113" fmla="*/ 358695 h 1044430"/>
              <a:gd name="connsiteX114" fmla="*/ 10369758 w 12205236"/>
              <a:gd name="connsiteY114" fmla="*/ 338879 h 1044430"/>
              <a:gd name="connsiteX115" fmla="*/ 11346424 w 12205236"/>
              <a:gd name="connsiteY115" fmla="*/ 288619 h 1044430"/>
              <a:gd name="connsiteX116" fmla="*/ 11350474 w 12205236"/>
              <a:gd name="connsiteY116" fmla="*/ 306943 h 1044430"/>
              <a:gd name="connsiteX117" fmla="*/ 11351060 w 12205236"/>
              <a:gd name="connsiteY117" fmla="*/ 322053 h 1044430"/>
              <a:gd name="connsiteX118" fmla="*/ 11346424 w 12205236"/>
              <a:gd name="connsiteY118" fmla="*/ 288619 h 1044430"/>
              <a:gd name="connsiteX119" fmla="*/ 11349751 w 12205236"/>
              <a:gd name="connsiteY119" fmla="*/ 159406 h 1044430"/>
              <a:gd name="connsiteX120" fmla="*/ 11338160 w 12205236"/>
              <a:gd name="connsiteY120" fmla="*/ 178288 h 1044430"/>
              <a:gd name="connsiteX121" fmla="*/ 11336104 w 12205236"/>
              <a:gd name="connsiteY121" fmla="*/ 214183 h 1044430"/>
              <a:gd name="connsiteX122" fmla="*/ 11346424 w 12205236"/>
              <a:gd name="connsiteY122" fmla="*/ 288619 h 1044430"/>
              <a:gd name="connsiteX123" fmla="*/ 11329934 w 12205236"/>
              <a:gd name="connsiteY123" fmla="*/ 213996 h 1044430"/>
              <a:gd name="connsiteX124" fmla="*/ 11331617 w 12205236"/>
              <a:gd name="connsiteY124" fmla="*/ 176232 h 1044430"/>
              <a:gd name="connsiteX125" fmla="*/ 11330682 w 12205236"/>
              <a:gd name="connsiteY125" fmla="*/ 166697 h 1044430"/>
              <a:gd name="connsiteX126" fmla="*/ 11320587 w 12205236"/>
              <a:gd name="connsiteY126" fmla="*/ 169315 h 1044430"/>
              <a:gd name="connsiteX127" fmla="*/ 11315166 w 12205236"/>
              <a:gd name="connsiteY127" fmla="*/ 172680 h 1044430"/>
              <a:gd name="connsiteX128" fmla="*/ 11277776 w 12205236"/>
              <a:gd name="connsiteY128" fmla="*/ 204461 h 1044430"/>
              <a:gd name="connsiteX129" fmla="*/ 11265436 w 12205236"/>
              <a:gd name="connsiteY129" fmla="*/ 217174 h 1044430"/>
              <a:gd name="connsiteX130" fmla="*/ 11199630 w 12205236"/>
              <a:gd name="connsiteY130" fmla="*/ 287467 h 1044430"/>
              <a:gd name="connsiteX131" fmla="*/ 11051004 w 12205236"/>
              <a:gd name="connsiteY131" fmla="*/ 311958 h 1044430"/>
              <a:gd name="connsiteX132" fmla="*/ 11045770 w 12205236"/>
              <a:gd name="connsiteY132" fmla="*/ 310088 h 1044430"/>
              <a:gd name="connsiteX133" fmla="*/ 11027636 w 12205236"/>
              <a:gd name="connsiteY133" fmla="*/ 345983 h 1044430"/>
              <a:gd name="connsiteX134" fmla="*/ 11014175 w 12205236"/>
              <a:gd name="connsiteY134" fmla="*/ 376643 h 1044430"/>
              <a:gd name="connsiteX135" fmla="*/ 11019036 w 12205236"/>
              <a:gd name="connsiteY135" fmla="*/ 430484 h 1044430"/>
              <a:gd name="connsiteX136" fmla="*/ 11019036 w 12205236"/>
              <a:gd name="connsiteY136" fmla="*/ 430671 h 1044430"/>
              <a:gd name="connsiteX137" fmla="*/ 11019784 w 12205236"/>
              <a:gd name="connsiteY137" fmla="*/ 435158 h 1044430"/>
              <a:gd name="connsiteX138" fmla="*/ 11028197 w 12205236"/>
              <a:gd name="connsiteY138" fmla="*/ 513490 h 1044430"/>
              <a:gd name="connsiteX139" fmla="*/ 11049322 w 12205236"/>
              <a:gd name="connsiteY139" fmla="*/ 556676 h 1044430"/>
              <a:gd name="connsiteX140" fmla="*/ 11049883 w 12205236"/>
              <a:gd name="connsiteY140" fmla="*/ 566023 h 1044430"/>
              <a:gd name="connsiteX141" fmla="*/ 11085590 w 12205236"/>
              <a:gd name="connsiteY141" fmla="*/ 679128 h 1044430"/>
              <a:gd name="connsiteX142" fmla="*/ 11104472 w 12205236"/>
              <a:gd name="connsiteY142" fmla="*/ 689971 h 1044430"/>
              <a:gd name="connsiteX143" fmla="*/ 11317035 w 12205236"/>
              <a:gd name="connsiteY143" fmla="*/ 699880 h 1044430"/>
              <a:gd name="connsiteX144" fmla="*/ 11460986 w 12205236"/>
              <a:gd name="connsiteY144" fmla="*/ 711097 h 1044430"/>
              <a:gd name="connsiteX145" fmla="*/ 11472764 w 12205236"/>
              <a:gd name="connsiteY145" fmla="*/ 703993 h 1044430"/>
              <a:gd name="connsiteX146" fmla="*/ 11480056 w 12205236"/>
              <a:gd name="connsiteY146" fmla="*/ 653703 h 1044430"/>
              <a:gd name="connsiteX147" fmla="*/ 11491272 w 12205236"/>
              <a:gd name="connsiteY147" fmla="*/ 594066 h 1044430"/>
              <a:gd name="connsiteX148" fmla="*/ 11500620 w 12205236"/>
              <a:gd name="connsiteY148" fmla="*/ 565649 h 1044430"/>
              <a:gd name="connsiteX149" fmla="*/ 11508659 w 12205236"/>
              <a:gd name="connsiteY149" fmla="*/ 503582 h 1044430"/>
              <a:gd name="connsiteX150" fmla="*/ 11499124 w 12205236"/>
              <a:gd name="connsiteY150" fmla="*/ 492925 h 1044430"/>
              <a:gd name="connsiteX151" fmla="*/ 11412193 w 12205236"/>
              <a:gd name="connsiteY151" fmla="*/ 457405 h 1044430"/>
              <a:gd name="connsiteX152" fmla="*/ 11392189 w 12205236"/>
              <a:gd name="connsiteY152" fmla="*/ 434036 h 1044430"/>
              <a:gd name="connsiteX153" fmla="*/ 11392002 w 12205236"/>
              <a:gd name="connsiteY153" fmla="*/ 434223 h 1044430"/>
              <a:gd name="connsiteX154" fmla="*/ 11380785 w 12205236"/>
              <a:gd name="connsiteY154" fmla="*/ 413845 h 1044430"/>
              <a:gd name="connsiteX155" fmla="*/ 11366950 w 12205236"/>
              <a:gd name="connsiteY155" fmla="*/ 381503 h 1044430"/>
              <a:gd name="connsiteX156" fmla="*/ 11350474 w 12205236"/>
              <a:gd name="connsiteY156" fmla="*/ 306943 h 1044430"/>
              <a:gd name="connsiteX157" fmla="*/ 11346947 w 12205236"/>
              <a:gd name="connsiteY157" fmla="*/ 216052 h 1044430"/>
              <a:gd name="connsiteX158" fmla="*/ 11352369 w 12205236"/>
              <a:gd name="connsiteY158" fmla="*/ 178475 h 1044430"/>
              <a:gd name="connsiteX159" fmla="*/ 11354986 w 12205236"/>
              <a:gd name="connsiteY159" fmla="*/ 164828 h 1044430"/>
              <a:gd name="connsiteX160" fmla="*/ 11349751 w 12205236"/>
              <a:gd name="connsiteY160" fmla="*/ 159406 h 1044430"/>
              <a:gd name="connsiteX161" fmla="*/ 10931520 w 12205236"/>
              <a:gd name="connsiteY161" fmla="*/ 265 h 1044430"/>
              <a:gd name="connsiteX162" fmla="*/ 10940144 w 12205236"/>
              <a:gd name="connsiteY162" fmla="*/ 2929 h 1044430"/>
              <a:gd name="connsiteX163" fmla="*/ 10943321 w 12205236"/>
              <a:gd name="connsiteY163" fmla="*/ 6668 h 1044430"/>
              <a:gd name="connsiteX164" fmla="*/ 10943695 w 12205236"/>
              <a:gd name="connsiteY164" fmla="*/ 30224 h 1044430"/>
              <a:gd name="connsiteX165" fmla="*/ 10937526 w 12205236"/>
              <a:gd name="connsiteY165" fmla="*/ 48731 h 1044430"/>
              <a:gd name="connsiteX166" fmla="*/ 10936218 w 12205236"/>
              <a:gd name="connsiteY166" fmla="*/ 54901 h 1044430"/>
              <a:gd name="connsiteX167" fmla="*/ 10930983 w 12205236"/>
              <a:gd name="connsiteY167" fmla="*/ 47797 h 1044430"/>
              <a:gd name="connsiteX168" fmla="*/ 10930422 w 12205236"/>
              <a:gd name="connsiteY168" fmla="*/ 68175 h 1044430"/>
              <a:gd name="connsiteX169" fmla="*/ 10937713 w 12205236"/>
              <a:gd name="connsiteY169" fmla="*/ 79765 h 1044430"/>
              <a:gd name="connsiteX170" fmla="*/ 10973794 w 12205236"/>
              <a:gd name="connsiteY170" fmla="*/ 105751 h 1044430"/>
              <a:gd name="connsiteX171" fmla="*/ 10977346 w 12205236"/>
              <a:gd name="connsiteY171" fmla="*/ 109864 h 1044430"/>
              <a:gd name="connsiteX172" fmla="*/ 11013802 w 12205236"/>
              <a:gd name="connsiteY172" fmla="*/ 137159 h 1044430"/>
              <a:gd name="connsiteX173" fmla="*/ 11039975 w 12205236"/>
              <a:gd name="connsiteY173" fmla="*/ 163145 h 1044430"/>
              <a:gd name="connsiteX174" fmla="*/ 11087834 w 12205236"/>
              <a:gd name="connsiteY174" fmla="*/ 197731 h 1044430"/>
              <a:gd name="connsiteX175" fmla="*/ 11181870 w 12205236"/>
              <a:gd name="connsiteY175" fmla="*/ 189131 h 1044430"/>
              <a:gd name="connsiteX176" fmla="*/ 11210660 w 12205236"/>
              <a:gd name="connsiteY176" fmla="*/ 156041 h 1044430"/>
              <a:gd name="connsiteX177" fmla="*/ 11217204 w 12205236"/>
              <a:gd name="connsiteY177" fmla="*/ 145011 h 1044430"/>
              <a:gd name="connsiteX178" fmla="*/ 11235712 w 12205236"/>
              <a:gd name="connsiteY178" fmla="*/ 107621 h 1044430"/>
              <a:gd name="connsiteX179" fmla="*/ 11240946 w 12205236"/>
              <a:gd name="connsiteY179" fmla="*/ 77335 h 1044430"/>
              <a:gd name="connsiteX180" fmla="*/ 11252911 w 12205236"/>
              <a:gd name="connsiteY180" fmla="*/ 63875 h 1044430"/>
              <a:gd name="connsiteX181" fmla="*/ 11248798 w 12205236"/>
              <a:gd name="connsiteY181" fmla="*/ 58827 h 1044430"/>
              <a:gd name="connsiteX182" fmla="*/ 11254220 w 12205236"/>
              <a:gd name="connsiteY182" fmla="*/ 58453 h 1044430"/>
              <a:gd name="connsiteX183" fmla="*/ 11256650 w 12205236"/>
              <a:gd name="connsiteY183" fmla="*/ 60136 h 1044430"/>
              <a:gd name="connsiteX184" fmla="*/ 11279458 w 12205236"/>
              <a:gd name="connsiteY184" fmla="*/ 63501 h 1044430"/>
              <a:gd name="connsiteX185" fmla="*/ 11317035 w 12205236"/>
              <a:gd name="connsiteY185" fmla="*/ 66305 h 1044430"/>
              <a:gd name="connsiteX186" fmla="*/ 11329186 w 12205236"/>
              <a:gd name="connsiteY186" fmla="*/ 70605 h 1044430"/>
              <a:gd name="connsiteX187" fmla="*/ 11336665 w 12205236"/>
              <a:gd name="connsiteY187" fmla="*/ 72848 h 1044430"/>
              <a:gd name="connsiteX188" fmla="*/ 11374428 w 12205236"/>
              <a:gd name="connsiteY188" fmla="*/ 73222 h 1044430"/>
              <a:gd name="connsiteX189" fmla="*/ 11397236 w 12205236"/>
              <a:gd name="connsiteY189" fmla="*/ 74157 h 1044430"/>
              <a:gd name="connsiteX190" fmla="*/ 11411632 w 12205236"/>
              <a:gd name="connsiteY190" fmla="*/ 80887 h 1044430"/>
              <a:gd name="connsiteX191" fmla="*/ 11431822 w 12205236"/>
              <a:gd name="connsiteY191" fmla="*/ 116595 h 1044430"/>
              <a:gd name="connsiteX192" fmla="*/ 11428457 w 12205236"/>
              <a:gd name="connsiteY192" fmla="*/ 136037 h 1044430"/>
              <a:gd name="connsiteX193" fmla="*/ 11425092 w 12205236"/>
              <a:gd name="connsiteY193" fmla="*/ 135103 h 1044430"/>
              <a:gd name="connsiteX194" fmla="*/ 11421353 w 12205236"/>
              <a:gd name="connsiteY194" fmla="*/ 139029 h 1044430"/>
              <a:gd name="connsiteX195" fmla="*/ 11401350 w 12205236"/>
              <a:gd name="connsiteY195" fmla="*/ 152489 h 1044430"/>
              <a:gd name="connsiteX196" fmla="*/ 11380224 w 12205236"/>
              <a:gd name="connsiteY196" fmla="*/ 155293 h 1044430"/>
              <a:gd name="connsiteX197" fmla="*/ 11358912 w 12205236"/>
              <a:gd name="connsiteY197" fmla="*/ 174549 h 1044430"/>
              <a:gd name="connsiteX198" fmla="*/ 11358164 w 12205236"/>
              <a:gd name="connsiteY198" fmla="*/ 181840 h 1044430"/>
              <a:gd name="connsiteX199" fmla="*/ 11352742 w 12205236"/>
              <a:gd name="connsiteY199" fmla="*/ 221100 h 1044430"/>
              <a:gd name="connsiteX200" fmla="*/ 11351995 w 12205236"/>
              <a:gd name="connsiteY200" fmla="*/ 256620 h 1044430"/>
              <a:gd name="connsiteX201" fmla="*/ 11363399 w 12205236"/>
              <a:gd name="connsiteY201" fmla="*/ 347104 h 1044430"/>
              <a:gd name="connsiteX202" fmla="*/ 11399854 w 12205236"/>
              <a:gd name="connsiteY202" fmla="*/ 420389 h 1044430"/>
              <a:gd name="connsiteX203" fmla="*/ 11514454 w 12205236"/>
              <a:gd name="connsiteY203" fmla="*/ 454975 h 1044430"/>
              <a:gd name="connsiteX204" fmla="*/ 11525298 w 12205236"/>
              <a:gd name="connsiteY204" fmla="*/ 443758 h 1044430"/>
              <a:gd name="connsiteX205" fmla="*/ 11537449 w 12205236"/>
              <a:gd name="connsiteY205" fmla="*/ 387299 h 1044430"/>
              <a:gd name="connsiteX206" fmla="*/ 11538010 w 12205236"/>
              <a:gd name="connsiteY206" fmla="*/ 373464 h 1044430"/>
              <a:gd name="connsiteX207" fmla="*/ 11532402 w 12205236"/>
              <a:gd name="connsiteY207" fmla="*/ 322614 h 1044430"/>
              <a:gd name="connsiteX208" fmla="*/ 11533150 w 12205236"/>
              <a:gd name="connsiteY208" fmla="*/ 320184 h 1044430"/>
              <a:gd name="connsiteX209" fmla="*/ 11534271 w 12205236"/>
              <a:gd name="connsiteY209" fmla="*/ 314949 h 1044430"/>
              <a:gd name="connsiteX210" fmla="*/ 11551844 w 12205236"/>
              <a:gd name="connsiteY210" fmla="*/ 281298 h 1044430"/>
              <a:gd name="connsiteX211" fmla="*/ 11568109 w 12205236"/>
              <a:gd name="connsiteY211" fmla="*/ 272137 h 1044430"/>
              <a:gd name="connsiteX212" fmla="*/ 11574465 w 12205236"/>
              <a:gd name="connsiteY212" fmla="*/ 255873 h 1044430"/>
              <a:gd name="connsiteX213" fmla="*/ 11576709 w 12205236"/>
              <a:gd name="connsiteY213" fmla="*/ 255312 h 1044430"/>
              <a:gd name="connsiteX214" fmla="*/ 11578765 w 12205236"/>
              <a:gd name="connsiteY214" fmla="*/ 239608 h 1044430"/>
              <a:gd name="connsiteX215" fmla="*/ 11575587 w 12205236"/>
              <a:gd name="connsiteY215" fmla="*/ 231756 h 1044430"/>
              <a:gd name="connsiteX216" fmla="*/ 11567735 w 12205236"/>
              <a:gd name="connsiteY216" fmla="*/ 236430 h 1044430"/>
              <a:gd name="connsiteX217" fmla="*/ 11562688 w 12205236"/>
              <a:gd name="connsiteY217" fmla="*/ 238486 h 1044430"/>
              <a:gd name="connsiteX218" fmla="*/ 11563248 w 12205236"/>
              <a:gd name="connsiteY218" fmla="*/ 208948 h 1044430"/>
              <a:gd name="connsiteX219" fmla="*/ 11576522 w 12205236"/>
              <a:gd name="connsiteY219" fmla="*/ 198666 h 1044430"/>
              <a:gd name="connsiteX220" fmla="*/ 11578952 w 12205236"/>
              <a:gd name="connsiteY220" fmla="*/ 186140 h 1044430"/>
              <a:gd name="connsiteX221" fmla="*/ 11571100 w 12205236"/>
              <a:gd name="connsiteY221" fmla="*/ 171184 h 1044430"/>
              <a:gd name="connsiteX222" fmla="*/ 11574465 w 12205236"/>
              <a:gd name="connsiteY222" fmla="*/ 153050 h 1044430"/>
              <a:gd name="connsiteX223" fmla="*/ 11578578 w 12205236"/>
              <a:gd name="connsiteY223" fmla="*/ 129868 h 1044430"/>
              <a:gd name="connsiteX224" fmla="*/ 11575400 w 12205236"/>
              <a:gd name="connsiteY224" fmla="*/ 124073 h 1044430"/>
              <a:gd name="connsiteX225" fmla="*/ 11572409 w 12205236"/>
              <a:gd name="connsiteY225" fmla="*/ 124073 h 1044430"/>
              <a:gd name="connsiteX226" fmla="*/ 11572409 w 12205236"/>
              <a:gd name="connsiteY226" fmla="*/ 122390 h 1044430"/>
              <a:gd name="connsiteX227" fmla="*/ 11582878 w 12205236"/>
              <a:gd name="connsiteY227" fmla="*/ 105004 h 1044430"/>
              <a:gd name="connsiteX228" fmla="*/ 11595591 w 12205236"/>
              <a:gd name="connsiteY228" fmla="*/ 97339 h 1044430"/>
              <a:gd name="connsiteX229" fmla="*/ 11666258 w 12205236"/>
              <a:gd name="connsiteY229" fmla="*/ 134916 h 1044430"/>
              <a:gd name="connsiteX230" fmla="*/ 11667754 w 12205236"/>
              <a:gd name="connsiteY230" fmla="*/ 137159 h 1044430"/>
              <a:gd name="connsiteX231" fmla="*/ 11668875 w 12205236"/>
              <a:gd name="connsiteY231" fmla="*/ 163893 h 1044430"/>
              <a:gd name="connsiteX232" fmla="*/ 11675231 w 12205236"/>
              <a:gd name="connsiteY232" fmla="*/ 182588 h 1044430"/>
              <a:gd name="connsiteX233" fmla="*/ 11694861 w 12205236"/>
              <a:gd name="connsiteY233" fmla="*/ 195114 h 1044430"/>
              <a:gd name="connsiteX234" fmla="*/ 11716174 w 12205236"/>
              <a:gd name="connsiteY234" fmla="*/ 226334 h 1044430"/>
              <a:gd name="connsiteX235" fmla="*/ 11733747 w 12205236"/>
              <a:gd name="connsiteY235" fmla="*/ 283167 h 1044430"/>
              <a:gd name="connsiteX236" fmla="*/ 11737673 w 12205236"/>
              <a:gd name="connsiteY236" fmla="*/ 337383 h 1044430"/>
              <a:gd name="connsiteX237" fmla="*/ 11735804 w 12205236"/>
              <a:gd name="connsiteY237" fmla="*/ 409172 h 1044430"/>
              <a:gd name="connsiteX238" fmla="*/ 11742534 w 12205236"/>
              <a:gd name="connsiteY238" fmla="*/ 502273 h 1044430"/>
              <a:gd name="connsiteX239" fmla="*/ 11749451 w 12205236"/>
              <a:gd name="connsiteY239" fmla="*/ 573875 h 1044430"/>
              <a:gd name="connsiteX240" fmla="*/ 11743094 w 12205236"/>
              <a:gd name="connsiteY240" fmla="*/ 614069 h 1044430"/>
              <a:gd name="connsiteX241" fmla="*/ 11740477 w 12205236"/>
              <a:gd name="connsiteY241" fmla="*/ 624539 h 1044430"/>
              <a:gd name="connsiteX242" fmla="*/ 11732625 w 12205236"/>
              <a:gd name="connsiteY242" fmla="*/ 663798 h 1044430"/>
              <a:gd name="connsiteX243" fmla="*/ 11729634 w 12205236"/>
              <a:gd name="connsiteY243" fmla="*/ 674080 h 1044430"/>
              <a:gd name="connsiteX244" fmla="*/ 11712248 w 12205236"/>
              <a:gd name="connsiteY244" fmla="*/ 697823 h 1044430"/>
              <a:gd name="connsiteX245" fmla="*/ 11700283 w 12205236"/>
              <a:gd name="connsiteY245" fmla="*/ 726240 h 1044430"/>
              <a:gd name="connsiteX246" fmla="*/ 11704957 w 12205236"/>
              <a:gd name="connsiteY246" fmla="*/ 730353 h 1044430"/>
              <a:gd name="connsiteX247" fmla="*/ 11717330 w 12205236"/>
              <a:gd name="connsiteY247" fmla="*/ 732929 h 1044430"/>
              <a:gd name="connsiteX248" fmla="*/ 12192000 w 12205236"/>
              <a:gd name="connsiteY248" fmla="*/ 732929 h 1044430"/>
              <a:gd name="connsiteX249" fmla="*/ 12192000 w 12205236"/>
              <a:gd name="connsiteY249" fmla="*/ 825550 h 1044430"/>
              <a:gd name="connsiteX250" fmla="*/ 12205236 w 12205236"/>
              <a:gd name="connsiteY250" fmla="*/ 832802 h 1044430"/>
              <a:gd name="connsiteX251" fmla="*/ 12204487 w 12205236"/>
              <a:gd name="connsiteY251" fmla="*/ 1036765 h 1044430"/>
              <a:gd name="connsiteX252" fmla="*/ 12196822 w 12205236"/>
              <a:gd name="connsiteY252" fmla="*/ 1044430 h 1044430"/>
              <a:gd name="connsiteX253" fmla="*/ 10934909 w 12205236"/>
              <a:gd name="connsiteY253" fmla="*/ 1044243 h 1044430"/>
              <a:gd name="connsiteX254" fmla="*/ 8623269 w 12205236"/>
              <a:gd name="connsiteY254" fmla="*/ 1044430 h 1044430"/>
              <a:gd name="connsiteX255" fmla="*/ 8614856 w 12205236"/>
              <a:gd name="connsiteY255" fmla="*/ 1003114 h 1044430"/>
              <a:gd name="connsiteX256" fmla="*/ 9067650 w 12205236"/>
              <a:gd name="connsiteY256" fmla="*/ 930203 h 1044430"/>
              <a:gd name="connsiteX257" fmla="*/ 9180217 w 12205236"/>
              <a:gd name="connsiteY257" fmla="*/ 908775 h 1044430"/>
              <a:gd name="connsiteX258" fmla="*/ 0 w 12205236"/>
              <a:gd name="connsiteY258" fmla="*/ 908775 h 1044430"/>
              <a:gd name="connsiteX259" fmla="*/ 0 w 12205236"/>
              <a:gd name="connsiteY259" fmla="*/ 732929 h 1044430"/>
              <a:gd name="connsiteX260" fmla="*/ 10184483 w 12205236"/>
              <a:gd name="connsiteY260" fmla="*/ 732929 h 1044430"/>
              <a:gd name="connsiteX261" fmla="*/ 10336481 w 12205236"/>
              <a:gd name="connsiteY261" fmla="*/ 714462 h 1044430"/>
              <a:gd name="connsiteX262" fmla="*/ 10349568 w 12205236"/>
              <a:gd name="connsiteY262" fmla="*/ 713901 h 1044430"/>
              <a:gd name="connsiteX263" fmla="*/ 10356111 w 12205236"/>
              <a:gd name="connsiteY263" fmla="*/ 709414 h 1044430"/>
              <a:gd name="connsiteX264" fmla="*/ 10354615 w 12205236"/>
              <a:gd name="connsiteY264" fmla="*/ 679128 h 1044430"/>
              <a:gd name="connsiteX265" fmla="*/ 10358167 w 12205236"/>
              <a:gd name="connsiteY265" fmla="*/ 520594 h 1044430"/>
              <a:gd name="connsiteX266" fmla="*/ 10372188 w 12205236"/>
              <a:gd name="connsiteY266" fmla="*/ 482269 h 1044430"/>
              <a:gd name="connsiteX267" fmla="*/ 10396679 w 12205236"/>
              <a:gd name="connsiteY267" fmla="*/ 451984 h 1044430"/>
              <a:gd name="connsiteX268" fmla="*/ 10447903 w 12205236"/>
              <a:gd name="connsiteY268" fmla="*/ 334765 h 1044430"/>
              <a:gd name="connsiteX269" fmla="*/ 10448464 w 12205236"/>
              <a:gd name="connsiteY269" fmla="*/ 261107 h 1044430"/>
              <a:gd name="connsiteX270" fmla="*/ 10446408 w 12205236"/>
              <a:gd name="connsiteY270" fmla="*/ 225774 h 1044430"/>
              <a:gd name="connsiteX271" fmla="*/ 10448464 w 12205236"/>
              <a:gd name="connsiteY271" fmla="*/ 215678 h 1044430"/>
              <a:gd name="connsiteX272" fmla="*/ 10453512 w 12205236"/>
              <a:gd name="connsiteY272" fmla="*/ 201096 h 1044430"/>
              <a:gd name="connsiteX273" fmla="*/ 10442856 w 12205236"/>
              <a:gd name="connsiteY273" fmla="*/ 229139 h 1044430"/>
              <a:gd name="connsiteX274" fmla="*/ 10417991 w 12205236"/>
              <a:gd name="connsiteY274" fmla="*/ 307471 h 1044430"/>
              <a:gd name="connsiteX275" fmla="*/ 10413318 w 12205236"/>
              <a:gd name="connsiteY275" fmla="*/ 312331 h 1044430"/>
              <a:gd name="connsiteX276" fmla="*/ 10410513 w 12205236"/>
              <a:gd name="connsiteY276" fmla="*/ 310649 h 1044430"/>
              <a:gd name="connsiteX277" fmla="*/ 10388266 w 12205236"/>
              <a:gd name="connsiteY277" fmla="*/ 406929 h 1044430"/>
              <a:gd name="connsiteX278" fmla="*/ 10366767 w 12205236"/>
              <a:gd name="connsiteY278" fmla="*/ 418706 h 1044430"/>
              <a:gd name="connsiteX279" fmla="*/ 10364337 w 12205236"/>
              <a:gd name="connsiteY279" fmla="*/ 417398 h 1044430"/>
              <a:gd name="connsiteX280" fmla="*/ 10363963 w 12205236"/>
              <a:gd name="connsiteY280" fmla="*/ 416650 h 1044430"/>
              <a:gd name="connsiteX281" fmla="*/ 10365458 w 12205236"/>
              <a:gd name="connsiteY281" fmla="*/ 415528 h 1044430"/>
              <a:gd name="connsiteX282" fmla="*/ 10368263 w 12205236"/>
              <a:gd name="connsiteY282" fmla="*/ 397768 h 1044430"/>
              <a:gd name="connsiteX283" fmla="*/ 10360784 w 12205236"/>
              <a:gd name="connsiteY283" fmla="*/ 413472 h 1044430"/>
              <a:gd name="connsiteX284" fmla="*/ 10362841 w 12205236"/>
              <a:gd name="connsiteY284" fmla="*/ 393468 h 1044430"/>
              <a:gd name="connsiteX285" fmla="*/ 10356298 w 12205236"/>
              <a:gd name="connsiteY285" fmla="*/ 413659 h 1044430"/>
              <a:gd name="connsiteX286" fmla="*/ 10355737 w 12205236"/>
              <a:gd name="connsiteY286" fmla="*/ 411041 h 1044430"/>
              <a:gd name="connsiteX287" fmla="*/ 10356671 w 12205236"/>
              <a:gd name="connsiteY287" fmla="*/ 393468 h 1044430"/>
              <a:gd name="connsiteX288" fmla="*/ 10355176 w 12205236"/>
              <a:gd name="connsiteY288" fmla="*/ 360004 h 1044430"/>
              <a:gd name="connsiteX289" fmla="*/ 10369010 w 12205236"/>
              <a:gd name="connsiteY289" fmla="*/ 311023 h 1044430"/>
              <a:gd name="connsiteX290" fmla="*/ 10397053 w 12205236"/>
              <a:gd name="connsiteY290" fmla="*/ 275129 h 1044430"/>
              <a:gd name="connsiteX291" fmla="*/ 10414252 w 12205236"/>
              <a:gd name="connsiteY291" fmla="*/ 237925 h 1044430"/>
              <a:gd name="connsiteX292" fmla="*/ 10429582 w 12205236"/>
              <a:gd name="connsiteY292" fmla="*/ 193244 h 1044430"/>
              <a:gd name="connsiteX293" fmla="*/ 10435751 w 12205236"/>
              <a:gd name="connsiteY293" fmla="*/ 178849 h 1044430"/>
              <a:gd name="connsiteX294" fmla="*/ 10450521 w 12205236"/>
              <a:gd name="connsiteY294" fmla="*/ 160902 h 1044430"/>
              <a:gd name="connsiteX295" fmla="*/ 10481368 w 12205236"/>
              <a:gd name="connsiteY295" fmla="*/ 133233 h 1044430"/>
              <a:gd name="connsiteX296" fmla="*/ 10489406 w 12205236"/>
              <a:gd name="connsiteY296" fmla="*/ 118277 h 1044430"/>
              <a:gd name="connsiteX297" fmla="*/ 10506232 w 12205236"/>
              <a:gd name="connsiteY297" fmla="*/ 95282 h 1044430"/>
              <a:gd name="connsiteX298" fmla="*/ 10529227 w 12205236"/>
              <a:gd name="connsiteY298" fmla="*/ 93039 h 1044430"/>
              <a:gd name="connsiteX299" fmla="*/ 10577460 w 12205236"/>
              <a:gd name="connsiteY299" fmla="*/ 80139 h 1044430"/>
              <a:gd name="connsiteX300" fmla="*/ 10582321 w 12205236"/>
              <a:gd name="connsiteY300" fmla="*/ 68361 h 1044430"/>
              <a:gd name="connsiteX301" fmla="*/ 10581947 w 12205236"/>
              <a:gd name="connsiteY301" fmla="*/ 62005 h 1044430"/>
              <a:gd name="connsiteX302" fmla="*/ 10581572 w 12205236"/>
              <a:gd name="connsiteY302" fmla="*/ 47984 h 1044430"/>
              <a:gd name="connsiteX303" fmla="*/ 10576899 w 12205236"/>
              <a:gd name="connsiteY303" fmla="*/ 34336 h 1044430"/>
              <a:gd name="connsiteX304" fmla="*/ 10572599 w 12205236"/>
              <a:gd name="connsiteY304" fmla="*/ 17137 h 1044430"/>
              <a:gd name="connsiteX305" fmla="*/ 10579329 w 12205236"/>
              <a:gd name="connsiteY305" fmla="*/ 1246 h 1044430"/>
              <a:gd name="connsiteX306" fmla="*/ 10594846 w 12205236"/>
              <a:gd name="connsiteY306" fmla="*/ 6107 h 1044430"/>
              <a:gd name="connsiteX307" fmla="*/ 10632984 w 12205236"/>
              <a:gd name="connsiteY307" fmla="*/ 23867 h 1044430"/>
              <a:gd name="connsiteX308" fmla="*/ 10701595 w 12205236"/>
              <a:gd name="connsiteY308" fmla="*/ 30971 h 1044430"/>
              <a:gd name="connsiteX309" fmla="*/ 10770392 w 12205236"/>
              <a:gd name="connsiteY309" fmla="*/ 33215 h 1044430"/>
              <a:gd name="connsiteX310" fmla="*/ 10898080 w 12205236"/>
              <a:gd name="connsiteY310" fmla="*/ 20689 h 1044430"/>
              <a:gd name="connsiteX311" fmla="*/ 10923878 w 12205236"/>
              <a:gd name="connsiteY311" fmla="*/ 5172 h 1044430"/>
              <a:gd name="connsiteX312" fmla="*/ 10931520 w 12205236"/>
              <a:gd name="connsiteY312" fmla="*/ 265 h 1044430"/>
              <a:gd name="connsiteX0" fmla="*/ 11634616 w 12205236"/>
              <a:gd name="connsiteY0" fmla="*/ 695510 h 1044430"/>
              <a:gd name="connsiteX1" fmla="*/ 11628681 w 12205236"/>
              <a:gd name="connsiteY1" fmla="*/ 699880 h 1044430"/>
              <a:gd name="connsiteX2" fmla="*/ 11627185 w 12205236"/>
              <a:gd name="connsiteY2" fmla="*/ 725492 h 1044430"/>
              <a:gd name="connsiteX3" fmla="*/ 11644384 w 12205236"/>
              <a:gd name="connsiteY3" fmla="*/ 729979 h 1044430"/>
              <a:gd name="connsiteX4" fmla="*/ 11651863 w 12205236"/>
              <a:gd name="connsiteY4" fmla="*/ 730913 h 1044430"/>
              <a:gd name="connsiteX5" fmla="*/ 11663080 w 12205236"/>
              <a:gd name="connsiteY5" fmla="*/ 719883 h 1044430"/>
              <a:gd name="connsiteX6" fmla="*/ 11662519 w 12205236"/>
              <a:gd name="connsiteY6" fmla="*/ 715209 h 1044430"/>
              <a:gd name="connsiteX7" fmla="*/ 11641954 w 12205236"/>
              <a:gd name="connsiteY7" fmla="*/ 696328 h 1044430"/>
              <a:gd name="connsiteX8" fmla="*/ 11634616 w 12205236"/>
              <a:gd name="connsiteY8" fmla="*/ 695510 h 1044430"/>
              <a:gd name="connsiteX9" fmla="*/ 11559135 w 12205236"/>
              <a:gd name="connsiteY9" fmla="*/ 473903 h 1044430"/>
              <a:gd name="connsiteX10" fmla="*/ 11555396 w 12205236"/>
              <a:gd name="connsiteY10" fmla="*/ 476100 h 1044430"/>
              <a:gd name="connsiteX11" fmla="*/ 11542684 w 12205236"/>
              <a:gd name="connsiteY11" fmla="*/ 481895 h 1044430"/>
              <a:gd name="connsiteX12" fmla="*/ 11525110 w 12205236"/>
              <a:gd name="connsiteY12" fmla="*/ 505078 h 1044430"/>
              <a:gd name="connsiteX13" fmla="*/ 11524736 w 12205236"/>
              <a:gd name="connsiteY13" fmla="*/ 515360 h 1044430"/>
              <a:gd name="connsiteX14" fmla="*/ 11519876 w 12205236"/>
              <a:gd name="connsiteY14" fmla="*/ 555928 h 1044430"/>
              <a:gd name="connsiteX15" fmla="*/ 11506976 w 12205236"/>
              <a:gd name="connsiteY15" fmla="*/ 603787 h 1044430"/>
              <a:gd name="connsiteX16" fmla="*/ 11503611 w 12205236"/>
              <a:gd name="connsiteY16" fmla="*/ 628652 h 1044430"/>
              <a:gd name="connsiteX17" fmla="*/ 11498190 w 12205236"/>
              <a:gd name="connsiteY17" fmla="*/ 677072 h 1044430"/>
              <a:gd name="connsiteX18" fmla="*/ 11491646 w 12205236"/>
              <a:gd name="connsiteY18" fmla="*/ 701375 h 1044430"/>
              <a:gd name="connsiteX19" fmla="*/ 11500246 w 12205236"/>
              <a:gd name="connsiteY19" fmla="*/ 714275 h 1044430"/>
              <a:gd name="connsiteX20" fmla="*/ 11579139 w 12205236"/>
              <a:gd name="connsiteY20" fmla="*/ 722314 h 1044430"/>
              <a:gd name="connsiteX21" fmla="*/ 11601573 w 12205236"/>
              <a:gd name="connsiteY21" fmla="*/ 701188 h 1044430"/>
              <a:gd name="connsiteX22" fmla="*/ 11592039 w 12205236"/>
              <a:gd name="connsiteY22" fmla="*/ 685298 h 1044430"/>
              <a:gd name="connsiteX23" fmla="*/ 11574652 w 12205236"/>
              <a:gd name="connsiteY23" fmla="*/ 650525 h 1044430"/>
              <a:gd name="connsiteX24" fmla="*/ 11575400 w 12205236"/>
              <a:gd name="connsiteY24" fmla="*/ 643234 h 1044430"/>
              <a:gd name="connsiteX25" fmla="*/ 11572035 w 12205236"/>
              <a:gd name="connsiteY25" fmla="*/ 635008 h 1044430"/>
              <a:gd name="connsiteX26" fmla="*/ 11560257 w 12205236"/>
              <a:gd name="connsiteY26" fmla="*/ 640990 h 1044430"/>
              <a:gd name="connsiteX27" fmla="*/ 11552218 w 12205236"/>
              <a:gd name="connsiteY27" fmla="*/ 643047 h 1044430"/>
              <a:gd name="connsiteX28" fmla="*/ 11546797 w 12205236"/>
              <a:gd name="connsiteY28" fmla="*/ 630708 h 1044430"/>
              <a:gd name="connsiteX29" fmla="*/ 11548105 w 12205236"/>
              <a:gd name="connsiteY29" fmla="*/ 604535 h 1044430"/>
              <a:gd name="connsiteX30" fmla="*/ 11563248 w 12205236"/>
              <a:gd name="connsiteY30" fmla="*/ 482269 h 1044430"/>
              <a:gd name="connsiteX31" fmla="*/ 11562874 w 12205236"/>
              <a:gd name="connsiteY31" fmla="*/ 474230 h 1044430"/>
              <a:gd name="connsiteX32" fmla="*/ 11559135 w 12205236"/>
              <a:gd name="connsiteY32" fmla="*/ 473903 h 1044430"/>
              <a:gd name="connsiteX33" fmla="*/ 11566614 w 12205236"/>
              <a:gd name="connsiteY33" fmla="*/ 432915 h 1044430"/>
              <a:gd name="connsiteX34" fmla="*/ 11534832 w 12205236"/>
              <a:gd name="connsiteY34" fmla="*/ 477783 h 1044430"/>
              <a:gd name="connsiteX35" fmla="*/ 11566614 w 12205236"/>
              <a:gd name="connsiteY35" fmla="*/ 432915 h 1044430"/>
              <a:gd name="connsiteX36" fmla="*/ 11397236 w 12205236"/>
              <a:gd name="connsiteY36" fmla="*/ 427493 h 1044430"/>
              <a:gd name="connsiteX37" fmla="*/ 11415558 w 12205236"/>
              <a:gd name="connsiteY37" fmla="*/ 452544 h 1044430"/>
              <a:gd name="connsiteX38" fmla="*/ 11502676 w 12205236"/>
              <a:gd name="connsiteY38" fmla="*/ 486756 h 1044430"/>
              <a:gd name="connsiteX39" fmla="*/ 11513333 w 12205236"/>
              <a:gd name="connsiteY39" fmla="*/ 482269 h 1044430"/>
              <a:gd name="connsiteX40" fmla="*/ 11520063 w 12205236"/>
              <a:gd name="connsiteY40" fmla="*/ 459835 h 1044430"/>
              <a:gd name="connsiteX41" fmla="*/ 11397236 w 12205236"/>
              <a:gd name="connsiteY41" fmla="*/ 427493 h 1044430"/>
              <a:gd name="connsiteX42" fmla="*/ 10946687 w 12205236"/>
              <a:gd name="connsiteY42" fmla="*/ 423941 h 1044430"/>
              <a:gd name="connsiteX43" fmla="*/ 10942386 w 12205236"/>
              <a:gd name="connsiteY43" fmla="*/ 428241 h 1044430"/>
              <a:gd name="connsiteX44" fmla="*/ 10897893 w 12205236"/>
              <a:gd name="connsiteY44" fmla="*/ 500778 h 1044430"/>
              <a:gd name="connsiteX45" fmla="*/ 10888732 w 12205236"/>
              <a:gd name="connsiteY45" fmla="*/ 530876 h 1044430"/>
              <a:gd name="connsiteX46" fmla="*/ 10876394 w 12205236"/>
              <a:gd name="connsiteY46" fmla="*/ 565275 h 1044430"/>
              <a:gd name="connsiteX47" fmla="*/ 10840686 w 12205236"/>
              <a:gd name="connsiteY47" fmla="*/ 659311 h 1044430"/>
              <a:gd name="connsiteX48" fmla="*/ 10840312 w 12205236"/>
              <a:gd name="connsiteY48" fmla="*/ 679689 h 1044430"/>
              <a:gd name="connsiteX49" fmla="*/ 10848164 w 12205236"/>
              <a:gd name="connsiteY49" fmla="*/ 687167 h 1044430"/>
              <a:gd name="connsiteX50" fmla="*/ 10866859 w 12205236"/>
              <a:gd name="connsiteY50" fmla="*/ 686606 h 1044430"/>
              <a:gd name="connsiteX51" fmla="*/ 11009689 w 12205236"/>
              <a:gd name="connsiteY51" fmla="*/ 686606 h 1044430"/>
              <a:gd name="connsiteX52" fmla="*/ 11048948 w 12205236"/>
              <a:gd name="connsiteY52" fmla="*/ 686980 h 1044430"/>
              <a:gd name="connsiteX53" fmla="*/ 11054931 w 12205236"/>
              <a:gd name="connsiteY53" fmla="*/ 681559 h 1044430"/>
              <a:gd name="connsiteX54" fmla="*/ 10998846 w 12205236"/>
              <a:gd name="connsiteY54" fmla="*/ 577240 h 1044430"/>
              <a:gd name="connsiteX55" fmla="*/ 10985572 w 12205236"/>
              <a:gd name="connsiteY55" fmla="*/ 545459 h 1044430"/>
              <a:gd name="connsiteX56" fmla="*/ 10981272 w 12205236"/>
              <a:gd name="connsiteY56" fmla="*/ 514051 h 1044430"/>
              <a:gd name="connsiteX57" fmla="*/ 10950238 w 12205236"/>
              <a:gd name="connsiteY57" fmla="*/ 428989 h 1044430"/>
              <a:gd name="connsiteX58" fmla="*/ 10946687 w 12205236"/>
              <a:gd name="connsiteY58" fmla="*/ 423941 h 1044430"/>
              <a:gd name="connsiteX59" fmla="*/ 11552779 w 12205236"/>
              <a:gd name="connsiteY59" fmla="*/ 389729 h 1044430"/>
              <a:gd name="connsiteX60" fmla="*/ 11548853 w 12205236"/>
              <a:gd name="connsiteY60" fmla="*/ 393468 h 1044430"/>
              <a:gd name="connsiteX61" fmla="*/ 11541375 w 12205236"/>
              <a:gd name="connsiteY61" fmla="*/ 436654 h 1044430"/>
              <a:gd name="connsiteX62" fmla="*/ 11544180 w 12205236"/>
              <a:gd name="connsiteY62" fmla="*/ 440579 h 1044430"/>
              <a:gd name="connsiteX63" fmla="*/ 11569604 w 12205236"/>
              <a:gd name="connsiteY63" fmla="*/ 410854 h 1044430"/>
              <a:gd name="connsiteX64" fmla="*/ 11552779 w 12205236"/>
              <a:gd name="connsiteY64" fmla="*/ 389729 h 1044430"/>
              <a:gd name="connsiteX65" fmla="*/ 10553296 w 12205236"/>
              <a:gd name="connsiteY65" fmla="*/ 389238 h 1044430"/>
              <a:gd name="connsiteX66" fmla="*/ 10546613 w 12205236"/>
              <a:gd name="connsiteY66" fmla="*/ 392159 h 1044430"/>
              <a:gd name="connsiteX67" fmla="*/ 10495015 w 12205236"/>
              <a:gd name="connsiteY67" fmla="*/ 432540 h 1044430"/>
              <a:gd name="connsiteX68" fmla="*/ 10419487 w 12205236"/>
              <a:gd name="connsiteY68" fmla="*/ 513677 h 1044430"/>
              <a:gd name="connsiteX69" fmla="*/ 10408831 w 12205236"/>
              <a:gd name="connsiteY69" fmla="*/ 548824 h 1044430"/>
              <a:gd name="connsiteX70" fmla="*/ 10406027 w 12205236"/>
              <a:gd name="connsiteY70" fmla="*/ 564341 h 1044430"/>
              <a:gd name="connsiteX71" fmla="*/ 10395183 w 12205236"/>
              <a:gd name="connsiteY71" fmla="*/ 656881 h 1044430"/>
              <a:gd name="connsiteX72" fmla="*/ 10400605 w 12205236"/>
              <a:gd name="connsiteY72" fmla="*/ 701375 h 1044430"/>
              <a:gd name="connsiteX73" fmla="*/ 10411448 w 12205236"/>
              <a:gd name="connsiteY73" fmla="*/ 710910 h 1044430"/>
              <a:gd name="connsiteX74" fmla="*/ 10487911 w 12205236"/>
              <a:gd name="connsiteY74" fmla="*/ 705488 h 1044430"/>
              <a:gd name="connsiteX75" fmla="*/ 10681778 w 12205236"/>
              <a:gd name="connsiteY75" fmla="*/ 693336 h 1044430"/>
              <a:gd name="connsiteX76" fmla="*/ 10697669 w 12205236"/>
              <a:gd name="connsiteY76" fmla="*/ 681933 h 1044430"/>
              <a:gd name="connsiteX77" fmla="*/ 10679348 w 12205236"/>
              <a:gd name="connsiteY77" fmla="*/ 672585 h 1044430"/>
              <a:gd name="connsiteX78" fmla="*/ 10589238 w 12205236"/>
              <a:gd name="connsiteY78" fmla="*/ 551067 h 1044430"/>
              <a:gd name="connsiteX79" fmla="*/ 10563812 w 12205236"/>
              <a:gd name="connsiteY79" fmla="*/ 480213 h 1044430"/>
              <a:gd name="connsiteX80" fmla="*/ 10556895 w 12205236"/>
              <a:gd name="connsiteY80" fmla="*/ 395711 h 1044430"/>
              <a:gd name="connsiteX81" fmla="*/ 10553296 w 12205236"/>
              <a:gd name="connsiteY81" fmla="*/ 389238 h 1044430"/>
              <a:gd name="connsiteX82" fmla="*/ 10641210 w 12205236"/>
              <a:gd name="connsiteY82" fmla="*/ 347478 h 1044430"/>
              <a:gd name="connsiteX83" fmla="*/ 10632984 w 12205236"/>
              <a:gd name="connsiteY83" fmla="*/ 351404 h 1044430"/>
              <a:gd name="connsiteX84" fmla="*/ 10627562 w 12205236"/>
              <a:gd name="connsiteY84" fmla="*/ 370847 h 1044430"/>
              <a:gd name="connsiteX85" fmla="*/ 10624197 w 12205236"/>
              <a:gd name="connsiteY85" fmla="*/ 384494 h 1044430"/>
              <a:gd name="connsiteX86" fmla="*/ 10619897 w 12205236"/>
              <a:gd name="connsiteY86" fmla="*/ 408237 h 1044430"/>
              <a:gd name="connsiteX87" fmla="*/ 10618402 w 12205236"/>
              <a:gd name="connsiteY87" fmla="*/ 416276 h 1044430"/>
              <a:gd name="connsiteX88" fmla="*/ 10614850 w 12205236"/>
              <a:gd name="connsiteY88" fmla="*/ 491617 h 1044430"/>
              <a:gd name="connsiteX89" fmla="*/ 10628684 w 12205236"/>
              <a:gd name="connsiteY89" fmla="*/ 528446 h 1044430"/>
              <a:gd name="connsiteX90" fmla="*/ 10636349 w 12205236"/>
              <a:gd name="connsiteY90" fmla="*/ 543215 h 1044430"/>
              <a:gd name="connsiteX91" fmla="*/ 10660466 w 12205236"/>
              <a:gd name="connsiteY91" fmla="*/ 592383 h 1044430"/>
              <a:gd name="connsiteX92" fmla="*/ 10713372 w 12205236"/>
              <a:gd name="connsiteY92" fmla="*/ 648842 h 1044430"/>
              <a:gd name="connsiteX93" fmla="*/ 10729824 w 12205236"/>
              <a:gd name="connsiteY93" fmla="*/ 672024 h 1044430"/>
              <a:gd name="connsiteX94" fmla="*/ 10734685 w 12205236"/>
              <a:gd name="connsiteY94" fmla="*/ 678567 h 1044430"/>
              <a:gd name="connsiteX95" fmla="*/ 10779366 w 12205236"/>
              <a:gd name="connsiteY95" fmla="*/ 690719 h 1044430"/>
              <a:gd name="connsiteX96" fmla="*/ 10807409 w 12205236"/>
              <a:gd name="connsiteY96" fmla="*/ 669781 h 1044430"/>
              <a:gd name="connsiteX97" fmla="*/ 10813204 w 12205236"/>
              <a:gd name="connsiteY97" fmla="*/ 655012 h 1044430"/>
              <a:gd name="connsiteX98" fmla="*/ 10833956 w 12205236"/>
              <a:gd name="connsiteY98" fmla="*/ 531811 h 1044430"/>
              <a:gd name="connsiteX99" fmla="*/ 10842742 w 12205236"/>
              <a:gd name="connsiteY99" fmla="*/ 502086 h 1044430"/>
              <a:gd name="connsiteX100" fmla="*/ 10859754 w 12205236"/>
              <a:gd name="connsiteY100" fmla="*/ 474604 h 1044430"/>
              <a:gd name="connsiteX101" fmla="*/ 10892658 w 12205236"/>
              <a:gd name="connsiteY101" fmla="*/ 368790 h 1044430"/>
              <a:gd name="connsiteX102" fmla="*/ 10885180 w 12205236"/>
              <a:gd name="connsiteY102" fmla="*/ 362621 h 1044430"/>
              <a:gd name="connsiteX103" fmla="*/ 10836199 w 12205236"/>
              <a:gd name="connsiteY103" fmla="*/ 374025 h 1044430"/>
              <a:gd name="connsiteX104" fmla="*/ 10791518 w 12205236"/>
              <a:gd name="connsiteY104" fmla="*/ 379634 h 1044430"/>
              <a:gd name="connsiteX105" fmla="*/ 10745154 w 12205236"/>
              <a:gd name="connsiteY105" fmla="*/ 377016 h 1044430"/>
              <a:gd name="connsiteX106" fmla="*/ 10727020 w 12205236"/>
              <a:gd name="connsiteY106" fmla="*/ 374586 h 1044430"/>
              <a:gd name="connsiteX107" fmla="*/ 10711503 w 12205236"/>
              <a:gd name="connsiteY107" fmla="*/ 371408 h 1044430"/>
              <a:gd name="connsiteX108" fmla="*/ 10693369 w 12205236"/>
              <a:gd name="connsiteY108" fmla="*/ 367108 h 1044430"/>
              <a:gd name="connsiteX109" fmla="*/ 10653735 w 12205236"/>
              <a:gd name="connsiteY109" fmla="*/ 352713 h 1044430"/>
              <a:gd name="connsiteX110" fmla="*/ 10641210 w 12205236"/>
              <a:gd name="connsiteY110" fmla="*/ 347478 h 1044430"/>
              <a:gd name="connsiteX111" fmla="*/ 10369758 w 12205236"/>
              <a:gd name="connsiteY111" fmla="*/ 338879 h 1044430"/>
              <a:gd name="connsiteX112" fmla="*/ 10362654 w 12205236"/>
              <a:gd name="connsiteY112" fmla="*/ 357948 h 1044430"/>
              <a:gd name="connsiteX113" fmla="*/ 10364898 w 12205236"/>
              <a:gd name="connsiteY113" fmla="*/ 358695 h 1044430"/>
              <a:gd name="connsiteX114" fmla="*/ 10369758 w 12205236"/>
              <a:gd name="connsiteY114" fmla="*/ 338879 h 1044430"/>
              <a:gd name="connsiteX115" fmla="*/ 11346424 w 12205236"/>
              <a:gd name="connsiteY115" fmla="*/ 288619 h 1044430"/>
              <a:gd name="connsiteX116" fmla="*/ 11350474 w 12205236"/>
              <a:gd name="connsiteY116" fmla="*/ 306943 h 1044430"/>
              <a:gd name="connsiteX117" fmla="*/ 11351060 w 12205236"/>
              <a:gd name="connsiteY117" fmla="*/ 322053 h 1044430"/>
              <a:gd name="connsiteX118" fmla="*/ 11346424 w 12205236"/>
              <a:gd name="connsiteY118" fmla="*/ 288619 h 1044430"/>
              <a:gd name="connsiteX119" fmla="*/ 11349751 w 12205236"/>
              <a:gd name="connsiteY119" fmla="*/ 159406 h 1044430"/>
              <a:gd name="connsiteX120" fmla="*/ 11338160 w 12205236"/>
              <a:gd name="connsiteY120" fmla="*/ 178288 h 1044430"/>
              <a:gd name="connsiteX121" fmla="*/ 11336104 w 12205236"/>
              <a:gd name="connsiteY121" fmla="*/ 214183 h 1044430"/>
              <a:gd name="connsiteX122" fmla="*/ 11346424 w 12205236"/>
              <a:gd name="connsiteY122" fmla="*/ 288619 h 1044430"/>
              <a:gd name="connsiteX123" fmla="*/ 11329934 w 12205236"/>
              <a:gd name="connsiteY123" fmla="*/ 213996 h 1044430"/>
              <a:gd name="connsiteX124" fmla="*/ 11331617 w 12205236"/>
              <a:gd name="connsiteY124" fmla="*/ 176232 h 1044430"/>
              <a:gd name="connsiteX125" fmla="*/ 11330682 w 12205236"/>
              <a:gd name="connsiteY125" fmla="*/ 166697 h 1044430"/>
              <a:gd name="connsiteX126" fmla="*/ 11320587 w 12205236"/>
              <a:gd name="connsiteY126" fmla="*/ 169315 h 1044430"/>
              <a:gd name="connsiteX127" fmla="*/ 11315166 w 12205236"/>
              <a:gd name="connsiteY127" fmla="*/ 172680 h 1044430"/>
              <a:gd name="connsiteX128" fmla="*/ 11277776 w 12205236"/>
              <a:gd name="connsiteY128" fmla="*/ 204461 h 1044430"/>
              <a:gd name="connsiteX129" fmla="*/ 11265436 w 12205236"/>
              <a:gd name="connsiteY129" fmla="*/ 217174 h 1044430"/>
              <a:gd name="connsiteX130" fmla="*/ 11199630 w 12205236"/>
              <a:gd name="connsiteY130" fmla="*/ 287467 h 1044430"/>
              <a:gd name="connsiteX131" fmla="*/ 11051004 w 12205236"/>
              <a:gd name="connsiteY131" fmla="*/ 311958 h 1044430"/>
              <a:gd name="connsiteX132" fmla="*/ 11045770 w 12205236"/>
              <a:gd name="connsiteY132" fmla="*/ 310088 h 1044430"/>
              <a:gd name="connsiteX133" fmla="*/ 11027636 w 12205236"/>
              <a:gd name="connsiteY133" fmla="*/ 345983 h 1044430"/>
              <a:gd name="connsiteX134" fmla="*/ 11014175 w 12205236"/>
              <a:gd name="connsiteY134" fmla="*/ 376643 h 1044430"/>
              <a:gd name="connsiteX135" fmla="*/ 11019036 w 12205236"/>
              <a:gd name="connsiteY135" fmla="*/ 430484 h 1044430"/>
              <a:gd name="connsiteX136" fmla="*/ 11019036 w 12205236"/>
              <a:gd name="connsiteY136" fmla="*/ 430671 h 1044430"/>
              <a:gd name="connsiteX137" fmla="*/ 11019784 w 12205236"/>
              <a:gd name="connsiteY137" fmla="*/ 435158 h 1044430"/>
              <a:gd name="connsiteX138" fmla="*/ 11028197 w 12205236"/>
              <a:gd name="connsiteY138" fmla="*/ 513490 h 1044430"/>
              <a:gd name="connsiteX139" fmla="*/ 11049322 w 12205236"/>
              <a:gd name="connsiteY139" fmla="*/ 556676 h 1044430"/>
              <a:gd name="connsiteX140" fmla="*/ 11049883 w 12205236"/>
              <a:gd name="connsiteY140" fmla="*/ 566023 h 1044430"/>
              <a:gd name="connsiteX141" fmla="*/ 11085590 w 12205236"/>
              <a:gd name="connsiteY141" fmla="*/ 679128 h 1044430"/>
              <a:gd name="connsiteX142" fmla="*/ 11104472 w 12205236"/>
              <a:gd name="connsiteY142" fmla="*/ 689971 h 1044430"/>
              <a:gd name="connsiteX143" fmla="*/ 11317035 w 12205236"/>
              <a:gd name="connsiteY143" fmla="*/ 699880 h 1044430"/>
              <a:gd name="connsiteX144" fmla="*/ 11460986 w 12205236"/>
              <a:gd name="connsiteY144" fmla="*/ 711097 h 1044430"/>
              <a:gd name="connsiteX145" fmla="*/ 11472764 w 12205236"/>
              <a:gd name="connsiteY145" fmla="*/ 703993 h 1044430"/>
              <a:gd name="connsiteX146" fmla="*/ 11480056 w 12205236"/>
              <a:gd name="connsiteY146" fmla="*/ 653703 h 1044430"/>
              <a:gd name="connsiteX147" fmla="*/ 11491272 w 12205236"/>
              <a:gd name="connsiteY147" fmla="*/ 594066 h 1044430"/>
              <a:gd name="connsiteX148" fmla="*/ 11500620 w 12205236"/>
              <a:gd name="connsiteY148" fmla="*/ 565649 h 1044430"/>
              <a:gd name="connsiteX149" fmla="*/ 11508659 w 12205236"/>
              <a:gd name="connsiteY149" fmla="*/ 503582 h 1044430"/>
              <a:gd name="connsiteX150" fmla="*/ 11499124 w 12205236"/>
              <a:gd name="connsiteY150" fmla="*/ 492925 h 1044430"/>
              <a:gd name="connsiteX151" fmla="*/ 11412193 w 12205236"/>
              <a:gd name="connsiteY151" fmla="*/ 457405 h 1044430"/>
              <a:gd name="connsiteX152" fmla="*/ 11392189 w 12205236"/>
              <a:gd name="connsiteY152" fmla="*/ 434036 h 1044430"/>
              <a:gd name="connsiteX153" fmla="*/ 11392002 w 12205236"/>
              <a:gd name="connsiteY153" fmla="*/ 434223 h 1044430"/>
              <a:gd name="connsiteX154" fmla="*/ 11380785 w 12205236"/>
              <a:gd name="connsiteY154" fmla="*/ 413845 h 1044430"/>
              <a:gd name="connsiteX155" fmla="*/ 11366950 w 12205236"/>
              <a:gd name="connsiteY155" fmla="*/ 381503 h 1044430"/>
              <a:gd name="connsiteX156" fmla="*/ 11350474 w 12205236"/>
              <a:gd name="connsiteY156" fmla="*/ 306943 h 1044430"/>
              <a:gd name="connsiteX157" fmla="*/ 11346947 w 12205236"/>
              <a:gd name="connsiteY157" fmla="*/ 216052 h 1044430"/>
              <a:gd name="connsiteX158" fmla="*/ 11352369 w 12205236"/>
              <a:gd name="connsiteY158" fmla="*/ 178475 h 1044430"/>
              <a:gd name="connsiteX159" fmla="*/ 11354986 w 12205236"/>
              <a:gd name="connsiteY159" fmla="*/ 164828 h 1044430"/>
              <a:gd name="connsiteX160" fmla="*/ 11349751 w 12205236"/>
              <a:gd name="connsiteY160" fmla="*/ 159406 h 1044430"/>
              <a:gd name="connsiteX161" fmla="*/ 10931520 w 12205236"/>
              <a:gd name="connsiteY161" fmla="*/ 265 h 1044430"/>
              <a:gd name="connsiteX162" fmla="*/ 10940144 w 12205236"/>
              <a:gd name="connsiteY162" fmla="*/ 2929 h 1044430"/>
              <a:gd name="connsiteX163" fmla="*/ 10943321 w 12205236"/>
              <a:gd name="connsiteY163" fmla="*/ 6668 h 1044430"/>
              <a:gd name="connsiteX164" fmla="*/ 10943695 w 12205236"/>
              <a:gd name="connsiteY164" fmla="*/ 30224 h 1044430"/>
              <a:gd name="connsiteX165" fmla="*/ 10937526 w 12205236"/>
              <a:gd name="connsiteY165" fmla="*/ 48731 h 1044430"/>
              <a:gd name="connsiteX166" fmla="*/ 10936218 w 12205236"/>
              <a:gd name="connsiteY166" fmla="*/ 54901 h 1044430"/>
              <a:gd name="connsiteX167" fmla="*/ 10930983 w 12205236"/>
              <a:gd name="connsiteY167" fmla="*/ 47797 h 1044430"/>
              <a:gd name="connsiteX168" fmla="*/ 10930422 w 12205236"/>
              <a:gd name="connsiteY168" fmla="*/ 68175 h 1044430"/>
              <a:gd name="connsiteX169" fmla="*/ 10937713 w 12205236"/>
              <a:gd name="connsiteY169" fmla="*/ 79765 h 1044430"/>
              <a:gd name="connsiteX170" fmla="*/ 10973794 w 12205236"/>
              <a:gd name="connsiteY170" fmla="*/ 105751 h 1044430"/>
              <a:gd name="connsiteX171" fmla="*/ 10977346 w 12205236"/>
              <a:gd name="connsiteY171" fmla="*/ 109864 h 1044430"/>
              <a:gd name="connsiteX172" fmla="*/ 11013802 w 12205236"/>
              <a:gd name="connsiteY172" fmla="*/ 137159 h 1044430"/>
              <a:gd name="connsiteX173" fmla="*/ 11039975 w 12205236"/>
              <a:gd name="connsiteY173" fmla="*/ 163145 h 1044430"/>
              <a:gd name="connsiteX174" fmla="*/ 11087834 w 12205236"/>
              <a:gd name="connsiteY174" fmla="*/ 197731 h 1044430"/>
              <a:gd name="connsiteX175" fmla="*/ 11181870 w 12205236"/>
              <a:gd name="connsiteY175" fmla="*/ 189131 h 1044430"/>
              <a:gd name="connsiteX176" fmla="*/ 11210660 w 12205236"/>
              <a:gd name="connsiteY176" fmla="*/ 156041 h 1044430"/>
              <a:gd name="connsiteX177" fmla="*/ 11217204 w 12205236"/>
              <a:gd name="connsiteY177" fmla="*/ 145011 h 1044430"/>
              <a:gd name="connsiteX178" fmla="*/ 11235712 w 12205236"/>
              <a:gd name="connsiteY178" fmla="*/ 107621 h 1044430"/>
              <a:gd name="connsiteX179" fmla="*/ 11240946 w 12205236"/>
              <a:gd name="connsiteY179" fmla="*/ 77335 h 1044430"/>
              <a:gd name="connsiteX180" fmla="*/ 11252911 w 12205236"/>
              <a:gd name="connsiteY180" fmla="*/ 63875 h 1044430"/>
              <a:gd name="connsiteX181" fmla="*/ 11248798 w 12205236"/>
              <a:gd name="connsiteY181" fmla="*/ 58827 h 1044430"/>
              <a:gd name="connsiteX182" fmla="*/ 11254220 w 12205236"/>
              <a:gd name="connsiteY182" fmla="*/ 58453 h 1044430"/>
              <a:gd name="connsiteX183" fmla="*/ 11256650 w 12205236"/>
              <a:gd name="connsiteY183" fmla="*/ 60136 h 1044430"/>
              <a:gd name="connsiteX184" fmla="*/ 11279458 w 12205236"/>
              <a:gd name="connsiteY184" fmla="*/ 63501 h 1044430"/>
              <a:gd name="connsiteX185" fmla="*/ 11317035 w 12205236"/>
              <a:gd name="connsiteY185" fmla="*/ 66305 h 1044430"/>
              <a:gd name="connsiteX186" fmla="*/ 11329186 w 12205236"/>
              <a:gd name="connsiteY186" fmla="*/ 70605 h 1044430"/>
              <a:gd name="connsiteX187" fmla="*/ 11336665 w 12205236"/>
              <a:gd name="connsiteY187" fmla="*/ 72848 h 1044430"/>
              <a:gd name="connsiteX188" fmla="*/ 11374428 w 12205236"/>
              <a:gd name="connsiteY188" fmla="*/ 73222 h 1044430"/>
              <a:gd name="connsiteX189" fmla="*/ 11397236 w 12205236"/>
              <a:gd name="connsiteY189" fmla="*/ 74157 h 1044430"/>
              <a:gd name="connsiteX190" fmla="*/ 11411632 w 12205236"/>
              <a:gd name="connsiteY190" fmla="*/ 80887 h 1044430"/>
              <a:gd name="connsiteX191" fmla="*/ 11431822 w 12205236"/>
              <a:gd name="connsiteY191" fmla="*/ 116595 h 1044430"/>
              <a:gd name="connsiteX192" fmla="*/ 11428457 w 12205236"/>
              <a:gd name="connsiteY192" fmla="*/ 136037 h 1044430"/>
              <a:gd name="connsiteX193" fmla="*/ 11425092 w 12205236"/>
              <a:gd name="connsiteY193" fmla="*/ 135103 h 1044430"/>
              <a:gd name="connsiteX194" fmla="*/ 11421353 w 12205236"/>
              <a:gd name="connsiteY194" fmla="*/ 139029 h 1044430"/>
              <a:gd name="connsiteX195" fmla="*/ 11401350 w 12205236"/>
              <a:gd name="connsiteY195" fmla="*/ 152489 h 1044430"/>
              <a:gd name="connsiteX196" fmla="*/ 11380224 w 12205236"/>
              <a:gd name="connsiteY196" fmla="*/ 155293 h 1044430"/>
              <a:gd name="connsiteX197" fmla="*/ 11358912 w 12205236"/>
              <a:gd name="connsiteY197" fmla="*/ 174549 h 1044430"/>
              <a:gd name="connsiteX198" fmla="*/ 11358164 w 12205236"/>
              <a:gd name="connsiteY198" fmla="*/ 181840 h 1044430"/>
              <a:gd name="connsiteX199" fmla="*/ 11352742 w 12205236"/>
              <a:gd name="connsiteY199" fmla="*/ 221100 h 1044430"/>
              <a:gd name="connsiteX200" fmla="*/ 11351995 w 12205236"/>
              <a:gd name="connsiteY200" fmla="*/ 256620 h 1044430"/>
              <a:gd name="connsiteX201" fmla="*/ 11363399 w 12205236"/>
              <a:gd name="connsiteY201" fmla="*/ 347104 h 1044430"/>
              <a:gd name="connsiteX202" fmla="*/ 11399854 w 12205236"/>
              <a:gd name="connsiteY202" fmla="*/ 420389 h 1044430"/>
              <a:gd name="connsiteX203" fmla="*/ 11514454 w 12205236"/>
              <a:gd name="connsiteY203" fmla="*/ 454975 h 1044430"/>
              <a:gd name="connsiteX204" fmla="*/ 11525298 w 12205236"/>
              <a:gd name="connsiteY204" fmla="*/ 443758 h 1044430"/>
              <a:gd name="connsiteX205" fmla="*/ 11537449 w 12205236"/>
              <a:gd name="connsiteY205" fmla="*/ 387299 h 1044430"/>
              <a:gd name="connsiteX206" fmla="*/ 11538010 w 12205236"/>
              <a:gd name="connsiteY206" fmla="*/ 373464 h 1044430"/>
              <a:gd name="connsiteX207" fmla="*/ 11532402 w 12205236"/>
              <a:gd name="connsiteY207" fmla="*/ 322614 h 1044430"/>
              <a:gd name="connsiteX208" fmla="*/ 11533150 w 12205236"/>
              <a:gd name="connsiteY208" fmla="*/ 320184 h 1044430"/>
              <a:gd name="connsiteX209" fmla="*/ 11534271 w 12205236"/>
              <a:gd name="connsiteY209" fmla="*/ 314949 h 1044430"/>
              <a:gd name="connsiteX210" fmla="*/ 11551844 w 12205236"/>
              <a:gd name="connsiteY210" fmla="*/ 281298 h 1044430"/>
              <a:gd name="connsiteX211" fmla="*/ 11568109 w 12205236"/>
              <a:gd name="connsiteY211" fmla="*/ 272137 h 1044430"/>
              <a:gd name="connsiteX212" fmla="*/ 11574465 w 12205236"/>
              <a:gd name="connsiteY212" fmla="*/ 255873 h 1044430"/>
              <a:gd name="connsiteX213" fmla="*/ 11576709 w 12205236"/>
              <a:gd name="connsiteY213" fmla="*/ 255312 h 1044430"/>
              <a:gd name="connsiteX214" fmla="*/ 11578765 w 12205236"/>
              <a:gd name="connsiteY214" fmla="*/ 239608 h 1044430"/>
              <a:gd name="connsiteX215" fmla="*/ 11575587 w 12205236"/>
              <a:gd name="connsiteY215" fmla="*/ 231756 h 1044430"/>
              <a:gd name="connsiteX216" fmla="*/ 11567735 w 12205236"/>
              <a:gd name="connsiteY216" fmla="*/ 236430 h 1044430"/>
              <a:gd name="connsiteX217" fmla="*/ 11562688 w 12205236"/>
              <a:gd name="connsiteY217" fmla="*/ 238486 h 1044430"/>
              <a:gd name="connsiteX218" fmla="*/ 11563248 w 12205236"/>
              <a:gd name="connsiteY218" fmla="*/ 208948 h 1044430"/>
              <a:gd name="connsiteX219" fmla="*/ 11576522 w 12205236"/>
              <a:gd name="connsiteY219" fmla="*/ 198666 h 1044430"/>
              <a:gd name="connsiteX220" fmla="*/ 11578952 w 12205236"/>
              <a:gd name="connsiteY220" fmla="*/ 186140 h 1044430"/>
              <a:gd name="connsiteX221" fmla="*/ 11571100 w 12205236"/>
              <a:gd name="connsiteY221" fmla="*/ 171184 h 1044430"/>
              <a:gd name="connsiteX222" fmla="*/ 11574465 w 12205236"/>
              <a:gd name="connsiteY222" fmla="*/ 153050 h 1044430"/>
              <a:gd name="connsiteX223" fmla="*/ 11578578 w 12205236"/>
              <a:gd name="connsiteY223" fmla="*/ 129868 h 1044430"/>
              <a:gd name="connsiteX224" fmla="*/ 11575400 w 12205236"/>
              <a:gd name="connsiteY224" fmla="*/ 124073 h 1044430"/>
              <a:gd name="connsiteX225" fmla="*/ 11572409 w 12205236"/>
              <a:gd name="connsiteY225" fmla="*/ 124073 h 1044430"/>
              <a:gd name="connsiteX226" fmla="*/ 11572409 w 12205236"/>
              <a:gd name="connsiteY226" fmla="*/ 122390 h 1044430"/>
              <a:gd name="connsiteX227" fmla="*/ 11582878 w 12205236"/>
              <a:gd name="connsiteY227" fmla="*/ 105004 h 1044430"/>
              <a:gd name="connsiteX228" fmla="*/ 11595591 w 12205236"/>
              <a:gd name="connsiteY228" fmla="*/ 97339 h 1044430"/>
              <a:gd name="connsiteX229" fmla="*/ 11666258 w 12205236"/>
              <a:gd name="connsiteY229" fmla="*/ 134916 h 1044430"/>
              <a:gd name="connsiteX230" fmla="*/ 11667754 w 12205236"/>
              <a:gd name="connsiteY230" fmla="*/ 137159 h 1044430"/>
              <a:gd name="connsiteX231" fmla="*/ 11668875 w 12205236"/>
              <a:gd name="connsiteY231" fmla="*/ 163893 h 1044430"/>
              <a:gd name="connsiteX232" fmla="*/ 11675231 w 12205236"/>
              <a:gd name="connsiteY232" fmla="*/ 182588 h 1044430"/>
              <a:gd name="connsiteX233" fmla="*/ 11694861 w 12205236"/>
              <a:gd name="connsiteY233" fmla="*/ 195114 h 1044430"/>
              <a:gd name="connsiteX234" fmla="*/ 11716174 w 12205236"/>
              <a:gd name="connsiteY234" fmla="*/ 226334 h 1044430"/>
              <a:gd name="connsiteX235" fmla="*/ 11733747 w 12205236"/>
              <a:gd name="connsiteY235" fmla="*/ 283167 h 1044430"/>
              <a:gd name="connsiteX236" fmla="*/ 11737673 w 12205236"/>
              <a:gd name="connsiteY236" fmla="*/ 337383 h 1044430"/>
              <a:gd name="connsiteX237" fmla="*/ 11735804 w 12205236"/>
              <a:gd name="connsiteY237" fmla="*/ 409172 h 1044430"/>
              <a:gd name="connsiteX238" fmla="*/ 11742534 w 12205236"/>
              <a:gd name="connsiteY238" fmla="*/ 502273 h 1044430"/>
              <a:gd name="connsiteX239" fmla="*/ 11749451 w 12205236"/>
              <a:gd name="connsiteY239" fmla="*/ 573875 h 1044430"/>
              <a:gd name="connsiteX240" fmla="*/ 11743094 w 12205236"/>
              <a:gd name="connsiteY240" fmla="*/ 614069 h 1044430"/>
              <a:gd name="connsiteX241" fmla="*/ 11740477 w 12205236"/>
              <a:gd name="connsiteY241" fmla="*/ 624539 h 1044430"/>
              <a:gd name="connsiteX242" fmla="*/ 11732625 w 12205236"/>
              <a:gd name="connsiteY242" fmla="*/ 663798 h 1044430"/>
              <a:gd name="connsiteX243" fmla="*/ 11729634 w 12205236"/>
              <a:gd name="connsiteY243" fmla="*/ 674080 h 1044430"/>
              <a:gd name="connsiteX244" fmla="*/ 11712248 w 12205236"/>
              <a:gd name="connsiteY244" fmla="*/ 697823 h 1044430"/>
              <a:gd name="connsiteX245" fmla="*/ 11700283 w 12205236"/>
              <a:gd name="connsiteY245" fmla="*/ 726240 h 1044430"/>
              <a:gd name="connsiteX246" fmla="*/ 11704957 w 12205236"/>
              <a:gd name="connsiteY246" fmla="*/ 730353 h 1044430"/>
              <a:gd name="connsiteX247" fmla="*/ 11717330 w 12205236"/>
              <a:gd name="connsiteY247" fmla="*/ 732929 h 1044430"/>
              <a:gd name="connsiteX248" fmla="*/ 12192000 w 12205236"/>
              <a:gd name="connsiteY248" fmla="*/ 732929 h 1044430"/>
              <a:gd name="connsiteX249" fmla="*/ 12192000 w 12205236"/>
              <a:gd name="connsiteY249" fmla="*/ 825550 h 1044430"/>
              <a:gd name="connsiteX250" fmla="*/ 12205236 w 12205236"/>
              <a:gd name="connsiteY250" fmla="*/ 832802 h 1044430"/>
              <a:gd name="connsiteX251" fmla="*/ 12204487 w 12205236"/>
              <a:gd name="connsiteY251" fmla="*/ 1036765 h 1044430"/>
              <a:gd name="connsiteX252" fmla="*/ 12196822 w 12205236"/>
              <a:gd name="connsiteY252" fmla="*/ 1044430 h 1044430"/>
              <a:gd name="connsiteX253" fmla="*/ 10934909 w 12205236"/>
              <a:gd name="connsiteY253" fmla="*/ 1044243 h 1044430"/>
              <a:gd name="connsiteX254" fmla="*/ 8623269 w 12205236"/>
              <a:gd name="connsiteY254" fmla="*/ 1044430 h 1044430"/>
              <a:gd name="connsiteX255" fmla="*/ 9067650 w 12205236"/>
              <a:gd name="connsiteY255" fmla="*/ 930203 h 1044430"/>
              <a:gd name="connsiteX256" fmla="*/ 9180217 w 12205236"/>
              <a:gd name="connsiteY256" fmla="*/ 908775 h 1044430"/>
              <a:gd name="connsiteX257" fmla="*/ 0 w 12205236"/>
              <a:gd name="connsiteY257" fmla="*/ 908775 h 1044430"/>
              <a:gd name="connsiteX258" fmla="*/ 0 w 12205236"/>
              <a:gd name="connsiteY258" fmla="*/ 732929 h 1044430"/>
              <a:gd name="connsiteX259" fmla="*/ 10184483 w 12205236"/>
              <a:gd name="connsiteY259" fmla="*/ 732929 h 1044430"/>
              <a:gd name="connsiteX260" fmla="*/ 10336481 w 12205236"/>
              <a:gd name="connsiteY260" fmla="*/ 714462 h 1044430"/>
              <a:gd name="connsiteX261" fmla="*/ 10349568 w 12205236"/>
              <a:gd name="connsiteY261" fmla="*/ 713901 h 1044430"/>
              <a:gd name="connsiteX262" fmla="*/ 10356111 w 12205236"/>
              <a:gd name="connsiteY262" fmla="*/ 709414 h 1044430"/>
              <a:gd name="connsiteX263" fmla="*/ 10354615 w 12205236"/>
              <a:gd name="connsiteY263" fmla="*/ 679128 h 1044430"/>
              <a:gd name="connsiteX264" fmla="*/ 10358167 w 12205236"/>
              <a:gd name="connsiteY264" fmla="*/ 520594 h 1044430"/>
              <a:gd name="connsiteX265" fmla="*/ 10372188 w 12205236"/>
              <a:gd name="connsiteY265" fmla="*/ 482269 h 1044430"/>
              <a:gd name="connsiteX266" fmla="*/ 10396679 w 12205236"/>
              <a:gd name="connsiteY266" fmla="*/ 451984 h 1044430"/>
              <a:gd name="connsiteX267" fmla="*/ 10447903 w 12205236"/>
              <a:gd name="connsiteY267" fmla="*/ 334765 h 1044430"/>
              <a:gd name="connsiteX268" fmla="*/ 10448464 w 12205236"/>
              <a:gd name="connsiteY268" fmla="*/ 261107 h 1044430"/>
              <a:gd name="connsiteX269" fmla="*/ 10446408 w 12205236"/>
              <a:gd name="connsiteY269" fmla="*/ 225774 h 1044430"/>
              <a:gd name="connsiteX270" fmla="*/ 10448464 w 12205236"/>
              <a:gd name="connsiteY270" fmla="*/ 215678 h 1044430"/>
              <a:gd name="connsiteX271" fmla="*/ 10453512 w 12205236"/>
              <a:gd name="connsiteY271" fmla="*/ 201096 h 1044430"/>
              <a:gd name="connsiteX272" fmla="*/ 10442856 w 12205236"/>
              <a:gd name="connsiteY272" fmla="*/ 229139 h 1044430"/>
              <a:gd name="connsiteX273" fmla="*/ 10417991 w 12205236"/>
              <a:gd name="connsiteY273" fmla="*/ 307471 h 1044430"/>
              <a:gd name="connsiteX274" fmla="*/ 10413318 w 12205236"/>
              <a:gd name="connsiteY274" fmla="*/ 312331 h 1044430"/>
              <a:gd name="connsiteX275" fmla="*/ 10410513 w 12205236"/>
              <a:gd name="connsiteY275" fmla="*/ 310649 h 1044430"/>
              <a:gd name="connsiteX276" fmla="*/ 10388266 w 12205236"/>
              <a:gd name="connsiteY276" fmla="*/ 406929 h 1044430"/>
              <a:gd name="connsiteX277" fmla="*/ 10366767 w 12205236"/>
              <a:gd name="connsiteY277" fmla="*/ 418706 h 1044430"/>
              <a:gd name="connsiteX278" fmla="*/ 10364337 w 12205236"/>
              <a:gd name="connsiteY278" fmla="*/ 417398 h 1044430"/>
              <a:gd name="connsiteX279" fmla="*/ 10363963 w 12205236"/>
              <a:gd name="connsiteY279" fmla="*/ 416650 h 1044430"/>
              <a:gd name="connsiteX280" fmla="*/ 10365458 w 12205236"/>
              <a:gd name="connsiteY280" fmla="*/ 415528 h 1044430"/>
              <a:gd name="connsiteX281" fmla="*/ 10368263 w 12205236"/>
              <a:gd name="connsiteY281" fmla="*/ 397768 h 1044430"/>
              <a:gd name="connsiteX282" fmla="*/ 10360784 w 12205236"/>
              <a:gd name="connsiteY282" fmla="*/ 413472 h 1044430"/>
              <a:gd name="connsiteX283" fmla="*/ 10362841 w 12205236"/>
              <a:gd name="connsiteY283" fmla="*/ 393468 h 1044430"/>
              <a:gd name="connsiteX284" fmla="*/ 10356298 w 12205236"/>
              <a:gd name="connsiteY284" fmla="*/ 413659 h 1044430"/>
              <a:gd name="connsiteX285" fmla="*/ 10355737 w 12205236"/>
              <a:gd name="connsiteY285" fmla="*/ 411041 h 1044430"/>
              <a:gd name="connsiteX286" fmla="*/ 10356671 w 12205236"/>
              <a:gd name="connsiteY286" fmla="*/ 393468 h 1044430"/>
              <a:gd name="connsiteX287" fmla="*/ 10355176 w 12205236"/>
              <a:gd name="connsiteY287" fmla="*/ 360004 h 1044430"/>
              <a:gd name="connsiteX288" fmla="*/ 10369010 w 12205236"/>
              <a:gd name="connsiteY288" fmla="*/ 311023 h 1044430"/>
              <a:gd name="connsiteX289" fmla="*/ 10397053 w 12205236"/>
              <a:gd name="connsiteY289" fmla="*/ 275129 h 1044430"/>
              <a:gd name="connsiteX290" fmla="*/ 10414252 w 12205236"/>
              <a:gd name="connsiteY290" fmla="*/ 237925 h 1044430"/>
              <a:gd name="connsiteX291" fmla="*/ 10429582 w 12205236"/>
              <a:gd name="connsiteY291" fmla="*/ 193244 h 1044430"/>
              <a:gd name="connsiteX292" fmla="*/ 10435751 w 12205236"/>
              <a:gd name="connsiteY292" fmla="*/ 178849 h 1044430"/>
              <a:gd name="connsiteX293" fmla="*/ 10450521 w 12205236"/>
              <a:gd name="connsiteY293" fmla="*/ 160902 h 1044430"/>
              <a:gd name="connsiteX294" fmla="*/ 10481368 w 12205236"/>
              <a:gd name="connsiteY294" fmla="*/ 133233 h 1044430"/>
              <a:gd name="connsiteX295" fmla="*/ 10489406 w 12205236"/>
              <a:gd name="connsiteY295" fmla="*/ 118277 h 1044430"/>
              <a:gd name="connsiteX296" fmla="*/ 10506232 w 12205236"/>
              <a:gd name="connsiteY296" fmla="*/ 95282 h 1044430"/>
              <a:gd name="connsiteX297" fmla="*/ 10529227 w 12205236"/>
              <a:gd name="connsiteY297" fmla="*/ 93039 h 1044430"/>
              <a:gd name="connsiteX298" fmla="*/ 10577460 w 12205236"/>
              <a:gd name="connsiteY298" fmla="*/ 80139 h 1044430"/>
              <a:gd name="connsiteX299" fmla="*/ 10582321 w 12205236"/>
              <a:gd name="connsiteY299" fmla="*/ 68361 h 1044430"/>
              <a:gd name="connsiteX300" fmla="*/ 10581947 w 12205236"/>
              <a:gd name="connsiteY300" fmla="*/ 62005 h 1044430"/>
              <a:gd name="connsiteX301" fmla="*/ 10581572 w 12205236"/>
              <a:gd name="connsiteY301" fmla="*/ 47984 h 1044430"/>
              <a:gd name="connsiteX302" fmla="*/ 10576899 w 12205236"/>
              <a:gd name="connsiteY302" fmla="*/ 34336 h 1044430"/>
              <a:gd name="connsiteX303" fmla="*/ 10572599 w 12205236"/>
              <a:gd name="connsiteY303" fmla="*/ 17137 h 1044430"/>
              <a:gd name="connsiteX304" fmla="*/ 10579329 w 12205236"/>
              <a:gd name="connsiteY304" fmla="*/ 1246 h 1044430"/>
              <a:gd name="connsiteX305" fmla="*/ 10594846 w 12205236"/>
              <a:gd name="connsiteY305" fmla="*/ 6107 h 1044430"/>
              <a:gd name="connsiteX306" fmla="*/ 10632984 w 12205236"/>
              <a:gd name="connsiteY306" fmla="*/ 23867 h 1044430"/>
              <a:gd name="connsiteX307" fmla="*/ 10701595 w 12205236"/>
              <a:gd name="connsiteY307" fmla="*/ 30971 h 1044430"/>
              <a:gd name="connsiteX308" fmla="*/ 10770392 w 12205236"/>
              <a:gd name="connsiteY308" fmla="*/ 33215 h 1044430"/>
              <a:gd name="connsiteX309" fmla="*/ 10898080 w 12205236"/>
              <a:gd name="connsiteY309" fmla="*/ 20689 h 1044430"/>
              <a:gd name="connsiteX310" fmla="*/ 10923878 w 12205236"/>
              <a:gd name="connsiteY310" fmla="*/ 5172 h 1044430"/>
              <a:gd name="connsiteX311" fmla="*/ 10931520 w 12205236"/>
              <a:gd name="connsiteY311" fmla="*/ 265 h 1044430"/>
              <a:gd name="connsiteX0" fmla="*/ 11634616 w 12205236"/>
              <a:gd name="connsiteY0" fmla="*/ 695510 h 1044430"/>
              <a:gd name="connsiteX1" fmla="*/ 11628681 w 12205236"/>
              <a:gd name="connsiteY1" fmla="*/ 699880 h 1044430"/>
              <a:gd name="connsiteX2" fmla="*/ 11627185 w 12205236"/>
              <a:gd name="connsiteY2" fmla="*/ 725492 h 1044430"/>
              <a:gd name="connsiteX3" fmla="*/ 11644384 w 12205236"/>
              <a:gd name="connsiteY3" fmla="*/ 729979 h 1044430"/>
              <a:gd name="connsiteX4" fmla="*/ 11651863 w 12205236"/>
              <a:gd name="connsiteY4" fmla="*/ 730913 h 1044430"/>
              <a:gd name="connsiteX5" fmla="*/ 11663080 w 12205236"/>
              <a:gd name="connsiteY5" fmla="*/ 719883 h 1044430"/>
              <a:gd name="connsiteX6" fmla="*/ 11662519 w 12205236"/>
              <a:gd name="connsiteY6" fmla="*/ 715209 h 1044430"/>
              <a:gd name="connsiteX7" fmla="*/ 11641954 w 12205236"/>
              <a:gd name="connsiteY7" fmla="*/ 696328 h 1044430"/>
              <a:gd name="connsiteX8" fmla="*/ 11634616 w 12205236"/>
              <a:gd name="connsiteY8" fmla="*/ 695510 h 1044430"/>
              <a:gd name="connsiteX9" fmla="*/ 11559135 w 12205236"/>
              <a:gd name="connsiteY9" fmla="*/ 473903 h 1044430"/>
              <a:gd name="connsiteX10" fmla="*/ 11555396 w 12205236"/>
              <a:gd name="connsiteY10" fmla="*/ 476100 h 1044430"/>
              <a:gd name="connsiteX11" fmla="*/ 11542684 w 12205236"/>
              <a:gd name="connsiteY11" fmla="*/ 481895 h 1044430"/>
              <a:gd name="connsiteX12" fmla="*/ 11525110 w 12205236"/>
              <a:gd name="connsiteY12" fmla="*/ 505078 h 1044430"/>
              <a:gd name="connsiteX13" fmla="*/ 11524736 w 12205236"/>
              <a:gd name="connsiteY13" fmla="*/ 515360 h 1044430"/>
              <a:gd name="connsiteX14" fmla="*/ 11519876 w 12205236"/>
              <a:gd name="connsiteY14" fmla="*/ 555928 h 1044430"/>
              <a:gd name="connsiteX15" fmla="*/ 11506976 w 12205236"/>
              <a:gd name="connsiteY15" fmla="*/ 603787 h 1044430"/>
              <a:gd name="connsiteX16" fmla="*/ 11503611 w 12205236"/>
              <a:gd name="connsiteY16" fmla="*/ 628652 h 1044430"/>
              <a:gd name="connsiteX17" fmla="*/ 11498190 w 12205236"/>
              <a:gd name="connsiteY17" fmla="*/ 677072 h 1044430"/>
              <a:gd name="connsiteX18" fmla="*/ 11491646 w 12205236"/>
              <a:gd name="connsiteY18" fmla="*/ 701375 h 1044430"/>
              <a:gd name="connsiteX19" fmla="*/ 11500246 w 12205236"/>
              <a:gd name="connsiteY19" fmla="*/ 714275 h 1044430"/>
              <a:gd name="connsiteX20" fmla="*/ 11579139 w 12205236"/>
              <a:gd name="connsiteY20" fmla="*/ 722314 h 1044430"/>
              <a:gd name="connsiteX21" fmla="*/ 11601573 w 12205236"/>
              <a:gd name="connsiteY21" fmla="*/ 701188 h 1044430"/>
              <a:gd name="connsiteX22" fmla="*/ 11592039 w 12205236"/>
              <a:gd name="connsiteY22" fmla="*/ 685298 h 1044430"/>
              <a:gd name="connsiteX23" fmla="*/ 11574652 w 12205236"/>
              <a:gd name="connsiteY23" fmla="*/ 650525 h 1044430"/>
              <a:gd name="connsiteX24" fmla="*/ 11575400 w 12205236"/>
              <a:gd name="connsiteY24" fmla="*/ 643234 h 1044430"/>
              <a:gd name="connsiteX25" fmla="*/ 11572035 w 12205236"/>
              <a:gd name="connsiteY25" fmla="*/ 635008 h 1044430"/>
              <a:gd name="connsiteX26" fmla="*/ 11560257 w 12205236"/>
              <a:gd name="connsiteY26" fmla="*/ 640990 h 1044430"/>
              <a:gd name="connsiteX27" fmla="*/ 11552218 w 12205236"/>
              <a:gd name="connsiteY27" fmla="*/ 643047 h 1044430"/>
              <a:gd name="connsiteX28" fmla="*/ 11546797 w 12205236"/>
              <a:gd name="connsiteY28" fmla="*/ 630708 h 1044430"/>
              <a:gd name="connsiteX29" fmla="*/ 11548105 w 12205236"/>
              <a:gd name="connsiteY29" fmla="*/ 604535 h 1044430"/>
              <a:gd name="connsiteX30" fmla="*/ 11563248 w 12205236"/>
              <a:gd name="connsiteY30" fmla="*/ 482269 h 1044430"/>
              <a:gd name="connsiteX31" fmla="*/ 11562874 w 12205236"/>
              <a:gd name="connsiteY31" fmla="*/ 474230 h 1044430"/>
              <a:gd name="connsiteX32" fmla="*/ 11559135 w 12205236"/>
              <a:gd name="connsiteY32" fmla="*/ 473903 h 1044430"/>
              <a:gd name="connsiteX33" fmla="*/ 11566614 w 12205236"/>
              <a:gd name="connsiteY33" fmla="*/ 432915 h 1044430"/>
              <a:gd name="connsiteX34" fmla="*/ 11534832 w 12205236"/>
              <a:gd name="connsiteY34" fmla="*/ 477783 h 1044430"/>
              <a:gd name="connsiteX35" fmla="*/ 11566614 w 12205236"/>
              <a:gd name="connsiteY35" fmla="*/ 432915 h 1044430"/>
              <a:gd name="connsiteX36" fmla="*/ 11397236 w 12205236"/>
              <a:gd name="connsiteY36" fmla="*/ 427493 h 1044430"/>
              <a:gd name="connsiteX37" fmla="*/ 11415558 w 12205236"/>
              <a:gd name="connsiteY37" fmla="*/ 452544 h 1044430"/>
              <a:gd name="connsiteX38" fmla="*/ 11502676 w 12205236"/>
              <a:gd name="connsiteY38" fmla="*/ 486756 h 1044430"/>
              <a:gd name="connsiteX39" fmla="*/ 11513333 w 12205236"/>
              <a:gd name="connsiteY39" fmla="*/ 482269 h 1044430"/>
              <a:gd name="connsiteX40" fmla="*/ 11520063 w 12205236"/>
              <a:gd name="connsiteY40" fmla="*/ 459835 h 1044430"/>
              <a:gd name="connsiteX41" fmla="*/ 11397236 w 12205236"/>
              <a:gd name="connsiteY41" fmla="*/ 427493 h 1044430"/>
              <a:gd name="connsiteX42" fmla="*/ 10946687 w 12205236"/>
              <a:gd name="connsiteY42" fmla="*/ 423941 h 1044430"/>
              <a:gd name="connsiteX43" fmla="*/ 10942386 w 12205236"/>
              <a:gd name="connsiteY43" fmla="*/ 428241 h 1044430"/>
              <a:gd name="connsiteX44" fmla="*/ 10897893 w 12205236"/>
              <a:gd name="connsiteY44" fmla="*/ 500778 h 1044430"/>
              <a:gd name="connsiteX45" fmla="*/ 10888732 w 12205236"/>
              <a:gd name="connsiteY45" fmla="*/ 530876 h 1044430"/>
              <a:gd name="connsiteX46" fmla="*/ 10876394 w 12205236"/>
              <a:gd name="connsiteY46" fmla="*/ 565275 h 1044430"/>
              <a:gd name="connsiteX47" fmla="*/ 10840686 w 12205236"/>
              <a:gd name="connsiteY47" fmla="*/ 659311 h 1044430"/>
              <a:gd name="connsiteX48" fmla="*/ 10840312 w 12205236"/>
              <a:gd name="connsiteY48" fmla="*/ 679689 h 1044430"/>
              <a:gd name="connsiteX49" fmla="*/ 10848164 w 12205236"/>
              <a:gd name="connsiteY49" fmla="*/ 687167 h 1044430"/>
              <a:gd name="connsiteX50" fmla="*/ 10866859 w 12205236"/>
              <a:gd name="connsiteY50" fmla="*/ 686606 h 1044430"/>
              <a:gd name="connsiteX51" fmla="*/ 11009689 w 12205236"/>
              <a:gd name="connsiteY51" fmla="*/ 686606 h 1044430"/>
              <a:gd name="connsiteX52" fmla="*/ 11048948 w 12205236"/>
              <a:gd name="connsiteY52" fmla="*/ 686980 h 1044430"/>
              <a:gd name="connsiteX53" fmla="*/ 11054931 w 12205236"/>
              <a:gd name="connsiteY53" fmla="*/ 681559 h 1044430"/>
              <a:gd name="connsiteX54" fmla="*/ 10998846 w 12205236"/>
              <a:gd name="connsiteY54" fmla="*/ 577240 h 1044430"/>
              <a:gd name="connsiteX55" fmla="*/ 10985572 w 12205236"/>
              <a:gd name="connsiteY55" fmla="*/ 545459 h 1044430"/>
              <a:gd name="connsiteX56" fmla="*/ 10981272 w 12205236"/>
              <a:gd name="connsiteY56" fmla="*/ 514051 h 1044430"/>
              <a:gd name="connsiteX57" fmla="*/ 10950238 w 12205236"/>
              <a:gd name="connsiteY57" fmla="*/ 428989 h 1044430"/>
              <a:gd name="connsiteX58" fmla="*/ 10946687 w 12205236"/>
              <a:gd name="connsiteY58" fmla="*/ 423941 h 1044430"/>
              <a:gd name="connsiteX59" fmla="*/ 11552779 w 12205236"/>
              <a:gd name="connsiteY59" fmla="*/ 389729 h 1044430"/>
              <a:gd name="connsiteX60" fmla="*/ 11548853 w 12205236"/>
              <a:gd name="connsiteY60" fmla="*/ 393468 h 1044430"/>
              <a:gd name="connsiteX61" fmla="*/ 11541375 w 12205236"/>
              <a:gd name="connsiteY61" fmla="*/ 436654 h 1044430"/>
              <a:gd name="connsiteX62" fmla="*/ 11544180 w 12205236"/>
              <a:gd name="connsiteY62" fmla="*/ 440579 h 1044430"/>
              <a:gd name="connsiteX63" fmla="*/ 11569604 w 12205236"/>
              <a:gd name="connsiteY63" fmla="*/ 410854 h 1044430"/>
              <a:gd name="connsiteX64" fmla="*/ 11552779 w 12205236"/>
              <a:gd name="connsiteY64" fmla="*/ 389729 h 1044430"/>
              <a:gd name="connsiteX65" fmla="*/ 10553296 w 12205236"/>
              <a:gd name="connsiteY65" fmla="*/ 389238 h 1044430"/>
              <a:gd name="connsiteX66" fmla="*/ 10546613 w 12205236"/>
              <a:gd name="connsiteY66" fmla="*/ 392159 h 1044430"/>
              <a:gd name="connsiteX67" fmla="*/ 10495015 w 12205236"/>
              <a:gd name="connsiteY67" fmla="*/ 432540 h 1044430"/>
              <a:gd name="connsiteX68" fmla="*/ 10419487 w 12205236"/>
              <a:gd name="connsiteY68" fmla="*/ 513677 h 1044430"/>
              <a:gd name="connsiteX69" fmla="*/ 10408831 w 12205236"/>
              <a:gd name="connsiteY69" fmla="*/ 548824 h 1044430"/>
              <a:gd name="connsiteX70" fmla="*/ 10406027 w 12205236"/>
              <a:gd name="connsiteY70" fmla="*/ 564341 h 1044430"/>
              <a:gd name="connsiteX71" fmla="*/ 10395183 w 12205236"/>
              <a:gd name="connsiteY71" fmla="*/ 656881 h 1044430"/>
              <a:gd name="connsiteX72" fmla="*/ 10400605 w 12205236"/>
              <a:gd name="connsiteY72" fmla="*/ 701375 h 1044430"/>
              <a:gd name="connsiteX73" fmla="*/ 10411448 w 12205236"/>
              <a:gd name="connsiteY73" fmla="*/ 710910 h 1044430"/>
              <a:gd name="connsiteX74" fmla="*/ 10487911 w 12205236"/>
              <a:gd name="connsiteY74" fmla="*/ 705488 h 1044430"/>
              <a:gd name="connsiteX75" fmla="*/ 10681778 w 12205236"/>
              <a:gd name="connsiteY75" fmla="*/ 693336 h 1044430"/>
              <a:gd name="connsiteX76" fmla="*/ 10697669 w 12205236"/>
              <a:gd name="connsiteY76" fmla="*/ 681933 h 1044430"/>
              <a:gd name="connsiteX77" fmla="*/ 10679348 w 12205236"/>
              <a:gd name="connsiteY77" fmla="*/ 672585 h 1044430"/>
              <a:gd name="connsiteX78" fmla="*/ 10589238 w 12205236"/>
              <a:gd name="connsiteY78" fmla="*/ 551067 h 1044430"/>
              <a:gd name="connsiteX79" fmla="*/ 10563812 w 12205236"/>
              <a:gd name="connsiteY79" fmla="*/ 480213 h 1044430"/>
              <a:gd name="connsiteX80" fmla="*/ 10556895 w 12205236"/>
              <a:gd name="connsiteY80" fmla="*/ 395711 h 1044430"/>
              <a:gd name="connsiteX81" fmla="*/ 10553296 w 12205236"/>
              <a:gd name="connsiteY81" fmla="*/ 389238 h 1044430"/>
              <a:gd name="connsiteX82" fmla="*/ 10641210 w 12205236"/>
              <a:gd name="connsiteY82" fmla="*/ 347478 h 1044430"/>
              <a:gd name="connsiteX83" fmla="*/ 10632984 w 12205236"/>
              <a:gd name="connsiteY83" fmla="*/ 351404 h 1044430"/>
              <a:gd name="connsiteX84" fmla="*/ 10627562 w 12205236"/>
              <a:gd name="connsiteY84" fmla="*/ 370847 h 1044430"/>
              <a:gd name="connsiteX85" fmla="*/ 10624197 w 12205236"/>
              <a:gd name="connsiteY85" fmla="*/ 384494 h 1044430"/>
              <a:gd name="connsiteX86" fmla="*/ 10619897 w 12205236"/>
              <a:gd name="connsiteY86" fmla="*/ 408237 h 1044430"/>
              <a:gd name="connsiteX87" fmla="*/ 10618402 w 12205236"/>
              <a:gd name="connsiteY87" fmla="*/ 416276 h 1044430"/>
              <a:gd name="connsiteX88" fmla="*/ 10614850 w 12205236"/>
              <a:gd name="connsiteY88" fmla="*/ 491617 h 1044430"/>
              <a:gd name="connsiteX89" fmla="*/ 10628684 w 12205236"/>
              <a:gd name="connsiteY89" fmla="*/ 528446 h 1044430"/>
              <a:gd name="connsiteX90" fmla="*/ 10636349 w 12205236"/>
              <a:gd name="connsiteY90" fmla="*/ 543215 h 1044430"/>
              <a:gd name="connsiteX91" fmla="*/ 10660466 w 12205236"/>
              <a:gd name="connsiteY91" fmla="*/ 592383 h 1044430"/>
              <a:gd name="connsiteX92" fmla="*/ 10713372 w 12205236"/>
              <a:gd name="connsiteY92" fmla="*/ 648842 h 1044430"/>
              <a:gd name="connsiteX93" fmla="*/ 10729824 w 12205236"/>
              <a:gd name="connsiteY93" fmla="*/ 672024 h 1044430"/>
              <a:gd name="connsiteX94" fmla="*/ 10734685 w 12205236"/>
              <a:gd name="connsiteY94" fmla="*/ 678567 h 1044430"/>
              <a:gd name="connsiteX95" fmla="*/ 10779366 w 12205236"/>
              <a:gd name="connsiteY95" fmla="*/ 690719 h 1044430"/>
              <a:gd name="connsiteX96" fmla="*/ 10807409 w 12205236"/>
              <a:gd name="connsiteY96" fmla="*/ 669781 h 1044430"/>
              <a:gd name="connsiteX97" fmla="*/ 10813204 w 12205236"/>
              <a:gd name="connsiteY97" fmla="*/ 655012 h 1044430"/>
              <a:gd name="connsiteX98" fmla="*/ 10833956 w 12205236"/>
              <a:gd name="connsiteY98" fmla="*/ 531811 h 1044430"/>
              <a:gd name="connsiteX99" fmla="*/ 10842742 w 12205236"/>
              <a:gd name="connsiteY99" fmla="*/ 502086 h 1044430"/>
              <a:gd name="connsiteX100" fmla="*/ 10859754 w 12205236"/>
              <a:gd name="connsiteY100" fmla="*/ 474604 h 1044430"/>
              <a:gd name="connsiteX101" fmla="*/ 10892658 w 12205236"/>
              <a:gd name="connsiteY101" fmla="*/ 368790 h 1044430"/>
              <a:gd name="connsiteX102" fmla="*/ 10885180 w 12205236"/>
              <a:gd name="connsiteY102" fmla="*/ 362621 h 1044430"/>
              <a:gd name="connsiteX103" fmla="*/ 10836199 w 12205236"/>
              <a:gd name="connsiteY103" fmla="*/ 374025 h 1044430"/>
              <a:gd name="connsiteX104" fmla="*/ 10791518 w 12205236"/>
              <a:gd name="connsiteY104" fmla="*/ 379634 h 1044430"/>
              <a:gd name="connsiteX105" fmla="*/ 10745154 w 12205236"/>
              <a:gd name="connsiteY105" fmla="*/ 377016 h 1044430"/>
              <a:gd name="connsiteX106" fmla="*/ 10727020 w 12205236"/>
              <a:gd name="connsiteY106" fmla="*/ 374586 h 1044430"/>
              <a:gd name="connsiteX107" fmla="*/ 10711503 w 12205236"/>
              <a:gd name="connsiteY107" fmla="*/ 371408 h 1044430"/>
              <a:gd name="connsiteX108" fmla="*/ 10693369 w 12205236"/>
              <a:gd name="connsiteY108" fmla="*/ 367108 h 1044430"/>
              <a:gd name="connsiteX109" fmla="*/ 10653735 w 12205236"/>
              <a:gd name="connsiteY109" fmla="*/ 352713 h 1044430"/>
              <a:gd name="connsiteX110" fmla="*/ 10641210 w 12205236"/>
              <a:gd name="connsiteY110" fmla="*/ 347478 h 1044430"/>
              <a:gd name="connsiteX111" fmla="*/ 10369758 w 12205236"/>
              <a:gd name="connsiteY111" fmla="*/ 338879 h 1044430"/>
              <a:gd name="connsiteX112" fmla="*/ 10362654 w 12205236"/>
              <a:gd name="connsiteY112" fmla="*/ 357948 h 1044430"/>
              <a:gd name="connsiteX113" fmla="*/ 10364898 w 12205236"/>
              <a:gd name="connsiteY113" fmla="*/ 358695 h 1044430"/>
              <a:gd name="connsiteX114" fmla="*/ 10369758 w 12205236"/>
              <a:gd name="connsiteY114" fmla="*/ 338879 h 1044430"/>
              <a:gd name="connsiteX115" fmla="*/ 11346424 w 12205236"/>
              <a:gd name="connsiteY115" fmla="*/ 288619 h 1044430"/>
              <a:gd name="connsiteX116" fmla="*/ 11350474 w 12205236"/>
              <a:gd name="connsiteY116" fmla="*/ 306943 h 1044430"/>
              <a:gd name="connsiteX117" fmla="*/ 11351060 w 12205236"/>
              <a:gd name="connsiteY117" fmla="*/ 322053 h 1044430"/>
              <a:gd name="connsiteX118" fmla="*/ 11346424 w 12205236"/>
              <a:gd name="connsiteY118" fmla="*/ 288619 h 1044430"/>
              <a:gd name="connsiteX119" fmla="*/ 11349751 w 12205236"/>
              <a:gd name="connsiteY119" fmla="*/ 159406 h 1044430"/>
              <a:gd name="connsiteX120" fmla="*/ 11338160 w 12205236"/>
              <a:gd name="connsiteY120" fmla="*/ 178288 h 1044430"/>
              <a:gd name="connsiteX121" fmla="*/ 11336104 w 12205236"/>
              <a:gd name="connsiteY121" fmla="*/ 214183 h 1044430"/>
              <a:gd name="connsiteX122" fmla="*/ 11346424 w 12205236"/>
              <a:gd name="connsiteY122" fmla="*/ 288619 h 1044430"/>
              <a:gd name="connsiteX123" fmla="*/ 11329934 w 12205236"/>
              <a:gd name="connsiteY123" fmla="*/ 213996 h 1044430"/>
              <a:gd name="connsiteX124" fmla="*/ 11331617 w 12205236"/>
              <a:gd name="connsiteY124" fmla="*/ 176232 h 1044430"/>
              <a:gd name="connsiteX125" fmla="*/ 11330682 w 12205236"/>
              <a:gd name="connsiteY125" fmla="*/ 166697 h 1044430"/>
              <a:gd name="connsiteX126" fmla="*/ 11320587 w 12205236"/>
              <a:gd name="connsiteY126" fmla="*/ 169315 h 1044430"/>
              <a:gd name="connsiteX127" fmla="*/ 11315166 w 12205236"/>
              <a:gd name="connsiteY127" fmla="*/ 172680 h 1044430"/>
              <a:gd name="connsiteX128" fmla="*/ 11277776 w 12205236"/>
              <a:gd name="connsiteY128" fmla="*/ 204461 h 1044430"/>
              <a:gd name="connsiteX129" fmla="*/ 11265436 w 12205236"/>
              <a:gd name="connsiteY129" fmla="*/ 217174 h 1044430"/>
              <a:gd name="connsiteX130" fmla="*/ 11199630 w 12205236"/>
              <a:gd name="connsiteY130" fmla="*/ 287467 h 1044430"/>
              <a:gd name="connsiteX131" fmla="*/ 11051004 w 12205236"/>
              <a:gd name="connsiteY131" fmla="*/ 311958 h 1044430"/>
              <a:gd name="connsiteX132" fmla="*/ 11045770 w 12205236"/>
              <a:gd name="connsiteY132" fmla="*/ 310088 h 1044430"/>
              <a:gd name="connsiteX133" fmla="*/ 11027636 w 12205236"/>
              <a:gd name="connsiteY133" fmla="*/ 345983 h 1044430"/>
              <a:gd name="connsiteX134" fmla="*/ 11014175 w 12205236"/>
              <a:gd name="connsiteY134" fmla="*/ 376643 h 1044430"/>
              <a:gd name="connsiteX135" fmla="*/ 11019036 w 12205236"/>
              <a:gd name="connsiteY135" fmla="*/ 430484 h 1044430"/>
              <a:gd name="connsiteX136" fmla="*/ 11019036 w 12205236"/>
              <a:gd name="connsiteY136" fmla="*/ 430671 h 1044430"/>
              <a:gd name="connsiteX137" fmla="*/ 11019784 w 12205236"/>
              <a:gd name="connsiteY137" fmla="*/ 435158 h 1044430"/>
              <a:gd name="connsiteX138" fmla="*/ 11028197 w 12205236"/>
              <a:gd name="connsiteY138" fmla="*/ 513490 h 1044430"/>
              <a:gd name="connsiteX139" fmla="*/ 11049322 w 12205236"/>
              <a:gd name="connsiteY139" fmla="*/ 556676 h 1044430"/>
              <a:gd name="connsiteX140" fmla="*/ 11049883 w 12205236"/>
              <a:gd name="connsiteY140" fmla="*/ 566023 h 1044430"/>
              <a:gd name="connsiteX141" fmla="*/ 11085590 w 12205236"/>
              <a:gd name="connsiteY141" fmla="*/ 679128 h 1044430"/>
              <a:gd name="connsiteX142" fmla="*/ 11104472 w 12205236"/>
              <a:gd name="connsiteY142" fmla="*/ 689971 h 1044430"/>
              <a:gd name="connsiteX143" fmla="*/ 11317035 w 12205236"/>
              <a:gd name="connsiteY143" fmla="*/ 699880 h 1044430"/>
              <a:gd name="connsiteX144" fmla="*/ 11460986 w 12205236"/>
              <a:gd name="connsiteY144" fmla="*/ 711097 h 1044430"/>
              <a:gd name="connsiteX145" fmla="*/ 11472764 w 12205236"/>
              <a:gd name="connsiteY145" fmla="*/ 703993 h 1044430"/>
              <a:gd name="connsiteX146" fmla="*/ 11480056 w 12205236"/>
              <a:gd name="connsiteY146" fmla="*/ 653703 h 1044430"/>
              <a:gd name="connsiteX147" fmla="*/ 11491272 w 12205236"/>
              <a:gd name="connsiteY147" fmla="*/ 594066 h 1044430"/>
              <a:gd name="connsiteX148" fmla="*/ 11500620 w 12205236"/>
              <a:gd name="connsiteY148" fmla="*/ 565649 h 1044430"/>
              <a:gd name="connsiteX149" fmla="*/ 11508659 w 12205236"/>
              <a:gd name="connsiteY149" fmla="*/ 503582 h 1044430"/>
              <a:gd name="connsiteX150" fmla="*/ 11499124 w 12205236"/>
              <a:gd name="connsiteY150" fmla="*/ 492925 h 1044430"/>
              <a:gd name="connsiteX151" fmla="*/ 11412193 w 12205236"/>
              <a:gd name="connsiteY151" fmla="*/ 457405 h 1044430"/>
              <a:gd name="connsiteX152" fmla="*/ 11392189 w 12205236"/>
              <a:gd name="connsiteY152" fmla="*/ 434036 h 1044430"/>
              <a:gd name="connsiteX153" fmla="*/ 11392002 w 12205236"/>
              <a:gd name="connsiteY153" fmla="*/ 434223 h 1044430"/>
              <a:gd name="connsiteX154" fmla="*/ 11380785 w 12205236"/>
              <a:gd name="connsiteY154" fmla="*/ 413845 h 1044430"/>
              <a:gd name="connsiteX155" fmla="*/ 11366950 w 12205236"/>
              <a:gd name="connsiteY155" fmla="*/ 381503 h 1044430"/>
              <a:gd name="connsiteX156" fmla="*/ 11350474 w 12205236"/>
              <a:gd name="connsiteY156" fmla="*/ 306943 h 1044430"/>
              <a:gd name="connsiteX157" fmla="*/ 11346947 w 12205236"/>
              <a:gd name="connsiteY157" fmla="*/ 216052 h 1044430"/>
              <a:gd name="connsiteX158" fmla="*/ 11352369 w 12205236"/>
              <a:gd name="connsiteY158" fmla="*/ 178475 h 1044430"/>
              <a:gd name="connsiteX159" fmla="*/ 11354986 w 12205236"/>
              <a:gd name="connsiteY159" fmla="*/ 164828 h 1044430"/>
              <a:gd name="connsiteX160" fmla="*/ 11349751 w 12205236"/>
              <a:gd name="connsiteY160" fmla="*/ 159406 h 1044430"/>
              <a:gd name="connsiteX161" fmla="*/ 10931520 w 12205236"/>
              <a:gd name="connsiteY161" fmla="*/ 265 h 1044430"/>
              <a:gd name="connsiteX162" fmla="*/ 10940144 w 12205236"/>
              <a:gd name="connsiteY162" fmla="*/ 2929 h 1044430"/>
              <a:gd name="connsiteX163" fmla="*/ 10943321 w 12205236"/>
              <a:gd name="connsiteY163" fmla="*/ 6668 h 1044430"/>
              <a:gd name="connsiteX164" fmla="*/ 10943695 w 12205236"/>
              <a:gd name="connsiteY164" fmla="*/ 30224 h 1044430"/>
              <a:gd name="connsiteX165" fmla="*/ 10937526 w 12205236"/>
              <a:gd name="connsiteY165" fmla="*/ 48731 h 1044430"/>
              <a:gd name="connsiteX166" fmla="*/ 10936218 w 12205236"/>
              <a:gd name="connsiteY166" fmla="*/ 54901 h 1044430"/>
              <a:gd name="connsiteX167" fmla="*/ 10930983 w 12205236"/>
              <a:gd name="connsiteY167" fmla="*/ 47797 h 1044430"/>
              <a:gd name="connsiteX168" fmla="*/ 10930422 w 12205236"/>
              <a:gd name="connsiteY168" fmla="*/ 68175 h 1044430"/>
              <a:gd name="connsiteX169" fmla="*/ 10937713 w 12205236"/>
              <a:gd name="connsiteY169" fmla="*/ 79765 h 1044430"/>
              <a:gd name="connsiteX170" fmla="*/ 10973794 w 12205236"/>
              <a:gd name="connsiteY170" fmla="*/ 105751 h 1044430"/>
              <a:gd name="connsiteX171" fmla="*/ 10977346 w 12205236"/>
              <a:gd name="connsiteY171" fmla="*/ 109864 h 1044430"/>
              <a:gd name="connsiteX172" fmla="*/ 11013802 w 12205236"/>
              <a:gd name="connsiteY172" fmla="*/ 137159 h 1044430"/>
              <a:gd name="connsiteX173" fmla="*/ 11039975 w 12205236"/>
              <a:gd name="connsiteY173" fmla="*/ 163145 h 1044430"/>
              <a:gd name="connsiteX174" fmla="*/ 11087834 w 12205236"/>
              <a:gd name="connsiteY174" fmla="*/ 197731 h 1044430"/>
              <a:gd name="connsiteX175" fmla="*/ 11181870 w 12205236"/>
              <a:gd name="connsiteY175" fmla="*/ 189131 h 1044430"/>
              <a:gd name="connsiteX176" fmla="*/ 11210660 w 12205236"/>
              <a:gd name="connsiteY176" fmla="*/ 156041 h 1044430"/>
              <a:gd name="connsiteX177" fmla="*/ 11217204 w 12205236"/>
              <a:gd name="connsiteY177" fmla="*/ 145011 h 1044430"/>
              <a:gd name="connsiteX178" fmla="*/ 11235712 w 12205236"/>
              <a:gd name="connsiteY178" fmla="*/ 107621 h 1044430"/>
              <a:gd name="connsiteX179" fmla="*/ 11240946 w 12205236"/>
              <a:gd name="connsiteY179" fmla="*/ 77335 h 1044430"/>
              <a:gd name="connsiteX180" fmla="*/ 11252911 w 12205236"/>
              <a:gd name="connsiteY180" fmla="*/ 63875 h 1044430"/>
              <a:gd name="connsiteX181" fmla="*/ 11248798 w 12205236"/>
              <a:gd name="connsiteY181" fmla="*/ 58827 h 1044430"/>
              <a:gd name="connsiteX182" fmla="*/ 11254220 w 12205236"/>
              <a:gd name="connsiteY182" fmla="*/ 58453 h 1044430"/>
              <a:gd name="connsiteX183" fmla="*/ 11256650 w 12205236"/>
              <a:gd name="connsiteY183" fmla="*/ 60136 h 1044430"/>
              <a:gd name="connsiteX184" fmla="*/ 11279458 w 12205236"/>
              <a:gd name="connsiteY184" fmla="*/ 63501 h 1044430"/>
              <a:gd name="connsiteX185" fmla="*/ 11317035 w 12205236"/>
              <a:gd name="connsiteY185" fmla="*/ 66305 h 1044430"/>
              <a:gd name="connsiteX186" fmla="*/ 11329186 w 12205236"/>
              <a:gd name="connsiteY186" fmla="*/ 70605 h 1044430"/>
              <a:gd name="connsiteX187" fmla="*/ 11336665 w 12205236"/>
              <a:gd name="connsiteY187" fmla="*/ 72848 h 1044430"/>
              <a:gd name="connsiteX188" fmla="*/ 11374428 w 12205236"/>
              <a:gd name="connsiteY188" fmla="*/ 73222 h 1044430"/>
              <a:gd name="connsiteX189" fmla="*/ 11397236 w 12205236"/>
              <a:gd name="connsiteY189" fmla="*/ 74157 h 1044430"/>
              <a:gd name="connsiteX190" fmla="*/ 11411632 w 12205236"/>
              <a:gd name="connsiteY190" fmla="*/ 80887 h 1044430"/>
              <a:gd name="connsiteX191" fmla="*/ 11431822 w 12205236"/>
              <a:gd name="connsiteY191" fmla="*/ 116595 h 1044430"/>
              <a:gd name="connsiteX192" fmla="*/ 11428457 w 12205236"/>
              <a:gd name="connsiteY192" fmla="*/ 136037 h 1044430"/>
              <a:gd name="connsiteX193" fmla="*/ 11425092 w 12205236"/>
              <a:gd name="connsiteY193" fmla="*/ 135103 h 1044430"/>
              <a:gd name="connsiteX194" fmla="*/ 11421353 w 12205236"/>
              <a:gd name="connsiteY194" fmla="*/ 139029 h 1044430"/>
              <a:gd name="connsiteX195" fmla="*/ 11401350 w 12205236"/>
              <a:gd name="connsiteY195" fmla="*/ 152489 h 1044430"/>
              <a:gd name="connsiteX196" fmla="*/ 11380224 w 12205236"/>
              <a:gd name="connsiteY196" fmla="*/ 155293 h 1044430"/>
              <a:gd name="connsiteX197" fmla="*/ 11358912 w 12205236"/>
              <a:gd name="connsiteY197" fmla="*/ 174549 h 1044430"/>
              <a:gd name="connsiteX198" fmla="*/ 11358164 w 12205236"/>
              <a:gd name="connsiteY198" fmla="*/ 181840 h 1044430"/>
              <a:gd name="connsiteX199" fmla="*/ 11352742 w 12205236"/>
              <a:gd name="connsiteY199" fmla="*/ 221100 h 1044430"/>
              <a:gd name="connsiteX200" fmla="*/ 11351995 w 12205236"/>
              <a:gd name="connsiteY200" fmla="*/ 256620 h 1044430"/>
              <a:gd name="connsiteX201" fmla="*/ 11363399 w 12205236"/>
              <a:gd name="connsiteY201" fmla="*/ 347104 h 1044430"/>
              <a:gd name="connsiteX202" fmla="*/ 11399854 w 12205236"/>
              <a:gd name="connsiteY202" fmla="*/ 420389 h 1044430"/>
              <a:gd name="connsiteX203" fmla="*/ 11514454 w 12205236"/>
              <a:gd name="connsiteY203" fmla="*/ 454975 h 1044430"/>
              <a:gd name="connsiteX204" fmla="*/ 11525298 w 12205236"/>
              <a:gd name="connsiteY204" fmla="*/ 443758 h 1044430"/>
              <a:gd name="connsiteX205" fmla="*/ 11537449 w 12205236"/>
              <a:gd name="connsiteY205" fmla="*/ 387299 h 1044430"/>
              <a:gd name="connsiteX206" fmla="*/ 11538010 w 12205236"/>
              <a:gd name="connsiteY206" fmla="*/ 373464 h 1044430"/>
              <a:gd name="connsiteX207" fmla="*/ 11532402 w 12205236"/>
              <a:gd name="connsiteY207" fmla="*/ 322614 h 1044430"/>
              <a:gd name="connsiteX208" fmla="*/ 11533150 w 12205236"/>
              <a:gd name="connsiteY208" fmla="*/ 320184 h 1044430"/>
              <a:gd name="connsiteX209" fmla="*/ 11534271 w 12205236"/>
              <a:gd name="connsiteY209" fmla="*/ 314949 h 1044430"/>
              <a:gd name="connsiteX210" fmla="*/ 11551844 w 12205236"/>
              <a:gd name="connsiteY210" fmla="*/ 281298 h 1044430"/>
              <a:gd name="connsiteX211" fmla="*/ 11568109 w 12205236"/>
              <a:gd name="connsiteY211" fmla="*/ 272137 h 1044430"/>
              <a:gd name="connsiteX212" fmla="*/ 11574465 w 12205236"/>
              <a:gd name="connsiteY212" fmla="*/ 255873 h 1044430"/>
              <a:gd name="connsiteX213" fmla="*/ 11576709 w 12205236"/>
              <a:gd name="connsiteY213" fmla="*/ 255312 h 1044430"/>
              <a:gd name="connsiteX214" fmla="*/ 11578765 w 12205236"/>
              <a:gd name="connsiteY214" fmla="*/ 239608 h 1044430"/>
              <a:gd name="connsiteX215" fmla="*/ 11575587 w 12205236"/>
              <a:gd name="connsiteY215" fmla="*/ 231756 h 1044430"/>
              <a:gd name="connsiteX216" fmla="*/ 11567735 w 12205236"/>
              <a:gd name="connsiteY216" fmla="*/ 236430 h 1044430"/>
              <a:gd name="connsiteX217" fmla="*/ 11562688 w 12205236"/>
              <a:gd name="connsiteY217" fmla="*/ 238486 h 1044430"/>
              <a:gd name="connsiteX218" fmla="*/ 11563248 w 12205236"/>
              <a:gd name="connsiteY218" fmla="*/ 208948 h 1044430"/>
              <a:gd name="connsiteX219" fmla="*/ 11576522 w 12205236"/>
              <a:gd name="connsiteY219" fmla="*/ 198666 h 1044430"/>
              <a:gd name="connsiteX220" fmla="*/ 11578952 w 12205236"/>
              <a:gd name="connsiteY220" fmla="*/ 186140 h 1044430"/>
              <a:gd name="connsiteX221" fmla="*/ 11571100 w 12205236"/>
              <a:gd name="connsiteY221" fmla="*/ 171184 h 1044430"/>
              <a:gd name="connsiteX222" fmla="*/ 11574465 w 12205236"/>
              <a:gd name="connsiteY222" fmla="*/ 153050 h 1044430"/>
              <a:gd name="connsiteX223" fmla="*/ 11578578 w 12205236"/>
              <a:gd name="connsiteY223" fmla="*/ 129868 h 1044430"/>
              <a:gd name="connsiteX224" fmla="*/ 11575400 w 12205236"/>
              <a:gd name="connsiteY224" fmla="*/ 124073 h 1044430"/>
              <a:gd name="connsiteX225" fmla="*/ 11572409 w 12205236"/>
              <a:gd name="connsiteY225" fmla="*/ 124073 h 1044430"/>
              <a:gd name="connsiteX226" fmla="*/ 11572409 w 12205236"/>
              <a:gd name="connsiteY226" fmla="*/ 122390 h 1044430"/>
              <a:gd name="connsiteX227" fmla="*/ 11582878 w 12205236"/>
              <a:gd name="connsiteY227" fmla="*/ 105004 h 1044430"/>
              <a:gd name="connsiteX228" fmla="*/ 11595591 w 12205236"/>
              <a:gd name="connsiteY228" fmla="*/ 97339 h 1044430"/>
              <a:gd name="connsiteX229" fmla="*/ 11666258 w 12205236"/>
              <a:gd name="connsiteY229" fmla="*/ 134916 h 1044430"/>
              <a:gd name="connsiteX230" fmla="*/ 11667754 w 12205236"/>
              <a:gd name="connsiteY230" fmla="*/ 137159 h 1044430"/>
              <a:gd name="connsiteX231" fmla="*/ 11668875 w 12205236"/>
              <a:gd name="connsiteY231" fmla="*/ 163893 h 1044430"/>
              <a:gd name="connsiteX232" fmla="*/ 11675231 w 12205236"/>
              <a:gd name="connsiteY232" fmla="*/ 182588 h 1044430"/>
              <a:gd name="connsiteX233" fmla="*/ 11694861 w 12205236"/>
              <a:gd name="connsiteY233" fmla="*/ 195114 h 1044430"/>
              <a:gd name="connsiteX234" fmla="*/ 11716174 w 12205236"/>
              <a:gd name="connsiteY234" fmla="*/ 226334 h 1044430"/>
              <a:gd name="connsiteX235" fmla="*/ 11733747 w 12205236"/>
              <a:gd name="connsiteY235" fmla="*/ 283167 h 1044430"/>
              <a:gd name="connsiteX236" fmla="*/ 11737673 w 12205236"/>
              <a:gd name="connsiteY236" fmla="*/ 337383 h 1044430"/>
              <a:gd name="connsiteX237" fmla="*/ 11735804 w 12205236"/>
              <a:gd name="connsiteY237" fmla="*/ 409172 h 1044430"/>
              <a:gd name="connsiteX238" fmla="*/ 11742534 w 12205236"/>
              <a:gd name="connsiteY238" fmla="*/ 502273 h 1044430"/>
              <a:gd name="connsiteX239" fmla="*/ 11749451 w 12205236"/>
              <a:gd name="connsiteY239" fmla="*/ 573875 h 1044430"/>
              <a:gd name="connsiteX240" fmla="*/ 11743094 w 12205236"/>
              <a:gd name="connsiteY240" fmla="*/ 614069 h 1044430"/>
              <a:gd name="connsiteX241" fmla="*/ 11740477 w 12205236"/>
              <a:gd name="connsiteY241" fmla="*/ 624539 h 1044430"/>
              <a:gd name="connsiteX242" fmla="*/ 11732625 w 12205236"/>
              <a:gd name="connsiteY242" fmla="*/ 663798 h 1044430"/>
              <a:gd name="connsiteX243" fmla="*/ 11729634 w 12205236"/>
              <a:gd name="connsiteY243" fmla="*/ 674080 h 1044430"/>
              <a:gd name="connsiteX244" fmla="*/ 11712248 w 12205236"/>
              <a:gd name="connsiteY244" fmla="*/ 697823 h 1044430"/>
              <a:gd name="connsiteX245" fmla="*/ 11700283 w 12205236"/>
              <a:gd name="connsiteY245" fmla="*/ 726240 h 1044430"/>
              <a:gd name="connsiteX246" fmla="*/ 11704957 w 12205236"/>
              <a:gd name="connsiteY246" fmla="*/ 730353 h 1044430"/>
              <a:gd name="connsiteX247" fmla="*/ 11717330 w 12205236"/>
              <a:gd name="connsiteY247" fmla="*/ 732929 h 1044430"/>
              <a:gd name="connsiteX248" fmla="*/ 12192000 w 12205236"/>
              <a:gd name="connsiteY248" fmla="*/ 732929 h 1044430"/>
              <a:gd name="connsiteX249" fmla="*/ 12192000 w 12205236"/>
              <a:gd name="connsiteY249" fmla="*/ 825550 h 1044430"/>
              <a:gd name="connsiteX250" fmla="*/ 12205236 w 12205236"/>
              <a:gd name="connsiteY250" fmla="*/ 832802 h 1044430"/>
              <a:gd name="connsiteX251" fmla="*/ 12204487 w 12205236"/>
              <a:gd name="connsiteY251" fmla="*/ 1036765 h 1044430"/>
              <a:gd name="connsiteX252" fmla="*/ 12196822 w 12205236"/>
              <a:gd name="connsiteY252" fmla="*/ 1044430 h 1044430"/>
              <a:gd name="connsiteX253" fmla="*/ 10934909 w 12205236"/>
              <a:gd name="connsiteY253" fmla="*/ 1044243 h 1044430"/>
              <a:gd name="connsiteX254" fmla="*/ 9067650 w 12205236"/>
              <a:gd name="connsiteY254" fmla="*/ 930203 h 1044430"/>
              <a:gd name="connsiteX255" fmla="*/ 9180217 w 12205236"/>
              <a:gd name="connsiteY255" fmla="*/ 908775 h 1044430"/>
              <a:gd name="connsiteX256" fmla="*/ 0 w 12205236"/>
              <a:gd name="connsiteY256" fmla="*/ 908775 h 1044430"/>
              <a:gd name="connsiteX257" fmla="*/ 0 w 12205236"/>
              <a:gd name="connsiteY257" fmla="*/ 732929 h 1044430"/>
              <a:gd name="connsiteX258" fmla="*/ 10184483 w 12205236"/>
              <a:gd name="connsiteY258" fmla="*/ 732929 h 1044430"/>
              <a:gd name="connsiteX259" fmla="*/ 10336481 w 12205236"/>
              <a:gd name="connsiteY259" fmla="*/ 714462 h 1044430"/>
              <a:gd name="connsiteX260" fmla="*/ 10349568 w 12205236"/>
              <a:gd name="connsiteY260" fmla="*/ 713901 h 1044430"/>
              <a:gd name="connsiteX261" fmla="*/ 10356111 w 12205236"/>
              <a:gd name="connsiteY261" fmla="*/ 709414 h 1044430"/>
              <a:gd name="connsiteX262" fmla="*/ 10354615 w 12205236"/>
              <a:gd name="connsiteY262" fmla="*/ 679128 h 1044430"/>
              <a:gd name="connsiteX263" fmla="*/ 10358167 w 12205236"/>
              <a:gd name="connsiteY263" fmla="*/ 520594 h 1044430"/>
              <a:gd name="connsiteX264" fmla="*/ 10372188 w 12205236"/>
              <a:gd name="connsiteY264" fmla="*/ 482269 h 1044430"/>
              <a:gd name="connsiteX265" fmla="*/ 10396679 w 12205236"/>
              <a:gd name="connsiteY265" fmla="*/ 451984 h 1044430"/>
              <a:gd name="connsiteX266" fmla="*/ 10447903 w 12205236"/>
              <a:gd name="connsiteY266" fmla="*/ 334765 h 1044430"/>
              <a:gd name="connsiteX267" fmla="*/ 10448464 w 12205236"/>
              <a:gd name="connsiteY267" fmla="*/ 261107 h 1044430"/>
              <a:gd name="connsiteX268" fmla="*/ 10446408 w 12205236"/>
              <a:gd name="connsiteY268" fmla="*/ 225774 h 1044430"/>
              <a:gd name="connsiteX269" fmla="*/ 10448464 w 12205236"/>
              <a:gd name="connsiteY269" fmla="*/ 215678 h 1044430"/>
              <a:gd name="connsiteX270" fmla="*/ 10453512 w 12205236"/>
              <a:gd name="connsiteY270" fmla="*/ 201096 h 1044430"/>
              <a:gd name="connsiteX271" fmla="*/ 10442856 w 12205236"/>
              <a:gd name="connsiteY271" fmla="*/ 229139 h 1044430"/>
              <a:gd name="connsiteX272" fmla="*/ 10417991 w 12205236"/>
              <a:gd name="connsiteY272" fmla="*/ 307471 h 1044430"/>
              <a:gd name="connsiteX273" fmla="*/ 10413318 w 12205236"/>
              <a:gd name="connsiteY273" fmla="*/ 312331 h 1044430"/>
              <a:gd name="connsiteX274" fmla="*/ 10410513 w 12205236"/>
              <a:gd name="connsiteY274" fmla="*/ 310649 h 1044430"/>
              <a:gd name="connsiteX275" fmla="*/ 10388266 w 12205236"/>
              <a:gd name="connsiteY275" fmla="*/ 406929 h 1044430"/>
              <a:gd name="connsiteX276" fmla="*/ 10366767 w 12205236"/>
              <a:gd name="connsiteY276" fmla="*/ 418706 h 1044430"/>
              <a:gd name="connsiteX277" fmla="*/ 10364337 w 12205236"/>
              <a:gd name="connsiteY277" fmla="*/ 417398 h 1044430"/>
              <a:gd name="connsiteX278" fmla="*/ 10363963 w 12205236"/>
              <a:gd name="connsiteY278" fmla="*/ 416650 h 1044430"/>
              <a:gd name="connsiteX279" fmla="*/ 10365458 w 12205236"/>
              <a:gd name="connsiteY279" fmla="*/ 415528 h 1044430"/>
              <a:gd name="connsiteX280" fmla="*/ 10368263 w 12205236"/>
              <a:gd name="connsiteY280" fmla="*/ 397768 h 1044430"/>
              <a:gd name="connsiteX281" fmla="*/ 10360784 w 12205236"/>
              <a:gd name="connsiteY281" fmla="*/ 413472 h 1044430"/>
              <a:gd name="connsiteX282" fmla="*/ 10362841 w 12205236"/>
              <a:gd name="connsiteY282" fmla="*/ 393468 h 1044430"/>
              <a:gd name="connsiteX283" fmla="*/ 10356298 w 12205236"/>
              <a:gd name="connsiteY283" fmla="*/ 413659 h 1044430"/>
              <a:gd name="connsiteX284" fmla="*/ 10355737 w 12205236"/>
              <a:gd name="connsiteY284" fmla="*/ 411041 h 1044430"/>
              <a:gd name="connsiteX285" fmla="*/ 10356671 w 12205236"/>
              <a:gd name="connsiteY285" fmla="*/ 393468 h 1044430"/>
              <a:gd name="connsiteX286" fmla="*/ 10355176 w 12205236"/>
              <a:gd name="connsiteY286" fmla="*/ 360004 h 1044430"/>
              <a:gd name="connsiteX287" fmla="*/ 10369010 w 12205236"/>
              <a:gd name="connsiteY287" fmla="*/ 311023 h 1044430"/>
              <a:gd name="connsiteX288" fmla="*/ 10397053 w 12205236"/>
              <a:gd name="connsiteY288" fmla="*/ 275129 h 1044430"/>
              <a:gd name="connsiteX289" fmla="*/ 10414252 w 12205236"/>
              <a:gd name="connsiteY289" fmla="*/ 237925 h 1044430"/>
              <a:gd name="connsiteX290" fmla="*/ 10429582 w 12205236"/>
              <a:gd name="connsiteY290" fmla="*/ 193244 h 1044430"/>
              <a:gd name="connsiteX291" fmla="*/ 10435751 w 12205236"/>
              <a:gd name="connsiteY291" fmla="*/ 178849 h 1044430"/>
              <a:gd name="connsiteX292" fmla="*/ 10450521 w 12205236"/>
              <a:gd name="connsiteY292" fmla="*/ 160902 h 1044430"/>
              <a:gd name="connsiteX293" fmla="*/ 10481368 w 12205236"/>
              <a:gd name="connsiteY293" fmla="*/ 133233 h 1044430"/>
              <a:gd name="connsiteX294" fmla="*/ 10489406 w 12205236"/>
              <a:gd name="connsiteY294" fmla="*/ 118277 h 1044430"/>
              <a:gd name="connsiteX295" fmla="*/ 10506232 w 12205236"/>
              <a:gd name="connsiteY295" fmla="*/ 95282 h 1044430"/>
              <a:gd name="connsiteX296" fmla="*/ 10529227 w 12205236"/>
              <a:gd name="connsiteY296" fmla="*/ 93039 h 1044430"/>
              <a:gd name="connsiteX297" fmla="*/ 10577460 w 12205236"/>
              <a:gd name="connsiteY297" fmla="*/ 80139 h 1044430"/>
              <a:gd name="connsiteX298" fmla="*/ 10582321 w 12205236"/>
              <a:gd name="connsiteY298" fmla="*/ 68361 h 1044430"/>
              <a:gd name="connsiteX299" fmla="*/ 10581947 w 12205236"/>
              <a:gd name="connsiteY299" fmla="*/ 62005 h 1044430"/>
              <a:gd name="connsiteX300" fmla="*/ 10581572 w 12205236"/>
              <a:gd name="connsiteY300" fmla="*/ 47984 h 1044430"/>
              <a:gd name="connsiteX301" fmla="*/ 10576899 w 12205236"/>
              <a:gd name="connsiteY301" fmla="*/ 34336 h 1044430"/>
              <a:gd name="connsiteX302" fmla="*/ 10572599 w 12205236"/>
              <a:gd name="connsiteY302" fmla="*/ 17137 h 1044430"/>
              <a:gd name="connsiteX303" fmla="*/ 10579329 w 12205236"/>
              <a:gd name="connsiteY303" fmla="*/ 1246 h 1044430"/>
              <a:gd name="connsiteX304" fmla="*/ 10594846 w 12205236"/>
              <a:gd name="connsiteY304" fmla="*/ 6107 h 1044430"/>
              <a:gd name="connsiteX305" fmla="*/ 10632984 w 12205236"/>
              <a:gd name="connsiteY305" fmla="*/ 23867 h 1044430"/>
              <a:gd name="connsiteX306" fmla="*/ 10701595 w 12205236"/>
              <a:gd name="connsiteY306" fmla="*/ 30971 h 1044430"/>
              <a:gd name="connsiteX307" fmla="*/ 10770392 w 12205236"/>
              <a:gd name="connsiteY307" fmla="*/ 33215 h 1044430"/>
              <a:gd name="connsiteX308" fmla="*/ 10898080 w 12205236"/>
              <a:gd name="connsiteY308" fmla="*/ 20689 h 1044430"/>
              <a:gd name="connsiteX309" fmla="*/ 10923878 w 12205236"/>
              <a:gd name="connsiteY309" fmla="*/ 5172 h 1044430"/>
              <a:gd name="connsiteX310" fmla="*/ 10931520 w 12205236"/>
              <a:gd name="connsiteY310" fmla="*/ 265 h 1044430"/>
              <a:gd name="connsiteX0" fmla="*/ 11634616 w 12205236"/>
              <a:gd name="connsiteY0" fmla="*/ 695510 h 1044430"/>
              <a:gd name="connsiteX1" fmla="*/ 11628681 w 12205236"/>
              <a:gd name="connsiteY1" fmla="*/ 699880 h 1044430"/>
              <a:gd name="connsiteX2" fmla="*/ 11627185 w 12205236"/>
              <a:gd name="connsiteY2" fmla="*/ 725492 h 1044430"/>
              <a:gd name="connsiteX3" fmla="*/ 11644384 w 12205236"/>
              <a:gd name="connsiteY3" fmla="*/ 729979 h 1044430"/>
              <a:gd name="connsiteX4" fmla="*/ 11651863 w 12205236"/>
              <a:gd name="connsiteY4" fmla="*/ 730913 h 1044430"/>
              <a:gd name="connsiteX5" fmla="*/ 11663080 w 12205236"/>
              <a:gd name="connsiteY5" fmla="*/ 719883 h 1044430"/>
              <a:gd name="connsiteX6" fmla="*/ 11662519 w 12205236"/>
              <a:gd name="connsiteY6" fmla="*/ 715209 h 1044430"/>
              <a:gd name="connsiteX7" fmla="*/ 11641954 w 12205236"/>
              <a:gd name="connsiteY7" fmla="*/ 696328 h 1044430"/>
              <a:gd name="connsiteX8" fmla="*/ 11634616 w 12205236"/>
              <a:gd name="connsiteY8" fmla="*/ 695510 h 1044430"/>
              <a:gd name="connsiteX9" fmla="*/ 11559135 w 12205236"/>
              <a:gd name="connsiteY9" fmla="*/ 473903 h 1044430"/>
              <a:gd name="connsiteX10" fmla="*/ 11555396 w 12205236"/>
              <a:gd name="connsiteY10" fmla="*/ 476100 h 1044430"/>
              <a:gd name="connsiteX11" fmla="*/ 11542684 w 12205236"/>
              <a:gd name="connsiteY11" fmla="*/ 481895 h 1044430"/>
              <a:gd name="connsiteX12" fmla="*/ 11525110 w 12205236"/>
              <a:gd name="connsiteY12" fmla="*/ 505078 h 1044430"/>
              <a:gd name="connsiteX13" fmla="*/ 11524736 w 12205236"/>
              <a:gd name="connsiteY13" fmla="*/ 515360 h 1044430"/>
              <a:gd name="connsiteX14" fmla="*/ 11519876 w 12205236"/>
              <a:gd name="connsiteY14" fmla="*/ 555928 h 1044430"/>
              <a:gd name="connsiteX15" fmla="*/ 11506976 w 12205236"/>
              <a:gd name="connsiteY15" fmla="*/ 603787 h 1044430"/>
              <a:gd name="connsiteX16" fmla="*/ 11503611 w 12205236"/>
              <a:gd name="connsiteY16" fmla="*/ 628652 h 1044430"/>
              <a:gd name="connsiteX17" fmla="*/ 11498190 w 12205236"/>
              <a:gd name="connsiteY17" fmla="*/ 677072 h 1044430"/>
              <a:gd name="connsiteX18" fmla="*/ 11491646 w 12205236"/>
              <a:gd name="connsiteY18" fmla="*/ 701375 h 1044430"/>
              <a:gd name="connsiteX19" fmla="*/ 11500246 w 12205236"/>
              <a:gd name="connsiteY19" fmla="*/ 714275 h 1044430"/>
              <a:gd name="connsiteX20" fmla="*/ 11579139 w 12205236"/>
              <a:gd name="connsiteY20" fmla="*/ 722314 h 1044430"/>
              <a:gd name="connsiteX21" fmla="*/ 11601573 w 12205236"/>
              <a:gd name="connsiteY21" fmla="*/ 701188 h 1044430"/>
              <a:gd name="connsiteX22" fmla="*/ 11592039 w 12205236"/>
              <a:gd name="connsiteY22" fmla="*/ 685298 h 1044430"/>
              <a:gd name="connsiteX23" fmla="*/ 11574652 w 12205236"/>
              <a:gd name="connsiteY23" fmla="*/ 650525 h 1044430"/>
              <a:gd name="connsiteX24" fmla="*/ 11575400 w 12205236"/>
              <a:gd name="connsiteY24" fmla="*/ 643234 h 1044430"/>
              <a:gd name="connsiteX25" fmla="*/ 11572035 w 12205236"/>
              <a:gd name="connsiteY25" fmla="*/ 635008 h 1044430"/>
              <a:gd name="connsiteX26" fmla="*/ 11560257 w 12205236"/>
              <a:gd name="connsiteY26" fmla="*/ 640990 h 1044430"/>
              <a:gd name="connsiteX27" fmla="*/ 11552218 w 12205236"/>
              <a:gd name="connsiteY27" fmla="*/ 643047 h 1044430"/>
              <a:gd name="connsiteX28" fmla="*/ 11546797 w 12205236"/>
              <a:gd name="connsiteY28" fmla="*/ 630708 h 1044430"/>
              <a:gd name="connsiteX29" fmla="*/ 11548105 w 12205236"/>
              <a:gd name="connsiteY29" fmla="*/ 604535 h 1044430"/>
              <a:gd name="connsiteX30" fmla="*/ 11563248 w 12205236"/>
              <a:gd name="connsiteY30" fmla="*/ 482269 h 1044430"/>
              <a:gd name="connsiteX31" fmla="*/ 11562874 w 12205236"/>
              <a:gd name="connsiteY31" fmla="*/ 474230 h 1044430"/>
              <a:gd name="connsiteX32" fmla="*/ 11559135 w 12205236"/>
              <a:gd name="connsiteY32" fmla="*/ 473903 h 1044430"/>
              <a:gd name="connsiteX33" fmla="*/ 11566614 w 12205236"/>
              <a:gd name="connsiteY33" fmla="*/ 432915 h 1044430"/>
              <a:gd name="connsiteX34" fmla="*/ 11534832 w 12205236"/>
              <a:gd name="connsiteY34" fmla="*/ 477783 h 1044430"/>
              <a:gd name="connsiteX35" fmla="*/ 11566614 w 12205236"/>
              <a:gd name="connsiteY35" fmla="*/ 432915 h 1044430"/>
              <a:gd name="connsiteX36" fmla="*/ 11397236 w 12205236"/>
              <a:gd name="connsiteY36" fmla="*/ 427493 h 1044430"/>
              <a:gd name="connsiteX37" fmla="*/ 11415558 w 12205236"/>
              <a:gd name="connsiteY37" fmla="*/ 452544 h 1044430"/>
              <a:gd name="connsiteX38" fmla="*/ 11502676 w 12205236"/>
              <a:gd name="connsiteY38" fmla="*/ 486756 h 1044430"/>
              <a:gd name="connsiteX39" fmla="*/ 11513333 w 12205236"/>
              <a:gd name="connsiteY39" fmla="*/ 482269 h 1044430"/>
              <a:gd name="connsiteX40" fmla="*/ 11520063 w 12205236"/>
              <a:gd name="connsiteY40" fmla="*/ 459835 h 1044430"/>
              <a:gd name="connsiteX41" fmla="*/ 11397236 w 12205236"/>
              <a:gd name="connsiteY41" fmla="*/ 427493 h 1044430"/>
              <a:gd name="connsiteX42" fmla="*/ 10946687 w 12205236"/>
              <a:gd name="connsiteY42" fmla="*/ 423941 h 1044430"/>
              <a:gd name="connsiteX43" fmla="*/ 10942386 w 12205236"/>
              <a:gd name="connsiteY43" fmla="*/ 428241 h 1044430"/>
              <a:gd name="connsiteX44" fmla="*/ 10897893 w 12205236"/>
              <a:gd name="connsiteY44" fmla="*/ 500778 h 1044430"/>
              <a:gd name="connsiteX45" fmla="*/ 10888732 w 12205236"/>
              <a:gd name="connsiteY45" fmla="*/ 530876 h 1044430"/>
              <a:gd name="connsiteX46" fmla="*/ 10876394 w 12205236"/>
              <a:gd name="connsiteY46" fmla="*/ 565275 h 1044430"/>
              <a:gd name="connsiteX47" fmla="*/ 10840686 w 12205236"/>
              <a:gd name="connsiteY47" fmla="*/ 659311 h 1044430"/>
              <a:gd name="connsiteX48" fmla="*/ 10840312 w 12205236"/>
              <a:gd name="connsiteY48" fmla="*/ 679689 h 1044430"/>
              <a:gd name="connsiteX49" fmla="*/ 10848164 w 12205236"/>
              <a:gd name="connsiteY49" fmla="*/ 687167 h 1044430"/>
              <a:gd name="connsiteX50" fmla="*/ 10866859 w 12205236"/>
              <a:gd name="connsiteY50" fmla="*/ 686606 h 1044430"/>
              <a:gd name="connsiteX51" fmla="*/ 11009689 w 12205236"/>
              <a:gd name="connsiteY51" fmla="*/ 686606 h 1044430"/>
              <a:gd name="connsiteX52" fmla="*/ 11048948 w 12205236"/>
              <a:gd name="connsiteY52" fmla="*/ 686980 h 1044430"/>
              <a:gd name="connsiteX53" fmla="*/ 11054931 w 12205236"/>
              <a:gd name="connsiteY53" fmla="*/ 681559 h 1044430"/>
              <a:gd name="connsiteX54" fmla="*/ 10998846 w 12205236"/>
              <a:gd name="connsiteY54" fmla="*/ 577240 h 1044430"/>
              <a:gd name="connsiteX55" fmla="*/ 10985572 w 12205236"/>
              <a:gd name="connsiteY55" fmla="*/ 545459 h 1044430"/>
              <a:gd name="connsiteX56" fmla="*/ 10981272 w 12205236"/>
              <a:gd name="connsiteY56" fmla="*/ 514051 h 1044430"/>
              <a:gd name="connsiteX57" fmla="*/ 10950238 w 12205236"/>
              <a:gd name="connsiteY57" fmla="*/ 428989 h 1044430"/>
              <a:gd name="connsiteX58" fmla="*/ 10946687 w 12205236"/>
              <a:gd name="connsiteY58" fmla="*/ 423941 h 1044430"/>
              <a:gd name="connsiteX59" fmla="*/ 11552779 w 12205236"/>
              <a:gd name="connsiteY59" fmla="*/ 389729 h 1044430"/>
              <a:gd name="connsiteX60" fmla="*/ 11548853 w 12205236"/>
              <a:gd name="connsiteY60" fmla="*/ 393468 h 1044430"/>
              <a:gd name="connsiteX61" fmla="*/ 11541375 w 12205236"/>
              <a:gd name="connsiteY61" fmla="*/ 436654 h 1044430"/>
              <a:gd name="connsiteX62" fmla="*/ 11544180 w 12205236"/>
              <a:gd name="connsiteY62" fmla="*/ 440579 h 1044430"/>
              <a:gd name="connsiteX63" fmla="*/ 11569604 w 12205236"/>
              <a:gd name="connsiteY63" fmla="*/ 410854 h 1044430"/>
              <a:gd name="connsiteX64" fmla="*/ 11552779 w 12205236"/>
              <a:gd name="connsiteY64" fmla="*/ 389729 h 1044430"/>
              <a:gd name="connsiteX65" fmla="*/ 10553296 w 12205236"/>
              <a:gd name="connsiteY65" fmla="*/ 389238 h 1044430"/>
              <a:gd name="connsiteX66" fmla="*/ 10546613 w 12205236"/>
              <a:gd name="connsiteY66" fmla="*/ 392159 h 1044430"/>
              <a:gd name="connsiteX67" fmla="*/ 10495015 w 12205236"/>
              <a:gd name="connsiteY67" fmla="*/ 432540 h 1044430"/>
              <a:gd name="connsiteX68" fmla="*/ 10419487 w 12205236"/>
              <a:gd name="connsiteY68" fmla="*/ 513677 h 1044430"/>
              <a:gd name="connsiteX69" fmla="*/ 10408831 w 12205236"/>
              <a:gd name="connsiteY69" fmla="*/ 548824 h 1044430"/>
              <a:gd name="connsiteX70" fmla="*/ 10406027 w 12205236"/>
              <a:gd name="connsiteY70" fmla="*/ 564341 h 1044430"/>
              <a:gd name="connsiteX71" fmla="*/ 10395183 w 12205236"/>
              <a:gd name="connsiteY71" fmla="*/ 656881 h 1044430"/>
              <a:gd name="connsiteX72" fmla="*/ 10400605 w 12205236"/>
              <a:gd name="connsiteY72" fmla="*/ 701375 h 1044430"/>
              <a:gd name="connsiteX73" fmla="*/ 10411448 w 12205236"/>
              <a:gd name="connsiteY73" fmla="*/ 710910 h 1044430"/>
              <a:gd name="connsiteX74" fmla="*/ 10487911 w 12205236"/>
              <a:gd name="connsiteY74" fmla="*/ 705488 h 1044430"/>
              <a:gd name="connsiteX75" fmla="*/ 10681778 w 12205236"/>
              <a:gd name="connsiteY75" fmla="*/ 693336 h 1044430"/>
              <a:gd name="connsiteX76" fmla="*/ 10697669 w 12205236"/>
              <a:gd name="connsiteY76" fmla="*/ 681933 h 1044430"/>
              <a:gd name="connsiteX77" fmla="*/ 10679348 w 12205236"/>
              <a:gd name="connsiteY77" fmla="*/ 672585 h 1044430"/>
              <a:gd name="connsiteX78" fmla="*/ 10589238 w 12205236"/>
              <a:gd name="connsiteY78" fmla="*/ 551067 h 1044430"/>
              <a:gd name="connsiteX79" fmla="*/ 10563812 w 12205236"/>
              <a:gd name="connsiteY79" fmla="*/ 480213 h 1044430"/>
              <a:gd name="connsiteX80" fmla="*/ 10556895 w 12205236"/>
              <a:gd name="connsiteY80" fmla="*/ 395711 h 1044430"/>
              <a:gd name="connsiteX81" fmla="*/ 10553296 w 12205236"/>
              <a:gd name="connsiteY81" fmla="*/ 389238 h 1044430"/>
              <a:gd name="connsiteX82" fmla="*/ 10641210 w 12205236"/>
              <a:gd name="connsiteY82" fmla="*/ 347478 h 1044430"/>
              <a:gd name="connsiteX83" fmla="*/ 10632984 w 12205236"/>
              <a:gd name="connsiteY83" fmla="*/ 351404 h 1044430"/>
              <a:gd name="connsiteX84" fmla="*/ 10627562 w 12205236"/>
              <a:gd name="connsiteY84" fmla="*/ 370847 h 1044430"/>
              <a:gd name="connsiteX85" fmla="*/ 10624197 w 12205236"/>
              <a:gd name="connsiteY85" fmla="*/ 384494 h 1044430"/>
              <a:gd name="connsiteX86" fmla="*/ 10619897 w 12205236"/>
              <a:gd name="connsiteY86" fmla="*/ 408237 h 1044430"/>
              <a:gd name="connsiteX87" fmla="*/ 10618402 w 12205236"/>
              <a:gd name="connsiteY87" fmla="*/ 416276 h 1044430"/>
              <a:gd name="connsiteX88" fmla="*/ 10614850 w 12205236"/>
              <a:gd name="connsiteY88" fmla="*/ 491617 h 1044430"/>
              <a:gd name="connsiteX89" fmla="*/ 10628684 w 12205236"/>
              <a:gd name="connsiteY89" fmla="*/ 528446 h 1044430"/>
              <a:gd name="connsiteX90" fmla="*/ 10636349 w 12205236"/>
              <a:gd name="connsiteY90" fmla="*/ 543215 h 1044430"/>
              <a:gd name="connsiteX91" fmla="*/ 10660466 w 12205236"/>
              <a:gd name="connsiteY91" fmla="*/ 592383 h 1044430"/>
              <a:gd name="connsiteX92" fmla="*/ 10713372 w 12205236"/>
              <a:gd name="connsiteY92" fmla="*/ 648842 h 1044430"/>
              <a:gd name="connsiteX93" fmla="*/ 10729824 w 12205236"/>
              <a:gd name="connsiteY93" fmla="*/ 672024 h 1044430"/>
              <a:gd name="connsiteX94" fmla="*/ 10734685 w 12205236"/>
              <a:gd name="connsiteY94" fmla="*/ 678567 h 1044430"/>
              <a:gd name="connsiteX95" fmla="*/ 10779366 w 12205236"/>
              <a:gd name="connsiteY95" fmla="*/ 690719 h 1044430"/>
              <a:gd name="connsiteX96" fmla="*/ 10807409 w 12205236"/>
              <a:gd name="connsiteY96" fmla="*/ 669781 h 1044430"/>
              <a:gd name="connsiteX97" fmla="*/ 10813204 w 12205236"/>
              <a:gd name="connsiteY97" fmla="*/ 655012 h 1044430"/>
              <a:gd name="connsiteX98" fmla="*/ 10833956 w 12205236"/>
              <a:gd name="connsiteY98" fmla="*/ 531811 h 1044430"/>
              <a:gd name="connsiteX99" fmla="*/ 10842742 w 12205236"/>
              <a:gd name="connsiteY99" fmla="*/ 502086 h 1044430"/>
              <a:gd name="connsiteX100" fmla="*/ 10859754 w 12205236"/>
              <a:gd name="connsiteY100" fmla="*/ 474604 h 1044430"/>
              <a:gd name="connsiteX101" fmla="*/ 10892658 w 12205236"/>
              <a:gd name="connsiteY101" fmla="*/ 368790 h 1044430"/>
              <a:gd name="connsiteX102" fmla="*/ 10885180 w 12205236"/>
              <a:gd name="connsiteY102" fmla="*/ 362621 h 1044430"/>
              <a:gd name="connsiteX103" fmla="*/ 10836199 w 12205236"/>
              <a:gd name="connsiteY103" fmla="*/ 374025 h 1044430"/>
              <a:gd name="connsiteX104" fmla="*/ 10791518 w 12205236"/>
              <a:gd name="connsiteY104" fmla="*/ 379634 h 1044430"/>
              <a:gd name="connsiteX105" fmla="*/ 10745154 w 12205236"/>
              <a:gd name="connsiteY105" fmla="*/ 377016 h 1044430"/>
              <a:gd name="connsiteX106" fmla="*/ 10727020 w 12205236"/>
              <a:gd name="connsiteY106" fmla="*/ 374586 h 1044430"/>
              <a:gd name="connsiteX107" fmla="*/ 10711503 w 12205236"/>
              <a:gd name="connsiteY107" fmla="*/ 371408 h 1044430"/>
              <a:gd name="connsiteX108" fmla="*/ 10693369 w 12205236"/>
              <a:gd name="connsiteY108" fmla="*/ 367108 h 1044430"/>
              <a:gd name="connsiteX109" fmla="*/ 10653735 w 12205236"/>
              <a:gd name="connsiteY109" fmla="*/ 352713 h 1044430"/>
              <a:gd name="connsiteX110" fmla="*/ 10641210 w 12205236"/>
              <a:gd name="connsiteY110" fmla="*/ 347478 h 1044430"/>
              <a:gd name="connsiteX111" fmla="*/ 10369758 w 12205236"/>
              <a:gd name="connsiteY111" fmla="*/ 338879 h 1044430"/>
              <a:gd name="connsiteX112" fmla="*/ 10362654 w 12205236"/>
              <a:gd name="connsiteY112" fmla="*/ 357948 h 1044430"/>
              <a:gd name="connsiteX113" fmla="*/ 10364898 w 12205236"/>
              <a:gd name="connsiteY113" fmla="*/ 358695 h 1044430"/>
              <a:gd name="connsiteX114" fmla="*/ 10369758 w 12205236"/>
              <a:gd name="connsiteY114" fmla="*/ 338879 h 1044430"/>
              <a:gd name="connsiteX115" fmla="*/ 11346424 w 12205236"/>
              <a:gd name="connsiteY115" fmla="*/ 288619 h 1044430"/>
              <a:gd name="connsiteX116" fmla="*/ 11350474 w 12205236"/>
              <a:gd name="connsiteY116" fmla="*/ 306943 h 1044430"/>
              <a:gd name="connsiteX117" fmla="*/ 11351060 w 12205236"/>
              <a:gd name="connsiteY117" fmla="*/ 322053 h 1044430"/>
              <a:gd name="connsiteX118" fmla="*/ 11346424 w 12205236"/>
              <a:gd name="connsiteY118" fmla="*/ 288619 h 1044430"/>
              <a:gd name="connsiteX119" fmla="*/ 11349751 w 12205236"/>
              <a:gd name="connsiteY119" fmla="*/ 159406 h 1044430"/>
              <a:gd name="connsiteX120" fmla="*/ 11338160 w 12205236"/>
              <a:gd name="connsiteY120" fmla="*/ 178288 h 1044430"/>
              <a:gd name="connsiteX121" fmla="*/ 11336104 w 12205236"/>
              <a:gd name="connsiteY121" fmla="*/ 214183 h 1044430"/>
              <a:gd name="connsiteX122" fmla="*/ 11346424 w 12205236"/>
              <a:gd name="connsiteY122" fmla="*/ 288619 h 1044430"/>
              <a:gd name="connsiteX123" fmla="*/ 11329934 w 12205236"/>
              <a:gd name="connsiteY123" fmla="*/ 213996 h 1044430"/>
              <a:gd name="connsiteX124" fmla="*/ 11331617 w 12205236"/>
              <a:gd name="connsiteY124" fmla="*/ 176232 h 1044430"/>
              <a:gd name="connsiteX125" fmla="*/ 11330682 w 12205236"/>
              <a:gd name="connsiteY125" fmla="*/ 166697 h 1044430"/>
              <a:gd name="connsiteX126" fmla="*/ 11320587 w 12205236"/>
              <a:gd name="connsiteY126" fmla="*/ 169315 h 1044430"/>
              <a:gd name="connsiteX127" fmla="*/ 11315166 w 12205236"/>
              <a:gd name="connsiteY127" fmla="*/ 172680 h 1044430"/>
              <a:gd name="connsiteX128" fmla="*/ 11277776 w 12205236"/>
              <a:gd name="connsiteY128" fmla="*/ 204461 h 1044430"/>
              <a:gd name="connsiteX129" fmla="*/ 11265436 w 12205236"/>
              <a:gd name="connsiteY129" fmla="*/ 217174 h 1044430"/>
              <a:gd name="connsiteX130" fmla="*/ 11199630 w 12205236"/>
              <a:gd name="connsiteY130" fmla="*/ 287467 h 1044430"/>
              <a:gd name="connsiteX131" fmla="*/ 11051004 w 12205236"/>
              <a:gd name="connsiteY131" fmla="*/ 311958 h 1044430"/>
              <a:gd name="connsiteX132" fmla="*/ 11045770 w 12205236"/>
              <a:gd name="connsiteY132" fmla="*/ 310088 h 1044430"/>
              <a:gd name="connsiteX133" fmla="*/ 11027636 w 12205236"/>
              <a:gd name="connsiteY133" fmla="*/ 345983 h 1044430"/>
              <a:gd name="connsiteX134" fmla="*/ 11014175 w 12205236"/>
              <a:gd name="connsiteY134" fmla="*/ 376643 h 1044430"/>
              <a:gd name="connsiteX135" fmla="*/ 11019036 w 12205236"/>
              <a:gd name="connsiteY135" fmla="*/ 430484 h 1044430"/>
              <a:gd name="connsiteX136" fmla="*/ 11019036 w 12205236"/>
              <a:gd name="connsiteY136" fmla="*/ 430671 h 1044430"/>
              <a:gd name="connsiteX137" fmla="*/ 11019784 w 12205236"/>
              <a:gd name="connsiteY137" fmla="*/ 435158 h 1044430"/>
              <a:gd name="connsiteX138" fmla="*/ 11028197 w 12205236"/>
              <a:gd name="connsiteY138" fmla="*/ 513490 h 1044430"/>
              <a:gd name="connsiteX139" fmla="*/ 11049322 w 12205236"/>
              <a:gd name="connsiteY139" fmla="*/ 556676 h 1044430"/>
              <a:gd name="connsiteX140" fmla="*/ 11049883 w 12205236"/>
              <a:gd name="connsiteY140" fmla="*/ 566023 h 1044430"/>
              <a:gd name="connsiteX141" fmla="*/ 11085590 w 12205236"/>
              <a:gd name="connsiteY141" fmla="*/ 679128 h 1044430"/>
              <a:gd name="connsiteX142" fmla="*/ 11104472 w 12205236"/>
              <a:gd name="connsiteY142" fmla="*/ 689971 h 1044430"/>
              <a:gd name="connsiteX143" fmla="*/ 11317035 w 12205236"/>
              <a:gd name="connsiteY143" fmla="*/ 699880 h 1044430"/>
              <a:gd name="connsiteX144" fmla="*/ 11460986 w 12205236"/>
              <a:gd name="connsiteY144" fmla="*/ 711097 h 1044430"/>
              <a:gd name="connsiteX145" fmla="*/ 11472764 w 12205236"/>
              <a:gd name="connsiteY145" fmla="*/ 703993 h 1044430"/>
              <a:gd name="connsiteX146" fmla="*/ 11480056 w 12205236"/>
              <a:gd name="connsiteY146" fmla="*/ 653703 h 1044430"/>
              <a:gd name="connsiteX147" fmla="*/ 11491272 w 12205236"/>
              <a:gd name="connsiteY147" fmla="*/ 594066 h 1044430"/>
              <a:gd name="connsiteX148" fmla="*/ 11500620 w 12205236"/>
              <a:gd name="connsiteY148" fmla="*/ 565649 h 1044430"/>
              <a:gd name="connsiteX149" fmla="*/ 11508659 w 12205236"/>
              <a:gd name="connsiteY149" fmla="*/ 503582 h 1044430"/>
              <a:gd name="connsiteX150" fmla="*/ 11499124 w 12205236"/>
              <a:gd name="connsiteY150" fmla="*/ 492925 h 1044430"/>
              <a:gd name="connsiteX151" fmla="*/ 11412193 w 12205236"/>
              <a:gd name="connsiteY151" fmla="*/ 457405 h 1044430"/>
              <a:gd name="connsiteX152" fmla="*/ 11392189 w 12205236"/>
              <a:gd name="connsiteY152" fmla="*/ 434036 h 1044430"/>
              <a:gd name="connsiteX153" fmla="*/ 11392002 w 12205236"/>
              <a:gd name="connsiteY153" fmla="*/ 434223 h 1044430"/>
              <a:gd name="connsiteX154" fmla="*/ 11380785 w 12205236"/>
              <a:gd name="connsiteY154" fmla="*/ 413845 h 1044430"/>
              <a:gd name="connsiteX155" fmla="*/ 11366950 w 12205236"/>
              <a:gd name="connsiteY155" fmla="*/ 381503 h 1044430"/>
              <a:gd name="connsiteX156" fmla="*/ 11350474 w 12205236"/>
              <a:gd name="connsiteY156" fmla="*/ 306943 h 1044430"/>
              <a:gd name="connsiteX157" fmla="*/ 11346947 w 12205236"/>
              <a:gd name="connsiteY157" fmla="*/ 216052 h 1044430"/>
              <a:gd name="connsiteX158" fmla="*/ 11352369 w 12205236"/>
              <a:gd name="connsiteY158" fmla="*/ 178475 h 1044430"/>
              <a:gd name="connsiteX159" fmla="*/ 11354986 w 12205236"/>
              <a:gd name="connsiteY159" fmla="*/ 164828 h 1044430"/>
              <a:gd name="connsiteX160" fmla="*/ 11349751 w 12205236"/>
              <a:gd name="connsiteY160" fmla="*/ 159406 h 1044430"/>
              <a:gd name="connsiteX161" fmla="*/ 10931520 w 12205236"/>
              <a:gd name="connsiteY161" fmla="*/ 265 h 1044430"/>
              <a:gd name="connsiteX162" fmla="*/ 10940144 w 12205236"/>
              <a:gd name="connsiteY162" fmla="*/ 2929 h 1044430"/>
              <a:gd name="connsiteX163" fmla="*/ 10943321 w 12205236"/>
              <a:gd name="connsiteY163" fmla="*/ 6668 h 1044430"/>
              <a:gd name="connsiteX164" fmla="*/ 10943695 w 12205236"/>
              <a:gd name="connsiteY164" fmla="*/ 30224 h 1044430"/>
              <a:gd name="connsiteX165" fmla="*/ 10937526 w 12205236"/>
              <a:gd name="connsiteY165" fmla="*/ 48731 h 1044430"/>
              <a:gd name="connsiteX166" fmla="*/ 10936218 w 12205236"/>
              <a:gd name="connsiteY166" fmla="*/ 54901 h 1044430"/>
              <a:gd name="connsiteX167" fmla="*/ 10930983 w 12205236"/>
              <a:gd name="connsiteY167" fmla="*/ 47797 h 1044430"/>
              <a:gd name="connsiteX168" fmla="*/ 10930422 w 12205236"/>
              <a:gd name="connsiteY168" fmla="*/ 68175 h 1044430"/>
              <a:gd name="connsiteX169" fmla="*/ 10937713 w 12205236"/>
              <a:gd name="connsiteY169" fmla="*/ 79765 h 1044430"/>
              <a:gd name="connsiteX170" fmla="*/ 10973794 w 12205236"/>
              <a:gd name="connsiteY170" fmla="*/ 105751 h 1044430"/>
              <a:gd name="connsiteX171" fmla="*/ 10977346 w 12205236"/>
              <a:gd name="connsiteY171" fmla="*/ 109864 h 1044430"/>
              <a:gd name="connsiteX172" fmla="*/ 11013802 w 12205236"/>
              <a:gd name="connsiteY172" fmla="*/ 137159 h 1044430"/>
              <a:gd name="connsiteX173" fmla="*/ 11039975 w 12205236"/>
              <a:gd name="connsiteY173" fmla="*/ 163145 h 1044430"/>
              <a:gd name="connsiteX174" fmla="*/ 11087834 w 12205236"/>
              <a:gd name="connsiteY174" fmla="*/ 197731 h 1044430"/>
              <a:gd name="connsiteX175" fmla="*/ 11181870 w 12205236"/>
              <a:gd name="connsiteY175" fmla="*/ 189131 h 1044430"/>
              <a:gd name="connsiteX176" fmla="*/ 11210660 w 12205236"/>
              <a:gd name="connsiteY176" fmla="*/ 156041 h 1044430"/>
              <a:gd name="connsiteX177" fmla="*/ 11217204 w 12205236"/>
              <a:gd name="connsiteY177" fmla="*/ 145011 h 1044430"/>
              <a:gd name="connsiteX178" fmla="*/ 11235712 w 12205236"/>
              <a:gd name="connsiteY178" fmla="*/ 107621 h 1044430"/>
              <a:gd name="connsiteX179" fmla="*/ 11240946 w 12205236"/>
              <a:gd name="connsiteY179" fmla="*/ 77335 h 1044430"/>
              <a:gd name="connsiteX180" fmla="*/ 11252911 w 12205236"/>
              <a:gd name="connsiteY180" fmla="*/ 63875 h 1044430"/>
              <a:gd name="connsiteX181" fmla="*/ 11248798 w 12205236"/>
              <a:gd name="connsiteY181" fmla="*/ 58827 h 1044430"/>
              <a:gd name="connsiteX182" fmla="*/ 11254220 w 12205236"/>
              <a:gd name="connsiteY182" fmla="*/ 58453 h 1044430"/>
              <a:gd name="connsiteX183" fmla="*/ 11256650 w 12205236"/>
              <a:gd name="connsiteY183" fmla="*/ 60136 h 1044430"/>
              <a:gd name="connsiteX184" fmla="*/ 11279458 w 12205236"/>
              <a:gd name="connsiteY184" fmla="*/ 63501 h 1044430"/>
              <a:gd name="connsiteX185" fmla="*/ 11317035 w 12205236"/>
              <a:gd name="connsiteY185" fmla="*/ 66305 h 1044430"/>
              <a:gd name="connsiteX186" fmla="*/ 11329186 w 12205236"/>
              <a:gd name="connsiteY186" fmla="*/ 70605 h 1044430"/>
              <a:gd name="connsiteX187" fmla="*/ 11336665 w 12205236"/>
              <a:gd name="connsiteY187" fmla="*/ 72848 h 1044430"/>
              <a:gd name="connsiteX188" fmla="*/ 11374428 w 12205236"/>
              <a:gd name="connsiteY188" fmla="*/ 73222 h 1044430"/>
              <a:gd name="connsiteX189" fmla="*/ 11397236 w 12205236"/>
              <a:gd name="connsiteY189" fmla="*/ 74157 h 1044430"/>
              <a:gd name="connsiteX190" fmla="*/ 11411632 w 12205236"/>
              <a:gd name="connsiteY190" fmla="*/ 80887 h 1044430"/>
              <a:gd name="connsiteX191" fmla="*/ 11431822 w 12205236"/>
              <a:gd name="connsiteY191" fmla="*/ 116595 h 1044430"/>
              <a:gd name="connsiteX192" fmla="*/ 11428457 w 12205236"/>
              <a:gd name="connsiteY192" fmla="*/ 136037 h 1044430"/>
              <a:gd name="connsiteX193" fmla="*/ 11425092 w 12205236"/>
              <a:gd name="connsiteY193" fmla="*/ 135103 h 1044430"/>
              <a:gd name="connsiteX194" fmla="*/ 11421353 w 12205236"/>
              <a:gd name="connsiteY194" fmla="*/ 139029 h 1044430"/>
              <a:gd name="connsiteX195" fmla="*/ 11401350 w 12205236"/>
              <a:gd name="connsiteY195" fmla="*/ 152489 h 1044430"/>
              <a:gd name="connsiteX196" fmla="*/ 11380224 w 12205236"/>
              <a:gd name="connsiteY196" fmla="*/ 155293 h 1044430"/>
              <a:gd name="connsiteX197" fmla="*/ 11358912 w 12205236"/>
              <a:gd name="connsiteY197" fmla="*/ 174549 h 1044430"/>
              <a:gd name="connsiteX198" fmla="*/ 11358164 w 12205236"/>
              <a:gd name="connsiteY198" fmla="*/ 181840 h 1044430"/>
              <a:gd name="connsiteX199" fmla="*/ 11352742 w 12205236"/>
              <a:gd name="connsiteY199" fmla="*/ 221100 h 1044430"/>
              <a:gd name="connsiteX200" fmla="*/ 11351995 w 12205236"/>
              <a:gd name="connsiteY200" fmla="*/ 256620 h 1044430"/>
              <a:gd name="connsiteX201" fmla="*/ 11363399 w 12205236"/>
              <a:gd name="connsiteY201" fmla="*/ 347104 h 1044430"/>
              <a:gd name="connsiteX202" fmla="*/ 11399854 w 12205236"/>
              <a:gd name="connsiteY202" fmla="*/ 420389 h 1044430"/>
              <a:gd name="connsiteX203" fmla="*/ 11514454 w 12205236"/>
              <a:gd name="connsiteY203" fmla="*/ 454975 h 1044430"/>
              <a:gd name="connsiteX204" fmla="*/ 11525298 w 12205236"/>
              <a:gd name="connsiteY204" fmla="*/ 443758 h 1044430"/>
              <a:gd name="connsiteX205" fmla="*/ 11537449 w 12205236"/>
              <a:gd name="connsiteY205" fmla="*/ 387299 h 1044430"/>
              <a:gd name="connsiteX206" fmla="*/ 11538010 w 12205236"/>
              <a:gd name="connsiteY206" fmla="*/ 373464 h 1044430"/>
              <a:gd name="connsiteX207" fmla="*/ 11532402 w 12205236"/>
              <a:gd name="connsiteY207" fmla="*/ 322614 h 1044430"/>
              <a:gd name="connsiteX208" fmla="*/ 11533150 w 12205236"/>
              <a:gd name="connsiteY208" fmla="*/ 320184 h 1044430"/>
              <a:gd name="connsiteX209" fmla="*/ 11534271 w 12205236"/>
              <a:gd name="connsiteY209" fmla="*/ 314949 h 1044430"/>
              <a:gd name="connsiteX210" fmla="*/ 11551844 w 12205236"/>
              <a:gd name="connsiteY210" fmla="*/ 281298 h 1044430"/>
              <a:gd name="connsiteX211" fmla="*/ 11568109 w 12205236"/>
              <a:gd name="connsiteY211" fmla="*/ 272137 h 1044430"/>
              <a:gd name="connsiteX212" fmla="*/ 11574465 w 12205236"/>
              <a:gd name="connsiteY212" fmla="*/ 255873 h 1044430"/>
              <a:gd name="connsiteX213" fmla="*/ 11576709 w 12205236"/>
              <a:gd name="connsiteY213" fmla="*/ 255312 h 1044430"/>
              <a:gd name="connsiteX214" fmla="*/ 11578765 w 12205236"/>
              <a:gd name="connsiteY214" fmla="*/ 239608 h 1044430"/>
              <a:gd name="connsiteX215" fmla="*/ 11575587 w 12205236"/>
              <a:gd name="connsiteY215" fmla="*/ 231756 h 1044430"/>
              <a:gd name="connsiteX216" fmla="*/ 11567735 w 12205236"/>
              <a:gd name="connsiteY216" fmla="*/ 236430 h 1044430"/>
              <a:gd name="connsiteX217" fmla="*/ 11562688 w 12205236"/>
              <a:gd name="connsiteY217" fmla="*/ 238486 h 1044430"/>
              <a:gd name="connsiteX218" fmla="*/ 11563248 w 12205236"/>
              <a:gd name="connsiteY218" fmla="*/ 208948 h 1044430"/>
              <a:gd name="connsiteX219" fmla="*/ 11576522 w 12205236"/>
              <a:gd name="connsiteY219" fmla="*/ 198666 h 1044430"/>
              <a:gd name="connsiteX220" fmla="*/ 11578952 w 12205236"/>
              <a:gd name="connsiteY220" fmla="*/ 186140 h 1044430"/>
              <a:gd name="connsiteX221" fmla="*/ 11571100 w 12205236"/>
              <a:gd name="connsiteY221" fmla="*/ 171184 h 1044430"/>
              <a:gd name="connsiteX222" fmla="*/ 11574465 w 12205236"/>
              <a:gd name="connsiteY222" fmla="*/ 153050 h 1044430"/>
              <a:gd name="connsiteX223" fmla="*/ 11578578 w 12205236"/>
              <a:gd name="connsiteY223" fmla="*/ 129868 h 1044430"/>
              <a:gd name="connsiteX224" fmla="*/ 11575400 w 12205236"/>
              <a:gd name="connsiteY224" fmla="*/ 124073 h 1044430"/>
              <a:gd name="connsiteX225" fmla="*/ 11572409 w 12205236"/>
              <a:gd name="connsiteY225" fmla="*/ 124073 h 1044430"/>
              <a:gd name="connsiteX226" fmla="*/ 11572409 w 12205236"/>
              <a:gd name="connsiteY226" fmla="*/ 122390 h 1044430"/>
              <a:gd name="connsiteX227" fmla="*/ 11582878 w 12205236"/>
              <a:gd name="connsiteY227" fmla="*/ 105004 h 1044430"/>
              <a:gd name="connsiteX228" fmla="*/ 11595591 w 12205236"/>
              <a:gd name="connsiteY228" fmla="*/ 97339 h 1044430"/>
              <a:gd name="connsiteX229" fmla="*/ 11666258 w 12205236"/>
              <a:gd name="connsiteY229" fmla="*/ 134916 h 1044430"/>
              <a:gd name="connsiteX230" fmla="*/ 11667754 w 12205236"/>
              <a:gd name="connsiteY230" fmla="*/ 137159 h 1044430"/>
              <a:gd name="connsiteX231" fmla="*/ 11668875 w 12205236"/>
              <a:gd name="connsiteY231" fmla="*/ 163893 h 1044430"/>
              <a:gd name="connsiteX232" fmla="*/ 11675231 w 12205236"/>
              <a:gd name="connsiteY232" fmla="*/ 182588 h 1044430"/>
              <a:gd name="connsiteX233" fmla="*/ 11694861 w 12205236"/>
              <a:gd name="connsiteY233" fmla="*/ 195114 h 1044430"/>
              <a:gd name="connsiteX234" fmla="*/ 11716174 w 12205236"/>
              <a:gd name="connsiteY234" fmla="*/ 226334 h 1044430"/>
              <a:gd name="connsiteX235" fmla="*/ 11733747 w 12205236"/>
              <a:gd name="connsiteY235" fmla="*/ 283167 h 1044430"/>
              <a:gd name="connsiteX236" fmla="*/ 11737673 w 12205236"/>
              <a:gd name="connsiteY236" fmla="*/ 337383 h 1044430"/>
              <a:gd name="connsiteX237" fmla="*/ 11735804 w 12205236"/>
              <a:gd name="connsiteY237" fmla="*/ 409172 h 1044430"/>
              <a:gd name="connsiteX238" fmla="*/ 11742534 w 12205236"/>
              <a:gd name="connsiteY238" fmla="*/ 502273 h 1044430"/>
              <a:gd name="connsiteX239" fmla="*/ 11749451 w 12205236"/>
              <a:gd name="connsiteY239" fmla="*/ 573875 h 1044430"/>
              <a:gd name="connsiteX240" fmla="*/ 11743094 w 12205236"/>
              <a:gd name="connsiteY240" fmla="*/ 614069 h 1044430"/>
              <a:gd name="connsiteX241" fmla="*/ 11740477 w 12205236"/>
              <a:gd name="connsiteY241" fmla="*/ 624539 h 1044430"/>
              <a:gd name="connsiteX242" fmla="*/ 11732625 w 12205236"/>
              <a:gd name="connsiteY242" fmla="*/ 663798 h 1044430"/>
              <a:gd name="connsiteX243" fmla="*/ 11729634 w 12205236"/>
              <a:gd name="connsiteY243" fmla="*/ 674080 h 1044430"/>
              <a:gd name="connsiteX244" fmla="*/ 11712248 w 12205236"/>
              <a:gd name="connsiteY244" fmla="*/ 697823 h 1044430"/>
              <a:gd name="connsiteX245" fmla="*/ 11700283 w 12205236"/>
              <a:gd name="connsiteY245" fmla="*/ 726240 h 1044430"/>
              <a:gd name="connsiteX246" fmla="*/ 11704957 w 12205236"/>
              <a:gd name="connsiteY246" fmla="*/ 730353 h 1044430"/>
              <a:gd name="connsiteX247" fmla="*/ 11717330 w 12205236"/>
              <a:gd name="connsiteY247" fmla="*/ 732929 h 1044430"/>
              <a:gd name="connsiteX248" fmla="*/ 12192000 w 12205236"/>
              <a:gd name="connsiteY248" fmla="*/ 732929 h 1044430"/>
              <a:gd name="connsiteX249" fmla="*/ 12192000 w 12205236"/>
              <a:gd name="connsiteY249" fmla="*/ 825550 h 1044430"/>
              <a:gd name="connsiteX250" fmla="*/ 12205236 w 12205236"/>
              <a:gd name="connsiteY250" fmla="*/ 832802 h 1044430"/>
              <a:gd name="connsiteX251" fmla="*/ 12204487 w 12205236"/>
              <a:gd name="connsiteY251" fmla="*/ 1036765 h 1044430"/>
              <a:gd name="connsiteX252" fmla="*/ 12196822 w 12205236"/>
              <a:gd name="connsiteY252" fmla="*/ 1044430 h 1044430"/>
              <a:gd name="connsiteX253" fmla="*/ 10934909 w 12205236"/>
              <a:gd name="connsiteY253" fmla="*/ 1044243 h 1044430"/>
              <a:gd name="connsiteX254" fmla="*/ 9067650 w 12205236"/>
              <a:gd name="connsiteY254" fmla="*/ 930203 h 1044430"/>
              <a:gd name="connsiteX255" fmla="*/ 0 w 12205236"/>
              <a:gd name="connsiteY255" fmla="*/ 908775 h 1044430"/>
              <a:gd name="connsiteX256" fmla="*/ 0 w 12205236"/>
              <a:gd name="connsiteY256" fmla="*/ 732929 h 1044430"/>
              <a:gd name="connsiteX257" fmla="*/ 10184483 w 12205236"/>
              <a:gd name="connsiteY257" fmla="*/ 732929 h 1044430"/>
              <a:gd name="connsiteX258" fmla="*/ 10336481 w 12205236"/>
              <a:gd name="connsiteY258" fmla="*/ 714462 h 1044430"/>
              <a:gd name="connsiteX259" fmla="*/ 10349568 w 12205236"/>
              <a:gd name="connsiteY259" fmla="*/ 713901 h 1044430"/>
              <a:gd name="connsiteX260" fmla="*/ 10356111 w 12205236"/>
              <a:gd name="connsiteY260" fmla="*/ 709414 h 1044430"/>
              <a:gd name="connsiteX261" fmla="*/ 10354615 w 12205236"/>
              <a:gd name="connsiteY261" fmla="*/ 679128 h 1044430"/>
              <a:gd name="connsiteX262" fmla="*/ 10358167 w 12205236"/>
              <a:gd name="connsiteY262" fmla="*/ 520594 h 1044430"/>
              <a:gd name="connsiteX263" fmla="*/ 10372188 w 12205236"/>
              <a:gd name="connsiteY263" fmla="*/ 482269 h 1044430"/>
              <a:gd name="connsiteX264" fmla="*/ 10396679 w 12205236"/>
              <a:gd name="connsiteY264" fmla="*/ 451984 h 1044430"/>
              <a:gd name="connsiteX265" fmla="*/ 10447903 w 12205236"/>
              <a:gd name="connsiteY265" fmla="*/ 334765 h 1044430"/>
              <a:gd name="connsiteX266" fmla="*/ 10448464 w 12205236"/>
              <a:gd name="connsiteY266" fmla="*/ 261107 h 1044430"/>
              <a:gd name="connsiteX267" fmla="*/ 10446408 w 12205236"/>
              <a:gd name="connsiteY267" fmla="*/ 225774 h 1044430"/>
              <a:gd name="connsiteX268" fmla="*/ 10448464 w 12205236"/>
              <a:gd name="connsiteY268" fmla="*/ 215678 h 1044430"/>
              <a:gd name="connsiteX269" fmla="*/ 10453512 w 12205236"/>
              <a:gd name="connsiteY269" fmla="*/ 201096 h 1044430"/>
              <a:gd name="connsiteX270" fmla="*/ 10442856 w 12205236"/>
              <a:gd name="connsiteY270" fmla="*/ 229139 h 1044430"/>
              <a:gd name="connsiteX271" fmla="*/ 10417991 w 12205236"/>
              <a:gd name="connsiteY271" fmla="*/ 307471 h 1044430"/>
              <a:gd name="connsiteX272" fmla="*/ 10413318 w 12205236"/>
              <a:gd name="connsiteY272" fmla="*/ 312331 h 1044430"/>
              <a:gd name="connsiteX273" fmla="*/ 10410513 w 12205236"/>
              <a:gd name="connsiteY273" fmla="*/ 310649 h 1044430"/>
              <a:gd name="connsiteX274" fmla="*/ 10388266 w 12205236"/>
              <a:gd name="connsiteY274" fmla="*/ 406929 h 1044430"/>
              <a:gd name="connsiteX275" fmla="*/ 10366767 w 12205236"/>
              <a:gd name="connsiteY275" fmla="*/ 418706 h 1044430"/>
              <a:gd name="connsiteX276" fmla="*/ 10364337 w 12205236"/>
              <a:gd name="connsiteY276" fmla="*/ 417398 h 1044430"/>
              <a:gd name="connsiteX277" fmla="*/ 10363963 w 12205236"/>
              <a:gd name="connsiteY277" fmla="*/ 416650 h 1044430"/>
              <a:gd name="connsiteX278" fmla="*/ 10365458 w 12205236"/>
              <a:gd name="connsiteY278" fmla="*/ 415528 h 1044430"/>
              <a:gd name="connsiteX279" fmla="*/ 10368263 w 12205236"/>
              <a:gd name="connsiteY279" fmla="*/ 397768 h 1044430"/>
              <a:gd name="connsiteX280" fmla="*/ 10360784 w 12205236"/>
              <a:gd name="connsiteY280" fmla="*/ 413472 h 1044430"/>
              <a:gd name="connsiteX281" fmla="*/ 10362841 w 12205236"/>
              <a:gd name="connsiteY281" fmla="*/ 393468 h 1044430"/>
              <a:gd name="connsiteX282" fmla="*/ 10356298 w 12205236"/>
              <a:gd name="connsiteY282" fmla="*/ 413659 h 1044430"/>
              <a:gd name="connsiteX283" fmla="*/ 10355737 w 12205236"/>
              <a:gd name="connsiteY283" fmla="*/ 411041 h 1044430"/>
              <a:gd name="connsiteX284" fmla="*/ 10356671 w 12205236"/>
              <a:gd name="connsiteY284" fmla="*/ 393468 h 1044430"/>
              <a:gd name="connsiteX285" fmla="*/ 10355176 w 12205236"/>
              <a:gd name="connsiteY285" fmla="*/ 360004 h 1044430"/>
              <a:gd name="connsiteX286" fmla="*/ 10369010 w 12205236"/>
              <a:gd name="connsiteY286" fmla="*/ 311023 h 1044430"/>
              <a:gd name="connsiteX287" fmla="*/ 10397053 w 12205236"/>
              <a:gd name="connsiteY287" fmla="*/ 275129 h 1044430"/>
              <a:gd name="connsiteX288" fmla="*/ 10414252 w 12205236"/>
              <a:gd name="connsiteY288" fmla="*/ 237925 h 1044430"/>
              <a:gd name="connsiteX289" fmla="*/ 10429582 w 12205236"/>
              <a:gd name="connsiteY289" fmla="*/ 193244 h 1044430"/>
              <a:gd name="connsiteX290" fmla="*/ 10435751 w 12205236"/>
              <a:gd name="connsiteY290" fmla="*/ 178849 h 1044430"/>
              <a:gd name="connsiteX291" fmla="*/ 10450521 w 12205236"/>
              <a:gd name="connsiteY291" fmla="*/ 160902 h 1044430"/>
              <a:gd name="connsiteX292" fmla="*/ 10481368 w 12205236"/>
              <a:gd name="connsiteY292" fmla="*/ 133233 h 1044430"/>
              <a:gd name="connsiteX293" fmla="*/ 10489406 w 12205236"/>
              <a:gd name="connsiteY293" fmla="*/ 118277 h 1044430"/>
              <a:gd name="connsiteX294" fmla="*/ 10506232 w 12205236"/>
              <a:gd name="connsiteY294" fmla="*/ 95282 h 1044430"/>
              <a:gd name="connsiteX295" fmla="*/ 10529227 w 12205236"/>
              <a:gd name="connsiteY295" fmla="*/ 93039 h 1044430"/>
              <a:gd name="connsiteX296" fmla="*/ 10577460 w 12205236"/>
              <a:gd name="connsiteY296" fmla="*/ 80139 h 1044430"/>
              <a:gd name="connsiteX297" fmla="*/ 10582321 w 12205236"/>
              <a:gd name="connsiteY297" fmla="*/ 68361 h 1044430"/>
              <a:gd name="connsiteX298" fmla="*/ 10581947 w 12205236"/>
              <a:gd name="connsiteY298" fmla="*/ 62005 h 1044430"/>
              <a:gd name="connsiteX299" fmla="*/ 10581572 w 12205236"/>
              <a:gd name="connsiteY299" fmla="*/ 47984 h 1044430"/>
              <a:gd name="connsiteX300" fmla="*/ 10576899 w 12205236"/>
              <a:gd name="connsiteY300" fmla="*/ 34336 h 1044430"/>
              <a:gd name="connsiteX301" fmla="*/ 10572599 w 12205236"/>
              <a:gd name="connsiteY301" fmla="*/ 17137 h 1044430"/>
              <a:gd name="connsiteX302" fmla="*/ 10579329 w 12205236"/>
              <a:gd name="connsiteY302" fmla="*/ 1246 h 1044430"/>
              <a:gd name="connsiteX303" fmla="*/ 10594846 w 12205236"/>
              <a:gd name="connsiteY303" fmla="*/ 6107 h 1044430"/>
              <a:gd name="connsiteX304" fmla="*/ 10632984 w 12205236"/>
              <a:gd name="connsiteY304" fmla="*/ 23867 h 1044430"/>
              <a:gd name="connsiteX305" fmla="*/ 10701595 w 12205236"/>
              <a:gd name="connsiteY305" fmla="*/ 30971 h 1044430"/>
              <a:gd name="connsiteX306" fmla="*/ 10770392 w 12205236"/>
              <a:gd name="connsiteY306" fmla="*/ 33215 h 1044430"/>
              <a:gd name="connsiteX307" fmla="*/ 10898080 w 12205236"/>
              <a:gd name="connsiteY307" fmla="*/ 20689 h 1044430"/>
              <a:gd name="connsiteX308" fmla="*/ 10923878 w 12205236"/>
              <a:gd name="connsiteY308" fmla="*/ 5172 h 1044430"/>
              <a:gd name="connsiteX309" fmla="*/ 10931520 w 12205236"/>
              <a:gd name="connsiteY309" fmla="*/ 265 h 1044430"/>
              <a:gd name="connsiteX0" fmla="*/ 11634616 w 12205236"/>
              <a:gd name="connsiteY0" fmla="*/ 695510 h 1044430"/>
              <a:gd name="connsiteX1" fmla="*/ 11628681 w 12205236"/>
              <a:gd name="connsiteY1" fmla="*/ 699880 h 1044430"/>
              <a:gd name="connsiteX2" fmla="*/ 11627185 w 12205236"/>
              <a:gd name="connsiteY2" fmla="*/ 725492 h 1044430"/>
              <a:gd name="connsiteX3" fmla="*/ 11644384 w 12205236"/>
              <a:gd name="connsiteY3" fmla="*/ 729979 h 1044430"/>
              <a:gd name="connsiteX4" fmla="*/ 11651863 w 12205236"/>
              <a:gd name="connsiteY4" fmla="*/ 730913 h 1044430"/>
              <a:gd name="connsiteX5" fmla="*/ 11663080 w 12205236"/>
              <a:gd name="connsiteY5" fmla="*/ 719883 h 1044430"/>
              <a:gd name="connsiteX6" fmla="*/ 11662519 w 12205236"/>
              <a:gd name="connsiteY6" fmla="*/ 715209 h 1044430"/>
              <a:gd name="connsiteX7" fmla="*/ 11641954 w 12205236"/>
              <a:gd name="connsiteY7" fmla="*/ 696328 h 1044430"/>
              <a:gd name="connsiteX8" fmla="*/ 11634616 w 12205236"/>
              <a:gd name="connsiteY8" fmla="*/ 695510 h 1044430"/>
              <a:gd name="connsiteX9" fmla="*/ 11559135 w 12205236"/>
              <a:gd name="connsiteY9" fmla="*/ 473903 h 1044430"/>
              <a:gd name="connsiteX10" fmla="*/ 11555396 w 12205236"/>
              <a:gd name="connsiteY10" fmla="*/ 476100 h 1044430"/>
              <a:gd name="connsiteX11" fmla="*/ 11542684 w 12205236"/>
              <a:gd name="connsiteY11" fmla="*/ 481895 h 1044430"/>
              <a:gd name="connsiteX12" fmla="*/ 11525110 w 12205236"/>
              <a:gd name="connsiteY12" fmla="*/ 505078 h 1044430"/>
              <a:gd name="connsiteX13" fmla="*/ 11524736 w 12205236"/>
              <a:gd name="connsiteY13" fmla="*/ 515360 h 1044430"/>
              <a:gd name="connsiteX14" fmla="*/ 11519876 w 12205236"/>
              <a:gd name="connsiteY14" fmla="*/ 555928 h 1044430"/>
              <a:gd name="connsiteX15" fmla="*/ 11506976 w 12205236"/>
              <a:gd name="connsiteY15" fmla="*/ 603787 h 1044430"/>
              <a:gd name="connsiteX16" fmla="*/ 11503611 w 12205236"/>
              <a:gd name="connsiteY16" fmla="*/ 628652 h 1044430"/>
              <a:gd name="connsiteX17" fmla="*/ 11498190 w 12205236"/>
              <a:gd name="connsiteY17" fmla="*/ 677072 h 1044430"/>
              <a:gd name="connsiteX18" fmla="*/ 11491646 w 12205236"/>
              <a:gd name="connsiteY18" fmla="*/ 701375 h 1044430"/>
              <a:gd name="connsiteX19" fmla="*/ 11500246 w 12205236"/>
              <a:gd name="connsiteY19" fmla="*/ 714275 h 1044430"/>
              <a:gd name="connsiteX20" fmla="*/ 11579139 w 12205236"/>
              <a:gd name="connsiteY20" fmla="*/ 722314 h 1044430"/>
              <a:gd name="connsiteX21" fmla="*/ 11601573 w 12205236"/>
              <a:gd name="connsiteY21" fmla="*/ 701188 h 1044430"/>
              <a:gd name="connsiteX22" fmla="*/ 11592039 w 12205236"/>
              <a:gd name="connsiteY22" fmla="*/ 685298 h 1044430"/>
              <a:gd name="connsiteX23" fmla="*/ 11574652 w 12205236"/>
              <a:gd name="connsiteY23" fmla="*/ 650525 h 1044430"/>
              <a:gd name="connsiteX24" fmla="*/ 11575400 w 12205236"/>
              <a:gd name="connsiteY24" fmla="*/ 643234 h 1044430"/>
              <a:gd name="connsiteX25" fmla="*/ 11572035 w 12205236"/>
              <a:gd name="connsiteY25" fmla="*/ 635008 h 1044430"/>
              <a:gd name="connsiteX26" fmla="*/ 11560257 w 12205236"/>
              <a:gd name="connsiteY26" fmla="*/ 640990 h 1044430"/>
              <a:gd name="connsiteX27" fmla="*/ 11552218 w 12205236"/>
              <a:gd name="connsiteY27" fmla="*/ 643047 h 1044430"/>
              <a:gd name="connsiteX28" fmla="*/ 11546797 w 12205236"/>
              <a:gd name="connsiteY28" fmla="*/ 630708 h 1044430"/>
              <a:gd name="connsiteX29" fmla="*/ 11548105 w 12205236"/>
              <a:gd name="connsiteY29" fmla="*/ 604535 h 1044430"/>
              <a:gd name="connsiteX30" fmla="*/ 11563248 w 12205236"/>
              <a:gd name="connsiteY30" fmla="*/ 482269 h 1044430"/>
              <a:gd name="connsiteX31" fmla="*/ 11562874 w 12205236"/>
              <a:gd name="connsiteY31" fmla="*/ 474230 h 1044430"/>
              <a:gd name="connsiteX32" fmla="*/ 11559135 w 12205236"/>
              <a:gd name="connsiteY32" fmla="*/ 473903 h 1044430"/>
              <a:gd name="connsiteX33" fmla="*/ 11566614 w 12205236"/>
              <a:gd name="connsiteY33" fmla="*/ 432915 h 1044430"/>
              <a:gd name="connsiteX34" fmla="*/ 11534832 w 12205236"/>
              <a:gd name="connsiteY34" fmla="*/ 477783 h 1044430"/>
              <a:gd name="connsiteX35" fmla="*/ 11566614 w 12205236"/>
              <a:gd name="connsiteY35" fmla="*/ 432915 h 1044430"/>
              <a:gd name="connsiteX36" fmla="*/ 11397236 w 12205236"/>
              <a:gd name="connsiteY36" fmla="*/ 427493 h 1044430"/>
              <a:gd name="connsiteX37" fmla="*/ 11415558 w 12205236"/>
              <a:gd name="connsiteY37" fmla="*/ 452544 h 1044430"/>
              <a:gd name="connsiteX38" fmla="*/ 11502676 w 12205236"/>
              <a:gd name="connsiteY38" fmla="*/ 486756 h 1044430"/>
              <a:gd name="connsiteX39" fmla="*/ 11513333 w 12205236"/>
              <a:gd name="connsiteY39" fmla="*/ 482269 h 1044430"/>
              <a:gd name="connsiteX40" fmla="*/ 11520063 w 12205236"/>
              <a:gd name="connsiteY40" fmla="*/ 459835 h 1044430"/>
              <a:gd name="connsiteX41" fmla="*/ 11397236 w 12205236"/>
              <a:gd name="connsiteY41" fmla="*/ 427493 h 1044430"/>
              <a:gd name="connsiteX42" fmla="*/ 10946687 w 12205236"/>
              <a:gd name="connsiteY42" fmla="*/ 423941 h 1044430"/>
              <a:gd name="connsiteX43" fmla="*/ 10942386 w 12205236"/>
              <a:gd name="connsiteY43" fmla="*/ 428241 h 1044430"/>
              <a:gd name="connsiteX44" fmla="*/ 10897893 w 12205236"/>
              <a:gd name="connsiteY44" fmla="*/ 500778 h 1044430"/>
              <a:gd name="connsiteX45" fmla="*/ 10888732 w 12205236"/>
              <a:gd name="connsiteY45" fmla="*/ 530876 h 1044430"/>
              <a:gd name="connsiteX46" fmla="*/ 10876394 w 12205236"/>
              <a:gd name="connsiteY46" fmla="*/ 565275 h 1044430"/>
              <a:gd name="connsiteX47" fmla="*/ 10840686 w 12205236"/>
              <a:gd name="connsiteY47" fmla="*/ 659311 h 1044430"/>
              <a:gd name="connsiteX48" fmla="*/ 10840312 w 12205236"/>
              <a:gd name="connsiteY48" fmla="*/ 679689 h 1044430"/>
              <a:gd name="connsiteX49" fmla="*/ 10848164 w 12205236"/>
              <a:gd name="connsiteY49" fmla="*/ 687167 h 1044430"/>
              <a:gd name="connsiteX50" fmla="*/ 10866859 w 12205236"/>
              <a:gd name="connsiteY50" fmla="*/ 686606 h 1044430"/>
              <a:gd name="connsiteX51" fmla="*/ 11009689 w 12205236"/>
              <a:gd name="connsiteY51" fmla="*/ 686606 h 1044430"/>
              <a:gd name="connsiteX52" fmla="*/ 11048948 w 12205236"/>
              <a:gd name="connsiteY52" fmla="*/ 686980 h 1044430"/>
              <a:gd name="connsiteX53" fmla="*/ 11054931 w 12205236"/>
              <a:gd name="connsiteY53" fmla="*/ 681559 h 1044430"/>
              <a:gd name="connsiteX54" fmla="*/ 10998846 w 12205236"/>
              <a:gd name="connsiteY54" fmla="*/ 577240 h 1044430"/>
              <a:gd name="connsiteX55" fmla="*/ 10985572 w 12205236"/>
              <a:gd name="connsiteY55" fmla="*/ 545459 h 1044430"/>
              <a:gd name="connsiteX56" fmla="*/ 10981272 w 12205236"/>
              <a:gd name="connsiteY56" fmla="*/ 514051 h 1044430"/>
              <a:gd name="connsiteX57" fmla="*/ 10950238 w 12205236"/>
              <a:gd name="connsiteY57" fmla="*/ 428989 h 1044430"/>
              <a:gd name="connsiteX58" fmla="*/ 10946687 w 12205236"/>
              <a:gd name="connsiteY58" fmla="*/ 423941 h 1044430"/>
              <a:gd name="connsiteX59" fmla="*/ 11552779 w 12205236"/>
              <a:gd name="connsiteY59" fmla="*/ 389729 h 1044430"/>
              <a:gd name="connsiteX60" fmla="*/ 11548853 w 12205236"/>
              <a:gd name="connsiteY60" fmla="*/ 393468 h 1044430"/>
              <a:gd name="connsiteX61" fmla="*/ 11541375 w 12205236"/>
              <a:gd name="connsiteY61" fmla="*/ 436654 h 1044430"/>
              <a:gd name="connsiteX62" fmla="*/ 11544180 w 12205236"/>
              <a:gd name="connsiteY62" fmla="*/ 440579 h 1044430"/>
              <a:gd name="connsiteX63" fmla="*/ 11569604 w 12205236"/>
              <a:gd name="connsiteY63" fmla="*/ 410854 h 1044430"/>
              <a:gd name="connsiteX64" fmla="*/ 11552779 w 12205236"/>
              <a:gd name="connsiteY64" fmla="*/ 389729 h 1044430"/>
              <a:gd name="connsiteX65" fmla="*/ 10553296 w 12205236"/>
              <a:gd name="connsiteY65" fmla="*/ 389238 h 1044430"/>
              <a:gd name="connsiteX66" fmla="*/ 10546613 w 12205236"/>
              <a:gd name="connsiteY66" fmla="*/ 392159 h 1044430"/>
              <a:gd name="connsiteX67" fmla="*/ 10495015 w 12205236"/>
              <a:gd name="connsiteY67" fmla="*/ 432540 h 1044430"/>
              <a:gd name="connsiteX68" fmla="*/ 10419487 w 12205236"/>
              <a:gd name="connsiteY68" fmla="*/ 513677 h 1044430"/>
              <a:gd name="connsiteX69" fmla="*/ 10408831 w 12205236"/>
              <a:gd name="connsiteY69" fmla="*/ 548824 h 1044430"/>
              <a:gd name="connsiteX70" fmla="*/ 10406027 w 12205236"/>
              <a:gd name="connsiteY70" fmla="*/ 564341 h 1044430"/>
              <a:gd name="connsiteX71" fmla="*/ 10395183 w 12205236"/>
              <a:gd name="connsiteY71" fmla="*/ 656881 h 1044430"/>
              <a:gd name="connsiteX72" fmla="*/ 10400605 w 12205236"/>
              <a:gd name="connsiteY72" fmla="*/ 701375 h 1044430"/>
              <a:gd name="connsiteX73" fmla="*/ 10411448 w 12205236"/>
              <a:gd name="connsiteY73" fmla="*/ 710910 h 1044430"/>
              <a:gd name="connsiteX74" fmla="*/ 10487911 w 12205236"/>
              <a:gd name="connsiteY74" fmla="*/ 705488 h 1044430"/>
              <a:gd name="connsiteX75" fmla="*/ 10681778 w 12205236"/>
              <a:gd name="connsiteY75" fmla="*/ 693336 h 1044430"/>
              <a:gd name="connsiteX76" fmla="*/ 10697669 w 12205236"/>
              <a:gd name="connsiteY76" fmla="*/ 681933 h 1044430"/>
              <a:gd name="connsiteX77" fmla="*/ 10679348 w 12205236"/>
              <a:gd name="connsiteY77" fmla="*/ 672585 h 1044430"/>
              <a:gd name="connsiteX78" fmla="*/ 10589238 w 12205236"/>
              <a:gd name="connsiteY78" fmla="*/ 551067 h 1044430"/>
              <a:gd name="connsiteX79" fmla="*/ 10563812 w 12205236"/>
              <a:gd name="connsiteY79" fmla="*/ 480213 h 1044430"/>
              <a:gd name="connsiteX80" fmla="*/ 10556895 w 12205236"/>
              <a:gd name="connsiteY80" fmla="*/ 395711 h 1044430"/>
              <a:gd name="connsiteX81" fmla="*/ 10553296 w 12205236"/>
              <a:gd name="connsiteY81" fmla="*/ 389238 h 1044430"/>
              <a:gd name="connsiteX82" fmla="*/ 10641210 w 12205236"/>
              <a:gd name="connsiteY82" fmla="*/ 347478 h 1044430"/>
              <a:gd name="connsiteX83" fmla="*/ 10632984 w 12205236"/>
              <a:gd name="connsiteY83" fmla="*/ 351404 h 1044430"/>
              <a:gd name="connsiteX84" fmla="*/ 10627562 w 12205236"/>
              <a:gd name="connsiteY84" fmla="*/ 370847 h 1044430"/>
              <a:gd name="connsiteX85" fmla="*/ 10624197 w 12205236"/>
              <a:gd name="connsiteY85" fmla="*/ 384494 h 1044430"/>
              <a:gd name="connsiteX86" fmla="*/ 10619897 w 12205236"/>
              <a:gd name="connsiteY86" fmla="*/ 408237 h 1044430"/>
              <a:gd name="connsiteX87" fmla="*/ 10618402 w 12205236"/>
              <a:gd name="connsiteY87" fmla="*/ 416276 h 1044430"/>
              <a:gd name="connsiteX88" fmla="*/ 10614850 w 12205236"/>
              <a:gd name="connsiteY88" fmla="*/ 491617 h 1044430"/>
              <a:gd name="connsiteX89" fmla="*/ 10628684 w 12205236"/>
              <a:gd name="connsiteY89" fmla="*/ 528446 h 1044430"/>
              <a:gd name="connsiteX90" fmla="*/ 10636349 w 12205236"/>
              <a:gd name="connsiteY90" fmla="*/ 543215 h 1044430"/>
              <a:gd name="connsiteX91" fmla="*/ 10660466 w 12205236"/>
              <a:gd name="connsiteY91" fmla="*/ 592383 h 1044430"/>
              <a:gd name="connsiteX92" fmla="*/ 10713372 w 12205236"/>
              <a:gd name="connsiteY92" fmla="*/ 648842 h 1044430"/>
              <a:gd name="connsiteX93" fmla="*/ 10729824 w 12205236"/>
              <a:gd name="connsiteY93" fmla="*/ 672024 h 1044430"/>
              <a:gd name="connsiteX94" fmla="*/ 10734685 w 12205236"/>
              <a:gd name="connsiteY94" fmla="*/ 678567 h 1044430"/>
              <a:gd name="connsiteX95" fmla="*/ 10779366 w 12205236"/>
              <a:gd name="connsiteY95" fmla="*/ 690719 h 1044430"/>
              <a:gd name="connsiteX96" fmla="*/ 10807409 w 12205236"/>
              <a:gd name="connsiteY96" fmla="*/ 669781 h 1044430"/>
              <a:gd name="connsiteX97" fmla="*/ 10813204 w 12205236"/>
              <a:gd name="connsiteY97" fmla="*/ 655012 h 1044430"/>
              <a:gd name="connsiteX98" fmla="*/ 10833956 w 12205236"/>
              <a:gd name="connsiteY98" fmla="*/ 531811 h 1044430"/>
              <a:gd name="connsiteX99" fmla="*/ 10842742 w 12205236"/>
              <a:gd name="connsiteY99" fmla="*/ 502086 h 1044430"/>
              <a:gd name="connsiteX100" fmla="*/ 10859754 w 12205236"/>
              <a:gd name="connsiteY100" fmla="*/ 474604 h 1044430"/>
              <a:gd name="connsiteX101" fmla="*/ 10892658 w 12205236"/>
              <a:gd name="connsiteY101" fmla="*/ 368790 h 1044430"/>
              <a:gd name="connsiteX102" fmla="*/ 10885180 w 12205236"/>
              <a:gd name="connsiteY102" fmla="*/ 362621 h 1044430"/>
              <a:gd name="connsiteX103" fmla="*/ 10836199 w 12205236"/>
              <a:gd name="connsiteY103" fmla="*/ 374025 h 1044430"/>
              <a:gd name="connsiteX104" fmla="*/ 10791518 w 12205236"/>
              <a:gd name="connsiteY104" fmla="*/ 379634 h 1044430"/>
              <a:gd name="connsiteX105" fmla="*/ 10745154 w 12205236"/>
              <a:gd name="connsiteY105" fmla="*/ 377016 h 1044430"/>
              <a:gd name="connsiteX106" fmla="*/ 10727020 w 12205236"/>
              <a:gd name="connsiteY106" fmla="*/ 374586 h 1044430"/>
              <a:gd name="connsiteX107" fmla="*/ 10711503 w 12205236"/>
              <a:gd name="connsiteY107" fmla="*/ 371408 h 1044430"/>
              <a:gd name="connsiteX108" fmla="*/ 10693369 w 12205236"/>
              <a:gd name="connsiteY108" fmla="*/ 367108 h 1044430"/>
              <a:gd name="connsiteX109" fmla="*/ 10653735 w 12205236"/>
              <a:gd name="connsiteY109" fmla="*/ 352713 h 1044430"/>
              <a:gd name="connsiteX110" fmla="*/ 10641210 w 12205236"/>
              <a:gd name="connsiteY110" fmla="*/ 347478 h 1044430"/>
              <a:gd name="connsiteX111" fmla="*/ 10369758 w 12205236"/>
              <a:gd name="connsiteY111" fmla="*/ 338879 h 1044430"/>
              <a:gd name="connsiteX112" fmla="*/ 10362654 w 12205236"/>
              <a:gd name="connsiteY112" fmla="*/ 357948 h 1044430"/>
              <a:gd name="connsiteX113" fmla="*/ 10364898 w 12205236"/>
              <a:gd name="connsiteY113" fmla="*/ 358695 h 1044430"/>
              <a:gd name="connsiteX114" fmla="*/ 10369758 w 12205236"/>
              <a:gd name="connsiteY114" fmla="*/ 338879 h 1044430"/>
              <a:gd name="connsiteX115" fmla="*/ 11346424 w 12205236"/>
              <a:gd name="connsiteY115" fmla="*/ 288619 h 1044430"/>
              <a:gd name="connsiteX116" fmla="*/ 11350474 w 12205236"/>
              <a:gd name="connsiteY116" fmla="*/ 306943 h 1044430"/>
              <a:gd name="connsiteX117" fmla="*/ 11351060 w 12205236"/>
              <a:gd name="connsiteY117" fmla="*/ 322053 h 1044430"/>
              <a:gd name="connsiteX118" fmla="*/ 11346424 w 12205236"/>
              <a:gd name="connsiteY118" fmla="*/ 288619 h 1044430"/>
              <a:gd name="connsiteX119" fmla="*/ 11349751 w 12205236"/>
              <a:gd name="connsiteY119" fmla="*/ 159406 h 1044430"/>
              <a:gd name="connsiteX120" fmla="*/ 11338160 w 12205236"/>
              <a:gd name="connsiteY120" fmla="*/ 178288 h 1044430"/>
              <a:gd name="connsiteX121" fmla="*/ 11336104 w 12205236"/>
              <a:gd name="connsiteY121" fmla="*/ 214183 h 1044430"/>
              <a:gd name="connsiteX122" fmla="*/ 11346424 w 12205236"/>
              <a:gd name="connsiteY122" fmla="*/ 288619 h 1044430"/>
              <a:gd name="connsiteX123" fmla="*/ 11329934 w 12205236"/>
              <a:gd name="connsiteY123" fmla="*/ 213996 h 1044430"/>
              <a:gd name="connsiteX124" fmla="*/ 11331617 w 12205236"/>
              <a:gd name="connsiteY124" fmla="*/ 176232 h 1044430"/>
              <a:gd name="connsiteX125" fmla="*/ 11330682 w 12205236"/>
              <a:gd name="connsiteY125" fmla="*/ 166697 h 1044430"/>
              <a:gd name="connsiteX126" fmla="*/ 11320587 w 12205236"/>
              <a:gd name="connsiteY126" fmla="*/ 169315 h 1044430"/>
              <a:gd name="connsiteX127" fmla="*/ 11315166 w 12205236"/>
              <a:gd name="connsiteY127" fmla="*/ 172680 h 1044430"/>
              <a:gd name="connsiteX128" fmla="*/ 11277776 w 12205236"/>
              <a:gd name="connsiteY128" fmla="*/ 204461 h 1044430"/>
              <a:gd name="connsiteX129" fmla="*/ 11265436 w 12205236"/>
              <a:gd name="connsiteY129" fmla="*/ 217174 h 1044430"/>
              <a:gd name="connsiteX130" fmla="*/ 11199630 w 12205236"/>
              <a:gd name="connsiteY130" fmla="*/ 287467 h 1044430"/>
              <a:gd name="connsiteX131" fmla="*/ 11051004 w 12205236"/>
              <a:gd name="connsiteY131" fmla="*/ 311958 h 1044430"/>
              <a:gd name="connsiteX132" fmla="*/ 11045770 w 12205236"/>
              <a:gd name="connsiteY132" fmla="*/ 310088 h 1044430"/>
              <a:gd name="connsiteX133" fmla="*/ 11027636 w 12205236"/>
              <a:gd name="connsiteY133" fmla="*/ 345983 h 1044430"/>
              <a:gd name="connsiteX134" fmla="*/ 11014175 w 12205236"/>
              <a:gd name="connsiteY134" fmla="*/ 376643 h 1044430"/>
              <a:gd name="connsiteX135" fmla="*/ 11019036 w 12205236"/>
              <a:gd name="connsiteY135" fmla="*/ 430484 h 1044430"/>
              <a:gd name="connsiteX136" fmla="*/ 11019036 w 12205236"/>
              <a:gd name="connsiteY136" fmla="*/ 430671 h 1044430"/>
              <a:gd name="connsiteX137" fmla="*/ 11019784 w 12205236"/>
              <a:gd name="connsiteY137" fmla="*/ 435158 h 1044430"/>
              <a:gd name="connsiteX138" fmla="*/ 11028197 w 12205236"/>
              <a:gd name="connsiteY138" fmla="*/ 513490 h 1044430"/>
              <a:gd name="connsiteX139" fmla="*/ 11049322 w 12205236"/>
              <a:gd name="connsiteY139" fmla="*/ 556676 h 1044430"/>
              <a:gd name="connsiteX140" fmla="*/ 11049883 w 12205236"/>
              <a:gd name="connsiteY140" fmla="*/ 566023 h 1044430"/>
              <a:gd name="connsiteX141" fmla="*/ 11085590 w 12205236"/>
              <a:gd name="connsiteY141" fmla="*/ 679128 h 1044430"/>
              <a:gd name="connsiteX142" fmla="*/ 11104472 w 12205236"/>
              <a:gd name="connsiteY142" fmla="*/ 689971 h 1044430"/>
              <a:gd name="connsiteX143" fmla="*/ 11317035 w 12205236"/>
              <a:gd name="connsiteY143" fmla="*/ 699880 h 1044430"/>
              <a:gd name="connsiteX144" fmla="*/ 11460986 w 12205236"/>
              <a:gd name="connsiteY144" fmla="*/ 711097 h 1044430"/>
              <a:gd name="connsiteX145" fmla="*/ 11472764 w 12205236"/>
              <a:gd name="connsiteY145" fmla="*/ 703993 h 1044430"/>
              <a:gd name="connsiteX146" fmla="*/ 11480056 w 12205236"/>
              <a:gd name="connsiteY146" fmla="*/ 653703 h 1044430"/>
              <a:gd name="connsiteX147" fmla="*/ 11491272 w 12205236"/>
              <a:gd name="connsiteY147" fmla="*/ 594066 h 1044430"/>
              <a:gd name="connsiteX148" fmla="*/ 11500620 w 12205236"/>
              <a:gd name="connsiteY148" fmla="*/ 565649 h 1044430"/>
              <a:gd name="connsiteX149" fmla="*/ 11508659 w 12205236"/>
              <a:gd name="connsiteY149" fmla="*/ 503582 h 1044430"/>
              <a:gd name="connsiteX150" fmla="*/ 11499124 w 12205236"/>
              <a:gd name="connsiteY150" fmla="*/ 492925 h 1044430"/>
              <a:gd name="connsiteX151" fmla="*/ 11412193 w 12205236"/>
              <a:gd name="connsiteY151" fmla="*/ 457405 h 1044430"/>
              <a:gd name="connsiteX152" fmla="*/ 11392189 w 12205236"/>
              <a:gd name="connsiteY152" fmla="*/ 434036 h 1044430"/>
              <a:gd name="connsiteX153" fmla="*/ 11392002 w 12205236"/>
              <a:gd name="connsiteY153" fmla="*/ 434223 h 1044430"/>
              <a:gd name="connsiteX154" fmla="*/ 11380785 w 12205236"/>
              <a:gd name="connsiteY154" fmla="*/ 413845 h 1044430"/>
              <a:gd name="connsiteX155" fmla="*/ 11366950 w 12205236"/>
              <a:gd name="connsiteY155" fmla="*/ 381503 h 1044430"/>
              <a:gd name="connsiteX156" fmla="*/ 11350474 w 12205236"/>
              <a:gd name="connsiteY156" fmla="*/ 306943 h 1044430"/>
              <a:gd name="connsiteX157" fmla="*/ 11346947 w 12205236"/>
              <a:gd name="connsiteY157" fmla="*/ 216052 h 1044430"/>
              <a:gd name="connsiteX158" fmla="*/ 11352369 w 12205236"/>
              <a:gd name="connsiteY158" fmla="*/ 178475 h 1044430"/>
              <a:gd name="connsiteX159" fmla="*/ 11354986 w 12205236"/>
              <a:gd name="connsiteY159" fmla="*/ 164828 h 1044430"/>
              <a:gd name="connsiteX160" fmla="*/ 11349751 w 12205236"/>
              <a:gd name="connsiteY160" fmla="*/ 159406 h 1044430"/>
              <a:gd name="connsiteX161" fmla="*/ 10931520 w 12205236"/>
              <a:gd name="connsiteY161" fmla="*/ 265 h 1044430"/>
              <a:gd name="connsiteX162" fmla="*/ 10940144 w 12205236"/>
              <a:gd name="connsiteY162" fmla="*/ 2929 h 1044430"/>
              <a:gd name="connsiteX163" fmla="*/ 10943321 w 12205236"/>
              <a:gd name="connsiteY163" fmla="*/ 6668 h 1044430"/>
              <a:gd name="connsiteX164" fmla="*/ 10943695 w 12205236"/>
              <a:gd name="connsiteY164" fmla="*/ 30224 h 1044430"/>
              <a:gd name="connsiteX165" fmla="*/ 10937526 w 12205236"/>
              <a:gd name="connsiteY165" fmla="*/ 48731 h 1044430"/>
              <a:gd name="connsiteX166" fmla="*/ 10936218 w 12205236"/>
              <a:gd name="connsiteY166" fmla="*/ 54901 h 1044430"/>
              <a:gd name="connsiteX167" fmla="*/ 10930983 w 12205236"/>
              <a:gd name="connsiteY167" fmla="*/ 47797 h 1044430"/>
              <a:gd name="connsiteX168" fmla="*/ 10930422 w 12205236"/>
              <a:gd name="connsiteY168" fmla="*/ 68175 h 1044430"/>
              <a:gd name="connsiteX169" fmla="*/ 10937713 w 12205236"/>
              <a:gd name="connsiteY169" fmla="*/ 79765 h 1044430"/>
              <a:gd name="connsiteX170" fmla="*/ 10973794 w 12205236"/>
              <a:gd name="connsiteY170" fmla="*/ 105751 h 1044430"/>
              <a:gd name="connsiteX171" fmla="*/ 10977346 w 12205236"/>
              <a:gd name="connsiteY171" fmla="*/ 109864 h 1044430"/>
              <a:gd name="connsiteX172" fmla="*/ 11013802 w 12205236"/>
              <a:gd name="connsiteY172" fmla="*/ 137159 h 1044430"/>
              <a:gd name="connsiteX173" fmla="*/ 11039975 w 12205236"/>
              <a:gd name="connsiteY173" fmla="*/ 163145 h 1044430"/>
              <a:gd name="connsiteX174" fmla="*/ 11087834 w 12205236"/>
              <a:gd name="connsiteY174" fmla="*/ 197731 h 1044430"/>
              <a:gd name="connsiteX175" fmla="*/ 11181870 w 12205236"/>
              <a:gd name="connsiteY175" fmla="*/ 189131 h 1044430"/>
              <a:gd name="connsiteX176" fmla="*/ 11210660 w 12205236"/>
              <a:gd name="connsiteY176" fmla="*/ 156041 h 1044430"/>
              <a:gd name="connsiteX177" fmla="*/ 11217204 w 12205236"/>
              <a:gd name="connsiteY177" fmla="*/ 145011 h 1044430"/>
              <a:gd name="connsiteX178" fmla="*/ 11235712 w 12205236"/>
              <a:gd name="connsiteY178" fmla="*/ 107621 h 1044430"/>
              <a:gd name="connsiteX179" fmla="*/ 11240946 w 12205236"/>
              <a:gd name="connsiteY179" fmla="*/ 77335 h 1044430"/>
              <a:gd name="connsiteX180" fmla="*/ 11252911 w 12205236"/>
              <a:gd name="connsiteY180" fmla="*/ 63875 h 1044430"/>
              <a:gd name="connsiteX181" fmla="*/ 11248798 w 12205236"/>
              <a:gd name="connsiteY181" fmla="*/ 58827 h 1044430"/>
              <a:gd name="connsiteX182" fmla="*/ 11254220 w 12205236"/>
              <a:gd name="connsiteY182" fmla="*/ 58453 h 1044430"/>
              <a:gd name="connsiteX183" fmla="*/ 11256650 w 12205236"/>
              <a:gd name="connsiteY183" fmla="*/ 60136 h 1044430"/>
              <a:gd name="connsiteX184" fmla="*/ 11279458 w 12205236"/>
              <a:gd name="connsiteY184" fmla="*/ 63501 h 1044430"/>
              <a:gd name="connsiteX185" fmla="*/ 11317035 w 12205236"/>
              <a:gd name="connsiteY185" fmla="*/ 66305 h 1044430"/>
              <a:gd name="connsiteX186" fmla="*/ 11329186 w 12205236"/>
              <a:gd name="connsiteY186" fmla="*/ 70605 h 1044430"/>
              <a:gd name="connsiteX187" fmla="*/ 11336665 w 12205236"/>
              <a:gd name="connsiteY187" fmla="*/ 72848 h 1044430"/>
              <a:gd name="connsiteX188" fmla="*/ 11374428 w 12205236"/>
              <a:gd name="connsiteY188" fmla="*/ 73222 h 1044430"/>
              <a:gd name="connsiteX189" fmla="*/ 11397236 w 12205236"/>
              <a:gd name="connsiteY189" fmla="*/ 74157 h 1044430"/>
              <a:gd name="connsiteX190" fmla="*/ 11411632 w 12205236"/>
              <a:gd name="connsiteY190" fmla="*/ 80887 h 1044430"/>
              <a:gd name="connsiteX191" fmla="*/ 11431822 w 12205236"/>
              <a:gd name="connsiteY191" fmla="*/ 116595 h 1044430"/>
              <a:gd name="connsiteX192" fmla="*/ 11428457 w 12205236"/>
              <a:gd name="connsiteY192" fmla="*/ 136037 h 1044430"/>
              <a:gd name="connsiteX193" fmla="*/ 11425092 w 12205236"/>
              <a:gd name="connsiteY193" fmla="*/ 135103 h 1044430"/>
              <a:gd name="connsiteX194" fmla="*/ 11421353 w 12205236"/>
              <a:gd name="connsiteY194" fmla="*/ 139029 h 1044430"/>
              <a:gd name="connsiteX195" fmla="*/ 11401350 w 12205236"/>
              <a:gd name="connsiteY195" fmla="*/ 152489 h 1044430"/>
              <a:gd name="connsiteX196" fmla="*/ 11380224 w 12205236"/>
              <a:gd name="connsiteY196" fmla="*/ 155293 h 1044430"/>
              <a:gd name="connsiteX197" fmla="*/ 11358912 w 12205236"/>
              <a:gd name="connsiteY197" fmla="*/ 174549 h 1044430"/>
              <a:gd name="connsiteX198" fmla="*/ 11358164 w 12205236"/>
              <a:gd name="connsiteY198" fmla="*/ 181840 h 1044430"/>
              <a:gd name="connsiteX199" fmla="*/ 11352742 w 12205236"/>
              <a:gd name="connsiteY199" fmla="*/ 221100 h 1044430"/>
              <a:gd name="connsiteX200" fmla="*/ 11351995 w 12205236"/>
              <a:gd name="connsiteY200" fmla="*/ 256620 h 1044430"/>
              <a:gd name="connsiteX201" fmla="*/ 11363399 w 12205236"/>
              <a:gd name="connsiteY201" fmla="*/ 347104 h 1044430"/>
              <a:gd name="connsiteX202" fmla="*/ 11399854 w 12205236"/>
              <a:gd name="connsiteY202" fmla="*/ 420389 h 1044430"/>
              <a:gd name="connsiteX203" fmla="*/ 11514454 w 12205236"/>
              <a:gd name="connsiteY203" fmla="*/ 454975 h 1044430"/>
              <a:gd name="connsiteX204" fmla="*/ 11525298 w 12205236"/>
              <a:gd name="connsiteY204" fmla="*/ 443758 h 1044430"/>
              <a:gd name="connsiteX205" fmla="*/ 11537449 w 12205236"/>
              <a:gd name="connsiteY205" fmla="*/ 387299 h 1044430"/>
              <a:gd name="connsiteX206" fmla="*/ 11538010 w 12205236"/>
              <a:gd name="connsiteY206" fmla="*/ 373464 h 1044430"/>
              <a:gd name="connsiteX207" fmla="*/ 11532402 w 12205236"/>
              <a:gd name="connsiteY207" fmla="*/ 322614 h 1044430"/>
              <a:gd name="connsiteX208" fmla="*/ 11533150 w 12205236"/>
              <a:gd name="connsiteY208" fmla="*/ 320184 h 1044430"/>
              <a:gd name="connsiteX209" fmla="*/ 11534271 w 12205236"/>
              <a:gd name="connsiteY209" fmla="*/ 314949 h 1044430"/>
              <a:gd name="connsiteX210" fmla="*/ 11551844 w 12205236"/>
              <a:gd name="connsiteY210" fmla="*/ 281298 h 1044430"/>
              <a:gd name="connsiteX211" fmla="*/ 11568109 w 12205236"/>
              <a:gd name="connsiteY211" fmla="*/ 272137 h 1044430"/>
              <a:gd name="connsiteX212" fmla="*/ 11574465 w 12205236"/>
              <a:gd name="connsiteY212" fmla="*/ 255873 h 1044430"/>
              <a:gd name="connsiteX213" fmla="*/ 11576709 w 12205236"/>
              <a:gd name="connsiteY213" fmla="*/ 255312 h 1044430"/>
              <a:gd name="connsiteX214" fmla="*/ 11578765 w 12205236"/>
              <a:gd name="connsiteY214" fmla="*/ 239608 h 1044430"/>
              <a:gd name="connsiteX215" fmla="*/ 11575587 w 12205236"/>
              <a:gd name="connsiteY215" fmla="*/ 231756 h 1044430"/>
              <a:gd name="connsiteX216" fmla="*/ 11567735 w 12205236"/>
              <a:gd name="connsiteY216" fmla="*/ 236430 h 1044430"/>
              <a:gd name="connsiteX217" fmla="*/ 11562688 w 12205236"/>
              <a:gd name="connsiteY217" fmla="*/ 238486 h 1044430"/>
              <a:gd name="connsiteX218" fmla="*/ 11563248 w 12205236"/>
              <a:gd name="connsiteY218" fmla="*/ 208948 h 1044430"/>
              <a:gd name="connsiteX219" fmla="*/ 11576522 w 12205236"/>
              <a:gd name="connsiteY219" fmla="*/ 198666 h 1044430"/>
              <a:gd name="connsiteX220" fmla="*/ 11578952 w 12205236"/>
              <a:gd name="connsiteY220" fmla="*/ 186140 h 1044430"/>
              <a:gd name="connsiteX221" fmla="*/ 11571100 w 12205236"/>
              <a:gd name="connsiteY221" fmla="*/ 171184 h 1044430"/>
              <a:gd name="connsiteX222" fmla="*/ 11574465 w 12205236"/>
              <a:gd name="connsiteY222" fmla="*/ 153050 h 1044430"/>
              <a:gd name="connsiteX223" fmla="*/ 11578578 w 12205236"/>
              <a:gd name="connsiteY223" fmla="*/ 129868 h 1044430"/>
              <a:gd name="connsiteX224" fmla="*/ 11575400 w 12205236"/>
              <a:gd name="connsiteY224" fmla="*/ 124073 h 1044430"/>
              <a:gd name="connsiteX225" fmla="*/ 11572409 w 12205236"/>
              <a:gd name="connsiteY225" fmla="*/ 124073 h 1044430"/>
              <a:gd name="connsiteX226" fmla="*/ 11572409 w 12205236"/>
              <a:gd name="connsiteY226" fmla="*/ 122390 h 1044430"/>
              <a:gd name="connsiteX227" fmla="*/ 11582878 w 12205236"/>
              <a:gd name="connsiteY227" fmla="*/ 105004 h 1044430"/>
              <a:gd name="connsiteX228" fmla="*/ 11595591 w 12205236"/>
              <a:gd name="connsiteY228" fmla="*/ 97339 h 1044430"/>
              <a:gd name="connsiteX229" fmla="*/ 11666258 w 12205236"/>
              <a:gd name="connsiteY229" fmla="*/ 134916 h 1044430"/>
              <a:gd name="connsiteX230" fmla="*/ 11667754 w 12205236"/>
              <a:gd name="connsiteY230" fmla="*/ 137159 h 1044430"/>
              <a:gd name="connsiteX231" fmla="*/ 11668875 w 12205236"/>
              <a:gd name="connsiteY231" fmla="*/ 163893 h 1044430"/>
              <a:gd name="connsiteX232" fmla="*/ 11675231 w 12205236"/>
              <a:gd name="connsiteY232" fmla="*/ 182588 h 1044430"/>
              <a:gd name="connsiteX233" fmla="*/ 11694861 w 12205236"/>
              <a:gd name="connsiteY233" fmla="*/ 195114 h 1044430"/>
              <a:gd name="connsiteX234" fmla="*/ 11716174 w 12205236"/>
              <a:gd name="connsiteY234" fmla="*/ 226334 h 1044430"/>
              <a:gd name="connsiteX235" fmla="*/ 11733747 w 12205236"/>
              <a:gd name="connsiteY235" fmla="*/ 283167 h 1044430"/>
              <a:gd name="connsiteX236" fmla="*/ 11737673 w 12205236"/>
              <a:gd name="connsiteY236" fmla="*/ 337383 h 1044430"/>
              <a:gd name="connsiteX237" fmla="*/ 11735804 w 12205236"/>
              <a:gd name="connsiteY237" fmla="*/ 409172 h 1044430"/>
              <a:gd name="connsiteX238" fmla="*/ 11742534 w 12205236"/>
              <a:gd name="connsiteY238" fmla="*/ 502273 h 1044430"/>
              <a:gd name="connsiteX239" fmla="*/ 11749451 w 12205236"/>
              <a:gd name="connsiteY239" fmla="*/ 573875 h 1044430"/>
              <a:gd name="connsiteX240" fmla="*/ 11743094 w 12205236"/>
              <a:gd name="connsiteY240" fmla="*/ 614069 h 1044430"/>
              <a:gd name="connsiteX241" fmla="*/ 11740477 w 12205236"/>
              <a:gd name="connsiteY241" fmla="*/ 624539 h 1044430"/>
              <a:gd name="connsiteX242" fmla="*/ 11732625 w 12205236"/>
              <a:gd name="connsiteY242" fmla="*/ 663798 h 1044430"/>
              <a:gd name="connsiteX243" fmla="*/ 11729634 w 12205236"/>
              <a:gd name="connsiteY243" fmla="*/ 674080 h 1044430"/>
              <a:gd name="connsiteX244" fmla="*/ 11712248 w 12205236"/>
              <a:gd name="connsiteY244" fmla="*/ 697823 h 1044430"/>
              <a:gd name="connsiteX245" fmla="*/ 11700283 w 12205236"/>
              <a:gd name="connsiteY245" fmla="*/ 726240 h 1044430"/>
              <a:gd name="connsiteX246" fmla="*/ 11704957 w 12205236"/>
              <a:gd name="connsiteY246" fmla="*/ 730353 h 1044430"/>
              <a:gd name="connsiteX247" fmla="*/ 11717330 w 12205236"/>
              <a:gd name="connsiteY247" fmla="*/ 732929 h 1044430"/>
              <a:gd name="connsiteX248" fmla="*/ 12192000 w 12205236"/>
              <a:gd name="connsiteY248" fmla="*/ 732929 h 1044430"/>
              <a:gd name="connsiteX249" fmla="*/ 12192000 w 12205236"/>
              <a:gd name="connsiteY249" fmla="*/ 825550 h 1044430"/>
              <a:gd name="connsiteX250" fmla="*/ 12205236 w 12205236"/>
              <a:gd name="connsiteY250" fmla="*/ 832802 h 1044430"/>
              <a:gd name="connsiteX251" fmla="*/ 12204487 w 12205236"/>
              <a:gd name="connsiteY251" fmla="*/ 1036765 h 1044430"/>
              <a:gd name="connsiteX252" fmla="*/ 12196822 w 12205236"/>
              <a:gd name="connsiteY252" fmla="*/ 1044430 h 1044430"/>
              <a:gd name="connsiteX253" fmla="*/ 10934909 w 12205236"/>
              <a:gd name="connsiteY253" fmla="*/ 1044243 h 1044430"/>
              <a:gd name="connsiteX254" fmla="*/ 0 w 12205236"/>
              <a:gd name="connsiteY254" fmla="*/ 908775 h 1044430"/>
              <a:gd name="connsiteX255" fmla="*/ 0 w 12205236"/>
              <a:gd name="connsiteY255" fmla="*/ 732929 h 1044430"/>
              <a:gd name="connsiteX256" fmla="*/ 10184483 w 12205236"/>
              <a:gd name="connsiteY256" fmla="*/ 732929 h 1044430"/>
              <a:gd name="connsiteX257" fmla="*/ 10336481 w 12205236"/>
              <a:gd name="connsiteY257" fmla="*/ 714462 h 1044430"/>
              <a:gd name="connsiteX258" fmla="*/ 10349568 w 12205236"/>
              <a:gd name="connsiteY258" fmla="*/ 713901 h 1044430"/>
              <a:gd name="connsiteX259" fmla="*/ 10356111 w 12205236"/>
              <a:gd name="connsiteY259" fmla="*/ 709414 h 1044430"/>
              <a:gd name="connsiteX260" fmla="*/ 10354615 w 12205236"/>
              <a:gd name="connsiteY260" fmla="*/ 679128 h 1044430"/>
              <a:gd name="connsiteX261" fmla="*/ 10358167 w 12205236"/>
              <a:gd name="connsiteY261" fmla="*/ 520594 h 1044430"/>
              <a:gd name="connsiteX262" fmla="*/ 10372188 w 12205236"/>
              <a:gd name="connsiteY262" fmla="*/ 482269 h 1044430"/>
              <a:gd name="connsiteX263" fmla="*/ 10396679 w 12205236"/>
              <a:gd name="connsiteY263" fmla="*/ 451984 h 1044430"/>
              <a:gd name="connsiteX264" fmla="*/ 10447903 w 12205236"/>
              <a:gd name="connsiteY264" fmla="*/ 334765 h 1044430"/>
              <a:gd name="connsiteX265" fmla="*/ 10448464 w 12205236"/>
              <a:gd name="connsiteY265" fmla="*/ 261107 h 1044430"/>
              <a:gd name="connsiteX266" fmla="*/ 10446408 w 12205236"/>
              <a:gd name="connsiteY266" fmla="*/ 225774 h 1044430"/>
              <a:gd name="connsiteX267" fmla="*/ 10448464 w 12205236"/>
              <a:gd name="connsiteY267" fmla="*/ 215678 h 1044430"/>
              <a:gd name="connsiteX268" fmla="*/ 10453512 w 12205236"/>
              <a:gd name="connsiteY268" fmla="*/ 201096 h 1044430"/>
              <a:gd name="connsiteX269" fmla="*/ 10442856 w 12205236"/>
              <a:gd name="connsiteY269" fmla="*/ 229139 h 1044430"/>
              <a:gd name="connsiteX270" fmla="*/ 10417991 w 12205236"/>
              <a:gd name="connsiteY270" fmla="*/ 307471 h 1044430"/>
              <a:gd name="connsiteX271" fmla="*/ 10413318 w 12205236"/>
              <a:gd name="connsiteY271" fmla="*/ 312331 h 1044430"/>
              <a:gd name="connsiteX272" fmla="*/ 10410513 w 12205236"/>
              <a:gd name="connsiteY272" fmla="*/ 310649 h 1044430"/>
              <a:gd name="connsiteX273" fmla="*/ 10388266 w 12205236"/>
              <a:gd name="connsiteY273" fmla="*/ 406929 h 1044430"/>
              <a:gd name="connsiteX274" fmla="*/ 10366767 w 12205236"/>
              <a:gd name="connsiteY274" fmla="*/ 418706 h 1044430"/>
              <a:gd name="connsiteX275" fmla="*/ 10364337 w 12205236"/>
              <a:gd name="connsiteY275" fmla="*/ 417398 h 1044430"/>
              <a:gd name="connsiteX276" fmla="*/ 10363963 w 12205236"/>
              <a:gd name="connsiteY276" fmla="*/ 416650 h 1044430"/>
              <a:gd name="connsiteX277" fmla="*/ 10365458 w 12205236"/>
              <a:gd name="connsiteY277" fmla="*/ 415528 h 1044430"/>
              <a:gd name="connsiteX278" fmla="*/ 10368263 w 12205236"/>
              <a:gd name="connsiteY278" fmla="*/ 397768 h 1044430"/>
              <a:gd name="connsiteX279" fmla="*/ 10360784 w 12205236"/>
              <a:gd name="connsiteY279" fmla="*/ 413472 h 1044430"/>
              <a:gd name="connsiteX280" fmla="*/ 10362841 w 12205236"/>
              <a:gd name="connsiteY280" fmla="*/ 393468 h 1044430"/>
              <a:gd name="connsiteX281" fmla="*/ 10356298 w 12205236"/>
              <a:gd name="connsiteY281" fmla="*/ 413659 h 1044430"/>
              <a:gd name="connsiteX282" fmla="*/ 10355737 w 12205236"/>
              <a:gd name="connsiteY282" fmla="*/ 411041 h 1044430"/>
              <a:gd name="connsiteX283" fmla="*/ 10356671 w 12205236"/>
              <a:gd name="connsiteY283" fmla="*/ 393468 h 1044430"/>
              <a:gd name="connsiteX284" fmla="*/ 10355176 w 12205236"/>
              <a:gd name="connsiteY284" fmla="*/ 360004 h 1044430"/>
              <a:gd name="connsiteX285" fmla="*/ 10369010 w 12205236"/>
              <a:gd name="connsiteY285" fmla="*/ 311023 h 1044430"/>
              <a:gd name="connsiteX286" fmla="*/ 10397053 w 12205236"/>
              <a:gd name="connsiteY286" fmla="*/ 275129 h 1044430"/>
              <a:gd name="connsiteX287" fmla="*/ 10414252 w 12205236"/>
              <a:gd name="connsiteY287" fmla="*/ 237925 h 1044430"/>
              <a:gd name="connsiteX288" fmla="*/ 10429582 w 12205236"/>
              <a:gd name="connsiteY288" fmla="*/ 193244 h 1044430"/>
              <a:gd name="connsiteX289" fmla="*/ 10435751 w 12205236"/>
              <a:gd name="connsiteY289" fmla="*/ 178849 h 1044430"/>
              <a:gd name="connsiteX290" fmla="*/ 10450521 w 12205236"/>
              <a:gd name="connsiteY290" fmla="*/ 160902 h 1044430"/>
              <a:gd name="connsiteX291" fmla="*/ 10481368 w 12205236"/>
              <a:gd name="connsiteY291" fmla="*/ 133233 h 1044430"/>
              <a:gd name="connsiteX292" fmla="*/ 10489406 w 12205236"/>
              <a:gd name="connsiteY292" fmla="*/ 118277 h 1044430"/>
              <a:gd name="connsiteX293" fmla="*/ 10506232 w 12205236"/>
              <a:gd name="connsiteY293" fmla="*/ 95282 h 1044430"/>
              <a:gd name="connsiteX294" fmla="*/ 10529227 w 12205236"/>
              <a:gd name="connsiteY294" fmla="*/ 93039 h 1044430"/>
              <a:gd name="connsiteX295" fmla="*/ 10577460 w 12205236"/>
              <a:gd name="connsiteY295" fmla="*/ 80139 h 1044430"/>
              <a:gd name="connsiteX296" fmla="*/ 10582321 w 12205236"/>
              <a:gd name="connsiteY296" fmla="*/ 68361 h 1044430"/>
              <a:gd name="connsiteX297" fmla="*/ 10581947 w 12205236"/>
              <a:gd name="connsiteY297" fmla="*/ 62005 h 1044430"/>
              <a:gd name="connsiteX298" fmla="*/ 10581572 w 12205236"/>
              <a:gd name="connsiteY298" fmla="*/ 47984 h 1044430"/>
              <a:gd name="connsiteX299" fmla="*/ 10576899 w 12205236"/>
              <a:gd name="connsiteY299" fmla="*/ 34336 h 1044430"/>
              <a:gd name="connsiteX300" fmla="*/ 10572599 w 12205236"/>
              <a:gd name="connsiteY300" fmla="*/ 17137 h 1044430"/>
              <a:gd name="connsiteX301" fmla="*/ 10579329 w 12205236"/>
              <a:gd name="connsiteY301" fmla="*/ 1246 h 1044430"/>
              <a:gd name="connsiteX302" fmla="*/ 10594846 w 12205236"/>
              <a:gd name="connsiteY302" fmla="*/ 6107 h 1044430"/>
              <a:gd name="connsiteX303" fmla="*/ 10632984 w 12205236"/>
              <a:gd name="connsiteY303" fmla="*/ 23867 h 1044430"/>
              <a:gd name="connsiteX304" fmla="*/ 10701595 w 12205236"/>
              <a:gd name="connsiteY304" fmla="*/ 30971 h 1044430"/>
              <a:gd name="connsiteX305" fmla="*/ 10770392 w 12205236"/>
              <a:gd name="connsiteY305" fmla="*/ 33215 h 1044430"/>
              <a:gd name="connsiteX306" fmla="*/ 10898080 w 12205236"/>
              <a:gd name="connsiteY306" fmla="*/ 20689 h 1044430"/>
              <a:gd name="connsiteX307" fmla="*/ 10923878 w 12205236"/>
              <a:gd name="connsiteY307" fmla="*/ 5172 h 1044430"/>
              <a:gd name="connsiteX308" fmla="*/ 10931520 w 12205236"/>
              <a:gd name="connsiteY308" fmla="*/ 265 h 1044430"/>
              <a:gd name="connsiteX0" fmla="*/ 11634616 w 12292893"/>
              <a:gd name="connsiteY0" fmla="*/ 695510 h 1046071"/>
              <a:gd name="connsiteX1" fmla="*/ 11628681 w 12292893"/>
              <a:gd name="connsiteY1" fmla="*/ 699880 h 1046071"/>
              <a:gd name="connsiteX2" fmla="*/ 11627185 w 12292893"/>
              <a:gd name="connsiteY2" fmla="*/ 725492 h 1046071"/>
              <a:gd name="connsiteX3" fmla="*/ 11644384 w 12292893"/>
              <a:gd name="connsiteY3" fmla="*/ 729979 h 1046071"/>
              <a:gd name="connsiteX4" fmla="*/ 11651863 w 12292893"/>
              <a:gd name="connsiteY4" fmla="*/ 730913 h 1046071"/>
              <a:gd name="connsiteX5" fmla="*/ 11663080 w 12292893"/>
              <a:gd name="connsiteY5" fmla="*/ 719883 h 1046071"/>
              <a:gd name="connsiteX6" fmla="*/ 11662519 w 12292893"/>
              <a:gd name="connsiteY6" fmla="*/ 715209 h 1046071"/>
              <a:gd name="connsiteX7" fmla="*/ 11641954 w 12292893"/>
              <a:gd name="connsiteY7" fmla="*/ 696328 h 1046071"/>
              <a:gd name="connsiteX8" fmla="*/ 11634616 w 12292893"/>
              <a:gd name="connsiteY8" fmla="*/ 695510 h 1046071"/>
              <a:gd name="connsiteX9" fmla="*/ 11559135 w 12292893"/>
              <a:gd name="connsiteY9" fmla="*/ 473903 h 1046071"/>
              <a:gd name="connsiteX10" fmla="*/ 11555396 w 12292893"/>
              <a:gd name="connsiteY10" fmla="*/ 476100 h 1046071"/>
              <a:gd name="connsiteX11" fmla="*/ 11542684 w 12292893"/>
              <a:gd name="connsiteY11" fmla="*/ 481895 h 1046071"/>
              <a:gd name="connsiteX12" fmla="*/ 11525110 w 12292893"/>
              <a:gd name="connsiteY12" fmla="*/ 505078 h 1046071"/>
              <a:gd name="connsiteX13" fmla="*/ 11524736 w 12292893"/>
              <a:gd name="connsiteY13" fmla="*/ 515360 h 1046071"/>
              <a:gd name="connsiteX14" fmla="*/ 11519876 w 12292893"/>
              <a:gd name="connsiteY14" fmla="*/ 555928 h 1046071"/>
              <a:gd name="connsiteX15" fmla="*/ 11506976 w 12292893"/>
              <a:gd name="connsiteY15" fmla="*/ 603787 h 1046071"/>
              <a:gd name="connsiteX16" fmla="*/ 11503611 w 12292893"/>
              <a:gd name="connsiteY16" fmla="*/ 628652 h 1046071"/>
              <a:gd name="connsiteX17" fmla="*/ 11498190 w 12292893"/>
              <a:gd name="connsiteY17" fmla="*/ 677072 h 1046071"/>
              <a:gd name="connsiteX18" fmla="*/ 11491646 w 12292893"/>
              <a:gd name="connsiteY18" fmla="*/ 701375 h 1046071"/>
              <a:gd name="connsiteX19" fmla="*/ 11500246 w 12292893"/>
              <a:gd name="connsiteY19" fmla="*/ 714275 h 1046071"/>
              <a:gd name="connsiteX20" fmla="*/ 11579139 w 12292893"/>
              <a:gd name="connsiteY20" fmla="*/ 722314 h 1046071"/>
              <a:gd name="connsiteX21" fmla="*/ 11601573 w 12292893"/>
              <a:gd name="connsiteY21" fmla="*/ 701188 h 1046071"/>
              <a:gd name="connsiteX22" fmla="*/ 11592039 w 12292893"/>
              <a:gd name="connsiteY22" fmla="*/ 685298 h 1046071"/>
              <a:gd name="connsiteX23" fmla="*/ 11574652 w 12292893"/>
              <a:gd name="connsiteY23" fmla="*/ 650525 h 1046071"/>
              <a:gd name="connsiteX24" fmla="*/ 11575400 w 12292893"/>
              <a:gd name="connsiteY24" fmla="*/ 643234 h 1046071"/>
              <a:gd name="connsiteX25" fmla="*/ 11572035 w 12292893"/>
              <a:gd name="connsiteY25" fmla="*/ 635008 h 1046071"/>
              <a:gd name="connsiteX26" fmla="*/ 11560257 w 12292893"/>
              <a:gd name="connsiteY26" fmla="*/ 640990 h 1046071"/>
              <a:gd name="connsiteX27" fmla="*/ 11552218 w 12292893"/>
              <a:gd name="connsiteY27" fmla="*/ 643047 h 1046071"/>
              <a:gd name="connsiteX28" fmla="*/ 11546797 w 12292893"/>
              <a:gd name="connsiteY28" fmla="*/ 630708 h 1046071"/>
              <a:gd name="connsiteX29" fmla="*/ 11548105 w 12292893"/>
              <a:gd name="connsiteY29" fmla="*/ 604535 h 1046071"/>
              <a:gd name="connsiteX30" fmla="*/ 11563248 w 12292893"/>
              <a:gd name="connsiteY30" fmla="*/ 482269 h 1046071"/>
              <a:gd name="connsiteX31" fmla="*/ 11562874 w 12292893"/>
              <a:gd name="connsiteY31" fmla="*/ 474230 h 1046071"/>
              <a:gd name="connsiteX32" fmla="*/ 11559135 w 12292893"/>
              <a:gd name="connsiteY32" fmla="*/ 473903 h 1046071"/>
              <a:gd name="connsiteX33" fmla="*/ 11566614 w 12292893"/>
              <a:gd name="connsiteY33" fmla="*/ 432915 h 1046071"/>
              <a:gd name="connsiteX34" fmla="*/ 11534832 w 12292893"/>
              <a:gd name="connsiteY34" fmla="*/ 477783 h 1046071"/>
              <a:gd name="connsiteX35" fmla="*/ 11566614 w 12292893"/>
              <a:gd name="connsiteY35" fmla="*/ 432915 h 1046071"/>
              <a:gd name="connsiteX36" fmla="*/ 11397236 w 12292893"/>
              <a:gd name="connsiteY36" fmla="*/ 427493 h 1046071"/>
              <a:gd name="connsiteX37" fmla="*/ 11415558 w 12292893"/>
              <a:gd name="connsiteY37" fmla="*/ 452544 h 1046071"/>
              <a:gd name="connsiteX38" fmla="*/ 11502676 w 12292893"/>
              <a:gd name="connsiteY38" fmla="*/ 486756 h 1046071"/>
              <a:gd name="connsiteX39" fmla="*/ 11513333 w 12292893"/>
              <a:gd name="connsiteY39" fmla="*/ 482269 h 1046071"/>
              <a:gd name="connsiteX40" fmla="*/ 11520063 w 12292893"/>
              <a:gd name="connsiteY40" fmla="*/ 459835 h 1046071"/>
              <a:gd name="connsiteX41" fmla="*/ 11397236 w 12292893"/>
              <a:gd name="connsiteY41" fmla="*/ 427493 h 1046071"/>
              <a:gd name="connsiteX42" fmla="*/ 10946687 w 12292893"/>
              <a:gd name="connsiteY42" fmla="*/ 423941 h 1046071"/>
              <a:gd name="connsiteX43" fmla="*/ 10942386 w 12292893"/>
              <a:gd name="connsiteY43" fmla="*/ 428241 h 1046071"/>
              <a:gd name="connsiteX44" fmla="*/ 10897893 w 12292893"/>
              <a:gd name="connsiteY44" fmla="*/ 500778 h 1046071"/>
              <a:gd name="connsiteX45" fmla="*/ 10888732 w 12292893"/>
              <a:gd name="connsiteY45" fmla="*/ 530876 h 1046071"/>
              <a:gd name="connsiteX46" fmla="*/ 10876394 w 12292893"/>
              <a:gd name="connsiteY46" fmla="*/ 565275 h 1046071"/>
              <a:gd name="connsiteX47" fmla="*/ 10840686 w 12292893"/>
              <a:gd name="connsiteY47" fmla="*/ 659311 h 1046071"/>
              <a:gd name="connsiteX48" fmla="*/ 10840312 w 12292893"/>
              <a:gd name="connsiteY48" fmla="*/ 679689 h 1046071"/>
              <a:gd name="connsiteX49" fmla="*/ 10848164 w 12292893"/>
              <a:gd name="connsiteY49" fmla="*/ 687167 h 1046071"/>
              <a:gd name="connsiteX50" fmla="*/ 10866859 w 12292893"/>
              <a:gd name="connsiteY50" fmla="*/ 686606 h 1046071"/>
              <a:gd name="connsiteX51" fmla="*/ 11009689 w 12292893"/>
              <a:gd name="connsiteY51" fmla="*/ 686606 h 1046071"/>
              <a:gd name="connsiteX52" fmla="*/ 11048948 w 12292893"/>
              <a:gd name="connsiteY52" fmla="*/ 686980 h 1046071"/>
              <a:gd name="connsiteX53" fmla="*/ 11054931 w 12292893"/>
              <a:gd name="connsiteY53" fmla="*/ 681559 h 1046071"/>
              <a:gd name="connsiteX54" fmla="*/ 10998846 w 12292893"/>
              <a:gd name="connsiteY54" fmla="*/ 577240 h 1046071"/>
              <a:gd name="connsiteX55" fmla="*/ 10985572 w 12292893"/>
              <a:gd name="connsiteY55" fmla="*/ 545459 h 1046071"/>
              <a:gd name="connsiteX56" fmla="*/ 10981272 w 12292893"/>
              <a:gd name="connsiteY56" fmla="*/ 514051 h 1046071"/>
              <a:gd name="connsiteX57" fmla="*/ 10950238 w 12292893"/>
              <a:gd name="connsiteY57" fmla="*/ 428989 h 1046071"/>
              <a:gd name="connsiteX58" fmla="*/ 10946687 w 12292893"/>
              <a:gd name="connsiteY58" fmla="*/ 423941 h 1046071"/>
              <a:gd name="connsiteX59" fmla="*/ 11552779 w 12292893"/>
              <a:gd name="connsiteY59" fmla="*/ 389729 h 1046071"/>
              <a:gd name="connsiteX60" fmla="*/ 11548853 w 12292893"/>
              <a:gd name="connsiteY60" fmla="*/ 393468 h 1046071"/>
              <a:gd name="connsiteX61" fmla="*/ 11541375 w 12292893"/>
              <a:gd name="connsiteY61" fmla="*/ 436654 h 1046071"/>
              <a:gd name="connsiteX62" fmla="*/ 11544180 w 12292893"/>
              <a:gd name="connsiteY62" fmla="*/ 440579 h 1046071"/>
              <a:gd name="connsiteX63" fmla="*/ 11569604 w 12292893"/>
              <a:gd name="connsiteY63" fmla="*/ 410854 h 1046071"/>
              <a:gd name="connsiteX64" fmla="*/ 11552779 w 12292893"/>
              <a:gd name="connsiteY64" fmla="*/ 389729 h 1046071"/>
              <a:gd name="connsiteX65" fmla="*/ 10553296 w 12292893"/>
              <a:gd name="connsiteY65" fmla="*/ 389238 h 1046071"/>
              <a:gd name="connsiteX66" fmla="*/ 10546613 w 12292893"/>
              <a:gd name="connsiteY66" fmla="*/ 392159 h 1046071"/>
              <a:gd name="connsiteX67" fmla="*/ 10495015 w 12292893"/>
              <a:gd name="connsiteY67" fmla="*/ 432540 h 1046071"/>
              <a:gd name="connsiteX68" fmla="*/ 10419487 w 12292893"/>
              <a:gd name="connsiteY68" fmla="*/ 513677 h 1046071"/>
              <a:gd name="connsiteX69" fmla="*/ 10408831 w 12292893"/>
              <a:gd name="connsiteY69" fmla="*/ 548824 h 1046071"/>
              <a:gd name="connsiteX70" fmla="*/ 10406027 w 12292893"/>
              <a:gd name="connsiteY70" fmla="*/ 564341 h 1046071"/>
              <a:gd name="connsiteX71" fmla="*/ 10395183 w 12292893"/>
              <a:gd name="connsiteY71" fmla="*/ 656881 h 1046071"/>
              <a:gd name="connsiteX72" fmla="*/ 10400605 w 12292893"/>
              <a:gd name="connsiteY72" fmla="*/ 701375 h 1046071"/>
              <a:gd name="connsiteX73" fmla="*/ 10411448 w 12292893"/>
              <a:gd name="connsiteY73" fmla="*/ 710910 h 1046071"/>
              <a:gd name="connsiteX74" fmla="*/ 10487911 w 12292893"/>
              <a:gd name="connsiteY74" fmla="*/ 705488 h 1046071"/>
              <a:gd name="connsiteX75" fmla="*/ 10681778 w 12292893"/>
              <a:gd name="connsiteY75" fmla="*/ 693336 h 1046071"/>
              <a:gd name="connsiteX76" fmla="*/ 10697669 w 12292893"/>
              <a:gd name="connsiteY76" fmla="*/ 681933 h 1046071"/>
              <a:gd name="connsiteX77" fmla="*/ 10679348 w 12292893"/>
              <a:gd name="connsiteY77" fmla="*/ 672585 h 1046071"/>
              <a:gd name="connsiteX78" fmla="*/ 10589238 w 12292893"/>
              <a:gd name="connsiteY78" fmla="*/ 551067 h 1046071"/>
              <a:gd name="connsiteX79" fmla="*/ 10563812 w 12292893"/>
              <a:gd name="connsiteY79" fmla="*/ 480213 h 1046071"/>
              <a:gd name="connsiteX80" fmla="*/ 10556895 w 12292893"/>
              <a:gd name="connsiteY80" fmla="*/ 395711 h 1046071"/>
              <a:gd name="connsiteX81" fmla="*/ 10553296 w 12292893"/>
              <a:gd name="connsiteY81" fmla="*/ 389238 h 1046071"/>
              <a:gd name="connsiteX82" fmla="*/ 10641210 w 12292893"/>
              <a:gd name="connsiteY82" fmla="*/ 347478 h 1046071"/>
              <a:gd name="connsiteX83" fmla="*/ 10632984 w 12292893"/>
              <a:gd name="connsiteY83" fmla="*/ 351404 h 1046071"/>
              <a:gd name="connsiteX84" fmla="*/ 10627562 w 12292893"/>
              <a:gd name="connsiteY84" fmla="*/ 370847 h 1046071"/>
              <a:gd name="connsiteX85" fmla="*/ 10624197 w 12292893"/>
              <a:gd name="connsiteY85" fmla="*/ 384494 h 1046071"/>
              <a:gd name="connsiteX86" fmla="*/ 10619897 w 12292893"/>
              <a:gd name="connsiteY86" fmla="*/ 408237 h 1046071"/>
              <a:gd name="connsiteX87" fmla="*/ 10618402 w 12292893"/>
              <a:gd name="connsiteY87" fmla="*/ 416276 h 1046071"/>
              <a:gd name="connsiteX88" fmla="*/ 10614850 w 12292893"/>
              <a:gd name="connsiteY88" fmla="*/ 491617 h 1046071"/>
              <a:gd name="connsiteX89" fmla="*/ 10628684 w 12292893"/>
              <a:gd name="connsiteY89" fmla="*/ 528446 h 1046071"/>
              <a:gd name="connsiteX90" fmla="*/ 10636349 w 12292893"/>
              <a:gd name="connsiteY90" fmla="*/ 543215 h 1046071"/>
              <a:gd name="connsiteX91" fmla="*/ 10660466 w 12292893"/>
              <a:gd name="connsiteY91" fmla="*/ 592383 h 1046071"/>
              <a:gd name="connsiteX92" fmla="*/ 10713372 w 12292893"/>
              <a:gd name="connsiteY92" fmla="*/ 648842 h 1046071"/>
              <a:gd name="connsiteX93" fmla="*/ 10729824 w 12292893"/>
              <a:gd name="connsiteY93" fmla="*/ 672024 h 1046071"/>
              <a:gd name="connsiteX94" fmla="*/ 10734685 w 12292893"/>
              <a:gd name="connsiteY94" fmla="*/ 678567 h 1046071"/>
              <a:gd name="connsiteX95" fmla="*/ 10779366 w 12292893"/>
              <a:gd name="connsiteY95" fmla="*/ 690719 h 1046071"/>
              <a:gd name="connsiteX96" fmla="*/ 10807409 w 12292893"/>
              <a:gd name="connsiteY96" fmla="*/ 669781 h 1046071"/>
              <a:gd name="connsiteX97" fmla="*/ 10813204 w 12292893"/>
              <a:gd name="connsiteY97" fmla="*/ 655012 h 1046071"/>
              <a:gd name="connsiteX98" fmla="*/ 10833956 w 12292893"/>
              <a:gd name="connsiteY98" fmla="*/ 531811 h 1046071"/>
              <a:gd name="connsiteX99" fmla="*/ 10842742 w 12292893"/>
              <a:gd name="connsiteY99" fmla="*/ 502086 h 1046071"/>
              <a:gd name="connsiteX100" fmla="*/ 10859754 w 12292893"/>
              <a:gd name="connsiteY100" fmla="*/ 474604 h 1046071"/>
              <a:gd name="connsiteX101" fmla="*/ 10892658 w 12292893"/>
              <a:gd name="connsiteY101" fmla="*/ 368790 h 1046071"/>
              <a:gd name="connsiteX102" fmla="*/ 10885180 w 12292893"/>
              <a:gd name="connsiteY102" fmla="*/ 362621 h 1046071"/>
              <a:gd name="connsiteX103" fmla="*/ 10836199 w 12292893"/>
              <a:gd name="connsiteY103" fmla="*/ 374025 h 1046071"/>
              <a:gd name="connsiteX104" fmla="*/ 10791518 w 12292893"/>
              <a:gd name="connsiteY104" fmla="*/ 379634 h 1046071"/>
              <a:gd name="connsiteX105" fmla="*/ 10745154 w 12292893"/>
              <a:gd name="connsiteY105" fmla="*/ 377016 h 1046071"/>
              <a:gd name="connsiteX106" fmla="*/ 10727020 w 12292893"/>
              <a:gd name="connsiteY106" fmla="*/ 374586 h 1046071"/>
              <a:gd name="connsiteX107" fmla="*/ 10711503 w 12292893"/>
              <a:gd name="connsiteY107" fmla="*/ 371408 h 1046071"/>
              <a:gd name="connsiteX108" fmla="*/ 10693369 w 12292893"/>
              <a:gd name="connsiteY108" fmla="*/ 367108 h 1046071"/>
              <a:gd name="connsiteX109" fmla="*/ 10653735 w 12292893"/>
              <a:gd name="connsiteY109" fmla="*/ 352713 h 1046071"/>
              <a:gd name="connsiteX110" fmla="*/ 10641210 w 12292893"/>
              <a:gd name="connsiteY110" fmla="*/ 347478 h 1046071"/>
              <a:gd name="connsiteX111" fmla="*/ 10369758 w 12292893"/>
              <a:gd name="connsiteY111" fmla="*/ 338879 h 1046071"/>
              <a:gd name="connsiteX112" fmla="*/ 10362654 w 12292893"/>
              <a:gd name="connsiteY112" fmla="*/ 357948 h 1046071"/>
              <a:gd name="connsiteX113" fmla="*/ 10364898 w 12292893"/>
              <a:gd name="connsiteY113" fmla="*/ 358695 h 1046071"/>
              <a:gd name="connsiteX114" fmla="*/ 10369758 w 12292893"/>
              <a:gd name="connsiteY114" fmla="*/ 338879 h 1046071"/>
              <a:gd name="connsiteX115" fmla="*/ 11346424 w 12292893"/>
              <a:gd name="connsiteY115" fmla="*/ 288619 h 1046071"/>
              <a:gd name="connsiteX116" fmla="*/ 11350474 w 12292893"/>
              <a:gd name="connsiteY116" fmla="*/ 306943 h 1046071"/>
              <a:gd name="connsiteX117" fmla="*/ 11351060 w 12292893"/>
              <a:gd name="connsiteY117" fmla="*/ 322053 h 1046071"/>
              <a:gd name="connsiteX118" fmla="*/ 11346424 w 12292893"/>
              <a:gd name="connsiteY118" fmla="*/ 288619 h 1046071"/>
              <a:gd name="connsiteX119" fmla="*/ 11349751 w 12292893"/>
              <a:gd name="connsiteY119" fmla="*/ 159406 h 1046071"/>
              <a:gd name="connsiteX120" fmla="*/ 11338160 w 12292893"/>
              <a:gd name="connsiteY120" fmla="*/ 178288 h 1046071"/>
              <a:gd name="connsiteX121" fmla="*/ 11336104 w 12292893"/>
              <a:gd name="connsiteY121" fmla="*/ 214183 h 1046071"/>
              <a:gd name="connsiteX122" fmla="*/ 11346424 w 12292893"/>
              <a:gd name="connsiteY122" fmla="*/ 288619 h 1046071"/>
              <a:gd name="connsiteX123" fmla="*/ 11329934 w 12292893"/>
              <a:gd name="connsiteY123" fmla="*/ 213996 h 1046071"/>
              <a:gd name="connsiteX124" fmla="*/ 11331617 w 12292893"/>
              <a:gd name="connsiteY124" fmla="*/ 176232 h 1046071"/>
              <a:gd name="connsiteX125" fmla="*/ 11330682 w 12292893"/>
              <a:gd name="connsiteY125" fmla="*/ 166697 h 1046071"/>
              <a:gd name="connsiteX126" fmla="*/ 11320587 w 12292893"/>
              <a:gd name="connsiteY126" fmla="*/ 169315 h 1046071"/>
              <a:gd name="connsiteX127" fmla="*/ 11315166 w 12292893"/>
              <a:gd name="connsiteY127" fmla="*/ 172680 h 1046071"/>
              <a:gd name="connsiteX128" fmla="*/ 11277776 w 12292893"/>
              <a:gd name="connsiteY128" fmla="*/ 204461 h 1046071"/>
              <a:gd name="connsiteX129" fmla="*/ 11265436 w 12292893"/>
              <a:gd name="connsiteY129" fmla="*/ 217174 h 1046071"/>
              <a:gd name="connsiteX130" fmla="*/ 11199630 w 12292893"/>
              <a:gd name="connsiteY130" fmla="*/ 287467 h 1046071"/>
              <a:gd name="connsiteX131" fmla="*/ 11051004 w 12292893"/>
              <a:gd name="connsiteY131" fmla="*/ 311958 h 1046071"/>
              <a:gd name="connsiteX132" fmla="*/ 11045770 w 12292893"/>
              <a:gd name="connsiteY132" fmla="*/ 310088 h 1046071"/>
              <a:gd name="connsiteX133" fmla="*/ 11027636 w 12292893"/>
              <a:gd name="connsiteY133" fmla="*/ 345983 h 1046071"/>
              <a:gd name="connsiteX134" fmla="*/ 11014175 w 12292893"/>
              <a:gd name="connsiteY134" fmla="*/ 376643 h 1046071"/>
              <a:gd name="connsiteX135" fmla="*/ 11019036 w 12292893"/>
              <a:gd name="connsiteY135" fmla="*/ 430484 h 1046071"/>
              <a:gd name="connsiteX136" fmla="*/ 11019036 w 12292893"/>
              <a:gd name="connsiteY136" fmla="*/ 430671 h 1046071"/>
              <a:gd name="connsiteX137" fmla="*/ 11019784 w 12292893"/>
              <a:gd name="connsiteY137" fmla="*/ 435158 h 1046071"/>
              <a:gd name="connsiteX138" fmla="*/ 11028197 w 12292893"/>
              <a:gd name="connsiteY138" fmla="*/ 513490 h 1046071"/>
              <a:gd name="connsiteX139" fmla="*/ 11049322 w 12292893"/>
              <a:gd name="connsiteY139" fmla="*/ 556676 h 1046071"/>
              <a:gd name="connsiteX140" fmla="*/ 11049883 w 12292893"/>
              <a:gd name="connsiteY140" fmla="*/ 566023 h 1046071"/>
              <a:gd name="connsiteX141" fmla="*/ 11085590 w 12292893"/>
              <a:gd name="connsiteY141" fmla="*/ 679128 h 1046071"/>
              <a:gd name="connsiteX142" fmla="*/ 11104472 w 12292893"/>
              <a:gd name="connsiteY142" fmla="*/ 689971 h 1046071"/>
              <a:gd name="connsiteX143" fmla="*/ 11317035 w 12292893"/>
              <a:gd name="connsiteY143" fmla="*/ 699880 h 1046071"/>
              <a:gd name="connsiteX144" fmla="*/ 11460986 w 12292893"/>
              <a:gd name="connsiteY144" fmla="*/ 711097 h 1046071"/>
              <a:gd name="connsiteX145" fmla="*/ 11472764 w 12292893"/>
              <a:gd name="connsiteY145" fmla="*/ 703993 h 1046071"/>
              <a:gd name="connsiteX146" fmla="*/ 11480056 w 12292893"/>
              <a:gd name="connsiteY146" fmla="*/ 653703 h 1046071"/>
              <a:gd name="connsiteX147" fmla="*/ 11491272 w 12292893"/>
              <a:gd name="connsiteY147" fmla="*/ 594066 h 1046071"/>
              <a:gd name="connsiteX148" fmla="*/ 11500620 w 12292893"/>
              <a:gd name="connsiteY148" fmla="*/ 565649 h 1046071"/>
              <a:gd name="connsiteX149" fmla="*/ 11508659 w 12292893"/>
              <a:gd name="connsiteY149" fmla="*/ 503582 h 1046071"/>
              <a:gd name="connsiteX150" fmla="*/ 11499124 w 12292893"/>
              <a:gd name="connsiteY150" fmla="*/ 492925 h 1046071"/>
              <a:gd name="connsiteX151" fmla="*/ 11412193 w 12292893"/>
              <a:gd name="connsiteY151" fmla="*/ 457405 h 1046071"/>
              <a:gd name="connsiteX152" fmla="*/ 11392189 w 12292893"/>
              <a:gd name="connsiteY152" fmla="*/ 434036 h 1046071"/>
              <a:gd name="connsiteX153" fmla="*/ 11392002 w 12292893"/>
              <a:gd name="connsiteY153" fmla="*/ 434223 h 1046071"/>
              <a:gd name="connsiteX154" fmla="*/ 11380785 w 12292893"/>
              <a:gd name="connsiteY154" fmla="*/ 413845 h 1046071"/>
              <a:gd name="connsiteX155" fmla="*/ 11366950 w 12292893"/>
              <a:gd name="connsiteY155" fmla="*/ 381503 h 1046071"/>
              <a:gd name="connsiteX156" fmla="*/ 11350474 w 12292893"/>
              <a:gd name="connsiteY156" fmla="*/ 306943 h 1046071"/>
              <a:gd name="connsiteX157" fmla="*/ 11346947 w 12292893"/>
              <a:gd name="connsiteY157" fmla="*/ 216052 h 1046071"/>
              <a:gd name="connsiteX158" fmla="*/ 11352369 w 12292893"/>
              <a:gd name="connsiteY158" fmla="*/ 178475 h 1046071"/>
              <a:gd name="connsiteX159" fmla="*/ 11354986 w 12292893"/>
              <a:gd name="connsiteY159" fmla="*/ 164828 h 1046071"/>
              <a:gd name="connsiteX160" fmla="*/ 11349751 w 12292893"/>
              <a:gd name="connsiteY160" fmla="*/ 159406 h 1046071"/>
              <a:gd name="connsiteX161" fmla="*/ 10931520 w 12292893"/>
              <a:gd name="connsiteY161" fmla="*/ 265 h 1046071"/>
              <a:gd name="connsiteX162" fmla="*/ 10940144 w 12292893"/>
              <a:gd name="connsiteY162" fmla="*/ 2929 h 1046071"/>
              <a:gd name="connsiteX163" fmla="*/ 10943321 w 12292893"/>
              <a:gd name="connsiteY163" fmla="*/ 6668 h 1046071"/>
              <a:gd name="connsiteX164" fmla="*/ 10943695 w 12292893"/>
              <a:gd name="connsiteY164" fmla="*/ 30224 h 1046071"/>
              <a:gd name="connsiteX165" fmla="*/ 10937526 w 12292893"/>
              <a:gd name="connsiteY165" fmla="*/ 48731 h 1046071"/>
              <a:gd name="connsiteX166" fmla="*/ 10936218 w 12292893"/>
              <a:gd name="connsiteY166" fmla="*/ 54901 h 1046071"/>
              <a:gd name="connsiteX167" fmla="*/ 10930983 w 12292893"/>
              <a:gd name="connsiteY167" fmla="*/ 47797 h 1046071"/>
              <a:gd name="connsiteX168" fmla="*/ 10930422 w 12292893"/>
              <a:gd name="connsiteY168" fmla="*/ 68175 h 1046071"/>
              <a:gd name="connsiteX169" fmla="*/ 10937713 w 12292893"/>
              <a:gd name="connsiteY169" fmla="*/ 79765 h 1046071"/>
              <a:gd name="connsiteX170" fmla="*/ 10973794 w 12292893"/>
              <a:gd name="connsiteY170" fmla="*/ 105751 h 1046071"/>
              <a:gd name="connsiteX171" fmla="*/ 10977346 w 12292893"/>
              <a:gd name="connsiteY171" fmla="*/ 109864 h 1046071"/>
              <a:gd name="connsiteX172" fmla="*/ 11013802 w 12292893"/>
              <a:gd name="connsiteY172" fmla="*/ 137159 h 1046071"/>
              <a:gd name="connsiteX173" fmla="*/ 11039975 w 12292893"/>
              <a:gd name="connsiteY173" fmla="*/ 163145 h 1046071"/>
              <a:gd name="connsiteX174" fmla="*/ 11087834 w 12292893"/>
              <a:gd name="connsiteY174" fmla="*/ 197731 h 1046071"/>
              <a:gd name="connsiteX175" fmla="*/ 11181870 w 12292893"/>
              <a:gd name="connsiteY175" fmla="*/ 189131 h 1046071"/>
              <a:gd name="connsiteX176" fmla="*/ 11210660 w 12292893"/>
              <a:gd name="connsiteY176" fmla="*/ 156041 h 1046071"/>
              <a:gd name="connsiteX177" fmla="*/ 11217204 w 12292893"/>
              <a:gd name="connsiteY177" fmla="*/ 145011 h 1046071"/>
              <a:gd name="connsiteX178" fmla="*/ 11235712 w 12292893"/>
              <a:gd name="connsiteY178" fmla="*/ 107621 h 1046071"/>
              <a:gd name="connsiteX179" fmla="*/ 11240946 w 12292893"/>
              <a:gd name="connsiteY179" fmla="*/ 77335 h 1046071"/>
              <a:gd name="connsiteX180" fmla="*/ 11252911 w 12292893"/>
              <a:gd name="connsiteY180" fmla="*/ 63875 h 1046071"/>
              <a:gd name="connsiteX181" fmla="*/ 11248798 w 12292893"/>
              <a:gd name="connsiteY181" fmla="*/ 58827 h 1046071"/>
              <a:gd name="connsiteX182" fmla="*/ 11254220 w 12292893"/>
              <a:gd name="connsiteY182" fmla="*/ 58453 h 1046071"/>
              <a:gd name="connsiteX183" fmla="*/ 11256650 w 12292893"/>
              <a:gd name="connsiteY183" fmla="*/ 60136 h 1046071"/>
              <a:gd name="connsiteX184" fmla="*/ 11279458 w 12292893"/>
              <a:gd name="connsiteY184" fmla="*/ 63501 h 1046071"/>
              <a:gd name="connsiteX185" fmla="*/ 11317035 w 12292893"/>
              <a:gd name="connsiteY185" fmla="*/ 66305 h 1046071"/>
              <a:gd name="connsiteX186" fmla="*/ 11329186 w 12292893"/>
              <a:gd name="connsiteY186" fmla="*/ 70605 h 1046071"/>
              <a:gd name="connsiteX187" fmla="*/ 11336665 w 12292893"/>
              <a:gd name="connsiteY187" fmla="*/ 72848 h 1046071"/>
              <a:gd name="connsiteX188" fmla="*/ 11374428 w 12292893"/>
              <a:gd name="connsiteY188" fmla="*/ 73222 h 1046071"/>
              <a:gd name="connsiteX189" fmla="*/ 11397236 w 12292893"/>
              <a:gd name="connsiteY189" fmla="*/ 74157 h 1046071"/>
              <a:gd name="connsiteX190" fmla="*/ 11411632 w 12292893"/>
              <a:gd name="connsiteY190" fmla="*/ 80887 h 1046071"/>
              <a:gd name="connsiteX191" fmla="*/ 11431822 w 12292893"/>
              <a:gd name="connsiteY191" fmla="*/ 116595 h 1046071"/>
              <a:gd name="connsiteX192" fmla="*/ 11428457 w 12292893"/>
              <a:gd name="connsiteY192" fmla="*/ 136037 h 1046071"/>
              <a:gd name="connsiteX193" fmla="*/ 11425092 w 12292893"/>
              <a:gd name="connsiteY193" fmla="*/ 135103 h 1046071"/>
              <a:gd name="connsiteX194" fmla="*/ 11421353 w 12292893"/>
              <a:gd name="connsiteY194" fmla="*/ 139029 h 1046071"/>
              <a:gd name="connsiteX195" fmla="*/ 11401350 w 12292893"/>
              <a:gd name="connsiteY195" fmla="*/ 152489 h 1046071"/>
              <a:gd name="connsiteX196" fmla="*/ 11380224 w 12292893"/>
              <a:gd name="connsiteY196" fmla="*/ 155293 h 1046071"/>
              <a:gd name="connsiteX197" fmla="*/ 11358912 w 12292893"/>
              <a:gd name="connsiteY197" fmla="*/ 174549 h 1046071"/>
              <a:gd name="connsiteX198" fmla="*/ 11358164 w 12292893"/>
              <a:gd name="connsiteY198" fmla="*/ 181840 h 1046071"/>
              <a:gd name="connsiteX199" fmla="*/ 11352742 w 12292893"/>
              <a:gd name="connsiteY199" fmla="*/ 221100 h 1046071"/>
              <a:gd name="connsiteX200" fmla="*/ 11351995 w 12292893"/>
              <a:gd name="connsiteY200" fmla="*/ 256620 h 1046071"/>
              <a:gd name="connsiteX201" fmla="*/ 11363399 w 12292893"/>
              <a:gd name="connsiteY201" fmla="*/ 347104 h 1046071"/>
              <a:gd name="connsiteX202" fmla="*/ 11399854 w 12292893"/>
              <a:gd name="connsiteY202" fmla="*/ 420389 h 1046071"/>
              <a:gd name="connsiteX203" fmla="*/ 11514454 w 12292893"/>
              <a:gd name="connsiteY203" fmla="*/ 454975 h 1046071"/>
              <a:gd name="connsiteX204" fmla="*/ 11525298 w 12292893"/>
              <a:gd name="connsiteY204" fmla="*/ 443758 h 1046071"/>
              <a:gd name="connsiteX205" fmla="*/ 11537449 w 12292893"/>
              <a:gd name="connsiteY205" fmla="*/ 387299 h 1046071"/>
              <a:gd name="connsiteX206" fmla="*/ 11538010 w 12292893"/>
              <a:gd name="connsiteY206" fmla="*/ 373464 h 1046071"/>
              <a:gd name="connsiteX207" fmla="*/ 11532402 w 12292893"/>
              <a:gd name="connsiteY207" fmla="*/ 322614 h 1046071"/>
              <a:gd name="connsiteX208" fmla="*/ 11533150 w 12292893"/>
              <a:gd name="connsiteY208" fmla="*/ 320184 h 1046071"/>
              <a:gd name="connsiteX209" fmla="*/ 11534271 w 12292893"/>
              <a:gd name="connsiteY209" fmla="*/ 314949 h 1046071"/>
              <a:gd name="connsiteX210" fmla="*/ 11551844 w 12292893"/>
              <a:gd name="connsiteY210" fmla="*/ 281298 h 1046071"/>
              <a:gd name="connsiteX211" fmla="*/ 11568109 w 12292893"/>
              <a:gd name="connsiteY211" fmla="*/ 272137 h 1046071"/>
              <a:gd name="connsiteX212" fmla="*/ 11574465 w 12292893"/>
              <a:gd name="connsiteY212" fmla="*/ 255873 h 1046071"/>
              <a:gd name="connsiteX213" fmla="*/ 11576709 w 12292893"/>
              <a:gd name="connsiteY213" fmla="*/ 255312 h 1046071"/>
              <a:gd name="connsiteX214" fmla="*/ 11578765 w 12292893"/>
              <a:gd name="connsiteY214" fmla="*/ 239608 h 1046071"/>
              <a:gd name="connsiteX215" fmla="*/ 11575587 w 12292893"/>
              <a:gd name="connsiteY215" fmla="*/ 231756 h 1046071"/>
              <a:gd name="connsiteX216" fmla="*/ 11567735 w 12292893"/>
              <a:gd name="connsiteY216" fmla="*/ 236430 h 1046071"/>
              <a:gd name="connsiteX217" fmla="*/ 11562688 w 12292893"/>
              <a:gd name="connsiteY217" fmla="*/ 238486 h 1046071"/>
              <a:gd name="connsiteX218" fmla="*/ 11563248 w 12292893"/>
              <a:gd name="connsiteY218" fmla="*/ 208948 h 1046071"/>
              <a:gd name="connsiteX219" fmla="*/ 11576522 w 12292893"/>
              <a:gd name="connsiteY219" fmla="*/ 198666 h 1046071"/>
              <a:gd name="connsiteX220" fmla="*/ 11578952 w 12292893"/>
              <a:gd name="connsiteY220" fmla="*/ 186140 h 1046071"/>
              <a:gd name="connsiteX221" fmla="*/ 11571100 w 12292893"/>
              <a:gd name="connsiteY221" fmla="*/ 171184 h 1046071"/>
              <a:gd name="connsiteX222" fmla="*/ 11574465 w 12292893"/>
              <a:gd name="connsiteY222" fmla="*/ 153050 h 1046071"/>
              <a:gd name="connsiteX223" fmla="*/ 11578578 w 12292893"/>
              <a:gd name="connsiteY223" fmla="*/ 129868 h 1046071"/>
              <a:gd name="connsiteX224" fmla="*/ 11575400 w 12292893"/>
              <a:gd name="connsiteY224" fmla="*/ 124073 h 1046071"/>
              <a:gd name="connsiteX225" fmla="*/ 11572409 w 12292893"/>
              <a:gd name="connsiteY225" fmla="*/ 124073 h 1046071"/>
              <a:gd name="connsiteX226" fmla="*/ 11572409 w 12292893"/>
              <a:gd name="connsiteY226" fmla="*/ 122390 h 1046071"/>
              <a:gd name="connsiteX227" fmla="*/ 11582878 w 12292893"/>
              <a:gd name="connsiteY227" fmla="*/ 105004 h 1046071"/>
              <a:gd name="connsiteX228" fmla="*/ 11595591 w 12292893"/>
              <a:gd name="connsiteY228" fmla="*/ 97339 h 1046071"/>
              <a:gd name="connsiteX229" fmla="*/ 11666258 w 12292893"/>
              <a:gd name="connsiteY229" fmla="*/ 134916 h 1046071"/>
              <a:gd name="connsiteX230" fmla="*/ 11667754 w 12292893"/>
              <a:gd name="connsiteY230" fmla="*/ 137159 h 1046071"/>
              <a:gd name="connsiteX231" fmla="*/ 11668875 w 12292893"/>
              <a:gd name="connsiteY231" fmla="*/ 163893 h 1046071"/>
              <a:gd name="connsiteX232" fmla="*/ 11675231 w 12292893"/>
              <a:gd name="connsiteY232" fmla="*/ 182588 h 1046071"/>
              <a:gd name="connsiteX233" fmla="*/ 11694861 w 12292893"/>
              <a:gd name="connsiteY233" fmla="*/ 195114 h 1046071"/>
              <a:gd name="connsiteX234" fmla="*/ 11716174 w 12292893"/>
              <a:gd name="connsiteY234" fmla="*/ 226334 h 1046071"/>
              <a:gd name="connsiteX235" fmla="*/ 11733747 w 12292893"/>
              <a:gd name="connsiteY235" fmla="*/ 283167 h 1046071"/>
              <a:gd name="connsiteX236" fmla="*/ 11737673 w 12292893"/>
              <a:gd name="connsiteY236" fmla="*/ 337383 h 1046071"/>
              <a:gd name="connsiteX237" fmla="*/ 11735804 w 12292893"/>
              <a:gd name="connsiteY237" fmla="*/ 409172 h 1046071"/>
              <a:gd name="connsiteX238" fmla="*/ 11742534 w 12292893"/>
              <a:gd name="connsiteY238" fmla="*/ 502273 h 1046071"/>
              <a:gd name="connsiteX239" fmla="*/ 11749451 w 12292893"/>
              <a:gd name="connsiteY239" fmla="*/ 573875 h 1046071"/>
              <a:gd name="connsiteX240" fmla="*/ 11743094 w 12292893"/>
              <a:gd name="connsiteY240" fmla="*/ 614069 h 1046071"/>
              <a:gd name="connsiteX241" fmla="*/ 11740477 w 12292893"/>
              <a:gd name="connsiteY241" fmla="*/ 624539 h 1046071"/>
              <a:gd name="connsiteX242" fmla="*/ 11732625 w 12292893"/>
              <a:gd name="connsiteY242" fmla="*/ 663798 h 1046071"/>
              <a:gd name="connsiteX243" fmla="*/ 11729634 w 12292893"/>
              <a:gd name="connsiteY243" fmla="*/ 674080 h 1046071"/>
              <a:gd name="connsiteX244" fmla="*/ 11712248 w 12292893"/>
              <a:gd name="connsiteY244" fmla="*/ 697823 h 1046071"/>
              <a:gd name="connsiteX245" fmla="*/ 11700283 w 12292893"/>
              <a:gd name="connsiteY245" fmla="*/ 726240 h 1046071"/>
              <a:gd name="connsiteX246" fmla="*/ 11704957 w 12292893"/>
              <a:gd name="connsiteY246" fmla="*/ 730353 h 1046071"/>
              <a:gd name="connsiteX247" fmla="*/ 11717330 w 12292893"/>
              <a:gd name="connsiteY247" fmla="*/ 732929 h 1046071"/>
              <a:gd name="connsiteX248" fmla="*/ 12192000 w 12292893"/>
              <a:gd name="connsiteY248" fmla="*/ 732929 h 1046071"/>
              <a:gd name="connsiteX249" fmla="*/ 12192000 w 12292893"/>
              <a:gd name="connsiteY249" fmla="*/ 825550 h 1046071"/>
              <a:gd name="connsiteX250" fmla="*/ 12205236 w 12292893"/>
              <a:gd name="connsiteY250" fmla="*/ 832802 h 1046071"/>
              <a:gd name="connsiteX251" fmla="*/ 12204487 w 12292893"/>
              <a:gd name="connsiteY251" fmla="*/ 1036765 h 1046071"/>
              <a:gd name="connsiteX252" fmla="*/ 12196822 w 12292893"/>
              <a:gd name="connsiteY252" fmla="*/ 1044430 h 1046071"/>
              <a:gd name="connsiteX253" fmla="*/ 10934909 w 12292893"/>
              <a:gd name="connsiteY253" fmla="*/ 1005332 h 1046071"/>
              <a:gd name="connsiteX254" fmla="*/ 0 w 12292893"/>
              <a:gd name="connsiteY254" fmla="*/ 908775 h 1046071"/>
              <a:gd name="connsiteX255" fmla="*/ 0 w 12292893"/>
              <a:gd name="connsiteY255" fmla="*/ 732929 h 1046071"/>
              <a:gd name="connsiteX256" fmla="*/ 10184483 w 12292893"/>
              <a:gd name="connsiteY256" fmla="*/ 732929 h 1046071"/>
              <a:gd name="connsiteX257" fmla="*/ 10336481 w 12292893"/>
              <a:gd name="connsiteY257" fmla="*/ 714462 h 1046071"/>
              <a:gd name="connsiteX258" fmla="*/ 10349568 w 12292893"/>
              <a:gd name="connsiteY258" fmla="*/ 713901 h 1046071"/>
              <a:gd name="connsiteX259" fmla="*/ 10356111 w 12292893"/>
              <a:gd name="connsiteY259" fmla="*/ 709414 h 1046071"/>
              <a:gd name="connsiteX260" fmla="*/ 10354615 w 12292893"/>
              <a:gd name="connsiteY260" fmla="*/ 679128 h 1046071"/>
              <a:gd name="connsiteX261" fmla="*/ 10358167 w 12292893"/>
              <a:gd name="connsiteY261" fmla="*/ 520594 h 1046071"/>
              <a:gd name="connsiteX262" fmla="*/ 10372188 w 12292893"/>
              <a:gd name="connsiteY262" fmla="*/ 482269 h 1046071"/>
              <a:gd name="connsiteX263" fmla="*/ 10396679 w 12292893"/>
              <a:gd name="connsiteY263" fmla="*/ 451984 h 1046071"/>
              <a:gd name="connsiteX264" fmla="*/ 10447903 w 12292893"/>
              <a:gd name="connsiteY264" fmla="*/ 334765 h 1046071"/>
              <a:gd name="connsiteX265" fmla="*/ 10448464 w 12292893"/>
              <a:gd name="connsiteY265" fmla="*/ 261107 h 1046071"/>
              <a:gd name="connsiteX266" fmla="*/ 10446408 w 12292893"/>
              <a:gd name="connsiteY266" fmla="*/ 225774 h 1046071"/>
              <a:gd name="connsiteX267" fmla="*/ 10448464 w 12292893"/>
              <a:gd name="connsiteY267" fmla="*/ 215678 h 1046071"/>
              <a:gd name="connsiteX268" fmla="*/ 10453512 w 12292893"/>
              <a:gd name="connsiteY268" fmla="*/ 201096 h 1046071"/>
              <a:gd name="connsiteX269" fmla="*/ 10442856 w 12292893"/>
              <a:gd name="connsiteY269" fmla="*/ 229139 h 1046071"/>
              <a:gd name="connsiteX270" fmla="*/ 10417991 w 12292893"/>
              <a:gd name="connsiteY270" fmla="*/ 307471 h 1046071"/>
              <a:gd name="connsiteX271" fmla="*/ 10413318 w 12292893"/>
              <a:gd name="connsiteY271" fmla="*/ 312331 h 1046071"/>
              <a:gd name="connsiteX272" fmla="*/ 10410513 w 12292893"/>
              <a:gd name="connsiteY272" fmla="*/ 310649 h 1046071"/>
              <a:gd name="connsiteX273" fmla="*/ 10388266 w 12292893"/>
              <a:gd name="connsiteY273" fmla="*/ 406929 h 1046071"/>
              <a:gd name="connsiteX274" fmla="*/ 10366767 w 12292893"/>
              <a:gd name="connsiteY274" fmla="*/ 418706 h 1046071"/>
              <a:gd name="connsiteX275" fmla="*/ 10364337 w 12292893"/>
              <a:gd name="connsiteY275" fmla="*/ 417398 h 1046071"/>
              <a:gd name="connsiteX276" fmla="*/ 10363963 w 12292893"/>
              <a:gd name="connsiteY276" fmla="*/ 416650 h 1046071"/>
              <a:gd name="connsiteX277" fmla="*/ 10365458 w 12292893"/>
              <a:gd name="connsiteY277" fmla="*/ 415528 h 1046071"/>
              <a:gd name="connsiteX278" fmla="*/ 10368263 w 12292893"/>
              <a:gd name="connsiteY278" fmla="*/ 397768 h 1046071"/>
              <a:gd name="connsiteX279" fmla="*/ 10360784 w 12292893"/>
              <a:gd name="connsiteY279" fmla="*/ 413472 h 1046071"/>
              <a:gd name="connsiteX280" fmla="*/ 10362841 w 12292893"/>
              <a:gd name="connsiteY280" fmla="*/ 393468 h 1046071"/>
              <a:gd name="connsiteX281" fmla="*/ 10356298 w 12292893"/>
              <a:gd name="connsiteY281" fmla="*/ 413659 h 1046071"/>
              <a:gd name="connsiteX282" fmla="*/ 10355737 w 12292893"/>
              <a:gd name="connsiteY282" fmla="*/ 411041 h 1046071"/>
              <a:gd name="connsiteX283" fmla="*/ 10356671 w 12292893"/>
              <a:gd name="connsiteY283" fmla="*/ 393468 h 1046071"/>
              <a:gd name="connsiteX284" fmla="*/ 10355176 w 12292893"/>
              <a:gd name="connsiteY284" fmla="*/ 360004 h 1046071"/>
              <a:gd name="connsiteX285" fmla="*/ 10369010 w 12292893"/>
              <a:gd name="connsiteY285" fmla="*/ 311023 h 1046071"/>
              <a:gd name="connsiteX286" fmla="*/ 10397053 w 12292893"/>
              <a:gd name="connsiteY286" fmla="*/ 275129 h 1046071"/>
              <a:gd name="connsiteX287" fmla="*/ 10414252 w 12292893"/>
              <a:gd name="connsiteY287" fmla="*/ 237925 h 1046071"/>
              <a:gd name="connsiteX288" fmla="*/ 10429582 w 12292893"/>
              <a:gd name="connsiteY288" fmla="*/ 193244 h 1046071"/>
              <a:gd name="connsiteX289" fmla="*/ 10435751 w 12292893"/>
              <a:gd name="connsiteY289" fmla="*/ 178849 h 1046071"/>
              <a:gd name="connsiteX290" fmla="*/ 10450521 w 12292893"/>
              <a:gd name="connsiteY290" fmla="*/ 160902 h 1046071"/>
              <a:gd name="connsiteX291" fmla="*/ 10481368 w 12292893"/>
              <a:gd name="connsiteY291" fmla="*/ 133233 h 1046071"/>
              <a:gd name="connsiteX292" fmla="*/ 10489406 w 12292893"/>
              <a:gd name="connsiteY292" fmla="*/ 118277 h 1046071"/>
              <a:gd name="connsiteX293" fmla="*/ 10506232 w 12292893"/>
              <a:gd name="connsiteY293" fmla="*/ 95282 h 1046071"/>
              <a:gd name="connsiteX294" fmla="*/ 10529227 w 12292893"/>
              <a:gd name="connsiteY294" fmla="*/ 93039 h 1046071"/>
              <a:gd name="connsiteX295" fmla="*/ 10577460 w 12292893"/>
              <a:gd name="connsiteY295" fmla="*/ 80139 h 1046071"/>
              <a:gd name="connsiteX296" fmla="*/ 10582321 w 12292893"/>
              <a:gd name="connsiteY296" fmla="*/ 68361 h 1046071"/>
              <a:gd name="connsiteX297" fmla="*/ 10581947 w 12292893"/>
              <a:gd name="connsiteY297" fmla="*/ 62005 h 1046071"/>
              <a:gd name="connsiteX298" fmla="*/ 10581572 w 12292893"/>
              <a:gd name="connsiteY298" fmla="*/ 47984 h 1046071"/>
              <a:gd name="connsiteX299" fmla="*/ 10576899 w 12292893"/>
              <a:gd name="connsiteY299" fmla="*/ 34336 h 1046071"/>
              <a:gd name="connsiteX300" fmla="*/ 10572599 w 12292893"/>
              <a:gd name="connsiteY300" fmla="*/ 17137 h 1046071"/>
              <a:gd name="connsiteX301" fmla="*/ 10579329 w 12292893"/>
              <a:gd name="connsiteY301" fmla="*/ 1246 h 1046071"/>
              <a:gd name="connsiteX302" fmla="*/ 10594846 w 12292893"/>
              <a:gd name="connsiteY302" fmla="*/ 6107 h 1046071"/>
              <a:gd name="connsiteX303" fmla="*/ 10632984 w 12292893"/>
              <a:gd name="connsiteY303" fmla="*/ 23867 h 1046071"/>
              <a:gd name="connsiteX304" fmla="*/ 10701595 w 12292893"/>
              <a:gd name="connsiteY304" fmla="*/ 30971 h 1046071"/>
              <a:gd name="connsiteX305" fmla="*/ 10770392 w 12292893"/>
              <a:gd name="connsiteY305" fmla="*/ 33215 h 1046071"/>
              <a:gd name="connsiteX306" fmla="*/ 10898080 w 12292893"/>
              <a:gd name="connsiteY306" fmla="*/ 20689 h 1046071"/>
              <a:gd name="connsiteX307" fmla="*/ 10923878 w 12292893"/>
              <a:gd name="connsiteY307" fmla="*/ 5172 h 1046071"/>
              <a:gd name="connsiteX308" fmla="*/ 10931520 w 12292893"/>
              <a:gd name="connsiteY308" fmla="*/ 265 h 1046071"/>
              <a:gd name="connsiteX0" fmla="*/ 11634616 w 12292893"/>
              <a:gd name="connsiteY0" fmla="*/ 695510 h 1046071"/>
              <a:gd name="connsiteX1" fmla="*/ 11628681 w 12292893"/>
              <a:gd name="connsiteY1" fmla="*/ 699880 h 1046071"/>
              <a:gd name="connsiteX2" fmla="*/ 11627185 w 12292893"/>
              <a:gd name="connsiteY2" fmla="*/ 725492 h 1046071"/>
              <a:gd name="connsiteX3" fmla="*/ 11644384 w 12292893"/>
              <a:gd name="connsiteY3" fmla="*/ 729979 h 1046071"/>
              <a:gd name="connsiteX4" fmla="*/ 11651863 w 12292893"/>
              <a:gd name="connsiteY4" fmla="*/ 730913 h 1046071"/>
              <a:gd name="connsiteX5" fmla="*/ 11663080 w 12292893"/>
              <a:gd name="connsiteY5" fmla="*/ 719883 h 1046071"/>
              <a:gd name="connsiteX6" fmla="*/ 11662519 w 12292893"/>
              <a:gd name="connsiteY6" fmla="*/ 715209 h 1046071"/>
              <a:gd name="connsiteX7" fmla="*/ 11641954 w 12292893"/>
              <a:gd name="connsiteY7" fmla="*/ 696328 h 1046071"/>
              <a:gd name="connsiteX8" fmla="*/ 11634616 w 12292893"/>
              <a:gd name="connsiteY8" fmla="*/ 695510 h 1046071"/>
              <a:gd name="connsiteX9" fmla="*/ 11559135 w 12292893"/>
              <a:gd name="connsiteY9" fmla="*/ 473903 h 1046071"/>
              <a:gd name="connsiteX10" fmla="*/ 11555396 w 12292893"/>
              <a:gd name="connsiteY10" fmla="*/ 476100 h 1046071"/>
              <a:gd name="connsiteX11" fmla="*/ 11542684 w 12292893"/>
              <a:gd name="connsiteY11" fmla="*/ 481895 h 1046071"/>
              <a:gd name="connsiteX12" fmla="*/ 11525110 w 12292893"/>
              <a:gd name="connsiteY12" fmla="*/ 505078 h 1046071"/>
              <a:gd name="connsiteX13" fmla="*/ 11524736 w 12292893"/>
              <a:gd name="connsiteY13" fmla="*/ 515360 h 1046071"/>
              <a:gd name="connsiteX14" fmla="*/ 11519876 w 12292893"/>
              <a:gd name="connsiteY14" fmla="*/ 555928 h 1046071"/>
              <a:gd name="connsiteX15" fmla="*/ 11506976 w 12292893"/>
              <a:gd name="connsiteY15" fmla="*/ 603787 h 1046071"/>
              <a:gd name="connsiteX16" fmla="*/ 11503611 w 12292893"/>
              <a:gd name="connsiteY16" fmla="*/ 628652 h 1046071"/>
              <a:gd name="connsiteX17" fmla="*/ 11498190 w 12292893"/>
              <a:gd name="connsiteY17" fmla="*/ 677072 h 1046071"/>
              <a:gd name="connsiteX18" fmla="*/ 11491646 w 12292893"/>
              <a:gd name="connsiteY18" fmla="*/ 701375 h 1046071"/>
              <a:gd name="connsiteX19" fmla="*/ 11500246 w 12292893"/>
              <a:gd name="connsiteY19" fmla="*/ 714275 h 1046071"/>
              <a:gd name="connsiteX20" fmla="*/ 11579139 w 12292893"/>
              <a:gd name="connsiteY20" fmla="*/ 722314 h 1046071"/>
              <a:gd name="connsiteX21" fmla="*/ 11601573 w 12292893"/>
              <a:gd name="connsiteY21" fmla="*/ 701188 h 1046071"/>
              <a:gd name="connsiteX22" fmla="*/ 11592039 w 12292893"/>
              <a:gd name="connsiteY22" fmla="*/ 685298 h 1046071"/>
              <a:gd name="connsiteX23" fmla="*/ 11574652 w 12292893"/>
              <a:gd name="connsiteY23" fmla="*/ 650525 h 1046071"/>
              <a:gd name="connsiteX24" fmla="*/ 11575400 w 12292893"/>
              <a:gd name="connsiteY24" fmla="*/ 643234 h 1046071"/>
              <a:gd name="connsiteX25" fmla="*/ 11572035 w 12292893"/>
              <a:gd name="connsiteY25" fmla="*/ 635008 h 1046071"/>
              <a:gd name="connsiteX26" fmla="*/ 11560257 w 12292893"/>
              <a:gd name="connsiteY26" fmla="*/ 640990 h 1046071"/>
              <a:gd name="connsiteX27" fmla="*/ 11552218 w 12292893"/>
              <a:gd name="connsiteY27" fmla="*/ 643047 h 1046071"/>
              <a:gd name="connsiteX28" fmla="*/ 11546797 w 12292893"/>
              <a:gd name="connsiteY28" fmla="*/ 630708 h 1046071"/>
              <a:gd name="connsiteX29" fmla="*/ 11548105 w 12292893"/>
              <a:gd name="connsiteY29" fmla="*/ 604535 h 1046071"/>
              <a:gd name="connsiteX30" fmla="*/ 11563248 w 12292893"/>
              <a:gd name="connsiteY30" fmla="*/ 482269 h 1046071"/>
              <a:gd name="connsiteX31" fmla="*/ 11562874 w 12292893"/>
              <a:gd name="connsiteY31" fmla="*/ 474230 h 1046071"/>
              <a:gd name="connsiteX32" fmla="*/ 11559135 w 12292893"/>
              <a:gd name="connsiteY32" fmla="*/ 473903 h 1046071"/>
              <a:gd name="connsiteX33" fmla="*/ 11566614 w 12292893"/>
              <a:gd name="connsiteY33" fmla="*/ 432915 h 1046071"/>
              <a:gd name="connsiteX34" fmla="*/ 11534832 w 12292893"/>
              <a:gd name="connsiteY34" fmla="*/ 477783 h 1046071"/>
              <a:gd name="connsiteX35" fmla="*/ 11566614 w 12292893"/>
              <a:gd name="connsiteY35" fmla="*/ 432915 h 1046071"/>
              <a:gd name="connsiteX36" fmla="*/ 11397236 w 12292893"/>
              <a:gd name="connsiteY36" fmla="*/ 427493 h 1046071"/>
              <a:gd name="connsiteX37" fmla="*/ 11415558 w 12292893"/>
              <a:gd name="connsiteY37" fmla="*/ 452544 h 1046071"/>
              <a:gd name="connsiteX38" fmla="*/ 11502676 w 12292893"/>
              <a:gd name="connsiteY38" fmla="*/ 486756 h 1046071"/>
              <a:gd name="connsiteX39" fmla="*/ 11513333 w 12292893"/>
              <a:gd name="connsiteY39" fmla="*/ 482269 h 1046071"/>
              <a:gd name="connsiteX40" fmla="*/ 11520063 w 12292893"/>
              <a:gd name="connsiteY40" fmla="*/ 459835 h 1046071"/>
              <a:gd name="connsiteX41" fmla="*/ 11397236 w 12292893"/>
              <a:gd name="connsiteY41" fmla="*/ 427493 h 1046071"/>
              <a:gd name="connsiteX42" fmla="*/ 10946687 w 12292893"/>
              <a:gd name="connsiteY42" fmla="*/ 423941 h 1046071"/>
              <a:gd name="connsiteX43" fmla="*/ 10942386 w 12292893"/>
              <a:gd name="connsiteY43" fmla="*/ 428241 h 1046071"/>
              <a:gd name="connsiteX44" fmla="*/ 10897893 w 12292893"/>
              <a:gd name="connsiteY44" fmla="*/ 500778 h 1046071"/>
              <a:gd name="connsiteX45" fmla="*/ 10888732 w 12292893"/>
              <a:gd name="connsiteY45" fmla="*/ 530876 h 1046071"/>
              <a:gd name="connsiteX46" fmla="*/ 10876394 w 12292893"/>
              <a:gd name="connsiteY46" fmla="*/ 565275 h 1046071"/>
              <a:gd name="connsiteX47" fmla="*/ 10840686 w 12292893"/>
              <a:gd name="connsiteY47" fmla="*/ 659311 h 1046071"/>
              <a:gd name="connsiteX48" fmla="*/ 10840312 w 12292893"/>
              <a:gd name="connsiteY48" fmla="*/ 679689 h 1046071"/>
              <a:gd name="connsiteX49" fmla="*/ 10848164 w 12292893"/>
              <a:gd name="connsiteY49" fmla="*/ 687167 h 1046071"/>
              <a:gd name="connsiteX50" fmla="*/ 10866859 w 12292893"/>
              <a:gd name="connsiteY50" fmla="*/ 686606 h 1046071"/>
              <a:gd name="connsiteX51" fmla="*/ 11009689 w 12292893"/>
              <a:gd name="connsiteY51" fmla="*/ 686606 h 1046071"/>
              <a:gd name="connsiteX52" fmla="*/ 11048948 w 12292893"/>
              <a:gd name="connsiteY52" fmla="*/ 686980 h 1046071"/>
              <a:gd name="connsiteX53" fmla="*/ 11054931 w 12292893"/>
              <a:gd name="connsiteY53" fmla="*/ 681559 h 1046071"/>
              <a:gd name="connsiteX54" fmla="*/ 10998846 w 12292893"/>
              <a:gd name="connsiteY54" fmla="*/ 577240 h 1046071"/>
              <a:gd name="connsiteX55" fmla="*/ 10985572 w 12292893"/>
              <a:gd name="connsiteY55" fmla="*/ 545459 h 1046071"/>
              <a:gd name="connsiteX56" fmla="*/ 10981272 w 12292893"/>
              <a:gd name="connsiteY56" fmla="*/ 514051 h 1046071"/>
              <a:gd name="connsiteX57" fmla="*/ 10950238 w 12292893"/>
              <a:gd name="connsiteY57" fmla="*/ 428989 h 1046071"/>
              <a:gd name="connsiteX58" fmla="*/ 10946687 w 12292893"/>
              <a:gd name="connsiteY58" fmla="*/ 423941 h 1046071"/>
              <a:gd name="connsiteX59" fmla="*/ 11552779 w 12292893"/>
              <a:gd name="connsiteY59" fmla="*/ 389729 h 1046071"/>
              <a:gd name="connsiteX60" fmla="*/ 11548853 w 12292893"/>
              <a:gd name="connsiteY60" fmla="*/ 393468 h 1046071"/>
              <a:gd name="connsiteX61" fmla="*/ 11541375 w 12292893"/>
              <a:gd name="connsiteY61" fmla="*/ 436654 h 1046071"/>
              <a:gd name="connsiteX62" fmla="*/ 11544180 w 12292893"/>
              <a:gd name="connsiteY62" fmla="*/ 440579 h 1046071"/>
              <a:gd name="connsiteX63" fmla="*/ 11569604 w 12292893"/>
              <a:gd name="connsiteY63" fmla="*/ 410854 h 1046071"/>
              <a:gd name="connsiteX64" fmla="*/ 11552779 w 12292893"/>
              <a:gd name="connsiteY64" fmla="*/ 389729 h 1046071"/>
              <a:gd name="connsiteX65" fmla="*/ 10553296 w 12292893"/>
              <a:gd name="connsiteY65" fmla="*/ 389238 h 1046071"/>
              <a:gd name="connsiteX66" fmla="*/ 10546613 w 12292893"/>
              <a:gd name="connsiteY66" fmla="*/ 392159 h 1046071"/>
              <a:gd name="connsiteX67" fmla="*/ 10495015 w 12292893"/>
              <a:gd name="connsiteY67" fmla="*/ 432540 h 1046071"/>
              <a:gd name="connsiteX68" fmla="*/ 10419487 w 12292893"/>
              <a:gd name="connsiteY68" fmla="*/ 513677 h 1046071"/>
              <a:gd name="connsiteX69" fmla="*/ 10408831 w 12292893"/>
              <a:gd name="connsiteY69" fmla="*/ 548824 h 1046071"/>
              <a:gd name="connsiteX70" fmla="*/ 10406027 w 12292893"/>
              <a:gd name="connsiteY70" fmla="*/ 564341 h 1046071"/>
              <a:gd name="connsiteX71" fmla="*/ 10395183 w 12292893"/>
              <a:gd name="connsiteY71" fmla="*/ 656881 h 1046071"/>
              <a:gd name="connsiteX72" fmla="*/ 10400605 w 12292893"/>
              <a:gd name="connsiteY72" fmla="*/ 701375 h 1046071"/>
              <a:gd name="connsiteX73" fmla="*/ 10411448 w 12292893"/>
              <a:gd name="connsiteY73" fmla="*/ 710910 h 1046071"/>
              <a:gd name="connsiteX74" fmla="*/ 10487911 w 12292893"/>
              <a:gd name="connsiteY74" fmla="*/ 705488 h 1046071"/>
              <a:gd name="connsiteX75" fmla="*/ 10681778 w 12292893"/>
              <a:gd name="connsiteY75" fmla="*/ 693336 h 1046071"/>
              <a:gd name="connsiteX76" fmla="*/ 10697669 w 12292893"/>
              <a:gd name="connsiteY76" fmla="*/ 681933 h 1046071"/>
              <a:gd name="connsiteX77" fmla="*/ 10679348 w 12292893"/>
              <a:gd name="connsiteY77" fmla="*/ 672585 h 1046071"/>
              <a:gd name="connsiteX78" fmla="*/ 10589238 w 12292893"/>
              <a:gd name="connsiteY78" fmla="*/ 551067 h 1046071"/>
              <a:gd name="connsiteX79" fmla="*/ 10563812 w 12292893"/>
              <a:gd name="connsiteY79" fmla="*/ 480213 h 1046071"/>
              <a:gd name="connsiteX80" fmla="*/ 10556895 w 12292893"/>
              <a:gd name="connsiteY80" fmla="*/ 395711 h 1046071"/>
              <a:gd name="connsiteX81" fmla="*/ 10553296 w 12292893"/>
              <a:gd name="connsiteY81" fmla="*/ 389238 h 1046071"/>
              <a:gd name="connsiteX82" fmla="*/ 10641210 w 12292893"/>
              <a:gd name="connsiteY82" fmla="*/ 347478 h 1046071"/>
              <a:gd name="connsiteX83" fmla="*/ 10632984 w 12292893"/>
              <a:gd name="connsiteY83" fmla="*/ 351404 h 1046071"/>
              <a:gd name="connsiteX84" fmla="*/ 10627562 w 12292893"/>
              <a:gd name="connsiteY84" fmla="*/ 370847 h 1046071"/>
              <a:gd name="connsiteX85" fmla="*/ 10624197 w 12292893"/>
              <a:gd name="connsiteY85" fmla="*/ 384494 h 1046071"/>
              <a:gd name="connsiteX86" fmla="*/ 10619897 w 12292893"/>
              <a:gd name="connsiteY86" fmla="*/ 408237 h 1046071"/>
              <a:gd name="connsiteX87" fmla="*/ 10618402 w 12292893"/>
              <a:gd name="connsiteY87" fmla="*/ 416276 h 1046071"/>
              <a:gd name="connsiteX88" fmla="*/ 10614850 w 12292893"/>
              <a:gd name="connsiteY88" fmla="*/ 491617 h 1046071"/>
              <a:gd name="connsiteX89" fmla="*/ 10628684 w 12292893"/>
              <a:gd name="connsiteY89" fmla="*/ 528446 h 1046071"/>
              <a:gd name="connsiteX90" fmla="*/ 10636349 w 12292893"/>
              <a:gd name="connsiteY90" fmla="*/ 543215 h 1046071"/>
              <a:gd name="connsiteX91" fmla="*/ 10660466 w 12292893"/>
              <a:gd name="connsiteY91" fmla="*/ 592383 h 1046071"/>
              <a:gd name="connsiteX92" fmla="*/ 10713372 w 12292893"/>
              <a:gd name="connsiteY92" fmla="*/ 648842 h 1046071"/>
              <a:gd name="connsiteX93" fmla="*/ 10729824 w 12292893"/>
              <a:gd name="connsiteY93" fmla="*/ 672024 h 1046071"/>
              <a:gd name="connsiteX94" fmla="*/ 10734685 w 12292893"/>
              <a:gd name="connsiteY94" fmla="*/ 678567 h 1046071"/>
              <a:gd name="connsiteX95" fmla="*/ 10779366 w 12292893"/>
              <a:gd name="connsiteY95" fmla="*/ 690719 h 1046071"/>
              <a:gd name="connsiteX96" fmla="*/ 10807409 w 12292893"/>
              <a:gd name="connsiteY96" fmla="*/ 669781 h 1046071"/>
              <a:gd name="connsiteX97" fmla="*/ 10813204 w 12292893"/>
              <a:gd name="connsiteY97" fmla="*/ 655012 h 1046071"/>
              <a:gd name="connsiteX98" fmla="*/ 10833956 w 12292893"/>
              <a:gd name="connsiteY98" fmla="*/ 531811 h 1046071"/>
              <a:gd name="connsiteX99" fmla="*/ 10842742 w 12292893"/>
              <a:gd name="connsiteY99" fmla="*/ 502086 h 1046071"/>
              <a:gd name="connsiteX100" fmla="*/ 10859754 w 12292893"/>
              <a:gd name="connsiteY100" fmla="*/ 474604 h 1046071"/>
              <a:gd name="connsiteX101" fmla="*/ 10892658 w 12292893"/>
              <a:gd name="connsiteY101" fmla="*/ 368790 h 1046071"/>
              <a:gd name="connsiteX102" fmla="*/ 10885180 w 12292893"/>
              <a:gd name="connsiteY102" fmla="*/ 362621 h 1046071"/>
              <a:gd name="connsiteX103" fmla="*/ 10836199 w 12292893"/>
              <a:gd name="connsiteY103" fmla="*/ 374025 h 1046071"/>
              <a:gd name="connsiteX104" fmla="*/ 10791518 w 12292893"/>
              <a:gd name="connsiteY104" fmla="*/ 379634 h 1046071"/>
              <a:gd name="connsiteX105" fmla="*/ 10745154 w 12292893"/>
              <a:gd name="connsiteY105" fmla="*/ 377016 h 1046071"/>
              <a:gd name="connsiteX106" fmla="*/ 10727020 w 12292893"/>
              <a:gd name="connsiteY106" fmla="*/ 374586 h 1046071"/>
              <a:gd name="connsiteX107" fmla="*/ 10711503 w 12292893"/>
              <a:gd name="connsiteY107" fmla="*/ 371408 h 1046071"/>
              <a:gd name="connsiteX108" fmla="*/ 10693369 w 12292893"/>
              <a:gd name="connsiteY108" fmla="*/ 367108 h 1046071"/>
              <a:gd name="connsiteX109" fmla="*/ 10653735 w 12292893"/>
              <a:gd name="connsiteY109" fmla="*/ 352713 h 1046071"/>
              <a:gd name="connsiteX110" fmla="*/ 10641210 w 12292893"/>
              <a:gd name="connsiteY110" fmla="*/ 347478 h 1046071"/>
              <a:gd name="connsiteX111" fmla="*/ 10369758 w 12292893"/>
              <a:gd name="connsiteY111" fmla="*/ 338879 h 1046071"/>
              <a:gd name="connsiteX112" fmla="*/ 10362654 w 12292893"/>
              <a:gd name="connsiteY112" fmla="*/ 357948 h 1046071"/>
              <a:gd name="connsiteX113" fmla="*/ 10364898 w 12292893"/>
              <a:gd name="connsiteY113" fmla="*/ 358695 h 1046071"/>
              <a:gd name="connsiteX114" fmla="*/ 10369758 w 12292893"/>
              <a:gd name="connsiteY114" fmla="*/ 338879 h 1046071"/>
              <a:gd name="connsiteX115" fmla="*/ 11346424 w 12292893"/>
              <a:gd name="connsiteY115" fmla="*/ 288619 h 1046071"/>
              <a:gd name="connsiteX116" fmla="*/ 11350474 w 12292893"/>
              <a:gd name="connsiteY116" fmla="*/ 306943 h 1046071"/>
              <a:gd name="connsiteX117" fmla="*/ 11351060 w 12292893"/>
              <a:gd name="connsiteY117" fmla="*/ 322053 h 1046071"/>
              <a:gd name="connsiteX118" fmla="*/ 11346424 w 12292893"/>
              <a:gd name="connsiteY118" fmla="*/ 288619 h 1046071"/>
              <a:gd name="connsiteX119" fmla="*/ 11349751 w 12292893"/>
              <a:gd name="connsiteY119" fmla="*/ 159406 h 1046071"/>
              <a:gd name="connsiteX120" fmla="*/ 11338160 w 12292893"/>
              <a:gd name="connsiteY120" fmla="*/ 178288 h 1046071"/>
              <a:gd name="connsiteX121" fmla="*/ 11336104 w 12292893"/>
              <a:gd name="connsiteY121" fmla="*/ 214183 h 1046071"/>
              <a:gd name="connsiteX122" fmla="*/ 11346424 w 12292893"/>
              <a:gd name="connsiteY122" fmla="*/ 288619 h 1046071"/>
              <a:gd name="connsiteX123" fmla="*/ 11329934 w 12292893"/>
              <a:gd name="connsiteY123" fmla="*/ 213996 h 1046071"/>
              <a:gd name="connsiteX124" fmla="*/ 11331617 w 12292893"/>
              <a:gd name="connsiteY124" fmla="*/ 176232 h 1046071"/>
              <a:gd name="connsiteX125" fmla="*/ 11330682 w 12292893"/>
              <a:gd name="connsiteY125" fmla="*/ 166697 h 1046071"/>
              <a:gd name="connsiteX126" fmla="*/ 11320587 w 12292893"/>
              <a:gd name="connsiteY126" fmla="*/ 169315 h 1046071"/>
              <a:gd name="connsiteX127" fmla="*/ 11315166 w 12292893"/>
              <a:gd name="connsiteY127" fmla="*/ 172680 h 1046071"/>
              <a:gd name="connsiteX128" fmla="*/ 11277776 w 12292893"/>
              <a:gd name="connsiteY128" fmla="*/ 204461 h 1046071"/>
              <a:gd name="connsiteX129" fmla="*/ 11265436 w 12292893"/>
              <a:gd name="connsiteY129" fmla="*/ 217174 h 1046071"/>
              <a:gd name="connsiteX130" fmla="*/ 11199630 w 12292893"/>
              <a:gd name="connsiteY130" fmla="*/ 287467 h 1046071"/>
              <a:gd name="connsiteX131" fmla="*/ 11051004 w 12292893"/>
              <a:gd name="connsiteY131" fmla="*/ 311958 h 1046071"/>
              <a:gd name="connsiteX132" fmla="*/ 11045770 w 12292893"/>
              <a:gd name="connsiteY132" fmla="*/ 310088 h 1046071"/>
              <a:gd name="connsiteX133" fmla="*/ 11027636 w 12292893"/>
              <a:gd name="connsiteY133" fmla="*/ 345983 h 1046071"/>
              <a:gd name="connsiteX134" fmla="*/ 11014175 w 12292893"/>
              <a:gd name="connsiteY134" fmla="*/ 376643 h 1046071"/>
              <a:gd name="connsiteX135" fmla="*/ 11019036 w 12292893"/>
              <a:gd name="connsiteY135" fmla="*/ 430484 h 1046071"/>
              <a:gd name="connsiteX136" fmla="*/ 11019036 w 12292893"/>
              <a:gd name="connsiteY136" fmla="*/ 430671 h 1046071"/>
              <a:gd name="connsiteX137" fmla="*/ 11019784 w 12292893"/>
              <a:gd name="connsiteY137" fmla="*/ 435158 h 1046071"/>
              <a:gd name="connsiteX138" fmla="*/ 11028197 w 12292893"/>
              <a:gd name="connsiteY138" fmla="*/ 513490 h 1046071"/>
              <a:gd name="connsiteX139" fmla="*/ 11049322 w 12292893"/>
              <a:gd name="connsiteY139" fmla="*/ 556676 h 1046071"/>
              <a:gd name="connsiteX140" fmla="*/ 11049883 w 12292893"/>
              <a:gd name="connsiteY140" fmla="*/ 566023 h 1046071"/>
              <a:gd name="connsiteX141" fmla="*/ 11085590 w 12292893"/>
              <a:gd name="connsiteY141" fmla="*/ 679128 h 1046071"/>
              <a:gd name="connsiteX142" fmla="*/ 11104472 w 12292893"/>
              <a:gd name="connsiteY142" fmla="*/ 689971 h 1046071"/>
              <a:gd name="connsiteX143" fmla="*/ 11317035 w 12292893"/>
              <a:gd name="connsiteY143" fmla="*/ 699880 h 1046071"/>
              <a:gd name="connsiteX144" fmla="*/ 11460986 w 12292893"/>
              <a:gd name="connsiteY144" fmla="*/ 711097 h 1046071"/>
              <a:gd name="connsiteX145" fmla="*/ 11472764 w 12292893"/>
              <a:gd name="connsiteY145" fmla="*/ 703993 h 1046071"/>
              <a:gd name="connsiteX146" fmla="*/ 11480056 w 12292893"/>
              <a:gd name="connsiteY146" fmla="*/ 653703 h 1046071"/>
              <a:gd name="connsiteX147" fmla="*/ 11491272 w 12292893"/>
              <a:gd name="connsiteY147" fmla="*/ 594066 h 1046071"/>
              <a:gd name="connsiteX148" fmla="*/ 11500620 w 12292893"/>
              <a:gd name="connsiteY148" fmla="*/ 565649 h 1046071"/>
              <a:gd name="connsiteX149" fmla="*/ 11508659 w 12292893"/>
              <a:gd name="connsiteY149" fmla="*/ 503582 h 1046071"/>
              <a:gd name="connsiteX150" fmla="*/ 11499124 w 12292893"/>
              <a:gd name="connsiteY150" fmla="*/ 492925 h 1046071"/>
              <a:gd name="connsiteX151" fmla="*/ 11412193 w 12292893"/>
              <a:gd name="connsiteY151" fmla="*/ 457405 h 1046071"/>
              <a:gd name="connsiteX152" fmla="*/ 11392189 w 12292893"/>
              <a:gd name="connsiteY152" fmla="*/ 434036 h 1046071"/>
              <a:gd name="connsiteX153" fmla="*/ 11392002 w 12292893"/>
              <a:gd name="connsiteY153" fmla="*/ 434223 h 1046071"/>
              <a:gd name="connsiteX154" fmla="*/ 11380785 w 12292893"/>
              <a:gd name="connsiteY154" fmla="*/ 413845 h 1046071"/>
              <a:gd name="connsiteX155" fmla="*/ 11366950 w 12292893"/>
              <a:gd name="connsiteY155" fmla="*/ 381503 h 1046071"/>
              <a:gd name="connsiteX156" fmla="*/ 11350474 w 12292893"/>
              <a:gd name="connsiteY156" fmla="*/ 306943 h 1046071"/>
              <a:gd name="connsiteX157" fmla="*/ 11346947 w 12292893"/>
              <a:gd name="connsiteY157" fmla="*/ 216052 h 1046071"/>
              <a:gd name="connsiteX158" fmla="*/ 11352369 w 12292893"/>
              <a:gd name="connsiteY158" fmla="*/ 178475 h 1046071"/>
              <a:gd name="connsiteX159" fmla="*/ 11354986 w 12292893"/>
              <a:gd name="connsiteY159" fmla="*/ 164828 h 1046071"/>
              <a:gd name="connsiteX160" fmla="*/ 11349751 w 12292893"/>
              <a:gd name="connsiteY160" fmla="*/ 159406 h 1046071"/>
              <a:gd name="connsiteX161" fmla="*/ 10931520 w 12292893"/>
              <a:gd name="connsiteY161" fmla="*/ 265 h 1046071"/>
              <a:gd name="connsiteX162" fmla="*/ 10940144 w 12292893"/>
              <a:gd name="connsiteY162" fmla="*/ 2929 h 1046071"/>
              <a:gd name="connsiteX163" fmla="*/ 10943321 w 12292893"/>
              <a:gd name="connsiteY163" fmla="*/ 6668 h 1046071"/>
              <a:gd name="connsiteX164" fmla="*/ 10943695 w 12292893"/>
              <a:gd name="connsiteY164" fmla="*/ 30224 h 1046071"/>
              <a:gd name="connsiteX165" fmla="*/ 10937526 w 12292893"/>
              <a:gd name="connsiteY165" fmla="*/ 48731 h 1046071"/>
              <a:gd name="connsiteX166" fmla="*/ 10936218 w 12292893"/>
              <a:gd name="connsiteY166" fmla="*/ 54901 h 1046071"/>
              <a:gd name="connsiteX167" fmla="*/ 10930983 w 12292893"/>
              <a:gd name="connsiteY167" fmla="*/ 47797 h 1046071"/>
              <a:gd name="connsiteX168" fmla="*/ 10930422 w 12292893"/>
              <a:gd name="connsiteY168" fmla="*/ 68175 h 1046071"/>
              <a:gd name="connsiteX169" fmla="*/ 10937713 w 12292893"/>
              <a:gd name="connsiteY169" fmla="*/ 79765 h 1046071"/>
              <a:gd name="connsiteX170" fmla="*/ 10973794 w 12292893"/>
              <a:gd name="connsiteY170" fmla="*/ 105751 h 1046071"/>
              <a:gd name="connsiteX171" fmla="*/ 10977346 w 12292893"/>
              <a:gd name="connsiteY171" fmla="*/ 109864 h 1046071"/>
              <a:gd name="connsiteX172" fmla="*/ 11013802 w 12292893"/>
              <a:gd name="connsiteY172" fmla="*/ 137159 h 1046071"/>
              <a:gd name="connsiteX173" fmla="*/ 11039975 w 12292893"/>
              <a:gd name="connsiteY173" fmla="*/ 163145 h 1046071"/>
              <a:gd name="connsiteX174" fmla="*/ 11087834 w 12292893"/>
              <a:gd name="connsiteY174" fmla="*/ 197731 h 1046071"/>
              <a:gd name="connsiteX175" fmla="*/ 11181870 w 12292893"/>
              <a:gd name="connsiteY175" fmla="*/ 189131 h 1046071"/>
              <a:gd name="connsiteX176" fmla="*/ 11210660 w 12292893"/>
              <a:gd name="connsiteY176" fmla="*/ 156041 h 1046071"/>
              <a:gd name="connsiteX177" fmla="*/ 11217204 w 12292893"/>
              <a:gd name="connsiteY177" fmla="*/ 145011 h 1046071"/>
              <a:gd name="connsiteX178" fmla="*/ 11235712 w 12292893"/>
              <a:gd name="connsiteY178" fmla="*/ 107621 h 1046071"/>
              <a:gd name="connsiteX179" fmla="*/ 11240946 w 12292893"/>
              <a:gd name="connsiteY179" fmla="*/ 77335 h 1046071"/>
              <a:gd name="connsiteX180" fmla="*/ 11252911 w 12292893"/>
              <a:gd name="connsiteY180" fmla="*/ 63875 h 1046071"/>
              <a:gd name="connsiteX181" fmla="*/ 11248798 w 12292893"/>
              <a:gd name="connsiteY181" fmla="*/ 58827 h 1046071"/>
              <a:gd name="connsiteX182" fmla="*/ 11254220 w 12292893"/>
              <a:gd name="connsiteY182" fmla="*/ 58453 h 1046071"/>
              <a:gd name="connsiteX183" fmla="*/ 11256650 w 12292893"/>
              <a:gd name="connsiteY183" fmla="*/ 60136 h 1046071"/>
              <a:gd name="connsiteX184" fmla="*/ 11279458 w 12292893"/>
              <a:gd name="connsiteY184" fmla="*/ 63501 h 1046071"/>
              <a:gd name="connsiteX185" fmla="*/ 11317035 w 12292893"/>
              <a:gd name="connsiteY185" fmla="*/ 66305 h 1046071"/>
              <a:gd name="connsiteX186" fmla="*/ 11329186 w 12292893"/>
              <a:gd name="connsiteY186" fmla="*/ 70605 h 1046071"/>
              <a:gd name="connsiteX187" fmla="*/ 11336665 w 12292893"/>
              <a:gd name="connsiteY187" fmla="*/ 72848 h 1046071"/>
              <a:gd name="connsiteX188" fmla="*/ 11374428 w 12292893"/>
              <a:gd name="connsiteY188" fmla="*/ 73222 h 1046071"/>
              <a:gd name="connsiteX189" fmla="*/ 11397236 w 12292893"/>
              <a:gd name="connsiteY189" fmla="*/ 74157 h 1046071"/>
              <a:gd name="connsiteX190" fmla="*/ 11411632 w 12292893"/>
              <a:gd name="connsiteY190" fmla="*/ 80887 h 1046071"/>
              <a:gd name="connsiteX191" fmla="*/ 11431822 w 12292893"/>
              <a:gd name="connsiteY191" fmla="*/ 116595 h 1046071"/>
              <a:gd name="connsiteX192" fmla="*/ 11428457 w 12292893"/>
              <a:gd name="connsiteY192" fmla="*/ 136037 h 1046071"/>
              <a:gd name="connsiteX193" fmla="*/ 11425092 w 12292893"/>
              <a:gd name="connsiteY193" fmla="*/ 135103 h 1046071"/>
              <a:gd name="connsiteX194" fmla="*/ 11421353 w 12292893"/>
              <a:gd name="connsiteY194" fmla="*/ 139029 h 1046071"/>
              <a:gd name="connsiteX195" fmla="*/ 11401350 w 12292893"/>
              <a:gd name="connsiteY195" fmla="*/ 152489 h 1046071"/>
              <a:gd name="connsiteX196" fmla="*/ 11380224 w 12292893"/>
              <a:gd name="connsiteY196" fmla="*/ 155293 h 1046071"/>
              <a:gd name="connsiteX197" fmla="*/ 11358912 w 12292893"/>
              <a:gd name="connsiteY197" fmla="*/ 174549 h 1046071"/>
              <a:gd name="connsiteX198" fmla="*/ 11358164 w 12292893"/>
              <a:gd name="connsiteY198" fmla="*/ 181840 h 1046071"/>
              <a:gd name="connsiteX199" fmla="*/ 11352742 w 12292893"/>
              <a:gd name="connsiteY199" fmla="*/ 221100 h 1046071"/>
              <a:gd name="connsiteX200" fmla="*/ 11351995 w 12292893"/>
              <a:gd name="connsiteY200" fmla="*/ 256620 h 1046071"/>
              <a:gd name="connsiteX201" fmla="*/ 11363399 w 12292893"/>
              <a:gd name="connsiteY201" fmla="*/ 347104 h 1046071"/>
              <a:gd name="connsiteX202" fmla="*/ 11399854 w 12292893"/>
              <a:gd name="connsiteY202" fmla="*/ 420389 h 1046071"/>
              <a:gd name="connsiteX203" fmla="*/ 11514454 w 12292893"/>
              <a:gd name="connsiteY203" fmla="*/ 454975 h 1046071"/>
              <a:gd name="connsiteX204" fmla="*/ 11525298 w 12292893"/>
              <a:gd name="connsiteY204" fmla="*/ 443758 h 1046071"/>
              <a:gd name="connsiteX205" fmla="*/ 11537449 w 12292893"/>
              <a:gd name="connsiteY205" fmla="*/ 387299 h 1046071"/>
              <a:gd name="connsiteX206" fmla="*/ 11538010 w 12292893"/>
              <a:gd name="connsiteY206" fmla="*/ 373464 h 1046071"/>
              <a:gd name="connsiteX207" fmla="*/ 11532402 w 12292893"/>
              <a:gd name="connsiteY207" fmla="*/ 322614 h 1046071"/>
              <a:gd name="connsiteX208" fmla="*/ 11533150 w 12292893"/>
              <a:gd name="connsiteY208" fmla="*/ 320184 h 1046071"/>
              <a:gd name="connsiteX209" fmla="*/ 11534271 w 12292893"/>
              <a:gd name="connsiteY209" fmla="*/ 314949 h 1046071"/>
              <a:gd name="connsiteX210" fmla="*/ 11551844 w 12292893"/>
              <a:gd name="connsiteY210" fmla="*/ 281298 h 1046071"/>
              <a:gd name="connsiteX211" fmla="*/ 11568109 w 12292893"/>
              <a:gd name="connsiteY211" fmla="*/ 272137 h 1046071"/>
              <a:gd name="connsiteX212" fmla="*/ 11574465 w 12292893"/>
              <a:gd name="connsiteY212" fmla="*/ 255873 h 1046071"/>
              <a:gd name="connsiteX213" fmla="*/ 11576709 w 12292893"/>
              <a:gd name="connsiteY213" fmla="*/ 255312 h 1046071"/>
              <a:gd name="connsiteX214" fmla="*/ 11578765 w 12292893"/>
              <a:gd name="connsiteY214" fmla="*/ 239608 h 1046071"/>
              <a:gd name="connsiteX215" fmla="*/ 11575587 w 12292893"/>
              <a:gd name="connsiteY215" fmla="*/ 231756 h 1046071"/>
              <a:gd name="connsiteX216" fmla="*/ 11567735 w 12292893"/>
              <a:gd name="connsiteY216" fmla="*/ 236430 h 1046071"/>
              <a:gd name="connsiteX217" fmla="*/ 11562688 w 12292893"/>
              <a:gd name="connsiteY217" fmla="*/ 238486 h 1046071"/>
              <a:gd name="connsiteX218" fmla="*/ 11563248 w 12292893"/>
              <a:gd name="connsiteY218" fmla="*/ 208948 h 1046071"/>
              <a:gd name="connsiteX219" fmla="*/ 11576522 w 12292893"/>
              <a:gd name="connsiteY219" fmla="*/ 198666 h 1046071"/>
              <a:gd name="connsiteX220" fmla="*/ 11578952 w 12292893"/>
              <a:gd name="connsiteY220" fmla="*/ 186140 h 1046071"/>
              <a:gd name="connsiteX221" fmla="*/ 11571100 w 12292893"/>
              <a:gd name="connsiteY221" fmla="*/ 171184 h 1046071"/>
              <a:gd name="connsiteX222" fmla="*/ 11574465 w 12292893"/>
              <a:gd name="connsiteY222" fmla="*/ 153050 h 1046071"/>
              <a:gd name="connsiteX223" fmla="*/ 11578578 w 12292893"/>
              <a:gd name="connsiteY223" fmla="*/ 129868 h 1046071"/>
              <a:gd name="connsiteX224" fmla="*/ 11575400 w 12292893"/>
              <a:gd name="connsiteY224" fmla="*/ 124073 h 1046071"/>
              <a:gd name="connsiteX225" fmla="*/ 11572409 w 12292893"/>
              <a:gd name="connsiteY225" fmla="*/ 124073 h 1046071"/>
              <a:gd name="connsiteX226" fmla="*/ 11572409 w 12292893"/>
              <a:gd name="connsiteY226" fmla="*/ 122390 h 1046071"/>
              <a:gd name="connsiteX227" fmla="*/ 11582878 w 12292893"/>
              <a:gd name="connsiteY227" fmla="*/ 105004 h 1046071"/>
              <a:gd name="connsiteX228" fmla="*/ 11595591 w 12292893"/>
              <a:gd name="connsiteY228" fmla="*/ 97339 h 1046071"/>
              <a:gd name="connsiteX229" fmla="*/ 11666258 w 12292893"/>
              <a:gd name="connsiteY229" fmla="*/ 134916 h 1046071"/>
              <a:gd name="connsiteX230" fmla="*/ 11667754 w 12292893"/>
              <a:gd name="connsiteY230" fmla="*/ 137159 h 1046071"/>
              <a:gd name="connsiteX231" fmla="*/ 11668875 w 12292893"/>
              <a:gd name="connsiteY231" fmla="*/ 163893 h 1046071"/>
              <a:gd name="connsiteX232" fmla="*/ 11675231 w 12292893"/>
              <a:gd name="connsiteY232" fmla="*/ 182588 h 1046071"/>
              <a:gd name="connsiteX233" fmla="*/ 11694861 w 12292893"/>
              <a:gd name="connsiteY233" fmla="*/ 195114 h 1046071"/>
              <a:gd name="connsiteX234" fmla="*/ 11716174 w 12292893"/>
              <a:gd name="connsiteY234" fmla="*/ 226334 h 1046071"/>
              <a:gd name="connsiteX235" fmla="*/ 11733747 w 12292893"/>
              <a:gd name="connsiteY235" fmla="*/ 283167 h 1046071"/>
              <a:gd name="connsiteX236" fmla="*/ 11737673 w 12292893"/>
              <a:gd name="connsiteY236" fmla="*/ 337383 h 1046071"/>
              <a:gd name="connsiteX237" fmla="*/ 11735804 w 12292893"/>
              <a:gd name="connsiteY237" fmla="*/ 409172 h 1046071"/>
              <a:gd name="connsiteX238" fmla="*/ 11742534 w 12292893"/>
              <a:gd name="connsiteY238" fmla="*/ 502273 h 1046071"/>
              <a:gd name="connsiteX239" fmla="*/ 11749451 w 12292893"/>
              <a:gd name="connsiteY239" fmla="*/ 573875 h 1046071"/>
              <a:gd name="connsiteX240" fmla="*/ 11743094 w 12292893"/>
              <a:gd name="connsiteY240" fmla="*/ 614069 h 1046071"/>
              <a:gd name="connsiteX241" fmla="*/ 11740477 w 12292893"/>
              <a:gd name="connsiteY241" fmla="*/ 624539 h 1046071"/>
              <a:gd name="connsiteX242" fmla="*/ 11732625 w 12292893"/>
              <a:gd name="connsiteY242" fmla="*/ 663798 h 1046071"/>
              <a:gd name="connsiteX243" fmla="*/ 11729634 w 12292893"/>
              <a:gd name="connsiteY243" fmla="*/ 674080 h 1046071"/>
              <a:gd name="connsiteX244" fmla="*/ 11712248 w 12292893"/>
              <a:gd name="connsiteY244" fmla="*/ 697823 h 1046071"/>
              <a:gd name="connsiteX245" fmla="*/ 11700283 w 12292893"/>
              <a:gd name="connsiteY245" fmla="*/ 726240 h 1046071"/>
              <a:gd name="connsiteX246" fmla="*/ 11704957 w 12292893"/>
              <a:gd name="connsiteY246" fmla="*/ 730353 h 1046071"/>
              <a:gd name="connsiteX247" fmla="*/ 11717330 w 12292893"/>
              <a:gd name="connsiteY247" fmla="*/ 732929 h 1046071"/>
              <a:gd name="connsiteX248" fmla="*/ 12192000 w 12292893"/>
              <a:gd name="connsiteY248" fmla="*/ 732929 h 1046071"/>
              <a:gd name="connsiteX249" fmla="*/ 12192000 w 12292893"/>
              <a:gd name="connsiteY249" fmla="*/ 825550 h 1046071"/>
              <a:gd name="connsiteX250" fmla="*/ 12205236 w 12292893"/>
              <a:gd name="connsiteY250" fmla="*/ 832802 h 1046071"/>
              <a:gd name="connsiteX251" fmla="*/ 12204487 w 12292893"/>
              <a:gd name="connsiteY251" fmla="*/ 1036765 h 1046071"/>
              <a:gd name="connsiteX252" fmla="*/ 12196822 w 12292893"/>
              <a:gd name="connsiteY252" fmla="*/ 1044430 h 1046071"/>
              <a:gd name="connsiteX253" fmla="*/ 0 w 12292893"/>
              <a:gd name="connsiteY253" fmla="*/ 908775 h 1046071"/>
              <a:gd name="connsiteX254" fmla="*/ 0 w 12292893"/>
              <a:gd name="connsiteY254" fmla="*/ 732929 h 1046071"/>
              <a:gd name="connsiteX255" fmla="*/ 10184483 w 12292893"/>
              <a:gd name="connsiteY255" fmla="*/ 732929 h 1046071"/>
              <a:gd name="connsiteX256" fmla="*/ 10336481 w 12292893"/>
              <a:gd name="connsiteY256" fmla="*/ 714462 h 1046071"/>
              <a:gd name="connsiteX257" fmla="*/ 10349568 w 12292893"/>
              <a:gd name="connsiteY257" fmla="*/ 713901 h 1046071"/>
              <a:gd name="connsiteX258" fmla="*/ 10356111 w 12292893"/>
              <a:gd name="connsiteY258" fmla="*/ 709414 h 1046071"/>
              <a:gd name="connsiteX259" fmla="*/ 10354615 w 12292893"/>
              <a:gd name="connsiteY259" fmla="*/ 679128 h 1046071"/>
              <a:gd name="connsiteX260" fmla="*/ 10358167 w 12292893"/>
              <a:gd name="connsiteY260" fmla="*/ 520594 h 1046071"/>
              <a:gd name="connsiteX261" fmla="*/ 10372188 w 12292893"/>
              <a:gd name="connsiteY261" fmla="*/ 482269 h 1046071"/>
              <a:gd name="connsiteX262" fmla="*/ 10396679 w 12292893"/>
              <a:gd name="connsiteY262" fmla="*/ 451984 h 1046071"/>
              <a:gd name="connsiteX263" fmla="*/ 10447903 w 12292893"/>
              <a:gd name="connsiteY263" fmla="*/ 334765 h 1046071"/>
              <a:gd name="connsiteX264" fmla="*/ 10448464 w 12292893"/>
              <a:gd name="connsiteY264" fmla="*/ 261107 h 1046071"/>
              <a:gd name="connsiteX265" fmla="*/ 10446408 w 12292893"/>
              <a:gd name="connsiteY265" fmla="*/ 225774 h 1046071"/>
              <a:gd name="connsiteX266" fmla="*/ 10448464 w 12292893"/>
              <a:gd name="connsiteY266" fmla="*/ 215678 h 1046071"/>
              <a:gd name="connsiteX267" fmla="*/ 10453512 w 12292893"/>
              <a:gd name="connsiteY267" fmla="*/ 201096 h 1046071"/>
              <a:gd name="connsiteX268" fmla="*/ 10442856 w 12292893"/>
              <a:gd name="connsiteY268" fmla="*/ 229139 h 1046071"/>
              <a:gd name="connsiteX269" fmla="*/ 10417991 w 12292893"/>
              <a:gd name="connsiteY269" fmla="*/ 307471 h 1046071"/>
              <a:gd name="connsiteX270" fmla="*/ 10413318 w 12292893"/>
              <a:gd name="connsiteY270" fmla="*/ 312331 h 1046071"/>
              <a:gd name="connsiteX271" fmla="*/ 10410513 w 12292893"/>
              <a:gd name="connsiteY271" fmla="*/ 310649 h 1046071"/>
              <a:gd name="connsiteX272" fmla="*/ 10388266 w 12292893"/>
              <a:gd name="connsiteY272" fmla="*/ 406929 h 1046071"/>
              <a:gd name="connsiteX273" fmla="*/ 10366767 w 12292893"/>
              <a:gd name="connsiteY273" fmla="*/ 418706 h 1046071"/>
              <a:gd name="connsiteX274" fmla="*/ 10364337 w 12292893"/>
              <a:gd name="connsiteY274" fmla="*/ 417398 h 1046071"/>
              <a:gd name="connsiteX275" fmla="*/ 10363963 w 12292893"/>
              <a:gd name="connsiteY275" fmla="*/ 416650 h 1046071"/>
              <a:gd name="connsiteX276" fmla="*/ 10365458 w 12292893"/>
              <a:gd name="connsiteY276" fmla="*/ 415528 h 1046071"/>
              <a:gd name="connsiteX277" fmla="*/ 10368263 w 12292893"/>
              <a:gd name="connsiteY277" fmla="*/ 397768 h 1046071"/>
              <a:gd name="connsiteX278" fmla="*/ 10360784 w 12292893"/>
              <a:gd name="connsiteY278" fmla="*/ 413472 h 1046071"/>
              <a:gd name="connsiteX279" fmla="*/ 10362841 w 12292893"/>
              <a:gd name="connsiteY279" fmla="*/ 393468 h 1046071"/>
              <a:gd name="connsiteX280" fmla="*/ 10356298 w 12292893"/>
              <a:gd name="connsiteY280" fmla="*/ 413659 h 1046071"/>
              <a:gd name="connsiteX281" fmla="*/ 10355737 w 12292893"/>
              <a:gd name="connsiteY281" fmla="*/ 411041 h 1046071"/>
              <a:gd name="connsiteX282" fmla="*/ 10356671 w 12292893"/>
              <a:gd name="connsiteY282" fmla="*/ 393468 h 1046071"/>
              <a:gd name="connsiteX283" fmla="*/ 10355176 w 12292893"/>
              <a:gd name="connsiteY283" fmla="*/ 360004 h 1046071"/>
              <a:gd name="connsiteX284" fmla="*/ 10369010 w 12292893"/>
              <a:gd name="connsiteY284" fmla="*/ 311023 h 1046071"/>
              <a:gd name="connsiteX285" fmla="*/ 10397053 w 12292893"/>
              <a:gd name="connsiteY285" fmla="*/ 275129 h 1046071"/>
              <a:gd name="connsiteX286" fmla="*/ 10414252 w 12292893"/>
              <a:gd name="connsiteY286" fmla="*/ 237925 h 1046071"/>
              <a:gd name="connsiteX287" fmla="*/ 10429582 w 12292893"/>
              <a:gd name="connsiteY287" fmla="*/ 193244 h 1046071"/>
              <a:gd name="connsiteX288" fmla="*/ 10435751 w 12292893"/>
              <a:gd name="connsiteY288" fmla="*/ 178849 h 1046071"/>
              <a:gd name="connsiteX289" fmla="*/ 10450521 w 12292893"/>
              <a:gd name="connsiteY289" fmla="*/ 160902 h 1046071"/>
              <a:gd name="connsiteX290" fmla="*/ 10481368 w 12292893"/>
              <a:gd name="connsiteY290" fmla="*/ 133233 h 1046071"/>
              <a:gd name="connsiteX291" fmla="*/ 10489406 w 12292893"/>
              <a:gd name="connsiteY291" fmla="*/ 118277 h 1046071"/>
              <a:gd name="connsiteX292" fmla="*/ 10506232 w 12292893"/>
              <a:gd name="connsiteY292" fmla="*/ 95282 h 1046071"/>
              <a:gd name="connsiteX293" fmla="*/ 10529227 w 12292893"/>
              <a:gd name="connsiteY293" fmla="*/ 93039 h 1046071"/>
              <a:gd name="connsiteX294" fmla="*/ 10577460 w 12292893"/>
              <a:gd name="connsiteY294" fmla="*/ 80139 h 1046071"/>
              <a:gd name="connsiteX295" fmla="*/ 10582321 w 12292893"/>
              <a:gd name="connsiteY295" fmla="*/ 68361 h 1046071"/>
              <a:gd name="connsiteX296" fmla="*/ 10581947 w 12292893"/>
              <a:gd name="connsiteY296" fmla="*/ 62005 h 1046071"/>
              <a:gd name="connsiteX297" fmla="*/ 10581572 w 12292893"/>
              <a:gd name="connsiteY297" fmla="*/ 47984 h 1046071"/>
              <a:gd name="connsiteX298" fmla="*/ 10576899 w 12292893"/>
              <a:gd name="connsiteY298" fmla="*/ 34336 h 1046071"/>
              <a:gd name="connsiteX299" fmla="*/ 10572599 w 12292893"/>
              <a:gd name="connsiteY299" fmla="*/ 17137 h 1046071"/>
              <a:gd name="connsiteX300" fmla="*/ 10579329 w 12292893"/>
              <a:gd name="connsiteY300" fmla="*/ 1246 h 1046071"/>
              <a:gd name="connsiteX301" fmla="*/ 10594846 w 12292893"/>
              <a:gd name="connsiteY301" fmla="*/ 6107 h 1046071"/>
              <a:gd name="connsiteX302" fmla="*/ 10632984 w 12292893"/>
              <a:gd name="connsiteY302" fmla="*/ 23867 h 1046071"/>
              <a:gd name="connsiteX303" fmla="*/ 10701595 w 12292893"/>
              <a:gd name="connsiteY303" fmla="*/ 30971 h 1046071"/>
              <a:gd name="connsiteX304" fmla="*/ 10770392 w 12292893"/>
              <a:gd name="connsiteY304" fmla="*/ 33215 h 1046071"/>
              <a:gd name="connsiteX305" fmla="*/ 10898080 w 12292893"/>
              <a:gd name="connsiteY305" fmla="*/ 20689 h 1046071"/>
              <a:gd name="connsiteX306" fmla="*/ 10923878 w 12292893"/>
              <a:gd name="connsiteY306" fmla="*/ 5172 h 1046071"/>
              <a:gd name="connsiteX307" fmla="*/ 10931520 w 12292893"/>
              <a:gd name="connsiteY307" fmla="*/ 265 h 1046071"/>
              <a:gd name="connsiteX0" fmla="*/ 11634616 w 12205236"/>
              <a:gd name="connsiteY0" fmla="*/ 695510 h 1036765"/>
              <a:gd name="connsiteX1" fmla="*/ 11628681 w 12205236"/>
              <a:gd name="connsiteY1" fmla="*/ 699880 h 1036765"/>
              <a:gd name="connsiteX2" fmla="*/ 11627185 w 12205236"/>
              <a:gd name="connsiteY2" fmla="*/ 725492 h 1036765"/>
              <a:gd name="connsiteX3" fmla="*/ 11644384 w 12205236"/>
              <a:gd name="connsiteY3" fmla="*/ 729979 h 1036765"/>
              <a:gd name="connsiteX4" fmla="*/ 11651863 w 12205236"/>
              <a:gd name="connsiteY4" fmla="*/ 730913 h 1036765"/>
              <a:gd name="connsiteX5" fmla="*/ 11663080 w 12205236"/>
              <a:gd name="connsiteY5" fmla="*/ 719883 h 1036765"/>
              <a:gd name="connsiteX6" fmla="*/ 11662519 w 12205236"/>
              <a:gd name="connsiteY6" fmla="*/ 715209 h 1036765"/>
              <a:gd name="connsiteX7" fmla="*/ 11641954 w 12205236"/>
              <a:gd name="connsiteY7" fmla="*/ 696328 h 1036765"/>
              <a:gd name="connsiteX8" fmla="*/ 11634616 w 12205236"/>
              <a:gd name="connsiteY8" fmla="*/ 695510 h 1036765"/>
              <a:gd name="connsiteX9" fmla="*/ 11559135 w 12205236"/>
              <a:gd name="connsiteY9" fmla="*/ 473903 h 1036765"/>
              <a:gd name="connsiteX10" fmla="*/ 11555396 w 12205236"/>
              <a:gd name="connsiteY10" fmla="*/ 476100 h 1036765"/>
              <a:gd name="connsiteX11" fmla="*/ 11542684 w 12205236"/>
              <a:gd name="connsiteY11" fmla="*/ 481895 h 1036765"/>
              <a:gd name="connsiteX12" fmla="*/ 11525110 w 12205236"/>
              <a:gd name="connsiteY12" fmla="*/ 505078 h 1036765"/>
              <a:gd name="connsiteX13" fmla="*/ 11524736 w 12205236"/>
              <a:gd name="connsiteY13" fmla="*/ 515360 h 1036765"/>
              <a:gd name="connsiteX14" fmla="*/ 11519876 w 12205236"/>
              <a:gd name="connsiteY14" fmla="*/ 555928 h 1036765"/>
              <a:gd name="connsiteX15" fmla="*/ 11506976 w 12205236"/>
              <a:gd name="connsiteY15" fmla="*/ 603787 h 1036765"/>
              <a:gd name="connsiteX16" fmla="*/ 11503611 w 12205236"/>
              <a:gd name="connsiteY16" fmla="*/ 628652 h 1036765"/>
              <a:gd name="connsiteX17" fmla="*/ 11498190 w 12205236"/>
              <a:gd name="connsiteY17" fmla="*/ 677072 h 1036765"/>
              <a:gd name="connsiteX18" fmla="*/ 11491646 w 12205236"/>
              <a:gd name="connsiteY18" fmla="*/ 701375 h 1036765"/>
              <a:gd name="connsiteX19" fmla="*/ 11500246 w 12205236"/>
              <a:gd name="connsiteY19" fmla="*/ 714275 h 1036765"/>
              <a:gd name="connsiteX20" fmla="*/ 11579139 w 12205236"/>
              <a:gd name="connsiteY20" fmla="*/ 722314 h 1036765"/>
              <a:gd name="connsiteX21" fmla="*/ 11601573 w 12205236"/>
              <a:gd name="connsiteY21" fmla="*/ 701188 h 1036765"/>
              <a:gd name="connsiteX22" fmla="*/ 11592039 w 12205236"/>
              <a:gd name="connsiteY22" fmla="*/ 685298 h 1036765"/>
              <a:gd name="connsiteX23" fmla="*/ 11574652 w 12205236"/>
              <a:gd name="connsiteY23" fmla="*/ 650525 h 1036765"/>
              <a:gd name="connsiteX24" fmla="*/ 11575400 w 12205236"/>
              <a:gd name="connsiteY24" fmla="*/ 643234 h 1036765"/>
              <a:gd name="connsiteX25" fmla="*/ 11572035 w 12205236"/>
              <a:gd name="connsiteY25" fmla="*/ 635008 h 1036765"/>
              <a:gd name="connsiteX26" fmla="*/ 11560257 w 12205236"/>
              <a:gd name="connsiteY26" fmla="*/ 640990 h 1036765"/>
              <a:gd name="connsiteX27" fmla="*/ 11552218 w 12205236"/>
              <a:gd name="connsiteY27" fmla="*/ 643047 h 1036765"/>
              <a:gd name="connsiteX28" fmla="*/ 11546797 w 12205236"/>
              <a:gd name="connsiteY28" fmla="*/ 630708 h 1036765"/>
              <a:gd name="connsiteX29" fmla="*/ 11548105 w 12205236"/>
              <a:gd name="connsiteY29" fmla="*/ 604535 h 1036765"/>
              <a:gd name="connsiteX30" fmla="*/ 11563248 w 12205236"/>
              <a:gd name="connsiteY30" fmla="*/ 482269 h 1036765"/>
              <a:gd name="connsiteX31" fmla="*/ 11562874 w 12205236"/>
              <a:gd name="connsiteY31" fmla="*/ 474230 h 1036765"/>
              <a:gd name="connsiteX32" fmla="*/ 11559135 w 12205236"/>
              <a:gd name="connsiteY32" fmla="*/ 473903 h 1036765"/>
              <a:gd name="connsiteX33" fmla="*/ 11566614 w 12205236"/>
              <a:gd name="connsiteY33" fmla="*/ 432915 h 1036765"/>
              <a:gd name="connsiteX34" fmla="*/ 11534832 w 12205236"/>
              <a:gd name="connsiteY34" fmla="*/ 477783 h 1036765"/>
              <a:gd name="connsiteX35" fmla="*/ 11566614 w 12205236"/>
              <a:gd name="connsiteY35" fmla="*/ 432915 h 1036765"/>
              <a:gd name="connsiteX36" fmla="*/ 11397236 w 12205236"/>
              <a:gd name="connsiteY36" fmla="*/ 427493 h 1036765"/>
              <a:gd name="connsiteX37" fmla="*/ 11415558 w 12205236"/>
              <a:gd name="connsiteY37" fmla="*/ 452544 h 1036765"/>
              <a:gd name="connsiteX38" fmla="*/ 11502676 w 12205236"/>
              <a:gd name="connsiteY38" fmla="*/ 486756 h 1036765"/>
              <a:gd name="connsiteX39" fmla="*/ 11513333 w 12205236"/>
              <a:gd name="connsiteY39" fmla="*/ 482269 h 1036765"/>
              <a:gd name="connsiteX40" fmla="*/ 11520063 w 12205236"/>
              <a:gd name="connsiteY40" fmla="*/ 459835 h 1036765"/>
              <a:gd name="connsiteX41" fmla="*/ 11397236 w 12205236"/>
              <a:gd name="connsiteY41" fmla="*/ 427493 h 1036765"/>
              <a:gd name="connsiteX42" fmla="*/ 10946687 w 12205236"/>
              <a:gd name="connsiteY42" fmla="*/ 423941 h 1036765"/>
              <a:gd name="connsiteX43" fmla="*/ 10942386 w 12205236"/>
              <a:gd name="connsiteY43" fmla="*/ 428241 h 1036765"/>
              <a:gd name="connsiteX44" fmla="*/ 10897893 w 12205236"/>
              <a:gd name="connsiteY44" fmla="*/ 500778 h 1036765"/>
              <a:gd name="connsiteX45" fmla="*/ 10888732 w 12205236"/>
              <a:gd name="connsiteY45" fmla="*/ 530876 h 1036765"/>
              <a:gd name="connsiteX46" fmla="*/ 10876394 w 12205236"/>
              <a:gd name="connsiteY46" fmla="*/ 565275 h 1036765"/>
              <a:gd name="connsiteX47" fmla="*/ 10840686 w 12205236"/>
              <a:gd name="connsiteY47" fmla="*/ 659311 h 1036765"/>
              <a:gd name="connsiteX48" fmla="*/ 10840312 w 12205236"/>
              <a:gd name="connsiteY48" fmla="*/ 679689 h 1036765"/>
              <a:gd name="connsiteX49" fmla="*/ 10848164 w 12205236"/>
              <a:gd name="connsiteY49" fmla="*/ 687167 h 1036765"/>
              <a:gd name="connsiteX50" fmla="*/ 10866859 w 12205236"/>
              <a:gd name="connsiteY50" fmla="*/ 686606 h 1036765"/>
              <a:gd name="connsiteX51" fmla="*/ 11009689 w 12205236"/>
              <a:gd name="connsiteY51" fmla="*/ 686606 h 1036765"/>
              <a:gd name="connsiteX52" fmla="*/ 11048948 w 12205236"/>
              <a:gd name="connsiteY52" fmla="*/ 686980 h 1036765"/>
              <a:gd name="connsiteX53" fmla="*/ 11054931 w 12205236"/>
              <a:gd name="connsiteY53" fmla="*/ 681559 h 1036765"/>
              <a:gd name="connsiteX54" fmla="*/ 10998846 w 12205236"/>
              <a:gd name="connsiteY54" fmla="*/ 577240 h 1036765"/>
              <a:gd name="connsiteX55" fmla="*/ 10985572 w 12205236"/>
              <a:gd name="connsiteY55" fmla="*/ 545459 h 1036765"/>
              <a:gd name="connsiteX56" fmla="*/ 10981272 w 12205236"/>
              <a:gd name="connsiteY56" fmla="*/ 514051 h 1036765"/>
              <a:gd name="connsiteX57" fmla="*/ 10950238 w 12205236"/>
              <a:gd name="connsiteY57" fmla="*/ 428989 h 1036765"/>
              <a:gd name="connsiteX58" fmla="*/ 10946687 w 12205236"/>
              <a:gd name="connsiteY58" fmla="*/ 423941 h 1036765"/>
              <a:gd name="connsiteX59" fmla="*/ 11552779 w 12205236"/>
              <a:gd name="connsiteY59" fmla="*/ 389729 h 1036765"/>
              <a:gd name="connsiteX60" fmla="*/ 11548853 w 12205236"/>
              <a:gd name="connsiteY60" fmla="*/ 393468 h 1036765"/>
              <a:gd name="connsiteX61" fmla="*/ 11541375 w 12205236"/>
              <a:gd name="connsiteY61" fmla="*/ 436654 h 1036765"/>
              <a:gd name="connsiteX62" fmla="*/ 11544180 w 12205236"/>
              <a:gd name="connsiteY62" fmla="*/ 440579 h 1036765"/>
              <a:gd name="connsiteX63" fmla="*/ 11569604 w 12205236"/>
              <a:gd name="connsiteY63" fmla="*/ 410854 h 1036765"/>
              <a:gd name="connsiteX64" fmla="*/ 11552779 w 12205236"/>
              <a:gd name="connsiteY64" fmla="*/ 389729 h 1036765"/>
              <a:gd name="connsiteX65" fmla="*/ 10553296 w 12205236"/>
              <a:gd name="connsiteY65" fmla="*/ 389238 h 1036765"/>
              <a:gd name="connsiteX66" fmla="*/ 10546613 w 12205236"/>
              <a:gd name="connsiteY66" fmla="*/ 392159 h 1036765"/>
              <a:gd name="connsiteX67" fmla="*/ 10495015 w 12205236"/>
              <a:gd name="connsiteY67" fmla="*/ 432540 h 1036765"/>
              <a:gd name="connsiteX68" fmla="*/ 10419487 w 12205236"/>
              <a:gd name="connsiteY68" fmla="*/ 513677 h 1036765"/>
              <a:gd name="connsiteX69" fmla="*/ 10408831 w 12205236"/>
              <a:gd name="connsiteY69" fmla="*/ 548824 h 1036765"/>
              <a:gd name="connsiteX70" fmla="*/ 10406027 w 12205236"/>
              <a:gd name="connsiteY70" fmla="*/ 564341 h 1036765"/>
              <a:gd name="connsiteX71" fmla="*/ 10395183 w 12205236"/>
              <a:gd name="connsiteY71" fmla="*/ 656881 h 1036765"/>
              <a:gd name="connsiteX72" fmla="*/ 10400605 w 12205236"/>
              <a:gd name="connsiteY72" fmla="*/ 701375 h 1036765"/>
              <a:gd name="connsiteX73" fmla="*/ 10411448 w 12205236"/>
              <a:gd name="connsiteY73" fmla="*/ 710910 h 1036765"/>
              <a:gd name="connsiteX74" fmla="*/ 10487911 w 12205236"/>
              <a:gd name="connsiteY74" fmla="*/ 705488 h 1036765"/>
              <a:gd name="connsiteX75" fmla="*/ 10681778 w 12205236"/>
              <a:gd name="connsiteY75" fmla="*/ 693336 h 1036765"/>
              <a:gd name="connsiteX76" fmla="*/ 10697669 w 12205236"/>
              <a:gd name="connsiteY76" fmla="*/ 681933 h 1036765"/>
              <a:gd name="connsiteX77" fmla="*/ 10679348 w 12205236"/>
              <a:gd name="connsiteY77" fmla="*/ 672585 h 1036765"/>
              <a:gd name="connsiteX78" fmla="*/ 10589238 w 12205236"/>
              <a:gd name="connsiteY78" fmla="*/ 551067 h 1036765"/>
              <a:gd name="connsiteX79" fmla="*/ 10563812 w 12205236"/>
              <a:gd name="connsiteY79" fmla="*/ 480213 h 1036765"/>
              <a:gd name="connsiteX80" fmla="*/ 10556895 w 12205236"/>
              <a:gd name="connsiteY80" fmla="*/ 395711 h 1036765"/>
              <a:gd name="connsiteX81" fmla="*/ 10553296 w 12205236"/>
              <a:gd name="connsiteY81" fmla="*/ 389238 h 1036765"/>
              <a:gd name="connsiteX82" fmla="*/ 10641210 w 12205236"/>
              <a:gd name="connsiteY82" fmla="*/ 347478 h 1036765"/>
              <a:gd name="connsiteX83" fmla="*/ 10632984 w 12205236"/>
              <a:gd name="connsiteY83" fmla="*/ 351404 h 1036765"/>
              <a:gd name="connsiteX84" fmla="*/ 10627562 w 12205236"/>
              <a:gd name="connsiteY84" fmla="*/ 370847 h 1036765"/>
              <a:gd name="connsiteX85" fmla="*/ 10624197 w 12205236"/>
              <a:gd name="connsiteY85" fmla="*/ 384494 h 1036765"/>
              <a:gd name="connsiteX86" fmla="*/ 10619897 w 12205236"/>
              <a:gd name="connsiteY86" fmla="*/ 408237 h 1036765"/>
              <a:gd name="connsiteX87" fmla="*/ 10618402 w 12205236"/>
              <a:gd name="connsiteY87" fmla="*/ 416276 h 1036765"/>
              <a:gd name="connsiteX88" fmla="*/ 10614850 w 12205236"/>
              <a:gd name="connsiteY88" fmla="*/ 491617 h 1036765"/>
              <a:gd name="connsiteX89" fmla="*/ 10628684 w 12205236"/>
              <a:gd name="connsiteY89" fmla="*/ 528446 h 1036765"/>
              <a:gd name="connsiteX90" fmla="*/ 10636349 w 12205236"/>
              <a:gd name="connsiteY90" fmla="*/ 543215 h 1036765"/>
              <a:gd name="connsiteX91" fmla="*/ 10660466 w 12205236"/>
              <a:gd name="connsiteY91" fmla="*/ 592383 h 1036765"/>
              <a:gd name="connsiteX92" fmla="*/ 10713372 w 12205236"/>
              <a:gd name="connsiteY92" fmla="*/ 648842 h 1036765"/>
              <a:gd name="connsiteX93" fmla="*/ 10729824 w 12205236"/>
              <a:gd name="connsiteY93" fmla="*/ 672024 h 1036765"/>
              <a:gd name="connsiteX94" fmla="*/ 10734685 w 12205236"/>
              <a:gd name="connsiteY94" fmla="*/ 678567 h 1036765"/>
              <a:gd name="connsiteX95" fmla="*/ 10779366 w 12205236"/>
              <a:gd name="connsiteY95" fmla="*/ 690719 h 1036765"/>
              <a:gd name="connsiteX96" fmla="*/ 10807409 w 12205236"/>
              <a:gd name="connsiteY96" fmla="*/ 669781 h 1036765"/>
              <a:gd name="connsiteX97" fmla="*/ 10813204 w 12205236"/>
              <a:gd name="connsiteY97" fmla="*/ 655012 h 1036765"/>
              <a:gd name="connsiteX98" fmla="*/ 10833956 w 12205236"/>
              <a:gd name="connsiteY98" fmla="*/ 531811 h 1036765"/>
              <a:gd name="connsiteX99" fmla="*/ 10842742 w 12205236"/>
              <a:gd name="connsiteY99" fmla="*/ 502086 h 1036765"/>
              <a:gd name="connsiteX100" fmla="*/ 10859754 w 12205236"/>
              <a:gd name="connsiteY100" fmla="*/ 474604 h 1036765"/>
              <a:gd name="connsiteX101" fmla="*/ 10892658 w 12205236"/>
              <a:gd name="connsiteY101" fmla="*/ 368790 h 1036765"/>
              <a:gd name="connsiteX102" fmla="*/ 10885180 w 12205236"/>
              <a:gd name="connsiteY102" fmla="*/ 362621 h 1036765"/>
              <a:gd name="connsiteX103" fmla="*/ 10836199 w 12205236"/>
              <a:gd name="connsiteY103" fmla="*/ 374025 h 1036765"/>
              <a:gd name="connsiteX104" fmla="*/ 10791518 w 12205236"/>
              <a:gd name="connsiteY104" fmla="*/ 379634 h 1036765"/>
              <a:gd name="connsiteX105" fmla="*/ 10745154 w 12205236"/>
              <a:gd name="connsiteY105" fmla="*/ 377016 h 1036765"/>
              <a:gd name="connsiteX106" fmla="*/ 10727020 w 12205236"/>
              <a:gd name="connsiteY106" fmla="*/ 374586 h 1036765"/>
              <a:gd name="connsiteX107" fmla="*/ 10711503 w 12205236"/>
              <a:gd name="connsiteY107" fmla="*/ 371408 h 1036765"/>
              <a:gd name="connsiteX108" fmla="*/ 10693369 w 12205236"/>
              <a:gd name="connsiteY108" fmla="*/ 367108 h 1036765"/>
              <a:gd name="connsiteX109" fmla="*/ 10653735 w 12205236"/>
              <a:gd name="connsiteY109" fmla="*/ 352713 h 1036765"/>
              <a:gd name="connsiteX110" fmla="*/ 10641210 w 12205236"/>
              <a:gd name="connsiteY110" fmla="*/ 347478 h 1036765"/>
              <a:gd name="connsiteX111" fmla="*/ 10369758 w 12205236"/>
              <a:gd name="connsiteY111" fmla="*/ 338879 h 1036765"/>
              <a:gd name="connsiteX112" fmla="*/ 10362654 w 12205236"/>
              <a:gd name="connsiteY112" fmla="*/ 357948 h 1036765"/>
              <a:gd name="connsiteX113" fmla="*/ 10364898 w 12205236"/>
              <a:gd name="connsiteY113" fmla="*/ 358695 h 1036765"/>
              <a:gd name="connsiteX114" fmla="*/ 10369758 w 12205236"/>
              <a:gd name="connsiteY114" fmla="*/ 338879 h 1036765"/>
              <a:gd name="connsiteX115" fmla="*/ 11346424 w 12205236"/>
              <a:gd name="connsiteY115" fmla="*/ 288619 h 1036765"/>
              <a:gd name="connsiteX116" fmla="*/ 11350474 w 12205236"/>
              <a:gd name="connsiteY116" fmla="*/ 306943 h 1036765"/>
              <a:gd name="connsiteX117" fmla="*/ 11351060 w 12205236"/>
              <a:gd name="connsiteY117" fmla="*/ 322053 h 1036765"/>
              <a:gd name="connsiteX118" fmla="*/ 11346424 w 12205236"/>
              <a:gd name="connsiteY118" fmla="*/ 288619 h 1036765"/>
              <a:gd name="connsiteX119" fmla="*/ 11349751 w 12205236"/>
              <a:gd name="connsiteY119" fmla="*/ 159406 h 1036765"/>
              <a:gd name="connsiteX120" fmla="*/ 11338160 w 12205236"/>
              <a:gd name="connsiteY120" fmla="*/ 178288 h 1036765"/>
              <a:gd name="connsiteX121" fmla="*/ 11336104 w 12205236"/>
              <a:gd name="connsiteY121" fmla="*/ 214183 h 1036765"/>
              <a:gd name="connsiteX122" fmla="*/ 11346424 w 12205236"/>
              <a:gd name="connsiteY122" fmla="*/ 288619 h 1036765"/>
              <a:gd name="connsiteX123" fmla="*/ 11329934 w 12205236"/>
              <a:gd name="connsiteY123" fmla="*/ 213996 h 1036765"/>
              <a:gd name="connsiteX124" fmla="*/ 11331617 w 12205236"/>
              <a:gd name="connsiteY124" fmla="*/ 176232 h 1036765"/>
              <a:gd name="connsiteX125" fmla="*/ 11330682 w 12205236"/>
              <a:gd name="connsiteY125" fmla="*/ 166697 h 1036765"/>
              <a:gd name="connsiteX126" fmla="*/ 11320587 w 12205236"/>
              <a:gd name="connsiteY126" fmla="*/ 169315 h 1036765"/>
              <a:gd name="connsiteX127" fmla="*/ 11315166 w 12205236"/>
              <a:gd name="connsiteY127" fmla="*/ 172680 h 1036765"/>
              <a:gd name="connsiteX128" fmla="*/ 11277776 w 12205236"/>
              <a:gd name="connsiteY128" fmla="*/ 204461 h 1036765"/>
              <a:gd name="connsiteX129" fmla="*/ 11265436 w 12205236"/>
              <a:gd name="connsiteY129" fmla="*/ 217174 h 1036765"/>
              <a:gd name="connsiteX130" fmla="*/ 11199630 w 12205236"/>
              <a:gd name="connsiteY130" fmla="*/ 287467 h 1036765"/>
              <a:gd name="connsiteX131" fmla="*/ 11051004 w 12205236"/>
              <a:gd name="connsiteY131" fmla="*/ 311958 h 1036765"/>
              <a:gd name="connsiteX132" fmla="*/ 11045770 w 12205236"/>
              <a:gd name="connsiteY132" fmla="*/ 310088 h 1036765"/>
              <a:gd name="connsiteX133" fmla="*/ 11027636 w 12205236"/>
              <a:gd name="connsiteY133" fmla="*/ 345983 h 1036765"/>
              <a:gd name="connsiteX134" fmla="*/ 11014175 w 12205236"/>
              <a:gd name="connsiteY134" fmla="*/ 376643 h 1036765"/>
              <a:gd name="connsiteX135" fmla="*/ 11019036 w 12205236"/>
              <a:gd name="connsiteY135" fmla="*/ 430484 h 1036765"/>
              <a:gd name="connsiteX136" fmla="*/ 11019036 w 12205236"/>
              <a:gd name="connsiteY136" fmla="*/ 430671 h 1036765"/>
              <a:gd name="connsiteX137" fmla="*/ 11019784 w 12205236"/>
              <a:gd name="connsiteY137" fmla="*/ 435158 h 1036765"/>
              <a:gd name="connsiteX138" fmla="*/ 11028197 w 12205236"/>
              <a:gd name="connsiteY138" fmla="*/ 513490 h 1036765"/>
              <a:gd name="connsiteX139" fmla="*/ 11049322 w 12205236"/>
              <a:gd name="connsiteY139" fmla="*/ 556676 h 1036765"/>
              <a:gd name="connsiteX140" fmla="*/ 11049883 w 12205236"/>
              <a:gd name="connsiteY140" fmla="*/ 566023 h 1036765"/>
              <a:gd name="connsiteX141" fmla="*/ 11085590 w 12205236"/>
              <a:gd name="connsiteY141" fmla="*/ 679128 h 1036765"/>
              <a:gd name="connsiteX142" fmla="*/ 11104472 w 12205236"/>
              <a:gd name="connsiteY142" fmla="*/ 689971 h 1036765"/>
              <a:gd name="connsiteX143" fmla="*/ 11317035 w 12205236"/>
              <a:gd name="connsiteY143" fmla="*/ 699880 h 1036765"/>
              <a:gd name="connsiteX144" fmla="*/ 11460986 w 12205236"/>
              <a:gd name="connsiteY144" fmla="*/ 711097 h 1036765"/>
              <a:gd name="connsiteX145" fmla="*/ 11472764 w 12205236"/>
              <a:gd name="connsiteY145" fmla="*/ 703993 h 1036765"/>
              <a:gd name="connsiteX146" fmla="*/ 11480056 w 12205236"/>
              <a:gd name="connsiteY146" fmla="*/ 653703 h 1036765"/>
              <a:gd name="connsiteX147" fmla="*/ 11491272 w 12205236"/>
              <a:gd name="connsiteY147" fmla="*/ 594066 h 1036765"/>
              <a:gd name="connsiteX148" fmla="*/ 11500620 w 12205236"/>
              <a:gd name="connsiteY148" fmla="*/ 565649 h 1036765"/>
              <a:gd name="connsiteX149" fmla="*/ 11508659 w 12205236"/>
              <a:gd name="connsiteY149" fmla="*/ 503582 h 1036765"/>
              <a:gd name="connsiteX150" fmla="*/ 11499124 w 12205236"/>
              <a:gd name="connsiteY150" fmla="*/ 492925 h 1036765"/>
              <a:gd name="connsiteX151" fmla="*/ 11412193 w 12205236"/>
              <a:gd name="connsiteY151" fmla="*/ 457405 h 1036765"/>
              <a:gd name="connsiteX152" fmla="*/ 11392189 w 12205236"/>
              <a:gd name="connsiteY152" fmla="*/ 434036 h 1036765"/>
              <a:gd name="connsiteX153" fmla="*/ 11392002 w 12205236"/>
              <a:gd name="connsiteY153" fmla="*/ 434223 h 1036765"/>
              <a:gd name="connsiteX154" fmla="*/ 11380785 w 12205236"/>
              <a:gd name="connsiteY154" fmla="*/ 413845 h 1036765"/>
              <a:gd name="connsiteX155" fmla="*/ 11366950 w 12205236"/>
              <a:gd name="connsiteY155" fmla="*/ 381503 h 1036765"/>
              <a:gd name="connsiteX156" fmla="*/ 11350474 w 12205236"/>
              <a:gd name="connsiteY156" fmla="*/ 306943 h 1036765"/>
              <a:gd name="connsiteX157" fmla="*/ 11346947 w 12205236"/>
              <a:gd name="connsiteY157" fmla="*/ 216052 h 1036765"/>
              <a:gd name="connsiteX158" fmla="*/ 11352369 w 12205236"/>
              <a:gd name="connsiteY158" fmla="*/ 178475 h 1036765"/>
              <a:gd name="connsiteX159" fmla="*/ 11354986 w 12205236"/>
              <a:gd name="connsiteY159" fmla="*/ 164828 h 1036765"/>
              <a:gd name="connsiteX160" fmla="*/ 11349751 w 12205236"/>
              <a:gd name="connsiteY160" fmla="*/ 159406 h 1036765"/>
              <a:gd name="connsiteX161" fmla="*/ 10931520 w 12205236"/>
              <a:gd name="connsiteY161" fmla="*/ 265 h 1036765"/>
              <a:gd name="connsiteX162" fmla="*/ 10940144 w 12205236"/>
              <a:gd name="connsiteY162" fmla="*/ 2929 h 1036765"/>
              <a:gd name="connsiteX163" fmla="*/ 10943321 w 12205236"/>
              <a:gd name="connsiteY163" fmla="*/ 6668 h 1036765"/>
              <a:gd name="connsiteX164" fmla="*/ 10943695 w 12205236"/>
              <a:gd name="connsiteY164" fmla="*/ 30224 h 1036765"/>
              <a:gd name="connsiteX165" fmla="*/ 10937526 w 12205236"/>
              <a:gd name="connsiteY165" fmla="*/ 48731 h 1036765"/>
              <a:gd name="connsiteX166" fmla="*/ 10936218 w 12205236"/>
              <a:gd name="connsiteY166" fmla="*/ 54901 h 1036765"/>
              <a:gd name="connsiteX167" fmla="*/ 10930983 w 12205236"/>
              <a:gd name="connsiteY167" fmla="*/ 47797 h 1036765"/>
              <a:gd name="connsiteX168" fmla="*/ 10930422 w 12205236"/>
              <a:gd name="connsiteY168" fmla="*/ 68175 h 1036765"/>
              <a:gd name="connsiteX169" fmla="*/ 10937713 w 12205236"/>
              <a:gd name="connsiteY169" fmla="*/ 79765 h 1036765"/>
              <a:gd name="connsiteX170" fmla="*/ 10973794 w 12205236"/>
              <a:gd name="connsiteY170" fmla="*/ 105751 h 1036765"/>
              <a:gd name="connsiteX171" fmla="*/ 10977346 w 12205236"/>
              <a:gd name="connsiteY171" fmla="*/ 109864 h 1036765"/>
              <a:gd name="connsiteX172" fmla="*/ 11013802 w 12205236"/>
              <a:gd name="connsiteY172" fmla="*/ 137159 h 1036765"/>
              <a:gd name="connsiteX173" fmla="*/ 11039975 w 12205236"/>
              <a:gd name="connsiteY173" fmla="*/ 163145 h 1036765"/>
              <a:gd name="connsiteX174" fmla="*/ 11087834 w 12205236"/>
              <a:gd name="connsiteY174" fmla="*/ 197731 h 1036765"/>
              <a:gd name="connsiteX175" fmla="*/ 11181870 w 12205236"/>
              <a:gd name="connsiteY175" fmla="*/ 189131 h 1036765"/>
              <a:gd name="connsiteX176" fmla="*/ 11210660 w 12205236"/>
              <a:gd name="connsiteY176" fmla="*/ 156041 h 1036765"/>
              <a:gd name="connsiteX177" fmla="*/ 11217204 w 12205236"/>
              <a:gd name="connsiteY177" fmla="*/ 145011 h 1036765"/>
              <a:gd name="connsiteX178" fmla="*/ 11235712 w 12205236"/>
              <a:gd name="connsiteY178" fmla="*/ 107621 h 1036765"/>
              <a:gd name="connsiteX179" fmla="*/ 11240946 w 12205236"/>
              <a:gd name="connsiteY179" fmla="*/ 77335 h 1036765"/>
              <a:gd name="connsiteX180" fmla="*/ 11252911 w 12205236"/>
              <a:gd name="connsiteY180" fmla="*/ 63875 h 1036765"/>
              <a:gd name="connsiteX181" fmla="*/ 11248798 w 12205236"/>
              <a:gd name="connsiteY181" fmla="*/ 58827 h 1036765"/>
              <a:gd name="connsiteX182" fmla="*/ 11254220 w 12205236"/>
              <a:gd name="connsiteY182" fmla="*/ 58453 h 1036765"/>
              <a:gd name="connsiteX183" fmla="*/ 11256650 w 12205236"/>
              <a:gd name="connsiteY183" fmla="*/ 60136 h 1036765"/>
              <a:gd name="connsiteX184" fmla="*/ 11279458 w 12205236"/>
              <a:gd name="connsiteY184" fmla="*/ 63501 h 1036765"/>
              <a:gd name="connsiteX185" fmla="*/ 11317035 w 12205236"/>
              <a:gd name="connsiteY185" fmla="*/ 66305 h 1036765"/>
              <a:gd name="connsiteX186" fmla="*/ 11329186 w 12205236"/>
              <a:gd name="connsiteY186" fmla="*/ 70605 h 1036765"/>
              <a:gd name="connsiteX187" fmla="*/ 11336665 w 12205236"/>
              <a:gd name="connsiteY187" fmla="*/ 72848 h 1036765"/>
              <a:gd name="connsiteX188" fmla="*/ 11374428 w 12205236"/>
              <a:gd name="connsiteY188" fmla="*/ 73222 h 1036765"/>
              <a:gd name="connsiteX189" fmla="*/ 11397236 w 12205236"/>
              <a:gd name="connsiteY189" fmla="*/ 74157 h 1036765"/>
              <a:gd name="connsiteX190" fmla="*/ 11411632 w 12205236"/>
              <a:gd name="connsiteY190" fmla="*/ 80887 h 1036765"/>
              <a:gd name="connsiteX191" fmla="*/ 11431822 w 12205236"/>
              <a:gd name="connsiteY191" fmla="*/ 116595 h 1036765"/>
              <a:gd name="connsiteX192" fmla="*/ 11428457 w 12205236"/>
              <a:gd name="connsiteY192" fmla="*/ 136037 h 1036765"/>
              <a:gd name="connsiteX193" fmla="*/ 11425092 w 12205236"/>
              <a:gd name="connsiteY193" fmla="*/ 135103 h 1036765"/>
              <a:gd name="connsiteX194" fmla="*/ 11421353 w 12205236"/>
              <a:gd name="connsiteY194" fmla="*/ 139029 h 1036765"/>
              <a:gd name="connsiteX195" fmla="*/ 11401350 w 12205236"/>
              <a:gd name="connsiteY195" fmla="*/ 152489 h 1036765"/>
              <a:gd name="connsiteX196" fmla="*/ 11380224 w 12205236"/>
              <a:gd name="connsiteY196" fmla="*/ 155293 h 1036765"/>
              <a:gd name="connsiteX197" fmla="*/ 11358912 w 12205236"/>
              <a:gd name="connsiteY197" fmla="*/ 174549 h 1036765"/>
              <a:gd name="connsiteX198" fmla="*/ 11358164 w 12205236"/>
              <a:gd name="connsiteY198" fmla="*/ 181840 h 1036765"/>
              <a:gd name="connsiteX199" fmla="*/ 11352742 w 12205236"/>
              <a:gd name="connsiteY199" fmla="*/ 221100 h 1036765"/>
              <a:gd name="connsiteX200" fmla="*/ 11351995 w 12205236"/>
              <a:gd name="connsiteY200" fmla="*/ 256620 h 1036765"/>
              <a:gd name="connsiteX201" fmla="*/ 11363399 w 12205236"/>
              <a:gd name="connsiteY201" fmla="*/ 347104 h 1036765"/>
              <a:gd name="connsiteX202" fmla="*/ 11399854 w 12205236"/>
              <a:gd name="connsiteY202" fmla="*/ 420389 h 1036765"/>
              <a:gd name="connsiteX203" fmla="*/ 11514454 w 12205236"/>
              <a:gd name="connsiteY203" fmla="*/ 454975 h 1036765"/>
              <a:gd name="connsiteX204" fmla="*/ 11525298 w 12205236"/>
              <a:gd name="connsiteY204" fmla="*/ 443758 h 1036765"/>
              <a:gd name="connsiteX205" fmla="*/ 11537449 w 12205236"/>
              <a:gd name="connsiteY205" fmla="*/ 387299 h 1036765"/>
              <a:gd name="connsiteX206" fmla="*/ 11538010 w 12205236"/>
              <a:gd name="connsiteY206" fmla="*/ 373464 h 1036765"/>
              <a:gd name="connsiteX207" fmla="*/ 11532402 w 12205236"/>
              <a:gd name="connsiteY207" fmla="*/ 322614 h 1036765"/>
              <a:gd name="connsiteX208" fmla="*/ 11533150 w 12205236"/>
              <a:gd name="connsiteY208" fmla="*/ 320184 h 1036765"/>
              <a:gd name="connsiteX209" fmla="*/ 11534271 w 12205236"/>
              <a:gd name="connsiteY209" fmla="*/ 314949 h 1036765"/>
              <a:gd name="connsiteX210" fmla="*/ 11551844 w 12205236"/>
              <a:gd name="connsiteY210" fmla="*/ 281298 h 1036765"/>
              <a:gd name="connsiteX211" fmla="*/ 11568109 w 12205236"/>
              <a:gd name="connsiteY211" fmla="*/ 272137 h 1036765"/>
              <a:gd name="connsiteX212" fmla="*/ 11574465 w 12205236"/>
              <a:gd name="connsiteY212" fmla="*/ 255873 h 1036765"/>
              <a:gd name="connsiteX213" fmla="*/ 11576709 w 12205236"/>
              <a:gd name="connsiteY213" fmla="*/ 255312 h 1036765"/>
              <a:gd name="connsiteX214" fmla="*/ 11578765 w 12205236"/>
              <a:gd name="connsiteY214" fmla="*/ 239608 h 1036765"/>
              <a:gd name="connsiteX215" fmla="*/ 11575587 w 12205236"/>
              <a:gd name="connsiteY215" fmla="*/ 231756 h 1036765"/>
              <a:gd name="connsiteX216" fmla="*/ 11567735 w 12205236"/>
              <a:gd name="connsiteY216" fmla="*/ 236430 h 1036765"/>
              <a:gd name="connsiteX217" fmla="*/ 11562688 w 12205236"/>
              <a:gd name="connsiteY217" fmla="*/ 238486 h 1036765"/>
              <a:gd name="connsiteX218" fmla="*/ 11563248 w 12205236"/>
              <a:gd name="connsiteY218" fmla="*/ 208948 h 1036765"/>
              <a:gd name="connsiteX219" fmla="*/ 11576522 w 12205236"/>
              <a:gd name="connsiteY219" fmla="*/ 198666 h 1036765"/>
              <a:gd name="connsiteX220" fmla="*/ 11578952 w 12205236"/>
              <a:gd name="connsiteY220" fmla="*/ 186140 h 1036765"/>
              <a:gd name="connsiteX221" fmla="*/ 11571100 w 12205236"/>
              <a:gd name="connsiteY221" fmla="*/ 171184 h 1036765"/>
              <a:gd name="connsiteX222" fmla="*/ 11574465 w 12205236"/>
              <a:gd name="connsiteY222" fmla="*/ 153050 h 1036765"/>
              <a:gd name="connsiteX223" fmla="*/ 11578578 w 12205236"/>
              <a:gd name="connsiteY223" fmla="*/ 129868 h 1036765"/>
              <a:gd name="connsiteX224" fmla="*/ 11575400 w 12205236"/>
              <a:gd name="connsiteY224" fmla="*/ 124073 h 1036765"/>
              <a:gd name="connsiteX225" fmla="*/ 11572409 w 12205236"/>
              <a:gd name="connsiteY225" fmla="*/ 124073 h 1036765"/>
              <a:gd name="connsiteX226" fmla="*/ 11572409 w 12205236"/>
              <a:gd name="connsiteY226" fmla="*/ 122390 h 1036765"/>
              <a:gd name="connsiteX227" fmla="*/ 11582878 w 12205236"/>
              <a:gd name="connsiteY227" fmla="*/ 105004 h 1036765"/>
              <a:gd name="connsiteX228" fmla="*/ 11595591 w 12205236"/>
              <a:gd name="connsiteY228" fmla="*/ 97339 h 1036765"/>
              <a:gd name="connsiteX229" fmla="*/ 11666258 w 12205236"/>
              <a:gd name="connsiteY229" fmla="*/ 134916 h 1036765"/>
              <a:gd name="connsiteX230" fmla="*/ 11667754 w 12205236"/>
              <a:gd name="connsiteY230" fmla="*/ 137159 h 1036765"/>
              <a:gd name="connsiteX231" fmla="*/ 11668875 w 12205236"/>
              <a:gd name="connsiteY231" fmla="*/ 163893 h 1036765"/>
              <a:gd name="connsiteX232" fmla="*/ 11675231 w 12205236"/>
              <a:gd name="connsiteY232" fmla="*/ 182588 h 1036765"/>
              <a:gd name="connsiteX233" fmla="*/ 11694861 w 12205236"/>
              <a:gd name="connsiteY233" fmla="*/ 195114 h 1036765"/>
              <a:gd name="connsiteX234" fmla="*/ 11716174 w 12205236"/>
              <a:gd name="connsiteY234" fmla="*/ 226334 h 1036765"/>
              <a:gd name="connsiteX235" fmla="*/ 11733747 w 12205236"/>
              <a:gd name="connsiteY235" fmla="*/ 283167 h 1036765"/>
              <a:gd name="connsiteX236" fmla="*/ 11737673 w 12205236"/>
              <a:gd name="connsiteY236" fmla="*/ 337383 h 1036765"/>
              <a:gd name="connsiteX237" fmla="*/ 11735804 w 12205236"/>
              <a:gd name="connsiteY237" fmla="*/ 409172 h 1036765"/>
              <a:gd name="connsiteX238" fmla="*/ 11742534 w 12205236"/>
              <a:gd name="connsiteY238" fmla="*/ 502273 h 1036765"/>
              <a:gd name="connsiteX239" fmla="*/ 11749451 w 12205236"/>
              <a:gd name="connsiteY239" fmla="*/ 573875 h 1036765"/>
              <a:gd name="connsiteX240" fmla="*/ 11743094 w 12205236"/>
              <a:gd name="connsiteY240" fmla="*/ 614069 h 1036765"/>
              <a:gd name="connsiteX241" fmla="*/ 11740477 w 12205236"/>
              <a:gd name="connsiteY241" fmla="*/ 624539 h 1036765"/>
              <a:gd name="connsiteX242" fmla="*/ 11732625 w 12205236"/>
              <a:gd name="connsiteY242" fmla="*/ 663798 h 1036765"/>
              <a:gd name="connsiteX243" fmla="*/ 11729634 w 12205236"/>
              <a:gd name="connsiteY243" fmla="*/ 674080 h 1036765"/>
              <a:gd name="connsiteX244" fmla="*/ 11712248 w 12205236"/>
              <a:gd name="connsiteY244" fmla="*/ 697823 h 1036765"/>
              <a:gd name="connsiteX245" fmla="*/ 11700283 w 12205236"/>
              <a:gd name="connsiteY245" fmla="*/ 726240 h 1036765"/>
              <a:gd name="connsiteX246" fmla="*/ 11704957 w 12205236"/>
              <a:gd name="connsiteY246" fmla="*/ 730353 h 1036765"/>
              <a:gd name="connsiteX247" fmla="*/ 11717330 w 12205236"/>
              <a:gd name="connsiteY247" fmla="*/ 732929 h 1036765"/>
              <a:gd name="connsiteX248" fmla="*/ 12192000 w 12205236"/>
              <a:gd name="connsiteY248" fmla="*/ 732929 h 1036765"/>
              <a:gd name="connsiteX249" fmla="*/ 12192000 w 12205236"/>
              <a:gd name="connsiteY249" fmla="*/ 825550 h 1036765"/>
              <a:gd name="connsiteX250" fmla="*/ 12205236 w 12205236"/>
              <a:gd name="connsiteY250" fmla="*/ 832802 h 1036765"/>
              <a:gd name="connsiteX251" fmla="*/ 12204487 w 12205236"/>
              <a:gd name="connsiteY251" fmla="*/ 1036765 h 1036765"/>
              <a:gd name="connsiteX252" fmla="*/ 0 w 12205236"/>
              <a:gd name="connsiteY252" fmla="*/ 908775 h 1036765"/>
              <a:gd name="connsiteX253" fmla="*/ 0 w 12205236"/>
              <a:gd name="connsiteY253" fmla="*/ 732929 h 1036765"/>
              <a:gd name="connsiteX254" fmla="*/ 10184483 w 12205236"/>
              <a:gd name="connsiteY254" fmla="*/ 732929 h 1036765"/>
              <a:gd name="connsiteX255" fmla="*/ 10336481 w 12205236"/>
              <a:gd name="connsiteY255" fmla="*/ 714462 h 1036765"/>
              <a:gd name="connsiteX256" fmla="*/ 10349568 w 12205236"/>
              <a:gd name="connsiteY256" fmla="*/ 713901 h 1036765"/>
              <a:gd name="connsiteX257" fmla="*/ 10356111 w 12205236"/>
              <a:gd name="connsiteY257" fmla="*/ 709414 h 1036765"/>
              <a:gd name="connsiteX258" fmla="*/ 10354615 w 12205236"/>
              <a:gd name="connsiteY258" fmla="*/ 679128 h 1036765"/>
              <a:gd name="connsiteX259" fmla="*/ 10358167 w 12205236"/>
              <a:gd name="connsiteY259" fmla="*/ 520594 h 1036765"/>
              <a:gd name="connsiteX260" fmla="*/ 10372188 w 12205236"/>
              <a:gd name="connsiteY260" fmla="*/ 482269 h 1036765"/>
              <a:gd name="connsiteX261" fmla="*/ 10396679 w 12205236"/>
              <a:gd name="connsiteY261" fmla="*/ 451984 h 1036765"/>
              <a:gd name="connsiteX262" fmla="*/ 10447903 w 12205236"/>
              <a:gd name="connsiteY262" fmla="*/ 334765 h 1036765"/>
              <a:gd name="connsiteX263" fmla="*/ 10448464 w 12205236"/>
              <a:gd name="connsiteY263" fmla="*/ 261107 h 1036765"/>
              <a:gd name="connsiteX264" fmla="*/ 10446408 w 12205236"/>
              <a:gd name="connsiteY264" fmla="*/ 225774 h 1036765"/>
              <a:gd name="connsiteX265" fmla="*/ 10448464 w 12205236"/>
              <a:gd name="connsiteY265" fmla="*/ 215678 h 1036765"/>
              <a:gd name="connsiteX266" fmla="*/ 10453512 w 12205236"/>
              <a:gd name="connsiteY266" fmla="*/ 201096 h 1036765"/>
              <a:gd name="connsiteX267" fmla="*/ 10442856 w 12205236"/>
              <a:gd name="connsiteY267" fmla="*/ 229139 h 1036765"/>
              <a:gd name="connsiteX268" fmla="*/ 10417991 w 12205236"/>
              <a:gd name="connsiteY268" fmla="*/ 307471 h 1036765"/>
              <a:gd name="connsiteX269" fmla="*/ 10413318 w 12205236"/>
              <a:gd name="connsiteY269" fmla="*/ 312331 h 1036765"/>
              <a:gd name="connsiteX270" fmla="*/ 10410513 w 12205236"/>
              <a:gd name="connsiteY270" fmla="*/ 310649 h 1036765"/>
              <a:gd name="connsiteX271" fmla="*/ 10388266 w 12205236"/>
              <a:gd name="connsiteY271" fmla="*/ 406929 h 1036765"/>
              <a:gd name="connsiteX272" fmla="*/ 10366767 w 12205236"/>
              <a:gd name="connsiteY272" fmla="*/ 418706 h 1036765"/>
              <a:gd name="connsiteX273" fmla="*/ 10364337 w 12205236"/>
              <a:gd name="connsiteY273" fmla="*/ 417398 h 1036765"/>
              <a:gd name="connsiteX274" fmla="*/ 10363963 w 12205236"/>
              <a:gd name="connsiteY274" fmla="*/ 416650 h 1036765"/>
              <a:gd name="connsiteX275" fmla="*/ 10365458 w 12205236"/>
              <a:gd name="connsiteY275" fmla="*/ 415528 h 1036765"/>
              <a:gd name="connsiteX276" fmla="*/ 10368263 w 12205236"/>
              <a:gd name="connsiteY276" fmla="*/ 397768 h 1036765"/>
              <a:gd name="connsiteX277" fmla="*/ 10360784 w 12205236"/>
              <a:gd name="connsiteY277" fmla="*/ 413472 h 1036765"/>
              <a:gd name="connsiteX278" fmla="*/ 10362841 w 12205236"/>
              <a:gd name="connsiteY278" fmla="*/ 393468 h 1036765"/>
              <a:gd name="connsiteX279" fmla="*/ 10356298 w 12205236"/>
              <a:gd name="connsiteY279" fmla="*/ 413659 h 1036765"/>
              <a:gd name="connsiteX280" fmla="*/ 10355737 w 12205236"/>
              <a:gd name="connsiteY280" fmla="*/ 411041 h 1036765"/>
              <a:gd name="connsiteX281" fmla="*/ 10356671 w 12205236"/>
              <a:gd name="connsiteY281" fmla="*/ 393468 h 1036765"/>
              <a:gd name="connsiteX282" fmla="*/ 10355176 w 12205236"/>
              <a:gd name="connsiteY282" fmla="*/ 360004 h 1036765"/>
              <a:gd name="connsiteX283" fmla="*/ 10369010 w 12205236"/>
              <a:gd name="connsiteY283" fmla="*/ 311023 h 1036765"/>
              <a:gd name="connsiteX284" fmla="*/ 10397053 w 12205236"/>
              <a:gd name="connsiteY284" fmla="*/ 275129 h 1036765"/>
              <a:gd name="connsiteX285" fmla="*/ 10414252 w 12205236"/>
              <a:gd name="connsiteY285" fmla="*/ 237925 h 1036765"/>
              <a:gd name="connsiteX286" fmla="*/ 10429582 w 12205236"/>
              <a:gd name="connsiteY286" fmla="*/ 193244 h 1036765"/>
              <a:gd name="connsiteX287" fmla="*/ 10435751 w 12205236"/>
              <a:gd name="connsiteY287" fmla="*/ 178849 h 1036765"/>
              <a:gd name="connsiteX288" fmla="*/ 10450521 w 12205236"/>
              <a:gd name="connsiteY288" fmla="*/ 160902 h 1036765"/>
              <a:gd name="connsiteX289" fmla="*/ 10481368 w 12205236"/>
              <a:gd name="connsiteY289" fmla="*/ 133233 h 1036765"/>
              <a:gd name="connsiteX290" fmla="*/ 10489406 w 12205236"/>
              <a:gd name="connsiteY290" fmla="*/ 118277 h 1036765"/>
              <a:gd name="connsiteX291" fmla="*/ 10506232 w 12205236"/>
              <a:gd name="connsiteY291" fmla="*/ 95282 h 1036765"/>
              <a:gd name="connsiteX292" fmla="*/ 10529227 w 12205236"/>
              <a:gd name="connsiteY292" fmla="*/ 93039 h 1036765"/>
              <a:gd name="connsiteX293" fmla="*/ 10577460 w 12205236"/>
              <a:gd name="connsiteY293" fmla="*/ 80139 h 1036765"/>
              <a:gd name="connsiteX294" fmla="*/ 10582321 w 12205236"/>
              <a:gd name="connsiteY294" fmla="*/ 68361 h 1036765"/>
              <a:gd name="connsiteX295" fmla="*/ 10581947 w 12205236"/>
              <a:gd name="connsiteY295" fmla="*/ 62005 h 1036765"/>
              <a:gd name="connsiteX296" fmla="*/ 10581572 w 12205236"/>
              <a:gd name="connsiteY296" fmla="*/ 47984 h 1036765"/>
              <a:gd name="connsiteX297" fmla="*/ 10576899 w 12205236"/>
              <a:gd name="connsiteY297" fmla="*/ 34336 h 1036765"/>
              <a:gd name="connsiteX298" fmla="*/ 10572599 w 12205236"/>
              <a:gd name="connsiteY298" fmla="*/ 17137 h 1036765"/>
              <a:gd name="connsiteX299" fmla="*/ 10579329 w 12205236"/>
              <a:gd name="connsiteY299" fmla="*/ 1246 h 1036765"/>
              <a:gd name="connsiteX300" fmla="*/ 10594846 w 12205236"/>
              <a:gd name="connsiteY300" fmla="*/ 6107 h 1036765"/>
              <a:gd name="connsiteX301" fmla="*/ 10632984 w 12205236"/>
              <a:gd name="connsiteY301" fmla="*/ 23867 h 1036765"/>
              <a:gd name="connsiteX302" fmla="*/ 10701595 w 12205236"/>
              <a:gd name="connsiteY302" fmla="*/ 30971 h 1036765"/>
              <a:gd name="connsiteX303" fmla="*/ 10770392 w 12205236"/>
              <a:gd name="connsiteY303" fmla="*/ 33215 h 1036765"/>
              <a:gd name="connsiteX304" fmla="*/ 10898080 w 12205236"/>
              <a:gd name="connsiteY304" fmla="*/ 20689 h 1036765"/>
              <a:gd name="connsiteX305" fmla="*/ 10923878 w 12205236"/>
              <a:gd name="connsiteY305" fmla="*/ 5172 h 1036765"/>
              <a:gd name="connsiteX306" fmla="*/ 10931520 w 12205236"/>
              <a:gd name="connsiteY306" fmla="*/ 265 h 1036765"/>
              <a:gd name="connsiteX0" fmla="*/ 11634616 w 12205236"/>
              <a:gd name="connsiteY0" fmla="*/ 695510 h 908775"/>
              <a:gd name="connsiteX1" fmla="*/ 11628681 w 12205236"/>
              <a:gd name="connsiteY1" fmla="*/ 699880 h 908775"/>
              <a:gd name="connsiteX2" fmla="*/ 11627185 w 12205236"/>
              <a:gd name="connsiteY2" fmla="*/ 725492 h 908775"/>
              <a:gd name="connsiteX3" fmla="*/ 11644384 w 12205236"/>
              <a:gd name="connsiteY3" fmla="*/ 729979 h 908775"/>
              <a:gd name="connsiteX4" fmla="*/ 11651863 w 12205236"/>
              <a:gd name="connsiteY4" fmla="*/ 730913 h 908775"/>
              <a:gd name="connsiteX5" fmla="*/ 11663080 w 12205236"/>
              <a:gd name="connsiteY5" fmla="*/ 719883 h 908775"/>
              <a:gd name="connsiteX6" fmla="*/ 11662519 w 12205236"/>
              <a:gd name="connsiteY6" fmla="*/ 715209 h 908775"/>
              <a:gd name="connsiteX7" fmla="*/ 11641954 w 12205236"/>
              <a:gd name="connsiteY7" fmla="*/ 696328 h 908775"/>
              <a:gd name="connsiteX8" fmla="*/ 11634616 w 12205236"/>
              <a:gd name="connsiteY8" fmla="*/ 695510 h 908775"/>
              <a:gd name="connsiteX9" fmla="*/ 11559135 w 12205236"/>
              <a:gd name="connsiteY9" fmla="*/ 473903 h 908775"/>
              <a:gd name="connsiteX10" fmla="*/ 11555396 w 12205236"/>
              <a:gd name="connsiteY10" fmla="*/ 476100 h 908775"/>
              <a:gd name="connsiteX11" fmla="*/ 11542684 w 12205236"/>
              <a:gd name="connsiteY11" fmla="*/ 481895 h 908775"/>
              <a:gd name="connsiteX12" fmla="*/ 11525110 w 12205236"/>
              <a:gd name="connsiteY12" fmla="*/ 505078 h 908775"/>
              <a:gd name="connsiteX13" fmla="*/ 11524736 w 12205236"/>
              <a:gd name="connsiteY13" fmla="*/ 515360 h 908775"/>
              <a:gd name="connsiteX14" fmla="*/ 11519876 w 12205236"/>
              <a:gd name="connsiteY14" fmla="*/ 555928 h 908775"/>
              <a:gd name="connsiteX15" fmla="*/ 11506976 w 12205236"/>
              <a:gd name="connsiteY15" fmla="*/ 603787 h 908775"/>
              <a:gd name="connsiteX16" fmla="*/ 11503611 w 12205236"/>
              <a:gd name="connsiteY16" fmla="*/ 628652 h 908775"/>
              <a:gd name="connsiteX17" fmla="*/ 11498190 w 12205236"/>
              <a:gd name="connsiteY17" fmla="*/ 677072 h 908775"/>
              <a:gd name="connsiteX18" fmla="*/ 11491646 w 12205236"/>
              <a:gd name="connsiteY18" fmla="*/ 701375 h 908775"/>
              <a:gd name="connsiteX19" fmla="*/ 11500246 w 12205236"/>
              <a:gd name="connsiteY19" fmla="*/ 714275 h 908775"/>
              <a:gd name="connsiteX20" fmla="*/ 11579139 w 12205236"/>
              <a:gd name="connsiteY20" fmla="*/ 722314 h 908775"/>
              <a:gd name="connsiteX21" fmla="*/ 11601573 w 12205236"/>
              <a:gd name="connsiteY21" fmla="*/ 701188 h 908775"/>
              <a:gd name="connsiteX22" fmla="*/ 11592039 w 12205236"/>
              <a:gd name="connsiteY22" fmla="*/ 685298 h 908775"/>
              <a:gd name="connsiteX23" fmla="*/ 11574652 w 12205236"/>
              <a:gd name="connsiteY23" fmla="*/ 650525 h 908775"/>
              <a:gd name="connsiteX24" fmla="*/ 11575400 w 12205236"/>
              <a:gd name="connsiteY24" fmla="*/ 643234 h 908775"/>
              <a:gd name="connsiteX25" fmla="*/ 11572035 w 12205236"/>
              <a:gd name="connsiteY25" fmla="*/ 635008 h 908775"/>
              <a:gd name="connsiteX26" fmla="*/ 11560257 w 12205236"/>
              <a:gd name="connsiteY26" fmla="*/ 640990 h 908775"/>
              <a:gd name="connsiteX27" fmla="*/ 11552218 w 12205236"/>
              <a:gd name="connsiteY27" fmla="*/ 643047 h 908775"/>
              <a:gd name="connsiteX28" fmla="*/ 11546797 w 12205236"/>
              <a:gd name="connsiteY28" fmla="*/ 630708 h 908775"/>
              <a:gd name="connsiteX29" fmla="*/ 11548105 w 12205236"/>
              <a:gd name="connsiteY29" fmla="*/ 604535 h 908775"/>
              <a:gd name="connsiteX30" fmla="*/ 11563248 w 12205236"/>
              <a:gd name="connsiteY30" fmla="*/ 482269 h 908775"/>
              <a:gd name="connsiteX31" fmla="*/ 11562874 w 12205236"/>
              <a:gd name="connsiteY31" fmla="*/ 474230 h 908775"/>
              <a:gd name="connsiteX32" fmla="*/ 11559135 w 12205236"/>
              <a:gd name="connsiteY32" fmla="*/ 473903 h 908775"/>
              <a:gd name="connsiteX33" fmla="*/ 11566614 w 12205236"/>
              <a:gd name="connsiteY33" fmla="*/ 432915 h 908775"/>
              <a:gd name="connsiteX34" fmla="*/ 11534832 w 12205236"/>
              <a:gd name="connsiteY34" fmla="*/ 477783 h 908775"/>
              <a:gd name="connsiteX35" fmla="*/ 11566614 w 12205236"/>
              <a:gd name="connsiteY35" fmla="*/ 432915 h 908775"/>
              <a:gd name="connsiteX36" fmla="*/ 11397236 w 12205236"/>
              <a:gd name="connsiteY36" fmla="*/ 427493 h 908775"/>
              <a:gd name="connsiteX37" fmla="*/ 11415558 w 12205236"/>
              <a:gd name="connsiteY37" fmla="*/ 452544 h 908775"/>
              <a:gd name="connsiteX38" fmla="*/ 11502676 w 12205236"/>
              <a:gd name="connsiteY38" fmla="*/ 486756 h 908775"/>
              <a:gd name="connsiteX39" fmla="*/ 11513333 w 12205236"/>
              <a:gd name="connsiteY39" fmla="*/ 482269 h 908775"/>
              <a:gd name="connsiteX40" fmla="*/ 11520063 w 12205236"/>
              <a:gd name="connsiteY40" fmla="*/ 459835 h 908775"/>
              <a:gd name="connsiteX41" fmla="*/ 11397236 w 12205236"/>
              <a:gd name="connsiteY41" fmla="*/ 427493 h 908775"/>
              <a:gd name="connsiteX42" fmla="*/ 10946687 w 12205236"/>
              <a:gd name="connsiteY42" fmla="*/ 423941 h 908775"/>
              <a:gd name="connsiteX43" fmla="*/ 10942386 w 12205236"/>
              <a:gd name="connsiteY43" fmla="*/ 428241 h 908775"/>
              <a:gd name="connsiteX44" fmla="*/ 10897893 w 12205236"/>
              <a:gd name="connsiteY44" fmla="*/ 500778 h 908775"/>
              <a:gd name="connsiteX45" fmla="*/ 10888732 w 12205236"/>
              <a:gd name="connsiteY45" fmla="*/ 530876 h 908775"/>
              <a:gd name="connsiteX46" fmla="*/ 10876394 w 12205236"/>
              <a:gd name="connsiteY46" fmla="*/ 565275 h 908775"/>
              <a:gd name="connsiteX47" fmla="*/ 10840686 w 12205236"/>
              <a:gd name="connsiteY47" fmla="*/ 659311 h 908775"/>
              <a:gd name="connsiteX48" fmla="*/ 10840312 w 12205236"/>
              <a:gd name="connsiteY48" fmla="*/ 679689 h 908775"/>
              <a:gd name="connsiteX49" fmla="*/ 10848164 w 12205236"/>
              <a:gd name="connsiteY49" fmla="*/ 687167 h 908775"/>
              <a:gd name="connsiteX50" fmla="*/ 10866859 w 12205236"/>
              <a:gd name="connsiteY50" fmla="*/ 686606 h 908775"/>
              <a:gd name="connsiteX51" fmla="*/ 11009689 w 12205236"/>
              <a:gd name="connsiteY51" fmla="*/ 686606 h 908775"/>
              <a:gd name="connsiteX52" fmla="*/ 11048948 w 12205236"/>
              <a:gd name="connsiteY52" fmla="*/ 686980 h 908775"/>
              <a:gd name="connsiteX53" fmla="*/ 11054931 w 12205236"/>
              <a:gd name="connsiteY53" fmla="*/ 681559 h 908775"/>
              <a:gd name="connsiteX54" fmla="*/ 10998846 w 12205236"/>
              <a:gd name="connsiteY54" fmla="*/ 577240 h 908775"/>
              <a:gd name="connsiteX55" fmla="*/ 10985572 w 12205236"/>
              <a:gd name="connsiteY55" fmla="*/ 545459 h 908775"/>
              <a:gd name="connsiteX56" fmla="*/ 10981272 w 12205236"/>
              <a:gd name="connsiteY56" fmla="*/ 514051 h 908775"/>
              <a:gd name="connsiteX57" fmla="*/ 10950238 w 12205236"/>
              <a:gd name="connsiteY57" fmla="*/ 428989 h 908775"/>
              <a:gd name="connsiteX58" fmla="*/ 10946687 w 12205236"/>
              <a:gd name="connsiteY58" fmla="*/ 423941 h 908775"/>
              <a:gd name="connsiteX59" fmla="*/ 11552779 w 12205236"/>
              <a:gd name="connsiteY59" fmla="*/ 389729 h 908775"/>
              <a:gd name="connsiteX60" fmla="*/ 11548853 w 12205236"/>
              <a:gd name="connsiteY60" fmla="*/ 393468 h 908775"/>
              <a:gd name="connsiteX61" fmla="*/ 11541375 w 12205236"/>
              <a:gd name="connsiteY61" fmla="*/ 436654 h 908775"/>
              <a:gd name="connsiteX62" fmla="*/ 11544180 w 12205236"/>
              <a:gd name="connsiteY62" fmla="*/ 440579 h 908775"/>
              <a:gd name="connsiteX63" fmla="*/ 11569604 w 12205236"/>
              <a:gd name="connsiteY63" fmla="*/ 410854 h 908775"/>
              <a:gd name="connsiteX64" fmla="*/ 11552779 w 12205236"/>
              <a:gd name="connsiteY64" fmla="*/ 389729 h 908775"/>
              <a:gd name="connsiteX65" fmla="*/ 10553296 w 12205236"/>
              <a:gd name="connsiteY65" fmla="*/ 389238 h 908775"/>
              <a:gd name="connsiteX66" fmla="*/ 10546613 w 12205236"/>
              <a:gd name="connsiteY66" fmla="*/ 392159 h 908775"/>
              <a:gd name="connsiteX67" fmla="*/ 10495015 w 12205236"/>
              <a:gd name="connsiteY67" fmla="*/ 432540 h 908775"/>
              <a:gd name="connsiteX68" fmla="*/ 10419487 w 12205236"/>
              <a:gd name="connsiteY68" fmla="*/ 513677 h 908775"/>
              <a:gd name="connsiteX69" fmla="*/ 10408831 w 12205236"/>
              <a:gd name="connsiteY69" fmla="*/ 548824 h 908775"/>
              <a:gd name="connsiteX70" fmla="*/ 10406027 w 12205236"/>
              <a:gd name="connsiteY70" fmla="*/ 564341 h 908775"/>
              <a:gd name="connsiteX71" fmla="*/ 10395183 w 12205236"/>
              <a:gd name="connsiteY71" fmla="*/ 656881 h 908775"/>
              <a:gd name="connsiteX72" fmla="*/ 10400605 w 12205236"/>
              <a:gd name="connsiteY72" fmla="*/ 701375 h 908775"/>
              <a:gd name="connsiteX73" fmla="*/ 10411448 w 12205236"/>
              <a:gd name="connsiteY73" fmla="*/ 710910 h 908775"/>
              <a:gd name="connsiteX74" fmla="*/ 10487911 w 12205236"/>
              <a:gd name="connsiteY74" fmla="*/ 705488 h 908775"/>
              <a:gd name="connsiteX75" fmla="*/ 10681778 w 12205236"/>
              <a:gd name="connsiteY75" fmla="*/ 693336 h 908775"/>
              <a:gd name="connsiteX76" fmla="*/ 10697669 w 12205236"/>
              <a:gd name="connsiteY76" fmla="*/ 681933 h 908775"/>
              <a:gd name="connsiteX77" fmla="*/ 10679348 w 12205236"/>
              <a:gd name="connsiteY77" fmla="*/ 672585 h 908775"/>
              <a:gd name="connsiteX78" fmla="*/ 10589238 w 12205236"/>
              <a:gd name="connsiteY78" fmla="*/ 551067 h 908775"/>
              <a:gd name="connsiteX79" fmla="*/ 10563812 w 12205236"/>
              <a:gd name="connsiteY79" fmla="*/ 480213 h 908775"/>
              <a:gd name="connsiteX80" fmla="*/ 10556895 w 12205236"/>
              <a:gd name="connsiteY80" fmla="*/ 395711 h 908775"/>
              <a:gd name="connsiteX81" fmla="*/ 10553296 w 12205236"/>
              <a:gd name="connsiteY81" fmla="*/ 389238 h 908775"/>
              <a:gd name="connsiteX82" fmla="*/ 10641210 w 12205236"/>
              <a:gd name="connsiteY82" fmla="*/ 347478 h 908775"/>
              <a:gd name="connsiteX83" fmla="*/ 10632984 w 12205236"/>
              <a:gd name="connsiteY83" fmla="*/ 351404 h 908775"/>
              <a:gd name="connsiteX84" fmla="*/ 10627562 w 12205236"/>
              <a:gd name="connsiteY84" fmla="*/ 370847 h 908775"/>
              <a:gd name="connsiteX85" fmla="*/ 10624197 w 12205236"/>
              <a:gd name="connsiteY85" fmla="*/ 384494 h 908775"/>
              <a:gd name="connsiteX86" fmla="*/ 10619897 w 12205236"/>
              <a:gd name="connsiteY86" fmla="*/ 408237 h 908775"/>
              <a:gd name="connsiteX87" fmla="*/ 10618402 w 12205236"/>
              <a:gd name="connsiteY87" fmla="*/ 416276 h 908775"/>
              <a:gd name="connsiteX88" fmla="*/ 10614850 w 12205236"/>
              <a:gd name="connsiteY88" fmla="*/ 491617 h 908775"/>
              <a:gd name="connsiteX89" fmla="*/ 10628684 w 12205236"/>
              <a:gd name="connsiteY89" fmla="*/ 528446 h 908775"/>
              <a:gd name="connsiteX90" fmla="*/ 10636349 w 12205236"/>
              <a:gd name="connsiteY90" fmla="*/ 543215 h 908775"/>
              <a:gd name="connsiteX91" fmla="*/ 10660466 w 12205236"/>
              <a:gd name="connsiteY91" fmla="*/ 592383 h 908775"/>
              <a:gd name="connsiteX92" fmla="*/ 10713372 w 12205236"/>
              <a:gd name="connsiteY92" fmla="*/ 648842 h 908775"/>
              <a:gd name="connsiteX93" fmla="*/ 10729824 w 12205236"/>
              <a:gd name="connsiteY93" fmla="*/ 672024 h 908775"/>
              <a:gd name="connsiteX94" fmla="*/ 10734685 w 12205236"/>
              <a:gd name="connsiteY94" fmla="*/ 678567 h 908775"/>
              <a:gd name="connsiteX95" fmla="*/ 10779366 w 12205236"/>
              <a:gd name="connsiteY95" fmla="*/ 690719 h 908775"/>
              <a:gd name="connsiteX96" fmla="*/ 10807409 w 12205236"/>
              <a:gd name="connsiteY96" fmla="*/ 669781 h 908775"/>
              <a:gd name="connsiteX97" fmla="*/ 10813204 w 12205236"/>
              <a:gd name="connsiteY97" fmla="*/ 655012 h 908775"/>
              <a:gd name="connsiteX98" fmla="*/ 10833956 w 12205236"/>
              <a:gd name="connsiteY98" fmla="*/ 531811 h 908775"/>
              <a:gd name="connsiteX99" fmla="*/ 10842742 w 12205236"/>
              <a:gd name="connsiteY99" fmla="*/ 502086 h 908775"/>
              <a:gd name="connsiteX100" fmla="*/ 10859754 w 12205236"/>
              <a:gd name="connsiteY100" fmla="*/ 474604 h 908775"/>
              <a:gd name="connsiteX101" fmla="*/ 10892658 w 12205236"/>
              <a:gd name="connsiteY101" fmla="*/ 368790 h 908775"/>
              <a:gd name="connsiteX102" fmla="*/ 10885180 w 12205236"/>
              <a:gd name="connsiteY102" fmla="*/ 362621 h 908775"/>
              <a:gd name="connsiteX103" fmla="*/ 10836199 w 12205236"/>
              <a:gd name="connsiteY103" fmla="*/ 374025 h 908775"/>
              <a:gd name="connsiteX104" fmla="*/ 10791518 w 12205236"/>
              <a:gd name="connsiteY104" fmla="*/ 379634 h 908775"/>
              <a:gd name="connsiteX105" fmla="*/ 10745154 w 12205236"/>
              <a:gd name="connsiteY105" fmla="*/ 377016 h 908775"/>
              <a:gd name="connsiteX106" fmla="*/ 10727020 w 12205236"/>
              <a:gd name="connsiteY106" fmla="*/ 374586 h 908775"/>
              <a:gd name="connsiteX107" fmla="*/ 10711503 w 12205236"/>
              <a:gd name="connsiteY107" fmla="*/ 371408 h 908775"/>
              <a:gd name="connsiteX108" fmla="*/ 10693369 w 12205236"/>
              <a:gd name="connsiteY108" fmla="*/ 367108 h 908775"/>
              <a:gd name="connsiteX109" fmla="*/ 10653735 w 12205236"/>
              <a:gd name="connsiteY109" fmla="*/ 352713 h 908775"/>
              <a:gd name="connsiteX110" fmla="*/ 10641210 w 12205236"/>
              <a:gd name="connsiteY110" fmla="*/ 347478 h 908775"/>
              <a:gd name="connsiteX111" fmla="*/ 10369758 w 12205236"/>
              <a:gd name="connsiteY111" fmla="*/ 338879 h 908775"/>
              <a:gd name="connsiteX112" fmla="*/ 10362654 w 12205236"/>
              <a:gd name="connsiteY112" fmla="*/ 357948 h 908775"/>
              <a:gd name="connsiteX113" fmla="*/ 10364898 w 12205236"/>
              <a:gd name="connsiteY113" fmla="*/ 358695 h 908775"/>
              <a:gd name="connsiteX114" fmla="*/ 10369758 w 12205236"/>
              <a:gd name="connsiteY114" fmla="*/ 338879 h 908775"/>
              <a:gd name="connsiteX115" fmla="*/ 11346424 w 12205236"/>
              <a:gd name="connsiteY115" fmla="*/ 288619 h 908775"/>
              <a:gd name="connsiteX116" fmla="*/ 11350474 w 12205236"/>
              <a:gd name="connsiteY116" fmla="*/ 306943 h 908775"/>
              <a:gd name="connsiteX117" fmla="*/ 11351060 w 12205236"/>
              <a:gd name="connsiteY117" fmla="*/ 322053 h 908775"/>
              <a:gd name="connsiteX118" fmla="*/ 11346424 w 12205236"/>
              <a:gd name="connsiteY118" fmla="*/ 288619 h 908775"/>
              <a:gd name="connsiteX119" fmla="*/ 11349751 w 12205236"/>
              <a:gd name="connsiteY119" fmla="*/ 159406 h 908775"/>
              <a:gd name="connsiteX120" fmla="*/ 11338160 w 12205236"/>
              <a:gd name="connsiteY120" fmla="*/ 178288 h 908775"/>
              <a:gd name="connsiteX121" fmla="*/ 11336104 w 12205236"/>
              <a:gd name="connsiteY121" fmla="*/ 214183 h 908775"/>
              <a:gd name="connsiteX122" fmla="*/ 11346424 w 12205236"/>
              <a:gd name="connsiteY122" fmla="*/ 288619 h 908775"/>
              <a:gd name="connsiteX123" fmla="*/ 11329934 w 12205236"/>
              <a:gd name="connsiteY123" fmla="*/ 213996 h 908775"/>
              <a:gd name="connsiteX124" fmla="*/ 11331617 w 12205236"/>
              <a:gd name="connsiteY124" fmla="*/ 176232 h 908775"/>
              <a:gd name="connsiteX125" fmla="*/ 11330682 w 12205236"/>
              <a:gd name="connsiteY125" fmla="*/ 166697 h 908775"/>
              <a:gd name="connsiteX126" fmla="*/ 11320587 w 12205236"/>
              <a:gd name="connsiteY126" fmla="*/ 169315 h 908775"/>
              <a:gd name="connsiteX127" fmla="*/ 11315166 w 12205236"/>
              <a:gd name="connsiteY127" fmla="*/ 172680 h 908775"/>
              <a:gd name="connsiteX128" fmla="*/ 11277776 w 12205236"/>
              <a:gd name="connsiteY128" fmla="*/ 204461 h 908775"/>
              <a:gd name="connsiteX129" fmla="*/ 11265436 w 12205236"/>
              <a:gd name="connsiteY129" fmla="*/ 217174 h 908775"/>
              <a:gd name="connsiteX130" fmla="*/ 11199630 w 12205236"/>
              <a:gd name="connsiteY130" fmla="*/ 287467 h 908775"/>
              <a:gd name="connsiteX131" fmla="*/ 11051004 w 12205236"/>
              <a:gd name="connsiteY131" fmla="*/ 311958 h 908775"/>
              <a:gd name="connsiteX132" fmla="*/ 11045770 w 12205236"/>
              <a:gd name="connsiteY132" fmla="*/ 310088 h 908775"/>
              <a:gd name="connsiteX133" fmla="*/ 11027636 w 12205236"/>
              <a:gd name="connsiteY133" fmla="*/ 345983 h 908775"/>
              <a:gd name="connsiteX134" fmla="*/ 11014175 w 12205236"/>
              <a:gd name="connsiteY134" fmla="*/ 376643 h 908775"/>
              <a:gd name="connsiteX135" fmla="*/ 11019036 w 12205236"/>
              <a:gd name="connsiteY135" fmla="*/ 430484 h 908775"/>
              <a:gd name="connsiteX136" fmla="*/ 11019036 w 12205236"/>
              <a:gd name="connsiteY136" fmla="*/ 430671 h 908775"/>
              <a:gd name="connsiteX137" fmla="*/ 11019784 w 12205236"/>
              <a:gd name="connsiteY137" fmla="*/ 435158 h 908775"/>
              <a:gd name="connsiteX138" fmla="*/ 11028197 w 12205236"/>
              <a:gd name="connsiteY138" fmla="*/ 513490 h 908775"/>
              <a:gd name="connsiteX139" fmla="*/ 11049322 w 12205236"/>
              <a:gd name="connsiteY139" fmla="*/ 556676 h 908775"/>
              <a:gd name="connsiteX140" fmla="*/ 11049883 w 12205236"/>
              <a:gd name="connsiteY140" fmla="*/ 566023 h 908775"/>
              <a:gd name="connsiteX141" fmla="*/ 11085590 w 12205236"/>
              <a:gd name="connsiteY141" fmla="*/ 679128 h 908775"/>
              <a:gd name="connsiteX142" fmla="*/ 11104472 w 12205236"/>
              <a:gd name="connsiteY142" fmla="*/ 689971 h 908775"/>
              <a:gd name="connsiteX143" fmla="*/ 11317035 w 12205236"/>
              <a:gd name="connsiteY143" fmla="*/ 699880 h 908775"/>
              <a:gd name="connsiteX144" fmla="*/ 11460986 w 12205236"/>
              <a:gd name="connsiteY144" fmla="*/ 711097 h 908775"/>
              <a:gd name="connsiteX145" fmla="*/ 11472764 w 12205236"/>
              <a:gd name="connsiteY145" fmla="*/ 703993 h 908775"/>
              <a:gd name="connsiteX146" fmla="*/ 11480056 w 12205236"/>
              <a:gd name="connsiteY146" fmla="*/ 653703 h 908775"/>
              <a:gd name="connsiteX147" fmla="*/ 11491272 w 12205236"/>
              <a:gd name="connsiteY147" fmla="*/ 594066 h 908775"/>
              <a:gd name="connsiteX148" fmla="*/ 11500620 w 12205236"/>
              <a:gd name="connsiteY148" fmla="*/ 565649 h 908775"/>
              <a:gd name="connsiteX149" fmla="*/ 11508659 w 12205236"/>
              <a:gd name="connsiteY149" fmla="*/ 503582 h 908775"/>
              <a:gd name="connsiteX150" fmla="*/ 11499124 w 12205236"/>
              <a:gd name="connsiteY150" fmla="*/ 492925 h 908775"/>
              <a:gd name="connsiteX151" fmla="*/ 11412193 w 12205236"/>
              <a:gd name="connsiteY151" fmla="*/ 457405 h 908775"/>
              <a:gd name="connsiteX152" fmla="*/ 11392189 w 12205236"/>
              <a:gd name="connsiteY152" fmla="*/ 434036 h 908775"/>
              <a:gd name="connsiteX153" fmla="*/ 11392002 w 12205236"/>
              <a:gd name="connsiteY153" fmla="*/ 434223 h 908775"/>
              <a:gd name="connsiteX154" fmla="*/ 11380785 w 12205236"/>
              <a:gd name="connsiteY154" fmla="*/ 413845 h 908775"/>
              <a:gd name="connsiteX155" fmla="*/ 11366950 w 12205236"/>
              <a:gd name="connsiteY155" fmla="*/ 381503 h 908775"/>
              <a:gd name="connsiteX156" fmla="*/ 11350474 w 12205236"/>
              <a:gd name="connsiteY156" fmla="*/ 306943 h 908775"/>
              <a:gd name="connsiteX157" fmla="*/ 11346947 w 12205236"/>
              <a:gd name="connsiteY157" fmla="*/ 216052 h 908775"/>
              <a:gd name="connsiteX158" fmla="*/ 11352369 w 12205236"/>
              <a:gd name="connsiteY158" fmla="*/ 178475 h 908775"/>
              <a:gd name="connsiteX159" fmla="*/ 11354986 w 12205236"/>
              <a:gd name="connsiteY159" fmla="*/ 164828 h 908775"/>
              <a:gd name="connsiteX160" fmla="*/ 11349751 w 12205236"/>
              <a:gd name="connsiteY160" fmla="*/ 159406 h 908775"/>
              <a:gd name="connsiteX161" fmla="*/ 10931520 w 12205236"/>
              <a:gd name="connsiteY161" fmla="*/ 265 h 908775"/>
              <a:gd name="connsiteX162" fmla="*/ 10940144 w 12205236"/>
              <a:gd name="connsiteY162" fmla="*/ 2929 h 908775"/>
              <a:gd name="connsiteX163" fmla="*/ 10943321 w 12205236"/>
              <a:gd name="connsiteY163" fmla="*/ 6668 h 908775"/>
              <a:gd name="connsiteX164" fmla="*/ 10943695 w 12205236"/>
              <a:gd name="connsiteY164" fmla="*/ 30224 h 908775"/>
              <a:gd name="connsiteX165" fmla="*/ 10937526 w 12205236"/>
              <a:gd name="connsiteY165" fmla="*/ 48731 h 908775"/>
              <a:gd name="connsiteX166" fmla="*/ 10936218 w 12205236"/>
              <a:gd name="connsiteY166" fmla="*/ 54901 h 908775"/>
              <a:gd name="connsiteX167" fmla="*/ 10930983 w 12205236"/>
              <a:gd name="connsiteY167" fmla="*/ 47797 h 908775"/>
              <a:gd name="connsiteX168" fmla="*/ 10930422 w 12205236"/>
              <a:gd name="connsiteY168" fmla="*/ 68175 h 908775"/>
              <a:gd name="connsiteX169" fmla="*/ 10937713 w 12205236"/>
              <a:gd name="connsiteY169" fmla="*/ 79765 h 908775"/>
              <a:gd name="connsiteX170" fmla="*/ 10973794 w 12205236"/>
              <a:gd name="connsiteY170" fmla="*/ 105751 h 908775"/>
              <a:gd name="connsiteX171" fmla="*/ 10977346 w 12205236"/>
              <a:gd name="connsiteY171" fmla="*/ 109864 h 908775"/>
              <a:gd name="connsiteX172" fmla="*/ 11013802 w 12205236"/>
              <a:gd name="connsiteY172" fmla="*/ 137159 h 908775"/>
              <a:gd name="connsiteX173" fmla="*/ 11039975 w 12205236"/>
              <a:gd name="connsiteY173" fmla="*/ 163145 h 908775"/>
              <a:gd name="connsiteX174" fmla="*/ 11087834 w 12205236"/>
              <a:gd name="connsiteY174" fmla="*/ 197731 h 908775"/>
              <a:gd name="connsiteX175" fmla="*/ 11181870 w 12205236"/>
              <a:gd name="connsiteY175" fmla="*/ 189131 h 908775"/>
              <a:gd name="connsiteX176" fmla="*/ 11210660 w 12205236"/>
              <a:gd name="connsiteY176" fmla="*/ 156041 h 908775"/>
              <a:gd name="connsiteX177" fmla="*/ 11217204 w 12205236"/>
              <a:gd name="connsiteY177" fmla="*/ 145011 h 908775"/>
              <a:gd name="connsiteX178" fmla="*/ 11235712 w 12205236"/>
              <a:gd name="connsiteY178" fmla="*/ 107621 h 908775"/>
              <a:gd name="connsiteX179" fmla="*/ 11240946 w 12205236"/>
              <a:gd name="connsiteY179" fmla="*/ 77335 h 908775"/>
              <a:gd name="connsiteX180" fmla="*/ 11252911 w 12205236"/>
              <a:gd name="connsiteY180" fmla="*/ 63875 h 908775"/>
              <a:gd name="connsiteX181" fmla="*/ 11248798 w 12205236"/>
              <a:gd name="connsiteY181" fmla="*/ 58827 h 908775"/>
              <a:gd name="connsiteX182" fmla="*/ 11254220 w 12205236"/>
              <a:gd name="connsiteY182" fmla="*/ 58453 h 908775"/>
              <a:gd name="connsiteX183" fmla="*/ 11256650 w 12205236"/>
              <a:gd name="connsiteY183" fmla="*/ 60136 h 908775"/>
              <a:gd name="connsiteX184" fmla="*/ 11279458 w 12205236"/>
              <a:gd name="connsiteY184" fmla="*/ 63501 h 908775"/>
              <a:gd name="connsiteX185" fmla="*/ 11317035 w 12205236"/>
              <a:gd name="connsiteY185" fmla="*/ 66305 h 908775"/>
              <a:gd name="connsiteX186" fmla="*/ 11329186 w 12205236"/>
              <a:gd name="connsiteY186" fmla="*/ 70605 h 908775"/>
              <a:gd name="connsiteX187" fmla="*/ 11336665 w 12205236"/>
              <a:gd name="connsiteY187" fmla="*/ 72848 h 908775"/>
              <a:gd name="connsiteX188" fmla="*/ 11374428 w 12205236"/>
              <a:gd name="connsiteY188" fmla="*/ 73222 h 908775"/>
              <a:gd name="connsiteX189" fmla="*/ 11397236 w 12205236"/>
              <a:gd name="connsiteY189" fmla="*/ 74157 h 908775"/>
              <a:gd name="connsiteX190" fmla="*/ 11411632 w 12205236"/>
              <a:gd name="connsiteY190" fmla="*/ 80887 h 908775"/>
              <a:gd name="connsiteX191" fmla="*/ 11431822 w 12205236"/>
              <a:gd name="connsiteY191" fmla="*/ 116595 h 908775"/>
              <a:gd name="connsiteX192" fmla="*/ 11428457 w 12205236"/>
              <a:gd name="connsiteY192" fmla="*/ 136037 h 908775"/>
              <a:gd name="connsiteX193" fmla="*/ 11425092 w 12205236"/>
              <a:gd name="connsiteY193" fmla="*/ 135103 h 908775"/>
              <a:gd name="connsiteX194" fmla="*/ 11421353 w 12205236"/>
              <a:gd name="connsiteY194" fmla="*/ 139029 h 908775"/>
              <a:gd name="connsiteX195" fmla="*/ 11401350 w 12205236"/>
              <a:gd name="connsiteY195" fmla="*/ 152489 h 908775"/>
              <a:gd name="connsiteX196" fmla="*/ 11380224 w 12205236"/>
              <a:gd name="connsiteY196" fmla="*/ 155293 h 908775"/>
              <a:gd name="connsiteX197" fmla="*/ 11358912 w 12205236"/>
              <a:gd name="connsiteY197" fmla="*/ 174549 h 908775"/>
              <a:gd name="connsiteX198" fmla="*/ 11358164 w 12205236"/>
              <a:gd name="connsiteY198" fmla="*/ 181840 h 908775"/>
              <a:gd name="connsiteX199" fmla="*/ 11352742 w 12205236"/>
              <a:gd name="connsiteY199" fmla="*/ 221100 h 908775"/>
              <a:gd name="connsiteX200" fmla="*/ 11351995 w 12205236"/>
              <a:gd name="connsiteY200" fmla="*/ 256620 h 908775"/>
              <a:gd name="connsiteX201" fmla="*/ 11363399 w 12205236"/>
              <a:gd name="connsiteY201" fmla="*/ 347104 h 908775"/>
              <a:gd name="connsiteX202" fmla="*/ 11399854 w 12205236"/>
              <a:gd name="connsiteY202" fmla="*/ 420389 h 908775"/>
              <a:gd name="connsiteX203" fmla="*/ 11514454 w 12205236"/>
              <a:gd name="connsiteY203" fmla="*/ 454975 h 908775"/>
              <a:gd name="connsiteX204" fmla="*/ 11525298 w 12205236"/>
              <a:gd name="connsiteY204" fmla="*/ 443758 h 908775"/>
              <a:gd name="connsiteX205" fmla="*/ 11537449 w 12205236"/>
              <a:gd name="connsiteY205" fmla="*/ 387299 h 908775"/>
              <a:gd name="connsiteX206" fmla="*/ 11538010 w 12205236"/>
              <a:gd name="connsiteY206" fmla="*/ 373464 h 908775"/>
              <a:gd name="connsiteX207" fmla="*/ 11532402 w 12205236"/>
              <a:gd name="connsiteY207" fmla="*/ 322614 h 908775"/>
              <a:gd name="connsiteX208" fmla="*/ 11533150 w 12205236"/>
              <a:gd name="connsiteY208" fmla="*/ 320184 h 908775"/>
              <a:gd name="connsiteX209" fmla="*/ 11534271 w 12205236"/>
              <a:gd name="connsiteY209" fmla="*/ 314949 h 908775"/>
              <a:gd name="connsiteX210" fmla="*/ 11551844 w 12205236"/>
              <a:gd name="connsiteY210" fmla="*/ 281298 h 908775"/>
              <a:gd name="connsiteX211" fmla="*/ 11568109 w 12205236"/>
              <a:gd name="connsiteY211" fmla="*/ 272137 h 908775"/>
              <a:gd name="connsiteX212" fmla="*/ 11574465 w 12205236"/>
              <a:gd name="connsiteY212" fmla="*/ 255873 h 908775"/>
              <a:gd name="connsiteX213" fmla="*/ 11576709 w 12205236"/>
              <a:gd name="connsiteY213" fmla="*/ 255312 h 908775"/>
              <a:gd name="connsiteX214" fmla="*/ 11578765 w 12205236"/>
              <a:gd name="connsiteY214" fmla="*/ 239608 h 908775"/>
              <a:gd name="connsiteX215" fmla="*/ 11575587 w 12205236"/>
              <a:gd name="connsiteY215" fmla="*/ 231756 h 908775"/>
              <a:gd name="connsiteX216" fmla="*/ 11567735 w 12205236"/>
              <a:gd name="connsiteY216" fmla="*/ 236430 h 908775"/>
              <a:gd name="connsiteX217" fmla="*/ 11562688 w 12205236"/>
              <a:gd name="connsiteY217" fmla="*/ 238486 h 908775"/>
              <a:gd name="connsiteX218" fmla="*/ 11563248 w 12205236"/>
              <a:gd name="connsiteY218" fmla="*/ 208948 h 908775"/>
              <a:gd name="connsiteX219" fmla="*/ 11576522 w 12205236"/>
              <a:gd name="connsiteY219" fmla="*/ 198666 h 908775"/>
              <a:gd name="connsiteX220" fmla="*/ 11578952 w 12205236"/>
              <a:gd name="connsiteY220" fmla="*/ 186140 h 908775"/>
              <a:gd name="connsiteX221" fmla="*/ 11571100 w 12205236"/>
              <a:gd name="connsiteY221" fmla="*/ 171184 h 908775"/>
              <a:gd name="connsiteX222" fmla="*/ 11574465 w 12205236"/>
              <a:gd name="connsiteY222" fmla="*/ 153050 h 908775"/>
              <a:gd name="connsiteX223" fmla="*/ 11578578 w 12205236"/>
              <a:gd name="connsiteY223" fmla="*/ 129868 h 908775"/>
              <a:gd name="connsiteX224" fmla="*/ 11575400 w 12205236"/>
              <a:gd name="connsiteY224" fmla="*/ 124073 h 908775"/>
              <a:gd name="connsiteX225" fmla="*/ 11572409 w 12205236"/>
              <a:gd name="connsiteY225" fmla="*/ 124073 h 908775"/>
              <a:gd name="connsiteX226" fmla="*/ 11572409 w 12205236"/>
              <a:gd name="connsiteY226" fmla="*/ 122390 h 908775"/>
              <a:gd name="connsiteX227" fmla="*/ 11582878 w 12205236"/>
              <a:gd name="connsiteY227" fmla="*/ 105004 h 908775"/>
              <a:gd name="connsiteX228" fmla="*/ 11595591 w 12205236"/>
              <a:gd name="connsiteY228" fmla="*/ 97339 h 908775"/>
              <a:gd name="connsiteX229" fmla="*/ 11666258 w 12205236"/>
              <a:gd name="connsiteY229" fmla="*/ 134916 h 908775"/>
              <a:gd name="connsiteX230" fmla="*/ 11667754 w 12205236"/>
              <a:gd name="connsiteY230" fmla="*/ 137159 h 908775"/>
              <a:gd name="connsiteX231" fmla="*/ 11668875 w 12205236"/>
              <a:gd name="connsiteY231" fmla="*/ 163893 h 908775"/>
              <a:gd name="connsiteX232" fmla="*/ 11675231 w 12205236"/>
              <a:gd name="connsiteY232" fmla="*/ 182588 h 908775"/>
              <a:gd name="connsiteX233" fmla="*/ 11694861 w 12205236"/>
              <a:gd name="connsiteY233" fmla="*/ 195114 h 908775"/>
              <a:gd name="connsiteX234" fmla="*/ 11716174 w 12205236"/>
              <a:gd name="connsiteY234" fmla="*/ 226334 h 908775"/>
              <a:gd name="connsiteX235" fmla="*/ 11733747 w 12205236"/>
              <a:gd name="connsiteY235" fmla="*/ 283167 h 908775"/>
              <a:gd name="connsiteX236" fmla="*/ 11737673 w 12205236"/>
              <a:gd name="connsiteY236" fmla="*/ 337383 h 908775"/>
              <a:gd name="connsiteX237" fmla="*/ 11735804 w 12205236"/>
              <a:gd name="connsiteY237" fmla="*/ 409172 h 908775"/>
              <a:gd name="connsiteX238" fmla="*/ 11742534 w 12205236"/>
              <a:gd name="connsiteY238" fmla="*/ 502273 h 908775"/>
              <a:gd name="connsiteX239" fmla="*/ 11749451 w 12205236"/>
              <a:gd name="connsiteY239" fmla="*/ 573875 h 908775"/>
              <a:gd name="connsiteX240" fmla="*/ 11743094 w 12205236"/>
              <a:gd name="connsiteY240" fmla="*/ 614069 h 908775"/>
              <a:gd name="connsiteX241" fmla="*/ 11740477 w 12205236"/>
              <a:gd name="connsiteY241" fmla="*/ 624539 h 908775"/>
              <a:gd name="connsiteX242" fmla="*/ 11732625 w 12205236"/>
              <a:gd name="connsiteY242" fmla="*/ 663798 h 908775"/>
              <a:gd name="connsiteX243" fmla="*/ 11729634 w 12205236"/>
              <a:gd name="connsiteY243" fmla="*/ 674080 h 908775"/>
              <a:gd name="connsiteX244" fmla="*/ 11712248 w 12205236"/>
              <a:gd name="connsiteY244" fmla="*/ 697823 h 908775"/>
              <a:gd name="connsiteX245" fmla="*/ 11700283 w 12205236"/>
              <a:gd name="connsiteY245" fmla="*/ 726240 h 908775"/>
              <a:gd name="connsiteX246" fmla="*/ 11704957 w 12205236"/>
              <a:gd name="connsiteY246" fmla="*/ 730353 h 908775"/>
              <a:gd name="connsiteX247" fmla="*/ 11717330 w 12205236"/>
              <a:gd name="connsiteY247" fmla="*/ 732929 h 908775"/>
              <a:gd name="connsiteX248" fmla="*/ 12192000 w 12205236"/>
              <a:gd name="connsiteY248" fmla="*/ 732929 h 908775"/>
              <a:gd name="connsiteX249" fmla="*/ 12192000 w 12205236"/>
              <a:gd name="connsiteY249" fmla="*/ 825550 h 908775"/>
              <a:gd name="connsiteX250" fmla="*/ 12205236 w 12205236"/>
              <a:gd name="connsiteY250" fmla="*/ 832802 h 908775"/>
              <a:gd name="connsiteX251" fmla="*/ 0 w 12205236"/>
              <a:gd name="connsiteY251" fmla="*/ 908775 h 908775"/>
              <a:gd name="connsiteX252" fmla="*/ 0 w 12205236"/>
              <a:gd name="connsiteY252" fmla="*/ 732929 h 908775"/>
              <a:gd name="connsiteX253" fmla="*/ 10184483 w 12205236"/>
              <a:gd name="connsiteY253" fmla="*/ 732929 h 908775"/>
              <a:gd name="connsiteX254" fmla="*/ 10336481 w 12205236"/>
              <a:gd name="connsiteY254" fmla="*/ 714462 h 908775"/>
              <a:gd name="connsiteX255" fmla="*/ 10349568 w 12205236"/>
              <a:gd name="connsiteY255" fmla="*/ 713901 h 908775"/>
              <a:gd name="connsiteX256" fmla="*/ 10356111 w 12205236"/>
              <a:gd name="connsiteY256" fmla="*/ 709414 h 908775"/>
              <a:gd name="connsiteX257" fmla="*/ 10354615 w 12205236"/>
              <a:gd name="connsiteY257" fmla="*/ 679128 h 908775"/>
              <a:gd name="connsiteX258" fmla="*/ 10358167 w 12205236"/>
              <a:gd name="connsiteY258" fmla="*/ 520594 h 908775"/>
              <a:gd name="connsiteX259" fmla="*/ 10372188 w 12205236"/>
              <a:gd name="connsiteY259" fmla="*/ 482269 h 908775"/>
              <a:gd name="connsiteX260" fmla="*/ 10396679 w 12205236"/>
              <a:gd name="connsiteY260" fmla="*/ 451984 h 908775"/>
              <a:gd name="connsiteX261" fmla="*/ 10447903 w 12205236"/>
              <a:gd name="connsiteY261" fmla="*/ 334765 h 908775"/>
              <a:gd name="connsiteX262" fmla="*/ 10448464 w 12205236"/>
              <a:gd name="connsiteY262" fmla="*/ 261107 h 908775"/>
              <a:gd name="connsiteX263" fmla="*/ 10446408 w 12205236"/>
              <a:gd name="connsiteY263" fmla="*/ 225774 h 908775"/>
              <a:gd name="connsiteX264" fmla="*/ 10448464 w 12205236"/>
              <a:gd name="connsiteY264" fmla="*/ 215678 h 908775"/>
              <a:gd name="connsiteX265" fmla="*/ 10453512 w 12205236"/>
              <a:gd name="connsiteY265" fmla="*/ 201096 h 908775"/>
              <a:gd name="connsiteX266" fmla="*/ 10442856 w 12205236"/>
              <a:gd name="connsiteY266" fmla="*/ 229139 h 908775"/>
              <a:gd name="connsiteX267" fmla="*/ 10417991 w 12205236"/>
              <a:gd name="connsiteY267" fmla="*/ 307471 h 908775"/>
              <a:gd name="connsiteX268" fmla="*/ 10413318 w 12205236"/>
              <a:gd name="connsiteY268" fmla="*/ 312331 h 908775"/>
              <a:gd name="connsiteX269" fmla="*/ 10410513 w 12205236"/>
              <a:gd name="connsiteY269" fmla="*/ 310649 h 908775"/>
              <a:gd name="connsiteX270" fmla="*/ 10388266 w 12205236"/>
              <a:gd name="connsiteY270" fmla="*/ 406929 h 908775"/>
              <a:gd name="connsiteX271" fmla="*/ 10366767 w 12205236"/>
              <a:gd name="connsiteY271" fmla="*/ 418706 h 908775"/>
              <a:gd name="connsiteX272" fmla="*/ 10364337 w 12205236"/>
              <a:gd name="connsiteY272" fmla="*/ 417398 h 908775"/>
              <a:gd name="connsiteX273" fmla="*/ 10363963 w 12205236"/>
              <a:gd name="connsiteY273" fmla="*/ 416650 h 908775"/>
              <a:gd name="connsiteX274" fmla="*/ 10365458 w 12205236"/>
              <a:gd name="connsiteY274" fmla="*/ 415528 h 908775"/>
              <a:gd name="connsiteX275" fmla="*/ 10368263 w 12205236"/>
              <a:gd name="connsiteY275" fmla="*/ 397768 h 908775"/>
              <a:gd name="connsiteX276" fmla="*/ 10360784 w 12205236"/>
              <a:gd name="connsiteY276" fmla="*/ 413472 h 908775"/>
              <a:gd name="connsiteX277" fmla="*/ 10362841 w 12205236"/>
              <a:gd name="connsiteY277" fmla="*/ 393468 h 908775"/>
              <a:gd name="connsiteX278" fmla="*/ 10356298 w 12205236"/>
              <a:gd name="connsiteY278" fmla="*/ 413659 h 908775"/>
              <a:gd name="connsiteX279" fmla="*/ 10355737 w 12205236"/>
              <a:gd name="connsiteY279" fmla="*/ 411041 h 908775"/>
              <a:gd name="connsiteX280" fmla="*/ 10356671 w 12205236"/>
              <a:gd name="connsiteY280" fmla="*/ 393468 h 908775"/>
              <a:gd name="connsiteX281" fmla="*/ 10355176 w 12205236"/>
              <a:gd name="connsiteY281" fmla="*/ 360004 h 908775"/>
              <a:gd name="connsiteX282" fmla="*/ 10369010 w 12205236"/>
              <a:gd name="connsiteY282" fmla="*/ 311023 h 908775"/>
              <a:gd name="connsiteX283" fmla="*/ 10397053 w 12205236"/>
              <a:gd name="connsiteY283" fmla="*/ 275129 h 908775"/>
              <a:gd name="connsiteX284" fmla="*/ 10414252 w 12205236"/>
              <a:gd name="connsiteY284" fmla="*/ 237925 h 908775"/>
              <a:gd name="connsiteX285" fmla="*/ 10429582 w 12205236"/>
              <a:gd name="connsiteY285" fmla="*/ 193244 h 908775"/>
              <a:gd name="connsiteX286" fmla="*/ 10435751 w 12205236"/>
              <a:gd name="connsiteY286" fmla="*/ 178849 h 908775"/>
              <a:gd name="connsiteX287" fmla="*/ 10450521 w 12205236"/>
              <a:gd name="connsiteY287" fmla="*/ 160902 h 908775"/>
              <a:gd name="connsiteX288" fmla="*/ 10481368 w 12205236"/>
              <a:gd name="connsiteY288" fmla="*/ 133233 h 908775"/>
              <a:gd name="connsiteX289" fmla="*/ 10489406 w 12205236"/>
              <a:gd name="connsiteY289" fmla="*/ 118277 h 908775"/>
              <a:gd name="connsiteX290" fmla="*/ 10506232 w 12205236"/>
              <a:gd name="connsiteY290" fmla="*/ 95282 h 908775"/>
              <a:gd name="connsiteX291" fmla="*/ 10529227 w 12205236"/>
              <a:gd name="connsiteY291" fmla="*/ 93039 h 908775"/>
              <a:gd name="connsiteX292" fmla="*/ 10577460 w 12205236"/>
              <a:gd name="connsiteY292" fmla="*/ 80139 h 908775"/>
              <a:gd name="connsiteX293" fmla="*/ 10582321 w 12205236"/>
              <a:gd name="connsiteY293" fmla="*/ 68361 h 908775"/>
              <a:gd name="connsiteX294" fmla="*/ 10581947 w 12205236"/>
              <a:gd name="connsiteY294" fmla="*/ 62005 h 908775"/>
              <a:gd name="connsiteX295" fmla="*/ 10581572 w 12205236"/>
              <a:gd name="connsiteY295" fmla="*/ 47984 h 908775"/>
              <a:gd name="connsiteX296" fmla="*/ 10576899 w 12205236"/>
              <a:gd name="connsiteY296" fmla="*/ 34336 h 908775"/>
              <a:gd name="connsiteX297" fmla="*/ 10572599 w 12205236"/>
              <a:gd name="connsiteY297" fmla="*/ 17137 h 908775"/>
              <a:gd name="connsiteX298" fmla="*/ 10579329 w 12205236"/>
              <a:gd name="connsiteY298" fmla="*/ 1246 h 908775"/>
              <a:gd name="connsiteX299" fmla="*/ 10594846 w 12205236"/>
              <a:gd name="connsiteY299" fmla="*/ 6107 h 908775"/>
              <a:gd name="connsiteX300" fmla="*/ 10632984 w 12205236"/>
              <a:gd name="connsiteY300" fmla="*/ 23867 h 908775"/>
              <a:gd name="connsiteX301" fmla="*/ 10701595 w 12205236"/>
              <a:gd name="connsiteY301" fmla="*/ 30971 h 908775"/>
              <a:gd name="connsiteX302" fmla="*/ 10770392 w 12205236"/>
              <a:gd name="connsiteY302" fmla="*/ 33215 h 908775"/>
              <a:gd name="connsiteX303" fmla="*/ 10898080 w 12205236"/>
              <a:gd name="connsiteY303" fmla="*/ 20689 h 908775"/>
              <a:gd name="connsiteX304" fmla="*/ 10923878 w 12205236"/>
              <a:gd name="connsiteY304" fmla="*/ 5172 h 908775"/>
              <a:gd name="connsiteX305" fmla="*/ 10931520 w 12205236"/>
              <a:gd name="connsiteY305" fmla="*/ 265 h 908775"/>
              <a:gd name="connsiteX0" fmla="*/ 11634616 w 12192000"/>
              <a:gd name="connsiteY0" fmla="*/ 695510 h 910624"/>
              <a:gd name="connsiteX1" fmla="*/ 11628681 w 12192000"/>
              <a:gd name="connsiteY1" fmla="*/ 699880 h 910624"/>
              <a:gd name="connsiteX2" fmla="*/ 11627185 w 12192000"/>
              <a:gd name="connsiteY2" fmla="*/ 725492 h 910624"/>
              <a:gd name="connsiteX3" fmla="*/ 11644384 w 12192000"/>
              <a:gd name="connsiteY3" fmla="*/ 729979 h 910624"/>
              <a:gd name="connsiteX4" fmla="*/ 11651863 w 12192000"/>
              <a:gd name="connsiteY4" fmla="*/ 730913 h 910624"/>
              <a:gd name="connsiteX5" fmla="*/ 11663080 w 12192000"/>
              <a:gd name="connsiteY5" fmla="*/ 719883 h 910624"/>
              <a:gd name="connsiteX6" fmla="*/ 11662519 w 12192000"/>
              <a:gd name="connsiteY6" fmla="*/ 715209 h 910624"/>
              <a:gd name="connsiteX7" fmla="*/ 11641954 w 12192000"/>
              <a:gd name="connsiteY7" fmla="*/ 696328 h 910624"/>
              <a:gd name="connsiteX8" fmla="*/ 11634616 w 12192000"/>
              <a:gd name="connsiteY8" fmla="*/ 695510 h 910624"/>
              <a:gd name="connsiteX9" fmla="*/ 11559135 w 12192000"/>
              <a:gd name="connsiteY9" fmla="*/ 473903 h 910624"/>
              <a:gd name="connsiteX10" fmla="*/ 11555396 w 12192000"/>
              <a:gd name="connsiteY10" fmla="*/ 476100 h 910624"/>
              <a:gd name="connsiteX11" fmla="*/ 11542684 w 12192000"/>
              <a:gd name="connsiteY11" fmla="*/ 481895 h 910624"/>
              <a:gd name="connsiteX12" fmla="*/ 11525110 w 12192000"/>
              <a:gd name="connsiteY12" fmla="*/ 505078 h 910624"/>
              <a:gd name="connsiteX13" fmla="*/ 11524736 w 12192000"/>
              <a:gd name="connsiteY13" fmla="*/ 515360 h 910624"/>
              <a:gd name="connsiteX14" fmla="*/ 11519876 w 12192000"/>
              <a:gd name="connsiteY14" fmla="*/ 555928 h 910624"/>
              <a:gd name="connsiteX15" fmla="*/ 11506976 w 12192000"/>
              <a:gd name="connsiteY15" fmla="*/ 603787 h 910624"/>
              <a:gd name="connsiteX16" fmla="*/ 11503611 w 12192000"/>
              <a:gd name="connsiteY16" fmla="*/ 628652 h 910624"/>
              <a:gd name="connsiteX17" fmla="*/ 11498190 w 12192000"/>
              <a:gd name="connsiteY17" fmla="*/ 677072 h 910624"/>
              <a:gd name="connsiteX18" fmla="*/ 11491646 w 12192000"/>
              <a:gd name="connsiteY18" fmla="*/ 701375 h 910624"/>
              <a:gd name="connsiteX19" fmla="*/ 11500246 w 12192000"/>
              <a:gd name="connsiteY19" fmla="*/ 714275 h 910624"/>
              <a:gd name="connsiteX20" fmla="*/ 11579139 w 12192000"/>
              <a:gd name="connsiteY20" fmla="*/ 722314 h 910624"/>
              <a:gd name="connsiteX21" fmla="*/ 11601573 w 12192000"/>
              <a:gd name="connsiteY21" fmla="*/ 701188 h 910624"/>
              <a:gd name="connsiteX22" fmla="*/ 11592039 w 12192000"/>
              <a:gd name="connsiteY22" fmla="*/ 685298 h 910624"/>
              <a:gd name="connsiteX23" fmla="*/ 11574652 w 12192000"/>
              <a:gd name="connsiteY23" fmla="*/ 650525 h 910624"/>
              <a:gd name="connsiteX24" fmla="*/ 11575400 w 12192000"/>
              <a:gd name="connsiteY24" fmla="*/ 643234 h 910624"/>
              <a:gd name="connsiteX25" fmla="*/ 11572035 w 12192000"/>
              <a:gd name="connsiteY25" fmla="*/ 635008 h 910624"/>
              <a:gd name="connsiteX26" fmla="*/ 11560257 w 12192000"/>
              <a:gd name="connsiteY26" fmla="*/ 640990 h 910624"/>
              <a:gd name="connsiteX27" fmla="*/ 11552218 w 12192000"/>
              <a:gd name="connsiteY27" fmla="*/ 643047 h 910624"/>
              <a:gd name="connsiteX28" fmla="*/ 11546797 w 12192000"/>
              <a:gd name="connsiteY28" fmla="*/ 630708 h 910624"/>
              <a:gd name="connsiteX29" fmla="*/ 11548105 w 12192000"/>
              <a:gd name="connsiteY29" fmla="*/ 604535 h 910624"/>
              <a:gd name="connsiteX30" fmla="*/ 11563248 w 12192000"/>
              <a:gd name="connsiteY30" fmla="*/ 482269 h 910624"/>
              <a:gd name="connsiteX31" fmla="*/ 11562874 w 12192000"/>
              <a:gd name="connsiteY31" fmla="*/ 474230 h 910624"/>
              <a:gd name="connsiteX32" fmla="*/ 11559135 w 12192000"/>
              <a:gd name="connsiteY32" fmla="*/ 473903 h 910624"/>
              <a:gd name="connsiteX33" fmla="*/ 11566614 w 12192000"/>
              <a:gd name="connsiteY33" fmla="*/ 432915 h 910624"/>
              <a:gd name="connsiteX34" fmla="*/ 11534832 w 12192000"/>
              <a:gd name="connsiteY34" fmla="*/ 477783 h 910624"/>
              <a:gd name="connsiteX35" fmla="*/ 11566614 w 12192000"/>
              <a:gd name="connsiteY35" fmla="*/ 432915 h 910624"/>
              <a:gd name="connsiteX36" fmla="*/ 11397236 w 12192000"/>
              <a:gd name="connsiteY36" fmla="*/ 427493 h 910624"/>
              <a:gd name="connsiteX37" fmla="*/ 11415558 w 12192000"/>
              <a:gd name="connsiteY37" fmla="*/ 452544 h 910624"/>
              <a:gd name="connsiteX38" fmla="*/ 11502676 w 12192000"/>
              <a:gd name="connsiteY38" fmla="*/ 486756 h 910624"/>
              <a:gd name="connsiteX39" fmla="*/ 11513333 w 12192000"/>
              <a:gd name="connsiteY39" fmla="*/ 482269 h 910624"/>
              <a:gd name="connsiteX40" fmla="*/ 11520063 w 12192000"/>
              <a:gd name="connsiteY40" fmla="*/ 459835 h 910624"/>
              <a:gd name="connsiteX41" fmla="*/ 11397236 w 12192000"/>
              <a:gd name="connsiteY41" fmla="*/ 427493 h 910624"/>
              <a:gd name="connsiteX42" fmla="*/ 10946687 w 12192000"/>
              <a:gd name="connsiteY42" fmla="*/ 423941 h 910624"/>
              <a:gd name="connsiteX43" fmla="*/ 10942386 w 12192000"/>
              <a:gd name="connsiteY43" fmla="*/ 428241 h 910624"/>
              <a:gd name="connsiteX44" fmla="*/ 10897893 w 12192000"/>
              <a:gd name="connsiteY44" fmla="*/ 500778 h 910624"/>
              <a:gd name="connsiteX45" fmla="*/ 10888732 w 12192000"/>
              <a:gd name="connsiteY45" fmla="*/ 530876 h 910624"/>
              <a:gd name="connsiteX46" fmla="*/ 10876394 w 12192000"/>
              <a:gd name="connsiteY46" fmla="*/ 565275 h 910624"/>
              <a:gd name="connsiteX47" fmla="*/ 10840686 w 12192000"/>
              <a:gd name="connsiteY47" fmla="*/ 659311 h 910624"/>
              <a:gd name="connsiteX48" fmla="*/ 10840312 w 12192000"/>
              <a:gd name="connsiteY48" fmla="*/ 679689 h 910624"/>
              <a:gd name="connsiteX49" fmla="*/ 10848164 w 12192000"/>
              <a:gd name="connsiteY49" fmla="*/ 687167 h 910624"/>
              <a:gd name="connsiteX50" fmla="*/ 10866859 w 12192000"/>
              <a:gd name="connsiteY50" fmla="*/ 686606 h 910624"/>
              <a:gd name="connsiteX51" fmla="*/ 11009689 w 12192000"/>
              <a:gd name="connsiteY51" fmla="*/ 686606 h 910624"/>
              <a:gd name="connsiteX52" fmla="*/ 11048948 w 12192000"/>
              <a:gd name="connsiteY52" fmla="*/ 686980 h 910624"/>
              <a:gd name="connsiteX53" fmla="*/ 11054931 w 12192000"/>
              <a:gd name="connsiteY53" fmla="*/ 681559 h 910624"/>
              <a:gd name="connsiteX54" fmla="*/ 10998846 w 12192000"/>
              <a:gd name="connsiteY54" fmla="*/ 577240 h 910624"/>
              <a:gd name="connsiteX55" fmla="*/ 10985572 w 12192000"/>
              <a:gd name="connsiteY55" fmla="*/ 545459 h 910624"/>
              <a:gd name="connsiteX56" fmla="*/ 10981272 w 12192000"/>
              <a:gd name="connsiteY56" fmla="*/ 514051 h 910624"/>
              <a:gd name="connsiteX57" fmla="*/ 10950238 w 12192000"/>
              <a:gd name="connsiteY57" fmla="*/ 428989 h 910624"/>
              <a:gd name="connsiteX58" fmla="*/ 10946687 w 12192000"/>
              <a:gd name="connsiteY58" fmla="*/ 423941 h 910624"/>
              <a:gd name="connsiteX59" fmla="*/ 11552779 w 12192000"/>
              <a:gd name="connsiteY59" fmla="*/ 389729 h 910624"/>
              <a:gd name="connsiteX60" fmla="*/ 11548853 w 12192000"/>
              <a:gd name="connsiteY60" fmla="*/ 393468 h 910624"/>
              <a:gd name="connsiteX61" fmla="*/ 11541375 w 12192000"/>
              <a:gd name="connsiteY61" fmla="*/ 436654 h 910624"/>
              <a:gd name="connsiteX62" fmla="*/ 11544180 w 12192000"/>
              <a:gd name="connsiteY62" fmla="*/ 440579 h 910624"/>
              <a:gd name="connsiteX63" fmla="*/ 11569604 w 12192000"/>
              <a:gd name="connsiteY63" fmla="*/ 410854 h 910624"/>
              <a:gd name="connsiteX64" fmla="*/ 11552779 w 12192000"/>
              <a:gd name="connsiteY64" fmla="*/ 389729 h 910624"/>
              <a:gd name="connsiteX65" fmla="*/ 10553296 w 12192000"/>
              <a:gd name="connsiteY65" fmla="*/ 389238 h 910624"/>
              <a:gd name="connsiteX66" fmla="*/ 10546613 w 12192000"/>
              <a:gd name="connsiteY66" fmla="*/ 392159 h 910624"/>
              <a:gd name="connsiteX67" fmla="*/ 10495015 w 12192000"/>
              <a:gd name="connsiteY67" fmla="*/ 432540 h 910624"/>
              <a:gd name="connsiteX68" fmla="*/ 10419487 w 12192000"/>
              <a:gd name="connsiteY68" fmla="*/ 513677 h 910624"/>
              <a:gd name="connsiteX69" fmla="*/ 10408831 w 12192000"/>
              <a:gd name="connsiteY69" fmla="*/ 548824 h 910624"/>
              <a:gd name="connsiteX70" fmla="*/ 10406027 w 12192000"/>
              <a:gd name="connsiteY70" fmla="*/ 564341 h 910624"/>
              <a:gd name="connsiteX71" fmla="*/ 10395183 w 12192000"/>
              <a:gd name="connsiteY71" fmla="*/ 656881 h 910624"/>
              <a:gd name="connsiteX72" fmla="*/ 10400605 w 12192000"/>
              <a:gd name="connsiteY72" fmla="*/ 701375 h 910624"/>
              <a:gd name="connsiteX73" fmla="*/ 10411448 w 12192000"/>
              <a:gd name="connsiteY73" fmla="*/ 710910 h 910624"/>
              <a:gd name="connsiteX74" fmla="*/ 10487911 w 12192000"/>
              <a:gd name="connsiteY74" fmla="*/ 705488 h 910624"/>
              <a:gd name="connsiteX75" fmla="*/ 10681778 w 12192000"/>
              <a:gd name="connsiteY75" fmla="*/ 693336 h 910624"/>
              <a:gd name="connsiteX76" fmla="*/ 10697669 w 12192000"/>
              <a:gd name="connsiteY76" fmla="*/ 681933 h 910624"/>
              <a:gd name="connsiteX77" fmla="*/ 10679348 w 12192000"/>
              <a:gd name="connsiteY77" fmla="*/ 672585 h 910624"/>
              <a:gd name="connsiteX78" fmla="*/ 10589238 w 12192000"/>
              <a:gd name="connsiteY78" fmla="*/ 551067 h 910624"/>
              <a:gd name="connsiteX79" fmla="*/ 10563812 w 12192000"/>
              <a:gd name="connsiteY79" fmla="*/ 480213 h 910624"/>
              <a:gd name="connsiteX80" fmla="*/ 10556895 w 12192000"/>
              <a:gd name="connsiteY80" fmla="*/ 395711 h 910624"/>
              <a:gd name="connsiteX81" fmla="*/ 10553296 w 12192000"/>
              <a:gd name="connsiteY81" fmla="*/ 389238 h 910624"/>
              <a:gd name="connsiteX82" fmla="*/ 10641210 w 12192000"/>
              <a:gd name="connsiteY82" fmla="*/ 347478 h 910624"/>
              <a:gd name="connsiteX83" fmla="*/ 10632984 w 12192000"/>
              <a:gd name="connsiteY83" fmla="*/ 351404 h 910624"/>
              <a:gd name="connsiteX84" fmla="*/ 10627562 w 12192000"/>
              <a:gd name="connsiteY84" fmla="*/ 370847 h 910624"/>
              <a:gd name="connsiteX85" fmla="*/ 10624197 w 12192000"/>
              <a:gd name="connsiteY85" fmla="*/ 384494 h 910624"/>
              <a:gd name="connsiteX86" fmla="*/ 10619897 w 12192000"/>
              <a:gd name="connsiteY86" fmla="*/ 408237 h 910624"/>
              <a:gd name="connsiteX87" fmla="*/ 10618402 w 12192000"/>
              <a:gd name="connsiteY87" fmla="*/ 416276 h 910624"/>
              <a:gd name="connsiteX88" fmla="*/ 10614850 w 12192000"/>
              <a:gd name="connsiteY88" fmla="*/ 491617 h 910624"/>
              <a:gd name="connsiteX89" fmla="*/ 10628684 w 12192000"/>
              <a:gd name="connsiteY89" fmla="*/ 528446 h 910624"/>
              <a:gd name="connsiteX90" fmla="*/ 10636349 w 12192000"/>
              <a:gd name="connsiteY90" fmla="*/ 543215 h 910624"/>
              <a:gd name="connsiteX91" fmla="*/ 10660466 w 12192000"/>
              <a:gd name="connsiteY91" fmla="*/ 592383 h 910624"/>
              <a:gd name="connsiteX92" fmla="*/ 10713372 w 12192000"/>
              <a:gd name="connsiteY92" fmla="*/ 648842 h 910624"/>
              <a:gd name="connsiteX93" fmla="*/ 10729824 w 12192000"/>
              <a:gd name="connsiteY93" fmla="*/ 672024 h 910624"/>
              <a:gd name="connsiteX94" fmla="*/ 10734685 w 12192000"/>
              <a:gd name="connsiteY94" fmla="*/ 678567 h 910624"/>
              <a:gd name="connsiteX95" fmla="*/ 10779366 w 12192000"/>
              <a:gd name="connsiteY95" fmla="*/ 690719 h 910624"/>
              <a:gd name="connsiteX96" fmla="*/ 10807409 w 12192000"/>
              <a:gd name="connsiteY96" fmla="*/ 669781 h 910624"/>
              <a:gd name="connsiteX97" fmla="*/ 10813204 w 12192000"/>
              <a:gd name="connsiteY97" fmla="*/ 655012 h 910624"/>
              <a:gd name="connsiteX98" fmla="*/ 10833956 w 12192000"/>
              <a:gd name="connsiteY98" fmla="*/ 531811 h 910624"/>
              <a:gd name="connsiteX99" fmla="*/ 10842742 w 12192000"/>
              <a:gd name="connsiteY99" fmla="*/ 502086 h 910624"/>
              <a:gd name="connsiteX100" fmla="*/ 10859754 w 12192000"/>
              <a:gd name="connsiteY100" fmla="*/ 474604 h 910624"/>
              <a:gd name="connsiteX101" fmla="*/ 10892658 w 12192000"/>
              <a:gd name="connsiteY101" fmla="*/ 368790 h 910624"/>
              <a:gd name="connsiteX102" fmla="*/ 10885180 w 12192000"/>
              <a:gd name="connsiteY102" fmla="*/ 362621 h 910624"/>
              <a:gd name="connsiteX103" fmla="*/ 10836199 w 12192000"/>
              <a:gd name="connsiteY103" fmla="*/ 374025 h 910624"/>
              <a:gd name="connsiteX104" fmla="*/ 10791518 w 12192000"/>
              <a:gd name="connsiteY104" fmla="*/ 379634 h 910624"/>
              <a:gd name="connsiteX105" fmla="*/ 10745154 w 12192000"/>
              <a:gd name="connsiteY105" fmla="*/ 377016 h 910624"/>
              <a:gd name="connsiteX106" fmla="*/ 10727020 w 12192000"/>
              <a:gd name="connsiteY106" fmla="*/ 374586 h 910624"/>
              <a:gd name="connsiteX107" fmla="*/ 10711503 w 12192000"/>
              <a:gd name="connsiteY107" fmla="*/ 371408 h 910624"/>
              <a:gd name="connsiteX108" fmla="*/ 10693369 w 12192000"/>
              <a:gd name="connsiteY108" fmla="*/ 367108 h 910624"/>
              <a:gd name="connsiteX109" fmla="*/ 10653735 w 12192000"/>
              <a:gd name="connsiteY109" fmla="*/ 352713 h 910624"/>
              <a:gd name="connsiteX110" fmla="*/ 10641210 w 12192000"/>
              <a:gd name="connsiteY110" fmla="*/ 347478 h 910624"/>
              <a:gd name="connsiteX111" fmla="*/ 10369758 w 12192000"/>
              <a:gd name="connsiteY111" fmla="*/ 338879 h 910624"/>
              <a:gd name="connsiteX112" fmla="*/ 10362654 w 12192000"/>
              <a:gd name="connsiteY112" fmla="*/ 357948 h 910624"/>
              <a:gd name="connsiteX113" fmla="*/ 10364898 w 12192000"/>
              <a:gd name="connsiteY113" fmla="*/ 358695 h 910624"/>
              <a:gd name="connsiteX114" fmla="*/ 10369758 w 12192000"/>
              <a:gd name="connsiteY114" fmla="*/ 338879 h 910624"/>
              <a:gd name="connsiteX115" fmla="*/ 11346424 w 12192000"/>
              <a:gd name="connsiteY115" fmla="*/ 288619 h 910624"/>
              <a:gd name="connsiteX116" fmla="*/ 11350474 w 12192000"/>
              <a:gd name="connsiteY116" fmla="*/ 306943 h 910624"/>
              <a:gd name="connsiteX117" fmla="*/ 11351060 w 12192000"/>
              <a:gd name="connsiteY117" fmla="*/ 322053 h 910624"/>
              <a:gd name="connsiteX118" fmla="*/ 11346424 w 12192000"/>
              <a:gd name="connsiteY118" fmla="*/ 288619 h 910624"/>
              <a:gd name="connsiteX119" fmla="*/ 11349751 w 12192000"/>
              <a:gd name="connsiteY119" fmla="*/ 159406 h 910624"/>
              <a:gd name="connsiteX120" fmla="*/ 11338160 w 12192000"/>
              <a:gd name="connsiteY120" fmla="*/ 178288 h 910624"/>
              <a:gd name="connsiteX121" fmla="*/ 11336104 w 12192000"/>
              <a:gd name="connsiteY121" fmla="*/ 214183 h 910624"/>
              <a:gd name="connsiteX122" fmla="*/ 11346424 w 12192000"/>
              <a:gd name="connsiteY122" fmla="*/ 288619 h 910624"/>
              <a:gd name="connsiteX123" fmla="*/ 11329934 w 12192000"/>
              <a:gd name="connsiteY123" fmla="*/ 213996 h 910624"/>
              <a:gd name="connsiteX124" fmla="*/ 11331617 w 12192000"/>
              <a:gd name="connsiteY124" fmla="*/ 176232 h 910624"/>
              <a:gd name="connsiteX125" fmla="*/ 11330682 w 12192000"/>
              <a:gd name="connsiteY125" fmla="*/ 166697 h 910624"/>
              <a:gd name="connsiteX126" fmla="*/ 11320587 w 12192000"/>
              <a:gd name="connsiteY126" fmla="*/ 169315 h 910624"/>
              <a:gd name="connsiteX127" fmla="*/ 11315166 w 12192000"/>
              <a:gd name="connsiteY127" fmla="*/ 172680 h 910624"/>
              <a:gd name="connsiteX128" fmla="*/ 11277776 w 12192000"/>
              <a:gd name="connsiteY128" fmla="*/ 204461 h 910624"/>
              <a:gd name="connsiteX129" fmla="*/ 11265436 w 12192000"/>
              <a:gd name="connsiteY129" fmla="*/ 217174 h 910624"/>
              <a:gd name="connsiteX130" fmla="*/ 11199630 w 12192000"/>
              <a:gd name="connsiteY130" fmla="*/ 287467 h 910624"/>
              <a:gd name="connsiteX131" fmla="*/ 11051004 w 12192000"/>
              <a:gd name="connsiteY131" fmla="*/ 311958 h 910624"/>
              <a:gd name="connsiteX132" fmla="*/ 11045770 w 12192000"/>
              <a:gd name="connsiteY132" fmla="*/ 310088 h 910624"/>
              <a:gd name="connsiteX133" fmla="*/ 11027636 w 12192000"/>
              <a:gd name="connsiteY133" fmla="*/ 345983 h 910624"/>
              <a:gd name="connsiteX134" fmla="*/ 11014175 w 12192000"/>
              <a:gd name="connsiteY134" fmla="*/ 376643 h 910624"/>
              <a:gd name="connsiteX135" fmla="*/ 11019036 w 12192000"/>
              <a:gd name="connsiteY135" fmla="*/ 430484 h 910624"/>
              <a:gd name="connsiteX136" fmla="*/ 11019036 w 12192000"/>
              <a:gd name="connsiteY136" fmla="*/ 430671 h 910624"/>
              <a:gd name="connsiteX137" fmla="*/ 11019784 w 12192000"/>
              <a:gd name="connsiteY137" fmla="*/ 435158 h 910624"/>
              <a:gd name="connsiteX138" fmla="*/ 11028197 w 12192000"/>
              <a:gd name="connsiteY138" fmla="*/ 513490 h 910624"/>
              <a:gd name="connsiteX139" fmla="*/ 11049322 w 12192000"/>
              <a:gd name="connsiteY139" fmla="*/ 556676 h 910624"/>
              <a:gd name="connsiteX140" fmla="*/ 11049883 w 12192000"/>
              <a:gd name="connsiteY140" fmla="*/ 566023 h 910624"/>
              <a:gd name="connsiteX141" fmla="*/ 11085590 w 12192000"/>
              <a:gd name="connsiteY141" fmla="*/ 679128 h 910624"/>
              <a:gd name="connsiteX142" fmla="*/ 11104472 w 12192000"/>
              <a:gd name="connsiteY142" fmla="*/ 689971 h 910624"/>
              <a:gd name="connsiteX143" fmla="*/ 11317035 w 12192000"/>
              <a:gd name="connsiteY143" fmla="*/ 699880 h 910624"/>
              <a:gd name="connsiteX144" fmla="*/ 11460986 w 12192000"/>
              <a:gd name="connsiteY144" fmla="*/ 711097 h 910624"/>
              <a:gd name="connsiteX145" fmla="*/ 11472764 w 12192000"/>
              <a:gd name="connsiteY145" fmla="*/ 703993 h 910624"/>
              <a:gd name="connsiteX146" fmla="*/ 11480056 w 12192000"/>
              <a:gd name="connsiteY146" fmla="*/ 653703 h 910624"/>
              <a:gd name="connsiteX147" fmla="*/ 11491272 w 12192000"/>
              <a:gd name="connsiteY147" fmla="*/ 594066 h 910624"/>
              <a:gd name="connsiteX148" fmla="*/ 11500620 w 12192000"/>
              <a:gd name="connsiteY148" fmla="*/ 565649 h 910624"/>
              <a:gd name="connsiteX149" fmla="*/ 11508659 w 12192000"/>
              <a:gd name="connsiteY149" fmla="*/ 503582 h 910624"/>
              <a:gd name="connsiteX150" fmla="*/ 11499124 w 12192000"/>
              <a:gd name="connsiteY150" fmla="*/ 492925 h 910624"/>
              <a:gd name="connsiteX151" fmla="*/ 11412193 w 12192000"/>
              <a:gd name="connsiteY151" fmla="*/ 457405 h 910624"/>
              <a:gd name="connsiteX152" fmla="*/ 11392189 w 12192000"/>
              <a:gd name="connsiteY152" fmla="*/ 434036 h 910624"/>
              <a:gd name="connsiteX153" fmla="*/ 11392002 w 12192000"/>
              <a:gd name="connsiteY153" fmla="*/ 434223 h 910624"/>
              <a:gd name="connsiteX154" fmla="*/ 11380785 w 12192000"/>
              <a:gd name="connsiteY154" fmla="*/ 413845 h 910624"/>
              <a:gd name="connsiteX155" fmla="*/ 11366950 w 12192000"/>
              <a:gd name="connsiteY155" fmla="*/ 381503 h 910624"/>
              <a:gd name="connsiteX156" fmla="*/ 11350474 w 12192000"/>
              <a:gd name="connsiteY156" fmla="*/ 306943 h 910624"/>
              <a:gd name="connsiteX157" fmla="*/ 11346947 w 12192000"/>
              <a:gd name="connsiteY157" fmla="*/ 216052 h 910624"/>
              <a:gd name="connsiteX158" fmla="*/ 11352369 w 12192000"/>
              <a:gd name="connsiteY158" fmla="*/ 178475 h 910624"/>
              <a:gd name="connsiteX159" fmla="*/ 11354986 w 12192000"/>
              <a:gd name="connsiteY159" fmla="*/ 164828 h 910624"/>
              <a:gd name="connsiteX160" fmla="*/ 11349751 w 12192000"/>
              <a:gd name="connsiteY160" fmla="*/ 159406 h 910624"/>
              <a:gd name="connsiteX161" fmla="*/ 10931520 w 12192000"/>
              <a:gd name="connsiteY161" fmla="*/ 265 h 910624"/>
              <a:gd name="connsiteX162" fmla="*/ 10940144 w 12192000"/>
              <a:gd name="connsiteY162" fmla="*/ 2929 h 910624"/>
              <a:gd name="connsiteX163" fmla="*/ 10943321 w 12192000"/>
              <a:gd name="connsiteY163" fmla="*/ 6668 h 910624"/>
              <a:gd name="connsiteX164" fmla="*/ 10943695 w 12192000"/>
              <a:gd name="connsiteY164" fmla="*/ 30224 h 910624"/>
              <a:gd name="connsiteX165" fmla="*/ 10937526 w 12192000"/>
              <a:gd name="connsiteY165" fmla="*/ 48731 h 910624"/>
              <a:gd name="connsiteX166" fmla="*/ 10936218 w 12192000"/>
              <a:gd name="connsiteY166" fmla="*/ 54901 h 910624"/>
              <a:gd name="connsiteX167" fmla="*/ 10930983 w 12192000"/>
              <a:gd name="connsiteY167" fmla="*/ 47797 h 910624"/>
              <a:gd name="connsiteX168" fmla="*/ 10930422 w 12192000"/>
              <a:gd name="connsiteY168" fmla="*/ 68175 h 910624"/>
              <a:gd name="connsiteX169" fmla="*/ 10937713 w 12192000"/>
              <a:gd name="connsiteY169" fmla="*/ 79765 h 910624"/>
              <a:gd name="connsiteX170" fmla="*/ 10973794 w 12192000"/>
              <a:gd name="connsiteY170" fmla="*/ 105751 h 910624"/>
              <a:gd name="connsiteX171" fmla="*/ 10977346 w 12192000"/>
              <a:gd name="connsiteY171" fmla="*/ 109864 h 910624"/>
              <a:gd name="connsiteX172" fmla="*/ 11013802 w 12192000"/>
              <a:gd name="connsiteY172" fmla="*/ 137159 h 910624"/>
              <a:gd name="connsiteX173" fmla="*/ 11039975 w 12192000"/>
              <a:gd name="connsiteY173" fmla="*/ 163145 h 910624"/>
              <a:gd name="connsiteX174" fmla="*/ 11087834 w 12192000"/>
              <a:gd name="connsiteY174" fmla="*/ 197731 h 910624"/>
              <a:gd name="connsiteX175" fmla="*/ 11181870 w 12192000"/>
              <a:gd name="connsiteY175" fmla="*/ 189131 h 910624"/>
              <a:gd name="connsiteX176" fmla="*/ 11210660 w 12192000"/>
              <a:gd name="connsiteY176" fmla="*/ 156041 h 910624"/>
              <a:gd name="connsiteX177" fmla="*/ 11217204 w 12192000"/>
              <a:gd name="connsiteY177" fmla="*/ 145011 h 910624"/>
              <a:gd name="connsiteX178" fmla="*/ 11235712 w 12192000"/>
              <a:gd name="connsiteY178" fmla="*/ 107621 h 910624"/>
              <a:gd name="connsiteX179" fmla="*/ 11240946 w 12192000"/>
              <a:gd name="connsiteY179" fmla="*/ 77335 h 910624"/>
              <a:gd name="connsiteX180" fmla="*/ 11252911 w 12192000"/>
              <a:gd name="connsiteY180" fmla="*/ 63875 h 910624"/>
              <a:gd name="connsiteX181" fmla="*/ 11248798 w 12192000"/>
              <a:gd name="connsiteY181" fmla="*/ 58827 h 910624"/>
              <a:gd name="connsiteX182" fmla="*/ 11254220 w 12192000"/>
              <a:gd name="connsiteY182" fmla="*/ 58453 h 910624"/>
              <a:gd name="connsiteX183" fmla="*/ 11256650 w 12192000"/>
              <a:gd name="connsiteY183" fmla="*/ 60136 h 910624"/>
              <a:gd name="connsiteX184" fmla="*/ 11279458 w 12192000"/>
              <a:gd name="connsiteY184" fmla="*/ 63501 h 910624"/>
              <a:gd name="connsiteX185" fmla="*/ 11317035 w 12192000"/>
              <a:gd name="connsiteY185" fmla="*/ 66305 h 910624"/>
              <a:gd name="connsiteX186" fmla="*/ 11329186 w 12192000"/>
              <a:gd name="connsiteY186" fmla="*/ 70605 h 910624"/>
              <a:gd name="connsiteX187" fmla="*/ 11336665 w 12192000"/>
              <a:gd name="connsiteY187" fmla="*/ 72848 h 910624"/>
              <a:gd name="connsiteX188" fmla="*/ 11374428 w 12192000"/>
              <a:gd name="connsiteY188" fmla="*/ 73222 h 910624"/>
              <a:gd name="connsiteX189" fmla="*/ 11397236 w 12192000"/>
              <a:gd name="connsiteY189" fmla="*/ 74157 h 910624"/>
              <a:gd name="connsiteX190" fmla="*/ 11411632 w 12192000"/>
              <a:gd name="connsiteY190" fmla="*/ 80887 h 910624"/>
              <a:gd name="connsiteX191" fmla="*/ 11431822 w 12192000"/>
              <a:gd name="connsiteY191" fmla="*/ 116595 h 910624"/>
              <a:gd name="connsiteX192" fmla="*/ 11428457 w 12192000"/>
              <a:gd name="connsiteY192" fmla="*/ 136037 h 910624"/>
              <a:gd name="connsiteX193" fmla="*/ 11425092 w 12192000"/>
              <a:gd name="connsiteY193" fmla="*/ 135103 h 910624"/>
              <a:gd name="connsiteX194" fmla="*/ 11421353 w 12192000"/>
              <a:gd name="connsiteY194" fmla="*/ 139029 h 910624"/>
              <a:gd name="connsiteX195" fmla="*/ 11401350 w 12192000"/>
              <a:gd name="connsiteY195" fmla="*/ 152489 h 910624"/>
              <a:gd name="connsiteX196" fmla="*/ 11380224 w 12192000"/>
              <a:gd name="connsiteY196" fmla="*/ 155293 h 910624"/>
              <a:gd name="connsiteX197" fmla="*/ 11358912 w 12192000"/>
              <a:gd name="connsiteY197" fmla="*/ 174549 h 910624"/>
              <a:gd name="connsiteX198" fmla="*/ 11358164 w 12192000"/>
              <a:gd name="connsiteY198" fmla="*/ 181840 h 910624"/>
              <a:gd name="connsiteX199" fmla="*/ 11352742 w 12192000"/>
              <a:gd name="connsiteY199" fmla="*/ 221100 h 910624"/>
              <a:gd name="connsiteX200" fmla="*/ 11351995 w 12192000"/>
              <a:gd name="connsiteY200" fmla="*/ 256620 h 910624"/>
              <a:gd name="connsiteX201" fmla="*/ 11363399 w 12192000"/>
              <a:gd name="connsiteY201" fmla="*/ 347104 h 910624"/>
              <a:gd name="connsiteX202" fmla="*/ 11399854 w 12192000"/>
              <a:gd name="connsiteY202" fmla="*/ 420389 h 910624"/>
              <a:gd name="connsiteX203" fmla="*/ 11514454 w 12192000"/>
              <a:gd name="connsiteY203" fmla="*/ 454975 h 910624"/>
              <a:gd name="connsiteX204" fmla="*/ 11525298 w 12192000"/>
              <a:gd name="connsiteY204" fmla="*/ 443758 h 910624"/>
              <a:gd name="connsiteX205" fmla="*/ 11537449 w 12192000"/>
              <a:gd name="connsiteY205" fmla="*/ 387299 h 910624"/>
              <a:gd name="connsiteX206" fmla="*/ 11538010 w 12192000"/>
              <a:gd name="connsiteY206" fmla="*/ 373464 h 910624"/>
              <a:gd name="connsiteX207" fmla="*/ 11532402 w 12192000"/>
              <a:gd name="connsiteY207" fmla="*/ 322614 h 910624"/>
              <a:gd name="connsiteX208" fmla="*/ 11533150 w 12192000"/>
              <a:gd name="connsiteY208" fmla="*/ 320184 h 910624"/>
              <a:gd name="connsiteX209" fmla="*/ 11534271 w 12192000"/>
              <a:gd name="connsiteY209" fmla="*/ 314949 h 910624"/>
              <a:gd name="connsiteX210" fmla="*/ 11551844 w 12192000"/>
              <a:gd name="connsiteY210" fmla="*/ 281298 h 910624"/>
              <a:gd name="connsiteX211" fmla="*/ 11568109 w 12192000"/>
              <a:gd name="connsiteY211" fmla="*/ 272137 h 910624"/>
              <a:gd name="connsiteX212" fmla="*/ 11574465 w 12192000"/>
              <a:gd name="connsiteY212" fmla="*/ 255873 h 910624"/>
              <a:gd name="connsiteX213" fmla="*/ 11576709 w 12192000"/>
              <a:gd name="connsiteY213" fmla="*/ 255312 h 910624"/>
              <a:gd name="connsiteX214" fmla="*/ 11578765 w 12192000"/>
              <a:gd name="connsiteY214" fmla="*/ 239608 h 910624"/>
              <a:gd name="connsiteX215" fmla="*/ 11575587 w 12192000"/>
              <a:gd name="connsiteY215" fmla="*/ 231756 h 910624"/>
              <a:gd name="connsiteX216" fmla="*/ 11567735 w 12192000"/>
              <a:gd name="connsiteY216" fmla="*/ 236430 h 910624"/>
              <a:gd name="connsiteX217" fmla="*/ 11562688 w 12192000"/>
              <a:gd name="connsiteY217" fmla="*/ 238486 h 910624"/>
              <a:gd name="connsiteX218" fmla="*/ 11563248 w 12192000"/>
              <a:gd name="connsiteY218" fmla="*/ 208948 h 910624"/>
              <a:gd name="connsiteX219" fmla="*/ 11576522 w 12192000"/>
              <a:gd name="connsiteY219" fmla="*/ 198666 h 910624"/>
              <a:gd name="connsiteX220" fmla="*/ 11578952 w 12192000"/>
              <a:gd name="connsiteY220" fmla="*/ 186140 h 910624"/>
              <a:gd name="connsiteX221" fmla="*/ 11571100 w 12192000"/>
              <a:gd name="connsiteY221" fmla="*/ 171184 h 910624"/>
              <a:gd name="connsiteX222" fmla="*/ 11574465 w 12192000"/>
              <a:gd name="connsiteY222" fmla="*/ 153050 h 910624"/>
              <a:gd name="connsiteX223" fmla="*/ 11578578 w 12192000"/>
              <a:gd name="connsiteY223" fmla="*/ 129868 h 910624"/>
              <a:gd name="connsiteX224" fmla="*/ 11575400 w 12192000"/>
              <a:gd name="connsiteY224" fmla="*/ 124073 h 910624"/>
              <a:gd name="connsiteX225" fmla="*/ 11572409 w 12192000"/>
              <a:gd name="connsiteY225" fmla="*/ 124073 h 910624"/>
              <a:gd name="connsiteX226" fmla="*/ 11572409 w 12192000"/>
              <a:gd name="connsiteY226" fmla="*/ 122390 h 910624"/>
              <a:gd name="connsiteX227" fmla="*/ 11582878 w 12192000"/>
              <a:gd name="connsiteY227" fmla="*/ 105004 h 910624"/>
              <a:gd name="connsiteX228" fmla="*/ 11595591 w 12192000"/>
              <a:gd name="connsiteY228" fmla="*/ 97339 h 910624"/>
              <a:gd name="connsiteX229" fmla="*/ 11666258 w 12192000"/>
              <a:gd name="connsiteY229" fmla="*/ 134916 h 910624"/>
              <a:gd name="connsiteX230" fmla="*/ 11667754 w 12192000"/>
              <a:gd name="connsiteY230" fmla="*/ 137159 h 910624"/>
              <a:gd name="connsiteX231" fmla="*/ 11668875 w 12192000"/>
              <a:gd name="connsiteY231" fmla="*/ 163893 h 910624"/>
              <a:gd name="connsiteX232" fmla="*/ 11675231 w 12192000"/>
              <a:gd name="connsiteY232" fmla="*/ 182588 h 910624"/>
              <a:gd name="connsiteX233" fmla="*/ 11694861 w 12192000"/>
              <a:gd name="connsiteY233" fmla="*/ 195114 h 910624"/>
              <a:gd name="connsiteX234" fmla="*/ 11716174 w 12192000"/>
              <a:gd name="connsiteY234" fmla="*/ 226334 h 910624"/>
              <a:gd name="connsiteX235" fmla="*/ 11733747 w 12192000"/>
              <a:gd name="connsiteY235" fmla="*/ 283167 h 910624"/>
              <a:gd name="connsiteX236" fmla="*/ 11737673 w 12192000"/>
              <a:gd name="connsiteY236" fmla="*/ 337383 h 910624"/>
              <a:gd name="connsiteX237" fmla="*/ 11735804 w 12192000"/>
              <a:gd name="connsiteY237" fmla="*/ 409172 h 910624"/>
              <a:gd name="connsiteX238" fmla="*/ 11742534 w 12192000"/>
              <a:gd name="connsiteY238" fmla="*/ 502273 h 910624"/>
              <a:gd name="connsiteX239" fmla="*/ 11749451 w 12192000"/>
              <a:gd name="connsiteY239" fmla="*/ 573875 h 910624"/>
              <a:gd name="connsiteX240" fmla="*/ 11743094 w 12192000"/>
              <a:gd name="connsiteY240" fmla="*/ 614069 h 910624"/>
              <a:gd name="connsiteX241" fmla="*/ 11740477 w 12192000"/>
              <a:gd name="connsiteY241" fmla="*/ 624539 h 910624"/>
              <a:gd name="connsiteX242" fmla="*/ 11732625 w 12192000"/>
              <a:gd name="connsiteY242" fmla="*/ 663798 h 910624"/>
              <a:gd name="connsiteX243" fmla="*/ 11729634 w 12192000"/>
              <a:gd name="connsiteY243" fmla="*/ 674080 h 910624"/>
              <a:gd name="connsiteX244" fmla="*/ 11712248 w 12192000"/>
              <a:gd name="connsiteY244" fmla="*/ 697823 h 910624"/>
              <a:gd name="connsiteX245" fmla="*/ 11700283 w 12192000"/>
              <a:gd name="connsiteY245" fmla="*/ 726240 h 910624"/>
              <a:gd name="connsiteX246" fmla="*/ 11704957 w 12192000"/>
              <a:gd name="connsiteY246" fmla="*/ 730353 h 910624"/>
              <a:gd name="connsiteX247" fmla="*/ 11717330 w 12192000"/>
              <a:gd name="connsiteY247" fmla="*/ 732929 h 910624"/>
              <a:gd name="connsiteX248" fmla="*/ 12192000 w 12192000"/>
              <a:gd name="connsiteY248" fmla="*/ 732929 h 910624"/>
              <a:gd name="connsiteX249" fmla="*/ 12192000 w 12192000"/>
              <a:gd name="connsiteY249" fmla="*/ 825550 h 910624"/>
              <a:gd name="connsiteX250" fmla="*/ 12185781 w 12192000"/>
              <a:gd name="connsiteY250" fmla="*/ 910624 h 910624"/>
              <a:gd name="connsiteX251" fmla="*/ 0 w 12192000"/>
              <a:gd name="connsiteY251" fmla="*/ 908775 h 910624"/>
              <a:gd name="connsiteX252" fmla="*/ 0 w 12192000"/>
              <a:gd name="connsiteY252" fmla="*/ 732929 h 910624"/>
              <a:gd name="connsiteX253" fmla="*/ 10184483 w 12192000"/>
              <a:gd name="connsiteY253" fmla="*/ 732929 h 910624"/>
              <a:gd name="connsiteX254" fmla="*/ 10336481 w 12192000"/>
              <a:gd name="connsiteY254" fmla="*/ 714462 h 910624"/>
              <a:gd name="connsiteX255" fmla="*/ 10349568 w 12192000"/>
              <a:gd name="connsiteY255" fmla="*/ 713901 h 910624"/>
              <a:gd name="connsiteX256" fmla="*/ 10356111 w 12192000"/>
              <a:gd name="connsiteY256" fmla="*/ 709414 h 910624"/>
              <a:gd name="connsiteX257" fmla="*/ 10354615 w 12192000"/>
              <a:gd name="connsiteY257" fmla="*/ 679128 h 910624"/>
              <a:gd name="connsiteX258" fmla="*/ 10358167 w 12192000"/>
              <a:gd name="connsiteY258" fmla="*/ 520594 h 910624"/>
              <a:gd name="connsiteX259" fmla="*/ 10372188 w 12192000"/>
              <a:gd name="connsiteY259" fmla="*/ 482269 h 910624"/>
              <a:gd name="connsiteX260" fmla="*/ 10396679 w 12192000"/>
              <a:gd name="connsiteY260" fmla="*/ 451984 h 910624"/>
              <a:gd name="connsiteX261" fmla="*/ 10447903 w 12192000"/>
              <a:gd name="connsiteY261" fmla="*/ 334765 h 910624"/>
              <a:gd name="connsiteX262" fmla="*/ 10448464 w 12192000"/>
              <a:gd name="connsiteY262" fmla="*/ 261107 h 910624"/>
              <a:gd name="connsiteX263" fmla="*/ 10446408 w 12192000"/>
              <a:gd name="connsiteY263" fmla="*/ 225774 h 910624"/>
              <a:gd name="connsiteX264" fmla="*/ 10448464 w 12192000"/>
              <a:gd name="connsiteY264" fmla="*/ 215678 h 910624"/>
              <a:gd name="connsiteX265" fmla="*/ 10453512 w 12192000"/>
              <a:gd name="connsiteY265" fmla="*/ 201096 h 910624"/>
              <a:gd name="connsiteX266" fmla="*/ 10442856 w 12192000"/>
              <a:gd name="connsiteY266" fmla="*/ 229139 h 910624"/>
              <a:gd name="connsiteX267" fmla="*/ 10417991 w 12192000"/>
              <a:gd name="connsiteY267" fmla="*/ 307471 h 910624"/>
              <a:gd name="connsiteX268" fmla="*/ 10413318 w 12192000"/>
              <a:gd name="connsiteY268" fmla="*/ 312331 h 910624"/>
              <a:gd name="connsiteX269" fmla="*/ 10410513 w 12192000"/>
              <a:gd name="connsiteY269" fmla="*/ 310649 h 910624"/>
              <a:gd name="connsiteX270" fmla="*/ 10388266 w 12192000"/>
              <a:gd name="connsiteY270" fmla="*/ 406929 h 910624"/>
              <a:gd name="connsiteX271" fmla="*/ 10366767 w 12192000"/>
              <a:gd name="connsiteY271" fmla="*/ 418706 h 910624"/>
              <a:gd name="connsiteX272" fmla="*/ 10364337 w 12192000"/>
              <a:gd name="connsiteY272" fmla="*/ 417398 h 910624"/>
              <a:gd name="connsiteX273" fmla="*/ 10363963 w 12192000"/>
              <a:gd name="connsiteY273" fmla="*/ 416650 h 910624"/>
              <a:gd name="connsiteX274" fmla="*/ 10365458 w 12192000"/>
              <a:gd name="connsiteY274" fmla="*/ 415528 h 910624"/>
              <a:gd name="connsiteX275" fmla="*/ 10368263 w 12192000"/>
              <a:gd name="connsiteY275" fmla="*/ 397768 h 910624"/>
              <a:gd name="connsiteX276" fmla="*/ 10360784 w 12192000"/>
              <a:gd name="connsiteY276" fmla="*/ 413472 h 910624"/>
              <a:gd name="connsiteX277" fmla="*/ 10362841 w 12192000"/>
              <a:gd name="connsiteY277" fmla="*/ 393468 h 910624"/>
              <a:gd name="connsiteX278" fmla="*/ 10356298 w 12192000"/>
              <a:gd name="connsiteY278" fmla="*/ 413659 h 910624"/>
              <a:gd name="connsiteX279" fmla="*/ 10355737 w 12192000"/>
              <a:gd name="connsiteY279" fmla="*/ 411041 h 910624"/>
              <a:gd name="connsiteX280" fmla="*/ 10356671 w 12192000"/>
              <a:gd name="connsiteY280" fmla="*/ 393468 h 910624"/>
              <a:gd name="connsiteX281" fmla="*/ 10355176 w 12192000"/>
              <a:gd name="connsiteY281" fmla="*/ 360004 h 910624"/>
              <a:gd name="connsiteX282" fmla="*/ 10369010 w 12192000"/>
              <a:gd name="connsiteY282" fmla="*/ 311023 h 910624"/>
              <a:gd name="connsiteX283" fmla="*/ 10397053 w 12192000"/>
              <a:gd name="connsiteY283" fmla="*/ 275129 h 910624"/>
              <a:gd name="connsiteX284" fmla="*/ 10414252 w 12192000"/>
              <a:gd name="connsiteY284" fmla="*/ 237925 h 910624"/>
              <a:gd name="connsiteX285" fmla="*/ 10429582 w 12192000"/>
              <a:gd name="connsiteY285" fmla="*/ 193244 h 910624"/>
              <a:gd name="connsiteX286" fmla="*/ 10435751 w 12192000"/>
              <a:gd name="connsiteY286" fmla="*/ 178849 h 910624"/>
              <a:gd name="connsiteX287" fmla="*/ 10450521 w 12192000"/>
              <a:gd name="connsiteY287" fmla="*/ 160902 h 910624"/>
              <a:gd name="connsiteX288" fmla="*/ 10481368 w 12192000"/>
              <a:gd name="connsiteY288" fmla="*/ 133233 h 910624"/>
              <a:gd name="connsiteX289" fmla="*/ 10489406 w 12192000"/>
              <a:gd name="connsiteY289" fmla="*/ 118277 h 910624"/>
              <a:gd name="connsiteX290" fmla="*/ 10506232 w 12192000"/>
              <a:gd name="connsiteY290" fmla="*/ 95282 h 910624"/>
              <a:gd name="connsiteX291" fmla="*/ 10529227 w 12192000"/>
              <a:gd name="connsiteY291" fmla="*/ 93039 h 910624"/>
              <a:gd name="connsiteX292" fmla="*/ 10577460 w 12192000"/>
              <a:gd name="connsiteY292" fmla="*/ 80139 h 910624"/>
              <a:gd name="connsiteX293" fmla="*/ 10582321 w 12192000"/>
              <a:gd name="connsiteY293" fmla="*/ 68361 h 910624"/>
              <a:gd name="connsiteX294" fmla="*/ 10581947 w 12192000"/>
              <a:gd name="connsiteY294" fmla="*/ 62005 h 910624"/>
              <a:gd name="connsiteX295" fmla="*/ 10581572 w 12192000"/>
              <a:gd name="connsiteY295" fmla="*/ 47984 h 910624"/>
              <a:gd name="connsiteX296" fmla="*/ 10576899 w 12192000"/>
              <a:gd name="connsiteY296" fmla="*/ 34336 h 910624"/>
              <a:gd name="connsiteX297" fmla="*/ 10572599 w 12192000"/>
              <a:gd name="connsiteY297" fmla="*/ 17137 h 910624"/>
              <a:gd name="connsiteX298" fmla="*/ 10579329 w 12192000"/>
              <a:gd name="connsiteY298" fmla="*/ 1246 h 910624"/>
              <a:gd name="connsiteX299" fmla="*/ 10594846 w 12192000"/>
              <a:gd name="connsiteY299" fmla="*/ 6107 h 910624"/>
              <a:gd name="connsiteX300" fmla="*/ 10632984 w 12192000"/>
              <a:gd name="connsiteY300" fmla="*/ 23867 h 910624"/>
              <a:gd name="connsiteX301" fmla="*/ 10701595 w 12192000"/>
              <a:gd name="connsiteY301" fmla="*/ 30971 h 910624"/>
              <a:gd name="connsiteX302" fmla="*/ 10770392 w 12192000"/>
              <a:gd name="connsiteY302" fmla="*/ 33215 h 910624"/>
              <a:gd name="connsiteX303" fmla="*/ 10898080 w 12192000"/>
              <a:gd name="connsiteY303" fmla="*/ 20689 h 910624"/>
              <a:gd name="connsiteX304" fmla="*/ 10923878 w 12192000"/>
              <a:gd name="connsiteY304" fmla="*/ 5172 h 910624"/>
              <a:gd name="connsiteX305" fmla="*/ 10931520 w 12192000"/>
              <a:gd name="connsiteY305" fmla="*/ 265 h 910624"/>
              <a:gd name="connsiteX0" fmla="*/ 11634616 w 12192000"/>
              <a:gd name="connsiteY0" fmla="*/ 695510 h 910624"/>
              <a:gd name="connsiteX1" fmla="*/ 11628681 w 12192000"/>
              <a:gd name="connsiteY1" fmla="*/ 699880 h 910624"/>
              <a:gd name="connsiteX2" fmla="*/ 11627185 w 12192000"/>
              <a:gd name="connsiteY2" fmla="*/ 725492 h 910624"/>
              <a:gd name="connsiteX3" fmla="*/ 11644384 w 12192000"/>
              <a:gd name="connsiteY3" fmla="*/ 729979 h 910624"/>
              <a:gd name="connsiteX4" fmla="*/ 11651863 w 12192000"/>
              <a:gd name="connsiteY4" fmla="*/ 730913 h 910624"/>
              <a:gd name="connsiteX5" fmla="*/ 11663080 w 12192000"/>
              <a:gd name="connsiteY5" fmla="*/ 719883 h 910624"/>
              <a:gd name="connsiteX6" fmla="*/ 11662519 w 12192000"/>
              <a:gd name="connsiteY6" fmla="*/ 715209 h 910624"/>
              <a:gd name="connsiteX7" fmla="*/ 11641954 w 12192000"/>
              <a:gd name="connsiteY7" fmla="*/ 696328 h 910624"/>
              <a:gd name="connsiteX8" fmla="*/ 11634616 w 12192000"/>
              <a:gd name="connsiteY8" fmla="*/ 695510 h 910624"/>
              <a:gd name="connsiteX9" fmla="*/ 11559135 w 12192000"/>
              <a:gd name="connsiteY9" fmla="*/ 473903 h 910624"/>
              <a:gd name="connsiteX10" fmla="*/ 11555396 w 12192000"/>
              <a:gd name="connsiteY10" fmla="*/ 476100 h 910624"/>
              <a:gd name="connsiteX11" fmla="*/ 11542684 w 12192000"/>
              <a:gd name="connsiteY11" fmla="*/ 481895 h 910624"/>
              <a:gd name="connsiteX12" fmla="*/ 11525110 w 12192000"/>
              <a:gd name="connsiteY12" fmla="*/ 505078 h 910624"/>
              <a:gd name="connsiteX13" fmla="*/ 11524736 w 12192000"/>
              <a:gd name="connsiteY13" fmla="*/ 515360 h 910624"/>
              <a:gd name="connsiteX14" fmla="*/ 11519876 w 12192000"/>
              <a:gd name="connsiteY14" fmla="*/ 555928 h 910624"/>
              <a:gd name="connsiteX15" fmla="*/ 11506976 w 12192000"/>
              <a:gd name="connsiteY15" fmla="*/ 603787 h 910624"/>
              <a:gd name="connsiteX16" fmla="*/ 11503611 w 12192000"/>
              <a:gd name="connsiteY16" fmla="*/ 628652 h 910624"/>
              <a:gd name="connsiteX17" fmla="*/ 11498190 w 12192000"/>
              <a:gd name="connsiteY17" fmla="*/ 677072 h 910624"/>
              <a:gd name="connsiteX18" fmla="*/ 11491646 w 12192000"/>
              <a:gd name="connsiteY18" fmla="*/ 701375 h 910624"/>
              <a:gd name="connsiteX19" fmla="*/ 11500246 w 12192000"/>
              <a:gd name="connsiteY19" fmla="*/ 714275 h 910624"/>
              <a:gd name="connsiteX20" fmla="*/ 11579139 w 12192000"/>
              <a:gd name="connsiteY20" fmla="*/ 722314 h 910624"/>
              <a:gd name="connsiteX21" fmla="*/ 11601573 w 12192000"/>
              <a:gd name="connsiteY21" fmla="*/ 701188 h 910624"/>
              <a:gd name="connsiteX22" fmla="*/ 11592039 w 12192000"/>
              <a:gd name="connsiteY22" fmla="*/ 685298 h 910624"/>
              <a:gd name="connsiteX23" fmla="*/ 11574652 w 12192000"/>
              <a:gd name="connsiteY23" fmla="*/ 650525 h 910624"/>
              <a:gd name="connsiteX24" fmla="*/ 11575400 w 12192000"/>
              <a:gd name="connsiteY24" fmla="*/ 643234 h 910624"/>
              <a:gd name="connsiteX25" fmla="*/ 11572035 w 12192000"/>
              <a:gd name="connsiteY25" fmla="*/ 635008 h 910624"/>
              <a:gd name="connsiteX26" fmla="*/ 11560257 w 12192000"/>
              <a:gd name="connsiteY26" fmla="*/ 640990 h 910624"/>
              <a:gd name="connsiteX27" fmla="*/ 11552218 w 12192000"/>
              <a:gd name="connsiteY27" fmla="*/ 643047 h 910624"/>
              <a:gd name="connsiteX28" fmla="*/ 11546797 w 12192000"/>
              <a:gd name="connsiteY28" fmla="*/ 630708 h 910624"/>
              <a:gd name="connsiteX29" fmla="*/ 11548105 w 12192000"/>
              <a:gd name="connsiteY29" fmla="*/ 604535 h 910624"/>
              <a:gd name="connsiteX30" fmla="*/ 11563248 w 12192000"/>
              <a:gd name="connsiteY30" fmla="*/ 482269 h 910624"/>
              <a:gd name="connsiteX31" fmla="*/ 11562874 w 12192000"/>
              <a:gd name="connsiteY31" fmla="*/ 474230 h 910624"/>
              <a:gd name="connsiteX32" fmla="*/ 11559135 w 12192000"/>
              <a:gd name="connsiteY32" fmla="*/ 473903 h 910624"/>
              <a:gd name="connsiteX33" fmla="*/ 11566614 w 12192000"/>
              <a:gd name="connsiteY33" fmla="*/ 432915 h 910624"/>
              <a:gd name="connsiteX34" fmla="*/ 11534832 w 12192000"/>
              <a:gd name="connsiteY34" fmla="*/ 477783 h 910624"/>
              <a:gd name="connsiteX35" fmla="*/ 11566614 w 12192000"/>
              <a:gd name="connsiteY35" fmla="*/ 432915 h 910624"/>
              <a:gd name="connsiteX36" fmla="*/ 11397236 w 12192000"/>
              <a:gd name="connsiteY36" fmla="*/ 427493 h 910624"/>
              <a:gd name="connsiteX37" fmla="*/ 11415558 w 12192000"/>
              <a:gd name="connsiteY37" fmla="*/ 452544 h 910624"/>
              <a:gd name="connsiteX38" fmla="*/ 11502676 w 12192000"/>
              <a:gd name="connsiteY38" fmla="*/ 486756 h 910624"/>
              <a:gd name="connsiteX39" fmla="*/ 11513333 w 12192000"/>
              <a:gd name="connsiteY39" fmla="*/ 482269 h 910624"/>
              <a:gd name="connsiteX40" fmla="*/ 11520063 w 12192000"/>
              <a:gd name="connsiteY40" fmla="*/ 459835 h 910624"/>
              <a:gd name="connsiteX41" fmla="*/ 11397236 w 12192000"/>
              <a:gd name="connsiteY41" fmla="*/ 427493 h 910624"/>
              <a:gd name="connsiteX42" fmla="*/ 10946687 w 12192000"/>
              <a:gd name="connsiteY42" fmla="*/ 423941 h 910624"/>
              <a:gd name="connsiteX43" fmla="*/ 10942386 w 12192000"/>
              <a:gd name="connsiteY43" fmla="*/ 428241 h 910624"/>
              <a:gd name="connsiteX44" fmla="*/ 10897893 w 12192000"/>
              <a:gd name="connsiteY44" fmla="*/ 500778 h 910624"/>
              <a:gd name="connsiteX45" fmla="*/ 10888732 w 12192000"/>
              <a:gd name="connsiteY45" fmla="*/ 530876 h 910624"/>
              <a:gd name="connsiteX46" fmla="*/ 10876394 w 12192000"/>
              <a:gd name="connsiteY46" fmla="*/ 565275 h 910624"/>
              <a:gd name="connsiteX47" fmla="*/ 10840686 w 12192000"/>
              <a:gd name="connsiteY47" fmla="*/ 659311 h 910624"/>
              <a:gd name="connsiteX48" fmla="*/ 10840312 w 12192000"/>
              <a:gd name="connsiteY48" fmla="*/ 679689 h 910624"/>
              <a:gd name="connsiteX49" fmla="*/ 10848164 w 12192000"/>
              <a:gd name="connsiteY49" fmla="*/ 687167 h 910624"/>
              <a:gd name="connsiteX50" fmla="*/ 10866859 w 12192000"/>
              <a:gd name="connsiteY50" fmla="*/ 686606 h 910624"/>
              <a:gd name="connsiteX51" fmla="*/ 11009689 w 12192000"/>
              <a:gd name="connsiteY51" fmla="*/ 686606 h 910624"/>
              <a:gd name="connsiteX52" fmla="*/ 11048948 w 12192000"/>
              <a:gd name="connsiteY52" fmla="*/ 686980 h 910624"/>
              <a:gd name="connsiteX53" fmla="*/ 11054931 w 12192000"/>
              <a:gd name="connsiteY53" fmla="*/ 681559 h 910624"/>
              <a:gd name="connsiteX54" fmla="*/ 10998846 w 12192000"/>
              <a:gd name="connsiteY54" fmla="*/ 577240 h 910624"/>
              <a:gd name="connsiteX55" fmla="*/ 10985572 w 12192000"/>
              <a:gd name="connsiteY55" fmla="*/ 545459 h 910624"/>
              <a:gd name="connsiteX56" fmla="*/ 10981272 w 12192000"/>
              <a:gd name="connsiteY56" fmla="*/ 514051 h 910624"/>
              <a:gd name="connsiteX57" fmla="*/ 10950238 w 12192000"/>
              <a:gd name="connsiteY57" fmla="*/ 428989 h 910624"/>
              <a:gd name="connsiteX58" fmla="*/ 10946687 w 12192000"/>
              <a:gd name="connsiteY58" fmla="*/ 423941 h 910624"/>
              <a:gd name="connsiteX59" fmla="*/ 11552779 w 12192000"/>
              <a:gd name="connsiteY59" fmla="*/ 389729 h 910624"/>
              <a:gd name="connsiteX60" fmla="*/ 11548853 w 12192000"/>
              <a:gd name="connsiteY60" fmla="*/ 393468 h 910624"/>
              <a:gd name="connsiteX61" fmla="*/ 11541375 w 12192000"/>
              <a:gd name="connsiteY61" fmla="*/ 436654 h 910624"/>
              <a:gd name="connsiteX62" fmla="*/ 11544180 w 12192000"/>
              <a:gd name="connsiteY62" fmla="*/ 440579 h 910624"/>
              <a:gd name="connsiteX63" fmla="*/ 11569604 w 12192000"/>
              <a:gd name="connsiteY63" fmla="*/ 410854 h 910624"/>
              <a:gd name="connsiteX64" fmla="*/ 11552779 w 12192000"/>
              <a:gd name="connsiteY64" fmla="*/ 389729 h 910624"/>
              <a:gd name="connsiteX65" fmla="*/ 10553296 w 12192000"/>
              <a:gd name="connsiteY65" fmla="*/ 389238 h 910624"/>
              <a:gd name="connsiteX66" fmla="*/ 10546613 w 12192000"/>
              <a:gd name="connsiteY66" fmla="*/ 392159 h 910624"/>
              <a:gd name="connsiteX67" fmla="*/ 10495015 w 12192000"/>
              <a:gd name="connsiteY67" fmla="*/ 432540 h 910624"/>
              <a:gd name="connsiteX68" fmla="*/ 10419487 w 12192000"/>
              <a:gd name="connsiteY68" fmla="*/ 513677 h 910624"/>
              <a:gd name="connsiteX69" fmla="*/ 10408831 w 12192000"/>
              <a:gd name="connsiteY69" fmla="*/ 548824 h 910624"/>
              <a:gd name="connsiteX70" fmla="*/ 10406027 w 12192000"/>
              <a:gd name="connsiteY70" fmla="*/ 564341 h 910624"/>
              <a:gd name="connsiteX71" fmla="*/ 10395183 w 12192000"/>
              <a:gd name="connsiteY71" fmla="*/ 656881 h 910624"/>
              <a:gd name="connsiteX72" fmla="*/ 10400605 w 12192000"/>
              <a:gd name="connsiteY72" fmla="*/ 701375 h 910624"/>
              <a:gd name="connsiteX73" fmla="*/ 10411448 w 12192000"/>
              <a:gd name="connsiteY73" fmla="*/ 710910 h 910624"/>
              <a:gd name="connsiteX74" fmla="*/ 10487911 w 12192000"/>
              <a:gd name="connsiteY74" fmla="*/ 705488 h 910624"/>
              <a:gd name="connsiteX75" fmla="*/ 10681778 w 12192000"/>
              <a:gd name="connsiteY75" fmla="*/ 693336 h 910624"/>
              <a:gd name="connsiteX76" fmla="*/ 10697669 w 12192000"/>
              <a:gd name="connsiteY76" fmla="*/ 681933 h 910624"/>
              <a:gd name="connsiteX77" fmla="*/ 10679348 w 12192000"/>
              <a:gd name="connsiteY77" fmla="*/ 672585 h 910624"/>
              <a:gd name="connsiteX78" fmla="*/ 10589238 w 12192000"/>
              <a:gd name="connsiteY78" fmla="*/ 551067 h 910624"/>
              <a:gd name="connsiteX79" fmla="*/ 10563812 w 12192000"/>
              <a:gd name="connsiteY79" fmla="*/ 480213 h 910624"/>
              <a:gd name="connsiteX80" fmla="*/ 10556895 w 12192000"/>
              <a:gd name="connsiteY80" fmla="*/ 395711 h 910624"/>
              <a:gd name="connsiteX81" fmla="*/ 10553296 w 12192000"/>
              <a:gd name="connsiteY81" fmla="*/ 389238 h 910624"/>
              <a:gd name="connsiteX82" fmla="*/ 10641210 w 12192000"/>
              <a:gd name="connsiteY82" fmla="*/ 347478 h 910624"/>
              <a:gd name="connsiteX83" fmla="*/ 10632984 w 12192000"/>
              <a:gd name="connsiteY83" fmla="*/ 351404 h 910624"/>
              <a:gd name="connsiteX84" fmla="*/ 10627562 w 12192000"/>
              <a:gd name="connsiteY84" fmla="*/ 370847 h 910624"/>
              <a:gd name="connsiteX85" fmla="*/ 10624197 w 12192000"/>
              <a:gd name="connsiteY85" fmla="*/ 384494 h 910624"/>
              <a:gd name="connsiteX86" fmla="*/ 10619897 w 12192000"/>
              <a:gd name="connsiteY86" fmla="*/ 408237 h 910624"/>
              <a:gd name="connsiteX87" fmla="*/ 10618402 w 12192000"/>
              <a:gd name="connsiteY87" fmla="*/ 416276 h 910624"/>
              <a:gd name="connsiteX88" fmla="*/ 10614850 w 12192000"/>
              <a:gd name="connsiteY88" fmla="*/ 491617 h 910624"/>
              <a:gd name="connsiteX89" fmla="*/ 10628684 w 12192000"/>
              <a:gd name="connsiteY89" fmla="*/ 528446 h 910624"/>
              <a:gd name="connsiteX90" fmla="*/ 10636349 w 12192000"/>
              <a:gd name="connsiteY90" fmla="*/ 543215 h 910624"/>
              <a:gd name="connsiteX91" fmla="*/ 10660466 w 12192000"/>
              <a:gd name="connsiteY91" fmla="*/ 592383 h 910624"/>
              <a:gd name="connsiteX92" fmla="*/ 10713372 w 12192000"/>
              <a:gd name="connsiteY92" fmla="*/ 648842 h 910624"/>
              <a:gd name="connsiteX93" fmla="*/ 10729824 w 12192000"/>
              <a:gd name="connsiteY93" fmla="*/ 672024 h 910624"/>
              <a:gd name="connsiteX94" fmla="*/ 10734685 w 12192000"/>
              <a:gd name="connsiteY94" fmla="*/ 678567 h 910624"/>
              <a:gd name="connsiteX95" fmla="*/ 10779366 w 12192000"/>
              <a:gd name="connsiteY95" fmla="*/ 690719 h 910624"/>
              <a:gd name="connsiteX96" fmla="*/ 10807409 w 12192000"/>
              <a:gd name="connsiteY96" fmla="*/ 669781 h 910624"/>
              <a:gd name="connsiteX97" fmla="*/ 10813204 w 12192000"/>
              <a:gd name="connsiteY97" fmla="*/ 655012 h 910624"/>
              <a:gd name="connsiteX98" fmla="*/ 10833956 w 12192000"/>
              <a:gd name="connsiteY98" fmla="*/ 531811 h 910624"/>
              <a:gd name="connsiteX99" fmla="*/ 10842742 w 12192000"/>
              <a:gd name="connsiteY99" fmla="*/ 502086 h 910624"/>
              <a:gd name="connsiteX100" fmla="*/ 10859754 w 12192000"/>
              <a:gd name="connsiteY100" fmla="*/ 474604 h 910624"/>
              <a:gd name="connsiteX101" fmla="*/ 10892658 w 12192000"/>
              <a:gd name="connsiteY101" fmla="*/ 368790 h 910624"/>
              <a:gd name="connsiteX102" fmla="*/ 10885180 w 12192000"/>
              <a:gd name="connsiteY102" fmla="*/ 362621 h 910624"/>
              <a:gd name="connsiteX103" fmla="*/ 10836199 w 12192000"/>
              <a:gd name="connsiteY103" fmla="*/ 374025 h 910624"/>
              <a:gd name="connsiteX104" fmla="*/ 10791518 w 12192000"/>
              <a:gd name="connsiteY104" fmla="*/ 379634 h 910624"/>
              <a:gd name="connsiteX105" fmla="*/ 10745154 w 12192000"/>
              <a:gd name="connsiteY105" fmla="*/ 377016 h 910624"/>
              <a:gd name="connsiteX106" fmla="*/ 10727020 w 12192000"/>
              <a:gd name="connsiteY106" fmla="*/ 374586 h 910624"/>
              <a:gd name="connsiteX107" fmla="*/ 10711503 w 12192000"/>
              <a:gd name="connsiteY107" fmla="*/ 371408 h 910624"/>
              <a:gd name="connsiteX108" fmla="*/ 10693369 w 12192000"/>
              <a:gd name="connsiteY108" fmla="*/ 367108 h 910624"/>
              <a:gd name="connsiteX109" fmla="*/ 10653735 w 12192000"/>
              <a:gd name="connsiteY109" fmla="*/ 352713 h 910624"/>
              <a:gd name="connsiteX110" fmla="*/ 10641210 w 12192000"/>
              <a:gd name="connsiteY110" fmla="*/ 347478 h 910624"/>
              <a:gd name="connsiteX111" fmla="*/ 10369758 w 12192000"/>
              <a:gd name="connsiteY111" fmla="*/ 338879 h 910624"/>
              <a:gd name="connsiteX112" fmla="*/ 10362654 w 12192000"/>
              <a:gd name="connsiteY112" fmla="*/ 357948 h 910624"/>
              <a:gd name="connsiteX113" fmla="*/ 10364898 w 12192000"/>
              <a:gd name="connsiteY113" fmla="*/ 358695 h 910624"/>
              <a:gd name="connsiteX114" fmla="*/ 10369758 w 12192000"/>
              <a:gd name="connsiteY114" fmla="*/ 338879 h 910624"/>
              <a:gd name="connsiteX115" fmla="*/ 11346424 w 12192000"/>
              <a:gd name="connsiteY115" fmla="*/ 288619 h 910624"/>
              <a:gd name="connsiteX116" fmla="*/ 11350474 w 12192000"/>
              <a:gd name="connsiteY116" fmla="*/ 306943 h 910624"/>
              <a:gd name="connsiteX117" fmla="*/ 11351060 w 12192000"/>
              <a:gd name="connsiteY117" fmla="*/ 322053 h 910624"/>
              <a:gd name="connsiteX118" fmla="*/ 11346424 w 12192000"/>
              <a:gd name="connsiteY118" fmla="*/ 288619 h 910624"/>
              <a:gd name="connsiteX119" fmla="*/ 11349751 w 12192000"/>
              <a:gd name="connsiteY119" fmla="*/ 159406 h 910624"/>
              <a:gd name="connsiteX120" fmla="*/ 11338160 w 12192000"/>
              <a:gd name="connsiteY120" fmla="*/ 178288 h 910624"/>
              <a:gd name="connsiteX121" fmla="*/ 11336104 w 12192000"/>
              <a:gd name="connsiteY121" fmla="*/ 214183 h 910624"/>
              <a:gd name="connsiteX122" fmla="*/ 11346424 w 12192000"/>
              <a:gd name="connsiteY122" fmla="*/ 288619 h 910624"/>
              <a:gd name="connsiteX123" fmla="*/ 11329934 w 12192000"/>
              <a:gd name="connsiteY123" fmla="*/ 213996 h 910624"/>
              <a:gd name="connsiteX124" fmla="*/ 11331617 w 12192000"/>
              <a:gd name="connsiteY124" fmla="*/ 176232 h 910624"/>
              <a:gd name="connsiteX125" fmla="*/ 11330682 w 12192000"/>
              <a:gd name="connsiteY125" fmla="*/ 166697 h 910624"/>
              <a:gd name="connsiteX126" fmla="*/ 11320587 w 12192000"/>
              <a:gd name="connsiteY126" fmla="*/ 169315 h 910624"/>
              <a:gd name="connsiteX127" fmla="*/ 11315166 w 12192000"/>
              <a:gd name="connsiteY127" fmla="*/ 172680 h 910624"/>
              <a:gd name="connsiteX128" fmla="*/ 11277776 w 12192000"/>
              <a:gd name="connsiteY128" fmla="*/ 204461 h 910624"/>
              <a:gd name="connsiteX129" fmla="*/ 11265436 w 12192000"/>
              <a:gd name="connsiteY129" fmla="*/ 217174 h 910624"/>
              <a:gd name="connsiteX130" fmla="*/ 11199630 w 12192000"/>
              <a:gd name="connsiteY130" fmla="*/ 287467 h 910624"/>
              <a:gd name="connsiteX131" fmla="*/ 11051004 w 12192000"/>
              <a:gd name="connsiteY131" fmla="*/ 311958 h 910624"/>
              <a:gd name="connsiteX132" fmla="*/ 11045770 w 12192000"/>
              <a:gd name="connsiteY132" fmla="*/ 310088 h 910624"/>
              <a:gd name="connsiteX133" fmla="*/ 11027636 w 12192000"/>
              <a:gd name="connsiteY133" fmla="*/ 345983 h 910624"/>
              <a:gd name="connsiteX134" fmla="*/ 11014175 w 12192000"/>
              <a:gd name="connsiteY134" fmla="*/ 376643 h 910624"/>
              <a:gd name="connsiteX135" fmla="*/ 11019036 w 12192000"/>
              <a:gd name="connsiteY135" fmla="*/ 430484 h 910624"/>
              <a:gd name="connsiteX136" fmla="*/ 11019036 w 12192000"/>
              <a:gd name="connsiteY136" fmla="*/ 430671 h 910624"/>
              <a:gd name="connsiteX137" fmla="*/ 11019784 w 12192000"/>
              <a:gd name="connsiteY137" fmla="*/ 435158 h 910624"/>
              <a:gd name="connsiteX138" fmla="*/ 11028197 w 12192000"/>
              <a:gd name="connsiteY138" fmla="*/ 513490 h 910624"/>
              <a:gd name="connsiteX139" fmla="*/ 11049322 w 12192000"/>
              <a:gd name="connsiteY139" fmla="*/ 556676 h 910624"/>
              <a:gd name="connsiteX140" fmla="*/ 11049883 w 12192000"/>
              <a:gd name="connsiteY140" fmla="*/ 566023 h 910624"/>
              <a:gd name="connsiteX141" fmla="*/ 11085590 w 12192000"/>
              <a:gd name="connsiteY141" fmla="*/ 679128 h 910624"/>
              <a:gd name="connsiteX142" fmla="*/ 11104472 w 12192000"/>
              <a:gd name="connsiteY142" fmla="*/ 689971 h 910624"/>
              <a:gd name="connsiteX143" fmla="*/ 11317035 w 12192000"/>
              <a:gd name="connsiteY143" fmla="*/ 699880 h 910624"/>
              <a:gd name="connsiteX144" fmla="*/ 11460986 w 12192000"/>
              <a:gd name="connsiteY144" fmla="*/ 711097 h 910624"/>
              <a:gd name="connsiteX145" fmla="*/ 11472764 w 12192000"/>
              <a:gd name="connsiteY145" fmla="*/ 703993 h 910624"/>
              <a:gd name="connsiteX146" fmla="*/ 11480056 w 12192000"/>
              <a:gd name="connsiteY146" fmla="*/ 653703 h 910624"/>
              <a:gd name="connsiteX147" fmla="*/ 11491272 w 12192000"/>
              <a:gd name="connsiteY147" fmla="*/ 594066 h 910624"/>
              <a:gd name="connsiteX148" fmla="*/ 11500620 w 12192000"/>
              <a:gd name="connsiteY148" fmla="*/ 565649 h 910624"/>
              <a:gd name="connsiteX149" fmla="*/ 11508659 w 12192000"/>
              <a:gd name="connsiteY149" fmla="*/ 503582 h 910624"/>
              <a:gd name="connsiteX150" fmla="*/ 11499124 w 12192000"/>
              <a:gd name="connsiteY150" fmla="*/ 492925 h 910624"/>
              <a:gd name="connsiteX151" fmla="*/ 11412193 w 12192000"/>
              <a:gd name="connsiteY151" fmla="*/ 457405 h 910624"/>
              <a:gd name="connsiteX152" fmla="*/ 11392189 w 12192000"/>
              <a:gd name="connsiteY152" fmla="*/ 434036 h 910624"/>
              <a:gd name="connsiteX153" fmla="*/ 11392002 w 12192000"/>
              <a:gd name="connsiteY153" fmla="*/ 434223 h 910624"/>
              <a:gd name="connsiteX154" fmla="*/ 11380785 w 12192000"/>
              <a:gd name="connsiteY154" fmla="*/ 413845 h 910624"/>
              <a:gd name="connsiteX155" fmla="*/ 11366950 w 12192000"/>
              <a:gd name="connsiteY155" fmla="*/ 381503 h 910624"/>
              <a:gd name="connsiteX156" fmla="*/ 11350474 w 12192000"/>
              <a:gd name="connsiteY156" fmla="*/ 306943 h 910624"/>
              <a:gd name="connsiteX157" fmla="*/ 11346947 w 12192000"/>
              <a:gd name="connsiteY157" fmla="*/ 216052 h 910624"/>
              <a:gd name="connsiteX158" fmla="*/ 11352369 w 12192000"/>
              <a:gd name="connsiteY158" fmla="*/ 178475 h 910624"/>
              <a:gd name="connsiteX159" fmla="*/ 11354986 w 12192000"/>
              <a:gd name="connsiteY159" fmla="*/ 164828 h 910624"/>
              <a:gd name="connsiteX160" fmla="*/ 11349751 w 12192000"/>
              <a:gd name="connsiteY160" fmla="*/ 159406 h 910624"/>
              <a:gd name="connsiteX161" fmla="*/ 10931520 w 12192000"/>
              <a:gd name="connsiteY161" fmla="*/ 265 h 910624"/>
              <a:gd name="connsiteX162" fmla="*/ 10940144 w 12192000"/>
              <a:gd name="connsiteY162" fmla="*/ 2929 h 910624"/>
              <a:gd name="connsiteX163" fmla="*/ 10943321 w 12192000"/>
              <a:gd name="connsiteY163" fmla="*/ 6668 h 910624"/>
              <a:gd name="connsiteX164" fmla="*/ 10943695 w 12192000"/>
              <a:gd name="connsiteY164" fmla="*/ 30224 h 910624"/>
              <a:gd name="connsiteX165" fmla="*/ 10937526 w 12192000"/>
              <a:gd name="connsiteY165" fmla="*/ 48731 h 910624"/>
              <a:gd name="connsiteX166" fmla="*/ 10936218 w 12192000"/>
              <a:gd name="connsiteY166" fmla="*/ 54901 h 910624"/>
              <a:gd name="connsiteX167" fmla="*/ 10930983 w 12192000"/>
              <a:gd name="connsiteY167" fmla="*/ 47797 h 910624"/>
              <a:gd name="connsiteX168" fmla="*/ 10930422 w 12192000"/>
              <a:gd name="connsiteY168" fmla="*/ 68175 h 910624"/>
              <a:gd name="connsiteX169" fmla="*/ 10937713 w 12192000"/>
              <a:gd name="connsiteY169" fmla="*/ 79765 h 910624"/>
              <a:gd name="connsiteX170" fmla="*/ 10973794 w 12192000"/>
              <a:gd name="connsiteY170" fmla="*/ 105751 h 910624"/>
              <a:gd name="connsiteX171" fmla="*/ 10977346 w 12192000"/>
              <a:gd name="connsiteY171" fmla="*/ 109864 h 910624"/>
              <a:gd name="connsiteX172" fmla="*/ 11013802 w 12192000"/>
              <a:gd name="connsiteY172" fmla="*/ 137159 h 910624"/>
              <a:gd name="connsiteX173" fmla="*/ 11039975 w 12192000"/>
              <a:gd name="connsiteY173" fmla="*/ 163145 h 910624"/>
              <a:gd name="connsiteX174" fmla="*/ 11087834 w 12192000"/>
              <a:gd name="connsiteY174" fmla="*/ 197731 h 910624"/>
              <a:gd name="connsiteX175" fmla="*/ 11181870 w 12192000"/>
              <a:gd name="connsiteY175" fmla="*/ 189131 h 910624"/>
              <a:gd name="connsiteX176" fmla="*/ 11210660 w 12192000"/>
              <a:gd name="connsiteY176" fmla="*/ 156041 h 910624"/>
              <a:gd name="connsiteX177" fmla="*/ 11217204 w 12192000"/>
              <a:gd name="connsiteY177" fmla="*/ 145011 h 910624"/>
              <a:gd name="connsiteX178" fmla="*/ 11235712 w 12192000"/>
              <a:gd name="connsiteY178" fmla="*/ 107621 h 910624"/>
              <a:gd name="connsiteX179" fmla="*/ 11240946 w 12192000"/>
              <a:gd name="connsiteY179" fmla="*/ 77335 h 910624"/>
              <a:gd name="connsiteX180" fmla="*/ 11252911 w 12192000"/>
              <a:gd name="connsiteY180" fmla="*/ 63875 h 910624"/>
              <a:gd name="connsiteX181" fmla="*/ 11248798 w 12192000"/>
              <a:gd name="connsiteY181" fmla="*/ 58827 h 910624"/>
              <a:gd name="connsiteX182" fmla="*/ 11254220 w 12192000"/>
              <a:gd name="connsiteY182" fmla="*/ 58453 h 910624"/>
              <a:gd name="connsiteX183" fmla="*/ 11256650 w 12192000"/>
              <a:gd name="connsiteY183" fmla="*/ 60136 h 910624"/>
              <a:gd name="connsiteX184" fmla="*/ 11279458 w 12192000"/>
              <a:gd name="connsiteY184" fmla="*/ 63501 h 910624"/>
              <a:gd name="connsiteX185" fmla="*/ 11317035 w 12192000"/>
              <a:gd name="connsiteY185" fmla="*/ 66305 h 910624"/>
              <a:gd name="connsiteX186" fmla="*/ 11329186 w 12192000"/>
              <a:gd name="connsiteY186" fmla="*/ 70605 h 910624"/>
              <a:gd name="connsiteX187" fmla="*/ 11336665 w 12192000"/>
              <a:gd name="connsiteY187" fmla="*/ 72848 h 910624"/>
              <a:gd name="connsiteX188" fmla="*/ 11374428 w 12192000"/>
              <a:gd name="connsiteY188" fmla="*/ 73222 h 910624"/>
              <a:gd name="connsiteX189" fmla="*/ 11397236 w 12192000"/>
              <a:gd name="connsiteY189" fmla="*/ 74157 h 910624"/>
              <a:gd name="connsiteX190" fmla="*/ 11411632 w 12192000"/>
              <a:gd name="connsiteY190" fmla="*/ 80887 h 910624"/>
              <a:gd name="connsiteX191" fmla="*/ 11431822 w 12192000"/>
              <a:gd name="connsiteY191" fmla="*/ 116595 h 910624"/>
              <a:gd name="connsiteX192" fmla="*/ 11428457 w 12192000"/>
              <a:gd name="connsiteY192" fmla="*/ 136037 h 910624"/>
              <a:gd name="connsiteX193" fmla="*/ 11425092 w 12192000"/>
              <a:gd name="connsiteY193" fmla="*/ 135103 h 910624"/>
              <a:gd name="connsiteX194" fmla="*/ 11421353 w 12192000"/>
              <a:gd name="connsiteY194" fmla="*/ 139029 h 910624"/>
              <a:gd name="connsiteX195" fmla="*/ 11401350 w 12192000"/>
              <a:gd name="connsiteY195" fmla="*/ 152489 h 910624"/>
              <a:gd name="connsiteX196" fmla="*/ 11380224 w 12192000"/>
              <a:gd name="connsiteY196" fmla="*/ 155293 h 910624"/>
              <a:gd name="connsiteX197" fmla="*/ 11358912 w 12192000"/>
              <a:gd name="connsiteY197" fmla="*/ 174549 h 910624"/>
              <a:gd name="connsiteX198" fmla="*/ 11358164 w 12192000"/>
              <a:gd name="connsiteY198" fmla="*/ 181840 h 910624"/>
              <a:gd name="connsiteX199" fmla="*/ 11352742 w 12192000"/>
              <a:gd name="connsiteY199" fmla="*/ 221100 h 910624"/>
              <a:gd name="connsiteX200" fmla="*/ 11351995 w 12192000"/>
              <a:gd name="connsiteY200" fmla="*/ 256620 h 910624"/>
              <a:gd name="connsiteX201" fmla="*/ 11363399 w 12192000"/>
              <a:gd name="connsiteY201" fmla="*/ 347104 h 910624"/>
              <a:gd name="connsiteX202" fmla="*/ 11399854 w 12192000"/>
              <a:gd name="connsiteY202" fmla="*/ 420389 h 910624"/>
              <a:gd name="connsiteX203" fmla="*/ 11514454 w 12192000"/>
              <a:gd name="connsiteY203" fmla="*/ 454975 h 910624"/>
              <a:gd name="connsiteX204" fmla="*/ 11525298 w 12192000"/>
              <a:gd name="connsiteY204" fmla="*/ 443758 h 910624"/>
              <a:gd name="connsiteX205" fmla="*/ 11537449 w 12192000"/>
              <a:gd name="connsiteY205" fmla="*/ 387299 h 910624"/>
              <a:gd name="connsiteX206" fmla="*/ 11538010 w 12192000"/>
              <a:gd name="connsiteY206" fmla="*/ 373464 h 910624"/>
              <a:gd name="connsiteX207" fmla="*/ 11532402 w 12192000"/>
              <a:gd name="connsiteY207" fmla="*/ 322614 h 910624"/>
              <a:gd name="connsiteX208" fmla="*/ 11533150 w 12192000"/>
              <a:gd name="connsiteY208" fmla="*/ 320184 h 910624"/>
              <a:gd name="connsiteX209" fmla="*/ 11534271 w 12192000"/>
              <a:gd name="connsiteY209" fmla="*/ 314949 h 910624"/>
              <a:gd name="connsiteX210" fmla="*/ 11551844 w 12192000"/>
              <a:gd name="connsiteY210" fmla="*/ 281298 h 910624"/>
              <a:gd name="connsiteX211" fmla="*/ 11568109 w 12192000"/>
              <a:gd name="connsiteY211" fmla="*/ 272137 h 910624"/>
              <a:gd name="connsiteX212" fmla="*/ 11574465 w 12192000"/>
              <a:gd name="connsiteY212" fmla="*/ 255873 h 910624"/>
              <a:gd name="connsiteX213" fmla="*/ 11576709 w 12192000"/>
              <a:gd name="connsiteY213" fmla="*/ 255312 h 910624"/>
              <a:gd name="connsiteX214" fmla="*/ 11578765 w 12192000"/>
              <a:gd name="connsiteY214" fmla="*/ 239608 h 910624"/>
              <a:gd name="connsiteX215" fmla="*/ 11575587 w 12192000"/>
              <a:gd name="connsiteY215" fmla="*/ 231756 h 910624"/>
              <a:gd name="connsiteX216" fmla="*/ 11567735 w 12192000"/>
              <a:gd name="connsiteY216" fmla="*/ 236430 h 910624"/>
              <a:gd name="connsiteX217" fmla="*/ 11562688 w 12192000"/>
              <a:gd name="connsiteY217" fmla="*/ 238486 h 910624"/>
              <a:gd name="connsiteX218" fmla="*/ 11563248 w 12192000"/>
              <a:gd name="connsiteY218" fmla="*/ 208948 h 910624"/>
              <a:gd name="connsiteX219" fmla="*/ 11576522 w 12192000"/>
              <a:gd name="connsiteY219" fmla="*/ 198666 h 910624"/>
              <a:gd name="connsiteX220" fmla="*/ 11578952 w 12192000"/>
              <a:gd name="connsiteY220" fmla="*/ 186140 h 910624"/>
              <a:gd name="connsiteX221" fmla="*/ 11571100 w 12192000"/>
              <a:gd name="connsiteY221" fmla="*/ 171184 h 910624"/>
              <a:gd name="connsiteX222" fmla="*/ 11574465 w 12192000"/>
              <a:gd name="connsiteY222" fmla="*/ 153050 h 910624"/>
              <a:gd name="connsiteX223" fmla="*/ 11578578 w 12192000"/>
              <a:gd name="connsiteY223" fmla="*/ 129868 h 910624"/>
              <a:gd name="connsiteX224" fmla="*/ 11575400 w 12192000"/>
              <a:gd name="connsiteY224" fmla="*/ 124073 h 910624"/>
              <a:gd name="connsiteX225" fmla="*/ 11572409 w 12192000"/>
              <a:gd name="connsiteY225" fmla="*/ 124073 h 910624"/>
              <a:gd name="connsiteX226" fmla="*/ 11572409 w 12192000"/>
              <a:gd name="connsiteY226" fmla="*/ 122390 h 910624"/>
              <a:gd name="connsiteX227" fmla="*/ 11582878 w 12192000"/>
              <a:gd name="connsiteY227" fmla="*/ 105004 h 910624"/>
              <a:gd name="connsiteX228" fmla="*/ 11595591 w 12192000"/>
              <a:gd name="connsiteY228" fmla="*/ 97339 h 910624"/>
              <a:gd name="connsiteX229" fmla="*/ 11666258 w 12192000"/>
              <a:gd name="connsiteY229" fmla="*/ 134916 h 910624"/>
              <a:gd name="connsiteX230" fmla="*/ 11667754 w 12192000"/>
              <a:gd name="connsiteY230" fmla="*/ 137159 h 910624"/>
              <a:gd name="connsiteX231" fmla="*/ 11668875 w 12192000"/>
              <a:gd name="connsiteY231" fmla="*/ 163893 h 910624"/>
              <a:gd name="connsiteX232" fmla="*/ 11675231 w 12192000"/>
              <a:gd name="connsiteY232" fmla="*/ 182588 h 910624"/>
              <a:gd name="connsiteX233" fmla="*/ 11694861 w 12192000"/>
              <a:gd name="connsiteY233" fmla="*/ 195114 h 910624"/>
              <a:gd name="connsiteX234" fmla="*/ 11716174 w 12192000"/>
              <a:gd name="connsiteY234" fmla="*/ 226334 h 910624"/>
              <a:gd name="connsiteX235" fmla="*/ 11733747 w 12192000"/>
              <a:gd name="connsiteY235" fmla="*/ 283167 h 910624"/>
              <a:gd name="connsiteX236" fmla="*/ 11737673 w 12192000"/>
              <a:gd name="connsiteY236" fmla="*/ 337383 h 910624"/>
              <a:gd name="connsiteX237" fmla="*/ 11735804 w 12192000"/>
              <a:gd name="connsiteY237" fmla="*/ 409172 h 910624"/>
              <a:gd name="connsiteX238" fmla="*/ 11742534 w 12192000"/>
              <a:gd name="connsiteY238" fmla="*/ 502273 h 910624"/>
              <a:gd name="connsiteX239" fmla="*/ 11749451 w 12192000"/>
              <a:gd name="connsiteY239" fmla="*/ 573875 h 910624"/>
              <a:gd name="connsiteX240" fmla="*/ 11743094 w 12192000"/>
              <a:gd name="connsiteY240" fmla="*/ 614069 h 910624"/>
              <a:gd name="connsiteX241" fmla="*/ 11740477 w 12192000"/>
              <a:gd name="connsiteY241" fmla="*/ 624539 h 910624"/>
              <a:gd name="connsiteX242" fmla="*/ 11732625 w 12192000"/>
              <a:gd name="connsiteY242" fmla="*/ 663798 h 910624"/>
              <a:gd name="connsiteX243" fmla="*/ 11729634 w 12192000"/>
              <a:gd name="connsiteY243" fmla="*/ 674080 h 910624"/>
              <a:gd name="connsiteX244" fmla="*/ 11712248 w 12192000"/>
              <a:gd name="connsiteY244" fmla="*/ 697823 h 910624"/>
              <a:gd name="connsiteX245" fmla="*/ 11700283 w 12192000"/>
              <a:gd name="connsiteY245" fmla="*/ 726240 h 910624"/>
              <a:gd name="connsiteX246" fmla="*/ 11704957 w 12192000"/>
              <a:gd name="connsiteY246" fmla="*/ 730353 h 910624"/>
              <a:gd name="connsiteX247" fmla="*/ 11717330 w 12192000"/>
              <a:gd name="connsiteY247" fmla="*/ 732929 h 910624"/>
              <a:gd name="connsiteX248" fmla="*/ 12192000 w 12192000"/>
              <a:gd name="connsiteY248" fmla="*/ 732929 h 910624"/>
              <a:gd name="connsiteX249" fmla="*/ 12192000 w 12192000"/>
              <a:gd name="connsiteY249" fmla="*/ 825550 h 910624"/>
              <a:gd name="connsiteX250" fmla="*/ 12190861 w 12192000"/>
              <a:gd name="connsiteY250" fmla="*/ 910624 h 910624"/>
              <a:gd name="connsiteX251" fmla="*/ 0 w 12192000"/>
              <a:gd name="connsiteY251" fmla="*/ 908775 h 910624"/>
              <a:gd name="connsiteX252" fmla="*/ 0 w 12192000"/>
              <a:gd name="connsiteY252" fmla="*/ 732929 h 910624"/>
              <a:gd name="connsiteX253" fmla="*/ 10184483 w 12192000"/>
              <a:gd name="connsiteY253" fmla="*/ 732929 h 910624"/>
              <a:gd name="connsiteX254" fmla="*/ 10336481 w 12192000"/>
              <a:gd name="connsiteY254" fmla="*/ 714462 h 910624"/>
              <a:gd name="connsiteX255" fmla="*/ 10349568 w 12192000"/>
              <a:gd name="connsiteY255" fmla="*/ 713901 h 910624"/>
              <a:gd name="connsiteX256" fmla="*/ 10356111 w 12192000"/>
              <a:gd name="connsiteY256" fmla="*/ 709414 h 910624"/>
              <a:gd name="connsiteX257" fmla="*/ 10354615 w 12192000"/>
              <a:gd name="connsiteY257" fmla="*/ 679128 h 910624"/>
              <a:gd name="connsiteX258" fmla="*/ 10358167 w 12192000"/>
              <a:gd name="connsiteY258" fmla="*/ 520594 h 910624"/>
              <a:gd name="connsiteX259" fmla="*/ 10372188 w 12192000"/>
              <a:gd name="connsiteY259" fmla="*/ 482269 h 910624"/>
              <a:gd name="connsiteX260" fmla="*/ 10396679 w 12192000"/>
              <a:gd name="connsiteY260" fmla="*/ 451984 h 910624"/>
              <a:gd name="connsiteX261" fmla="*/ 10447903 w 12192000"/>
              <a:gd name="connsiteY261" fmla="*/ 334765 h 910624"/>
              <a:gd name="connsiteX262" fmla="*/ 10448464 w 12192000"/>
              <a:gd name="connsiteY262" fmla="*/ 261107 h 910624"/>
              <a:gd name="connsiteX263" fmla="*/ 10446408 w 12192000"/>
              <a:gd name="connsiteY263" fmla="*/ 225774 h 910624"/>
              <a:gd name="connsiteX264" fmla="*/ 10448464 w 12192000"/>
              <a:gd name="connsiteY264" fmla="*/ 215678 h 910624"/>
              <a:gd name="connsiteX265" fmla="*/ 10453512 w 12192000"/>
              <a:gd name="connsiteY265" fmla="*/ 201096 h 910624"/>
              <a:gd name="connsiteX266" fmla="*/ 10442856 w 12192000"/>
              <a:gd name="connsiteY266" fmla="*/ 229139 h 910624"/>
              <a:gd name="connsiteX267" fmla="*/ 10417991 w 12192000"/>
              <a:gd name="connsiteY267" fmla="*/ 307471 h 910624"/>
              <a:gd name="connsiteX268" fmla="*/ 10413318 w 12192000"/>
              <a:gd name="connsiteY268" fmla="*/ 312331 h 910624"/>
              <a:gd name="connsiteX269" fmla="*/ 10410513 w 12192000"/>
              <a:gd name="connsiteY269" fmla="*/ 310649 h 910624"/>
              <a:gd name="connsiteX270" fmla="*/ 10388266 w 12192000"/>
              <a:gd name="connsiteY270" fmla="*/ 406929 h 910624"/>
              <a:gd name="connsiteX271" fmla="*/ 10366767 w 12192000"/>
              <a:gd name="connsiteY271" fmla="*/ 418706 h 910624"/>
              <a:gd name="connsiteX272" fmla="*/ 10364337 w 12192000"/>
              <a:gd name="connsiteY272" fmla="*/ 417398 h 910624"/>
              <a:gd name="connsiteX273" fmla="*/ 10363963 w 12192000"/>
              <a:gd name="connsiteY273" fmla="*/ 416650 h 910624"/>
              <a:gd name="connsiteX274" fmla="*/ 10365458 w 12192000"/>
              <a:gd name="connsiteY274" fmla="*/ 415528 h 910624"/>
              <a:gd name="connsiteX275" fmla="*/ 10368263 w 12192000"/>
              <a:gd name="connsiteY275" fmla="*/ 397768 h 910624"/>
              <a:gd name="connsiteX276" fmla="*/ 10360784 w 12192000"/>
              <a:gd name="connsiteY276" fmla="*/ 413472 h 910624"/>
              <a:gd name="connsiteX277" fmla="*/ 10362841 w 12192000"/>
              <a:gd name="connsiteY277" fmla="*/ 393468 h 910624"/>
              <a:gd name="connsiteX278" fmla="*/ 10356298 w 12192000"/>
              <a:gd name="connsiteY278" fmla="*/ 413659 h 910624"/>
              <a:gd name="connsiteX279" fmla="*/ 10355737 w 12192000"/>
              <a:gd name="connsiteY279" fmla="*/ 411041 h 910624"/>
              <a:gd name="connsiteX280" fmla="*/ 10356671 w 12192000"/>
              <a:gd name="connsiteY280" fmla="*/ 393468 h 910624"/>
              <a:gd name="connsiteX281" fmla="*/ 10355176 w 12192000"/>
              <a:gd name="connsiteY281" fmla="*/ 360004 h 910624"/>
              <a:gd name="connsiteX282" fmla="*/ 10369010 w 12192000"/>
              <a:gd name="connsiteY282" fmla="*/ 311023 h 910624"/>
              <a:gd name="connsiteX283" fmla="*/ 10397053 w 12192000"/>
              <a:gd name="connsiteY283" fmla="*/ 275129 h 910624"/>
              <a:gd name="connsiteX284" fmla="*/ 10414252 w 12192000"/>
              <a:gd name="connsiteY284" fmla="*/ 237925 h 910624"/>
              <a:gd name="connsiteX285" fmla="*/ 10429582 w 12192000"/>
              <a:gd name="connsiteY285" fmla="*/ 193244 h 910624"/>
              <a:gd name="connsiteX286" fmla="*/ 10435751 w 12192000"/>
              <a:gd name="connsiteY286" fmla="*/ 178849 h 910624"/>
              <a:gd name="connsiteX287" fmla="*/ 10450521 w 12192000"/>
              <a:gd name="connsiteY287" fmla="*/ 160902 h 910624"/>
              <a:gd name="connsiteX288" fmla="*/ 10481368 w 12192000"/>
              <a:gd name="connsiteY288" fmla="*/ 133233 h 910624"/>
              <a:gd name="connsiteX289" fmla="*/ 10489406 w 12192000"/>
              <a:gd name="connsiteY289" fmla="*/ 118277 h 910624"/>
              <a:gd name="connsiteX290" fmla="*/ 10506232 w 12192000"/>
              <a:gd name="connsiteY290" fmla="*/ 95282 h 910624"/>
              <a:gd name="connsiteX291" fmla="*/ 10529227 w 12192000"/>
              <a:gd name="connsiteY291" fmla="*/ 93039 h 910624"/>
              <a:gd name="connsiteX292" fmla="*/ 10577460 w 12192000"/>
              <a:gd name="connsiteY292" fmla="*/ 80139 h 910624"/>
              <a:gd name="connsiteX293" fmla="*/ 10582321 w 12192000"/>
              <a:gd name="connsiteY293" fmla="*/ 68361 h 910624"/>
              <a:gd name="connsiteX294" fmla="*/ 10581947 w 12192000"/>
              <a:gd name="connsiteY294" fmla="*/ 62005 h 910624"/>
              <a:gd name="connsiteX295" fmla="*/ 10581572 w 12192000"/>
              <a:gd name="connsiteY295" fmla="*/ 47984 h 910624"/>
              <a:gd name="connsiteX296" fmla="*/ 10576899 w 12192000"/>
              <a:gd name="connsiteY296" fmla="*/ 34336 h 910624"/>
              <a:gd name="connsiteX297" fmla="*/ 10572599 w 12192000"/>
              <a:gd name="connsiteY297" fmla="*/ 17137 h 910624"/>
              <a:gd name="connsiteX298" fmla="*/ 10579329 w 12192000"/>
              <a:gd name="connsiteY298" fmla="*/ 1246 h 910624"/>
              <a:gd name="connsiteX299" fmla="*/ 10594846 w 12192000"/>
              <a:gd name="connsiteY299" fmla="*/ 6107 h 910624"/>
              <a:gd name="connsiteX300" fmla="*/ 10632984 w 12192000"/>
              <a:gd name="connsiteY300" fmla="*/ 23867 h 910624"/>
              <a:gd name="connsiteX301" fmla="*/ 10701595 w 12192000"/>
              <a:gd name="connsiteY301" fmla="*/ 30971 h 910624"/>
              <a:gd name="connsiteX302" fmla="*/ 10770392 w 12192000"/>
              <a:gd name="connsiteY302" fmla="*/ 33215 h 910624"/>
              <a:gd name="connsiteX303" fmla="*/ 10898080 w 12192000"/>
              <a:gd name="connsiteY303" fmla="*/ 20689 h 910624"/>
              <a:gd name="connsiteX304" fmla="*/ 10923878 w 12192000"/>
              <a:gd name="connsiteY304" fmla="*/ 5172 h 910624"/>
              <a:gd name="connsiteX305" fmla="*/ 10931520 w 12192000"/>
              <a:gd name="connsiteY305" fmla="*/ 265 h 910624"/>
              <a:gd name="connsiteX0" fmla="*/ 11634616 w 12192000"/>
              <a:gd name="connsiteY0" fmla="*/ 695510 h 910624"/>
              <a:gd name="connsiteX1" fmla="*/ 11628681 w 12192000"/>
              <a:gd name="connsiteY1" fmla="*/ 699880 h 910624"/>
              <a:gd name="connsiteX2" fmla="*/ 11627185 w 12192000"/>
              <a:gd name="connsiteY2" fmla="*/ 725492 h 910624"/>
              <a:gd name="connsiteX3" fmla="*/ 11644384 w 12192000"/>
              <a:gd name="connsiteY3" fmla="*/ 729979 h 910624"/>
              <a:gd name="connsiteX4" fmla="*/ 11651863 w 12192000"/>
              <a:gd name="connsiteY4" fmla="*/ 730913 h 910624"/>
              <a:gd name="connsiteX5" fmla="*/ 11663080 w 12192000"/>
              <a:gd name="connsiteY5" fmla="*/ 719883 h 910624"/>
              <a:gd name="connsiteX6" fmla="*/ 11662519 w 12192000"/>
              <a:gd name="connsiteY6" fmla="*/ 715209 h 910624"/>
              <a:gd name="connsiteX7" fmla="*/ 11641954 w 12192000"/>
              <a:gd name="connsiteY7" fmla="*/ 696328 h 910624"/>
              <a:gd name="connsiteX8" fmla="*/ 11634616 w 12192000"/>
              <a:gd name="connsiteY8" fmla="*/ 695510 h 910624"/>
              <a:gd name="connsiteX9" fmla="*/ 11559135 w 12192000"/>
              <a:gd name="connsiteY9" fmla="*/ 473903 h 910624"/>
              <a:gd name="connsiteX10" fmla="*/ 11555396 w 12192000"/>
              <a:gd name="connsiteY10" fmla="*/ 476100 h 910624"/>
              <a:gd name="connsiteX11" fmla="*/ 11542684 w 12192000"/>
              <a:gd name="connsiteY11" fmla="*/ 481895 h 910624"/>
              <a:gd name="connsiteX12" fmla="*/ 11525110 w 12192000"/>
              <a:gd name="connsiteY12" fmla="*/ 505078 h 910624"/>
              <a:gd name="connsiteX13" fmla="*/ 11524736 w 12192000"/>
              <a:gd name="connsiteY13" fmla="*/ 515360 h 910624"/>
              <a:gd name="connsiteX14" fmla="*/ 11519876 w 12192000"/>
              <a:gd name="connsiteY14" fmla="*/ 555928 h 910624"/>
              <a:gd name="connsiteX15" fmla="*/ 11506976 w 12192000"/>
              <a:gd name="connsiteY15" fmla="*/ 603787 h 910624"/>
              <a:gd name="connsiteX16" fmla="*/ 11503611 w 12192000"/>
              <a:gd name="connsiteY16" fmla="*/ 628652 h 910624"/>
              <a:gd name="connsiteX17" fmla="*/ 11498190 w 12192000"/>
              <a:gd name="connsiteY17" fmla="*/ 677072 h 910624"/>
              <a:gd name="connsiteX18" fmla="*/ 11491646 w 12192000"/>
              <a:gd name="connsiteY18" fmla="*/ 701375 h 910624"/>
              <a:gd name="connsiteX19" fmla="*/ 11500246 w 12192000"/>
              <a:gd name="connsiteY19" fmla="*/ 714275 h 910624"/>
              <a:gd name="connsiteX20" fmla="*/ 11579139 w 12192000"/>
              <a:gd name="connsiteY20" fmla="*/ 722314 h 910624"/>
              <a:gd name="connsiteX21" fmla="*/ 11601573 w 12192000"/>
              <a:gd name="connsiteY21" fmla="*/ 701188 h 910624"/>
              <a:gd name="connsiteX22" fmla="*/ 11592039 w 12192000"/>
              <a:gd name="connsiteY22" fmla="*/ 685298 h 910624"/>
              <a:gd name="connsiteX23" fmla="*/ 11574652 w 12192000"/>
              <a:gd name="connsiteY23" fmla="*/ 650525 h 910624"/>
              <a:gd name="connsiteX24" fmla="*/ 11575400 w 12192000"/>
              <a:gd name="connsiteY24" fmla="*/ 643234 h 910624"/>
              <a:gd name="connsiteX25" fmla="*/ 11572035 w 12192000"/>
              <a:gd name="connsiteY25" fmla="*/ 635008 h 910624"/>
              <a:gd name="connsiteX26" fmla="*/ 11560257 w 12192000"/>
              <a:gd name="connsiteY26" fmla="*/ 640990 h 910624"/>
              <a:gd name="connsiteX27" fmla="*/ 11552218 w 12192000"/>
              <a:gd name="connsiteY27" fmla="*/ 643047 h 910624"/>
              <a:gd name="connsiteX28" fmla="*/ 11546797 w 12192000"/>
              <a:gd name="connsiteY28" fmla="*/ 630708 h 910624"/>
              <a:gd name="connsiteX29" fmla="*/ 11548105 w 12192000"/>
              <a:gd name="connsiteY29" fmla="*/ 604535 h 910624"/>
              <a:gd name="connsiteX30" fmla="*/ 11563248 w 12192000"/>
              <a:gd name="connsiteY30" fmla="*/ 482269 h 910624"/>
              <a:gd name="connsiteX31" fmla="*/ 11562874 w 12192000"/>
              <a:gd name="connsiteY31" fmla="*/ 474230 h 910624"/>
              <a:gd name="connsiteX32" fmla="*/ 11559135 w 12192000"/>
              <a:gd name="connsiteY32" fmla="*/ 473903 h 910624"/>
              <a:gd name="connsiteX33" fmla="*/ 11566614 w 12192000"/>
              <a:gd name="connsiteY33" fmla="*/ 432915 h 910624"/>
              <a:gd name="connsiteX34" fmla="*/ 11534832 w 12192000"/>
              <a:gd name="connsiteY34" fmla="*/ 477783 h 910624"/>
              <a:gd name="connsiteX35" fmla="*/ 11566614 w 12192000"/>
              <a:gd name="connsiteY35" fmla="*/ 432915 h 910624"/>
              <a:gd name="connsiteX36" fmla="*/ 11397236 w 12192000"/>
              <a:gd name="connsiteY36" fmla="*/ 427493 h 910624"/>
              <a:gd name="connsiteX37" fmla="*/ 11415558 w 12192000"/>
              <a:gd name="connsiteY37" fmla="*/ 452544 h 910624"/>
              <a:gd name="connsiteX38" fmla="*/ 11502676 w 12192000"/>
              <a:gd name="connsiteY38" fmla="*/ 486756 h 910624"/>
              <a:gd name="connsiteX39" fmla="*/ 11513333 w 12192000"/>
              <a:gd name="connsiteY39" fmla="*/ 482269 h 910624"/>
              <a:gd name="connsiteX40" fmla="*/ 11520063 w 12192000"/>
              <a:gd name="connsiteY40" fmla="*/ 459835 h 910624"/>
              <a:gd name="connsiteX41" fmla="*/ 11397236 w 12192000"/>
              <a:gd name="connsiteY41" fmla="*/ 427493 h 910624"/>
              <a:gd name="connsiteX42" fmla="*/ 10946687 w 12192000"/>
              <a:gd name="connsiteY42" fmla="*/ 423941 h 910624"/>
              <a:gd name="connsiteX43" fmla="*/ 10942386 w 12192000"/>
              <a:gd name="connsiteY43" fmla="*/ 428241 h 910624"/>
              <a:gd name="connsiteX44" fmla="*/ 10897893 w 12192000"/>
              <a:gd name="connsiteY44" fmla="*/ 500778 h 910624"/>
              <a:gd name="connsiteX45" fmla="*/ 10888732 w 12192000"/>
              <a:gd name="connsiteY45" fmla="*/ 530876 h 910624"/>
              <a:gd name="connsiteX46" fmla="*/ 10876394 w 12192000"/>
              <a:gd name="connsiteY46" fmla="*/ 565275 h 910624"/>
              <a:gd name="connsiteX47" fmla="*/ 10840686 w 12192000"/>
              <a:gd name="connsiteY47" fmla="*/ 659311 h 910624"/>
              <a:gd name="connsiteX48" fmla="*/ 10840312 w 12192000"/>
              <a:gd name="connsiteY48" fmla="*/ 679689 h 910624"/>
              <a:gd name="connsiteX49" fmla="*/ 10848164 w 12192000"/>
              <a:gd name="connsiteY49" fmla="*/ 687167 h 910624"/>
              <a:gd name="connsiteX50" fmla="*/ 10866859 w 12192000"/>
              <a:gd name="connsiteY50" fmla="*/ 686606 h 910624"/>
              <a:gd name="connsiteX51" fmla="*/ 11009689 w 12192000"/>
              <a:gd name="connsiteY51" fmla="*/ 686606 h 910624"/>
              <a:gd name="connsiteX52" fmla="*/ 11048948 w 12192000"/>
              <a:gd name="connsiteY52" fmla="*/ 686980 h 910624"/>
              <a:gd name="connsiteX53" fmla="*/ 11054931 w 12192000"/>
              <a:gd name="connsiteY53" fmla="*/ 681559 h 910624"/>
              <a:gd name="connsiteX54" fmla="*/ 10998846 w 12192000"/>
              <a:gd name="connsiteY54" fmla="*/ 577240 h 910624"/>
              <a:gd name="connsiteX55" fmla="*/ 10985572 w 12192000"/>
              <a:gd name="connsiteY55" fmla="*/ 545459 h 910624"/>
              <a:gd name="connsiteX56" fmla="*/ 10981272 w 12192000"/>
              <a:gd name="connsiteY56" fmla="*/ 514051 h 910624"/>
              <a:gd name="connsiteX57" fmla="*/ 10950238 w 12192000"/>
              <a:gd name="connsiteY57" fmla="*/ 428989 h 910624"/>
              <a:gd name="connsiteX58" fmla="*/ 10946687 w 12192000"/>
              <a:gd name="connsiteY58" fmla="*/ 423941 h 910624"/>
              <a:gd name="connsiteX59" fmla="*/ 11552779 w 12192000"/>
              <a:gd name="connsiteY59" fmla="*/ 389729 h 910624"/>
              <a:gd name="connsiteX60" fmla="*/ 11548853 w 12192000"/>
              <a:gd name="connsiteY60" fmla="*/ 393468 h 910624"/>
              <a:gd name="connsiteX61" fmla="*/ 11541375 w 12192000"/>
              <a:gd name="connsiteY61" fmla="*/ 436654 h 910624"/>
              <a:gd name="connsiteX62" fmla="*/ 11544180 w 12192000"/>
              <a:gd name="connsiteY62" fmla="*/ 440579 h 910624"/>
              <a:gd name="connsiteX63" fmla="*/ 11569604 w 12192000"/>
              <a:gd name="connsiteY63" fmla="*/ 410854 h 910624"/>
              <a:gd name="connsiteX64" fmla="*/ 11552779 w 12192000"/>
              <a:gd name="connsiteY64" fmla="*/ 389729 h 910624"/>
              <a:gd name="connsiteX65" fmla="*/ 10553296 w 12192000"/>
              <a:gd name="connsiteY65" fmla="*/ 389238 h 910624"/>
              <a:gd name="connsiteX66" fmla="*/ 10546613 w 12192000"/>
              <a:gd name="connsiteY66" fmla="*/ 392159 h 910624"/>
              <a:gd name="connsiteX67" fmla="*/ 10495015 w 12192000"/>
              <a:gd name="connsiteY67" fmla="*/ 432540 h 910624"/>
              <a:gd name="connsiteX68" fmla="*/ 10419487 w 12192000"/>
              <a:gd name="connsiteY68" fmla="*/ 513677 h 910624"/>
              <a:gd name="connsiteX69" fmla="*/ 10408831 w 12192000"/>
              <a:gd name="connsiteY69" fmla="*/ 548824 h 910624"/>
              <a:gd name="connsiteX70" fmla="*/ 10406027 w 12192000"/>
              <a:gd name="connsiteY70" fmla="*/ 564341 h 910624"/>
              <a:gd name="connsiteX71" fmla="*/ 10395183 w 12192000"/>
              <a:gd name="connsiteY71" fmla="*/ 656881 h 910624"/>
              <a:gd name="connsiteX72" fmla="*/ 10400605 w 12192000"/>
              <a:gd name="connsiteY72" fmla="*/ 701375 h 910624"/>
              <a:gd name="connsiteX73" fmla="*/ 10411448 w 12192000"/>
              <a:gd name="connsiteY73" fmla="*/ 710910 h 910624"/>
              <a:gd name="connsiteX74" fmla="*/ 10487911 w 12192000"/>
              <a:gd name="connsiteY74" fmla="*/ 705488 h 910624"/>
              <a:gd name="connsiteX75" fmla="*/ 10681778 w 12192000"/>
              <a:gd name="connsiteY75" fmla="*/ 693336 h 910624"/>
              <a:gd name="connsiteX76" fmla="*/ 10697669 w 12192000"/>
              <a:gd name="connsiteY76" fmla="*/ 681933 h 910624"/>
              <a:gd name="connsiteX77" fmla="*/ 10679348 w 12192000"/>
              <a:gd name="connsiteY77" fmla="*/ 672585 h 910624"/>
              <a:gd name="connsiteX78" fmla="*/ 10589238 w 12192000"/>
              <a:gd name="connsiteY78" fmla="*/ 551067 h 910624"/>
              <a:gd name="connsiteX79" fmla="*/ 10563812 w 12192000"/>
              <a:gd name="connsiteY79" fmla="*/ 480213 h 910624"/>
              <a:gd name="connsiteX80" fmla="*/ 10556895 w 12192000"/>
              <a:gd name="connsiteY80" fmla="*/ 395711 h 910624"/>
              <a:gd name="connsiteX81" fmla="*/ 10553296 w 12192000"/>
              <a:gd name="connsiteY81" fmla="*/ 389238 h 910624"/>
              <a:gd name="connsiteX82" fmla="*/ 10641210 w 12192000"/>
              <a:gd name="connsiteY82" fmla="*/ 347478 h 910624"/>
              <a:gd name="connsiteX83" fmla="*/ 10632984 w 12192000"/>
              <a:gd name="connsiteY83" fmla="*/ 351404 h 910624"/>
              <a:gd name="connsiteX84" fmla="*/ 10627562 w 12192000"/>
              <a:gd name="connsiteY84" fmla="*/ 370847 h 910624"/>
              <a:gd name="connsiteX85" fmla="*/ 10624197 w 12192000"/>
              <a:gd name="connsiteY85" fmla="*/ 384494 h 910624"/>
              <a:gd name="connsiteX86" fmla="*/ 10619897 w 12192000"/>
              <a:gd name="connsiteY86" fmla="*/ 408237 h 910624"/>
              <a:gd name="connsiteX87" fmla="*/ 10618402 w 12192000"/>
              <a:gd name="connsiteY87" fmla="*/ 416276 h 910624"/>
              <a:gd name="connsiteX88" fmla="*/ 10614850 w 12192000"/>
              <a:gd name="connsiteY88" fmla="*/ 491617 h 910624"/>
              <a:gd name="connsiteX89" fmla="*/ 10628684 w 12192000"/>
              <a:gd name="connsiteY89" fmla="*/ 528446 h 910624"/>
              <a:gd name="connsiteX90" fmla="*/ 10636349 w 12192000"/>
              <a:gd name="connsiteY90" fmla="*/ 543215 h 910624"/>
              <a:gd name="connsiteX91" fmla="*/ 10660466 w 12192000"/>
              <a:gd name="connsiteY91" fmla="*/ 592383 h 910624"/>
              <a:gd name="connsiteX92" fmla="*/ 10713372 w 12192000"/>
              <a:gd name="connsiteY92" fmla="*/ 648842 h 910624"/>
              <a:gd name="connsiteX93" fmla="*/ 10729824 w 12192000"/>
              <a:gd name="connsiteY93" fmla="*/ 672024 h 910624"/>
              <a:gd name="connsiteX94" fmla="*/ 10734685 w 12192000"/>
              <a:gd name="connsiteY94" fmla="*/ 678567 h 910624"/>
              <a:gd name="connsiteX95" fmla="*/ 10779366 w 12192000"/>
              <a:gd name="connsiteY95" fmla="*/ 690719 h 910624"/>
              <a:gd name="connsiteX96" fmla="*/ 10807409 w 12192000"/>
              <a:gd name="connsiteY96" fmla="*/ 669781 h 910624"/>
              <a:gd name="connsiteX97" fmla="*/ 10813204 w 12192000"/>
              <a:gd name="connsiteY97" fmla="*/ 655012 h 910624"/>
              <a:gd name="connsiteX98" fmla="*/ 10833956 w 12192000"/>
              <a:gd name="connsiteY98" fmla="*/ 531811 h 910624"/>
              <a:gd name="connsiteX99" fmla="*/ 10842742 w 12192000"/>
              <a:gd name="connsiteY99" fmla="*/ 502086 h 910624"/>
              <a:gd name="connsiteX100" fmla="*/ 10859754 w 12192000"/>
              <a:gd name="connsiteY100" fmla="*/ 474604 h 910624"/>
              <a:gd name="connsiteX101" fmla="*/ 10892658 w 12192000"/>
              <a:gd name="connsiteY101" fmla="*/ 368790 h 910624"/>
              <a:gd name="connsiteX102" fmla="*/ 10885180 w 12192000"/>
              <a:gd name="connsiteY102" fmla="*/ 362621 h 910624"/>
              <a:gd name="connsiteX103" fmla="*/ 10836199 w 12192000"/>
              <a:gd name="connsiteY103" fmla="*/ 374025 h 910624"/>
              <a:gd name="connsiteX104" fmla="*/ 10791518 w 12192000"/>
              <a:gd name="connsiteY104" fmla="*/ 379634 h 910624"/>
              <a:gd name="connsiteX105" fmla="*/ 10745154 w 12192000"/>
              <a:gd name="connsiteY105" fmla="*/ 377016 h 910624"/>
              <a:gd name="connsiteX106" fmla="*/ 10727020 w 12192000"/>
              <a:gd name="connsiteY106" fmla="*/ 374586 h 910624"/>
              <a:gd name="connsiteX107" fmla="*/ 10711503 w 12192000"/>
              <a:gd name="connsiteY107" fmla="*/ 371408 h 910624"/>
              <a:gd name="connsiteX108" fmla="*/ 10693369 w 12192000"/>
              <a:gd name="connsiteY108" fmla="*/ 367108 h 910624"/>
              <a:gd name="connsiteX109" fmla="*/ 10653735 w 12192000"/>
              <a:gd name="connsiteY109" fmla="*/ 352713 h 910624"/>
              <a:gd name="connsiteX110" fmla="*/ 10641210 w 12192000"/>
              <a:gd name="connsiteY110" fmla="*/ 347478 h 910624"/>
              <a:gd name="connsiteX111" fmla="*/ 10369758 w 12192000"/>
              <a:gd name="connsiteY111" fmla="*/ 338879 h 910624"/>
              <a:gd name="connsiteX112" fmla="*/ 10362654 w 12192000"/>
              <a:gd name="connsiteY112" fmla="*/ 357948 h 910624"/>
              <a:gd name="connsiteX113" fmla="*/ 10364898 w 12192000"/>
              <a:gd name="connsiteY113" fmla="*/ 358695 h 910624"/>
              <a:gd name="connsiteX114" fmla="*/ 10369758 w 12192000"/>
              <a:gd name="connsiteY114" fmla="*/ 338879 h 910624"/>
              <a:gd name="connsiteX115" fmla="*/ 11346424 w 12192000"/>
              <a:gd name="connsiteY115" fmla="*/ 288619 h 910624"/>
              <a:gd name="connsiteX116" fmla="*/ 11350474 w 12192000"/>
              <a:gd name="connsiteY116" fmla="*/ 306943 h 910624"/>
              <a:gd name="connsiteX117" fmla="*/ 11351060 w 12192000"/>
              <a:gd name="connsiteY117" fmla="*/ 322053 h 910624"/>
              <a:gd name="connsiteX118" fmla="*/ 11346424 w 12192000"/>
              <a:gd name="connsiteY118" fmla="*/ 288619 h 910624"/>
              <a:gd name="connsiteX119" fmla="*/ 11349751 w 12192000"/>
              <a:gd name="connsiteY119" fmla="*/ 159406 h 910624"/>
              <a:gd name="connsiteX120" fmla="*/ 11338160 w 12192000"/>
              <a:gd name="connsiteY120" fmla="*/ 178288 h 910624"/>
              <a:gd name="connsiteX121" fmla="*/ 11336104 w 12192000"/>
              <a:gd name="connsiteY121" fmla="*/ 214183 h 910624"/>
              <a:gd name="connsiteX122" fmla="*/ 11346424 w 12192000"/>
              <a:gd name="connsiteY122" fmla="*/ 288619 h 910624"/>
              <a:gd name="connsiteX123" fmla="*/ 11329934 w 12192000"/>
              <a:gd name="connsiteY123" fmla="*/ 213996 h 910624"/>
              <a:gd name="connsiteX124" fmla="*/ 11331617 w 12192000"/>
              <a:gd name="connsiteY124" fmla="*/ 176232 h 910624"/>
              <a:gd name="connsiteX125" fmla="*/ 11330682 w 12192000"/>
              <a:gd name="connsiteY125" fmla="*/ 166697 h 910624"/>
              <a:gd name="connsiteX126" fmla="*/ 11320587 w 12192000"/>
              <a:gd name="connsiteY126" fmla="*/ 169315 h 910624"/>
              <a:gd name="connsiteX127" fmla="*/ 11315166 w 12192000"/>
              <a:gd name="connsiteY127" fmla="*/ 172680 h 910624"/>
              <a:gd name="connsiteX128" fmla="*/ 11277776 w 12192000"/>
              <a:gd name="connsiteY128" fmla="*/ 204461 h 910624"/>
              <a:gd name="connsiteX129" fmla="*/ 11265436 w 12192000"/>
              <a:gd name="connsiteY129" fmla="*/ 217174 h 910624"/>
              <a:gd name="connsiteX130" fmla="*/ 11199630 w 12192000"/>
              <a:gd name="connsiteY130" fmla="*/ 287467 h 910624"/>
              <a:gd name="connsiteX131" fmla="*/ 11051004 w 12192000"/>
              <a:gd name="connsiteY131" fmla="*/ 311958 h 910624"/>
              <a:gd name="connsiteX132" fmla="*/ 11045770 w 12192000"/>
              <a:gd name="connsiteY132" fmla="*/ 310088 h 910624"/>
              <a:gd name="connsiteX133" fmla="*/ 11027636 w 12192000"/>
              <a:gd name="connsiteY133" fmla="*/ 345983 h 910624"/>
              <a:gd name="connsiteX134" fmla="*/ 11014175 w 12192000"/>
              <a:gd name="connsiteY134" fmla="*/ 376643 h 910624"/>
              <a:gd name="connsiteX135" fmla="*/ 11019036 w 12192000"/>
              <a:gd name="connsiteY135" fmla="*/ 430484 h 910624"/>
              <a:gd name="connsiteX136" fmla="*/ 11019036 w 12192000"/>
              <a:gd name="connsiteY136" fmla="*/ 430671 h 910624"/>
              <a:gd name="connsiteX137" fmla="*/ 11019784 w 12192000"/>
              <a:gd name="connsiteY137" fmla="*/ 435158 h 910624"/>
              <a:gd name="connsiteX138" fmla="*/ 11028197 w 12192000"/>
              <a:gd name="connsiteY138" fmla="*/ 513490 h 910624"/>
              <a:gd name="connsiteX139" fmla="*/ 11049322 w 12192000"/>
              <a:gd name="connsiteY139" fmla="*/ 556676 h 910624"/>
              <a:gd name="connsiteX140" fmla="*/ 11049883 w 12192000"/>
              <a:gd name="connsiteY140" fmla="*/ 566023 h 910624"/>
              <a:gd name="connsiteX141" fmla="*/ 11085590 w 12192000"/>
              <a:gd name="connsiteY141" fmla="*/ 679128 h 910624"/>
              <a:gd name="connsiteX142" fmla="*/ 11104472 w 12192000"/>
              <a:gd name="connsiteY142" fmla="*/ 689971 h 910624"/>
              <a:gd name="connsiteX143" fmla="*/ 11317035 w 12192000"/>
              <a:gd name="connsiteY143" fmla="*/ 699880 h 910624"/>
              <a:gd name="connsiteX144" fmla="*/ 11460986 w 12192000"/>
              <a:gd name="connsiteY144" fmla="*/ 711097 h 910624"/>
              <a:gd name="connsiteX145" fmla="*/ 11472764 w 12192000"/>
              <a:gd name="connsiteY145" fmla="*/ 703993 h 910624"/>
              <a:gd name="connsiteX146" fmla="*/ 11480056 w 12192000"/>
              <a:gd name="connsiteY146" fmla="*/ 653703 h 910624"/>
              <a:gd name="connsiteX147" fmla="*/ 11491272 w 12192000"/>
              <a:gd name="connsiteY147" fmla="*/ 594066 h 910624"/>
              <a:gd name="connsiteX148" fmla="*/ 11500620 w 12192000"/>
              <a:gd name="connsiteY148" fmla="*/ 565649 h 910624"/>
              <a:gd name="connsiteX149" fmla="*/ 11508659 w 12192000"/>
              <a:gd name="connsiteY149" fmla="*/ 503582 h 910624"/>
              <a:gd name="connsiteX150" fmla="*/ 11499124 w 12192000"/>
              <a:gd name="connsiteY150" fmla="*/ 492925 h 910624"/>
              <a:gd name="connsiteX151" fmla="*/ 11412193 w 12192000"/>
              <a:gd name="connsiteY151" fmla="*/ 457405 h 910624"/>
              <a:gd name="connsiteX152" fmla="*/ 11392189 w 12192000"/>
              <a:gd name="connsiteY152" fmla="*/ 434036 h 910624"/>
              <a:gd name="connsiteX153" fmla="*/ 11392002 w 12192000"/>
              <a:gd name="connsiteY153" fmla="*/ 434223 h 910624"/>
              <a:gd name="connsiteX154" fmla="*/ 11380785 w 12192000"/>
              <a:gd name="connsiteY154" fmla="*/ 413845 h 910624"/>
              <a:gd name="connsiteX155" fmla="*/ 11366950 w 12192000"/>
              <a:gd name="connsiteY155" fmla="*/ 381503 h 910624"/>
              <a:gd name="connsiteX156" fmla="*/ 11350474 w 12192000"/>
              <a:gd name="connsiteY156" fmla="*/ 306943 h 910624"/>
              <a:gd name="connsiteX157" fmla="*/ 11346947 w 12192000"/>
              <a:gd name="connsiteY157" fmla="*/ 216052 h 910624"/>
              <a:gd name="connsiteX158" fmla="*/ 11352369 w 12192000"/>
              <a:gd name="connsiteY158" fmla="*/ 178475 h 910624"/>
              <a:gd name="connsiteX159" fmla="*/ 11354986 w 12192000"/>
              <a:gd name="connsiteY159" fmla="*/ 164828 h 910624"/>
              <a:gd name="connsiteX160" fmla="*/ 11349751 w 12192000"/>
              <a:gd name="connsiteY160" fmla="*/ 159406 h 910624"/>
              <a:gd name="connsiteX161" fmla="*/ 10931520 w 12192000"/>
              <a:gd name="connsiteY161" fmla="*/ 265 h 910624"/>
              <a:gd name="connsiteX162" fmla="*/ 10940144 w 12192000"/>
              <a:gd name="connsiteY162" fmla="*/ 2929 h 910624"/>
              <a:gd name="connsiteX163" fmla="*/ 10943321 w 12192000"/>
              <a:gd name="connsiteY163" fmla="*/ 6668 h 910624"/>
              <a:gd name="connsiteX164" fmla="*/ 10943695 w 12192000"/>
              <a:gd name="connsiteY164" fmla="*/ 30224 h 910624"/>
              <a:gd name="connsiteX165" fmla="*/ 10937526 w 12192000"/>
              <a:gd name="connsiteY165" fmla="*/ 48731 h 910624"/>
              <a:gd name="connsiteX166" fmla="*/ 10936218 w 12192000"/>
              <a:gd name="connsiteY166" fmla="*/ 54901 h 910624"/>
              <a:gd name="connsiteX167" fmla="*/ 10930983 w 12192000"/>
              <a:gd name="connsiteY167" fmla="*/ 47797 h 910624"/>
              <a:gd name="connsiteX168" fmla="*/ 10930422 w 12192000"/>
              <a:gd name="connsiteY168" fmla="*/ 68175 h 910624"/>
              <a:gd name="connsiteX169" fmla="*/ 10937713 w 12192000"/>
              <a:gd name="connsiteY169" fmla="*/ 79765 h 910624"/>
              <a:gd name="connsiteX170" fmla="*/ 10973794 w 12192000"/>
              <a:gd name="connsiteY170" fmla="*/ 105751 h 910624"/>
              <a:gd name="connsiteX171" fmla="*/ 10977346 w 12192000"/>
              <a:gd name="connsiteY171" fmla="*/ 109864 h 910624"/>
              <a:gd name="connsiteX172" fmla="*/ 11013802 w 12192000"/>
              <a:gd name="connsiteY172" fmla="*/ 137159 h 910624"/>
              <a:gd name="connsiteX173" fmla="*/ 11039975 w 12192000"/>
              <a:gd name="connsiteY173" fmla="*/ 163145 h 910624"/>
              <a:gd name="connsiteX174" fmla="*/ 11087834 w 12192000"/>
              <a:gd name="connsiteY174" fmla="*/ 197731 h 910624"/>
              <a:gd name="connsiteX175" fmla="*/ 11181870 w 12192000"/>
              <a:gd name="connsiteY175" fmla="*/ 189131 h 910624"/>
              <a:gd name="connsiteX176" fmla="*/ 11210660 w 12192000"/>
              <a:gd name="connsiteY176" fmla="*/ 156041 h 910624"/>
              <a:gd name="connsiteX177" fmla="*/ 11217204 w 12192000"/>
              <a:gd name="connsiteY177" fmla="*/ 145011 h 910624"/>
              <a:gd name="connsiteX178" fmla="*/ 11235712 w 12192000"/>
              <a:gd name="connsiteY178" fmla="*/ 107621 h 910624"/>
              <a:gd name="connsiteX179" fmla="*/ 11240946 w 12192000"/>
              <a:gd name="connsiteY179" fmla="*/ 77335 h 910624"/>
              <a:gd name="connsiteX180" fmla="*/ 11252911 w 12192000"/>
              <a:gd name="connsiteY180" fmla="*/ 63875 h 910624"/>
              <a:gd name="connsiteX181" fmla="*/ 11248798 w 12192000"/>
              <a:gd name="connsiteY181" fmla="*/ 58827 h 910624"/>
              <a:gd name="connsiteX182" fmla="*/ 11254220 w 12192000"/>
              <a:gd name="connsiteY182" fmla="*/ 58453 h 910624"/>
              <a:gd name="connsiteX183" fmla="*/ 11256650 w 12192000"/>
              <a:gd name="connsiteY183" fmla="*/ 60136 h 910624"/>
              <a:gd name="connsiteX184" fmla="*/ 11279458 w 12192000"/>
              <a:gd name="connsiteY184" fmla="*/ 63501 h 910624"/>
              <a:gd name="connsiteX185" fmla="*/ 11317035 w 12192000"/>
              <a:gd name="connsiteY185" fmla="*/ 66305 h 910624"/>
              <a:gd name="connsiteX186" fmla="*/ 11329186 w 12192000"/>
              <a:gd name="connsiteY186" fmla="*/ 70605 h 910624"/>
              <a:gd name="connsiteX187" fmla="*/ 11336665 w 12192000"/>
              <a:gd name="connsiteY187" fmla="*/ 72848 h 910624"/>
              <a:gd name="connsiteX188" fmla="*/ 11374428 w 12192000"/>
              <a:gd name="connsiteY188" fmla="*/ 73222 h 910624"/>
              <a:gd name="connsiteX189" fmla="*/ 11397236 w 12192000"/>
              <a:gd name="connsiteY189" fmla="*/ 74157 h 910624"/>
              <a:gd name="connsiteX190" fmla="*/ 11411632 w 12192000"/>
              <a:gd name="connsiteY190" fmla="*/ 80887 h 910624"/>
              <a:gd name="connsiteX191" fmla="*/ 11431822 w 12192000"/>
              <a:gd name="connsiteY191" fmla="*/ 116595 h 910624"/>
              <a:gd name="connsiteX192" fmla="*/ 11428457 w 12192000"/>
              <a:gd name="connsiteY192" fmla="*/ 136037 h 910624"/>
              <a:gd name="connsiteX193" fmla="*/ 11425092 w 12192000"/>
              <a:gd name="connsiteY193" fmla="*/ 135103 h 910624"/>
              <a:gd name="connsiteX194" fmla="*/ 11421353 w 12192000"/>
              <a:gd name="connsiteY194" fmla="*/ 139029 h 910624"/>
              <a:gd name="connsiteX195" fmla="*/ 11401350 w 12192000"/>
              <a:gd name="connsiteY195" fmla="*/ 152489 h 910624"/>
              <a:gd name="connsiteX196" fmla="*/ 11380224 w 12192000"/>
              <a:gd name="connsiteY196" fmla="*/ 155293 h 910624"/>
              <a:gd name="connsiteX197" fmla="*/ 11358912 w 12192000"/>
              <a:gd name="connsiteY197" fmla="*/ 174549 h 910624"/>
              <a:gd name="connsiteX198" fmla="*/ 11358164 w 12192000"/>
              <a:gd name="connsiteY198" fmla="*/ 181840 h 910624"/>
              <a:gd name="connsiteX199" fmla="*/ 11352742 w 12192000"/>
              <a:gd name="connsiteY199" fmla="*/ 221100 h 910624"/>
              <a:gd name="connsiteX200" fmla="*/ 11351995 w 12192000"/>
              <a:gd name="connsiteY200" fmla="*/ 256620 h 910624"/>
              <a:gd name="connsiteX201" fmla="*/ 11363399 w 12192000"/>
              <a:gd name="connsiteY201" fmla="*/ 347104 h 910624"/>
              <a:gd name="connsiteX202" fmla="*/ 11399854 w 12192000"/>
              <a:gd name="connsiteY202" fmla="*/ 420389 h 910624"/>
              <a:gd name="connsiteX203" fmla="*/ 11514454 w 12192000"/>
              <a:gd name="connsiteY203" fmla="*/ 454975 h 910624"/>
              <a:gd name="connsiteX204" fmla="*/ 11525298 w 12192000"/>
              <a:gd name="connsiteY204" fmla="*/ 443758 h 910624"/>
              <a:gd name="connsiteX205" fmla="*/ 11537449 w 12192000"/>
              <a:gd name="connsiteY205" fmla="*/ 387299 h 910624"/>
              <a:gd name="connsiteX206" fmla="*/ 11538010 w 12192000"/>
              <a:gd name="connsiteY206" fmla="*/ 373464 h 910624"/>
              <a:gd name="connsiteX207" fmla="*/ 11532402 w 12192000"/>
              <a:gd name="connsiteY207" fmla="*/ 322614 h 910624"/>
              <a:gd name="connsiteX208" fmla="*/ 11533150 w 12192000"/>
              <a:gd name="connsiteY208" fmla="*/ 320184 h 910624"/>
              <a:gd name="connsiteX209" fmla="*/ 11534271 w 12192000"/>
              <a:gd name="connsiteY209" fmla="*/ 314949 h 910624"/>
              <a:gd name="connsiteX210" fmla="*/ 11551844 w 12192000"/>
              <a:gd name="connsiteY210" fmla="*/ 281298 h 910624"/>
              <a:gd name="connsiteX211" fmla="*/ 11568109 w 12192000"/>
              <a:gd name="connsiteY211" fmla="*/ 272137 h 910624"/>
              <a:gd name="connsiteX212" fmla="*/ 11574465 w 12192000"/>
              <a:gd name="connsiteY212" fmla="*/ 255873 h 910624"/>
              <a:gd name="connsiteX213" fmla="*/ 11576709 w 12192000"/>
              <a:gd name="connsiteY213" fmla="*/ 255312 h 910624"/>
              <a:gd name="connsiteX214" fmla="*/ 11578765 w 12192000"/>
              <a:gd name="connsiteY214" fmla="*/ 239608 h 910624"/>
              <a:gd name="connsiteX215" fmla="*/ 11575587 w 12192000"/>
              <a:gd name="connsiteY215" fmla="*/ 231756 h 910624"/>
              <a:gd name="connsiteX216" fmla="*/ 11567735 w 12192000"/>
              <a:gd name="connsiteY216" fmla="*/ 236430 h 910624"/>
              <a:gd name="connsiteX217" fmla="*/ 11562688 w 12192000"/>
              <a:gd name="connsiteY217" fmla="*/ 238486 h 910624"/>
              <a:gd name="connsiteX218" fmla="*/ 11563248 w 12192000"/>
              <a:gd name="connsiteY218" fmla="*/ 208948 h 910624"/>
              <a:gd name="connsiteX219" fmla="*/ 11576522 w 12192000"/>
              <a:gd name="connsiteY219" fmla="*/ 198666 h 910624"/>
              <a:gd name="connsiteX220" fmla="*/ 11578952 w 12192000"/>
              <a:gd name="connsiteY220" fmla="*/ 186140 h 910624"/>
              <a:gd name="connsiteX221" fmla="*/ 11571100 w 12192000"/>
              <a:gd name="connsiteY221" fmla="*/ 171184 h 910624"/>
              <a:gd name="connsiteX222" fmla="*/ 11574465 w 12192000"/>
              <a:gd name="connsiteY222" fmla="*/ 153050 h 910624"/>
              <a:gd name="connsiteX223" fmla="*/ 11578578 w 12192000"/>
              <a:gd name="connsiteY223" fmla="*/ 129868 h 910624"/>
              <a:gd name="connsiteX224" fmla="*/ 11575400 w 12192000"/>
              <a:gd name="connsiteY224" fmla="*/ 124073 h 910624"/>
              <a:gd name="connsiteX225" fmla="*/ 11572409 w 12192000"/>
              <a:gd name="connsiteY225" fmla="*/ 124073 h 910624"/>
              <a:gd name="connsiteX226" fmla="*/ 11572409 w 12192000"/>
              <a:gd name="connsiteY226" fmla="*/ 122390 h 910624"/>
              <a:gd name="connsiteX227" fmla="*/ 11582878 w 12192000"/>
              <a:gd name="connsiteY227" fmla="*/ 105004 h 910624"/>
              <a:gd name="connsiteX228" fmla="*/ 11595591 w 12192000"/>
              <a:gd name="connsiteY228" fmla="*/ 97339 h 910624"/>
              <a:gd name="connsiteX229" fmla="*/ 11666258 w 12192000"/>
              <a:gd name="connsiteY229" fmla="*/ 134916 h 910624"/>
              <a:gd name="connsiteX230" fmla="*/ 11667754 w 12192000"/>
              <a:gd name="connsiteY230" fmla="*/ 137159 h 910624"/>
              <a:gd name="connsiteX231" fmla="*/ 11668875 w 12192000"/>
              <a:gd name="connsiteY231" fmla="*/ 163893 h 910624"/>
              <a:gd name="connsiteX232" fmla="*/ 11675231 w 12192000"/>
              <a:gd name="connsiteY232" fmla="*/ 182588 h 910624"/>
              <a:gd name="connsiteX233" fmla="*/ 11694861 w 12192000"/>
              <a:gd name="connsiteY233" fmla="*/ 195114 h 910624"/>
              <a:gd name="connsiteX234" fmla="*/ 11716174 w 12192000"/>
              <a:gd name="connsiteY234" fmla="*/ 226334 h 910624"/>
              <a:gd name="connsiteX235" fmla="*/ 11733747 w 12192000"/>
              <a:gd name="connsiteY235" fmla="*/ 283167 h 910624"/>
              <a:gd name="connsiteX236" fmla="*/ 11737673 w 12192000"/>
              <a:gd name="connsiteY236" fmla="*/ 337383 h 910624"/>
              <a:gd name="connsiteX237" fmla="*/ 11735804 w 12192000"/>
              <a:gd name="connsiteY237" fmla="*/ 409172 h 910624"/>
              <a:gd name="connsiteX238" fmla="*/ 11742534 w 12192000"/>
              <a:gd name="connsiteY238" fmla="*/ 502273 h 910624"/>
              <a:gd name="connsiteX239" fmla="*/ 11749451 w 12192000"/>
              <a:gd name="connsiteY239" fmla="*/ 573875 h 910624"/>
              <a:gd name="connsiteX240" fmla="*/ 11743094 w 12192000"/>
              <a:gd name="connsiteY240" fmla="*/ 614069 h 910624"/>
              <a:gd name="connsiteX241" fmla="*/ 11740477 w 12192000"/>
              <a:gd name="connsiteY241" fmla="*/ 624539 h 910624"/>
              <a:gd name="connsiteX242" fmla="*/ 11732625 w 12192000"/>
              <a:gd name="connsiteY242" fmla="*/ 663798 h 910624"/>
              <a:gd name="connsiteX243" fmla="*/ 11729634 w 12192000"/>
              <a:gd name="connsiteY243" fmla="*/ 674080 h 910624"/>
              <a:gd name="connsiteX244" fmla="*/ 11712248 w 12192000"/>
              <a:gd name="connsiteY244" fmla="*/ 697823 h 910624"/>
              <a:gd name="connsiteX245" fmla="*/ 11700283 w 12192000"/>
              <a:gd name="connsiteY245" fmla="*/ 726240 h 910624"/>
              <a:gd name="connsiteX246" fmla="*/ 11704957 w 12192000"/>
              <a:gd name="connsiteY246" fmla="*/ 730353 h 910624"/>
              <a:gd name="connsiteX247" fmla="*/ 11717330 w 12192000"/>
              <a:gd name="connsiteY247" fmla="*/ 732929 h 910624"/>
              <a:gd name="connsiteX248" fmla="*/ 12192000 w 12192000"/>
              <a:gd name="connsiteY248" fmla="*/ 732929 h 910624"/>
              <a:gd name="connsiteX249" fmla="*/ 12190861 w 12192000"/>
              <a:gd name="connsiteY249" fmla="*/ 910624 h 910624"/>
              <a:gd name="connsiteX250" fmla="*/ 0 w 12192000"/>
              <a:gd name="connsiteY250" fmla="*/ 908775 h 910624"/>
              <a:gd name="connsiteX251" fmla="*/ 0 w 12192000"/>
              <a:gd name="connsiteY251" fmla="*/ 732929 h 910624"/>
              <a:gd name="connsiteX252" fmla="*/ 10184483 w 12192000"/>
              <a:gd name="connsiteY252" fmla="*/ 732929 h 910624"/>
              <a:gd name="connsiteX253" fmla="*/ 10336481 w 12192000"/>
              <a:gd name="connsiteY253" fmla="*/ 714462 h 910624"/>
              <a:gd name="connsiteX254" fmla="*/ 10349568 w 12192000"/>
              <a:gd name="connsiteY254" fmla="*/ 713901 h 910624"/>
              <a:gd name="connsiteX255" fmla="*/ 10356111 w 12192000"/>
              <a:gd name="connsiteY255" fmla="*/ 709414 h 910624"/>
              <a:gd name="connsiteX256" fmla="*/ 10354615 w 12192000"/>
              <a:gd name="connsiteY256" fmla="*/ 679128 h 910624"/>
              <a:gd name="connsiteX257" fmla="*/ 10358167 w 12192000"/>
              <a:gd name="connsiteY257" fmla="*/ 520594 h 910624"/>
              <a:gd name="connsiteX258" fmla="*/ 10372188 w 12192000"/>
              <a:gd name="connsiteY258" fmla="*/ 482269 h 910624"/>
              <a:gd name="connsiteX259" fmla="*/ 10396679 w 12192000"/>
              <a:gd name="connsiteY259" fmla="*/ 451984 h 910624"/>
              <a:gd name="connsiteX260" fmla="*/ 10447903 w 12192000"/>
              <a:gd name="connsiteY260" fmla="*/ 334765 h 910624"/>
              <a:gd name="connsiteX261" fmla="*/ 10448464 w 12192000"/>
              <a:gd name="connsiteY261" fmla="*/ 261107 h 910624"/>
              <a:gd name="connsiteX262" fmla="*/ 10446408 w 12192000"/>
              <a:gd name="connsiteY262" fmla="*/ 225774 h 910624"/>
              <a:gd name="connsiteX263" fmla="*/ 10448464 w 12192000"/>
              <a:gd name="connsiteY263" fmla="*/ 215678 h 910624"/>
              <a:gd name="connsiteX264" fmla="*/ 10453512 w 12192000"/>
              <a:gd name="connsiteY264" fmla="*/ 201096 h 910624"/>
              <a:gd name="connsiteX265" fmla="*/ 10442856 w 12192000"/>
              <a:gd name="connsiteY265" fmla="*/ 229139 h 910624"/>
              <a:gd name="connsiteX266" fmla="*/ 10417991 w 12192000"/>
              <a:gd name="connsiteY266" fmla="*/ 307471 h 910624"/>
              <a:gd name="connsiteX267" fmla="*/ 10413318 w 12192000"/>
              <a:gd name="connsiteY267" fmla="*/ 312331 h 910624"/>
              <a:gd name="connsiteX268" fmla="*/ 10410513 w 12192000"/>
              <a:gd name="connsiteY268" fmla="*/ 310649 h 910624"/>
              <a:gd name="connsiteX269" fmla="*/ 10388266 w 12192000"/>
              <a:gd name="connsiteY269" fmla="*/ 406929 h 910624"/>
              <a:gd name="connsiteX270" fmla="*/ 10366767 w 12192000"/>
              <a:gd name="connsiteY270" fmla="*/ 418706 h 910624"/>
              <a:gd name="connsiteX271" fmla="*/ 10364337 w 12192000"/>
              <a:gd name="connsiteY271" fmla="*/ 417398 h 910624"/>
              <a:gd name="connsiteX272" fmla="*/ 10363963 w 12192000"/>
              <a:gd name="connsiteY272" fmla="*/ 416650 h 910624"/>
              <a:gd name="connsiteX273" fmla="*/ 10365458 w 12192000"/>
              <a:gd name="connsiteY273" fmla="*/ 415528 h 910624"/>
              <a:gd name="connsiteX274" fmla="*/ 10368263 w 12192000"/>
              <a:gd name="connsiteY274" fmla="*/ 397768 h 910624"/>
              <a:gd name="connsiteX275" fmla="*/ 10360784 w 12192000"/>
              <a:gd name="connsiteY275" fmla="*/ 413472 h 910624"/>
              <a:gd name="connsiteX276" fmla="*/ 10362841 w 12192000"/>
              <a:gd name="connsiteY276" fmla="*/ 393468 h 910624"/>
              <a:gd name="connsiteX277" fmla="*/ 10356298 w 12192000"/>
              <a:gd name="connsiteY277" fmla="*/ 413659 h 910624"/>
              <a:gd name="connsiteX278" fmla="*/ 10355737 w 12192000"/>
              <a:gd name="connsiteY278" fmla="*/ 411041 h 910624"/>
              <a:gd name="connsiteX279" fmla="*/ 10356671 w 12192000"/>
              <a:gd name="connsiteY279" fmla="*/ 393468 h 910624"/>
              <a:gd name="connsiteX280" fmla="*/ 10355176 w 12192000"/>
              <a:gd name="connsiteY280" fmla="*/ 360004 h 910624"/>
              <a:gd name="connsiteX281" fmla="*/ 10369010 w 12192000"/>
              <a:gd name="connsiteY281" fmla="*/ 311023 h 910624"/>
              <a:gd name="connsiteX282" fmla="*/ 10397053 w 12192000"/>
              <a:gd name="connsiteY282" fmla="*/ 275129 h 910624"/>
              <a:gd name="connsiteX283" fmla="*/ 10414252 w 12192000"/>
              <a:gd name="connsiteY283" fmla="*/ 237925 h 910624"/>
              <a:gd name="connsiteX284" fmla="*/ 10429582 w 12192000"/>
              <a:gd name="connsiteY284" fmla="*/ 193244 h 910624"/>
              <a:gd name="connsiteX285" fmla="*/ 10435751 w 12192000"/>
              <a:gd name="connsiteY285" fmla="*/ 178849 h 910624"/>
              <a:gd name="connsiteX286" fmla="*/ 10450521 w 12192000"/>
              <a:gd name="connsiteY286" fmla="*/ 160902 h 910624"/>
              <a:gd name="connsiteX287" fmla="*/ 10481368 w 12192000"/>
              <a:gd name="connsiteY287" fmla="*/ 133233 h 910624"/>
              <a:gd name="connsiteX288" fmla="*/ 10489406 w 12192000"/>
              <a:gd name="connsiteY288" fmla="*/ 118277 h 910624"/>
              <a:gd name="connsiteX289" fmla="*/ 10506232 w 12192000"/>
              <a:gd name="connsiteY289" fmla="*/ 95282 h 910624"/>
              <a:gd name="connsiteX290" fmla="*/ 10529227 w 12192000"/>
              <a:gd name="connsiteY290" fmla="*/ 93039 h 910624"/>
              <a:gd name="connsiteX291" fmla="*/ 10577460 w 12192000"/>
              <a:gd name="connsiteY291" fmla="*/ 80139 h 910624"/>
              <a:gd name="connsiteX292" fmla="*/ 10582321 w 12192000"/>
              <a:gd name="connsiteY292" fmla="*/ 68361 h 910624"/>
              <a:gd name="connsiteX293" fmla="*/ 10581947 w 12192000"/>
              <a:gd name="connsiteY293" fmla="*/ 62005 h 910624"/>
              <a:gd name="connsiteX294" fmla="*/ 10581572 w 12192000"/>
              <a:gd name="connsiteY294" fmla="*/ 47984 h 910624"/>
              <a:gd name="connsiteX295" fmla="*/ 10576899 w 12192000"/>
              <a:gd name="connsiteY295" fmla="*/ 34336 h 910624"/>
              <a:gd name="connsiteX296" fmla="*/ 10572599 w 12192000"/>
              <a:gd name="connsiteY296" fmla="*/ 17137 h 910624"/>
              <a:gd name="connsiteX297" fmla="*/ 10579329 w 12192000"/>
              <a:gd name="connsiteY297" fmla="*/ 1246 h 910624"/>
              <a:gd name="connsiteX298" fmla="*/ 10594846 w 12192000"/>
              <a:gd name="connsiteY298" fmla="*/ 6107 h 910624"/>
              <a:gd name="connsiteX299" fmla="*/ 10632984 w 12192000"/>
              <a:gd name="connsiteY299" fmla="*/ 23867 h 910624"/>
              <a:gd name="connsiteX300" fmla="*/ 10701595 w 12192000"/>
              <a:gd name="connsiteY300" fmla="*/ 30971 h 910624"/>
              <a:gd name="connsiteX301" fmla="*/ 10770392 w 12192000"/>
              <a:gd name="connsiteY301" fmla="*/ 33215 h 910624"/>
              <a:gd name="connsiteX302" fmla="*/ 10898080 w 12192000"/>
              <a:gd name="connsiteY302" fmla="*/ 20689 h 910624"/>
              <a:gd name="connsiteX303" fmla="*/ 10923878 w 12192000"/>
              <a:gd name="connsiteY303" fmla="*/ 5172 h 910624"/>
              <a:gd name="connsiteX304" fmla="*/ 10931520 w 12192000"/>
              <a:gd name="connsiteY304" fmla="*/ 265 h 910624"/>
              <a:gd name="connsiteX0" fmla="*/ 11634616 w 12198495"/>
              <a:gd name="connsiteY0" fmla="*/ 695510 h 910624"/>
              <a:gd name="connsiteX1" fmla="*/ 11628681 w 12198495"/>
              <a:gd name="connsiteY1" fmla="*/ 699880 h 910624"/>
              <a:gd name="connsiteX2" fmla="*/ 11627185 w 12198495"/>
              <a:gd name="connsiteY2" fmla="*/ 725492 h 910624"/>
              <a:gd name="connsiteX3" fmla="*/ 11644384 w 12198495"/>
              <a:gd name="connsiteY3" fmla="*/ 729979 h 910624"/>
              <a:gd name="connsiteX4" fmla="*/ 11651863 w 12198495"/>
              <a:gd name="connsiteY4" fmla="*/ 730913 h 910624"/>
              <a:gd name="connsiteX5" fmla="*/ 11663080 w 12198495"/>
              <a:gd name="connsiteY5" fmla="*/ 719883 h 910624"/>
              <a:gd name="connsiteX6" fmla="*/ 11662519 w 12198495"/>
              <a:gd name="connsiteY6" fmla="*/ 715209 h 910624"/>
              <a:gd name="connsiteX7" fmla="*/ 11641954 w 12198495"/>
              <a:gd name="connsiteY7" fmla="*/ 696328 h 910624"/>
              <a:gd name="connsiteX8" fmla="*/ 11634616 w 12198495"/>
              <a:gd name="connsiteY8" fmla="*/ 695510 h 910624"/>
              <a:gd name="connsiteX9" fmla="*/ 11559135 w 12198495"/>
              <a:gd name="connsiteY9" fmla="*/ 473903 h 910624"/>
              <a:gd name="connsiteX10" fmla="*/ 11555396 w 12198495"/>
              <a:gd name="connsiteY10" fmla="*/ 476100 h 910624"/>
              <a:gd name="connsiteX11" fmla="*/ 11542684 w 12198495"/>
              <a:gd name="connsiteY11" fmla="*/ 481895 h 910624"/>
              <a:gd name="connsiteX12" fmla="*/ 11525110 w 12198495"/>
              <a:gd name="connsiteY12" fmla="*/ 505078 h 910624"/>
              <a:gd name="connsiteX13" fmla="*/ 11524736 w 12198495"/>
              <a:gd name="connsiteY13" fmla="*/ 515360 h 910624"/>
              <a:gd name="connsiteX14" fmla="*/ 11519876 w 12198495"/>
              <a:gd name="connsiteY14" fmla="*/ 555928 h 910624"/>
              <a:gd name="connsiteX15" fmla="*/ 11506976 w 12198495"/>
              <a:gd name="connsiteY15" fmla="*/ 603787 h 910624"/>
              <a:gd name="connsiteX16" fmla="*/ 11503611 w 12198495"/>
              <a:gd name="connsiteY16" fmla="*/ 628652 h 910624"/>
              <a:gd name="connsiteX17" fmla="*/ 11498190 w 12198495"/>
              <a:gd name="connsiteY17" fmla="*/ 677072 h 910624"/>
              <a:gd name="connsiteX18" fmla="*/ 11491646 w 12198495"/>
              <a:gd name="connsiteY18" fmla="*/ 701375 h 910624"/>
              <a:gd name="connsiteX19" fmla="*/ 11500246 w 12198495"/>
              <a:gd name="connsiteY19" fmla="*/ 714275 h 910624"/>
              <a:gd name="connsiteX20" fmla="*/ 11579139 w 12198495"/>
              <a:gd name="connsiteY20" fmla="*/ 722314 h 910624"/>
              <a:gd name="connsiteX21" fmla="*/ 11601573 w 12198495"/>
              <a:gd name="connsiteY21" fmla="*/ 701188 h 910624"/>
              <a:gd name="connsiteX22" fmla="*/ 11592039 w 12198495"/>
              <a:gd name="connsiteY22" fmla="*/ 685298 h 910624"/>
              <a:gd name="connsiteX23" fmla="*/ 11574652 w 12198495"/>
              <a:gd name="connsiteY23" fmla="*/ 650525 h 910624"/>
              <a:gd name="connsiteX24" fmla="*/ 11575400 w 12198495"/>
              <a:gd name="connsiteY24" fmla="*/ 643234 h 910624"/>
              <a:gd name="connsiteX25" fmla="*/ 11572035 w 12198495"/>
              <a:gd name="connsiteY25" fmla="*/ 635008 h 910624"/>
              <a:gd name="connsiteX26" fmla="*/ 11560257 w 12198495"/>
              <a:gd name="connsiteY26" fmla="*/ 640990 h 910624"/>
              <a:gd name="connsiteX27" fmla="*/ 11552218 w 12198495"/>
              <a:gd name="connsiteY27" fmla="*/ 643047 h 910624"/>
              <a:gd name="connsiteX28" fmla="*/ 11546797 w 12198495"/>
              <a:gd name="connsiteY28" fmla="*/ 630708 h 910624"/>
              <a:gd name="connsiteX29" fmla="*/ 11548105 w 12198495"/>
              <a:gd name="connsiteY29" fmla="*/ 604535 h 910624"/>
              <a:gd name="connsiteX30" fmla="*/ 11563248 w 12198495"/>
              <a:gd name="connsiteY30" fmla="*/ 482269 h 910624"/>
              <a:gd name="connsiteX31" fmla="*/ 11562874 w 12198495"/>
              <a:gd name="connsiteY31" fmla="*/ 474230 h 910624"/>
              <a:gd name="connsiteX32" fmla="*/ 11559135 w 12198495"/>
              <a:gd name="connsiteY32" fmla="*/ 473903 h 910624"/>
              <a:gd name="connsiteX33" fmla="*/ 11566614 w 12198495"/>
              <a:gd name="connsiteY33" fmla="*/ 432915 h 910624"/>
              <a:gd name="connsiteX34" fmla="*/ 11534832 w 12198495"/>
              <a:gd name="connsiteY34" fmla="*/ 477783 h 910624"/>
              <a:gd name="connsiteX35" fmla="*/ 11566614 w 12198495"/>
              <a:gd name="connsiteY35" fmla="*/ 432915 h 910624"/>
              <a:gd name="connsiteX36" fmla="*/ 11397236 w 12198495"/>
              <a:gd name="connsiteY36" fmla="*/ 427493 h 910624"/>
              <a:gd name="connsiteX37" fmla="*/ 11415558 w 12198495"/>
              <a:gd name="connsiteY37" fmla="*/ 452544 h 910624"/>
              <a:gd name="connsiteX38" fmla="*/ 11502676 w 12198495"/>
              <a:gd name="connsiteY38" fmla="*/ 486756 h 910624"/>
              <a:gd name="connsiteX39" fmla="*/ 11513333 w 12198495"/>
              <a:gd name="connsiteY39" fmla="*/ 482269 h 910624"/>
              <a:gd name="connsiteX40" fmla="*/ 11520063 w 12198495"/>
              <a:gd name="connsiteY40" fmla="*/ 459835 h 910624"/>
              <a:gd name="connsiteX41" fmla="*/ 11397236 w 12198495"/>
              <a:gd name="connsiteY41" fmla="*/ 427493 h 910624"/>
              <a:gd name="connsiteX42" fmla="*/ 10946687 w 12198495"/>
              <a:gd name="connsiteY42" fmla="*/ 423941 h 910624"/>
              <a:gd name="connsiteX43" fmla="*/ 10942386 w 12198495"/>
              <a:gd name="connsiteY43" fmla="*/ 428241 h 910624"/>
              <a:gd name="connsiteX44" fmla="*/ 10897893 w 12198495"/>
              <a:gd name="connsiteY44" fmla="*/ 500778 h 910624"/>
              <a:gd name="connsiteX45" fmla="*/ 10888732 w 12198495"/>
              <a:gd name="connsiteY45" fmla="*/ 530876 h 910624"/>
              <a:gd name="connsiteX46" fmla="*/ 10876394 w 12198495"/>
              <a:gd name="connsiteY46" fmla="*/ 565275 h 910624"/>
              <a:gd name="connsiteX47" fmla="*/ 10840686 w 12198495"/>
              <a:gd name="connsiteY47" fmla="*/ 659311 h 910624"/>
              <a:gd name="connsiteX48" fmla="*/ 10840312 w 12198495"/>
              <a:gd name="connsiteY48" fmla="*/ 679689 h 910624"/>
              <a:gd name="connsiteX49" fmla="*/ 10848164 w 12198495"/>
              <a:gd name="connsiteY49" fmla="*/ 687167 h 910624"/>
              <a:gd name="connsiteX50" fmla="*/ 10866859 w 12198495"/>
              <a:gd name="connsiteY50" fmla="*/ 686606 h 910624"/>
              <a:gd name="connsiteX51" fmla="*/ 11009689 w 12198495"/>
              <a:gd name="connsiteY51" fmla="*/ 686606 h 910624"/>
              <a:gd name="connsiteX52" fmla="*/ 11048948 w 12198495"/>
              <a:gd name="connsiteY52" fmla="*/ 686980 h 910624"/>
              <a:gd name="connsiteX53" fmla="*/ 11054931 w 12198495"/>
              <a:gd name="connsiteY53" fmla="*/ 681559 h 910624"/>
              <a:gd name="connsiteX54" fmla="*/ 10998846 w 12198495"/>
              <a:gd name="connsiteY54" fmla="*/ 577240 h 910624"/>
              <a:gd name="connsiteX55" fmla="*/ 10985572 w 12198495"/>
              <a:gd name="connsiteY55" fmla="*/ 545459 h 910624"/>
              <a:gd name="connsiteX56" fmla="*/ 10981272 w 12198495"/>
              <a:gd name="connsiteY56" fmla="*/ 514051 h 910624"/>
              <a:gd name="connsiteX57" fmla="*/ 10950238 w 12198495"/>
              <a:gd name="connsiteY57" fmla="*/ 428989 h 910624"/>
              <a:gd name="connsiteX58" fmla="*/ 10946687 w 12198495"/>
              <a:gd name="connsiteY58" fmla="*/ 423941 h 910624"/>
              <a:gd name="connsiteX59" fmla="*/ 11552779 w 12198495"/>
              <a:gd name="connsiteY59" fmla="*/ 389729 h 910624"/>
              <a:gd name="connsiteX60" fmla="*/ 11548853 w 12198495"/>
              <a:gd name="connsiteY60" fmla="*/ 393468 h 910624"/>
              <a:gd name="connsiteX61" fmla="*/ 11541375 w 12198495"/>
              <a:gd name="connsiteY61" fmla="*/ 436654 h 910624"/>
              <a:gd name="connsiteX62" fmla="*/ 11544180 w 12198495"/>
              <a:gd name="connsiteY62" fmla="*/ 440579 h 910624"/>
              <a:gd name="connsiteX63" fmla="*/ 11569604 w 12198495"/>
              <a:gd name="connsiteY63" fmla="*/ 410854 h 910624"/>
              <a:gd name="connsiteX64" fmla="*/ 11552779 w 12198495"/>
              <a:gd name="connsiteY64" fmla="*/ 389729 h 910624"/>
              <a:gd name="connsiteX65" fmla="*/ 10553296 w 12198495"/>
              <a:gd name="connsiteY65" fmla="*/ 389238 h 910624"/>
              <a:gd name="connsiteX66" fmla="*/ 10546613 w 12198495"/>
              <a:gd name="connsiteY66" fmla="*/ 392159 h 910624"/>
              <a:gd name="connsiteX67" fmla="*/ 10495015 w 12198495"/>
              <a:gd name="connsiteY67" fmla="*/ 432540 h 910624"/>
              <a:gd name="connsiteX68" fmla="*/ 10419487 w 12198495"/>
              <a:gd name="connsiteY68" fmla="*/ 513677 h 910624"/>
              <a:gd name="connsiteX69" fmla="*/ 10408831 w 12198495"/>
              <a:gd name="connsiteY69" fmla="*/ 548824 h 910624"/>
              <a:gd name="connsiteX70" fmla="*/ 10406027 w 12198495"/>
              <a:gd name="connsiteY70" fmla="*/ 564341 h 910624"/>
              <a:gd name="connsiteX71" fmla="*/ 10395183 w 12198495"/>
              <a:gd name="connsiteY71" fmla="*/ 656881 h 910624"/>
              <a:gd name="connsiteX72" fmla="*/ 10400605 w 12198495"/>
              <a:gd name="connsiteY72" fmla="*/ 701375 h 910624"/>
              <a:gd name="connsiteX73" fmla="*/ 10411448 w 12198495"/>
              <a:gd name="connsiteY73" fmla="*/ 710910 h 910624"/>
              <a:gd name="connsiteX74" fmla="*/ 10487911 w 12198495"/>
              <a:gd name="connsiteY74" fmla="*/ 705488 h 910624"/>
              <a:gd name="connsiteX75" fmla="*/ 10681778 w 12198495"/>
              <a:gd name="connsiteY75" fmla="*/ 693336 h 910624"/>
              <a:gd name="connsiteX76" fmla="*/ 10697669 w 12198495"/>
              <a:gd name="connsiteY76" fmla="*/ 681933 h 910624"/>
              <a:gd name="connsiteX77" fmla="*/ 10679348 w 12198495"/>
              <a:gd name="connsiteY77" fmla="*/ 672585 h 910624"/>
              <a:gd name="connsiteX78" fmla="*/ 10589238 w 12198495"/>
              <a:gd name="connsiteY78" fmla="*/ 551067 h 910624"/>
              <a:gd name="connsiteX79" fmla="*/ 10563812 w 12198495"/>
              <a:gd name="connsiteY79" fmla="*/ 480213 h 910624"/>
              <a:gd name="connsiteX80" fmla="*/ 10556895 w 12198495"/>
              <a:gd name="connsiteY80" fmla="*/ 395711 h 910624"/>
              <a:gd name="connsiteX81" fmla="*/ 10553296 w 12198495"/>
              <a:gd name="connsiteY81" fmla="*/ 389238 h 910624"/>
              <a:gd name="connsiteX82" fmla="*/ 10641210 w 12198495"/>
              <a:gd name="connsiteY82" fmla="*/ 347478 h 910624"/>
              <a:gd name="connsiteX83" fmla="*/ 10632984 w 12198495"/>
              <a:gd name="connsiteY83" fmla="*/ 351404 h 910624"/>
              <a:gd name="connsiteX84" fmla="*/ 10627562 w 12198495"/>
              <a:gd name="connsiteY84" fmla="*/ 370847 h 910624"/>
              <a:gd name="connsiteX85" fmla="*/ 10624197 w 12198495"/>
              <a:gd name="connsiteY85" fmla="*/ 384494 h 910624"/>
              <a:gd name="connsiteX86" fmla="*/ 10619897 w 12198495"/>
              <a:gd name="connsiteY86" fmla="*/ 408237 h 910624"/>
              <a:gd name="connsiteX87" fmla="*/ 10618402 w 12198495"/>
              <a:gd name="connsiteY87" fmla="*/ 416276 h 910624"/>
              <a:gd name="connsiteX88" fmla="*/ 10614850 w 12198495"/>
              <a:gd name="connsiteY88" fmla="*/ 491617 h 910624"/>
              <a:gd name="connsiteX89" fmla="*/ 10628684 w 12198495"/>
              <a:gd name="connsiteY89" fmla="*/ 528446 h 910624"/>
              <a:gd name="connsiteX90" fmla="*/ 10636349 w 12198495"/>
              <a:gd name="connsiteY90" fmla="*/ 543215 h 910624"/>
              <a:gd name="connsiteX91" fmla="*/ 10660466 w 12198495"/>
              <a:gd name="connsiteY91" fmla="*/ 592383 h 910624"/>
              <a:gd name="connsiteX92" fmla="*/ 10713372 w 12198495"/>
              <a:gd name="connsiteY92" fmla="*/ 648842 h 910624"/>
              <a:gd name="connsiteX93" fmla="*/ 10729824 w 12198495"/>
              <a:gd name="connsiteY93" fmla="*/ 672024 h 910624"/>
              <a:gd name="connsiteX94" fmla="*/ 10734685 w 12198495"/>
              <a:gd name="connsiteY94" fmla="*/ 678567 h 910624"/>
              <a:gd name="connsiteX95" fmla="*/ 10779366 w 12198495"/>
              <a:gd name="connsiteY95" fmla="*/ 690719 h 910624"/>
              <a:gd name="connsiteX96" fmla="*/ 10807409 w 12198495"/>
              <a:gd name="connsiteY96" fmla="*/ 669781 h 910624"/>
              <a:gd name="connsiteX97" fmla="*/ 10813204 w 12198495"/>
              <a:gd name="connsiteY97" fmla="*/ 655012 h 910624"/>
              <a:gd name="connsiteX98" fmla="*/ 10833956 w 12198495"/>
              <a:gd name="connsiteY98" fmla="*/ 531811 h 910624"/>
              <a:gd name="connsiteX99" fmla="*/ 10842742 w 12198495"/>
              <a:gd name="connsiteY99" fmla="*/ 502086 h 910624"/>
              <a:gd name="connsiteX100" fmla="*/ 10859754 w 12198495"/>
              <a:gd name="connsiteY100" fmla="*/ 474604 h 910624"/>
              <a:gd name="connsiteX101" fmla="*/ 10892658 w 12198495"/>
              <a:gd name="connsiteY101" fmla="*/ 368790 h 910624"/>
              <a:gd name="connsiteX102" fmla="*/ 10885180 w 12198495"/>
              <a:gd name="connsiteY102" fmla="*/ 362621 h 910624"/>
              <a:gd name="connsiteX103" fmla="*/ 10836199 w 12198495"/>
              <a:gd name="connsiteY103" fmla="*/ 374025 h 910624"/>
              <a:gd name="connsiteX104" fmla="*/ 10791518 w 12198495"/>
              <a:gd name="connsiteY104" fmla="*/ 379634 h 910624"/>
              <a:gd name="connsiteX105" fmla="*/ 10745154 w 12198495"/>
              <a:gd name="connsiteY105" fmla="*/ 377016 h 910624"/>
              <a:gd name="connsiteX106" fmla="*/ 10727020 w 12198495"/>
              <a:gd name="connsiteY106" fmla="*/ 374586 h 910624"/>
              <a:gd name="connsiteX107" fmla="*/ 10711503 w 12198495"/>
              <a:gd name="connsiteY107" fmla="*/ 371408 h 910624"/>
              <a:gd name="connsiteX108" fmla="*/ 10693369 w 12198495"/>
              <a:gd name="connsiteY108" fmla="*/ 367108 h 910624"/>
              <a:gd name="connsiteX109" fmla="*/ 10653735 w 12198495"/>
              <a:gd name="connsiteY109" fmla="*/ 352713 h 910624"/>
              <a:gd name="connsiteX110" fmla="*/ 10641210 w 12198495"/>
              <a:gd name="connsiteY110" fmla="*/ 347478 h 910624"/>
              <a:gd name="connsiteX111" fmla="*/ 10369758 w 12198495"/>
              <a:gd name="connsiteY111" fmla="*/ 338879 h 910624"/>
              <a:gd name="connsiteX112" fmla="*/ 10362654 w 12198495"/>
              <a:gd name="connsiteY112" fmla="*/ 357948 h 910624"/>
              <a:gd name="connsiteX113" fmla="*/ 10364898 w 12198495"/>
              <a:gd name="connsiteY113" fmla="*/ 358695 h 910624"/>
              <a:gd name="connsiteX114" fmla="*/ 10369758 w 12198495"/>
              <a:gd name="connsiteY114" fmla="*/ 338879 h 910624"/>
              <a:gd name="connsiteX115" fmla="*/ 11346424 w 12198495"/>
              <a:gd name="connsiteY115" fmla="*/ 288619 h 910624"/>
              <a:gd name="connsiteX116" fmla="*/ 11350474 w 12198495"/>
              <a:gd name="connsiteY116" fmla="*/ 306943 h 910624"/>
              <a:gd name="connsiteX117" fmla="*/ 11351060 w 12198495"/>
              <a:gd name="connsiteY117" fmla="*/ 322053 h 910624"/>
              <a:gd name="connsiteX118" fmla="*/ 11346424 w 12198495"/>
              <a:gd name="connsiteY118" fmla="*/ 288619 h 910624"/>
              <a:gd name="connsiteX119" fmla="*/ 11349751 w 12198495"/>
              <a:gd name="connsiteY119" fmla="*/ 159406 h 910624"/>
              <a:gd name="connsiteX120" fmla="*/ 11338160 w 12198495"/>
              <a:gd name="connsiteY120" fmla="*/ 178288 h 910624"/>
              <a:gd name="connsiteX121" fmla="*/ 11336104 w 12198495"/>
              <a:gd name="connsiteY121" fmla="*/ 214183 h 910624"/>
              <a:gd name="connsiteX122" fmla="*/ 11346424 w 12198495"/>
              <a:gd name="connsiteY122" fmla="*/ 288619 h 910624"/>
              <a:gd name="connsiteX123" fmla="*/ 11329934 w 12198495"/>
              <a:gd name="connsiteY123" fmla="*/ 213996 h 910624"/>
              <a:gd name="connsiteX124" fmla="*/ 11331617 w 12198495"/>
              <a:gd name="connsiteY124" fmla="*/ 176232 h 910624"/>
              <a:gd name="connsiteX125" fmla="*/ 11330682 w 12198495"/>
              <a:gd name="connsiteY125" fmla="*/ 166697 h 910624"/>
              <a:gd name="connsiteX126" fmla="*/ 11320587 w 12198495"/>
              <a:gd name="connsiteY126" fmla="*/ 169315 h 910624"/>
              <a:gd name="connsiteX127" fmla="*/ 11315166 w 12198495"/>
              <a:gd name="connsiteY127" fmla="*/ 172680 h 910624"/>
              <a:gd name="connsiteX128" fmla="*/ 11277776 w 12198495"/>
              <a:gd name="connsiteY128" fmla="*/ 204461 h 910624"/>
              <a:gd name="connsiteX129" fmla="*/ 11265436 w 12198495"/>
              <a:gd name="connsiteY129" fmla="*/ 217174 h 910624"/>
              <a:gd name="connsiteX130" fmla="*/ 11199630 w 12198495"/>
              <a:gd name="connsiteY130" fmla="*/ 287467 h 910624"/>
              <a:gd name="connsiteX131" fmla="*/ 11051004 w 12198495"/>
              <a:gd name="connsiteY131" fmla="*/ 311958 h 910624"/>
              <a:gd name="connsiteX132" fmla="*/ 11045770 w 12198495"/>
              <a:gd name="connsiteY132" fmla="*/ 310088 h 910624"/>
              <a:gd name="connsiteX133" fmla="*/ 11027636 w 12198495"/>
              <a:gd name="connsiteY133" fmla="*/ 345983 h 910624"/>
              <a:gd name="connsiteX134" fmla="*/ 11014175 w 12198495"/>
              <a:gd name="connsiteY134" fmla="*/ 376643 h 910624"/>
              <a:gd name="connsiteX135" fmla="*/ 11019036 w 12198495"/>
              <a:gd name="connsiteY135" fmla="*/ 430484 h 910624"/>
              <a:gd name="connsiteX136" fmla="*/ 11019036 w 12198495"/>
              <a:gd name="connsiteY136" fmla="*/ 430671 h 910624"/>
              <a:gd name="connsiteX137" fmla="*/ 11019784 w 12198495"/>
              <a:gd name="connsiteY137" fmla="*/ 435158 h 910624"/>
              <a:gd name="connsiteX138" fmla="*/ 11028197 w 12198495"/>
              <a:gd name="connsiteY138" fmla="*/ 513490 h 910624"/>
              <a:gd name="connsiteX139" fmla="*/ 11049322 w 12198495"/>
              <a:gd name="connsiteY139" fmla="*/ 556676 h 910624"/>
              <a:gd name="connsiteX140" fmla="*/ 11049883 w 12198495"/>
              <a:gd name="connsiteY140" fmla="*/ 566023 h 910624"/>
              <a:gd name="connsiteX141" fmla="*/ 11085590 w 12198495"/>
              <a:gd name="connsiteY141" fmla="*/ 679128 h 910624"/>
              <a:gd name="connsiteX142" fmla="*/ 11104472 w 12198495"/>
              <a:gd name="connsiteY142" fmla="*/ 689971 h 910624"/>
              <a:gd name="connsiteX143" fmla="*/ 11317035 w 12198495"/>
              <a:gd name="connsiteY143" fmla="*/ 699880 h 910624"/>
              <a:gd name="connsiteX144" fmla="*/ 11460986 w 12198495"/>
              <a:gd name="connsiteY144" fmla="*/ 711097 h 910624"/>
              <a:gd name="connsiteX145" fmla="*/ 11472764 w 12198495"/>
              <a:gd name="connsiteY145" fmla="*/ 703993 h 910624"/>
              <a:gd name="connsiteX146" fmla="*/ 11480056 w 12198495"/>
              <a:gd name="connsiteY146" fmla="*/ 653703 h 910624"/>
              <a:gd name="connsiteX147" fmla="*/ 11491272 w 12198495"/>
              <a:gd name="connsiteY147" fmla="*/ 594066 h 910624"/>
              <a:gd name="connsiteX148" fmla="*/ 11500620 w 12198495"/>
              <a:gd name="connsiteY148" fmla="*/ 565649 h 910624"/>
              <a:gd name="connsiteX149" fmla="*/ 11508659 w 12198495"/>
              <a:gd name="connsiteY149" fmla="*/ 503582 h 910624"/>
              <a:gd name="connsiteX150" fmla="*/ 11499124 w 12198495"/>
              <a:gd name="connsiteY150" fmla="*/ 492925 h 910624"/>
              <a:gd name="connsiteX151" fmla="*/ 11412193 w 12198495"/>
              <a:gd name="connsiteY151" fmla="*/ 457405 h 910624"/>
              <a:gd name="connsiteX152" fmla="*/ 11392189 w 12198495"/>
              <a:gd name="connsiteY152" fmla="*/ 434036 h 910624"/>
              <a:gd name="connsiteX153" fmla="*/ 11392002 w 12198495"/>
              <a:gd name="connsiteY153" fmla="*/ 434223 h 910624"/>
              <a:gd name="connsiteX154" fmla="*/ 11380785 w 12198495"/>
              <a:gd name="connsiteY154" fmla="*/ 413845 h 910624"/>
              <a:gd name="connsiteX155" fmla="*/ 11366950 w 12198495"/>
              <a:gd name="connsiteY155" fmla="*/ 381503 h 910624"/>
              <a:gd name="connsiteX156" fmla="*/ 11350474 w 12198495"/>
              <a:gd name="connsiteY156" fmla="*/ 306943 h 910624"/>
              <a:gd name="connsiteX157" fmla="*/ 11346947 w 12198495"/>
              <a:gd name="connsiteY157" fmla="*/ 216052 h 910624"/>
              <a:gd name="connsiteX158" fmla="*/ 11352369 w 12198495"/>
              <a:gd name="connsiteY158" fmla="*/ 178475 h 910624"/>
              <a:gd name="connsiteX159" fmla="*/ 11354986 w 12198495"/>
              <a:gd name="connsiteY159" fmla="*/ 164828 h 910624"/>
              <a:gd name="connsiteX160" fmla="*/ 11349751 w 12198495"/>
              <a:gd name="connsiteY160" fmla="*/ 159406 h 910624"/>
              <a:gd name="connsiteX161" fmla="*/ 10931520 w 12198495"/>
              <a:gd name="connsiteY161" fmla="*/ 265 h 910624"/>
              <a:gd name="connsiteX162" fmla="*/ 10940144 w 12198495"/>
              <a:gd name="connsiteY162" fmla="*/ 2929 h 910624"/>
              <a:gd name="connsiteX163" fmla="*/ 10943321 w 12198495"/>
              <a:gd name="connsiteY163" fmla="*/ 6668 h 910624"/>
              <a:gd name="connsiteX164" fmla="*/ 10943695 w 12198495"/>
              <a:gd name="connsiteY164" fmla="*/ 30224 h 910624"/>
              <a:gd name="connsiteX165" fmla="*/ 10937526 w 12198495"/>
              <a:gd name="connsiteY165" fmla="*/ 48731 h 910624"/>
              <a:gd name="connsiteX166" fmla="*/ 10936218 w 12198495"/>
              <a:gd name="connsiteY166" fmla="*/ 54901 h 910624"/>
              <a:gd name="connsiteX167" fmla="*/ 10930983 w 12198495"/>
              <a:gd name="connsiteY167" fmla="*/ 47797 h 910624"/>
              <a:gd name="connsiteX168" fmla="*/ 10930422 w 12198495"/>
              <a:gd name="connsiteY168" fmla="*/ 68175 h 910624"/>
              <a:gd name="connsiteX169" fmla="*/ 10937713 w 12198495"/>
              <a:gd name="connsiteY169" fmla="*/ 79765 h 910624"/>
              <a:gd name="connsiteX170" fmla="*/ 10973794 w 12198495"/>
              <a:gd name="connsiteY170" fmla="*/ 105751 h 910624"/>
              <a:gd name="connsiteX171" fmla="*/ 10977346 w 12198495"/>
              <a:gd name="connsiteY171" fmla="*/ 109864 h 910624"/>
              <a:gd name="connsiteX172" fmla="*/ 11013802 w 12198495"/>
              <a:gd name="connsiteY172" fmla="*/ 137159 h 910624"/>
              <a:gd name="connsiteX173" fmla="*/ 11039975 w 12198495"/>
              <a:gd name="connsiteY173" fmla="*/ 163145 h 910624"/>
              <a:gd name="connsiteX174" fmla="*/ 11087834 w 12198495"/>
              <a:gd name="connsiteY174" fmla="*/ 197731 h 910624"/>
              <a:gd name="connsiteX175" fmla="*/ 11181870 w 12198495"/>
              <a:gd name="connsiteY175" fmla="*/ 189131 h 910624"/>
              <a:gd name="connsiteX176" fmla="*/ 11210660 w 12198495"/>
              <a:gd name="connsiteY176" fmla="*/ 156041 h 910624"/>
              <a:gd name="connsiteX177" fmla="*/ 11217204 w 12198495"/>
              <a:gd name="connsiteY177" fmla="*/ 145011 h 910624"/>
              <a:gd name="connsiteX178" fmla="*/ 11235712 w 12198495"/>
              <a:gd name="connsiteY178" fmla="*/ 107621 h 910624"/>
              <a:gd name="connsiteX179" fmla="*/ 11240946 w 12198495"/>
              <a:gd name="connsiteY179" fmla="*/ 77335 h 910624"/>
              <a:gd name="connsiteX180" fmla="*/ 11252911 w 12198495"/>
              <a:gd name="connsiteY180" fmla="*/ 63875 h 910624"/>
              <a:gd name="connsiteX181" fmla="*/ 11248798 w 12198495"/>
              <a:gd name="connsiteY181" fmla="*/ 58827 h 910624"/>
              <a:gd name="connsiteX182" fmla="*/ 11254220 w 12198495"/>
              <a:gd name="connsiteY182" fmla="*/ 58453 h 910624"/>
              <a:gd name="connsiteX183" fmla="*/ 11256650 w 12198495"/>
              <a:gd name="connsiteY183" fmla="*/ 60136 h 910624"/>
              <a:gd name="connsiteX184" fmla="*/ 11279458 w 12198495"/>
              <a:gd name="connsiteY184" fmla="*/ 63501 h 910624"/>
              <a:gd name="connsiteX185" fmla="*/ 11317035 w 12198495"/>
              <a:gd name="connsiteY185" fmla="*/ 66305 h 910624"/>
              <a:gd name="connsiteX186" fmla="*/ 11329186 w 12198495"/>
              <a:gd name="connsiteY186" fmla="*/ 70605 h 910624"/>
              <a:gd name="connsiteX187" fmla="*/ 11336665 w 12198495"/>
              <a:gd name="connsiteY187" fmla="*/ 72848 h 910624"/>
              <a:gd name="connsiteX188" fmla="*/ 11374428 w 12198495"/>
              <a:gd name="connsiteY188" fmla="*/ 73222 h 910624"/>
              <a:gd name="connsiteX189" fmla="*/ 11397236 w 12198495"/>
              <a:gd name="connsiteY189" fmla="*/ 74157 h 910624"/>
              <a:gd name="connsiteX190" fmla="*/ 11411632 w 12198495"/>
              <a:gd name="connsiteY190" fmla="*/ 80887 h 910624"/>
              <a:gd name="connsiteX191" fmla="*/ 11431822 w 12198495"/>
              <a:gd name="connsiteY191" fmla="*/ 116595 h 910624"/>
              <a:gd name="connsiteX192" fmla="*/ 11428457 w 12198495"/>
              <a:gd name="connsiteY192" fmla="*/ 136037 h 910624"/>
              <a:gd name="connsiteX193" fmla="*/ 11425092 w 12198495"/>
              <a:gd name="connsiteY193" fmla="*/ 135103 h 910624"/>
              <a:gd name="connsiteX194" fmla="*/ 11421353 w 12198495"/>
              <a:gd name="connsiteY194" fmla="*/ 139029 h 910624"/>
              <a:gd name="connsiteX195" fmla="*/ 11401350 w 12198495"/>
              <a:gd name="connsiteY195" fmla="*/ 152489 h 910624"/>
              <a:gd name="connsiteX196" fmla="*/ 11380224 w 12198495"/>
              <a:gd name="connsiteY196" fmla="*/ 155293 h 910624"/>
              <a:gd name="connsiteX197" fmla="*/ 11358912 w 12198495"/>
              <a:gd name="connsiteY197" fmla="*/ 174549 h 910624"/>
              <a:gd name="connsiteX198" fmla="*/ 11358164 w 12198495"/>
              <a:gd name="connsiteY198" fmla="*/ 181840 h 910624"/>
              <a:gd name="connsiteX199" fmla="*/ 11352742 w 12198495"/>
              <a:gd name="connsiteY199" fmla="*/ 221100 h 910624"/>
              <a:gd name="connsiteX200" fmla="*/ 11351995 w 12198495"/>
              <a:gd name="connsiteY200" fmla="*/ 256620 h 910624"/>
              <a:gd name="connsiteX201" fmla="*/ 11363399 w 12198495"/>
              <a:gd name="connsiteY201" fmla="*/ 347104 h 910624"/>
              <a:gd name="connsiteX202" fmla="*/ 11399854 w 12198495"/>
              <a:gd name="connsiteY202" fmla="*/ 420389 h 910624"/>
              <a:gd name="connsiteX203" fmla="*/ 11514454 w 12198495"/>
              <a:gd name="connsiteY203" fmla="*/ 454975 h 910624"/>
              <a:gd name="connsiteX204" fmla="*/ 11525298 w 12198495"/>
              <a:gd name="connsiteY204" fmla="*/ 443758 h 910624"/>
              <a:gd name="connsiteX205" fmla="*/ 11537449 w 12198495"/>
              <a:gd name="connsiteY205" fmla="*/ 387299 h 910624"/>
              <a:gd name="connsiteX206" fmla="*/ 11538010 w 12198495"/>
              <a:gd name="connsiteY206" fmla="*/ 373464 h 910624"/>
              <a:gd name="connsiteX207" fmla="*/ 11532402 w 12198495"/>
              <a:gd name="connsiteY207" fmla="*/ 322614 h 910624"/>
              <a:gd name="connsiteX208" fmla="*/ 11533150 w 12198495"/>
              <a:gd name="connsiteY208" fmla="*/ 320184 h 910624"/>
              <a:gd name="connsiteX209" fmla="*/ 11534271 w 12198495"/>
              <a:gd name="connsiteY209" fmla="*/ 314949 h 910624"/>
              <a:gd name="connsiteX210" fmla="*/ 11551844 w 12198495"/>
              <a:gd name="connsiteY210" fmla="*/ 281298 h 910624"/>
              <a:gd name="connsiteX211" fmla="*/ 11568109 w 12198495"/>
              <a:gd name="connsiteY211" fmla="*/ 272137 h 910624"/>
              <a:gd name="connsiteX212" fmla="*/ 11574465 w 12198495"/>
              <a:gd name="connsiteY212" fmla="*/ 255873 h 910624"/>
              <a:gd name="connsiteX213" fmla="*/ 11576709 w 12198495"/>
              <a:gd name="connsiteY213" fmla="*/ 255312 h 910624"/>
              <a:gd name="connsiteX214" fmla="*/ 11578765 w 12198495"/>
              <a:gd name="connsiteY214" fmla="*/ 239608 h 910624"/>
              <a:gd name="connsiteX215" fmla="*/ 11575587 w 12198495"/>
              <a:gd name="connsiteY215" fmla="*/ 231756 h 910624"/>
              <a:gd name="connsiteX216" fmla="*/ 11567735 w 12198495"/>
              <a:gd name="connsiteY216" fmla="*/ 236430 h 910624"/>
              <a:gd name="connsiteX217" fmla="*/ 11562688 w 12198495"/>
              <a:gd name="connsiteY217" fmla="*/ 238486 h 910624"/>
              <a:gd name="connsiteX218" fmla="*/ 11563248 w 12198495"/>
              <a:gd name="connsiteY218" fmla="*/ 208948 h 910624"/>
              <a:gd name="connsiteX219" fmla="*/ 11576522 w 12198495"/>
              <a:gd name="connsiteY219" fmla="*/ 198666 h 910624"/>
              <a:gd name="connsiteX220" fmla="*/ 11578952 w 12198495"/>
              <a:gd name="connsiteY220" fmla="*/ 186140 h 910624"/>
              <a:gd name="connsiteX221" fmla="*/ 11571100 w 12198495"/>
              <a:gd name="connsiteY221" fmla="*/ 171184 h 910624"/>
              <a:gd name="connsiteX222" fmla="*/ 11574465 w 12198495"/>
              <a:gd name="connsiteY222" fmla="*/ 153050 h 910624"/>
              <a:gd name="connsiteX223" fmla="*/ 11578578 w 12198495"/>
              <a:gd name="connsiteY223" fmla="*/ 129868 h 910624"/>
              <a:gd name="connsiteX224" fmla="*/ 11575400 w 12198495"/>
              <a:gd name="connsiteY224" fmla="*/ 124073 h 910624"/>
              <a:gd name="connsiteX225" fmla="*/ 11572409 w 12198495"/>
              <a:gd name="connsiteY225" fmla="*/ 124073 h 910624"/>
              <a:gd name="connsiteX226" fmla="*/ 11572409 w 12198495"/>
              <a:gd name="connsiteY226" fmla="*/ 122390 h 910624"/>
              <a:gd name="connsiteX227" fmla="*/ 11582878 w 12198495"/>
              <a:gd name="connsiteY227" fmla="*/ 105004 h 910624"/>
              <a:gd name="connsiteX228" fmla="*/ 11595591 w 12198495"/>
              <a:gd name="connsiteY228" fmla="*/ 97339 h 910624"/>
              <a:gd name="connsiteX229" fmla="*/ 11666258 w 12198495"/>
              <a:gd name="connsiteY229" fmla="*/ 134916 h 910624"/>
              <a:gd name="connsiteX230" fmla="*/ 11667754 w 12198495"/>
              <a:gd name="connsiteY230" fmla="*/ 137159 h 910624"/>
              <a:gd name="connsiteX231" fmla="*/ 11668875 w 12198495"/>
              <a:gd name="connsiteY231" fmla="*/ 163893 h 910624"/>
              <a:gd name="connsiteX232" fmla="*/ 11675231 w 12198495"/>
              <a:gd name="connsiteY232" fmla="*/ 182588 h 910624"/>
              <a:gd name="connsiteX233" fmla="*/ 11694861 w 12198495"/>
              <a:gd name="connsiteY233" fmla="*/ 195114 h 910624"/>
              <a:gd name="connsiteX234" fmla="*/ 11716174 w 12198495"/>
              <a:gd name="connsiteY234" fmla="*/ 226334 h 910624"/>
              <a:gd name="connsiteX235" fmla="*/ 11733747 w 12198495"/>
              <a:gd name="connsiteY235" fmla="*/ 283167 h 910624"/>
              <a:gd name="connsiteX236" fmla="*/ 11737673 w 12198495"/>
              <a:gd name="connsiteY236" fmla="*/ 337383 h 910624"/>
              <a:gd name="connsiteX237" fmla="*/ 11735804 w 12198495"/>
              <a:gd name="connsiteY237" fmla="*/ 409172 h 910624"/>
              <a:gd name="connsiteX238" fmla="*/ 11742534 w 12198495"/>
              <a:gd name="connsiteY238" fmla="*/ 502273 h 910624"/>
              <a:gd name="connsiteX239" fmla="*/ 11749451 w 12198495"/>
              <a:gd name="connsiteY239" fmla="*/ 573875 h 910624"/>
              <a:gd name="connsiteX240" fmla="*/ 11743094 w 12198495"/>
              <a:gd name="connsiteY240" fmla="*/ 614069 h 910624"/>
              <a:gd name="connsiteX241" fmla="*/ 11740477 w 12198495"/>
              <a:gd name="connsiteY241" fmla="*/ 624539 h 910624"/>
              <a:gd name="connsiteX242" fmla="*/ 11732625 w 12198495"/>
              <a:gd name="connsiteY242" fmla="*/ 663798 h 910624"/>
              <a:gd name="connsiteX243" fmla="*/ 11729634 w 12198495"/>
              <a:gd name="connsiteY243" fmla="*/ 674080 h 910624"/>
              <a:gd name="connsiteX244" fmla="*/ 11712248 w 12198495"/>
              <a:gd name="connsiteY244" fmla="*/ 697823 h 910624"/>
              <a:gd name="connsiteX245" fmla="*/ 11700283 w 12198495"/>
              <a:gd name="connsiteY245" fmla="*/ 726240 h 910624"/>
              <a:gd name="connsiteX246" fmla="*/ 11704957 w 12198495"/>
              <a:gd name="connsiteY246" fmla="*/ 730353 h 910624"/>
              <a:gd name="connsiteX247" fmla="*/ 11717330 w 12198495"/>
              <a:gd name="connsiteY247" fmla="*/ 732929 h 910624"/>
              <a:gd name="connsiteX248" fmla="*/ 12192000 w 12198495"/>
              <a:gd name="connsiteY248" fmla="*/ 732929 h 910624"/>
              <a:gd name="connsiteX249" fmla="*/ 12198481 w 12198495"/>
              <a:gd name="connsiteY249" fmla="*/ 910624 h 910624"/>
              <a:gd name="connsiteX250" fmla="*/ 0 w 12198495"/>
              <a:gd name="connsiteY250" fmla="*/ 908775 h 910624"/>
              <a:gd name="connsiteX251" fmla="*/ 0 w 12198495"/>
              <a:gd name="connsiteY251" fmla="*/ 732929 h 910624"/>
              <a:gd name="connsiteX252" fmla="*/ 10184483 w 12198495"/>
              <a:gd name="connsiteY252" fmla="*/ 732929 h 910624"/>
              <a:gd name="connsiteX253" fmla="*/ 10336481 w 12198495"/>
              <a:gd name="connsiteY253" fmla="*/ 714462 h 910624"/>
              <a:gd name="connsiteX254" fmla="*/ 10349568 w 12198495"/>
              <a:gd name="connsiteY254" fmla="*/ 713901 h 910624"/>
              <a:gd name="connsiteX255" fmla="*/ 10356111 w 12198495"/>
              <a:gd name="connsiteY255" fmla="*/ 709414 h 910624"/>
              <a:gd name="connsiteX256" fmla="*/ 10354615 w 12198495"/>
              <a:gd name="connsiteY256" fmla="*/ 679128 h 910624"/>
              <a:gd name="connsiteX257" fmla="*/ 10358167 w 12198495"/>
              <a:gd name="connsiteY257" fmla="*/ 520594 h 910624"/>
              <a:gd name="connsiteX258" fmla="*/ 10372188 w 12198495"/>
              <a:gd name="connsiteY258" fmla="*/ 482269 h 910624"/>
              <a:gd name="connsiteX259" fmla="*/ 10396679 w 12198495"/>
              <a:gd name="connsiteY259" fmla="*/ 451984 h 910624"/>
              <a:gd name="connsiteX260" fmla="*/ 10447903 w 12198495"/>
              <a:gd name="connsiteY260" fmla="*/ 334765 h 910624"/>
              <a:gd name="connsiteX261" fmla="*/ 10448464 w 12198495"/>
              <a:gd name="connsiteY261" fmla="*/ 261107 h 910624"/>
              <a:gd name="connsiteX262" fmla="*/ 10446408 w 12198495"/>
              <a:gd name="connsiteY262" fmla="*/ 225774 h 910624"/>
              <a:gd name="connsiteX263" fmla="*/ 10448464 w 12198495"/>
              <a:gd name="connsiteY263" fmla="*/ 215678 h 910624"/>
              <a:gd name="connsiteX264" fmla="*/ 10453512 w 12198495"/>
              <a:gd name="connsiteY264" fmla="*/ 201096 h 910624"/>
              <a:gd name="connsiteX265" fmla="*/ 10442856 w 12198495"/>
              <a:gd name="connsiteY265" fmla="*/ 229139 h 910624"/>
              <a:gd name="connsiteX266" fmla="*/ 10417991 w 12198495"/>
              <a:gd name="connsiteY266" fmla="*/ 307471 h 910624"/>
              <a:gd name="connsiteX267" fmla="*/ 10413318 w 12198495"/>
              <a:gd name="connsiteY267" fmla="*/ 312331 h 910624"/>
              <a:gd name="connsiteX268" fmla="*/ 10410513 w 12198495"/>
              <a:gd name="connsiteY268" fmla="*/ 310649 h 910624"/>
              <a:gd name="connsiteX269" fmla="*/ 10388266 w 12198495"/>
              <a:gd name="connsiteY269" fmla="*/ 406929 h 910624"/>
              <a:gd name="connsiteX270" fmla="*/ 10366767 w 12198495"/>
              <a:gd name="connsiteY270" fmla="*/ 418706 h 910624"/>
              <a:gd name="connsiteX271" fmla="*/ 10364337 w 12198495"/>
              <a:gd name="connsiteY271" fmla="*/ 417398 h 910624"/>
              <a:gd name="connsiteX272" fmla="*/ 10363963 w 12198495"/>
              <a:gd name="connsiteY272" fmla="*/ 416650 h 910624"/>
              <a:gd name="connsiteX273" fmla="*/ 10365458 w 12198495"/>
              <a:gd name="connsiteY273" fmla="*/ 415528 h 910624"/>
              <a:gd name="connsiteX274" fmla="*/ 10368263 w 12198495"/>
              <a:gd name="connsiteY274" fmla="*/ 397768 h 910624"/>
              <a:gd name="connsiteX275" fmla="*/ 10360784 w 12198495"/>
              <a:gd name="connsiteY275" fmla="*/ 413472 h 910624"/>
              <a:gd name="connsiteX276" fmla="*/ 10362841 w 12198495"/>
              <a:gd name="connsiteY276" fmla="*/ 393468 h 910624"/>
              <a:gd name="connsiteX277" fmla="*/ 10356298 w 12198495"/>
              <a:gd name="connsiteY277" fmla="*/ 413659 h 910624"/>
              <a:gd name="connsiteX278" fmla="*/ 10355737 w 12198495"/>
              <a:gd name="connsiteY278" fmla="*/ 411041 h 910624"/>
              <a:gd name="connsiteX279" fmla="*/ 10356671 w 12198495"/>
              <a:gd name="connsiteY279" fmla="*/ 393468 h 910624"/>
              <a:gd name="connsiteX280" fmla="*/ 10355176 w 12198495"/>
              <a:gd name="connsiteY280" fmla="*/ 360004 h 910624"/>
              <a:gd name="connsiteX281" fmla="*/ 10369010 w 12198495"/>
              <a:gd name="connsiteY281" fmla="*/ 311023 h 910624"/>
              <a:gd name="connsiteX282" fmla="*/ 10397053 w 12198495"/>
              <a:gd name="connsiteY282" fmla="*/ 275129 h 910624"/>
              <a:gd name="connsiteX283" fmla="*/ 10414252 w 12198495"/>
              <a:gd name="connsiteY283" fmla="*/ 237925 h 910624"/>
              <a:gd name="connsiteX284" fmla="*/ 10429582 w 12198495"/>
              <a:gd name="connsiteY284" fmla="*/ 193244 h 910624"/>
              <a:gd name="connsiteX285" fmla="*/ 10435751 w 12198495"/>
              <a:gd name="connsiteY285" fmla="*/ 178849 h 910624"/>
              <a:gd name="connsiteX286" fmla="*/ 10450521 w 12198495"/>
              <a:gd name="connsiteY286" fmla="*/ 160902 h 910624"/>
              <a:gd name="connsiteX287" fmla="*/ 10481368 w 12198495"/>
              <a:gd name="connsiteY287" fmla="*/ 133233 h 910624"/>
              <a:gd name="connsiteX288" fmla="*/ 10489406 w 12198495"/>
              <a:gd name="connsiteY288" fmla="*/ 118277 h 910624"/>
              <a:gd name="connsiteX289" fmla="*/ 10506232 w 12198495"/>
              <a:gd name="connsiteY289" fmla="*/ 95282 h 910624"/>
              <a:gd name="connsiteX290" fmla="*/ 10529227 w 12198495"/>
              <a:gd name="connsiteY290" fmla="*/ 93039 h 910624"/>
              <a:gd name="connsiteX291" fmla="*/ 10577460 w 12198495"/>
              <a:gd name="connsiteY291" fmla="*/ 80139 h 910624"/>
              <a:gd name="connsiteX292" fmla="*/ 10582321 w 12198495"/>
              <a:gd name="connsiteY292" fmla="*/ 68361 h 910624"/>
              <a:gd name="connsiteX293" fmla="*/ 10581947 w 12198495"/>
              <a:gd name="connsiteY293" fmla="*/ 62005 h 910624"/>
              <a:gd name="connsiteX294" fmla="*/ 10581572 w 12198495"/>
              <a:gd name="connsiteY294" fmla="*/ 47984 h 910624"/>
              <a:gd name="connsiteX295" fmla="*/ 10576899 w 12198495"/>
              <a:gd name="connsiteY295" fmla="*/ 34336 h 910624"/>
              <a:gd name="connsiteX296" fmla="*/ 10572599 w 12198495"/>
              <a:gd name="connsiteY296" fmla="*/ 17137 h 910624"/>
              <a:gd name="connsiteX297" fmla="*/ 10579329 w 12198495"/>
              <a:gd name="connsiteY297" fmla="*/ 1246 h 910624"/>
              <a:gd name="connsiteX298" fmla="*/ 10594846 w 12198495"/>
              <a:gd name="connsiteY298" fmla="*/ 6107 h 910624"/>
              <a:gd name="connsiteX299" fmla="*/ 10632984 w 12198495"/>
              <a:gd name="connsiteY299" fmla="*/ 23867 h 910624"/>
              <a:gd name="connsiteX300" fmla="*/ 10701595 w 12198495"/>
              <a:gd name="connsiteY300" fmla="*/ 30971 h 910624"/>
              <a:gd name="connsiteX301" fmla="*/ 10770392 w 12198495"/>
              <a:gd name="connsiteY301" fmla="*/ 33215 h 910624"/>
              <a:gd name="connsiteX302" fmla="*/ 10898080 w 12198495"/>
              <a:gd name="connsiteY302" fmla="*/ 20689 h 910624"/>
              <a:gd name="connsiteX303" fmla="*/ 10923878 w 12198495"/>
              <a:gd name="connsiteY303" fmla="*/ 5172 h 910624"/>
              <a:gd name="connsiteX304" fmla="*/ 10931520 w 12198495"/>
              <a:gd name="connsiteY304" fmla="*/ 265 h 91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Lst>
            <a:rect l="l" t="t" r="r" b="b"/>
            <a:pathLst>
              <a:path w="12198495" h="910624">
                <a:moveTo>
                  <a:pt x="11634616" y="695510"/>
                </a:moveTo>
                <a:cubicBezTo>
                  <a:pt x="11632139" y="695346"/>
                  <a:pt x="11629896" y="696047"/>
                  <a:pt x="11628681" y="699880"/>
                </a:cubicBezTo>
                <a:cubicBezTo>
                  <a:pt x="11626064" y="708293"/>
                  <a:pt x="11623634" y="717640"/>
                  <a:pt x="11627185" y="725492"/>
                </a:cubicBezTo>
                <a:cubicBezTo>
                  <a:pt x="11629616" y="730913"/>
                  <a:pt x="11638402" y="728857"/>
                  <a:pt x="11644384" y="729979"/>
                </a:cubicBezTo>
                <a:cubicBezTo>
                  <a:pt x="11646815" y="730539"/>
                  <a:pt x="11649432" y="730539"/>
                  <a:pt x="11651863" y="730913"/>
                </a:cubicBezTo>
                <a:cubicBezTo>
                  <a:pt x="11663267" y="732409"/>
                  <a:pt x="11664014" y="731848"/>
                  <a:pt x="11663080" y="719883"/>
                </a:cubicBezTo>
                <a:cubicBezTo>
                  <a:pt x="11662893" y="718388"/>
                  <a:pt x="11662706" y="716705"/>
                  <a:pt x="11662519" y="715209"/>
                </a:cubicBezTo>
                <a:cubicBezTo>
                  <a:pt x="11659154" y="695954"/>
                  <a:pt x="11663267" y="698197"/>
                  <a:pt x="11641954" y="696328"/>
                </a:cubicBezTo>
                <a:cubicBezTo>
                  <a:pt x="11639804" y="696702"/>
                  <a:pt x="11637093" y="695673"/>
                  <a:pt x="11634616" y="695510"/>
                </a:cubicBezTo>
                <a:close/>
                <a:moveTo>
                  <a:pt x="11559135" y="473903"/>
                </a:moveTo>
                <a:cubicBezTo>
                  <a:pt x="11557873" y="474511"/>
                  <a:pt x="11556611" y="475539"/>
                  <a:pt x="11555396" y="476100"/>
                </a:cubicBezTo>
                <a:cubicBezTo>
                  <a:pt x="11551096" y="477970"/>
                  <a:pt x="11547170" y="480961"/>
                  <a:pt x="11542684" y="481895"/>
                </a:cubicBezTo>
                <a:cubicBezTo>
                  <a:pt x="11529784" y="484513"/>
                  <a:pt x="11526606" y="494047"/>
                  <a:pt x="11525110" y="505078"/>
                </a:cubicBezTo>
                <a:cubicBezTo>
                  <a:pt x="11524736" y="508443"/>
                  <a:pt x="11524363" y="511994"/>
                  <a:pt x="11524736" y="515360"/>
                </a:cubicBezTo>
                <a:cubicBezTo>
                  <a:pt x="11526045" y="529194"/>
                  <a:pt x="11523428" y="542654"/>
                  <a:pt x="11519876" y="555928"/>
                </a:cubicBezTo>
                <a:cubicBezTo>
                  <a:pt x="11515576" y="572005"/>
                  <a:pt x="11511276" y="587896"/>
                  <a:pt x="11506976" y="603787"/>
                </a:cubicBezTo>
                <a:cubicBezTo>
                  <a:pt x="11504920" y="612013"/>
                  <a:pt x="11501742" y="620426"/>
                  <a:pt x="11503611" y="628652"/>
                </a:cubicBezTo>
                <a:cubicBezTo>
                  <a:pt x="11507537" y="645664"/>
                  <a:pt x="11503611" y="661368"/>
                  <a:pt x="11498190" y="677072"/>
                </a:cubicBezTo>
                <a:cubicBezTo>
                  <a:pt x="11495386" y="684924"/>
                  <a:pt x="11494076" y="693336"/>
                  <a:pt x="11491646" y="701375"/>
                </a:cubicBezTo>
                <a:cubicBezTo>
                  <a:pt x="11488842" y="709788"/>
                  <a:pt x="11490525" y="713527"/>
                  <a:pt x="11500246" y="714275"/>
                </a:cubicBezTo>
                <a:cubicBezTo>
                  <a:pt x="11526606" y="716518"/>
                  <a:pt x="11552779" y="719696"/>
                  <a:pt x="11579139" y="722314"/>
                </a:cubicBezTo>
                <a:cubicBezTo>
                  <a:pt x="11601199" y="724557"/>
                  <a:pt x="11601012" y="724370"/>
                  <a:pt x="11601573" y="701188"/>
                </a:cubicBezTo>
                <a:cubicBezTo>
                  <a:pt x="11601760" y="693336"/>
                  <a:pt x="11599330" y="688476"/>
                  <a:pt x="11592039" y="685298"/>
                </a:cubicBezTo>
                <a:cubicBezTo>
                  <a:pt x="11576896" y="678567"/>
                  <a:pt x="11570540" y="667163"/>
                  <a:pt x="11574652" y="650525"/>
                </a:cubicBezTo>
                <a:cubicBezTo>
                  <a:pt x="11575213" y="648468"/>
                  <a:pt x="11575026" y="646225"/>
                  <a:pt x="11575400" y="643234"/>
                </a:cubicBezTo>
                <a:cubicBezTo>
                  <a:pt x="11574278" y="640990"/>
                  <a:pt x="11578204" y="635756"/>
                  <a:pt x="11572035" y="635008"/>
                </a:cubicBezTo>
                <a:cubicBezTo>
                  <a:pt x="11567174" y="634447"/>
                  <a:pt x="11561566" y="634073"/>
                  <a:pt x="11560257" y="640990"/>
                </a:cubicBezTo>
                <a:cubicBezTo>
                  <a:pt x="11558948" y="647347"/>
                  <a:pt x="11555396" y="645477"/>
                  <a:pt x="11552218" y="643047"/>
                </a:cubicBezTo>
                <a:cubicBezTo>
                  <a:pt x="11548292" y="640055"/>
                  <a:pt x="11546610" y="635756"/>
                  <a:pt x="11546797" y="630708"/>
                </a:cubicBezTo>
                <a:cubicBezTo>
                  <a:pt x="11547170" y="621921"/>
                  <a:pt x="11546984" y="613135"/>
                  <a:pt x="11548105" y="604535"/>
                </a:cubicBezTo>
                <a:cubicBezTo>
                  <a:pt x="11552966" y="563780"/>
                  <a:pt x="11558200" y="523025"/>
                  <a:pt x="11563248" y="482269"/>
                </a:cubicBezTo>
                <a:cubicBezTo>
                  <a:pt x="11563622" y="479465"/>
                  <a:pt x="11564931" y="476100"/>
                  <a:pt x="11562874" y="474230"/>
                </a:cubicBezTo>
                <a:cubicBezTo>
                  <a:pt x="11561659" y="473109"/>
                  <a:pt x="11560397" y="473296"/>
                  <a:pt x="11559135" y="473903"/>
                </a:cubicBezTo>
                <a:close/>
                <a:moveTo>
                  <a:pt x="11566614" y="432915"/>
                </a:moveTo>
                <a:cubicBezTo>
                  <a:pt x="11549788" y="443384"/>
                  <a:pt x="11530345" y="452170"/>
                  <a:pt x="11534832" y="477783"/>
                </a:cubicBezTo>
                <a:cubicBezTo>
                  <a:pt x="11561192" y="472361"/>
                  <a:pt x="11572222" y="456657"/>
                  <a:pt x="11566614" y="432915"/>
                </a:cubicBezTo>
                <a:close/>
                <a:moveTo>
                  <a:pt x="11397236" y="427493"/>
                </a:moveTo>
                <a:cubicBezTo>
                  <a:pt x="11402097" y="437214"/>
                  <a:pt x="11408454" y="445066"/>
                  <a:pt x="11415558" y="452544"/>
                </a:cubicBezTo>
                <a:cubicBezTo>
                  <a:pt x="11439300" y="477222"/>
                  <a:pt x="11467904" y="490121"/>
                  <a:pt x="11502676" y="486756"/>
                </a:cubicBezTo>
                <a:cubicBezTo>
                  <a:pt x="11506790" y="486383"/>
                  <a:pt x="11511276" y="486756"/>
                  <a:pt x="11513333" y="482269"/>
                </a:cubicBezTo>
                <a:cubicBezTo>
                  <a:pt x="11516324" y="475539"/>
                  <a:pt x="11518941" y="468622"/>
                  <a:pt x="11520063" y="459835"/>
                </a:cubicBezTo>
                <a:cubicBezTo>
                  <a:pt x="11471456" y="476287"/>
                  <a:pt x="11431448" y="463014"/>
                  <a:pt x="11397236" y="427493"/>
                </a:cubicBezTo>
                <a:close/>
                <a:moveTo>
                  <a:pt x="10946687" y="423941"/>
                </a:moveTo>
                <a:cubicBezTo>
                  <a:pt x="10944069" y="423754"/>
                  <a:pt x="10943508" y="426558"/>
                  <a:pt x="10942386" y="428241"/>
                </a:cubicBezTo>
                <a:cubicBezTo>
                  <a:pt x="10927430" y="452358"/>
                  <a:pt x="10912661" y="476474"/>
                  <a:pt x="10897893" y="500778"/>
                </a:cubicBezTo>
                <a:cubicBezTo>
                  <a:pt x="10892284" y="509938"/>
                  <a:pt x="10888919" y="520034"/>
                  <a:pt x="10888732" y="530876"/>
                </a:cubicBezTo>
                <a:cubicBezTo>
                  <a:pt x="10888545" y="543963"/>
                  <a:pt x="10884245" y="554806"/>
                  <a:pt x="10876394" y="565275"/>
                </a:cubicBezTo>
                <a:cubicBezTo>
                  <a:pt x="10855268" y="592944"/>
                  <a:pt x="10844612" y="624913"/>
                  <a:pt x="10840686" y="659311"/>
                </a:cubicBezTo>
                <a:cubicBezTo>
                  <a:pt x="10842742" y="666042"/>
                  <a:pt x="10839938" y="672772"/>
                  <a:pt x="10840312" y="679689"/>
                </a:cubicBezTo>
                <a:cubicBezTo>
                  <a:pt x="10840499" y="685298"/>
                  <a:pt x="10842555" y="687541"/>
                  <a:pt x="10848164" y="687167"/>
                </a:cubicBezTo>
                <a:cubicBezTo>
                  <a:pt x="10854333" y="686606"/>
                  <a:pt x="10860690" y="686793"/>
                  <a:pt x="10866859" y="686606"/>
                </a:cubicBezTo>
                <a:cubicBezTo>
                  <a:pt x="10914531" y="685672"/>
                  <a:pt x="10962016" y="685484"/>
                  <a:pt x="11009689" y="686606"/>
                </a:cubicBezTo>
                <a:cubicBezTo>
                  <a:pt x="11022775" y="686980"/>
                  <a:pt x="11035862" y="686606"/>
                  <a:pt x="11048948" y="686980"/>
                </a:cubicBezTo>
                <a:cubicBezTo>
                  <a:pt x="11052874" y="686980"/>
                  <a:pt x="11054557" y="684924"/>
                  <a:pt x="11054931" y="681559"/>
                </a:cubicBezTo>
                <a:cubicBezTo>
                  <a:pt x="11044274" y="642486"/>
                  <a:pt x="11025954" y="607339"/>
                  <a:pt x="10998846" y="577240"/>
                </a:cubicBezTo>
                <a:cubicBezTo>
                  <a:pt x="10990433" y="568080"/>
                  <a:pt x="10984824" y="557984"/>
                  <a:pt x="10985572" y="545459"/>
                </a:cubicBezTo>
                <a:cubicBezTo>
                  <a:pt x="10986133" y="534615"/>
                  <a:pt x="10984077" y="524333"/>
                  <a:pt x="10981272" y="514051"/>
                </a:cubicBezTo>
                <a:cubicBezTo>
                  <a:pt x="10973420" y="484700"/>
                  <a:pt x="10962203" y="456844"/>
                  <a:pt x="10950238" y="428989"/>
                </a:cubicBezTo>
                <a:cubicBezTo>
                  <a:pt x="10949491" y="427119"/>
                  <a:pt x="10949117" y="424315"/>
                  <a:pt x="10946687" y="423941"/>
                </a:cubicBezTo>
                <a:close/>
                <a:moveTo>
                  <a:pt x="11552779" y="389729"/>
                </a:moveTo>
                <a:cubicBezTo>
                  <a:pt x="11549414" y="389168"/>
                  <a:pt x="11549227" y="391411"/>
                  <a:pt x="11548853" y="393468"/>
                </a:cubicBezTo>
                <a:cubicBezTo>
                  <a:pt x="11546236" y="407863"/>
                  <a:pt x="11543806" y="422259"/>
                  <a:pt x="11541375" y="436654"/>
                </a:cubicBezTo>
                <a:cubicBezTo>
                  <a:pt x="11541001" y="438523"/>
                  <a:pt x="11540254" y="441327"/>
                  <a:pt x="11544180" y="440579"/>
                </a:cubicBezTo>
                <a:cubicBezTo>
                  <a:pt x="11554462" y="438710"/>
                  <a:pt x="11569604" y="421137"/>
                  <a:pt x="11569604" y="410854"/>
                </a:cubicBezTo>
                <a:cubicBezTo>
                  <a:pt x="11569604" y="401507"/>
                  <a:pt x="11561566" y="391599"/>
                  <a:pt x="11552779" y="389729"/>
                </a:cubicBezTo>
                <a:close/>
                <a:moveTo>
                  <a:pt x="10553296" y="389238"/>
                </a:moveTo>
                <a:cubicBezTo>
                  <a:pt x="10551707" y="388701"/>
                  <a:pt x="10549604" y="389729"/>
                  <a:pt x="10546613" y="392159"/>
                </a:cubicBezTo>
                <a:cubicBezTo>
                  <a:pt x="10529601" y="405807"/>
                  <a:pt x="10511840" y="418706"/>
                  <a:pt x="10495015" y="432540"/>
                </a:cubicBezTo>
                <a:cubicBezTo>
                  <a:pt x="10466224" y="456283"/>
                  <a:pt x="10439678" y="482083"/>
                  <a:pt x="10419487" y="513677"/>
                </a:cubicBezTo>
                <a:cubicBezTo>
                  <a:pt x="10412757" y="524520"/>
                  <a:pt x="10407709" y="535737"/>
                  <a:pt x="10408831" y="548824"/>
                </a:cubicBezTo>
                <a:cubicBezTo>
                  <a:pt x="10409204" y="554058"/>
                  <a:pt x="10408270" y="559480"/>
                  <a:pt x="10406027" y="564341"/>
                </a:cubicBezTo>
                <a:cubicBezTo>
                  <a:pt x="10392566" y="594066"/>
                  <a:pt x="10391818" y="625286"/>
                  <a:pt x="10395183" y="656881"/>
                </a:cubicBezTo>
                <a:cubicBezTo>
                  <a:pt x="10396679" y="671837"/>
                  <a:pt x="10400792" y="686606"/>
                  <a:pt x="10400605" y="701375"/>
                </a:cubicBezTo>
                <a:cubicBezTo>
                  <a:pt x="10400605" y="711470"/>
                  <a:pt x="10403970" y="711470"/>
                  <a:pt x="10411448" y="710910"/>
                </a:cubicBezTo>
                <a:lnTo>
                  <a:pt x="10487911" y="705488"/>
                </a:lnTo>
                <a:cubicBezTo>
                  <a:pt x="10552408" y="700254"/>
                  <a:pt x="10617093" y="696328"/>
                  <a:pt x="10681778" y="693336"/>
                </a:cubicBezTo>
                <a:cubicBezTo>
                  <a:pt x="10690191" y="692963"/>
                  <a:pt x="10694864" y="689598"/>
                  <a:pt x="10697669" y="681933"/>
                </a:cubicBezTo>
                <a:cubicBezTo>
                  <a:pt x="10683835" y="679315"/>
                  <a:pt x="10683461" y="679128"/>
                  <a:pt x="10679348" y="672585"/>
                </a:cubicBezTo>
                <a:cubicBezTo>
                  <a:pt x="10652614" y="629586"/>
                  <a:pt x="10622702" y="588831"/>
                  <a:pt x="10589238" y="551067"/>
                </a:cubicBezTo>
                <a:cubicBezTo>
                  <a:pt x="10570730" y="530129"/>
                  <a:pt x="10561195" y="508629"/>
                  <a:pt x="10563812" y="480213"/>
                </a:cubicBezTo>
                <a:cubicBezTo>
                  <a:pt x="10566430" y="451984"/>
                  <a:pt x="10563252" y="423567"/>
                  <a:pt x="10556895" y="395711"/>
                </a:cubicBezTo>
                <a:cubicBezTo>
                  <a:pt x="10555961" y="391879"/>
                  <a:pt x="10554886" y="389776"/>
                  <a:pt x="10553296" y="389238"/>
                </a:cubicBezTo>
                <a:close/>
                <a:moveTo>
                  <a:pt x="10641210" y="347478"/>
                </a:moveTo>
                <a:cubicBezTo>
                  <a:pt x="10635788" y="344487"/>
                  <a:pt x="10634293" y="346356"/>
                  <a:pt x="10632984" y="351404"/>
                </a:cubicBezTo>
                <a:cubicBezTo>
                  <a:pt x="10631302" y="357948"/>
                  <a:pt x="10630741" y="364678"/>
                  <a:pt x="10627562" y="370847"/>
                </a:cubicBezTo>
                <a:cubicBezTo>
                  <a:pt x="10626441" y="375521"/>
                  <a:pt x="10625319" y="380008"/>
                  <a:pt x="10624197" y="384494"/>
                </a:cubicBezTo>
                <a:cubicBezTo>
                  <a:pt x="10624197" y="392720"/>
                  <a:pt x="10622328" y="400572"/>
                  <a:pt x="10619897" y="408237"/>
                </a:cubicBezTo>
                <a:cubicBezTo>
                  <a:pt x="10619337" y="410854"/>
                  <a:pt x="10618962" y="413659"/>
                  <a:pt x="10618402" y="416276"/>
                </a:cubicBezTo>
                <a:cubicBezTo>
                  <a:pt x="10613915" y="441140"/>
                  <a:pt x="10613167" y="466379"/>
                  <a:pt x="10614850" y="491617"/>
                </a:cubicBezTo>
                <a:cubicBezTo>
                  <a:pt x="10615785" y="505078"/>
                  <a:pt x="10618776" y="517977"/>
                  <a:pt x="10628684" y="528446"/>
                </a:cubicBezTo>
                <a:cubicBezTo>
                  <a:pt x="10632423" y="532559"/>
                  <a:pt x="10635040" y="537607"/>
                  <a:pt x="10636349" y="543215"/>
                </a:cubicBezTo>
                <a:cubicBezTo>
                  <a:pt x="10640649" y="561349"/>
                  <a:pt x="10649809" y="577240"/>
                  <a:pt x="10660466" y="592383"/>
                </a:cubicBezTo>
                <a:cubicBezTo>
                  <a:pt x="10675422" y="613509"/>
                  <a:pt x="10694117" y="631643"/>
                  <a:pt x="10713372" y="648842"/>
                </a:cubicBezTo>
                <a:cubicBezTo>
                  <a:pt x="10720664" y="655199"/>
                  <a:pt x="10727394" y="662116"/>
                  <a:pt x="10729824" y="672024"/>
                </a:cubicBezTo>
                <a:cubicBezTo>
                  <a:pt x="10730385" y="674828"/>
                  <a:pt x="10732068" y="677072"/>
                  <a:pt x="10734685" y="678567"/>
                </a:cubicBezTo>
                <a:cubicBezTo>
                  <a:pt x="10748706" y="685858"/>
                  <a:pt x="10762166" y="691654"/>
                  <a:pt x="10779366" y="690719"/>
                </a:cubicBezTo>
                <a:cubicBezTo>
                  <a:pt x="10795257" y="689784"/>
                  <a:pt x="10804043" y="685110"/>
                  <a:pt x="10807409" y="669781"/>
                </a:cubicBezTo>
                <a:cubicBezTo>
                  <a:pt x="10808530" y="664733"/>
                  <a:pt x="10811334" y="659872"/>
                  <a:pt x="10813204" y="655012"/>
                </a:cubicBezTo>
                <a:cubicBezTo>
                  <a:pt x="10828721" y="615378"/>
                  <a:pt x="10837507" y="574810"/>
                  <a:pt x="10833956" y="531811"/>
                </a:cubicBezTo>
                <a:cubicBezTo>
                  <a:pt x="10833020" y="521155"/>
                  <a:pt x="10835825" y="510873"/>
                  <a:pt x="10842742" y="502086"/>
                </a:cubicBezTo>
                <a:cubicBezTo>
                  <a:pt x="10851529" y="494795"/>
                  <a:pt x="10855642" y="484513"/>
                  <a:pt x="10859754" y="474604"/>
                </a:cubicBezTo>
                <a:cubicBezTo>
                  <a:pt x="10873963" y="440393"/>
                  <a:pt x="10883684" y="404685"/>
                  <a:pt x="10892658" y="368790"/>
                </a:cubicBezTo>
                <a:cubicBezTo>
                  <a:pt x="10894527" y="360752"/>
                  <a:pt x="10891536" y="360565"/>
                  <a:pt x="10885180" y="362621"/>
                </a:cubicBezTo>
                <a:cubicBezTo>
                  <a:pt x="10869102" y="367856"/>
                  <a:pt x="10852837" y="371595"/>
                  <a:pt x="10836199" y="374025"/>
                </a:cubicBezTo>
                <a:cubicBezTo>
                  <a:pt x="10821243" y="376269"/>
                  <a:pt x="10806287" y="380008"/>
                  <a:pt x="10791518" y="379634"/>
                </a:cubicBezTo>
                <a:cubicBezTo>
                  <a:pt x="10776188" y="379260"/>
                  <a:pt x="10760484" y="378699"/>
                  <a:pt x="10745154" y="377016"/>
                </a:cubicBezTo>
                <a:cubicBezTo>
                  <a:pt x="10738798" y="378512"/>
                  <a:pt x="10733002" y="376455"/>
                  <a:pt x="10727020" y="374586"/>
                </a:cubicBezTo>
                <a:cubicBezTo>
                  <a:pt x="10721786" y="373651"/>
                  <a:pt x="10716738" y="372530"/>
                  <a:pt x="10711503" y="371408"/>
                </a:cubicBezTo>
                <a:cubicBezTo>
                  <a:pt x="10704960" y="371969"/>
                  <a:pt x="10699164" y="369912"/>
                  <a:pt x="10693369" y="367108"/>
                </a:cubicBezTo>
                <a:cubicBezTo>
                  <a:pt x="10680469" y="361313"/>
                  <a:pt x="10666074" y="360004"/>
                  <a:pt x="10653735" y="352713"/>
                </a:cubicBezTo>
                <a:cubicBezTo>
                  <a:pt x="10648875" y="352713"/>
                  <a:pt x="10645136" y="349722"/>
                  <a:pt x="10641210" y="347478"/>
                </a:cubicBezTo>
                <a:close/>
                <a:moveTo>
                  <a:pt x="10369758" y="338879"/>
                </a:moveTo>
                <a:cubicBezTo>
                  <a:pt x="10365271" y="344674"/>
                  <a:pt x="10362280" y="350844"/>
                  <a:pt x="10362654" y="357948"/>
                </a:cubicBezTo>
                <a:cubicBezTo>
                  <a:pt x="10363402" y="358321"/>
                  <a:pt x="10364150" y="358508"/>
                  <a:pt x="10364898" y="358695"/>
                </a:cubicBezTo>
                <a:cubicBezTo>
                  <a:pt x="10366580" y="352152"/>
                  <a:pt x="10368075" y="345609"/>
                  <a:pt x="10369758" y="338879"/>
                </a:cubicBezTo>
                <a:close/>
                <a:moveTo>
                  <a:pt x="11346424" y="288619"/>
                </a:moveTo>
                <a:lnTo>
                  <a:pt x="11350474" y="306943"/>
                </a:lnTo>
                <a:cubicBezTo>
                  <a:pt x="11350669" y="311980"/>
                  <a:pt x="11350865" y="317016"/>
                  <a:pt x="11351060" y="322053"/>
                </a:cubicBezTo>
                <a:lnTo>
                  <a:pt x="11346424" y="288619"/>
                </a:lnTo>
                <a:close/>
                <a:moveTo>
                  <a:pt x="11349751" y="159406"/>
                </a:moveTo>
                <a:cubicBezTo>
                  <a:pt x="11340030" y="160528"/>
                  <a:pt x="11338160" y="163332"/>
                  <a:pt x="11338160" y="178288"/>
                </a:cubicBezTo>
                <a:cubicBezTo>
                  <a:pt x="11336291" y="190253"/>
                  <a:pt x="11335543" y="202218"/>
                  <a:pt x="11336104" y="214183"/>
                </a:cubicBezTo>
                <a:lnTo>
                  <a:pt x="11346424" y="288619"/>
                </a:lnTo>
                <a:lnTo>
                  <a:pt x="11329934" y="213996"/>
                </a:lnTo>
                <a:cubicBezTo>
                  <a:pt x="11330495" y="201283"/>
                  <a:pt x="11331056" y="188757"/>
                  <a:pt x="11331617" y="176232"/>
                </a:cubicBezTo>
                <a:cubicBezTo>
                  <a:pt x="11331804" y="172866"/>
                  <a:pt x="11333673" y="168754"/>
                  <a:pt x="11330682" y="166697"/>
                </a:cubicBezTo>
                <a:cubicBezTo>
                  <a:pt x="11327130" y="164454"/>
                  <a:pt x="11323765" y="167819"/>
                  <a:pt x="11320587" y="169315"/>
                </a:cubicBezTo>
                <a:cubicBezTo>
                  <a:pt x="11318718" y="170249"/>
                  <a:pt x="11317035" y="171558"/>
                  <a:pt x="11315166" y="172680"/>
                </a:cubicBezTo>
                <a:cubicBezTo>
                  <a:pt x="11301144" y="181279"/>
                  <a:pt x="11288806" y="192122"/>
                  <a:pt x="11277776" y="204461"/>
                </a:cubicBezTo>
                <a:cubicBezTo>
                  <a:pt x="11273662" y="208761"/>
                  <a:pt x="11269549" y="212874"/>
                  <a:pt x="11265436" y="217174"/>
                </a:cubicBezTo>
                <a:cubicBezTo>
                  <a:pt x="11243563" y="240730"/>
                  <a:pt x="11222438" y="265033"/>
                  <a:pt x="11199630" y="287467"/>
                </a:cubicBezTo>
                <a:cubicBezTo>
                  <a:pt x="11156632" y="329531"/>
                  <a:pt x="11105220" y="337383"/>
                  <a:pt x="11051004" y="311958"/>
                </a:cubicBezTo>
                <a:cubicBezTo>
                  <a:pt x="11049696" y="311397"/>
                  <a:pt x="11048200" y="311023"/>
                  <a:pt x="11045770" y="310088"/>
                </a:cubicBezTo>
                <a:cubicBezTo>
                  <a:pt x="11046518" y="325979"/>
                  <a:pt x="11037918" y="336635"/>
                  <a:pt x="11027636" y="345983"/>
                </a:cubicBezTo>
                <a:cubicBezTo>
                  <a:pt x="11018662" y="354209"/>
                  <a:pt x="11014175" y="364678"/>
                  <a:pt x="11014175" y="376643"/>
                </a:cubicBezTo>
                <a:cubicBezTo>
                  <a:pt x="11014362" y="394777"/>
                  <a:pt x="11016232" y="412724"/>
                  <a:pt x="11019036" y="430484"/>
                </a:cubicBezTo>
                <a:lnTo>
                  <a:pt x="11019036" y="430671"/>
                </a:lnTo>
                <a:cubicBezTo>
                  <a:pt x="11018849" y="432167"/>
                  <a:pt x="11019036" y="433662"/>
                  <a:pt x="11019784" y="435158"/>
                </a:cubicBezTo>
                <a:cubicBezTo>
                  <a:pt x="11020719" y="461518"/>
                  <a:pt x="11024644" y="487504"/>
                  <a:pt x="11028197" y="513490"/>
                </a:cubicBezTo>
                <a:cubicBezTo>
                  <a:pt x="11030628" y="530129"/>
                  <a:pt x="11042031" y="542468"/>
                  <a:pt x="11049322" y="556676"/>
                </a:cubicBezTo>
                <a:cubicBezTo>
                  <a:pt x="11049509" y="559854"/>
                  <a:pt x="11049883" y="562845"/>
                  <a:pt x="11049883" y="566023"/>
                </a:cubicBezTo>
                <a:cubicBezTo>
                  <a:pt x="11049509" y="607713"/>
                  <a:pt x="11063718" y="644543"/>
                  <a:pt x="11085590" y="679128"/>
                </a:cubicBezTo>
                <a:cubicBezTo>
                  <a:pt x="11090077" y="686232"/>
                  <a:pt x="11095499" y="689784"/>
                  <a:pt x="11104472" y="689971"/>
                </a:cubicBezTo>
                <a:cubicBezTo>
                  <a:pt x="11175327" y="692028"/>
                  <a:pt x="11246181" y="694645"/>
                  <a:pt x="11317035" y="699880"/>
                </a:cubicBezTo>
                <a:cubicBezTo>
                  <a:pt x="11365081" y="703245"/>
                  <a:pt x="11413127" y="706049"/>
                  <a:pt x="11460986" y="711097"/>
                </a:cubicBezTo>
                <a:cubicBezTo>
                  <a:pt x="11466782" y="711844"/>
                  <a:pt x="11471269" y="710723"/>
                  <a:pt x="11472764" y="703993"/>
                </a:cubicBezTo>
                <a:cubicBezTo>
                  <a:pt x="11476690" y="687354"/>
                  <a:pt x="11481177" y="670715"/>
                  <a:pt x="11480056" y="653703"/>
                </a:cubicBezTo>
                <a:cubicBezTo>
                  <a:pt x="11479120" y="632764"/>
                  <a:pt x="11483047" y="613135"/>
                  <a:pt x="11491272" y="594066"/>
                </a:cubicBezTo>
                <a:cubicBezTo>
                  <a:pt x="11495572" y="584905"/>
                  <a:pt x="11498376" y="575371"/>
                  <a:pt x="11500620" y="565649"/>
                </a:cubicBezTo>
                <a:cubicBezTo>
                  <a:pt x="11505481" y="545272"/>
                  <a:pt x="11506042" y="524333"/>
                  <a:pt x="11508659" y="503582"/>
                </a:cubicBezTo>
                <a:cubicBezTo>
                  <a:pt x="11510154" y="492552"/>
                  <a:pt x="11510154" y="492178"/>
                  <a:pt x="11499124" y="492925"/>
                </a:cubicBezTo>
                <a:cubicBezTo>
                  <a:pt x="11464352" y="495169"/>
                  <a:pt x="11435935" y="481895"/>
                  <a:pt x="11412193" y="457405"/>
                </a:cubicBezTo>
                <a:cubicBezTo>
                  <a:pt x="11405088" y="449927"/>
                  <a:pt x="11398919" y="441888"/>
                  <a:pt x="11392189" y="434036"/>
                </a:cubicBezTo>
                <a:cubicBezTo>
                  <a:pt x="11392002" y="434036"/>
                  <a:pt x="11392002" y="434223"/>
                  <a:pt x="11392002" y="434223"/>
                </a:cubicBezTo>
                <a:cubicBezTo>
                  <a:pt x="11387702" y="427680"/>
                  <a:pt x="11383216" y="421324"/>
                  <a:pt x="11380785" y="413845"/>
                </a:cubicBezTo>
                <a:cubicBezTo>
                  <a:pt x="11376298" y="403189"/>
                  <a:pt x="11372186" y="391973"/>
                  <a:pt x="11366950" y="381503"/>
                </a:cubicBezTo>
                <a:lnTo>
                  <a:pt x="11350474" y="306943"/>
                </a:lnTo>
                <a:lnTo>
                  <a:pt x="11346947" y="216052"/>
                </a:lnTo>
                <a:cubicBezTo>
                  <a:pt x="11348816" y="203526"/>
                  <a:pt x="11350499" y="191001"/>
                  <a:pt x="11352369" y="178475"/>
                </a:cubicBezTo>
                <a:cubicBezTo>
                  <a:pt x="11353303" y="173801"/>
                  <a:pt x="11354051" y="169315"/>
                  <a:pt x="11354986" y="164828"/>
                </a:cubicBezTo>
                <a:cubicBezTo>
                  <a:pt x="11356108" y="160154"/>
                  <a:pt x="11354425" y="158845"/>
                  <a:pt x="11349751" y="159406"/>
                </a:cubicBezTo>
                <a:close/>
                <a:moveTo>
                  <a:pt x="10931520" y="265"/>
                </a:moveTo>
                <a:cubicBezTo>
                  <a:pt x="10934208" y="-249"/>
                  <a:pt x="10937059" y="499"/>
                  <a:pt x="10940144" y="2929"/>
                </a:cubicBezTo>
                <a:cubicBezTo>
                  <a:pt x="10941265" y="4237"/>
                  <a:pt x="10942386" y="5359"/>
                  <a:pt x="10943321" y="6668"/>
                </a:cubicBezTo>
                <a:cubicBezTo>
                  <a:pt x="10949304" y="14520"/>
                  <a:pt x="10947621" y="22371"/>
                  <a:pt x="10943695" y="30224"/>
                </a:cubicBezTo>
                <a:cubicBezTo>
                  <a:pt x="10939208" y="35645"/>
                  <a:pt x="10935844" y="41254"/>
                  <a:pt x="10937526" y="48731"/>
                </a:cubicBezTo>
                <a:cubicBezTo>
                  <a:pt x="10937900" y="50975"/>
                  <a:pt x="10936965" y="52845"/>
                  <a:pt x="10936218" y="54901"/>
                </a:cubicBezTo>
                <a:cubicBezTo>
                  <a:pt x="10934160" y="53405"/>
                  <a:pt x="10932291" y="51349"/>
                  <a:pt x="10930983" y="47797"/>
                </a:cubicBezTo>
                <a:cubicBezTo>
                  <a:pt x="10931730" y="54527"/>
                  <a:pt x="10932104" y="61444"/>
                  <a:pt x="10930422" y="68175"/>
                </a:cubicBezTo>
                <a:cubicBezTo>
                  <a:pt x="10928926" y="74531"/>
                  <a:pt x="10929674" y="78270"/>
                  <a:pt x="10937713" y="79765"/>
                </a:cubicBezTo>
                <a:cubicBezTo>
                  <a:pt x="10953417" y="82570"/>
                  <a:pt x="10967064" y="89674"/>
                  <a:pt x="10973794" y="105751"/>
                </a:cubicBezTo>
                <a:cubicBezTo>
                  <a:pt x="10974542" y="107247"/>
                  <a:pt x="10975851" y="109116"/>
                  <a:pt x="10977346" y="109864"/>
                </a:cubicBezTo>
                <a:cubicBezTo>
                  <a:pt x="10991180" y="116781"/>
                  <a:pt x="11002024" y="127625"/>
                  <a:pt x="11013802" y="137159"/>
                </a:cubicBezTo>
                <a:cubicBezTo>
                  <a:pt x="11021840" y="146320"/>
                  <a:pt x="11030440" y="155293"/>
                  <a:pt x="11039975" y="163145"/>
                </a:cubicBezTo>
                <a:cubicBezTo>
                  <a:pt x="11053435" y="178101"/>
                  <a:pt x="11069326" y="190066"/>
                  <a:pt x="11087834" y="197731"/>
                </a:cubicBezTo>
                <a:cubicBezTo>
                  <a:pt x="11120363" y="211005"/>
                  <a:pt x="11152145" y="209135"/>
                  <a:pt x="11181870" y="189131"/>
                </a:cubicBezTo>
                <a:cubicBezTo>
                  <a:pt x="11193648" y="179971"/>
                  <a:pt x="11203930" y="169501"/>
                  <a:pt x="11210660" y="156041"/>
                </a:cubicBezTo>
                <a:cubicBezTo>
                  <a:pt x="11212717" y="152489"/>
                  <a:pt x="11215334" y="148937"/>
                  <a:pt x="11217204" y="145011"/>
                </a:cubicBezTo>
                <a:cubicBezTo>
                  <a:pt x="11223560" y="132485"/>
                  <a:pt x="11227672" y="119025"/>
                  <a:pt x="11235712" y="107621"/>
                </a:cubicBezTo>
                <a:cubicBezTo>
                  <a:pt x="11242442" y="98086"/>
                  <a:pt x="11245807" y="89487"/>
                  <a:pt x="11240946" y="77335"/>
                </a:cubicBezTo>
                <a:cubicBezTo>
                  <a:pt x="11236085" y="64996"/>
                  <a:pt x="11240198" y="61631"/>
                  <a:pt x="11252911" y="63875"/>
                </a:cubicBezTo>
                <a:cubicBezTo>
                  <a:pt x="11251789" y="61818"/>
                  <a:pt x="11250481" y="60136"/>
                  <a:pt x="11248798" y="58827"/>
                </a:cubicBezTo>
                <a:cubicBezTo>
                  <a:pt x="11250481" y="58640"/>
                  <a:pt x="11252350" y="58640"/>
                  <a:pt x="11254220" y="58453"/>
                </a:cubicBezTo>
                <a:cubicBezTo>
                  <a:pt x="11255154" y="58827"/>
                  <a:pt x="11255902" y="59388"/>
                  <a:pt x="11256650" y="60136"/>
                </a:cubicBezTo>
                <a:cubicBezTo>
                  <a:pt x="11263754" y="64996"/>
                  <a:pt x="11270858" y="64809"/>
                  <a:pt x="11279458" y="63501"/>
                </a:cubicBezTo>
                <a:cubicBezTo>
                  <a:pt x="11291796" y="61631"/>
                  <a:pt x="11304883" y="59949"/>
                  <a:pt x="11317035" y="66305"/>
                </a:cubicBezTo>
                <a:cubicBezTo>
                  <a:pt x="11320961" y="68361"/>
                  <a:pt x="11325448" y="68548"/>
                  <a:pt x="11329186" y="70605"/>
                </a:cubicBezTo>
                <a:cubicBezTo>
                  <a:pt x="11331430" y="72100"/>
                  <a:pt x="11333486" y="73970"/>
                  <a:pt x="11336665" y="72848"/>
                </a:cubicBezTo>
                <a:cubicBezTo>
                  <a:pt x="11349377" y="68548"/>
                  <a:pt x="11361903" y="71726"/>
                  <a:pt x="11374428" y="73222"/>
                </a:cubicBezTo>
                <a:cubicBezTo>
                  <a:pt x="11382094" y="74157"/>
                  <a:pt x="11389759" y="74718"/>
                  <a:pt x="11397236" y="74157"/>
                </a:cubicBezTo>
                <a:cubicBezTo>
                  <a:pt x="11403780" y="73596"/>
                  <a:pt x="11408454" y="76026"/>
                  <a:pt x="11411632" y="80887"/>
                </a:cubicBezTo>
                <a:cubicBezTo>
                  <a:pt x="11419296" y="92291"/>
                  <a:pt x="11427336" y="103508"/>
                  <a:pt x="11431822" y="116595"/>
                </a:cubicBezTo>
                <a:cubicBezTo>
                  <a:pt x="11434252" y="123699"/>
                  <a:pt x="11434626" y="130616"/>
                  <a:pt x="11428457" y="136037"/>
                </a:cubicBezTo>
                <a:cubicBezTo>
                  <a:pt x="11427336" y="135850"/>
                  <a:pt x="11426214" y="135476"/>
                  <a:pt x="11425092" y="135103"/>
                </a:cubicBezTo>
                <a:cubicBezTo>
                  <a:pt x="11423783" y="136411"/>
                  <a:pt x="11421727" y="137533"/>
                  <a:pt x="11421353" y="139029"/>
                </a:cubicBezTo>
                <a:cubicBezTo>
                  <a:pt x="11418549" y="149498"/>
                  <a:pt x="11410510" y="151554"/>
                  <a:pt x="11401350" y="152489"/>
                </a:cubicBezTo>
                <a:cubicBezTo>
                  <a:pt x="11394432" y="153237"/>
                  <a:pt x="11387328" y="154359"/>
                  <a:pt x="11380224" y="155293"/>
                </a:cubicBezTo>
                <a:cubicBezTo>
                  <a:pt x="11362090" y="156602"/>
                  <a:pt x="11362090" y="156602"/>
                  <a:pt x="11358912" y="174549"/>
                </a:cubicBezTo>
                <a:cubicBezTo>
                  <a:pt x="11358351" y="176980"/>
                  <a:pt x="11358351" y="179410"/>
                  <a:pt x="11358164" y="181840"/>
                </a:cubicBezTo>
                <a:cubicBezTo>
                  <a:pt x="11354799" y="194553"/>
                  <a:pt x="11353864" y="207826"/>
                  <a:pt x="11352742" y="221100"/>
                </a:cubicBezTo>
                <a:cubicBezTo>
                  <a:pt x="11352556" y="233065"/>
                  <a:pt x="11351995" y="244843"/>
                  <a:pt x="11351995" y="256620"/>
                </a:cubicBezTo>
                <a:cubicBezTo>
                  <a:pt x="11351995" y="287280"/>
                  <a:pt x="11354986" y="317566"/>
                  <a:pt x="11363399" y="347104"/>
                </a:cubicBezTo>
                <a:cubicBezTo>
                  <a:pt x="11367512" y="375708"/>
                  <a:pt x="11381533" y="399264"/>
                  <a:pt x="11399854" y="420389"/>
                </a:cubicBezTo>
                <a:cubicBezTo>
                  <a:pt x="11429766" y="454601"/>
                  <a:pt x="11469212" y="470492"/>
                  <a:pt x="11514454" y="454975"/>
                </a:cubicBezTo>
                <a:cubicBezTo>
                  <a:pt x="11520250" y="453105"/>
                  <a:pt x="11523802" y="450114"/>
                  <a:pt x="11525298" y="443758"/>
                </a:cubicBezTo>
                <a:cubicBezTo>
                  <a:pt x="11529971" y="425063"/>
                  <a:pt x="11534271" y="406368"/>
                  <a:pt x="11537449" y="387299"/>
                </a:cubicBezTo>
                <a:cubicBezTo>
                  <a:pt x="11538197" y="382625"/>
                  <a:pt x="11540254" y="377764"/>
                  <a:pt x="11538010" y="373464"/>
                </a:cubicBezTo>
                <a:cubicBezTo>
                  <a:pt x="11529036" y="357200"/>
                  <a:pt x="11529784" y="340000"/>
                  <a:pt x="11532402" y="322614"/>
                </a:cubicBezTo>
                <a:lnTo>
                  <a:pt x="11533150" y="320184"/>
                </a:lnTo>
                <a:cubicBezTo>
                  <a:pt x="11533524" y="318501"/>
                  <a:pt x="11533897" y="316631"/>
                  <a:pt x="11534271" y="314949"/>
                </a:cubicBezTo>
                <a:cubicBezTo>
                  <a:pt x="11536328" y="301862"/>
                  <a:pt x="11542684" y="290832"/>
                  <a:pt x="11551844" y="281298"/>
                </a:cubicBezTo>
                <a:cubicBezTo>
                  <a:pt x="11555958" y="276063"/>
                  <a:pt x="11562126" y="274381"/>
                  <a:pt x="11568109" y="272137"/>
                </a:cubicBezTo>
                <a:cubicBezTo>
                  <a:pt x="11574091" y="267837"/>
                  <a:pt x="11575026" y="262042"/>
                  <a:pt x="11574465" y="255873"/>
                </a:cubicBezTo>
                <a:cubicBezTo>
                  <a:pt x="11575213" y="256246"/>
                  <a:pt x="11575961" y="256060"/>
                  <a:pt x="11576709" y="255312"/>
                </a:cubicBezTo>
                <a:cubicBezTo>
                  <a:pt x="11577457" y="250077"/>
                  <a:pt x="11578391" y="244843"/>
                  <a:pt x="11578765" y="239608"/>
                </a:cubicBezTo>
                <a:cubicBezTo>
                  <a:pt x="11578952" y="236617"/>
                  <a:pt x="11579513" y="232878"/>
                  <a:pt x="11575587" y="231756"/>
                </a:cubicBezTo>
                <a:cubicBezTo>
                  <a:pt x="11571848" y="230634"/>
                  <a:pt x="11569044" y="232878"/>
                  <a:pt x="11567735" y="236430"/>
                </a:cubicBezTo>
                <a:cubicBezTo>
                  <a:pt x="11566800" y="239047"/>
                  <a:pt x="11565679" y="241664"/>
                  <a:pt x="11562688" y="238486"/>
                </a:cubicBezTo>
                <a:cubicBezTo>
                  <a:pt x="11554088" y="229513"/>
                  <a:pt x="11552218" y="216052"/>
                  <a:pt x="11563248" y="208948"/>
                </a:cubicBezTo>
                <a:cubicBezTo>
                  <a:pt x="11567922" y="205770"/>
                  <a:pt x="11572409" y="202405"/>
                  <a:pt x="11576522" y="198666"/>
                </a:cubicBezTo>
                <a:cubicBezTo>
                  <a:pt x="11580448" y="195301"/>
                  <a:pt x="11582130" y="190814"/>
                  <a:pt x="11578952" y="186140"/>
                </a:cubicBezTo>
                <a:cubicBezTo>
                  <a:pt x="11575587" y="181279"/>
                  <a:pt x="11574091" y="174362"/>
                  <a:pt x="11571100" y="171184"/>
                </a:cubicBezTo>
                <a:cubicBezTo>
                  <a:pt x="11562688" y="162024"/>
                  <a:pt x="11569231" y="157911"/>
                  <a:pt x="11574465" y="153050"/>
                </a:cubicBezTo>
                <a:cubicBezTo>
                  <a:pt x="11581943" y="146320"/>
                  <a:pt x="11583439" y="138841"/>
                  <a:pt x="11578578" y="129868"/>
                </a:cubicBezTo>
                <a:cubicBezTo>
                  <a:pt x="11577457" y="127811"/>
                  <a:pt x="11576522" y="125942"/>
                  <a:pt x="11575400" y="124073"/>
                </a:cubicBezTo>
                <a:lnTo>
                  <a:pt x="11572409" y="124073"/>
                </a:lnTo>
                <a:lnTo>
                  <a:pt x="11572409" y="122390"/>
                </a:lnTo>
                <a:cubicBezTo>
                  <a:pt x="11575026" y="116034"/>
                  <a:pt x="11579139" y="110612"/>
                  <a:pt x="11582878" y="105004"/>
                </a:cubicBezTo>
                <a:cubicBezTo>
                  <a:pt x="11585682" y="100704"/>
                  <a:pt x="11590356" y="97900"/>
                  <a:pt x="11595591" y="97339"/>
                </a:cubicBezTo>
                <a:cubicBezTo>
                  <a:pt x="11623260" y="94347"/>
                  <a:pt x="11652984" y="110051"/>
                  <a:pt x="11666258" y="134916"/>
                </a:cubicBezTo>
                <a:cubicBezTo>
                  <a:pt x="11666632" y="135664"/>
                  <a:pt x="11667193" y="136411"/>
                  <a:pt x="11667754" y="137159"/>
                </a:cubicBezTo>
                <a:cubicBezTo>
                  <a:pt x="11673175" y="145946"/>
                  <a:pt x="11672801" y="154919"/>
                  <a:pt x="11668875" y="163893"/>
                </a:cubicBezTo>
                <a:cubicBezTo>
                  <a:pt x="11664575" y="173801"/>
                  <a:pt x="11665510" y="176980"/>
                  <a:pt x="11675231" y="182588"/>
                </a:cubicBezTo>
                <a:cubicBezTo>
                  <a:pt x="11681962" y="186514"/>
                  <a:pt x="11688879" y="189879"/>
                  <a:pt x="11694861" y="195114"/>
                </a:cubicBezTo>
                <a:cubicBezTo>
                  <a:pt x="11704583" y="203714"/>
                  <a:pt x="11711500" y="214183"/>
                  <a:pt x="11716174" y="226334"/>
                </a:cubicBezTo>
                <a:cubicBezTo>
                  <a:pt x="11723091" y="245029"/>
                  <a:pt x="11731878" y="262977"/>
                  <a:pt x="11733747" y="283167"/>
                </a:cubicBezTo>
                <a:cubicBezTo>
                  <a:pt x="11741038" y="300741"/>
                  <a:pt x="11740477" y="319436"/>
                  <a:pt x="11737673" y="337383"/>
                </a:cubicBezTo>
                <a:cubicBezTo>
                  <a:pt x="11734121" y="361500"/>
                  <a:pt x="11734682" y="385242"/>
                  <a:pt x="11735804" y="409172"/>
                </a:cubicBezTo>
                <a:cubicBezTo>
                  <a:pt x="11737299" y="440205"/>
                  <a:pt x="11739356" y="471239"/>
                  <a:pt x="11742534" y="502273"/>
                </a:cubicBezTo>
                <a:cubicBezTo>
                  <a:pt x="11744964" y="526203"/>
                  <a:pt x="11747208" y="549945"/>
                  <a:pt x="11749451" y="573875"/>
                </a:cubicBezTo>
                <a:cubicBezTo>
                  <a:pt x="11750572" y="587896"/>
                  <a:pt x="11751134" y="601544"/>
                  <a:pt x="11743094" y="614069"/>
                </a:cubicBezTo>
                <a:cubicBezTo>
                  <a:pt x="11740851" y="617248"/>
                  <a:pt x="11740290" y="620613"/>
                  <a:pt x="11740477" y="624539"/>
                </a:cubicBezTo>
                <a:cubicBezTo>
                  <a:pt x="11741412" y="638373"/>
                  <a:pt x="11741225" y="652020"/>
                  <a:pt x="11732625" y="663798"/>
                </a:cubicBezTo>
                <a:cubicBezTo>
                  <a:pt x="11730756" y="666229"/>
                  <a:pt x="11729447" y="670903"/>
                  <a:pt x="11729634" y="674080"/>
                </a:cubicBezTo>
                <a:cubicBezTo>
                  <a:pt x="11730382" y="686980"/>
                  <a:pt x="11723278" y="693710"/>
                  <a:pt x="11712248" y="697823"/>
                </a:cubicBezTo>
                <a:cubicBezTo>
                  <a:pt x="11701404" y="701936"/>
                  <a:pt x="11695983" y="715397"/>
                  <a:pt x="11700283" y="726240"/>
                </a:cubicBezTo>
                <a:cubicBezTo>
                  <a:pt x="11701031" y="728483"/>
                  <a:pt x="11702900" y="729605"/>
                  <a:pt x="11704957" y="730353"/>
                </a:cubicBezTo>
                <a:lnTo>
                  <a:pt x="11717330" y="732929"/>
                </a:lnTo>
                <a:lnTo>
                  <a:pt x="12192000" y="732929"/>
                </a:lnTo>
                <a:cubicBezTo>
                  <a:pt x="12191620" y="792161"/>
                  <a:pt x="12198861" y="851392"/>
                  <a:pt x="12198481" y="910624"/>
                </a:cubicBezTo>
                <a:lnTo>
                  <a:pt x="0" y="908775"/>
                </a:lnTo>
                <a:lnTo>
                  <a:pt x="0" y="732929"/>
                </a:lnTo>
                <a:lnTo>
                  <a:pt x="10184483" y="732929"/>
                </a:lnTo>
                <a:lnTo>
                  <a:pt x="10336481" y="714462"/>
                </a:lnTo>
                <a:cubicBezTo>
                  <a:pt x="10340781" y="713901"/>
                  <a:pt x="10345268" y="714462"/>
                  <a:pt x="10349568" y="713901"/>
                </a:cubicBezTo>
                <a:cubicBezTo>
                  <a:pt x="10352372" y="713714"/>
                  <a:pt x="10355924" y="713901"/>
                  <a:pt x="10356111" y="709414"/>
                </a:cubicBezTo>
                <a:cubicBezTo>
                  <a:pt x="10351437" y="699506"/>
                  <a:pt x="10353494" y="689224"/>
                  <a:pt x="10354615" y="679128"/>
                </a:cubicBezTo>
                <a:cubicBezTo>
                  <a:pt x="10360410" y="626408"/>
                  <a:pt x="10358167" y="573501"/>
                  <a:pt x="10358167" y="520594"/>
                </a:cubicBezTo>
                <a:cubicBezTo>
                  <a:pt x="10358167" y="506573"/>
                  <a:pt x="10363028" y="492925"/>
                  <a:pt x="10372188" y="482269"/>
                </a:cubicBezTo>
                <a:cubicBezTo>
                  <a:pt x="10380788" y="472548"/>
                  <a:pt x="10388079" y="461705"/>
                  <a:pt x="10396679" y="451984"/>
                </a:cubicBezTo>
                <a:cubicBezTo>
                  <a:pt x="10422478" y="416837"/>
                  <a:pt x="10442294" y="378886"/>
                  <a:pt x="10447903" y="334765"/>
                </a:cubicBezTo>
                <a:cubicBezTo>
                  <a:pt x="10450894" y="310275"/>
                  <a:pt x="10450894" y="285598"/>
                  <a:pt x="10448464" y="261107"/>
                </a:cubicBezTo>
                <a:cubicBezTo>
                  <a:pt x="10447342" y="249329"/>
                  <a:pt x="10446968" y="238486"/>
                  <a:pt x="10446408" y="225774"/>
                </a:cubicBezTo>
                <a:cubicBezTo>
                  <a:pt x="10446221" y="222409"/>
                  <a:pt x="10448090" y="216613"/>
                  <a:pt x="10448464" y="215678"/>
                </a:cubicBezTo>
                <a:cubicBezTo>
                  <a:pt x="10449960" y="211191"/>
                  <a:pt x="10451081" y="209322"/>
                  <a:pt x="10453512" y="201096"/>
                </a:cubicBezTo>
                <a:cubicBezTo>
                  <a:pt x="10452390" y="203340"/>
                  <a:pt x="10444351" y="223343"/>
                  <a:pt x="10442856" y="229139"/>
                </a:cubicBezTo>
                <a:cubicBezTo>
                  <a:pt x="10435938" y="255685"/>
                  <a:pt x="10423226" y="280363"/>
                  <a:pt x="10417991" y="307471"/>
                </a:cubicBezTo>
                <a:cubicBezTo>
                  <a:pt x="10417618" y="310088"/>
                  <a:pt x="10416495" y="312519"/>
                  <a:pt x="10413318" y="312331"/>
                </a:cubicBezTo>
                <a:cubicBezTo>
                  <a:pt x="10411635" y="312331"/>
                  <a:pt x="10410887" y="311584"/>
                  <a:pt x="10410513" y="310649"/>
                </a:cubicBezTo>
                <a:cubicBezTo>
                  <a:pt x="10410326" y="344300"/>
                  <a:pt x="10410887" y="378138"/>
                  <a:pt x="10388266" y="406929"/>
                </a:cubicBezTo>
                <a:cubicBezTo>
                  <a:pt x="10382284" y="413098"/>
                  <a:pt x="10376862" y="420015"/>
                  <a:pt x="10366767" y="418706"/>
                </a:cubicBezTo>
                <a:cubicBezTo>
                  <a:pt x="10365832" y="418519"/>
                  <a:pt x="10365084" y="418145"/>
                  <a:pt x="10364337" y="417398"/>
                </a:cubicBezTo>
                <a:cubicBezTo>
                  <a:pt x="10364150" y="417024"/>
                  <a:pt x="10363963" y="416837"/>
                  <a:pt x="10363963" y="416650"/>
                </a:cubicBezTo>
                <a:cubicBezTo>
                  <a:pt x="10364337" y="416276"/>
                  <a:pt x="10364898" y="415902"/>
                  <a:pt x="10365458" y="415528"/>
                </a:cubicBezTo>
                <a:cubicBezTo>
                  <a:pt x="10368075" y="410668"/>
                  <a:pt x="10369945" y="405433"/>
                  <a:pt x="10368263" y="397768"/>
                </a:cubicBezTo>
                <a:cubicBezTo>
                  <a:pt x="10365832" y="404498"/>
                  <a:pt x="10365832" y="410107"/>
                  <a:pt x="10360784" y="413472"/>
                </a:cubicBezTo>
                <a:cubicBezTo>
                  <a:pt x="10362467" y="406741"/>
                  <a:pt x="10363776" y="400198"/>
                  <a:pt x="10362841" y="393468"/>
                </a:cubicBezTo>
                <a:cubicBezTo>
                  <a:pt x="10359476" y="399638"/>
                  <a:pt x="10360037" y="407302"/>
                  <a:pt x="10356298" y="413659"/>
                </a:cubicBezTo>
                <a:cubicBezTo>
                  <a:pt x="10356111" y="412724"/>
                  <a:pt x="10355924" y="411789"/>
                  <a:pt x="10355737" y="411041"/>
                </a:cubicBezTo>
                <a:cubicBezTo>
                  <a:pt x="10354428" y="405246"/>
                  <a:pt x="10356858" y="399450"/>
                  <a:pt x="10356671" y="393468"/>
                </a:cubicBezTo>
                <a:cubicBezTo>
                  <a:pt x="10356484" y="382251"/>
                  <a:pt x="10356671" y="371221"/>
                  <a:pt x="10355176" y="360004"/>
                </a:cubicBezTo>
                <a:cubicBezTo>
                  <a:pt x="10352745" y="341870"/>
                  <a:pt x="10358541" y="325418"/>
                  <a:pt x="10369010" y="311023"/>
                </a:cubicBezTo>
                <a:cubicBezTo>
                  <a:pt x="10377984" y="298684"/>
                  <a:pt x="10388079" y="287280"/>
                  <a:pt x="10397053" y="275129"/>
                </a:cubicBezTo>
                <a:cubicBezTo>
                  <a:pt x="10404344" y="263350"/>
                  <a:pt x="10409578" y="250638"/>
                  <a:pt x="10414252" y="237925"/>
                </a:cubicBezTo>
                <a:cubicBezTo>
                  <a:pt x="10419674" y="223156"/>
                  <a:pt x="10425656" y="208574"/>
                  <a:pt x="10429582" y="193244"/>
                </a:cubicBezTo>
                <a:cubicBezTo>
                  <a:pt x="10430891" y="188010"/>
                  <a:pt x="10435191" y="184270"/>
                  <a:pt x="10435751" y="178849"/>
                </a:cubicBezTo>
                <a:cubicBezTo>
                  <a:pt x="10439117" y="171558"/>
                  <a:pt x="10443978" y="165575"/>
                  <a:pt x="10450521" y="160902"/>
                </a:cubicBezTo>
                <a:cubicBezTo>
                  <a:pt x="10458559" y="149124"/>
                  <a:pt x="10469963" y="141272"/>
                  <a:pt x="10481368" y="133233"/>
                </a:cubicBezTo>
                <a:cubicBezTo>
                  <a:pt x="10486415" y="129494"/>
                  <a:pt x="10489219" y="124446"/>
                  <a:pt x="10489406" y="118277"/>
                </a:cubicBezTo>
                <a:cubicBezTo>
                  <a:pt x="10489780" y="106873"/>
                  <a:pt x="10498567" y="101451"/>
                  <a:pt x="10506232" y="95282"/>
                </a:cubicBezTo>
                <a:cubicBezTo>
                  <a:pt x="10513710" y="93600"/>
                  <a:pt x="10521375" y="93039"/>
                  <a:pt x="10529227" y="93039"/>
                </a:cubicBezTo>
                <a:cubicBezTo>
                  <a:pt x="10546426" y="92852"/>
                  <a:pt x="10561943" y="86121"/>
                  <a:pt x="10577460" y="80139"/>
                </a:cubicBezTo>
                <a:cubicBezTo>
                  <a:pt x="10582694" y="78270"/>
                  <a:pt x="10585312" y="74157"/>
                  <a:pt x="10582321" y="68361"/>
                </a:cubicBezTo>
                <a:cubicBezTo>
                  <a:pt x="10581199" y="66305"/>
                  <a:pt x="10581572" y="64249"/>
                  <a:pt x="10581947" y="62005"/>
                </a:cubicBezTo>
                <a:cubicBezTo>
                  <a:pt x="10584003" y="57144"/>
                  <a:pt x="10583816" y="52657"/>
                  <a:pt x="10581572" y="47984"/>
                </a:cubicBezTo>
                <a:cubicBezTo>
                  <a:pt x="10581199" y="42936"/>
                  <a:pt x="10579516" y="38636"/>
                  <a:pt x="10576899" y="34336"/>
                </a:cubicBezTo>
                <a:cubicBezTo>
                  <a:pt x="10573534" y="29102"/>
                  <a:pt x="10571477" y="23493"/>
                  <a:pt x="10572599" y="17137"/>
                </a:cubicBezTo>
                <a:cubicBezTo>
                  <a:pt x="10571664" y="10407"/>
                  <a:pt x="10573160" y="4424"/>
                  <a:pt x="10579329" y="1246"/>
                </a:cubicBezTo>
                <a:cubicBezTo>
                  <a:pt x="10585498" y="-1932"/>
                  <a:pt x="10590733" y="1433"/>
                  <a:pt x="10594846" y="6107"/>
                </a:cubicBezTo>
                <a:cubicBezTo>
                  <a:pt x="10604942" y="17885"/>
                  <a:pt x="10618962" y="21063"/>
                  <a:pt x="10632984" y="23867"/>
                </a:cubicBezTo>
                <a:cubicBezTo>
                  <a:pt x="10655605" y="28354"/>
                  <a:pt x="10678600" y="29850"/>
                  <a:pt x="10701595" y="30971"/>
                </a:cubicBezTo>
                <a:cubicBezTo>
                  <a:pt x="10724402" y="32093"/>
                  <a:pt x="10747398" y="34710"/>
                  <a:pt x="10770392" y="33215"/>
                </a:cubicBezTo>
                <a:cubicBezTo>
                  <a:pt x="10813017" y="30410"/>
                  <a:pt x="10856016" y="30971"/>
                  <a:pt x="10898080" y="20689"/>
                </a:cubicBezTo>
                <a:cubicBezTo>
                  <a:pt x="10908736" y="18072"/>
                  <a:pt x="10916774" y="12837"/>
                  <a:pt x="10923878" y="5172"/>
                </a:cubicBezTo>
                <a:cubicBezTo>
                  <a:pt x="10926308" y="2555"/>
                  <a:pt x="10928832" y="779"/>
                  <a:pt x="10931520" y="265"/>
                </a:cubicBezTo>
                <a:close/>
              </a:path>
            </a:pathLst>
          </a:custGeom>
          <a:solidFill>
            <a:schemeClr val="accent4">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4" name="Group 3">
            <a:extLst>
              <a:ext uri="{FF2B5EF4-FFF2-40B4-BE49-F238E27FC236}">
                <a16:creationId xmlns:a16="http://schemas.microsoft.com/office/drawing/2014/main" xmlns="" id="{198AAB91-C55E-428D-BA01-58FD36AD2D40}"/>
              </a:ext>
            </a:extLst>
          </p:cNvPr>
          <p:cNvGrpSpPr/>
          <p:nvPr userDrawn="1"/>
        </p:nvGrpSpPr>
        <p:grpSpPr>
          <a:xfrm>
            <a:off x="221456" y="-162144"/>
            <a:ext cx="8641551" cy="1366577"/>
            <a:chOff x="295274" y="-162144"/>
            <a:chExt cx="11522068" cy="1366577"/>
          </a:xfrm>
        </p:grpSpPr>
        <p:sp>
          <p:nvSpPr>
            <p:cNvPr id="5" name="Freeform: Shape 4">
              <a:extLst>
                <a:ext uri="{FF2B5EF4-FFF2-40B4-BE49-F238E27FC236}">
                  <a16:creationId xmlns:a16="http://schemas.microsoft.com/office/drawing/2014/main" xmlns="" id="{2D4F7D7B-619B-4C97-8461-DDC646429E3A}"/>
                </a:ext>
              </a:extLst>
            </p:cNvPr>
            <p:cNvSpPr/>
            <p:nvPr/>
          </p:nvSpPr>
          <p:spPr>
            <a:xfrm>
              <a:off x="295274"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a16="http://schemas.microsoft.com/office/drawing/2014/main" xmlns="" id="{3E7B716D-7B77-49A5-AC64-4BF1CD560049}"/>
                </a:ext>
              </a:extLst>
            </p:cNvPr>
            <p:cNvSpPr/>
            <p:nvPr/>
          </p:nvSpPr>
          <p:spPr>
            <a:xfrm>
              <a:off x="963231"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xmlns="" id="{BB34C167-517A-41A9-9485-85CC65D3C848}"/>
                </a:ext>
              </a:extLst>
            </p:cNvPr>
            <p:cNvSpPr/>
            <p:nvPr/>
          </p:nvSpPr>
          <p:spPr>
            <a:xfrm>
              <a:off x="1710750"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8" name="Freeform: Shape 7">
              <a:extLst>
                <a:ext uri="{FF2B5EF4-FFF2-40B4-BE49-F238E27FC236}">
                  <a16:creationId xmlns:a16="http://schemas.microsoft.com/office/drawing/2014/main" xmlns="" id="{10795351-241E-4B61-98EF-23B66D689BDC}"/>
                </a:ext>
              </a:extLst>
            </p:cNvPr>
            <p:cNvSpPr/>
            <p:nvPr/>
          </p:nvSpPr>
          <p:spPr>
            <a:xfrm>
              <a:off x="2378707"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9" name="Freeform: Shape 8">
              <a:extLst>
                <a:ext uri="{FF2B5EF4-FFF2-40B4-BE49-F238E27FC236}">
                  <a16:creationId xmlns:a16="http://schemas.microsoft.com/office/drawing/2014/main" xmlns="" id="{1BA7ACE1-7F7F-4D38-AB28-FD42493617D8}"/>
                </a:ext>
              </a:extLst>
            </p:cNvPr>
            <p:cNvSpPr/>
            <p:nvPr/>
          </p:nvSpPr>
          <p:spPr>
            <a:xfrm>
              <a:off x="3126226"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0" name="Freeform: Shape 9">
              <a:extLst>
                <a:ext uri="{FF2B5EF4-FFF2-40B4-BE49-F238E27FC236}">
                  <a16:creationId xmlns:a16="http://schemas.microsoft.com/office/drawing/2014/main" xmlns="" id="{42917155-8BCC-42D8-BFC4-9E9EE843848C}"/>
                </a:ext>
              </a:extLst>
            </p:cNvPr>
            <p:cNvSpPr/>
            <p:nvPr/>
          </p:nvSpPr>
          <p:spPr>
            <a:xfrm>
              <a:off x="8788130"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1" name="Freeform: Shape 10">
              <a:extLst>
                <a:ext uri="{FF2B5EF4-FFF2-40B4-BE49-F238E27FC236}">
                  <a16:creationId xmlns:a16="http://schemas.microsoft.com/office/drawing/2014/main" xmlns="" id="{A4CED6C2-4AAD-4BFB-AFDC-F615E964768B}"/>
                </a:ext>
              </a:extLst>
            </p:cNvPr>
            <p:cNvSpPr/>
            <p:nvPr/>
          </p:nvSpPr>
          <p:spPr>
            <a:xfrm>
              <a:off x="9456087"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2" name="Freeform: Shape 11">
              <a:extLst>
                <a:ext uri="{FF2B5EF4-FFF2-40B4-BE49-F238E27FC236}">
                  <a16:creationId xmlns:a16="http://schemas.microsoft.com/office/drawing/2014/main" xmlns="" id="{0E0546DE-3CD6-4F91-A2AD-83CD1ED18CFE}"/>
                </a:ext>
              </a:extLst>
            </p:cNvPr>
            <p:cNvSpPr/>
            <p:nvPr/>
          </p:nvSpPr>
          <p:spPr>
            <a:xfrm>
              <a:off x="10203606"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3" name="Freeform: Shape 12">
              <a:extLst>
                <a:ext uri="{FF2B5EF4-FFF2-40B4-BE49-F238E27FC236}">
                  <a16:creationId xmlns:a16="http://schemas.microsoft.com/office/drawing/2014/main" xmlns="" id="{30BFEC2C-0EC9-429D-A097-D5BD798DB30D}"/>
                </a:ext>
              </a:extLst>
            </p:cNvPr>
            <p:cNvSpPr/>
            <p:nvPr/>
          </p:nvSpPr>
          <p:spPr>
            <a:xfrm>
              <a:off x="10871563"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4" name="Freeform: Shape 13">
              <a:extLst>
                <a:ext uri="{FF2B5EF4-FFF2-40B4-BE49-F238E27FC236}">
                  <a16:creationId xmlns:a16="http://schemas.microsoft.com/office/drawing/2014/main" xmlns="" id="{1103F524-B1AD-45DE-82D4-CF45CBF2A845}"/>
                </a:ext>
              </a:extLst>
            </p:cNvPr>
            <p:cNvSpPr/>
            <p:nvPr/>
          </p:nvSpPr>
          <p:spPr>
            <a:xfrm>
              <a:off x="11619081" y="-162144"/>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grpSp>
    </p:spTree>
    <p:extLst>
      <p:ext uri="{BB962C8B-B14F-4D97-AF65-F5344CB8AC3E}">
        <p14:creationId xmlns:p14="http://schemas.microsoft.com/office/powerpoint/2010/main" val="1694191317"/>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737038033"/>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3_Agenda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3576016"/>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sp>
        <p:nvSpPr>
          <p:cNvPr id="3" name="Text Placeholder 9">
            <a:extLst>
              <a:ext uri="{FF2B5EF4-FFF2-40B4-BE49-F238E27FC236}">
                <a16:creationId xmlns:a16="http://schemas.microsoft.com/office/drawing/2014/main" xmlns="" id="{EF70765A-4598-4D75-8EBE-B820808F6559}"/>
              </a:ext>
            </a:extLst>
          </p:cNvPr>
          <p:cNvSpPr>
            <a:spLocks noGrp="1"/>
          </p:cNvSpPr>
          <p:nvPr>
            <p:ph type="body" sz="quarter" idx="10" hasCustomPrompt="1"/>
          </p:nvPr>
        </p:nvSpPr>
        <p:spPr>
          <a:xfrm>
            <a:off x="242649" y="339511"/>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Our Team LAYOUT</a:t>
            </a:r>
          </a:p>
        </p:txBody>
      </p:sp>
      <p:grpSp>
        <p:nvGrpSpPr>
          <p:cNvPr id="4" name="Group 3">
            <a:extLst>
              <a:ext uri="{FF2B5EF4-FFF2-40B4-BE49-F238E27FC236}">
                <a16:creationId xmlns:a16="http://schemas.microsoft.com/office/drawing/2014/main" xmlns="" id="{9E45ABA9-03D2-4F37-AE93-A6DCD1461940}"/>
              </a:ext>
            </a:extLst>
          </p:cNvPr>
          <p:cNvGrpSpPr/>
          <p:nvPr userDrawn="1"/>
        </p:nvGrpSpPr>
        <p:grpSpPr>
          <a:xfrm>
            <a:off x="221456" y="-162144"/>
            <a:ext cx="8641551" cy="1366577"/>
            <a:chOff x="295274" y="-162144"/>
            <a:chExt cx="11522068" cy="1366577"/>
          </a:xfrm>
        </p:grpSpPr>
        <p:sp>
          <p:nvSpPr>
            <p:cNvPr id="5" name="Freeform: Shape 4">
              <a:extLst>
                <a:ext uri="{FF2B5EF4-FFF2-40B4-BE49-F238E27FC236}">
                  <a16:creationId xmlns:a16="http://schemas.microsoft.com/office/drawing/2014/main" xmlns="" id="{F0C36388-B9CE-4E6B-9962-322F0EF5E2F3}"/>
                </a:ext>
              </a:extLst>
            </p:cNvPr>
            <p:cNvSpPr/>
            <p:nvPr/>
          </p:nvSpPr>
          <p:spPr>
            <a:xfrm>
              <a:off x="295274"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a16="http://schemas.microsoft.com/office/drawing/2014/main" xmlns="" id="{A61698FA-D838-4DAF-ACA9-6034E9430C9D}"/>
                </a:ext>
              </a:extLst>
            </p:cNvPr>
            <p:cNvSpPr/>
            <p:nvPr/>
          </p:nvSpPr>
          <p:spPr>
            <a:xfrm>
              <a:off x="963231"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a16="http://schemas.microsoft.com/office/drawing/2014/main" xmlns="" id="{0919F9A3-D968-412C-99A4-535CCCEF00F4}"/>
                </a:ext>
              </a:extLst>
            </p:cNvPr>
            <p:cNvSpPr/>
            <p:nvPr/>
          </p:nvSpPr>
          <p:spPr>
            <a:xfrm>
              <a:off x="1710750"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8" name="Freeform: Shape 7">
              <a:extLst>
                <a:ext uri="{FF2B5EF4-FFF2-40B4-BE49-F238E27FC236}">
                  <a16:creationId xmlns:a16="http://schemas.microsoft.com/office/drawing/2014/main" xmlns="" id="{A1361619-6D0D-4C7F-817D-942C9857E3FD}"/>
                </a:ext>
              </a:extLst>
            </p:cNvPr>
            <p:cNvSpPr/>
            <p:nvPr/>
          </p:nvSpPr>
          <p:spPr>
            <a:xfrm>
              <a:off x="2378707"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9" name="Freeform: Shape 8">
              <a:extLst>
                <a:ext uri="{FF2B5EF4-FFF2-40B4-BE49-F238E27FC236}">
                  <a16:creationId xmlns:a16="http://schemas.microsoft.com/office/drawing/2014/main" xmlns="" id="{4E1455AD-F294-4298-83C1-FC7107B0FEB0}"/>
                </a:ext>
              </a:extLst>
            </p:cNvPr>
            <p:cNvSpPr/>
            <p:nvPr/>
          </p:nvSpPr>
          <p:spPr>
            <a:xfrm>
              <a:off x="3126226"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0" name="Freeform: Shape 9">
              <a:extLst>
                <a:ext uri="{FF2B5EF4-FFF2-40B4-BE49-F238E27FC236}">
                  <a16:creationId xmlns:a16="http://schemas.microsoft.com/office/drawing/2014/main" xmlns="" id="{6D378A32-E409-44BF-95F9-07F2EA150D33}"/>
                </a:ext>
              </a:extLst>
            </p:cNvPr>
            <p:cNvSpPr/>
            <p:nvPr/>
          </p:nvSpPr>
          <p:spPr>
            <a:xfrm>
              <a:off x="8788130"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1" name="Freeform: Shape 10">
              <a:extLst>
                <a:ext uri="{FF2B5EF4-FFF2-40B4-BE49-F238E27FC236}">
                  <a16:creationId xmlns:a16="http://schemas.microsoft.com/office/drawing/2014/main" xmlns="" id="{BFA5111E-03B3-40C3-98C4-DD4214484636}"/>
                </a:ext>
              </a:extLst>
            </p:cNvPr>
            <p:cNvSpPr/>
            <p:nvPr/>
          </p:nvSpPr>
          <p:spPr>
            <a:xfrm>
              <a:off x="9456087"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2" name="Freeform: Shape 11">
              <a:extLst>
                <a:ext uri="{FF2B5EF4-FFF2-40B4-BE49-F238E27FC236}">
                  <a16:creationId xmlns:a16="http://schemas.microsoft.com/office/drawing/2014/main" xmlns="" id="{09E2D853-65BB-4F4D-94D0-E8C4DCCFFA87}"/>
                </a:ext>
              </a:extLst>
            </p:cNvPr>
            <p:cNvSpPr/>
            <p:nvPr/>
          </p:nvSpPr>
          <p:spPr>
            <a:xfrm>
              <a:off x="10203606"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3" name="Freeform: Shape 12">
              <a:extLst>
                <a:ext uri="{FF2B5EF4-FFF2-40B4-BE49-F238E27FC236}">
                  <a16:creationId xmlns:a16="http://schemas.microsoft.com/office/drawing/2014/main" xmlns="" id="{BFFA42C1-6335-4AC9-8D80-D00AD6549121}"/>
                </a:ext>
              </a:extLst>
            </p:cNvPr>
            <p:cNvSpPr/>
            <p:nvPr/>
          </p:nvSpPr>
          <p:spPr>
            <a:xfrm>
              <a:off x="10871563"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4" name="Freeform: Shape 13">
              <a:extLst>
                <a:ext uri="{FF2B5EF4-FFF2-40B4-BE49-F238E27FC236}">
                  <a16:creationId xmlns:a16="http://schemas.microsoft.com/office/drawing/2014/main" xmlns="" id="{35BC384C-C94B-4E70-9472-13A7D3994441}"/>
                </a:ext>
              </a:extLst>
            </p:cNvPr>
            <p:cNvSpPr/>
            <p:nvPr/>
          </p:nvSpPr>
          <p:spPr>
            <a:xfrm>
              <a:off x="11619081" y="-162144"/>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grpSp>
      <p:sp>
        <p:nvSpPr>
          <p:cNvPr id="15" name="Rectangle 14">
            <a:extLst>
              <a:ext uri="{FF2B5EF4-FFF2-40B4-BE49-F238E27FC236}">
                <a16:creationId xmlns:a16="http://schemas.microsoft.com/office/drawing/2014/main" xmlns="" id="{C2096254-8347-4C93-80F1-2CF4C46E29FB}"/>
              </a:ext>
            </a:extLst>
          </p:cNvPr>
          <p:cNvSpPr/>
          <p:nvPr userDrawn="1"/>
        </p:nvSpPr>
        <p:spPr>
          <a:xfrm>
            <a:off x="0" y="1960266"/>
            <a:ext cx="9144000" cy="1950620"/>
          </a:xfrm>
          <a:prstGeom prst="rect">
            <a:avLst/>
          </a:prstGeom>
          <a:solidFill>
            <a:schemeClr val="accent4">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16" name="그림 개체 틀 2">
            <a:extLst>
              <a:ext uri="{FF2B5EF4-FFF2-40B4-BE49-F238E27FC236}">
                <a16:creationId xmlns:a16="http://schemas.microsoft.com/office/drawing/2014/main" xmlns="" id="{9CB0BC1F-A594-43B8-9F89-042A545BF4C0}"/>
              </a:ext>
            </a:extLst>
          </p:cNvPr>
          <p:cNvSpPr>
            <a:spLocks noGrp="1"/>
          </p:cNvSpPr>
          <p:nvPr>
            <p:ph type="pic" sz="quarter" idx="14" hasCustomPrompt="1"/>
          </p:nvPr>
        </p:nvSpPr>
        <p:spPr>
          <a:xfrm>
            <a:off x="2214274" y="1816249"/>
            <a:ext cx="1625618" cy="2207144"/>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defRPr>
            </a:lvl1pPr>
          </a:lstStyle>
          <a:p>
            <a:r>
              <a:rPr lang="en-US" altLang="ko-KR" dirty="0"/>
              <a:t>Place Your Picture Here</a:t>
            </a:r>
            <a:endParaRPr lang="ko-KR" altLang="en-US" dirty="0"/>
          </a:p>
        </p:txBody>
      </p:sp>
      <p:sp>
        <p:nvSpPr>
          <p:cNvPr id="17" name="그림 개체 틀 2">
            <a:extLst>
              <a:ext uri="{FF2B5EF4-FFF2-40B4-BE49-F238E27FC236}">
                <a16:creationId xmlns:a16="http://schemas.microsoft.com/office/drawing/2014/main" xmlns="" id="{622D817B-361A-4E64-99CE-DF8D3A7A77B0}"/>
              </a:ext>
            </a:extLst>
          </p:cNvPr>
          <p:cNvSpPr>
            <a:spLocks noGrp="1"/>
          </p:cNvSpPr>
          <p:nvPr>
            <p:ph type="pic" sz="quarter" idx="41" hasCustomPrompt="1"/>
          </p:nvPr>
        </p:nvSpPr>
        <p:spPr>
          <a:xfrm>
            <a:off x="4518528" y="1816249"/>
            <a:ext cx="1625618" cy="2207144"/>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defRPr>
            </a:lvl1pPr>
          </a:lstStyle>
          <a:p>
            <a:r>
              <a:rPr lang="en-US" altLang="ko-KR" dirty="0"/>
              <a:t>Place Your Picture Here</a:t>
            </a:r>
            <a:endParaRPr lang="ko-KR" altLang="en-US" dirty="0"/>
          </a:p>
        </p:txBody>
      </p:sp>
      <p:sp>
        <p:nvSpPr>
          <p:cNvPr id="18" name="그림 개체 틀 2">
            <a:extLst>
              <a:ext uri="{FF2B5EF4-FFF2-40B4-BE49-F238E27FC236}">
                <a16:creationId xmlns:a16="http://schemas.microsoft.com/office/drawing/2014/main" xmlns="" id="{DF2AAD08-1430-4ABF-BBB5-BDEED2338340}"/>
              </a:ext>
            </a:extLst>
          </p:cNvPr>
          <p:cNvSpPr>
            <a:spLocks noGrp="1"/>
          </p:cNvSpPr>
          <p:nvPr>
            <p:ph type="pic" sz="quarter" idx="45" hasCustomPrompt="1"/>
          </p:nvPr>
        </p:nvSpPr>
        <p:spPr>
          <a:xfrm>
            <a:off x="6845647" y="1816249"/>
            <a:ext cx="1625618" cy="2207144"/>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2344057791"/>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userDrawn="1">
  <p:cSld name="2_Image slide layout">
    <p:spTree>
      <p:nvGrpSpPr>
        <p:cNvPr id="1" name=""/>
        <p:cNvGrpSpPr/>
        <p:nvPr/>
      </p:nvGrpSpPr>
      <p:grpSpPr>
        <a:xfrm>
          <a:off x="0" y="0"/>
          <a:ext cx="0" cy="0"/>
          <a:chOff x="0" y="0"/>
          <a:chExt cx="0" cy="0"/>
        </a:xfrm>
      </p:grpSpPr>
      <p:sp>
        <p:nvSpPr>
          <p:cNvPr id="3" name="그림 개체 틀 8">
            <a:extLst>
              <a:ext uri="{FF2B5EF4-FFF2-40B4-BE49-F238E27FC236}">
                <a16:creationId xmlns:a16="http://schemas.microsoft.com/office/drawing/2014/main" xmlns="" id="{E242EA3C-38B8-4CAF-8B39-B68F99FF8899}"/>
              </a:ext>
            </a:extLst>
          </p:cNvPr>
          <p:cNvSpPr>
            <a:spLocks noGrp="1"/>
          </p:cNvSpPr>
          <p:nvPr>
            <p:ph type="pic" sz="quarter" idx="10" hasCustomPrompt="1"/>
          </p:nvPr>
        </p:nvSpPr>
        <p:spPr>
          <a:xfrm>
            <a:off x="485455" y="516579"/>
            <a:ext cx="5062590" cy="4002781"/>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800"/>
            </a:lvl1pPr>
          </a:lstStyle>
          <a:p>
            <a:r>
              <a:rPr lang="en-US" altLang="ko-KR"/>
              <a:t>Your Picture Here And Send To Back</a:t>
            </a:r>
            <a:endParaRPr lang="ko-KR" altLang="en-US" dirty="0"/>
          </a:p>
        </p:txBody>
      </p:sp>
    </p:spTree>
    <p:extLst>
      <p:ext uri="{BB962C8B-B14F-4D97-AF65-F5344CB8AC3E}">
        <p14:creationId xmlns:p14="http://schemas.microsoft.com/office/powerpoint/2010/main" val="726336044"/>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637436810"/>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userDrawn="1">
  <p:cSld name="7_Image slide layout">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xmlns="" id="{CD079DFE-31BE-4F2D-A3F9-C3DC56D775D1}"/>
              </a:ext>
            </a:extLst>
          </p:cNvPr>
          <p:cNvSpPr>
            <a:spLocks noGrp="1"/>
          </p:cNvSpPr>
          <p:nvPr>
            <p:ph type="pic" sz="quarter" idx="10" hasCustomPrompt="1"/>
          </p:nvPr>
        </p:nvSpPr>
        <p:spPr>
          <a:xfrm>
            <a:off x="4243830" y="2"/>
            <a:ext cx="4900187" cy="6857999"/>
          </a:xfrm>
          <a:custGeom>
            <a:avLst/>
            <a:gdLst>
              <a:gd name="connsiteX0" fmla="*/ 2592666 w 6533583"/>
              <a:gd name="connsiteY0" fmla="*/ 0 h 6857999"/>
              <a:gd name="connsiteX1" fmla="*/ 6533583 w 6533583"/>
              <a:gd name="connsiteY1" fmla="*/ 0 h 6857999"/>
              <a:gd name="connsiteX2" fmla="*/ 6533583 w 6533583"/>
              <a:gd name="connsiteY2" fmla="*/ 1085634 h 6857999"/>
              <a:gd name="connsiteX3" fmla="*/ 4351340 w 6533583"/>
              <a:gd name="connsiteY3" fmla="*/ 6857999 h 6857999"/>
              <a:gd name="connsiteX4" fmla="*/ 0 w 6533583"/>
              <a:gd name="connsiteY4" fmla="*/ 6857999 h 685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3583" h="6857999">
                <a:moveTo>
                  <a:pt x="2592666" y="0"/>
                </a:moveTo>
                <a:lnTo>
                  <a:pt x="6533583" y="0"/>
                </a:lnTo>
                <a:lnTo>
                  <a:pt x="6533583" y="1085634"/>
                </a:lnTo>
                <a:lnTo>
                  <a:pt x="4351340" y="6857999"/>
                </a:lnTo>
                <a:lnTo>
                  <a:pt x="0" y="6857999"/>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800"/>
            </a:lvl1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3357257576"/>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8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64672205"/>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userDrawn="1">
  <p:cSld name="5_Image slide layout">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xmlns="" id="{92AA8423-F0F6-433D-B4FA-F1D6C0FC073A}"/>
              </a:ext>
            </a:extLst>
          </p:cNvPr>
          <p:cNvSpPr>
            <a:spLocks noGrp="1"/>
          </p:cNvSpPr>
          <p:nvPr>
            <p:ph type="pic" sz="quarter" idx="10" hasCustomPrompt="1"/>
          </p:nvPr>
        </p:nvSpPr>
        <p:spPr>
          <a:xfrm>
            <a:off x="2514806" y="2"/>
            <a:ext cx="4104657" cy="6857999"/>
          </a:xfrm>
          <a:custGeom>
            <a:avLst/>
            <a:gdLst>
              <a:gd name="connsiteX0" fmla="*/ 1236560 w 5472876"/>
              <a:gd name="connsiteY0" fmla="*/ 0 h 6857999"/>
              <a:gd name="connsiteX1" fmla="*/ 5472876 w 5472876"/>
              <a:gd name="connsiteY1" fmla="*/ 0 h 6857999"/>
              <a:gd name="connsiteX2" fmla="*/ 4236316 w 5472876"/>
              <a:gd name="connsiteY2" fmla="*/ 6857999 h 6857999"/>
              <a:gd name="connsiteX3" fmla="*/ 0 w 5472876"/>
              <a:gd name="connsiteY3" fmla="*/ 6857999 h 6857999"/>
            </a:gdLst>
            <a:ahLst/>
            <a:cxnLst>
              <a:cxn ang="0">
                <a:pos x="connsiteX0" y="connsiteY0"/>
              </a:cxn>
              <a:cxn ang="0">
                <a:pos x="connsiteX1" y="connsiteY1"/>
              </a:cxn>
              <a:cxn ang="0">
                <a:pos x="connsiteX2" y="connsiteY2"/>
              </a:cxn>
              <a:cxn ang="0">
                <a:pos x="connsiteX3" y="connsiteY3"/>
              </a:cxn>
            </a:cxnLst>
            <a:rect l="l" t="t" r="r" b="b"/>
            <a:pathLst>
              <a:path w="5472876" h="6857999">
                <a:moveTo>
                  <a:pt x="1236560" y="0"/>
                </a:moveTo>
                <a:lnTo>
                  <a:pt x="5472876" y="0"/>
                </a:lnTo>
                <a:lnTo>
                  <a:pt x="4236316" y="6857999"/>
                </a:lnTo>
                <a:lnTo>
                  <a:pt x="0" y="6857999"/>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800"/>
            </a:lvl1pPr>
          </a:lstStyle>
          <a:p>
            <a:r>
              <a:rPr lang="en-US" altLang="ko-KR"/>
              <a:t>Your Picture Here And Send To Back</a:t>
            </a:r>
            <a:endParaRPr lang="ko-KR" altLang="en-US" dirty="0"/>
          </a:p>
        </p:txBody>
      </p:sp>
    </p:spTree>
    <p:extLst>
      <p:ext uri="{BB962C8B-B14F-4D97-AF65-F5344CB8AC3E}">
        <p14:creationId xmlns:p14="http://schemas.microsoft.com/office/powerpoint/2010/main" val="780935794"/>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10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203448251"/>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userDrawn="1">
  <p:cSld name="3_Image slide layout">
    <p:bg>
      <p:bgPr>
        <a:solidFill>
          <a:schemeClr val="bg1"/>
        </a:solidFill>
        <a:effectLst/>
      </p:bgPr>
    </p:bg>
    <p:spTree>
      <p:nvGrpSpPr>
        <p:cNvPr id="1" name=""/>
        <p:cNvGrpSpPr/>
        <p:nvPr/>
      </p:nvGrpSpPr>
      <p:grpSpPr>
        <a:xfrm>
          <a:off x="0" y="0"/>
          <a:ext cx="0" cy="0"/>
          <a:chOff x="0" y="0"/>
          <a:chExt cx="0" cy="0"/>
        </a:xfrm>
      </p:grpSpPr>
      <p:sp>
        <p:nvSpPr>
          <p:cNvPr id="8" name="Frame 7">
            <a:extLst>
              <a:ext uri="{FF2B5EF4-FFF2-40B4-BE49-F238E27FC236}">
                <a16:creationId xmlns:a16="http://schemas.microsoft.com/office/drawing/2014/main" xmlns="" id="{107E2758-DA4A-4008-80CB-93DDF97EEA84}"/>
              </a:ext>
            </a:extLst>
          </p:cNvPr>
          <p:cNvSpPr/>
          <p:nvPr userDrawn="1"/>
        </p:nvSpPr>
        <p:spPr>
          <a:xfrm>
            <a:off x="4572000" y="1134296"/>
            <a:ext cx="4147458" cy="2749733"/>
          </a:xfrm>
          <a:prstGeom prst="frame">
            <a:avLst>
              <a:gd name="adj1" fmla="val 1388"/>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9" name="그림 개체 틀 2">
            <a:extLst>
              <a:ext uri="{FF2B5EF4-FFF2-40B4-BE49-F238E27FC236}">
                <a16:creationId xmlns:a16="http://schemas.microsoft.com/office/drawing/2014/main" xmlns="" id="{5BCE13DB-8AC7-4602-9142-AE7EF8EAB5B4}"/>
              </a:ext>
            </a:extLst>
          </p:cNvPr>
          <p:cNvSpPr>
            <a:spLocks noGrp="1"/>
          </p:cNvSpPr>
          <p:nvPr>
            <p:ph type="pic" sz="quarter" idx="15" hasCustomPrompt="1"/>
          </p:nvPr>
        </p:nvSpPr>
        <p:spPr>
          <a:xfrm>
            <a:off x="6224452" y="0"/>
            <a:ext cx="2263140" cy="3648891"/>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600" dirty="0">
                <a:solidFill>
                  <a:schemeClr val="tx1">
                    <a:lumMod val="75000"/>
                    <a:lumOff val="25000"/>
                  </a:schemeClr>
                </a:solidFill>
              </a:defRPr>
            </a:lvl1pPr>
          </a:lstStyle>
          <a:p>
            <a:pPr marL="0" lvl="0" algn="ctr"/>
            <a:r>
              <a:rPr lang="en-US" altLang="ko-KR" dirty="0"/>
              <a:t>Place Your Picture Here </a:t>
            </a:r>
          </a:p>
        </p:txBody>
      </p:sp>
      <p:sp>
        <p:nvSpPr>
          <p:cNvPr id="18" name="Picture Placeholder 17">
            <a:extLst>
              <a:ext uri="{FF2B5EF4-FFF2-40B4-BE49-F238E27FC236}">
                <a16:creationId xmlns:a16="http://schemas.microsoft.com/office/drawing/2014/main" xmlns="" id="{FB018636-911C-490E-9E5C-B616DF52E78A}"/>
              </a:ext>
            </a:extLst>
          </p:cNvPr>
          <p:cNvSpPr>
            <a:spLocks noGrp="1"/>
          </p:cNvSpPr>
          <p:nvPr>
            <p:ph type="pic" sz="quarter" idx="16" hasCustomPrompt="1"/>
          </p:nvPr>
        </p:nvSpPr>
        <p:spPr>
          <a:xfrm>
            <a:off x="1004417" y="0"/>
            <a:ext cx="2709117" cy="685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600" dirty="0">
                <a:solidFill>
                  <a:schemeClr val="tx1">
                    <a:lumMod val="75000"/>
                    <a:lumOff val="25000"/>
                  </a:schemeClr>
                </a:solidFill>
              </a:defRPr>
            </a:lvl1pPr>
          </a:lstStyle>
          <a:p>
            <a:pPr marL="0" lvl="0" algn="ctr"/>
            <a:r>
              <a:rPr lang="en-US" altLang="ko-KR" dirty="0"/>
              <a:t>Place Your Picture Here </a:t>
            </a:r>
          </a:p>
        </p:txBody>
      </p:sp>
    </p:spTree>
    <p:extLst>
      <p:ext uri="{BB962C8B-B14F-4D97-AF65-F5344CB8AC3E}">
        <p14:creationId xmlns:p14="http://schemas.microsoft.com/office/powerpoint/2010/main" val="4238264271"/>
      </p:ext>
    </p:extLst>
  </p:cSld>
  <p:clrMapOvr>
    <a:masterClrMapping/>
  </p:clrMapOvr>
  <p:extLst mod="1">
    <p:ext uri="{DCECCB84-F9BA-43D5-87BE-67443E8EF086}">
      <p15:sldGuideLst xmlns:p15="http://schemas.microsoft.com/office/powerpoint/2012/main" xmlns="">
        <p15:guide id="1" orient="horz" pos="2160">
          <p15:clr>
            <a:srgbClr val="FBAE40"/>
          </p15:clr>
        </p15:guide>
        <p15:guide id="2" pos="3840">
          <p15:clr>
            <a:srgbClr val="FBAE40"/>
          </p15:clr>
        </p15:guide>
      </p15:sldGuideLst>
    </p:ext>
  </p:extLst>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12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47791868"/>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grpSp>
        <p:nvGrpSpPr>
          <p:cNvPr id="65" name="Group 64">
            <a:extLst>
              <a:ext uri="{FF2B5EF4-FFF2-40B4-BE49-F238E27FC236}">
                <a16:creationId xmlns:a16="http://schemas.microsoft.com/office/drawing/2014/main" xmlns="" id="{0C43DEA0-2EE9-4913-9EC5-65C6A53C0EBB}"/>
              </a:ext>
            </a:extLst>
          </p:cNvPr>
          <p:cNvGrpSpPr/>
          <p:nvPr userDrawn="1"/>
        </p:nvGrpSpPr>
        <p:grpSpPr>
          <a:xfrm>
            <a:off x="5488164" y="3646154"/>
            <a:ext cx="3249707" cy="2380659"/>
            <a:chOff x="-548507" y="477868"/>
            <a:chExt cx="11570449" cy="6357177"/>
          </a:xfrm>
        </p:grpSpPr>
        <p:sp>
          <p:nvSpPr>
            <p:cNvPr id="66" name="Freeform: Shape 65">
              <a:extLst>
                <a:ext uri="{FF2B5EF4-FFF2-40B4-BE49-F238E27FC236}">
                  <a16:creationId xmlns:a16="http://schemas.microsoft.com/office/drawing/2014/main" xmlns="" id="{DC50CA25-05AD-40BC-BCC4-264E8591F022}"/>
                </a:ext>
              </a:extLst>
            </p:cNvPr>
            <p:cNvSpPr/>
            <p:nvPr/>
          </p:nvSpPr>
          <p:spPr>
            <a:xfrm>
              <a:off x="-482765" y="6440599"/>
              <a:ext cx="11438966" cy="394446"/>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rtlCol="0" anchor="ctr"/>
            <a:lstStyle/>
            <a:p>
              <a:endParaRPr lang="en-US">
                <a:solidFill>
                  <a:prstClr val="black"/>
                </a:solidFill>
              </a:endParaRPr>
            </a:p>
          </p:txBody>
        </p:sp>
        <p:sp>
          <p:nvSpPr>
            <p:cNvPr id="67" name="Freeform: Shape 66">
              <a:extLst>
                <a:ext uri="{FF2B5EF4-FFF2-40B4-BE49-F238E27FC236}">
                  <a16:creationId xmlns:a16="http://schemas.microsoft.com/office/drawing/2014/main" xmlns="" id="{69639376-445C-4429-B9B4-FEB590CA64E3}"/>
                </a:ext>
              </a:extLst>
            </p:cNvPr>
            <p:cNvSpPr/>
            <p:nvPr/>
          </p:nvSpPr>
          <p:spPr>
            <a:xfrm>
              <a:off x="700575" y="477868"/>
              <a:ext cx="9072285" cy="5916709"/>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rtlCol="0" anchor="ctr"/>
            <a:lstStyle/>
            <a:p>
              <a:endParaRPr lang="en-US">
                <a:solidFill>
                  <a:prstClr val="black"/>
                </a:solidFill>
              </a:endParaRPr>
            </a:p>
          </p:txBody>
        </p:sp>
        <p:sp>
          <p:nvSpPr>
            <p:cNvPr id="68" name="Freeform: Shape 67">
              <a:extLst>
                <a:ext uri="{FF2B5EF4-FFF2-40B4-BE49-F238E27FC236}">
                  <a16:creationId xmlns:a16="http://schemas.microsoft.com/office/drawing/2014/main" xmlns="" id="{73C73A6B-A910-4848-BD4E-06298A05C912}"/>
                </a:ext>
              </a:extLst>
            </p:cNvPr>
            <p:cNvSpPr/>
            <p:nvPr/>
          </p:nvSpPr>
          <p:spPr>
            <a:xfrm>
              <a:off x="1088451" y="839448"/>
              <a:ext cx="8283390" cy="5062073"/>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69" name="Freeform: Shape 68">
              <a:extLst>
                <a:ext uri="{FF2B5EF4-FFF2-40B4-BE49-F238E27FC236}">
                  <a16:creationId xmlns:a16="http://schemas.microsoft.com/office/drawing/2014/main" xmlns="" id="{5D574718-BAB0-42AA-918D-D282D2ADDF36}"/>
                </a:ext>
              </a:extLst>
            </p:cNvPr>
            <p:cNvSpPr/>
            <p:nvPr/>
          </p:nvSpPr>
          <p:spPr>
            <a:xfrm>
              <a:off x="-548507" y="6164484"/>
              <a:ext cx="11570449" cy="460187"/>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rtlCol="0" anchor="ctr"/>
            <a:lstStyle/>
            <a:p>
              <a:endParaRPr lang="en-US" dirty="0">
                <a:solidFill>
                  <a:prstClr val="black"/>
                </a:solidFill>
              </a:endParaRPr>
            </a:p>
          </p:txBody>
        </p:sp>
        <p:sp>
          <p:nvSpPr>
            <p:cNvPr id="70" name="Freeform: Shape 69">
              <a:extLst>
                <a:ext uri="{FF2B5EF4-FFF2-40B4-BE49-F238E27FC236}">
                  <a16:creationId xmlns:a16="http://schemas.microsoft.com/office/drawing/2014/main" xmlns="" id="{FB5E896F-2B03-4DA9-8FEC-FF224E701552}"/>
                </a:ext>
              </a:extLst>
            </p:cNvPr>
            <p:cNvSpPr/>
            <p:nvPr/>
          </p:nvSpPr>
          <p:spPr>
            <a:xfrm>
              <a:off x="4438629" y="6215033"/>
              <a:ext cx="1618413" cy="184076"/>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rtlCol="0" anchor="ctr"/>
            <a:lstStyle/>
            <a:p>
              <a:endParaRPr lang="en-US">
                <a:solidFill>
                  <a:prstClr val="black"/>
                </a:solidFill>
              </a:endParaRPr>
            </a:p>
          </p:txBody>
        </p:sp>
        <p:grpSp>
          <p:nvGrpSpPr>
            <p:cNvPr id="71" name="Group 70">
              <a:extLst>
                <a:ext uri="{FF2B5EF4-FFF2-40B4-BE49-F238E27FC236}">
                  <a16:creationId xmlns:a16="http://schemas.microsoft.com/office/drawing/2014/main" xmlns="" id="{46917977-FE22-465D-A99B-D77B8A7C4439}"/>
                </a:ext>
              </a:extLst>
            </p:cNvPr>
            <p:cNvGrpSpPr/>
            <p:nvPr/>
          </p:nvGrpSpPr>
          <p:grpSpPr>
            <a:xfrm>
              <a:off x="1606" y="6382978"/>
              <a:ext cx="413937" cy="115242"/>
              <a:chOff x="5955" y="6353672"/>
              <a:chExt cx="413937" cy="115242"/>
            </a:xfrm>
          </p:grpSpPr>
          <p:sp>
            <p:nvSpPr>
              <p:cNvPr id="76" name="Rectangle: Rounded Corners 75">
                <a:extLst>
                  <a:ext uri="{FF2B5EF4-FFF2-40B4-BE49-F238E27FC236}">
                    <a16:creationId xmlns:a16="http://schemas.microsoft.com/office/drawing/2014/main" xmlns="" id="{8081D34D-AFA1-419F-A22C-B6BF4AD8E662}"/>
                  </a:ext>
                </a:extLst>
              </p:cNvPr>
              <p:cNvSpPr/>
              <p:nvPr/>
            </p:nvSpPr>
            <p:spPr>
              <a:xfrm>
                <a:off x="5955" y="6353672"/>
                <a:ext cx="413937" cy="115242"/>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7" name="Rectangle: Rounded Corners 76">
                <a:extLst>
                  <a:ext uri="{FF2B5EF4-FFF2-40B4-BE49-F238E27FC236}">
                    <a16:creationId xmlns:a16="http://schemas.microsoft.com/office/drawing/2014/main" xmlns="" id="{6E9666BA-458B-474D-A142-19197F6F03EA}"/>
                  </a:ext>
                </a:extLst>
              </p:cNvPr>
              <p:cNvSpPr/>
              <p:nvPr/>
            </p:nvSpPr>
            <p:spPr>
              <a:xfrm>
                <a:off x="99417" y="6382279"/>
                <a:ext cx="227012" cy="5527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72" name="Group 71">
              <a:extLst>
                <a:ext uri="{FF2B5EF4-FFF2-40B4-BE49-F238E27FC236}">
                  <a16:creationId xmlns:a16="http://schemas.microsoft.com/office/drawing/2014/main" xmlns="" id="{FE615392-4A18-4729-8B81-E8AD1A392C6F}"/>
                </a:ext>
              </a:extLst>
            </p:cNvPr>
            <p:cNvGrpSpPr/>
            <p:nvPr/>
          </p:nvGrpSpPr>
          <p:grpSpPr>
            <a:xfrm>
              <a:off x="9855291" y="6381600"/>
              <a:ext cx="885989" cy="115242"/>
              <a:chOff x="5955" y="6353672"/>
              <a:chExt cx="413937" cy="115242"/>
            </a:xfrm>
          </p:grpSpPr>
          <p:sp>
            <p:nvSpPr>
              <p:cNvPr id="74" name="Rectangle: Rounded Corners 73">
                <a:extLst>
                  <a:ext uri="{FF2B5EF4-FFF2-40B4-BE49-F238E27FC236}">
                    <a16:creationId xmlns:a16="http://schemas.microsoft.com/office/drawing/2014/main" xmlns="" id="{B85B2476-AD72-4D12-AABF-BCFFF0707609}"/>
                  </a:ext>
                </a:extLst>
              </p:cNvPr>
              <p:cNvSpPr/>
              <p:nvPr/>
            </p:nvSpPr>
            <p:spPr>
              <a:xfrm>
                <a:off x="5955" y="6353672"/>
                <a:ext cx="413937" cy="115242"/>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5" name="Rectangle: Rounded Corners 74">
                <a:extLst>
                  <a:ext uri="{FF2B5EF4-FFF2-40B4-BE49-F238E27FC236}">
                    <a16:creationId xmlns:a16="http://schemas.microsoft.com/office/drawing/2014/main" xmlns="" id="{7BF2C156-00E6-4915-BDC6-0E2191E610D7}"/>
                  </a:ext>
                </a:extLst>
              </p:cNvPr>
              <p:cNvSpPr/>
              <p:nvPr/>
            </p:nvSpPr>
            <p:spPr>
              <a:xfrm>
                <a:off x="84761" y="6382279"/>
                <a:ext cx="256326" cy="5527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73" name="Freeform: Shape 72">
              <a:extLst>
                <a:ext uri="{FF2B5EF4-FFF2-40B4-BE49-F238E27FC236}">
                  <a16:creationId xmlns:a16="http://schemas.microsoft.com/office/drawing/2014/main" xmlns="" id="{1E51F274-34D5-42DA-A528-72692C65B6A3}"/>
                </a:ext>
              </a:extLst>
            </p:cNvPr>
            <p:cNvSpPr/>
            <p:nvPr/>
          </p:nvSpPr>
          <p:spPr>
            <a:xfrm>
              <a:off x="3892805" y="496953"/>
              <a:ext cx="5479036" cy="5431217"/>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grpSp>
        <p:nvGrpSpPr>
          <p:cNvPr id="52" name="Group 51">
            <a:extLst>
              <a:ext uri="{FF2B5EF4-FFF2-40B4-BE49-F238E27FC236}">
                <a16:creationId xmlns:a16="http://schemas.microsoft.com/office/drawing/2014/main" xmlns="" id="{C6C50B4C-AD30-4551-8731-38211BEF3D58}"/>
              </a:ext>
            </a:extLst>
          </p:cNvPr>
          <p:cNvGrpSpPr/>
          <p:nvPr userDrawn="1"/>
        </p:nvGrpSpPr>
        <p:grpSpPr>
          <a:xfrm>
            <a:off x="5488164" y="831191"/>
            <a:ext cx="3249707" cy="2380659"/>
            <a:chOff x="-548507" y="477868"/>
            <a:chExt cx="11570449" cy="6357177"/>
          </a:xfrm>
        </p:grpSpPr>
        <p:sp>
          <p:nvSpPr>
            <p:cNvPr id="53" name="Freeform: Shape 52">
              <a:extLst>
                <a:ext uri="{FF2B5EF4-FFF2-40B4-BE49-F238E27FC236}">
                  <a16:creationId xmlns:a16="http://schemas.microsoft.com/office/drawing/2014/main" xmlns="" id="{D8907216-3C3D-43AE-8CA6-E0B0B8151AA2}"/>
                </a:ext>
              </a:extLst>
            </p:cNvPr>
            <p:cNvSpPr/>
            <p:nvPr/>
          </p:nvSpPr>
          <p:spPr>
            <a:xfrm>
              <a:off x="-482765" y="6440599"/>
              <a:ext cx="11438966" cy="394446"/>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rtlCol="0" anchor="ctr"/>
            <a:lstStyle/>
            <a:p>
              <a:endParaRPr lang="en-US">
                <a:solidFill>
                  <a:prstClr val="black"/>
                </a:solidFill>
              </a:endParaRPr>
            </a:p>
          </p:txBody>
        </p:sp>
        <p:sp>
          <p:nvSpPr>
            <p:cNvPr id="54" name="Freeform: Shape 53">
              <a:extLst>
                <a:ext uri="{FF2B5EF4-FFF2-40B4-BE49-F238E27FC236}">
                  <a16:creationId xmlns:a16="http://schemas.microsoft.com/office/drawing/2014/main" xmlns="" id="{C2D1311A-B8ED-498C-92AC-1A3563650E95}"/>
                </a:ext>
              </a:extLst>
            </p:cNvPr>
            <p:cNvSpPr/>
            <p:nvPr/>
          </p:nvSpPr>
          <p:spPr>
            <a:xfrm>
              <a:off x="700575" y="477868"/>
              <a:ext cx="9072285" cy="5916709"/>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rtlCol="0" anchor="ctr"/>
            <a:lstStyle/>
            <a:p>
              <a:endParaRPr lang="en-US">
                <a:solidFill>
                  <a:prstClr val="black"/>
                </a:solidFill>
              </a:endParaRPr>
            </a:p>
          </p:txBody>
        </p:sp>
        <p:sp>
          <p:nvSpPr>
            <p:cNvPr id="55" name="Freeform: Shape 54">
              <a:extLst>
                <a:ext uri="{FF2B5EF4-FFF2-40B4-BE49-F238E27FC236}">
                  <a16:creationId xmlns:a16="http://schemas.microsoft.com/office/drawing/2014/main" xmlns="" id="{B2D5E24C-EA5C-4CA3-A6D8-0CF8282C2CF2}"/>
                </a:ext>
              </a:extLst>
            </p:cNvPr>
            <p:cNvSpPr/>
            <p:nvPr/>
          </p:nvSpPr>
          <p:spPr>
            <a:xfrm>
              <a:off x="1088451" y="839448"/>
              <a:ext cx="8283390" cy="5062073"/>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56" name="Freeform: Shape 55">
              <a:extLst>
                <a:ext uri="{FF2B5EF4-FFF2-40B4-BE49-F238E27FC236}">
                  <a16:creationId xmlns:a16="http://schemas.microsoft.com/office/drawing/2014/main" xmlns="" id="{963A8A47-9C63-47C2-9B44-BB196A828778}"/>
                </a:ext>
              </a:extLst>
            </p:cNvPr>
            <p:cNvSpPr/>
            <p:nvPr/>
          </p:nvSpPr>
          <p:spPr>
            <a:xfrm>
              <a:off x="-548507" y="6164484"/>
              <a:ext cx="11570449" cy="460187"/>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rtlCol="0" anchor="ctr"/>
            <a:lstStyle/>
            <a:p>
              <a:endParaRPr lang="en-US" dirty="0">
                <a:solidFill>
                  <a:prstClr val="black"/>
                </a:solidFill>
              </a:endParaRPr>
            </a:p>
          </p:txBody>
        </p:sp>
        <p:sp>
          <p:nvSpPr>
            <p:cNvPr id="57" name="Freeform: Shape 56">
              <a:extLst>
                <a:ext uri="{FF2B5EF4-FFF2-40B4-BE49-F238E27FC236}">
                  <a16:creationId xmlns:a16="http://schemas.microsoft.com/office/drawing/2014/main" xmlns="" id="{B4ACF8CC-0176-4A7D-8E6E-3C2C100DC5C0}"/>
                </a:ext>
              </a:extLst>
            </p:cNvPr>
            <p:cNvSpPr/>
            <p:nvPr/>
          </p:nvSpPr>
          <p:spPr>
            <a:xfrm>
              <a:off x="4438629" y="6215033"/>
              <a:ext cx="1618413" cy="184076"/>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rtlCol="0" anchor="ctr"/>
            <a:lstStyle/>
            <a:p>
              <a:endParaRPr lang="en-US">
                <a:solidFill>
                  <a:prstClr val="black"/>
                </a:solidFill>
              </a:endParaRPr>
            </a:p>
          </p:txBody>
        </p:sp>
        <p:grpSp>
          <p:nvGrpSpPr>
            <p:cNvPr id="58" name="Group 57">
              <a:extLst>
                <a:ext uri="{FF2B5EF4-FFF2-40B4-BE49-F238E27FC236}">
                  <a16:creationId xmlns:a16="http://schemas.microsoft.com/office/drawing/2014/main" xmlns="" id="{3BA2C283-8525-4A27-A7B4-7E6F480B4A7A}"/>
                </a:ext>
              </a:extLst>
            </p:cNvPr>
            <p:cNvGrpSpPr/>
            <p:nvPr/>
          </p:nvGrpSpPr>
          <p:grpSpPr>
            <a:xfrm>
              <a:off x="1606" y="6382978"/>
              <a:ext cx="413937" cy="115242"/>
              <a:chOff x="5955" y="6353672"/>
              <a:chExt cx="413937" cy="115242"/>
            </a:xfrm>
          </p:grpSpPr>
          <p:sp>
            <p:nvSpPr>
              <p:cNvPr id="63" name="Rectangle: Rounded Corners 62">
                <a:extLst>
                  <a:ext uri="{FF2B5EF4-FFF2-40B4-BE49-F238E27FC236}">
                    <a16:creationId xmlns:a16="http://schemas.microsoft.com/office/drawing/2014/main" xmlns="" id="{C98143F0-ECB0-4F97-811B-F4FC7667A6CF}"/>
                  </a:ext>
                </a:extLst>
              </p:cNvPr>
              <p:cNvSpPr/>
              <p:nvPr/>
            </p:nvSpPr>
            <p:spPr>
              <a:xfrm>
                <a:off x="5955" y="6353672"/>
                <a:ext cx="413937" cy="115242"/>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4" name="Rectangle: Rounded Corners 63">
                <a:extLst>
                  <a:ext uri="{FF2B5EF4-FFF2-40B4-BE49-F238E27FC236}">
                    <a16:creationId xmlns:a16="http://schemas.microsoft.com/office/drawing/2014/main" xmlns="" id="{533F95F6-A7D3-4317-90F2-9D27883870C8}"/>
                  </a:ext>
                </a:extLst>
              </p:cNvPr>
              <p:cNvSpPr/>
              <p:nvPr/>
            </p:nvSpPr>
            <p:spPr>
              <a:xfrm>
                <a:off x="99417" y="6382279"/>
                <a:ext cx="227012" cy="5527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59" name="Group 58">
              <a:extLst>
                <a:ext uri="{FF2B5EF4-FFF2-40B4-BE49-F238E27FC236}">
                  <a16:creationId xmlns:a16="http://schemas.microsoft.com/office/drawing/2014/main" xmlns="" id="{85B34BD4-73F1-4D08-8B34-2A7B9259B04A}"/>
                </a:ext>
              </a:extLst>
            </p:cNvPr>
            <p:cNvGrpSpPr/>
            <p:nvPr/>
          </p:nvGrpSpPr>
          <p:grpSpPr>
            <a:xfrm>
              <a:off x="9855291" y="6381600"/>
              <a:ext cx="885989" cy="115242"/>
              <a:chOff x="5955" y="6353672"/>
              <a:chExt cx="413937" cy="115242"/>
            </a:xfrm>
          </p:grpSpPr>
          <p:sp>
            <p:nvSpPr>
              <p:cNvPr id="61" name="Rectangle: Rounded Corners 60">
                <a:extLst>
                  <a:ext uri="{FF2B5EF4-FFF2-40B4-BE49-F238E27FC236}">
                    <a16:creationId xmlns:a16="http://schemas.microsoft.com/office/drawing/2014/main" xmlns="" id="{5A62EFEC-1177-4550-A16B-03610C20A747}"/>
                  </a:ext>
                </a:extLst>
              </p:cNvPr>
              <p:cNvSpPr/>
              <p:nvPr/>
            </p:nvSpPr>
            <p:spPr>
              <a:xfrm>
                <a:off x="5955" y="6353672"/>
                <a:ext cx="413937" cy="115242"/>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2" name="Rectangle: Rounded Corners 61">
                <a:extLst>
                  <a:ext uri="{FF2B5EF4-FFF2-40B4-BE49-F238E27FC236}">
                    <a16:creationId xmlns:a16="http://schemas.microsoft.com/office/drawing/2014/main" xmlns="" id="{F8C546E3-CFAC-4A82-907D-F96ED6D745F3}"/>
                  </a:ext>
                </a:extLst>
              </p:cNvPr>
              <p:cNvSpPr/>
              <p:nvPr/>
            </p:nvSpPr>
            <p:spPr>
              <a:xfrm>
                <a:off x="84761" y="6382279"/>
                <a:ext cx="256326" cy="5527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60" name="Freeform: Shape 59">
              <a:extLst>
                <a:ext uri="{FF2B5EF4-FFF2-40B4-BE49-F238E27FC236}">
                  <a16:creationId xmlns:a16="http://schemas.microsoft.com/office/drawing/2014/main" xmlns="" id="{A5682069-156F-43FE-8A21-B431680102AB}"/>
                </a:ext>
              </a:extLst>
            </p:cNvPr>
            <p:cNvSpPr/>
            <p:nvPr/>
          </p:nvSpPr>
          <p:spPr>
            <a:xfrm>
              <a:off x="3892805" y="496953"/>
              <a:ext cx="5479036" cy="5431217"/>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sp>
        <p:nvSpPr>
          <p:cNvPr id="42" name="Rectangle 41">
            <a:extLst>
              <a:ext uri="{FF2B5EF4-FFF2-40B4-BE49-F238E27FC236}">
                <a16:creationId xmlns:a16="http://schemas.microsoft.com/office/drawing/2014/main" xmlns="" id="{7F06C85C-84F2-4B8B-9F72-A47B15514A1A}"/>
              </a:ext>
            </a:extLst>
          </p:cNvPr>
          <p:cNvSpPr/>
          <p:nvPr userDrawn="1"/>
        </p:nvSpPr>
        <p:spPr>
          <a:xfrm>
            <a:off x="0" y="0"/>
            <a:ext cx="9144000" cy="4032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Rectangle 42">
            <a:extLst>
              <a:ext uri="{FF2B5EF4-FFF2-40B4-BE49-F238E27FC236}">
                <a16:creationId xmlns:a16="http://schemas.microsoft.com/office/drawing/2014/main" xmlns="" id="{F974B59B-8C0F-414A-9BDE-49506548142E}"/>
              </a:ext>
            </a:extLst>
          </p:cNvPr>
          <p:cNvSpPr/>
          <p:nvPr userDrawn="1"/>
        </p:nvSpPr>
        <p:spPr>
          <a:xfrm>
            <a:off x="0" y="6453336"/>
            <a:ext cx="9144000" cy="40466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7" name="Picture Placeholder 2">
            <a:extLst>
              <a:ext uri="{FF2B5EF4-FFF2-40B4-BE49-F238E27FC236}">
                <a16:creationId xmlns:a16="http://schemas.microsoft.com/office/drawing/2014/main" xmlns="" id="{A421B7C0-B1B5-48F7-B59A-F41E572A2013}"/>
              </a:ext>
            </a:extLst>
          </p:cNvPr>
          <p:cNvSpPr>
            <a:spLocks noGrp="1"/>
          </p:cNvSpPr>
          <p:nvPr>
            <p:ph type="pic" idx="1" hasCustomPrompt="1"/>
          </p:nvPr>
        </p:nvSpPr>
        <p:spPr>
          <a:xfrm>
            <a:off x="5947979" y="966594"/>
            <a:ext cx="2326495" cy="191279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51" name="Picture Placeholder 2">
            <a:extLst>
              <a:ext uri="{FF2B5EF4-FFF2-40B4-BE49-F238E27FC236}">
                <a16:creationId xmlns:a16="http://schemas.microsoft.com/office/drawing/2014/main" xmlns="" id="{A2E1D95A-9D58-44C2-805F-707B44E68128}"/>
              </a:ext>
            </a:extLst>
          </p:cNvPr>
          <p:cNvSpPr>
            <a:spLocks noGrp="1"/>
          </p:cNvSpPr>
          <p:nvPr>
            <p:ph type="pic" idx="10" hasCustomPrompt="1"/>
          </p:nvPr>
        </p:nvSpPr>
        <p:spPr>
          <a:xfrm>
            <a:off x="5947979" y="3800562"/>
            <a:ext cx="2326495" cy="191279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190312687"/>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14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28243134"/>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userDrawn="1">
  <p:cSld name="4_Image slide layou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xmlns="" id="{D2C59715-0591-4B9D-8DF3-CA84D8FBF869}"/>
              </a:ext>
            </a:extLst>
          </p:cNvPr>
          <p:cNvSpPr>
            <a:spLocks noGrp="1"/>
          </p:cNvSpPr>
          <p:nvPr>
            <p:ph type="pic" sz="quarter" idx="14" hasCustomPrompt="1"/>
          </p:nvPr>
        </p:nvSpPr>
        <p:spPr>
          <a:xfrm>
            <a:off x="1" y="0"/>
            <a:ext cx="4878008" cy="6858000"/>
          </a:xfrm>
          <a:custGeom>
            <a:avLst/>
            <a:gdLst>
              <a:gd name="connsiteX0" fmla="*/ 2612170 w 6504010"/>
              <a:gd name="connsiteY0" fmla="*/ 0 h 6858000"/>
              <a:gd name="connsiteX1" fmla="*/ 4486354 w 6504010"/>
              <a:gd name="connsiteY1" fmla="*/ 0 h 6858000"/>
              <a:gd name="connsiteX2" fmla="*/ 6504010 w 6504010"/>
              <a:gd name="connsiteY2" fmla="*/ 4666806 h 6858000"/>
              <a:gd name="connsiteX3" fmla="*/ 1435812 w 6504010"/>
              <a:gd name="connsiteY3" fmla="*/ 6858000 h 6858000"/>
              <a:gd name="connsiteX4" fmla="*/ 1101944 w 6504010"/>
              <a:gd name="connsiteY4" fmla="*/ 6858000 h 6858000"/>
              <a:gd name="connsiteX5" fmla="*/ 0 w 6504010"/>
              <a:gd name="connsiteY5" fmla="*/ 4309223 h 6858000"/>
              <a:gd name="connsiteX6" fmla="*/ 0 w 6504010"/>
              <a:gd name="connsiteY6" fmla="*/ 11293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04010" h="6858000">
                <a:moveTo>
                  <a:pt x="2612170" y="0"/>
                </a:moveTo>
                <a:lnTo>
                  <a:pt x="4486354" y="0"/>
                </a:lnTo>
                <a:lnTo>
                  <a:pt x="6504010" y="4666806"/>
                </a:lnTo>
                <a:lnTo>
                  <a:pt x="1435812" y="6858000"/>
                </a:lnTo>
                <a:lnTo>
                  <a:pt x="1101944" y="6858000"/>
                </a:lnTo>
                <a:lnTo>
                  <a:pt x="0" y="4309223"/>
                </a:lnTo>
                <a:lnTo>
                  <a:pt x="0" y="1129351"/>
                </a:lnTo>
                <a:close/>
              </a:path>
            </a:pathLst>
          </a:custGeom>
          <a:solidFill>
            <a:schemeClr val="bg1">
              <a:lumMod val="95000"/>
            </a:schemeClr>
          </a:solidFill>
        </p:spPr>
        <p:txBody>
          <a:bodyPr wrap="square" anchor="ctr">
            <a:noAutofit/>
          </a:bodyPr>
          <a:lstStyle>
            <a:lvl1pPr marL="0" indent="0" algn="ctr">
              <a:buNone/>
              <a:defRPr sz="1600">
                <a:solidFill>
                  <a:schemeClr val="tx1">
                    <a:lumMod val="75000"/>
                    <a:lumOff val="25000"/>
                  </a:schemeClr>
                </a:solidFill>
                <a:latin typeface="+mn-lt"/>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624520742"/>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1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99986544"/>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17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9205773"/>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9" y="332482"/>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1253871878"/>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9" y="123478"/>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265509" y="1131591"/>
            <a:ext cx="2670575"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398951" y="1347500"/>
            <a:ext cx="115401"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2207201" y="1362371"/>
            <a:ext cx="685849" cy="51386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533778" y="1529492"/>
            <a:ext cx="1674186"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533778" y="2127463"/>
            <a:ext cx="1674186"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540922" y="5808587"/>
            <a:ext cx="1674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540922" y="4234956"/>
            <a:ext cx="2037972" cy="1815882"/>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034803849"/>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242649" y="339511"/>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536444239"/>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242649" y="339511"/>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388305540"/>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727445740"/>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3_Agenda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10650813"/>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sp>
        <p:nvSpPr>
          <p:cNvPr id="3" name="Text Placeholder 9">
            <a:extLst>
              <a:ext uri="{FF2B5EF4-FFF2-40B4-BE49-F238E27FC236}">
                <a16:creationId xmlns="" xmlns:a16="http://schemas.microsoft.com/office/drawing/2014/main" id="{EF70765A-4598-4D75-8EBE-B820808F6559}"/>
              </a:ext>
            </a:extLst>
          </p:cNvPr>
          <p:cNvSpPr>
            <a:spLocks noGrp="1"/>
          </p:cNvSpPr>
          <p:nvPr>
            <p:ph type="body" sz="quarter" idx="10" hasCustomPrompt="1"/>
          </p:nvPr>
        </p:nvSpPr>
        <p:spPr>
          <a:xfrm>
            <a:off x="242649" y="339511"/>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Our Team LAYOUT</a:t>
            </a:r>
          </a:p>
        </p:txBody>
      </p:sp>
      <p:sp>
        <p:nvSpPr>
          <p:cNvPr id="4" name="Picture Placeholder 27">
            <a:extLst>
              <a:ext uri="{FF2B5EF4-FFF2-40B4-BE49-F238E27FC236}">
                <a16:creationId xmlns="" xmlns:a16="http://schemas.microsoft.com/office/drawing/2014/main" id="{E81299D6-8AE9-46FC-B5BE-5AD543758D7F}"/>
              </a:ext>
            </a:extLst>
          </p:cNvPr>
          <p:cNvSpPr>
            <a:spLocks noGrp="1"/>
          </p:cNvSpPr>
          <p:nvPr>
            <p:ph type="pic" sz="quarter" idx="14" hasCustomPrompt="1"/>
          </p:nvPr>
        </p:nvSpPr>
        <p:spPr>
          <a:xfrm>
            <a:off x="5927752" y="2174423"/>
            <a:ext cx="1026000" cy="1368000"/>
          </a:xfrm>
          <a:prstGeom prst="ellipse">
            <a:avLst/>
          </a:prstGeom>
          <a:solidFill>
            <a:schemeClr val="bg1">
              <a:lumMod val="95000"/>
            </a:schemeClr>
          </a:solidFill>
          <a:ln w="38100">
            <a:solidFill>
              <a:schemeClr val="accent2"/>
            </a:solidFill>
          </a:ln>
          <a:effectLst/>
        </p:spPr>
        <p:txBody>
          <a:bodyPr rtlCol="0" anchor="ctr">
            <a:normAutofit/>
          </a:bodyPr>
          <a:lstStyle>
            <a:lvl1pPr marL="0" indent="0" algn="ctr">
              <a:buFontTx/>
              <a:buNone/>
              <a:defRPr sz="1200">
                <a:solidFill>
                  <a:schemeClr val="tx1">
                    <a:lumMod val="75000"/>
                    <a:lumOff val="25000"/>
                  </a:schemeClr>
                </a:solidFill>
                <a:latin typeface="+mn-lt"/>
                <a:ea typeface="+mn-ea"/>
              </a:defRPr>
            </a:lvl1pPr>
          </a:lstStyle>
          <a:p>
            <a:pPr lvl="0"/>
            <a:r>
              <a:rPr lang="en-US" altLang="ko-KR" noProof="0" dirty="0"/>
              <a:t>Place Your Picture Here</a:t>
            </a:r>
            <a:endParaRPr lang="en-JM" altLang="ko-KR" noProof="0" dirty="0"/>
          </a:p>
        </p:txBody>
      </p:sp>
      <p:sp>
        <p:nvSpPr>
          <p:cNvPr id="5" name="Picture Placeholder 27">
            <a:extLst>
              <a:ext uri="{FF2B5EF4-FFF2-40B4-BE49-F238E27FC236}">
                <a16:creationId xmlns="" xmlns:a16="http://schemas.microsoft.com/office/drawing/2014/main" id="{D1ABEA86-938E-4CE0-9392-807AB7E71FF7}"/>
              </a:ext>
            </a:extLst>
          </p:cNvPr>
          <p:cNvSpPr>
            <a:spLocks noGrp="1"/>
          </p:cNvSpPr>
          <p:nvPr>
            <p:ph type="pic" sz="quarter" idx="15" hasCustomPrompt="1"/>
          </p:nvPr>
        </p:nvSpPr>
        <p:spPr>
          <a:xfrm>
            <a:off x="5927752" y="4360291"/>
            <a:ext cx="1026000" cy="1368000"/>
          </a:xfrm>
          <a:prstGeom prst="ellipse">
            <a:avLst/>
          </a:prstGeom>
          <a:solidFill>
            <a:schemeClr val="bg1">
              <a:lumMod val="95000"/>
            </a:schemeClr>
          </a:solidFill>
          <a:ln w="38100">
            <a:solidFill>
              <a:schemeClr val="accent4"/>
            </a:solidFill>
          </a:ln>
          <a:effectLst/>
        </p:spPr>
        <p:txBody>
          <a:bodyPr rtlCol="0" anchor="ctr">
            <a:normAutofit/>
          </a:bodyPr>
          <a:lstStyle>
            <a:lvl1pPr marL="0" indent="0" algn="ctr">
              <a:buFontTx/>
              <a:buNone/>
              <a:defRPr sz="1200">
                <a:solidFill>
                  <a:schemeClr val="tx1">
                    <a:lumMod val="75000"/>
                    <a:lumOff val="25000"/>
                  </a:schemeClr>
                </a:solidFill>
                <a:latin typeface="+mn-lt"/>
                <a:ea typeface="+mn-ea"/>
              </a:defRPr>
            </a:lvl1pPr>
          </a:lstStyle>
          <a:p>
            <a:pPr lvl="0"/>
            <a:r>
              <a:rPr lang="en-US" altLang="ko-KR" noProof="0" dirty="0"/>
              <a:t>Place Your Picture Here</a:t>
            </a:r>
            <a:endParaRPr lang="en-JM" altLang="ko-KR" noProof="0" dirty="0"/>
          </a:p>
        </p:txBody>
      </p:sp>
      <p:sp>
        <p:nvSpPr>
          <p:cNvPr id="6" name="Picture Placeholder 27">
            <a:extLst>
              <a:ext uri="{FF2B5EF4-FFF2-40B4-BE49-F238E27FC236}">
                <a16:creationId xmlns="" xmlns:a16="http://schemas.microsoft.com/office/drawing/2014/main" id="{AB8E6650-9798-496B-A341-D82EE061033A}"/>
              </a:ext>
            </a:extLst>
          </p:cNvPr>
          <p:cNvSpPr>
            <a:spLocks noGrp="1"/>
          </p:cNvSpPr>
          <p:nvPr>
            <p:ph type="pic" sz="quarter" idx="16" hasCustomPrompt="1"/>
          </p:nvPr>
        </p:nvSpPr>
        <p:spPr>
          <a:xfrm>
            <a:off x="2197442" y="2174423"/>
            <a:ext cx="1026000" cy="1368000"/>
          </a:xfrm>
          <a:prstGeom prst="ellipse">
            <a:avLst/>
          </a:prstGeom>
          <a:solidFill>
            <a:schemeClr val="bg1">
              <a:lumMod val="95000"/>
            </a:schemeClr>
          </a:solidFill>
          <a:ln w="38100">
            <a:solidFill>
              <a:schemeClr val="accent1"/>
            </a:solidFill>
          </a:ln>
          <a:effectLst/>
        </p:spPr>
        <p:txBody>
          <a:bodyPr rtlCol="0" anchor="ctr">
            <a:normAutofit/>
          </a:bodyPr>
          <a:lstStyle>
            <a:lvl1pPr marL="0" indent="0" algn="ctr">
              <a:buFontTx/>
              <a:buNone/>
              <a:defRPr sz="1200" baseline="0">
                <a:solidFill>
                  <a:schemeClr val="tx1">
                    <a:lumMod val="75000"/>
                    <a:lumOff val="25000"/>
                  </a:schemeClr>
                </a:solidFill>
                <a:latin typeface="+mn-lt"/>
                <a:ea typeface="+mn-ea"/>
              </a:defRPr>
            </a:lvl1pPr>
          </a:lstStyle>
          <a:p>
            <a:pPr lvl="0"/>
            <a:r>
              <a:rPr lang="en-US" altLang="ko-KR" noProof="0" dirty="0"/>
              <a:t>Place Your Picture Here</a:t>
            </a:r>
            <a:endParaRPr lang="en-JM" noProof="0" dirty="0"/>
          </a:p>
        </p:txBody>
      </p:sp>
      <p:sp>
        <p:nvSpPr>
          <p:cNvPr id="7" name="Picture Placeholder 27">
            <a:extLst>
              <a:ext uri="{FF2B5EF4-FFF2-40B4-BE49-F238E27FC236}">
                <a16:creationId xmlns="" xmlns:a16="http://schemas.microsoft.com/office/drawing/2014/main" id="{A2BF8B38-9CDE-4FA4-BEBF-2098F1B76A6D}"/>
              </a:ext>
            </a:extLst>
          </p:cNvPr>
          <p:cNvSpPr>
            <a:spLocks noGrp="1"/>
          </p:cNvSpPr>
          <p:nvPr>
            <p:ph type="pic" sz="quarter" idx="17" hasCustomPrompt="1"/>
          </p:nvPr>
        </p:nvSpPr>
        <p:spPr>
          <a:xfrm>
            <a:off x="2197442" y="4360291"/>
            <a:ext cx="1026000" cy="1368000"/>
          </a:xfrm>
          <a:prstGeom prst="ellipse">
            <a:avLst/>
          </a:prstGeom>
          <a:solidFill>
            <a:schemeClr val="bg1">
              <a:lumMod val="95000"/>
            </a:schemeClr>
          </a:solidFill>
          <a:ln w="38100">
            <a:solidFill>
              <a:schemeClr val="accent3"/>
            </a:solidFill>
          </a:ln>
          <a:effectLst/>
        </p:spPr>
        <p:txBody>
          <a:bodyPr rtlCol="0" anchor="ctr">
            <a:normAutofit/>
          </a:bodyPr>
          <a:lstStyle>
            <a:lvl1pPr marL="0" indent="0" algn="ctr">
              <a:buFontTx/>
              <a:buNone/>
              <a:defRPr sz="1200">
                <a:solidFill>
                  <a:schemeClr val="tx1">
                    <a:lumMod val="75000"/>
                    <a:lumOff val="25000"/>
                  </a:schemeClr>
                </a:solidFill>
                <a:latin typeface="+mn-lt"/>
                <a:ea typeface="+mn-ea"/>
              </a:defRPr>
            </a:lvl1pPr>
          </a:lstStyle>
          <a:p>
            <a:pPr lvl="0"/>
            <a:r>
              <a:rPr lang="en-US" altLang="ko-KR" noProof="0" dirty="0"/>
              <a:t>Place Your Picture Here</a:t>
            </a:r>
            <a:endParaRPr lang="en-JM" altLang="ko-KR" noProof="0" dirty="0"/>
          </a:p>
        </p:txBody>
      </p:sp>
      <p:sp>
        <p:nvSpPr>
          <p:cNvPr id="8" name="Picture Placeholder 27">
            <a:extLst>
              <a:ext uri="{FF2B5EF4-FFF2-40B4-BE49-F238E27FC236}">
                <a16:creationId xmlns="" xmlns:a16="http://schemas.microsoft.com/office/drawing/2014/main" id="{ED24B512-6D0F-4C7E-B16A-1FC9182380F9}"/>
              </a:ext>
            </a:extLst>
          </p:cNvPr>
          <p:cNvSpPr>
            <a:spLocks noGrp="1"/>
          </p:cNvSpPr>
          <p:nvPr>
            <p:ph type="pic" sz="quarter" idx="13" hasCustomPrompt="1"/>
          </p:nvPr>
        </p:nvSpPr>
        <p:spPr>
          <a:xfrm>
            <a:off x="3761387" y="2862813"/>
            <a:ext cx="1620000" cy="2160000"/>
          </a:xfrm>
          <a:prstGeom prst="ellipse">
            <a:avLst/>
          </a:prstGeom>
          <a:solidFill>
            <a:schemeClr val="bg1">
              <a:lumMod val="95000"/>
            </a:schemeClr>
          </a:solidFill>
          <a:ln w="38100">
            <a:solidFill>
              <a:schemeClr val="accent5"/>
            </a:solidFill>
          </a:ln>
          <a:effectLst/>
        </p:spPr>
        <p:txBody>
          <a:bodyPr rtlCol="0" anchor="ctr">
            <a:normAutofit/>
          </a:bodyPr>
          <a:lstStyle>
            <a:lvl1pPr marL="0" indent="0" algn="ctr">
              <a:buFontTx/>
              <a:buNone/>
              <a:defRPr sz="1200">
                <a:solidFill>
                  <a:schemeClr val="tx1">
                    <a:lumMod val="75000"/>
                    <a:lumOff val="25000"/>
                  </a:schemeClr>
                </a:solidFill>
                <a:latin typeface="+mn-lt"/>
                <a:ea typeface="+mn-ea"/>
              </a:defRPr>
            </a:lvl1pPr>
          </a:lstStyle>
          <a:p>
            <a:pPr lvl="0"/>
            <a:r>
              <a:rPr lang="en-US" altLang="ko-KR" noProof="0" dirty="0"/>
              <a:t>Place Your Picture Here</a:t>
            </a:r>
            <a:endParaRPr lang="en-JM" altLang="ko-KR" noProof="0" dirty="0"/>
          </a:p>
        </p:txBody>
      </p:sp>
    </p:spTree>
    <p:extLst>
      <p:ext uri="{BB962C8B-B14F-4D97-AF65-F5344CB8AC3E}">
        <p14:creationId xmlns:p14="http://schemas.microsoft.com/office/powerpoint/2010/main" val="1308878811"/>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5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77176991"/>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pic>
        <p:nvPicPr>
          <p:cNvPr id="2" name="Picture 3" descr="E:\002-KIMS BUSINESS\007-02-MaxPPT-Contents\150902-com-Global-Laptop\mo900.png">
            <a:extLst>
              <a:ext uri="{FF2B5EF4-FFF2-40B4-BE49-F238E27FC236}">
                <a16:creationId xmlns="" xmlns:a16="http://schemas.microsoft.com/office/drawing/2014/main" id="{D4DDBED3-725B-4B1F-B148-EC667C3F262E}"/>
              </a:ext>
            </a:extLst>
          </p:cNvPr>
          <p:cNvPicPr>
            <a:picLocks noChangeAspect="1" noChangeArrowheads="1"/>
          </p:cNvPicPr>
          <p:nvPr userDrawn="1"/>
        </p:nvPicPr>
        <p:blipFill rotWithShape="1">
          <a:blip r:embed="rId2">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val="0"/>
              </a:ext>
            </a:extLst>
          </a:blip>
          <a:srcRect l="18253"/>
          <a:stretch/>
        </p:blipFill>
        <p:spPr bwMode="auto">
          <a:xfrm flipH="1">
            <a:off x="6382088" y="2348880"/>
            <a:ext cx="2762859" cy="4509120"/>
          </a:xfrm>
          <a:prstGeom prst="rect">
            <a:avLst/>
          </a:prstGeom>
          <a:noFill/>
          <a:extLst>
            <a:ext uri="{909E8E84-426E-40DD-AFC4-6F175D3DCCD1}">
              <a14:hiddenFill xmlns:a14="http://schemas.microsoft.com/office/drawing/2010/main">
                <a:solidFill>
                  <a:srgbClr val="FFFFFF"/>
                </a:solidFill>
              </a14:hiddenFill>
            </a:ext>
          </a:extLst>
        </p:spPr>
      </p:pic>
      <p:sp>
        <p:nvSpPr>
          <p:cNvPr id="3" name="Picture Placeholder 2">
            <a:extLst>
              <a:ext uri="{FF2B5EF4-FFF2-40B4-BE49-F238E27FC236}">
                <a16:creationId xmlns="" xmlns:a16="http://schemas.microsoft.com/office/drawing/2014/main" id="{BA9C149B-011B-4621-A8F2-EB7B0444315C}"/>
              </a:ext>
            </a:extLst>
          </p:cNvPr>
          <p:cNvSpPr>
            <a:spLocks noGrp="1"/>
          </p:cNvSpPr>
          <p:nvPr>
            <p:ph type="pic" idx="14" hasCustomPrompt="1"/>
          </p:nvPr>
        </p:nvSpPr>
        <p:spPr>
          <a:xfrm>
            <a:off x="6673599" y="2706238"/>
            <a:ext cx="1254388" cy="2652021"/>
          </a:xfrm>
          <a:custGeom>
            <a:avLst/>
            <a:gdLst>
              <a:gd name="connsiteX0" fmla="*/ 0 w 1296000"/>
              <a:gd name="connsiteY0" fmla="*/ 0 h 2700000"/>
              <a:gd name="connsiteX1" fmla="*/ 1296000 w 1296000"/>
              <a:gd name="connsiteY1" fmla="*/ 0 h 2700000"/>
              <a:gd name="connsiteX2" fmla="*/ 1296000 w 1296000"/>
              <a:gd name="connsiteY2" fmla="*/ 2700000 h 2700000"/>
              <a:gd name="connsiteX3" fmla="*/ 0 w 1296000"/>
              <a:gd name="connsiteY3" fmla="*/ 2700000 h 2700000"/>
              <a:gd name="connsiteX4" fmla="*/ 0 w 1296000"/>
              <a:gd name="connsiteY4" fmla="*/ 0 h 2700000"/>
              <a:gd name="connsiteX0" fmla="*/ 0 w 1436677"/>
              <a:gd name="connsiteY0" fmla="*/ 0 h 2745513"/>
              <a:gd name="connsiteX1" fmla="*/ 1436677 w 1436677"/>
              <a:gd name="connsiteY1" fmla="*/ 45513 h 2745513"/>
              <a:gd name="connsiteX2" fmla="*/ 1436677 w 1436677"/>
              <a:gd name="connsiteY2" fmla="*/ 2745513 h 2745513"/>
              <a:gd name="connsiteX3" fmla="*/ 140677 w 1436677"/>
              <a:gd name="connsiteY3" fmla="*/ 2745513 h 2745513"/>
              <a:gd name="connsiteX4" fmla="*/ 0 w 1436677"/>
              <a:gd name="connsiteY4" fmla="*/ 0 h 2745513"/>
              <a:gd name="connsiteX0" fmla="*/ 0 w 1453227"/>
              <a:gd name="connsiteY0" fmla="*/ 0 h 2745513"/>
              <a:gd name="connsiteX1" fmla="*/ 1453227 w 1453227"/>
              <a:gd name="connsiteY1" fmla="*/ 45513 h 2745513"/>
              <a:gd name="connsiteX2" fmla="*/ 1453227 w 1453227"/>
              <a:gd name="connsiteY2" fmla="*/ 2745513 h 2745513"/>
              <a:gd name="connsiteX3" fmla="*/ 157227 w 1453227"/>
              <a:gd name="connsiteY3" fmla="*/ 2745513 h 2745513"/>
              <a:gd name="connsiteX4" fmla="*/ 0 w 1453227"/>
              <a:gd name="connsiteY4" fmla="*/ 0 h 2745513"/>
              <a:gd name="connsiteX0" fmla="*/ 0 w 1523565"/>
              <a:gd name="connsiteY0" fmla="*/ 0 h 2745513"/>
              <a:gd name="connsiteX1" fmla="*/ 1523565 w 1523565"/>
              <a:gd name="connsiteY1" fmla="*/ 16550 h 2745513"/>
              <a:gd name="connsiteX2" fmla="*/ 1453227 w 1523565"/>
              <a:gd name="connsiteY2" fmla="*/ 2745513 h 2745513"/>
              <a:gd name="connsiteX3" fmla="*/ 157227 w 1523565"/>
              <a:gd name="connsiteY3" fmla="*/ 2745513 h 2745513"/>
              <a:gd name="connsiteX4" fmla="*/ 0 w 1523565"/>
              <a:gd name="connsiteY4" fmla="*/ 0 h 2745513"/>
              <a:gd name="connsiteX0" fmla="*/ 0 w 1672517"/>
              <a:gd name="connsiteY0" fmla="*/ 0 h 2745513"/>
              <a:gd name="connsiteX1" fmla="*/ 1523565 w 1672517"/>
              <a:gd name="connsiteY1" fmla="*/ 16550 h 2745513"/>
              <a:gd name="connsiteX2" fmla="*/ 1672517 w 1672517"/>
              <a:gd name="connsiteY2" fmla="*/ 2580011 h 2745513"/>
              <a:gd name="connsiteX3" fmla="*/ 157227 w 1672517"/>
              <a:gd name="connsiteY3" fmla="*/ 2745513 h 2745513"/>
              <a:gd name="connsiteX4" fmla="*/ 0 w 1672517"/>
              <a:gd name="connsiteY4" fmla="*/ 0 h 2745513"/>
              <a:gd name="connsiteX0" fmla="*/ 0 w 1672517"/>
              <a:gd name="connsiteY0" fmla="*/ 0 h 2580011"/>
              <a:gd name="connsiteX1" fmla="*/ 1523565 w 1672517"/>
              <a:gd name="connsiteY1" fmla="*/ 16550 h 2580011"/>
              <a:gd name="connsiteX2" fmla="*/ 1672517 w 1672517"/>
              <a:gd name="connsiteY2" fmla="*/ 2580011 h 2580011"/>
              <a:gd name="connsiteX3" fmla="*/ 165502 w 1672517"/>
              <a:gd name="connsiteY3" fmla="*/ 2563460 h 2580011"/>
              <a:gd name="connsiteX4" fmla="*/ 0 w 1672517"/>
              <a:gd name="connsiteY4" fmla="*/ 0 h 2580011"/>
              <a:gd name="connsiteX0" fmla="*/ 0 w 1672517"/>
              <a:gd name="connsiteY0" fmla="*/ 0 h 2604835"/>
              <a:gd name="connsiteX1" fmla="*/ 1523565 w 1672517"/>
              <a:gd name="connsiteY1" fmla="*/ 16550 h 2604835"/>
              <a:gd name="connsiteX2" fmla="*/ 1672517 w 1672517"/>
              <a:gd name="connsiteY2" fmla="*/ 2580011 h 2604835"/>
              <a:gd name="connsiteX3" fmla="*/ 161364 w 1672517"/>
              <a:gd name="connsiteY3" fmla="*/ 2604835 h 2604835"/>
              <a:gd name="connsiteX4" fmla="*/ 0 w 1672517"/>
              <a:gd name="connsiteY4" fmla="*/ 0 h 2604835"/>
              <a:gd name="connsiteX0" fmla="*/ 0 w 1672517"/>
              <a:gd name="connsiteY0" fmla="*/ 0 h 2613110"/>
              <a:gd name="connsiteX1" fmla="*/ 1523565 w 1672517"/>
              <a:gd name="connsiteY1" fmla="*/ 16550 h 2613110"/>
              <a:gd name="connsiteX2" fmla="*/ 1672517 w 1672517"/>
              <a:gd name="connsiteY2" fmla="*/ 2580011 h 2613110"/>
              <a:gd name="connsiteX3" fmla="*/ 161364 w 1672517"/>
              <a:gd name="connsiteY3" fmla="*/ 2613110 h 2613110"/>
              <a:gd name="connsiteX4" fmla="*/ 0 w 1672517"/>
              <a:gd name="connsiteY4" fmla="*/ 0 h 2613110"/>
              <a:gd name="connsiteX0" fmla="*/ 0 w 1672517"/>
              <a:gd name="connsiteY0" fmla="*/ 0 h 2642293"/>
              <a:gd name="connsiteX1" fmla="*/ 1523565 w 1672517"/>
              <a:gd name="connsiteY1" fmla="*/ 45733 h 2642293"/>
              <a:gd name="connsiteX2" fmla="*/ 1672517 w 1672517"/>
              <a:gd name="connsiteY2" fmla="*/ 2609194 h 2642293"/>
              <a:gd name="connsiteX3" fmla="*/ 161364 w 1672517"/>
              <a:gd name="connsiteY3" fmla="*/ 2642293 h 2642293"/>
              <a:gd name="connsiteX4" fmla="*/ 0 w 1672517"/>
              <a:gd name="connsiteY4" fmla="*/ 0 h 2642293"/>
              <a:gd name="connsiteX0" fmla="*/ 0 w 1672517"/>
              <a:gd name="connsiteY0" fmla="*/ 0 h 2642293"/>
              <a:gd name="connsiteX1" fmla="*/ 1523565 w 1672517"/>
              <a:gd name="connsiteY1" fmla="*/ 16550 h 2642293"/>
              <a:gd name="connsiteX2" fmla="*/ 1672517 w 1672517"/>
              <a:gd name="connsiteY2" fmla="*/ 2609194 h 2642293"/>
              <a:gd name="connsiteX3" fmla="*/ 161364 w 1672517"/>
              <a:gd name="connsiteY3" fmla="*/ 2642293 h 2642293"/>
              <a:gd name="connsiteX4" fmla="*/ 0 w 1672517"/>
              <a:gd name="connsiteY4" fmla="*/ 0 h 2642293"/>
              <a:gd name="connsiteX0" fmla="*/ 0 w 1672517"/>
              <a:gd name="connsiteY0" fmla="*/ 0 h 2652021"/>
              <a:gd name="connsiteX1" fmla="*/ 1523565 w 1672517"/>
              <a:gd name="connsiteY1" fmla="*/ 16550 h 2652021"/>
              <a:gd name="connsiteX2" fmla="*/ 1672517 w 1672517"/>
              <a:gd name="connsiteY2" fmla="*/ 2609194 h 2652021"/>
              <a:gd name="connsiteX3" fmla="*/ 161364 w 1672517"/>
              <a:gd name="connsiteY3" fmla="*/ 2652021 h 2652021"/>
              <a:gd name="connsiteX4" fmla="*/ 0 w 1672517"/>
              <a:gd name="connsiteY4" fmla="*/ 0 h 2652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2517" h="2652021">
                <a:moveTo>
                  <a:pt x="0" y="0"/>
                </a:moveTo>
                <a:lnTo>
                  <a:pt x="1523565" y="16550"/>
                </a:lnTo>
                <a:lnTo>
                  <a:pt x="1672517" y="2609194"/>
                </a:lnTo>
                <a:lnTo>
                  <a:pt x="161364" y="2652021"/>
                </a:lnTo>
                <a:lnTo>
                  <a:pt x="0" y="0"/>
                </a:lnTo>
                <a:close/>
              </a:path>
            </a:pathLst>
          </a:custGeom>
          <a:solidFill>
            <a:schemeClr val="bg1">
              <a:lumMod val="95000"/>
            </a:schemeClr>
          </a:solidFill>
        </p:spPr>
        <p:txBody>
          <a:bodyPr anchor="ctr"/>
          <a:lstStyle>
            <a:lvl1pPr marL="0" indent="0" algn="ctr">
              <a:buNone/>
              <a:defRPr sz="1600">
                <a:latin typeface="Arial" pitchFamily="34" charset="0"/>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4" name="Text Placeholder 9">
            <a:extLst>
              <a:ext uri="{FF2B5EF4-FFF2-40B4-BE49-F238E27FC236}">
                <a16:creationId xmlns="" xmlns:a16="http://schemas.microsoft.com/office/drawing/2014/main" id="{ED990833-0CBB-4C78-8706-0571A6D34C86}"/>
              </a:ext>
            </a:extLst>
          </p:cNvPr>
          <p:cNvSpPr>
            <a:spLocks noGrp="1"/>
          </p:cNvSpPr>
          <p:nvPr>
            <p:ph type="body" sz="quarter" idx="10" hasCustomPrompt="1"/>
          </p:nvPr>
        </p:nvSpPr>
        <p:spPr>
          <a:xfrm>
            <a:off x="242649" y="339511"/>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067440444"/>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7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601369489"/>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8_Contents slide layout">
    <p:spTree>
      <p:nvGrpSpPr>
        <p:cNvPr id="1" name=""/>
        <p:cNvGrpSpPr/>
        <p:nvPr/>
      </p:nvGrpSpPr>
      <p:grpSpPr>
        <a:xfrm>
          <a:off x="0" y="0"/>
          <a:ext cx="0" cy="0"/>
          <a:chOff x="0" y="0"/>
          <a:chExt cx="0" cy="0"/>
        </a:xfrm>
      </p:grpSpPr>
      <p:sp>
        <p:nvSpPr>
          <p:cNvPr id="2" name="Picture Placeholder 248">
            <a:extLst>
              <a:ext uri="{FF2B5EF4-FFF2-40B4-BE49-F238E27FC236}">
                <a16:creationId xmlns="" xmlns:a16="http://schemas.microsoft.com/office/drawing/2014/main" id="{58E349F4-7582-48A8-86E1-CA75B470B384}"/>
              </a:ext>
            </a:extLst>
          </p:cNvPr>
          <p:cNvSpPr>
            <a:spLocks noGrp="1"/>
          </p:cNvSpPr>
          <p:nvPr>
            <p:ph type="pic" idx="11" hasCustomPrompt="1"/>
          </p:nvPr>
        </p:nvSpPr>
        <p:spPr>
          <a:xfrm>
            <a:off x="6" y="0"/>
            <a:ext cx="9143999" cy="6858000"/>
          </a:xfrm>
          <a:custGeom>
            <a:avLst/>
            <a:gdLst>
              <a:gd name="connsiteX0" fmla="*/ 10699779 w 12191999"/>
              <a:gd name="connsiteY0" fmla="*/ 6099402 h 6858000"/>
              <a:gd name="connsiteX1" fmla="*/ 10700365 w 12191999"/>
              <a:gd name="connsiteY1" fmla="*/ 6104567 h 6858000"/>
              <a:gd name="connsiteX2" fmla="*/ 10702406 w 12191999"/>
              <a:gd name="connsiteY2" fmla="*/ 6099903 h 6858000"/>
              <a:gd name="connsiteX3" fmla="*/ 9177921 w 12191999"/>
              <a:gd name="connsiteY3" fmla="*/ 6098901 h 6858000"/>
              <a:gd name="connsiteX4" fmla="*/ 9178505 w 12191999"/>
              <a:gd name="connsiteY4" fmla="*/ 6100344 h 6858000"/>
              <a:gd name="connsiteX5" fmla="*/ 9178605 w 12191999"/>
              <a:gd name="connsiteY5" fmla="*/ 6102927 h 6858000"/>
              <a:gd name="connsiteX6" fmla="*/ 9183635 w 12191999"/>
              <a:gd name="connsiteY6" fmla="*/ 6102927 h 6858000"/>
              <a:gd name="connsiteX7" fmla="*/ 9185303 w 12191999"/>
              <a:gd name="connsiteY7" fmla="*/ 6100308 h 6858000"/>
              <a:gd name="connsiteX8" fmla="*/ 5342410 w 12191999"/>
              <a:gd name="connsiteY8" fmla="*/ 5330181 h 6858000"/>
              <a:gd name="connsiteX9" fmla="*/ 5338269 w 12191999"/>
              <a:gd name="connsiteY9" fmla="*/ 5332661 h 6858000"/>
              <a:gd name="connsiteX10" fmla="*/ 5322064 w 12191999"/>
              <a:gd name="connsiteY10" fmla="*/ 5334006 h 6858000"/>
              <a:gd name="connsiteX11" fmla="*/ 5335111 w 12191999"/>
              <a:gd name="connsiteY11" fmla="*/ 5336578 h 6858000"/>
              <a:gd name="connsiteX12" fmla="*/ 5337848 w 12191999"/>
              <a:gd name="connsiteY12" fmla="*/ 5340523 h 6858000"/>
              <a:gd name="connsiteX13" fmla="*/ 5338130 w 12191999"/>
              <a:gd name="connsiteY13" fmla="*/ 5335883 h 6858000"/>
              <a:gd name="connsiteX14" fmla="*/ 11820900 w 12191999"/>
              <a:gd name="connsiteY14" fmla="*/ 4311166 h 6858000"/>
              <a:gd name="connsiteX15" fmla="*/ 11955244 w 12191999"/>
              <a:gd name="connsiteY15" fmla="*/ 4373182 h 6858000"/>
              <a:gd name="connsiteX16" fmla="*/ 11941805 w 12191999"/>
              <a:gd name="connsiteY16" fmla="*/ 4490463 h 6858000"/>
              <a:gd name="connsiteX17" fmla="*/ 11911265 w 12191999"/>
              <a:gd name="connsiteY17" fmla="*/ 4531997 h 6858000"/>
              <a:gd name="connsiteX18" fmla="*/ 11974790 w 12191999"/>
              <a:gd name="connsiteY18" fmla="*/ 4572310 h 6858000"/>
              <a:gd name="connsiteX19" fmla="*/ 12175141 w 12191999"/>
              <a:gd name="connsiteY19" fmla="*/ 4571090 h 6858000"/>
              <a:gd name="connsiteX20" fmla="*/ 12191999 w 12191999"/>
              <a:gd name="connsiteY20" fmla="*/ 4574294 h 6858000"/>
              <a:gd name="connsiteX21" fmla="*/ 12191999 w 12191999"/>
              <a:gd name="connsiteY21" fmla="*/ 5337457 h 6858000"/>
              <a:gd name="connsiteX22" fmla="*/ 12177584 w 12191999"/>
              <a:gd name="connsiteY22" fmla="*/ 5340730 h 6858000"/>
              <a:gd name="connsiteX23" fmla="*/ 11982120 w 12191999"/>
              <a:gd name="connsiteY23" fmla="*/ 5339507 h 6858000"/>
              <a:gd name="connsiteX24" fmla="*/ 11928367 w 12191999"/>
              <a:gd name="connsiteY24" fmla="*/ 5354166 h 6858000"/>
              <a:gd name="connsiteX25" fmla="*/ 11927145 w 12191999"/>
              <a:gd name="connsiteY25" fmla="*/ 5409142 h 6858000"/>
              <a:gd name="connsiteX26" fmla="*/ 11971125 w 12191999"/>
              <a:gd name="connsiteY26" fmla="*/ 5504430 h 6858000"/>
              <a:gd name="connsiteX27" fmla="*/ 11873393 w 12191999"/>
              <a:gd name="connsiteY27" fmla="*/ 5592389 h 6858000"/>
              <a:gd name="connsiteX28" fmla="*/ 11703584 w 12191999"/>
              <a:gd name="connsiteY28" fmla="*/ 5530084 h 6858000"/>
              <a:gd name="connsiteX29" fmla="*/ 11723129 w 12191999"/>
              <a:gd name="connsiteY29" fmla="*/ 5417694 h 6858000"/>
              <a:gd name="connsiteX30" fmla="*/ 11751228 w 12191999"/>
              <a:gd name="connsiteY30" fmla="*/ 5374936 h 6858000"/>
              <a:gd name="connsiteX31" fmla="*/ 11690146 w 12191999"/>
              <a:gd name="connsiteY31" fmla="*/ 5338287 h 6858000"/>
              <a:gd name="connsiteX32" fmla="*/ 11489795 w 12191999"/>
              <a:gd name="connsiteY32" fmla="*/ 5339507 h 6858000"/>
              <a:gd name="connsiteX33" fmla="*/ 11447036 w 12191999"/>
              <a:gd name="connsiteY33" fmla="*/ 5295528 h 6858000"/>
              <a:gd name="connsiteX34" fmla="*/ 11449481 w 12191999"/>
              <a:gd name="connsiteY34" fmla="*/ 5202683 h 6858000"/>
              <a:gd name="connsiteX35" fmla="*/ 11449481 w 12191999"/>
              <a:gd name="connsiteY35" fmla="*/ 5092735 h 6858000"/>
              <a:gd name="connsiteX36" fmla="*/ 11492238 w 12191999"/>
              <a:gd name="connsiteY36" fmla="*/ 5018215 h 6858000"/>
              <a:gd name="connsiteX37" fmla="*/ 11545990 w 12191999"/>
              <a:gd name="connsiteY37" fmla="*/ 5025544 h 6858000"/>
              <a:gd name="connsiteX38" fmla="*/ 11668156 w 12191999"/>
              <a:gd name="connsiteY38" fmla="*/ 5051198 h 6858000"/>
              <a:gd name="connsiteX39" fmla="*/ 11682816 w 12191999"/>
              <a:gd name="connsiteY39" fmla="*/ 4877723 h 6858000"/>
              <a:gd name="connsiteX40" fmla="*/ 11555765 w 12191999"/>
              <a:gd name="connsiteY40" fmla="*/ 4874058 h 6858000"/>
              <a:gd name="connsiteX41" fmla="*/ 11508120 w 12191999"/>
              <a:gd name="connsiteY41" fmla="*/ 4902158 h 6858000"/>
              <a:gd name="connsiteX42" fmla="*/ 11450701 w 12191999"/>
              <a:gd name="connsiteY42" fmla="*/ 4839852 h 6858000"/>
              <a:gd name="connsiteX43" fmla="*/ 11448258 w 12191999"/>
              <a:gd name="connsiteY43" fmla="*/ 4591857 h 6858000"/>
              <a:gd name="connsiteX44" fmla="*/ 11477578 w 12191999"/>
              <a:gd name="connsiteY44" fmla="*/ 4573534 h 6858000"/>
              <a:gd name="connsiteX45" fmla="*/ 11677929 w 12191999"/>
              <a:gd name="connsiteY45" fmla="*/ 4573534 h 6858000"/>
              <a:gd name="connsiteX46" fmla="*/ 11728016 w 12191999"/>
              <a:gd name="connsiteY46" fmla="*/ 4562539 h 6858000"/>
              <a:gd name="connsiteX47" fmla="*/ 11735346 w 12191999"/>
              <a:gd name="connsiteY47" fmla="*/ 4500233 h 6858000"/>
              <a:gd name="connsiteX48" fmla="*/ 11768331 w 12191999"/>
              <a:gd name="connsiteY48" fmla="*/ 4323095 h 6858000"/>
              <a:gd name="connsiteX49" fmla="*/ 11820900 w 12191999"/>
              <a:gd name="connsiteY49" fmla="*/ 4311166 h 6858000"/>
              <a:gd name="connsiteX50" fmla="*/ 5742911 w 12191999"/>
              <a:gd name="connsiteY50" fmla="*/ 3557222 h 6858000"/>
              <a:gd name="connsiteX51" fmla="*/ 5851336 w 12191999"/>
              <a:gd name="connsiteY51" fmla="*/ 3613963 h 6858000"/>
              <a:gd name="connsiteX52" fmla="*/ 5840341 w 12191999"/>
              <a:gd name="connsiteY52" fmla="*/ 3736128 h 6858000"/>
              <a:gd name="connsiteX53" fmla="*/ 5811021 w 12191999"/>
              <a:gd name="connsiteY53" fmla="*/ 3780107 h 6858000"/>
              <a:gd name="connsiteX54" fmla="*/ 5873327 w 12191999"/>
              <a:gd name="connsiteY54" fmla="*/ 3815534 h 6858000"/>
              <a:gd name="connsiteX55" fmla="*/ 6082230 w 12191999"/>
              <a:gd name="connsiteY55" fmla="*/ 3814314 h 6858000"/>
              <a:gd name="connsiteX56" fmla="*/ 6115900 w 12191999"/>
              <a:gd name="connsiteY56" fmla="*/ 3831149 h 6858000"/>
              <a:gd name="connsiteX57" fmla="*/ 6116334 w 12191999"/>
              <a:gd name="connsiteY57" fmla="*/ 3835442 h 6858000"/>
              <a:gd name="connsiteX58" fmla="*/ 6135367 w 12191999"/>
              <a:gd name="connsiteY58" fmla="*/ 3820781 h 6858000"/>
              <a:gd name="connsiteX59" fmla="*/ 6165468 w 12191999"/>
              <a:gd name="connsiteY59" fmla="*/ 3821240 h 6858000"/>
              <a:gd name="connsiteX60" fmla="*/ 6250984 w 12191999"/>
              <a:gd name="connsiteY60" fmla="*/ 3822462 h 6858000"/>
              <a:gd name="connsiteX61" fmla="*/ 6356045 w 12191999"/>
              <a:gd name="connsiteY61" fmla="*/ 3822462 h 6858000"/>
              <a:gd name="connsiteX62" fmla="*/ 6434230 w 12191999"/>
              <a:gd name="connsiteY62" fmla="*/ 3873772 h 6858000"/>
              <a:gd name="connsiteX63" fmla="*/ 6401245 w 12191999"/>
              <a:gd name="connsiteY63" fmla="*/ 3938519 h 6858000"/>
              <a:gd name="connsiteX64" fmla="*/ 6395138 w 12191999"/>
              <a:gd name="connsiteY64" fmla="*/ 4039916 h 6858000"/>
              <a:gd name="connsiteX65" fmla="*/ 6574721 w 12191999"/>
              <a:gd name="connsiteY65" fmla="*/ 4054576 h 6858000"/>
              <a:gd name="connsiteX66" fmla="*/ 6575941 w 12191999"/>
              <a:gd name="connsiteY66" fmla="*/ 3931189 h 6858000"/>
              <a:gd name="connsiteX67" fmla="*/ 6547844 w 12191999"/>
              <a:gd name="connsiteY67" fmla="*/ 3883545 h 6858000"/>
              <a:gd name="connsiteX68" fmla="*/ 6610148 w 12191999"/>
              <a:gd name="connsiteY68" fmla="*/ 3826127 h 6858000"/>
              <a:gd name="connsiteX69" fmla="*/ 6856921 w 12191999"/>
              <a:gd name="connsiteY69" fmla="*/ 3823685 h 6858000"/>
              <a:gd name="connsiteX70" fmla="*/ 6875246 w 12191999"/>
              <a:gd name="connsiteY70" fmla="*/ 3853004 h 6858000"/>
              <a:gd name="connsiteX71" fmla="*/ 6875246 w 12191999"/>
              <a:gd name="connsiteY71" fmla="*/ 4053355 h 6858000"/>
              <a:gd name="connsiteX72" fmla="*/ 6892348 w 12191999"/>
              <a:gd name="connsiteY72" fmla="*/ 4110773 h 6858000"/>
              <a:gd name="connsiteX73" fmla="*/ 6948545 w 12191999"/>
              <a:gd name="connsiteY73" fmla="*/ 4110773 h 6858000"/>
              <a:gd name="connsiteX74" fmla="*/ 7117131 w 12191999"/>
              <a:gd name="connsiteY74" fmla="*/ 4126653 h 6858000"/>
              <a:gd name="connsiteX75" fmla="*/ 7080482 w 12191999"/>
              <a:gd name="connsiteY75" fmla="*/ 4328224 h 6858000"/>
              <a:gd name="connsiteX76" fmla="*/ 6959540 w 12191999"/>
              <a:gd name="connsiteY76" fmla="*/ 4317229 h 6858000"/>
              <a:gd name="connsiteX77" fmla="*/ 6914338 w 12191999"/>
              <a:gd name="connsiteY77" fmla="*/ 4287910 h 6858000"/>
              <a:gd name="connsiteX78" fmla="*/ 6877689 w 12191999"/>
              <a:gd name="connsiteY78" fmla="*/ 4350213 h 6858000"/>
              <a:gd name="connsiteX79" fmla="*/ 6878911 w 12191999"/>
              <a:gd name="connsiteY79" fmla="*/ 4550565 h 6858000"/>
              <a:gd name="connsiteX80" fmla="*/ 6838596 w 12191999"/>
              <a:gd name="connsiteY80" fmla="*/ 4592100 h 6858000"/>
              <a:gd name="connsiteX81" fmla="*/ 6648020 w 12191999"/>
              <a:gd name="connsiteY81" fmla="*/ 4590880 h 6858000"/>
              <a:gd name="connsiteX82" fmla="*/ 6594266 w 12191999"/>
              <a:gd name="connsiteY82" fmla="*/ 4604318 h 6858000"/>
              <a:gd name="connsiteX83" fmla="*/ 6591823 w 12191999"/>
              <a:gd name="connsiteY83" fmla="*/ 4662956 h 6858000"/>
              <a:gd name="connsiteX84" fmla="*/ 6589381 w 12191999"/>
              <a:gd name="connsiteY84" fmla="*/ 4819328 h 6858000"/>
              <a:gd name="connsiteX85" fmla="*/ 6375592 w 12191999"/>
              <a:gd name="connsiteY85" fmla="*/ 4796116 h 6858000"/>
              <a:gd name="connsiteX86" fmla="*/ 6385365 w 12191999"/>
              <a:gd name="connsiteY86" fmla="*/ 4670287 h 6858000"/>
              <a:gd name="connsiteX87" fmla="*/ 6415905 w 12191999"/>
              <a:gd name="connsiteY87" fmla="*/ 4628749 h 6858000"/>
              <a:gd name="connsiteX88" fmla="*/ 6351158 w 12191999"/>
              <a:gd name="connsiteY88" fmla="*/ 4589658 h 6858000"/>
              <a:gd name="connsiteX89" fmla="*/ 6150809 w 12191999"/>
              <a:gd name="connsiteY89" fmla="*/ 4590880 h 6858000"/>
              <a:gd name="connsiteX90" fmla="*/ 6117367 w 12191999"/>
              <a:gd name="connsiteY90" fmla="*/ 4582327 h 6858000"/>
              <a:gd name="connsiteX91" fmla="*/ 6114197 w 12191999"/>
              <a:gd name="connsiteY91" fmla="*/ 4575109 h 6858000"/>
              <a:gd name="connsiteX92" fmla="*/ 6109104 w 12191999"/>
              <a:gd name="connsiteY92" fmla="*/ 4582272 h 6858000"/>
              <a:gd name="connsiteX93" fmla="*/ 6087114 w 12191999"/>
              <a:gd name="connsiteY93" fmla="*/ 4586396 h 6858000"/>
              <a:gd name="connsiteX94" fmla="*/ 5863552 w 12191999"/>
              <a:gd name="connsiteY94" fmla="*/ 4586396 h 6858000"/>
              <a:gd name="connsiteX95" fmla="*/ 5802472 w 12191999"/>
              <a:gd name="connsiteY95" fmla="*/ 4555854 h 6858000"/>
              <a:gd name="connsiteX96" fmla="*/ 5807356 w 12191999"/>
              <a:gd name="connsiteY96" fmla="*/ 4480114 h 6858000"/>
              <a:gd name="connsiteX97" fmla="*/ 5847670 w 12191999"/>
              <a:gd name="connsiteY97" fmla="*/ 4403148 h 6858000"/>
              <a:gd name="connsiteX98" fmla="*/ 5752384 w 12191999"/>
              <a:gd name="connsiteY98" fmla="*/ 4329849 h 6858000"/>
              <a:gd name="connsiteX99" fmla="*/ 5628995 w 12191999"/>
              <a:gd name="connsiteY99" fmla="*/ 4372606 h 6858000"/>
              <a:gd name="connsiteX100" fmla="*/ 5638769 w 12191999"/>
              <a:gd name="connsiteY100" fmla="*/ 4470339 h 6858000"/>
              <a:gd name="connsiteX101" fmla="*/ 5674197 w 12191999"/>
              <a:gd name="connsiteY101" fmla="*/ 4527758 h 6858000"/>
              <a:gd name="connsiteX102" fmla="*/ 5591125 w 12191999"/>
              <a:gd name="connsiteY102" fmla="*/ 4586396 h 6858000"/>
              <a:gd name="connsiteX103" fmla="*/ 5377337 w 12191999"/>
              <a:gd name="connsiteY103" fmla="*/ 4586396 h 6858000"/>
              <a:gd name="connsiteX104" fmla="*/ 5346796 w 12191999"/>
              <a:gd name="connsiteY104" fmla="*/ 4553411 h 6858000"/>
              <a:gd name="connsiteX105" fmla="*/ 5348016 w 12191999"/>
              <a:gd name="connsiteY105" fmla="*/ 4353059 h 6858000"/>
              <a:gd name="connsiteX106" fmla="*/ 5327249 w 12191999"/>
              <a:gd name="connsiteY106" fmla="*/ 4291978 h 6858000"/>
              <a:gd name="connsiteX107" fmla="*/ 5278383 w 12191999"/>
              <a:gd name="connsiteY107" fmla="*/ 4293199 h 6858000"/>
              <a:gd name="connsiteX108" fmla="*/ 5174543 w 12191999"/>
              <a:gd name="connsiteY108" fmla="*/ 4337181 h 6858000"/>
              <a:gd name="connsiteX109" fmla="*/ 5089026 w 12191999"/>
              <a:gd name="connsiteY109" fmla="*/ 4221122 h 6858000"/>
              <a:gd name="connsiteX110" fmla="*/ 5144002 w 12191999"/>
              <a:gd name="connsiteY110" fmla="*/ 4078190 h 6858000"/>
              <a:gd name="connsiteX111" fmla="*/ 5264946 w 12191999"/>
              <a:gd name="connsiteY111" fmla="*/ 4087965 h 6858000"/>
              <a:gd name="connsiteX112" fmla="*/ 5311367 w 12191999"/>
              <a:gd name="connsiteY112" fmla="*/ 4117283 h 6858000"/>
              <a:gd name="connsiteX113" fmla="*/ 5346796 w 12191999"/>
              <a:gd name="connsiteY113" fmla="*/ 4054980 h 6858000"/>
              <a:gd name="connsiteX114" fmla="*/ 5345574 w 12191999"/>
              <a:gd name="connsiteY114" fmla="*/ 3849742 h 6858000"/>
              <a:gd name="connsiteX115" fmla="*/ 5381003 w 12191999"/>
              <a:gd name="connsiteY115" fmla="*/ 3811870 h 6858000"/>
              <a:gd name="connsiteX116" fmla="*/ 5486063 w 12191999"/>
              <a:gd name="connsiteY116" fmla="*/ 3815534 h 6858000"/>
              <a:gd name="connsiteX117" fmla="*/ 5596012 w 12191999"/>
              <a:gd name="connsiteY117" fmla="*/ 3815534 h 6858000"/>
              <a:gd name="connsiteX118" fmla="*/ 5650984 w 12191999"/>
              <a:gd name="connsiteY118" fmla="*/ 3777664 h 6858000"/>
              <a:gd name="connsiteX119" fmla="*/ 5625329 w 12191999"/>
              <a:gd name="connsiteY119" fmla="*/ 3738570 h 6858000"/>
              <a:gd name="connsiteX120" fmla="*/ 5649765 w 12191999"/>
              <a:gd name="connsiteY120" fmla="*/ 3576091 h 6858000"/>
              <a:gd name="connsiteX121" fmla="*/ 5700845 w 12191999"/>
              <a:gd name="connsiteY121" fmla="*/ 3557958 h 6858000"/>
              <a:gd name="connsiteX122" fmla="*/ 5742911 w 12191999"/>
              <a:gd name="connsiteY122" fmla="*/ 3557222 h 6858000"/>
              <a:gd name="connsiteX123" fmla="*/ 5726517 w 12191999"/>
              <a:gd name="connsiteY123" fmla="*/ 2017504 h 6858000"/>
              <a:gd name="connsiteX124" fmla="*/ 5834786 w 12191999"/>
              <a:gd name="connsiteY124" fmla="*/ 2083015 h 6858000"/>
              <a:gd name="connsiteX125" fmla="*/ 5820126 w 12191999"/>
              <a:gd name="connsiteY125" fmla="*/ 2192965 h 6858000"/>
              <a:gd name="connsiteX126" fmla="*/ 5787140 w 12191999"/>
              <a:gd name="connsiteY126" fmla="*/ 2236943 h 6858000"/>
              <a:gd name="connsiteX127" fmla="*/ 5855555 w 12191999"/>
              <a:gd name="connsiteY127" fmla="*/ 2277258 h 6858000"/>
              <a:gd name="connsiteX128" fmla="*/ 6041243 w 12191999"/>
              <a:gd name="connsiteY128" fmla="*/ 2276037 h 6858000"/>
              <a:gd name="connsiteX129" fmla="*/ 6093775 w 12191999"/>
              <a:gd name="connsiteY129" fmla="*/ 2326124 h 6858000"/>
              <a:gd name="connsiteX130" fmla="*/ 6092553 w 12191999"/>
              <a:gd name="connsiteY130" fmla="*/ 2516703 h 6858000"/>
              <a:gd name="connsiteX131" fmla="*/ 6121873 w 12191999"/>
              <a:gd name="connsiteY131" fmla="*/ 2577785 h 6858000"/>
              <a:gd name="connsiteX132" fmla="*/ 6154856 w 12191999"/>
              <a:gd name="connsiteY132" fmla="*/ 2574120 h 6858000"/>
              <a:gd name="connsiteX133" fmla="*/ 6351542 w 12191999"/>
              <a:gd name="connsiteY133" fmla="*/ 2611990 h 6858000"/>
              <a:gd name="connsiteX134" fmla="*/ 6352764 w 12191999"/>
              <a:gd name="connsiteY134" fmla="*/ 2708501 h 6858000"/>
              <a:gd name="connsiteX135" fmla="*/ 6300232 w 12191999"/>
              <a:gd name="connsiteY135" fmla="*/ 2779356 h 6858000"/>
              <a:gd name="connsiteX136" fmla="*/ 6170739 w 12191999"/>
              <a:gd name="connsiteY136" fmla="*/ 2769584 h 6858000"/>
              <a:gd name="connsiteX137" fmla="*/ 6129202 w 12191999"/>
              <a:gd name="connsiteY137" fmla="*/ 2742708 h 6858000"/>
              <a:gd name="connsiteX138" fmla="*/ 6093775 w 12191999"/>
              <a:gd name="connsiteY138" fmla="*/ 2800124 h 6858000"/>
              <a:gd name="connsiteX139" fmla="*/ 6094997 w 12191999"/>
              <a:gd name="connsiteY139" fmla="*/ 3009027 h 6858000"/>
              <a:gd name="connsiteX140" fmla="*/ 6054683 w 12191999"/>
              <a:gd name="connsiteY140" fmla="*/ 3046899 h 6858000"/>
              <a:gd name="connsiteX141" fmla="*/ 5859220 w 12191999"/>
              <a:gd name="connsiteY141" fmla="*/ 3045676 h 6858000"/>
              <a:gd name="connsiteX142" fmla="*/ 5805467 w 12191999"/>
              <a:gd name="connsiteY142" fmla="*/ 3060336 h 6858000"/>
              <a:gd name="connsiteX143" fmla="*/ 5804246 w 12191999"/>
              <a:gd name="connsiteY143" fmla="*/ 3116533 h 6858000"/>
              <a:gd name="connsiteX144" fmla="*/ 5849445 w 12191999"/>
              <a:gd name="connsiteY144" fmla="*/ 3206935 h 6858000"/>
              <a:gd name="connsiteX145" fmla="*/ 5751713 w 12191999"/>
              <a:gd name="connsiteY145" fmla="*/ 3299780 h 6858000"/>
              <a:gd name="connsiteX146" fmla="*/ 5581905 w 12191999"/>
              <a:gd name="connsiteY146" fmla="*/ 3237475 h 6858000"/>
              <a:gd name="connsiteX147" fmla="*/ 5601451 w 12191999"/>
              <a:gd name="connsiteY147" fmla="*/ 3125084 h 6858000"/>
              <a:gd name="connsiteX148" fmla="*/ 5629551 w 12191999"/>
              <a:gd name="connsiteY148" fmla="*/ 3083549 h 6858000"/>
              <a:gd name="connsiteX149" fmla="*/ 5573353 w 12191999"/>
              <a:gd name="connsiteY149" fmla="*/ 3045676 h 6858000"/>
              <a:gd name="connsiteX150" fmla="*/ 5430421 w 12191999"/>
              <a:gd name="connsiteY150" fmla="*/ 3045676 h 6858000"/>
              <a:gd name="connsiteX151" fmla="*/ 5324139 w 12191999"/>
              <a:gd name="connsiteY151" fmla="*/ 2938172 h 6858000"/>
              <a:gd name="connsiteX152" fmla="*/ 5324139 w 12191999"/>
              <a:gd name="connsiteY152" fmla="*/ 2805010 h 6858000"/>
              <a:gd name="connsiteX153" fmla="*/ 5355900 w 12191999"/>
              <a:gd name="connsiteY153" fmla="*/ 2734156 h 6858000"/>
              <a:gd name="connsiteX154" fmla="*/ 5427977 w 12191999"/>
              <a:gd name="connsiteY154" fmla="*/ 2737821 h 6858000"/>
              <a:gd name="connsiteX155" fmla="*/ 5508607 w 12191999"/>
              <a:gd name="connsiteY155" fmla="*/ 2780578 h 6858000"/>
              <a:gd name="connsiteX156" fmla="*/ 5581905 w 12191999"/>
              <a:gd name="connsiteY156" fmla="*/ 2674294 h 6858000"/>
              <a:gd name="connsiteX157" fmla="*/ 5537926 w 12191999"/>
              <a:gd name="connsiteY157" fmla="*/ 2560681 h 6858000"/>
              <a:gd name="connsiteX158" fmla="*/ 5440195 w 12191999"/>
              <a:gd name="connsiteY158" fmla="*/ 2570454 h 6858000"/>
              <a:gd name="connsiteX159" fmla="*/ 5382779 w 12191999"/>
              <a:gd name="connsiteY159" fmla="*/ 2605882 h 6858000"/>
              <a:gd name="connsiteX160" fmla="*/ 5324139 w 12191999"/>
              <a:gd name="connsiteY160" fmla="*/ 2527695 h 6858000"/>
              <a:gd name="connsiteX161" fmla="*/ 5322917 w 12191999"/>
              <a:gd name="connsiteY161" fmla="*/ 2304134 h 6858000"/>
              <a:gd name="connsiteX162" fmla="*/ 5351016 w 12191999"/>
              <a:gd name="connsiteY162" fmla="*/ 2278479 h 6858000"/>
              <a:gd name="connsiteX163" fmla="*/ 5556254 w 12191999"/>
              <a:gd name="connsiteY163" fmla="*/ 2278479 h 6858000"/>
              <a:gd name="connsiteX164" fmla="*/ 5610003 w 12191999"/>
              <a:gd name="connsiteY164" fmla="*/ 2263820 h 6858000"/>
              <a:gd name="connsiteX165" fmla="*/ 5611225 w 12191999"/>
              <a:gd name="connsiteY165" fmla="*/ 2203958 h 6858000"/>
              <a:gd name="connsiteX166" fmla="*/ 5606337 w 12191999"/>
              <a:gd name="connsiteY166" fmla="*/ 2053696 h 6858000"/>
              <a:gd name="connsiteX167" fmla="*/ 5726517 w 12191999"/>
              <a:gd name="connsiteY167" fmla="*/ 2017504 h 6858000"/>
              <a:gd name="connsiteX168" fmla="*/ 0 w 12191999"/>
              <a:gd name="connsiteY168" fmla="*/ 0 h 6858000"/>
              <a:gd name="connsiteX169" fmla="*/ 5329115 w 12191999"/>
              <a:gd name="connsiteY169" fmla="*/ 0 h 6858000"/>
              <a:gd name="connsiteX170" fmla="*/ 5332434 w 12191999"/>
              <a:gd name="connsiteY170" fmla="*/ 5729 h 6858000"/>
              <a:gd name="connsiteX171" fmla="*/ 5334132 w 12191999"/>
              <a:gd name="connsiteY171" fmla="*/ 27166 h 6858000"/>
              <a:gd name="connsiteX172" fmla="*/ 5332910 w 12191999"/>
              <a:gd name="connsiteY172" fmla="*/ 227517 h 6858000"/>
              <a:gd name="connsiteX173" fmla="*/ 5346347 w 12191999"/>
              <a:gd name="connsiteY173" fmla="*/ 276382 h 6858000"/>
              <a:gd name="connsiteX174" fmla="*/ 5402544 w 12191999"/>
              <a:gd name="connsiteY174" fmla="*/ 277604 h 6858000"/>
              <a:gd name="connsiteX175" fmla="*/ 5582127 w 12191999"/>
              <a:gd name="connsiteY175" fmla="*/ 317919 h 6858000"/>
              <a:gd name="connsiteX176" fmla="*/ 5523486 w 12191999"/>
              <a:gd name="connsiteY176" fmla="*/ 501165 h 6858000"/>
              <a:gd name="connsiteX177" fmla="*/ 5411097 w 12191999"/>
              <a:gd name="connsiteY177" fmla="*/ 481620 h 6858000"/>
              <a:gd name="connsiteX178" fmla="*/ 5369558 w 12191999"/>
              <a:gd name="connsiteY178" fmla="*/ 453522 h 6858000"/>
              <a:gd name="connsiteX179" fmla="*/ 5332910 w 12191999"/>
              <a:gd name="connsiteY179" fmla="*/ 514605 h 6858000"/>
              <a:gd name="connsiteX180" fmla="*/ 5334132 w 12191999"/>
              <a:gd name="connsiteY180" fmla="*/ 719841 h 6858000"/>
              <a:gd name="connsiteX181" fmla="*/ 5295041 w 12191999"/>
              <a:gd name="connsiteY181" fmla="*/ 760156 h 6858000"/>
              <a:gd name="connsiteX182" fmla="*/ 5094692 w 12191999"/>
              <a:gd name="connsiteY182" fmla="*/ 758935 h 6858000"/>
              <a:gd name="connsiteX183" fmla="*/ 5045820 w 12191999"/>
              <a:gd name="connsiteY183" fmla="*/ 772373 h 6858000"/>
              <a:gd name="connsiteX184" fmla="*/ 5043379 w 12191999"/>
              <a:gd name="connsiteY184" fmla="*/ 831012 h 6858000"/>
              <a:gd name="connsiteX185" fmla="*/ 5031161 w 12191999"/>
              <a:gd name="connsiteY185" fmla="*/ 997156 h 6858000"/>
              <a:gd name="connsiteX186" fmla="*/ 4818594 w 12191999"/>
              <a:gd name="connsiteY186" fmla="*/ 949511 h 6858000"/>
              <a:gd name="connsiteX187" fmla="*/ 4840582 w 12191999"/>
              <a:gd name="connsiteY187" fmla="*/ 837120 h 6858000"/>
              <a:gd name="connsiteX188" fmla="*/ 4866234 w 12191999"/>
              <a:gd name="connsiteY188" fmla="*/ 793140 h 6858000"/>
              <a:gd name="connsiteX189" fmla="*/ 4808822 w 12191999"/>
              <a:gd name="connsiteY189" fmla="*/ 758935 h 6858000"/>
              <a:gd name="connsiteX190" fmla="*/ 4595032 w 12191999"/>
              <a:gd name="connsiteY190" fmla="*/ 760156 h 6858000"/>
              <a:gd name="connsiteX191" fmla="*/ 4573923 w 12191999"/>
              <a:gd name="connsiteY191" fmla="*/ 757192 h 6858000"/>
              <a:gd name="connsiteX192" fmla="*/ 4572290 w 12191999"/>
              <a:gd name="connsiteY192" fmla="*/ 755075 h 6858000"/>
              <a:gd name="connsiteX193" fmla="*/ 4542110 w 12191999"/>
              <a:gd name="connsiteY193" fmla="*/ 755075 h 6858000"/>
              <a:gd name="connsiteX194" fmla="*/ 4532620 w 12191999"/>
              <a:gd name="connsiteY194" fmla="*/ 757803 h 6858000"/>
              <a:gd name="connsiteX195" fmla="*/ 4318830 w 12191999"/>
              <a:gd name="connsiteY195" fmla="*/ 757803 h 6858000"/>
              <a:gd name="connsiteX196" fmla="*/ 4252861 w 12191999"/>
              <a:gd name="connsiteY196" fmla="*/ 727261 h 6858000"/>
              <a:gd name="connsiteX197" fmla="*/ 4257749 w 12191999"/>
              <a:gd name="connsiteY197" fmla="*/ 652741 h 6858000"/>
              <a:gd name="connsiteX198" fmla="*/ 4298063 w 12191999"/>
              <a:gd name="connsiteY198" fmla="*/ 570889 h 6858000"/>
              <a:gd name="connsiteX199" fmla="*/ 4205214 w 12191999"/>
              <a:gd name="connsiteY199" fmla="*/ 501255 h 6858000"/>
              <a:gd name="connsiteX200" fmla="*/ 4087942 w 12191999"/>
              <a:gd name="connsiteY200" fmla="*/ 535462 h 6858000"/>
              <a:gd name="connsiteX201" fmla="*/ 4094050 w 12191999"/>
              <a:gd name="connsiteY201" fmla="*/ 644189 h 6858000"/>
              <a:gd name="connsiteX202" fmla="*/ 4127035 w 12191999"/>
              <a:gd name="connsiteY202" fmla="*/ 700384 h 6858000"/>
              <a:gd name="connsiteX203" fmla="*/ 4057400 w 12191999"/>
              <a:gd name="connsiteY203" fmla="*/ 757803 h 6858000"/>
              <a:gd name="connsiteX204" fmla="*/ 3819179 w 12191999"/>
              <a:gd name="connsiteY204" fmla="*/ 759023 h 6858000"/>
              <a:gd name="connsiteX205" fmla="*/ 3813849 w 12191999"/>
              <a:gd name="connsiteY205" fmla="*/ 756900 h 6858000"/>
              <a:gd name="connsiteX206" fmla="*/ 3810549 w 12191999"/>
              <a:gd name="connsiteY206" fmla="*/ 758781 h 6858000"/>
              <a:gd name="connsiteX207" fmla="*/ 3815750 w 12191999"/>
              <a:gd name="connsiteY207" fmla="*/ 768157 h 6858000"/>
              <a:gd name="connsiteX208" fmla="*/ 3817238 w 12191999"/>
              <a:gd name="connsiteY208" fmla="*/ 788353 h 6858000"/>
              <a:gd name="connsiteX209" fmla="*/ 3816018 w 12191999"/>
              <a:gd name="connsiteY209" fmla="*/ 983816 h 6858000"/>
              <a:gd name="connsiteX210" fmla="*/ 3789144 w 12191999"/>
              <a:gd name="connsiteY210" fmla="*/ 1057116 h 6858000"/>
              <a:gd name="connsiteX211" fmla="*/ 3708516 w 12191999"/>
              <a:gd name="connsiteY211" fmla="*/ 1053451 h 6858000"/>
              <a:gd name="connsiteX212" fmla="*/ 3635219 w 12191999"/>
              <a:gd name="connsiteY212" fmla="*/ 1014358 h 6858000"/>
              <a:gd name="connsiteX213" fmla="*/ 3560696 w 12191999"/>
              <a:gd name="connsiteY213" fmla="*/ 1098651 h 6858000"/>
              <a:gd name="connsiteX214" fmla="*/ 3603457 w 12191999"/>
              <a:gd name="connsiteY214" fmla="*/ 1235477 h 6858000"/>
              <a:gd name="connsiteX215" fmla="*/ 3697521 w 12191999"/>
              <a:gd name="connsiteY215" fmla="*/ 1226924 h 6858000"/>
              <a:gd name="connsiteX216" fmla="*/ 3759825 w 12191999"/>
              <a:gd name="connsiteY216" fmla="*/ 1190276 h 6858000"/>
              <a:gd name="connsiteX217" fmla="*/ 3816018 w 12191999"/>
              <a:gd name="connsiteY217" fmla="*/ 1270905 h 6858000"/>
              <a:gd name="connsiteX218" fmla="*/ 3817238 w 12191999"/>
              <a:gd name="connsiteY218" fmla="*/ 1489580 h 6858000"/>
              <a:gd name="connsiteX219" fmla="*/ 3811589 w 12191999"/>
              <a:gd name="connsiteY219" fmla="*/ 1511264 h 6858000"/>
              <a:gd name="connsiteX220" fmla="*/ 3801031 w 12191999"/>
              <a:gd name="connsiteY220" fmla="*/ 1513846 h 6858000"/>
              <a:gd name="connsiteX221" fmla="*/ 3806488 w 12191999"/>
              <a:gd name="connsiteY221" fmla="*/ 1516917 h 6858000"/>
              <a:gd name="connsiteX222" fmla="*/ 3807926 w 12191999"/>
              <a:gd name="connsiteY222" fmla="*/ 1520360 h 6858000"/>
              <a:gd name="connsiteX223" fmla="*/ 3814241 w 12191999"/>
              <a:gd name="connsiteY223" fmla="*/ 1520360 h 6858000"/>
              <a:gd name="connsiteX224" fmla="*/ 3829058 w 12191999"/>
              <a:gd name="connsiteY224" fmla="*/ 1502514 h 6858000"/>
              <a:gd name="connsiteX225" fmla="*/ 3863824 w 12191999"/>
              <a:gd name="connsiteY225" fmla="*/ 1499658 h 6858000"/>
              <a:gd name="connsiteX226" fmla="*/ 4049516 w 12191999"/>
              <a:gd name="connsiteY226" fmla="*/ 1500879 h 6858000"/>
              <a:gd name="connsiteX227" fmla="*/ 4117929 w 12191999"/>
              <a:gd name="connsiteY227" fmla="*/ 1460565 h 6858000"/>
              <a:gd name="connsiteX228" fmla="*/ 4084945 w 12191999"/>
              <a:gd name="connsiteY228" fmla="*/ 1416587 h 6858000"/>
              <a:gd name="connsiteX229" fmla="*/ 4070285 w 12191999"/>
              <a:gd name="connsiteY229" fmla="*/ 1306638 h 6858000"/>
              <a:gd name="connsiteX230" fmla="*/ 4178554 w 12191999"/>
              <a:gd name="connsiteY230" fmla="*/ 1241127 h 6858000"/>
              <a:gd name="connsiteX231" fmla="*/ 4298729 w 12191999"/>
              <a:gd name="connsiteY231" fmla="*/ 1277318 h 6858000"/>
              <a:gd name="connsiteX232" fmla="*/ 4293841 w 12191999"/>
              <a:gd name="connsiteY232" fmla="*/ 1427580 h 6858000"/>
              <a:gd name="connsiteX233" fmla="*/ 4295062 w 12191999"/>
              <a:gd name="connsiteY233" fmla="*/ 1487441 h 6858000"/>
              <a:gd name="connsiteX234" fmla="*/ 4348815 w 12191999"/>
              <a:gd name="connsiteY234" fmla="*/ 1502101 h 6858000"/>
              <a:gd name="connsiteX235" fmla="*/ 4554055 w 12191999"/>
              <a:gd name="connsiteY235" fmla="*/ 1502101 h 6858000"/>
              <a:gd name="connsiteX236" fmla="*/ 4580339 w 12191999"/>
              <a:gd name="connsiteY236" fmla="*/ 1513955 h 6858000"/>
              <a:gd name="connsiteX237" fmla="*/ 4580382 w 12191999"/>
              <a:gd name="connsiteY237" fmla="*/ 1514287 h 6858000"/>
              <a:gd name="connsiteX238" fmla="*/ 4581432 w 12191999"/>
              <a:gd name="connsiteY238" fmla="*/ 1513558 h 6858000"/>
              <a:gd name="connsiteX239" fmla="*/ 4598057 w 12191999"/>
              <a:gd name="connsiteY239" fmla="*/ 1511994 h 6858000"/>
              <a:gd name="connsiteX240" fmla="*/ 4811845 w 12191999"/>
              <a:gd name="connsiteY240" fmla="*/ 1513216 h 6858000"/>
              <a:gd name="connsiteX241" fmla="*/ 4894918 w 12191999"/>
              <a:gd name="connsiteY241" fmla="*/ 1571855 h 6858000"/>
              <a:gd name="connsiteX242" fmla="*/ 4859491 w 12191999"/>
              <a:gd name="connsiteY242" fmla="*/ 1630493 h 6858000"/>
              <a:gd name="connsiteX243" fmla="*/ 4853383 w 12191999"/>
              <a:gd name="connsiteY243" fmla="*/ 1731891 h 6858000"/>
              <a:gd name="connsiteX244" fmla="*/ 4969438 w 12191999"/>
              <a:gd name="connsiteY244" fmla="*/ 1770984 h 6858000"/>
              <a:gd name="connsiteX245" fmla="*/ 5069614 w 12191999"/>
              <a:gd name="connsiteY245" fmla="*/ 1696462 h 6858000"/>
              <a:gd name="connsiteX246" fmla="*/ 5025634 w 12191999"/>
              <a:gd name="connsiteY246" fmla="*/ 1617055 h 6858000"/>
              <a:gd name="connsiteX247" fmla="*/ 5020749 w 12191999"/>
              <a:gd name="connsiteY247" fmla="*/ 1548643 h 6858000"/>
              <a:gd name="connsiteX248" fmla="*/ 5094050 w 12191999"/>
              <a:gd name="connsiteY248" fmla="*/ 1513216 h 6858000"/>
              <a:gd name="connsiteX249" fmla="*/ 5302949 w 12191999"/>
              <a:gd name="connsiteY249" fmla="*/ 1513216 h 6858000"/>
              <a:gd name="connsiteX250" fmla="*/ 5335935 w 12191999"/>
              <a:gd name="connsiteY250" fmla="*/ 1548643 h 6858000"/>
              <a:gd name="connsiteX251" fmla="*/ 5335935 w 12191999"/>
              <a:gd name="connsiteY251" fmla="*/ 1648817 h 6858000"/>
              <a:gd name="connsiteX252" fmla="*/ 5335935 w 12191999"/>
              <a:gd name="connsiteY252" fmla="*/ 1706237 h 6858000"/>
              <a:gd name="connsiteX253" fmla="*/ 5335935 w 12191999"/>
              <a:gd name="connsiteY253" fmla="*/ 1768539 h 6858000"/>
              <a:gd name="connsiteX254" fmla="*/ 5279741 w 12191999"/>
              <a:gd name="connsiteY254" fmla="*/ 1844283 h 6858000"/>
              <a:gd name="connsiteX255" fmla="*/ 5219879 w 12191999"/>
              <a:gd name="connsiteY255" fmla="*/ 1808854 h 6858000"/>
              <a:gd name="connsiteX256" fmla="*/ 5122147 w 12191999"/>
              <a:gd name="connsiteY256" fmla="*/ 1799081 h 6858000"/>
              <a:gd name="connsiteX257" fmla="*/ 5080610 w 12191999"/>
              <a:gd name="connsiteY257" fmla="*/ 1935906 h 6858000"/>
              <a:gd name="connsiteX258" fmla="*/ 5156351 w 12191999"/>
              <a:gd name="connsiteY258" fmla="*/ 2018979 h 6858000"/>
              <a:gd name="connsiteX259" fmla="*/ 5229651 w 12191999"/>
              <a:gd name="connsiteY259" fmla="*/ 1978665 h 6858000"/>
              <a:gd name="connsiteX260" fmla="*/ 5311502 w 12191999"/>
              <a:gd name="connsiteY260" fmla="*/ 1977443 h 6858000"/>
              <a:gd name="connsiteX261" fmla="*/ 5335935 w 12191999"/>
              <a:gd name="connsiteY261" fmla="*/ 2047077 h 6858000"/>
              <a:gd name="connsiteX262" fmla="*/ 5335935 w 12191999"/>
              <a:gd name="connsiteY262" fmla="*/ 2247429 h 6858000"/>
              <a:gd name="connsiteX263" fmla="*/ 5300506 w 12191999"/>
              <a:gd name="connsiteY263" fmla="*/ 2284079 h 6858000"/>
              <a:gd name="connsiteX264" fmla="*/ 5091606 w 12191999"/>
              <a:gd name="connsiteY264" fmla="*/ 2282856 h 6858000"/>
              <a:gd name="connsiteX265" fmla="*/ 5030522 w 12191999"/>
              <a:gd name="connsiteY265" fmla="*/ 2320726 h 6858000"/>
              <a:gd name="connsiteX266" fmla="*/ 5058619 w 12191999"/>
              <a:gd name="connsiteY266" fmla="*/ 2362263 h 6858000"/>
              <a:gd name="connsiteX267" fmla="*/ 5070837 w 12191999"/>
              <a:gd name="connsiteY267" fmla="*/ 2486872 h 6858000"/>
              <a:gd name="connsiteX268" fmla="*/ 4926682 w 12191999"/>
              <a:gd name="connsiteY268" fmla="*/ 2539402 h 6858000"/>
              <a:gd name="connsiteX269" fmla="*/ 4813067 w 12191999"/>
              <a:gd name="connsiteY269" fmla="*/ 2452666 h 6858000"/>
              <a:gd name="connsiteX270" fmla="*/ 4855825 w 12191999"/>
              <a:gd name="connsiteY270" fmla="*/ 2352491 h 6858000"/>
              <a:gd name="connsiteX271" fmla="*/ 4853383 w 12191999"/>
              <a:gd name="connsiteY271" fmla="*/ 2296294 h 6858000"/>
              <a:gd name="connsiteX272" fmla="*/ 4799629 w 12191999"/>
              <a:gd name="connsiteY272" fmla="*/ 2281634 h 6858000"/>
              <a:gd name="connsiteX273" fmla="*/ 4633486 w 12191999"/>
              <a:gd name="connsiteY273" fmla="*/ 2281634 h 6858000"/>
              <a:gd name="connsiteX274" fmla="*/ 4568545 w 12191999"/>
              <a:gd name="connsiteY274" fmla="*/ 2254834 h 6858000"/>
              <a:gd name="connsiteX275" fmla="*/ 4568533 w 12191999"/>
              <a:gd name="connsiteY275" fmla="*/ 2254378 h 6858000"/>
              <a:gd name="connsiteX276" fmla="*/ 4567644 w 12191999"/>
              <a:gd name="connsiteY276" fmla="*/ 2255861 h 6858000"/>
              <a:gd name="connsiteX277" fmla="*/ 4544720 w 12191999"/>
              <a:gd name="connsiteY277" fmla="*/ 2264404 h 6858000"/>
              <a:gd name="connsiteX278" fmla="*/ 4554906 w 12191999"/>
              <a:gd name="connsiteY278" fmla="*/ 2264379 h 6858000"/>
              <a:gd name="connsiteX279" fmla="*/ 4573231 w 12191999"/>
              <a:gd name="connsiteY279" fmla="*/ 2293699 h 6858000"/>
              <a:gd name="connsiteX280" fmla="*/ 4573231 w 12191999"/>
              <a:gd name="connsiteY280" fmla="*/ 2494050 h 6858000"/>
              <a:gd name="connsiteX281" fmla="*/ 4590334 w 12191999"/>
              <a:gd name="connsiteY281" fmla="*/ 2551467 h 6858000"/>
              <a:gd name="connsiteX282" fmla="*/ 4646530 w 12191999"/>
              <a:gd name="connsiteY282" fmla="*/ 2551467 h 6858000"/>
              <a:gd name="connsiteX283" fmla="*/ 4815115 w 12191999"/>
              <a:gd name="connsiteY283" fmla="*/ 2567347 h 6858000"/>
              <a:gd name="connsiteX284" fmla="*/ 4778466 w 12191999"/>
              <a:gd name="connsiteY284" fmla="*/ 2768920 h 6858000"/>
              <a:gd name="connsiteX285" fmla="*/ 4657524 w 12191999"/>
              <a:gd name="connsiteY285" fmla="*/ 2757926 h 6858000"/>
              <a:gd name="connsiteX286" fmla="*/ 4612323 w 12191999"/>
              <a:gd name="connsiteY286" fmla="*/ 2728606 h 6858000"/>
              <a:gd name="connsiteX287" fmla="*/ 4575675 w 12191999"/>
              <a:gd name="connsiteY287" fmla="*/ 2790910 h 6858000"/>
              <a:gd name="connsiteX288" fmla="*/ 4576894 w 12191999"/>
              <a:gd name="connsiteY288" fmla="*/ 2991261 h 6858000"/>
              <a:gd name="connsiteX289" fmla="*/ 4570481 w 12191999"/>
              <a:gd name="connsiteY289" fmla="*/ 3024856 h 6858000"/>
              <a:gd name="connsiteX290" fmla="*/ 4561944 w 12191999"/>
              <a:gd name="connsiteY290" fmla="*/ 3029609 h 6858000"/>
              <a:gd name="connsiteX291" fmla="*/ 4568608 w 12191999"/>
              <a:gd name="connsiteY291" fmla="*/ 3030206 h 6858000"/>
              <a:gd name="connsiteX292" fmla="*/ 4578857 w 12191999"/>
              <a:gd name="connsiteY292" fmla="*/ 3036715 h 6858000"/>
              <a:gd name="connsiteX293" fmla="*/ 4581540 w 12191999"/>
              <a:gd name="connsiteY293" fmla="*/ 3051267 h 6858000"/>
              <a:gd name="connsiteX294" fmla="*/ 4595169 w 12191999"/>
              <a:gd name="connsiteY294" fmla="*/ 3045892 h 6858000"/>
              <a:gd name="connsiteX295" fmla="*/ 4620385 w 12191999"/>
              <a:gd name="connsiteY295" fmla="*/ 3045454 h 6858000"/>
              <a:gd name="connsiteX296" fmla="*/ 4806076 w 12191999"/>
              <a:gd name="connsiteY296" fmla="*/ 3046674 h 6858000"/>
              <a:gd name="connsiteX297" fmla="*/ 4874487 w 12191999"/>
              <a:gd name="connsiteY297" fmla="*/ 3006359 h 6858000"/>
              <a:gd name="connsiteX298" fmla="*/ 4841504 w 12191999"/>
              <a:gd name="connsiteY298" fmla="*/ 2962382 h 6858000"/>
              <a:gd name="connsiteX299" fmla="*/ 4826843 w 12191999"/>
              <a:gd name="connsiteY299" fmla="*/ 2852433 h 6858000"/>
              <a:gd name="connsiteX300" fmla="*/ 5055294 w 12191999"/>
              <a:gd name="connsiteY300" fmla="*/ 2823113 h 6858000"/>
              <a:gd name="connsiteX301" fmla="*/ 5050406 w 12191999"/>
              <a:gd name="connsiteY301" fmla="*/ 2973375 h 6858000"/>
              <a:gd name="connsiteX302" fmla="*/ 5051628 w 12191999"/>
              <a:gd name="connsiteY302" fmla="*/ 3033236 h 6858000"/>
              <a:gd name="connsiteX303" fmla="*/ 5105382 w 12191999"/>
              <a:gd name="connsiteY303" fmla="*/ 3047896 h 6858000"/>
              <a:gd name="connsiteX304" fmla="*/ 5310620 w 12191999"/>
              <a:gd name="connsiteY304" fmla="*/ 3047896 h 6858000"/>
              <a:gd name="connsiteX305" fmla="*/ 5338715 w 12191999"/>
              <a:gd name="connsiteY305" fmla="*/ 3073551 h 6858000"/>
              <a:gd name="connsiteX306" fmla="*/ 5337493 w 12191999"/>
              <a:gd name="connsiteY306" fmla="*/ 3297112 h 6858000"/>
              <a:gd name="connsiteX307" fmla="*/ 5278853 w 12191999"/>
              <a:gd name="connsiteY307" fmla="*/ 3375299 h 6858000"/>
              <a:gd name="connsiteX308" fmla="*/ 5221435 w 12191999"/>
              <a:gd name="connsiteY308" fmla="*/ 3339871 h 6858000"/>
              <a:gd name="connsiteX309" fmla="*/ 5123706 w 12191999"/>
              <a:gd name="connsiteY309" fmla="*/ 3330097 h 6858000"/>
              <a:gd name="connsiteX310" fmla="*/ 5079725 w 12191999"/>
              <a:gd name="connsiteY310" fmla="*/ 3443711 h 6858000"/>
              <a:gd name="connsiteX311" fmla="*/ 5153026 w 12191999"/>
              <a:gd name="connsiteY311" fmla="*/ 3549995 h 6858000"/>
              <a:gd name="connsiteX312" fmla="*/ 5233655 w 12191999"/>
              <a:gd name="connsiteY312" fmla="*/ 3507238 h 6858000"/>
              <a:gd name="connsiteX313" fmla="*/ 5305732 w 12191999"/>
              <a:gd name="connsiteY313" fmla="*/ 3503573 h 6858000"/>
              <a:gd name="connsiteX314" fmla="*/ 5337493 w 12191999"/>
              <a:gd name="connsiteY314" fmla="*/ 3574428 h 6858000"/>
              <a:gd name="connsiteX315" fmla="*/ 5337493 w 12191999"/>
              <a:gd name="connsiteY315" fmla="*/ 3707588 h 6858000"/>
              <a:gd name="connsiteX316" fmla="*/ 5231209 w 12191999"/>
              <a:gd name="connsiteY316" fmla="*/ 3815093 h 6858000"/>
              <a:gd name="connsiteX317" fmla="*/ 5088277 w 12191999"/>
              <a:gd name="connsiteY317" fmla="*/ 3815093 h 6858000"/>
              <a:gd name="connsiteX318" fmla="*/ 5032081 w 12191999"/>
              <a:gd name="connsiteY318" fmla="*/ 3852965 h 6858000"/>
              <a:gd name="connsiteX319" fmla="*/ 5060180 w 12191999"/>
              <a:gd name="connsiteY319" fmla="*/ 3894500 h 6858000"/>
              <a:gd name="connsiteX320" fmla="*/ 5079725 w 12191999"/>
              <a:gd name="connsiteY320" fmla="*/ 4006891 h 6858000"/>
              <a:gd name="connsiteX321" fmla="*/ 4909915 w 12191999"/>
              <a:gd name="connsiteY321" fmla="*/ 4069196 h 6858000"/>
              <a:gd name="connsiteX322" fmla="*/ 4812184 w 12191999"/>
              <a:gd name="connsiteY322" fmla="*/ 3976351 h 6858000"/>
              <a:gd name="connsiteX323" fmla="*/ 4857383 w 12191999"/>
              <a:gd name="connsiteY323" fmla="*/ 3885949 h 6858000"/>
              <a:gd name="connsiteX324" fmla="*/ 4856163 w 12191999"/>
              <a:gd name="connsiteY324" fmla="*/ 3829753 h 6858000"/>
              <a:gd name="connsiteX325" fmla="*/ 4802409 w 12191999"/>
              <a:gd name="connsiteY325" fmla="*/ 3815093 h 6858000"/>
              <a:gd name="connsiteX326" fmla="*/ 4606946 w 12191999"/>
              <a:gd name="connsiteY326" fmla="*/ 3816315 h 6858000"/>
              <a:gd name="connsiteX327" fmla="*/ 4581843 w 12191999"/>
              <a:gd name="connsiteY327" fmla="*/ 3811533 h 6858000"/>
              <a:gd name="connsiteX328" fmla="*/ 4581798 w 12191999"/>
              <a:gd name="connsiteY328" fmla="*/ 3821095 h 6858000"/>
              <a:gd name="connsiteX329" fmla="*/ 4581798 w 12191999"/>
              <a:gd name="connsiteY329" fmla="*/ 4049544 h 6858000"/>
              <a:gd name="connsiteX330" fmla="*/ 4528044 w 12191999"/>
              <a:gd name="connsiteY330" fmla="*/ 4121621 h 6858000"/>
              <a:gd name="connsiteX331" fmla="*/ 4468182 w 12191999"/>
              <a:gd name="connsiteY331" fmla="*/ 4089859 h 6858000"/>
              <a:gd name="connsiteX332" fmla="*/ 4364344 w 12191999"/>
              <a:gd name="connsiteY332" fmla="*/ 4081306 h 6858000"/>
              <a:gd name="connsiteX333" fmla="*/ 4360678 w 12191999"/>
              <a:gd name="connsiteY333" fmla="*/ 4271879 h 6858000"/>
              <a:gd name="connsiteX334" fmla="*/ 4469406 w 12191999"/>
              <a:gd name="connsiteY334" fmla="*/ 4266992 h 6858000"/>
              <a:gd name="connsiteX335" fmla="*/ 4529266 w 12191999"/>
              <a:gd name="connsiteY335" fmla="*/ 4235230 h 6858000"/>
              <a:gd name="connsiteX336" fmla="*/ 4583017 w 12191999"/>
              <a:gd name="connsiteY336" fmla="*/ 4312195 h 6858000"/>
              <a:gd name="connsiteX337" fmla="*/ 4585462 w 12191999"/>
              <a:gd name="connsiteY337" fmla="*/ 4420922 h 6858000"/>
              <a:gd name="connsiteX338" fmla="*/ 4585462 w 12191999"/>
              <a:gd name="connsiteY338" fmla="*/ 4535755 h 6858000"/>
              <a:gd name="connsiteX339" fmla="*/ 4580270 w 12191999"/>
              <a:gd name="connsiteY339" fmla="*/ 4556981 h 6858000"/>
              <a:gd name="connsiteX340" fmla="*/ 4558623 w 12191999"/>
              <a:gd name="connsiteY340" fmla="*/ 4562623 h 6858000"/>
              <a:gd name="connsiteX341" fmla="*/ 4558623 w 12191999"/>
              <a:gd name="connsiteY341" fmla="*/ 4566440 h 6858000"/>
              <a:gd name="connsiteX342" fmla="*/ 4573343 w 12191999"/>
              <a:gd name="connsiteY342" fmla="*/ 4568280 h 6858000"/>
              <a:gd name="connsiteX343" fmla="*/ 4583997 w 12191999"/>
              <a:gd name="connsiteY343" fmla="*/ 4582238 h 6858000"/>
              <a:gd name="connsiteX344" fmla="*/ 4584236 w 12191999"/>
              <a:gd name="connsiteY344" fmla="*/ 4584622 h 6858000"/>
              <a:gd name="connsiteX345" fmla="*/ 4590467 w 12191999"/>
              <a:gd name="connsiteY345" fmla="*/ 4573843 h 6858000"/>
              <a:gd name="connsiteX346" fmla="*/ 4626810 w 12191999"/>
              <a:gd name="connsiteY346" fmla="*/ 4567125 h 6858000"/>
              <a:gd name="connsiteX347" fmla="*/ 4827160 w 12191999"/>
              <a:gd name="connsiteY347" fmla="*/ 4567125 h 6858000"/>
              <a:gd name="connsiteX348" fmla="*/ 4890685 w 12191999"/>
              <a:gd name="connsiteY348" fmla="*/ 4591556 h 6858000"/>
              <a:gd name="connsiteX349" fmla="*/ 4887021 w 12191999"/>
              <a:gd name="connsiteY349" fmla="*/ 4672186 h 6858000"/>
              <a:gd name="connsiteX350" fmla="*/ 4847929 w 12191999"/>
              <a:gd name="connsiteY350" fmla="*/ 4741820 h 6858000"/>
              <a:gd name="connsiteX351" fmla="*/ 4920006 w 12191999"/>
              <a:gd name="connsiteY351" fmla="*/ 4817562 h 6858000"/>
              <a:gd name="connsiteX352" fmla="*/ 5064161 w 12191999"/>
              <a:gd name="connsiteY352" fmla="*/ 4784578 h 6858000"/>
              <a:gd name="connsiteX353" fmla="*/ 5056831 w 12191999"/>
              <a:gd name="connsiteY353" fmla="*/ 4679516 h 6858000"/>
              <a:gd name="connsiteX354" fmla="*/ 5022625 w 12191999"/>
              <a:gd name="connsiteY354" fmla="*/ 4624541 h 6858000"/>
              <a:gd name="connsiteX355" fmla="*/ 5092258 w 12191999"/>
              <a:gd name="connsiteY355" fmla="*/ 4568344 h 6858000"/>
              <a:gd name="connsiteX356" fmla="*/ 5330479 w 12191999"/>
              <a:gd name="connsiteY356" fmla="*/ 4567125 h 6858000"/>
              <a:gd name="connsiteX357" fmla="*/ 5353691 w 12191999"/>
              <a:gd name="connsiteY357" fmla="*/ 4597667 h 6858000"/>
              <a:gd name="connsiteX358" fmla="*/ 5353691 w 12191999"/>
              <a:gd name="connsiteY358" fmla="*/ 4802902 h 6858000"/>
              <a:gd name="connsiteX359" fmla="*/ 5372016 w 12191999"/>
              <a:gd name="connsiteY359" fmla="*/ 4859100 h 6858000"/>
              <a:gd name="connsiteX360" fmla="*/ 5422104 w 12191999"/>
              <a:gd name="connsiteY360" fmla="*/ 4856655 h 6858000"/>
              <a:gd name="connsiteX361" fmla="*/ 5512505 w 12191999"/>
              <a:gd name="connsiteY361" fmla="*/ 4809011 h 6858000"/>
              <a:gd name="connsiteX362" fmla="*/ 5607793 w 12191999"/>
              <a:gd name="connsiteY362" fmla="*/ 4905522 h 6858000"/>
              <a:gd name="connsiteX363" fmla="*/ 5562593 w 12191999"/>
              <a:gd name="connsiteY363" fmla="*/ 5065559 h 6858000"/>
              <a:gd name="connsiteX364" fmla="*/ 5430656 w 12191999"/>
              <a:gd name="connsiteY364" fmla="*/ 5057007 h 6858000"/>
              <a:gd name="connsiteX365" fmla="*/ 5392783 w 12191999"/>
              <a:gd name="connsiteY365" fmla="*/ 5030132 h 6858000"/>
              <a:gd name="connsiteX366" fmla="*/ 5354913 w 12191999"/>
              <a:gd name="connsiteY366" fmla="*/ 5085106 h 6858000"/>
              <a:gd name="connsiteX367" fmla="*/ 5356135 w 12191999"/>
              <a:gd name="connsiteY367" fmla="*/ 5294008 h 6858000"/>
              <a:gd name="connsiteX368" fmla="*/ 5350738 w 12191999"/>
              <a:gd name="connsiteY368" fmla="*/ 5321930 h 6858000"/>
              <a:gd name="connsiteX369" fmla="*/ 5371287 w 12191999"/>
              <a:gd name="connsiteY369" fmla="*/ 5318874 h 6858000"/>
              <a:gd name="connsiteX370" fmla="*/ 5585072 w 12191999"/>
              <a:gd name="connsiteY370" fmla="*/ 5318874 h 6858000"/>
              <a:gd name="connsiteX371" fmla="*/ 5651043 w 12191999"/>
              <a:gd name="connsiteY371" fmla="*/ 5349416 h 6858000"/>
              <a:gd name="connsiteX372" fmla="*/ 5646155 w 12191999"/>
              <a:gd name="connsiteY372" fmla="*/ 5421493 h 6858000"/>
              <a:gd name="connsiteX373" fmla="*/ 5603399 w 12191999"/>
              <a:gd name="connsiteY373" fmla="*/ 5498458 h 6858000"/>
              <a:gd name="connsiteX374" fmla="*/ 5692578 w 12191999"/>
              <a:gd name="connsiteY374" fmla="*/ 5574200 h 6858000"/>
              <a:gd name="connsiteX375" fmla="*/ 5812299 w 12191999"/>
              <a:gd name="connsiteY375" fmla="*/ 5544881 h 6858000"/>
              <a:gd name="connsiteX376" fmla="*/ 5808637 w 12191999"/>
              <a:gd name="connsiteY376" fmla="*/ 5430047 h 6858000"/>
              <a:gd name="connsiteX377" fmla="*/ 5778092 w 12191999"/>
              <a:gd name="connsiteY377" fmla="*/ 5378737 h 6858000"/>
              <a:gd name="connsiteX378" fmla="*/ 5837954 w 12191999"/>
              <a:gd name="connsiteY378" fmla="*/ 5323761 h 6858000"/>
              <a:gd name="connsiteX379" fmla="*/ 6089611 w 12191999"/>
              <a:gd name="connsiteY379" fmla="*/ 5320096 h 6858000"/>
              <a:gd name="connsiteX380" fmla="*/ 6106714 w 12191999"/>
              <a:gd name="connsiteY380" fmla="*/ 5345752 h 6858000"/>
              <a:gd name="connsiteX381" fmla="*/ 6106714 w 12191999"/>
              <a:gd name="connsiteY381" fmla="*/ 5574200 h 6858000"/>
              <a:gd name="connsiteX382" fmla="*/ 6052963 w 12191999"/>
              <a:gd name="connsiteY382" fmla="*/ 5646278 h 6858000"/>
              <a:gd name="connsiteX383" fmla="*/ 5993101 w 12191999"/>
              <a:gd name="connsiteY383" fmla="*/ 5614516 h 6858000"/>
              <a:gd name="connsiteX384" fmla="*/ 5889264 w 12191999"/>
              <a:gd name="connsiteY384" fmla="*/ 5605962 h 6858000"/>
              <a:gd name="connsiteX385" fmla="*/ 5885598 w 12191999"/>
              <a:gd name="connsiteY385" fmla="*/ 5796541 h 6858000"/>
              <a:gd name="connsiteX386" fmla="*/ 5994323 w 12191999"/>
              <a:gd name="connsiteY386" fmla="*/ 5791654 h 6858000"/>
              <a:gd name="connsiteX387" fmla="*/ 6054184 w 12191999"/>
              <a:gd name="connsiteY387" fmla="*/ 5759891 h 6858000"/>
              <a:gd name="connsiteX388" fmla="*/ 6107935 w 12191999"/>
              <a:gd name="connsiteY388" fmla="*/ 5836855 h 6858000"/>
              <a:gd name="connsiteX389" fmla="*/ 6110381 w 12191999"/>
              <a:gd name="connsiteY389" fmla="*/ 5945582 h 6858000"/>
              <a:gd name="connsiteX390" fmla="*/ 6110381 w 12191999"/>
              <a:gd name="connsiteY390" fmla="*/ 6060417 h 6858000"/>
              <a:gd name="connsiteX391" fmla="*/ 6106055 w 12191999"/>
              <a:gd name="connsiteY391" fmla="*/ 6078094 h 6858000"/>
              <a:gd name="connsiteX392" fmla="*/ 6108059 w 12191999"/>
              <a:gd name="connsiteY392" fmla="*/ 6078201 h 6858000"/>
              <a:gd name="connsiteX393" fmla="*/ 6121268 w 12191999"/>
              <a:gd name="connsiteY393" fmla="*/ 6085837 h 6858000"/>
              <a:gd name="connsiteX394" fmla="*/ 6125405 w 12191999"/>
              <a:gd name="connsiteY394" fmla="*/ 6096044 h 6858000"/>
              <a:gd name="connsiteX395" fmla="*/ 6126156 w 12191999"/>
              <a:gd name="connsiteY395" fmla="*/ 6094323 h 6858000"/>
              <a:gd name="connsiteX396" fmla="*/ 6161736 w 12191999"/>
              <a:gd name="connsiteY396" fmla="*/ 6086077 h 6858000"/>
              <a:gd name="connsiteX397" fmla="*/ 6366973 w 12191999"/>
              <a:gd name="connsiteY397" fmla="*/ 6086077 h 6858000"/>
              <a:gd name="connsiteX398" fmla="*/ 6439050 w 12191999"/>
              <a:gd name="connsiteY398" fmla="*/ 6125170 h 6858000"/>
              <a:gd name="connsiteX399" fmla="*/ 6431720 w 12191999"/>
              <a:gd name="connsiteY399" fmla="*/ 6186252 h 6858000"/>
              <a:gd name="connsiteX400" fmla="*/ 6388963 w 12191999"/>
              <a:gd name="connsiteY400" fmla="*/ 6279097 h 6858000"/>
              <a:gd name="connsiteX401" fmla="*/ 6524567 w 12191999"/>
              <a:gd name="connsiteY401" fmla="*/ 6343846 h 6858000"/>
              <a:gd name="connsiteX402" fmla="*/ 6624741 w 12191999"/>
              <a:gd name="connsiteY402" fmla="*/ 6260772 h 6858000"/>
              <a:gd name="connsiteX403" fmla="*/ 6589314 w 12191999"/>
              <a:gd name="connsiteY403" fmla="*/ 6197247 h 6858000"/>
              <a:gd name="connsiteX404" fmla="*/ 6559994 w 12191999"/>
              <a:gd name="connsiteY404" fmla="*/ 6139830 h 6858000"/>
              <a:gd name="connsiteX405" fmla="*/ 6622298 w 12191999"/>
              <a:gd name="connsiteY405" fmla="*/ 6087298 h 6858000"/>
              <a:gd name="connsiteX406" fmla="*/ 6870294 w 12191999"/>
              <a:gd name="connsiteY406" fmla="*/ 6086077 h 6858000"/>
              <a:gd name="connsiteX407" fmla="*/ 6878000 w 12191999"/>
              <a:gd name="connsiteY407" fmla="*/ 6089431 h 6858000"/>
              <a:gd name="connsiteX408" fmla="*/ 6879007 w 12191999"/>
              <a:gd name="connsiteY408" fmla="*/ 6086924 h 6858000"/>
              <a:gd name="connsiteX409" fmla="*/ 6877557 w 12191999"/>
              <a:gd name="connsiteY409" fmla="*/ 6084401 h 6858000"/>
              <a:gd name="connsiteX410" fmla="*/ 6876069 w 12191999"/>
              <a:gd name="connsiteY410" fmla="*/ 6064396 h 6858000"/>
              <a:gd name="connsiteX411" fmla="*/ 6877291 w 12191999"/>
              <a:gd name="connsiteY411" fmla="*/ 5860381 h 6858000"/>
              <a:gd name="connsiteX412" fmla="*/ 6835754 w 12191999"/>
              <a:gd name="connsiteY412" fmla="*/ 5796854 h 6858000"/>
              <a:gd name="connsiteX413" fmla="*/ 6794219 w 12191999"/>
              <a:gd name="connsiteY413" fmla="*/ 5827396 h 6858000"/>
              <a:gd name="connsiteX414" fmla="*/ 6672053 w 12191999"/>
              <a:gd name="connsiteY414" fmla="*/ 5838391 h 6858000"/>
              <a:gd name="connsiteX415" fmla="*/ 6618301 w 12191999"/>
              <a:gd name="connsiteY415" fmla="*/ 5690570 h 6858000"/>
              <a:gd name="connsiteX416" fmla="*/ 6707480 w 12191999"/>
              <a:gd name="connsiteY416" fmla="*/ 5578181 h 6858000"/>
              <a:gd name="connsiteX417" fmla="*/ 6806435 w 12191999"/>
              <a:gd name="connsiteY417" fmla="*/ 5623380 h 6858000"/>
              <a:gd name="connsiteX418" fmla="*/ 6856522 w 12191999"/>
              <a:gd name="connsiteY418" fmla="*/ 5623380 h 6858000"/>
              <a:gd name="connsiteX419" fmla="*/ 6876069 w 12191999"/>
              <a:gd name="connsiteY419" fmla="*/ 5567184 h 6858000"/>
              <a:gd name="connsiteX420" fmla="*/ 6874847 w 12191999"/>
              <a:gd name="connsiteY420" fmla="*/ 5371720 h 6858000"/>
              <a:gd name="connsiteX421" fmla="*/ 6912719 w 12191999"/>
              <a:gd name="connsiteY421" fmla="*/ 5332627 h 6858000"/>
              <a:gd name="connsiteX422" fmla="*/ 7113069 w 12191999"/>
              <a:gd name="connsiteY422" fmla="*/ 5333849 h 6858000"/>
              <a:gd name="connsiteX423" fmla="*/ 7179039 w 12191999"/>
              <a:gd name="connsiteY423" fmla="*/ 5295978 h 6858000"/>
              <a:gd name="connsiteX424" fmla="*/ 7147275 w 12191999"/>
              <a:gd name="connsiteY424" fmla="*/ 5250776 h 6858000"/>
              <a:gd name="connsiteX425" fmla="*/ 7136280 w 12191999"/>
              <a:gd name="connsiteY425" fmla="*/ 5133498 h 6858000"/>
              <a:gd name="connsiteX426" fmla="*/ 7292651 w 12191999"/>
              <a:gd name="connsiteY426" fmla="*/ 5078525 h 6858000"/>
              <a:gd name="connsiteX427" fmla="*/ 7400157 w 12191999"/>
              <a:gd name="connsiteY427" fmla="*/ 5167705 h 6858000"/>
              <a:gd name="connsiteX428" fmla="*/ 7354955 w 12191999"/>
              <a:gd name="connsiteY428" fmla="*/ 5264216 h 6858000"/>
              <a:gd name="connsiteX429" fmla="*/ 7357398 w 12191999"/>
              <a:gd name="connsiteY429" fmla="*/ 5319191 h 6858000"/>
              <a:gd name="connsiteX430" fmla="*/ 7409930 w 12191999"/>
              <a:gd name="connsiteY430" fmla="*/ 5335071 h 6858000"/>
              <a:gd name="connsiteX431" fmla="*/ 7615166 w 12191999"/>
              <a:gd name="connsiteY431" fmla="*/ 5333849 h 6858000"/>
              <a:gd name="connsiteX432" fmla="*/ 7644486 w 12191999"/>
              <a:gd name="connsiteY432" fmla="*/ 5363168 h 6858000"/>
              <a:gd name="connsiteX433" fmla="*/ 7644486 w 12191999"/>
              <a:gd name="connsiteY433" fmla="*/ 5581843 h 6858000"/>
              <a:gd name="connsiteX434" fmla="*/ 7588291 w 12191999"/>
              <a:gd name="connsiteY434" fmla="*/ 5661252 h 6858000"/>
              <a:gd name="connsiteX435" fmla="*/ 7529651 w 12191999"/>
              <a:gd name="connsiteY435" fmla="*/ 5627045 h 6858000"/>
              <a:gd name="connsiteX436" fmla="*/ 7428255 w 12191999"/>
              <a:gd name="connsiteY436" fmla="*/ 5619716 h 6858000"/>
              <a:gd name="connsiteX437" fmla="*/ 7390383 w 12191999"/>
              <a:gd name="connsiteY437" fmla="*/ 5754097 h 6858000"/>
              <a:gd name="connsiteX438" fmla="*/ 7466127 w 12191999"/>
              <a:gd name="connsiteY438" fmla="*/ 5837169 h 6858000"/>
              <a:gd name="connsiteX439" fmla="*/ 7538204 w 12191999"/>
              <a:gd name="connsiteY439" fmla="*/ 5795633 h 6858000"/>
              <a:gd name="connsiteX440" fmla="*/ 7617611 w 12191999"/>
              <a:gd name="connsiteY440" fmla="*/ 5791968 h 6858000"/>
              <a:gd name="connsiteX441" fmla="*/ 7644486 w 12191999"/>
              <a:gd name="connsiteY441" fmla="*/ 5855493 h 6858000"/>
              <a:gd name="connsiteX442" fmla="*/ 7644486 w 12191999"/>
              <a:gd name="connsiteY442" fmla="*/ 5960555 h 6858000"/>
              <a:gd name="connsiteX443" fmla="*/ 7645708 w 12191999"/>
              <a:gd name="connsiteY443" fmla="*/ 6072947 h 6858000"/>
              <a:gd name="connsiteX444" fmla="*/ 7643676 w 12191999"/>
              <a:gd name="connsiteY444" fmla="*/ 6091527 h 6858000"/>
              <a:gd name="connsiteX445" fmla="*/ 7645318 w 12191999"/>
              <a:gd name="connsiteY445" fmla="*/ 6082343 h 6858000"/>
              <a:gd name="connsiteX446" fmla="*/ 7677538 w 12191999"/>
              <a:gd name="connsiteY446" fmla="*/ 6073639 h 6858000"/>
              <a:gd name="connsiteX447" fmla="*/ 7886441 w 12191999"/>
              <a:gd name="connsiteY447" fmla="*/ 6074861 h 6858000"/>
              <a:gd name="connsiteX448" fmla="*/ 7956073 w 12191999"/>
              <a:gd name="connsiteY448" fmla="*/ 6107844 h 6858000"/>
              <a:gd name="connsiteX449" fmla="*/ 7949965 w 12191999"/>
              <a:gd name="connsiteY449" fmla="*/ 6176258 h 6858000"/>
              <a:gd name="connsiteX450" fmla="*/ 7905986 w 12191999"/>
              <a:gd name="connsiteY450" fmla="*/ 6256885 h 6858000"/>
              <a:gd name="connsiteX451" fmla="*/ 8002497 w 12191999"/>
              <a:gd name="connsiteY451" fmla="*/ 6331407 h 6858000"/>
              <a:gd name="connsiteX452" fmla="*/ 8110001 w 12191999"/>
              <a:gd name="connsiteY452" fmla="*/ 6304530 h 6858000"/>
              <a:gd name="connsiteX453" fmla="*/ 8110001 w 12191999"/>
              <a:gd name="connsiteY453" fmla="*/ 6183586 h 6858000"/>
              <a:gd name="connsiteX454" fmla="*/ 8079461 w 12191999"/>
              <a:gd name="connsiteY454" fmla="*/ 6135943 h 6858000"/>
              <a:gd name="connsiteX455" fmla="*/ 8141764 w 12191999"/>
              <a:gd name="connsiteY455" fmla="*/ 6077304 h 6858000"/>
              <a:gd name="connsiteX456" fmla="*/ 8393425 w 12191999"/>
              <a:gd name="connsiteY456" fmla="*/ 6074861 h 6858000"/>
              <a:gd name="connsiteX457" fmla="*/ 8406729 w 12191999"/>
              <a:gd name="connsiteY457" fmla="*/ 6078106 h 6858000"/>
              <a:gd name="connsiteX458" fmla="*/ 8410249 w 12191999"/>
              <a:gd name="connsiteY458" fmla="*/ 6084768 h 6858000"/>
              <a:gd name="connsiteX459" fmla="*/ 8414744 w 12191999"/>
              <a:gd name="connsiteY459" fmla="*/ 6080797 h 6858000"/>
              <a:gd name="connsiteX460" fmla="*/ 8436581 w 12191999"/>
              <a:gd name="connsiteY460" fmla="*/ 6079422 h 6858000"/>
              <a:gd name="connsiteX461" fmla="*/ 8641819 w 12191999"/>
              <a:gd name="connsiteY461" fmla="*/ 6079422 h 6858000"/>
              <a:gd name="connsiteX462" fmla="*/ 8690684 w 12191999"/>
              <a:gd name="connsiteY462" fmla="*/ 6065984 h 6858000"/>
              <a:gd name="connsiteX463" fmla="*/ 8693127 w 12191999"/>
              <a:gd name="connsiteY463" fmla="*/ 6003680 h 6858000"/>
              <a:gd name="connsiteX464" fmla="*/ 8688242 w 12191999"/>
              <a:gd name="connsiteY464" fmla="*/ 5855861 h 6858000"/>
              <a:gd name="connsiteX465" fmla="*/ 8909360 w 12191999"/>
              <a:gd name="connsiteY465" fmla="*/ 5870521 h 6858000"/>
              <a:gd name="connsiteX466" fmla="*/ 8900808 w 12191999"/>
              <a:gd name="connsiteY466" fmla="*/ 5998795 h 6858000"/>
              <a:gd name="connsiteX467" fmla="*/ 8873933 w 12191999"/>
              <a:gd name="connsiteY467" fmla="*/ 6041552 h 6858000"/>
              <a:gd name="connsiteX468" fmla="*/ 8931350 w 12191999"/>
              <a:gd name="connsiteY468" fmla="*/ 6078202 h 6858000"/>
              <a:gd name="connsiteX469" fmla="*/ 9136587 w 12191999"/>
              <a:gd name="connsiteY469" fmla="*/ 6076979 h 6858000"/>
              <a:gd name="connsiteX470" fmla="*/ 9159416 w 12191999"/>
              <a:gd name="connsiteY470" fmla="*/ 6078201 h 6858000"/>
              <a:gd name="connsiteX471" fmla="*/ 9160395 w 12191999"/>
              <a:gd name="connsiteY471" fmla="*/ 6078767 h 6858000"/>
              <a:gd name="connsiteX472" fmla="*/ 9159383 w 12191999"/>
              <a:gd name="connsiteY472" fmla="*/ 6065178 h 6858000"/>
              <a:gd name="connsiteX473" fmla="*/ 9160606 w 12191999"/>
              <a:gd name="connsiteY473" fmla="*/ 5856275 h 6858000"/>
              <a:gd name="connsiteX474" fmla="*/ 9125178 w 12191999"/>
              <a:gd name="connsiteY474" fmla="*/ 5798859 h 6858000"/>
              <a:gd name="connsiteX475" fmla="*/ 9083641 w 12191999"/>
              <a:gd name="connsiteY475" fmla="*/ 5825735 h 6858000"/>
              <a:gd name="connsiteX476" fmla="*/ 8954147 w 12191999"/>
              <a:gd name="connsiteY476" fmla="*/ 5835507 h 6858000"/>
              <a:gd name="connsiteX477" fmla="*/ 8901615 w 12191999"/>
              <a:gd name="connsiteY477" fmla="*/ 5764652 h 6858000"/>
              <a:gd name="connsiteX478" fmla="*/ 8902838 w 12191999"/>
              <a:gd name="connsiteY478" fmla="*/ 5668142 h 6858000"/>
              <a:gd name="connsiteX479" fmla="*/ 9099523 w 12191999"/>
              <a:gd name="connsiteY479" fmla="*/ 5630271 h 6858000"/>
              <a:gd name="connsiteX480" fmla="*/ 9132508 w 12191999"/>
              <a:gd name="connsiteY480" fmla="*/ 5633936 h 6858000"/>
              <a:gd name="connsiteX481" fmla="*/ 9161828 w 12191999"/>
              <a:gd name="connsiteY481" fmla="*/ 5572855 h 6858000"/>
              <a:gd name="connsiteX482" fmla="*/ 9160606 w 12191999"/>
              <a:gd name="connsiteY482" fmla="*/ 5382276 h 6858000"/>
              <a:gd name="connsiteX483" fmla="*/ 9213137 w 12191999"/>
              <a:gd name="connsiteY483" fmla="*/ 5332188 h 6858000"/>
              <a:gd name="connsiteX484" fmla="*/ 9398827 w 12191999"/>
              <a:gd name="connsiteY484" fmla="*/ 5333410 h 6858000"/>
              <a:gd name="connsiteX485" fmla="*/ 9467240 w 12191999"/>
              <a:gd name="connsiteY485" fmla="*/ 5293094 h 6858000"/>
              <a:gd name="connsiteX486" fmla="*/ 9434256 w 12191999"/>
              <a:gd name="connsiteY486" fmla="*/ 5249118 h 6858000"/>
              <a:gd name="connsiteX487" fmla="*/ 9419596 w 12191999"/>
              <a:gd name="connsiteY487" fmla="*/ 5139169 h 6858000"/>
              <a:gd name="connsiteX488" fmla="*/ 9648044 w 12191999"/>
              <a:gd name="connsiteY488" fmla="*/ 5109848 h 6858000"/>
              <a:gd name="connsiteX489" fmla="*/ 9643157 w 12191999"/>
              <a:gd name="connsiteY489" fmla="*/ 5260110 h 6858000"/>
              <a:gd name="connsiteX490" fmla="*/ 9644379 w 12191999"/>
              <a:gd name="connsiteY490" fmla="*/ 5319971 h 6858000"/>
              <a:gd name="connsiteX491" fmla="*/ 9698131 w 12191999"/>
              <a:gd name="connsiteY491" fmla="*/ 5334631 h 6858000"/>
              <a:gd name="connsiteX492" fmla="*/ 9903370 w 12191999"/>
              <a:gd name="connsiteY492" fmla="*/ 5334631 h 6858000"/>
              <a:gd name="connsiteX493" fmla="*/ 9929654 w 12191999"/>
              <a:gd name="connsiteY493" fmla="*/ 5346485 h 6858000"/>
              <a:gd name="connsiteX494" fmla="*/ 9930724 w 12191999"/>
              <a:gd name="connsiteY494" fmla="*/ 5354628 h 6858000"/>
              <a:gd name="connsiteX495" fmla="*/ 9932264 w 12191999"/>
              <a:gd name="connsiteY495" fmla="*/ 5354628 h 6858000"/>
              <a:gd name="connsiteX496" fmla="*/ 9932800 w 12191999"/>
              <a:gd name="connsiteY496" fmla="*/ 5349644 h 6858000"/>
              <a:gd name="connsiteX497" fmla="*/ 9947918 w 12191999"/>
              <a:gd name="connsiteY497" fmla="*/ 5337597 h 6858000"/>
              <a:gd name="connsiteX498" fmla="*/ 9951318 w 12191999"/>
              <a:gd name="connsiteY498" fmla="*/ 5337347 h 6858000"/>
              <a:gd name="connsiteX499" fmla="*/ 9952291 w 12191999"/>
              <a:gd name="connsiteY499" fmla="*/ 5335521 h 6858000"/>
              <a:gd name="connsiteX500" fmla="*/ 9934946 w 12191999"/>
              <a:gd name="connsiteY500" fmla="*/ 5330599 h 6858000"/>
              <a:gd name="connsiteX501" fmla="*/ 9930821 w 12191999"/>
              <a:gd name="connsiteY501" fmla="*/ 5309831 h 6858000"/>
              <a:gd name="connsiteX502" fmla="*/ 9930821 w 12191999"/>
              <a:gd name="connsiteY502" fmla="*/ 5086269 h 6858000"/>
              <a:gd name="connsiteX503" fmla="*/ 9976023 w 12191999"/>
              <a:gd name="connsiteY503" fmla="*/ 5012969 h 6858000"/>
              <a:gd name="connsiteX504" fmla="*/ 10026111 w 12191999"/>
              <a:gd name="connsiteY504" fmla="*/ 5020300 h 6858000"/>
              <a:gd name="connsiteX505" fmla="*/ 10151942 w 12191999"/>
              <a:gd name="connsiteY505" fmla="*/ 5045954 h 6858000"/>
              <a:gd name="connsiteX506" fmla="*/ 10160492 w 12191999"/>
              <a:gd name="connsiteY506" fmla="*/ 4868816 h 6858000"/>
              <a:gd name="connsiteX507" fmla="*/ 10039550 w 12191999"/>
              <a:gd name="connsiteY507" fmla="*/ 4867593 h 6858000"/>
              <a:gd name="connsiteX508" fmla="*/ 9987018 w 12191999"/>
              <a:gd name="connsiteY508" fmla="*/ 4895690 h 6858000"/>
              <a:gd name="connsiteX509" fmla="*/ 9932044 w 12191999"/>
              <a:gd name="connsiteY509" fmla="*/ 4830943 h 6858000"/>
              <a:gd name="connsiteX510" fmla="*/ 9929601 w 12191999"/>
              <a:gd name="connsiteY510" fmla="*/ 4587835 h 6858000"/>
              <a:gd name="connsiteX511" fmla="*/ 9957699 w 12191999"/>
              <a:gd name="connsiteY511" fmla="*/ 4568288 h 6858000"/>
              <a:gd name="connsiteX512" fmla="*/ 10158050 w 12191999"/>
              <a:gd name="connsiteY512" fmla="*/ 4568288 h 6858000"/>
              <a:gd name="connsiteX513" fmla="*/ 10204472 w 12191999"/>
              <a:gd name="connsiteY513" fmla="*/ 4560959 h 6858000"/>
              <a:gd name="connsiteX514" fmla="*/ 10213024 w 12191999"/>
              <a:gd name="connsiteY514" fmla="*/ 4493768 h 6858000"/>
              <a:gd name="connsiteX515" fmla="*/ 10209359 w 12191999"/>
              <a:gd name="connsiteY515" fmla="*/ 4345948 h 6858000"/>
              <a:gd name="connsiteX516" fmla="*/ 10325263 w 12191999"/>
              <a:gd name="connsiteY516" fmla="*/ 4307925 h 6858000"/>
              <a:gd name="connsiteX517" fmla="*/ 10432920 w 12191999"/>
              <a:gd name="connsiteY517" fmla="*/ 4364272 h 6858000"/>
              <a:gd name="connsiteX518" fmla="*/ 10423148 w 12191999"/>
              <a:gd name="connsiteY518" fmla="*/ 4486437 h 6858000"/>
              <a:gd name="connsiteX519" fmla="*/ 10393828 w 12191999"/>
              <a:gd name="connsiteY519" fmla="*/ 4531639 h 6858000"/>
              <a:gd name="connsiteX520" fmla="*/ 10459798 w 12191999"/>
              <a:gd name="connsiteY520" fmla="*/ 4569509 h 6858000"/>
              <a:gd name="connsiteX521" fmla="*/ 10660149 w 12191999"/>
              <a:gd name="connsiteY521" fmla="*/ 4568288 h 6858000"/>
              <a:gd name="connsiteX522" fmla="*/ 10700463 w 12191999"/>
              <a:gd name="connsiteY522" fmla="*/ 4607381 h 6858000"/>
              <a:gd name="connsiteX523" fmla="*/ 10699241 w 12191999"/>
              <a:gd name="connsiteY523" fmla="*/ 4802845 h 6858000"/>
              <a:gd name="connsiteX524" fmla="*/ 10672366 w 12191999"/>
              <a:gd name="connsiteY524" fmla="*/ 4876145 h 6858000"/>
              <a:gd name="connsiteX525" fmla="*/ 10591736 w 12191999"/>
              <a:gd name="connsiteY525" fmla="*/ 4872480 h 6858000"/>
              <a:gd name="connsiteX526" fmla="*/ 10518437 w 12191999"/>
              <a:gd name="connsiteY526" fmla="*/ 4833387 h 6858000"/>
              <a:gd name="connsiteX527" fmla="*/ 10443915 w 12191999"/>
              <a:gd name="connsiteY527" fmla="*/ 4917681 h 6858000"/>
              <a:gd name="connsiteX528" fmla="*/ 10486675 w 12191999"/>
              <a:gd name="connsiteY528" fmla="*/ 5054507 h 6858000"/>
              <a:gd name="connsiteX529" fmla="*/ 10580742 w 12191999"/>
              <a:gd name="connsiteY529" fmla="*/ 5045954 h 6858000"/>
              <a:gd name="connsiteX530" fmla="*/ 10643046 w 12191999"/>
              <a:gd name="connsiteY530" fmla="*/ 5009304 h 6858000"/>
              <a:gd name="connsiteX531" fmla="*/ 10699241 w 12191999"/>
              <a:gd name="connsiteY531" fmla="*/ 5089935 h 6858000"/>
              <a:gd name="connsiteX532" fmla="*/ 10700463 w 12191999"/>
              <a:gd name="connsiteY532" fmla="*/ 5308610 h 6858000"/>
              <a:gd name="connsiteX533" fmla="*/ 10695953 w 12191999"/>
              <a:gd name="connsiteY533" fmla="*/ 5325919 h 6858000"/>
              <a:gd name="connsiteX534" fmla="*/ 10695953 w 12191999"/>
              <a:gd name="connsiteY534" fmla="*/ 5342506 h 6858000"/>
              <a:gd name="connsiteX535" fmla="*/ 10697005 w 12191999"/>
              <a:gd name="connsiteY535" fmla="*/ 5340688 h 6858000"/>
              <a:gd name="connsiteX536" fmla="*/ 10739305 w 12191999"/>
              <a:gd name="connsiteY536" fmla="*/ 5333510 h 6858000"/>
              <a:gd name="connsiteX537" fmla="*/ 10924995 w 12191999"/>
              <a:gd name="connsiteY537" fmla="*/ 5334732 h 6858000"/>
              <a:gd name="connsiteX538" fmla="*/ 10993408 w 12191999"/>
              <a:gd name="connsiteY538" fmla="*/ 5294417 h 6858000"/>
              <a:gd name="connsiteX539" fmla="*/ 10960424 w 12191999"/>
              <a:gd name="connsiteY539" fmla="*/ 5250439 h 6858000"/>
              <a:gd name="connsiteX540" fmla="*/ 10945764 w 12191999"/>
              <a:gd name="connsiteY540" fmla="*/ 5140490 h 6858000"/>
              <a:gd name="connsiteX541" fmla="*/ 11174212 w 12191999"/>
              <a:gd name="connsiteY541" fmla="*/ 5111172 h 6858000"/>
              <a:gd name="connsiteX542" fmla="*/ 11169325 w 12191999"/>
              <a:gd name="connsiteY542" fmla="*/ 5261432 h 6858000"/>
              <a:gd name="connsiteX543" fmla="*/ 11170547 w 12191999"/>
              <a:gd name="connsiteY543" fmla="*/ 5321293 h 6858000"/>
              <a:gd name="connsiteX544" fmla="*/ 11224299 w 12191999"/>
              <a:gd name="connsiteY544" fmla="*/ 5335954 h 6858000"/>
              <a:gd name="connsiteX545" fmla="*/ 11429538 w 12191999"/>
              <a:gd name="connsiteY545" fmla="*/ 5335954 h 6858000"/>
              <a:gd name="connsiteX546" fmla="*/ 11457635 w 12191999"/>
              <a:gd name="connsiteY546" fmla="*/ 5361608 h 6858000"/>
              <a:gd name="connsiteX547" fmla="*/ 11456413 w 12191999"/>
              <a:gd name="connsiteY547" fmla="*/ 5585169 h 6858000"/>
              <a:gd name="connsiteX548" fmla="*/ 11397773 w 12191999"/>
              <a:gd name="connsiteY548" fmla="*/ 5663355 h 6858000"/>
              <a:gd name="connsiteX549" fmla="*/ 11340356 w 12191999"/>
              <a:gd name="connsiteY549" fmla="*/ 5627928 h 6858000"/>
              <a:gd name="connsiteX550" fmla="*/ 11242624 w 12191999"/>
              <a:gd name="connsiteY550" fmla="*/ 5618154 h 6858000"/>
              <a:gd name="connsiteX551" fmla="*/ 11198645 w 12191999"/>
              <a:gd name="connsiteY551" fmla="*/ 5731767 h 6858000"/>
              <a:gd name="connsiteX552" fmla="*/ 11271944 w 12191999"/>
              <a:gd name="connsiteY552" fmla="*/ 5838051 h 6858000"/>
              <a:gd name="connsiteX553" fmla="*/ 11352573 w 12191999"/>
              <a:gd name="connsiteY553" fmla="*/ 5795294 h 6858000"/>
              <a:gd name="connsiteX554" fmla="*/ 11424650 w 12191999"/>
              <a:gd name="connsiteY554" fmla="*/ 5791629 h 6858000"/>
              <a:gd name="connsiteX555" fmla="*/ 11456413 w 12191999"/>
              <a:gd name="connsiteY555" fmla="*/ 5862484 h 6858000"/>
              <a:gd name="connsiteX556" fmla="*/ 11456413 w 12191999"/>
              <a:gd name="connsiteY556" fmla="*/ 5995645 h 6858000"/>
              <a:gd name="connsiteX557" fmla="*/ 11450808 w 12191999"/>
              <a:gd name="connsiteY557" fmla="*/ 6076903 h 6858000"/>
              <a:gd name="connsiteX558" fmla="*/ 11443434 w 12191999"/>
              <a:gd name="connsiteY558" fmla="*/ 6089200 h 6858000"/>
              <a:gd name="connsiteX559" fmla="*/ 11447629 w 12191999"/>
              <a:gd name="connsiteY559" fmla="*/ 6089179 h 6858000"/>
              <a:gd name="connsiteX560" fmla="*/ 11460380 w 12191999"/>
              <a:gd name="connsiteY560" fmla="*/ 6094729 h 6858000"/>
              <a:gd name="connsiteX561" fmla="*/ 11461414 w 12191999"/>
              <a:gd name="connsiteY561" fmla="*/ 6089396 h 6858000"/>
              <a:gd name="connsiteX562" fmla="*/ 11491039 w 12191999"/>
              <a:gd name="connsiteY562" fmla="*/ 6081456 h 6858000"/>
              <a:gd name="connsiteX563" fmla="*/ 11686503 w 12191999"/>
              <a:gd name="connsiteY563" fmla="*/ 6082676 h 6858000"/>
              <a:gd name="connsiteX564" fmla="*/ 11732927 w 12191999"/>
              <a:gd name="connsiteY564" fmla="*/ 6074124 h 6858000"/>
              <a:gd name="connsiteX565" fmla="*/ 11741477 w 12191999"/>
              <a:gd name="connsiteY565" fmla="*/ 6008156 h 6858000"/>
              <a:gd name="connsiteX566" fmla="*/ 11698720 w 12191999"/>
              <a:gd name="connsiteY566" fmla="*/ 5923862 h 6858000"/>
              <a:gd name="connsiteX567" fmla="*/ 11785457 w 12191999"/>
              <a:gd name="connsiteY567" fmla="*/ 5829795 h 6858000"/>
              <a:gd name="connsiteX568" fmla="*/ 11834763 w 12191999"/>
              <a:gd name="connsiteY568" fmla="*/ 5820594 h 6858000"/>
              <a:gd name="connsiteX569" fmla="*/ 11961375 w 12191999"/>
              <a:gd name="connsiteY569" fmla="*/ 5878660 h 6858000"/>
              <a:gd name="connsiteX570" fmla="*/ 11949158 w 12191999"/>
              <a:gd name="connsiteY570" fmla="*/ 6003269 h 6858000"/>
              <a:gd name="connsiteX571" fmla="*/ 11922283 w 12191999"/>
              <a:gd name="connsiteY571" fmla="*/ 6046026 h 6858000"/>
              <a:gd name="connsiteX572" fmla="*/ 11983365 w 12191999"/>
              <a:gd name="connsiteY572" fmla="*/ 6082676 h 6858000"/>
              <a:gd name="connsiteX573" fmla="*/ 12183716 w 12191999"/>
              <a:gd name="connsiteY573" fmla="*/ 6081456 h 6858000"/>
              <a:gd name="connsiteX574" fmla="*/ 12191999 w 12191999"/>
              <a:gd name="connsiteY574" fmla="*/ 6083007 h 6858000"/>
              <a:gd name="connsiteX575" fmla="*/ 12191999 w 12191999"/>
              <a:gd name="connsiteY575" fmla="*/ 6858000 h 6858000"/>
              <a:gd name="connsiteX576" fmla="*/ 0 w 12191999"/>
              <a:gd name="connsiteY57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Lst>
            <a:rect l="l" t="t" r="r" b="b"/>
            <a:pathLst>
              <a:path w="12191999" h="6858000">
                <a:moveTo>
                  <a:pt x="10699779" y="6099402"/>
                </a:moveTo>
                <a:lnTo>
                  <a:pt x="10700365" y="6104567"/>
                </a:lnTo>
                <a:lnTo>
                  <a:pt x="10702406" y="6099903"/>
                </a:lnTo>
                <a:close/>
                <a:moveTo>
                  <a:pt x="9177921" y="6098901"/>
                </a:moveTo>
                <a:lnTo>
                  <a:pt x="9178505" y="6100344"/>
                </a:lnTo>
                <a:lnTo>
                  <a:pt x="9178605" y="6102927"/>
                </a:lnTo>
                <a:lnTo>
                  <a:pt x="9183635" y="6102927"/>
                </a:lnTo>
                <a:lnTo>
                  <a:pt x="9185303" y="6100308"/>
                </a:lnTo>
                <a:close/>
                <a:moveTo>
                  <a:pt x="5342410" y="5330181"/>
                </a:moveTo>
                <a:lnTo>
                  <a:pt x="5338269" y="5332661"/>
                </a:lnTo>
                <a:lnTo>
                  <a:pt x="5322064" y="5334006"/>
                </a:lnTo>
                <a:lnTo>
                  <a:pt x="5335111" y="5336578"/>
                </a:lnTo>
                <a:lnTo>
                  <a:pt x="5337848" y="5340523"/>
                </a:lnTo>
                <a:lnTo>
                  <a:pt x="5338130" y="5335883"/>
                </a:lnTo>
                <a:close/>
                <a:moveTo>
                  <a:pt x="11820900" y="4311166"/>
                </a:moveTo>
                <a:cubicBezTo>
                  <a:pt x="11873927" y="4308131"/>
                  <a:pt x="11925923" y="4331037"/>
                  <a:pt x="11955244" y="4373182"/>
                </a:cubicBezTo>
                <a:cubicBezTo>
                  <a:pt x="11985785" y="4418384"/>
                  <a:pt x="11980898" y="4451368"/>
                  <a:pt x="11941805" y="4490463"/>
                </a:cubicBezTo>
                <a:cubicBezTo>
                  <a:pt x="11929590" y="4502678"/>
                  <a:pt x="11901490" y="4507563"/>
                  <a:pt x="11911265" y="4531997"/>
                </a:cubicBezTo>
                <a:cubicBezTo>
                  <a:pt x="11922260" y="4557650"/>
                  <a:pt x="11944250" y="4573534"/>
                  <a:pt x="11974790" y="4572310"/>
                </a:cubicBezTo>
                <a:cubicBezTo>
                  <a:pt x="12041982" y="4571090"/>
                  <a:pt x="12107951" y="4573534"/>
                  <a:pt x="12175141" y="4571090"/>
                </a:cubicBezTo>
                <a:lnTo>
                  <a:pt x="12191999" y="4574294"/>
                </a:lnTo>
                <a:lnTo>
                  <a:pt x="12191999" y="5337457"/>
                </a:lnTo>
                <a:lnTo>
                  <a:pt x="12177584" y="5340730"/>
                </a:lnTo>
                <a:cubicBezTo>
                  <a:pt x="12112836" y="5338287"/>
                  <a:pt x="12048089" y="5339507"/>
                  <a:pt x="11982120" y="5339507"/>
                </a:cubicBezTo>
                <a:cubicBezTo>
                  <a:pt x="11962574" y="5339507"/>
                  <a:pt x="11944250" y="5340730"/>
                  <a:pt x="11928367" y="5354166"/>
                </a:cubicBezTo>
                <a:cubicBezTo>
                  <a:pt x="11908820" y="5372491"/>
                  <a:pt x="11896605" y="5388373"/>
                  <a:pt x="11927145" y="5409142"/>
                </a:cubicBezTo>
                <a:cubicBezTo>
                  <a:pt x="11960130" y="5432354"/>
                  <a:pt x="11987007" y="5462893"/>
                  <a:pt x="11971125" y="5504430"/>
                </a:cubicBezTo>
                <a:cubicBezTo>
                  <a:pt x="11955244" y="5548410"/>
                  <a:pt x="11924702" y="5582614"/>
                  <a:pt x="11873393" y="5592389"/>
                </a:cubicBezTo>
                <a:cubicBezTo>
                  <a:pt x="11795208" y="5608269"/>
                  <a:pt x="11739011" y="5587502"/>
                  <a:pt x="11703584" y="5530084"/>
                </a:cubicBezTo>
                <a:cubicBezTo>
                  <a:pt x="11676707" y="5486105"/>
                  <a:pt x="11682816" y="5456786"/>
                  <a:pt x="11723129" y="5417694"/>
                </a:cubicBezTo>
                <a:cubicBezTo>
                  <a:pt x="11735346" y="5406699"/>
                  <a:pt x="11763444" y="5401812"/>
                  <a:pt x="11751228" y="5374936"/>
                </a:cubicBezTo>
                <a:cubicBezTo>
                  <a:pt x="11739011" y="5350502"/>
                  <a:pt x="11718244" y="5338287"/>
                  <a:pt x="11690146" y="5338287"/>
                </a:cubicBezTo>
                <a:cubicBezTo>
                  <a:pt x="11622955" y="5338287"/>
                  <a:pt x="11556985" y="5335842"/>
                  <a:pt x="11489795" y="5339507"/>
                </a:cubicBezTo>
                <a:cubicBezTo>
                  <a:pt x="11453145" y="5341952"/>
                  <a:pt x="11443371" y="5329735"/>
                  <a:pt x="11447036" y="5295528"/>
                </a:cubicBezTo>
                <a:cubicBezTo>
                  <a:pt x="11451923" y="5266207"/>
                  <a:pt x="11449481" y="5234446"/>
                  <a:pt x="11449481" y="5202683"/>
                </a:cubicBezTo>
                <a:cubicBezTo>
                  <a:pt x="11449481" y="5166034"/>
                  <a:pt x="11450701" y="5129384"/>
                  <a:pt x="11449481" y="5092735"/>
                </a:cubicBezTo>
                <a:cubicBezTo>
                  <a:pt x="11448258" y="5058528"/>
                  <a:pt x="11466583" y="5036539"/>
                  <a:pt x="11492238" y="5018215"/>
                </a:cubicBezTo>
                <a:cubicBezTo>
                  <a:pt x="11511785" y="5004774"/>
                  <a:pt x="11528888" y="5007220"/>
                  <a:pt x="11545990" y="5025544"/>
                </a:cubicBezTo>
                <a:cubicBezTo>
                  <a:pt x="11608295" y="5089069"/>
                  <a:pt x="11622955" y="5091513"/>
                  <a:pt x="11668156" y="5051198"/>
                </a:cubicBezTo>
                <a:cubicBezTo>
                  <a:pt x="11713357" y="5010884"/>
                  <a:pt x="11720686" y="4925368"/>
                  <a:pt x="11682816" y="4877723"/>
                </a:cubicBezTo>
                <a:cubicBezTo>
                  <a:pt x="11638837" y="4822748"/>
                  <a:pt x="11602187" y="4821529"/>
                  <a:pt x="11555765" y="4874058"/>
                </a:cubicBezTo>
                <a:cubicBezTo>
                  <a:pt x="11543547" y="4887496"/>
                  <a:pt x="11536218" y="4913152"/>
                  <a:pt x="11508120" y="4902158"/>
                </a:cubicBezTo>
                <a:cubicBezTo>
                  <a:pt x="11477578" y="4891162"/>
                  <a:pt x="11451923" y="4871616"/>
                  <a:pt x="11450701" y="4839852"/>
                </a:cubicBezTo>
                <a:cubicBezTo>
                  <a:pt x="11447036" y="4758002"/>
                  <a:pt x="11449481" y="4674930"/>
                  <a:pt x="11448258" y="4591857"/>
                </a:cubicBezTo>
                <a:cubicBezTo>
                  <a:pt x="11448258" y="4567425"/>
                  <a:pt x="11465361" y="4573534"/>
                  <a:pt x="11477578" y="4573534"/>
                </a:cubicBezTo>
                <a:cubicBezTo>
                  <a:pt x="11544768" y="4573534"/>
                  <a:pt x="11610737" y="4573534"/>
                  <a:pt x="11677929" y="4573534"/>
                </a:cubicBezTo>
                <a:cubicBezTo>
                  <a:pt x="11695032" y="4573534"/>
                  <a:pt x="11713357" y="4574756"/>
                  <a:pt x="11728016" y="4562539"/>
                </a:cubicBezTo>
                <a:cubicBezTo>
                  <a:pt x="11751228" y="4544213"/>
                  <a:pt x="11769553" y="4529553"/>
                  <a:pt x="11735346" y="4500233"/>
                </a:cubicBezTo>
                <a:cubicBezTo>
                  <a:pt x="11666934" y="4441595"/>
                  <a:pt x="11682816" y="4358522"/>
                  <a:pt x="11768331" y="4323095"/>
                </a:cubicBezTo>
                <a:cubicBezTo>
                  <a:pt x="11785434" y="4316070"/>
                  <a:pt x="11803224" y="4312177"/>
                  <a:pt x="11820900" y="4311166"/>
                </a:cubicBezTo>
                <a:close/>
                <a:moveTo>
                  <a:pt x="5742911" y="3557222"/>
                </a:moveTo>
                <a:cubicBezTo>
                  <a:pt x="5785237" y="3561738"/>
                  <a:pt x="5826597" y="3581666"/>
                  <a:pt x="5851336" y="3613963"/>
                </a:cubicBezTo>
                <a:cubicBezTo>
                  <a:pt x="5884320" y="3659163"/>
                  <a:pt x="5880655" y="3697035"/>
                  <a:pt x="5840341" y="3736128"/>
                </a:cubicBezTo>
                <a:cubicBezTo>
                  <a:pt x="5828123" y="3748345"/>
                  <a:pt x="5795140" y="3750787"/>
                  <a:pt x="5811021" y="3780107"/>
                </a:cubicBezTo>
                <a:cubicBezTo>
                  <a:pt x="5823239" y="3804540"/>
                  <a:pt x="5844004" y="3815534"/>
                  <a:pt x="5873327" y="3815534"/>
                </a:cubicBezTo>
                <a:cubicBezTo>
                  <a:pt x="5942958" y="3814314"/>
                  <a:pt x="6012594" y="3816757"/>
                  <a:pt x="6082230" y="3814314"/>
                </a:cubicBezTo>
                <a:cubicBezTo>
                  <a:pt x="6102386" y="3813398"/>
                  <a:pt x="6112234" y="3817291"/>
                  <a:pt x="6115900" y="3831149"/>
                </a:cubicBezTo>
                <a:lnTo>
                  <a:pt x="6116334" y="3835442"/>
                </a:lnTo>
                <a:lnTo>
                  <a:pt x="6135367" y="3820781"/>
                </a:lnTo>
                <a:cubicBezTo>
                  <a:pt x="6143326" y="3819255"/>
                  <a:pt x="6153251" y="3819407"/>
                  <a:pt x="6165468" y="3821240"/>
                </a:cubicBezTo>
                <a:cubicBezTo>
                  <a:pt x="6193565" y="3826127"/>
                  <a:pt x="6221664" y="3822462"/>
                  <a:pt x="6250984" y="3822462"/>
                </a:cubicBezTo>
                <a:cubicBezTo>
                  <a:pt x="6286411" y="3822462"/>
                  <a:pt x="6320618" y="3823685"/>
                  <a:pt x="6356045" y="3822462"/>
                </a:cubicBezTo>
                <a:cubicBezTo>
                  <a:pt x="6393917" y="3821240"/>
                  <a:pt x="6419570" y="3842009"/>
                  <a:pt x="6434230" y="3873772"/>
                </a:cubicBezTo>
                <a:cubicBezTo>
                  <a:pt x="6451333" y="3907977"/>
                  <a:pt x="6419570" y="3920194"/>
                  <a:pt x="6401245" y="3938519"/>
                </a:cubicBezTo>
                <a:cubicBezTo>
                  <a:pt x="6362153" y="3975168"/>
                  <a:pt x="6359710" y="3998381"/>
                  <a:pt x="6395138" y="4039916"/>
                </a:cubicBezTo>
                <a:cubicBezTo>
                  <a:pt x="6437895" y="4090005"/>
                  <a:pt x="6527076" y="4097333"/>
                  <a:pt x="6574721" y="4054576"/>
                </a:cubicBezTo>
                <a:cubicBezTo>
                  <a:pt x="6628473" y="4008153"/>
                  <a:pt x="6628473" y="3977611"/>
                  <a:pt x="6575941" y="3931189"/>
                </a:cubicBezTo>
                <a:cubicBezTo>
                  <a:pt x="6562504" y="3918974"/>
                  <a:pt x="6538071" y="3910422"/>
                  <a:pt x="6547844" y="3883545"/>
                </a:cubicBezTo>
                <a:cubicBezTo>
                  <a:pt x="6558839" y="3853004"/>
                  <a:pt x="6578386" y="3827349"/>
                  <a:pt x="6610148" y="3826127"/>
                </a:cubicBezTo>
                <a:cubicBezTo>
                  <a:pt x="6691998" y="3822462"/>
                  <a:pt x="6775070" y="3824905"/>
                  <a:pt x="6856921" y="3823685"/>
                </a:cubicBezTo>
                <a:cubicBezTo>
                  <a:pt x="6881354" y="3823685"/>
                  <a:pt x="6875246" y="3840787"/>
                  <a:pt x="6875246" y="3853004"/>
                </a:cubicBezTo>
                <a:cubicBezTo>
                  <a:pt x="6875246" y="3920194"/>
                  <a:pt x="6875246" y="3986164"/>
                  <a:pt x="6875246" y="4053355"/>
                </a:cubicBezTo>
                <a:cubicBezTo>
                  <a:pt x="6875246" y="4074123"/>
                  <a:pt x="6877689" y="4093668"/>
                  <a:pt x="6892348" y="4110773"/>
                </a:cubicBezTo>
                <a:cubicBezTo>
                  <a:pt x="6911895" y="4132762"/>
                  <a:pt x="6926555" y="4137648"/>
                  <a:pt x="6948545" y="4110773"/>
                </a:cubicBezTo>
                <a:cubicBezTo>
                  <a:pt x="7005962" y="4043581"/>
                  <a:pt x="7068267" y="4049690"/>
                  <a:pt x="7117131" y="4126653"/>
                </a:cubicBezTo>
                <a:cubicBezTo>
                  <a:pt x="7155003" y="4186514"/>
                  <a:pt x="7136679" y="4286688"/>
                  <a:pt x="7080482" y="4328224"/>
                </a:cubicBezTo>
                <a:cubicBezTo>
                  <a:pt x="7034060" y="4362430"/>
                  <a:pt x="6999854" y="4357545"/>
                  <a:pt x="6959540" y="4317229"/>
                </a:cubicBezTo>
                <a:cubicBezTo>
                  <a:pt x="6947323" y="4305014"/>
                  <a:pt x="6942436" y="4273250"/>
                  <a:pt x="6914338" y="4287910"/>
                </a:cubicBezTo>
                <a:cubicBezTo>
                  <a:pt x="6891126" y="4300127"/>
                  <a:pt x="6877689" y="4320896"/>
                  <a:pt x="6877689" y="4350213"/>
                </a:cubicBezTo>
                <a:cubicBezTo>
                  <a:pt x="6878911" y="4417403"/>
                  <a:pt x="6876468" y="4483374"/>
                  <a:pt x="6878911" y="4550565"/>
                </a:cubicBezTo>
                <a:cubicBezTo>
                  <a:pt x="6880133" y="4582327"/>
                  <a:pt x="6874024" y="4594544"/>
                  <a:pt x="6838596" y="4592100"/>
                </a:cubicBezTo>
                <a:cubicBezTo>
                  <a:pt x="6775070" y="4588436"/>
                  <a:pt x="6711545" y="4590880"/>
                  <a:pt x="6648020" y="4590880"/>
                </a:cubicBezTo>
                <a:cubicBezTo>
                  <a:pt x="6628473" y="4590880"/>
                  <a:pt x="6610148" y="4592100"/>
                  <a:pt x="6594266" y="4604318"/>
                </a:cubicBezTo>
                <a:cubicBezTo>
                  <a:pt x="6571056" y="4623864"/>
                  <a:pt x="6562504" y="4638522"/>
                  <a:pt x="6591823" y="4662956"/>
                </a:cubicBezTo>
                <a:cubicBezTo>
                  <a:pt x="6655348" y="4715488"/>
                  <a:pt x="6652905" y="4766796"/>
                  <a:pt x="6589381" y="4819328"/>
                </a:cubicBezTo>
                <a:cubicBezTo>
                  <a:pt x="6530741" y="4866973"/>
                  <a:pt x="6422015" y="4855979"/>
                  <a:pt x="6375592" y="4796116"/>
                </a:cubicBezTo>
                <a:cubicBezTo>
                  <a:pt x="6338943" y="4749693"/>
                  <a:pt x="6342608" y="4711821"/>
                  <a:pt x="6385365" y="4670287"/>
                </a:cubicBezTo>
                <a:cubicBezTo>
                  <a:pt x="6397580" y="4658070"/>
                  <a:pt x="6425680" y="4653182"/>
                  <a:pt x="6415905" y="4628749"/>
                </a:cubicBezTo>
                <a:cubicBezTo>
                  <a:pt x="6404910" y="4603096"/>
                  <a:pt x="6381700" y="4588436"/>
                  <a:pt x="6351158" y="4589658"/>
                </a:cubicBezTo>
                <a:cubicBezTo>
                  <a:pt x="6283968" y="4590880"/>
                  <a:pt x="6217999" y="4587214"/>
                  <a:pt x="6150809" y="4590880"/>
                </a:cubicBezTo>
                <a:cubicBezTo>
                  <a:pt x="6133707" y="4591491"/>
                  <a:pt x="6123322" y="4589047"/>
                  <a:pt x="6117367" y="4582327"/>
                </a:cubicBezTo>
                <a:lnTo>
                  <a:pt x="6114197" y="4575109"/>
                </a:lnTo>
                <a:lnTo>
                  <a:pt x="6109104" y="4582272"/>
                </a:lnTo>
                <a:cubicBezTo>
                  <a:pt x="6104218" y="4585785"/>
                  <a:pt x="6096888" y="4586396"/>
                  <a:pt x="6087114" y="4586396"/>
                </a:cubicBezTo>
                <a:cubicBezTo>
                  <a:pt x="6012594" y="4585175"/>
                  <a:pt x="5938072" y="4586396"/>
                  <a:pt x="5863552" y="4586396"/>
                </a:cubicBezTo>
                <a:cubicBezTo>
                  <a:pt x="5837898" y="4586396"/>
                  <a:pt x="5818351" y="4572957"/>
                  <a:pt x="5802472" y="4555854"/>
                </a:cubicBezTo>
                <a:cubicBezTo>
                  <a:pt x="5778036" y="4528977"/>
                  <a:pt x="5774373" y="4504545"/>
                  <a:pt x="5807356" y="4480114"/>
                </a:cubicBezTo>
                <a:cubicBezTo>
                  <a:pt x="5833011" y="4461788"/>
                  <a:pt x="5863552" y="4441018"/>
                  <a:pt x="5847670" y="4403148"/>
                </a:cubicBezTo>
                <a:cubicBezTo>
                  <a:pt x="5830567" y="4361611"/>
                  <a:pt x="5801250" y="4332291"/>
                  <a:pt x="5752384" y="4329849"/>
                </a:cubicBezTo>
                <a:cubicBezTo>
                  <a:pt x="5704740" y="4327406"/>
                  <a:pt x="5660758" y="4329849"/>
                  <a:pt x="5628995" y="4372606"/>
                </a:cubicBezTo>
                <a:cubicBezTo>
                  <a:pt x="5599676" y="4412923"/>
                  <a:pt x="5600896" y="4436133"/>
                  <a:pt x="5638769" y="4470339"/>
                </a:cubicBezTo>
                <a:cubicBezTo>
                  <a:pt x="5655874" y="4486221"/>
                  <a:pt x="5688856" y="4493550"/>
                  <a:pt x="5674197" y="4527758"/>
                </a:cubicBezTo>
                <a:cubicBezTo>
                  <a:pt x="5659538" y="4564408"/>
                  <a:pt x="5632660" y="4586396"/>
                  <a:pt x="5591125" y="4586396"/>
                </a:cubicBezTo>
                <a:cubicBezTo>
                  <a:pt x="5520269" y="4586396"/>
                  <a:pt x="5448192" y="4585175"/>
                  <a:pt x="5377337" y="4586396"/>
                </a:cubicBezTo>
                <a:cubicBezTo>
                  <a:pt x="5350458" y="4587617"/>
                  <a:pt x="5346796" y="4576623"/>
                  <a:pt x="5346796" y="4553411"/>
                </a:cubicBezTo>
                <a:cubicBezTo>
                  <a:pt x="5348016" y="4486221"/>
                  <a:pt x="5346796" y="4420251"/>
                  <a:pt x="5348016" y="4353059"/>
                </a:cubicBezTo>
                <a:cubicBezTo>
                  <a:pt x="5348016" y="4329849"/>
                  <a:pt x="5344352" y="4309081"/>
                  <a:pt x="5327249" y="4291978"/>
                </a:cubicBezTo>
                <a:cubicBezTo>
                  <a:pt x="5310145" y="4274875"/>
                  <a:pt x="5295486" y="4267544"/>
                  <a:pt x="5278383" y="4293199"/>
                </a:cubicBezTo>
                <a:cubicBezTo>
                  <a:pt x="5253948" y="4328628"/>
                  <a:pt x="5222185" y="4357946"/>
                  <a:pt x="5174543" y="4337181"/>
                </a:cubicBezTo>
                <a:cubicBezTo>
                  <a:pt x="5125677" y="4315189"/>
                  <a:pt x="5092692" y="4279761"/>
                  <a:pt x="5089026" y="4221122"/>
                </a:cubicBezTo>
                <a:cubicBezTo>
                  <a:pt x="5085363" y="4164927"/>
                  <a:pt x="5093914" y="4113618"/>
                  <a:pt x="5144002" y="4078190"/>
                </a:cubicBezTo>
                <a:cubicBezTo>
                  <a:pt x="5191646" y="4043983"/>
                  <a:pt x="5224631" y="4046428"/>
                  <a:pt x="5264946" y="4087965"/>
                </a:cubicBezTo>
                <a:cubicBezTo>
                  <a:pt x="5277159" y="4101402"/>
                  <a:pt x="5283271" y="4130722"/>
                  <a:pt x="5311367" y="4117283"/>
                </a:cubicBezTo>
                <a:cubicBezTo>
                  <a:pt x="5335801" y="4105067"/>
                  <a:pt x="5346796" y="4083077"/>
                  <a:pt x="5346796" y="4054980"/>
                </a:cubicBezTo>
                <a:cubicBezTo>
                  <a:pt x="5346796" y="3986566"/>
                  <a:pt x="5348016" y="3918154"/>
                  <a:pt x="5345574" y="3849742"/>
                </a:cubicBezTo>
                <a:cubicBezTo>
                  <a:pt x="5344352" y="3821644"/>
                  <a:pt x="5349236" y="3809427"/>
                  <a:pt x="5381003" y="3811870"/>
                </a:cubicBezTo>
                <a:cubicBezTo>
                  <a:pt x="5416429" y="3817979"/>
                  <a:pt x="5451858" y="3815534"/>
                  <a:pt x="5486063" y="3815534"/>
                </a:cubicBezTo>
                <a:cubicBezTo>
                  <a:pt x="5522713" y="3815534"/>
                  <a:pt x="5559361" y="3814314"/>
                  <a:pt x="5596012" y="3815534"/>
                </a:cubicBezTo>
                <a:cubicBezTo>
                  <a:pt x="5624110" y="3816757"/>
                  <a:pt x="5641213" y="3799654"/>
                  <a:pt x="5650984" y="3777664"/>
                </a:cubicBezTo>
                <a:cubicBezTo>
                  <a:pt x="5660758" y="3755674"/>
                  <a:pt x="5636325" y="3748345"/>
                  <a:pt x="5625329" y="3738570"/>
                </a:cubicBezTo>
                <a:cubicBezTo>
                  <a:pt x="5567914" y="3684820"/>
                  <a:pt x="5576466" y="3622514"/>
                  <a:pt x="5649765" y="3576091"/>
                </a:cubicBezTo>
                <a:cubicBezTo>
                  <a:pt x="5665035" y="3566624"/>
                  <a:pt x="5682520" y="3560668"/>
                  <a:pt x="5700845" y="3557958"/>
                </a:cubicBezTo>
                <a:cubicBezTo>
                  <a:pt x="5714588" y="3555925"/>
                  <a:pt x="5728804" y="3555718"/>
                  <a:pt x="5742911" y="3557222"/>
                </a:cubicBezTo>
                <a:close/>
                <a:moveTo>
                  <a:pt x="5726517" y="2017504"/>
                </a:moveTo>
                <a:cubicBezTo>
                  <a:pt x="5769733" y="2023154"/>
                  <a:pt x="5810962" y="2045754"/>
                  <a:pt x="5834786" y="2083015"/>
                </a:cubicBezTo>
                <a:cubicBezTo>
                  <a:pt x="5861661" y="2124551"/>
                  <a:pt x="5855555" y="2157535"/>
                  <a:pt x="5820126" y="2192965"/>
                </a:cubicBezTo>
                <a:cubicBezTo>
                  <a:pt x="5806689" y="2206402"/>
                  <a:pt x="5777368" y="2210067"/>
                  <a:pt x="5787140" y="2236943"/>
                </a:cubicBezTo>
                <a:cubicBezTo>
                  <a:pt x="5798136" y="2266262"/>
                  <a:pt x="5823790" y="2277258"/>
                  <a:pt x="5855555" y="2277258"/>
                </a:cubicBezTo>
                <a:cubicBezTo>
                  <a:pt x="5917857" y="2276037"/>
                  <a:pt x="5978941" y="2279702"/>
                  <a:pt x="6041243" y="2276037"/>
                </a:cubicBezTo>
                <a:cubicBezTo>
                  <a:pt x="6080338" y="2273592"/>
                  <a:pt x="6097440" y="2280923"/>
                  <a:pt x="6093775" y="2326124"/>
                </a:cubicBezTo>
                <a:cubicBezTo>
                  <a:pt x="6088888" y="2389649"/>
                  <a:pt x="6093775" y="2453175"/>
                  <a:pt x="6092553" y="2516703"/>
                </a:cubicBezTo>
                <a:cubicBezTo>
                  <a:pt x="6092553" y="2543577"/>
                  <a:pt x="6101105" y="2561902"/>
                  <a:pt x="6121873" y="2577785"/>
                </a:cubicBezTo>
                <a:cubicBezTo>
                  <a:pt x="6134090" y="2586335"/>
                  <a:pt x="6142641" y="2585115"/>
                  <a:pt x="6154856" y="2574120"/>
                </a:cubicBezTo>
                <a:cubicBezTo>
                  <a:pt x="6241593" y="2494711"/>
                  <a:pt x="6290460" y="2503263"/>
                  <a:pt x="6351542" y="2611990"/>
                </a:cubicBezTo>
                <a:cubicBezTo>
                  <a:pt x="6352764" y="2644975"/>
                  <a:pt x="6352764" y="2676738"/>
                  <a:pt x="6352764" y="2708501"/>
                </a:cubicBezTo>
                <a:cubicBezTo>
                  <a:pt x="6338104" y="2734156"/>
                  <a:pt x="6325887" y="2761033"/>
                  <a:pt x="6300232" y="2779356"/>
                </a:cubicBezTo>
                <a:cubicBezTo>
                  <a:pt x="6251367" y="2817228"/>
                  <a:pt x="6212273" y="2813563"/>
                  <a:pt x="6170739" y="2769584"/>
                </a:cubicBezTo>
                <a:cubicBezTo>
                  <a:pt x="6159745" y="2757366"/>
                  <a:pt x="6154856" y="2729269"/>
                  <a:pt x="6129202" y="2742708"/>
                </a:cubicBezTo>
                <a:cubicBezTo>
                  <a:pt x="6107212" y="2753701"/>
                  <a:pt x="6093775" y="2772026"/>
                  <a:pt x="6093775" y="2800124"/>
                </a:cubicBezTo>
                <a:cubicBezTo>
                  <a:pt x="6094997" y="2869758"/>
                  <a:pt x="6092553" y="2939392"/>
                  <a:pt x="6094997" y="3009027"/>
                </a:cubicBezTo>
                <a:cubicBezTo>
                  <a:pt x="6096218" y="3042011"/>
                  <a:pt x="6085222" y="3048121"/>
                  <a:pt x="6054683" y="3046899"/>
                </a:cubicBezTo>
                <a:cubicBezTo>
                  <a:pt x="5989937" y="3044455"/>
                  <a:pt x="5923966" y="3045676"/>
                  <a:pt x="5859220" y="3045676"/>
                </a:cubicBezTo>
                <a:cubicBezTo>
                  <a:pt x="5839672" y="3045676"/>
                  <a:pt x="5821349" y="3046899"/>
                  <a:pt x="5805467" y="3060336"/>
                </a:cubicBezTo>
                <a:cubicBezTo>
                  <a:pt x="5785921" y="3078662"/>
                  <a:pt x="5774925" y="3095764"/>
                  <a:pt x="5804246" y="3116533"/>
                </a:cubicBezTo>
                <a:cubicBezTo>
                  <a:pt x="5834786" y="3138522"/>
                  <a:pt x="5861661" y="3165399"/>
                  <a:pt x="5849445" y="3206935"/>
                </a:cubicBezTo>
                <a:cubicBezTo>
                  <a:pt x="5834786" y="3254578"/>
                  <a:pt x="5803023" y="3288785"/>
                  <a:pt x="5751713" y="3299780"/>
                </a:cubicBezTo>
                <a:cubicBezTo>
                  <a:pt x="5674750" y="3315662"/>
                  <a:pt x="5616113" y="3293673"/>
                  <a:pt x="5581905" y="3237475"/>
                </a:cubicBezTo>
                <a:cubicBezTo>
                  <a:pt x="5555029" y="3193496"/>
                  <a:pt x="5561135" y="3162956"/>
                  <a:pt x="5601451" y="3125084"/>
                </a:cubicBezTo>
                <a:cubicBezTo>
                  <a:pt x="5613669" y="3114088"/>
                  <a:pt x="5640546" y="3109203"/>
                  <a:pt x="5629551" y="3083549"/>
                </a:cubicBezTo>
                <a:cubicBezTo>
                  <a:pt x="5619775" y="3059114"/>
                  <a:pt x="5599008" y="3046899"/>
                  <a:pt x="5573353" y="3045676"/>
                </a:cubicBezTo>
                <a:cubicBezTo>
                  <a:pt x="5525708" y="3044455"/>
                  <a:pt x="5478065" y="3045676"/>
                  <a:pt x="5430421" y="3045676"/>
                </a:cubicBezTo>
                <a:cubicBezTo>
                  <a:pt x="5324139" y="3045676"/>
                  <a:pt x="5324139" y="3045676"/>
                  <a:pt x="5324139" y="2938172"/>
                </a:cubicBezTo>
                <a:cubicBezTo>
                  <a:pt x="5324139" y="2894192"/>
                  <a:pt x="5325358" y="2848990"/>
                  <a:pt x="5324139" y="2805010"/>
                </a:cubicBezTo>
                <a:cubicBezTo>
                  <a:pt x="5322917" y="2775691"/>
                  <a:pt x="5335133" y="2752481"/>
                  <a:pt x="5355900" y="2734156"/>
                </a:cubicBezTo>
                <a:cubicBezTo>
                  <a:pt x="5380332" y="2712165"/>
                  <a:pt x="5403544" y="2707279"/>
                  <a:pt x="5427977" y="2737821"/>
                </a:cubicBezTo>
                <a:cubicBezTo>
                  <a:pt x="5447526" y="2763474"/>
                  <a:pt x="5467069" y="2795238"/>
                  <a:pt x="5508607" y="2780578"/>
                </a:cubicBezTo>
                <a:cubicBezTo>
                  <a:pt x="5552586" y="2765919"/>
                  <a:pt x="5579462" y="2724383"/>
                  <a:pt x="5581905" y="2674294"/>
                </a:cubicBezTo>
                <a:cubicBezTo>
                  <a:pt x="5584348" y="2629092"/>
                  <a:pt x="5577018" y="2590001"/>
                  <a:pt x="5537926" y="2560681"/>
                </a:cubicBezTo>
                <a:cubicBezTo>
                  <a:pt x="5497612" y="2530140"/>
                  <a:pt x="5475621" y="2532583"/>
                  <a:pt x="5440195" y="2570454"/>
                </a:cubicBezTo>
                <a:cubicBezTo>
                  <a:pt x="5424312" y="2587558"/>
                  <a:pt x="5418205" y="2619320"/>
                  <a:pt x="5382779" y="2605882"/>
                </a:cubicBezTo>
                <a:cubicBezTo>
                  <a:pt x="5347348" y="2591221"/>
                  <a:pt x="5325358" y="2565567"/>
                  <a:pt x="5324139" y="2527695"/>
                </a:cubicBezTo>
                <a:cubicBezTo>
                  <a:pt x="5322917" y="2453175"/>
                  <a:pt x="5324139" y="2378654"/>
                  <a:pt x="5322917" y="2304134"/>
                </a:cubicBezTo>
                <a:cubicBezTo>
                  <a:pt x="5322917" y="2280923"/>
                  <a:pt x="5332689" y="2278479"/>
                  <a:pt x="5351016" y="2278479"/>
                </a:cubicBezTo>
                <a:cubicBezTo>
                  <a:pt x="5419427" y="2279702"/>
                  <a:pt x="5487839" y="2278479"/>
                  <a:pt x="5556254" y="2278479"/>
                </a:cubicBezTo>
                <a:cubicBezTo>
                  <a:pt x="5575797" y="2278479"/>
                  <a:pt x="5594120" y="2277258"/>
                  <a:pt x="5610003" y="2263820"/>
                </a:cubicBezTo>
                <a:cubicBezTo>
                  <a:pt x="5631992" y="2244274"/>
                  <a:pt x="5641767" y="2228392"/>
                  <a:pt x="5611225" y="2203958"/>
                </a:cubicBezTo>
                <a:cubicBezTo>
                  <a:pt x="5547698" y="2152649"/>
                  <a:pt x="5548920" y="2108671"/>
                  <a:pt x="5606337" y="2053696"/>
                </a:cubicBezTo>
                <a:cubicBezTo>
                  <a:pt x="5638102" y="2023155"/>
                  <a:pt x="5683302" y="2011854"/>
                  <a:pt x="5726517" y="2017504"/>
                </a:cubicBezTo>
                <a:close/>
                <a:moveTo>
                  <a:pt x="0" y="0"/>
                </a:moveTo>
                <a:lnTo>
                  <a:pt x="5329115" y="0"/>
                </a:lnTo>
                <a:lnTo>
                  <a:pt x="5332434" y="5729"/>
                </a:lnTo>
                <a:cubicBezTo>
                  <a:pt x="5333904" y="11284"/>
                  <a:pt x="5334438" y="18309"/>
                  <a:pt x="5334132" y="27166"/>
                </a:cubicBezTo>
                <a:cubicBezTo>
                  <a:pt x="5331688" y="93135"/>
                  <a:pt x="5332910" y="160325"/>
                  <a:pt x="5332910" y="227517"/>
                </a:cubicBezTo>
                <a:cubicBezTo>
                  <a:pt x="5332910" y="245842"/>
                  <a:pt x="5334132" y="262944"/>
                  <a:pt x="5346347" y="276382"/>
                </a:cubicBezTo>
                <a:cubicBezTo>
                  <a:pt x="5364674" y="295929"/>
                  <a:pt x="5378111" y="304481"/>
                  <a:pt x="5402544" y="277604"/>
                </a:cubicBezTo>
                <a:cubicBezTo>
                  <a:pt x="5463627" y="204305"/>
                  <a:pt x="5551584" y="225072"/>
                  <a:pt x="5582127" y="317919"/>
                </a:cubicBezTo>
                <a:cubicBezTo>
                  <a:pt x="5606557" y="392438"/>
                  <a:pt x="5583346" y="463295"/>
                  <a:pt x="5523486" y="501165"/>
                </a:cubicBezTo>
                <a:cubicBezTo>
                  <a:pt x="5479508" y="529263"/>
                  <a:pt x="5450188" y="523155"/>
                  <a:pt x="5411097" y="481620"/>
                </a:cubicBezTo>
                <a:cubicBezTo>
                  <a:pt x="5398879" y="469403"/>
                  <a:pt x="5393991" y="441305"/>
                  <a:pt x="5369558" y="453522"/>
                </a:cubicBezTo>
                <a:cubicBezTo>
                  <a:pt x="5345127" y="464516"/>
                  <a:pt x="5332910" y="485285"/>
                  <a:pt x="5332910" y="514605"/>
                </a:cubicBezTo>
                <a:cubicBezTo>
                  <a:pt x="5334132" y="583017"/>
                  <a:pt x="5331688" y="651429"/>
                  <a:pt x="5334132" y="719841"/>
                </a:cubicBezTo>
                <a:cubicBezTo>
                  <a:pt x="5335356" y="750383"/>
                  <a:pt x="5328023" y="761378"/>
                  <a:pt x="5295041" y="760156"/>
                </a:cubicBezTo>
                <a:cubicBezTo>
                  <a:pt x="5229072" y="757713"/>
                  <a:pt x="5161881" y="758935"/>
                  <a:pt x="5094692" y="758935"/>
                </a:cubicBezTo>
                <a:cubicBezTo>
                  <a:pt x="5077586" y="758935"/>
                  <a:pt x="5060482" y="758935"/>
                  <a:pt x="5045820" y="772373"/>
                </a:cubicBezTo>
                <a:cubicBezTo>
                  <a:pt x="5025053" y="791918"/>
                  <a:pt x="5011616" y="805357"/>
                  <a:pt x="5043379" y="831012"/>
                </a:cubicBezTo>
                <a:cubicBezTo>
                  <a:pt x="5109351" y="883542"/>
                  <a:pt x="5102018" y="948291"/>
                  <a:pt x="5031161" y="997156"/>
                </a:cubicBezTo>
                <a:cubicBezTo>
                  <a:pt x="4963969" y="1042356"/>
                  <a:pt x="4861351" y="1019146"/>
                  <a:pt x="4818594" y="949511"/>
                </a:cubicBezTo>
                <a:cubicBezTo>
                  <a:pt x="4791718" y="905532"/>
                  <a:pt x="4797826" y="878656"/>
                  <a:pt x="4840582" y="837120"/>
                </a:cubicBezTo>
                <a:cubicBezTo>
                  <a:pt x="4852797" y="824903"/>
                  <a:pt x="4879674" y="818795"/>
                  <a:pt x="4866234" y="793140"/>
                </a:cubicBezTo>
                <a:cubicBezTo>
                  <a:pt x="4854020" y="772373"/>
                  <a:pt x="4836918" y="757713"/>
                  <a:pt x="4808822" y="758935"/>
                </a:cubicBezTo>
                <a:cubicBezTo>
                  <a:pt x="4737964" y="760156"/>
                  <a:pt x="4665887" y="758935"/>
                  <a:pt x="4595032" y="760156"/>
                </a:cubicBezTo>
                <a:cubicBezTo>
                  <a:pt x="4585870" y="760156"/>
                  <a:pt x="4578942" y="759469"/>
                  <a:pt x="4573923" y="757192"/>
                </a:cubicBezTo>
                <a:lnTo>
                  <a:pt x="4572290" y="755075"/>
                </a:lnTo>
                <a:lnTo>
                  <a:pt x="4542110" y="755075"/>
                </a:lnTo>
                <a:lnTo>
                  <a:pt x="4532620" y="757803"/>
                </a:lnTo>
                <a:cubicBezTo>
                  <a:pt x="4461765" y="756580"/>
                  <a:pt x="4389688" y="756580"/>
                  <a:pt x="4318830" y="757803"/>
                </a:cubicBezTo>
                <a:cubicBezTo>
                  <a:pt x="4291954" y="757803"/>
                  <a:pt x="4269964" y="746808"/>
                  <a:pt x="4252861" y="727261"/>
                </a:cubicBezTo>
                <a:cubicBezTo>
                  <a:pt x="4230872" y="701606"/>
                  <a:pt x="4222318" y="677173"/>
                  <a:pt x="4257749" y="652741"/>
                </a:cubicBezTo>
                <a:cubicBezTo>
                  <a:pt x="4284626" y="633194"/>
                  <a:pt x="4315164" y="611204"/>
                  <a:pt x="4298063" y="570889"/>
                </a:cubicBezTo>
                <a:cubicBezTo>
                  <a:pt x="4280960" y="531797"/>
                  <a:pt x="4251638" y="503698"/>
                  <a:pt x="4205214" y="501255"/>
                </a:cubicBezTo>
                <a:cubicBezTo>
                  <a:pt x="4161241" y="498812"/>
                  <a:pt x="4119705" y="498812"/>
                  <a:pt x="4087942" y="535462"/>
                </a:cubicBezTo>
                <a:cubicBezTo>
                  <a:pt x="4050070" y="578219"/>
                  <a:pt x="4051293" y="606317"/>
                  <a:pt x="4094050" y="644189"/>
                </a:cubicBezTo>
                <a:cubicBezTo>
                  <a:pt x="4111153" y="658848"/>
                  <a:pt x="4138030" y="669843"/>
                  <a:pt x="4127035" y="700384"/>
                </a:cubicBezTo>
                <a:cubicBezTo>
                  <a:pt x="4114818" y="732148"/>
                  <a:pt x="4090385" y="756580"/>
                  <a:pt x="4057400" y="757803"/>
                </a:cubicBezTo>
                <a:cubicBezTo>
                  <a:pt x="3977993" y="761467"/>
                  <a:pt x="3898585" y="759023"/>
                  <a:pt x="3819179" y="759023"/>
                </a:cubicBezTo>
                <a:lnTo>
                  <a:pt x="3813849" y="756900"/>
                </a:lnTo>
                <a:lnTo>
                  <a:pt x="3810549" y="758781"/>
                </a:lnTo>
                <a:lnTo>
                  <a:pt x="3815750" y="768157"/>
                </a:lnTo>
                <a:cubicBezTo>
                  <a:pt x="3817087" y="773464"/>
                  <a:pt x="3817545" y="780106"/>
                  <a:pt x="3817238" y="788353"/>
                </a:cubicBezTo>
                <a:cubicBezTo>
                  <a:pt x="3814797" y="853100"/>
                  <a:pt x="3816018" y="919069"/>
                  <a:pt x="3816018" y="983816"/>
                </a:cubicBezTo>
                <a:cubicBezTo>
                  <a:pt x="3816018" y="1011914"/>
                  <a:pt x="3809910" y="1036348"/>
                  <a:pt x="3789144" y="1057116"/>
                </a:cubicBezTo>
                <a:cubicBezTo>
                  <a:pt x="3757381" y="1088878"/>
                  <a:pt x="3737836" y="1087658"/>
                  <a:pt x="3708516" y="1053451"/>
                </a:cubicBezTo>
                <a:cubicBezTo>
                  <a:pt x="3688971" y="1031461"/>
                  <a:pt x="3670645" y="1000919"/>
                  <a:pt x="3635219" y="1014358"/>
                </a:cubicBezTo>
                <a:cubicBezTo>
                  <a:pt x="3596125" y="1029018"/>
                  <a:pt x="3566806" y="1054673"/>
                  <a:pt x="3560696" y="1098651"/>
                </a:cubicBezTo>
                <a:cubicBezTo>
                  <a:pt x="3553368" y="1151183"/>
                  <a:pt x="3555811" y="1200050"/>
                  <a:pt x="3603457" y="1235477"/>
                </a:cubicBezTo>
                <a:cubicBezTo>
                  <a:pt x="3642548" y="1264796"/>
                  <a:pt x="3664539" y="1262352"/>
                  <a:pt x="3697521" y="1226924"/>
                </a:cubicBezTo>
                <a:cubicBezTo>
                  <a:pt x="3714624" y="1208600"/>
                  <a:pt x="3724397" y="1174394"/>
                  <a:pt x="3759825" y="1190276"/>
                </a:cubicBezTo>
                <a:cubicBezTo>
                  <a:pt x="3794029" y="1204935"/>
                  <a:pt x="3814797" y="1233032"/>
                  <a:pt x="3816018" y="1270905"/>
                </a:cubicBezTo>
                <a:cubicBezTo>
                  <a:pt x="3817238" y="1344204"/>
                  <a:pt x="3816018" y="1417503"/>
                  <a:pt x="3817238" y="1489580"/>
                </a:cubicBezTo>
                <a:cubicBezTo>
                  <a:pt x="3817238" y="1499964"/>
                  <a:pt x="3815711" y="1506988"/>
                  <a:pt x="3811589" y="1511264"/>
                </a:cubicBezTo>
                <a:lnTo>
                  <a:pt x="3801031" y="1513846"/>
                </a:lnTo>
                <a:lnTo>
                  <a:pt x="3806488" y="1516917"/>
                </a:lnTo>
                <a:lnTo>
                  <a:pt x="3807926" y="1520360"/>
                </a:lnTo>
                <a:lnTo>
                  <a:pt x="3814241" y="1520360"/>
                </a:lnTo>
                <a:lnTo>
                  <a:pt x="3829058" y="1502514"/>
                </a:lnTo>
                <a:cubicBezTo>
                  <a:pt x="3837597" y="1499199"/>
                  <a:pt x="3849165" y="1498742"/>
                  <a:pt x="3863824" y="1499658"/>
                </a:cubicBezTo>
                <a:cubicBezTo>
                  <a:pt x="3926128" y="1503323"/>
                  <a:pt x="3987214" y="1499658"/>
                  <a:pt x="4049516" y="1500879"/>
                </a:cubicBezTo>
                <a:cubicBezTo>
                  <a:pt x="4081280" y="1500879"/>
                  <a:pt x="4106935" y="1489884"/>
                  <a:pt x="4117929" y="1460565"/>
                </a:cubicBezTo>
                <a:cubicBezTo>
                  <a:pt x="4127702" y="1433689"/>
                  <a:pt x="4098382" y="1430024"/>
                  <a:pt x="4084945" y="1416587"/>
                </a:cubicBezTo>
                <a:cubicBezTo>
                  <a:pt x="4049516" y="1381158"/>
                  <a:pt x="4043408" y="1348173"/>
                  <a:pt x="4070285" y="1306638"/>
                </a:cubicBezTo>
                <a:cubicBezTo>
                  <a:pt x="4094107" y="1269377"/>
                  <a:pt x="4135338" y="1246777"/>
                  <a:pt x="4178554" y="1241127"/>
                </a:cubicBezTo>
                <a:cubicBezTo>
                  <a:pt x="4221764" y="1235476"/>
                  <a:pt x="4266966" y="1246777"/>
                  <a:pt x="4298729" y="1277318"/>
                </a:cubicBezTo>
                <a:cubicBezTo>
                  <a:pt x="4356145" y="1332293"/>
                  <a:pt x="4357369" y="1376272"/>
                  <a:pt x="4293841" y="1427580"/>
                </a:cubicBezTo>
                <a:cubicBezTo>
                  <a:pt x="4263300" y="1452014"/>
                  <a:pt x="4273074" y="1467896"/>
                  <a:pt x="4295062" y="1487441"/>
                </a:cubicBezTo>
                <a:cubicBezTo>
                  <a:pt x="4310947" y="1500879"/>
                  <a:pt x="4329269" y="1502101"/>
                  <a:pt x="4348815" y="1502101"/>
                </a:cubicBezTo>
                <a:cubicBezTo>
                  <a:pt x="4417231" y="1502101"/>
                  <a:pt x="4485641" y="1503323"/>
                  <a:pt x="4554055" y="1502101"/>
                </a:cubicBezTo>
                <a:cubicBezTo>
                  <a:pt x="4567798" y="1502101"/>
                  <a:pt x="4576731" y="1503475"/>
                  <a:pt x="4580339" y="1513955"/>
                </a:cubicBezTo>
                <a:lnTo>
                  <a:pt x="4580382" y="1514287"/>
                </a:lnTo>
                <a:lnTo>
                  <a:pt x="4581432" y="1513558"/>
                </a:lnTo>
                <a:cubicBezTo>
                  <a:pt x="4585612" y="1512222"/>
                  <a:pt x="4591033" y="1511688"/>
                  <a:pt x="4598057" y="1511994"/>
                </a:cubicBezTo>
                <a:cubicBezTo>
                  <a:pt x="4668913" y="1514436"/>
                  <a:pt x="4740990" y="1513216"/>
                  <a:pt x="4811845" y="1513216"/>
                </a:cubicBezTo>
                <a:cubicBezTo>
                  <a:pt x="4853383" y="1513216"/>
                  <a:pt x="4880258" y="1535205"/>
                  <a:pt x="4894918" y="1571855"/>
                </a:cubicBezTo>
                <a:cubicBezTo>
                  <a:pt x="4908357" y="1606060"/>
                  <a:pt x="4876594" y="1614613"/>
                  <a:pt x="4859491" y="1630493"/>
                </a:cubicBezTo>
                <a:cubicBezTo>
                  <a:pt x="4821621" y="1665922"/>
                  <a:pt x="4820399" y="1690354"/>
                  <a:pt x="4853383" y="1731891"/>
                </a:cubicBezTo>
                <a:cubicBezTo>
                  <a:pt x="4883921" y="1769762"/>
                  <a:pt x="4925460" y="1772204"/>
                  <a:pt x="4969438" y="1770984"/>
                </a:cubicBezTo>
                <a:cubicBezTo>
                  <a:pt x="5020749" y="1768539"/>
                  <a:pt x="5052511" y="1740442"/>
                  <a:pt x="5069614" y="1696462"/>
                </a:cubicBezTo>
                <a:cubicBezTo>
                  <a:pt x="5085496" y="1656148"/>
                  <a:pt x="5051292" y="1636602"/>
                  <a:pt x="5025634" y="1617055"/>
                </a:cubicBezTo>
                <a:cubicBezTo>
                  <a:pt x="4997537" y="1595065"/>
                  <a:pt x="5001201" y="1573075"/>
                  <a:pt x="5020749" y="1548643"/>
                </a:cubicBezTo>
                <a:cubicBezTo>
                  <a:pt x="5039074" y="1525431"/>
                  <a:pt x="5062283" y="1513216"/>
                  <a:pt x="5094050" y="1513216"/>
                </a:cubicBezTo>
                <a:cubicBezTo>
                  <a:pt x="5163683" y="1514436"/>
                  <a:pt x="5233316" y="1515658"/>
                  <a:pt x="5302949" y="1513216"/>
                </a:cubicBezTo>
                <a:cubicBezTo>
                  <a:pt x="5332270" y="1511994"/>
                  <a:pt x="5337157" y="1524210"/>
                  <a:pt x="5335935" y="1548643"/>
                </a:cubicBezTo>
                <a:cubicBezTo>
                  <a:pt x="5334713" y="1581628"/>
                  <a:pt x="5335935" y="1615833"/>
                  <a:pt x="5335935" y="1648817"/>
                </a:cubicBezTo>
                <a:cubicBezTo>
                  <a:pt x="5337157" y="1668364"/>
                  <a:pt x="5337157" y="1686689"/>
                  <a:pt x="5335935" y="1706237"/>
                </a:cubicBezTo>
                <a:cubicBezTo>
                  <a:pt x="5335935" y="1727004"/>
                  <a:pt x="5337157" y="1747772"/>
                  <a:pt x="5335935" y="1768539"/>
                </a:cubicBezTo>
                <a:cubicBezTo>
                  <a:pt x="5333492" y="1805189"/>
                  <a:pt x="5312721" y="1830844"/>
                  <a:pt x="5279741" y="1844283"/>
                </a:cubicBezTo>
                <a:cubicBezTo>
                  <a:pt x="5246756" y="1857721"/>
                  <a:pt x="5235760" y="1827179"/>
                  <a:pt x="5219879" y="1808854"/>
                </a:cubicBezTo>
                <a:cubicBezTo>
                  <a:pt x="5185675" y="1770984"/>
                  <a:pt x="5161239" y="1768539"/>
                  <a:pt x="5122147" y="1799081"/>
                </a:cubicBezTo>
                <a:cubicBezTo>
                  <a:pt x="5074501" y="1834509"/>
                  <a:pt x="5070837" y="1883375"/>
                  <a:pt x="5080610" y="1935906"/>
                </a:cubicBezTo>
                <a:cubicBezTo>
                  <a:pt x="5087938" y="1979885"/>
                  <a:pt x="5117259" y="2005540"/>
                  <a:pt x="5156351" y="2018979"/>
                </a:cubicBezTo>
                <a:cubicBezTo>
                  <a:pt x="5193002" y="2029974"/>
                  <a:pt x="5210105" y="2000654"/>
                  <a:pt x="5229651" y="1978665"/>
                </a:cubicBezTo>
                <a:cubicBezTo>
                  <a:pt x="5260193" y="1945680"/>
                  <a:pt x="5278517" y="1945680"/>
                  <a:pt x="5311502" y="1977443"/>
                </a:cubicBezTo>
                <a:cubicBezTo>
                  <a:pt x="5331048" y="1996989"/>
                  <a:pt x="5335935" y="2020200"/>
                  <a:pt x="5335935" y="2047077"/>
                </a:cubicBezTo>
                <a:cubicBezTo>
                  <a:pt x="5334713" y="2114267"/>
                  <a:pt x="5333492" y="2181459"/>
                  <a:pt x="5335935" y="2247429"/>
                </a:cubicBezTo>
                <a:cubicBezTo>
                  <a:pt x="5337157" y="2275526"/>
                  <a:pt x="5331048" y="2285299"/>
                  <a:pt x="5300506" y="2284079"/>
                </a:cubicBezTo>
                <a:cubicBezTo>
                  <a:pt x="5230872" y="2281634"/>
                  <a:pt x="5161239" y="2282856"/>
                  <a:pt x="5091606" y="2282856"/>
                </a:cubicBezTo>
                <a:cubicBezTo>
                  <a:pt x="5062283" y="2282856"/>
                  <a:pt x="5041516" y="2297516"/>
                  <a:pt x="5030522" y="2320726"/>
                </a:cubicBezTo>
                <a:cubicBezTo>
                  <a:pt x="5018307" y="2346381"/>
                  <a:pt x="5046403" y="2351268"/>
                  <a:pt x="5058619" y="2362263"/>
                </a:cubicBezTo>
                <a:cubicBezTo>
                  <a:pt x="5102599" y="2402578"/>
                  <a:pt x="5106265" y="2439228"/>
                  <a:pt x="5070837" y="2486872"/>
                </a:cubicBezTo>
                <a:cubicBezTo>
                  <a:pt x="5034186" y="2535737"/>
                  <a:pt x="4982875" y="2543067"/>
                  <a:pt x="4926682" y="2539402"/>
                </a:cubicBezTo>
                <a:cubicBezTo>
                  <a:pt x="4869262" y="2535737"/>
                  <a:pt x="4833836" y="2501532"/>
                  <a:pt x="4813067" y="2452666"/>
                </a:cubicBezTo>
                <a:cubicBezTo>
                  <a:pt x="4793521" y="2406242"/>
                  <a:pt x="4822840" y="2376923"/>
                  <a:pt x="4855825" y="2352491"/>
                </a:cubicBezTo>
                <a:cubicBezTo>
                  <a:pt x="4886368" y="2329278"/>
                  <a:pt x="4872928" y="2313396"/>
                  <a:pt x="4853383" y="2296294"/>
                </a:cubicBezTo>
                <a:cubicBezTo>
                  <a:pt x="4837499" y="2282856"/>
                  <a:pt x="4819176" y="2281634"/>
                  <a:pt x="4799629" y="2281634"/>
                </a:cubicBezTo>
                <a:cubicBezTo>
                  <a:pt x="4744656" y="2281634"/>
                  <a:pt x="4688460" y="2281634"/>
                  <a:pt x="4633486" y="2281634"/>
                </a:cubicBezTo>
                <a:cubicBezTo>
                  <a:pt x="4584009" y="2281634"/>
                  <a:pt x="4571638" y="2281634"/>
                  <a:pt x="4568545" y="2254834"/>
                </a:cubicBezTo>
                <a:lnTo>
                  <a:pt x="4568533" y="2254378"/>
                </a:lnTo>
                <a:lnTo>
                  <a:pt x="4567644" y="2255861"/>
                </a:lnTo>
                <a:lnTo>
                  <a:pt x="4544720" y="2264404"/>
                </a:lnTo>
                <a:lnTo>
                  <a:pt x="4554906" y="2264379"/>
                </a:lnTo>
                <a:cubicBezTo>
                  <a:pt x="4579338" y="2264379"/>
                  <a:pt x="4573231" y="2281482"/>
                  <a:pt x="4573231" y="2293699"/>
                </a:cubicBezTo>
                <a:cubicBezTo>
                  <a:pt x="4573231" y="2360888"/>
                  <a:pt x="4573231" y="2426858"/>
                  <a:pt x="4573231" y="2494050"/>
                </a:cubicBezTo>
                <a:cubicBezTo>
                  <a:pt x="4573231" y="2514817"/>
                  <a:pt x="4575675" y="2534362"/>
                  <a:pt x="4590334" y="2551467"/>
                </a:cubicBezTo>
                <a:cubicBezTo>
                  <a:pt x="4609880" y="2573457"/>
                  <a:pt x="4624541" y="2578342"/>
                  <a:pt x="4646530" y="2551467"/>
                </a:cubicBezTo>
                <a:cubicBezTo>
                  <a:pt x="4703946" y="2484275"/>
                  <a:pt x="4766251" y="2490385"/>
                  <a:pt x="4815115" y="2567347"/>
                </a:cubicBezTo>
                <a:cubicBezTo>
                  <a:pt x="4852987" y="2627209"/>
                  <a:pt x="4834663" y="2727384"/>
                  <a:pt x="4778466" y="2768920"/>
                </a:cubicBezTo>
                <a:cubicBezTo>
                  <a:pt x="4732044" y="2803126"/>
                  <a:pt x="4697840" y="2798240"/>
                  <a:pt x="4657524" y="2757926"/>
                </a:cubicBezTo>
                <a:cubicBezTo>
                  <a:pt x="4645308" y="2745708"/>
                  <a:pt x="4640420" y="2713946"/>
                  <a:pt x="4612323" y="2728606"/>
                </a:cubicBezTo>
                <a:cubicBezTo>
                  <a:pt x="4589112" y="2740822"/>
                  <a:pt x="4575675" y="2761591"/>
                  <a:pt x="4575675" y="2790910"/>
                </a:cubicBezTo>
                <a:cubicBezTo>
                  <a:pt x="4576894" y="2858100"/>
                  <a:pt x="4574453" y="2924070"/>
                  <a:pt x="4576894" y="2991261"/>
                </a:cubicBezTo>
                <a:cubicBezTo>
                  <a:pt x="4577506" y="3007143"/>
                  <a:pt x="4576286" y="3018138"/>
                  <a:pt x="4570481" y="3024856"/>
                </a:cubicBezTo>
                <a:lnTo>
                  <a:pt x="4561944" y="3029609"/>
                </a:lnTo>
                <a:lnTo>
                  <a:pt x="4568608" y="3030206"/>
                </a:lnTo>
                <a:cubicBezTo>
                  <a:pt x="4573170" y="3031561"/>
                  <a:pt x="4576490" y="3033737"/>
                  <a:pt x="4578857" y="3036715"/>
                </a:cubicBezTo>
                <a:lnTo>
                  <a:pt x="4581540" y="3051267"/>
                </a:lnTo>
                <a:lnTo>
                  <a:pt x="4595169" y="3045892"/>
                </a:lnTo>
                <a:cubicBezTo>
                  <a:pt x="4602213" y="3044843"/>
                  <a:pt x="4610614" y="3044843"/>
                  <a:pt x="4620385" y="3045454"/>
                </a:cubicBezTo>
                <a:cubicBezTo>
                  <a:pt x="4682688" y="3049119"/>
                  <a:pt x="4743775" y="3045454"/>
                  <a:pt x="4806076" y="3046674"/>
                </a:cubicBezTo>
                <a:cubicBezTo>
                  <a:pt x="4837839" y="3046674"/>
                  <a:pt x="4863493" y="3035679"/>
                  <a:pt x="4874487" y="3006359"/>
                </a:cubicBezTo>
                <a:cubicBezTo>
                  <a:pt x="4884260" y="2979484"/>
                  <a:pt x="4854941" y="2975819"/>
                  <a:pt x="4841504" y="2962382"/>
                </a:cubicBezTo>
                <a:cubicBezTo>
                  <a:pt x="4806076" y="2926952"/>
                  <a:pt x="4799966" y="2893968"/>
                  <a:pt x="4826843" y="2852433"/>
                </a:cubicBezTo>
                <a:cubicBezTo>
                  <a:pt x="4874487" y="2777911"/>
                  <a:pt x="4991766" y="2762031"/>
                  <a:pt x="5055294" y="2823113"/>
                </a:cubicBezTo>
                <a:cubicBezTo>
                  <a:pt x="5112710" y="2878088"/>
                  <a:pt x="5113934" y="2922067"/>
                  <a:pt x="5050406" y="2973375"/>
                </a:cubicBezTo>
                <a:cubicBezTo>
                  <a:pt x="5019863" y="2997809"/>
                  <a:pt x="5029637" y="3013691"/>
                  <a:pt x="5051628" y="3033236"/>
                </a:cubicBezTo>
                <a:cubicBezTo>
                  <a:pt x="5067509" y="3046674"/>
                  <a:pt x="5085834" y="3047896"/>
                  <a:pt x="5105382" y="3047896"/>
                </a:cubicBezTo>
                <a:cubicBezTo>
                  <a:pt x="5173793" y="3047896"/>
                  <a:pt x="5242205" y="3049119"/>
                  <a:pt x="5310620" y="3047896"/>
                </a:cubicBezTo>
                <a:cubicBezTo>
                  <a:pt x="5328943" y="3047896"/>
                  <a:pt x="5338715" y="3050340"/>
                  <a:pt x="5338715" y="3073551"/>
                </a:cubicBezTo>
                <a:cubicBezTo>
                  <a:pt x="5337493" y="3148071"/>
                  <a:pt x="5338715" y="3222592"/>
                  <a:pt x="5337493" y="3297112"/>
                </a:cubicBezTo>
                <a:cubicBezTo>
                  <a:pt x="5336275" y="3334984"/>
                  <a:pt x="5314284" y="3360640"/>
                  <a:pt x="5278853" y="3375299"/>
                </a:cubicBezTo>
                <a:cubicBezTo>
                  <a:pt x="5243424" y="3388737"/>
                  <a:pt x="5237318" y="3356974"/>
                  <a:pt x="5221435" y="3339871"/>
                </a:cubicBezTo>
                <a:cubicBezTo>
                  <a:pt x="5186011" y="3302000"/>
                  <a:pt x="5164019" y="3299557"/>
                  <a:pt x="5123706" y="3330097"/>
                </a:cubicBezTo>
                <a:cubicBezTo>
                  <a:pt x="5084613" y="3359419"/>
                  <a:pt x="5077283" y="3398509"/>
                  <a:pt x="5079725" y="3443711"/>
                </a:cubicBezTo>
                <a:cubicBezTo>
                  <a:pt x="5082171" y="3493800"/>
                  <a:pt x="5109045" y="3535335"/>
                  <a:pt x="5153026" y="3549995"/>
                </a:cubicBezTo>
                <a:cubicBezTo>
                  <a:pt x="5194561" y="3564655"/>
                  <a:pt x="5214107" y="3532891"/>
                  <a:pt x="5233655" y="3507238"/>
                </a:cubicBezTo>
                <a:cubicBezTo>
                  <a:pt x="5258085" y="3476696"/>
                  <a:pt x="5281299" y="3481583"/>
                  <a:pt x="5305732" y="3503573"/>
                </a:cubicBezTo>
                <a:cubicBezTo>
                  <a:pt x="5326497" y="3521897"/>
                  <a:pt x="5338715" y="3545108"/>
                  <a:pt x="5337493" y="3574428"/>
                </a:cubicBezTo>
                <a:cubicBezTo>
                  <a:pt x="5336275" y="3618407"/>
                  <a:pt x="5337493" y="3663609"/>
                  <a:pt x="5337493" y="3707588"/>
                </a:cubicBezTo>
                <a:cubicBezTo>
                  <a:pt x="5337493" y="3815093"/>
                  <a:pt x="5337493" y="3815093"/>
                  <a:pt x="5231209" y="3815093"/>
                </a:cubicBezTo>
                <a:cubicBezTo>
                  <a:pt x="5183567" y="3815093"/>
                  <a:pt x="5135923" y="3813871"/>
                  <a:pt x="5088277" y="3815093"/>
                </a:cubicBezTo>
                <a:cubicBezTo>
                  <a:pt x="5062622" y="3816315"/>
                  <a:pt x="5041855" y="3828531"/>
                  <a:pt x="5032081" y="3852965"/>
                </a:cubicBezTo>
                <a:cubicBezTo>
                  <a:pt x="5021087" y="3878619"/>
                  <a:pt x="5047962" y="3883505"/>
                  <a:pt x="5060180" y="3894500"/>
                </a:cubicBezTo>
                <a:cubicBezTo>
                  <a:pt x="5100495" y="3932372"/>
                  <a:pt x="5106604" y="3962912"/>
                  <a:pt x="5079725" y="4006891"/>
                </a:cubicBezTo>
                <a:cubicBezTo>
                  <a:pt x="5045520" y="4063088"/>
                  <a:pt x="4986880" y="4085078"/>
                  <a:pt x="4909915" y="4069196"/>
                </a:cubicBezTo>
                <a:cubicBezTo>
                  <a:pt x="4858608" y="4058201"/>
                  <a:pt x="4826843" y="4023994"/>
                  <a:pt x="4812184" y="3976351"/>
                </a:cubicBezTo>
                <a:cubicBezTo>
                  <a:pt x="4799966" y="3934814"/>
                  <a:pt x="4826843" y="3907938"/>
                  <a:pt x="4857383" y="3885949"/>
                </a:cubicBezTo>
                <a:cubicBezTo>
                  <a:pt x="4886704" y="3865180"/>
                  <a:pt x="4875708" y="3848078"/>
                  <a:pt x="4856163" y="3829753"/>
                </a:cubicBezTo>
                <a:cubicBezTo>
                  <a:pt x="4840282" y="3816315"/>
                  <a:pt x="4821956" y="3815093"/>
                  <a:pt x="4802409" y="3815093"/>
                </a:cubicBezTo>
                <a:cubicBezTo>
                  <a:pt x="4737662" y="3815093"/>
                  <a:pt x="4671692" y="3813871"/>
                  <a:pt x="4606946" y="3816315"/>
                </a:cubicBezTo>
                <a:lnTo>
                  <a:pt x="4581843" y="3811533"/>
                </a:lnTo>
                <a:lnTo>
                  <a:pt x="4581798" y="3821095"/>
                </a:lnTo>
                <a:cubicBezTo>
                  <a:pt x="4581798" y="3896838"/>
                  <a:pt x="4583017" y="3973802"/>
                  <a:pt x="4581798" y="4049544"/>
                </a:cubicBezTo>
                <a:cubicBezTo>
                  <a:pt x="4581798" y="4084971"/>
                  <a:pt x="4558584" y="4106962"/>
                  <a:pt x="4528044" y="4121621"/>
                </a:cubicBezTo>
                <a:cubicBezTo>
                  <a:pt x="4495059" y="4137504"/>
                  <a:pt x="4484065" y="4106962"/>
                  <a:pt x="4468182" y="4089859"/>
                </a:cubicBezTo>
                <a:cubicBezTo>
                  <a:pt x="4430311" y="4047102"/>
                  <a:pt x="4407103" y="4045879"/>
                  <a:pt x="4364344" y="4081306"/>
                </a:cubicBezTo>
                <a:cubicBezTo>
                  <a:pt x="4309368" y="4127729"/>
                  <a:pt x="4306924" y="4223012"/>
                  <a:pt x="4360678" y="4271879"/>
                </a:cubicBezTo>
                <a:cubicBezTo>
                  <a:pt x="4403437" y="4310973"/>
                  <a:pt x="4430311" y="4309750"/>
                  <a:pt x="4469406" y="4266992"/>
                </a:cubicBezTo>
                <a:cubicBezTo>
                  <a:pt x="4485284" y="4249889"/>
                  <a:pt x="4496280" y="4219348"/>
                  <a:pt x="4529266" y="4235230"/>
                </a:cubicBezTo>
                <a:cubicBezTo>
                  <a:pt x="4561028" y="4249889"/>
                  <a:pt x="4583017" y="4273100"/>
                  <a:pt x="4583017" y="4312195"/>
                </a:cubicBezTo>
                <a:cubicBezTo>
                  <a:pt x="4585462" y="4347622"/>
                  <a:pt x="4585462" y="4384273"/>
                  <a:pt x="4585462" y="4420922"/>
                </a:cubicBezTo>
                <a:cubicBezTo>
                  <a:pt x="4585462" y="4458793"/>
                  <a:pt x="4584239" y="4496664"/>
                  <a:pt x="4585462" y="4535755"/>
                </a:cubicBezTo>
                <a:cubicBezTo>
                  <a:pt x="4586072" y="4546140"/>
                  <a:pt x="4584544" y="4552858"/>
                  <a:pt x="4580270" y="4556981"/>
                </a:cubicBezTo>
                <a:lnTo>
                  <a:pt x="4558623" y="4562623"/>
                </a:lnTo>
                <a:lnTo>
                  <a:pt x="4558623" y="4566440"/>
                </a:lnTo>
                <a:lnTo>
                  <a:pt x="4573343" y="4568280"/>
                </a:lnTo>
                <a:cubicBezTo>
                  <a:pt x="4578783" y="4570870"/>
                  <a:pt x="4582162" y="4575308"/>
                  <a:pt x="4583997" y="4582238"/>
                </a:cubicBezTo>
                <a:lnTo>
                  <a:pt x="4584236" y="4584622"/>
                </a:lnTo>
                <a:lnTo>
                  <a:pt x="4590467" y="4573843"/>
                </a:lnTo>
                <a:cubicBezTo>
                  <a:pt x="4597795" y="4567736"/>
                  <a:pt x="4609706" y="4566514"/>
                  <a:pt x="4626810" y="4567125"/>
                </a:cubicBezTo>
                <a:cubicBezTo>
                  <a:pt x="4692779" y="4569566"/>
                  <a:pt x="4759971" y="4568344"/>
                  <a:pt x="4827160" y="4567125"/>
                </a:cubicBezTo>
                <a:cubicBezTo>
                  <a:pt x="4852815" y="4567125"/>
                  <a:pt x="4873581" y="4573232"/>
                  <a:pt x="4890685" y="4591556"/>
                </a:cubicBezTo>
                <a:cubicBezTo>
                  <a:pt x="4922450" y="4624541"/>
                  <a:pt x="4922450" y="4641643"/>
                  <a:pt x="4887021" y="4672186"/>
                </a:cubicBezTo>
                <a:cubicBezTo>
                  <a:pt x="4865031" y="4690510"/>
                  <a:pt x="4839376" y="4707614"/>
                  <a:pt x="4847929" y="4741820"/>
                </a:cubicBezTo>
                <a:cubicBezTo>
                  <a:pt x="4857700" y="4779693"/>
                  <a:pt x="4882136" y="4806567"/>
                  <a:pt x="4920006" y="4817562"/>
                </a:cubicBezTo>
                <a:cubicBezTo>
                  <a:pt x="4973756" y="4832222"/>
                  <a:pt x="5023846" y="4829780"/>
                  <a:pt x="5064161" y="4784578"/>
                </a:cubicBezTo>
                <a:cubicBezTo>
                  <a:pt x="5100811" y="4744263"/>
                  <a:pt x="5098367" y="4714943"/>
                  <a:pt x="5056831" y="4679516"/>
                </a:cubicBezTo>
                <a:cubicBezTo>
                  <a:pt x="5039730" y="4664857"/>
                  <a:pt x="5011629" y="4653861"/>
                  <a:pt x="5022625" y="4624541"/>
                </a:cubicBezTo>
                <a:cubicBezTo>
                  <a:pt x="5034842" y="4592778"/>
                  <a:pt x="5056831" y="4568344"/>
                  <a:pt x="5092258" y="4568344"/>
                </a:cubicBezTo>
                <a:cubicBezTo>
                  <a:pt x="5171666" y="4567125"/>
                  <a:pt x="5251073" y="4568344"/>
                  <a:pt x="5330479" y="4567125"/>
                </a:cubicBezTo>
                <a:cubicBezTo>
                  <a:pt x="5354913" y="4567125"/>
                  <a:pt x="5353691" y="4581784"/>
                  <a:pt x="5353691" y="4597667"/>
                </a:cubicBezTo>
                <a:cubicBezTo>
                  <a:pt x="5353691" y="4666079"/>
                  <a:pt x="5353691" y="4734491"/>
                  <a:pt x="5353691" y="4802902"/>
                </a:cubicBezTo>
                <a:cubicBezTo>
                  <a:pt x="5353691" y="4823671"/>
                  <a:pt x="5354913" y="4843218"/>
                  <a:pt x="5372016" y="4859100"/>
                </a:cubicBezTo>
                <a:cubicBezTo>
                  <a:pt x="5390340" y="4876203"/>
                  <a:pt x="5404999" y="4881089"/>
                  <a:pt x="5422104" y="4856655"/>
                </a:cubicBezTo>
                <a:cubicBezTo>
                  <a:pt x="5444093" y="4826114"/>
                  <a:pt x="5470970" y="4796794"/>
                  <a:pt x="5512505" y="4809011"/>
                </a:cubicBezTo>
                <a:cubicBezTo>
                  <a:pt x="5560149" y="4822449"/>
                  <a:pt x="5596799" y="4854213"/>
                  <a:pt x="5607793" y="4905522"/>
                </a:cubicBezTo>
                <a:cubicBezTo>
                  <a:pt x="5620010" y="4965383"/>
                  <a:pt x="5615124" y="5021578"/>
                  <a:pt x="5562593" y="5065559"/>
                </a:cubicBezTo>
                <a:cubicBezTo>
                  <a:pt x="5512505" y="5105874"/>
                  <a:pt x="5473414" y="5103431"/>
                  <a:pt x="5430656" y="5057007"/>
                </a:cubicBezTo>
                <a:cubicBezTo>
                  <a:pt x="5419660" y="5046011"/>
                  <a:pt x="5414773" y="5020357"/>
                  <a:pt x="5392783" y="5030132"/>
                </a:cubicBezTo>
                <a:cubicBezTo>
                  <a:pt x="5370794" y="5039903"/>
                  <a:pt x="5354913" y="5058228"/>
                  <a:pt x="5354913" y="5085106"/>
                </a:cubicBezTo>
                <a:cubicBezTo>
                  <a:pt x="5354913" y="5154739"/>
                  <a:pt x="5353691" y="5224372"/>
                  <a:pt x="5356135" y="5294008"/>
                </a:cubicBezTo>
                <a:lnTo>
                  <a:pt x="5350738" y="5321930"/>
                </a:lnTo>
                <a:lnTo>
                  <a:pt x="5371287" y="5318874"/>
                </a:lnTo>
                <a:cubicBezTo>
                  <a:pt x="5442143" y="5320096"/>
                  <a:pt x="5514220" y="5320096"/>
                  <a:pt x="5585072" y="5318874"/>
                </a:cubicBezTo>
                <a:cubicBezTo>
                  <a:pt x="5613173" y="5318874"/>
                  <a:pt x="5633940" y="5328648"/>
                  <a:pt x="5651043" y="5349416"/>
                </a:cubicBezTo>
                <a:cubicBezTo>
                  <a:pt x="5673032" y="5375071"/>
                  <a:pt x="5677919" y="5398281"/>
                  <a:pt x="5646155" y="5421493"/>
                </a:cubicBezTo>
                <a:cubicBezTo>
                  <a:pt x="5620503" y="5439818"/>
                  <a:pt x="5591181" y="5460587"/>
                  <a:pt x="5603399" y="5498458"/>
                </a:cubicBezTo>
                <a:cubicBezTo>
                  <a:pt x="5616836" y="5539994"/>
                  <a:pt x="5647378" y="5568092"/>
                  <a:pt x="5692578" y="5574200"/>
                </a:cubicBezTo>
                <a:cubicBezTo>
                  <a:pt x="5736560" y="5580308"/>
                  <a:pt x="5778092" y="5577865"/>
                  <a:pt x="5812299" y="5544881"/>
                </a:cubicBezTo>
                <a:cubicBezTo>
                  <a:pt x="5855056" y="5502123"/>
                  <a:pt x="5853835" y="5469139"/>
                  <a:pt x="5808637" y="5430047"/>
                </a:cubicBezTo>
                <a:cubicBezTo>
                  <a:pt x="5792754" y="5416606"/>
                  <a:pt x="5765877" y="5408054"/>
                  <a:pt x="5778092" y="5378737"/>
                </a:cubicBezTo>
                <a:cubicBezTo>
                  <a:pt x="5789088" y="5351860"/>
                  <a:pt x="5807412" y="5324983"/>
                  <a:pt x="5837954" y="5323761"/>
                </a:cubicBezTo>
                <a:cubicBezTo>
                  <a:pt x="5922246" y="5320096"/>
                  <a:pt x="6006538" y="5321318"/>
                  <a:pt x="6089611" y="5320096"/>
                </a:cubicBezTo>
                <a:cubicBezTo>
                  <a:pt x="6110381" y="5320096"/>
                  <a:pt x="6106714" y="5333534"/>
                  <a:pt x="6106714" y="5345752"/>
                </a:cubicBezTo>
                <a:cubicBezTo>
                  <a:pt x="6106714" y="5421493"/>
                  <a:pt x="6107935" y="5498458"/>
                  <a:pt x="6106714" y="5574200"/>
                </a:cubicBezTo>
                <a:cubicBezTo>
                  <a:pt x="6106714" y="5609627"/>
                  <a:pt x="6083502" y="5631617"/>
                  <a:pt x="6052963" y="5646278"/>
                </a:cubicBezTo>
                <a:cubicBezTo>
                  <a:pt x="6019978" y="5662160"/>
                  <a:pt x="6008982" y="5631617"/>
                  <a:pt x="5993101" y="5614516"/>
                </a:cubicBezTo>
                <a:cubicBezTo>
                  <a:pt x="5955231" y="5571758"/>
                  <a:pt x="5932020" y="5570536"/>
                  <a:pt x="5889264" y="5605962"/>
                </a:cubicBezTo>
                <a:cubicBezTo>
                  <a:pt x="5834290" y="5652387"/>
                  <a:pt x="5831845" y="5747674"/>
                  <a:pt x="5885598" y="5796541"/>
                </a:cubicBezTo>
                <a:cubicBezTo>
                  <a:pt x="5928355" y="5835633"/>
                  <a:pt x="5955231" y="5834411"/>
                  <a:pt x="5994323" y="5791654"/>
                </a:cubicBezTo>
                <a:cubicBezTo>
                  <a:pt x="6010204" y="5774551"/>
                  <a:pt x="6021199" y="5744009"/>
                  <a:pt x="6054184" y="5759891"/>
                </a:cubicBezTo>
                <a:cubicBezTo>
                  <a:pt x="6085947" y="5774551"/>
                  <a:pt x="6107935" y="5797761"/>
                  <a:pt x="6107935" y="5836855"/>
                </a:cubicBezTo>
                <a:cubicBezTo>
                  <a:pt x="6110381" y="5872283"/>
                  <a:pt x="6110381" y="5908933"/>
                  <a:pt x="6110381" y="5945582"/>
                </a:cubicBezTo>
                <a:cubicBezTo>
                  <a:pt x="6110381" y="5983452"/>
                  <a:pt x="6109158" y="6021324"/>
                  <a:pt x="6110381" y="6060417"/>
                </a:cubicBezTo>
                <a:lnTo>
                  <a:pt x="6106055" y="6078094"/>
                </a:lnTo>
                <a:lnTo>
                  <a:pt x="6108059" y="6078201"/>
                </a:lnTo>
                <a:cubicBezTo>
                  <a:pt x="6113937" y="6079652"/>
                  <a:pt x="6118214" y="6082172"/>
                  <a:pt x="6121268" y="6085837"/>
                </a:cubicBezTo>
                <a:lnTo>
                  <a:pt x="6125405" y="6096044"/>
                </a:lnTo>
                <a:lnTo>
                  <a:pt x="6126156" y="6094323"/>
                </a:lnTo>
                <a:cubicBezTo>
                  <a:pt x="6132418" y="6087298"/>
                  <a:pt x="6143413" y="6084855"/>
                  <a:pt x="6161736" y="6086077"/>
                </a:cubicBezTo>
                <a:cubicBezTo>
                  <a:pt x="6230149" y="6089740"/>
                  <a:pt x="6298561" y="6088520"/>
                  <a:pt x="6366973" y="6086077"/>
                </a:cubicBezTo>
                <a:cubicBezTo>
                  <a:pt x="6399958" y="6084855"/>
                  <a:pt x="6420725" y="6100737"/>
                  <a:pt x="6439050" y="6125170"/>
                </a:cubicBezTo>
                <a:cubicBezTo>
                  <a:pt x="6454932" y="6147159"/>
                  <a:pt x="6456154" y="6166707"/>
                  <a:pt x="6431720" y="6186252"/>
                </a:cubicBezTo>
                <a:cubicBezTo>
                  <a:pt x="6403623" y="6209464"/>
                  <a:pt x="6364530" y="6230232"/>
                  <a:pt x="6388963" y="6279097"/>
                </a:cubicBezTo>
                <a:cubicBezTo>
                  <a:pt x="6413395" y="6327963"/>
                  <a:pt x="6463484" y="6351176"/>
                  <a:pt x="6524567" y="6343846"/>
                </a:cubicBezTo>
                <a:cubicBezTo>
                  <a:pt x="6570989" y="6337738"/>
                  <a:pt x="6618633" y="6299866"/>
                  <a:pt x="6624741" y="6260772"/>
                </a:cubicBezTo>
                <a:cubicBezTo>
                  <a:pt x="6629628" y="6231454"/>
                  <a:pt x="6608861" y="6214349"/>
                  <a:pt x="6589314" y="6197247"/>
                </a:cubicBezTo>
                <a:cubicBezTo>
                  <a:pt x="6572211" y="6182587"/>
                  <a:pt x="6546556" y="6170372"/>
                  <a:pt x="6559994" y="6139830"/>
                </a:cubicBezTo>
                <a:cubicBezTo>
                  <a:pt x="6572211" y="6112953"/>
                  <a:pt x="6590536" y="6088520"/>
                  <a:pt x="6622298" y="6087298"/>
                </a:cubicBezTo>
                <a:cubicBezTo>
                  <a:pt x="6705370" y="6084855"/>
                  <a:pt x="6787220" y="6086077"/>
                  <a:pt x="6870294" y="6086077"/>
                </a:cubicBezTo>
                <a:lnTo>
                  <a:pt x="6878000" y="6089431"/>
                </a:lnTo>
                <a:lnTo>
                  <a:pt x="6879007" y="6086924"/>
                </a:lnTo>
                <a:lnTo>
                  <a:pt x="6877557" y="6084401"/>
                </a:lnTo>
                <a:cubicBezTo>
                  <a:pt x="6876221" y="6079209"/>
                  <a:pt x="6875763" y="6072642"/>
                  <a:pt x="6876069" y="6064396"/>
                </a:cubicBezTo>
                <a:cubicBezTo>
                  <a:pt x="6879734" y="5997205"/>
                  <a:pt x="6877291" y="5928793"/>
                  <a:pt x="6877291" y="5860381"/>
                </a:cubicBezTo>
                <a:cubicBezTo>
                  <a:pt x="6877291" y="5829839"/>
                  <a:pt x="6861409" y="5807849"/>
                  <a:pt x="6835754" y="5796854"/>
                </a:cubicBezTo>
                <a:cubicBezTo>
                  <a:pt x="6812542" y="5787081"/>
                  <a:pt x="6806435" y="5815179"/>
                  <a:pt x="6794219" y="5827396"/>
                </a:cubicBezTo>
                <a:cubicBezTo>
                  <a:pt x="6753903" y="5867710"/>
                  <a:pt x="6717253" y="5871375"/>
                  <a:pt x="6672053" y="5838391"/>
                </a:cubicBezTo>
                <a:cubicBezTo>
                  <a:pt x="6620744" y="5800519"/>
                  <a:pt x="6613414" y="5749211"/>
                  <a:pt x="6618301" y="5690570"/>
                </a:cubicBezTo>
                <a:cubicBezTo>
                  <a:pt x="6623188" y="5633153"/>
                  <a:pt x="6657393" y="5597725"/>
                  <a:pt x="6707480" y="5578181"/>
                </a:cubicBezTo>
                <a:cubicBezTo>
                  <a:pt x="6753903" y="5559855"/>
                  <a:pt x="6782002" y="5590395"/>
                  <a:pt x="6806435" y="5623380"/>
                </a:cubicBezTo>
                <a:cubicBezTo>
                  <a:pt x="6824759" y="5647814"/>
                  <a:pt x="6839419" y="5640484"/>
                  <a:pt x="6856522" y="5623380"/>
                </a:cubicBezTo>
                <a:cubicBezTo>
                  <a:pt x="6871182" y="5607498"/>
                  <a:pt x="6876069" y="5589174"/>
                  <a:pt x="6876069" y="5567184"/>
                </a:cubicBezTo>
                <a:cubicBezTo>
                  <a:pt x="6874847" y="5501214"/>
                  <a:pt x="6877291" y="5436468"/>
                  <a:pt x="6874847" y="5371720"/>
                </a:cubicBezTo>
                <a:cubicBezTo>
                  <a:pt x="6873626" y="5342401"/>
                  <a:pt x="6879734" y="5331406"/>
                  <a:pt x="6912719" y="5332627"/>
                </a:cubicBezTo>
                <a:cubicBezTo>
                  <a:pt x="6979908" y="5335071"/>
                  <a:pt x="7045878" y="5332627"/>
                  <a:pt x="7113069" y="5333849"/>
                </a:cubicBezTo>
                <a:cubicBezTo>
                  <a:pt x="7143610" y="5333849"/>
                  <a:pt x="7166822" y="5321632"/>
                  <a:pt x="7179039" y="5295978"/>
                </a:cubicBezTo>
                <a:cubicBezTo>
                  <a:pt x="7191254" y="5269101"/>
                  <a:pt x="7159492" y="5264216"/>
                  <a:pt x="7147275" y="5250776"/>
                </a:cubicBezTo>
                <a:cubicBezTo>
                  <a:pt x="7109404" y="5212905"/>
                  <a:pt x="7104517" y="5178699"/>
                  <a:pt x="7136280" y="5133498"/>
                </a:cubicBezTo>
                <a:cubicBezTo>
                  <a:pt x="7175372" y="5077303"/>
                  <a:pt x="7231569" y="5072416"/>
                  <a:pt x="7292651" y="5078525"/>
                </a:cubicBezTo>
                <a:cubicBezTo>
                  <a:pt x="7337853" y="5083410"/>
                  <a:pt x="7389162" y="5124946"/>
                  <a:pt x="7400157" y="5167705"/>
                </a:cubicBezTo>
                <a:cubicBezTo>
                  <a:pt x="7412373" y="5211683"/>
                  <a:pt x="7387940" y="5242226"/>
                  <a:pt x="7354955" y="5264216"/>
                </a:cubicBezTo>
                <a:cubicBezTo>
                  <a:pt x="7324413" y="5284983"/>
                  <a:pt x="7336631" y="5300865"/>
                  <a:pt x="7357398" y="5319191"/>
                </a:cubicBezTo>
                <a:cubicBezTo>
                  <a:pt x="7372058" y="5332627"/>
                  <a:pt x="7390383" y="5335071"/>
                  <a:pt x="7409930" y="5335071"/>
                </a:cubicBezTo>
                <a:cubicBezTo>
                  <a:pt x="7478342" y="5333849"/>
                  <a:pt x="7546754" y="5335071"/>
                  <a:pt x="7615166" y="5333849"/>
                </a:cubicBezTo>
                <a:cubicBezTo>
                  <a:pt x="7638378" y="5333849"/>
                  <a:pt x="7644486" y="5339958"/>
                  <a:pt x="7644486" y="5363168"/>
                </a:cubicBezTo>
                <a:cubicBezTo>
                  <a:pt x="7643265" y="5436468"/>
                  <a:pt x="7644486" y="5508546"/>
                  <a:pt x="7644486" y="5581843"/>
                </a:cubicBezTo>
                <a:cubicBezTo>
                  <a:pt x="7644486" y="5622159"/>
                  <a:pt x="7622498" y="5646592"/>
                  <a:pt x="7588291" y="5661252"/>
                </a:cubicBezTo>
                <a:cubicBezTo>
                  <a:pt x="7552863" y="5677133"/>
                  <a:pt x="7545534" y="5642927"/>
                  <a:pt x="7529651" y="5627045"/>
                </a:cubicBezTo>
                <a:cubicBezTo>
                  <a:pt x="7493002" y="5589174"/>
                  <a:pt x="7468569" y="5586731"/>
                  <a:pt x="7428255" y="5619716"/>
                </a:cubicBezTo>
                <a:cubicBezTo>
                  <a:pt x="7384275" y="5656366"/>
                  <a:pt x="7381832" y="5704009"/>
                  <a:pt x="7390383" y="5754097"/>
                </a:cubicBezTo>
                <a:cubicBezTo>
                  <a:pt x="7397713" y="5798076"/>
                  <a:pt x="7428255" y="5823731"/>
                  <a:pt x="7466127" y="5837169"/>
                </a:cubicBezTo>
                <a:cubicBezTo>
                  <a:pt x="7500332" y="5849386"/>
                  <a:pt x="7521101" y="5820066"/>
                  <a:pt x="7538204" y="5795633"/>
                </a:cubicBezTo>
                <a:cubicBezTo>
                  <a:pt x="7563858" y="5760204"/>
                  <a:pt x="7589513" y="5766314"/>
                  <a:pt x="7617611" y="5791968"/>
                </a:cubicBezTo>
                <a:cubicBezTo>
                  <a:pt x="7635935" y="5809071"/>
                  <a:pt x="7645708" y="5829839"/>
                  <a:pt x="7644486" y="5855493"/>
                </a:cubicBezTo>
                <a:cubicBezTo>
                  <a:pt x="7643265" y="5890921"/>
                  <a:pt x="7644486" y="5925128"/>
                  <a:pt x="7644486" y="5960555"/>
                </a:cubicBezTo>
                <a:cubicBezTo>
                  <a:pt x="7643265" y="5998427"/>
                  <a:pt x="7643265" y="6036299"/>
                  <a:pt x="7645708" y="6072947"/>
                </a:cubicBezTo>
                <a:lnTo>
                  <a:pt x="7643676" y="6091527"/>
                </a:lnTo>
                <a:lnTo>
                  <a:pt x="7645318" y="6082343"/>
                </a:lnTo>
                <a:cubicBezTo>
                  <a:pt x="7650662" y="6075776"/>
                  <a:pt x="7660435" y="6073028"/>
                  <a:pt x="7677538" y="6073639"/>
                </a:cubicBezTo>
                <a:cubicBezTo>
                  <a:pt x="7747172" y="6077304"/>
                  <a:pt x="7816806" y="6074861"/>
                  <a:pt x="7886441" y="6074861"/>
                </a:cubicBezTo>
                <a:cubicBezTo>
                  <a:pt x="7915760" y="6074861"/>
                  <a:pt x="7938970" y="6085854"/>
                  <a:pt x="7956073" y="6107844"/>
                </a:cubicBezTo>
                <a:cubicBezTo>
                  <a:pt x="7975620" y="6132276"/>
                  <a:pt x="7979285" y="6154268"/>
                  <a:pt x="7949965" y="6176258"/>
                </a:cubicBezTo>
                <a:cubicBezTo>
                  <a:pt x="7924311" y="6195803"/>
                  <a:pt x="7890105" y="6216571"/>
                  <a:pt x="7905986" y="6256885"/>
                </a:cubicBezTo>
                <a:cubicBezTo>
                  <a:pt x="7923090" y="6298422"/>
                  <a:pt x="7953630" y="6327742"/>
                  <a:pt x="8002497" y="6331407"/>
                </a:cubicBezTo>
                <a:cubicBezTo>
                  <a:pt x="8041589" y="6335072"/>
                  <a:pt x="8078239" y="6332629"/>
                  <a:pt x="8110001" y="6304530"/>
                </a:cubicBezTo>
                <a:cubicBezTo>
                  <a:pt x="8160089" y="6258108"/>
                  <a:pt x="8160089" y="6228788"/>
                  <a:pt x="8110001" y="6183586"/>
                </a:cubicBezTo>
                <a:cubicBezTo>
                  <a:pt x="8095342" y="6171371"/>
                  <a:pt x="8070909" y="6161598"/>
                  <a:pt x="8079461" y="6135943"/>
                </a:cubicBezTo>
                <a:cubicBezTo>
                  <a:pt x="8089234" y="6106623"/>
                  <a:pt x="8108779" y="6078526"/>
                  <a:pt x="8141764" y="6077304"/>
                </a:cubicBezTo>
                <a:cubicBezTo>
                  <a:pt x="8226058" y="6073639"/>
                  <a:pt x="8310352" y="6074861"/>
                  <a:pt x="8393425" y="6074861"/>
                </a:cubicBezTo>
                <a:cubicBezTo>
                  <a:pt x="8399838" y="6074861"/>
                  <a:pt x="8404037" y="6076082"/>
                  <a:pt x="8406729" y="6078106"/>
                </a:cubicBezTo>
                <a:lnTo>
                  <a:pt x="8410249" y="6084768"/>
                </a:lnTo>
                <a:lnTo>
                  <a:pt x="8414744" y="6080797"/>
                </a:lnTo>
                <a:cubicBezTo>
                  <a:pt x="8420699" y="6078506"/>
                  <a:pt x="8428640" y="6079422"/>
                  <a:pt x="8436581" y="6079422"/>
                </a:cubicBezTo>
                <a:cubicBezTo>
                  <a:pt x="8504993" y="6079422"/>
                  <a:pt x="8573405" y="6079422"/>
                  <a:pt x="8641819" y="6079422"/>
                </a:cubicBezTo>
                <a:cubicBezTo>
                  <a:pt x="8660144" y="6079422"/>
                  <a:pt x="8677247" y="6078202"/>
                  <a:pt x="8690684" y="6065984"/>
                </a:cubicBezTo>
                <a:cubicBezTo>
                  <a:pt x="8713896" y="6046439"/>
                  <a:pt x="8726112" y="6030557"/>
                  <a:pt x="8693127" y="6003680"/>
                </a:cubicBezTo>
                <a:cubicBezTo>
                  <a:pt x="8633267" y="5957258"/>
                  <a:pt x="8633267" y="5909613"/>
                  <a:pt x="8688242" y="5855861"/>
                </a:cubicBezTo>
                <a:cubicBezTo>
                  <a:pt x="8746881" y="5798443"/>
                  <a:pt x="8856828" y="5805773"/>
                  <a:pt x="8909360" y="5870521"/>
                </a:cubicBezTo>
                <a:cubicBezTo>
                  <a:pt x="8949675" y="5919386"/>
                  <a:pt x="8946010" y="5954815"/>
                  <a:pt x="8900808" y="5998795"/>
                </a:cubicBezTo>
                <a:cubicBezTo>
                  <a:pt x="8888593" y="6011010"/>
                  <a:pt x="8861716" y="6017119"/>
                  <a:pt x="8873933" y="6041552"/>
                </a:cubicBezTo>
                <a:cubicBezTo>
                  <a:pt x="8884928" y="6063542"/>
                  <a:pt x="8904473" y="6078202"/>
                  <a:pt x="8931350" y="6078202"/>
                </a:cubicBezTo>
                <a:cubicBezTo>
                  <a:pt x="8999762" y="6078202"/>
                  <a:pt x="9068174" y="6080644"/>
                  <a:pt x="9136587" y="6076979"/>
                </a:cubicBezTo>
                <a:cubicBezTo>
                  <a:pt x="9146055" y="6076369"/>
                  <a:pt x="9153537" y="6076751"/>
                  <a:pt x="9159416" y="6078201"/>
                </a:cubicBezTo>
                <a:lnTo>
                  <a:pt x="9160395" y="6078767"/>
                </a:lnTo>
                <a:lnTo>
                  <a:pt x="9159383" y="6065178"/>
                </a:lnTo>
                <a:cubicBezTo>
                  <a:pt x="9161828" y="5995543"/>
                  <a:pt x="9159383" y="5925909"/>
                  <a:pt x="9160606" y="5856275"/>
                </a:cubicBezTo>
                <a:cubicBezTo>
                  <a:pt x="9160606" y="5828177"/>
                  <a:pt x="9147168" y="5809852"/>
                  <a:pt x="9125178" y="5798859"/>
                </a:cubicBezTo>
                <a:cubicBezTo>
                  <a:pt x="9099523" y="5785420"/>
                  <a:pt x="9094636" y="5813517"/>
                  <a:pt x="9083641" y="5825735"/>
                </a:cubicBezTo>
                <a:cubicBezTo>
                  <a:pt x="9042106" y="5869714"/>
                  <a:pt x="9003012" y="5873379"/>
                  <a:pt x="8954147" y="5835507"/>
                </a:cubicBezTo>
                <a:cubicBezTo>
                  <a:pt x="8928492" y="5817184"/>
                  <a:pt x="8916275" y="5790307"/>
                  <a:pt x="8901615" y="5764652"/>
                </a:cubicBezTo>
                <a:cubicBezTo>
                  <a:pt x="8901615" y="5732890"/>
                  <a:pt x="8901615" y="5701127"/>
                  <a:pt x="8902838" y="5668142"/>
                </a:cubicBezTo>
                <a:cubicBezTo>
                  <a:pt x="8963920" y="5559415"/>
                  <a:pt x="9012786" y="5550862"/>
                  <a:pt x="9099523" y="5630271"/>
                </a:cubicBezTo>
                <a:cubicBezTo>
                  <a:pt x="9111739" y="5641266"/>
                  <a:pt x="9120291" y="5642486"/>
                  <a:pt x="9132508" y="5633936"/>
                </a:cubicBezTo>
                <a:cubicBezTo>
                  <a:pt x="9153276" y="5618054"/>
                  <a:pt x="9161828" y="5599729"/>
                  <a:pt x="9161828" y="5572855"/>
                </a:cubicBezTo>
                <a:cubicBezTo>
                  <a:pt x="9160606" y="5509327"/>
                  <a:pt x="9165493" y="5445801"/>
                  <a:pt x="9160606" y="5382276"/>
                </a:cubicBezTo>
                <a:cubicBezTo>
                  <a:pt x="9156941" y="5337075"/>
                  <a:pt x="9174043" y="5329745"/>
                  <a:pt x="9213137" y="5332188"/>
                </a:cubicBezTo>
                <a:cubicBezTo>
                  <a:pt x="9275440" y="5335853"/>
                  <a:pt x="9336524" y="5332188"/>
                  <a:pt x="9398827" y="5333410"/>
                </a:cubicBezTo>
                <a:cubicBezTo>
                  <a:pt x="9430591" y="5333410"/>
                  <a:pt x="9456246" y="5322415"/>
                  <a:pt x="9467240" y="5293094"/>
                </a:cubicBezTo>
                <a:cubicBezTo>
                  <a:pt x="9477013" y="5266220"/>
                  <a:pt x="9447693" y="5262554"/>
                  <a:pt x="9434256" y="5249118"/>
                </a:cubicBezTo>
                <a:cubicBezTo>
                  <a:pt x="9398827" y="5213689"/>
                  <a:pt x="9392719" y="5180704"/>
                  <a:pt x="9419596" y="5139169"/>
                </a:cubicBezTo>
                <a:cubicBezTo>
                  <a:pt x="9467240" y="5064646"/>
                  <a:pt x="9584518" y="5048767"/>
                  <a:pt x="9648044" y="5109848"/>
                </a:cubicBezTo>
                <a:cubicBezTo>
                  <a:pt x="9705461" y="5164823"/>
                  <a:pt x="9706684" y="5208802"/>
                  <a:pt x="9643157" y="5260110"/>
                </a:cubicBezTo>
                <a:cubicBezTo>
                  <a:pt x="9612615" y="5284544"/>
                  <a:pt x="9622389" y="5300426"/>
                  <a:pt x="9644379" y="5319971"/>
                </a:cubicBezTo>
                <a:cubicBezTo>
                  <a:pt x="9660261" y="5333410"/>
                  <a:pt x="9678584" y="5334631"/>
                  <a:pt x="9698131" y="5334631"/>
                </a:cubicBezTo>
                <a:cubicBezTo>
                  <a:pt x="9766544" y="5334631"/>
                  <a:pt x="9834956" y="5335853"/>
                  <a:pt x="9903370" y="5334631"/>
                </a:cubicBezTo>
                <a:cubicBezTo>
                  <a:pt x="9917113" y="5334631"/>
                  <a:pt x="9926046" y="5336007"/>
                  <a:pt x="9929654" y="5346485"/>
                </a:cubicBezTo>
                <a:lnTo>
                  <a:pt x="9930724" y="5354628"/>
                </a:lnTo>
                <a:lnTo>
                  <a:pt x="9932264" y="5354628"/>
                </a:lnTo>
                <a:lnTo>
                  <a:pt x="9932800" y="5349644"/>
                </a:lnTo>
                <a:cubicBezTo>
                  <a:pt x="9935434" y="5343481"/>
                  <a:pt x="9940130" y="5339572"/>
                  <a:pt x="9947918" y="5337597"/>
                </a:cubicBezTo>
                <a:lnTo>
                  <a:pt x="9951318" y="5337347"/>
                </a:lnTo>
                <a:lnTo>
                  <a:pt x="9952291" y="5335521"/>
                </a:lnTo>
                <a:lnTo>
                  <a:pt x="9934946" y="5330599"/>
                </a:lnTo>
                <a:cubicBezTo>
                  <a:pt x="9931128" y="5326323"/>
                  <a:pt x="9930211" y="5319604"/>
                  <a:pt x="9930821" y="5309831"/>
                </a:cubicBezTo>
                <a:cubicBezTo>
                  <a:pt x="9932044" y="5235310"/>
                  <a:pt x="9932044" y="5160790"/>
                  <a:pt x="9930821" y="5086269"/>
                </a:cubicBezTo>
                <a:cubicBezTo>
                  <a:pt x="9930821" y="5052061"/>
                  <a:pt x="9950369" y="5030071"/>
                  <a:pt x="9976023" y="5012969"/>
                </a:cubicBezTo>
                <a:cubicBezTo>
                  <a:pt x="9993126" y="5001974"/>
                  <a:pt x="10009008" y="5003196"/>
                  <a:pt x="10026111" y="5020300"/>
                </a:cubicBezTo>
                <a:cubicBezTo>
                  <a:pt x="10092080" y="5086269"/>
                  <a:pt x="10106740" y="5088711"/>
                  <a:pt x="10151942" y="5045954"/>
                </a:cubicBezTo>
                <a:cubicBezTo>
                  <a:pt x="10198364" y="5001974"/>
                  <a:pt x="10203251" y="4916459"/>
                  <a:pt x="10160492" y="4868816"/>
                </a:cubicBezTo>
                <a:cubicBezTo>
                  <a:pt x="10115292" y="4817505"/>
                  <a:pt x="10084750" y="4817505"/>
                  <a:pt x="10039550" y="4867593"/>
                </a:cubicBezTo>
                <a:cubicBezTo>
                  <a:pt x="10026111" y="4882253"/>
                  <a:pt x="10017560" y="4907907"/>
                  <a:pt x="9987018" y="4895690"/>
                </a:cubicBezTo>
                <a:cubicBezTo>
                  <a:pt x="9956476" y="4883475"/>
                  <a:pt x="9933266" y="4863928"/>
                  <a:pt x="9932044" y="4830943"/>
                </a:cubicBezTo>
                <a:cubicBezTo>
                  <a:pt x="9929601" y="4750316"/>
                  <a:pt x="9930821" y="4669686"/>
                  <a:pt x="9929601" y="4587835"/>
                </a:cubicBezTo>
                <a:cubicBezTo>
                  <a:pt x="9929601" y="4564624"/>
                  <a:pt x="9944261" y="4568288"/>
                  <a:pt x="9957699" y="4568288"/>
                </a:cubicBezTo>
                <a:cubicBezTo>
                  <a:pt x="10024890" y="4568288"/>
                  <a:pt x="10090860" y="4568288"/>
                  <a:pt x="10158050" y="4568288"/>
                </a:cubicBezTo>
                <a:cubicBezTo>
                  <a:pt x="10173932" y="4568288"/>
                  <a:pt x="10189812" y="4569509"/>
                  <a:pt x="10204472" y="4560959"/>
                </a:cubicBezTo>
                <a:cubicBezTo>
                  <a:pt x="10241122" y="4540189"/>
                  <a:pt x="10243566" y="4520644"/>
                  <a:pt x="10213024" y="4493768"/>
                </a:cubicBezTo>
                <a:cubicBezTo>
                  <a:pt x="10155607" y="4442457"/>
                  <a:pt x="10154385" y="4398478"/>
                  <a:pt x="10209359" y="4345948"/>
                </a:cubicBezTo>
                <a:cubicBezTo>
                  <a:pt x="10239900" y="4316628"/>
                  <a:pt x="10283268" y="4304412"/>
                  <a:pt x="10325263" y="4307925"/>
                </a:cubicBezTo>
                <a:cubicBezTo>
                  <a:pt x="10367257" y="4311436"/>
                  <a:pt x="10407876" y="4330677"/>
                  <a:pt x="10432920" y="4364272"/>
                </a:cubicBezTo>
                <a:cubicBezTo>
                  <a:pt x="10467127" y="4409475"/>
                  <a:pt x="10462240" y="4447344"/>
                  <a:pt x="10423148" y="4486437"/>
                </a:cubicBezTo>
                <a:cubicBezTo>
                  <a:pt x="10410932" y="4498655"/>
                  <a:pt x="10377948" y="4502319"/>
                  <a:pt x="10393828" y="4531639"/>
                </a:cubicBezTo>
                <a:cubicBezTo>
                  <a:pt x="10407266" y="4557294"/>
                  <a:pt x="10429257" y="4569509"/>
                  <a:pt x="10459798" y="4569509"/>
                </a:cubicBezTo>
                <a:cubicBezTo>
                  <a:pt x="10526989" y="4568288"/>
                  <a:pt x="10592957" y="4570731"/>
                  <a:pt x="10660149" y="4568288"/>
                </a:cubicBezTo>
                <a:cubicBezTo>
                  <a:pt x="10690691" y="4567067"/>
                  <a:pt x="10701684" y="4574397"/>
                  <a:pt x="10700463" y="4607381"/>
                </a:cubicBezTo>
                <a:cubicBezTo>
                  <a:pt x="10698020" y="4672129"/>
                  <a:pt x="10699241" y="4738097"/>
                  <a:pt x="10699241" y="4802845"/>
                </a:cubicBezTo>
                <a:cubicBezTo>
                  <a:pt x="10699241" y="4830943"/>
                  <a:pt x="10693133" y="4855378"/>
                  <a:pt x="10672366" y="4876145"/>
                </a:cubicBezTo>
                <a:cubicBezTo>
                  <a:pt x="10640602" y="4907907"/>
                  <a:pt x="10621056" y="4906687"/>
                  <a:pt x="10591736" y="4872480"/>
                </a:cubicBezTo>
                <a:cubicBezTo>
                  <a:pt x="10572189" y="4850489"/>
                  <a:pt x="10553864" y="4819948"/>
                  <a:pt x="10518437" y="4833387"/>
                </a:cubicBezTo>
                <a:cubicBezTo>
                  <a:pt x="10479345" y="4848047"/>
                  <a:pt x="10450025" y="4873702"/>
                  <a:pt x="10443915" y="4917681"/>
                </a:cubicBezTo>
                <a:cubicBezTo>
                  <a:pt x="10436587" y="4970212"/>
                  <a:pt x="10439030" y="5019078"/>
                  <a:pt x="10486675" y="5054507"/>
                </a:cubicBezTo>
                <a:cubicBezTo>
                  <a:pt x="10525767" y="5083825"/>
                  <a:pt x="10547757" y="5081381"/>
                  <a:pt x="10580742" y="5045954"/>
                </a:cubicBezTo>
                <a:cubicBezTo>
                  <a:pt x="10597844" y="5027629"/>
                  <a:pt x="10607617" y="4993424"/>
                  <a:pt x="10643046" y="5009304"/>
                </a:cubicBezTo>
                <a:cubicBezTo>
                  <a:pt x="10677251" y="5023964"/>
                  <a:pt x="10698020" y="5052061"/>
                  <a:pt x="10699241" y="5089935"/>
                </a:cubicBezTo>
                <a:cubicBezTo>
                  <a:pt x="10700463" y="5163234"/>
                  <a:pt x="10699241" y="5236532"/>
                  <a:pt x="10700463" y="5308610"/>
                </a:cubicBezTo>
                <a:lnTo>
                  <a:pt x="10695953" y="5325919"/>
                </a:lnTo>
                <a:lnTo>
                  <a:pt x="10695953" y="5342506"/>
                </a:lnTo>
                <a:lnTo>
                  <a:pt x="10697005" y="5340688"/>
                </a:lnTo>
                <a:cubicBezTo>
                  <a:pt x="10705709" y="5333510"/>
                  <a:pt x="10719758" y="5332289"/>
                  <a:pt x="10739305" y="5333510"/>
                </a:cubicBezTo>
                <a:cubicBezTo>
                  <a:pt x="10801608" y="5337175"/>
                  <a:pt x="10862692" y="5333510"/>
                  <a:pt x="10924995" y="5334732"/>
                </a:cubicBezTo>
                <a:cubicBezTo>
                  <a:pt x="10956759" y="5334732"/>
                  <a:pt x="10982414" y="5323737"/>
                  <a:pt x="10993408" y="5294417"/>
                </a:cubicBezTo>
                <a:cubicBezTo>
                  <a:pt x="11003181" y="5267541"/>
                  <a:pt x="10973861" y="5263877"/>
                  <a:pt x="10960424" y="5250439"/>
                </a:cubicBezTo>
                <a:cubicBezTo>
                  <a:pt x="10924995" y="5215009"/>
                  <a:pt x="10918887" y="5182026"/>
                  <a:pt x="10945764" y="5140490"/>
                </a:cubicBezTo>
                <a:cubicBezTo>
                  <a:pt x="10993408" y="5065968"/>
                  <a:pt x="11110686" y="5050088"/>
                  <a:pt x="11174212" y="5111172"/>
                </a:cubicBezTo>
                <a:cubicBezTo>
                  <a:pt x="11231629" y="5166144"/>
                  <a:pt x="11232852" y="5210124"/>
                  <a:pt x="11169325" y="5261432"/>
                </a:cubicBezTo>
                <a:cubicBezTo>
                  <a:pt x="11138783" y="5285866"/>
                  <a:pt x="11148557" y="5301748"/>
                  <a:pt x="11170547" y="5321293"/>
                </a:cubicBezTo>
                <a:cubicBezTo>
                  <a:pt x="11186429" y="5334732"/>
                  <a:pt x="11204752" y="5335954"/>
                  <a:pt x="11224299" y="5335954"/>
                </a:cubicBezTo>
                <a:cubicBezTo>
                  <a:pt x="11292712" y="5335954"/>
                  <a:pt x="11361124" y="5337175"/>
                  <a:pt x="11429538" y="5335954"/>
                </a:cubicBezTo>
                <a:cubicBezTo>
                  <a:pt x="11447862" y="5335954"/>
                  <a:pt x="11457635" y="5338397"/>
                  <a:pt x="11457635" y="5361608"/>
                </a:cubicBezTo>
                <a:cubicBezTo>
                  <a:pt x="11456413" y="5436129"/>
                  <a:pt x="11457635" y="5510649"/>
                  <a:pt x="11456413" y="5585169"/>
                </a:cubicBezTo>
                <a:cubicBezTo>
                  <a:pt x="11455192" y="5623042"/>
                  <a:pt x="11433202" y="5648697"/>
                  <a:pt x="11397773" y="5663355"/>
                </a:cubicBezTo>
                <a:cubicBezTo>
                  <a:pt x="11362346" y="5676794"/>
                  <a:pt x="11356238" y="5645031"/>
                  <a:pt x="11340356" y="5627928"/>
                </a:cubicBezTo>
                <a:cubicBezTo>
                  <a:pt x="11304929" y="5590057"/>
                  <a:pt x="11282939" y="5587614"/>
                  <a:pt x="11242624" y="5618154"/>
                </a:cubicBezTo>
                <a:cubicBezTo>
                  <a:pt x="11203532" y="5647475"/>
                  <a:pt x="11196202" y="5686566"/>
                  <a:pt x="11198645" y="5731767"/>
                </a:cubicBezTo>
                <a:cubicBezTo>
                  <a:pt x="11201089" y="5781856"/>
                  <a:pt x="11227964" y="5823392"/>
                  <a:pt x="11271944" y="5838051"/>
                </a:cubicBezTo>
                <a:cubicBezTo>
                  <a:pt x="11313481" y="5852711"/>
                  <a:pt x="11333026" y="5820947"/>
                  <a:pt x="11352573" y="5795294"/>
                </a:cubicBezTo>
                <a:cubicBezTo>
                  <a:pt x="11377006" y="5764752"/>
                  <a:pt x="11400218" y="5769639"/>
                  <a:pt x="11424650" y="5791629"/>
                </a:cubicBezTo>
                <a:cubicBezTo>
                  <a:pt x="11445418" y="5809954"/>
                  <a:pt x="11457635" y="5833164"/>
                  <a:pt x="11456413" y="5862484"/>
                </a:cubicBezTo>
                <a:cubicBezTo>
                  <a:pt x="11455192" y="5906464"/>
                  <a:pt x="11456413" y="5951665"/>
                  <a:pt x="11456413" y="5995645"/>
                </a:cubicBezTo>
                <a:cubicBezTo>
                  <a:pt x="11456413" y="6035959"/>
                  <a:pt x="11456413" y="6061155"/>
                  <a:pt x="11450808" y="6076903"/>
                </a:cubicBezTo>
                <a:lnTo>
                  <a:pt x="11443434" y="6089200"/>
                </a:lnTo>
                <a:lnTo>
                  <a:pt x="11447629" y="6089179"/>
                </a:lnTo>
                <a:lnTo>
                  <a:pt x="11460380" y="6094729"/>
                </a:lnTo>
                <a:lnTo>
                  <a:pt x="11461414" y="6089396"/>
                </a:lnTo>
                <a:cubicBezTo>
                  <a:pt x="11466607" y="6083288"/>
                  <a:pt x="11475769" y="6080844"/>
                  <a:pt x="11491039" y="6081456"/>
                </a:cubicBezTo>
                <a:cubicBezTo>
                  <a:pt x="11555788" y="6083898"/>
                  <a:pt x="11621755" y="6082676"/>
                  <a:pt x="11686503" y="6082676"/>
                </a:cubicBezTo>
                <a:cubicBezTo>
                  <a:pt x="11702385" y="6082676"/>
                  <a:pt x="11718267" y="6082676"/>
                  <a:pt x="11732927" y="6074124"/>
                </a:cubicBezTo>
                <a:cubicBezTo>
                  <a:pt x="11768354" y="6055799"/>
                  <a:pt x="11770797" y="6033811"/>
                  <a:pt x="11741477" y="6008156"/>
                </a:cubicBezTo>
                <a:cubicBezTo>
                  <a:pt x="11715824" y="5986166"/>
                  <a:pt x="11688947" y="5961732"/>
                  <a:pt x="11698720" y="5923862"/>
                </a:cubicBezTo>
                <a:cubicBezTo>
                  <a:pt x="11710937" y="5878660"/>
                  <a:pt x="11741477" y="5844455"/>
                  <a:pt x="11785457" y="5829795"/>
                </a:cubicBezTo>
                <a:cubicBezTo>
                  <a:pt x="11801644" y="5823992"/>
                  <a:pt x="11818289" y="5821014"/>
                  <a:pt x="11834763" y="5820594"/>
                </a:cubicBezTo>
                <a:cubicBezTo>
                  <a:pt x="11884183" y="5819334"/>
                  <a:pt x="11932056" y="5841095"/>
                  <a:pt x="11961375" y="5878660"/>
                </a:cubicBezTo>
                <a:cubicBezTo>
                  <a:pt x="11998025" y="5925083"/>
                  <a:pt x="11993137" y="5961732"/>
                  <a:pt x="11949158" y="6003269"/>
                </a:cubicBezTo>
                <a:cubicBezTo>
                  <a:pt x="11936942" y="6014264"/>
                  <a:pt x="11910065" y="6019151"/>
                  <a:pt x="11922283" y="6046026"/>
                </a:cubicBezTo>
                <a:cubicBezTo>
                  <a:pt x="11934500" y="6070461"/>
                  <a:pt x="11956488" y="6082676"/>
                  <a:pt x="11983365" y="6082676"/>
                </a:cubicBezTo>
                <a:cubicBezTo>
                  <a:pt x="12050556" y="6082676"/>
                  <a:pt x="12116524" y="6085121"/>
                  <a:pt x="12183716" y="6081456"/>
                </a:cubicBezTo>
                <a:lnTo>
                  <a:pt x="12191999" y="6083007"/>
                </a:lnTo>
                <a:lnTo>
                  <a:pt x="12191999" y="6858000"/>
                </a:lnTo>
                <a:lnTo>
                  <a:pt x="0" y="6858000"/>
                </a:lnTo>
                <a:close/>
              </a:path>
            </a:pathLst>
          </a:custGeom>
          <a:solidFill>
            <a:schemeClr val="bg1">
              <a:lumMod val="95000"/>
            </a:schemeClr>
          </a:solidFill>
          <a:ln w="12700">
            <a:noFill/>
          </a:ln>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 </a:t>
            </a:r>
            <a:endParaRPr lang="ko-KR" altLang="en-US" dirty="0"/>
          </a:p>
        </p:txBody>
      </p:sp>
    </p:spTree>
    <p:extLst>
      <p:ext uri="{BB962C8B-B14F-4D97-AF65-F5344CB8AC3E}">
        <p14:creationId xmlns:p14="http://schemas.microsoft.com/office/powerpoint/2010/main" val="495882655"/>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9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90438967"/>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userDrawn="1">
  <p:cSld name="Picture with Caption">
    <p:spTree>
      <p:nvGrpSpPr>
        <p:cNvPr id="1" name=""/>
        <p:cNvGrpSpPr/>
        <p:nvPr/>
      </p:nvGrpSpPr>
      <p:grpSpPr>
        <a:xfrm>
          <a:off x="0" y="0"/>
          <a:ext cx="0" cy="0"/>
          <a:chOff x="0" y="0"/>
          <a:chExt cx="0" cy="0"/>
        </a:xfrm>
      </p:grpSpPr>
      <p:sp>
        <p:nvSpPr>
          <p:cNvPr id="11" name="Picture Placeholder 2"/>
          <p:cNvSpPr>
            <a:spLocks noGrp="1"/>
          </p:cNvSpPr>
          <p:nvPr>
            <p:ph type="pic" idx="12" hasCustomPrompt="1"/>
          </p:nvPr>
        </p:nvSpPr>
        <p:spPr>
          <a:xfrm>
            <a:off x="3473150" y="-8356"/>
            <a:ext cx="2880000" cy="6866359"/>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Right Triangle 7"/>
          <p:cNvSpPr/>
          <p:nvPr userDrawn="1"/>
        </p:nvSpPr>
        <p:spPr>
          <a:xfrm rot="5400000">
            <a:off x="0" y="0"/>
            <a:ext cx="828000" cy="828000"/>
          </a:xfrm>
          <a:prstGeom prst="r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4" name="Rectangle 3"/>
          <p:cNvSpPr/>
          <p:nvPr userDrawn="1"/>
        </p:nvSpPr>
        <p:spPr>
          <a:xfrm>
            <a:off x="6334127" y="0"/>
            <a:ext cx="2809875" cy="685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4174798956"/>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11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305624412"/>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sp>
        <p:nvSpPr>
          <p:cNvPr id="5" name="그림 개체 틀 2">
            <a:extLst>
              <a:ext uri="{FF2B5EF4-FFF2-40B4-BE49-F238E27FC236}">
                <a16:creationId xmlns="" xmlns:a16="http://schemas.microsoft.com/office/drawing/2014/main" id="{C56809D4-139D-46A4-95D4-28A24193D00C}"/>
              </a:ext>
            </a:extLst>
          </p:cNvPr>
          <p:cNvSpPr>
            <a:spLocks noGrp="1"/>
          </p:cNvSpPr>
          <p:nvPr>
            <p:ph type="pic" sz="quarter" idx="16" hasCustomPrompt="1"/>
          </p:nvPr>
        </p:nvSpPr>
        <p:spPr>
          <a:xfrm>
            <a:off x="6267620" y="1806586"/>
            <a:ext cx="2290731" cy="3679773"/>
          </a:xfrm>
          <a:custGeom>
            <a:avLst/>
            <a:gdLst>
              <a:gd name="connsiteX0" fmla="*/ 0 w 2290731"/>
              <a:gd name="connsiteY0" fmla="*/ 0 h 2965276"/>
              <a:gd name="connsiteX1" fmla="*/ 2290731 w 2290731"/>
              <a:gd name="connsiteY1" fmla="*/ 0 h 2965276"/>
              <a:gd name="connsiteX2" fmla="*/ 2290731 w 2290731"/>
              <a:gd name="connsiteY2" fmla="*/ 2965276 h 2965276"/>
              <a:gd name="connsiteX3" fmla="*/ 0 w 2290731"/>
              <a:gd name="connsiteY3" fmla="*/ 2965276 h 2965276"/>
              <a:gd name="connsiteX4" fmla="*/ 0 w 2290731"/>
              <a:gd name="connsiteY4" fmla="*/ 0 h 2965276"/>
              <a:gd name="connsiteX0" fmla="*/ 0 w 2290731"/>
              <a:gd name="connsiteY0" fmla="*/ 0 h 2965276"/>
              <a:gd name="connsiteX1" fmla="*/ 2290731 w 2290731"/>
              <a:gd name="connsiteY1" fmla="*/ 0 h 2965276"/>
              <a:gd name="connsiteX2" fmla="*/ 2290731 w 2290731"/>
              <a:gd name="connsiteY2" fmla="*/ 2965276 h 2965276"/>
              <a:gd name="connsiteX3" fmla="*/ 1655732 w 2290731"/>
              <a:gd name="connsiteY3" fmla="*/ 2965276 h 2965276"/>
              <a:gd name="connsiteX4" fmla="*/ 0 w 2290731"/>
              <a:gd name="connsiteY4" fmla="*/ 2965276 h 2965276"/>
              <a:gd name="connsiteX5" fmla="*/ 0 w 2290731"/>
              <a:gd name="connsiteY5" fmla="*/ 0 h 2965276"/>
              <a:gd name="connsiteX0" fmla="*/ 0 w 2290731"/>
              <a:gd name="connsiteY0" fmla="*/ 0 h 3281364"/>
              <a:gd name="connsiteX1" fmla="*/ 2290731 w 2290731"/>
              <a:gd name="connsiteY1" fmla="*/ 0 h 3281364"/>
              <a:gd name="connsiteX2" fmla="*/ 2290731 w 2290731"/>
              <a:gd name="connsiteY2" fmla="*/ 2965276 h 3281364"/>
              <a:gd name="connsiteX3" fmla="*/ 1655732 w 2290731"/>
              <a:gd name="connsiteY3" fmla="*/ 2965276 h 3281364"/>
              <a:gd name="connsiteX4" fmla="*/ 0 w 2290731"/>
              <a:gd name="connsiteY4" fmla="*/ 2965276 h 3281364"/>
              <a:gd name="connsiteX5" fmla="*/ 0 w 2290731"/>
              <a:gd name="connsiteY5" fmla="*/ 0 h 3281364"/>
              <a:gd name="connsiteX0" fmla="*/ 0 w 2290731"/>
              <a:gd name="connsiteY0" fmla="*/ 0 h 3322802"/>
              <a:gd name="connsiteX1" fmla="*/ 2290731 w 2290731"/>
              <a:gd name="connsiteY1" fmla="*/ 0 h 3322802"/>
              <a:gd name="connsiteX2" fmla="*/ 2290731 w 2290731"/>
              <a:gd name="connsiteY2" fmla="*/ 2965276 h 3322802"/>
              <a:gd name="connsiteX3" fmla="*/ 1744632 w 2290731"/>
              <a:gd name="connsiteY3" fmla="*/ 3270076 h 3322802"/>
              <a:gd name="connsiteX4" fmla="*/ 1655732 w 2290731"/>
              <a:gd name="connsiteY4" fmla="*/ 2965276 h 3322802"/>
              <a:gd name="connsiteX5" fmla="*/ 0 w 2290731"/>
              <a:gd name="connsiteY5" fmla="*/ 2965276 h 3322802"/>
              <a:gd name="connsiteX6" fmla="*/ 0 w 2290731"/>
              <a:gd name="connsiteY6" fmla="*/ 0 h 3322802"/>
              <a:gd name="connsiteX0" fmla="*/ 0 w 2290731"/>
              <a:gd name="connsiteY0" fmla="*/ 0 h 3322802"/>
              <a:gd name="connsiteX1" fmla="*/ 2290731 w 2290731"/>
              <a:gd name="connsiteY1" fmla="*/ 0 h 3322802"/>
              <a:gd name="connsiteX2" fmla="*/ 2290731 w 2290731"/>
              <a:gd name="connsiteY2" fmla="*/ 2965276 h 3322802"/>
              <a:gd name="connsiteX3" fmla="*/ 1744632 w 2290731"/>
              <a:gd name="connsiteY3" fmla="*/ 3270076 h 3322802"/>
              <a:gd name="connsiteX4" fmla="*/ 1655732 w 2290731"/>
              <a:gd name="connsiteY4" fmla="*/ 2965276 h 3322802"/>
              <a:gd name="connsiteX5" fmla="*/ 0 w 2290731"/>
              <a:gd name="connsiteY5" fmla="*/ 2965276 h 3322802"/>
              <a:gd name="connsiteX6" fmla="*/ 0 w 2290731"/>
              <a:gd name="connsiteY6" fmla="*/ 0 h 3322802"/>
              <a:gd name="connsiteX0" fmla="*/ 0 w 2290731"/>
              <a:gd name="connsiteY0" fmla="*/ 0 h 3322802"/>
              <a:gd name="connsiteX1" fmla="*/ 2290731 w 2290731"/>
              <a:gd name="connsiteY1" fmla="*/ 0 h 3322802"/>
              <a:gd name="connsiteX2" fmla="*/ 2290731 w 2290731"/>
              <a:gd name="connsiteY2" fmla="*/ 2965276 h 3322802"/>
              <a:gd name="connsiteX3" fmla="*/ 1744632 w 2290731"/>
              <a:gd name="connsiteY3" fmla="*/ 3270076 h 3322802"/>
              <a:gd name="connsiteX4" fmla="*/ 1655732 w 2290731"/>
              <a:gd name="connsiteY4" fmla="*/ 2965276 h 3322802"/>
              <a:gd name="connsiteX5" fmla="*/ 0 w 2290731"/>
              <a:gd name="connsiteY5" fmla="*/ 2965276 h 3322802"/>
              <a:gd name="connsiteX6" fmla="*/ 0 w 2290731"/>
              <a:gd name="connsiteY6" fmla="*/ 0 h 3322802"/>
              <a:gd name="connsiteX0" fmla="*/ 0 w 2290731"/>
              <a:gd name="connsiteY0" fmla="*/ 0 h 3322802"/>
              <a:gd name="connsiteX1" fmla="*/ 2290731 w 2290731"/>
              <a:gd name="connsiteY1" fmla="*/ 0 h 3322802"/>
              <a:gd name="connsiteX2" fmla="*/ 2290731 w 2290731"/>
              <a:gd name="connsiteY2" fmla="*/ 2965276 h 3322802"/>
              <a:gd name="connsiteX3" fmla="*/ 1744632 w 2290731"/>
              <a:gd name="connsiteY3" fmla="*/ 3270076 h 3322802"/>
              <a:gd name="connsiteX4" fmla="*/ 1655732 w 2290731"/>
              <a:gd name="connsiteY4" fmla="*/ 2965276 h 3322802"/>
              <a:gd name="connsiteX5" fmla="*/ 0 w 2290731"/>
              <a:gd name="connsiteY5" fmla="*/ 2965276 h 3322802"/>
              <a:gd name="connsiteX6" fmla="*/ 0 w 2290731"/>
              <a:gd name="connsiteY6" fmla="*/ 0 h 3322802"/>
              <a:gd name="connsiteX0" fmla="*/ 0 w 2290731"/>
              <a:gd name="connsiteY0" fmla="*/ 0 h 3417073"/>
              <a:gd name="connsiteX1" fmla="*/ 2290731 w 2290731"/>
              <a:gd name="connsiteY1" fmla="*/ 0 h 3417073"/>
              <a:gd name="connsiteX2" fmla="*/ 2290731 w 2290731"/>
              <a:gd name="connsiteY2" fmla="*/ 2965276 h 3417073"/>
              <a:gd name="connsiteX3" fmla="*/ 1630332 w 2290731"/>
              <a:gd name="connsiteY3" fmla="*/ 3409776 h 3417073"/>
              <a:gd name="connsiteX4" fmla="*/ 1655732 w 2290731"/>
              <a:gd name="connsiteY4" fmla="*/ 2965276 h 3417073"/>
              <a:gd name="connsiteX5" fmla="*/ 0 w 2290731"/>
              <a:gd name="connsiteY5" fmla="*/ 2965276 h 3417073"/>
              <a:gd name="connsiteX6" fmla="*/ 0 w 2290731"/>
              <a:gd name="connsiteY6" fmla="*/ 0 h 3417073"/>
              <a:gd name="connsiteX0" fmla="*/ 0 w 2290731"/>
              <a:gd name="connsiteY0" fmla="*/ 0 h 3417073"/>
              <a:gd name="connsiteX1" fmla="*/ 2290731 w 2290731"/>
              <a:gd name="connsiteY1" fmla="*/ 0 h 3417073"/>
              <a:gd name="connsiteX2" fmla="*/ 2290731 w 2290731"/>
              <a:gd name="connsiteY2" fmla="*/ 2965276 h 3417073"/>
              <a:gd name="connsiteX3" fmla="*/ 1630332 w 2290731"/>
              <a:gd name="connsiteY3" fmla="*/ 3409776 h 3417073"/>
              <a:gd name="connsiteX4" fmla="*/ 1655732 w 2290731"/>
              <a:gd name="connsiteY4" fmla="*/ 2965276 h 3417073"/>
              <a:gd name="connsiteX5" fmla="*/ 0 w 2290731"/>
              <a:gd name="connsiteY5" fmla="*/ 2965276 h 3417073"/>
              <a:gd name="connsiteX6" fmla="*/ 0 w 2290731"/>
              <a:gd name="connsiteY6" fmla="*/ 0 h 3417073"/>
              <a:gd name="connsiteX0" fmla="*/ 0 w 2290731"/>
              <a:gd name="connsiteY0" fmla="*/ 0 h 3417073"/>
              <a:gd name="connsiteX1" fmla="*/ 2290731 w 2290731"/>
              <a:gd name="connsiteY1" fmla="*/ 0 h 3417073"/>
              <a:gd name="connsiteX2" fmla="*/ 2290731 w 2290731"/>
              <a:gd name="connsiteY2" fmla="*/ 2965276 h 3417073"/>
              <a:gd name="connsiteX3" fmla="*/ 1630332 w 2290731"/>
              <a:gd name="connsiteY3" fmla="*/ 3409776 h 3417073"/>
              <a:gd name="connsiteX4" fmla="*/ 1611282 w 2290731"/>
              <a:gd name="connsiteY4" fmla="*/ 2965276 h 3417073"/>
              <a:gd name="connsiteX5" fmla="*/ 0 w 2290731"/>
              <a:gd name="connsiteY5" fmla="*/ 2965276 h 3417073"/>
              <a:gd name="connsiteX6" fmla="*/ 0 w 2290731"/>
              <a:gd name="connsiteY6" fmla="*/ 0 h 3417073"/>
              <a:gd name="connsiteX0" fmla="*/ 0 w 2290731"/>
              <a:gd name="connsiteY0" fmla="*/ 0 h 3382805"/>
              <a:gd name="connsiteX1" fmla="*/ 2290731 w 2290731"/>
              <a:gd name="connsiteY1" fmla="*/ 0 h 3382805"/>
              <a:gd name="connsiteX2" fmla="*/ 2290731 w 2290731"/>
              <a:gd name="connsiteY2" fmla="*/ 2965276 h 3382805"/>
              <a:gd name="connsiteX3" fmla="*/ 1611282 w 2290731"/>
              <a:gd name="connsiteY3" fmla="*/ 3365326 h 3382805"/>
              <a:gd name="connsiteX4" fmla="*/ 1611282 w 2290731"/>
              <a:gd name="connsiteY4" fmla="*/ 2965276 h 3382805"/>
              <a:gd name="connsiteX5" fmla="*/ 0 w 2290731"/>
              <a:gd name="connsiteY5" fmla="*/ 2965276 h 3382805"/>
              <a:gd name="connsiteX6" fmla="*/ 0 w 2290731"/>
              <a:gd name="connsiteY6" fmla="*/ 0 h 3382805"/>
              <a:gd name="connsiteX0" fmla="*/ 0 w 2290731"/>
              <a:gd name="connsiteY0" fmla="*/ 0 h 3365326"/>
              <a:gd name="connsiteX1" fmla="*/ 2290731 w 2290731"/>
              <a:gd name="connsiteY1" fmla="*/ 0 h 3365326"/>
              <a:gd name="connsiteX2" fmla="*/ 2290731 w 2290731"/>
              <a:gd name="connsiteY2" fmla="*/ 2965276 h 3365326"/>
              <a:gd name="connsiteX3" fmla="*/ 1611282 w 2290731"/>
              <a:gd name="connsiteY3" fmla="*/ 3365326 h 3365326"/>
              <a:gd name="connsiteX4" fmla="*/ 1611282 w 2290731"/>
              <a:gd name="connsiteY4" fmla="*/ 2965276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65276 h 3365326"/>
              <a:gd name="connsiteX3" fmla="*/ 1611282 w 2290731"/>
              <a:gd name="connsiteY3" fmla="*/ 3365326 h 3365326"/>
              <a:gd name="connsiteX4" fmla="*/ 1611282 w 2290731"/>
              <a:gd name="connsiteY4" fmla="*/ 2965276 h 3365326"/>
              <a:gd name="connsiteX5" fmla="*/ 0 w 2290731"/>
              <a:gd name="connsiteY5" fmla="*/ 2965276 h 3365326"/>
              <a:gd name="connsiteX6" fmla="*/ 0 w 2290731"/>
              <a:gd name="connsiteY6" fmla="*/ 0 h 33653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45149 w 2290731"/>
              <a:gd name="connsiteY4" fmla="*/ 2948342 h 3416126"/>
              <a:gd name="connsiteX5" fmla="*/ 0 w 2290731"/>
              <a:gd name="connsiteY5" fmla="*/ 2965276 h 3416126"/>
              <a:gd name="connsiteX6" fmla="*/ 0 w 2290731"/>
              <a:gd name="connsiteY6" fmla="*/ 0 h 3416126"/>
              <a:gd name="connsiteX0" fmla="*/ 0 w 2290731"/>
              <a:gd name="connsiteY0" fmla="*/ 0 h 3365326"/>
              <a:gd name="connsiteX1" fmla="*/ 2290731 w 2290731"/>
              <a:gd name="connsiteY1" fmla="*/ 0 h 3365326"/>
              <a:gd name="connsiteX2" fmla="*/ 2290731 w 2290731"/>
              <a:gd name="connsiteY2" fmla="*/ 2965276 h 3365326"/>
              <a:gd name="connsiteX3" fmla="*/ 1630332 w 2290731"/>
              <a:gd name="connsiteY3" fmla="*/ 3365326 h 3365326"/>
              <a:gd name="connsiteX4" fmla="*/ 1645149 w 2290731"/>
              <a:gd name="connsiteY4" fmla="*/ 2948342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48343 h 3365326"/>
              <a:gd name="connsiteX3" fmla="*/ 1630332 w 2290731"/>
              <a:gd name="connsiteY3" fmla="*/ 3365326 h 3365326"/>
              <a:gd name="connsiteX4" fmla="*/ 1645149 w 2290731"/>
              <a:gd name="connsiteY4" fmla="*/ 2948342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48343 h 3365326"/>
              <a:gd name="connsiteX3" fmla="*/ 1630332 w 2290731"/>
              <a:gd name="connsiteY3" fmla="*/ 3365326 h 3365326"/>
              <a:gd name="connsiteX4" fmla="*/ 1636683 w 2290731"/>
              <a:gd name="connsiteY4" fmla="*/ 2948342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48343 h 3365326"/>
              <a:gd name="connsiteX3" fmla="*/ 1630332 w 2290731"/>
              <a:gd name="connsiteY3" fmla="*/ 3365326 h 3365326"/>
              <a:gd name="connsiteX4" fmla="*/ 1636683 w 2290731"/>
              <a:gd name="connsiteY4" fmla="*/ 2973742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48343 h 3365326"/>
              <a:gd name="connsiteX3" fmla="*/ 1630332 w 2290731"/>
              <a:gd name="connsiteY3" fmla="*/ 3365326 h 3365326"/>
              <a:gd name="connsiteX4" fmla="*/ 1645150 w 2290731"/>
              <a:gd name="connsiteY4" fmla="*/ 2973742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48343 h 3365326"/>
              <a:gd name="connsiteX3" fmla="*/ 1630332 w 2290731"/>
              <a:gd name="connsiteY3" fmla="*/ 3365326 h 3365326"/>
              <a:gd name="connsiteX4" fmla="*/ 1632087 w 2290731"/>
              <a:gd name="connsiteY4" fmla="*/ 2973742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48343 h 3365326"/>
              <a:gd name="connsiteX3" fmla="*/ 1630332 w 2290731"/>
              <a:gd name="connsiteY3" fmla="*/ 3365326 h 3365326"/>
              <a:gd name="connsiteX4" fmla="*/ 1638619 w 2290731"/>
              <a:gd name="connsiteY4" fmla="*/ 2981781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48343 h 3365326"/>
              <a:gd name="connsiteX3" fmla="*/ 1630332 w 2290731"/>
              <a:gd name="connsiteY3" fmla="*/ 3365326 h 3365326"/>
              <a:gd name="connsiteX4" fmla="*/ 1636310 w 2290731"/>
              <a:gd name="connsiteY4" fmla="*/ 2978939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48343 h 3365326"/>
              <a:gd name="connsiteX3" fmla="*/ 1630332 w 2290731"/>
              <a:gd name="connsiteY3" fmla="*/ 3365326 h 3365326"/>
              <a:gd name="connsiteX4" fmla="*/ 1636310 w 2290731"/>
              <a:gd name="connsiteY4" fmla="*/ 2970414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48343 h 3365326"/>
              <a:gd name="connsiteX3" fmla="*/ 1630332 w 2290731"/>
              <a:gd name="connsiteY3" fmla="*/ 3365326 h 3365326"/>
              <a:gd name="connsiteX4" fmla="*/ 1636310 w 2290731"/>
              <a:gd name="connsiteY4" fmla="*/ 2970414 h 3365326"/>
              <a:gd name="connsiteX5" fmla="*/ 0 w 2290731"/>
              <a:gd name="connsiteY5" fmla="*/ 2965276 h 3365326"/>
              <a:gd name="connsiteX6" fmla="*/ 0 w 2290731"/>
              <a:gd name="connsiteY6" fmla="*/ 0 h 3365326"/>
              <a:gd name="connsiteX0" fmla="*/ 0 w 2290731"/>
              <a:gd name="connsiteY0" fmla="*/ 0 h 3368168"/>
              <a:gd name="connsiteX1" fmla="*/ 2290731 w 2290731"/>
              <a:gd name="connsiteY1" fmla="*/ 0 h 3368168"/>
              <a:gd name="connsiteX2" fmla="*/ 2290731 w 2290731"/>
              <a:gd name="connsiteY2" fmla="*/ 2948343 h 3368168"/>
              <a:gd name="connsiteX3" fmla="*/ 1637259 w 2290731"/>
              <a:gd name="connsiteY3" fmla="*/ 3368168 h 3368168"/>
              <a:gd name="connsiteX4" fmla="*/ 1636310 w 2290731"/>
              <a:gd name="connsiteY4" fmla="*/ 2970414 h 3368168"/>
              <a:gd name="connsiteX5" fmla="*/ 0 w 2290731"/>
              <a:gd name="connsiteY5" fmla="*/ 2965276 h 3368168"/>
              <a:gd name="connsiteX6" fmla="*/ 0 w 2290731"/>
              <a:gd name="connsiteY6" fmla="*/ 0 h 3368168"/>
              <a:gd name="connsiteX0" fmla="*/ 0 w 2290731"/>
              <a:gd name="connsiteY0" fmla="*/ 0 h 3368168"/>
              <a:gd name="connsiteX1" fmla="*/ 2290731 w 2290731"/>
              <a:gd name="connsiteY1" fmla="*/ 0 h 3368168"/>
              <a:gd name="connsiteX2" fmla="*/ 2290731 w 2290731"/>
              <a:gd name="connsiteY2" fmla="*/ 2948343 h 3368168"/>
              <a:gd name="connsiteX3" fmla="*/ 1637259 w 2290731"/>
              <a:gd name="connsiteY3" fmla="*/ 3368168 h 3368168"/>
              <a:gd name="connsiteX4" fmla="*/ 1636310 w 2290731"/>
              <a:gd name="connsiteY4" fmla="*/ 2970414 h 3368168"/>
              <a:gd name="connsiteX5" fmla="*/ 0 w 2290731"/>
              <a:gd name="connsiteY5" fmla="*/ 2965276 h 3368168"/>
              <a:gd name="connsiteX6" fmla="*/ 0 w 2290731"/>
              <a:gd name="connsiteY6" fmla="*/ 0 h 3368168"/>
              <a:gd name="connsiteX0" fmla="*/ 0 w 2290731"/>
              <a:gd name="connsiteY0" fmla="*/ 0 h 3373852"/>
              <a:gd name="connsiteX1" fmla="*/ 2290731 w 2290731"/>
              <a:gd name="connsiteY1" fmla="*/ 0 h 3373852"/>
              <a:gd name="connsiteX2" fmla="*/ 2290731 w 2290731"/>
              <a:gd name="connsiteY2" fmla="*/ 2948343 h 3373852"/>
              <a:gd name="connsiteX3" fmla="*/ 1637259 w 2290731"/>
              <a:gd name="connsiteY3" fmla="*/ 3373852 h 3373852"/>
              <a:gd name="connsiteX4" fmla="*/ 1636310 w 2290731"/>
              <a:gd name="connsiteY4" fmla="*/ 2970414 h 3373852"/>
              <a:gd name="connsiteX5" fmla="*/ 0 w 2290731"/>
              <a:gd name="connsiteY5" fmla="*/ 2965276 h 3373852"/>
              <a:gd name="connsiteX6" fmla="*/ 0 w 2290731"/>
              <a:gd name="connsiteY6" fmla="*/ 0 h 3373852"/>
              <a:gd name="connsiteX0" fmla="*/ 0 w 2290731"/>
              <a:gd name="connsiteY0" fmla="*/ 0 h 3373852"/>
              <a:gd name="connsiteX1" fmla="*/ 2290731 w 2290731"/>
              <a:gd name="connsiteY1" fmla="*/ 0 h 3373852"/>
              <a:gd name="connsiteX2" fmla="*/ 2290731 w 2290731"/>
              <a:gd name="connsiteY2" fmla="*/ 2948343 h 3373852"/>
              <a:gd name="connsiteX3" fmla="*/ 1637259 w 2290731"/>
              <a:gd name="connsiteY3" fmla="*/ 3373852 h 3373852"/>
              <a:gd name="connsiteX4" fmla="*/ 1636310 w 2290731"/>
              <a:gd name="connsiteY4" fmla="*/ 2970414 h 3373852"/>
              <a:gd name="connsiteX5" fmla="*/ 0 w 2290731"/>
              <a:gd name="connsiteY5" fmla="*/ 2965276 h 3373852"/>
              <a:gd name="connsiteX6" fmla="*/ 0 w 2290731"/>
              <a:gd name="connsiteY6" fmla="*/ 0 h 3373852"/>
              <a:gd name="connsiteX0" fmla="*/ 0 w 2290731"/>
              <a:gd name="connsiteY0" fmla="*/ 0 h 3373852"/>
              <a:gd name="connsiteX1" fmla="*/ 2290731 w 2290731"/>
              <a:gd name="connsiteY1" fmla="*/ 0 h 3373852"/>
              <a:gd name="connsiteX2" fmla="*/ 2290731 w 2290731"/>
              <a:gd name="connsiteY2" fmla="*/ 2948343 h 3373852"/>
              <a:gd name="connsiteX3" fmla="*/ 1639568 w 2290731"/>
              <a:gd name="connsiteY3" fmla="*/ 3373852 h 3373852"/>
              <a:gd name="connsiteX4" fmla="*/ 1636310 w 2290731"/>
              <a:gd name="connsiteY4" fmla="*/ 2970414 h 3373852"/>
              <a:gd name="connsiteX5" fmla="*/ 0 w 2290731"/>
              <a:gd name="connsiteY5" fmla="*/ 2965276 h 3373852"/>
              <a:gd name="connsiteX6" fmla="*/ 0 w 2290731"/>
              <a:gd name="connsiteY6" fmla="*/ 0 h 3373852"/>
              <a:gd name="connsiteX0" fmla="*/ 0 w 2290731"/>
              <a:gd name="connsiteY0" fmla="*/ 0 h 3373852"/>
              <a:gd name="connsiteX1" fmla="*/ 2290731 w 2290731"/>
              <a:gd name="connsiteY1" fmla="*/ 0 h 3373852"/>
              <a:gd name="connsiteX2" fmla="*/ 2290731 w 2290731"/>
              <a:gd name="connsiteY2" fmla="*/ 2948343 h 3373852"/>
              <a:gd name="connsiteX3" fmla="*/ 1639568 w 2290731"/>
              <a:gd name="connsiteY3" fmla="*/ 3373852 h 3373852"/>
              <a:gd name="connsiteX4" fmla="*/ 1636310 w 2290731"/>
              <a:gd name="connsiteY4" fmla="*/ 2970414 h 3373852"/>
              <a:gd name="connsiteX5" fmla="*/ 0 w 2290731"/>
              <a:gd name="connsiteY5" fmla="*/ 2965276 h 3373852"/>
              <a:gd name="connsiteX6" fmla="*/ 0 w 2290731"/>
              <a:gd name="connsiteY6" fmla="*/ 0 h 3373852"/>
              <a:gd name="connsiteX0" fmla="*/ 0 w 2290731"/>
              <a:gd name="connsiteY0" fmla="*/ 0 h 3373852"/>
              <a:gd name="connsiteX1" fmla="*/ 2290731 w 2290731"/>
              <a:gd name="connsiteY1" fmla="*/ 0 h 3373852"/>
              <a:gd name="connsiteX2" fmla="*/ 2290731 w 2290731"/>
              <a:gd name="connsiteY2" fmla="*/ 2948343 h 3373852"/>
              <a:gd name="connsiteX3" fmla="*/ 1639568 w 2290731"/>
              <a:gd name="connsiteY3" fmla="*/ 3373852 h 3373852"/>
              <a:gd name="connsiteX4" fmla="*/ 1636310 w 2290731"/>
              <a:gd name="connsiteY4" fmla="*/ 2967572 h 3373852"/>
              <a:gd name="connsiteX5" fmla="*/ 0 w 2290731"/>
              <a:gd name="connsiteY5" fmla="*/ 2965276 h 3373852"/>
              <a:gd name="connsiteX6" fmla="*/ 0 w 2290731"/>
              <a:gd name="connsiteY6" fmla="*/ 0 h 3373852"/>
              <a:gd name="connsiteX0" fmla="*/ 0 w 2290731"/>
              <a:gd name="connsiteY0" fmla="*/ 0 h 3382377"/>
              <a:gd name="connsiteX1" fmla="*/ 2290731 w 2290731"/>
              <a:gd name="connsiteY1" fmla="*/ 0 h 3382377"/>
              <a:gd name="connsiteX2" fmla="*/ 2290731 w 2290731"/>
              <a:gd name="connsiteY2" fmla="*/ 2948343 h 3382377"/>
              <a:gd name="connsiteX3" fmla="*/ 1637259 w 2290731"/>
              <a:gd name="connsiteY3" fmla="*/ 3382377 h 3382377"/>
              <a:gd name="connsiteX4" fmla="*/ 1636310 w 2290731"/>
              <a:gd name="connsiteY4" fmla="*/ 2967572 h 3382377"/>
              <a:gd name="connsiteX5" fmla="*/ 0 w 2290731"/>
              <a:gd name="connsiteY5" fmla="*/ 2965276 h 3382377"/>
              <a:gd name="connsiteX6" fmla="*/ 0 w 2290731"/>
              <a:gd name="connsiteY6" fmla="*/ 0 h 3382377"/>
              <a:gd name="connsiteX0" fmla="*/ 0 w 2290731"/>
              <a:gd name="connsiteY0" fmla="*/ 0 h 3382377"/>
              <a:gd name="connsiteX1" fmla="*/ 2290731 w 2290731"/>
              <a:gd name="connsiteY1" fmla="*/ 0 h 3382377"/>
              <a:gd name="connsiteX2" fmla="*/ 2290731 w 2290731"/>
              <a:gd name="connsiteY2" fmla="*/ 2948343 h 3382377"/>
              <a:gd name="connsiteX3" fmla="*/ 1637259 w 2290731"/>
              <a:gd name="connsiteY3" fmla="*/ 3382377 h 3382377"/>
              <a:gd name="connsiteX4" fmla="*/ 1636310 w 2290731"/>
              <a:gd name="connsiteY4" fmla="*/ 2964730 h 3382377"/>
              <a:gd name="connsiteX5" fmla="*/ 0 w 2290731"/>
              <a:gd name="connsiteY5" fmla="*/ 2965276 h 3382377"/>
              <a:gd name="connsiteX6" fmla="*/ 0 w 2290731"/>
              <a:gd name="connsiteY6" fmla="*/ 0 h 3382377"/>
              <a:gd name="connsiteX0" fmla="*/ 0 w 2290731"/>
              <a:gd name="connsiteY0" fmla="*/ 0 h 3382377"/>
              <a:gd name="connsiteX1" fmla="*/ 2290731 w 2290731"/>
              <a:gd name="connsiteY1" fmla="*/ 0 h 3382377"/>
              <a:gd name="connsiteX2" fmla="*/ 2290731 w 2290731"/>
              <a:gd name="connsiteY2" fmla="*/ 2948343 h 3382377"/>
              <a:gd name="connsiteX3" fmla="*/ 1637259 w 2290731"/>
              <a:gd name="connsiteY3" fmla="*/ 3382377 h 3382377"/>
              <a:gd name="connsiteX4" fmla="*/ 1636310 w 2290731"/>
              <a:gd name="connsiteY4" fmla="*/ 2964730 h 3382377"/>
              <a:gd name="connsiteX5" fmla="*/ 0 w 2290731"/>
              <a:gd name="connsiteY5" fmla="*/ 2965276 h 3382377"/>
              <a:gd name="connsiteX6" fmla="*/ 0 w 2290731"/>
              <a:gd name="connsiteY6" fmla="*/ 0 h 3382377"/>
              <a:gd name="connsiteX0" fmla="*/ 0 w 2290731"/>
              <a:gd name="connsiteY0" fmla="*/ 0 h 3382377"/>
              <a:gd name="connsiteX1" fmla="*/ 2290731 w 2290731"/>
              <a:gd name="connsiteY1" fmla="*/ 0 h 3382377"/>
              <a:gd name="connsiteX2" fmla="*/ 2290731 w 2290731"/>
              <a:gd name="connsiteY2" fmla="*/ 2948343 h 3382377"/>
              <a:gd name="connsiteX3" fmla="*/ 1637259 w 2290731"/>
              <a:gd name="connsiteY3" fmla="*/ 3382377 h 3382377"/>
              <a:gd name="connsiteX4" fmla="*/ 1636310 w 2290731"/>
              <a:gd name="connsiteY4" fmla="*/ 2964730 h 3382377"/>
              <a:gd name="connsiteX5" fmla="*/ 0 w 2290731"/>
              <a:gd name="connsiteY5" fmla="*/ 2965276 h 3382377"/>
              <a:gd name="connsiteX6" fmla="*/ 0 w 2290731"/>
              <a:gd name="connsiteY6" fmla="*/ 0 h 3382377"/>
              <a:gd name="connsiteX0" fmla="*/ 0 w 2290731"/>
              <a:gd name="connsiteY0" fmla="*/ 0 h 3382377"/>
              <a:gd name="connsiteX1" fmla="*/ 2290731 w 2290731"/>
              <a:gd name="connsiteY1" fmla="*/ 0 h 3382377"/>
              <a:gd name="connsiteX2" fmla="*/ 2290731 w 2290731"/>
              <a:gd name="connsiteY2" fmla="*/ 2948343 h 3382377"/>
              <a:gd name="connsiteX3" fmla="*/ 1639568 w 2290731"/>
              <a:gd name="connsiteY3" fmla="*/ 3382377 h 3382377"/>
              <a:gd name="connsiteX4" fmla="*/ 1636310 w 2290731"/>
              <a:gd name="connsiteY4" fmla="*/ 2964730 h 3382377"/>
              <a:gd name="connsiteX5" fmla="*/ 0 w 2290731"/>
              <a:gd name="connsiteY5" fmla="*/ 2965276 h 3382377"/>
              <a:gd name="connsiteX6" fmla="*/ 0 w 2290731"/>
              <a:gd name="connsiteY6" fmla="*/ 0 h 3382377"/>
              <a:gd name="connsiteX0" fmla="*/ 0 w 2290731"/>
              <a:gd name="connsiteY0" fmla="*/ 0 h 3382377"/>
              <a:gd name="connsiteX1" fmla="*/ 2290731 w 2290731"/>
              <a:gd name="connsiteY1" fmla="*/ 0 h 3382377"/>
              <a:gd name="connsiteX2" fmla="*/ 2290731 w 2290731"/>
              <a:gd name="connsiteY2" fmla="*/ 2948343 h 3382377"/>
              <a:gd name="connsiteX3" fmla="*/ 1639568 w 2290731"/>
              <a:gd name="connsiteY3" fmla="*/ 3382377 h 3382377"/>
              <a:gd name="connsiteX4" fmla="*/ 1636310 w 2290731"/>
              <a:gd name="connsiteY4" fmla="*/ 2964730 h 3382377"/>
              <a:gd name="connsiteX5" fmla="*/ 0 w 2290731"/>
              <a:gd name="connsiteY5" fmla="*/ 2965276 h 3382377"/>
              <a:gd name="connsiteX6" fmla="*/ 0 w 2290731"/>
              <a:gd name="connsiteY6" fmla="*/ 0 h 3382377"/>
              <a:gd name="connsiteX0" fmla="*/ 0 w 2290731"/>
              <a:gd name="connsiteY0" fmla="*/ 0 h 3385219"/>
              <a:gd name="connsiteX1" fmla="*/ 2290731 w 2290731"/>
              <a:gd name="connsiteY1" fmla="*/ 0 h 3385219"/>
              <a:gd name="connsiteX2" fmla="*/ 2290731 w 2290731"/>
              <a:gd name="connsiteY2" fmla="*/ 2948343 h 3385219"/>
              <a:gd name="connsiteX3" fmla="*/ 1637259 w 2290731"/>
              <a:gd name="connsiteY3" fmla="*/ 3385219 h 3385219"/>
              <a:gd name="connsiteX4" fmla="*/ 1636310 w 2290731"/>
              <a:gd name="connsiteY4" fmla="*/ 2964730 h 3385219"/>
              <a:gd name="connsiteX5" fmla="*/ 0 w 2290731"/>
              <a:gd name="connsiteY5" fmla="*/ 2965276 h 3385219"/>
              <a:gd name="connsiteX6" fmla="*/ 0 w 2290731"/>
              <a:gd name="connsiteY6" fmla="*/ 0 h 3385219"/>
              <a:gd name="connsiteX0" fmla="*/ 0 w 2290731"/>
              <a:gd name="connsiteY0" fmla="*/ 0 h 3385219"/>
              <a:gd name="connsiteX1" fmla="*/ 2290731 w 2290731"/>
              <a:gd name="connsiteY1" fmla="*/ 0 h 3385219"/>
              <a:gd name="connsiteX2" fmla="*/ 2290731 w 2290731"/>
              <a:gd name="connsiteY2" fmla="*/ 2948343 h 3385219"/>
              <a:gd name="connsiteX3" fmla="*/ 1637259 w 2290731"/>
              <a:gd name="connsiteY3" fmla="*/ 3385219 h 3385219"/>
              <a:gd name="connsiteX4" fmla="*/ 1636310 w 2290731"/>
              <a:gd name="connsiteY4" fmla="*/ 2964730 h 3385219"/>
              <a:gd name="connsiteX5" fmla="*/ 0 w 2290731"/>
              <a:gd name="connsiteY5" fmla="*/ 2965276 h 3385219"/>
              <a:gd name="connsiteX6" fmla="*/ 0 w 2290731"/>
              <a:gd name="connsiteY6" fmla="*/ 0 h 3385219"/>
              <a:gd name="connsiteX0" fmla="*/ 0 w 2290731"/>
              <a:gd name="connsiteY0" fmla="*/ 0 h 3385219"/>
              <a:gd name="connsiteX1" fmla="*/ 2290731 w 2290731"/>
              <a:gd name="connsiteY1" fmla="*/ 0 h 3385219"/>
              <a:gd name="connsiteX2" fmla="*/ 2290731 w 2290731"/>
              <a:gd name="connsiteY2" fmla="*/ 2948343 h 3385219"/>
              <a:gd name="connsiteX3" fmla="*/ 1637259 w 2290731"/>
              <a:gd name="connsiteY3" fmla="*/ 3385219 h 3385219"/>
              <a:gd name="connsiteX4" fmla="*/ 1636310 w 2290731"/>
              <a:gd name="connsiteY4" fmla="*/ 2964730 h 3385219"/>
              <a:gd name="connsiteX5" fmla="*/ 0 w 2290731"/>
              <a:gd name="connsiteY5" fmla="*/ 2965276 h 3385219"/>
              <a:gd name="connsiteX6" fmla="*/ 0 w 2290731"/>
              <a:gd name="connsiteY6" fmla="*/ 0 h 3385219"/>
              <a:gd name="connsiteX0" fmla="*/ 0 w 2290731"/>
              <a:gd name="connsiteY0" fmla="*/ 0 h 3385219"/>
              <a:gd name="connsiteX1" fmla="*/ 2290731 w 2290731"/>
              <a:gd name="connsiteY1" fmla="*/ 0 h 3385219"/>
              <a:gd name="connsiteX2" fmla="*/ 2290731 w 2290731"/>
              <a:gd name="connsiteY2" fmla="*/ 2948343 h 3385219"/>
              <a:gd name="connsiteX3" fmla="*/ 1637259 w 2290731"/>
              <a:gd name="connsiteY3" fmla="*/ 3385219 h 3385219"/>
              <a:gd name="connsiteX4" fmla="*/ 1636310 w 2290731"/>
              <a:gd name="connsiteY4" fmla="*/ 2964730 h 3385219"/>
              <a:gd name="connsiteX5" fmla="*/ 0 w 2290731"/>
              <a:gd name="connsiteY5" fmla="*/ 2965276 h 3385219"/>
              <a:gd name="connsiteX6" fmla="*/ 0 w 2290731"/>
              <a:gd name="connsiteY6" fmla="*/ 0 h 3385219"/>
              <a:gd name="connsiteX0" fmla="*/ 0 w 2290731"/>
              <a:gd name="connsiteY0" fmla="*/ 0 h 3390903"/>
              <a:gd name="connsiteX1" fmla="*/ 2290731 w 2290731"/>
              <a:gd name="connsiteY1" fmla="*/ 0 h 3390903"/>
              <a:gd name="connsiteX2" fmla="*/ 2290731 w 2290731"/>
              <a:gd name="connsiteY2" fmla="*/ 2948343 h 3390903"/>
              <a:gd name="connsiteX3" fmla="*/ 1637259 w 2290731"/>
              <a:gd name="connsiteY3" fmla="*/ 3390903 h 3390903"/>
              <a:gd name="connsiteX4" fmla="*/ 1636310 w 2290731"/>
              <a:gd name="connsiteY4" fmla="*/ 2964730 h 3390903"/>
              <a:gd name="connsiteX5" fmla="*/ 0 w 2290731"/>
              <a:gd name="connsiteY5" fmla="*/ 2965276 h 3390903"/>
              <a:gd name="connsiteX6" fmla="*/ 0 w 2290731"/>
              <a:gd name="connsiteY6" fmla="*/ 0 h 3390903"/>
              <a:gd name="connsiteX0" fmla="*/ 0 w 2290731"/>
              <a:gd name="connsiteY0" fmla="*/ 0 h 3393745"/>
              <a:gd name="connsiteX1" fmla="*/ 2290731 w 2290731"/>
              <a:gd name="connsiteY1" fmla="*/ 0 h 3393745"/>
              <a:gd name="connsiteX2" fmla="*/ 2290731 w 2290731"/>
              <a:gd name="connsiteY2" fmla="*/ 2948343 h 3393745"/>
              <a:gd name="connsiteX3" fmla="*/ 1637259 w 2290731"/>
              <a:gd name="connsiteY3" fmla="*/ 3393745 h 3393745"/>
              <a:gd name="connsiteX4" fmla="*/ 1636310 w 2290731"/>
              <a:gd name="connsiteY4" fmla="*/ 2964730 h 3393745"/>
              <a:gd name="connsiteX5" fmla="*/ 0 w 2290731"/>
              <a:gd name="connsiteY5" fmla="*/ 2965276 h 3393745"/>
              <a:gd name="connsiteX6" fmla="*/ 0 w 2290731"/>
              <a:gd name="connsiteY6" fmla="*/ 0 h 3393745"/>
              <a:gd name="connsiteX0" fmla="*/ 0 w 2290731"/>
              <a:gd name="connsiteY0" fmla="*/ 0 h 3393745"/>
              <a:gd name="connsiteX1" fmla="*/ 2290731 w 2290731"/>
              <a:gd name="connsiteY1" fmla="*/ 0 h 3393745"/>
              <a:gd name="connsiteX2" fmla="*/ 2290731 w 2290731"/>
              <a:gd name="connsiteY2" fmla="*/ 2948343 h 3393745"/>
              <a:gd name="connsiteX3" fmla="*/ 1637259 w 2290731"/>
              <a:gd name="connsiteY3" fmla="*/ 3393745 h 3393745"/>
              <a:gd name="connsiteX4" fmla="*/ 1636310 w 2290731"/>
              <a:gd name="connsiteY4" fmla="*/ 2964730 h 3393745"/>
              <a:gd name="connsiteX5" fmla="*/ 0 w 2290731"/>
              <a:gd name="connsiteY5" fmla="*/ 2965276 h 3393745"/>
              <a:gd name="connsiteX6" fmla="*/ 0 w 2290731"/>
              <a:gd name="connsiteY6" fmla="*/ 0 h 3393745"/>
              <a:gd name="connsiteX0" fmla="*/ 0 w 2290731"/>
              <a:gd name="connsiteY0" fmla="*/ 0 h 3390903"/>
              <a:gd name="connsiteX1" fmla="*/ 2290731 w 2290731"/>
              <a:gd name="connsiteY1" fmla="*/ 0 h 3390903"/>
              <a:gd name="connsiteX2" fmla="*/ 2290731 w 2290731"/>
              <a:gd name="connsiteY2" fmla="*/ 2948343 h 3390903"/>
              <a:gd name="connsiteX3" fmla="*/ 1637259 w 2290731"/>
              <a:gd name="connsiteY3" fmla="*/ 3390903 h 3390903"/>
              <a:gd name="connsiteX4" fmla="*/ 1636310 w 2290731"/>
              <a:gd name="connsiteY4" fmla="*/ 2964730 h 3390903"/>
              <a:gd name="connsiteX5" fmla="*/ 0 w 2290731"/>
              <a:gd name="connsiteY5" fmla="*/ 2965276 h 3390903"/>
              <a:gd name="connsiteX6" fmla="*/ 0 w 2290731"/>
              <a:gd name="connsiteY6" fmla="*/ 0 h 3390903"/>
              <a:gd name="connsiteX0" fmla="*/ 0 w 2290731"/>
              <a:gd name="connsiteY0" fmla="*/ 0 h 3396587"/>
              <a:gd name="connsiteX1" fmla="*/ 2290731 w 2290731"/>
              <a:gd name="connsiteY1" fmla="*/ 0 h 3396587"/>
              <a:gd name="connsiteX2" fmla="*/ 2290731 w 2290731"/>
              <a:gd name="connsiteY2" fmla="*/ 2948343 h 3396587"/>
              <a:gd name="connsiteX3" fmla="*/ 1637259 w 2290731"/>
              <a:gd name="connsiteY3" fmla="*/ 3396587 h 3396587"/>
              <a:gd name="connsiteX4" fmla="*/ 1636310 w 2290731"/>
              <a:gd name="connsiteY4" fmla="*/ 2964730 h 3396587"/>
              <a:gd name="connsiteX5" fmla="*/ 0 w 2290731"/>
              <a:gd name="connsiteY5" fmla="*/ 2965276 h 3396587"/>
              <a:gd name="connsiteX6" fmla="*/ 0 w 2290731"/>
              <a:gd name="connsiteY6" fmla="*/ 0 h 33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90731" h="3396587">
                <a:moveTo>
                  <a:pt x="0" y="0"/>
                </a:moveTo>
                <a:lnTo>
                  <a:pt x="2290731" y="0"/>
                </a:lnTo>
                <a:lnTo>
                  <a:pt x="2290731" y="2948343"/>
                </a:lnTo>
                <a:cubicBezTo>
                  <a:pt x="2104465" y="3080606"/>
                  <a:pt x="1806592" y="3269587"/>
                  <a:pt x="1637259" y="3396587"/>
                </a:cubicBezTo>
                <a:cubicBezTo>
                  <a:pt x="1634183" y="3029854"/>
                  <a:pt x="1636137" y="3233332"/>
                  <a:pt x="1636310" y="2964730"/>
                </a:cubicBezTo>
                <a:lnTo>
                  <a:pt x="0" y="2965276"/>
                </a:lnTo>
                <a:lnTo>
                  <a:pt x="0" y="0"/>
                </a:lnTo>
                <a:close/>
              </a:path>
            </a:pathLst>
          </a:custGeom>
          <a:solidFill>
            <a:schemeClr val="bg1">
              <a:lumMod val="95000"/>
            </a:schemeClr>
          </a:solidFill>
          <a:ln w="381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68000" rIns="91440" bIns="45720" numCol="1" spcCol="0" rtlCol="0" fromWordArt="0" anchor="ctr" anchorCtr="0" forceAA="0" compatLnSpc="1">
            <a:prstTxWarp prst="textNoShape">
              <a:avLst/>
            </a:prstTxWarp>
            <a:noAutofit/>
          </a:bodyPr>
          <a:lstStyle>
            <a:lvl1pPr marL="0" indent="0">
              <a:buFontTx/>
              <a:buNone/>
              <a:defRPr lang="ko-KR" altLang="en-US" sz="1200" dirty="0">
                <a:solidFill>
                  <a:schemeClr val="tx1">
                    <a:lumMod val="75000"/>
                    <a:lumOff val="25000"/>
                  </a:schemeClr>
                </a:solidFill>
                <a:latin typeface="+mn-lt"/>
              </a:defRPr>
            </a:lvl1pPr>
          </a:lstStyle>
          <a:p>
            <a:pPr marL="0" lvl="0" algn="ctr"/>
            <a:r>
              <a:rPr lang="en-US" altLang="ko-KR" dirty="0"/>
              <a:t>Place Your Picture Here</a:t>
            </a:r>
            <a:endParaRPr lang="ko-KR" altLang="en-US" dirty="0"/>
          </a:p>
        </p:txBody>
      </p:sp>
      <p:sp>
        <p:nvSpPr>
          <p:cNvPr id="6" name="그림 개체 틀 2">
            <a:extLst>
              <a:ext uri="{FF2B5EF4-FFF2-40B4-BE49-F238E27FC236}">
                <a16:creationId xmlns="" xmlns:a16="http://schemas.microsoft.com/office/drawing/2014/main" id="{512B8526-6395-40A2-9FBE-B930B478136A}"/>
              </a:ext>
            </a:extLst>
          </p:cNvPr>
          <p:cNvSpPr>
            <a:spLocks noGrp="1"/>
          </p:cNvSpPr>
          <p:nvPr>
            <p:ph type="pic" sz="quarter" idx="42" hasCustomPrompt="1"/>
          </p:nvPr>
        </p:nvSpPr>
        <p:spPr>
          <a:xfrm>
            <a:off x="585101" y="1806586"/>
            <a:ext cx="2290731" cy="3679773"/>
          </a:xfrm>
          <a:custGeom>
            <a:avLst/>
            <a:gdLst>
              <a:gd name="connsiteX0" fmla="*/ 0 w 2290731"/>
              <a:gd name="connsiteY0" fmla="*/ 0 h 2965276"/>
              <a:gd name="connsiteX1" fmla="*/ 2290731 w 2290731"/>
              <a:gd name="connsiteY1" fmla="*/ 0 h 2965276"/>
              <a:gd name="connsiteX2" fmla="*/ 2290731 w 2290731"/>
              <a:gd name="connsiteY2" fmla="*/ 2965276 h 2965276"/>
              <a:gd name="connsiteX3" fmla="*/ 0 w 2290731"/>
              <a:gd name="connsiteY3" fmla="*/ 2965276 h 2965276"/>
              <a:gd name="connsiteX4" fmla="*/ 0 w 2290731"/>
              <a:gd name="connsiteY4" fmla="*/ 0 h 2965276"/>
              <a:gd name="connsiteX0" fmla="*/ 0 w 2290731"/>
              <a:gd name="connsiteY0" fmla="*/ 0 h 2965276"/>
              <a:gd name="connsiteX1" fmla="*/ 2290731 w 2290731"/>
              <a:gd name="connsiteY1" fmla="*/ 0 h 2965276"/>
              <a:gd name="connsiteX2" fmla="*/ 2290731 w 2290731"/>
              <a:gd name="connsiteY2" fmla="*/ 2965276 h 2965276"/>
              <a:gd name="connsiteX3" fmla="*/ 1655732 w 2290731"/>
              <a:gd name="connsiteY3" fmla="*/ 2965276 h 2965276"/>
              <a:gd name="connsiteX4" fmla="*/ 0 w 2290731"/>
              <a:gd name="connsiteY4" fmla="*/ 2965276 h 2965276"/>
              <a:gd name="connsiteX5" fmla="*/ 0 w 2290731"/>
              <a:gd name="connsiteY5" fmla="*/ 0 h 2965276"/>
              <a:gd name="connsiteX0" fmla="*/ 0 w 2290731"/>
              <a:gd name="connsiteY0" fmla="*/ 0 h 3281364"/>
              <a:gd name="connsiteX1" fmla="*/ 2290731 w 2290731"/>
              <a:gd name="connsiteY1" fmla="*/ 0 h 3281364"/>
              <a:gd name="connsiteX2" fmla="*/ 2290731 w 2290731"/>
              <a:gd name="connsiteY2" fmla="*/ 2965276 h 3281364"/>
              <a:gd name="connsiteX3" fmla="*/ 1655732 w 2290731"/>
              <a:gd name="connsiteY3" fmla="*/ 2965276 h 3281364"/>
              <a:gd name="connsiteX4" fmla="*/ 0 w 2290731"/>
              <a:gd name="connsiteY4" fmla="*/ 2965276 h 3281364"/>
              <a:gd name="connsiteX5" fmla="*/ 0 w 2290731"/>
              <a:gd name="connsiteY5" fmla="*/ 0 h 3281364"/>
              <a:gd name="connsiteX0" fmla="*/ 0 w 2290731"/>
              <a:gd name="connsiteY0" fmla="*/ 0 h 3322802"/>
              <a:gd name="connsiteX1" fmla="*/ 2290731 w 2290731"/>
              <a:gd name="connsiteY1" fmla="*/ 0 h 3322802"/>
              <a:gd name="connsiteX2" fmla="*/ 2290731 w 2290731"/>
              <a:gd name="connsiteY2" fmla="*/ 2965276 h 3322802"/>
              <a:gd name="connsiteX3" fmla="*/ 1744632 w 2290731"/>
              <a:gd name="connsiteY3" fmla="*/ 3270076 h 3322802"/>
              <a:gd name="connsiteX4" fmla="*/ 1655732 w 2290731"/>
              <a:gd name="connsiteY4" fmla="*/ 2965276 h 3322802"/>
              <a:gd name="connsiteX5" fmla="*/ 0 w 2290731"/>
              <a:gd name="connsiteY5" fmla="*/ 2965276 h 3322802"/>
              <a:gd name="connsiteX6" fmla="*/ 0 w 2290731"/>
              <a:gd name="connsiteY6" fmla="*/ 0 h 3322802"/>
              <a:gd name="connsiteX0" fmla="*/ 0 w 2290731"/>
              <a:gd name="connsiteY0" fmla="*/ 0 h 3322802"/>
              <a:gd name="connsiteX1" fmla="*/ 2290731 w 2290731"/>
              <a:gd name="connsiteY1" fmla="*/ 0 h 3322802"/>
              <a:gd name="connsiteX2" fmla="*/ 2290731 w 2290731"/>
              <a:gd name="connsiteY2" fmla="*/ 2965276 h 3322802"/>
              <a:gd name="connsiteX3" fmla="*/ 1744632 w 2290731"/>
              <a:gd name="connsiteY3" fmla="*/ 3270076 h 3322802"/>
              <a:gd name="connsiteX4" fmla="*/ 1655732 w 2290731"/>
              <a:gd name="connsiteY4" fmla="*/ 2965276 h 3322802"/>
              <a:gd name="connsiteX5" fmla="*/ 0 w 2290731"/>
              <a:gd name="connsiteY5" fmla="*/ 2965276 h 3322802"/>
              <a:gd name="connsiteX6" fmla="*/ 0 w 2290731"/>
              <a:gd name="connsiteY6" fmla="*/ 0 h 3322802"/>
              <a:gd name="connsiteX0" fmla="*/ 0 w 2290731"/>
              <a:gd name="connsiteY0" fmla="*/ 0 h 3322802"/>
              <a:gd name="connsiteX1" fmla="*/ 2290731 w 2290731"/>
              <a:gd name="connsiteY1" fmla="*/ 0 h 3322802"/>
              <a:gd name="connsiteX2" fmla="*/ 2290731 w 2290731"/>
              <a:gd name="connsiteY2" fmla="*/ 2965276 h 3322802"/>
              <a:gd name="connsiteX3" fmla="*/ 1744632 w 2290731"/>
              <a:gd name="connsiteY3" fmla="*/ 3270076 h 3322802"/>
              <a:gd name="connsiteX4" fmla="*/ 1655732 w 2290731"/>
              <a:gd name="connsiteY4" fmla="*/ 2965276 h 3322802"/>
              <a:gd name="connsiteX5" fmla="*/ 0 w 2290731"/>
              <a:gd name="connsiteY5" fmla="*/ 2965276 h 3322802"/>
              <a:gd name="connsiteX6" fmla="*/ 0 w 2290731"/>
              <a:gd name="connsiteY6" fmla="*/ 0 h 3322802"/>
              <a:gd name="connsiteX0" fmla="*/ 0 w 2290731"/>
              <a:gd name="connsiteY0" fmla="*/ 0 h 3322802"/>
              <a:gd name="connsiteX1" fmla="*/ 2290731 w 2290731"/>
              <a:gd name="connsiteY1" fmla="*/ 0 h 3322802"/>
              <a:gd name="connsiteX2" fmla="*/ 2290731 w 2290731"/>
              <a:gd name="connsiteY2" fmla="*/ 2965276 h 3322802"/>
              <a:gd name="connsiteX3" fmla="*/ 1744632 w 2290731"/>
              <a:gd name="connsiteY3" fmla="*/ 3270076 h 3322802"/>
              <a:gd name="connsiteX4" fmla="*/ 1655732 w 2290731"/>
              <a:gd name="connsiteY4" fmla="*/ 2965276 h 3322802"/>
              <a:gd name="connsiteX5" fmla="*/ 0 w 2290731"/>
              <a:gd name="connsiteY5" fmla="*/ 2965276 h 3322802"/>
              <a:gd name="connsiteX6" fmla="*/ 0 w 2290731"/>
              <a:gd name="connsiteY6" fmla="*/ 0 h 3322802"/>
              <a:gd name="connsiteX0" fmla="*/ 0 w 2290731"/>
              <a:gd name="connsiteY0" fmla="*/ 0 h 3417073"/>
              <a:gd name="connsiteX1" fmla="*/ 2290731 w 2290731"/>
              <a:gd name="connsiteY1" fmla="*/ 0 h 3417073"/>
              <a:gd name="connsiteX2" fmla="*/ 2290731 w 2290731"/>
              <a:gd name="connsiteY2" fmla="*/ 2965276 h 3417073"/>
              <a:gd name="connsiteX3" fmla="*/ 1630332 w 2290731"/>
              <a:gd name="connsiteY3" fmla="*/ 3409776 h 3417073"/>
              <a:gd name="connsiteX4" fmla="*/ 1655732 w 2290731"/>
              <a:gd name="connsiteY4" fmla="*/ 2965276 h 3417073"/>
              <a:gd name="connsiteX5" fmla="*/ 0 w 2290731"/>
              <a:gd name="connsiteY5" fmla="*/ 2965276 h 3417073"/>
              <a:gd name="connsiteX6" fmla="*/ 0 w 2290731"/>
              <a:gd name="connsiteY6" fmla="*/ 0 h 3417073"/>
              <a:gd name="connsiteX0" fmla="*/ 0 w 2290731"/>
              <a:gd name="connsiteY0" fmla="*/ 0 h 3417073"/>
              <a:gd name="connsiteX1" fmla="*/ 2290731 w 2290731"/>
              <a:gd name="connsiteY1" fmla="*/ 0 h 3417073"/>
              <a:gd name="connsiteX2" fmla="*/ 2290731 w 2290731"/>
              <a:gd name="connsiteY2" fmla="*/ 2965276 h 3417073"/>
              <a:gd name="connsiteX3" fmla="*/ 1630332 w 2290731"/>
              <a:gd name="connsiteY3" fmla="*/ 3409776 h 3417073"/>
              <a:gd name="connsiteX4" fmla="*/ 1655732 w 2290731"/>
              <a:gd name="connsiteY4" fmla="*/ 2965276 h 3417073"/>
              <a:gd name="connsiteX5" fmla="*/ 0 w 2290731"/>
              <a:gd name="connsiteY5" fmla="*/ 2965276 h 3417073"/>
              <a:gd name="connsiteX6" fmla="*/ 0 w 2290731"/>
              <a:gd name="connsiteY6" fmla="*/ 0 h 3417073"/>
              <a:gd name="connsiteX0" fmla="*/ 0 w 2290731"/>
              <a:gd name="connsiteY0" fmla="*/ 0 h 3417073"/>
              <a:gd name="connsiteX1" fmla="*/ 2290731 w 2290731"/>
              <a:gd name="connsiteY1" fmla="*/ 0 h 3417073"/>
              <a:gd name="connsiteX2" fmla="*/ 2290731 w 2290731"/>
              <a:gd name="connsiteY2" fmla="*/ 2965276 h 3417073"/>
              <a:gd name="connsiteX3" fmla="*/ 1630332 w 2290731"/>
              <a:gd name="connsiteY3" fmla="*/ 3409776 h 3417073"/>
              <a:gd name="connsiteX4" fmla="*/ 1611282 w 2290731"/>
              <a:gd name="connsiteY4" fmla="*/ 2965276 h 3417073"/>
              <a:gd name="connsiteX5" fmla="*/ 0 w 2290731"/>
              <a:gd name="connsiteY5" fmla="*/ 2965276 h 3417073"/>
              <a:gd name="connsiteX6" fmla="*/ 0 w 2290731"/>
              <a:gd name="connsiteY6" fmla="*/ 0 h 3417073"/>
              <a:gd name="connsiteX0" fmla="*/ 0 w 2290731"/>
              <a:gd name="connsiteY0" fmla="*/ 0 h 3382805"/>
              <a:gd name="connsiteX1" fmla="*/ 2290731 w 2290731"/>
              <a:gd name="connsiteY1" fmla="*/ 0 h 3382805"/>
              <a:gd name="connsiteX2" fmla="*/ 2290731 w 2290731"/>
              <a:gd name="connsiteY2" fmla="*/ 2965276 h 3382805"/>
              <a:gd name="connsiteX3" fmla="*/ 1611282 w 2290731"/>
              <a:gd name="connsiteY3" fmla="*/ 3365326 h 3382805"/>
              <a:gd name="connsiteX4" fmla="*/ 1611282 w 2290731"/>
              <a:gd name="connsiteY4" fmla="*/ 2965276 h 3382805"/>
              <a:gd name="connsiteX5" fmla="*/ 0 w 2290731"/>
              <a:gd name="connsiteY5" fmla="*/ 2965276 h 3382805"/>
              <a:gd name="connsiteX6" fmla="*/ 0 w 2290731"/>
              <a:gd name="connsiteY6" fmla="*/ 0 h 3382805"/>
              <a:gd name="connsiteX0" fmla="*/ 0 w 2290731"/>
              <a:gd name="connsiteY0" fmla="*/ 0 h 3365326"/>
              <a:gd name="connsiteX1" fmla="*/ 2290731 w 2290731"/>
              <a:gd name="connsiteY1" fmla="*/ 0 h 3365326"/>
              <a:gd name="connsiteX2" fmla="*/ 2290731 w 2290731"/>
              <a:gd name="connsiteY2" fmla="*/ 2965276 h 3365326"/>
              <a:gd name="connsiteX3" fmla="*/ 1611282 w 2290731"/>
              <a:gd name="connsiteY3" fmla="*/ 3365326 h 3365326"/>
              <a:gd name="connsiteX4" fmla="*/ 1611282 w 2290731"/>
              <a:gd name="connsiteY4" fmla="*/ 2965276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65276 h 3365326"/>
              <a:gd name="connsiteX3" fmla="*/ 1611282 w 2290731"/>
              <a:gd name="connsiteY3" fmla="*/ 3365326 h 3365326"/>
              <a:gd name="connsiteX4" fmla="*/ 1611282 w 2290731"/>
              <a:gd name="connsiteY4" fmla="*/ 2965276 h 3365326"/>
              <a:gd name="connsiteX5" fmla="*/ 0 w 2290731"/>
              <a:gd name="connsiteY5" fmla="*/ 2965276 h 3365326"/>
              <a:gd name="connsiteX6" fmla="*/ 0 w 2290731"/>
              <a:gd name="connsiteY6" fmla="*/ 0 h 33653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45149 w 2290731"/>
              <a:gd name="connsiteY4" fmla="*/ 2948342 h 3416126"/>
              <a:gd name="connsiteX5" fmla="*/ 0 w 2290731"/>
              <a:gd name="connsiteY5" fmla="*/ 2965276 h 3416126"/>
              <a:gd name="connsiteX6" fmla="*/ 0 w 2290731"/>
              <a:gd name="connsiteY6" fmla="*/ 0 h 3416126"/>
              <a:gd name="connsiteX0" fmla="*/ 0 w 2290731"/>
              <a:gd name="connsiteY0" fmla="*/ 0 h 3365326"/>
              <a:gd name="connsiteX1" fmla="*/ 2290731 w 2290731"/>
              <a:gd name="connsiteY1" fmla="*/ 0 h 3365326"/>
              <a:gd name="connsiteX2" fmla="*/ 2290731 w 2290731"/>
              <a:gd name="connsiteY2" fmla="*/ 2965276 h 3365326"/>
              <a:gd name="connsiteX3" fmla="*/ 1630332 w 2290731"/>
              <a:gd name="connsiteY3" fmla="*/ 3365326 h 3365326"/>
              <a:gd name="connsiteX4" fmla="*/ 1645149 w 2290731"/>
              <a:gd name="connsiteY4" fmla="*/ 2948342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48343 h 3365326"/>
              <a:gd name="connsiteX3" fmla="*/ 1630332 w 2290731"/>
              <a:gd name="connsiteY3" fmla="*/ 3365326 h 3365326"/>
              <a:gd name="connsiteX4" fmla="*/ 1645149 w 2290731"/>
              <a:gd name="connsiteY4" fmla="*/ 2948342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48343 h 3365326"/>
              <a:gd name="connsiteX3" fmla="*/ 1630332 w 2290731"/>
              <a:gd name="connsiteY3" fmla="*/ 3365326 h 3365326"/>
              <a:gd name="connsiteX4" fmla="*/ 1636683 w 2290731"/>
              <a:gd name="connsiteY4" fmla="*/ 2948342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48343 h 3365326"/>
              <a:gd name="connsiteX3" fmla="*/ 1630332 w 2290731"/>
              <a:gd name="connsiteY3" fmla="*/ 3365326 h 3365326"/>
              <a:gd name="connsiteX4" fmla="*/ 1636683 w 2290731"/>
              <a:gd name="connsiteY4" fmla="*/ 2973742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48343 h 3365326"/>
              <a:gd name="connsiteX3" fmla="*/ 1630332 w 2290731"/>
              <a:gd name="connsiteY3" fmla="*/ 3365326 h 3365326"/>
              <a:gd name="connsiteX4" fmla="*/ 1645150 w 2290731"/>
              <a:gd name="connsiteY4" fmla="*/ 2973742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48343 h 3365326"/>
              <a:gd name="connsiteX3" fmla="*/ 1630332 w 2290731"/>
              <a:gd name="connsiteY3" fmla="*/ 3365326 h 3365326"/>
              <a:gd name="connsiteX4" fmla="*/ 1632087 w 2290731"/>
              <a:gd name="connsiteY4" fmla="*/ 2973742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48343 h 3365326"/>
              <a:gd name="connsiteX3" fmla="*/ 1630332 w 2290731"/>
              <a:gd name="connsiteY3" fmla="*/ 3365326 h 3365326"/>
              <a:gd name="connsiteX4" fmla="*/ 1638619 w 2290731"/>
              <a:gd name="connsiteY4" fmla="*/ 2981781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48343 h 3365326"/>
              <a:gd name="connsiteX3" fmla="*/ 1630332 w 2290731"/>
              <a:gd name="connsiteY3" fmla="*/ 3365326 h 3365326"/>
              <a:gd name="connsiteX4" fmla="*/ 1636310 w 2290731"/>
              <a:gd name="connsiteY4" fmla="*/ 2978939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48343 h 3365326"/>
              <a:gd name="connsiteX3" fmla="*/ 1630332 w 2290731"/>
              <a:gd name="connsiteY3" fmla="*/ 3365326 h 3365326"/>
              <a:gd name="connsiteX4" fmla="*/ 1636310 w 2290731"/>
              <a:gd name="connsiteY4" fmla="*/ 2970414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48343 h 3365326"/>
              <a:gd name="connsiteX3" fmla="*/ 1630332 w 2290731"/>
              <a:gd name="connsiteY3" fmla="*/ 3365326 h 3365326"/>
              <a:gd name="connsiteX4" fmla="*/ 1636310 w 2290731"/>
              <a:gd name="connsiteY4" fmla="*/ 2970414 h 3365326"/>
              <a:gd name="connsiteX5" fmla="*/ 0 w 2290731"/>
              <a:gd name="connsiteY5" fmla="*/ 2965276 h 3365326"/>
              <a:gd name="connsiteX6" fmla="*/ 0 w 2290731"/>
              <a:gd name="connsiteY6" fmla="*/ 0 h 3365326"/>
              <a:gd name="connsiteX0" fmla="*/ 0 w 2290731"/>
              <a:gd name="connsiteY0" fmla="*/ 0 h 3368168"/>
              <a:gd name="connsiteX1" fmla="*/ 2290731 w 2290731"/>
              <a:gd name="connsiteY1" fmla="*/ 0 h 3368168"/>
              <a:gd name="connsiteX2" fmla="*/ 2290731 w 2290731"/>
              <a:gd name="connsiteY2" fmla="*/ 2948343 h 3368168"/>
              <a:gd name="connsiteX3" fmla="*/ 1637259 w 2290731"/>
              <a:gd name="connsiteY3" fmla="*/ 3368168 h 3368168"/>
              <a:gd name="connsiteX4" fmla="*/ 1636310 w 2290731"/>
              <a:gd name="connsiteY4" fmla="*/ 2970414 h 3368168"/>
              <a:gd name="connsiteX5" fmla="*/ 0 w 2290731"/>
              <a:gd name="connsiteY5" fmla="*/ 2965276 h 3368168"/>
              <a:gd name="connsiteX6" fmla="*/ 0 w 2290731"/>
              <a:gd name="connsiteY6" fmla="*/ 0 h 3368168"/>
              <a:gd name="connsiteX0" fmla="*/ 0 w 2290731"/>
              <a:gd name="connsiteY0" fmla="*/ 0 h 3368168"/>
              <a:gd name="connsiteX1" fmla="*/ 2290731 w 2290731"/>
              <a:gd name="connsiteY1" fmla="*/ 0 h 3368168"/>
              <a:gd name="connsiteX2" fmla="*/ 2290731 w 2290731"/>
              <a:gd name="connsiteY2" fmla="*/ 2948343 h 3368168"/>
              <a:gd name="connsiteX3" fmla="*/ 1637259 w 2290731"/>
              <a:gd name="connsiteY3" fmla="*/ 3368168 h 3368168"/>
              <a:gd name="connsiteX4" fmla="*/ 1636310 w 2290731"/>
              <a:gd name="connsiteY4" fmla="*/ 2970414 h 3368168"/>
              <a:gd name="connsiteX5" fmla="*/ 0 w 2290731"/>
              <a:gd name="connsiteY5" fmla="*/ 2965276 h 3368168"/>
              <a:gd name="connsiteX6" fmla="*/ 0 w 2290731"/>
              <a:gd name="connsiteY6" fmla="*/ 0 h 3368168"/>
              <a:gd name="connsiteX0" fmla="*/ 0 w 2290731"/>
              <a:gd name="connsiteY0" fmla="*/ 0 h 3373852"/>
              <a:gd name="connsiteX1" fmla="*/ 2290731 w 2290731"/>
              <a:gd name="connsiteY1" fmla="*/ 0 h 3373852"/>
              <a:gd name="connsiteX2" fmla="*/ 2290731 w 2290731"/>
              <a:gd name="connsiteY2" fmla="*/ 2948343 h 3373852"/>
              <a:gd name="connsiteX3" fmla="*/ 1637259 w 2290731"/>
              <a:gd name="connsiteY3" fmla="*/ 3373852 h 3373852"/>
              <a:gd name="connsiteX4" fmla="*/ 1636310 w 2290731"/>
              <a:gd name="connsiteY4" fmla="*/ 2970414 h 3373852"/>
              <a:gd name="connsiteX5" fmla="*/ 0 w 2290731"/>
              <a:gd name="connsiteY5" fmla="*/ 2965276 h 3373852"/>
              <a:gd name="connsiteX6" fmla="*/ 0 w 2290731"/>
              <a:gd name="connsiteY6" fmla="*/ 0 h 3373852"/>
              <a:gd name="connsiteX0" fmla="*/ 0 w 2290731"/>
              <a:gd name="connsiteY0" fmla="*/ 0 h 3373852"/>
              <a:gd name="connsiteX1" fmla="*/ 2290731 w 2290731"/>
              <a:gd name="connsiteY1" fmla="*/ 0 h 3373852"/>
              <a:gd name="connsiteX2" fmla="*/ 2290731 w 2290731"/>
              <a:gd name="connsiteY2" fmla="*/ 2948343 h 3373852"/>
              <a:gd name="connsiteX3" fmla="*/ 1637259 w 2290731"/>
              <a:gd name="connsiteY3" fmla="*/ 3373852 h 3373852"/>
              <a:gd name="connsiteX4" fmla="*/ 1636310 w 2290731"/>
              <a:gd name="connsiteY4" fmla="*/ 2970414 h 3373852"/>
              <a:gd name="connsiteX5" fmla="*/ 0 w 2290731"/>
              <a:gd name="connsiteY5" fmla="*/ 2965276 h 3373852"/>
              <a:gd name="connsiteX6" fmla="*/ 0 w 2290731"/>
              <a:gd name="connsiteY6" fmla="*/ 0 h 3373852"/>
              <a:gd name="connsiteX0" fmla="*/ 0 w 2290731"/>
              <a:gd name="connsiteY0" fmla="*/ 0 h 3373852"/>
              <a:gd name="connsiteX1" fmla="*/ 2290731 w 2290731"/>
              <a:gd name="connsiteY1" fmla="*/ 0 h 3373852"/>
              <a:gd name="connsiteX2" fmla="*/ 2290731 w 2290731"/>
              <a:gd name="connsiteY2" fmla="*/ 2948343 h 3373852"/>
              <a:gd name="connsiteX3" fmla="*/ 1639568 w 2290731"/>
              <a:gd name="connsiteY3" fmla="*/ 3373852 h 3373852"/>
              <a:gd name="connsiteX4" fmla="*/ 1636310 w 2290731"/>
              <a:gd name="connsiteY4" fmla="*/ 2970414 h 3373852"/>
              <a:gd name="connsiteX5" fmla="*/ 0 w 2290731"/>
              <a:gd name="connsiteY5" fmla="*/ 2965276 h 3373852"/>
              <a:gd name="connsiteX6" fmla="*/ 0 w 2290731"/>
              <a:gd name="connsiteY6" fmla="*/ 0 h 3373852"/>
              <a:gd name="connsiteX0" fmla="*/ 0 w 2290731"/>
              <a:gd name="connsiteY0" fmla="*/ 0 h 3373852"/>
              <a:gd name="connsiteX1" fmla="*/ 2290731 w 2290731"/>
              <a:gd name="connsiteY1" fmla="*/ 0 h 3373852"/>
              <a:gd name="connsiteX2" fmla="*/ 2290731 w 2290731"/>
              <a:gd name="connsiteY2" fmla="*/ 2948343 h 3373852"/>
              <a:gd name="connsiteX3" fmla="*/ 1639568 w 2290731"/>
              <a:gd name="connsiteY3" fmla="*/ 3373852 h 3373852"/>
              <a:gd name="connsiteX4" fmla="*/ 1636310 w 2290731"/>
              <a:gd name="connsiteY4" fmla="*/ 2970414 h 3373852"/>
              <a:gd name="connsiteX5" fmla="*/ 0 w 2290731"/>
              <a:gd name="connsiteY5" fmla="*/ 2965276 h 3373852"/>
              <a:gd name="connsiteX6" fmla="*/ 0 w 2290731"/>
              <a:gd name="connsiteY6" fmla="*/ 0 h 3373852"/>
              <a:gd name="connsiteX0" fmla="*/ 0 w 2290731"/>
              <a:gd name="connsiteY0" fmla="*/ 0 h 3373852"/>
              <a:gd name="connsiteX1" fmla="*/ 2290731 w 2290731"/>
              <a:gd name="connsiteY1" fmla="*/ 0 h 3373852"/>
              <a:gd name="connsiteX2" fmla="*/ 2290731 w 2290731"/>
              <a:gd name="connsiteY2" fmla="*/ 2948343 h 3373852"/>
              <a:gd name="connsiteX3" fmla="*/ 1639568 w 2290731"/>
              <a:gd name="connsiteY3" fmla="*/ 3373852 h 3373852"/>
              <a:gd name="connsiteX4" fmla="*/ 1636310 w 2290731"/>
              <a:gd name="connsiteY4" fmla="*/ 2967572 h 3373852"/>
              <a:gd name="connsiteX5" fmla="*/ 0 w 2290731"/>
              <a:gd name="connsiteY5" fmla="*/ 2965276 h 3373852"/>
              <a:gd name="connsiteX6" fmla="*/ 0 w 2290731"/>
              <a:gd name="connsiteY6" fmla="*/ 0 h 3373852"/>
              <a:gd name="connsiteX0" fmla="*/ 0 w 2290731"/>
              <a:gd name="connsiteY0" fmla="*/ 0 h 3382377"/>
              <a:gd name="connsiteX1" fmla="*/ 2290731 w 2290731"/>
              <a:gd name="connsiteY1" fmla="*/ 0 h 3382377"/>
              <a:gd name="connsiteX2" fmla="*/ 2290731 w 2290731"/>
              <a:gd name="connsiteY2" fmla="*/ 2948343 h 3382377"/>
              <a:gd name="connsiteX3" fmla="*/ 1637259 w 2290731"/>
              <a:gd name="connsiteY3" fmla="*/ 3382377 h 3382377"/>
              <a:gd name="connsiteX4" fmla="*/ 1636310 w 2290731"/>
              <a:gd name="connsiteY4" fmla="*/ 2967572 h 3382377"/>
              <a:gd name="connsiteX5" fmla="*/ 0 w 2290731"/>
              <a:gd name="connsiteY5" fmla="*/ 2965276 h 3382377"/>
              <a:gd name="connsiteX6" fmla="*/ 0 w 2290731"/>
              <a:gd name="connsiteY6" fmla="*/ 0 h 3382377"/>
              <a:gd name="connsiteX0" fmla="*/ 0 w 2290731"/>
              <a:gd name="connsiteY0" fmla="*/ 0 h 3382377"/>
              <a:gd name="connsiteX1" fmla="*/ 2290731 w 2290731"/>
              <a:gd name="connsiteY1" fmla="*/ 0 h 3382377"/>
              <a:gd name="connsiteX2" fmla="*/ 2290731 w 2290731"/>
              <a:gd name="connsiteY2" fmla="*/ 2948343 h 3382377"/>
              <a:gd name="connsiteX3" fmla="*/ 1637259 w 2290731"/>
              <a:gd name="connsiteY3" fmla="*/ 3382377 h 3382377"/>
              <a:gd name="connsiteX4" fmla="*/ 1636310 w 2290731"/>
              <a:gd name="connsiteY4" fmla="*/ 2964730 h 3382377"/>
              <a:gd name="connsiteX5" fmla="*/ 0 w 2290731"/>
              <a:gd name="connsiteY5" fmla="*/ 2965276 h 3382377"/>
              <a:gd name="connsiteX6" fmla="*/ 0 w 2290731"/>
              <a:gd name="connsiteY6" fmla="*/ 0 h 3382377"/>
              <a:gd name="connsiteX0" fmla="*/ 0 w 2290731"/>
              <a:gd name="connsiteY0" fmla="*/ 0 h 3382377"/>
              <a:gd name="connsiteX1" fmla="*/ 2290731 w 2290731"/>
              <a:gd name="connsiteY1" fmla="*/ 0 h 3382377"/>
              <a:gd name="connsiteX2" fmla="*/ 2290731 w 2290731"/>
              <a:gd name="connsiteY2" fmla="*/ 2948343 h 3382377"/>
              <a:gd name="connsiteX3" fmla="*/ 1637259 w 2290731"/>
              <a:gd name="connsiteY3" fmla="*/ 3382377 h 3382377"/>
              <a:gd name="connsiteX4" fmla="*/ 1636310 w 2290731"/>
              <a:gd name="connsiteY4" fmla="*/ 2964730 h 3382377"/>
              <a:gd name="connsiteX5" fmla="*/ 0 w 2290731"/>
              <a:gd name="connsiteY5" fmla="*/ 2965276 h 3382377"/>
              <a:gd name="connsiteX6" fmla="*/ 0 w 2290731"/>
              <a:gd name="connsiteY6" fmla="*/ 0 h 3382377"/>
              <a:gd name="connsiteX0" fmla="*/ 0 w 2290731"/>
              <a:gd name="connsiteY0" fmla="*/ 0 h 3382377"/>
              <a:gd name="connsiteX1" fmla="*/ 2290731 w 2290731"/>
              <a:gd name="connsiteY1" fmla="*/ 0 h 3382377"/>
              <a:gd name="connsiteX2" fmla="*/ 2290731 w 2290731"/>
              <a:gd name="connsiteY2" fmla="*/ 2948343 h 3382377"/>
              <a:gd name="connsiteX3" fmla="*/ 1637259 w 2290731"/>
              <a:gd name="connsiteY3" fmla="*/ 3382377 h 3382377"/>
              <a:gd name="connsiteX4" fmla="*/ 1636310 w 2290731"/>
              <a:gd name="connsiteY4" fmla="*/ 2964730 h 3382377"/>
              <a:gd name="connsiteX5" fmla="*/ 0 w 2290731"/>
              <a:gd name="connsiteY5" fmla="*/ 2965276 h 3382377"/>
              <a:gd name="connsiteX6" fmla="*/ 0 w 2290731"/>
              <a:gd name="connsiteY6" fmla="*/ 0 h 3382377"/>
              <a:gd name="connsiteX0" fmla="*/ 0 w 2290731"/>
              <a:gd name="connsiteY0" fmla="*/ 0 h 3382377"/>
              <a:gd name="connsiteX1" fmla="*/ 2290731 w 2290731"/>
              <a:gd name="connsiteY1" fmla="*/ 0 h 3382377"/>
              <a:gd name="connsiteX2" fmla="*/ 2290731 w 2290731"/>
              <a:gd name="connsiteY2" fmla="*/ 2948343 h 3382377"/>
              <a:gd name="connsiteX3" fmla="*/ 1639568 w 2290731"/>
              <a:gd name="connsiteY3" fmla="*/ 3382377 h 3382377"/>
              <a:gd name="connsiteX4" fmla="*/ 1636310 w 2290731"/>
              <a:gd name="connsiteY4" fmla="*/ 2964730 h 3382377"/>
              <a:gd name="connsiteX5" fmla="*/ 0 w 2290731"/>
              <a:gd name="connsiteY5" fmla="*/ 2965276 h 3382377"/>
              <a:gd name="connsiteX6" fmla="*/ 0 w 2290731"/>
              <a:gd name="connsiteY6" fmla="*/ 0 h 3382377"/>
              <a:gd name="connsiteX0" fmla="*/ 0 w 2290731"/>
              <a:gd name="connsiteY0" fmla="*/ 0 h 3382377"/>
              <a:gd name="connsiteX1" fmla="*/ 2290731 w 2290731"/>
              <a:gd name="connsiteY1" fmla="*/ 0 h 3382377"/>
              <a:gd name="connsiteX2" fmla="*/ 2290731 w 2290731"/>
              <a:gd name="connsiteY2" fmla="*/ 2948343 h 3382377"/>
              <a:gd name="connsiteX3" fmla="*/ 1639568 w 2290731"/>
              <a:gd name="connsiteY3" fmla="*/ 3382377 h 3382377"/>
              <a:gd name="connsiteX4" fmla="*/ 1636310 w 2290731"/>
              <a:gd name="connsiteY4" fmla="*/ 2964730 h 3382377"/>
              <a:gd name="connsiteX5" fmla="*/ 0 w 2290731"/>
              <a:gd name="connsiteY5" fmla="*/ 2965276 h 3382377"/>
              <a:gd name="connsiteX6" fmla="*/ 0 w 2290731"/>
              <a:gd name="connsiteY6" fmla="*/ 0 h 3382377"/>
              <a:gd name="connsiteX0" fmla="*/ 0 w 2290731"/>
              <a:gd name="connsiteY0" fmla="*/ 0 h 3385219"/>
              <a:gd name="connsiteX1" fmla="*/ 2290731 w 2290731"/>
              <a:gd name="connsiteY1" fmla="*/ 0 h 3385219"/>
              <a:gd name="connsiteX2" fmla="*/ 2290731 w 2290731"/>
              <a:gd name="connsiteY2" fmla="*/ 2948343 h 3385219"/>
              <a:gd name="connsiteX3" fmla="*/ 1637259 w 2290731"/>
              <a:gd name="connsiteY3" fmla="*/ 3385219 h 3385219"/>
              <a:gd name="connsiteX4" fmla="*/ 1636310 w 2290731"/>
              <a:gd name="connsiteY4" fmla="*/ 2964730 h 3385219"/>
              <a:gd name="connsiteX5" fmla="*/ 0 w 2290731"/>
              <a:gd name="connsiteY5" fmla="*/ 2965276 h 3385219"/>
              <a:gd name="connsiteX6" fmla="*/ 0 w 2290731"/>
              <a:gd name="connsiteY6" fmla="*/ 0 h 3385219"/>
              <a:gd name="connsiteX0" fmla="*/ 0 w 2290731"/>
              <a:gd name="connsiteY0" fmla="*/ 0 h 3385219"/>
              <a:gd name="connsiteX1" fmla="*/ 2290731 w 2290731"/>
              <a:gd name="connsiteY1" fmla="*/ 0 h 3385219"/>
              <a:gd name="connsiteX2" fmla="*/ 2290731 w 2290731"/>
              <a:gd name="connsiteY2" fmla="*/ 2948343 h 3385219"/>
              <a:gd name="connsiteX3" fmla="*/ 1637259 w 2290731"/>
              <a:gd name="connsiteY3" fmla="*/ 3385219 h 3385219"/>
              <a:gd name="connsiteX4" fmla="*/ 1636310 w 2290731"/>
              <a:gd name="connsiteY4" fmla="*/ 2964730 h 3385219"/>
              <a:gd name="connsiteX5" fmla="*/ 0 w 2290731"/>
              <a:gd name="connsiteY5" fmla="*/ 2965276 h 3385219"/>
              <a:gd name="connsiteX6" fmla="*/ 0 w 2290731"/>
              <a:gd name="connsiteY6" fmla="*/ 0 h 3385219"/>
              <a:gd name="connsiteX0" fmla="*/ 0 w 2290731"/>
              <a:gd name="connsiteY0" fmla="*/ 0 h 3385219"/>
              <a:gd name="connsiteX1" fmla="*/ 2290731 w 2290731"/>
              <a:gd name="connsiteY1" fmla="*/ 0 h 3385219"/>
              <a:gd name="connsiteX2" fmla="*/ 2290731 w 2290731"/>
              <a:gd name="connsiteY2" fmla="*/ 2948343 h 3385219"/>
              <a:gd name="connsiteX3" fmla="*/ 1637259 w 2290731"/>
              <a:gd name="connsiteY3" fmla="*/ 3385219 h 3385219"/>
              <a:gd name="connsiteX4" fmla="*/ 1636310 w 2290731"/>
              <a:gd name="connsiteY4" fmla="*/ 2964730 h 3385219"/>
              <a:gd name="connsiteX5" fmla="*/ 0 w 2290731"/>
              <a:gd name="connsiteY5" fmla="*/ 2965276 h 3385219"/>
              <a:gd name="connsiteX6" fmla="*/ 0 w 2290731"/>
              <a:gd name="connsiteY6" fmla="*/ 0 h 3385219"/>
              <a:gd name="connsiteX0" fmla="*/ 0 w 2290731"/>
              <a:gd name="connsiteY0" fmla="*/ 0 h 3385219"/>
              <a:gd name="connsiteX1" fmla="*/ 2290731 w 2290731"/>
              <a:gd name="connsiteY1" fmla="*/ 0 h 3385219"/>
              <a:gd name="connsiteX2" fmla="*/ 2290731 w 2290731"/>
              <a:gd name="connsiteY2" fmla="*/ 2948343 h 3385219"/>
              <a:gd name="connsiteX3" fmla="*/ 1637259 w 2290731"/>
              <a:gd name="connsiteY3" fmla="*/ 3385219 h 3385219"/>
              <a:gd name="connsiteX4" fmla="*/ 1636310 w 2290731"/>
              <a:gd name="connsiteY4" fmla="*/ 2964730 h 3385219"/>
              <a:gd name="connsiteX5" fmla="*/ 0 w 2290731"/>
              <a:gd name="connsiteY5" fmla="*/ 2965276 h 3385219"/>
              <a:gd name="connsiteX6" fmla="*/ 0 w 2290731"/>
              <a:gd name="connsiteY6" fmla="*/ 0 h 3385219"/>
              <a:gd name="connsiteX0" fmla="*/ 0 w 2290731"/>
              <a:gd name="connsiteY0" fmla="*/ 0 h 3390903"/>
              <a:gd name="connsiteX1" fmla="*/ 2290731 w 2290731"/>
              <a:gd name="connsiteY1" fmla="*/ 0 h 3390903"/>
              <a:gd name="connsiteX2" fmla="*/ 2290731 w 2290731"/>
              <a:gd name="connsiteY2" fmla="*/ 2948343 h 3390903"/>
              <a:gd name="connsiteX3" fmla="*/ 1637259 w 2290731"/>
              <a:gd name="connsiteY3" fmla="*/ 3390903 h 3390903"/>
              <a:gd name="connsiteX4" fmla="*/ 1636310 w 2290731"/>
              <a:gd name="connsiteY4" fmla="*/ 2964730 h 3390903"/>
              <a:gd name="connsiteX5" fmla="*/ 0 w 2290731"/>
              <a:gd name="connsiteY5" fmla="*/ 2965276 h 3390903"/>
              <a:gd name="connsiteX6" fmla="*/ 0 w 2290731"/>
              <a:gd name="connsiteY6" fmla="*/ 0 h 3390903"/>
              <a:gd name="connsiteX0" fmla="*/ 0 w 2290731"/>
              <a:gd name="connsiteY0" fmla="*/ 0 h 3393745"/>
              <a:gd name="connsiteX1" fmla="*/ 2290731 w 2290731"/>
              <a:gd name="connsiteY1" fmla="*/ 0 h 3393745"/>
              <a:gd name="connsiteX2" fmla="*/ 2290731 w 2290731"/>
              <a:gd name="connsiteY2" fmla="*/ 2948343 h 3393745"/>
              <a:gd name="connsiteX3" fmla="*/ 1637259 w 2290731"/>
              <a:gd name="connsiteY3" fmla="*/ 3393745 h 3393745"/>
              <a:gd name="connsiteX4" fmla="*/ 1636310 w 2290731"/>
              <a:gd name="connsiteY4" fmla="*/ 2964730 h 3393745"/>
              <a:gd name="connsiteX5" fmla="*/ 0 w 2290731"/>
              <a:gd name="connsiteY5" fmla="*/ 2965276 h 3393745"/>
              <a:gd name="connsiteX6" fmla="*/ 0 w 2290731"/>
              <a:gd name="connsiteY6" fmla="*/ 0 h 3393745"/>
              <a:gd name="connsiteX0" fmla="*/ 0 w 2290731"/>
              <a:gd name="connsiteY0" fmla="*/ 0 h 3393745"/>
              <a:gd name="connsiteX1" fmla="*/ 2290731 w 2290731"/>
              <a:gd name="connsiteY1" fmla="*/ 0 h 3393745"/>
              <a:gd name="connsiteX2" fmla="*/ 2290731 w 2290731"/>
              <a:gd name="connsiteY2" fmla="*/ 2948343 h 3393745"/>
              <a:gd name="connsiteX3" fmla="*/ 1637259 w 2290731"/>
              <a:gd name="connsiteY3" fmla="*/ 3393745 h 3393745"/>
              <a:gd name="connsiteX4" fmla="*/ 1636310 w 2290731"/>
              <a:gd name="connsiteY4" fmla="*/ 2964730 h 3393745"/>
              <a:gd name="connsiteX5" fmla="*/ 0 w 2290731"/>
              <a:gd name="connsiteY5" fmla="*/ 2965276 h 3393745"/>
              <a:gd name="connsiteX6" fmla="*/ 0 w 2290731"/>
              <a:gd name="connsiteY6" fmla="*/ 0 h 3393745"/>
              <a:gd name="connsiteX0" fmla="*/ 0 w 2290731"/>
              <a:gd name="connsiteY0" fmla="*/ 0 h 3390903"/>
              <a:gd name="connsiteX1" fmla="*/ 2290731 w 2290731"/>
              <a:gd name="connsiteY1" fmla="*/ 0 h 3390903"/>
              <a:gd name="connsiteX2" fmla="*/ 2290731 w 2290731"/>
              <a:gd name="connsiteY2" fmla="*/ 2948343 h 3390903"/>
              <a:gd name="connsiteX3" fmla="*/ 1637259 w 2290731"/>
              <a:gd name="connsiteY3" fmla="*/ 3390903 h 3390903"/>
              <a:gd name="connsiteX4" fmla="*/ 1636310 w 2290731"/>
              <a:gd name="connsiteY4" fmla="*/ 2964730 h 3390903"/>
              <a:gd name="connsiteX5" fmla="*/ 0 w 2290731"/>
              <a:gd name="connsiteY5" fmla="*/ 2965276 h 3390903"/>
              <a:gd name="connsiteX6" fmla="*/ 0 w 2290731"/>
              <a:gd name="connsiteY6" fmla="*/ 0 h 3390903"/>
              <a:gd name="connsiteX0" fmla="*/ 0 w 2290731"/>
              <a:gd name="connsiteY0" fmla="*/ 0 h 3396587"/>
              <a:gd name="connsiteX1" fmla="*/ 2290731 w 2290731"/>
              <a:gd name="connsiteY1" fmla="*/ 0 h 3396587"/>
              <a:gd name="connsiteX2" fmla="*/ 2290731 w 2290731"/>
              <a:gd name="connsiteY2" fmla="*/ 2948343 h 3396587"/>
              <a:gd name="connsiteX3" fmla="*/ 1637259 w 2290731"/>
              <a:gd name="connsiteY3" fmla="*/ 3396587 h 3396587"/>
              <a:gd name="connsiteX4" fmla="*/ 1636310 w 2290731"/>
              <a:gd name="connsiteY4" fmla="*/ 2964730 h 3396587"/>
              <a:gd name="connsiteX5" fmla="*/ 0 w 2290731"/>
              <a:gd name="connsiteY5" fmla="*/ 2965276 h 3396587"/>
              <a:gd name="connsiteX6" fmla="*/ 0 w 2290731"/>
              <a:gd name="connsiteY6" fmla="*/ 0 h 33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90731" h="3396587">
                <a:moveTo>
                  <a:pt x="0" y="0"/>
                </a:moveTo>
                <a:lnTo>
                  <a:pt x="2290731" y="0"/>
                </a:lnTo>
                <a:lnTo>
                  <a:pt x="2290731" y="2948343"/>
                </a:lnTo>
                <a:cubicBezTo>
                  <a:pt x="2104465" y="3080606"/>
                  <a:pt x="1806592" y="3269587"/>
                  <a:pt x="1637259" y="3396587"/>
                </a:cubicBezTo>
                <a:cubicBezTo>
                  <a:pt x="1634183" y="3029854"/>
                  <a:pt x="1636137" y="3233332"/>
                  <a:pt x="1636310" y="2964730"/>
                </a:cubicBezTo>
                <a:lnTo>
                  <a:pt x="0" y="2965276"/>
                </a:lnTo>
                <a:lnTo>
                  <a:pt x="0" y="0"/>
                </a:lnTo>
                <a:close/>
              </a:path>
            </a:pathLst>
          </a:custGeom>
          <a:solidFill>
            <a:schemeClr val="bg1">
              <a:lumMod val="95000"/>
            </a:schemeClr>
          </a:solidFill>
          <a:ln w="3810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68000" rIns="91440" bIns="45720" numCol="1" spcCol="0" rtlCol="0" fromWordArt="0" anchor="ctr" anchorCtr="0" forceAA="0" compatLnSpc="1">
            <a:prstTxWarp prst="textNoShape">
              <a:avLst/>
            </a:prstTxWarp>
            <a:noAutofit/>
          </a:bodyPr>
          <a:lstStyle>
            <a:lvl1pPr marL="0" indent="0">
              <a:buFontTx/>
              <a:buNone/>
              <a:defRPr lang="ko-KR" altLang="en-US" sz="1200" dirty="0">
                <a:solidFill>
                  <a:schemeClr val="tx1">
                    <a:lumMod val="75000"/>
                    <a:lumOff val="25000"/>
                  </a:schemeClr>
                </a:solidFill>
                <a:latin typeface="+mn-lt"/>
              </a:defRPr>
            </a:lvl1pPr>
          </a:lstStyle>
          <a:p>
            <a:pPr marL="0" lvl="0" algn="ctr"/>
            <a:r>
              <a:rPr lang="en-US" altLang="ko-KR" dirty="0"/>
              <a:t>Place Your Picture Here</a:t>
            </a:r>
            <a:endParaRPr lang="ko-KR" altLang="en-US" dirty="0"/>
          </a:p>
        </p:txBody>
      </p:sp>
      <p:sp>
        <p:nvSpPr>
          <p:cNvPr id="7" name="그림 개체 틀 2">
            <a:extLst>
              <a:ext uri="{FF2B5EF4-FFF2-40B4-BE49-F238E27FC236}">
                <a16:creationId xmlns="" xmlns:a16="http://schemas.microsoft.com/office/drawing/2014/main" id="{382E9E28-B05C-40A5-AA83-1BD424FE7029}"/>
              </a:ext>
            </a:extLst>
          </p:cNvPr>
          <p:cNvSpPr>
            <a:spLocks noGrp="1"/>
          </p:cNvSpPr>
          <p:nvPr>
            <p:ph type="pic" sz="quarter" idx="43" hasCustomPrompt="1"/>
          </p:nvPr>
        </p:nvSpPr>
        <p:spPr>
          <a:xfrm>
            <a:off x="3415418" y="1806586"/>
            <a:ext cx="2290731" cy="3679773"/>
          </a:xfrm>
          <a:custGeom>
            <a:avLst/>
            <a:gdLst>
              <a:gd name="connsiteX0" fmla="*/ 0 w 2290731"/>
              <a:gd name="connsiteY0" fmla="*/ 0 h 2965276"/>
              <a:gd name="connsiteX1" fmla="*/ 2290731 w 2290731"/>
              <a:gd name="connsiteY1" fmla="*/ 0 h 2965276"/>
              <a:gd name="connsiteX2" fmla="*/ 2290731 w 2290731"/>
              <a:gd name="connsiteY2" fmla="*/ 2965276 h 2965276"/>
              <a:gd name="connsiteX3" fmla="*/ 0 w 2290731"/>
              <a:gd name="connsiteY3" fmla="*/ 2965276 h 2965276"/>
              <a:gd name="connsiteX4" fmla="*/ 0 w 2290731"/>
              <a:gd name="connsiteY4" fmla="*/ 0 h 2965276"/>
              <a:gd name="connsiteX0" fmla="*/ 0 w 2290731"/>
              <a:gd name="connsiteY0" fmla="*/ 0 h 2965276"/>
              <a:gd name="connsiteX1" fmla="*/ 2290731 w 2290731"/>
              <a:gd name="connsiteY1" fmla="*/ 0 h 2965276"/>
              <a:gd name="connsiteX2" fmla="*/ 2290731 w 2290731"/>
              <a:gd name="connsiteY2" fmla="*/ 2965276 h 2965276"/>
              <a:gd name="connsiteX3" fmla="*/ 1655732 w 2290731"/>
              <a:gd name="connsiteY3" fmla="*/ 2965276 h 2965276"/>
              <a:gd name="connsiteX4" fmla="*/ 0 w 2290731"/>
              <a:gd name="connsiteY4" fmla="*/ 2965276 h 2965276"/>
              <a:gd name="connsiteX5" fmla="*/ 0 w 2290731"/>
              <a:gd name="connsiteY5" fmla="*/ 0 h 2965276"/>
              <a:gd name="connsiteX0" fmla="*/ 0 w 2290731"/>
              <a:gd name="connsiteY0" fmla="*/ 0 h 3281364"/>
              <a:gd name="connsiteX1" fmla="*/ 2290731 w 2290731"/>
              <a:gd name="connsiteY1" fmla="*/ 0 h 3281364"/>
              <a:gd name="connsiteX2" fmla="*/ 2290731 w 2290731"/>
              <a:gd name="connsiteY2" fmla="*/ 2965276 h 3281364"/>
              <a:gd name="connsiteX3" fmla="*/ 1655732 w 2290731"/>
              <a:gd name="connsiteY3" fmla="*/ 2965276 h 3281364"/>
              <a:gd name="connsiteX4" fmla="*/ 0 w 2290731"/>
              <a:gd name="connsiteY4" fmla="*/ 2965276 h 3281364"/>
              <a:gd name="connsiteX5" fmla="*/ 0 w 2290731"/>
              <a:gd name="connsiteY5" fmla="*/ 0 h 3281364"/>
              <a:gd name="connsiteX0" fmla="*/ 0 w 2290731"/>
              <a:gd name="connsiteY0" fmla="*/ 0 h 3322802"/>
              <a:gd name="connsiteX1" fmla="*/ 2290731 w 2290731"/>
              <a:gd name="connsiteY1" fmla="*/ 0 h 3322802"/>
              <a:gd name="connsiteX2" fmla="*/ 2290731 w 2290731"/>
              <a:gd name="connsiteY2" fmla="*/ 2965276 h 3322802"/>
              <a:gd name="connsiteX3" fmla="*/ 1744632 w 2290731"/>
              <a:gd name="connsiteY3" fmla="*/ 3270076 h 3322802"/>
              <a:gd name="connsiteX4" fmla="*/ 1655732 w 2290731"/>
              <a:gd name="connsiteY4" fmla="*/ 2965276 h 3322802"/>
              <a:gd name="connsiteX5" fmla="*/ 0 w 2290731"/>
              <a:gd name="connsiteY5" fmla="*/ 2965276 h 3322802"/>
              <a:gd name="connsiteX6" fmla="*/ 0 w 2290731"/>
              <a:gd name="connsiteY6" fmla="*/ 0 h 3322802"/>
              <a:gd name="connsiteX0" fmla="*/ 0 w 2290731"/>
              <a:gd name="connsiteY0" fmla="*/ 0 h 3322802"/>
              <a:gd name="connsiteX1" fmla="*/ 2290731 w 2290731"/>
              <a:gd name="connsiteY1" fmla="*/ 0 h 3322802"/>
              <a:gd name="connsiteX2" fmla="*/ 2290731 w 2290731"/>
              <a:gd name="connsiteY2" fmla="*/ 2965276 h 3322802"/>
              <a:gd name="connsiteX3" fmla="*/ 1744632 w 2290731"/>
              <a:gd name="connsiteY3" fmla="*/ 3270076 h 3322802"/>
              <a:gd name="connsiteX4" fmla="*/ 1655732 w 2290731"/>
              <a:gd name="connsiteY4" fmla="*/ 2965276 h 3322802"/>
              <a:gd name="connsiteX5" fmla="*/ 0 w 2290731"/>
              <a:gd name="connsiteY5" fmla="*/ 2965276 h 3322802"/>
              <a:gd name="connsiteX6" fmla="*/ 0 w 2290731"/>
              <a:gd name="connsiteY6" fmla="*/ 0 h 3322802"/>
              <a:gd name="connsiteX0" fmla="*/ 0 w 2290731"/>
              <a:gd name="connsiteY0" fmla="*/ 0 h 3322802"/>
              <a:gd name="connsiteX1" fmla="*/ 2290731 w 2290731"/>
              <a:gd name="connsiteY1" fmla="*/ 0 h 3322802"/>
              <a:gd name="connsiteX2" fmla="*/ 2290731 w 2290731"/>
              <a:gd name="connsiteY2" fmla="*/ 2965276 h 3322802"/>
              <a:gd name="connsiteX3" fmla="*/ 1744632 w 2290731"/>
              <a:gd name="connsiteY3" fmla="*/ 3270076 h 3322802"/>
              <a:gd name="connsiteX4" fmla="*/ 1655732 w 2290731"/>
              <a:gd name="connsiteY4" fmla="*/ 2965276 h 3322802"/>
              <a:gd name="connsiteX5" fmla="*/ 0 w 2290731"/>
              <a:gd name="connsiteY5" fmla="*/ 2965276 h 3322802"/>
              <a:gd name="connsiteX6" fmla="*/ 0 w 2290731"/>
              <a:gd name="connsiteY6" fmla="*/ 0 h 3322802"/>
              <a:gd name="connsiteX0" fmla="*/ 0 w 2290731"/>
              <a:gd name="connsiteY0" fmla="*/ 0 h 3322802"/>
              <a:gd name="connsiteX1" fmla="*/ 2290731 w 2290731"/>
              <a:gd name="connsiteY1" fmla="*/ 0 h 3322802"/>
              <a:gd name="connsiteX2" fmla="*/ 2290731 w 2290731"/>
              <a:gd name="connsiteY2" fmla="*/ 2965276 h 3322802"/>
              <a:gd name="connsiteX3" fmla="*/ 1744632 w 2290731"/>
              <a:gd name="connsiteY3" fmla="*/ 3270076 h 3322802"/>
              <a:gd name="connsiteX4" fmla="*/ 1655732 w 2290731"/>
              <a:gd name="connsiteY4" fmla="*/ 2965276 h 3322802"/>
              <a:gd name="connsiteX5" fmla="*/ 0 w 2290731"/>
              <a:gd name="connsiteY5" fmla="*/ 2965276 h 3322802"/>
              <a:gd name="connsiteX6" fmla="*/ 0 w 2290731"/>
              <a:gd name="connsiteY6" fmla="*/ 0 h 3322802"/>
              <a:gd name="connsiteX0" fmla="*/ 0 w 2290731"/>
              <a:gd name="connsiteY0" fmla="*/ 0 h 3417073"/>
              <a:gd name="connsiteX1" fmla="*/ 2290731 w 2290731"/>
              <a:gd name="connsiteY1" fmla="*/ 0 h 3417073"/>
              <a:gd name="connsiteX2" fmla="*/ 2290731 w 2290731"/>
              <a:gd name="connsiteY2" fmla="*/ 2965276 h 3417073"/>
              <a:gd name="connsiteX3" fmla="*/ 1630332 w 2290731"/>
              <a:gd name="connsiteY3" fmla="*/ 3409776 h 3417073"/>
              <a:gd name="connsiteX4" fmla="*/ 1655732 w 2290731"/>
              <a:gd name="connsiteY4" fmla="*/ 2965276 h 3417073"/>
              <a:gd name="connsiteX5" fmla="*/ 0 w 2290731"/>
              <a:gd name="connsiteY5" fmla="*/ 2965276 h 3417073"/>
              <a:gd name="connsiteX6" fmla="*/ 0 w 2290731"/>
              <a:gd name="connsiteY6" fmla="*/ 0 h 3417073"/>
              <a:gd name="connsiteX0" fmla="*/ 0 w 2290731"/>
              <a:gd name="connsiteY0" fmla="*/ 0 h 3417073"/>
              <a:gd name="connsiteX1" fmla="*/ 2290731 w 2290731"/>
              <a:gd name="connsiteY1" fmla="*/ 0 h 3417073"/>
              <a:gd name="connsiteX2" fmla="*/ 2290731 w 2290731"/>
              <a:gd name="connsiteY2" fmla="*/ 2965276 h 3417073"/>
              <a:gd name="connsiteX3" fmla="*/ 1630332 w 2290731"/>
              <a:gd name="connsiteY3" fmla="*/ 3409776 h 3417073"/>
              <a:gd name="connsiteX4" fmla="*/ 1655732 w 2290731"/>
              <a:gd name="connsiteY4" fmla="*/ 2965276 h 3417073"/>
              <a:gd name="connsiteX5" fmla="*/ 0 w 2290731"/>
              <a:gd name="connsiteY5" fmla="*/ 2965276 h 3417073"/>
              <a:gd name="connsiteX6" fmla="*/ 0 w 2290731"/>
              <a:gd name="connsiteY6" fmla="*/ 0 h 3417073"/>
              <a:gd name="connsiteX0" fmla="*/ 0 w 2290731"/>
              <a:gd name="connsiteY0" fmla="*/ 0 h 3417073"/>
              <a:gd name="connsiteX1" fmla="*/ 2290731 w 2290731"/>
              <a:gd name="connsiteY1" fmla="*/ 0 h 3417073"/>
              <a:gd name="connsiteX2" fmla="*/ 2290731 w 2290731"/>
              <a:gd name="connsiteY2" fmla="*/ 2965276 h 3417073"/>
              <a:gd name="connsiteX3" fmla="*/ 1630332 w 2290731"/>
              <a:gd name="connsiteY3" fmla="*/ 3409776 h 3417073"/>
              <a:gd name="connsiteX4" fmla="*/ 1611282 w 2290731"/>
              <a:gd name="connsiteY4" fmla="*/ 2965276 h 3417073"/>
              <a:gd name="connsiteX5" fmla="*/ 0 w 2290731"/>
              <a:gd name="connsiteY5" fmla="*/ 2965276 h 3417073"/>
              <a:gd name="connsiteX6" fmla="*/ 0 w 2290731"/>
              <a:gd name="connsiteY6" fmla="*/ 0 h 3417073"/>
              <a:gd name="connsiteX0" fmla="*/ 0 w 2290731"/>
              <a:gd name="connsiteY0" fmla="*/ 0 h 3382805"/>
              <a:gd name="connsiteX1" fmla="*/ 2290731 w 2290731"/>
              <a:gd name="connsiteY1" fmla="*/ 0 h 3382805"/>
              <a:gd name="connsiteX2" fmla="*/ 2290731 w 2290731"/>
              <a:gd name="connsiteY2" fmla="*/ 2965276 h 3382805"/>
              <a:gd name="connsiteX3" fmla="*/ 1611282 w 2290731"/>
              <a:gd name="connsiteY3" fmla="*/ 3365326 h 3382805"/>
              <a:gd name="connsiteX4" fmla="*/ 1611282 w 2290731"/>
              <a:gd name="connsiteY4" fmla="*/ 2965276 h 3382805"/>
              <a:gd name="connsiteX5" fmla="*/ 0 w 2290731"/>
              <a:gd name="connsiteY5" fmla="*/ 2965276 h 3382805"/>
              <a:gd name="connsiteX6" fmla="*/ 0 w 2290731"/>
              <a:gd name="connsiteY6" fmla="*/ 0 h 3382805"/>
              <a:gd name="connsiteX0" fmla="*/ 0 w 2290731"/>
              <a:gd name="connsiteY0" fmla="*/ 0 h 3365326"/>
              <a:gd name="connsiteX1" fmla="*/ 2290731 w 2290731"/>
              <a:gd name="connsiteY1" fmla="*/ 0 h 3365326"/>
              <a:gd name="connsiteX2" fmla="*/ 2290731 w 2290731"/>
              <a:gd name="connsiteY2" fmla="*/ 2965276 h 3365326"/>
              <a:gd name="connsiteX3" fmla="*/ 1611282 w 2290731"/>
              <a:gd name="connsiteY3" fmla="*/ 3365326 h 3365326"/>
              <a:gd name="connsiteX4" fmla="*/ 1611282 w 2290731"/>
              <a:gd name="connsiteY4" fmla="*/ 2965276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65276 h 3365326"/>
              <a:gd name="connsiteX3" fmla="*/ 1611282 w 2290731"/>
              <a:gd name="connsiteY3" fmla="*/ 3365326 h 3365326"/>
              <a:gd name="connsiteX4" fmla="*/ 1611282 w 2290731"/>
              <a:gd name="connsiteY4" fmla="*/ 2965276 h 3365326"/>
              <a:gd name="connsiteX5" fmla="*/ 0 w 2290731"/>
              <a:gd name="connsiteY5" fmla="*/ 2965276 h 3365326"/>
              <a:gd name="connsiteX6" fmla="*/ 0 w 2290731"/>
              <a:gd name="connsiteY6" fmla="*/ 0 h 33653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11282 w 2290731"/>
              <a:gd name="connsiteY4" fmla="*/ 2965276 h 3416126"/>
              <a:gd name="connsiteX5" fmla="*/ 0 w 2290731"/>
              <a:gd name="connsiteY5" fmla="*/ 2965276 h 3416126"/>
              <a:gd name="connsiteX6" fmla="*/ 0 w 2290731"/>
              <a:gd name="connsiteY6" fmla="*/ 0 h 3416126"/>
              <a:gd name="connsiteX0" fmla="*/ 0 w 2290731"/>
              <a:gd name="connsiteY0" fmla="*/ 0 h 3416126"/>
              <a:gd name="connsiteX1" fmla="*/ 2290731 w 2290731"/>
              <a:gd name="connsiteY1" fmla="*/ 0 h 3416126"/>
              <a:gd name="connsiteX2" fmla="*/ 2290731 w 2290731"/>
              <a:gd name="connsiteY2" fmla="*/ 2965276 h 3416126"/>
              <a:gd name="connsiteX3" fmla="*/ 1604932 w 2290731"/>
              <a:gd name="connsiteY3" fmla="*/ 3416126 h 3416126"/>
              <a:gd name="connsiteX4" fmla="*/ 1645149 w 2290731"/>
              <a:gd name="connsiteY4" fmla="*/ 2948342 h 3416126"/>
              <a:gd name="connsiteX5" fmla="*/ 0 w 2290731"/>
              <a:gd name="connsiteY5" fmla="*/ 2965276 h 3416126"/>
              <a:gd name="connsiteX6" fmla="*/ 0 w 2290731"/>
              <a:gd name="connsiteY6" fmla="*/ 0 h 3416126"/>
              <a:gd name="connsiteX0" fmla="*/ 0 w 2290731"/>
              <a:gd name="connsiteY0" fmla="*/ 0 h 3365326"/>
              <a:gd name="connsiteX1" fmla="*/ 2290731 w 2290731"/>
              <a:gd name="connsiteY1" fmla="*/ 0 h 3365326"/>
              <a:gd name="connsiteX2" fmla="*/ 2290731 w 2290731"/>
              <a:gd name="connsiteY2" fmla="*/ 2965276 h 3365326"/>
              <a:gd name="connsiteX3" fmla="*/ 1630332 w 2290731"/>
              <a:gd name="connsiteY3" fmla="*/ 3365326 h 3365326"/>
              <a:gd name="connsiteX4" fmla="*/ 1645149 w 2290731"/>
              <a:gd name="connsiteY4" fmla="*/ 2948342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48343 h 3365326"/>
              <a:gd name="connsiteX3" fmla="*/ 1630332 w 2290731"/>
              <a:gd name="connsiteY3" fmla="*/ 3365326 h 3365326"/>
              <a:gd name="connsiteX4" fmla="*/ 1645149 w 2290731"/>
              <a:gd name="connsiteY4" fmla="*/ 2948342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48343 h 3365326"/>
              <a:gd name="connsiteX3" fmla="*/ 1630332 w 2290731"/>
              <a:gd name="connsiteY3" fmla="*/ 3365326 h 3365326"/>
              <a:gd name="connsiteX4" fmla="*/ 1636683 w 2290731"/>
              <a:gd name="connsiteY4" fmla="*/ 2948342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48343 h 3365326"/>
              <a:gd name="connsiteX3" fmla="*/ 1630332 w 2290731"/>
              <a:gd name="connsiteY3" fmla="*/ 3365326 h 3365326"/>
              <a:gd name="connsiteX4" fmla="*/ 1636683 w 2290731"/>
              <a:gd name="connsiteY4" fmla="*/ 2973742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48343 h 3365326"/>
              <a:gd name="connsiteX3" fmla="*/ 1630332 w 2290731"/>
              <a:gd name="connsiteY3" fmla="*/ 3365326 h 3365326"/>
              <a:gd name="connsiteX4" fmla="*/ 1645150 w 2290731"/>
              <a:gd name="connsiteY4" fmla="*/ 2973742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48343 h 3365326"/>
              <a:gd name="connsiteX3" fmla="*/ 1630332 w 2290731"/>
              <a:gd name="connsiteY3" fmla="*/ 3365326 h 3365326"/>
              <a:gd name="connsiteX4" fmla="*/ 1632087 w 2290731"/>
              <a:gd name="connsiteY4" fmla="*/ 2973742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48343 h 3365326"/>
              <a:gd name="connsiteX3" fmla="*/ 1630332 w 2290731"/>
              <a:gd name="connsiteY3" fmla="*/ 3365326 h 3365326"/>
              <a:gd name="connsiteX4" fmla="*/ 1638619 w 2290731"/>
              <a:gd name="connsiteY4" fmla="*/ 2981781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48343 h 3365326"/>
              <a:gd name="connsiteX3" fmla="*/ 1630332 w 2290731"/>
              <a:gd name="connsiteY3" fmla="*/ 3365326 h 3365326"/>
              <a:gd name="connsiteX4" fmla="*/ 1636310 w 2290731"/>
              <a:gd name="connsiteY4" fmla="*/ 2978939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48343 h 3365326"/>
              <a:gd name="connsiteX3" fmla="*/ 1630332 w 2290731"/>
              <a:gd name="connsiteY3" fmla="*/ 3365326 h 3365326"/>
              <a:gd name="connsiteX4" fmla="*/ 1636310 w 2290731"/>
              <a:gd name="connsiteY4" fmla="*/ 2970414 h 3365326"/>
              <a:gd name="connsiteX5" fmla="*/ 0 w 2290731"/>
              <a:gd name="connsiteY5" fmla="*/ 2965276 h 3365326"/>
              <a:gd name="connsiteX6" fmla="*/ 0 w 2290731"/>
              <a:gd name="connsiteY6" fmla="*/ 0 h 3365326"/>
              <a:gd name="connsiteX0" fmla="*/ 0 w 2290731"/>
              <a:gd name="connsiteY0" fmla="*/ 0 h 3365326"/>
              <a:gd name="connsiteX1" fmla="*/ 2290731 w 2290731"/>
              <a:gd name="connsiteY1" fmla="*/ 0 h 3365326"/>
              <a:gd name="connsiteX2" fmla="*/ 2290731 w 2290731"/>
              <a:gd name="connsiteY2" fmla="*/ 2948343 h 3365326"/>
              <a:gd name="connsiteX3" fmla="*/ 1630332 w 2290731"/>
              <a:gd name="connsiteY3" fmla="*/ 3365326 h 3365326"/>
              <a:gd name="connsiteX4" fmla="*/ 1636310 w 2290731"/>
              <a:gd name="connsiteY4" fmla="*/ 2970414 h 3365326"/>
              <a:gd name="connsiteX5" fmla="*/ 0 w 2290731"/>
              <a:gd name="connsiteY5" fmla="*/ 2965276 h 3365326"/>
              <a:gd name="connsiteX6" fmla="*/ 0 w 2290731"/>
              <a:gd name="connsiteY6" fmla="*/ 0 h 3365326"/>
              <a:gd name="connsiteX0" fmla="*/ 0 w 2290731"/>
              <a:gd name="connsiteY0" fmla="*/ 0 h 3368168"/>
              <a:gd name="connsiteX1" fmla="*/ 2290731 w 2290731"/>
              <a:gd name="connsiteY1" fmla="*/ 0 h 3368168"/>
              <a:gd name="connsiteX2" fmla="*/ 2290731 w 2290731"/>
              <a:gd name="connsiteY2" fmla="*/ 2948343 h 3368168"/>
              <a:gd name="connsiteX3" fmla="*/ 1637259 w 2290731"/>
              <a:gd name="connsiteY3" fmla="*/ 3368168 h 3368168"/>
              <a:gd name="connsiteX4" fmla="*/ 1636310 w 2290731"/>
              <a:gd name="connsiteY4" fmla="*/ 2970414 h 3368168"/>
              <a:gd name="connsiteX5" fmla="*/ 0 w 2290731"/>
              <a:gd name="connsiteY5" fmla="*/ 2965276 h 3368168"/>
              <a:gd name="connsiteX6" fmla="*/ 0 w 2290731"/>
              <a:gd name="connsiteY6" fmla="*/ 0 h 3368168"/>
              <a:gd name="connsiteX0" fmla="*/ 0 w 2290731"/>
              <a:gd name="connsiteY0" fmla="*/ 0 h 3368168"/>
              <a:gd name="connsiteX1" fmla="*/ 2290731 w 2290731"/>
              <a:gd name="connsiteY1" fmla="*/ 0 h 3368168"/>
              <a:gd name="connsiteX2" fmla="*/ 2290731 w 2290731"/>
              <a:gd name="connsiteY2" fmla="*/ 2948343 h 3368168"/>
              <a:gd name="connsiteX3" fmla="*/ 1637259 w 2290731"/>
              <a:gd name="connsiteY3" fmla="*/ 3368168 h 3368168"/>
              <a:gd name="connsiteX4" fmla="*/ 1636310 w 2290731"/>
              <a:gd name="connsiteY4" fmla="*/ 2970414 h 3368168"/>
              <a:gd name="connsiteX5" fmla="*/ 0 w 2290731"/>
              <a:gd name="connsiteY5" fmla="*/ 2965276 h 3368168"/>
              <a:gd name="connsiteX6" fmla="*/ 0 w 2290731"/>
              <a:gd name="connsiteY6" fmla="*/ 0 h 3368168"/>
              <a:gd name="connsiteX0" fmla="*/ 0 w 2290731"/>
              <a:gd name="connsiteY0" fmla="*/ 0 h 3373852"/>
              <a:gd name="connsiteX1" fmla="*/ 2290731 w 2290731"/>
              <a:gd name="connsiteY1" fmla="*/ 0 h 3373852"/>
              <a:gd name="connsiteX2" fmla="*/ 2290731 w 2290731"/>
              <a:gd name="connsiteY2" fmla="*/ 2948343 h 3373852"/>
              <a:gd name="connsiteX3" fmla="*/ 1637259 w 2290731"/>
              <a:gd name="connsiteY3" fmla="*/ 3373852 h 3373852"/>
              <a:gd name="connsiteX4" fmla="*/ 1636310 w 2290731"/>
              <a:gd name="connsiteY4" fmla="*/ 2970414 h 3373852"/>
              <a:gd name="connsiteX5" fmla="*/ 0 w 2290731"/>
              <a:gd name="connsiteY5" fmla="*/ 2965276 h 3373852"/>
              <a:gd name="connsiteX6" fmla="*/ 0 w 2290731"/>
              <a:gd name="connsiteY6" fmla="*/ 0 h 3373852"/>
              <a:gd name="connsiteX0" fmla="*/ 0 w 2290731"/>
              <a:gd name="connsiteY0" fmla="*/ 0 h 3373852"/>
              <a:gd name="connsiteX1" fmla="*/ 2290731 w 2290731"/>
              <a:gd name="connsiteY1" fmla="*/ 0 h 3373852"/>
              <a:gd name="connsiteX2" fmla="*/ 2290731 w 2290731"/>
              <a:gd name="connsiteY2" fmla="*/ 2948343 h 3373852"/>
              <a:gd name="connsiteX3" fmla="*/ 1637259 w 2290731"/>
              <a:gd name="connsiteY3" fmla="*/ 3373852 h 3373852"/>
              <a:gd name="connsiteX4" fmla="*/ 1636310 w 2290731"/>
              <a:gd name="connsiteY4" fmla="*/ 2970414 h 3373852"/>
              <a:gd name="connsiteX5" fmla="*/ 0 w 2290731"/>
              <a:gd name="connsiteY5" fmla="*/ 2965276 h 3373852"/>
              <a:gd name="connsiteX6" fmla="*/ 0 w 2290731"/>
              <a:gd name="connsiteY6" fmla="*/ 0 h 3373852"/>
              <a:gd name="connsiteX0" fmla="*/ 0 w 2290731"/>
              <a:gd name="connsiteY0" fmla="*/ 0 h 3373852"/>
              <a:gd name="connsiteX1" fmla="*/ 2290731 w 2290731"/>
              <a:gd name="connsiteY1" fmla="*/ 0 h 3373852"/>
              <a:gd name="connsiteX2" fmla="*/ 2290731 w 2290731"/>
              <a:gd name="connsiteY2" fmla="*/ 2948343 h 3373852"/>
              <a:gd name="connsiteX3" fmla="*/ 1639568 w 2290731"/>
              <a:gd name="connsiteY3" fmla="*/ 3373852 h 3373852"/>
              <a:gd name="connsiteX4" fmla="*/ 1636310 w 2290731"/>
              <a:gd name="connsiteY4" fmla="*/ 2970414 h 3373852"/>
              <a:gd name="connsiteX5" fmla="*/ 0 w 2290731"/>
              <a:gd name="connsiteY5" fmla="*/ 2965276 h 3373852"/>
              <a:gd name="connsiteX6" fmla="*/ 0 w 2290731"/>
              <a:gd name="connsiteY6" fmla="*/ 0 h 3373852"/>
              <a:gd name="connsiteX0" fmla="*/ 0 w 2290731"/>
              <a:gd name="connsiteY0" fmla="*/ 0 h 3373852"/>
              <a:gd name="connsiteX1" fmla="*/ 2290731 w 2290731"/>
              <a:gd name="connsiteY1" fmla="*/ 0 h 3373852"/>
              <a:gd name="connsiteX2" fmla="*/ 2290731 w 2290731"/>
              <a:gd name="connsiteY2" fmla="*/ 2948343 h 3373852"/>
              <a:gd name="connsiteX3" fmla="*/ 1639568 w 2290731"/>
              <a:gd name="connsiteY3" fmla="*/ 3373852 h 3373852"/>
              <a:gd name="connsiteX4" fmla="*/ 1636310 w 2290731"/>
              <a:gd name="connsiteY4" fmla="*/ 2970414 h 3373852"/>
              <a:gd name="connsiteX5" fmla="*/ 0 w 2290731"/>
              <a:gd name="connsiteY5" fmla="*/ 2965276 h 3373852"/>
              <a:gd name="connsiteX6" fmla="*/ 0 w 2290731"/>
              <a:gd name="connsiteY6" fmla="*/ 0 h 3373852"/>
              <a:gd name="connsiteX0" fmla="*/ 0 w 2290731"/>
              <a:gd name="connsiteY0" fmla="*/ 0 h 3373852"/>
              <a:gd name="connsiteX1" fmla="*/ 2290731 w 2290731"/>
              <a:gd name="connsiteY1" fmla="*/ 0 h 3373852"/>
              <a:gd name="connsiteX2" fmla="*/ 2290731 w 2290731"/>
              <a:gd name="connsiteY2" fmla="*/ 2948343 h 3373852"/>
              <a:gd name="connsiteX3" fmla="*/ 1639568 w 2290731"/>
              <a:gd name="connsiteY3" fmla="*/ 3373852 h 3373852"/>
              <a:gd name="connsiteX4" fmla="*/ 1636310 w 2290731"/>
              <a:gd name="connsiteY4" fmla="*/ 2967572 h 3373852"/>
              <a:gd name="connsiteX5" fmla="*/ 0 w 2290731"/>
              <a:gd name="connsiteY5" fmla="*/ 2965276 h 3373852"/>
              <a:gd name="connsiteX6" fmla="*/ 0 w 2290731"/>
              <a:gd name="connsiteY6" fmla="*/ 0 h 3373852"/>
              <a:gd name="connsiteX0" fmla="*/ 0 w 2290731"/>
              <a:gd name="connsiteY0" fmla="*/ 0 h 3382377"/>
              <a:gd name="connsiteX1" fmla="*/ 2290731 w 2290731"/>
              <a:gd name="connsiteY1" fmla="*/ 0 h 3382377"/>
              <a:gd name="connsiteX2" fmla="*/ 2290731 w 2290731"/>
              <a:gd name="connsiteY2" fmla="*/ 2948343 h 3382377"/>
              <a:gd name="connsiteX3" fmla="*/ 1637259 w 2290731"/>
              <a:gd name="connsiteY3" fmla="*/ 3382377 h 3382377"/>
              <a:gd name="connsiteX4" fmla="*/ 1636310 w 2290731"/>
              <a:gd name="connsiteY4" fmla="*/ 2967572 h 3382377"/>
              <a:gd name="connsiteX5" fmla="*/ 0 w 2290731"/>
              <a:gd name="connsiteY5" fmla="*/ 2965276 h 3382377"/>
              <a:gd name="connsiteX6" fmla="*/ 0 w 2290731"/>
              <a:gd name="connsiteY6" fmla="*/ 0 h 3382377"/>
              <a:gd name="connsiteX0" fmla="*/ 0 w 2290731"/>
              <a:gd name="connsiteY0" fmla="*/ 0 h 3382377"/>
              <a:gd name="connsiteX1" fmla="*/ 2290731 w 2290731"/>
              <a:gd name="connsiteY1" fmla="*/ 0 h 3382377"/>
              <a:gd name="connsiteX2" fmla="*/ 2290731 w 2290731"/>
              <a:gd name="connsiteY2" fmla="*/ 2948343 h 3382377"/>
              <a:gd name="connsiteX3" fmla="*/ 1637259 w 2290731"/>
              <a:gd name="connsiteY3" fmla="*/ 3382377 h 3382377"/>
              <a:gd name="connsiteX4" fmla="*/ 1636310 w 2290731"/>
              <a:gd name="connsiteY4" fmla="*/ 2964730 h 3382377"/>
              <a:gd name="connsiteX5" fmla="*/ 0 w 2290731"/>
              <a:gd name="connsiteY5" fmla="*/ 2965276 h 3382377"/>
              <a:gd name="connsiteX6" fmla="*/ 0 w 2290731"/>
              <a:gd name="connsiteY6" fmla="*/ 0 h 3382377"/>
              <a:gd name="connsiteX0" fmla="*/ 0 w 2290731"/>
              <a:gd name="connsiteY0" fmla="*/ 0 h 3382377"/>
              <a:gd name="connsiteX1" fmla="*/ 2290731 w 2290731"/>
              <a:gd name="connsiteY1" fmla="*/ 0 h 3382377"/>
              <a:gd name="connsiteX2" fmla="*/ 2290731 w 2290731"/>
              <a:gd name="connsiteY2" fmla="*/ 2948343 h 3382377"/>
              <a:gd name="connsiteX3" fmla="*/ 1637259 w 2290731"/>
              <a:gd name="connsiteY3" fmla="*/ 3382377 h 3382377"/>
              <a:gd name="connsiteX4" fmla="*/ 1636310 w 2290731"/>
              <a:gd name="connsiteY4" fmla="*/ 2964730 h 3382377"/>
              <a:gd name="connsiteX5" fmla="*/ 0 w 2290731"/>
              <a:gd name="connsiteY5" fmla="*/ 2965276 h 3382377"/>
              <a:gd name="connsiteX6" fmla="*/ 0 w 2290731"/>
              <a:gd name="connsiteY6" fmla="*/ 0 h 3382377"/>
              <a:gd name="connsiteX0" fmla="*/ 0 w 2290731"/>
              <a:gd name="connsiteY0" fmla="*/ 0 h 3382377"/>
              <a:gd name="connsiteX1" fmla="*/ 2290731 w 2290731"/>
              <a:gd name="connsiteY1" fmla="*/ 0 h 3382377"/>
              <a:gd name="connsiteX2" fmla="*/ 2290731 w 2290731"/>
              <a:gd name="connsiteY2" fmla="*/ 2948343 h 3382377"/>
              <a:gd name="connsiteX3" fmla="*/ 1637259 w 2290731"/>
              <a:gd name="connsiteY3" fmla="*/ 3382377 h 3382377"/>
              <a:gd name="connsiteX4" fmla="*/ 1636310 w 2290731"/>
              <a:gd name="connsiteY4" fmla="*/ 2964730 h 3382377"/>
              <a:gd name="connsiteX5" fmla="*/ 0 w 2290731"/>
              <a:gd name="connsiteY5" fmla="*/ 2965276 h 3382377"/>
              <a:gd name="connsiteX6" fmla="*/ 0 w 2290731"/>
              <a:gd name="connsiteY6" fmla="*/ 0 h 3382377"/>
              <a:gd name="connsiteX0" fmla="*/ 0 w 2290731"/>
              <a:gd name="connsiteY0" fmla="*/ 0 h 3382377"/>
              <a:gd name="connsiteX1" fmla="*/ 2290731 w 2290731"/>
              <a:gd name="connsiteY1" fmla="*/ 0 h 3382377"/>
              <a:gd name="connsiteX2" fmla="*/ 2290731 w 2290731"/>
              <a:gd name="connsiteY2" fmla="*/ 2948343 h 3382377"/>
              <a:gd name="connsiteX3" fmla="*/ 1639568 w 2290731"/>
              <a:gd name="connsiteY3" fmla="*/ 3382377 h 3382377"/>
              <a:gd name="connsiteX4" fmla="*/ 1636310 w 2290731"/>
              <a:gd name="connsiteY4" fmla="*/ 2964730 h 3382377"/>
              <a:gd name="connsiteX5" fmla="*/ 0 w 2290731"/>
              <a:gd name="connsiteY5" fmla="*/ 2965276 h 3382377"/>
              <a:gd name="connsiteX6" fmla="*/ 0 w 2290731"/>
              <a:gd name="connsiteY6" fmla="*/ 0 h 3382377"/>
              <a:gd name="connsiteX0" fmla="*/ 0 w 2290731"/>
              <a:gd name="connsiteY0" fmla="*/ 0 h 3382377"/>
              <a:gd name="connsiteX1" fmla="*/ 2290731 w 2290731"/>
              <a:gd name="connsiteY1" fmla="*/ 0 h 3382377"/>
              <a:gd name="connsiteX2" fmla="*/ 2290731 w 2290731"/>
              <a:gd name="connsiteY2" fmla="*/ 2948343 h 3382377"/>
              <a:gd name="connsiteX3" fmla="*/ 1639568 w 2290731"/>
              <a:gd name="connsiteY3" fmla="*/ 3382377 h 3382377"/>
              <a:gd name="connsiteX4" fmla="*/ 1636310 w 2290731"/>
              <a:gd name="connsiteY4" fmla="*/ 2964730 h 3382377"/>
              <a:gd name="connsiteX5" fmla="*/ 0 w 2290731"/>
              <a:gd name="connsiteY5" fmla="*/ 2965276 h 3382377"/>
              <a:gd name="connsiteX6" fmla="*/ 0 w 2290731"/>
              <a:gd name="connsiteY6" fmla="*/ 0 h 3382377"/>
              <a:gd name="connsiteX0" fmla="*/ 0 w 2290731"/>
              <a:gd name="connsiteY0" fmla="*/ 0 h 3385219"/>
              <a:gd name="connsiteX1" fmla="*/ 2290731 w 2290731"/>
              <a:gd name="connsiteY1" fmla="*/ 0 h 3385219"/>
              <a:gd name="connsiteX2" fmla="*/ 2290731 w 2290731"/>
              <a:gd name="connsiteY2" fmla="*/ 2948343 h 3385219"/>
              <a:gd name="connsiteX3" fmla="*/ 1637259 w 2290731"/>
              <a:gd name="connsiteY3" fmla="*/ 3385219 h 3385219"/>
              <a:gd name="connsiteX4" fmla="*/ 1636310 w 2290731"/>
              <a:gd name="connsiteY4" fmla="*/ 2964730 h 3385219"/>
              <a:gd name="connsiteX5" fmla="*/ 0 w 2290731"/>
              <a:gd name="connsiteY5" fmla="*/ 2965276 h 3385219"/>
              <a:gd name="connsiteX6" fmla="*/ 0 w 2290731"/>
              <a:gd name="connsiteY6" fmla="*/ 0 h 3385219"/>
              <a:gd name="connsiteX0" fmla="*/ 0 w 2290731"/>
              <a:gd name="connsiteY0" fmla="*/ 0 h 3385219"/>
              <a:gd name="connsiteX1" fmla="*/ 2290731 w 2290731"/>
              <a:gd name="connsiteY1" fmla="*/ 0 h 3385219"/>
              <a:gd name="connsiteX2" fmla="*/ 2290731 w 2290731"/>
              <a:gd name="connsiteY2" fmla="*/ 2948343 h 3385219"/>
              <a:gd name="connsiteX3" fmla="*/ 1637259 w 2290731"/>
              <a:gd name="connsiteY3" fmla="*/ 3385219 h 3385219"/>
              <a:gd name="connsiteX4" fmla="*/ 1636310 w 2290731"/>
              <a:gd name="connsiteY4" fmla="*/ 2964730 h 3385219"/>
              <a:gd name="connsiteX5" fmla="*/ 0 w 2290731"/>
              <a:gd name="connsiteY5" fmla="*/ 2965276 h 3385219"/>
              <a:gd name="connsiteX6" fmla="*/ 0 w 2290731"/>
              <a:gd name="connsiteY6" fmla="*/ 0 h 3385219"/>
              <a:gd name="connsiteX0" fmla="*/ 0 w 2290731"/>
              <a:gd name="connsiteY0" fmla="*/ 0 h 3385219"/>
              <a:gd name="connsiteX1" fmla="*/ 2290731 w 2290731"/>
              <a:gd name="connsiteY1" fmla="*/ 0 h 3385219"/>
              <a:gd name="connsiteX2" fmla="*/ 2290731 w 2290731"/>
              <a:gd name="connsiteY2" fmla="*/ 2948343 h 3385219"/>
              <a:gd name="connsiteX3" fmla="*/ 1637259 w 2290731"/>
              <a:gd name="connsiteY3" fmla="*/ 3385219 h 3385219"/>
              <a:gd name="connsiteX4" fmla="*/ 1636310 w 2290731"/>
              <a:gd name="connsiteY4" fmla="*/ 2964730 h 3385219"/>
              <a:gd name="connsiteX5" fmla="*/ 0 w 2290731"/>
              <a:gd name="connsiteY5" fmla="*/ 2965276 h 3385219"/>
              <a:gd name="connsiteX6" fmla="*/ 0 w 2290731"/>
              <a:gd name="connsiteY6" fmla="*/ 0 h 3385219"/>
              <a:gd name="connsiteX0" fmla="*/ 0 w 2290731"/>
              <a:gd name="connsiteY0" fmla="*/ 0 h 3385219"/>
              <a:gd name="connsiteX1" fmla="*/ 2290731 w 2290731"/>
              <a:gd name="connsiteY1" fmla="*/ 0 h 3385219"/>
              <a:gd name="connsiteX2" fmla="*/ 2290731 w 2290731"/>
              <a:gd name="connsiteY2" fmla="*/ 2948343 h 3385219"/>
              <a:gd name="connsiteX3" fmla="*/ 1637259 w 2290731"/>
              <a:gd name="connsiteY3" fmla="*/ 3385219 h 3385219"/>
              <a:gd name="connsiteX4" fmla="*/ 1636310 w 2290731"/>
              <a:gd name="connsiteY4" fmla="*/ 2964730 h 3385219"/>
              <a:gd name="connsiteX5" fmla="*/ 0 w 2290731"/>
              <a:gd name="connsiteY5" fmla="*/ 2965276 h 3385219"/>
              <a:gd name="connsiteX6" fmla="*/ 0 w 2290731"/>
              <a:gd name="connsiteY6" fmla="*/ 0 h 3385219"/>
              <a:gd name="connsiteX0" fmla="*/ 0 w 2290731"/>
              <a:gd name="connsiteY0" fmla="*/ 0 h 3390903"/>
              <a:gd name="connsiteX1" fmla="*/ 2290731 w 2290731"/>
              <a:gd name="connsiteY1" fmla="*/ 0 h 3390903"/>
              <a:gd name="connsiteX2" fmla="*/ 2290731 w 2290731"/>
              <a:gd name="connsiteY2" fmla="*/ 2948343 h 3390903"/>
              <a:gd name="connsiteX3" fmla="*/ 1637259 w 2290731"/>
              <a:gd name="connsiteY3" fmla="*/ 3390903 h 3390903"/>
              <a:gd name="connsiteX4" fmla="*/ 1636310 w 2290731"/>
              <a:gd name="connsiteY4" fmla="*/ 2964730 h 3390903"/>
              <a:gd name="connsiteX5" fmla="*/ 0 w 2290731"/>
              <a:gd name="connsiteY5" fmla="*/ 2965276 h 3390903"/>
              <a:gd name="connsiteX6" fmla="*/ 0 w 2290731"/>
              <a:gd name="connsiteY6" fmla="*/ 0 h 3390903"/>
              <a:gd name="connsiteX0" fmla="*/ 0 w 2290731"/>
              <a:gd name="connsiteY0" fmla="*/ 0 h 3393745"/>
              <a:gd name="connsiteX1" fmla="*/ 2290731 w 2290731"/>
              <a:gd name="connsiteY1" fmla="*/ 0 h 3393745"/>
              <a:gd name="connsiteX2" fmla="*/ 2290731 w 2290731"/>
              <a:gd name="connsiteY2" fmla="*/ 2948343 h 3393745"/>
              <a:gd name="connsiteX3" fmla="*/ 1637259 w 2290731"/>
              <a:gd name="connsiteY3" fmla="*/ 3393745 h 3393745"/>
              <a:gd name="connsiteX4" fmla="*/ 1636310 w 2290731"/>
              <a:gd name="connsiteY4" fmla="*/ 2964730 h 3393745"/>
              <a:gd name="connsiteX5" fmla="*/ 0 w 2290731"/>
              <a:gd name="connsiteY5" fmla="*/ 2965276 h 3393745"/>
              <a:gd name="connsiteX6" fmla="*/ 0 w 2290731"/>
              <a:gd name="connsiteY6" fmla="*/ 0 h 3393745"/>
              <a:gd name="connsiteX0" fmla="*/ 0 w 2290731"/>
              <a:gd name="connsiteY0" fmla="*/ 0 h 3393745"/>
              <a:gd name="connsiteX1" fmla="*/ 2290731 w 2290731"/>
              <a:gd name="connsiteY1" fmla="*/ 0 h 3393745"/>
              <a:gd name="connsiteX2" fmla="*/ 2290731 w 2290731"/>
              <a:gd name="connsiteY2" fmla="*/ 2948343 h 3393745"/>
              <a:gd name="connsiteX3" fmla="*/ 1637259 w 2290731"/>
              <a:gd name="connsiteY3" fmla="*/ 3393745 h 3393745"/>
              <a:gd name="connsiteX4" fmla="*/ 1636310 w 2290731"/>
              <a:gd name="connsiteY4" fmla="*/ 2964730 h 3393745"/>
              <a:gd name="connsiteX5" fmla="*/ 0 w 2290731"/>
              <a:gd name="connsiteY5" fmla="*/ 2965276 h 3393745"/>
              <a:gd name="connsiteX6" fmla="*/ 0 w 2290731"/>
              <a:gd name="connsiteY6" fmla="*/ 0 h 3393745"/>
              <a:gd name="connsiteX0" fmla="*/ 0 w 2290731"/>
              <a:gd name="connsiteY0" fmla="*/ 0 h 3390903"/>
              <a:gd name="connsiteX1" fmla="*/ 2290731 w 2290731"/>
              <a:gd name="connsiteY1" fmla="*/ 0 h 3390903"/>
              <a:gd name="connsiteX2" fmla="*/ 2290731 w 2290731"/>
              <a:gd name="connsiteY2" fmla="*/ 2948343 h 3390903"/>
              <a:gd name="connsiteX3" fmla="*/ 1637259 w 2290731"/>
              <a:gd name="connsiteY3" fmla="*/ 3390903 h 3390903"/>
              <a:gd name="connsiteX4" fmla="*/ 1636310 w 2290731"/>
              <a:gd name="connsiteY4" fmla="*/ 2964730 h 3390903"/>
              <a:gd name="connsiteX5" fmla="*/ 0 w 2290731"/>
              <a:gd name="connsiteY5" fmla="*/ 2965276 h 3390903"/>
              <a:gd name="connsiteX6" fmla="*/ 0 w 2290731"/>
              <a:gd name="connsiteY6" fmla="*/ 0 h 3390903"/>
              <a:gd name="connsiteX0" fmla="*/ 0 w 2290731"/>
              <a:gd name="connsiteY0" fmla="*/ 0 h 3396587"/>
              <a:gd name="connsiteX1" fmla="*/ 2290731 w 2290731"/>
              <a:gd name="connsiteY1" fmla="*/ 0 h 3396587"/>
              <a:gd name="connsiteX2" fmla="*/ 2290731 w 2290731"/>
              <a:gd name="connsiteY2" fmla="*/ 2948343 h 3396587"/>
              <a:gd name="connsiteX3" fmla="*/ 1637259 w 2290731"/>
              <a:gd name="connsiteY3" fmla="*/ 3396587 h 3396587"/>
              <a:gd name="connsiteX4" fmla="*/ 1636310 w 2290731"/>
              <a:gd name="connsiteY4" fmla="*/ 2964730 h 3396587"/>
              <a:gd name="connsiteX5" fmla="*/ 0 w 2290731"/>
              <a:gd name="connsiteY5" fmla="*/ 2965276 h 3396587"/>
              <a:gd name="connsiteX6" fmla="*/ 0 w 2290731"/>
              <a:gd name="connsiteY6" fmla="*/ 0 h 339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90731" h="3396587">
                <a:moveTo>
                  <a:pt x="0" y="0"/>
                </a:moveTo>
                <a:lnTo>
                  <a:pt x="2290731" y="0"/>
                </a:lnTo>
                <a:lnTo>
                  <a:pt x="2290731" y="2948343"/>
                </a:lnTo>
                <a:cubicBezTo>
                  <a:pt x="2104465" y="3080606"/>
                  <a:pt x="1806592" y="3269587"/>
                  <a:pt x="1637259" y="3396587"/>
                </a:cubicBezTo>
                <a:cubicBezTo>
                  <a:pt x="1634183" y="3029854"/>
                  <a:pt x="1636137" y="3233332"/>
                  <a:pt x="1636310" y="2964730"/>
                </a:cubicBezTo>
                <a:lnTo>
                  <a:pt x="0" y="2965276"/>
                </a:lnTo>
                <a:lnTo>
                  <a:pt x="0" y="0"/>
                </a:lnTo>
                <a:close/>
              </a:path>
            </a:pathLst>
          </a:custGeom>
          <a:solidFill>
            <a:schemeClr val="bg1">
              <a:lumMod val="95000"/>
            </a:schemeClr>
          </a:solidFill>
          <a:ln w="381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68000" rIns="91440" bIns="45720" numCol="1" spcCol="0" rtlCol="0" fromWordArt="0" anchor="ctr" anchorCtr="0" forceAA="0" compatLnSpc="1">
            <a:prstTxWarp prst="textNoShape">
              <a:avLst/>
            </a:prstTxWarp>
            <a:noAutofit/>
          </a:bodyPr>
          <a:lstStyle>
            <a:lvl1pPr marL="0" indent="0">
              <a:buFontTx/>
              <a:buNone/>
              <a:defRPr lang="ko-KR" altLang="en-US" sz="1200" dirty="0">
                <a:solidFill>
                  <a:schemeClr val="tx1">
                    <a:lumMod val="75000"/>
                    <a:lumOff val="25000"/>
                  </a:schemeClr>
                </a:solidFill>
                <a:latin typeface="+mn-lt"/>
              </a:defRPr>
            </a:lvl1pPr>
          </a:lstStyle>
          <a:p>
            <a:pPr marL="0" lvl="0" algn="ctr"/>
            <a:r>
              <a:rPr lang="en-US" altLang="ko-KR" dirty="0"/>
              <a:t>Place Your Picture Here</a:t>
            </a:r>
            <a:endParaRPr lang="ko-KR" altLang="en-US" dirty="0"/>
          </a:p>
        </p:txBody>
      </p:sp>
      <p:sp>
        <p:nvSpPr>
          <p:cNvPr id="8" name="Text Placeholder 9">
            <a:extLst>
              <a:ext uri="{FF2B5EF4-FFF2-40B4-BE49-F238E27FC236}">
                <a16:creationId xmlns="" xmlns:a16="http://schemas.microsoft.com/office/drawing/2014/main" id="{5AC1333C-DE5D-4D51-8B20-FC7CB2F763D4}"/>
              </a:ext>
            </a:extLst>
          </p:cNvPr>
          <p:cNvSpPr>
            <a:spLocks noGrp="1"/>
          </p:cNvSpPr>
          <p:nvPr>
            <p:ph type="body" sz="quarter" idx="10" hasCustomPrompt="1"/>
          </p:nvPr>
        </p:nvSpPr>
        <p:spPr>
          <a:xfrm>
            <a:off x="242649" y="339511"/>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87413390"/>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userDrawn="1">
  <p:cSld name="10_Images and Contents Layout">
    <p:spTree>
      <p:nvGrpSpPr>
        <p:cNvPr id="1" name=""/>
        <p:cNvGrpSpPr/>
        <p:nvPr/>
      </p:nvGrpSpPr>
      <p:grpSpPr>
        <a:xfrm>
          <a:off x="0" y="0"/>
          <a:ext cx="0" cy="0"/>
          <a:chOff x="0" y="0"/>
          <a:chExt cx="0" cy="0"/>
        </a:xfrm>
      </p:grpSpPr>
      <p:sp>
        <p:nvSpPr>
          <p:cNvPr id="4" name="Picture Placeholder 2"/>
          <p:cNvSpPr>
            <a:spLocks noGrp="1"/>
          </p:cNvSpPr>
          <p:nvPr>
            <p:ph type="pic" idx="14" hasCustomPrompt="1"/>
          </p:nvPr>
        </p:nvSpPr>
        <p:spPr>
          <a:xfrm>
            <a:off x="3408225" y="553701"/>
            <a:ext cx="2540554" cy="2808624"/>
          </a:xfrm>
          <a:prstGeom prst="rect">
            <a:avLst/>
          </a:prstGeom>
          <a:solidFill>
            <a:schemeClr val="bg1">
              <a:lumMod val="95000"/>
            </a:schemeClr>
          </a:solidFill>
        </p:spPr>
        <p:txBody>
          <a:bodyPr anchor="ct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Picture Placeholder 2"/>
          <p:cNvSpPr>
            <a:spLocks noGrp="1"/>
          </p:cNvSpPr>
          <p:nvPr>
            <p:ph type="pic" idx="17" hasCustomPrompt="1"/>
          </p:nvPr>
        </p:nvSpPr>
        <p:spPr>
          <a:xfrm>
            <a:off x="6048681" y="3488723"/>
            <a:ext cx="2540554" cy="2808624"/>
          </a:xfrm>
          <a:prstGeom prst="rect">
            <a:avLst/>
          </a:prstGeom>
          <a:solidFill>
            <a:schemeClr val="bg1">
              <a:lumMod val="95000"/>
            </a:schemeClr>
          </a:solidFill>
          <a:ln w="38100">
            <a:noFill/>
          </a:ln>
        </p:spPr>
        <p:txBody>
          <a:bodyPr anchor="ct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Rectangle 1">
            <a:extLst>
              <a:ext uri="{FF2B5EF4-FFF2-40B4-BE49-F238E27FC236}">
                <a16:creationId xmlns="" xmlns:a16="http://schemas.microsoft.com/office/drawing/2014/main" id="{D96107BE-A57B-43A2-8162-9CC825B80B47}"/>
              </a:ext>
            </a:extLst>
          </p:cNvPr>
          <p:cNvSpPr/>
          <p:nvPr userDrawn="1"/>
        </p:nvSpPr>
        <p:spPr>
          <a:xfrm>
            <a:off x="6048681" y="553701"/>
            <a:ext cx="2540554" cy="2808312"/>
          </a:xfrm>
          <a:prstGeom prst="rect">
            <a:avLst/>
          </a:prstGeom>
          <a:solidFill>
            <a:schemeClr val="bg1"/>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8" name="Rectangle 8">
            <a:extLst>
              <a:ext uri="{FF2B5EF4-FFF2-40B4-BE49-F238E27FC236}">
                <a16:creationId xmlns="" xmlns:a16="http://schemas.microsoft.com/office/drawing/2014/main" id="{B278EEC4-D011-4897-80FB-FEE45D61C9CB}"/>
              </a:ext>
            </a:extLst>
          </p:cNvPr>
          <p:cNvSpPr/>
          <p:nvPr userDrawn="1"/>
        </p:nvSpPr>
        <p:spPr>
          <a:xfrm>
            <a:off x="3408225" y="3489035"/>
            <a:ext cx="2540554" cy="2808312"/>
          </a:xfrm>
          <a:prstGeom prst="rect">
            <a:avLst/>
          </a:prstGeom>
          <a:solidFill>
            <a:schemeClr val="bg1"/>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3525967274"/>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656952236"/>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922673078"/>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1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588732"/>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17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772704232"/>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1_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9" y="332482"/>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18396603"/>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9" y="123478"/>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265509" y="1131591"/>
            <a:ext cx="2670575"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398951" y="1347500"/>
            <a:ext cx="115401"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2207201" y="1362368"/>
            <a:ext cx="685849" cy="51386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533778" y="1529492"/>
            <a:ext cx="1674186"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533778" y="2127463"/>
            <a:ext cx="1674186"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540922" y="5808581"/>
            <a:ext cx="1674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540922" y="4234953"/>
            <a:ext cx="2037972" cy="1815882"/>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3958900145"/>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userDrawn="1">
  <p:cSld name="1_Images and Contents Layout">
    <p:spTree>
      <p:nvGrpSpPr>
        <p:cNvPr id="1" name=""/>
        <p:cNvGrpSpPr/>
        <p:nvPr/>
      </p:nvGrpSpPr>
      <p:grpSpPr>
        <a:xfrm>
          <a:off x="0" y="0"/>
          <a:ext cx="0" cy="0"/>
          <a:chOff x="0" y="0"/>
          <a:chExt cx="0" cy="0"/>
        </a:xfrm>
      </p:grpSpPr>
      <p:sp>
        <p:nvSpPr>
          <p:cNvPr id="2" name="Rectangle 1"/>
          <p:cNvSpPr/>
          <p:nvPr userDrawn="1"/>
        </p:nvSpPr>
        <p:spPr>
          <a:xfrm>
            <a:off x="1125605" y="1260376"/>
            <a:ext cx="3780000" cy="5040000"/>
          </a:xfrm>
          <a:prstGeom prst="rect">
            <a:avLst/>
          </a:pr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3" name="Picture Placeholder 2"/>
          <p:cNvSpPr>
            <a:spLocks noGrp="1"/>
          </p:cNvSpPr>
          <p:nvPr>
            <p:ph type="pic" idx="1" hasCustomPrompt="1"/>
          </p:nvPr>
        </p:nvSpPr>
        <p:spPr>
          <a:xfrm>
            <a:off x="549541" y="548680"/>
            <a:ext cx="3780000" cy="5040000"/>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77830062"/>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
        <p:nvSpPr>
          <p:cNvPr id="8" name="Picture Placeholder 2"/>
          <p:cNvSpPr>
            <a:spLocks noGrp="1"/>
          </p:cNvSpPr>
          <p:nvPr>
            <p:ph type="pic" idx="12" hasCustomPrompt="1"/>
          </p:nvPr>
        </p:nvSpPr>
        <p:spPr>
          <a:xfrm>
            <a:off x="3261198" y="540000"/>
            <a:ext cx="2901884" cy="2600968"/>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Picture Placeholder 2"/>
          <p:cNvSpPr>
            <a:spLocks noGrp="1"/>
          </p:cNvSpPr>
          <p:nvPr>
            <p:ph type="pic" idx="13" hasCustomPrompt="1"/>
          </p:nvPr>
        </p:nvSpPr>
        <p:spPr>
          <a:xfrm>
            <a:off x="3261198" y="3696780"/>
            <a:ext cx="2901884" cy="2600968"/>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4" hasCustomPrompt="1"/>
          </p:nvPr>
        </p:nvSpPr>
        <p:spPr>
          <a:xfrm>
            <a:off x="6340002" y="1023552"/>
            <a:ext cx="2241000" cy="3888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0" name="Rectangle 9"/>
          <p:cNvSpPr/>
          <p:nvPr userDrawn="1"/>
        </p:nvSpPr>
        <p:spPr>
          <a:xfrm rot="16200000">
            <a:off x="8100108" y="396000"/>
            <a:ext cx="900000" cy="10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Tree>
    <p:extLst>
      <p:ext uri="{BB962C8B-B14F-4D97-AF65-F5344CB8AC3E}">
        <p14:creationId xmlns:p14="http://schemas.microsoft.com/office/powerpoint/2010/main" val="2859666012"/>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402535" y="339511"/>
            <a:ext cx="852001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3" name="Group 2">
            <a:extLst>
              <a:ext uri="{FF2B5EF4-FFF2-40B4-BE49-F238E27FC236}">
                <a16:creationId xmlns="" xmlns:a16="http://schemas.microsoft.com/office/drawing/2014/main" id="{37CBB0CA-119D-4687-9635-82B274DA4ED4}"/>
              </a:ext>
            </a:extLst>
          </p:cNvPr>
          <p:cNvGrpSpPr/>
          <p:nvPr userDrawn="1"/>
        </p:nvGrpSpPr>
        <p:grpSpPr>
          <a:xfrm>
            <a:off x="4411632" y="565665"/>
            <a:ext cx="320813" cy="272215"/>
            <a:chOff x="4411405" y="1607745"/>
            <a:chExt cx="520434" cy="272215"/>
          </a:xfrm>
        </p:grpSpPr>
        <p:sp>
          <p:nvSpPr>
            <p:cNvPr id="4" name="Graphic 167">
              <a:extLst>
                <a:ext uri="{FF2B5EF4-FFF2-40B4-BE49-F238E27FC236}">
                  <a16:creationId xmlns="" xmlns:a16="http://schemas.microsoft.com/office/drawing/2014/main" id="{BF025FC5-EBC1-4DC2-AF56-AA05EA641B70}"/>
                </a:ext>
              </a:extLst>
            </p:cNvPr>
            <p:cNvSpPr/>
            <p:nvPr/>
          </p:nvSpPr>
          <p:spPr>
            <a:xfrm rot="5400000">
              <a:off x="4674366" y="1622488"/>
              <a:ext cx="272215" cy="242730"/>
            </a:xfrm>
            <a:custGeom>
              <a:avLst/>
              <a:gdLst>
                <a:gd name="connsiteX0" fmla="*/ 2219216 w 3781425"/>
                <a:gd name="connsiteY0" fmla="*/ 189309 h 3371850"/>
                <a:gd name="connsiteX1" fmla="*/ 3731786 w 3781425"/>
                <a:gd name="connsiteY1" fmla="*/ 2808684 h 3371850"/>
                <a:gd name="connsiteX2" fmla="*/ 3404126 w 3781425"/>
                <a:gd name="connsiteY2" fmla="*/ 3376375 h 3371850"/>
                <a:gd name="connsiteX3" fmla="*/ 378986 w 3781425"/>
                <a:gd name="connsiteY3" fmla="*/ 3376375 h 3371850"/>
                <a:gd name="connsiteX4" fmla="*/ 51326 w 3781425"/>
                <a:gd name="connsiteY4" fmla="*/ 2808684 h 3371850"/>
                <a:gd name="connsiteX5" fmla="*/ 1563896 w 3781425"/>
                <a:gd name="connsiteY5" fmla="*/ 189309 h 3371850"/>
                <a:gd name="connsiteX6" fmla="*/ 2219216 w 3781425"/>
                <a:gd name="connsiteY6" fmla="*/ 189309 h 337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81425" h="3371850">
                  <a:moveTo>
                    <a:pt x="2219216" y="189309"/>
                  </a:moveTo>
                  <a:lnTo>
                    <a:pt x="3731786" y="2808684"/>
                  </a:lnTo>
                  <a:cubicBezTo>
                    <a:pt x="3877519" y="3061097"/>
                    <a:pt x="3695591" y="3376375"/>
                    <a:pt x="3404126" y="3376375"/>
                  </a:cubicBezTo>
                  <a:lnTo>
                    <a:pt x="378986" y="3376375"/>
                  </a:lnTo>
                  <a:cubicBezTo>
                    <a:pt x="87521" y="3376375"/>
                    <a:pt x="-94407" y="3061097"/>
                    <a:pt x="51326" y="2808684"/>
                  </a:cubicBezTo>
                  <a:lnTo>
                    <a:pt x="1563896" y="189309"/>
                  </a:lnTo>
                  <a:cubicBezTo>
                    <a:pt x="1710581" y="-63103"/>
                    <a:pt x="2074436" y="-63103"/>
                    <a:pt x="2219216" y="189309"/>
                  </a:cubicBezTo>
                  <a:close/>
                </a:path>
              </a:pathLst>
            </a:custGeom>
            <a:solidFill>
              <a:schemeClr val="accent1"/>
            </a:solidFill>
            <a:ln w="9525" cap="flat">
              <a:noFill/>
              <a:prstDash val="solid"/>
              <a:miter/>
            </a:ln>
          </p:spPr>
          <p:txBody>
            <a:bodyPr rtlCol="0" anchor="ctr"/>
            <a:lstStyle/>
            <a:p>
              <a:endParaRPr lang="en-US">
                <a:solidFill>
                  <a:prstClr val="black"/>
                </a:solidFill>
              </a:endParaRPr>
            </a:p>
          </p:txBody>
        </p:sp>
        <p:sp>
          <p:nvSpPr>
            <p:cNvPr id="5" name="Graphic 167">
              <a:extLst>
                <a:ext uri="{FF2B5EF4-FFF2-40B4-BE49-F238E27FC236}">
                  <a16:creationId xmlns="" xmlns:a16="http://schemas.microsoft.com/office/drawing/2014/main" id="{1B03ED14-3DC9-42FE-83F2-5B0530440001}"/>
                </a:ext>
              </a:extLst>
            </p:cNvPr>
            <p:cNvSpPr/>
            <p:nvPr/>
          </p:nvSpPr>
          <p:spPr>
            <a:xfrm rot="5400000">
              <a:off x="4396662" y="1622488"/>
              <a:ext cx="272215" cy="242730"/>
            </a:xfrm>
            <a:custGeom>
              <a:avLst/>
              <a:gdLst>
                <a:gd name="connsiteX0" fmla="*/ 2219216 w 3781425"/>
                <a:gd name="connsiteY0" fmla="*/ 189309 h 3371850"/>
                <a:gd name="connsiteX1" fmla="*/ 3731786 w 3781425"/>
                <a:gd name="connsiteY1" fmla="*/ 2808684 h 3371850"/>
                <a:gd name="connsiteX2" fmla="*/ 3404126 w 3781425"/>
                <a:gd name="connsiteY2" fmla="*/ 3376375 h 3371850"/>
                <a:gd name="connsiteX3" fmla="*/ 378986 w 3781425"/>
                <a:gd name="connsiteY3" fmla="*/ 3376375 h 3371850"/>
                <a:gd name="connsiteX4" fmla="*/ 51326 w 3781425"/>
                <a:gd name="connsiteY4" fmla="*/ 2808684 h 3371850"/>
                <a:gd name="connsiteX5" fmla="*/ 1563896 w 3781425"/>
                <a:gd name="connsiteY5" fmla="*/ 189309 h 3371850"/>
                <a:gd name="connsiteX6" fmla="*/ 2219216 w 3781425"/>
                <a:gd name="connsiteY6" fmla="*/ 189309 h 337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81425" h="3371850">
                  <a:moveTo>
                    <a:pt x="2219216" y="189309"/>
                  </a:moveTo>
                  <a:lnTo>
                    <a:pt x="3731786" y="2808684"/>
                  </a:lnTo>
                  <a:cubicBezTo>
                    <a:pt x="3877519" y="3061097"/>
                    <a:pt x="3695591" y="3376375"/>
                    <a:pt x="3404126" y="3376375"/>
                  </a:cubicBezTo>
                  <a:lnTo>
                    <a:pt x="378986" y="3376375"/>
                  </a:lnTo>
                  <a:cubicBezTo>
                    <a:pt x="87521" y="3376375"/>
                    <a:pt x="-94407" y="3061097"/>
                    <a:pt x="51326" y="2808684"/>
                  </a:cubicBezTo>
                  <a:lnTo>
                    <a:pt x="1563896" y="189309"/>
                  </a:lnTo>
                  <a:cubicBezTo>
                    <a:pt x="1710581" y="-63103"/>
                    <a:pt x="2074436" y="-63103"/>
                    <a:pt x="2219216" y="189309"/>
                  </a:cubicBezTo>
                  <a:close/>
                </a:path>
              </a:pathLst>
            </a:custGeom>
            <a:solidFill>
              <a:schemeClr val="accent1"/>
            </a:solidFill>
            <a:ln w="9525" cap="flat">
              <a:noFill/>
              <a:prstDash val="solid"/>
              <a:miter/>
            </a:ln>
          </p:spPr>
          <p:txBody>
            <a:bodyPr rtlCol="0" anchor="ctr"/>
            <a:lstStyle/>
            <a:p>
              <a:endParaRPr lang="en-US">
                <a:solidFill>
                  <a:prstClr val="black"/>
                </a:solidFill>
              </a:endParaRPr>
            </a:p>
          </p:txBody>
        </p:sp>
      </p:grpSp>
      <p:sp>
        <p:nvSpPr>
          <p:cNvPr id="6" name="Rectangle 5">
            <a:extLst>
              <a:ext uri="{FF2B5EF4-FFF2-40B4-BE49-F238E27FC236}">
                <a16:creationId xmlns="" xmlns:a16="http://schemas.microsoft.com/office/drawing/2014/main" id="{E36C84BE-66F1-40D1-B272-A3F7A50AB41B}"/>
              </a:ext>
            </a:extLst>
          </p:cNvPr>
          <p:cNvSpPr/>
          <p:nvPr userDrawn="1"/>
        </p:nvSpPr>
        <p:spPr>
          <a:xfrm>
            <a:off x="4867691" y="685799"/>
            <a:ext cx="4276311" cy="4969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 name="Rectangle 6">
            <a:extLst>
              <a:ext uri="{FF2B5EF4-FFF2-40B4-BE49-F238E27FC236}">
                <a16:creationId xmlns="" xmlns:a16="http://schemas.microsoft.com/office/drawing/2014/main" id="{C59841F3-E66E-4970-AD49-92CF80F3F282}"/>
              </a:ext>
            </a:extLst>
          </p:cNvPr>
          <p:cNvSpPr/>
          <p:nvPr userDrawn="1"/>
        </p:nvSpPr>
        <p:spPr>
          <a:xfrm>
            <a:off x="0" y="685799"/>
            <a:ext cx="411480" cy="4969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189366373"/>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8_Contents slide layout">
    <p:bg>
      <p:bgPr>
        <a:solidFill>
          <a:schemeClr val="bg1"/>
        </a:solidFill>
        <a:effectLst/>
      </p:bgPr>
    </p:bg>
    <p:spTree>
      <p:nvGrpSpPr>
        <p:cNvPr id="1" name=""/>
        <p:cNvGrpSpPr/>
        <p:nvPr/>
      </p:nvGrpSpPr>
      <p:grpSpPr>
        <a:xfrm>
          <a:off x="0" y="0"/>
          <a:ext cx="0" cy="0"/>
          <a:chOff x="0" y="0"/>
          <a:chExt cx="0" cy="0"/>
        </a:xfrm>
      </p:grpSpPr>
      <p:grpSp>
        <p:nvGrpSpPr>
          <p:cNvPr id="50" name="Group 49">
            <a:extLst>
              <a:ext uri="{FF2B5EF4-FFF2-40B4-BE49-F238E27FC236}">
                <a16:creationId xmlns="" xmlns:a16="http://schemas.microsoft.com/office/drawing/2014/main" id="{A0665475-A1B1-416E-89E8-88802781BCCD}"/>
              </a:ext>
            </a:extLst>
          </p:cNvPr>
          <p:cNvGrpSpPr/>
          <p:nvPr userDrawn="1"/>
        </p:nvGrpSpPr>
        <p:grpSpPr>
          <a:xfrm>
            <a:off x="-1" y="0"/>
            <a:ext cx="3032821" cy="891340"/>
            <a:chOff x="-2" y="0"/>
            <a:chExt cx="4043761" cy="891340"/>
          </a:xfrm>
        </p:grpSpPr>
        <p:sp>
          <p:nvSpPr>
            <p:cNvPr id="51" name="Right Triangle 50">
              <a:extLst>
                <a:ext uri="{FF2B5EF4-FFF2-40B4-BE49-F238E27FC236}">
                  <a16:creationId xmlns="" xmlns:a16="http://schemas.microsoft.com/office/drawing/2014/main" id="{ED4A09CE-941A-4CC7-BD14-C59FC60C56CB}"/>
                </a:ext>
              </a:extLst>
            </p:cNvPr>
            <p:cNvSpPr/>
            <p:nvPr/>
          </p:nvSpPr>
          <p:spPr>
            <a:xfrm rot="5400000">
              <a:off x="1576209" y="-1576211"/>
              <a:ext cx="891340" cy="4043761"/>
            </a:xfrm>
            <a:prstGeom prst="r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2" name="Right Triangle 51">
              <a:extLst>
                <a:ext uri="{FF2B5EF4-FFF2-40B4-BE49-F238E27FC236}">
                  <a16:creationId xmlns="" xmlns:a16="http://schemas.microsoft.com/office/drawing/2014/main" id="{24D51B83-6987-4067-893C-55DE729C4663}"/>
                </a:ext>
              </a:extLst>
            </p:cNvPr>
            <p:cNvSpPr/>
            <p:nvPr/>
          </p:nvSpPr>
          <p:spPr>
            <a:xfrm rot="5400000">
              <a:off x="990589" y="-990590"/>
              <a:ext cx="891339" cy="2872519"/>
            </a:xfrm>
            <a:prstGeom prst="r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53" name="Group 52">
            <a:extLst>
              <a:ext uri="{FF2B5EF4-FFF2-40B4-BE49-F238E27FC236}">
                <a16:creationId xmlns="" xmlns:a16="http://schemas.microsoft.com/office/drawing/2014/main" id="{5737920D-9055-4608-8E1C-28855A81C72E}"/>
              </a:ext>
            </a:extLst>
          </p:cNvPr>
          <p:cNvGrpSpPr/>
          <p:nvPr userDrawn="1"/>
        </p:nvGrpSpPr>
        <p:grpSpPr>
          <a:xfrm rot="10800000">
            <a:off x="6989612" y="5934668"/>
            <a:ext cx="2154393" cy="923332"/>
            <a:chOff x="-8" y="-1"/>
            <a:chExt cx="2872524" cy="1098747"/>
          </a:xfrm>
        </p:grpSpPr>
        <p:sp>
          <p:nvSpPr>
            <p:cNvPr id="54" name="Right Triangle 53">
              <a:extLst>
                <a:ext uri="{FF2B5EF4-FFF2-40B4-BE49-F238E27FC236}">
                  <a16:creationId xmlns="" xmlns:a16="http://schemas.microsoft.com/office/drawing/2014/main" id="{20E5D823-6371-4AC0-9C21-4B5F1AB85550}"/>
                </a:ext>
              </a:extLst>
            </p:cNvPr>
            <p:cNvSpPr/>
            <p:nvPr/>
          </p:nvSpPr>
          <p:spPr>
            <a:xfrm rot="5400000">
              <a:off x="588857" y="-588865"/>
              <a:ext cx="1098746" cy="2276475"/>
            </a:xfrm>
            <a:prstGeom prst="r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5" name="Right Triangle 54">
              <a:extLst>
                <a:ext uri="{FF2B5EF4-FFF2-40B4-BE49-F238E27FC236}">
                  <a16:creationId xmlns="" xmlns:a16="http://schemas.microsoft.com/office/drawing/2014/main" id="{0BD5C7ED-522A-4B21-8646-0F2C298494DE}"/>
                </a:ext>
              </a:extLst>
            </p:cNvPr>
            <p:cNvSpPr/>
            <p:nvPr/>
          </p:nvSpPr>
          <p:spPr>
            <a:xfrm rot="5400000">
              <a:off x="1112406" y="-1112410"/>
              <a:ext cx="647701" cy="2872519"/>
            </a:xfrm>
            <a:prstGeom prst="r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Tree>
    <p:extLst>
      <p:ext uri="{BB962C8B-B14F-4D97-AF65-F5344CB8AC3E}">
        <p14:creationId xmlns:p14="http://schemas.microsoft.com/office/powerpoint/2010/main" val="2677020963"/>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9_Contents slide layout">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95037742"/>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18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619677797"/>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10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Right Triangle 1">
            <a:extLst>
              <a:ext uri="{FF2B5EF4-FFF2-40B4-BE49-F238E27FC236}">
                <a16:creationId xmlns="" xmlns:a16="http://schemas.microsoft.com/office/drawing/2014/main" id="{73CCD9B1-323E-48A1-B79A-0714C4641F5C}"/>
              </a:ext>
            </a:extLst>
          </p:cNvPr>
          <p:cNvSpPr/>
          <p:nvPr userDrawn="1"/>
        </p:nvSpPr>
        <p:spPr>
          <a:xfrm rot="5400000">
            <a:off x="-140431" y="140429"/>
            <a:ext cx="4731416" cy="4450558"/>
          </a:xfrm>
          <a:prstGeom prst="rtTriangle">
            <a:avLst/>
          </a:prstGeom>
          <a:solidFill>
            <a:schemeClr val="accent1">
              <a:alpha val="9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3" name="그림 개체 틀 2">
            <a:extLst>
              <a:ext uri="{FF2B5EF4-FFF2-40B4-BE49-F238E27FC236}">
                <a16:creationId xmlns="" xmlns:a16="http://schemas.microsoft.com/office/drawing/2014/main" id="{E5BFFF20-C7AD-4AD8-B606-735D61947FC4}"/>
              </a:ext>
            </a:extLst>
          </p:cNvPr>
          <p:cNvSpPr>
            <a:spLocks noGrp="1"/>
          </p:cNvSpPr>
          <p:nvPr>
            <p:ph type="pic" sz="quarter" idx="10" hasCustomPrompt="1"/>
          </p:nvPr>
        </p:nvSpPr>
        <p:spPr>
          <a:xfrm>
            <a:off x="402488" y="619125"/>
            <a:ext cx="2752611" cy="5619750"/>
          </a:xfrm>
          <a:prstGeom prst="rect">
            <a:avLst/>
          </a:prstGeom>
          <a:solidFill>
            <a:schemeClr val="bg1">
              <a:lumMod val="95000"/>
            </a:schemeClr>
          </a:solidFill>
          <a:ln w="76200">
            <a:solidFill>
              <a:schemeClr val="bg1"/>
            </a:solidFill>
          </a:ln>
          <a:effectLst>
            <a:outerShdw blurRad="50800" dist="38100" dir="2700000" algn="tl" rotWithShape="0">
              <a:prstClr val="black">
                <a:alpha val="40000"/>
              </a:prstClr>
            </a:outerShdw>
          </a:effectLst>
        </p:spPr>
        <p:txBody>
          <a:bodyPr anchor="ctr"/>
          <a:lstStyle>
            <a:lvl1pPr marL="0" indent="0" algn="ctr">
              <a:buFontTx/>
              <a:buNone/>
              <a:defRPr sz="1200">
                <a:solidFill>
                  <a:schemeClr val="tx1">
                    <a:lumMod val="75000"/>
                    <a:lumOff val="25000"/>
                  </a:schemeClr>
                </a:solidFill>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2524264026"/>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1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160813420"/>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17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31863590"/>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14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41169112"/>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11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80271664"/>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15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06736899"/>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19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96433445"/>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20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Freeform: Shape 4">
            <a:extLst>
              <a:ext uri="{FF2B5EF4-FFF2-40B4-BE49-F238E27FC236}">
                <a16:creationId xmlns="" xmlns:a16="http://schemas.microsoft.com/office/drawing/2014/main" id="{F9B8474B-553A-4E96-BA3B-0534DA06A318}"/>
              </a:ext>
            </a:extLst>
          </p:cNvPr>
          <p:cNvSpPr/>
          <p:nvPr userDrawn="1"/>
        </p:nvSpPr>
        <p:spPr>
          <a:xfrm>
            <a:off x="0" y="0"/>
            <a:ext cx="9144000" cy="6858000"/>
          </a:xfrm>
          <a:custGeom>
            <a:avLst/>
            <a:gdLst>
              <a:gd name="connsiteX0" fmla="*/ 4128368 w 12192000"/>
              <a:gd name="connsiteY0" fmla="*/ 6857886 h 6858000"/>
              <a:gd name="connsiteX1" fmla="*/ 4128716 w 12192000"/>
              <a:gd name="connsiteY1" fmla="*/ 6858000 h 6858000"/>
              <a:gd name="connsiteX2" fmla="*/ 4127970 w 12192000"/>
              <a:gd name="connsiteY2" fmla="*/ 6858000 h 6858000"/>
              <a:gd name="connsiteX3" fmla="*/ 4208872 w 12192000"/>
              <a:gd name="connsiteY3" fmla="*/ 6857884 h 6858000"/>
              <a:gd name="connsiteX4" fmla="*/ 4209155 w 12192000"/>
              <a:gd name="connsiteY4" fmla="*/ 6858000 h 6858000"/>
              <a:gd name="connsiteX5" fmla="*/ 4208919 w 12192000"/>
              <a:gd name="connsiteY5" fmla="*/ 6858000 h 6858000"/>
              <a:gd name="connsiteX6" fmla="*/ 4619215 w 12192000"/>
              <a:gd name="connsiteY6" fmla="*/ 6782969 h 6858000"/>
              <a:gd name="connsiteX7" fmla="*/ 4639802 w 12192000"/>
              <a:gd name="connsiteY7" fmla="*/ 6813170 h 6858000"/>
              <a:gd name="connsiteX8" fmla="*/ 4640257 w 12192000"/>
              <a:gd name="connsiteY8" fmla="*/ 6847820 h 6858000"/>
              <a:gd name="connsiteX9" fmla="*/ 4651031 w 12192000"/>
              <a:gd name="connsiteY9" fmla="*/ 6858000 h 6858000"/>
              <a:gd name="connsiteX10" fmla="*/ 4608994 w 12192000"/>
              <a:gd name="connsiteY10" fmla="*/ 6858000 h 6858000"/>
              <a:gd name="connsiteX11" fmla="*/ 4602746 w 12192000"/>
              <a:gd name="connsiteY11" fmla="*/ 6856130 h 6858000"/>
              <a:gd name="connsiteX12" fmla="*/ 4602136 w 12192000"/>
              <a:gd name="connsiteY12" fmla="*/ 6858000 h 6858000"/>
              <a:gd name="connsiteX13" fmla="*/ 4440393 w 12192000"/>
              <a:gd name="connsiteY13" fmla="*/ 6858000 h 6858000"/>
              <a:gd name="connsiteX14" fmla="*/ 4447811 w 12192000"/>
              <a:gd name="connsiteY14" fmla="*/ 6854106 h 6858000"/>
              <a:gd name="connsiteX15" fmla="*/ 4601461 w 12192000"/>
              <a:gd name="connsiteY15" fmla="*/ 6784262 h 6858000"/>
              <a:gd name="connsiteX16" fmla="*/ 4619215 w 12192000"/>
              <a:gd name="connsiteY16" fmla="*/ 6782969 h 6858000"/>
              <a:gd name="connsiteX17" fmla="*/ 8530884 w 12192000"/>
              <a:gd name="connsiteY17" fmla="*/ 4799270 h 6858000"/>
              <a:gd name="connsiteX18" fmla="*/ 8551466 w 12192000"/>
              <a:gd name="connsiteY18" fmla="*/ 4812788 h 6858000"/>
              <a:gd name="connsiteX19" fmla="*/ 8555225 w 12192000"/>
              <a:gd name="connsiteY19" fmla="*/ 4834705 h 6858000"/>
              <a:gd name="connsiteX20" fmla="*/ 8423609 w 12192000"/>
              <a:gd name="connsiteY20" fmla="*/ 4980611 h 6858000"/>
              <a:gd name="connsiteX21" fmla="*/ 8346802 w 12192000"/>
              <a:gd name="connsiteY21" fmla="*/ 5082263 h 6858000"/>
              <a:gd name="connsiteX22" fmla="*/ 8217176 w 12192000"/>
              <a:gd name="connsiteY22" fmla="*/ 5256237 h 6858000"/>
              <a:gd name="connsiteX23" fmla="*/ 8116844 w 12192000"/>
              <a:gd name="connsiteY23" fmla="*/ 5382428 h 6858000"/>
              <a:gd name="connsiteX24" fmla="*/ 8053026 w 12192000"/>
              <a:gd name="connsiteY24" fmla="*/ 5483450 h 6858000"/>
              <a:gd name="connsiteX25" fmla="*/ 7983378 w 12192000"/>
              <a:gd name="connsiteY25" fmla="*/ 5547489 h 6858000"/>
              <a:gd name="connsiteX26" fmla="*/ 7921953 w 12192000"/>
              <a:gd name="connsiteY26" fmla="*/ 5611563 h 6858000"/>
              <a:gd name="connsiteX27" fmla="*/ 7831232 w 12192000"/>
              <a:gd name="connsiteY27" fmla="*/ 5723422 h 6858000"/>
              <a:gd name="connsiteX28" fmla="*/ 7738985 w 12192000"/>
              <a:gd name="connsiteY28" fmla="*/ 5802422 h 6858000"/>
              <a:gd name="connsiteX29" fmla="*/ 7573007 w 12192000"/>
              <a:gd name="connsiteY29" fmla="*/ 5975559 h 6858000"/>
              <a:gd name="connsiteX30" fmla="*/ 7456390 w 12192000"/>
              <a:gd name="connsiteY30" fmla="*/ 6075673 h 6858000"/>
              <a:gd name="connsiteX31" fmla="*/ 7294413 w 12192000"/>
              <a:gd name="connsiteY31" fmla="*/ 6231716 h 6858000"/>
              <a:gd name="connsiteX32" fmla="*/ 7117378 w 12192000"/>
              <a:gd name="connsiteY32" fmla="*/ 6373323 h 6858000"/>
              <a:gd name="connsiteX33" fmla="*/ 7036892 w 12192000"/>
              <a:gd name="connsiteY33" fmla="*/ 6440054 h 6858000"/>
              <a:gd name="connsiteX34" fmla="*/ 6902522 w 12192000"/>
              <a:gd name="connsiteY34" fmla="*/ 6541461 h 6858000"/>
              <a:gd name="connsiteX35" fmla="*/ 6818116 w 12192000"/>
              <a:gd name="connsiteY35" fmla="*/ 6612282 h 6858000"/>
              <a:gd name="connsiteX36" fmla="*/ 6711272 w 12192000"/>
              <a:gd name="connsiteY36" fmla="*/ 6672057 h 6858000"/>
              <a:gd name="connsiteX37" fmla="*/ 6666918 w 12192000"/>
              <a:gd name="connsiteY37" fmla="*/ 6705406 h 6858000"/>
              <a:gd name="connsiteX38" fmla="*/ 6568055 w 12192000"/>
              <a:gd name="connsiteY38" fmla="*/ 6804226 h 6858000"/>
              <a:gd name="connsiteX39" fmla="*/ 6475080 w 12192000"/>
              <a:gd name="connsiteY39" fmla="*/ 6843613 h 6858000"/>
              <a:gd name="connsiteX40" fmla="*/ 6449413 w 12192000"/>
              <a:gd name="connsiteY40" fmla="*/ 6858000 h 6858000"/>
              <a:gd name="connsiteX41" fmla="*/ 6221172 w 12192000"/>
              <a:gd name="connsiteY41" fmla="*/ 6858000 h 6858000"/>
              <a:gd name="connsiteX42" fmla="*/ 6397694 w 12192000"/>
              <a:gd name="connsiteY42" fmla="*/ 6759617 h 6858000"/>
              <a:gd name="connsiteX43" fmla="*/ 6633283 w 12192000"/>
              <a:gd name="connsiteY43" fmla="*/ 6615606 h 6858000"/>
              <a:gd name="connsiteX44" fmla="*/ 6988962 w 12192000"/>
              <a:gd name="connsiteY44" fmla="*/ 6352247 h 6858000"/>
              <a:gd name="connsiteX45" fmla="*/ 7374017 w 12192000"/>
              <a:gd name="connsiteY45" fmla="*/ 6028100 h 6858000"/>
              <a:gd name="connsiteX46" fmla="*/ 7925836 w 12192000"/>
              <a:gd name="connsiteY46" fmla="*/ 5474014 h 6858000"/>
              <a:gd name="connsiteX47" fmla="*/ 8489439 w 12192000"/>
              <a:gd name="connsiteY47" fmla="*/ 4834427 h 6858000"/>
              <a:gd name="connsiteX48" fmla="*/ 8514733 w 12192000"/>
              <a:gd name="connsiteY48" fmla="*/ 4803736 h 6858000"/>
              <a:gd name="connsiteX49" fmla="*/ 8530884 w 12192000"/>
              <a:gd name="connsiteY49" fmla="*/ 4799270 h 6858000"/>
              <a:gd name="connsiteX50" fmla="*/ 10114189 w 12192000"/>
              <a:gd name="connsiteY50" fmla="*/ 0 h 6858000"/>
              <a:gd name="connsiteX51" fmla="*/ 12192000 w 12192000"/>
              <a:gd name="connsiteY51" fmla="*/ 0 h 6858000"/>
              <a:gd name="connsiteX52" fmla="*/ 12192000 w 12192000"/>
              <a:gd name="connsiteY52" fmla="*/ 6858000 h 6858000"/>
              <a:gd name="connsiteX53" fmla="*/ 7369992 w 12192000"/>
              <a:gd name="connsiteY53" fmla="*/ 6858000 h 6858000"/>
              <a:gd name="connsiteX54" fmla="*/ 7401060 w 12192000"/>
              <a:gd name="connsiteY54" fmla="*/ 6831024 h 6858000"/>
              <a:gd name="connsiteX55" fmla="*/ 7643360 w 12192000"/>
              <a:gd name="connsiteY55" fmla="*/ 6634256 h 6858000"/>
              <a:gd name="connsiteX56" fmla="*/ 7752136 w 12192000"/>
              <a:gd name="connsiteY56" fmla="*/ 6542322 h 6858000"/>
              <a:gd name="connsiteX57" fmla="*/ 8141816 w 12192000"/>
              <a:gd name="connsiteY57" fmla="*/ 6170286 h 6858000"/>
              <a:gd name="connsiteX58" fmla="*/ 8149195 w 12192000"/>
              <a:gd name="connsiteY58" fmla="*/ 6166895 h 6858000"/>
              <a:gd name="connsiteX59" fmla="*/ 8174027 w 12192000"/>
              <a:gd name="connsiteY59" fmla="*/ 6140993 h 6858000"/>
              <a:gd name="connsiteX60" fmla="*/ 8251597 w 12192000"/>
              <a:gd name="connsiteY60" fmla="*/ 6055771 h 6858000"/>
              <a:gd name="connsiteX61" fmla="*/ 8369763 w 12192000"/>
              <a:gd name="connsiteY61" fmla="*/ 5915283 h 6858000"/>
              <a:gd name="connsiteX62" fmla="*/ 8524683 w 12192000"/>
              <a:gd name="connsiteY62" fmla="*/ 5710617 h 6858000"/>
              <a:gd name="connsiteX63" fmla="*/ 8738797 w 12192000"/>
              <a:gd name="connsiteY63" fmla="*/ 5452818 h 6858000"/>
              <a:gd name="connsiteX64" fmla="*/ 9012727 w 12192000"/>
              <a:gd name="connsiteY64" fmla="*/ 5111090 h 6858000"/>
              <a:gd name="connsiteX65" fmla="*/ 9266614 w 12192000"/>
              <a:gd name="connsiteY65" fmla="*/ 4721369 h 6858000"/>
              <a:gd name="connsiteX66" fmla="*/ 9507270 w 12192000"/>
              <a:gd name="connsiteY66" fmla="*/ 4371287 h 6858000"/>
              <a:gd name="connsiteX67" fmla="*/ 9558481 w 12192000"/>
              <a:gd name="connsiteY67" fmla="*/ 4279109 h 6858000"/>
              <a:gd name="connsiteX68" fmla="*/ 9639290 w 12192000"/>
              <a:gd name="connsiteY68" fmla="*/ 4160365 h 6858000"/>
              <a:gd name="connsiteX69" fmla="*/ 9711111 w 12192000"/>
              <a:gd name="connsiteY69" fmla="*/ 4025156 h 6858000"/>
              <a:gd name="connsiteX70" fmla="*/ 9811141 w 12192000"/>
              <a:gd name="connsiteY70" fmla="*/ 3877748 h 6858000"/>
              <a:gd name="connsiteX71" fmla="*/ 9884109 w 12192000"/>
              <a:gd name="connsiteY71" fmla="*/ 3767183 h 6858000"/>
              <a:gd name="connsiteX72" fmla="*/ 9943301 w 12192000"/>
              <a:gd name="connsiteY72" fmla="*/ 3714050 h 6858000"/>
              <a:gd name="connsiteX73" fmla="*/ 10086680 w 12192000"/>
              <a:gd name="connsiteY73" fmla="*/ 3555875 h 6858000"/>
              <a:gd name="connsiteX74" fmla="*/ 10151020 w 12192000"/>
              <a:gd name="connsiteY74" fmla="*/ 3510292 h 6858000"/>
              <a:gd name="connsiteX75" fmla="*/ 10163707 w 12192000"/>
              <a:gd name="connsiteY75" fmla="*/ 3488445 h 6858000"/>
              <a:gd name="connsiteX76" fmla="*/ 10168333 w 12192000"/>
              <a:gd name="connsiteY76" fmla="*/ 3440556 h 6858000"/>
              <a:gd name="connsiteX77" fmla="*/ 10214016 w 12192000"/>
              <a:gd name="connsiteY77" fmla="*/ 3332614 h 6858000"/>
              <a:gd name="connsiteX78" fmla="*/ 10223627 w 12192000"/>
              <a:gd name="connsiteY78" fmla="*/ 3318281 h 6858000"/>
              <a:gd name="connsiteX79" fmla="*/ 10224714 w 12192000"/>
              <a:gd name="connsiteY79" fmla="*/ 3282697 h 6858000"/>
              <a:gd name="connsiteX80" fmla="*/ 10215125 w 12192000"/>
              <a:gd name="connsiteY80" fmla="*/ 3223797 h 6858000"/>
              <a:gd name="connsiteX81" fmla="*/ 10246329 w 12192000"/>
              <a:gd name="connsiteY81" fmla="*/ 3217085 h 6858000"/>
              <a:gd name="connsiteX82" fmla="*/ 10259861 w 12192000"/>
              <a:gd name="connsiteY82" fmla="*/ 3198663 h 6858000"/>
              <a:gd name="connsiteX83" fmla="*/ 10262798 w 12192000"/>
              <a:gd name="connsiteY83" fmla="*/ 3143923 h 6858000"/>
              <a:gd name="connsiteX84" fmla="*/ 10329252 w 12192000"/>
              <a:gd name="connsiteY84" fmla="*/ 2966943 h 6858000"/>
              <a:gd name="connsiteX85" fmla="*/ 10350625 w 12192000"/>
              <a:gd name="connsiteY85" fmla="*/ 2940342 h 6858000"/>
              <a:gd name="connsiteX86" fmla="*/ 10381066 w 12192000"/>
              <a:gd name="connsiteY86" fmla="*/ 2917201 h 6858000"/>
              <a:gd name="connsiteX87" fmla="*/ 10394517 w 12192000"/>
              <a:gd name="connsiteY87" fmla="*/ 2911783 h 6858000"/>
              <a:gd name="connsiteX88" fmla="*/ 10409576 w 12192000"/>
              <a:gd name="connsiteY88" fmla="*/ 2926219 h 6858000"/>
              <a:gd name="connsiteX89" fmla="*/ 10424936 w 12192000"/>
              <a:gd name="connsiteY89" fmla="*/ 2961873 h 6858000"/>
              <a:gd name="connsiteX90" fmla="*/ 10411705 w 12192000"/>
              <a:gd name="connsiteY90" fmla="*/ 3001513 h 6858000"/>
              <a:gd name="connsiteX91" fmla="*/ 10401551 w 12192000"/>
              <a:gd name="connsiteY91" fmla="*/ 3033637 h 6858000"/>
              <a:gd name="connsiteX92" fmla="*/ 10422520 w 12192000"/>
              <a:gd name="connsiteY92" fmla="*/ 3072053 h 6858000"/>
              <a:gd name="connsiteX93" fmla="*/ 10458108 w 12192000"/>
              <a:gd name="connsiteY93" fmla="*/ 3056462 h 6858000"/>
              <a:gd name="connsiteX94" fmla="*/ 10480369 w 12192000"/>
              <a:gd name="connsiteY94" fmla="*/ 2886823 h 6858000"/>
              <a:gd name="connsiteX95" fmla="*/ 10484833 w 12192000"/>
              <a:gd name="connsiteY95" fmla="*/ 2864941 h 6858000"/>
              <a:gd name="connsiteX96" fmla="*/ 10493842 w 12192000"/>
              <a:gd name="connsiteY96" fmla="*/ 2808174 h 6858000"/>
              <a:gd name="connsiteX97" fmla="*/ 10513791 w 12192000"/>
              <a:gd name="connsiteY97" fmla="*/ 2662479 h 6858000"/>
              <a:gd name="connsiteX98" fmla="*/ 10532491 w 12192000"/>
              <a:gd name="connsiteY98" fmla="*/ 2578376 h 6858000"/>
              <a:gd name="connsiteX99" fmla="*/ 10538328 w 12192000"/>
              <a:gd name="connsiteY99" fmla="*/ 2335437 h 6858000"/>
              <a:gd name="connsiteX100" fmla="*/ 10538431 w 12192000"/>
              <a:gd name="connsiteY100" fmla="*/ 2249202 h 6858000"/>
              <a:gd name="connsiteX101" fmla="*/ 10559885 w 12192000"/>
              <a:gd name="connsiteY101" fmla="*/ 2209597 h 6858000"/>
              <a:gd name="connsiteX102" fmla="*/ 10585964 w 12192000"/>
              <a:gd name="connsiteY102" fmla="*/ 2122103 h 6858000"/>
              <a:gd name="connsiteX103" fmla="*/ 10554782 w 12192000"/>
              <a:gd name="connsiteY103" fmla="*/ 2055584 h 6858000"/>
              <a:gd name="connsiteX104" fmla="*/ 10531161 w 12192000"/>
              <a:gd name="connsiteY104" fmla="*/ 1886435 h 6858000"/>
              <a:gd name="connsiteX105" fmla="*/ 10628637 w 12192000"/>
              <a:gd name="connsiteY105" fmla="*/ 1801982 h 6858000"/>
              <a:gd name="connsiteX106" fmla="*/ 10634569 w 12192000"/>
              <a:gd name="connsiteY106" fmla="*/ 1752730 h 6858000"/>
              <a:gd name="connsiteX107" fmla="*/ 10621280 w 12192000"/>
              <a:gd name="connsiteY107" fmla="*/ 1732141 h 6858000"/>
              <a:gd name="connsiteX108" fmla="*/ 10621742 w 12192000"/>
              <a:gd name="connsiteY108" fmla="*/ 1727352 h 6858000"/>
              <a:gd name="connsiteX109" fmla="*/ 10640743 w 12192000"/>
              <a:gd name="connsiteY109" fmla="*/ 1664468 h 6858000"/>
              <a:gd name="connsiteX110" fmla="*/ 10608636 w 12192000"/>
              <a:gd name="connsiteY110" fmla="*/ 1607525 h 6858000"/>
              <a:gd name="connsiteX111" fmla="*/ 10632483 w 12192000"/>
              <a:gd name="connsiteY111" fmla="*/ 1530973 h 6858000"/>
              <a:gd name="connsiteX112" fmla="*/ 10699577 w 12192000"/>
              <a:gd name="connsiteY112" fmla="*/ 1529889 h 6858000"/>
              <a:gd name="connsiteX113" fmla="*/ 10713490 w 12192000"/>
              <a:gd name="connsiteY113" fmla="*/ 1519681 h 6858000"/>
              <a:gd name="connsiteX114" fmla="*/ 10672418 w 12192000"/>
              <a:gd name="connsiteY114" fmla="*/ 1373044 h 6858000"/>
              <a:gd name="connsiteX115" fmla="*/ 10626800 w 12192000"/>
              <a:gd name="connsiteY115" fmla="*/ 1261292 h 6858000"/>
              <a:gd name="connsiteX116" fmla="*/ 10637982 w 12192000"/>
              <a:gd name="connsiteY116" fmla="*/ 1133356 h 6858000"/>
              <a:gd name="connsiteX117" fmla="*/ 10673995 w 12192000"/>
              <a:gd name="connsiteY117" fmla="*/ 979517 h 6858000"/>
              <a:gd name="connsiteX118" fmla="*/ 10674098 w 12192000"/>
              <a:gd name="connsiteY118" fmla="*/ 893282 h 6858000"/>
              <a:gd name="connsiteX119" fmla="*/ 10673980 w 12192000"/>
              <a:gd name="connsiteY119" fmla="*/ 772826 h 6858000"/>
              <a:gd name="connsiteX120" fmla="*/ 10641675 w 12192000"/>
              <a:gd name="connsiteY120" fmla="*/ 608431 h 6858000"/>
              <a:gd name="connsiteX121" fmla="*/ 10573883 w 12192000"/>
              <a:gd name="connsiteY121" fmla="*/ 373393 h 6858000"/>
              <a:gd name="connsiteX122" fmla="*/ 10487230 w 12192000"/>
              <a:gd name="connsiteY122" fmla="*/ 248463 h 6858000"/>
              <a:gd name="connsiteX123" fmla="*/ 10458881 w 12192000"/>
              <a:gd name="connsiteY123" fmla="*/ 213439 h 6858000"/>
              <a:gd name="connsiteX124" fmla="*/ 10436444 w 12192000"/>
              <a:gd name="connsiteY124" fmla="*/ 202393 h 6858000"/>
              <a:gd name="connsiteX125" fmla="*/ 10331671 w 12192000"/>
              <a:gd name="connsiteY125" fmla="*/ 277234 h 6858000"/>
              <a:gd name="connsiteX126" fmla="*/ 10304709 w 12192000"/>
              <a:gd name="connsiteY126" fmla="*/ 227843 h 6858000"/>
              <a:gd name="connsiteX127" fmla="*/ 10298337 w 12192000"/>
              <a:gd name="connsiteY127" fmla="*/ 208652 h 6858000"/>
              <a:gd name="connsiteX128" fmla="*/ 10274291 w 12192000"/>
              <a:gd name="connsiteY128" fmla="*/ 177752 h 6858000"/>
              <a:gd name="connsiteX129" fmla="*/ 10256456 w 12192000"/>
              <a:gd name="connsiteY129" fmla="*/ 192049 h 6858000"/>
              <a:gd name="connsiteX130" fmla="*/ 10198989 w 12192000"/>
              <a:gd name="connsiteY130" fmla="*/ 385493 h 6858000"/>
              <a:gd name="connsiteX131" fmla="*/ 10190781 w 12192000"/>
              <a:gd name="connsiteY131" fmla="*/ 592149 h 6858000"/>
              <a:gd name="connsiteX132" fmla="*/ 10180707 w 12192000"/>
              <a:gd name="connsiteY132" fmla="*/ 611270 h 6858000"/>
              <a:gd name="connsiteX133" fmla="*/ 10145362 w 12192000"/>
              <a:gd name="connsiteY133" fmla="*/ 587850 h 6858000"/>
              <a:gd name="connsiteX134" fmla="*/ 10092586 w 12192000"/>
              <a:gd name="connsiteY134" fmla="*/ 513711 h 6858000"/>
              <a:gd name="connsiteX135" fmla="*/ 10090977 w 12192000"/>
              <a:gd name="connsiteY135" fmla="*/ 493857 h 6858000"/>
              <a:gd name="connsiteX136" fmla="*/ 10092351 w 12192000"/>
              <a:gd name="connsiteY136" fmla="*/ 272798 h 6858000"/>
              <a:gd name="connsiteX137" fmla="*/ 10090140 w 12192000"/>
              <a:gd name="connsiteY137" fmla="*/ 210508 h 6858000"/>
              <a:gd name="connsiteX138" fmla="*/ 10099727 w 12192000"/>
              <a:gd name="connsiteY138" fmla="*/ 86928 h 6858000"/>
              <a:gd name="connsiteX139" fmla="*/ 0 w 12192000"/>
              <a:gd name="connsiteY139" fmla="*/ 0 h 6858000"/>
              <a:gd name="connsiteX140" fmla="*/ 8148736 w 12192000"/>
              <a:gd name="connsiteY140" fmla="*/ 0 h 6858000"/>
              <a:gd name="connsiteX141" fmla="*/ 8168224 w 12192000"/>
              <a:gd name="connsiteY141" fmla="*/ 105183 h 6858000"/>
              <a:gd name="connsiteX142" fmla="*/ 8168261 w 12192000"/>
              <a:gd name="connsiteY142" fmla="*/ 238643 h 6858000"/>
              <a:gd name="connsiteX143" fmla="*/ 8161264 w 12192000"/>
              <a:gd name="connsiteY143" fmla="*/ 250248 h 6858000"/>
              <a:gd name="connsiteX144" fmla="*/ 8150970 w 12192000"/>
              <a:gd name="connsiteY144" fmla="*/ 235147 h 6858000"/>
              <a:gd name="connsiteX145" fmla="*/ 8127769 w 12192000"/>
              <a:gd name="connsiteY145" fmla="*/ 207673 h 6858000"/>
              <a:gd name="connsiteX146" fmla="*/ 8115544 w 12192000"/>
              <a:gd name="connsiteY146" fmla="*/ 224731 h 6858000"/>
              <a:gd name="connsiteX147" fmla="*/ 8109692 w 12192000"/>
              <a:gd name="connsiteY147" fmla="*/ 260980 h 6858000"/>
              <a:gd name="connsiteX148" fmla="*/ 8091014 w 12192000"/>
              <a:gd name="connsiteY148" fmla="*/ 271851 h 6858000"/>
              <a:gd name="connsiteX149" fmla="*/ 8067812 w 12192000"/>
              <a:gd name="connsiteY149" fmla="*/ 244377 h 6858000"/>
              <a:gd name="connsiteX150" fmla="*/ 8049075 w 12192000"/>
              <a:gd name="connsiteY150" fmla="*/ 195020 h 6858000"/>
              <a:gd name="connsiteX151" fmla="*/ 8026174 w 12192000"/>
              <a:gd name="connsiteY151" fmla="*/ 188763 h 6858000"/>
              <a:gd name="connsiteX152" fmla="*/ 8002466 w 12192000"/>
              <a:gd name="connsiteY152" fmla="*/ 312541 h 6858000"/>
              <a:gd name="connsiteX153" fmla="*/ 8002283 w 12192000"/>
              <a:gd name="connsiteY153" fmla="*/ 411779 h 6858000"/>
              <a:gd name="connsiteX154" fmla="*/ 8018568 w 12192000"/>
              <a:gd name="connsiteY154" fmla="*/ 437855 h 6858000"/>
              <a:gd name="connsiteX155" fmla="*/ 8052225 w 12192000"/>
              <a:gd name="connsiteY155" fmla="*/ 454424 h 6858000"/>
              <a:gd name="connsiteX156" fmla="*/ 8000873 w 12192000"/>
              <a:gd name="connsiteY156" fmla="*/ 499377 h 6858000"/>
              <a:gd name="connsiteX157" fmla="*/ 7949301 w 12192000"/>
              <a:gd name="connsiteY157" fmla="*/ 510109 h 6858000"/>
              <a:gd name="connsiteX158" fmla="*/ 7932392 w 12192000"/>
              <a:gd name="connsiteY158" fmla="*/ 514828 h 6858000"/>
              <a:gd name="connsiteX159" fmla="*/ 7906093 w 12192000"/>
              <a:gd name="connsiteY159" fmla="*/ 568101 h 6858000"/>
              <a:gd name="connsiteX160" fmla="*/ 7868875 w 12192000"/>
              <a:gd name="connsiteY160" fmla="*/ 637068 h 6858000"/>
              <a:gd name="connsiteX161" fmla="*/ 7832061 w 12192000"/>
              <a:gd name="connsiteY161" fmla="*/ 641019 h 6858000"/>
              <a:gd name="connsiteX162" fmla="*/ 7808316 w 12192000"/>
              <a:gd name="connsiteY162" fmla="*/ 631336 h 6858000"/>
              <a:gd name="connsiteX163" fmla="*/ 7806848 w 12192000"/>
              <a:gd name="connsiteY163" fmla="*/ 658707 h 6858000"/>
              <a:gd name="connsiteX164" fmla="*/ 7809843 w 12192000"/>
              <a:gd name="connsiteY164" fmla="*/ 664194 h 6858000"/>
              <a:gd name="connsiteX165" fmla="*/ 7801297 w 12192000"/>
              <a:gd name="connsiteY165" fmla="*/ 716173 h 6858000"/>
              <a:gd name="connsiteX166" fmla="*/ 7798140 w 12192000"/>
              <a:gd name="connsiteY166" fmla="*/ 736692 h 6858000"/>
              <a:gd name="connsiteX167" fmla="*/ 7772141 w 12192000"/>
              <a:gd name="connsiteY167" fmla="*/ 811182 h 6858000"/>
              <a:gd name="connsiteX168" fmla="*/ 7720166 w 12192000"/>
              <a:gd name="connsiteY168" fmla="*/ 886931 h 6858000"/>
              <a:gd name="connsiteX169" fmla="*/ 7700562 w 12192000"/>
              <a:gd name="connsiteY169" fmla="*/ 907380 h 6858000"/>
              <a:gd name="connsiteX170" fmla="*/ 7655143 w 12192000"/>
              <a:gd name="connsiteY170" fmla="*/ 903082 h 6858000"/>
              <a:gd name="connsiteX171" fmla="*/ 7702552 w 12192000"/>
              <a:gd name="connsiteY171" fmla="*/ 935450 h 6858000"/>
              <a:gd name="connsiteX172" fmla="*/ 7717449 w 12192000"/>
              <a:gd name="connsiteY172" fmla="*/ 975893 h 6858000"/>
              <a:gd name="connsiteX173" fmla="*/ 7703837 w 12192000"/>
              <a:gd name="connsiteY173" fmla="*/ 1007318 h 6858000"/>
              <a:gd name="connsiteX174" fmla="*/ 7670100 w 12192000"/>
              <a:gd name="connsiteY174" fmla="*/ 1003753 h 6858000"/>
              <a:gd name="connsiteX175" fmla="*/ 7645591 w 12192000"/>
              <a:gd name="connsiteY175" fmla="*/ 977642 h 6858000"/>
              <a:gd name="connsiteX176" fmla="*/ 7653572 w 12192000"/>
              <a:gd name="connsiteY176" fmla="*/ 1016687 h 6858000"/>
              <a:gd name="connsiteX177" fmla="*/ 7597676 w 12192000"/>
              <a:gd name="connsiteY177" fmla="*/ 1096526 h 6858000"/>
              <a:gd name="connsiteX178" fmla="*/ 7566170 w 12192000"/>
              <a:gd name="connsiteY178" fmla="*/ 1082020 h 6858000"/>
              <a:gd name="connsiteX179" fmla="*/ 7551413 w 12192000"/>
              <a:gd name="connsiteY179" fmla="*/ 1088801 h 6858000"/>
              <a:gd name="connsiteX180" fmla="*/ 7562852 w 12192000"/>
              <a:gd name="connsiteY180" fmla="*/ 1128545 h 6858000"/>
              <a:gd name="connsiteX181" fmla="*/ 7551934 w 12192000"/>
              <a:gd name="connsiteY181" fmla="*/ 1144240 h 6858000"/>
              <a:gd name="connsiteX182" fmla="*/ 7531728 w 12192000"/>
              <a:gd name="connsiteY182" fmla="*/ 1122254 h 6858000"/>
              <a:gd name="connsiteX183" fmla="*/ 7517594 w 12192000"/>
              <a:gd name="connsiteY183" fmla="*/ 1098239 h 6858000"/>
              <a:gd name="connsiteX184" fmla="*/ 7491558 w 12192000"/>
              <a:gd name="connsiteY184" fmla="*/ 1039270 h 6858000"/>
              <a:gd name="connsiteX185" fmla="*/ 7411918 w 12192000"/>
              <a:gd name="connsiteY185" fmla="*/ 1109427 h 6858000"/>
              <a:gd name="connsiteX186" fmla="*/ 7403151 w 12192000"/>
              <a:gd name="connsiteY186" fmla="*/ 1127185 h 6858000"/>
              <a:gd name="connsiteX187" fmla="*/ 7366396 w 12192000"/>
              <a:gd name="connsiteY187" fmla="*/ 1191363 h 6858000"/>
              <a:gd name="connsiteX188" fmla="*/ 7364303 w 12192000"/>
              <a:gd name="connsiteY188" fmla="*/ 1249529 h 6858000"/>
              <a:gd name="connsiteX189" fmla="*/ 7376969 w 12192000"/>
              <a:gd name="connsiteY189" fmla="*/ 1300913 h 6858000"/>
              <a:gd name="connsiteX190" fmla="*/ 7321014 w 12192000"/>
              <a:gd name="connsiteY190" fmla="*/ 1320524 h 6858000"/>
              <a:gd name="connsiteX191" fmla="*/ 7296806 w 12192000"/>
              <a:gd name="connsiteY191" fmla="*/ 1315630 h 6858000"/>
              <a:gd name="connsiteX192" fmla="*/ 7261982 w 12192000"/>
              <a:gd name="connsiteY192" fmla="*/ 1347650 h 6858000"/>
              <a:gd name="connsiteX193" fmla="*/ 7238840 w 12192000"/>
              <a:gd name="connsiteY193" fmla="*/ 1380403 h 6858000"/>
              <a:gd name="connsiteX194" fmla="*/ 7190183 w 12192000"/>
              <a:gd name="connsiteY194" fmla="*/ 1409627 h 6858000"/>
              <a:gd name="connsiteX195" fmla="*/ 7150593 w 12192000"/>
              <a:gd name="connsiteY195" fmla="*/ 1442311 h 6858000"/>
              <a:gd name="connsiteX196" fmla="*/ 7124375 w 12192000"/>
              <a:gd name="connsiteY196" fmla="*/ 1482580 h 6858000"/>
              <a:gd name="connsiteX197" fmla="*/ 7137642 w 12192000"/>
              <a:gd name="connsiteY197" fmla="*/ 1576400 h 6858000"/>
              <a:gd name="connsiteX198" fmla="*/ 7126262 w 12192000"/>
              <a:gd name="connsiteY198" fmla="*/ 1596884 h 6858000"/>
              <a:gd name="connsiteX199" fmla="*/ 7094837 w 12192000"/>
              <a:gd name="connsiteY199" fmla="*/ 1569374 h 6858000"/>
              <a:gd name="connsiteX200" fmla="*/ 7090233 w 12192000"/>
              <a:gd name="connsiteY200" fmla="*/ 1544032 h 6858000"/>
              <a:gd name="connsiteX201" fmla="*/ 7069242 w 12192000"/>
              <a:gd name="connsiteY201" fmla="*/ 1578848 h 6858000"/>
              <a:gd name="connsiteX202" fmla="*/ 7053177 w 12192000"/>
              <a:gd name="connsiteY202" fmla="*/ 1586993 h 6858000"/>
              <a:gd name="connsiteX203" fmla="*/ 6998991 w 12192000"/>
              <a:gd name="connsiteY203" fmla="*/ 1600451 h 6858000"/>
              <a:gd name="connsiteX204" fmla="*/ 6986686 w 12192000"/>
              <a:gd name="connsiteY204" fmla="*/ 1630513 h 6858000"/>
              <a:gd name="connsiteX205" fmla="*/ 6974138 w 12192000"/>
              <a:gd name="connsiteY205" fmla="*/ 1699585 h 6858000"/>
              <a:gd name="connsiteX206" fmla="*/ 6893755 w 12192000"/>
              <a:gd name="connsiteY206" fmla="*/ 1680081 h 6858000"/>
              <a:gd name="connsiteX207" fmla="*/ 6838505 w 12192000"/>
              <a:gd name="connsiteY207" fmla="*/ 1655893 h 6858000"/>
              <a:gd name="connsiteX208" fmla="*/ 6868542 w 12192000"/>
              <a:gd name="connsiteY208" fmla="*/ 1697769 h 6858000"/>
              <a:gd name="connsiteX209" fmla="*/ 6887742 w 12192000"/>
              <a:gd name="connsiteY209" fmla="*/ 1742337 h 6858000"/>
              <a:gd name="connsiteX210" fmla="*/ 6819562 w 12192000"/>
              <a:gd name="connsiteY210" fmla="*/ 1779006 h 6858000"/>
              <a:gd name="connsiteX211" fmla="*/ 6788901 w 12192000"/>
              <a:gd name="connsiteY211" fmla="*/ 1767926 h 6858000"/>
              <a:gd name="connsiteX212" fmla="*/ 6754319 w 12192000"/>
              <a:gd name="connsiteY212" fmla="*/ 1760935 h 6858000"/>
              <a:gd name="connsiteX213" fmla="*/ 6719576 w 12192000"/>
              <a:gd name="connsiteY213" fmla="*/ 1779952 h 6858000"/>
              <a:gd name="connsiteX214" fmla="*/ 6689113 w 12192000"/>
              <a:gd name="connsiteY214" fmla="*/ 1876324 h 6858000"/>
              <a:gd name="connsiteX215" fmla="*/ 6663055 w 12192000"/>
              <a:gd name="connsiteY215" fmla="*/ 1890586 h 6858000"/>
              <a:gd name="connsiteX216" fmla="*/ 6645684 w 12192000"/>
              <a:gd name="connsiteY216" fmla="*/ 1900094 h 6858000"/>
              <a:gd name="connsiteX217" fmla="*/ 6621454 w 12192000"/>
              <a:gd name="connsiteY217" fmla="*/ 1968432 h 6858000"/>
              <a:gd name="connsiteX218" fmla="*/ 6583393 w 12192000"/>
              <a:gd name="connsiteY218" fmla="*/ 2033974 h 6858000"/>
              <a:gd name="connsiteX219" fmla="*/ 6573862 w 12192000"/>
              <a:gd name="connsiteY219" fmla="*/ 2035302 h 6858000"/>
              <a:gd name="connsiteX220" fmla="*/ 6541814 w 12192000"/>
              <a:gd name="connsiteY220" fmla="*/ 2038589 h 6858000"/>
              <a:gd name="connsiteX221" fmla="*/ 6504838 w 12192000"/>
              <a:gd name="connsiteY221" fmla="*/ 2068546 h 6858000"/>
              <a:gd name="connsiteX222" fmla="*/ 6504897 w 12192000"/>
              <a:gd name="connsiteY222" fmla="*/ 2128774 h 6858000"/>
              <a:gd name="connsiteX223" fmla="*/ 6491666 w 12192000"/>
              <a:gd name="connsiteY223" fmla="*/ 2168414 h 6858000"/>
              <a:gd name="connsiteX224" fmla="*/ 6389367 w 12192000"/>
              <a:gd name="connsiteY224" fmla="*/ 2193304 h 6858000"/>
              <a:gd name="connsiteX225" fmla="*/ 6347546 w 12192000"/>
              <a:gd name="connsiteY225" fmla="*/ 2236928 h 6858000"/>
              <a:gd name="connsiteX226" fmla="*/ 6284072 w 12192000"/>
              <a:gd name="connsiteY226" fmla="*/ 2212705 h 6858000"/>
              <a:gd name="connsiteX227" fmla="*/ 6272090 w 12192000"/>
              <a:gd name="connsiteY227" fmla="*/ 2190754 h 6858000"/>
              <a:gd name="connsiteX228" fmla="*/ 6275364 w 12192000"/>
              <a:gd name="connsiteY228" fmla="*/ 2290691 h 6858000"/>
              <a:gd name="connsiteX229" fmla="*/ 6230489 w 12192000"/>
              <a:gd name="connsiteY229" fmla="*/ 2268600 h 6858000"/>
              <a:gd name="connsiteX230" fmla="*/ 6217339 w 12192000"/>
              <a:gd name="connsiteY230" fmla="*/ 2295236 h 6858000"/>
              <a:gd name="connsiteX231" fmla="*/ 6194740 w 12192000"/>
              <a:gd name="connsiteY231" fmla="*/ 2310197 h 6858000"/>
              <a:gd name="connsiteX232" fmla="*/ 6152235 w 12192000"/>
              <a:gd name="connsiteY232" fmla="*/ 2324390 h 6858000"/>
              <a:gd name="connsiteX233" fmla="*/ 6121413 w 12192000"/>
              <a:gd name="connsiteY233" fmla="*/ 2339317 h 6858000"/>
              <a:gd name="connsiteX234" fmla="*/ 6086809 w 12192000"/>
              <a:gd name="connsiteY234" fmla="*/ 2405557 h 6858000"/>
              <a:gd name="connsiteX235" fmla="*/ 6069738 w 12192000"/>
              <a:gd name="connsiteY235" fmla="*/ 2436283 h 6858000"/>
              <a:gd name="connsiteX236" fmla="*/ 6063585 w 12192000"/>
              <a:gd name="connsiteY236" fmla="*/ 2451314 h 6858000"/>
              <a:gd name="connsiteX237" fmla="*/ 6132588 w 12192000"/>
              <a:gd name="connsiteY237" fmla="*/ 2491302 h 6858000"/>
              <a:gd name="connsiteX238" fmla="*/ 6160958 w 12192000"/>
              <a:gd name="connsiteY238" fmla="*/ 2453095 h 6858000"/>
              <a:gd name="connsiteX239" fmla="*/ 6161883 w 12192000"/>
              <a:gd name="connsiteY239" fmla="*/ 2443518 h 6858000"/>
              <a:gd name="connsiteX240" fmla="*/ 6188624 w 12192000"/>
              <a:gd name="connsiteY240" fmla="*/ 2458688 h 6858000"/>
              <a:gd name="connsiteX241" fmla="*/ 6193308 w 12192000"/>
              <a:gd name="connsiteY241" fmla="*/ 2471027 h 6858000"/>
              <a:gd name="connsiteX242" fmla="*/ 6113748 w 12192000"/>
              <a:gd name="connsiteY242" fmla="*/ 2528180 h 6858000"/>
              <a:gd name="connsiteX243" fmla="*/ 6097221 w 12192000"/>
              <a:gd name="connsiteY243" fmla="*/ 2541114 h 6858000"/>
              <a:gd name="connsiteX244" fmla="*/ 6087991 w 12192000"/>
              <a:gd name="connsiteY244" fmla="*/ 2563660 h 6858000"/>
              <a:gd name="connsiteX245" fmla="*/ 6003769 w 12192000"/>
              <a:gd name="connsiteY245" fmla="*/ 2535243 h 6858000"/>
              <a:gd name="connsiteX246" fmla="*/ 5984950 w 12192000"/>
              <a:gd name="connsiteY246" fmla="*/ 2498890 h 6858000"/>
              <a:gd name="connsiteX247" fmla="*/ 5953907 w 12192000"/>
              <a:gd name="connsiteY247" fmla="*/ 2479594 h 6858000"/>
              <a:gd name="connsiteX248" fmla="*/ 5952901 w 12192000"/>
              <a:gd name="connsiteY248" fmla="*/ 2502176 h 6858000"/>
              <a:gd name="connsiteX249" fmla="*/ 5942747 w 12192000"/>
              <a:gd name="connsiteY249" fmla="*/ 2534300 h 6858000"/>
              <a:gd name="connsiteX250" fmla="*/ 5909693 w 12192000"/>
              <a:gd name="connsiteY250" fmla="*/ 2560168 h 6858000"/>
              <a:gd name="connsiteX251" fmla="*/ 5837754 w 12192000"/>
              <a:gd name="connsiteY251" fmla="*/ 2574920 h 6858000"/>
              <a:gd name="connsiteX252" fmla="*/ 5817063 w 12192000"/>
              <a:gd name="connsiteY252" fmla="*/ 2630954 h 6858000"/>
              <a:gd name="connsiteX253" fmla="*/ 5799993 w 12192000"/>
              <a:gd name="connsiteY253" fmla="*/ 2661679 h 6858000"/>
              <a:gd name="connsiteX254" fmla="*/ 5679698 w 12192000"/>
              <a:gd name="connsiteY254" fmla="*/ 2726873 h 6858000"/>
              <a:gd name="connsiteX255" fmla="*/ 5649558 w 12192000"/>
              <a:gd name="connsiteY255" fmla="*/ 2771232 h 6858000"/>
              <a:gd name="connsiteX256" fmla="*/ 5664514 w 12192000"/>
              <a:gd name="connsiteY256" fmla="*/ 2871903 h 6858000"/>
              <a:gd name="connsiteX257" fmla="*/ 5681644 w 12192000"/>
              <a:gd name="connsiteY257" fmla="*/ 2901405 h 6858000"/>
              <a:gd name="connsiteX258" fmla="*/ 5670564 w 12192000"/>
              <a:gd name="connsiteY258" fmla="*/ 2943107 h 6858000"/>
              <a:gd name="connsiteX259" fmla="*/ 5606789 w 12192000"/>
              <a:gd name="connsiteY259" fmla="*/ 2897666 h 6858000"/>
              <a:gd name="connsiteX260" fmla="*/ 5579528 w 12192000"/>
              <a:gd name="connsiteY260" fmla="*/ 2827057 h 6858000"/>
              <a:gd name="connsiteX261" fmla="*/ 5565394 w 12192000"/>
              <a:gd name="connsiteY261" fmla="*/ 2803043 h 6858000"/>
              <a:gd name="connsiteX262" fmla="*/ 5530430 w 12192000"/>
              <a:gd name="connsiteY262" fmla="*/ 2787837 h 6858000"/>
              <a:gd name="connsiteX263" fmla="*/ 5520357 w 12192000"/>
              <a:gd name="connsiteY263" fmla="*/ 2806959 h 6858000"/>
              <a:gd name="connsiteX264" fmla="*/ 5459512 w 12192000"/>
              <a:gd name="connsiteY264" fmla="*/ 2986700 h 6858000"/>
              <a:gd name="connsiteX265" fmla="*/ 5453381 w 12192000"/>
              <a:gd name="connsiteY265" fmla="*/ 2928499 h 6858000"/>
              <a:gd name="connsiteX266" fmla="*/ 5442868 w 12192000"/>
              <a:gd name="connsiteY266" fmla="*/ 2879177 h 6858000"/>
              <a:gd name="connsiteX267" fmla="*/ 5401912 w 12192000"/>
              <a:gd name="connsiteY267" fmla="*/ 2852997 h 6858000"/>
              <a:gd name="connsiteX268" fmla="*/ 5270941 w 12192000"/>
              <a:gd name="connsiteY268" fmla="*/ 2894875 h 6858000"/>
              <a:gd name="connsiteX269" fmla="*/ 5231433 w 12192000"/>
              <a:gd name="connsiteY269" fmla="*/ 2914555 h 6858000"/>
              <a:gd name="connsiteX270" fmla="*/ 5204289 w 12192000"/>
              <a:gd name="connsiteY270" fmla="*/ 2964402 h 6858000"/>
              <a:gd name="connsiteX271" fmla="*/ 5162629 w 12192000"/>
              <a:gd name="connsiteY271" fmla="*/ 2982020 h 6858000"/>
              <a:gd name="connsiteX272" fmla="*/ 5141498 w 12192000"/>
              <a:gd name="connsiteY272" fmla="*/ 2969612 h 6858000"/>
              <a:gd name="connsiteX273" fmla="*/ 5175375 w 12192000"/>
              <a:gd name="connsiteY273" fmla="*/ 3020401 h 6858000"/>
              <a:gd name="connsiteX274" fmla="*/ 5186051 w 12192000"/>
              <a:gd name="connsiteY274" fmla="*/ 3043716 h 6858000"/>
              <a:gd name="connsiteX275" fmla="*/ 5196484 w 12192000"/>
              <a:gd name="connsiteY275" fmla="*/ 3106042 h 6858000"/>
              <a:gd name="connsiteX276" fmla="*/ 5208848 w 12192000"/>
              <a:gd name="connsiteY276" fmla="*/ 3136208 h 6858000"/>
              <a:gd name="connsiteX277" fmla="*/ 5171249 w 12192000"/>
              <a:gd name="connsiteY277" fmla="*/ 3196960 h 6858000"/>
              <a:gd name="connsiteX278" fmla="*/ 5154443 w 12192000"/>
              <a:gd name="connsiteY278" fmla="*/ 3115445 h 6858000"/>
              <a:gd name="connsiteX279" fmla="*/ 5103575 w 12192000"/>
              <a:gd name="connsiteY279" fmla="*/ 3082378 h 6858000"/>
              <a:gd name="connsiteX280" fmla="*/ 5143062 w 12192000"/>
              <a:gd name="connsiteY280" fmla="*/ 3135929 h 6858000"/>
              <a:gd name="connsiteX281" fmla="*/ 5115617 w 12192000"/>
              <a:gd name="connsiteY281" fmla="*/ 3164558 h 6858000"/>
              <a:gd name="connsiteX282" fmla="*/ 5117607 w 12192000"/>
              <a:gd name="connsiteY282" fmla="*/ 3192627 h 6858000"/>
              <a:gd name="connsiteX283" fmla="*/ 5124582 w 12192000"/>
              <a:gd name="connsiteY283" fmla="*/ 3254253 h 6858000"/>
              <a:gd name="connsiteX284" fmla="*/ 5098363 w 12192000"/>
              <a:gd name="connsiteY284" fmla="*/ 3294522 h 6858000"/>
              <a:gd name="connsiteX285" fmla="*/ 5076689 w 12192000"/>
              <a:gd name="connsiteY285" fmla="*/ 3299905 h 6858000"/>
              <a:gd name="connsiteX286" fmla="*/ 5052400 w 12192000"/>
              <a:gd name="connsiteY286" fmla="*/ 3308016 h 6858000"/>
              <a:gd name="connsiteX287" fmla="*/ 5019324 w 12192000"/>
              <a:gd name="connsiteY287" fmla="*/ 3407114 h 6858000"/>
              <a:gd name="connsiteX288" fmla="*/ 4966063 w 12192000"/>
              <a:gd name="connsiteY288" fmla="*/ 3410995 h 6858000"/>
              <a:gd name="connsiteX289" fmla="*/ 4942781 w 12192000"/>
              <a:gd name="connsiteY289" fmla="*/ 3396524 h 6858000"/>
              <a:gd name="connsiteX290" fmla="*/ 4924103 w 12192000"/>
              <a:gd name="connsiteY290" fmla="*/ 3407396 h 6858000"/>
              <a:gd name="connsiteX291" fmla="*/ 4923640 w 12192000"/>
              <a:gd name="connsiteY291" fmla="*/ 3412184 h 6858000"/>
              <a:gd name="connsiteX292" fmla="*/ 4900578 w 12192000"/>
              <a:gd name="connsiteY292" fmla="*/ 3431935 h 6858000"/>
              <a:gd name="connsiteX293" fmla="*/ 4857531 w 12192000"/>
              <a:gd name="connsiteY293" fmla="*/ 3463919 h 6858000"/>
              <a:gd name="connsiteX294" fmla="*/ 4832156 w 12192000"/>
              <a:gd name="connsiteY294" fmla="*/ 3507614 h 6858000"/>
              <a:gd name="connsiteX295" fmla="*/ 4753682 w 12192000"/>
              <a:gd name="connsiteY295" fmla="*/ 3529183 h 6858000"/>
              <a:gd name="connsiteX296" fmla="*/ 4730922 w 12192000"/>
              <a:gd name="connsiteY296" fmla="*/ 3570151 h 6858000"/>
              <a:gd name="connsiteX297" fmla="*/ 4700099 w 12192000"/>
              <a:gd name="connsiteY297" fmla="*/ 3585077 h 6858000"/>
              <a:gd name="connsiteX298" fmla="*/ 4685723 w 12192000"/>
              <a:gd name="connsiteY298" fmla="*/ 3600073 h 6858000"/>
              <a:gd name="connsiteX299" fmla="*/ 4718212 w 12192000"/>
              <a:gd name="connsiteY299" fmla="*/ 3665229 h 6858000"/>
              <a:gd name="connsiteX300" fmla="*/ 4701384 w 12192000"/>
              <a:gd name="connsiteY300" fmla="*/ 3656945 h 6858000"/>
              <a:gd name="connsiteX301" fmla="*/ 4645128 w 12192000"/>
              <a:gd name="connsiteY301" fmla="*/ 3655338 h 6858000"/>
              <a:gd name="connsiteX302" fmla="*/ 4611992 w 12192000"/>
              <a:gd name="connsiteY302" fmla="*/ 3694209 h 6858000"/>
              <a:gd name="connsiteX303" fmla="*/ 4512851 w 12192000"/>
              <a:gd name="connsiteY303" fmla="*/ 3698580 h 6858000"/>
              <a:gd name="connsiteX304" fmla="*/ 4453760 w 12192000"/>
              <a:gd name="connsiteY304" fmla="*/ 3665478 h 6858000"/>
              <a:gd name="connsiteX305" fmla="*/ 4431704 w 12192000"/>
              <a:gd name="connsiteY305" fmla="*/ 3662647 h 6858000"/>
              <a:gd name="connsiteX306" fmla="*/ 4444993 w 12192000"/>
              <a:gd name="connsiteY306" fmla="*/ 3683236 h 6858000"/>
              <a:gd name="connsiteX307" fmla="*/ 4474186 w 12192000"/>
              <a:gd name="connsiteY307" fmla="*/ 3721686 h 6858000"/>
              <a:gd name="connsiteX308" fmla="*/ 4492703 w 12192000"/>
              <a:gd name="connsiteY308" fmla="*/ 3736822 h 6858000"/>
              <a:gd name="connsiteX309" fmla="*/ 4511059 w 12192000"/>
              <a:gd name="connsiteY309" fmla="*/ 3777964 h 6858000"/>
              <a:gd name="connsiteX310" fmla="*/ 4450640 w 12192000"/>
              <a:gd name="connsiteY310" fmla="*/ 3819457 h 6858000"/>
              <a:gd name="connsiteX311" fmla="*/ 4401300 w 12192000"/>
              <a:gd name="connsiteY311" fmla="*/ 3819248 h 6858000"/>
              <a:gd name="connsiteX312" fmla="*/ 4363179 w 12192000"/>
              <a:gd name="connsiteY312" fmla="*/ 3824561 h 6858000"/>
              <a:gd name="connsiteX313" fmla="*/ 4248956 w 12192000"/>
              <a:gd name="connsiteY313" fmla="*/ 3887728 h 6858000"/>
              <a:gd name="connsiteX314" fmla="*/ 4244191 w 12192000"/>
              <a:gd name="connsiteY314" fmla="*/ 3888392 h 6858000"/>
              <a:gd name="connsiteX315" fmla="*/ 4202047 w 12192000"/>
              <a:gd name="connsiteY315" fmla="*/ 3984030 h 6858000"/>
              <a:gd name="connsiteX316" fmla="*/ 4187832 w 12192000"/>
              <a:gd name="connsiteY316" fmla="*/ 3973020 h 6858000"/>
              <a:gd name="connsiteX317" fmla="*/ 4164469 w 12192000"/>
              <a:gd name="connsiteY317" fmla="*/ 3971552 h 6858000"/>
              <a:gd name="connsiteX318" fmla="*/ 4158779 w 12192000"/>
              <a:gd name="connsiteY318" fmla="*/ 3981794 h 6858000"/>
              <a:gd name="connsiteX319" fmla="*/ 4139418 w 12192000"/>
              <a:gd name="connsiteY319" fmla="*/ 3963233 h 6858000"/>
              <a:gd name="connsiteX320" fmla="*/ 4129124 w 12192000"/>
              <a:gd name="connsiteY320" fmla="*/ 3948132 h 6858000"/>
              <a:gd name="connsiteX321" fmla="*/ 4113984 w 12192000"/>
              <a:gd name="connsiteY321" fmla="*/ 3946699 h 6858000"/>
              <a:gd name="connsiteX322" fmla="*/ 4093375 w 12192000"/>
              <a:gd name="connsiteY322" fmla="*/ 3989730 h 6858000"/>
              <a:gd name="connsiteX323" fmla="*/ 4032897 w 12192000"/>
              <a:gd name="connsiteY323" fmla="*/ 3970995 h 6858000"/>
              <a:gd name="connsiteX324" fmla="*/ 4119028 w 12192000"/>
              <a:gd name="connsiteY324" fmla="*/ 4040485 h 6858000"/>
              <a:gd name="connsiteX325" fmla="*/ 4127251 w 12192000"/>
              <a:gd name="connsiteY325" fmla="*/ 4040519 h 6858000"/>
              <a:gd name="connsiteX326" fmla="*/ 4167443 w 12192000"/>
              <a:gd name="connsiteY326" fmla="*/ 4050271 h 6858000"/>
              <a:gd name="connsiteX327" fmla="*/ 4157289 w 12192000"/>
              <a:gd name="connsiteY327" fmla="*/ 4082395 h 6858000"/>
              <a:gd name="connsiteX328" fmla="*/ 4095945 w 12192000"/>
              <a:gd name="connsiteY328" fmla="*/ 4133466 h 6858000"/>
              <a:gd name="connsiteX329" fmla="*/ 4084182 w 12192000"/>
              <a:gd name="connsiteY329" fmla="*/ 4145736 h 6858000"/>
              <a:gd name="connsiteX330" fmla="*/ 4044292 w 12192000"/>
              <a:gd name="connsiteY330" fmla="*/ 4157202 h 6858000"/>
              <a:gd name="connsiteX331" fmla="*/ 4014394 w 12192000"/>
              <a:gd name="connsiteY331" fmla="*/ 4162550 h 6858000"/>
              <a:gd name="connsiteX332" fmla="*/ 3972052 w 12192000"/>
              <a:gd name="connsiteY332" fmla="*/ 4150736 h 6858000"/>
              <a:gd name="connsiteX333" fmla="*/ 3935700 w 12192000"/>
              <a:gd name="connsiteY333" fmla="*/ 4149898 h 6858000"/>
              <a:gd name="connsiteX334" fmla="*/ 3926934 w 12192000"/>
              <a:gd name="connsiteY334" fmla="*/ 4167655 h 6858000"/>
              <a:gd name="connsiteX335" fmla="*/ 3926391 w 12192000"/>
              <a:gd name="connsiteY335" fmla="*/ 4185447 h 6858000"/>
              <a:gd name="connsiteX336" fmla="*/ 3901479 w 12192000"/>
              <a:gd name="connsiteY336" fmla="*/ 4224353 h 6858000"/>
              <a:gd name="connsiteX337" fmla="*/ 3879804 w 12192000"/>
              <a:gd name="connsiteY337" fmla="*/ 4229737 h 6858000"/>
              <a:gd name="connsiteX338" fmla="*/ 3751447 w 12192000"/>
              <a:gd name="connsiteY338" fmla="*/ 4268889 h 6858000"/>
              <a:gd name="connsiteX339" fmla="*/ 3706168 w 12192000"/>
              <a:gd name="connsiteY339" fmla="*/ 4311815 h 6858000"/>
              <a:gd name="connsiteX340" fmla="*/ 3701080 w 12192000"/>
              <a:gd name="connsiteY340" fmla="*/ 4364492 h 6858000"/>
              <a:gd name="connsiteX341" fmla="*/ 3656123 w 12192000"/>
              <a:gd name="connsiteY341" fmla="*/ 4355405 h 6858000"/>
              <a:gd name="connsiteX342" fmla="*/ 3642731 w 12192000"/>
              <a:gd name="connsiteY342" fmla="*/ 4421051 h 6858000"/>
              <a:gd name="connsiteX343" fmla="*/ 3652100 w 12192000"/>
              <a:gd name="connsiteY343" fmla="*/ 4445729 h 6858000"/>
              <a:gd name="connsiteX344" fmla="*/ 3648480 w 12192000"/>
              <a:gd name="connsiteY344" fmla="*/ 4471037 h 6858000"/>
              <a:gd name="connsiteX345" fmla="*/ 3619126 w 12192000"/>
              <a:gd name="connsiteY345" fmla="*/ 4458593 h 6858000"/>
              <a:gd name="connsiteX346" fmla="*/ 3504022 w 12192000"/>
              <a:gd name="connsiteY346" fmla="*/ 4384874 h 6858000"/>
              <a:gd name="connsiteX347" fmla="*/ 3460673 w 12192000"/>
              <a:gd name="connsiteY347" fmla="*/ 4395641 h 6858000"/>
              <a:gd name="connsiteX348" fmla="*/ 3418551 w 12192000"/>
              <a:gd name="connsiteY348" fmla="*/ 4418048 h 6858000"/>
              <a:gd name="connsiteX349" fmla="*/ 3358675 w 12192000"/>
              <a:gd name="connsiteY349" fmla="*/ 4441749 h 6858000"/>
              <a:gd name="connsiteX350" fmla="*/ 3274974 w 12192000"/>
              <a:gd name="connsiteY350" fmla="*/ 4468771 h 6858000"/>
              <a:gd name="connsiteX351" fmla="*/ 3216787 w 12192000"/>
              <a:gd name="connsiteY351" fmla="*/ 4499323 h 6858000"/>
              <a:gd name="connsiteX352" fmla="*/ 3216765 w 12192000"/>
              <a:gd name="connsiteY352" fmla="*/ 4572554 h 6858000"/>
              <a:gd name="connsiteX353" fmla="*/ 3144583 w 12192000"/>
              <a:gd name="connsiteY353" fmla="*/ 4626317 h 6858000"/>
              <a:gd name="connsiteX354" fmla="*/ 3136823 w 12192000"/>
              <a:gd name="connsiteY354" fmla="*/ 4621493 h 6858000"/>
              <a:gd name="connsiteX355" fmla="*/ 3117682 w 12192000"/>
              <a:gd name="connsiteY355" fmla="*/ 4637153 h 6858000"/>
              <a:gd name="connsiteX356" fmla="*/ 3093614 w 12192000"/>
              <a:gd name="connsiteY356" fmla="*/ 4679485 h 6858000"/>
              <a:gd name="connsiteX357" fmla="*/ 3038885 w 12192000"/>
              <a:gd name="connsiteY357" fmla="*/ 4710735 h 6858000"/>
              <a:gd name="connsiteX358" fmla="*/ 3097755 w 12192000"/>
              <a:gd name="connsiteY358" fmla="*/ 4709616 h 6858000"/>
              <a:gd name="connsiteX359" fmla="*/ 3151096 w 12192000"/>
              <a:gd name="connsiteY359" fmla="*/ 4692732 h 6858000"/>
              <a:gd name="connsiteX360" fmla="*/ 3174679 w 12192000"/>
              <a:gd name="connsiteY360" fmla="*/ 4728421 h 6858000"/>
              <a:gd name="connsiteX361" fmla="*/ 3183204 w 12192000"/>
              <a:gd name="connsiteY361" fmla="*/ 4749673 h 6858000"/>
              <a:gd name="connsiteX362" fmla="*/ 3148681 w 12192000"/>
              <a:gd name="connsiteY362" fmla="*/ 4802911 h 6858000"/>
              <a:gd name="connsiteX363" fmla="*/ 3108409 w 12192000"/>
              <a:gd name="connsiteY363" fmla="*/ 4806162 h 6858000"/>
              <a:gd name="connsiteX364" fmla="*/ 3096265 w 12192000"/>
              <a:gd name="connsiteY364" fmla="*/ 4810217 h 6858000"/>
              <a:gd name="connsiteX365" fmla="*/ 3067674 w 12192000"/>
              <a:gd name="connsiteY365" fmla="*/ 4814203 h 6858000"/>
              <a:gd name="connsiteX366" fmla="*/ 3057762 w 12192000"/>
              <a:gd name="connsiteY366" fmla="*/ 4807317 h 6858000"/>
              <a:gd name="connsiteX367" fmla="*/ 3082028 w 12192000"/>
              <a:gd name="connsiteY367" fmla="*/ 4872438 h 6858000"/>
              <a:gd name="connsiteX368" fmla="*/ 3082792 w 12192000"/>
              <a:gd name="connsiteY368" fmla="*/ 4888867 h 6858000"/>
              <a:gd name="connsiteX369" fmla="*/ 3050824 w 12192000"/>
              <a:gd name="connsiteY369" fmla="*/ 4879150 h 6858000"/>
              <a:gd name="connsiteX370" fmla="*/ 3022938 w 12192000"/>
              <a:gd name="connsiteY370" fmla="*/ 4839336 h 6858000"/>
              <a:gd name="connsiteX371" fmla="*/ 2997504 w 12192000"/>
              <a:gd name="connsiteY371" fmla="*/ 4822803 h 6858000"/>
              <a:gd name="connsiteX372" fmla="*/ 2889052 w 12192000"/>
              <a:gd name="connsiteY372" fmla="*/ 4862724 h 6858000"/>
              <a:gd name="connsiteX373" fmla="*/ 2879662 w 12192000"/>
              <a:gd name="connsiteY373" fmla="*/ 4911277 h 6858000"/>
              <a:gd name="connsiteX374" fmla="*/ 2862048 w 12192000"/>
              <a:gd name="connsiteY374" fmla="*/ 4959795 h 6858000"/>
              <a:gd name="connsiteX375" fmla="*/ 2841379 w 12192000"/>
              <a:gd name="connsiteY375" fmla="*/ 4942597 h 6858000"/>
              <a:gd name="connsiteX376" fmla="*/ 2849683 w 12192000"/>
              <a:gd name="connsiteY376" fmla="*/ 4929629 h 6858000"/>
              <a:gd name="connsiteX377" fmla="*/ 2867518 w 12192000"/>
              <a:gd name="connsiteY377" fmla="*/ 4915332 h 6858000"/>
              <a:gd name="connsiteX378" fmla="*/ 2845160 w 12192000"/>
              <a:gd name="connsiteY378" fmla="*/ 4891283 h 6858000"/>
              <a:gd name="connsiteX379" fmla="*/ 2818721 w 12192000"/>
              <a:gd name="connsiteY379" fmla="*/ 4897331 h 6858000"/>
              <a:gd name="connsiteX380" fmla="*/ 2791900 w 12192000"/>
              <a:gd name="connsiteY380" fmla="*/ 4895164 h 6858000"/>
              <a:gd name="connsiteX381" fmla="*/ 2781144 w 12192000"/>
              <a:gd name="connsiteY381" fmla="*/ 4884852 h 6858000"/>
              <a:gd name="connsiteX382" fmla="*/ 2764315 w 12192000"/>
              <a:gd name="connsiteY382" fmla="*/ 4876568 h 6858000"/>
              <a:gd name="connsiteX383" fmla="*/ 2762927 w 12192000"/>
              <a:gd name="connsiteY383" fmla="*/ 4890935 h 6858000"/>
              <a:gd name="connsiteX384" fmla="*/ 2752612 w 12192000"/>
              <a:gd name="connsiteY384" fmla="*/ 4949066 h 6858000"/>
              <a:gd name="connsiteX385" fmla="*/ 2728404 w 12192000"/>
              <a:gd name="connsiteY385" fmla="*/ 4944172 h 6858000"/>
              <a:gd name="connsiteX386" fmla="*/ 2702589 w 12192000"/>
              <a:gd name="connsiteY386" fmla="*/ 4919424 h 6858000"/>
              <a:gd name="connsiteX387" fmla="*/ 2661472 w 12192000"/>
              <a:gd name="connsiteY387" fmla="*/ 4919250 h 6858000"/>
              <a:gd name="connsiteX388" fmla="*/ 2637104 w 12192000"/>
              <a:gd name="connsiteY388" fmla="*/ 4940363 h 6858000"/>
              <a:gd name="connsiteX389" fmla="*/ 2636318 w 12192000"/>
              <a:gd name="connsiteY389" fmla="*/ 4997166 h 6858000"/>
              <a:gd name="connsiteX390" fmla="*/ 2661128 w 12192000"/>
              <a:gd name="connsiteY390" fmla="*/ 5044495 h 6858000"/>
              <a:gd name="connsiteX391" fmla="*/ 2670276 w 12192000"/>
              <a:gd name="connsiteY391" fmla="*/ 5034952 h 6858000"/>
              <a:gd name="connsiteX392" fmla="*/ 2748206 w 12192000"/>
              <a:gd name="connsiteY392" fmla="*/ 5031176 h 6858000"/>
              <a:gd name="connsiteX393" fmla="*/ 2783251 w 12192000"/>
              <a:gd name="connsiteY393" fmla="*/ 5033377 h 6858000"/>
              <a:gd name="connsiteX394" fmla="*/ 2896006 w 12192000"/>
              <a:gd name="connsiteY394" fmla="*/ 4997581 h 6858000"/>
              <a:gd name="connsiteX395" fmla="*/ 3042960 w 12192000"/>
              <a:gd name="connsiteY395" fmla="*/ 4960561 h 6858000"/>
              <a:gd name="connsiteX396" fmla="*/ 3133879 w 12192000"/>
              <a:gd name="connsiteY396" fmla="*/ 4956155 h 6858000"/>
              <a:gd name="connsiteX397" fmla="*/ 3183762 w 12192000"/>
              <a:gd name="connsiteY397" fmla="*/ 4938572 h 6858000"/>
              <a:gd name="connsiteX398" fmla="*/ 3256002 w 12192000"/>
              <a:gd name="connsiteY398" fmla="*/ 4945038 h 6858000"/>
              <a:gd name="connsiteX399" fmla="*/ 3294365 w 12192000"/>
              <a:gd name="connsiteY399" fmla="*/ 4900714 h 6858000"/>
              <a:gd name="connsiteX400" fmla="*/ 3365078 w 12192000"/>
              <a:gd name="connsiteY400" fmla="*/ 4874321 h 6858000"/>
              <a:gd name="connsiteX401" fmla="*/ 3443934 w 12192000"/>
              <a:gd name="connsiteY401" fmla="*/ 4860967 h 6858000"/>
              <a:gd name="connsiteX402" fmla="*/ 3485131 w 12192000"/>
              <a:gd name="connsiteY402" fmla="*/ 4848138 h 6858000"/>
              <a:gd name="connsiteX403" fmla="*/ 3535477 w 12192000"/>
              <a:gd name="connsiteY403" fmla="*/ 4825766 h 6858000"/>
              <a:gd name="connsiteX404" fmla="*/ 3711947 w 12192000"/>
              <a:gd name="connsiteY404" fmla="*/ 4775183 h 6858000"/>
              <a:gd name="connsiteX405" fmla="*/ 3825928 w 12192000"/>
              <a:gd name="connsiteY405" fmla="*/ 4751027 h 6858000"/>
              <a:gd name="connsiteX406" fmla="*/ 3866420 w 12192000"/>
              <a:gd name="connsiteY406" fmla="*/ 4781996 h 6858000"/>
              <a:gd name="connsiteX407" fmla="*/ 3881479 w 12192000"/>
              <a:gd name="connsiteY407" fmla="*/ 4796433 h 6858000"/>
              <a:gd name="connsiteX408" fmla="*/ 3910833 w 12192000"/>
              <a:gd name="connsiteY408" fmla="*/ 4808876 h 6858000"/>
              <a:gd name="connsiteX409" fmla="*/ 3945738 w 12192000"/>
              <a:gd name="connsiteY409" fmla="*/ 4763853 h 6858000"/>
              <a:gd name="connsiteX410" fmla="*/ 3941054 w 12192000"/>
              <a:gd name="connsiteY410" fmla="*/ 4751514 h 6858000"/>
              <a:gd name="connsiteX411" fmla="*/ 3996223 w 12192000"/>
              <a:gd name="connsiteY411" fmla="*/ 4788706 h 6858000"/>
              <a:gd name="connsiteX412" fmla="*/ 3984322 w 12192000"/>
              <a:gd name="connsiteY412" fmla="*/ 4753751 h 6858000"/>
              <a:gd name="connsiteX413" fmla="*/ 4023067 w 12192000"/>
              <a:gd name="connsiteY413" fmla="*/ 4717641 h 6858000"/>
              <a:gd name="connsiteX414" fmla="*/ 4078779 w 12192000"/>
              <a:gd name="connsiteY414" fmla="*/ 4737040 h 6858000"/>
              <a:gd name="connsiteX415" fmla="*/ 4132121 w 12192000"/>
              <a:gd name="connsiteY415" fmla="*/ 4720156 h 6858000"/>
              <a:gd name="connsiteX416" fmla="*/ 4160792 w 12192000"/>
              <a:gd name="connsiteY416" fmla="*/ 4703168 h 6858000"/>
              <a:gd name="connsiteX417" fmla="*/ 4181783 w 12192000"/>
              <a:gd name="connsiteY417" fmla="*/ 4668352 h 6858000"/>
              <a:gd name="connsiteX418" fmla="*/ 4218516 w 12192000"/>
              <a:gd name="connsiteY418" fmla="*/ 4677405 h 6858000"/>
              <a:gd name="connsiteX419" fmla="*/ 4227364 w 12192000"/>
              <a:gd name="connsiteY419" fmla="*/ 4646644 h 6858000"/>
              <a:gd name="connsiteX420" fmla="*/ 4251270 w 12192000"/>
              <a:gd name="connsiteY420" fmla="*/ 4630319 h 6858000"/>
              <a:gd name="connsiteX421" fmla="*/ 4332960 w 12192000"/>
              <a:gd name="connsiteY421" fmla="*/ 4648460 h 6858000"/>
              <a:gd name="connsiteX422" fmla="*/ 4346491 w 12192000"/>
              <a:gd name="connsiteY422" fmla="*/ 4630038 h 6858000"/>
              <a:gd name="connsiteX423" fmla="*/ 4362718 w 12192000"/>
              <a:gd name="connsiteY423" fmla="*/ 4595886 h 6858000"/>
              <a:gd name="connsiteX424" fmla="*/ 4409525 w 12192000"/>
              <a:gd name="connsiteY424" fmla="*/ 4585818 h 6858000"/>
              <a:gd name="connsiteX425" fmla="*/ 4438416 w 12192000"/>
              <a:gd name="connsiteY425" fmla="*/ 4603051 h 6858000"/>
              <a:gd name="connsiteX426" fmla="*/ 4440105 w 12192000"/>
              <a:gd name="connsiteY426" fmla="*/ 4609902 h 6858000"/>
              <a:gd name="connsiteX427" fmla="*/ 4427337 w 12192000"/>
              <a:gd name="connsiteY427" fmla="*/ 4644753 h 6858000"/>
              <a:gd name="connsiteX428" fmla="*/ 4471750 w 12192000"/>
              <a:gd name="connsiteY428" fmla="*/ 4671633 h 6858000"/>
              <a:gd name="connsiteX429" fmla="*/ 4439158 w 12192000"/>
              <a:gd name="connsiteY429" fmla="*/ 4692712 h 6858000"/>
              <a:gd name="connsiteX430" fmla="*/ 4423394 w 12192000"/>
              <a:gd name="connsiteY430" fmla="*/ 4722074 h 6858000"/>
              <a:gd name="connsiteX431" fmla="*/ 4427998 w 12192000"/>
              <a:gd name="connsiteY431" fmla="*/ 4747417 h 6858000"/>
              <a:gd name="connsiteX432" fmla="*/ 4383342 w 12192000"/>
              <a:gd name="connsiteY432" fmla="*/ 4759547 h 6858000"/>
              <a:gd name="connsiteX433" fmla="*/ 4363900 w 12192000"/>
              <a:gd name="connsiteY433" fmla="*/ 4753990 h 6858000"/>
              <a:gd name="connsiteX434" fmla="*/ 4435736 w 12192000"/>
              <a:gd name="connsiteY434" fmla="*/ 4825472 h 6858000"/>
              <a:gd name="connsiteX435" fmla="*/ 4458637 w 12192000"/>
              <a:gd name="connsiteY435" fmla="*/ 4831729 h 6858000"/>
              <a:gd name="connsiteX436" fmla="*/ 4455722 w 12192000"/>
              <a:gd name="connsiteY436" fmla="*/ 4813237 h 6858000"/>
              <a:gd name="connsiteX437" fmla="*/ 4451963 w 12192000"/>
              <a:gd name="connsiteY437" fmla="*/ 4791320 h 6858000"/>
              <a:gd name="connsiteX438" fmla="*/ 4477396 w 12192000"/>
              <a:gd name="connsiteY438" fmla="*/ 4807854 h 6858000"/>
              <a:gd name="connsiteX439" fmla="*/ 4457632 w 12192000"/>
              <a:gd name="connsiteY439" fmla="*/ 4854310 h 6858000"/>
              <a:gd name="connsiteX440" fmla="*/ 4444099 w 12192000"/>
              <a:gd name="connsiteY440" fmla="*/ 4872732 h 6858000"/>
              <a:gd name="connsiteX441" fmla="*/ 4434246 w 12192000"/>
              <a:gd name="connsiteY441" fmla="*/ 4926074 h 6858000"/>
              <a:gd name="connsiteX442" fmla="*/ 4399966 w 12192000"/>
              <a:gd name="connsiteY442" fmla="*/ 4940301 h 6858000"/>
              <a:gd name="connsiteX443" fmla="*/ 4329575 w 12192000"/>
              <a:gd name="connsiteY443" fmla="*/ 4914680 h 6858000"/>
              <a:gd name="connsiteX444" fmla="*/ 4276256 w 12192000"/>
              <a:gd name="connsiteY444" fmla="*/ 4858333 h 6858000"/>
              <a:gd name="connsiteX445" fmla="*/ 4132459 w 12192000"/>
              <a:gd name="connsiteY445" fmla="*/ 4874834 h 6858000"/>
              <a:gd name="connsiteX446" fmla="*/ 4123993 w 12192000"/>
              <a:gd name="connsiteY446" fmla="*/ 4913809 h 6858000"/>
              <a:gd name="connsiteX447" fmla="*/ 4091100 w 12192000"/>
              <a:gd name="connsiteY447" fmla="*/ 4913670 h 6858000"/>
              <a:gd name="connsiteX448" fmla="*/ 4080344 w 12192000"/>
              <a:gd name="connsiteY448" fmla="*/ 4903358 h 6858000"/>
              <a:gd name="connsiteX449" fmla="*/ 4045299 w 12192000"/>
              <a:gd name="connsiteY449" fmla="*/ 4901156 h 6858000"/>
              <a:gd name="connsiteX450" fmla="*/ 4024469 w 12192000"/>
              <a:gd name="connsiteY450" fmla="*/ 4909965 h 6858000"/>
              <a:gd name="connsiteX451" fmla="*/ 4007318 w 12192000"/>
              <a:gd name="connsiteY451" fmla="*/ 4953695 h 6858000"/>
              <a:gd name="connsiteX452" fmla="*/ 4002692 w 12192000"/>
              <a:gd name="connsiteY452" fmla="*/ 5001584 h 6858000"/>
              <a:gd name="connsiteX453" fmla="*/ 3940827 w 12192000"/>
              <a:gd name="connsiteY453" fmla="*/ 4997215 h 6858000"/>
              <a:gd name="connsiteX454" fmla="*/ 3882118 w 12192000"/>
              <a:gd name="connsiteY454" fmla="*/ 4972328 h 6858000"/>
              <a:gd name="connsiteX455" fmla="*/ 3818784 w 12192000"/>
              <a:gd name="connsiteY455" fmla="*/ 4995330 h 6858000"/>
              <a:gd name="connsiteX456" fmla="*/ 3800106 w 12192000"/>
              <a:gd name="connsiteY456" fmla="*/ 5006201 h 6858000"/>
              <a:gd name="connsiteX457" fmla="*/ 3754224 w 12192000"/>
              <a:gd name="connsiteY457" fmla="*/ 5006691 h 6858000"/>
              <a:gd name="connsiteX458" fmla="*/ 3723864 w 12192000"/>
              <a:gd name="connsiteY458" fmla="*/ 5016829 h 6858000"/>
              <a:gd name="connsiteX459" fmla="*/ 3705266 w 12192000"/>
              <a:gd name="connsiteY459" fmla="*/ 5014697 h 6858000"/>
              <a:gd name="connsiteX460" fmla="*/ 3705809 w 12192000"/>
              <a:gd name="connsiteY460" fmla="*/ 4996904 h 6858000"/>
              <a:gd name="connsiteX461" fmla="*/ 3703819 w 12192000"/>
              <a:gd name="connsiteY461" fmla="*/ 4968835 h 6858000"/>
              <a:gd name="connsiteX462" fmla="*/ 3686991 w 12192000"/>
              <a:gd name="connsiteY462" fmla="*/ 4960551 h 6858000"/>
              <a:gd name="connsiteX463" fmla="*/ 3668694 w 12192000"/>
              <a:gd name="connsiteY463" fmla="*/ 4979637 h 6858000"/>
              <a:gd name="connsiteX464" fmla="*/ 3669538 w 12192000"/>
              <a:gd name="connsiteY464" fmla="*/ 4983063 h 6858000"/>
              <a:gd name="connsiteX465" fmla="*/ 3620177 w 12192000"/>
              <a:gd name="connsiteY465" fmla="*/ 5056085 h 6858000"/>
              <a:gd name="connsiteX466" fmla="*/ 3592893 w 12192000"/>
              <a:gd name="connsiteY466" fmla="*/ 5058707 h 6858000"/>
              <a:gd name="connsiteX467" fmla="*/ 3577188 w 12192000"/>
              <a:gd name="connsiteY467" fmla="*/ 5148298 h 6858000"/>
              <a:gd name="connsiteX468" fmla="*/ 3586557 w 12192000"/>
              <a:gd name="connsiteY468" fmla="*/ 5172976 h 6858000"/>
              <a:gd name="connsiteX469" fmla="*/ 3559736 w 12192000"/>
              <a:gd name="connsiteY469" fmla="*/ 5170810 h 6858000"/>
              <a:gd name="connsiteX470" fmla="*/ 3517474 w 12192000"/>
              <a:gd name="connsiteY470" fmla="*/ 5145992 h 6858000"/>
              <a:gd name="connsiteX471" fmla="*/ 3520851 w 12192000"/>
              <a:gd name="connsiteY471" fmla="*/ 5159694 h 6858000"/>
              <a:gd name="connsiteX472" fmla="*/ 3522841 w 12192000"/>
              <a:gd name="connsiteY472" fmla="*/ 5187764 h 6858000"/>
              <a:gd name="connsiteX473" fmla="*/ 3481424 w 12192000"/>
              <a:gd name="connsiteY473" fmla="*/ 5166371 h 6858000"/>
              <a:gd name="connsiteX474" fmla="*/ 3449074 w 12192000"/>
              <a:gd name="connsiteY474" fmla="*/ 5148440 h 6858000"/>
              <a:gd name="connsiteX475" fmla="*/ 3417869 w 12192000"/>
              <a:gd name="connsiteY475" fmla="*/ 5155152 h 6858000"/>
              <a:gd name="connsiteX476" fmla="*/ 3388515 w 12192000"/>
              <a:gd name="connsiteY476" fmla="*/ 5142708 h 6858000"/>
              <a:gd name="connsiteX477" fmla="*/ 3369535 w 12192000"/>
              <a:gd name="connsiteY477" fmla="*/ 5132362 h 6858000"/>
              <a:gd name="connsiteX478" fmla="*/ 3372450 w 12192000"/>
              <a:gd name="connsiteY478" fmla="*/ 5150853 h 6858000"/>
              <a:gd name="connsiteX479" fmla="*/ 3365835 w 12192000"/>
              <a:gd name="connsiteY479" fmla="*/ 5170673 h 6858000"/>
              <a:gd name="connsiteX480" fmla="*/ 3185304 w 12192000"/>
              <a:gd name="connsiteY480" fmla="*/ 5178121 h 6858000"/>
              <a:gd name="connsiteX481" fmla="*/ 3127279 w 12192000"/>
              <a:gd name="connsiteY481" fmla="*/ 5182666 h 6858000"/>
              <a:gd name="connsiteX482" fmla="*/ 3074782 w 12192000"/>
              <a:gd name="connsiteY482" fmla="*/ 5202976 h 6858000"/>
              <a:gd name="connsiteX483" fmla="*/ 3028820 w 12192000"/>
              <a:gd name="connsiteY483" fmla="*/ 5216470 h 6858000"/>
              <a:gd name="connsiteX484" fmla="*/ 3130091 w 12192000"/>
              <a:gd name="connsiteY484" fmla="*/ 5287392 h 6858000"/>
              <a:gd name="connsiteX485" fmla="*/ 3174423 w 12192000"/>
              <a:gd name="connsiteY485" fmla="*/ 5327276 h 6858000"/>
              <a:gd name="connsiteX486" fmla="*/ 3193322 w 12192000"/>
              <a:gd name="connsiteY486" fmla="*/ 5350626 h 6858000"/>
              <a:gd name="connsiteX487" fmla="*/ 3195694 w 12192000"/>
              <a:gd name="connsiteY487" fmla="*/ 5386909 h 6858000"/>
              <a:gd name="connsiteX488" fmla="*/ 3133366 w 12192000"/>
              <a:gd name="connsiteY488" fmla="*/ 5387330 h 6858000"/>
              <a:gd name="connsiteX489" fmla="*/ 3087866 w 12192000"/>
              <a:gd name="connsiteY489" fmla="*/ 5396034 h 6858000"/>
              <a:gd name="connsiteX490" fmla="*/ 3082176 w 12192000"/>
              <a:gd name="connsiteY490" fmla="*/ 5406276 h 6858000"/>
              <a:gd name="connsiteX491" fmla="*/ 3043673 w 12192000"/>
              <a:gd name="connsiteY491" fmla="*/ 5403376 h 6858000"/>
              <a:gd name="connsiteX492" fmla="*/ 3024613 w 12192000"/>
              <a:gd name="connsiteY492" fmla="*/ 5406033 h 6858000"/>
              <a:gd name="connsiteX493" fmla="*/ 3003621 w 12192000"/>
              <a:gd name="connsiteY493" fmla="*/ 5440848 h 6858000"/>
              <a:gd name="connsiteX494" fmla="*/ 2946220 w 12192000"/>
              <a:gd name="connsiteY494" fmla="*/ 5414598 h 6858000"/>
              <a:gd name="connsiteX495" fmla="*/ 2898730 w 12192000"/>
              <a:gd name="connsiteY495" fmla="*/ 5395233 h 6858000"/>
              <a:gd name="connsiteX496" fmla="*/ 2854618 w 12192000"/>
              <a:gd name="connsiteY496" fmla="*/ 5389571 h 6858000"/>
              <a:gd name="connsiteX497" fmla="*/ 2849390 w 12192000"/>
              <a:gd name="connsiteY497" fmla="*/ 5395024 h 6858000"/>
              <a:gd name="connsiteX498" fmla="*/ 2875507 w 12192000"/>
              <a:gd name="connsiteY498" fmla="*/ 5440990 h 6858000"/>
              <a:gd name="connsiteX499" fmla="*/ 2906609 w 12192000"/>
              <a:gd name="connsiteY499" fmla="*/ 5520513 h 6858000"/>
              <a:gd name="connsiteX500" fmla="*/ 2901843 w 12192000"/>
              <a:gd name="connsiteY500" fmla="*/ 5521177 h 6858000"/>
              <a:gd name="connsiteX501" fmla="*/ 2850191 w 12192000"/>
              <a:gd name="connsiteY501" fmla="*/ 5544913 h 6858000"/>
              <a:gd name="connsiteX502" fmla="*/ 2781871 w 12192000"/>
              <a:gd name="connsiteY502" fmla="*/ 5534357 h 6858000"/>
              <a:gd name="connsiteX503" fmla="*/ 2813135 w 12192000"/>
              <a:gd name="connsiteY503" fmla="*/ 5587874 h 6858000"/>
              <a:gd name="connsiteX504" fmla="*/ 2823649 w 12192000"/>
              <a:gd name="connsiteY504" fmla="*/ 5637195 h 6858000"/>
              <a:gd name="connsiteX505" fmla="*/ 2675248 w 12192000"/>
              <a:gd name="connsiteY505" fmla="*/ 5628354 h 6858000"/>
              <a:gd name="connsiteX506" fmla="*/ 2629829 w 12192000"/>
              <a:gd name="connsiteY506" fmla="*/ 5624055 h 6858000"/>
              <a:gd name="connsiteX507" fmla="*/ 2626973 w 12192000"/>
              <a:gd name="connsiteY507" fmla="*/ 5665792 h 6858000"/>
              <a:gd name="connsiteX508" fmla="*/ 2623030 w 12192000"/>
              <a:gd name="connsiteY508" fmla="*/ 5743113 h 6858000"/>
              <a:gd name="connsiteX509" fmla="*/ 2606503 w 12192000"/>
              <a:gd name="connsiteY509" fmla="*/ 5756047 h 6858000"/>
              <a:gd name="connsiteX510" fmla="*/ 2606040 w 12192000"/>
              <a:gd name="connsiteY510" fmla="*/ 5760836 h 6858000"/>
              <a:gd name="connsiteX511" fmla="*/ 2603045 w 12192000"/>
              <a:gd name="connsiteY511" fmla="*/ 5755348 h 6858000"/>
              <a:gd name="connsiteX512" fmla="*/ 2584146 w 12192000"/>
              <a:gd name="connsiteY512" fmla="*/ 5731998 h 6858000"/>
              <a:gd name="connsiteX513" fmla="*/ 2503381 w 12192000"/>
              <a:gd name="connsiteY513" fmla="*/ 5704280 h 6858000"/>
              <a:gd name="connsiteX514" fmla="*/ 2487074 w 12192000"/>
              <a:gd name="connsiteY514" fmla="*/ 5751435 h 6858000"/>
              <a:gd name="connsiteX515" fmla="*/ 2463550 w 12192000"/>
              <a:gd name="connsiteY515" fmla="*/ 5775974 h 6858000"/>
              <a:gd name="connsiteX516" fmla="*/ 2447022 w 12192000"/>
              <a:gd name="connsiteY516" fmla="*/ 5788907 h 6858000"/>
              <a:gd name="connsiteX517" fmla="*/ 2479754 w 12192000"/>
              <a:gd name="connsiteY517" fmla="*/ 5815054 h 6858000"/>
              <a:gd name="connsiteX518" fmla="*/ 2637524 w 12192000"/>
              <a:gd name="connsiteY518" fmla="*/ 5848573 h 6858000"/>
              <a:gd name="connsiteX519" fmla="*/ 2675946 w 12192000"/>
              <a:gd name="connsiteY519" fmla="*/ 5864477 h 6858000"/>
              <a:gd name="connsiteX520" fmla="*/ 2770462 w 12192000"/>
              <a:gd name="connsiteY520" fmla="*/ 5907995 h 6858000"/>
              <a:gd name="connsiteX521" fmla="*/ 2853841 w 12192000"/>
              <a:gd name="connsiteY521" fmla="*/ 5932987 h 6858000"/>
              <a:gd name="connsiteX522" fmla="*/ 2872982 w 12192000"/>
              <a:gd name="connsiteY522" fmla="*/ 5917327 h 6858000"/>
              <a:gd name="connsiteX523" fmla="*/ 2870911 w 12192000"/>
              <a:gd name="connsiteY523" fmla="*/ 5902261 h 6858000"/>
              <a:gd name="connsiteX524" fmla="*/ 2888121 w 12192000"/>
              <a:gd name="connsiteY524" fmla="*/ 5918760 h 6858000"/>
              <a:gd name="connsiteX525" fmla="*/ 2948599 w 12192000"/>
              <a:gd name="connsiteY525" fmla="*/ 5937495 h 6858000"/>
              <a:gd name="connsiteX526" fmla="*/ 2938386 w 12192000"/>
              <a:gd name="connsiteY526" fmla="*/ 5909391 h 6858000"/>
              <a:gd name="connsiteX527" fmla="*/ 2926404 w 12192000"/>
              <a:gd name="connsiteY527" fmla="*/ 5887439 h 6858000"/>
              <a:gd name="connsiteX528" fmla="*/ 2956220 w 12192000"/>
              <a:gd name="connsiteY528" fmla="*/ 5895094 h 6858000"/>
              <a:gd name="connsiteX529" fmla="*/ 2965670 w 12192000"/>
              <a:gd name="connsiteY529" fmla="*/ 5906769 h 6858000"/>
              <a:gd name="connsiteX530" fmla="*/ 3013160 w 12192000"/>
              <a:gd name="connsiteY530" fmla="*/ 5926133 h 6858000"/>
              <a:gd name="connsiteX531" fmla="*/ 3066501 w 12192000"/>
              <a:gd name="connsiteY531" fmla="*/ 5909249 h 6858000"/>
              <a:gd name="connsiteX532" fmla="*/ 3117067 w 12192000"/>
              <a:gd name="connsiteY532" fmla="*/ 5921098 h 6858000"/>
              <a:gd name="connsiteX533" fmla="*/ 3136127 w 12192000"/>
              <a:gd name="connsiteY533" fmla="*/ 5918441 h 6858000"/>
              <a:gd name="connsiteX534" fmla="*/ 3160114 w 12192000"/>
              <a:gd name="connsiteY534" fmla="*/ 5889113 h 6858000"/>
              <a:gd name="connsiteX535" fmla="*/ 3253126 w 12192000"/>
              <a:gd name="connsiteY535" fmla="*/ 5826542 h 6858000"/>
              <a:gd name="connsiteX536" fmla="*/ 3323596 w 12192000"/>
              <a:gd name="connsiteY536" fmla="*/ 5839160 h 6858000"/>
              <a:gd name="connsiteX537" fmla="*/ 3330814 w 12192000"/>
              <a:gd name="connsiteY537" fmla="*/ 5861776 h 6858000"/>
              <a:gd name="connsiteX538" fmla="*/ 3309661 w 12192000"/>
              <a:gd name="connsiteY538" fmla="*/ 5922598 h 6858000"/>
              <a:gd name="connsiteX539" fmla="*/ 3302664 w 12192000"/>
              <a:gd name="connsiteY539" fmla="*/ 5934203 h 6858000"/>
              <a:gd name="connsiteX540" fmla="*/ 3319030 w 12192000"/>
              <a:gd name="connsiteY540" fmla="*/ 5947276 h 6858000"/>
              <a:gd name="connsiteX541" fmla="*/ 3324639 w 12192000"/>
              <a:gd name="connsiteY541" fmla="*/ 5950038 h 6858000"/>
              <a:gd name="connsiteX542" fmla="*/ 3349228 w 12192000"/>
              <a:gd name="connsiteY542" fmla="*/ 5963146 h 6858000"/>
              <a:gd name="connsiteX543" fmla="*/ 3324940 w 12192000"/>
              <a:gd name="connsiteY543" fmla="*/ 5971256 h 6858000"/>
              <a:gd name="connsiteX544" fmla="*/ 3310263 w 12192000"/>
              <a:gd name="connsiteY544" fmla="*/ 5965034 h 6858000"/>
              <a:gd name="connsiteX545" fmla="*/ 3293816 w 12192000"/>
              <a:gd name="connsiteY545" fmla="*/ 5964964 h 6858000"/>
              <a:gd name="connsiteX546" fmla="*/ 3304110 w 12192000"/>
              <a:gd name="connsiteY546" fmla="*/ 5980065 h 6858000"/>
              <a:gd name="connsiteX547" fmla="*/ 3289573 w 12192000"/>
              <a:gd name="connsiteY547" fmla="*/ 6021068 h 6858000"/>
              <a:gd name="connsiteX548" fmla="*/ 3108256 w 12192000"/>
              <a:gd name="connsiteY548" fmla="*/ 6085319 h 6858000"/>
              <a:gd name="connsiteX549" fmla="*/ 3078197 w 12192000"/>
              <a:gd name="connsiteY549" fmla="*/ 6116674 h 6858000"/>
              <a:gd name="connsiteX550" fmla="*/ 3013556 w 12192000"/>
              <a:gd name="connsiteY550" fmla="*/ 6141039 h 6858000"/>
              <a:gd name="connsiteX551" fmla="*/ 2976581 w 12192000"/>
              <a:gd name="connsiteY551" fmla="*/ 6170996 h 6858000"/>
              <a:gd name="connsiteX552" fmla="*/ 3036273 w 12192000"/>
              <a:gd name="connsiteY552" fmla="*/ 6246534 h 6858000"/>
              <a:gd name="connsiteX553" fmla="*/ 3105357 w 12192000"/>
              <a:gd name="connsiteY553" fmla="*/ 6273518 h 6858000"/>
              <a:gd name="connsiteX554" fmla="*/ 3071178 w 12192000"/>
              <a:gd name="connsiteY554" fmla="*/ 6201511 h 6858000"/>
              <a:gd name="connsiteX555" fmla="*/ 3098000 w 12192000"/>
              <a:gd name="connsiteY555" fmla="*/ 6203677 h 6858000"/>
              <a:gd name="connsiteX556" fmla="*/ 3127655 w 12192000"/>
              <a:gd name="connsiteY556" fmla="*/ 6237339 h 6858000"/>
              <a:gd name="connsiteX557" fmla="*/ 3205886 w 12192000"/>
              <a:gd name="connsiteY557" fmla="*/ 6254781 h 6858000"/>
              <a:gd name="connsiteX558" fmla="*/ 3217649 w 12192000"/>
              <a:gd name="connsiteY558" fmla="*/ 6242511 h 6858000"/>
              <a:gd name="connsiteX559" fmla="*/ 3246621 w 12192000"/>
              <a:gd name="connsiteY559" fmla="*/ 6246740 h 6858000"/>
              <a:gd name="connsiteX560" fmla="*/ 3257297 w 12192000"/>
              <a:gd name="connsiteY560" fmla="*/ 6270055 h 6858000"/>
              <a:gd name="connsiteX561" fmla="*/ 3269661 w 12192000"/>
              <a:gd name="connsiteY561" fmla="*/ 6300221 h 6858000"/>
              <a:gd name="connsiteX562" fmla="*/ 3295638 w 12192000"/>
              <a:gd name="connsiteY562" fmla="*/ 6298963 h 6858000"/>
              <a:gd name="connsiteX563" fmla="*/ 3584561 w 12192000"/>
              <a:gd name="connsiteY563" fmla="*/ 6191366 h 6858000"/>
              <a:gd name="connsiteX564" fmla="*/ 3683865 w 12192000"/>
              <a:gd name="connsiteY564" fmla="*/ 6160988 h 6858000"/>
              <a:gd name="connsiteX565" fmla="*/ 3704776 w 12192000"/>
              <a:gd name="connsiteY565" fmla="*/ 6139175 h 6858000"/>
              <a:gd name="connsiteX566" fmla="*/ 3747742 w 12192000"/>
              <a:gd name="connsiteY566" fmla="*/ 6120194 h 6858000"/>
              <a:gd name="connsiteX567" fmla="*/ 3686743 w 12192000"/>
              <a:gd name="connsiteY567" fmla="*/ 6046020 h 6858000"/>
              <a:gd name="connsiteX568" fmla="*/ 3759365 w 12192000"/>
              <a:gd name="connsiteY568" fmla="*/ 6060700 h 6858000"/>
              <a:gd name="connsiteX569" fmla="*/ 3833676 w 12192000"/>
              <a:gd name="connsiteY569" fmla="*/ 6082231 h 6858000"/>
              <a:gd name="connsiteX570" fmla="*/ 3921379 w 12192000"/>
              <a:gd name="connsiteY570" fmla="*/ 6038116 h 6858000"/>
              <a:gd name="connsiteX571" fmla="*/ 3912553 w 12192000"/>
              <a:gd name="connsiteY571" fmla="*/ 5995645 h 6858000"/>
              <a:gd name="connsiteX572" fmla="*/ 3933383 w 12192000"/>
              <a:gd name="connsiteY572" fmla="*/ 5986836 h 6858000"/>
              <a:gd name="connsiteX573" fmla="*/ 3945447 w 12192000"/>
              <a:gd name="connsiteY573" fmla="*/ 5995785 h 6858000"/>
              <a:gd name="connsiteX574" fmla="*/ 4053576 w 12192000"/>
              <a:gd name="connsiteY574" fmla="*/ 6007878 h 6858000"/>
              <a:gd name="connsiteX575" fmla="*/ 4122218 w 12192000"/>
              <a:gd name="connsiteY575" fmla="*/ 5966419 h 6858000"/>
              <a:gd name="connsiteX576" fmla="*/ 4144597 w 12192000"/>
              <a:gd name="connsiteY576" fmla="*/ 5917237 h 6858000"/>
              <a:gd name="connsiteX577" fmla="*/ 4257351 w 12192000"/>
              <a:gd name="connsiteY577" fmla="*/ 5881441 h 6858000"/>
              <a:gd name="connsiteX578" fmla="*/ 4274724 w 12192000"/>
              <a:gd name="connsiteY578" fmla="*/ 5871933 h 6858000"/>
              <a:gd name="connsiteX579" fmla="*/ 4332147 w 12192000"/>
              <a:gd name="connsiteY579" fmla="*/ 5824952 h 6858000"/>
              <a:gd name="connsiteX580" fmla="*/ 4355208 w 12192000"/>
              <a:gd name="connsiteY580" fmla="*/ 5805202 h 6858000"/>
              <a:gd name="connsiteX581" fmla="*/ 4433462 w 12192000"/>
              <a:gd name="connsiteY581" fmla="*/ 5749412 h 6858000"/>
              <a:gd name="connsiteX582" fmla="*/ 4453829 w 12192000"/>
              <a:gd name="connsiteY582" fmla="*/ 5745392 h 6858000"/>
              <a:gd name="connsiteX583" fmla="*/ 4516620 w 12192000"/>
              <a:gd name="connsiteY583" fmla="*/ 5740182 h 6858000"/>
              <a:gd name="connsiteX584" fmla="*/ 4587634 w 12192000"/>
              <a:gd name="connsiteY584" fmla="*/ 5735008 h 6858000"/>
              <a:gd name="connsiteX585" fmla="*/ 4602392 w 12192000"/>
              <a:gd name="connsiteY585" fmla="*/ 5728226 h 6858000"/>
              <a:gd name="connsiteX586" fmla="*/ 4621856 w 12192000"/>
              <a:gd name="connsiteY586" fmla="*/ 5660552 h 6858000"/>
              <a:gd name="connsiteX587" fmla="*/ 4643530 w 12192000"/>
              <a:gd name="connsiteY587" fmla="*/ 5655169 h 6858000"/>
              <a:gd name="connsiteX588" fmla="*/ 4723127 w 12192000"/>
              <a:gd name="connsiteY588" fmla="*/ 5731475 h 6858000"/>
              <a:gd name="connsiteX589" fmla="*/ 4749023 w 12192000"/>
              <a:gd name="connsiteY589" fmla="*/ 5743220 h 6858000"/>
              <a:gd name="connsiteX590" fmla="*/ 4754795 w 12192000"/>
              <a:gd name="connsiteY590" fmla="*/ 5719974 h 6858000"/>
              <a:gd name="connsiteX591" fmla="*/ 4721380 w 12192000"/>
              <a:gd name="connsiteY591" fmla="*/ 5664396 h 6858000"/>
              <a:gd name="connsiteX592" fmla="*/ 4716696 w 12192000"/>
              <a:gd name="connsiteY592" fmla="*/ 5652057 h 6858000"/>
              <a:gd name="connsiteX593" fmla="*/ 4708714 w 12192000"/>
              <a:gd name="connsiteY593" fmla="*/ 5613012 h 6858000"/>
              <a:gd name="connsiteX594" fmla="*/ 4741064 w 12192000"/>
              <a:gd name="connsiteY594" fmla="*/ 5630943 h 6858000"/>
              <a:gd name="connsiteX595" fmla="*/ 4743678 w 12192000"/>
              <a:gd name="connsiteY595" fmla="*/ 5628217 h 6858000"/>
              <a:gd name="connsiteX596" fmla="*/ 4773979 w 12192000"/>
              <a:gd name="connsiteY596" fmla="*/ 5557851 h 6858000"/>
              <a:gd name="connsiteX597" fmla="*/ 4907182 w 12192000"/>
              <a:gd name="connsiteY597" fmla="*/ 5505032 h 6858000"/>
              <a:gd name="connsiteX598" fmla="*/ 4948218 w 12192000"/>
              <a:gd name="connsiteY598" fmla="*/ 5518209 h 6858000"/>
              <a:gd name="connsiteX599" fmla="*/ 4993556 w 12192000"/>
              <a:gd name="connsiteY599" fmla="*/ 5535511 h 6858000"/>
              <a:gd name="connsiteX600" fmla="*/ 5048366 w 12192000"/>
              <a:gd name="connsiteY600" fmla="*/ 5491257 h 6858000"/>
              <a:gd name="connsiteX601" fmla="*/ 5078043 w 12192000"/>
              <a:gd name="connsiteY601" fmla="*/ 5451687 h 6858000"/>
              <a:gd name="connsiteX602" fmla="*/ 5131605 w 12192000"/>
              <a:gd name="connsiteY602" fmla="*/ 5469024 h 6858000"/>
              <a:gd name="connsiteX603" fmla="*/ 5176098 w 12192000"/>
              <a:gd name="connsiteY603" fmla="*/ 5482900 h 6858000"/>
              <a:gd name="connsiteX604" fmla="*/ 5169344 w 12192000"/>
              <a:gd name="connsiteY604" fmla="*/ 5455496 h 6858000"/>
              <a:gd name="connsiteX605" fmla="*/ 5172120 w 12192000"/>
              <a:gd name="connsiteY605" fmla="*/ 5426762 h 6858000"/>
              <a:gd name="connsiteX606" fmla="*/ 5229381 w 12192000"/>
              <a:gd name="connsiteY606" fmla="*/ 5405788 h 6858000"/>
              <a:gd name="connsiteX607" fmla="*/ 5260446 w 12192000"/>
              <a:gd name="connsiteY607" fmla="*/ 5351852 h 6858000"/>
              <a:gd name="connsiteX608" fmla="*/ 5277898 w 12192000"/>
              <a:gd name="connsiteY608" fmla="*/ 5329340 h 6858000"/>
              <a:gd name="connsiteX609" fmla="*/ 5349294 w 12192000"/>
              <a:gd name="connsiteY609" fmla="*/ 5332380 h 6858000"/>
              <a:gd name="connsiteX610" fmla="*/ 5369280 w 12192000"/>
              <a:gd name="connsiteY610" fmla="*/ 5320145 h 6858000"/>
              <a:gd name="connsiteX611" fmla="*/ 5413795 w 12192000"/>
              <a:gd name="connsiteY611" fmla="*/ 5260791 h 6858000"/>
              <a:gd name="connsiteX612" fmla="*/ 5525324 w 12192000"/>
              <a:gd name="connsiteY612" fmla="*/ 5213354 h 6858000"/>
              <a:gd name="connsiteX613" fmla="*/ 5572975 w 12192000"/>
              <a:gd name="connsiteY613" fmla="*/ 5206712 h 6858000"/>
              <a:gd name="connsiteX614" fmla="*/ 5564590 w 12192000"/>
              <a:gd name="connsiteY614" fmla="*/ 5232684 h 6858000"/>
              <a:gd name="connsiteX615" fmla="*/ 5554054 w 12192000"/>
              <a:gd name="connsiteY615" fmla="*/ 5256594 h 6858000"/>
              <a:gd name="connsiteX616" fmla="*/ 5571184 w 12192000"/>
              <a:gd name="connsiteY616" fmla="*/ 5286096 h 6858000"/>
              <a:gd name="connsiteX617" fmla="*/ 5591551 w 12192000"/>
              <a:gd name="connsiteY617" fmla="*/ 5282075 h 6858000"/>
              <a:gd name="connsiteX618" fmla="*/ 5610229 w 12192000"/>
              <a:gd name="connsiteY618" fmla="*/ 5271204 h 6858000"/>
              <a:gd name="connsiteX619" fmla="*/ 5635964 w 12192000"/>
              <a:gd name="connsiteY619" fmla="*/ 5308955 h 6858000"/>
              <a:gd name="connsiteX620" fmla="*/ 5624503 w 12192000"/>
              <a:gd name="connsiteY620" fmla="*/ 5342443 h 6858000"/>
              <a:gd name="connsiteX621" fmla="*/ 5477871 w 12192000"/>
              <a:gd name="connsiteY621" fmla="*/ 5327449 h 6858000"/>
              <a:gd name="connsiteX622" fmla="*/ 5501073 w 12192000"/>
              <a:gd name="connsiteY622" fmla="*/ 5354924 h 6858000"/>
              <a:gd name="connsiteX623" fmla="*/ 5520955 w 12192000"/>
              <a:gd name="connsiteY623" fmla="*/ 5428924 h 6858000"/>
              <a:gd name="connsiteX624" fmla="*/ 5506499 w 12192000"/>
              <a:gd name="connsiteY624" fmla="*/ 5456924 h 6858000"/>
              <a:gd name="connsiteX625" fmla="*/ 5479215 w 12192000"/>
              <a:gd name="connsiteY625" fmla="*/ 5459546 h 6858000"/>
              <a:gd name="connsiteX626" fmla="*/ 5440712 w 12192000"/>
              <a:gd name="connsiteY626" fmla="*/ 5456645 h 6858000"/>
              <a:gd name="connsiteX627" fmla="*/ 5402893 w 12192000"/>
              <a:gd name="connsiteY627" fmla="*/ 5483177 h 6858000"/>
              <a:gd name="connsiteX628" fmla="*/ 5395815 w 12192000"/>
              <a:gd name="connsiteY628" fmla="*/ 5507785 h 6858000"/>
              <a:gd name="connsiteX629" fmla="*/ 5353993 w 12192000"/>
              <a:gd name="connsiteY629" fmla="*/ 5551410 h 6858000"/>
              <a:gd name="connsiteX630" fmla="*/ 5263456 w 12192000"/>
              <a:gd name="connsiteY630" fmla="*/ 5564031 h 6858000"/>
              <a:gd name="connsiteX631" fmla="*/ 5236716 w 12192000"/>
              <a:gd name="connsiteY631" fmla="*/ 5548860 h 6858000"/>
              <a:gd name="connsiteX632" fmla="*/ 5190071 w 12192000"/>
              <a:gd name="connsiteY632" fmla="*/ 5532921 h 6858000"/>
              <a:gd name="connsiteX633" fmla="*/ 5204205 w 12192000"/>
              <a:gd name="connsiteY633" fmla="*/ 5556935 h 6858000"/>
              <a:gd name="connsiteX634" fmla="*/ 5208265 w 12192000"/>
              <a:gd name="connsiteY634" fmla="*/ 5600070 h 6858000"/>
              <a:gd name="connsiteX635" fmla="*/ 5164234 w 12192000"/>
              <a:gd name="connsiteY635" fmla="*/ 5581405 h 6858000"/>
              <a:gd name="connsiteX636" fmla="*/ 5147949 w 12192000"/>
              <a:gd name="connsiteY636" fmla="*/ 5555329 h 6858000"/>
              <a:gd name="connsiteX637" fmla="*/ 5142339 w 12192000"/>
              <a:gd name="connsiteY637" fmla="*/ 5552567 h 6858000"/>
              <a:gd name="connsiteX638" fmla="*/ 5100716 w 12192000"/>
              <a:gd name="connsiteY638" fmla="*/ 5703645 h 6858000"/>
              <a:gd name="connsiteX639" fmla="*/ 5046127 w 12192000"/>
              <a:gd name="connsiteY639" fmla="*/ 5782120 h 6858000"/>
              <a:gd name="connsiteX640" fmla="*/ 5009775 w 12192000"/>
              <a:gd name="connsiteY640" fmla="*/ 5781282 h 6858000"/>
              <a:gd name="connsiteX641" fmla="*/ 4987719 w 12192000"/>
              <a:gd name="connsiteY641" fmla="*/ 5778451 h 6858000"/>
              <a:gd name="connsiteX642" fmla="*/ 4968879 w 12192000"/>
              <a:gd name="connsiteY642" fmla="*/ 5815329 h 6858000"/>
              <a:gd name="connsiteX643" fmla="*/ 4833144 w 12192000"/>
              <a:gd name="connsiteY643" fmla="*/ 5857872 h 6858000"/>
              <a:gd name="connsiteX644" fmla="*/ 4770052 w 12192000"/>
              <a:gd name="connsiteY644" fmla="*/ 5841863 h 6858000"/>
              <a:gd name="connsiteX645" fmla="*/ 4759978 w 12192000"/>
              <a:gd name="connsiteY645" fmla="*/ 5860984 h 6858000"/>
              <a:gd name="connsiteX646" fmla="*/ 4797556 w 12192000"/>
              <a:gd name="connsiteY646" fmla="*/ 5873463 h 6858000"/>
              <a:gd name="connsiteX647" fmla="*/ 4832600 w 12192000"/>
              <a:gd name="connsiteY647" fmla="*/ 5875664 h 6858000"/>
              <a:gd name="connsiteX648" fmla="*/ 4841587 w 12192000"/>
              <a:gd name="connsiteY648" fmla="*/ 5892128 h 6858000"/>
              <a:gd name="connsiteX649" fmla="*/ 4844503 w 12192000"/>
              <a:gd name="connsiteY649" fmla="*/ 5910619 h 6858000"/>
              <a:gd name="connsiteX650" fmla="*/ 4830508 w 12192000"/>
              <a:gd name="connsiteY650" fmla="*/ 5933830 h 6858000"/>
              <a:gd name="connsiteX651" fmla="*/ 4687694 w 12192000"/>
              <a:gd name="connsiteY651" fmla="*/ 6000981 h 6858000"/>
              <a:gd name="connsiteX652" fmla="*/ 4674001 w 12192000"/>
              <a:gd name="connsiteY652" fmla="*/ 6045410 h 6858000"/>
              <a:gd name="connsiteX653" fmla="*/ 4649148 w 12192000"/>
              <a:gd name="connsiteY653" fmla="*/ 6144544 h 6858000"/>
              <a:gd name="connsiteX654" fmla="*/ 4590117 w 12192000"/>
              <a:gd name="connsiteY654" fmla="*/ 6171670 h 6858000"/>
              <a:gd name="connsiteX655" fmla="*/ 4566673 w 12192000"/>
              <a:gd name="connsiteY655" fmla="*/ 6183205 h 6858000"/>
              <a:gd name="connsiteX656" fmla="*/ 4413866 w 12192000"/>
              <a:gd name="connsiteY656" fmla="*/ 6256474 h 6858000"/>
              <a:gd name="connsiteX657" fmla="*/ 4387809 w 12192000"/>
              <a:gd name="connsiteY657" fmla="*/ 6270737 h 6858000"/>
              <a:gd name="connsiteX658" fmla="*/ 4390099 w 12192000"/>
              <a:gd name="connsiteY658" fmla="*/ 6320024 h 6858000"/>
              <a:gd name="connsiteX659" fmla="*/ 4377412 w 12192000"/>
              <a:gd name="connsiteY659" fmla="*/ 6341871 h 6858000"/>
              <a:gd name="connsiteX660" fmla="*/ 4332375 w 12192000"/>
              <a:gd name="connsiteY660" fmla="*/ 6345787 h 6858000"/>
              <a:gd name="connsiteX661" fmla="*/ 4315605 w 12192000"/>
              <a:gd name="connsiteY661" fmla="*/ 6397730 h 6858000"/>
              <a:gd name="connsiteX662" fmla="*/ 4329659 w 12192000"/>
              <a:gd name="connsiteY662" fmla="*/ 6434748 h 6858000"/>
              <a:gd name="connsiteX663" fmla="*/ 4326120 w 12192000"/>
              <a:gd name="connsiteY663" fmla="*/ 6447052 h 6858000"/>
              <a:gd name="connsiteX664" fmla="*/ 4311061 w 12192000"/>
              <a:gd name="connsiteY664" fmla="*/ 6432616 h 6858000"/>
              <a:gd name="connsiteX665" fmla="*/ 4304225 w 12192000"/>
              <a:gd name="connsiteY665" fmla="*/ 6418214 h 6858000"/>
              <a:gd name="connsiteX666" fmla="*/ 4277103 w 12192000"/>
              <a:gd name="connsiteY666" fmla="*/ 6394830 h 6858000"/>
              <a:gd name="connsiteX667" fmla="*/ 4265260 w 12192000"/>
              <a:gd name="connsiteY667" fmla="*/ 6420103 h 6858000"/>
              <a:gd name="connsiteX668" fmla="*/ 4282389 w 12192000"/>
              <a:gd name="connsiteY668" fmla="*/ 6449605 h 6858000"/>
              <a:gd name="connsiteX669" fmla="*/ 4271853 w 12192000"/>
              <a:gd name="connsiteY669" fmla="*/ 6473514 h 6858000"/>
              <a:gd name="connsiteX670" fmla="*/ 4251185 w 12192000"/>
              <a:gd name="connsiteY670" fmla="*/ 6456317 h 6858000"/>
              <a:gd name="connsiteX671" fmla="*/ 4244731 w 12192000"/>
              <a:gd name="connsiteY671" fmla="*/ 6450130 h 6858000"/>
              <a:gd name="connsiteX672" fmla="*/ 4175567 w 12192000"/>
              <a:gd name="connsiteY672" fmla="*/ 6436149 h 6858000"/>
              <a:gd name="connsiteX673" fmla="*/ 4119370 w 12192000"/>
              <a:gd name="connsiteY673" fmla="*/ 6494770 h 6858000"/>
              <a:gd name="connsiteX674" fmla="*/ 4125883 w 12192000"/>
              <a:gd name="connsiteY674" fmla="*/ 6561185 h 6858000"/>
              <a:gd name="connsiteX675" fmla="*/ 4134407 w 12192000"/>
              <a:gd name="connsiteY675" fmla="*/ 6582437 h 6858000"/>
              <a:gd name="connsiteX676" fmla="*/ 4101976 w 12192000"/>
              <a:gd name="connsiteY676" fmla="*/ 6577509 h 6858000"/>
              <a:gd name="connsiteX677" fmla="*/ 4086235 w 12192000"/>
              <a:gd name="connsiteY677" fmla="*/ 6533640 h 6858000"/>
              <a:gd name="connsiteX678" fmla="*/ 4071477 w 12192000"/>
              <a:gd name="connsiteY678" fmla="*/ 6540422 h 6858000"/>
              <a:gd name="connsiteX679" fmla="*/ 4095743 w 12192000"/>
              <a:gd name="connsiteY679" fmla="*/ 6605544 h 6858000"/>
              <a:gd name="connsiteX680" fmla="*/ 4098738 w 12192000"/>
              <a:gd name="connsiteY680" fmla="*/ 6611031 h 6858000"/>
              <a:gd name="connsiteX681" fmla="*/ 4142689 w 12192000"/>
              <a:gd name="connsiteY681" fmla="*/ 6642700 h 6858000"/>
              <a:gd name="connsiteX682" fmla="*/ 4241611 w 12192000"/>
              <a:gd name="connsiteY682" fmla="*/ 6604108 h 6858000"/>
              <a:gd name="connsiteX683" fmla="*/ 4299937 w 12192000"/>
              <a:gd name="connsiteY683" fmla="*/ 6620781 h 6858000"/>
              <a:gd name="connsiteX684" fmla="*/ 4326215 w 12192000"/>
              <a:gd name="connsiteY684" fmla="*/ 6640740 h 6858000"/>
              <a:gd name="connsiteX685" fmla="*/ 4346803 w 12192000"/>
              <a:gd name="connsiteY685" fmla="*/ 6670941 h 6858000"/>
              <a:gd name="connsiteX686" fmla="*/ 4325129 w 12192000"/>
              <a:gd name="connsiteY686" fmla="*/ 6676324 h 6858000"/>
              <a:gd name="connsiteX687" fmla="*/ 4271868 w 12192000"/>
              <a:gd name="connsiteY687" fmla="*/ 6680205 h 6858000"/>
              <a:gd name="connsiteX688" fmla="*/ 4240884 w 12192000"/>
              <a:gd name="connsiteY688" fmla="*/ 6721139 h 6858000"/>
              <a:gd name="connsiteX689" fmla="*/ 4172925 w 12192000"/>
              <a:gd name="connsiteY689" fmla="*/ 6792029 h 6858000"/>
              <a:gd name="connsiteX690" fmla="*/ 4150024 w 12192000"/>
              <a:gd name="connsiteY690" fmla="*/ 6785772 h 6858000"/>
              <a:gd name="connsiteX691" fmla="*/ 4135729 w 12192000"/>
              <a:gd name="connsiteY691" fmla="*/ 6787765 h 6858000"/>
              <a:gd name="connsiteX692" fmla="*/ 4104826 w 12192000"/>
              <a:gd name="connsiteY692" fmla="*/ 6815695 h 6858000"/>
              <a:gd name="connsiteX693" fmla="*/ 4045030 w 12192000"/>
              <a:gd name="connsiteY693" fmla="*/ 6826392 h 6858000"/>
              <a:gd name="connsiteX694" fmla="*/ 4024281 w 12192000"/>
              <a:gd name="connsiteY694" fmla="*/ 6822198 h 6858000"/>
              <a:gd name="connsiteX695" fmla="*/ 3994927 w 12192000"/>
              <a:gd name="connsiteY695" fmla="*/ 6809754 h 6858000"/>
              <a:gd name="connsiteX696" fmla="*/ 3986080 w 12192000"/>
              <a:gd name="connsiteY696" fmla="*/ 6840515 h 6858000"/>
              <a:gd name="connsiteX697" fmla="*/ 3996075 w 12192000"/>
              <a:gd name="connsiteY697" fmla="*/ 6858000 h 6858000"/>
              <a:gd name="connsiteX698" fmla="*/ 0 w 12192000"/>
              <a:gd name="connsiteY698"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Lst>
            <a:rect l="l" t="t" r="r" b="b"/>
            <a:pathLst>
              <a:path w="12192000" h="6858000">
                <a:moveTo>
                  <a:pt x="4128368" y="6857886"/>
                </a:moveTo>
                <a:lnTo>
                  <a:pt x="4128716" y="6858000"/>
                </a:lnTo>
                <a:lnTo>
                  <a:pt x="4127970" y="6858000"/>
                </a:lnTo>
                <a:close/>
                <a:moveTo>
                  <a:pt x="4208872" y="6857884"/>
                </a:moveTo>
                <a:lnTo>
                  <a:pt x="4209155" y="6858000"/>
                </a:lnTo>
                <a:lnTo>
                  <a:pt x="4208919" y="6858000"/>
                </a:lnTo>
                <a:close/>
                <a:moveTo>
                  <a:pt x="4619215" y="6782969"/>
                </a:moveTo>
                <a:cubicBezTo>
                  <a:pt x="4642115" y="6789225"/>
                  <a:pt x="4649413" y="6798838"/>
                  <a:pt x="4639802" y="6813170"/>
                </a:cubicBezTo>
                <a:cubicBezTo>
                  <a:pt x="4632594" y="6823919"/>
                  <a:pt x="4630012" y="6834687"/>
                  <a:pt x="4640257" y="6847820"/>
                </a:cubicBezTo>
                <a:lnTo>
                  <a:pt x="4651031" y="6858000"/>
                </a:lnTo>
                <a:lnTo>
                  <a:pt x="4608994" y="6858000"/>
                </a:lnTo>
                <a:lnTo>
                  <a:pt x="4602746" y="6856130"/>
                </a:lnTo>
                <a:lnTo>
                  <a:pt x="4602136" y="6858000"/>
                </a:lnTo>
                <a:lnTo>
                  <a:pt x="4440393" y="6858000"/>
                </a:lnTo>
                <a:lnTo>
                  <a:pt x="4447811" y="6854106"/>
                </a:lnTo>
                <a:cubicBezTo>
                  <a:pt x="4492165" y="6820757"/>
                  <a:pt x="4541666" y="6794959"/>
                  <a:pt x="4601461" y="6784262"/>
                </a:cubicBezTo>
                <a:cubicBezTo>
                  <a:pt x="4607533" y="6782235"/>
                  <a:pt x="4613605" y="6780207"/>
                  <a:pt x="4619215" y="6782969"/>
                </a:cubicBezTo>
                <a:close/>
                <a:moveTo>
                  <a:pt x="8530884" y="4799270"/>
                </a:moveTo>
                <a:cubicBezTo>
                  <a:pt x="8537041" y="4800921"/>
                  <a:pt x="8543937" y="4805570"/>
                  <a:pt x="8551466" y="4812788"/>
                </a:cubicBezTo>
                <a:cubicBezTo>
                  <a:pt x="8562223" y="4823100"/>
                  <a:pt x="8563912" y="4829951"/>
                  <a:pt x="8555225" y="4834705"/>
                </a:cubicBezTo>
                <a:cubicBezTo>
                  <a:pt x="8490122" y="4863859"/>
                  <a:pt x="8462897" y="4926709"/>
                  <a:pt x="8423609" y="4980611"/>
                </a:cubicBezTo>
                <a:cubicBezTo>
                  <a:pt x="8399159" y="5014728"/>
                  <a:pt x="8374710" y="5048845"/>
                  <a:pt x="8346802" y="5082263"/>
                </a:cubicBezTo>
                <a:cubicBezTo>
                  <a:pt x="8303594" y="5140254"/>
                  <a:pt x="8260385" y="5198246"/>
                  <a:pt x="8217176" y="5256237"/>
                </a:cubicBezTo>
                <a:cubicBezTo>
                  <a:pt x="8184885" y="5298534"/>
                  <a:pt x="8150442" y="5338768"/>
                  <a:pt x="8116844" y="5382428"/>
                </a:cubicBezTo>
                <a:cubicBezTo>
                  <a:pt x="8091550" y="5413119"/>
                  <a:pt x="8068408" y="5445873"/>
                  <a:pt x="8053026" y="5483450"/>
                </a:cubicBezTo>
                <a:cubicBezTo>
                  <a:pt x="8037262" y="5512812"/>
                  <a:pt x="8014200" y="5532563"/>
                  <a:pt x="7983378" y="5547489"/>
                </a:cubicBezTo>
                <a:cubicBezTo>
                  <a:pt x="7957320" y="5561751"/>
                  <a:pt x="7934258" y="5581501"/>
                  <a:pt x="7921953" y="5611563"/>
                </a:cubicBezTo>
                <a:cubicBezTo>
                  <a:pt x="7902187" y="5658019"/>
                  <a:pt x="7859602" y="5685215"/>
                  <a:pt x="7831232" y="5723422"/>
                </a:cubicBezTo>
                <a:cubicBezTo>
                  <a:pt x="7804631" y="5755476"/>
                  <a:pt x="7770732" y="5777918"/>
                  <a:pt x="7738985" y="5802422"/>
                </a:cubicBezTo>
                <a:cubicBezTo>
                  <a:pt x="7679792" y="5855555"/>
                  <a:pt x="7616296" y="5904564"/>
                  <a:pt x="7573007" y="5975559"/>
                </a:cubicBezTo>
                <a:cubicBezTo>
                  <a:pt x="7544173" y="6018554"/>
                  <a:pt x="7498130" y="6045051"/>
                  <a:pt x="7456390" y="6075673"/>
                </a:cubicBezTo>
                <a:cubicBezTo>
                  <a:pt x="7398966" y="6122653"/>
                  <a:pt x="7348841" y="6179247"/>
                  <a:pt x="7294413" y="6231716"/>
                </a:cubicBezTo>
                <a:cubicBezTo>
                  <a:pt x="7239985" y="6284184"/>
                  <a:pt x="7181255" y="6332529"/>
                  <a:pt x="7117378" y="6373323"/>
                </a:cubicBezTo>
                <a:cubicBezTo>
                  <a:pt x="7089551" y="6393737"/>
                  <a:pt x="7061724" y="6414151"/>
                  <a:pt x="7036892" y="6440054"/>
                </a:cubicBezTo>
                <a:cubicBezTo>
                  <a:pt x="6997685" y="6480952"/>
                  <a:pt x="6953330" y="6514300"/>
                  <a:pt x="6902522" y="6541461"/>
                </a:cubicBezTo>
                <a:cubicBezTo>
                  <a:pt x="6866935" y="6557052"/>
                  <a:pt x="6838645" y="6582255"/>
                  <a:pt x="6818116" y="6612282"/>
                </a:cubicBezTo>
                <a:cubicBezTo>
                  <a:pt x="6791515" y="6644337"/>
                  <a:pt x="6755465" y="6664716"/>
                  <a:pt x="6711272" y="6672057"/>
                </a:cubicBezTo>
                <a:cubicBezTo>
                  <a:pt x="6687447" y="6675378"/>
                  <a:pt x="6671382" y="6683523"/>
                  <a:pt x="6666918" y="6705406"/>
                </a:cubicBezTo>
                <a:cubicBezTo>
                  <a:pt x="6653606" y="6758048"/>
                  <a:pt x="6613635" y="6782518"/>
                  <a:pt x="6568055" y="6804226"/>
                </a:cubicBezTo>
                <a:cubicBezTo>
                  <a:pt x="6536810" y="6817440"/>
                  <a:pt x="6505354" y="6829797"/>
                  <a:pt x="6475080" y="6843613"/>
                </a:cubicBezTo>
                <a:lnTo>
                  <a:pt x="6449413" y="6858000"/>
                </a:lnTo>
                <a:lnTo>
                  <a:pt x="6221172" y="6858000"/>
                </a:lnTo>
                <a:lnTo>
                  <a:pt x="6397694" y="6759617"/>
                </a:lnTo>
                <a:cubicBezTo>
                  <a:pt x="6478048" y="6714016"/>
                  <a:pt x="6557221" y="6666956"/>
                  <a:pt x="6633283" y="6615606"/>
                </a:cubicBezTo>
                <a:cubicBezTo>
                  <a:pt x="6755428" y="6531257"/>
                  <a:pt x="6875422" y="6444845"/>
                  <a:pt x="6988962" y="6352247"/>
                </a:cubicBezTo>
                <a:cubicBezTo>
                  <a:pt x="7121181" y="6248777"/>
                  <a:pt x="7249097" y="6141182"/>
                  <a:pt x="7374017" y="6028100"/>
                </a:cubicBezTo>
                <a:cubicBezTo>
                  <a:pt x="7567279" y="5852341"/>
                  <a:pt x="7747633" y="5664209"/>
                  <a:pt x="7925836" y="5474014"/>
                </a:cubicBezTo>
                <a:cubicBezTo>
                  <a:pt x="8117571" y="5265397"/>
                  <a:pt x="8302007" y="5047168"/>
                  <a:pt x="8489439" y="4834427"/>
                </a:cubicBezTo>
                <a:cubicBezTo>
                  <a:pt x="8498588" y="4824884"/>
                  <a:pt x="8505585" y="4813278"/>
                  <a:pt x="8514733" y="4803736"/>
                </a:cubicBezTo>
                <a:cubicBezTo>
                  <a:pt x="8519307" y="4798964"/>
                  <a:pt x="8524726" y="4797618"/>
                  <a:pt x="8530884" y="4799270"/>
                </a:cubicBezTo>
                <a:close/>
                <a:moveTo>
                  <a:pt x="10114189" y="0"/>
                </a:moveTo>
                <a:lnTo>
                  <a:pt x="12192000" y="0"/>
                </a:lnTo>
                <a:lnTo>
                  <a:pt x="12192000" y="6858000"/>
                </a:lnTo>
                <a:lnTo>
                  <a:pt x="7369992" y="6858000"/>
                </a:lnTo>
                <a:lnTo>
                  <a:pt x="7401060" y="6831024"/>
                </a:lnTo>
                <a:cubicBezTo>
                  <a:pt x="7479394" y="6762230"/>
                  <a:pt x="7558573" y="6696863"/>
                  <a:pt x="7643360" y="6634256"/>
                </a:cubicBezTo>
                <a:cubicBezTo>
                  <a:pt x="7682487" y="6606361"/>
                  <a:pt x="7715160" y="6572279"/>
                  <a:pt x="7752136" y="6542322"/>
                </a:cubicBezTo>
                <a:cubicBezTo>
                  <a:pt x="7893503" y="6429309"/>
                  <a:pt x="8006903" y="6289486"/>
                  <a:pt x="8141816" y="6170286"/>
                </a:cubicBezTo>
                <a:cubicBezTo>
                  <a:pt x="8143123" y="6168923"/>
                  <a:pt x="8146582" y="6169622"/>
                  <a:pt x="8149195" y="6166895"/>
                </a:cubicBezTo>
                <a:cubicBezTo>
                  <a:pt x="8157037" y="6158715"/>
                  <a:pt x="8164878" y="6150536"/>
                  <a:pt x="8174027" y="6140993"/>
                </a:cubicBezTo>
                <a:cubicBezTo>
                  <a:pt x="8198014" y="6111665"/>
                  <a:pt x="8225459" y="6083036"/>
                  <a:pt x="8251597" y="6055771"/>
                </a:cubicBezTo>
                <a:cubicBezTo>
                  <a:pt x="8290423" y="6006658"/>
                  <a:pt x="8330093" y="5960970"/>
                  <a:pt x="8369763" y="5915283"/>
                </a:cubicBezTo>
                <a:cubicBezTo>
                  <a:pt x="8424271" y="5849811"/>
                  <a:pt x="8474477" y="5780214"/>
                  <a:pt x="8524683" y="5710617"/>
                </a:cubicBezTo>
                <a:cubicBezTo>
                  <a:pt x="8591035" y="5619872"/>
                  <a:pt x="8661689" y="5533252"/>
                  <a:pt x="8738797" y="5452818"/>
                </a:cubicBezTo>
                <a:cubicBezTo>
                  <a:pt x="8839429" y="5347846"/>
                  <a:pt x="8929305" y="5232561"/>
                  <a:pt x="9012727" y="5111090"/>
                </a:cubicBezTo>
                <a:cubicBezTo>
                  <a:pt x="9101378" y="4984166"/>
                  <a:pt x="9182267" y="4852418"/>
                  <a:pt x="9266614" y="4721369"/>
                </a:cubicBezTo>
                <a:cubicBezTo>
                  <a:pt x="9344808" y="4605351"/>
                  <a:pt x="9420008" y="4483845"/>
                  <a:pt x="9507270" y="4371287"/>
                </a:cubicBezTo>
                <a:cubicBezTo>
                  <a:pt x="9526492" y="4342624"/>
                  <a:pt x="9545713" y="4313960"/>
                  <a:pt x="9558481" y="4279109"/>
                </a:cubicBezTo>
                <a:cubicBezTo>
                  <a:pt x="9576095" y="4230591"/>
                  <a:pt x="9608768" y="4196509"/>
                  <a:pt x="9639290" y="4160365"/>
                </a:cubicBezTo>
                <a:cubicBezTo>
                  <a:pt x="9670274" y="4119431"/>
                  <a:pt x="9697800" y="4077799"/>
                  <a:pt x="9711111" y="4025156"/>
                </a:cubicBezTo>
                <a:cubicBezTo>
                  <a:pt x="9730113" y="3962271"/>
                  <a:pt x="9772779" y="3922072"/>
                  <a:pt x="9811141" y="3877748"/>
                </a:cubicBezTo>
                <a:cubicBezTo>
                  <a:pt x="9839049" y="3844330"/>
                  <a:pt x="9862654" y="3806788"/>
                  <a:pt x="9884109" y="3767183"/>
                </a:cubicBezTo>
                <a:cubicBezTo>
                  <a:pt x="9895951" y="3741910"/>
                  <a:pt x="9916399" y="3724887"/>
                  <a:pt x="9943301" y="3714050"/>
                </a:cubicBezTo>
                <a:cubicBezTo>
                  <a:pt x="10016628" y="3684931"/>
                  <a:pt x="10056379" y="3626241"/>
                  <a:pt x="10086680" y="3555875"/>
                </a:cubicBezTo>
                <a:cubicBezTo>
                  <a:pt x="10099830" y="3529238"/>
                  <a:pt x="10112517" y="3507392"/>
                  <a:pt x="10151020" y="3510292"/>
                </a:cubicBezTo>
                <a:cubicBezTo>
                  <a:pt x="10166160" y="3511725"/>
                  <a:pt x="10167085" y="3502147"/>
                  <a:pt x="10163707" y="3488445"/>
                </a:cubicBezTo>
                <a:cubicBezTo>
                  <a:pt x="10155183" y="3467192"/>
                  <a:pt x="10160029" y="3453525"/>
                  <a:pt x="10168333" y="3440556"/>
                </a:cubicBezTo>
                <a:cubicBezTo>
                  <a:pt x="10185866" y="3405041"/>
                  <a:pt x="10199941" y="3368827"/>
                  <a:pt x="10214016" y="3332614"/>
                </a:cubicBezTo>
                <a:cubicBezTo>
                  <a:pt x="10215785" y="3326461"/>
                  <a:pt x="10219706" y="3322371"/>
                  <a:pt x="10223627" y="3318281"/>
                </a:cubicBezTo>
                <a:cubicBezTo>
                  <a:pt x="10232775" y="3308738"/>
                  <a:pt x="10233701" y="3299161"/>
                  <a:pt x="10224714" y="3282697"/>
                </a:cubicBezTo>
                <a:cubicBezTo>
                  <a:pt x="10214882" y="3262807"/>
                  <a:pt x="10213274" y="3242953"/>
                  <a:pt x="10215125" y="3223797"/>
                </a:cubicBezTo>
                <a:cubicBezTo>
                  <a:pt x="10217819" y="3208067"/>
                  <a:pt x="10231652" y="3210863"/>
                  <a:pt x="10246329" y="3217085"/>
                </a:cubicBezTo>
                <a:cubicBezTo>
                  <a:pt x="10265771" y="3222643"/>
                  <a:pt x="10270999" y="3217190"/>
                  <a:pt x="10259861" y="3198663"/>
                </a:cubicBezTo>
                <a:cubicBezTo>
                  <a:pt x="10247034" y="3173286"/>
                  <a:pt x="10251879" y="3159619"/>
                  <a:pt x="10262798" y="3143923"/>
                </a:cubicBezTo>
                <a:cubicBezTo>
                  <a:pt x="10300316" y="3096174"/>
                  <a:pt x="10331381" y="3042237"/>
                  <a:pt x="10329252" y="2966943"/>
                </a:cubicBezTo>
                <a:cubicBezTo>
                  <a:pt x="10329332" y="2953940"/>
                  <a:pt x="10340632" y="2946459"/>
                  <a:pt x="10350625" y="2940342"/>
                </a:cubicBezTo>
                <a:cubicBezTo>
                  <a:pt x="10360618" y="2934225"/>
                  <a:pt x="10378371" y="2932931"/>
                  <a:pt x="10381066" y="2917201"/>
                </a:cubicBezTo>
                <a:cubicBezTo>
                  <a:pt x="10380684" y="2908987"/>
                  <a:pt x="10387600" y="2910385"/>
                  <a:pt x="10394517" y="2911783"/>
                </a:cubicBezTo>
                <a:cubicBezTo>
                  <a:pt x="10401433" y="2913181"/>
                  <a:pt x="10406580" y="2920731"/>
                  <a:pt x="10409576" y="2926219"/>
                </a:cubicBezTo>
                <a:cubicBezTo>
                  <a:pt x="10414260" y="2938558"/>
                  <a:pt x="10418945" y="2950897"/>
                  <a:pt x="10424936" y="2961873"/>
                </a:cubicBezTo>
                <a:cubicBezTo>
                  <a:pt x="10441602" y="2996164"/>
                  <a:pt x="10441602" y="2996164"/>
                  <a:pt x="10411705" y="3001513"/>
                </a:cubicBezTo>
                <a:cubicBezTo>
                  <a:pt x="10396103" y="3004869"/>
                  <a:pt x="10392564" y="3017173"/>
                  <a:pt x="10401551" y="3033637"/>
                </a:cubicBezTo>
                <a:cubicBezTo>
                  <a:pt x="10406235" y="3045976"/>
                  <a:pt x="10395317" y="3061671"/>
                  <a:pt x="10422520" y="3072053"/>
                </a:cubicBezTo>
                <a:cubicBezTo>
                  <a:pt x="10442807" y="3081036"/>
                  <a:pt x="10451955" y="3071493"/>
                  <a:pt x="10458108" y="3056462"/>
                </a:cubicBezTo>
                <a:cubicBezTo>
                  <a:pt x="10482638" y="3009342"/>
                  <a:pt x="10495105" y="2953274"/>
                  <a:pt x="10480369" y="2886823"/>
                </a:cubicBezTo>
                <a:cubicBezTo>
                  <a:pt x="10477836" y="2876547"/>
                  <a:pt x="10479606" y="2870395"/>
                  <a:pt x="10484833" y="2864941"/>
                </a:cubicBezTo>
                <a:cubicBezTo>
                  <a:pt x="10497903" y="2851309"/>
                  <a:pt x="10497602" y="2830090"/>
                  <a:pt x="10493842" y="2808174"/>
                </a:cubicBezTo>
                <a:cubicBezTo>
                  <a:pt x="10482946" y="2750637"/>
                  <a:pt x="10483269" y="2698624"/>
                  <a:pt x="10513791" y="2662479"/>
                </a:cubicBezTo>
                <a:cubicBezTo>
                  <a:pt x="10533394" y="2642030"/>
                  <a:pt x="10537477" y="2611934"/>
                  <a:pt x="10532491" y="2578376"/>
                </a:cubicBezTo>
                <a:cubicBezTo>
                  <a:pt x="10520913" y="2491408"/>
                  <a:pt x="10524011" y="2410661"/>
                  <a:pt x="10538328" y="2335437"/>
                </a:cubicBezTo>
                <a:cubicBezTo>
                  <a:pt x="10541948" y="2310129"/>
                  <a:pt x="10541265" y="2280697"/>
                  <a:pt x="10538431" y="2249202"/>
                </a:cubicBezTo>
                <a:cubicBezTo>
                  <a:pt x="10536823" y="2229348"/>
                  <a:pt x="10543820" y="2217742"/>
                  <a:pt x="10559885" y="2209597"/>
                </a:cubicBezTo>
                <a:cubicBezTo>
                  <a:pt x="10590707" y="2194671"/>
                  <a:pt x="10601706" y="2165972"/>
                  <a:pt x="10585964" y="2122103"/>
                </a:cubicBezTo>
                <a:cubicBezTo>
                  <a:pt x="10578747" y="2099488"/>
                  <a:pt x="10568071" y="2076173"/>
                  <a:pt x="10554782" y="2055584"/>
                </a:cubicBezTo>
                <a:cubicBezTo>
                  <a:pt x="10511917" y="1988331"/>
                  <a:pt x="10515699" y="1937016"/>
                  <a:pt x="10531161" y="1886435"/>
                </a:cubicBezTo>
                <a:cubicBezTo>
                  <a:pt x="10548313" y="1842706"/>
                  <a:pt x="10574069" y="1807226"/>
                  <a:pt x="10628637" y="1801982"/>
                </a:cubicBezTo>
                <a:cubicBezTo>
                  <a:pt x="10659379" y="1800059"/>
                  <a:pt x="10658153" y="1788418"/>
                  <a:pt x="10634569" y="1752730"/>
                </a:cubicBezTo>
                <a:cubicBezTo>
                  <a:pt x="10629422" y="1745179"/>
                  <a:pt x="10626426" y="1739692"/>
                  <a:pt x="10621280" y="1732141"/>
                </a:cubicBezTo>
                <a:cubicBezTo>
                  <a:pt x="10622586" y="1730778"/>
                  <a:pt x="10621742" y="1727352"/>
                  <a:pt x="10621742" y="1727352"/>
                </a:cubicBezTo>
                <a:cubicBezTo>
                  <a:pt x="10664165" y="1726163"/>
                  <a:pt x="10666860" y="1710433"/>
                  <a:pt x="10640743" y="1664468"/>
                </a:cubicBezTo>
                <a:cubicBezTo>
                  <a:pt x="10629605" y="1645941"/>
                  <a:pt x="10618468" y="1627415"/>
                  <a:pt x="10608636" y="1607525"/>
                </a:cubicBezTo>
                <a:cubicBezTo>
                  <a:pt x="10593739" y="1567083"/>
                  <a:pt x="10600817" y="1542473"/>
                  <a:pt x="10632483" y="1530973"/>
                </a:cubicBezTo>
                <a:cubicBezTo>
                  <a:pt x="10652851" y="1526953"/>
                  <a:pt x="10674062" y="1526358"/>
                  <a:pt x="10699577" y="1529889"/>
                </a:cubicBezTo>
                <a:cubicBezTo>
                  <a:pt x="10709951" y="1531985"/>
                  <a:pt x="10712565" y="1529259"/>
                  <a:pt x="10713490" y="1519681"/>
                </a:cubicBezTo>
                <a:cubicBezTo>
                  <a:pt x="10709892" y="1471757"/>
                  <a:pt x="10691155" y="1422400"/>
                  <a:pt x="10672418" y="1373044"/>
                </a:cubicBezTo>
                <a:cubicBezTo>
                  <a:pt x="10656213" y="1333964"/>
                  <a:pt x="10642161" y="1296947"/>
                  <a:pt x="10626800" y="1261292"/>
                </a:cubicBezTo>
                <a:cubicBezTo>
                  <a:pt x="10602916" y="1204385"/>
                  <a:pt x="10609230" y="1163348"/>
                  <a:pt x="10637982" y="1133356"/>
                </a:cubicBezTo>
                <a:cubicBezTo>
                  <a:pt x="10676727" y="1097246"/>
                  <a:pt x="10687424" y="1047330"/>
                  <a:pt x="10673995" y="979517"/>
                </a:cubicBezTo>
                <a:cubicBezTo>
                  <a:pt x="10666396" y="948686"/>
                  <a:pt x="10669172" y="919953"/>
                  <a:pt x="10674098" y="893282"/>
                </a:cubicBezTo>
                <a:cubicBezTo>
                  <a:pt x="10684715" y="856368"/>
                  <a:pt x="10684958" y="817358"/>
                  <a:pt x="10673980" y="772826"/>
                </a:cubicBezTo>
                <a:cubicBezTo>
                  <a:pt x="10658320" y="715954"/>
                  <a:pt x="10650419" y="663905"/>
                  <a:pt x="10641675" y="608431"/>
                </a:cubicBezTo>
                <a:cubicBezTo>
                  <a:pt x="10631322" y="533103"/>
                  <a:pt x="10596762" y="452880"/>
                  <a:pt x="10573883" y="373393"/>
                </a:cubicBezTo>
                <a:cubicBezTo>
                  <a:pt x="10559911" y="323371"/>
                  <a:pt x="10535483" y="284257"/>
                  <a:pt x="10487230" y="248463"/>
                </a:cubicBezTo>
                <a:cubicBezTo>
                  <a:pt x="10475167" y="239515"/>
                  <a:pt x="10463566" y="225778"/>
                  <a:pt x="10458881" y="213439"/>
                </a:cubicBezTo>
                <a:cubicBezTo>
                  <a:pt x="10452509" y="194248"/>
                  <a:pt x="10440827" y="193514"/>
                  <a:pt x="10436444" y="202393"/>
                </a:cubicBezTo>
                <a:cubicBezTo>
                  <a:pt x="10412839" y="239936"/>
                  <a:pt x="10363881" y="247941"/>
                  <a:pt x="10331671" y="277234"/>
                </a:cubicBezTo>
                <a:cubicBezTo>
                  <a:pt x="10317918" y="261435"/>
                  <a:pt x="10313697" y="244306"/>
                  <a:pt x="10304709" y="227843"/>
                </a:cubicBezTo>
                <a:cubicBezTo>
                  <a:pt x="10303021" y="220992"/>
                  <a:pt x="10300025" y="215504"/>
                  <a:pt x="10298337" y="208652"/>
                </a:cubicBezTo>
                <a:cubicBezTo>
                  <a:pt x="10292345" y="197676"/>
                  <a:pt x="10285510" y="183275"/>
                  <a:pt x="10274291" y="177752"/>
                </a:cubicBezTo>
                <a:cubicBezTo>
                  <a:pt x="10265223" y="174291"/>
                  <a:pt x="10261684" y="186596"/>
                  <a:pt x="10256456" y="192049"/>
                </a:cubicBezTo>
                <a:cubicBezTo>
                  <a:pt x="10218475" y="244588"/>
                  <a:pt x="10203776" y="311597"/>
                  <a:pt x="10198989" y="385493"/>
                </a:cubicBezTo>
                <a:cubicBezTo>
                  <a:pt x="10194665" y="454600"/>
                  <a:pt x="10193798" y="524406"/>
                  <a:pt x="10190781" y="592149"/>
                </a:cubicBezTo>
                <a:cubicBezTo>
                  <a:pt x="10191163" y="600364"/>
                  <a:pt x="10194540" y="614066"/>
                  <a:pt x="10180707" y="611270"/>
                </a:cubicBezTo>
                <a:cubicBezTo>
                  <a:pt x="10165568" y="609837"/>
                  <a:pt x="10156962" y="601588"/>
                  <a:pt x="10145362" y="587850"/>
                </a:cubicBezTo>
                <a:cubicBezTo>
                  <a:pt x="10127770" y="563137"/>
                  <a:pt x="10114943" y="537760"/>
                  <a:pt x="10092586" y="513711"/>
                </a:cubicBezTo>
                <a:cubicBezTo>
                  <a:pt x="10086132" y="507524"/>
                  <a:pt x="10089208" y="500008"/>
                  <a:pt x="10090977" y="493857"/>
                </a:cubicBezTo>
                <a:cubicBezTo>
                  <a:pt x="10114745" y="430307"/>
                  <a:pt x="10118225" y="357774"/>
                  <a:pt x="10092351" y="272798"/>
                </a:cubicBezTo>
                <a:cubicBezTo>
                  <a:pt x="10085133" y="250182"/>
                  <a:pt x="10088290" y="229663"/>
                  <a:pt x="10090140" y="210508"/>
                </a:cubicBezTo>
                <a:cubicBezTo>
                  <a:pt x="10091267" y="168422"/>
                  <a:pt x="10094661" y="127201"/>
                  <a:pt x="10099727" y="86928"/>
                </a:cubicBezTo>
                <a:close/>
                <a:moveTo>
                  <a:pt x="0" y="0"/>
                </a:moveTo>
                <a:lnTo>
                  <a:pt x="8148736" y="0"/>
                </a:lnTo>
                <a:lnTo>
                  <a:pt x="8168224" y="105183"/>
                </a:lnTo>
                <a:cubicBezTo>
                  <a:pt x="8175280" y="153806"/>
                  <a:pt x="8176727" y="199667"/>
                  <a:pt x="8168261" y="238643"/>
                </a:cubicBezTo>
                <a:cubicBezTo>
                  <a:pt x="8167798" y="243431"/>
                  <a:pt x="8170332" y="253708"/>
                  <a:pt x="8161264" y="250248"/>
                </a:cubicBezTo>
                <a:cubicBezTo>
                  <a:pt x="8154348" y="248849"/>
                  <a:pt x="8153966" y="240635"/>
                  <a:pt x="8150970" y="235147"/>
                </a:cubicBezTo>
                <a:cubicBezTo>
                  <a:pt x="8144979" y="224171"/>
                  <a:pt x="8141602" y="210469"/>
                  <a:pt x="8127769" y="207673"/>
                </a:cubicBezTo>
                <a:cubicBezTo>
                  <a:pt x="8115243" y="203513"/>
                  <a:pt x="8115162" y="216516"/>
                  <a:pt x="8115544" y="224731"/>
                </a:cubicBezTo>
                <a:cubicBezTo>
                  <a:pt x="8113312" y="235672"/>
                  <a:pt x="8111924" y="250039"/>
                  <a:pt x="8109692" y="260980"/>
                </a:cubicBezTo>
                <a:cubicBezTo>
                  <a:pt x="8106616" y="268495"/>
                  <a:pt x="8103539" y="276011"/>
                  <a:pt x="8091014" y="271851"/>
                </a:cubicBezTo>
                <a:cubicBezTo>
                  <a:pt x="8076337" y="265629"/>
                  <a:pt x="8071190" y="258079"/>
                  <a:pt x="8067812" y="244377"/>
                </a:cubicBezTo>
                <a:cubicBezTo>
                  <a:pt x="8067048" y="227948"/>
                  <a:pt x="8066285" y="211518"/>
                  <a:pt x="8049075" y="195020"/>
                </a:cubicBezTo>
                <a:cubicBezTo>
                  <a:pt x="8039625" y="183345"/>
                  <a:pt x="8034016" y="180584"/>
                  <a:pt x="8026174" y="188763"/>
                </a:cubicBezTo>
                <a:cubicBezTo>
                  <a:pt x="8003032" y="221517"/>
                  <a:pt x="7998869" y="264617"/>
                  <a:pt x="8002466" y="312541"/>
                </a:cubicBezTo>
                <a:cubicBezTo>
                  <a:pt x="8003994" y="345399"/>
                  <a:pt x="8015433" y="385143"/>
                  <a:pt x="8002283" y="411779"/>
                </a:cubicBezTo>
                <a:cubicBezTo>
                  <a:pt x="7997900" y="420658"/>
                  <a:pt x="8003891" y="431633"/>
                  <a:pt x="8018568" y="437855"/>
                </a:cubicBezTo>
                <a:cubicBezTo>
                  <a:pt x="8027636" y="441316"/>
                  <a:pt x="8037548" y="448202"/>
                  <a:pt x="8052225" y="454424"/>
                </a:cubicBezTo>
                <a:cubicBezTo>
                  <a:pt x="8024478" y="461835"/>
                  <a:pt x="8014405" y="480955"/>
                  <a:pt x="8000873" y="499377"/>
                </a:cubicBezTo>
                <a:cubicBezTo>
                  <a:pt x="7991262" y="513709"/>
                  <a:pt x="7973046" y="519791"/>
                  <a:pt x="7949301" y="510109"/>
                </a:cubicBezTo>
                <a:cubicBezTo>
                  <a:pt x="7938083" y="504586"/>
                  <a:pt x="7933317" y="505251"/>
                  <a:pt x="7932392" y="514828"/>
                </a:cubicBezTo>
                <a:cubicBezTo>
                  <a:pt x="7927928" y="536711"/>
                  <a:pt x="7919162" y="554468"/>
                  <a:pt x="7906093" y="568101"/>
                </a:cubicBezTo>
                <a:cubicBezTo>
                  <a:pt x="7887796" y="587187"/>
                  <a:pt x="7872957" y="606972"/>
                  <a:pt x="7868875" y="637068"/>
                </a:cubicBezTo>
                <a:cubicBezTo>
                  <a:pt x="7867869" y="659649"/>
                  <a:pt x="7857495" y="657552"/>
                  <a:pt x="7832061" y="641019"/>
                </a:cubicBezTo>
                <a:cubicBezTo>
                  <a:pt x="7824300" y="636195"/>
                  <a:pt x="7816158" y="623157"/>
                  <a:pt x="7808316" y="631336"/>
                </a:cubicBezTo>
                <a:cubicBezTo>
                  <a:pt x="7801782" y="638153"/>
                  <a:pt x="7802164" y="646367"/>
                  <a:pt x="7806848" y="658707"/>
                </a:cubicBezTo>
                <a:cubicBezTo>
                  <a:pt x="7805541" y="660070"/>
                  <a:pt x="7807692" y="662132"/>
                  <a:pt x="7809843" y="664194"/>
                </a:cubicBezTo>
                <a:cubicBezTo>
                  <a:pt x="7825204" y="699848"/>
                  <a:pt x="7824741" y="704637"/>
                  <a:pt x="7801297" y="716173"/>
                </a:cubicBezTo>
                <a:cubicBezTo>
                  <a:pt x="7792611" y="720927"/>
                  <a:pt x="7787846" y="721592"/>
                  <a:pt x="7798140" y="736692"/>
                </a:cubicBezTo>
                <a:cubicBezTo>
                  <a:pt x="7817421" y="768256"/>
                  <a:pt x="7800732" y="807197"/>
                  <a:pt x="7772141" y="811182"/>
                </a:cubicBezTo>
                <a:cubicBezTo>
                  <a:pt x="7714116" y="815727"/>
                  <a:pt x="7706274" y="823907"/>
                  <a:pt x="7720166" y="886931"/>
                </a:cubicBezTo>
                <a:cubicBezTo>
                  <a:pt x="7722236" y="901997"/>
                  <a:pt x="7715702" y="908813"/>
                  <a:pt x="7700562" y="907380"/>
                </a:cubicBezTo>
                <a:cubicBezTo>
                  <a:pt x="7685422" y="905948"/>
                  <a:pt x="7671590" y="903151"/>
                  <a:pt x="7655143" y="903082"/>
                </a:cubicBezTo>
                <a:cubicBezTo>
                  <a:pt x="7670202" y="917518"/>
                  <a:pt x="7686186" y="922377"/>
                  <a:pt x="7702552" y="935450"/>
                </a:cubicBezTo>
                <a:cubicBezTo>
                  <a:pt x="7717611" y="949886"/>
                  <a:pt x="7722295" y="962225"/>
                  <a:pt x="7717449" y="975893"/>
                </a:cubicBezTo>
                <a:cubicBezTo>
                  <a:pt x="7713911" y="988197"/>
                  <a:pt x="7709527" y="997076"/>
                  <a:pt x="7703837" y="1007318"/>
                </a:cubicBezTo>
                <a:cubicBezTo>
                  <a:pt x="7697684" y="1022349"/>
                  <a:pt x="7689461" y="1022314"/>
                  <a:pt x="7670100" y="1003753"/>
                </a:cubicBezTo>
                <a:cubicBezTo>
                  <a:pt x="7662801" y="994140"/>
                  <a:pt x="7654196" y="985891"/>
                  <a:pt x="7645591" y="977642"/>
                </a:cubicBezTo>
                <a:cubicBezTo>
                  <a:pt x="7648968" y="991344"/>
                  <a:pt x="7652346" y="1005047"/>
                  <a:pt x="7653572" y="1016687"/>
                </a:cubicBezTo>
                <a:cubicBezTo>
                  <a:pt x="7665393" y="1064645"/>
                  <a:pt x="7643558" y="1096035"/>
                  <a:pt x="7597676" y="1096526"/>
                </a:cubicBezTo>
                <a:cubicBezTo>
                  <a:pt x="7585994" y="1095792"/>
                  <a:pt x="7577389" y="1087542"/>
                  <a:pt x="7566170" y="1082020"/>
                </a:cubicBezTo>
                <a:cubicBezTo>
                  <a:pt x="7552800" y="1074435"/>
                  <a:pt x="7546728" y="1076462"/>
                  <a:pt x="7551413" y="1088801"/>
                </a:cubicBezTo>
                <a:cubicBezTo>
                  <a:pt x="7554790" y="1102504"/>
                  <a:pt x="7559474" y="1114843"/>
                  <a:pt x="7562852" y="1128545"/>
                </a:cubicBezTo>
                <a:cubicBezTo>
                  <a:pt x="7565385" y="1138822"/>
                  <a:pt x="7563615" y="1144974"/>
                  <a:pt x="7551934" y="1144240"/>
                </a:cubicBezTo>
                <a:cubicBezTo>
                  <a:pt x="7540252" y="1143506"/>
                  <a:pt x="7534261" y="1132531"/>
                  <a:pt x="7531728" y="1122254"/>
                </a:cubicBezTo>
                <a:cubicBezTo>
                  <a:pt x="7531346" y="1114039"/>
                  <a:pt x="7522741" y="1105790"/>
                  <a:pt x="7517594" y="1098239"/>
                </a:cubicBezTo>
                <a:cubicBezTo>
                  <a:pt x="7502998" y="1079014"/>
                  <a:pt x="7494011" y="1062551"/>
                  <a:pt x="7491558" y="1039270"/>
                </a:cubicBezTo>
                <a:cubicBezTo>
                  <a:pt x="7469723" y="1070661"/>
                  <a:pt x="7431139" y="1080763"/>
                  <a:pt x="7411918" y="1109427"/>
                </a:cubicBezTo>
                <a:cubicBezTo>
                  <a:pt x="7410148" y="1115579"/>
                  <a:pt x="7404920" y="1121032"/>
                  <a:pt x="7403151" y="1127185"/>
                </a:cubicBezTo>
                <a:cubicBezTo>
                  <a:pt x="7402527" y="1157980"/>
                  <a:pt x="7404517" y="1186049"/>
                  <a:pt x="7366396" y="1191363"/>
                </a:cubicBezTo>
                <a:cubicBezTo>
                  <a:pt x="7348642" y="1192657"/>
                  <a:pt x="7350169" y="1225515"/>
                  <a:pt x="7364303" y="1249529"/>
                </a:cubicBezTo>
                <a:cubicBezTo>
                  <a:pt x="7375442" y="1268055"/>
                  <a:pt x="7386580" y="1286581"/>
                  <a:pt x="7376969" y="1300913"/>
                </a:cubicBezTo>
                <a:cubicBezTo>
                  <a:pt x="7364744" y="1317971"/>
                  <a:pt x="7348679" y="1326116"/>
                  <a:pt x="7321014" y="1320524"/>
                </a:cubicBezTo>
                <a:cubicBezTo>
                  <a:pt x="7314097" y="1319126"/>
                  <a:pt x="7305030" y="1315665"/>
                  <a:pt x="7296806" y="1315630"/>
                </a:cubicBezTo>
                <a:cubicBezTo>
                  <a:pt x="7265683" y="1309339"/>
                  <a:pt x="7257841" y="1317519"/>
                  <a:pt x="7261982" y="1347650"/>
                </a:cubicBezTo>
                <a:cubicBezTo>
                  <a:pt x="7267893" y="1371629"/>
                  <a:pt x="7267812" y="1384633"/>
                  <a:pt x="7238840" y="1380403"/>
                </a:cubicBezTo>
                <a:cubicBezTo>
                  <a:pt x="7211174" y="1374811"/>
                  <a:pt x="7198949" y="1391870"/>
                  <a:pt x="7190183" y="1409627"/>
                </a:cubicBezTo>
                <a:cubicBezTo>
                  <a:pt x="7180572" y="1423959"/>
                  <a:pt x="7168810" y="1436228"/>
                  <a:pt x="7150593" y="1442311"/>
                </a:cubicBezTo>
                <a:cubicBezTo>
                  <a:pt x="7132378" y="1448393"/>
                  <a:pt x="7126225" y="1463424"/>
                  <a:pt x="7124375" y="1482580"/>
                </a:cubicBezTo>
                <a:cubicBezTo>
                  <a:pt x="7125057" y="1512012"/>
                  <a:pt x="7122282" y="1540746"/>
                  <a:pt x="7137642" y="1576400"/>
                </a:cubicBezTo>
                <a:cubicBezTo>
                  <a:pt x="7146629" y="1592864"/>
                  <a:pt x="7141401" y="1598317"/>
                  <a:pt x="7126262" y="1596884"/>
                </a:cubicBezTo>
                <a:cubicBezTo>
                  <a:pt x="7109815" y="1596814"/>
                  <a:pt x="7099058" y="1586503"/>
                  <a:pt x="7094837" y="1569374"/>
                </a:cubicBezTo>
                <a:cubicBezTo>
                  <a:pt x="7093148" y="1562523"/>
                  <a:pt x="7092766" y="1554309"/>
                  <a:pt x="7090233" y="1544032"/>
                </a:cubicBezTo>
                <a:cubicBezTo>
                  <a:pt x="7065563" y="1543927"/>
                  <a:pt x="7064176" y="1558294"/>
                  <a:pt x="7069242" y="1578848"/>
                </a:cubicBezTo>
                <a:cubicBezTo>
                  <a:pt x="7074771" y="1594612"/>
                  <a:pt x="7073001" y="1600765"/>
                  <a:pt x="7053177" y="1586993"/>
                </a:cubicBezTo>
                <a:cubicBezTo>
                  <a:pt x="7016987" y="1560147"/>
                  <a:pt x="7000078" y="1564867"/>
                  <a:pt x="6998991" y="1600451"/>
                </a:cubicBezTo>
                <a:cubicBezTo>
                  <a:pt x="6998911" y="1613455"/>
                  <a:pt x="6998830" y="1626458"/>
                  <a:pt x="6986686" y="1630513"/>
                </a:cubicBezTo>
                <a:cubicBezTo>
                  <a:pt x="6963242" y="1642049"/>
                  <a:pt x="6951017" y="1659107"/>
                  <a:pt x="6974138" y="1699585"/>
                </a:cubicBezTo>
                <a:cubicBezTo>
                  <a:pt x="6938029" y="1659736"/>
                  <a:pt x="6915048" y="1666483"/>
                  <a:pt x="6893755" y="1680081"/>
                </a:cubicBezTo>
                <a:cubicBezTo>
                  <a:pt x="6877691" y="1688226"/>
                  <a:pt x="6857404" y="1679243"/>
                  <a:pt x="6838505" y="1655893"/>
                </a:cubicBezTo>
                <a:cubicBezTo>
                  <a:pt x="6841420" y="1674384"/>
                  <a:pt x="6850869" y="1686059"/>
                  <a:pt x="6868542" y="1697769"/>
                </a:cubicBezTo>
                <a:cubicBezTo>
                  <a:pt x="6896971" y="1719790"/>
                  <a:pt x="6899122" y="1721853"/>
                  <a:pt x="6887742" y="1742337"/>
                </a:cubicBezTo>
                <a:cubicBezTo>
                  <a:pt x="6873748" y="1765547"/>
                  <a:pt x="6850304" y="1777083"/>
                  <a:pt x="6819562" y="1779006"/>
                </a:cubicBezTo>
                <a:cubicBezTo>
                  <a:pt x="6811339" y="1778971"/>
                  <a:pt x="6796199" y="1777538"/>
                  <a:pt x="6788901" y="1767926"/>
                </a:cubicBezTo>
                <a:cubicBezTo>
                  <a:pt x="6772154" y="1746638"/>
                  <a:pt x="6765156" y="1758244"/>
                  <a:pt x="6754319" y="1760935"/>
                </a:cubicBezTo>
                <a:cubicBezTo>
                  <a:pt x="6743019" y="1768416"/>
                  <a:pt x="6729569" y="1773834"/>
                  <a:pt x="6719576" y="1779952"/>
                </a:cubicBezTo>
                <a:cubicBezTo>
                  <a:pt x="6683988" y="1795542"/>
                  <a:pt x="6681594" y="1832490"/>
                  <a:pt x="6689113" y="1876324"/>
                </a:cubicBezTo>
                <a:cubicBezTo>
                  <a:pt x="6693717" y="1901666"/>
                  <a:pt x="6692410" y="1903029"/>
                  <a:pt x="6663055" y="1890586"/>
                </a:cubicBezTo>
                <a:cubicBezTo>
                  <a:pt x="6648378" y="1884364"/>
                  <a:pt x="6642306" y="1886392"/>
                  <a:pt x="6645684" y="1900094"/>
                </a:cubicBezTo>
                <a:cubicBezTo>
                  <a:pt x="6654127" y="1934350"/>
                  <a:pt x="6640596" y="1952772"/>
                  <a:pt x="6621454" y="1968432"/>
                </a:cubicBezTo>
                <a:cubicBezTo>
                  <a:pt x="6602314" y="1984092"/>
                  <a:pt x="6579714" y="1999054"/>
                  <a:pt x="6583393" y="2033974"/>
                </a:cubicBezTo>
                <a:cubicBezTo>
                  <a:pt x="6583774" y="2042188"/>
                  <a:pt x="6579472" y="2038064"/>
                  <a:pt x="6573862" y="2035302"/>
                </a:cubicBezTo>
                <a:cubicBezTo>
                  <a:pt x="6559185" y="2029081"/>
                  <a:pt x="6548348" y="2031772"/>
                  <a:pt x="6541814" y="2038589"/>
                </a:cubicBezTo>
                <a:cubicBezTo>
                  <a:pt x="6532203" y="2052921"/>
                  <a:pt x="6517445" y="2059702"/>
                  <a:pt x="6504838" y="2068546"/>
                </a:cubicBezTo>
                <a:cubicBezTo>
                  <a:pt x="6481394" y="2080082"/>
                  <a:pt x="6480851" y="2097874"/>
                  <a:pt x="6504897" y="2128774"/>
                </a:cubicBezTo>
                <a:cubicBezTo>
                  <a:pt x="6523333" y="2156913"/>
                  <a:pt x="6521101" y="2167854"/>
                  <a:pt x="6491666" y="2168414"/>
                </a:cubicBezTo>
                <a:cubicBezTo>
                  <a:pt x="6451857" y="2166877"/>
                  <a:pt x="6418038" y="2176315"/>
                  <a:pt x="6389367" y="2193304"/>
                </a:cubicBezTo>
                <a:cubicBezTo>
                  <a:pt x="6372840" y="2206237"/>
                  <a:pt x="6359771" y="2219870"/>
                  <a:pt x="6347546" y="2236928"/>
                </a:cubicBezTo>
                <a:cubicBezTo>
                  <a:pt x="6326635" y="2258741"/>
                  <a:pt x="6308500" y="2251820"/>
                  <a:pt x="6284072" y="2212705"/>
                </a:cubicBezTo>
                <a:cubicBezTo>
                  <a:pt x="6281076" y="2207218"/>
                  <a:pt x="6278081" y="2201730"/>
                  <a:pt x="6272090" y="2190754"/>
                </a:cubicBezTo>
                <a:cubicBezTo>
                  <a:pt x="6274461" y="2227037"/>
                  <a:pt x="6236722" y="2240566"/>
                  <a:pt x="6275364" y="2290691"/>
                </a:cubicBezTo>
                <a:cubicBezTo>
                  <a:pt x="6252927" y="2279645"/>
                  <a:pt x="6241788" y="2261119"/>
                  <a:pt x="6230489" y="2268600"/>
                </a:cubicBezTo>
                <a:cubicBezTo>
                  <a:pt x="6219652" y="2271292"/>
                  <a:pt x="6219571" y="2284295"/>
                  <a:pt x="6217339" y="2295236"/>
                </a:cubicBezTo>
                <a:cubicBezTo>
                  <a:pt x="6215107" y="2306177"/>
                  <a:pt x="6211568" y="2318481"/>
                  <a:pt x="6194740" y="2310197"/>
                </a:cubicBezTo>
                <a:cubicBezTo>
                  <a:pt x="6168843" y="2298453"/>
                  <a:pt x="6158388" y="2309359"/>
                  <a:pt x="6152235" y="2324390"/>
                </a:cubicBezTo>
                <a:cubicBezTo>
                  <a:pt x="6148696" y="2336694"/>
                  <a:pt x="6142162" y="2343511"/>
                  <a:pt x="6121413" y="2339317"/>
                </a:cubicBezTo>
                <a:cubicBezTo>
                  <a:pt x="6095899" y="2335786"/>
                  <a:pt x="6074907" y="2370602"/>
                  <a:pt x="6086809" y="2405557"/>
                </a:cubicBezTo>
                <a:cubicBezTo>
                  <a:pt x="6092719" y="2429537"/>
                  <a:pt x="6091794" y="2439114"/>
                  <a:pt x="6069738" y="2436283"/>
                </a:cubicBezTo>
                <a:cubicBezTo>
                  <a:pt x="6055905" y="2433487"/>
                  <a:pt x="6054136" y="2439639"/>
                  <a:pt x="6063585" y="2451314"/>
                </a:cubicBezTo>
                <a:cubicBezTo>
                  <a:pt x="6079026" y="2473965"/>
                  <a:pt x="6107918" y="2491197"/>
                  <a:pt x="6132588" y="2491302"/>
                </a:cubicBezTo>
                <a:cubicBezTo>
                  <a:pt x="6155951" y="2492770"/>
                  <a:pt x="6164255" y="2479801"/>
                  <a:pt x="6160958" y="2453095"/>
                </a:cubicBezTo>
                <a:cubicBezTo>
                  <a:pt x="6160114" y="2449670"/>
                  <a:pt x="6154967" y="2442119"/>
                  <a:pt x="6161883" y="2443518"/>
                </a:cubicBezTo>
                <a:cubicBezTo>
                  <a:pt x="6172258" y="2445615"/>
                  <a:pt x="6180863" y="2453864"/>
                  <a:pt x="6188624" y="2458688"/>
                </a:cubicBezTo>
                <a:cubicBezTo>
                  <a:pt x="6196384" y="2463512"/>
                  <a:pt x="6193771" y="2466238"/>
                  <a:pt x="6193308" y="2471027"/>
                </a:cubicBezTo>
                <a:cubicBezTo>
                  <a:pt x="6177544" y="2500389"/>
                  <a:pt x="6164776" y="2535241"/>
                  <a:pt x="6113748" y="2528180"/>
                </a:cubicBezTo>
                <a:cubicBezTo>
                  <a:pt x="6103373" y="2526083"/>
                  <a:pt x="6100297" y="2533599"/>
                  <a:pt x="6097221" y="2541114"/>
                </a:cubicBezTo>
                <a:cubicBezTo>
                  <a:pt x="6094144" y="2548629"/>
                  <a:pt x="6093219" y="2558207"/>
                  <a:pt x="6087991" y="2563660"/>
                </a:cubicBezTo>
                <a:cubicBezTo>
                  <a:pt x="6067925" y="2588898"/>
                  <a:pt x="6029040" y="2577783"/>
                  <a:pt x="6003769" y="2535243"/>
                </a:cubicBezTo>
                <a:cubicBezTo>
                  <a:pt x="5995626" y="2522204"/>
                  <a:pt x="5990942" y="2509866"/>
                  <a:pt x="5984950" y="2498890"/>
                </a:cubicBezTo>
                <a:cubicBezTo>
                  <a:pt x="5975963" y="2482426"/>
                  <a:pt x="5965589" y="2480328"/>
                  <a:pt x="5953907" y="2479594"/>
                </a:cubicBezTo>
                <a:cubicBezTo>
                  <a:pt x="5940919" y="2480224"/>
                  <a:pt x="5946911" y="2491200"/>
                  <a:pt x="5952901" y="2502176"/>
                </a:cubicBezTo>
                <a:cubicBezTo>
                  <a:pt x="5964884" y="2524127"/>
                  <a:pt x="5966110" y="2535768"/>
                  <a:pt x="5942747" y="2534300"/>
                </a:cubicBezTo>
                <a:cubicBezTo>
                  <a:pt x="5922843" y="2533531"/>
                  <a:pt x="5916690" y="2548562"/>
                  <a:pt x="5909693" y="2560168"/>
                </a:cubicBezTo>
                <a:cubicBezTo>
                  <a:pt x="5892703" y="2577890"/>
                  <a:pt x="5876175" y="2590824"/>
                  <a:pt x="5837754" y="2574920"/>
                </a:cubicBezTo>
                <a:cubicBezTo>
                  <a:pt x="5816160" y="2567300"/>
                  <a:pt x="5803392" y="2602151"/>
                  <a:pt x="5817063" y="2630954"/>
                </a:cubicBezTo>
                <a:cubicBezTo>
                  <a:pt x="5834574" y="2668670"/>
                  <a:pt x="5834574" y="2668670"/>
                  <a:pt x="5799993" y="2661679"/>
                </a:cubicBezTo>
                <a:cubicBezTo>
                  <a:pt x="5728677" y="2645636"/>
                  <a:pt x="5693009" y="2674230"/>
                  <a:pt x="5679698" y="2726873"/>
                </a:cubicBezTo>
                <a:cubicBezTo>
                  <a:pt x="5674389" y="2745329"/>
                  <a:pt x="5664778" y="2759661"/>
                  <a:pt x="5649558" y="2771232"/>
                </a:cubicBezTo>
                <a:cubicBezTo>
                  <a:pt x="5616503" y="2797099"/>
                  <a:pt x="5621107" y="2822442"/>
                  <a:pt x="5664514" y="2871903"/>
                </a:cubicBezTo>
                <a:cubicBezTo>
                  <a:pt x="5671812" y="2881516"/>
                  <a:pt x="5680418" y="2889765"/>
                  <a:pt x="5681644" y="2901405"/>
                </a:cubicBezTo>
                <a:cubicBezTo>
                  <a:pt x="5684558" y="2919897"/>
                  <a:pt x="5689625" y="2940450"/>
                  <a:pt x="5670564" y="2943107"/>
                </a:cubicBezTo>
                <a:cubicBezTo>
                  <a:pt x="5654962" y="2946463"/>
                  <a:pt x="5620924" y="2921680"/>
                  <a:pt x="5606789" y="2897666"/>
                </a:cubicBezTo>
                <a:cubicBezTo>
                  <a:pt x="5592656" y="2873652"/>
                  <a:pt x="5590203" y="2850372"/>
                  <a:pt x="5579528" y="2827057"/>
                </a:cubicBezTo>
                <a:cubicBezTo>
                  <a:pt x="5575688" y="2818143"/>
                  <a:pt x="5571848" y="2809230"/>
                  <a:pt x="5565394" y="2803043"/>
                </a:cubicBezTo>
                <a:cubicBezTo>
                  <a:pt x="5552486" y="2790669"/>
                  <a:pt x="5542112" y="2788572"/>
                  <a:pt x="5530430" y="2787837"/>
                </a:cubicBezTo>
                <a:cubicBezTo>
                  <a:pt x="5520900" y="2789166"/>
                  <a:pt x="5519975" y="2798744"/>
                  <a:pt x="5520357" y="2806959"/>
                </a:cubicBezTo>
                <a:cubicBezTo>
                  <a:pt x="5543617" y="2894661"/>
                  <a:pt x="5501796" y="2938286"/>
                  <a:pt x="5459512" y="2986700"/>
                </a:cubicBezTo>
                <a:cubicBezTo>
                  <a:pt x="5452295" y="2964084"/>
                  <a:pt x="5456296" y="2946991"/>
                  <a:pt x="5453381" y="2928499"/>
                </a:cubicBezTo>
                <a:cubicBezTo>
                  <a:pt x="5452617" y="2912070"/>
                  <a:pt x="5450547" y="2897004"/>
                  <a:pt x="5442868" y="2879177"/>
                </a:cubicBezTo>
                <a:cubicBezTo>
                  <a:pt x="5433036" y="2859288"/>
                  <a:pt x="5420972" y="2850339"/>
                  <a:pt x="5401912" y="2852997"/>
                </a:cubicBezTo>
                <a:cubicBezTo>
                  <a:pt x="5352110" y="2857576"/>
                  <a:pt x="5310450" y="2875194"/>
                  <a:pt x="5270941" y="2894875"/>
                </a:cubicBezTo>
                <a:cubicBezTo>
                  <a:pt x="5256184" y="2901656"/>
                  <a:pt x="5244884" y="2909137"/>
                  <a:pt x="5231433" y="2914555"/>
                </a:cubicBezTo>
                <a:cubicBezTo>
                  <a:pt x="5214061" y="2924063"/>
                  <a:pt x="5203143" y="2939759"/>
                  <a:pt x="5204289" y="2964402"/>
                </a:cubicBezTo>
                <a:cubicBezTo>
                  <a:pt x="5204127" y="2990409"/>
                  <a:pt x="5191983" y="2994464"/>
                  <a:pt x="5162629" y="2982020"/>
                </a:cubicBezTo>
                <a:cubicBezTo>
                  <a:pt x="5154868" y="2977196"/>
                  <a:pt x="5149259" y="2974435"/>
                  <a:pt x="5141498" y="2969612"/>
                </a:cubicBezTo>
                <a:cubicBezTo>
                  <a:pt x="5146564" y="2990165"/>
                  <a:pt x="5165081" y="3005301"/>
                  <a:pt x="5175375" y="3020401"/>
                </a:cubicBezTo>
                <a:cubicBezTo>
                  <a:pt x="5182673" y="3030014"/>
                  <a:pt x="5189127" y="3036201"/>
                  <a:pt x="5186051" y="3043716"/>
                </a:cubicBezTo>
                <a:cubicBezTo>
                  <a:pt x="5177284" y="3061474"/>
                  <a:pt x="5185808" y="3082726"/>
                  <a:pt x="5196484" y="3106042"/>
                </a:cubicBezTo>
                <a:cubicBezTo>
                  <a:pt x="5202475" y="3117017"/>
                  <a:pt x="5205009" y="3127294"/>
                  <a:pt x="5208848" y="3136208"/>
                </a:cubicBezTo>
                <a:cubicBezTo>
                  <a:pt x="5231045" y="3186263"/>
                  <a:pt x="5220126" y="3201958"/>
                  <a:pt x="5171249" y="3196960"/>
                </a:cubicBezTo>
                <a:cubicBezTo>
                  <a:pt x="5167952" y="3170255"/>
                  <a:pt x="5181947" y="3147044"/>
                  <a:pt x="5154443" y="3115445"/>
                </a:cubicBezTo>
                <a:cubicBezTo>
                  <a:pt x="5140690" y="3099646"/>
                  <a:pt x="5125169" y="3089998"/>
                  <a:pt x="5103575" y="3082378"/>
                </a:cubicBezTo>
                <a:cubicBezTo>
                  <a:pt x="5116865" y="3102967"/>
                  <a:pt x="5140147" y="3117438"/>
                  <a:pt x="5143062" y="3135929"/>
                </a:cubicBezTo>
                <a:cubicBezTo>
                  <a:pt x="5146821" y="3157846"/>
                  <a:pt x="5124765" y="3155015"/>
                  <a:pt x="5115617" y="3164558"/>
                </a:cubicBezTo>
                <a:cubicBezTo>
                  <a:pt x="5107776" y="3172738"/>
                  <a:pt x="5103855" y="3176827"/>
                  <a:pt x="5117607" y="3192627"/>
                </a:cubicBezTo>
                <a:cubicBezTo>
                  <a:pt x="5139501" y="3221465"/>
                  <a:pt x="5141572" y="3236531"/>
                  <a:pt x="5124582" y="3254253"/>
                </a:cubicBezTo>
                <a:cubicBezTo>
                  <a:pt x="5114126" y="3265160"/>
                  <a:pt x="5102364" y="3277429"/>
                  <a:pt x="5098363" y="3294522"/>
                </a:cubicBezTo>
                <a:cubicBezTo>
                  <a:pt x="5097438" y="3304100"/>
                  <a:pt x="5092211" y="3309553"/>
                  <a:pt x="5076689" y="3299905"/>
                </a:cubicBezTo>
                <a:cubicBezTo>
                  <a:pt x="5058172" y="3284770"/>
                  <a:pt x="5052481" y="3295012"/>
                  <a:pt x="5052400" y="3308016"/>
                </a:cubicBezTo>
                <a:cubicBezTo>
                  <a:pt x="5050851" y="3348389"/>
                  <a:pt x="5030785" y="3373627"/>
                  <a:pt x="5019324" y="3407114"/>
                </a:cubicBezTo>
                <a:cubicBezTo>
                  <a:pt x="5012709" y="3426934"/>
                  <a:pt x="4992804" y="3426165"/>
                  <a:pt x="4966063" y="3410995"/>
                </a:cubicBezTo>
                <a:cubicBezTo>
                  <a:pt x="4958303" y="3406172"/>
                  <a:pt x="4950542" y="3401348"/>
                  <a:pt x="4942781" y="3396524"/>
                </a:cubicBezTo>
                <a:cubicBezTo>
                  <a:pt x="4925953" y="3388240"/>
                  <a:pt x="4918574" y="3391631"/>
                  <a:pt x="4924103" y="3407396"/>
                </a:cubicBezTo>
                <a:cubicBezTo>
                  <a:pt x="4922796" y="3408759"/>
                  <a:pt x="4924947" y="3410821"/>
                  <a:pt x="4923640" y="3412184"/>
                </a:cubicBezTo>
                <a:cubicBezTo>
                  <a:pt x="4933391" y="3445077"/>
                  <a:pt x="4933391" y="3445077"/>
                  <a:pt x="4900578" y="3431935"/>
                </a:cubicBezTo>
                <a:cubicBezTo>
                  <a:pt x="4863463" y="3414667"/>
                  <a:pt x="4846936" y="3427601"/>
                  <a:pt x="4857531" y="3463919"/>
                </a:cubicBezTo>
                <a:cubicBezTo>
                  <a:pt x="4865130" y="3494750"/>
                  <a:pt x="4860747" y="3503629"/>
                  <a:pt x="4832156" y="3507614"/>
                </a:cubicBezTo>
                <a:cubicBezTo>
                  <a:pt x="4803566" y="3511599"/>
                  <a:pt x="4774975" y="3515585"/>
                  <a:pt x="4753682" y="3529183"/>
                </a:cubicBezTo>
                <a:cubicBezTo>
                  <a:pt x="4737618" y="3537328"/>
                  <a:pt x="4729314" y="3550296"/>
                  <a:pt x="4730922" y="3570151"/>
                </a:cubicBezTo>
                <a:cubicBezTo>
                  <a:pt x="4733374" y="3593431"/>
                  <a:pt x="4722537" y="3596123"/>
                  <a:pt x="4700099" y="3585077"/>
                </a:cubicBezTo>
                <a:cubicBezTo>
                  <a:pt x="4674203" y="3573333"/>
                  <a:pt x="4674203" y="3573333"/>
                  <a:pt x="4685723" y="3600073"/>
                </a:cubicBezTo>
                <a:cubicBezTo>
                  <a:pt x="4697706" y="3622025"/>
                  <a:pt x="4708381" y="3645340"/>
                  <a:pt x="4718212" y="3665229"/>
                </a:cubicBezTo>
                <a:cubicBezTo>
                  <a:pt x="4712140" y="3667257"/>
                  <a:pt x="4706993" y="3659707"/>
                  <a:pt x="4701384" y="3656945"/>
                </a:cubicBezTo>
                <a:cubicBezTo>
                  <a:pt x="4675950" y="3640412"/>
                  <a:pt x="4657352" y="3638280"/>
                  <a:pt x="4645128" y="3655338"/>
                </a:cubicBezTo>
                <a:cubicBezTo>
                  <a:pt x="4633366" y="3667608"/>
                  <a:pt x="4623754" y="3681940"/>
                  <a:pt x="4611992" y="3694209"/>
                </a:cubicBezTo>
                <a:cubicBezTo>
                  <a:pt x="4590619" y="3720810"/>
                  <a:pt x="4557726" y="3720671"/>
                  <a:pt x="4512851" y="3698580"/>
                </a:cubicBezTo>
                <a:cubicBezTo>
                  <a:pt x="4493871" y="3688234"/>
                  <a:pt x="4474891" y="3677887"/>
                  <a:pt x="4453760" y="3665478"/>
                </a:cubicBezTo>
                <a:cubicBezTo>
                  <a:pt x="4445999" y="3660655"/>
                  <a:pt x="4434780" y="3655132"/>
                  <a:pt x="4431704" y="3662647"/>
                </a:cubicBezTo>
                <a:cubicBezTo>
                  <a:pt x="4428627" y="3670163"/>
                  <a:pt x="4438539" y="3677049"/>
                  <a:pt x="4444993" y="3683236"/>
                </a:cubicBezTo>
                <a:cubicBezTo>
                  <a:pt x="4457901" y="3695610"/>
                  <a:pt x="4472116" y="3706620"/>
                  <a:pt x="4474186" y="3721686"/>
                </a:cubicBezTo>
                <a:cubicBezTo>
                  <a:pt x="4476719" y="3731963"/>
                  <a:pt x="4484943" y="3731998"/>
                  <a:pt x="4492703" y="3736822"/>
                </a:cubicBezTo>
                <a:cubicBezTo>
                  <a:pt x="4519444" y="3751992"/>
                  <a:pt x="4525435" y="3762968"/>
                  <a:pt x="4511059" y="3777964"/>
                </a:cubicBezTo>
                <a:cubicBezTo>
                  <a:pt x="4494069" y="3795686"/>
                  <a:pt x="4472777" y="3809284"/>
                  <a:pt x="4450640" y="3819457"/>
                </a:cubicBezTo>
                <a:cubicBezTo>
                  <a:pt x="4439340" y="3826937"/>
                  <a:pt x="4421586" y="3828231"/>
                  <a:pt x="4401300" y="3819248"/>
                </a:cubicBezTo>
                <a:cubicBezTo>
                  <a:pt x="4384471" y="3810964"/>
                  <a:pt x="4371483" y="3811593"/>
                  <a:pt x="4363179" y="3824561"/>
                </a:cubicBezTo>
                <a:cubicBezTo>
                  <a:pt x="4339574" y="3862104"/>
                  <a:pt x="4297915" y="3879722"/>
                  <a:pt x="4248956" y="3887728"/>
                </a:cubicBezTo>
                <a:cubicBezTo>
                  <a:pt x="4245498" y="3887029"/>
                  <a:pt x="4245498" y="3887029"/>
                  <a:pt x="4244191" y="3888392"/>
                </a:cubicBezTo>
                <a:cubicBezTo>
                  <a:pt x="4183089" y="3900452"/>
                  <a:pt x="4176936" y="3915483"/>
                  <a:pt x="4202047" y="3984030"/>
                </a:cubicBezTo>
                <a:cubicBezTo>
                  <a:pt x="4193824" y="3983995"/>
                  <a:pt x="4192135" y="3977144"/>
                  <a:pt x="4187832" y="3973020"/>
                </a:cubicBezTo>
                <a:cubicBezTo>
                  <a:pt x="4176232" y="3959282"/>
                  <a:pt x="4167164" y="3955822"/>
                  <a:pt x="4164469" y="3971552"/>
                </a:cubicBezTo>
                <a:cubicBezTo>
                  <a:pt x="4161856" y="3974278"/>
                  <a:pt x="4164389" y="3984555"/>
                  <a:pt x="4158779" y="3981794"/>
                </a:cubicBezTo>
                <a:cubicBezTo>
                  <a:pt x="4149711" y="3978333"/>
                  <a:pt x="4144565" y="3970783"/>
                  <a:pt x="4139418" y="3963233"/>
                </a:cubicBezTo>
                <a:cubicBezTo>
                  <a:pt x="4136422" y="3957745"/>
                  <a:pt x="4132119" y="3953620"/>
                  <a:pt x="4129124" y="3948132"/>
                </a:cubicBezTo>
                <a:cubicBezTo>
                  <a:pt x="4119674" y="3936457"/>
                  <a:pt x="4113602" y="3938485"/>
                  <a:pt x="4113984" y="3946699"/>
                </a:cubicBezTo>
                <a:cubicBezTo>
                  <a:pt x="4109983" y="3963793"/>
                  <a:pt x="4113742" y="3985710"/>
                  <a:pt x="4093375" y="3989730"/>
                </a:cubicBezTo>
                <a:cubicBezTo>
                  <a:pt x="4074314" y="3992387"/>
                  <a:pt x="4051032" y="3977916"/>
                  <a:pt x="4032897" y="3970995"/>
                </a:cubicBezTo>
                <a:cubicBezTo>
                  <a:pt x="4049483" y="4018289"/>
                  <a:pt x="4075761" y="4038248"/>
                  <a:pt x="4119028" y="4040485"/>
                </a:cubicBezTo>
                <a:cubicBezTo>
                  <a:pt x="4120335" y="4039121"/>
                  <a:pt x="4123793" y="4039820"/>
                  <a:pt x="4127251" y="4040519"/>
                </a:cubicBezTo>
                <a:cubicBezTo>
                  <a:pt x="4140240" y="4039890"/>
                  <a:pt x="4157149" y="4035171"/>
                  <a:pt x="4167443" y="4050271"/>
                </a:cubicBezTo>
                <a:cubicBezTo>
                  <a:pt x="4173434" y="4061247"/>
                  <a:pt x="4162979" y="4072153"/>
                  <a:pt x="4157289" y="4082395"/>
                </a:cubicBezTo>
                <a:cubicBezTo>
                  <a:pt x="4141143" y="4103544"/>
                  <a:pt x="4116393" y="4116443"/>
                  <a:pt x="4095945" y="4133466"/>
                </a:cubicBezTo>
                <a:cubicBezTo>
                  <a:pt x="4092024" y="4137556"/>
                  <a:pt x="4085952" y="4139583"/>
                  <a:pt x="4084182" y="4145736"/>
                </a:cubicBezTo>
                <a:cubicBezTo>
                  <a:pt x="4073727" y="4156642"/>
                  <a:pt x="4068881" y="4170310"/>
                  <a:pt x="4044292" y="4157202"/>
                </a:cubicBezTo>
                <a:cubicBezTo>
                  <a:pt x="4033073" y="4151679"/>
                  <a:pt x="4025232" y="4159858"/>
                  <a:pt x="4014394" y="4162550"/>
                </a:cubicBezTo>
                <a:cubicBezTo>
                  <a:pt x="4002250" y="4166605"/>
                  <a:pt x="3989262" y="4167235"/>
                  <a:pt x="3972052" y="4150736"/>
                </a:cubicBezTo>
                <a:cubicBezTo>
                  <a:pt x="3953535" y="4135601"/>
                  <a:pt x="3946538" y="4147206"/>
                  <a:pt x="3935700" y="4149898"/>
                </a:cubicBezTo>
                <a:cubicBezTo>
                  <a:pt x="3926170" y="4151226"/>
                  <a:pt x="3918791" y="4154617"/>
                  <a:pt x="3926934" y="4167655"/>
                </a:cubicBezTo>
                <a:cubicBezTo>
                  <a:pt x="3930774" y="4176569"/>
                  <a:pt x="3930311" y="4181358"/>
                  <a:pt x="3926391" y="4185447"/>
                </a:cubicBezTo>
                <a:cubicBezTo>
                  <a:pt x="3913784" y="4194291"/>
                  <a:pt x="3901177" y="4203135"/>
                  <a:pt x="3901479" y="4224353"/>
                </a:cubicBezTo>
                <a:cubicBezTo>
                  <a:pt x="3900553" y="4233931"/>
                  <a:pt x="3890179" y="4231834"/>
                  <a:pt x="3879804" y="4229737"/>
                </a:cubicBezTo>
                <a:cubicBezTo>
                  <a:pt x="3818864" y="4215790"/>
                  <a:pt x="3779355" y="4235471"/>
                  <a:pt x="3751447" y="4268889"/>
                </a:cubicBezTo>
                <a:cubicBezTo>
                  <a:pt x="3739222" y="4285947"/>
                  <a:pt x="3726998" y="4303006"/>
                  <a:pt x="3706168" y="4311815"/>
                </a:cubicBezTo>
                <a:cubicBezTo>
                  <a:pt x="3690103" y="4319959"/>
                  <a:pt x="3688253" y="4339115"/>
                  <a:pt x="3701080" y="4364492"/>
                </a:cubicBezTo>
                <a:cubicBezTo>
                  <a:pt x="3685096" y="4359634"/>
                  <a:pt x="3667886" y="4343135"/>
                  <a:pt x="3656123" y="4355405"/>
                </a:cubicBezTo>
                <a:cubicBezTo>
                  <a:pt x="3643899" y="4372463"/>
                  <a:pt x="3633825" y="4391584"/>
                  <a:pt x="3642731" y="4421051"/>
                </a:cubicBezTo>
                <a:cubicBezTo>
                  <a:pt x="3644420" y="4427902"/>
                  <a:pt x="3648260" y="4436816"/>
                  <a:pt x="3652100" y="4445729"/>
                </a:cubicBezTo>
                <a:cubicBezTo>
                  <a:pt x="3654633" y="4456006"/>
                  <a:pt x="3662776" y="4469044"/>
                  <a:pt x="3648480" y="4471037"/>
                </a:cubicBezTo>
                <a:cubicBezTo>
                  <a:pt x="3636336" y="4475092"/>
                  <a:pt x="3627731" y="4466843"/>
                  <a:pt x="3619126" y="4458593"/>
                </a:cubicBezTo>
                <a:cubicBezTo>
                  <a:pt x="3582554" y="4423534"/>
                  <a:pt x="3543751" y="4399415"/>
                  <a:pt x="3504022" y="4384874"/>
                </a:cubicBezTo>
                <a:cubicBezTo>
                  <a:pt x="3482428" y="4377254"/>
                  <a:pt x="3465137" y="4373759"/>
                  <a:pt x="3460673" y="4395641"/>
                </a:cubicBezTo>
                <a:cubicBezTo>
                  <a:pt x="3456672" y="4412735"/>
                  <a:pt x="3436305" y="4416755"/>
                  <a:pt x="3418551" y="4418048"/>
                </a:cubicBezTo>
                <a:cubicBezTo>
                  <a:pt x="3396032" y="4420006"/>
                  <a:pt x="3375203" y="4428815"/>
                  <a:pt x="3358675" y="4441749"/>
                </a:cubicBezTo>
                <a:cubicBezTo>
                  <a:pt x="3336076" y="4456710"/>
                  <a:pt x="3304871" y="4463422"/>
                  <a:pt x="3274974" y="4468771"/>
                </a:cubicBezTo>
                <a:cubicBezTo>
                  <a:pt x="3251993" y="4475518"/>
                  <a:pt x="3230318" y="4480901"/>
                  <a:pt x="3216787" y="4499323"/>
                </a:cubicBezTo>
                <a:cubicBezTo>
                  <a:pt x="3206713" y="4518443"/>
                  <a:pt x="3206551" y="4544450"/>
                  <a:pt x="3216765" y="4572554"/>
                </a:cubicBezTo>
                <a:cubicBezTo>
                  <a:pt x="3239261" y="4643828"/>
                  <a:pt x="3218813" y="4660851"/>
                  <a:pt x="3144583" y="4626317"/>
                </a:cubicBezTo>
                <a:cubicBezTo>
                  <a:pt x="3142432" y="4624254"/>
                  <a:pt x="3138974" y="4623555"/>
                  <a:pt x="3136823" y="4621493"/>
                </a:cubicBezTo>
                <a:cubicBezTo>
                  <a:pt x="3105317" y="4606987"/>
                  <a:pt x="3105317" y="4606987"/>
                  <a:pt x="3117682" y="4637153"/>
                </a:cubicBezTo>
                <a:cubicBezTo>
                  <a:pt x="3127895" y="4665257"/>
                  <a:pt x="3122204" y="4675499"/>
                  <a:pt x="3093614" y="4679485"/>
                </a:cubicBezTo>
                <a:cubicBezTo>
                  <a:pt x="3049421" y="4686826"/>
                  <a:pt x="3049421" y="4686826"/>
                  <a:pt x="3038885" y="4710735"/>
                </a:cubicBezTo>
                <a:cubicBezTo>
                  <a:pt x="3061785" y="4716992"/>
                  <a:pt x="3080846" y="4714335"/>
                  <a:pt x="3097755" y="4709616"/>
                </a:cubicBezTo>
                <a:cubicBezTo>
                  <a:pt x="3116815" y="4706959"/>
                  <a:pt x="3132880" y="4698814"/>
                  <a:pt x="3151096" y="4692732"/>
                </a:cubicBezTo>
                <a:cubicBezTo>
                  <a:pt x="3150553" y="4710524"/>
                  <a:pt x="3157851" y="4720137"/>
                  <a:pt x="3174679" y="4728421"/>
                </a:cubicBezTo>
                <a:cubicBezTo>
                  <a:pt x="3192815" y="4735342"/>
                  <a:pt x="3191045" y="4741494"/>
                  <a:pt x="3183204" y="4749673"/>
                </a:cubicBezTo>
                <a:cubicBezTo>
                  <a:pt x="3168828" y="4764669"/>
                  <a:pt x="3152300" y="4777603"/>
                  <a:pt x="3148681" y="4802911"/>
                </a:cubicBezTo>
                <a:cubicBezTo>
                  <a:pt x="3143835" y="4816579"/>
                  <a:pt x="3129539" y="4818571"/>
                  <a:pt x="3108409" y="4806162"/>
                </a:cubicBezTo>
                <a:cubicBezTo>
                  <a:pt x="3100648" y="4801339"/>
                  <a:pt x="3095038" y="4798577"/>
                  <a:pt x="3096265" y="4810217"/>
                </a:cubicBezTo>
                <a:cubicBezTo>
                  <a:pt x="3094796" y="4837588"/>
                  <a:pt x="3094796" y="4837588"/>
                  <a:pt x="3067674" y="4814203"/>
                </a:cubicBezTo>
                <a:cubicBezTo>
                  <a:pt x="3065522" y="4812141"/>
                  <a:pt x="3063371" y="4810078"/>
                  <a:pt x="3057762" y="4807317"/>
                </a:cubicBezTo>
                <a:cubicBezTo>
                  <a:pt x="3066286" y="4828569"/>
                  <a:pt x="3073503" y="4851185"/>
                  <a:pt x="3082028" y="4872438"/>
                </a:cubicBezTo>
                <a:cubicBezTo>
                  <a:pt x="3081565" y="4877227"/>
                  <a:pt x="3091015" y="4888902"/>
                  <a:pt x="3082792" y="4888867"/>
                </a:cubicBezTo>
                <a:cubicBezTo>
                  <a:pt x="3073261" y="4890196"/>
                  <a:pt x="3063731" y="4891524"/>
                  <a:pt x="3050824" y="4879150"/>
                </a:cubicBezTo>
                <a:cubicBezTo>
                  <a:pt x="3039223" y="4865413"/>
                  <a:pt x="3031080" y="4852375"/>
                  <a:pt x="3022938" y="4839336"/>
                </a:cubicBezTo>
                <a:cubicBezTo>
                  <a:pt x="3016947" y="4828361"/>
                  <a:pt x="3008341" y="4820111"/>
                  <a:pt x="2997504" y="4822803"/>
                </a:cubicBezTo>
                <a:cubicBezTo>
                  <a:pt x="2963223" y="4837030"/>
                  <a:pt x="2920337" y="4843008"/>
                  <a:pt x="2889052" y="4862724"/>
                </a:cubicBezTo>
                <a:cubicBezTo>
                  <a:pt x="2872988" y="4870868"/>
                  <a:pt x="2856923" y="4879013"/>
                  <a:pt x="2879662" y="4911277"/>
                </a:cubicBezTo>
                <a:cubicBezTo>
                  <a:pt x="2894258" y="4930502"/>
                  <a:pt x="2879339" y="4963290"/>
                  <a:pt x="2862048" y="4959795"/>
                </a:cubicBezTo>
                <a:cubicBezTo>
                  <a:pt x="2852980" y="4956335"/>
                  <a:pt x="2846064" y="4954937"/>
                  <a:pt x="2841379" y="4942597"/>
                </a:cubicBezTo>
                <a:cubicBezTo>
                  <a:pt x="2836695" y="4930258"/>
                  <a:pt x="2843611" y="4931656"/>
                  <a:pt x="2849683" y="4929629"/>
                </a:cubicBezTo>
                <a:cubicBezTo>
                  <a:pt x="2861365" y="4930363"/>
                  <a:pt x="2872202" y="4927671"/>
                  <a:pt x="2867518" y="4915332"/>
                </a:cubicBezTo>
                <a:cubicBezTo>
                  <a:pt x="2864985" y="4905055"/>
                  <a:pt x="2857686" y="4895442"/>
                  <a:pt x="2845160" y="4891283"/>
                </a:cubicBezTo>
                <a:cubicBezTo>
                  <a:pt x="2830483" y="4885061"/>
                  <a:pt x="2820109" y="4882964"/>
                  <a:pt x="2818721" y="4897331"/>
                </a:cubicBezTo>
                <a:cubicBezTo>
                  <a:pt x="2815182" y="4909635"/>
                  <a:pt x="2806959" y="4909600"/>
                  <a:pt x="2791900" y="4895164"/>
                </a:cubicBezTo>
                <a:cubicBezTo>
                  <a:pt x="2787597" y="4891039"/>
                  <a:pt x="2785446" y="4888977"/>
                  <a:pt x="2781144" y="4884852"/>
                </a:cubicBezTo>
                <a:cubicBezTo>
                  <a:pt x="2775534" y="4882091"/>
                  <a:pt x="2769080" y="4875904"/>
                  <a:pt x="2764315" y="4876568"/>
                </a:cubicBezTo>
                <a:cubicBezTo>
                  <a:pt x="2758243" y="4878595"/>
                  <a:pt x="2763390" y="4886146"/>
                  <a:pt x="2762927" y="4890935"/>
                </a:cubicBezTo>
                <a:cubicBezTo>
                  <a:pt x="2768838" y="4914914"/>
                  <a:pt x="2769139" y="4936132"/>
                  <a:pt x="2752612" y="4949066"/>
                </a:cubicBezTo>
                <a:cubicBezTo>
                  <a:pt x="2746077" y="4955882"/>
                  <a:pt x="2740005" y="4957909"/>
                  <a:pt x="2728404" y="4944172"/>
                </a:cubicBezTo>
                <a:cubicBezTo>
                  <a:pt x="2719799" y="4935923"/>
                  <a:pt x="2711194" y="4927673"/>
                  <a:pt x="2702589" y="4919424"/>
                </a:cubicBezTo>
                <a:cubicBezTo>
                  <a:pt x="2678463" y="4901527"/>
                  <a:pt x="2670239" y="4901493"/>
                  <a:pt x="2661472" y="4919250"/>
                </a:cubicBezTo>
                <a:cubicBezTo>
                  <a:pt x="2655782" y="4929492"/>
                  <a:pt x="2644945" y="4932184"/>
                  <a:pt x="2637104" y="4940363"/>
                </a:cubicBezTo>
                <a:cubicBezTo>
                  <a:pt x="2621883" y="4951934"/>
                  <a:pt x="2620033" y="4971089"/>
                  <a:pt x="2636318" y="4997166"/>
                </a:cubicBezTo>
                <a:cubicBezTo>
                  <a:pt x="2643154" y="5011567"/>
                  <a:pt x="2652141" y="5028031"/>
                  <a:pt x="2661128" y="5044495"/>
                </a:cubicBezTo>
                <a:cubicBezTo>
                  <a:pt x="2665049" y="5040405"/>
                  <a:pt x="2667662" y="5037679"/>
                  <a:pt x="2670276" y="5034952"/>
                </a:cubicBezTo>
                <a:cubicBezTo>
                  <a:pt x="2695570" y="5004261"/>
                  <a:pt x="2696877" y="5002898"/>
                  <a:pt x="2748206" y="5031176"/>
                </a:cubicBezTo>
                <a:cubicBezTo>
                  <a:pt x="2763728" y="5040823"/>
                  <a:pt x="2775410" y="5041557"/>
                  <a:pt x="2783251" y="5033377"/>
                </a:cubicBezTo>
                <a:cubicBezTo>
                  <a:pt x="2813692" y="5010236"/>
                  <a:pt x="2852275" y="5000134"/>
                  <a:pt x="2896006" y="4997581"/>
                </a:cubicBezTo>
                <a:cubicBezTo>
                  <a:pt x="2951417" y="4995763"/>
                  <a:pt x="2995691" y="4975418"/>
                  <a:pt x="3042960" y="4960561"/>
                </a:cubicBezTo>
                <a:cubicBezTo>
                  <a:pt x="3070707" y="4953150"/>
                  <a:pt x="3097146" y="4947103"/>
                  <a:pt x="3133879" y="4956155"/>
                </a:cubicBezTo>
                <a:cubicBezTo>
                  <a:pt x="3158086" y="4961049"/>
                  <a:pt x="3172000" y="4950842"/>
                  <a:pt x="3183762" y="4938572"/>
                </a:cubicBezTo>
                <a:cubicBezTo>
                  <a:pt x="3201596" y="4924275"/>
                  <a:pt x="3218124" y="4911341"/>
                  <a:pt x="3256002" y="4945038"/>
                </a:cubicBezTo>
                <a:cubicBezTo>
                  <a:pt x="3248866" y="4909418"/>
                  <a:pt x="3268389" y="4901973"/>
                  <a:pt x="3294365" y="4900714"/>
                </a:cubicBezTo>
                <a:cubicBezTo>
                  <a:pt x="3325952" y="4902216"/>
                  <a:pt x="3342941" y="4884494"/>
                  <a:pt x="3365078" y="4874321"/>
                </a:cubicBezTo>
                <a:cubicBezTo>
                  <a:pt x="3388522" y="4862786"/>
                  <a:pt x="3413655" y="4858101"/>
                  <a:pt x="3443934" y="4860967"/>
                </a:cubicBezTo>
                <a:cubicBezTo>
                  <a:pt x="3461225" y="4864462"/>
                  <a:pt x="3476827" y="4861107"/>
                  <a:pt x="3485131" y="4848138"/>
                </a:cubicBezTo>
                <a:cubicBezTo>
                  <a:pt x="3496049" y="4832443"/>
                  <a:pt x="3512114" y="4824298"/>
                  <a:pt x="3535477" y="4825766"/>
                </a:cubicBezTo>
                <a:cubicBezTo>
                  <a:pt x="3609024" y="4830868"/>
                  <a:pt x="3658988" y="4800281"/>
                  <a:pt x="3711947" y="4775183"/>
                </a:cubicBezTo>
                <a:cubicBezTo>
                  <a:pt x="3746228" y="4760955"/>
                  <a:pt x="3780509" y="4746728"/>
                  <a:pt x="3825928" y="4751027"/>
                </a:cubicBezTo>
                <a:cubicBezTo>
                  <a:pt x="3843218" y="4754522"/>
                  <a:pt x="3861817" y="4756654"/>
                  <a:pt x="3866420" y="4781996"/>
                </a:cubicBezTo>
                <a:cubicBezTo>
                  <a:pt x="3870260" y="4790910"/>
                  <a:pt x="3875869" y="4793671"/>
                  <a:pt x="3881479" y="4796433"/>
                </a:cubicBezTo>
                <a:cubicBezTo>
                  <a:pt x="3892698" y="4801956"/>
                  <a:pt x="3901766" y="4805416"/>
                  <a:pt x="3910833" y="4808876"/>
                </a:cubicBezTo>
                <a:cubicBezTo>
                  <a:pt x="3959630" y="4826878"/>
                  <a:pt x="3972699" y="4813245"/>
                  <a:pt x="3945738" y="4763853"/>
                </a:cubicBezTo>
                <a:cubicBezTo>
                  <a:pt x="3944894" y="4760428"/>
                  <a:pt x="3942743" y="4758365"/>
                  <a:pt x="3941054" y="4751514"/>
                </a:cubicBezTo>
                <a:cubicBezTo>
                  <a:pt x="3960878" y="4765286"/>
                  <a:pt x="3976399" y="4774934"/>
                  <a:pt x="3996223" y="4788706"/>
                </a:cubicBezTo>
                <a:cubicBezTo>
                  <a:pt x="3992846" y="4775003"/>
                  <a:pt x="3986855" y="4764027"/>
                  <a:pt x="3984322" y="4753751"/>
                </a:cubicBezTo>
                <a:cubicBezTo>
                  <a:pt x="3969887" y="4708519"/>
                  <a:pt x="3976421" y="4701702"/>
                  <a:pt x="4023067" y="4717641"/>
                </a:cubicBezTo>
                <a:cubicBezTo>
                  <a:pt x="4042509" y="4723199"/>
                  <a:pt x="4060644" y="4730120"/>
                  <a:pt x="4078779" y="4737040"/>
                </a:cubicBezTo>
                <a:cubicBezTo>
                  <a:pt x="4119353" y="4755007"/>
                  <a:pt x="4125425" y="4752979"/>
                  <a:pt x="4132121" y="4720156"/>
                </a:cubicBezTo>
                <a:cubicBezTo>
                  <a:pt x="4132664" y="4702364"/>
                  <a:pt x="4147804" y="4703797"/>
                  <a:pt x="4160792" y="4703168"/>
                </a:cubicBezTo>
                <a:cubicBezTo>
                  <a:pt x="4195836" y="4705369"/>
                  <a:pt x="4195836" y="4705369"/>
                  <a:pt x="4181783" y="4668352"/>
                </a:cubicBezTo>
                <a:cubicBezTo>
                  <a:pt x="4194309" y="4672511"/>
                  <a:pt x="4208524" y="4683522"/>
                  <a:pt x="4218516" y="4677405"/>
                </a:cubicBezTo>
                <a:cubicBezTo>
                  <a:pt x="4230660" y="4673349"/>
                  <a:pt x="4227283" y="4659647"/>
                  <a:pt x="4227364" y="4646644"/>
                </a:cubicBezTo>
                <a:cubicBezTo>
                  <a:pt x="4228751" y="4632277"/>
                  <a:pt x="4236130" y="4628886"/>
                  <a:pt x="4251270" y="4630319"/>
                </a:cubicBezTo>
                <a:cubicBezTo>
                  <a:pt x="4278091" y="4632486"/>
                  <a:pt x="4305295" y="4642867"/>
                  <a:pt x="4332960" y="4648460"/>
                </a:cubicBezTo>
                <a:cubicBezTo>
                  <a:pt x="4346793" y="4651256"/>
                  <a:pt x="4355016" y="4651291"/>
                  <a:pt x="4346491" y="4630038"/>
                </a:cubicBezTo>
                <a:cubicBezTo>
                  <a:pt x="4336661" y="4610149"/>
                  <a:pt x="4343657" y="4598543"/>
                  <a:pt x="4362718" y="4595886"/>
                </a:cubicBezTo>
                <a:cubicBezTo>
                  <a:pt x="4379164" y="4595956"/>
                  <a:pt x="4396918" y="4594662"/>
                  <a:pt x="4409525" y="4585818"/>
                </a:cubicBezTo>
                <a:cubicBezTo>
                  <a:pt x="4420825" y="4578338"/>
                  <a:pt x="4428967" y="4591376"/>
                  <a:pt x="4438416" y="4603051"/>
                </a:cubicBezTo>
                <a:cubicBezTo>
                  <a:pt x="4440568" y="4605113"/>
                  <a:pt x="4440105" y="4609902"/>
                  <a:pt x="4440105" y="4609902"/>
                </a:cubicBezTo>
                <a:cubicBezTo>
                  <a:pt x="4408981" y="4603611"/>
                  <a:pt x="4421808" y="4628988"/>
                  <a:pt x="4427337" y="4644753"/>
                </a:cubicBezTo>
                <a:cubicBezTo>
                  <a:pt x="4432403" y="4665307"/>
                  <a:pt x="4452770" y="4661287"/>
                  <a:pt x="4471750" y="4671633"/>
                </a:cubicBezTo>
                <a:cubicBezTo>
                  <a:pt x="4458299" y="4677051"/>
                  <a:pt x="4449151" y="4686594"/>
                  <a:pt x="4439158" y="4692712"/>
                </a:cubicBezTo>
                <a:cubicBezTo>
                  <a:pt x="4425707" y="4698130"/>
                  <a:pt x="4423475" y="4709071"/>
                  <a:pt x="4423394" y="4722074"/>
                </a:cubicBezTo>
                <a:cubicBezTo>
                  <a:pt x="4423776" y="4730289"/>
                  <a:pt x="4435377" y="4744026"/>
                  <a:pt x="4427998" y="4747417"/>
                </a:cubicBezTo>
                <a:cubicBezTo>
                  <a:pt x="4414547" y="4752835"/>
                  <a:pt x="4404091" y="4763741"/>
                  <a:pt x="4383342" y="4759547"/>
                </a:cubicBezTo>
                <a:cubicBezTo>
                  <a:pt x="4377733" y="4756786"/>
                  <a:pt x="4374275" y="4756087"/>
                  <a:pt x="4363900" y="4753990"/>
                </a:cubicBezTo>
                <a:cubicBezTo>
                  <a:pt x="4388408" y="4780101"/>
                  <a:pt x="4413379" y="4801423"/>
                  <a:pt x="4435736" y="4825472"/>
                </a:cubicBezTo>
                <a:cubicBezTo>
                  <a:pt x="4443035" y="4835085"/>
                  <a:pt x="4453409" y="4837182"/>
                  <a:pt x="4458637" y="4831729"/>
                </a:cubicBezTo>
                <a:cubicBezTo>
                  <a:pt x="4466016" y="4828338"/>
                  <a:pt x="4462176" y="4819424"/>
                  <a:pt x="4455722" y="4813237"/>
                </a:cubicBezTo>
                <a:cubicBezTo>
                  <a:pt x="4448424" y="4803625"/>
                  <a:pt x="4441126" y="4794012"/>
                  <a:pt x="4451963" y="4791320"/>
                </a:cubicBezTo>
                <a:cubicBezTo>
                  <a:pt x="4461493" y="4789992"/>
                  <a:pt x="4470098" y="4798241"/>
                  <a:pt x="4477396" y="4807854"/>
                </a:cubicBezTo>
                <a:cubicBezTo>
                  <a:pt x="4499673" y="4844906"/>
                  <a:pt x="4493520" y="4859937"/>
                  <a:pt x="4457632" y="4854310"/>
                </a:cubicBezTo>
                <a:cubicBezTo>
                  <a:pt x="4440340" y="4850815"/>
                  <a:pt x="4434268" y="4852842"/>
                  <a:pt x="4444099" y="4872732"/>
                </a:cubicBezTo>
                <a:cubicBezTo>
                  <a:pt x="4463380" y="4904296"/>
                  <a:pt x="4458534" y="4917963"/>
                  <a:pt x="4434246" y="4926074"/>
                </a:cubicBezTo>
                <a:cubicBezTo>
                  <a:pt x="4422102" y="4930129"/>
                  <a:pt x="4412109" y="4936246"/>
                  <a:pt x="4399966" y="4940301"/>
                </a:cubicBezTo>
                <a:cubicBezTo>
                  <a:pt x="4375677" y="4948411"/>
                  <a:pt x="4356235" y="4942853"/>
                  <a:pt x="4329575" y="4914680"/>
                </a:cubicBezTo>
                <a:cubicBezTo>
                  <a:pt x="4310214" y="4896119"/>
                  <a:pt x="4298231" y="4874167"/>
                  <a:pt x="4276256" y="4858333"/>
                </a:cubicBezTo>
                <a:cubicBezTo>
                  <a:pt x="4216784" y="4817016"/>
                  <a:pt x="4149228" y="4822890"/>
                  <a:pt x="4132459" y="4874834"/>
                </a:cubicBezTo>
                <a:cubicBezTo>
                  <a:pt x="4126768" y="4885076"/>
                  <a:pt x="4127532" y="4901505"/>
                  <a:pt x="4123993" y="4913809"/>
                </a:cubicBezTo>
                <a:cubicBezTo>
                  <a:pt x="4119992" y="4930902"/>
                  <a:pt x="4108310" y="4930168"/>
                  <a:pt x="4091100" y="4913670"/>
                </a:cubicBezTo>
                <a:cubicBezTo>
                  <a:pt x="4085490" y="4910908"/>
                  <a:pt x="4083339" y="4908846"/>
                  <a:pt x="4080344" y="4903358"/>
                </a:cubicBezTo>
                <a:cubicBezTo>
                  <a:pt x="4052377" y="4876548"/>
                  <a:pt x="4052377" y="4876548"/>
                  <a:pt x="4045299" y="4901156"/>
                </a:cubicBezTo>
                <a:cubicBezTo>
                  <a:pt x="4040916" y="4910035"/>
                  <a:pt x="4033999" y="4908637"/>
                  <a:pt x="4024469" y="4909965"/>
                </a:cubicBezTo>
                <a:cubicBezTo>
                  <a:pt x="3995034" y="4910525"/>
                  <a:pt x="3988037" y="4922131"/>
                  <a:pt x="4007318" y="4953695"/>
                </a:cubicBezTo>
                <a:cubicBezTo>
                  <a:pt x="4024447" y="4983197"/>
                  <a:pt x="4022215" y="4994138"/>
                  <a:pt x="4002692" y="5001584"/>
                </a:cubicBezTo>
                <a:cubicBezTo>
                  <a:pt x="3984476" y="5007666"/>
                  <a:pt x="3964571" y="5006898"/>
                  <a:pt x="3940827" y="4997215"/>
                </a:cubicBezTo>
                <a:cubicBezTo>
                  <a:pt x="3920540" y="4988232"/>
                  <a:pt x="3901560" y="4977886"/>
                  <a:pt x="3882118" y="4972328"/>
                </a:cubicBezTo>
                <a:cubicBezTo>
                  <a:pt x="3844541" y="4959850"/>
                  <a:pt x="3826325" y="4965932"/>
                  <a:pt x="3818784" y="4995330"/>
                </a:cubicBezTo>
                <a:cubicBezTo>
                  <a:pt x="3816552" y="5006271"/>
                  <a:pt x="3812631" y="5010361"/>
                  <a:pt x="3800106" y="5006201"/>
                </a:cubicBezTo>
                <a:cubicBezTo>
                  <a:pt x="3781970" y="4999280"/>
                  <a:pt x="3767675" y="5001273"/>
                  <a:pt x="3754224" y="5006691"/>
                </a:cubicBezTo>
                <a:cubicBezTo>
                  <a:pt x="3743387" y="5009383"/>
                  <a:pt x="3734701" y="5014137"/>
                  <a:pt x="3723864" y="5016829"/>
                </a:cubicBezTo>
                <a:cubicBezTo>
                  <a:pt x="3716947" y="5015431"/>
                  <a:pt x="3712564" y="5024309"/>
                  <a:pt x="3705266" y="5014697"/>
                </a:cubicBezTo>
                <a:cubicBezTo>
                  <a:pt x="3698812" y="5008510"/>
                  <a:pt x="3701889" y="5000994"/>
                  <a:pt x="3705809" y="4996904"/>
                </a:cubicBezTo>
                <a:cubicBezTo>
                  <a:pt x="3708885" y="4989389"/>
                  <a:pt x="3713269" y="4980510"/>
                  <a:pt x="3703819" y="4968835"/>
                </a:cubicBezTo>
                <a:cubicBezTo>
                  <a:pt x="3698673" y="4961285"/>
                  <a:pt x="3691756" y="4959887"/>
                  <a:pt x="3686991" y="4960551"/>
                </a:cubicBezTo>
                <a:cubicBezTo>
                  <a:pt x="3674003" y="4961181"/>
                  <a:pt x="3670926" y="4968696"/>
                  <a:pt x="3668694" y="4979637"/>
                </a:cubicBezTo>
                <a:cubicBezTo>
                  <a:pt x="3670846" y="4981699"/>
                  <a:pt x="3669538" y="4983063"/>
                  <a:pt x="3669538" y="4983063"/>
                </a:cubicBezTo>
                <a:cubicBezTo>
                  <a:pt x="3687814" y="5037208"/>
                  <a:pt x="3661756" y="5051470"/>
                  <a:pt x="3620177" y="5056085"/>
                </a:cubicBezTo>
                <a:cubicBezTo>
                  <a:pt x="3609802" y="5053988"/>
                  <a:pt x="3602423" y="5057379"/>
                  <a:pt x="3592893" y="5058707"/>
                </a:cubicBezTo>
                <a:cubicBezTo>
                  <a:pt x="3549545" y="5069474"/>
                  <a:pt x="3544618" y="5096145"/>
                  <a:pt x="3577188" y="5148298"/>
                </a:cubicBezTo>
                <a:cubicBezTo>
                  <a:pt x="3582335" y="5155848"/>
                  <a:pt x="3593091" y="5166160"/>
                  <a:pt x="3586557" y="5172976"/>
                </a:cubicBezTo>
                <a:cubicBezTo>
                  <a:pt x="3581329" y="5178429"/>
                  <a:pt x="3570955" y="5176332"/>
                  <a:pt x="3559736" y="5170810"/>
                </a:cubicBezTo>
                <a:cubicBezTo>
                  <a:pt x="3545521" y="5159799"/>
                  <a:pt x="3530844" y="5153577"/>
                  <a:pt x="3517474" y="5145992"/>
                </a:cubicBezTo>
                <a:cubicBezTo>
                  <a:pt x="3513553" y="5150082"/>
                  <a:pt x="3517856" y="5154206"/>
                  <a:pt x="3520851" y="5159694"/>
                </a:cubicBezTo>
                <a:cubicBezTo>
                  <a:pt x="3526843" y="5170670"/>
                  <a:pt x="3544053" y="5187169"/>
                  <a:pt x="3522841" y="5187764"/>
                </a:cubicBezTo>
                <a:cubicBezTo>
                  <a:pt x="3506395" y="5187694"/>
                  <a:pt x="3491637" y="5194475"/>
                  <a:pt x="3481424" y="5166371"/>
                </a:cubicBezTo>
                <a:cubicBezTo>
                  <a:pt x="3472437" y="5149908"/>
                  <a:pt x="3462525" y="5143022"/>
                  <a:pt x="3449074" y="5148440"/>
                </a:cubicBezTo>
                <a:cubicBezTo>
                  <a:pt x="3440388" y="5153194"/>
                  <a:pt x="3426555" y="5150398"/>
                  <a:pt x="3417869" y="5155152"/>
                </a:cubicBezTo>
                <a:cubicBezTo>
                  <a:pt x="3410490" y="5158543"/>
                  <a:pt x="3400578" y="5151657"/>
                  <a:pt x="3388515" y="5142708"/>
                </a:cubicBezTo>
                <a:cubicBezTo>
                  <a:pt x="3384213" y="5138584"/>
                  <a:pt x="3375607" y="5130334"/>
                  <a:pt x="3369535" y="5132362"/>
                </a:cubicBezTo>
                <a:cubicBezTo>
                  <a:pt x="3362157" y="5135752"/>
                  <a:pt x="3369455" y="5145365"/>
                  <a:pt x="3372450" y="5150853"/>
                </a:cubicBezTo>
                <a:cubicBezTo>
                  <a:pt x="3380593" y="5163891"/>
                  <a:pt x="3380975" y="5172106"/>
                  <a:pt x="3365835" y="5170673"/>
                </a:cubicBezTo>
                <a:cubicBezTo>
                  <a:pt x="3299667" y="5162180"/>
                  <a:pt x="3243330" y="5173576"/>
                  <a:pt x="3185304" y="5178121"/>
                </a:cubicBezTo>
                <a:cubicBezTo>
                  <a:pt x="3166244" y="5180778"/>
                  <a:pt x="3147183" y="5183435"/>
                  <a:pt x="3127279" y="5182666"/>
                </a:cubicBezTo>
                <a:cubicBezTo>
                  <a:pt x="3103916" y="5181198"/>
                  <a:pt x="3085699" y="5187281"/>
                  <a:pt x="3074782" y="5202976"/>
                </a:cubicBezTo>
                <a:cubicBezTo>
                  <a:pt x="3064327" y="5213882"/>
                  <a:pt x="3046573" y="5215176"/>
                  <a:pt x="3028820" y="5216470"/>
                </a:cubicBezTo>
                <a:cubicBezTo>
                  <a:pt x="3061089" y="5247405"/>
                  <a:pt x="3089900" y="5277641"/>
                  <a:pt x="3130091" y="5287392"/>
                </a:cubicBezTo>
                <a:cubicBezTo>
                  <a:pt x="3148226" y="5294313"/>
                  <a:pt x="3159364" y="5312839"/>
                  <a:pt x="3174423" y="5327276"/>
                </a:cubicBezTo>
                <a:cubicBezTo>
                  <a:pt x="3179570" y="5334826"/>
                  <a:pt x="3186869" y="5344439"/>
                  <a:pt x="3193322" y="5350626"/>
                </a:cubicBezTo>
                <a:cubicBezTo>
                  <a:pt x="3219600" y="5370585"/>
                  <a:pt x="3209145" y="5381491"/>
                  <a:pt x="3195694" y="5386909"/>
                </a:cubicBezTo>
                <a:cubicBezTo>
                  <a:pt x="3181780" y="5397116"/>
                  <a:pt x="3159262" y="5399074"/>
                  <a:pt x="3133366" y="5387330"/>
                </a:cubicBezTo>
                <a:cubicBezTo>
                  <a:pt x="3106625" y="5372160"/>
                  <a:pt x="3095326" y="5379640"/>
                  <a:pt x="3087866" y="5396034"/>
                </a:cubicBezTo>
                <a:cubicBezTo>
                  <a:pt x="3087403" y="5400823"/>
                  <a:pt x="3084789" y="5403550"/>
                  <a:pt x="3082176" y="5406276"/>
                </a:cubicBezTo>
                <a:cubicBezTo>
                  <a:pt x="3076023" y="5421307"/>
                  <a:pt x="3063035" y="5421937"/>
                  <a:pt x="3043673" y="5403376"/>
                </a:cubicBezTo>
                <a:cubicBezTo>
                  <a:pt x="3030765" y="5391002"/>
                  <a:pt x="3019547" y="5385479"/>
                  <a:pt x="3024613" y="5406033"/>
                </a:cubicBezTo>
                <a:cubicBezTo>
                  <a:pt x="3026221" y="5425887"/>
                  <a:pt x="3023526" y="5441617"/>
                  <a:pt x="3003621" y="5440848"/>
                </a:cubicBezTo>
                <a:cubicBezTo>
                  <a:pt x="2984561" y="5443505"/>
                  <a:pt x="2964274" y="5434522"/>
                  <a:pt x="2946220" y="5414598"/>
                </a:cubicBezTo>
                <a:cubicBezTo>
                  <a:pt x="2930316" y="5396736"/>
                  <a:pt x="2914332" y="5391877"/>
                  <a:pt x="2898730" y="5395233"/>
                </a:cubicBezTo>
                <a:cubicBezTo>
                  <a:pt x="2884435" y="5397226"/>
                  <a:pt x="2873135" y="5404707"/>
                  <a:pt x="2854618" y="5389571"/>
                </a:cubicBezTo>
                <a:cubicBezTo>
                  <a:pt x="2848164" y="5383384"/>
                  <a:pt x="2848546" y="5391599"/>
                  <a:pt x="2849390" y="5395024"/>
                </a:cubicBezTo>
                <a:cubicBezTo>
                  <a:pt x="2845389" y="5412118"/>
                  <a:pt x="2860448" y="5426554"/>
                  <a:pt x="2875507" y="5440990"/>
                </a:cubicBezTo>
                <a:cubicBezTo>
                  <a:pt x="2902166" y="5469164"/>
                  <a:pt x="2913686" y="5495904"/>
                  <a:pt x="2906609" y="5520513"/>
                </a:cubicBezTo>
                <a:cubicBezTo>
                  <a:pt x="2905302" y="5521876"/>
                  <a:pt x="2903995" y="5523240"/>
                  <a:pt x="2901843" y="5521177"/>
                </a:cubicBezTo>
                <a:cubicBezTo>
                  <a:pt x="2871182" y="5510097"/>
                  <a:pt x="2863260" y="5531280"/>
                  <a:pt x="2850191" y="5544913"/>
                </a:cubicBezTo>
                <a:cubicBezTo>
                  <a:pt x="2828436" y="5563300"/>
                  <a:pt x="2818061" y="5561203"/>
                  <a:pt x="2781871" y="5534357"/>
                </a:cubicBezTo>
                <a:cubicBezTo>
                  <a:pt x="2778714" y="5554876"/>
                  <a:pt x="2786857" y="5567914"/>
                  <a:pt x="2813135" y="5587874"/>
                </a:cubicBezTo>
                <a:cubicBezTo>
                  <a:pt x="2861388" y="5623667"/>
                  <a:pt x="2861388" y="5623667"/>
                  <a:pt x="2823649" y="5637195"/>
                </a:cubicBezTo>
                <a:cubicBezTo>
                  <a:pt x="2782834" y="5658239"/>
                  <a:pt x="2732649" y="5654605"/>
                  <a:pt x="2675248" y="5628354"/>
                </a:cubicBezTo>
                <a:cubicBezTo>
                  <a:pt x="2654961" y="5619371"/>
                  <a:pt x="2641128" y="5616575"/>
                  <a:pt x="2629829" y="5624055"/>
                </a:cubicBezTo>
                <a:cubicBezTo>
                  <a:pt x="2613764" y="5632200"/>
                  <a:pt x="2610225" y="5644504"/>
                  <a:pt x="2626973" y="5665792"/>
                </a:cubicBezTo>
                <a:cubicBezTo>
                  <a:pt x="2660005" y="5713156"/>
                  <a:pt x="2658618" y="5727523"/>
                  <a:pt x="2623030" y="5743113"/>
                </a:cubicBezTo>
                <a:cubicBezTo>
                  <a:pt x="2615651" y="5746504"/>
                  <a:pt x="2611730" y="5750594"/>
                  <a:pt x="2606503" y="5756047"/>
                </a:cubicBezTo>
                <a:cubicBezTo>
                  <a:pt x="2607347" y="5759473"/>
                  <a:pt x="2607347" y="5759473"/>
                  <a:pt x="2606040" y="5760836"/>
                </a:cubicBezTo>
                <a:cubicBezTo>
                  <a:pt x="2606040" y="5760836"/>
                  <a:pt x="2605196" y="5757410"/>
                  <a:pt x="2603045" y="5755348"/>
                </a:cubicBezTo>
                <a:cubicBezTo>
                  <a:pt x="2596591" y="5749161"/>
                  <a:pt x="2589292" y="5739548"/>
                  <a:pt x="2584146" y="5731998"/>
                </a:cubicBezTo>
                <a:cubicBezTo>
                  <a:pt x="2559255" y="5697672"/>
                  <a:pt x="2525136" y="5685893"/>
                  <a:pt x="2503381" y="5704280"/>
                </a:cubicBezTo>
                <a:cubicBezTo>
                  <a:pt x="2491619" y="5716549"/>
                  <a:pt x="2485466" y="5731580"/>
                  <a:pt x="2487074" y="5751435"/>
                </a:cubicBezTo>
                <a:cubicBezTo>
                  <a:pt x="2487838" y="5767864"/>
                  <a:pt x="2482147" y="5778106"/>
                  <a:pt x="2463550" y="5775974"/>
                </a:cubicBezTo>
                <a:cubicBezTo>
                  <a:pt x="2453175" y="5773877"/>
                  <a:pt x="2440187" y="5774506"/>
                  <a:pt x="2447022" y="5788907"/>
                </a:cubicBezTo>
                <a:cubicBezTo>
                  <a:pt x="2455165" y="5801946"/>
                  <a:pt x="2464614" y="5813621"/>
                  <a:pt x="2479754" y="5815054"/>
                </a:cubicBezTo>
                <a:cubicBezTo>
                  <a:pt x="2530401" y="5813899"/>
                  <a:pt x="2589873" y="5855216"/>
                  <a:pt x="2637524" y="5848573"/>
                </a:cubicBezTo>
                <a:cubicBezTo>
                  <a:pt x="2648361" y="5845882"/>
                  <a:pt x="2663882" y="5855529"/>
                  <a:pt x="2675946" y="5864477"/>
                </a:cubicBezTo>
                <a:cubicBezTo>
                  <a:pt x="2707370" y="5891987"/>
                  <a:pt x="2739339" y="5901704"/>
                  <a:pt x="2770462" y="5907995"/>
                </a:cubicBezTo>
                <a:cubicBezTo>
                  <a:pt x="2795976" y="5911525"/>
                  <a:pt x="2823642" y="5917118"/>
                  <a:pt x="2853841" y="5932987"/>
                </a:cubicBezTo>
                <a:cubicBezTo>
                  <a:pt x="2874127" y="5941970"/>
                  <a:pt x="2879355" y="5936517"/>
                  <a:pt x="2872982" y="5917327"/>
                </a:cubicBezTo>
                <a:cubicBezTo>
                  <a:pt x="2873444" y="5912538"/>
                  <a:pt x="2866991" y="5906351"/>
                  <a:pt x="2870911" y="5902261"/>
                </a:cubicBezTo>
                <a:cubicBezTo>
                  <a:pt x="2879979" y="5905721"/>
                  <a:pt x="2881668" y="5912573"/>
                  <a:pt x="2888121" y="5918760"/>
                </a:cubicBezTo>
                <a:cubicBezTo>
                  <a:pt x="2904869" y="5940047"/>
                  <a:pt x="2936837" y="5949764"/>
                  <a:pt x="2948599" y="5937495"/>
                </a:cubicBezTo>
                <a:cubicBezTo>
                  <a:pt x="2954290" y="5927253"/>
                  <a:pt x="2945685" y="5919003"/>
                  <a:pt x="2938386" y="5909391"/>
                </a:cubicBezTo>
                <a:cubicBezTo>
                  <a:pt x="2929781" y="5901142"/>
                  <a:pt x="2919025" y="5890830"/>
                  <a:pt x="2926404" y="5887439"/>
                </a:cubicBezTo>
                <a:cubicBezTo>
                  <a:pt x="2932938" y="5880623"/>
                  <a:pt x="2945464" y="5884782"/>
                  <a:pt x="2956220" y="5895094"/>
                </a:cubicBezTo>
                <a:cubicBezTo>
                  <a:pt x="2959216" y="5900582"/>
                  <a:pt x="2963519" y="5904706"/>
                  <a:pt x="2965670" y="5906769"/>
                </a:cubicBezTo>
                <a:cubicBezTo>
                  <a:pt x="2981573" y="5924631"/>
                  <a:pt x="2998402" y="5932915"/>
                  <a:pt x="3013160" y="5926133"/>
                </a:cubicBezTo>
                <a:cubicBezTo>
                  <a:pt x="3031376" y="5920051"/>
                  <a:pt x="3049592" y="5913968"/>
                  <a:pt x="3066501" y="5909249"/>
                </a:cubicBezTo>
                <a:cubicBezTo>
                  <a:pt x="3081259" y="5902467"/>
                  <a:pt x="3098550" y="5905963"/>
                  <a:pt x="3117067" y="5921098"/>
                </a:cubicBezTo>
                <a:cubicBezTo>
                  <a:pt x="3131281" y="5932109"/>
                  <a:pt x="3136047" y="5931445"/>
                  <a:pt x="3136127" y="5918441"/>
                </a:cubicBezTo>
                <a:cubicBezTo>
                  <a:pt x="3133212" y="5899950"/>
                  <a:pt x="3146663" y="5894532"/>
                  <a:pt x="3160114" y="5889113"/>
                </a:cubicBezTo>
                <a:cubicBezTo>
                  <a:pt x="3204307" y="5881772"/>
                  <a:pt x="3235592" y="5862057"/>
                  <a:pt x="3253126" y="5826542"/>
                </a:cubicBezTo>
                <a:cubicBezTo>
                  <a:pt x="3261892" y="5808784"/>
                  <a:pt x="3299932" y="5816474"/>
                  <a:pt x="3323596" y="5839160"/>
                </a:cubicBezTo>
                <a:cubicBezTo>
                  <a:pt x="3330050" y="5845347"/>
                  <a:pt x="3329125" y="5854924"/>
                  <a:pt x="3330814" y="5861776"/>
                </a:cubicBezTo>
                <a:cubicBezTo>
                  <a:pt x="3344022" y="5895367"/>
                  <a:pt x="3338251" y="5918613"/>
                  <a:pt x="3309661" y="5922598"/>
                </a:cubicBezTo>
                <a:cubicBezTo>
                  <a:pt x="3301438" y="5922563"/>
                  <a:pt x="3298823" y="5925290"/>
                  <a:pt x="3302664" y="5934203"/>
                </a:cubicBezTo>
                <a:cubicBezTo>
                  <a:pt x="3304352" y="5941055"/>
                  <a:pt x="3312113" y="5945878"/>
                  <a:pt x="3319030" y="5947276"/>
                </a:cubicBezTo>
                <a:cubicBezTo>
                  <a:pt x="3321181" y="5949339"/>
                  <a:pt x="3322488" y="5947976"/>
                  <a:pt x="3324639" y="5950038"/>
                </a:cubicBezTo>
                <a:cubicBezTo>
                  <a:pt x="3333707" y="5953498"/>
                  <a:pt x="3346313" y="5944654"/>
                  <a:pt x="3349228" y="5963146"/>
                </a:cubicBezTo>
                <a:cubicBezTo>
                  <a:pt x="3353450" y="5980274"/>
                  <a:pt x="3339617" y="5977478"/>
                  <a:pt x="3324940" y="5971256"/>
                </a:cubicBezTo>
                <a:cubicBezTo>
                  <a:pt x="3321482" y="5970557"/>
                  <a:pt x="3315872" y="5967795"/>
                  <a:pt x="3310263" y="5965034"/>
                </a:cubicBezTo>
                <a:cubicBezTo>
                  <a:pt x="3304653" y="5962273"/>
                  <a:pt x="3297737" y="5960874"/>
                  <a:pt x="3293816" y="5964964"/>
                </a:cubicBezTo>
                <a:cubicBezTo>
                  <a:pt x="3292047" y="5971116"/>
                  <a:pt x="3301115" y="5974577"/>
                  <a:pt x="3304110" y="5980065"/>
                </a:cubicBezTo>
                <a:cubicBezTo>
                  <a:pt x="3323391" y="6011629"/>
                  <a:pt x="3322003" y="6025996"/>
                  <a:pt x="3289573" y="6021068"/>
                </a:cubicBezTo>
                <a:cubicBezTo>
                  <a:pt x="3203962" y="6007017"/>
                  <a:pt x="3151385" y="6040330"/>
                  <a:pt x="3108256" y="6085319"/>
                </a:cubicBezTo>
                <a:cubicBezTo>
                  <a:pt x="3097801" y="6096225"/>
                  <a:pt x="3087346" y="6107131"/>
                  <a:pt x="3078197" y="6116674"/>
                </a:cubicBezTo>
                <a:cubicBezTo>
                  <a:pt x="3062514" y="6133033"/>
                  <a:pt x="3039533" y="6139780"/>
                  <a:pt x="3013556" y="6141039"/>
                </a:cubicBezTo>
                <a:cubicBezTo>
                  <a:pt x="2995803" y="6142332"/>
                  <a:pt x="2973284" y="6144290"/>
                  <a:pt x="2976581" y="6170996"/>
                </a:cubicBezTo>
                <a:cubicBezTo>
                  <a:pt x="2980340" y="6192913"/>
                  <a:pt x="3015143" y="6234125"/>
                  <a:pt x="3036273" y="6246534"/>
                </a:cubicBezTo>
                <a:cubicBezTo>
                  <a:pt x="3057404" y="6258942"/>
                  <a:pt x="3078998" y="6266562"/>
                  <a:pt x="3105357" y="6273518"/>
                </a:cubicBezTo>
                <a:cubicBezTo>
                  <a:pt x="3073932" y="6246009"/>
                  <a:pt x="3063256" y="6222694"/>
                  <a:pt x="3071178" y="6201511"/>
                </a:cubicBezTo>
                <a:cubicBezTo>
                  <a:pt x="3074717" y="6189206"/>
                  <a:pt x="3086399" y="6189940"/>
                  <a:pt x="3098000" y="6203677"/>
                </a:cubicBezTo>
                <a:cubicBezTo>
                  <a:pt x="3106142" y="6216716"/>
                  <a:pt x="3116898" y="6227027"/>
                  <a:pt x="3127655" y="6237339"/>
                </a:cubicBezTo>
                <a:cubicBezTo>
                  <a:pt x="3157772" y="6266212"/>
                  <a:pt x="3185438" y="6271804"/>
                  <a:pt x="3205886" y="6254781"/>
                </a:cubicBezTo>
                <a:cubicBezTo>
                  <a:pt x="3209807" y="6250691"/>
                  <a:pt x="3213728" y="6246601"/>
                  <a:pt x="3217649" y="6242511"/>
                </a:cubicBezTo>
                <a:cubicBezTo>
                  <a:pt x="3225027" y="6239120"/>
                  <a:pt x="3234558" y="6237792"/>
                  <a:pt x="3246621" y="6246740"/>
                </a:cubicBezTo>
                <a:cubicBezTo>
                  <a:pt x="3257840" y="6252263"/>
                  <a:pt x="3256915" y="6261841"/>
                  <a:pt x="3257297" y="6270055"/>
                </a:cubicBezTo>
                <a:cubicBezTo>
                  <a:pt x="3259829" y="6280332"/>
                  <a:pt x="3257598" y="6291273"/>
                  <a:pt x="3269661" y="6300221"/>
                </a:cubicBezTo>
                <a:cubicBezTo>
                  <a:pt x="3280417" y="6310533"/>
                  <a:pt x="3288259" y="6302353"/>
                  <a:pt x="3295638" y="6298963"/>
                </a:cubicBezTo>
                <a:cubicBezTo>
                  <a:pt x="3399244" y="6272710"/>
                  <a:pt x="3486102" y="6225169"/>
                  <a:pt x="3584561" y="6191366"/>
                </a:cubicBezTo>
                <a:cubicBezTo>
                  <a:pt x="3616229" y="6179865"/>
                  <a:pt x="3647896" y="6168364"/>
                  <a:pt x="3683865" y="6160988"/>
                </a:cubicBezTo>
                <a:cubicBezTo>
                  <a:pt x="3698160" y="6158995"/>
                  <a:pt x="3701237" y="6151480"/>
                  <a:pt x="3704776" y="6139175"/>
                </a:cubicBezTo>
                <a:cubicBezTo>
                  <a:pt x="3708014" y="6105653"/>
                  <a:pt x="3708014" y="6105653"/>
                  <a:pt x="3747742" y="6120194"/>
                </a:cubicBezTo>
                <a:cubicBezTo>
                  <a:pt x="3734071" y="6091391"/>
                  <a:pt x="3700415" y="6074823"/>
                  <a:pt x="3686743" y="6046020"/>
                </a:cubicBezTo>
                <a:cubicBezTo>
                  <a:pt x="3712639" y="6057764"/>
                  <a:pt x="3736002" y="6059232"/>
                  <a:pt x="3759365" y="6060700"/>
                </a:cubicBezTo>
                <a:cubicBezTo>
                  <a:pt x="3784035" y="6060804"/>
                  <a:pt x="3809087" y="6069123"/>
                  <a:pt x="3833676" y="6082231"/>
                </a:cubicBezTo>
                <a:cubicBezTo>
                  <a:pt x="3893229" y="6110544"/>
                  <a:pt x="3930123" y="6093590"/>
                  <a:pt x="3921379" y="6038116"/>
                </a:cubicBezTo>
                <a:cubicBezTo>
                  <a:pt x="3919308" y="6023050"/>
                  <a:pt x="3915931" y="6009348"/>
                  <a:pt x="3912553" y="5995645"/>
                </a:cubicBezTo>
                <a:cubicBezTo>
                  <a:pt x="3908332" y="5978517"/>
                  <a:pt x="3915710" y="5975127"/>
                  <a:pt x="3933383" y="5986836"/>
                </a:cubicBezTo>
                <a:cubicBezTo>
                  <a:pt x="3937686" y="5990961"/>
                  <a:pt x="3941144" y="5991660"/>
                  <a:pt x="3945447" y="5995785"/>
                </a:cubicBezTo>
                <a:cubicBezTo>
                  <a:pt x="3997158" y="6032277"/>
                  <a:pt x="4024442" y="6029655"/>
                  <a:pt x="4053576" y="6007878"/>
                </a:cubicBezTo>
                <a:cubicBezTo>
                  <a:pt x="4074024" y="5990854"/>
                  <a:pt x="4094471" y="5973830"/>
                  <a:pt x="4122218" y="5966419"/>
                </a:cubicBezTo>
                <a:cubicBezTo>
                  <a:pt x="4140434" y="5960337"/>
                  <a:pt x="4151352" y="5944642"/>
                  <a:pt x="4144597" y="5917237"/>
                </a:cubicBezTo>
                <a:cubicBezTo>
                  <a:pt x="4188628" y="5935902"/>
                  <a:pt x="4248042" y="5916991"/>
                  <a:pt x="4257351" y="5881441"/>
                </a:cubicBezTo>
                <a:cubicBezTo>
                  <a:pt x="4258276" y="5871863"/>
                  <a:pt x="4264348" y="5869836"/>
                  <a:pt x="4274724" y="5871933"/>
                </a:cubicBezTo>
                <a:cubicBezTo>
                  <a:pt x="4311074" y="5872771"/>
                  <a:pt x="4328064" y="5855048"/>
                  <a:pt x="4332147" y="5824952"/>
                </a:cubicBezTo>
                <a:cubicBezTo>
                  <a:pt x="4333534" y="5810585"/>
                  <a:pt x="4338762" y="5805132"/>
                  <a:pt x="4355208" y="5805202"/>
                </a:cubicBezTo>
                <a:cubicBezTo>
                  <a:pt x="4398477" y="5807438"/>
                  <a:pt x="4420694" y="5784262"/>
                  <a:pt x="4433462" y="5749412"/>
                </a:cubicBezTo>
                <a:cubicBezTo>
                  <a:pt x="4437845" y="5740533"/>
                  <a:pt x="4440459" y="5737806"/>
                  <a:pt x="4453829" y="5745392"/>
                </a:cubicBezTo>
                <a:cubicBezTo>
                  <a:pt x="4479725" y="5757136"/>
                  <a:pt x="4497097" y="5747628"/>
                  <a:pt x="4516620" y="5740182"/>
                </a:cubicBezTo>
                <a:cubicBezTo>
                  <a:pt x="4535299" y="5729311"/>
                  <a:pt x="4553977" y="5718439"/>
                  <a:pt x="4587634" y="5735008"/>
                </a:cubicBezTo>
                <a:cubicBezTo>
                  <a:pt x="4595395" y="5739831"/>
                  <a:pt x="4599315" y="5735742"/>
                  <a:pt x="4602392" y="5728226"/>
                </a:cubicBezTo>
                <a:cubicBezTo>
                  <a:pt x="4612465" y="5709105"/>
                  <a:pt x="4625997" y="5690684"/>
                  <a:pt x="4621856" y="5660552"/>
                </a:cubicBezTo>
                <a:cubicBezTo>
                  <a:pt x="4616790" y="5639999"/>
                  <a:pt x="4625857" y="5643459"/>
                  <a:pt x="4643530" y="5655169"/>
                </a:cubicBezTo>
                <a:cubicBezTo>
                  <a:pt x="4674573" y="5674464"/>
                  <a:pt x="4706924" y="5692395"/>
                  <a:pt x="4723127" y="5731475"/>
                </a:cubicBezTo>
                <a:cubicBezTo>
                  <a:pt x="4729119" y="5742451"/>
                  <a:pt x="4740800" y="5743185"/>
                  <a:pt x="4749023" y="5743220"/>
                </a:cubicBezTo>
                <a:cubicBezTo>
                  <a:pt x="4759861" y="5740528"/>
                  <a:pt x="4762937" y="5733013"/>
                  <a:pt x="4754795" y="5719974"/>
                </a:cubicBezTo>
                <a:cubicBezTo>
                  <a:pt x="4742349" y="5702811"/>
                  <a:pt x="4731211" y="5684285"/>
                  <a:pt x="4721380" y="5664396"/>
                </a:cubicBezTo>
                <a:cubicBezTo>
                  <a:pt x="4720536" y="5660970"/>
                  <a:pt x="4717540" y="5655482"/>
                  <a:pt x="4716696" y="5652057"/>
                </a:cubicBezTo>
                <a:cubicBezTo>
                  <a:pt x="4709860" y="5637655"/>
                  <a:pt x="4702180" y="5619828"/>
                  <a:pt x="4708714" y="5613012"/>
                </a:cubicBezTo>
                <a:cubicBezTo>
                  <a:pt x="4716556" y="5604832"/>
                  <a:pt x="4729383" y="5630209"/>
                  <a:pt x="4741064" y="5630943"/>
                </a:cubicBezTo>
                <a:cubicBezTo>
                  <a:pt x="4741064" y="5630943"/>
                  <a:pt x="4742371" y="5629580"/>
                  <a:pt x="4743678" y="5628217"/>
                </a:cubicBezTo>
                <a:cubicBezTo>
                  <a:pt x="4721483" y="5578161"/>
                  <a:pt x="4736703" y="5566591"/>
                  <a:pt x="4773979" y="5557851"/>
                </a:cubicBezTo>
                <a:cubicBezTo>
                  <a:pt x="4824244" y="5548482"/>
                  <a:pt x="4872358" y="5537051"/>
                  <a:pt x="4907182" y="5505032"/>
                </a:cubicBezTo>
                <a:cubicBezTo>
                  <a:pt x="4917637" y="5494125"/>
                  <a:pt x="4935773" y="5501046"/>
                  <a:pt x="4948218" y="5518209"/>
                </a:cubicBezTo>
                <a:cubicBezTo>
                  <a:pt x="4967117" y="5541559"/>
                  <a:pt x="4980105" y="5540929"/>
                  <a:pt x="4993556" y="5535511"/>
                </a:cubicBezTo>
                <a:cubicBezTo>
                  <a:pt x="5019995" y="5529464"/>
                  <a:pt x="5031376" y="5508980"/>
                  <a:pt x="5048366" y="5491257"/>
                </a:cubicBezTo>
                <a:cubicBezTo>
                  <a:pt x="5056670" y="5478288"/>
                  <a:pt x="5066281" y="5463956"/>
                  <a:pt x="5078043" y="5451687"/>
                </a:cubicBezTo>
                <a:cubicBezTo>
                  <a:pt x="5096340" y="5432601"/>
                  <a:pt x="5106714" y="5434698"/>
                  <a:pt x="5131605" y="5469024"/>
                </a:cubicBezTo>
                <a:cubicBezTo>
                  <a:pt x="5149197" y="5493737"/>
                  <a:pt x="5163874" y="5499959"/>
                  <a:pt x="5176098" y="5482900"/>
                </a:cubicBezTo>
                <a:cubicBezTo>
                  <a:pt x="5182633" y="5476084"/>
                  <a:pt x="5178794" y="5467171"/>
                  <a:pt x="5169344" y="5455496"/>
                </a:cubicBezTo>
                <a:cubicBezTo>
                  <a:pt x="5153440" y="5437634"/>
                  <a:pt x="5156517" y="5430118"/>
                  <a:pt x="5172120" y="5426762"/>
                </a:cubicBezTo>
                <a:cubicBezTo>
                  <a:pt x="5190335" y="5420680"/>
                  <a:pt x="5209858" y="5413234"/>
                  <a:pt x="5229381" y="5405788"/>
                </a:cubicBezTo>
                <a:cubicBezTo>
                  <a:pt x="5250211" y="5396979"/>
                  <a:pt x="5260284" y="5377858"/>
                  <a:pt x="5260446" y="5351852"/>
                </a:cubicBezTo>
                <a:cubicBezTo>
                  <a:pt x="5260526" y="5338848"/>
                  <a:pt x="5267061" y="5332032"/>
                  <a:pt x="5277898" y="5329340"/>
                </a:cubicBezTo>
                <a:cubicBezTo>
                  <a:pt x="5300417" y="5327382"/>
                  <a:pt x="5322936" y="5325424"/>
                  <a:pt x="5349294" y="5332380"/>
                </a:cubicBezTo>
                <a:cubicBezTo>
                  <a:pt x="5363127" y="5335176"/>
                  <a:pt x="5370506" y="5331786"/>
                  <a:pt x="5369280" y="5320145"/>
                </a:cubicBezTo>
                <a:cubicBezTo>
                  <a:pt x="5369060" y="5285924"/>
                  <a:pt x="5386049" y="5268201"/>
                  <a:pt x="5413795" y="5260791"/>
                </a:cubicBezTo>
                <a:cubicBezTo>
                  <a:pt x="5453686" y="5249324"/>
                  <a:pt x="5493576" y="5237859"/>
                  <a:pt x="5525324" y="5213354"/>
                </a:cubicBezTo>
                <a:cubicBezTo>
                  <a:pt x="5534472" y="5203811"/>
                  <a:pt x="5551381" y="5199092"/>
                  <a:pt x="5572975" y="5206712"/>
                </a:cubicBezTo>
                <a:cubicBezTo>
                  <a:pt x="5577659" y="5219051"/>
                  <a:pt x="5571125" y="5225868"/>
                  <a:pt x="5564590" y="5232684"/>
                </a:cubicBezTo>
                <a:cubicBezTo>
                  <a:pt x="5559362" y="5238137"/>
                  <a:pt x="5552828" y="5244954"/>
                  <a:pt x="5554054" y="5256594"/>
                </a:cubicBezTo>
                <a:cubicBezTo>
                  <a:pt x="5553129" y="5266171"/>
                  <a:pt x="5561271" y="5279210"/>
                  <a:pt x="5571184" y="5286096"/>
                </a:cubicBezTo>
                <a:cubicBezTo>
                  <a:pt x="5583247" y="5295044"/>
                  <a:pt x="5587630" y="5286165"/>
                  <a:pt x="5591551" y="5282075"/>
                </a:cubicBezTo>
                <a:cubicBezTo>
                  <a:pt x="5596778" y="5276622"/>
                  <a:pt x="5596859" y="5263619"/>
                  <a:pt x="5610229" y="5271204"/>
                </a:cubicBezTo>
                <a:cubicBezTo>
                  <a:pt x="5625751" y="5280852"/>
                  <a:pt x="5633893" y="5293890"/>
                  <a:pt x="5635964" y="5308955"/>
                </a:cubicBezTo>
                <a:cubicBezTo>
                  <a:pt x="5638034" y="5324021"/>
                  <a:pt x="5637954" y="5337025"/>
                  <a:pt x="5624503" y="5342443"/>
                </a:cubicBezTo>
                <a:cubicBezTo>
                  <a:pt x="5585839" y="5365549"/>
                  <a:pt x="5546330" y="5385230"/>
                  <a:pt x="5477871" y="5327449"/>
                </a:cubicBezTo>
                <a:cubicBezTo>
                  <a:pt x="5485169" y="5337062"/>
                  <a:pt x="5493774" y="5345311"/>
                  <a:pt x="5501073" y="5354924"/>
                </a:cubicBezTo>
                <a:cubicBezTo>
                  <a:pt x="5524274" y="5382398"/>
                  <a:pt x="5530185" y="5406378"/>
                  <a:pt x="5520955" y="5428924"/>
                </a:cubicBezTo>
                <a:cubicBezTo>
                  <a:pt x="5516572" y="5437803"/>
                  <a:pt x="5510882" y="5448045"/>
                  <a:pt x="5506499" y="5456924"/>
                </a:cubicBezTo>
                <a:cubicBezTo>
                  <a:pt x="5502960" y="5469228"/>
                  <a:pt x="5495581" y="5472619"/>
                  <a:pt x="5479215" y="5459546"/>
                </a:cubicBezTo>
                <a:cubicBezTo>
                  <a:pt x="5461542" y="5447836"/>
                  <a:pt x="5448554" y="5448465"/>
                  <a:pt x="5440712" y="5456645"/>
                </a:cubicBezTo>
                <a:cubicBezTo>
                  <a:pt x="5428106" y="5465489"/>
                  <a:pt x="5415499" y="5474333"/>
                  <a:pt x="5402893" y="5483177"/>
                </a:cubicBezTo>
                <a:cubicBezTo>
                  <a:pt x="5396358" y="5489993"/>
                  <a:pt x="5393282" y="5497508"/>
                  <a:pt x="5395815" y="5507785"/>
                </a:cubicBezTo>
                <a:cubicBezTo>
                  <a:pt x="5396498" y="5537218"/>
                  <a:pt x="5379970" y="5550151"/>
                  <a:pt x="5353993" y="5551410"/>
                </a:cubicBezTo>
                <a:cubicBezTo>
                  <a:pt x="5321100" y="5551271"/>
                  <a:pt x="5291203" y="5556619"/>
                  <a:pt x="5263456" y="5564031"/>
                </a:cubicBezTo>
                <a:cubicBezTo>
                  <a:pt x="5251312" y="5568086"/>
                  <a:pt x="5243552" y="5563262"/>
                  <a:pt x="5236716" y="5548860"/>
                </a:cubicBezTo>
                <a:cubicBezTo>
                  <a:pt x="5224733" y="5526909"/>
                  <a:pt x="5199682" y="5518590"/>
                  <a:pt x="5190071" y="5532921"/>
                </a:cubicBezTo>
                <a:cubicBezTo>
                  <a:pt x="5182229" y="5541101"/>
                  <a:pt x="5197751" y="5550748"/>
                  <a:pt x="5204205" y="5556935"/>
                </a:cubicBezTo>
                <a:cubicBezTo>
                  <a:pt x="5226562" y="5580985"/>
                  <a:pt x="5226944" y="5589199"/>
                  <a:pt x="5208265" y="5600070"/>
                </a:cubicBezTo>
                <a:cubicBezTo>
                  <a:pt x="5192200" y="5608215"/>
                  <a:pt x="5180981" y="5602693"/>
                  <a:pt x="5164234" y="5581405"/>
                </a:cubicBezTo>
                <a:cubicBezTo>
                  <a:pt x="5156936" y="5571792"/>
                  <a:pt x="5153095" y="5562879"/>
                  <a:pt x="5147949" y="5555329"/>
                </a:cubicBezTo>
                <a:cubicBezTo>
                  <a:pt x="5145797" y="5553266"/>
                  <a:pt x="5142339" y="5552567"/>
                  <a:pt x="5142339" y="5552567"/>
                </a:cubicBezTo>
                <a:cubicBezTo>
                  <a:pt x="5157919" y="5622443"/>
                  <a:pt x="5138154" y="5668898"/>
                  <a:pt x="5100716" y="5703645"/>
                </a:cubicBezTo>
                <a:cubicBezTo>
                  <a:pt x="5078499" y="5726821"/>
                  <a:pt x="5057588" y="5748633"/>
                  <a:pt x="5046127" y="5782120"/>
                </a:cubicBezTo>
                <a:cubicBezTo>
                  <a:pt x="5040818" y="5800577"/>
                  <a:pt x="5030444" y="5798480"/>
                  <a:pt x="5009775" y="5781282"/>
                </a:cubicBezTo>
                <a:cubicBezTo>
                  <a:pt x="4999019" y="5770970"/>
                  <a:pt x="4994254" y="5771635"/>
                  <a:pt x="4987719" y="5778451"/>
                </a:cubicBezTo>
                <a:cubicBezTo>
                  <a:pt x="4976420" y="5785932"/>
                  <a:pt x="4971574" y="5799599"/>
                  <a:pt x="4968879" y="5815329"/>
                </a:cubicBezTo>
                <a:cubicBezTo>
                  <a:pt x="4962404" y="5882374"/>
                  <a:pt x="4911676" y="5896531"/>
                  <a:pt x="4833144" y="5857872"/>
                </a:cubicBezTo>
                <a:cubicBezTo>
                  <a:pt x="4812013" y="5845463"/>
                  <a:pt x="4788730" y="5830992"/>
                  <a:pt x="4770052" y="5841863"/>
                </a:cubicBezTo>
                <a:cubicBezTo>
                  <a:pt x="4762673" y="5845254"/>
                  <a:pt x="4750529" y="5849309"/>
                  <a:pt x="4759978" y="5860984"/>
                </a:cubicBezTo>
                <a:cubicBezTo>
                  <a:pt x="4771579" y="5874721"/>
                  <a:pt x="4788408" y="5883006"/>
                  <a:pt x="4797556" y="5873463"/>
                </a:cubicBezTo>
                <a:cubicBezTo>
                  <a:pt x="4805397" y="5865283"/>
                  <a:pt x="4817079" y="5866017"/>
                  <a:pt x="4832600" y="5875664"/>
                </a:cubicBezTo>
                <a:cubicBezTo>
                  <a:pt x="4840361" y="5880488"/>
                  <a:pt x="4845970" y="5883249"/>
                  <a:pt x="4841587" y="5892128"/>
                </a:cubicBezTo>
                <a:cubicBezTo>
                  <a:pt x="4841125" y="5896917"/>
                  <a:pt x="4842813" y="5903768"/>
                  <a:pt x="4844503" y="5910619"/>
                </a:cubicBezTo>
                <a:cubicBezTo>
                  <a:pt x="4846573" y="5925685"/>
                  <a:pt x="4843496" y="5933201"/>
                  <a:pt x="4830508" y="5933830"/>
                </a:cubicBezTo>
                <a:cubicBezTo>
                  <a:pt x="4771175" y="5939738"/>
                  <a:pt x="4734582" y="5977910"/>
                  <a:pt x="4687694" y="6000981"/>
                </a:cubicBezTo>
                <a:cubicBezTo>
                  <a:pt x="4675088" y="6009825"/>
                  <a:pt x="4674544" y="6027618"/>
                  <a:pt x="4674001" y="6045410"/>
                </a:cubicBezTo>
                <a:cubicBezTo>
                  <a:pt x="4671608" y="6082358"/>
                  <a:pt x="4662761" y="6113119"/>
                  <a:pt x="4649148" y="6144544"/>
                </a:cubicBezTo>
                <a:cubicBezTo>
                  <a:pt x="4637767" y="6165028"/>
                  <a:pt x="4621241" y="6177961"/>
                  <a:pt x="4590117" y="6171670"/>
                </a:cubicBezTo>
                <a:cubicBezTo>
                  <a:pt x="4578435" y="6170936"/>
                  <a:pt x="4571056" y="6174327"/>
                  <a:pt x="4566673" y="6183205"/>
                </a:cubicBezTo>
                <a:cubicBezTo>
                  <a:pt x="4539066" y="6237841"/>
                  <a:pt x="4491716" y="6265701"/>
                  <a:pt x="4413866" y="6256474"/>
                </a:cubicBezTo>
                <a:cubicBezTo>
                  <a:pt x="4398727" y="6255041"/>
                  <a:pt x="4397801" y="6264619"/>
                  <a:pt x="4387809" y="6270737"/>
                </a:cubicBezTo>
                <a:cubicBezTo>
                  <a:pt x="4372588" y="6282307"/>
                  <a:pt x="4383727" y="6300833"/>
                  <a:pt x="4390099" y="6320024"/>
                </a:cubicBezTo>
                <a:cubicBezTo>
                  <a:pt x="4395628" y="6335788"/>
                  <a:pt x="4386943" y="6340542"/>
                  <a:pt x="4377412" y="6341871"/>
                </a:cubicBezTo>
                <a:cubicBezTo>
                  <a:pt x="4363117" y="6343864"/>
                  <a:pt x="4346670" y="6343794"/>
                  <a:pt x="4332375" y="6345787"/>
                </a:cubicBezTo>
                <a:cubicBezTo>
                  <a:pt x="4300326" y="6349073"/>
                  <a:pt x="4296787" y="6361377"/>
                  <a:pt x="4315605" y="6397730"/>
                </a:cubicBezTo>
                <a:cubicBezTo>
                  <a:pt x="4323749" y="6410769"/>
                  <a:pt x="4328432" y="6423108"/>
                  <a:pt x="4329659" y="6434748"/>
                </a:cubicBezTo>
                <a:cubicBezTo>
                  <a:pt x="4329196" y="6439537"/>
                  <a:pt x="4334343" y="6447087"/>
                  <a:pt x="4326120" y="6447052"/>
                </a:cubicBezTo>
                <a:cubicBezTo>
                  <a:pt x="4319203" y="6445654"/>
                  <a:pt x="4312749" y="6439467"/>
                  <a:pt x="4311061" y="6432616"/>
                </a:cubicBezTo>
                <a:cubicBezTo>
                  <a:pt x="4308065" y="6427128"/>
                  <a:pt x="4307221" y="6423702"/>
                  <a:pt x="4304225" y="6418214"/>
                </a:cubicBezTo>
                <a:cubicBezTo>
                  <a:pt x="4300848" y="6404512"/>
                  <a:pt x="4291398" y="6392837"/>
                  <a:pt x="4277103" y="6394830"/>
                </a:cubicBezTo>
                <a:cubicBezTo>
                  <a:pt x="4260656" y="6394760"/>
                  <a:pt x="4257580" y="6402276"/>
                  <a:pt x="4265260" y="6420103"/>
                </a:cubicBezTo>
                <a:cubicBezTo>
                  <a:pt x="4272558" y="6429715"/>
                  <a:pt x="4276398" y="6438629"/>
                  <a:pt x="4282389" y="6449605"/>
                </a:cubicBezTo>
                <a:cubicBezTo>
                  <a:pt x="4291376" y="6466069"/>
                  <a:pt x="4280539" y="6468760"/>
                  <a:pt x="4271853" y="6473514"/>
                </a:cubicBezTo>
                <a:cubicBezTo>
                  <a:pt x="4261017" y="6476206"/>
                  <a:pt x="4256332" y="6463867"/>
                  <a:pt x="4251185" y="6456317"/>
                </a:cubicBezTo>
                <a:cubicBezTo>
                  <a:pt x="4249034" y="6454254"/>
                  <a:pt x="4246882" y="6452192"/>
                  <a:pt x="4244731" y="6450130"/>
                </a:cubicBezTo>
                <a:cubicBezTo>
                  <a:pt x="4207777" y="6406855"/>
                  <a:pt x="4193945" y="6404059"/>
                  <a:pt x="4175567" y="6436149"/>
                </a:cubicBezTo>
                <a:cubicBezTo>
                  <a:pt x="4161573" y="6459359"/>
                  <a:pt x="4141969" y="6479808"/>
                  <a:pt x="4119370" y="6494770"/>
                </a:cubicBezTo>
                <a:cubicBezTo>
                  <a:pt x="4097615" y="6513156"/>
                  <a:pt x="4098841" y="6524797"/>
                  <a:pt x="4125883" y="6561185"/>
                </a:cubicBezTo>
                <a:cubicBezTo>
                  <a:pt x="4131030" y="6568735"/>
                  <a:pt x="4138328" y="6578348"/>
                  <a:pt x="4134407" y="6582437"/>
                </a:cubicBezTo>
                <a:cubicBezTo>
                  <a:pt x="4127872" y="6589254"/>
                  <a:pt x="4115346" y="6585094"/>
                  <a:pt x="4101976" y="6577509"/>
                </a:cubicBezTo>
                <a:cubicBezTo>
                  <a:pt x="4110280" y="6564541"/>
                  <a:pt x="4108210" y="6549475"/>
                  <a:pt x="4086235" y="6533640"/>
                </a:cubicBezTo>
                <a:cubicBezTo>
                  <a:pt x="4076323" y="6526754"/>
                  <a:pt x="4069406" y="6525356"/>
                  <a:pt x="4071477" y="6540422"/>
                </a:cubicBezTo>
                <a:cubicBezTo>
                  <a:pt x="4073085" y="6560277"/>
                  <a:pt x="4076844" y="6582194"/>
                  <a:pt x="4095743" y="6605544"/>
                </a:cubicBezTo>
                <a:cubicBezTo>
                  <a:pt x="4097894" y="6607606"/>
                  <a:pt x="4100045" y="6609668"/>
                  <a:pt x="4098738" y="6611031"/>
                </a:cubicBezTo>
                <a:cubicBezTo>
                  <a:pt x="4106800" y="6637073"/>
                  <a:pt x="4118864" y="6646021"/>
                  <a:pt x="4142689" y="6642700"/>
                </a:cubicBezTo>
                <a:cubicBezTo>
                  <a:pt x="4177814" y="6631899"/>
                  <a:pt x="4209481" y="6620398"/>
                  <a:pt x="4241611" y="6604108"/>
                </a:cubicBezTo>
                <a:cubicBezTo>
                  <a:pt x="4258983" y="6594600"/>
                  <a:pt x="4276273" y="6598095"/>
                  <a:pt x="4299937" y="6620781"/>
                </a:cubicBezTo>
                <a:cubicBezTo>
                  <a:pt x="4307236" y="6630393"/>
                  <a:pt x="4316303" y="6633854"/>
                  <a:pt x="4326215" y="6640740"/>
                </a:cubicBezTo>
                <a:cubicBezTo>
                  <a:pt x="4338279" y="6649688"/>
                  <a:pt x="4346884" y="6657938"/>
                  <a:pt x="4346803" y="6670941"/>
                </a:cubicBezTo>
                <a:cubicBezTo>
                  <a:pt x="4346722" y="6683944"/>
                  <a:pt x="4335503" y="6678422"/>
                  <a:pt x="4325129" y="6676324"/>
                </a:cubicBezTo>
                <a:cubicBezTo>
                  <a:pt x="4306531" y="6674193"/>
                  <a:pt x="4286626" y="6673424"/>
                  <a:pt x="4271868" y="6680205"/>
                </a:cubicBezTo>
                <a:cubicBezTo>
                  <a:pt x="4255804" y="6688350"/>
                  <a:pt x="4244041" y="6700620"/>
                  <a:pt x="4240884" y="6721139"/>
                </a:cubicBezTo>
                <a:cubicBezTo>
                  <a:pt x="4231574" y="6756688"/>
                  <a:pt x="4208050" y="6781227"/>
                  <a:pt x="4172925" y="6792029"/>
                </a:cubicBezTo>
                <a:cubicBezTo>
                  <a:pt x="4163394" y="6793358"/>
                  <a:pt x="4158629" y="6794022"/>
                  <a:pt x="4150024" y="6785772"/>
                </a:cubicBezTo>
                <a:cubicBezTo>
                  <a:pt x="4138424" y="6772035"/>
                  <a:pt x="4131507" y="6770637"/>
                  <a:pt x="4135729" y="6787765"/>
                </a:cubicBezTo>
                <a:cubicBezTo>
                  <a:pt x="4141639" y="6811744"/>
                  <a:pt x="4126882" y="6818526"/>
                  <a:pt x="4104826" y="6815695"/>
                </a:cubicBezTo>
                <a:cubicBezTo>
                  <a:pt x="4080618" y="6810801"/>
                  <a:pt x="4058562" y="6807970"/>
                  <a:pt x="4045030" y="6826392"/>
                </a:cubicBezTo>
                <a:cubicBezTo>
                  <a:pt x="4041110" y="6830482"/>
                  <a:pt x="4032887" y="6830447"/>
                  <a:pt x="4024281" y="6822198"/>
                </a:cubicBezTo>
                <a:cubicBezTo>
                  <a:pt x="4012681" y="6808461"/>
                  <a:pt x="4005764" y="6807062"/>
                  <a:pt x="3994927" y="6809754"/>
                </a:cubicBezTo>
                <a:cubicBezTo>
                  <a:pt x="3983627" y="6817235"/>
                  <a:pt x="3980551" y="6824750"/>
                  <a:pt x="3986080" y="6840515"/>
                </a:cubicBezTo>
                <a:lnTo>
                  <a:pt x="3996075" y="6858000"/>
                </a:lnTo>
                <a:lnTo>
                  <a:pt x="0" y="6858000"/>
                </a:lnTo>
                <a:close/>
              </a:path>
            </a:pathLst>
          </a:custGeom>
          <a:solidFill>
            <a:schemeClr val="accent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1547073075"/>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3_Image slide layout">
    <p:spTree>
      <p:nvGrpSpPr>
        <p:cNvPr id="1" name=""/>
        <p:cNvGrpSpPr/>
        <p:nvPr/>
      </p:nvGrpSpPr>
      <p:grpSpPr>
        <a:xfrm>
          <a:off x="0" y="0"/>
          <a:ext cx="0" cy="0"/>
          <a:chOff x="0" y="0"/>
          <a:chExt cx="0" cy="0"/>
        </a:xfrm>
      </p:grpSpPr>
      <p:sp>
        <p:nvSpPr>
          <p:cNvPr id="8" name="Parallelogram 7">
            <a:extLst>
              <a:ext uri="{FF2B5EF4-FFF2-40B4-BE49-F238E27FC236}">
                <a16:creationId xmlns="" xmlns:a16="http://schemas.microsoft.com/office/drawing/2014/main" id="{DBBD7AF4-85B9-4326-9B84-2720BBD1DA95}"/>
              </a:ext>
            </a:extLst>
          </p:cNvPr>
          <p:cNvSpPr/>
          <p:nvPr userDrawn="1"/>
        </p:nvSpPr>
        <p:spPr>
          <a:xfrm>
            <a:off x="2439492" y="0"/>
            <a:ext cx="3918857" cy="6870090"/>
          </a:xfrm>
          <a:prstGeom prst="parallelogram">
            <a:avLst>
              <a:gd name="adj" fmla="val 5650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4" name="Group 3">
            <a:extLst>
              <a:ext uri="{FF2B5EF4-FFF2-40B4-BE49-F238E27FC236}">
                <a16:creationId xmlns="" xmlns:a16="http://schemas.microsoft.com/office/drawing/2014/main" id="{744E2DD1-97C9-4DFE-B91C-F6D3E12EDC4C}"/>
              </a:ext>
            </a:extLst>
          </p:cNvPr>
          <p:cNvGrpSpPr/>
          <p:nvPr userDrawn="1"/>
        </p:nvGrpSpPr>
        <p:grpSpPr>
          <a:xfrm rot="1380000">
            <a:off x="5030965" y="-431423"/>
            <a:ext cx="141872" cy="7715072"/>
            <a:chOff x="6730398" y="-1500831"/>
            <a:chExt cx="189163" cy="7715072"/>
          </a:xfrm>
        </p:grpSpPr>
        <p:sp>
          <p:nvSpPr>
            <p:cNvPr id="46" name="AutoShape 105">
              <a:extLst>
                <a:ext uri="{FF2B5EF4-FFF2-40B4-BE49-F238E27FC236}">
                  <a16:creationId xmlns="" xmlns:a16="http://schemas.microsoft.com/office/drawing/2014/main" id="{40364E06-DD23-49E4-A474-772D3DB15CC8}"/>
                </a:ext>
              </a:extLst>
            </p:cNvPr>
            <p:cNvSpPr>
              <a:spLocks noChangeArrowheads="1"/>
            </p:cNvSpPr>
            <p:nvPr/>
          </p:nvSpPr>
          <p:spPr bwMode="auto">
            <a:xfrm rot="10800000">
              <a:off x="6730399" y="6072370"/>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47" name="AutoShape 106">
              <a:extLst>
                <a:ext uri="{FF2B5EF4-FFF2-40B4-BE49-F238E27FC236}">
                  <a16:creationId xmlns="" xmlns:a16="http://schemas.microsoft.com/office/drawing/2014/main" id="{B5E7A4B0-1A45-4422-ABC2-E46CAF104BDF}"/>
                </a:ext>
              </a:extLst>
            </p:cNvPr>
            <p:cNvSpPr>
              <a:spLocks noChangeArrowheads="1"/>
            </p:cNvSpPr>
            <p:nvPr/>
          </p:nvSpPr>
          <p:spPr bwMode="auto">
            <a:xfrm rot="10800000">
              <a:off x="6730399" y="5209919"/>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48" name="AutoShape 107">
              <a:extLst>
                <a:ext uri="{FF2B5EF4-FFF2-40B4-BE49-F238E27FC236}">
                  <a16:creationId xmlns="" xmlns:a16="http://schemas.microsoft.com/office/drawing/2014/main" id="{7E1AEE56-1152-473E-9F39-F884B275B5B3}"/>
                </a:ext>
              </a:extLst>
            </p:cNvPr>
            <p:cNvSpPr>
              <a:spLocks noChangeArrowheads="1"/>
            </p:cNvSpPr>
            <p:nvPr/>
          </p:nvSpPr>
          <p:spPr bwMode="auto">
            <a:xfrm rot="10800000">
              <a:off x="6730399" y="4347468"/>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49" name="AutoShape 113">
              <a:extLst>
                <a:ext uri="{FF2B5EF4-FFF2-40B4-BE49-F238E27FC236}">
                  <a16:creationId xmlns="" xmlns:a16="http://schemas.microsoft.com/office/drawing/2014/main" id="{CE7302A6-4D84-4AD8-9C14-DA24FBBB7EEE}"/>
                </a:ext>
              </a:extLst>
            </p:cNvPr>
            <p:cNvSpPr>
              <a:spLocks noChangeArrowheads="1"/>
            </p:cNvSpPr>
            <p:nvPr/>
          </p:nvSpPr>
          <p:spPr bwMode="auto">
            <a:xfrm rot="10800000">
              <a:off x="6730399" y="3916243"/>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50" name="AutoShape 114">
              <a:extLst>
                <a:ext uri="{FF2B5EF4-FFF2-40B4-BE49-F238E27FC236}">
                  <a16:creationId xmlns="" xmlns:a16="http://schemas.microsoft.com/office/drawing/2014/main" id="{037D3A02-8681-4D61-852F-804EE85B2D5D}"/>
                </a:ext>
              </a:extLst>
            </p:cNvPr>
            <p:cNvSpPr>
              <a:spLocks noChangeArrowheads="1"/>
            </p:cNvSpPr>
            <p:nvPr/>
          </p:nvSpPr>
          <p:spPr bwMode="auto">
            <a:xfrm rot="10800000">
              <a:off x="6730399" y="3053792"/>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51" name="AutoShape 115">
              <a:extLst>
                <a:ext uri="{FF2B5EF4-FFF2-40B4-BE49-F238E27FC236}">
                  <a16:creationId xmlns="" xmlns:a16="http://schemas.microsoft.com/office/drawing/2014/main" id="{73FDED84-4502-4EC5-BAFB-A0664EEE2835}"/>
                </a:ext>
              </a:extLst>
            </p:cNvPr>
            <p:cNvSpPr>
              <a:spLocks noChangeArrowheads="1"/>
            </p:cNvSpPr>
            <p:nvPr/>
          </p:nvSpPr>
          <p:spPr bwMode="auto">
            <a:xfrm rot="10800000">
              <a:off x="6730399" y="2191341"/>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52" name="AutoShape 116">
              <a:extLst>
                <a:ext uri="{FF2B5EF4-FFF2-40B4-BE49-F238E27FC236}">
                  <a16:creationId xmlns="" xmlns:a16="http://schemas.microsoft.com/office/drawing/2014/main" id="{F3BC8879-9127-4437-89C7-3AC6B5B5F702}"/>
                </a:ext>
              </a:extLst>
            </p:cNvPr>
            <p:cNvSpPr>
              <a:spLocks noChangeArrowheads="1"/>
            </p:cNvSpPr>
            <p:nvPr/>
          </p:nvSpPr>
          <p:spPr bwMode="auto">
            <a:xfrm rot="10800000">
              <a:off x="6730399" y="1328890"/>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53" name="AutoShape 117">
              <a:extLst>
                <a:ext uri="{FF2B5EF4-FFF2-40B4-BE49-F238E27FC236}">
                  <a16:creationId xmlns="" xmlns:a16="http://schemas.microsoft.com/office/drawing/2014/main" id="{410AD244-7236-416A-8D8D-890909F86FD6}"/>
                </a:ext>
              </a:extLst>
            </p:cNvPr>
            <p:cNvSpPr>
              <a:spLocks noChangeArrowheads="1"/>
            </p:cNvSpPr>
            <p:nvPr/>
          </p:nvSpPr>
          <p:spPr bwMode="auto">
            <a:xfrm rot="10800000">
              <a:off x="6730399" y="466439"/>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55" name="AutoShape 106">
              <a:extLst>
                <a:ext uri="{FF2B5EF4-FFF2-40B4-BE49-F238E27FC236}">
                  <a16:creationId xmlns="" xmlns:a16="http://schemas.microsoft.com/office/drawing/2014/main" id="{02E05BAB-3DD2-490F-863D-FA3D645817EF}"/>
                </a:ext>
              </a:extLst>
            </p:cNvPr>
            <p:cNvSpPr>
              <a:spLocks noChangeArrowheads="1"/>
            </p:cNvSpPr>
            <p:nvPr/>
          </p:nvSpPr>
          <p:spPr bwMode="auto">
            <a:xfrm rot="10800000">
              <a:off x="6730398" y="5641145"/>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56" name="AutoShape 107">
              <a:extLst>
                <a:ext uri="{FF2B5EF4-FFF2-40B4-BE49-F238E27FC236}">
                  <a16:creationId xmlns="" xmlns:a16="http://schemas.microsoft.com/office/drawing/2014/main" id="{CDB88CBC-A5B2-49DE-8974-3F00C17EF59A}"/>
                </a:ext>
              </a:extLst>
            </p:cNvPr>
            <p:cNvSpPr>
              <a:spLocks noChangeArrowheads="1"/>
            </p:cNvSpPr>
            <p:nvPr/>
          </p:nvSpPr>
          <p:spPr bwMode="auto">
            <a:xfrm rot="10800000">
              <a:off x="6730398" y="4778694"/>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57" name="AutoShape 114">
              <a:extLst>
                <a:ext uri="{FF2B5EF4-FFF2-40B4-BE49-F238E27FC236}">
                  <a16:creationId xmlns="" xmlns:a16="http://schemas.microsoft.com/office/drawing/2014/main" id="{45C67A69-FA0A-4A72-AD54-323A03FBA29F}"/>
                </a:ext>
              </a:extLst>
            </p:cNvPr>
            <p:cNvSpPr>
              <a:spLocks noChangeArrowheads="1"/>
            </p:cNvSpPr>
            <p:nvPr/>
          </p:nvSpPr>
          <p:spPr bwMode="auto">
            <a:xfrm rot="10800000">
              <a:off x="6730398" y="3485017"/>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58" name="AutoShape 115">
              <a:extLst>
                <a:ext uri="{FF2B5EF4-FFF2-40B4-BE49-F238E27FC236}">
                  <a16:creationId xmlns="" xmlns:a16="http://schemas.microsoft.com/office/drawing/2014/main" id="{2B73C864-1173-463C-BB59-0910B16A3900}"/>
                </a:ext>
              </a:extLst>
            </p:cNvPr>
            <p:cNvSpPr>
              <a:spLocks noChangeArrowheads="1"/>
            </p:cNvSpPr>
            <p:nvPr/>
          </p:nvSpPr>
          <p:spPr bwMode="auto">
            <a:xfrm rot="10800000">
              <a:off x="6730398" y="2622566"/>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59" name="AutoShape 116">
              <a:extLst>
                <a:ext uri="{FF2B5EF4-FFF2-40B4-BE49-F238E27FC236}">
                  <a16:creationId xmlns="" xmlns:a16="http://schemas.microsoft.com/office/drawing/2014/main" id="{8F9EC08B-3188-4C12-A41B-C491E3DD7583}"/>
                </a:ext>
              </a:extLst>
            </p:cNvPr>
            <p:cNvSpPr>
              <a:spLocks noChangeArrowheads="1"/>
            </p:cNvSpPr>
            <p:nvPr/>
          </p:nvSpPr>
          <p:spPr bwMode="auto">
            <a:xfrm rot="10800000">
              <a:off x="6730398" y="1760115"/>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60" name="AutoShape 117">
              <a:extLst>
                <a:ext uri="{FF2B5EF4-FFF2-40B4-BE49-F238E27FC236}">
                  <a16:creationId xmlns="" xmlns:a16="http://schemas.microsoft.com/office/drawing/2014/main" id="{F7DDE997-53DE-488B-8094-8F8143DFDEC7}"/>
                </a:ext>
              </a:extLst>
            </p:cNvPr>
            <p:cNvSpPr>
              <a:spLocks noChangeArrowheads="1"/>
            </p:cNvSpPr>
            <p:nvPr/>
          </p:nvSpPr>
          <p:spPr bwMode="auto">
            <a:xfrm rot="10800000">
              <a:off x="6730398" y="897664"/>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61" name="AutoShape 118">
              <a:extLst>
                <a:ext uri="{FF2B5EF4-FFF2-40B4-BE49-F238E27FC236}">
                  <a16:creationId xmlns="" xmlns:a16="http://schemas.microsoft.com/office/drawing/2014/main" id="{C054AD28-D410-4C69-9D65-65DA8FD3BA92}"/>
                </a:ext>
              </a:extLst>
            </p:cNvPr>
            <p:cNvSpPr>
              <a:spLocks noChangeArrowheads="1"/>
            </p:cNvSpPr>
            <p:nvPr/>
          </p:nvSpPr>
          <p:spPr bwMode="auto">
            <a:xfrm rot="10800000">
              <a:off x="6730398" y="35213"/>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63" name="AutoShape 106">
              <a:extLst>
                <a:ext uri="{FF2B5EF4-FFF2-40B4-BE49-F238E27FC236}">
                  <a16:creationId xmlns="" xmlns:a16="http://schemas.microsoft.com/office/drawing/2014/main" id="{3ACA6E7C-BB6A-4471-8D06-E30763DB9A7E}"/>
                </a:ext>
              </a:extLst>
            </p:cNvPr>
            <p:cNvSpPr>
              <a:spLocks noChangeArrowheads="1"/>
            </p:cNvSpPr>
            <p:nvPr/>
          </p:nvSpPr>
          <p:spPr bwMode="auto">
            <a:xfrm rot="10800000">
              <a:off x="6730399" y="5425532"/>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64" name="AutoShape 107">
              <a:extLst>
                <a:ext uri="{FF2B5EF4-FFF2-40B4-BE49-F238E27FC236}">
                  <a16:creationId xmlns="" xmlns:a16="http://schemas.microsoft.com/office/drawing/2014/main" id="{B611B7A7-7EF2-4C27-8F49-FBB91333D210}"/>
                </a:ext>
              </a:extLst>
            </p:cNvPr>
            <p:cNvSpPr>
              <a:spLocks noChangeArrowheads="1"/>
            </p:cNvSpPr>
            <p:nvPr/>
          </p:nvSpPr>
          <p:spPr bwMode="auto">
            <a:xfrm rot="10800000">
              <a:off x="6730399" y="4563081"/>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65" name="AutoShape 113">
              <a:extLst>
                <a:ext uri="{FF2B5EF4-FFF2-40B4-BE49-F238E27FC236}">
                  <a16:creationId xmlns="" xmlns:a16="http://schemas.microsoft.com/office/drawing/2014/main" id="{9ACD62BE-2E65-4E1D-9C5B-36D9056647EB}"/>
                </a:ext>
              </a:extLst>
            </p:cNvPr>
            <p:cNvSpPr>
              <a:spLocks noChangeArrowheads="1"/>
            </p:cNvSpPr>
            <p:nvPr/>
          </p:nvSpPr>
          <p:spPr bwMode="auto">
            <a:xfrm rot="10800000">
              <a:off x="6730399" y="4131856"/>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66" name="AutoShape 114">
              <a:extLst>
                <a:ext uri="{FF2B5EF4-FFF2-40B4-BE49-F238E27FC236}">
                  <a16:creationId xmlns="" xmlns:a16="http://schemas.microsoft.com/office/drawing/2014/main" id="{E32DD7C0-C6D2-423C-9A4D-CB6C9A680ECA}"/>
                </a:ext>
              </a:extLst>
            </p:cNvPr>
            <p:cNvSpPr>
              <a:spLocks noChangeArrowheads="1"/>
            </p:cNvSpPr>
            <p:nvPr/>
          </p:nvSpPr>
          <p:spPr bwMode="auto">
            <a:xfrm rot="10800000">
              <a:off x="6730399" y="3269404"/>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67" name="AutoShape 115">
              <a:extLst>
                <a:ext uri="{FF2B5EF4-FFF2-40B4-BE49-F238E27FC236}">
                  <a16:creationId xmlns="" xmlns:a16="http://schemas.microsoft.com/office/drawing/2014/main" id="{100DD240-92EC-434B-9D9D-D9771C871C75}"/>
                </a:ext>
              </a:extLst>
            </p:cNvPr>
            <p:cNvSpPr>
              <a:spLocks noChangeArrowheads="1"/>
            </p:cNvSpPr>
            <p:nvPr/>
          </p:nvSpPr>
          <p:spPr bwMode="auto">
            <a:xfrm rot="10800000">
              <a:off x="6730399" y="2406953"/>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68" name="AutoShape 116">
              <a:extLst>
                <a:ext uri="{FF2B5EF4-FFF2-40B4-BE49-F238E27FC236}">
                  <a16:creationId xmlns="" xmlns:a16="http://schemas.microsoft.com/office/drawing/2014/main" id="{F5236092-2F03-43CC-AC08-F742F8BDF5B7}"/>
                </a:ext>
              </a:extLst>
            </p:cNvPr>
            <p:cNvSpPr>
              <a:spLocks noChangeArrowheads="1"/>
            </p:cNvSpPr>
            <p:nvPr/>
          </p:nvSpPr>
          <p:spPr bwMode="auto">
            <a:xfrm rot="10800000">
              <a:off x="6730399" y="1544502"/>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69" name="AutoShape 117">
              <a:extLst>
                <a:ext uri="{FF2B5EF4-FFF2-40B4-BE49-F238E27FC236}">
                  <a16:creationId xmlns="" xmlns:a16="http://schemas.microsoft.com/office/drawing/2014/main" id="{C0857777-8CCB-4570-807D-033917AF27AD}"/>
                </a:ext>
              </a:extLst>
            </p:cNvPr>
            <p:cNvSpPr>
              <a:spLocks noChangeArrowheads="1"/>
            </p:cNvSpPr>
            <p:nvPr/>
          </p:nvSpPr>
          <p:spPr bwMode="auto">
            <a:xfrm rot="10800000">
              <a:off x="6730399" y="682051"/>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71" name="AutoShape 106">
              <a:extLst>
                <a:ext uri="{FF2B5EF4-FFF2-40B4-BE49-F238E27FC236}">
                  <a16:creationId xmlns="" xmlns:a16="http://schemas.microsoft.com/office/drawing/2014/main" id="{D85B8C28-FFEF-4450-8DE8-F5DDAFD2C8B6}"/>
                </a:ext>
              </a:extLst>
            </p:cNvPr>
            <p:cNvSpPr>
              <a:spLocks noChangeArrowheads="1"/>
            </p:cNvSpPr>
            <p:nvPr/>
          </p:nvSpPr>
          <p:spPr bwMode="auto">
            <a:xfrm rot="10800000">
              <a:off x="6730398" y="5856758"/>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72" name="AutoShape 107">
              <a:extLst>
                <a:ext uri="{FF2B5EF4-FFF2-40B4-BE49-F238E27FC236}">
                  <a16:creationId xmlns="" xmlns:a16="http://schemas.microsoft.com/office/drawing/2014/main" id="{E6268B39-BEEE-4EF7-9C11-E8D80FBC3A8A}"/>
                </a:ext>
              </a:extLst>
            </p:cNvPr>
            <p:cNvSpPr>
              <a:spLocks noChangeArrowheads="1"/>
            </p:cNvSpPr>
            <p:nvPr/>
          </p:nvSpPr>
          <p:spPr bwMode="auto">
            <a:xfrm rot="10800000">
              <a:off x="6730398" y="4994307"/>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73" name="AutoShape 114">
              <a:extLst>
                <a:ext uri="{FF2B5EF4-FFF2-40B4-BE49-F238E27FC236}">
                  <a16:creationId xmlns="" xmlns:a16="http://schemas.microsoft.com/office/drawing/2014/main" id="{7CD665D0-B115-4127-80DE-6C29177C9935}"/>
                </a:ext>
              </a:extLst>
            </p:cNvPr>
            <p:cNvSpPr>
              <a:spLocks noChangeArrowheads="1"/>
            </p:cNvSpPr>
            <p:nvPr/>
          </p:nvSpPr>
          <p:spPr bwMode="auto">
            <a:xfrm rot="10800000">
              <a:off x="6730398" y="3700630"/>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74" name="AutoShape 115">
              <a:extLst>
                <a:ext uri="{FF2B5EF4-FFF2-40B4-BE49-F238E27FC236}">
                  <a16:creationId xmlns="" xmlns:a16="http://schemas.microsoft.com/office/drawing/2014/main" id="{59A41134-5DDB-4AA4-BE15-DABADEFD32E9}"/>
                </a:ext>
              </a:extLst>
            </p:cNvPr>
            <p:cNvSpPr>
              <a:spLocks noChangeArrowheads="1"/>
            </p:cNvSpPr>
            <p:nvPr/>
          </p:nvSpPr>
          <p:spPr bwMode="auto">
            <a:xfrm rot="10800000">
              <a:off x="6730398" y="2838179"/>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75" name="AutoShape 116">
              <a:extLst>
                <a:ext uri="{FF2B5EF4-FFF2-40B4-BE49-F238E27FC236}">
                  <a16:creationId xmlns="" xmlns:a16="http://schemas.microsoft.com/office/drawing/2014/main" id="{9FF3DC84-9715-44D6-8915-9111B55EDFEF}"/>
                </a:ext>
              </a:extLst>
            </p:cNvPr>
            <p:cNvSpPr>
              <a:spLocks noChangeArrowheads="1"/>
            </p:cNvSpPr>
            <p:nvPr/>
          </p:nvSpPr>
          <p:spPr bwMode="auto">
            <a:xfrm rot="10800000">
              <a:off x="6730398" y="1975728"/>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76" name="AutoShape 117">
              <a:extLst>
                <a:ext uri="{FF2B5EF4-FFF2-40B4-BE49-F238E27FC236}">
                  <a16:creationId xmlns="" xmlns:a16="http://schemas.microsoft.com/office/drawing/2014/main" id="{DE7D4572-517F-4295-AA23-BB8D50B99799}"/>
                </a:ext>
              </a:extLst>
            </p:cNvPr>
            <p:cNvSpPr>
              <a:spLocks noChangeArrowheads="1"/>
            </p:cNvSpPr>
            <p:nvPr/>
          </p:nvSpPr>
          <p:spPr bwMode="auto">
            <a:xfrm rot="10800000">
              <a:off x="6730398" y="1113277"/>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77" name="AutoShape 118">
              <a:extLst>
                <a:ext uri="{FF2B5EF4-FFF2-40B4-BE49-F238E27FC236}">
                  <a16:creationId xmlns="" xmlns:a16="http://schemas.microsoft.com/office/drawing/2014/main" id="{C0DEF49F-24A7-48A5-89EE-832D101BA3D7}"/>
                </a:ext>
              </a:extLst>
            </p:cNvPr>
            <p:cNvSpPr>
              <a:spLocks noChangeArrowheads="1"/>
            </p:cNvSpPr>
            <p:nvPr/>
          </p:nvSpPr>
          <p:spPr bwMode="auto">
            <a:xfrm rot="10800000">
              <a:off x="6730398" y="250826"/>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78" name="AutoShape 116">
              <a:extLst>
                <a:ext uri="{FF2B5EF4-FFF2-40B4-BE49-F238E27FC236}">
                  <a16:creationId xmlns="" xmlns:a16="http://schemas.microsoft.com/office/drawing/2014/main" id="{AA93517F-0BBE-406D-9EC1-15AC35BB258C}"/>
                </a:ext>
              </a:extLst>
            </p:cNvPr>
            <p:cNvSpPr>
              <a:spLocks noChangeArrowheads="1"/>
            </p:cNvSpPr>
            <p:nvPr userDrawn="1"/>
          </p:nvSpPr>
          <p:spPr bwMode="auto">
            <a:xfrm rot="10800000">
              <a:off x="6730399" y="-853992"/>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85" name="AutoShape 116">
              <a:extLst>
                <a:ext uri="{FF2B5EF4-FFF2-40B4-BE49-F238E27FC236}">
                  <a16:creationId xmlns="" xmlns:a16="http://schemas.microsoft.com/office/drawing/2014/main" id="{5BDAE95A-5733-44D0-AC6F-77E6D317DF4B}"/>
                </a:ext>
              </a:extLst>
            </p:cNvPr>
            <p:cNvSpPr>
              <a:spLocks noChangeArrowheads="1"/>
            </p:cNvSpPr>
            <p:nvPr userDrawn="1"/>
          </p:nvSpPr>
          <p:spPr bwMode="auto">
            <a:xfrm rot="10800000">
              <a:off x="6730398" y="-422767"/>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86" name="AutoShape 117">
              <a:extLst>
                <a:ext uri="{FF2B5EF4-FFF2-40B4-BE49-F238E27FC236}">
                  <a16:creationId xmlns="" xmlns:a16="http://schemas.microsoft.com/office/drawing/2014/main" id="{86BB8D88-E320-47B4-98CB-4A63B50A93A1}"/>
                </a:ext>
              </a:extLst>
            </p:cNvPr>
            <p:cNvSpPr>
              <a:spLocks noChangeArrowheads="1"/>
            </p:cNvSpPr>
            <p:nvPr userDrawn="1"/>
          </p:nvSpPr>
          <p:spPr bwMode="auto">
            <a:xfrm rot="10800000">
              <a:off x="6730398" y="-1285218"/>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88" name="AutoShape 116">
              <a:extLst>
                <a:ext uri="{FF2B5EF4-FFF2-40B4-BE49-F238E27FC236}">
                  <a16:creationId xmlns="" xmlns:a16="http://schemas.microsoft.com/office/drawing/2014/main" id="{F18E8D3E-A453-4FB6-A2A3-0863D8F590E1}"/>
                </a:ext>
              </a:extLst>
            </p:cNvPr>
            <p:cNvSpPr>
              <a:spLocks noChangeArrowheads="1"/>
            </p:cNvSpPr>
            <p:nvPr userDrawn="1"/>
          </p:nvSpPr>
          <p:spPr bwMode="auto">
            <a:xfrm rot="10800000">
              <a:off x="6730399" y="-638380"/>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89" name="AutoShape 117">
              <a:extLst>
                <a:ext uri="{FF2B5EF4-FFF2-40B4-BE49-F238E27FC236}">
                  <a16:creationId xmlns="" xmlns:a16="http://schemas.microsoft.com/office/drawing/2014/main" id="{D6E86D6F-B41B-488A-A090-EFE078104558}"/>
                </a:ext>
              </a:extLst>
            </p:cNvPr>
            <p:cNvSpPr>
              <a:spLocks noChangeArrowheads="1"/>
            </p:cNvSpPr>
            <p:nvPr userDrawn="1"/>
          </p:nvSpPr>
          <p:spPr bwMode="auto">
            <a:xfrm rot="10800000">
              <a:off x="6730399" y="-1500831"/>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90" name="AutoShape 116">
              <a:extLst>
                <a:ext uri="{FF2B5EF4-FFF2-40B4-BE49-F238E27FC236}">
                  <a16:creationId xmlns="" xmlns:a16="http://schemas.microsoft.com/office/drawing/2014/main" id="{099DAA59-C520-4255-80BB-80D7D474AC14}"/>
                </a:ext>
              </a:extLst>
            </p:cNvPr>
            <p:cNvSpPr>
              <a:spLocks noChangeArrowheads="1"/>
            </p:cNvSpPr>
            <p:nvPr userDrawn="1"/>
          </p:nvSpPr>
          <p:spPr bwMode="auto">
            <a:xfrm rot="10800000">
              <a:off x="6730398" y="-207154"/>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91" name="AutoShape 117">
              <a:extLst>
                <a:ext uri="{FF2B5EF4-FFF2-40B4-BE49-F238E27FC236}">
                  <a16:creationId xmlns="" xmlns:a16="http://schemas.microsoft.com/office/drawing/2014/main" id="{A06E9E83-F327-41F6-8AAD-BCF568E4C187}"/>
                </a:ext>
              </a:extLst>
            </p:cNvPr>
            <p:cNvSpPr>
              <a:spLocks noChangeArrowheads="1"/>
            </p:cNvSpPr>
            <p:nvPr userDrawn="1"/>
          </p:nvSpPr>
          <p:spPr bwMode="auto">
            <a:xfrm rot="10800000">
              <a:off x="6730398" y="-1069605"/>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grpSp>
      <p:grpSp>
        <p:nvGrpSpPr>
          <p:cNvPr id="3" name="Group 2">
            <a:extLst>
              <a:ext uri="{FF2B5EF4-FFF2-40B4-BE49-F238E27FC236}">
                <a16:creationId xmlns="" xmlns:a16="http://schemas.microsoft.com/office/drawing/2014/main" id="{5EE9A6D0-C427-4360-AAA4-9B7478EFB7B7}"/>
              </a:ext>
            </a:extLst>
          </p:cNvPr>
          <p:cNvGrpSpPr/>
          <p:nvPr userDrawn="1"/>
        </p:nvGrpSpPr>
        <p:grpSpPr>
          <a:xfrm rot="1399368">
            <a:off x="3619152" y="-385291"/>
            <a:ext cx="144216" cy="7697328"/>
            <a:chOff x="5272429" y="250826"/>
            <a:chExt cx="192288" cy="7697328"/>
          </a:xfrm>
        </p:grpSpPr>
        <p:sp>
          <p:nvSpPr>
            <p:cNvPr id="13" name="AutoShape 105">
              <a:extLst>
                <a:ext uri="{FF2B5EF4-FFF2-40B4-BE49-F238E27FC236}">
                  <a16:creationId xmlns="" xmlns:a16="http://schemas.microsoft.com/office/drawing/2014/main" id="{89A935D1-4ED1-4004-A172-688073D2C469}"/>
                </a:ext>
              </a:extLst>
            </p:cNvPr>
            <p:cNvSpPr>
              <a:spLocks noChangeArrowheads="1"/>
            </p:cNvSpPr>
            <p:nvPr/>
          </p:nvSpPr>
          <p:spPr bwMode="auto">
            <a:xfrm rot="10800000">
              <a:off x="5272430" y="6072370"/>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14" name="AutoShape 106">
              <a:extLst>
                <a:ext uri="{FF2B5EF4-FFF2-40B4-BE49-F238E27FC236}">
                  <a16:creationId xmlns="" xmlns:a16="http://schemas.microsoft.com/office/drawing/2014/main" id="{57BFB70B-5C19-49FF-9686-4ECAE65AE1AD}"/>
                </a:ext>
              </a:extLst>
            </p:cNvPr>
            <p:cNvSpPr>
              <a:spLocks noChangeArrowheads="1"/>
            </p:cNvSpPr>
            <p:nvPr/>
          </p:nvSpPr>
          <p:spPr bwMode="auto">
            <a:xfrm rot="10800000">
              <a:off x="5272430" y="5209919"/>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15" name="AutoShape 107">
              <a:extLst>
                <a:ext uri="{FF2B5EF4-FFF2-40B4-BE49-F238E27FC236}">
                  <a16:creationId xmlns="" xmlns:a16="http://schemas.microsoft.com/office/drawing/2014/main" id="{0B063952-3B08-4DCA-851E-BD60D9A6C16D}"/>
                </a:ext>
              </a:extLst>
            </p:cNvPr>
            <p:cNvSpPr>
              <a:spLocks noChangeArrowheads="1"/>
            </p:cNvSpPr>
            <p:nvPr/>
          </p:nvSpPr>
          <p:spPr bwMode="auto">
            <a:xfrm rot="10800000">
              <a:off x="5272430" y="4347468"/>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16" name="AutoShape 113">
              <a:extLst>
                <a:ext uri="{FF2B5EF4-FFF2-40B4-BE49-F238E27FC236}">
                  <a16:creationId xmlns="" xmlns:a16="http://schemas.microsoft.com/office/drawing/2014/main" id="{FDF8219E-7468-40E3-9478-A15C89BC5B12}"/>
                </a:ext>
              </a:extLst>
            </p:cNvPr>
            <p:cNvSpPr>
              <a:spLocks noChangeArrowheads="1"/>
            </p:cNvSpPr>
            <p:nvPr/>
          </p:nvSpPr>
          <p:spPr bwMode="auto">
            <a:xfrm rot="10800000">
              <a:off x="5272430" y="3916243"/>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17" name="AutoShape 114">
              <a:extLst>
                <a:ext uri="{FF2B5EF4-FFF2-40B4-BE49-F238E27FC236}">
                  <a16:creationId xmlns="" xmlns:a16="http://schemas.microsoft.com/office/drawing/2014/main" id="{17428E3A-1789-4799-BCE8-69B0DB131912}"/>
                </a:ext>
              </a:extLst>
            </p:cNvPr>
            <p:cNvSpPr>
              <a:spLocks noChangeArrowheads="1"/>
            </p:cNvSpPr>
            <p:nvPr/>
          </p:nvSpPr>
          <p:spPr bwMode="auto">
            <a:xfrm rot="10800000">
              <a:off x="5272430" y="3053792"/>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18" name="AutoShape 115">
              <a:extLst>
                <a:ext uri="{FF2B5EF4-FFF2-40B4-BE49-F238E27FC236}">
                  <a16:creationId xmlns="" xmlns:a16="http://schemas.microsoft.com/office/drawing/2014/main" id="{4B864787-490A-4765-8A4B-BA663FD53033}"/>
                </a:ext>
              </a:extLst>
            </p:cNvPr>
            <p:cNvSpPr>
              <a:spLocks noChangeArrowheads="1"/>
            </p:cNvSpPr>
            <p:nvPr/>
          </p:nvSpPr>
          <p:spPr bwMode="auto">
            <a:xfrm rot="10800000">
              <a:off x="5272430" y="2191341"/>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19" name="AutoShape 116">
              <a:extLst>
                <a:ext uri="{FF2B5EF4-FFF2-40B4-BE49-F238E27FC236}">
                  <a16:creationId xmlns="" xmlns:a16="http://schemas.microsoft.com/office/drawing/2014/main" id="{CA68DBCC-49BE-49D2-BC5F-E13BC1F9A02A}"/>
                </a:ext>
              </a:extLst>
            </p:cNvPr>
            <p:cNvSpPr>
              <a:spLocks noChangeArrowheads="1"/>
            </p:cNvSpPr>
            <p:nvPr/>
          </p:nvSpPr>
          <p:spPr bwMode="auto">
            <a:xfrm rot="10800000">
              <a:off x="5272430" y="1328890"/>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20" name="AutoShape 117">
              <a:extLst>
                <a:ext uri="{FF2B5EF4-FFF2-40B4-BE49-F238E27FC236}">
                  <a16:creationId xmlns="" xmlns:a16="http://schemas.microsoft.com/office/drawing/2014/main" id="{CB492E55-0FE3-4347-8A6C-CA0C5B273B01}"/>
                </a:ext>
              </a:extLst>
            </p:cNvPr>
            <p:cNvSpPr>
              <a:spLocks noChangeArrowheads="1"/>
            </p:cNvSpPr>
            <p:nvPr/>
          </p:nvSpPr>
          <p:spPr bwMode="auto">
            <a:xfrm rot="10800000">
              <a:off x="5272430" y="466439"/>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21" name="AutoShape 105">
              <a:extLst>
                <a:ext uri="{FF2B5EF4-FFF2-40B4-BE49-F238E27FC236}">
                  <a16:creationId xmlns="" xmlns:a16="http://schemas.microsoft.com/office/drawing/2014/main" id="{AB44A027-2164-4F01-9B32-B99ACC517026}"/>
                </a:ext>
              </a:extLst>
            </p:cNvPr>
            <p:cNvSpPr>
              <a:spLocks noChangeArrowheads="1"/>
            </p:cNvSpPr>
            <p:nvPr/>
          </p:nvSpPr>
          <p:spPr bwMode="auto">
            <a:xfrm rot="10800000">
              <a:off x="5272429" y="6503596"/>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23" name="AutoShape 106">
              <a:extLst>
                <a:ext uri="{FF2B5EF4-FFF2-40B4-BE49-F238E27FC236}">
                  <a16:creationId xmlns="" xmlns:a16="http://schemas.microsoft.com/office/drawing/2014/main" id="{CD2D49F0-80FE-453E-B089-977B1E96D2D4}"/>
                </a:ext>
              </a:extLst>
            </p:cNvPr>
            <p:cNvSpPr>
              <a:spLocks noChangeArrowheads="1"/>
            </p:cNvSpPr>
            <p:nvPr/>
          </p:nvSpPr>
          <p:spPr bwMode="auto">
            <a:xfrm rot="10800000">
              <a:off x="5272429" y="5641145"/>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24" name="AutoShape 107">
              <a:extLst>
                <a:ext uri="{FF2B5EF4-FFF2-40B4-BE49-F238E27FC236}">
                  <a16:creationId xmlns="" xmlns:a16="http://schemas.microsoft.com/office/drawing/2014/main" id="{24668B35-98A1-4238-8BC2-F8023E98017B}"/>
                </a:ext>
              </a:extLst>
            </p:cNvPr>
            <p:cNvSpPr>
              <a:spLocks noChangeArrowheads="1"/>
            </p:cNvSpPr>
            <p:nvPr/>
          </p:nvSpPr>
          <p:spPr bwMode="auto">
            <a:xfrm rot="10800000">
              <a:off x="5272429" y="4778694"/>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25" name="AutoShape 114">
              <a:extLst>
                <a:ext uri="{FF2B5EF4-FFF2-40B4-BE49-F238E27FC236}">
                  <a16:creationId xmlns="" xmlns:a16="http://schemas.microsoft.com/office/drawing/2014/main" id="{7C6319F7-026B-4B9B-9645-DEC03FD161FF}"/>
                </a:ext>
              </a:extLst>
            </p:cNvPr>
            <p:cNvSpPr>
              <a:spLocks noChangeArrowheads="1"/>
            </p:cNvSpPr>
            <p:nvPr/>
          </p:nvSpPr>
          <p:spPr bwMode="auto">
            <a:xfrm rot="10800000">
              <a:off x="5272429" y="3485017"/>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26" name="AutoShape 115">
              <a:extLst>
                <a:ext uri="{FF2B5EF4-FFF2-40B4-BE49-F238E27FC236}">
                  <a16:creationId xmlns="" xmlns:a16="http://schemas.microsoft.com/office/drawing/2014/main" id="{3095B4C9-62B4-4297-BA9C-38E80FB532C9}"/>
                </a:ext>
              </a:extLst>
            </p:cNvPr>
            <p:cNvSpPr>
              <a:spLocks noChangeArrowheads="1"/>
            </p:cNvSpPr>
            <p:nvPr/>
          </p:nvSpPr>
          <p:spPr bwMode="auto">
            <a:xfrm rot="10800000">
              <a:off x="5272429" y="2622566"/>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27" name="AutoShape 116">
              <a:extLst>
                <a:ext uri="{FF2B5EF4-FFF2-40B4-BE49-F238E27FC236}">
                  <a16:creationId xmlns="" xmlns:a16="http://schemas.microsoft.com/office/drawing/2014/main" id="{E189B818-3DFA-45F0-A411-9D7CCA41E111}"/>
                </a:ext>
              </a:extLst>
            </p:cNvPr>
            <p:cNvSpPr>
              <a:spLocks noChangeArrowheads="1"/>
            </p:cNvSpPr>
            <p:nvPr/>
          </p:nvSpPr>
          <p:spPr bwMode="auto">
            <a:xfrm rot="10800000">
              <a:off x="5272429" y="1760115"/>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28" name="AutoShape 117">
              <a:extLst>
                <a:ext uri="{FF2B5EF4-FFF2-40B4-BE49-F238E27FC236}">
                  <a16:creationId xmlns="" xmlns:a16="http://schemas.microsoft.com/office/drawing/2014/main" id="{581511A4-A56E-4767-B102-BD6270B662C6}"/>
                </a:ext>
              </a:extLst>
            </p:cNvPr>
            <p:cNvSpPr>
              <a:spLocks noChangeArrowheads="1"/>
            </p:cNvSpPr>
            <p:nvPr/>
          </p:nvSpPr>
          <p:spPr bwMode="auto">
            <a:xfrm rot="10800000">
              <a:off x="5272429" y="897664"/>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30" name="AutoShape 105">
              <a:extLst>
                <a:ext uri="{FF2B5EF4-FFF2-40B4-BE49-F238E27FC236}">
                  <a16:creationId xmlns="" xmlns:a16="http://schemas.microsoft.com/office/drawing/2014/main" id="{E1BA6A1D-56D3-4D7D-BDF3-CB6860EE5DCA}"/>
                </a:ext>
              </a:extLst>
            </p:cNvPr>
            <p:cNvSpPr>
              <a:spLocks noChangeArrowheads="1"/>
            </p:cNvSpPr>
            <p:nvPr/>
          </p:nvSpPr>
          <p:spPr bwMode="auto">
            <a:xfrm rot="10800000">
              <a:off x="5272430" y="6287983"/>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31" name="AutoShape 106">
              <a:extLst>
                <a:ext uri="{FF2B5EF4-FFF2-40B4-BE49-F238E27FC236}">
                  <a16:creationId xmlns="" xmlns:a16="http://schemas.microsoft.com/office/drawing/2014/main" id="{6FE81F30-D3D5-47E0-AE5B-486D05C2E9AC}"/>
                </a:ext>
              </a:extLst>
            </p:cNvPr>
            <p:cNvSpPr>
              <a:spLocks noChangeArrowheads="1"/>
            </p:cNvSpPr>
            <p:nvPr/>
          </p:nvSpPr>
          <p:spPr bwMode="auto">
            <a:xfrm rot="10800000">
              <a:off x="5272430" y="5425532"/>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32" name="AutoShape 107">
              <a:extLst>
                <a:ext uri="{FF2B5EF4-FFF2-40B4-BE49-F238E27FC236}">
                  <a16:creationId xmlns="" xmlns:a16="http://schemas.microsoft.com/office/drawing/2014/main" id="{40902874-FB06-42D3-A7A2-B8D2D1B6016E}"/>
                </a:ext>
              </a:extLst>
            </p:cNvPr>
            <p:cNvSpPr>
              <a:spLocks noChangeArrowheads="1"/>
            </p:cNvSpPr>
            <p:nvPr/>
          </p:nvSpPr>
          <p:spPr bwMode="auto">
            <a:xfrm rot="10800000">
              <a:off x="5272430" y="4563081"/>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33" name="AutoShape 113">
              <a:extLst>
                <a:ext uri="{FF2B5EF4-FFF2-40B4-BE49-F238E27FC236}">
                  <a16:creationId xmlns="" xmlns:a16="http://schemas.microsoft.com/office/drawing/2014/main" id="{60A81DD6-9613-47E6-BC0C-BB186D647B38}"/>
                </a:ext>
              </a:extLst>
            </p:cNvPr>
            <p:cNvSpPr>
              <a:spLocks noChangeArrowheads="1"/>
            </p:cNvSpPr>
            <p:nvPr/>
          </p:nvSpPr>
          <p:spPr bwMode="auto">
            <a:xfrm rot="10800000">
              <a:off x="5272430" y="4131856"/>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34" name="AutoShape 114">
              <a:extLst>
                <a:ext uri="{FF2B5EF4-FFF2-40B4-BE49-F238E27FC236}">
                  <a16:creationId xmlns="" xmlns:a16="http://schemas.microsoft.com/office/drawing/2014/main" id="{04A3D937-583D-424D-8C00-DCD95A29F7E2}"/>
                </a:ext>
              </a:extLst>
            </p:cNvPr>
            <p:cNvSpPr>
              <a:spLocks noChangeArrowheads="1"/>
            </p:cNvSpPr>
            <p:nvPr/>
          </p:nvSpPr>
          <p:spPr bwMode="auto">
            <a:xfrm rot="10800000">
              <a:off x="5272430" y="3269404"/>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35" name="AutoShape 115">
              <a:extLst>
                <a:ext uri="{FF2B5EF4-FFF2-40B4-BE49-F238E27FC236}">
                  <a16:creationId xmlns="" xmlns:a16="http://schemas.microsoft.com/office/drawing/2014/main" id="{62FEF00D-92A9-4888-B637-F0B0448E7354}"/>
                </a:ext>
              </a:extLst>
            </p:cNvPr>
            <p:cNvSpPr>
              <a:spLocks noChangeArrowheads="1"/>
            </p:cNvSpPr>
            <p:nvPr/>
          </p:nvSpPr>
          <p:spPr bwMode="auto">
            <a:xfrm rot="10800000">
              <a:off x="5272430" y="2406953"/>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36" name="AutoShape 116">
              <a:extLst>
                <a:ext uri="{FF2B5EF4-FFF2-40B4-BE49-F238E27FC236}">
                  <a16:creationId xmlns="" xmlns:a16="http://schemas.microsoft.com/office/drawing/2014/main" id="{10BCFE01-EFCE-43EC-9E48-AC05FAC76CA5}"/>
                </a:ext>
              </a:extLst>
            </p:cNvPr>
            <p:cNvSpPr>
              <a:spLocks noChangeArrowheads="1"/>
            </p:cNvSpPr>
            <p:nvPr/>
          </p:nvSpPr>
          <p:spPr bwMode="auto">
            <a:xfrm rot="10800000">
              <a:off x="5272430" y="1544502"/>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37" name="AutoShape 117">
              <a:extLst>
                <a:ext uri="{FF2B5EF4-FFF2-40B4-BE49-F238E27FC236}">
                  <a16:creationId xmlns="" xmlns:a16="http://schemas.microsoft.com/office/drawing/2014/main" id="{3A58CAC6-5D3C-4776-80E4-2BDB6982679D}"/>
                </a:ext>
              </a:extLst>
            </p:cNvPr>
            <p:cNvSpPr>
              <a:spLocks noChangeArrowheads="1"/>
            </p:cNvSpPr>
            <p:nvPr/>
          </p:nvSpPr>
          <p:spPr bwMode="auto">
            <a:xfrm rot="10800000">
              <a:off x="5272430" y="682051"/>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38" name="AutoShape 105">
              <a:extLst>
                <a:ext uri="{FF2B5EF4-FFF2-40B4-BE49-F238E27FC236}">
                  <a16:creationId xmlns="" xmlns:a16="http://schemas.microsoft.com/office/drawing/2014/main" id="{40E7CA34-CDD6-4D1B-9ADE-77D3CCD3705C}"/>
                </a:ext>
              </a:extLst>
            </p:cNvPr>
            <p:cNvSpPr>
              <a:spLocks noChangeArrowheads="1"/>
            </p:cNvSpPr>
            <p:nvPr/>
          </p:nvSpPr>
          <p:spPr bwMode="auto">
            <a:xfrm rot="10800000">
              <a:off x="5272429" y="6719209"/>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39" name="AutoShape 106">
              <a:extLst>
                <a:ext uri="{FF2B5EF4-FFF2-40B4-BE49-F238E27FC236}">
                  <a16:creationId xmlns="" xmlns:a16="http://schemas.microsoft.com/office/drawing/2014/main" id="{ED08C5B6-C536-461D-9E4E-A5979BAED0C4}"/>
                </a:ext>
              </a:extLst>
            </p:cNvPr>
            <p:cNvSpPr>
              <a:spLocks noChangeArrowheads="1"/>
            </p:cNvSpPr>
            <p:nvPr/>
          </p:nvSpPr>
          <p:spPr bwMode="auto">
            <a:xfrm rot="10800000">
              <a:off x="5272429" y="5856758"/>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40" name="AutoShape 107">
              <a:extLst>
                <a:ext uri="{FF2B5EF4-FFF2-40B4-BE49-F238E27FC236}">
                  <a16:creationId xmlns="" xmlns:a16="http://schemas.microsoft.com/office/drawing/2014/main" id="{5D54E176-05ED-4A61-BDEF-2421CAB95A73}"/>
                </a:ext>
              </a:extLst>
            </p:cNvPr>
            <p:cNvSpPr>
              <a:spLocks noChangeArrowheads="1"/>
            </p:cNvSpPr>
            <p:nvPr/>
          </p:nvSpPr>
          <p:spPr bwMode="auto">
            <a:xfrm rot="10800000">
              <a:off x="5272429" y="4994307"/>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41" name="AutoShape 114">
              <a:extLst>
                <a:ext uri="{FF2B5EF4-FFF2-40B4-BE49-F238E27FC236}">
                  <a16:creationId xmlns="" xmlns:a16="http://schemas.microsoft.com/office/drawing/2014/main" id="{100C3022-D8DC-4B77-A9FE-863DCF0A06E4}"/>
                </a:ext>
              </a:extLst>
            </p:cNvPr>
            <p:cNvSpPr>
              <a:spLocks noChangeArrowheads="1"/>
            </p:cNvSpPr>
            <p:nvPr/>
          </p:nvSpPr>
          <p:spPr bwMode="auto">
            <a:xfrm rot="10800000">
              <a:off x="5272429" y="3700630"/>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42" name="AutoShape 115">
              <a:extLst>
                <a:ext uri="{FF2B5EF4-FFF2-40B4-BE49-F238E27FC236}">
                  <a16:creationId xmlns="" xmlns:a16="http://schemas.microsoft.com/office/drawing/2014/main" id="{8DF13659-CB87-449F-A917-57FADED67E2D}"/>
                </a:ext>
              </a:extLst>
            </p:cNvPr>
            <p:cNvSpPr>
              <a:spLocks noChangeArrowheads="1"/>
            </p:cNvSpPr>
            <p:nvPr/>
          </p:nvSpPr>
          <p:spPr bwMode="auto">
            <a:xfrm rot="10800000">
              <a:off x="5272429" y="2838179"/>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43" name="AutoShape 116">
              <a:extLst>
                <a:ext uri="{FF2B5EF4-FFF2-40B4-BE49-F238E27FC236}">
                  <a16:creationId xmlns="" xmlns:a16="http://schemas.microsoft.com/office/drawing/2014/main" id="{3A4BA360-8A68-4E04-9AB7-E7A8DDE43CC5}"/>
                </a:ext>
              </a:extLst>
            </p:cNvPr>
            <p:cNvSpPr>
              <a:spLocks noChangeArrowheads="1"/>
            </p:cNvSpPr>
            <p:nvPr/>
          </p:nvSpPr>
          <p:spPr bwMode="auto">
            <a:xfrm rot="10800000">
              <a:off x="5272429" y="1975728"/>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44" name="AutoShape 117">
              <a:extLst>
                <a:ext uri="{FF2B5EF4-FFF2-40B4-BE49-F238E27FC236}">
                  <a16:creationId xmlns="" xmlns:a16="http://schemas.microsoft.com/office/drawing/2014/main" id="{5BBA88AD-4D19-4CAA-B7D0-8DAD3EF09E48}"/>
                </a:ext>
              </a:extLst>
            </p:cNvPr>
            <p:cNvSpPr>
              <a:spLocks noChangeArrowheads="1"/>
            </p:cNvSpPr>
            <p:nvPr/>
          </p:nvSpPr>
          <p:spPr bwMode="auto">
            <a:xfrm rot="10800000">
              <a:off x="5272429" y="1113277"/>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45" name="AutoShape 118">
              <a:extLst>
                <a:ext uri="{FF2B5EF4-FFF2-40B4-BE49-F238E27FC236}">
                  <a16:creationId xmlns="" xmlns:a16="http://schemas.microsoft.com/office/drawing/2014/main" id="{760E9624-502E-4546-A431-5F4D77B68048}"/>
                </a:ext>
              </a:extLst>
            </p:cNvPr>
            <p:cNvSpPr>
              <a:spLocks noChangeArrowheads="1"/>
            </p:cNvSpPr>
            <p:nvPr/>
          </p:nvSpPr>
          <p:spPr bwMode="auto">
            <a:xfrm rot="10800000">
              <a:off x="5272429" y="250826"/>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97" name="AutoShape 117">
              <a:extLst>
                <a:ext uri="{FF2B5EF4-FFF2-40B4-BE49-F238E27FC236}">
                  <a16:creationId xmlns="" xmlns:a16="http://schemas.microsoft.com/office/drawing/2014/main" id="{88667913-121C-4875-87B5-081EAED56C99}"/>
                </a:ext>
              </a:extLst>
            </p:cNvPr>
            <p:cNvSpPr>
              <a:spLocks noChangeArrowheads="1"/>
            </p:cNvSpPr>
            <p:nvPr userDrawn="1"/>
          </p:nvSpPr>
          <p:spPr bwMode="auto">
            <a:xfrm rot="10800000">
              <a:off x="5275555" y="7375058"/>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99" name="AutoShape 117">
              <a:extLst>
                <a:ext uri="{FF2B5EF4-FFF2-40B4-BE49-F238E27FC236}">
                  <a16:creationId xmlns="" xmlns:a16="http://schemas.microsoft.com/office/drawing/2014/main" id="{53CEB8DB-84D3-4F56-A431-B2F490835285}"/>
                </a:ext>
              </a:extLst>
            </p:cNvPr>
            <p:cNvSpPr>
              <a:spLocks noChangeArrowheads="1"/>
            </p:cNvSpPr>
            <p:nvPr userDrawn="1"/>
          </p:nvSpPr>
          <p:spPr bwMode="auto">
            <a:xfrm rot="10800000">
              <a:off x="5275554" y="7806283"/>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100" name="AutoShape 118">
              <a:extLst>
                <a:ext uri="{FF2B5EF4-FFF2-40B4-BE49-F238E27FC236}">
                  <a16:creationId xmlns="" xmlns:a16="http://schemas.microsoft.com/office/drawing/2014/main" id="{F76518E2-9AB3-4F59-A82C-BF33076CB3E8}"/>
                </a:ext>
              </a:extLst>
            </p:cNvPr>
            <p:cNvSpPr>
              <a:spLocks noChangeArrowheads="1"/>
            </p:cNvSpPr>
            <p:nvPr userDrawn="1"/>
          </p:nvSpPr>
          <p:spPr bwMode="auto">
            <a:xfrm rot="10800000">
              <a:off x="5275554" y="6943832"/>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102" name="AutoShape 117">
              <a:extLst>
                <a:ext uri="{FF2B5EF4-FFF2-40B4-BE49-F238E27FC236}">
                  <a16:creationId xmlns="" xmlns:a16="http://schemas.microsoft.com/office/drawing/2014/main" id="{4293EB78-E1FF-4D02-818B-AC09ADD51D4A}"/>
                </a:ext>
              </a:extLst>
            </p:cNvPr>
            <p:cNvSpPr>
              <a:spLocks noChangeArrowheads="1"/>
            </p:cNvSpPr>
            <p:nvPr userDrawn="1"/>
          </p:nvSpPr>
          <p:spPr bwMode="auto">
            <a:xfrm rot="10800000">
              <a:off x="5275555" y="7590670"/>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sp>
          <p:nvSpPr>
            <p:cNvPr id="105" name="AutoShape 118">
              <a:extLst>
                <a:ext uri="{FF2B5EF4-FFF2-40B4-BE49-F238E27FC236}">
                  <a16:creationId xmlns="" xmlns:a16="http://schemas.microsoft.com/office/drawing/2014/main" id="{2A472BE8-47E4-458A-84B1-1E78423779D2}"/>
                </a:ext>
              </a:extLst>
            </p:cNvPr>
            <p:cNvSpPr>
              <a:spLocks noChangeArrowheads="1"/>
            </p:cNvSpPr>
            <p:nvPr userDrawn="1"/>
          </p:nvSpPr>
          <p:spPr bwMode="auto">
            <a:xfrm rot="10800000">
              <a:off x="5275554" y="7159445"/>
              <a:ext cx="189162" cy="141871"/>
            </a:xfrm>
            <a:prstGeom prst="roundRect">
              <a:avLst>
                <a:gd name="adj" fmla="val 16667"/>
              </a:avLst>
            </a:prstGeom>
            <a:solidFill>
              <a:schemeClr val="bg1"/>
            </a:solidFill>
            <a:ln w="9525">
              <a:noFill/>
              <a:round/>
              <a:headEnd/>
              <a:tailEnd/>
            </a:ln>
            <a:effectLst/>
          </p:spPr>
          <p:txBody>
            <a:bodyPr wrap="none" anchor="ct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endParaRPr lang="ko-KR" altLang="en-US" sz="1600">
                <a:solidFill>
                  <a:prstClr val="black"/>
                </a:solidFill>
              </a:endParaRPr>
            </a:p>
          </p:txBody>
        </p:sp>
      </p:grpSp>
      <p:sp>
        <p:nvSpPr>
          <p:cNvPr id="79" name="Picture Placeholder 78">
            <a:extLst>
              <a:ext uri="{FF2B5EF4-FFF2-40B4-BE49-F238E27FC236}">
                <a16:creationId xmlns="" xmlns:a16="http://schemas.microsoft.com/office/drawing/2014/main" id="{03CFCBF6-15EF-4BB9-A168-194D926A12E0}"/>
              </a:ext>
            </a:extLst>
          </p:cNvPr>
          <p:cNvSpPr>
            <a:spLocks noGrp="1"/>
          </p:cNvSpPr>
          <p:nvPr>
            <p:ph type="pic" sz="quarter" idx="14" hasCustomPrompt="1"/>
          </p:nvPr>
        </p:nvSpPr>
        <p:spPr>
          <a:xfrm rot="1380000">
            <a:off x="4776826" y="228928"/>
            <a:ext cx="929210" cy="1238946"/>
          </a:xfrm>
          <a:custGeom>
            <a:avLst/>
            <a:gdLst>
              <a:gd name="connsiteX0" fmla="*/ 67886 w 1158077"/>
              <a:gd name="connsiteY0" fmla="*/ 0 h 1158077"/>
              <a:gd name="connsiteX1" fmla="*/ 1090191 w 1158077"/>
              <a:gd name="connsiteY1" fmla="*/ 0 h 1158077"/>
              <a:gd name="connsiteX2" fmla="*/ 1158077 w 1158077"/>
              <a:gd name="connsiteY2" fmla="*/ 67886 h 1158077"/>
              <a:gd name="connsiteX3" fmla="*/ 1158077 w 1158077"/>
              <a:gd name="connsiteY3" fmla="*/ 1090191 h 1158077"/>
              <a:gd name="connsiteX4" fmla="*/ 1090191 w 1158077"/>
              <a:gd name="connsiteY4" fmla="*/ 1158077 h 1158077"/>
              <a:gd name="connsiteX5" fmla="*/ 67886 w 1158077"/>
              <a:gd name="connsiteY5" fmla="*/ 1158077 h 1158077"/>
              <a:gd name="connsiteX6" fmla="*/ 0 w 1158077"/>
              <a:gd name="connsiteY6" fmla="*/ 1090191 h 1158077"/>
              <a:gd name="connsiteX7" fmla="*/ 0 w 1158077"/>
              <a:gd name="connsiteY7" fmla="*/ 67886 h 1158077"/>
              <a:gd name="connsiteX8" fmla="*/ 67886 w 1158077"/>
              <a:gd name="connsiteY8" fmla="*/ 0 h 1158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58077" h="1158077">
                <a:moveTo>
                  <a:pt x="67886" y="0"/>
                </a:moveTo>
                <a:lnTo>
                  <a:pt x="1090191" y="0"/>
                </a:lnTo>
                <a:cubicBezTo>
                  <a:pt x="1127683" y="0"/>
                  <a:pt x="1158077" y="30394"/>
                  <a:pt x="1158077" y="67886"/>
                </a:cubicBezTo>
                <a:lnTo>
                  <a:pt x="1158077" y="1090191"/>
                </a:lnTo>
                <a:cubicBezTo>
                  <a:pt x="1158077" y="1127683"/>
                  <a:pt x="1127683" y="1158077"/>
                  <a:pt x="1090191" y="1158077"/>
                </a:cubicBezTo>
                <a:lnTo>
                  <a:pt x="67886" y="1158077"/>
                </a:lnTo>
                <a:cubicBezTo>
                  <a:pt x="30394" y="1158077"/>
                  <a:pt x="0" y="1127683"/>
                  <a:pt x="0" y="1090191"/>
                </a:cubicBezTo>
                <a:lnTo>
                  <a:pt x="0" y="67886"/>
                </a:lnTo>
                <a:cubicBezTo>
                  <a:pt x="0" y="30394"/>
                  <a:pt x="30394" y="0"/>
                  <a:pt x="67886" y="0"/>
                </a:cubicBezTo>
                <a:close/>
              </a:path>
            </a:pathLst>
          </a:custGeom>
          <a:solidFill>
            <a:schemeClr val="bg1">
              <a:lumMod val="95000"/>
            </a:schemeClr>
          </a:solidFill>
          <a:ln w="19050">
            <a:noFill/>
          </a:ln>
        </p:spPr>
        <p:txBody>
          <a:bodyPr wrap="square" anchor="ctr">
            <a:noAutofit/>
          </a:bodyPr>
          <a:lstStyle>
            <a:lvl1pPr marL="0" indent="0" algn="ctr">
              <a:lnSpc>
                <a:spcPct val="100000"/>
              </a:lnSpc>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80" name="Picture Placeholder 79">
            <a:extLst>
              <a:ext uri="{FF2B5EF4-FFF2-40B4-BE49-F238E27FC236}">
                <a16:creationId xmlns="" xmlns:a16="http://schemas.microsoft.com/office/drawing/2014/main" id="{9295A6B5-DF1C-488A-8F50-6BEC29528ED1}"/>
              </a:ext>
            </a:extLst>
          </p:cNvPr>
          <p:cNvSpPr>
            <a:spLocks noGrp="1"/>
          </p:cNvSpPr>
          <p:nvPr>
            <p:ph type="pic" sz="quarter" idx="15" hasCustomPrompt="1"/>
          </p:nvPr>
        </p:nvSpPr>
        <p:spPr>
          <a:xfrm rot="1380000">
            <a:off x="4355665" y="1533032"/>
            <a:ext cx="929210" cy="1238946"/>
          </a:xfrm>
          <a:custGeom>
            <a:avLst/>
            <a:gdLst>
              <a:gd name="connsiteX0" fmla="*/ 67886 w 1158077"/>
              <a:gd name="connsiteY0" fmla="*/ 0 h 1158077"/>
              <a:gd name="connsiteX1" fmla="*/ 1090191 w 1158077"/>
              <a:gd name="connsiteY1" fmla="*/ 0 h 1158077"/>
              <a:gd name="connsiteX2" fmla="*/ 1158077 w 1158077"/>
              <a:gd name="connsiteY2" fmla="*/ 67886 h 1158077"/>
              <a:gd name="connsiteX3" fmla="*/ 1158077 w 1158077"/>
              <a:gd name="connsiteY3" fmla="*/ 1090191 h 1158077"/>
              <a:gd name="connsiteX4" fmla="*/ 1090191 w 1158077"/>
              <a:gd name="connsiteY4" fmla="*/ 1158077 h 1158077"/>
              <a:gd name="connsiteX5" fmla="*/ 67886 w 1158077"/>
              <a:gd name="connsiteY5" fmla="*/ 1158077 h 1158077"/>
              <a:gd name="connsiteX6" fmla="*/ 0 w 1158077"/>
              <a:gd name="connsiteY6" fmla="*/ 1090191 h 1158077"/>
              <a:gd name="connsiteX7" fmla="*/ 0 w 1158077"/>
              <a:gd name="connsiteY7" fmla="*/ 67886 h 1158077"/>
              <a:gd name="connsiteX8" fmla="*/ 67886 w 1158077"/>
              <a:gd name="connsiteY8" fmla="*/ 0 h 1158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58077" h="1158077">
                <a:moveTo>
                  <a:pt x="67886" y="0"/>
                </a:moveTo>
                <a:lnTo>
                  <a:pt x="1090191" y="0"/>
                </a:lnTo>
                <a:cubicBezTo>
                  <a:pt x="1127683" y="0"/>
                  <a:pt x="1158077" y="30394"/>
                  <a:pt x="1158077" y="67886"/>
                </a:cubicBezTo>
                <a:lnTo>
                  <a:pt x="1158077" y="1090191"/>
                </a:lnTo>
                <a:cubicBezTo>
                  <a:pt x="1158077" y="1127683"/>
                  <a:pt x="1127683" y="1158077"/>
                  <a:pt x="1090191" y="1158077"/>
                </a:cubicBezTo>
                <a:lnTo>
                  <a:pt x="67886" y="1158077"/>
                </a:lnTo>
                <a:cubicBezTo>
                  <a:pt x="30394" y="1158077"/>
                  <a:pt x="0" y="1127683"/>
                  <a:pt x="0" y="1090191"/>
                </a:cubicBezTo>
                <a:lnTo>
                  <a:pt x="0" y="67886"/>
                </a:lnTo>
                <a:cubicBezTo>
                  <a:pt x="0" y="30394"/>
                  <a:pt x="30394" y="0"/>
                  <a:pt x="67886" y="0"/>
                </a:cubicBezTo>
                <a:close/>
              </a:path>
            </a:pathLst>
          </a:custGeom>
          <a:solidFill>
            <a:schemeClr val="bg1">
              <a:lumMod val="95000"/>
            </a:schemeClr>
          </a:solidFill>
          <a:ln w="19050">
            <a:noFill/>
          </a:ln>
        </p:spPr>
        <p:txBody>
          <a:bodyPr wrap="square" anchor="ctr">
            <a:noAutofit/>
          </a:bodyPr>
          <a:lstStyle>
            <a:lvl1pPr marL="0" indent="0" algn="ctr">
              <a:lnSpc>
                <a:spcPct val="100000"/>
              </a:lnSpc>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81" name="Picture Placeholder 80">
            <a:extLst>
              <a:ext uri="{FF2B5EF4-FFF2-40B4-BE49-F238E27FC236}">
                <a16:creationId xmlns="" xmlns:a16="http://schemas.microsoft.com/office/drawing/2014/main" id="{D611371A-9B35-487F-8E18-6EE0AF24741D}"/>
              </a:ext>
            </a:extLst>
          </p:cNvPr>
          <p:cNvSpPr>
            <a:spLocks noGrp="1"/>
          </p:cNvSpPr>
          <p:nvPr>
            <p:ph type="pic" sz="quarter" idx="16" hasCustomPrompt="1"/>
          </p:nvPr>
        </p:nvSpPr>
        <p:spPr>
          <a:xfrm rot="1380000">
            <a:off x="3934504" y="2837136"/>
            <a:ext cx="929210" cy="1238946"/>
          </a:xfrm>
          <a:custGeom>
            <a:avLst/>
            <a:gdLst>
              <a:gd name="connsiteX0" fmla="*/ 67886 w 1158077"/>
              <a:gd name="connsiteY0" fmla="*/ 0 h 1158077"/>
              <a:gd name="connsiteX1" fmla="*/ 1090191 w 1158077"/>
              <a:gd name="connsiteY1" fmla="*/ 0 h 1158077"/>
              <a:gd name="connsiteX2" fmla="*/ 1158077 w 1158077"/>
              <a:gd name="connsiteY2" fmla="*/ 67886 h 1158077"/>
              <a:gd name="connsiteX3" fmla="*/ 1158077 w 1158077"/>
              <a:gd name="connsiteY3" fmla="*/ 1090191 h 1158077"/>
              <a:gd name="connsiteX4" fmla="*/ 1090191 w 1158077"/>
              <a:gd name="connsiteY4" fmla="*/ 1158077 h 1158077"/>
              <a:gd name="connsiteX5" fmla="*/ 67886 w 1158077"/>
              <a:gd name="connsiteY5" fmla="*/ 1158077 h 1158077"/>
              <a:gd name="connsiteX6" fmla="*/ 0 w 1158077"/>
              <a:gd name="connsiteY6" fmla="*/ 1090191 h 1158077"/>
              <a:gd name="connsiteX7" fmla="*/ 0 w 1158077"/>
              <a:gd name="connsiteY7" fmla="*/ 67886 h 1158077"/>
              <a:gd name="connsiteX8" fmla="*/ 67886 w 1158077"/>
              <a:gd name="connsiteY8" fmla="*/ 0 h 1158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58077" h="1158077">
                <a:moveTo>
                  <a:pt x="67886" y="0"/>
                </a:moveTo>
                <a:lnTo>
                  <a:pt x="1090191" y="0"/>
                </a:lnTo>
                <a:cubicBezTo>
                  <a:pt x="1127683" y="0"/>
                  <a:pt x="1158077" y="30394"/>
                  <a:pt x="1158077" y="67886"/>
                </a:cubicBezTo>
                <a:lnTo>
                  <a:pt x="1158077" y="1090191"/>
                </a:lnTo>
                <a:cubicBezTo>
                  <a:pt x="1158077" y="1127683"/>
                  <a:pt x="1127683" y="1158077"/>
                  <a:pt x="1090191" y="1158077"/>
                </a:cubicBezTo>
                <a:lnTo>
                  <a:pt x="67886" y="1158077"/>
                </a:lnTo>
                <a:cubicBezTo>
                  <a:pt x="30394" y="1158077"/>
                  <a:pt x="0" y="1127683"/>
                  <a:pt x="0" y="1090191"/>
                </a:cubicBezTo>
                <a:lnTo>
                  <a:pt x="0" y="67886"/>
                </a:lnTo>
                <a:cubicBezTo>
                  <a:pt x="0" y="30394"/>
                  <a:pt x="30394" y="0"/>
                  <a:pt x="67886" y="0"/>
                </a:cubicBezTo>
                <a:close/>
              </a:path>
            </a:pathLst>
          </a:custGeom>
          <a:solidFill>
            <a:schemeClr val="bg1">
              <a:lumMod val="95000"/>
            </a:schemeClr>
          </a:solidFill>
          <a:ln w="19050">
            <a:noFill/>
          </a:ln>
        </p:spPr>
        <p:txBody>
          <a:bodyPr wrap="square" anchor="ctr">
            <a:noAutofit/>
          </a:bodyPr>
          <a:lstStyle>
            <a:lvl1pPr marL="0" indent="0" algn="ctr">
              <a:lnSpc>
                <a:spcPct val="100000"/>
              </a:lnSpc>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82" name="Picture Placeholder 81">
            <a:extLst>
              <a:ext uri="{FF2B5EF4-FFF2-40B4-BE49-F238E27FC236}">
                <a16:creationId xmlns="" xmlns:a16="http://schemas.microsoft.com/office/drawing/2014/main" id="{EA530480-E99C-44F4-A39C-2AAA3FF763C9}"/>
              </a:ext>
            </a:extLst>
          </p:cNvPr>
          <p:cNvSpPr>
            <a:spLocks noGrp="1"/>
          </p:cNvSpPr>
          <p:nvPr>
            <p:ph type="pic" sz="quarter" idx="17" hasCustomPrompt="1"/>
          </p:nvPr>
        </p:nvSpPr>
        <p:spPr>
          <a:xfrm rot="1380000">
            <a:off x="3513343" y="4141240"/>
            <a:ext cx="929210" cy="1238946"/>
          </a:xfrm>
          <a:custGeom>
            <a:avLst/>
            <a:gdLst>
              <a:gd name="connsiteX0" fmla="*/ 67886 w 1158077"/>
              <a:gd name="connsiteY0" fmla="*/ 0 h 1158077"/>
              <a:gd name="connsiteX1" fmla="*/ 1090191 w 1158077"/>
              <a:gd name="connsiteY1" fmla="*/ 0 h 1158077"/>
              <a:gd name="connsiteX2" fmla="*/ 1158077 w 1158077"/>
              <a:gd name="connsiteY2" fmla="*/ 67886 h 1158077"/>
              <a:gd name="connsiteX3" fmla="*/ 1158077 w 1158077"/>
              <a:gd name="connsiteY3" fmla="*/ 1090191 h 1158077"/>
              <a:gd name="connsiteX4" fmla="*/ 1090191 w 1158077"/>
              <a:gd name="connsiteY4" fmla="*/ 1158077 h 1158077"/>
              <a:gd name="connsiteX5" fmla="*/ 67886 w 1158077"/>
              <a:gd name="connsiteY5" fmla="*/ 1158077 h 1158077"/>
              <a:gd name="connsiteX6" fmla="*/ 0 w 1158077"/>
              <a:gd name="connsiteY6" fmla="*/ 1090191 h 1158077"/>
              <a:gd name="connsiteX7" fmla="*/ 0 w 1158077"/>
              <a:gd name="connsiteY7" fmla="*/ 67886 h 1158077"/>
              <a:gd name="connsiteX8" fmla="*/ 67886 w 1158077"/>
              <a:gd name="connsiteY8" fmla="*/ 0 h 1158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58077" h="1158077">
                <a:moveTo>
                  <a:pt x="67886" y="0"/>
                </a:moveTo>
                <a:lnTo>
                  <a:pt x="1090191" y="0"/>
                </a:lnTo>
                <a:cubicBezTo>
                  <a:pt x="1127683" y="0"/>
                  <a:pt x="1158077" y="30394"/>
                  <a:pt x="1158077" y="67886"/>
                </a:cubicBezTo>
                <a:lnTo>
                  <a:pt x="1158077" y="1090191"/>
                </a:lnTo>
                <a:cubicBezTo>
                  <a:pt x="1158077" y="1127683"/>
                  <a:pt x="1127683" y="1158077"/>
                  <a:pt x="1090191" y="1158077"/>
                </a:cubicBezTo>
                <a:lnTo>
                  <a:pt x="67886" y="1158077"/>
                </a:lnTo>
                <a:cubicBezTo>
                  <a:pt x="30394" y="1158077"/>
                  <a:pt x="0" y="1127683"/>
                  <a:pt x="0" y="1090191"/>
                </a:cubicBezTo>
                <a:lnTo>
                  <a:pt x="0" y="67886"/>
                </a:lnTo>
                <a:cubicBezTo>
                  <a:pt x="0" y="30394"/>
                  <a:pt x="30394" y="0"/>
                  <a:pt x="67886" y="0"/>
                </a:cubicBezTo>
                <a:close/>
              </a:path>
            </a:pathLst>
          </a:custGeom>
          <a:solidFill>
            <a:schemeClr val="bg1">
              <a:lumMod val="95000"/>
            </a:schemeClr>
          </a:solidFill>
          <a:ln w="19050">
            <a:noFill/>
          </a:ln>
        </p:spPr>
        <p:txBody>
          <a:bodyPr wrap="square" anchor="ctr">
            <a:noAutofit/>
          </a:bodyPr>
          <a:lstStyle>
            <a:lvl1pPr marL="0" indent="0" algn="ctr">
              <a:lnSpc>
                <a:spcPct val="100000"/>
              </a:lnSpc>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83" name="Picture Placeholder 82">
            <a:extLst>
              <a:ext uri="{FF2B5EF4-FFF2-40B4-BE49-F238E27FC236}">
                <a16:creationId xmlns="" xmlns:a16="http://schemas.microsoft.com/office/drawing/2014/main" id="{EABE2A3D-F0B6-4B46-A2ED-2C40D23CC4EE}"/>
              </a:ext>
            </a:extLst>
          </p:cNvPr>
          <p:cNvSpPr>
            <a:spLocks noGrp="1"/>
          </p:cNvSpPr>
          <p:nvPr>
            <p:ph type="pic" sz="quarter" idx="18" hasCustomPrompt="1"/>
          </p:nvPr>
        </p:nvSpPr>
        <p:spPr>
          <a:xfrm rot="1380000">
            <a:off x="3092182" y="5445342"/>
            <a:ext cx="929210" cy="1238946"/>
          </a:xfrm>
          <a:custGeom>
            <a:avLst/>
            <a:gdLst>
              <a:gd name="connsiteX0" fmla="*/ 67886 w 1158077"/>
              <a:gd name="connsiteY0" fmla="*/ 0 h 1158077"/>
              <a:gd name="connsiteX1" fmla="*/ 1090191 w 1158077"/>
              <a:gd name="connsiteY1" fmla="*/ 0 h 1158077"/>
              <a:gd name="connsiteX2" fmla="*/ 1158077 w 1158077"/>
              <a:gd name="connsiteY2" fmla="*/ 67886 h 1158077"/>
              <a:gd name="connsiteX3" fmla="*/ 1158077 w 1158077"/>
              <a:gd name="connsiteY3" fmla="*/ 1090191 h 1158077"/>
              <a:gd name="connsiteX4" fmla="*/ 1090191 w 1158077"/>
              <a:gd name="connsiteY4" fmla="*/ 1158077 h 1158077"/>
              <a:gd name="connsiteX5" fmla="*/ 67886 w 1158077"/>
              <a:gd name="connsiteY5" fmla="*/ 1158077 h 1158077"/>
              <a:gd name="connsiteX6" fmla="*/ 0 w 1158077"/>
              <a:gd name="connsiteY6" fmla="*/ 1090191 h 1158077"/>
              <a:gd name="connsiteX7" fmla="*/ 0 w 1158077"/>
              <a:gd name="connsiteY7" fmla="*/ 67886 h 1158077"/>
              <a:gd name="connsiteX8" fmla="*/ 67886 w 1158077"/>
              <a:gd name="connsiteY8" fmla="*/ 0 h 1158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58077" h="1158077">
                <a:moveTo>
                  <a:pt x="67886" y="0"/>
                </a:moveTo>
                <a:lnTo>
                  <a:pt x="1090191" y="0"/>
                </a:lnTo>
                <a:cubicBezTo>
                  <a:pt x="1127683" y="0"/>
                  <a:pt x="1158077" y="30394"/>
                  <a:pt x="1158077" y="67886"/>
                </a:cubicBezTo>
                <a:lnTo>
                  <a:pt x="1158077" y="1090191"/>
                </a:lnTo>
                <a:cubicBezTo>
                  <a:pt x="1158077" y="1127683"/>
                  <a:pt x="1127683" y="1158077"/>
                  <a:pt x="1090191" y="1158077"/>
                </a:cubicBezTo>
                <a:lnTo>
                  <a:pt x="67886" y="1158077"/>
                </a:lnTo>
                <a:cubicBezTo>
                  <a:pt x="30394" y="1158077"/>
                  <a:pt x="0" y="1127683"/>
                  <a:pt x="0" y="1090191"/>
                </a:cubicBezTo>
                <a:lnTo>
                  <a:pt x="0" y="67886"/>
                </a:lnTo>
                <a:cubicBezTo>
                  <a:pt x="0" y="30394"/>
                  <a:pt x="30394" y="0"/>
                  <a:pt x="67886" y="0"/>
                </a:cubicBezTo>
                <a:close/>
              </a:path>
            </a:pathLst>
          </a:custGeom>
          <a:solidFill>
            <a:schemeClr val="bg1">
              <a:lumMod val="95000"/>
            </a:schemeClr>
          </a:solidFill>
          <a:ln w="19050">
            <a:noFill/>
          </a:ln>
        </p:spPr>
        <p:txBody>
          <a:bodyPr wrap="square" anchor="ctr">
            <a:noAutofit/>
          </a:bodyPr>
          <a:lstStyle>
            <a:lvl1pPr marL="0" indent="0" algn="ctr">
              <a:lnSpc>
                <a:spcPct val="100000"/>
              </a:lnSpc>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109" name="Freeform: Shape 108">
            <a:extLst>
              <a:ext uri="{FF2B5EF4-FFF2-40B4-BE49-F238E27FC236}">
                <a16:creationId xmlns="" xmlns:a16="http://schemas.microsoft.com/office/drawing/2014/main" id="{87B03822-6C0F-4D60-A6C5-ACCD837864DC}"/>
              </a:ext>
            </a:extLst>
          </p:cNvPr>
          <p:cNvSpPr/>
          <p:nvPr userDrawn="1"/>
        </p:nvSpPr>
        <p:spPr>
          <a:xfrm>
            <a:off x="5189326" y="-12307"/>
            <a:ext cx="834248" cy="377486"/>
          </a:xfrm>
          <a:custGeom>
            <a:avLst/>
            <a:gdLst>
              <a:gd name="connsiteX0" fmla="*/ 0 w 1112331"/>
              <a:gd name="connsiteY0" fmla="*/ 0 h 377486"/>
              <a:gd name="connsiteX1" fmla="*/ 1112331 w 1112331"/>
              <a:gd name="connsiteY1" fmla="*/ 0 h 377486"/>
              <a:gd name="connsiteX2" fmla="*/ 970888 w 1112331"/>
              <a:gd name="connsiteY2" fmla="*/ 333219 h 377486"/>
              <a:gd name="connsiteX3" fmla="*/ 875657 w 1112331"/>
              <a:gd name="connsiteY3" fmla="*/ 371695 h 377486"/>
            </a:gdLst>
            <a:ahLst/>
            <a:cxnLst>
              <a:cxn ang="0">
                <a:pos x="connsiteX0" y="connsiteY0"/>
              </a:cxn>
              <a:cxn ang="0">
                <a:pos x="connsiteX1" y="connsiteY1"/>
              </a:cxn>
              <a:cxn ang="0">
                <a:pos x="connsiteX2" y="connsiteY2"/>
              </a:cxn>
              <a:cxn ang="0">
                <a:pos x="connsiteX3" y="connsiteY3"/>
              </a:cxn>
            </a:cxnLst>
            <a:rect l="l" t="t" r="r" b="b"/>
            <a:pathLst>
              <a:path w="1112331" h="377486">
                <a:moveTo>
                  <a:pt x="0" y="0"/>
                </a:moveTo>
                <a:lnTo>
                  <a:pt x="1112331" y="0"/>
                </a:lnTo>
                <a:lnTo>
                  <a:pt x="970888" y="333219"/>
                </a:lnTo>
                <a:cubicBezTo>
                  <a:pt x="955216" y="370141"/>
                  <a:pt x="912579" y="387367"/>
                  <a:pt x="875657" y="371695"/>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0" name="Freeform: Shape 109">
            <a:extLst>
              <a:ext uri="{FF2B5EF4-FFF2-40B4-BE49-F238E27FC236}">
                <a16:creationId xmlns="" xmlns:a16="http://schemas.microsoft.com/office/drawing/2014/main" id="{7C901C31-551D-4644-8AE2-F5446A3E6A9E}"/>
              </a:ext>
            </a:extLst>
          </p:cNvPr>
          <p:cNvSpPr/>
          <p:nvPr userDrawn="1"/>
        </p:nvSpPr>
        <p:spPr>
          <a:xfrm rot="10800000">
            <a:off x="2764360" y="6492604"/>
            <a:ext cx="834248" cy="377486"/>
          </a:xfrm>
          <a:custGeom>
            <a:avLst/>
            <a:gdLst>
              <a:gd name="connsiteX0" fmla="*/ 0 w 1112331"/>
              <a:gd name="connsiteY0" fmla="*/ 0 h 377486"/>
              <a:gd name="connsiteX1" fmla="*/ 1112331 w 1112331"/>
              <a:gd name="connsiteY1" fmla="*/ 0 h 377486"/>
              <a:gd name="connsiteX2" fmla="*/ 970888 w 1112331"/>
              <a:gd name="connsiteY2" fmla="*/ 333219 h 377486"/>
              <a:gd name="connsiteX3" fmla="*/ 875657 w 1112331"/>
              <a:gd name="connsiteY3" fmla="*/ 371695 h 377486"/>
            </a:gdLst>
            <a:ahLst/>
            <a:cxnLst>
              <a:cxn ang="0">
                <a:pos x="connsiteX0" y="connsiteY0"/>
              </a:cxn>
              <a:cxn ang="0">
                <a:pos x="connsiteX1" y="connsiteY1"/>
              </a:cxn>
              <a:cxn ang="0">
                <a:pos x="connsiteX2" y="connsiteY2"/>
              </a:cxn>
              <a:cxn ang="0">
                <a:pos x="connsiteX3" y="connsiteY3"/>
              </a:cxn>
            </a:cxnLst>
            <a:rect l="l" t="t" r="r" b="b"/>
            <a:pathLst>
              <a:path w="1112331" h="377486">
                <a:moveTo>
                  <a:pt x="0" y="0"/>
                </a:moveTo>
                <a:lnTo>
                  <a:pt x="1112331" y="0"/>
                </a:lnTo>
                <a:lnTo>
                  <a:pt x="970888" y="333219"/>
                </a:lnTo>
                <a:cubicBezTo>
                  <a:pt x="955216" y="370141"/>
                  <a:pt x="912579" y="387367"/>
                  <a:pt x="875657" y="371695"/>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1861426732"/>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2_Image slide layout">
    <p:spTree>
      <p:nvGrpSpPr>
        <p:cNvPr id="1" name=""/>
        <p:cNvGrpSpPr/>
        <p:nvPr/>
      </p:nvGrpSpPr>
      <p:grpSpPr>
        <a:xfrm>
          <a:off x="0" y="0"/>
          <a:ext cx="0" cy="0"/>
          <a:chOff x="0" y="0"/>
          <a:chExt cx="0" cy="0"/>
        </a:xfrm>
      </p:grpSpPr>
      <p:sp>
        <p:nvSpPr>
          <p:cNvPr id="8" name="Freeform: Shape 7">
            <a:extLst>
              <a:ext uri="{FF2B5EF4-FFF2-40B4-BE49-F238E27FC236}">
                <a16:creationId xmlns="" xmlns:a16="http://schemas.microsoft.com/office/drawing/2014/main" id="{BA235B9D-6015-40D4-818E-C923C5B32AA7}"/>
              </a:ext>
            </a:extLst>
          </p:cNvPr>
          <p:cNvSpPr/>
          <p:nvPr userDrawn="1"/>
        </p:nvSpPr>
        <p:spPr>
          <a:xfrm>
            <a:off x="908121" y="910936"/>
            <a:ext cx="2655995" cy="5341614"/>
          </a:xfrm>
          <a:custGeom>
            <a:avLst/>
            <a:gdLst>
              <a:gd name="connsiteX0" fmla="*/ 4519949 w 4527329"/>
              <a:gd name="connsiteY0" fmla="*/ 493050 h 6828866"/>
              <a:gd name="connsiteX1" fmla="*/ 4519949 w 4527329"/>
              <a:gd name="connsiteY1" fmla="*/ 493050 h 6828866"/>
              <a:gd name="connsiteX2" fmla="*/ 4525775 w 4527329"/>
              <a:gd name="connsiteY2" fmla="*/ 471492 h 6828866"/>
              <a:gd name="connsiteX3" fmla="*/ 4523445 w 4527329"/>
              <a:gd name="connsiteY3" fmla="*/ 306597 h 6828866"/>
              <a:gd name="connsiteX4" fmla="*/ 4492563 w 4527329"/>
              <a:gd name="connsiteY4" fmla="*/ 223275 h 6828866"/>
              <a:gd name="connsiteX5" fmla="*/ 4438375 w 4527329"/>
              <a:gd name="connsiteY5" fmla="*/ 225023 h 6828866"/>
              <a:gd name="connsiteX6" fmla="*/ 4419147 w 4527329"/>
              <a:gd name="connsiteY6" fmla="*/ 246582 h 6828866"/>
              <a:gd name="connsiteX7" fmla="*/ 4371368 w 4527329"/>
              <a:gd name="connsiteY7" fmla="*/ 341557 h 6828866"/>
              <a:gd name="connsiteX8" fmla="*/ 4301448 w 4527329"/>
              <a:gd name="connsiteY8" fmla="*/ 377099 h 6828866"/>
              <a:gd name="connsiteX9" fmla="*/ 4025846 w 4527329"/>
              <a:gd name="connsiteY9" fmla="*/ 364281 h 6828866"/>
              <a:gd name="connsiteX10" fmla="*/ 3995548 w 4527329"/>
              <a:gd name="connsiteY10" fmla="*/ 286786 h 6828866"/>
              <a:gd name="connsiteX11" fmla="*/ 3907565 w 4527329"/>
              <a:gd name="connsiteY11" fmla="*/ 214535 h 6828866"/>
              <a:gd name="connsiteX12" fmla="*/ 3884841 w 4527329"/>
              <a:gd name="connsiteY12" fmla="*/ 223275 h 6828866"/>
              <a:gd name="connsiteX13" fmla="*/ 3867361 w 4527329"/>
              <a:gd name="connsiteY13" fmla="*/ 384674 h 6828866"/>
              <a:gd name="connsiteX14" fmla="*/ 3838227 w 4527329"/>
              <a:gd name="connsiteY14" fmla="*/ 579868 h 6828866"/>
              <a:gd name="connsiteX15" fmla="*/ 3470564 w 4527329"/>
              <a:gd name="connsiteY15" fmla="*/ 854304 h 6828866"/>
              <a:gd name="connsiteX16" fmla="*/ 3460659 w 4527329"/>
              <a:gd name="connsiteY16" fmla="*/ 851974 h 6828866"/>
              <a:gd name="connsiteX17" fmla="*/ 3442596 w 4527329"/>
              <a:gd name="connsiteY17" fmla="*/ 849060 h 6828866"/>
              <a:gd name="connsiteX18" fmla="*/ 3150097 w 4527329"/>
              <a:gd name="connsiteY18" fmla="*/ 849060 h 6828866"/>
              <a:gd name="connsiteX19" fmla="*/ 3122128 w 4527329"/>
              <a:gd name="connsiteY19" fmla="*/ 854304 h 6828866"/>
              <a:gd name="connsiteX20" fmla="*/ 3122128 w 4527329"/>
              <a:gd name="connsiteY20" fmla="*/ 854304 h 6828866"/>
              <a:gd name="connsiteX21" fmla="*/ 3122128 w 4527329"/>
              <a:gd name="connsiteY21" fmla="*/ 854304 h 6828866"/>
              <a:gd name="connsiteX22" fmla="*/ 2889644 w 4527329"/>
              <a:gd name="connsiteY22" fmla="*/ 847312 h 6828866"/>
              <a:gd name="connsiteX23" fmla="*/ 1280898 w 4527329"/>
              <a:gd name="connsiteY23" fmla="*/ 761077 h 6828866"/>
              <a:gd name="connsiteX24" fmla="*/ 1266914 w 4527329"/>
              <a:gd name="connsiteY24" fmla="*/ 756999 h 6828866"/>
              <a:gd name="connsiteX25" fmla="*/ 1074634 w 4527329"/>
              <a:gd name="connsiteY25" fmla="*/ 547238 h 6828866"/>
              <a:gd name="connsiteX26" fmla="*/ 1078130 w 4527329"/>
              <a:gd name="connsiteY26" fmla="*/ 288534 h 6828866"/>
              <a:gd name="connsiteX27" fmla="*/ 1067059 w 4527329"/>
              <a:gd name="connsiteY27" fmla="*/ 123056 h 6828866"/>
              <a:gd name="connsiteX28" fmla="*/ 1009375 w 4527329"/>
              <a:gd name="connsiteY28" fmla="*/ 56632 h 6828866"/>
              <a:gd name="connsiteX29" fmla="*/ 872448 w 4527329"/>
              <a:gd name="connsiteY29" fmla="*/ 33908 h 6828866"/>
              <a:gd name="connsiteX30" fmla="*/ 852055 w 4527329"/>
              <a:gd name="connsiteY30" fmla="*/ 58380 h 6828866"/>
              <a:gd name="connsiteX31" fmla="*/ 831079 w 4527329"/>
              <a:gd name="connsiteY31" fmla="*/ 124804 h 6828866"/>
              <a:gd name="connsiteX32" fmla="*/ 726781 w 4527329"/>
              <a:gd name="connsiteY32" fmla="*/ 199968 h 6828866"/>
              <a:gd name="connsiteX33" fmla="*/ 477399 w 4527329"/>
              <a:gd name="connsiteY33" fmla="*/ 194724 h 6828866"/>
              <a:gd name="connsiteX34" fmla="*/ 442439 w 4527329"/>
              <a:gd name="connsiteY34" fmla="*/ 122474 h 6828866"/>
              <a:gd name="connsiteX35" fmla="*/ 331732 w 4527329"/>
              <a:gd name="connsiteY35" fmla="*/ 8271 h 6828866"/>
              <a:gd name="connsiteX36" fmla="*/ 317748 w 4527329"/>
              <a:gd name="connsiteY36" fmla="*/ 5357 h 6828866"/>
              <a:gd name="connsiteX37" fmla="*/ 312504 w 4527329"/>
              <a:gd name="connsiteY37" fmla="*/ 33908 h 6828866"/>
              <a:gd name="connsiteX38" fmla="*/ 292111 w 4527329"/>
              <a:gd name="connsiteY38" fmla="*/ 324077 h 6828866"/>
              <a:gd name="connsiteX39" fmla="*/ 316583 w 4527329"/>
              <a:gd name="connsiteY39" fmla="*/ 353210 h 6828866"/>
              <a:gd name="connsiteX40" fmla="*/ 287449 w 4527329"/>
              <a:gd name="connsiteY40" fmla="*/ 398075 h 6828866"/>
              <a:gd name="connsiteX41" fmla="*/ 271135 w 4527329"/>
              <a:gd name="connsiteY41" fmla="*/ 681835 h 6828866"/>
              <a:gd name="connsiteX42" fmla="*/ 253655 w 4527329"/>
              <a:gd name="connsiteY42" fmla="*/ 1016286 h 6828866"/>
              <a:gd name="connsiteX43" fmla="*/ 226852 w 4527329"/>
              <a:gd name="connsiteY43" fmla="*/ 1487082 h 6828866"/>
              <a:gd name="connsiteX44" fmla="*/ 250159 w 4527329"/>
              <a:gd name="connsiteY44" fmla="*/ 1503396 h 6828866"/>
              <a:gd name="connsiteX45" fmla="*/ 292111 w 4527329"/>
              <a:gd name="connsiteY45" fmla="*/ 1515050 h 6828866"/>
              <a:gd name="connsiteX46" fmla="*/ 300851 w 4527329"/>
              <a:gd name="connsiteY46" fmla="*/ 1529616 h 6828866"/>
              <a:gd name="connsiteX47" fmla="*/ 226269 w 4527329"/>
              <a:gd name="connsiteY47" fmla="*/ 1529034 h 6828866"/>
              <a:gd name="connsiteX48" fmla="*/ 213451 w 4527329"/>
              <a:gd name="connsiteY48" fmla="*/ 1790652 h 6828866"/>
              <a:gd name="connsiteX49" fmla="*/ 181987 w 4527329"/>
              <a:gd name="connsiteY49" fmla="*/ 2404201 h 6828866"/>
              <a:gd name="connsiteX50" fmla="*/ 156932 w 4527329"/>
              <a:gd name="connsiteY50" fmla="*/ 2915783 h 6828866"/>
              <a:gd name="connsiteX51" fmla="*/ 156349 w 4527329"/>
              <a:gd name="connsiteY51" fmla="*/ 2922775 h 6828866"/>
              <a:gd name="connsiteX52" fmla="*/ 154601 w 4527329"/>
              <a:gd name="connsiteY52" fmla="*/ 2960066 h 6828866"/>
              <a:gd name="connsiteX53" fmla="*/ 156349 w 4527329"/>
              <a:gd name="connsiteY53" fmla="*/ 2974632 h 6828866"/>
              <a:gd name="connsiteX54" fmla="*/ 156349 w 4527329"/>
              <a:gd name="connsiteY54" fmla="*/ 3000270 h 6828866"/>
              <a:gd name="connsiteX55" fmla="*/ 151688 w 4527329"/>
              <a:gd name="connsiteY55" fmla="*/ 3042805 h 6828866"/>
              <a:gd name="connsiteX56" fmla="*/ 213451 w 4527329"/>
              <a:gd name="connsiteY56" fmla="*/ 3020080 h 6828866"/>
              <a:gd name="connsiteX57" fmla="*/ 213451 w 4527329"/>
              <a:gd name="connsiteY57" fmla="*/ 3003766 h 6828866"/>
              <a:gd name="connsiteX58" fmla="*/ 214033 w 4527329"/>
              <a:gd name="connsiteY58" fmla="*/ 3004349 h 6828866"/>
              <a:gd name="connsiteX59" fmla="*/ 297355 w 4527329"/>
              <a:gd name="connsiteY59" fmla="*/ 3017167 h 6828866"/>
              <a:gd name="connsiteX60" fmla="*/ 299686 w 4527329"/>
              <a:gd name="connsiteY60" fmla="*/ 3000270 h 6828866"/>
              <a:gd name="connsiteX61" fmla="*/ 385920 w 4527329"/>
              <a:gd name="connsiteY61" fmla="*/ 2916948 h 6828866"/>
              <a:gd name="connsiteX62" fmla="*/ 547902 w 4527329"/>
              <a:gd name="connsiteY62" fmla="*/ 2904712 h 6828866"/>
              <a:gd name="connsiteX63" fmla="*/ 669680 w 4527329"/>
              <a:gd name="connsiteY63" fmla="*/ 2904712 h 6828866"/>
              <a:gd name="connsiteX64" fmla="*/ 698813 w 4527329"/>
              <a:gd name="connsiteY64" fmla="*/ 2930350 h 6828866"/>
              <a:gd name="connsiteX65" fmla="*/ 716293 w 4527329"/>
              <a:gd name="connsiteY65" fmla="*/ 3016002 h 6828866"/>
              <a:gd name="connsiteX66" fmla="*/ 715710 w 4527329"/>
              <a:gd name="connsiteY66" fmla="*/ 3027073 h 6828866"/>
              <a:gd name="connsiteX67" fmla="*/ 715710 w 4527329"/>
              <a:gd name="connsiteY67" fmla="*/ 3032317 h 6828866"/>
              <a:gd name="connsiteX68" fmla="*/ 698813 w 4527329"/>
              <a:gd name="connsiteY68" fmla="*/ 3071938 h 6828866"/>
              <a:gd name="connsiteX69" fmla="*/ 691238 w 4527329"/>
              <a:gd name="connsiteY69" fmla="*/ 3088836 h 6828866"/>
              <a:gd name="connsiteX70" fmla="*/ 686577 w 4527329"/>
              <a:gd name="connsiteY70" fmla="*/ 3109229 h 6828866"/>
              <a:gd name="connsiteX71" fmla="*/ 654530 w 4527329"/>
              <a:gd name="connsiteY71" fmla="*/ 3133701 h 6828866"/>
              <a:gd name="connsiteX72" fmla="*/ 575287 w 4527329"/>
              <a:gd name="connsiteY72" fmla="*/ 3158173 h 6828866"/>
              <a:gd name="connsiteX73" fmla="*/ 424959 w 4527329"/>
              <a:gd name="connsiteY73" fmla="*/ 3155259 h 6828866"/>
              <a:gd name="connsiteX74" fmla="*/ 350960 w 4527329"/>
              <a:gd name="connsiteY74" fmla="*/ 3140110 h 6828866"/>
              <a:gd name="connsiteX75" fmla="*/ 320662 w 4527329"/>
              <a:gd name="connsiteY75" fmla="*/ 3116221 h 6828866"/>
              <a:gd name="connsiteX76" fmla="*/ 320662 w 4527329"/>
              <a:gd name="connsiteY76" fmla="*/ 3115056 h 6828866"/>
              <a:gd name="connsiteX77" fmla="*/ 297938 w 4527329"/>
              <a:gd name="connsiteY77" fmla="*/ 3085922 h 6828866"/>
              <a:gd name="connsiteX78" fmla="*/ 269969 w 4527329"/>
              <a:gd name="connsiteY78" fmla="*/ 3084757 h 6828866"/>
              <a:gd name="connsiteX79" fmla="*/ 232096 w 4527329"/>
              <a:gd name="connsiteY79" fmla="*/ 3086505 h 6828866"/>
              <a:gd name="connsiteX80" fmla="*/ 184317 w 4527329"/>
              <a:gd name="connsiteY80" fmla="*/ 3112725 h 6828866"/>
              <a:gd name="connsiteX81" fmla="*/ 172664 w 4527329"/>
              <a:gd name="connsiteY81" fmla="*/ 3119717 h 6828866"/>
              <a:gd name="connsiteX82" fmla="*/ 145279 w 4527329"/>
              <a:gd name="connsiteY82" fmla="*/ 3154094 h 6828866"/>
              <a:gd name="connsiteX83" fmla="*/ 112649 w 4527329"/>
              <a:gd name="connsiteY83" fmla="*/ 3825910 h 6828866"/>
              <a:gd name="connsiteX84" fmla="*/ 112066 w 4527329"/>
              <a:gd name="connsiteY84" fmla="*/ 3969246 h 6828866"/>
              <a:gd name="connsiteX85" fmla="*/ 147609 w 4527329"/>
              <a:gd name="connsiteY85" fmla="*/ 3958176 h 6828866"/>
              <a:gd name="connsiteX86" fmla="*/ 147609 w 4527329"/>
              <a:gd name="connsiteY86" fmla="*/ 3961672 h 6828866"/>
              <a:gd name="connsiteX87" fmla="*/ 138287 w 4527329"/>
              <a:gd name="connsiteY87" fmla="*/ 3968081 h 6828866"/>
              <a:gd name="connsiteX88" fmla="*/ 102744 w 4527329"/>
              <a:gd name="connsiteY88" fmla="*/ 4020521 h 6828866"/>
              <a:gd name="connsiteX89" fmla="*/ 56130 w 4527329"/>
              <a:gd name="connsiteY89" fmla="*/ 5021544 h 6828866"/>
              <a:gd name="connsiteX90" fmla="*/ 194 w 4527329"/>
              <a:gd name="connsiteY90" fmla="*/ 6497442 h 6828866"/>
              <a:gd name="connsiteX91" fmla="*/ 5438 w 4527329"/>
              <a:gd name="connsiteY91" fmla="*/ 6545803 h 6828866"/>
              <a:gd name="connsiteX92" fmla="*/ 57296 w 4527329"/>
              <a:gd name="connsiteY92" fmla="*/ 6620385 h 6828866"/>
              <a:gd name="connsiteX93" fmla="*/ 73028 w 4527329"/>
              <a:gd name="connsiteY93" fmla="*/ 6640778 h 6828866"/>
              <a:gd name="connsiteX94" fmla="*/ 109153 w 4527329"/>
              <a:gd name="connsiteY94" fmla="*/ 6646023 h 6828866"/>
              <a:gd name="connsiteX95" fmla="*/ 152271 w 4527329"/>
              <a:gd name="connsiteY95" fmla="*/ 6570276 h 6828866"/>
              <a:gd name="connsiteX96" fmla="*/ 257733 w 4527329"/>
              <a:gd name="connsiteY96" fmla="*/ 6489867 h 6828866"/>
              <a:gd name="connsiteX97" fmla="*/ 487305 w 4527329"/>
              <a:gd name="connsiteY97" fmla="*/ 6491033 h 6828866"/>
              <a:gd name="connsiteX98" fmla="*/ 540327 w 4527329"/>
              <a:gd name="connsiteY98" fmla="*/ 6529489 h 6828866"/>
              <a:gd name="connsiteX99" fmla="*/ 540327 w 4527329"/>
              <a:gd name="connsiteY99" fmla="*/ 6529489 h 6828866"/>
              <a:gd name="connsiteX100" fmla="*/ 558973 w 4527329"/>
              <a:gd name="connsiteY100" fmla="*/ 6563867 h 6828866"/>
              <a:gd name="connsiteX101" fmla="*/ 722120 w 4527329"/>
              <a:gd name="connsiteY101" fmla="*/ 6677487 h 6828866"/>
              <a:gd name="connsiteX102" fmla="*/ 768150 w 4527329"/>
              <a:gd name="connsiteY102" fmla="*/ 6653014 h 6828866"/>
              <a:gd name="connsiteX103" fmla="*/ 786213 w 4527329"/>
              <a:gd name="connsiteY103" fmla="*/ 6456073 h 6828866"/>
              <a:gd name="connsiteX104" fmla="*/ 820591 w 4527329"/>
              <a:gd name="connsiteY104" fmla="*/ 6193873 h 6828866"/>
              <a:gd name="connsiteX105" fmla="*/ 956352 w 4527329"/>
              <a:gd name="connsiteY105" fmla="*/ 6026646 h 6828866"/>
              <a:gd name="connsiteX106" fmla="*/ 1114255 w 4527329"/>
              <a:gd name="connsiteY106" fmla="*/ 5992269 h 6828866"/>
              <a:gd name="connsiteX107" fmla="*/ 1716151 w 4527329"/>
              <a:gd name="connsiteY107" fmla="*/ 6011497 h 6828866"/>
              <a:gd name="connsiteX108" fmla="*/ 2227733 w 4527329"/>
              <a:gd name="connsiteY108" fmla="*/ 6035386 h 6828866"/>
              <a:gd name="connsiteX109" fmla="*/ 2959564 w 4527329"/>
              <a:gd name="connsiteY109" fmla="*/ 6075008 h 6828866"/>
              <a:gd name="connsiteX110" fmla="*/ 3426864 w 4527329"/>
              <a:gd name="connsiteY110" fmla="*/ 6109968 h 6828866"/>
              <a:gd name="connsiteX111" fmla="*/ 3521256 w 4527329"/>
              <a:gd name="connsiteY111" fmla="*/ 6169983 h 6828866"/>
              <a:gd name="connsiteX112" fmla="*/ 3541649 w 4527329"/>
              <a:gd name="connsiteY112" fmla="*/ 6208439 h 6828866"/>
              <a:gd name="connsiteX113" fmla="*/ 3553885 w 4527329"/>
              <a:gd name="connsiteY113" fmla="*/ 6331964 h 6828866"/>
              <a:gd name="connsiteX114" fmla="*/ 3554468 w 4527329"/>
              <a:gd name="connsiteY114" fmla="*/ 6633203 h 6828866"/>
              <a:gd name="connsiteX115" fmla="*/ 3556216 w 4527329"/>
              <a:gd name="connsiteY115" fmla="*/ 6649518 h 6828866"/>
              <a:gd name="connsiteX116" fmla="*/ 3554468 w 4527329"/>
              <a:gd name="connsiteY116" fmla="*/ 6633203 h 6828866"/>
              <a:gd name="connsiteX117" fmla="*/ 3556216 w 4527329"/>
              <a:gd name="connsiteY117" fmla="*/ 6731674 h 6828866"/>
              <a:gd name="connsiteX118" fmla="*/ 3585349 w 4527329"/>
              <a:gd name="connsiteY118" fmla="*/ 6766052 h 6828866"/>
              <a:gd name="connsiteX119" fmla="*/ 3633711 w 4527329"/>
              <a:gd name="connsiteY119" fmla="*/ 6805090 h 6828866"/>
              <a:gd name="connsiteX120" fmla="*/ 3659348 w 4527329"/>
              <a:gd name="connsiteY120" fmla="*/ 6826650 h 6828866"/>
              <a:gd name="connsiteX121" fmla="*/ 3683820 w 4527329"/>
              <a:gd name="connsiteY121" fmla="*/ 6805674 h 6828866"/>
              <a:gd name="connsiteX122" fmla="*/ 3702466 w 4527329"/>
              <a:gd name="connsiteY122" fmla="*/ 6760225 h 6828866"/>
              <a:gd name="connsiteX123" fmla="*/ 3817834 w 4527329"/>
              <a:gd name="connsiteY123" fmla="*/ 6661172 h 6828866"/>
              <a:gd name="connsiteX124" fmla="*/ 4052649 w 4527329"/>
              <a:gd name="connsiteY124" fmla="*/ 6672243 h 6828866"/>
              <a:gd name="connsiteX125" fmla="*/ 4105672 w 4527329"/>
              <a:gd name="connsiteY125" fmla="*/ 6724683 h 6828866"/>
              <a:gd name="connsiteX126" fmla="*/ 4158112 w 4527329"/>
              <a:gd name="connsiteY126" fmla="*/ 6792855 h 6828866"/>
              <a:gd name="connsiteX127" fmla="*/ 4184332 w 4527329"/>
              <a:gd name="connsiteY127" fmla="*/ 6810917 h 6828866"/>
              <a:gd name="connsiteX128" fmla="*/ 4202977 w 4527329"/>
              <a:gd name="connsiteY128" fmla="*/ 6829563 h 6828866"/>
              <a:gd name="connsiteX129" fmla="*/ 4215214 w 4527329"/>
              <a:gd name="connsiteY129" fmla="*/ 6802760 h 6828866"/>
              <a:gd name="connsiteX130" fmla="*/ 4217544 w 4527329"/>
              <a:gd name="connsiteY130" fmla="*/ 6785280 h 6828866"/>
              <a:gd name="connsiteX131" fmla="*/ 4264740 w 4527329"/>
              <a:gd name="connsiteY131" fmla="*/ 6044709 h 6828866"/>
              <a:gd name="connsiteX132" fmla="*/ 4298535 w 4527329"/>
              <a:gd name="connsiteY132" fmla="*/ 5423003 h 6828866"/>
              <a:gd name="connsiteX133" fmla="*/ 4298535 w 4527329"/>
              <a:gd name="connsiteY133" fmla="*/ 5336185 h 6828866"/>
              <a:gd name="connsiteX134" fmla="*/ 4217544 w 4527329"/>
              <a:gd name="connsiteY134" fmla="*/ 5469616 h 6828866"/>
              <a:gd name="connsiteX135" fmla="*/ 4217544 w 4527329"/>
              <a:gd name="connsiteY135" fmla="*/ 5469616 h 6828866"/>
              <a:gd name="connsiteX136" fmla="*/ 4217544 w 4527329"/>
              <a:gd name="connsiteY136" fmla="*/ 5469616 h 6828866"/>
              <a:gd name="connsiteX137" fmla="*/ 4273480 w 4527329"/>
              <a:gd name="connsiteY137" fmla="*/ 5361240 h 6828866"/>
              <a:gd name="connsiteX138" fmla="*/ 4306110 w 4527329"/>
              <a:gd name="connsiteY138" fmla="*/ 5277918 h 6828866"/>
              <a:gd name="connsiteX139" fmla="*/ 4329999 w 4527329"/>
              <a:gd name="connsiteY139" fmla="*/ 4789060 h 6828866"/>
              <a:gd name="connsiteX140" fmla="*/ 4354471 w 4527329"/>
              <a:gd name="connsiteY140" fmla="*/ 4294375 h 6828866"/>
              <a:gd name="connsiteX141" fmla="*/ 4393510 w 4527329"/>
              <a:gd name="connsiteY141" fmla="*/ 3523506 h 6828866"/>
              <a:gd name="connsiteX142" fmla="*/ 4418564 w 4527329"/>
              <a:gd name="connsiteY142" fmla="*/ 2990947 h 6828866"/>
              <a:gd name="connsiteX143" fmla="*/ 4463430 w 4527329"/>
              <a:gd name="connsiteY143" fmla="*/ 2060427 h 6828866"/>
              <a:gd name="connsiteX144" fmla="*/ 4488485 w 4527329"/>
              <a:gd name="connsiteY144" fmla="*/ 1524955 h 6828866"/>
              <a:gd name="connsiteX145" fmla="*/ 4527523 w 4527329"/>
              <a:gd name="connsiteY145" fmla="*/ 523932 h 6828866"/>
              <a:gd name="connsiteX146" fmla="*/ 4519949 w 4527329"/>
              <a:gd name="connsiteY146" fmla="*/ 493050 h 6828866"/>
              <a:gd name="connsiteX147" fmla="*/ 4519949 w 4527329"/>
              <a:gd name="connsiteY147" fmla="*/ 493050 h 6828866"/>
              <a:gd name="connsiteX148" fmla="*/ 544989 w 4527329"/>
              <a:gd name="connsiteY148" fmla="*/ 6081417 h 6828866"/>
              <a:gd name="connsiteX149" fmla="*/ 540327 w 4527329"/>
              <a:gd name="connsiteY149" fmla="*/ 6094236 h 6828866"/>
              <a:gd name="connsiteX150" fmla="*/ 483809 w 4527329"/>
              <a:gd name="connsiteY150" fmla="*/ 6133275 h 6828866"/>
              <a:gd name="connsiteX151" fmla="*/ 272300 w 4527329"/>
              <a:gd name="connsiteY151" fmla="*/ 6138519 h 6828866"/>
              <a:gd name="connsiteX152" fmla="*/ 206459 w 4527329"/>
              <a:gd name="connsiteY152" fmla="*/ 6127448 h 6828866"/>
              <a:gd name="connsiteX153" fmla="*/ 152853 w 4527329"/>
              <a:gd name="connsiteY153" fmla="*/ 6064520 h 6828866"/>
              <a:gd name="connsiteX154" fmla="*/ 159263 w 4527329"/>
              <a:gd name="connsiteY154" fmla="*/ 5995182 h 6828866"/>
              <a:gd name="connsiteX155" fmla="*/ 321827 w 4527329"/>
              <a:gd name="connsiteY155" fmla="*/ 5887389 h 6828866"/>
              <a:gd name="connsiteX156" fmla="*/ 524595 w 4527329"/>
              <a:gd name="connsiteY156" fmla="*/ 5903121 h 6828866"/>
              <a:gd name="connsiteX157" fmla="*/ 563634 w 4527329"/>
              <a:gd name="connsiteY157" fmla="*/ 5923515 h 6828866"/>
              <a:gd name="connsiteX158" fmla="*/ 544989 w 4527329"/>
              <a:gd name="connsiteY158" fmla="*/ 6081417 h 6828866"/>
              <a:gd name="connsiteX159" fmla="*/ 575870 w 4527329"/>
              <a:gd name="connsiteY159" fmla="*/ 5497584 h 6828866"/>
              <a:gd name="connsiteX160" fmla="*/ 526343 w 4527329"/>
              <a:gd name="connsiteY160" fmla="*/ 5534875 h 6828866"/>
              <a:gd name="connsiteX161" fmla="*/ 282205 w 4527329"/>
              <a:gd name="connsiteY161" fmla="*/ 5537788 h 6828866"/>
              <a:gd name="connsiteX162" fmla="*/ 265891 w 4527329"/>
              <a:gd name="connsiteY162" fmla="*/ 5532544 h 6828866"/>
              <a:gd name="connsiteX163" fmla="*/ 211703 w 4527329"/>
              <a:gd name="connsiteY163" fmla="*/ 5523804 h 6828866"/>
              <a:gd name="connsiteX164" fmla="*/ 182569 w 4527329"/>
              <a:gd name="connsiteY164" fmla="*/ 5489427 h 6828866"/>
              <a:gd name="connsiteX165" fmla="*/ 183152 w 4527329"/>
              <a:gd name="connsiteY165" fmla="*/ 5402609 h 6828866"/>
              <a:gd name="connsiteX166" fmla="*/ 311922 w 4527329"/>
              <a:gd name="connsiteY166" fmla="*/ 5292485 h 6828866"/>
              <a:gd name="connsiteX167" fmla="*/ 581114 w 4527329"/>
              <a:gd name="connsiteY167" fmla="*/ 5298312 h 6828866"/>
              <a:gd name="connsiteX168" fmla="*/ 607917 w 4527329"/>
              <a:gd name="connsiteY168" fmla="*/ 5312878 h 6828866"/>
              <a:gd name="connsiteX169" fmla="*/ 575870 w 4527329"/>
              <a:gd name="connsiteY169" fmla="*/ 5497584 h 6828866"/>
              <a:gd name="connsiteX170" fmla="*/ 637633 w 4527329"/>
              <a:gd name="connsiteY170" fmla="*/ 4745943 h 6828866"/>
              <a:gd name="connsiteX171" fmla="*/ 628310 w 4527329"/>
              <a:gd name="connsiteY171" fmla="*/ 4870634 h 6828866"/>
              <a:gd name="connsiteX172" fmla="*/ 592185 w 4527329"/>
              <a:gd name="connsiteY172" fmla="*/ 4944050 h 6828866"/>
              <a:gd name="connsiteX173" fmla="*/ 354456 w 4527329"/>
              <a:gd name="connsiteY173" fmla="*/ 4955703 h 6828866"/>
              <a:gd name="connsiteX174" fmla="*/ 283953 w 4527329"/>
              <a:gd name="connsiteY174" fmla="*/ 4938806 h 6828866"/>
              <a:gd name="connsiteX175" fmla="*/ 229183 w 4527329"/>
              <a:gd name="connsiteY175" fmla="*/ 4880539 h 6828866"/>
              <a:gd name="connsiteX176" fmla="*/ 241419 w 4527329"/>
              <a:gd name="connsiteY176" fmla="*/ 4775659 h 6828866"/>
              <a:gd name="connsiteX177" fmla="*/ 314252 w 4527329"/>
              <a:gd name="connsiteY177" fmla="*/ 4729628 h 6828866"/>
              <a:gd name="connsiteX178" fmla="*/ 441856 w 4527329"/>
              <a:gd name="connsiteY178" fmla="*/ 4719140 h 6828866"/>
              <a:gd name="connsiteX179" fmla="*/ 610830 w 4527329"/>
              <a:gd name="connsiteY179" fmla="*/ 4716809 h 6828866"/>
              <a:gd name="connsiteX180" fmla="*/ 637633 w 4527329"/>
              <a:gd name="connsiteY180" fmla="*/ 4745943 h 6828866"/>
              <a:gd name="connsiteX181" fmla="*/ 656861 w 4527329"/>
              <a:gd name="connsiteY181" fmla="*/ 4264076 h 6828866"/>
              <a:gd name="connsiteX182" fmla="*/ 620736 w 4527329"/>
              <a:gd name="connsiteY182" fmla="*/ 4343902 h 6828866"/>
              <a:gd name="connsiteX183" fmla="*/ 517603 w 4527329"/>
              <a:gd name="connsiteY183" fmla="*/ 4358469 h 6828866"/>
              <a:gd name="connsiteX184" fmla="*/ 544989 w 4527329"/>
              <a:gd name="connsiteY184" fmla="*/ 4368374 h 6828866"/>
              <a:gd name="connsiteX185" fmla="*/ 522265 w 4527329"/>
              <a:gd name="connsiteY185" fmla="*/ 4373618 h 6828866"/>
              <a:gd name="connsiteX186" fmla="*/ 458171 w 4527329"/>
              <a:gd name="connsiteY186" fmla="*/ 4361965 h 6828866"/>
              <a:gd name="connsiteX187" fmla="*/ 343386 w 4527329"/>
              <a:gd name="connsiteY187" fmla="*/ 4347398 h 6828866"/>
              <a:gd name="connsiteX188" fmla="*/ 300851 w 4527329"/>
              <a:gd name="connsiteY188" fmla="*/ 4338658 h 6828866"/>
              <a:gd name="connsiteX189" fmla="*/ 252489 w 4527329"/>
              <a:gd name="connsiteY189" fmla="*/ 4276313 h 6828866"/>
              <a:gd name="connsiteX190" fmla="*/ 393495 w 4527329"/>
              <a:gd name="connsiteY190" fmla="*/ 4124236 h 6828866"/>
              <a:gd name="connsiteX191" fmla="*/ 629476 w 4527329"/>
              <a:gd name="connsiteY191" fmla="*/ 4123653 h 6828866"/>
              <a:gd name="connsiteX192" fmla="*/ 656278 w 4527329"/>
              <a:gd name="connsiteY192" fmla="*/ 4148126 h 6828866"/>
              <a:gd name="connsiteX193" fmla="*/ 656861 w 4527329"/>
              <a:gd name="connsiteY193" fmla="*/ 4264076 h 6828866"/>
              <a:gd name="connsiteX194" fmla="*/ 683664 w 4527329"/>
              <a:gd name="connsiteY194" fmla="*/ 3686653 h 6828866"/>
              <a:gd name="connsiteX195" fmla="*/ 603255 w 4527329"/>
              <a:gd name="connsiteY195" fmla="*/ 3757155 h 6828866"/>
              <a:gd name="connsiteX196" fmla="*/ 493714 w 4527329"/>
              <a:gd name="connsiteY196" fmla="*/ 3760651 h 6828866"/>
              <a:gd name="connsiteX197" fmla="*/ 355039 w 4527329"/>
              <a:gd name="connsiteY197" fmla="*/ 3750163 h 6828866"/>
              <a:gd name="connsiteX198" fmla="*/ 269387 w 4527329"/>
              <a:gd name="connsiteY198" fmla="*/ 3659850 h 6828866"/>
              <a:gd name="connsiteX199" fmla="*/ 276961 w 4527329"/>
              <a:gd name="connsiteY199" fmla="*/ 3576528 h 6828866"/>
              <a:gd name="connsiteX200" fmla="*/ 346882 w 4527329"/>
              <a:gd name="connsiteY200" fmla="*/ 3515348 h 6828866"/>
              <a:gd name="connsiteX201" fmla="*/ 588106 w 4527329"/>
              <a:gd name="connsiteY201" fmla="*/ 3511270 h 6828866"/>
              <a:gd name="connsiteX202" fmla="*/ 639964 w 4527329"/>
              <a:gd name="connsiteY202" fmla="*/ 3517096 h 6828866"/>
              <a:gd name="connsiteX203" fmla="*/ 679585 w 4527329"/>
              <a:gd name="connsiteY203" fmla="*/ 3546812 h 6828866"/>
              <a:gd name="connsiteX204" fmla="*/ 683664 w 4527329"/>
              <a:gd name="connsiteY204" fmla="*/ 3686653 h 6828866"/>
              <a:gd name="connsiteX205" fmla="*/ 424376 w 4527329"/>
              <a:gd name="connsiteY205" fmla="*/ 615411 h 6828866"/>
              <a:gd name="connsiteX206" fmla="*/ 497210 w 4527329"/>
              <a:gd name="connsiteY206" fmla="*/ 553648 h 6828866"/>
              <a:gd name="connsiteX207" fmla="*/ 659192 w 4527329"/>
              <a:gd name="connsiteY207" fmla="*/ 555978 h 6828866"/>
              <a:gd name="connsiteX208" fmla="*/ 783300 w 4527329"/>
              <a:gd name="connsiteY208" fmla="*/ 565884 h 6828866"/>
              <a:gd name="connsiteX209" fmla="*/ 824087 w 4527329"/>
              <a:gd name="connsiteY209" fmla="*/ 587442 h 6828866"/>
              <a:gd name="connsiteX210" fmla="*/ 799615 w 4527329"/>
              <a:gd name="connsiteY210" fmla="*/ 734857 h 6828866"/>
              <a:gd name="connsiteX211" fmla="*/ 705222 w 4527329"/>
              <a:gd name="connsiteY211" fmla="*/ 801282 h 6828866"/>
              <a:gd name="connsiteX212" fmla="*/ 615491 w 4527329"/>
              <a:gd name="connsiteY212" fmla="*/ 802447 h 6828866"/>
              <a:gd name="connsiteX213" fmla="*/ 480313 w 4527329"/>
              <a:gd name="connsiteY213" fmla="*/ 791376 h 6828866"/>
              <a:gd name="connsiteX214" fmla="*/ 414471 w 4527329"/>
              <a:gd name="connsiteY214" fmla="*/ 722039 h 6828866"/>
              <a:gd name="connsiteX215" fmla="*/ 424376 w 4527329"/>
              <a:gd name="connsiteY215" fmla="*/ 615411 h 6828866"/>
              <a:gd name="connsiteX216" fmla="*/ 735521 w 4527329"/>
              <a:gd name="connsiteY216" fmla="*/ 2506750 h 6828866"/>
              <a:gd name="connsiteX217" fmla="*/ 702892 w 4527329"/>
              <a:gd name="connsiteY217" fmla="*/ 2549868 h 6828866"/>
              <a:gd name="connsiteX218" fmla="*/ 458171 w 4527329"/>
              <a:gd name="connsiteY218" fmla="*/ 2555694 h 6828866"/>
              <a:gd name="connsiteX219" fmla="*/ 399322 w 4527329"/>
              <a:gd name="connsiteY219" fmla="*/ 2541128 h 6828866"/>
              <a:gd name="connsiteX220" fmla="*/ 343386 w 4527329"/>
              <a:gd name="connsiteY220" fmla="*/ 2478782 h 6828866"/>
              <a:gd name="connsiteX221" fmla="*/ 353874 w 4527329"/>
              <a:gd name="connsiteY221" fmla="*/ 2387303 h 6828866"/>
              <a:gd name="connsiteX222" fmla="*/ 413306 w 4527329"/>
              <a:gd name="connsiteY222" fmla="*/ 2331950 h 6828866"/>
              <a:gd name="connsiteX223" fmla="*/ 537414 w 4527329"/>
              <a:gd name="connsiteY223" fmla="*/ 2319131 h 6828866"/>
              <a:gd name="connsiteX224" fmla="*/ 697648 w 4527329"/>
              <a:gd name="connsiteY224" fmla="*/ 2321462 h 6828866"/>
              <a:gd name="connsiteX225" fmla="*/ 738434 w 4527329"/>
              <a:gd name="connsiteY225" fmla="*/ 2354091 h 6828866"/>
              <a:gd name="connsiteX226" fmla="*/ 735521 w 4527329"/>
              <a:gd name="connsiteY226" fmla="*/ 2506750 h 6828866"/>
              <a:gd name="connsiteX227" fmla="*/ 761158 w 4527329"/>
              <a:gd name="connsiteY227" fmla="*/ 1926413 h 6828866"/>
              <a:gd name="connsiteX228" fmla="*/ 676089 w 4527329"/>
              <a:gd name="connsiteY228" fmla="*/ 1960208 h 6828866"/>
              <a:gd name="connsiteX229" fmla="*/ 581114 w 4527329"/>
              <a:gd name="connsiteY229" fmla="*/ 1960790 h 6828866"/>
              <a:gd name="connsiteX230" fmla="*/ 468659 w 4527329"/>
              <a:gd name="connsiteY230" fmla="*/ 1949720 h 6828866"/>
              <a:gd name="connsiteX231" fmla="*/ 374267 w 4527329"/>
              <a:gd name="connsiteY231" fmla="*/ 1816872 h 6828866"/>
              <a:gd name="connsiteX232" fmla="*/ 460502 w 4527329"/>
              <a:gd name="connsiteY232" fmla="*/ 1733550 h 6828866"/>
              <a:gd name="connsiteX233" fmla="*/ 622483 w 4527329"/>
              <a:gd name="connsiteY233" fmla="*/ 1721314 h 6828866"/>
              <a:gd name="connsiteX234" fmla="*/ 744261 w 4527329"/>
              <a:gd name="connsiteY234" fmla="*/ 1721314 h 6828866"/>
              <a:gd name="connsiteX235" fmla="*/ 773394 w 4527329"/>
              <a:gd name="connsiteY235" fmla="*/ 1749865 h 6828866"/>
              <a:gd name="connsiteX236" fmla="*/ 761158 w 4527329"/>
              <a:gd name="connsiteY236" fmla="*/ 1926413 h 6828866"/>
              <a:gd name="connsiteX237" fmla="*/ 866039 w 4527329"/>
              <a:gd name="connsiteY237" fmla="*/ 1220802 h 6828866"/>
              <a:gd name="connsiteX238" fmla="*/ 811851 w 4527329"/>
              <a:gd name="connsiteY238" fmla="*/ 1249353 h 6828866"/>
              <a:gd name="connsiteX239" fmla="*/ 789126 w 4527329"/>
              <a:gd name="connsiteY239" fmla="*/ 1324517 h 6828866"/>
              <a:gd name="connsiteX240" fmla="*/ 759410 w 4527329"/>
              <a:gd name="connsiteY240" fmla="*/ 1363556 h 6828866"/>
              <a:gd name="connsiteX241" fmla="*/ 682498 w 4527329"/>
              <a:gd name="connsiteY241" fmla="*/ 1375792 h 6828866"/>
              <a:gd name="connsiteX242" fmla="*/ 644625 w 4527329"/>
              <a:gd name="connsiteY242" fmla="*/ 1385115 h 6828866"/>
              <a:gd name="connsiteX243" fmla="*/ 661522 w 4527329"/>
              <a:gd name="connsiteY243" fmla="*/ 1390359 h 6828866"/>
              <a:gd name="connsiteX244" fmla="*/ 747757 w 4527329"/>
              <a:gd name="connsiteY244" fmla="*/ 1378123 h 6828866"/>
              <a:gd name="connsiteX245" fmla="*/ 783300 w 4527329"/>
              <a:gd name="connsiteY245" fmla="*/ 1388611 h 6828866"/>
              <a:gd name="connsiteX246" fmla="*/ 795536 w 4527329"/>
              <a:gd name="connsiteY246" fmla="*/ 1396185 h 6828866"/>
              <a:gd name="connsiteX247" fmla="*/ 780386 w 4527329"/>
              <a:gd name="connsiteY247" fmla="*/ 1404925 h 6828866"/>
              <a:gd name="connsiteX248" fmla="*/ 785631 w 4527329"/>
              <a:gd name="connsiteY248" fmla="*/ 1434641 h 6828866"/>
              <a:gd name="connsiteX249" fmla="*/ 634719 w 4527329"/>
              <a:gd name="connsiteY249" fmla="*/ 1470184 h 6828866"/>
              <a:gd name="connsiteX250" fmla="*/ 480895 w 4527329"/>
              <a:gd name="connsiteY250" fmla="*/ 1509806 h 6828866"/>
              <a:gd name="connsiteX251" fmla="*/ 475651 w 4527329"/>
              <a:gd name="connsiteY251" fmla="*/ 1511554 h 6828866"/>
              <a:gd name="connsiteX252" fmla="*/ 399322 w 4527329"/>
              <a:gd name="connsiteY252" fmla="*/ 1508640 h 6828866"/>
              <a:gd name="connsiteX253" fmla="*/ 412140 w 4527329"/>
              <a:gd name="connsiteY253" fmla="*/ 1496404 h 6828866"/>
              <a:gd name="connsiteX254" fmla="*/ 427290 w 4527329"/>
              <a:gd name="connsiteY254" fmla="*/ 1487664 h 6828866"/>
              <a:gd name="connsiteX255" fmla="*/ 443604 w 4527329"/>
              <a:gd name="connsiteY255" fmla="*/ 1473098 h 6828866"/>
              <a:gd name="connsiteX256" fmla="*/ 426124 w 4527329"/>
              <a:gd name="connsiteY256" fmla="*/ 1460279 h 6828866"/>
              <a:gd name="connsiteX257" fmla="*/ 403400 w 4527329"/>
              <a:gd name="connsiteY257" fmla="*/ 1452121 h 6828866"/>
              <a:gd name="connsiteX258" fmla="*/ 601507 w 4527329"/>
              <a:gd name="connsiteY258" fmla="*/ 1366469 h 6828866"/>
              <a:gd name="connsiteX259" fmla="*/ 578783 w 4527329"/>
              <a:gd name="connsiteY259" fmla="*/ 1358895 h 6828866"/>
              <a:gd name="connsiteX260" fmla="*/ 424376 w 4527329"/>
              <a:gd name="connsiteY260" fmla="*/ 1340832 h 6828866"/>
              <a:gd name="connsiteX261" fmla="*/ 385338 w 4527329"/>
              <a:gd name="connsiteY261" fmla="*/ 1298297 h 6828866"/>
              <a:gd name="connsiteX262" fmla="*/ 385920 w 4527329"/>
              <a:gd name="connsiteY262" fmla="*/ 1220220 h 6828866"/>
              <a:gd name="connsiteX263" fmla="*/ 490218 w 4527329"/>
              <a:gd name="connsiteY263" fmla="*/ 1114174 h 6828866"/>
              <a:gd name="connsiteX264" fmla="*/ 663853 w 4527329"/>
              <a:gd name="connsiteY264" fmla="*/ 1116505 h 6828866"/>
              <a:gd name="connsiteX265" fmla="*/ 768150 w 4527329"/>
              <a:gd name="connsiteY265" fmla="*/ 1125828 h 6828866"/>
              <a:gd name="connsiteX266" fmla="*/ 800197 w 4527329"/>
              <a:gd name="connsiteY266" fmla="*/ 1146221 h 6828866"/>
              <a:gd name="connsiteX267" fmla="*/ 804858 w 4527329"/>
              <a:gd name="connsiteY267" fmla="*/ 1214976 h 6828866"/>
              <a:gd name="connsiteX268" fmla="*/ 825252 w 4527329"/>
              <a:gd name="connsiteY268" fmla="*/ 1228960 h 6828866"/>
              <a:gd name="connsiteX269" fmla="*/ 894007 w 4527329"/>
              <a:gd name="connsiteY269" fmla="*/ 1192834 h 6828866"/>
              <a:gd name="connsiteX270" fmla="*/ 987234 w 4527329"/>
              <a:gd name="connsiteY270" fmla="*/ 1140394 h 6828866"/>
              <a:gd name="connsiteX271" fmla="*/ 1096775 w 4527329"/>
              <a:gd name="connsiteY271" fmla="*/ 1090285 h 6828866"/>
              <a:gd name="connsiteX272" fmla="*/ 866039 w 4527329"/>
              <a:gd name="connsiteY272" fmla="*/ 1220802 h 6828866"/>
              <a:gd name="connsiteX273" fmla="*/ 3592924 w 4527329"/>
              <a:gd name="connsiteY273" fmla="*/ 3212361 h 6828866"/>
              <a:gd name="connsiteX274" fmla="*/ 3592924 w 4527329"/>
              <a:gd name="connsiteY274" fmla="*/ 3212361 h 6828866"/>
              <a:gd name="connsiteX275" fmla="*/ 3592924 w 4527329"/>
              <a:gd name="connsiteY275" fmla="*/ 3212361 h 6828866"/>
              <a:gd name="connsiteX276" fmla="*/ 3592924 w 4527329"/>
              <a:gd name="connsiteY276" fmla="*/ 3212361 h 6828866"/>
              <a:gd name="connsiteX277" fmla="*/ 4112081 w 4527329"/>
              <a:gd name="connsiteY277" fmla="*/ 6228833 h 6828866"/>
              <a:gd name="connsiteX278" fmla="*/ 4021768 w 4527329"/>
              <a:gd name="connsiteY278" fmla="*/ 6309823 h 6828866"/>
              <a:gd name="connsiteX279" fmla="*/ 3937863 w 4527329"/>
              <a:gd name="connsiteY279" fmla="*/ 6313319 h 6828866"/>
              <a:gd name="connsiteX280" fmla="*/ 3833566 w 4527329"/>
              <a:gd name="connsiteY280" fmla="*/ 6308075 h 6828866"/>
              <a:gd name="connsiteX281" fmla="*/ 3749662 w 4527329"/>
              <a:gd name="connsiteY281" fmla="*/ 6296422 h 6828866"/>
              <a:gd name="connsiteX282" fmla="*/ 3714702 w 4527329"/>
              <a:gd name="connsiteY282" fmla="*/ 6256218 h 6828866"/>
              <a:gd name="connsiteX283" fmla="*/ 3726355 w 4527329"/>
              <a:gd name="connsiteY283" fmla="*/ 6129779 h 6828866"/>
              <a:gd name="connsiteX284" fmla="*/ 3763646 w 4527329"/>
              <a:gd name="connsiteY284" fmla="*/ 6057528 h 6828866"/>
              <a:gd name="connsiteX285" fmla="*/ 3798023 w 4527329"/>
              <a:gd name="connsiteY285" fmla="*/ 6052284 h 6828866"/>
              <a:gd name="connsiteX286" fmla="*/ 3848715 w 4527329"/>
              <a:gd name="connsiteY286" fmla="*/ 6061024 h 6828866"/>
              <a:gd name="connsiteX287" fmla="*/ 4077121 w 4527329"/>
              <a:gd name="connsiteY287" fmla="*/ 6076756 h 6828866"/>
              <a:gd name="connsiteX288" fmla="*/ 4123735 w 4527329"/>
              <a:gd name="connsiteY288" fmla="*/ 6116377 h 6828866"/>
              <a:gd name="connsiteX289" fmla="*/ 4112081 w 4527329"/>
              <a:gd name="connsiteY289" fmla="*/ 6228833 h 6828866"/>
              <a:gd name="connsiteX290" fmla="*/ 4123152 w 4527329"/>
              <a:gd name="connsiteY290" fmla="*/ 5672384 h 6828866"/>
              <a:gd name="connsiteX291" fmla="*/ 4036334 w 4527329"/>
              <a:gd name="connsiteY291" fmla="*/ 5725990 h 6828866"/>
              <a:gd name="connsiteX292" fmla="*/ 3842306 w 4527329"/>
              <a:gd name="connsiteY292" fmla="*/ 5719581 h 6828866"/>
              <a:gd name="connsiteX293" fmla="*/ 3762480 w 4527329"/>
              <a:gd name="connsiteY293" fmla="*/ 5667141 h 6828866"/>
              <a:gd name="connsiteX294" fmla="*/ 3777630 w 4527329"/>
              <a:gd name="connsiteY294" fmla="*/ 5533127 h 6828866"/>
              <a:gd name="connsiteX295" fmla="*/ 3810259 w 4527329"/>
              <a:gd name="connsiteY295" fmla="*/ 5515647 h 6828866"/>
              <a:gd name="connsiteX296" fmla="*/ 4109750 w 4527329"/>
              <a:gd name="connsiteY296" fmla="*/ 5502828 h 6828866"/>
              <a:gd name="connsiteX297" fmla="*/ 4150537 w 4527329"/>
              <a:gd name="connsiteY297" fmla="*/ 5522056 h 6828866"/>
              <a:gd name="connsiteX298" fmla="*/ 4123152 w 4527329"/>
              <a:gd name="connsiteY298" fmla="*/ 5672384 h 6828866"/>
              <a:gd name="connsiteX299" fmla="*/ 4162190 w 4527329"/>
              <a:gd name="connsiteY299" fmla="*/ 5062331 h 6828866"/>
              <a:gd name="connsiteX300" fmla="*/ 4078287 w 4527329"/>
              <a:gd name="connsiteY300" fmla="*/ 5125842 h 6828866"/>
              <a:gd name="connsiteX301" fmla="*/ 3907565 w 4527329"/>
              <a:gd name="connsiteY301" fmla="*/ 5131086 h 6828866"/>
              <a:gd name="connsiteX302" fmla="*/ 3831818 w 4527329"/>
              <a:gd name="connsiteY302" fmla="*/ 5112441 h 6828866"/>
              <a:gd name="connsiteX303" fmla="*/ 3761898 w 4527329"/>
              <a:gd name="connsiteY303" fmla="*/ 5007561 h 6828866"/>
              <a:gd name="connsiteX304" fmla="*/ 3841141 w 4527329"/>
              <a:gd name="connsiteY304" fmla="*/ 4909673 h 6828866"/>
              <a:gd name="connsiteX305" fmla="*/ 4176757 w 4527329"/>
              <a:gd name="connsiteY305" fmla="*/ 4914334 h 6828866"/>
              <a:gd name="connsiteX306" fmla="*/ 4162190 w 4527329"/>
              <a:gd name="connsiteY306" fmla="*/ 5062331 h 6828866"/>
              <a:gd name="connsiteX307" fmla="*/ 4205308 w 4527329"/>
              <a:gd name="connsiteY307" fmla="*/ 4414987 h 6828866"/>
              <a:gd name="connsiteX308" fmla="*/ 4095767 w 4527329"/>
              <a:gd name="connsiteY308" fmla="*/ 4528608 h 6828866"/>
              <a:gd name="connsiteX309" fmla="*/ 4053814 w 4527329"/>
              <a:gd name="connsiteY309" fmla="*/ 4539096 h 6828866"/>
              <a:gd name="connsiteX310" fmla="*/ 4046822 w 4527329"/>
              <a:gd name="connsiteY310" fmla="*/ 4531521 h 6828866"/>
              <a:gd name="connsiteX311" fmla="*/ 3936698 w 4527329"/>
              <a:gd name="connsiteY311" fmla="*/ 4530938 h 6828866"/>
              <a:gd name="connsiteX312" fmla="*/ 3869109 w 4527329"/>
              <a:gd name="connsiteY312" fmla="*/ 4515789 h 6828866"/>
              <a:gd name="connsiteX313" fmla="*/ 3790448 w 4527329"/>
              <a:gd name="connsiteY313" fmla="*/ 4410909 h 6828866"/>
              <a:gd name="connsiteX314" fmla="*/ 3876101 w 4527329"/>
              <a:gd name="connsiteY314" fmla="*/ 4311273 h 6828866"/>
              <a:gd name="connsiteX315" fmla="*/ 4165104 w 4527329"/>
              <a:gd name="connsiteY315" fmla="*/ 4304281 h 6828866"/>
              <a:gd name="connsiteX316" fmla="*/ 4209387 w 4527329"/>
              <a:gd name="connsiteY316" fmla="*/ 4328170 h 6828866"/>
              <a:gd name="connsiteX317" fmla="*/ 4205308 w 4527329"/>
              <a:gd name="connsiteY317" fmla="*/ 4414987 h 6828866"/>
              <a:gd name="connsiteX318" fmla="*/ 4223371 w 4527329"/>
              <a:gd name="connsiteY318" fmla="*/ 3866114 h 6828866"/>
              <a:gd name="connsiteX319" fmla="*/ 4148789 w 4527329"/>
              <a:gd name="connsiteY319" fmla="*/ 3924964 h 6828866"/>
              <a:gd name="connsiteX320" fmla="*/ 3983312 w 4527329"/>
              <a:gd name="connsiteY320" fmla="*/ 3930791 h 6828866"/>
              <a:gd name="connsiteX321" fmla="*/ 3888919 w 4527329"/>
              <a:gd name="connsiteY321" fmla="*/ 3922050 h 6828866"/>
              <a:gd name="connsiteX322" fmla="*/ 3823661 w 4527329"/>
              <a:gd name="connsiteY322" fmla="*/ 3849800 h 6828866"/>
              <a:gd name="connsiteX323" fmla="*/ 3836479 w 4527329"/>
              <a:gd name="connsiteY323" fmla="*/ 3761234 h 6828866"/>
              <a:gd name="connsiteX324" fmla="*/ 3895329 w 4527329"/>
              <a:gd name="connsiteY324" fmla="*/ 3701219 h 6828866"/>
              <a:gd name="connsiteX325" fmla="*/ 3999626 w 4527329"/>
              <a:gd name="connsiteY325" fmla="*/ 3683157 h 6828866"/>
              <a:gd name="connsiteX326" fmla="*/ 4186663 w 4527329"/>
              <a:gd name="connsiteY326" fmla="*/ 3697141 h 6828866"/>
              <a:gd name="connsiteX327" fmla="*/ 4234442 w 4527329"/>
              <a:gd name="connsiteY327" fmla="*/ 3714621 h 6828866"/>
              <a:gd name="connsiteX328" fmla="*/ 4223371 w 4527329"/>
              <a:gd name="connsiteY328" fmla="*/ 3866114 h 6828866"/>
              <a:gd name="connsiteX329" fmla="*/ 4262992 w 4527329"/>
              <a:gd name="connsiteY329" fmla="*/ 3225762 h 6828866"/>
              <a:gd name="connsiteX330" fmla="*/ 4170930 w 4527329"/>
              <a:gd name="connsiteY330" fmla="*/ 3325399 h 6828866"/>
              <a:gd name="connsiteX331" fmla="*/ 3919801 w 4527329"/>
              <a:gd name="connsiteY331" fmla="*/ 3319572 h 6828866"/>
              <a:gd name="connsiteX332" fmla="*/ 3878432 w 4527329"/>
              <a:gd name="connsiteY332" fmla="*/ 3323651 h 6828866"/>
              <a:gd name="connsiteX333" fmla="*/ 3869692 w 4527329"/>
              <a:gd name="connsiteY333" fmla="*/ 3246738 h 6828866"/>
              <a:gd name="connsiteX334" fmla="*/ 3873187 w 4527329"/>
              <a:gd name="connsiteY334" fmla="*/ 3194881 h 6828866"/>
              <a:gd name="connsiteX335" fmla="*/ 3960588 w 4527329"/>
              <a:gd name="connsiteY335" fmla="*/ 3102819 h 6828866"/>
              <a:gd name="connsiteX336" fmla="*/ 4160443 w 4527329"/>
              <a:gd name="connsiteY336" fmla="*/ 3105733 h 6828866"/>
              <a:gd name="connsiteX337" fmla="*/ 4268819 w 4527329"/>
              <a:gd name="connsiteY337" fmla="*/ 3120299 h 6828866"/>
              <a:gd name="connsiteX338" fmla="*/ 4262992 w 4527329"/>
              <a:gd name="connsiteY338" fmla="*/ 3225762 h 6828866"/>
              <a:gd name="connsiteX339" fmla="*/ 4273480 w 4527329"/>
              <a:gd name="connsiteY339" fmla="*/ 2674559 h 6828866"/>
              <a:gd name="connsiteX340" fmla="*/ 4211135 w 4527329"/>
              <a:gd name="connsiteY340" fmla="*/ 2723503 h 6828866"/>
              <a:gd name="connsiteX341" fmla="*/ 4141797 w 4527329"/>
              <a:gd name="connsiteY341" fmla="*/ 2731660 h 6828866"/>
              <a:gd name="connsiteX342" fmla="*/ 3976902 w 4527329"/>
              <a:gd name="connsiteY342" fmla="*/ 2718259 h 6828866"/>
              <a:gd name="connsiteX343" fmla="*/ 3862699 w 4527329"/>
              <a:gd name="connsiteY343" fmla="*/ 2599394 h 6828866"/>
              <a:gd name="connsiteX344" fmla="*/ 3875518 w 4527329"/>
              <a:gd name="connsiteY344" fmla="*/ 2563269 h 6828866"/>
              <a:gd name="connsiteX345" fmla="*/ 4057310 w 4527329"/>
              <a:gd name="connsiteY345" fmla="*/ 2495680 h 6828866"/>
              <a:gd name="connsiteX346" fmla="*/ 4297952 w 4527329"/>
              <a:gd name="connsiteY346" fmla="*/ 2514908 h 6828866"/>
              <a:gd name="connsiteX347" fmla="*/ 4273480 w 4527329"/>
              <a:gd name="connsiteY347" fmla="*/ 2674559 h 6828866"/>
              <a:gd name="connsiteX348" fmla="*/ 4318346 w 4527329"/>
              <a:gd name="connsiteY348" fmla="*/ 2037120 h 6828866"/>
              <a:gd name="connsiteX349" fmla="*/ 4224536 w 4527329"/>
              <a:gd name="connsiteY349" fmla="*/ 2127433 h 6828866"/>
              <a:gd name="connsiteX350" fmla="*/ 4053814 w 4527329"/>
              <a:gd name="connsiteY350" fmla="*/ 2130930 h 6828866"/>
              <a:gd name="connsiteX351" fmla="*/ 3960588 w 4527329"/>
              <a:gd name="connsiteY351" fmla="*/ 2116363 h 6828866"/>
              <a:gd name="connsiteX352" fmla="*/ 3899990 w 4527329"/>
              <a:gd name="connsiteY352" fmla="*/ 1993420 h 6828866"/>
              <a:gd name="connsiteX353" fmla="*/ 3922714 w 4527329"/>
              <a:gd name="connsiteY353" fmla="*/ 1928161 h 6828866"/>
              <a:gd name="connsiteX354" fmla="*/ 3934950 w 4527329"/>
              <a:gd name="connsiteY354" fmla="*/ 1920004 h 6828866"/>
              <a:gd name="connsiteX355" fmla="*/ 3985642 w 4527329"/>
              <a:gd name="connsiteY355" fmla="*/ 1900193 h 6828866"/>
              <a:gd name="connsiteX356" fmla="*/ 4037500 w 4527329"/>
              <a:gd name="connsiteY356" fmla="*/ 1883878 h 6828866"/>
              <a:gd name="connsiteX357" fmla="*/ 4228615 w 4527329"/>
              <a:gd name="connsiteY357" fmla="*/ 1892618 h 6828866"/>
              <a:gd name="connsiteX358" fmla="*/ 4289212 w 4527329"/>
              <a:gd name="connsiteY358" fmla="*/ 1897862 h 6828866"/>
              <a:gd name="connsiteX359" fmla="*/ 4326503 w 4527329"/>
              <a:gd name="connsiteY359" fmla="*/ 1921752 h 6828866"/>
              <a:gd name="connsiteX360" fmla="*/ 4318346 w 4527329"/>
              <a:gd name="connsiteY360" fmla="*/ 2037120 h 6828866"/>
              <a:gd name="connsiteX361" fmla="*/ 4350393 w 4527329"/>
              <a:gd name="connsiteY361" fmla="*/ 1422405 h 6828866"/>
              <a:gd name="connsiteX362" fmla="*/ 4223371 w 4527329"/>
              <a:gd name="connsiteY362" fmla="*/ 1531364 h 6828866"/>
              <a:gd name="connsiteX363" fmla="*/ 4111499 w 4527329"/>
              <a:gd name="connsiteY363" fmla="*/ 1530782 h 6828866"/>
              <a:gd name="connsiteX364" fmla="*/ 4017689 w 4527329"/>
              <a:gd name="connsiteY364" fmla="*/ 1525538 h 6828866"/>
              <a:gd name="connsiteX365" fmla="*/ 4007784 w 4527329"/>
              <a:gd name="connsiteY365" fmla="*/ 1521459 h 6828866"/>
              <a:gd name="connsiteX366" fmla="*/ 3942525 w 4527329"/>
              <a:gd name="connsiteY366" fmla="*/ 1484168 h 6828866"/>
              <a:gd name="connsiteX367" fmla="*/ 3943690 w 4527329"/>
              <a:gd name="connsiteY367" fmla="*/ 1373461 h 6828866"/>
              <a:gd name="connsiteX368" fmla="*/ 4151120 w 4527329"/>
              <a:gd name="connsiteY368" fmla="*/ 1293053 h 6828866"/>
              <a:gd name="connsiteX369" fmla="*/ 4174427 w 4527329"/>
              <a:gd name="connsiteY369" fmla="*/ 1294801 h 6828866"/>
              <a:gd name="connsiteX370" fmla="*/ 4325338 w 4527329"/>
              <a:gd name="connsiteY370" fmla="*/ 1300628 h 6828866"/>
              <a:gd name="connsiteX371" fmla="*/ 4355054 w 4527329"/>
              <a:gd name="connsiteY371" fmla="*/ 1315777 h 6828866"/>
              <a:gd name="connsiteX372" fmla="*/ 4350393 w 4527329"/>
              <a:gd name="connsiteY372" fmla="*/ 1422405 h 6828866"/>
              <a:gd name="connsiteX373" fmla="*/ 4357967 w 4527329"/>
              <a:gd name="connsiteY373" fmla="*/ 910823 h 6828866"/>
              <a:gd name="connsiteX374" fmla="*/ 4275811 w 4527329"/>
              <a:gd name="connsiteY374" fmla="*/ 972586 h 6828866"/>
              <a:gd name="connsiteX375" fmla="*/ 4029925 w 4527329"/>
              <a:gd name="connsiteY375" fmla="*/ 964429 h 6828866"/>
              <a:gd name="connsiteX376" fmla="*/ 3973406 w 4527329"/>
              <a:gd name="connsiteY376" fmla="*/ 909075 h 6828866"/>
              <a:gd name="connsiteX377" fmla="*/ 3985060 w 4527329"/>
              <a:gd name="connsiteY377" fmla="*/ 780305 h 6828866"/>
              <a:gd name="connsiteX378" fmla="*/ 4046240 w 4527329"/>
              <a:gd name="connsiteY378" fmla="*/ 729031 h 6828866"/>
              <a:gd name="connsiteX379" fmla="*/ 4240268 w 4527329"/>
              <a:gd name="connsiteY379" fmla="*/ 726117 h 6828866"/>
              <a:gd name="connsiteX380" fmla="*/ 4329999 w 4527329"/>
              <a:gd name="connsiteY380" fmla="*/ 733692 h 6828866"/>
              <a:gd name="connsiteX381" fmla="*/ 4378943 w 4527329"/>
              <a:gd name="connsiteY381" fmla="*/ 779140 h 6828866"/>
              <a:gd name="connsiteX382" fmla="*/ 4357967 w 4527329"/>
              <a:gd name="connsiteY382" fmla="*/ 910823 h 682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Lst>
            <a:rect l="l" t="t" r="r" b="b"/>
            <a:pathLst>
              <a:path w="4527329" h="6828866">
                <a:moveTo>
                  <a:pt x="4519949" y="493050"/>
                </a:moveTo>
                <a:cubicBezTo>
                  <a:pt x="4519949" y="493050"/>
                  <a:pt x="4519366" y="493050"/>
                  <a:pt x="4519949" y="493050"/>
                </a:cubicBezTo>
                <a:cubicBezTo>
                  <a:pt x="4521697" y="486058"/>
                  <a:pt x="4525775" y="479066"/>
                  <a:pt x="4525775" y="471492"/>
                </a:cubicBezTo>
                <a:cubicBezTo>
                  <a:pt x="4526358" y="416138"/>
                  <a:pt x="4528106" y="361367"/>
                  <a:pt x="4523445" y="306597"/>
                </a:cubicBezTo>
                <a:cubicBezTo>
                  <a:pt x="4520531" y="276298"/>
                  <a:pt x="4510043" y="248330"/>
                  <a:pt x="4492563" y="223275"/>
                </a:cubicBezTo>
                <a:cubicBezTo>
                  <a:pt x="4473335" y="195307"/>
                  <a:pt x="4457603" y="196472"/>
                  <a:pt x="4438375" y="225023"/>
                </a:cubicBezTo>
                <a:cubicBezTo>
                  <a:pt x="4425557" y="226188"/>
                  <a:pt x="4420895" y="234928"/>
                  <a:pt x="4419147" y="246582"/>
                </a:cubicBezTo>
                <a:cubicBezTo>
                  <a:pt x="4413321" y="283290"/>
                  <a:pt x="4392344" y="312423"/>
                  <a:pt x="4371368" y="341557"/>
                </a:cubicBezTo>
                <a:cubicBezTo>
                  <a:pt x="4353888" y="364863"/>
                  <a:pt x="4330582" y="376517"/>
                  <a:pt x="4301448" y="377099"/>
                </a:cubicBezTo>
                <a:cubicBezTo>
                  <a:pt x="4209387" y="378265"/>
                  <a:pt x="4117325" y="374186"/>
                  <a:pt x="4025846" y="364281"/>
                </a:cubicBezTo>
                <a:cubicBezTo>
                  <a:pt x="4020020" y="336895"/>
                  <a:pt x="4004870" y="313006"/>
                  <a:pt x="3995548" y="286786"/>
                </a:cubicBezTo>
                <a:cubicBezTo>
                  <a:pt x="3980981" y="244251"/>
                  <a:pt x="3951265" y="220944"/>
                  <a:pt x="3907565" y="214535"/>
                </a:cubicBezTo>
                <a:cubicBezTo>
                  <a:pt x="3891833" y="195890"/>
                  <a:pt x="3887754" y="210456"/>
                  <a:pt x="3884841" y="223275"/>
                </a:cubicBezTo>
                <a:cubicBezTo>
                  <a:pt x="3873187" y="276298"/>
                  <a:pt x="3870274" y="330486"/>
                  <a:pt x="3867361" y="384674"/>
                </a:cubicBezTo>
                <a:cubicBezTo>
                  <a:pt x="3863282" y="450515"/>
                  <a:pt x="3855707" y="515192"/>
                  <a:pt x="3838227" y="579868"/>
                </a:cubicBezTo>
                <a:cubicBezTo>
                  <a:pt x="3805015" y="703976"/>
                  <a:pt x="3630215" y="874698"/>
                  <a:pt x="3470564" y="854304"/>
                </a:cubicBezTo>
                <a:cubicBezTo>
                  <a:pt x="3467068" y="853139"/>
                  <a:pt x="3463572" y="852556"/>
                  <a:pt x="3460659" y="851974"/>
                </a:cubicBezTo>
                <a:cubicBezTo>
                  <a:pt x="3454832" y="850808"/>
                  <a:pt x="3448422" y="849060"/>
                  <a:pt x="3442596" y="849060"/>
                </a:cubicBezTo>
                <a:cubicBezTo>
                  <a:pt x="3345290" y="848478"/>
                  <a:pt x="3247402" y="848478"/>
                  <a:pt x="3150097" y="849060"/>
                </a:cubicBezTo>
                <a:cubicBezTo>
                  <a:pt x="3140774" y="849060"/>
                  <a:pt x="3131451" y="852556"/>
                  <a:pt x="3122128" y="854304"/>
                </a:cubicBezTo>
                <a:cubicBezTo>
                  <a:pt x="3122128" y="854304"/>
                  <a:pt x="3122128" y="854304"/>
                  <a:pt x="3122128" y="854304"/>
                </a:cubicBezTo>
                <a:cubicBezTo>
                  <a:pt x="3122128" y="854304"/>
                  <a:pt x="3122128" y="854304"/>
                  <a:pt x="3122128" y="854304"/>
                </a:cubicBezTo>
                <a:cubicBezTo>
                  <a:pt x="3044634" y="851974"/>
                  <a:pt x="2967139" y="851391"/>
                  <a:pt x="2889644" y="847312"/>
                </a:cubicBezTo>
                <a:cubicBezTo>
                  <a:pt x="2353007" y="821092"/>
                  <a:pt x="1816953" y="796037"/>
                  <a:pt x="1280898" y="761077"/>
                </a:cubicBezTo>
                <a:cubicBezTo>
                  <a:pt x="1276237" y="759912"/>
                  <a:pt x="1271575" y="757581"/>
                  <a:pt x="1266914" y="756999"/>
                </a:cubicBezTo>
                <a:cubicBezTo>
                  <a:pt x="1136397" y="745928"/>
                  <a:pt x="1079878" y="661441"/>
                  <a:pt x="1074634" y="547238"/>
                </a:cubicBezTo>
                <a:cubicBezTo>
                  <a:pt x="1070555" y="460421"/>
                  <a:pt x="1079295" y="374769"/>
                  <a:pt x="1078130" y="288534"/>
                </a:cubicBezTo>
                <a:cubicBezTo>
                  <a:pt x="1077547" y="233180"/>
                  <a:pt x="1078130" y="177827"/>
                  <a:pt x="1067059" y="123056"/>
                </a:cubicBezTo>
                <a:cubicBezTo>
                  <a:pt x="1060067" y="89261"/>
                  <a:pt x="1041422" y="67703"/>
                  <a:pt x="1009375" y="56632"/>
                </a:cubicBezTo>
                <a:cubicBezTo>
                  <a:pt x="965092" y="40900"/>
                  <a:pt x="919644" y="30995"/>
                  <a:pt x="872448" y="33908"/>
                </a:cubicBezTo>
                <a:cubicBezTo>
                  <a:pt x="856716" y="34491"/>
                  <a:pt x="855551" y="48475"/>
                  <a:pt x="852055" y="58380"/>
                </a:cubicBezTo>
                <a:cubicBezTo>
                  <a:pt x="843897" y="79939"/>
                  <a:pt x="838653" y="102663"/>
                  <a:pt x="831079" y="124804"/>
                </a:cubicBezTo>
                <a:cubicBezTo>
                  <a:pt x="811851" y="184236"/>
                  <a:pt x="789709" y="201134"/>
                  <a:pt x="726781" y="199968"/>
                </a:cubicBezTo>
                <a:cubicBezTo>
                  <a:pt x="643460" y="198803"/>
                  <a:pt x="560138" y="196472"/>
                  <a:pt x="477399" y="194724"/>
                </a:cubicBezTo>
                <a:cubicBezTo>
                  <a:pt x="458171" y="174331"/>
                  <a:pt x="451179" y="147528"/>
                  <a:pt x="442439" y="122474"/>
                </a:cubicBezTo>
                <a:cubicBezTo>
                  <a:pt x="422628" y="67120"/>
                  <a:pt x="385338" y="29829"/>
                  <a:pt x="331732" y="8271"/>
                </a:cubicBezTo>
                <a:cubicBezTo>
                  <a:pt x="327071" y="6523"/>
                  <a:pt x="324158" y="-7461"/>
                  <a:pt x="317748" y="5357"/>
                </a:cubicBezTo>
                <a:cubicBezTo>
                  <a:pt x="313087" y="14097"/>
                  <a:pt x="313087" y="24585"/>
                  <a:pt x="312504" y="33908"/>
                </a:cubicBezTo>
                <a:cubicBezTo>
                  <a:pt x="305512" y="130631"/>
                  <a:pt x="299103" y="227354"/>
                  <a:pt x="292111" y="324077"/>
                </a:cubicBezTo>
                <a:cubicBezTo>
                  <a:pt x="290945" y="339809"/>
                  <a:pt x="285701" y="356123"/>
                  <a:pt x="316583" y="353210"/>
                </a:cubicBezTo>
                <a:cubicBezTo>
                  <a:pt x="286284" y="359619"/>
                  <a:pt x="288615" y="379430"/>
                  <a:pt x="287449" y="398075"/>
                </a:cubicBezTo>
                <a:cubicBezTo>
                  <a:pt x="282205" y="492468"/>
                  <a:pt x="276379" y="586860"/>
                  <a:pt x="271135" y="681835"/>
                </a:cubicBezTo>
                <a:cubicBezTo>
                  <a:pt x="265308" y="793124"/>
                  <a:pt x="259481" y="904414"/>
                  <a:pt x="253655" y="1016286"/>
                </a:cubicBezTo>
                <a:cubicBezTo>
                  <a:pt x="244915" y="1173024"/>
                  <a:pt x="236175" y="1330344"/>
                  <a:pt x="226852" y="1487082"/>
                </a:cubicBezTo>
                <a:cubicBezTo>
                  <a:pt x="225687" y="1508058"/>
                  <a:pt x="233844" y="1511554"/>
                  <a:pt x="250159" y="1503396"/>
                </a:cubicBezTo>
                <a:cubicBezTo>
                  <a:pt x="268221" y="1494074"/>
                  <a:pt x="283371" y="1491160"/>
                  <a:pt x="292111" y="1515050"/>
                </a:cubicBezTo>
                <a:cubicBezTo>
                  <a:pt x="293859" y="1519711"/>
                  <a:pt x="303182" y="1520294"/>
                  <a:pt x="300851" y="1529616"/>
                </a:cubicBezTo>
                <a:cubicBezTo>
                  <a:pt x="276379" y="1530782"/>
                  <a:pt x="252489" y="1548262"/>
                  <a:pt x="226269" y="1529034"/>
                </a:cubicBezTo>
                <a:cubicBezTo>
                  <a:pt x="221608" y="1618182"/>
                  <a:pt x="217529" y="1704417"/>
                  <a:pt x="213451" y="1790652"/>
                </a:cubicBezTo>
                <a:cubicBezTo>
                  <a:pt x="202963" y="1995168"/>
                  <a:pt x="191892" y="2199684"/>
                  <a:pt x="181987" y="2404201"/>
                </a:cubicBezTo>
                <a:cubicBezTo>
                  <a:pt x="173247" y="2574922"/>
                  <a:pt x="165089" y="2745644"/>
                  <a:pt x="156932" y="2915783"/>
                </a:cubicBezTo>
                <a:cubicBezTo>
                  <a:pt x="156932" y="2918114"/>
                  <a:pt x="156349" y="2920444"/>
                  <a:pt x="156349" y="2922775"/>
                </a:cubicBezTo>
                <a:cubicBezTo>
                  <a:pt x="155767" y="2935011"/>
                  <a:pt x="155767" y="2947830"/>
                  <a:pt x="154601" y="2960066"/>
                </a:cubicBezTo>
                <a:cubicBezTo>
                  <a:pt x="154019" y="2965892"/>
                  <a:pt x="154601" y="2971137"/>
                  <a:pt x="156349" y="2974632"/>
                </a:cubicBezTo>
                <a:lnTo>
                  <a:pt x="156349" y="3000270"/>
                </a:lnTo>
                <a:cubicBezTo>
                  <a:pt x="144113" y="3007262"/>
                  <a:pt x="151105" y="3027655"/>
                  <a:pt x="151688" y="3042805"/>
                </a:cubicBezTo>
                <a:cubicBezTo>
                  <a:pt x="173247" y="3039891"/>
                  <a:pt x="191892" y="3034065"/>
                  <a:pt x="213451" y="3020080"/>
                </a:cubicBezTo>
                <a:lnTo>
                  <a:pt x="213451" y="3003766"/>
                </a:lnTo>
                <a:cubicBezTo>
                  <a:pt x="213451" y="3003766"/>
                  <a:pt x="213451" y="3004349"/>
                  <a:pt x="214033" y="3004349"/>
                </a:cubicBezTo>
                <a:cubicBezTo>
                  <a:pt x="240836" y="3014254"/>
                  <a:pt x="269387" y="3014837"/>
                  <a:pt x="297355" y="3017167"/>
                </a:cubicBezTo>
                <a:cubicBezTo>
                  <a:pt x="297938" y="3011923"/>
                  <a:pt x="298520" y="3006097"/>
                  <a:pt x="299686" y="3000270"/>
                </a:cubicBezTo>
                <a:cubicBezTo>
                  <a:pt x="306678" y="2951908"/>
                  <a:pt x="341055" y="2928019"/>
                  <a:pt x="385920" y="2916948"/>
                </a:cubicBezTo>
                <a:cubicBezTo>
                  <a:pt x="438943" y="2904130"/>
                  <a:pt x="493714" y="2905295"/>
                  <a:pt x="547902" y="2904712"/>
                </a:cubicBezTo>
                <a:cubicBezTo>
                  <a:pt x="588689" y="2904712"/>
                  <a:pt x="629476" y="2905295"/>
                  <a:pt x="669680" y="2904712"/>
                </a:cubicBezTo>
                <a:cubicBezTo>
                  <a:pt x="690073" y="2904130"/>
                  <a:pt x="697648" y="2911704"/>
                  <a:pt x="698813" y="2930350"/>
                </a:cubicBezTo>
                <a:cubicBezTo>
                  <a:pt x="714545" y="2940838"/>
                  <a:pt x="715128" y="2964144"/>
                  <a:pt x="716293" y="3016002"/>
                </a:cubicBezTo>
                <a:cubicBezTo>
                  <a:pt x="716293" y="3019498"/>
                  <a:pt x="715710" y="3022994"/>
                  <a:pt x="715710" y="3027073"/>
                </a:cubicBezTo>
                <a:cubicBezTo>
                  <a:pt x="715710" y="3028820"/>
                  <a:pt x="715710" y="3030569"/>
                  <a:pt x="715710" y="3032317"/>
                </a:cubicBezTo>
                <a:cubicBezTo>
                  <a:pt x="709884" y="3045718"/>
                  <a:pt x="704057" y="3058537"/>
                  <a:pt x="698813" y="3071938"/>
                </a:cubicBezTo>
                <a:cubicBezTo>
                  <a:pt x="696482" y="3077765"/>
                  <a:pt x="693569" y="3083591"/>
                  <a:pt x="691238" y="3088836"/>
                </a:cubicBezTo>
                <a:cubicBezTo>
                  <a:pt x="690073" y="3095827"/>
                  <a:pt x="688325" y="3102819"/>
                  <a:pt x="686577" y="3109229"/>
                </a:cubicBezTo>
                <a:cubicBezTo>
                  <a:pt x="677254" y="3120882"/>
                  <a:pt x="666766" y="3128457"/>
                  <a:pt x="654530" y="3133701"/>
                </a:cubicBezTo>
                <a:cubicBezTo>
                  <a:pt x="633554" y="3149433"/>
                  <a:pt x="607334" y="3157590"/>
                  <a:pt x="575287" y="3158173"/>
                </a:cubicBezTo>
                <a:cubicBezTo>
                  <a:pt x="525178" y="3158756"/>
                  <a:pt x="475069" y="3158173"/>
                  <a:pt x="424959" y="3155259"/>
                </a:cubicBezTo>
                <a:cubicBezTo>
                  <a:pt x="400487" y="3150016"/>
                  <a:pt x="375432" y="3145354"/>
                  <a:pt x="350960" y="3140110"/>
                </a:cubicBezTo>
                <a:cubicBezTo>
                  <a:pt x="336976" y="3137197"/>
                  <a:pt x="322992" y="3130787"/>
                  <a:pt x="320662" y="3116221"/>
                </a:cubicBezTo>
                <a:cubicBezTo>
                  <a:pt x="320662" y="3115638"/>
                  <a:pt x="320662" y="3115638"/>
                  <a:pt x="320662" y="3115056"/>
                </a:cubicBezTo>
                <a:cubicBezTo>
                  <a:pt x="309008" y="3108646"/>
                  <a:pt x="301434" y="3099323"/>
                  <a:pt x="297938" y="3085922"/>
                </a:cubicBezTo>
                <a:cubicBezTo>
                  <a:pt x="289780" y="3083591"/>
                  <a:pt x="279875" y="3084174"/>
                  <a:pt x="269969" y="3084757"/>
                </a:cubicBezTo>
                <a:cubicBezTo>
                  <a:pt x="257151" y="3085922"/>
                  <a:pt x="244915" y="3085922"/>
                  <a:pt x="232096" y="3086505"/>
                </a:cubicBezTo>
                <a:cubicBezTo>
                  <a:pt x="212868" y="3088836"/>
                  <a:pt x="193057" y="3090001"/>
                  <a:pt x="184317" y="3112725"/>
                </a:cubicBezTo>
                <a:cubicBezTo>
                  <a:pt x="182569" y="3117386"/>
                  <a:pt x="177908" y="3120882"/>
                  <a:pt x="172664" y="3119717"/>
                </a:cubicBezTo>
                <a:cubicBezTo>
                  <a:pt x="142948" y="3115056"/>
                  <a:pt x="146444" y="3136031"/>
                  <a:pt x="145279" y="3154094"/>
                </a:cubicBezTo>
                <a:cubicBezTo>
                  <a:pt x="134208" y="3377839"/>
                  <a:pt x="123137" y="3602166"/>
                  <a:pt x="112649" y="3825910"/>
                </a:cubicBezTo>
                <a:cubicBezTo>
                  <a:pt x="110318" y="3873689"/>
                  <a:pt x="112066" y="3921468"/>
                  <a:pt x="112066" y="3969246"/>
                </a:cubicBezTo>
                <a:cubicBezTo>
                  <a:pt x="123720" y="3969829"/>
                  <a:pt x="133042" y="3955262"/>
                  <a:pt x="147609" y="3958176"/>
                </a:cubicBezTo>
                <a:cubicBezTo>
                  <a:pt x="147609" y="3959924"/>
                  <a:pt x="148192" y="3961089"/>
                  <a:pt x="147609" y="3961672"/>
                </a:cubicBezTo>
                <a:cubicBezTo>
                  <a:pt x="144696" y="3964002"/>
                  <a:pt x="141783" y="3966916"/>
                  <a:pt x="138287" y="3968081"/>
                </a:cubicBezTo>
                <a:cubicBezTo>
                  <a:pt x="110318" y="3975073"/>
                  <a:pt x="103909" y="3991971"/>
                  <a:pt x="102744" y="4020521"/>
                </a:cubicBezTo>
                <a:cubicBezTo>
                  <a:pt x="88177" y="4354390"/>
                  <a:pt x="71280" y="4687676"/>
                  <a:pt x="56130" y="5021544"/>
                </a:cubicBezTo>
                <a:cubicBezTo>
                  <a:pt x="33989" y="5513316"/>
                  <a:pt x="7186" y="6005088"/>
                  <a:pt x="194" y="6497442"/>
                </a:cubicBezTo>
                <a:cubicBezTo>
                  <a:pt x="194" y="6513757"/>
                  <a:pt x="-1554" y="6530072"/>
                  <a:pt x="5438" y="6545803"/>
                </a:cubicBezTo>
                <a:cubicBezTo>
                  <a:pt x="12430" y="6577850"/>
                  <a:pt x="23501" y="6606401"/>
                  <a:pt x="57296" y="6620385"/>
                </a:cubicBezTo>
                <a:cubicBezTo>
                  <a:pt x="65453" y="6623298"/>
                  <a:pt x="68949" y="6632621"/>
                  <a:pt x="73028" y="6640778"/>
                </a:cubicBezTo>
                <a:cubicBezTo>
                  <a:pt x="84681" y="6665250"/>
                  <a:pt x="91090" y="6665833"/>
                  <a:pt x="109153" y="6646023"/>
                </a:cubicBezTo>
                <a:cubicBezTo>
                  <a:pt x="128964" y="6624463"/>
                  <a:pt x="141200" y="6597661"/>
                  <a:pt x="152271" y="6570276"/>
                </a:cubicBezTo>
                <a:cubicBezTo>
                  <a:pt x="171499" y="6521914"/>
                  <a:pt x="207624" y="6496860"/>
                  <a:pt x="257733" y="6489867"/>
                </a:cubicBezTo>
                <a:cubicBezTo>
                  <a:pt x="334063" y="6479962"/>
                  <a:pt x="410392" y="6484041"/>
                  <a:pt x="487305" y="6491033"/>
                </a:cubicBezTo>
                <a:cubicBezTo>
                  <a:pt x="512359" y="6493363"/>
                  <a:pt x="531587" y="6505017"/>
                  <a:pt x="540327" y="6529489"/>
                </a:cubicBezTo>
                <a:cubicBezTo>
                  <a:pt x="540327" y="6529489"/>
                  <a:pt x="540327" y="6529489"/>
                  <a:pt x="540327" y="6529489"/>
                </a:cubicBezTo>
                <a:cubicBezTo>
                  <a:pt x="542075" y="6543473"/>
                  <a:pt x="544989" y="6556874"/>
                  <a:pt x="558973" y="6563867"/>
                </a:cubicBezTo>
                <a:cubicBezTo>
                  <a:pt x="602090" y="6617472"/>
                  <a:pt x="662688" y="6647188"/>
                  <a:pt x="722120" y="6677487"/>
                </a:cubicBezTo>
                <a:cubicBezTo>
                  <a:pt x="757662" y="6694967"/>
                  <a:pt x="764072" y="6691470"/>
                  <a:pt x="768150" y="6653014"/>
                </a:cubicBezTo>
                <a:cubicBezTo>
                  <a:pt x="775142" y="6587173"/>
                  <a:pt x="780386" y="6521914"/>
                  <a:pt x="786213" y="6456073"/>
                </a:cubicBezTo>
                <a:cubicBezTo>
                  <a:pt x="794371" y="6368090"/>
                  <a:pt x="799615" y="6280107"/>
                  <a:pt x="820591" y="6193873"/>
                </a:cubicBezTo>
                <a:cubicBezTo>
                  <a:pt x="839819" y="6116377"/>
                  <a:pt x="881771" y="6059859"/>
                  <a:pt x="956352" y="6026646"/>
                </a:cubicBezTo>
                <a:cubicBezTo>
                  <a:pt x="1007044" y="6003922"/>
                  <a:pt x="1058902" y="5992852"/>
                  <a:pt x="1114255" y="5992269"/>
                </a:cubicBezTo>
                <a:cubicBezTo>
                  <a:pt x="1315276" y="5990521"/>
                  <a:pt x="1515713" y="6003340"/>
                  <a:pt x="1716151" y="6011497"/>
                </a:cubicBezTo>
                <a:cubicBezTo>
                  <a:pt x="1886873" y="6018489"/>
                  <a:pt x="2057012" y="6026646"/>
                  <a:pt x="2227733" y="6035386"/>
                </a:cubicBezTo>
                <a:cubicBezTo>
                  <a:pt x="2471871" y="6048206"/>
                  <a:pt x="2716009" y="6061024"/>
                  <a:pt x="2959564" y="6075008"/>
                </a:cubicBezTo>
                <a:cubicBezTo>
                  <a:pt x="3115719" y="6084331"/>
                  <a:pt x="3271292" y="6093653"/>
                  <a:pt x="3426864" y="6109968"/>
                </a:cubicBezTo>
                <a:cubicBezTo>
                  <a:pt x="3468816" y="6114047"/>
                  <a:pt x="3499697" y="6134440"/>
                  <a:pt x="3521256" y="6169983"/>
                </a:cubicBezTo>
                <a:cubicBezTo>
                  <a:pt x="3528831" y="6182219"/>
                  <a:pt x="3535240" y="6195620"/>
                  <a:pt x="3541649" y="6208439"/>
                </a:cubicBezTo>
                <a:cubicBezTo>
                  <a:pt x="3552720" y="6248643"/>
                  <a:pt x="3553885" y="6290013"/>
                  <a:pt x="3553885" y="6331964"/>
                </a:cubicBezTo>
                <a:cubicBezTo>
                  <a:pt x="3553885" y="6432183"/>
                  <a:pt x="3554468" y="6532985"/>
                  <a:pt x="3554468" y="6633203"/>
                </a:cubicBezTo>
                <a:cubicBezTo>
                  <a:pt x="3556216" y="6638448"/>
                  <a:pt x="3556216" y="6644274"/>
                  <a:pt x="3556216" y="6649518"/>
                </a:cubicBezTo>
                <a:cubicBezTo>
                  <a:pt x="3555633" y="6644274"/>
                  <a:pt x="3555051" y="6638448"/>
                  <a:pt x="3554468" y="6633203"/>
                </a:cubicBezTo>
                <a:cubicBezTo>
                  <a:pt x="3552720" y="6666416"/>
                  <a:pt x="3552720" y="6699045"/>
                  <a:pt x="3556216" y="6731674"/>
                </a:cubicBezTo>
                <a:cubicBezTo>
                  <a:pt x="3557964" y="6749737"/>
                  <a:pt x="3564956" y="6763721"/>
                  <a:pt x="3585349" y="6766052"/>
                </a:cubicBezTo>
                <a:cubicBezTo>
                  <a:pt x="3609821" y="6768965"/>
                  <a:pt x="3626719" y="6779454"/>
                  <a:pt x="3633711" y="6805090"/>
                </a:cubicBezTo>
                <a:cubicBezTo>
                  <a:pt x="3636624" y="6816744"/>
                  <a:pt x="3647695" y="6824901"/>
                  <a:pt x="3659348" y="6826650"/>
                </a:cubicBezTo>
                <a:cubicBezTo>
                  <a:pt x="3673332" y="6828397"/>
                  <a:pt x="3679159" y="6815579"/>
                  <a:pt x="3683820" y="6805674"/>
                </a:cubicBezTo>
                <a:cubicBezTo>
                  <a:pt x="3691395" y="6791107"/>
                  <a:pt x="3698387" y="6775957"/>
                  <a:pt x="3702466" y="6760225"/>
                </a:cubicBezTo>
                <a:cubicBezTo>
                  <a:pt x="3717615" y="6699628"/>
                  <a:pt x="3757819" y="6669329"/>
                  <a:pt x="3817834" y="6661172"/>
                </a:cubicBezTo>
                <a:cubicBezTo>
                  <a:pt x="3896494" y="6650683"/>
                  <a:pt x="3974572" y="6661172"/>
                  <a:pt x="4052649" y="6672243"/>
                </a:cubicBezTo>
                <a:cubicBezTo>
                  <a:pt x="4082948" y="6676904"/>
                  <a:pt x="4101593" y="6692636"/>
                  <a:pt x="4105672" y="6724683"/>
                </a:cubicBezTo>
                <a:cubicBezTo>
                  <a:pt x="4109750" y="6756729"/>
                  <a:pt x="4127230" y="6780036"/>
                  <a:pt x="4158112" y="6792855"/>
                </a:cubicBezTo>
                <a:cubicBezTo>
                  <a:pt x="4168017" y="6796934"/>
                  <a:pt x="4176757" y="6802760"/>
                  <a:pt x="4184332" y="6810917"/>
                </a:cubicBezTo>
                <a:cubicBezTo>
                  <a:pt x="4190159" y="6817327"/>
                  <a:pt x="4188993" y="6833059"/>
                  <a:pt x="4202977" y="6829563"/>
                </a:cubicBezTo>
                <a:cubicBezTo>
                  <a:pt x="4216379" y="6826650"/>
                  <a:pt x="4212883" y="6812083"/>
                  <a:pt x="4215214" y="6802760"/>
                </a:cubicBezTo>
                <a:cubicBezTo>
                  <a:pt x="4216962" y="6796934"/>
                  <a:pt x="4217544" y="6791107"/>
                  <a:pt x="4217544" y="6785280"/>
                </a:cubicBezTo>
                <a:cubicBezTo>
                  <a:pt x="4237355" y="6538812"/>
                  <a:pt x="4250174" y="6291760"/>
                  <a:pt x="4264740" y="6044709"/>
                </a:cubicBezTo>
                <a:cubicBezTo>
                  <a:pt x="4276394" y="5837279"/>
                  <a:pt x="4287464" y="5630432"/>
                  <a:pt x="4298535" y="5423003"/>
                </a:cubicBezTo>
                <a:cubicBezTo>
                  <a:pt x="4300283" y="5394452"/>
                  <a:pt x="4298535" y="5365318"/>
                  <a:pt x="4298535" y="5336185"/>
                </a:cubicBezTo>
                <a:cubicBezTo>
                  <a:pt x="4282803" y="5388043"/>
                  <a:pt x="4250174" y="5428829"/>
                  <a:pt x="4217544" y="5469616"/>
                </a:cubicBezTo>
                <a:cubicBezTo>
                  <a:pt x="4217544" y="5469616"/>
                  <a:pt x="4217544" y="5469616"/>
                  <a:pt x="4217544" y="5469616"/>
                </a:cubicBezTo>
                <a:cubicBezTo>
                  <a:pt x="4217544" y="5469616"/>
                  <a:pt x="4217544" y="5469616"/>
                  <a:pt x="4217544" y="5469616"/>
                </a:cubicBezTo>
                <a:cubicBezTo>
                  <a:pt x="4231528" y="5431160"/>
                  <a:pt x="4256583" y="5397948"/>
                  <a:pt x="4273480" y="5361240"/>
                </a:cubicBezTo>
                <a:cubicBezTo>
                  <a:pt x="4285716" y="5333855"/>
                  <a:pt x="4304362" y="5309383"/>
                  <a:pt x="4306110" y="5277918"/>
                </a:cubicBezTo>
                <a:cubicBezTo>
                  <a:pt x="4314267" y="5114771"/>
                  <a:pt x="4322424" y="4952207"/>
                  <a:pt x="4329999" y="4789060"/>
                </a:cubicBezTo>
                <a:cubicBezTo>
                  <a:pt x="4338156" y="4624165"/>
                  <a:pt x="4346314" y="4459270"/>
                  <a:pt x="4354471" y="4294375"/>
                </a:cubicBezTo>
                <a:cubicBezTo>
                  <a:pt x="4367290" y="4037419"/>
                  <a:pt x="4380691" y="3780462"/>
                  <a:pt x="4393510" y="3523506"/>
                </a:cubicBezTo>
                <a:cubicBezTo>
                  <a:pt x="4402250" y="3346374"/>
                  <a:pt x="4409824" y="3168661"/>
                  <a:pt x="4418564" y="2990947"/>
                </a:cubicBezTo>
                <a:cubicBezTo>
                  <a:pt x="4433131" y="2680968"/>
                  <a:pt x="4448863" y="2370406"/>
                  <a:pt x="4463430" y="2060427"/>
                </a:cubicBezTo>
                <a:cubicBezTo>
                  <a:pt x="4472170" y="1882130"/>
                  <a:pt x="4479745" y="1703834"/>
                  <a:pt x="4488485" y="1524955"/>
                </a:cubicBezTo>
                <a:cubicBezTo>
                  <a:pt x="4504217" y="1191669"/>
                  <a:pt x="4519366" y="857800"/>
                  <a:pt x="4527523" y="523932"/>
                </a:cubicBezTo>
                <a:cubicBezTo>
                  <a:pt x="4525775" y="515192"/>
                  <a:pt x="4528689" y="502956"/>
                  <a:pt x="4519949" y="493050"/>
                </a:cubicBezTo>
                <a:cubicBezTo>
                  <a:pt x="4519366" y="493050"/>
                  <a:pt x="4519949" y="493050"/>
                  <a:pt x="4519949" y="493050"/>
                </a:cubicBezTo>
                <a:close/>
                <a:moveTo>
                  <a:pt x="544989" y="6081417"/>
                </a:moveTo>
                <a:cubicBezTo>
                  <a:pt x="543241" y="6085496"/>
                  <a:pt x="543823" y="6090740"/>
                  <a:pt x="540327" y="6094236"/>
                </a:cubicBezTo>
                <a:cubicBezTo>
                  <a:pt x="530422" y="6120456"/>
                  <a:pt x="509446" y="6129196"/>
                  <a:pt x="483809" y="6133275"/>
                </a:cubicBezTo>
                <a:cubicBezTo>
                  <a:pt x="413306" y="6144346"/>
                  <a:pt x="342803" y="6139684"/>
                  <a:pt x="272300" y="6138519"/>
                </a:cubicBezTo>
                <a:cubicBezTo>
                  <a:pt x="250741" y="6132692"/>
                  <a:pt x="228017" y="6132109"/>
                  <a:pt x="206459" y="6127448"/>
                </a:cubicBezTo>
                <a:cubicBezTo>
                  <a:pt x="166837" y="6119291"/>
                  <a:pt x="154019" y="6104724"/>
                  <a:pt x="152853" y="6064520"/>
                </a:cubicBezTo>
                <a:cubicBezTo>
                  <a:pt x="152271" y="6041213"/>
                  <a:pt x="152271" y="6018489"/>
                  <a:pt x="159263" y="5995182"/>
                </a:cubicBezTo>
                <a:cubicBezTo>
                  <a:pt x="183735" y="5914192"/>
                  <a:pt x="227435" y="5882728"/>
                  <a:pt x="321827" y="5887389"/>
                </a:cubicBezTo>
                <a:cubicBezTo>
                  <a:pt x="389416" y="5890302"/>
                  <a:pt x="457006" y="5898460"/>
                  <a:pt x="524595" y="5903121"/>
                </a:cubicBezTo>
                <a:cubicBezTo>
                  <a:pt x="541493" y="5904286"/>
                  <a:pt x="553729" y="5910696"/>
                  <a:pt x="563634" y="5923515"/>
                </a:cubicBezTo>
                <a:cubicBezTo>
                  <a:pt x="565965" y="5977120"/>
                  <a:pt x="566547" y="6030726"/>
                  <a:pt x="544989" y="6081417"/>
                </a:cubicBezTo>
                <a:close/>
                <a:moveTo>
                  <a:pt x="575870" y="5497584"/>
                </a:moveTo>
                <a:cubicBezTo>
                  <a:pt x="567130" y="5520891"/>
                  <a:pt x="551981" y="5532544"/>
                  <a:pt x="526343" y="5534875"/>
                </a:cubicBezTo>
                <a:cubicBezTo>
                  <a:pt x="444770" y="5544198"/>
                  <a:pt x="363779" y="5537205"/>
                  <a:pt x="282205" y="5537788"/>
                </a:cubicBezTo>
                <a:cubicBezTo>
                  <a:pt x="276961" y="5537788"/>
                  <a:pt x="271717" y="5534292"/>
                  <a:pt x="265891" y="5532544"/>
                </a:cubicBezTo>
                <a:cubicBezTo>
                  <a:pt x="248411" y="5527883"/>
                  <a:pt x="229765" y="5529631"/>
                  <a:pt x="211703" y="5523804"/>
                </a:cubicBezTo>
                <a:cubicBezTo>
                  <a:pt x="193057" y="5517978"/>
                  <a:pt x="184317" y="5506907"/>
                  <a:pt x="182569" y="5489427"/>
                </a:cubicBezTo>
                <a:cubicBezTo>
                  <a:pt x="179656" y="5460294"/>
                  <a:pt x="178491" y="5431160"/>
                  <a:pt x="183152" y="5402609"/>
                </a:cubicBezTo>
                <a:cubicBezTo>
                  <a:pt x="193640" y="5341429"/>
                  <a:pt x="242584" y="5299477"/>
                  <a:pt x="311922" y="5292485"/>
                </a:cubicBezTo>
                <a:cubicBezTo>
                  <a:pt x="401652" y="5283162"/>
                  <a:pt x="491383" y="5291320"/>
                  <a:pt x="581114" y="5298312"/>
                </a:cubicBezTo>
                <a:cubicBezTo>
                  <a:pt x="592185" y="5298895"/>
                  <a:pt x="602090" y="5302973"/>
                  <a:pt x="607917" y="5312878"/>
                </a:cubicBezTo>
                <a:cubicBezTo>
                  <a:pt x="608499" y="5376389"/>
                  <a:pt x="598594" y="5438152"/>
                  <a:pt x="575870" y="5497584"/>
                </a:cubicBezTo>
                <a:close/>
                <a:moveTo>
                  <a:pt x="637633" y="4745943"/>
                </a:moveTo>
                <a:cubicBezTo>
                  <a:pt x="633554" y="4787312"/>
                  <a:pt x="631223" y="4829264"/>
                  <a:pt x="628310" y="4870634"/>
                </a:cubicBezTo>
                <a:cubicBezTo>
                  <a:pt x="625979" y="4899767"/>
                  <a:pt x="615491" y="4924822"/>
                  <a:pt x="592185" y="4944050"/>
                </a:cubicBezTo>
                <a:cubicBezTo>
                  <a:pt x="513525" y="4966191"/>
                  <a:pt x="433699" y="4960364"/>
                  <a:pt x="354456" y="4955703"/>
                </a:cubicBezTo>
                <a:cubicBezTo>
                  <a:pt x="331150" y="4949876"/>
                  <a:pt x="307260" y="4944633"/>
                  <a:pt x="283953" y="4938806"/>
                </a:cubicBezTo>
                <a:cubicBezTo>
                  <a:pt x="253655" y="4931231"/>
                  <a:pt x="236175" y="4910838"/>
                  <a:pt x="229183" y="4880539"/>
                </a:cubicBezTo>
                <a:cubicBezTo>
                  <a:pt x="221025" y="4844414"/>
                  <a:pt x="225687" y="4809454"/>
                  <a:pt x="241419" y="4775659"/>
                </a:cubicBezTo>
                <a:cubicBezTo>
                  <a:pt x="255985" y="4744777"/>
                  <a:pt x="283953" y="4734872"/>
                  <a:pt x="314252" y="4729628"/>
                </a:cubicBezTo>
                <a:cubicBezTo>
                  <a:pt x="356204" y="4722053"/>
                  <a:pt x="399322" y="4720888"/>
                  <a:pt x="441856" y="4719140"/>
                </a:cubicBezTo>
                <a:cubicBezTo>
                  <a:pt x="497793" y="4716809"/>
                  <a:pt x="554311" y="4717975"/>
                  <a:pt x="610830" y="4716809"/>
                </a:cubicBezTo>
                <a:cubicBezTo>
                  <a:pt x="632389" y="4716227"/>
                  <a:pt x="639381" y="4724384"/>
                  <a:pt x="637633" y="4745943"/>
                </a:cubicBezTo>
                <a:close/>
                <a:moveTo>
                  <a:pt x="656861" y="4264076"/>
                </a:moveTo>
                <a:cubicBezTo>
                  <a:pt x="656278" y="4295541"/>
                  <a:pt x="645208" y="4322926"/>
                  <a:pt x="620736" y="4343902"/>
                </a:cubicBezTo>
                <a:cubicBezTo>
                  <a:pt x="588106" y="4357303"/>
                  <a:pt x="553146" y="4356721"/>
                  <a:pt x="517603" y="4358469"/>
                </a:cubicBezTo>
                <a:cubicBezTo>
                  <a:pt x="526343" y="4366626"/>
                  <a:pt x="538579" y="4359634"/>
                  <a:pt x="544989" y="4368374"/>
                </a:cubicBezTo>
                <a:cubicBezTo>
                  <a:pt x="539162" y="4377697"/>
                  <a:pt x="529257" y="4367791"/>
                  <a:pt x="522265" y="4373618"/>
                </a:cubicBezTo>
                <a:cubicBezTo>
                  <a:pt x="500706" y="4369539"/>
                  <a:pt x="479730" y="4366043"/>
                  <a:pt x="458171" y="4361965"/>
                </a:cubicBezTo>
                <a:cubicBezTo>
                  <a:pt x="420880" y="4350894"/>
                  <a:pt x="381259" y="4354390"/>
                  <a:pt x="343386" y="4347398"/>
                </a:cubicBezTo>
                <a:cubicBezTo>
                  <a:pt x="328819" y="4344485"/>
                  <a:pt x="314835" y="4342736"/>
                  <a:pt x="300851" y="4338658"/>
                </a:cubicBezTo>
                <a:cubicBezTo>
                  <a:pt x="264143" y="4328170"/>
                  <a:pt x="253655" y="4314769"/>
                  <a:pt x="252489" y="4276313"/>
                </a:cubicBezTo>
                <a:cubicBezTo>
                  <a:pt x="249576" y="4165023"/>
                  <a:pt x="283371" y="4127149"/>
                  <a:pt x="393495" y="4124236"/>
                </a:cubicBezTo>
                <a:cubicBezTo>
                  <a:pt x="472155" y="4121905"/>
                  <a:pt x="550815" y="4123653"/>
                  <a:pt x="629476" y="4123653"/>
                </a:cubicBezTo>
                <a:cubicBezTo>
                  <a:pt x="646956" y="4123653"/>
                  <a:pt x="656861" y="4128898"/>
                  <a:pt x="656278" y="4148126"/>
                </a:cubicBezTo>
                <a:cubicBezTo>
                  <a:pt x="656278" y="4185999"/>
                  <a:pt x="657444" y="4225038"/>
                  <a:pt x="656861" y="4264076"/>
                </a:cubicBezTo>
                <a:close/>
                <a:moveTo>
                  <a:pt x="683664" y="3686653"/>
                </a:moveTo>
                <a:cubicBezTo>
                  <a:pt x="672010" y="3732101"/>
                  <a:pt x="649869" y="3751329"/>
                  <a:pt x="603255" y="3757155"/>
                </a:cubicBezTo>
                <a:cubicBezTo>
                  <a:pt x="566547" y="3761817"/>
                  <a:pt x="529839" y="3761234"/>
                  <a:pt x="493714" y="3760651"/>
                </a:cubicBezTo>
                <a:cubicBezTo>
                  <a:pt x="447683" y="3757738"/>
                  <a:pt x="401070" y="3757738"/>
                  <a:pt x="355039" y="3750163"/>
                </a:cubicBezTo>
                <a:cubicBezTo>
                  <a:pt x="291528" y="3740258"/>
                  <a:pt x="274631" y="3727439"/>
                  <a:pt x="269387" y="3659850"/>
                </a:cubicBezTo>
                <a:cubicBezTo>
                  <a:pt x="267056" y="3631882"/>
                  <a:pt x="267639" y="3603331"/>
                  <a:pt x="276961" y="3576528"/>
                </a:cubicBezTo>
                <a:cubicBezTo>
                  <a:pt x="288615" y="3542734"/>
                  <a:pt x="309591" y="3520592"/>
                  <a:pt x="346882" y="3515348"/>
                </a:cubicBezTo>
                <a:cubicBezTo>
                  <a:pt x="427290" y="3503695"/>
                  <a:pt x="507698" y="3507191"/>
                  <a:pt x="588106" y="3511270"/>
                </a:cubicBezTo>
                <a:cubicBezTo>
                  <a:pt x="605586" y="3511852"/>
                  <a:pt x="623066" y="3514183"/>
                  <a:pt x="639964" y="3517096"/>
                </a:cubicBezTo>
                <a:cubicBezTo>
                  <a:pt x="658609" y="3520592"/>
                  <a:pt x="672593" y="3528750"/>
                  <a:pt x="679585" y="3546812"/>
                </a:cubicBezTo>
                <a:cubicBezTo>
                  <a:pt x="692986" y="3592843"/>
                  <a:pt x="695317" y="3639457"/>
                  <a:pt x="683664" y="3686653"/>
                </a:cubicBezTo>
                <a:close/>
                <a:moveTo>
                  <a:pt x="424376" y="615411"/>
                </a:moveTo>
                <a:cubicBezTo>
                  <a:pt x="436030" y="579285"/>
                  <a:pt x="459336" y="561222"/>
                  <a:pt x="497210" y="553648"/>
                </a:cubicBezTo>
                <a:cubicBezTo>
                  <a:pt x="551981" y="543160"/>
                  <a:pt x="605586" y="553648"/>
                  <a:pt x="659192" y="555978"/>
                </a:cubicBezTo>
                <a:cubicBezTo>
                  <a:pt x="700561" y="557726"/>
                  <a:pt x="741930" y="561805"/>
                  <a:pt x="783300" y="565884"/>
                </a:cubicBezTo>
                <a:cubicBezTo>
                  <a:pt x="800780" y="567632"/>
                  <a:pt x="814181" y="572876"/>
                  <a:pt x="824087" y="587442"/>
                </a:cubicBezTo>
                <a:cubicBezTo>
                  <a:pt x="827583" y="638135"/>
                  <a:pt x="821173" y="687661"/>
                  <a:pt x="799615" y="734857"/>
                </a:cubicBezTo>
                <a:cubicBezTo>
                  <a:pt x="780969" y="775644"/>
                  <a:pt x="748922" y="798368"/>
                  <a:pt x="705222" y="801282"/>
                </a:cubicBezTo>
                <a:cubicBezTo>
                  <a:pt x="675506" y="803612"/>
                  <a:pt x="645208" y="801864"/>
                  <a:pt x="615491" y="802447"/>
                </a:cubicBezTo>
                <a:cubicBezTo>
                  <a:pt x="570626" y="796620"/>
                  <a:pt x="525178" y="797203"/>
                  <a:pt x="480313" y="791376"/>
                </a:cubicBezTo>
                <a:cubicBezTo>
                  <a:pt x="431368" y="784967"/>
                  <a:pt x="415636" y="771565"/>
                  <a:pt x="414471" y="722039"/>
                </a:cubicBezTo>
                <a:cubicBezTo>
                  <a:pt x="414471" y="685913"/>
                  <a:pt x="412723" y="650371"/>
                  <a:pt x="424376" y="615411"/>
                </a:cubicBezTo>
                <a:close/>
                <a:moveTo>
                  <a:pt x="735521" y="2506750"/>
                </a:moveTo>
                <a:cubicBezTo>
                  <a:pt x="730860" y="2525396"/>
                  <a:pt x="719789" y="2539380"/>
                  <a:pt x="702892" y="2549868"/>
                </a:cubicBezTo>
                <a:cubicBezTo>
                  <a:pt x="621901" y="2566765"/>
                  <a:pt x="540327" y="2562686"/>
                  <a:pt x="458171" y="2555694"/>
                </a:cubicBezTo>
                <a:cubicBezTo>
                  <a:pt x="438360" y="2551033"/>
                  <a:pt x="419132" y="2545206"/>
                  <a:pt x="399322" y="2541128"/>
                </a:cubicBezTo>
                <a:cubicBezTo>
                  <a:pt x="364944" y="2534136"/>
                  <a:pt x="348047" y="2511994"/>
                  <a:pt x="343386" y="2478782"/>
                </a:cubicBezTo>
                <a:cubicBezTo>
                  <a:pt x="338724" y="2447318"/>
                  <a:pt x="342220" y="2417019"/>
                  <a:pt x="353874" y="2387303"/>
                </a:cubicBezTo>
                <a:cubicBezTo>
                  <a:pt x="364944" y="2359335"/>
                  <a:pt x="383590" y="2340690"/>
                  <a:pt x="413306" y="2331950"/>
                </a:cubicBezTo>
                <a:cubicBezTo>
                  <a:pt x="454092" y="2319714"/>
                  <a:pt x="496045" y="2319714"/>
                  <a:pt x="537414" y="2319131"/>
                </a:cubicBezTo>
                <a:cubicBezTo>
                  <a:pt x="591019" y="2318549"/>
                  <a:pt x="644042" y="2322045"/>
                  <a:pt x="697648" y="2321462"/>
                </a:cubicBezTo>
                <a:cubicBezTo>
                  <a:pt x="721537" y="2321462"/>
                  <a:pt x="733773" y="2331950"/>
                  <a:pt x="738434" y="2354091"/>
                </a:cubicBezTo>
                <a:cubicBezTo>
                  <a:pt x="748340" y="2405366"/>
                  <a:pt x="747757" y="2456058"/>
                  <a:pt x="735521" y="2506750"/>
                </a:cubicBezTo>
                <a:close/>
                <a:moveTo>
                  <a:pt x="761158" y="1926413"/>
                </a:moveTo>
                <a:cubicBezTo>
                  <a:pt x="739600" y="1954964"/>
                  <a:pt x="707553" y="1958460"/>
                  <a:pt x="676089" y="1960208"/>
                </a:cubicBezTo>
                <a:cubicBezTo>
                  <a:pt x="644625" y="1961956"/>
                  <a:pt x="613161" y="1960790"/>
                  <a:pt x="581114" y="1960790"/>
                </a:cubicBezTo>
                <a:cubicBezTo>
                  <a:pt x="543823" y="1957295"/>
                  <a:pt x="505950" y="1954381"/>
                  <a:pt x="468659" y="1949720"/>
                </a:cubicBezTo>
                <a:cubicBezTo>
                  <a:pt x="372519" y="1936901"/>
                  <a:pt x="358535" y="1925830"/>
                  <a:pt x="374267" y="1816872"/>
                </a:cubicBezTo>
                <a:cubicBezTo>
                  <a:pt x="381259" y="1768510"/>
                  <a:pt x="415636" y="1744621"/>
                  <a:pt x="460502" y="1733550"/>
                </a:cubicBezTo>
                <a:cubicBezTo>
                  <a:pt x="513525" y="1720731"/>
                  <a:pt x="568295" y="1721897"/>
                  <a:pt x="622483" y="1721314"/>
                </a:cubicBezTo>
                <a:cubicBezTo>
                  <a:pt x="663270" y="1721314"/>
                  <a:pt x="704057" y="1721897"/>
                  <a:pt x="744261" y="1721314"/>
                </a:cubicBezTo>
                <a:cubicBezTo>
                  <a:pt x="765237" y="1720731"/>
                  <a:pt x="773394" y="1728889"/>
                  <a:pt x="773394" y="1749865"/>
                </a:cubicBezTo>
                <a:cubicBezTo>
                  <a:pt x="774560" y="1809297"/>
                  <a:pt x="776891" y="1868146"/>
                  <a:pt x="761158" y="1926413"/>
                </a:cubicBezTo>
                <a:close/>
                <a:moveTo>
                  <a:pt x="866039" y="1220802"/>
                </a:moveTo>
                <a:cubicBezTo>
                  <a:pt x="847976" y="1230708"/>
                  <a:pt x="839819" y="1258093"/>
                  <a:pt x="811851" y="1249353"/>
                </a:cubicBezTo>
                <a:cubicBezTo>
                  <a:pt x="793205" y="1271494"/>
                  <a:pt x="799032" y="1300045"/>
                  <a:pt x="789126" y="1324517"/>
                </a:cubicBezTo>
                <a:cubicBezTo>
                  <a:pt x="794371" y="1348989"/>
                  <a:pt x="776891" y="1357147"/>
                  <a:pt x="759410" y="1363556"/>
                </a:cubicBezTo>
                <a:cubicBezTo>
                  <a:pt x="734938" y="1372296"/>
                  <a:pt x="708718" y="1375792"/>
                  <a:pt x="682498" y="1375792"/>
                </a:cubicBezTo>
                <a:cubicBezTo>
                  <a:pt x="669680" y="1375792"/>
                  <a:pt x="655113" y="1372879"/>
                  <a:pt x="644625" y="1385115"/>
                </a:cubicBezTo>
                <a:cubicBezTo>
                  <a:pt x="648121" y="1394437"/>
                  <a:pt x="655696" y="1391524"/>
                  <a:pt x="661522" y="1390359"/>
                </a:cubicBezTo>
                <a:cubicBezTo>
                  <a:pt x="690073" y="1386280"/>
                  <a:pt x="718624" y="1382201"/>
                  <a:pt x="747757" y="1378123"/>
                </a:cubicBezTo>
                <a:cubicBezTo>
                  <a:pt x="761158" y="1376375"/>
                  <a:pt x="775142" y="1372879"/>
                  <a:pt x="783300" y="1388611"/>
                </a:cubicBezTo>
                <a:cubicBezTo>
                  <a:pt x="787961" y="1390359"/>
                  <a:pt x="793788" y="1389776"/>
                  <a:pt x="795536" y="1396185"/>
                </a:cubicBezTo>
                <a:cubicBezTo>
                  <a:pt x="790292" y="1399099"/>
                  <a:pt x="785631" y="1402012"/>
                  <a:pt x="780386" y="1404925"/>
                </a:cubicBezTo>
                <a:cubicBezTo>
                  <a:pt x="762906" y="1415996"/>
                  <a:pt x="761741" y="1424736"/>
                  <a:pt x="785631" y="1434641"/>
                </a:cubicBezTo>
                <a:cubicBezTo>
                  <a:pt x="735521" y="1446295"/>
                  <a:pt x="685412" y="1459696"/>
                  <a:pt x="634719" y="1470184"/>
                </a:cubicBezTo>
                <a:cubicBezTo>
                  <a:pt x="582862" y="1481255"/>
                  <a:pt x="528091" y="1481255"/>
                  <a:pt x="480895" y="1509806"/>
                </a:cubicBezTo>
                <a:cubicBezTo>
                  <a:pt x="479147" y="1510971"/>
                  <a:pt x="476234" y="1512136"/>
                  <a:pt x="475651" y="1511554"/>
                </a:cubicBezTo>
                <a:cubicBezTo>
                  <a:pt x="452344" y="1480672"/>
                  <a:pt x="424959" y="1506892"/>
                  <a:pt x="399322" y="1508640"/>
                </a:cubicBezTo>
                <a:cubicBezTo>
                  <a:pt x="399322" y="1497570"/>
                  <a:pt x="408062" y="1499900"/>
                  <a:pt x="412140" y="1496404"/>
                </a:cubicBezTo>
                <a:cubicBezTo>
                  <a:pt x="416802" y="1492908"/>
                  <a:pt x="422628" y="1491160"/>
                  <a:pt x="427290" y="1487664"/>
                </a:cubicBezTo>
                <a:cubicBezTo>
                  <a:pt x="433699" y="1483586"/>
                  <a:pt x="443604" y="1482420"/>
                  <a:pt x="443604" y="1473098"/>
                </a:cubicBezTo>
                <a:cubicBezTo>
                  <a:pt x="443022" y="1463775"/>
                  <a:pt x="433116" y="1463192"/>
                  <a:pt x="426124" y="1460279"/>
                </a:cubicBezTo>
                <a:cubicBezTo>
                  <a:pt x="419715" y="1457365"/>
                  <a:pt x="413306" y="1455618"/>
                  <a:pt x="403400" y="1452121"/>
                </a:cubicBezTo>
                <a:cubicBezTo>
                  <a:pt x="469242" y="1417161"/>
                  <a:pt x="540910" y="1404343"/>
                  <a:pt x="601507" y="1366469"/>
                </a:cubicBezTo>
                <a:cubicBezTo>
                  <a:pt x="598594" y="1350155"/>
                  <a:pt x="585775" y="1358895"/>
                  <a:pt x="578783" y="1358895"/>
                </a:cubicBezTo>
                <a:cubicBezTo>
                  <a:pt x="526926" y="1357729"/>
                  <a:pt x="475651" y="1353651"/>
                  <a:pt x="424376" y="1340832"/>
                </a:cubicBezTo>
                <a:cubicBezTo>
                  <a:pt x="399904" y="1335005"/>
                  <a:pt x="387668" y="1321604"/>
                  <a:pt x="385338" y="1298297"/>
                </a:cubicBezTo>
                <a:cubicBezTo>
                  <a:pt x="383007" y="1272077"/>
                  <a:pt x="381842" y="1245857"/>
                  <a:pt x="385920" y="1220220"/>
                </a:cubicBezTo>
                <a:cubicBezTo>
                  <a:pt x="394660" y="1161953"/>
                  <a:pt x="430786" y="1126993"/>
                  <a:pt x="490218" y="1114174"/>
                </a:cubicBezTo>
                <a:cubicBezTo>
                  <a:pt x="548485" y="1101938"/>
                  <a:pt x="606169" y="1113009"/>
                  <a:pt x="663853" y="1116505"/>
                </a:cubicBezTo>
                <a:cubicBezTo>
                  <a:pt x="698813" y="1118836"/>
                  <a:pt x="733190" y="1120584"/>
                  <a:pt x="768150" y="1125828"/>
                </a:cubicBezTo>
                <a:cubicBezTo>
                  <a:pt x="782134" y="1128158"/>
                  <a:pt x="794371" y="1132237"/>
                  <a:pt x="800197" y="1146221"/>
                </a:cubicBezTo>
                <a:cubicBezTo>
                  <a:pt x="801945" y="1168945"/>
                  <a:pt x="803693" y="1192252"/>
                  <a:pt x="804858" y="1214976"/>
                </a:cubicBezTo>
                <a:cubicBezTo>
                  <a:pt x="805441" y="1229542"/>
                  <a:pt x="808937" y="1237700"/>
                  <a:pt x="825252" y="1228960"/>
                </a:cubicBezTo>
                <a:cubicBezTo>
                  <a:pt x="847976" y="1216724"/>
                  <a:pt x="873031" y="1208566"/>
                  <a:pt x="894007" y="1192834"/>
                </a:cubicBezTo>
                <a:cubicBezTo>
                  <a:pt x="926636" y="1177685"/>
                  <a:pt x="958683" y="1162536"/>
                  <a:pt x="987234" y="1140394"/>
                </a:cubicBezTo>
                <a:cubicBezTo>
                  <a:pt x="1019863" y="1115339"/>
                  <a:pt x="1054823" y="1096694"/>
                  <a:pt x="1096775" y="1090285"/>
                </a:cubicBezTo>
                <a:cubicBezTo>
                  <a:pt x="1021028" y="1133402"/>
                  <a:pt x="943533" y="1177102"/>
                  <a:pt x="866039" y="1220802"/>
                </a:cubicBezTo>
                <a:close/>
                <a:moveTo>
                  <a:pt x="3592924" y="3212361"/>
                </a:moveTo>
                <a:cubicBezTo>
                  <a:pt x="3593507" y="3212361"/>
                  <a:pt x="3593507" y="3212361"/>
                  <a:pt x="3592924" y="3212361"/>
                </a:cubicBezTo>
                <a:cubicBezTo>
                  <a:pt x="3593507" y="3212361"/>
                  <a:pt x="3593507" y="3212361"/>
                  <a:pt x="3592924" y="3212361"/>
                </a:cubicBezTo>
                <a:cubicBezTo>
                  <a:pt x="3593507" y="3212361"/>
                  <a:pt x="3593507" y="3212361"/>
                  <a:pt x="3592924" y="3212361"/>
                </a:cubicBezTo>
                <a:close/>
                <a:moveTo>
                  <a:pt x="4112081" y="6228833"/>
                </a:moveTo>
                <a:cubicBezTo>
                  <a:pt x="4099262" y="6278942"/>
                  <a:pt x="4072460" y="6302249"/>
                  <a:pt x="4021768" y="6309823"/>
                </a:cubicBezTo>
                <a:cubicBezTo>
                  <a:pt x="3993800" y="6313902"/>
                  <a:pt x="3965832" y="6313319"/>
                  <a:pt x="3937863" y="6313319"/>
                </a:cubicBezTo>
                <a:cubicBezTo>
                  <a:pt x="3903486" y="6308658"/>
                  <a:pt x="3867943" y="6314484"/>
                  <a:pt x="3833566" y="6308075"/>
                </a:cubicBezTo>
                <a:cubicBezTo>
                  <a:pt x="3805598" y="6303414"/>
                  <a:pt x="3777047" y="6303414"/>
                  <a:pt x="3749662" y="6296422"/>
                </a:cubicBezTo>
                <a:cubicBezTo>
                  <a:pt x="3727520" y="6291178"/>
                  <a:pt x="3715867" y="6278359"/>
                  <a:pt x="3714702" y="6256218"/>
                </a:cubicBezTo>
                <a:cubicBezTo>
                  <a:pt x="3712371" y="6213683"/>
                  <a:pt x="3711206" y="6171731"/>
                  <a:pt x="3726355" y="6129779"/>
                </a:cubicBezTo>
                <a:cubicBezTo>
                  <a:pt x="3735678" y="6103559"/>
                  <a:pt x="3737426" y="6075008"/>
                  <a:pt x="3763646" y="6057528"/>
                </a:cubicBezTo>
                <a:cubicBezTo>
                  <a:pt x="3775299" y="6049953"/>
                  <a:pt x="3784622" y="6044126"/>
                  <a:pt x="3798023" y="6052284"/>
                </a:cubicBezTo>
                <a:cubicBezTo>
                  <a:pt x="3813755" y="6062189"/>
                  <a:pt x="3831235" y="6061024"/>
                  <a:pt x="3848715" y="6061024"/>
                </a:cubicBezTo>
                <a:cubicBezTo>
                  <a:pt x="3925045" y="6060441"/>
                  <a:pt x="4001957" y="6054615"/>
                  <a:pt x="4077121" y="6076756"/>
                </a:cubicBezTo>
                <a:cubicBezTo>
                  <a:pt x="4099262" y="6083166"/>
                  <a:pt x="4116160" y="6093653"/>
                  <a:pt x="4123735" y="6116377"/>
                </a:cubicBezTo>
                <a:cubicBezTo>
                  <a:pt x="4124900" y="6154833"/>
                  <a:pt x="4121404" y="6192124"/>
                  <a:pt x="4112081" y="6228833"/>
                </a:cubicBezTo>
                <a:close/>
                <a:moveTo>
                  <a:pt x="4123152" y="5672384"/>
                </a:moveTo>
                <a:cubicBezTo>
                  <a:pt x="4105672" y="5707927"/>
                  <a:pt x="4075956" y="5725407"/>
                  <a:pt x="4036334" y="5725990"/>
                </a:cubicBezTo>
                <a:cubicBezTo>
                  <a:pt x="3971658" y="5725407"/>
                  <a:pt x="3906982" y="5730651"/>
                  <a:pt x="3842306" y="5719581"/>
                </a:cubicBezTo>
                <a:cubicBezTo>
                  <a:pt x="3807929" y="5713754"/>
                  <a:pt x="3774134" y="5706179"/>
                  <a:pt x="3762480" y="5667141"/>
                </a:cubicBezTo>
                <a:cubicBezTo>
                  <a:pt x="3748496" y="5620527"/>
                  <a:pt x="3750245" y="5575079"/>
                  <a:pt x="3777630" y="5533127"/>
                </a:cubicBezTo>
                <a:cubicBezTo>
                  <a:pt x="3784622" y="5522056"/>
                  <a:pt x="3798023" y="5518560"/>
                  <a:pt x="3810259" y="5515647"/>
                </a:cubicBezTo>
                <a:cubicBezTo>
                  <a:pt x="3909313" y="5493505"/>
                  <a:pt x="4009532" y="5487679"/>
                  <a:pt x="4109750" y="5502828"/>
                </a:cubicBezTo>
                <a:cubicBezTo>
                  <a:pt x="4125482" y="5505159"/>
                  <a:pt x="4140049" y="5509820"/>
                  <a:pt x="4150537" y="5522056"/>
                </a:cubicBezTo>
                <a:cubicBezTo>
                  <a:pt x="4158695" y="5575662"/>
                  <a:pt x="4146459" y="5625189"/>
                  <a:pt x="4123152" y="5672384"/>
                </a:cubicBezTo>
                <a:close/>
                <a:moveTo>
                  <a:pt x="4162190" y="5062331"/>
                </a:moveTo>
                <a:cubicBezTo>
                  <a:pt x="4147624" y="5099622"/>
                  <a:pt x="4116160" y="5118268"/>
                  <a:pt x="4078287" y="5125842"/>
                </a:cubicBezTo>
                <a:cubicBezTo>
                  <a:pt x="4021768" y="5136913"/>
                  <a:pt x="3964666" y="5133417"/>
                  <a:pt x="3907565" y="5131086"/>
                </a:cubicBezTo>
                <a:cubicBezTo>
                  <a:pt x="3882510" y="5125260"/>
                  <a:pt x="3856290" y="5120598"/>
                  <a:pt x="3831818" y="5112441"/>
                </a:cubicBezTo>
                <a:cubicBezTo>
                  <a:pt x="3785205" y="5097874"/>
                  <a:pt x="3759567" y="5058253"/>
                  <a:pt x="3761898" y="5007561"/>
                </a:cubicBezTo>
                <a:cubicBezTo>
                  <a:pt x="3763646" y="4957451"/>
                  <a:pt x="3793362" y="4918995"/>
                  <a:pt x="3841141" y="4909673"/>
                </a:cubicBezTo>
                <a:cubicBezTo>
                  <a:pt x="3953013" y="4886948"/>
                  <a:pt x="4065468" y="4880539"/>
                  <a:pt x="4176757" y="4914334"/>
                </a:cubicBezTo>
                <a:cubicBezTo>
                  <a:pt x="4185497" y="4965026"/>
                  <a:pt x="4181419" y="5014553"/>
                  <a:pt x="4162190" y="5062331"/>
                </a:cubicBezTo>
                <a:close/>
                <a:moveTo>
                  <a:pt x="4205308" y="4414987"/>
                </a:moveTo>
                <a:cubicBezTo>
                  <a:pt x="4195403" y="4481994"/>
                  <a:pt x="4162773" y="4516372"/>
                  <a:pt x="4095767" y="4528608"/>
                </a:cubicBezTo>
                <a:cubicBezTo>
                  <a:pt x="4081782" y="4530938"/>
                  <a:pt x="4066633" y="4530938"/>
                  <a:pt x="4053814" y="4539096"/>
                </a:cubicBezTo>
                <a:cubicBezTo>
                  <a:pt x="4049736" y="4537930"/>
                  <a:pt x="4048570" y="4534434"/>
                  <a:pt x="4046822" y="4531521"/>
                </a:cubicBezTo>
                <a:cubicBezTo>
                  <a:pt x="4010114" y="4535017"/>
                  <a:pt x="3973406" y="4532686"/>
                  <a:pt x="3936698" y="4530938"/>
                </a:cubicBezTo>
                <a:cubicBezTo>
                  <a:pt x="3913974" y="4525694"/>
                  <a:pt x="3891250" y="4521616"/>
                  <a:pt x="3869109" y="4515789"/>
                </a:cubicBezTo>
                <a:cubicBezTo>
                  <a:pt x="3816669" y="4501222"/>
                  <a:pt x="3788701" y="4463349"/>
                  <a:pt x="3790448" y="4410909"/>
                </a:cubicBezTo>
                <a:cubicBezTo>
                  <a:pt x="3792196" y="4360217"/>
                  <a:pt x="3823661" y="4321178"/>
                  <a:pt x="3876101" y="4311273"/>
                </a:cubicBezTo>
                <a:cubicBezTo>
                  <a:pt x="3972241" y="4292627"/>
                  <a:pt x="4068381" y="4290296"/>
                  <a:pt x="4165104" y="4304281"/>
                </a:cubicBezTo>
                <a:cubicBezTo>
                  <a:pt x="4182584" y="4306611"/>
                  <a:pt x="4199481" y="4310690"/>
                  <a:pt x="4209387" y="4328170"/>
                </a:cubicBezTo>
                <a:cubicBezTo>
                  <a:pt x="4210552" y="4356721"/>
                  <a:pt x="4209969" y="4385854"/>
                  <a:pt x="4205308" y="4414987"/>
                </a:cubicBezTo>
                <a:close/>
                <a:moveTo>
                  <a:pt x="4223371" y="3866114"/>
                </a:moveTo>
                <a:cubicBezTo>
                  <a:pt x="4211717" y="3900492"/>
                  <a:pt x="4182584" y="3916806"/>
                  <a:pt x="4148789" y="3924964"/>
                </a:cubicBezTo>
                <a:cubicBezTo>
                  <a:pt x="4094019" y="3937782"/>
                  <a:pt x="4038665" y="3931956"/>
                  <a:pt x="3983312" y="3930791"/>
                </a:cubicBezTo>
                <a:cubicBezTo>
                  <a:pt x="3952430" y="3924964"/>
                  <a:pt x="3920383" y="3928460"/>
                  <a:pt x="3888919" y="3922050"/>
                </a:cubicBezTo>
                <a:cubicBezTo>
                  <a:pt x="3839975" y="3912145"/>
                  <a:pt x="3825991" y="3898161"/>
                  <a:pt x="3823661" y="3849800"/>
                </a:cubicBezTo>
                <a:cubicBezTo>
                  <a:pt x="3821913" y="3819501"/>
                  <a:pt x="3827156" y="3789785"/>
                  <a:pt x="3836479" y="3761234"/>
                </a:cubicBezTo>
                <a:cubicBezTo>
                  <a:pt x="3846385" y="3732683"/>
                  <a:pt x="3872022" y="3717534"/>
                  <a:pt x="3895329" y="3701219"/>
                </a:cubicBezTo>
                <a:cubicBezTo>
                  <a:pt x="3928541" y="3686070"/>
                  <a:pt x="3963501" y="3682574"/>
                  <a:pt x="3999626" y="3683157"/>
                </a:cubicBezTo>
                <a:cubicBezTo>
                  <a:pt x="4062554" y="3684322"/>
                  <a:pt x="4124317" y="3693645"/>
                  <a:pt x="4186663" y="3697141"/>
                </a:cubicBezTo>
                <a:cubicBezTo>
                  <a:pt x="4203560" y="3698306"/>
                  <a:pt x="4221623" y="3700637"/>
                  <a:pt x="4234442" y="3714621"/>
                </a:cubicBezTo>
                <a:cubicBezTo>
                  <a:pt x="4243764" y="3765895"/>
                  <a:pt x="4239686" y="3817170"/>
                  <a:pt x="4223371" y="3866114"/>
                </a:cubicBezTo>
                <a:close/>
                <a:moveTo>
                  <a:pt x="4262992" y="3225762"/>
                </a:moveTo>
                <a:cubicBezTo>
                  <a:pt x="4257166" y="3283446"/>
                  <a:pt x="4227449" y="3315493"/>
                  <a:pt x="4170930" y="3325399"/>
                </a:cubicBezTo>
                <a:cubicBezTo>
                  <a:pt x="4087027" y="3339965"/>
                  <a:pt x="4003122" y="3331225"/>
                  <a:pt x="3919801" y="3319572"/>
                </a:cubicBezTo>
                <a:cubicBezTo>
                  <a:pt x="3904652" y="3317241"/>
                  <a:pt x="3890667" y="3303257"/>
                  <a:pt x="3878432" y="3323651"/>
                </a:cubicBezTo>
                <a:cubicBezTo>
                  <a:pt x="3849298" y="3301509"/>
                  <a:pt x="3876683" y="3272376"/>
                  <a:pt x="3869692" y="3246738"/>
                </a:cubicBezTo>
                <a:cubicBezTo>
                  <a:pt x="3865613" y="3231006"/>
                  <a:pt x="3870857" y="3212361"/>
                  <a:pt x="3873187" y="3194881"/>
                </a:cubicBezTo>
                <a:cubicBezTo>
                  <a:pt x="3880762" y="3143024"/>
                  <a:pt x="3908730" y="3113307"/>
                  <a:pt x="3960588" y="3102819"/>
                </a:cubicBezTo>
                <a:cubicBezTo>
                  <a:pt x="4027012" y="3089418"/>
                  <a:pt x="4094019" y="3099323"/>
                  <a:pt x="4160443" y="3105733"/>
                </a:cubicBezTo>
                <a:cubicBezTo>
                  <a:pt x="4196568" y="3109229"/>
                  <a:pt x="4233859" y="3106316"/>
                  <a:pt x="4268819" y="3120299"/>
                </a:cubicBezTo>
                <a:cubicBezTo>
                  <a:pt x="4269402" y="3156425"/>
                  <a:pt x="4266488" y="3191385"/>
                  <a:pt x="4262992" y="3225762"/>
                </a:cubicBezTo>
                <a:close/>
                <a:moveTo>
                  <a:pt x="4273480" y="2674559"/>
                </a:moveTo>
                <a:cubicBezTo>
                  <a:pt x="4262410" y="2704275"/>
                  <a:pt x="4241434" y="2719424"/>
                  <a:pt x="4211135" y="2723503"/>
                </a:cubicBezTo>
                <a:cubicBezTo>
                  <a:pt x="4187828" y="2726416"/>
                  <a:pt x="4165104" y="2728747"/>
                  <a:pt x="4141797" y="2731660"/>
                </a:cubicBezTo>
                <a:cubicBezTo>
                  <a:pt x="4086444" y="2729329"/>
                  <a:pt x="4031673" y="2729329"/>
                  <a:pt x="3976902" y="2718259"/>
                </a:cubicBezTo>
                <a:cubicBezTo>
                  <a:pt x="3910478" y="2704857"/>
                  <a:pt x="3880179" y="2658827"/>
                  <a:pt x="3862699" y="2599394"/>
                </a:cubicBezTo>
                <a:cubicBezTo>
                  <a:pt x="3858621" y="2584828"/>
                  <a:pt x="3864447" y="2573174"/>
                  <a:pt x="3875518" y="2563269"/>
                </a:cubicBezTo>
                <a:cubicBezTo>
                  <a:pt x="3927375" y="2517238"/>
                  <a:pt x="3983312" y="2486940"/>
                  <a:pt x="4057310" y="2495680"/>
                </a:cubicBezTo>
                <a:cubicBezTo>
                  <a:pt x="4137136" y="2505002"/>
                  <a:pt x="4217544" y="2508498"/>
                  <a:pt x="4297952" y="2514908"/>
                </a:cubicBezTo>
                <a:cubicBezTo>
                  <a:pt x="4302031" y="2570261"/>
                  <a:pt x="4292708" y="2623284"/>
                  <a:pt x="4273480" y="2674559"/>
                </a:cubicBezTo>
                <a:close/>
                <a:moveTo>
                  <a:pt x="4318346" y="2037120"/>
                </a:moveTo>
                <a:cubicBezTo>
                  <a:pt x="4307275" y="2088395"/>
                  <a:pt x="4275811" y="2117528"/>
                  <a:pt x="4224536" y="2127433"/>
                </a:cubicBezTo>
                <a:cubicBezTo>
                  <a:pt x="4167435" y="2137922"/>
                  <a:pt x="4110916" y="2134426"/>
                  <a:pt x="4053814" y="2130930"/>
                </a:cubicBezTo>
                <a:cubicBezTo>
                  <a:pt x="4022933" y="2125686"/>
                  <a:pt x="3990886" y="2125686"/>
                  <a:pt x="3960588" y="2116363"/>
                </a:cubicBezTo>
                <a:cubicBezTo>
                  <a:pt x="3903486" y="2098883"/>
                  <a:pt x="3882510" y="2030711"/>
                  <a:pt x="3899990" y="1993420"/>
                </a:cubicBezTo>
                <a:cubicBezTo>
                  <a:pt x="3910478" y="1972444"/>
                  <a:pt x="3916887" y="1950302"/>
                  <a:pt x="3922714" y="1928161"/>
                </a:cubicBezTo>
                <a:cubicBezTo>
                  <a:pt x="3925627" y="1923500"/>
                  <a:pt x="3930872" y="1922334"/>
                  <a:pt x="3934950" y="1920004"/>
                </a:cubicBezTo>
                <a:cubicBezTo>
                  <a:pt x="3953013" y="1916508"/>
                  <a:pt x="3970493" y="1911846"/>
                  <a:pt x="3985642" y="1900193"/>
                </a:cubicBezTo>
                <a:cubicBezTo>
                  <a:pt x="4000792" y="1889122"/>
                  <a:pt x="4018854" y="1884461"/>
                  <a:pt x="4037500" y="1883878"/>
                </a:cubicBezTo>
                <a:cubicBezTo>
                  <a:pt x="4101593" y="1881548"/>
                  <a:pt x="4165104" y="1885626"/>
                  <a:pt x="4228615" y="1892618"/>
                </a:cubicBezTo>
                <a:cubicBezTo>
                  <a:pt x="4249008" y="1894949"/>
                  <a:pt x="4269402" y="1893201"/>
                  <a:pt x="4289212" y="1897862"/>
                </a:cubicBezTo>
                <a:cubicBezTo>
                  <a:pt x="4304362" y="1901358"/>
                  <a:pt x="4319511" y="1905437"/>
                  <a:pt x="4326503" y="1921752"/>
                </a:cubicBezTo>
                <a:cubicBezTo>
                  <a:pt x="4327086" y="1960208"/>
                  <a:pt x="4326503" y="1998664"/>
                  <a:pt x="4318346" y="2037120"/>
                </a:cubicBezTo>
                <a:close/>
                <a:moveTo>
                  <a:pt x="4350393" y="1422405"/>
                </a:moveTo>
                <a:cubicBezTo>
                  <a:pt x="4341070" y="1491743"/>
                  <a:pt x="4305527" y="1521459"/>
                  <a:pt x="4223371" y="1531364"/>
                </a:cubicBezTo>
                <a:cubicBezTo>
                  <a:pt x="4186080" y="1533695"/>
                  <a:pt x="4148789" y="1534860"/>
                  <a:pt x="4111499" y="1530782"/>
                </a:cubicBezTo>
                <a:cubicBezTo>
                  <a:pt x="4080034" y="1526703"/>
                  <a:pt x="4048570" y="1536026"/>
                  <a:pt x="4017689" y="1525538"/>
                </a:cubicBezTo>
                <a:cubicBezTo>
                  <a:pt x="4015358" y="1522042"/>
                  <a:pt x="4011280" y="1522042"/>
                  <a:pt x="4007784" y="1521459"/>
                </a:cubicBezTo>
                <a:cubicBezTo>
                  <a:pt x="3980981" y="1517963"/>
                  <a:pt x="3954761" y="1515050"/>
                  <a:pt x="3942525" y="1484168"/>
                </a:cubicBezTo>
                <a:cubicBezTo>
                  <a:pt x="3927958" y="1446878"/>
                  <a:pt x="3919218" y="1409587"/>
                  <a:pt x="3943690" y="1373461"/>
                </a:cubicBezTo>
                <a:cubicBezTo>
                  <a:pt x="3996130" y="1297132"/>
                  <a:pt x="4060806" y="1272660"/>
                  <a:pt x="4151120" y="1293053"/>
                </a:cubicBezTo>
                <a:cubicBezTo>
                  <a:pt x="4158695" y="1294801"/>
                  <a:pt x="4166269" y="1295384"/>
                  <a:pt x="4174427" y="1294801"/>
                </a:cubicBezTo>
                <a:cubicBezTo>
                  <a:pt x="4225119" y="1292471"/>
                  <a:pt x="4275228" y="1294801"/>
                  <a:pt x="4325338" y="1300628"/>
                </a:cubicBezTo>
                <a:cubicBezTo>
                  <a:pt x="4337574" y="1301793"/>
                  <a:pt x="4348644" y="1304124"/>
                  <a:pt x="4355054" y="1315777"/>
                </a:cubicBezTo>
                <a:cubicBezTo>
                  <a:pt x="4357967" y="1351320"/>
                  <a:pt x="4355054" y="1386863"/>
                  <a:pt x="4350393" y="1422405"/>
                </a:cubicBezTo>
                <a:close/>
                <a:moveTo>
                  <a:pt x="4357967" y="910823"/>
                </a:moveTo>
                <a:cubicBezTo>
                  <a:pt x="4340487" y="944618"/>
                  <a:pt x="4313684" y="966177"/>
                  <a:pt x="4275811" y="972586"/>
                </a:cubicBezTo>
                <a:cubicBezTo>
                  <a:pt x="4193655" y="977247"/>
                  <a:pt x="4111499" y="973751"/>
                  <a:pt x="4029925" y="964429"/>
                </a:cubicBezTo>
                <a:cubicBezTo>
                  <a:pt x="3991469" y="959767"/>
                  <a:pt x="3981563" y="948114"/>
                  <a:pt x="3973406" y="909075"/>
                </a:cubicBezTo>
                <a:cubicBezTo>
                  <a:pt x="3964666" y="864792"/>
                  <a:pt x="3971076" y="822258"/>
                  <a:pt x="3985060" y="780305"/>
                </a:cubicBezTo>
                <a:cubicBezTo>
                  <a:pt x="3994965" y="751172"/>
                  <a:pt x="4015358" y="734275"/>
                  <a:pt x="4046240" y="729031"/>
                </a:cubicBezTo>
                <a:cubicBezTo>
                  <a:pt x="4110916" y="718543"/>
                  <a:pt x="4175592" y="721456"/>
                  <a:pt x="4240268" y="726117"/>
                </a:cubicBezTo>
                <a:cubicBezTo>
                  <a:pt x="4269984" y="727865"/>
                  <a:pt x="4300283" y="727865"/>
                  <a:pt x="4329999" y="733692"/>
                </a:cubicBezTo>
                <a:cubicBezTo>
                  <a:pt x="4356802" y="738936"/>
                  <a:pt x="4373699" y="752337"/>
                  <a:pt x="4378943" y="779140"/>
                </a:cubicBezTo>
                <a:cubicBezTo>
                  <a:pt x="4385935" y="825171"/>
                  <a:pt x="4379526" y="869454"/>
                  <a:pt x="4357967" y="910823"/>
                </a:cubicBezTo>
                <a:close/>
              </a:path>
            </a:pathLst>
          </a:custGeom>
          <a:solidFill>
            <a:schemeClr val="accent2"/>
          </a:solidFill>
          <a:ln w="5823" cap="flat">
            <a:noFill/>
            <a:prstDash val="solid"/>
            <a:miter/>
          </a:ln>
        </p:spPr>
        <p:txBody>
          <a:bodyPr rtlCol="0" anchor="ctr"/>
          <a:lstStyle/>
          <a:p>
            <a:endParaRPr lang="en-US">
              <a:solidFill>
                <a:prstClr val="black"/>
              </a:solidFill>
            </a:endParaRPr>
          </a:p>
        </p:txBody>
      </p:sp>
      <p:sp>
        <p:nvSpPr>
          <p:cNvPr id="10" name="Freeform: Shape 9">
            <a:extLst>
              <a:ext uri="{FF2B5EF4-FFF2-40B4-BE49-F238E27FC236}">
                <a16:creationId xmlns="" xmlns:a16="http://schemas.microsoft.com/office/drawing/2014/main" id="{81756397-0B5F-4934-83FB-7F9A47F78C58}"/>
              </a:ext>
            </a:extLst>
          </p:cNvPr>
          <p:cNvSpPr/>
          <p:nvPr userDrawn="1"/>
        </p:nvSpPr>
        <p:spPr>
          <a:xfrm>
            <a:off x="1325289" y="1778571"/>
            <a:ext cx="1873211" cy="1681788"/>
          </a:xfrm>
          <a:custGeom>
            <a:avLst/>
            <a:gdLst>
              <a:gd name="connsiteX0" fmla="*/ 0 w 3193019"/>
              <a:gd name="connsiteY0" fmla="*/ 1894558 h 2150044"/>
              <a:gd name="connsiteX1" fmla="*/ 86817 w 3193019"/>
              <a:gd name="connsiteY1" fmla="*/ 1887566 h 2150044"/>
              <a:gd name="connsiteX2" fmla="*/ 103715 w 3193019"/>
              <a:gd name="connsiteY2" fmla="*/ 1868921 h 2150044"/>
              <a:gd name="connsiteX3" fmla="*/ 149163 w 3193019"/>
              <a:gd name="connsiteY3" fmla="*/ 1821142 h 2150044"/>
              <a:gd name="connsiteX4" fmla="*/ 165478 w 3193019"/>
              <a:gd name="connsiteY4" fmla="*/ 1786182 h 2150044"/>
              <a:gd name="connsiteX5" fmla="*/ 178296 w 3193019"/>
              <a:gd name="connsiteY5" fmla="*/ 1512911 h 2150044"/>
              <a:gd name="connsiteX6" fmla="*/ 194028 w 3193019"/>
              <a:gd name="connsiteY6" fmla="*/ 1202349 h 2150044"/>
              <a:gd name="connsiteX7" fmla="*/ 199272 w 3193019"/>
              <a:gd name="connsiteY7" fmla="*/ 1071831 h 2150044"/>
              <a:gd name="connsiteX8" fmla="*/ 213256 w 3193019"/>
              <a:gd name="connsiteY8" fmla="*/ 772340 h 2150044"/>
              <a:gd name="connsiteX9" fmla="*/ 228406 w 3193019"/>
              <a:gd name="connsiteY9" fmla="*/ 490911 h 2150044"/>
              <a:gd name="connsiteX10" fmla="*/ 234232 w 3193019"/>
              <a:gd name="connsiteY10" fmla="*/ 345827 h 2150044"/>
              <a:gd name="connsiteX11" fmla="*/ 242390 w 3193019"/>
              <a:gd name="connsiteY11" fmla="*/ 186176 h 2150044"/>
              <a:gd name="connsiteX12" fmla="*/ 342609 w 3193019"/>
              <a:gd name="connsiteY12" fmla="*/ 50415 h 2150044"/>
              <a:gd name="connsiteX13" fmla="*/ 437001 w 3193019"/>
              <a:gd name="connsiteY13" fmla="*/ 34682 h 2150044"/>
              <a:gd name="connsiteX14" fmla="*/ 561109 w 3193019"/>
              <a:gd name="connsiteY14" fmla="*/ 21864 h 2150044"/>
              <a:gd name="connsiteX15" fmla="*/ 665407 w 3193019"/>
              <a:gd name="connsiteY15" fmla="*/ 23612 h 2150044"/>
              <a:gd name="connsiteX16" fmla="*/ 752807 w 3193019"/>
              <a:gd name="connsiteY16" fmla="*/ 6714 h 2150044"/>
              <a:gd name="connsiteX17" fmla="*/ 793011 w 3193019"/>
              <a:gd name="connsiteY17" fmla="*/ 20116 h 2150044"/>
              <a:gd name="connsiteX18" fmla="*/ 822144 w 3193019"/>
              <a:gd name="connsiteY18" fmla="*/ 33517 h 2150044"/>
              <a:gd name="connsiteX19" fmla="*/ 929355 w 3193019"/>
              <a:gd name="connsiteY19" fmla="*/ 38761 h 2150044"/>
              <a:gd name="connsiteX20" fmla="*/ 1295271 w 3193019"/>
              <a:gd name="connsiteY20" fmla="*/ 58572 h 2150044"/>
              <a:gd name="connsiteX21" fmla="*/ 1640793 w 3193019"/>
              <a:gd name="connsiteY21" fmla="*/ 78965 h 2150044"/>
              <a:gd name="connsiteX22" fmla="*/ 1905324 w 3193019"/>
              <a:gd name="connsiteY22" fmla="*/ 93532 h 2150044"/>
              <a:gd name="connsiteX23" fmla="*/ 2154706 w 3193019"/>
              <a:gd name="connsiteY23" fmla="*/ 108099 h 2150044"/>
              <a:gd name="connsiteX24" fmla="*/ 2398844 w 3193019"/>
              <a:gd name="connsiteY24" fmla="*/ 121500 h 2150044"/>
              <a:gd name="connsiteX25" fmla="*/ 2665705 w 3193019"/>
              <a:gd name="connsiteY25" fmla="*/ 136649 h 2150044"/>
              <a:gd name="connsiteX26" fmla="*/ 2871970 w 3193019"/>
              <a:gd name="connsiteY26" fmla="*/ 150633 h 2150044"/>
              <a:gd name="connsiteX27" fmla="*/ 2968693 w 3193019"/>
              <a:gd name="connsiteY27" fmla="*/ 170444 h 2150044"/>
              <a:gd name="connsiteX28" fmla="*/ 3041526 w 3193019"/>
              <a:gd name="connsiteY28" fmla="*/ 216475 h 2150044"/>
              <a:gd name="connsiteX29" fmla="*/ 3100958 w 3193019"/>
              <a:gd name="connsiteY29" fmla="*/ 324268 h 2150044"/>
              <a:gd name="connsiteX30" fmla="*/ 3105620 w 3193019"/>
              <a:gd name="connsiteY30" fmla="*/ 299214 h 2150044"/>
              <a:gd name="connsiteX31" fmla="*/ 3115525 w 3193019"/>
              <a:gd name="connsiteY31" fmla="*/ 292804 h 2150044"/>
              <a:gd name="connsiteX32" fmla="*/ 3191272 w 3193019"/>
              <a:gd name="connsiteY32" fmla="*/ 314946 h 2150044"/>
              <a:gd name="connsiteX33" fmla="*/ 3174374 w 3193019"/>
              <a:gd name="connsiteY33" fmla="*/ 379039 h 2150044"/>
              <a:gd name="connsiteX34" fmla="*/ 3168548 w 3193019"/>
              <a:gd name="connsiteY34" fmla="*/ 374960 h 2150044"/>
              <a:gd name="connsiteX35" fmla="*/ 3128344 w 3193019"/>
              <a:gd name="connsiteY35" fmla="*/ 357480 h 2150044"/>
              <a:gd name="connsiteX36" fmla="*/ 3099210 w 3193019"/>
              <a:gd name="connsiteY36" fmla="*/ 389527 h 2150044"/>
              <a:gd name="connsiteX37" fmla="*/ 3086974 w 3193019"/>
              <a:gd name="connsiteY37" fmla="*/ 630169 h 2150044"/>
              <a:gd name="connsiteX38" fmla="*/ 3085226 w 3193019"/>
              <a:gd name="connsiteY38" fmla="*/ 644153 h 2150044"/>
              <a:gd name="connsiteX39" fmla="*/ 3086974 w 3193019"/>
              <a:gd name="connsiteY39" fmla="*/ 865567 h 2150044"/>
              <a:gd name="connsiteX40" fmla="*/ 3070077 w 3193019"/>
              <a:gd name="connsiteY40" fmla="*/ 994919 h 2150044"/>
              <a:gd name="connsiteX41" fmla="*/ 3075904 w 3193019"/>
              <a:gd name="connsiteY41" fmla="*/ 1008903 h 2150044"/>
              <a:gd name="connsiteX42" fmla="*/ 3085809 w 3193019"/>
              <a:gd name="connsiteY42" fmla="*/ 1000163 h 2150044"/>
              <a:gd name="connsiteX43" fmla="*/ 3087557 w 3193019"/>
              <a:gd name="connsiteY43" fmla="*/ 1008903 h 2150044"/>
              <a:gd name="connsiteX44" fmla="*/ 3064250 w 3193019"/>
              <a:gd name="connsiteY44" fmla="*/ 1113783 h 2150044"/>
              <a:gd name="connsiteX45" fmla="*/ 3065416 w 3193019"/>
              <a:gd name="connsiteY45" fmla="*/ 1267608 h 2150044"/>
              <a:gd name="connsiteX46" fmla="*/ 3061337 w 3193019"/>
              <a:gd name="connsiteY46" fmla="*/ 1435416 h 2150044"/>
              <a:gd name="connsiteX47" fmla="*/ 3036282 w 3193019"/>
              <a:gd name="connsiteY47" fmla="*/ 1685380 h 2150044"/>
              <a:gd name="connsiteX48" fmla="*/ 3029290 w 3193019"/>
              <a:gd name="connsiteY48" fmla="*/ 1830465 h 2150044"/>
              <a:gd name="connsiteX49" fmla="*/ 3032786 w 3193019"/>
              <a:gd name="connsiteY49" fmla="*/ 1874165 h 2150044"/>
              <a:gd name="connsiteX50" fmla="*/ 3019385 w 3193019"/>
              <a:gd name="connsiteY50" fmla="*/ 1913204 h 2150044"/>
              <a:gd name="connsiteX51" fmla="*/ 2878962 w 3193019"/>
              <a:gd name="connsiteY51" fmla="*/ 2079846 h 2150044"/>
              <a:gd name="connsiteX52" fmla="*/ 2927323 w 3193019"/>
              <a:gd name="connsiteY52" fmla="*/ 2083343 h 2150044"/>
              <a:gd name="connsiteX53" fmla="*/ 2940725 w 3193019"/>
              <a:gd name="connsiteY53" fmla="*/ 2093248 h 2150044"/>
              <a:gd name="connsiteX54" fmla="*/ 2902851 w 3193019"/>
              <a:gd name="connsiteY54" fmla="*/ 2150932 h 2150044"/>
              <a:gd name="connsiteX55" fmla="*/ 2884789 w 3193019"/>
              <a:gd name="connsiteY55" fmla="*/ 2149184 h 2150044"/>
              <a:gd name="connsiteX56" fmla="*/ 2883040 w 3193019"/>
              <a:gd name="connsiteY56" fmla="*/ 2133452 h 2150044"/>
              <a:gd name="connsiteX57" fmla="*/ 2876049 w 3193019"/>
              <a:gd name="connsiteY57" fmla="*/ 2097326 h 2150044"/>
              <a:gd name="connsiteX58" fmla="*/ 2848663 w 3193019"/>
              <a:gd name="connsiteY58" fmla="*/ 2099075 h 2150044"/>
              <a:gd name="connsiteX59" fmla="*/ 2672115 w 3193019"/>
              <a:gd name="connsiteY59" fmla="*/ 2139861 h 2150044"/>
              <a:gd name="connsiteX60" fmla="*/ 2415741 w 3193019"/>
              <a:gd name="connsiteY60" fmla="*/ 2133452 h 2150044"/>
              <a:gd name="connsiteX61" fmla="*/ 2375537 w 3193019"/>
              <a:gd name="connsiteY61" fmla="*/ 2151515 h 2150044"/>
              <a:gd name="connsiteX62" fmla="*/ 2352230 w 3193019"/>
              <a:gd name="connsiteY62" fmla="*/ 2131704 h 2150044"/>
              <a:gd name="connsiteX63" fmla="*/ 2046912 w 3193019"/>
              <a:gd name="connsiteY63" fmla="*/ 2117137 h 2150044"/>
              <a:gd name="connsiteX64" fmla="*/ 1817341 w 3193019"/>
              <a:gd name="connsiteY64" fmla="*/ 2106066 h 2150044"/>
              <a:gd name="connsiteX65" fmla="*/ 1745673 w 3193019"/>
              <a:gd name="connsiteY65" fmla="*/ 2123547 h 2150044"/>
              <a:gd name="connsiteX66" fmla="*/ 1756743 w 3193019"/>
              <a:gd name="connsiteY66" fmla="*/ 2104901 h 2150044"/>
              <a:gd name="connsiteX67" fmla="*/ 1703138 w 3193019"/>
              <a:gd name="connsiteY67" fmla="*/ 2100823 h 2150044"/>
              <a:gd name="connsiteX68" fmla="*/ 1058125 w 3193019"/>
              <a:gd name="connsiteY68" fmla="*/ 2065863 h 2150044"/>
              <a:gd name="connsiteX69" fmla="*/ 974221 w 3193019"/>
              <a:gd name="connsiteY69" fmla="*/ 2085091 h 2150044"/>
              <a:gd name="connsiteX70" fmla="*/ 865262 w 3193019"/>
              <a:gd name="connsiteY70" fmla="*/ 2126460 h 2150044"/>
              <a:gd name="connsiteX71" fmla="*/ 834963 w 3193019"/>
              <a:gd name="connsiteY71" fmla="*/ 2131121 h 2150044"/>
              <a:gd name="connsiteX72" fmla="*/ 989953 w 3193019"/>
              <a:gd name="connsiteY72" fmla="*/ 2064115 h 2150044"/>
              <a:gd name="connsiteX73" fmla="*/ 929355 w 3193019"/>
              <a:gd name="connsiteY73" fmla="*/ 2059453 h 2150044"/>
              <a:gd name="connsiteX74" fmla="*/ 347853 w 3193019"/>
              <a:gd name="connsiteY74" fmla="*/ 2027989 h 2150044"/>
              <a:gd name="connsiteX75" fmla="*/ 316389 w 3193019"/>
              <a:gd name="connsiteY75" fmla="*/ 2023910 h 2150044"/>
              <a:gd name="connsiteX76" fmla="*/ 213256 w 3193019"/>
              <a:gd name="connsiteY76" fmla="*/ 1947581 h 2150044"/>
              <a:gd name="connsiteX77" fmla="*/ 147415 w 3193019"/>
              <a:gd name="connsiteY77" fmla="*/ 1908542 h 2150044"/>
              <a:gd name="connsiteX78" fmla="*/ 59432 w 3193019"/>
              <a:gd name="connsiteY78" fmla="*/ 1900385 h 2150044"/>
              <a:gd name="connsiteX79" fmla="*/ 1748 w 3193019"/>
              <a:gd name="connsiteY79" fmla="*/ 1900385 h 2150044"/>
              <a:gd name="connsiteX80" fmla="*/ 0 w 3193019"/>
              <a:gd name="connsiteY80" fmla="*/ 1894558 h 2150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193019" h="2150044">
                <a:moveTo>
                  <a:pt x="0" y="1894558"/>
                </a:moveTo>
                <a:cubicBezTo>
                  <a:pt x="29716" y="1899802"/>
                  <a:pt x="57684" y="1886983"/>
                  <a:pt x="86817" y="1887566"/>
                </a:cubicBezTo>
                <a:cubicBezTo>
                  <a:pt x="96723" y="1885236"/>
                  <a:pt x="100802" y="1875913"/>
                  <a:pt x="103715" y="1868921"/>
                </a:cubicBezTo>
                <a:cubicBezTo>
                  <a:pt x="113038" y="1846779"/>
                  <a:pt x="124691" y="1829299"/>
                  <a:pt x="149163" y="1821142"/>
                </a:cubicBezTo>
                <a:cubicBezTo>
                  <a:pt x="162564" y="1816481"/>
                  <a:pt x="164895" y="1800166"/>
                  <a:pt x="165478" y="1786182"/>
                </a:cubicBezTo>
                <a:cubicBezTo>
                  <a:pt x="167226" y="1695286"/>
                  <a:pt x="173635" y="1603807"/>
                  <a:pt x="178296" y="1512911"/>
                </a:cubicBezTo>
                <a:cubicBezTo>
                  <a:pt x="183540" y="1409196"/>
                  <a:pt x="186454" y="1305481"/>
                  <a:pt x="194028" y="1202349"/>
                </a:cubicBezTo>
                <a:cubicBezTo>
                  <a:pt x="197524" y="1158649"/>
                  <a:pt x="197524" y="1114949"/>
                  <a:pt x="199272" y="1071831"/>
                </a:cubicBezTo>
                <a:cubicBezTo>
                  <a:pt x="204516" y="972195"/>
                  <a:pt x="208595" y="872559"/>
                  <a:pt x="213256" y="772340"/>
                </a:cubicBezTo>
                <a:cubicBezTo>
                  <a:pt x="217918" y="678530"/>
                  <a:pt x="220248" y="584138"/>
                  <a:pt x="228406" y="490911"/>
                </a:cubicBezTo>
                <a:cubicBezTo>
                  <a:pt x="232484" y="442550"/>
                  <a:pt x="232484" y="394188"/>
                  <a:pt x="234232" y="345827"/>
                </a:cubicBezTo>
                <a:cubicBezTo>
                  <a:pt x="236563" y="292804"/>
                  <a:pt x="241224" y="239199"/>
                  <a:pt x="242390" y="186176"/>
                </a:cubicBezTo>
                <a:cubicBezTo>
                  <a:pt x="243555" y="120917"/>
                  <a:pt x="281429" y="71391"/>
                  <a:pt x="342609" y="50415"/>
                </a:cubicBezTo>
                <a:cubicBezTo>
                  <a:pt x="372907" y="39926"/>
                  <a:pt x="404371" y="33517"/>
                  <a:pt x="437001" y="34682"/>
                </a:cubicBezTo>
                <a:cubicBezTo>
                  <a:pt x="478953" y="35848"/>
                  <a:pt x="519740" y="30021"/>
                  <a:pt x="561109" y="21864"/>
                </a:cubicBezTo>
                <a:cubicBezTo>
                  <a:pt x="595487" y="14872"/>
                  <a:pt x="630447" y="24194"/>
                  <a:pt x="665407" y="23612"/>
                </a:cubicBezTo>
                <a:cubicBezTo>
                  <a:pt x="696288" y="23029"/>
                  <a:pt x="725421" y="21281"/>
                  <a:pt x="752807" y="6714"/>
                </a:cubicBezTo>
                <a:cubicBezTo>
                  <a:pt x="769704" y="-2608"/>
                  <a:pt x="786019" y="-5522"/>
                  <a:pt x="793011" y="20116"/>
                </a:cubicBezTo>
                <a:cubicBezTo>
                  <a:pt x="797090" y="34682"/>
                  <a:pt x="811074" y="32934"/>
                  <a:pt x="822144" y="33517"/>
                </a:cubicBezTo>
                <a:cubicBezTo>
                  <a:pt x="858270" y="35265"/>
                  <a:pt x="893813" y="37596"/>
                  <a:pt x="929355" y="38761"/>
                </a:cubicBezTo>
                <a:cubicBezTo>
                  <a:pt x="1051715" y="43423"/>
                  <a:pt x="1173493" y="52163"/>
                  <a:pt x="1295271" y="58572"/>
                </a:cubicBezTo>
                <a:cubicBezTo>
                  <a:pt x="1410639" y="64981"/>
                  <a:pt x="1525424" y="71973"/>
                  <a:pt x="1640793" y="78965"/>
                </a:cubicBezTo>
                <a:cubicBezTo>
                  <a:pt x="1728775" y="84209"/>
                  <a:pt x="1816758" y="88871"/>
                  <a:pt x="1905324" y="93532"/>
                </a:cubicBezTo>
                <a:cubicBezTo>
                  <a:pt x="1988645" y="97611"/>
                  <a:pt x="2071967" y="102855"/>
                  <a:pt x="2154706" y="108099"/>
                </a:cubicBezTo>
                <a:cubicBezTo>
                  <a:pt x="2235697" y="113343"/>
                  <a:pt x="2317270" y="116839"/>
                  <a:pt x="2398844" y="121500"/>
                </a:cubicBezTo>
                <a:cubicBezTo>
                  <a:pt x="2487992" y="126744"/>
                  <a:pt x="2577140" y="130823"/>
                  <a:pt x="2665705" y="136649"/>
                </a:cubicBezTo>
                <a:cubicBezTo>
                  <a:pt x="2734460" y="141311"/>
                  <a:pt x="2803215" y="142476"/>
                  <a:pt x="2871970" y="150633"/>
                </a:cubicBezTo>
                <a:cubicBezTo>
                  <a:pt x="2904599" y="154712"/>
                  <a:pt x="2936646" y="161704"/>
                  <a:pt x="2968693" y="170444"/>
                </a:cubicBezTo>
                <a:cubicBezTo>
                  <a:pt x="2997826" y="178601"/>
                  <a:pt x="3022298" y="193751"/>
                  <a:pt x="3041526" y="216475"/>
                </a:cubicBezTo>
                <a:cubicBezTo>
                  <a:pt x="3068912" y="247939"/>
                  <a:pt x="3078234" y="289308"/>
                  <a:pt x="3100958" y="324268"/>
                </a:cubicBezTo>
                <a:cubicBezTo>
                  <a:pt x="3109116" y="316111"/>
                  <a:pt x="3101541" y="306788"/>
                  <a:pt x="3105620" y="299214"/>
                </a:cubicBezTo>
                <a:cubicBezTo>
                  <a:pt x="3108533" y="296883"/>
                  <a:pt x="3112029" y="294552"/>
                  <a:pt x="3115525" y="292804"/>
                </a:cubicBezTo>
                <a:cubicBezTo>
                  <a:pt x="3163304" y="266584"/>
                  <a:pt x="3165634" y="267167"/>
                  <a:pt x="3191272" y="314946"/>
                </a:cubicBezTo>
                <a:cubicBezTo>
                  <a:pt x="3201177" y="333591"/>
                  <a:pt x="3194768" y="356898"/>
                  <a:pt x="3174374" y="379039"/>
                </a:cubicBezTo>
                <a:cubicBezTo>
                  <a:pt x="3172626" y="377874"/>
                  <a:pt x="3170878" y="376126"/>
                  <a:pt x="3168548" y="374960"/>
                </a:cubicBezTo>
                <a:cubicBezTo>
                  <a:pt x="3156312" y="365638"/>
                  <a:pt x="3144658" y="356898"/>
                  <a:pt x="3128344" y="357480"/>
                </a:cubicBezTo>
                <a:cubicBezTo>
                  <a:pt x="3107367" y="358063"/>
                  <a:pt x="3100376" y="369716"/>
                  <a:pt x="3099210" y="389527"/>
                </a:cubicBezTo>
                <a:cubicBezTo>
                  <a:pt x="3095132" y="469935"/>
                  <a:pt x="3091053" y="550344"/>
                  <a:pt x="3086974" y="630169"/>
                </a:cubicBezTo>
                <a:cubicBezTo>
                  <a:pt x="3084644" y="634830"/>
                  <a:pt x="3084061" y="640074"/>
                  <a:pt x="3085226" y="644153"/>
                </a:cubicBezTo>
                <a:cubicBezTo>
                  <a:pt x="3106785" y="717569"/>
                  <a:pt x="3085809" y="791568"/>
                  <a:pt x="3086974" y="865567"/>
                </a:cubicBezTo>
                <a:cubicBezTo>
                  <a:pt x="3087557" y="909267"/>
                  <a:pt x="3082313" y="952384"/>
                  <a:pt x="3070077" y="994919"/>
                </a:cubicBezTo>
                <a:cubicBezTo>
                  <a:pt x="3068329" y="1000163"/>
                  <a:pt x="3063085" y="1008903"/>
                  <a:pt x="3075904" y="1008903"/>
                </a:cubicBezTo>
                <a:cubicBezTo>
                  <a:pt x="3079399" y="1005990"/>
                  <a:pt x="3082313" y="1000163"/>
                  <a:pt x="3085809" y="1000163"/>
                </a:cubicBezTo>
                <a:cubicBezTo>
                  <a:pt x="3091053" y="1000163"/>
                  <a:pt x="3089305" y="1006572"/>
                  <a:pt x="3087557" y="1008903"/>
                </a:cubicBezTo>
                <a:cubicBezTo>
                  <a:pt x="3060754" y="1039784"/>
                  <a:pt x="3065998" y="1077658"/>
                  <a:pt x="3064250" y="1113783"/>
                </a:cubicBezTo>
                <a:cubicBezTo>
                  <a:pt x="3063667" y="1165058"/>
                  <a:pt x="3057258" y="1216333"/>
                  <a:pt x="3065416" y="1267608"/>
                </a:cubicBezTo>
                <a:cubicBezTo>
                  <a:pt x="3074156" y="1322961"/>
                  <a:pt x="3060172" y="1378897"/>
                  <a:pt x="3061337" y="1435416"/>
                </a:cubicBezTo>
                <a:cubicBezTo>
                  <a:pt x="3062502" y="1519320"/>
                  <a:pt x="3035699" y="1600894"/>
                  <a:pt x="3036282" y="1685380"/>
                </a:cubicBezTo>
                <a:cubicBezTo>
                  <a:pt x="3033951" y="1733742"/>
                  <a:pt x="3031621" y="1782103"/>
                  <a:pt x="3029290" y="1830465"/>
                </a:cubicBezTo>
                <a:cubicBezTo>
                  <a:pt x="3026377" y="1845614"/>
                  <a:pt x="3025794" y="1859598"/>
                  <a:pt x="3032786" y="1874165"/>
                </a:cubicBezTo>
                <a:cubicBezTo>
                  <a:pt x="3040361" y="1890479"/>
                  <a:pt x="3039196" y="1905629"/>
                  <a:pt x="3019385" y="1913204"/>
                </a:cubicBezTo>
                <a:cubicBezTo>
                  <a:pt x="2978598" y="1970888"/>
                  <a:pt x="2942473" y="2032068"/>
                  <a:pt x="2878962" y="2079846"/>
                </a:cubicBezTo>
                <a:cubicBezTo>
                  <a:pt x="2899355" y="2081012"/>
                  <a:pt x="2913339" y="2081595"/>
                  <a:pt x="2927323" y="2083343"/>
                </a:cubicBezTo>
                <a:cubicBezTo>
                  <a:pt x="2933150" y="2083925"/>
                  <a:pt x="2944803" y="2083925"/>
                  <a:pt x="2940725" y="2093248"/>
                </a:cubicBezTo>
                <a:cubicBezTo>
                  <a:pt x="2931402" y="2114224"/>
                  <a:pt x="2919749" y="2134617"/>
                  <a:pt x="2902851" y="2150932"/>
                </a:cubicBezTo>
                <a:cubicBezTo>
                  <a:pt x="2896442" y="2157342"/>
                  <a:pt x="2890615" y="2153263"/>
                  <a:pt x="2884789" y="2149184"/>
                </a:cubicBezTo>
                <a:cubicBezTo>
                  <a:pt x="2878379" y="2144523"/>
                  <a:pt x="2876631" y="2141027"/>
                  <a:pt x="2883040" y="2133452"/>
                </a:cubicBezTo>
                <a:cubicBezTo>
                  <a:pt x="2895277" y="2119468"/>
                  <a:pt x="2883623" y="2108397"/>
                  <a:pt x="2876049" y="2097326"/>
                </a:cubicBezTo>
                <a:cubicBezTo>
                  <a:pt x="2866143" y="2083925"/>
                  <a:pt x="2856820" y="2094413"/>
                  <a:pt x="2848663" y="2099075"/>
                </a:cubicBezTo>
                <a:cubicBezTo>
                  <a:pt x="2793310" y="2128791"/>
                  <a:pt x="2733295" y="2140444"/>
                  <a:pt x="2672115" y="2139861"/>
                </a:cubicBezTo>
                <a:cubicBezTo>
                  <a:pt x="2586463" y="2139279"/>
                  <a:pt x="2501393" y="2136365"/>
                  <a:pt x="2415741" y="2133452"/>
                </a:cubicBezTo>
                <a:cubicBezTo>
                  <a:pt x="2399426" y="2132869"/>
                  <a:pt x="2385442" y="2134035"/>
                  <a:pt x="2375537" y="2151515"/>
                </a:cubicBezTo>
                <a:cubicBezTo>
                  <a:pt x="2379033" y="2129373"/>
                  <a:pt x="2363883" y="2132287"/>
                  <a:pt x="2352230" y="2131704"/>
                </a:cubicBezTo>
                <a:cubicBezTo>
                  <a:pt x="2250263" y="2126460"/>
                  <a:pt x="2148879" y="2121799"/>
                  <a:pt x="2046912" y="2117137"/>
                </a:cubicBezTo>
                <a:cubicBezTo>
                  <a:pt x="1970583" y="2113641"/>
                  <a:pt x="1893670" y="2111311"/>
                  <a:pt x="1817341" y="2106066"/>
                </a:cubicBezTo>
                <a:cubicBezTo>
                  <a:pt x="1790538" y="2104319"/>
                  <a:pt x="1768397" y="2110728"/>
                  <a:pt x="1745673" y="2123547"/>
                </a:cubicBezTo>
                <a:cubicBezTo>
                  <a:pt x="1743925" y="2113641"/>
                  <a:pt x="1753830" y="2114806"/>
                  <a:pt x="1756743" y="2104901"/>
                </a:cubicBezTo>
                <a:cubicBezTo>
                  <a:pt x="1738098" y="2103736"/>
                  <a:pt x="1720618" y="2101988"/>
                  <a:pt x="1703138" y="2100823"/>
                </a:cubicBezTo>
                <a:cubicBezTo>
                  <a:pt x="1488134" y="2089169"/>
                  <a:pt x="1273129" y="2078098"/>
                  <a:pt x="1058125" y="2065863"/>
                </a:cubicBezTo>
                <a:cubicBezTo>
                  <a:pt x="1027243" y="2064115"/>
                  <a:pt x="1001023" y="2076350"/>
                  <a:pt x="974221" y="2085091"/>
                </a:cubicBezTo>
                <a:cubicBezTo>
                  <a:pt x="937513" y="2097326"/>
                  <a:pt x="901970" y="2113059"/>
                  <a:pt x="865262" y="2126460"/>
                </a:cubicBezTo>
                <a:cubicBezTo>
                  <a:pt x="856522" y="2129373"/>
                  <a:pt x="848947" y="2137531"/>
                  <a:pt x="834963" y="2131121"/>
                </a:cubicBezTo>
                <a:cubicBezTo>
                  <a:pt x="885655" y="2108980"/>
                  <a:pt x="934017" y="2088004"/>
                  <a:pt x="989953" y="2064115"/>
                </a:cubicBezTo>
                <a:cubicBezTo>
                  <a:pt x="965481" y="2062366"/>
                  <a:pt x="947418" y="2060618"/>
                  <a:pt x="929355" y="2059453"/>
                </a:cubicBezTo>
                <a:cubicBezTo>
                  <a:pt x="735327" y="2048965"/>
                  <a:pt x="541881" y="2038477"/>
                  <a:pt x="347853" y="2027989"/>
                </a:cubicBezTo>
                <a:cubicBezTo>
                  <a:pt x="337365" y="2027406"/>
                  <a:pt x="326877" y="2025076"/>
                  <a:pt x="316389" y="2023910"/>
                </a:cubicBezTo>
                <a:cubicBezTo>
                  <a:pt x="269775" y="2015170"/>
                  <a:pt x="237728" y="1986037"/>
                  <a:pt x="213256" y="1947581"/>
                </a:cubicBezTo>
                <a:cubicBezTo>
                  <a:pt x="197524" y="1922526"/>
                  <a:pt x="177714" y="1911456"/>
                  <a:pt x="147415" y="1908542"/>
                </a:cubicBezTo>
                <a:cubicBezTo>
                  <a:pt x="118282" y="1905629"/>
                  <a:pt x="89731" y="1893393"/>
                  <a:pt x="59432" y="1900385"/>
                </a:cubicBezTo>
                <a:cubicBezTo>
                  <a:pt x="40204" y="1900385"/>
                  <a:pt x="20976" y="1900385"/>
                  <a:pt x="1748" y="1900385"/>
                </a:cubicBezTo>
                <a:cubicBezTo>
                  <a:pt x="0" y="1898054"/>
                  <a:pt x="0" y="1896306"/>
                  <a:pt x="0" y="1894558"/>
                </a:cubicBezTo>
                <a:close/>
              </a:path>
            </a:pathLst>
          </a:custGeom>
          <a:solidFill>
            <a:schemeClr val="bg1"/>
          </a:solidFill>
          <a:ln w="5823" cap="flat">
            <a:noFill/>
            <a:prstDash val="solid"/>
            <a:miter/>
          </a:ln>
        </p:spPr>
        <p:txBody>
          <a:bodyPr rtlCol="0" anchor="ctr"/>
          <a:lstStyle/>
          <a:p>
            <a:endParaRPr lang="en-US">
              <a:solidFill>
                <a:prstClr val="black"/>
              </a:solidFill>
            </a:endParaRPr>
          </a:p>
        </p:txBody>
      </p:sp>
      <p:sp>
        <p:nvSpPr>
          <p:cNvPr id="11" name="Freeform: Shape 10">
            <a:extLst>
              <a:ext uri="{FF2B5EF4-FFF2-40B4-BE49-F238E27FC236}">
                <a16:creationId xmlns="" xmlns:a16="http://schemas.microsoft.com/office/drawing/2014/main" id="{81301178-FAB0-4A42-8172-6B87012B4630}"/>
              </a:ext>
            </a:extLst>
          </p:cNvPr>
          <p:cNvSpPr/>
          <p:nvPr userDrawn="1"/>
        </p:nvSpPr>
        <p:spPr>
          <a:xfrm>
            <a:off x="1362052" y="3658927"/>
            <a:ext cx="1726226" cy="1681788"/>
          </a:xfrm>
          <a:custGeom>
            <a:avLst/>
            <a:gdLst>
              <a:gd name="connsiteX0" fmla="*/ 2917602 w 2942472"/>
              <a:gd name="connsiteY0" fmla="*/ 326786 h 2150044"/>
              <a:gd name="connsiteX1" fmla="*/ 2928090 w 2942472"/>
              <a:gd name="connsiteY1" fmla="*/ 430501 h 2150044"/>
              <a:gd name="connsiteX2" fmla="*/ 2929255 w 2942472"/>
              <a:gd name="connsiteY2" fmla="*/ 636766 h 2150044"/>
              <a:gd name="connsiteX3" fmla="*/ 2935665 w 2942472"/>
              <a:gd name="connsiteY3" fmla="*/ 670560 h 2150044"/>
              <a:gd name="connsiteX4" fmla="*/ 2943822 w 2942472"/>
              <a:gd name="connsiteY4" fmla="*/ 738733 h 2150044"/>
              <a:gd name="connsiteX5" fmla="*/ 2932168 w 2942472"/>
              <a:gd name="connsiteY5" fmla="*/ 938588 h 2150044"/>
              <a:gd name="connsiteX6" fmla="*/ 2911775 w 2942472"/>
              <a:gd name="connsiteY6" fmla="*/ 972965 h 2150044"/>
              <a:gd name="connsiteX7" fmla="*/ 2900705 w 2942472"/>
              <a:gd name="connsiteY7" fmla="*/ 1270708 h 2150044"/>
              <a:gd name="connsiteX8" fmla="*/ 2909445 w 2942472"/>
              <a:gd name="connsiteY8" fmla="*/ 1328975 h 2150044"/>
              <a:gd name="connsiteX9" fmla="*/ 2896043 w 2942472"/>
              <a:gd name="connsiteY9" fmla="*/ 1534657 h 2150044"/>
              <a:gd name="connsiteX10" fmla="*/ 2878563 w 2942472"/>
              <a:gd name="connsiteY10" fmla="*/ 1626136 h 2150044"/>
              <a:gd name="connsiteX11" fmla="*/ 2844768 w 2942472"/>
              <a:gd name="connsiteY11" fmla="*/ 1891249 h 2150044"/>
              <a:gd name="connsiteX12" fmla="*/ 2678125 w 2942472"/>
              <a:gd name="connsiteY12" fmla="*/ 2116159 h 2150044"/>
              <a:gd name="connsiteX13" fmla="*/ 2531293 w 2942472"/>
              <a:gd name="connsiteY13" fmla="*/ 2152867 h 2150044"/>
              <a:gd name="connsiteX14" fmla="*/ 1763919 w 2942472"/>
              <a:gd name="connsiteY14" fmla="*/ 2114411 h 2150044"/>
              <a:gd name="connsiteX15" fmla="*/ 1487735 w 2942472"/>
              <a:gd name="connsiteY15" fmla="*/ 2100427 h 2150044"/>
              <a:gd name="connsiteX16" fmla="*/ 1431799 w 2942472"/>
              <a:gd name="connsiteY16" fmla="*/ 2130143 h 2150044"/>
              <a:gd name="connsiteX17" fmla="*/ 1420145 w 2942472"/>
              <a:gd name="connsiteY17" fmla="*/ 2141797 h 2150044"/>
              <a:gd name="connsiteX18" fmla="*/ 1417232 w 2942472"/>
              <a:gd name="connsiteY18" fmla="*/ 2137718 h 2150044"/>
              <a:gd name="connsiteX19" fmla="*/ 1388099 w 2942472"/>
              <a:gd name="connsiteY19" fmla="*/ 2096349 h 2150044"/>
              <a:gd name="connsiteX20" fmla="*/ 376005 w 2942472"/>
              <a:gd name="connsiteY20" fmla="*/ 2046239 h 2150044"/>
              <a:gd name="connsiteX21" fmla="*/ 111473 w 2942472"/>
              <a:gd name="connsiteY21" fmla="*/ 2032255 h 2150044"/>
              <a:gd name="connsiteX22" fmla="*/ 184 w 2942472"/>
              <a:gd name="connsiteY22" fmla="*/ 1831817 h 2150044"/>
              <a:gd name="connsiteX23" fmla="*/ 15333 w 2942472"/>
              <a:gd name="connsiteY23" fmla="*/ 1518342 h 2150044"/>
              <a:gd name="connsiteX24" fmla="*/ 30483 w 2942472"/>
              <a:gd name="connsiteY24" fmla="*/ 1222347 h 2150044"/>
              <a:gd name="connsiteX25" fmla="*/ 38057 w 2942472"/>
              <a:gd name="connsiteY25" fmla="*/ 1065609 h 2150044"/>
              <a:gd name="connsiteX26" fmla="*/ 51459 w 2942472"/>
              <a:gd name="connsiteY26" fmla="*/ 769031 h 2150044"/>
              <a:gd name="connsiteX27" fmla="*/ 67773 w 2942472"/>
              <a:gd name="connsiteY27" fmla="*/ 397289 h 2150044"/>
              <a:gd name="connsiteX28" fmla="*/ 78844 w 2942472"/>
              <a:gd name="connsiteY28" fmla="*/ 226567 h 2150044"/>
              <a:gd name="connsiteX29" fmla="*/ 205283 w 2942472"/>
              <a:gd name="connsiteY29" fmla="*/ 84397 h 2150044"/>
              <a:gd name="connsiteX30" fmla="*/ 300840 w 2942472"/>
              <a:gd name="connsiteY30" fmla="*/ 75657 h 2150044"/>
              <a:gd name="connsiteX31" fmla="*/ 433689 w 2942472"/>
              <a:gd name="connsiteY31" fmla="*/ 15642 h 2150044"/>
              <a:gd name="connsiteX32" fmla="*/ 455247 w 2942472"/>
              <a:gd name="connsiteY32" fmla="*/ 1075 h 2150044"/>
              <a:gd name="connsiteX33" fmla="*/ 479137 w 2942472"/>
              <a:gd name="connsiteY33" fmla="*/ 7484 h 2150044"/>
              <a:gd name="connsiteX34" fmla="*/ 478554 w 2942472"/>
              <a:gd name="connsiteY34" fmla="*/ 31374 h 2150044"/>
              <a:gd name="connsiteX35" fmla="*/ 461074 w 2942472"/>
              <a:gd name="connsiteY35" fmla="*/ 68082 h 2150044"/>
              <a:gd name="connsiteX36" fmla="*/ 506522 w 2942472"/>
              <a:gd name="connsiteY36" fmla="*/ 78570 h 2150044"/>
              <a:gd name="connsiteX37" fmla="*/ 895162 w 2942472"/>
              <a:gd name="connsiteY37" fmla="*/ 100711 h 2150044"/>
              <a:gd name="connsiteX38" fmla="*/ 1028593 w 2942472"/>
              <a:gd name="connsiteY38" fmla="*/ 105955 h 2150044"/>
              <a:gd name="connsiteX39" fmla="*/ 1318761 w 2942472"/>
              <a:gd name="connsiteY39" fmla="*/ 119939 h 2150044"/>
              <a:gd name="connsiteX40" fmla="*/ 1721967 w 2942472"/>
              <a:gd name="connsiteY40" fmla="*/ 140916 h 2150044"/>
              <a:gd name="connsiteX41" fmla="*/ 1997569 w 2942472"/>
              <a:gd name="connsiteY41" fmla="*/ 154317 h 2150044"/>
              <a:gd name="connsiteX42" fmla="*/ 2270258 w 2942472"/>
              <a:gd name="connsiteY42" fmla="*/ 167136 h 2150044"/>
              <a:gd name="connsiteX43" fmla="*/ 2334934 w 2942472"/>
              <a:gd name="connsiteY43" fmla="*/ 153151 h 2150044"/>
              <a:gd name="connsiteX44" fmla="*/ 2438066 w 2942472"/>
              <a:gd name="connsiteY44" fmla="*/ 99546 h 2150044"/>
              <a:gd name="connsiteX45" fmla="*/ 2499829 w 2942472"/>
              <a:gd name="connsiteY45" fmla="*/ 76822 h 2150044"/>
              <a:gd name="connsiteX46" fmla="*/ 2517309 w 2942472"/>
              <a:gd name="connsiteY46" fmla="*/ 70413 h 2150044"/>
              <a:gd name="connsiteX47" fmla="*/ 2522553 w 2942472"/>
              <a:gd name="connsiteY47" fmla="*/ 77987 h 2150044"/>
              <a:gd name="connsiteX48" fmla="*/ 2503325 w 2942472"/>
              <a:gd name="connsiteY48" fmla="*/ 106538 h 2150044"/>
              <a:gd name="connsiteX49" fmla="*/ 2413012 w 2942472"/>
              <a:gd name="connsiteY49" fmla="*/ 173545 h 2150044"/>
              <a:gd name="connsiteX50" fmla="*/ 2387374 w 2942472"/>
              <a:gd name="connsiteY50" fmla="*/ 181119 h 2150044"/>
              <a:gd name="connsiteX51" fmla="*/ 2644331 w 2942472"/>
              <a:gd name="connsiteY51" fmla="*/ 188694 h 2150044"/>
              <a:gd name="connsiteX52" fmla="*/ 2798155 w 2942472"/>
              <a:gd name="connsiteY52" fmla="*/ 213166 h 2150044"/>
              <a:gd name="connsiteX53" fmla="*/ 2917602 w 2942472"/>
              <a:gd name="connsiteY53" fmla="*/ 326786 h 2150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942472" h="2150044">
                <a:moveTo>
                  <a:pt x="2917602" y="326786"/>
                </a:moveTo>
                <a:cubicBezTo>
                  <a:pt x="2927507" y="360581"/>
                  <a:pt x="2927507" y="395541"/>
                  <a:pt x="2928090" y="430501"/>
                </a:cubicBezTo>
                <a:cubicBezTo>
                  <a:pt x="2929255" y="499256"/>
                  <a:pt x="2929255" y="568011"/>
                  <a:pt x="2929255" y="636766"/>
                </a:cubicBezTo>
                <a:cubicBezTo>
                  <a:pt x="2929255" y="648419"/>
                  <a:pt x="2932168" y="659490"/>
                  <a:pt x="2935665" y="670560"/>
                </a:cubicBezTo>
                <a:cubicBezTo>
                  <a:pt x="2943822" y="692702"/>
                  <a:pt x="2945570" y="715426"/>
                  <a:pt x="2943822" y="738733"/>
                </a:cubicBezTo>
                <a:cubicBezTo>
                  <a:pt x="2937995" y="805157"/>
                  <a:pt x="2933916" y="871581"/>
                  <a:pt x="2932168" y="938588"/>
                </a:cubicBezTo>
                <a:cubicBezTo>
                  <a:pt x="2931586" y="953737"/>
                  <a:pt x="2929255" y="967721"/>
                  <a:pt x="2911775" y="972965"/>
                </a:cubicBezTo>
                <a:cubicBezTo>
                  <a:pt x="2904200" y="1072019"/>
                  <a:pt x="2898374" y="1171655"/>
                  <a:pt x="2900705" y="1270708"/>
                </a:cubicBezTo>
                <a:cubicBezTo>
                  <a:pt x="2908279" y="1289354"/>
                  <a:pt x="2910610" y="1309165"/>
                  <a:pt x="2909445" y="1328975"/>
                </a:cubicBezTo>
                <a:cubicBezTo>
                  <a:pt x="2903618" y="1397730"/>
                  <a:pt x="2903035" y="1466485"/>
                  <a:pt x="2896043" y="1534657"/>
                </a:cubicBezTo>
                <a:cubicBezTo>
                  <a:pt x="2893130" y="1564955"/>
                  <a:pt x="2877398" y="1594089"/>
                  <a:pt x="2878563" y="1626136"/>
                </a:cubicBezTo>
                <a:cubicBezTo>
                  <a:pt x="2871571" y="1715284"/>
                  <a:pt x="2865744" y="1804432"/>
                  <a:pt x="2844768" y="1891249"/>
                </a:cubicBezTo>
                <a:cubicBezTo>
                  <a:pt x="2820296" y="1990303"/>
                  <a:pt x="2763778" y="2061971"/>
                  <a:pt x="2678125" y="2116159"/>
                </a:cubicBezTo>
                <a:cubicBezTo>
                  <a:pt x="2631512" y="2145293"/>
                  <a:pt x="2586646" y="2156363"/>
                  <a:pt x="2531293" y="2152867"/>
                </a:cubicBezTo>
                <a:cubicBezTo>
                  <a:pt x="2275502" y="2137718"/>
                  <a:pt x="2019711" y="2127230"/>
                  <a:pt x="1763919" y="2114411"/>
                </a:cubicBezTo>
                <a:cubicBezTo>
                  <a:pt x="1671858" y="2109750"/>
                  <a:pt x="1579796" y="2106837"/>
                  <a:pt x="1487735" y="2100427"/>
                </a:cubicBezTo>
                <a:cubicBezTo>
                  <a:pt x="1460350" y="2098679"/>
                  <a:pt x="1440539" y="2100427"/>
                  <a:pt x="1431799" y="2130143"/>
                </a:cubicBezTo>
                <a:cubicBezTo>
                  <a:pt x="1430051" y="2135387"/>
                  <a:pt x="1427137" y="2141214"/>
                  <a:pt x="1420145" y="2141797"/>
                </a:cubicBezTo>
                <a:cubicBezTo>
                  <a:pt x="1418980" y="2140631"/>
                  <a:pt x="1417232" y="2138883"/>
                  <a:pt x="1417232" y="2137718"/>
                </a:cubicBezTo>
                <a:cubicBezTo>
                  <a:pt x="1431799" y="2097514"/>
                  <a:pt x="1431799" y="2098097"/>
                  <a:pt x="1388099" y="2096349"/>
                </a:cubicBezTo>
                <a:cubicBezTo>
                  <a:pt x="1050734" y="2080034"/>
                  <a:pt x="713369" y="2063136"/>
                  <a:pt x="376005" y="2046239"/>
                </a:cubicBezTo>
                <a:cubicBezTo>
                  <a:pt x="288022" y="2041578"/>
                  <a:pt x="199456" y="2036916"/>
                  <a:pt x="111473" y="2032255"/>
                </a:cubicBezTo>
                <a:cubicBezTo>
                  <a:pt x="28735" y="1992634"/>
                  <a:pt x="-2729" y="1904651"/>
                  <a:pt x="184" y="1831817"/>
                </a:cubicBezTo>
                <a:cubicBezTo>
                  <a:pt x="4845" y="1726937"/>
                  <a:pt x="8924" y="1622640"/>
                  <a:pt x="15333" y="1518342"/>
                </a:cubicBezTo>
                <a:cubicBezTo>
                  <a:pt x="21160" y="1419871"/>
                  <a:pt x="23491" y="1320818"/>
                  <a:pt x="30483" y="1222347"/>
                </a:cubicBezTo>
                <a:cubicBezTo>
                  <a:pt x="33979" y="1169907"/>
                  <a:pt x="35727" y="1118049"/>
                  <a:pt x="38057" y="1065609"/>
                </a:cubicBezTo>
                <a:cubicBezTo>
                  <a:pt x="41553" y="966556"/>
                  <a:pt x="47380" y="868085"/>
                  <a:pt x="51459" y="769031"/>
                </a:cubicBezTo>
                <a:cubicBezTo>
                  <a:pt x="56120" y="644923"/>
                  <a:pt x="67191" y="521398"/>
                  <a:pt x="67773" y="397289"/>
                </a:cubicBezTo>
                <a:cubicBezTo>
                  <a:pt x="72435" y="340188"/>
                  <a:pt x="75931" y="283086"/>
                  <a:pt x="78844" y="226567"/>
                </a:cubicBezTo>
                <a:cubicBezTo>
                  <a:pt x="82923" y="152569"/>
                  <a:pt x="132449" y="97215"/>
                  <a:pt x="205283" y="84397"/>
                </a:cubicBezTo>
                <a:cubicBezTo>
                  <a:pt x="237330" y="79153"/>
                  <a:pt x="268794" y="78570"/>
                  <a:pt x="300840" y="75657"/>
                </a:cubicBezTo>
                <a:cubicBezTo>
                  <a:pt x="352698" y="70995"/>
                  <a:pt x="395233" y="48854"/>
                  <a:pt x="433689" y="15642"/>
                </a:cubicBezTo>
                <a:cubicBezTo>
                  <a:pt x="440098" y="9815"/>
                  <a:pt x="445925" y="2823"/>
                  <a:pt x="455247" y="1075"/>
                </a:cubicBezTo>
                <a:cubicBezTo>
                  <a:pt x="463987" y="-1256"/>
                  <a:pt x="472727" y="-90"/>
                  <a:pt x="479137" y="7484"/>
                </a:cubicBezTo>
                <a:cubicBezTo>
                  <a:pt x="485546" y="15642"/>
                  <a:pt x="484381" y="23217"/>
                  <a:pt x="478554" y="31374"/>
                </a:cubicBezTo>
                <a:cubicBezTo>
                  <a:pt x="470397" y="43027"/>
                  <a:pt x="452917" y="52932"/>
                  <a:pt x="461074" y="68082"/>
                </a:cubicBezTo>
                <a:cubicBezTo>
                  <a:pt x="470397" y="85562"/>
                  <a:pt x="490790" y="76822"/>
                  <a:pt x="506522" y="78570"/>
                </a:cubicBezTo>
                <a:cubicBezTo>
                  <a:pt x="635874" y="89640"/>
                  <a:pt x="765809" y="89640"/>
                  <a:pt x="895162" y="100711"/>
                </a:cubicBezTo>
                <a:cubicBezTo>
                  <a:pt x="939444" y="104207"/>
                  <a:pt x="984310" y="103625"/>
                  <a:pt x="1028593" y="105955"/>
                </a:cubicBezTo>
                <a:cubicBezTo>
                  <a:pt x="1125316" y="110617"/>
                  <a:pt x="1222038" y="114695"/>
                  <a:pt x="1318761" y="119939"/>
                </a:cubicBezTo>
                <a:cubicBezTo>
                  <a:pt x="1453357" y="126931"/>
                  <a:pt x="1587954" y="133341"/>
                  <a:pt x="1721967" y="140916"/>
                </a:cubicBezTo>
                <a:cubicBezTo>
                  <a:pt x="1814029" y="146159"/>
                  <a:pt x="1905508" y="150821"/>
                  <a:pt x="1997569" y="154317"/>
                </a:cubicBezTo>
                <a:cubicBezTo>
                  <a:pt x="2088465" y="157813"/>
                  <a:pt x="2179362" y="165387"/>
                  <a:pt x="2270258" y="167136"/>
                </a:cubicBezTo>
                <a:cubicBezTo>
                  <a:pt x="2293565" y="167718"/>
                  <a:pt x="2314541" y="163639"/>
                  <a:pt x="2334934" y="153151"/>
                </a:cubicBezTo>
                <a:cubicBezTo>
                  <a:pt x="2369311" y="135671"/>
                  <a:pt x="2404854" y="119357"/>
                  <a:pt x="2438066" y="99546"/>
                </a:cubicBezTo>
                <a:cubicBezTo>
                  <a:pt x="2457294" y="88475"/>
                  <a:pt x="2477105" y="78570"/>
                  <a:pt x="2499829" y="76822"/>
                </a:cubicBezTo>
                <a:cubicBezTo>
                  <a:pt x="2505655" y="74491"/>
                  <a:pt x="2511482" y="72160"/>
                  <a:pt x="2517309" y="70413"/>
                </a:cubicBezTo>
                <a:cubicBezTo>
                  <a:pt x="2519640" y="72743"/>
                  <a:pt x="2521388" y="75074"/>
                  <a:pt x="2522553" y="77987"/>
                </a:cubicBezTo>
                <a:cubicBezTo>
                  <a:pt x="2526632" y="94302"/>
                  <a:pt x="2513230" y="100129"/>
                  <a:pt x="2503325" y="106538"/>
                </a:cubicBezTo>
                <a:cubicBezTo>
                  <a:pt x="2471278" y="126349"/>
                  <a:pt x="2436901" y="142663"/>
                  <a:pt x="2413012" y="173545"/>
                </a:cubicBezTo>
                <a:cubicBezTo>
                  <a:pt x="2406602" y="181702"/>
                  <a:pt x="2396114" y="181702"/>
                  <a:pt x="2387374" y="181119"/>
                </a:cubicBezTo>
                <a:cubicBezTo>
                  <a:pt x="2473026" y="173545"/>
                  <a:pt x="2558678" y="185198"/>
                  <a:pt x="2644331" y="188694"/>
                </a:cubicBezTo>
                <a:cubicBezTo>
                  <a:pt x="2696771" y="190442"/>
                  <a:pt x="2748628" y="193938"/>
                  <a:pt x="2798155" y="213166"/>
                </a:cubicBezTo>
                <a:cubicBezTo>
                  <a:pt x="2851760" y="234725"/>
                  <a:pt x="2894878" y="269685"/>
                  <a:pt x="2917602" y="326786"/>
                </a:cubicBezTo>
                <a:close/>
              </a:path>
            </a:pathLst>
          </a:custGeom>
          <a:solidFill>
            <a:schemeClr val="bg1"/>
          </a:solidFill>
          <a:ln w="5823" cap="flat">
            <a:noFill/>
            <a:prstDash val="solid"/>
            <a:miter/>
          </a:ln>
        </p:spPr>
        <p:txBody>
          <a:bodyPr rtlCol="0" anchor="ctr"/>
          <a:lstStyle/>
          <a:p>
            <a:endParaRPr lang="en-US">
              <a:solidFill>
                <a:prstClr val="black"/>
              </a:solidFill>
            </a:endParaRPr>
          </a:p>
        </p:txBody>
      </p:sp>
      <p:sp>
        <p:nvSpPr>
          <p:cNvPr id="6" name="Picture Placeholder 5">
            <a:extLst>
              <a:ext uri="{FF2B5EF4-FFF2-40B4-BE49-F238E27FC236}">
                <a16:creationId xmlns="" xmlns:a16="http://schemas.microsoft.com/office/drawing/2014/main" id="{EE1A10F0-9C30-43B3-905F-61D145C1A2AB}"/>
              </a:ext>
            </a:extLst>
          </p:cNvPr>
          <p:cNvSpPr>
            <a:spLocks noGrp="1"/>
          </p:cNvSpPr>
          <p:nvPr>
            <p:ph type="pic" sz="quarter" idx="14" hasCustomPrompt="1"/>
          </p:nvPr>
        </p:nvSpPr>
        <p:spPr>
          <a:xfrm>
            <a:off x="1505385" y="1958861"/>
            <a:ext cx="1527437" cy="1330102"/>
          </a:xfrm>
          <a:custGeom>
            <a:avLst/>
            <a:gdLst>
              <a:gd name="connsiteX0" fmla="*/ 197894 w 2036582"/>
              <a:gd name="connsiteY0" fmla="*/ 22 h 1330102"/>
              <a:gd name="connsiteX1" fmla="*/ 498246 w 2036582"/>
              <a:gd name="connsiteY1" fmla="*/ 11417 h 1330102"/>
              <a:gd name="connsiteX2" fmla="*/ 805434 w 2036582"/>
              <a:gd name="connsiteY2" fmla="*/ 23266 h 1330102"/>
              <a:gd name="connsiteX3" fmla="*/ 1283081 w 2036582"/>
              <a:gd name="connsiteY3" fmla="*/ 44232 h 1330102"/>
              <a:gd name="connsiteX4" fmla="*/ 1528740 w 2036582"/>
              <a:gd name="connsiteY4" fmla="*/ 54258 h 1330102"/>
              <a:gd name="connsiteX5" fmla="*/ 1883784 w 2036582"/>
              <a:gd name="connsiteY5" fmla="*/ 69755 h 1330102"/>
              <a:gd name="connsiteX6" fmla="*/ 2036467 w 2036582"/>
              <a:gd name="connsiteY6" fmla="*/ 235199 h 1330102"/>
              <a:gd name="connsiteX7" fmla="*/ 2019603 w 2036582"/>
              <a:gd name="connsiteY7" fmla="*/ 658153 h 1330102"/>
              <a:gd name="connsiteX8" fmla="*/ 2009577 w 2036582"/>
              <a:gd name="connsiteY8" fmla="*/ 896976 h 1330102"/>
              <a:gd name="connsiteX9" fmla="*/ 1996815 w 2036582"/>
              <a:gd name="connsiteY9" fmla="*/ 1179097 h 1330102"/>
              <a:gd name="connsiteX10" fmla="*/ 1826357 w 2036582"/>
              <a:gd name="connsiteY10" fmla="*/ 1329957 h 1330102"/>
              <a:gd name="connsiteX11" fmla="*/ 1473592 w 2036582"/>
              <a:gd name="connsiteY11" fmla="*/ 1315372 h 1330102"/>
              <a:gd name="connsiteX12" fmla="*/ 1101228 w 2036582"/>
              <a:gd name="connsiteY12" fmla="*/ 1298508 h 1330102"/>
              <a:gd name="connsiteX13" fmla="*/ 1071148 w 2036582"/>
              <a:gd name="connsiteY13" fmla="*/ 1290760 h 1330102"/>
              <a:gd name="connsiteX14" fmla="*/ 1092569 w 2036582"/>
              <a:gd name="connsiteY14" fmla="*/ 1249741 h 1330102"/>
              <a:gd name="connsiteX15" fmla="*/ 1071148 w 2036582"/>
              <a:gd name="connsiteY15" fmla="*/ 1290760 h 1330102"/>
              <a:gd name="connsiteX16" fmla="*/ 1046081 w 2036582"/>
              <a:gd name="connsiteY16" fmla="*/ 1298508 h 1330102"/>
              <a:gd name="connsiteX17" fmla="*/ 584386 w 2036582"/>
              <a:gd name="connsiteY17" fmla="*/ 1277543 h 1330102"/>
              <a:gd name="connsiteX18" fmla="*/ 190602 w 2036582"/>
              <a:gd name="connsiteY18" fmla="*/ 1262503 h 1330102"/>
              <a:gd name="connsiteX19" fmla="*/ 36552 w 2036582"/>
              <a:gd name="connsiteY19" fmla="*/ 1198239 h 1330102"/>
              <a:gd name="connsiteX20" fmla="*/ 29260 w 2036582"/>
              <a:gd name="connsiteY20" fmla="*/ 1186845 h 1330102"/>
              <a:gd name="connsiteX21" fmla="*/ 56606 w 2036582"/>
              <a:gd name="connsiteY21" fmla="*/ 1189124 h 1330102"/>
              <a:gd name="connsiteX22" fmla="*/ 49769 w 2036582"/>
              <a:gd name="connsiteY22" fmla="*/ 1182743 h 1330102"/>
              <a:gd name="connsiteX23" fmla="*/ 4648 w 2036582"/>
              <a:gd name="connsiteY23" fmla="*/ 1131242 h 1330102"/>
              <a:gd name="connsiteX24" fmla="*/ 5104 w 2036582"/>
              <a:gd name="connsiteY24" fmla="*/ 994966 h 1330102"/>
              <a:gd name="connsiteX25" fmla="*/ 18321 w 2036582"/>
              <a:gd name="connsiteY25" fmla="*/ 678662 h 1330102"/>
              <a:gd name="connsiteX26" fmla="*/ 39286 w 2036582"/>
              <a:gd name="connsiteY26" fmla="*/ 194180 h 1330102"/>
              <a:gd name="connsiteX27" fmla="*/ 65266 w 2036582"/>
              <a:gd name="connsiteY27" fmla="*/ 75680 h 1330102"/>
              <a:gd name="connsiteX28" fmla="*/ 197894 w 2036582"/>
              <a:gd name="connsiteY28" fmla="*/ 22 h 1330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036582" h="1330102">
                <a:moveTo>
                  <a:pt x="197894" y="22"/>
                </a:moveTo>
                <a:cubicBezTo>
                  <a:pt x="298164" y="1845"/>
                  <a:pt x="397977" y="7314"/>
                  <a:pt x="498246" y="11417"/>
                </a:cubicBezTo>
                <a:cubicBezTo>
                  <a:pt x="600794" y="15518"/>
                  <a:pt x="702887" y="19164"/>
                  <a:pt x="805434" y="23266"/>
                </a:cubicBezTo>
                <a:cubicBezTo>
                  <a:pt x="964498" y="30103"/>
                  <a:pt x="1124017" y="37395"/>
                  <a:pt x="1283081" y="44232"/>
                </a:cubicBezTo>
                <a:cubicBezTo>
                  <a:pt x="1365119" y="47878"/>
                  <a:pt x="1446702" y="50612"/>
                  <a:pt x="1528740" y="54258"/>
                </a:cubicBezTo>
                <a:cubicBezTo>
                  <a:pt x="1647240" y="59272"/>
                  <a:pt x="1765740" y="61551"/>
                  <a:pt x="1883784" y="69755"/>
                </a:cubicBezTo>
                <a:cubicBezTo>
                  <a:pt x="1976306" y="76136"/>
                  <a:pt x="2039658" y="142678"/>
                  <a:pt x="2036467" y="235199"/>
                </a:cubicBezTo>
                <a:cubicBezTo>
                  <a:pt x="2032365" y="376487"/>
                  <a:pt x="2025073" y="517320"/>
                  <a:pt x="2019603" y="658153"/>
                </a:cubicBezTo>
                <a:cubicBezTo>
                  <a:pt x="2016413" y="737912"/>
                  <a:pt x="2013223" y="817216"/>
                  <a:pt x="2009577" y="896976"/>
                </a:cubicBezTo>
                <a:cubicBezTo>
                  <a:pt x="2005474" y="990865"/>
                  <a:pt x="2002284" y="1085209"/>
                  <a:pt x="1996815" y="1179097"/>
                </a:cubicBezTo>
                <a:cubicBezTo>
                  <a:pt x="1991346" y="1268427"/>
                  <a:pt x="1916599" y="1333603"/>
                  <a:pt x="1826357" y="1329957"/>
                </a:cubicBezTo>
                <a:cubicBezTo>
                  <a:pt x="1708769" y="1325399"/>
                  <a:pt x="1591180" y="1320386"/>
                  <a:pt x="1473592" y="1315372"/>
                </a:cubicBezTo>
                <a:cubicBezTo>
                  <a:pt x="1349622" y="1309903"/>
                  <a:pt x="1225198" y="1304433"/>
                  <a:pt x="1101228" y="1298508"/>
                </a:cubicBezTo>
                <a:cubicBezTo>
                  <a:pt x="1091202" y="1299420"/>
                  <a:pt x="1077984" y="1303977"/>
                  <a:pt x="1071148" y="1290760"/>
                </a:cubicBezTo>
                <a:cubicBezTo>
                  <a:pt x="1080719" y="1276631"/>
                  <a:pt x="1086189" y="1260224"/>
                  <a:pt x="1092569" y="1249741"/>
                </a:cubicBezTo>
                <a:cubicBezTo>
                  <a:pt x="1086644" y="1260224"/>
                  <a:pt x="1080263" y="1276176"/>
                  <a:pt x="1071148" y="1290760"/>
                </a:cubicBezTo>
                <a:cubicBezTo>
                  <a:pt x="1064311" y="1298053"/>
                  <a:pt x="1055652" y="1298964"/>
                  <a:pt x="1046081" y="1298508"/>
                </a:cubicBezTo>
                <a:cubicBezTo>
                  <a:pt x="892031" y="1291216"/>
                  <a:pt x="738437" y="1283924"/>
                  <a:pt x="584386" y="1277543"/>
                </a:cubicBezTo>
                <a:cubicBezTo>
                  <a:pt x="453125" y="1272074"/>
                  <a:pt x="321863" y="1266605"/>
                  <a:pt x="190602" y="1262503"/>
                </a:cubicBezTo>
                <a:cubicBezTo>
                  <a:pt x="130896" y="1260680"/>
                  <a:pt x="75748" y="1249285"/>
                  <a:pt x="36552" y="1198239"/>
                </a:cubicBezTo>
                <a:cubicBezTo>
                  <a:pt x="33817" y="1194593"/>
                  <a:pt x="31538" y="1190947"/>
                  <a:pt x="29260" y="1186845"/>
                </a:cubicBezTo>
                <a:cubicBezTo>
                  <a:pt x="39742" y="1182287"/>
                  <a:pt x="47490" y="1193226"/>
                  <a:pt x="56606" y="1189124"/>
                </a:cubicBezTo>
                <a:cubicBezTo>
                  <a:pt x="57517" y="1183655"/>
                  <a:pt x="52504" y="1183199"/>
                  <a:pt x="49769" y="1182743"/>
                </a:cubicBezTo>
                <a:cubicBezTo>
                  <a:pt x="16954" y="1180920"/>
                  <a:pt x="10573" y="1156308"/>
                  <a:pt x="4648" y="1131242"/>
                </a:cubicBezTo>
                <a:cubicBezTo>
                  <a:pt x="-5379" y="1086120"/>
                  <a:pt x="3736" y="1040544"/>
                  <a:pt x="5104" y="994966"/>
                </a:cubicBezTo>
                <a:cubicBezTo>
                  <a:pt x="7838" y="889684"/>
                  <a:pt x="13763" y="783946"/>
                  <a:pt x="18321" y="678662"/>
                </a:cubicBezTo>
                <a:cubicBezTo>
                  <a:pt x="25613" y="517320"/>
                  <a:pt x="32906" y="355522"/>
                  <a:pt x="39286" y="194180"/>
                </a:cubicBezTo>
                <a:cubicBezTo>
                  <a:pt x="41110" y="152705"/>
                  <a:pt x="41566" y="112141"/>
                  <a:pt x="65266" y="75680"/>
                </a:cubicBezTo>
                <a:cubicBezTo>
                  <a:pt x="96258" y="27824"/>
                  <a:pt x="140468" y="-889"/>
                  <a:pt x="197894" y="22"/>
                </a:cubicBezTo>
                <a:close/>
              </a:path>
            </a:pathLst>
          </a:custGeom>
          <a:solidFill>
            <a:schemeClr val="bg1">
              <a:lumMod val="95000"/>
            </a:schemeClr>
          </a:solidFill>
          <a:ln w="19050">
            <a:noFill/>
          </a:ln>
        </p:spPr>
        <p:txBody>
          <a:bodyPr wrap="square" anchor="ctr">
            <a:noAutofit/>
          </a:bodyPr>
          <a:lstStyle>
            <a:lvl1pPr marL="0" indent="0" algn="ctr">
              <a:lnSpc>
                <a:spcPct val="100000"/>
              </a:lnSpc>
              <a:buNone/>
              <a:defRPr sz="1200">
                <a:solidFill>
                  <a:schemeClr val="tx1">
                    <a:lumMod val="75000"/>
                    <a:lumOff val="25000"/>
                  </a:schemeClr>
                </a:solidFill>
              </a:defRPr>
            </a:lvl1pPr>
          </a:lstStyle>
          <a:p>
            <a:r>
              <a:rPr lang="en-US" altLang="ko-KR" dirty="0"/>
              <a:t>Place Your Picture Here And Send To Back</a:t>
            </a:r>
            <a:endParaRPr lang="ko-KR" altLang="en-US" dirty="0"/>
          </a:p>
        </p:txBody>
      </p:sp>
      <p:sp>
        <p:nvSpPr>
          <p:cNvPr id="7" name="Picture Placeholder 6">
            <a:extLst>
              <a:ext uri="{FF2B5EF4-FFF2-40B4-BE49-F238E27FC236}">
                <a16:creationId xmlns="" xmlns:a16="http://schemas.microsoft.com/office/drawing/2014/main" id="{EC7C3088-9D3E-475D-8F46-B94F9C07FF36}"/>
              </a:ext>
            </a:extLst>
          </p:cNvPr>
          <p:cNvSpPr>
            <a:spLocks noGrp="1"/>
          </p:cNvSpPr>
          <p:nvPr>
            <p:ph type="pic" sz="quarter" idx="15" hasCustomPrompt="1"/>
          </p:nvPr>
        </p:nvSpPr>
        <p:spPr>
          <a:xfrm>
            <a:off x="1448277" y="3852537"/>
            <a:ext cx="1527437" cy="1330102"/>
          </a:xfrm>
          <a:custGeom>
            <a:avLst/>
            <a:gdLst>
              <a:gd name="connsiteX0" fmla="*/ 197894 w 2036582"/>
              <a:gd name="connsiteY0" fmla="*/ 22 h 1330102"/>
              <a:gd name="connsiteX1" fmla="*/ 498246 w 2036582"/>
              <a:gd name="connsiteY1" fmla="*/ 11417 h 1330102"/>
              <a:gd name="connsiteX2" fmla="*/ 805434 w 2036582"/>
              <a:gd name="connsiteY2" fmla="*/ 23266 h 1330102"/>
              <a:gd name="connsiteX3" fmla="*/ 1283081 w 2036582"/>
              <a:gd name="connsiteY3" fmla="*/ 44232 h 1330102"/>
              <a:gd name="connsiteX4" fmla="*/ 1528740 w 2036582"/>
              <a:gd name="connsiteY4" fmla="*/ 54258 h 1330102"/>
              <a:gd name="connsiteX5" fmla="*/ 1883784 w 2036582"/>
              <a:gd name="connsiteY5" fmla="*/ 69755 h 1330102"/>
              <a:gd name="connsiteX6" fmla="*/ 2036467 w 2036582"/>
              <a:gd name="connsiteY6" fmla="*/ 235199 h 1330102"/>
              <a:gd name="connsiteX7" fmla="*/ 2019603 w 2036582"/>
              <a:gd name="connsiteY7" fmla="*/ 658153 h 1330102"/>
              <a:gd name="connsiteX8" fmla="*/ 2009577 w 2036582"/>
              <a:gd name="connsiteY8" fmla="*/ 896976 h 1330102"/>
              <a:gd name="connsiteX9" fmla="*/ 1996815 w 2036582"/>
              <a:gd name="connsiteY9" fmla="*/ 1179097 h 1330102"/>
              <a:gd name="connsiteX10" fmla="*/ 1826357 w 2036582"/>
              <a:gd name="connsiteY10" fmla="*/ 1329957 h 1330102"/>
              <a:gd name="connsiteX11" fmla="*/ 1473592 w 2036582"/>
              <a:gd name="connsiteY11" fmla="*/ 1315372 h 1330102"/>
              <a:gd name="connsiteX12" fmla="*/ 1101228 w 2036582"/>
              <a:gd name="connsiteY12" fmla="*/ 1298508 h 1330102"/>
              <a:gd name="connsiteX13" fmla="*/ 1071148 w 2036582"/>
              <a:gd name="connsiteY13" fmla="*/ 1290760 h 1330102"/>
              <a:gd name="connsiteX14" fmla="*/ 1092569 w 2036582"/>
              <a:gd name="connsiteY14" fmla="*/ 1249741 h 1330102"/>
              <a:gd name="connsiteX15" fmla="*/ 1071148 w 2036582"/>
              <a:gd name="connsiteY15" fmla="*/ 1290760 h 1330102"/>
              <a:gd name="connsiteX16" fmla="*/ 1046081 w 2036582"/>
              <a:gd name="connsiteY16" fmla="*/ 1298508 h 1330102"/>
              <a:gd name="connsiteX17" fmla="*/ 584386 w 2036582"/>
              <a:gd name="connsiteY17" fmla="*/ 1277543 h 1330102"/>
              <a:gd name="connsiteX18" fmla="*/ 190602 w 2036582"/>
              <a:gd name="connsiteY18" fmla="*/ 1262503 h 1330102"/>
              <a:gd name="connsiteX19" fmla="*/ 36552 w 2036582"/>
              <a:gd name="connsiteY19" fmla="*/ 1198239 h 1330102"/>
              <a:gd name="connsiteX20" fmla="*/ 29260 w 2036582"/>
              <a:gd name="connsiteY20" fmla="*/ 1186845 h 1330102"/>
              <a:gd name="connsiteX21" fmla="*/ 56606 w 2036582"/>
              <a:gd name="connsiteY21" fmla="*/ 1189124 h 1330102"/>
              <a:gd name="connsiteX22" fmla="*/ 49769 w 2036582"/>
              <a:gd name="connsiteY22" fmla="*/ 1182743 h 1330102"/>
              <a:gd name="connsiteX23" fmla="*/ 4648 w 2036582"/>
              <a:gd name="connsiteY23" fmla="*/ 1131242 h 1330102"/>
              <a:gd name="connsiteX24" fmla="*/ 5104 w 2036582"/>
              <a:gd name="connsiteY24" fmla="*/ 994967 h 1330102"/>
              <a:gd name="connsiteX25" fmla="*/ 18321 w 2036582"/>
              <a:gd name="connsiteY25" fmla="*/ 678662 h 1330102"/>
              <a:gd name="connsiteX26" fmla="*/ 39286 w 2036582"/>
              <a:gd name="connsiteY26" fmla="*/ 194180 h 1330102"/>
              <a:gd name="connsiteX27" fmla="*/ 65266 w 2036582"/>
              <a:gd name="connsiteY27" fmla="*/ 75680 h 1330102"/>
              <a:gd name="connsiteX28" fmla="*/ 197894 w 2036582"/>
              <a:gd name="connsiteY28" fmla="*/ 22 h 1330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036582" h="1330102">
                <a:moveTo>
                  <a:pt x="197894" y="22"/>
                </a:moveTo>
                <a:cubicBezTo>
                  <a:pt x="298164" y="1845"/>
                  <a:pt x="397977" y="7314"/>
                  <a:pt x="498246" y="11417"/>
                </a:cubicBezTo>
                <a:cubicBezTo>
                  <a:pt x="600794" y="15518"/>
                  <a:pt x="702887" y="19165"/>
                  <a:pt x="805434" y="23266"/>
                </a:cubicBezTo>
                <a:cubicBezTo>
                  <a:pt x="964498" y="30103"/>
                  <a:pt x="1124017" y="37396"/>
                  <a:pt x="1283081" y="44232"/>
                </a:cubicBezTo>
                <a:cubicBezTo>
                  <a:pt x="1365119" y="47878"/>
                  <a:pt x="1446702" y="50613"/>
                  <a:pt x="1528740" y="54258"/>
                </a:cubicBezTo>
                <a:cubicBezTo>
                  <a:pt x="1647240" y="59272"/>
                  <a:pt x="1765740" y="61551"/>
                  <a:pt x="1883784" y="69755"/>
                </a:cubicBezTo>
                <a:cubicBezTo>
                  <a:pt x="1976306" y="76136"/>
                  <a:pt x="2039658" y="142678"/>
                  <a:pt x="2036467" y="235199"/>
                </a:cubicBezTo>
                <a:cubicBezTo>
                  <a:pt x="2032365" y="376487"/>
                  <a:pt x="2025073" y="517320"/>
                  <a:pt x="2019603" y="658153"/>
                </a:cubicBezTo>
                <a:cubicBezTo>
                  <a:pt x="2016413" y="737912"/>
                  <a:pt x="2013223" y="817216"/>
                  <a:pt x="2009577" y="896976"/>
                </a:cubicBezTo>
                <a:cubicBezTo>
                  <a:pt x="2005474" y="990865"/>
                  <a:pt x="2002284" y="1085209"/>
                  <a:pt x="1996815" y="1179097"/>
                </a:cubicBezTo>
                <a:cubicBezTo>
                  <a:pt x="1991346" y="1268427"/>
                  <a:pt x="1916599" y="1333603"/>
                  <a:pt x="1826357" y="1329957"/>
                </a:cubicBezTo>
                <a:cubicBezTo>
                  <a:pt x="1708769" y="1325399"/>
                  <a:pt x="1591180" y="1320386"/>
                  <a:pt x="1473592" y="1315372"/>
                </a:cubicBezTo>
                <a:cubicBezTo>
                  <a:pt x="1349622" y="1309903"/>
                  <a:pt x="1225198" y="1304433"/>
                  <a:pt x="1101228" y="1298508"/>
                </a:cubicBezTo>
                <a:cubicBezTo>
                  <a:pt x="1091202" y="1299420"/>
                  <a:pt x="1077984" y="1303977"/>
                  <a:pt x="1071148" y="1290760"/>
                </a:cubicBezTo>
                <a:cubicBezTo>
                  <a:pt x="1080719" y="1276631"/>
                  <a:pt x="1086189" y="1260224"/>
                  <a:pt x="1092569" y="1249741"/>
                </a:cubicBezTo>
                <a:cubicBezTo>
                  <a:pt x="1086644" y="1260224"/>
                  <a:pt x="1080263" y="1276176"/>
                  <a:pt x="1071148" y="1290760"/>
                </a:cubicBezTo>
                <a:cubicBezTo>
                  <a:pt x="1064311" y="1298053"/>
                  <a:pt x="1055652" y="1298964"/>
                  <a:pt x="1046081" y="1298508"/>
                </a:cubicBezTo>
                <a:cubicBezTo>
                  <a:pt x="892031" y="1291216"/>
                  <a:pt x="738437" y="1283924"/>
                  <a:pt x="584386" y="1277543"/>
                </a:cubicBezTo>
                <a:cubicBezTo>
                  <a:pt x="453125" y="1272074"/>
                  <a:pt x="321863" y="1266605"/>
                  <a:pt x="190602" y="1262503"/>
                </a:cubicBezTo>
                <a:cubicBezTo>
                  <a:pt x="130896" y="1260680"/>
                  <a:pt x="75748" y="1249285"/>
                  <a:pt x="36552" y="1198239"/>
                </a:cubicBezTo>
                <a:cubicBezTo>
                  <a:pt x="33817" y="1194593"/>
                  <a:pt x="31538" y="1190947"/>
                  <a:pt x="29260" y="1186845"/>
                </a:cubicBezTo>
                <a:cubicBezTo>
                  <a:pt x="39742" y="1182287"/>
                  <a:pt x="47490" y="1193226"/>
                  <a:pt x="56606" y="1189124"/>
                </a:cubicBezTo>
                <a:cubicBezTo>
                  <a:pt x="57517" y="1183655"/>
                  <a:pt x="52504" y="1183199"/>
                  <a:pt x="49769" y="1182743"/>
                </a:cubicBezTo>
                <a:cubicBezTo>
                  <a:pt x="16954" y="1180920"/>
                  <a:pt x="10573" y="1156308"/>
                  <a:pt x="4648" y="1131242"/>
                </a:cubicBezTo>
                <a:cubicBezTo>
                  <a:pt x="-5379" y="1086120"/>
                  <a:pt x="3736" y="1040544"/>
                  <a:pt x="5104" y="994967"/>
                </a:cubicBezTo>
                <a:cubicBezTo>
                  <a:pt x="7838" y="889684"/>
                  <a:pt x="13763" y="783946"/>
                  <a:pt x="18321" y="678662"/>
                </a:cubicBezTo>
                <a:cubicBezTo>
                  <a:pt x="25613" y="517320"/>
                  <a:pt x="32906" y="355522"/>
                  <a:pt x="39286" y="194180"/>
                </a:cubicBezTo>
                <a:cubicBezTo>
                  <a:pt x="41110" y="152705"/>
                  <a:pt x="41566" y="112141"/>
                  <a:pt x="65266" y="75680"/>
                </a:cubicBezTo>
                <a:cubicBezTo>
                  <a:pt x="96258" y="27824"/>
                  <a:pt x="140468" y="-889"/>
                  <a:pt x="197894" y="22"/>
                </a:cubicBezTo>
                <a:close/>
              </a:path>
            </a:pathLst>
          </a:custGeom>
          <a:solidFill>
            <a:schemeClr val="bg1">
              <a:lumMod val="95000"/>
            </a:schemeClr>
          </a:solidFill>
          <a:ln w="19050">
            <a:noFill/>
          </a:ln>
        </p:spPr>
        <p:txBody>
          <a:bodyPr wrap="square" anchor="ctr">
            <a:noAutofit/>
          </a:bodyPr>
          <a:lstStyle>
            <a:lvl1pPr marL="0" indent="0" algn="ctr">
              <a:lnSpc>
                <a:spcPct val="100000"/>
              </a:lnSpc>
              <a:buNone/>
              <a:defRPr sz="1200">
                <a:solidFill>
                  <a:schemeClr val="tx1">
                    <a:lumMod val="75000"/>
                    <a:lumOff val="25000"/>
                  </a:schemeClr>
                </a:solidFill>
              </a:defRPr>
            </a:lvl1pPr>
          </a:lstStyle>
          <a:p>
            <a:r>
              <a:rPr lang="en-US" altLang="ko-KR" dirty="0"/>
              <a:t>Place Your Picture Here And Send To Back</a:t>
            </a:r>
            <a:endParaRPr lang="ko-KR" altLang="en-US" dirty="0"/>
          </a:p>
        </p:txBody>
      </p:sp>
      <p:grpSp>
        <p:nvGrpSpPr>
          <p:cNvPr id="59" name="Group 58">
            <a:extLst>
              <a:ext uri="{FF2B5EF4-FFF2-40B4-BE49-F238E27FC236}">
                <a16:creationId xmlns="" xmlns:a16="http://schemas.microsoft.com/office/drawing/2014/main" id="{ACD3BAF7-BCAD-45C3-91A6-D0AAAECAF8DC}"/>
              </a:ext>
            </a:extLst>
          </p:cNvPr>
          <p:cNvGrpSpPr/>
          <p:nvPr userDrawn="1"/>
        </p:nvGrpSpPr>
        <p:grpSpPr>
          <a:xfrm>
            <a:off x="-1" y="0"/>
            <a:ext cx="3032821" cy="891340"/>
            <a:chOff x="-2" y="0"/>
            <a:chExt cx="4043761" cy="891340"/>
          </a:xfrm>
        </p:grpSpPr>
        <p:sp>
          <p:nvSpPr>
            <p:cNvPr id="60" name="Right Triangle 59">
              <a:extLst>
                <a:ext uri="{FF2B5EF4-FFF2-40B4-BE49-F238E27FC236}">
                  <a16:creationId xmlns="" xmlns:a16="http://schemas.microsoft.com/office/drawing/2014/main" id="{D1684AF1-CA8C-48CB-A16A-9743B87AA55D}"/>
                </a:ext>
              </a:extLst>
            </p:cNvPr>
            <p:cNvSpPr/>
            <p:nvPr/>
          </p:nvSpPr>
          <p:spPr>
            <a:xfrm rot="5400000">
              <a:off x="1576209" y="-1576211"/>
              <a:ext cx="891340" cy="4043761"/>
            </a:xfrm>
            <a:prstGeom prst="r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1" name="Right Triangle 60">
              <a:extLst>
                <a:ext uri="{FF2B5EF4-FFF2-40B4-BE49-F238E27FC236}">
                  <a16:creationId xmlns="" xmlns:a16="http://schemas.microsoft.com/office/drawing/2014/main" id="{7E612C8D-E431-4607-9C86-39E471D48ABA}"/>
                </a:ext>
              </a:extLst>
            </p:cNvPr>
            <p:cNvSpPr/>
            <p:nvPr/>
          </p:nvSpPr>
          <p:spPr>
            <a:xfrm rot="5400000">
              <a:off x="990589" y="-990590"/>
              <a:ext cx="891339" cy="2872519"/>
            </a:xfrm>
            <a:prstGeom prst="r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62" name="Group 61">
            <a:extLst>
              <a:ext uri="{FF2B5EF4-FFF2-40B4-BE49-F238E27FC236}">
                <a16:creationId xmlns="" xmlns:a16="http://schemas.microsoft.com/office/drawing/2014/main" id="{14515597-99AC-4AF7-BDD5-621DF35846AC}"/>
              </a:ext>
            </a:extLst>
          </p:cNvPr>
          <p:cNvGrpSpPr/>
          <p:nvPr userDrawn="1"/>
        </p:nvGrpSpPr>
        <p:grpSpPr>
          <a:xfrm rot="10800000">
            <a:off x="6989612" y="5934668"/>
            <a:ext cx="2154393" cy="923332"/>
            <a:chOff x="-8" y="-1"/>
            <a:chExt cx="2872524" cy="1098747"/>
          </a:xfrm>
        </p:grpSpPr>
        <p:sp>
          <p:nvSpPr>
            <p:cNvPr id="63" name="Right Triangle 62">
              <a:extLst>
                <a:ext uri="{FF2B5EF4-FFF2-40B4-BE49-F238E27FC236}">
                  <a16:creationId xmlns="" xmlns:a16="http://schemas.microsoft.com/office/drawing/2014/main" id="{D729C5CC-F6BA-4103-84A8-E68BB6CE32F0}"/>
                </a:ext>
              </a:extLst>
            </p:cNvPr>
            <p:cNvSpPr/>
            <p:nvPr/>
          </p:nvSpPr>
          <p:spPr>
            <a:xfrm rot="5400000">
              <a:off x="588857" y="-588865"/>
              <a:ext cx="1098746" cy="2276475"/>
            </a:xfrm>
            <a:prstGeom prst="r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4" name="Right Triangle 63">
              <a:extLst>
                <a:ext uri="{FF2B5EF4-FFF2-40B4-BE49-F238E27FC236}">
                  <a16:creationId xmlns="" xmlns:a16="http://schemas.microsoft.com/office/drawing/2014/main" id="{9D515BC0-A5A1-42D1-BF72-44EE21E433D3}"/>
                </a:ext>
              </a:extLst>
            </p:cNvPr>
            <p:cNvSpPr/>
            <p:nvPr/>
          </p:nvSpPr>
          <p:spPr>
            <a:xfrm rot="5400000">
              <a:off x="1112406" y="-1112410"/>
              <a:ext cx="647701" cy="2872519"/>
            </a:xfrm>
            <a:prstGeom prst="r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Tree>
    <p:extLst>
      <p:ext uri="{BB962C8B-B14F-4D97-AF65-F5344CB8AC3E}">
        <p14:creationId xmlns:p14="http://schemas.microsoft.com/office/powerpoint/2010/main" val="841242897"/>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4_Image slide layout">
    <p:spTree>
      <p:nvGrpSpPr>
        <p:cNvPr id="1" name=""/>
        <p:cNvGrpSpPr/>
        <p:nvPr/>
      </p:nvGrpSpPr>
      <p:grpSpPr>
        <a:xfrm>
          <a:off x="0" y="0"/>
          <a:ext cx="0" cy="0"/>
          <a:chOff x="0" y="0"/>
          <a:chExt cx="0" cy="0"/>
        </a:xfrm>
      </p:grpSpPr>
      <p:sp>
        <p:nvSpPr>
          <p:cNvPr id="13" name="Picture Placeholder 12">
            <a:extLst>
              <a:ext uri="{FF2B5EF4-FFF2-40B4-BE49-F238E27FC236}">
                <a16:creationId xmlns="" xmlns:a16="http://schemas.microsoft.com/office/drawing/2014/main" id="{8FB89D9F-F165-4EFA-BFFA-3A4A2B6FC0F5}"/>
              </a:ext>
            </a:extLst>
          </p:cNvPr>
          <p:cNvSpPr>
            <a:spLocks noGrp="1"/>
          </p:cNvSpPr>
          <p:nvPr>
            <p:ph type="pic" sz="quarter" idx="14" hasCustomPrompt="1"/>
          </p:nvPr>
        </p:nvSpPr>
        <p:spPr>
          <a:xfrm>
            <a:off x="4175685" y="501089"/>
            <a:ext cx="4382339" cy="5855692"/>
          </a:xfrm>
          <a:custGeom>
            <a:avLst/>
            <a:gdLst>
              <a:gd name="connsiteX0" fmla="*/ 640627 w 5843118"/>
              <a:gd name="connsiteY0" fmla="*/ 4170032 h 5855692"/>
              <a:gd name="connsiteX1" fmla="*/ 3477683 w 5843118"/>
              <a:gd name="connsiteY1" fmla="*/ 4170032 h 5855692"/>
              <a:gd name="connsiteX2" fmla="*/ 3472376 w 5843118"/>
              <a:gd name="connsiteY2" fmla="*/ 4184623 h 5855692"/>
              <a:gd name="connsiteX3" fmla="*/ 2713043 w 5843118"/>
              <a:gd name="connsiteY3" fmla="*/ 5501685 h 5855692"/>
              <a:gd name="connsiteX4" fmla="*/ 2685191 w 5843118"/>
              <a:gd name="connsiteY4" fmla="*/ 5514949 h 5855692"/>
              <a:gd name="connsiteX5" fmla="*/ 1845613 w 5843118"/>
              <a:gd name="connsiteY5" fmla="*/ 5292123 h 5855692"/>
              <a:gd name="connsiteX6" fmla="*/ 653226 w 5843118"/>
              <a:gd name="connsiteY6" fmla="*/ 4193245 h 5855692"/>
              <a:gd name="connsiteX7" fmla="*/ 640627 w 5843118"/>
              <a:gd name="connsiteY7" fmla="*/ 4170032 h 5855692"/>
              <a:gd name="connsiteX8" fmla="*/ 4275479 w 5843118"/>
              <a:gd name="connsiteY8" fmla="*/ 3065185 h 5855692"/>
              <a:gd name="connsiteX9" fmla="*/ 4288082 w 5843118"/>
              <a:gd name="connsiteY9" fmla="*/ 3085744 h 5855692"/>
              <a:gd name="connsiteX10" fmla="*/ 5042771 w 5843118"/>
              <a:gd name="connsiteY10" fmla="*/ 4392197 h 5855692"/>
              <a:gd name="connsiteX11" fmla="*/ 5042109 w 5843118"/>
              <a:gd name="connsiteY11" fmla="*/ 4428671 h 5855692"/>
              <a:gd name="connsiteX12" fmla="*/ 3735656 w 5843118"/>
              <a:gd name="connsiteY12" fmla="*/ 5395579 h 5855692"/>
              <a:gd name="connsiteX13" fmla="*/ 2904037 w 5843118"/>
              <a:gd name="connsiteY13" fmla="*/ 5526223 h 5855692"/>
              <a:gd name="connsiteX14" fmla="*/ 2854961 w 5843118"/>
              <a:gd name="connsiteY14" fmla="*/ 5525561 h 5855692"/>
              <a:gd name="connsiteX15" fmla="*/ 4275479 w 5843118"/>
              <a:gd name="connsiteY15" fmla="*/ 3065185 h 5855692"/>
              <a:gd name="connsiteX16" fmla="*/ 5248353 w 5843118"/>
              <a:gd name="connsiteY16" fmla="*/ 1821738 h 5855692"/>
              <a:gd name="connsiteX17" fmla="*/ 5280846 w 5843118"/>
              <a:gd name="connsiteY17" fmla="*/ 1842298 h 5855692"/>
              <a:gd name="connsiteX18" fmla="*/ 5508979 w 5843118"/>
              <a:gd name="connsiteY18" fmla="*/ 2718349 h 5855692"/>
              <a:gd name="connsiteX19" fmla="*/ 5150202 w 5843118"/>
              <a:gd name="connsiteY19" fmla="*/ 4260891 h 5855692"/>
              <a:gd name="connsiteX20" fmla="*/ 5140919 w 5843118"/>
              <a:gd name="connsiteY20" fmla="*/ 4276805 h 5855692"/>
              <a:gd name="connsiteX21" fmla="*/ 5135612 w 5843118"/>
              <a:gd name="connsiteY21" fmla="*/ 4280120 h 5855692"/>
              <a:gd name="connsiteX22" fmla="*/ 3716422 w 5843118"/>
              <a:gd name="connsiteY22" fmla="*/ 1823727 h 5855692"/>
              <a:gd name="connsiteX23" fmla="*/ 3740958 w 5843118"/>
              <a:gd name="connsiteY23" fmla="*/ 1822400 h 5855692"/>
              <a:gd name="connsiteX24" fmla="*/ 5248353 w 5843118"/>
              <a:gd name="connsiteY24" fmla="*/ 1821738 h 5855692"/>
              <a:gd name="connsiteX25" fmla="*/ 705617 w 5843118"/>
              <a:gd name="connsiteY25" fmla="*/ 1573711 h 5855692"/>
              <a:gd name="connsiteX26" fmla="*/ 2126133 w 5843118"/>
              <a:gd name="connsiteY26" fmla="*/ 4034087 h 5855692"/>
              <a:gd name="connsiteX27" fmla="*/ 2096290 w 5843118"/>
              <a:gd name="connsiteY27" fmla="*/ 4034087 h 5855692"/>
              <a:gd name="connsiteX28" fmla="*/ 596194 w 5843118"/>
              <a:gd name="connsiteY28" fmla="*/ 4034749 h 5855692"/>
              <a:gd name="connsiteX29" fmla="*/ 559056 w 5843118"/>
              <a:gd name="connsiteY29" fmla="*/ 4010213 h 5855692"/>
              <a:gd name="connsiteX30" fmla="*/ 332911 w 5843118"/>
              <a:gd name="connsiteY30" fmla="*/ 3136814 h 5855692"/>
              <a:gd name="connsiteX31" fmla="*/ 691688 w 5843118"/>
              <a:gd name="connsiteY31" fmla="*/ 1594932 h 5855692"/>
              <a:gd name="connsiteX32" fmla="*/ 705617 w 5843118"/>
              <a:gd name="connsiteY32" fmla="*/ 1573711 h 5855692"/>
              <a:gd name="connsiteX33" fmla="*/ 3161348 w 5843118"/>
              <a:gd name="connsiteY33" fmla="*/ 341536 h 5855692"/>
              <a:gd name="connsiteX34" fmla="*/ 4366997 w 5843118"/>
              <a:gd name="connsiteY34" fmla="*/ 770610 h 5855692"/>
              <a:gd name="connsiteX35" fmla="*/ 5188670 w 5843118"/>
              <a:gd name="connsiteY35" fmla="*/ 1661914 h 5855692"/>
              <a:gd name="connsiteX36" fmla="*/ 5201269 w 5843118"/>
              <a:gd name="connsiteY36" fmla="*/ 1685788 h 5855692"/>
              <a:gd name="connsiteX37" fmla="*/ 2362222 w 5843118"/>
              <a:gd name="connsiteY37" fmla="*/ 1685788 h 5855692"/>
              <a:gd name="connsiteX38" fmla="*/ 2372833 w 5843118"/>
              <a:gd name="connsiteY38" fmla="*/ 1665229 h 5855692"/>
              <a:gd name="connsiteX39" fmla="*/ 3125537 w 5843118"/>
              <a:gd name="connsiteY39" fmla="*/ 360769 h 5855692"/>
              <a:gd name="connsiteX40" fmla="*/ 3161348 w 5843118"/>
              <a:gd name="connsiteY40" fmla="*/ 341536 h 5855692"/>
              <a:gd name="connsiteX41" fmla="*/ 2951786 w 5843118"/>
              <a:gd name="connsiteY41" fmla="*/ 330922 h 5855692"/>
              <a:gd name="connsiteX42" fmla="*/ 2986932 w 5843118"/>
              <a:gd name="connsiteY42" fmla="*/ 330922 h 5855692"/>
              <a:gd name="connsiteX43" fmla="*/ 1566414 w 5843118"/>
              <a:gd name="connsiteY43" fmla="*/ 2791963 h 5855692"/>
              <a:gd name="connsiteX44" fmla="*/ 1553815 w 5843118"/>
              <a:gd name="connsiteY44" fmla="*/ 2772066 h 5855692"/>
              <a:gd name="connsiteX45" fmla="*/ 799122 w 5843118"/>
              <a:gd name="connsiteY45" fmla="*/ 1465613 h 5855692"/>
              <a:gd name="connsiteX46" fmla="*/ 801111 w 5843118"/>
              <a:gd name="connsiteY46" fmla="*/ 1427151 h 5855692"/>
              <a:gd name="connsiteX47" fmla="*/ 2447109 w 5843118"/>
              <a:gd name="connsiteY47" fmla="*/ 374694 h 5855692"/>
              <a:gd name="connsiteX48" fmla="*/ 2951786 w 5843118"/>
              <a:gd name="connsiteY48" fmla="*/ 330922 h 5855692"/>
              <a:gd name="connsiteX49" fmla="*/ 2937857 w 5843118"/>
              <a:gd name="connsiteY49" fmla="*/ 210228 h 5855692"/>
              <a:gd name="connsiteX50" fmla="*/ 196299 w 5843118"/>
              <a:gd name="connsiteY50" fmla="*/ 2927248 h 5855692"/>
              <a:gd name="connsiteX51" fmla="*/ 2920616 w 5843118"/>
              <a:gd name="connsiteY51" fmla="*/ 5645596 h 5855692"/>
              <a:gd name="connsiteX52" fmla="*/ 5646257 w 5843118"/>
              <a:gd name="connsiteY52" fmla="*/ 2930563 h 5855692"/>
              <a:gd name="connsiteX53" fmla="*/ 2937857 w 5843118"/>
              <a:gd name="connsiteY53" fmla="*/ 210228 h 5855692"/>
              <a:gd name="connsiteX54" fmla="*/ 3033354 w 5843118"/>
              <a:gd name="connsiteY54" fmla="*/ 0 h 5855692"/>
              <a:gd name="connsiteX55" fmla="*/ 3138135 w 5843118"/>
              <a:gd name="connsiteY55" fmla="*/ 7958 h 5855692"/>
              <a:gd name="connsiteX56" fmla="*/ 4668739 w 5843118"/>
              <a:gd name="connsiteY56" fmla="*/ 581604 h 5855692"/>
              <a:gd name="connsiteX57" fmla="*/ 5723183 w 5843118"/>
              <a:gd name="connsiteY57" fmla="*/ 2097618 h 5855692"/>
              <a:gd name="connsiteX58" fmla="*/ 5830618 w 5843118"/>
              <a:gd name="connsiteY58" fmla="*/ 3192519 h 5855692"/>
              <a:gd name="connsiteX59" fmla="*/ 5270901 w 5843118"/>
              <a:gd name="connsiteY59" fmla="*/ 4667416 h 5855692"/>
              <a:gd name="connsiteX60" fmla="*/ 4085810 w 5843118"/>
              <a:gd name="connsiteY60" fmla="*/ 5613764 h 5855692"/>
              <a:gd name="connsiteX61" fmla="*/ 3313877 w 5843118"/>
              <a:gd name="connsiteY61" fmla="*/ 5829295 h 5855692"/>
              <a:gd name="connsiteX62" fmla="*/ 2502815 w 5843118"/>
              <a:gd name="connsiteY62" fmla="*/ 5825318 h 5855692"/>
              <a:gd name="connsiteX63" fmla="*/ 160487 w 5843118"/>
              <a:gd name="connsiteY63" fmla="*/ 3886199 h 5855692"/>
              <a:gd name="connsiteX64" fmla="*/ 3315 w 5843118"/>
              <a:gd name="connsiteY64" fmla="*/ 3062537 h 5855692"/>
              <a:gd name="connsiteX65" fmla="*/ 0 w 5843118"/>
              <a:gd name="connsiteY65" fmla="*/ 3037998 h 5855692"/>
              <a:gd name="connsiteX66" fmla="*/ 0 w 5843118"/>
              <a:gd name="connsiteY66" fmla="*/ 2818487 h 5855692"/>
              <a:gd name="connsiteX67" fmla="*/ 3315 w 5843118"/>
              <a:gd name="connsiteY67" fmla="*/ 2793951 h 5855692"/>
              <a:gd name="connsiteX68" fmla="*/ 90191 w 5843118"/>
              <a:gd name="connsiteY68" fmla="*/ 2205052 h 5855692"/>
              <a:gd name="connsiteX69" fmla="*/ 1118772 w 5843118"/>
              <a:gd name="connsiteY69" fmla="*/ 625372 h 5855692"/>
              <a:gd name="connsiteX70" fmla="*/ 2705082 w 5843118"/>
              <a:gd name="connsiteY70" fmla="*/ 8622 h 5855692"/>
              <a:gd name="connsiteX71" fmla="*/ 2809866 w 5843118"/>
              <a:gd name="connsiteY71" fmla="*/ 662 h 5855692"/>
              <a:gd name="connsiteX72" fmla="*/ 3033354 w 5843118"/>
              <a:gd name="connsiteY72" fmla="*/ 0 h 5855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5843118" h="5855692">
                <a:moveTo>
                  <a:pt x="640627" y="4170032"/>
                </a:moveTo>
                <a:cubicBezTo>
                  <a:pt x="1587637" y="4170032"/>
                  <a:pt x="2531335" y="4170032"/>
                  <a:pt x="3477683" y="4170032"/>
                </a:cubicBezTo>
                <a:cubicBezTo>
                  <a:pt x="3475691" y="4175339"/>
                  <a:pt x="3475029" y="4180643"/>
                  <a:pt x="3472376" y="4184623"/>
                </a:cubicBezTo>
                <a:cubicBezTo>
                  <a:pt x="3219045" y="4623641"/>
                  <a:pt x="2965712" y="5062663"/>
                  <a:pt x="2713043" y="5501685"/>
                </a:cubicBezTo>
                <a:cubicBezTo>
                  <a:pt x="2705747" y="5513622"/>
                  <a:pt x="2698452" y="5515611"/>
                  <a:pt x="2685191" y="5514949"/>
                </a:cubicBezTo>
                <a:cubicBezTo>
                  <a:pt x="2392731" y="5488421"/>
                  <a:pt x="2112207" y="5415472"/>
                  <a:pt x="1845613" y="5292123"/>
                </a:cubicBezTo>
                <a:cubicBezTo>
                  <a:pt x="1330326" y="5054041"/>
                  <a:pt x="933750" y="4687307"/>
                  <a:pt x="653226" y="4193245"/>
                </a:cubicBezTo>
                <a:cubicBezTo>
                  <a:pt x="649249" y="4186611"/>
                  <a:pt x="645934" y="4179981"/>
                  <a:pt x="640627" y="4170032"/>
                </a:cubicBezTo>
                <a:close/>
                <a:moveTo>
                  <a:pt x="4275479" y="3065185"/>
                </a:moveTo>
                <a:cubicBezTo>
                  <a:pt x="4280786" y="3073142"/>
                  <a:pt x="4284763" y="3079111"/>
                  <a:pt x="4288082" y="3085744"/>
                </a:cubicBezTo>
                <a:cubicBezTo>
                  <a:pt x="4539424" y="3521448"/>
                  <a:pt x="4790767" y="3956490"/>
                  <a:pt x="5042771" y="4392197"/>
                </a:cubicBezTo>
                <a:cubicBezTo>
                  <a:pt x="5050731" y="4405458"/>
                  <a:pt x="5052058" y="4414745"/>
                  <a:pt x="5042109" y="4428671"/>
                </a:cubicBezTo>
                <a:cubicBezTo>
                  <a:pt x="4709860" y="4890241"/>
                  <a:pt x="4275479" y="5213868"/>
                  <a:pt x="3735656" y="5395579"/>
                </a:cubicBezTo>
                <a:cubicBezTo>
                  <a:pt x="3465746" y="5486435"/>
                  <a:pt x="3187876" y="5527550"/>
                  <a:pt x="2904037" y="5526223"/>
                </a:cubicBezTo>
                <a:cubicBezTo>
                  <a:pt x="2889446" y="5525561"/>
                  <a:pt x="2874855" y="5525561"/>
                  <a:pt x="2854961" y="5525561"/>
                </a:cubicBezTo>
                <a:cubicBezTo>
                  <a:pt x="3330457" y="4702561"/>
                  <a:pt x="3801972" y="3884867"/>
                  <a:pt x="4275479" y="3065185"/>
                </a:cubicBezTo>
                <a:close/>
                <a:moveTo>
                  <a:pt x="5248353" y="1821738"/>
                </a:moveTo>
                <a:cubicBezTo>
                  <a:pt x="5264932" y="1821738"/>
                  <a:pt x="5273554" y="1826380"/>
                  <a:pt x="5280846" y="1842298"/>
                </a:cubicBezTo>
                <a:cubicBezTo>
                  <a:pt x="5408178" y="2120829"/>
                  <a:pt x="5485767" y="2412625"/>
                  <a:pt x="5508979" y="2718349"/>
                </a:cubicBezTo>
                <a:cubicBezTo>
                  <a:pt x="5551421" y="3270109"/>
                  <a:pt x="5431387" y="3784069"/>
                  <a:pt x="5150202" y="4260891"/>
                </a:cubicBezTo>
                <a:cubicBezTo>
                  <a:pt x="5146887" y="4266194"/>
                  <a:pt x="5144234" y="4271501"/>
                  <a:pt x="5140919" y="4276805"/>
                </a:cubicBezTo>
                <a:cubicBezTo>
                  <a:pt x="5140254" y="4277470"/>
                  <a:pt x="5138930" y="4278132"/>
                  <a:pt x="5135612" y="4280120"/>
                </a:cubicBezTo>
                <a:cubicBezTo>
                  <a:pt x="4662770" y="3461766"/>
                  <a:pt x="4190590" y="2644735"/>
                  <a:pt x="3716422" y="1823727"/>
                </a:cubicBezTo>
                <a:cubicBezTo>
                  <a:pt x="3727032" y="1823065"/>
                  <a:pt x="3734328" y="1822400"/>
                  <a:pt x="3740958" y="1822400"/>
                </a:cubicBezTo>
                <a:cubicBezTo>
                  <a:pt x="4243646" y="1822400"/>
                  <a:pt x="4745665" y="1822400"/>
                  <a:pt x="5248353" y="1821738"/>
                </a:cubicBezTo>
                <a:close/>
                <a:moveTo>
                  <a:pt x="705617" y="1573711"/>
                </a:moveTo>
                <a:cubicBezTo>
                  <a:pt x="1179123" y="2394058"/>
                  <a:pt x="1651300" y="3211752"/>
                  <a:pt x="2126133" y="4034087"/>
                </a:cubicBezTo>
                <a:cubicBezTo>
                  <a:pt x="2112869" y="4034087"/>
                  <a:pt x="2104247" y="4034087"/>
                  <a:pt x="2096290" y="4034087"/>
                </a:cubicBezTo>
                <a:cubicBezTo>
                  <a:pt x="1596259" y="4034087"/>
                  <a:pt x="1096225" y="4034087"/>
                  <a:pt x="596194" y="4034749"/>
                </a:cubicBezTo>
                <a:cubicBezTo>
                  <a:pt x="576297" y="4034749"/>
                  <a:pt x="567013" y="4028119"/>
                  <a:pt x="559056" y="4010213"/>
                </a:cubicBezTo>
                <a:cubicBezTo>
                  <a:pt x="433050" y="3732343"/>
                  <a:pt x="355462" y="3441209"/>
                  <a:pt x="332911" y="3136814"/>
                </a:cubicBezTo>
                <a:cubicBezTo>
                  <a:pt x="291134" y="2585050"/>
                  <a:pt x="410503" y="2071093"/>
                  <a:pt x="691688" y="1594932"/>
                </a:cubicBezTo>
                <a:cubicBezTo>
                  <a:pt x="695668" y="1588302"/>
                  <a:pt x="699648" y="1582333"/>
                  <a:pt x="705617" y="1573711"/>
                </a:cubicBezTo>
                <a:close/>
                <a:moveTo>
                  <a:pt x="3161348" y="341536"/>
                </a:moveTo>
                <a:cubicBezTo>
                  <a:pt x="3599705" y="383317"/>
                  <a:pt x="4002251" y="525236"/>
                  <a:pt x="4366997" y="770610"/>
                </a:cubicBezTo>
                <a:cubicBezTo>
                  <a:pt x="4711848" y="1002058"/>
                  <a:pt x="4985073" y="1299822"/>
                  <a:pt x="5188670" y="1661914"/>
                </a:cubicBezTo>
                <a:cubicBezTo>
                  <a:pt x="5193312" y="1669209"/>
                  <a:pt x="5196627" y="1676504"/>
                  <a:pt x="5201269" y="1685788"/>
                </a:cubicBezTo>
                <a:cubicBezTo>
                  <a:pt x="4254258" y="1685788"/>
                  <a:pt x="3309898" y="1685788"/>
                  <a:pt x="2362222" y="1685788"/>
                </a:cubicBezTo>
                <a:cubicBezTo>
                  <a:pt x="2366202" y="1678493"/>
                  <a:pt x="2368853" y="1671863"/>
                  <a:pt x="2372833" y="1665229"/>
                </a:cubicBezTo>
                <a:cubicBezTo>
                  <a:pt x="2623513" y="1230188"/>
                  <a:pt x="2874856" y="795811"/>
                  <a:pt x="3125537" y="360769"/>
                </a:cubicBezTo>
                <a:cubicBezTo>
                  <a:pt x="3134155" y="345517"/>
                  <a:pt x="3142777" y="340210"/>
                  <a:pt x="3161348" y="341536"/>
                </a:cubicBezTo>
                <a:close/>
                <a:moveTo>
                  <a:pt x="2951786" y="330922"/>
                </a:moveTo>
                <a:cubicBezTo>
                  <a:pt x="2961734" y="330922"/>
                  <a:pt x="2971018" y="330922"/>
                  <a:pt x="2986932" y="330922"/>
                </a:cubicBezTo>
                <a:cubicBezTo>
                  <a:pt x="2512102" y="1153258"/>
                  <a:pt x="2040583" y="1970952"/>
                  <a:pt x="1566414" y="2791963"/>
                </a:cubicBezTo>
                <a:cubicBezTo>
                  <a:pt x="1561110" y="2783341"/>
                  <a:pt x="1557130" y="2778035"/>
                  <a:pt x="1553815" y="2772066"/>
                </a:cubicBezTo>
                <a:cubicBezTo>
                  <a:pt x="1302472" y="2336362"/>
                  <a:pt x="1051130" y="1901320"/>
                  <a:pt x="799122" y="1465613"/>
                </a:cubicBezTo>
                <a:cubicBezTo>
                  <a:pt x="790500" y="1451026"/>
                  <a:pt x="791165" y="1441077"/>
                  <a:pt x="801111" y="1427151"/>
                </a:cubicBezTo>
                <a:cubicBezTo>
                  <a:pt x="1212943" y="862127"/>
                  <a:pt x="1760062" y="508653"/>
                  <a:pt x="2447109" y="374694"/>
                </a:cubicBezTo>
                <a:cubicBezTo>
                  <a:pt x="2613568" y="342198"/>
                  <a:pt x="2782677" y="329596"/>
                  <a:pt x="2951786" y="330922"/>
                </a:cubicBezTo>
                <a:close/>
                <a:moveTo>
                  <a:pt x="2937857" y="210228"/>
                </a:moveTo>
                <a:cubicBezTo>
                  <a:pt x="1425158" y="201606"/>
                  <a:pt x="196963" y="1422509"/>
                  <a:pt x="196299" y="2927248"/>
                </a:cubicBezTo>
                <a:cubicBezTo>
                  <a:pt x="196299" y="4428010"/>
                  <a:pt x="1416540" y="5645596"/>
                  <a:pt x="2920616" y="5645596"/>
                </a:cubicBezTo>
                <a:cubicBezTo>
                  <a:pt x="4424692" y="5645596"/>
                  <a:pt x="5644265" y="4430664"/>
                  <a:pt x="5646257" y="2930563"/>
                </a:cubicBezTo>
                <a:cubicBezTo>
                  <a:pt x="5647583" y="1432455"/>
                  <a:pt x="4433311" y="218847"/>
                  <a:pt x="2937857" y="210228"/>
                </a:cubicBezTo>
                <a:close/>
                <a:moveTo>
                  <a:pt x="3033354" y="0"/>
                </a:moveTo>
                <a:cubicBezTo>
                  <a:pt x="3068504" y="2654"/>
                  <a:pt x="3102989" y="5307"/>
                  <a:pt x="3138135" y="7958"/>
                </a:cubicBezTo>
                <a:cubicBezTo>
                  <a:pt x="3703820" y="51064"/>
                  <a:pt x="4215792" y="240732"/>
                  <a:pt x="4668739" y="581604"/>
                </a:cubicBezTo>
                <a:cubicBezTo>
                  <a:pt x="5186014" y="970885"/>
                  <a:pt x="5538157" y="1477550"/>
                  <a:pt x="5723183" y="2097618"/>
                </a:cubicBezTo>
                <a:cubicBezTo>
                  <a:pt x="5829956" y="2455068"/>
                  <a:pt x="5864441" y="2820478"/>
                  <a:pt x="5830618" y="3192519"/>
                </a:cubicBezTo>
                <a:cubicBezTo>
                  <a:pt x="5780881" y="3736319"/>
                  <a:pt x="5594528" y="4228394"/>
                  <a:pt x="5270901" y="4667416"/>
                </a:cubicBezTo>
                <a:cubicBezTo>
                  <a:pt x="4960535" y="5087867"/>
                  <a:pt x="4564620" y="5403540"/>
                  <a:pt x="4085810" y="5613764"/>
                </a:cubicBezTo>
                <a:cubicBezTo>
                  <a:pt x="3838447" y="5722525"/>
                  <a:pt x="3581133" y="5793484"/>
                  <a:pt x="3313877" y="5829295"/>
                </a:cubicBezTo>
                <a:cubicBezTo>
                  <a:pt x="3043303" y="5865772"/>
                  <a:pt x="2772728" y="5864445"/>
                  <a:pt x="2502815" y="5825318"/>
                </a:cubicBezTo>
                <a:cubicBezTo>
                  <a:pt x="1420516" y="5668146"/>
                  <a:pt x="521917" y="4924727"/>
                  <a:pt x="160487" y="3886199"/>
                </a:cubicBezTo>
                <a:cubicBezTo>
                  <a:pt x="67644" y="3619601"/>
                  <a:pt x="15918" y="3345049"/>
                  <a:pt x="3315" y="3062537"/>
                </a:cubicBezTo>
                <a:cubicBezTo>
                  <a:pt x="2654" y="3054577"/>
                  <a:pt x="1327" y="3045955"/>
                  <a:pt x="0" y="3037998"/>
                </a:cubicBezTo>
                <a:cubicBezTo>
                  <a:pt x="0" y="2965048"/>
                  <a:pt x="0" y="2891437"/>
                  <a:pt x="0" y="2818487"/>
                </a:cubicBezTo>
                <a:cubicBezTo>
                  <a:pt x="1327" y="2810530"/>
                  <a:pt x="3315" y="2801908"/>
                  <a:pt x="3315" y="2793951"/>
                </a:cubicBezTo>
                <a:cubicBezTo>
                  <a:pt x="11937" y="2594334"/>
                  <a:pt x="39792" y="2398036"/>
                  <a:pt x="90191" y="2205052"/>
                </a:cubicBezTo>
                <a:cubicBezTo>
                  <a:pt x="256649" y="1563764"/>
                  <a:pt x="599509" y="1035213"/>
                  <a:pt x="1118772" y="625372"/>
                </a:cubicBezTo>
                <a:cubicBezTo>
                  <a:pt x="1583657" y="257976"/>
                  <a:pt x="2114195" y="54380"/>
                  <a:pt x="2705082" y="8622"/>
                </a:cubicBezTo>
                <a:cubicBezTo>
                  <a:pt x="2740232" y="5969"/>
                  <a:pt x="2774716" y="3316"/>
                  <a:pt x="2809866" y="662"/>
                </a:cubicBezTo>
                <a:cubicBezTo>
                  <a:pt x="2884139" y="0"/>
                  <a:pt x="2958416" y="0"/>
                  <a:pt x="3033354" y="0"/>
                </a:cubicBezTo>
                <a:close/>
              </a:path>
            </a:pathLst>
          </a:custGeom>
          <a:solidFill>
            <a:schemeClr val="bg1">
              <a:lumMod val="95000"/>
            </a:schemeClr>
          </a:solidFill>
          <a:ln w="19050">
            <a:noFill/>
          </a:ln>
        </p:spPr>
        <p:txBody>
          <a:bodyPr wrap="square" anchor="ctr">
            <a:noAutofit/>
          </a:bodyPr>
          <a:lstStyle>
            <a:lvl1pPr marL="0" indent="0" algn="ctr">
              <a:lnSpc>
                <a:spcPct val="100000"/>
              </a:lnSpc>
              <a:buNone/>
              <a:defRPr sz="1200">
                <a:solidFill>
                  <a:schemeClr val="tx1">
                    <a:lumMod val="75000"/>
                    <a:lumOff val="25000"/>
                  </a:schemeClr>
                </a:solidFill>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85442738"/>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5_Image slide layout">
    <p:spTree>
      <p:nvGrpSpPr>
        <p:cNvPr id="1" name=""/>
        <p:cNvGrpSpPr/>
        <p:nvPr/>
      </p:nvGrpSpPr>
      <p:grpSpPr>
        <a:xfrm>
          <a:off x="0" y="0"/>
          <a:ext cx="0" cy="0"/>
          <a:chOff x="0" y="0"/>
          <a:chExt cx="0" cy="0"/>
        </a:xfrm>
      </p:grpSpPr>
      <p:sp>
        <p:nvSpPr>
          <p:cNvPr id="2" name="그림 개체 틀 2">
            <a:extLst>
              <a:ext uri="{FF2B5EF4-FFF2-40B4-BE49-F238E27FC236}">
                <a16:creationId xmlns="" xmlns:a16="http://schemas.microsoft.com/office/drawing/2014/main" id="{C70177A7-4E03-44B8-A2CB-D0A1D4726718}"/>
              </a:ext>
            </a:extLst>
          </p:cNvPr>
          <p:cNvSpPr>
            <a:spLocks noGrp="1"/>
          </p:cNvSpPr>
          <p:nvPr>
            <p:ph type="pic" sz="quarter" idx="14" hasCustomPrompt="1"/>
          </p:nvPr>
        </p:nvSpPr>
        <p:spPr>
          <a:xfrm>
            <a:off x="4471988" y="0"/>
            <a:ext cx="3078957" cy="6858000"/>
          </a:xfrm>
          <a:prstGeom prst="rect">
            <a:avLst/>
          </a:prstGeom>
          <a:solidFill>
            <a:schemeClr val="bg1">
              <a:lumMod val="95000"/>
            </a:schemeClr>
          </a:solidFill>
          <a:ln w="19050">
            <a:noFill/>
          </a:ln>
        </p:spPr>
        <p:txBody>
          <a:bodyPr anchor="ctr"/>
          <a:lstStyle>
            <a:lvl1pPr marL="0" indent="0" algn="ctr">
              <a:lnSpc>
                <a:spcPct val="100000"/>
              </a:lnSpc>
              <a:buNone/>
              <a:defRPr sz="1200">
                <a:solidFill>
                  <a:schemeClr val="tx1">
                    <a:lumMod val="75000"/>
                    <a:lumOff val="25000"/>
                  </a:schemeClr>
                </a:solidFill>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410820608"/>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6_Image slide layout">
    <p:spTree>
      <p:nvGrpSpPr>
        <p:cNvPr id="1" name=""/>
        <p:cNvGrpSpPr/>
        <p:nvPr/>
      </p:nvGrpSpPr>
      <p:grpSpPr>
        <a:xfrm>
          <a:off x="0" y="0"/>
          <a:ext cx="0" cy="0"/>
          <a:chOff x="0" y="0"/>
          <a:chExt cx="0" cy="0"/>
        </a:xfrm>
      </p:grpSpPr>
      <p:sp>
        <p:nvSpPr>
          <p:cNvPr id="3" name="Picture Placeholder 2">
            <a:extLst>
              <a:ext uri="{FF2B5EF4-FFF2-40B4-BE49-F238E27FC236}">
                <a16:creationId xmlns="" xmlns:a16="http://schemas.microsoft.com/office/drawing/2014/main" id="{DF6A1F65-E412-4EDE-816C-A91CDD647A35}"/>
              </a:ext>
            </a:extLst>
          </p:cNvPr>
          <p:cNvSpPr>
            <a:spLocks noGrp="1"/>
          </p:cNvSpPr>
          <p:nvPr>
            <p:ph type="pic" idx="14" hasCustomPrompt="1"/>
          </p:nvPr>
        </p:nvSpPr>
        <p:spPr>
          <a:xfrm>
            <a:off x="5796139" y="0"/>
            <a:ext cx="3347864" cy="6858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a:t>
            </a:r>
            <a:endParaRPr lang="ko-KR" altLang="en-US" dirty="0"/>
          </a:p>
        </p:txBody>
      </p:sp>
      <p:sp>
        <p:nvSpPr>
          <p:cNvPr id="5" name="Picture Placeholder 2">
            <a:extLst>
              <a:ext uri="{FF2B5EF4-FFF2-40B4-BE49-F238E27FC236}">
                <a16:creationId xmlns="" xmlns:a16="http://schemas.microsoft.com/office/drawing/2014/main" id="{78BBD3C7-481C-4ECA-B8BD-8CD4A7F0CD4A}"/>
              </a:ext>
            </a:extLst>
          </p:cNvPr>
          <p:cNvSpPr>
            <a:spLocks noGrp="1"/>
          </p:cNvSpPr>
          <p:nvPr>
            <p:ph type="pic" idx="15" hasCustomPrompt="1"/>
          </p:nvPr>
        </p:nvSpPr>
        <p:spPr>
          <a:xfrm>
            <a:off x="3849802" y="3627488"/>
            <a:ext cx="3001460" cy="2395314"/>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035328140"/>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8_Image slide layout">
    <p:spTree>
      <p:nvGrpSpPr>
        <p:cNvPr id="1" name=""/>
        <p:cNvGrpSpPr/>
        <p:nvPr/>
      </p:nvGrpSpPr>
      <p:grpSpPr>
        <a:xfrm>
          <a:off x="0" y="0"/>
          <a:ext cx="0" cy="0"/>
          <a:chOff x="0" y="0"/>
          <a:chExt cx="0" cy="0"/>
        </a:xfrm>
      </p:grpSpPr>
      <p:sp>
        <p:nvSpPr>
          <p:cNvPr id="4" name="Freeform: Shape 3">
            <a:extLst>
              <a:ext uri="{FF2B5EF4-FFF2-40B4-BE49-F238E27FC236}">
                <a16:creationId xmlns="" xmlns:a16="http://schemas.microsoft.com/office/drawing/2014/main" id="{3943A834-CF4B-4919-B680-79C8D2B3D19D}"/>
              </a:ext>
            </a:extLst>
          </p:cNvPr>
          <p:cNvSpPr/>
          <p:nvPr/>
        </p:nvSpPr>
        <p:spPr>
          <a:xfrm>
            <a:off x="-29079" y="0"/>
            <a:ext cx="9189720" cy="6872227"/>
          </a:xfrm>
          <a:custGeom>
            <a:avLst/>
            <a:gdLst>
              <a:gd name="connsiteX0" fmla="*/ 11627682 w 11664221"/>
              <a:gd name="connsiteY0" fmla="*/ 4471753 h 6858000"/>
              <a:gd name="connsiteX1" fmla="*/ 11651104 w 11664221"/>
              <a:gd name="connsiteY1" fmla="*/ 4474564 h 6858000"/>
              <a:gd name="connsiteX2" fmla="*/ 11646420 w 11664221"/>
              <a:gd name="connsiteY2" fmla="*/ 3113270 h 6858000"/>
              <a:gd name="connsiteX3" fmla="*/ 11663284 w 11664221"/>
              <a:gd name="connsiteY3" fmla="*/ 3113270 h 6858000"/>
              <a:gd name="connsiteX4" fmla="*/ 11603323 w 11664221"/>
              <a:gd name="connsiteY4" fmla="*/ 3098280 h 6858000"/>
              <a:gd name="connsiteX5" fmla="*/ 11600513 w 11664221"/>
              <a:gd name="connsiteY5" fmla="*/ 3035508 h 6858000"/>
              <a:gd name="connsiteX6" fmla="*/ 11649231 w 11664221"/>
              <a:gd name="connsiteY6" fmla="*/ 3022392 h 6858000"/>
              <a:gd name="connsiteX7" fmla="*/ 11649231 w 11664221"/>
              <a:gd name="connsiteY7" fmla="*/ 2947441 h 6858000"/>
              <a:gd name="connsiteX8" fmla="*/ 10119297 w 11664221"/>
              <a:gd name="connsiteY8" fmla="*/ 2895912 h 6858000"/>
              <a:gd name="connsiteX9" fmla="*/ 9068112 w 11664221"/>
              <a:gd name="connsiteY9" fmla="*/ 2692608 h 6858000"/>
              <a:gd name="connsiteX10" fmla="*/ 8535024 w 11664221"/>
              <a:gd name="connsiteY10" fmla="*/ 2367509 h 6858000"/>
              <a:gd name="connsiteX11" fmla="*/ 7232754 w 11664221"/>
              <a:gd name="connsiteY11" fmla="*/ 1552419 h 6858000"/>
              <a:gd name="connsiteX12" fmla="*/ 5691578 w 11664221"/>
              <a:gd name="connsiteY12" fmla="*/ 1050248 h 6858000"/>
              <a:gd name="connsiteX13" fmla="*/ 4347148 w 11664221"/>
              <a:gd name="connsiteY13" fmla="*/ 730771 h 6858000"/>
              <a:gd name="connsiteX14" fmla="*/ 1339746 w 11664221"/>
              <a:gd name="connsiteY14" fmla="*/ 189251 h 6858000"/>
              <a:gd name="connsiteX15" fmla="*/ 251085 w 11664221"/>
              <a:gd name="connsiteY15" fmla="*/ 25296 h 6858000"/>
              <a:gd name="connsiteX16" fmla="*/ 32791 w 11664221"/>
              <a:gd name="connsiteY16" fmla="*/ 0 h 6858000"/>
              <a:gd name="connsiteX17" fmla="*/ 17801 w 11664221"/>
              <a:gd name="connsiteY17" fmla="*/ 191125 h 6858000"/>
              <a:gd name="connsiteX18" fmla="*/ 313857 w 11664221"/>
              <a:gd name="connsiteY18" fmla="*/ 230474 h 6858000"/>
              <a:gd name="connsiteX19" fmla="*/ 320415 w 11664221"/>
              <a:gd name="connsiteY19" fmla="*/ 255770 h 6858000"/>
              <a:gd name="connsiteX20" fmla="*/ 320415 w 11664221"/>
              <a:gd name="connsiteY20" fmla="*/ 794479 h 6858000"/>
              <a:gd name="connsiteX21" fmla="*/ 312920 w 11664221"/>
              <a:gd name="connsiteY21" fmla="*/ 818838 h 6858000"/>
              <a:gd name="connsiteX22" fmla="*/ 0 w 11664221"/>
              <a:gd name="connsiteY22" fmla="*/ 818838 h 6858000"/>
              <a:gd name="connsiteX23" fmla="*/ 3748 w 11664221"/>
              <a:gd name="connsiteY23" fmla="*/ 1015584 h 6858000"/>
              <a:gd name="connsiteX24" fmla="*/ 7495 w 11664221"/>
              <a:gd name="connsiteY24" fmla="*/ 1346304 h 6858000"/>
              <a:gd name="connsiteX25" fmla="*/ 7495 w 11664221"/>
              <a:gd name="connsiteY25" fmla="*/ 2126730 h 6858000"/>
              <a:gd name="connsiteX26" fmla="*/ 6558 w 11664221"/>
              <a:gd name="connsiteY26" fmla="*/ 3687581 h 6858000"/>
              <a:gd name="connsiteX27" fmla="*/ 6558 w 11664221"/>
              <a:gd name="connsiteY27" fmla="*/ 4873677 h 6858000"/>
              <a:gd name="connsiteX28" fmla="*/ 6558 w 11664221"/>
              <a:gd name="connsiteY28" fmla="*/ 6049468 h 6858000"/>
              <a:gd name="connsiteX29" fmla="*/ 58087 w 11664221"/>
              <a:gd name="connsiteY29" fmla="*/ 6095375 h 6858000"/>
              <a:gd name="connsiteX30" fmla="*/ 315730 w 11664221"/>
              <a:gd name="connsiteY30" fmla="*/ 6084133 h 6858000"/>
              <a:gd name="connsiteX31" fmla="*/ 319478 w 11664221"/>
              <a:gd name="connsiteY31" fmla="*/ 6144094 h 6858000"/>
              <a:gd name="connsiteX32" fmla="*/ 319478 w 11664221"/>
              <a:gd name="connsiteY32" fmla="*/ 6602231 h 6858000"/>
              <a:gd name="connsiteX33" fmla="*/ 311983 w 11664221"/>
              <a:gd name="connsiteY33" fmla="*/ 6645327 h 6858000"/>
              <a:gd name="connsiteX34" fmla="*/ 19675 w 11664221"/>
              <a:gd name="connsiteY34" fmla="*/ 6686550 h 6858000"/>
              <a:gd name="connsiteX35" fmla="*/ 31854 w 11664221"/>
              <a:gd name="connsiteY35" fmla="*/ 6858937 h 6858000"/>
              <a:gd name="connsiteX36" fmla="*/ 1365042 w 11664221"/>
              <a:gd name="connsiteY36" fmla="*/ 6673434 h 6858000"/>
              <a:gd name="connsiteX37" fmla="*/ 2803161 w 11664221"/>
              <a:gd name="connsiteY37" fmla="*/ 6500110 h 6858000"/>
              <a:gd name="connsiteX38" fmla="*/ 5289654 w 11664221"/>
              <a:gd name="connsiteY38" fmla="*/ 6137535 h 6858000"/>
              <a:gd name="connsiteX39" fmla="*/ 5294339 w 11664221"/>
              <a:gd name="connsiteY39" fmla="*/ 6136599 h 6858000"/>
              <a:gd name="connsiteX40" fmla="*/ 6904844 w 11664221"/>
              <a:gd name="connsiteY40" fmla="*/ 5755286 h 6858000"/>
              <a:gd name="connsiteX41" fmla="*/ 7924176 w 11664221"/>
              <a:gd name="connsiteY41" fmla="*/ 5368353 h 6858000"/>
              <a:gd name="connsiteX42" fmla="*/ 8891041 w 11664221"/>
              <a:gd name="connsiteY42" fmla="*/ 4877425 h 6858000"/>
              <a:gd name="connsiteX43" fmla="*/ 10200807 w 11664221"/>
              <a:gd name="connsiteY43" fmla="*/ 4656320 h 6858000"/>
              <a:gd name="connsiteX44" fmla="*/ 11542426 w 11664221"/>
              <a:gd name="connsiteY44" fmla="*/ 4626339 h 6858000"/>
              <a:gd name="connsiteX45" fmla="*/ 11644546 w 11664221"/>
              <a:gd name="connsiteY45" fmla="*/ 4625403 h 6858000"/>
              <a:gd name="connsiteX46" fmla="*/ 11645483 w 11664221"/>
              <a:gd name="connsiteY46" fmla="*/ 4559821 h 6858000"/>
              <a:gd name="connsiteX47" fmla="*/ 11621124 w 11664221"/>
              <a:gd name="connsiteY47" fmla="*/ 4552326 h 6858000"/>
              <a:gd name="connsiteX48" fmla="*/ 11605198 w 11664221"/>
              <a:gd name="connsiteY48" fmla="*/ 4541083 h 6858000"/>
              <a:gd name="connsiteX49" fmla="*/ 11605198 w 11664221"/>
              <a:gd name="connsiteY49" fmla="*/ 4483933 h 6858000"/>
              <a:gd name="connsiteX50" fmla="*/ 11627682 w 11664221"/>
              <a:gd name="connsiteY50" fmla="*/ 4471753 h 6858000"/>
              <a:gd name="connsiteX51" fmla="*/ 11385030 w 11664221"/>
              <a:gd name="connsiteY51" fmla="*/ 3015834 h 6858000"/>
              <a:gd name="connsiteX52" fmla="*/ 11448737 w 11664221"/>
              <a:gd name="connsiteY52" fmla="*/ 3060804 h 6858000"/>
              <a:gd name="connsiteX53" fmla="*/ 11398145 w 11664221"/>
              <a:gd name="connsiteY53" fmla="*/ 3105775 h 6858000"/>
              <a:gd name="connsiteX54" fmla="*/ 11331627 w 11664221"/>
              <a:gd name="connsiteY54" fmla="*/ 3063615 h 6858000"/>
              <a:gd name="connsiteX55" fmla="*/ 11385030 w 11664221"/>
              <a:gd name="connsiteY55" fmla="*/ 3015834 h 6858000"/>
              <a:gd name="connsiteX56" fmla="*/ 947191 w 11664221"/>
              <a:gd name="connsiteY56" fmla="*/ 6545080 h 6858000"/>
              <a:gd name="connsiteX57" fmla="*/ 940633 w 11664221"/>
              <a:gd name="connsiteY57" fmla="*/ 6561008 h 6858000"/>
              <a:gd name="connsiteX58" fmla="*/ 523719 w 11664221"/>
              <a:gd name="connsiteY58" fmla="*/ 6616284 h 6858000"/>
              <a:gd name="connsiteX59" fmla="*/ 473127 w 11664221"/>
              <a:gd name="connsiteY59" fmla="*/ 6573187 h 6858000"/>
              <a:gd name="connsiteX60" fmla="*/ 473127 w 11664221"/>
              <a:gd name="connsiteY60" fmla="*/ 6110366 h 6858000"/>
              <a:gd name="connsiteX61" fmla="*/ 518098 w 11664221"/>
              <a:gd name="connsiteY61" fmla="*/ 6058837 h 6858000"/>
              <a:gd name="connsiteX62" fmla="*/ 933138 w 11664221"/>
              <a:gd name="connsiteY62" fmla="*/ 6027920 h 6858000"/>
              <a:gd name="connsiteX63" fmla="*/ 947191 w 11664221"/>
              <a:gd name="connsiteY63" fmla="*/ 6089754 h 6858000"/>
              <a:gd name="connsiteX64" fmla="*/ 947191 w 11664221"/>
              <a:gd name="connsiteY64" fmla="*/ 6545080 h 6858000"/>
              <a:gd name="connsiteX65" fmla="*/ 934075 w 11664221"/>
              <a:gd name="connsiteY65" fmla="*/ 875051 h 6858000"/>
              <a:gd name="connsiteX66" fmla="*/ 505918 w 11664221"/>
              <a:gd name="connsiteY66" fmla="*/ 837575 h 6858000"/>
              <a:gd name="connsiteX67" fmla="*/ 475001 w 11664221"/>
              <a:gd name="connsiteY67" fmla="*/ 801974 h 6858000"/>
              <a:gd name="connsiteX68" fmla="*/ 475001 w 11664221"/>
              <a:gd name="connsiteY68" fmla="*/ 292308 h 6858000"/>
              <a:gd name="connsiteX69" fmla="*/ 518098 w 11664221"/>
              <a:gd name="connsiteY69" fmla="*/ 260454 h 6858000"/>
              <a:gd name="connsiteX70" fmla="*/ 942507 w 11664221"/>
              <a:gd name="connsiteY70" fmla="*/ 325099 h 6858000"/>
              <a:gd name="connsiteX71" fmla="*/ 948128 w 11664221"/>
              <a:gd name="connsiteY71" fmla="*/ 341963 h 6858000"/>
              <a:gd name="connsiteX72" fmla="*/ 948128 w 11664221"/>
              <a:gd name="connsiteY72" fmla="*/ 814153 h 6858000"/>
              <a:gd name="connsiteX73" fmla="*/ 934075 w 11664221"/>
              <a:gd name="connsiteY73" fmla="*/ 875051 h 6858000"/>
              <a:gd name="connsiteX74" fmla="*/ 1120515 w 11664221"/>
              <a:gd name="connsiteY74" fmla="*/ 353206 h 6858000"/>
              <a:gd name="connsiteX75" fmla="*/ 1549608 w 11664221"/>
              <a:gd name="connsiteY75" fmla="*/ 416914 h 6858000"/>
              <a:gd name="connsiteX76" fmla="*/ 1580525 w 11664221"/>
              <a:gd name="connsiteY76" fmla="*/ 458137 h 6858000"/>
              <a:gd name="connsiteX77" fmla="*/ 1580525 w 11664221"/>
              <a:gd name="connsiteY77" fmla="*/ 906905 h 6858000"/>
              <a:gd name="connsiteX78" fmla="*/ 1542113 w 11664221"/>
              <a:gd name="connsiteY78" fmla="*/ 940633 h 6858000"/>
              <a:gd name="connsiteX79" fmla="*/ 1119578 w 11664221"/>
              <a:gd name="connsiteY79" fmla="*/ 892852 h 6858000"/>
              <a:gd name="connsiteX80" fmla="*/ 1105525 w 11664221"/>
              <a:gd name="connsiteY80" fmla="*/ 840386 h 6858000"/>
              <a:gd name="connsiteX81" fmla="*/ 1105525 w 11664221"/>
              <a:gd name="connsiteY81" fmla="*/ 404734 h 6858000"/>
              <a:gd name="connsiteX82" fmla="*/ 1120515 w 11664221"/>
              <a:gd name="connsiteY82" fmla="*/ 353206 h 6858000"/>
              <a:gd name="connsiteX83" fmla="*/ 1581462 w 11664221"/>
              <a:gd name="connsiteY83" fmla="*/ 6440150 h 6858000"/>
              <a:gd name="connsiteX84" fmla="*/ 1537429 w 11664221"/>
              <a:gd name="connsiteY84" fmla="*/ 6488867 h 6858000"/>
              <a:gd name="connsiteX85" fmla="*/ 1139252 w 11664221"/>
              <a:gd name="connsiteY85" fmla="*/ 6533838 h 6858000"/>
              <a:gd name="connsiteX86" fmla="*/ 1107398 w 11664221"/>
              <a:gd name="connsiteY86" fmla="*/ 6476688 h 6858000"/>
              <a:gd name="connsiteX87" fmla="*/ 1107398 w 11664221"/>
              <a:gd name="connsiteY87" fmla="*/ 6027920 h 6858000"/>
              <a:gd name="connsiteX88" fmla="*/ 1113957 w 11664221"/>
              <a:gd name="connsiteY88" fmla="*/ 6011993 h 6858000"/>
              <a:gd name="connsiteX89" fmla="*/ 1532744 w 11664221"/>
              <a:gd name="connsiteY89" fmla="*/ 5982013 h 6858000"/>
              <a:gd name="connsiteX90" fmla="*/ 1581462 w 11664221"/>
              <a:gd name="connsiteY90" fmla="*/ 6028857 h 6858000"/>
              <a:gd name="connsiteX91" fmla="*/ 1581462 w 11664221"/>
              <a:gd name="connsiteY91" fmla="*/ 6440150 h 6858000"/>
              <a:gd name="connsiteX92" fmla="*/ 2202617 w 11664221"/>
              <a:gd name="connsiteY92" fmla="*/ 6399863 h 6858000"/>
              <a:gd name="connsiteX93" fmla="*/ 2195122 w 11664221"/>
              <a:gd name="connsiteY93" fmla="*/ 6412043 h 6858000"/>
              <a:gd name="connsiteX94" fmla="*/ 1806315 w 11664221"/>
              <a:gd name="connsiteY94" fmla="*/ 6456076 h 6858000"/>
              <a:gd name="connsiteX95" fmla="*/ 1741670 w 11664221"/>
              <a:gd name="connsiteY95" fmla="*/ 6460761 h 6858000"/>
              <a:gd name="connsiteX96" fmla="*/ 1735112 w 11664221"/>
              <a:gd name="connsiteY96" fmla="*/ 6434528 h 6858000"/>
              <a:gd name="connsiteX97" fmla="*/ 1735112 w 11664221"/>
              <a:gd name="connsiteY97" fmla="*/ 5997002 h 6858000"/>
              <a:gd name="connsiteX98" fmla="*/ 1739796 w 11664221"/>
              <a:gd name="connsiteY98" fmla="*/ 5974518 h 6858000"/>
              <a:gd name="connsiteX99" fmla="*/ 1877518 w 11664221"/>
              <a:gd name="connsiteY99" fmla="*/ 5960464 h 6858000"/>
              <a:gd name="connsiteX100" fmla="*/ 2095812 w 11664221"/>
              <a:gd name="connsiteY100" fmla="*/ 5947348 h 6858000"/>
              <a:gd name="connsiteX101" fmla="*/ 2155773 w 11664221"/>
              <a:gd name="connsiteY101" fmla="*/ 5948285 h 6858000"/>
              <a:gd name="connsiteX102" fmla="*/ 2202617 w 11664221"/>
              <a:gd name="connsiteY102" fmla="*/ 5995129 h 6858000"/>
              <a:gd name="connsiteX103" fmla="*/ 2202617 w 11664221"/>
              <a:gd name="connsiteY103" fmla="*/ 6399863 h 6858000"/>
              <a:gd name="connsiteX104" fmla="*/ 2203554 w 11664221"/>
              <a:gd name="connsiteY104" fmla="*/ 938759 h 6858000"/>
              <a:gd name="connsiteX105" fmla="*/ 2142657 w 11664221"/>
              <a:gd name="connsiteY105" fmla="*/ 1007152 h 6858000"/>
              <a:gd name="connsiteX106" fmla="*/ 1741670 w 11664221"/>
              <a:gd name="connsiteY106" fmla="*/ 961244 h 6858000"/>
              <a:gd name="connsiteX107" fmla="*/ 1735112 w 11664221"/>
              <a:gd name="connsiteY107" fmla="*/ 935012 h 6858000"/>
              <a:gd name="connsiteX108" fmla="*/ 1735112 w 11664221"/>
              <a:gd name="connsiteY108" fmla="*/ 477811 h 6858000"/>
              <a:gd name="connsiteX109" fmla="*/ 1739796 w 11664221"/>
              <a:gd name="connsiteY109" fmla="*/ 455326 h 6858000"/>
              <a:gd name="connsiteX110" fmla="*/ 1928110 w 11664221"/>
              <a:gd name="connsiteY110" fmla="*/ 478748 h 6858000"/>
              <a:gd name="connsiteX111" fmla="*/ 2162331 w 11664221"/>
              <a:gd name="connsiteY111" fmla="*/ 519034 h 6858000"/>
              <a:gd name="connsiteX112" fmla="*/ 2203554 w 11664221"/>
              <a:gd name="connsiteY112" fmla="*/ 574311 h 6858000"/>
              <a:gd name="connsiteX113" fmla="*/ 2203554 w 11664221"/>
              <a:gd name="connsiteY113" fmla="*/ 938759 h 6858000"/>
              <a:gd name="connsiteX114" fmla="*/ 2780675 w 11664221"/>
              <a:gd name="connsiteY114" fmla="*/ 6338966 h 6858000"/>
              <a:gd name="connsiteX115" fmla="*/ 2395616 w 11664221"/>
              <a:gd name="connsiteY115" fmla="*/ 6383937 h 6858000"/>
              <a:gd name="connsiteX116" fmla="*/ 2362825 w 11664221"/>
              <a:gd name="connsiteY116" fmla="*/ 6332408 h 6858000"/>
              <a:gd name="connsiteX117" fmla="*/ 2362825 w 11664221"/>
              <a:gd name="connsiteY117" fmla="*/ 6001687 h 6858000"/>
              <a:gd name="connsiteX118" fmla="*/ 2420912 w 11664221"/>
              <a:gd name="connsiteY118" fmla="*/ 5924863 h 6858000"/>
              <a:gd name="connsiteX119" fmla="*/ 2779738 w 11664221"/>
              <a:gd name="connsiteY119" fmla="*/ 5896756 h 6858000"/>
              <a:gd name="connsiteX120" fmla="*/ 2807845 w 11664221"/>
              <a:gd name="connsiteY120" fmla="*/ 5926736 h 6858000"/>
              <a:gd name="connsiteX121" fmla="*/ 2807845 w 11664221"/>
              <a:gd name="connsiteY121" fmla="*/ 6306175 h 6858000"/>
              <a:gd name="connsiteX122" fmla="*/ 2780675 w 11664221"/>
              <a:gd name="connsiteY122" fmla="*/ 6338966 h 6858000"/>
              <a:gd name="connsiteX123" fmla="*/ 2807845 w 11664221"/>
              <a:gd name="connsiteY123" fmla="*/ 1058680 h 6858000"/>
              <a:gd name="connsiteX124" fmla="*/ 2783486 w 11664221"/>
              <a:gd name="connsiteY124" fmla="*/ 1090535 h 6858000"/>
              <a:gd name="connsiteX125" fmla="*/ 2394679 w 11664221"/>
              <a:gd name="connsiteY125" fmla="*/ 1036195 h 6858000"/>
              <a:gd name="connsiteX126" fmla="*/ 2362825 w 11664221"/>
              <a:gd name="connsiteY126" fmla="*/ 986540 h 6858000"/>
              <a:gd name="connsiteX127" fmla="*/ 2362825 w 11664221"/>
              <a:gd name="connsiteY127" fmla="*/ 605228 h 6858000"/>
              <a:gd name="connsiteX128" fmla="*/ 2414353 w 11664221"/>
              <a:gd name="connsiteY128" fmla="*/ 559321 h 6858000"/>
              <a:gd name="connsiteX129" fmla="*/ 2778802 w 11664221"/>
              <a:gd name="connsiteY129" fmla="*/ 618344 h 6858000"/>
              <a:gd name="connsiteX130" fmla="*/ 2808782 w 11664221"/>
              <a:gd name="connsiteY130" fmla="*/ 654883 h 6858000"/>
              <a:gd name="connsiteX131" fmla="*/ 2807845 w 11664221"/>
              <a:gd name="connsiteY131" fmla="*/ 1058680 h 6858000"/>
              <a:gd name="connsiteX132" fmla="*/ 3388714 w 11664221"/>
              <a:gd name="connsiteY132" fmla="*/ 5900503 h 6858000"/>
              <a:gd name="connsiteX133" fmla="*/ 3387777 w 11664221"/>
              <a:gd name="connsiteY133" fmla="*/ 6222792 h 6858000"/>
              <a:gd name="connsiteX134" fmla="*/ 3351238 w 11664221"/>
              <a:gd name="connsiteY134" fmla="*/ 6266826 h 6858000"/>
              <a:gd name="connsiteX135" fmla="*/ 2967116 w 11664221"/>
              <a:gd name="connsiteY135" fmla="*/ 6309922 h 6858000"/>
              <a:gd name="connsiteX136" fmla="*/ 2962431 w 11664221"/>
              <a:gd name="connsiteY136" fmla="*/ 6190001 h 6858000"/>
              <a:gd name="connsiteX137" fmla="*/ 2962431 w 11664221"/>
              <a:gd name="connsiteY137" fmla="*/ 5920178 h 6858000"/>
              <a:gd name="connsiteX138" fmla="*/ 2971800 w 11664221"/>
              <a:gd name="connsiteY138" fmla="*/ 5878955 h 6858000"/>
              <a:gd name="connsiteX139" fmla="*/ 3335312 w 11664221"/>
              <a:gd name="connsiteY139" fmla="*/ 5853659 h 6858000"/>
              <a:gd name="connsiteX140" fmla="*/ 3388714 w 11664221"/>
              <a:gd name="connsiteY140" fmla="*/ 5900503 h 6858000"/>
              <a:gd name="connsiteX141" fmla="*/ 3389651 w 11664221"/>
              <a:gd name="connsiteY141" fmla="*/ 1166422 h 6858000"/>
              <a:gd name="connsiteX142" fmla="*/ 3271603 w 11664221"/>
              <a:gd name="connsiteY142" fmla="*/ 1157053 h 6858000"/>
              <a:gd name="connsiteX143" fmla="*/ 2968052 w 11664221"/>
              <a:gd name="connsiteY143" fmla="*/ 1110209 h 6858000"/>
              <a:gd name="connsiteX144" fmla="*/ 2963368 w 11664221"/>
              <a:gd name="connsiteY144" fmla="*/ 1018394 h 6858000"/>
              <a:gd name="connsiteX145" fmla="*/ 2963368 w 11664221"/>
              <a:gd name="connsiteY145" fmla="*/ 696106 h 6858000"/>
              <a:gd name="connsiteX146" fmla="*/ 2970863 w 11664221"/>
              <a:gd name="connsiteY146" fmla="*/ 652072 h 6858000"/>
              <a:gd name="connsiteX147" fmla="*/ 3389651 w 11664221"/>
              <a:gd name="connsiteY147" fmla="*/ 727023 h 6858000"/>
              <a:gd name="connsiteX148" fmla="*/ 3394335 w 11664221"/>
              <a:gd name="connsiteY148" fmla="*/ 828207 h 6858000"/>
              <a:gd name="connsiteX149" fmla="*/ 3389651 w 11664221"/>
              <a:gd name="connsiteY149" fmla="*/ 1166422 h 6858000"/>
              <a:gd name="connsiteX150" fmla="*/ 6663128 w 11664221"/>
              <a:gd name="connsiteY150" fmla="*/ 1491521 h 6858000"/>
              <a:gd name="connsiteX151" fmla="*/ 6744637 w 11664221"/>
              <a:gd name="connsiteY151" fmla="*/ 1591768 h 6858000"/>
              <a:gd name="connsiteX152" fmla="*/ 6744637 w 11664221"/>
              <a:gd name="connsiteY152" fmla="*/ 1746354 h 6858000"/>
              <a:gd name="connsiteX153" fmla="*/ 6706225 w 11664221"/>
              <a:gd name="connsiteY153" fmla="*/ 1779145 h 6858000"/>
              <a:gd name="connsiteX154" fmla="*/ 6637832 w 11664221"/>
              <a:gd name="connsiteY154" fmla="*/ 1691078 h 6858000"/>
              <a:gd name="connsiteX155" fmla="*/ 6637832 w 11664221"/>
              <a:gd name="connsiteY155" fmla="*/ 1620812 h 6858000"/>
              <a:gd name="connsiteX156" fmla="*/ 6637832 w 11664221"/>
              <a:gd name="connsiteY156" fmla="*/ 1508385 h 6858000"/>
              <a:gd name="connsiteX157" fmla="*/ 6663128 w 11664221"/>
              <a:gd name="connsiteY157" fmla="*/ 1491521 h 6858000"/>
              <a:gd name="connsiteX158" fmla="*/ 5145374 w 11664221"/>
              <a:gd name="connsiteY158" fmla="*/ 1107398 h 6858000"/>
              <a:gd name="connsiteX159" fmla="*/ 5152869 w 11664221"/>
              <a:gd name="connsiteY159" fmla="*/ 1083039 h 6858000"/>
              <a:gd name="connsiteX160" fmla="*/ 5437682 w 11664221"/>
              <a:gd name="connsiteY160" fmla="*/ 1148621 h 6858000"/>
              <a:gd name="connsiteX161" fmla="*/ 5444240 w 11664221"/>
              <a:gd name="connsiteY161" fmla="*/ 1178602 h 6858000"/>
              <a:gd name="connsiteX162" fmla="*/ 5444240 w 11664221"/>
              <a:gd name="connsiteY162" fmla="*/ 1485900 h 6858000"/>
              <a:gd name="connsiteX163" fmla="*/ 5439556 w 11664221"/>
              <a:gd name="connsiteY163" fmla="*/ 1512133 h 6858000"/>
              <a:gd name="connsiteX164" fmla="*/ 5152869 w 11664221"/>
              <a:gd name="connsiteY164" fmla="*/ 1465289 h 6858000"/>
              <a:gd name="connsiteX165" fmla="*/ 5145374 w 11664221"/>
              <a:gd name="connsiteY165" fmla="*/ 1440930 h 6858000"/>
              <a:gd name="connsiteX166" fmla="*/ 5145374 w 11664221"/>
              <a:gd name="connsiteY166" fmla="*/ 1107398 h 6858000"/>
              <a:gd name="connsiteX167" fmla="*/ 4685363 w 11664221"/>
              <a:gd name="connsiteY167" fmla="*/ 979045 h 6858000"/>
              <a:gd name="connsiteX168" fmla="*/ 4964555 w 11664221"/>
              <a:gd name="connsiteY168" fmla="*/ 1039006 h 6858000"/>
              <a:gd name="connsiteX169" fmla="*/ 4991725 w 11664221"/>
              <a:gd name="connsiteY169" fmla="*/ 1074607 h 6858000"/>
              <a:gd name="connsiteX170" fmla="*/ 4991725 w 11664221"/>
              <a:gd name="connsiteY170" fmla="*/ 1243247 h 6858000"/>
              <a:gd name="connsiteX171" fmla="*/ 4991725 w 11664221"/>
              <a:gd name="connsiteY171" fmla="*/ 1402517 h 6858000"/>
              <a:gd name="connsiteX172" fmla="*/ 4958934 w 11664221"/>
              <a:gd name="connsiteY172" fmla="*/ 1432498 h 6858000"/>
              <a:gd name="connsiteX173" fmla="*/ 4682553 w 11664221"/>
              <a:gd name="connsiteY173" fmla="*/ 1382843 h 6858000"/>
              <a:gd name="connsiteX174" fmla="*/ 4654446 w 11664221"/>
              <a:gd name="connsiteY174" fmla="*/ 1349115 h 6858000"/>
              <a:gd name="connsiteX175" fmla="*/ 4654446 w 11664221"/>
              <a:gd name="connsiteY175" fmla="*/ 1002467 h 6858000"/>
              <a:gd name="connsiteX176" fmla="*/ 4685363 w 11664221"/>
              <a:gd name="connsiteY176" fmla="*/ 979045 h 6858000"/>
              <a:gd name="connsiteX177" fmla="*/ 3953656 w 11664221"/>
              <a:gd name="connsiteY177" fmla="*/ 6155336 h 6858000"/>
              <a:gd name="connsiteX178" fmla="*/ 3920865 w 11664221"/>
              <a:gd name="connsiteY178" fmla="*/ 6190001 h 6858000"/>
              <a:gd name="connsiteX179" fmla="*/ 3596702 w 11664221"/>
              <a:gd name="connsiteY179" fmla="*/ 6234972 h 6858000"/>
              <a:gd name="connsiteX180" fmla="*/ 3547984 w 11664221"/>
              <a:gd name="connsiteY180" fmla="*/ 6189064 h 6858000"/>
              <a:gd name="connsiteX181" fmla="*/ 3548921 w 11664221"/>
              <a:gd name="connsiteY181" fmla="*/ 6034478 h 6858000"/>
              <a:gd name="connsiteX182" fmla="*/ 3547984 w 11664221"/>
              <a:gd name="connsiteY182" fmla="*/ 5870523 h 6858000"/>
              <a:gd name="connsiteX183" fmla="*/ 3581712 w 11664221"/>
              <a:gd name="connsiteY183" fmla="*/ 5833048 h 6858000"/>
              <a:gd name="connsiteX184" fmla="*/ 3917117 w 11664221"/>
              <a:gd name="connsiteY184" fmla="*/ 5804004 h 6858000"/>
              <a:gd name="connsiteX185" fmla="*/ 3952719 w 11664221"/>
              <a:gd name="connsiteY185" fmla="*/ 5835859 h 6858000"/>
              <a:gd name="connsiteX186" fmla="*/ 3953656 w 11664221"/>
              <a:gd name="connsiteY186" fmla="*/ 6155336 h 6858000"/>
              <a:gd name="connsiteX187" fmla="*/ 3952719 w 11664221"/>
              <a:gd name="connsiteY187" fmla="*/ 1049312 h 6858000"/>
              <a:gd name="connsiteX188" fmla="*/ 3952719 w 11664221"/>
              <a:gd name="connsiteY188" fmla="*/ 1221698 h 6858000"/>
              <a:gd name="connsiteX189" fmla="*/ 3917117 w 11664221"/>
              <a:gd name="connsiteY189" fmla="*/ 1254489 h 6858000"/>
              <a:gd name="connsiteX190" fmla="*/ 3579839 w 11664221"/>
              <a:gd name="connsiteY190" fmla="*/ 1202961 h 6858000"/>
              <a:gd name="connsiteX191" fmla="*/ 3547984 w 11664221"/>
              <a:gd name="connsiteY191" fmla="*/ 1162675 h 6858000"/>
              <a:gd name="connsiteX192" fmla="*/ 3547984 w 11664221"/>
              <a:gd name="connsiteY192" fmla="*/ 788857 h 6858000"/>
              <a:gd name="connsiteX193" fmla="*/ 3582649 w 11664221"/>
              <a:gd name="connsiteY193" fmla="*/ 760751 h 6858000"/>
              <a:gd name="connsiteX194" fmla="*/ 3917117 w 11664221"/>
              <a:gd name="connsiteY194" fmla="*/ 823522 h 6858000"/>
              <a:gd name="connsiteX195" fmla="*/ 3952719 w 11664221"/>
              <a:gd name="connsiteY195" fmla="*/ 865682 h 6858000"/>
              <a:gd name="connsiteX196" fmla="*/ 3952719 w 11664221"/>
              <a:gd name="connsiteY196" fmla="*/ 1049312 h 6858000"/>
              <a:gd name="connsiteX197" fmla="*/ 4466132 w 11664221"/>
              <a:gd name="connsiteY197" fmla="*/ 6109429 h 6858000"/>
              <a:gd name="connsiteX198" fmla="*/ 4142906 w 11664221"/>
              <a:gd name="connsiteY198" fmla="*/ 6158147 h 6858000"/>
              <a:gd name="connsiteX199" fmla="*/ 4116674 w 11664221"/>
              <a:gd name="connsiteY199" fmla="*/ 6132851 h 6858000"/>
              <a:gd name="connsiteX200" fmla="*/ 4116674 w 11664221"/>
              <a:gd name="connsiteY200" fmla="*/ 5968896 h 6858000"/>
              <a:gd name="connsiteX201" fmla="*/ 4116674 w 11664221"/>
              <a:gd name="connsiteY201" fmla="*/ 5818994 h 6858000"/>
              <a:gd name="connsiteX202" fmla="*/ 4148528 w 11664221"/>
              <a:gd name="connsiteY202" fmla="*/ 5784330 h 6858000"/>
              <a:gd name="connsiteX203" fmla="*/ 4465195 w 11664221"/>
              <a:gd name="connsiteY203" fmla="*/ 5754350 h 6858000"/>
              <a:gd name="connsiteX204" fmla="*/ 4495175 w 11664221"/>
              <a:gd name="connsiteY204" fmla="*/ 5780582 h 6858000"/>
              <a:gd name="connsiteX205" fmla="*/ 4495175 w 11664221"/>
              <a:gd name="connsiteY205" fmla="*/ 6074764 h 6858000"/>
              <a:gd name="connsiteX206" fmla="*/ 4466132 w 11664221"/>
              <a:gd name="connsiteY206" fmla="*/ 6109429 h 6858000"/>
              <a:gd name="connsiteX207" fmla="*/ 4460511 w 11664221"/>
              <a:gd name="connsiteY207" fmla="*/ 1343493 h 6858000"/>
              <a:gd name="connsiteX208" fmla="*/ 4142906 w 11664221"/>
              <a:gd name="connsiteY208" fmla="*/ 1290091 h 6858000"/>
              <a:gd name="connsiteX209" fmla="*/ 4115737 w 11664221"/>
              <a:gd name="connsiteY209" fmla="*/ 1256363 h 6858000"/>
              <a:gd name="connsiteX210" fmla="*/ 4115737 w 11664221"/>
              <a:gd name="connsiteY210" fmla="*/ 896599 h 6858000"/>
              <a:gd name="connsiteX211" fmla="*/ 4148528 w 11664221"/>
              <a:gd name="connsiteY211" fmla="*/ 868493 h 6858000"/>
              <a:gd name="connsiteX212" fmla="*/ 4464258 w 11664221"/>
              <a:gd name="connsiteY212" fmla="*/ 932201 h 6858000"/>
              <a:gd name="connsiteX213" fmla="*/ 4493302 w 11664221"/>
              <a:gd name="connsiteY213" fmla="*/ 969676 h 6858000"/>
              <a:gd name="connsiteX214" fmla="*/ 4493302 w 11664221"/>
              <a:gd name="connsiteY214" fmla="*/ 1143000 h 6858000"/>
              <a:gd name="connsiteX215" fmla="*/ 4494239 w 11664221"/>
              <a:gd name="connsiteY215" fmla="*/ 1315387 h 6858000"/>
              <a:gd name="connsiteX216" fmla="*/ 4460511 w 11664221"/>
              <a:gd name="connsiteY216" fmla="*/ 1343493 h 6858000"/>
              <a:gd name="connsiteX217" fmla="*/ 4991725 w 11664221"/>
              <a:gd name="connsiteY217" fmla="*/ 5990445 h 6858000"/>
              <a:gd name="connsiteX218" fmla="*/ 4957997 w 11664221"/>
              <a:gd name="connsiteY218" fmla="*/ 6029793 h 6858000"/>
              <a:gd name="connsiteX219" fmla="*/ 4690984 w 11664221"/>
              <a:gd name="connsiteY219" fmla="*/ 6074764 h 6858000"/>
              <a:gd name="connsiteX220" fmla="*/ 4653509 w 11664221"/>
              <a:gd name="connsiteY220" fmla="*/ 6041973 h 6858000"/>
              <a:gd name="connsiteX221" fmla="*/ 4654446 w 11664221"/>
              <a:gd name="connsiteY221" fmla="*/ 5906125 h 6858000"/>
              <a:gd name="connsiteX222" fmla="*/ 4654446 w 11664221"/>
              <a:gd name="connsiteY222" fmla="*/ 5765592 h 6858000"/>
              <a:gd name="connsiteX223" fmla="*/ 4680679 w 11664221"/>
              <a:gd name="connsiteY223" fmla="*/ 5730927 h 6858000"/>
              <a:gd name="connsiteX224" fmla="*/ 4958934 w 11664221"/>
              <a:gd name="connsiteY224" fmla="*/ 5700010 h 6858000"/>
              <a:gd name="connsiteX225" fmla="*/ 4991725 w 11664221"/>
              <a:gd name="connsiteY225" fmla="*/ 5729054 h 6858000"/>
              <a:gd name="connsiteX226" fmla="*/ 4991725 w 11664221"/>
              <a:gd name="connsiteY226" fmla="*/ 5990445 h 6858000"/>
              <a:gd name="connsiteX227" fmla="*/ 5442366 w 11664221"/>
              <a:gd name="connsiteY227" fmla="*/ 5940789 h 6858000"/>
              <a:gd name="connsiteX228" fmla="*/ 5434872 w 11664221"/>
              <a:gd name="connsiteY228" fmla="*/ 5945474 h 6858000"/>
              <a:gd name="connsiteX229" fmla="*/ 5197840 w 11664221"/>
              <a:gd name="connsiteY229" fmla="*/ 5986697 h 6858000"/>
              <a:gd name="connsiteX230" fmla="*/ 5151932 w 11664221"/>
              <a:gd name="connsiteY230" fmla="*/ 5991381 h 6858000"/>
              <a:gd name="connsiteX231" fmla="*/ 5145374 w 11664221"/>
              <a:gd name="connsiteY231" fmla="*/ 5937979 h 6858000"/>
              <a:gd name="connsiteX232" fmla="*/ 5150058 w 11664221"/>
              <a:gd name="connsiteY232" fmla="*/ 5684083 h 6858000"/>
              <a:gd name="connsiteX233" fmla="*/ 5438619 w 11664221"/>
              <a:gd name="connsiteY233" fmla="*/ 5645671 h 6858000"/>
              <a:gd name="connsiteX234" fmla="*/ 5442366 w 11664221"/>
              <a:gd name="connsiteY234" fmla="*/ 5940789 h 6858000"/>
              <a:gd name="connsiteX235" fmla="*/ 5790888 w 11664221"/>
              <a:gd name="connsiteY235" fmla="*/ 5872397 h 6858000"/>
              <a:gd name="connsiteX236" fmla="*/ 5630680 w 11664221"/>
              <a:gd name="connsiteY236" fmla="*/ 5905188 h 6858000"/>
              <a:gd name="connsiteX237" fmla="*/ 5598826 w 11664221"/>
              <a:gd name="connsiteY237" fmla="*/ 5878019 h 6858000"/>
              <a:gd name="connsiteX238" fmla="*/ 5598826 w 11664221"/>
              <a:gd name="connsiteY238" fmla="*/ 5760908 h 6858000"/>
              <a:gd name="connsiteX239" fmla="*/ 5602574 w 11664221"/>
              <a:gd name="connsiteY239" fmla="*/ 5760908 h 6858000"/>
              <a:gd name="connsiteX240" fmla="*/ 5607258 w 11664221"/>
              <a:gd name="connsiteY240" fmla="*/ 5625059 h 6858000"/>
              <a:gd name="connsiteX241" fmla="*/ 5738422 w 11664221"/>
              <a:gd name="connsiteY241" fmla="*/ 5596953 h 6858000"/>
              <a:gd name="connsiteX242" fmla="*/ 5821805 w 11664221"/>
              <a:gd name="connsiteY242" fmla="*/ 5669093 h 6858000"/>
              <a:gd name="connsiteX243" fmla="*/ 5821805 w 11664221"/>
              <a:gd name="connsiteY243" fmla="*/ 5832111 h 6858000"/>
              <a:gd name="connsiteX244" fmla="*/ 5790888 w 11664221"/>
              <a:gd name="connsiteY244" fmla="*/ 5872397 h 6858000"/>
              <a:gd name="connsiteX245" fmla="*/ 5829300 w 11664221"/>
              <a:gd name="connsiteY245" fmla="*/ 1562725 h 6858000"/>
              <a:gd name="connsiteX246" fmla="*/ 5821805 w 11664221"/>
              <a:gd name="connsiteY246" fmla="*/ 1588021 h 6858000"/>
              <a:gd name="connsiteX247" fmla="*/ 5821805 w 11664221"/>
              <a:gd name="connsiteY247" fmla="*/ 1588021 h 6858000"/>
              <a:gd name="connsiteX248" fmla="*/ 5628807 w 11664221"/>
              <a:gd name="connsiteY248" fmla="*/ 1553356 h 6858000"/>
              <a:gd name="connsiteX249" fmla="*/ 5598826 w 11664221"/>
              <a:gd name="connsiteY249" fmla="*/ 1527123 h 6858000"/>
              <a:gd name="connsiteX250" fmla="*/ 5598826 w 11664221"/>
              <a:gd name="connsiteY250" fmla="*/ 1187971 h 6858000"/>
              <a:gd name="connsiteX251" fmla="*/ 5819931 w 11664221"/>
              <a:gd name="connsiteY251" fmla="*/ 1241373 h 6858000"/>
              <a:gd name="connsiteX252" fmla="*/ 5828363 w 11664221"/>
              <a:gd name="connsiteY252" fmla="*/ 1264795 h 6858000"/>
              <a:gd name="connsiteX253" fmla="*/ 5828363 w 11664221"/>
              <a:gd name="connsiteY253" fmla="*/ 1290091 h 6858000"/>
              <a:gd name="connsiteX254" fmla="*/ 5828363 w 11664221"/>
              <a:gd name="connsiteY254" fmla="*/ 1540239 h 6858000"/>
              <a:gd name="connsiteX255" fmla="*/ 5829300 w 11664221"/>
              <a:gd name="connsiteY255" fmla="*/ 1562725 h 6858000"/>
              <a:gd name="connsiteX256" fmla="*/ 6012930 w 11664221"/>
              <a:gd name="connsiteY256" fmla="*/ 1294775 h 6858000"/>
              <a:gd name="connsiteX257" fmla="*/ 6165642 w 11664221"/>
              <a:gd name="connsiteY257" fmla="*/ 1335062 h 6858000"/>
              <a:gd name="connsiteX258" fmla="*/ 6175011 w 11664221"/>
              <a:gd name="connsiteY258" fmla="*/ 1352862 h 6858000"/>
              <a:gd name="connsiteX259" fmla="*/ 6175011 w 11664221"/>
              <a:gd name="connsiteY259" fmla="*/ 1635802 h 6858000"/>
              <a:gd name="connsiteX260" fmla="*/ 6168453 w 11664221"/>
              <a:gd name="connsiteY260" fmla="*/ 1652666 h 6858000"/>
              <a:gd name="connsiteX261" fmla="*/ 6008245 w 11664221"/>
              <a:gd name="connsiteY261" fmla="*/ 1623622 h 6858000"/>
              <a:gd name="connsiteX262" fmla="*/ 5982949 w 11664221"/>
              <a:gd name="connsiteY262" fmla="*/ 1591768 h 6858000"/>
              <a:gd name="connsiteX263" fmla="*/ 5982949 w 11664221"/>
              <a:gd name="connsiteY263" fmla="*/ 1316324 h 6858000"/>
              <a:gd name="connsiteX264" fmla="*/ 6012930 w 11664221"/>
              <a:gd name="connsiteY264" fmla="*/ 1294775 h 6858000"/>
              <a:gd name="connsiteX265" fmla="*/ 6170326 w 11664221"/>
              <a:gd name="connsiteY265" fmla="*/ 5785267 h 6858000"/>
              <a:gd name="connsiteX266" fmla="*/ 6008245 w 11664221"/>
              <a:gd name="connsiteY266" fmla="*/ 5825553 h 6858000"/>
              <a:gd name="connsiteX267" fmla="*/ 5982949 w 11664221"/>
              <a:gd name="connsiteY267" fmla="*/ 5805878 h 6858000"/>
              <a:gd name="connsiteX268" fmla="*/ 5982949 w 11664221"/>
              <a:gd name="connsiteY268" fmla="*/ 5581962 h 6858000"/>
              <a:gd name="connsiteX269" fmla="*/ 6014803 w 11664221"/>
              <a:gd name="connsiteY269" fmla="*/ 5551045 h 6858000"/>
              <a:gd name="connsiteX270" fmla="*/ 6165642 w 11664221"/>
              <a:gd name="connsiteY270" fmla="*/ 5522002 h 6858000"/>
              <a:gd name="connsiteX271" fmla="*/ 6173137 w 11664221"/>
              <a:gd name="connsiteY271" fmla="*/ 5526687 h 6858000"/>
              <a:gd name="connsiteX272" fmla="*/ 6173137 w 11664221"/>
              <a:gd name="connsiteY272" fmla="*/ 5533244 h 6858000"/>
              <a:gd name="connsiteX273" fmla="*/ 6179695 w 11664221"/>
              <a:gd name="connsiteY273" fmla="*/ 5560414 h 6858000"/>
              <a:gd name="connsiteX274" fmla="*/ 6170326 w 11664221"/>
              <a:gd name="connsiteY274" fmla="*/ 5785267 h 6858000"/>
              <a:gd name="connsiteX275" fmla="*/ 6329597 w 11664221"/>
              <a:gd name="connsiteY275" fmla="*/ 1427813 h 6858000"/>
              <a:gd name="connsiteX276" fmla="*/ 6368009 w 11664221"/>
              <a:gd name="connsiteY276" fmla="*/ 1397833 h 6858000"/>
              <a:gd name="connsiteX277" fmla="*/ 6474814 w 11664221"/>
              <a:gd name="connsiteY277" fmla="*/ 1429687 h 6858000"/>
              <a:gd name="connsiteX278" fmla="*/ 6485120 w 11664221"/>
              <a:gd name="connsiteY278" fmla="*/ 1447488 h 6858000"/>
              <a:gd name="connsiteX279" fmla="*/ 6485120 w 11664221"/>
              <a:gd name="connsiteY279" fmla="*/ 1703257 h 6858000"/>
              <a:gd name="connsiteX280" fmla="*/ 6478561 w 11664221"/>
              <a:gd name="connsiteY280" fmla="*/ 1719184 h 6858000"/>
              <a:gd name="connsiteX281" fmla="*/ 6459824 w 11664221"/>
              <a:gd name="connsiteY281" fmla="*/ 1719184 h 6858000"/>
              <a:gd name="connsiteX282" fmla="*/ 6330534 w 11664221"/>
              <a:gd name="connsiteY282" fmla="*/ 1567409 h 6858000"/>
              <a:gd name="connsiteX283" fmla="*/ 6329597 w 11664221"/>
              <a:gd name="connsiteY283" fmla="*/ 1427813 h 6858000"/>
              <a:gd name="connsiteX284" fmla="*/ 6479499 w 11664221"/>
              <a:gd name="connsiteY284" fmla="*/ 5709379 h 6858000"/>
              <a:gd name="connsiteX285" fmla="*/ 6351145 w 11664221"/>
              <a:gd name="connsiteY285" fmla="*/ 5746855 h 6858000"/>
              <a:gd name="connsiteX286" fmla="*/ 6331471 w 11664221"/>
              <a:gd name="connsiteY286" fmla="*/ 5726243 h 6858000"/>
              <a:gd name="connsiteX287" fmla="*/ 6331471 w 11664221"/>
              <a:gd name="connsiteY287" fmla="*/ 5521065 h 6858000"/>
              <a:gd name="connsiteX288" fmla="*/ 6344587 w 11664221"/>
              <a:gd name="connsiteY288" fmla="*/ 5495769 h 6858000"/>
              <a:gd name="connsiteX289" fmla="*/ 6480435 w 11664221"/>
              <a:gd name="connsiteY289" fmla="*/ 5477968 h 6858000"/>
              <a:gd name="connsiteX290" fmla="*/ 6479499 w 11664221"/>
              <a:gd name="connsiteY290" fmla="*/ 5709379 h 6858000"/>
              <a:gd name="connsiteX291" fmla="*/ 6743700 w 11664221"/>
              <a:gd name="connsiteY291" fmla="*/ 5462978 h 6858000"/>
              <a:gd name="connsiteX292" fmla="*/ 6744637 w 11664221"/>
              <a:gd name="connsiteY292" fmla="*/ 5533244 h 6858000"/>
              <a:gd name="connsiteX293" fmla="*/ 6744637 w 11664221"/>
              <a:gd name="connsiteY293" fmla="*/ 5575404 h 6858000"/>
              <a:gd name="connsiteX294" fmla="*/ 6673434 w 11664221"/>
              <a:gd name="connsiteY294" fmla="*/ 5665345 h 6858000"/>
              <a:gd name="connsiteX295" fmla="*/ 6637832 w 11664221"/>
              <a:gd name="connsiteY295" fmla="*/ 5640986 h 6858000"/>
              <a:gd name="connsiteX296" fmla="*/ 6638769 w 11664221"/>
              <a:gd name="connsiteY296" fmla="*/ 5468600 h 6858000"/>
              <a:gd name="connsiteX297" fmla="*/ 6724025 w 11664221"/>
              <a:gd name="connsiteY297" fmla="*/ 5422692 h 6858000"/>
              <a:gd name="connsiteX298" fmla="*/ 6743700 w 11664221"/>
              <a:gd name="connsiteY298" fmla="*/ 5462978 h 6858000"/>
              <a:gd name="connsiteX299" fmla="*/ 7014460 w 11664221"/>
              <a:gd name="connsiteY299" fmla="*/ 5548235 h 6858000"/>
              <a:gd name="connsiteX300" fmla="*/ 6953562 w 11664221"/>
              <a:gd name="connsiteY300" fmla="*/ 5585710 h 6858000"/>
              <a:gd name="connsiteX301" fmla="*/ 6907655 w 11664221"/>
              <a:gd name="connsiteY301" fmla="*/ 5551982 h 6858000"/>
              <a:gd name="connsiteX302" fmla="*/ 6907655 w 11664221"/>
              <a:gd name="connsiteY302" fmla="*/ 5481716 h 6858000"/>
              <a:gd name="connsiteX303" fmla="*/ 6907655 w 11664221"/>
              <a:gd name="connsiteY303" fmla="*/ 5448925 h 6858000"/>
              <a:gd name="connsiteX304" fmla="*/ 6991975 w 11664221"/>
              <a:gd name="connsiteY304" fmla="*/ 5356173 h 6858000"/>
              <a:gd name="connsiteX305" fmla="*/ 7014460 w 11664221"/>
              <a:gd name="connsiteY305" fmla="*/ 5374911 h 6858000"/>
              <a:gd name="connsiteX306" fmla="*/ 7014460 w 11664221"/>
              <a:gd name="connsiteY306" fmla="*/ 5548235 h 6858000"/>
              <a:gd name="connsiteX307" fmla="*/ 6993848 w 11664221"/>
              <a:gd name="connsiteY307" fmla="*/ 1857844 h 6858000"/>
              <a:gd name="connsiteX308" fmla="*/ 6907655 w 11664221"/>
              <a:gd name="connsiteY308" fmla="*/ 1788514 h 6858000"/>
              <a:gd name="connsiteX309" fmla="*/ 6907655 w 11664221"/>
              <a:gd name="connsiteY309" fmla="*/ 1611443 h 6858000"/>
              <a:gd name="connsiteX310" fmla="*/ 6943257 w 11664221"/>
              <a:gd name="connsiteY310" fmla="*/ 1587084 h 6858000"/>
              <a:gd name="connsiteX311" fmla="*/ 7015397 w 11664221"/>
              <a:gd name="connsiteY311" fmla="*/ 1684520 h 6858000"/>
              <a:gd name="connsiteX312" fmla="*/ 7015397 w 11664221"/>
              <a:gd name="connsiteY312" fmla="*/ 1736048 h 6858000"/>
              <a:gd name="connsiteX313" fmla="*/ 7014460 w 11664221"/>
              <a:gd name="connsiteY313" fmla="*/ 1796009 h 6858000"/>
              <a:gd name="connsiteX314" fmla="*/ 6993848 w 11664221"/>
              <a:gd name="connsiteY314" fmla="*/ 1857844 h 6858000"/>
              <a:gd name="connsiteX315" fmla="*/ 7176541 w 11664221"/>
              <a:gd name="connsiteY315" fmla="*/ 1711689 h 6858000"/>
              <a:gd name="connsiteX316" fmla="*/ 7212143 w 11664221"/>
              <a:gd name="connsiteY316" fmla="*/ 1689204 h 6858000"/>
              <a:gd name="connsiteX317" fmla="*/ 7285220 w 11664221"/>
              <a:gd name="connsiteY317" fmla="*/ 1794135 h 6858000"/>
              <a:gd name="connsiteX318" fmla="*/ 7285220 w 11664221"/>
              <a:gd name="connsiteY318" fmla="*/ 1951532 h 6858000"/>
              <a:gd name="connsiteX319" fmla="*/ 7176541 w 11664221"/>
              <a:gd name="connsiteY319" fmla="*/ 1825053 h 6858000"/>
              <a:gd name="connsiteX320" fmla="*/ 7176541 w 11664221"/>
              <a:gd name="connsiteY320" fmla="*/ 1711689 h 6858000"/>
              <a:gd name="connsiteX321" fmla="*/ 7286156 w 11664221"/>
              <a:gd name="connsiteY321" fmla="*/ 5316824 h 6858000"/>
              <a:gd name="connsiteX322" fmla="*/ 7286156 w 11664221"/>
              <a:gd name="connsiteY322" fmla="*/ 5451736 h 6858000"/>
              <a:gd name="connsiteX323" fmla="*/ 7258987 w 11664221"/>
              <a:gd name="connsiteY323" fmla="*/ 5492958 h 6858000"/>
              <a:gd name="connsiteX324" fmla="*/ 7176541 w 11664221"/>
              <a:gd name="connsiteY324" fmla="*/ 5411449 h 6858000"/>
              <a:gd name="connsiteX325" fmla="*/ 7176541 w 11664221"/>
              <a:gd name="connsiteY325" fmla="*/ 5383343 h 6858000"/>
              <a:gd name="connsiteX326" fmla="*/ 7250555 w 11664221"/>
              <a:gd name="connsiteY326" fmla="*/ 5290591 h 6858000"/>
              <a:gd name="connsiteX327" fmla="*/ 7286156 w 11664221"/>
              <a:gd name="connsiteY327" fmla="*/ 5316824 h 6858000"/>
              <a:gd name="connsiteX328" fmla="*/ 7446364 w 11664221"/>
              <a:gd name="connsiteY328" fmla="*/ 1796009 h 6858000"/>
              <a:gd name="connsiteX329" fmla="*/ 7552232 w 11664221"/>
              <a:gd name="connsiteY329" fmla="*/ 1840980 h 6858000"/>
              <a:gd name="connsiteX330" fmla="*/ 7562538 w 11664221"/>
              <a:gd name="connsiteY330" fmla="*/ 1858780 h 6858000"/>
              <a:gd name="connsiteX331" fmla="*/ 7556917 w 11664221"/>
              <a:gd name="connsiteY331" fmla="*/ 2056463 h 6858000"/>
              <a:gd name="connsiteX332" fmla="*/ 7466039 w 11664221"/>
              <a:gd name="connsiteY332" fmla="*/ 2023672 h 6858000"/>
              <a:gd name="connsiteX333" fmla="*/ 7447301 w 11664221"/>
              <a:gd name="connsiteY333" fmla="*/ 1995566 h 6858000"/>
              <a:gd name="connsiteX334" fmla="*/ 7446364 w 11664221"/>
              <a:gd name="connsiteY334" fmla="*/ 1796009 h 6858000"/>
              <a:gd name="connsiteX335" fmla="*/ 7553169 w 11664221"/>
              <a:gd name="connsiteY335" fmla="*/ 5391775 h 6858000"/>
              <a:gd name="connsiteX336" fmla="*/ 7473534 w 11664221"/>
              <a:gd name="connsiteY336" fmla="*/ 5418945 h 6858000"/>
              <a:gd name="connsiteX337" fmla="*/ 7446364 w 11664221"/>
              <a:gd name="connsiteY337" fmla="*/ 5399270 h 6858000"/>
              <a:gd name="connsiteX338" fmla="*/ 7446364 w 11664221"/>
              <a:gd name="connsiteY338" fmla="*/ 5343057 h 6858000"/>
              <a:gd name="connsiteX339" fmla="*/ 7555043 w 11664221"/>
              <a:gd name="connsiteY339" fmla="*/ 5205334 h 6858000"/>
              <a:gd name="connsiteX340" fmla="*/ 7553169 w 11664221"/>
              <a:gd name="connsiteY340" fmla="*/ 5391775 h 6858000"/>
              <a:gd name="connsiteX341" fmla="*/ 7783643 w 11664221"/>
              <a:gd name="connsiteY341" fmla="*/ 5277475 h 6858000"/>
              <a:gd name="connsiteX342" fmla="*/ 7716187 w 11664221"/>
              <a:gd name="connsiteY342" fmla="*/ 5324319 h 6858000"/>
              <a:gd name="connsiteX343" fmla="*/ 7715250 w 11664221"/>
              <a:gd name="connsiteY343" fmla="*/ 5209082 h 6858000"/>
              <a:gd name="connsiteX344" fmla="*/ 7783643 w 11664221"/>
              <a:gd name="connsiteY344" fmla="*/ 5135068 h 6858000"/>
              <a:gd name="connsiteX345" fmla="*/ 7783643 w 11664221"/>
              <a:gd name="connsiteY345" fmla="*/ 5277475 h 6858000"/>
              <a:gd name="connsiteX346" fmla="*/ 7785516 w 11664221"/>
              <a:gd name="connsiteY346" fmla="*/ 2021798 h 6858000"/>
              <a:gd name="connsiteX347" fmla="*/ 7784580 w 11664221"/>
              <a:gd name="connsiteY347" fmla="*/ 2159521 h 6858000"/>
              <a:gd name="connsiteX348" fmla="*/ 7715250 w 11664221"/>
              <a:gd name="connsiteY348" fmla="*/ 2078948 h 6858000"/>
              <a:gd name="connsiteX349" fmla="*/ 7716187 w 11664221"/>
              <a:gd name="connsiteY349" fmla="*/ 1937479 h 6858000"/>
              <a:gd name="connsiteX350" fmla="*/ 7785516 w 11664221"/>
              <a:gd name="connsiteY350" fmla="*/ 2021798 h 6858000"/>
              <a:gd name="connsiteX351" fmla="*/ 7997253 w 11664221"/>
              <a:gd name="connsiteY351" fmla="*/ 5208146 h 6858000"/>
              <a:gd name="connsiteX352" fmla="*/ 7954156 w 11664221"/>
              <a:gd name="connsiteY352" fmla="*/ 5220325 h 6858000"/>
              <a:gd name="connsiteX353" fmla="*/ 7947598 w 11664221"/>
              <a:gd name="connsiteY353" fmla="*/ 5180976 h 6858000"/>
              <a:gd name="connsiteX354" fmla="*/ 7947598 w 11664221"/>
              <a:gd name="connsiteY354" fmla="*/ 5120078 h 6858000"/>
              <a:gd name="connsiteX355" fmla="*/ 8015990 w 11664221"/>
              <a:gd name="connsiteY355" fmla="*/ 5048875 h 6858000"/>
              <a:gd name="connsiteX356" fmla="*/ 8015990 w 11664221"/>
              <a:gd name="connsiteY356" fmla="*/ 5180039 h 6858000"/>
              <a:gd name="connsiteX357" fmla="*/ 7997253 w 11664221"/>
              <a:gd name="connsiteY357" fmla="*/ 5208146 h 6858000"/>
              <a:gd name="connsiteX358" fmla="*/ 8015990 w 11664221"/>
              <a:gd name="connsiteY358" fmla="*/ 2234471 h 6858000"/>
              <a:gd name="connsiteX359" fmla="*/ 8006621 w 11664221"/>
              <a:gd name="connsiteY359" fmla="*/ 2277568 h 6858000"/>
              <a:gd name="connsiteX360" fmla="*/ 7948534 w 11664221"/>
              <a:gd name="connsiteY360" fmla="*/ 2233534 h 6858000"/>
              <a:gd name="connsiteX361" fmla="*/ 7947598 w 11664221"/>
              <a:gd name="connsiteY361" fmla="*/ 2071453 h 6858000"/>
              <a:gd name="connsiteX362" fmla="*/ 8016927 w 11664221"/>
              <a:gd name="connsiteY362" fmla="*/ 2159521 h 6858000"/>
              <a:gd name="connsiteX363" fmla="*/ 8015990 w 11664221"/>
              <a:gd name="connsiteY363" fmla="*/ 2234471 h 6858000"/>
              <a:gd name="connsiteX364" fmla="*/ 8393555 w 11664221"/>
              <a:gd name="connsiteY364" fmla="*/ 2548328 h 6858000"/>
              <a:gd name="connsiteX365" fmla="*/ 8370133 w 11664221"/>
              <a:gd name="connsiteY365" fmla="*/ 2369383 h 6858000"/>
              <a:gd name="connsiteX366" fmla="*/ 8393555 w 11664221"/>
              <a:gd name="connsiteY366" fmla="*/ 2548328 h 6858000"/>
              <a:gd name="connsiteX367" fmla="*/ 8202430 w 11664221"/>
              <a:gd name="connsiteY367" fmla="*/ 5109773 h 6858000"/>
              <a:gd name="connsiteX368" fmla="*/ 8179008 w 11664221"/>
              <a:gd name="connsiteY368" fmla="*/ 5106025 h 6858000"/>
              <a:gd name="connsiteX369" fmla="*/ 8179008 w 11664221"/>
              <a:gd name="connsiteY369" fmla="*/ 4982356 h 6858000"/>
              <a:gd name="connsiteX370" fmla="*/ 8202430 w 11664221"/>
              <a:gd name="connsiteY370" fmla="*/ 4963618 h 6858000"/>
              <a:gd name="connsiteX371" fmla="*/ 8202430 w 11664221"/>
              <a:gd name="connsiteY371" fmla="*/ 5109773 h 6858000"/>
              <a:gd name="connsiteX372" fmla="*/ 8211799 w 11664221"/>
              <a:gd name="connsiteY372" fmla="*/ 2403111 h 6858000"/>
              <a:gd name="connsiteX373" fmla="*/ 8178071 w 11664221"/>
              <a:gd name="connsiteY373" fmla="*/ 2376878 h 6858000"/>
              <a:gd name="connsiteX374" fmla="*/ 8179945 w 11664221"/>
              <a:gd name="connsiteY374" fmla="*/ 2237282 h 6858000"/>
              <a:gd name="connsiteX375" fmla="*/ 8212736 w 11664221"/>
              <a:gd name="connsiteY375" fmla="*/ 2245714 h 6858000"/>
              <a:gd name="connsiteX376" fmla="*/ 8211799 w 11664221"/>
              <a:gd name="connsiteY376" fmla="*/ 2403111 h 6858000"/>
              <a:gd name="connsiteX377" fmla="*/ 8382312 w 11664221"/>
              <a:gd name="connsiteY377" fmla="*/ 5006715 h 6858000"/>
              <a:gd name="connsiteX378" fmla="*/ 8372943 w 11664221"/>
              <a:gd name="connsiteY378" fmla="*/ 4943944 h 6858000"/>
              <a:gd name="connsiteX379" fmla="*/ 8390744 w 11664221"/>
              <a:gd name="connsiteY379" fmla="*/ 4879298 h 6858000"/>
              <a:gd name="connsiteX380" fmla="*/ 8403860 w 11664221"/>
              <a:gd name="connsiteY380" fmla="*/ 4940196 h 6858000"/>
              <a:gd name="connsiteX381" fmla="*/ 8382312 w 11664221"/>
              <a:gd name="connsiteY381" fmla="*/ 5006715 h 6858000"/>
              <a:gd name="connsiteX382" fmla="*/ 8757066 w 11664221"/>
              <a:gd name="connsiteY382" fmla="*/ 2723526 h 6858000"/>
              <a:gd name="connsiteX383" fmla="*/ 8757066 w 11664221"/>
              <a:gd name="connsiteY383" fmla="*/ 2668249 h 6858000"/>
              <a:gd name="connsiteX384" fmla="*/ 8767372 w 11664221"/>
              <a:gd name="connsiteY384" fmla="*/ 2648575 h 6858000"/>
              <a:gd name="connsiteX385" fmla="*/ 8785173 w 11664221"/>
              <a:gd name="connsiteY385" fmla="*/ 2666376 h 6858000"/>
              <a:gd name="connsiteX386" fmla="*/ 8785173 w 11664221"/>
              <a:gd name="connsiteY386" fmla="*/ 2731958 h 6858000"/>
              <a:gd name="connsiteX387" fmla="*/ 8774867 w 11664221"/>
              <a:gd name="connsiteY387" fmla="*/ 2785360 h 6858000"/>
              <a:gd name="connsiteX388" fmla="*/ 8757066 w 11664221"/>
              <a:gd name="connsiteY388" fmla="*/ 2723526 h 6858000"/>
              <a:gd name="connsiteX389" fmla="*/ 8562194 w 11664221"/>
              <a:gd name="connsiteY389" fmla="*/ 2514600 h 6858000"/>
              <a:gd name="connsiteX390" fmla="*/ 8594985 w 11664221"/>
              <a:gd name="connsiteY390" fmla="*/ 2559571 h 6858000"/>
              <a:gd name="connsiteX391" fmla="*/ 8594048 w 11664221"/>
              <a:gd name="connsiteY391" fmla="*/ 2652322 h 6858000"/>
              <a:gd name="connsiteX392" fmla="*/ 8581868 w 11664221"/>
              <a:gd name="connsiteY392" fmla="*/ 2680429 h 6858000"/>
              <a:gd name="connsiteX393" fmla="*/ 8561257 w 11664221"/>
              <a:gd name="connsiteY393" fmla="*/ 2653259 h 6858000"/>
              <a:gd name="connsiteX394" fmla="*/ 8562194 w 11664221"/>
              <a:gd name="connsiteY394" fmla="*/ 2514600 h 6858000"/>
              <a:gd name="connsiteX395" fmla="*/ 8572500 w 11664221"/>
              <a:gd name="connsiteY395" fmla="*/ 4899910 h 6858000"/>
              <a:gd name="connsiteX396" fmla="*/ 8560320 w 11664221"/>
              <a:gd name="connsiteY396" fmla="*/ 4839949 h 6858000"/>
              <a:gd name="connsiteX397" fmla="*/ 8579995 w 11664221"/>
              <a:gd name="connsiteY397" fmla="*/ 4778115 h 6858000"/>
              <a:gd name="connsiteX398" fmla="*/ 8593111 w 11664221"/>
              <a:gd name="connsiteY398" fmla="*/ 4839949 h 6858000"/>
              <a:gd name="connsiteX399" fmla="*/ 8572500 w 11664221"/>
              <a:gd name="connsiteY399" fmla="*/ 4899910 h 6858000"/>
              <a:gd name="connsiteX400" fmla="*/ 8785173 w 11664221"/>
              <a:gd name="connsiteY400" fmla="*/ 4754693 h 6858000"/>
              <a:gd name="connsiteX401" fmla="*/ 8785173 w 11664221"/>
              <a:gd name="connsiteY401" fmla="*/ 4759377 h 6858000"/>
              <a:gd name="connsiteX402" fmla="*/ 8768309 w 11664221"/>
              <a:gd name="connsiteY402" fmla="*/ 4816527 h 6858000"/>
              <a:gd name="connsiteX403" fmla="*/ 8752382 w 11664221"/>
              <a:gd name="connsiteY403" fmla="*/ 4760314 h 6858000"/>
              <a:gd name="connsiteX404" fmla="*/ 8775804 w 11664221"/>
              <a:gd name="connsiteY404" fmla="*/ 4698480 h 6858000"/>
              <a:gd name="connsiteX405" fmla="*/ 8785173 w 11664221"/>
              <a:gd name="connsiteY405" fmla="*/ 4754693 h 6858000"/>
              <a:gd name="connsiteX406" fmla="*/ 9017520 w 11664221"/>
              <a:gd name="connsiteY406" fmla="*/ 4662878 h 6858000"/>
              <a:gd name="connsiteX407" fmla="*/ 9018457 w 11664221"/>
              <a:gd name="connsiteY407" fmla="*/ 4713470 h 6858000"/>
              <a:gd name="connsiteX408" fmla="*/ 8964118 w 11664221"/>
              <a:gd name="connsiteY408" fmla="*/ 4758440 h 6858000"/>
              <a:gd name="connsiteX409" fmla="*/ 8947254 w 11664221"/>
              <a:gd name="connsiteY409" fmla="*/ 4716281 h 6858000"/>
              <a:gd name="connsiteX410" fmla="*/ 8947254 w 11664221"/>
              <a:gd name="connsiteY410" fmla="*/ 4695669 h 6858000"/>
              <a:gd name="connsiteX411" fmla="*/ 8952875 w 11664221"/>
              <a:gd name="connsiteY411" fmla="*/ 4644141 h 6858000"/>
              <a:gd name="connsiteX412" fmla="*/ 9008151 w 11664221"/>
              <a:gd name="connsiteY412" fmla="*/ 4627276 h 6858000"/>
              <a:gd name="connsiteX413" fmla="*/ 9017520 w 11664221"/>
              <a:gd name="connsiteY413" fmla="*/ 4662878 h 6858000"/>
              <a:gd name="connsiteX414" fmla="*/ 9017520 w 11664221"/>
              <a:gd name="connsiteY414" fmla="*/ 2800350 h 6858000"/>
              <a:gd name="connsiteX415" fmla="*/ 9017520 w 11664221"/>
              <a:gd name="connsiteY415" fmla="*/ 2823772 h 6858000"/>
              <a:gd name="connsiteX416" fmla="*/ 9017520 w 11664221"/>
              <a:gd name="connsiteY416" fmla="*/ 2842510 h 6858000"/>
              <a:gd name="connsiteX417" fmla="*/ 9004404 w 11664221"/>
              <a:gd name="connsiteY417" fmla="*/ 2878112 h 6858000"/>
              <a:gd name="connsiteX418" fmla="*/ 8947254 w 11664221"/>
              <a:gd name="connsiteY418" fmla="*/ 2842510 h 6858000"/>
              <a:gd name="connsiteX419" fmla="*/ 8947254 w 11664221"/>
              <a:gd name="connsiteY419" fmla="*/ 2795666 h 6858000"/>
              <a:gd name="connsiteX420" fmla="*/ 8962244 w 11664221"/>
              <a:gd name="connsiteY420" fmla="*/ 2743200 h 6858000"/>
              <a:gd name="connsiteX421" fmla="*/ 9017520 w 11664221"/>
              <a:gd name="connsiteY421" fmla="*/ 2800350 h 6858000"/>
              <a:gd name="connsiteX422" fmla="*/ 9195528 w 11664221"/>
              <a:gd name="connsiteY422" fmla="*/ 2825646 h 6858000"/>
              <a:gd name="connsiteX423" fmla="*/ 9286406 w 11664221"/>
              <a:gd name="connsiteY423" fmla="*/ 2908092 h 6858000"/>
              <a:gd name="connsiteX424" fmla="*/ 9265795 w 11664221"/>
              <a:gd name="connsiteY424" fmla="*/ 2952126 h 6858000"/>
              <a:gd name="connsiteX425" fmla="*/ 9179602 w 11664221"/>
              <a:gd name="connsiteY425" fmla="*/ 2872490 h 6858000"/>
              <a:gd name="connsiteX426" fmla="*/ 9195528 w 11664221"/>
              <a:gd name="connsiteY426" fmla="*/ 2825646 h 6858000"/>
              <a:gd name="connsiteX427" fmla="*/ 9286406 w 11664221"/>
              <a:gd name="connsiteY427" fmla="*/ 4627276 h 6858000"/>
              <a:gd name="connsiteX428" fmla="*/ 9199276 w 11664221"/>
              <a:gd name="connsiteY428" fmla="*/ 4702227 h 6858000"/>
              <a:gd name="connsiteX429" fmla="*/ 9180538 w 11664221"/>
              <a:gd name="connsiteY429" fmla="*/ 4637582 h 6858000"/>
              <a:gd name="connsiteX430" fmla="*/ 9264858 w 11664221"/>
              <a:gd name="connsiteY430" fmla="*/ 4569190 h 6858000"/>
              <a:gd name="connsiteX431" fmla="*/ 9286406 w 11664221"/>
              <a:gd name="connsiteY431" fmla="*/ 4627276 h 6858000"/>
              <a:gd name="connsiteX432" fmla="*/ 9555292 w 11664221"/>
              <a:gd name="connsiteY432" fmla="*/ 4579495 h 6858000"/>
              <a:gd name="connsiteX433" fmla="*/ 9470036 w 11664221"/>
              <a:gd name="connsiteY433" fmla="*/ 4653509 h 6858000"/>
              <a:gd name="connsiteX434" fmla="*/ 9450361 w 11664221"/>
              <a:gd name="connsiteY434" fmla="*/ 4596359 h 6858000"/>
              <a:gd name="connsiteX435" fmla="*/ 9534681 w 11664221"/>
              <a:gd name="connsiteY435" fmla="*/ 4525156 h 6858000"/>
              <a:gd name="connsiteX436" fmla="*/ 9555292 w 11664221"/>
              <a:gd name="connsiteY436" fmla="*/ 4579495 h 6858000"/>
              <a:gd name="connsiteX437" fmla="*/ 9531870 w 11664221"/>
              <a:gd name="connsiteY437" fmla="*/ 3004591 h 6858000"/>
              <a:gd name="connsiteX438" fmla="*/ 9449424 w 11664221"/>
              <a:gd name="connsiteY438" fmla="*/ 2935261 h 6858000"/>
              <a:gd name="connsiteX439" fmla="*/ 9469099 w 11664221"/>
              <a:gd name="connsiteY439" fmla="*/ 2894039 h 6858000"/>
              <a:gd name="connsiteX440" fmla="*/ 9555292 w 11664221"/>
              <a:gd name="connsiteY440" fmla="*/ 2962431 h 6858000"/>
              <a:gd name="connsiteX441" fmla="*/ 9531870 w 11664221"/>
              <a:gd name="connsiteY441" fmla="*/ 3004591 h 6858000"/>
              <a:gd name="connsiteX442" fmla="*/ 10018114 w 11664221"/>
              <a:gd name="connsiteY442" fmla="*/ 2974611 h 6858000"/>
              <a:gd name="connsiteX443" fmla="*/ 10095875 w 11664221"/>
              <a:gd name="connsiteY443" fmla="*/ 3033634 h 6858000"/>
              <a:gd name="connsiteX444" fmla="*/ 10064958 w 11664221"/>
              <a:gd name="connsiteY444" fmla="*/ 3068299 h 6858000"/>
              <a:gd name="connsiteX445" fmla="*/ 9987196 w 11664221"/>
              <a:gd name="connsiteY445" fmla="*/ 3015834 h 6858000"/>
              <a:gd name="connsiteX446" fmla="*/ 10018114 w 11664221"/>
              <a:gd name="connsiteY446" fmla="*/ 2974611 h 6858000"/>
              <a:gd name="connsiteX447" fmla="*/ 9740796 w 11664221"/>
              <a:gd name="connsiteY447" fmla="*/ 2942757 h 6858000"/>
              <a:gd name="connsiteX448" fmla="*/ 9825116 w 11664221"/>
              <a:gd name="connsiteY448" fmla="*/ 2998033 h 6858000"/>
              <a:gd name="connsiteX449" fmla="*/ 9794198 w 11664221"/>
              <a:gd name="connsiteY449" fmla="*/ 3042067 h 6858000"/>
              <a:gd name="connsiteX450" fmla="*/ 9719247 w 11664221"/>
              <a:gd name="connsiteY450" fmla="*/ 2985854 h 6858000"/>
              <a:gd name="connsiteX451" fmla="*/ 9740796 w 11664221"/>
              <a:gd name="connsiteY451" fmla="*/ 2942757 h 6858000"/>
              <a:gd name="connsiteX452" fmla="*/ 9742669 w 11664221"/>
              <a:gd name="connsiteY452" fmla="*/ 4619781 h 6858000"/>
              <a:gd name="connsiteX453" fmla="*/ 9718311 w 11664221"/>
              <a:gd name="connsiteY453" fmla="*/ 4563568 h 6858000"/>
              <a:gd name="connsiteX454" fmla="*/ 9798883 w 11664221"/>
              <a:gd name="connsiteY454" fmla="*/ 4495176 h 6858000"/>
              <a:gd name="connsiteX455" fmla="*/ 9824178 w 11664221"/>
              <a:gd name="connsiteY455" fmla="*/ 4557947 h 6858000"/>
              <a:gd name="connsiteX456" fmla="*/ 9742669 w 11664221"/>
              <a:gd name="connsiteY456" fmla="*/ 4619781 h 6858000"/>
              <a:gd name="connsiteX457" fmla="*/ 10019987 w 11664221"/>
              <a:gd name="connsiteY457" fmla="*/ 4595422 h 6858000"/>
              <a:gd name="connsiteX458" fmla="*/ 9987196 w 11664221"/>
              <a:gd name="connsiteY458" fmla="*/ 4540146 h 6858000"/>
              <a:gd name="connsiteX459" fmla="*/ 10063084 w 11664221"/>
              <a:gd name="connsiteY459" fmla="*/ 4473627 h 6858000"/>
              <a:gd name="connsiteX460" fmla="*/ 10095875 w 11664221"/>
              <a:gd name="connsiteY460" fmla="*/ 4531714 h 6858000"/>
              <a:gd name="connsiteX461" fmla="*/ 10019987 w 11664221"/>
              <a:gd name="connsiteY461" fmla="*/ 4595422 h 6858000"/>
              <a:gd name="connsiteX462" fmla="*/ 10255145 w 11664221"/>
              <a:gd name="connsiteY462" fmla="*/ 3024266 h 6858000"/>
              <a:gd name="connsiteX463" fmla="*/ 10317917 w 11664221"/>
              <a:gd name="connsiteY463" fmla="*/ 2998033 h 6858000"/>
              <a:gd name="connsiteX464" fmla="*/ 10365698 w 11664221"/>
              <a:gd name="connsiteY464" fmla="*/ 3058930 h 6858000"/>
              <a:gd name="connsiteX465" fmla="*/ 10316043 w 11664221"/>
              <a:gd name="connsiteY465" fmla="*/ 3082353 h 6858000"/>
              <a:gd name="connsiteX466" fmla="*/ 10255145 w 11664221"/>
              <a:gd name="connsiteY466" fmla="*/ 3024266 h 6858000"/>
              <a:gd name="connsiteX467" fmla="*/ 10294495 w 11664221"/>
              <a:gd name="connsiteY467" fmla="*/ 4577622 h 6858000"/>
              <a:gd name="connsiteX468" fmla="*/ 10257020 w 11664221"/>
              <a:gd name="connsiteY468" fmla="*/ 4522345 h 6858000"/>
              <a:gd name="connsiteX469" fmla="*/ 10334780 w 11664221"/>
              <a:gd name="connsiteY469" fmla="*/ 4460511 h 6858000"/>
              <a:gd name="connsiteX470" fmla="*/ 10364761 w 11664221"/>
              <a:gd name="connsiteY470" fmla="*/ 4515787 h 6858000"/>
              <a:gd name="connsiteX471" fmla="*/ 10294495 w 11664221"/>
              <a:gd name="connsiteY471" fmla="*/ 4577622 h 6858000"/>
              <a:gd name="connsiteX472" fmla="*/ 10633647 w 11664221"/>
              <a:gd name="connsiteY472" fmla="*/ 4510166 h 6858000"/>
              <a:gd name="connsiteX473" fmla="*/ 10566192 w 11664221"/>
              <a:gd name="connsiteY473" fmla="*/ 4566379 h 6858000"/>
              <a:gd name="connsiteX474" fmla="*/ 10525905 w 11664221"/>
              <a:gd name="connsiteY474" fmla="*/ 4497049 h 6858000"/>
              <a:gd name="connsiteX475" fmla="*/ 10588677 w 11664221"/>
              <a:gd name="connsiteY475" fmla="*/ 4453016 h 6858000"/>
              <a:gd name="connsiteX476" fmla="*/ 10633647 w 11664221"/>
              <a:gd name="connsiteY476" fmla="*/ 4510166 h 6858000"/>
              <a:gd name="connsiteX477" fmla="*/ 10634584 w 11664221"/>
              <a:gd name="connsiteY477" fmla="*/ 3056120 h 6858000"/>
              <a:gd name="connsiteX478" fmla="*/ 10590551 w 11664221"/>
              <a:gd name="connsiteY478" fmla="*/ 3094532 h 6858000"/>
              <a:gd name="connsiteX479" fmla="*/ 10524969 w 11664221"/>
              <a:gd name="connsiteY479" fmla="*/ 3045814 h 6858000"/>
              <a:gd name="connsiteX480" fmla="*/ 10580245 w 11664221"/>
              <a:gd name="connsiteY480" fmla="*/ 3011149 h 6858000"/>
              <a:gd name="connsiteX481" fmla="*/ 10634584 w 11664221"/>
              <a:gd name="connsiteY481" fmla="*/ 3056120 h 6858000"/>
              <a:gd name="connsiteX482" fmla="*/ 10844446 w 11664221"/>
              <a:gd name="connsiteY482" fmla="*/ 3015834 h 6858000"/>
              <a:gd name="connsiteX483" fmla="*/ 10904407 w 11664221"/>
              <a:gd name="connsiteY483" fmla="*/ 3059867 h 6858000"/>
              <a:gd name="connsiteX484" fmla="*/ 10845383 w 11664221"/>
              <a:gd name="connsiteY484" fmla="*/ 3098280 h 6858000"/>
              <a:gd name="connsiteX485" fmla="*/ 10794792 w 11664221"/>
              <a:gd name="connsiteY485" fmla="*/ 3055183 h 6858000"/>
              <a:gd name="connsiteX486" fmla="*/ 10844446 w 11664221"/>
              <a:gd name="connsiteY486" fmla="*/ 3015834 h 6858000"/>
              <a:gd name="connsiteX487" fmla="*/ 10840698 w 11664221"/>
              <a:gd name="connsiteY487" fmla="*/ 4558884 h 6858000"/>
              <a:gd name="connsiteX488" fmla="*/ 10796665 w 11664221"/>
              <a:gd name="connsiteY488" fmla="*/ 4500797 h 6858000"/>
              <a:gd name="connsiteX489" fmla="*/ 10856626 w 11664221"/>
              <a:gd name="connsiteY489" fmla="*/ 4453953 h 6858000"/>
              <a:gd name="connsiteX490" fmla="*/ 10904407 w 11664221"/>
              <a:gd name="connsiteY490" fmla="*/ 4510166 h 6858000"/>
              <a:gd name="connsiteX491" fmla="*/ 10840698 w 11664221"/>
              <a:gd name="connsiteY491" fmla="*/ 4558884 h 6858000"/>
              <a:gd name="connsiteX492" fmla="*/ 11131133 w 11664221"/>
              <a:gd name="connsiteY492" fmla="*/ 3018645 h 6858000"/>
              <a:gd name="connsiteX493" fmla="*/ 11175167 w 11664221"/>
              <a:gd name="connsiteY493" fmla="*/ 3062678 h 6858000"/>
              <a:gd name="connsiteX494" fmla="*/ 11127386 w 11664221"/>
              <a:gd name="connsiteY494" fmla="*/ 3102964 h 6858000"/>
              <a:gd name="connsiteX495" fmla="*/ 11062741 w 11664221"/>
              <a:gd name="connsiteY495" fmla="*/ 3058930 h 6858000"/>
              <a:gd name="connsiteX496" fmla="*/ 11131133 w 11664221"/>
              <a:gd name="connsiteY496" fmla="*/ 3018645 h 6858000"/>
              <a:gd name="connsiteX497" fmla="*/ 11175167 w 11664221"/>
              <a:gd name="connsiteY497" fmla="*/ 4504544 h 6858000"/>
              <a:gd name="connsiteX498" fmla="*/ 11122702 w 11664221"/>
              <a:gd name="connsiteY498" fmla="*/ 4555136 h 6858000"/>
              <a:gd name="connsiteX499" fmla="*/ 11063678 w 11664221"/>
              <a:gd name="connsiteY499" fmla="*/ 4507355 h 6858000"/>
              <a:gd name="connsiteX500" fmla="*/ 11107711 w 11664221"/>
              <a:gd name="connsiteY500" fmla="*/ 4453953 h 6858000"/>
              <a:gd name="connsiteX501" fmla="*/ 11175167 w 11664221"/>
              <a:gd name="connsiteY501" fmla="*/ 4504544 h 6858000"/>
              <a:gd name="connsiteX502" fmla="*/ 11443116 w 11664221"/>
              <a:gd name="connsiteY502" fmla="*/ 4526093 h 6858000"/>
              <a:gd name="connsiteX503" fmla="*/ 11369102 w 11664221"/>
              <a:gd name="connsiteY503" fmla="*/ 4556073 h 6858000"/>
              <a:gd name="connsiteX504" fmla="*/ 11334438 w 11664221"/>
              <a:gd name="connsiteY504" fmla="*/ 4491428 h 6858000"/>
              <a:gd name="connsiteX505" fmla="*/ 11384092 w 11664221"/>
              <a:gd name="connsiteY505" fmla="*/ 4459574 h 6858000"/>
              <a:gd name="connsiteX506" fmla="*/ 11443116 w 11664221"/>
              <a:gd name="connsiteY506" fmla="*/ 452609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Lst>
            <a:rect l="l" t="t" r="r" b="b"/>
            <a:pathLst>
              <a:path w="11664221" h="6858000">
                <a:moveTo>
                  <a:pt x="11627682" y="4471753"/>
                </a:moveTo>
                <a:cubicBezTo>
                  <a:pt x="11630493" y="4471753"/>
                  <a:pt x="11623935" y="4474564"/>
                  <a:pt x="11651104" y="4474564"/>
                </a:cubicBezTo>
                <a:cubicBezTo>
                  <a:pt x="11651104" y="4448331"/>
                  <a:pt x="11652979" y="3251929"/>
                  <a:pt x="11646420" y="3113270"/>
                </a:cubicBezTo>
                <a:cubicBezTo>
                  <a:pt x="11639862" y="3113270"/>
                  <a:pt x="11677337" y="3113270"/>
                  <a:pt x="11663284" y="3113270"/>
                </a:cubicBezTo>
                <a:cubicBezTo>
                  <a:pt x="11622061" y="3117017"/>
                  <a:pt x="11603323" y="3111396"/>
                  <a:pt x="11603323" y="3098280"/>
                </a:cubicBezTo>
                <a:cubicBezTo>
                  <a:pt x="11602387" y="3086100"/>
                  <a:pt x="11600513" y="3057057"/>
                  <a:pt x="11600513" y="3035508"/>
                </a:cubicBezTo>
                <a:cubicBezTo>
                  <a:pt x="11596765" y="3011149"/>
                  <a:pt x="11640799" y="3022392"/>
                  <a:pt x="11649231" y="3022392"/>
                </a:cubicBezTo>
                <a:cubicBezTo>
                  <a:pt x="11650167" y="2983043"/>
                  <a:pt x="11651104" y="2970863"/>
                  <a:pt x="11649231" y="2947441"/>
                </a:cubicBezTo>
                <a:cubicBezTo>
                  <a:pt x="11169546" y="2939009"/>
                  <a:pt x="10598046" y="2939009"/>
                  <a:pt x="10119297" y="2895912"/>
                </a:cubicBezTo>
                <a:cubicBezTo>
                  <a:pt x="9770776" y="2864058"/>
                  <a:pt x="9402580" y="2810656"/>
                  <a:pt x="9068112" y="2692608"/>
                </a:cubicBezTo>
                <a:cubicBezTo>
                  <a:pt x="8870430" y="2623279"/>
                  <a:pt x="8683052" y="2516474"/>
                  <a:pt x="8535024" y="2367509"/>
                </a:cubicBezTo>
                <a:cubicBezTo>
                  <a:pt x="8179945" y="2012430"/>
                  <a:pt x="7703070" y="1722932"/>
                  <a:pt x="7232754" y="1552419"/>
                </a:cubicBezTo>
                <a:cubicBezTo>
                  <a:pt x="6728710" y="1350989"/>
                  <a:pt x="6214360" y="1188907"/>
                  <a:pt x="5691578" y="1050248"/>
                </a:cubicBezTo>
                <a:cubicBezTo>
                  <a:pt x="5245621" y="933138"/>
                  <a:pt x="4796852" y="831017"/>
                  <a:pt x="4347148" y="730771"/>
                </a:cubicBezTo>
                <a:cubicBezTo>
                  <a:pt x="3353112" y="510602"/>
                  <a:pt x="2346898" y="341963"/>
                  <a:pt x="1339746" y="189251"/>
                </a:cubicBezTo>
                <a:cubicBezTo>
                  <a:pt x="977171" y="133975"/>
                  <a:pt x="614597" y="79635"/>
                  <a:pt x="251085" y="25296"/>
                </a:cubicBezTo>
                <a:cubicBezTo>
                  <a:pt x="205178" y="18738"/>
                  <a:pt x="116174" y="0"/>
                  <a:pt x="32791" y="0"/>
                </a:cubicBezTo>
                <a:cubicBezTo>
                  <a:pt x="20611" y="61834"/>
                  <a:pt x="14990" y="136785"/>
                  <a:pt x="17801" y="191125"/>
                </a:cubicBezTo>
                <a:cubicBezTo>
                  <a:pt x="117111" y="205178"/>
                  <a:pt x="271697" y="221105"/>
                  <a:pt x="313857" y="230474"/>
                </a:cubicBezTo>
                <a:cubicBezTo>
                  <a:pt x="325099" y="233284"/>
                  <a:pt x="320415" y="247338"/>
                  <a:pt x="320415" y="255770"/>
                </a:cubicBezTo>
                <a:cubicBezTo>
                  <a:pt x="320415" y="435652"/>
                  <a:pt x="320415" y="615534"/>
                  <a:pt x="320415" y="794479"/>
                </a:cubicBezTo>
                <a:cubicBezTo>
                  <a:pt x="320415" y="802911"/>
                  <a:pt x="325099" y="816964"/>
                  <a:pt x="312920" y="818838"/>
                </a:cubicBezTo>
                <a:cubicBezTo>
                  <a:pt x="244527" y="818838"/>
                  <a:pt x="106805" y="820711"/>
                  <a:pt x="0" y="818838"/>
                </a:cubicBezTo>
                <a:cubicBezTo>
                  <a:pt x="0" y="926580"/>
                  <a:pt x="2811" y="940633"/>
                  <a:pt x="3748" y="1015584"/>
                </a:cubicBezTo>
                <a:cubicBezTo>
                  <a:pt x="4684" y="1125199"/>
                  <a:pt x="7495" y="1235752"/>
                  <a:pt x="7495" y="1346304"/>
                </a:cubicBezTo>
                <a:cubicBezTo>
                  <a:pt x="7495" y="1606758"/>
                  <a:pt x="7495" y="1866275"/>
                  <a:pt x="7495" y="2126730"/>
                </a:cubicBezTo>
                <a:cubicBezTo>
                  <a:pt x="7495" y="2646701"/>
                  <a:pt x="7495" y="3167609"/>
                  <a:pt x="6558" y="3687581"/>
                </a:cubicBezTo>
                <a:cubicBezTo>
                  <a:pt x="6558" y="4082946"/>
                  <a:pt x="6558" y="4478312"/>
                  <a:pt x="6558" y="4873677"/>
                </a:cubicBezTo>
                <a:cubicBezTo>
                  <a:pt x="6558" y="5265295"/>
                  <a:pt x="6558" y="5657850"/>
                  <a:pt x="6558" y="6049468"/>
                </a:cubicBezTo>
                <a:cubicBezTo>
                  <a:pt x="6558" y="6083196"/>
                  <a:pt x="8432" y="6093502"/>
                  <a:pt x="58087" y="6095375"/>
                </a:cubicBezTo>
                <a:cubicBezTo>
                  <a:pt x="90878" y="6096313"/>
                  <a:pt x="255770" y="6082259"/>
                  <a:pt x="315730" y="6084133"/>
                </a:cubicBezTo>
                <a:cubicBezTo>
                  <a:pt x="316667" y="6101934"/>
                  <a:pt x="319478" y="6124419"/>
                  <a:pt x="319478" y="6144094"/>
                </a:cubicBezTo>
                <a:cubicBezTo>
                  <a:pt x="319478" y="6296806"/>
                  <a:pt x="319478" y="6449519"/>
                  <a:pt x="319478" y="6602231"/>
                </a:cubicBezTo>
                <a:cubicBezTo>
                  <a:pt x="319478" y="6616284"/>
                  <a:pt x="326973" y="6633148"/>
                  <a:pt x="311983" y="6645327"/>
                </a:cubicBezTo>
                <a:cubicBezTo>
                  <a:pt x="211736" y="6663128"/>
                  <a:pt x="124606" y="6670623"/>
                  <a:pt x="19675" y="6686550"/>
                </a:cubicBezTo>
                <a:cubicBezTo>
                  <a:pt x="19675" y="6741826"/>
                  <a:pt x="30917" y="6803661"/>
                  <a:pt x="31854" y="6858937"/>
                </a:cubicBezTo>
                <a:cubicBezTo>
                  <a:pt x="483433" y="6804598"/>
                  <a:pt x="920021" y="6730584"/>
                  <a:pt x="1365042" y="6673434"/>
                </a:cubicBezTo>
                <a:cubicBezTo>
                  <a:pt x="1454046" y="6662191"/>
                  <a:pt x="2717904" y="6509479"/>
                  <a:pt x="2803161" y="6500110"/>
                </a:cubicBezTo>
                <a:cubicBezTo>
                  <a:pt x="3634178" y="6414854"/>
                  <a:pt x="4468006" y="6292121"/>
                  <a:pt x="5289654" y="6137535"/>
                </a:cubicBezTo>
                <a:cubicBezTo>
                  <a:pt x="5291528" y="6137535"/>
                  <a:pt x="5292465" y="6136599"/>
                  <a:pt x="5294339" y="6136599"/>
                </a:cubicBezTo>
                <a:cubicBezTo>
                  <a:pt x="5835858" y="6033541"/>
                  <a:pt x="6378315" y="5917367"/>
                  <a:pt x="6904844" y="5755286"/>
                </a:cubicBezTo>
                <a:cubicBezTo>
                  <a:pt x="7248681" y="5649418"/>
                  <a:pt x="7595329" y="5522939"/>
                  <a:pt x="7924176" y="5368353"/>
                </a:cubicBezTo>
                <a:cubicBezTo>
                  <a:pt x="8250212" y="5214703"/>
                  <a:pt x="8547204" y="4989851"/>
                  <a:pt x="8891041" y="4877425"/>
                </a:cubicBezTo>
                <a:cubicBezTo>
                  <a:pt x="9307954" y="4740640"/>
                  <a:pt x="9766092" y="4680679"/>
                  <a:pt x="10200807" y="4656320"/>
                </a:cubicBezTo>
                <a:cubicBezTo>
                  <a:pt x="10639268" y="4631961"/>
                  <a:pt x="11101153" y="4611350"/>
                  <a:pt x="11542426" y="4626339"/>
                </a:cubicBezTo>
                <a:cubicBezTo>
                  <a:pt x="11562100" y="4625403"/>
                  <a:pt x="11614567" y="4629150"/>
                  <a:pt x="11644546" y="4625403"/>
                </a:cubicBezTo>
                <a:cubicBezTo>
                  <a:pt x="11645483" y="4610413"/>
                  <a:pt x="11646420" y="4590738"/>
                  <a:pt x="11645483" y="4559821"/>
                </a:cubicBezTo>
                <a:cubicBezTo>
                  <a:pt x="11645483" y="4549515"/>
                  <a:pt x="11630493" y="4551389"/>
                  <a:pt x="11621124" y="4552326"/>
                </a:cubicBezTo>
                <a:cubicBezTo>
                  <a:pt x="11613629" y="4552326"/>
                  <a:pt x="11607071" y="4557947"/>
                  <a:pt x="11605198" y="4541083"/>
                </a:cubicBezTo>
                <a:cubicBezTo>
                  <a:pt x="11601450" y="4527030"/>
                  <a:pt x="11606134" y="4518598"/>
                  <a:pt x="11605198" y="4483933"/>
                </a:cubicBezTo>
                <a:cubicBezTo>
                  <a:pt x="11605198" y="4474564"/>
                  <a:pt x="11611755" y="4470817"/>
                  <a:pt x="11627682" y="4471753"/>
                </a:cubicBezTo>
                <a:close/>
                <a:moveTo>
                  <a:pt x="11385030" y="3015834"/>
                </a:moveTo>
                <a:cubicBezTo>
                  <a:pt x="11436558" y="3018645"/>
                  <a:pt x="11449674" y="3018645"/>
                  <a:pt x="11448737" y="3060804"/>
                </a:cubicBezTo>
                <a:cubicBezTo>
                  <a:pt x="11447801" y="3094532"/>
                  <a:pt x="11461854" y="3107649"/>
                  <a:pt x="11398145" y="3105775"/>
                </a:cubicBezTo>
                <a:cubicBezTo>
                  <a:pt x="11367229" y="3104838"/>
                  <a:pt x="11331627" y="3115144"/>
                  <a:pt x="11331627" y="3063615"/>
                </a:cubicBezTo>
                <a:cubicBezTo>
                  <a:pt x="11332563" y="3013960"/>
                  <a:pt x="11345680" y="3013960"/>
                  <a:pt x="11385030" y="3015834"/>
                </a:cubicBezTo>
                <a:close/>
                <a:moveTo>
                  <a:pt x="947191" y="6545080"/>
                </a:moveTo>
                <a:cubicBezTo>
                  <a:pt x="947191" y="6551639"/>
                  <a:pt x="945317" y="6556323"/>
                  <a:pt x="940633" y="6561008"/>
                </a:cubicBezTo>
                <a:cubicBezTo>
                  <a:pt x="801974" y="6579745"/>
                  <a:pt x="662378" y="6596609"/>
                  <a:pt x="523719" y="6616284"/>
                </a:cubicBezTo>
                <a:cubicBezTo>
                  <a:pt x="485307" y="6621905"/>
                  <a:pt x="472190" y="6614410"/>
                  <a:pt x="473127" y="6573187"/>
                </a:cubicBezTo>
                <a:cubicBezTo>
                  <a:pt x="475938" y="6418601"/>
                  <a:pt x="475001" y="6264952"/>
                  <a:pt x="473127" y="6110366"/>
                </a:cubicBezTo>
                <a:cubicBezTo>
                  <a:pt x="473127" y="6075701"/>
                  <a:pt x="480622" y="6060711"/>
                  <a:pt x="518098" y="6058837"/>
                </a:cubicBezTo>
                <a:cubicBezTo>
                  <a:pt x="656757" y="6050405"/>
                  <a:pt x="794479" y="6039162"/>
                  <a:pt x="933138" y="6027920"/>
                </a:cubicBezTo>
                <a:cubicBezTo>
                  <a:pt x="950939" y="6045721"/>
                  <a:pt x="947191" y="6068206"/>
                  <a:pt x="947191" y="6089754"/>
                </a:cubicBezTo>
                <a:cubicBezTo>
                  <a:pt x="948128" y="6242467"/>
                  <a:pt x="948128" y="6394242"/>
                  <a:pt x="947191" y="6545080"/>
                </a:cubicBezTo>
                <a:close/>
                <a:moveTo>
                  <a:pt x="934075" y="875051"/>
                </a:moveTo>
                <a:cubicBezTo>
                  <a:pt x="791668" y="861934"/>
                  <a:pt x="649262" y="849755"/>
                  <a:pt x="505918" y="837575"/>
                </a:cubicBezTo>
                <a:cubicBezTo>
                  <a:pt x="482496" y="835702"/>
                  <a:pt x="475001" y="826333"/>
                  <a:pt x="475001" y="801974"/>
                </a:cubicBezTo>
                <a:cubicBezTo>
                  <a:pt x="475938" y="632398"/>
                  <a:pt x="476875" y="462821"/>
                  <a:pt x="475001" y="292308"/>
                </a:cubicBezTo>
                <a:cubicBezTo>
                  <a:pt x="475001" y="255770"/>
                  <a:pt x="490928" y="256707"/>
                  <a:pt x="518098" y="260454"/>
                </a:cubicBezTo>
                <a:cubicBezTo>
                  <a:pt x="659567" y="282002"/>
                  <a:pt x="801037" y="303551"/>
                  <a:pt x="942507" y="325099"/>
                </a:cubicBezTo>
                <a:cubicBezTo>
                  <a:pt x="946254" y="329784"/>
                  <a:pt x="948128" y="335405"/>
                  <a:pt x="948128" y="341963"/>
                </a:cubicBezTo>
                <a:cubicBezTo>
                  <a:pt x="948128" y="499360"/>
                  <a:pt x="948128" y="656757"/>
                  <a:pt x="948128" y="814153"/>
                </a:cubicBezTo>
                <a:cubicBezTo>
                  <a:pt x="947191" y="834765"/>
                  <a:pt x="952812" y="857250"/>
                  <a:pt x="934075" y="875051"/>
                </a:cubicBezTo>
                <a:close/>
                <a:moveTo>
                  <a:pt x="1120515" y="353206"/>
                </a:moveTo>
                <a:cubicBezTo>
                  <a:pt x="1263858" y="374754"/>
                  <a:pt x="1406265" y="397239"/>
                  <a:pt x="1549608" y="416914"/>
                </a:cubicBezTo>
                <a:cubicBezTo>
                  <a:pt x="1577715" y="420662"/>
                  <a:pt x="1580525" y="435652"/>
                  <a:pt x="1580525" y="458137"/>
                </a:cubicBezTo>
                <a:cubicBezTo>
                  <a:pt x="1579589" y="608039"/>
                  <a:pt x="1579589" y="757003"/>
                  <a:pt x="1580525" y="906905"/>
                </a:cubicBezTo>
                <a:cubicBezTo>
                  <a:pt x="1580525" y="936885"/>
                  <a:pt x="1571157" y="943443"/>
                  <a:pt x="1542113" y="940633"/>
                </a:cubicBezTo>
                <a:cubicBezTo>
                  <a:pt x="1401580" y="923769"/>
                  <a:pt x="1261048" y="908779"/>
                  <a:pt x="1119578" y="892852"/>
                </a:cubicBezTo>
                <a:cubicBezTo>
                  <a:pt x="1103651" y="878798"/>
                  <a:pt x="1105525" y="859124"/>
                  <a:pt x="1105525" y="840386"/>
                </a:cubicBezTo>
                <a:cubicBezTo>
                  <a:pt x="1105525" y="695169"/>
                  <a:pt x="1105525" y="549952"/>
                  <a:pt x="1105525" y="404734"/>
                </a:cubicBezTo>
                <a:cubicBezTo>
                  <a:pt x="1107398" y="387871"/>
                  <a:pt x="1104588" y="368196"/>
                  <a:pt x="1120515" y="353206"/>
                </a:cubicBezTo>
                <a:close/>
                <a:moveTo>
                  <a:pt x="1581462" y="6440150"/>
                </a:moveTo>
                <a:cubicBezTo>
                  <a:pt x="1582399" y="6473877"/>
                  <a:pt x="1572093" y="6485120"/>
                  <a:pt x="1537429" y="6488867"/>
                </a:cubicBezTo>
                <a:cubicBezTo>
                  <a:pt x="1404391" y="6501984"/>
                  <a:pt x="1271353" y="6518848"/>
                  <a:pt x="1139252" y="6533838"/>
                </a:cubicBezTo>
                <a:cubicBezTo>
                  <a:pt x="1104588" y="6528217"/>
                  <a:pt x="1107398" y="6501047"/>
                  <a:pt x="1107398" y="6476688"/>
                </a:cubicBezTo>
                <a:cubicBezTo>
                  <a:pt x="1107398" y="6326786"/>
                  <a:pt x="1107398" y="6177822"/>
                  <a:pt x="1107398" y="6027920"/>
                </a:cubicBezTo>
                <a:cubicBezTo>
                  <a:pt x="1107398" y="6021362"/>
                  <a:pt x="1109272" y="6016677"/>
                  <a:pt x="1113957" y="6011993"/>
                </a:cubicBezTo>
                <a:cubicBezTo>
                  <a:pt x="1253552" y="6002624"/>
                  <a:pt x="1393148" y="5994192"/>
                  <a:pt x="1532744" y="5982013"/>
                </a:cubicBezTo>
                <a:cubicBezTo>
                  <a:pt x="1572093" y="5978265"/>
                  <a:pt x="1582399" y="5990445"/>
                  <a:pt x="1581462" y="6028857"/>
                </a:cubicBezTo>
                <a:cubicBezTo>
                  <a:pt x="1579589" y="6166579"/>
                  <a:pt x="1579589" y="6303364"/>
                  <a:pt x="1581462" y="6440150"/>
                </a:cubicBezTo>
                <a:close/>
                <a:moveTo>
                  <a:pt x="2202617" y="6399863"/>
                </a:moveTo>
                <a:cubicBezTo>
                  <a:pt x="2203554" y="6405485"/>
                  <a:pt x="2200744" y="6410169"/>
                  <a:pt x="2195122" y="6412043"/>
                </a:cubicBezTo>
                <a:cubicBezTo>
                  <a:pt x="2065832" y="6427033"/>
                  <a:pt x="1935605" y="6442023"/>
                  <a:pt x="1806315" y="6456076"/>
                </a:cubicBezTo>
                <a:cubicBezTo>
                  <a:pt x="1784766" y="6458887"/>
                  <a:pt x="1763218" y="6458887"/>
                  <a:pt x="1741670" y="6460761"/>
                </a:cubicBezTo>
                <a:cubicBezTo>
                  <a:pt x="1733238" y="6453266"/>
                  <a:pt x="1735112" y="6443897"/>
                  <a:pt x="1735112" y="6434528"/>
                </a:cubicBezTo>
                <a:cubicBezTo>
                  <a:pt x="1735112" y="6288374"/>
                  <a:pt x="1735112" y="6142220"/>
                  <a:pt x="1735112" y="5997002"/>
                </a:cubicBezTo>
                <a:cubicBezTo>
                  <a:pt x="1735112" y="5989508"/>
                  <a:pt x="1735112" y="5981076"/>
                  <a:pt x="1739796" y="5974518"/>
                </a:cubicBezTo>
                <a:cubicBezTo>
                  <a:pt x="1784766" y="5957654"/>
                  <a:pt x="1831611" y="5965149"/>
                  <a:pt x="1877518" y="5960464"/>
                </a:cubicBezTo>
                <a:cubicBezTo>
                  <a:pt x="1949658" y="5952969"/>
                  <a:pt x="2022735" y="5951095"/>
                  <a:pt x="2095812" y="5947348"/>
                </a:cubicBezTo>
                <a:cubicBezTo>
                  <a:pt x="2115487" y="5953906"/>
                  <a:pt x="2135162" y="5950158"/>
                  <a:pt x="2155773" y="5948285"/>
                </a:cubicBezTo>
                <a:cubicBezTo>
                  <a:pt x="2196996" y="5943600"/>
                  <a:pt x="2202617" y="5950158"/>
                  <a:pt x="2202617" y="5995129"/>
                </a:cubicBezTo>
                <a:cubicBezTo>
                  <a:pt x="2203554" y="6129104"/>
                  <a:pt x="2204491" y="6264952"/>
                  <a:pt x="2202617" y="6399863"/>
                </a:cubicBezTo>
                <a:close/>
                <a:moveTo>
                  <a:pt x="2203554" y="938759"/>
                </a:moveTo>
                <a:cubicBezTo>
                  <a:pt x="2203554" y="1002467"/>
                  <a:pt x="2203554" y="1002467"/>
                  <a:pt x="2142657" y="1007152"/>
                </a:cubicBezTo>
                <a:cubicBezTo>
                  <a:pt x="2008682" y="992162"/>
                  <a:pt x="1875644" y="976234"/>
                  <a:pt x="1741670" y="961244"/>
                </a:cubicBezTo>
                <a:cubicBezTo>
                  <a:pt x="1732301" y="954686"/>
                  <a:pt x="1735112" y="944380"/>
                  <a:pt x="1735112" y="935012"/>
                </a:cubicBezTo>
                <a:cubicBezTo>
                  <a:pt x="1735112" y="782299"/>
                  <a:pt x="1735112" y="630524"/>
                  <a:pt x="1735112" y="477811"/>
                </a:cubicBezTo>
                <a:cubicBezTo>
                  <a:pt x="1735112" y="470316"/>
                  <a:pt x="1735112" y="461884"/>
                  <a:pt x="1739796" y="455326"/>
                </a:cubicBezTo>
                <a:cubicBezTo>
                  <a:pt x="1804441" y="449705"/>
                  <a:pt x="1865339" y="470316"/>
                  <a:pt x="1928110" y="478748"/>
                </a:cubicBezTo>
                <a:cubicBezTo>
                  <a:pt x="2006808" y="489991"/>
                  <a:pt x="2084570" y="504981"/>
                  <a:pt x="2162331" y="519034"/>
                </a:cubicBezTo>
                <a:cubicBezTo>
                  <a:pt x="2194185" y="523719"/>
                  <a:pt x="2203554" y="542457"/>
                  <a:pt x="2203554" y="574311"/>
                </a:cubicBezTo>
                <a:cubicBezTo>
                  <a:pt x="2202617" y="696106"/>
                  <a:pt x="2203554" y="816964"/>
                  <a:pt x="2203554" y="938759"/>
                </a:cubicBezTo>
                <a:close/>
                <a:moveTo>
                  <a:pt x="2780675" y="6338966"/>
                </a:moveTo>
                <a:cubicBezTo>
                  <a:pt x="2652322" y="6353019"/>
                  <a:pt x="2523969" y="6368946"/>
                  <a:pt x="2395616" y="6383937"/>
                </a:cubicBezTo>
                <a:cubicBezTo>
                  <a:pt x="2363761" y="6379252"/>
                  <a:pt x="2362825" y="6356767"/>
                  <a:pt x="2362825" y="6332408"/>
                </a:cubicBezTo>
                <a:cubicBezTo>
                  <a:pt x="2362825" y="6221855"/>
                  <a:pt x="2362825" y="6112240"/>
                  <a:pt x="2362825" y="6001687"/>
                </a:cubicBezTo>
                <a:cubicBezTo>
                  <a:pt x="2362825" y="5937042"/>
                  <a:pt x="2362825" y="5937042"/>
                  <a:pt x="2420912" y="5924863"/>
                </a:cubicBezTo>
                <a:cubicBezTo>
                  <a:pt x="2540833" y="5915494"/>
                  <a:pt x="2659817" y="5907062"/>
                  <a:pt x="2779738" y="5896756"/>
                </a:cubicBezTo>
                <a:cubicBezTo>
                  <a:pt x="2804098" y="5894882"/>
                  <a:pt x="2807845" y="5906125"/>
                  <a:pt x="2807845" y="5926736"/>
                </a:cubicBezTo>
                <a:cubicBezTo>
                  <a:pt x="2806908" y="6053216"/>
                  <a:pt x="2806908" y="6179695"/>
                  <a:pt x="2807845" y="6306175"/>
                </a:cubicBezTo>
                <a:cubicBezTo>
                  <a:pt x="2807845" y="6326786"/>
                  <a:pt x="2803161" y="6337092"/>
                  <a:pt x="2780675" y="6338966"/>
                </a:cubicBezTo>
                <a:close/>
                <a:moveTo>
                  <a:pt x="2807845" y="1058680"/>
                </a:moveTo>
                <a:cubicBezTo>
                  <a:pt x="2807845" y="1075544"/>
                  <a:pt x="2812529" y="1095219"/>
                  <a:pt x="2783486" y="1090535"/>
                </a:cubicBezTo>
                <a:cubicBezTo>
                  <a:pt x="2654196" y="1071797"/>
                  <a:pt x="2523969" y="1054933"/>
                  <a:pt x="2394679" y="1036195"/>
                </a:cubicBezTo>
                <a:cubicBezTo>
                  <a:pt x="2370320" y="1028700"/>
                  <a:pt x="2362825" y="1011836"/>
                  <a:pt x="2362825" y="986540"/>
                </a:cubicBezTo>
                <a:cubicBezTo>
                  <a:pt x="2363761" y="859124"/>
                  <a:pt x="2364698" y="732644"/>
                  <a:pt x="2362825" y="605228"/>
                </a:cubicBezTo>
                <a:cubicBezTo>
                  <a:pt x="2361888" y="564942"/>
                  <a:pt x="2384373" y="560257"/>
                  <a:pt x="2414353" y="559321"/>
                </a:cubicBezTo>
                <a:cubicBezTo>
                  <a:pt x="2536148" y="578995"/>
                  <a:pt x="2657007" y="599607"/>
                  <a:pt x="2778802" y="618344"/>
                </a:cubicBezTo>
                <a:cubicBezTo>
                  <a:pt x="2802224" y="622092"/>
                  <a:pt x="2808782" y="632398"/>
                  <a:pt x="2808782" y="654883"/>
                </a:cubicBezTo>
                <a:cubicBezTo>
                  <a:pt x="2806908" y="789794"/>
                  <a:pt x="2807845" y="924706"/>
                  <a:pt x="2807845" y="1058680"/>
                </a:cubicBezTo>
                <a:close/>
                <a:moveTo>
                  <a:pt x="3388714" y="5900503"/>
                </a:moveTo>
                <a:cubicBezTo>
                  <a:pt x="3384966" y="6008245"/>
                  <a:pt x="3386840" y="6115050"/>
                  <a:pt x="3387777" y="6222792"/>
                </a:cubicBezTo>
                <a:cubicBezTo>
                  <a:pt x="3387777" y="6250899"/>
                  <a:pt x="3383093" y="6264015"/>
                  <a:pt x="3351238" y="6266826"/>
                </a:cubicBezTo>
                <a:cubicBezTo>
                  <a:pt x="3222885" y="6279005"/>
                  <a:pt x="3096406" y="6306175"/>
                  <a:pt x="2967116" y="6309922"/>
                </a:cubicBezTo>
                <a:cubicBezTo>
                  <a:pt x="2956810" y="6270573"/>
                  <a:pt x="2963368" y="6230287"/>
                  <a:pt x="2962431" y="6190001"/>
                </a:cubicBezTo>
                <a:cubicBezTo>
                  <a:pt x="2961494" y="6100060"/>
                  <a:pt x="2961494" y="6010119"/>
                  <a:pt x="2962431" y="5920178"/>
                </a:cubicBezTo>
                <a:cubicBezTo>
                  <a:pt x="2962431" y="5906125"/>
                  <a:pt x="2953999" y="5889261"/>
                  <a:pt x="2971800" y="5878955"/>
                </a:cubicBezTo>
                <a:cubicBezTo>
                  <a:pt x="3093595" y="5878019"/>
                  <a:pt x="3214453" y="5863965"/>
                  <a:pt x="3335312" y="5853659"/>
                </a:cubicBezTo>
                <a:cubicBezTo>
                  <a:pt x="3374661" y="5850849"/>
                  <a:pt x="3390588" y="5854596"/>
                  <a:pt x="3388714" y="5900503"/>
                </a:cubicBezTo>
                <a:close/>
                <a:moveTo>
                  <a:pt x="3389651" y="1166422"/>
                </a:moveTo>
                <a:cubicBezTo>
                  <a:pt x="3349365" y="1177665"/>
                  <a:pt x="3310016" y="1162675"/>
                  <a:pt x="3271603" y="1157053"/>
                </a:cubicBezTo>
                <a:cubicBezTo>
                  <a:pt x="3170420" y="1142063"/>
                  <a:pt x="3067362" y="1135505"/>
                  <a:pt x="2968052" y="1110209"/>
                </a:cubicBezTo>
                <a:cubicBezTo>
                  <a:pt x="2956810" y="1080229"/>
                  <a:pt x="2963368" y="1048375"/>
                  <a:pt x="2963368" y="1018394"/>
                </a:cubicBezTo>
                <a:cubicBezTo>
                  <a:pt x="2962431" y="910652"/>
                  <a:pt x="2962431" y="803848"/>
                  <a:pt x="2963368" y="696106"/>
                </a:cubicBezTo>
                <a:cubicBezTo>
                  <a:pt x="2963368" y="681116"/>
                  <a:pt x="2956810" y="665189"/>
                  <a:pt x="2970863" y="652072"/>
                </a:cubicBezTo>
                <a:cubicBezTo>
                  <a:pt x="3110459" y="677368"/>
                  <a:pt x="3250055" y="701727"/>
                  <a:pt x="3389651" y="727023"/>
                </a:cubicBezTo>
                <a:cubicBezTo>
                  <a:pt x="3399957" y="759814"/>
                  <a:pt x="3394335" y="794479"/>
                  <a:pt x="3394335" y="828207"/>
                </a:cubicBezTo>
                <a:cubicBezTo>
                  <a:pt x="3391525" y="940633"/>
                  <a:pt x="3398083" y="1053996"/>
                  <a:pt x="3389651" y="1166422"/>
                </a:cubicBezTo>
                <a:close/>
                <a:moveTo>
                  <a:pt x="6663128" y="1491521"/>
                </a:moveTo>
                <a:cubicBezTo>
                  <a:pt x="6744637" y="1511196"/>
                  <a:pt x="6744637" y="1510259"/>
                  <a:pt x="6744637" y="1591768"/>
                </a:cubicBezTo>
                <a:cubicBezTo>
                  <a:pt x="6744637" y="1643297"/>
                  <a:pt x="6743700" y="1694825"/>
                  <a:pt x="6744637" y="1746354"/>
                </a:cubicBezTo>
                <a:cubicBezTo>
                  <a:pt x="6745574" y="1775398"/>
                  <a:pt x="6741826" y="1789451"/>
                  <a:pt x="6706225" y="1779145"/>
                </a:cubicBezTo>
                <a:cubicBezTo>
                  <a:pt x="6638769" y="1760407"/>
                  <a:pt x="6637832" y="1762281"/>
                  <a:pt x="6637832" y="1691078"/>
                </a:cubicBezTo>
                <a:cubicBezTo>
                  <a:pt x="6637832" y="1667656"/>
                  <a:pt x="6637832" y="1644234"/>
                  <a:pt x="6637832" y="1620812"/>
                </a:cubicBezTo>
                <a:cubicBezTo>
                  <a:pt x="6637832" y="1583336"/>
                  <a:pt x="6637832" y="1545861"/>
                  <a:pt x="6637832" y="1508385"/>
                </a:cubicBezTo>
                <a:cubicBezTo>
                  <a:pt x="6637832" y="1490585"/>
                  <a:pt x="6644390" y="1486837"/>
                  <a:pt x="6663128" y="1491521"/>
                </a:cubicBezTo>
                <a:close/>
                <a:moveTo>
                  <a:pt x="5145374" y="1107398"/>
                </a:moveTo>
                <a:cubicBezTo>
                  <a:pt x="5145374" y="1098966"/>
                  <a:pt x="5141627" y="1088661"/>
                  <a:pt x="5152869" y="1083039"/>
                </a:cubicBezTo>
                <a:cubicBezTo>
                  <a:pt x="5247494" y="1104588"/>
                  <a:pt x="5343057" y="1127073"/>
                  <a:pt x="5437682" y="1148621"/>
                </a:cubicBezTo>
                <a:cubicBezTo>
                  <a:pt x="5447988" y="1157053"/>
                  <a:pt x="5444240" y="1168296"/>
                  <a:pt x="5444240" y="1178602"/>
                </a:cubicBezTo>
                <a:cubicBezTo>
                  <a:pt x="5444240" y="1280722"/>
                  <a:pt x="5444240" y="1383780"/>
                  <a:pt x="5444240" y="1485900"/>
                </a:cubicBezTo>
                <a:cubicBezTo>
                  <a:pt x="5444240" y="1495269"/>
                  <a:pt x="5446114" y="1504638"/>
                  <a:pt x="5439556" y="1512133"/>
                </a:cubicBezTo>
                <a:cubicBezTo>
                  <a:pt x="5342120" y="1507448"/>
                  <a:pt x="5248431" y="1481216"/>
                  <a:pt x="5152869" y="1465289"/>
                </a:cubicBezTo>
                <a:cubicBezTo>
                  <a:pt x="5141627" y="1459667"/>
                  <a:pt x="5145374" y="1449362"/>
                  <a:pt x="5145374" y="1440930"/>
                </a:cubicBezTo>
                <a:cubicBezTo>
                  <a:pt x="5145374" y="1330377"/>
                  <a:pt x="5145374" y="1218888"/>
                  <a:pt x="5145374" y="1107398"/>
                </a:cubicBezTo>
                <a:close/>
                <a:moveTo>
                  <a:pt x="4685363" y="979045"/>
                </a:moveTo>
                <a:cubicBezTo>
                  <a:pt x="4778115" y="999657"/>
                  <a:pt x="4870867" y="1019331"/>
                  <a:pt x="4964555" y="1039006"/>
                </a:cubicBezTo>
                <a:cubicBezTo>
                  <a:pt x="4985167" y="1043690"/>
                  <a:pt x="4992662" y="1053996"/>
                  <a:pt x="4991725" y="1074607"/>
                </a:cubicBezTo>
                <a:cubicBezTo>
                  <a:pt x="4990788" y="1130821"/>
                  <a:pt x="4991725" y="1187034"/>
                  <a:pt x="4991725" y="1243247"/>
                </a:cubicBezTo>
                <a:cubicBezTo>
                  <a:pt x="4991725" y="1296649"/>
                  <a:pt x="4990788" y="1349115"/>
                  <a:pt x="4991725" y="1402517"/>
                </a:cubicBezTo>
                <a:cubicBezTo>
                  <a:pt x="4992662" y="1427813"/>
                  <a:pt x="4988914" y="1438119"/>
                  <a:pt x="4958934" y="1432498"/>
                </a:cubicBezTo>
                <a:cubicBezTo>
                  <a:pt x="4867119" y="1413760"/>
                  <a:pt x="4775304" y="1398770"/>
                  <a:pt x="4682553" y="1382843"/>
                </a:cubicBezTo>
                <a:cubicBezTo>
                  <a:pt x="4661004" y="1379095"/>
                  <a:pt x="4654446" y="1369726"/>
                  <a:pt x="4654446" y="1349115"/>
                </a:cubicBezTo>
                <a:cubicBezTo>
                  <a:pt x="4655383" y="1233878"/>
                  <a:pt x="4655383" y="1117704"/>
                  <a:pt x="4654446" y="1002467"/>
                </a:cubicBezTo>
                <a:cubicBezTo>
                  <a:pt x="4653509" y="975298"/>
                  <a:pt x="4664752" y="974361"/>
                  <a:pt x="4685363" y="979045"/>
                </a:cubicBezTo>
                <a:close/>
                <a:moveTo>
                  <a:pt x="3953656" y="6155336"/>
                </a:moveTo>
                <a:cubicBezTo>
                  <a:pt x="3953656" y="6179695"/>
                  <a:pt x="3944287" y="6186253"/>
                  <a:pt x="3920865" y="6190001"/>
                </a:cubicBezTo>
                <a:cubicBezTo>
                  <a:pt x="3813123" y="6204054"/>
                  <a:pt x="3704444" y="6218108"/>
                  <a:pt x="3596702" y="6234972"/>
                </a:cubicBezTo>
                <a:cubicBezTo>
                  <a:pt x="3556417" y="6241530"/>
                  <a:pt x="3545174" y="6228413"/>
                  <a:pt x="3547984" y="6189064"/>
                </a:cubicBezTo>
                <a:cubicBezTo>
                  <a:pt x="3551732" y="6137535"/>
                  <a:pt x="3548921" y="6086007"/>
                  <a:pt x="3548921" y="6034478"/>
                </a:cubicBezTo>
                <a:cubicBezTo>
                  <a:pt x="3548921" y="5980139"/>
                  <a:pt x="3549858" y="5924863"/>
                  <a:pt x="3547984" y="5870523"/>
                </a:cubicBezTo>
                <a:cubicBezTo>
                  <a:pt x="3547048" y="5844290"/>
                  <a:pt x="3556417" y="5834921"/>
                  <a:pt x="3581712" y="5833048"/>
                </a:cubicBezTo>
                <a:cubicBezTo>
                  <a:pt x="3693202" y="5824616"/>
                  <a:pt x="3805628" y="5814310"/>
                  <a:pt x="3917117" y="5804004"/>
                </a:cubicBezTo>
                <a:cubicBezTo>
                  <a:pt x="3943350" y="5801194"/>
                  <a:pt x="3952719" y="5808689"/>
                  <a:pt x="3952719" y="5835859"/>
                </a:cubicBezTo>
                <a:cubicBezTo>
                  <a:pt x="3952719" y="5943600"/>
                  <a:pt x="3952719" y="6049468"/>
                  <a:pt x="3953656" y="6155336"/>
                </a:cubicBezTo>
                <a:close/>
                <a:moveTo>
                  <a:pt x="3952719" y="1049312"/>
                </a:moveTo>
                <a:cubicBezTo>
                  <a:pt x="3952719" y="1106462"/>
                  <a:pt x="3951782" y="1164548"/>
                  <a:pt x="3952719" y="1221698"/>
                </a:cubicBezTo>
                <a:cubicBezTo>
                  <a:pt x="3953656" y="1248868"/>
                  <a:pt x="3948971" y="1260111"/>
                  <a:pt x="3917117" y="1254489"/>
                </a:cubicBezTo>
                <a:cubicBezTo>
                  <a:pt x="3805628" y="1234815"/>
                  <a:pt x="3693202" y="1218888"/>
                  <a:pt x="3579839" y="1202961"/>
                </a:cubicBezTo>
                <a:cubicBezTo>
                  <a:pt x="3553606" y="1199213"/>
                  <a:pt x="3547984" y="1187034"/>
                  <a:pt x="3547984" y="1162675"/>
                </a:cubicBezTo>
                <a:cubicBezTo>
                  <a:pt x="3548921" y="1038069"/>
                  <a:pt x="3548921" y="913463"/>
                  <a:pt x="3547984" y="788857"/>
                </a:cubicBezTo>
                <a:cubicBezTo>
                  <a:pt x="3547984" y="760751"/>
                  <a:pt x="3555480" y="755130"/>
                  <a:pt x="3582649" y="760751"/>
                </a:cubicBezTo>
                <a:cubicBezTo>
                  <a:pt x="3694138" y="783236"/>
                  <a:pt x="3805628" y="803848"/>
                  <a:pt x="3917117" y="823522"/>
                </a:cubicBezTo>
                <a:cubicBezTo>
                  <a:pt x="3943350" y="828207"/>
                  <a:pt x="3953656" y="838512"/>
                  <a:pt x="3952719" y="865682"/>
                </a:cubicBezTo>
                <a:cubicBezTo>
                  <a:pt x="3951782" y="927516"/>
                  <a:pt x="3952719" y="988414"/>
                  <a:pt x="3952719" y="1049312"/>
                </a:cubicBezTo>
                <a:close/>
                <a:moveTo>
                  <a:pt x="4466132" y="6109429"/>
                </a:moveTo>
                <a:cubicBezTo>
                  <a:pt x="4358390" y="6125356"/>
                  <a:pt x="4250648" y="6141283"/>
                  <a:pt x="4142906" y="6158147"/>
                </a:cubicBezTo>
                <a:cubicBezTo>
                  <a:pt x="4120421" y="6161895"/>
                  <a:pt x="4116674" y="6150652"/>
                  <a:pt x="4116674" y="6132851"/>
                </a:cubicBezTo>
                <a:cubicBezTo>
                  <a:pt x="4116674" y="6078512"/>
                  <a:pt x="4116674" y="6024172"/>
                  <a:pt x="4116674" y="5968896"/>
                </a:cubicBezTo>
                <a:cubicBezTo>
                  <a:pt x="4116674" y="5919241"/>
                  <a:pt x="4117611" y="5869586"/>
                  <a:pt x="4116674" y="5818994"/>
                </a:cubicBezTo>
                <a:cubicBezTo>
                  <a:pt x="4115737" y="5795572"/>
                  <a:pt x="4124169" y="5786203"/>
                  <a:pt x="4148528" y="5784330"/>
                </a:cubicBezTo>
                <a:cubicBezTo>
                  <a:pt x="4254396" y="5775898"/>
                  <a:pt x="4359327" y="5765592"/>
                  <a:pt x="4465195" y="5754350"/>
                </a:cubicBezTo>
                <a:cubicBezTo>
                  <a:pt x="4488617" y="5751539"/>
                  <a:pt x="4495175" y="5758097"/>
                  <a:pt x="4495175" y="5780582"/>
                </a:cubicBezTo>
                <a:cubicBezTo>
                  <a:pt x="4494239" y="5878955"/>
                  <a:pt x="4494239" y="5977328"/>
                  <a:pt x="4495175" y="6074764"/>
                </a:cubicBezTo>
                <a:cubicBezTo>
                  <a:pt x="4494239" y="6097249"/>
                  <a:pt x="4486744" y="6106618"/>
                  <a:pt x="4466132" y="6109429"/>
                </a:cubicBezTo>
                <a:close/>
                <a:moveTo>
                  <a:pt x="4460511" y="1343493"/>
                </a:moveTo>
                <a:cubicBezTo>
                  <a:pt x="4354643" y="1324756"/>
                  <a:pt x="4248775" y="1306955"/>
                  <a:pt x="4142906" y="1290091"/>
                </a:cubicBezTo>
                <a:cubicBezTo>
                  <a:pt x="4120421" y="1286344"/>
                  <a:pt x="4115737" y="1276038"/>
                  <a:pt x="4115737" y="1256363"/>
                </a:cubicBezTo>
                <a:cubicBezTo>
                  <a:pt x="4116674" y="1136442"/>
                  <a:pt x="4116674" y="1016521"/>
                  <a:pt x="4115737" y="896599"/>
                </a:cubicBezTo>
                <a:cubicBezTo>
                  <a:pt x="4115737" y="871303"/>
                  <a:pt x="4123232" y="862871"/>
                  <a:pt x="4148528" y="868493"/>
                </a:cubicBezTo>
                <a:cubicBezTo>
                  <a:pt x="4253459" y="890041"/>
                  <a:pt x="4358390" y="911589"/>
                  <a:pt x="4464258" y="932201"/>
                </a:cubicBezTo>
                <a:cubicBezTo>
                  <a:pt x="4487681" y="936885"/>
                  <a:pt x="4494239" y="948128"/>
                  <a:pt x="4493302" y="969676"/>
                </a:cubicBezTo>
                <a:cubicBezTo>
                  <a:pt x="4492365" y="1026826"/>
                  <a:pt x="4493302" y="1084913"/>
                  <a:pt x="4493302" y="1143000"/>
                </a:cubicBezTo>
                <a:cubicBezTo>
                  <a:pt x="4493302" y="1201087"/>
                  <a:pt x="4492365" y="1258237"/>
                  <a:pt x="4494239" y="1315387"/>
                </a:cubicBezTo>
                <a:cubicBezTo>
                  <a:pt x="4494239" y="1341620"/>
                  <a:pt x="4484870" y="1348178"/>
                  <a:pt x="4460511" y="1343493"/>
                </a:cubicBezTo>
                <a:close/>
                <a:moveTo>
                  <a:pt x="4991725" y="5990445"/>
                </a:moveTo>
                <a:cubicBezTo>
                  <a:pt x="4991725" y="6015740"/>
                  <a:pt x="4983293" y="6026046"/>
                  <a:pt x="4957997" y="6029793"/>
                </a:cubicBezTo>
                <a:cubicBezTo>
                  <a:pt x="4868993" y="6043847"/>
                  <a:pt x="4779989" y="6058837"/>
                  <a:pt x="4690984" y="6074764"/>
                </a:cubicBezTo>
                <a:cubicBezTo>
                  <a:pt x="4661004" y="6080385"/>
                  <a:pt x="4652572" y="6071017"/>
                  <a:pt x="4653509" y="6041973"/>
                </a:cubicBezTo>
                <a:cubicBezTo>
                  <a:pt x="4655383" y="5997002"/>
                  <a:pt x="4654446" y="5952032"/>
                  <a:pt x="4654446" y="5906125"/>
                </a:cubicBezTo>
                <a:cubicBezTo>
                  <a:pt x="4654446" y="5859281"/>
                  <a:pt x="4654446" y="5812437"/>
                  <a:pt x="4654446" y="5765592"/>
                </a:cubicBezTo>
                <a:cubicBezTo>
                  <a:pt x="4654446" y="5745917"/>
                  <a:pt x="4657257" y="5732801"/>
                  <a:pt x="4680679" y="5730927"/>
                </a:cubicBezTo>
                <a:cubicBezTo>
                  <a:pt x="4773431" y="5721559"/>
                  <a:pt x="4866182" y="5711252"/>
                  <a:pt x="4958934" y="5700010"/>
                </a:cubicBezTo>
                <a:cubicBezTo>
                  <a:pt x="4983293" y="5697199"/>
                  <a:pt x="4991725" y="5702821"/>
                  <a:pt x="4991725" y="5729054"/>
                </a:cubicBezTo>
                <a:cubicBezTo>
                  <a:pt x="4990788" y="5816184"/>
                  <a:pt x="4990788" y="5903314"/>
                  <a:pt x="4991725" y="5990445"/>
                </a:cubicBezTo>
                <a:close/>
                <a:moveTo>
                  <a:pt x="5442366" y="5940789"/>
                </a:moveTo>
                <a:cubicBezTo>
                  <a:pt x="5442366" y="5942663"/>
                  <a:pt x="5437682" y="5943600"/>
                  <a:pt x="5434872" y="5945474"/>
                </a:cubicBezTo>
                <a:cubicBezTo>
                  <a:pt x="5356173" y="5959527"/>
                  <a:pt x="5276538" y="5973580"/>
                  <a:pt x="5197840" y="5986697"/>
                </a:cubicBezTo>
                <a:cubicBezTo>
                  <a:pt x="5182849" y="5989508"/>
                  <a:pt x="5166922" y="5990445"/>
                  <a:pt x="5151932" y="5991381"/>
                </a:cubicBezTo>
                <a:cubicBezTo>
                  <a:pt x="5137879" y="5975454"/>
                  <a:pt x="5144437" y="5955780"/>
                  <a:pt x="5145374" y="5937979"/>
                </a:cubicBezTo>
                <a:cubicBezTo>
                  <a:pt x="5148184" y="5853659"/>
                  <a:pt x="5137879" y="5768403"/>
                  <a:pt x="5150058" y="5684083"/>
                </a:cubicBezTo>
                <a:cubicBezTo>
                  <a:pt x="5244684" y="5658787"/>
                  <a:pt x="5341183" y="5647544"/>
                  <a:pt x="5438619" y="5645671"/>
                </a:cubicBezTo>
                <a:cubicBezTo>
                  <a:pt x="5450799" y="5744043"/>
                  <a:pt x="5444240" y="5842416"/>
                  <a:pt x="5442366" y="5940789"/>
                </a:cubicBezTo>
                <a:close/>
                <a:moveTo>
                  <a:pt x="5790888" y="5872397"/>
                </a:moveTo>
                <a:cubicBezTo>
                  <a:pt x="5737485" y="5880829"/>
                  <a:pt x="5684083" y="5893008"/>
                  <a:pt x="5630680" y="5905188"/>
                </a:cubicBezTo>
                <a:cubicBezTo>
                  <a:pt x="5605385" y="5910809"/>
                  <a:pt x="5597889" y="5902377"/>
                  <a:pt x="5598826" y="5878019"/>
                </a:cubicBezTo>
                <a:cubicBezTo>
                  <a:pt x="5600700" y="5839606"/>
                  <a:pt x="5598826" y="5800257"/>
                  <a:pt x="5598826" y="5760908"/>
                </a:cubicBezTo>
                <a:cubicBezTo>
                  <a:pt x="5599763" y="5760908"/>
                  <a:pt x="5600700" y="5760908"/>
                  <a:pt x="5602574" y="5760908"/>
                </a:cubicBezTo>
                <a:cubicBezTo>
                  <a:pt x="5602574" y="5714064"/>
                  <a:pt x="5585710" y="5655977"/>
                  <a:pt x="5607258" y="5625059"/>
                </a:cubicBezTo>
                <a:cubicBezTo>
                  <a:pt x="5629744" y="5592269"/>
                  <a:pt x="5693452" y="5603511"/>
                  <a:pt x="5738422" y="5596953"/>
                </a:cubicBezTo>
                <a:cubicBezTo>
                  <a:pt x="5821805" y="5582900"/>
                  <a:pt x="5821805" y="5583836"/>
                  <a:pt x="5821805" y="5669093"/>
                </a:cubicBezTo>
                <a:cubicBezTo>
                  <a:pt x="5821805" y="5723432"/>
                  <a:pt x="5820868" y="5777772"/>
                  <a:pt x="5821805" y="5832111"/>
                </a:cubicBezTo>
                <a:cubicBezTo>
                  <a:pt x="5823679" y="5856470"/>
                  <a:pt x="5817121" y="5867712"/>
                  <a:pt x="5790888" y="5872397"/>
                </a:cubicBezTo>
                <a:close/>
                <a:moveTo>
                  <a:pt x="5829300" y="1562725"/>
                </a:moveTo>
                <a:cubicBezTo>
                  <a:pt x="5829300" y="1571157"/>
                  <a:pt x="5832111" y="1581462"/>
                  <a:pt x="5821805" y="1588021"/>
                </a:cubicBezTo>
                <a:lnTo>
                  <a:pt x="5821805" y="1588021"/>
                </a:lnTo>
                <a:cubicBezTo>
                  <a:pt x="5757160" y="1576778"/>
                  <a:pt x="5693452" y="1564598"/>
                  <a:pt x="5628807" y="1553356"/>
                </a:cubicBezTo>
                <a:cubicBezTo>
                  <a:pt x="5613816" y="1550545"/>
                  <a:pt x="5597889" y="1550545"/>
                  <a:pt x="5598826" y="1527123"/>
                </a:cubicBezTo>
                <a:cubicBezTo>
                  <a:pt x="5599763" y="1415634"/>
                  <a:pt x="5598826" y="1304144"/>
                  <a:pt x="5598826" y="1187971"/>
                </a:cubicBezTo>
                <a:cubicBezTo>
                  <a:pt x="5675651" y="1206708"/>
                  <a:pt x="5747791" y="1224509"/>
                  <a:pt x="5819931" y="1241373"/>
                </a:cubicBezTo>
                <a:cubicBezTo>
                  <a:pt x="5832111" y="1246057"/>
                  <a:pt x="5828363" y="1256363"/>
                  <a:pt x="5828363" y="1264795"/>
                </a:cubicBezTo>
                <a:cubicBezTo>
                  <a:pt x="5828363" y="1273227"/>
                  <a:pt x="5828363" y="1281659"/>
                  <a:pt x="5828363" y="1290091"/>
                </a:cubicBezTo>
                <a:cubicBezTo>
                  <a:pt x="5837732" y="1373474"/>
                  <a:pt x="5838669" y="1456857"/>
                  <a:pt x="5828363" y="1540239"/>
                </a:cubicBezTo>
                <a:cubicBezTo>
                  <a:pt x="5829300" y="1548671"/>
                  <a:pt x="5829300" y="1556167"/>
                  <a:pt x="5829300" y="1562725"/>
                </a:cubicBezTo>
                <a:close/>
                <a:moveTo>
                  <a:pt x="6012930" y="1294775"/>
                </a:moveTo>
                <a:cubicBezTo>
                  <a:pt x="6063521" y="1309766"/>
                  <a:pt x="6115050" y="1321945"/>
                  <a:pt x="6165642" y="1335062"/>
                </a:cubicBezTo>
                <a:cubicBezTo>
                  <a:pt x="6175011" y="1337872"/>
                  <a:pt x="6175011" y="1345367"/>
                  <a:pt x="6175011" y="1352862"/>
                </a:cubicBezTo>
                <a:cubicBezTo>
                  <a:pt x="6175011" y="1447488"/>
                  <a:pt x="6175011" y="1542113"/>
                  <a:pt x="6175011" y="1635802"/>
                </a:cubicBezTo>
                <a:cubicBezTo>
                  <a:pt x="6175011" y="1642360"/>
                  <a:pt x="6173137" y="1647981"/>
                  <a:pt x="6168453" y="1652666"/>
                </a:cubicBezTo>
                <a:cubicBezTo>
                  <a:pt x="6115050" y="1643297"/>
                  <a:pt x="6061647" y="1632991"/>
                  <a:pt x="6008245" y="1623622"/>
                </a:cubicBezTo>
                <a:cubicBezTo>
                  <a:pt x="5989508" y="1620812"/>
                  <a:pt x="5982949" y="1610506"/>
                  <a:pt x="5982949" y="1591768"/>
                </a:cubicBezTo>
                <a:cubicBezTo>
                  <a:pt x="5983886" y="1499953"/>
                  <a:pt x="5983886" y="1408139"/>
                  <a:pt x="5982949" y="1316324"/>
                </a:cubicBezTo>
                <a:cubicBezTo>
                  <a:pt x="5982949" y="1294775"/>
                  <a:pt x="5988570" y="1288217"/>
                  <a:pt x="6012930" y="1294775"/>
                </a:cubicBezTo>
                <a:close/>
                <a:moveTo>
                  <a:pt x="6170326" y="5785267"/>
                </a:moveTo>
                <a:cubicBezTo>
                  <a:pt x="6117861" y="5805878"/>
                  <a:pt x="6062585" y="5811499"/>
                  <a:pt x="6008245" y="5825553"/>
                </a:cubicBezTo>
                <a:cubicBezTo>
                  <a:pt x="5989508" y="5830237"/>
                  <a:pt x="5982949" y="5825553"/>
                  <a:pt x="5982949" y="5805878"/>
                </a:cubicBezTo>
                <a:cubicBezTo>
                  <a:pt x="5983886" y="5730927"/>
                  <a:pt x="5983886" y="5656913"/>
                  <a:pt x="5982949" y="5581962"/>
                </a:cubicBezTo>
                <a:cubicBezTo>
                  <a:pt x="5982949" y="5557604"/>
                  <a:pt x="5997003" y="5554793"/>
                  <a:pt x="6014803" y="5551045"/>
                </a:cubicBezTo>
                <a:cubicBezTo>
                  <a:pt x="6064459" y="5541676"/>
                  <a:pt x="6115987" y="5538866"/>
                  <a:pt x="6165642" y="5522002"/>
                </a:cubicBezTo>
                <a:cubicBezTo>
                  <a:pt x="6168453" y="5523875"/>
                  <a:pt x="6173137" y="5524813"/>
                  <a:pt x="6173137" y="5526687"/>
                </a:cubicBezTo>
                <a:cubicBezTo>
                  <a:pt x="6173137" y="5528560"/>
                  <a:pt x="6173137" y="5531371"/>
                  <a:pt x="6173137" y="5533244"/>
                </a:cubicBezTo>
                <a:cubicBezTo>
                  <a:pt x="6177821" y="5541676"/>
                  <a:pt x="6179695" y="5550109"/>
                  <a:pt x="6179695" y="5560414"/>
                </a:cubicBezTo>
                <a:cubicBezTo>
                  <a:pt x="6175011" y="5635365"/>
                  <a:pt x="6192811" y="5711252"/>
                  <a:pt x="6170326" y="5785267"/>
                </a:cubicBezTo>
                <a:close/>
                <a:moveTo>
                  <a:pt x="6329597" y="1427813"/>
                </a:moveTo>
                <a:cubicBezTo>
                  <a:pt x="6328660" y="1397833"/>
                  <a:pt x="6334281" y="1384716"/>
                  <a:pt x="6368009" y="1397833"/>
                </a:cubicBezTo>
                <a:cubicBezTo>
                  <a:pt x="6402674" y="1410949"/>
                  <a:pt x="6439213" y="1419381"/>
                  <a:pt x="6474814" y="1429687"/>
                </a:cubicBezTo>
                <a:cubicBezTo>
                  <a:pt x="6484183" y="1432498"/>
                  <a:pt x="6485120" y="1439993"/>
                  <a:pt x="6485120" y="1447488"/>
                </a:cubicBezTo>
                <a:cubicBezTo>
                  <a:pt x="6485120" y="1532744"/>
                  <a:pt x="6485120" y="1618001"/>
                  <a:pt x="6485120" y="1703257"/>
                </a:cubicBezTo>
                <a:cubicBezTo>
                  <a:pt x="6485120" y="1709816"/>
                  <a:pt x="6483246" y="1715437"/>
                  <a:pt x="6478561" y="1719184"/>
                </a:cubicBezTo>
                <a:cubicBezTo>
                  <a:pt x="6472004" y="1719184"/>
                  <a:pt x="6466382" y="1720121"/>
                  <a:pt x="6459824" y="1719184"/>
                </a:cubicBezTo>
                <a:cubicBezTo>
                  <a:pt x="6330534" y="1696699"/>
                  <a:pt x="6330534" y="1696699"/>
                  <a:pt x="6330534" y="1567409"/>
                </a:cubicBezTo>
                <a:cubicBezTo>
                  <a:pt x="6330534" y="1520565"/>
                  <a:pt x="6331471" y="1473721"/>
                  <a:pt x="6329597" y="1427813"/>
                </a:cubicBezTo>
                <a:close/>
                <a:moveTo>
                  <a:pt x="6479499" y="5709379"/>
                </a:moveTo>
                <a:cubicBezTo>
                  <a:pt x="6439213" y="5730927"/>
                  <a:pt x="6393305" y="5733738"/>
                  <a:pt x="6351145" y="5746855"/>
                </a:cubicBezTo>
                <a:cubicBezTo>
                  <a:pt x="6332407" y="5752476"/>
                  <a:pt x="6330534" y="5740296"/>
                  <a:pt x="6331471" y="5726243"/>
                </a:cubicBezTo>
                <a:cubicBezTo>
                  <a:pt x="6331471" y="5657850"/>
                  <a:pt x="6331471" y="5589457"/>
                  <a:pt x="6331471" y="5521065"/>
                </a:cubicBezTo>
                <a:cubicBezTo>
                  <a:pt x="6331471" y="5510759"/>
                  <a:pt x="6329597" y="5497643"/>
                  <a:pt x="6344587" y="5495769"/>
                </a:cubicBezTo>
                <a:cubicBezTo>
                  <a:pt x="6389557" y="5490148"/>
                  <a:pt x="6432654" y="5467662"/>
                  <a:pt x="6480435" y="5477968"/>
                </a:cubicBezTo>
                <a:cubicBezTo>
                  <a:pt x="6487930" y="5554793"/>
                  <a:pt x="6488867" y="5632554"/>
                  <a:pt x="6479499" y="5709379"/>
                </a:cubicBezTo>
                <a:close/>
                <a:moveTo>
                  <a:pt x="6743700" y="5462978"/>
                </a:moveTo>
                <a:cubicBezTo>
                  <a:pt x="6747447" y="5485463"/>
                  <a:pt x="6744637" y="5509822"/>
                  <a:pt x="6744637" y="5533244"/>
                </a:cubicBezTo>
                <a:cubicBezTo>
                  <a:pt x="6744637" y="5547298"/>
                  <a:pt x="6744637" y="5561351"/>
                  <a:pt x="6744637" y="5575404"/>
                </a:cubicBezTo>
                <a:cubicBezTo>
                  <a:pt x="6742763" y="5658787"/>
                  <a:pt x="6759627" y="5640049"/>
                  <a:pt x="6673434" y="5665345"/>
                </a:cubicBezTo>
                <a:cubicBezTo>
                  <a:pt x="6649075" y="5672840"/>
                  <a:pt x="6636895" y="5671904"/>
                  <a:pt x="6637832" y="5640986"/>
                </a:cubicBezTo>
                <a:cubicBezTo>
                  <a:pt x="6639706" y="5583836"/>
                  <a:pt x="6636895" y="5525749"/>
                  <a:pt x="6638769" y="5468600"/>
                </a:cubicBezTo>
                <a:cubicBezTo>
                  <a:pt x="6640643" y="5408639"/>
                  <a:pt x="6693108" y="5430187"/>
                  <a:pt x="6724025" y="5422692"/>
                </a:cubicBezTo>
                <a:cubicBezTo>
                  <a:pt x="6760564" y="5412386"/>
                  <a:pt x="6741826" y="5447051"/>
                  <a:pt x="6743700" y="5462978"/>
                </a:cubicBezTo>
                <a:close/>
                <a:moveTo>
                  <a:pt x="7014460" y="5548235"/>
                </a:moveTo>
                <a:cubicBezTo>
                  <a:pt x="7012586" y="5586647"/>
                  <a:pt x="6975110" y="5574467"/>
                  <a:pt x="6953562" y="5585710"/>
                </a:cubicBezTo>
                <a:cubicBezTo>
                  <a:pt x="6918897" y="5603511"/>
                  <a:pt x="6902971" y="5592269"/>
                  <a:pt x="6907655" y="5551982"/>
                </a:cubicBezTo>
                <a:cubicBezTo>
                  <a:pt x="6910466" y="5528560"/>
                  <a:pt x="6907655" y="5505138"/>
                  <a:pt x="6907655" y="5481716"/>
                </a:cubicBezTo>
                <a:cubicBezTo>
                  <a:pt x="6907655" y="5470473"/>
                  <a:pt x="6907655" y="5460167"/>
                  <a:pt x="6907655" y="5448925"/>
                </a:cubicBezTo>
                <a:cubicBezTo>
                  <a:pt x="6907655" y="5372100"/>
                  <a:pt x="6917024" y="5362732"/>
                  <a:pt x="6991975" y="5356173"/>
                </a:cubicBezTo>
                <a:cubicBezTo>
                  <a:pt x="7008839" y="5354299"/>
                  <a:pt x="7014460" y="5358984"/>
                  <a:pt x="7014460" y="5374911"/>
                </a:cubicBezTo>
                <a:cubicBezTo>
                  <a:pt x="7014460" y="5432998"/>
                  <a:pt x="7016334" y="5491084"/>
                  <a:pt x="7014460" y="5548235"/>
                </a:cubicBezTo>
                <a:close/>
                <a:moveTo>
                  <a:pt x="6993848" y="1857844"/>
                </a:moveTo>
                <a:cubicBezTo>
                  <a:pt x="6935762" y="1860654"/>
                  <a:pt x="6907655" y="1833484"/>
                  <a:pt x="6907655" y="1788514"/>
                </a:cubicBezTo>
                <a:cubicBezTo>
                  <a:pt x="6907655" y="1729490"/>
                  <a:pt x="6908592" y="1670466"/>
                  <a:pt x="6907655" y="1611443"/>
                </a:cubicBezTo>
                <a:cubicBezTo>
                  <a:pt x="6906718" y="1582399"/>
                  <a:pt x="6916087" y="1577715"/>
                  <a:pt x="6943257" y="1587084"/>
                </a:cubicBezTo>
                <a:cubicBezTo>
                  <a:pt x="7015397" y="1611443"/>
                  <a:pt x="7015397" y="1609569"/>
                  <a:pt x="7015397" y="1684520"/>
                </a:cubicBezTo>
                <a:cubicBezTo>
                  <a:pt x="7015397" y="1701384"/>
                  <a:pt x="7015397" y="1718248"/>
                  <a:pt x="7015397" y="1736048"/>
                </a:cubicBezTo>
                <a:cubicBezTo>
                  <a:pt x="7015397" y="1756660"/>
                  <a:pt x="7019144" y="1777271"/>
                  <a:pt x="7014460" y="1796009"/>
                </a:cubicBezTo>
                <a:cubicBezTo>
                  <a:pt x="7008839" y="1817557"/>
                  <a:pt x="7036008" y="1855970"/>
                  <a:pt x="6993848" y="1857844"/>
                </a:cubicBezTo>
                <a:close/>
                <a:moveTo>
                  <a:pt x="7176541" y="1711689"/>
                </a:moveTo>
                <a:cubicBezTo>
                  <a:pt x="7175604" y="1680772"/>
                  <a:pt x="7185910" y="1678898"/>
                  <a:pt x="7212143" y="1689204"/>
                </a:cubicBezTo>
                <a:cubicBezTo>
                  <a:pt x="7285220" y="1717311"/>
                  <a:pt x="7285220" y="1716374"/>
                  <a:pt x="7285220" y="1794135"/>
                </a:cubicBezTo>
                <a:cubicBezTo>
                  <a:pt x="7285220" y="1845664"/>
                  <a:pt x="7285220" y="1897193"/>
                  <a:pt x="7285220" y="1951532"/>
                </a:cubicBezTo>
                <a:cubicBezTo>
                  <a:pt x="7176541" y="1926236"/>
                  <a:pt x="7176541" y="1926236"/>
                  <a:pt x="7176541" y="1825053"/>
                </a:cubicBezTo>
                <a:cubicBezTo>
                  <a:pt x="7176541" y="1786640"/>
                  <a:pt x="7177478" y="1749165"/>
                  <a:pt x="7176541" y="1711689"/>
                </a:cubicBezTo>
                <a:close/>
                <a:moveTo>
                  <a:pt x="7286156" y="5316824"/>
                </a:moveTo>
                <a:cubicBezTo>
                  <a:pt x="7284283" y="5361794"/>
                  <a:pt x="7284283" y="5406765"/>
                  <a:pt x="7286156" y="5451736"/>
                </a:cubicBezTo>
                <a:cubicBezTo>
                  <a:pt x="7287094" y="5473284"/>
                  <a:pt x="7280535" y="5484527"/>
                  <a:pt x="7258987" y="5492958"/>
                </a:cubicBezTo>
                <a:cubicBezTo>
                  <a:pt x="7176541" y="5523875"/>
                  <a:pt x="7176541" y="5524813"/>
                  <a:pt x="7176541" y="5411449"/>
                </a:cubicBezTo>
                <a:cubicBezTo>
                  <a:pt x="7176541" y="5402080"/>
                  <a:pt x="7176541" y="5392711"/>
                  <a:pt x="7176541" y="5383343"/>
                </a:cubicBezTo>
                <a:cubicBezTo>
                  <a:pt x="7176541" y="5307455"/>
                  <a:pt x="7176541" y="5308392"/>
                  <a:pt x="7250555" y="5290591"/>
                </a:cubicBezTo>
                <a:cubicBezTo>
                  <a:pt x="7274914" y="5284970"/>
                  <a:pt x="7287094" y="5286844"/>
                  <a:pt x="7286156" y="5316824"/>
                </a:cubicBezTo>
                <a:close/>
                <a:moveTo>
                  <a:pt x="7446364" y="1796009"/>
                </a:moveTo>
                <a:cubicBezTo>
                  <a:pt x="7484776" y="1812873"/>
                  <a:pt x="7518504" y="1826926"/>
                  <a:pt x="7552232" y="1840980"/>
                </a:cubicBezTo>
                <a:cubicBezTo>
                  <a:pt x="7561601" y="1843790"/>
                  <a:pt x="7562538" y="1851285"/>
                  <a:pt x="7562538" y="1858780"/>
                </a:cubicBezTo>
                <a:cubicBezTo>
                  <a:pt x="7559727" y="1924362"/>
                  <a:pt x="7570033" y="1990881"/>
                  <a:pt x="7556917" y="2056463"/>
                </a:cubicBezTo>
                <a:cubicBezTo>
                  <a:pt x="7524126" y="2051779"/>
                  <a:pt x="7496019" y="2033978"/>
                  <a:pt x="7466039" y="2023672"/>
                </a:cubicBezTo>
                <a:cubicBezTo>
                  <a:pt x="7451985" y="2018988"/>
                  <a:pt x="7447301" y="2010556"/>
                  <a:pt x="7447301" y="1995566"/>
                </a:cubicBezTo>
                <a:cubicBezTo>
                  <a:pt x="7446364" y="1930921"/>
                  <a:pt x="7446364" y="1866275"/>
                  <a:pt x="7446364" y="1796009"/>
                </a:cubicBezTo>
                <a:close/>
                <a:moveTo>
                  <a:pt x="7553169" y="5391775"/>
                </a:moveTo>
                <a:cubicBezTo>
                  <a:pt x="7526936" y="5401144"/>
                  <a:pt x="7499766" y="5408639"/>
                  <a:pt x="7473534" y="5418945"/>
                </a:cubicBezTo>
                <a:cubicBezTo>
                  <a:pt x="7453859" y="5426440"/>
                  <a:pt x="7444490" y="5421755"/>
                  <a:pt x="7446364" y="5399270"/>
                </a:cubicBezTo>
                <a:cubicBezTo>
                  <a:pt x="7447301" y="5380532"/>
                  <a:pt x="7446364" y="5361794"/>
                  <a:pt x="7446364" y="5343057"/>
                </a:cubicBezTo>
                <a:cubicBezTo>
                  <a:pt x="7446364" y="5233441"/>
                  <a:pt x="7446364" y="5233441"/>
                  <a:pt x="7555043" y="5205334"/>
                </a:cubicBezTo>
                <a:cubicBezTo>
                  <a:pt x="7566285" y="5268106"/>
                  <a:pt x="7569096" y="5329941"/>
                  <a:pt x="7553169" y="5391775"/>
                </a:cubicBezTo>
                <a:close/>
                <a:moveTo>
                  <a:pt x="7783643" y="5277475"/>
                </a:moveTo>
                <a:cubicBezTo>
                  <a:pt x="7781769" y="5319635"/>
                  <a:pt x="7744294" y="5311203"/>
                  <a:pt x="7716187" y="5324319"/>
                </a:cubicBezTo>
                <a:cubicBezTo>
                  <a:pt x="7716187" y="5280285"/>
                  <a:pt x="7718998" y="5243747"/>
                  <a:pt x="7715250" y="5209082"/>
                </a:cubicBezTo>
                <a:cubicBezTo>
                  <a:pt x="7709629" y="5158490"/>
                  <a:pt x="7728366" y="5133195"/>
                  <a:pt x="7783643" y="5135068"/>
                </a:cubicBezTo>
                <a:cubicBezTo>
                  <a:pt x="7784580" y="5181912"/>
                  <a:pt x="7785516" y="5229694"/>
                  <a:pt x="7783643" y="5277475"/>
                </a:cubicBezTo>
                <a:close/>
                <a:moveTo>
                  <a:pt x="7785516" y="2021798"/>
                </a:moveTo>
                <a:cubicBezTo>
                  <a:pt x="7780832" y="2065832"/>
                  <a:pt x="7784580" y="2111739"/>
                  <a:pt x="7784580" y="2159521"/>
                </a:cubicBezTo>
                <a:cubicBezTo>
                  <a:pt x="7734925" y="2152026"/>
                  <a:pt x="7709629" y="2131414"/>
                  <a:pt x="7715250" y="2078948"/>
                </a:cubicBezTo>
                <a:cubicBezTo>
                  <a:pt x="7719934" y="2033041"/>
                  <a:pt x="7716187" y="1987134"/>
                  <a:pt x="7716187" y="1937479"/>
                </a:cubicBezTo>
                <a:cubicBezTo>
                  <a:pt x="7763968" y="1949658"/>
                  <a:pt x="7791138" y="1968396"/>
                  <a:pt x="7785516" y="2021798"/>
                </a:cubicBezTo>
                <a:close/>
                <a:moveTo>
                  <a:pt x="7997253" y="5208146"/>
                </a:moveTo>
                <a:cubicBezTo>
                  <a:pt x="7983199" y="5212830"/>
                  <a:pt x="7969146" y="5228757"/>
                  <a:pt x="7954156" y="5220325"/>
                </a:cubicBezTo>
                <a:cubicBezTo>
                  <a:pt x="7941039" y="5212830"/>
                  <a:pt x="7948534" y="5195029"/>
                  <a:pt x="7947598" y="5180976"/>
                </a:cubicBezTo>
                <a:cubicBezTo>
                  <a:pt x="7946661" y="5160364"/>
                  <a:pt x="7947598" y="5140690"/>
                  <a:pt x="7947598" y="5120078"/>
                </a:cubicBezTo>
                <a:cubicBezTo>
                  <a:pt x="7947598" y="5061054"/>
                  <a:pt x="7947598" y="5061054"/>
                  <a:pt x="8015990" y="5048875"/>
                </a:cubicBezTo>
                <a:cubicBezTo>
                  <a:pt x="8015990" y="5092908"/>
                  <a:pt x="8015990" y="5136005"/>
                  <a:pt x="8015990" y="5180039"/>
                </a:cubicBezTo>
                <a:cubicBezTo>
                  <a:pt x="8016927" y="5194092"/>
                  <a:pt x="8011306" y="5203461"/>
                  <a:pt x="7997253" y="5208146"/>
                </a:cubicBezTo>
                <a:close/>
                <a:moveTo>
                  <a:pt x="8015990" y="2234471"/>
                </a:moveTo>
                <a:cubicBezTo>
                  <a:pt x="8015053" y="2249462"/>
                  <a:pt x="8025359" y="2279442"/>
                  <a:pt x="8006621" y="2277568"/>
                </a:cubicBezTo>
                <a:cubicBezTo>
                  <a:pt x="7984136" y="2276631"/>
                  <a:pt x="7950408" y="2266325"/>
                  <a:pt x="7948534" y="2233534"/>
                </a:cubicBezTo>
                <a:cubicBezTo>
                  <a:pt x="7945724" y="2181069"/>
                  <a:pt x="7947598" y="2128603"/>
                  <a:pt x="7947598" y="2071453"/>
                </a:cubicBezTo>
                <a:cubicBezTo>
                  <a:pt x="7992568" y="2089254"/>
                  <a:pt x="8025359" y="2106118"/>
                  <a:pt x="8016927" y="2159521"/>
                </a:cubicBezTo>
                <a:cubicBezTo>
                  <a:pt x="8013180" y="2183880"/>
                  <a:pt x="8017864" y="2210112"/>
                  <a:pt x="8015990" y="2234471"/>
                </a:cubicBezTo>
                <a:close/>
                <a:moveTo>
                  <a:pt x="8393555" y="2548328"/>
                </a:moveTo>
                <a:cubicBezTo>
                  <a:pt x="8354206" y="2484620"/>
                  <a:pt x="8378565" y="2425596"/>
                  <a:pt x="8370133" y="2369383"/>
                </a:cubicBezTo>
                <a:cubicBezTo>
                  <a:pt x="8403860" y="2385310"/>
                  <a:pt x="8411356" y="2442460"/>
                  <a:pt x="8393555" y="2548328"/>
                </a:cubicBezTo>
                <a:close/>
                <a:moveTo>
                  <a:pt x="8202430" y="5109773"/>
                </a:moveTo>
                <a:cubicBezTo>
                  <a:pt x="8193999" y="5111646"/>
                  <a:pt x="8179945" y="5125699"/>
                  <a:pt x="8179008" y="5106025"/>
                </a:cubicBezTo>
                <a:cubicBezTo>
                  <a:pt x="8176197" y="5064802"/>
                  <a:pt x="8178071" y="5023579"/>
                  <a:pt x="8179008" y="4982356"/>
                </a:cubicBezTo>
                <a:cubicBezTo>
                  <a:pt x="8179008" y="4970176"/>
                  <a:pt x="8193061" y="4968303"/>
                  <a:pt x="8202430" y="4963618"/>
                </a:cubicBezTo>
                <a:cubicBezTo>
                  <a:pt x="8220231" y="5012336"/>
                  <a:pt x="8219295" y="5061054"/>
                  <a:pt x="8202430" y="5109773"/>
                </a:cubicBezTo>
                <a:close/>
                <a:moveTo>
                  <a:pt x="8211799" y="2403111"/>
                </a:moveTo>
                <a:cubicBezTo>
                  <a:pt x="8194935" y="2401237"/>
                  <a:pt x="8179008" y="2394679"/>
                  <a:pt x="8178071" y="2376878"/>
                </a:cubicBezTo>
                <a:cubicBezTo>
                  <a:pt x="8176197" y="2330034"/>
                  <a:pt x="8170576" y="2282253"/>
                  <a:pt x="8179945" y="2237282"/>
                </a:cubicBezTo>
                <a:cubicBezTo>
                  <a:pt x="8186504" y="2207302"/>
                  <a:pt x="8201493" y="2240093"/>
                  <a:pt x="8212736" y="2245714"/>
                </a:cubicBezTo>
                <a:cubicBezTo>
                  <a:pt x="8221168" y="2298180"/>
                  <a:pt x="8223042" y="2350645"/>
                  <a:pt x="8211799" y="2403111"/>
                </a:cubicBezTo>
                <a:close/>
                <a:moveTo>
                  <a:pt x="8382312" y="5006715"/>
                </a:moveTo>
                <a:cubicBezTo>
                  <a:pt x="8360764" y="5007652"/>
                  <a:pt x="8372007" y="4965492"/>
                  <a:pt x="8372943" y="4943944"/>
                </a:cubicBezTo>
                <a:cubicBezTo>
                  <a:pt x="8373881" y="4920522"/>
                  <a:pt x="8355143" y="4880236"/>
                  <a:pt x="8390744" y="4879298"/>
                </a:cubicBezTo>
                <a:cubicBezTo>
                  <a:pt x="8414166" y="4878362"/>
                  <a:pt x="8392618" y="4920522"/>
                  <a:pt x="8403860" y="4940196"/>
                </a:cubicBezTo>
                <a:cubicBezTo>
                  <a:pt x="8392618" y="4963618"/>
                  <a:pt x="8417913" y="5005778"/>
                  <a:pt x="8382312" y="5006715"/>
                </a:cubicBezTo>
                <a:close/>
                <a:moveTo>
                  <a:pt x="8757066" y="2723526"/>
                </a:moveTo>
                <a:cubicBezTo>
                  <a:pt x="8754256" y="2705725"/>
                  <a:pt x="8756129" y="2686050"/>
                  <a:pt x="8757066" y="2668249"/>
                </a:cubicBezTo>
                <a:cubicBezTo>
                  <a:pt x="8757066" y="2660754"/>
                  <a:pt x="8752382" y="2647638"/>
                  <a:pt x="8767372" y="2648575"/>
                </a:cubicBezTo>
                <a:cubicBezTo>
                  <a:pt x="8776741" y="2649511"/>
                  <a:pt x="8785173" y="2656070"/>
                  <a:pt x="8785173" y="2666376"/>
                </a:cubicBezTo>
                <a:cubicBezTo>
                  <a:pt x="8786110" y="2686987"/>
                  <a:pt x="8785173" y="2706662"/>
                  <a:pt x="8785173" y="2731958"/>
                </a:cubicBezTo>
                <a:cubicBezTo>
                  <a:pt x="8779552" y="2746948"/>
                  <a:pt x="8796415" y="2786297"/>
                  <a:pt x="8774867" y="2785360"/>
                </a:cubicBezTo>
                <a:cubicBezTo>
                  <a:pt x="8740202" y="2783486"/>
                  <a:pt x="8759877" y="2745074"/>
                  <a:pt x="8757066" y="2723526"/>
                </a:cubicBezTo>
                <a:close/>
                <a:moveTo>
                  <a:pt x="8562194" y="2514600"/>
                </a:moveTo>
                <a:cubicBezTo>
                  <a:pt x="8592174" y="2522095"/>
                  <a:pt x="8594985" y="2538959"/>
                  <a:pt x="8594985" y="2559571"/>
                </a:cubicBezTo>
                <a:cubicBezTo>
                  <a:pt x="8594985" y="2590488"/>
                  <a:pt x="8595922" y="2621405"/>
                  <a:pt x="8594048" y="2652322"/>
                </a:cubicBezTo>
                <a:cubicBezTo>
                  <a:pt x="8594048" y="2662628"/>
                  <a:pt x="8601543" y="2680429"/>
                  <a:pt x="8581868" y="2680429"/>
                </a:cubicBezTo>
                <a:cubicBezTo>
                  <a:pt x="8568752" y="2680429"/>
                  <a:pt x="8561257" y="2667313"/>
                  <a:pt x="8561257" y="2653259"/>
                </a:cubicBezTo>
                <a:cubicBezTo>
                  <a:pt x="8562194" y="2608289"/>
                  <a:pt x="8562194" y="2563318"/>
                  <a:pt x="8562194" y="2514600"/>
                </a:cubicBezTo>
                <a:close/>
                <a:moveTo>
                  <a:pt x="8572500" y="4899910"/>
                </a:moveTo>
                <a:cubicBezTo>
                  <a:pt x="8548141" y="4898973"/>
                  <a:pt x="8567815" y="4860561"/>
                  <a:pt x="8560320" y="4839949"/>
                </a:cubicBezTo>
                <a:cubicBezTo>
                  <a:pt x="8568752" y="4818401"/>
                  <a:pt x="8547204" y="4777178"/>
                  <a:pt x="8579995" y="4778115"/>
                </a:cubicBezTo>
                <a:cubicBezTo>
                  <a:pt x="8609038" y="4779052"/>
                  <a:pt x="8592174" y="4818401"/>
                  <a:pt x="8593111" y="4839949"/>
                </a:cubicBezTo>
                <a:cubicBezTo>
                  <a:pt x="8594048" y="4861498"/>
                  <a:pt x="8608102" y="4901784"/>
                  <a:pt x="8572500" y="4899910"/>
                </a:cubicBezTo>
                <a:close/>
                <a:moveTo>
                  <a:pt x="8785173" y="4754693"/>
                </a:moveTo>
                <a:cubicBezTo>
                  <a:pt x="8785173" y="4756567"/>
                  <a:pt x="8785173" y="4757503"/>
                  <a:pt x="8785173" y="4759377"/>
                </a:cubicBezTo>
                <a:cubicBezTo>
                  <a:pt x="8779552" y="4779052"/>
                  <a:pt x="8798289" y="4817464"/>
                  <a:pt x="8768309" y="4816527"/>
                </a:cubicBezTo>
                <a:cubicBezTo>
                  <a:pt x="8738328" y="4815590"/>
                  <a:pt x="8768309" y="4777178"/>
                  <a:pt x="8752382" y="4760314"/>
                </a:cubicBezTo>
                <a:cubicBezTo>
                  <a:pt x="8765498" y="4737829"/>
                  <a:pt x="8737392" y="4699417"/>
                  <a:pt x="8775804" y="4698480"/>
                </a:cubicBezTo>
                <a:cubicBezTo>
                  <a:pt x="8796415" y="4699417"/>
                  <a:pt x="8780488" y="4735955"/>
                  <a:pt x="8785173" y="4754693"/>
                </a:cubicBezTo>
                <a:close/>
                <a:moveTo>
                  <a:pt x="9017520" y="4662878"/>
                </a:moveTo>
                <a:cubicBezTo>
                  <a:pt x="9019394" y="4679742"/>
                  <a:pt x="9016583" y="4697543"/>
                  <a:pt x="9018457" y="4713470"/>
                </a:cubicBezTo>
                <a:cubicBezTo>
                  <a:pt x="9024078" y="4757503"/>
                  <a:pt x="8988477" y="4757503"/>
                  <a:pt x="8964118" y="4758440"/>
                </a:cubicBezTo>
                <a:cubicBezTo>
                  <a:pt x="8933200" y="4760314"/>
                  <a:pt x="8953812" y="4731271"/>
                  <a:pt x="8947254" y="4716281"/>
                </a:cubicBezTo>
                <a:cubicBezTo>
                  <a:pt x="8945380" y="4710659"/>
                  <a:pt x="8947254" y="4704101"/>
                  <a:pt x="8947254" y="4695669"/>
                </a:cubicBezTo>
                <a:cubicBezTo>
                  <a:pt x="8949128" y="4679742"/>
                  <a:pt x="8939759" y="4659130"/>
                  <a:pt x="8952875" y="4644141"/>
                </a:cubicBezTo>
                <a:cubicBezTo>
                  <a:pt x="8965991" y="4628213"/>
                  <a:pt x="8989413" y="4624466"/>
                  <a:pt x="9008151" y="4627276"/>
                </a:cubicBezTo>
                <a:cubicBezTo>
                  <a:pt x="9025952" y="4629150"/>
                  <a:pt x="9016583" y="4649762"/>
                  <a:pt x="9017520" y="4662878"/>
                </a:cubicBezTo>
                <a:close/>
                <a:moveTo>
                  <a:pt x="9017520" y="2800350"/>
                </a:moveTo>
                <a:cubicBezTo>
                  <a:pt x="9016583" y="2807845"/>
                  <a:pt x="9017520" y="2816277"/>
                  <a:pt x="9017520" y="2823772"/>
                </a:cubicBezTo>
                <a:cubicBezTo>
                  <a:pt x="9017520" y="2830331"/>
                  <a:pt x="9019394" y="2836889"/>
                  <a:pt x="9017520" y="2842510"/>
                </a:cubicBezTo>
                <a:cubicBezTo>
                  <a:pt x="9013773" y="2855626"/>
                  <a:pt x="9028763" y="2880922"/>
                  <a:pt x="9004404" y="2878112"/>
                </a:cubicBezTo>
                <a:cubicBezTo>
                  <a:pt x="8983792" y="2875301"/>
                  <a:pt x="8951001" y="2877175"/>
                  <a:pt x="8947254" y="2842510"/>
                </a:cubicBezTo>
                <a:cubicBezTo>
                  <a:pt x="8945380" y="2827520"/>
                  <a:pt x="8944443" y="2810656"/>
                  <a:pt x="8947254" y="2795666"/>
                </a:cubicBezTo>
                <a:cubicBezTo>
                  <a:pt x="8951001" y="2776928"/>
                  <a:pt x="8932264" y="2744137"/>
                  <a:pt x="8962244" y="2743200"/>
                </a:cubicBezTo>
                <a:cubicBezTo>
                  <a:pt x="8990351" y="2743200"/>
                  <a:pt x="9025952" y="2755380"/>
                  <a:pt x="9017520" y="2800350"/>
                </a:cubicBezTo>
                <a:close/>
                <a:moveTo>
                  <a:pt x="9195528" y="2825646"/>
                </a:moveTo>
                <a:cubicBezTo>
                  <a:pt x="9249868" y="2820962"/>
                  <a:pt x="9286406" y="2854690"/>
                  <a:pt x="9286406" y="2908092"/>
                </a:cubicBezTo>
                <a:cubicBezTo>
                  <a:pt x="9276101" y="2919335"/>
                  <a:pt x="9304207" y="2953063"/>
                  <a:pt x="9265795" y="2952126"/>
                </a:cubicBezTo>
                <a:cubicBezTo>
                  <a:pt x="9194592" y="2950252"/>
                  <a:pt x="9176791" y="2933388"/>
                  <a:pt x="9179602" y="2872490"/>
                </a:cubicBezTo>
                <a:cubicBezTo>
                  <a:pt x="9180538" y="2857500"/>
                  <a:pt x="9161801" y="2828457"/>
                  <a:pt x="9195528" y="2825646"/>
                </a:cubicBezTo>
                <a:close/>
                <a:moveTo>
                  <a:pt x="9286406" y="4627276"/>
                </a:moveTo>
                <a:cubicBezTo>
                  <a:pt x="9286406" y="4690048"/>
                  <a:pt x="9274227" y="4704101"/>
                  <a:pt x="9199276" y="4702227"/>
                </a:cubicBezTo>
                <a:cubicBezTo>
                  <a:pt x="9153368" y="4701290"/>
                  <a:pt x="9182412" y="4659130"/>
                  <a:pt x="9180538" y="4637582"/>
                </a:cubicBezTo>
                <a:cubicBezTo>
                  <a:pt x="9175854" y="4584180"/>
                  <a:pt x="9199276" y="4564505"/>
                  <a:pt x="9264858" y="4569190"/>
                </a:cubicBezTo>
                <a:cubicBezTo>
                  <a:pt x="9308892" y="4572000"/>
                  <a:pt x="9274227" y="4611350"/>
                  <a:pt x="9286406" y="4627276"/>
                </a:cubicBezTo>
                <a:close/>
                <a:moveTo>
                  <a:pt x="9555292" y="4579495"/>
                </a:moveTo>
                <a:cubicBezTo>
                  <a:pt x="9555292" y="4645077"/>
                  <a:pt x="9541239" y="4658194"/>
                  <a:pt x="9470036" y="4653509"/>
                </a:cubicBezTo>
                <a:cubicBezTo>
                  <a:pt x="9429750" y="4650699"/>
                  <a:pt x="9451298" y="4615097"/>
                  <a:pt x="9450361" y="4596359"/>
                </a:cubicBezTo>
                <a:cubicBezTo>
                  <a:pt x="9447551" y="4532651"/>
                  <a:pt x="9458793" y="4521409"/>
                  <a:pt x="9534681" y="4525156"/>
                </a:cubicBezTo>
                <a:cubicBezTo>
                  <a:pt x="9576841" y="4527967"/>
                  <a:pt x="9544050" y="4565442"/>
                  <a:pt x="9555292" y="4579495"/>
                </a:cubicBezTo>
                <a:close/>
                <a:moveTo>
                  <a:pt x="9531870" y="3004591"/>
                </a:moveTo>
                <a:cubicBezTo>
                  <a:pt x="9460667" y="3001780"/>
                  <a:pt x="9449424" y="2994285"/>
                  <a:pt x="9449424" y="2935261"/>
                </a:cubicBezTo>
                <a:cubicBezTo>
                  <a:pt x="9458793" y="2924956"/>
                  <a:pt x="9430687" y="2894039"/>
                  <a:pt x="9469099" y="2894039"/>
                </a:cubicBezTo>
                <a:cubicBezTo>
                  <a:pt x="9538429" y="2894976"/>
                  <a:pt x="9558103" y="2909966"/>
                  <a:pt x="9555292" y="2962431"/>
                </a:cubicBezTo>
                <a:cubicBezTo>
                  <a:pt x="9553418" y="2978358"/>
                  <a:pt x="9570282" y="3006465"/>
                  <a:pt x="9531870" y="3004591"/>
                </a:cubicBezTo>
                <a:close/>
                <a:moveTo>
                  <a:pt x="10018114" y="2974611"/>
                </a:moveTo>
                <a:cubicBezTo>
                  <a:pt x="10090254" y="2977421"/>
                  <a:pt x="10095875" y="2979295"/>
                  <a:pt x="10095875" y="3033634"/>
                </a:cubicBezTo>
                <a:cubicBezTo>
                  <a:pt x="10096812" y="3048625"/>
                  <a:pt x="10100559" y="3070173"/>
                  <a:pt x="10064958" y="3068299"/>
                </a:cubicBezTo>
                <a:cubicBezTo>
                  <a:pt x="9990944" y="3065489"/>
                  <a:pt x="9987196" y="3064552"/>
                  <a:pt x="9987196" y="3015834"/>
                </a:cubicBezTo>
                <a:cubicBezTo>
                  <a:pt x="9987196" y="2994285"/>
                  <a:pt x="9981575" y="2972737"/>
                  <a:pt x="10018114" y="2974611"/>
                </a:cubicBezTo>
                <a:close/>
                <a:moveTo>
                  <a:pt x="9740796" y="2942757"/>
                </a:moveTo>
                <a:cubicBezTo>
                  <a:pt x="9810125" y="2943694"/>
                  <a:pt x="9825116" y="2952126"/>
                  <a:pt x="9825116" y="2998033"/>
                </a:cubicBezTo>
                <a:cubicBezTo>
                  <a:pt x="9822305" y="3016771"/>
                  <a:pt x="9836358" y="3044877"/>
                  <a:pt x="9794198" y="3042067"/>
                </a:cubicBezTo>
                <a:cubicBezTo>
                  <a:pt x="9723932" y="3037382"/>
                  <a:pt x="9716436" y="3035508"/>
                  <a:pt x="9719247" y="2985854"/>
                </a:cubicBezTo>
                <a:cubicBezTo>
                  <a:pt x="9720184" y="2969926"/>
                  <a:pt x="9703321" y="2941820"/>
                  <a:pt x="9740796" y="2942757"/>
                </a:cubicBezTo>
                <a:close/>
                <a:moveTo>
                  <a:pt x="9742669" y="4619781"/>
                </a:moveTo>
                <a:cubicBezTo>
                  <a:pt x="9695825" y="4617908"/>
                  <a:pt x="9730489" y="4578559"/>
                  <a:pt x="9718311" y="4563568"/>
                </a:cubicBezTo>
                <a:cubicBezTo>
                  <a:pt x="9718311" y="4498923"/>
                  <a:pt x="9723932" y="4493302"/>
                  <a:pt x="9798883" y="4495176"/>
                </a:cubicBezTo>
                <a:cubicBezTo>
                  <a:pt x="9850411" y="4496112"/>
                  <a:pt x="9822305" y="4537335"/>
                  <a:pt x="9824178" y="4557947"/>
                </a:cubicBezTo>
                <a:cubicBezTo>
                  <a:pt x="9827926" y="4616034"/>
                  <a:pt x="9818557" y="4622592"/>
                  <a:pt x="9742669" y="4619781"/>
                </a:cubicBezTo>
                <a:close/>
                <a:moveTo>
                  <a:pt x="10019987" y="4595422"/>
                </a:moveTo>
                <a:cubicBezTo>
                  <a:pt x="9965649" y="4597296"/>
                  <a:pt x="9995628" y="4557947"/>
                  <a:pt x="9987196" y="4540146"/>
                </a:cubicBezTo>
                <a:cubicBezTo>
                  <a:pt x="9987196" y="4473627"/>
                  <a:pt x="9987196" y="4475501"/>
                  <a:pt x="10063084" y="4473627"/>
                </a:cubicBezTo>
                <a:cubicBezTo>
                  <a:pt x="10115550" y="4471753"/>
                  <a:pt x="10094938" y="4509229"/>
                  <a:pt x="10095875" y="4531714"/>
                </a:cubicBezTo>
                <a:cubicBezTo>
                  <a:pt x="10097749" y="4593548"/>
                  <a:pt x="10094938" y="4592612"/>
                  <a:pt x="10019987" y="4595422"/>
                </a:cubicBezTo>
                <a:close/>
                <a:moveTo>
                  <a:pt x="10255145" y="3024266"/>
                </a:moveTo>
                <a:cubicBezTo>
                  <a:pt x="10261704" y="2972737"/>
                  <a:pt x="10296368" y="3001780"/>
                  <a:pt x="10317917" y="2998033"/>
                </a:cubicBezTo>
                <a:cubicBezTo>
                  <a:pt x="10367571" y="2990538"/>
                  <a:pt x="10366635" y="3023329"/>
                  <a:pt x="10365698" y="3058930"/>
                </a:cubicBezTo>
                <a:cubicBezTo>
                  <a:pt x="10363825" y="3102964"/>
                  <a:pt x="10333844" y="3078605"/>
                  <a:pt x="10316043" y="3082353"/>
                </a:cubicBezTo>
                <a:cubicBezTo>
                  <a:pt x="10271073" y="3087974"/>
                  <a:pt x="10249524" y="3074858"/>
                  <a:pt x="10255145" y="3024266"/>
                </a:cubicBezTo>
                <a:close/>
                <a:moveTo>
                  <a:pt x="10294495" y="4577622"/>
                </a:moveTo>
                <a:cubicBezTo>
                  <a:pt x="10240155" y="4580432"/>
                  <a:pt x="10260767" y="4543894"/>
                  <a:pt x="10257020" y="4522345"/>
                </a:cubicBezTo>
                <a:cubicBezTo>
                  <a:pt x="10257020" y="4460511"/>
                  <a:pt x="10257020" y="4462385"/>
                  <a:pt x="10334780" y="4460511"/>
                </a:cubicBezTo>
                <a:cubicBezTo>
                  <a:pt x="10384436" y="4459574"/>
                  <a:pt x="10364761" y="4494239"/>
                  <a:pt x="10364761" y="4515787"/>
                </a:cubicBezTo>
                <a:cubicBezTo>
                  <a:pt x="10366635" y="4576685"/>
                  <a:pt x="10365698" y="4573874"/>
                  <a:pt x="10294495" y="4577622"/>
                </a:cubicBezTo>
                <a:close/>
                <a:moveTo>
                  <a:pt x="10633647" y="4510166"/>
                </a:moveTo>
                <a:cubicBezTo>
                  <a:pt x="10632710" y="4564505"/>
                  <a:pt x="10632710" y="4561694"/>
                  <a:pt x="10566192" y="4566379"/>
                </a:cubicBezTo>
                <a:cubicBezTo>
                  <a:pt x="10512789" y="4570126"/>
                  <a:pt x="10529653" y="4534525"/>
                  <a:pt x="10525905" y="4497049"/>
                </a:cubicBezTo>
                <a:cubicBezTo>
                  <a:pt x="10510915" y="4449268"/>
                  <a:pt x="10551202" y="4456763"/>
                  <a:pt x="10588677" y="4453016"/>
                </a:cubicBezTo>
                <a:cubicBezTo>
                  <a:pt x="10639268" y="4448331"/>
                  <a:pt x="10633647" y="4478312"/>
                  <a:pt x="10633647" y="4510166"/>
                </a:cubicBezTo>
                <a:close/>
                <a:moveTo>
                  <a:pt x="10634584" y="3056120"/>
                </a:moveTo>
                <a:cubicBezTo>
                  <a:pt x="10632710" y="3090784"/>
                  <a:pt x="10620530" y="3098280"/>
                  <a:pt x="10590551" y="3094532"/>
                </a:cubicBezTo>
                <a:cubicBezTo>
                  <a:pt x="10559633" y="3090784"/>
                  <a:pt x="10522157" y="3103901"/>
                  <a:pt x="10524969" y="3045814"/>
                </a:cubicBezTo>
                <a:cubicBezTo>
                  <a:pt x="10527780" y="3001780"/>
                  <a:pt x="10551202" y="3010212"/>
                  <a:pt x="10580245" y="3011149"/>
                </a:cubicBezTo>
                <a:cubicBezTo>
                  <a:pt x="10609288" y="3009276"/>
                  <a:pt x="10637395" y="3006465"/>
                  <a:pt x="10634584" y="3056120"/>
                </a:cubicBezTo>
                <a:close/>
                <a:moveTo>
                  <a:pt x="10844446" y="3015834"/>
                </a:moveTo>
                <a:cubicBezTo>
                  <a:pt x="10873489" y="3017708"/>
                  <a:pt x="10906280" y="3006465"/>
                  <a:pt x="10904407" y="3059867"/>
                </a:cubicBezTo>
                <a:cubicBezTo>
                  <a:pt x="10903470" y="3106712"/>
                  <a:pt x="10877237" y="3098280"/>
                  <a:pt x="10845383" y="3098280"/>
                </a:cubicBezTo>
                <a:cubicBezTo>
                  <a:pt x="10819151" y="3100153"/>
                  <a:pt x="10792918" y="3102964"/>
                  <a:pt x="10794792" y="3055183"/>
                </a:cubicBezTo>
                <a:cubicBezTo>
                  <a:pt x="10796665" y="3014897"/>
                  <a:pt x="10815403" y="3013960"/>
                  <a:pt x="10844446" y="3015834"/>
                </a:cubicBezTo>
                <a:close/>
                <a:moveTo>
                  <a:pt x="10840698" y="4558884"/>
                </a:moveTo>
                <a:cubicBezTo>
                  <a:pt x="10788233" y="4566379"/>
                  <a:pt x="10800413" y="4530777"/>
                  <a:pt x="10796665" y="4500797"/>
                </a:cubicBezTo>
                <a:cubicBezTo>
                  <a:pt x="10790108" y="4449268"/>
                  <a:pt x="10819151" y="4448331"/>
                  <a:pt x="10856626" y="4453953"/>
                </a:cubicBezTo>
                <a:cubicBezTo>
                  <a:pt x="10909092" y="4439899"/>
                  <a:pt x="10900659" y="4476438"/>
                  <a:pt x="10904407" y="4510166"/>
                </a:cubicBezTo>
                <a:cubicBezTo>
                  <a:pt x="10911903" y="4569190"/>
                  <a:pt x="10872553" y="4554199"/>
                  <a:pt x="10840698" y="4558884"/>
                </a:cubicBezTo>
                <a:close/>
                <a:moveTo>
                  <a:pt x="11131133" y="3018645"/>
                </a:moveTo>
                <a:cubicBezTo>
                  <a:pt x="11152682" y="3015834"/>
                  <a:pt x="11176104" y="3017708"/>
                  <a:pt x="11175167" y="3062678"/>
                </a:cubicBezTo>
                <a:cubicBezTo>
                  <a:pt x="11174230" y="3102027"/>
                  <a:pt x="11157366" y="3105775"/>
                  <a:pt x="11127386" y="3102964"/>
                </a:cubicBezTo>
                <a:cubicBezTo>
                  <a:pt x="11098342" y="3100153"/>
                  <a:pt x="11062741" y="3115144"/>
                  <a:pt x="11062741" y="3058930"/>
                </a:cubicBezTo>
                <a:cubicBezTo>
                  <a:pt x="11063678" y="3009276"/>
                  <a:pt x="11093657" y="3020518"/>
                  <a:pt x="11131133" y="3018645"/>
                </a:cubicBezTo>
                <a:close/>
                <a:moveTo>
                  <a:pt x="11175167" y="4504544"/>
                </a:moveTo>
                <a:cubicBezTo>
                  <a:pt x="11171419" y="4543894"/>
                  <a:pt x="11168608" y="4570126"/>
                  <a:pt x="11122702" y="4555136"/>
                </a:cubicBezTo>
                <a:cubicBezTo>
                  <a:pt x="11080542" y="4564505"/>
                  <a:pt x="11058056" y="4555136"/>
                  <a:pt x="11063678" y="4507355"/>
                </a:cubicBezTo>
                <a:cubicBezTo>
                  <a:pt x="11067425" y="4477375"/>
                  <a:pt x="11059930" y="4447395"/>
                  <a:pt x="11107711" y="4453953"/>
                </a:cubicBezTo>
                <a:cubicBezTo>
                  <a:pt x="11141440" y="4458637"/>
                  <a:pt x="11179852" y="4443647"/>
                  <a:pt x="11175167" y="4504544"/>
                </a:cubicBezTo>
                <a:close/>
                <a:moveTo>
                  <a:pt x="11443116" y="4526093"/>
                </a:moveTo>
                <a:cubicBezTo>
                  <a:pt x="11439368" y="4585117"/>
                  <a:pt x="11395335" y="4553263"/>
                  <a:pt x="11369102" y="4556073"/>
                </a:cubicBezTo>
                <a:cubicBezTo>
                  <a:pt x="11311016" y="4562631"/>
                  <a:pt x="11338185" y="4515787"/>
                  <a:pt x="11334438" y="4491428"/>
                </a:cubicBezTo>
                <a:cubicBezTo>
                  <a:pt x="11326942" y="4443647"/>
                  <a:pt x="11363481" y="4462385"/>
                  <a:pt x="11384092" y="4459574"/>
                </a:cubicBezTo>
                <a:cubicBezTo>
                  <a:pt x="11446864" y="4464258"/>
                  <a:pt x="11446864" y="4464258"/>
                  <a:pt x="11443116" y="4526093"/>
                </a:cubicBezTo>
                <a:close/>
              </a:path>
            </a:pathLst>
          </a:custGeom>
          <a:solidFill>
            <a:srgbClr val="1D1D1D"/>
          </a:solidFill>
          <a:ln w="9364" cap="flat">
            <a:noFill/>
            <a:prstDash val="solid"/>
            <a:miter/>
          </a:ln>
        </p:spPr>
        <p:txBody>
          <a:bodyPr rtlCol="0" anchor="ctr"/>
          <a:lstStyle/>
          <a:p>
            <a:endParaRPr lang="en-US">
              <a:solidFill>
                <a:prstClr val="black"/>
              </a:solidFill>
            </a:endParaRPr>
          </a:p>
        </p:txBody>
      </p:sp>
      <p:sp>
        <p:nvSpPr>
          <p:cNvPr id="21" name="Picture Placeholder 20">
            <a:extLst>
              <a:ext uri="{FF2B5EF4-FFF2-40B4-BE49-F238E27FC236}">
                <a16:creationId xmlns="" xmlns:a16="http://schemas.microsoft.com/office/drawing/2014/main" id="{A68217D0-28EA-4043-8B39-8E13A3019F5E}"/>
              </a:ext>
            </a:extLst>
          </p:cNvPr>
          <p:cNvSpPr>
            <a:spLocks noGrp="1"/>
          </p:cNvSpPr>
          <p:nvPr>
            <p:ph type="pic" sz="quarter" idx="14" hasCustomPrompt="1"/>
          </p:nvPr>
        </p:nvSpPr>
        <p:spPr>
          <a:xfrm>
            <a:off x="263221" y="1037411"/>
            <a:ext cx="3550407" cy="4779579"/>
          </a:xfrm>
          <a:custGeom>
            <a:avLst/>
            <a:gdLst>
              <a:gd name="connsiteX0" fmla="*/ 439926 w 4733876"/>
              <a:gd name="connsiteY0" fmla="*/ 0 h 4779579"/>
              <a:gd name="connsiteX1" fmla="*/ 4390400 w 4733876"/>
              <a:gd name="connsiteY1" fmla="*/ 440311 h 4779579"/>
              <a:gd name="connsiteX2" fmla="*/ 4733876 w 4733876"/>
              <a:gd name="connsiteY2" fmla="*/ 808332 h 4779579"/>
              <a:gd name="connsiteX3" fmla="*/ 4733876 w 4733876"/>
              <a:gd name="connsiteY3" fmla="*/ 4291387 h 4779579"/>
              <a:gd name="connsiteX4" fmla="*/ 4519326 w 4733876"/>
              <a:gd name="connsiteY4" fmla="*/ 4512013 h 4779579"/>
              <a:gd name="connsiteX5" fmla="*/ 439926 w 4733876"/>
              <a:gd name="connsiteY5" fmla="*/ 4779579 h 4779579"/>
              <a:gd name="connsiteX6" fmla="*/ 0 w 4733876"/>
              <a:gd name="connsiteY6" fmla="*/ 4359923 h 4779579"/>
              <a:gd name="connsiteX7" fmla="*/ 0 w 4733876"/>
              <a:gd name="connsiteY7" fmla="*/ 419657 h 4779579"/>
              <a:gd name="connsiteX8" fmla="*/ 439926 w 4733876"/>
              <a:gd name="connsiteY8" fmla="*/ 0 h 477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33876" h="4779579">
                <a:moveTo>
                  <a:pt x="439926" y="0"/>
                </a:moveTo>
                <a:lnTo>
                  <a:pt x="4390400" y="440311"/>
                </a:lnTo>
                <a:cubicBezTo>
                  <a:pt x="4586251" y="461905"/>
                  <a:pt x="4733876" y="620566"/>
                  <a:pt x="4733876" y="808332"/>
                </a:cubicBezTo>
                <a:lnTo>
                  <a:pt x="4733876" y="4291387"/>
                </a:lnTo>
                <a:cubicBezTo>
                  <a:pt x="4733876" y="4407802"/>
                  <a:pt x="4640380" y="4504503"/>
                  <a:pt x="4519326" y="4512013"/>
                </a:cubicBezTo>
                <a:lnTo>
                  <a:pt x="439926" y="4779579"/>
                </a:lnTo>
                <a:cubicBezTo>
                  <a:pt x="196835" y="4779579"/>
                  <a:pt x="0" y="4591813"/>
                  <a:pt x="0" y="4359923"/>
                </a:cubicBezTo>
                <a:lnTo>
                  <a:pt x="0" y="419657"/>
                </a:lnTo>
                <a:cubicBezTo>
                  <a:pt x="0" y="187766"/>
                  <a:pt x="196835" y="0"/>
                  <a:pt x="439926" y="0"/>
                </a:cubicBezTo>
                <a:close/>
              </a:path>
            </a:pathLst>
          </a:custGeom>
          <a:solidFill>
            <a:schemeClr val="bg1">
              <a:lumMod val="95000"/>
            </a:schemeClr>
          </a:solidFill>
          <a:ln w="19050">
            <a:noFill/>
          </a:ln>
        </p:spPr>
        <p:txBody>
          <a:bodyPr wrap="square" anchor="ctr">
            <a:noAutofit/>
          </a:bodyPr>
          <a:lstStyle>
            <a:lvl1pPr marL="0" indent="0" algn="ctr">
              <a:lnSpc>
                <a:spcPct val="100000"/>
              </a:lnSpc>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22" name="Picture Placeholder 21">
            <a:extLst>
              <a:ext uri="{FF2B5EF4-FFF2-40B4-BE49-F238E27FC236}">
                <a16:creationId xmlns="" xmlns:a16="http://schemas.microsoft.com/office/drawing/2014/main" id="{C92FF4C8-29AE-488D-8ED6-E429A1F347B9}"/>
              </a:ext>
            </a:extLst>
          </p:cNvPr>
          <p:cNvSpPr>
            <a:spLocks noGrp="1"/>
          </p:cNvSpPr>
          <p:nvPr>
            <p:ph type="pic" sz="quarter" idx="15" hasCustomPrompt="1"/>
          </p:nvPr>
        </p:nvSpPr>
        <p:spPr>
          <a:xfrm>
            <a:off x="4073451" y="1655156"/>
            <a:ext cx="1551550" cy="3779726"/>
          </a:xfrm>
          <a:custGeom>
            <a:avLst/>
            <a:gdLst>
              <a:gd name="connsiteX0" fmla="*/ 184040 w 2068733"/>
              <a:gd name="connsiteY0" fmla="*/ 0 h 3779726"/>
              <a:gd name="connsiteX1" fmla="*/ 200771 w 2068733"/>
              <a:gd name="connsiteY1" fmla="*/ 939 h 3779726"/>
              <a:gd name="connsiteX2" fmla="*/ 1918155 w 2068733"/>
              <a:gd name="connsiteY2" fmla="*/ 347367 h 3779726"/>
              <a:gd name="connsiteX3" fmla="*/ 2068733 w 2068733"/>
              <a:gd name="connsiteY3" fmla="*/ 638404 h 3779726"/>
              <a:gd name="connsiteX4" fmla="*/ 2068733 w 2068733"/>
              <a:gd name="connsiteY4" fmla="*/ 3392928 h 3779726"/>
              <a:gd name="connsiteX5" fmla="*/ 1974253 w 2068733"/>
              <a:gd name="connsiteY5" fmla="*/ 3567550 h 3779726"/>
              <a:gd name="connsiteX6" fmla="*/ 197819 w 2068733"/>
              <a:gd name="connsiteY6" fmla="*/ 3778787 h 3779726"/>
              <a:gd name="connsiteX7" fmla="*/ 186994 w 2068733"/>
              <a:gd name="connsiteY7" fmla="*/ 3779726 h 3779726"/>
              <a:gd name="connsiteX8" fmla="*/ 0 w 2068733"/>
              <a:gd name="connsiteY8" fmla="*/ 3448319 h 3779726"/>
              <a:gd name="connsiteX9" fmla="*/ 0 w 2068733"/>
              <a:gd name="connsiteY9" fmla="*/ 331407 h 3779726"/>
              <a:gd name="connsiteX10" fmla="*/ 184040 w 2068733"/>
              <a:gd name="connsiteY10" fmla="*/ 0 h 3779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68733" h="3779726">
                <a:moveTo>
                  <a:pt x="184040" y="0"/>
                </a:moveTo>
                <a:cubicBezTo>
                  <a:pt x="189946" y="0"/>
                  <a:pt x="194866" y="0"/>
                  <a:pt x="200771" y="939"/>
                </a:cubicBezTo>
                <a:lnTo>
                  <a:pt x="1918155" y="347367"/>
                </a:lnTo>
                <a:cubicBezTo>
                  <a:pt x="2003778" y="364266"/>
                  <a:pt x="2068733" y="490069"/>
                  <a:pt x="2068733" y="638404"/>
                </a:cubicBezTo>
                <a:lnTo>
                  <a:pt x="2068733" y="3392928"/>
                </a:lnTo>
                <a:cubicBezTo>
                  <a:pt x="2067750" y="3485872"/>
                  <a:pt x="2027399" y="3560979"/>
                  <a:pt x="1974253" y="3567550"/>
                </a:cubicBezTo>
                <a:lnTo>
                  <a:pt x="197819" y="3778787"/>
                </a:lnTo>
                <a:cubicBezTo>
                  <a:pt x="193882" y="3778787"/>
                  <a:pt x="190930" y="3779726"/>
                  <a:pt x="186994" y="3779726"/>
                </a:cubicBezTo>
                <a:cubicBezTo>
                  <a:pt x="83655" y="3775032"/>
                  <a:pt x="0" y="3628574"/>
                  <a:pt x="0" y="3448319"/>
                </a:cubicBezTo>
                <a:lnTo>
                  <a:pt x="0" y="331407"/>
                </a:lnTo>
                <a:cubicBezTo>
                  <a:pt x="0" y="54452"/>
                  <a:pt x="81686" y="7511"/>
                  <a:pt x="184040" y="0"/>
                </a:cubicBezTo>
                <a:close/>
              </a:path>
            </a:pathLst>
          </a:custGeom>
          <a:solidFill>
            <a:schemeClr val="bg1">
              <a:lumMod val="95000"/>
            </a:schemeClr>
          </a:solidFill>
          <a:ln w="19050">
            <a:noFill/>
          </a:ln>
        </p:spPr>
        <p:txBody>
          <a:bodyPr wrap="square" anchor="ctr">
            <a:noAutofit/>
          </a:bodyPr>
          <a:lstStyle>
            <a:lvl1pPr marL="0" indent="0" algn="ctr">
              <a:lnSpc>
                <a:spcPct val="100000"/>
              </a:lnSpc>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23" name="Picture Placeholder 22">
            <a:extLst>
              <a:ext uri="{FF2B5EF4-FFF2-40B4-BE49-F238E27FC236}">
                <a16:creationId xmlns="" xmlns:a16="http://schemas.microsoft.com/office/drawing/2014/main" id="{B665FCFB-5657-442D-9E5F-1D6BFB9AC86C}"/>
              </a:ext>
            </a:extLst>
          </p:cNvPr>
          <p:cNvSpPr>
            <a:spLocks noGrp="1"/>
          </p:cNvSpPr>
          <p:nvPr>
            <p:ph type="pic" sz="quarter" idx="16" hasCustomPrompt="1"/>
          </p:nvPr>
        </p:nvSpPr>
        <p:spPr>
          <a:xfrm>
            <a:off x="5743838" y="2142846"/>
            <a:ext cx="601575" cy="2975804"/>
          </a:xfrm>
          <a:custGeom>
            <a:avLst/>
            <a:gdLst>
              <a:gd name="connsiteX0" fmla="*/ 70265 w 802100"/>
              <a:gd name="connsiteY0" fmla="*/ 110 h 2975804"/>
              <a:gd name="connsiteX1" fmla="*/ 102354 w 802100"/>
              <a:gd name="connsiteY1" fmla="*/ 3317 h 2975804"/>
              <a:gd name="connsiteX2" fmla="*/ 763718 w 802100"/>
              <a:gd name="connsiteY2" fmla="*/ 268067 h 2975804"/>
              <a:gd name="connsiteX3" fmla="*/ 802100 w 802100"/>
              <a:gd name="connsiteY3" fmla="*/ 376971 h 2975804"/>
              <a:gd name="connsiteX4" fmla="*/ 802100 w 802100"/>
              <a:gd name="connsiteY4" fmla="*/ 2697756 h 2975804"/>
              <a:gd name="connsiteX5" fmla="*/ 762734 w 802100"/>
              <a:gd name="connsiteY5" fmla="*/ 2807599 h 2975804"/>
              <a:gd name="connsiteX6" fmla="*/ 149595 w 802100"/>
              <a:gd name="connsiteY6" fmla="*/ 2973772 h 2975804"/>
              <a:gd name="connsiteX7" fmla="*/ 140736 w 802100"/>
              <a:gd name="connsiteY7" fmla="*/ 2974711 h 2975804"/>
              <a:gd name="connsiteX8" fmla="*/ 0 w 802100"/>
              <a:gd name="connsiteY8" fmla="*/ 2875195 h 2975804"/>
              <a:gd name="connsiteX9" fmla="*/ 0 w 802100"/>
              <a:gd name="connsiteY9" fmla="*/ 115976 h 2975804"/>
              <a:gd name="connsiteX10" fmla="*/ 70265 w 802100"/>
              <a:gd name="connsiteY10" fmla="*/ 110 h 297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02100" h="2975804">
                <a:moveTo>
                  <a:pt x="70265" y="110"/>
                </a:moveTo>
                <a:cubicBezTo>
                  <a:pt x="79657" y="-350"/>
                  <a:pt x="90298" y="618"/>
                  <a:pt x="102354" y="3317"/>
                </a:cubicBezTo>
                <a:lnTo>
                  <a:pt x="763718" y="268067"/>
                </a:lnTo>
                <a:cubicBezTo>
                  <a:pt x="784386" y="268067"/>
                  <a:pt x="802100" y="316886"/>
                  <a:pt x="802100" y="376971"/>
                </a:cubicBezTo>
                <a:lnTo>
                  <a:pt x="802100" y="2697756"/>
                </a:lnTo>
                <a:cubicBezTo>
                  <a:pt x="801116" y="2758780"/>
                  <a:pt x="784386" y="2807599"/>
                  <a:pt x="762734" y="2807599"/>
                </a:cubicBezTo>
                <a:lnTo>
                  <a:pt x="149595" y="2973772"/>
                </a:lnTo>
                <a:cubicBezTo>
                  <a:pt x="146642" y="2974711"/>
                  <a:pt x="143689" y="2973772"/>
                  <a:pt x="140736" y="2974711"/>
                </a:cubicBezTo>
                <a:cubicBezTo>
                  <a:pt x="65940" y="2984099"/>
                  <a:pt x="0" y="2931524"/>
                  <a:pt x="0" y="2875195"/>
                </a:cubicBezTo>
                <a:lnTo>
                  <a:pt x="0" y="115976"/>
                </a:lnTo>
                <a:cubicBezTo>
                  <a:pt x="0" y="76546"/>
                  <a:pt x="4521" y="3332"/>
                  <a:pt x="70265" y="110"/>
                </a:cubicBezTo>
                <a:close/>
              </a:path>
            </a:pathLst>
          </a:custGeom>
          <a:solidFill>
            <a:schemeClr val="bg1">
              <a:lumMod val="95000"/>
            </a:schemeClr>
          </a:solidFill>
          <a:ln w="19050">
            <a:noFill/>
          </a:ln>
        </p:spPr>
        <p:txBody>
          <a:bodyPr wrap="square" anchor="ctr">
            <a:noAutofit/>
          </a:bodyPr>
          <a:lstStyle>
            <a:lvl1pPr marL="0" indent="0" algn="ctr">
              <a:lnSpc>
                <a:spcPct val="100000"/>
              </a:lnSpc>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24" name="Picture Placeholder 23">
            <a:extLst>
              <a:ext uri="{FF2B5EF4-FFF2-40B4-BE49-F238E27FC236}">
                <a16:creationId xmlns="" xmlns:a16="http://schemas.microsoft.com/office/drawing/2014/main" id="{E5FB669C-0BC3-4BE6-93AD-58A6DA814AD2}"/>
              </a:ext>
            </a:extLst>
          </p:cNvPr>
          <p:cNvSpPr>
            <a:spLocks noGrp="1"/>
          </p:cNvSpPr>
          <p:nvPr>
            <p:ph type="pic" sz="quarter" idx="21" hasCustomPrompt="1"/>
          </p:nvPr>
        </p:nvSpPr>
        <p:spPr>
          <a:xfrm>
            <a:off x="6398560" y="2502584"/>
            <a:ext cx="277262" cy="2376282"/>
          </a:xfrm>
          <a:custGeom>
            <a:avLst/>
            <a:gdLst>
              <a:gd name="connsiteX0" fmla="*/ 37675 w 369683"/>
              <a:gd name="connsiteY0" fmla="*/ 12 h 2376282"/>
              <a:gd name="connsiteX1" fmla="*/ 55113 w 369683"/>
              <a:gd name="connsiteY1" fmla="*/ 5029 h 2376282"/>
              <a:gd name="connsiteX2" fmla="*/ 348398 w 369683"/>
              <a:gd name="connsiteY2" fmla="*/ 178711 h 2376282"/>
              <a:gd name="connsiteX3" fmla="*/ 366114 w 369683"/>
              <a:gd name="connsiteY3" fmla="*/ 266962 h 2376282"/>
              <a:gd name="connsiteX4" fmla="*/ 366114 w 369683"/>
              <a:gd name="connsiteY4" fmla="*/ 2170907 h 2376282"/>
              <a:gd name="connsiteX5" fmla="*/ 347414 w 369683"/>
              <a:gd name="connsiteY5" fmla="*/ 2259157 h 2376282"/>
              <a:gd name="connsiteX6" fmla="*/ 50193 w 369683"/>
              <a:gd name="connsiteY6" fmla="*/ 2373694 h 2376282"/>
              <a:gd name="connsiteX7" fmla="*/ 2953 w 369683"/>
              <a:gd name="connsiteY7" fmla="*/ 2347407 h 2376282"/>
              <a:gd name="connsiteX8" fmla="*/ 0 w 369683"/>
              <a:gd name="connsiteY8" fmla="*/ 2298587 h 2376282"/>
              <a:gd name="connsiteX9" fmla="*/ 0 w 369683"/>
              <a:gd name="connsiteY9" fmla="*/ 70747 h 2376282"/>
              <a:gd name="connsiteX10" fmla="*/ 1968 w 369683"/>
              <a:gd name="connsiteY10" fmla="*/ 30376 h 2376282"/>
              <a:gd name="connsiteX11" fmla="*/ 37675 w 369683"/>
              <a:gd name="connsiteY11" fmla="*/ 12 h 2376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9683" h="2376282">
                <a:moveTo>
                  <a:pt x="37675" y="12"/>
                </a:moveTo>
                <a:cubicBezTo>
                  <a:pt x="43488" y="158"/>
                  <a:pt x="49454" y="1743"/>
                  <a:pt x="55113" y="5029"/>
                </a:cubicBezTo>
                <a:lnTo>
                  <a:pt x="348398" y="178711"/>
                </a:lnTo>
                <a:cubicBezTo>
                  <a:pt x="358240" y="178711"/>
                  <a:pt x="366114" y="218142"/>
                  <a:pt x="366114" y="266962"/>
                </a:cubicBezTo>
                <a:lnTo>
                  <a:pt x="366114" y="2170907"/>
                </a:lnTo>
                <a:cubicBezTo>
                  <a:pt x="365129" y="2219726"/>
                  <a:pt x="382845" y="2246014"/>
                  <a:pt x="347414" y="2259157"/>
                </a:cubicBezTo>
                <a:lnTo>
                  <a:pt x="50193" y="2373694"/>
                </a:lnTo>
                <a:cubicBezTo>
                  <a:pt x="29526" y="2382143"/>
                  <a:pt x="5905" y="2369000"/>
                  <a:pt x="2953" y="2347407"/>
                </a:cubicBezTo>
                <a:cubicBezTo>
                  <a:pt x="984" y="2333324"/>
                  <a:pt x="0" y="2316425"/>
                  <a:pt x="0" y="2298587"/>
                </a:cubicBezTo>
                <a:lnTo>
                  <a:pt x="0" y="70747"/>
                </a:lnTo>
                <a:cubicBezTo>
                  <a:pt x="0" y="55725"/>
                  <a:pt x="984" y="42581"/>
                  <a:pt x="1968" y="30376"/>
                </a:cubicBezTo>
                <a:cubicBezTo>
                  <a:pt x="4182" y="12070"/>
                  <a:pt x="20237" y="-429"/>
                  <a:pt x="37675" y="12"/>
                </a:cubicBezTo>
                <a:close/>
              </a:path>
            </a:pathLst>
          </a:custGeom>
          <a:solidFill>
            <a:schemeClr val="bg1">
              <a:lumMod val="95000"/>
            </a:schemeClr>
          </a:solidFill>
          <a:ln w="19050">
            <a:noFill/>
          </a:ln>
        </p:spPr>
        <p:txBody>
          <a:bodyPr wrap="square" anchor="ctr">
            <a:noAutofit/>
          </a:bodyPr>
          <a:lstStyle>
            <a:lvl1pPr marL="0" indent="0" algn="ctr">
              <a:lnSpc>
                <a:spcPct val="100000"/>
              </a:lnSpc>
              <a:buNone/>
              <a:defRPr sz="800">
                <a:solidFill>
                  <a:schemeClr val="tx1">
                    <a:lumMod val="75000"/>
                    <a:lumOff val="25000"/>
                  </a:schemeClr>
                </a:solidFill>
              </a:defRPr>
            </a:lvl1pPr>
          </a:lstStyle>
          <a:p>
            <a:r>
              <a:rPr lang="en-US" altLang="ko-KR" dirty="0"/>
              <a:t>Place Your Picture Here</a:t>
            </a:r>
            <a:endParaRPr lang="ko-KR" altLang="en-US" dirty="0"/>
          </a:p>
        </p:txBody>
      </p:sp>
      <p:sp>
        <p:nvSpPr>
          <p:cNvPr id="25" name="Picture Placeholder 24">
            <a:extLst>
              <a:ext uri="{FF2B5EF4-FFF2-40B4-BE49-F238E27FC236}">
                <a16:creationId xmlns="" xmlns:a16="http://schemas.microsoft.com/office/drawing/2014/main" id="{BF4B8359-6FC5-4504-BA6E-B7A7E9378EDB}"/>
              </a:ext>
            </a:extLst>
          </p:cNvPr>
          <p:cNvSpPr>
            <a:spLocks noGrp="1"/>
          </p:cNvSpPr>
          <p:nvPr>
            <p:ph type="pic" sz="quarter" idx="20" hasCustomPrompt="1"/>
          </p:nvPr>
        </p:nvSpPr>
        <p:spPr>
          <a:xfrm>
            <a:off x="6705623" y="2755462"/>
            <a:ext cx="217749" cy="1962152"/>
          </a:xfrm>
          <a:custGeom>
            <a:avLst/>
            <a:gdLst>
              <a:gd name="connsiteX0" fmla="*/ 13779 w 290332"/>
              <a:gd name="connsiteY0" fmla="*/ 0 h 1962152"/>
              <a:gd name="connsiteX1" fmla="*/ 276554 w 290332"/>
              <a:gd name="connsiteY1" fmla="*/ 141764 h 1962152"/>
              <a:gd name="connsiteX2" fmla="*/ 290332 w 290332"/>
              <a:gd name="connsiteY2" fmla="*/ 214053 h 1962152"/>
              <a:gd name="connsiteX3" fmla="*/ 290332 w 290332"/>
              <a:gd name="connsiteY3" fmla="*/ 1800674 h 1962152"/>
              <a:gd name="connsiteX4" fmla="*/ 276554 w 290332"/>
              <a:gd name="connsiteY4" fmla="*/ 1872025 h 1962152"/>
              <a:gd name="connsiteX5" fmla="*/ 13779 w 290332"/>
              <a:gd name="connsiteY5" fmla="*/ 1962152 h 1962152"/>
              <a:gd name="connsiteX6" fmla="*/ 0 w 290332"/>
              <a:gd name="connsiteY6" fmla="*/ 1889863 h 1962152"/>
              <a:gd name="connsiteX7" fmla="*/ 0 w 290332"/>
              <a:gd name="connsiteY7" fmla="*/ 72290 h 1962152"/>
              <a:gd name="connsiteX8" fmla="*/ 13779 w 290332"/>
              <a:gd name="connsiteY8" fmla="*/ 0 h 196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0332" h="1962152">
                <a:moveTo>
                  <a:pt x="13779" y="0"/>
                </a:moveTo>
                <a:lnTo>
                  <a:pt x="276554" y="141764"/>
                </a:lnTo>
                <a:cubicBezTo>
                  <a:pt x="284428" y="141764"/>
                  <a:pt x="290332" y="173684"/>
                  <a:pt x="290332" y="214053"/>
                </a:cubicBezTo>
                <a:lnTo>
                  <a:pt x="290332" y="1800674"/>
                </a:lnTo>
                <a:cubicBezTo>
                  <a:pt x="290332" y="1840105"/>
                  <a:pt x="284428" y="1872025"/>
                  <a:pt x="276554" y="1872025"/>
                </a:cubicBezTo>
                <a:lnTo>
                  <a:pt x="13779" y="1962152"/>
                </a:lnTo>
                <a:cubicBezTo>
                  <a:pt x="5905" y="1962152"/>
                  <a:pt x="0" y="1930232"/>
                  <a:pt x="0" y="1889863"/>
                </a:cubicBezTo>
                <a:lnTo>
                  <a:pt x="0" y="72290"/>
                </a:lnTo>
                <a:cubicBezTo>
                  <a:pt x="0" y="32859"/>
                  <a:pt x="5905" y="0"/>
                  <a:pt x="13779" y="0"/>
                </a:cubicBezTo>
                <a:close/>
              </a:path>
            </a:pathLst>
          </a:custGeom>
          <a:solidFill>
            <a:schemeClr val="bg1">
              <a:lumMod val="95000"/>
            </a:schemeClr>
          </a:solidFill>
          <a:ln w="19050">
            <a:noFill/>
          </a:ln>
        </p:spPr>
        <p:txBody>
          <a:bodyPr wrap="square" anchor="ctr">
            <a:noAutofit/>
          </a:bodyPr>
          <a:lstStyle>
            <a:lvl1pPr marL="0" indent="0" algn="ctr">
              <a:lnSpc>
                <a:spcPct val="100000"/>
              </a:lnSpc>
              <a:buNone/>
              <a:defRPr sz="800">
                <a:solidFill>
                  <a:schemeClr val="tx1">
                    <a:lumMod val="75000"/>
                    <a:lumOff val="25000"/>
                  </a:schemeClr>
                </a:solidFill>
              </a:defRPr>
            </a:lvl1pPr>
          </a:lstStyle>
          <a:p>
            <a:r>
              <a:rPr lang="en-US" altLang="ko-KR" dirty="0"/>
              <a:t>Place Your Picture Here</a:t>
            </a:r>
            <a:endParaRPr lang="ko-KR" altLang="en-US" dirty="0"/>
          </a:p>
        </p:txBody>
      </p:sp>
      <p:sp>
        <p:nvSpPr>
          <p:cNvPr id="26" name="Picture Placeholder 25">
            <a:extLst>
              <a:ext uri="{FF2B5EF4-FFF2-40B4-BE49-F238E27FC236}">
                <a16:creationId xmlns="" xmlns:a16="http://schemas.microsoft.com/office/drawing/2014/main" id="{4E678530-3EB0-4911-AF3A-F1DBE1AC15EF}"/>
              </a:ext>
            </a:extLst>
          </p:cNvPr>
          <p:cNvSpPr>
            <a:spLocks noGrp="1"/>
          </p:cNvSpPr>
          <p:nvPr>
            <p:ph type="pic" sz="quarter" idx="19" hasCustomPrompt="1"/>
          </p:nvPr>
        </p:nvSpPr>
        <p:spPr>
          <a:xfrm>
            <a:off x="6946321" y="2927268"/>
            <a:ext cx="308539" cy="1672056"/>
          </a:xfrm>
          <a:custGeom>
            <a:avLst/>
            <a:gdLst>
              <a:gd name="connsiteX0" fmla="*/ 19684 w 411385"/>
              <a:gd name="connsiteY0" fmla="*/ 0 h 1672056"/>
              <a:gd name="connsiteX1" fmla="*/ 391703 w 411385"/>
              <a:gd name="connsiteY1" fmla="*/ 96700 h 1672056"/>
              <a:gd name="connsiteX2" fmla="*/ 411385 w 411385"/>
              <a:gd name="connsiteY2" fmla="*/ 157724 h 1672056"/>
              <a:gd name="connsiteX3" fmla="*/ 411385 w 411385"/>
              <a:gd name="connsiteY3" fmla="*/ 1542498 h 1672056"/>
              <a:gd name="connsiteX4" fmla="*/ 391703 w 411385"/>
              <a:gd name="connsiteY4" fmla="*/ 1603521 h 1672056"/>
              <a:gd name="connsiteX5" fmla="*/ 19684 w 411385"/>
              <a:gd name="connsiteY5" fmla="*/ 1672056 h 1672056"/>
              <a:gd name="connsiteX6" fmla="*/ 0 w 411385"/>
              <a:gd name="connsiteY6" fmla="*/ 1611032 h 1672056"/>
              <a:gd name="connsiteX7" fmla="*/ 0 w 411385"/>
              <a:gd name="connsiteY7" fmla="*/ 61025 h 1672056"/>
              <a:gd name="connsiteX8" fmla="*/ 19684 w 411385"/>
              <a:gd name="connsiteY8" fmla="*/ 0 h 1672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385" h="1672056">
                <a:moveTo>
                  <a:pt x="19684" y="0"/>
                </a:moveTo>
                <a:lnTo>
                  <a:pt x="391703" y="96700"/>
                </a:lnTo>
                <a:cubicBezTo>
                  <a:pt x="402528" y="96700"/>
                  <a:pt x="411385" y="123926"/>
                  <a:pt x="411385" y="157724"/>
                </a:cubicBezTo>
                <a:lnTo>
                  <a:pt x="411385" y="1542498"/>
                </a:lnTo>
                <a:cubicBezTo>
                  <a:pt x="411385" y="1576296"/>
                  <a:pt x="402528" y="1603521"/>
                  <a:pt x="391703" y="1603521"/>
                </a:cubicBezTo>
                <a:lnTo>
                  <a:pt x="19684" y="1672056"/>
                </a:lnTo>
                <a:cubicBezTo>
                  <a:pt x="8858" y="1672056"/>
                  <a:pt x="0" y="1644830"/>
                  <a:pt x="0" y="1611032"/>
                </a:cubicBezTo>
                <a:lnTo>
                  <a:pt x="0" y="61025"/>
                </a:lnTo>
                <a:cubicBezTo>
                  <a:pt x="0" y="27227"/>
                  <a:pt x="8858" y="0"/>
                  <a:pt x="19684" y="0"/>
                </a:cubicBezTo>
                <a:close/>
              </a:path>
            </a:pathLst>
          </a:custGeom>
          <a:solidFill>
            <a:schemeClr val="bg1">
              <a:lumMod val="95000"/>
            </a:schemeClr>
          </a:solidFill>
          <a:ln w="19050">
            <a:noFill/>
          </a:ln>
        </p:spPr>
        <p:txBody>
          <a:bodyPr wrap="square" anchor="ctr">
            <a:noAutofit/>
          </a:bodyPr>
          <a:lstStyle>
            <a:lvl1pPr marL="0" indent="0" algn="ctr">
              <a:lnSpc>
                <a:spcPct val="100000"/>
              </a:lnSpc>
              <a:buNone/>
              <a:defRPr sz="800">
                <a:solidFill>
                  <a:schemeClr val="tx1">
                    <a:lumMod val="75000"/>
                    <a:lumOff val="25000"/>
                  </a:schemeClr>
                </a:solidFill>
              </a:defRPr>
            </a:lvl1pPr>
          </a:lstStyle>
          <a:p>
            <a:r>
              <a:rPr lang="en-US" altLang="ko-KR" dirty="0"/>
              <a:t>Place Your Picture Here</a:t>
            </a:r>
            <a:endParaRPr lang="ko-KR" altLang="en-US" dirty="0"/>
          </a:p>
        </p:txBody>
      </p:sp>
      <p:sp>
        <p:nvSpPr>
          <p:cNvPr id="27" name="Picture Placeholder 26">
            <a:extLst>
              <a:ext uri="{FF2B5EF4-FFF2-40B4-BE49-F238E27FC236}">
                <a16:creationId xmlns="" xmlns:a16="http://schemas.microsoft.com/office/drawing/2014/main" id="{6A4D73EA-E36A-4B9D-BEA9-75A0753E6955}"/>
              </a:ext>
            </a:extLst>
          </p:cNvPr>
          <p:cNvSpPr>
            <a:spLocks noGrp="1"/>
          </p:cNvSpPr>
          <p:nvPr>
            <p:ph type="pic" sz="quarter" idx="18" hasCustomPrompt="1"/>
          </p:nvPr>
        </p:nvSpPr>
        <p:spPr>
          <a:xfrm>
            <a:off x="7318339" y="3052133"/>
            <a:ext cx="477571" cy="1454246"/>
          </a:xfrm>
          <a:custGeom>
            <a:avLst/>
            <a:gdLst>
              <a:gd name="connsiteX0" fmla="*/ 30509 w 636761"/>
              <a:gd name="connsiteY0" fmla="*/ 0 h 1454246"/>
              <a:gd name="connsiteX1" fmla="*/ 606252 w 636761"/>
              <a:gd name="connsiteY1" fmla="*/ 67596 h 1454246"/>
              <a:gd name="connsiteX2" fmla="*/ 636761 w 636761"/>
              <a:gd name="connsiteY2" fmla="*/ 121109 h 1454246"/>
              <a:gd name="connsiteX3" fmla="*/ 636761 w 636761"/>
              <a:gd name="connsiteY3" fmla="*/ 1333137 h 1454246"/>
              <a:gd name="connsiteX4" fmla="*/ 606252 w 636761"/>
              <a:gd name="connsiteY4" fmla="*/ 1386650 h 1454246"/>
              <a:gd name="connsiteX5" fmla="*/ 30509 w 636761"/>
              <a:gd name="connsiteY5" fmla="*/ 1454246 h 1454246"/>
              <a:gd name="connsiteX6" fmla="*/ 0 w 636761"/>
              <a:gd name="connsiteY6" fmla="*/ 1400733 h 1454246"/>
              <a:gd name="connsiteX7" fmla="*/ 0 w 636761"/>
              <a:gd name="connsiteY7" fmla="*/ 53513 h 1454246"/>
              <a:gd name="connsiteX8" fmla="*/ 30509 w 636761"/>
              <a:gd name="connsiteY8" fmla="*/ 0 h 1454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6761" h="1454246">
                <a:moveTo>
                  <a:pt x="30509" y="0"/>
                </a:moveTo>
                <a:lnTo>
                  <a:pt x="606252" y="67596"/>
                </a:lnTo>
                <a:cubicBezTo>
                  <a:pt x="622984" y="67596"/>
                  <a:pt x="636761" y="91067"/>
                  <a:pt x="636761" y="121109"/>
                </a:cubicBezTo>
                <a:lnTo>
                  <a:pt x="636761" y="1333137"/>
                </a:lnTo>
                <a:cubicBezTo>
                  <a:pt x="636761" y="1362241"/>
                  <a:pt x="622984" y="1386650"/>
                  <a:pt x="606252" y="1386650"/>
                </a:cubicBezTo>
                <a:lnTo>
                  <a:pt x="30509" y="1454246"/>
                </a:lnTo>
                <a:cubicBezTo>
                  <a:pt x="13779" y="1454246"/>
                  <a:pt x="0" y="1430775"/>
                  <a:pt x="0" y="1400733"/>
                </a:cubicBezTo>
                <a:lnTo>
                  <a:pt x="0" y="53513"/>
                </a:lnTo>
                <a:cubicBezTo>
                  <a:pt x="0" y="24410"/>
                  <a:pt x="13779" y="0"/>
                  <a:pt x="30509" y="0"/>
                </a:cubicBezTo>
                <a:close/>
              </a:path>
            </a:pathLst>
          </a:custGeom>
          <a:solidFill>
            <a:schemeClr val="bg1">
              <a:lumMod val="95000"/>
            </a:schemeClr>
          </a:solidFill>
          <a:ln w="19050">
            <a:noFill/>
          </a:ln>
        </p:spPr>
        <p:txBody>
          <a:bodyPr wrap="square" anchor="ctr">
            <a:noAutofit/>
          </a:bodyPr>
          <a:lstStyle>
            <a:lvl1pPr marL="0" indent="0" algn="ctr">
              <a:lnSpc>
                <a:spcPct val="100000"/>
              </a:lnSpc>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29" name="Picture Placeholder 28">
            <a:extLst>
              <a:ext uri="{FF2B5EF4-FFF2-40B4-BE49-F238E27FC236}">
                <a16:creationId xmlns="" xmlns:a16="http://schemas.microsoft.com/office/drawing/2014/main" id="{AF385DC4-9BB8-48E6-8627-DE4B0B7020EC}"/>
              </a:ext>
            </a:extLst>
          </p:cNvPr>
          <p:cNvSpPr>
            <a:spLocks noGrp="1"/>
          </p:cNvSpPr>
          <p:nvPr>
            <p:ph type="pic" sz="quarter" idx="22" hasCustomPrompt="1"/>
          </p:nvPr>
        </p:nvSpPr>
        <p:spPr>
          <a:xfrm>
            <a:off x="8729573" y="3170425"/>
            <a:ext cx="421473" cy="1257092"/>
          </a:xfrm>
          <a:custGeom>
            <a:avLst/>
            <a:gdLst>
              <a:gd name="connsiteX0" fmla="*/ 62988 w 561964"/>
              <a:gd name="connsiteY0" fmla="*/ 0 h 1257092"/>
              <a:gd name="connsiteX1" fmla="*/ 561964 w 561964"/>
              <a:gd name="connsiteY1" fmla="*/ 0 h 1257092"/>
              <a:gd name="connsiteX2" fmla="*/ 561964 w 561964"/>
              <a:gd name="connsiteY2" fmla="*/ 1257092 h 1257092"/>
              <a:gd name="connsiteX3" fmla="*/ 62988 w 561964"/>
              <a:gd name="connsiteY3" fmla="*/ 1257092 h 1257092"/>
              <a:gd name="connsiteX4" fmla="*/ 0 w 561964"/>
              <a:gd name="connsiteY4" fmla="*/ 1197007 h 1257092"/>
              <a:gd name="connsiteX5" fmla="*/ 0 w 561964"/>
              <a:gd name="connsiteY5" fmla="*/ 60086 h 1257092"/>
              <a:gd name="connsiteX6" fmla="*/ 62988 w 561964"/>
              <a:gd name="connsiteY6" fmla="*/ 0 h 1257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1964" h="1257092">
                <a:moveTo>
                  <a:pt x="62988" y="0"/>
                </a:moveTo>
                <a:lnTo>
                  <a:pt x="561964" y="0"/>
                </a:lnTo>
                <a:lnTo>
                  <a:pt x="561964" y="1257092"/>
                </a:lnTo>
                <a:lnTo>
                  <a:pt x="62988" y="1257092"/>
                </a:lnTo>
                <a:cubicBezTo>
                  <a:pt x="28541" y="1257092"/>
                  <a:pt x="0" y="1230804"/>
                  <a:pt x="0" y="1197007"/>
                </a:cubicBezTo>
                <a:lnTo>
                  <a:pt x="0" y="60086"/>
                </a:lnTo>
                <a:cubicBezTo>
                  <a:pt x="0" y="27226"/>
                  <a:pt x="27557" y="0"/>
                  <a:pt x="62988" y="0"/>
                </a:cubicBezTo>
                <a:close/>
              </a:path>
            </a:pathLst>
          </a:custGeom>
          <a:solidFill>
            <a:schemeClr val="bg1">
              <a:lumMod val="95000"/>
            </a:schemeClr>
          </a:solidFill>
          <a:ln w="19050">
            <a:noFill/>
          </a:ln>
        </p:spPr>
        <p:txBody>
          <a:bodyPr wrap="square" anchor="ctr">
            <a:noAutofit/>
          </a:bodyPr>
          <a:lstStyle>
            <a:lvl1pPr marL="0" indent="0" algn="ctr">
              <a:lnSpc>
                <a:spcPct val="100000"/>
              </a:lnSpc>
              <a:buNone/>
              <a:defRPr sz="800">
                <a:solidFill>
                  <a:schemeClr val="tx1">
                    <a:lumMod val="75000"/>
                    <a:lumOff val="25000"/>
                  </a:schemeClr>
                </a:solidFill>
              </a:defRPr>
            </a:lvl1pPr>
          </a:lstStyle>
          <a:p>
            <a:r>
              <a:rPr lang="en-US" altLang="ko-KR" dirty="0"/>
              <a:t>Place Your Picture Here</a:t>
            </a:r>
            <a:endParaRPr lang="ko-KR" altLang="en-US" dirty="0"/>
          </a:p>
        </p:txBody>
      </p:sp>
      <p:sp>
        <p:nvSpPr>
          <p:cNvPr id="30" name="Picture Placeholder 29">
            <a:extLst>
              <a:ext uri="{FF2B5EF4-FFF2-40B4-BE49-F238E27FC236}">
                <a16:creationId xmlns="" xmlns:a16="http://schemas.microsoft.com/office/drawing/2014/main" id="{AA9EA993-67B0-4474-A375-92A33AF00F90}"/>
              </a:ext>
            </a:extLst>
          </p:cNvPr>
          <p:cNvSpPr>
            <a:spLocks noGrp="1"/>
          </p:cNvSpPr>
          <p:nvPr>
            <p:ph type="pic" sz="quarter" idx="17" hasCustomPrompt="1"/>
          </p:nvPr>
        </p:nvSpPr>
        <p:spPr>
          <a:xfrm>
            <a:off x="7874890" y="3141330"/>
            <a:ext cx="787585" cy="1294647"/>
          </a:xfrm>
          <a:custGeom>
            <a:avLst/>
            <a:gdLst>
              <a:gd name="connsiteX0" fmla="*/ 50193 w 1050113"/>
              <a:gd name="connsiteY0" fmla="*/ 0 h 1294647"/>
              <a:gd name="connsiteX1" fmla="*/ 999920 w 1050113"/>
              <a:gd name="connsiteY1" fmla="*/ 18777 h 1294647"/>
              <a:gd name="connsiteX2" fmla="*/ 1050113 w 1050113"/>
              <a:gd name="connsiteY2" fmla="*/ 66657 h 1294647"/>
              <a:gd name="connsiteX3" fmla="*/ 1050113 w 1050113"/>
              <a:gd name="connsiteY3" fmla="*/ 1228929 h 1294647"/>
              <a:gd name="connsiteX4" fmla="*/ 999920 w 1050113"/>
              <a:gd name="connsiteY4" fmla="*/ 1275870 h 1294647"/>
              <a:gd name="connsiteX5" fmla="*/ 50193 w 1050113"/>
              <a:gd name="connsiteY5" fmla="*/ 1294647 h 1294647"/>
              <a:gd name="connsiteX6" fmla="*/ 0 w 1050113"/>
              <a:gd name="connsiteY6" fmla="*/ 1246767 h 1294647"/>
              <a:gd name="connsiteX7" fmla="*/ 0 w 1050113"/>
              <a:gd name="connsiteY7" fmla="*/ 47881 h 1294647"/>
              <a:gd name="connsiteX8" fmla="*/ 50193 w 1050113"/>
              <a:gd name="connsiteY8" fmla="*/ 0 h 1294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0113" h="1294647">
                <a:moveTo>
                  <a:pt x="50193" y="0"/>
                </a:moveTo>
                <a:lnTo>
                  <a:pt x="999920" y="18777"/>
                </a:lnTo>
                <a:cubicBezTo>
                  <a:pt x="1027477" y="18777"/>
                  <a:pt x="1050113" y="40370"/>
                  <a:pt x="1050113" y="66657"/>
                </a:cubicBezTo>
                <a:lnTo>
                  <a:pt x="1050113" y="1228929"/>
                </a:lnTo>
                <a:cubicBezTo>
                  <a:pt x="1050113" y="1255215"/>
                  <a:pt x="1027477" y="1275870"/>
                  <a:pt x="999920" y="1275870"/>
                </a:cubicBezTo>
                <a:lnTo>
                  <a:pt x="50193" y="1294647"/>
                </a:lnTo>
                <a:cubicBezTo>
                  <a:pt x="22636" y="1294647"/>
                  <a:pt x="0" y="1273054"/>
                  <a:pt x="0" y="1246767"/>
                </a:cubicBezTo>
                <a:lnTo>
                  <a:pt x="0" y="47881"/>
                </a:lnTo>
                <a:cubicBezTo>
                  <a:pt x="0" y="21593"/>
                  <a:pt x="22636" y="0"/>
                  <a:pt x="50193" y="0"/>
                </a:cubicBezTo>
                <a:close/>
              </a:path>
            </a:pathLst>
          </a:custGeom>
          <a:solidFill>
            <a:schemeClr val="bg1">
              <a:lumMod val="95000"/>
            </a:schemeClr>
          </a:solidFill>
          <a:ln w="19050">
            <a:noFill/>
          </a:ln>
        </p:spPr>
        <p:txBody>
          <a:bodyPr wrap="square" anchor="ctr">
            <a:noAutofit/>
          </a:bodyPr>
          <a:lstStyle>
            <a:lvl1pPr marL="0" indent="0" algn="ctr">
              <a:lnSpc>
                <a:spcPct val="100000"/>
              </a:lnSpc>
              <a:buNone/>
              <a:defRPr sz="1200">
                <a:solidFill>
                  <a:schemeClr val="tx1">
                    <a:lumMod val="75000"/>
                    <a:lumOff val="25000"/>
                  </a:schemeClr>
                </a:solidFill>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527358013"/>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9_Image slide layout">
    <p:spTree>
      <p:nvGrpSpPr>
        <p:cNvPr id="1" name=""/>
        <p:cNvGrpSpPr/>
        <p:nvPr/>
      </p:nvGrpSpPr>
      <p:grpSpPr>
        <a:xfrm>
          <a:off x="0" y="0"/>
          <a:ext cx="0" cy="0"/>
          <a:chOff x="0" y="0"/>
          <a:chExt cx="0" cy="0"/>
        </a:xfrm>
      </p:grpSpPr>
      <p:sp>
        <p:nvSpPr>
          <p:cNvPr id="4" name="그림 개체 틀 14">
            <a:extLst>
              <a:ext uri="{FF2B5EF4-FFF2-40B4-BE49-F238E27FC236}">
                <a16:creationId xmlns="" xmlns:a16="http://schemas.microsoft.com/office/drawing/2014/main" id="{A769A459-AF04-45A7-80CE-4E8DC5AC49C9}"/>
              </a:ext>
            </a:extLst>
          </p:cNvPr>
          <p:cNvSpPr>
            <a:spLocks noGrp="1"/>
          </p:cNvSpPr>
          <p:nvPr>
            <p:ph type="pic" sz="quarter" idx="11" hasCustomPrompt="1"/>
          </p:nvPr>
        </p:nvSpPr>
        <p:spPr>
          <a:xfrm>
            <a:off x="3056207" y="448887"/>
            <a:ext cx="2118855" cy="2825140"/>
          </a:xfrm>
          <a:custGeom>
            <a:avLst/>
            <a:gdLst>
              <a:gd name="connsiteX0" fmla="*/ 1412570 w 2825140"/>
              <a:gd name="connsiteY0" fmla="*/ 0 h 2825140"/>
              <a:gd name="connsiteX1" fmla="*/ 2825140 w 2825140"/>
              <a:gd name="connsiteY1" fmla="*/ 1412570 h 2825140"/>
              <a:gd name="connsiteX2" fmla="*/ 1412570 w 2825140"/>
              <a:gd name="connsiteY2" fmla="*/ 2825140 h 2825140"/>
              <a:gd name="connsiteX3" fmla="*/ 0 w 2825140"/>
              <a:gd name="connsiteY3" fmla="*/ 1412570 h 2825140"/>
            </a:gdLst>
            <a:ahLst/>
            <a:cxnLst>
              <a:cxn ang="0">
                <a:pos x="connsiteX0" y="connsiteY0"/>
              </a:cxn>
              <a:cxn ang="0">
                <a:pos x="connsiteX1" y="connsiteY1"/>
              </a:cxn>
              <a:cxn ang="0">
                <a:pos x="connsiteX2" y="connsiteY2"/>
              </a:cxn>
              <a:cxn ang="0">
                <a:pos x="connsiteX3" y="connsiteY3"/>
              </a:cxn>
            </a:cxnLst>
            <a:rect l="l" t="t" r="r" b="b"/>
            <a:pathLst>
              <a:path w="2825140" h="2825140">
                <a:moveTo>
                  <a:pt x="1412570" y="0"/>
                </a:moveTo>
                <a:lnTo>
                  <a:pt x="2825140" y="1412570"/>
                </a:lnTo>
                <a:lnTo>
                  <a:pt x="1412570" y="2825140"/>
                </a:lnTo>
                <a:lnTo>
                  <a:pt x="0" y="1412570"/>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5" name="그림 개체 틀 15">
            <a:extLst>
              <a:ext uri="{FF2B5EF4-FFF2-40B4-BE49-F238E27FC236}">
                <a16:creationId xmlns="" xmlns:a16="http://schemas.microsoft.com/office/drawing/2014/main" id="{DFE4068D-B3EC-469A-9F6F-A76002F6DBFC}"/>
              </a:ext>
            </a:extLst>
          </p:cNvPr>
          <p:cNvSpPr>
            <a:spLocks noGrp="1"/>
          </p:cNvSpPr>
          <p:nvPr>
            <p:ph type="pic" sz="quarter" idx="12" hasCustomPrompt="1"/>
          </p:nvPr>
        </p:nvSpPr>
        <p:spPr>
          <a:xfrm>
            <a:off x="4240307" y="2009396"/>
            <a:ext cx="2118855" cy="2825140"/>
          </a:xfrm>
          <a:custGeom>
            <a:avLst/>
            <a:gdLst>
              <a:gd name="connsiteX0" fmla="*/ 1412571 w 2825140"/>
              <a:gd name="connsiteY0" fmla="*/ 0 h 2825140"/>
              <a:gd name="connsiteX1" fmla="*/ 2825140 w 2825140"/>
              <a:gd name="connsiteY1" fmla="*/ 1412570 h 2825140"/>
              <a:gd name="connsiteX2" fmla="*/ 1412571 w 2825140"/>
              <a:gd name="connsiteY2" fmla="*/ 2825140 h 2825140"/>
              <a:gd name="connsiteX3" fmla="*/ 0 w 2825140"/>
              <a:gd name="connsiteY3" fmla="*/ 1412570 h 2825140"/>
            </a:gdLst>
            <a:ahLst/>
            <a:cxnLst>
              <a:cxn ang="0">
                <a:pos x="connsiteX0" y="connsiteY0"/>
              </a:cxn>
              <a:cxn ang="0">
                <a:pos x="connsiteX1" y="connsiteY1"/>
              </a:cxn>
              <a:cxn ang="0">
                <a:pos x="connsiteX2" y="connsiteY2"/>
              </a:cxn>
              <a:cxn ang="0">
                <a:pos x="connsiteX3" y="connsiteY3"/>
              </a:cxn>
            </a:cxnLst>
            <a:rect l="l" t="t" r="r" b="b"/>
            <a:pathLst>
              <a:path w="2825140" h="2825140">
                <a:moveTo>
                  <a:pt x="1412571" y="0"/>
                </a:moveTo>
                <a:lnTo>
                  <a:pt x="2825140" y="1412570"/>
                </a:lnTo>
                <a:lnTo>
                  <a:pt x="1412571" y="2825140"/>
                </a:lnTo>
                <a:lnTo>
                  <a:pt x="0" y="1412570"/>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6" name="그림 개체 틀 16">
            <a:extLst>
              <a:ext uri="{FF2B5EF4-FFF2-40B4-BE49-F238E27FC236}">
                <a16:creationId xmlns="" xmlns:a16="http://schemas.microsoft.com/office/drawing/2014/main" id="{5C5441D4-AB74-4B7F-B4AC-DD976BF77839}"/>
              </a:ext>
            </a:extLst>
          </p:cNvPr>
          <p:cNvSpPr>
            <a:spLocks noGrp="1"/>
          </p:cNvSpPr>
          <p:nvPr>
            <p:ph type="pic" sz="quarter" idx="13" hasCustomPrompt="1"/>
          </p:nvPr>
        </p:nvSpPr>
        <p:spPr>
          <a:xfrm>
            <a:off x="5424407" y="448886"/>
            <a:ext cx="2118855" cy="2825140"/>
          </a:xfrm>
          <a:custGeom>
            <a:avLst/>
            <a:gdLst>
              <a:gd name="connsiteX0" fmla="*/ 1412570 w 2825140"/>
              <a:gd name="connsiteY0" fmla="*/ 0 h 2825140"/>
              <a:gd name="connsiteX1" fmla="*/ 2825140 w 2825140"/>
              <a:gd name="connsiteY1" fmla="*/ 1412570 h 2825140"/>
              <a:gd name="connsiteX2" fmla="*/ 1412570 w 2825140"/>
              <a:gd name="connsiteY2" fmla="*/ 2825140 h 2825140"/>
              <a:gd name="connsiteX3" fmla="*/ 0 w 2825140"/>
              <a:gd name="connsiteY3" fmla="*/ 1412570 h 2825140"/>
            </a:gdLst>
            <a:ahLst/>
            <a:cxnLst>
              <a:cxn ang="0">
                <a:pos x="connsiteX0" y="connsiteY0"/>
              </a:cxn>
              <a:cxn ang="0">
                <a:pos x="connsiteX1" y="connsiteY1"/>
              </a:cxn>
              <a:cxn ang="0">
                <a:pos x="connsiteX2" y="connsiteY2"/>
              </a:cxn>
              <a:cxn ang="0">
                <a:pos x="connsiteX3" y="connsiteY3"/>
              </a:cxn>
            </a:cxnLst>
            <a:rect l="l" t="t" r="r" b="b"/>
            <a:pathLst>
              <a:path w="2825140" h="2825140">
                <a:moveTo>
                  <a:pt x="1412570" y="0"/>
                </a:moveTo>
                <a:lnTo>
                  <a:pt x="2825140" y="1412570"/>
                </a:lnTo>
                <a:lnTo>
                  <a:pt x="1412570" y="2825140"/>
                </a:lnTo>
                <a:lnTo>
                  <a:pt x="0" y="1412570"/>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7" name="그림 개체 틀 17">
            <a:extLst>
              <a:ext uri="{FF2B5EF4-FFF2-40B4-BE49-F238E27FC236}">
                <a16:creationId xmlns="" xmlns:a16="http://schemas.microsoft.com/office/drawing/2014/main" id="{9EB123B0-D633-4FA6-9EA7-8A395458C603}"/>
              </a:ext>
            </a:extLst>
          </p:cNvPr>
          <p:cNvSpPr>
            <a:spLocks noGrp="1"/>
          </p:cNvSpPr>
          <p:nvPr>
            <p:ph type="pic" sz="quarter" idx="14" hasCustomPrompt="1"/>
          </p:nvPr>
        </p:nvSpPr>
        <p:spPr>
          <a:xfrm>
            <a:off x="5404724" y="3569906"/>
            <a:ext cx="2118855" cy="2825140"/>
          </a:xfrm>
          <a:custGeom>
            <a:avLst/>
            <a:gdLst>
              <a:gd name="connsiteX0" fmla="*/ 1412570 w 2825140"/>
              <a:gd name="connsiteY0" fmla="*/ 0 h 2825140"/>
              <a:gd name="connsiteX1" fmla="*/ 2825140 w 2825140"/>
              <a:gd name="connsiteY1" fmla="*/ 1412570 h 2825140"/>
              <a:gd name="connsiteX2" fmla="*/ 1412570 w 2825140"/>
              <a:gd name="connsiteY2" fmla="*/ 2825140 h 2825140"/>
              <a:gd name="connsiteX3" fmla="*/ 0 w 2825140"/>
              <a:gd name="connsiteY3" fmla="*/ 1412570 h 2825140"/>
            </a:gdLst>
            <a:ahLst/>
            <a:cxnLst>
              <a:cxn ang="0">
                <a:pos x="connsiteX0" y="connsiteY0"/>
              </a:cxn>
              <a:cxn ang="0">
                <a:pos x="connsiteX1" y="connsiteY1"/>
              </a:cxn>
              <a:cxn ang="0">
                <a:pos x="connsiteX2" y="connsiteY2"/>
              </a:cxn>
              <a:cxn ang="0">
                <a:pos x="connsiteX3" y="connsiteY3"/>
              </a:cxn>
            </a:cxnLst>
            <a:rect l="l" t="t" r="r" b="b"/>
            <a:pathLst>
              <a:path w="2825140" h="2825140">
                <a:moveTo>
                  <a:pt x="1412570" y="0"/>
                </a:moveTo>
                <a:lnTo>
                  <a:pt x="2825140" y="1412570"/>
                </a:lnTo>
                <a:lnTo>
                  <a:pt x="1412570" y="2825140"/>
                </a:lnTo>
                <a:lnTo>
                  <a:pt x="0" y="1412570"/>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9" name="Picture Placeholder 8">
            <a:extLst>
              <a:ext uri="{FF2B5EF4-FFF2-40B4-BE49-F238E27FC236}">
                <a16:creationId xmlns="" xmlns:a16="http://schemas.microsoft.com/office/drawing/2014/main" id="{7DE9F876-6862-4E0C-A11E-9C7D17FE104F}"/>
              </a:ext>
            </a:extLst>
          </p:cNvPr>
          <p:cNvSpPr>
            <a:spLocks noGrp="1"/>
          </p:cNvSpPr>
          <p:nvPr>
            <p:ph type="pic" sz="quarter" idx="15" hasCustomPrompt="1"/>
          </p:nvPr>
        </p:nvSpPr>
        <p:spPr>
          <a:xfrm>
            <a:off x="6577595" y="14068"/>
            <a:ext cx="2566475" cy="6843932"/>
          </a:xfrm>
          <a:custGeom>
            <a:avLst/>
            <a:gdLst>
              <a:gd name="connsiteX0" fmla="*/ 3421966 w 3421966"/>
              <a:gd name="connsiteY0" fmla="*/ 0 h 6843932"/>
              <a:gd name="connsiteX1" fmla="*/ 3421966 w 3421966"/>
              <a:gd name="connsiteY1" fmla="*/ 6843932 h 6843932"/>
              <a:gd name="connsiteX2" fmla="*/ 0 w 3421966"/>
              <a:gd name="connsiteY2" fmla="*/ 3421966 h 6843932"/>
            </a:gdLst>
            <a:ahLst/>
            <a:cxnLst>
              <a:cxn ang="0">
                <a:pos x="connsiteX0" y="connsiteY0"/>
              </a:cxn>
              <a:cxn ang="0">
                <a:pos x="connsiteX1" y="connsiteY1"/>
              </a:cxn>
              <a:cxn ang="0">
                <a:pos x="connsiteX2" y="connsiteY2"/>
              </a:cxn>
            </a:cxnLst>
            <a:rect l="l" t="t" r="r" b="b"/>
            <a:pathLst>
              <a:path w="3421966" h="6843932">
                <a:moveTo>
                  <a:pt x="3421966" y="0"/>
                </a:moveTo>
                <a:lnTo>
                  <a:pt x="3421966" y="6843932"/>
                </a:lnTo>
                <a:lnTo>
                  <a:pt x="0" y="3421966"/>
                </a:lnTo>
                <a:close/>
              </a:path>
            </a:pathLst>
          </a:custGeom>
          <a:solidFill>
            <a:schemeClr val="bg1">
              <a:lumMod val="95000"/>
            </a:schemeClr>
          </a:solidFill>
          <a:ln w="19050">
            <a:noFill/>
          </a:ln>
        </p:spPr>
        <p:txBody>
          <a:bodyPr wrap="square" anchor="ctr">
            <a:noAutofit/>
          </a:bodyPr>
          <a:lstStyle>
            <a:lvl1pPr marL="0" indent="0" algn="ctr">
              <a:lnSpc>
                <a:spcPct val="100000"/>
              </a:lnSpc>
              <a:buNone/>
              <a:defRPr sz="1200">
                <a:solidFill>
                  <a:schemeClr val="tx1">
                    <a:lumMod val="75000"/>
                    <a:lumOff val="25000"/>
                  </a:schemeClr>
                </a:solidFill>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278064480"/>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7_Image slide layout">
    <p:spTree>
      <p:nvGrpSpPr>
        <p:cNvPr id="1" name=""/>
        <p:cNvGrpSpPr/>
        <p:nvPr/>
      </p:nvGrpSpPr>
      <p:grpSpPr>
        <a:xfrm>
          <a:off x="0" y="0"/>
          <a:ext cx="0" cy="0"/>
          <a:chOff x="0" y="0"/>
          <a:chExt cx="0" cy="0"/>
        </a:xfrm>
      </p:grpSpPr>
      <p:sp>
        <p:nvSpPr>
          <p:cNvPr id="48" name="Freeform: Shape 47">
            <a:extLst>
              <a:ext uri="{FF2B5EF4-FFF2-40B4-BE49-F238E27FC236}">
                <a16:creationId xmlns="" xmlns:a16="http://schemas.microsoft.com/office/drawing/2014/main" id="{88E7995C-B9D0-4170-A7FB-0BF547E041A3}"/>
              </a:ext>
            </a:extLst>
          </p:cNvPr>
          <p:cNvSpPr/>
          <p:nvPr userDrawn="1"/>
        </p:nvSpPr>
        <p:spPr>
          <a:xfrm rot="873932">
            <a:off x="4573455" y="2882827"/>
            <a:ext cx="4589843" cy="4803064"/>
          </a:xfrm>
          <a:custGeom>
            <a:avLst/>
            <a:gdLst>
              <a:gd name="connsiteX0" fmla="*/ 2625893 w 6119791"/>
              <a:gd name="connsiteY0" fmla="*/ 3534456 h 4803064"/>
              <a:gd name="connsiteX1" fmla="*/ 2554850 w 6119791"/>
              <a:gd name="connsiteY1" fmla="*/ 3757466 h 4803064"/>
              <a:gd name="connsiteX2" fmla="*/ 2683479 w 6119791"/>
              <a:gd name="connsiteY2" fmla="*/ 3800331 h 4803064"/>
              <a:gd name="connsiteX3" fmla="*/ 2755061 w 6119791"/>
              <a:gd name="connsiteY3" fmla="*/ 3577321 h 4803064"/>
              <a:gd name="connsiteX4" fmla="*/ 2625893 w 6119791"/>
              <a:gd name="connsiteY4" fmla="*/ 3534456 h 4803064"/>
              <a:gd name="connsiteX5" fmla="*/ 330457 w 6119791"/>
              <a:gd name="connsiteY5" fmla="*/ 4085199 h 4803064"/>
              <a:gd name="connsiteX6" fmla="*/ 135627 w 6119791"/>
              <a:gd name="connsiteY6" fmla="*/ 4651134 h 4803064"/>
              <a:gd name="connsiteX7" fmla="*/ 204518 w 6119791"/>
              <a:gd name="connsiteY7" fmla="*/ 4651677 h 4803064"/>
              <a:gd name="connsiteX8" fmla="*/ 236809 w 6119791"/>
              <a:gd name="connsiteY8" fmla="*/ 4628888 h 4803064"/>
              <a:gd name="connsiteX9" fmla="*/ 332609 w 6119791"/>
              <a:gd name="connsiteY9" fmla="*/ 4350533 h 4803064"/>
              <a:gd name="connsiteX10" fmla="*/ 421951 w 6119791"/>
              <a:gd name="connsiteY10" fmla="*/ 4111244 h 4803064"/>
              <a:gd name="connsiteX11" fmla="*/ 330457 w 6119791"/>
              <a:gd name="connsiteY11" fmla="*/ 4085199 h 4803064"/>
              <a:gd name="connsiteX12" fmla="*/ 690379 w 6119791"/>
              <a:gd name="connsiteY12" fmla="*/ 3741933 h 4803064"/>
              <a:gd name="connsiteX13" fmla="*/ 710428 w 6119791"/>
              <a:gd name="connsiteY13" fmla="*/ 3738475 h 4803064"/>
              <a:gd name="connsiteX14" fmla="*/ 1253474 w 6119791"/>
              <a:gd name="connsiteY14" fmla="*/ 3757465 h 4803064"/>
              <a:gd name="connsiteX15" fmla="*/ 1971438 w 6119791"/>
              <a:gd name="connsiteY15" fmla="*/ 3781884 h 4803064"/>
              <a:gd name="connsiteX16" fmla="*/ 2433755 w 6119791"/>
              <a:gd name="connsiteY16" fmla="*/ 3798161 h 4803064"/>
              <a:gd name="connsiteX17" fmla="*/ 2331760 w 6119791"/>
              <a:gd name="connsiteY17" fmla="*/ 4216626 h 4803064"/>
              <a:gd name="connsiteX18" fmla="*/ 616896 w 6119791"/>
              <a:gd name="connsiteY18" fmla="*/ 4662213 h 4803064"/>
              <a:gd name="connsiteX19" fmla="*/ 342835 w 6119791"/>
              <a:gd name="connsiteY19" fmla="*/ 4664698 h 4803064"/>
              <a:gd name="connsiteX20" fmla="*/ 372436 w 6119791"/>
              <a:gd name="connsiteY20" fmla="*/ 4572456 h 4803064"/>
              <a:gd name="connsiteX21" fmla="*/ 588255 w 6119791"/>
              <a:gd name="connsiteY21" fmla="*/ 3957686 h 4803064"/>
              <a:gd name="connsiteX22" fmla="*/ 677597 w 6119791"/>
              <a:gd name="connsiteY22" fmla="*/ 3758009 h 4803064"/>
              <a:gd name="connsiteX23" fmla="*/ 690379 w 6119791"/>
              <a:gd name="connsiteY23" fmla="*/ 3741933 h 4803064"/>
              <a:gd name="connsiteX24" fmla="*/ 2779280 w 6119791"/>
              <a:gd name="connsiteY24" fmla="*/ 3125875 h 4803064"/>
              <a:gd name="connsiteX25" fmla="*/ 2697473 w 6119791"/>
              <a:gd name="connsiteY25" fmla="*/ 3331523 h 4803064"/>
              <a:gd name="connsiteX26" fmla="*/ 2828257 w 6119791"/>
              <a:gd name="connsiteY26" fmla="*/ 3372761 h 4803064"/>
              <a:gd name="connsiteX27" fmla="*/ 2912754 w 6119791"/>
              <a:gd name="connsiteY27" fmla="*/ 3162772 h 4803064"/>
              <a:gd name="connsiteX28" fmla="*/ 2779280 w 6119791"/>
              <a:gd name="connsiteY28" fmla="*/ 3125875 h 4803064"/>
              <a:gd name="connsiteX29" fmla="*/ 493533 w 6119791"/>
              <a:gd name="connsiteY29" fmla="*/ 3696151 h 4803064"/>
              <a:gd name="connsiteX30" fmla="*/ 411187 w 6119791"/>
              <a:gd name="connsiteY30" fmla="*/ 3889860 h 4803064"/>
              <a:gd name="connsiteX31" fmla="*/ 499453 w 6119791"/>
              <a:gd name="connsiteY31" fmla="*/ 3921875 h 4803064"/>
              <a:gd name="connsiteX32" fmla="*/ 583949 w 6119791"/>
              <a:gd name="connsiteY32" fmla="*/ 3728708 h 4803064"/>
              <a:gd name="connsiteX33" fmla="*/ 493533 w 6119791"/>
              <a:gd name="connsiteY33" fmla="*/ 3696151 h 4803064"/>
              <a:gd name="connsiteX34" fmla="*/ 5603767 w 6119791"/>
              <a:gd name="connsiteY34" fmla="*/ 2126943 h 4803064"/>
              <a:gd name="connsiteX35" fmla="*/ 5782452 w 6119791"/>
              <a:gd name="connsiteY35" fmla="*/ 2187714 h 4803064"/>
              <a:gd name="connsiteX36" fmla="*/ 5798060 w 6119791"/>
              <a:gd name="connsiteY36" fmla="*/ 2188800 h 4803064"/>
              <a:gd name="connsiteX37" fmla="*/ 5927767 w 6119791"/>
              <a:gd name="connsiteY37" fmla="*/ 2141593 h 4803064"/>
              <a:gd name="connsiteX38" fmla="*/ 5926690 w 6119791"/>
              <a:gd name="connsiteY38" fmla="*/ 2133453 h 4803064"/>
              <a:gd name="connsiteX39" fmla="*/ 5779223 w 6119791"/>
              <a:gd name="connsiteY39" fmla="*/ 2090045 h 4803064"/>
              <a:gd name="connsiteX40" fmla="*/ 5766305 w 6119791"/>
              <a:gd name="connsiteY40" fmla="*/ 2091673 h 4803064"/>
              <a:gd name="connsiteX41" fmla="*/ 5603767 w 6119791"/>
              <a:gd name="connsiteY41" fmla="*/ 2126943 h 4803064"/>
              <a:gd name="connsiteX42" fmla="*/ 2944508 w 6119791"/>
              <a:gd name="connsiteY42" fmla="*/ 2795294 h 4803064"/>
              <a:gd name="connsiteX43" fmla="*/ 2933744 w 6119791"/>
              <a:gd name="connsiteY43" fmla="*/ 2802483 h 4803064"/>
              <a:gd name="connsiteX44" fmla="*/ 2847094 w 6119791"/>
              <a:gd name="connsiteY44" fmla="*/ 2971775 h 4803064"/>
              <a:gd name="connsiteX45" fmla="*/ 2968189 w 6119791"/>
              <a:gd name="connsiteY45" fmla="*/ 3004332 h 4803064"/>
              <a:gd name="connsiteX46" fmla="*/ 2988103 w 6119791"/>
              <a:gd name="connsiteY46" fmla="*/ 2994023 h 4803064"/>
              <a:gd name="connsiteX47" fmla="*/ 3075291 w 6119791"/>
              <a:gd name="connsiteY47" fmla="*/ 2824731 h 4803064"/>
              <a:gd name="connsiteX48" fmla="*/ 2958502 w 6119791"/>
              <a:gd name="connsiteY48" fmla="*/ 2793802 h 4803064"/>
              <a:gd name="connsiteX49" fmla="*/ 2944508 w 6119791"/>
              <a:gd name="connsiteY49" fmla="*/ 2795294 h 4803064"/>
              <a:gd name="connsiteX50" fmla="*/ 677597 w 6119791"/>
              <a:gd name="connsiteY50" fmla="*/ 3313616 h 4803064"/>
              <a:gd name="connsiteX51" fmla="*/ 575877 w 6119791"/>
              <a:gd name="connsiteY51" fmla="*/ 3516007 h 4803064"/>
              <a:gd name="connsiteX52" fmla="*/ 667910 w 6119791"/>
              <a:gd name="connsiteY52" fmla="*/ 3550734 h 4803064"/>
              <a:gd name="connsiteX53" fmla="*/ 772860 w 6119791"/>
              <a:gd name="connsiteY53" fmla="*/ 3346715 h 4803064"/>
              <a:gd name="connsiteX54" fmla="*/ 677597 w 6119791"/>
              <a:gd name="connsiteY54" fmla="*/ 3313616 h 4803064"/>
              <a:gd name="connsiteX55" fmla="*/ 5095704 w 6119791"/>
              <a:gd name="connsiteY55" fmla="*/ 2084619 h 4803064"/>
              <a:gd name="connsiteX56" fmla="*/ 5104316 w 6119791"/>
              <a:gd name="connsiteY56" fmla="*/ 2088960 h 4803064"/>
              <a:gd name="connsiteX57" fmla="*/ 5414321 w 6119791"/>
              <a:gd name="connsiteY57" fmla="*/ 2201821 h 4803064"/>
              <a:gd name="connsiteX58" fmla="*/ 5577396 w 6119791"/>
              <a:gd name="connsiteY58" fmla="*/ 2218643 h 4803064"/>
              <a:gd name="connsiteX59" fmla="*/ 5095704 w 6119791"/>
              <a:gd name="connsiteY59" fmla="*/ 2084619 h 4803064"/>
              <a:gd name="connsiteX60" fmla="*/ 3103547 w 6119791"/>
              <a:gd name="connsiteY60" fmla="*/ 2537693 h 4803064"/>
              <a:gd name="connsiteX61" fmla="*/ 3090900 w 6119791"/>
              <a:gd name="connsiteY61" fmla="*/ 2544747 h 4803064"/>
              <a:gd name="connsiteX62" fmla="*/ 3008555 w 6119791"/>
              <a:gd name="connsiteY62" fmla="*/ 2667918 h 4803064"/>
              <a:gd name="connsiteX63" fmla="*/ 3131803 w 6119791"/>
              <a:gd name="connsiteY63" fmla="*/ 2702101 h 4803064"/>
              <a:gd name="connsiteX64" fmla="*/ 3150640 w 6119791"/>
              <a:gd name="connsiteY64" fmla="*/ 2695048 h 4803064"/>
              <a:gd name="connsiteX65" fmla="*/ 3231909 w 6119791"/>
              <a:gd name="connsiteY65" fmla="*/ 2570792 h 4803064"/>
              <a:gd name="connsiteX66" fmla="*/ 3119424 w 6119791"/>
              <a:gd name="connsiteY66" fmla="*/ 2537151 h 4803064"/>
              <a:gd name="connsiteX67" fmla="*/ 3103547 w 6119791"/>
              <a:gd name="connsiteY67" fmla="*/ 2537693 h 4803064"/>
              <a:gd name="connsiteX68" fmla="*/ 891399 w 6119791"/>
              <a:gd name="connsiteY68" fmla="*/ 2955973 h 4803064"/>
              <a:gd name="connsiteX69" fmla="*/ 882654 w 6119791"/>
              <a:gd name="connsiteY69" fmla="*/ 2960381 h 4803064"/>
              <a:gd name="connsiteX70" fmla="*/ 761019 w 6119791"/>
              <a:gd name="connsiteY70" fmla="*/ 3160602 h 4803064"/>
              <a:gd name="connsiteX71" fmla="*/ 858972 w 6119791"/>
              <a:gd name="connsiteY71" fmla="*/ 3193158 h 4803064"/>
              <a:gd name="connsiteX72" fmla="*/ 987064 w 6119791"/>
              <a:gd name="connsiteY72" fmla="*/ 2983712 h 4803064"/>
              <a:gd name="connsiteX73" fmla="*/ 902566 w 6119791"/>
              <a:gd name="connsiteY73" fmla="*/ 2956040 h 4803064"/>
              <a:gd name="connsiteX74" fmla="*/ 891399 w 6119791"/>
              <a:gd name="connsiteY74" fmla="*/ 2955973 h 4803064"/>
              <a:gd name="connsiteX75" fmla="*/ 3300261 w 6119791"/>
              <a:gd name="connsiteY75" fmla="*/ 2299491 h 4803064"/>
              <a:gd name="connsiteX76" fmla="*/ 3284114 w 6119791"/>
              <a:gd name="connsiteY76" fmla="*/ 2304917 h 4803064"/>
              <a:gd name="connsiteX77" fmla="*/ 3194234 w 6119791"/>
              <a:gd name="connsiteY77" fmla="*/ 2403669 h 4803064"/>
              <a:gd name="connsiteX78" fmla="*/ 3321251 w 6119791"/>
              <a:gd name="connsiteY78" fmla="*/ 2440567 h 4803064"/>
              <a:gd name="connsiteX79" fmla="*/ 3337396 w 6119791"/>
              <a:gd name="connsiteY79" fmla="*/ 2435141 h 4803064"/>
              <a:gd name="connsiteX80" fmla="*/ 3427815 w 6119791"/>
              <a:gd name="connsiteY80" fmla="*/ 2334760 h 4803064"/>
              <a:gd name="connsiteX81" fmla="*/ 3300261 w 6119791"/>
              <a:gd name="connsiteY81" fmla="*/ 2299491 h 4803064"/>
              <a:gd name="connsiteX82" fmla="*/ 4408419 w 6119791"/>
              <a:gd name="connsiteY82" fmla="*/ 1944628 h 4803064"/>
              <a:gd name="connsiteX83" fmla="*/ 4981605 w 6119791"/>
              <a:gd name="connsiteY83" fmla="*/ 2121516 h 4803064"/>
              <a:gd name="connsiteX84" fmla="*/ 4702278 w 6119791"/>
              <a:gd name="connsiteY84" fmla="*/ 2014082 h 4803064"/>
              <a:gd name="connsiteX85" fmla="*/ 4408419 w 6119791"/>
              <a:gd name="connsiteY85" fmla="*/ 1944628 h 4803064"/>
              <a:gd name="connsiteX86" fmla="*/ 1316242 w 6119791"/>
              <a:gd name="connsiteY86" fmla="*/ 2679448 h 4803064"/>
              <a:gd name="connsiteX87" fmla="*/ 1343892 w 6119791"/>
              <a:gd name="connsiteY87" fmla="*/ 2675515 h 4803064"/>
              <a:gd name="connsiteX88" fmla="*/ 1670582 w 6119791"/>
              <a:gd name="connsiteY88" fmla="*/ 2704272 h 4803064"/>
              <a:gd name="connsiteX89" fmla="*/ 1978434 w 6119791"/>
              <a:gd name="connsiteY89" fmla="*/ 2730318 h 4803064"/>
              <a:gd name="connsiteX90" fmla="*/ 2305123 w 6119791"/>
              <a:gd name="connsiteY90" fmla="*/ 2758533 h 4803064"/>
              <a:gd name="connsiteX91" fmla="*/ 2610285 w 6119791"/>
              <a:gd name="connsiteY91" fmla="*/ 2784035 h 4803064"/>
              <a:gd name="connsiteX92" fmla="*/ 2808343 w 6119791"/>
              <a:gd name="connsiteY92" fmla="*/ 2802483 h 4803064"/>
              <a:gd name="connsiteX93" fmla="*/ 2762595 w 6119791"/>
              <a:gd name="connsiteY93" fmla="*/ 2902323 h 4803064"/>
              <a:gd name="connsiteX94" fmla="*/ 2479501 w 6119791"/>
              <a:gd name="connsiteY94" fmla="*/ 3620729 h 4803064"/>
              <a:gd name="connsiteX95" fmla="*/ 2449361 w 6119791"/>
              <a:gd name="connsiteY95" fmla="*/ 3641891 h 4803064"/>
              <a:gd name="connsiteX96" fmla="*/ 1604921 w 6119791"/>
              <a:gd name="connsiteY96" fmla="*/ 3615847 h 4803064"/>
              <a:gd name="connsiteX97" fmla="*/ 1158751 w 6119791"/>
              <a:gd name="connsiteY97" fmla="*/ 3603366 h 4803064"/>
              <a:gd name="connsiteX98" fmla="*/ 769092 w 6119791"/>
              <a:gd name="connsiteY98" fmla="*/ 3590344 h 4803064"/>
              <a:gd name="connsiteX99" fmla="*/ 776627 w 6119791"/>
              <a:gd name="connsiteY99" fmla="*/ 3570810 h 4803064"/>
              <a:gd name="connsiteX100" fmla="*/ 1295455 w 6119791"/>
              <a:gd name="connsiteY100" fmla="*/ 2698846 h 4803064"/>
              <a:gd name="connsiteX101" fmla="*/ 1316242 w 6119791"/>
              <a:gd name="connsiteY101" fmla="*/ 2679448 h 4803064"/>
              <a:gd name="connsiteX102" fmla="*/ 3528996 w 6119791"/>
              <a:gd name="connsiteY102" fmla="*/ 2104153 h 4803064"/>
              <a:gd name="connsiteX103" fmla="*/ 3427814 w 6119791"/>
              <a:gd name="connsiteY103" fmla="*/ 2173064 h 4803064"/>
              <a:gd name="connsiteX104" fmla="*/ 3554830 w 6119791"/>
              <a:gd name="connsiteY104" fmla="*/ 2212674 h 4803064"/>
              <a:gd name="connsiteX105" fmla="*/ 3572052 w 6119791"/>
              <a:gd name="connsiteY105" fmla="*/ 2209961 h 4803064"/>
              <a:gd name="connsiteX106" fmla="*/ 3678617 w 6119791"/>
              <a:gd name="connsiteY106" fmla="*/ 2136710 h 4803064"/>
              <a:gd name="connsiteX107" fmla="*/ 3559136 w 6119791"/>
              <a:gd name="connsiteY107" fmla="*/ 2103069 h 4803064"/>
              <a:gd name="connsiteX108" fmla="*/ 3543259 w 6119791"/>
              <a:gd name="connsiteY108" fmla="*/ 2100762 h 4803064"/>
              <a:gd name="connsiteX109" fmla="*/ 3528996 w 6119791"/>
              <a:gd name="connsiteY109" fmla="*/ 2104153 h 4803064"/>
              <a:gd name="connsiteX110" fmla="*/ 1307968 w 6119791"/>
              <a:gd name="connsiteY110" fmla="*/ 2657948 h 4803064"/>
              <a:gd name="connsiteX111" fmla="*/ 1293302 w 6119791"/>
              <a:gd name="connsiteY111" fmla="*/ 2670632 h 4803064"/>
              <a:gd name="connsiteX112" fmla="*/ 900413 w 6119791"/>
              <a:gd name="connsiteY112" fmla="*/ 3287571 h 4803064"/>
              <a:gd name="connsiteX113" fmla="*/ 735184 w 6119791"/>
              <a:gd name="connsiteY113" fmla="*/ 3609878 h 4803064"/>
              <a:gd name="connsiteX114" fmla="*/ 805690 w 6119791"/>
              <a:gd name="connsiteY114" fmla="*/ 3609878 h 4803064"/>
              <a:gd name="connsiteX115" fmla="*/ 1502125 w 6119791"/>
              <a:gd name="connsiteY115" fmla="*/ 3631039 h 4803064"/>
              <a:gd name="connsiteX116" fmla="*/ 1894475 w 6119791"/>
              <a:gd name="connsiteY116" fmla="*/ 3642977 h 4803064"/>
              <a:gd name="connsiteX117" fmla="*/ 2467122 w 6119791"/>
              <a:gd name="connsiteY117" fmla="*/ 3660882 h 4803064"/>
              <a:gd name="connsiteX118" fmla="*/ 2492956 w 6119791"/>
              <a:gd name="connsiteY118" fmla="*/ 3641349 h 4803064"/>
              <a:gd name="connsiteX119" fmla="*/ 2517713 w 6119791"/>
              <a:gd name="connsiteY119" fmla="*/ 3558873 h 4803064"/>
              <a:gd name="connsiteX120" fmla="*/ 2813186 w 6119791"/>
              <a:gd name="connsiteY120" fmla="*/ 2837211 h 4803064"/>
              <a:gd name="connsiteX121" fmla="*/ 2835791 w 6119791"/>
              <a:gd name="connsiteY121" fmla="*/ 2787291 h 4803064"/>
              <a:gd name="connsiteX122" fmla="*/ 2822875 w 6119791"/>
              <a:gd name="connsiteY122" fmla="*/ 2785120 h 4803064"/>
              <a:gd name="connsiteX123" fmla="*/ 2490803 w 6119791"/>
              <a:gd name="connsiteY123" fmla="*/ 2757448 h 4803064"/>
              <a:gd name="connsiteX124" fmla="*/ 1883172 w 6119791"/>
              <a:gd name="connsiteY124" fmla="*/ 2703731 h 4803064"/>
              <a:gd name="connsiteX125" fmla="*/ 1326670 w 6119791"/>
              <a:gd name="connsiteY125" fmla="*/ 2655438 h 4803064"/>
              <a:gd name="connsiteX126" fmla="*/ 1307968 w 6119791"/>
              <a:gd name="connsiteY126" fmla="*/ 2657948 h 4803064"/>
              <a:gd name="connsiteX127" fmla="*/ 4088190 w 6119791"/>
              <a:gd name="connsiteY127" fmla="*/ 1923466 h 4803064"/>
              <a:gd name="connsiteX128" fmla="*/ 4086574 w 6119791"/>
              <a:gd name="connsiteY128" fmla="*/ 1935404 h 4803064"/>
              <a:gd name="connsiteX129" fmla="*/ 4417568 w 6119791"/>
              <a:gd name="connsiteY129" fmla="*/ 2000517 h 4803064"/>
              <a:gd name="connsiteX130" fmla="*/ 4229199 w 6119791"/>
              <a:gd name="connsiteY130" fmla="*/ 1939744 h 4803064"/>
              <a:gd name="connsiteX131" fmla="*/ 4088190 w 6119791"/>
              <a:gd name="connsiteY131" fmla="*/ 1923466 h 4803064"/>
              <a:gd name="connsiteX132" fmla="*/ 3818291 w 6119791"/>
              <a:gd name="connsiteY132" fmla="*/ 1970027 h 4803064"/>
              <a:gd name="connsiteX133" fmla="*/ 3756657 w 6119791"/>
              <a:gd name="connsiteY133" fmla="*/ 1998346 h 4803064"/>
              <a:gd name="connsiteX134" fmla="*/ 3899818 w 6119791"/>
              <a:gd name="connsiteY134" fmla="*/ 2036328 h 4803064"/>
              <a:gd name="connsiteX135" fmla="*/ 3918118 w 6119791"/>
              <a:gd name="connsiteY135" fmla="*/ 2036328 h 4803064"/>
              <a:gd name="connsiteX136" fmla="*/ 4081193 w 6119791"/>
              <a:gd name="connsiteY136" fmla="*/ 2000516 h 4803064"/>
              <a:gd name="connsiteX137" fmla="*/ 3879634 w 6119791"/>
              <a:gd name="connsiteY137" fmla="*/ 1959736 h 4803064"/>
              <a:gd name="connsiteX138" fmla="*/ 3818291 w 6119791"/>
              <a:gd name="connsiteY138" fmla="*/ 1970027 h 4803064"/>
              <a:gd name="connsiteX139" fmla="*/ 1087746 w 6119791"/>
              <a:gd name="connsiteY139" fmla="*/ 2666011 h 4803064"/>
              <a:gd name="connsiteX140" fmla="*/ 1068333 w 6119791"/>
              <a:gd name="connsiteY140" fmla="*/ 2686909 h 4803064"/>
              <a:gd name="connsiteX141" fmla="*/ 994599 w 6119791"/>
              <a:gd name="connsiteY141" fmla="*/ 2790547 h 4803064"/>
              <a:gd name="connsiteX142" fmla="*/ 1083402 w 6119791"/>
              <a:gd name="connsiteY142" fmla="*/ 2817677 h 4803064"/>
              <a:gd name="connsiteX143" fmla="*/ 1103854 w 6119791"/>
              <a:gd name="connsiteY143" fmla="*/ 2813877 h 4803064"/>
              <a:gd name="connsiteX144" fmla="*/ 1198040 w 6119791"/>
              <a:gd name="connsiteY144" fmla="*/ 2686909 h 4803064"/>
              <a:gd name="connsiteX145" fmla="*/ 1129687 w 6119791"/>
              <a:gd name="connsiteY145" fmla="*/ 2666832 h 4803064"/>
              <a:gd name="connsiteX146" fmla="*/ 1111018 w 6119791"/>
              <a:gd name="connsiteY146" fmla="*/ 2661653 h 4803064"/>
              <a:gd name="connsiteX147" fmla="*/ 1087746 w 6119791"/>
              <a:gd name="connsiteY147" fmla="*/ 2666011 h 4803064"/>
              <a:gd name="connsiteX148" fmla="*/ 4186869 w 6119791"/>
              <a:gd name="connsiteY148" fmla="*/ 1734423 h 4803064"/>
              <a:gd name="connsiteX149" fmla="*/ 4358098 w 6119791"/>
              <a:gd name="connsiteY149" fmla="*/ 1740066 h 4803064"/>
              <a:gd name="connsiteX150" fmla="*/ 4539203 w 6119791"/>
              <a:gd name="connsiteY150" fmla="*/ 1741152 h 4803064"/>
              <a:gd name="connsiteX151" fmla="*/ 5199039 w 6119791"/>
              <a:gd name="connsiteY151" fmla="*/ 1549612 h 4803064"/>
              <a:gd name="connsiteX152" fmla="*/ 5214513 w 6119791"/>
              <a:gd name="connsiteY152" fmla="*/ 1544186 h 4803064"/>
              <a:gd name="connsiteX153" fmla="*/ 5230794 w 6119791"/>
              <a:gd name="connsiteY153" fmla="*/ 1545271 h 4803064"/>
              <a:gd name="connsiteX154" fmla="*/ 6037021 w 6119791"/>
              <a:gd name="connsiteY154" fmla="*/ 1799210 h 4803064"/>
              <a:gd name="connsiteX155" fmla="*/ 6038804 w 6119791"/>
              <a:gd name="connsiteY155" fmla="*/ 1801006 h 4803064"/>
              <a:gd name="connsiteX156" fmla="*/ 6039477 w 6119791"/>
              <a:gd name="connsiteY156" fmla="*/ 1803595 h 4803064"/>
              <a:gd name="connsiteX157" fmla="*/ 6035407 w 6119791"/>
              <a:gd name="connsiteY157" fmla="*/ 1809519 h 4803064"/>
              <a:gd name="connsiteX158" fmla="*/ 5622606 w 6119791"/>
              <a:gd name="connsiteY158" fmla="*/ 2022221 h 4803064"/>
              <a:gd name="connsiteX159" fmla="*/ 5365346 w 6119791"/>
              <a:gd name="connsiteY159" fmla="*/ 2027646 h 4803064"/>
              <a:gd name="connsiteX160" fmla="*/ 4985373 w 6119791"/>
              <a:gd name="connsiteY160" fmla="*/ 1973386 h 4803064"/>
              <a:gd name="connsiteX161" fmla="*/ 4727575 w 6119791"/>
              <a:gd name="connsiteY161" fmla="*/ 1899050 h 4803064"/>
              <a:gd name="connsiteX162" fmla="*/ 4190987 w 6119791"/>
              <a:gd name="connsiteY162" fmla="*/ 1736268 h 4803064"/>
              <a:gd name="connsiteX163" fmla="*/ 4176455 w 6119791"/>
              <a:gd name="connsiteY163" fmla="*/ 1729756 h 4803064"/>
              <a:gd name="connsiteX164" fmla="*/ 4186869 w 6119791"/>
              <a:gd name="connsiteY164" fmla="*/ 1734423 h 4803064"/>
              <a:gd name="connsiteX165" fmla="*/ 4176992 w 6119791"/>
              <a:gd name="connsiteY165" fmla="*/ 1734098 h 4803064"/>
              <a:gd name="connsiteX166" fmla="*/ 4176455 w 6119791"/>
              <a:gd name="connsiteY166" fmla="*/ 1729756 h 4803064"/>
              <a:gd name="connsiteX167" fmla="*/ 4849040 w 6119791"/>
              <a:gd name="connsiteY167" fmla="*/ 1554691 h 4803064"/>
              <a:gd name="connsiteX168" fmla="*/ 4790006 w 6119791"/>
              <a:gd name="connsiteY168" fmla="*/ 1577285 h 4803064"/>
              <a:gd name="connsiteX169" fmla="*/ 4885267 w 6119791"/>
              <a:gd name="connsiteY169" fmla="*/ 1593564 h 4803064"/>
              <a:gd name="connsiteX170" fmla="*/ 4961692 w 6119791"/>
              <a:gd name="connsiteY170" fmla="*/ 1603874 h 4803064"/>
              <a:gd name="connsiteX171" fmla="*/ 5085479 w 6119791"/>
              <a:gd name="connsiteY171" fmla="*/ 1552325 h 4803064"/>
              <a:gd name="connsiteX172" fmla="*/ 4921192 w 6119791"/>
              <a:gd name="connsiteY172" fmla="*/ 1542626 h 4803064"/>
              <a:gd name="connsiteX173" fmla="*/ 4849040 w 6119791"/>
              <a:gd name="connsiteY173" fmla="*/ 1554691 h 4803064"/>
              <a:gd name="connsiteX174" fmla="*/ 4443941 w 6119791"/>
              <a:gd name="connsiteY174" fmla="*/ 1616895 h 4803064"/>
              <a:gd name="connsiteX175" fmla="*/ 4549966 w 6119791"/>
              <a:gd name="connsiteY175" fmla="*/ 1645653 h 4803064"/>
              <a:gd name="connsiteX176" fmla="*/ 4780856 w 6119791"/>
              <a:gd name="connsiteY176" fmla="*/ 1655962 h 4803064"/>
              <a:gd name="connsiteX177" fmla="*/ 4809380 w 6119791"/>
              <a:gd name="connsiteY177" fmla="*/ 1649452 h 4803064"/>
              <a:gd name="connsiteX178" fmla="*/ 4535251 w 6119791"/>
              <a:gd name="connsiteY178" fmla="*/ 1604737 h 4803064"/>
              <a:gd name="connsiteX179" fmla="*/ 4443941 w 6119791"/>
              <a:gd name="connsiteY179" fmla="*/ 1616895 h 4803064"/>
              <a:gd name="connsiteX180" fmla="*/ 1353378 w 6119791"/>
              <a:gd name="connsiteY180" fmla="*/ 2358770 h 4803064"/>
              <a:gd name="connsiteX181" fmla="*/ 1344970 w 6119791"/>
              <a:gd name="connsiteY181" fmla="*/ 2361890 h 4803064"/>
              <a:gd name="connsiteX182" fmla="*/ 1193734 w 6119791"/>
              <a:gd name="connsiteY182" fmla="*/ 2526840 h 4803064"/>
              <a:gd name="connsiteX183" fmla="*/ 1294378 w 6119791"/>
              <a:gd name="connsiteY183" fmla="*/ 2553971 h 4803064"/>
              <a:gd name="connsiteX184" fmla="*/ 1312677 w 6119791"/>
              <a:gd name="connsiteY184" fmla="*/ 2549630 h 4803064"/>
              <a:gd name="connsiteX185" fmla="*/ 1462836 w 6119791"/>
              <a:gd name="connsiteY185" fmla="*/ 2385765 h 4803064"/>
              <a:gd name="connsiteX186" fmla="*/ 1363806 w 6119791"/>
              <a:gd name="connsiteY186" fmla="*/ 2359720 h 4803064"/>
              <a:gd name="connsiteX187" fmla="*/ 1353378 w 6119791"/>
              <a:gd name="connsiteY187" fmla="*/ 2358770 h 4803064"/>
              <a:gd name="connsiteX188" fmla="*/ 5256626 w 6119791"/>
              <a:gd name="connsiteY188" fmla="*/ 1324431 h 4803064"/>
              <a:gd name="connsiteX189" fmla="*/ 5137683 w 6119791"/>
              <a:gd name="connsiteY189" fmla="*/ 1427527 h 4803064"/>
              <a:gd name="connsiteX190" fmla="*/ 5234561 w 6119791"/>
              <a:gd name="connsiteY190" fmla="*/ 1433495 h 4803064"/>
              <a:gd name="connsiteX191" fmla="*/ 5249092 w 6119791"/>
              <a:gd name="connsiteY191" fmla="*/ 1429154 h 4803064"/>
              <a:gd name="connsiteX192" fmla="*/ 5335206 w 6119791"/>
              <a:gd name="connsiteY192" fmla="*/ 1340167 h 4803064"/>
              <a:gd name="connsiteX193" fmla="*/ 5256626 w 6119791"/>
              <a:gd name="connsiteY193" fmla="*/ 1324431 h 4803064"/>
              <a:gd name="connsiteX194" fmla="*/ 4109718 w 6119791"/>
              <a:gd name="connsiteY194" fmla="*/ 1602788 h 4803064"/>
              <a:gd name="connsiteX195" fmla="*/ 4106488 w 6119791"/>
              <a:gd name="connsiteY195" fmla="*/ 1614183 h 4803064"/>
              <a:gd name="connsiteX196" fmla="*/ 4385814 w 6119791"/>
              <a:gd name="connsiteY196" fmla="*/ 1689604 h 4803064"/>
              <a:gd name="connsiteX197" fmla="*/ 4387967 w 6119791"/>
              <a:gd name="connsiteY197" fmla="*/ 1682551 h 4803064"/>
              <a:gd name="connsiteX198" fmla="*/ 4109718 w 6119791"/>
              <a:gd name="connsiteY198" fmla="*/ 1602788 h 4803064"/>
              <a:gd name="connsiteX199" fmla="*/ 3735666 w 6119791"/>
              <a:gd name="connsiteY199" fmla="*/ 1592478 h 4803064"/>
              <a:gd name="connsiteX200" fmla="*/ 4097339 w 6119791"/>
              <a:gd name="connsiteY200" fmla="*/ 1674954 h 4803064"/>
              <a:gd name="connsiteX201" fmla="*/ 3784010 w 6119791"/>
              <a:gd name="connsiteY201" fmla="*/ 1588545 h 4803064"/>
              <a:gd name="connsiteX202" fmla="*/ 3735666 w 6119791"/>
              <a:gd name="connsiteY202" fmla="*/ 1592478 h 4803064"/>
              <a:gd name="connsiteX203" fmla="*/ 1638829 w 6119791"/>
              <a:gd name="connsiteY203" fmla="*/ 2096015 h 4803064"/>
              <a:gd name="connsiteX204" fmla="*/ 1470908 w 6119791"/>
              <a:gd name="connsiteY204" fmla="*/ 2234379 h 4803064"/>
              <a:gd name="connsiteX205" fmla="*/ 1581778 w 6119791"/>
              <a:gd name="connsiteY205" fmla="*/ 2265307 h 4803064"/>
              <a:gd name="connsiteX206" fmla="*/ 1596310 w 6119791"/>
              <a:gd name="connsiteY206" fmla="*/ 2262594 h 4803064"/>
              <a:gd name="connsiteX207" fmla="*/ 1763691 w 6119791"/>
              <a:gd name="connsiteY207" fmla="*/ 2124773 h 4803064"/>
              <a:gd name="connsiteX208" fmla="*/ 1658204 w 6119791"/>
              <a:gd name="connsiteY208" fmla="*/ 2093301 h 4803064"/>
              <a:gd name="connsiteX209" fmla="*/ 1638829 w 6119791"/>
              <a:gd name="connsiteY209" fmla="*/ 2096015 h 4803064"/>
              <a:gd name="connsiteX210" fmla="*/ 5419433 w 6119791"/>
              <a:gd name="connsiteY210" fmla="*/ 1102100 h 4803064"/>
              <a:gd name="connsiteX211" fmla="*/ 5408401 w 6119791"/>
              <a:gd name="connsiteY211" fmla="*/ 1109017 h 4803064"/>
              <a:gd name="connsiteX212" fmla="*/ 5362116 w 6119791"/>
              <a:gd name="connsiteY212" fmla="*/ 1188780 h 4803064"/>
              <a:gd name="connsiteX213" fmla="*/ 5423470 w 6119791"/>
              <a:gd name="connsiteY213" fmla="*/ 1188239 h 4803064"/>
              <a:gd name="connsiteX214" fmla="*/ 5438002 w 6119791"/>
              <a:gd name="connsiteY214" fmla="*/ 1180100 h 4803064"/>
              <a:gd name="connsiteX215" fmla="*/ 5479982 w 6119791"/>
              <a:gd name="connsiteY215" fmla="*/ 1098708 h 4803064"/>
              <a:gd name="connsiteX216" fmla="*/ 5454215 w 6119791"/>
              <a:gd name="connsiteY216" fmla="*/ 1098369 h 4803064"/>
              <a:gd name="connsiteX217" fmla="*/ 5433696 w 6119791"/>
              <a:gd name="connsiteY217" fmla="*/ 1099252 h 4803064"/>
              <a:gd name="connsiteX218" fmla="*/ 5419433 w 6119791"/>
              <a:gd name="connsiteY218" fmla="*/ 1102100 h 4803064"/>
              <a:gd name="connsiteX219" fmla="*/ 2437858 w 6119791"/>
              <a:gd name="connsiteY219" fmla="*/ 1841466 h 4803064"/>
              <a:gd name="connsiteX220" fmla="*/ 2476945 w 6119791"/>
              <a:gd name="connsiteY220" fmla="*/ 1838006 h 4803064"/>
              <a:gd name="connsiteX221" fmla="*/ 2555927 w 6119791"/>
              <a:gd name="connsiteY221" fmla="*/ 1846959 h 4803064"/>
              <a:gd name="connsiteX222" fmla="*/ 3237831 w 6119791"/>
              <a:gd name="connsiteY222" fmla="*/ 1953852 h 4803064"/>
              <a:gd name="connsiteX223" fmla="*/ 3524694 w 6119791"/>
              <a:gd name="connsiteY223" fmla="*/ 1998346 h 4803064"/>
              <a:gd name="connsiteX224" fmla="*/ 3545682 w 6119791"/>
              <a:gd name="connsiteY224" fmla="*/ 2004314 h 4803064"/>
              <a:gd name="connsiteX225" fmla="*/ 3489171 w 6119791"/>
              <a:gd name="connsiteY225" fmla="*/ 2045552 h 4803064"/>
              <a:gd name="connsiteX226" fmla="*/ 3083365 w 6119791"/>
              <a:gd name="connsiteY226" fmla="*/ 2383051 h 4803064"/>
              <a:gd name="connsiteX227" fmla="*/ 2865393 w 6119791"/>
              <a:gd name="connsiteY227" fmla="*/ 2677685 h 4803064"/>
              <a:gd name="connsiteX228" fmla="*/ 2829335 w 6119791"/>
              <a:gd name="connsiteY228" fmla="*/ 2696677 h 4803064"/>
              <a:gd name="connsiteX229" fmla="*/ 2243230 w 6119791"/>
              <a:gd name="connsiteY229" fmla="*/ 2644586 h 4803064"/>
              <a:gd name="connsiteX230" fmla="*/ 1774455 w 6119791"/>
              <a:gd name="connsiteY230" fmla="*/ 2604434 h 4803064"/>
              <a:gd name="connsiteX231" fmla="*/ 1386949 w 6119791"/>
              <a:gd name="connsiteY231" fmla="*/ 2570250 h 4803064"/>
              <a:gd name="connsiteX232" fmla="*/ 1381567 w 6119791"/>
              <a:gd name="connsiteY232" fmla="*/ 2563195 h 4803064"/>
              <a:gd name="connsiteX233" fmla="*/ 1555945 w 6119791"/>
              <a:gd name="connsiteY233" fmla="*/ 2399330 h 4803064"/>
              <a:gd name="connsiteX234" fmla="*/ 2244845 w 6119791"/>
              <a:gd name="connsiteY234" fmla="*/ 1925637 h 4803064"/>
              <a:gd name="connsiteX235" fmla="*/ 2398771 w 6119791"/>
              <a:gd name="connsiteY235" fmla="*/ 1855098 h 4803064"/>
              <a:gd name="connsiteX236" fmla="*/ 2437858 w 6119791"/>
              <a:gd name="connsiteY236" fmla="*/ 1841466 h 4803064"/>
              <a:gd name="connsiteX237" fmla="*/ 2666257 w 6119791"/>
              <a:gd name="connsiteY237" fmla="*/ 1772080 h 4803064"/>
              <a:gd name="connsiteX238" fmla="*/ 3018242 w 6119791"/>
              <a:gd name="connsiteY238" fmla="*/ 1733012 h 4803064"/>
              <a:gd name="connsiteX239" fmla="*/ 3593043 w 6119791"/>
              <a:gd name="connsiteY239" fmla="*/ 1714021 h 4803064"/>
              <a:gd name="connsiteX240" fmla="*/ 3913274 w 6119791"/>
              <a:gd name="connsiteY240" fmla="*/ 1751461 h 4803064"/>
              <a:gd name="connsiteX241" fmla="*/ 4331458 w 6119791"/>
              <a:gd name="connsiteY241" fmla="*/ 1850216 h 4803064"/>
              <a:gd name="connsiteX242" fmla="*/ 4337918 w 6119791"/>
              <a:gd name="connsiteY242" fmla="*/ 1856726 h 4803064"/>
              <a:gd name="connsiteX243" fmla="*/ 4277637 w 6119791"/>
              <a:gd name="connsiteY243" fmla="*/ 1850758 h 4803064"/>
              <a:gd name="connsiteX244" fmla="*/ 3772803 w 6119791"/>
              <a:gd name="connsiteY244" fmla="*/ 1912073 h 4803064"/>
              <a:gd name="connsiteX245" fmla="*/ 3729209 w 6119791"/>
              <a:gd name="connsiteY245" fmla="*/ 1926180 h 4803064"/>
              <a:gd name="connsiteX246" fmla="*/ 3506393 w 6119791"/>
              <a:gd name="connsiteY246" fmla="*/ 1930522 h 4803064"/>
              <a:gd name="connsiteX247" fmla="*/ 2673253 w 6119791"/>
              <a:gd name="connsiteY247" fmla="*/ 1784018 h 4803064"/>
              <a:gd name="connsiteX248" fmla="*/ 2666258 w 6119791"/>
              <a:gd name="connsiteY248" fmla="*/ 1780762 h 4803064"/>
              <a:gd name="connsiteX249" fmla="*/ 2666257 w 6119791"/>
              <a:gd name="connsiteY249" fmla="*/ 1772080 h 4803064"/>
              <a:gd name="connsiteX250" fmla="*/ 2417111 w 6119791"/>
              <a:gd name="connsiteY250" fmla="*/ 1831223 h 4803064"/>
              <a:gd name="connsiteX251" fmla="*/ 2356252 w 6119791"/>
              <a:gd name="connsiteY251" fmla="*/ 1851842 h 4803064"/>
              <a:gd name="connsiteX252" fmla="*/ 1950447 w 6119791"/>
              <a:gd name="connsiteY252" fmla="*/ 2078651 h 4803064"/>
              <a:gd name="connsiteX253" fmla="*/ 1405248 w 6119791"/>
              <a:gd name="connsiteY253" fmla="*/ 2517616 h 4803064"/>
              <a:gd name="connsiteX254" fmla="*/ 1343893 w 6119791"/>
              <a:gd name="connsiteY254" fmla="*/ 2584899 h 4803064"/>
              <a:gd name="connsiteX255" fmla="*/ 1695340 w 6119791"/>
              <a:gd name="connsiteY255" fmla="*/ 2615829 h 4803064"/>
              <a:gd name="connsiteX256" fmla="*/ 2222778 w 6119791"/>
              <a:gd name="connsiteY256" fmla="*/ 2660864 h 4803064"/>
              <a:gd name="connsiteX257" fmla="*/ 2838483 w 6119791"/>
              <a:gd name="connsiteY257" fmla="*/ 2714581 h 4803064"/>
              <a:gd name="connsiteX258" fmla="*/ 2874541 w 6119791"/>
              <a:gd name="connsiteY258" fmla="*/ 2696133 h 4803064"/>
              <a:gd name="connsiteX259" fmla="*/ 3331476 w 6119791"/>
              <a:gd name="connsiteY259" fmla="*/ 2183916 h 4803064"/>
              <a:gd name="connsiteX260" fmla="*/ 3589814 w 6119791"/>
              <a:gd name="connsiteY260" fmla="*/ 1992919 h 4803064"/>
              <a:gd name="connsiteX261" fmla="*/ 3569900 w 6119791"/>
              <a:gd name="connsiteY261" fmla="*/ 1988036 h 4803064"/>
              <a:gd name="connsiteX262" fmla="*/ 3142568 w 6119791"/>
              <a:gd name="connsiteY262" fmla="*/ 1921839 h 4803064"/>
              <a:gd name="connsiteX263" fmla="*/ 2598983 w 6119791"/>
              <a:gd name="connsiteY263" fmla="*/ 1836107 h 4803064"/>
              <a:gd name="connsiteX264" fmla="*/ 2477415 w 6119791"/>
              <a:gd name="connsiteY264" fmla="*/ 1824440 h 4803064"/>
              <a:gd name="connsiteX265" fmla="*/ 2417111 w 6119791"/>
              <a:gd name="connsiteY265" fmla="*/ 1831223 h 4803064"/>
              <a:gd name="connsiteX266" fmla="*/ 3389601 w 6119791"/>
              <a:gd name="connsiteY266" fmla="*/ 1572402 h 4803064"/>
              <a:gd name="connsiteX267" fmla="*/ 3762577 w 6119791"/>
              <a:gd name="connsiteY267" fmla="*/ 1656505 h 4803064"/>
              <a:gd name="connsiteX268" fmla="*/ 3579588 w 6119791"/>
              <a:gd name="connsiteY268" fmla="*/ 1588679 h 4803064"/>
              <a:gd name="connsiteX269" fmla="*/ 3389601 w 6119791"/>
              <a:gd name="connsiteY269" fmla="*/ 1572402 h 4803064"/>
              <a:gd name="connsiteX270" fmla="*/ 2622664 w 6119791"/>
              <a:gd name="connsiteY270" fmla="*/ 1769367 h 4803064"/>
              <a:gd name="connsiteX271" fmla="*/ 2605978 w 6119791"/>
              <a:gd name="connsiteY271" fmla="*/ 1781303 h 4803064"/>
              <a:gd name="connsiteX272" fmla="*/ 2621587 w 6119791"/>
              <a:gd name="connsiteY272" fmla="*/ 1791613 h 4803064"/>
              <a:gd name="connsiteX273" fmla="*/ 2703393 w 6119791"/>
              <a:gd name="connsiteY273" fmla="*/ 1807349 h 4803064"/>
              <a:gd name="connsiteX274" fmla="*/ 3618877 w 6119791"/>
              <a:gd name="connsiteY274" fmla="*/ 1968503 h 4803064"/>
              <a:gd name="connsiteX275" fmla="*/ 3655474 w 6119791"/>
              <a:gd name="connsiteY275" fmla="*/ 1966332 h 4803064"/>
              <a:gd name="connsiteX276" fmla="*/ 3815322 w 6119791"/>
              <a:gd name="connsiteY276" fmla="*/ 1918583 h 4803064"/>
              <a:gd name="connsiteX277" fmla="*/ 4142010 w 6119791"/>
              <a:gd name="connsiteY277" fmla="*/ 1862152 h 4803064"/>
              <a:gd name="connsiteX278" fmla="*/ 4516598 w 6119791"/>
              <a:gd name="connsiteY278" fmla="*/ 1897964 h 4803064"/>
              <a:gd name="connsiteX279" fmla="*/ 4549429 w 6119791"/>
              <a:gd name="connsiteY279" fmla="*/ 1893079 h 4803064"/>
              <a:gd name="connsiteX280" fmla="*/ 4521441 w 6119791"/>
              <a:gd name="connsiteY280" fmla="*/ 1878431 h 4803064"/>
              <a:gd name="connsiteX281" fmla="*/ 3886363 w 6119791"/>
              <a:gd name="connsiteY281" fmla="*/ 1728130 h 4803064"/>
              <a:gd name="connsiteX282" fmla="*/ 3710372 w 6119791"/>
              <a:gd name="connsiteY282" fmla="*/ 1696116 h 4803064"/>
              <a:gd name="connsiteX283" fmla="*/ 3413820 w 6119791"/>
              <a:gd name="connsiteY283" fmla="*/ 1693945 h 4803064"/>
              <a:gd name="connsiteX284" fmla="*/ 2925132 w 6119791"/>
              <a:gd name="connsiteY284" fmla="*/ 1722703 h 4803064"/>
              <a:gd name="connsiteX285" fmla="*/ 2622664 w 6119791"/>
              <a:gd name="connsiteY285" fmla="*/ 1769367 h 4803064"/>
              <a:gd name="connsiteX286" fmla="*/ 1900395 w 6119791"/>
              <a:gd name="connsiteY286" fmla="*/ 1919125 h 4803064"/>
              <a:gd name="connsiteX287" fmla="*/ 1775531 w 6119791"/>
              <a:gd name="connsiteY287" fmla="*/ 1995090 h 4803064"/>
              <a:gd name="connsiteX288" fmla="*/ 1890706 w 6119791"/>
              <a:gd name="connsiteY288" fmla="*/ 2028730 h 4803064"/>
              <a:gd name="connsiteX289" fmla="*/ 1911158 w 6119791"/>
              <a:gd name="connsiteY289" fmla="*/ 2026562 h 4803064"/>
              <a:gd name="connsiteX290" fmla="*/ 2041404 w 6119791"/>
              <a:gd name="connsiteY290" fmla="*/ 1948968 h 4803064"/>
              <a:gd name="connsiteX291" fmla="*/ 1920847 w 6119791"/>
              <a:gd name="connsiteY291" fmla="*/ 1915870 h 4803064"/>
              <a:gd name="connsiteX292" fmla="*/ 1900395 w 6119791"/>
              <a:gd name="connsiteY292" fmla="*/ 1919125 h 4803064"/>
              <a:gd name="connsiteX293" fmla="*/ 5620454 w 6119791"/>
              <a:gd name="connsiteY293" fmla="*/ 914765 h 4803064"/>
              <a:gd name="connsiteX294" fmla="*/ 5814620 w 6119791"/>
              <a:gd name="connsiteY294" fmla="*/ 938221 h 4803064"/>
              <a:gd name="connsiteX295" fmla="*/ 6010972 w 6119791"/>
              <a:gd name="connsiteY295" fmla="*/ 1693892 h 4803064"/>
              <a:gd name="connsiteX296" fmla="*/ 5298069 w 6119791"/>
              <a:gd name="connsiteY296" fmla="*/ 1475817 h 4803064"/>
              <a:gd name="connsiteX297" fmla="*/ 5288921 w 6119791"/>
              <a:gd name="connsiteY297" fmla="*/ 1470390 h 4803064"/>
              <a:gd name="connsiteX298" fmla="*/ 5620454 w 6119791"/>
              <a:gd name="connsiteY298" fmla="*/ 914765 h 4803064"/>
              <a:gd name="connsiteX299" fmla="*/ 2826642 w 6119791"/>
              <a:gd name="connsiteY299" fmla="*/ 1606586 h 4803064"/>
              <a:gd name="connsiteX300" fmla="*/ 2826642 w 6119791"/>
              <a:gd name="connsiteY300" fmla="*/ 1610384 h 4803064"/>
              <a:gd name="connsiteX301" fmla="*/ 2961192 w 6119791"/>
              <a:gd name="connsiteY301" fmla="*/ 1645110 h 4803064"/>
              <a:gd name="connsiteX302" fmla="*/ 3085517 w 6119791"/>
              <a:gd name="connsiteY302" fmla="*/ 1659761 h 4803064"/>
              <a:gd name="connsiteX303" fmla="*/ 3251821 w 6119791"/>
              <a:gd name="connsiteY303" fmla="*/ 1650537 h 4803064"/>
              <a:gd name="connsiteX304" fmla="*/ 3335781 w 6119791"/>
              <a:gd name="connsiteY304" fmla="*/ 1650537 h 4803064"/>
              <a:gd name="connsiteX305" fmla="*/ 3171630 w 6119791"/>
              <a:gd name="connsiteY305" fmla="*/ 1591393 h 4803064"/>
              <a:gd name="connsiteX306" fmla="*/ 3098436 w 6119791"/>
              <a:gd name="connsiteY306" fmla="*/ 1582169 h 4803064"/>
              <a:gd name="connsiteX307" fmla="*/ 2956349 w 6119791"/>
              <a:gd name="connsiteY307" fmla="*/ 1591935 h 4803064"/>
              <a:gd name="connsiteX308" fmla="*/ 2826642 w 6119791"/>
              <a:gd name="connsiteY308" fmla="*/ 1606586 h 4803064"/>
              <a:gd name="connsiteX309" fmla="*/ 2269601 w 6119791"/>
              <a:gd name="connsiteY309" fmla="*/ 1742780 h 4803064"/>
              <a:gd name="connsiteX310" fmla="*/ 2168957 w 6119791"/>
              <a:gd name="connsiteY310" fmla="*/ 1782932 h 4803064"/>
              <a:gd name="connsiteX311" fmla="*/ 2292745 w 6119791"/>
              <a:gd name="connsiteY311" fmla="*/ 1820914 h 4803064"/>
              <a:gd name="connsiteX312" fmla="*/ 2321269 w 6119791"/>
              <a:gd name="connsiteY312" fmla="*/ 1820372 h 4803064"/>
              <a:gd name="connsiteX313" fmla="*/ 2427833 w 6119791"/>
              <a:gd name="connsiteY313" fmla="*/ 1781304 h 4803064"/>
              <a:gd name="connsiteX314" fmla="*/ 2287901 w 6119791"/>
              <a:gd name="connsiteY314" fmla="*/ 1742237 h 4803064"/>
              <a:gd name="connsiteX315" fmla="*/ 2269601 w 6119791"/>
              <a:gd name="connsiteY315" fmla="*/ 1742780 h 4803064"/>
              <a:gd name="connsiteX316" fmla="*/ 2587073 w 6119791"/>
              <a:gd name="connsiteY316" fmla="*/ 1645816 h 4803064"/>
              <a:gd name="connsiteX317" fmla="*/ 2530630 w 6119791"/>
              <a:gd name="connsiteY317" fmla="*/ 1666272 h 4803064"/>
              <a:gd name="connsiteX318" fmla="*/ 2825566 w 6119791"/>
              <a:gd name="connsiteY318" fmla="*/ 1683092 h 4803064"/>
              <a:gd name="connsiteX319" fmla="*/ 2642729 w 6119791"/>
              <a:gd name="connsiteY319" fmla="*/ 1642026 h 4803064"/>
              <a:gd name="connsiteX320" fmla="*/ 2587073 w 6119791"/>
              <a:gd name="connsiteY320" fmla="*/ 1645816 h 4803064"/>
              <a:gd name="connsiteX321" fmla="*/ 5513352 w 6119791"/>
              <a:gd name="connsiteY321" fmla="*/ 848025 h 4803064"/>
              <a:gd name="connsiteX322" fmla="*/ 5478906 w 6119791"/>
              <a:gd name="connsiteY322" fmla="*/ 954377 h 4803064"/>
              <a:gd name="connsiteX323" fmla="*/ 5517118 w 6119791"/>
              <a:gd name="connsiteY323" fmla="*/ 953833 h 4803064"/>
              <a:gd name="connsiteX324" fmla="*/ 5539183 w 6119791"/>
              <a:gd name="connsiteY324" fmla="*/ 941896 h 4803064"/>
              <a:gd name="connsiteX325" fmla="*/ 5569862 w 6119791"/>
              <a:gd name="connsiteY325" fmla="*/ 848569 h 4803064"/>
              <a:gd name="connsiteX326" fmla="*/ 5513352 w 6119791"/>
              <a:gd name="connsiteY326" fmla="*/ 848025 h 4803064"/>
              <a:gd name="connsiteX327" fmla="*/ 5573091 w 6119791"/>
              <a:gd name="connsiteY327" fmla="*/ 597344 h 4803064"/>
              <a:gd name="connsiteX328" fmla="*/ 5552101 w 6119791"/>
              <a:gd name="connsiteY328" fmla="*/ 704236 h 4803064"/>
              <a:gd name="connsiteX329" fmla="*/ 5583855 w 6119791"/>
              <a:gd name="connsiteY329" fmla="*/ 703693 h 4803064"/>
              <a:gd name="connsiteX330" fmla="*/ 5606996 w 6119791"/>
              <a:gd name="connsiteY330" fmla="*/ 696641 h 4803064"/>
              <a:gd name="connsiteX331" fmla="*/ 5627449 w 6119791"/>
              <a:gd name="connsiteY331" fmla="*/ 597344 h 4803064"/>
              <a:gd name="connsiteX332" fmla="*/ 5573091 w 6119791"/>
              <a:gd name="connsiteY332" fmla="*/ 597344 h 4803064"/>
              <a:gd name="connsiteX333" fmla="*/ 5710533 w 6119791"/>
              <a:gd name="connsiteY333" fmla="*/ 537638 h 4803064"/>
              <a:gd name="connsiteX334" fmla="*/ 5784667 w 6119791"/>
              <a:gd name="connsiteY334" fmla="*/ 822945 h 4803064"/>
              <a:gd name="connsiteX335" fmla="*/ 5653822 w 6119791"/>
              <a:gd name="connsiteY335" fmla="*/ 811129 h 4803064"/>
              <a:gd name="connsiteX336" fmla="*/ 5693077 w 6119791"/>
              <a:gd name="connsiteY336" fmla="*/ 641795 h 4803064"/>
              <a:gd name="connsiteX337" fmla="*/ 5541336 w 6119791"/>
              <a:gd name="connsiteY337" fmla="*/ 1565 h 4803064"/>
              <a:gd name="connsiteX338" fmla="*/ 5570834 w 6119791"/>
              <a:gd name="connsiteY338" fmla="*/ 0 h 4803064"/>
              <a:gd name="connsiteX339" fmla="*/ 5620067 w 6119791"/>
              <a:gd name="connsiteY339" fmla="*/ 189477 h 4803064"/>
              <a:gd name="connsiteX340" fmla="*/ 5619376 w 6119791"/>
              <a:gd name="connsiteY340" fmla="*/ 199615 h 4803064"/>
              <a:gd name="connsiteX341" fmla="*/ 5622702 w 6119791"/>
              <a:gd name="connsiteY341" fmla="*/ 199615 h 4803064"/>
              <a:gd name="connsiteX342" fmla="*/ 5660064 w 6119791"/>
              <a:gd name="connsiteY342" fmla="*/ 343405 h 4803064"/>
              <a:gd name="connsiteX343" fmla="*/ 5640904 w 6119791"/>
              <a:gd name="connsiteY343" fmla="*/ 343405 h 4803064"/>
              <a:gd name="connsiteX344" fmla="*/ 5623438 w 6119791"/>
              <a:gd name="connsiteY344" fmla="*/ 343031 h 4803064"/>
              <a:gd name="connsiteX345" fmla="*/ 5603230 w 6119791"/>
              <a:gd name="connsiteY345" fmla="*/ 378131 h 4803064"/>
              <a:gd name="connsiteX346" fmla="*/ 5596234 w 6119791"/>
              <a:gd name="connsiteY346" fmla="*/ 449755 h 4803064"/>
              <a:gd name="connsiteX347" fmla="*/ 5650592 w 6119791"/>
              <a:gd name="connsiteY347" fmla="*/ 449755 h 4803064"/>
              <a:gd name="connsiteX348" fmla="*/ 5662411 w 6119791"/>
              <a:gd name="connsiteY348" fmla="*/ 352439 h 4803064"/>
              <a:gd name="connsiteX349" fmla="*/ 5699801 w 6119791"/>
              <a:gd name="connsiteY349" fmla="*/ 496336 h 4803064"/>
              <a:gd name="connsiteX350" fmla="*/ 5673752 w 6119791"/>
              <a:gd name="connsiteY350" fmla="*/ 648991 h 4803064"/>
              <a:gd name="connsiteX351" fmla="*/ 5631216 w 6119791"/>
              <a:gd name="connsiteY351" fmla="*/ 826864 h 4803064"/>
              <a:gd name="connsiteX352" fmla="*/ 5789406 w 6119791"/>
              <a:gd name="connsiteY352" fmla="*/ 841184 h 4803064"/>
              <a:gd name="connsiteX353" fmla="*/ 5809937 w 6119791"/>
              <a:gd name="connsiteY353" fmla="*/ 920201 h 4803064"/>
              <a:gd name="connsiteX354" fmla="*/ 5608074 w 6119791"/>
              <a:gd name="connsiteY354" fmla="*/ 895774 h 4803064"/>
              <a:gd name="connsiteX355" fmla="*/ 5255551 w 6119791"/>
              <a:gd name="connsiteY355" fmla="*/ 1479617 h 4803064"/>
              <a:gd name="connsiteX356" fmla="*/ 5276001 w 6119791"/>
              <a:gd name="connsiteY356" fmla="*/ 1487213 h 4803064"/>
              <a:gd name="connsiteX357" fmla="*/ 6016290 w 6119791"/>
              <a:gd name="connsiteY357" fmla="*/ 1714361 h 4803064"/>
              <a:gd name="connsiteX358" fmla="*/ 6032994 w 6119791"/>
              <a:gd name="connsiteY358" fmla="*/ 1778647 h 4803064"/>
              <a:gd name="connsiteX359" fmla="*/ 5224874 w 6119791"/>
              <a:gd name="connsiteY359" fmla="*/ 1524652 h 4803064"/>
              <a:gd name="connsiteX360" fmla="*/ 5210409 w 6119791"/>
              <a:gd name="connsiteY360" fmla="*/ 1524517 h 4803064"/>
              <a:gd name="connsiteX361" fmla="*/ 5196348 w 6119791"/>
              <a:gd name="connsiteY361" fmla="*/ 1530079 h 4803064"/>
              <a:gd name="connsiteX362" fmla="*/ 4609707 w 6119791"/>
              <a:gd name="connsiteY362" fmla="*/ 1719991 h 4803064"/>
              <a:gd name="connsiteX363" fmla="*/ 4076350 w 6119791"/>
              <a:gd name="connsiteY363" fmla="*/ 1697743 h 4803064"/>
              <a:gd name="connsiteX364" fmla="*/ 4064173 w 6119791"/>
              <a:gd name="connsiteY364" fmla="*/ 1699167 h 4803064"/>
              <a:gd name="connsiteX365" fmla="*/ 4051593 w 6119791"/>
              <a:gd name="connsiteY365" fmla="*/ 1702626 h 4803064"/>
              <a:gd name="connsiteX366" fmla="*/ 4072043 w 6119791"/>
              <a:gd name="connsiteY366" fmla="*/ 1717820 h 4803064"/>
              <a:gd name="connsiteX367" fmla="*/ 4079578 w 6119791"/>
              <a:gd name="connsiteY367" fmla="*/ 1720533 h 4803064"/>
              <a:gd name="connsiteX368" fmla="*/ 4749640 w 6119791"/>
              <a:gd name="connsiteY368" fmla="*/ 1924009 h 4803064"/>
              <a:gd name="connsiteX369" fmla="*/ 4976223 w 6119791"/>
              <a:gd name="connsiteY369" fmla="*/ 1990206 h 4803064"/>
              <a:gd name="connsiteX370" fmla="*/ 5292148 w 6119791"/>
              <a:gd name="connsiteY370" fmla="*/ 2038498 h 4803064"/>
              <a:gd name="connsiteX371" fmla="*/ 5597847 w 6119791"/>
              <a:gd name="connsiteY371" fmla="*/ 2043925 h 4803064"/>
              <a:gd name="connsiteX372" fmla="*/ 5971655 w 6119791"/>
              <a:gd name="connsiteY372" fmla="*/ 1882466 h 4803064"/>
              <a:gd name="connsiteX373" fmla="*/ 6044617 w 6119791"/>
              <a:gd name="connsiteY373" fmla="*/ 1823376 h 4803064"/>
              <a:gd name="connsiteX374" fmla="*/ 6071690 w 6119791"/>
              <a:gd name="connsiteY374" fmla="*/ 1927568 h 4803064"/>
              <a:gd name="connsiteX375" fmla="*/ 6062854 w 6119791"/>
              <a:gd name="connsiteY375" fmla="*/ 1930520 h 4803064"/>
              <a:gd name="connsiteX376" fmla="*/ 5946604 w 6119791"/>
              <a:gd name="connsiteY376" fmla="*/ 2018421 h 4803064"/>
              <a:gd name="connsiteX377" fmla="*/ 6047249 w 6119791"/>
              <a:gd name="connsiteY377" fmla="*/ 2045010 h 4803064"/>
              <a:gd name="connsiteX378" fmla="*/ 6070929 w 6119791"/>
              <a:gd name="connsiteY378" fmla="*/ 2039041 h 4803064"/>
              <a:gd name="connsiteX379" fmla="*/ 6094831 w 6119791"/>
              <a:gd name="connsiteY379" fmla="*/ 2016628 h 4803064"/>
              <a:gd name="connsiteX380" fmla="*/ 6119791 w 6119791"/>
              <a:gd name="connsiteY380" fmla="*/ 2112686 h 4803064"/>
              <a:gd name="connsiteX381" fmla="*/ 6002106 w 6119791"/>
              <a:gd name="connsiteY381" fmla="*/ 2193955 h 4803064"/>
              <a:gd name="connsiteX382" fmla="*/ 5716790 w 6119791"/>
              <a:gd name="connsiteY382" fmla="*/ 2288639 h 4803064"/>
              <a:gd name="connsiteX383" fmla="*/ 5371265 w 6119791"/>
              <a:gd name="connsiteY383" fmla="*/ 2281043 h 4803064"/>
              <a:gd name="connsiteX384" fmla="*/ 4729188 w 6119791"/>
              <a:gd name="connsiteY384" fmla="*/ 2141592 h 4803064"/>
              <a:gd name="connsiteX385" fmla="*/ 4258261 w 6119791"/>
              <a:gd name="connsiteY385" fmla="*/ 2084077 h 4803064"/>
              <a:gd name="connsiteX386" fmla="*/ 3516619 w 6119791"/>
              <a:gd name="connsiteY386" fmla="*/ 2401499 h 4803064"/>
              <a:gd name="connsiteX387" fmla="*/ 3163019 w 6119791"/>
              <a:gd name="connsiteY387" fmla="*/ 2903408 h 4803064"/>
              <a:gd name="connsiteX388" fmla="*/ 2833101 w 6119791"/>
              <a:gd name="connsiteY388" fmla="*/ 3739017 h 4803064"/>
              <a:gd name="connsiteX389" fmla="*/ 2731296 w 6119791"/>
              <a:gd name="connsiteY389" fmla="*/ 4112811 h 4803064"/>
              <a:gd name="connsiteX390" fmla="*/ 2584903 w 6119791"/>
              <a:gd name="connsiteY390" fmla="*/ 4150849 h 4803064"/>
              <a:gd name="connsiteX391" fmla="*/ 2626430 w 6119791"/>
              <a:gd name="connsiteY391" fmla="*/ 3996212 h 4803064"/>
              <a:gd name="connsiteX392" fmla="*/ 2499953 w 6119791"/>
              <a:gd name="connsiteY392" fmla="*/ 3952260 h 4803064"/>
              <a:gd name="connsiteX393" fmla="*/ 2438674 w 6119791"/>
              <a:gd name="connsiteY393" fmla="*/ 4188845 h 4803064"/>
              <a:gd name="connsiteX394" fmla="*/ 2351347 w 6119791"/>
              <a:gd name="connsiteY394" fmla="*/ 4211536 h 4803064"/>
              <a:gd name="connsiteX395" fmla="*/ 2453667 w 6119791"/>
              <a:gd name="connsiteY395" fmla="*/ 3782426 h 4803064"/>
              <a:gd name="connsiteX396" fmla="*/ 2177032 w 6119791"/>
              <a:gd name="connsiteY396" fmla="*/ 3772116 h 4803064"/>
              <a:gd name="connsiteX397" fmla="*/ 1448304 w 6119791"/>
              <a:gd name="connsiteY397" fmla="*/ 3747156 h 4803064"/>
              <a:gd name="connsiteX398" fmla="*/ 695358 w 6119791"/>
              <a:gd name="connsiteY398" fmla="*/ 3721655 h 4803064"/>
              <a:gd name="connsiteX399" fmla="*/ 667371 w 6119791"/>
              <a:gd name="connsiteY399" fmla="*/ 3739559 h 4803064"/>
              <a:gd name="connsiteX400" fmla="*/ 566727 w 6119791"/>
              <a:gd name="connsiteY400" fmla="*/ 3963655 h 4803064"/>
              <a:gd name="connsiteX401" fmla="*/ 372436 w 6119791"/>
              <a:gd name="connsiteY401" fmla="*/ 4517111 h 4803064"/>
              <a:gd name="connsiteX402" fmla="*/ 318077 w 6119791"/>
              <a:gd name="connsiteY402" fmla="*/ 4682606 h 4803064"/>
              <a:gd name="connsiteX403" fmla="*/ 546234 w 6119791"/>
              <a:gd name="connsiteY403" fmla="*/ 4680573 h 4803064"/>
              <a:gd name="connsiteX404" fmla="*/ 76687 w 6119791"/>
              <a:gd name="connsiteY404" fmla="*/ 4802580 h 4803064"/>
              <a:gd name="connsiteX405" fmla="*/ 0 w 6119791"/>
              <a:gd name="connsiteY405" fmla="*/ 4803064 h 4803064"/>
              <a:gd name="connsiteX406" fmla="*/ 6459 w 6119791"/>
              <a:gd name="connsiteY406" fmla="*/ 4774847 h 4803064"/>
              <a:gd name="connsiteX407" fmla="*/ 512369 w 6119791"/>
              <a:gd name="connsiteY407" fmla="*/ 3456863 h 4803064"/>
              <a:gd name="connsiteX408" fmla="*/ 1083941 w 6119791"/>
              <a:gd name="connsiteY408" fmla="*/ 2529011 h 4803064"/>
              <a:gd name="connsiteX409" fmla="*/ 1841193 w 6119791"/>
              <a:gd name="connsiteY409" fmla="*/ 1849130 h 4803064"/>
              <a:gd name="connsiteX410" fmla="*/ 2638272 w 6119791"/>
              <a:gd name="connsiteY410" fmla="*/ 1547441 h 4803064"/>
              <a:gd name="connsiteX411" fmla="*/ 3505854 w 6119791"/>
              <a:gd name="connsiteY411" fmla="*/ 1496436 h 4803064"/>
              <a:gd name="connsiteX412" fmla="*/ 3984316 w 6119791"/>
              <a:gd name="connsiteY412" fmla="*/ 1519769 h 4803064"/>
              <a:gd name="connsiteX413" fmla="*/ 4454704 w 6119791"/>
              <a:gd name="connsiteY413" fmla="*/ 1529535 h 4803064"/>
              <a:gd name="connsiteX414" fmla="*/ 4931552 w 6119791"/>
              <a:gd name="connsiteY414" fmla="*/ 1435666 h 4803064"/>
              <a:gd name="connsiteX415" fmla="*/ 5329285 w 6119791"/>
              <a:gd name="connsiteY415" fmla="*/ 1055843 h 4803064"/>
              <a:gd name="connsiteX416" fmla="*/ 5485901 w 6119791"/>
              <a:gd name="connsiteY416" fmla="*/ 563160 h 4803064"/>
              <a:gd name="connsiteX417" fmla="*/ 5539721 w 6119791"/>
              <a:gd name="connsiteY417" fmla="*/ 13501 h 4803064"/>
              <a:gd name="connsiteX418" fmla="*/ 5541336 w 6119791"/>
              <a:gd name="connsiteY418" fmla="*/ 1565 h 4803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Lst>
            <a:rect l="l" t="t" r="r" b="b"/>
            <a:pathLst>
              <a:path w="6119791" h="4803064">
                <a:moveTo>
                  <a:pt x="2625893" y="3534456"/>
                </a:moveTo>
                <a:cubicBezTo>
                  <a:pt x="2601672" y="3610420"/>
                  <a:pt x="2578531" y="3682586"/>
                  <a:pt x="2554850" y="3757466"/>
                </a:cubicBezTo>
                <a:cubicBezTo>
                  <a:pt x="2598983" y="3772117"/>
                  <a:pt x="2640423" y="3785681"/>
                  <a:pt x="2683479" y="3800331"/>
                </a:cubicBezTo>
                <a:cubicBezTo>
                  <a:pt x="2707699" y="3724367"/>
                  <a:pt x="2731380" y="3651657"/>
                  <a:pt x="2755061" y="3577321"/>
                </a:cubicBezTo>
                <a:cubicBezTo>
                  <a:pt x="2711467" y="3562671"/>
                  <a:pt x="2669487" y="3548563"/>
                  <a:pt x="2625893" y="3534456"/>
                </a:cubicBezTo>
                <a:close/>
                <a:moveTo>
                  <a:pt x="330457" y="4085199"/>
                </a:moveTo>
                <a:cubicBezTo>
                  <a:pt x="265335" y="4273482"/>
                  <a:pt x="201288" y="4459594"/>
                  <a:pt x="135627" y="4651134"/>
                </a:cubicBezTo>
                <a:cubicBezTo>
                  <a:pt x="163613" y="4651134"/>
                  <a:pt x="184603" y="4649507"/>
                  <a:pt x="204518" y="4651677"/>
                </a:cubicBezTo>
                <a:cubicBezTo>
                  <a:pt x="223355" y="4653304"/>
                  <a:pt x="230889" y="4646250"/>
                  <a:pt x="236809" y="4628888"/>
                </a:cubicBezTo>
                <a:cubicBezTo>
                  <a:pt x="268025" y="4535559"/>
                  <a:pt x="299779" y="4442775"/>
                  <a:pt x="332609" y="4350533"/>
                </a:cubicBezTo>
                <a:cubicBezTo>
                  <a:pt x="361133" y="4270770"/>
                  <a:pt x="391273" y="4192092"/>
                  <a:pt x="421951" y="4111244"/>
                </a:cubicBezTo>
                <a:cubicBezTo>
                  <a:pt x="391812" y="4102562"/>
                  <a:pt x="363286" y="4094423"/>
                  <a:pt x="330457" y="4085199"/>
                </a:cubicBezTo>
                <a:close/>
                <a:moveTo>
                  <a:pt x="690379" y="3741933"/>
                </a:moveTo>
                <a:cubicBezTo>
                  <a:pt x="695627" y="3739017"/>
                  <a:pt x="702086" y="3738204"/>
                  <a:pt x="710428" y="3738475"/>
                </a:cubicBezTo>
                <a:cubicBezTo>
                  <a:pt x="891264" y="3744986"/>
                  <a:pt x="1072640" y="3751497"/>
                  <a:pt x="1253474" y="3757465"/>
                </a:cubicBezTo>
                <a:cubicBezTo>
                  <a:pt x="1492976" y="3765604"/>
                  <a:pt x="1731939" y="3773745"/>
                  <a:pt x="1971438" y="3781884"/>
                </a:cubicBezTo>
                <a:cubicBezTo>
                  <a:pt x="2124826" y="3787308"/>
                  <a:pt x="2277676" y="3792735"/>
                  <a:pt x="2433755" y="3798161"/>
                </a:cubicBezTo>
                <a:lnTo>
                  <a:pt x="2331760" y="4216626"/>
                </a:lnTo>
                <a:lnTo>
                  <a:pt x="616896" y="4662213"/>
                </a:lnTo>
                <a:lnTo>
                  <a:pt x="342835" y="4664698"/>
                </a:lnTo>
                <a:cubicBezTo>
                  <a:pt x="353599" y="4632143"/>
                  <a:pt x="362210" y="4602298"/>
                  <a:pt x="372436" y="4572456"/>
                </a:cubicBezTo>
                <a:cubicBezTo>
                  <a:pt x="444016" y="4367351"/>
                  <a:pt x="513983" y="4161705"/>
                  <a:pt x="588255" y="3957686"/>
                </a:cubicBezTo>
                <a:cubicBezTo>
                  <a:pt x="613013" y="3889318"/>
                  <a:pt x="648534" y="3824748"/>
                  <a:pt x="677597" y="3758009"/>
                </a:cubicBezTo>
                <a:cubicBezTo>
                  <a:pt x="681095" y="3749869"/>
                  <a:pt x="685132" y="3744850"/>
                  <a:pt x="690379" y="3741933"/>
                </a:cubicBezTo>
                <a:close/>
                <a:moveTo>
                  <a:pt x="2779280" y="3125875"/>
                </a:moveTo>
                <a:cubicBezTo>
                  <a:pt x="2751293" y="3194787"/>
                  <a:pt x="2724921" y="3261526"/>
                  <a:pt x="2697473" y="3331523"/>
                </a:cubicBezTo>
                <a:cubicBezTo>
                  <a:pt x="2742683" y="3345629"/>
                  <a:pt x="2785199" y="3359195"/>
                  <a:pt x="2828257" y="3372761"/>
                </a:cubicBezTo>
                <a:cubicBezTo>
                  <a:pt x="2856782" y="3301678"/>
                  <a:pt x="2884229" y="3233310"/>
                  <a:pt x="2912754" y="3162772"/>
                </a:cubicBezTo>
                <a:cubicBezTo>
                  <a:pt x="2867007" y="3150294"/>
                  <a:pt x="2823412" y="3138356"/>
                  <a:pt x="2779280" y="3125875"/>
                </a:cubicBezTo>
                <a:close/>
                <a:moveTo>
                  <a:pt x="493533" y="3696151"/>
                </a:moveTo>
                <a:cubicBezTo>
                  <a:pt x="465546" y="3761263"/>
                  <a:pt x="438636" y="3824748"/>
                  <a:pt x="411187" y="3889860"/>
                </a:cubicBezTo>
                <a:cubicBezTo>
                  <a:pt x="442403" y="3901255"/>
                  <a:pt x="470389" y="3911564"/>
                  <a:pt x="499453" y="3921875"/>
                </a:cubicBezTo>
                <a:cubicBezTo>
                  <a:pt x="527977" y="3856762"/>
                  <a:pt x="555425" y="3793820"/>
                  <a:pt x="583949" y="3728708"/>
                </a:cubicBezTo>
                <a:cubicBezTo>
                  <a:pt x="553272" y="3717855"/>
                  <a:pt x="525286" y="3707546"/>
                  <a:pt x="493533" y="3696151"/>
                </a:cubicBezTo>
                <a:close/>
                <a:moveTo>
                  <a:pt x="5603767" y="2126943"/>
                </a:moveTo>
                <a:cubicBezTo>
                  <a:pt x="5664584" y="2147562"/>
                  <a:pt x="5723249" y="2168181"/>
                  <a:pt x="5782452" y="2187714"/>
                </a:cubicBezTo>
                <a:cubicBezTo>
                  <a:pt x="5787296" y="2189341"/>
                  <a:pt x="5793216" y="2190427"/>
                  <a:pt x="5798060" y="2188800"/>
                </a:cubicBezTo>
                <a:cubicBezTo>
                  <a:pt x="5841654" y="2173607"/>
                  <a:pt x="5884711" y="2157327"/>
                  <a:pt x="5927767" y="2141593"/>
                </a:cubicBezTo>
                <a:cubicBezTo>
                  <a:pt x="5927228" y="2138879"/>
                  <a:pt x="5927229" y="2136167"/>
                  <a:pt x="5926690" y="2133453"/>
                </a:cubicBezTo>
                <a:cubicBezTo>
                  <a:pt x="5877714" y="2118803"/>
                  <a:pt x="5828737" y="2104154"/>
                  <a:pt x="5779223" y="2090045"/>
                </a:cubicBezTo>
                <a:cubicBezTo>
                  <a:pt x="5775455" y="2088960"/>
                  <a:pt x="5770611" y="2090589"/>
                  <a:pt x="5766305" y="2091673"/>
                </a:cubicBezTo>
                <a:cubicBezTo>
                  <a:pt x="5712486" y="2103068"/>
                  <a:pt x="5659741" y="2115005"/>
                  <a:pt x="5603767" y="2126943"/>
                </a:cubicBezTo>
                <a:close/>
                <a:moveTo>
                  <a:pt x="2944508" y="2795294"/>
                </a:moveTo>
                <a:cubicBezTo>
                  <a:pt x="2939665" y="2796922"/>
                  <a:pt x="2935360" y="2799499"/>
                  <a:pt x="2933744" y="2802483"/>
                </a:cubicBezTo>
                <a:cubicBezTo>
                  <a:pt x="2904144" y="2857829"/>
                  <a:pt x="2876157" y="2914260"/>
                  <a:pt x="2847094" y="2971775"/>
                </a:cubicBezTo>
                <a:cubicBezTo>
                  <a:pt x="2889073" y="2983171"/>
                  <a:pt x="2928362" y="2994565"/>
                  <a:pt x="2968189" y="3004332"/>
                </a:cubicBezTo>
                <a:cubicBezTo>
                  <a:pt x="2974108" y="3005961"/>
                  <a:pt x="2985413" y="2999991"/>
                  <a:pt x="2988103" y="2994023"/>
                </a:cubicBezTo>
                <a:cubicBezTo>
                  <a:pt x="3017166" y="2939219"/>
                  <a:pt x="3045152" y="2883331"/>
                  <a:pt x="3075291" y="2824731"/>
                </a:cubicBezTo>
                <a:cubicBezTo>
                  <a:pt x="3034388" y="2813878"/>
                  <a:pt x="2996713" y="2803026"/>
                  <a:pt x="2958502" y="2793802"/>
                </a:cubicBezTo>
                <a:cubicBezTo>
                  <a:pt x="2954734" y="2792988"/>
                  <a:pt x="2949352" y="2793666"/>
                  <a:pt x="2944508" y="2795294"/>
                </a:cubicBezTo>
                <a:close/>
                <a:moveTo>
                  <a:pt x="677597" y="3313616"/>
                </a:moveTo>
                <a:cubicBezTo>
                  <a:pt x="643153" y="3381985"/>
                  <a:pt x="610323" y="3447639"/>
                  <a:pt x="575877" y="3516007"/>
                </a:cubicBezTo>
                <a:cubicBezTo>
                  <a:pt x="608169" y="3528487"/>
                  <a:pt x="637234" y="3539339"/>
                  <a:pt x="667910" y="3550734"/>
                </a:cubicBezTo>
                <a:cubicBezTo>
                  <a:pt x="702894" y="3482908"/>
                  <a:pt x="737338" y="3416169"/>
                  <a:pt x="772860" y="3346715"/>
                </a:cubicBezTo>
                <a:cubicBezTo>
                  <a:pt x="740030" y="3335320"/>
                  <a:pt x="709351" y="3325012"/>
                  <a:pt x="677597" y="3313616"/>
                </a:cubicBezTo>
                <a:close/>
                <a:moveTo>
                  <a:pt x="5095704" y="2084619"/>
                </a:moveTo>
                <a:cubicBezTo>
                  <a:pt x="5096243" y="2085162"/>
                  <a:pt x="5100010" y="2087333"/>
                  <a:pt x="5104316" y="2088960"/>
                </a:cubicBezTo>
                <a:cubicBezTo>
                  <a:pt x="5207651" y="2126400"/>
                  <a:pt x="5312061" y="2161669"/>
                  <a:pt x="5414321" y="2201821"/>
                </a:cubicBezTo>
                <a:cubicBezTo>
                  <a:pt x="5468140" y="2222984"/>
                  <a:pt x="5522498" y="2219186"/>
                  <a:pt x="5577396" y="2218643"/>
                </a:cubicBezTo>
                <a:cubicBezTo>
                  <a:pt x="5420780" y="2154072"/>
                  <a:pt x="5263625" y="2094386"/>
                  <a:pt x="5095704" y="2084619"/>
                </a:cubicBezTo>
                <a:close/>
                <a:moveTo>
                  <a:pt x="3103547" y="2537693"/>
                </a:moveTo>
                <a:cubicBezTo>
                  <a:pt x="3098031" y="2539049"/>
                  <a:pt x="3093053" y="2541490"/>
                  <a:pt x="3090900" y="2544747"/>
                </a:cubicBezTo>
                <a:cubicBezTo>
                  <a:pt x="3062375" y="2584357"/>
                  <a:pt x="3036541" y="2625052"/>
                  <a:pt x="3008555" y="2667918"/>
                </a:cubicBezTo>
                <a:cubicBezTo>
                  <a:pt x="3051611" y="2679855"/>
                  <a:pt x="3091437" y="2691793"/>
                  <a:pt x="3131803" y="2702101"/>
                </a:cubicBezTo>
                <a:cubicBezTo>
                  <a:pt x="3137187" y="2703730"/>
                  <a:pt x="3147410" y="2699389"/>
                  <a:pt x="3150640" y="2695048"/>
                </a:cubicBezTo>
                <a:cubicBezTo>
                  <a:pt x="3178088" y="2654353"/>
                  <a:pt x="3204460" y="2612573"/>
                  <a:pt x="3231909" y="2570792"/>
                </a:cubicBezTo>
                <a:cubicBezTo>
                  <a:pt x="3193697" y="2559397"/>
                  <a:pt x="3157098" y="2546917"/>
                  <a:pt x="3119424" y="2537151"/>
                </a:cubicBezTo>
                <a:cubicBezTo>
                  <a:pt x="3115119" y="2536066"/>
                  <a:pt x="3109063" y="2536337"/>
                  <a:pt x="3103547" y="2537693"/>
                </a:cubicBezTo>
                <a:close/>
                <a:moveTo>
                  <a:pt x="891399" y="2955973"/>
                </a:moveTo>
                <a:cubicBezTo>
                  <a:pt x="887497" y="2956719"/>
                  <a:pt x="883998" y="2958211"/>
                  <a:pt x="882654" y="2960381"/>
                </a:cubicBezTo>
                <a:cubicBezTo>
                  <a:pt x="842288" y="3025493"/>
                  <a:pt x="802461" y="3091691"/>
                  <a:pt x="761019" y="3160602"/>
                </a:cubicBezTo>
                <a:cubicBezTo>
                  <a:pt x="797079" y="3172540"/>
                  <a:pt x="828294" y="3182848"/>
                  <a:pt x="858972" y="3193158"/>
                </a:cubicBezTo>
                <a:cubicBezTo>
                  <a:pt x="902028" y="3121534"/>
                  <a:pt x="944008" y="3053709"/>
                  <a:pt x="987064" y="2983712"/>
                </a:cubicBezTo>
                <a:cubicBezTo>
                  <a:pt x="956387" y="2973403"/>
                  <a:pt x="929476" y="2963637"/>
                  <a:pt x="902566" y="2956040"/>
                </a:cubicBezTo>
                <a:cubicBezTo>
                  <a:pt x="899606" y="2955227"/>
                  <a:pt x="895301" y="2955227"/>
                  <a:pt x="891399" y="2955973"/>
                </a:cubicBezTo>
                <a:close/>
                <a:moveTo>
                  <a:pt x="3300261" y="2299491"/>
                </a:moveTo>
                <a:cubicBezTo>
                  <a:pt x="3295417" y="2298405"/>
                  <a:pt x="3287882" y="2301118"/>
                  <a:pt x="3284114" y="2304917"/>
                </a:cubicBezTo>
                <a:cubicBezTo>
                  <a:pt x="3255051" y="2336387"/>
                  <a:pt x="3225988" y="2368400"/>
                  <a:pt x="3194234" y="2403669"/>
                </a:cubicBezTo>
                <a:cubicBezTo>
                  <a:pt x="3239443" y="2416693"/>
                  <a:pt x="3280347" y="2429173"/>
                  <a:pt x="3321251" y="2440567"/>
                </a:cubicBezTo>
                <a:cubicBezTo>
                  <a:pt x="3326095" y="2441653"/>
                  <a:pt x="3333629" y="2438939"/>
                  <a:pt x="3337396" y="2435141"/>
                </a:cubicBezTo>
                <a:cubicBezTo>
                  <a:pt x="3366998" y="2403127"/>
                  <a:pt x="3396061" y="2370029"/>
                  <a:pt x="3427815" y="2334760"/>
                </a:cubicBezTo>
                <a:cubicBezTo>
                  <a:pt x="3384219" y="2322821"/>
                  <a:pt x="3342240" y="2310885"/>
                  <a:pt x="3300261" y="2299491"/>
                </a:cubicBezTo>
                <a:close/>
                <a:moveTo>
                  <a:pt x="4408419" y="1944628"/>
                </a:moveTo>
                <a:cubicBezTo>
                  <a:pt x="4477309" y="1983695"/>
                  <a:pt x="4872888" y="2106866"/>
                  <a:pt x="4981605" y="2121516"/>
                </a:cubicBezTo>
                <a:cubicBezTo>
                  <a:pt x="4888497" y="2085705"/>
                  <a:pt x="4794310" y="2052606"/>
                  <a:pt x="4702278" y="2014082"/>
                </a:cubicBezTo>
                <a:cubicBezTo>
                  <a:pt x="4608093" y="1974471"/>
                  <a:pt x="4510140" y="1956023"/>
                  <a:pt x="4408419" y="1944628"/>
                </a:cubicBezTo>
                <a:close/>
                <a:moveTo>
                  <a:pt x="1316242" y="2679448"/>
                </a:moveTo>
                <a:cubicBezTo>
                  <a:pt x="1323844" y="2675650"/>
                  <a:pt x="1332590" y="2674429"/>
                  <a:pt x="1343892" y="2675515"/>
                </a:cubicBezTo>
                <a:cubicBezTo>
                  <a:pt x="1452610" y="2685824"/>
                  <a:pt x="1561326" y="2695048"/>
                  <a:pt x="1670582" y="2704272"/>
                </a:cubicBezTo>
                <a:cubicBezTo>
                  <a:pt x="1773378" y="2712954"/>
                  <a:pt x="1875637" y="2721635"/>
                  <a:pt x="1978434" y="2730318"/>
                </a:cubicBezTo>
                <a:cubicBezTo>
                  <a:pt x="2087151" y="2739542"/>
                  <a:pt x="2195868" y="2749307"/>
                  <a:pt x="2305123" y="2758533"/>
                </a:cubicBezTo>
                <a:cubicBezTo>
                  <a:pt x="2406843" y="2767214"/>
                  <a:pt x="2508564" y="2775354"/>
                  <a:pt x="2610285" y="2784035"/>
                </a:cubicBezTo>
                <a:cubicBezTo>
                  <a:pt x="2674869" y="2790003"/>
                  <a:pt x="2739453" y="2796515"/>
                  <a:pt x="2808343" y="2802483"/>
                </a:cubicBezTo>
                <a:cubicBezTo>
                  <a:pt x="2792195" y="2837210"/>
                  <a:pt x="2777664" y="2869766"/>
                  <a:pt x="2762595" y="2902323"/>
                </a:cubicBezTo>
                <a:cubicBezTo>
                  <a:pt x="2652801" y="3135643"/>
                  <a:pt x="2553234" y="3372761"/>
                  <a:pt x="2479501" y="3620729"/>
                </a:cubicBezTo>
                <a:cubicBezTo>
                  <a:pt x="2474119" y="3638636"/>
                  <a:pt x="2466583" y="3642434"/>
                  <a:pt x="2449361" y="3641891"/>
                </a:cubicBezTo>
                <a:cubicBezTo>
                  <a:pt x="2167881" y="3632668"/>
                  <a:pt x="1886400" y="3623985"/>
                  <a:pt x="1604921" y="3615847"/>
                </a:cubicBezTo>
                <a:cubicBezTo>
                  <a:pt x="1456377" y="3611506"/>
                  <a:pt x="1307294" y="3607707"/>
                  <a:pt x="1158751" y="3603366"/>
                </a:cubicBezTo>
                <a:cubicBezTo>
                  <a:pt x="1029582" y="3599569"/>
                  <a:pt x="900952" y="3594685"/>
                  <a:pt x="769092" y="3590344"/>
                </a:cubicBezTo>
                <a:cubicBezTo>
                  <a:pt x="771782" y="3583290"/>
                  <a:pt x="773935" y="3576780"/>
                  <a:pt x="776627" y="3570810"/>
                </a:cubicBezTo>
                <a:cubicBezTo>
                  <a:pt x="924094" y="3264782"/>
                  <a:pt x="1093628" y="2972318"/>
                  <a:pt x="1295455" y="2698846"/>
                </a:cubicBezTo>
                <a:cubicBezTo>
                  <a:pt x="1302181" y="2689621"/>
                  <a:pt x="1308640" y="2683246"/>
                  <a:pt x="1316242" y="2679448"/>
                </a:cubicBezTo>
                <a:close/>
                <a:moveTo>
                  <a:pt x="3528996" y="2104153"/>
                </a:moveTo>
                <a:cubicBezTo>
                  <a:pt x="3496165" y="2124773"/>
                  <a:pt x="3464413" y="2148104"/>
                  <a:pt x="3427814" y="2173064"/>
                </a:cubicBezTo>
                <a:cubicBezTo>
                  <a:pt x="3474100" y="2187714"/>
                  <a:pt x="3514467" y="2200736"/>
                  <a:pt x="3554830" y="2212674"/>
                </a:cubicBezTo>
                <a:cubicBezTo>
                  <a:pt x="3559675" y="2214301"/>
                  <a:pt x="3567748" y="2213216"/>
                  <a:pt x="3572052" y="2209961"/>
                </a:cubicBezTo>
                <a:cubicBezTo>
                  <a:pt x="3606498" y="2186630"/>
                  <a:pt x="3640943" y="2162755"/>
                  <a:pt x="3678617" y="2136710"/>
                </a:cubicBezTo>
                <a:cubicBezTo>
                  <a:pt x="3636099" y="2124773"/>
                  <a:pt x="3597886" y="2112834"/>
                  <a:pt x="3559136" y="2103069"/>
                </a:cubicBezTo>
                <a:cubicBezTo>
                  <a:pt x="3554292" y="2101712"/>
                  <a:pt x="3548641" y="2100762"/>
                  <a:pt x="3543259" y="2100762"/>
                </a:cubicBezTo>
                <a:cubicBezTo>
                  <a:pt x="3537877" y="2100762"/>
                  <a:pt x="3532764" y="2101711"/>
                  <a:pt x="3528996" y="2104153"/>
                </a:cubicBezTo>
                <a:close/>
                <a:moveTo>
                  <a:pt x="1307968" y="2657948"/>
                </a:moveTo>
                <a:cubicBezTo>
                  <a:pt x="1302586" y="2660322"/>
                  <a:pt x="1297877" y="2664392"/>
                  <a:pt x="1293302" y="2670632"/>
                </a:cubicBezTo>
                <a:cubicBezTo>
                  <a:pt x="1149063" y="2868139"/>
                  <a:pt x="1015051" y="3071615"/>
                  <a:pt x="900413" y="3287571"/>
                </a:cubicBezTo>
                <a:cubicBezTo>
                  <a:pt x="844978" y="3392294"/>
                  <a:pt x="792235" y="3498102"/>
                  <a:pt x="735184" y="3609878"/>
                </a:cubicBezTo>
                <a:cubicBezTo>
                  <a:pt x="762634" y="3609878"/>
                  <a:pt x="784162" y="3609335"/>
                  <a:pt x="805690" y="3609878"/>
                </a:cubicBezTo>
                <a:cubicBezTo>
                  <a:pt x="1037656" y="3616931"/>
                  <a:pt x="1269621" y="3623985"/>
                  <a:pt x="1502125" y="3631039"/>
                </a:cubicBezTo>
                <a:cubicBezTo>
                  <a:pt x="1632908" y="3634838"/>
                  <a:pt x="1763691" y="3639178"/>
                  <a:pt x="1894475" y="3642977"/>
                </a:cubicBezTo>
                <a:cubicBezTo>
                  <a:pt x="2085537" y="3648945"/>
                  <a:pt x="2276060" y="3654372"/>
                  <a:pt x="2467122" y="3660882"/>
                </a:cubicBezTo>
                <a:cubicBezTo>
                  <a:pt x="2483268" y="3661426"/>
                  <a:pt x="2489189" y="3655457"/>
                  <a:pt x="2492956" y="3641349"/>
                </a:cubicBezTo>
                <a:cubicBezTo>
                  <a:pt x="2500492" y="3613676"/>
                  <a:pt x="2509102" y="3586004"/>
                  <a:pt x="2517713" y="3558873"/>
                </a:cubicBezTo>
                <a:cubicBezTo>
                  <a:pt x="2597367" y="3310361"/>
                  <a:pt x="2701780" y="3072158"/>
                  <a:pt x="2813186" y="2837211"/>
                </a:cubicBezTo>
                <a:cubicBezTo>
                  <a:pt x="2820722" y="2821475"/>
                  <a:pt x="2827718" y="2804653"/>
                  <a:pt x="2835791" y="2787291"/>
                </a:cubicBezTo>
                <a:cubicBezTo>
                  <a:pt x="2829333" y="2786206"/>
                  <a:pt x="2826104" y="2785120"/>
                  <a:pt x="2822875" y="2785120"/>
                </a:cubicBezTo>
                <a:cubicBezTo>
                  <a:pt x="2712005" y="2775896"/>
                  <a:pt x="2601673" y="2767214"/>
                  <a:pt x="2490803" y="2757448"/>
                </a:cubicBezTo>
                <a:cubicBezTo>
                  <a:pt x="2288439" y="2740085"/>
                  <a:pt x="2086075" y="2721635"/>
                  <a:pt x="1883172" y="2703731"/>
                </a:cubicBezTo>
                <a:cubicBezTo>
                  <a:pt x="1697491" y="2687451"/>
                  <a:pt x="1512351" y="2671717"/>
                  <a:pt x="1326670" y="2655438"/>
                </a:cubicBezTo>
                <a:cubicBezTo>
                  <a:pt x="1319405" y="2654895"/>
                  <a:pt x="1313350" y="2655573"/>
                  <a:pt x="1307968" y="2657948"/>
                </a:cubicBezTo>
                <a:close/>
                <a:moveTo>
                  <a:pt x="4088190" y="1923466"/>
                </a:moveTo>
                <a:cubicBezTo>
                  <a:pt x="4087652" y="1927264"/>
                  <a:pt x="4087114" y="1931063"/>
                  <a:pt x="4086574" y="1935404"/>
                </a:cubicBezTo>
                <a:cubicBezTo>
                  <a:pt x="4197445" y="1958192"/>
                  <a:pt x="4302932" y="2001058"/>
                  <a:pt x="4417568" y="2000517"/>
                </a:cubicBezTo>
                <a:cubicBezTo>
                  <a:pt x="4355137" y="1979898"/>
                  <a:pt x="4293243" y="1955479"/>
                  <a:pt x="4229199" y="1939744"/>
                </a:cubicBezTo>
                <a:cubicBezTo>
                  <a:pt x="4183451" y="1928349"/>
                  <a:pt x="4135552" y="1928349"/>
                  <a:pt x="4088190" y="1923466"/>
                </a:cubicBezTo>
                <a:close/>
                <a:moveTo>
                  <a:pt x="3818291" y="1970027"/>
                </a:moveTo>
                <a:cubicBezTo>
                  <a:pt x="3797791" y="1976224"/>
                  <a:pt x="3777243" y="1985425"/>
                  <a:pt x="3756657" y="1998346"/>
                </a:cubicBezTo>
                <a:cubicBezTo>
                  <a:pt x="3803480" y="2010826"/>
                  <a:pt x="3851919" y="2023848"/>
                  <a:pt x="3899818" y="2036328"/>
                </a:cubicBezTo>
                <a:cubicBezTo>
                  <a:pt x="3905740" y="2037956"/>
                  <a:pt x="3912197" y="2037413"/>
                  <a:pt x="3918118" y="2036328"/>
                </a:cubicBezTo>
                <a:cubicBezTo>
                  <a:pt x="3973014" y="2024391"/>
                  <a:pt x="4028449" y="2011911"/>
                  <a:pt x="4081193" y="2000516"/>
                </a:cubicBezTo>
                <a:cubicBezTo>
                  <a:pt x="4014927" y="1979152"/>
                  <a:pt x="3947609" y="1956726"/>
                  <a:pt x="3879634" y="1959736"/>
                </a:cubicBezTo>
                <a:cubicBezTo>
                  <a:pt x="3859243" y="1960639"/>
                  <a:pt x="3838791" y="1963831"/>
                  <a:pt x="3818291" y="1970027"/>
                </a:cubicBezTo>
                <a:close/>
                <a:moveTo>
                  <a:pt x="1087746" y="2666011"/>
                </a:moveTo>
                <a:cubicBezTo>
                  <a:pt x="1080744" y="2670097"/>
                  <a:pt x="1074387" y="2676939"/>
                  <a:pt x="1068333" y="2686909"/>
                </a:cubicBezTo>
                <a:cubicBezTo>
                  <a:pt x="1046804" y="2722178"/>
                  <a:pt x="1020433" y="2754734"/>
                  <a:pt x="994599" y="2790547"/>
                </a:cubicBezTo>
                <a:cubicBezTo>
                  <a:pt x="1027430" y="2800856"/>
                  <a:pt x="1055416" y="2810080"/>
                  <a:pt x="1083402" y="2817677"/>
                </a:cubicBezTo>
                <a:cubicBezTo>
                  <a:pt x="1089322" y="2819304"/>
                  <a:pt x="1100625" y="2818218"/>
                  <a:pt x="1103854" y="2813877"/>
                </a:cubicBezTo>
                <a:cubicBezTo>
                  <a:pt x="1135070" y="2773183"/>
                  <a:pt x="1165748" y="2730861"/>
                  <a:pt x="1198040" y="2686909"/>
                </a:cubicBezTo>
                <a:cubicBezTo>
                  <a:pt x="1173820" y="2679856"/>
                  <a:pt x="1150678" y="2674971"/>
                  <a:pt x="1129687" y="2666832"/>
                </a:cubicBezTo>
                <a:cubicBezTo>
                  <a:pt x="1122960" y="2664120"/>
                  <a:pt x="1116771" y="2662356"/>
                  <a:pt x="1111018" y="2661653"/>
                </a:cubicBezTo>
                <a:cubicBezTo>
                  <a:pt x="1102390" y="2660598"/>
                  <a:pt x="1094746" y="2661926"/>
                  <a:pt x="1087746" y="2666011"/>
                </a:cubicBezTo>
                <a:close/>
                <a:moveTo>
                  <a:pt x="4186869" y="1734423"/>
                </a:moveTo>
                <a:lnTo>
                  <a:pt x="4358098" y="1740066"/>
                </a:lnTo>
                <a:cubicBezTo>
                  <a:pt x="4418511" y="1741965"/>
                  <a:pt x="4478924" y="1743050"/>
                  <a:pt x="4539203" y="1741152"/>
                </a:cubicBezTo>
                <a:cubicBezTo>
                  <a:pt x="4774399" y="1733554"/>
                  <a:pt x="4998291" y="1681465"/>
                  <a:pt x="5199039" y="1549612"/>
                </a:cubicBezTo>
                <a:cubicBezTo>
                  <a:pt x="5203077" y="1546898"/>
                  <a:pt x="5208728" y="1545000"/>
                  <a:pt x="5214513" y="1544186"/>
                </a:cubicBezTo>
                <a:cubicBezTo>
                  <a:pt x="5220299" y="1543372"/>
                  <a:pt x="5226220" y="1543643"/>
                  <a:pt x="5230794" y="1545271"/>
                </a:cubicBezTo>
                <a:cubicBezTo>
                  <a:pt x="5499896" y="1629375"/>
                  <a:pt x="5768459" y="1714021"/>
                  <a:pt x="6037021" y="1799210"/>
                </a:cubicBezTo>
                <a:lnTo>
                  <a:pt x="6038804" y="1801006"/>
                </a:lnTo>
                <a:lnTo>
                  <a:pt x="6039477" y="1803595"/>
                </a:lnTo>
                <a:lnTo>
                  <a:pt x="6035407" y="1809519"/>
                </a:lnTo>
                <a:cubicBezTo>
                  <a:pt x="5913774" y="1912071"/>
                  <a:pt x="5782990" y="1996176"/>
                  <a:pt x="5622606" y="2022221"/>
                </a:cubicBezTo>
                <a:cubicBezTo>
                  <a:pt x="5537033" y="2035786"/>
                  <a:pt x="5450918" y="2037413"/>
                  <a:pt x="5365346" y="2027646"/>
                </a:cubicBezTo>
                <a:cubicBezTo>
                  <a:pt x="5238329" y="2012454"/>
                  <a:pt x="5110774" y="1997260"/>
                  <a:pt x="4985373" y="1973386"/>
                </a:cubicBezTo>
                <a:cubicBezTo>
                  <a:pt x="4898184" y="1956565"/>
                  <a:pt x="4813149" y="1925093"/>
                  <a:pt x="4727575" y="1899050"/>
                </a:cubicBezTo>
                <a:cubicBezTo>
                  <a:pt x="4548890" y="1845330"/>
                  <a:pt x="4369670" y="1790527"/>
                  <a:pt x="4190987" y="1736268"/>
                </a:cubicBezTo>
                <a:close/>
                <a:moveTo>
                  <a:pt x="4176455" y="1729756"/>
                </a:moveTo>
                <a:lnTo>
                  <a:pt x="4186869" y="1734423"/>
                </a:lnTo>
                <a:lnTo>
                  <a:pt x="4176992" y="1734098"/>
                </a:lnTo>
                <a:cubicBezTo>
                  <a:pt x="4176993" y="1732469"/>
                  <a:pt x="4176455" y="1730841"/>
                  <a:pt x="4176455" y="1729756"/>
                </a:cubicBezTo>
                <a:close/>
                <a:moveTo>
                  <a:pt x="4849040" y="1554691"/>
                </a:moveTo>
                <a:cubicBezTo>
                  <a:pt x="4826906" y="1560498"/>
                  <a:pt x="4806959" y="1568061"/>
                  <a:pt x="4790006" y="1577285"/>
                </a:cubicBezTo>
                <a:cubicBezTo>
                  <a:pt x="4822834" y="1582712"/>
                  <a:pt x="4854050" y="1588679"/>
                  <a:pt x="4885267" y="1593564"/>
                </a:cubicBezTo>
                <a:cubicBezTo>
                  <a:pt x="4910562" y="1597903"/>
                  <a:pt x="4938549" y="1609298"/>
                  <a:pt x="4961692" y="1603874"/>
                </a:cubicBezTo>
                <a:cubicBezTo>
                  <a:pt x="5002595" y="1593020"/>
                  <a:pt x="5040268" y="1571860"/>
                  <a:pt x="5085479" y="1552325"/>
                </a:cubicBezTo>
                <a:cubicBezTo>
                  <a:pt x="5029506" y="1541201"/>
                  <a:pt x="4972591" y="1538217"/>
                  <a:pt x="4921192" y="1542626"/>
                </a:cubicBezTo>
                <a:cubicBezTo>
                  <a:pt x="4895493" y="1544830"/>
                  <a:pt x="4871174" y="1548883"/>
                  <a:pt x="4849040" y="1554691"/>
                </a:cubicBezTo>
                <a:close/>
                <a:moveTo>
                  <a:pt x="4443941" y="1616895"/>
                </a:moveTo>
                <a:cubicBezTo>
                  <a:pt x="4478385" y="1626119"/>
                  <a:pt x="4515522" y="1633173"/>
                  <a:pt x="4549966" y="1645653"/>
                </a:cubicBezTo>
                <a:cubicBezTo>
                  <a:pt x="4626391" y="1673327"/>
                  <a:pt x="4702817" y="1678209"/>
                  <a:pt x="4780856" y="1655962"/>
                </a:cubicBezTo>
                <a:cubicBezTo>
                  <a:pt x="4788390" y="1653792"/>
                  <a:pt x="4795926" y="1652708"/>
                  <a:pt x="4809380" y="1649452"/>
                </a:cubicBezTo>
                <a:cubicBezTo>
                  <a:pt x="4715732" y="1625848"/>
                  <a:pt x="4626021" y="1602244"/>
                  <a:pt x="4535251" y="1604737"/>
                </a:cubicBezTo>
                <a:cubicBezTo>
                  <a:pt x="4504993" y="1605568"/>
                  <a:pt x="4474618" y="1609299"/>
                  <a:pt x="4443941" y="1616895"/>
                </a:cubicBezTo>
                <a:close/>
                <a:moveTo>
                  <a:pt x="1353378" y="2358770"/>
                </a:moveTo>
                <a:cubicBezTo>
                  <a:pt x="1349813" y="2359041"/>
                  <a:pt x="1346584" y="2359991"/>
                  <a:pt x="1344970" y="2361890"/>
                </a:cubicBezTo>
                <a:cubicBezTo>
                  <a:pt x="1294915" y="2415608"/>
                  <a:pt x="1245403" y="2469867"/>
                  <a:pt x="1193734" y="2526840"/>
                </a:cubicBezTo>
                <a:cubicBezTo>
                  <a:pt x="1230870" y="2537151"/>
                  <a:pt x="1262625" y="2546375"/>
                  <a:pt x="1294378" y="2553971"/>
                </a:cubicBezTo>
                <a:cubicBezTo>
                  <a:pt x="1299761" y="2555599"/>
                  <a:pt x="1308909" y="2553429"/>
                  <a:pt x="1312677" y="2549630"/>
                </a:cubicBezTo>
                <a:cubicBezTo>
                  <a:pt x="1362730" y="2495912"/>
                  <a:pt x="1411168" y="2442195"/>
                  <a:pt x="1462836" y="2385765"/>
                </a:cubicBezTo>
                <a:cubicBezTo>
                  <a:pt x="1427314" y="2376541"/>
                  <a:pt x="1395560" y="2367317"/>
                  <a:pt x="1363806" y="2359720"/>
                </a:cubicBezTo>
                <a:cubicBezTo>
                  <a:pt x="1360846" y="2358906"/>
                  <a:pt x="1356944" y="2358498"/>
                  <a:pt x="1353378" y="2358770"/>
                </a:cubicBezTo>
                <a:close/>
                <a:moveTo>
                  <a:pt x="5256626" y="1324431"/>
                </a:moveTo>
                <a:cubicBezTo>
                  <a:pt x="5217338" y="1358615"/>
                  <a:pt x="5177511" y="1393343"/>
                  <a:pt x="5137683" y="1427527"/>
                </a:cubicBezTo>
                <a:cubicBezTo>
                  <a:pt x="5170514" y="1434039"/>
                  <a:pt x="5202807" y="1434039"/>
                  <a:pt x="5234561" y="1433495"/>
                </a:cubicBezTo>
                <a:cubicBezTo>
                  <a:pt x="5239405" y="1433495"/>
                  <a:pt x="5245863" y="1432410"/>
                  <a:pt x="5249092" y="1429154"/>
                </a:cubicBezTo>
                <a:cubicBezTo>
                  <a:pt x="5277618" y="1400396"/>
                  <a:pt x="5305604" y="1370553"/>
                  <a:pt x="5335206" y="1340167"/>
                </a:cubicBezTo>
                <a:cubicBezTo>
                  <a:pt x="5307757" y="1327687"/>
                  <a:pt x="5278694" y="1346137"/>
                  <a:pt x="5256626" y="1324431"/>
                </a:cubicBezTo>
                <a:close/>
                <a:moveTo>
                  <a:pt x="4109718" y="1602788"/>
                </a:moveTo>
                <a:cubicBezTo>
                  <a:pt x="4108641" y="1606586"/>
                  <a:pt x="4107565" y="1610383"/>
                  <a:pt x="4106488" y="1614183"/>
                </a:cubicBezTo>
                <a:cubicBezTo>
                  <a:pt x="4201212" y="1634258"/>
                  <a:pt x="4285710" y="1691232"/>
                  <a:pt x="4385814" y="1689604"/>
                </a:cubicBezTo>
                <a:cubicBezTo>
                  <a:pt x="4386354" y="1687433"/>
                  <a:pt x="4387430" y="1684722"/>
                  <a:pt x="4387967" y="1682551"/>
                </a:cubicBezTo>
                <a:cubicBezTo>
                  <a:pt x="4295396" y="1655962"/>
                  <a:pt x="4202289" y="1629375"/>
                  <a:pt x="4109718" y="1602788"/>
                </a:cubicBezTo>
                <a:close/>
                <a:moveTo>
                  <a:pt x="3735666" y="1592478"/>
                </a:moveTo>
                <a:cubicBezTo>
                  <a:pt x="3853532" y="1631003"/>
                  <a:pt x="3963865" y="1694487"/>
                  <a:pt x="4097339" y="1674954"/>
                </a:cubicBezTo>
                <a:cubicBezTo>
                  <a:pt x="3992792" y="1638396"/>
                  <a:pt x="3894840" y="1587298"/>
                  <a:pt x="3784010" y="1588545"/>
                </a:cubicBezTo>
                <a:cubicBezTo>
                  <a:pt x="3768177" y="1588722"/>
                  <a:pt x="3752081" y="1589969"/>
                  <a:pt x="3735666" y="1592478"/>
                </a:cubicBezTo>
                <a:close/>
                <a:moveTo>
                  <a:pt x="1638829" y="2096015"/>
                </a:moveTo>
                <a:cubicBezTo>
                  <a:pt x="1583931" y="2140507"/>
                  <a:pt x="1529573" y="2185543"/>
                  <a:pt x="1470908" y="2234379"/>
                </a:cubicBezTo>
                <a:cubicBezTo>
                  <a:pt x="1511812" y="2245773"/>
                  <a:pt x="1546795" y="2256083"/>
                  <a:pt x="1581778" y="2265307"/>
                </a:cubicBezTo>
                <a:cubicBezTo>
                  <a:pt x="1586084" y="2266392"/>
                  <a:pt x="1592543" y="2265307"/>
                  <a:pt x="1596310" y="2262594"/>
                </a:cubicBezTo>
                <a:cubicBezTo>
                  <a:pt x="1652282" y="2217557"/>
                  <a:pt x="1707180" y="2171978"/>
                  <a:pt x="1763691" y="2124773"/>
                </a:cubicBezTo>
                <a:cubicBezTo>
                  <a:pt x="1727631" y="2113920"/>
                  <a:pt x="1693187" y="2103068"/>
                  <a:pt x="1658204" y="2093301"/>
                </a:cubicBezTo>
                <a:cubicBezTo>
                  <a:pt x="1652282" y="2091674"/>
                  <a:pt x="1643672" y="2092760"/>
                  <a:pt x="1638829" y="2096015"/>
                </a:cubicBezTo>
                <a:close/>
                <a:moveTo>
                  <a:pt x="5419433" y="1102100"/>
                </a:moveTo>
                <a:cubicBezTo>
                  <a:pt x="5414724" y="1103592"/>
                  <a:pt x="5410553" y="1105762"/>
                  <a:pt x="5408401" y="1109017"/>
                </a:cubicBezTo>
                <a:cubicBezTo>
                  <a:pt x="5392254" y="1133436"/>
                  <a:pt x="5378800" y="1159481"/>
                  <a:pt x="5362116" y="1188780"/>
                </a:cubicBezTo>
                <a:cubicBezTo>
                  <a:pt x="5384720" y="1188781"/>
                  <a:pt x="5404096" y="1189323"/>
                  <a:pt x="5423470" y="1188239"/>
                </a:cubicBezTo>
                <a:cubicBezTo>
                  <a:pt x="5428852" y="1188239"/>
                  <a:pt x="5435849" y="1184441"/>
                  <a:pt x="5438002" y="1180100"/>
                </a:cubicBezTo>
                <a:cubicBezTo>
                  <a:pt x="5451994" y="1155139"/>
                  <a:pt x="5464374" y="1129638"/>
                  <a:pt x="5479982" y="1098708"/>
                </a:cubicBezTo>
                <a:cubicBezTo>
                  <a:pt x="5470024" y="1098708"/>
                  <a:pt x="5461682" y="1098437"/>
                  <a:pt x="5454215" y="1098369"/>
                </a:cubicBezTo>
                <a:cubicBezTo>
                  <a:pt x="5446747" y="1098301"/>
                  <a:pt x="5440154" y="1098437"/>
                  <a:pt x="5433696" y="1099252"/>
                </a:cubicBezTo>
                <a:cubicBezTo>
                  <a:pt x="5429390" y="1099794"/>
                  <a:pt x="5424142" y="1100608"/>
                  <a:pt x="5419433" y="1102100"/>
                </a:cubicBezTo>
                <a:close/>
                <a:moveTo>
                  <a:pt x="2437858" y="1841466"/>
                </a:moveTo>
                <a:cubicBezTo>
                  <a:pt x="2450876" y="1838820"/>
                  <a:pt x="2463894" y="1837871"/>
                  <a:pt x="2476945" y="1838006"/>
                </a:cubicBezTo>
                <a:cubicBezTo>
                  <a:pt x="2503048" y="1838278"/>
                  <a:pt x="2529286" y="1842890"/>
                  <a:pt x="2555927" y="1846959"/>
                </a:cubicBezTo>
                <a:cubicBezTo>
                  <a:pt x="2783047" y="1882771"/>
                  <a:pt x="3010708" y="1918583"/>
                  <a:pt x="3237831" y="1953852"/>
                </a:cubicBezTo>
                <a:cubicBezTo>
                  <a:pt x="3333092" y="1969045"/>
                  <a:pt x="3428892" y="1983152"/>
                  <a:pt x="3524694" y="1998346"/>
                </a:cubicBezTo>
                <a:cubicBezTo>
                  <a:pt x="3530613" y="1999431"/>
                  <a:pt x="3536533" y="2001602"/>
                  <a:pt x="3545682" y="2004314"/>
                </a:cubicBezTo>
                <a:cubicBezTo>
                  <a:pt x="3525231" y="2019507"/>
                  <a:pt x="3507470" y="2032530"/>
                  <a:pt x="3489171" y="2045552"/>
                </a:cubicBezTo>
                <a:cubicBezTo>
                  <a:pt x="3346010" y="2148647"/>
                  <a:pt x="3204461" y="2253370"/>
                  <a:pt x="3083365" y="2383051"/>
                </a:cubicBezTo>
                <a:cubicBezTo>
                  <a:pt x="2999406" y="2473122"/>
                  <a:pt x="2925673" y="2570250"/>
                  <a:pt x="2865393" y="2677685"/>
                </a:cubicBezTo>
                <a:cubicBezTo>
                  <a:pt x="2856782" y="2693421"/>
                  <a:pt x="2847093" y="2698304"/>
                  <a:pt x="2829335" y="2696677"/>
                </a:cubicBezTo>
                <a:cubicBezTo>
                  <a:pt x="2633966" y="2678770"/>
                  <a:pt x="2438598" y="2661408"/>
                  <a:pt x="2243230" y="2644586"/>
                </a:cubicBezTo>
                <a:cubicBezTo>
                  <a:pt x="2087151" y="2631021"/>
                  <a:pt x="1930535" y="2617998"/>
                  <a:pt x="1774455" y="2604434"/>
                </a:cubicBezTo>
                <a:cubicBezTo>
                  <a:pt x="1645286" y="2593040"/>
                  <a:pt x="1516117" y="2581645"/>
                  <a:pt x="1386949" y="2570250"/>
                </a:cubicBezTo>
                <a:cubicBezTo>
                  <a:pt x="1384796" y="2568080"/>
                  <a:pt x="1383180" y="2565366"/>
                  <a:pt x="1381567" y="2563195"/>
                </a:cubicBezTo>
                <a:cubicBezTo>
                  <a:pt x="1439692" y="2508392"/>
                  <a:pt x="1495665" y="2451418"/>
                  <a:pt x="1555945" y="2399330"/>
                </a:cubicBezTo>
                <a:cubicBezTo>
                  <a:pt x="1767997" y="2215387"/>
                  <a:pt x="1995656" y="2054234"/>
                  <a:pt x="2244845" y="1925637"/>
                </a:cubicBezTo>
                <a:cubicBezTo>
                  <a:pt x="2294897" y="1899592"/>
                  <a:pt x="2348180" y="1880601"/>
                  <a:pt x="2398771" y="1855098"/>
                </a:cubicBezTo>
                <a:cubicBezTo>
                  <a:pt x="2411823" y="1848451"/>
                  <a:pt x="2424841" y="1844110"/>
                  <a:pt x="2437858" y="1841466"/>
                </a:cubicBezTo>
                <a:close/>
                <a:moveTo>
                  <a:pt x="2666257" y="1772080"/>
                </a:moveTo>
                <a:cubicBezTo>
                  <a:pt x="2783586" y="1758515"/>
                  <a:pt x="2900375" y="1738981"/>
                  <a:pt x="3018242" y="1733012"/>
                </a:cubicBezTo>
                <a:cubicBezTo>
                  <a:pt x="3209843" y="1722703"/>
                  <a:pt x="3401982" y="1723788"/>
                  <a:pt x="3593043" y="1714021"/>
                </a:cubicBezTo>
                <a:cubicBezTo>
                  <a:pt x="3702837" y="1708594"/>
                  <a:pt x="3807787" y="1724330"/>
                  <a:pt x="3913274" y="1751461"/>
                </a:cubicBezTo>
                <a:cubicBezTo>
                  <a:pt x="4052132" y="1787272"/>
                  <a:pt x="4192064" y="1817659"/>
                  <a:pt x="4331458" y="1850216"/>
                </a:cubicBezTo>
                <a:cubicBezTo>
                  <a:pt x="4333611" y="1850758"/>
                  <a:pt x="4335764" y="1851843"/>
                  <a:pt x="4337918" y="1856726"/>
                </a:cubicBezTo>
                <a:cubicBezTo>
                  <a:pt x="4318003" y="1854557"/>
                  <a:pt x="4297551" y="1853473"/>
                  <a:pt x="4277637" y="1850758"/>
                </a:cubicBezTo>
                <a:cubicBezTo>
                  <a:pt x="4104336" y="1826883"/>
                  <a:pt x="3936956" y="1855099"/>
                  <a:pt x="3772803" y="1912073"/>
                </a:cubicBezTo>
                <a:cubicBezTo>
                  <a:pt x="3758271" y="1916956"/>
                  <a:pt x="3742664" y="1919127"/>
                  <a:pt x="3729209" y="1926180"/>
                </a:cubicBezTo>
                <a:cubicBezTo>
                  <a:pt x="3655476" y="1964164"/>
                  <a:pt x="3581202" y="1944086"/>
                  <a:pt x="3506393" y="1930522"/>
                </a:cubicBezTo>
                <a:cubicBezTo>
                  <a:pt x="3228681" y="1881687"/>
                  <a:pt x="2950967" y="1832852"/>
                  <a:pt x="2673253" y="1784018"/>
                </a:cubicBezTo>
                <a:cubicBezTo>
                  <a:pt x="2671100" y="1783475"/>
                  <a:pt x="2668948" y="1781847"/>
                  <a:pt x="2666258" y="1780762"/>
                </a:cubicBezTo>
                <a:cubicBezTo>
                  <a:pt x="2666794" y="1778048"/>
                  <a:pt x="2666795" y="1774793"/>
                  <a:pt x="2666257" y="1772080"/>
                </a:cubicBezTo>
                <a:close/>
                <a:moveTo>
                  <a:pt x="2417111" y="1831223"/>
                </a:moveTo>
                <a:cubicBezTo>
                  <a:pt x="2396953" y="1835564"/>
                  <a:pt x="2376704" y="1842211"/>
                  <a:pt x="2356252" y="1851842"/>
                </a:cubicBezTo>
                <a:cubicBezTo>
                  <a:pt x="2215782" y="1918583"/>
                  <a:pt x="2079616" y="1992378"/>
                  <a:pt x="1950447" y="2078651"/>
                </a:cubicBezTo>
                <a:cubicBezTo>
                  <a:pt x="1755618" y="2208333"/>
                  <a:pt x="1569938" y="2349410"/>
                  <a:pt x="1405248" y="2517616"/>
                </a:cubicBezTo>
                <a:cubicBezTo>
                  <a:pt x="1385334" y="2538235"/>
                  <a:pt x="1366498" y="2560483"/>
                  <a:pt x="1343893" y="2584899"/>
                </a:cubicBezTo>
                <a:cubicBezTo>
                  <a:pt x="1464988" y="2595752"/>
                  <a:pt x="1580164" y="2606061"/>
                  <a:pt x="1695340" y="2615829"/>
                </a:cubicBezTo>
                <a:cubicBezTo>
                  <a:pt x="1871331" y="2631021"/>
                  <a:pt x="2046785" y="2645672"/>
                  <a:pt x="2222778" y="2660864"/>
                </a:cubicBezTo>
                <a:cubicBezTo>
                  <a:pt x="2427833" y="2678770"/>
                  <a:pt x="2633426" y="2696133"/>
                  <a:pt x="2838483" y="2714581"/>
                </a:cubicBezTo>
                <a:cubicBezTo>
                  <a:pt x="2856243" y="2716210"/>
                  <a:pt x="2865930" y="2711869"/>
                  <a:pt x="2874541" y="2696133"/>
                </a:cubicBezTo>
                <a:cubicBezTo>
                  <a:pt x="2988102" y="2490487"/>
                  <a:pt x="3146335" y="2324992"/>
                  <a:pt x="3331476" y="2183916"/>
                </a:cubicBezTo>
                <a:cubicBezTo>
                  <a:pt x="3415436" y="2119889"/>
                  <a:pt x="3501548" y="2058032"/>
                  <a:pt x="3589814" y="1992919"/>
                </a:cubicBezTo>
                <a:cubicBezTo>
                  <a:pt x="3580666" y="1990206"/>
                  <a:pt x="3575282" y="1988578"/>
                  <a:pt x="3569900" y="1988036"/>
                </a:cubicBezTo>
                <a:cubicBezTo>
                  <a:pt x="3427276" y="1965789"/>
                  <a:pt x="3285191" y="1944085"/>
                  <a:pt x="3142568" y="1921839"/>
                </a:cubicBezTo>
                <a:cubicBezTo>
                  <a:pt x="2961192" y="1893623"/>
                  <a:pt x="2779819" y="1865951"/>
                  <a:pt x="2598983" y="1836107"/>
                </a:cubicBezTo>
                <a:cubicBezTo>
                  <a:pt x="2557810" y="1829324"/>
                  <a:pt x="2517579" y="1823626"/>
                  <a:pt x="2477415" y="1824440"/>
                </a:cubicBezTo>
                <a:cubicBezTo>
                  <a:pt x="2457334" y="1824848"/>
                  <a:pt x="2437269" y="1826882"/>
                  <a:pt x="2417111" y="1831223"/>
                </a:cubicBezTo>
                <a:close/>
                <a:moveTo>
                  <a:pt x="3389601" y="1572402"/>
                </a:moveTo>
                <a:cubicBezTo>
                  <a:pt x="3508544" y="1628290"/>
                  <a:pt x="3628026" y="1674954"/>
                  <a:pt x="3762577" y="1656505"/>
                </a:cubicBezTo>
                <a:cubicBezTo>
                  <a:pt x="3701223" y="1633173"/>
                  <a:pt x="3642558" y="1602788"/>
                  <a:pt x="3579588" y="1588679"/>
                </a:cubicBezTo>
                <a:cubicBezTo>
                  <a:pt x="3518232" y="1574573"/>
                  <a:pt x="3453110" y="1577285"/>
                  <a:pt x="3389601" y="1572402"/>
                </a:cubicBezTo>
                <a:close/>
                <a:moveTo>
                  <a:pt x="2622664" y="1769367"/>
                </a:moveTo>
                <a:cubicBezTo>
                  <a:pt x="2616742" y="1770452"/>
                  <a:pt x="2611361" y="1777506"/>
                  <a:pt x="2605978" y="1781303"/>
                </a:cubicBezTo>
                <a:cubicBezTo>
                  <a:pt x="2611361" y="1784559"/>
                  <a:pt x="2616204" y="1789986"/>
                  <a:pt x="2621587" y="1791613"/>
                </a:cubicBezTo>
                <a:cubicBezTo>
                  <a:pt x="2648497" y="1797583"/>
                  <a:pt x="2675945" y="1802465"/>
                  <a:pt x="2703393" y="1807349"/>
                </a:cubicBezTo>
                <a:cubicBezTo>
                  <a:pt x="3008554" y="1861066"/>
                  <a:pt x="3313716" y="1915327"/>
                  <a:pt x="3618877" y="1968503"/>
                </a:cubicBezTo>
                <a:cubicBezTo>
                  <a:pt x="3630717" y="1970674"/>
                  <a:pt x="3644171" y="1969589"/>
                  <a:pt x="3655474" y="1966332"/>
                </a:cubicBezTo>
                <a:cubicBezTo>
                  <a:pt x="3708756" y="1951138"/>
                  <a:pt x="3762038" y="1934860"/>
                  <a:pt x="3815322" y="1918583"/>
                </a:cubicBezTo>
                <a:cubicBezTo>
                  <a:pt x="3921885" y="1886026"/>
                  <a:pt x="4028986" y="1854013"/>
                  <a:pt x="4142010" y="1862152"/>
                </a:cubicBezTo>
                <a:cubicBezTo>
                  <a:pt x="4266873" y="1871376"/>
                  <a:pt x="4391735" y="1886026"/>
                  <a:pt x="4516598" y="1897964"/>
                </a:cubicBezTo>
                <a:cubicBezTo>
                  <a:pt x="4527361" y="1899049"/>
                  <a:pt x="4538665" y="1894709"/>
                  <a:pt x="4549429" y="1893079"/>
                </a:cubicBezTo>
                <a:cubicBezTo>
                  <a:pt x="4540279" y="1888197"/>
                  <a:pt x="4531130" y="1881144"/>
                  <a:pt x="4521441" y="1878431"/>
                </a:cubicBezTo>
                <a:cubicBezTo>
                  <a:pt x="4309929" y="1827968"/>
                  <a:pt x="4098415" y="1777506"/>
                  <a:pt x="3886363" y="1728130"/>
                </a:cubicBezTo>
                <a:cubicBezTo>
                  <a:pt x="3828238" y="1714564"/>
                  <a:pt x="3769573" y="1698829"/>
                  <a:pt x="3710372" y="1696116"/>
                </a:cubicBezTo>
                <a:cubicBezTo>
                  <a:pt x="3605421" y="1690146"/>
                  <a:pt x="3500471" y="1693946"/>
                  <a:pt x="3413820" y="1693945"/>
                </a:cubicBezTo>
                <a:cubicBezTo>
                  <a:pt x="3238367" y="1703712"/>
                  <a:pt x="3081750" y="1708596"/>
                  <a:pt x="2925132" y="1722703"/>
                </a:cubicBezTo>
                <a:cubicBezTo>
                  <a:pt x="2823951" y="1731385"/>
                  <a:pt x="2723307" y="1752546"/>
                  <a:pt x="2622664" y="1769367"/>
                </a:cubicBezTo>
                <a:close/>
                <a:moveTo>
                  <a:pt x="1900395" y="1919125"/>
                </a:moveTo>
                <a:cubicBezTo>
                  <a:pt x="1860030" y="1943000"/>
                  <a:pt x="1820740" y="1967417"/>
                  <a:pt x="1775531" y="1995090"/>
                </a:cubicBezTo>
                <a:cubicBezTo>
                  <a:pt x="1818587" y="2007570"/>
                  <a:pt x="1854647" y="2018422"/>
                  <a:pt x="1890706" y="2028730"/>
                </a:cubicBezTo>
                <a:cubicBezTo>
                  <a:pt x="1897165" y="2030359"/>
                  <a:pt x="1905777" y="2029816"/>
                  <a:pt x="1911158" y="2026562"/>
                </a:cubicBezTo>
                <a:cubicBezTo>
                  <a:pt x="1953677" y="2002144"/>
                  <a:pt x="1995119" y="1976642"/>
                  <a:pt x="2041404" y="1948968"/>
                </a:cubicBezTo>
                <a:cubicBezTo>
                  <a:pt x="1998347" y="1937032"/>
                  <a:pt x="1959597" y="1926179"/>
                  <a:pt x="1920847" y="1915870"/>
                </a:cubicBezTo>
                <a:cubicBezTo>
                  <a:pt x="1914927" y="1914242"/>
                  <a:pt x="1906315" y="1915870"/>
                  <a:pt x="1900395" y="1919125"/>
                </a:cubicBezTo>
                <a:close/>
                <a:moveTo>
                  <a:pt x="5620454" y="914765"/>
                </a:moveTo>
                <a:lnTo>
                  <a:pt x="5814620" y="938221"/>
                </a:lnTo>
                <a:lnTo>
                  <a:pt x="6010972" y="1693892"/>
                </a:lnTo>
                <a:lnTo>
                  <a:pt x="5298069" y="1475817"/>
                </a:lnTo>
                <a:cubicBezTo>
                  <a:pt x="5295916" y="1475275"/>
                  <a:pt x="5294840" y="1474190"/>
                  <a:pt x="5288921" y="1470390"/>
                </a:cubicBezTo>
                <a:cubicBezTo>
                  <a:pt x="5448766" y="1314121"/>
                  <a:pt x="5562328" y="1131806"/>
                  <a:pt x="5620454" y="914765"/>
                </a:cubicBezTo>
                <a:close/>
                <a:moveTo>
                  <a:pt x="2826642" y="1606586"/>
                </a:moveTo>
                <a:cubicBezTo>
                  <a:pt x="2826641" y="1607671"/>
                  <a:pt x="2826641" y="1609298"/>
                  <a:pt x="2826642" y="1610384"/>
                </a:cubicBezTo>
                <a:cubicBezTo>
                  <a:pt x="2871313" y="1621778"/>
                  <a:pt x="2916523" y="1632631"/>
                  <a:pt x="2961192" y="1645110"/>
                </a:cubicBezTo>
                <a:cubicBezTo>
                  <a:pt x="3002095" y="1656506"/>
                  <a:pt x="3042461" y="1663559"/>
                  <a:pt x="3085517" y="1659761"/>
                </a:cubicBezTo>
                <a:cubicBezTo>
                  <a:pt x="3140952" y="1654877"/>
                  <a:pt x="3196388" y="1652708"/>
                  <a:pt x="3251821" y="1650537"/>
                </a:cubicBezTo>
                <a:cubicBezTo>
                  <a:pt x="3279809" y="1649452"/>
                  <a:pt x="3307795" y="1650538"/>
                  <a:pt x="3335781" y="1650537"/>
                </a:cubicBezTo>
                <a:cubicBezTo>
                  <a:pt x="3281423" y="1626663"/>
                  <a:pt x="3227064" y="1607671"/>
                  <a:pt x="3171630" y="1591393"/>
                </a:cubicBezTo>
                <a:cubicBezTo>
                  <a:pt x="3147949" y="1584340"/>
                  <a:pt x="3122654" y="1581626"/>
                  <a:pt x="3098436" y="1582169"/>
                </a:cubicBezTo>
                <a:cubicBezTo>
                  <a:pt x="3051073" y="1583254"/>
                  <a:pt x="3003712" y="1587594"/>
                  <a:pt x="2956349" y="1591935"/>
                </a:cubicBezTo>
                <a:cubicBezTo>
                  <a:pt x="2912753" y="1595191"/>
                  <a:pt x="2869697" y="1601160"/>
                  <a:pt x="2826642" y="1606586"/>
                </a:cubicBezTo>
                <a:close/>
                <a:moveTo>
                  <a:pt x="2269601" y="1742780"/>
                </a:moveTo>
                <a:cubicBezTo>
                  <a:pt x="2237847" y="1755259"/>
                  <a:pt x="2206632" y="1767738"/>
                  <a:pt x="2168957" y="1782932"/>
                </a:cubicBezTo>
                <a:cubicBezTo>
                  <a:pt x="2214166" y="1797039"/>
                  <a:pt x="2253455" y="1809519"/>
                  <a:pt x="2292745" y="1820914"/>
                </a:cubicBezTo>
                <a:cubicBezTo>
                  <a:pt x="2301357" y="1823626"/>
                  <a:pt x="2312659" y="1823627"/>
                  <a:pt x="2321269" y="1820372"/>
                </a:cubicBezTo>
                <a:cubicBezTo>
                  <a:pt x="2355715" y="1808977"/>
                  <a:pt x="2389622" y="1795412"/>
                  <a:pt x="2427833" y="1781304"/>
                </a:cubicBezTo>
                <a:cubicBezTo>
                  <a:pt x="2378857" y="1767738"/>
                  <a:pt x="2333648" y="1754717"/>
                  <a:pt x="2287901" y="1742237"/>
                </a:cubicBezTo>
                <a:cubicBezTo>
                  <a:pt x="2281980" y="1740609"/>
                  <a:pt x="2274984" y="1741151"/>
                  <a:pt x="2269601" y="1742780"/>
                </a:cubicBezTo>
                <a:close/>
                <a:moveTo>
                  <a:pt x="2587073" y="1645816"/>
                </a:moveTo>
                <a:cubicBezTo>
                  <a:pt x="2568403" y="1649568"/>
                  <a:pt x="2549602" y="1656098"/>
                  <a:pt x="2530630" y="1666272"/>
                </a:cubicBezTo>
                <a:cubicBezTo>
                  <a:pt x="2626430" y="1701541"/>
                  <a:pt x="2723844" y="1727587"/>
                  <a:pt x="2825566" y="1683092"/>
                </a:cubicBezTo>
                <a:cubicBezTo>
                  <a:pt x="2764682" y="1669527"/>
                  <a:pt x="2704218" y="1645153"/>
                  <a:pt x="2642729" y="1642026"/>
                </a:cubicBezTo>
                <a:cubicBezTo>
                  <a:pt x="2624282" y="1641089"/>
                  <a:pt x="2605744" y="1642063"/>
                  <a:pt x="2587073" y="1645816"/>
                </a:cubicBezTo>
                <a:close/>
                <a:moveTo>
                  <a:pt x="5513352" y="848025"/>
                </a:moveTo>
                <a:cubicBezTo>
                  <a:pt x="5502048" y="883295"/>
                  <a:pt x="5490745" y="917479"/>
                  <a:pt x="5478906" y="954377"/>
                </a:cubicBezTo>
                <a:cubicBezTo>
                  <a:pt x="5494514" y="954377"/>
                  <a:pt x="5506353" y="956004"/>
                  <a:pt x="5517118" y="953833"/>
                </a:cubicBezTo>
                <a:cubicBezTo>
                  <a:pt x="5525191" y="952206"/>
                  <a:pt x="5537032" y="947865"/>
                  <a:pt x="5539183" y="941896"/>
                </a:cubicBezTo>
                <a:cubicBezTo>
                  <a:pt x="5550486" y="912053"/>
                  <a:pt x="5559636" y="881126"/>
                  <a:pt x="5569862" y="848569"/>
                </a:cubicBezTo>
                <a:cubicBezTo>
                  <a:pt x="5549410" y="848025"/>
                  <a:pt x="5531649" y="848025"/>
                  <a:pt x="5513352" y="848025"/>
                </a:cubicBezTo>
                <a:close/>
                <a:moveTo>
                  <a:pt x="5573091" y="597344"/>
                </a:moveTo>
                <a:cubicBezTo>
                  <a:pt x="5566094" y="632612"/>
                  <a:pt x="5559098" y="667339"/>
                  <a:pt x="5552101" y="704236"/>
                </a:cubicBezTo>
                <a:cubicBezTo>
                  <a:pt x="5564480" y="704236"/>
                  <a:pt x="5574166" y="705320"/>
                  <a:pt x="5583855" y="703693"/>
                </a:cubicBezTo>
                <a:cubicBezTo>
                  <a:pt x="5591928" y="702608"/>
                  <a:pt x="5605921" y="700438"/>
                  <a:pt x="5606996" y="696641"/>
                </a:cubicBezTo>
                <a:cubicBezTo>
                  <a:pt x="5615071" y="664083"/>
                  <a:pt x="5620991" y="631528"/>
                  <a:pt x="5627449" y="597344"/>
                </a:cubicBezTo>
                <a:cubicBezTo>
                  <a:pt x="5606460" y="597344"/>
                  <a:pt x="5590313" y="597344"/>
                  <a:pt x="5573091" y="597344"/>
                </a:cubicBezTo>
                <a:close/>
                <a:moveTo>
                  <a:pt x="5710533" y="537638"/>
                </a:moveTo>
                <a:lnTo>
                  <a:pt x="5784667" y="822945"/>
                </a:lnTo>
                <a:lnTo>
                  <a:pt x="5653822" y="811129"/>
                </a:lnTo>
                <a:cubicBezTo>
                  <a:pt x="5668892" y="754834"/>
                  <a:pt x="5681875" y="698404"/>
                  <a:pt x="5693077" y="641795"/>
                </a:cubicBezTo>
                <a:close/>
                <a:moveTo>
                  <a:pt x="5541336" y="1565"/>
                </a:moveTo>
                <a:lnTo>
                  <a:pt x="5570834" y="0"/>
                </a:lnTo>
                <a:lnTo>
                  <a:pt x="5620067" y="189477"/>
                </a:lnTo>
                <a:lnTo>
                  <a:pt x="5619376" y="199615"/>
                </a:lnTo>
                <a:lnTo>
                  <a:pt x="5622702" y="199615"/>
                </a:lnTo>
                <a:lnTo>
                  <a:pt x="5660064" y="343405"/>
                </a:lnTo>
                <a:lnTo>
                  <a:pt x="5640904" y="343405"/>
                </a:lnTo>
                <a:cubicBezTo>
                  <a:pt x="5634041" y="342320"/>
                  <a:pt x="5628256" y="342184"/>
                  <a:pt x="5623438" y="343031"/>
                </a:cubicBezTo>
                <a:cubicBezTo>
                  <a:pt x="5608982" y="345575"/>
                  <a:pt x="5603230" y="356969"/>
                  <a:pt x="5603230" y="378131"/>
                </a:cubicBezTo>
                <a:cubicBezTo>
                  <a:pt x="5603767" y="401464"/>
                  <a:pt x="5598923" y="424795"/>
                  <a:pt x="5596234" y="449755"/>
                </a:cubicBezTo>
                <a:cubicBezTo>
                  <a:pt x="5615609" y="449755"/>
                  <a:pt x="5632831" y="449755"/>
                  <a:pt x="5650592" y="449755"/>
                </a:cubicBezTo>
                <a:lnTo>
                  <a:pt x="5662411" y="352439"/>
                </a:lnTo>
                <a:lnTo>
                  <a:pt x="5699801" y="496336"/>
                </a:lnTo>
                <a:lnTo>
                  <a:pt x="5673752" y="648991"/>
                </a:lnTo>
                <a:cubicBezTo>
                  <a:pt x="5661693" y="708440"/>
                  <a:pt x="5647632" y="767720"/>
                  <a:pt x="5631216" y="826864"/>
                </a:cubicBezTo>
                <a:lnTo>
                  <a:pt x="5789406" y="841184"/>
                </a:lnTo>
                <a:lnTo>
                  <a:pt x="5809937" y="920201"/>
                </a:lnTo>
                <a:lnTo>
                  <a:pt x="5608074" y="895774"/>
                </a:lnTo>
                <a:cubicBezTo>
                  <a:pt x="5549409" y="1124753"/>
                  <a:pt x="5426700" y="1315750"/>
                  <a:pt x="5255551" y="1479617"/>
                </a:cubicBezTo>
                <a:cubicBezTo>
                  <a:pt x="5265778" y="1483415"/>
                  <a:pt x="5270621" y="1485585"/>
                  <a:pt x="5276001" y="1487213"/>
                </a:cubicBezTo>
                <a:lnTo>
                  <a:pt x="6016290" y="1714361"/>
                </a:lnTo>
                <a:lnTo>
                  <a:pt x="6032994" y="1778647"/>
                </a:lnTo>
                <a:lnTo>
                  <a:pt x="5224874" y="1524652"/>
                </a:lnTo>
                <a:cubicBezTo>
                  <a:pt x="5220837" y="1523296"/>
                  <a:pt x="5215589" y="1523432"/>
                  <a:pt x="5210409" y="1524517"/>
                </a:cubicBezTo>
                <a:cubicBezTo>
                  <a:pt x="5205228" y="1525603"/>
                  <a:pt x="5200116" y="1527637"/>
                  <a:pt x="5196348" y="1530079"/>
                </a:cubicBezTo>
                <a:cubicBezTo>
                  <a:pt x="5018204" y="1648908"/>
                  <a:pt x="4819607" y="1702084"/>
                  <a:pt x="4609707" y="1719991"/>
                </a:cubicBezTo>
                <a:cubicBezTo>
                  <a:pt x="4431023" y="1735183"/>
                  <a:pt x="4253418" y="1721076"/>
                  <a:pt x="4076350" y="1697743"/>
                </a:cubicBezTo>
                <a:cubicBezTo>
                  <a:pt x="4072313" y="1697200"/>
                  <a:pt x="4068278" y="1698014"/>
                  <a:pt x="4064173" y="1699167"/>
                </a:cubicBezTo>
                <a:cubicBezTo>
                  <a:pt x="4060069" y="1700321"/>
                  <a:pt x="4055898" y="1701812"/>
                  <a:pt x="4051593" y="1702626"/>
                </a:cubicBezTo>
                <a:cubicBezTo>
                  <a:pt x="4058588" y="1707510"/>
                  <a:pt x="4065046" y="1712935"/>
                  <a:pt x="4072043" y="1717820"/>
                </a:cubicBezTo>
                <a:cubicBezTo>
                  <a:pt x="4074197" y="1719447"/>
                  <a:pt x="4076887" y="1719447"/>
                  <a:pt x="4079578" y="1720533"/>
                </a:cubicBezTo>
                <a:cubicBezTo>
                  <a:pt x="4302932" y="1788359"/>
                  <a:pt x="4526285" y="1856183"/>
                  <a:pt x="4749640" y="1924009"/>
                </a:cubicBezTo>
                <a:cubicBezTo>
                  <a:pt x="4824989" y="1946799"/>
                  <a:pt x="4899259" y="1974472"/>
                  <a:pt x="4976223" y="1990206"/>
                </a:cubicBezTo>
                <a:cubicBezTo>
                  <a:pt x="5080634" y="2011368"/>
                  <a:pt x="5186123" y="2024933"/>
                  <a:pt x="5292148" y="2038498"/>
                </a:cubicBezTo>
                <a:cubicBezTo>
                  <a:pt x="5393869" y="2051520"/>
                  <a:pt x="5495590" y="2056946"/>
                  <a:pt x="5597847" y="2043925"/>
                </a:cubicBezTo>
                <a:cubicBezTo>
                  <a:pt x="5739934" y="2026425"/>
                  <a:pt x="5859919" y="1964976"/>
                  <a:pt x="5971655" y="1882466"/>
                </a:cubicBezTo>
                <a:lnTo>
                  <a:pt x="6044617" y="1823376"/>
                </a:lnTo>
                <a:lnTo>
                  <a:pt x="6071690" y="1927568"/>
                </a:lnTo>
                <a:lnTo>
                  <a:pt x="6062854" y="1930520"/>
                </a:lnTo>
                <a:cubicBezTo>
                  <a:pt x="6024105" y="1958735"/>
                  <a:pt x="5985892" y="1988578"/>
                  <a:pt x="5946604" y="2018421"/>
                </a:cubicBezTo>
                <a:cubicBezTo>
                  <a:pt x="5979972" y="2027646"/>
                  <a:pt x="6013341" y="2037413"/>
                  <a:pt x="6047249" y="2045010"/>
                </a:cubicBezTo>
                <a:cubicBezTo>
                  <a:pt x="6054782" y="2046638"/>
                  <a:pt x="6065547" y="2043925"/>
                  <a:pt x="6070929" y="2039041"/>
                </a:cubicBezTo>
                <a:lnTo>
                  <a:pt x="6094831" y="2016628"/>
                </a:lnTo>
                <a:lnTo>
                  <a:pt x="6119791" y="2112686"/>
                </a:lnTo>
                <a:lnTo>
                  <a:pt x="6002106" y="2193955"/>
                </a:lnTo>
                <a:cubicBezTo>
                  <a:pt x="5916061" y="2242382"/>
                  <a:pt x="5821202" y="2274531"/>
                  <a:pt x="5716790" y="2288639"/>
                </a:cubicBezTo>
                <a:cubicBezTo>
                  <a:pt x="5601616" y="2304373"/>
                  <a:pt x="5484825" y="2303831"/>
                  <a:pt x="5371265" y="2281043"/>
                </a:cubicBezTo>
                <a:cubicBezTo>
                  <a:pt x="5156522" y="2237633"/>
                  <a:pt x="4942855" y="2188256"/>
                  <a:pt x="4729188" y="2141592"/>
                </a:cubicBezTo>
                <a:cubicBezTo>
                  <a:pt x="4574186" y="2107408"/>
                  <a:pt x="4417569" y="2082450"/>
                  <a:pt x="4258261" y="2084077"/>
                </a:cubicBezTo>
                <a:cubicBezTo>
                  <a:pt x="3967632" y="2087333"/>
                  <a:pt x="3721674" y="2195311"/>
                  <a:pt x="3516619" y="2401499"/>
                </a:cubicBezTo>
                <a:cubicBezTo>
                  <a:pt x="3370226" y="2548546"/>
                  <a:pt x="3258818" y="2720008"/>
                  <a:pt x="3163019" y="2903408"/>
                </a:cubicBezTo>
                <a:cubicBezTo>
                  <a:pt x="3023087" y="3169827"/>
                  <a:pt x="2920290" y="3451438"/>
                  <a:pt x="2833101" y="3739017"/>
                </a:cubicBezTo>
                <a:lnTo>
                  <a:pt x="2731296" y="4112811"/>
                </a:lnTo>
                <a:lnTo>
                  <a:pt x="2584903" y="4150849"/>
                </a:lnTo>
                <a:lnTo>
                  <a:pt x="2626430" y="3996212"/>
                </a:lnTo>
                <a:cubicBezTo>
                  <a:pt x="2583911" y="3981561"/>
                  <a:pt x="2543548" y="3966911"/>
                  <a:pt x="2499953" y="3952260"/>
                </a:cubicBezTo>
                <a:lnTo>
                  <a:pt x="2438674" y="4188845"/>
                </a:lnTo>
                <a:lnTo>
                  <a:pt x="2351347" y="4211536"/>
                </a:lnTo>
                <a:lnTo>
                  <a:pt x="2453667" y="3782426"/>
                </a:lnTo>
                <a:cubicBezTo>
                  <a:pt x="2361096" y="3779169"/>
                  <a:pt x="2269063" y="3775372"/>
                  <a:pt x="2177032" y="3772116"/>
                </a:cubicBezTo>
                <a:cubicBezTo>
                  <a:pt x="1934302" y="3763977"/>
                  <a:pt x="1691572" y="3755839"/>
                  <a:pt x="1448304" y="3747156"/>
                </a:cubicBezTo>
                <a:cubicBezTo>
                  <a:pt x="1197502" y="3738475"/>
                  <a:pt x="946698" y="3730337"/>
                  <a:pt x="695358" y="3721655"/>
                </a:cubicBezTo>
                <a:cubicBezTo>
                  <a:pt x="680289" y="3721111"/>
                  <a:pt x="673292" y="3726537"/>
                  <a:pt x="667371" y="3739559"/>
                </a:cubicBezTo>
                <a:cubicBezTo>
                  <a:pt x="634003" y="3814439"/>
                  <a:pt x="595251" y="3887148"/>
                  <a:pt x="566727" y="3963655"/>
                </a:cubicBezTo>
                <a:cubicBezTo>
                  <a:pt x="499453" y="4147055"/>
                  <a:pt x="436482" y="4332082"/>
                  <a:pt x="372436" y="4517111"/>
                </a:cubicBezTo>
                <a:cubicBezTo>
                  <a:pt x="353599" y="4571371"/>
                  <a:pt x="336378" y="4626174"/>
                  <a:pt x="318077" y="4682606"/>
                </a:cubicBezTo>
                <a:lnTo>
                  <a:pt x="546234" y="4680573"/>
                </a:lnTo>
                <a:lnTo>
                  <a:pt x="76687" y="4802580"/>
                </a:lnTo>
                <a:lnTo>
                  <a:pt x="0" y="4803064"/>
                </a:lnTo>
                <a:cubicBezTo>
                  <a:pt x="2691" y="4791669"/>
                  <a:pt x="3767" y="4782987"/>
                  <a:pt x="6459" y="4774847"/>
                </a:cubicBezTo>
                <a:cubicBezTo>
                  <a:pt x="145316" y="4323944"/>
                  <a:pt x="306237" y="3881722"/>
                  <a:pt x="512369" y="3456863"/>
                </a:cubicBezTo>
                <a:cubicBezTo>
                  <a:pt x="672216" y="3128045"/>
                  <a:pt x="855743" y="2814963"/>
                  <a:pt x="1083941" y="2529011"/>
                </a:cubicBezTo>
                <a:cubicBezTo>
                  <a:pt x="1298684" y="2259880"/>
                  <a:pt x="1545181" y="2026561"/>
                  <a:pt x="1841193" y="1849130"/>
                </a:cubicBezTo>
                <a:cubicBezTo>
                  <a:pt x="2088766" y="1700455"/>
                  <a:pt x="2355176" y="1601703"/>
                  <a:pt x="2638272" y="1547441"/>
                </a:cubicBezTo>
                <a:cubicBezTo>
                  <a:pt x="2925132" y="1492639"/>
                  <a:pt x="3215225" y="1484500"/>
                  <a:pt x="3505854" y="1496436"/>
                </a:cubicBezTo>
                <a:cubicBezTo>
                  <a:pt x="3665162" y="1502949"/>
                  <a:pt x="3824471" y="1514343"/>
                  <a:pt x="3984316" y="1519769"/>
                </a:cubicBezTo>
                <a:cubicBezTo>
                  <a:pt x="4140934" y="1525738"/>
                  <a:pt x="4298086" y="1531706"/>
                  <a:pt x="4454704" y="1529535"/>
                </a:cubicBezTo>
                <a:cubicBezTo>
                  <a:pt x="4618319" y="1527366"/>
                  <a:pt x="4779241" y="1501321"/>
                  <a:pt x="4931552" y="1435666"/>
                </a:cubicBezTo>
                <a:cubicBezTo>
                  <a:pt x="5110774" y="1358074"/>
                  <a:pt x="5238867" y="1226764"/>
                  <a:pt x="5329285" y="1055843"/>
                </a:cubicBezTo>
                <a:cubicBezTo>
                  <a:pt x="5411091" y="901201"/>
                  <a:pt x="5455224" y="734622"/>
                  <a:pt x="5485901" y="563160"/>
                </a:cubicBezTo>
                <a:cubicBezTo>
                  <a:pt x="5519271" y="381387"/>
                  <a:pt x="5532187" y="197987"/>
                  <a:pt x="5539721" y="13501"/>
                </a:cubicBezTo>
                <a:cubicBezTo>
                  <a:pt x="5539722" y="10245"/>
                  <a:pt x="5540799" y="6447"/>
                  <a:pt x="5541336" y="1565"/>
                </a:cubicBezTo>
                <a:close/>
              </a:path>
            </a:pathLst>
          </a:custGeom>
          <a:solidFill>
            <a:schemeClr val="accent2">
              <a:alpha val="20000"/>
            </a:schemeClr>
          </a:solidFill>
          <a:ln w="3713" cap="flat">
            <a:noFill/>
            <a:prstDash val="solid"/>
            <a:miter/>
          </a:ln>
        </p:spPr>
        <p:txBody>
          <a:bodyPr wrap="square" rtlCol="0" anchor="ctr">
            <a:noAutofit/>
          </a:bodyPr>
          <a:lstStyle/>
          <a:p>
            <a:endParaRPr lang="en-US">
              <a:solidFill>
                <a:prstClr val="black"/>
              </a:solidFill>
            </a:endParaRPr>
          </a:p>
        </p:txBody>
      </p:sp>
      <p:sp>
        <p:nvSpPr>
          <p:cNvPr id="43" name="Freeform: Shape 42">
            <a:extLst>
              <a:ext uri="{FF2B5EF4-FFF2-40B4-BE49-F238E27FC236}">
                <a16:creationId xmlns="" xmlns:a16="http://schemas.microsoft.com/office/drawing/2014/main" id="{0D4E8CA3-46EB-4156-AF13-1F14931C6A89}"/>
              </a:ext>
            </a:extLst>
          </p:cNvPr>
          <p:cNvSpPr/>
          <p:nvPr/>
        </p:nvSpPr>
        <p:spPr>
          <a:xfrm rot="21540000" flipH="1">
            <a:off x="682885" y="-184732"/>
            <a:ext cx="7643844" cy="7117459"/>
          </a:xfrm>
          <a:custGeom>
            <a:avLst/>
            <a:gdLst>
              <a:gd name="connsiteX0" fmla="*/ 3538362 w 10182433"/>
              <a:gd name="connsiteY0" fmla="*/ 6482621 h 7110923"/>
              <a:gd name="connsiteX1" fmla="*/ 3726853 w 10182433"/>
              <a:gd name="connsiteY1" fmla="*/ 6517614 h 7110923"/>
              <a:gd name="connsiteX2" fmla="*/ 3652886 w 10182433"/>
              <a:gd name="connsiteY2" fmla="*/ 6838924 h 7110923"/>
              <a:gd name="connsiteX3" fmla="*/ 3466783 w 10182433"/>
              <a:gd name="connsiteY3" fmla="*/ 6813475 h 7110923"/>
              <a:gd name="connsiteX4" fmla="*/ 3538362 w 10182433"/>
              <a:gd name="connsiteY4" fmla="*/ 6482621 h 7110923"/>
              <a:gd name="connsiteX5" fmla="*/ 488324 w 10182433"/>
              <a:gd name="connsiteY5" fmla="*/ 6058719 h 7110923"/>
              <a:gd name="connsiteX6" fmla="*/ 623528 w 10182433"/>
              <a:gd name="connsiteY6" fmla="*/ 6096894 h 7110923"/>
              <a:gd name="connsiteX7" fmla="*/ 491505 w 10182433"/>
              <a:gd name="connsiteY7" fmla="*/ 6447629 h 7110923"/>
              <a:gd name="connsiteX8" fmla="*/ 349938 w 10182433"/>
              <a:gd name="connsiteY8" fmla="*/ 6855626 h 7110923"/>
              <a:gd name="connsiteX9" fmla="*/ 302221 w 10182433"/>
              <a:gd name="connsiteY9" fmla="*/ 6889029 h 7110923"/>
              <a:gd name="connsiteX10" fmla="*/ 200420 w 10182433"/>
              <a:gd name="connsiteY10" fmla="*/ 6888233 h 7110923"/>
              <a:gd name="connsiteX11" fmla="*/ 488324 w 10182433"/>
              <a:gd name="connsiteY11" fmla="*/ 6058719 h 7110923"/>
              <a:gd name="connsiteX12" fmla="*/ 3694244 w 10182433"/>
              <a:gd name="connsiteY12" fmla="*/ 5863865 h 7110923"/>
              <a:gd name="connsiteX13" fmla="*/ 3881143 w 10182433"/>
              <a:gd name="connsiteY13" fmla="*/ 5928287 h 7110923"/>
              <a:gd name="connsiteX14" fmla="*/ 3782524 w 10182433"/>
              <a:gd name="connsiteY14" fmla="*/ 6292542 h 7110923"/>
              <a:gd name="connsiteX15" fmla="*/ 3591648 w 10182433"/>
              <a:gd name="connsiteY15" fmla="*/ 6256752 h 7110923"/>
              <a:gd name="connsiteX16" fmla="*/ 3694244 w 10182433"/>
              <a:gd name="connsiteY16" fmla="*/ 5863865 h 7110923"/>
              <a:gd name="connsiteX17" fmla="*/ 1049817 w 10182433"/>
              <a:gd name="connsiteY17" fmla="*/ 5550512 h 7110923"/>
              <a:gd name="connsiteX18" fmla="*/ 1001303 w 10182433"/>
              <a:gd name="connsiteY18" fmla="*/ 5579143 h 7110923"/>
              <a:gd name="connsiteX19" fmla="*/ 869280 w 10182433"/>
              <a:gd name="connsiteY19" fmla="*/ 5871818 h 7110923"/>
              <a:gd name="connsiteX20" fmla="*/ 550358 w 10182433"/>
              <a:gd name="connsiteY20" fmla="*/ 6772911 h 7110923"/>
              <a:gd name="connsiteX21" fmla="*/ 506616 w 10182433"/>
              <a:gd name="connsiteY21" fmla="*/ 6908115 h 7110923"/>
              <a:gd name="connsiteX22" fmla="*/ 3335557 w 10182433"/>
              <a:gd name="connsiteY22" fmla="*/ 6882665 h 7110923"/>
              <a:gd name="connsiteX23" fmla="*/ 3596421 w 10182433"/>
              <a:gd name="connsiteY23" fmla="*/ 5637996 h 7110923"/>
              <a:gd name="connsiteX24" fmla="*/ 2913244 w 10182433"/>
              <a:gd name="connsiteY24" fmla="*/ 5614137 h 7110923"/>
              <a:gd name="connsiteX25" fmla="*/ 1852291 w 10182433"/>
              <a:gd name="connsiteY25" fmla="*/ 5578346 h 7110923"/>
              <a:gd name="connsiteX26" fmla="*/ 1049817 w 10182433"/>
              <a:gd name="connsiteY26" fmla="*/ 5550512 h 7110923"/>
              <a:gd name="connsiteX27" fmla="*/ 1027548 w 10182433"/>
              <a:gd name="connsiteY27" fmla="*/ 5525857 h 7110923"/>
              <a:gd name="connsiteX28" fmla="*/ 2140196 w 10182433"/>
              <a:gd name="connsiteY28" fmla="*/ 5563236 h 7110923"/>
              <a:gd name="connsiteX29" fmla="*/ 3217055 w 10182433"/>
              <a:gd name="connsiteY29" fmla="*/ 5599821 h 7110923"/>
              <a:gd name="connsiteX30" fmla="*/ 3625846 w 10182433"/>
              <a:gd name="connsiteY30" fmla="*/ 5614932 h 7110923"/>
              <a:gd name="connsiteX31" fmla="*/ 3471555 w 10182433"/>
              <a:gd name="connsiteY31" fmla="*/ 6256752 h 7110923"/>
              <a:gd name="connsiteX32" fmla="*/ 3350666 w 10182433"/>
              <a:gd name="connsiteY32" fmla="*/ 6908912 h 7110923"/>
              <a:gd name="connsiteX33" fmla="*/ 470031 w 10182433"/>
              <a:gd name="connsiteY33" fmla="*/ 6934362 h 7110923"/>
              <a:gd name="connsiteX34" fmla="*/ 550358 w 10182433"/>
              <a:gd name="connsiteY34" fmla="*/ 6691790 h 7110923"/>
              <a:gd name="connsiteX35" fmla="*/ 837467 w 10182433"/>
              <a:gd name="connsiteY35" fmla="*/ 5880567 h 7110923"/>
              <a:gd name="connsiteX36" fmla="*/ 986191 w 10182433"/>
              <a:gd name="connsiteY36" fmla="*/ 5552100 h 7110923"/>
              <a:gd name="connsiteX37" fmla="*/ 1027548 w 10182433"/>
              <a:gd name="connsiteY37" fmla="*/ 5525857 h 7110923"/>
              <a:gd name="connsiteX38" fmla="*/ 729306 w 10182433"/>
              <a:gd name="connsiteY38" fmla="*/ 5488475 h 7110923"/>
              <a:gd name="connsiteX39" fmla="*/ 862917 w 10182433"/>
              <a:gd name="connsiteY39" fmla="*/ 5536195 h 7110923"/>
              <a:gd name="connsiteX40" fmla="*/ 738054 w 10182433"/>
              <a:gd name="connsiteY40" fmla="*/ 5819329 h 7110923"/>
              <a:gd name="connsiteX41" fmla="*/ 607622 w 10182433"/>
              <a:gd name="connsiteY41" fmla="*/ 5772403 h 7110923"/>
              <a:gd name="connsiteX42" fmla="*/ 729306 w 10182433"/>
              <a:gd name="connsiteY42" fmla="*/ 5488475 h 7110923"/>
              <a:gd name="connsiteX43" fmla="*/ 3880349 w 10182433"/>
              <a:gd name="connsiteY43" fmla="*/ 5251473 h 7110923"/>
              <a:gd name="connsiteX44" fmla="*/ 4071224 w 10182433"/>
              <a:gd name="connsiteY44" fmla="*/ 5314302 h 7110923"/>
              <a:gd name="connsiteX45" fmla="*/ 3965445 w 10182433"/>
              <a:gd name="connsiteY45" fmla="*/ 5641177 h 7110923"/>
              <a:gd name="connsiteX46" fmla="*/ 3775367 w 10182433"/>
              <a:gd name="connsiteY46" fmla="*/ 5578347 h 7110923"/>
              <a:gd name="connsiteX47" fmla="*/ 3880349 w 10182433"/>
              <a:gd name="connsiteY47" fmla="*/ 5251473 h 7110923"/>
              <a:gd name="connsiteX48" fmla="*/ 1001302 w 10182433"/>
              <a:gd name="connsiteY48" fmla="*/ 4927779 h 7110923"/>
              <a:gd name="connsiteX49" fmla="*/ 1142075 w 10182433"/>
              <a:gd name="connsiteY49" fmla="*/ 4976293 h 7110923"/>
              <a:gd name="connsiteX50" fmla="*/ 986988 w 10182433"/>
              <a:gd name="connsiteY50" fmla="*/ 5275332 h 7110923"/>
              <a:gd name="connsiteX51" fmla="*/ 850988 w 10182433"/>
              <a:gd name="connsiteY51" fmla="*/ 5224431 h 7110923"/>
              <a:gd name="connsiteX52" fmla="*/ 1001302 w 10182433"/>
              <a:gd name="connsiteY52" fmla="*/ 4927779 h 7110923"/>
              <a:gd name="connsiteX53" fmla="*/ 4107012 w 10182433"/>
              <a:gd name="connsiteY53" fmla="*/ 4652599 h 7110923"/>
              <a:gd name="connsiteX54" fmla="*/ 4304250 w 10182433"/>
              <a:gd name="connsiteY54" fmla="*/ 4706680 h 7110923"/>
              <a:gd name="connsiteX55" fmla="*/ 4179388 w 10182433"/>
              <a:gd name="connsiteY55" fmla="*/ 5014469 h 7110923"/>
              <a:gd name="connsiteX56" fmla="*/ 3986125 w 10182433"/>
              <a:gd name="connsiteY56" fmla="*/ 4954025 h 7110923"/>
              <a:gd name="connsiteX57" fmla="*/ 4107012 w 10182433"/>
              <a:gd name="connsiteY57" fmla="*/ 4652599 h 7110923"/>
              <a:gd name="connsiteX58" fmla="*/ 1317243 w 10182433"/>
              <a:gd name="connsiteY58" fmla="*/ 4403566 h 7110923"/>
              <a:gd name="connsiteX59" fmla="*/ 1333745 w 10182433"/>
              <a:gd name="connsiteY59" fmla="*/ 4403665 h 7110923"/>
              <a:gd name="connsiteX60" fmla="*/ 1458610 w 10182433"/>
              <a:gd name="connsiteY60" fmla="*/ 4444225 h 7110923"/>
              <a:gd name="connsiteX61" fmla="*/ 1269325 w 10182433"/>
              <a:gd name="connsiteY61" fmla="*/ 4751218 h 7110923"/>
              <a:gd name="connsiteX62" fmla="*/ 1124577 w 10182433"/>
              <a:gd name="connsiteY62" fmla="*/ 4703500 h 7110923"/>
              <a:gd name="connsiteX63" fmla="*/ 1304320 w 10182433"/>
              <a:gd name="connsiteY63" fmla="*/ 4410028 h 7110923"/>
              <a:gd name="connsiteX64" fmla="*/ 1317243 w 10182433"/>
              <a:gd name="connsiteY64" fmla="*/ 4403566 h 7110923"/>
              <a:gd name="connsiteX65" fmla="*/ 4371854 w 10182433"/>
              <a:gd name="connsiteY65" fmla="*/ 4165866 h 7110923"/>
              <a:gd name="connsiteX66" fmla="*/ 4544437 w 10182433"/>
              <a:gd name="connsiteY66" fmla="*/ 4211199 h 7110923"/>
              <a:gd name="connsiteX67" fmla="*/ 4415596 w 10182433"/>
              <a:gd name="connsiteY67" fmla="*/ 4459337 h 7110923"/>
              <a:gd name="connsiteX68" fmla="*/ 4386168 w 10182433"/>
              <a:gd name="connsiteY68" fmla="*/ 4474448 h 7110923"/>
              <a:gd name="connsiteX69" fmla="*/ 4207223 w 10182433"/>
              <a:gd name="connsiteY69" fmla="*/ 4426729 h 7110923"/>
              <a:gd name="connsiteX70" fmla="*/ 4335269 w 10182433"/>
              <a:gd name="connsiteY70" fmla="*/ 4178590 h 7110923"/>
              <a:gd name="connsiteX71" fmla="*/ 4371854 w 10182433"/>
              <a:gd name="connsiteY71" fmla="*/ 4165866 h 7110923"/>
              <a:gd name="connsiteX72" fmla="*/ 1985903 w 10182433"/>
              <a:gd name="connsiteY72" fmla="*/ 3992487 h 7110923"/>
              <a:gd name="connsiteX73" fmla="*/ 1914326 w 10182433"/>
              <a:gd name="connsiteY73" fmla="*/ 4026684 h 7110923"/>
              <a:gd name="connsiteX74" fmla="*/ 1147642 w 10182433"/>
              <a:gd name="connsiteY74" fmla="*/ 5304758 h 7110923"/>
              <a:gd name="connsiteX75" fmla="*/ 1136507 w 10182433"/>
              <a:gd name="connsiteY75" fmla="*/ 5333389 h 7110923"/>
              <a:gd name="connsiteX76" fmla="*/ 1712316 w 10182433"/>
              <a:gd name="connsiteY76" fmla="*/ 5352477 h 7110923"/>
              <a:gd name="connsiteX77" fmla="*/ 2371632 w 10182433"/>
              <a:gd name="connsiteY77" fmla="*/ 5370770 h 7110923"/>
              <a:gd name="connsiteX78" fmla="*/ 3619483 w 10182433"/>
              <a:gd name="connsiteY78" fmla="*/ 5408945 h 7110923"/>
              <a:gd name="connsiteX79" fmla="*/ 3664022 w 10182433"/>
              <a:gd name="connsiteY79" fmla="*/ 5377927 h 7110923"/>
              <a:gd name="connsiteX80" fmla="*/ 4082357 w 10182433"/>
              <a:gd name="connsiteY80" fmla="*/ 4324929 h 7110923"/>
              <a:gd name="connsiteX81" fmla="*/ 4149960 w 10182433"/>
              <a:gd name="connsiteY81" fmla="*/ 4178590 h 7110923"/>
              <a:gd name="connsiteX82" fmla="*/ 3857284 w 10182433"/>
              <a:gd name="connsiteY82" fmla="*/ 4151550 h 7110923"/>
              <a:gd name="connsiteX83" fmla="*/ 3406339 w 10182433"/>
              <a:gd name="connsiteY83" fmla="*/ 4114170 h 7110923"/>
              <a:gd name="connsiteX84" fmla="*/ 2923583 w 10182433"/>
              <a:gd name="connsiteY84" fmla="*/ 4072814 h 7110923"/>
              <a:gd name="connsiteX85" fmla="*/ 2468661 w 10182433"/>
              <a:gd name="connsiteY85" fmla="*/ 4034638 h 7110923"/>
              <a:gd name="connsiteX86" fmla="*/ 1985903 w 10182433"/>
              <a:gd name="connsiteY86" fmla="*/ 3992487 h 7110923"/>
              <a:gd name="connsiteX87" fmla="*/ 1641780 w 10182433"/>
              <a:gd name="connsiteY87" fmla="*/ 3972169 h 7110923"/>
              <a:gd name="connsiteX88" fmla="*/ 1669368 w 10182433"/>
              <a:gd name="connsiteY88" fmla="*/ 3979761 h 7110923"/>
              <a:gd name="connsiteX89" fmla="*/ 1770375 w 10182433"/>
              <a:gd name="connsiteY89" fmla="*/ 4009189 h 7110923"/>
              <a:gd name="connsiteX90" fmla="*/ 1631193 w 10182433"/>
              <a:gd name="connsiteY90" fmla="*/ 4195291 h 7110923"/>
              <a:gd name="connsiteX91" fmla="*/ 1600971 w 10182433"/>
              <a:gd name="connsiteY91" fmla="*/ 4200860 h 7110923"/>
              <a:gd name="connsiteX92" fmla="*/ 1469745 w 10182433"/>
              <a:gd name="connsiteY92" fmla="*/ 4161094 h 7110923"/>
              <a:gd name="connsiteX93" fmla="*/ 1578703 w 10182433"/>
              <a:gd name="connsiteY93" fmla="*/ 4009188 h 7110923"/>
              <a:gd name="connsiteX94" fmla="*/ 1641780 w 10182433"/>
              <a:gd name="connsiteY94" fmla="*/ 3972169 h 7110923"/>
              <a:gd name="connsiteX95" fmla="*/ 1960454 w 10182433"/>
              <a:gd name="connsiteY95" fmla="*/ 3963059 h 7110923"/>
              <a:gd name="connsiteX96" fmla="*/ 2782812 w 10182433"/>
              <a:gd name="connsiteY96" fmla="*/ 4033844 h 7110923"/>
              <a:gd name="connsiteX97" fmla="*/ 3680723 w 10182433"/>
              <a:gd name="connsiteY97" fmla="*/ 4112580 h 7110923"/>
              <a:gd name="connsiteX98" fmla="*/ 4171434 w 10182433"/>
              <a:gd name="connsiteY98" fmla="*/ 4153140 h 7110923"/>
              <a:gd name="connsiteX99" fmla="*/ 4190521 w 10182433"/>
              <a:gd name="connsiteY99" fmla="*/ 4156322 h 7110923"/>
              <a:gd name="connsiteX100" fmla="*/ 4157117 w 10182433"/>
              <a:gd name="connsiteY100" fmla="*/ 4229491 h 7110923"/>
              <a:gd name="connsiteX101" fmla="*/ 3720489 w 10182433"/>
              <a:gd name="connsiteY101" fmla="*/ 5287261 h 7110923"/>
              <a:gd name="connsiteX102" fmla="*/ 3683905 w 10182433"/>
              <a:gd name="connsiteY102" fmla="*/ 5408149 h 7110923"/>
              <a:gd name="connsiteX103" fmla="*/ 3645729 w 10182433"/>
              <a:gd name="connsiteY103" fmla="*/ 5436780 h 7110923"/>
              <a:gd name="connsiteX104" fmla="*/ 2799514 w 10182433"/>
              <a:gd name="connsiteY104" fmla="*/ 5410536 h 7110923"/>
              <a:gd name="connsiteX105" fmla="*/ 2219728 w 10182433"/>
              <a:gd name="connsiteY105" fmla="*/ 5393038 h 7110923"/>
              <a:gd name="connsiteX106" fmla="*/ 1190589 w 10182433"/>
              <a:gd name="connsiteY106" fmla="*/ 5362022 h 7110923"/>
              <a:gd name="connsiteX107" fmla="*/ 1086401 w 10182433"/>
              <a:gd name="connsiteY107" fmla="*/ 5362022 h 7110923"/>
              <a:gd name="connsiteX108" fmla="*/ 1330563 w 10182433"/>
              <a:gd name="connsiteY108" fmla="*/ 4889603 h 7110923"/>
              <a:gd name="connsiteX109" fmla="*/ 1911145 w 10182433"/>
              <a:gd name="connsiteY109" fmla="*/ 3985330 h 7110923"/>
              <a:gd name="connsiteX110" fmla="*/ 1960454 w 10182433"/>
              <a:gd name="connsiteY110" fmla="*/ 3963059 h 7110923"/>
              <a:gd name="connsiteX111" fmla="*/ 4609653 w 10182433"/>
              <a:gd name="connsiteY111" fmla="*/ 3789682 h 7110923"/>
              <a:gd name="connsiteX112" fmla="*/ 4775874 w 10182433"/>
              <a:gd name="connsiteY112" fmla="*/ 3838990 h 7110923"/>
              <a:gd name="connsiteX113" fmla="*/ 4655782 w 10182433"/>
              <a:gd name="connsiteY113" fmla="*/ 4021118 h 7110923"/>
              <a:gd name="connsiteX114" fmla="*/ 4627945 w 10182433"/>
              <a:gd name="connsiteY114" fmla="*/ 4031456 h 7110923"/>
              <a:gd name="connsiteX115" fmla="*/ 4445818 w 10182433"/>
              <a:gd name="connsiteY115" fmla="*/ 3981352 h 7110923"/>
              <a:gd name="connsiteX116" fmla="*/ 4567501 w 10182433"/>
              <a:gd name="connsiteY116" fmla="*/ 3800815 h 7110923"/>
              <a:gd name="connsiteX117" fmla="*/ 4609653 w 10182433"/>
              <a:gd name="connsiteY117" fmla="*/ 3789682 h 7110923"/>
              <a:gd name="connsiteX118" fmla="*/ 1999922 w 10182433"/>
              <a:gd name="connsiteY118" fmla="*/ 3528221 h 7110923"/>
              <a:gd name="connsiteX119" fmla="*/ 2015331 w 10182433"/>
              <a:gd name="connsiteY119" fmla="*/ 3529614 h 7110923"/>
              <a:gd name="connsiteX120" fmla="*/ 2161670 w 10182433"/>
              <a:gd name="connsiteY120" fmla="*/ 3567789 h 7110923"/>
              <a:gd name="connsiteX121" fmla="*/ 1939776 w 10182433"/>
              <a:gd name="connsiteY121" fmla="*/ 3807972 h 7110923"/>
              <a:gd name="connsiteX122" fmla="*/ 1912736 w 10182433"/>
              <a:gd name="connsiteY122" fmla="*/ 3814335 h 7110923"/>
              <a:gd name="connsiteX123" fmla="*/ 1764011 w 10182433"/>
              <a:gd name="connsiteY123" fmla="*/ 3774569 h 7110923"/>
              <a:gd name="connsiteX124" fmla="*/ 1987496 w 10182433"/>
              <a:gd name="connsiteY124" fmla="*/ 3532795 h 7110923"/>
              <a:gd name="connsiteX125" fmla="*/ 1999922 w 10182433"/>
              <a:gd name="connsiteY125" fmla="*/ 3528221 h 7110923"/>
              <a:gd name="connsiteX126" fmla="*/ 4876879 w 10182433"/>
              <a:gd name="connsiteY126" fmla="*/ 3441334 h 7110923"/>
              <a:gd name="connsiteX127" fmla="*/ 5065369 w 10182433"/>
              <a:gd name="connsiteY127" fmla="*/ 3493029 h 7110923"/>
              <a:gd name="connsiteX128" fmla="*/ 4931756 w 10182433"/>
              <a:gd name="connsiteY128" fmla="*/ 3640162 h 7110923"/>
              <a:gd name="connsiteX129" fmla="*/ 4907897 w 10182433"/>
              <a:gd name="connsiteY129" fmla="*/ 3648115 h 7110923"/>
              <a:gd name="connsiteX130" fmla="*/ 4720201 w 10182433"/>
              <a:gd name="connsiteY130" fmla="*/ 3594032 h 7110923"/>
              <a:gd name="connsiteX131" fmla="*/ 4853020 w 10182433"/>
              <a:gd name="connsiteY131" fmla="*/ 3449287 h 7110923"/>
              <a:gd name="connsiteX132" fmla="*/ 4876879 w 10182433"/>
              <a:gd name="connsiteY132" fmla="*/ 3441334 h 7110923"/>
              <a:gd name="connsiteX133" fmla="*/ 8540105 w 10182433"/>
              <a:gd name="connsiteY133" fmla="*/ 3134340 h 7110923"/>
              <a:gd name="connsiteX134" fmla="*/ 8758021 w 10182433"/>
              <a:gd name="connsiteY134" fmla="*/ 3197965 h 7110923"/>
              <a:gd name="connsiteX135" fmla="*/ 8759612 w 10182433"/>
              <a:gd name="connsiteY135" fmla="*/ 3209896 h 7110923"/>
              <a:gd name="connsiteX136" fmla="*/ 8567940 w 10182433"/>
              <a:gd name="connsiteY136" fmla="*/ 3279089 h 7110923"/>
              <a:gd name="connsiteX137" fmla="*/ 8544877 w 10182433"/>
              <a:gd name="connsiteY137" fmla="*/ 3277498 h 7110923"/>
              <a:gd name="connsiteX138" fmla="*/ 8280830 w 10182433"/>
              <a:gd name="connsiteY138" fmla="*/ 3188423 h 7110923"/>
              <a:gd name="connsiteX139" fmla="*/ 8521016 w 10182433"/>
              <a:gd name="connsiteY139" fmla="*/ 3136727 h 7110923"/>
              <a:gd name="connsiteX140" fmla="*/ 8540105 w 10182433"/>
              <a:gd name="connsiteY140" fmla="*/ 3134340 h 7110923"/>
              <a:gd name="connsiteX141" fmla="*/ 7530052 w 10182433"/>
              <a:gd name="connsiteY141" fmla="*/ 3126387 h 7110923"/>
              <a:gd name="connsiteX142" fmla="*/ 8241861 w 10182433"/>
              <a:gd name="connsiteY142" fmla="*/ 3322831 h 7110923"/>
              <a:gd name="connsiteX143" fmla="*/ 8000881 w 10182433"/>
              <a:gd name="connsiteY143" fmla="*/ 3298175 h 7110923"/>
              <a:gd name="connsiteX144" fmla="*/ 7542778 w 10182433"/>
              <a:gd name="connsiteY144" fmla="*/ 3132750 h 7110923"/>
              <a:gd name="connsiteX145" fmla="*/ 7530052 w 10182433"/>
              <a:gd name="connsiteY145" fmla="*/ 3126387 h 7110923"/>
              <a:gd name="connsiteX146" fmla="*/ 5235964 w 10182433"/>
              <a:gd name="connsiteY146" fmla="*/ 3150048 h 7110923"/>
              <a:gd name="connsiteX147" fmla="*/ 5259426 w 10182433"/>
              <a:gd name="connsiteY147" fmla="*/ 3153430 h 7110923"/>
              <a:gd name="connsiteX148" fmla="*/ 5435987 w 10182433"/>
              <a:gd name="connsiteY148" fmla="*/ 3202738 h 7110923"/>
              <a:gd name="connsiteX149" fmla="*/ 5278513 w 10182433"/>
              <a:gd name="connsiteY149" fmla="*/ 3310105 h 7110923"/>
              <a:gd name="connsiteX150" fmla="*/ 5253063 w 10182433"/>
              <a:gd name="connsiteY150" fmla="*/ 3314083 h 7110923"/>
              <a:gd name="connsiteX151" fmla="*/ 5065369 w 10182433"/>
              <a:gd name="connsiteY151" fmla="*/ 3256024 h 7110923"/>
              <a:gd name="connsiteX152" fmla="*/ 5214887 w 10182433"/>
              <a:gd name="connsiteY152" fmla="*/ 3155020 h 7110923"/>
              <a:gd name="connsiteX153" fmla="*/ 5235964 w 10182433"/>
              <a:gd name="connsiteY153" fmla="*/ 3150048 h 7110923"/>
              <a:gd name="connsiteX154" fmla="*/ 2450370 w 10182433"/>
              <a:gd name="connsiteY154" fmla="*/ 3139113 h 7110923"/>
              <a:gd name="connsiteX155" fmla="*/ 2606251 w 10182433"/>
              <a:gd name="connsiteY155" fmla="*/ 3185242 h 7110923"/>
              <a:gd name="connsiteX156" fmla="*/ 2358908 w 10182433"/>
              <a:gd name="connsiteY156" fmla="*/ 3387252 h 7110923"/>
              <a:gd name="connsiteX157" fmla="*/ 2337434 w 10182433"/>
              <a:gd name="connsiteY157" fmla="*/ 3391228 h 7110923"/>
              <a:gd name="connsiteX158" fmla="*/ 2173599 w 10182433"/>
              <a:gd name="connsiteY158" fmla="*/ 3345896 h 7110923"/>
              <a:gd name="connsiteX159" fmla="*/ 2421739 w 10182433"/>
              <a:gd name="connsiteY159" fmla="*/ 3143091 h 7110923"/>
              <a:gd name="connsiteX160" fmla="*/ 2450370 w 10182433"/>
              <a:gd name="connsiteY160" fmla="*/ 3139113 h 7110923"/>
              <a:gd name="connsiteX161" fmla="*/ 8976335 w 10182433"/>
              <a:gd name="connsiteY161" fmla="*/ 2894851 h 7110923"/>
              <a:gd name="connsiteX162" fmla="*/ 8995820 w 10182433"/>
              <a:gd name="connsiteY162" fmla="*/ 2895745 h 7110923"/>
              <a:gd name="connsiteX163" fmla="*/ 9119094 w 10182433"/>
              <a:gd name="connsiteY163" fmla="*/ 2921991 h 7110923"/>
              <a:gd name="connsiteX164" fmla="*/ 8971167 w 10182433"/>
              <a:gd name="connsiteY164" fmla="*/ 3059582 h 7110923"/>
              <a:gd name="connsiteX165" fmla="*/ 8936173 w 10182433"/>
              <a:gd name="connsiteY165" fmla="*/ 3068331 h 7110923"/>
              <a:gd name="connsiteX166" fmla="*/ 8787448 w 10182433"/>
              <a:gd name="connsiteY166" fmla="*/ 3029358 h 7110923"/>
              <a:gd name="connsiteX167" fmla="*/ 8959235 w 10182433"/>
              <a:gd name="connsiteY167" fmla="*/ 2900518 h 7110923"/>
              <a:gd name="connsiteX168" fmla="*/ 8976335 w 10182433"/>
              <a:gd name="connsiteY168" fmla="*/ 2894851 h 7110923"/>
              <a:gd name="connsiteX169" fmla="*/ 5733035 w 10182433"/>
              <a:gd name="connsiteY169" fmla="*/ 2943341 h 7110923"/>
              <a:gd name="connsiteX170" fmla="*/ 6030883 w 10182433"/>
              <a:gd name="connsiteY170" fmla="*/ 3003114 h 7110923"/>
              <a:gd name="connsiteX171" fmla="*/ 5789903 w 10182433"/>
              <a:gd name="connsiteY171" fmla="*/ 3055605 h 7110923"/>
              <a:gd name="connsiteX172" fmla="*/ 5762861 w 10182433"/>
              <a:gd name="connsiteY172" fmla="*/ 3055605 h 7110923"/>
              <a:gd name="connsiteX173" fmla="*/ 5551308 w 10182433"/>
              <a:gd name="connsiteY173" fmla="*/ 2999933 h 7110923"/>
              <a:gd name="connsiteX174" fmla="*/ 5733035 w 10182433"/>
              <a:gd name="connsiteY174" fmla="*/ 2943341 h 7110923"/>
              <a:gd name="connsiteX175" fmla="*/ 6514433 w 10182433"/>
              <a:gd name="connsiteY175" fmla="*/ 2921197 h 7110923"/>
              <a:gd name="connsiteX176" fmla="*/ 6948676 w 10182433"/>
              <a:gd name="connsiteY176" fmla="*/ 3022998 h 7110923"/>
              <a:gd name="connsiteX177" fmla="*/ 7361445 w 10182433"/>
              <a:gd name="connsiteY177" fmla="*/ 3180469 h 7110923"/>
              <a:gd name="connsiteX178" fmla="*/ 6514433 w 10182433"/>
              <a:gd name="connsiteY178" fmla="*/ 2921197 h 7110923"/>
              <a:gd name="connsiteX179" fmla="*/ 6041222 w 10182433"/>
              <a:gd name="connsiteY179" fmla="*/ 2890179 h 7110923"/>
              <a:gd name="connsiteX180" fmla="*/ 6249596 w 10182433"/>
              <a:gd name="connsiteY180" fmla="*/ 2914038 h 7110923"/>
              <a:gd name="connsiteX181" fmla="*/ 6527953 w 10182433"/>
              <a:gd name="connsiteY181" fmla="*/ 3003115 h 7110923"/>
              <a:gd name="connsiteX182" fmla="*/ 6038835 w 10182433"/>
              <a:gd name="connsiteY182" fmla="*/ 2907677 h 7110923"/>
              <a:gd name="connsiteX183" fmla="*/ 6041222 w 10182433"/>
              <a:gd name="connsiteY183" fmla="*/ 2890179 h 7110923"/>
              <a:gd name="connsiteX184" fmla="*/ 2838484 w 10182433"/>
              <a:gd name="connsiteY184" fmla="*/ 2879044 h 7110923"/>
              <a:gd name="connsiteX185" fmla="*/ 3016635 w 10182433"/>
              <a:gd name="connsiteY185" fmla="*/ 2927558 h 7110923"/>
              <a:gd name="connsiteX186" fmla="*/ 2824167 w 10182433"/>
              <a:gd name="connsiteY186" fmla="*/ 3041290 h 7110923"/>
              <a:gd name="connsiteX187" fmla="*/ 2793945 w 10182433"/>
              <a:gd name="connsiteY187" fmla="*/ 3044469 h 7110923"/>
              <a:gd name="connsiteX188" fmla="*/ 2623747 w 10182433"/>
              <a:gd name="connsiteY188" fmla="*/ 2995161 h 7110923"/>
              <a:gd name="connsiteX189" fmla="*/ 2808262 w 10182433"/>
              <a:gd name="connsiteY189" fmla="*/ 2883816 h 7110923"/>
              <a:gd name="connsiteX190" fmla="*/ 2838484 w 10182433"/>
              <a:gd name="connsiteY190" fmla="*/ 2879044 h 7110923"/>
              <a:gd name="connsiteX191" fmla="*/ 3660245 w 10182433"/>
              <a:gd name="connsiteY191" fmla="*/ 2764917 h 7110923"/>
              <a:gd name="connsiteX192" fmla="*/ 3544725 w 10182433"/>
              <a:gd name="connsiteY192" fmla="*/ 2789969 h 7110923"/>
              <a:gd name="connsiteX193" fmla="*/ 3317265 w 10182433"/>
              <a:gd name="connsiteY193" fmla="*/ 2893361 h 7110923"/>
              <a:gd name="connsiteX194" fmla="*/ 2299259 w 10182433"/>
              <a:gd name="connsiteY194" fmla="*/ 3587672 h 7110923"/>
              <a:gd name="connsiteX195" fmla="*/ 2041577 w 10182433"/>
              <a:gd name="connsiteY195" fmla="*/ 3827856 h 7110923"/>
              <a:gd name="connsiteX196" fmla="*/ 2049530 w 10182433"/>
              <a:gd name="connsiteY196" fmla="*/ 3838196 h 7110923"/>
              <a:gd name="connsiteX197" fmla="*/ 2622158 w 10182433"/>
              <a:gd name="connsiteY197" fmla="*/ 3888301 h 7110923"/>
              <a:gd name="connsiteX198" fmla="*/ 3314878 w 10182433"/>
              <a:gd name="connsiteY198" fmla="*/ 3947154 h 7110923"/>
              <a:gd name="connsiteX199" fmla="*/ 4180979 w 10182433"/>
              <a:gd name="connsiteY199" fmla="*/ 4023505 h 7110923"/>
              <a:gd name="connsiteX200" fmla="*/ 4234264 w 10182433"/>
              <a:gd name="connsiteY200" fmla="*/ 3995668 h 7110923"/>
              <a:gd name="connsiteX201" fmla="*/ 4556367 w 10182433"/>
              <a:gd name="connsiteY201" fmla="*/ 3563811 h 7110923"/>
              <a:gd name="connsiteX202" fmla="*/ 5156036 w 10182433"/>
              <a:gd name="connsiteY202" fmla="*/ 3069125 h 7110923"/>
              <a:gd name="connsiteX203" fmla="*/ 5239545 w 10182433"/>
              <a:gd name="connsiteY203" fmla="*/ 3008681 h 7110923"/>
              <a:gd name="connsiteX204" fmla="*/ 5208529 w 10182433"/>
              <a:gd name="connsiteY204" fmla="*/ 2999933 h 7110923"/>
              <a:gd name="connsiteX205" fmla="*/ 4784624 w 10182433"/>
              <a:gd name="connsiteY205" fmla="*/ 2934717 h 7110923"/>
              <a:gd name="connsiteX206" fmla="*/ 3776958 w 10182433"/>
              <a:gd name="connsiteY206" fmla="*/ 2778039 h 7110923"/>
              <a:gd name="connsiteX207" fmla="*/ 3660245 w 10182433"/>
              <a:gd name="connsiteY207" fmla="*/ 2764917 h 7110923"/>
              <a:gd name="connsiteX208" fmla="*/ 3660939 w 10182433"/>
              <a:gd name="connsiteY208" fmla="*/ 2745033 h 7110923"/>
              <a:gd name="connsiteX209" fmla="*/ 3840583 w 10182433"/>
              <a:gd name="connsiteY209" fmla="*/ 2762132 h 7110923"/>
              <a:gd name="connsiteX210" fmla="*/ 4643853 w 10182433"/>
              <a:gd name="connsiteY210" fmla="*/ 2887794 h 7110923"/>
              <a:gd name="connsiteX211" fmla="*/ 5275332 w 10182433"/>
              <a:gd name="connsiteY211" fmla="*/ 2984822 h 7110923"/>
              <a:gd name="connsiteX212" fmla="*/ 5304759 w 10182433"/>
              <a:gd name="connsiteY212" fmla="*/ 2991979 h 7110923"/>
              <a:gd name="connsiteX213" fmla="*/ 4923008 w 10182433"/>
              <a:gd name="connsiteY213" fmla="*/ 3271931 h 7110923"/>
              <a:gd name="connsiteX214" fmla="*/ 4247783 w 10182433"/>
              <a:gd name="connsiteY214" fmla="*/ 4022709 h 7110923"/>
              <a:gd name="connsiteX215" fmla="*/ 4194499 w 10182433"/>
              <a:gd name="connsiteY215" fmla="*/ 4049749 h 7110923"/>
              <a:gd name="connsiteX216" fmla="*/ 3284656 w 10182433"/>
              <a:gd name="connsiteY216" fmla="*/ 3971013 h 7110923"/>
              <a:gd name="connsiteX217" fmla="*/ 2505247 w 10182433"/>
              <a:gd name="connsiteY217" fmla="*/ 3905003 h 7110923"/>
              <a:gd name="connsiteX218" fmla="*/ 1985905 w 10182433"/>
              <a:gd name="connsiteY218" fmla="*/ 3859668 h 7110923"/>
              <a:gd name="connsiteX219" fmla="*/ 2076571 w 10182433"/>
              <a:gd name="connsiteY219" fmla="*/ 3761049 h 7110923"/>
              <a:gd name="connsiteX220" fmla="*/ 2882226 w 10182433"/>
              <a:gd name="connsiteY220" fmla="*/ 3117639 h 7110923"/>
              <a:gd name="connsiteX221" fmla="*/ 3481894 w 10182433"/>
              <a:gd name="connsiteY221" fmla="*/ 2785196 h 7110923"/>
              <a:gd name="connsiteX222" fmla="*/ 3660939 w 10182433"/>
              <a:gd name="connsiteY222" fmla="*/ 2745033 h 7110923"/>
              <a:gd name="connsiteX223" fmla="*/ 6171654 w 10182433"/>
              <a:gd name="connsiteY223" fmla="*/ 2606250 h 7110923"/>
              <a:gd name="connsiteX224" fmla="*/ 6172448 w 10182433"/>
              <a:gd name="connsiteY224" fmla="*/ 2612614 h 7110923"/>
              <a:gd name="connsiteX225" fmla="*/ 6187043 w 10182433"/>
              <a:gd name="connsiteY225" fmla="*/ 2613091 h 7110923"/>
              <a:gd name="connsiteX226" fmla="*/ 3380890 w 10182433"/>
              <a:gd name="connsiteY226" fmla="*/ 2624544 h 7110923"/>
              <a:gd name="connsiteX227" fmla="*/ 3587671 w 10182433"/>
              <a:gd name="connsiteY227" fmla="*/ 2681806 h 7110923"/>
              <a:gd name="connsiteX228" fmla="*/ 3430199 w 10182433"/>
              <a:gd name="connsiteY228" fmla="*/ 2739070 h 7110923"/>
              <a:gd name="connsiteX229" fmla="*/ 3388047 w 10182433"/>
              <a:gd name="connsiteY229" fmla="*/ 2739864 h 7110923"/>
              <a:gd name="connsiteX230" fmla="*/ 3205124 w 10182433"/>
              <a:gd name="connsiteY230" fmla="*/ 2684192 h 7110923"/>
              <a:gd name="connsiteX231" fmla="*/ 3353848 w 10182433"/>
              <a:gd name="connsiteY231" fmla="*/ 2625340 h 7110923"/>
              <a:gd name="connsiteX232" fmla="*/ 3380890 w 10182433"/>
              <a:gd name="connsiteY232" fmla="*/ 2624544 h 7110923"/>
              <a:gd name="connsiteX233" fmla="*/ 9313151 w 10182433"/>
              <a:gd name="connsiteY233" fmla="*/ 2513995 h 7110923"/>
              <a:gd name="connsiteX234" fmla="*/ 9387911 w 10182433"/>
              <a:gd name="connsiteY234" fmla="*/ 2522743 h 7110923"/>
              <a:gd name="connsiteX235" fmla="*/ 9253504 w 10182433"/>
              <a:gd name="connsiteY235" fmla="*/ 2741455 h 7110923"/>
              <a:gd name="connsiteX236" fmla="*/ 9233621 w 10182433"/>
              <a:gd name="connsiteY236" fmla="*/ 2748612 h 7110923"/>
              <a:gd name="connsiteX237" fmla="*/ 9131820 w 10182433"/>
              <a:gd name="connsiteY237" fmla="*/ 2730320 h 7110923"/>
              <a:gd name="connsiteX238" fmla="*/ 9277363 w 10182433"/>
              <a:gd name="connsiteY238" fmla="*/ 2521152 h 7110923"/>
              <a:gd name="connsiteX239" fmla="*/ 9313151 w 10182433"/>
              <a:gd name="connsiteY239" fmla="*/ 2513995 h 7110923"/>
              <a:gd name="connsiteX240" fmla="*/ 5309532 w 10182433"/>
              <a:gd name="connsiteY240" fmla="*/ 2583187 h 7110923"/>
              <a:gd name="connsiteX241" fmla="*/ 4460133 w 10182433"/>
              <a:gd name="connsiteY241" fmla="*/ 2611023 h 7110923"/>
              <a:gd name="connsiteX242" fmla="*/ 3939996 w 10182433"/>
              <a:gd name="connsiteY242" fmla="*/ 2668286 h 7110923"/>
              <a:gd name="connsiteX243" fmla="*/ 3939996 w 10182433"/>
              <a:gd name="connsiteY243" fmla="*/ 2681012 h 7110923"/>
              <a:gd name="connsiteX244" fmla="*/ 3950335 w 10182433"/>
              <a:gd name="connsiteY244" fmla="*/ 2685784 h 7110923"/>
              <a:gd name="connsiteX245" fmla="*/ 5181486 w 10182433"/>
              <a:gd name="connsiteY245" fmla="*/ 2900520 h 7110923"/>
              <a:gd name="connsiteX246" fmla="*/ 5510747 w 10182433"/>
              <a:gd name="connsiteY246" fmla="*/ 2894157 h 7110923"/>
              <a:gd name="connsiteX247" fmla="*/ 5575168 w 10182433"/>
              <a:gd name="connsiteY247" fmla="*/ 2873480 h 7110923"/>
              <a:gd name="connsiteX248" fmla="*/ 6321174 w 10182433"/>
              <a:gd name="connsiteY248" fmla="*/ 2783607 h 7110923"/>
              <a:gd name="connsiteX249" fmla="*/ 6410251 w 10182433"/>
              <a:gd name="connsiteY249" fmla="*/ 2792355 h 7110923"/>
              <a:gd name="connsiteX250" fmla="*/ 6400706 w 10182433"/>
              <a:gd name="connsiteY250" fmla="*/ 2782813 h 7110923"/>
              <a:gd name="connsiteX251" fmla="*/ 5782745 w 10182433"/>
              <a:gd name="connsiteY251" fmla="*/ 2638064 h 7110923"/>
              <a:gd name="connsiteX252" fmla="*/ 5309532 w 10182433"/>
              <a:gd name="connsiteY252" fmla="*/ 2583187 h 7110923"/>
              <a:gd name="connsiteX253" fmla="*/ 5044689 w 10182433"/>
              <a:gd name="connsiteY253" fmla="*/ 2553761 h 7110923"/>
              <a:gd name="connsiteX254" fmla="*/ 5482911 w 10182433"/>
              <a:gd name="connsiteY254" fmla="*/ 2556942 h 7110923"/>
              <a:gd name="connsiteX255" fmla="*/ 5742977 w 10182433"/>
              <a:gd name="connsiteY255" fmla="*/ 2603866 h 7110923"/>
              <a:gd name="connsiteX256" fmla="*/ 6681449 w 10182433"/>
              <a:gd name="connsiteY256" fmla="*/ 2824169 h 7110923"/>
              <a:gd name="connsiteX257" fmla="*/ 6722807 w 10182433"/>
              <a:gd name="connsiteY257" fmla="*/ 2845640 h 7110923"/>
              <a:gd name="connsiteX258" fmla="*/ 6674292 w 10182433"/>
              <a:gd name="connsiteY258" fmla="*/ 2852800 h 7110923"/>
              <a:gd name="connsiteX259" fmla="*/ 6120753 w 10182433"/>
              <a:gd name="connsiteY259" fmla="*/ 2800308 h 7110923"/>
              <a:gd name="connsiteX260" fmla="*/ 5637998 w 10182433"/>
              <a:gd name="connsiteY260" fmla="*/ 2883021 h 7110923"/>
              <a:gd name="connsiteX261" fmla="*/ 5401787 w 10182433"/>
              <a:gd name="connsiteY261" fmla="*/ 2953010 h 7110923"/>
              <a:gd name="connsiteX262" fmla="*/ 5347706 w 10182433"/>
              <a:gd name="connsiteY262" fmla="*/ 2956191 h 7110923"/>
              <a:gd name="connsiteX263" fmla="*/ 3994873 w 10182433"/>
              <a:gd name="connsiteY263" fmla="*/ 2719981 h 7110923"/>
              <a:gd name="connsiteX264" fmla="*/ 3873986 w 10182433"/>
              <a:gd name="connsiteY264" fmla="*/ 2696916 h 7110923"/>
              <a:gd name="connsiteX265" fmla="*/ 3850921 w 10182433"/>
              <a:gd name="connsiteY265" fmla="*/ 2681805 h 7110923"/>
              <a:gd name="connsiteX266" fmla="*/ 3875577 w 10182433"/>
              <a:gd name="connsiteY266" fmla="*/ 2664309 h 7110923"/>
              <a:gd name="connsiteX267" fmla="*/ 4322543 w 10182433"/>
              <a:gd name="connsiteY267" fmla="*/ 2595913 h 7110923"/>
              <a:gd name="connsiteX268" fmla="*/ 5044689 w 10182433"/>
              <a:gd name="connsiteY268" fmla="*/ 2553761 h 7110923"/>
              <a:gd name="connsiteX269" fmla="*/ 3905228 w 10182433"/>
              <a:gd name="connsiteY269" fmla="*/ 2477661 h 7110923"/>
              <a:gd name="connsiteX270" fmla="*/ 4175410 w 10182433"/>
              <a:gd name="connsiteY270" fmla="*/ 2537853 h 7110923"/>
              <a:gd name="connsiteX271" fmla="*/ 3739576 w 10182433"/>
              <a:gd name="connsiteY271" fmla="*/ 2513199 h 7110923"/>
              <a:gd name="connsiteX272" fmla="*/ 3905228 w 10182433"/>
              <a:gd name="connsiteY272" fmla="*/ 2477661 h 7110923"/>
              <a:gd name="connsiteX273" fmla="*/ 6701855 w 10182433"/>
              <a:gd name="connsiteY273" fmla="*/ 2423005 h 7110923"/>
              <a:gd name="connsiteX274" fmla="*/ 7106944 w 10182433"/>
              <a:gd name="connsiteY274" fmla="*/ 2488545 h 7110923"/>
              <a:gd name="connsiteX275" fmla="*/ 7064793 w 10182433"/>
              <a:gd name="connsiteY275" fmla="*/ 2498087 h 7110923"/>
              <a:gd name="connsiteX276" fmla="*/ 6723601 w 10182433"/>
              <a:gd name="connsiteY276" fmla="*/ 2482977 h 7110923"/>
              <a:gd name="connsiteX277" fmla="*/ 6566925 w 10182433"/>
              <a:gd name="connsiteY277" fmla="*/ 2440825 h 7110923"/>
              <a:gd name="connsiteX278" fmla="*/ 6701855 w 10182433"/>
              <a:gd name="connsiteY278" fmla="*/ 2423005 h 7110923"/>
              <a:gd name="connsiteX279" fmla="*/ 6073035 w 10182433"/>
              <a:gd name="connsiteY279" fmla="*/ 2420148 h 7110923"/>
              <a:gd name="connsiteX280" fmla="*/ 6484211 w 10182433"/>
              <a:gd name="connsiteY280" fmla="*/ 2537059 h 7110923"/>
              <a:gd name="connsiteX281" fmla="*/ 6481030 w 10182433"/>
              <a:gd name="connsiteY281" fmla="*/ 2547398 h 7110923"/>
              <a:gd name="connsiteX282" fmla="*/ 6068262 w 10182433"/>
              <a:gd name="connsiteY282" fmla="*/ 2436850 h 7110923"/>
              <a:gd name="connsiteX283" fmla="*/ 6073035 w 10182433"/>
              <a:gd name="connsiteY283" fmla="*/ 2420148 h 7110923"/>
              <a:gd name="connsiteX284" fmla="*/ 5591728 w 10182433"/>
              <a:gd name="connsiteY284" fmla="*/ 2399271 h 7110923"/>
              <a:gd name="connsiteX285" fmla="*/ 6054742 w 10182433"/>
              <a:gd name="connsiteY285" fmla="*/ 2525924 h 7110923"/>
              <a:gd name="connsiteX286" fmla="*/ 5520289 w 10182433"/>
              <a:gd name="connsiteY286" fmla="*/ 2405036 h 7110923"/>
              <a:gd name="connsiteX287" fmla="*/ 5591728 w 10182433"/>
              <a:gd name="connsiteY287" fmla="*/ 2399271 h 7110923"/>
              <a:gd name="connsiteX288" fmla="*/ 4578637 w 10182433"/>
              <a:gd name="connsiteY288" fmla="*/ 2389925 h 7110923"/>
              <a:gd name="connsiteX289" fmla="*/ 4686798 w 10182433"/>
              <a:gd name="connsiteY289" fmla="*/ 2403446 h 7110923"/>
              <a:gd name="connsiteX290" fmla="*/ 4929369 w 10182433"/>
              <a:gd name="connsiteY290" fmla="*/ 2490136 h 7110923"/>
              <a:gd name="connsiteX291" fmla="*/ 4805300 w 10182433"/>
              <a:gd name="connsiteY291" fmla="*/ 2490136 h 7110923"/>
              <a:gd name="connsiteX292" fmla="*/ 4559548 w 10182433"/>
              <a:gd name="connsiteY292" fmla="*/ 2503656 h 7110923"/>
              <a:gd name="connsiteX293" fmla="*/ 4375829 w 10182433"/>
              <a:gd name="connsiteY293" fmla="*/ 2482181 h 7110923"/>
              <a:gd name="connsiteX294" fmla="*/ 4177001 w 10182433"/>
              <a:gd name="connsiteY294" fmla="*/ 2431281 h 7110923"/>
              <a:gd name="connsiteX295" fmla="*/ 4177001 w 10182433"/>
              <a:gd name="connsiteY295" fmla="*/ 2425714 h 7110923"/>
              <a:gd name="connsiteX296" fmla="*/ 4368673 w 10182433"/>
              <a:gd name="connsiteY296" fmla="*/ 2404241 h 7110923"/>
              <a:gd name="connsiteX297" fmla="*/ 4578637 w 10182433"/>
              <a:gd name="connsiteY297" fmla="*/ 2389925 h 7110923"/>
              <a:gd name="connsiteX298" fmla="*/ 7705619 w 10182433"/>
              <a:gd name="connsiteY298" fmla="*/ 2334252 h 7110923"/>
              <a:gd name="connsiteX299" fmla="*/ 7682753 w 10182433"/>
              <a:gd name="connsiteY299" fmla="*/ 2342206 h 7110923"/>
              <a:gd name="connsiteX300" fmla="*/ 6707696 w 10182433"/>
              <a:gd name="connsiteY300" fmla="*/ 2622953 h 7110923"/>
              <a:gd name="connsiteX301" fmla="*/ 6440072 w 10182433"/>
              <a:gd name="connsiteY301" fmla="*/ 2621361 h 7110923"/>
              <a:gd name="connsiteX302" fmla="*/ 6187043 w 10182433"/>
              <a:gd name="connsiteY302" fmla="*/ 2613091 h 7110923"/>
              <a:gd name="connsiteX303" fmla="*/ 6193128 w 10182433"/>
              <a:gd name="connsiteY303" fmla="*/ 2615795 h 7110923"/>
              <a:gd name="connsiteX304" fmla="*/ 6986058 w 10182433"/>
              <a:gd name="connsiteY304" fmla="*/ 2854391 h 7110923"/>
              <a:gd name="connsiteX305" fmla="*/ 7367012 w 10182433"/>
              <a:gd name="connsiteY305" fmla="*/ 2963348 h 7110923"/>
              <a:gd name="connsiteX306" fmla="*/ 7928508 w 10182433"/>
              <a:gd name="connsiteY306" fmla="*/ 3042879 h 7110923"/>
              <a:gd name="connsiteX307" fmla="*/ 8308668 w 10182433"/>
              <a:gd name="connsiteY307" fmla="*/ 3034927 h 7110923"/>
              <a:gd name="connsiteX308" fmla="*/ 8918675 w 10182433"/>
              <a:gd name="connsiteY308" fmla="*/ 2723162 h 7110923"/>
              <a:gd name="connsiteX309" fmla="*/ 8925835 w 10182433"/>
              <a:gd name="connsiteY309" fmla="*/ 2712823 h 7110923"/>
              <a:gd name="connsiteX310" fmla="*/ 8921060 w 10182433"/>
              <a:gd name="connsiteY310" fmla="*/ 2708051 h 7110923"/>
              <a:gd name="connsiteX311" fmla="*/ 7729678 w 10182433"/>
              <a:gd name="connsiteY311" fmla="*/ 2335843 h 7110923"/>
              <a:gd name="connsiteX312" fmla="*/ 7705619 w 10182433"/>
              <a:gd name="connsiteY312" fmla="*/ 2334252 h 7110923"/>
              <a:gd name="connsiteX313" fmla="*/ 5008901 w 10182433"/>
              <a:gd name="connsiteY313" fmla="*/ 2375609 h 7110923"/>
              <a:gd name="connsiteX314" fmla="*/ 5289648 w 10182433"/>
              <a:gd name="connsiteY314" fmla="*/ 2399468 h 7110923"/>
              <a:gd name="connsiteX315" fmla="*/ 5560056 w 10182433"/>
              <a:gd name="connsiteY315" fmla="*/ 2498883 h 7110923"/>
              <a:gd name="connsiteX316" fmla="*/ 5008901 w 10182433"/>
              <a:gd name="connsiteY316" fmla="*/ 2375609 h 7110923"/>
              <a:gd name="connsiteX317" fmla="*/ 7272171 w 10182433"/>
              <a:gd name="connsiteY317" fmla="*/ 2331966 h 7110923"/>
              <a:gd name="connsiteX318" fmla="*/ 7514941 w 10182433"/>
              <a:gd name="connsiteY318" fmla="*/ 2346182 h 7110923"/>
              <a:gd name="connsiteX319" fmla="*/ 7332019 w 10182433"/>
              <a:gd name="connsiteY319" fmla="*/ 2421739 h 7110923"/>
              <a:gd name="connsiteX320" fmla="*/ 7219084 w 10182433"/>
              <a:gd name="connsiteY320" fmla="*/ 2406627 h 7110923"/>
              <a:gd name="connsiteX321" fmla="*/ 7078313 w 10182433"/>
              <a:gd name="connsiteY321" fmla="*/ 2382767 h 7110923"/>
              <a:gd name="connsiteX322" fmla="*/ 7272171 w 10182433"/>
              <a:gd name="connsiteY322" fmla="*/ 2331966 h 7110923"/>
              <a:gd name="connsiteX323" fmla="*/ 7699554 w 10182433"/>
              <a:gd name="connsiteY323" fmla="*/ 2305423 h 7110923"/>
              <a:gd name="connsiteX324" fmla="*/ 7720928 w 10182433"/>
              <a:gd name="connsiteY324" fmla="*/ 2305621 h 7110923"/>
              <a:gd name="connsiteX325" fmla="*/ 8986277 w 10182433"/>
              <a:gd name="connsiteY325" fmla="*/ 2700098 h 7110923"/>
              <a:gd name="connsiteX326" fmla="*/ 8272082 w 10182433"/>
              <a:gd name="connsiteY326" fmla="*/ 3066740 h 7110923"/>
              <a:gd name="connsiteX327" fmla="*/ 7820343 w 10182433"/>
              <a:gd name="connsiteY327" fmla="*/ 3058786 h 7110923"/>
              <a:gd name="connsiteX328" fmla="*/ 7353491 w 10182433"/>
              <a:gd name="connsiteY328" fmla="*/ 2988003 h 7110923"/>
              <a:gd name="connsiteX329" fmla="*/ 7018664 w 10182433"/>
              <a:gd name="connsiteY329" fmla="*/ 2890975 h 7110923"/>
              <a:gd name="connsiteX330" fmla="*/ 6028496 w 10182433"/>
              <a:gd name="connsiteY330" fmla="*/ 2592731 h 7110923"/>
              <a:gd name="connsiteX331" fmla="*/ 6017363 w 10182433"/>
              <a:gd name="connsiteY331" fmla="*/ 2588755 h 7110923"/>
              <a:gd name="connsiteX332" fmla="*/ 5987142 w 10182433"/>
              <a:gd name="connsiteY332" fmla="*/ 2566485 h 7110923"/>
              <a:gd name="connsiteX333" fmla="*/ 6023726 w 10182433"/>
              <a:gd name="connsiteY333" fmla="*/ 2559327 h 7110923"/>
              <a:gd name="connsiteX334" fmla="*/ 6811881 w 10182433"/>
              <a:gd name="connsiteY334" fmla="*/ 2591937 h 7110923"/>
              <a:gd name="connsiteX335" fmla="*/ 7678777 w 10182433"/>
              <a:gd name="connsiteY335" fmla="*/ 2313575 h 7110923"/>
              <a:gd name="connsiteX336" fmla="*/ 7699554 w 10182433"/>
              <a:gd name="connsiteY336" fmla="*/ 2305423 h 7110923"/>
              <a:gd name="connsiteX337" fmla="*/ 9531863 w 10182433"/>
              <a:gd name="connsiteY337" fmla="*/ 2043167 h 7110923"/>
              <a:gd name="connsiteX338" fmla="*/ 9596285 w 10182433"/>
              <a:gd name="connsiteY338" fmla="*/ 2042373 h 7110923"/>
              <a:gd name="connsiteX339" fmla="*/ 9515958 w 10182433"/>
              <a:gd name="connsiteY339" fmla="*/ 2243587 h 7110923"/>
              <a:gd name="connsiteX340" fmla="*/ 9492893 w 10182433"/>
              <a:gd name="connsiteY340" fmla="*/ 2257904 h 7110923"/>
              <a:gd name="connsiteX341" fmla="*/ 9419724 w 10182433"/>
              <a:gd name="connsiteY341" fmla="*/ 2258698 h 7110923"/>
              <a:gd name="connsiteX342" fmla="*/ 9505617 w 10182433"/>
              <a:gd name="connsiteY342" fmla="*/ 2059075 h 7110923"/>
              <a:gd name="connsiteX343" fmla="*/ 9531863 w 10182433"/>
              <a:gd name="connsiteY343" fmla="*/ 2043167 h 7110923"/>
              <a:gd name="connsiteX344" fmla="*/ 7767851 w 10182433"/>
              <a:gd name="connsiteY344" fmla="*/ 2012149 h 7110923"/>
              <a:gd name="connsiteX345" fmla="*/ 7883969 w 10182433"/>
              <a:gd name="connsiteY345" fmla="*/ 2035214 h 7110923"/>
              <a:gd name="connsiteX346" fmla="*/ 7756718 w 10182433"/>
              <a:gd name="connsiteY346" fmla="*/ 2165645 h 7110923"/>
              <a:gd name="connsiteX347" fmla="*/ 7735244 w 10182433"/>
              <a:gd name="connsiteY347" fmla="*/ 2172008 h 7110923"/>
              <a:gd name="connsiteX348" fmla="*/ 7592087 w 10182433"/>
              <a:gd name="connsiteY348" fmla="*/ 2163260 h 7110923"/>
              <a:gd name="connsiteX349" fmla="*/ 7767851 w 10182433"/>
              <a:gd name="connsiteY349" fmla="*/ 2012149 h 7110923"/>
              <a:gd name="connsiteX350" fmla="*/ 9636845 w 10182433"/>
              <a:gd name="connsiteY350" fmla="*/ 1672549 h 7110923"/>
              <a:gd name="connsiteX351" fmla="*/ 9713991 w 10182433"/>
              <a:gd name="connsiteY351" fmla="*/ 1672549 h 7110923"/>
              <a:gd name="connsiteX352" fmla="*/ 9671839 w 10182433"/>
              <a:gd name="connsiteY352" fmla="*/ 1806959 h 7110923"/>
              <a:gd name="connsiteX353" fmla="*/ 9641618 w 10182433"/>
              <a:gd name="connsiteY353" fmla="*/ 1826842 h 7110923"/>
              <a:gd name="connsiteX354" fmla="*/ 9589125 w 10182433"/>
              <a:gd name="connsiteY354" fmla="*/ 1827637 h 7110923"/>
              <a:gd name="connsiteX355" fmla="*/ 9636845 w 10182433"/>
              <a:gd name="connsiteY355" fmla="*/ 1672549 h 7110923"/>
              <a:gd name="connsiteX356" fmla="*/ 8059832 w 10182433"/>
              <a:gd name="connsiteY356" fmla="*/ 1680800 h 7110923"/>
              <a:gd name="connsiteX357" fmla="*/ 8097908 w 10182433"/>
              <a:gd name="connsiteY357" fmla="*/ 1681297 h 7110923"/>
              <a:gd name="connsiteX358" fmla="*/ 8035874 w 10182433"/>
              <a:gd name="connsiteY358" fmla="*/ 1800596 h 7110923"/>
              <a:gd name="connsiteX359" fmla="*/ 8014400 w 10182433"/>
              <a:gd name="connsiteY359" fmla="*/ 1812526 h 7110923"/>
              <a:gd name="connsiteX360" fmla="*/ 7923735 w 10182433"/>
              <a:gd name="connsiteY360" fmla="*/ 1813320 h 7110923"/>
              <a:gd name="connsiteX361" fmla="*/ 7992132 w 10182433"/>
              <a:gd name="connsiteY361" fmla="*/ 1696408 h 7110923"/>
              <a:gd name="connsiteX362" fmla="*/ 8029511 w 10182433"/>
              <a:gd name="connsiteY362" fmla="*/ 1682094 h 7110923"/>
              <a:gd name="connsiteX363" fmla="*/ 8059832 w 10182433"/>
              <a:gd name="connsiteY363" fmla="*/ 1680800 h 7110923"/>
              <a:gd name="connsiteX364" fmla="*/ 8305488 w 10182433"/>
              <a:gd name="connsiteY364" fmla="*/ 1411685 h 7110923"/>
              <a:gd name="connsiteX365" fmla="*/ 7815573 w 10182433"/>
              <a:gd name="connsiteY365" fmla="*/ 2226087 h 7110923"/>
              <a:gd name="connsiteX366" fmla="*/ 7829093 w 10182433"/>
              <a:gd name="connsiteY366" fmla="*/ 2234041 h 7110923"/>
              <a:gd name="connsiteX367" fmla="*/ 9016502 w 10182433"/>
              <a:gd name="connsiteY367" fmla="*/ 2594320 h 7110923"/>
              <a:gd name="connsiteX368" fmla="*/ 9065016 w 10182433"/>
              <a:gd name="connsiteY368" fmla="*/ 2576822 h 7110923"/>
              <a:gd name="connsiteX369" fmla="*/ 9515165 w 10182433"/>
              <a:gd name="connsiteY369" fmla="*/ 1694819 h 7110923"/>
              <a:gd name="connsiteX370" fmla="*/ 9553341 w 10182433"/>
              <a:gd name="connsiteY370" fmla="*/ 1561206 h 7110923"/>
              <a:gd name="connsiteX371" fmla="*/ 8305488 w 10182433"/>
              <a:gd name="connsiteY371" fmla="*/ 1411685 h 7110923"/>
              <a:gd name="connsiteX372" fmla="*/ 8287193 w 10182433"/>
              <a:gd name="connsiteY372" fmla="*/ 1383849 h 7110923"/>
              <a:gd name="connsiteX373" fmla="*/ 9585946 w 10182433"/>
              <a:gd name="connsiteY373" fmla="*/ 1539733 h 7110923"/>
              <a:gd name="connsiteX374" fmla="*/ 9077739 w 10182433"/>
              <a:gd name="connsiteY374" fmla="*/ 2603866 h 7110923"/>
              <a:gd name="connsiteX375" fmla="*/ 9022066 w 10182433"/>
              <a:gd name="connsiteY375" fmla="*/ 2623749 h 7110923"/>
              <a:gd name="connsiteX376" fmla="*/ 7796482 w 10182433"/>
              <a:gd name="connsiteY376" fmla="*/ 2250744 h 7110923"/>
              <a:gd name="connsiteX377" fmla="*/ 7766261 w 10182433"/>
              <a:gd name="connsiteY377" fmla="*/ 2239611 h 7110923"/>
              <a:gd name="connsiteX378" fmla="*/ 8287193 w 10182433"/>
              <a:gd name="connsiteY378" fmla="*/ 1383849 h 7110923"/>
              <a:gd name="connsiteX379" fmla="*/ 9812612 w 10182433"/>
              <a:gd name="connsiteY379" fmla="*/ 1296365 h 7110923"/>
              <a:gd name="connsiteX380" fmla="*/ 9772846 w 10182433"/>
              <a:gd name="connsiteY380" fmla="*/ 1454634 h 7110923"/>
              <a:gd name="connsiteX381" fmla="*/ 9697289 w 10182433"/>
              <a:gd name="connsiteY381" fmla="*/ 1454634 h 7110923"/>
              <a:gd name="connsiteX382" fmla="*/ 9729898 w 10182433"/>
              <a:gd name="connsiteY382" fmla="*/ 1323406 h 7110923"/>
              <a:gd name="connsiteX383" fmla="*/ 9812612 w 10182433"/>
              <a:gd name="connsiteY383" fmla="*/ 1296365 h 7110923"/>
              <a:gd name="connsiteX384" fmla="*/ 8147220 w 10182433"/>
              <a:gd name="connsiteY384" fmla="*/ 1313861 h 7110923"/>
              <a:gd name="connsiteX385" fmla="*/ 8230727 w 10182433"/>
              <a:gd name="connsiteY385" fmla="*/ 1314658 h 7110923"/>
              <a:gd name="connsiteX386" fmla="*/ 8185393 w 10182433"/>
              <a:gd name="connsiteY386" fmla="*/ 1451452 h 7110923"/>
              <a:gd name="connsiteX387" fmla="*/ 8152786 w 10182433"/>
              <a:gd name="connsiteY387" fmla="*/ 1468948 h 7110923"/>
              <a:gd name="connsiteX388" fmla="*/ 8096318 w 10182433"/>
              <a:gd name="connsiteY388" fmla="*/ 1469745 h 7110923"/>
              <a:gd name="connsiteX389" fmla="*/ 8147220 w 10182433"/>
              <a:gd name="connsiteY389" fmla="*/ 1313861 h 7110923"/>
              <a:gd name="connsiteX390" fmla="*/ 9838062 w 10182433"/>
              <a:gd name="connsiteY390" fmla="*/ 932110 h 7110923"/>
              <a:gd name="connsiteX391" fmla="*/ 9890551 w 10182433"/>
              <a:gd name="connsiteY391" fmla="*/ 931314 h 7110923"/>
              <a:gd name="connsiteX392" fmla="*/ 9862715 w 10182433"/>
              <a:gd name="connsiteY392" fmla="*/ 1072881 h 7110923"/>
              <a:gd name="connsiteX393" fmla="*/ 9837265 w 10182433"/>
              <a:gd name="connsiteY393" fmla="*/ 1089582 h 7110923"/>
              <a:gd name="connsiteX394" fmla="*/ 9783979 w 10182433"/>
              <a:gd name="connsiteY394" fmla="*/ 1090379 h 7110923"/>
              <a:gd name="connsiteX395" fmla="*/ 9812612 w 10182433"/>
              <a:gd name="connsiteY395" fmla="*/ 943246 h 7110923"/>
              <a:gd name="connsiteX396" fmla="*/ 9838062 w 10182433"/>
              <a:gd name="connsiteY396" fmla="*/ 932110 h 7110923"/>
              <a:gd name="connsiteX397" fmla="*/ 8235498 w 10182433"/>
              <a:gd name="connsiteY397" fmla="*/ 946427 h 7110923"/>
              <a:gd name="connsiteX398" fmla="*/ 8315824 w 10182433"/>
              <a:gd name="connsiteY398" fmla="*/ 946427 h 7110923"/>
              <a:gd name="connsiteX399" fmla="*/ 8285602 w 10182433"/>
              <a:gd name="connsiteY399" fmla="*/ 1091970 h 7110923"/>
              <a:gd name="connsiteX400" fmla="*/ 8251405 w 10182433"/>
              <a:gd name="connsiteY400" fmla="*/ 1102308 h 7110923"/>
              <a:gd name="connsiteX401" fmla="*/ 8204481 w 10182433"/>
              <a:gd name="connsiteY401" fmla="*/ 1103103 h 7110923"/>
              <a:gd name="connsiteX402" fmla="*/ 8235498 w 10182433"/>
              <a:gd name="connsiteY402" fmla="*/ 946427 h 7110923"/>
              <a:gd name="connsiteX403" fmla="*/ 9897709 w 10182433"/>
              <a:gd name="connsiteY403" fmla="*/ 565469 h 7110923"/>
              <a:gd name="connsiteX404" fmla="*/ 9958152 w 10182433"/>
              <a:gd name="connsiteY404" fmla="*/ 564674 h 7110923"/>
              <a:gd name="connsiteX405" fmla="*/ 9938269 w 10182433"/>
              <a:gd name="connsiteY405" fmla="*/ 678404 h 7110923"/>
              <a:gd name="connsiteX406" fmla="*/ 9884189 w 10182433"/>
              <a:gd name="connsiteY406" fmla="*/ 723737 h 7110923"/>
              <a:gd name="connsiteX407" fmla="*/ 9853172 w 10182433"/>
              <a:gd name="connsiteY407" fmla="*/ 722146 h 7110923"/>
              <a:gd name="connsiteX408" fmla="*/ 9874644 w 10182433"/>
              <a:gd name="connsiteY408" fmla="*/ 579785 h 7110923"/>
              <a:gd name="connsiteX409" fmla="*/ 9897709 w 10182433"/>
              <a:gd name="connsiteY409" fmla="*/ 565469 h 7110923"/>
              <a:gd name="connsiteX410" fmla="*/ 8309897 w 10182433"/>
              <a:gd name="connsiteY410" fmla="*/ 573671 h 7110923"/>
              <a:gd name="connsiteX411" fmla="*/ 8335707 w 10182433"/>
              <a:gd name="connsiteY411" fmla="*/ 574219 h 7110923"/>
              <a:gd name="connsiteX412" fmla="*/ 8369111 w 10182433"/>
              <a:gd name="connsiteY412" fmla="*/ 574219 h 7110923"/>
              <a:gd name="connsiteX413" fmla="*/ 8350024 w 10182433"/>
              <a:gd name="connsiteY413" fmla="*/ 730100 h 7110923"/>
              <a:gd name="connsiteX414" fmla="*/ 8269697 w 10182433"/>
              <a:gd name="connsiteY414" fmla="*/ 730100 h 7110923"/>
              <a:gd name="connsiteX415" fmla="*/ 8280036 w 10182433"/>
              <a:gd name="connsiteY415" fmla="*/ 625118 h 7110923"/>
              <a:gd name="connsiteX416" fmla="*/ 8309897 w 10182433"/>
              <a:gd name="connsiteY416" fmla="*/ 573671 h 7110923"/>
              <a:gd name="connsiteX417" fmla="*/ 8502724 w 10182433"/>
              <a:gd name="connsiteY417" fmla="*/ 256093 h 7110923"/>
              <a:gd name="connsiteX418" fmla="*/ 8354797 w 10182433"/>
              <a:gd name="connsiteY418" fmla="*/ 1259780 h 7110923"/>
              <a:gd name="connsiteX419" fmla="*/ 9597876 w 10182433"/>
              <a:gd name="connsiteY419" fmla="*/ 1371125 h 7110923"/>
              <a:gd name="connsiteX420" fmla="*/ 9808635 w 10182433"/>
              <a:gd name="connsiteY420" fmla="*/ 243367 h 7110923"/>
              <a:gd name="connsiteX421" fmla="*/ 8502724 w 10182433"/>
              <a:gd name="connsiteY421" fmla="*/ 256093 h 7110923"/>
              <a:gd name="connsiteX422" fmla="*/ 8478865 w 10182433"/>
              <a:gd name="connsiteY422" fmla="*/ 229847 h 7110923"/>
              <a:gd name="connsiteX423" fmla="*/ 9835674 w 10182433"/>
              <a:gd name="connsiteY423" fmla="*/ 216325 h 7110923"/>
              <a:gd name="connsiteX424" fmla="*/ 9614577 w 10182433"/>
              <a:gd name="connsiteY424" fmla="*/ 1398960 h 7110923"/>
              <a:gd name="connsiteX425" fmla="*/ 8321392 w 10182433"/>
              <a:gd name="connsiteY425" fmla="*/ 1282845 h 7110923"/>
              <a:gd name="connsiteX426" fmla="*/ 8478865 w 10182433"/>
              <a:gd name="connsiteY426" fmla="*/ 229847 h 7110923"/>
              <a:gd name="connsiteX427" fmla="*/ 8399333 w 10182433"/>
              <a:gd name="connsiteY427" fmla="*/ 208373 h 7110923"/>
              <a:gd name="connsiteX428" fmla="*/ 8388994 w 10182433"/>
              <a:gd name="connsiteY428" fmla="*/ 363460 h 7110923"/>
              <a:gd name="connsiteX429" fmla="*/ 8303895 w 10182433"/>
              <a:gd name="connsiteY429" fmla="*/ 363460 h 7110923"/>
              <a:gd name="connsiteX430" fmla="*/ 8314234 w 10182433"/>
              <a:gd name="connsiteY430" fmla="*/ 213145 h 7110923"/>
              <a:gd name="connsiteX431" fmla="*/ 8399333 w 10182433"/>
              <a:gd name="connsiteY431" fmla="*/ 208373 h 7110923"/>
              <a:gd name="connsiteX432" fmla="*/ 9934293 w 10182433"/>
              <a:gd name="connsiteY432" fmla="*/ 160653 h 7110923"/>
              <a:gd name="connsiteX433" fmla="*/ 10020983 w 10182433"/>
              <a:gd name="connsiteY433" fmla="*/ 160653 h 7110923"/>
              <a:gd name="connsiteX434" fmla="*/ 9991558 w 10182433"/>
              <a:gd name="connsiteY434" fmla="*/ 353119 h 7110923"/>
              <a:gd name="connsiteX435" fmla="*/ 9908844 w 10182433"/>
              <a:gd name="connsiteY435" fmla="*/ 353119 h 7110923"/>
              <a:gd name="connsiteX436" fmla="*/ 9934293 w 10182433"/>
              <a:gd name="connsiteY436" fmla="*/ 160653 h 7110923"/>
              <a:gd name="connsiteX437" fmla="*/ 10055183 w 10182433"/>
              <a:gd name="connsiteY437" fmla="*/ 0 h 7110923"/>
              <a:gd name="connsiteX438" fmla="*/ 10020189 w 10182433"/>
              <a:gd name="connsiteY438" fmla="*/ 5566 h 7110923"/>
              <a:gd name="connsiteX439" fmla="*/ 9563676 w 10182433"/>
              <a:gd name="connsiteY439" fmla="*/ 22268 h 7110923"/>
              <a:gd name="connsiteX440" fmla="*/ 8339686 w 10182433"/>
              <a:gd name="connsiteY440" fmla="*/ 65216 h 7110923"/>
              <a:gd name="connsiteX441" fmla="*/ 8188574 w 10182433"/>
              <a:gd name="connsiteY441" fmla="*/ 73169 h 7110923"/>
              <a:gd name="connsiteX442" fmla="*/ 8186188 w 10182433"/>
              <a:gd name="connsiteY442" fmla="*/ 90665 h 7110923"/>
              <a:gd name="connsiteX443" fmla="*/ 8106656 w 10182433"/>
              <a:gd name="connsiteY443" fmla="*/ 896322 h 7110923"/>
              <a:gd name="connsiteX444" fmla="*/ 7875220 w 10182433"/>
              <a:gd name="connsiteY444" fmla="*/ 1618469 h 7110923"/>
              <a:gd name="connsiteX445" fmla="*/ 7287481 w 10182433"/>
              <a:gd name="connsiteY445" fmla="*/ 2175190 h 7110923"/>
              <a:gd name="connsiteX446" fmla="*/ 6582830 w 10182433"/>
              <a:gd name="connsiteY446" fmla="*/ 2312778 h 7110923"/>
              <a:gd name="connsiteX447" fmla="*/ 5887725 w 10182433"/>
              <a:gd name="connsiteY447" fmla="*/ 2298464 h 7110923"/>
              <a:gd name="connsiteX448" fmla="*/ 5180690 w 10182433"/>
              <a:gd name="connsiteY448" fmla="*/ 2264264 h 7110923"/>
              <a:gd name="connsiteX449" fmla="*/ 3898641 w 10182433"/>
              <a:gd name="connsiteY449" fmla="*/ 2339024 h 7110923"/>
              <a:gd name="connsiteX450" fmla="*/ 2720778 w 10182433"/>
              <a:gd name="connsiteY450" fmla="*/ 2781221 h 7110923"/>
              <a:gd name="connsiteX451" fmla="*/ 1601767 w 10182433"/>
              <a:gd name="connsiteY451" fmla="*/ 3777750 h 7110923"/>
              <a:gd name="connsiteX452" fmla="*/ 757141 w 10182433"/>
              <a:gd name="connsiteY452" fmla="*/ 5137741 h 7110923"/>
              <a:gd name="connsiteX453" fmla="*/ 9545 w 10182433"/>
              <a:gd name="connsiteY453" fmla="*/ 7069565 h 7110923"/>
              <a:gd name="connsiteX454" fmla="*/ 0 w 10182433"/>
              <a:gd name="connsiteY454" fmla="*/ 7110923 h 7110923"/>
              <a:gd name="connsiteX455" fmla="*/ 3809564 w 10182433"/>
              <a:gd name="connsiteY455" fmla="*/ 7087062 h 7110923"/>
              <a:gd name="connsiteX456" fmla="*/ 3835810 w 10182433"/>
              <a:gd name="connsiteY456" fmla="*/ 6962993 h 7110923"/>
              <a:gd name="connsiteX457" fmla="*/ 4186545 w 10182433"/>
              <a:gd name="connsiteY457" fmla="*/ 5551306 h 7110923"/>
              <a:gd name="connsiteX458" fmla="*/ 4674074 w 10182433"/>
              <a:gd name="connsiteY458" fmla="*/ 4326520 h 7110923"/>
              <a:gd name="connsiteX459" fmla="*/ 5196597 w 10182433"/>
              <a:gd name="connsiteY459" fmla="*/ 3590851 h 7110923"/>
              <a:gd name="connsiteX460" fmla="*/ 6292541 w 10182433"/>
              <a:gd name="connsiteY460" fmla="*/ 3125593 h 7110923"/>
              <a:gd name="connsiteX461" fmla="*/ 6988442 w 10182433"/>
              <a:gd name="connsiteY461" fmla="*/ 3209895 h 7110923"/>
              <a:gd name="connsiteX462" fmla="*/ 7937255 w 10182433"/>
              <a:gd name="connsiteY462" fmla="*/ 3414293 h 7110923"/>
              <a:gd name="connsiteX463" fmla="*/ 8447847 w 10182433"/>
              <a:gd name="connsiteY463" fmla="*/ 3425428 h 7110923"/>
              <a:gd name="connsiteX464" fmla="*/ 9212943 w 10182433"/>
              <a:gd name="connsiteY464" fmla="*/ 3004706 h 7110923"/>
              <a:gd name="connsiteX465" fmla="*/ 9673430 w 10182433"/>
              <a:gd name="connsiteY465" fmla="*/ 2203821 h 7110923"/>
              <a:gd name="connsiteX466" fmla="*/ 9974060 w 10182433"/>
              <a:gd name="connsiteY466" fmla="*/ 1185817 h 7110923"/>
              <a:gd name="connsiteX467" fmla="*/ 10144258 w 10182433"/>
              <a:gd name="connsiteY467" fmla="*/ 269611 h 7110923"/>
              <a:gd name="connsiteX468" fmla="*/ 10182433 w 10182433"/>
              <a:gd name="connsiteY468" fmla="*/ 47720 h 7110923"/>
              <a:gd name="connsiteX469" fmla="*/ 10182433 w 10182433"/>
              <a:gd name="connsiteY469" fmla="*/ 0 h 7110923"/>
              <a:gd name="connsiteX470" fmla="*/ 10055183 w 10182433"/>
              <a:gd name="connsiteY470" fmla="*/ 0 h 7110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Lst>
            <a:rect l="l" t="t" r="r" b="b"/>
            <a:pathLst>
              <a:path w="10182433" h="7110923">
                <a:moveTo>
                  <a:pt x="3538362" y="6482621"/>
                </a:moveTo>
                <a:cubicBezTo>
                  <a:pt x="3603578" y="6494553"/>
                  <a:pt x="3663227" y="6505685"/>
                  <a:pt x="3726853" y="6517614"/>
                </a:cubicBezTo>
                <a:cubicBezTo>
                  <a:pt x="3702197" y="6624984"/>
                  <a:pt x="3677542" y="6730760"/>
                  <a:pt x="3652886" y="6838924"/>
                </a:cubicBezTo>
                <a:cubicBezTo>
                  <a:pt x="3590058" y="6830970"/>
                  <a:pt x="3531999" y="6822222"/>
                  <a:pt x="3466783" y="6813475"/>
                </a:cubicBezTo>
                <a:cubicBezTo>
                  <a:pt x="3490642" y="6702923"/>
                  <a:pt x="3514503" y="6593965"/>
                  <a:pt x="3538362" y="6482621"/>
                </a:cubicBezTo>
                <a:close/>
                <a:moveTo>
                  <a:pt x="488324" y="6058719"/>
                </a:moveTo>
                <a:cubicBezTo>
                  <a:pt x="536837" y="6072239"/>
                  <a:pt x="578991" y="6084169"/>
                  <a:pt x="623528" y="6096894"/>
                </a:cubicBezTo>
                <a:cubicBezTo>
                  <a:pt x="578195" y="6215396"/>
                  <a:pt x="533656" y="6330717"/>
                  <a:pt x="491505" y="6447629"/>
                </a:cubicBezTo>
                <a:cubicBezTo>
                  <a:pt x="442991" y="6582833"/>
                  <a:pt x="396067" y="6718831"/>
                  <a:pt x="349938" y="6855626"/>
                </a:cubicBezTo>
                <a:cubicBezTo>
                  <a:pt x="341191" y="6881075"/>
                  <a:pt x="330057" y="6891414"/>
                  <a:pt x="302221" y="6889029"/>
                </a:cubicBezTo>
                <a:cubicBezTo>
                  <a:pt x="272793" y="6885848"/>
                  <a:pt x="241776" y="6888233"/>
                  <a:pt x="200420" y="6888233"/>
                </a:cubicBezTo>
                <a:cubicBezTo>
                  <a:pt x="297448" y="6607486"/>
                  <a:pt x="392092" y="6334693"/>
                  <a:pt x="488324" y="6058719"/>
                </a:cubicBezTo>
                <a:close/>
                <a:moveTo>
                  <a:pt x="3694244" y="5863865"/>
                </a:moveTo>
                <a:cubicBezTo>
                  <a:pt x="3758665" y="5885339"/>
                  <a:pt x="3818312" y="5906813"/>
                  <a:pt x="3881143" y="5928287"/>
                </a:cubicBezTo>
                <a:cubicBezTo>
                  <a:pt x="3847740" y="6049970"/>
                  <a:pt x="3815927" y="6169268"/>
                  <a:pt x="3782524" y="6292542"/>
                </a:cubicBezTo>
                <a:cubicBezTo>
                  <a:pt x="3719693" y="6280613"/>
                  <a:pt x="3658455" y="6269477"/>
                  <a:pt x="3591648" y="6256752"/>
                </a:cubicBezTo>
                <a:cubicBezTo>
                  <a:pt x="3626642" y="6124729"/>
                  <a:pt x="3660046" y="5995888"/>
                  <a:pt x="3694244" y="5863865"/>
                </a:cubicBezTo>
                <a:close/>
                <a:moveTo>
                  <a:pt x="1049817" y="5550512"/>
                </a:moveTo>
                <a:cubicBezTo>
                  <a:pt x="1025162" y="5549715"/>
                  <a:pt x="1011641" y="5555282"/>
                  <a:pt x="1001303" y="5579143"/>
                </a:cubicBezTo>
                <a:cubicBezTo>
                  <a:pt x="958355" y="5676965"/>
                  <a:pt x="905865" y="5771609"/>
                  <a:pt x="869280" y="5871818"/>
                </a:cubicBezTo>
                <a:cubicBezTo>
                  <a:pt x="759526" y="6170857"/>
                  <a:pt x="656134" y="6472281"/>
                  <a:pt x="550358" y="6772911"/>
                </a:cubicBezTo>
                <a:cubicBezTo>
                  <a:pt x="535247" y="6816653"/>
                  <a:pt x="522523" y="6860397"/>
                  <a:pt x="506616" y="6908115"/>
                </a:cubicBezTo>
                <a:cubicBezTo>
                  <a:pt x="1453042" y="6900162"/>
                  <a:pt x="2392313" y="6891413"/>
                  <a:pt x="3335557" y="6882665"/>
                </a:cubicBezTo>
                <a:cubicBezTo>
                  <a:pt x="3388844" y="6457967"/>
                  <a:pt x="3486669" y="6048380"/>
                  <a:pt x="3596421" y="5637996"/>
                </a:cubicBezTo>
                <a:cubicBezTo>
                  <a:pt x="3365779" y="5630042"/>
                  <a:pt x="3139910" y="5622088"/>
                  <a:pt x="2913244" y="5614137"/>
                </a:cubicBezTo>
                <a:cubicBezTo>
                  <a:pt x="2559330" y="5602207"/>
                  <a:pt x="2206208" y="5590275"/>
                  <a:pt x="1852291" y="5578346"/>
                </a:cubicBezTo>
                <a:cubicBezTo>
                  <a:pt x="1585067" y="5569598"/>
                  <a:pt x="1317044" y="5560054"/>
                  <a:pt x="1049817" y="5550512"/>
                </a:cubicBezTo>
                <a:close/>
                <a:moveTo>
                  <a:pt x="1027548" y="5525857"/>
                </a:moveTo>
                <a:cubicBezTo>
                  <a:pt x="1398960" y="5538583"/>
                  <a:pt x="1769579" y="5550512"/>
                  <a:pt x="2140196" y="5563236"/>
                </a:cubicBezTo>
                <a:cubicBezTo>
                  <a:pt x="2499679" y="5575962"/>
                  <a:pt x="2858367" y="5587891"/>
                  <a:pt x="3217055" y="5599821"/>
                </a:cubicBezTo>
                <a:cubicBezTo>
                  <a:pt x="3353053" y="5604593"/>
                  <a:pt x="3489052" y="5610159"/>
                  <a:pt x="3625846" y="5614932"/>
                </a:cubicBezTo>
                <a:cubicBezTo>
                  <a:pt x="3573356" y="5830462"/>
                  <a:pt x="3516888" y="6042811"/>
                  <a:pt x="3471555" y="6256752"/>
                </a:cubicBezTo>
                <a:cubicBezTo>
                  <a:pt x="3426223" y="6471488"/>
                  <a:pt x="3391229" y="6688609"/>
                  <a:pt x="3350666" y="6908912"/>
                </a:cubicBezTo>
                <a:cubicBezTo>
                  <a:pt x="2393106" y="6916864"/>
                  <a:pt x="1433954" y="6925614"/>
                  <a:pt x="470031" y="6934362"/>
                </a:cubicBezTo>
                <a:cubicBezTo>
                  <a:pt x="497074" y="6851648"/>
                  <a:pt x="522523" y="6771321"/>
                  <a:pt x="550358" y="6691790"/>
                </a:cubicBezTo>
                <a:cubicBezTo>
                  <a:pt x="645001" y="6420586"/>
                  <a:pt x="738054" y="6149384"/>
                  <a:pt x="837467" y="5880567"/>
                </a:cubicBezTo>
                <a:cubicBezTo>
                  <a:pt x="879618" y="5768428"/>
                  <a:pt x="936883" y="5661855"/>
                  <a:pt x="986191" y="5552100"/>
                </a:cubicBezTo>
                <a:cubicBezTo>
                  <a:pt x="994941" y="5533014"/>
                  <a:pt x="1005280" y="5525061"/>
                  <a:pt x="1027548" y="5525857"/>
                </a:cubicBezTo>
                <a:close/>
                <a:moveTo>
                  <a:pt x="729306" y="5488475"/>
                </a:moveTo>
                <a:cubicBezTo>
                  <a:pt x="776229" y="5505177"/>
                  <a:pt x="817584" y="5520288"/>
                  <a:pt x="862917" y="5536195"/>
                </a:cubicBezTo>
                <a:cubicBezTo>
                  <a:pt x="820766" y="5631633"/>
                  <a:pt x="780205" y="5723890"/>
                  <a:pt x="738054" y="5819329"/>
                </a:cubicBezTo>
                <a:cubicBezTo>
                  <a:pt x="695106" y="5804216"/>
                  <a:pt x="653750" y="5789105"/>
                  <a:pt x="607622" y="5772403"/>
                </a:cubicBezTo>
                <a:cubicBezTo>
                  <a:pt x="648183" y="5676966"/>
                  <a:pt x="687949" y="5583913"/>
                  <a:pt x="729306" y="5488475"/>
                </a:cubicBezTo>
                <a:close/>
                <a:moveTo>
                  <a:pt x="3880349" y="5251473"/>
                </a:moveTo>
                <a:cubicBezTo>
                  <a:pt x="3944768" y="5272150"/>
                  <a:pt x="4006803" y="5292828"/>
                  <a:pt x="4071224" y="5314302"/>
                </a:cubicBezTo>
                <a:cubicBezTo>
                  <a:pt x="4036230" y="5423259"/>
                  <a:pt x="4001236" y="5529833"/>
                  <a:pt x="3965445" y="5641177"/>
                </a:cubicBezTo>
                <a:cubicBezTo>
                  <a:pt x="3901820" y="5619703"/>
                  <a:pt x="3840583" y="5599821"/>
                  <a:pt x="3775367" y="5578347"/>
                </a:cubicBezTo>
                <a:cubicBezTo>
                  <a:pt x="3810361" y="5468593"/>
                  <a:pt x="3844558" y="5362816"/>
                  <a:pt x="3880349" y="5251473"/>
                </a:cubicBezTo>
                <a:close/>
                <a:moveTo>
                  <a:pt x="1001302" y="4927779"/>
                </a:moveTo>
                <a:cubicBezTo>
                  <a:pt x="1048226" y="4944481"/>
                  <a:pt x="1093561" y="4959591"/>
                  <a:pt x="1142075" y="4976293"/>
                </a:cubicBezTo>
                <a:cubicBezTo>
                  <a:pt x="1089583" y="5078094"/>
                  <a:pt x="1038684" y="5175916"/>
                  <a:pt x="986988" y="5275332"/>
                </a:cubicBezTo>
                <a:cubicBezTo>
                  <a:pt x="941656" y="5258630"/>
                  <a:pt x="898707" y="5242723"/>
                  <a:pt x="850988" y="5224431"/>
                </a:cubicBezTo>
                <a:cubicBezTo>
                  <a:pt x="901889" y="5124221"/>
                  <a:pt x="950404" y="5027989"/>
                  <a:pt x="1001302" y="4927779"/>
                </a:cubicBezTo>
                <a:close/>
                <a:moveTo>
                  <a:pt x="4107012" y="4652599"/>
                </a:moveTo>
                <a:cubicBezTo>
                  <a:pt x="4172228" y="4670892"/>
                  <a:pt x="4236650" y="4688390"/>
                  <a:pt x="4304250" y="4706680"/>
                </a:cubicBezTo>
                <a:cubicBezTo>
                  <a:pt x="4262099" y="4810071"/>
                  <a:pt x="4221539" y="4910281"/>
                  <a:pt x="4179388" y="5014469"/>
                </a:cubicBezTo>
                <a:cubicBezTo>
                  <a:pt x="4115760" y="4994585"/>
                  <a:pt x="4052932" y="4974702"/>
                  <a:pt x="3986125" y="4954025"/>
                </a:cubicBezTo>
                <a:cubicBezTo>
                  <a:pt x="4026686" y="4851428"/>
                  <a:pt x="4065655" y="4753606"/>
                  <a:pt x="4107012" y="4652599"/>
                </a:cubicBezTo>
                <a:close/>
                <a:moveTo>
                  <a:pt x="1317243" y="4403566"/>
                </a:moveTo>
                <a:cubicBezTo>
                  <a:pt x="1323009" y="4402473"/>
                  <a:pt x="1329371" y="4402473"/>
                  <a:pt x="1333745" y="4403665"/>
                </a:cubicBezTo>
                <a:cubicBezTo>
                  <a:pt x="1373510" y="4414800"/>
                  <a:pt x="1413277" y="4429115"/>
                  <a:pt x="1458610" y="4444225"/>
                </a:cubicBezTo>
                <a:cubicBezTo>
                  <a:pt x="1394985" y="4546822"/>
                  <a:pt x="1332950" y="4646236"/>
                  <a:pt x="1269325" y="4751218"/>
                </a:cubicBezTo>
                <a:cubicBezTo>
                  <a:pt x="1223992" y="4736107"/>
                  <a:pt x="1177864" y="4720997"/>
                  <a:pt x="1124577" y="4703500"/>
                </a:cubicBezTo>
                <a:cubicBezTo>
                  <a:pt x="1185817" y="4602494"/>
                  <a:pt x="1244670" y="4505465"/>
                  <a:pt x="1304320" y="4410028"/>
                </a:cubicBezTo>
                <a:cubicBezTo>
                  <a:pt x="1306307" y="4406847"/>
                  <a:pt x="1311477" y="4404660"/>
                  <a:pt x="1317243" y="4403566"/>
                </a:cubicBezTo>
                <a:close/>
                <a:moveTo>
                  <a:pt x="4371854" y="4165866"/>
                </a:moveTo>
                <a:cubicBezTo>
                  <a:pt x="4428320" y="4179386"/>
                  <a:pt x="4483993" y="4195291"/>
                  <a:pt x="4544437" y="4211199"/>
                </a:cubicBezTo>
                <a:cubicBezTo>
                  <a:pt x="4499898" y="4297092"/>
                  <a:pt x="4458544" y="4379009"/>
                  <a:pt x="4415596" y="4459337"/>
                </a:cubicBezTo>
                <a:cubicBezTo>
                  <a:pt x="4411620" y="4468086"/>
                  <a:pt x="4394916" y="4476835"/>
                  <a:pt x="4386168" y="4474448"/>
                </a:cubicBezTo>
                <a:cubicBezTo>
                  <a:pt x="4327315" y="4460133"/>
                  <a:pt x="4269257" y="4443431"/>
                  <a:pt x="4207223" y="4426729"/>
                </a:cubicBezTo>
                <a:cubicBezTo>
                  <a:pt x="4250170" y="4342425"/>
                  <a:pt x="4291527" y="4259713"/>
                  <a:pt x="4335269" y="4178590"/>
                </a:cubicBezTo>
                <a:cubicBezTo>
                  <a:pt x="4340041" y="4169842"/>
                  <a:pt x="4360718" y="4163479"/>
                  <a:pt x="4371854" y="4165866"/>
                </a:cubicBezTo>
                <a:close/>
                <a:moveTo>
                  <a:pt x="1985903" y="3992487"/>
                </a:moveTo>
                <a:cubicBezTo>
                  <a:pt x="1952500" y="3989305"/>
                  <a:pt x="1934207" y="3999644"/>
                  <a:pt x="1914326" y="4026684"/>
                </a:cubicBezTo>
                <a:cubicBezTo>
                  <a:pt x="1616082" y="4427524"/>
                  <a:pt x="1365558" y="4856200"/>
                  <a:pt x="1147642" y="5304758"/>
                </a:cubicBezTo>
                <a:cubicBezTo>
                  <a:pt x="1143664" y="5313508"/>
                  <a:pt x="1140482" y="5323050"/>
                  <a:pt x="1136507" y="5333389"/>
                </a:cubicBezTo>
                <a:cubicBezTo>
                  <a:pt x="1331360" y="5339752"/>
                  <a:pt x="1521439" y="5346911"/>
                  <a:pt x="1712316" y="5352477"/>
                </a:cubicBezTo>
                <a:cubicBezTo>
                  <a:pt x="1931822" y="5358840"/>
                  <a:pt x="2152125" y="5364407"/>
                  <a:pt x="2371632" y="5370770"/>
                </a:cubicBezTo>
                <a:cubicBezTo>
                  <a:pt x="2787582" y="5382699"/>
                  <a:pt x="3203532" y="5395425"/>
                  <a:pt x="3619483" y="5408945"/>
                </a:cubicBezTo>
                <a:cubicBezTo>
                  <a:pt x="3644932" y="5409740"/>
                  <a:pt x="3656068" y="5404173"/>
                  <a:pt x="3664022" y="5377927"/>
                </a:cubicBezTo>
                <a:cubicBezTo>
                  <a:pt x="3772979" y="5014469"/>
                  <a:pt x="3920112" y="4666916"/>
                  <a:pt x="4082357" y="4324929"/>
                </a:cubicBezTo>
                <a:cubicBezTo>
                  <a:pt x="4104625" y="4277209"/>
                  <a:pt x="4126099" y="4229491"/>
                  <a:pt x="4149960" y="4178590"/>
                </a:cubicBezTo>
                <a:cubicBezTo>
                  <a:pt x="4048159" y="4169842"/>
                  <a:pt x="3952722" y="4160298"/>
                  <a:pt x="3857284" y="4151550"/>
                </a:cubicBezTo>
                <a:cubicBezTo>
                  <a:pt x="3706969" y="4138826"/>
                  <a:pt x="3556654" y="4126894"/>
                  <a:pt x="3406339" y="4114170"/>
                </a:cubicBezTo>
                <a:cubicBezTo>
                  <a:pt x="3244890" y="4100648"/>
                  <a:pt x="3084236" y="4086334"/>
                  <a:pt x="2923583" y="4072814"/>
                </a:cubicBezTo>
                <a:cubicBezTo>
                  <a:pt x="2771677" y="4060088"/>
                  <a:pt x="2620566" y="4047364"/>
                  <a:pt x="2468661" y="4034638"/>
                </a:cubicBezTo>
                <a:cubicBezTo>
                  <a:pt x="2307212" y="4021118"/>
                  <a:pt x="2146559" y="4007598"/>
                  <a:pt x="1985903" y="3992487"/>
                </a:cubicBezTo>
                <a:close/>
                <a:moveTo>
                  <a:pt x="1641780" y="3972169"/>
                </a:moveTo>
                <a:cubicBezTo>
                  <a:pt x="1650281" y="3973200"/>
                  <a:pt x="1659427" y="3975785"/>
                  <a:pt x="1669368" y="3979761"/>
                </a:cubicBezTo>
                <a:cubicBezTo>
                  <a:pt x="1700387" y="3991690"/>
                  <a:pt x="1734584" y="3998850"/>
                  <a:pt x="1770375" y="4009189"/>
                </a:cubicBezTo>
                <a:cubicBezTo>
                  <a:pt x="1722655" y="4073610"/>
                  <a:pt x="1677322" y="4135644"/>
                  <a:pt x="1631193" y="4195291"/>
                </a:cubicBezTo>
                <a:cubicBezTo>
                  <a:pt x="1626421" y="4201654"/>
                  <a:pt x="1609719" y="4203245"/>
                  <a:pt x="1600971" y="4200860"/>
                </a:cubicBezTo>
                <a:cubicBezTo>
                  <a:pt x="1559616" y="4189725"/>
                  <a:pt x="1518259" y="4176205"/>
                  <a:pt x="1469745" y="4161094"/>
                </a:cubicBezTo>
                <a:cubicBezTo>
                  <a:pt x="1507920" y="4108602"/>
                  <a:pt x="1546890" y="4060884"/>
                  <a:pt x="1578703" y="4009188"/>
                </a:cubicBezTo>
                <a:cubicBezTo>
                  <a:pt x="1596596" y="3979961"/>
                  <a:pt x="1616280" y="3969075"/>
                  <a:pt x="1641780" y="3972169"/>
                </a:cubicBezTo>
                <a:close/>
                <a:moveTo>
                  <a:pt x="1960454" y="3963059"/>
                </a:moveTo>
                <a:cubicBezTo>
                  <a:pt x="2234839" y="3986920"/>
                  <a:pt x="2508426" y="4009983"/>
                  <a:pt x="2782812" y="4033844"/>
                </a:cubicBezTo>
                <a:cubicBezTo>
                  <a:pt x="3082646" y="4060088"/>
                  <a:pt x="3381684" y="4087130"/>
                  <a:pt x="3680723" y="4112580"/>
                </a:cubicBezTo>
                <a:cubicBezTo>
                  <a:pt x="3844558" y="4126894"/>
                  <a:pt x="4007599" y="4139620"/>
                  <a:pt x="4171434" y="4153140"/>
                </a:cubicBezTo>
                <a:cubicBezTo>
                  <a:pt x="4176206" y="4153140"/>
                  <a:pt x="4180978" y="4154731"/>
                  <a:pt x="4190521" y="4156322"/>
                </a:cubicBezTo>
                <a:cubicBezTo>
                  <a:pt x="4178591" y="4181771"/>
                  <a:pt x="4168252" y="4206427"/>
                  <a:pt x="4157117" y="4229491"/>
                </a:cubicBezTo>
                <a:cubicBezTo>
                  <a:pt x="3992488" y="4573863"/>
                  <a:pt x="3838195" y="4923007"/>
                  <a:pt x="3720489" y="5287261"/>
                </a:cubicBezTo>
                <a:cubicBezTo>
                  <a:pt x="3707764" y="5327028"/>
                  <a:pt x="3695040" y="5367588"/>
                  <a:pt x="3683905" y="5408149"/>
                </a:cubicBezTo>
                <a:cubicBezTo>
                  <a:pt x="3678338" y="5428829"/>
                  <a:pt x="3669588" y="5437577"/>
                  <a:pt x="3645729" y="5436780"/>
                </a:cubicBezTo>
                <a:cubicBezTo>
                  <a:pt x="3363392" y="5427238"/>
                  <a:pt x="3081851" y="5419284"/>
                  <a:pt x="2799514" y="5410536"/>
                </a:cubicBezTo>
                <a:cubicBezTo>
                  <a:pt x="2606251" y="5404968"/>
                  <a:pt x="2412989" y="5398606"/>
                  <a:pt x="2219728" y="5393038"/>
                </a:cubicBezTo>
                <a:cubicBezTo>
                  <a:pt x="1876151" y="5382699"/>
                  <a:pt x="1533371" y="5372360"/>
                  <a:pt x="1190589" y="5362022"/>
                </a:cubicBezTo>
                <a:cubicBezTo>
                  <a:pt x="1158776" y="5361225"/>
                  <a:pt x="1126964" y="5362022"/>
                  <a:pt x="1086401" y="5362022"/>
                </a:cubicBezTo>
                <a:cubicBezTo>
                  <a:pt x="1170706" y="5198187"/>
                  <a:pt x="1248646" y="5043100"/>
                  <a:pt x="1330563" y="4889603"/>
                </a:cubicBezTo>
                <a:cubicBezTo>
                  <a:pt x="1499967" y="4573067"/>
                  <a:pt x="1697999" y="4274824"/>
                  <a:pt x="1911145" y="3985330"/>
                </a:cubicBezTo>
                <a:cubicBezTo>
                  <a:pt x="1924665" y="3967037"/>
                  <a:pt x="1938982" y="3961468"/>
                  <a:pt x="1960454" y="3963059"/>
                </a:cubicBezTo>
                <a:close/>
                <a:moveTo>
                  <a:pt x="4609653" y="3789682"/>
                </a:moveTo>
                <a:cubicBezTo>
                  <a:pt x="4665324" y="3803996"/>
                  <a:pt x="4719407" y="3822289"/>
                  <a:pt x="4775874" y="3838990"/>
                </a:cubicBezTo>
                <a:cubicBezTo>
                  <a:pt x="4735312" y="3900230"/>
                  <a:pt x="4696342" y="3961469"/>
                  <a:pt x="4655782" y="4021118"/>
                </a:cubicBezTo>
                <a:cubicBezTo>
                  <a:pt x="4651009" y="4027481"/>
                  <a:pt x="4635899" y="4033844"/>
                  <a:pt x="4627945" y="4031456"/>
                </a:cubicBezTo>
                <a:cubicBezTo>
                  <a:pt x="4568296" y="4016346"/>
                  <a:pt x="4509443" y="3998850"/>
                  <a:pt x="4445818" y="3981352"/>
                </a:cubicBezTo>
                <a:cubicBezTo>
                  <a:pt x="4487174" y="3918523"/>
                  <a:pt x="4525350" y="3858873"/>
                  <a:pt x="4567501" y="3800815"/>
                </a:cubicBezTo>
                <a:cubicBezTo>
                  <a:pt x="4573864" y="3791270"/>
                  <a:pt x="4596927" y="3786500"/>
                  <a:pt x="4609653" y="3789682"/>
                </a:cubicBezTo>
                <a:close/>
                <a:moveTo>
                  <a:pt x="1999922" y="3528221"/>
                </a:moveTo>
                <a:cubicBezTo>
                  <a:pt x="2005191" y="3527823"/>
                  <a:pt x="2010956" y="3528420"/>
                  <a:pt x="2015331" y="3529614"/>
                </a:cubicBezTo>
                <a:cubicBezTo>
                  <a:pt x="2062254" y="3540749"/>
                  <a:pt x="2109178" y="3554269"/>
                  <a:pt x="2161670" y="3567789"/>
                </a:cubicBezTo>
                <a:cubicBezTo>
                  <a:pt x="2085319" y="3650500"/>
                  <a:pt x="2013740" y="3729236"/>
                  <a:pt x="1939776" y="3807972"/>
                </a:cubicBezTo>
                <a:cubicBezTo>
                  <a:pt x="1934209" y="3813541"/>
                  <a:pt x="1920690" y="3816722"/>
                  <a:pt x="1912736" y="3814335"/>
                </a:cubicBezTo>
                <a:cubicBezTo>
                  <a:pt x="1865813" y="3803202"/>
                  <a:pt x="1818888" y="3789682"/>
                  <a:pt x="1764011" y="3774569"/>
                </a:cubicBezTo>
                <a:cubicBezTo>
                  <a:pt x="1840363" y="3691061"/>
                  <a:pt x="1913530" y="3611531"/>
                  <a:pt x="1987496" y="3532795"/>
                </a:cubicBezTo>
                <a:cubicBezTo>
                  <a:pt x="1989881" y="3530011"/>
                  <a:pt x="1994653" y="3528619"/>
                  <a:pt x="1999922" y="3528221"/>
                </a:cubicBezTo>
                <a:close/>
                <a:moveTo>
                  <a:pt x="4876879" y="3441334"/>
                </a:moveTo>
                <a:cubicBezTo>
                  <a:pt x="4938914" y="3458034"/>
                  <a:pt x="5000947" y="3475530"/>
                  <a:pt x="5065369" y="3493029"/>
                </a:cubicBezTo>
                <a:cubicBezTo>
                  <a:pt x="5018446" y="3544724"/>
                  <a:pt x="4975498" y="3593238"/>
                  <a:pt x="4931756" y="3640162"/>
                </a:cubicBezTo>
                <a:cubicBezTo>
                  <a:pt x="4926189" y="3645728"/>
                  <a:pt x="4915055" y="3649706"/>
                  <a:pt x="4907897" y="3648115"/>
                </a:cubicBezTo>
                <a:cubicBezTo>
                  <a:pt x="4847452" y="3631414"/>
                  <a:pt x="4787008" y="3613121"/>
                  <a:pt x="4720201" y="3594032"/>
                </a:cubicBezTo>
                <a:cubicBezTo>
                  <a:pt x="4767125" y="3542336"/>
                  <a:pt x="4810072" y="3495414"/>
                  <a:pt x="4853020" y="3449287"/>
                </a:cubicBezTo>
                <a:cubicBezTo>
                  <a:pt x="4858587" y="3443718"/>
                  <a:pt x="4869721" y="3439742"/>
                  <a:pt x="4876879" y="3441334"/>
                </a:cubicBezTo>
                <a:close/>
                <a:moveTo>
                  <a:pt x="8540105" y="3134340"/>
                </a:moveTo>
                <a:cubicBezTo>
                  <a:pt x="8613273" y="3155020"/>
                  <a:pt x="8685648" y="3176492"/>
                  <a:pt x="8758021" y="3197965"/>
                </a:cubicBezTo>
                <a:cubicBezTo>
                  <a:pt x="8758817" y="3201943"/>
                  <a:pt x="8758817" y="3205919"/>
                  <a:pt x="8759612" y="3209896"/>
                </a:cubicBezTo>
                <a:cubicBezTo>
                  <a:pt x="8695987" y="3232959"/>
                  <a:pt x="8632361" y="3256821"/>
                  <a:pt x="8567940" y="3279089"/>
                </a:cubicBezTo>
                <a:cubicBezTo>
                  <a:pt x="8560783" y="3281474"/>
                  <a:pt x="8552035" y="3279883"/>
                  <a:pt x="8544877" y="3277498"/>
                </a:cubicBezTo>
                <a:cubicBezTo>
                  <a:pt x="8457391" y="3248867"/>
                  <a:pt x="8370701" y="3218645"/>
                  <a:pt x="8280830" y="3188423"/>
                </a:cubicBezTo>
                <a:cubicBezTo>
                  <a:pt x="8363544" y="3170925"/>
                  <a:pt x="8441486" y="3153429"/>
                  <a:pt x="8521016" y="3136727"/>
                </a:cubicBezTo>
                <a:cubicBezTo>
                  <a:pt x="8527379" y="3135137"/>
                  <a:pt x="8534537" y="3132750"/>
                  <a:pt x="8540105" y="3134340"/>
                </a:cubicBezTo>
                <a:close/>
                <a:moveTo>
                  <a:pt x="7530052" y="3126387"/>
                </a:moveTo>
                <a:cubicBezTo>
                  <a:pt x="7778192" y="3140703"/>
                  <a:pt x="8010424" y="3228188"/>
                  <a:pt x="8241861" y="3322831"/>
                </a:cubicBezTo>
                <a:cubicBezTo>
                  <a:pt x="8160737" y="3323627"/>
                  <a:pt x="8080410" y="3329194"/>
                  <a:pt x="8000881" y="3298175"/>
                </a:cubicBezTo>
                <a:cubicBezTo>
                  <a:pt x="7849769" y="3239323"/>
                  <a:pt x="7695478" y="3187627"/>
                  <a:pt x="7542778" y="3132750"/>
                </a:cubicBezTo>
                <a:cubicBezTo>
                  <a:pt x="7536415" y="3130365"/>
                  <a:pt x="7530848" y="3127183"/>
                  <a:pt x="7530052" y="3126387"/>
                </a:cubicBezTo>
                <a:close/>
                <a:moveTo>
                  <a:pt x="5235964" y="3150048"/>
                </a:moveTo>
                <a:cubicBezTo>
                  <a:pt x="5243917" y="3150049"/>
                  <a:pt x="5252268" y="3151441"/>
                  <a:pt x="5259426" y="3153430"/>
                </a:cubicBezTo>
                <a:cubicBezTo>
                  <a:pt x="5316688" y="3167744"/>
                  <a:pt x="5373156" y="3185242"/>
                  <a:pt x="5435987" y="3202738"/>
                </a:cubicBezTo>
                <a:cubicBezTo>
                  <a:pt x="5380314" y="3240914"/>
                  <a:pt x="5329414" y="3275908"/>
                  <a:pt x="5278513" y="3310105"/>
                </a:cubicBezTo>
                <a:cubicBezTo>
                  <a:pt x="5272152" y="3314877"/>
                  <a:pt x="5260222" y="3316468"/>
                  <a:pt x="5253063" y="3314083"/>
                </a:cubicBezTo>
                <a:cubicBezTo>
                  <a:pt x="5193416" y="3296585"/>
                  <a:pt x="5133766" y="3277498"/>
                  <a:pt x="5065369" y="3256024"/>
                </a:cubicBezTo>
                <a:cubicBezTo>
                  <a:pt x="5119450" y="3219439"/>
                  <a:pt x="5166373" y="3185242"/>
                  <a:pt x="5214887" y="3155020"/>
                </a:cubicBezTo>
                <a:cubicBezTo>
                  <a:pt x="5220455" y="3151440"/>
                  <a:pt x="5228011" y="3150048"/>
                  <a:pt x="5235964" y="3150048"/>
                </a:cubicBezTo>
                <a:close/>
                <a:moveTo>
                  <a:pt x="2450370" y="3139113"/>
                </a:moveTo>
                <a:cubicBezTo>
                  <a:pt x="2502066" y="3153429"/>
                  <a:pt x="2552965" y="3169335"/>
                  <a:pt x="2606251" y="3185242"/>
                </a:cubicBezTo>
                <a:cubicBezTo>
                  <a:pt x="2522743" y="3254433"/>
                  <a:pt x="2441620" y="3321240"/>
                  <a:pt x="2358908" y="3387252"/>
                </a:cubicBezTo>
                <a:cubicBezTo>
                  <a:pt x="2353341" y="3391228"/>
                  <a:pt x="2343797" y="3392819"/>
                  <a:pt x="2337434" y="3391228"/>
                </a:cubicBezTo>
                <a:cubicBezTo>
                  <a:pt x="2285739" y="3377708"/>
                  <a:pt x="2234043" y="3362597"/>
                  <a:pt x="2173599" y="3345896"/>
                </a:cubicBezTo>
                <a:cubicBezTo>
                  <a:pt x="2260289" y="3274316"/>
                  <a:pt x="2340616" y="3208304"/>
                  <a:pt x="2421739" y="3143091"/>
                </a:cubicBezTo>
                <a:cubicBezTo>
                  <a:pt x="2428896" y="3138319"/>
                  <a:pt x="2441620" y="3136728"/>
                  <a:pt x="2450370" y="3139113"/>
                </a:cubicBezTo>
                <a:close/>
                <a:moveTo>
                  <a:pt x="8976335" y="2894851"/>
                </a:moveTo>
                <a:cubicBezTo>
                  <a:pt x="8982896" y="2894155"/>
                  <a:pt x="8989855" y="2894552"/>
                  <a:pt x="8995820" y="2895745"/>
                </a:cubicBezTo>
                <a:cubicBezTo>
                  <a:pt x="9033995" y="2902108"/>
                  <a:pt x="9070580" y="2911653"/>
                  <a:pt x="9119094" y="2921991"/>
                </a:cubicBezTo>
                <a:cubicBezTo>
                  <a:pt x="9065808" y="2972893"/>
                  <a:pt x="9019681" y="3017429"/>
                  <a:pt x="8971167" y="3059582"/>
                </a:cubicBezTo>
                <a:cubicBezTo>
                  <a:pt x="8963213" y="3066740"/>
                  <a:pt x="8947306" y="3070716"/>
                  <a:pt x="8936173" y="3068331"/>
                </a:cubicBezTo>
                <a:cubicBezTo>
                  <a:pt x="8886068" y="3057195"/>
                  <a:pt x="8836757" y="3042880"/>
                  <a:pt x="8787448" y="3029358"/>
                </a:cubicBezTo>
                <a:cubicBezTo>
                  <a:pt x="8845505" y="2985616"/>
                  <a:pt x="8901973" y="2941874"/>
                  <a:pt x="8959235" y="2900518"/>
                </a:cubicBezTo>
                <a:cubicBezTo>
                  <a:pt x="8963610" y="2897336"/>
                  <a:pt x="8969774" y="2895547"/>
                  <a:pt x="8976335" y="2894851"/>
                </a:cubicBezTo>
                <a:close/>
                <a:moveTo>
                  <a:pt x="5733035" y="2943341"/>
                </a:moveTo>
                <a:cubicBezTo>
                  <a:pt x="5833483" y="2938929"/>
                  <a:pt x="5932960" y="2971799"/>
                  <a:pt x="6030883" y="3003114"/>
                </a:cubicBezTo>
                <a:cubicBezTo>
                  <a:pt x="5952942" y="3019816"/>
                  <a:pt x="5871024" y="3038108"/>
                  <a:pt x="5789903" y="3055605"/>
                </a:cubicBezTo>
                <a:cubicBezTo>
                  <a:pt x="5781153" y="3057195"/>
                  <a:pt x="5771611" y="3057992"/>
                  <a:pt x="5762861" y="3055605"/>
                </a:cubicBezTo>
                <a:cubicBezTo>
                  <a:pt x="5692078" y="3037312"/>
                  <a:pt x="5620500" y="3018225"/>
                  <a:pt x="5551308" y="2999933"/>
                </a:cubicBezTo>
                <a:cubicBezTo>
                  <a:pt x="5612149" y="2962055"/>
                  <a:pt x="5672767" y="2945988"/>
                  <a:pt x="5733035" y="2943341"/>
                </a:cubicBezTo>
                <a:close/>
                <a:moveTo>
                  <a:pt x="6514433" y="2921197"/>
                </a:moveTo>
                <a:cubicBezTo>
                  <a:pt x="6664748" y="2937899"/>
                  <a:pt x="6809497" y="2964939"/>
                  <a:pt x="6948676" y="3022998"/>
                </a:cubicBezTo>
                <a:cubicBezTo>
                  <a:pt x="7084674" y="3079464"/>
                  <a:pt x="7223856" y="3127978"/>
                  <a:pt x="7361445" y="3180469"/>
                </a:cubicBezTo>
                <a:cubicBezTo>
                  <a:pt x="7200791" y="3158996"/>
                  <a:pt x="6616234" y="2978459"/>
                  <a:pt x="6514433" y="2921197"/>
                </a:cubicBezTo>
                <a:close/>
                <a:moveTo>
                  <a:pt x="6041222" y="2890179"/>
                </a:moveTo>
                <a:cubicBezTo>
                  <a:pt x="6111210" y="2897336"/>
                  <a:pt x="6181992" y="2897336"/>
                  <a:pt x="6249596" y="2914038"/>
                </a:cubicBezTo>
                <a:cubicBezTo>
                  <a:pt x="6344235" y="2937102"/>
                  <a:pt x="6435697" y="2972893"/>
                  <a:pt x="6527953" y="3003115"/>
                </a:cubicBezTo>
                <a:cubicBezTo>
                  <a:pt x="6358552" y="3003908"/>
                  <a:pt x="6202672" y="2941078"/>
                  <a:pt x="6038835" y="2907677"/>
                </a:cubicBezTo>
                <a:cubicBezTo>
                  <a:pt x="6039632" y="2901314"/>
                  <a:pt x="6040426" y="2895745"/>
                  <a:pt x="6041222" y="2890179"/>
                </a:cubicBezTo>
                <a:close/>
                <a:moveTo>
                  <a:pt x="2838484" y="2879044"/>
                </a:moveTo>
                <a:cubicBezTo>
                  <a:pt x="2895746" y="2894155"/>
                  <a:pt x="2953008" y="2910062"/>
                  <a:pt x="3016635" y="2927558"/>
                </a:cubicBezTo>
                <a:cubicBezTo>
                  <a:pt x="2948238" y="2968121"/>
                  <a:pt x="2886998" y="3005500"/>
                  <a:pt x="2824167" y="3041290"/>
                </a:cubicBezTo>
                <a:cubicBezTo>
                  <a:pt x="2816215" y="3046060"/>
                  <a:pt x="2803489" y="3046857"/>
                  <a:pt x="2793945" y="3044469"/>
                </a:cubicBezTo>
                <a:cubicBezTo>
                  <a:pt x="2740659" y="3029359"/>
                  <a:pt x="2687372" y="3013453"/>
                  <a:pt x="2623747" y="2995161"/>
                </a:cubicBezTo>
                <a:cubicBezTo>
                  <a:pt x="2690554" y="2954600"/>
                  <a:pt x="2748613" y="2918810"/>
                  <a:pt x="2808262" y="2883816"/>
                </a:cubicBezTo>
                <a:cubicBezTo>
                  <a:pt x="2817010" y="2879044"/>
                  <a:pt x="2829736" y="2876658"/>
                  <a:pt x="2838484" y="2879044"/>
                </a:cubicBezTo>
                <a:close/>
                <a:moveTo>
                  <a:pt x="3660245" y="2764917"/>
                </a:moveTo>
                <a:cubicBezTo>
                  <a:pt x="3621672" y="2764519"/>
                  <a:pt x="3583298" y="2770484"/>
                  <a:pt x="3544725" y="2789969"/>
                </a:cubicBezTo>
                <a:cubicBezTo>
                  <a:pt x="3469965" y="2827350"/>
                  <a:pt x="3391229" y="2855185"/>
                  <a:pt x="3317265" y="2893361"/>
                </a:cubicBezTo>
                <a:cubicBezTo>
                  <a:pt x="2949032" y="3081851"/>
                  <a:pt x="2612614" y="3318059"/>
                  <a:pt x="2299259" y="3587672"/>
                </a:cubicBezTo>
                <a:cubicBezTo>
                  <a:pt x="2210183" y="3664020"/>
                  <a:pt x="2127470" y="3747529"/>
                  <a:pt x="2041577" y="3827856"/>
                </a:cubicBezTo>
                <a:cubicBezTo>
                  <a:pt x="2043961" y="3831037"/>
                  <a:pt x="2046348" y="3835015"/>
                  <a:pt x="2049530" y="3838196"/>
                </a:cubicBezTo>
                <a:cubicBezTo>
                  <a:pt x="2240405" y="3854898"/>
                  <a:pt x="2431281" y="3871600"/>
                  <a:pt x="2622158" y="3888301"/>
                </a:cubicBezTo>
                <a:cubicBezTo>
                  <a:pt x="2852801" y="3908182"/>
                  <a:pt x="3084236" y="3927271"/>
                  <a:pt x="3314878" y="3947154"/>
                </a:cubicBezTo>
                <a:cubicBezTo>
                  <a:pt x="3603578" y="3971810"/>
                  <a:pt x="3892279" y="3997259"/>
                  <a:pt x="4180979" y="4023505"/>
                </a:cubicBezTo>
                <a:cubicBezTo>
                  <a:pt x="4207223" y="4025890"/>
                  <a:pt x="4221540" y="4018733"/>
                  <a:pt x="4234264" y="3995668"/>
                </a:cubicBezTo>
                <a:cubicBezTo>
                  <a:pt x="4323341" y="3838196"/>
                  <a:pt x="4432299" y="3695833"/>
                  <a:pt x="4556367" y="3563811"/>
                </a:cubicBezTo>
                <a:cubicBezTo>
                  <a:pt x="4735313" y="3373732"/>
                  <a:pt x="4944483" y="3220236"/>
                  <a:pt x="5156036" y="3069125"/>
                </a:cubicBezTo>
                <a:cubicBezTo>
                  <a:pt x="5183077" y="3050038"/>
                  <a:pt x="5209323" y="3030950"/>
                  <a:pt x="5239545" y="3008681"/>
                </a:cubicBezTo>
                <a:cubicBezTo>
                  <a:pt x="5226025" y="3004705"/>
                  <a:pt x="5217276" y="3001524"/>
                  <a:pt x="5208529" y="2999933"/>
                </a:cubicBezTo>
                <a:cubicBezTo>
                  <a:pt x="5066961" y="2977663"/>
                  <a:pt x="4925395" y="2956986"/>
                  <a:pt x="4784624" y="2934717"/>
                </a:cubicBezTo>
                <a:cubicBezTo>
                  <a:pt x="4449000" y="2883022"/>
                  <a:pt x="4112580" y="2830530"/>
                  <a:pt x="3776958" y="2778039"/>
                </a:cubicBezTo>
                <a:cubicBezTo>
                  <a:pt x="3737590" y="2772075"/>
                  <a:pt x="3698818" y="2765315"/>
                  <a:pt x="3660245" y="2764917"/>
                </a:cubicBezTo>
                <a:close/>
                <a:moveTo>
                  <a:pt x="3660939" y="2745033"/>
                </a:moveTo>
                <a:cubicBezTo>
                  <a:pt x="3720291" y="2743840"/>
                  <a:pt x="3779741" y="2752191"/>
                  <a:pt x="3840583" y="2762132"/>
                </a:cubicBezTo>
                <a:cubicBezTo>
                  <a:pt x="4107809" y="2805876"/>
                  <a:pt x="4375829" y="2846436"/>
                  <a:pt x="4643853" y="2887794"/>
                </a:cubicBezTo>
                <a:cubicBezTo>
                  <a:pt x="4854611" y="2920401"/>
                  <a:pt x="5064573" y="2952213"/>
                  <a:pt x="5275332" y="2984822"/>
                </a:cubicBezTo>
                <a:cubicBezTo>
                  <a:pt x="5283285" y="2985616"/>
                  <a:pt x="5291239" y="2988003"/>
                  <a:pt x="5304759" y="2991979"/>
                </a:cubicBezTo>
                <a:cubicBezTo>
                  <a:pt x="5174327" y="3087417"/>
                  <a:pt x="5047077" y="3178083"/>
                  <a:pt x="4923008" y="3271931"/>
                </a:cubicBezTo>
                <a:cubicBezTo>
                  <a:pt x="4649419" y="3478712"/>
                  <a:pt x="4415595" y="3721285"/>
                  <a:pt x="4247783" y="4022709"/>
                </a:cubicBezTo>
                <a:cubicBezTo>
                  <a:pt x="4235059" y="4045773"/>
                  <a:pt x="4220743" y="4052136"/>
                  <a:pt x="4194499" y="4049749"/>
                </a:cubicBezTo>
                <a:cubicBezTo>
                  <a:pt x="3891482" y="4022708"/>
                  <a:pt x="3587671" y="3997259"/>
                  <a:pt x="3284656" y="3971013"/>
                </a:cubicBezTo>
                <a:cubicBezTo>
                  <a:pt x="3024587" y="3948745"/>
                  <a:pt x="2765314" y="3927271"/>
                  <a:pt x="2505247" y="3905003"/>
                </a:cubicBezTo>
                <a:cubicBezTo>
                  <a:pt x="2335049" y="3890686"/>
                  <a:pt x="2164851" y="3875575"/>
                  <a:pt x="1985905" y="3859668"/>
                </a:cubicBezTo>
                <a:cubicBezTo>
                  <a:pt x="2019309" y="3823880"/>
                  <a:pt x="2047143" y="3791271"/>
                  <a:pt x="2076571" y="3761049"/>
                </a:cubicBezTo>
                <a:cubicBezTo>
                  <a:pt x="2319938" y="3514502"/>
                  <a:pt x="2594322" y="3307720"/>
                  <a:pt x="2882226" y="3117639"/>
                </a:cubicBezTo>
                <a:cubicBezTo>
                  <a:pt x="3073101" y="2991185"/>
                  <a:pt x="3274317" y="2883022"/>
                  <a:pt x="3481894" y="2785196"/>
                </a:cubicBezTo>
                <a:cubicBezTo>
                  <a:pt x="3542338" y="2756963"/>
                  <a:pt x="3601589" y="2746226"/>
                  <a:pt x="3660939" y="2745033"/>
                </a:cubicBezTo>
                <a:close/>
                <a:moveTo>
                  <a:pt x="6171654" y="2606250"/>
                </a:moveTo>
                <a:cubicBezTo>
                  <a:pt x="6171654" y="2607841"/>
                  <a:pt x="6172448" y="2610227"/>
                  <a:pt x="6172448" y="2612614"/>
                </a:cubicBezTo>
                <a:lnTo>
                  <a:pt x="6187043" y="2613091"/>
                </a:lnTo>
                <a:close/>
                <a:moveTo>
                  <a:pt x="3380890" y="2624544"/>
                </a:moveTo>
                <a:cubicBezTo>
                  <a:pt x="3448491" y="2642836"/>
                  <a:pt x="3515298" y="2661922"/>
                  <a:pt x="3587671" y="2681806"/>
                </a:cubicBezTo>
                <a:cubicBezTo>
                  <a:pt x="3531205" y="2702485"/>
                  <a:pt x="3481100" y="2722368"/>
                  <a:pt x="3430199" y="2739070"/>
                </a:cubicBezTo>
                <a:cubicBezTo>
                  <a:pt x="3417475" y="2743840"/>
                  <a:pt x="3400773" y="2743839"/>
                  <a:pt x="3388047" y="2739864"/>
                </a:cubicBezTo>
                <a:cubicBezTo>
                  <a:pt x="3329989" y="2723162"/>
                  <a:pt x="3271930" y="2704870"/>
                  <a:pt x="3205124" y="2684192"/>
                </a:cubicBezTo>
                <a:cubicBezTo>
                  <a:pt x="3260797" y="2661922"/>
                  <a:pt x="3306924" y="2643630"/>
                  <a:pt x="3353848" y="2625340"/>
                </a:cubicBezTo>
                <a:cubicBezTo>
                  <a:pt x="3361801" y="2622952"/>
                  <a:pt x="3372140" y="2622158"/>
                  <a:pt x="3380890" y="2624544"/>
                </a:cubicBezTo>
                <a:close/>
                <a:moveTo>
                  <a:pt x="9313151" y="2513995"/>
                </a:moveTo>
                <a:cubicBezTo>
                  <a:pt x="9335421" y="2514789"/>
                  <a:pt x="9356895" y="2518767"/>
                  <a:pt x="9387911" y="2522743"/>
                </a:cubicBezTo>
                <a:cubicBezTo>
                  <a:pt x="9341782" y="2599093"/>
                  <a:pt x="9298040" y="2670673"/>
                  <a:pt x="9253504" y="2741455"/>
                </a:cubicBezTo>
                <a:cubicBezTo>
                  <a:pt x="9250322" y="2746227"/>
                  <a:pt x="9239984" y="2749408"/>
                  <a:pt x="9233621" y="2748612"/>
                </a:cubicBezTo>
                <a:cubicBezTo>
                  <a:pt x="9200217" y="2743046"/>
                  <a:pt x="9166814" y="2736682"/>
                  <a:pt x="9131820" y="2730320"/>
                </a:cubicBezTo>
                <a:cubicBezTo>
                  <a:pt x="9181129" y="2658741"/>
                  <a:pt x="9228054" y="2588755"/>
                  <a:pt x="9277363" y="2521152"/>
                </a:cubicBezTo>
                <a:cubicBezTo>
                  <a:pt x="9282929" y="2513994"/>
                  <a:pt x="9301222" y="2513198"/>
                  <a:pt x="9313151" y="2513995"/>
                </a:cubicBezTo>
                <a:close/>
                <a:moveTo>
                  <a:pt x="5309532" y="2583187"/>
                </a:moveTo>
                <a:cubicBezTo>
                  <a:pt x="5027195" y="2597503"/>
                  <a:pt x="4743267" y="2595912"/>
                  <a:pt x="4460133" y="2611023"/>
                </a:cubicBezTo>
                <a:cubicBezTo>
                  <a:pt x="4285959" y="2619771"/>
                  <a:pt x="4113376" y="2648403"/>
                  <a:pt x="3939996" y="2668286"/>
                </a:cubicBezTo>
                <a:cubicBezTo>
                  <a:pt x="3940790" y="2672262"/>
                  <a:pt x="3940790" y="2677034"/>
                  <a:pt x="3939996" y="2681012"/>
                </a:cubicBezTo>
                <a:cubicBezTo>
                  <a:pt x="3943972" y="2682602"/>
                  <a:pt x="3947153" y="2684988"/>
                  <a:pt x="3950335" y="2685784"/>
                </a:cubicBezTo>
                <a:cubicBezTo>
                  <a:pt x="4360719" y="2757361"/>
                  <a:pt x="4771103" y="2828941"/>
                  <a:pt x="5181486" y="2900520"/>
                </a:cubicBezTo>
                <a:cubicBezTo>
                  <a:pt x="5292034" y="2920403"/>
                  <a:pt x="5401789" y="2949831"/>
                  <a:pt x="5510747" y="2894157"/>
                </a:cubicBezTo>
                <a:cubicBezTo>
                  <a:pt x="5530630" y="2883818"/>
                  <a:pt x="5553694" y="2880637"/>
                  <a:pt x="5575168" y="2873480"/>
                </a:cubicBezTo>
                <a:cubicBezTo>
                  <a:pt x="5817740" y="2789971"/>
                  <a:pt x="6065083" y="2748613"/>
                  <a:pt x="6321174" y="2783607"/>
                </a:cubicBezTo>
                <a:cubicBezTo>
                  <a:pt x="6350601" y="2787586"/>
                  <a:pt x="6380823" y="2789177"/>
                  <a:pt x="6410251" y="2792355"/>
                </a:cubicBezTo>
                <a:cubicBezTo>
                  <a:pt x="6407070" y="2785198"/>
                  <a:pt x="6403888" y="2783607"/>
                  <a:pt x="6400706" y="2782813"/>
                </a:cubicBezTo>
                <a:cubicBezTo>
                  <a:pt x="6194720" y="2735093"/>
                  <a:pt x="5987938" y="2690554"/>
                  <a:pt x="5782745" y="2638064"/>
                </a:cubicBezTo>
                <a:cubicBezTo>
                  <a:pt x="5626864" y="2598297"/>
                  <a:pt x="5471777" y="2575232"/>
                  <a:pt x="5309532" y="2583187"/>
                </a:cubicBezTo>
                <a:close/>
                <a:moveTo>
                  <a:pt x="5044689" y="2553761"/>
                </a:moveTo>
                <a:cubicBezTo>
                  <a:pt x="5172736" y="2553761"/>
                  <a:pt x="5327823" y="2548192"/>
                  <a:pt x="5482911" y="2556942"/>
                </a:cubicBezTo>
                <a:cubicBezTo>
                  <a:pt x="5570394" y="2560918"/>
                  <a:pt x="5657084" y="2583983"/>
                  <a:pt x="5742977" y="2603866"/>
                </a:cubicBezTo>
                <a:cubicBezTo>
                  <a:pt x="6056333" y="2676239"/>
                  <a:pt x="6368891" y="2750203"/>
                  <a:pt x="6681449" y="2824169"/>
                </a:cubicBezTo>
                <a:cubicBezTo>
                  <a:pt x="6695767" y="2828145"/>
                  <a:pt x="6709286" y="2838484"/>
                  <a:pt x="6722807" y="2845640"/>
                </a:cubicBezTo>
                <a:cubicBezTo>
                  <a:pt x="6706900" y="2848028"/>
                  <a:pt x="6690197" y="2854390"/>
                  <a:pt x="6674292" y="2852800"/>
                </a:cubicBezTo>
                <a:cubicBezTo>
                  <a:pt x="6489778" y="2835302"/>
                  <a:pt x="6305267" y="2813828"/>
                  <a:pt x="6120753" y="2800308"/>
                </a:cubicBezTo>
                <a:cubicBezTo>
                  <a:pt x="5953736" y="2788378"/>
                  <a:pt x="5795469" y="2835302"/>
                  <a:pt x="5637998" y="2883021"/>
                </a:cubicBezTo>
                <a:cubicBezTo>
                  <a:pt x="5559260" y="2906880"/>
                  <a:pt x="5480524" y="2930739"/>
                  <a:pt x="5401787" y="2953010"/>
                </a:cubicBezTo>
                <a:cubicBezTo>
                  <a:pt x="5385085" y="2957782"/>
                  <a:pt x="5365203" y="2959373"/>
                  <a:pt x="5347706" y="2956191"/>
                </a:cubicBezTo>
                <a:cubicBezTo>
                  <a:pt x="4896762" y="2878250"/>
                  <a:pt x="4445817" y="2798717"/>
                  <a:pt x="3994873" y="2719981"/>
                </a:cubicBezTo>
                <a:cubicBezTo>
                  <a:pt x="3954312" y="2712823"/>
                  <a:pt x="3913752" y="2705666"/>
                  <a:pt x="3873986" y="2696916"/>
                </a:cubicBezTo>
                <a:cubicBezTo>
                  <a:pt x="3866032" y="2694531"/>
                  <a:pt x="3858875" y="2686577"/>
                  <a:pt x="3850921" y="2681805"/>
                </a:cubicBezTo>
                <a:cubicBezTo>
                  <a:pt x="3858875" y="2676239"/>
                  <a:pt x="3866827" y="2665900"/>
                  <a:pt x="3875577" y="2664309"/>
                </a:cubicBezTo>
                <a:cubicBezTo>
                  <a:pt x="4024301" y="2639654"/>
                  <a:pt x="4173025" y="2608638"/>
                  <a:pt x="4322543" y="2595913"/>
                </a:cubicBezTo>
                <a:cubicBezTo>
                  <a:pt x="4553981" y="2575235"/>
                  <a:pt x="4785417" y="2568076"/>
                  <a:pt x="5044689" y="2553761"/>
                </a:cubicBezTo>
                <a:close/>
                <a:moveTo>
                  <a:pt x="3905228" y="2477661"/>
                </a:moveTo>
                <a:cubicBezTo>
                  <a:pt x="3996091" y="2482244"/>
                  <a:pt x="4085440" y="2517970"/>
                  <a:pt x="4175410" y="2537853"/>
                </a:cubicBezTo>
                <a:cubicBezTo>
                  <a:pt x="4025095" y="2603070"/>
                  <a:pt x="3881143" y="2564894"/>
                  <a:pt x="3739576" y="2513199"/>
                </a:cubicBezTo>
                <a:cubicBezTo>
                  <a:pt x="3795646" y="2483375"/>
                  <a:pt x="3850710" y="2474912"/>
                  <a:pt x="3905228" y="2477661"/>
                </a:cubicBezTo>
                <a:close/>
                <a:moveTo>
                  <a:pt x="6701855" y="2423005"/>
                </a:moveTo>
                <a:cubicBezTo>
                  <a:pt x="6835989" y="2419351"/>
                  <a:pt x="6968559" y="2453948"/>
                  <a:pt x="7106944" y="2488545"/>
                </a:cubicBezTo>
                <a:cubicBezTo>
                  <a:pt x="7087061" y="2493317"/>
                  <a:pt x="7075926" y="2494907"/>
                  <a:pt x="7064793" y="2498087"/>
                </a:cubicBezTo>
                <a:cubicBezTo>
                  <a:pt x="6949473" y="2530696"/>
                  <a:pt x="6836536" y="2523539"/>
                  <a:pt x="6723601" y="2482977"/>
                </a:cubicBezTo>
                <a:cubicBezTo>
                  <a:pt x="6672702" y="2464684"/>
                  <a:pt x="6617824" y="2454345"/>
                  <a:pt x="6566925" y="2440825"/>
                </a:cubicBezTo>
                <a:cubicBezTo>
                  <a:pt x="6612258" y="2429691"/>
                  <a:pt x="6657144" y="2424223"/>
                  <a:pt x="6701855" y="2423005"/>
                </a:cubicBezTo>
                <a:close/>
                <a:moveTo>
                  <a:pt x="6073035" y="2420148"/>
                </a:moveTo>
                <a:cubicBezTo>
                  <a:pt x="6209829" y="2459118"/>
                  <a:pt x="6347416" y="2498087"/>
                  <a:pt x="6484211" y="2537059"/>
                </a:cubicBezTo>
                <a:cubicBezTo>
                  <a:pt x="6483417" y="2540241"/>
                  <a:pt x="6481827" y="2544216"/>
                  <a:pt x="6481030" y="2547398"/>
                </a:cubicBezTo>
                <a:cubicBezTo>
                  <a:pt x="6333102" y="2549783"/>
                  <a:pt x="6208238" y="2466275"/>
                  <a:pt x="6068262" y="2436850"/>
                </a:cubicBezTo>
                <a:cubicBezTo>
                  <a:pt x="6069853" y="2431281"/>
                  <a:pt x="6071444" y="2425715"/>
                  <a:pt x="6073035" y="2420148"/>
                </a:cubicBezTo>
                <a:close/>
                <a:moveTo>
                  <a:pt x="5591728" y="2399271"/>
                </a:moveTo>
                <a:cubicBezTo>
                  <a:pt x="5755504" y="2397443"/>
                  <a:pt x="5900251" y="2472339"/>
                  <a:pt x="6054742" y="2525924"/>
                </a:cubicBezTo>
                <a:cubicBezTo>
                  <a:pt x="5857504" y="2554555"/>
                  <a:pt x="5694463" y="2461503"/>
                  <a:pt x="5520289" y="2405036"/>
                </a:cubicBezTo>
                <a:cubicBezTo>
                  <a:pt x="5544546" y="2401359"/>
                  <a:pt x="5568331" y="2399531"/>
                  <a:pt x="5591728" y="2399271"/>
                </a:cubicBezTo>
                <a:close/>
                <a:moveTo>
                  <a:pt x="4578637" y="2389925"/>
                </a:moveTo>
                <a:cubicBezTo>
                  <a:pt x="4614425" y="2389129"/>
                  <a:pt x="4651804" y="2393108"/>
                  <a:pt x="4686798" y="2403446"/>
                </a:cubicBezTo>
                <a:cubicBezTo>
                  <a:pt x="4768715" y="2427305"/>
                  <a:pt x="4849042" y="2455142"/>
                  <a:pt x="4929369" y="2490136"/>
                </a:cubicBezTo>
                <a:cubicBezTo>
                  <a:pt x="4888014" y="2490136"/>
                  <a:pt x="4846657" y="2488545"/>
                  <a:pt x="4805300" y="2490136"/>
                </a:cubicBezTo>
                <a:cubicBezTo>
                  <a:pt x="4723383" y="2493317"/>
                  <a:pt x="4641465" y="2496497"/>
                  <a:pt x="4559548" y="2503656"/>
                </a:cubicBezTo>
                <a:cubicBezTo>
                  <a:pt x="4495923" y="2509223"/>
                  <a:pt x="4436273" y="2498884"/>
                  <a:pt x="4375829" y="2482181"/>
                </a:cubicBezTo>
                <a:cubicBezTo>
                  <a:pt x="4309820" y="2463890"/>
                  <a:pt x="4243013" y="2447982"/>
                  <a:pt x="4177001" y="2431281"/>
                </a:cubicBezTo>
                <a:cubicBezTo>
                  <a:pt x="4177000" y="2429690"/>
                  <a:pt x="4177000" y="2427304"/>
                  <a:pt x="4177001" y="2425714"/>
                </a:cubicBezTo>
                <a:cubicBezTo>
                  <a:pt x="4240625" y="2417761"/>
                  <a:pt x="4304250" y="2409013"/>
                  <a:pt x="4368673" y="2404241"/>
                </a:cubicBezTo>
                <a:cubicBezTo>
                  <a:pt x="4438661" y="2397878"/>
                  <a:pt x="4508648" y="2391516"/>
                  <a:pt x="4578637" y="2389925"/>
                </a:cubicBezTo>
                <a:close/>
                <a:moveTo>
                  <a:pt x="7705619" y="2334252"/>
                </a:moveTo>
                <a:cubicBezTo>
                  <a:pt x="7697070" y="2335445"/>
                  <a:pt x="7688719" y="2338228"/>
                  <a:pt x="7682753" y="2342206"/>
                </a:cubicBezTo>
                <a:cubicBezTo>
                  <a:pt x="7386101" y="2535468"/>
                  <a:pt x="7055250" y="2611817"/>
                  <a:pt x="6707696" y="2622953"/>
                </a:cubicBezTo>
                <a:cubicBezTo>
                  <a:pt x="6618621" y="2625735"/>
                  <a:pt x="6529346" y="2624145"/>
                  <a:pt x="6440072" y="2621361"/>
                </a:cubicBezTo>
                <a:lnTo>
                  <a:pt x="6187043" y="2613091"/>
                </a:lnTo>
                <a:lnTo>
                  <a:pt x="6193128" y="2615795"/>
                </a:lnTo>
                <a:cubicBezTo>
                  <a:pt x="6457172" y="2695325"/>
                  <a:pt x="6722011" y="2775652"/>
                  <a:pt x="6986058" y="2854391"/>
                </a:cubicBezTo>
                <a:cubicBezTo>
                  <a:pt x="7112512" y="2892564"/>
                  <a:pt x="7238172" y="2938693"/>
                  <a:pt x="7367012" y="2963348"/>
                </a:cubicBezTo>
                <a:cubicBezTo>
                  <a:pt x="7552321" y="2998342"/>
                  <a:pt x="7740812" y="3020611"/>
                  <a:pt x="7928508" y="3042879"/>
                </a:cubicBezTo>
                <a:cubicBezTo>
                  <a:pt x="8054961" y="3057195"/>
                  <a:pt x="8182214" y="3054810"/>
                  <a:pt x="8308668" y="3034927"/>
                </a:cubicBezTo>
                <a:cubicBezTo>
                  <a:pt x="8545672" y="2996752"/>
                  <a:pt x="8738935" y="2873477"/>
                  <a:pt x="8918675" y="2723162"/>
                </a:cubicBezTo>
                <a:cubicBezTo>
                  <a:pt x="8921856" y="2720777"/>
                  <a:pt x="8923447" y="2716005"/>
                  <a:pt x="8925835" y="2712823"/>
                </a:cubicBezTo>
                <a:cubicBezTo>
                  <a:pt x="8922653" y="2709642"/>
                  <a:pt x="8921857" y="2708052"/>
                  <a:pt x="8921060" y="2708051"/>
                </a:cubicBezTo>
                <a:cubicBezTo>
                  <a:pt x="8524199" y="2583186"/>
                  <a:pt x="8127336" y="2459117"/>
                  <a:pt x="7729678" y="2335843"/>
                </a:cubicBezTo>
                <a:cubicBezTo>
                  <a:pt x="7722918" y="2333457"/>
                  <a:pt x="7714169" y="2333059"/>
                  <a:pt x="7705619" y="2334252"/>
                </a:cubicBezTo>
                <a:close/>
                <a:moveTo>
                  <a:pt x="5008901" y="2375609"/>
                </a:moveTo>
                <a:cubicBezTo>
                  <a:pt x="5102749" y="2382766"/>
                  <a:pt x="5198982" y="2378791"/>
                  <a:pt x="5289648" y="2399468"/>
                </a:cubicBezTo>
                <a:cubicBezTo>
                  <a:pt x="5382701" y="2420148"/>
                  <a:pt x="5469391" y="2464684"/>
                  <a:pt x="5560056" y="2498883"/>
                </a:cubicBezTo>
                <a:cubicBezTo>
                  <a:pt x="5361226" y="2525924"/>
                  <a:pt x="5184666" y="2457527"/>
                  <a:pt x="5008901" y="2375609"/>
                </a:cubicBezTo>
                <a:close/>
                <a:moveTo>
                  <a:pt x="7272171" y="2331966"/>
                </a:moveTo>
                <a:cubicBezTo>
                  <a:pt x="7348124" y="2325504"/>
                  <a:pt x="7432229" y="2329878"/>
                  <a:pt x="7514941" y="2346182"/>
                </a:cubicBezTo>
                <a:cubicBezTo>
                  <a:pt x="7448134" y="2374815"/>
                  <a:pt x="7392463" y="2405831"/>
                  <a:pt x="7332019" y="2421739"/>
                </a:cubicBezTo>
                <a:cubicBezTo>
                  <a:pt x="7297820" y="2429690"/>
                  <a:pt x="7256463" y="2412988"/>
                  <a:pt x="7219084" y="2406627"/>
                </a:cubicBezTo>
                <a:cubicBezTo>
                  <a:pt x="7172954" y="2399468"/>
                  <a:pt x="7126827" y="2390721"/>
                  <a:pt x="7078313" y="2382767"/>
                </a:cubicBezTo>
                <a:cubicBezTo>
                  <a:pt x="7128419" y="2355726"/>
                  <a:pt x="7196219" y="2338428"/>
                  <a:pt x="7272171" y="2331966"/>
                </a:cubicBezTo>
                <a:close/>
                <a:moveTo>
                  <a:pt x="7699554" y="2305423"/>
                </a:moveTo>
                <a:cubicBezTo>
                  <a:pt x="7707209" y="2303832"/>
                  <a:pt x="7714963" y="2303633"/>
                  <a:pt x="7720928" y="2305621"/>
                </a:cubicBezTo>
                <a:cubicBezTo>
                  <a:pt x="8140856" y="2436053"/>
                  <a:pt x="8560783" y="2567281"/>
                  <a:pt x="8986277" y="2700098"/>
                </a:cubicBezTo>
                <a:cubicBezTo>
                  <a:pt x="8773926" y="2883817"/>
                  <a:pt x="8552035" y="3032540"/>
                  <a:pt x="8272082" y="3066740"/>
                </a:cubicBezTo>
                <a:cubicBezTo>
                  <a:pt x="8120974" y="3085826"/>
                  <a:pt x="7970658" y="3077873"/>
                  <a:pt x="7820343" y="3058786"/>
                </a:cubicBezTo>
                <a:cubicBezTo>
                  <a:pt x="7663666" y="3038903"/>
                  <a:pt x="7507784" y="3019020"/>
                  <a:pt x="7353491" y="2988003"/>
                </a:cubicBezTo>
                <a:cubicBezTo>
                  <a:pt x="7239761" y="2964940"/>
                  <a:pt x="7130009" y="2924378"/>
                  <a:pt x="7018664" y="2890975"/>
                </a:cubicBezTo>
                <a:cubicBezTo>
                  <a:pt x="6688607" y="2791560"/>
                  <a:pt x="6358552" y="2692146"/>
                  <a:pt x="6028496" y="2592731"/>
                </a:cubicBezTo>
                <a:cubicBezTo>
                  <a:pt x="6024521" y="2591140"/>
                  <a:pt x="6020544" y="2591140"/>
                  <a:pt x="6017363" y="2588755"/>
                </a:cubicBezTo>
                <a:cubicBezTo>
                  <a:pt x="6007022" y="2581595"/>
                  <a:pt x="5997480" y="2573644"/>
                  <a:pt x="5987142" y="2566485"/>
                </a:cubicBezTo>
                <a:cubicBezTo>
                  <a:pt x="5999865" y="2564099"/>
                  <a:pt x="6011795" y="2557737"/>
                  <a:pt x="6023726" y="2559327"/>
                </a:cubicBezTo>
                <a:cubicBezTo>
                  <a:pt x="6285384" y="2593527"/>
                  <a:pt x="6547836" y="2614205"/>
                  <a:pt x="6811881" y="2591937"/>
                </a:cubicBezTo>
                <a:cubicBezTo>
                  <a:pt x="7122056" y="2565690"/>
                  <a:pt x="7415528" y="2487748"/>
                  <a:pt x="7678777" y="2313575"/>
                </a:cubicBezTo>
                <a:cubicBezTo>
                  <a:pt x="7684344" y="2309996"/>
                  <a:pt x="7691899" y="2307014"/>
                  <a:pt x="7699554" y="2305423"/>
                </a:cubicBezTo>
                <a:close/>
                <a:moveTo>
                  <a:pt x="9531863" y="2043167"/>
                </a:moveTo>
                <a:cubicBezTo>
                  <a:pt x="9550952" y="2040782"/>
                  <a:pt x="9570835" y="2042373"/>
                  <a:pt x="9596285" y="2042373"/>
                </a:cubicBezTo>
                <a:cubicBezTo>
                  <a:pt x="9568448" y="2112359"/>
                  <a:pt x="9542998" y="2178371"/>
                  <a:pt x="9515958" y="2243587"/>
                </a:cubicBezTo>
                <a:cubicBezTo>
                  <a:pt x="9513571" y="2250744"/>
                  <a:pt x="9500847" y="2257107"/>
                  <a:pt x="9492893" y="2257904"/>
                </a:cubicBezTo>
                <a:cubicBezTo>
                  <a:pt x="9470625" y="2260289"/>
                  <a:pt x="9448355" y="2258698"/>
                  <a:pt x="9419724" y="2258698"/>
                </a:cubicBezTo>
                <a:cubicBezTo>
                  <a:pt x="9449946" y="2186325"/>
                  <a:pt x="9476192" y="2121903"/>
                  <a:pt x="9505617" y="2059075"/>
                </a:cubicBezTo>
                <a:cubicBezTo>
                  <a:pt x="9508799" y="2051121"/>
                  <a:pt x="9522321" y="2043964"/>
                  <a:pt x="9531863" y="2043167"/>
                </a:cubicBezTo>
                <a:close/>
                <a:moveTo>
                  <a:pt x="7767851" y="2012149"/>
                </a:moveTo>
                <a:cubicBezTo>
                  <a:pt x="7800460" y="2043964"/>
                  <a:pt x="7843408" y="2016921"/>
                  <a:pt x="7883969" y="2035214"/>
                </a:cubicBezTo>
                <a:cubicBezTo>
                  <a:pt x="7840227" y="2079752"/>
                  <a:pt x="7798870" y="2123494"/>
                  <a:pt x="7756718" y="2165645"/>
                </a:cubicBezTo>
                <a:cubicBezTo>
                  <a:pt x="7751946" y="2170417"/>
                  <a:pt x="7742402" y="2172008"/>
                  <a:pt x="7735244" y="2172008"/>
                </a:cubicBezTo>
                <a:cubicBezTo>
                  <a:pt x="7688321" y="2172805"/>
                  <a:pt x="7640601" y="2172805"/>
                  <a:pt x="7592087" y="2163260"/>
                </a:cubicBezTo>
                <a:cubicBezTo>
                  <a:pt x="7650940" y="2113155"/>
                  <a:pt x="7709794" y="2062254"/>
                  <a:pt x="7767851" y="2012149"/>
                </a:cubicBezTo>
                <a:close/>
                <a:moveTo>
                  <a:pt x="9636845" y="1672549"/>
                </a:moveTo>
                <a:cubicBezTo>
                  <a:pt x="9661501" y="1672549"/>
                  <a:pt x="9684565" y="1672549"/>
                  <a:pt x="9713991" y="1672549"/>
                </a:cubicBezTo>
                <a:cubicBezTo>
                  <a:pt x="9700470" y="1718679"/>
                  <a:pt x="9688541" y="1763215"/>
                  <a:pt x="9671839" y="1806959"/>
                </a:cubicBezTo>
                <a:cubicBezTo>
                  <a:pt x="9668658" y="1816501"/>
                  <a:pt x="9652751" y="1824455"/>
                  <a:pt x="9641618" y="1826842"/>
                </a:cubicBezTo>
                <a:cubicBezTo>
                  <a:pt x="9627301" y="1830021"/>
                  <a:pt x="9610601" y="1827637"/>
                  <a:pt x="9589125" y="1827637"/>
                </a:cubicBezTo>
                <a:cubicBezTo>
                  <a:pt x="9605829" y="1772759"/>
                  <a:pt x="9620938" y="1723451"/>
                  <a:pt x="9636845" y="1672549"/>
                </a:cubicBezTo>
                <a:close/>
                <a:moveTo>
                  <a:pt x="8059832" y="1680800"/>
                </a:moveTo>
                <a:cubicBezTo>
                  <a:pt x="8070867" y="1680900"/>
                  <a:pt x="8083194" y="1681297"/>
                  <a:pt x="8097908" y="1681297"/>
                </a:cubicBezTo>
                <a:cubicBezTo>
                  <a:pt x="8074844" y="1726632"/>
                  <a:pt x="8056551" y="1764011"/>
                  <a:pt x="8035874" y="1800596"/>
                </a:cubicBezTo>
                <a:cubicBezTo>
                  <a:pt x="8032693" y="1806959"/>
                  <a:pt x="8022353" y="1812526"/>
                  <a:pt x="8014400" y="1812526"/>
                </a:cubicBezTo>
                <a:cubicBezTo>
                  <a:pt x="7985770" y="1814116"/>
                  <a:pt x="7957139" y="1813320"/>
                  <a:pt x="7923735" y="1813320"/>
                </a:cubicBezTo>
                <a:cubicBezTo>
                  <a:pt x="7948390" y="1770374"/>
                  <a:pt x="7968271" y="1732199"/>
                  <a:pt x="7992132" y="1696408"/>
                </a:cubicBezTo>
                <a:cubicBezTo>
                  <a:pt x="7998493" y="1686866"/>
                  <a:pt x="8016785" y="1683684"/>
                  <a:pt x="8029511" y="1682094"/>
                </a:cubicBezTo>
                <a:cubicBezTo>
                  <a:pt x="8039054" y="1680900"/>
                  <a:pt x="8048797" y="1680701"/>
                  <a:pt x="8059832" y="1680800"/>
                </a:cubicBezTo>
                <a:close/>
                <a:moveTo>
                  <a:pt x="8305488" y="1411685"/>
                </a:moveTo>
                <a:cubicBezTo>
                  <a:pt x="8219594" y="1729811"/>
                  <a:pt x="8051781" y="1997037"/>
                  <a:pt x="7815573" y="2226087"/>
                </a:cubicBezTo>
                <a:cubicBezTo>
                  <a:pt x="7824321" y="2231656"/>
                  <a:pt x="7825911" y="2233247"/>
                  <a:pt x="7829093" y="2234041"/>
                </a:cubicBezTo>
                <a:cubicBezTo>
                  <a:pt x="8225161" y="2354134"/>
                  <a:pt x="8621229" y="2473433"/>
                  <a:pt x="9016502" y="2594320"/>
                </a:cubicBezTo>
                <a:cubicBezTo>
                  <a:pt x="9040361" y="2601477"/>
                  <a:pt x="9051496" y="2594320"/>
                  <a:pt x="9065016" y="2576822"/>
                </a:cubicBezTo>
                <a:cubicBezTo>
                  <a:pt x="9274979" y="2313574"/>
                  <a:pt x="9414955" y="2014535"/>
                  <a:pt x="9515165" y="1694819"/>
                </a:cubicBezTo>
                <a:cubicBezTo>
                  <a:pt x="9528685" y="1651075"/>
                  <a:pt x="9540615" y="1607333"/>
                  <a:pt x="9553341" y="1561206"/>
                </a:cubicBezTo>
                <a:cubicBezTo>
                  <a:pt x="9135005" y="1511101"/>
                  <a:pt x="8723029" y="1461790"/>
                  <a:pt x="8305488" y="1411685"/>
                </a:cubicBezTo>
                <a:close/>
                <a:moveTo>
                  <a:pt x="8287193" y="1383849"/>
                </a:moveTo>
                <a:cubicBezTo>
                  <a:pt x="8723027" y="1436342"/>
                  <a:pt x="9152498" y="1488037"/>
                  <a:pt x="9585946" y="1539733"/>
                </a:cubicBezTo>
                <a:cubicBezTo>
                  <a:pt x="9481758" y="1930231"/>
                  <a:pt x="9327468" y="2290511"/>
                  <a:pt x="9077739" y="2603866"/>
                </a:cubicBezTo>
                <a:cubicBezTo>
                  <a:pt x="9061832" y="2623749"/>
                  <a:pt x="9049108" y="2631700"/>
                  <a:pt x="9022066" y="2623749"/>
                </a:cubicBezTo>
                <a:cubicBezTo>
                  <a:pt x="8613273" y="2498087"/>
                  <a:pt x="8205276" y="2374815"/>
                  <a:pt x="7796482" y="2250744"/>
                </a:cubicBezTo>
                <a:cubicBezTo>
                  <a:pt x="7788531" y="2248359"/>
                  <a:pt x="7781374" y="2245177"/>
                  <a:pt x="7766261" y="2239611"/>
                </a:cubicBezTo>
                <a:cubicBezTo>
                  <a:pt x="8019172" y="1999425"/>
                  <a:pt x="8200503" y="1719473"/>
                  <a:pt x="8287193" y="1383849"/>
                </a:cubicBezTo>
                <a:close/>
                <a:moveTo>
                  <a:pt x="9812612" y="1296365"/>
                </a:moveTo>
                <a:cubicBezTo>
                  <a:pt x="9798295" y="1354424"/>
                  <a:pt x="9785569" y="1404529"/>
                  <a:pt x="9772846" y="1454634"/>
                </a:cubicBezTo>
                <a:cubicBezTo>
                  <a:pt x="9747394" y="1454634"/>
                  <a:pt x="9723535" y="1454634"/>
                  <a:pt x="9697289" y="1454634"/>
                </a:cubicBezTo>
                <a:cubicBezTo>
                  <a:pt x="9708424" y="1409301"/>
                  <a:pt x="9717172" y="1366353"/>
                  <a:pt x="9729898" y="1323406"/>
                </a:cubicBezTo>
                <a:cubicBezTo>
                  <a:pt x="9742622" y="1281254"/>
                  <a:pt x="9778412" y="1309091"/>
                  <a:pt x="9812612" y="1296365"/>
                </a:cubicBezTo>
                <a:close/>
                <a:moveTo>
                  <a:pt x="8147220" y="1313861"/>
                </a:moveTo>
                <a:cubicBezTo>
                  <a:pt x="8174259" y="1313861"/>
                  <a:pt x="8200504" y="1313861"/>
                  <a:pt x="8230727" y="1314658"/>
                </a:cubicBezTo>
                <a:cubicBezTo>
                  <a:pt x="8215615" y="1362378"/>
                  <a:pt x="8202095" y="1407710"/>
                  <a:pt x="8185393" y="1451452"/>
                </a:cubicBezTo>
                <a:cubicBezTo>
                  <a:pt x="8182214" y="1460200"/>
                  <a:pt x="8164715" y="1466563"/>
                  <a:pt x="8152786" y="1468948"/>
                </a:cubicBezTo>
                <a:cubicBezTo>
                  <a:pt x="8136878" y="1472130"/>
                  <a:pt x="8119383" y="1469745"/>
                  <a:pt x="8096318" y="1469745"/>
                </a:cubicBezTo>
                <a:cubicBezTo>
                  <a:pt x="8113814" y="1415662"/>
                  <a:pt x="8130515" y="1365557"/>
                  <a:pt x="8147220" y="1313861"/>
                </a:cubicBezTo>
                <a:close/>
                <a:moveTo>
                  <a:pt x="9838062" y="932110"/>
                </a:moveTo>
                <a:cubicBezTo>
                  <a:pt x="9853172" y="929725"/>
                  <a:pt x="9869078" y="931314"/>
                  <a:pt x="9890551" y="931314"/>
                </a:cubicBezTo>
                <a:cubicBezTo>
                  <a:pt x="9880213" y="982215"/>
                  <a:pt x="9873056" y="1027548"/>
                  <a:pt x="9862715" y="1072881"/>
                </a:cubicBezTo>
                <a:cubicBezTo>
                  <a:pt x="9860330" y="1080040"/>
                  <a:pt x="9846809" y="1087992"/>
                  <a:pt x="9837265" y="1089582"/>
                </a:cubicBezTo>
                <a:cubicBezTo>
                  <a:pt x="9822154" y="1092764"/>
                  <a:pt x="9805453" y="1090379"/>
                  <a:pt x="9783979" y="1090379"/>
                </a:cubicBezTo>
                <a:cubicBezTo>
                  <a:pt x="9793523" y="1039477"/>
                  <a:pt x="9802271" y="990963"/>
                  <a:pt x="9812612" y="943246"/>
                </a:cubicBezTo>
                <a:cubicBezTo>
                  <a:pt x="9813406" y="937677"/>
                  <a:pt x="9828517" y="932905"/>
                  <a:pt x="9838062" y="932110"/>
                </a:cubicBezTo>
                <a:close/>
                <a:moveTo>
                  <a:pt x="8235498" y="946427"/>
                </a:moveTo>
                <a:cubicBezTo>
                  <a:pt x="8260948" y="946427"/>
                  <a:pt x="8284809" y="946427"/>
                  <a:pt x="8315824" y="946427"/>
                </a:cubicBezTo>
                <a:cubicBezTo>
                  <a:pt x="8306282" y="996532"/>
                  <a:pt x="8297534" y="1044250"/>
                  <a:pt x="8285602" y="1091970"/>
                </a:cubicBezTo>
                <a:cubicBezTo>
                  <a:pt x="8284012" y="1097536"/>
                  <a:pt x="8263334" y="1100718"/>
                  <a:pt x="8251405" y="1102308"/>
                </a:cubicBezTo>
                <a:cubicBezTo>
                  <a:pt x="8237088" y="1104693"/>
                  <a:pt x="8222774" y="1103103"/>
                  <a:pt x="8204481" y="1103103"/>
                </a:cubicBezTo>
                <a:cubicBezTo>
                  <a:pt x="8214820" y="1049022"/>
                  <a:pt x="8225159" y="998121"/>
                  <a:pt x="8235498" y="946427"/>
                </a:cubicBezTo>
                <a:close/>
                <a:moveTo>
                  <a:pt x="9897709" y="565469"/>
                </a:moveTo>
                <a:cubicBezTo>
                  <a:pt x="9916001" y="563083"/>
                  <a:pt x="9934293" y="564674"/>
                  <a:pt x="9958152" y="564674"/>
                </a:cubicBezTo>
                <a:cubicBezTo>
                  <a:pt x="9950995" y="605235"/>
                  <a:pt x="9940656" y="641820"/>
                  <a:pt x="9938269" y="678404"/>
                </a:cubicBezTo>
                <a:cubicBezTo>
                  <a:pt x="9936681" y="717374"/>
                  <a:pt x="9919979" y="730100"/>
                  <a:pt x="9884189" y="723737"/>
                </a:cubicBezTo>
                <a:cubicBezTo>
                  <a:pt x="9875441" y="722146"/>
                  <a:pt x="9866693" y="722943"/>
                  <a:pt x="9853172" y="722146"/>
                </a:cubicBezTo>
                <a:cubicBezTo>
                  <a:pt x="9860330" y="672838"/>
                  <a:pt x="9865896" y="625914"/>
                  <a:pt x="9874644" y="579785"/>
                </a:cubicBezTo>
                <a:cubicBezTo>
                  <a:pt x="9875441" y="573422"/>
                  <a:pt x="9888961" y="566265"/>
                  <a:pt x="9897709" y="565469"/>
                </a:cubicBezTo>
                <a:close/>
                <a:moveTo>
                  <a:pt x="8309897" y="573671"/>
                </a:moveTo>
                <a:cubicBezTo>
                  <a:pt x="8317018" y="572429"/>
                  <a:pt x="8325567" y="572628"/>
                  <a:pt x="8335707" y="574219"/>
                </a:cubicBezTo>
                <a:cubicBezTo>
                  <a:pt x="8344456" y="575809"/>
                  <a:pt x="8353206" y="574219"/>
                  <a:pt x="8369111" y="574219"/>
                </a:cubicBezTo>
                <a:cubicBezTo>
                  <a:pt x="8362748" y="627505"/>
                  <a:pt x="8356385" y="676814"/>
                  <a:pt x="8350024" y="730100"/>
                </a:cubicBezTo>
                <a:cubicBezTo>
                  <a:pt x="8323778" y="730100"/>
                  <a:pt x="8298328" y="730100"/>
                  <a:pt x="8269697" y="730100"/>
                </a:cubicBezTo>
                <a:cubicBezTo>
                  <a:pt x="8273672" y="693515"/>
                  <a:pt x="8280830" y="659318"/>
                  <a:pt x="8280036" y="625118"/>
                </a:cubicBezTo>
                <a:cubicBezTo>
                  <a:pt x="8280036" y="594100"/>
                  <a:pt x="8288536" y="577399"/>
                  <a:pt x="8309897" y="573671"/>
                </a:cubicBezTo>
                <a:close/>
                <a:moveTo>
                  <a:pt x="8502724" y="256093"/>
                </a:moveTo>
                <a:cubicBezTo>
                  <a:pt x="8483638" y="596487"/>
                  <a:pt x="8443871" y="929725"/>
                  <a:pt x="8354797" y="1259780"/>
                </a:cubicBezTo>
                <a:cubicBezTo>
                  <a:pt x="8773132" y="1297161"/>
                  <a:pt x="9185107" y="1333746"/>
                  <a:pt x="9597876" y="1371125"/>
                </a:cubicBezTo>
                <a:cubicBezTo>
                  <a:pt x="9705243" y="1000507"/>
                  <a:pt x="9773641" y="628299"/>
                  <a:pt x="9808635" y="243367"/>
                </a:cubicBezTo>
                <a:cubicBezTo>
                  <a:pt x="9371212" y="247343"/>
                  <a:pt x="8937764" y="252115"/>
                  <a:pt x="8502724" y="256093"/>
                </a:cubicBezTo>
                <a:close/>
                <a:moveTo>
                  <a:pt x="8478865" y="229847"/>
                </a:moveTo>
                <a:cubicBezTo>
                  <a:pt x="8933785" y="225869"/>
                  <a:pt x="9384730" y="221097"/>
                  <a:pt x="9835674" y="216325"/>
                </a:cubicBezTo>
                <a:cubicBezTo>
                  <a:pt x="9840447" y="419132"/>
                  <a:pt x="9690928" y="1216833"/>
                  <a:pt x="9614577" y="1398960"/>
                </a:cubicBezTo>
                <a:cubicBezTo>
                  <a:pt x="9185107" y="1360787"/>
                  <a:pt x="8754839" y="1321815"/>
                  <a:pt x="8321392" y="1282845"/>
                </a:cubicBezTo>
                <a:cubicBezTo>
                  <a:pt x="8418421" y="936086"/>
                  <a:pt x="8459776" y="586148"/>
                  <a:pt x="8478865" y="229847"/>
                </a:cubicBezTo>
                <a:close/>
                <a:moveTo>
                  <a:pt x="8399333" y="208373"/>
                </a:moveTo>
                <a:cubicBezTo>
                  <a:pt x="8395357" y="260863"/>
                  <a:pt x="8392175" y="311765"/>
                  <a:pt x="8388994" y="363460"/>
                </a:cubicBezTo>
                <a:cubicBezTo>
                  <a:pt x="8361160" y="363460"/>
                  <a:pt x="8334913" y="363460"/>
                  <a:pt x="8303895" y="363460"/>
                </a:cubicBezTo>
                <a:cubicBezTo>
                  <a:pt x="8307871" y="313355"/>
                  <a:pt x="8311052" y="264045"/>
                  <a:pt x="8314234" y="213145"/>
                </a:cubicBezTo>
                <a:cubicBezTo>
                  <a:pt x="8342867" y="211555"/>
                  <a:pt x="8369111" y="209964"/>
                  <a:pt x="8399333" y="208373"/>
                </a:cubicBezTo>
                <a:close/>
                <a:moveTo>
                  <a:pt x="9934293" y="160653"/>
                </a:moveTo>
                <a:cubicBezTo>
                  <a:pt x="9966900" y="160653"/>
                  <a:pt x="9993146" y="160653"/>
                  <a:pt x="10020983" y="160653"/>
                </a:cubicBezTo>
                <a:cubicBezTo>
                  <a:pt x="10011441" y="225869"/>
                  <a:pt x="10001100" y="289494"/>
                  <a:pt x="9991558" y="353119"/>
                </a:cubicBezTo>
                <a:cubicBezTo>
                  <a:pt x="9962925" y="353119"/>
                  <a:pt x="9938269" y="353119"/>
                  <a:pt x="9908844" y="353119"/>
                </a:cubicBezTo>
                <a:cubicBezTo>
                  <a:pt x="9917592" y="287903"/>
                  <a:pt x="9925546" y="225075"/>
                  <a:pt x="9934293" y="160653"/>
                </a:cubicBezTo>
                <a:close/>
                <a:moveTo>
                  <a:pt x="10055183" y="0"/>
                </a:moveTo>
                <a:cubicBezTo>
                  <a:pt x="10043253" y="1590"/>
                  <a:pt x="10032118" y="4772"/>
                  <a:pt x="10020189" y="5566"/>
                </a:cubicBezTo>
                <a:cubicBezTo>
                  <a:pt x="9868283" y="11135"/>
                  <a:pt x="9716378" y="16701"/>
                  <a:pt x="9563676" y="22268"/>
                </a:cubicBezTo>
                <a:cubicBezTo>
                  <a:pt x="9155679" y="36584"/>
                  <a:pt x="8747682" y="50899"/>
                  <a:pt x="8339686" y="65216"/>
                </a:cubicBezTo>
                <a:cubicBezTo>
                  <a:pt x="8289580" y="66806"/>
                  <a:pt x="8239476" y="70782"/>
                  <a:pt x="8188574" y="73169"/>
                </a:cubicBezTo>
                <a:cubicBezTo>
                  <a:pt x="8187780" y="80326"/>
                  <a:pt x="8186188" y="85893"/>
                  <a:pt x="8186188" y="90665"/>
                </a:cubicBezTo>
                <a:cubicBezTo>
                  <a:pt x="8175054" y="361073"/>
                  <a:pt x="8155967" y="629890"/>
                  <a:pt x="8106656" y="896322"/>
                </a:cubicBezTo>
                <a:cubicBezTo>
                  <a:pt x="8061324" y="1147641"/>
                  <a:pt x="7996108" y="1391803"/>
                  <a:pt x="7875220" y="1618469"/>
                </a:cubicBezTo>
                <a:cubicBezTo>
                  <a:pt x="7741608" y="1868994"/>
                  <a:pt x="7552321" y="2061460"/>
                  <a:pt x="7287481" y="2175190"/>
                </a:cubicBezTo>
                <a:cubicBezTo>
                  <a:pt x="7062406" y="2271424"/>
                  <a:pt x="6824607" y="2309599"/>
                  <a:pt x="6582830" y="2312778"/>
                </a:cubicBezTo>
                <a:cubicBezTo>
                  <a:pt x="6351392" y="2315960"/>
                  <a:pt x="6119164" y="2307212"/>
                  <a:pt x="5887725" y="2298464"/>
                </a:cubicBezTo>
                <a:cubicBezTo>
                  <a:pt x="5651518" y="2290510"/>
                  <a:pt x="5416104" y="2273809"/>
                  <a:pt x="5180690" y="2264264"/>
                </a:cubicBezTo>
                <a:cubicBezTo>
                  <a:pt x="4751220" y="2246768"/>
                  <a:pt x="4322543" y="2258698"/>
                  <a:pt x="3898641" y="2339024"/>
                </a:cubicBezTo>
                <a:cubicBezTo>
                  <a:pt x="3480304" y="2418557"/>
                  <a:pt x="3086623" y="2563303"/>
                  <a:pt x="2720778" y="2781221"/>
                </a:cubicBezTo>
                <a:cubicBezTo>
                  <a:pt x="2283353" y="3041290"/>
                  <a:pt x="1919099" y="3383275"/>
                  <a:pt x="1601767" y="3777750"/>
                </a:cubicBezTo>
                <a:cubicBezTo>
                  <a:pt x="1264553" y="4196882"/>
                  <a:pt x="993351" y="4655780"/>
                  <a:pt x="757141" y="5137741"/>
                </a:cubicBezTo>
                <a:cubicBezTo>
                  <a:pt x="452535" y="5760474"/>
                  <a:pt x="214737" y="6408657"/>
                  <a:pt x="9545" y="7069565"/>
                </a:cubicBezTo>
                <a:cubicBezTo>
                  <a:pt x="5566" y="7081495"/>
                  <a:pt x="3976" y="7094221"/>
                  <a:pt x="0" y="7110923"/>
                </a:cubicBezTo>
                <a:cubicBezTo>
                  <a:pt x="1272506" y="7102173"/>
                  <a:pt x="2541036" y="7094221"/>
                  <a:pt x="3809564" y="7087062"/>
                </a:cubicBezTo>
                <a:cubicBezTo>
                  <a:pt x="3819109" y="7043319"/>
                  <a:pt x="3827856" y="7002759"/>
                  <a:pt x="3835810" y="6962993"/>
                </a:cubicBezTo>
                <a:cubicBezTo>
                  <a:pt x="3932042" y="6487393"/>
                  <a:pt x="4044184" y="6015771"/>
                  <a:pt x="4186545" y="5551306"/>
                </a:cubicBezTo>
                <a:cubicBezTo>
                  <a:pt x="4315386" y="5129790"/>
                  <a:pt x="4467292" y="4717021"/>
                  <a:pt x="4674074" y="4326520"/>
                </a:cubicBezTo>
                <a:cubicBezTo>
                  <a:pt x="4815639" y="4057703"/>
                  <a:pt x="4980270" y="3806384"/>
                  <a:pt x="5196597" y="3590851"/>
                </a:cubicBezTo>
                <a:cubicBezTo>
                  <a:pt x="5499612" y="3288633"/>
                  <a:pt x="5863071" y="3130365"/>
                  <a:pt x="6292541" y="3125593"/>
                </a:cubicBezTo>
                <a:cubicBezTo>
                  <a:pt x="6527954" y="3123208"/>
                  <a:pt x="6759391" y="3159790"/>
                  <a:pt x="6988442" y="3209895"/>
                </a:cubicBezTo>
                <a:cubicBezTo>
                  <a:pt x="7304183" y="3278292"/>
                  <a:pt x="7619924" y="3350667"/>
                  <a:pt x="7937255" y="3414293"/>
                </a:cubicBezTo>
                <a:cubicBezTo>
                  <a:pt x="8105065" y="3447696"/>
                  <a:pt x="8277651" y="3448490"/>
                  <a:pt x="8447847" y="3425428"/>
                </a:cubicBezTo>
                <a:cubicBezTo>
                  <a:pt x="8756430" y="3384071"/>
                  <a:pt x="9008546" y="3236938"/>
                  <a:pt x="9212943" y="3004706"/>
                </a:cubicBezTo>
                <a:cubicBezTo>
                  <a:pt x="9420520" y="2769291"/>
                  <a:pt x="9558906" y="2492521"/>
                  <a:pt x="9673430" y="2203821"/>
                </a:cubicBezTo>
                <a:cubicBezTo>
                  <a:pt x="9804658" y="1873766"/>
                  <a:pt x="9902481" y="1532573"/>
                  <a:pt x="9974060" y="1185817"/>
                </a:cubicBezTo>
                <a:cubicBezTo>
                  <a:pt x="10036891" y="882006"/>
                  <a:pt x="10088586" y="575013"/>
                  <a:pt x="10144258" y="269611"/>
                </a:cubicBezTo>
                <a:cubicBezTo>
                  <a:pt x="10157778" y="195647"/>
                  <a:pt x="10169707" y="121683"/>
                  <a:pt x="10182433" y="47720"/>
                </a:cubicBezTo>
                <a:cubicBezTo>
                  <a:pt x="10182433" y="31812"/>
                  <a:pt x="10182433" y="15907"/>
                  <a:pt x="10182433" y="0"/>
                </a:cubicBezTo>
                <a:cubicBezTo>
                  <a:pt x="10140280" y="0"/>
                  <a:pt x="10097334" y="0"/>
                  <a:pt x="10055183" y="0"/>
                </a:cubicBezTo>
                <a:close/>
              </a:path>
            </a:pathLst>
          </a:custGeom>
          <a:solidFill>
            <a:schemeClr val="accent2">
              <a:alpha val="10000"/>
            </a:schemeClr>
          </a:solidFill>
          <a:ln w="3713" cap="flat">
            <a:noFill/>
            <a:prstDash val="solid"/>
            <a:miter/>
          </a:ln>
        </p:spPr>
        <p:txBody>
          <a:bodyPr wrap="square" rtlCol="0" anchor="ctr">
            <a:noAutofit/>
          </a:bodyPr>
          <a:lstStyle/>
          <a:p>
            <a:endParaRPr lang="en-US">
              <a:solidFill>
                <a:prstClr val="black"/>
              </a:solidFill>
            </a:endParaRPr>
          </a:p>
        </p:txBody>
      </p:sp>
      <p:sp>
        <p:nvSpPr>
          <p:cNvPr id="33" name="Picture Placeholder 32">
            <a:extLst>
              <a:ext uri="{FF2B5EF4-FFF2-40B4-BE49-F238E27FC236}">
                <a16:creationId xmlns="" xmlns:a16="http://schemas.microsoft.com/office/drawing/2014/main" id="{80264131-8558-44A1-A429-9B31719BEC7A}"/>
              </a:ext>
            </a:extLst>
          </p:cNvPr>
          <p:cNvSpPr>
            <a:spLocks noGrp="1"/>
          </p:cNvSpPr>
          <p:nvPr>
            <p:ph type="pic" sz="quarter" idx="20" hasCustomPrompt="1"/>
          </p:nvPr>
        </p:nvSpPr>
        <p:spPr>
          <a:xfrm rot="1957224">
            <a:off x="6263983" y="-306554"/>
            <a:ext cx="2523542" cy="1983418"/>
          </a:xfrm>
          <a:custGeom>
            <a:avLst/>
            <a:gdLst>
              <a:gd name="connsiteX0" fmla="*/ 0 w 3364723"/>
              <a:gd name="connsiteY0" fmla="*/ 1976439 h 1983418"/>
              <a:gd name="connsiteX1" fmla="*/ 23564 w 3364723"/>
              <a:gd name="connsiteY1" fmla="*/ 1972851 h 1983418"/>
              <a:gd name="connsiteX2" fmla="*/ 5801 w 3364723"/>
              <a:gd name="connsiteY2" fmla="*/ 1983418 h 1983418"/>
              <a:gd name="connsiteX3" fmla="*/ 0 w 3364723"/>
              <a:gd name="connsiteY3" fmla="*/ 1976439 h 1983418"/>
              <a:gd name="connsiteX4" fmla="*/ 1621033 w 3364723"/>
              <a:gd name="connsiteY4" fmla="*/ 481880 h 1983418"/>
              <a:gd name="connsiteX5" fmla="*/ 1650927 w 3364723"/>
              <a:gd name="connsiteY5" fmla="*/ 465421 h 1983418"/>
              <a:gd name="connsiteX6" fmla="*/ 3355076 w 3364723"/>
              <a:gd name="connsiteY6" fmla="*/ 155 h 1983418"/>
              <a:gd name="connsiteX7" fmla="*/ 3364408 w 3364723"/>
              <a:gd name="connsiteY7" fmla="*/ 2202 h 1983418"/>
              <a:gd name="connsiteX8" fmla="*/ 3363762 w 3364723"/>
              <a:gd name="connsiteY8" fmla="*/ 19988 h 1983418"/>
              <a:gd name="connsiteX9" fmla="*/ 2874466 w 3364723"/>
              <a:gd name="connsiteY9" fmla="*/ 857024 h 1983418"/>
              <a:gd name="connsiteX10" fmla="*/ 2427366 w 3364723"/>
              <a:gd name="connsiteY10" fmla="*/ 1156543 h 1983418"/>
              <a:gd name="connsiteX11" fmla="*/ 1697363 w 3364723"/>
              <a:gd name="connsiteY11" fmla="*/ 1490126 h 1983418"/>
              <a:gd name="connsiteX12" fmla="*/ 1160121 w 3364723"/>
              <a:gd name="connsiteY12" fmla="*/ 1650889 h 1983418"/>
              <a:gd name="connsiteX13" fmla="*/ 32880 w 3364723"/>
              <a:gd name="connsiteY13" fmla="*/ 1971433 h 1983418"/>
              <a:gd name="connsiteX14" fmla="*/ 23564 w 3364723"/>
              <a:gd name="connsiteY14" fmla="*/ 1972851 h 1983418"/>
              <a:gd name="connsiteX15" fmla="*/ 331495 w 3364723"/>
              <a:gd name="connsiteY15" fmla="*/ 1789664 h 1983418"/>
              <a:gd name="connsiteX16" fmla="*/ 651729 w 3364723"/>
              <a:gd name="connsiteY16" fmla="*/ 1587379 h 1983418"/>
              <a:gd name="connsiteX17" fmla="*/ 1599844 w 3364723"/>
              <a:gd name="connsiteY17" fmla="*/ 508807 h 1983418"/>
              <a:gd name="connsiteX18" fmla="*/ 1621033 w 3364723"/>
              <a:gd name="connsiteY18" fmla="*/ 481880 h 198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364723" h="1983418">
                <a:moveTo>
                  <a:pt x="0" y="1976439"/>
                </a:moveTo>
                <a:lnTo>
                  <a:pt x="23564" y="1972851"/>
                </a:lnTo>
                <a:lnTo>
                  <a:pt x="5801" y="1983418"/>
                </a:lnTo>
                <a:cubicBezTo>
                  <a:pt x="3980" y="1980573"/>
                  <a:pt x="1214" y="1978335"/>
                  <a:pt x="0" y="1976439"/>
                </a:cubicBezTo>
                <a:close/>
                <a:moveTo>
                  <a:pt x="1621033" y="481880"/>
                </a:moveTo>
                <a:cubicBezTo>
                  <a:pt x="1630315" y="473936"/>
                  <a:pt x="1641047" y="467735"/>
                  <a:pt x="1650927" y="465421"/>
                </a:cubicBezTo>
                <a:cubicBezTo>
                  <a:pt x="2219003" y="308980"/>
                  <a:pt x="2786736" y="154093"/>
                  <a:pt x="3355076" y="155"/>
                </a:cubicBezTo>
                <a:cubicBezTo>
                  <a:pt x="3356026" y="-452"/>
                  <a:pt x="3358189" y="837"/>
                  <a:pt x="3364408" y="2202"/>
                </a:cubicBezTo>
                <a:cubicBezTo>
                  <a:pt x="3363990" y="7815"/>
                  <a:pt x="3365735" y="14718"/>
                  <a:pt x="3363762" y="19988"/>
                </a:cubicBezTo>
                <a:cubicBezTo>
                  <a:pt x="3264185" y="336300"/>
                  <a:pt x="3127859" y="630698"/>
                  <a:pt x="2874466" y="857024"/>
                </a:cubicBezTo>
                <a:cubicBezTo>
                  <a:pt x="2738897" y="977202"/>
                  <a:pt x="2589027" y="1077132"/>
                  <a:pt x="2427366" y="1156543"/>
                </a:cubicBezTo>
                <a:cubicBezTo>
                  <a:pt x="2186635" y="1273199"/>
                  <a:pt x="1944957" y="1390461"/>
                  <a:pt x="1697363" y="1490126"/>
                </a:cubicBezTo>
                <a:cubicBezTo>
                  <a:pt x="1524968" y="1559035"/>
                  <a:pt x="1339984" y="1599917"/>
                  <a:pt x="1160121" y="1650889"/>
                </a:cubicBezTo>
                <a:cubicBezTo>
                  <a:pt x="785293" y="1758483"/>
                  <a:pt x="408309" y="1864786"/>
                  <a:pt x="32880" y="1971433"/>
                </a:cubicBezTo>
                <a:lnTo>
                  <a:pt x="23564" y="1972851"/>
                </a:lnTo>
                <a:lnTo>
                  <a:pt x="331495" y="1789664"/>
                </a:lnTo>
                <a:cubicBezTo>
                  <a:pt x="440038" y="1724871"/>
                  <a:pt x="547670" y="1658657"/>
                  <a:pt x="651729" y="1587379"/>
                </a:cubicBezTo>
                <a:cubicBezTo>
                  <a:pt x="1057531" y="1308943"/>
                  <a:pt x="1393671" y="965511"/>
                  <a:pt x="1599844" y="508807"/>
                </a:cubicBezTo>
                <a:cubicBezTo>
                  <a:pt x="1603922" y="499515"/>
                  <a:pt x="1611752" y="489825"/>
                  <a:pt x="1621033" y="481880"/>
                </a:cubicBezTo>
                <a:close/>
              </a:path>
            </a:pathLst>
          </a:custGeom>
          <a:solidFill>
            <a:schemeClr val="bg1">
              <a:lumMod val="95000"/>
            </a:schemeClr>
          </a:solidFill>
          <a:ln w="19050">
            <a:noFill/>
          </a:ln>
        </p:spPr>
        <p:txBody>
          <a:bodyPr wrap="square" anchor="ctr">
            <a:noAutofit/>
          </a:bodyPr>
          <a:lstStyle>
            <a:lvl1pPr marL="0" indent="0" algn="ctr">
              <a:lnSpc>
                <a:spcPct val="100000"/>
              </a:lnSpc>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31" name="Picture Placeholder 30">
            <a:extLst>
              <a:ext uri="{FF2B5EF4-FFF2-40B4-BE49-F238E27FC236}">
                <a16:creationId xmlns="" xmlns:a16="http://schemas.microsoft.com/office/drawing/2014/main" id="{34DB2B7A-C7D9-43A7-A10B-8EE0D98323B5}"/>
              </a:ext>
            </a:extLst>
          </p:cNvPr>
          <p:cNvSpPr>
            <a:spLocks noGrp="1"/>
          </p:cNvSpPr>
          <p:nvPr>
            <p:ph type="pic" idx="19" hasCustomPrompt="1"/>
          </p:nvPr>
        </p:nvSpPr>
        <p:spPr>
          <a:xfrm rot="3083416">
            <a:off x="3784640" y="-279243"/>
            <a:ext cx="2585713" cy="2188152"/>
          </a:xfrm>
          <a:custGeom>
            <a:avLst/>
            <a:gdLst>
              <a:gd name="connsiteX0" fmla="*/ 1028686 w 2585713"/>
              <a:gd name="connsiteY0" fmla="*/ 1371004 h 2917536"/>
              <a:gd name="connsiteX1" fmla="*/ 1251395 w 2585713"/>
              <a:gd name="connsiteY1" fmla="*/ 1098383 h 2917536"/>
              <a:gd name="connsiteX2" fmla="*/ 1738023 w 2585713"/>
              <a:gd name="connsiteY2" fmla="*/ 677101 h 2917536"/>
              <a:gd name="connsiteX3" fmla="*/ 2585713 w 2585713"/>
              <a:gd name="connsiteY3" fmla="*/ 0 h 2917536"/>
              <a:gd name="connsiteX4" fmla="*/ 1723626 w 2585713"/>
              <a:gd name="connsiteY4" fmla="*/ 1229099 h 2917536"/>
              <a:gd name="connsiteX5" fmla="*/ 1521668 w 2585713"/>
              <a:gd name="connsiteY5" fmla="*/ 1577732 h 2917536"/>
              <a:gd name="connsiteX6" fmla="*/ 0 w 2585713"/>
              <a:gd name="connsiteY6" fmla="*/ 2917536 h 2917536"/>
              <a:gd name="connsiteX7" fmla="*/ 434006 w 2585713"/>
              <a:gd name="connsiteY7" fmla="*/ 2193689 h 2917536"/>
              <a:gd name="connsiteX8" fmla="*/ 1028686 w 2585713"/>
              <a:gd name="connsiteY8" fmla="*/ 1371004 h 2917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85713" h="2917536">
                <a:moveTo>
                  <a:pt x="1028686" y="1371004"/>
                </a:moveTo>
                <a:cubicBezTo>
                  <a:pt x="1099300" y="1280228"/>
                  <a:pt x="1173009" y="1189432"/>
                  <a:pt x="1251395" y="1098383"/>
                </a:cubicBezTo>
                <a:cubicBezTo>
                  <a:pt x="1478264" y="825901"/>
                  <a:pt x="1515637" y="860166"/>
                  <a:pt x="1738023" y="677101"/>
                </a:cubicBezTo>
                <a:cubicBezTo>
                  <a:pt x="1960410" y="494037"/>
                  <a:pt x="2313040" y="204218"/>
                  <a:pt x="2585713" y="0"/>
                </a:cubicBezTo>
                <a:cubicBezTo>
                  <a:pt x="1967705" y="648217"/>
                  <a:pt x="1939714" y="665447"/>
                  <a:pt x="1723626" y="1229099"/>
                </a:cubicBezTo>
                <a:cubicBezTo>
                  <a:pt x="1639444" y="1448679"/>
                  <a:pt x="1622496" y="1487648"/>
                  <a:pt x="1521668" y="1577732"/>
                </a:cubicBezTo>
                <a:cubicBezTo>
                  <a:pt x="1219887" y="1847356"/>
                  <a:pt x="243013" y="2681569"/>
                  <a:pt x="0" y="2917536"/>
                </a:cubicBezTo>
                <a:cubicBezTo>
                  <a:pt x="69606" y="2798262"/>
                  <a:pt x="225441" y="2496881"/>
                  <a:pt x="434006" y="2193689"/>
                </a:cubicBezTo>
                <a:cubicBezTo>
                  <a:pt x="632858" y="1915473"/>
                  <a:pt x="816843" y="1643332"/>
                  <a:pt x="1028686" y="1371004"/>
                </a:cubicBezTo>
                <a:close/>
              </a:path>
            </a:pathLst>
          </a:custGeom>
          <a:solidFill>
            <a:schemeClr val="bg1">
              <a:lumMod val="95000"/>
            </a:schemeClr>
          </a:solidFill>
          <a:ln w="127000">
            <a:noFill/>
          </a:ln>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18" name="Picture Placeholder 17">
            <a:extLst>
              <a:ext uri="{FF2B5EF4-FFF2-40B4-BE49-F238E27FC236}">
                <a16:creationId xmlns="" xmlns:a16="http://schemas.microsoft.com/office/drawing/2014/main" id="{0E4E5D32-52AF-4477-AFC5-BBA2A5FAF7BF}"/>
              </a:ext>
            </a:extLst>
          </p:cNvPr>
          <p:cNvSpPr>
            <a:spLocks noGrp="1"/>
          </p:cNvSpPr>
          <p:nvPr userDrawn="1">
            <p:ph type="pic" sz="quarter" idx="15" hasCustomPrompt="1"/>
          </p:nvPr>
        </p:nvSpPr>
        <p:spPr>
          <a:xfrm>
            <a:off x="720242" y="2568780"/>
            <a:ext cx="3198681" cy="2005586"/>
          </a:xfrm>
          <a:custGeom>
            <a:avLst/>
            <a:gdLst>
              <a:gd name="connsiteX0" fmla="*/ 1202142 w 4264908"/>
              <a:gd name="connsiteY0" fmla="*/ 788 h 2005586"/>
              <a:gd name="connsiteX1" fmla="*/ 1885383 w 4264908"/>
              <a:gd name="connsiteY1" fmla="*/ 60444 h 2005586"/>
              <a:gd name="connsiteX2" fmla="*/ 2529229 w 4264908"/>
              <a:gd name="connsiteY2" fmla="*/ 114474 h 2005586"/>
              <a:gd name="connsiteX3" fmla="*/ 3212470 w 4264908"/>
              <a:gd name="connsiteY3" fmla="*/ 173006 h 2005586"/>
              <a:gd name="connsiteX4" fmla="*/ 3850687 w 4264908"/>
              <a:gd name="connsiteY4" fmla="*/ 225908 h 2005586"/>
              <a:gd name="connsiteX5" fmla="*/ 4264908 w 4264908"/>
              <a:gd name="connsiteY5" fmla="*/ 264178 h 2005586"/>
              <a:gd name="connsiteX6" fmla="*/ 4169230 w 4264908"/>
              <a:gd name="connsiteY6" fmla="*/ 471290 h 2005586"/>
              <a:gd name="connsiteX7" fmla="*/ 3577164 w 4264908"/>
              <a:gd name="connsiteY7" fmla="*/ 1961586 h 2005586"/>
              <a:gd name="connsiteX8" fmla="*/ 3514130 w 4264908"/>
              <a:gd name="connsiteY8" fmla="*/ 2005486 h 2005586"/>
              <a:gd name="connsiteX9" fmla="*/ 1748060 w 4264908"/>
              <a:gd name="connsiteY9" fmla="*/ 1951457 h 2005586"/>
              <a:gd name="connsiteX10" fmla="*/ 814937 w 4264908"/>
              <a:gd name="connsiteY10" fmla="*/ 1925568 h 2005586"/>
              <a:gd name="connsiteX11" fmla="*/ 0 w 4264908"/>
              <a:gd name="connsiteY11" fmla="*/ 1898552 h 2005586"/>
              <a:gd name="connsiteX12" fmla="*/ 15760 w 4264908"/>
              <a:gd name="connsiteY12" fmla="*/ 1858030 h 2005586"/>
              <a:gd name="connsiteX13" fmla="*/ 1100840 w 4264908"/>
              <a:gd name="connsiteY13" fmla="*/ 49187 h 2005586"/>
              <a:gd name="connsiteX14" fmla="*/ 1202142 w 4264908"/>
              <a:gd name="connsiteY14" fmla="*/ 788 h 200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64908" h="2005586">
                <a:moveTo>
                  <a:pt x="1202142" y="788"/>
                </a:moveTo>
                <a:cubicBezTo>
                  <a:pt x="1429516" y="22174"/>
                  <a:pt x="1656887" y="41309"/>
                  <a:pt x="1885383" y="60444"/>
                </a:cubicBezTo>
                <a:cubicBezTo>
                  <a:pt x="2100373" y="78455"/>
                  <a:pt x="2314239" y="96463"/>
                  <a:pt x="2529229" y="114474"/>
                </a:cubicBezTo>
                <a:cubicBezTo>
                  <a:pt x="2756600" y="133608"/>
                  <a:pt x="2983972" y="153868"/>
                  <a:pt x="3212470" y="173006"/>
                </a:cubicBezTo>
                <a:cubicBezTo>
                  <a:pt x="3425209" y="191013"/>
                  <a:pt x="3637948" y="207900"/>
                  <a:pt x="3850687" y="225908"/>
                </a:cubicBezTo>
                <a:cubicBezTo>
                  <a:pt x="3985759" y="238289"/>
                  <a:pt x="4120830" y="251797"/>
                  <a:pt x="4264908" y="264178"/>
                </a:cubicBezTo>
                <a:cubicBezTo>
                  <a:pt x="4231138" y="336218"/>
                  <a:pt x="4200746" y="403752"/>
                  <a:pt x="4169230" y="471290"/>
                </a:cubicBezTo>
                <a:cubicBezTo>
                  <a:pt x="3939607" y="955300"/>
                  <a:pt x="3731371" y="1447188"/>
                  <a:pt x="3577164" y="1961586"/>
                </a:cubicBezTo>
                <a:cubicBezTo>
                  <a:pt x="3565908" y="1998732"/>
                  <a:pt x="3550148" y="2006610"/>
                  <a:pt x="3514130" y="2005486"/>
                </a:cubicBezTo>
                <a:cubicBezTo>
                  <a:pt x="2925440" y="1986351"/>
                  <a:pt x="2336750" y="1968340"/>
                  <a:pt x="1748060" y="1951457"/>
                </a:cubicBezTo>
                <a:cubicBezTo>
                  <a:pt x="1437394" y="1942451"/>
                  <a:pt x="1125602" y="1934573"/>
                  <a:pt x="814937" y="1925568"/>
                </a:cubicBezTo>
                <a:cubicBezTo>
                  <a:pt x="544790" y="1917690"/>
                  <a:pt x="275774" y="1907557"/>
                  <a:pt x="0" y="1898552"/>
                </a:cubicBezTo>
                <a:cubicBezTo>
                  <a:pt x="5627" y="1883919"/>
                  <a:pt x="10130" y="1870414"/>
                  <a:pt x="15760" y="1858030"/>
                </a:cubicBezTo>
                <a:cubicBezTo>
                  <a:pt x="324173" y="1223192"/>
                  <a:pt x="678738" y="616491"/>
                  <a:pt x="1100840" y="49187"/>
                </a:cubicBezTo>
                <a:cubicBezTo>
                  <a:pt x="1128978" y="10918"/>
                  <a:pt x="1154867" y="-3715"/>
                  <a:pt x="1202142" y="788"/>
                </a:cubicBezTo>
                <a:close/>
              </a:path>
            </a:pathLst>
          </a:custGeom>
          <a:solidFill>
            <a:schemeClr val="bg1">
              <a:lumMod val="95000"/>
            </a:schemeClr>
          </a:solidFill>
          <a:ln w="19050">
            <a:noFill/>
          </a:ln>
        </p:spPr>
        <p:txBody>
          <a:bodyPr wrap="square" anchor="ctr">
            <a:noAutofit/>
          </a:bodyPr>
          <a:lstStyle>
            <a:lvl1pPr marL="0" indent="0" algn="ctr">
              <a:lnSpc>
                <a:spcPct val="100000"/>
              </a:lnSpc>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19" name="Picture Placeholder 18">
            <a:extLst>
              <a:ext uri="{FF2B5EF4-FFF2-40B4-BE49-F238E27FC236}">
                <a16:creationId xmlns="" xmlns:a16="http://schemas.microsoft.com/office/drawing/2014/main" id="{2949DD06-71B5-40BD-B75E-4E697EFEBD9D}"/>
              </a:ext>
            </a:extLst>
          </p:cNvPr>
          <p:cNvSpPr>
            <a:spLocks noGrp="1"/>
          </p:cNvSpPr>
          <p:nvPr userDrawn="1">
            <p:ph type="pic" sz="quarter" idx="16" hasCustomPrompt="1"/>
          </p:nvPr>
        </p:nvSpPr>
        <p:spPr>
          <a:xfrm>
            <a:off x="1680956" y="832175"/>
            <a:ext cx="3394537" cy="1781909"/>
          </a:xfrm>
          <a:custGeom>
            <a:avLst/>
            <a:gdLst>
              <a:gd name="connsiteX0" fmla="*/ 2290884 w 4526049"/>
              <a:gd name="connsiteY0" fmla="*/ 27 h 1781909"/>
              <a:gd name="connsiteX1" fmla="*/ 2456067 w 4526049"/>
              <a:gd name="connsiteY1" fmla="*/ 18599 h 1781909"/>
              <a:gd name="connsiteX2" fmla="*/ 3882205 w 4526049"/>
              <a:gd name="connsiteY2" fmla="*/ 240343 h 1781909"/>
              <a:gd name="connsiteX3" fmla="*/ 4482153 w 4526049"/>
              <a:gd name="connsiteY3" fmla="*/ 332642 h 1781909"/>
              <a:gd name="connsiteX4" fmla="*/ 4526049 w 4526049"/>
              <a:gd name="connsiteY4" fmla="*/ 345023 h 1781909"/>
              <a:gd name="connsiteX5" fmla="*/ 4407861 w 4526049"/>
              <a:gd name="connsiteY5" fmla="*/ 430568 h 1781909"/>
              <a:gd name="connsiteX6" fmla="*/ 3559156 w 4526049"/>
              <a:gd name="connsiteY6" fmla="*/ 1130693 h 1781909"/>
              <a:gd name="connsiteX7" fmla="*/ 3103286 w 4526049"/>
              <a:gd name="connsiteY7" fmla="*/ 1741896 h 1781909"/>
              <a:gd name="connsiteX8" fmla="*/ 3027874 w 4526049"/>
              <a:gd name="connsiteY8" fmla="*/ 1781293 h 1781909"/>
              <a:gd name="connsiteX9" fmla="*/ 1802090 w 4526049"/>
              <a:gd name="connsiteY9" fmla="*/ 1673235 h 1781909"/>
              <a:gd name="connsiteX10" fmla="*/ 821692 w 4526049"/>
              <a:gd name="connsiteY10" fmla="*/ 1589941 h 1781909"/>
              <a:gd name="connsiteX11" fmla="*/ 11257 w 4526049"/>
              <a:gd name="connsiteY11" fmla="*/ 1519028 h 1781909"/>
              <a:gd name="connsiteX12" fmla="*/ 0 w 4526049"/>
              <a:gd name="connsiteY12" fmla="*/ 1504393 h 1781909"/>
              <a:gd name="connsiteX13" fmla="*/ 364695 w 4526049"/>
              <a:gd name="connsiteY13" fmla="*/ 1164463 h 1781909"/>
              <a:gd name="connsiteX14" fmla="*/ 1805469 w 4526049"/>
              <a:gd name="connsiteY14" fmla="*/ 181811 h 1781909"/>
              <a:gd name="connsiteX15" fmla="*/ 2127391 w 4526049"/>
              <a:gd name="connsiteY15" fmla="*/ 35482 h 1781909"/>
              <a:gd name="connsiteX16" fmla="*/ 2290884 w 4526049"/>
              <a:gd name="connsiteY16" fmla="*/ 27 h 1781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526049" h="1781909">
                <a:moveTo>
                  <a:pt x="2290884" y="27"/>
                </a:moveTo>
                <a:cubicBezTo>
                  <a:pt x="2345476" y="589"/>
                  <a:pt x="2400349" y="10157"/>
                  <a:pt x="2456067" y="18599"/>
                </a:cubicBezTo>
                <a:cubicBezTo>
                  <a:pt x="2931068" y="92887"/>
                  <a:pt x="3407200" y="167179"/>
                  <a:pt x="3882205" y="240343"/>
                </a:cubicBezTo>
                <a:cubicBezTo>
                  <a:pt x="4081436" y="271859"/>
                  <a:pt x="4281795" y="301123"/>
                  <a:pt x="4482153" y="332642"/>
                </a:cubicBezTo>
                <a:cubicBezTo>
                  <a:pt x="4494534" y="334894"/>
                  <a:pt x="4506914" y="339396"/>
                  <a:pt x="4526049" y="345023"/>
                </a:cubicBezTo>
                <a:cubicBezTo>
                  <a:pt x="4483277" y="376539"/>
                  <a:pt x="4446131" y="403555"/>
                  <a:pt x="4407861" y="430568"/>
                </a:cubicBezTo>
                <a:cubicBezTo>
                  <a:pt x="4108452" y="644435"/>
                  <a:pt x="3812416" y="861676"/>
                  <a:pt x="3559156" y="1130693"/>
                </a:cubicBezTo>
                <a:cubicBezTo>
                  <a:pt x="3383563" y="1317543"/>
                  <a:pt x="3229356" y="1519028"/>
                  <a:pt x="3103286" y="1741896"/>
                </a:cubicBezTo>
                <a:cubicBezTo>
                  <a:pt x="3085278" y="1774539"/>
                  <a:pt x="3065016" y="1784669"/>
                  <a:pt x="3027874" y="1781293"/>
                </a:cubicBezTo>
                <a:cubicBezTo>
                  <a:pt x="2619279" y="1744148"/>
                  <a:pt x="2210685" y="1708129"/>
                  <a:pt x="1802090" y="1673235"/>
                </a:cubicBezTo>
                <a:cubicBezTo>
                  <a:pt x="1475665" y="1645094"/>
                  <a:pt x="1148117" y="1618078"/>
                  <a:pt x="821692" y="1589941"/>
                </a:cubicBezTo>
                <a:cubicBezTo>
                  <a:pt x="551545" y="1566303"/>
                  <a:pt x="281401" y="1542666"/>
                  <a:pt x="11257" y="1519028"/>
                </a:cubicBezTo>
                <a:cubicBezTo>
                  <a:pt x="6754" y="1514525"/>
                  <a:pt x="3376" y="1508895"/>
                  <a:pt x="0" y="1504393"/>
                </a:cubicBezTo>
                <a:cubicBezTo>
                  <a:pt x="121564" y="1390707"/>
                  <a:pt x="238628" y="1272519"/>
                  <a:pt x="364695" y="1164463"/>
                </a:cubicBezTo>
                <a:cubicBezTo>
                  <a:pt x="808184" y="782882"/>
                  <a:pt x="1284313" y="448579"/>
                  <a:pt x="1805469" y="181811"/>
                </a:cubicBezTo>
                <a:cubicBezTo>
                  <a:pt x="1910149" y="127782"/>
                  <a:pt x="2021583" y="88388"/>
                  <a:pt x="2127391" y="35482"/>
                </a:cubicBezTo>
                <a:cubicBezTo>
                  <a:pt x="2181982" y="7906"/>
                  <a:pt x="2236293" y="-536"/>
                  <a:pt x="2290884" y="27"/>
                </a:cubicBezTo>
                <a:close/>
              </a:path>
            </a:pathLst>
          </a:custGeom>
          <a:solidFill>
            <a:schemeClr val="bg1">
              <a:lumMod val="95000"/>
            </a:schemeClr>
          </a:solidFill>
          <a:ln w="19050">
            <a:noFill/>
          </a:ln>
        </p:spPr>
        <p:txBody>
          <a:bodyPr wrap="square" anchor="ctr">
            <a:noAutofit/>
          </a:bodyPr>
          <a:lstStyle>
            <a:lvl1pPr marL="0" indent="0" algn="ctr">
              <a:lnSpc>
                <a:spcPct val="100000"/>
              </a:lnSpc>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17" name="Picture Placeholder 16">
            <a:extLst>
              <a:ext uri="{FF2B5EF4-FFF2-40B4-BE49-F238E27FC236}">
                <a16:creationId xmlns="" xmlns:a16="http://schemas.microsoft.com/office/drawing/2014/main" id="{F45832D5-2D0B-4D37-A7BD-2A9BABE74D59}"/>
              </a:ext>
            </a:extLst>
          </p:cNvPr>
          <p:cNvSpPr>
            <a:spLocks noGrp="1"/>
          </p:cNvSpPr>
          <p:nvPr>
            <p:ph type="pic" sz="quarter" idx="14" hasCustomPrompt="1"/>
          </p:nvPr>
        </p:nvSpPr>
        <p:spPr>
          <a:xfrm>
            <a:off x="51633" y="4774664"/>
            <a:ext cx="3279725" cy="1921503"/>
          </a:xfrm>
          <a:custGeom>
            <a:avLst/>
            <a:gdLst>
              <a:gd name="connsiteX0" fmla="*/ 768786 w 4372966"/>
              <a:gd name="connsiteY0" fmla="*/ 102 h 1921503"/>
              <a:gd name="connsiteX1" fmla="*/ 1904519 w 4372966"/>
              <a:gd name="connsiteY1" fmla="*/ 39496 h 1921503"/>
              <a:gd name="connsiteX2" fmla="*/ 3406073 w 4372966"/>
              <a:gd name="connsiteY2" fmla="*/ 90150 h 1921503"/>
              <a:gd name="connsiteX3" fmla="*/ 4372966 w 4372966"/>
              <a:gd name="connsiteY3" fmla="*/ 123917 h 1921503"/>
              <a:gd name="connsiteX4" fmla="*/ 4003769 w 4372966"/>
              <a:gd name="connsiteY4" fmla="*/ 1885485 h 1921503"/>
              <a:gd name="connsiteX5" fmla="*/ 0 w 4372966"/>
              <a:gd name="connsiteY5" fmla="*/ 1921503 h 1921503"/>
              <a:gd name="connsiteX6" fmla="*/ 61908 w 4372966"/>
              <a:gd name="connsiteY6" fmla="*/ 1730151 h 1921503"/>
              <a:gd name="connsiteX7" fmla="*/ 513275 w 4372966"/>
              <a:gd name="connsiteY7" fmla="*/ 454845 h 1921503"/>
              <a:gd name="connsiteX8" fmla="*/ 700125 w 4372966"/>
              <a:gd name="connsiteY8" fmla="*/ 40624 h 1921503"/>
              <a:gd name="connsiteX9" fmla="*/ 768786 w 4372966"/>
              <a:gd name="connsiteY9" fmla="*/ 102 h 1921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2966" h="1921503">
                <a:moveTo>
                  <a:pt x="768786" y="102"/>
                </a:moveTo>
                <a:cubicBezTo>
                  <a:pt x="1146989" y="13607"/>
                  <a:pt x="1526319" y="27115"/>
                  <a:pt x="1904519" y="39496"/>
                </a:cubicBezTo>
                <a:cubicBezTo>
                  <a:pt x="2405413" y="56380"/>
                  <a:pt x="2905182" y="73267"/>
                  <a:pt x="3406073" y="90150"/>
                </a:cubicBezTo>
                <a:cubicBezTo>
                  <a:pt x="3726871" y="101404"/>
                  <a:pt x="4046541" y="112661"/>
                  <a:pt x="4372966" y="123917"/>
                </a:cubicBezTo>
                <a:cubicBezTo>
                  <a:pt x="4217635" y="704729"/>
                  <a:pt x="4079184" y="1284414"/>
                  <a:pt x="4003769" y="1885485"/>
                </a:cubicBezTo>
                <a:cubicBezTo>
                  <a:pt x="2668805" y="1897866"/>
                  <a:pt x="1339466" y="1910247"/>
                  <a:pt x="0" y="1921503"/>
                </a:cubicBezTo>
                <a:cubicBezTo>
                  <a:pt x="22514" y="1853969"/>
                  <a:pt x="40521" y="1792058"/>
                  <a:pt x="61908" y="1730151"/>
                </a:cubicBezTo>
                <a:cubicBezTo>
                  <a:pt x="211612" y="1304673"/>
                  <a:pt x="357941" y="878071"/>
                  <a:pt x="513275" y="454845"/>
                </a:cubicBezTo>
                <a:cubicBezTo>
                  <a:pt x="565053" y="313019"/>
                  <a:pt x="639341" y="179071"/>
                  <a:pt x="700125" y="40624"/>
                </a:cubicBezTo>
                <a:cubicBezTo>
                  <a:pt x="714757" y="6853"/>
                  <a:pt x="733892" y="-1025"/>
                  <a:pt x="768786" y="102"/>
                </a:cubicBezTo>
                <a:close/>
              </a:path>
            </a:pathLst>
          </a:custGeom>
          <a:solidFill>
            <a:schemeClr val="bg1">
              <a:lumMod val="95000"/>
            </a:schemeClr>
          </a:solidFill>
          <a:ln w="19050">
            <a:noFill/>
          </a:ln>
        </p:spPr>
        <p:txBody>
          <a:bodyPr wrap="square" anchor="ctr">
            <a:noAutofit/>
          </a:bodyPr>
          <a:lstStyle>
            <a:lvl1pPr marL="0" indent="0" algn="ctr">
              <a:lnSpc>
                <a:spcPct val="100000"/>
              </a:lnSpc>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29" name="Freeform: Shape 28">
            <a:extLst>
              <a:ext uri="{FF2B5EF4-FFF2-40B4-BE49-F238E27FC236}">
                <a16:creationId xmlns="" xmlns:a16="http://schemas.microsoft.com/office/drawing/2014/main" id="{B4AEA74A-4E83-4984-9943-8A3633367603}"/>
              </a:ext>
            </a:extLst>
          </p:cNvPr>
          <p:cNvSpPr/>
          <p:nvPr/>
        </p:nvSpPr>
        <p:spPr>
          <a:xfrm>
            <a:off x="5" y="1"/>
            <a:ext cx="9150439" cy="6978996"/>
          </a:xfrm>
          <a:custGeom>
            <a:avLst/>
            <a:gdLst>
              <a:gd name="connsiteX0" fmla="*/ 4359641 w 12200585"/>
              <a:gd name="connsiteY0" fmla="*/ 6093827 h 6978996"/>
              <a:gd name="connsiteX1" fmla="*/ 4258337 w 12200585"/>
              <a:gd name="connsiteY1" fmla="*/ 6562080 h 6978996"/>
              <a:gd name="connsiteX2" fmla="*/ 4521727 w 12200585"/>
              <a:gd name="connsiteY2" fmla="*/ 6598099 h 6978996"/>
              <a:gd name="connsiteX3" fmla="*/ 4626409 w 12200585"/>
              <a:gd name="connsiteY3" fmla="*/ 6143353 h 6978996"/>
              <a:gd name="connsiteX4" fmla="*/ 4359641 w 12200585"/>
              <a:gd name="connsiteY4" fmla="*/ 6093827 h 6978996"/>
              <a:gd name="connsiteX5" fmla="*/ 4580259 w 12200585"/>
              <a:gd name="connsiteY5" fmla="*/ 5218110 h 6978996"/>
              <a:gd name="connsiteX6" fmla="*/ 4435057 w 12200585"/>
              <a:gd name="connsiteY6" fmla="*/ 5774156 h 6978996"/>
              <a:gd name="connsiteX7" fmla="*/ 4705200 w 12200585"/>
              <a:gd name="connsiteY7" fmla="*/ 5824810 h 6978996"/>
              <a:gd name="connsiteX8" fmla="*/ 4844775 w 12200585"/>
              <a:gd name="connsiteY8" fmla="*/ 5309284 h 6978996"/>
              <a:gd name="connsiteX9" fmla="*/ 4580259 w 12200585"/>
              <a:gd name="connsiteY9" fmla="*/ 5218110 h 6978996"/>
              <a:gd name="connsiteX10" fmla="*/ 806114 w 12200585"/>
              <a:gd name="connsiteY10" fmla="*/ 4739730 h 6978996"/>
              <a:gd name="connsiteX11" fmla="*/ 747582 w 12200585"/>
              <a:gd name="connsiteY11" fmla="*/ 4776872 h 6978996"/>
              <a:gd name="connsiteX12" fmla="*/ 537095 w 12200585"/>
              <a:gd name="connsiteY12" fmla="*/ 5241747 h 6978996"/>
              <a:gd name="connsiteX13" fmla="*/ 130752 w 12200585"/>
              <a:gd name="connsiteY13" fmla="*/ 6389862 h 6978996"/>
              <a:gd name="connsiteX14" fmla="*/ 17066 w 12200585"/>
              <a:gd name="connsiteY14" fmla="*/ 6733171 h 6978996"/>
              <a:gd name="connsiteX15" fmla="*/ 4093997 w 12200585"/>
              <a:gd name="connsiteY15" fmla="*/ 6697152 h 6978996"/>
              <a:gd name="connsiteX16" fmla="*/ 4265090 w 12200585"/>
              <a:gd name="connsiteY16" fmla="*/ 5774156 h 6978996"/>
              <a:gd name="connsiteX17" fmla="*/ 4483456 w 12200585"/>
              <a:gd name="connsiteY17" fmla="*/ 4865796 h 6978996"/>
              <a:gd name="connsiteX18" fmla="*/ 3904899 w 12200585"/>
              <a:gd name="connsiteY18" fmla="*/ 4844410 h 6978996"/>
              <a:gd name="connsiteX19" fmla="*/ 2380832 w 12200585"/>
              <a:gd name="connsiteY19" fmla="*/ 4792632 h 6978996"/>
              <a:gd name="connsiteX20" fmla="*/ 806114 w 12200585"/>
              <a:gd name="connsiteY20" fmla="*/ 4739730 h 6978996"/>
              <a:gd name="connsiteX21" fmla="*/ 384015 w 12200585"/>
              <a:gd name="connsiteY21" fmla="*/ 4686824 h 6978996"/>
              <a:gd name="connsiteX22" fmla="*/ 211797 w 12200585"/>
              <a:gd name="connsiteY22" fmla="*/ 5088664 h 6978996"/>
              <a:gd name="connsiteX23" fmla="*/ 396396 w 12200585"/>
              <a:gd name="connsiteY23" fmla="*/ 5155078 h 6978996"/>
              <a:gd name="connsiteX24" fmla="*/ 573113 w 12200585"/>
              <a:gd name="connsiteY24" fmla="*/ 4754362 h 6978996"/>
              <a:gd name="connsiteX25" fmla="*/ 384015 w 12200585"/>
              <a:gd name="connsiteY25" fmla="*/ 4686824 h 6978996"/>
              <a:gd name="connsiteX26" fmla="*/ 4843651 w 12200585"/>
              <a:gd name="connsiteY26" fmla="*/ 4351398 h 6978996"/>
              <a:gd name="connsiteX27" fmla="*/ 4695071 w 12200585"/>
              <a:gd name="connsiteY27" fmla="*/ 4814018 h 6978996"/>
              <a:gd name="connsiteX28" fmla="*/ 4964088 w 12200585"/>
              <a:gd name="connsiteY28" fmla="*/ 4902942 h 6978996"/>
              <a:gd name="connsiteX29" fmla="*/ 5113795 w 12200585"/>
              <a:gd name="connsiteY29" fmla="*/ 4440318 h 6978996"/>
              <a:gd name="connsiteX30" fmla="*/ 4843651 w 12200585"/>
              <a:gd name="connsiteY30" fmla="*/ 4351398 h 6978996"/>
              <a:gd name="connsiteX31" fmla="*/ 768969 w 12200585"/>
              <a:gd name="connsiteY31" fmla="*/ 3893277 h 6978996"/>
              <a:gd name="connsiteX32" fmla="*/ 556230 w 12200585"/>
              <a:gd name="connsiteY32" fmla="*/ 4313125 h 6978996"/>
              <a:gd name="connsiteX33" fmla="*/ 748710 w 12200585"/>
              <a:gd name="connsiteY33" fmla="*/ 4385165 h 6978996"/>
              <a:gd name="connsiteX34" fmla="*/ 968202 w 12200585"/>
              <a:gd name="connsiteY34" fmla="*/ 3961938 h 6978996"/>
              <a:gd name="connsiteX35" fmla="*/ 768969 w 12200585"/>
              <a:gd name="connsiteY35" fmla="*/ 3893277 h 6978996"/>
              <a:gd name="connsiteX36" fmla="*/ 5164446 w 12200585"/>
              <a:gd name="connsiteY36" fmla="*/ 3503817 h 6978996"/>
              <a:gd name="connsiteX37" fmla="*/ 4993356 w 12200585"/>
              <a:gd name="connsiteY37" fmla="*/ 3930422 h 6978996"/>
              <a:gd name="connsiteX38" fmla="*/ 5266877 w 12200585"/>
              <a:gd name="connsiteY38" fmla="*/ 4015968 h 6978996"/>
              <a:gd name="connsiteX39" fmla="*/ 5443595 w 12200585"/>
              <a:gd name="connsiteY39" fmla="*/ 3580357 h 6978996"/>
              <a:gd name="connsiteX40" fmla="*/ 5164446 w 12200585"/>
              <a:gd name="connsiteY40" fmla="*/ 3503817 h 6978996"/>
              <a:gd name="connsiteX41" fmla="*/ 1216115 w 12200585"/>
              <a:gd name="connsiteY41" fmla="*/ 3151363 h 6978996"/>
              <a:gd name="connsiteX42" fmla="*/ 1197825 w 12200585"/>
              <a:gd name="connsiteY42" fmla="*/ 3160509 h 6978996"/>
              <a:gd name="connsiteX43" fmla="*/ 943437 w 12200585"/>
              <a:gd name="connsiteY43" fmla="*/ 3575858 h 6978996"/>
              <a:gd name="connsiteX44" fmla="*/ 1148298 w 12200585"/>
              <a:gd name="connsiteY44" fmla="*/ 3643392 h 6978996"/>
              <a:gd name="connsiteX45" fmla="*/ 1416191 w 12200585"/>
              <a:gd name="connsiteY45" fmla="*/ 3208909 h 6978996"/>
              <a:gd name="connsiteX46" fmla="*/ 1239470 w 12200585"/>
              <a:gd name="connsiteY46" fmla="*/ 3151504 h 6978996"/>
              <a:gd name="connsiteX47" fmla="*/ 1216115 w 12200585"/>
              <a:gd name="connsiteY47" fmla="*/ 3151363 h 6978996"/>
              <a:gd name="connsiteX48" fmla="*/ 5539273 w 12200585"/>
              <a:gd name="connsiteY48" fmla="*/ 2814950 h 6978996"/>
              <a:gd name="connsiteX49" fmla="*/ 5487494 w 12200585"/>
              <a:gd name="connsiteY49" fmla="*/ 2832958 h 6978996"/>
              <a:gd name="connsiteX50" fmla="*/ 5306272 w 12200585"/>
              <a:gd name="connsiteY50" fmla="*/ 3184147 h 6978996"/>
              <a:gd name="connsiteX51" fmla="*/ 5559532 w 12200585"/>
              <a:gd name="connsiteY51" fmla="*/ 3251681 h 6978996"/>
              <a:gd name="connsiteX52" fmla="*/ 5601181 w 12200585"/>
              <a:gd name="connsiteY52" fmla="*/ 3230295 h 6978996"/>
              <a:gd name="connsiteX53" fmla="*/ 5783527 w 12200585"/>
              <a:gd name="connsiteY53" fmla="*/ 2879109 h 6978996"/>
              <a:gd name="connsiteX54" fmla="*/ 5539273 w 12200585"/>
              <a:gd name="connsiteY54" fmla="*/ 2814950 h 6978996"/>
              <a:gd name="connsiteX55" fmla="*/ 1675430 w 12200585"/>
              <a:gd name="connsiteY55" fmla="*/ 2540812 h 6978996"/>
              <a:gd name="connsiteX56" fmla="*/ 1586157 w 12200585"/>
              <a:gd name="connsiteY56" fmla="*/ 2593206 h 6978996"/>
              <a:gd name="connsiteX57" fmla="*/ 1431950 w 12200585"/>
              <a:gd name="connsiteY57" fmla="*/ 2808196 h 6978996"/>
              <a:gd name="connsiteX58" fmla="*/ 1617673 w 12200585"/>
              <a:gd name="connsiteY58" fmla="*/ 2864477 h 6978996"/>
              <a:gd name="connsiteX59" fmla="*/ 1660445 w 12200585"/>
              <a:gd name="connsiteY59" fmla="*/ 2856595 h 6978996"/>
              <a:gd name="connsiteX60" fmla="*/ 1857428 w 12200585"/>
              <a:gd name="connsiteY60" fmla="*/ 2593206 h 6978996"/>
              <a:gd name="connsiteX61" fmla="*/ 1714475 w 12200585"/>
              <a:gd name="connsiteY61" fmla="*/ 2551557 h 6978996"/>
              <a:gd name="connsiteX62" fmla="*/ 1675430 w 12200585"/>
              <a:gd name="connsiteY62" fmla="*/ 2540812 h 6978996"/>
              <a:gd name="connsiteX63" fmla="*/ 2126445 w 12200585"/>
              <a:gd name="connsiteY63" fmla="*/ 2527920 h 6978996"/>
              <a:gd name="connsiteX64" fmla="*/ 2056659 w 12200585"/>
              <a:gd name="connsiteY64" fmla="*/ 2559438 h 6978996"/>
              <a:gd name="connsiteX65" fmla="*/ 1234968 w 12200585"/>
              <a:gd name="connsiteY65" fmla="*/ 3839247 h 6978996"/>
              <a:gd name="connsiteX66" fmla="*/ 889408 w 12200585"/>
              <a:gd name="connsiteY66" fmla="*/ 4507856 h 6978996"/>
              <a:gd name="connsiteX67" fmla="*/ 1036864 w 12200585"/>
              <a:gd name="connsiteY67" fmla="*/ 4507856 h 6978996"/>
              <a:gd name="connsiteX68" fmla="*/ 2493393 w 12200585"/>
              <a:gd name="connsiteY68" fmla="*/ 4551752 h 6978996"/>
              <a:gd name="connsiteX69" fmla="*/ 3313958 w 12200585"/>
              <a:gd name="connsiteY69" fmla="*/ 4576517 h 6978996"/>
              <a:gd name="connsiteX70" fmla="*/ 4511597 w 12200585"/>
              <a:gd name="connsiteY70" fmla="*/ 4613660 h 6978996"/>
              <a:gd name="connsiteX71" fmla="*/ 4565626 w 12200585"/>
              <a:gd name="connsiteY71" fmla="*/ 4573139 h 6978996"/>
              <a:gd name="connsiteX72" fmla="*/ 4617404 w 12200585"/>
              <a:gd name="connsiteY72" fmla="*/ 4402048 h 6978996"/>
              <a:gd name="connsiteX73" fmla="*/ 5235358 w 12200585"/>
              <a:gd name="connsiteY73" fmla="*/ 2904998 h 6978996"/>
              <a:gd name="connsiteX74" fmla="*/ 5282633 w 12200585"/>
              <a:gd name="connsiteY74" fmla="*/ 2801442 h 6978996"/>
              <a:gd name="connsiteX75" fmla="*/ 5255620 w 12200585"/>
              <a:gd name="connsiteY75" fmla="*/ 2796939 h 6978996"/>
              <a:gd name="connsiteX76" fmla="*/ 4561123 w 12200585"/>
              <a:gd name="connsiteY76" fmla="*/ 2739534 h 6978996"/>
              <a:gd name="connsiteX77" fmla="*/ 3290320 w 12200585"/>
              <a:gd name="connsiteY77" fmla="*/ 2628100 h 6978996"/>
              <a:gd name="connsiteX78" fmla="*/ 2126445 w 12200585"/>
              <a:gd name="connsiteY78" fmla="*/ 2527920 h 6978996"/>
              <a:gd name="connsiteX79" fmla="*/ 5875827 w 12200585"/>
              <a:gd name="connsiteY79" fmla="*/ 2282541 h 6978996"/>
              <a:gd name="connsiteX80" fmla="*/ 5816170 w 12200585"/>
              <a:gd name="connsiteY80" fmla="*/ 2298297 h 6978996"/>
              <a:gd name="connsiteX81" fmla="*/ 5643952 w 12200585"/>
              <a:gd name="connsiteY81" fmla="*/ 2553809 h 6978996"/>
              <a:gd name="connsiteX82" fmla="*/ 5901715 w 12200585"/>
              <a:gd name="connsiteY82" fmla="*/ 2624722 h 6978996"/>
              <a:gd name="connsiteX83" fmla="*/ 5941113 w 12200585"/>
              <a:gd name="connsiteY83" fmla="*/ 2610089 h 6978996"/>
              <a:gd name="connsiteX84" fmla="*/ 6111079 w 12200585"/>
              <a:gd name="connsiteY84" fmla="*/ 2352326 h 6978996"/>
              <a:gd name="connsiteX85" fmla="*/ 5875827 w 12200585"/>
              <a:gd name="connsiteY85" fmla="*/ 2282541 h 6978996"/>
              <a:gd name="connsiteX86" fmla="*/ 2182303 w 12200585"/>
              <a:gd name="connsiteY86" fmla="*/ 1912497 h 6978996"/>
              <a:gd name="connsiteX87" fmla="*/ 2164718 w 12200585"/>
              <a:gd name="connsiteY87" fmla="*/ 1918970 h 6978996"/>
              <a:gd name="connsiteX88" fmla="*/ 1848423 w 12200585"/>
              <a:gd name="connsiteY88" fmla="*/ 2261151 h 6978996"/>
              <a:gd name="connsiteX89" fmla="*/ 2058910 w 12200585"/>
              <a:gd name="connsiteY89" fmla="*/ 2317432 h 6978996"/>
              <a:gd name="connsiteX90" fmla="*/ 2097180 w 12200585"/>
              <a:gd name="connsiteY90" fmla="*/ 2308427 h 6978996"/>
              <a:gd name="connsiteX91" fmla="*/ 2411224 w 12200585"/>
              <a:gd name="connsiteY91" fmla="*/ 1968497 h 6978996"/>
              <a:gd name="connsiteX92" fmla="*/ 2204112 w 12200585"/>
              <a:gd name="connsiteY92" fmla="*/ 1914468 h 6978996"/>
              <a:gd name="connsiteX93" fmla="*/ 2182303 w 12200585"/>
              <a:gd name="connsiteY93" fmla="*/ 1912497 h 6978996"/>
              <a:gd name="connsiteX94" fmla="*/ 6254029 w 12200585"/>
              <a:gd name="connsiteY94" fmla="*/ 1789525 h 6978996"/>
              <a:gd name="connsiteX95" fmla="*/ 6220262 w 12200585"/>
              <a:gd name="connsiteY95" fmla="*/ 1800782 h 6978996"/>
              <a:gd name="connsiteX96" fmla="*/ 6032285 w 12200585"/>
              <a:gd name="connsiteY96" fmla="*/ 2005640 h 6978996"/>
              <a:gd name="connsiteX97" fmla="*/ 6297929 w 12200585"/>
              <a:gd name="connsiteY97" fmla="*/ 2082183 h 6978996"/>
              <a:gd name="connsiteX98" fmla="*/ 6331696 w 12200585"/>
              <a:gd name="connsiteY98" fmla="*/ 2070926 h 6978996"/>
              <a:gd name="connsiteX99" fmla="*/ 6520797 w 12200585"/>
              <a:gd name="connsiteY99" fmla="*/ 1862690 h 6978996"/>
              <a:gd name="connsiteX100" fmla="*/ 6254029 w 12200585"/>
              <a:gd name="connsiteY100" fmla="*/ 1789525 h 6978996"/>
              <a:gd name="connsiteX101" fmla="*/ 6762238 w 12200585"/>
              <a:gd name="connsiteY101" fmla="*/ 1377273 h 6978996"/>
              <a:gd name="connsiteX102" fmla="*/ 6732409 w 12200585"/>
              <a:gd name="connsiteY102" fmla="*/ 1384310 h 6978996"/>
              <a:gd name="connsiteX103" fmla="*/ 6520797 w 12200585"/>
              <a:gd name="connsiteY103" fmla="*/ 1527260 h 6978996"/>
              <a:gd name="connsiteX104" fmla="*/ 6786438 w 12200585"/>
              <a:gd name="connsiteY104" fmla="*/ 1609430 h 6978996"/>
              <a:gd name="connsiteX105" fmla="*/ 6822457 w 12200585"/>
              <a:gd name="connsiteY105" fmla="*/ 1603800 h 6978996"/>
              <a:gd name="connsiteX106" fmla="*/ 7045328 w 12200585"/>
              <a:gd name="connsiteY106" fmla="*/ 1451844 h 6978996"/>
              <a:gd name="connsiteX107" fmla="*/ 6795444 w 12200585"/>
              <a:gd name="connsiteY107" fmla="*/ 1382058 h 6978996"/>
              <a:gd name="connsiteX108" fmla="*/ 6762238 w 12200585"/>
              <a:gd name="connsiteY108" fmla="*/ 1377273 h 6978996"/>
              <a:gd name="connsiteX109" fmla="*/ 2798712 w 12200585"/>
              <a:gd name="connsiteY109" fmla="*/ 1360813 h 6978996"/>
              <a:gd name="connsiteX110" fmla="*/ 2779297 w 12200585"/>
              <a:gd name="connsiteY110" fmla="*/ 1367426 h 6978996"/>
              <a:gd name="connsiteX111" fmla="*/ 2428107 w 12200585"/>
              <a:gd name="connsiteY111" fmla="*/ 1654453 h 6978996"/>
              <a:gd name="connsiteX112" fmla="*/ 2659981 w 12200585"/>
              <a:gd name="connsiteY112" fmla="*/ 1718612 h 6978996"/>
              <a:gd name="connsiteX113" fmla="*/ 2690373 w 12200585"/>
              <a:gd name="connsiteY113" fmla="*/ 1712986 h 6978996"/>
              <a:gd name="connsiteX114" fmla="*/ 3040435 w 12200585"/>
              <a:gd name="connsiteY114" fmla="*/ 1427082 h 6978996"/>
              <a:gd name="connsiteX115" fmla="*/ 2819818 w 12200585"/>
              <a:gd name="connsiteY115" fmla="*/ 1361796 h 6978996"/>
              <a:gd name="connsiteX116" fmla="*/ 2798712 w 12200585"/>
              <a:gd name="connsiteY116" fmla="*/ 1360813 h 6978996"/>
              <a:gd name="connsiteX117" fmla="*/ 11438553 w 12200585"/>
              <a:gd name="connsiteY117" fmla="*/ 1355042 h 6978996"/>
              <a:gd name="connsiteX118" fmla="*/ 11411537 w 12200585"/>
              <a:gd name="connsiteY118" fmla="*/ 1358421 h 6978996"/>
              <a:gd name="connsiteX119" fmla="*/ 11071604 w 12200585"/>
              <a:gd name="connsiteY119" fmla="*/ 1431585 h 6978996"/>
              <a:gd name="connsiteX120" fmla="*/ 11445307 w 12200585"/>
              <a:gd name="connsiteY120" fmla="*/ 1557652 h 6978996"/>
              <a:gd name="connsiteX121" fmla="*/ 11477947 w 12200585"/>
              <a:gd name="connsiteY121" fmla="*/ 1559903 h 6978996"/>
              <a:gd name="connsiteX122" fmla="*/ 11749218 w 12200585"/>
              <a:gd name="connsiteY122" fmla="*/ 1461974 h 6978996"/>
              <a:gd name="connsiteX123" fmla="*/ 11746967 w 12200585"/>
              <a:gd name="connsiteY123" fmla="*/ 1445090 h 6978996"/>
              <a:gd name="connsiteX124" fmla="*/ 11438553 w 12200585"/>
              <a:gd name="connsiteY124" fmla="*/ 1355042 h 6978996"/>
              <a:gd name="connsiteX125" fmla="*/ 10009037 w 12200585"/>
              <a:gd name="connsiteY125" fmla="*/ 1343785 h 6978996"/>
              <a:gd name="connsiteX126" fmla="*/ 10027048 w 12200585"/>
              <a:gd name="connsiteY126" fmla="*/ 1352791 h 6978996"/>
              <a:gd name="connsiteX127" fmla="*/ 10675394 w 12200585"/>
              <a:gd name="connsiteY127" fmla="*/ 1586916 h 6978996"/>
              <a:gd name="connsiteX128" fmla="*/ 11016451 w 12200585"/>
              <a:gd name="connsiteY128" fmla="*/ 1621810 h 6978996"/>
              <a:gd name="connsiteX129" fmla="*/ 10009037 w 12200585"/>
              <a:gd name="connsiteY129" fmla="*/ 1343785 h 6978996"/>
              <a:gd name="connsiteX130" fmla="*/ 7465738 w 12200585"/>
              <a:gd name="connsiteY130" fmla="*/ 1084723 h 6978996"/>
              <a:gd name="connsiteX131" fmla="*/ 7208541 w 12200585"/>
              <a:gd name="connsiteY131" fmla="*/ 1164817 h 6978996"/>
              <a:gd name="connsiteX132" fmla="*/ 7507949 w 12200585"/>
              <a:gd name="connsiteY132" fmla="*/ 1243608 h 6978996"/>
              <a:gd name="connsiteX133" fmla="*/ 7546222 w 12200585"/>
              <a:gd name="connsiteY133" fmla="*/ 1243608 h 6978996"/>
              <a:gd name="connsiteX134" fmla="*/ 7887279 w 12200585"/>
              <a:gd name="connsiteY134" fmla="*/ 1169319 h 6978996"/>
              <a:gd name="connsiteX135" fmla="*/ 7465738 w 12200585"/>
              <a:gd name="connsiteY135" fmla="*/ 1084723 h 6978996"/>
              <a:gd name="connsiteX136" fmla="*/ 8571643 w 12200585"/>
              <a:gd name="connsiteY136" fmla="*/ 1053383 h 6978996"/>
              <a:gd name="connsiteX137" fmla="*/ 9770409 w 12200585"/>
              <a:gd name="connsiteY137" fmla="*/ 1420328 h 6978996"/>
              <a:gd name="connsiteX138" fmla="*/ 9186222 w 12200585"/>
              <a:gd name="connsiteY138" fmla="*/ 1197460 h 6978996"/>
              <a:gd name="connsiteX139" fmla="*/ 8571643 w 12200585"/>
              <a:gd name="connsiteY139" fmla="*/ 1053383 h 6978996"/>
              <a:gd name="connsiteX140" fmla="*/ 7901911 w 12200585"/>
              <a:gd name="connsiteY140" fmla="*/ 1009483 h 6978996"/>
              <a:gd name="connsiteX141" fmla="*/ 7898533 w 12200585"/>
              <a:gd name="connsiteY141" fmla="*/ 1034248 h 6978996"/>
              <a:gd name="connsiteX142" fmla="*/ 8590778 w 12200585"/>
              <a:gd name="connsiteY142" fmla="*/ 1169319 h 6978996"/>
              <a:gd name="connsiteX143" fmla="*/ 8196819 w 12200585"/>
              <a:gd name="connsiteY143" fmla="*/ 1043250 h 6978996"/>
              <a:gd name="connsiteX144" fmla="*/ 7901911 w 12200585"/>
              <a:gd name="connsiteY144" fmla="*/ 1009483 h 6978996"/>
              <a:gd name="connsiteX145" fmla="*/ 3347724 w 12200585"/>
              <a:gd name="connsiteY145" fmla="*/ 993302 h 6978996"/>
              <a:gd name="connsiteX146" fmla="*/ 3326338 w 12200585"/>
              <a:gd name="connsiteY146" fmla="*/ 1000477 h 6978996"/>
              <a:gd name="connsiteX147" fmla="*/ 3065197 w 12200585"/>
              <a:gd name="connsiteY147" fmla="*/ 1158063 h 6978996"/>
              <a:gd name="connsiteX148" fmla="*/ 3306076 w 12200585"/>
              <a:gd name="connsiteY148" fmla="*/ 1227848 h 6978996"/>
              <a:gd name="connsiteX149" fmla="*/ 3348849 w 12200585"/>
              <a:gd name="connsiteY149" fmla="*/ 1223349 h 6978996"/>
              <a:gd name="connsiteX150" fmla="*/ 3621247 w 12200585"/>
              <a:gd name="connsiteY150" fmla="*/ 1062385 h 6978996"/>
              <a:gd name="connsiteX151" fmla="*/ 3369111 w 12200585"/>
              <a:gd name="connsiteY151" fmla="*/ 993723 h 6978996"/>
              <a:gd name="connsiteX152" fmla="*/ 3347724 w 12200585"/>
              <a:gd name="connsiteY152" fmla="*/ 993302 h 6978996"/>
              <a:gd name="connsiteX153" fmla="*/ 4533124 w 12200585"/>
              <a:gd name="connsiteY153" fmla="*/ 804059 h 6978996"/>
              <a:gd name="connsiteX154" fmla="*/ 4279723 w 12200585"/>
              <a:gd name="connsiteY154" fmla="*/ 860903 h 6978996"/>
              <a:gd name="connsiteX155" fmla="*/ 3431018 w 12200585"/>
              <a:gd name="connsiteY155" fmla="*/ 1331405 h 6978996"/>
              <a:gd name="connsiteX156" fmla="*/ 2290784 w 12200585"/>
              <a:gd name="connsiteY156" fmla="*/ 2242016 h 6978996"/>
              <a:gd name="connsiteX157" fmla="*/ 2162466 w 12200585"/>
              <a:gd name="connsiteY157" fmla="*/ 2381591 h 6978996"/>
              <a:gd name="connsiteX158" fmla="*/ 2897485 w 12200585"/>
              <a:gd name="connsiteY158" fmla="*/ 2445753 h 6978996"/>
              <a:gd name="connsiteX159" fmla="*/ 4000574 w 12200585"/>
              <a:gd name="connsiteY159" fmla="*/ 2539176 h 6978996"/>
              <a:gd name="connsiteX160" fmla="*/ 5288264 w 12200585"/>
              <a:gd name="connsiteY160" fmla="*/ 2650611 h 6978996"/>
              <a:gd name="connsiteX161" fmla="*/ 5363676 w 12200585"/>
              <a:gd name="connsiteY161" fmla="*/ 2612341 h 6978996"/>
              <a:gd name="connsiteX162" fmla="*/ 6319315 w 12200585"/>
              <a:gd name="connsiteY162" fmla="*/ 1549773 h 6978996"/>
              <a:gd name="connsiteX163" fmla="*/ 6859603 w 12200585"/>
              <a:gd name="connsiteY163" fmla="*/ 1153560 h 6978996"/>
              <a:gd name="connsiteX164" fmla="*/ 6817954 w 12200585"/>
              <a:gd name="connsiteY164" fmla="*/ 1143430 h 6978996"/>
              <a:gd name="connsiteX165" fmla="*/ 5924229 w 12200585"/>
              <a:gd name="connsiteY165" fmla="*/ 1006107 h 6978996"/>
              <a:gd name="connsiteX166" fmla="*/ 4787370 w 12200585"/>
              <a:gd name="connsiteY166" fmla="*/ 828260 h 6978996"/>
              <a:gd name="connsiteX167" fmla="*/ 4533124 w 12200585"/>
              <a:gd name="connsiteY167" fmla="*/ 804059 h 6978996"/>
              <a:gd name="connsiteX168" fmla="*/ 4136773 w 12200585"/>
              <a:gd name="connsiteY168" fmla="*/ 633532 h 6978996"/>
              <a:gd name="connsiteX169" fmla="*/ 4098500 w 12200585"/>
              <a:gd name="connsiteY169" fmla="*/ 634659 h 6978996"/>
              <a:gd name="connsiteX170" fmla="*/ 3888012 w 12200585"/>
              <a:gd name="connsiteY170" fmla="*/ 717953 h 6978996"/>
              <a:gd name="connsiteX171" fmla="*/ 4146902 w 12200585"/>
              <a:gd name="connsiteY171" fmla="*/ 796744 h 6978996"/>
              <a:gd name="connsiteX172" fmla="*/ 4206558 w 12200585"/>
              <a:gd name="connsiteY172" fmla="*/ 795620 h 6978996"/>
              <a:gd name="connsiteX173" fmla="*/ 4429426 w 12200585"/>
              <a:gd name="connsiteY173" fmla="*/ 714574 h 6978996"/>
              <a:gd name="connsiteX174" fmla="*/ 4136773 w 12200585"/>
              <a:gd name="connsiteY174" fmla="*/ 633532 h 6978996"/>
              <a:gd name="connsiteX175" fmla="*/ 6787283 w 12200585"/>
              <a:gd name="connsiteY175" fmla="*/ 530962 h 6978996"/>
              <a:gd name="connsiteX176" fmla="*/ 6491530 w 12200585"/>
              <a:gd name="connsiteY176" fmla="*/ 533354 h 6978996"/>
              <a:gd name="connsiteX177" fmla="*/ 5469483 w 12200585"/>
              <a:gd name="connsiteY177" fmla="*/ 593010 h 6978996"/>
              <a:gd name="connsiteX178" fmla="*/ 4836897 w 12200585"/>
              <a:gd name="connsiteY178" fmla="*/ 689812 h 6978996"/>
              <a:gd name="connsiteX179" fmla="*/ 4802003 w 12200585"/>
              <a:gd name="connsiteY179" fmla="*/ 714574 h 6978996"/>
              <a:gd name="connsiteX180" fmla="*/ 4834646 w 12200585"/>
              <a:gd name="connsiteY180" fmla="*/ 735961 h 6978996"/>
              <a:gd name="connsiteX181" fmla="*/ 5005736 w 12200585"/>
              <a:gd name="connsiteY181" fmla="*/ 768604 h 6978996"/>
              <a:gd name="connsiteX182" fmla="*/ 6920386 w 12200585"/>
              <a:gd name="connsiteY182" fmla="*/ 1102909 h 6978996"/>
              <a:gd name="connsiteX183" fmla="*/ 6996926 w 12200585"/>
              <a:gd name="connsiteY183" fmla="*/ 1098407 h 6978996"/>
              <a:gd name="connsiteX184" fmla="*/ 7331231 w 12200585"/>
              <a:gd name="connsiteY184" fmla="*/ 999353 h 6978996"/>
              <a:gd name="connsiteX185" fmla="*/ 8014470 w 12200585"/>
              <a:gd name="connsiteY185" fmla="*/ 882289 h 6978996"/>
              <a:gd name="connsiteX186" fmla="*/ 8797890 w 12200585"/>
              <a:gd name="connsiteY186" fmla="*/ 956581 h 6978996"/>
              <a:gd name="connsiteX187" fmla="*/ 8866551 w 12200585"/>
              <a:gd name="connsiteY187" fmla="*/ 946448 h 6978996"/>
              <a:gd name="connsiteX188" fmla="*/ 8808019 w 12200585"/>
              <a:gd name="connsiteY188" fmla="*/ 916059 h 6978996"/>
              <a:gd name="connsiteX189" fmla="*/ 7479809 w 12200585"/>
              <a:gd name="connsiteY189" fmla="*/ 604267 h 6978996"/>
              <a:gd name="connsiteX190" fmla="*/ 7111739 w 12200585"/>
              <a:gd name="connsiteY190" fmla="*/ 537857 h 6978996"/>
              <a:gd name="connsiteX191" fmla="*/ 6787283 w 12200585"/>
              <a:gd name="connsiteY191" fmla="*/ 530962 h 6978996"/>
              <a:gd name="connsiteX192" fmla="*/ 4878862 w 12200585"/>
              <a:gd name="connsiteY192" fmla="*/ 425651 h 6978996"/>
              <a:gd name="connsiteX193" fmla="*/ 4644417 w 12200585"/>
              <a:gd name="connsiteY193" fmla="*/ 475946 h 6978996"/>
              <a:gd name="connsiteX194" fmla="*/ 5261247 w 12200585"/>
              <a:gd name="connsiteY194" fmla="*/ 510841 h 6978996"/>
              <a:gd name="connsiteX195" fmla="*/ 4878862 w 12200585"/>
              <a:gd name="connsiteY195" fmla="*/ 425651 h 6978996"/>
              <a:gd name="connsiteX196" fmla="*/ 8836899 w 12200585"/>
              <a:gd name="connsiteY196" fmla="*/ 348297 h 6978996"/>
              <a:gd name="connsiteX197" fmla="*/ 8645934 w 12200585"/>
              <a:gd name="connsiteY197" fmla="*/ 373518 h 6978996"/>
              <a:gd name="connsiteX198" fmla="*/ 8867676 w 12200585"/>
              <a:gd name="connsiteY198" fmla="*/ 433174 h 6978996"/>
              <a:gd name="connsiteX199" fmla="*/ 9350561 w 12200585"/>
              <a:gd name="connsiteY199" fmla="*/ 454560 h 6978996"/>
              <a:gd name="connsiteX200" fmla="*/ 9410217 w 12200585"/>
              <a:gd name="connsiteY200" fmla="*/ 441055 h 6978996"/>
              <a:gd name="connsiteX201" fmla="*/ 8836899 w 12200585"/>
              <a:gd name="connsiteY201" fmla="*/ 348297 h 6978996"/>
              <a:gd name="connsiteX202" fmla="*/ 7946934 w 12200585"/>
              <a:gd name="connsiteY202" fmla="*/ 344253 h 6978996"/>
              <a:gd name="connsiteX203" fmla="*/ 7940181 w 12200585"/>
              <a:gd name="connsiteY203" fmla="*/ 367891 h 6978996"/>
              <a:gd name="connsiteX204" fmla="*/ 8524367 w 12200585"/>
              <a:gd name="connsiteY204" fmla="*/ 524349 h 6978996"/>
              <a:gd name="connsiteX205" fmla="*/ 8528870 w 12200585"/>
              <a:gd name="connsiteY205" fmla="*/ 509717 h 6978996"/>
              <a:gd name="connsiteX206" fmla="*/ 7946934 w 12200585"/>
              <a:gd name="connsiteY206" fmla="*/ 344253 h 6978996"/>
              <a:gd name="connsiteX207" fmla="*/ 7265747 w 12200585"/>
              <a:gd name="connsiteY207" fmla="*/ 314706 h 6978996"/>
              <a:gd name="connsiteX208" fmla="*/ 7164640 w 12200585"/>
              <a:gd name="connsiteY208" fmla="*/ 322867 h 6978996"/>
              <a:gd name="connsiteX209" fmla="*/ 7921045 w 12200585"/>
              <a:gd name="connsiteY209" fmla="*/ 493957 h 6978996"/>
              <a:gd name="connsiteX210" fmla="*/ 7265747 w 12200585"/>
              <a:gd name="connsiteY210" fmla="*/ 314706 h 6978996"/>
              <a:gd name="connsiteX211" fmla="*/ 5831929 w 12200585"/>
              <a:gd name="connsiteY211" fmla="*/ 301480 h 6978996"/>
              <a:gd name="connsiteX212" fmla="*/ 5534770 w 12200585"/>
              <a:gd name="connsiteY212" fmla="*/ 321740 h 6978996"/>
              <a:gd name="connsiteX213" fmla="*/ 5263499 w 12200585"/>
              <a:gd name="connsiteY213" fmla="*/ 352131 h 6978996"/>
              <a:gd name="connsiteX214" fmla="*/ 5263499 w 12200585"/>
              <a:gd name="connsiteY214" fmla="*/ 360009 h 6978996"/>
              <a:gd name="connsiteX215" fmla="*/ 5544899 w 12200585"/>
              <a:gd name="connsiteY215" fmla="*/ 432050 h 6978996"/>
              <a:gd name="connsiteX216" fmla="*/ 5804914 w 12200585"/>
              <a:gd name="connsiteY216" fmla="*/ 462441 h 6978996"/>
              <a:gd name="connsiteX217" fmla="*/ 6152724 w 12200585"/>
              <a:gd name="connsiteY217" fmla="*/ 443306 h 6978996"/>
              <a:gd name="connsiteX218" fmla="*/ 6328317 w 12200585"/>
              <a:gd name="connsiteY218" fmla="*/ 443306 h 6978996"/>
              <a:gd name="connsiteX219" fmla="*/ 5985009 w 12200585"/>
              <a:gd name="connsiteY219" fmla="*/ 320615 h 6978996"/>
              <a:gd name="connsiteX220" fmla="*/ 5831929 w 12200585"/>
              <a:gd name="connsiteY220" fmla="*/ 301480 h 6978996"/>
              <a:gd name="connsiteX221" fmla="*/ 6440879 w 12200585"/>
              <a:gd name="connsiteY221" fmla="*/ 281218 h 6978996"/>
              <a:gd name="connsiteX222" fmla="*/ 7220921 w 12200585"/>
              <a:gd name="connsiteY222" fmla="*/ 455687 h 6978996"/>
              <a:gd name="connsiteX223" fmla="*/ 6838216 w 12200585"/>
              <a:gd name="connsiteY223" fmla="*/ 314985 h 6978996"/>
              <a:gd name="connsiteX224" fmla="*/ 6440879 w 12200585"/>
              <a:gd name="connsiteY224" fmla="*/ 281218 h 6978996"/>
              <a:gd name="connsiteX225" fmla="*/ 9684886 w 12200585"/>
              <a:gd name="connsiteY225" fmla="*/ 216743 h 6978996"/>
              <a:gd name="connsiteX226" fmla="*/ 9369696 w 12200585"/>
              <a:gd name="connsiteY226" fmla="*/ 291348 h 6978996"/>
              <a:gd name="connsiteX227" fmla="*/ 9568927 w 12200585"/>
              <a:gd name="connsiteY227" fmla="*/ 325118 h 6978996"/>
              <a:gd name="connsiteX228" fmla="*/ 9728764 w 12200585"/>
              <a:gd name="connsiteY228" fmla="*/ 346504 h 6978996"/>
              <a:gd name="connsiteX229" fmla="*/ 9987651 w 12200585"/>
              <a:gd name="connsiteY229" fmla="*/ 239570 h 6978996"/>
              <a:gd name="connsiteX230" fmla="*/ 9812269 w 12200585"/>
              <a:gd name="connsiteY230" fmla="*/ 217428 h 6978996"/>
              <a:gd name="connsiteX231" fmla="*/ 9684886 w 12200585"/>
              <a:gd name="connsiteY231" fmla="*/ 216743 h 6978996"/>
              <a:gd name="connsiteX232" fmla="*/ 10248931 w 12200585"/>
              <a:gd name="connsiteY232" fmla="*/ 181884 h 6978996"/>
              <a:gd name="connsiteX233" fmla="*/ 10219525 w 12200585"/>
              <a:gd name="connsiteY233" fmla="*/ 193422 h 6978996"/>
              <a:gd name="connsiteX234" fmla="*/ 8992618 w 12200585"/>
              <a:gd name="connsiteY234" fmla="*/ 587384 h 6978996"/>
              <a:gd name="connsiteX235" fmla="*/ 7877148 w 12200585"/>
              <a:gd name="connsiteY235" fmla="*/ 541232 h 6978996"/>
              <a:gd name="connsiteX236" fmla="*/ 7825370 w 12200585"/>
              <a:gd name="connsiteY236" fmla="*/ 551362 h 6978996"/>
              <a:gd name="connsiteX237" fmla="*/ 7868143 w 12200585"/>
              <a:gd name="connsiteY237" fmla="*/ 582881 h 6978996"/>
              <a:gd name="connsiteX238" fmla="*/ 7883900 w 12200585"/>
              <a:gd name="connsiteY238" fmla="*/ 588508 h 6978996"/>
              <a:gd name="connsiteX239" fmla="*/ 9285275 w 12200585"/>
              <a:gd name="connsiteY239" fmla="*/ 1010610 h 6978996"/>
              <a:gd name="connsiteX240" fmla="*/ 9759152 w 12200585"/>
              <a:gd name="connsiteY240" fmla="*/ 1147933 h 6978996"/>
              <a:gd name="connsiteX241" fmla="*/ 10419883 w 12200585"/>
              <a:gd name="connsiteY241" fmla="*/ 1248111 h 6978996"/>
              <a:gd name="connsiteX242" fmla="*/ 11059223 w 12200585"/>
              <a:gd name="connsiteY242" fmla="*/ 1259367 h 6978996"/>
              <a:gd name="connsiteX243" fmla="*/ 12070016 w 12200585"/>
              <a:gd name="connsiteY243" fmla="*/ 740463 h 6978996"/>
              <a:gd name="connsiteX244" fmla="*/ 10279181 w 12200585"/>
              <a:gd name="connsiteY244" fmla="*/ 182165 h 6978996"/>
              <a:gd name="connsiteX245" fmla="*/ 10248931 w 12200585"/>
              <a:gd name="connsiteY245" fmla="*/ 181884 h 6978996"/>
              <a:gd name="connsiteX246" fmla="*/ 9659538 w 12200585"/>
              <a:gd name="connsiteY246" fmla="*/ 0 h 6978996"/>
              <a:gd name="connsiteX247" fmla="*/ 10431576 w 12200585"/>
              <a:gd name="connsiteY247" fmla="*/ 0 h 6978996"/>
              <a:gd name="connsiteX248" fmla="*/ 10343340 w 12200585"/>
              <a:gd name="connsiteY248" fmla="*/ 88742 h 6978996"/>
              <a:gd name="connsiteX249" fmla="*/ 10386112 w 12200585"/>
              <a:gd name="connsiteY249" fmla="*/ 104498 h 6978996"/>
              <a:gd name="connsiteX250" fmla="*/ 12120667 w 12200585"/>
              <a:gd name="connsiteY250" fmla="*/ 632408 h 6978996"/>
              <a:gd name="connsiteX251" fmla="*/ 12199461 w 12200585"/>
              <a:gd name="connsiteY251" fmla="*/ 604267 h 6978996"/>
              <a:gd name="connsiteX252" fmla="*/ 12200585 w 12200585"/>
              <a:gd name="connsiteY252" fmla="*/ 602710 h 6978996"/>
              <a:gd name="connsiteX253" fmla="*/ 12200585 w 12200585"/>
              <a:gd name="connsiteY253" fmla="*/ 1041702 h 6978996"/>
              <a:gd name="connsiteX254" fmla="*/ 12165268 w 12200585"/>
              <a:gd name="connsiteY254" fmla="*/ 1033824 h 6978996"/>
              <a:gd name="connsiteX255" fmla="*/ 12083521 w 12200585"/>
              <a:gd name="connsiteY255" fmla="*/ 1017361 h 6978996"/>
              <a:gd name="connsiteX256" fmla="*/ 12055944 w 12200585"/>
              <a:gd name="connsiteY256" fmla="*/ 1016095 h 6978996"/>
              <a:gd name="connsiteX257" fmla="*/ 12031743 w 12200585"/>
              <a:gd name="connsiteY257" fmla="*/ 1024115 h 6978996"/>
              <a:gd name="connsiteX258" fmla="*/ 11788615 w 12200585"/>
              <a:gd name="connsiteY258" fmla="*/ 1206462 h 6978996"/>
              <a:gd name="connsiteX259" fmla="*/ 11999103 w 12200585"/>
              <a:gd name="connsiteY259" fmla="*/ 1261619 h 6978996"/>
              <a:gd name="connsiteX260" fmla="*/ 12048629 w 12200585"/>
              <a:gd name="connsiteY260" fmla="*/ 1249238 h 6978996"/>
              <a:gd name="connsiteX261" fmla="*/ 12150777 w 12200585"/>
              <a:gd name="connsiteY261" fmla="*/ 1156515 h 6978996"/>
              <a:gd name="connsiteX262" fmla="*/ 12200585 w 12200585"/>
              <a:gd name="connsiteY262" fmla="*/ 1109125 h 6978996"/>
              <a:gd name="connsiteX263" fmla="*/ 12200585 w 12200585"/>
              <a:gd name="connsiteY263" fmla="*/ 1359547 h 6978996"/>
              <a:gd name="connsiteX264" fmla="*/ 12160996 w 12200585"/>
              <a:gd name="connsiteY264" fmla="*/ 1395038 h 6978996"/>
              <a:gd name="connsiteX265" fmla="*/ 11307981 w 12200585"/>
              <a:gd name="connsiteY265" fmla="*/ 1767015 h 6978996"/>
              <a:gd name="connsiteX266" fmla="*/ 10585346 w 12200585"/>
              <a:gd name="connsiteY266" fmla="*/ 1751255 h 6978996"/>
              <a:gd name="connsiteX267" fmla="*/ 9242502 w 12200585"/>
              <a:gd name="connsiteY267" fmla="*/ 1461974 h 6978996"/>
              <a:gd name="connsiteX268" fmla="*/ 8257599 w 12200585"/>
              <a:gd name="connsiteY268" fmla="*/ 1342661 h 6978996"/>
              <a:gd name="connsiteX269" fmla="*/ 6706523 w 12200585"/>
              <a:gd name="connsiteY269" fmla="*/ 2001137 h 6978996"/>
              <a:gd name="connsiteX270" fmla="*/ 5967002 w 12200585"/>
              <a:gd name="connsiteY270" fmla="*/ 3042321 h 6978996"/>
              <a:gd name="connsiteX271" fmla="*/ 5277007 w 12200585"/>
              <a:gd name="connsiteY271" fmla="*/ 4775748 h 6978996"/>
              <a:gd name="connsiteX272" fmla="*/ 4780616 w 12200585"/>
              <a:gd name="connsiteY272" fmla="*/ 6773692 h 6978996"/>
              <a:gd name="connsiteX273" fmla="*/ 4743471 w 12200585"/>
              <a:gd name="connsiteY273" fmla="*/ 6949285 h 6978996"/>
              <a:gd name="connsiteX274" fmla="*/ 0 w 12200585"/>
              <a:gd name="connsiteY274" fmla="*/ 6978996 h 6978996"/>
              <a:gd name="connsiteX275" fmla="*/ 0 w 12200585"/>
              <a:gd name="connsiteY275" fmla="*/ 6181077 h 6978996"/>
              <a:gd name="connsiteX276" fmla="*/ 47458 w 12200585"/>
              <a:gd name="connsiteY276" fmla="*/ 6044303 h 6978996"/>
              <a:gd name="connsiteX277" fmla="*/ 234308 w 12200585"/>
              <a:gd name="connsiteY277" fmla="*/ 5547912 h 6978996"/>
              <a:gd name="connsiteX278" fmla="*/ 42955 w 12200585"/>
              <a:gd name="connsiteY278" fmla="*/ 5493883 h 6978996"/>
              <a:gd name="connsiteX279" fmla="*/ 0 w 12200585"/>
              <a:gd name="connsiteY279" fmla="*/ 5617369 h 6978996"/>
              <a:gd name="connsiteX280" fmla="*/ 0 w 12200585"/>
              <a:gd name="connsiteY280" fmla="*/ 5146599 h 6978996"/>
              <a:gd name="connsiteX281" fmla="*/ 117053 w 12200585"/>
              <a:gd name="connsiteY281" fmla="*/ 4857917 h 6978996"/>
              <a:gd name="connsiteX282" fmla="*/ 423409 w 12200585"/>
              <a:gd name="connsiteY282" fmla="*/ 4190434 h 6978996"/>
              <a:gd name="connsiteX283" fmla="*/ 1618800 w 12200585"/>
              <a:gd name="connsiteY283" fmla="*/ 2265654 h 6978996"/>
              <a:gd name="connsiteX284" fmla="*/ 3202523 w 12200585"/>
              <a:gd name="connsiteY284" fmla="*/ 855276 h 6978996"/>
              <a:gd name="connsiteX285" fmla="*/ 4869541 w 12200585"/>
              <a:gd name="connsiteY285" fmla="*/ 229440 h 6978996"/>
              <a:gd name="connsiteX286" fmla="*/ 6684010 w 12200585"/>
              <a:gd name="connsiteY286" fmla="*/ 123633 h 6978996"/>
              <a:gd name="connsiteX287" fmla="*/ 7684669 w 12200585"/>
              <a:gd name="connsiteY287" fmla="*/ 172035 h 6978996"/>
              <a:gd name="connsiteX288" fmla="*/ 8668445 w 12200585"/>
              <a:gd name="connsiteY288" fmla="*/ 192294 h 6978996"/>
              <a:gd name="connsiteX289" fmla="*/ 9545454 w 12200585"/>
              <a:gd name="connsiteY289" fmla="*/ 44853 h 697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Lst>
            <a:rect l="l" t="t" r="r" b="b"/>
            <a:pathLst>
              <a:path w="12200585" h="6978996">
                <a:moveTo>
                  <a:pt x="4359641" y="6093827"/>
                </a:moveTo>
                <a:cubicBezTo>
                  <a:pt x="4325874" y="6251412"/>
                  <a:pt x="4292103" y="6405619"/>
                  <a:pt x="4258337" y="6562080"/>
                </a:cubicBezTo>
                <a:cubicBezTo>
                  <a:pt x="4350635" y="6574461"/>
                  <a:pt x="4432805" y="6586842"/>
                  <a:pt x="4521727" y="6598099"/>
                </a:cubicBezTo>
                <a:cubicBezTo>
                  <a:pt x="4556620" y="6445016"/>
                  <a:pt x="4591515" y="6295312"/>
                  <a:pt x="4626409" y="6143353"/>
                </a:cubicBezTo>
                <a:cubicBezTo>
                  <a:pt x="4536361" y="6126470"/>
                  <a:pt x="4451940" y="6110713"/>
                  <a:pt x="4359641" y="6093827"/>
                </a:cubicBezTo>
                <a:close/>
                <a:moveTo>
                  <a:pt x="4580259" y="5218110"/>
                </a:moveTo>
                <a:cubicBezTo>
                  <a:pt x="4531859" y="5404959"/>
                  <a:pt x="4484584" y="5587306"/>
                  <a:pt x="4435057" y="5774156"/>
                </a:cubicBezTo>
                <a:cubicBezTo>
                  <a:pt x="4529607" y="5792167"/>
                  <a:pt x="4616276" y="5807926"/>
                  <a:pt x="4705200" y="5824810"/>
                </a:cubicBezTo>
                <a:cubicBezTo>
                  <a:pt x="4752475" y="5650341"/>
                  <a:pt x="4797500" y="5481502"/>
                  <a:pt x="4844775" y="5309284"/>
                </a:cubicBezTo>
                <a:cubicBezTo>
                  <a:pt x="4755852" y="5278893"/>
                  <a:pt x="4671433" y="5248501"/>
                  <a:pt x="4580259" y="5218110"/>
                </a:cubicBezTo>
                <a:close/>
                <a:moveTo>
                  <a:pt x="806114" y="4739730"/>
                </a:moveTo>
                <a:cubicBezTo>
                  <a:pt x="774599" y="4738602"/>
                  <a:pt x="759966" y="4749859"/>
                  <a:pt x="747582" y="4776872"/>
                </a:cubicBezTo>
                <a:cubicBezTo>
                  <a:pt x="677797" y="4932206"/>
                  <a:pt x="596751" y="5083038"/>
                  <a:pt x="537095" y="5241747"/>
                </a:cubicBezTo>
                <a:cubicBezTo>
                  <a:pt x="396396" y="5622201"/>
                  <a:pt x="264700" y="6006030"/>
                  <a:pt x="130752" y="6389862"/>
                </a:cubicBezTo>
                <a:cubicBezTo>
                  <a:pt x="91358" y="6502421"/>
                  <a:pt x="55339" y="6616106"/>
                  <a:pt x="17066" y="6733171"/>
                </a:cubicBezTo>
                <a:cubicBezTo>
                  <a:pt x="1381296" y="6720790"/>
                  <a:pt x="2738772" y="6708406"/>
                  <a:pt x="4093997" y="6697152"/>
                </a:cubicBezTo>
                <a:cubicBezTo>
                  <a:pt x="4151405" y="6385360"/>
                  <a:pt x="4200932" y="6078070"/>
                  <a:pt x="4265090" y="5774156"/>
                </a:cubicBezTo>
                <a:cubicBezTo>
                  <a:pt x="4329249" y="5471369"/>
                  <a:pt x="4409168" y="5170834"/>
                  <a:pt x="4483456" y="4865796"/>
                </a:cubicBezTo>
                <a:cubicBezTo>
                  <a:pt x="4289852" y="4859042"/>
                  <a:pt x="4097376" y="4851164"/>
                  <a:pt x="3904899" y="4844410"/>
                </a:cubicBezTo>
                <a:cubicBezTo>
                  <a:pt x="3397251" y="4827526"/>
                  <a:pt x="2889604" y="4810643"/>
                  <a:pt x="2380832" y="4792632"/>
                </a:cubicBezTo>
                <a:cubicBezTo>
                  <a:pt x="1856301" y="4774624"/>
                  <a:pt x="1331770" y="4757740"/>
                  <a:pt x="806114" y="4739730"/>
                </a:cubicBezTo>
                <a:close/>
                <a:moveTo>
                  <a:pt x="384015" y="4686824"/>
                </a:moveTo>
                <a:cubicBezTo>
                  <a:pt x="325483" y="4821896"/>
                  <a:pt x="269202" y="4953593"/>
                  <a:pt x="211797" y="5088664"/>
                </a:cubicBezTo>
                <a:cubicBezTo>
                  <a:pt x="277081" y="5112302"/>
                  <a:pt x="335613" y="5133688"/>
                  <a:pt x="396396" y="5155078"/>
                </a:cubicBezTo>
                <a:cubicBezTo>
                  <a:pt x="456052" y="5020003"/>
                  <a:pt x="513457" y="4889434"/>
                  <a:pt x="573113" y="4754362"/>
                </a:cubicBezTo>
                <a:cubicBezTo>
                  <a:pt x="508954" y="4731848"/>
                  <a:pt x="450426" y="4710462"/>
                  <a:pt x="384015" y="4686824"/>
                </a:cubicBezTo>
                <a:close/>
                <a:moveTo>
                  <a:pt x="4843651" y="4351398"/>
                </a:moveTo>
                <a:cubicBezTo>
                  <a:pt x="4792997" y="4508980"/>
                  <a:pt x="4744598" y="4658684"/>
                  <a:pt x="4695071" y="4814018"/>
                </a:cubicBezTo>
                <a:cubicBezTo>
                  <a:pt x="4787370" y="4844410"/>
                  <a:pt x="4874040" y="4872550"/>
                  <a:pt x="4964088" y="4902942"/>
                </a:cubicBezTo>
                <a:cubicBezTo>
                  <a:pt x="5014741" y="4745356"/>
                  <a:pt x="5064268" y="4594525"/>
                  <a:pt x="5113795" y="4440318"/>
                </a:cubicBezTo>
                <a:cubicBezTo>
                  <a:pt x="5022620" y="4409927"/>
                  <a:pt x="4934824" y="4380662"/>
                  <a:pt x="4843651" y="4351398"/>
                </a:cubicBezTo>
                <a:close/>
                <a:moveTo>
                  <a:pt x="768969" y="3893277"/>
                </a:moveTo>
                <a:cubicBezTo>
                  <a:pt x="696932" y="4035103"/>
                  <a:pt x="628270" y="4171299"/>
                  <a:pt x="556230" y="4313125"/>
                </a:cubicBezTo>
                <a:cubicBezTo>
                  <a:pt x="623767" y="4339014"/>
                  <a:pt x="684551" y="4361527"/>
                  <a:pt x="748710" y="4385165"/>
                </a:cubicBezTo>
                <a:cubicBezTo>
                  <a:pt x="821874" y="4244463"/>
                  <a:pt x="893911" y="4106016"/>
                  <a:pt x="968202" y="3961938"/>
                </a:cubicBezTo>
                <a:cubicBezTo>
                  <a:pt x="899541" y="3938301"/>
                  <a:pt x="835379" y="3916914"/>
                  <a:pt x="768969" y="3893277"/>
                </a:cubicBezTo>
                <a:close/>
                <a:moveTo>
                  <a:pt x="5164446" y="3503817"/>
                </a:moveTo>
                <a:cubicBezTo>
                  <a:pt x="5105914" y="3646771"/>
                  <a:pt x="5050760" y="3785218"/>
                  <a:pt x="4993356" y="3930422"/>
                </a:cubicBezTo>
                <a:cubicBezTo>
                  <a:pt x="5087906" y="3959687"/>
                  <a:pt x="5176826" y="3987827"/>
                  <a:pt x="5266877" y="4015968"/>
                </a:cubicBezTo>
                <a:cubicBezTo>
                  <a:pt x="5326534" y="3868512"/>
                  <a:pt x="5383938" y="3726686"/>
                  <a:pt x="5443595" y="3580357"/>
                </a:cubicBezTo>
                <a:cubicBezTo>
                  <a:pt x="5347920" y="3554471"/>
                  <a:pt x="5256745" y="3529706"/>
                  <a:pt x="5164446" y="3503817"/>
                </a:cubicBezTo>
                <a:close/>
                <a:moveTo>
                  <a:pt x="1216115" y="3151363"/>
                </a:moveTo>
                <a:cubicBezTo>
                  <a:pt x="1207955" y="3152911"/>
                  <a:pt x="1200638" y="3156006"/>
                  <a:pt x="1197825" y="3160509"/>
                </a:cubicBezTo>
                <a:cubicBezTo>
                  <a:pt x="1113404" y="3295581"/>
                  <a:pt x="1030110" y="3432904"/>
                  <a:pt x="943437" y="3575858"/>
                </a:cubicBezTo>
                <a:cubicBezTo>
                  <a:pt x="1018853" y="3600619"/>
                  <a:pt x="1084139" y="3622006"/>
                  <a:pt x="1148298" y="3643392"/>
                </a:cubicBezTo>
                <a:cubicBezTo>
                  <a:pt x="1238346" y="3494812"/>
                  <a:pt x="1326143" y="3354113"/>
                  <a:pt x="1416191" y="3208909"/>
                </a:cubicBezTo>
                <a:cubicBezTo>
                  <a:pt x="1352032" y="3187523"/>
                  <a:pt x="1295751" y="3167263"/>
                  <a:pt x="1239470" y="3151504"/>
                </a:cubicBezTo>
                <a:cubicBezTo>
                  <a:pt x="1233280" y="3149816"/>
                  <a:pt x="1224276" y="3149816"/>
                  <a:pt x="1216115" y="3151363"/>
                </a:cubicBezTo>
                <a:close/>
                <a:moveTo>
                  <a:pt x="5539273" y="2814950"/>
                </a:moveTo>
                <a:cubicBezTo>
                  <a:pt x="5523514" y="2811571"/>
                  <a:pt x="5494249" y="2820577"/>
                  <a:pt x="5487494" y="2832958"/>
                </a:cubicBezTo>
                <a:cubicBezTo>
                  <a:pt x="5425587" y="2947770"/>
                  <a:pt x="5367055" y="3064832"/>
                  <a:pt x="5306272" y="3184147"/>
                </a:cubicBezTo>
                <a:cubicBezTo>
                  <a:pt x="5394068" y="3207785"/>
                  <a:pt x="5476238" y="3231422"/>
                  <a:pt x="5559532" y="3251681"/>
                </a:cubicBezTo>
                <a:cubicBezTo>
                  <a:pt x="5571913" y="3255060"/>
                  <a:pt x="5595553" y="3242679"/>
                  <a:pt x="5601181" y="3230295"/>
                </a:cubicBezTo>
                <a:cubicBezTo>
                  <a:pt x="5661964" y="3116610"/>
                  <a:pt x="5720493" y="3000673"/>
                  <a:pt x="5783527" y="2879109"/>
                </a:cubicBezTo>
                <a:cubicBezTo>
                  <a:pt x="5697982" y="2856595"/>
                  <a:pt x="5619188" y="2834085"/>
                  <a:pt x="5539273" y="2814950"/>
                </a:cubicBezTo>
                <a:close/>
                <a:moveTo>
                  <a:pt x="1675430" y="2540812"/>
                </a:moveTo>
                <a:cubicBezTo>
                  <a:pt x="1639341" y="2536434"/>
                  <a:pt x="1611483" y="2551840"/>
                  <a:pt x="1586157" y="2593206"/>
                </a:cubicBezTo>
                <a:cubicBezTo>
                  <a:pt x="1541133" y="2666370"/>
                  <a:pt x="1485980" y="2733904"/>
                  <a:pt x="1431950" y="2808196"/>
                </a:cubicBezTo>
                <a:cubicBezTo>
                  <a:pt x="1500612" y="2829582"/>
                  <a:pt x="1559144" y="2848717"/>
                  <a:pt x="1617673" y="2864477"/>
                </a:cubicBezTo>
                <a:cubicBezTo>
                  <a:pt x="1630054" y="2867852"/>
                  <a:pt x="1653691" y="2865601"/>
                  <a:pt x="1660445" y="2856595"/>
                </a:cubicBezTo>
                <a:cubicBezTo>
                  <a:pt x="1725731" y="2772177"/>
                  <a:pt x="1789890" y="2684381"/>
                  <a:pt x="1857428" y="2593206"/>
                </a:cubicBezTo>
                <a:cubicBezTo>
                  <a:pt x="1806774" y="2578573"/>
                  <a:pt x="1758375" y="2568441"/>
                  <a:pt x="1714475" y="2551557"/>
                </a:cubicBezTo>
                <a:cubicBezTo>
                  <a:pt x="1700405" y="2545930"/>
                  <a:pt x="1687460" y="2542272"/>
                  <a:pt x="1675430" y="2540812"/>
                </a:cubicBezTo>
                <a:close/>
                <a:moveTo>
                  <a:pt x="2126445" y="2527920"/>
                </a:moveTo>
                <a:cubicBezTo>
                  <a:pt x="2096056" y="2525668"/>
                  <a:pt x="2075794" y="2533549"/>
                  <a:pt x="2056659" y="2559438"/>
                </a:cubicBezTo>
                <a:cubicBezTo>
                  <a:pt x="1754996" y="2969157"/>
                  <a:pt x="1474723" y="3391256"/>
                  <a:pt x="1234968" y="3839247"/>
                </a:cubicBezTo>
                <a:cubicBezTo>
                  <a:pt x="1119031" y="4056489"/>
                  <a:pt x="1008724" y="4275982"/>
                  <a:pt x="889408" y="4507856"/>
                </a:cubicBezTo>
                <a:cubicBezTo>
                  <a:pt x="946816" y="4507856"/>
                  <a:pt x="991840" y="4506729"/>
                  <a:pt x="1036864" y="4507856"/>
                </a:cubicBezTo>
                <a:cubicBezTo>
                  <a:pt x="1521998" y="4522488"/>
                  <a:pt x="2007132" y="4537120"/>
                  <a:pt x="2493393" y="4551752"/>
                </a:cubicBezTo>
                <a:cubicBezTo>
                  <a:pt x="2766913" y="4559634"/>
                  <a:pt x="3040435" y="4568636"/>
                  <a:pt x="3313958" y="4576517"/>
                </a:cubicBezTo>
                <a:cubicBezTo>
                  <a:pt x="3713546" y="4588898"/>
                  <a:pt x="4112007" y="4600155"/>
                  <a:pt x="4511597" y="4613660"/>
                </a:cubicBezTo>
                <a:cubicBezTo>
                  <a:pt x="4545364" y="4614787"/>
                  <a:pt x="4557748" y="4602406"/>
                  <a:pt x="4565626" y="4573139"/>
                </a:cubicBezTo>
                <a:cubicBezTo>
                  <a:pt x="4581385" y="4515734"/>
                  <a:pt x="4599393" y="4458329"/>
                  <a:pt x="4617404" y="4402048"/>
                </a:cubicBezTo>
                <a:cubicBezTo>
                  <a:pt x="4783992" y="3886523"/>
                  <a:pt x="5002361" y="3392383"/>
                  <a:pt x="5235358" y="2904998"/>
                </a:cubicBezTo>
                <a:cubicBezTo>
                  <a:pt x="5251119" y="2872355"/>
                  <a:pt x="5265750" y="2837460"/>
                  <a:pt x="5282633" y="2801442"/>
                </a:cubicBezTo>
                <a:cubicBezTo>
                  <a:pt x="5269129" y="2799190"/>
                  <a:pt x="5262375" y="2796939"/>
                  <a:pt x="5255620" y="2796939"/>
                </a:cubicBezTo>
                <a:cubicBezTo>
                  <a:pt x="5023747" y="2777804"/>
                  <a:pt x="4792997" y="2759793"/>
                  <a:pt x="4561123" y="2739534"/>
                </a:cubicBezTo>
                <a:cubicBezTo>
                  <a:pt x="4137897" y="2703516"/>
                  <a:pt x="3714670" y="2665243"/>
                  <a:pt x="3290320" y="2628100"/>
                </a:cubicBezTo>
                <a:cubicBezTo>
                  <a:pt x="2901985" y="2594330"/>
                  <a:pt x="2514780" y="2561690"/>
                  <a:pt x="2126445" y="2527920"/>
                </a:cubicBezTo>
                <a:close/>
                <a:moveTo>
                  <a:pt x="5875827" y="2282541"/>
                </a:moveTo>
                <a:cubicBezTo>
                  <a:pt x="5857816" y="2278038"/>
                  <a:pt x="5825176" y="2284789"/>
                  <a:pt x="5816170" y="2298297"/>
                </a:cubicBezTo>
                <a:cubicBezTo>
                  <a:pt x="5756514" y="2380467"/>
                  <a:pt x="5702485" y="2464888"/>
                  <a:pt x="5643952" y="2553809"/>
                </a:cubicBezTo>
                <a:cubicBezTo>
                  <a:pt x="5734000" y="2578573"/>
                  <a:pt x="5817295" y="2603335"/>
                  <a:pt x="5901715" y="2624722"/>
                </a:cubicBezTo>
                <a:cubicBezTo>
                  <a:pt x="5912972" y="2628100"/>
                  <a:pt x="5934359" y="2619095"/>
                  <a:pt x="5941113" y="2610089"/>
                </a:cubicBezTo>
                <a:cubicBezTo>
                  <a:pt x="5998517" y="2525668"/>
                  <a:pt x="6053672" y="2438999"/>
                  <a:pt x="6111079" y="2352326"/>
                </a:cubicBezTo>
                <a:cubicBezTo>
                  <a:pt x="6031161" y="2328689"/>
                  <a:pt x="5954618" y="2302800"/>
                  <a:pt x="5875827" y="2282541"/>
                </a:cubicBezTo>
                <a:close/>
                <a:moveTo>
                  <a:pt x="2182303" y="1912497"/>
                </a:moveTo>
                <a:cubicBezTo>
                  <a:pt x="2174846" y="1913059"/>
                  <a:pt x="2168093" y="1915030"/>
                  <a:pt x="2164718" y="1918970"/>
                </a:cubicBezTo>
                <a:cubicBezTo>
                  <a:pt x="2060034" y="2030405"/>
                  <a:pt x="1956481" y="2142963"/>
                  <a:pt x="1848423" y="2261151"/>
                </a:cubicBezTo>
                <a:cubicBezTo>
                  <a:pt x="1926089" y="2282541"/>
                  <a:pt x="1992500" y="2301676"/>
                  <a:pt x="2058910" y="2317432"/>
                </a:cubicBezTo>
                <a:cubicBezTo>
                  <a:pt x="2070167" y="2320811"/>
                  <a:pt x="2089302" y="2316308"/>
                  <a:pt x="2097180" y="2308427"/>
                </a:cubicBezTo>
                <a:cubicBezTo>
                  <a:pt x="2201860" y="2196992"/>
                  <a:pt x="2303165" y="2085558"/>
                  <a:pt x="2411224" y="1968497"/>
                </a:cubicBezTo>
                <a:cubicBezTo>
                  <a:pt x="2336932" y="1949362"/>
                  <a:pt x="2270522" y="1930227"/>
                  <a:pt x="2204112" y="1914468"/>
                </a:cubicBezTo>
                <a:cubicBezTo>
                  <a:pt x="2197921" y="1912778"/>
                  <a:pt x="2189761" y="1911934"/>
                  <a:pt x="2182303" y="1912497"/>
                </a:cubicBezTo>
                <a:close/>
                <a:moveTo>
                  <a:pt x="6254029" y="1789525"/>
                </a:moveTo>
                <a:cubicBezTo>
                  <a:pt x="6243900" y="1787274"/>
                  <a:pt x="6228141" y="1792901"/>
                  <a:pt x="6220262" y="1800782"/>
                </a:cubicBezTo>
                <a:cubicBezTo>
                  <a:pt x="6159479" y="1866065"/>
                  <a:pt x="6098695" y="1932475"/>
                  <a:pt x="6032285" y="2005640"/>
                </a:cubicBezTo>
                <a:cubicBezTo>
                  <a:pt x="6126835" y="2032656"/>
                  <a:pt x="6212381" y="2058545"/>
                  <a:pt x="6297929" y="2082183"/>
                </a:cubicBezTo>
                <a:cubicBezTo>
                  <a:pt x="6308059" y="2084434"/>
                  <a:pt x="6323818" y="2078804"/>
                  <a:pt x="6331696" y="2070926"/>
                </a:cubicBezTo>
                <a:cubicBezTo>
                  <a:pt x="6393604" y="2004516"/>
                  <a:pt x="6454387" y="1935854"/>
                  <a:pt x="6520797" y="1862690"/>
                </a:cubicBezTo>
                <a:cubicBezTo>
                  <a:pt x="6429622" y="1837925"/>
                  <a:pt x="6341825" y="1813163"/>
                  <a:pt x="6254029" y="1789525"/>
                </a:cubicBezTo>
                <a:close/>
                <a:moveTo>
                  <a:pt x="6762238" y="1377273"/>
                </a:moveTo>
                <a:cubicBezTo>
                  <a:pt x="6750982" y="1377273"/>
                  <a:pt x="6740289" y="1379243"/>
                  <a:pt x="6732409" y="1384310"/>
                </a:cubicBezTo>
                <a:cubicBezTo>
                  <a:pt x="6663747" y="1427082"/>
                  <a:pt x="6597337" y="1475482"/>
                  <a:pt x="6520797" y="1527260"/>
                </a:cubicBezTo>
                <a:cubicBezTo>
                  <a:pt x="6617599" y="1557652"/>
                  <a:pt x="6702021" y="1584665"/>
                  <a:pt x="6786438" y="1609430"/>
                </a:cubicBezTo>
                <a:cubicBezTo>
                  <a:pt x="6796571" y="1612805"/>
                  <a:pt x="6813454" y="1610554"/>
                  <a:pt x="6822457" y="1603800"/>
                </a:cubicBezTo>
                <a:cubicBezTo>
                  <a:pt x="6894497" y="1555400"/>
                  <a:pt x="6966534" y="1505874"/>
                  <a:pt x="7045328" y="1451844"/>
                </a:cubicBezTo>
                <a:cubicBezTo>
                  <a:pt x="6956404" y="1427082"/>
                  <a:pt x="6876486" y="1402317"/>
                  <a:pt x="6795444" y="1382058"/>
                </a:cubicBezTo>
                <a:cubicBezTo>
                  <a:pt x="6785313" y="1379243"/>
                  <a:pt x="6773494" y="1377273"/>
                  <a:pt x="6762238" y="1377273"/>
                </a:cubicBezTo>
                <a:close/>
                <a:moveTo>
                  <a:pt x="2798712" y="1360813"/>
                </a:moveTo>
                <a:cubicBezTo>
                  <a:pt x="2791396" y="1361798"/>
                  <a:pt x="2784361" y="1364049"/>
                  <a:pt x="2779297" y="1367426"/>
                </a:cubicBezTo>
                <a:cubicBezTo>
                  <a:pt x="2664484" y="1459722"/>
                  <a:pt x="2550798" y="1553149"/>
                  <a:pt x="2428107" y="1654453"/>
                </a:cubicBezTo>
                <a:cubicBezTo>
                  <a:pt x="2513653" y="1678091"/>
                  <a:pt x="2586817" y="1699477"/>
                  <a:pt x="2659981" y="1718612"/>
                </a:cubicBezTo>
                <a:cubicBezTo>
                  <a:pt x="2668987" y="1720864"/>
                  <a:pt x="2682495" y="1718612"/>
                  <a:pt x="2690373" y="1712986"/>
                </a:cubicBezTo>
                <a:cubicBezTo>
                  <a:pt x="2807434" y="1619559"/>
                  <a:pt x="2922247" y="1525008"/>
                  <a:pt x="3040435" y="1427082"/>
                </a:cubicBezTo>
                <a:cubicBezTo>
                  <a:pt x="2965019" y="1404569"/>
                  <a:pt x="2892982" y="1382058"/>
                  <a:pt x="2819818" y="1361796"/>
                </a:cubicBezTo>
                <a:cubicBezTo>
                  <a:pt x="2813626" y="1360108"/>
                  <a:pt x="2806028" y="1359827"/>
                  <a:pt x="2798712" y="1360813"/>
                </a:cubicBezTo>
                <a:close/>
                <a:moveTo>
                  <a:pt x="11438553" y="1355042"/>
                </a:moveTo>
                <a:cubicBezTo>
                  <a:pt x="11430672" y="1352791"/>
                  <a:pt x="11420542" y="1356169"/>
                  <a:pt x="11411537" y="1358421"/>
                </a:cubicBezTo>
                <a:cubicBezTo>
                  <a:pt x="11298979" y="1382058"/>
                  <a:pt x="11188668" y="1406820"/>
                  <a:pt x="11071604" y="1431585"/>
                </a:cubicBezTo>
                <a:cubicBezTo>
                  <a:pt x="11198798" y="1474358"/>
                  <a:pt x="11321489" y="1517130"/>
                  <a:pt x="11445307" y="1557652"/>
                </a:cubicBezTo>
                <a:cubicBezTo>
                  <a:pt x="11455437" y="1561027"/>
                  <a:pt x="11467818" y="1563278"/>
                  <a:pt x="11477947" y="1559903"/>
                </a:cubicBezTo>
                <a:cubicBezTo>
                  <a:pt x="11569122" y="1528387"/>
                  <a:pt x="11659170" y="1494617"/>
                  <a:pt x="11749218" y="1461974"/>
                </a:cubicBezTo>
                <a:cubicBezTo>
                  <a:pt x="11748094" y="1456347"/>
                  <a:pt x="11748094" y="1450720"/>
                  <a:pt x="11746967" y="1445090"/>
                </a:cubicBezTo>
                <a:cubicBezTo>
                  <a:pt x="11644538" y="1414698"/>
                  <a:pt x="11542106" y="1384310"/>
                  <a:pt x="11438553" y="1355042"/>
                </a:cubicBezTo>
                <a:close/>
                <a:moveTo>
                  <a:pt x="10009037" y="1343785"/>
                </a:moveTo>
                <a:cubicBezTo>
                  <a:pt x="10010164" y="1344913"/>
                  <a:pt x="10018042" y="1349415"/>
                  <a:pt x="10027048" y="1352791"/>
                </a:cubicBezTo>
                <a:cubicBezTo>
                  <a:pt x="10243162" y="1430458"/>
                  <a:pt x="10461528" y="1503622"/>
                  <a:pt x="10675394" y="1586916"/>
                </a:cubicBezTo>
                <a:cubicBezTo>
                  <a:pt x="10787952" y="1630816"/>
                  <a:pt x="10901638" y="1622938"/>
                  <a:pt x="11016451" y="1621810"/>
                </a:cubicBezTo>
                <a:cubicBezTo>
                  <a:pt x="10688902" y="1487863"/>
                  <a:pt x="10360226" y="1364048"/>
                  <a:pt x="10009037" y="1343785"/>
                </a:cubicBezTo>
                <a:close/>
                <a:moveTo>
                  <a:pt x="7465738" y="1084723"/>
                </a:moveTo>
                <a:cubicBezTo>
                  <a:pt x="7380441" y="1088469"/>
                  <a:pt x="7294649" y="1111209"/>
                  <a:pt x="7208541" y="1164817"/>
                </a:cubicBezTo>
                <a:cubicBezTo>
                  <a:pt x="7306466" y="1190706"/>
                  <a:pt x="7407771" y="1217719"/>
                  <a:pt x="7507949" y="1243608"/>
                </a:cubicBezTo>
                <a:cubicBezTo>
                  <a:pt x="7520333" y="1246986"/>
                  <a:pt x="7533838" y="1245859"/>
                  <a:pt x="7546222" y="1243608"/>
                </a:cubicBezTo>
                <a:cubicBezTo>
                  <a:pt x="7661031" y="1218846"/>
                  <a:pt x="7776969" y="1192957"/>
                  <a:pt x="7887279" y="1169319"/>
                </a:cubicBezTo>
                <a:cubicBezTo>
                  <a:pt x="7748688" y="1124999"/>
                  <a:pt x="7607900" y="1078479"/>
                  <a:pt x="7465738" y="1084723"/>
                </a:cubicBezTo>
                <a:close/>
                <a:moveTo>
                  <a:pt x="8571643" y="1053383"/>
                </a:moveTo>
                <a:cubicBezTo>
                  <a:pt x="8715720" y="1134425"/>
                  <a:pt x="9543038" y="1389937"/>
                  <a:pt x="9770409" y="1420328"/>
                </a:cubicBezTo>
                <a:cubicBezTo>
                  <a:pt x="9575681" y="1346037"/>
                  <a:pt x="9378699" y="1277375"/>
                  <a:pt x="9186222" y="1197460"/>
                </a:cubicBezTo>
                <a:cubicBezTo>
                  <a:pt x="8989242" y="1115290"/>
                  <a:pt x="8784382" y="1077020"/>
                  <a:pt x="8571643" y="1053383"/>
                </a:cubicBezTo>
                <a:close/>
                <a:moveTo>
                  <a:pt x="7901911" y="1009483"/>
                </a:moveTo>
                <a:cubicBezTo>
                  <a:pt x="7900783" y="1017361"/>
                  <a:pt x="7899659" y="1025242"/>
                  <a:pt x="7898533" y="1034248"/>
                </a:cubicBezTo>
                <a:cubicBezTo>
                  <a:pt x="8130409" y="1081520"/>
                  <a:pt x="8351026" y="1170444"/>
                  <a:pt x="8590778" y="1169319"/>
                </a:cubicBezTo>
                <a:cubicBezTo>
                  <a:pt x="8460209" y="1126547"/>
                  <a:pt x="8330763" y="1075893"/>
                  <a:pt x="8196819" y="1043250"/>
                </a:cubicBezTo>
                <a:cubicBezTo>
                  <a:pt x="8101141" y="1019612"/>
                  <a:pt x="8000965" y="1019612"/>
                  <a:pt x="7901911" y="1009483"/>
                </a:cubicBezTo>
                <a:close/>
                <a:moveTo>
                  <a:pt x="3347724" y="993302"/>
                </a:moveTo>
                <a:cubicBezTo>
                  <a:pt x="3340127" y="994568"/>
                  <a:pt x="3332529" y="997100"/>
                  <a:pt x="3326338" y="1000477"/>
                </a:cubicBezTo>
                <a:cubicBezTo>
                  <a:pt x="3241917" y="1050004"/>
                  <a:pt x="3159747" y="1100658"/>
                  <a:pt x="3065197" y="1158063"/>
                </a:cubicBezTo>
                <a:cubicBezTo>
                  <a:pt x="3155245" y="1183952"/>
                  <a:pt x="3230660" y="1206462"/>
                  <a:pt x="3306076" y="1227848"/>
                </a:cubicBezTo>
                <a:cubicBezTo>
                  <a:pt x="3319584" y="1231227"/>
                  <a:pt x="3337595" y="1230100"/>
                  <a:pt x="3348849" y="1223349"/>
                </a:cubicBezTo>
                <a:cubicBezTo>
                  <a:pt x="3437772" y="1172695"/>
                  <a:pt x="3524445" y="1119793"/>
                  <a:pt x="3621247" y="1062385"/>
                </a:cubicBezTo>
                <a:cubicBezTo>
                  <a:pt x="3531196" y="1037623"/>
                  <a:pt x="3450153" y="1015109"/>
                  <a:pt x="3369111" y="993723"/>
                </a:cubicBezTo>
                <a:cubicBezTo>
                  <a:pt x="3362920" y="992036"/>
                  <a:pt x="3355322" y="992036"/>
                  <a:pt x="3347724" y="993302"/>
                </a:cubicBezTo>
                <a:close/>
                <a:moveTo>
                  <a:pt x="4533124" y="804059"/>
                </a:moveTo>
                <a:cubicBezTo>
                  <a:pt x="4449126" y="805748"/>
                  <a:pt x="4365268" y="820944"/>
                  <a:pt x="4279723" y="860903"/>
                </a:cubicBezTo>
                <a:cubicBezTo>
                  <a:pt x="3985941" y="999353"/>
                  <a:pt x="3701162" y="1152436"/>
                  <a:pt x="3431018" y="1331405"/>
                </a:cubicBezTo>
                <a:cubicBezTo>
                  <a:pt x="3023551" y="1600424"/>
                  <a:pt x="2635219" y="1893081"/>
                  <a:pt x="2290784" y="2242016"/>
                </a:cubicBezTo>
                <a:cubicBezTo>
                  <a:pt x="2249136" y="2284789"/>
                  <a:pt x="2209742" y="2330940"/>
                  <a:pt x="2162466" y="2381591"/>
                </a:cubicBezTo>
                <a:cubicBezTo>
                  <a:pt x="2415726" y="2404104"/>
                  <a:pt x="2656606" y="2425491"/>
                  <a:pt x="2897485" y="2445753"/>
                </a:cubicBezTo>
                <a:cubicBezTo>
                  <a:pt x="3265555" y="2477269"/>
                  <a:pt x="3632501" y="2507660"/>
                  <a:pt x="4000574" y="2539176"/>
                </a:cubicBezTo>
                <a:cubicBezTo>
                  <a:pt x="4429426" y="2576322"/>
                  <a:pt x="4859407" y="2612341"/>
                  <a:pt x="5288264" y="2650611"/>
                </a:cubicBezTo>
                <a:cubicBezTo>
                  <a:pt x="5325406" y="2653989"/>
                  <a:pt x="5345668" y="2644984"/>
                  <a:pt x="5363676" y="2612341"/>
                </a:cubicBezTo>
                <a:cubicBezTo>
                  <a:pt x="5601181" y="2185739"/>
                  <a:pt x="5932107" y="1842428"/>
                  <a:pt x="6319315" y="1549773"/>
                </a:cubicBezTo>
                <a:cubicBezTo>
                  <a:pt x="6494908" y="1416950"/>
                  <a:pt x="6675004" y="1288632"/>
                  <a:pt x="6859603" y="1153560"/>
                </a:cubicBezTo>
                <a:cubicBezTo>
                  <a:pt x="6840467" y="1147933"/>
                  <a:pt x="6829211" y="1144555"/>
                  <a:pt x="6817954" y="1143430"/>
                </a:cubicBezTo>
                <a:cubicBezTo>
                  <a:pt x="6519670" y="1097279"/>
                  <a:pt x="6222514" y="1052255"/>
                  <a:pt x="5924229" y="1006107"/>
                </a:cubicBezTo>
                <a:cubicBezTo>
                  <a:pt x="5544899" y="947575"/>
                  <a:pt x="5165572" y="890170"/>
                  <a:pt x="4787370" y="828260"/>
                </a:cubicBezTo>
                <a:cubicBezTo>
                  <a:pt x="4701262" y="814190"/>
                  <a:pt x="4617122" y="802371"/>
                  <a:pt x="4533124" y="804059"/>
                </a:cubicBezTo>
                <a:close/>
                <a:moveTo>
                  <a:pt x="4136773" y="633532"/>
                </a:moveTo>
                <a:cubicBezTo>
                  <a:pt x="4124389" y="630156"/>
                  <a:pt x="4109757" y="631280"/>
                  <a:pt x="4098500" y="634659"/>
                </a:cubicBezTo>
                <a:cubicBezTo>
                  <a:pt x="4032089" y="660545"/>
                  <a:pt x="3966806" y="686434"/>
                  <a:pt x="3888012" y="717953"/>
                </a:cubicBezTo>
                <a:cubicBezTo>
                  <a:pt x="3982563" y="747217"/>
                  <a:pt x="4064732" y="773106"/>
                  <a:pt x="4146902" y="796744"/>
                </a:cubicBezTo>
                <a:cubicBezTo>
                  <a:pt x="4164913" y="802371"/>
                  <a:pt x="4188551" y="802371"/>
                  <a:pt x="4206558" y="795620"/>
                </a:cubicBezTo>
                <a:cubicBezTo>
                  <a:pt x="4278599" y="771982"/>
                  <a:pt x="4349512" y="743842"/>
                  <a:pt x="4429426" y="714574"/>
                </a:cubicBezTo>
                <a:cubicBezTo>
                  <a:pt x="4326998" y="686434"/>
                  <a:pt x="4232447" y="659421"/>
                  <a:pt x="4136773" y="633532"/>
                </a:cubicBezTo>
                <a:close/>
                <a:moveTo>
                  <a:pt x="6787283" y="530962"/>
                </a:moveTo>
                <a:cubicBezTo>
                  <a:pt x="6682320" y="531384"/>
                  <a:pt x="6582141" y="533354"/>
                  <a:pt x="6491530" y="533354"/>
                </a:cubicBezTo>
                <a:cubicBezTo>
                  <a:pt x="6124584" y="553613"/>
                  <a:pt x="5797036" y="563746"/>
                  <a:pt x="5469483" y="593010"/>
                </a:cubicBezTo>
                <a:cubicBezTo>
                  <a:pt x="5257872" y="611021"/>
                  <a:pt x="5047384" y="654918"/>
                  <a:pt x="4836897" y="689812"/>
                </a:cubicBezTo>
                <a:cubicBezTo>
                  <a:pt x="4824514" y="692064"/>
                  <a:pt x="4813259" y="706696"/>
                  <a:pt x="4802003" y="714574"/>
                </a:cubicBezTo>
                <a:cubicBezTo>
                  <a:pt x="4813259" y="721328"/>
                  <a:pt x="4823389" y="732585"/>
                  <a:pt x="4834646" y="735961"/>
                </a:cubicBezTo>
                <a:cubicBezTo>
                  <a:pt x="4890926" y="748345"/>
                  <a:pt x="4948331" y="758474"/>
                  <a:pt x="5005736" y="768604"/>
                </a:cubicBezTo>
                <a:cubicBezTo>
                  <a:pt x="5643952" y="880038"/>
                  <a:pt x="6282169" y="992599"/>
                  <a:pt x="6920386" y="1102909"/>
                </a:cubicBezTo>
                <a:cubicBezTo>
                  <a:pt x="6945148" y="1107412"/>
                  <a:pt x="6973288" y="1105161"/>
                  <a:pt x="6996926" y="1098407"/>
                </a:cubicBezTo>
                <a:cubicBezTo>
                  <a:pt x="7108360" y="1066888"/>
                  <a:pt x="7219794" y="1033121"/>
                  <a:pt x="7331231" y="999353"/>
                </a:cubicBezTo>
                <a:cubicBezTo>
                  <a:pt x="7554100" y="931816"/>
                  <a:pt x="7778093" y="865406"/>
                  <a:pt x="8014470" y="882289"/>
                </a:cubicBezTo>
                <a:cubicBezTo>
                  <a:pt x="8275610" y="901424"/>
                  <a:pt x="8536748" y="931816"/>
                  <a:pt x="8797890" y="956581"/>
                </a:cubicBezTo>
                <a:cubicBezTo>
                  <a:pt x="8820400" y="958832"/>
                  <a:pt x="8844038" y="949827"/>
                  <a:pt x="8866551" y="946448"/>
                </a:cubicBezTo>
                <a:cubicBezTo>
                  <a:pt x="8847416" y="936319"/>
                  <a:pt x="8828281" y="921686"/>
                  <a:pt x="8808019" y="916059"/>
                </a:cubicBezTo>
                <a:cubicBezTo>
                  <a:pt x="8365658" y="811376"/>
                  <a:pt x="7923297" y="706696"/>
                  <a:pt x="7479809" y="604267"/>
                </a:cubicBezTo>
                <a:cubicBezTo>
                  <a:pt x="7358245" y="576127"/>
                  <a:pt x="7235554" y="543484"/>
                  <a:pt x="7111739" y="537857"/>
                </a:cubicBezTo>
                <a:cubicBezTo>
                  <a:pt x="7001992" y="531665"/>
                  <a:pt x="6892245" y="530539"/>
                  <a:pt x="6787283" y="530962"/>
                </a:cubicBezTo>
                <a:close/>
                <a:moveTo>
                  <a:pt x="4878862" y="425651"/>
                </a:moveTo>
                <a:cubicBezTo>
                  <a:pt x="4801704" y="421760"/>
                  <a:pt x="4723773" y="433737"/>
                  <a:pt x="4644417" y="475946"/>
                </a:cubicBezTo>
                <a:cubicBezTo>
                  <a:pt x="4844775" y="549111"/>
                  <a:pt x="5048509" y="603140"/>
                  <a:pt x="5261247" y="510841"/>
                </a:cubicBezTo>
                <a:cubicBezTo>
                  <a:pt x="5133914" y="482701"/>
                  <a:pt x="5007460" y="432137"/>
                  <a:pt x="4878862" y="425651"/>
                </a:cubicBezTo>
                <a:close/>
                <a:moveTo>
                  <a:pt x="8836899" y="348297"/>
                </a:moveTo>
                <a:cubicBezTo>
                  <a:pt x="8773619" y="350020"/>
                  <a:pt x="8710093" y="357759"/>
                  <a:pt x="8645934" y="373518"/>
                </a:cubicBezTo>
                <a:cubicBezTo>
                  <a:pt x="8717971" y="392652"/>
                  <a:pt x="8795638" y="407284"/>
                  <a:pt x="8867676" y="433174"/>
                </a:cubicBezTo>
                <a:cubicBezTo>
                  <a:pt x="9027512" y="490582"/>
                  <a:pt x="9187349" y="500711"/>
                  <a:pt x="9350561" y="454560"/>
                </a:cubicBezTo>
                <a:cubicBezTo>
                  <a:pt x="9366318" y="450060"/>
                  <a:pt x="9382077" y="447809"/>
                  <a:pt x="9410217" y="441055"/>
                </a:cubicBezTo>
                <a:cubicBezTo>
                  <a:pt x="9214361" y="392090"/>
                  <a:pt x="9026738" y="343126"/>
                  <a:pt x="8836899" y="348297"/>
                </a:cubicBezTo>
                <a:close/>
                <a:moveTo>
                  <a:pt x="7946934" y="344253"/>
                </a:moveTo>
                <a:cubicBezTo>
                  <a:pt x="7944684" y="352131"/>
                  <a:pt x="7942431" y="360009"/>
                  <a:pt x="7940181" y="367891"/>
                </a:cubicBezTo>
                <a:cubicBezTo>
                  <a:pt x="8138287" y="409536"/>
                  <a:pt x="8315007" y="527724"/>
                  <a:pt x="8524367" y="524349"/>
                </a:cubicBezTo>
                <a:cubicBezTo>
                  <a:pt x="8525495" y="519846"/>
                  <a:pt x="8527746" y="514219"/>
                  <a:pt x="8528870" y="509717"/>
                </a:cubicBezTo>
                <a:cubicBezTo>
                  <a:pt x="8335266" y="454560"/>
                  <a:pt x="8140538" y="399407"/>
                  <a:pt x="7946934" y="344253"/>
                </a:cubicBezTo>
                <a:close/>
                <a:moveTo>
                  <a:pt x="7265747" y="314706"/>
                </a:moveTo>
                <a:cubicBezTo>
                  <a:pt x="7232634" y="315075"/>
                  <a:pt x="7198972" y="317661"/>
                  <a:pt x="7164640" y="322867"/>
                </a:cubicBezTo>
                <a:cubicBezTo>
                  <a:pt x="7411147" y="402782"/>
                  <a:pt x="7641897" y="534478"/>
                  <a:pt x="7921045" y="493957"/>
                </a:cubicBezTo>
                <a:cubicBezTo>
                  <a:pt x="7702396" y="418119"/>
                  <a:pt x="7497537" y="312119"/>
                  <a:pt x="7265747" y="314706"/>
                </a:cubicBezTo>
                <a:close/>
                <a:moveTo>
                  <a:pt x="5831929" y="301480"/>
                </a:moveTo>
                <a:cubicBezTo>
                  <a:pt x="5732877" y="303732"/>
                  <a:pt x="5633824" y="312734"/>
                  <a:pt x="5534770" y="321740"/>
                </a:cubicBezTo>
                <a:cubicBezTo>
                  <a:pt x="5443595" y="328494"/>
                  <a:pt x="5353547" y="340874"/>
                  <a:pt x="5263499" y="352131"/>
                </a:cubicBezTo>
                <a:cubicBezTo>
                  <a:pt x="5263499" y="354383"/>
                  <a:pt x="5263499" y="357758"/>
                  <a:pt x="5263499" y="360009"/>
                </a:cubicBezTo>
                <a:cubicBezTo>
                  <a:pt x="5356926" y="383647"/>
                  <a:pt x="5451476" y="406161"/>
                  <a:pt x="5544899" y="432050"/>
                </a:cubicBezTo>
                <a:cubicBezTo>
                  <a:pt x="5630445" y="455687"/>
                  <a:pt x="5714866" y="470320"/>
                  <a:pt x="5804914" y="462441"/>
                </a:cubicBezTo>
                <a:cubicBezTo>
                  <a:pt x="5920851" y="452309"/>
                  <a:pt x="6036788" y="447809"/>
                  <a:pt x="6152724" y="443306"/>
                </a:cubicBezTo>
                <a:cubicBezTo>
                  <a:pt x="6211256" y="441055"/>
                  <a:pt x="6269789" y="443306"/>
                  <a:pt x="6328317" y="443306"/>
                </a:cubicBezTo>
                <a:cubicBezTo>
                  <a:pt x="6214632" y="393780"/>
                  <a:pt x="6100947" y="354383"/>
                  <a:pt x="5985009" y="320615"/>
                </a:cubicBezTo>
                <a:cubicBezTo>
                  <a:pt x="5935482" y="305983"/>
                  <a:pt x="5882581" y="300353"/>
                  <a:pt x="5831929" y="301480"/>
                </a:cubicBezTo>
                <a:close/>
                <a:moveTo>
                  <a:pt x="6440879" y="281218"/>
                </a:moveTo>
                <a:cubicBezTo>
                  <a:pt x="6689637" y="397155"/>
                  <a:pt x="6939521" y="493957"/>
                  <a:pt x="7220921" y="455687"/>
                </a:cubicBezTo>
                <a:cubicBezTo>
                  <a:pt x="7092603" y="407284"/>
                  <a:pt x="6969913" y="344253"/>
                  <a:pt x="6838216" y="314985"/>
                </a:cubicBezTo>
                <a:cubicBezTo>
                  <a:pt x="6709899" y="285721"/>
                  <a:pt x="6573700" y="291348"/>
                  <a:pt x="6440879" y="281218"/>
                </a:cubicBezTo>
                <a:close/>
                <a:moveTo>
                  <a:pt x="9684886" y="216743"/>
                </a:moveTo>
                <a:cubicBezTo>
                  <a:pt x="9560947" y="222691"/>
                  <a:pt x="9449473" y="248294"/>
                  <a:pt x="9369696" y="291348"/>
                </a:cubicBezTo>
                <a:cubicBezTo>
                  <a:pt x="9438358" y="302605"/>
                  <a:pt x="9503641" y="314985"/>
                  <a:pt x="9568927" y="325118"/>
                </a:cubicBezTo>
                <a:cubicBezTo>
                  <a:pt x="9621829" y="334120"/>
                  <a:pt x="9680361" y="357758"/>
                  <a:pt x="9728764" y="346504"/>
                </a:cubicBezTo>
                <a:cubicBezTo>
                  <a:pt x="9814309" y="323991"/>
                  <a:pt x="9893100" y="280094"/>
                  <a:pt x="9987651" y="239570"/>
                </a:cubicBezTo>
                <a:cubicBezTo>
                  <a:pt x="9929120" y="228033"/>
                  <a:pt x="9870096" y="220717"/>
                  <a:pt x="9812269" y="217428"/>
                </a:cubicBezTo>
                <a:cubicBezTo>
                  <a:pt x="9768898" y="214961"/>
                  <a:pt x="9726200" y="214760"/>
                  <a:pt x="9684886" y="216743"/>
                </a:cubicBezTo>
                <a:close/>
                <a:moveTo>
                  <a:pt x="10248931" y="181884"/>
                </a:moveTo>
                <a:cubicBezTo>
                  <a:pt x="10238097" y="184136"/>
                  <a:pt x="10227404" y="188357"/>
                  <a:pt x="10219525" y="193422"/>
                </a:cubicBezTo>
                <a:cubicBezTo>
                  <a:pt x="9846952" y="439928"/>
                  <a:pt x="9431604" y="550238"/>
                  <a:pt x="8992618" y="587384"/>
                </a:cubicBezTo>
                <a:cubicBezTo>
                  <a:pt x="8618918" y="618899"/>
                  <a:pt x="8247470" y="589635"/>
                  <a:pt x="7877148" y="541232"/>
                </a:cubicBezTo>
                <a:cubicBezTo>
                  <a:pt x="7860263" y="538981"/>
                  <a:pt x="7843378" y="547987"/>
                  <a:pt x="7825370" y="551362"/>
                </a:cubicBezTo>
                <a:cubicBezTo>
                  <a:pt x="7840003" y="561495"/>
                  <a:pt x="7853508" y="572748"/>
                  <a:pt x="7868143" y="582881"/>
                </a:cubicBezTo>
                <a:cubicBezTo>
                  <a:pt x="7872646" y="586256"/>
                  <a:pt x="7878273" y="586256"/>
                  <a:pt x="7883900" y="588508"/>
                </a:cubicBezTo>
                <a:cubicBezTo>
                  <a:pt x="8351026" y="729210"/>
                  <a:pt x="8818149" y="869908"/>
                  <a:pt x="9285275" y="1010610"/>
                </a:cubicBezTo>
                <a:cubicBezTo>
                  <a:pt x="9442860" y="1057885"/>
                  <a:pt x="9598191" y="1115290"/>
                  <a:pt x="9759152" y="1147933"/>
                </a:cubicBezTo>
                <a:cubicBezTo>
                  <a:pt x="9977521" y="1191830"/>
                  <a:pt x="10198138" y="1219970"/>
                  <a:pt x="10419883" y="1248111"/>
                </a:cubicBezTo>
                <a:cubicBezTo>
                  <a:pt x="10632621" y="1275124"/>
                  <a:pt x="10845360" y="1286381"/>
                  <a:pt x="11059223" y="1259367"/>
                </a:cubicBezTo>
                <a:cubicBezTo>
                  <a:pt x="11455437" y="1210965"/>
                  <a:pt x="11769477" y="1000477"/>
                  <a:pt x="12070016" y="740463"/>
                </a:cubicBezTo>
                <a:cubicBezTo>
                  <a:pt x="11467818" y="552489"/>
                  <a:pt x="10873501" y="366763"/>
                  <a:pt x="10279181" y="182165"/>
                </a:cubicBezTo>
                <a:cubicBezTo>
                  <a:pt x="10270739" y="179351"/>
                  <a:pt x="10259765" y="179633"/>
                  <a:pt x="10248931" y="181884"/>
                </a:cubicBezTo>
                <a:close/>
                <a:moveTo>
                  <a:pt x="9659538" y="0"/>
                </a:moveTo>
                <a:lnTo>
                  <a:pt x="10431576" y="0"/>
                </a:lnTo>
                <a:lnTo>
                  <a:pt x="10343340" y="88742"/>
                </a:lnTo>
                <a:cubicBezTo>
                  <a:pt x="10364729" y="96620"/>
                  <a:pt x="10374859" y="101122"/>
                  <a:pt x="10386112" y="104498"/>
                </a:cubicBezTo>
                <a:cubicBezTo>
                  <a:pt x="10964673" y="280094"/>
                  <a:pt x="11542106" y="454560"/>
                  <a:pt x="12120667" y="632408"/>
                </a:cubicBezTo>
                <a:cubicBezTo>
                  <a:pt x="12158940" y="643661"/>
                  <a:pt x="12176947" y="632408"/>
                  <a:pt x="12199461" y="604267"/>
                </a:cubicBezTo>
                <a:lnTo>
                  <a:pt x="12200585" y="602710"/>
                </a:lnTo>
                <a:lnTo>
                  <a:pt x="12200585" y="1041702"/>
                </a:lnTo>
                <a:lnTo>
                  <a:pt x="12165268" y="1033824"/>
                </a:lnTo>
                <a:cubicBezTo>
                  <a:pt x="12136987" y="1027492"/>
                  <a:pt x="12110536" y="1021864"/>
                  <a:pt x="12083521" y="1017361"/>
                </a:cubicBezTo>
                <a:cubicBezTo>
                  <a:pt x="12075079" y="1015673"/>
                  <a:pt x="12065231" y="1015110"/>
                  <a:pt x="12055944" y="1016095"/>
                </a:cubicBezTo>
                <a:cubicBezTo>
                  <a:pt x="12046659" y="1017080"/>
                  <a:pt x="12037935" y="1019612"/>
                  <a:pt x="12031743" y="1024115"/>
                </a:cubicBezTo>
                <a:cubicBezTo>
                  <a:pt x="11950700" y="1082647"/>
                  <a:pt x="11870782" y="1144555"/>
                  <a:pt x="11788615" y="1206462"/>
                </a:cubicBezTo>
                <a:cubicBezTo>
                  <a:pt x="11858401" y="1225600"/>
                  <a:pt x="11928190" y="1245859"/>
                  <a:pt x="11999103" y="1261619"/>
                </a:cubicBezTo>
                <a:cubicBezTo>
                  <a:pt x="12014859" y="1264994"/>
                  <a:pt x="12037373" y="1259367"/>
                  <a:pt x="12048629" y="1249238"/>
                </a:cubicBezTo>
                <a:cubicBezTo>
                  <a:pt x="12082960" y="1219408"/>
                  <a:pt x="12116446" y="1188736"/>
                  <a:pt x="12150777" y="1156515"/>
                </a:cubicBezTo>
                <a:lnTo>
                  <a:pt x="12200585" y="1109125"/>
                </a:lnTo>
                <a:lnTo>
                  <a:pt x="12200585" y="1359547"/>
                </a:lnTo>
                <a:lnTo>
                  <a:pt x="12160996" y="1395038"/>
                </a:lnTo>
                <a:cubicBezTo>
                  <a:pt x="11918129" y="1595008"/>
                  <a:pt x="11635532" y="1723116"/>
                  <a:pt x="11307981" y="1767015"/>
                </a:cubicBezTo>
                <a:cubicBezTo>
                  <a:pt x="11067105" y="1799655"/>
                  <a:pt x="10822847" y="1798531"/>
                  <a:pt x="10585346" y="1751255"/>
                </a:cubicBezTo>
                <a:cubicBezTo>
                  <a:pt x="10136231" y="1661208"/>
                  <a:pt x="9689367" y="1558776"/>
                  <a:pt x="9242502" y="1461974"/>
                </a:cubicBezTo>
                <a:cubicBezTo>
                  <a:pt x="8918329" y="1391061"/>
                  <a:pt x="8590778" y="1339286"/>
                  <a:pt x="8257599" y="1342661"/>
                </a:cubicBezTo>
                <a:cubicBezTo>
                  <a:pt x="7649775" y="1349415"/>
                  <a:pt x="7135376" y="1573411"/>
                  <a:pt x="6706523" y="2001137"/>
                </a:cubicBezTo>
                <a:cubicBezTo>
                  <a:pt x="6400357" y="2306178"/>
                  <a:pt x="6167357" y="2661867"/>
                  <a:pt x="5967002" y="3042321"/>
                </a:cubicBezTo>
                <a:cubicBezTo>
                  <a:pt x="5674344" y="3594993"/>
                  <a:pt x="5459354" y="4179180"/>
                  <a:pt x="5277007" y="4775748"/>
                </a:cubicBezTo>
                <a:cubicBezTo>
                  <a:pt x="5075524" y="5433100"/>
                  <a:pt x="4916812" y="6100581"/>
                  <a:pt x="4780616" y="6773692"/>
                </a:cubicBezTo>
                <a:cubicBezTo>
                  <a:pt x="4769360" y="6829973"/>
                  <a:pt x="4756978" y="6887377"/>
                  <a:pt x="4743471" y="6949285"/>
                </a:cubicBezTo>
                <a:lnTo>
                  <a:pt x="0" y="6978996"/>
                </a:lnTo>
                <a:lnTo>
                  <a:pt x="0" y="6181077"/>
                </a:lnTo>
                <a:lnTo>
                  <a:pt x="47458" y="6044303"/>
                </a:lnTo>
                <a:cubicBezTo>
                  <a:pt x="107114" y="5878839"/>
                  <a:pt x="170149" y="5715627"/>
                  <a:pt x="234308" y="5547912"/>
                </a:cubicBezTo>
                <a:cubicBezTo>
                  <a:pt x="171276" y="5529901"/>
                  <a:pt x="111617" y="5513018"/>
                  <a:pt x="42955" y="5493883"/>
                </a:cubicBezTo>
                <a:lnTo>
                  <a:pt x="0" y="5617369"/>
                </a:lnTo>
                <a:lnTo>
                  <a:pt x="0" y="5146599"/>
                </a:lnTo>
                <a:lnTo>
                  <a:pt x="117053" y="4857917"/>
                </a:lnTo>
                <a:cubicBezTo>
                  <a:pt x="213766" y="4633359"/>
                  <a:pt x="315633" y="4410771"/>
                  <a:pt x="423409" y="4190434"/>
                </a:cubicBezTo>
                <a:cubicBezTo>
                  <a:pt x="757715" y="3508320"/>
                  <a:pt x="1141544" y="2858847"/>
                  <a:pt x="1618800" y="2265654"/>
                </a:cubicBezTo>
                <a:cubicBezTo>
                  <a:pt x="2067915" y="1707356"/>
                  <a:pt x="2583441" y="1223349"/>
                  <a:pt x="3202523" y="855276"/>
                </a:cubicBezTo>
                <a:cubicBezTo>
                  <a:pt x="3720300" y="546859"/>
                  <a:pt x="4277472" y="342002"/>
                  <a:pt x="4869541" y="229440"/>
                </a:cubicBezTo>
                <a:cubicBezTo>
                  <a:pt x="5469483" y="115755"/>
                  <a:pt x="6076184" y="98871"/>
                  <a:pt x="6684010" y="123633"/>
                </a:cubicBezTo>
                <a:cubicBezTo>
                  <a:pt x="7017188" y="137141"/>
                  <a:pt x="7350367" y="160779"/>
                  <a:pt x="7684669" y="172035"/>
                </a:cubicBezTo>
                <a:cubicBezTo>
                  <a:pt x="8012221" y="184416"/>
                  <a:pt x="8340893" y="196797"/>
                  <a:pt x="8668445" y="192294"/>
                </a:cubicBezTo>
                <a:cubicBezTo>
                  <a:pt x="8967856" y="188357"/>
                  <a:pt x="9262957" y="146499"/>
                  <a:pt x="9545454" y="44853"/>
                </a:cubicBezTo>
                <a:close/>
              </a:path>
            </a:pathLst>
          </a:custGeom>
          <a:solidFill>
            <a:srgbClr val="000000"/>
          </a:solidFill>
          <a:ln w="3713" cap="flat">
            <a:noFill/>
            <a:prstDash val="solid"/>
            <a:miter/>
          </a:ln>
        </p:spPr>
        <p:txBody>
          <a:bodyPr wrap="square" rtlCol="0" anchor="ctr">
            <a:noAutofit/>
          </a:bodyPr>
          <a:lstStyle/>
          <a:p>
            <a:endParaRPr lang="en-US">
              <a:solidFill>
                <a:prstClr val="black"/>
              </a:solidFill>
            </a:endParaRPr>
          </a:p>
        </p:txBody>
      </p:sp>
      <p:sp>
        <p:nvSpPr>
          <p:cNvPr id="25" name="Freeform: Shape 24">
            <a:extLst>
              <a:ext uri="{FF2B5EF4-FFF2-40B4-BE49-F238E27FC236}">
                <a16:creationId xmlns="" xmlns:a16="http://schemas.microsoft.com/office/drawing/2014/main" id="{2F82E320-4F52-4DB2-A280-ED8B350B9310}"/>
              </a:ext>
            </a:extLst>
          </p:cNvPr>
          <p:cNvSpPr/>
          <p:nvPr/>
        </p:nvSpPr>
        <p:spPr>
          <a:xfrm>
            <a:off x="7809847" y="0"/>
            <a:ext cx="1340592" cy="594650"/>
          </a:xfrm>
          <a:custGeom>
            <a:avLst/>
            <a:gdLst>
              <a:gd name="connsiteX0" fmla="*/ 63766 w 1787456"/>
              <a:gd name="connsiteY0" fmla="*/ 0 h 594650"/>
              <a:gd name="connsiteX1" fmla="*/ 1787456 w 1787456"/>
              <a:gd name="connsiteY1" fmla="*/ 0 h 594650"/>
              <a:gd name="connsiteX2" fmla="*/ 1787456 w 1787456"/>
              <a:gd name="connsiteY2" fmla="*/ 539054 h 594650"/>
              <a:gd name="connsiteX3" fmla="*/ 1768323 w 1787456"/>
              <a:gd name="connsiteY3" fmla="*/ 565994 h 594650"/>
              <a:gd name="connsiteX4" fmla="*/ 1699662 w 1787456"/>
              <a:gd name="connsiteY4" fmla="*/ 590759 h 594650"/>
              <a:gd name="connsiteX5" fmla="*/ 19135 w 1787456"/>
              <a:gd name="connsiteY5" fmla="*/ 80860 h 594650"/>
              <a:gd name="connsiteX6" fmla="*/ 0 w 1787456"/>
              <a:gd name="connsiteY6" fmla="*/ 69603 h 594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7456" h="594650">
                <a:moveTo>
                  <a:pt x="63766" y="0"/>
                </a:moveTo>
                <a:lnTo>
                  <a:pt x="1787456" y="0"/>
                </a:lnTo>
                <a:lnTo>
                  <a:pt x="1787456" y="539054"/>
                </a:lnTo>
                <a:lnTo>
                  <a:pt x="1768323" y="565994"/>
                </a:lnTo>
                <a:cubicBezTo>
                  <a:pt x="1749188" y="590759"/>
                  <a:pt x="1733429" y="600888"/>
                  <a:pt x="1699662" y="590759"/>
                </a:cubicBezTo>
                <a:cubicBezTo>
                  <a:pt x="1140235" y="419668"/>
                  <a:pt x="579685" y="250826"/>
                  <a:pt x="19135" y="80860"/>
                </a:cubicBezTo>
                <a:cubicBezTo>
                  <a:pt x="14632" y="79736"/>
                  <a:pt x="12381" y="77484"/>
                  <a:pt x="0" y="69603"/>
                </a:cubicBezTo>
                <a:close/>
              </a:path>
            </a:pathLst>
          </a:custGeom>
          <a:solidFill>
            <a:schemeClr val="accent3"/>
          </a:solidFill>
          <a:ln w="3713" cap="flat">
            <a:noFill/>
            <a:prstDash val="solid"/>
            <a:miter/>
          </a:ln>
        </p:spPr>
        <p:txBody>
          <a:bodyPr wrap="square" rtlCol="0" anchor="ctr">
            <a:noAutofit/>
          </a:bodyPr>
          <a:lstStyle/>
          <a:p>
            <a:endParaRPr lang="en-US">
              <a:solidFill>
                <a:prstClr val="black"/>
              </a:solidFill>
            </a:endParaRPr>
          </a:p>
        </p:txBody>
      </p:sp>
    </p:spTree>
    <p:extLst>
      <p:ext uri="{BB962C8B-B14F-4D97-AF65-F5344CB8AC3E}">
        <p14:creationId xmlns:p14="http://schemas.microsoft.com/office/powerpoint/2010/main" val="459999975"/>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1_Image slide layout">
    <p:spTree>
      <p:nvGrpSpPr>
        <p:cNvPr id="1" name=""/>
        <p:cNvGrpSpPr/>
        <p:nvPr/>
      </p:nvGrpSpPr>
      <p:grpSpPr>
        <a:xfrm>
          <a:off x="0" y="0"/>
          <a:ext cx="0" cy="0"/>
          <a:chOff x="0" y="0"/>
          <a:chExt cx="0" cy="0"/>
        </a:xfrm>
      </p:grpSpPr>
      <p:sp>
        <p:nvSpPr>
          <p:cNvPr id="4" name="Picture Placeholder 2">
            <a:extLst>
              <a:ext uri="{FF2B5EF4-FFF2-40B4-BE49-F238E27FC236}">
                <a16:creationId xmlns="" xmlns:a16="http://schemas.microsoft.com/office/drawing/2014/main" id="{B8E5633C-8DF4-4170-8C03-2D30E4C0555B}"/>
              </a:ext>
            </a:extLst>
          </p:cNvPr>
          <p:cNvSpPr>
            <a:spLocks noGrp="1"/>
          </p:cNvSpPr>
          <p:nvPr>
            <p:ph type="pic" idx="15" hasCustomPrompt="1"/>
          </p:nvPr>
        </p:nvSpPr>
        <p:spPr>
          <a:xfrm>
            <a:off x="3764258" y="1801398"/>
            <a:ext cx="1674000" cy="2052000"/>
          </a:xfrm>
          <a:prstGeom prst="rect">
            <a:avLst/>
          </a:prstGeom>
          <a:solidFill>
            <a:schemeClr val="bg1">
              <a:lumMod val="95000"/>
            </a:schemeClr>
          </a:solidFill>
          <a:ln w="127000">
            <a:no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5" name="Picture Placeholder 2">
            <a:extLst>
              <a:ext uri="{FF2B5EF4-FFF2-40B4-BE49-F238E27FC236}">
                <a16:creationId xmlns="" xmlns:a16="http://schemas.microsoft.com/office/drawing/2014/main" id="{29E75CD3-BFD9-4C1B-BC3C-C8E828FD135D}"/>
              </a:ext>
            </a:extLst>
          </p:cNvPr>
          <p:cNvSpPr>
            <a:spLocks noGrp="1"/>
          </p:cNvSpPr>
          <p:nvPr>
            <p:ph type="pic" idx="16" hasCustomPrompt="1"/>
          </p:nvPr>
        </p:nvSpPr>
        <p:spPr>
          <a:xfrm>
            <a:off x="5617130" y="1801398"/>
            <a:ext cx="1674000" cy="2052000"/>
          </a:xfrm>
          <a:prstGeom prst="rect">
            <a:avLst/>
          </a:prstGeom>
          <a:solidFill>
            <a:schemeClr val="bg1">
              <a:lumMod val="95000"/>
            </a:schemeClr>
          </a:solidFill>
          <a:ln w="127000">
            <a:no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6" name="Picture Placeholder 2">
            <a:extLst>
              <a:ext uri="{FF2B5EF4-FFF2-40B4-BE49-F238E27FC236}">
                <a16:creationId xmlns="" xmlns:a16="http://schemas.microsoft.com/office/drawing/2014/main" id="{2DED3C89-47EB-4ECD-BCFE-474951148D1D}"/>
              </a:ext>
            </a:extLst>
          </p:cNvPr>
          <p:cNvSpPr>
            <a:spLocks noGrp="1"/>
          </p:cNvSpPr>
          <p:nvPr>
            <p:ph type="pic" idx="17" hasCustomPrompt="1"/>
          </p:nvPr>
        </p:nvSpPr>
        <p:spPr>
          <a:xfrm>
            <a:off x="7470000" y="1801398"/>
            <a:ext cx="1674000" cy="2052000"/>
          </a:xfrm>
          <a:prstGeom prst="rect">
            <a:avLst/>
          </a:prstGeom>
          <a:solidFill>
            <a:schemeClr val="bg1">
              <a:lumMod val="95000"/>
            </a:schemeClr>
          </a:solidFill>
          <a:ln w="127000">
            <a:no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7" name="Picture Placeholder 2">
            <a:extLst>
              <a:ext uri="{FF2B5EF4-FFF2-40B4-BE49-F238E27FC236}">
                <a16:creationId xmlns="" xmlns:a16="http://schemas.microsoft.com/office/drawing/2014/main" id="{D059825F-6423-42D1-8975-4AF8A8B9FE9C}"/>
              </a:ext>
            </a:extLst>
          </p:cNvPr>
          <p:cNvSpPr>
            <a:spLocks noGrp="1"/>
          </p:cNvSpPr>
          <p:nvPr>
            <p:ph type="pic" idx="18" hasCustomPrompt="1"/>
          </p:nvPr>
        </p:nvSpPr>
        <p:spPr>
          <a:xfrm>
            <a:off x="1911388" y="4003565"/>
            <a:ext cx="1674000" cy="2052000"/>
          </a:xfrm>
          <a:prstGeom prst="rect">
            <a:avLst/>
          </a:prstGeom>
          <a:solidFill>
            <a:schemeClr val="bg1">
              <a:lumMod val="95000"/>
            </a:schemeClr>
          </a:solidFill>
          <a:ln w="127000">
            <a:no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8" name="Picture Placeholder 2">
            <a:extLst>
              <a:ext uri="{FF2B5EF4-FFF2-40B4-BE49-F238E27FC236}">
                <a16:creationId xmlns="" xmlns:a16="http://schemas.microsoft.com/office/drawing/2014/main" id="{C2DA081D-05B4-408D-AED4-623740F673DF}"/>
              </a:ext>
            </a:extLst>
          </p:cNvPr>
          <p:cNvSpPr>
            <a:spLocks noGrp="1"/>
          </p:cNvSpPr>
          <p:nvPr>
            <p:ph type="pic" idx="19" hasCustomPrompt="1"/>
          </p:nvPr>
        </p:nvSpPr>
        <p:spPr>
          <a:xfrm>
            <a:off x="3764258" y="4003565"/>
            <a:ext cx="1674000" cy="2052000"/>
          </a:xfrm>
          <a:prstGeom prst="rect">
            <a:avLst/>
          </a:prstGeom>
          <a:solidFill>
            <a:schemeClr val="bg1">
              <a:lumMod val="95000"/>
            </a:schemeClr>
          </a:solidFill>
          <a:ln w="127000">
            <a:no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9" name="Picture Placeholder 2">
            <a:extLst>
              <a:ext uri="{FF2B5EF4-FFF2-40B4-BE49-F238E27FC236}">
                <a16:creationId xmlns="" xmlns:a16="http://schemas.microsoft.com/office/drawing/2014/main" id="{B6CB4411-5FD8-444A-9FA2-279C33A7AA83}"/>
              </a:ext>
            </a:extLst>
          </p:cNvPr>
          <p:cNvSpPr>
            <a:spLocks noGrp="1"/>
          </p:cNvSpPr>
          <p:nvPr>
            <p:ph type="pic" idx="20" hasCustomPrompt="1"/>
          </p:nvPr>
        </p:nvSpPr>
        <p:spPr>
          <a:xfrm>
            <a:off x="7470000" y="4003565"/>
            <a:ext cx="1674000" cy="2052000"/>
          </a:xfrm>
          <a:prstGeom prst="rect">
            <a:avLst/>
          </a:prstGeom>
          <a:solidFill>
            <a:schemeClr val="bg1">
              <a:lumMod val="95000"/>
            </a:schemeClr>
          </a:solidFill>
          <a:ln w="127000">
            <a:no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12" name="Text Placeholder 9">
            <a:extLst>
              <a:ext uri="{FF2B5EF4-FFF2-40B4-BE49-F238E27FC236}">
                <a16:creationId xmlns="" xmlns:a16="http://schemas.microsoft.com/office/drawing/2014/main" id="{79D0E902-A796-4402-8FB4-C53F03FDA0E6}"/>
              </a:ext>
            </a:extLst>
          </p:cNvPr>
          <p:cNvSpPr>
            <a:spLocks noGrp="1"/>
          </p:cNvSpPr>
          <p:nvPr>
            <p:ph type="body" sz="quarter" idx="10" hasCustomPrompt="1"/>
          </p:nvPr>
        </p:nvSpPr>
        <p:spPr>
          <a:xfrm>
            <a:off x="402535" y="339511"/>
            <a:ext cx="8520010" cy="724247"/>
          </a:xfrm>
          <a:prstGeom prst="rect">
            <a:avLst/>
          </a:prstGeom>
        </p:spPr>
        <p:txBody>
          <a:bodyPr anchor="ctr"/>
          <a:lstStyle>
            <a:lvl1pPr marL="0" indent="0" algn="l">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13" name="Group 12">
            <a:extLst>
              <a:ext uri="{FF2B5EF4-FFF2-40B4-BE49-F238E27FC236}">
                <a16:creationId xmlns="" xmlns:a16="http://schemas.microsoft.com/office/drawing/2014/main" id="{4D4ED8EE-ED22-413E-83CA-605F64F281E4}"/>
              </a:ext>
            </a:extLst>
          </p:cNvPr>
          <p:cNvGrpSpPr/>
          <p:nvPr userDrawn="1"/>
        </p:nvGrpSpPr>
        <p:grpSpPr>
          <a:xfrm>
            <a:off x="4411632" y="565665"/>
            <a:ext cx="320813" cy="272215"/>
            <a:chOff x="4411405" y="1607745"/>
            <a:chExt cx="520434" cy="272215"/>
          </a:xfrm>
        </p:grpSpPr>
        <p:sp>
          <p:nvSpPr>
            <p:cNvPr id="14" name="Graphic 167">
              <a:extLst>
                <a:ext uri="{FF2B5EF4-FFF2-40B4-BE49-F238E27FC236}">
                  <a16:creationId xmlns="" xmlns:a16="http://schemas.microsoft.com/office/drawing/2014/main" id="{9CFCF1E6-A0F9-4801-9249-A79B8C9C3A15}"/>
                </a:ext>
              </a:extLst>
            </p:cNvPr>
            <p:cNvSpPr/>
            <p:nvPr/>
          </p:nvSpPr>
          <p:spPr>
            <a:xfrm rot="5400000">
              <a:off x="4674366" y="1622488"/>
              <a:ext cx="272215" cy="242730"/>
            </a:xfrm>
            <a:custGeom>
              <a:avLst/>
              <a:gdLst>
                <a:gd name="connsiteX0" fmla="*/ 2219216 w 3781425"/>
                <a:gd name="connsiteY0" fmla="*/ 189309 h 3371850"/>
                <a:gd name="connsiteX1" fmla="*/ 3731786 w 3781425"/>
                <a:gd name="connsiteY1" fmla="*/ 2808684 h 3371850"/>
                <a:gd name="connsiteX2" fmla="*/ 3404126 w 3781425"/>
                <a:gd name="connsiteY2" fmla="*/ 3376375 h 3371850"/>
                <a:gd name="connsiteX3" fmla="*/ 378986 w 3781425"/>
                <a:gd name="connsiteY3" fmla="*/ 3376375 h 3371850"/>
                <a:gd name="connsiteX4" fmla="*/ 51326 w 3781425"/>
                <a:gd name="connsiteY4" fmla="*/ 2808684 h 3371850"/>
                <a:gd name="connsiteX5" fmla="*/ 1563896 w 3781425"/>
                <a:gd name="connsiteY5" fmla="*/ 189309 h 3371850"/>
                <a:gd name="connsiteX6" fmla="*/ 2219216 w 3781425"/>
                <a:gd name="connsiteY6" fmla="*/ 189309 h 337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81425" h="3371850">
                  <a:moveTo>
                    <a:pt x="2219216" y="189309"/>
                  </a:moveTo>
                  <a:lnTo>
                    <a:pt x="3731786" y="2808684"/>
                  </a:lnTo>
                  <a:cubicBezTo>
                    <a:pt x="3877519" y="3061097"/>
                    <a:pt x="3695591" y="3376375"/>
                    <a:pt x="3404126" y="3376375"/>
                  </a:cubicBezTo>
                  <a:lnTo>
                    <a:pt x="378986" y="3376375"/>
                  </a:lnTo>
                  <a:cubicBezTo>
                    <a:pt x="87521" y="3376375"/>
                    <a:pt x="-94407" y="3061097"/>
                    <a:pt x="51326" y="2808684"/>
                  </a:cubicBezTo>
                  <a:lnTo>
                    <a:pt x="1563896" y="189309"/>
                  </a:lnTo>
                  <a:cubicBezTo>
                    <a:pt x="1710581" y="-63103"/>
                    <a:pt x="2074436" y="-63103"/>
                    <a:pt x="2219216" y="189309"/>
                  </a:cubicBezTo>
                  <a:close/>
                </a:path>
              </a:pathLst>
            </a:custGeom>
            <a:solidFill>
              <a:schemeClr val="accent1"/>
            </a:solidFill>
            <a:ln w="9525" cap="flat">
              <a:noFill/>
              <a:prstDash val="solid"/>
              <a:miter/>
            </a:ln>
          </p:spPr>
          <p:txBody>
            <a:bodyPr rtlCol="0" anchor="ctr"/>
            <a:lstStyle/>
            <a:p>
              <a:endParaRPr lang="en-US">
                <a:solidFill>
                  <a:prstClr val="black"/>
                </a:solidFill>
              </a:endParaRPr>
            </a:p>
          </p:txBody>
        </p:sp>
        <p:sp>
          <p:nvSpPr>
            <p:cNvPr id="15" name="Graphic 167">
              <a:extLst>
                <a:ext uri="{FF2B5EF4-FFF2-40B4-BE49-F238E27FC236}">
                  <a16:creationId xmlns="" xmlns:a16="http://schemas.microsoft.com/office/drawing/2014/main" id="{0982408D-35AF-4AEB-A357-700D5F700DDD}"/>
                </a:ext>
              </a:extLst>
            </p:cNvPr>
            <p:cNvSpPr/>
            <p:nvPr/>
          </p:nvSpPr>
          <p:spPr>
            <a:xfrm rot="5400000">
              <a:off x="4396662" y="1622488"/>
              <a:ext cx="272215" cy="242730"/>
            </a:xfrm>
            <a:custGeom>
              <a:avLst/>
              <a:gdLst>
                <a:gd name="connsiteX0" fmla="*/ 2219216 w 3781425"/>
                <a:gd name="connsiteY0" fmla="*/ 189309 h 3371850"/>
                <a:gd name="connsiteX1" fmla="*/ 3731786 w 3781425"/>
                <a:gd name="connsiteY1" fmla="*/ 2808684 h 3371850"/>
                <a:gd name="connsiteX2" fmla="*/ 3404126 w 3781425"/>
                <a:gd name="connsiteY2" fmla="*/ 3376375 h 3371850"/>
                <a:gd name="connsiteX3" fmla="*/ 378986 w 3781425"/>
                <a:gd name="connsiteY3" fmla="*/ 3376375 h 3371850"/>
                <a:gd name="connsiteX4" fmla="*/ 51326 w 3781425"/>
                <a:gd name="connsiteY4" fmla="*/ 2808684 h 3371850"/>
                <a:gd name="connsiteX5" fmla="*/ 1563896 w 3781425"/>
                <a:gd name="connsiteY5" fmla="*/ 189309 h 3371850"/>
                <a:gd name="connsiteX6" fmla="*/ 2219216 w 3781425"/>
                <a:gd name="connsiteY6" fmla="*/ 189309 h 337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81425" h="3371850">
                  <a:moveTo>
                    <a:pt x="2219216" y="189309"/>
                  </a:moveTo>
                  <a:lnTo>
                    <a:pt x="3731786" y="2808684"/>
                  </a:lnTo>
                  <a:cubicBezTo>
                    <a:pt x="3877519" y="3061097"/>
                    <a:pt x="3695591" y="3376375"/>
                    <a:pt x="3404126" y="3376375"/>
                  </a:cubicBezTo>
                  <a:lnTo>
                    <a:pt x="378986" y="3376375"/>
                  </a:lnTo>
                  <a:cubicBezTo>
                    <a:pt x="87521" y="3376375"/>
                    <a:pt x="-94407" y="3061097"/>
                    <a:pt x="51326" y="2808684"/>
                  </a:cubicBezTo>
                  <a:lnTo>
                    <a:pt x="1563896" y="189309"/>
                  </a:lnTo>
                  <a:cubicBezTo>
                    <a:pt x="1710581" y="-63103"/>
                    <a:pt x="2074436" y="-63103"/>
                    <a:pt x="2219216" y="189309"/>
                  </a:cubicBezTo>
                  <a:close/>
                </a:path>
              </a:pathLst>
            </a:custGeom>
            <a:solidFill>
              <a:schemeClr val="accent1"/>
            </a:solidFill>
            <a:ln w="9525" cap="flat">
              <a:noFill/>
              <a:prstDash val="solid"/>
              <a:miter/>
            </a:ln>
          </p:spPr>
          <p:txBody>
            <a:bodyPr rtlCol="0" anchor="ctr"/>
            <a:lstStyle/>
            <a:p>
              <a:endParaRPr lang="en-US">
                <a:solidFill>
                  <a:prstClr val="black"/>
                </a:solidFill>
              </a:endParaRPr>
            </a:p>
          </p:txBody>
        </p:sp>
      </p:grpSp>
      <p:sp>
        <p:nvSpPr>
          <p:cNvPr id="16" name="Rectangle 15">
            <a:extLst>
              <a:ext uri="{FF2B5EF4-FFF2-40B4-BE49-F238E27FC236}">
                <a16:creationId xmlns="" xmlns:a16="http://schemas.microsoft.com/office/drawing/2014/main" id="{5EDD311D-ADAA-48E8-877C-4E2C9A8557A1}"/>
              </a:ext>
            </a:extLst>
          </p:cNvPr>
          <p:cNvSpPr/>
          <p:nvPr userDrawn="1"/>
        </p:nvSpPr>
        <p:spPr>
          <a:xfrm>
            <a:off x="4867691" y="685799"/>
            <a:ext cx="4276311" cy="4969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7" name="Rectangle 16">
            <a:extLst>
              <a:ext uri="{FF2B5EF4-FFF2-40B4-BE49-F238E27FC236}">
                <a16:creationId xmlns="" xmlns:a16="http://schemas.microsoft.com/office/drawing/2014/main" id="{083BABE0-B0BC-4A7C-B24C-AF3170FD5753}"/>
              </a:ext>
            </a:extLst>
          </p:cNvPr>
          <p:cNvSpPr/>
          <p:nvPr userDrawn="1"/>
        </p:nvSpPr>
        <p:spPr>
          <a:xfrm>
            <a:off x="0" y="685799"/>
            <a:ext cx="411480" cy="4969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Tree>
    <p:extLst>
      <p:ext uri="{BB962C8B-B14F-4D97-AF65-F5344CB8AC3E}">
        <p14:creationId xmlns:p14="http://schemas.microsoft.com/office/powerpoint/2010/main" val="2413350776"/>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9" y="332482"/>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3441819766"/>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9" y="123478"/>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265509" y="1131591"/>
            <a:ext cx="2670575"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398951" y="1347500"/>
            <a:ext cx="115401"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2207201" y="1362367"/>
            <a:ext cx="685849" cy="51386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533778" y="1529492"/>
            <a:ext cx="1674186"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533778" y="2127463"/>
            <a:ext cx="1674186"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540922" y="5808579"/>
            <a:ext cx="1674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540922" y="4234952"/>
            <a:ext cx="2037972" cy="1815882"/>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2408534333"/>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7" name="Title Placeholder 1"/>
          <p:cNvSpPr>
            <a:spLocks noGrp="1"/>
          </p:cNvSpPr>
          <p:nvPr>
            <p:ph type="title"/>
          </p:nvPr>
        </p:nvSpPr>
        <p:spPr>
          <a:xfrm>
            <a:off x="0" y="200177"/>
            <a:ext cx="9144000" cy="775778"/>
          </a:xfrm>
          <a:prstGeom prst="rect">
            <a:avLst/>
          </a:prstGeom>
        </p:spPr>
        <p:txBody>
          <a:bodyPr vert="horz" lIns="91440" tIns="45720" rIns="91440" bIns="45720" rtlCol="0" anchor="ctr">
            <a:normAutofit/>
          </a:bodyPr>
          <a:lstStyle>
            <a:lvl1pPr algn="ctr">
              <a:defRPr sz="4800" b="1">
                <a:solidFill>
                  <a:schemeClr val="tx1">
                    <a:lumMod val="65000"/>
                    <a:lumOff val="35000"/>
                  </a:schemeClr>
                </a:solidFill>
              </a:defRPr>
            </a:lvl1pPr>
          </a:lstStyle>
          <a:p>
            <a:r>
              <a:rPr lang="en-US" dirty="0"/>
              <a:t>Click to edit Master title style</a:t>
            </a:r>
          </a:p>
        </p:txBody>
      </p:sp>
      <p:sp>
        <p:nvSpPr>
          <p:cNvPr id="8" name="Rectangle 6">
            <a:extLst>
              <a:ext uri="{FF2B5EF4-FFF2-40B4-BE49-F238E27FC236}">
                <a16:creationId xmlns:a16="http://schemas.microsoft.com/office/drawing/2014/main" xmlns="" id="{55674156-3125-48CE-B7AD-16F5FF6CA05A}"/>
              </a:ext>
            </a:extLst>
          </p:cNvPr>
          <p:cNvSpPr/>
          <p:nvPr userDrawn="1"/>
        </p:nvSpPr>
        <p:spPr>
          <a:xfrm>
            <a:off x="0" y="6597352"/>
            <a:ext cx="9144000" cy="260648"/>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10" name="텍스트 개체 틀 2">
            <a:extLst>
              <a:ext uri="{FF2B5EF4-FFF2-40B4-BE49-F238E27FC236}">
                <a16:creationId xmlns:a16="http://schemas.microsoft.com/office/drawing/2014/main" xmlns="" id="{BEA53C6E-B822-48C1-AE43-123E9E431F64}"/>
              </a:ext>
            </a:extLst>
          </p:cNvPr>
          <p:cNvSpPr>
            <a:spLocks noGrp="1"/>
          </p:cNvSpPr>
          <p:nvPr>
            <p:ph type="body" sz="quarter" idx="41" hasCustomPrompt="1"/>
          </p:nvPr>
        </p:nvSpPr>
        <p:spPr>
          <a:xfrm>
            <a:off x="0" y="1005384"/>
            <a:ext cx="9144000" cy="419379"/>
          </a:xfrm>
          <a:prstGeom prst="rect">
            <a:avLst/>
          </a:prstGeom>
        </p:spPr>
        <p:txBody>
          <a:bodyPr anchor="ctr"/>
          <a:lstStyle>
            <a:lvl1pPr marL="0" marR="0" indent="0" algn="ctr" defTabSz="914400" rtl="0" eaLnBrk="1" fontAlgn="auto" latinLnBrk="1" hangingPunct="1">
              <a:lnSpc>
                <a:spcPct val="90000"/>
              </a:lnSpc>
              <a:spcBef>
                <a:spcPts val="1000"/>
              </a:spcBef>
              <a:spcAft>
                <a:spcPts val="0"/>
              </a:spcAft>
              <a:buClrTx/>
              <a:buSzTx/>
              <a:buFontTx/>
              <a:buNone/>
              <a:tabLst/>
              <a:defRPr sz="2400" b="0">
                <a:solidFill>
                  <a:schemeClr val="tx1">
                    <a:lumMod val="65000"/>
                    <a:lumOff val="35000"/>
                  </a:schemeClr>
                </a:solidFill>
              </a:defRPr>
            </a:lvl1pPr>
          </a:lstStyle>
          <a:p>
            <a:pPr marL="0" marR="0" lvl="0" indent="0" algn="ctr" defTabSz="914400" rtl="0" eaLnBrk="1" fontAlgn="auto" latinLnBrk="1" hangingPunct="1">
              <a:lnSpc>
                <a:spcPct val="90000"/>
              </a:lnSpc>
              <a:spcBef>
                <a:spcPts val="1000"/>
              </a:spcBef>
              <a:spcAft>
                <a:spcPts val="0"/>
              </a:spcAft>
              <a:buClrTx/>
              <a:buSzTx/>
              <a:buFontTx/>
              <a:buNone/>
              <a:tabLst/>
              <a:defRPr/>
            </a:pPr>
            <a:r>
              <a:rPr lang="en-US" altLang="ko-KR" dirty="0"/>
              <a:t>Subtitle in this line</a:t>
            </a:r>
            <a:endParaRPr lang="ko-KR" altLang="en-US" dirty="0"/>
          </a:p>
        </p:txBody>
      </p:sp>
    </p:spTree>
    <p:extLst>
      <p:ext uri="{BB962C8B-B14F-4D97-AF65-F5344CB8AC3E}">
        <p14:creationId xmlns:p14="http://schemas.microsoft.com/office/powerpoint/2010/main" val="4247328063"/>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524913467"/>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2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203551629"/>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userDrawn="1">
            <p:ph type="body" sz="quarter" idx="10" hasCustomPrompt="1"/>
          </p:nvPr>
        </p:nvSpPr>
        <p:spPr>
          <a:xfrm>
            <a:off x="242646" y="232661"/>
            <a:ext cx="8679898" cy="724247"/>
          </a:xfrm>
          <a:prstGeom prst="rect">
            <a:avLst/>
          </a:prstGeom>
        </p:spPr>
        <p:txBody>
          <a:bodyPr anchor="ctr"/>
          <a:lstStyle>
            <a:lvl1pPr marL="0" indent="0" algn="ctr">
              <a:buNone/>
              <a:defRPr sz="5400" b="0" baseline="0">
                <a:latin typeface="+mj-lt"/>
                <a:cs typeface="Arial" pitchFamily="34" charset="0"/>
              </a:defRPr>
            </a:lvl1pPr>
          </a:lstStyle>
          <a:p>
            <a:pPr lvl="0"/>
            <a:r>
              <a:rPr lang="en-US" altLang="ko-KR" dirty="0"/>
              <a:t>BASIC LAYOUT</a:t>
            </a:r>
          </a:p>
        </p:txBody>
      </p:sp>
      <p:sp>
        <p:nvSpPr>
          <p:cNvPr id="52" name="Rectangle 51"/>
          <p:cNvSpPr/>
          <p:nvPr userDrawn="1"/>
        </p:nvSpPr>
        <p:spPr>
          <a:xfrm>
            <a:off x="0" y="6578220"/>
            <a:ext cx="9144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3" name="그룹 2">
            <a:extLst>
              <a:ext uri="{FF2B5EF4-FFF2-40B4-BE49-F238E27FC236}">
                <a16:creationId xmlns:a16="http://schemas.microsoft.com/office/drawing/2014/main" xmlns="" id="{A78451C5-B8CA-4E35-8763-FA65423527B0}"/>
              </a:ext>
            </a:extLst>
          </p:cNvPr>
          <p:cNvGrpSpPr/>
          <p:nvPr userDrawn="1"/>
        </p:nvGrpSpPr>
        <p:grpSpPr>
          <a:xfrm>
            <a:off x="7172981" y="5525204"/>
            <a:ext cx="1923635" cy="1152584"/>
            <a:chOff x="9563890" y="5525204"/>
            <a:chExt cx="2564846" cy="1152584"/>
          </a:xfrm>
        </p:grpSpPr>
        <p:pic>
          <p:nvPicPr>
            <p:cNvPr id="54" name="Picture 53"/>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9829188" y="6225828"/>
              <a:ext cx="693891" cy="451960"/>
            </a:xfrm>
            <a:prstGeom prst="rect">
              <a:avLst/>
            </a:prstGeom>
          </p:spPr>
        </p:pic>
        <p:pic>
          <p:nvPicPr>
            <p:cNvPr id="55" name="Picture 54"/>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flipH="1">
              <a:off x="10564669" y="5539612"/>
              <a:ext cx="500087" cy="1057003"/>
            </a:xfrm>
            <a:prstGeom prst="rect">
              <a:avLst/>
            </a:prstGeom>
          </p:spPr>
        </p:pic>
        <p:pic>
          <p:nvPicPr>
            <p:cNvPr id="56" name="Picture 55"/>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flipH="1">
              <a:off x="11578408" y="5735969"/>
              <a:ext cx="550328" cy="879993"/>
            </a:xfrm>
            <a:prstGeom prst="rect">
              <a:avLst/>
            </a:prstGeom>
          </p:spPr>
        </p:pic>
        <p:pic>
          <p:nvPicPr>
            <p:cNvPr id="57" name="Picture 56"/>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flipH="1">
              <a:off x="11160970" y="5525204"/>
              <a:ext cx="374861" cy="1071411"/>
            </a:xfrm>
            <a:prstGeom prst="rect">
              <a:avLst/>
            </a:prstGeom>
          </p:spPr>
        </p:pic>
        <p:pic>
          <p:nvPicPr>
            <p:cNvPr id="59" name="Picture 5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9563890" y="5866852"/>
              <a:ext cx="265298" cy="402521"/>
            </a:xfrm>
            <a:prstGeom prst="rect">
              <a:avLst/>
            </a:prstGeom>
          </p:spPr>
        </p:pic>
      </p:grpSp>
    </p:spTree>
    <p:extLst>
      <p:ext uri="{BB962C8B-B14F-4D97-AF65-F5344CB8AC3E}">
        <p14:creationId xmlns:p14="http://schemas.microsoft.com/office/powerpoint/2010/main" val="4053396215"/>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1_Contents slide layout">
    <p:bg>
      <p:bgPr>
        <a:solidFill>
          <a:schemeClr val="accent1"/>
        </a:solid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
        <p:nvSpPr>
          <p:cNvPr id="15" name="Rectangle 14"/>
          <p:cNvSpPr/>
          <p:nvPr userDrawn="1"/>
        </p:nvSpPr>
        <p:spPr>
          <a:xfrm>
            <a:off x="0" y="6578220"/>
            <a:ext cx="9144000" cy="2797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그룹 4">
            <a:extLst>
              <a:ext uri="{FF2B5EF4-FFF2-40B4-BE49-F238E27FC236}">
                <a16:creationId xmlns:a16="http://schemas.microsoft.com/office/drawing/2014/main" xmlns="" id="{484EC83C-90C3-44F9-9FB4-2FF0523F037F}"/>
              </a:ext>
            </a:extLst>
          </p:cNvPr>
          <p:cNvGrpSpPr/>
          <p:nvPr userDrawn="1"/>
        </p:nvGrpSpPr>
        <p:grpSpPr>
          <a:xfrm>
            <a:off x="7159744" y="5502410"/>
            <a:ext cx="1936873" cy="1175507"/>
            <a:chOff x="5909905" y="2428755"/>
            <a:chExt cx="2582497" cy="1175507"/>
          </a:xfrm>
        </p:grpSpPr>
        <p:pic>
          <p:nvPicPr>
            <p:cNvPr id="17" name="Picture 3">
              <a:extLst>
                <a:ext uri="{FF2B5EF4-FFF2-40B4-BE49-F238E27FC236}">
                  <a16:creationId xmlns:a16="http://schemas.microsoft.com/office/drawing/2014/main" xmlns="" id="{556ECAD0-8F48-4C95-8410-7CAE1195704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909619" y="2428755"/>
              <a:ext cx="518419" cy="1095748"/>
            </a:xfrm>
            <a:prstGeom prst="rect">
              <a:avLst/>
            </a:prstGeom>
          </p:spPr>
        </p:pic>
        <p:pic>
          <p:nvPicPr>
            <p:cNvPr id="18" name="Picture 6">
              <a:extLst>
                <a:ext uri="{FF2B5EF4-FFF2-40B4-BE49-F238E27FC236}">
                  <a16:creationId xmlns:a16="http://schemas.microsoft.com/office/drawing/2014/main" xmlns="" id="{31682512-AE8D-4387-9A80-41268989737D}"/>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flipH="1">
              <a:off x="7929562" y="2651087"/>
              <a:ext cx="562840" cy="900000"/>
            </a:xfrm>
            <a:prstGeom prst="rect">
              <a:avLst/>
            </a:prstGeom>
          </p:spPr>
        </p:pic>
        <p:pic>
          <p:nvPicPr>
            <p:cNvPr id="19" name="Picture 9">
              <a:extLst>
                <a:ext uri="{FF2B5EF4-FFF2-40B4-BE49-F238E27FC236}">
                  <a16:creationId xmlns:a16="http://schemas.microsoft.com/office/drawing/2014/main" xmlns="" id="{6BD14DD3-4432-415F-9AD3-BCDA19CA8627}"/>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flipH="1">
              <a:off x="7511982" y="2443847"/>
              <a:ext cx="377866" cy="1080000"/>
            </a:xfrm>
            <a:prstGeom prst="rect">
              <a:avLst/>
            </a:prstGeom>
          </p:spPr>
        </p:pic>
        <p:pic>
          <p:nvPicPr>
            <p:cNvPr id="20" name="Picture 10">
              <a:extLst>
                <a:ext uri="{FF2B5EF4-FFF2-40B4-BE49-F238E27FC236}">
                  <a16:creationId xmlns:a16="http://schemas.microsoft.com/office/drawing/2014/main" xmlns="" id="{E6C6243D-1D1F-44B5-BE24-3B1D50CC85DA}"/>
                </a:ext>
              </a:extLst>
            </p:cNvPr>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flipH="1">
              <a:off x="5909905" y="2796835"/>
              <a:ext cx="269476" cy="408860"/>
            </a:xfrm>
            <a:prstGeom prst="rect">
              <a:avLst/>
            </a:prstGeom>
          </p:spPr>
        </p:pic>
        <p:pic>
          <p:nvPicPr>
            <p:cNvPr id="21" name="Picture 11">
              <a:extLst>
                <a:ext uri="{FF2B5EF4-FFF2-40B4-BE49-F238E27FC236}">
                  <a16:creationId xmlns:a16="http://schemas.microsoft.com/office/drawing/2014/main" xmlns="" id="{85329362-DA57-4353-85E1-9345D3224FD5}"/>
                </a:ext>
              </a:extLst>
            </p:cNvPr>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flipH="1">
              <a:off x="6167604" y="3136262"/>
              <a:ext cx="718517" cy="468000"/>
            </a:xfrm>
            <a:prstGeom prst="rect">
              <a:avLst/>
            </a:prstGeom>
          </p:spPr>
        </p:pic>
      </p:grpSp>
    </p:spTree>
    <p:extLst>
      <p:ext uri="{BB962C8B-B14F-4D97-AF65-F5344CB8AC3E}">
        <p14:creationId xmlns:p14="http://schemas.microsoft.com/office/powerpoint/2010/main" val="623916029"/>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3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496224991"/>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1_Style slide layout">
    <p:spTree>
      <p:nvGrpSpPr>
        <p:cNvPr id="1" name=""/>
        <p:cNvGrpSpPr/>
        <p:nvPr/>
      </p:nvGrpSpPr>
      <p:grpSpPr>
        <a:xfrm>
          <a:off x="0" y="0"/>
          <a:ext cx="0" cy="0"/>
          <a:chOff x="0" y="0"/>
          <a:chExt cx="0" cy="0"/>
        </a:xfrm>
      </p:grpSpPr>
      <p:grpSp>
        <p:nvGrpSpPr>
          <p:cNvPr id="11" name="Group 10"/>
          <p:cNvGrpSpPr/>
          <p:nvPr userDrawn="1"/>
        </p:nvGrpSpPr>
        <p:grpSpPr>
          <a:xfrm>
            <a:off x="1228304" y="0"/>
            <a:ext cx="2651079" cy="6858000"/>
            <a:chOff x="750628" y="0"/>
            <a:chExt cx="3534772" cy="6858000"/>
          </a:xfrm>
        </p:grpSpPr>
        <p:sp>
          <p:nvSpPr>
            <p:cNvPr id="9" name="Freeform 8"/>
            <p:cNvSpPr/>
            <p:nvPr userDrawn="1"/>
          </p:nvSpPr>
          <p:spPr>
            <a:xfrm>
              <a:off x="3104866" y="2241644"/>
              <a:ext cx="1180534" cy="2371300"/>
            </a:xfrm>
            <a:custGeom>
              <a:avLst/>
              <a:gdLst>
                <a:gd name="connsiteX0" fmla="*/ 1 w 1180534"/>
                <a:gd name="connsiteY0" fmla="*/ 0 h 2371300"/>
                <a:gd name="connsiteX1" fmla="*/ 1180534 w 1180534"/>
                <a:gd name="connsiteY1" fmla="*/ 1185650 h 2371300"/>
                <a:gd name="connsiteX2" fmla="*/ 1 w 1180534"/>
                <a:gd name="connsiteY2" fmla="*/ 2371300 h 2371300"/>
                <a:gd name="connsiteX3" fmla="*/ 0 w 1180534"/>
                <a:gd name="connsiteY3" fmla="*/ 2371300 h 2371300"/>
                <a:gd name="connsiteX4" fmla="*/ 0 w 1180534"/>
                <a:gd name="connsiteY4" fmla="*/ 0 h 2371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0534" h="2371300">
                  <a:moveTo>
                    <a:pt x="1" y="0"/>
                  </a:moveTo>
                  <a:cubicBezTo>
                    <a:pt x="651991" y="0"/>
                    <a:pt x="1180534" y="530834"/>
                    <a:pt x="1180534" y="1185650"/>
                  </a:cubicBezTo>
                  <a:cubicBezTo>
                    <a:pt x="1180534" y="1840466"/>
                    <a:pt x="651991" y="2371300"/>
                    <a:pt x="1" y="2371300"/>
                  </a:cubicBezTo>
                  <a:lnTo>
                    <a:pt x="0" y="2371300"/>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3" name="Picture 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2064224" y="2408829"/>
              <a:ext cx="2067638" cy="2067638"/>
            </a:xfrm>
            <a:prstGeom prst="rect">
              <a:avLst/>
            </a:prstGeom>
          </p:spPr>
        </p:pic>
        <p:sp>
          <p:nvSpPr>
            <p:cNvPr id="6" name="Freeform 5"/>
            <p:cNvSpPr/>
            <p:nvPr userDrawn="1"/>
          </p:nvSpPr>
          <p:spPr>
            <a:xfrm>
              <a:off x="750628" y="0"/>
              <a:ext cx="2347415" cy="6858000"/>
            </a:xfrm>
            <a:custGeom>
              <a:avLst/>
              <a:gdLst>
                <a:gd name="connsiteX0" fmla="*/ 0 w 2347415"/>
                <a:gd name="connsiteY0" fmla="*/ 0 h 6858000"/>
                <a:gd name="connsiteX1" fmla="*/ 2347415 w 2347415"/>
                <a:gd name="connsiteY1" fmla="*/ 0 h 6858000"/>
                <a:gd name="connsiteX2" fmla="*/ 2347415 w 2347415"/>
                <a:gd name="connsiteY2" fmla="*/ 2241644 h 6858000"/>
                <a:gd name="connsiteX3" fmla="*/ 1160059 w 2347415"/>
                <a:gd name="connsiteY3" fmla="*/ 3429000 h 6858000"/>
                <a:gd name="connsiteX4" fmla="*/ 2347415 w 2347415"/>
                <a:gd name="connsiteY4" fmla="*/ 4616356 h 6858000"/>
                <a:gd name="connsiteX5" fmla="*/ 2347415 w 2347415"/>
                <a:gd name="connsiteY5" fmla="*/ 6858000 h 6858000"/>
                <a:gd name="connsiteX6" fmla="*/ 0 w 2347415"/>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47415" h="6858000">
                  <a:moveTo>
                    <a:pt x="0" y="0"/>
                  </a:moveTo>
                  <a:lnTo>
                    <a:pt x="2347415" y="0"/>
                  </a:lnTo>
                  <a:lnTo>
                    <a:pt x="2347415" y="2241644"/>
                  </a:lnTo>
                  <a:cubicBezTo>
                    <a:pt x="1691656" y="2241644"/>
                    <a:pt x="1160059" y="2773241"/>
                    <a:pt x="1160059" y="3429000"/>
                  </a:cubicBezTo>
                  <a:cubicBezTo>
                    <a:pt x="1160059" y="4084759"/>
                    <a:pt x="1691656" y="4616356"/>
                    <a:pt x="2347415" y="4616356"/>
                  </a:cubicBezTo>
                  <a:lnTo>
                    <a:pt x="2347415" y="6858000"/>
                  </a:lnTo>
                  <a:lnTo>
                    <a:pt x="0" y="685800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10" name="Rectangle 9"/>
          <p:cNvSpPr/>
          <p:nvPr userDrawn="1"/>
        </p:nvSpPr>
        <p:spPr>
          <a:xfrm>
            <a:off x="0" y="0"/>
            <a:ext cx="151490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19" name="Group 18"/>
          <p:cNvGrpSpPr/>
          <p:nvPr userDrawn="1"/>
        </p:nvGrpSpPr>
        <p:grpSpPr>
          <a:xfrm>
            <a:off x="139193" y="5482408"/>
            <a:ext cx="1903028" cy="1245739"/>
            <a:chOff x="663266" y="5482279"/>
            <a:chExt cx="2537370" cy="1245739"/>
          </a:xfrm>
        </p:grpSpPr>
        <p:pic>
          <p:nvPicPr>
            <p:cNvPr id="12" name="Picture 11"/>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63266" y="5687496"/>
              <a:ext cx="451291" cy="953864"/>
            </a:xfrm>
            <a:prstGeom prst="rect">
              <a:avLst/>
            </a:prstGeom>
          </p:spPr>
        </p:pic>
        <p:pic>
          <p:nvPicPr>
            <p:cNvPr id="13" name="Picture 12"/>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1036643" y="5862433"/>
              <a:ext cx="482726" cy="771896"/>
            </a:xfrm>
            <a:prstGeom prst="rect">
              <a:avLst/>
            </a:prstGeom>
          </p:spPr>
        </p:pic>
        <p:pic>
          <p:nvPicPr>
            <p:cNvPr id="14" name="Picture 13"/>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506480" y="6133733"/>
              <a:ext cx="858460" cy="500596"/>
            </a:xfrm>
            <a:prstGeom prst="rect">
              <a:avLst/>
            </a:prstGeom>
          </p:spPr>
        </p:pic>
        <p:pic>
          <p:nvPicPr>
            <p:cNvPr id="15" name="Picture 14"/>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2338654" y="5708176"/>
              <a:ext cx="328814" cy="939801"/>
            </a:xfrm>
            <a:prstGeom prst="rect">
              <a:avLst/>
            </a:prstGeom>
          </p:spPr>
        </p:pic>
        <p:pic>
          <p:nvPicPr>
            <p:cNvPr id="16" name="Picture 15"/>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a:off x="2798724" y="5482279"/>
              <a:ext cx="270513" cy="410434"/>
            </a:xfrm>
            <a:prstGeom prst="rect">
              <a:avLst/>
            </a:prstGeom>
          </p:spPr>
        </p:pic>
        <p:pic>
          <p:nvPicPr>
            <p:cNvPr id="17" name="Picture 16"/>
            <p:cNvPicPr>
              <a:picLocks noChangeAspect="1"/>
            </p:cNvPicPr>
            <p:nvPr userDrawn="1"/>
          </p:nvPicPr>
          <p:blipFill>
            <a:blip r:embed="rId8" cstate="print">
              <a:extLst>
                <a:ext uri="{28A0092B-C50C-407E-A947-70E740481C1C}">
                  <a14:useLocalDpi xmlns:a14="http://schemas.microsoft.com/office/drawing/2010/main" val="0"/>
                </a:ext>
              </a:extLst>
            </a:blip>
            <a:stretch>
              <a:fillRect/>
            </a:stretch>
          </p:blipFill>
          <p:spPr>
            <a:xfrm>
              <a:off x="2591981" y="6331576"/>
              <a:ext cx="608655" cy="396442"/>
            </a:xfrm>
            <a:prstGeom prst="rect">
              <a:avLst/>
            </a:prstGeom>
          </p:spPr>
        </p:pic>
      </p:grpSp>
      <p:sp>
        <p:nvSpPr>
          <p:cNvPr id="18" name="Rectangle 17"/>
          <p:cNvSpPr/>
          <p:nvPr userDrawn="1"/>
        </p:nvSpPr>
        <p:spPr>
          <a:xfrm>
            <a:off x="139195" y="6632813"/>
            <a:ext cx="2696127"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0" name="Arc 19"/>
          <p:cNvSpPr/>
          <p:nvPr userDrawn="1"/>
        </p:nvSpPr>
        <p:spPr>
          <a:xfrm>
            <a:off x="1719619" y="1665596"/>
            <a:ext cx="2702256" cy="3603008"/>
          </a:xfrm>
          <a:prstGeom prst="arc">
            <a:avLst>
              <a:gd name="adj1" fmla="val 9870459"/>
              <a:gd name="adj2" fmla="val 15552705"/>
            </a:avLst>
          </a:prstGeom>
          <a:ln w="19050">
            <a:solidFill>
              <a:schemeClr val="bg1"/>
            </a:solidFill>
            <a:headEnd type="oval"/>
            <a:tailEnd w="lg" len="lg"/>
          </a:ln>
        </p:spPr>
        <p:style>
          <a:lnRef idx="1">
            <a:schemeClr val="accent1"/>
          </a:lnRef>
          <a:fillRef idx="0">
            <a:schemeClr val="accent1"/>
          </a:fillRef>
          <a:effectRef idx="0">
            <a:schemeClr val="accent1"/>
          </a:effectRef>
          <a:fontRef idx="minor">
            <a:schemeClr val="tx1"/>
          </a:fontRef>
        </p:style>
        <p:txBody>
          <a:bodyPr rtlCol="0" anchor="ctr"/>
          <a:lstStyle/>
          <a:p>
            <a:pPr algn="ctr" defTabSz="914377"/>
            <a:endParaRPr lang="en-US">
              <a:solidFill>
                <a:prstClr val="black"/>
              </a:solidFill>
            </a:endParaRPr>
          </a:p>
        </p:txBody>
      </p:sp>
      <p:pic>
        <p:nvPicPr>
          <p:cNvPr id="21" name="Picture 20"/>
          <p:cNvPicPr>
            <a:picLocks noChangeAspect="1"/>
          </p:cNvPicPr>
          <p:nvPr userDrawn="1"/>
        </p:nvPicPr>
        <p:blipFill>
          <a:blip r:embed="rId9" cstate="print">
            <a:extLst>
              <a:ext uri="{28A0092B-C50C-407E-A947-70E740481C1C}">
                <a14:useLocalDpi xmlns:a14="http://schemas.microsoft.com/office/drawing/2010/main" val="0"/>
              </a:ext>
            </a:extLst>
          </a:blip>
          <a:stretch>
            <a:fillRect/>
          </a:stretch>
        </p:blipFill>
        <p:spPr>
          <a:xfrm rot="9286725">
            <a:off x="1725414" y="4040391"/>
            <a:ext cx="299755" cy="419656"/>
          </a:xfrm>
          <a:prstGeom prst="rect">
            <a:avLst/>
          </a:prstGeom>
        </p:spPr>
      </p:pic>
    </p:spTree>
    <p:extLst>
      <p:ext uri="{BB962C8B-B14F-4D97-AF65-F5344CB8AC3E}">
        <p14:creationId xmlns:p14="http://schemas.microsoft.com/office/powerpoint/2010/main" val="2166853683"/>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userDrawn="1">
  <p:cSld name="17_Basic Layout">
    <p:spTree>
      <p:nvGrpSpPr>
        <p:cNvPr id="1" name=""/>
        <p:cNvGrpSpPr/>
        <p:nvPr/>
      </p:nvGrpSpPr>
      <p:grpSpPr>
        <a:xfrm>
          <a:off x="0" y="0"/>
          <a:ext cx="0" cy="0"/>
          <a:chOff x="0" y="0"/>
          <a:chExt cx="0" cy="0"/>
        </a:xfrm>
      </p:grpSpPr>
      <p:sp>
        <p:nvSpPr>
          <p:cNvPr id="21" name="Rectangle 18">
            <a:extLst>
              <a:ext uri="{FF2B5EF4-FFF2-40B4-BE49-F238E27FC236}">
                <a16:creationId xmlns:a16="http://schemas.microsoft.com/office/drawing/2014/main" xmlns="" id="{81DA5F10-92C2-4565-9D19-22429F112176}"/>
              </a:ext>
            </a:extLst>
          </p:cNvPr>
          <p:cNvSpPr/>
          <p:nvPr userDrawn="1"/>
        </p:nvSpPr>
        <p:spPr>
          <a:xfrm>
            <a:off x="0" y="540"/>
            <a:ext cx="9144000" cy="128832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2" name="Rectangle 2">
            <a:extLst>
              <a:ext uri="{FF2B5EF4-FFF2-40B4-BE49-F238E27FC236}">
                <a16:creationId xmlns:a16="http://schemas.microsoft.com/office/drawing/2014/main" xmlns="" id="{D799C2E6-C3D6-4BEC-AD1F-AD8EAB940FBD}"/>
              </a:ext>
            </a:extLst>
          </p:cNvPr>
          <p:cNvSpPr/>
          <p:nvPr userDrawn="1"/>
        </p:nvSpPr>
        <p:spPr>
          <a:xfrm>
            <a:off x="0" y="6606000"/>
            <a:ext cx="9144000" cy="252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ectangle 17">
            <a:extLst>
              <a:ext uri="{FF2B5EF4-FFF2-40B4-BE49-F238E27FC236}">
                <a16:creationId xmlns:a16="http://schemas.microsoft.com/office/drawing/2014/main" xmlns="" id="{7C90E56D-BDAD-4607-9DA5-5493DE0AAF84}"/>
              </a:ext>
            </a:extLst>
          </p:cNvPr>
          <p:cNvSpPr/>
          <p:nvPr userDrawn="1"/>
        </p:nvSpPr>
        <p:spPr>
          <a:xfrm>
            <a:off x="0" y="1288869"/>
            <a:ext cx="189000" cy="556913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4" name="Rectangle 19">
            <a:extLst>
              <a:ext uri="{FF2B5EF4-FFF2-40B4-BE49-F238E27FC236}">
                <a16:creationId xmlns:a16="http://schemas.microsoft.com/office/drawing/2014/main" xmlns="" id="{F5D6EBF7-B998-435B-B1D4-5AA9D344C50C}"/>
              </a:ext>
            </a:extLst>
          </p:cNvPr>
          <p:cNvSpPr/>
          <p:nvPr userDrawn="1"/>
        </p:nvSpPr>
        <p:spPr>
          <a:xfrm>
            <a:off x="8955000" y="1288870"/>
            <a:ext cx="189000" cy="548596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7" name="Text Placeholder 9">
            <a:extLst>
              <a:ext uri="{FF2B5EF4-FFF2-40B4-BE49-F238E27FC236}">
                <a16:creationId xmlns:a16="http://schemas.microsoft.com/office/drawing/2014/main" xmlns="" id="{6D97F746-730A-46BA-BC65-12E307F6B463}"/>
              </a:ext>
            </a:extLst>
          </p:cNvPr>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456857150"/>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5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latin typeface="+mj-lt"/>
                <a:cs typeface="Arial" pitchFamily="34" charset="0"/>
              </a:defRPr>
            </a:lvl1pPr>
          </a:lstStyle>
          <a:p>
            <a:pPr lvl="0"/>
            <a:r>
              <a:rPr lang="en-US" altLang="ko-KR" dirty="0"/>
              <a:t>BASIC LAYOUT</a:t>
            </a:r>
          </a:p>
        </p:txBody>
      </p:sp>
      <p:sp>
        <p:nvSpPr>
          <p:cNvPr id="3" name="그림 개체 틀 2">
            <a:extLst>
              <a:ext uri="{FF2B5EF4-FFF2-40B4-BE49-F238E27FC236}">
                <a16:creationId xmlns:a16="http://schemas.microsoft.com/office/drawing/2014/main" xmlns="" id="{574FAD1E-A451-4118-9B93-DE008A06B10B}"/>
              </a:ext>
            </a:extLst>
          </p:cNvPr>
          <p:cNvSpPr>
            <a:spLocks noGrp="1"/>
          </p:cNvSpPr>
          <p:nvPr>
            <p:ph type="pic" sz="quarter" idx="61" hasCustomPrompt="1"/>
          </p:nvPr>
        </p:nvSpPr>
        <p:spPr>
          <a:xfrm>
            <a:off x="549829" y="1850016"/>
            <a:ext cx="2673000" cy="1404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4" name="그림 개체 틀 2">
            <a:extLst>
              <a:ext uri="{FF2B5EF4-FFF2-40B4-BE49-F238E27FC236}">
                <a16:creationId xmlns:a16="http://schemas.microsoft.com/office/drawing/2014/main" xmlns="" id="{C44A9684-BAED-49B4-B569-854B22C99DE6}"/>
              </a:ext>
            </a:extLst>
          </p:cNvPr>
          <p:cNvSpPr>
            <a:spLocks noGrp="1"/>
          </p:cNvSpPr>
          <p:nvPr>
            <p:ph type="pic" sz="quarter" idx="62" hasCustomPrompt="1"/>
          </p:nvPr>
        </p:nvSpPr>
        <p:spPr>
          <a:xfrm>
            <a:off x="3235152" y="3244457"/>
            <a:ext cx="2673000" cy="1404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5" name="그림 개체 틀 2">
            <a:extLst>
              <a:ext uri="{FF2B5EF4-FFF2-40B4-BE49-F238E27FC236}">
                <a16:creationId xmlns:a16="http://schemas.microsoft.com/office/drawing/2014/main" xmlns="" id="{E8D02DDB-664A-4145-A599-8E84107FBA7C}"/>
              </a:ext>
            </a:extLst>
          </p:cNvPr>
          <p:cNvSpPr>
            <a:spLocks noGrp="1"/>
          </p:cNvSpPr>
          <p:nvPr>
            <p:ph type="pic" sz="quarter" idx="63" hasCustomPrompt="1"/>
          </p:nvPr>
        </p:nvSpPr>
        <p:spPr>
          <a:xfrm>
            <a:off x="5907413" y="4648628"/>
            <a:ext cx="2673000" cy="1404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6" name="Rectangle 18">
            <a:extLst>
              <a:ext uri="{FF2B5EF4-FFF2-40B4-BE49-F238E27FC236}">
                <a16:creationId xmlns:a16="http://schemas.microsoft.com/office/drawing/2014/main" xmlns="" id="{76F7017F-5FAE-41DD-B825-AB45B36EC8F1}"/>
              </a:ext>
            </a:extLst>
          </p:cNvPr>
          <p:cNvSpPr/>
          <p:nvPr userDrawn="1"/>
        </p:nvSpPr>
        <p:spPr>
          <a:xfrm>
            <a:off x="3222089" y="1850016"/>
            <a:ext cx="5358324" cy="140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black">
                  <a:lumMod val="75000"/>
                  <a:lumOff val="25000"/>
                </a:prstClr>
              </a:solidFill>
            </a:endParaRPr>
          </a:p>
        </p:txBody>
      </p:sp>
      <p:sp>
        <p:nvSpPr>
          <p:cNvPr id="7" name="Rectangle 19">
            <a:extLst>
              <a:ext uri="{FF2B5EF4-FFF2-40B4-BE49-F238E27FC236}">
                <a16:creationId xmlns:a16="http://schemas.microsoft.com/office/drawing/2014/main" xmlns="" id="{1CDE18C2-CE80-4062-88C2-E8359C661307}"/>
              </a:ext>
            </a:extLst>
          </p:cNvPr>
          <p:cNvSpPr/>
          <p:nvPr userDrawn="1"/>
        </p:nvSpPr>
        <p:spPr>
          <a:xfrm>
            <a:off x="549828" y="4648628"/>
            <a:ext cx="5358324" cy="1404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black">
                  <a:lumMod val="75000"/>
                  <a:lumOff val="25000"/>
                </a:prstClr>
              </a:solidFill>
            </a:endParaRPr>
          </a:p>
        </p:txBody>
      </p:sp>
      <p:sp>
        <p:nvSpPr>
          <p:cNvPr id="8" name="Rectangle 20">
            <a:extLst>
              <a:ext uri="{FF2B5EF4-FFF2-40B4-BE49-F238E27FC236}">
                <a16:creationId xmlns:a16="http://schemas.microsoft.com/office/drawing/2014/main" xmlns="" id="{5FD3E989-E6FE-4090-943E-4556536F4A16}"/>
              </a:ext>
            </a:extLst>
          </p:cNvPr>
          <p:cNvSpPr/>
          <p:nvPr userDrawn="1"/>
        </p:nvSpPr>
        <p:spPr>
          <a:xfrm>
            <a:off x="5907473" y="3244457"/>
            <a:ext cx="2673001" cy="1404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black">
                  <a:lumMod val="75000"/>
                  <a:lumOff val="25000"/>
                </a:prstClr>
              </a:solidFill>
            </a:endParaRPr>
          </a:p>
        </p:txBody>
      </p:sp>
    </p:spTree>
    <p:extLst>
      <p:ext uri="{BB962C8B-B14F-4D97-AF65-F5344CB8AC3E}">
        <p14:creationId xmlns:p14="http://schemas.microsoft.com/office/powerpoint/2010/main" val="2550970595"/>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4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latin typeface="+mj-lt"/>
                <a:cs typeface="Arial" pitchFamily="34" charset="0"/>
              </a:defRPr>
            </a:lvl1pPr>
          </a:lstStyle>
          <a:p>
            <a:pPr lvl="0"/>
            <a:r>
              <a:rPr lang="en-US" altLang="ko-KR" dirty="0"/>
              <a:t>BASIC LAYOUT</a:t>
            </a:r>
          </a:p>
        </p:txBody>
      </p:sp>
      <p:sp>
        <p:nvSpPr>
          <p:cNvPr id="3" name="Oval Callout 37">
            <a:extLst>
              <a:ext uri="{FF2B5EF4-FFF2-40B4-BE49-F238E27FC236}">
                <a16:creationId xmlns:a16="http://schemas.microsoft.com/office/drawing/2014/main" xmlns="" id="{EA0AD969-7A0C-48B4-912D-A67AE18EE776}"/>
              </a:ext>
            </a:extLst>
          </p:cNvPr>
          <p:cNvSpPr/>
          <p:nvPr userDrawn="1"/>
        </p:nvSpPr>
        <p:spPr>
          <a:xfrm rot="1882940">
            <a:off x="6033762" y="1862385"/>
            <a:ext cx="2394138" cy="3057648"/>
          </a:xfrm>
          <a:prstGeom prst="wedgeEllipseCallout">
            <a:avLst>
              <a:gd name="adj1" fmla="val -37974"/>
              <a:gd name="adj2" fmla="val 65735"/>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 name="그림 개체 틀 2">
            <a:extLst>
              <a:ext uri="{FF2B5EF4-FFF2-40B4-BE49-F238E27FC236}">
                <a16:creationId xmlns:a16="http://schemas.microsoft.com/office/drawing/2014/main" xmlns="" id="{D1846F98-7C57-46DC-B27D-C8E8D0A59D51}"/>
              </a:ext>
            </a:extLst>
          </p:cNvPr>
          <p:cNvSpPr>
            <a:spLocks noGrp="1"/>
          </p:cNvSpPr>
          <p:nvPr>
            <p:ph type="pic" sz="quarter" idx="11" hasCustomPrompt="1"/>
          </p:nvPr>
        </p:nvSpPr>
        <p:spPr>
          <a:xfrm>
            <a:off x="6488290" y="1992543"/>
            <a:ext cx="1593420" cy="2035473"/>
          </a:xfrm>
          <a:prstGeom prst="ellipse">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Tree>
    <p:extLst>
      <p:ext uri="{BB962C8B-B14F-4D97-AF65-F5344CB8AC3E}">
        <p14:creationId xmlns:p14="http://schemas.microsoft.com/office/powerpoint/2010/main" val="3583504533"/>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52" name="Rectangle 51"/>
          <p:cNvSpPr/>
          <p:nvPr userDrawn="1"/>
        </p:nvSpPr>
        <p:spPr>
          <a:xfrm>
            <a:off x="0" y="6578220"/>
            <a:ext cx="9144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3" name="그룹 2">
            <a:extLst>
              <a:ext uri="{FF2B5EF4-FFF2-40B4-BE49-F238E27FC236}">
                <a16:creationId xmlns:a16="http://schemas.microsoft.com/office/drawing/2014/main" xmlns="" id="{A78451C5-B8CA-4E35-8763-FA65423527B0}"/>
              </a:ext>
            </a:extLst>
          </p:cNvPr>
          <p:cNvGrpSpPr/>
          <p:nvPr userDrawn="1"/>
        </p:nvGrpSpPr>
        <p:grpSpPr>
          <a:xfrm>
            <a:off x="7172981" y="5525204"/>
            <a:ext cx="1923635" cy="1152584"/>
            <a:chOff x="9563890" y="5525204"/>
            <a:chExt cx="2564846" cy="1152584"/>
          </a:xfrm>
        </p:grpSpPr>
        <p:pic>
          <p:nvPicPr>
            <p:cNvPr id="54" name="Picture 53"/>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9829188" y="6225828"/>
              <a:ext cx="693891" cy="451960"/>
            </a:xfrm>
            <a:prstGeom prst="rect">
              <a:avLst/>
            </a:prstGeom>
          </p:spPr>
        </p:pic>
        <p:pic>
          <p:nvPicPr>
            <p:cNvPr id="55" name="Picture 54"/>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flipH="1">
              <a:off x="10564669" y="5539612"/>
              <a:ext cx="500087" cy="1057003"/>
            </a:xfrm>
            <a:prstGeom prst="rect">
              <a:avLst/>
            </a:prstGeom>
          </p:spPr>
        </p:pic>
        <p:pic>
          <p:nvPicPr>
            <p:cNvPr id="56" name="Picture 55"/>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flipH="1">
              <a:off x="11578408" y="5735969"/>
              <a:ext cx="550328" cy="879993"/>
            </a:xfrm>
            <a:prstGeom prst="rect">
              <a:avLst/>
            </a:prstGeom>
          </p:spPr>
        </p:pic>
        <p:pic>
          <p:nvPicPr>
            <p:cNvPr id="57" name="Picture 56"/>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flipH="1">
              <a:off x="11160970" y="5525204"/>
              <a:ext cx="374861" cy="1071411"/>
            </a:xfrm>
            <a:prstGeom prst="rect">
              <a:avLst/>
            </a:prstGeom>
          </p:spPr>
        </p:pic>
        <p:pic>
          <p:nvPicPr>
            <p:cNvPr id="59" name="Picture 5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9563890" y="5866852"/>
              <a:ext cx="265298" cy="402521"/>
            </a:xfrm>
            <a:prstGeom prst="rect">
              <a:avLst/>
            </a:prstGeom>
          </p:spPr>
        </p:pic>
      </p:grpSp>
      <p:sp>
        <p:nvSpPr>
          <p:cNvPr id="10" name="Picture Placeholder 2">
            <a:extLst>
              <a:ext uri="{FF2B5EF4-FFF2-40B4-BE49-F238E27FC236}">
                <a16:creationId xmlns:a16="http://schemas.microsoft.com/office/drawing/2014/main" xmlns="" id="{F03E1C88-B758-4397-BB07-20334DD241C6}"/>
              </a:ext>
            </a:extLst>
          </p:cNvPr>
          <p:cNvSpPr>
            <a:spLocks noGrp="1"/>
          </p:cNvSpPr>
          <p:nvPr>
            <p:ph type="pic" idx="1" hasCustomPrompt="1"/>
          </p:nvPr>
        </p:nvSpPr>
        <p:spPr>
          <a:xfrm>
            <a:off x="601841" y="642120"/>
            <a:ext cx="3078000" cy="1692000"/>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a:extLst>
              <a:ext uri="{FF2B5EF4-FFF2-40B4-BE49-F238E27FC236}">
                <a16:creationId xmlns:a16="http://schemas.microsoft.com/office/drawing/2014/main" xmlns="" id="{03133A19-366C-4143-B66C-A20D990A78A2}"/>
              </a:ext>
            </a:extLst>
          </p:cNvPr>
          <p:cNvSpPr>
            <a:spLocks noGrp="1"/>
          </p:cNvSpPr>
          <p:nvPr>
            <p:ph type="pic" idx="11" hasCustomPrompt="1"/>
          </p:nvPr>
        </p:nvSpPr>
        <p:spPr>
          <a:xfrm>
            <a:off x="2177113" y="4351266"/>
            <a:ext cx="3078000" cy="1692000"/>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2" name="Picture Placeholder 2">
            <a:extLst>
              <a:ext uri="{FF2B5EF4-FFF2-40B4-BE49-F238E27FC236}">
                <a16:creationId xmlns:a16="http://schemas.microsoft.com/office/drawing/2014/main" xmlns="" id="{0C311531-5E4A-4980-87A4-79ED2C131D86}"/>
              </a:ext>
            </a:extLst>
          </p:cNvPr>
          <p:cNvSpPr>
            <a:spLocks noGrp="1"/>
          </p:cNvSpPr>
          <p:nvPr>
            <p:ph type="pic" idx="12" hasCustomPrompt="1"/>
          </p:nvPr>
        </p:nvSpPr>
        <p:spPr>
          <a:xfrm>
            <a:off x="3752384" y="642121"/>
            <a:ext cx="1485000" cy="3564000"/>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3" name="Picture Placeholder 2">
            <a:extLst>
              <a:ext uri="{FF2B5EF4-FFF2-40B4-BE49-F238E27FC236}">
                <a16:creationId xmlns:a16="http://schemas.microsoft.com/office/drawing/2014/main" xmlns="" id="{C8E56490-DEC6-4B08-A7E6-8AD048303A82}"/>
              </a:ext>
            </a:extLst>
          </p:cNvPr>
          <p:cNvSpPr>
            <a:spLocks noGrp="1"/>
          </p:cNvSpPr>
          <p:nvPr>
            <p:ph type="pic" idx="13" hasCustomPrompt="1"/>
          </p:nvPr>
        </p:nvSpPr>
        <p:spPr>
          <a:xfrm>
            <a:off x="2177113" y="2478693"/>
            <a:ext cx="1485000" cy="1728000"/>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4" name="Picture Placeholder 2">
            <a:extLst>
              <a:ext uri="{FF2B5EF4-FFF2-40B4-BE49-F238E27FC236}">
                <a16:creationId xmlns:a16="http://schemas.microsoft.com/office/drawing/2014/main" xmlns="" id="{5036A8B7-A76F-44FA-9556-178172D1E5FD}"/>
              </a:ext>
            </a:extLst>
          </p:cNvPr>
          <p:cNvSpPr>
            <a:spLocks noGrp="1"/>
          </p:cNvSpPr>
          <p:nvPr>
            <p:ph type="pic" idx="15" hasCustomPrompt="1"/>
          </p:nvPr>
        </p:nvSpPr>
        <p:spPr>
          <a:xfrm>
            <a:off x="601842" y="2479266"/>
            <a:ext cx="1485000" cy="3564000"/>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376525634"/>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userDrawn="1">
  <p:cSld name="1_Images &amp; Contents Layout">
    <p:spTree>
      <p:nvGrpSpPr>
        <p:cNvPr id="1" name=""/>
        <p:cNvGrpSpPr/>
        <p:nvPr/>
      </p:nvGrpSpPr>
      <p:grpSpPr>
        <a:xfrm>
          <a:off x="0" y="0"/>
          <a:ext cx="0" cy="0"/>
          <a:chOff x="0" y="0"/>
          <a:chExt cx="0" cy="0"/>
        </a:xfrm>
      </p:grpSpPr>
      <p:sp>
        <p:nvSpPr>
          <p:cNvPr id="3" name="Rectangle 2"/>
          <p:cNvSpPr/>
          <p:nvPr userDrawn="1"/>
        </p:nvSpPr>
        <p:spPr>
          <a:xfrm flipH="1">
            <a:off x="0" y="0"/>
            <a:ext cx="9144000" cy="112474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4" name="제목 1"/>
          <p:cNvSpPr>
            <a:spLocks noGrp="1"/>
          </p:cNvSpPr>
          <p:nvPr>
            <p:ph type="title" hasCustomPrompt="1"/>
          </p:nvPr>
        </p:nvSpPr>
        <p:spPr>
          <a:xfrm>
            <a:off x="0" y="215440"/>
            <a:ext cx="9144000" cy="710877"/>
          </a:xfrm>
          <a:prstGeom prst="rect">
            <a:avLst/>
          </a:prstGeom>
        </p:spPr>
        <p:txBody>
          <a:bodyPr lIns="144000" anchor="ctr">
            <a:noAutofit/>
          </a:bodyPr>
          <a:lstStyle>
            <a:lvl1pPr algn="ctr">
              <a:defRPr sz="4800" b="0" baseline="0">
                <a:solidFill>
                  <a:schemeClr val="bg1"/>
                </a:solidFill>
                <a:latin typeface="+mj-lt"/>
                <a:cs typeface="Arial" pitchFamily="34" charset="0"/>
              </a:defRPr>
            </a:lvl1pPr>
          </a:lstStyle>
          <a:p>
            <a:r>
              <a:rPr lang="en-US" altLang="ko-KR" dirty="0"/>
              <a:t>Images &amp; Contents</a:t>
            </a:r>
            <a:endParaRPr lang="ko-KR" altLang="en-US" dirty="0"/>
          </a:p>
        </p:txBody>
      </p:sp>
      <p:sp>
        <p:nvSpPr>
          <p:cNvPr id="6" name="그림 개체 틀 2"/>
          <p:cNvSpPr>
            <a:spLocks noGrp="1"/>
          </p:cNvSpPr>
          <p:nvPr>
            <p:ph type="pic" sz="quarter" idx="14" hasCustomPrompt="1"/>
          </p:nvPr>
        </p:nvSpPr>
        <p:spPr>
          <a:xfrm>
            <a:off x="392" y="1124744"/>
            <a:ext cx="5291688" cy="4032448"/>
          </a:xfrm>
          <a:prstGeom prst="rect">
            <a:avLst/>
          </a:prstGeom>
          <a:solidFill>
            <a:schemeClr val="bg1">
              <a:lumMod val="95000"/>
            </a:schemeClr>
          </a:solidFill>
        </p:spPr>
        <p:txBody>
          <a:bodyPr anchor="ctr"/>
          <a:lstStyle>
            <a:lvl1pPr marL="0" indent="0" algn="ctr">
              <a:buNone/>
              <a:defRPr sz="1400">
                <a:solidFill>
                  <a:schemeClr val="tx1">
                    <a:lumMod val="85000"/>
                    <a:lumOff val="15000"/>
                  </a:schemeClr>
                </a:solidFill>
                <a:latin typeface="+mn-lt"/>
              </a:defRPr>
            </a:lvl1pPr>
          </a:lstStyle>
          <a:p>
            <a:r>
              <a:rPr lang="en-US" altLang="ko-KR" dirty="0"/>
              <a:t>Place Your Picture Here</a:t>
            </a:r>
            <a:endParaRPr lang="ko-KR" altLang="en-US" dirty="0"/>
          </a:p>
        </p:txBody>
      </p:sp>
      <p:sp>
        <p:nvSpPr>
          <p:cNvPr id="7" name="Rectangle 6"/>
          <p:cNvSpPr/>
          <p:nvPr userDrawn="1"/>
        </p:nvSpPr>
        <p:spPr>
          <a:xfrm>
            <a:off x="5292080" y="1124744"/>
            <a:ext cx="1584176" cy="579857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8" name="Rectangle 7"/>
          <p:cNvSpPr/>
          <p:nvPr userDrawn="1"/>
        </p:nvSpPr>
        <p:spPr>
          <a:xfrm>
            <a:off x="6876256" y="1124747"/>
            <a:ext cx="2267744" cy="1632181"/>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3797647380"/>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userDrawn="1">
  <p:cSld name="2_Images &amp; Contents Layout">
    <p:spTree>
      <p:nvGrpSpPr>
        <p:cNvPr id="1" name=""/>
        <p:cNvGrpSpPr/>
        <p:nvPr/>
      </p:nvGrpSpPr>
      <p:grpSpPr>
        <a:xfrm>
          <a:off x="0" y="0"/>
          <a:ext cx="0" cy="0"/>
          <a:chOff x="0" y="0"/>
          <a:chExt cx="0" cy="0"/>
        </a:xfrm>
      </p:grpSpPr>
      <p:sp>
        <p:nvSpPr>
          <p:cNvPr id="5" name="Picture Placeholder 2"/>
          <p:cNvSpPr>
            <a:spLocks noGrp="1"/>
          </p:cNvSpPr>
          <p:nvPr>
            <p:ph type="pic" idx="10" hasCustomPrompt="1"/>
          </p:nvPr>
        </p:nvSpPr>
        <p:spPr>
          <a:xfrm>
            <a:off x="0" y="0"/>
            <a:ext cx="4572000" cy="6858000"/>
          </a:xfrm>
          <a:prstGeom prst="rect">
            <a:avLst/>
          </a:prstGeom>
          <a:solidFill>
            <a:schemeClr val="bg1">
              <a:lumMod val="95000"/>
            </a:schemeClr>
          </a:solidFill>
          <a:ln w="12700">
            <a:no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2454520611"/>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userDrawn="1">
  <p:cSld name="12_Images and Contents Layout">
    <p:spTree>
      <p:nvGrpSpPr>
        <p:cNvPr id="1" name=""/>
        <p:cNvGrpSpPr/>
        <p:nvPr/>
      </p:nvGrpSpPr>
      <p:grpSpPr>
        <a:xfrm>
          <a:off x="0" y="0"/>
          <a:ext cx="0" cy="0"/>
          <a:chOff x="0" y="0"/>
          <a:chExt cx="0" cy="0"/>
        </a:xfrm>
      </p:grpSpPr>
      <p:sp>
        <p:nvSpPr>
          <p:cNvPr id="5" name="Picture Placeholder 2"/>
          <p:cNvSpPr>
            <a:spLocks noGrp="1"/>
          </p:cNvSpPr>
          <p:nvPr>
            <p:ph type="pic" idx="18" hasCustomPrompt="1"/>
          </p:nvPr>
        </p:nvSpPr>
        <p:spPr>
          <a:xfrm>
            <a:off x="2579917" y="2"/>
            <a:ext cx="1890000" cy="4725143"/>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Picture Placeholder 2"/>
          <p:cNvSpPr>
            <a:spLocks noGrp="1"/>
          </p:cNvSpPr>
          <p:nvPr>
            <p:ph type="pic" idx="19" hasCustomPrompt="1"/>
          </p:nvPr>
        </p:nvSpPr>
        <p:spPr>
          <a:xfrm>
            <a:off x="4676831" y="692696"/>
            <a:ext cx="1890000" cy="6165304"/>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547790436"/>
      </p:ext>
    </p:extLst>
  </p:cSld>
  <p:clrMapOvr>
    <a:masterClrMapping/>
  </p:clrMapOvr>
  <p:extLst mod="1">
    <p:ext uri="{DCECCB84-F9BA-43D5-87BE-67443E8EF086}">
      <p15:sldGuideLst xmlns:p15="http://schemas.microsoft.com/office/powerpoint/2012/main" xmlns="">
        <p15:guide id="1" orient="horz" pos="2160">
          <p15:clr>
            <a:srgbClr val="FBAE40"/>
          </p15:clr>
        </p15:guide>
        <p15:guide id="2" pos="3840">
          <p15:clr>
            <a:srgbClr val="FBAE40"/>
          </p15:clr>
        </p15:guide>
      </p15:sldGuideLst>
    </p:ext>
  </p:extLst>
</p:sldLayout>
</file>

<file path=ppt/slideLayouts/slideLayout168.xml><?xml version="1.0" encoding="utf-8"?>
<p:sldLayout xmlns:a="http://schemas.openxmlformats.org/drawingml/2006/main" xmlns:r="http://schemas.openxmlformats.org/officeDocument/2006/relationships" xmlns:p="http://schemas.openxmlformats.org/presentationml/2006/main" userDrawn="1">
  <p:cSld name="7_Images &amp; Contents Layout">
    <p:bg>
      <p:bgPr>
        <a:solidFill>
          <a:schemeClr val="bg1"/>
        </a:solidFill>
        <a:effectLst/>
      </p:bgPr>
    </p:bg>
    <p:spTree>
      <p:nvGrpSpPr>
        <p:cNvPr id="1" name=""/>
        <p:cNvGrpSpPr/>
        <p:nvPr/>
      </p:nvGrpSpPr>
      <p:grpSpPr>
        <a:xfrm>
          <a:off x="0" y="0"/>
          <a:ext cx="0" cy="0"/>
          <a:chOff x="0" y="0"/>
          <a:chExt cx="0" cy="0"/>
        </a:xfrm>
      </p:grpSpPr>
      <p:sp>
        <p:nvSpPr>
          <p:cNvPr id="18" name="그림 개체 틀 2"/>
          <p:cNvSpPr>
            <a:spLocks noGrp="1"/>
          </p:cNvSpPr>
          <p:nvPr>
            <p:ph type="pic" sz="quarter" idx="10" hasCustomPrompt="1"/>
          </p:nvPr>
        </p:nvSpPr>
        <p:spPr>
          <a:xfrm>
            <a:off x="0" y="1442239"/>
            <a:ext cx="4495800" cy="2812827"/>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10" name="그림 개체 틀 2"/>
          <p:cNvSpPr>
            <a:spLocks noGrp="1"/>
          </p:cNvSpPr>
          <p:nvPr>
            <p:ph type="pic" sz="quarter" idx="11" hasCustomPrompt="1"/>
          </p:nvPr>
        </p:nvSpPr>
        <p:spPr>
          <a:xfrm>
            <a:off x="4644008" y="1445619"/>
            <a:ext cx="4495800" cy="2812827"/>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11" name="Text Placeholder 9">
            <a:extLst>
              <a:ext uri="{FF2B5EF4-FFF2-40B4-BE49-F238E27FC236}">
                <a16:creationId xmlns:a16="http://schemas.microsoft.com/office/drawing/2014/main" xmlns="" id="{F7281657-6836-4852-9E40-7E0FE9D3CA6D}"/>
              </a:ext>
            </a:extLst>
          </p:cNvPr>
          <p:cNvSpPr>
            <a:spLocks noGrp="1"/>
          </p:cNvSpPr>
          <p:nvPr>
            <p:ph type="body" sz="quarter" idx="12" hasCustomPrompt="1"/>
          </p:nvPr>
        </p:nvSpPr>
        <p:spPr>
          <a:xfrm>
            <a:off x="242646" y="232661"/>
            <a:ext cx="8679898" cy="724247"/>
          </a:xfrm>
          <a:prstGeom prst="rect">
            <a:avLst/>
          </a:prstGeom>
        </p:spPr>
        <p:txBody>
          <a:bodyPr anchor="ctr"/>
          <a:lstStyle>
            <a:lvl1pPr marL="0" indent="0" algn="ctr">
              <a:buNone/>
              <a:defRPr sz="5400" b="0" baseline="0">
                <a:latin typeface="+mj-lt"/>
                <a:cs typeface="Arial" pitchFamily="34" charset="0"/>
              </a:defRPr>
            </a:lvl1pPr>
          </a:lstStyle>
          <a:p>
            <a:pPr lvl="0"/>
            <a:r>
              <a:rPr lang="en-US" altLang="ko-KR" dirty="0"/>
              <a:t>BASIC LAYOUT</a:t>
            </a:r>
          </a:p>
        </p:txBody>
      </p:sp>
      <p:sp>
        <p:nvSpPr>
          <p:cNvPr id="12" name="Rectangle 51">
            <a:extLst>
              <a:ext uri="{FF2B5EF4-FFF2-40B4-BE49-F238E27FC236}">
                <a16:creationId xmlns:a16="http://schemas.microsoft.com/office/drawing/2014/main" xmlns="" id="{77D93EF7-24AF-479E-A876-049DAEC16A2B}"/>
              </a:ext>
            </a:extLst>
          </p:cNvPr>
          <p:cNvSpPr/>
          <p:nvPr userDrawn="1"/>
        </p:nvSpPr>
        <p:spPr>
          <a:xfrm>
            <a:off x="0" y="6578220"/>
            <a:ext cx="9144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19" name="그룹 18">
            <a:extLst>
              <a:ext uri="{FF2B5EF4-FFF2-40B4-BE49-F238E27FC236}">
                <a16:creationId xmlns:a16="http://schemas.microsoft.com/office/drawing/2014/main" xmlns="" id="{D7B5A182-0390-4280-944A-E44BC6FFF484}"/>
              </a:ext>
            </a:extLst>
          </p:cNvPr>
          <p:cNvGrpSpPr/>
          <p:nvPr userDrawn="1"/>
        </p:nvGrpSpPr>
        <p:grpSpPr>
          <a:xfrm>
            <a:off x="7172981" y="5525204"/>
            <a:ext cx="1923635" cy="1152584"/>
            <a:chOff x="9563890" y="5525204"/>
            <a:chExt cx="2564846" cy="1152584"/>
          </a:xfrm>
        </p:grpSpPr>
        <p:pic>
          <p:nvPicPr>
            <p:cNvPr id="20" name="Picture 53">
              <a:extLst>
                <a:ext uri="{FF2B5EF4-FFF2-40B4-BE49-F238E27FC236}">
                  <a16:creationId xmlns:a16="http://schemas.microsoft.com/office/drawing/2014/main" xmlns="" id="{132EF81F-13F5-4962-ACE3-4BF109C2842B}"/>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9829188" y="6225828"/>
              <a:ext cx="693891" cy="451960"/>
            </a:xfrm>
            <a:prstGeom prst="rect">
              <a:avLst/>
            </a:prstGeom>
          </p:spPr>
        </p:pic>
        <p:pic>
          <p:nvPicPr>
            <p:cNvPr id="21" name="Picture 54">
              <a:extLst>
                <a:ext uri="{FF2B5EF4-FFF2-40B4-BE49-F238E27FC236}">
                  <a16:creationId xmlns:a16="http://schemas.microsoft.com/office/drawing/2014/main" xmlns="" id="{39934CF6-DD91-4EC9-B161-701933543F73}"/>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flipH="1">
              <a:off x="10564669" y="5539612"/>
              <a:ext cx="500087" cy="1057003"/>
            </a:xfrm>
            <a:prstGeom prst="rect">
              <a:avLst/>
            </a:prstGeom>
          </p:spPr>
        </p:pic>
        <p:pic>
          <p:nvPicPr>
            <p:cNvPr id="22" name="Picture 55">
              <a:extLst>
                <a:ext uri="{FF2B5EF4-FFF2-40B4-BE49-F238E27FC236}">
                  <a16:creationId xmlns:a16="http://schemas.microsoft.com/office/drawing/2014/main" xmlns="" id="{168FA837-1D45-4B97-9E0C-C4415740B6F7}"/>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flipH="1">
              <a:off x="11578408" y="5735969"/>
              <a:ext cx="550328" cy="879993"/>
            </a:xfrm>
            <a:prstGeom prst="rect">
              <a:avLst/>
            </a:prstGeom>
          </p:spPr>
        </p:pic>
        <p:pic>
          <p:nvPicPr>
            <p:cNvPr id="24" name="Picture 56">
              <a:extLst>
                <a:ext uri="{FF2B5EF4-FFF2-40B4-BE49-F238E27FC236}">
                  <a16:creationId xmlns:a16="http://schemas.microsoft.com/office/drawing/2014/main" xmlns="" id="{D405BC84-E5F4-4535-A9F6-2C39817DAED3}"/>
                </a:ext>
              </a:extLst>
            </p:cNvPr>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flipH="1">
              <a:off x="11160970" y="5525204"/>
              <a:ext cx="374861" cy="1071411"/>
            </a:xfrm>
            <a:prstGeom prst="rect">
              <a:avLst/>
            </a:prstGeom>
          </p:spPr>
        </p:pic>
        <p:pic>
          <p:nvPicPr>
            <p:cNvPr id="25" name="Picture 58">
              <a:extLst>
                <a:ext uri="{FF2B5EF4-FFF2-40B4-BE49-F238E27FC236}">
                  <a16:creationId xmlns:a16="http://schemas.microsoft.com/office/drawing/2014/main" xmlns="" id="{0AAF161D-0A73-411A-9497-FF4ADF4DDC89}"/>
                </a:ext>
              </a:extLst>
            </p:cNvPr>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9563890" y="5866852"/>
              <a:ext cx="265298" cy="402521"/>
            </a:xfrm>
            <a:prstGeom prst="rect">
              <a:avLst/>
            </a:prstGeom>
          </p:spPr>
        </p:pic>
      </p:grpSp>
    </p:spTree>
    <p:extLst>
      <p:ext uri="{BB962C8B-B14F-4D97-AF65-F5344CB8AC3E}">
        <p14:creationId xmlns:p14="http://schemas.microsoft.com/office/powerpoint/2010/main" val="3681257494"/>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userDrawn="1">
  <p:cSld name="27_Images &amp; Contents Layout">
    <p:spTree>
      <p:nvGrpSpPr>
        <p:cNvPr id="1" name=""/>
        <p:cNvGrpSpPr/>
        <p:nvPr/>
      </p:nvGrpSpPr>
      <p:grpSpPr>
        <a:xfrm>
          <a:off x="0" y="0"/>
          <a:ext cx="0" cy="0"/>
          <a:chOff x="0" y="0"/>
          <a:chExt cx="0" cy="0"/>
        </a:xfrm>
      </p:grpSpPr>
      <p:sp>
        <p:nvSpPr>
          <p:cNvPr id="13" name="Rectangle 6">
            <a:extLst>
              <a:ext uri="{FF2B5EF4-FFF2-40B4-BE49-F238E27FC236}">
                <a16:creationId xmlns:a16="http://schemas.microsoft.com/office/drawing/2014/main" xmlns="" id="{72920181-2924-4E1F-891D-E75A99509C25}"/>
              </a:ext>
            </a:extLst>
          </p:cNvPr>
          <p:cNvSpPr/>
          <p:nvPr userDrawn="1"/>
        </p:nvSpPr>
        <p:spPr>
          <a:xfrm>
            <a:off x="12" y="0"/>
            <a:ext cx="3215423"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6" name="Picture Placeholder 5"/>
          <p:cNvSpPr>
            <a:spLocks noGrp="1"/>
          </p:cNvSpPr>
          <p:nvPr>
            <p:ph type="pic" sz="quarter" idx="10" hasCustomPrompt="1"/>
          </p:nvPr>
        </p:nvSpPr>
        <p:spPr>
          <a:xfrm>
            <a:off x="2404007" y="535021"/>
            <a:ext cx="2917435" cy="3542051"/>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5"/>
          <p:cNvSpPr>
            <a:spLocks noGrp="1"/>
          </p:cNvSpPr>
          <p:nvPr>
            <p:ph type="pic" sz="quarter" idx="12" hasCustomPrompt="1"/>
          </p:nvPr>
        </p:nvSpPr>
        <p:spPr>
          <a:xfrm>
            <a:off x="5433426" y="2025072"/>
            <a:ext cx="1971000" cy="2052000"/>
          </a:xfrm>
          <a:prstGeom prst="rect">
            <a:avLst/>
          </a:prstGeom>
          <a:solidFill>
            <a:schemeClr val="bg1">
              <a:lumMod val="95000"/>
            </a:schemeClr>
          </a:solidFill>
        </p:spPr>
        <p:txBody>
          <a:bodyPr tIns="36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1" hasCustomPrompt="1"/>
          </p:nvPr>
        </p:nvSpPr>
        <p:spPr>
          <a:xfrm>
            <a:off x="3350421" y="4260714"/>
            <a:ext cx="1971000" cy="2052000"/>
          </a:xfrm>
          <a:prstGeom prst="rect">
            <a:avLst/>
          </a:prstGeom>
          <a:solidFill>
            <a:schemeClr val="bg1">
              <a:lumMod val="95000"/>
            </a:schemeClr>
          </a:solidFill>
        </p:spPr>
        <p:txBody>
          <a:bodyPr tIns="36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2919371979"/>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userDrawn="1">
  <p:cSld name="6_Images and Contents Layout">
    <p:spTree>
      <p:nvGrpSpPr>
        <p:cNvPr id="1" name=""/>
        <p:cNvGrpSpPr/>
        <p:nvPr/>
      </p:nvGrpSpPr>
      <p:grpSpPr>
        <a:xfrm>
          <a:off x="0" y="0"/>
          <a:ext cx="0" cy="0"/>
          <a:chOff x="0" y="0"/>
          <a:chExt cx="0" cy="0"/>
        </a:xfrm>
      </p:grpSpPr>
      <p:sp>
        <p:nvSpPr>
          <p:cNvPr id="2" name="Rectangle 1"/>
          <p:cNvSpPr/>
          <p:nvPr userDrawn="1"/>
        </p:nvSpPr>
        <p:spPr>
          <a:xfrm>
            <a:off x="4572000" y="0"/>
            <a:ext cx="2286000" cy="685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7" name="Picture Placeholder 2"/>
          <p:cNvSpPr>
            <a:spLocks noGrp="1"/>
          </p:cNvSpPr>
          <p:nvPr>
            <p:ph type="pic" idx="15" hasCustomPrompt="1"/>
          </p:nvPr>
        </p:nvSpPr>
        <p:spPr>
          <a:xfrm>
            <a:off x="0" y="3428999"/>
            <a:ext cx="2286000" cy="2844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Picture Placeholder 2"/>
          <p:cNvSpPr>
            <a:spLocks noGrp="1"/>
          </p:cNvSpPr>
          <p:nvPr>
            <p:ph type="pic" idx="16" hasCustomPrompt="1"/>
          </p:nvPr>
        </p:nvSpPr>
        <p:spPr>
          <a:xfrm>
            <a:off x="2286000" y="586079"/>
            <a:ext cx="2286000" cy="2844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7" hasCustomPrompt="1"/>
          </p:nvPr>
        </p:nvSpPr>
        <p:spPr>
          <a:xfrm>
            <a:off x="4572000" y="3428999"/>
            <a:ext cx="2286000" cy="2844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8" hasCustomPrompt="1"/>
          </p:nvPr>
        </p:nvSpPr>
        <p:spPr>
          <a:xfrm>
            <a:off x="6858000" y="586079"/>
            <a:ext cx="2286000" cy="2844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64654784"/>
      </p:ext>
    </p:extLst>
  </p:cSld>
  <p:clrMapOvr>
    <a:masterClrMapping/>
  </p:clrMapOvr>
  <p:extLst mod="1">
    <p:ext uri="{DCECCB84-F9BA-43D5-87BE-67443E8EF086}">
      <p15:sldGuideLst xmlns:p15="http://schemas.microsoft.com/office/powerpoint/2012/main" xmlns="">
        <p15:guide id="1" orient="horz" pos="2160">
          <p15:clr>
            <a:srgbClr val="FBAE40"/>
          </p15:clr>
        </p15:guide>
        <p15:guide id="2" pos="3840">
          <p15:clr>
            <a:srgbClr val="FBAE40"/>
          </p15:clr>
        </p15:guide>
      </p15:sldGuideLst>
    </p:ext>
  </p:extLst>
</p:sldLayout>
</file>

<file path=ppt/slideLayouts/slideLayout171.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4" name="Picture Placeholder 2"/>
          <p:cNvSpPr>
            <a:spLocks noGrp="1"/>
          </p:cNvSpPr>
          <p:nvPr>
            <p:ph type="pic" idx="12" hasCustomPrompt="1"/>
          </p:nvPr>
        </p:nvSpPr>
        <p:spPr>
          <a:xfrm>
            <a:off x="548675" y="2498073"/>
            <a:ext cx="2835000" cy="1800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Picture Placeholder 2"/>
          <p:cNvSpPr>
            <a:spLocks noGrp="1"/>
          </p:cNvSpPr>
          <p:nvPr>
            <p:ph type="pic" idx="13" hasCustomPrompt="1"/>
          </p:nvPr>
        </p:nvSpPr>
        <p:spPr>
          <a:xfrm>
            <a:off x="3525149" y="2498073"/>
            <a:ext cx="2835000" cy="1800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Picture Placeholder 2"/>
          <p:cNvSpPr>
            <a:spLocks noGrp="1"/>
          </p:cNvSpPr>
          <p:nvPr>
            <p:ph type="pic" idx="14" hasCustomPrompt="1"/>
          </p:nvPr>
        </p:nvSpPr>
        <p:spPr>
          <a:xfrm>
            <a:off x="3525374" y="4493448"/>
            <a:ext cx="2835000" cy="1800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Picture Placeholder 2"/>
          <p:cNvSpPr>
            <a:spLocks noGrp="1"/>
          </p:cNvSpPr>
          <p:nvPr>
            <p:ph type="pic" idx="15" hasCustomPrompt="1"/>
          </p:nvPr>
        </p:nvSpPr>
        <p:spPr>
          <a:xfrm>
            <a:off x="6502072" y="4493448"/>
            <a:ext cx="2106000" cy="1800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Rectangle 7"/>
          <p:cNvSpPr/>
          <p:nvPr userDrawn="1"/>
        </p:nvSpPr>
        <p:spPr>
          <a:xfrm>
            <a:off x="6501623" y="554273"/>
            <a:ext cx="2106000" cy="3744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8"/>
          <p:cNvSpPr/>
          <p:nvPr userDrawn="1"/>
        </p:nvSpPr>
        <p:spPr>
          <a:xfrm>
            <a:off x="548675" y="4493648"/>
            <a:ext cx="2835000" cy="180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Tree>
    <p:extLst>
      <p:ext uri="{BB962C8B-B14F-4D97-AF65-F5344CB8AC3E}">
        <p14:creationId xmlns:p14="http://schemas.microsoft.com/office/powerpoint/2010/main" val="496450594"/>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4605826"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4711170" y="0"/>
            <a:ext cx="216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4711170" y="2160786"/>
            <a:ext cx="216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6979197" y="-4215"/>
            <a:ext cx="216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6979197" y="2156571"/>
            <a:ext cx="216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9144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1959141041"/>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userDrawn="1">
  <p:cSld name="17_Images and Contents Layout">
    <p:spTree>
      <p:nvGrpSpPr>
        <p:cNvPr id="1" name=""/>
        <p:cNvGrpSpPr/>
        <p:nvPr/>
      </p:nvGrpSpPr>
      <p:grpSpPr>
        <a:xfrm>
          <a:off x="0" y="0"/>
          <a:ext cx="0" cy="0"/>
          <a:chOff x="0" y="0"/>
          <a:chExt cx="0" cy="0"/>
        </a:xfrm>
      </p:grpSpPr>
      <p:sp>
        <p:nvSpPr>
          <p:cNvPr id="4" name="Picture Placeholder 2"/>
          <p:cNvSpPr>
            <a:spLocks noGrp="1"/>
          </p:cNvSpPr>
          <p:nvPr>
            <p:ph type="pic" idx="14" hasCustomPrompt="1"/>
          </p:nvPr>
        </p:nvSpPr>
        <p:spPr>
          <a:xfrm>
            <a:off x="5796136" y="0"/>
            <a:ext cx="3347864" cy="6858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1">
            <a:extLst>
              <a:ext uri="{FF2B5EF4-FFF2-40B4-BE49-F238E27FC236}">
                <a16:creationId xmlns:a16="http://schemas.microsoft.com/office/drawing/2014/main" xmlns="" id="{E86FFBD0-9FD6-4A18-B316-E26268B41695}"/>
              </a:ext>
            </a:extLst>
          </p:cNvPr>
          <p:cNvSpPr/>
          <p:nvPr userDrawn="1"/>
        </p:nvSpPr>
        <p:spPr>
          <a:xfrm>
            <a:off x="0" y="368762"/>
            <a:ext cx="5580112" cy="133204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7" name="Picture Placeholder 2">
            <a:extLst>
              <a:ext uri="{FF2B5EF4-FFF2-40B4-BE49-F238E27FC236}">
                <a16:creationId xmlns:a16="http://schemas.microsoft.com/office/drawing/2014/main" xmlns="" id="{616F011C-271F-4FE4-8493-903075172BC2}"/>
              </a:ext>
            </a:extLst>
          </p:cNvPr>
          <p:cNvSpPr>
            <a:spLocks noGrp="1"/>
          </p:cNvSpPr>
          <p:nvPr>
            <p:ph type="pic" idx="15" hasCustomPrompt="1"/>
          </p:nvPr>
        </p:nvSpPr>
        <p:spPr>
          <a:xfrm>
            <a:off x="3955918" y="3299772"/>
            <a:ext cx="2815772" cy="2395314"/>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050439761"/>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18_Images and Contents Layout">
    <p:spTree>
      <p:nvGrpSpPr>
        <p:cNvPr id="1" name=""/>
        <p:cNvGrpSpPr/>
        <p:nvPr/>
      </p:nvGrpSpPr>
      <p:grpSpPr>
        <a:xfrm>
          <a:off x="0" y="0"/>
          <a:ext cx="0" cy="0"/>
          <a:chOff x="0" y="0"/>
          <a:chExt cx="0" cy="0"/>
        </a:xfrm>
      </p:grpSpPr>
      <p:sp>
        <p:nvSpPr>
          <p:cNvPr id="19" name="자유형: 도형 18">
            <a:extLst>
              <a:ext uri="{FF2B5EF4-FFF2-40B4-BE49-F238E27FC236}">
                <a16:creationId xmlns:a16="http://schemas.microsoft.com/office/drawing/2014/main" xmlns="" id="{E0FD5A04-9E72-4F6C-A0E2-4D958F19FD46}"/>
              </a:ext>
            </a:extLst>
          </p:cNvPr>
          <p:cNvSpPr>
            <a:spLocks noGrp="1"/>
          </p:cNvSpPr>
          <p:nvPr>
            <p:ph type="pic" idx="15" hasCustomPrompt="1"/>
          </p:nvPr>
        </p:nvSpPr>
        <p:spPr>
          <a:xfrm>
            <a:off x="84915" y="276132"/>
            <a:ext cx="8974181" cy="6464302"/>
          </a:xfrm>
          <a:custGeom>
            <a:avLst/>
            <a:gdLst>
              <a:gd name="connsiteX0" fmla="*/ 3039689 w 11965575"/>
              <a:gd name="connsiteY0" fmla="*/ 5339586 h 6464302"/>
              <a:gd name="connsiteX1" fmla="*/ 3037710 w 11965575"/>
              <a:gd name="connsiteY1" fmla="*/ 5348196 h 6464302"/>
              <a:gd name="connsiteX2" fmla="*/ 3044157 w 11965575"/>
              <a:gd name="connsiteY2" fmla="*/ 5350384 h 6464302"/>
              <a:gd name="connsiteX3" fmla="*/ 3054148 w 11965575"/>
              <a:gd name="connsiteY3" fmla="*/ 5351232 h 6464302"/>
              <a:gd name="connsiteX4" fmla="*/ 3053557 w 11965575"/>
              <a:gd name="connsiteY4" fmla="*/ 5362094 h 6464302"/>
              <a:gd name="connsiteX5" fmla="*/ 3043051 w 11965575"/>
              <a:gd name="connsiteY5" fmla="*/ 5365141 h 6464302"/>
              <a:gd name="connsiteX6" fmla="*/ 3034754 w 11965575"/>
              <a:gd name="connsiteY6" fmla="*/ 5370590 h 6464302"/>
              <a:gd name="connsiteX7" fmla="*/ 3034112 w 11965575"/>
              <a:gd name="connsiteY7" fmla="*/ 5375458 h 6464302"/>
              <a:gd name="connsiteX8" fmla="*/ 3030875 w 11965575"/>
              <a:gd name="connsiteY8" fmla="*/ 5380844 h 6464302"/>
              <a:gd name="connsiteX9" fmla="*/ 3027456 w 11965575"/>
              <a:gd name="connsiteY9" fmla="*/ 5377963 h 6464302"/>
              <a:gd name="connsiteX10" fmla="*/ 3032879 w 11965575"/>
              <a:gd name="connsiteY10" fmla="*/ 5388419 h 6464302"/>
              <a:gd name="connsiteX11" fmla="*/ 3035628 w 11965575"/>
              <a:gd name="connsiteY11" fmla="*/ 5397634 h 6464302"/>
              <a:gd name="connsiteX12" fmla="*/ 3045036 w 11965575"/>
              <a:gd name="connsiteY12" fmla="*/ 5389349 h 6464302"/>
              <a:gd name="connsiteX13" fmla="*/ 3044818 w 11965575"/>
              <a:gd name="connsiteY13" fmla="*/ 5383840 h 6464302"/>
              <a:gd name="connsiteX14" fmla="*/ 3057322 w 11965575"/>
              <a:gd name="connsiteY14" fmla="*/ 5368407 h 6464302"/>
              <a:gd name="connsiteX15" fmla="*/ 3084731 w 11965575"/>
              <a:gd name="connsiteY15" fmla="*/ 5363122 h 6464302"/>
              <a:gd name="connsiteX16" fmla="*/ 3087589 w 11965575"/>
              <a:gd name="connsiteY16" fmla="*/ 5360728 h 6464302"/>
              <a:gd name="connsiteX17" fmla="*/ 3076262 w 11965575"/>
              <a:gd name="connsiteY17" fmla="*/ 5362298 h 6464302"/>
              <a:gd name="connsiteX18" fmla="*/ 3059337 w 11965575"/>
              <a:gd name="connsiteY18" fmla="*/ 5350195 h 6464302"/>
              <a:gd name="connsiteX19" fmla="*/ 3039689 w 11965575"/>
              <a:gd name="connsiteY19" fmla="*/ 5339586 h 6464302"/>
              <a:gd name="connsiteX20" fmla="*/ 3133208 w 11965575"/>
              <a:gd name="connsiteY20" fmla="*/ 5319955 h 6464302"/>
              <a:gd name="connsiteX21" fmla="*/ 3125348 w 11965575"/>
              <a:gd name="connsiteY21" fmla="*/ 5328477 h 6464302"/>
              <a:gd name="connsiteX22" fmla="*/ 3127402 w 11965575"/>
              <a:gd name="connsiteY22" fmla="*/ 5344814 h 6464302"/>
              <a:gd name="connsiteX23" fmla="*/ 3124852 w 11965575"/>
              <a:gd name="connsiteY23" fmla="*/ 5351122 h 6464302"/>
              <a:gd name="connsiteX24" fmla="*/ 3129551 w 11965575"/>
              <a:gd name="connsiteY24" fmla="*/ 5350884 h 6464302"/>
              <a:gd name="connsiteX25" fmla="*/ 3188808 w 11965575"/>
              <a:gd name="connsiteY25" fmla="*/ 5351999 h 6464302"/>
              <a:gd name="connsiteX26" fmla="*/ 3203861 w 11965575"/>
              <a:gd name="connsiteY26" fmla="*/ 5348896 h 6464302"/>
              <a:gd name="connsiteX27" fmla="*/ 3207095 w 11965575"/>
              <a:gd name="connsiteY27" fmla="*/ 5343634 h 6464302"/>
              <a:gd name="connsiteX28" fmla="*/ 3206151 w 11965575"/>
              <a:gd name="connsiteY28" fmla="*/ 5341407 h 6464302"/>
              <a:gd name="connsiteX29" fmla="*/ 3179542 w 11965575"/>
              <a:gd name="connsiteY29" fmla="*/ 5332503 h 6464302"/>
              <a:gd name="connsiteX30" fmla="*/ 3165235 w 11965575"/>
              <a:gd name="connsiteY30" fmla="*/ 5338836 h 6464302"/>
              <a:gd name="connsiteX31" fmla="*/ 3160046 w 11965575"/>
              <a:gd name="connsiteY31" fmla="*/ 5339873 h 6464302"/>
              <a:gd name="connsiteX32" fmla="*/ 3149413 w 11965575"/>
              <a:gd name="connsiteY32" fmla="*/ 5343893 h 6464302"/>
              <a:gd name="connsiteX33" fmla="*/ 3148077 w 11965575"/>
              <a:gd name="connsiteY33" fmla="*/ 5347636 h 6464302"/>
              <a:gd name="connsiteX34" fmla="*/ 3137626 w 11965575"/>
              <a:gd name="connsiteY34" fmla="*/ 5324761 h 6464302"/>
              <a:gd name="connsiteX35" fmla="*/ 3133208 w 11965575"/>
              <a:gd name="connsiteY35" fmla="*/ 5319955 h 6464302"/>
              <a:gd name="connsiteX36" fmla="*/ 3287553 w 11965575"/>
              <a:gd name="connsiteY36" fmla="*/ 5174577 h 6464302"/>
              <a:gd name="connsiteX37" fmla="*/ 3287712 w 11965575"/>
              <a:gd name="connsiteY37" fmla="*/ 5180190 h 6464302"/>
              <a:gd name="connsiteX38" fmla="*/ 3288210 w 11965575"/>
              <a:gd name="connsiteY38" fmla="*/ 5197788 h 6464302"/>
              <a:gd name="connsiteX39" fmla="*/ 3301423 w 11965575"/>
              <a:gd name="connsiteY39" fmla="*/ 5187483 h 6464302"/>
              <a:gd name="connsiteX40" fmla="*/ 3301403 w 11965575"/>
              <a:gd name="connsiteY40" fmla="*/ 5187450 h 6464302"/>
              <a:gd name="connsiteX41" fmla="*/ 3331377 w 11965575"/>
              <a:gd name="connsiteY41" fmla="*/ 5160957 h 6464302"/>
              <a:gd name="connsiteX42" fmla="*/ 3322826 w 11965575"/>
              <a:gd name="connsiteY42" fmla="*/ 5165475 h 6464302"/>
              <a:gd name="connsiteX43" fmla="*/ 3309856 w 11965575"/>
              <a:gd name="connsiteY43" fmla="*/ 5168066 h 6464302"/>
              <a:gd name="connsiteX44" fmla="*/ 3304282 w 11965575"/>
              <a:gd name="connsiteY44" fmla="*/ 5172023 h 6464302"/>
              <a:gd name="connsiteX45" fmla="*/ 3309521 w 11965575"/>
              <a:gd name="connsiteY45" fmla="*/ 5176981 h 6464302"/>
              <a:gd name="connsiteX46" fmla="*/ 3311702 w 11965575"/>
              <a:gd name="connsiteY46" fmla="*/ 5179465 h 6464302"/>
              <a:gd name="connsiteX47" fmla="*/ 3312496 w 11965575"/>
              <a:gd name="connsiteY47" fmla="*/ 5178846 h 6464302"/>
              <a:gd name="connsiteX48" fmla="*/ 3219833 w 11965575"/>
              <a:gd name="connsiteY48" fmla="*/ 5148447 h 6464302"/>
              <a:gd name="connsiteX49" fmla="*/ 3211536 w 11965575"/>
              <a:gd name="connsiteY49" fmla="*/ 5153896 h 6464302"/>
              <a:gd name="connsiteX50" fmla="*/ 3204548 w 11965575"/>
              <a:gd name="connsiteY50" fmla="*/ 5168564 h 6464302"/>
              <a:gd name="connsiteX51" fmla="*/ 3201775 w 11965575"/>
              <a:gd name="connsiteY51" fmla="*/ 5164062 h 6464302"/>
              <a:gd name="connsiteX52" fmla="*/ 3194456 w 11965575"/>
              <a:gd name="connsiteY52" fmla="*/ 5155728 h 6464302"/>
              <a:gd name="connsiteX53" fmla="*/ 3186775 w 11965575"/>
              <a:gd name="connsiteY53" fmla="*/ 5169270 h 6464302"/>
              <a:gd name="connsiteX54" fmla="*/ 3184134 w 11965575"/>
              <a:gd name="connsiteY54" fmla="*/ 5174377 h 6464302"/>
              <a:gd name="connsiteX55" fmla="*/ 3196610 w 11965575"/>
              <a:gd name="connsiteY55" fmla="*/ 5172675 h 6464302"/>
              <a:gd name="connsiteX56" fmla="*/ 3228267 w 11965575"/>
              <a:gd name="connsiteY56" fmla="*/ 5166321 h 6464302"/>
              <a:gd name="connsiteX57" fmla="*/ 3223736 w 11965575"/>
              <a:gd name="connsiteY57" fmla="*/ 5157147 h 6464302"/>
              <a:gd name="connsiteX58" fmla="*/ 3219833 w 11965575"/>
              <a:gd name="connsiteY58" fmla="*/ 5148447 h 6464302"/>
              <a:gd name="connsiteX59" fmla="*/ 3464728 w 11965575"/>
              <a:gd name="connsiteY59" fmla="*/ 5123737 h 6464302"/>
              <a:gd name="connsiteX60" fmla="*/ 3461218 w 11965575"/>
              <a:gd name="connsiteY60" fmla="*/ 5131192 h 6464302"/>
              <a:gd name="connsiteX61" fmla="*/ 3460574 w 11965575"/>
              <a:gd name="connsiteY61" fmla="*/ 5136061 h 6464302"/>
              <a:gd name="connsiteX62" fmla="*/ 3460346 w 11965575"/>
              <a:gd name="connsiteY62" fmla="*/ 5136960 h 6464302"/>
              <a:gd name="connsiteX63" fmla="*/ 3491572 w 11965575"/>
              <a:gd name="connsiteY63" fmla="*/ 5136478 h 6464302"/>
              <a:gd name="connsiteX64" fmla="*/ 3486003 w 11965575"/>
              <a:gd name="connsiteY64" fmla="*/ 5134773 h 6464302"/>
              <a:gd name="connsiteX65" fmla="*/ 3472110 w 11965575"/>
              <a:gd name="connsiteY65" fmla="*/ 5125225 h 6464302"/>
              <a:gd name="connsiteX66" fmla="*/ 3464728 w 11965575"/>
              <a:gd name="connsiteY66" fmla="*/ 5123737 h 6464302"/>
              <a:gd name="connsiteX67" fmla="*/ 3406844 w 11965575"/>
              <a:gd name="connsiteY67" fmla="*/ 5122148 h 6464302"/>
              <a:gd name="connsiteX68" fmla="*/ 3387529 w 11965575"/>
              <a:gd name="connsiteY68" fmla="*/ 5134538 h 6464302"/>
              <a:gd name="connsiteX69" fmla="*/ 3378311 w 11965575"/>
              <a:gd name="connsiteY69" fmla="*/ 5147626 h 6464302"/>
              <a:gd name="connsiteX70" fmla="*/ 3385821 w 11965575"/>
              <a:gd name="connsiteY70" fmla="*/ 5153842 h 6464302"/>
              <a:gd name="connsiteX71" fmla="*/ 3396946 w 11965575"/>
              <a:gd name="connsiteY71" fmla="*/ 5168831 h 6464302"/>
              <a:gd name="connsiteX72" fmla="*/ 3408416 w 11965575"/>
              <a:gd name="connsiteY72" fmla="*/ 5167458 h 6464302"/>
              <a:gd name="connsiteX73" fmla="*/ 3410198 w 11965575"/>
              <a:gd name="connsiteY73" fmla="*/ 5162282 h 6464302"/>
              <a:gd name="connsiteX74" fmla="*/ 3425653 w 11965575"/>
              <a:gd name="connsiteY74" fmla="*/ 5141454 h 6464302"/>
              <a:gd name="connsiteX75" fmla="*/ 3421997 w 11965575"/>
              <a:gd name="connsiteY75" fmla="*/ 5134920 h 6464302"/>
              <a:gd name="connsiteX76" fmla="*/ 3406844 w 11965575"/>
              <a:gd name="connsiteY76" fmla="*/ 5122148 h 6464302"/>
              <a:gd name="connsiteX77" fmla="*/ 3571719 w 11965575"/>
              <a:gd name="connsiteY77" fmla="*/ 5065827 h 6464302"/>
              <a:gd name="connsiteX78" fmla="*/ 3556283 w 11965575"/>
              <a:gd name="connsiteY78" fmla="*/ 5067963 h 6464302"/>
              <a:gd name="connsiteX79" fmla="*/ 3540176 w 11965575"/>
              <a:gd name="connsiteY79" fmla="*/ 5087928 h 6464302"/>
              <a:gd name="connsiteX80" fmla="*/ 3538479 w 11965575"/>
              <a:gd name="connsiteY80" fmla="*/ 5113547 h 6464302"/>
              <a:gd name="connsiteX81" fmla="*/ 3516863 w 11965575"/>
              <a:gd name="connsiteY81" fmla="*/ 5136982 h 6464302"/>
              <a:gd name="connsiteX82" fmla="*/ 3507169 w 11965575"/>
              <a:gd name="connsiteY82" fmla="*/ 5138629 h 6464302"/>
              <a:gd name="connsiteX83" fmla="*/ 3517899 w 11965575"/>
              <a:gd name="connsiteY83" fmla="*/ 5147384 h 6464302"/>
              <a:gd name="connsiteX84" fmla="*/ 3575877 w 11965575"/>
              <a:gd name="connsiteY84" fmla="*/ 5136244 h 6464302"/>
              <a:gd name="connsiteX85" fmla="*/ 3586190 w 11965575"/>
              <a:gd name="connsiteY85" fmla="*/ 5135773 h 6464302"/>
              <a:gd name="connsiteX86" fmla="*/ 3625664 w 11965575"/>
              <a:gd name="connsiteY86" fmla="*/ 5139065 h 6464302"/>
              <a:gd name="connsiteX87" fmla="*/ 3641821 w 11965575"/>
              <a:gd name="connsiteY87" fmla="*/ 5140662 h 6464302"/>
              <a:gd name="connsiteX88" fmla="*/ 3650376 w 11965575"/>
              <a:gd name="connsiteY88" fmla="*/ 5138754 h 6464302"/>
              <a:gd name="connsiteX89" fmla="*/ 3656523 w 11965575"/>
              <a:gd name="connsiteY89" fmla="*/ 5131360 h 6464302"/>
              <a:gd name="connsiteX90" fmla="*/ 3639700 w 11965575"/>
              <a:gd name="connsiteY90" fmla="*/ 5131245 h 6464302"/>
              <a:gd name="connsiteX91" fmla="*/ 3626114 w 11965575"/>
              <a:gd name="connsiteY91" fmla="*/ 5125743 h 6464302"/>
              <a:gd name="connsiteX92" fmla="*/ 3620438 w 11965575"/>
              <a:gd name="connsiteY92" fmla="*/ 5117713 h 6464302"/>
              <a:gd name="connsiteX93" fmla="*/ 3602150 w 11965575"/>
              <a:gd name="connsiteY93" fmla="*/ 5122314 h 6464302"/>
              <a:gd name="connsiteX94" fmla="*/ 3597269 w 11965575"/>
              <a:gd name="connsiteY94" fmla="*/ 5127398 h 6464302"/>
              <a:gd name="connsiteX95" fmla="*/ 3600818 w 11965575"/>
              <a:gd name="connsiteY95" fmla="*/ 5094142 h 6464302"/>
              <a:gd name="connsiteX96" fmla="*/ 3606648 w 11965575"/>
              <a:gd name="connsiteY96" fmla="*/ 5088237 h 6464302"/>
              <a:gd name="connsiteX97" fmla="*/ 3610937 w 11965575"/>
              <a:gd name="connsiteY97" fmla="*/ 5094017 h 6464302"/>
              <a:gd name="connsiteX98" fmla="*/ 3615919 w 11965575"/>
              <a:gd name="connsiteY98" fmla="*/ 5100921 h 6464302"/>
              <a:gd name="connsiteX99" fmla="*/ 3619670 w 11965575"/>
              <a:gd name="connsiteY99" fmla="*/ 5091639 h 6464302"/>
              <a:gd name="connsiteX100" fmla="*/ 3599894 w 11965575"/>
              <a:gd name="connsiteY100" fmla="*/ 5082002 h 6464302"/>
              <a:gd name="connsiteX101" fmla="*/ 3590159 w 11965575"/>
              <a:gd name="connsiteY101" fmla="*/ 5079207 h 6464302"/>
              <a:gd name="connsiteX102" fmla="*/ 3571719 w 11965575"/>
              <a:gd name="connsiteY102" fmla="*/ 5065827 h 6464302"/>
              <a:gd name="connsiteX103" fmla="*/ 1375109 w 11965575"/>
              <a:gd name="connsiteY103" fmla="*/ 4421930 h 6464302"/>
              <a:gd name="connsiteX104" fmla="*/ 1370757 w 11965575"/>
              <a:gd name="connsiteY104" fmla="*/ 4422779 h 6464302"/>
              <a:gd name="connsiteX105" fmla="*/ 1344031 w 11965575"/>
              <a:gd name="connsiteY105" fmla="*/ 4427190 h 6464302"/>
              <a:gd name="connsiteX106" fmla="*/ 1335298 w 11965575"/>
              <a:gd name="connsiteY106" fmla="*/ 4430169 h 6464302"/>
              <a:gd name="connsiteX107" fmla="*/ 1374043 w 11965575"/>
              <a:gd name="connsiteY107" fmla="*/ 4422399 h 6464302"/>
              <a:gd name="connsiteX108" fmla="*/ 1494325 w 11965575"/>
              <a:gd name="connsiteY108" fmla="*/ 4335168 h 6464302"/>
              <a:gd name="connsiteX109" fmla="*/ 1491192 w 11965575"/>
              <a:gd name="connsiteY109" fmla="*/ 4339951 h 6464302"/>
              <a:gd name="connsiteX110" fmla="*/ 1481082 w 11965575"/>
              <a:gd name="connsiteY110" fmla="*/ 4366689 h 6464302"/>
              <a:gd name="connsiteX111" fmla="*/ 1481824 w 11965575"/>
              <a:gd name="connsiteY111" fmla="*/ 4368060 h 6464302"/>
              <a:gd name="connsiteX112" fmla="*/ 1500129 w 11965575"/>
              <a:gd name="connsiteY112" fmla="*/ 4326305 h 6464302"/>
              <a:gd name="connsiteX113" fmla="*/ 1495063 w 11965575"/>
              <a:gd name="connsiteY113" fmla="*/ 4334040 h 6464302"/>
              <a:gd name="connsiteX114" fmla="*/ 1506470 w 11965575"/>
              <a:gd name="connsiteY114" fmla="*/ 4353210 h 6464302"/>
              <a:gd name="connsiteX115" fmla="*/ 1536335 w 11965575"/>
              <a:gd name="connsiteY115" fmla="*/ 4369231 h 6464302"/>
              <a:gd name="connsiteX116" fmla="*/ 1539850 w 11965575"/>
              <a:gd name="connsiteY116" fmla="*/ 4365820 h 6464302"/>
              <a:gd name="connsiteX117" fmla="*/ 1535166 w 11965575"/>
              <a:gd name="connsiteY117" fmla="*/ 4364084 h 6464302"/>
              <a:gd name="connsiteX118" fmla="*/ 1519288 w 11965575"/>
              <a:gd name="connsiteY118" fmla="*/ 4348411 h 6464302"/>
              <a:gd name="connsiteX119" fmla="*/ 1513034 w 11965575"/>
              <a:gd name="connsiteY119" fmla="*/ 4335592 h 6464302"/>
              <a:gd name="connsiteX120" fmla="*/ 1500129 w 11965575"/>
              <a:gd name="connsiteY120" fmla="*/ 4326305 h 6464302"/>
              <a:gd name="connsiteX121" fmla="*/ 421262 w 11965575"/>
              <a:gd name="connsiteY121" fmla="*/ 4103152 h 6464302"/>
              <a:gd name="connsiteX122" fmla="*/ 421748 w 11965575"/>
              <a:gd name="connsiteY122" fmla="*/ 4104759 h 6464302"/>
              <a:gd name="connsiteX123" fmla="*/ 423004 w 11965575"/>
              <a:gd name="connsiteY123" fmla="*/ 4104513 h 6464302"/>
              <a:gd name="connsiteX124" fmla="*/ 8913674 w 11965575"/>
              <a:gd name="connsiteY124" fmla="*/ 4072810 h 6464302"/>
              <a:gd name="connsiteX125" fmla="*/ 8912389 w 11965575"/>
              <a:gd name="connsiteY125" fmla="*/ 4073556 h 6464302"/>
              <a:gd name="connsiteX126" fmla="*/ 8920757 w 11965575"/>
              <a:gd name="connsiteY126" fmla="*/ 4083236 h 6464302"/>
              <a:gd name="connsiteX127" fmla="*/ 8920538 w 11965575"/>
              <a:gd name="connsiteY127" fmla="*/ 4088400 h 6464302"/>
              <a:gd name="connsiteX128" fmla="*/ 8929947 w 11965575"/>
              <a:gd name="connsiteY128" fmla="*/ 4096164 h 6464302"/>
              <a:gd name="connsiteX129" fmla="*/ 8932695 w 11965575"/>
              <a:gd name="connsiteY129" fmla="*/ 4087527 h 6464302"/>
              <a:gd name="connsiteX130" fmla="*/ 8933689 w 11965575"/>
              <a:gd name="connsiteY130" fmla="*/ 4085732 h 6464302"/>
              <a:gd name="connsiteX131" fmla="*/ 8932944 w 11965575"/>
              <a:gd name="connsiteY131" fmla="*/ 4085649 h 6464302"/>
              <a:gd name="connsiteX132" fmla="*/ 8923529 w 11965575"/>
              <a:gd name="connsiteY132" fmla="*/ 4080636 h 6464302"/>
              <a:gd name="connsiteX133" fmla="*/ 8922980 w 11965575"/>
              <a:gd name="connsiteY133" fmla="*/ 4077119 h 6464302"/>
              <a:gd name="connsiteX134" fmla="*/ 8913674 w 11965575"/>
              <a:gd name="connsiteY134" fmla="*/ 4072810 h 6464302"/>
              <a:gd name="connsiteX135" fmla="*/ 8828571 w 11965575"/>
              <a:gd name="connsiteY135" fmla="*/ 4029909 h 6464302"/>
              <a:gd name="connsiteX136" fmla="*/ 8812816 w 11965575"/>
              <a:gd name="connsiteY136" fmla="*/ 4039573 h 6464302"/>
              <a:gd name="connsiteX137" fmla="*/ 8804499 w 11965575"/>
              <a:gd name="connsiteY137" fmla="*/ 4041591 h 6464302"/>
              <a:gd name="connsiteX138" fmla="*/ 8787603 w 11965575"/>
              <a:gd name="connsiteY138" fmla="*/ 4048552 h 6464302"/>
              <a:gd name="connsiteX139" fmla="*/ 8788839 w 11965575"/>
              <a:gd name="connsiteY139" fmla="*/ 4051138 h 6464302"/>
              <a:gd name="connsiteX140" fmla="*/ 8795373 w 11965575"/>
              <a:gd name="connsiteY140" fmla="*/ 4049917 h 6464302"/>
              <a:gd name="connsiteX141" fmla="*/ 8798729 w 11965575"/>
              <a:gd name="connsiteY141" fmla="*/ 4046094 h 6464302"/>
              <a:gd name="connsiteX142" fmla="*/ 8801793 w 11965575"/>
              <a:gd name="connsiteY142" fmla="*/ 4048718 h 6464302"/>
              <a:gd name="connsiteX143" fmla="*/ 8806008 w 11965575"/>
              <a:gd name="connsiteY143" fmla="*/ 4047930 h 6464302"/>
              <a:gd name="connsiteX144" fmla="*/ 8836024 w 11965575"/>
              <a:gd name="connsiteY144" fmla="*/ 4052349 h 6464302"/>
              <a:gd name="connsiteX145" fmla="*/ 8846733 w 11965575"/>
              <a:gd name="connsiteY145" fmla="*/ 4052857 h 6464302"/>
              <a:gd name="connsiteX146" fmla="*/ 8855711 w 11965575"/>
              <a:gd name="connsiteY146" fmla="*/ 4048305 h 6464302"/>
              <a:gd name="connsiteX147" fmla="*/ 8855520 w 11965575"/>
              <a:gd name="connsiteY147" fmla="*/ 4045871 h 6464302"/>
              <a:gd name="connsiteX148" fmla="*/ 8841759 w 11965575"/>
              <a:gd name="connsiteY148" fmla="*/ 4031451 h 6464302"/>
              <a:gd name="connsiteX149" fmla="*/ 8828571 w 11965575"/>
              <a:gd name="connsiteY149" fmla="*/ 4029909 h 6464302"/>
              <a:gd name="connsiteX150" fmla="*/ 658422 w 11965575"/>
              <a:gd name="connsiteY150" fmla="*/ 3792499 h 6464302"/>
              <a:gd name="connsiteX151" fmla="*/ 642338 w 11965575"/>
              <a:gd name="connsiteY151" fmla="*/ 3797487 h 6464302"/>
              <a:gd name="connsiteX152" fmla="*/ 614655 w 11965575"/>
              <a:gd name="connsiteY152" fmla="*/ 3815416 h 6464302"/>
              <a:gd name="connsiteX153" fmla="*/ 597214 w 11965575"/>
              <a:gd name="connsiteY153" fmla="*/ 3820867 h 6464302"/>
              <a:gd name="connsiteX154" fmla="*/ 598168 w 11965575"/>
              <a:gd name="connsiteY154" fmla="*/ 3821238 h 6464302"/>
              <a:gd name="connsiteX155" fmla="*/ 633988 w 11965575"/>
              <a:gd name="connsiteY155" fmla="*/ 3816002 h 6464302"/>
              <a:gd name="connsiteX156" fmla="*/ 637244 w 11965575"/>
              <a:gd name="connsiteY156" fmla="*/ 3868795 h 6464302"/>
              <a:gd name="connsiteX157" fmla="*/ 672765 w 11965575"/>
              <a:gd name="connsiteY157" fmla="*/ 3838969 h 6464302"/>
              <a:gd name="connsiteX158" fmla="*/ 688325 w 11965575"/>
              <a:gd name="connsiteY158" fmla="*/ 3823136 h 6464302"/>
              <a:gd name="connsiteX159" fmla="*/ 689246 w 11965575"/>
              <a:gd name="connsiteY159" fmla="*/ 3819055 h 6464302"/>
              <a:gd name="connsiteX160" fmla="*/ 690786 w 11965575"/>
              <a:gd name="connsiteY160" fmla="*/ 3816291 h 6464302"/>
              <a:gd name="connsiteX161" fmla="*/ 697091 w 11965575"/>
              <a:gd name="connsiteY161" fmla="*/ 3803764 h 6464302"/>
              <a:gd name="connsiteX162" fmla="*/ 681603 w 11965575"/>
              <a:gd name="connsiteY162" fmla="*/ 3807532 h 6464302"/>
              <a:gd name="connsiteX163" fmla="*/ 677134 w 11965575"/>
              <a:gd name="connsiteY163" fmla="*/ 3814354 h 6464302"/>
              <a:gd name="connsiteX164" fmla="*/ 669092 w 11965575"/>
              <a:gd name="connsiteY164" fmla="*/ 3819179 h 6464302"/>
              <a:gd name="connsiteX165" fmla="*/ 667505 w 11965575"/>
              <a:gd name="connsiteY165" fmla="*/ 3810006 h 6464302"/>
              <a:gd name="connsiteX166" fmla="*/ 658422 w 11965575"/>
              <a:gd name="connsiteY166" fmla="*/ 3792499 h 6464302"/>
              <a:gd name="connsiteX167" fmla="*/ 1345330 w 11965575"/>
              <a:gd name="connsiteY167" fmla="*/ 3562382 h 6464302"/>
              <a:gd name="connsiteX168" fmla="*/ 1320467 w 11965575"/>
              <a:gd name="connsiteY168" fmla="*/ 3565243 h 6464302"/>
              <a:gd name="connsiteX169" fmla="*/ 1294018 w 11965575"/>
              <a:gd name="connsiteY169" fmla="*/ 3566716 h 6464302"/>
              <a:gd name="connsiteX170" fmla="*/ 1323278 w 11965575"/>
              <a:gd name="connsiteY170" fmla="*/ 3574962 h 6464302"/>
              <a:gd name="connsiteX171" fmla="*/ 1335044 w 11965575"/>
              <a:gd name="connsiteY171" fmla="*/ 3570665 h 6464302"/>
              <a:gd name="connsiteX172" fmla="*/ 1576046 w 11965575"/>
              <a:gd name="connsiteY172" fmla="*/ 3550278 h 6464302"/>
              <a:gd name="connsiteX173" fmla="*/ 1574182 w 11965575"/>
              <a:gd name="connsiteY173" fmla="*/ 3554008 h 6464302"/>
              <a:gd name="connsiteX174" fmla="*/ 1574660 w 11965575"/>
              <a:gd name="connsiteY174" fmla="*/ 3553957 h 6464302"/>
              <a:gd name="connsiteX175" fmla="*/ 1583316 w 11965575"/>
              <a:gd name="connsiteY175" fmla="*/ 3551208 h 6464302"/>
              <a:gd name="connsiteX176" fmla="*/ 1469346 w 11965575"/>
              <a:gd name="connsiteY176" fmla="*/ 3547767 h 6464302"/>
              <a:gd name="connsiteX177" fmla="*/ 1453959 w 11965575"/>
              <a:gd name="connsiteY177" fmla="*/ 3555686 h 6464302"/>
              <a:gd name="connsiteX178" fmla="*/ 1454828 w 11965575"/>
              <a:gd name="connsiteY178" fmla="*/ 3556342 h 6464302"/>
              <a:gd name="connsiteX179" fmla="*/ 1467834 w 11965575"/>
              <a:gd name="connsiteY179" fmla="*/ 3552222 h 6464302"/>
              <a:gd name="connsiteX180" fmla="*/ 769843 w 11965575"/>
              <a:gd name="connsiteY180" fmla="*/ 3222793 h 6464302"/>
              <a:gd name="connsiteX181" fmla="*/ 736906 w 11965575"/>
              <a:gd name="connsiteY181" fmla="*/ 3224831 h 6464302"/>
              <a:gd name="connsiteX182" fmla="*/ 728416 w 11965575"/>
              <a:gd name="connsiteY182" fmla="*/ 3234066 h 6464302"/>
              <a:gd name="connsiteX183" fmla="*/ 720523 w 11965575"/>
              <a:gd name="connsiteY183" fmla="*/ 3237419 h 6464302"/>
              <a:gd name="connsiteX184" fmla="*/ 693072 w 11965575"/>
              <a:gd name="connsiteY184" fmla="*/ 3235016 h 6464302"/>
              <a:gd name="connsiteX185" fmla="*/ 659018 w 11965575"/>
              <a:gd name="connsiteY185" fmla="*/ 3248080 h 6464302"/>
              <a:gd name="connsiteX186" fmla="*/ 650678 w 11965575"/>
              <a:gd name="connsiteY186" fmla="*/ 3255845 h 6464302"/>
              <a:gd name="connsiteX187" fmla="*/ 649084 w 11965575"/>
              <a:gd name="connsiteY187" fmla="*/ 3263750 h 6464302"/>
              <a:gd name="connsiteX188" fmla="*/ 659413 w 11965575"/>
              <a:gd name="connsiteY188" fmla="*/ 3262756 h 6464302"/>
              <a:gd name="connsiteX189" fmla="*/ 788558 w 11965575"/>
              <a:gd name="connsiteY189" fmla="*/ 3244910 h 6464302"/>
              <a:gd name="connsiteX190" fmla="*/ 799855 w 11965575"/>
              <a:gd name="connsiteY190" fmla="*/ 3239808 h 6464302"/>
              <a:gd name="connsiteX191" fmla="*/ 802753 w 11965575"/>
              <a:gd name="connsiteY191" fmla="*/ 3234564 h 6464302"/>
              <a:gd name="connsiteX192" fmla="*/ 801438 w 11965575"/>
              <a:gd name="connsiteY192" fmla="*/ 3233986 h 6464302"/>
              <a:gd name="connsiteX193" fmla="*/ 769843 w 11965575"/>
              <a:gd name="connsiteY193" fmla="*/ 3222793 h 6464302"/>
              <a:gd name="connsiteX194" fmla="*/ 723669 w 11965575"/>
              <a:gd name="connsiteY194" fmla="*/ 3184574 h 6464302"/>
              <a:gd name="connsiteX195" fmla="*/ 725592 w 11965575"/>
              <a:gd name="connsiteY195" fmla="*/ 3187435 h 6464302"/>
              <a:gd name="connsiteX196" fmla="*/ 725688 w 11965575"/>
              <a:gd name="connsiteY196" fmla="*/ 3187319 h 6464302"/>
              <a:gd name="connsiteX197" fmla="*/ 709233 w 11965575"/>
              <a:gd name="connsiteY197" fmla="*/ 3172153 h 6464302"/>
              <a:gd name="connsiteX198" fmla="*/ 695241 w 11965575"/>
              <a:gd name="connsiteY198" fmla="*/ 3175682 h 6464302"/>
              <a:gd name="connsiteX199" fmla="*/ 670445 w 11965575"/>
              <a:gd name="connsiteY199" fmla="*/ 3183352 h 6464302"/>
              <a:gd name="connsiteX200" fmla="*/ 652905 w 11965575"/>
              <a:gd name="connsiteY200" fmla="*/ 3179198 h 6464302"/>
              <a:gd name="connsiteX201" fmla="*/ 658824 w 11965575"/>
              <a:gd name="connsiteY201" fmla="*/ 3200332 h 6464302"/>
              <a:gd name="connsiteX202" fmla="*/ 673764 w 11965575"/>
              <a:gd name="connsiteY202" fmla="*/ 3214382 h 6464302"/>
              <a:gd name="connsiteX203" fmla="*/ 691834 w 11965575"/>
              <a:gd name="connsiteY203" fmla="*/ 3197559 h 6464302"/>
              <a:gd name="connsiteX204" fmla="*/ 698736 w 11965575"/>
              <a:gd name="connsiteY204" fmla="*/ 3179151 h 6464302"/>
              <a:gd name="connsiteX205" fmla="*/ 710797 w 11965575"/>
              <a:gd name="connsiteY205" fmla="*/ 3173299 h 6464302"/>
              <a:gd name="connsiteX206" fmla="*/ 3508720 w 11965575"/>
              <a:gd name="connsiteY206" fmla="*/ 2716310 h 6464302"/>
              <a:gd name="connsiteX207" fmla="*/ 3470310 w 11965575"/>
              <a:gd name="connsiteY207" fmla="*/ 2717328 h 6464302"/>
              <a:gd name="connsiteX208" fmla="*/ 3440753 w 11965575"/>
              <a:gd name="connsiteY208" fmla="*/ 2717133 h 6464302"/>
              <a:gd name="connsiteX209" fmla="*/ 3716523 w 11965575"/>
              <a:gd name="connsiteY209" fmla="*/ 2766212 h 6464302"/>
              <a:gd name="connsiteX210" fmla="*/ 3742434 w 11965575"/>
              <a:gd name="connsiteY210" fmla="*/ 2771382 h 6464302"/>
              <a:gd name="connsiteX211" fmla="*/ 3748071 w 11965575"/>
              <a:gd name="connsiteY211" fmla="*/ 2769737 h 6464302"/>
              <a:gd name="connsiteX212" fmla="*/ 3638352 w 11965575"/>
              <a:gd name="connsiteY212" fmla="*/ 2748652 h 6464302"/>
              <a:gd name="connsiteX213" fmla="*/ 3546178 w 11965575"/>
              <a:gd name="connsiteY213" fmla="*/ 2723762 h 6464302"/>
              <a:gd name="connsiteX214" fmla="*/ 3508720 w 11965575"/>
              <a:gd name="connsiteY214" fmla="*/ 2716310 h 6464302"/>
              <a:gd name="connsiteX215" fmla="*/ 3235593 w 11965575"/>
              <a:gd name="connsiteY215" fmla="*/ 2682246 h 6464302"/>
              <a:gd name="connsiteX216" fmla="*/ 3422496 w 11965575"/>
              <a:gd name="connsiteY216" fmla="*/ 2714006 h 6464302"/>
              <a:gd name="connsiteX217" fmla="*/ 3399336 w 11965575"/>
              <a:gd name="connsiteY217" fmla="*/ 2708246 h 6464302"/>
              <a:gd name="connsiteX218" fmla="*/ 3285296 w 11965575"/>
              <a:gd name="connsiteY218" fmla="*/ 2687105 h 6464302"/>
              <a:gd name="connsiteX219" fmla="*/ 3236249 w 11965575"/>
              <a:gd name="connsiteY219" fmla="*/ 2682260 h 6464302"/>
              <a:gd name="connsiteX220" fmla="*/ 3524568 w 11965575"/>
              <a:gd name="connsiteY220" fmla="*/ 2423074 h 6464302"/>
              <a:gd name="connsiteX221" fmla="*/ 3518598 w 11965575"/>
              <a:gd name="connsiteY221" fmla="*/ 2427447 h 6464302"/>
              <a:gd name="connsiteX222" fmla="*/ 3517947 w 11965575"/>
              <a:gd name="connsiteY222" fmla="*/ 2431141 h 6464302"/>
              <a:gd name="connsiteX223" fmla="*/ 3543173 w 11965575"/>
              <a:gd name="connsiteY223" fmla="*/ 2436098 h 6464302"/>
              <a:gd name="connsiteX224" fmla="*/ 3541779 w 11965575"/>
              <a:gd name="connsiteY224" fmla="*/ 2434992 h 6464302"/>
              <a:gd name="connsiteX225" fmla="*/ 3524568 w 11965575"/>
              <a:gd name="connsiteY225" fmla="*/ 2423074 h 6464302"/>
              <a:gd name="connsiteX226" fmla="*/ 3636917 w 11965575"/>
              <a:gd name="connsiteY226" fmla="*/ 2392478 h 6464302"/>
              <a:gd name="connsiteX227" fmla="*/ 3629825 w 11965575"/>
              <a:gd name="connsiteY227" fmla="*/ 2398998 h 6464302"/>
              <a:gd name="connsiteX228" fmla="*/ 3631273 w 11965575"/>
              <a:gd name="connsiteY228" fmla="*/ 2411858 h 6464302"/>
              <a:gd name="connsiteX229" fmla="*/ 3627775 w 11965575"/>
              <a:gd name="connsiteY229" fmla="*/ 2419060 h 6464302"/>
              <a:gd name="connsiteX230" fmla="*/ 3585965 w 11965575"/>
              <a:gd name="connsiteY230" fmla="*/ 2424498 h 6464302"/>
              <a:gd name="connsiteX231" fmla="*/ 3571361 w 11965575"/>
              <a:gd name="connsiteY231" fmla="*/ 2414649 h 6464302"/>
              <a:gd name="connsiteX232" fmla="*/ 3554333 w 11965575"/>
              <a:gd name="connsiteY232" fmla="*/ 2405911 h 6464302"/>
              <a:gd name="connsiteX233" fmla="*/ 3552407 w 11965575"/>
              <a:gd name="connsiteY233" fmla="*/ 2412625 h 6464302"/>
              <a:gd name="connsiteX234" fmla="*/ 3558022 w 11965575"/>
              <a:gd name="connsiteY234" fmla="*/ 2414477 h 6464302"/>
              <a:gd name="connsiteX235" fmla="*/ 3566781 w 11965575"/>
              <a:gd name="connsiteY235" fmla="*/ 2415353 h 6464302"/>
              <a:gd name="connsiteX236" fmla="*/ 3566023 w 11965575"/>
              <a:gd name="connsiteY236" fmla="*/ 2423861 h 6464302"/>
              <a:gd name="connsiteX237" fmla="*/ 3556728 w 11965575"/>
              <a:gd name="connsiteY237" fmla="*/ 2426030 h 6464302"/>
              <a:gd name="connsiteX238" fmla="*/ 3549321 w 11965575"/>
              <a:gd name="connsiteY238" fmla="*/ 2430130 h 6464302"/>
              <a:gd name="connsiteX239" fmla="*/ 3548650 w 11965575"/>
              <a:gd name="connsiteY239" fmla="*/ 2433936 h 6464302"/>
              <a:gd name="connsiteX240" fmla="*/ 3546627 w 11965575"/>
              <a:gd name="connsiteY240" fmla="*/ 2436776 h 6464302"/>
              <a:gd name="connsiteX241" fmla="*/ 3566985 w 11965575"/>
              <a:gd name="connsiteY241" fmla="*/ 2440776 h 6464302"/>
              <a:gd name="connsiteX242" fmla="*/ 3709799 w 11965575"/>
              <a:gd name="connsiteY242" fmla="*/ 2466258 h 6464302"/>
              <a:gd name="connsiteX243" fmla="*/ 3791598 w 11965575"/>
              <a:gd name="connsiteY243" fmla="*/ 2486028 h 6464302"/>
              <a:gd name="connsiteX244" fmla="*/ 3972167 w 11965575"/>
              <a:gd name="connsiteY244" fmla="*/ 2518029 h 6464302"/>
              <a:gd name="connsiteX245" fmla="*/ 4318639 w 11965575"/>
              <a:gd name="connsiteY245" fmla="*/ 2583644 h 6464302"/>
              <a:gd name="connsiteX246" fmla="*/ 4412739 w 11965575"/>
              <a:gd name="connsiteY246" fmla="*/ 2608087 h 6464302"/>
              <a:gd name="connsiteX247" fmla="*/ 4460154 w 11965575"/>
              <a:gd name="connsiteY247" fmla="*/ 2600917 h 6464302"/>
              <a:gd name="connsiteX248" fmla="*/ 4501789 w 11965575"/>
              <a:gd name="connsiteY248" fmla="*/ 2591652 h 6464302"/>
              <a:gd name="connsiteX249" fmla="*/ 4514939 w 11965575"/>
              <a:gd name="connsiteY249" fmla="*/ 2594082 h 6464302"/>
              <a:gd name="connsiteX250" fmla="*/ 4534613 w 11965575"/>
              <a:gd name="connsiteY250" fmla="*/ 2591730 h 6464302"/>
              <a:gd name="connsiteX251" fmla="*/ 4535433 w 11965575"/>
              <a:gd name="connsiteY251" fmla="*/ 2623797 h 6464302"/>
              <a:gd name="connsiteX252" fmla="*/ 4555391 w 11965575"/>
              <a:gd name="connsiteY252" fmla="*/ 2606539 h 6464302"/>
              <a:gd name="connsiteX253" fmla="*/ 4573963 w 11965575"/>
              <a:gd name="connsiteY253" fmla="*/ 2587028 h 6464302"/>
              <a:gd name="connsiteX254" fmla="*/ 4615650 w 11965575"/>
              <a:gd name="connsiteY254" fmla="*/ 2583758 h 6464302"/>
              <a:gd name="connsiteX255" fmla="*/ 4622326 w 11965575"/>
              <a:gd name="connsiteY255" fmla="*/ 2593730 h 6464302"/>
              <a:gd name="connsiteX256" fmla="*/ 4622869 w 11965575"/>
              <a:gd name="connsiteY256" fmla="*/ 2593114 h 6464302"/>
              <a:gd name="connsiteX257" fmla="*/ 4655419 w 11965575"/>
              <a:gd name="connsiteY257" fmla="*/ 2532452 h 6464302"/>
              <a:gd name="connsiteX258" fmla="*/ 4662249 w 11965575"/>
              <a:gd name="connsiteY258" fmla="*/ 2521314 h 6464302"/>
              <a:gd name="connsiteX259" fmla="*/ 4660077 w 11965575"/>
              <a:gd name="connsiteY259" fmla="*/ 2522313 h 6464302"/>
              <a:gd name="connsiteX260" fmla="*/ 4655754 w 11965575"/>
              <a:gd name="connsiteY260" fmla="*/ 2519214 h 6464302"/>
              <a:gd name="connsiteX261" fmla="*/ 4655760 w 11965575"/>
              <a:gd name="connsiteY261" fmla="*/ 2514470 h 6464302"/>
              <a:gd name="connsiteX262" fmla="*/ 4656080 w 11965575"/>
              <a:gd name="connsiteY262" fmla="*/ 2513163 h 6464302"/>
              <a:gd name="connsiteX263" fmla="*/ 4653499 w 11965575"/>
              <a:gd name="connsiteY263" fmla="*/ 2512304 h 6464302"/>
              <a:gd name="connsiteX264" fmla="*/ 4653018 w 11965575"/>
              <a:gd name="connsiteY264" fmla="*/ 2510589 h 6464302"/>
              <a:gd name="connsiteX265" fmla="*/ 4650086 w 11965575"/>
              <a:gd name="connsiteY265" fmla="*/ 2509810 h 6464302"/>
              <a:gd name="connsiteX266" fmla="*/ 4644682 w 11965575"/>
              <a:gd name="connsiteY266" fmla="*/ 2510353 h 6464302"/>
              <a:gd name="connsiteX267" fmla="*/ 4641139 w 11965575"/>
              <a:gd name="connsiteY267" fmla="*/ 2515342 h 6464302"/>
              <a:gd name="connsiteX268" fmla="*/ 4629148 w 11965575"/>
              <a:gd name="connsiteY268" fmla="*/ 2522617 h 6464302"/>
              <a:gd name="connsiteX269" fmla="*/ 4627886 w 11965575"/>
              <a:gd name="connsiteY269" fmla="*/ 2519166 h 6464302"/>
              <a:gd name="connsiteX270" fmla="*/ 4625575 w 11965575"/>
              <a:gd name="connsiteY270" fmla="*/ 2511254 h 6464302"/>
              <a:gd name="connsiteX271" fmla="*/ 4615973 w 11965575"/>
              <a:gd name="connsiteY271" fmla="*/ 2509584 h 6464302"/>
              <a:gd name="connsiteX272" fmla="*/ 4605575 w 11965575"/>
              <a:gd name="connsiteY272" fmla="*/ 2509314 h 6464302"/>
              <a:gd name="connsiteX273" fmla="*/ 4602045 w 11965575"/>
              <a:gd name="connsiteY273" fmla="*/ 2504816 h 6464302"/>
              <a:gd name="connsiteX274" fmla="*/ 4597933 w 11965575"/>
              <a:gd name="connsiteY274" fmla="*/ 2500710 h 6464302"/>
              <a:gd name="connsiteX275" fmla="*/ 4594398 w 11965575"/>
              <a:gd name="connsiteY275" fmla="*/ 2500956 h 6464302"/>
              <a:gd name="connsiteX276" fmla="*/ 4589755 w 11965575"/>
              <a:gd name="connsiteY276" fmla="*/ 2499366 h 6464302"/>
              <a:gd name="connsiteX277" fmla="*/ 4592029 w 11965575"/>
              <a:gd name="connsiteY277" fmla="*/ 2495669 h 6464302"/>
              <a:gd name="connsiteX278" fmla="*/ 4587450 w 11965575"/>
              <a:gd name="connsiteY278" fmla="*/ 2486711 h 6464302"/>
              <a:gd name="connsiteX279" fmla="*/ 4588907 w 11965575"/>
              <a:gd name="connsiteY279" fmla="*/ 2479810 h 6464302"/>
              <a:gd name="connsiteX280" fmla="*/ 4588188 w 11965575"/>
              <a:gd name="connsiteY280" fmla="*/ 2479364 h 6464302"/>
              <a:gd name="connsiteX281" fmla="*/ 4570755 w 11965575"/>
              <a:gd name="connsiteY281" fmla="*/ 2471337 h 6464302"/>
              <a:gd name="connsiteX282" fmla="*/ 4554054 w 11965575"/>
              <a:gd name="connsiteY282" fmla="*/ 2477607 h 6464302"/>
              <a:gd name="connsiteX283" fmla="*/ 4550689 w 11965575"/>
              <a:gd name="connsiteY283" fmla="*/ 2484048 h 6464302"/>
              <a:gd name="connsiteX284" fmla="*/ 4542516 w 11965575"/>
              <a:gd name="connsiteY284" fmla="*/ 2484070 h 6464302"/>
              <a:gd name="connsiteX285" fmla="*/ 4541212 w 11965575"/>
              <a:gd name="connsiteY285" fmla="*/ 2483036 h 6464302"/>
              <a:gd name="connsiteX286" fmla="*/ 4529578 w 11965575"/>
              <a:gd name="connsiteY286" fmla="*/ 2481616 h 6464302"/>
              <a:gd name="connsiteX287" fmla="*/ 4509052 w 11965575"/>
              <a:gd name="connsiteY287" fmla="*/ 2480081 h 6464302"/>
              <a:gd name="connsiteX288" fmla="*/ 4490902 w 11965575"/>
              <a:gd name="connsiteY288" fmla="*/ 2473491 h 6464302"/>
              <a:gd name="connsiteX289" fmla="*/ 4462431 w 11965575"/>
              <a:gd name="connsiteY289" fmla="*/ 2479101 h 6464302"/>
              <a:gd name="connsiteX290" fmla="*/ 4445719 w 11965575"/>
              <a:gd name="connsiteY290" fmla="*/ 2472784 h 6464302"/>
              <a:gd name="connsiteX291" fmla="*/ 4432966 w 11965575"/>
              <a:gd name="connsiteY291" fmla="*/ 2473510 h 6464302"/>
              <a:gd name="connsiteX292" fmla="*/ 4425059 w 11965575"/>
              <a:gd name="connsiteY292" fmla="*/ 2472011 h 6464302"/>
              <a:gd name="connsiteX293" fmla="*/ 4418802 w 11965575"/>
              <a:gd name="connsiteY293" fmla="*/ 2452732 h 6464302"/>
              <a:gd name="connsiteX294" fmla="*/ 4415840 w 11965575"/>
              <a:gd name="connsiteY294" fmla="*/ 2456890 h 6464302"/>
              <a:gd name="connsiteX295" fmla="*/ 4399588 w 11965575"/>
              <a:gd name="connsiteY295" fmla="*/ 2464818 h 6464302"/>
              <a:gd name="connsiteX296" fmla="*/ 4380318 w 11965575"/>
              <a:gd name="connsiteY296" fmla="*/ 2460375 h 6464302"/>
              <a:gd name="connsiteX297" fmla="*/ 4349921 w 11965575"/>
              <a:gd name="connsiteY297" fmla="*/ 2472699 h 6464302"/>
              <a:gd name="connsiteX298" fmla="*/ 4340502 w 11965575"/>
              <a:gd name="connsiteY298" fmla="*/ 2488216 h 6464302"/>
              <a:gd name="connsiteX299" fmla="*/ 4334665 w 11965575"/>
              <a:gd name="connsiteY299" fmla="*/ 2491827 h 6464302"/>
              <a:gd name="connsiteX300" fmla="*/ 4333582 w 11965575"/>
              <a:gd name="connsiteY300" fmla="*/ 2485330 h 6464302"/>
              <a:gd name="connsiteX301" fmla="*/ 4332854 w 11965575"/>
              <a:gd name="connsiteY301" fmla="*/ 2472606 h 6464302"/>
              <a:gd name="connsiteX302" fmla="*/ 4334646 w 11965575"/>
              <a:gd name="connsiteY302" fmla="*/ 2466655 h 6464302"/>
              <a:gd name="connsiteX303" fmla="*/ 4330056 w 11965575"/>
              <a:gd name="connsiteY303" fmla="*/ 2454772 h 6464302"/>
              <a:gd name="connsiteX304" fmla="*/ 4302075 w 11965575"/>
              <a:gd name="connsiteY304" fmla="*/ 2453395 h 6464302"/>
              <a:gd name="connsiteX305" fmla="*/ 4287528 w 11965575"/>
              <a:gd name="connsiteY305" fmla="*/ 2460074 h 6464302"/>
              <a:gd name="connsiteX306" fmla="*/ 4274955 w 11965575"/>
              <a:gd name="connsiteY306" fmla="*/ 2463981 h 6464302"/>
              <a:gd name="connsiteX307" fmla="*/ 4225777 w 11965575"/>
              <a:gd name="connsiteY307" fmla="*/ 2464876 h 6464302"/>
              <a:gd name="connsiteX308" fmla="*/ 4224205 w 11965575"/>
              <a:gd name="connsiteY308" fmla="*/ 2465364 h 6464302"/>
              <a:gd name="connsiteX309" fmla="*/ 4188442 w 11965575"/>
              <a:gd name="connsiteY309" fmla="*/ 2449140 h 6464302"/>
              <a:gd name="connsiteX310" fmla="*/ 4186918 w 11965575"/>
              <a:gd name="connsiteY310" fmla="*/ 2453570 h 6464302"/>
              <a:gd name="connsiteX311" fmla="*/ 4180364 w 11965575"/>
              <a:gd name="connsiteY311" fmla="*/ 2457046 h 6464302"/>
              <a:gd name="connsiteX312" fmla="*/ 4176186 w 11965575"/>
              <a:gd name="connsiteY312" fmla="*/ 2455467 h 6464302"/>
              <a:gd name="connsiteX313" fmla="*/ 4174978 w 11965575"/>
              <a:gd name="connsiteY313" fmla="*/ 2462316 h 6464302"/>
              <a:gd name="connsiteX314" fmla="*/ 4175611 w 11965575"/>
              <a:gd name="connsiteY314" fmla="*/ 2467156 h 6464302"/>
              <a:gd name="connsiteX315" fmla="*/ 4171480 w 11965575"/>
              <a:gd name="connsiteY315" fmla="*/ 2469518 h 6464302"/>
              <a:gd name="connsiteX316" fmla="*/ 4154902 w 11965575"/>
              <a:gd name="connsiteY316" fmla="*/ 2462441 h 6464302"/>
              <a:gd name="connsiteX317" fmla="*/ 4141573 w 11965575"/>
              <a:gd name="connsiteY317" fmla="*/ 2474855 h 6464302"/>
              <a:gd name="connsiteX318" fmla="*/ 4150130 w 11965575"/>
              <a:gd name="connsiteY318" fmla="*/ 2447377 h 6464302"/>
              <a:gd name="connsiteX319" fmla="*/ 4152555 w 11965575"/>
              <a:gd name="connsiteY319" fmla="*/ 2446264 h 6464302"/>
              <a:gd name="connsiteX320" fmla="*/ 4162071 w 11965575"/>
              <a:gd name="connsiteY320" fmla="*/ 2438630 h 6464302"/>
              <a:gd name="connsiteX321" fmla="*/ 4151243 w 11965575"/>
              <a:gd name="connsiteY321" fmla="*/ 2432643 h 6464302"/>
              <a:gd name="connsiteX322" fmla="*/ 4120654 w 11965575"/>
              <a:gd name="connsiteY322" fmla="*/ 2429200 h 6464302"/>
              <a:gd name="connsiteX323" fmla="*/ 4114185 w 11965575"/>
              <a:gd name="connsiteY323" fmla="*/ 2427973 h 6464302"/>
              <a:gd name="connsiteX324" fmla="*/ 4099591 w 11965575"/>
              <a:gd name="connsiteY324" fmla="*/ 2430710 h 6464302"/>
              <a:gd name="connsiteX325" fmla="*/ 4089443 w 11965575"/>
              <a:gd name="connsiteY325" fmla="*/ 2433503 h 6464302"/>
              <a:gd name="connsiteX326" fmla="*/ 4079793 w 11965575"/>
              <a:gd name="connsiteY326" fmla="*/ 2441897 h 6464302"/>
              <a:gd name="connsiteX327" fmla="*/ 4069242 w 11965575"/>
              <a:gd name="connsiteY327" fmla="*/ 2446974 h 6464302"/>
              <a:gd name="connsiteX328" fmla="*/ 4062324 w 11965575"/>
              <a:gd name="connsiteY328" fmla="*/ 2444089 h 6464302"/>
              <a:gd name="connsiteX329" fmla="*/ 4057829 w 11965575"/>
              <a:gd name="connsiteY329" fmla="*/ 2440090 h 6464302"/>
              <a:gd name="connsiteX330" fmla="*/ 4040983 w 11965575"/>
              <a:gd name="connsiteY330" fmla="*/ 2434533 h 6464302"/>
              <a:gd name="connsiteX331" fmla="*/ 4033259 w 11965575"/>
              <a:gd name="connsiteY331" fmla="*/ 2436215 h 6464302"/>
              <a:gd name="connsiteX332" fmla="*/ 3985747 w 11965575"/>
              <a:gd name="connsiteY332" fmla="*/ 2444504 h 6464302"/>
              <a:gd name="connsiteX333" fmla="*/ 3961896 w 11965575"/>
              <a:gd name="connsiteY333" fmla="*/ 2440766 h 6464302"/>
              <a:gd name="connsiteX334" fmla="*/ 3947561 w 11965575"/>
              <a:gd name="connsiteY334" fmla="*/ 2429394 h 6464302"/>
              <a:gd name="connsiteX335" fmla="*/ 3936473 w 11965575"/>
              <a:gd name="connsiteY335" fmla="*/ 2437515 h 6464302"/>
              <a:gd name="connsiteX336" fmla="*/ 3916522 w 11965575"/>
              <a:gd name="connsiteY336" fmla="*/ 2424291 h 6464302"/>
              <a:gd name="connsiteX337" fmla="*/ 3913283 w 11965575"/>
              <a:gd name="connsiteY337" fmla="*/ 2417384 h 6464302"/>
              <a:gd name="connsiteX338" fmla="*/ 3906048 w 11965575"/>
              <a:gd name="connsiteY338" fmla="*/ 2412078 h 6464302"/>
              <a:gd name="connsiteX339" fmla="*/ 3900394 w 11965575"/>
              <a:gd name="connsiteY339" fmla="*/ 2418872 h 6464302"/>
              <a:gd name="connsiteX340" fmla="*/ 3884295 w 11965575"/>
              <a:gd name="connsiteY340" fmla="*/ 2451211 h 6464302"/>
              <a:gd name="connsiteX341" fmla="*/ 3868848 w 11965575"/>
              <a:gd name="connsiteY341" fmla="*/ 2454574 h 6464302"/>
              <a:gd name="connsiteX342" fmla="*/ 3850928 w 11965575"/>
              <a:gd name="connsiteY342" fmla="*/ 2455106 h 6464302"/>
              <a:gd name="connsiteX343" fmla="*/ 3827441 w 11965575"/>
              <a:gd name="connsiteY343" fmla="*/ 2457728 h 6464302"/>
              <a:gd name="connsiteX344" fmla="*/ 3796095 w 11965575"/>
              <a:gd name="connsiteY344" fmla="*/ 2462793 h 6464302"/>
              <a:gd name="connsiteX345" fmla="*/ 3771439 w 11965575"/>
              <a:gd name="connsiteY345" fmla="*/ 2463621 h 6464302"/>
              <a:gd name="connsiteX346" fmla="*/ 3753596 w 11965575"/>
              <a:gd name="connsiteY346" fmla="*/ 2446864 h 6464302"/>
              <a:gd name="connsiteX347" fmla="*/ 3719146 w 11965575"/>
              <a:gd name="connsiteY347" fmla="*/ 2444261 h 6464302"/>
              <a:gd name="connsiteX348" fmla="*/ 3718025 w 11965575"/>
              <a:gd name="connsiteY348" fmla="*/ 2446408 h 6464302"/>
              <a:gd name="connsiteX349" fmla="*/ 3708547 w 11965575"/>
              <a:gd name="connsiteY349" fmla="*/ 2445396 h 6464302"/>
              <a:gd name="connsiteX350" fmla="*/ 3691117 w 11965575"/>
              <a:gd name="connsiteY350" fmla="*/ 2438942 h 6464302"/>
              <a:gd name="connsiteX351" fmla="*/ 3667313 w 11965575"/>
              <a:gd name="connsiteY351" fmla="*/ 2439146 h 6464302"/>
              <a:gd name="connsiteX352" fmla="*/ 3685003 w 11965575"/>
              <a:gd name="connsiteY352" fmla="*/ 2431491 h 6464302"/>
              <a:gd name="connsiteX353" fmla="*/ 3704896 w 11965575"/>
              <a:gd name="connsiteY353" fmla="*/ 2428186 h 6464302"/>
              <a:gd name="connsiteX354" fmla="*/ 3703181 w 11965575"/>
              <a:gd name="connsiteY354" fmla="*/ 2416848 h 6464302"/>
              <a:gd name="connsiteX355" fmla="*/ 3700527 w 11965575"/>
              <a:gd name="connsiteY355" fmla="*/ 2410839 h 6464302"/>
              <a:gd name="connsiteX356" fmla="*/ 3677346 w 11965575"/>
              <a:gd name="connsiteY356" fmla="*/ 2403295 h 6464302"/>
              <a:gd name="connsiteX357" fmla="*/ 3664640 w 11965575"/>
              <a:gd name="connsiteY357" fmla="*/ 2407963 h 6464302"/>
              <a:gd name="connsiteX358" fmla="*/ 3660059 w 11965575"/>
              <a:gd name="connsiteY358" fmla="*/ 2408668 h 6464302"/>
              <a:gd name="connsiteX359" fmla="*/ 3650630 w 11965575"/>
              <a:gd name="connsiteY359" fmla="*/ 2411597 h 6464302"/>
              <a:gd name="connsiteX360" fmla="*/ 3649374 w 11965575"/>
              <a:gd name="connsiteY360" fmla="*/ 2414506 h 6464302"/>
              <a:gd name="connsiteX361" fmla="*/ 3640692 w 11965575"/>
              <a:gd name="connsiteY361" fmla="*/ 2396340 h 6464302"/>
              <a:gd name="connsiteX362" fmla="*/ 3636917 w 11965575"/>
              <a:gd name="connsiteY362" fmla="*/ 2392478 h 6464302"/>
              <a:gd name="connsiteX363" fmla="*/ 11196453 w 11965575"/>
              <a:gd name="connsiteY363" fmla="*/ 2307681 h 6464302"/>
              <a:gd name="connsiteX364" fmla="*/ 11188518 w 11965575"/>
              <a:gd name="connsiteY364" fmla="*/ 2314961 h 6464302"/>
              <a:gd name="connsiteX365" fmla="*/ 11187212 w 11965575"/>
              <a:gd name="connsiteY365" fmla="*/ 2319083 h 6464302"/>
              <a:gd name="connsiteX366" fmla="*/ 11194434 w 11965575"/>
              <a:gd name="connsiteY366" fmla="*/ 2318684 h 6464302"/>
              <a:gd name="connsiteX367" fmla="*/ 11211368 w 11965575"/>
              <a:gd name="connsiteY367" fmla="*/ 2327584 h 6464302"/>
              <a:gd name="connsiteX368" fmla="*/ 11211291 w 11965575"/>
              <a:gd name="connsiteY368" fmla="*/ 2326037 h 6464302"/>
              <a:gd name="connsiteX369" fmla="*/ 11210748 w 11965575"/>
              <a:gd name="connsiteY369" fmla="*/ 2321499 h 6464302"/>
              <a:gd name="connsiteX370" fmla="*/ 11207605 w 11965575"/>
              <a:gd name="connsiteY370" fmla="*/ 2308070 h 6464302"/>
              <a:gd name="connsiteX371" fmla="*/ 11196453 w 11965575"/>
              <a:gd name="connsiteY371" fmla="*/ 2307681 h 6464302"/>
              <a:gd name="connsiteX372" fmla="*/ 11161033 w 11965575"/>
              <a:gd name="connsiteY372" fmla="*/ 2302917 h 6464302"/>
              <a:gd name="connsiteX373" fmla="*/ 11152335 w 11965575"/>
              <a:gd name="connsiteY373" fmla="*/ 2307028 h 6464302"/>
              <a:gd name="connsiteX374" fmla="*/ 11150208 w 11965575"/>
              <a:gd name="connsiteY374" fmla="*/ 2310713 h 6464302"/>
              <a:gd name="connsiteX375" fmla="*/ 11158539 w 11965575"/>
              <a:gd name="connsiteY375" fmla="*/ 2318681 h 6464302"/>
              <a:gd name="connsiteX376" fmla="*/ 11159910 w 11965575"/>
              <a:gd name="connsiteY376" fmla="*/ 2318855 h 6464302"/>
              <a:gd name="connsiteX377" fmla="*/ 11162302 w 11965575"/>
              <a:gd name="connsiteY377" fmla="*/ 2313502 h 6464302"/>
              <a:gd name="connsiteX378" fmla="*/ 11161033 w 11965575"/>
              <a:gd name="connsiteY378" fmla="*/ 2302917 h 6464302"/>
              <a:gd name="connsiteX379" fmla="*/ 3460688 w 11965575"/>
              <a:gd name="connsiteY379" fmla="*/ 2134733 h 6464302"/>
              <a:gd name="connsiteX380" fmla="*/ 3448215 w 11965575"/>
              <a:gd name="connsiteY380" fmla="*/ 2146013 h 6464302"/>
              <a:gd name="connsiteX381" fmla="*/ 3444518 w 11965575"/>
              <a:gd name="connsiteY381" fmla="*/ 2151786 h 6464302"/>
              <a:gd name="connsiteX382" fmla="*/ 3458928 w 11965575"/>
              <a:gd name="connsiteY382" fmla="*/ 2154992 h 6464302"/>
              <a:gd name="connsiteX383" fmla="*/ 3476703 w 11965575"/>
              <a:gd name="connsiteY383" fmla="*/ 2142634 h 6464302"/>
              <a:gd name="connsiteX384" fmla="*/ 3473330 w 11965575"/>
              <a:gd name="connsiteY384" fmla="*/ 2136488 h 6464302"/>
              <a:gd name="connsiteX385" fmla="*/ 3473222 w 11965575"/>
              <a:gd name="connsiteY385" fmla="*/ 2136360 h 6464302"/>
              <a:gd name="connsiteX386" fmla="*/ 10777743 w 11965575"/>
              <a:gd name="connsiteY386" fmla="*/ 1451978 h 6464302"/>
              <a:gd name="connsiteX387" fmla="*/ 10780084 w 11965575"/>
              <a:gd name="connsiteY387" fmla="*/ 1461830 h 6464302"/>
              <a:gd name="connsiteX388" fmla="*/ 10791053 w 11965575"/>
              <a:gd name="connsiteY388" fmla="*/ 1466977 h 6464302"/>
              <a:gd name="connsiteX389" fmla="*/ 10833767 w 11965575"/>
              <a:gd name="connsiteY389" fmla="*/ 1471703 h 6464302"/>
              <a:gd name="connsiteX390" fmla="*/ 10828291 w 11965575"/>
              <a:gd name="connsiteY390" fmla="*/ 1468300 h 6464302"/>
              <a:gd name="connsiteX391" fmla="*/ 10811434 w 11965575"/>
              <a:gd name="connsiteY391" fmla="*/ 1452721 h 6464302"/>
              <a:gd name="connsiteX392" fmla="*/ 10791284 w 11965575"/>
              <a:gd name="connsiteY392" fmla="*/ 1453500 h 6464302"/>
              <a:gd name="connsiteX393" fmla="*/ 10869772 w 11965575"/>
              <a:gd name="connsiteY393" fmla="*/ 1451600 h 6464302"/>
              <a:gd name="connsiteX394" fmla="*/ 10862601 w 11965575"/>
              <a:gd name="connsiteY394" fmla="*/ 1467416 h 6464302"/>
              <a:gd name="connsiteX395" fmla="*/ 10858938 w 11965575"/>
              <a:gd name="connsiteY395" fmla="*/ 1474488 h 6464302"/>
              <a:gd name="connsiteX396" fmla="*/ 10889151 w 11965575"/>
              <a:gd name="connsiteY396" fmla="*/ 1477831 h 6464302"/>
              <a:gd name="connsiteX397" fmla="*/ 10906869 w 11965575"/>
              <a:gd name="connsiteY397" fmla="*/ 1477591 h 6464302"/>
              <a:gd name="connsiteX398" fmla="*/ 10918541 w 11965575"/>
              <a:gd name="connsiteY398" fmla="*/ 1478472 h 6464302"/>
              <a:gd name="connsiteX399" fmla="*/ 10910230 w 11965575"/>
              <a:gd name="connsiteY399" fmla="*/ 1475571 h 6464302"/>
              <a:gd name="connsiteX400" fmla="*/ 10908359 w 11965575"/>
              <a:gd name="connsiteY400" fmla="*/ 1468279 h 6464302"/>
              <a:gd name="connsiteX401" fmla="*/ 10895649 w 11965575"/>
              <a:gd name="connsiteY401" fmla="*/ 1469554 h 6464302"/>
              <a:gd name="connsiteX402" fmla="*/ 10888883 w 11965575"/>
              <a:gd name="connsiteY402" fmla="*/ 1464230 h 6464302"/>
              <a:gd name="connsiteX403" fmla="*/ 10876515 w 11965575"/>
              <a:gd name="connsiteY403" fmla="*/ 1452099 h 6464302"/>
              <a:gd name="connsiteX404" fmla="*/ 10690749 w 11965575"/>
              <a:gd name="connsiteY404" fmla="*/ 1451406 h 6464302"/>
              <a:gd name="connsiteX405" fmla="*/ 10682204 w 11965575"/>
              <a:gd name="connsiteY405" fmla="*/ 1466647 h 6464302"/>
              <a:gd name="connsiteX406" fmla="*/ 10691047 w 11965575"/>
              <a:gd name="connsiteY406" fmla="*/ 1467124 h 6464302"/>
              <a:gd name="connsiteX407" fmla="*/ 10732091 w 11965575"/>
              <a:gd name="connsiteY407" fmla="*/ 1464086 h 6464302"/>
              <a:gd name="connsiteX408" fmla="*/ 10740409 w 11965575"/>
              <a:gd name="connsiteY408" fmla="*/ 1459393 h 6464302"/>
              <a:gd name="connsiteX409" fmla="*/ 10740021 w 11965575"/>
              <a:gd name="connsiteY409" fmla="*/ 1458691 h 6464302"/>
              <a:gd name="connsiteX410" fmla="*/ 10723576 w 11965575"/>
              <a:gd name="connsiteY410" fmla="*/ 1456086 h 6464302"/>
              <a:gd name="connsiteX411" fmla="*/ 10692997 w 11965575"/>
              <a:gd name="connsiteY411" fmla="*/ 1452214 h 6464302"/>
              <a:gd name="connsiteX412" fmla="*/ 10690749 w 11965575"/>
              <a:gd name="connsiteY412" fmla="*/ 1451406 h 6464302"/>
              <a:gd name="connsiteX413" fmla="*/ 10754708 w 11965575"/>
              <a:gd name="connsiteY413" fmla="*/ 1449390 h 6464302"/>
              <a:gd name="connsiteX414" fmla="*/ 10755207 w 11965575"/>
              <a:gd name="connsiteY414" fmla="*/ 1451044 h 6464302"/>
              <a:gd name="connsiteX415" fmla="*/ 10757569 w 11965575"/>
              <a:gd name="connsiteY415" fmla="*/ 1449712 h 6464302"/>
              <a:gd name="connsiteX416" fmla="*/ 10583392 w 11965575"/>
              <a:gd name="connsiteY416" fmla="*/ 1447899 h 6464302"/>
              <a:gd name="connsiteX417" fmla="*/ 10580834 w 11965575"/>
              <a:gd name="connsiteY417" fmla="*/ 1447969 h 6464302"/>
              <a:gd name="connsiteX418" fmla="*/ 10581062 w 11965575"/>
              <a:gd name="connsiteY418" fmla="*/ 1449079 h 6464302"/>
              <a:gd name="connsiteX419" fmla="*/ 3515511 w 11965575"/>
              <a:gd name="connsiteY419" fmla="*/ 100 h 6464302"/>
              <a:gd name="connsiteX420" fmla="*/ 3522238 w 11965575"/>
              <a:gd name="connsiteY420" fmla="*/ 495 h 6464302"/>
              <a:gd name="connsiteX421" fmla="*/ 3672946 w 11965575"/>
              <a:gd name="connsiteY421" fmla="*/ 3982 h 6464302"/>
              <a:gd name="connsiteX422" fmla="*/ 3834823 w 11965575"/>
              <a:gd name="connsiteY422" fmla="*/ 9052 h 6464302"/>
              <a:gd name="connsiteX423" fmla="*/ 4040285 w 11965575"/>
              <a:gd name="connsiteY423" fmla="*/ 18815 h 6464302"/>
              <a:gd name="connsiteX424" fmla="*/ 4134105 w 11965575"/>
              <a:gd name="connsiteY424" fmla="*/ 24670 h 6464302"/>
              <a:gd name="connsiteX425" fmla="*/ 4488981 w 11965575"/>
              <a:gd name="connsiteY425" fmla="*/ 63086 h 6464302"/>
              <a:gd name="connsiteX426" fmla="*/ 4494094 w 11965575"/>
              <a:gd name="connsiteY426" fmla="*/ 62321 h 6464302"/>
              <a:gd name="connsiteX427" fmla="*/ 4517673 w 11965575"/>
              <a:gd name="connsiteY427" fmla="*/ 65666 h 6464302"/>
              <a:gd name="connsiteX428" fmla="*/ 4593225 w 11965575"/>
              <a:gd name="connsiteY428" fmla="*/ 77877 h 6464302"/>
              <a:gd name="connsiteX429" fmla="*/ 4713006 w 11965575"/>
              <a:gd name="connsiteY429" fmla="*/ 100835 h 6464302"/>
              <a:gd name="connsiteX430" fmla="*/ 4879050 w 11965575"/>
              <a:gd name="connsiteY430" fmla="*/ 139305 h 6464302"/>
              <a:gd name="connsiteX431" fmla="*/ 5097514 w 11965575"/>
              <a:gd name="connsiteY431" fmla="*/ 182230 h 6464302"/>
              <a:gd name="connsiteX432" fmla="*/ 5382248 w 11965575"/>
              <a:gd name="connsiteY432" fmla="*/ 242012 h 6464302"/>
              <a:gd name="connsiteX433" fmla="*/ 5678247 w 11965575"/>
              <a:gd name="connsiteY433" fmla="*/ 327254 h 6464302"/>
              <a:gd name="connsiteX434" fmla="*/ 5950320 w 11965575"/>
              <a:gd name="connsiteY434" fmla="*/ 400153 h 6464302"/>
              <a:gd name="connsiteX435" fmla="*/ 6015992 w 11965575"/>
              <a:gd name="connsiteY435" fmla="*/ 422892 h 6464302"/>
              <a:gd name="connsiteX436" fmla="*/ 6107874 w 11965575"/>
              <a:gd name="connsiteY436" fmla="*/ 447858 h 6464302"/>
              <a:gd name="connsiteX437" fmla="*/ 6202586 w 11965575"/>
              <a:gd name="connsiteY437" fmla="*/ 482173 h 6464302"/>
              <a:gd name="connsiteX438" fmla="*/ 6316506 w 11965575"/>
              <a:gd name="connsiteY438" fmla="*/ 513249 h 6464302"/>
              <a:gd name="connsiteX439" fmla="*/ 6400944 w 11965575"/>
              <a:gd name="connsiteY439" fmla="*/ 537158 h 6464302"/>
              <a:gd name="connsiteX440" fmla="*/ 6453365 w 11965575"/>
              <a:gd name="connsiteY440" fmla="*/ 541612 h 6464302"/>
              <a:gd name="connsiteX441" fmla="*/ 6593299 w 11965575"/>
              <a:gd name="connsiteY441" fmla="*/ 564448 h 6464302"/>
              <a:gd name="connsiteX442" fmla="*/ 6644926 w 11965575"/>
              <a:gd name="connsiteY442" fmla="*/ 564316 h 6464302"/>
              <a:gd name="connsiteX443" fmla="*/ 6660760 w 11965575"/>
              <a:gd name="connsiteY443" fmla="*/ 569545 h 6464302"/>
              <a:gd name="connsiteX444" fmla="*/ 6684089 w 11965575"/>
              <a:gd name="connsiteY444" fmla="*/ 587768 h 6464302"/>
              <a:gd name="connsiteX445" fmla="*/ 6716898 w 11965575"/>
              <a:gd name="connsiteY445" fmla="*/ 602224 h 6464302"/>
              <a:gd name="connsiteX446" fmla="*/ 6726165 w 11965575"/>
              <a:gd name="connsiteY446" fmla="*/ 598855 h 6464302"/>
              <a:gd name="connsiteX447" fmla="*/ 6734693 w 11965575"/>
              <a:gd name="connsiteY447" fmla="*/ 588139 h 6464302"/>
              <a:gd name="connsiteX448" fmla="*/ 6747289 w 11965575"/>
              <a:gd name="connsiteY448" fmla="*/ 585551 h 6464302"/>
              <a:gd name="connsiteX449" fmla="*/ 6762898 w 11965575"/>
              <a:gd name="connsiteY449" fmla="*/ 590141 h 6464302"/>
              <a:gd name="connsiteX450" fmla="*/ 6781005 w 11965575"/>
              <a:gd name="connsiteY450" fmla="*/ 570736 h 6464302"/>
              <a:gd name="connsiteX451" fmla="*/ 6794830 w 11965575"/>
              <a:gd name="connsiteY451" fmla="*/ 560462 h 6464302"/>
              <a:gd name="connsiteX452" fmla="*/ 6804246 w 11965575"/>
              <a:gd name="connsiteY452" fmla="*/ 558256 h 6464302"/>
              <a:gd name="connsiteX453" fmla="*/ 6863958 w 11965575"/>
              <a:gd name="connsiteY453" fmla="*/ 536014 h 6464302"/>
              <a:gd name="connsiteX454" fmla="*/ 6883890 w 11965575"/>
              <a:gd name="connsiteY454" fmla="*/ 522853 h 6464302"/>
              <a:gd name="connsiteX455" fmla="*/ 6897419 w 11965575"/>
              <a:gd name="connsiteY455" fmla="*/ 519077 h 6464302"/>
              <a:gd name="connsiteX456" fmla="*/ 6941526 w 11965575"/>
              <a:gd name="connsiteY456" fmla="*/ 519172 h 6464302"/>
              <a:gd name="connsiteX457" fmla="*/ 7061081 w 11965575"/>
              <a:gd name="connsiteY457" fmla="*/ 502678 h 6464302"/>
              <a:gd name="connsiteX458" fmla="*/ 7105869 w 11965575"/>
              <a:gd name="connsiteY458" fmla="*/ 499462 h 6464302"/>
              <a:gd name="connsiteX459" fmla="*/ 7178009 w 11965575"/>
              <a:gd name="connsiteY459" fmla="*/ 482193 h 6464302"/>
              <a:gd name="connsiteX460" fmla="*/ 7275341 w 11965575"/>
              <a:gd name="connsiteY460" fmla="*/ 459748 h 6464302"/>
              <a:gd name="connsiteX461" fmla="*/ 7356259 w 11965575"/>
              <a:gd name="connsiteY461" fmla="*/ 434964 h 6464302"/>
              <a:gd name="connsiteX462" fmla="*/ 7434760 w 11965575"/>
              <a:gd name="connsiteY462" fmla="*/ 416932 h 6464302"/>
              <a:gd name="connsiteX463" fmla="*/ 7490868 w 11965575"/>
              <a:gd name="connsiteY463" fmla="*/ 400509 h 6464302"/>
              <a:gd name="connsiteX464" fmla="*/ 7723320 w 11965575"/>
              <a:gd name="connsiteY464" fmla="*/ 347858 h 6464302"/>
              <a:gd name="connsiteX465" fmla="*/ 7976211 w 11965575"/>
              <a:gd name="connsiteY465" fmla="*/ 286291 h 6464302"/>
              <a:gd name="connsiteX466" fmla="*/ 8219478 w 11965575"/>
              <a:gd name="connsiteY466" fmla="*/ 243113 h 6464302"/>
              <a:gd name="connsiteX467" fmla="*/ 8406127 w 11965575"/>
              <a:gd name="connsiteY467" fmla="*/ 212111 h 6464302"/>
              <a:gd name="connsiteX468" fmla="*/ 8547990 w 11965575"/>
              <a:gd name="connsiteY468" fmla="*/ 184325 h 6464302"/>
              <a:gd name="connsiteX469" fmla="*/ 8650328 w 11965575"/>
              <a:gd name="connsiteY469" fmla="*/ 167744 h 6464302"/>
              <a:gd name="connsiteX470" fmla="*/ 8714876 w 11965575"/>
              <a:gd name="connsiteY470" fmla="*/ 158925 h 6464302"/>
              <a:gd name="connsiteX471" fmla="*/ 8735022 w 11965575"/>
              <a:gd name="connsiteY471" fmla="*/ 156509 h 6464302"/>
              <a:gd name="connsiteX472" fmla="*/ 8739391 w 11965575"/>
              <a:gd name="connsiteY472" fmla="*/ 157061 h 6464302"/>
              <a:gd name="connsiteX473" fmla="*/ 9042585 w 11965575"/>
              <a:gd name="connsiteY473" fmla="*/ 129315 h 6464302"/>
              <a:gd name="connsiteX474" fmla="*/ 9122743 w 11965575"/>
              <a:gd name="connsiteY474" fmla="*/ 125086 h 6464302"/>
              <a:gd name="connsiteX475" fmla="*/ 9298283 w 11965575"/>
              <a:gd name="connsiteY475" fmla="*/ 118035 h 6464302"/>
              <a:gd name="connsiteX476" fmla="*/ 9436586 w 11965575"/>
              <a:gd name="connsiteY476" fmla="*/ 114373 h 6464302"/>
              <a:gd name="connsiteX477" fmla="*/ 9565347 w 11965575"/>
              <a:gd name="connsiteY477" fmla="*/ 111854 h 6464302"/>
              <a:gd name="connsiteX478" fmla="*/ 9571093 w 11965575"/>
              <a:gd name="connsiteY478" fmla="*/ 111569 h 6464302"/>
              <a:gd name="connsiteX479" fmla="*/ 9576331 w 11965575"/>
              <a:gd name="connsiteY479" fmla="*/ 113769 h 6464302"/>
              <a:gd name="connsiteX480" fmla="*/ 9644233 w 11965575"/>
              <a:gd name="connsiteY480" fmla="*/ 123935 h 6464302"/>
              <a:gd name="connsiteX481" fmla="*/ 9714593 w 11965575"/>
              <a:gd name="connsiteY481" fmla="*/ 118728 h 6464302"/>
              <a:gd name="connsiteX482" fmla="*/ 9834448 w 11965575"/>
              <a:gd name="connsiteY482" fmla="*/ 122663 h 6464302"/>
              <a:gd name="connsiteX483" fmla="*/ 9883392 w 11965575"/>
              <a:gd name="connsiteY483" fmla="*/ 136180 h 6464302"/>
              <a:gd name="connsiteX484" fmla="*/ 9895183 w 11965575"/>
              <a:gd name="connsiteY484" fmla="*/ 135844 h 6464302"/>
              <a:gd name="connsiteX485" fmla="*/ 9922749 w 11965575"/>
              <a:gd name="connsiteY485" fmla="*/ 132538 h 6464302"/>
              <a:gd name="connsiteX486" fmla="*/ 9963253 w 11965575"/>
              <a:gd name="connsiteY486" fmla="*/ 138451 h 6464302"/>
              <a:gd name="connsiteX487" fmla="*/ 10025853 w 11965575"/>
              <a:gd name="connsiteY487" fmla="*/ 149253 h 6464302"/>
              <a:gd name="connsiteX488" fmla="*/ 10062666 w 11965575"/>
              <a:gd name="connsiteY488" fmla="*/ 151301 h 6464302"/>
              <a:gd name="connsiteX489" fmla="*/ 10114875 w 11965575"/>
              <a:gd name="connsiteY489" fmla="*/ 147193 h 6464302"/>
              <a:gd name="connsiteX490" fmla="*/ 10144266 w 11965575"/>
              <a:gd name="connsiteY490" fmla="*/ 150131 h 6464302"/>
              <a:gd name="connsiteX491" fmla="*/ 10152325 w 11965575"/>
              <a:gd name="connsiteY491" fmla="*/ 154549 h 6464302"/>
              <a:gd name="connsiteX492" fmla="*/ 10153216 w 11965575"/>
              <a:gd name="connsiteY492" fmla="*/ 161982 h 6464302"/>
              <a:gd name="connsiteX493" fmla="*/ 10163523 w 11965575"/>
              <a:gd name="connsiteY493" fmla="*/ 167208 h 6464302"/>
              <a:gd name="connsiteX494" fmla="*/ 10194863 w 11965575"/>
              <a:gd name="connsiteY494" fmla="*/ 150525 h 6464302"/>
              <a:gd name="connsiteX495" fmla="*/ 10206653 w 11965575"/>
              <a:gd name="connsiteY495" fmla="*/ 150187 h 6464302"/>
              <a:gd name="connsiteX496" fmla="*/ 10206867 w 11965575"/>
              <a:gd name="connsiteY496" fmla="*/ 160933 h 6464302"/>
              <a:gd name="connsiteX497" fmla="*/ 10214883 w 11965575"/>
              <a:gd name="connsiteY497" fmla="*/ 173973 h 6464302"/>
              <a:gd name="connsiteX498" fmla="*/ 10224808 w 11965575"/>
              <a:gd name="connsiteY498" fmla="*/ 176014 h 6464302"/>
              <a:gd name="connsiteX499" fmla="*/ 10230195 w 11965575"/>
              <a:gd name="connsiteY499" fmla="*/ 185062 h 6464302"/>
              <a:gd name="connsiteX500" fmla="*/ 10230027 w 11965575"/>
              <a:gd name="connsiteY500" fmla="*/ 192621 h 6464302"/>
              <a:gd name="connsiteX501" fmla="*/ 10238636 w 11965575"/>
              <a:gd name="connsiteY501" fmla="*/ 192666 h 6464302"/>
              <a:gd name="connsiteX502" fmla="*/ 10265143 w 11965575"/>
              <a:gd name="connsiteY502" fmla="*/ 189487 h 6464302"/>
              <a:gd name="connsiteX503" fmla="*/ 10341947 w 11965575"/>
              <a:gd name="connsiteY503" fmla="*/ 166274 h 6464302"/>
              <a:gd name="connsiteX504" fmla="*/ 10352592 w 11965575"/>
              <a:gd name="connsiteY504" fmla="*/ 156380 h 6464302"/>
              <a:gd name="connsiteX505" fmla="*/ 10351193 w 11965575"/>
              <a:gd name="connsiteY505" fmla="*/ 171627 h 6464302"/>
              <a:gd name="connsiteX506" fmla="*/ 10365149 w 11965575"/>
              <a:gd name="connsiteY506" fmla="*/ 189341 h 6464302"/>
              <a:gd name="connsiteX507" fmla="*/ 10463247 w 11965575"/>
              <a:gd name="connsiteY507" fmla="*/ 200194 h 6464302"/>
              <a:gd name="connsiteX508" fmla="*/ 10498873 w 11965575"/>
              <a:gd name="connsiteY508" fmla="*/ 201306 h 6464302"/>
              <a:gd name="connsiteX509" fmla="*/ 10510326 w 11965575"/>
              <a:gd name="connsiteY509" fmla="*/ 216089 h 6464302"/>
              <a:gd name="connsiteX510" fmla="*/ 10529878 w 11965575"/>
              <a:gd name="connsiteY510" fmla="*/ 226669 h 6464302"/>
              <a:gd name="connsiteX511" fmla="*/ 10552272 w 11965575"/>
              <a:gd name="connsiteY511" fmla="*/ 225061 h 6464302"/>
              <a:gd name="connsiteX512" fmla="*/ 10566055 w 11965575"/>
              <a:gd name="connsiteY512" fmla="*/ 223408 h 6464302"/>
              <a:gd name="connsiteX513" fmla="*/ 10583698 w 11965575"/>
              <a:gd name="connsiteY513" fmla="*/ 218061 h 6464302"/>
              <a:gd name="connsiteX514" fmla="*/ 10597990 w 11965575"/>
              <a:gd name="connsiteY514" fmla="*/ 220655 h 6464302"/>
              <a:gd name="connsiteX515" fmla="*/ 10608552 w 11965575"/>
              <a:gd name="connsiteY515" fmla="*/ 228005 h 6464302"/>
              <a:gd name="connsiteX516" fmla="*/ 10625093 w 11965575"/>
              <a:gd name="connsiteY516" fmla="*/ 231407 h 6464302"/>
              <a:gd name="connsiteX517" fmla="*/ 10643837 w 11965575"/>
              <a:gd name="connsiteY517" fmla="*/ 217310 h 6464302"/>
              <a:gd name="connsiteX518" fmla="*/ 10645152 w 11965575"/>
              <a:gd name="connsiteY518" fmla="*/ 219307 h 6464302"/>
              <a:gd name="connsiteX519" fmla="*/ 10647530 w 11965575"/>
              <a:gd name="connsiteY519" fmla="*/ 248102 h 6464302"/>
              <a:gd name="connsiteX520" fmla="*/ 10651347 w 11965575"/>
              <a:gd name="connsiteY520" fmla="*/ 253030 h 6464302"/>
              <a:gd name="connsiteX521" fmla="*/ 10692106 w 11965575"/>
              <a:gd name="connsiteY521" fmla="*/ 261067 h 6464302"/>
              <a:gd name="connsiteX522" fmla="*/ 10710089 w 11965575"/>
              <a:gd name="connsiteY522" fmla="*/ 267527 h 6464302"/>
              <a:gd name="connsiteX523" fmla="*/ 10711999 w 11965575"/>
              <a:gd name="connsiteY523" fmla="*/ 283453 h 6464302"/>
              <a:gd name="connsiteX524" fmla="*/ 10685578 w 11965575"/>
              <a:gd name="connsiteY524" fmla="*/ 296317 h 6464302"/>
              <a:gd name="connsiteX525" fmla="*/ 10657543 w 11965575"/>
              <a:gd name="connsiteY525" fmla="*/ 286754 h 6464302"/>
              <a:gd name="connsiteX526" fmla="*/ 10631756 w 11965575"/>
              <a:gd name="connsiteY526" fmla="*/ 277999 h 6464302"/>
              <a:gd name="connsiteX527" fmla="*/ 10604867 w 11965575"/>
              <a:gd name="connsiteY527" fmla="*/ 277992 h 6464302"/>
              <a:gd name="connsiteX528" fmla="*/ 10579125 w 11965575"/>
              <a:gd name="connsiteY528" fmla="*/ 287542 h 6464302"/>
              <a:gd name="connsiteX529" fmla="*/ 10522080 w 11965575"/>
              <a:gd name="connsiteY529" fmla="*/ 278228 h 6464302"/>
              <a:gd name="connsiteX530" fmla="*/ 10477125 w 11965575"/>
              <a:gd name="connsiteY530" fmla="*/ 289005 h 6464302"/>
              <a:gd name="connsiteX531" fmla="*/ 10458846 w 11965575"/>
              <a:gd name="connsiteY531" fmla="*/ 289043 h 6464302"/>
              <a:gd name="connsiteX532" fmla="*/ 10350696 w 11965575"/>
              <a:gd name="connsiteY532" fmla="*/ 275087 h 6464302"/>
              <a:gd name="connsiteX533" fmla="*/ 10333604 w 11965575"/>
              <a:gd name="connsiteY533" fmla="*/ 276060 h 6464302"/>
              <a:gd name="connsiteX534" fmla="*/ 10321559 w 11965575"/>
              <a:gd name="connsiteY534" fmla="*/ 274273 h 6464302"/>
              <a:gd name="connsiteX535" fmla="*/ 10323087 w 11965575"/>
              <a:gd name="connsiteY535" fmla="*/ 287015 h 6464302"/>
              <a:gd name="connsiteX536" fmla="*/ 10317744 w 11965575"/>
              <a:gd name="connsiteY536" fmla="*/ 296272 h 6464302"/>
              <a:gd name="connsiteX537" fmla="*/ 10298277 w 11965575"/>
              <a:gd name="connsiteY537" fmla="*/ 295376 h 6464302"/>
              <a:gd name="connsiteX538" fmla="*/ 10257223 w 11965575"/>
              <a:gd name="connsiteY538" fmla="*/ 293837 h 6464302"/>
              <a:gd name="connsiteX539" fmla="*/ 10252473 w 11965575"/>
              <a:gd name="connsiteY539" fmla="*/ 290098 h 6464302"/>
              <a:gd name="connsiteX540" fmla="*/ 10231987 w 11965575"/>
              <a:gd name="connsiteY540" fmla="*/ 280708 h 6464302"/>
              <a:gd name="connsiteX541" fmla="*/ 10135840 w 11965575"/>
              <a:gd name="connsiteY541" fmla="*/ 277160 h 6464302"/>
              <a:gd name="connsiteX542" fmla="*/ 10127358 w 11965575"/>
              <a:gd name="connsiteY542" fmla="*/ 278177 h 6464302"/>
              <a:gd name="connsiteX543" fmla="*/ 10105134 w 11965575"/>
              <a:gd name="connsiteY543" fmla="*/ 272225 h 6464302"/>
              <a:gd name="connsiteX544" fmla="*/ 10083546 w 11965575"/>
              <a:gd name="connsiteY544" fmla="*/ 271583 h 6464302"/>
              <a:gd name="connsiteX545" fmla="*/ 10073157 w 11965575"/>
              <a:gd name="connsiteY545" fmla="*/ 283600 h 6464302"/>
              <a:gd name="connsiteX546" fmla="*/ 10055724 w 11965575"/>
              <a:gd name="connsiteY546" fmla="*/ 272766 h 6464302"/>
              <a:gd name="connsiteX547" fmla="*/ 10031211 w 11965575"/>
              <a:gd name="connsiteY547" fmla="*/ 274629 h 6464302"/>
              <a:gd name="connsiteX548" fmla="*/ 9998345 w 11965575"/>
              <a:gd name="connsiteY548" fmla="*/ 305498 h 6464302"/>
              <a:gd name="connsiteX549" fmla="*/ 9997412 w 11965575"/>
              <a:gd name="connsiteY549" fmla="*/ 306687 h 6464302"/>
              <a:gd name="connsiteX550" fmla="*/ 9980661 w 11965575"/>
              <a:gd name="connsiteY550" fmla="*/ 319467 h 6464302"/>
              <a:gd name="connsiteX551" fmla="*/ 9836844 w 11965575"/>
              <a:gd name="connsiteY551" fmla="*/ 313020 h 6464302"/>
              <a:gd name="connsiteX552" fmla="*/ 9745447 w 11965575"/>
              <a:gd name="connsiteY552" fmla="*/ 313210 h 6464302"/>
              <a:gd name="connsiteX553" fmla="*/ 9637551 w 11965575"/>
              <a:gd name="connsiteY553" fmla="*/ 301378 h 6464302"/>
              <a:gd name="connsiteX554" fmla="*/ 9558964 w 11965575"/>
              <a:gd name="connsiteY554" fmla="*/ 309727 h 6464302"/>
              <a:gd name="connsiteX555" fmla="*/ 9527834 w 11965575"/>
              <a:gd name="connsiteY555" fmla="*/ 310229 h 6464302"/>
              <a:gd name="connsiteX556" fmla="*/ 9460569 w 11965575"/>
              <a:gd name="connsiteY556" fmla="*/ 305371 h 6464302"/>
              <a:gd name="connsiteX557" fmla="*/ 9398564 w 11965575"/>
              <a:gd name="connsiteY557" fmla="*/ 308499 h 6464302"/>
              <a:gd name="connsiteX558" fmla="*/ 9304114 w 11965575"/>
              <a:gd name="connsiteY558" fmla="*/ 310134 h 6464302"/>
              <a:gd name="connsiteX559" fmla="*/ 9245290 w 11965575"/>
              <a:gd name="connsiteY559" fmla="*/ 312880 h 6464302"/>
              <a:gd name="connsiteX560" fmla="*/ 9117844 w 11965575"/>
              <a:gd name="connsiteY560" fmla="*/ 317395 h 6464302"/>
              <a:gd name="connsiteX561" fmla="*/ 8991289 w 11965575"/>
              <a:gd name="connsiteY561" fmla="*/ 329341 h 6464302"/>
              <a:gd name="connsiteX562" fmla="*/ 8904771 w 11965575"/>
              <a:gd name="connsiteY562" fmla="*/ 334333 h 6464302"/>
              <a:gd name="connsiteX563" fmla="*/ 8770117 w 11965575"/>
              <a:gd name="connsiteY563" fmla="*/ 350483 h 6464302"/>
              <a:gd name="connsiteX564" fmla="*/ 8701750 w 11965575"/>
              <a:gd name="connsiteY564" fmla="*/ 354374 h 6464302"/>
              <a:gd name="connsiteX565" fmla="*/ 8621679 w 11965575"/>
              <a:gd name="connsiteY565" fmla="*/ 368286 h 6464302"/>
              <a:gd name="connsiteX566" fmla="*/ 8571846 w 11965575"/>
              <a:gd name="connsiteY566" fmla="*/ 374263 h 6464302"/>
              <a:gd name="connsiteX567" fmla="*/ 8518578 w 11965575"/>
              <a:gd name="connsiteY567" fmla="*/ 378497 h 6464302"/>
              <a:gd name="connsiteX568" fmla="*/ 8453860 w 11965575"/>
              <a:gd name="connsiteY568" fmla="*/ 394876 h 6464302"/>
              <a:gd name="connsiteX569" fmla="*/ 8364374 w 11965575"/>
              <a:gd name="connsiteY569" fmla="*/ 410994 h 6464302"/>
              <a:gd name="connsiteX570" fmla="*/ 8244648 w 11965575"/>
              <a:gd name="connsiteY570" fmla="*/ 435046 h 6464302"/>
              <a:gd name="connsiteX571" fmla="*/ 8174247 w 11965575"/>
              <a:gd name="connsiteY571" fmla="*/ 448875 h 6464302"/>
              <a:gd name="connsiteX572" fmla="*/ 8064233 w 11965575"/>
              <a:gd name="connsiteY572" fmla="*/ 464224 h 6464302"/>
              <a:gd name="connsiteX573" fmla="*/ 8057575 w 11965575"/>
              <a:gd name="connsiteY573" fmla="*/ 471485 h 6464302"/>
              <a:gd name="connsiteX574" fmla="*/ 8069579 w 11965575"/>
              <a:gd name="connsiteY574" fmla="*/ 481894 h 6464302"/>
              <a:gd name="connsiteX575" fmla="*/ 8091718 w 11965575"/>
              <a:gd name="connsiteY575" fmla="*/ 478161 h 6464302"/>
              <a:gd name="connsiteX576" fmla="*/ 8568372 w 11965575"/>
              <a:gd name="connsiteY576" fmla="*/ 408068 h 6464302"/>
              <a:gd name="connsiteX577" fmla="*/ 9007960 w 11965575"/>
              <a:gd name="connsiteY577" fmla="*/ 360732 h 6464302"/>
              <a:gd name="connsiteX578" fmla="*/ 9291224 w 11965575"/>
              <a:gd name="connsiteY578" fmla="*/ 346146 h 6464302"/>
              <a:gd name="connsiteX579" fmla="*/ 9539331 w 11965575"/>
              <a:gd name="connsiteY579" fmla="*/ 343316 h 6464302"/>
              <a:gd name="connsiteX580" fmla="*/ 9844822 w 11965575"/>
              <a:gd name="connsiteY580" fmla="*/ 361608 h 6464302"/>
              <a:gd name="connsiteX581" fmla="*/ 9942029 w 11965575"/>
              <a:gd name="connsiteY581" fmla="*/ 365029 h 6464302"/>
              <a:gd name="connsiteX582" fmla="*/ 10044751 w 11965575"/>
              <a:gd name="connsiteY582" fmla="*/ 378559 h 6464302"/>
              <a:gd name="connsiteX583" fmla="*/ 10086738 w 11965575"/>
              <a:gd name="connsiteY583" fmla="*/ 378909 h 6464302"/>
              <a:gd name="connsiteX584" fmla="*/ 10116426 w 11965575"/>
              <a:gd name="connsiteY584" fmla="*/ 375348 h 6464302"/>
              <a:gd name="connsiteX585" fmla="*/ 10165835 w 11965575"/>
              <a:gd name="connsiteY585" fmla="*/ 374808 h 6464302"/>
              <a:gd name="connsiteX586" fmla="*/ 10202352 w 11965575"/>
              <a:gd name="connsiteY586" fmla="*/ 383353 h 6464302"/>
              <a:gd name="connsiteX587" fmla="*/ 10215457 w 11965575"/>
              <a:gd name="connsiteY587" fmla="*/ 385013 h 6464302"/>
              <a:gd name="connsiteX588" fmla="*/ 10239716 w 11965575"/>
              <a:gd name="connsiteY588" fmla="*/ 381026 h 6464302"/>
              <a:gd name="connsiteX589" fmla="*/ 10321784 w 11965575"/>
              <a:gd name="connsiteY589" fmla="*/ 392725 h 6464302"/>
              <a:gd name="connsiteX590" fmla="*/ 10347358 w 11965575"/>
              <a:gd name="connsiteY590" fmla="*/ 390735 h 6464302"/>
              <a:gd name="connsiteX591" fmla="*/ 10383493 w 11965575"/>
              <a:gd name="connsiteY591" fmla="*/ 396095 h 6464302"/>
              <a:gd name="connsiteX592" fmla="*/ 10400670 w 11965575"/>
              <a:gd name="connsiteY592" fmla="*/ 404805 h 6464302"/>
              <a:gd name="connsiteX593" fmla="*/ 10465137 w 11965575"/>
              <a:gd name="connsiteY593" fmla="*/ 413230 h 6464302"/>
              <a:gd name="connsiteX594" fmla="*/ 10521289 w 11965575"/>
              <a:gd name="connsiteY594" fmla="*/ 415112 h 6464302"/>
              <a:gd name="connsiteX595" fmla="*/ 10536897 w 11965575"/>
              <a:gd name="connsiteY595" fmla="*/ 419703 h 6464302"/>
              <a:gd name="connsiteX596" fmla="*/ 10556323 w 11965575"/>
              <a:gd name="connsiteY596" fmla="*/ 429221 h 6464302"/>
              <a:gd name="connsiteX597" fmla="*/ 10603824 w 11965575"/>
              <a:gd name="connsiteY597" fmla="*/ 439680 h 6464302"/>
              <a:gd name="connsiteX598" fmla="*/ 10673720 w 11965575"/>
              <a:gd name="connsiteY598" fmla="*/ 448530 h 6464302"/>
              <a:gd name="connsiteX599" fmla="*/ 10687589 w 11965575"/>
              <a:gd name="connsiteY599" fmla="*/ 456560 h 6464302"/>
              <a:gd name="connsiteX600" fmla="*/ 10689668 w 11965575"/>
              <a:gd name="connsiteY600" fmla="*/ 464928 h 6464302"/>
              <a:gd name="connsiteX601" fmla="*/ 10751720 w 11965575"/>
              <a:gd name="connsiteY601" fmla="*/ 507031 h 6464302"/>
              <a:gd name="connsiteX602" fmla="*/ 10755920 w 11965575"/>
              <a:gd name="connsiteY602" fmla="*/ 515145 h 6464302"/>
              <a:gd name="connsiteX603" fmla="*/ 10751382 w 11965575"/>
              <a:gd name="connsiteY603" fmla="*/ 522151 h 6464302"/>
              <a:gd name="connsiteX604" fmla="*/ 10748797 w 11965575"/>
              <a:gd name="connsiteY604" fmla="*/ 536463 h 6464302"/>
              <a:gd name="connsiteX605" fmla="*/ 10762708 w 11965575"/>
              <a:gd name="connsiteY605" fmla="*/ 535872 h 6464302"/>
              <a:gd name="connsiteX606" fmla="*/ 10793456 w 11965575"/>
              <a:gd name="connsiteY606" fmla="*/ 532184 h 6464302"/>
              <a:gd name="connsiteX607" fmla="*/ 10816272 w 11965575"/>
              <a:gd name="connsiteY607" fmla="*/ 525139 h 6464302"/>
              <a:gd name="connsiteX608" fmla="*/ 10823058 w 11965575"/>
              <a:gd name="connsiteY608" fmla="*/ 518941 h 6464302"/>
              <a:gd name="connsiteX609" fmla="*/ 10833660 w 11965575"/>
              <a:gd name="connsiteY609" fmla="*/ 517669 h 6464302"/>
              <a:gd name="connsiteX610" fmla="*/ 10834934 w 11965575"/>
              <a:gd name="connsiteY610" fmla="*/ 528287 h 6464302"/>
              <a:gd name="connsiteX611" fmla="*/ 10827852 w 11965575"/>
              <a:gd name="connsiteY611" fmla="*/ 540984 h 6464302"/>
              <a:gd name="connsiteX612" fmla="*/ 10825308 w 11965575"/>
              <a:gd name="connsiteY612" fmla="*/ 546675 h 6464302"/>
              <a:gd name="connsiteX613" fmla="*/ 10831797 w 11965575"/>
              <a:gd name="connsiteY613" fmla="*/ 546973 h 6464302"/>
              <a:gd name="connsiteX614" fmla="*/ 10838965 w 11965575"/>
              <a:gd name="connsiteY614" fmla="*/ 543959 h 6464302"/>
              <a:gd name="connsiteX615" fmla="*/ 10845326 w 11965575"/>
              <a:gd name="connsiteY615" fmla="*/ 543196 h 6464302"/>
              <a:gd name="connsiteX616" fmla="*/ 10888587 w 11965575"/>
              <a:gd name="connsiteY616" fmla="*/ 554164 h 6464302"/>
              <a:gd name="connsiteX617" fmla="*/ 10910852 w 11965575"/>
              <a:gd name="connsiteY617" fmla="*/ 551494 h 6464302"/>
              <a:gd name="connsiteX618" fmla="*/ 10924212 w 11965575"/>
              <a:gd name="connsiteY618" fmla="*/ 555277 h 6464302"/>
              <a:gd name="connsiteX619" fmla="*/ 10918064 w 11965575"/>
              <a:gd name="connsiteY619" fmla="*/ 566785 h 6464302"/>
              <a:gd name="connsiteX620" fmla="*/ 10912339 w 11965575"/>
              <a:gd name="connsiteY620" fmla="*/ 572857 h 6464302"/>
              <a:gd name="connsiteX621" fmla="*/ 10908057 w 11965575"/>
              <a:gd name="connsiteY621" fmla="*/ 581987 h 6464302"/>
              <a:gd name="connsiteX622" fmla="*/ 10919041 w 11965575"/>
              <a:gd name="connsiteY622" fmla="*/ 583901 h 6464302"/>
              <a:gd name="connsiteX623" fmla="*/ 10946312 w 11965575"/>
              <a:gd name="connsiteY623" fmla="*/ 587093 h 6464302"/>
              <a:gd name="connsiteX624" fmla="*/ 10985753 w 11965575"/>
              <a:gd name="connsiteY624" fmla="*/ 566206 h 6464302"/>
              <a:gd name="connsiteX625" fmla="*/ 11001316 w 11965575"/>
              <a:gd name="connsiteY625" fmla="*/ 552492 h 6464302"/>
              <a:gd name="connsiteX626" fmla="*/ 11008448 w 11965575"/>
              <a:gd name="connsiteY626" fmla="*/ 611954 h 6464302"/>
              <a:gd name="connsiteX627" fmla="*/ 10996574 w 11965575"/>
              <a:gd name="connsiteY627" fmla="*/ 629534 h 6464302"/>
              <a:gd name="connsiteX628" fmla="*/ 11000774 w 11965575"/>
              <a:gd name="connsiteY628" fmla="*/ 637647 h 6464302"/>
              <a:gd name="connsiteX629" fmla="*/ 10990298 w 11965575"/>
              <a:gd name="connsiteY629" fmla="*/ 639980 h 6464302"/>
              <a:gd name="connsiteX630" fmla="*/ 10982622 w 11965575"/>
              <a:gd name="connsiteY630" fmla="*/ 638747 h 6464302"/>
              <a:gd name="connsiteX631" fmla="*/ 10972783 w 11965575"/>
              <a:gd name="connsiteY631" fmla="*/ 646389 h 6464302"/>
              <a:gd name="connsiteX632" fmla="*/ 10964132 w 11965575"/>
              <a:gd name="connsiteY632" fmla="*/ 654967 h 6464302"/>
              <a:gd name="connsiteX633" fmla="*/ 10941357 w 11965575"/>
              <a:gd name="connsiteY633" fmla="*/ 653389 h 6464302"/>
              <a:gd name="connsiteX634" fmla="*/ 10920025 w 11965575"/>
              <a:gd name="connsiteY634" fmla="*/ 654870 h 6464302"/>
              <a:gd name="connsiteX635" fmla="*/ 10913325 w 11965575"/>
              <a:gd name="connsiteY635" fmla="*/ 670754 h 6464302"/>
              <a:gd name="connsiteX636" fmla="*/ 10909848 w 11965575"/>
              <a:gd name="connsiteY636" fmla="*/ 677633 h 6464302"/>
              <a:gd name="connsiteX637" fmla="*/ 10885163 w 11965575"/>
              <a:gd name="connsiteY637" fmla="*/ 660129 h 6464302"/>
              <a:gd name="connsiteX638" fmla="*/ 10878460 w 11965575"/>
              <a:gd name="connsiteY638" fmla="*/ 649085 h 6464302"/>
              <a:gd name="connsiteX639" fmla="*/ 10854753 w 11965575"/>
              <a:gd name="connsiteY639" fmla="*/ 648697 h 6464302"/>
              <a:gd name="connsiteX640" fmla="*/ 10853396 w 11965575"/>
              <a:gd name="connsiteY640" fmla="*/ 655322 h 6464302"/>
              <a:gd name="connsiteX641" fmla="*/ 10852422 w 11965575"/>
              <a:gd name="connsiteY641" fmla="*/ 665133 h 6464302"/>
              <a:gd name="connsiteX642" fmla="*/ 10842329 w 11965575"/>
              <a:gd name="connsiteY642" fmla="*/ 670651 h 6464302"/>
              <a:gd name="connsiteX643" fmla="*/ 10810180 w 11965575"/>
              <a:gd name="connsiteY643" fmla="*/ 662660 h 6464302"/>
              <a:gd name="connsiteX644" fmla="*/ 10791264 w 11965575"/>
              <a:gd name="connsiteY644" fmla="*/ 657389 h 6464302"/>
              <a:gd name="connsiteX645" fmla="*/ 10741008 w 11965575"/>
              <a:gd name="connsiteY645" fmla="*/ 668802 h 6464302"/>
              <a:gd name="connsiteX646" fmla="*/ 10726418 w 11965575"/>
              <a:gd name="connsiteY646" fmla="*/ 672705 h 6464302"/>
              <a:gd name="connsiteX647" fmla="*/ 10678662 w 11965575"/>
              <a:gd name="connsiteY647" fmla="*/ 660123 h 6464302"/>
              <a:gd name="connsiteX648" fmla="*/ 10652028 w 11965575"/>
              <a:gd name="connsiteY648" fmla="*/ 662240 h 6464302"/>
              <a:gd name="connsiteX649" fmla="*/ 10618016 w 11965575"/>
              <a:gd name="connsiteY649" fmla="*/ 683553 h 6464302"/>
              <a:gd name="connsiteX650" fmla="*/ 10613603 w 11965575"/>
              <a:gd name="connsiteY650" fmla="*/ 664694 h 6464302"/>
              <a:gd name="connsiteX651" fmla="*/ 10594178 w 11965575"/>
              <a:gd name="connsiteY651" fmla="*/ 655176 h 6464302"/>
              <a:gd name="connsiteX652" fmla="*/ 10591465 w 11965575"/>
              <a:gd name="connsiteY652" fmla="*/ 668427 h 6464302"/>
              <a:gd name="connsiteX653" fmla="*/ 10580693 w 11965575"/>
              <a:gd name="connsiteY653" fmla="*/ 677259 h 6464302"/>
              <a:gd name="connsiteX654" fmla="*/ 10554865 w 11965575"/>
              <a:gd name="connsiteY654" fmla="*/ 677125 h 6464302"/>
              <a:gd name="connsiteX655" fmla="*/ 10520300 w 11965575"/>
              <a:gd name="connsiteY655" fmla="*/ 675885 h 6464302"/>
              <a:gd name="connsiteX656" fmla="*/ 10502402 w 11965575"/>
              <a:gd name="connsiteY656" fmla="*/ 679108 h 6464302"/>
              <a:gd name="connsiteX657" fmla="*/ 10494939 w 11965575"/>
              <a:gd name="connsiteY657" fmla="*/ 688620 h 6464302"/>
              <a:gd name="connsiteX658" fmla="*/ 10481241 w 11965575"/>
              <a:gd name="connsiteY658" fmla="*/ 699957 h 6464302"/>
              <a:gd name="connsiteX659" fmla="*/ 10474157 w 11965575"/>
              <a:gd name="connsiteY659" fmla="*/ 685727 h 6464302"/>
              <a:gd name="connsiteX660" fmla="*/ 10466226 w 11965575"/>
              <a:gd name="connsiteY660" fmla="*/ 682370 h 6464302"/>
              <a:gd name="connsiteX661" fmla="*/ 10461434 w 11965575"/>
              <a:gd name="connsiteY661" fmla="*/ 687253 h 6464302"/>
              <a:gd name="connsiteX662" fmla="*/ 10449560 w 11965575"/>
              <a:gd name="connsiteY662" fmla="*/ 704834 h 6464302"/>
              <a:gd name="connsiteX663" fmla="*/ 10446847 w 11965575"/>
              <a:gd name="connsiteY663" fmla="*/ 718084 h 6464302"/>
              <a:gd name="connsiteX664" fmla="*/ 10454779 w 11965575"/>
              <a:gd name="connsiteY664" fmla="*/ 721441 h 6464302"/>
              <a:gd name="connsiteX665" fmla="*/ 10545455 w 11965575"/>
              <a:gd name="connsiteY665" fmla="*/ 733185 h 6464302"/>
              <a:gd name="connsiteX666" fmla="*/ 10615181 w 11965575"/>
              <a:gd name="connsiteY666" fmla="*/ 749595 h 6464302"/>
              <a:gd name="connsiteX667" fmla="*/ 10647078 w 11965575"/>
              <a:gd name="connsiteY667" fmla="*/ 782390 h 6464302"/>
              <a:gd name="connsiteX668" fmla="*/ 10670023 w 11965575"/>
              <a:gd name="connsiteY668" fmla="*/ 776407 h 6464302"/>
              <a:gd name="connsiteX669" fmla="*/ 10675919 w 11965575"/>
              <a:gd name="connsiteY669" fmla="*/ 789702 h 6464302"/>
              <a:gd name="connsiteX670" fmla="*/ 10691358 w 11965575"/>
              <a:gd name="connsiteY670" fmla="*/ 801852 h 6464302"/>
              <a:gd name="connsiteX671" fmla="*/ 10704123 w 11965575"/>
              <a:gd name="connsiteY671" fmla="*/ 791705 h 6464302"/>
              <a:gd name="connsiteX672" fmla="*/ 10710440 w 11965575"/>
              <a:gd name="connsiteY672" fmla="*/ 772637 h 6464302"/>
              <a:gd name="connsiteX673" fmla="*/ 10724268 w 11965575"/>
              <a:gd name="connsiteY673" fmla="*/ 789289 h 6464302"/>
              <a:gd name="connsiteX674" fmla="*/ 10740640 w 11965575"/>
              <a:gd name="connsiteY674" fmla="*/ 800250 h 6464302"/>
              <a:gd name="connsiteX675" fmla="*/ 10733985 w 11965575"/>
              <a:gd name="connsiteY675" fmla="*/ 834438 h 6464302"/>
              <a:gd name="connsiteX676" fmla="*/ 10718718 w 11965575"/>
              <a:gd name="connsiteY676" fmla="*/ 841655 h 6464302"/>
              <a:gd name="connsiteX677" fmla="*/ 10711082 w 11965575"/>
              <a:gd name="connsiteY677" fmla="*/ 831799 h 6464302"/>
              <a:gd name="connsiteX678" fmla="*/ 10703957 w 11965575"/>
              <a:gd name="connsiteY678" fmla="*/ 826191 h 6464302"/>
              <a:gd name="connsiteX679" fmla="*/ 10674862 w 11965575"/>
              <a:gd name="connsiteY679" fmla="*/ 816756 h 6464302"/>
              <a:gd name="connsiteX680" fmla="*/ 10651408 w 11965575"/>
              <a:gd name="connsiteY680" fmla="*/ 818492 h 6464302"/>
              <a:gd name="connsiteX681" fmla="*/ 10644665 w 11965575"/>
              <a:gd name="connsiteY681" fmla="*/ 816069 h 6464302"/>
              <a:gd name="connsiteX682" fmla="*/ 10637412 w 11965575"/>
              <a:gd name="connsiteY682" fmla="*/ 809399 h 6464302"/>
              <a:gd name="connsiteX683" fmla="*/ 10582277 w 11965575"/>
              <a:gd name="connsiteY683" fmla="*/ 816012 h 6464302"/>
              <a:gd name="connsiteX684" fmla="*/ 10553905 w 11965575"/>
              <a:gd name="connsiteY684" fmla="*/ 821569 h 6464302"/>
              <a:gd name="connsiteX685" fmla="*/ 10530111 w 11965575"/>
              <a:gd name="connsiteY685" fmla="*/ 811498 h 6464302"/>
              <a:gd name="connsiteX686" fmla="*/ 10518999 w 11965575"/>
              <a:gd name="connsiteY686" fmla="*/ 808523 h 6464302"/>
              <a:gd name="connsiteX687" fmla="*/ 10516286 w 11965575"/>
              <a:gd name="connsiteY687" fmla="*/ 821772 h 6464302"/>
              <a:gd name="connsiteX688" fmla="*/ 10519807 w 11965575"/>
              <a:gd name="connsiteY688" fmla="*/ 833198 h 6464302"/>
              <a:gd name="connsiteX689" fmla="*/ 10538004 w 11965575"/>
              <a:gd name="connsiteY689" fmla="*/ 850403 h 6464302"/>
              <a:gd name="connsiteX690" fmla="*/ 10593988 w 11965575"/>
              <a:gd name="connsiteY690" fmla="*/ 859845 h 6464302"/>
              <a:gd name="connsiteX691" fmla="*/ 10600521 w 11965575"/>
              <a:gd name="connsiteY691" fmla="*/ 878449 h 6464302"/>
              <a:gd name="connsiteX692" fmla="*/ 10599715 w 11965575"/>
              <a:gd name="connsiteY692" fmla="*/ 880699 h 6464302"/>
              <a:gd name="connsiteX693" fmla="*/ 10585425 w 11965575"/>
              <a:gd name="connsiteY693" fmla="*/ 905033 h 6464302"/>
              <a:gd name="connsiteX694" fmla="*/ 10576689 w 11965575"/>
              <a:gd name="connsiteY694" fmla="*/ 903926 h 6464302"/>
              <a:gd name="connsiteX695" fmla="*/ 10586569 w 11965575"/>
              <a:gd name="connsiteY695" fmla="*/ 887662 h 6464302"/>
              <a:gd name="connsiteX696" fmla="*/ 10574820 w 11965575"/>
              <a:gd name="connsiteY696" fmla="*/ 879377 h 6464302"/>
              <a:gd name="connsiteX697" fmla="*/ 10570410 w 11965575"/>
              <a:gd name="connsiteY697" fmla="*/ 887446 h 6464302"/>
              <a:gd name="connsiteX698" fmla="*/ 10548189 w 11965575"/>
              <a:gd name="connsiteY698" fmla="*/ 908421 h 6464302"/>
              <a:gd name="connsiteX699" fmla="*/ 10502597 w 11965575"/>
              <a:gd name="connsiteY699" fmla="*/ 913889 h 6464302"/>
              <a:gd name="connsiteX700" fmla="*/ 10478844 w 11965575"/>
              <a:gd name="connsiteY700" fmla="*/ 895197 h 6464302"/>
              <a:gd name="connsiteX701" fmla="*/ 10478463 w 11965575"/>
              <a:gd name="connsiteY701" fmla="*/ 892011 h 6464302"/>
              <a:gd name="connsiteX702" fmla="*/ 10476256 w 11965575"/>
              <a:gd name="connsiteY702" fmla="*/ 882582 h 6464302"/>
              <a:gd name="connsiteX703" fmla="*/ 10462854 w 11965575"/>
              <a:gd name="connsiteY703" fmla="*/ 887421 h 6464302"/>
              <a:gd name="connsiteX704" fmla="*/ 10458955 w 11965575"/>
              <a:gd name="connsiteY704" fmla="*/ 899737 h 6464302"/>
              <a:gd name="connsiteX705" fmla="*/ 10444492 w 11965575"/>
              <a:gd name="connsiteY705" fmla="*/ 904702 h 6464302"/>
              <a:gd name="connsiteX706" fmla="*/ 10441904 w 11965575"/>
              <a:gd name="connsiteY706" fmla="*/ 892087 h 6464302"/>
              <a:gd name="connsiteX707" fmla="*/ 10444448 w 11965575"/>
              <a:gd name="connsiteY707" fmla="*/ 886396 h 6464302"/>
              <a:gd name="connsiteX708" fmla="*/ 10443557 w 11965575"/>
              <a:gd name="connsiteY708" fmla="*/ 878964 h 6464302"/>
              <a:gd name="connsiteX709" fmla="*/ 10437450 w 11965575"/>
              <a:gd name="connsiteY709" fmla="*/ 881850 h 6464302"/>
              <a:gd name="connsiteX710" fmla="*/ 10429435 w 11965575"/>
              <a:gd name="connsiteY710" fmla="*/ 895737 h 6464302"/>
              <a:gd name="connsiteX711" fmla="*/ 10402887 w 11965575"/>
              <a:gd name="connsiteY711" fmla="*/ 907538 h 6464302"/>
              <a:gd name="connsiteX712" fmla="*/ 10382529 w 11965575"/>
              <a:gd name="connsiteY712" fmla="*/ 899208 h 6464302"/>
              <a:gd name="connsiteX713" fmla="*/ 10369000 w 11965575"/>
              <a:gd name="connsiteY713" fmla="*/ 902985 h 6464302"/>
              <a:gd name="connsiteX714" fmla="*/ 10351443 w 11965575"/>
              <a:gd name="connsiteY714" fmla="*/ 918016 h 6464302"/>
              <a:gd name="connsiteX715" fmla="*/ 10335157 w 11965575"/>
              <a:gd name="connsiteY715" fmla="*/ 916738 h 6464302"/>
              <a:gd name="connsiteX716" fmla="*/ 10243547 w 11965575"/>
              <a:gd name="connsiteY716" fmla="*/ 906183 h 6464302"/>
              <a:gd name="connsiteX717" fmla="*/ 10229382 w 11965575"/>
              <a:gd name="connsiteY717" fmla="*/ 904651 h 6464302"/>
              <a:gd name="connsiteX718" fmla="*/ 10194434 w 11965575"/>
              <a:gd name="connsiteY718" fmla="*/ 900226 h 6464302"/>
              <a:gd name="connsiteX719" fmla="*/ 10146767 w 11965575"/>
              <a:gd name="connsiteY719" fmla="*/ 924253 h 6464302"/>
              <a:gd name="connsiteX720" fmla="*/ 10124333 w 11965575"/>
              <a:gd name="connsiteY720" fmla="*/ 934484 h 6464302"/>
              <a:gd name="connsiteX721" fmla="*/ 10039211 w 11965575"/>
              <a:gd name="connsiteY721" fmla="*/ 924228 h 6464302"/>
              <a:gd name="connsiteX722" fmla="*/ 10024622 w 11965575"/>
              <a:gd name="connsiteY722" fmla="*/ 928132 h 6464302"/>
              <a:gd name="connsiteX723" fmla="*/ 10018897 w 11965575"/>
              <a:gd name="connsiteY723" fmla="*/ 934204 h 6464302"/>
              <a:gd name="connsiteX724" fmla="*/ 10016481 w 11965575"/>
              <a:gd name="connsiteY724" fmla="*/ 940956 h 6464302"/>
              <a:gd name="connsiteX725" fmla="*/ 10030350 w 11965575"/>
              <a:gd name="connsiteY725" fmla="*/ 948986 h 6464302"/>
              <a:gd name="connsiteX726" fmla="*/ 10041421 w 11965575"/>
              <a:gd name="connsiteY726" fmla="*/ 960583 h 6464302"/>
              <a:gd name="connsiteX727" fmla="*/ 10030012 w 11965575"/>
              <a:gd name="connsiteY727" fmla="*/ 964106 h 6464302"/>
              <a:gd name="connsiteX728" fmla="*/ 10009568 w 11965575"/>
              <a:gd name="connsiteY728" fmla="*/ 946094 h 6464302"/>
              <a:gd name="connsiteX729" fmla="*/ 9936661 w 11965575"/>
              <a:gd name="connsiteY729" fmla="*/ 930065 h 6464302"/>
              <a:gd name="connsiteX730" fmla="*/ 9914905 w 11965575"/>
              <a:gd name="connsiteY730" fmla="*/ 936983 h 6464302"/>
              <a:gd name="connsiteX731" fmla="*/ 9906719 w 11965575"/>
              <a:gd name="connsiteY731" fmla="*/ 931502 h 6464302"/>
              <a:gd name="connsiteX732" fmla="*/ 9891789 w 11965575"/>
              <a:gd name="connsiteY732" fmla="*/ 923598 h 6464302"/>
              <a:gd name="connsiteX733" fmla="*/ 9839412 w 11965575"/>
              <a:gd name="connsiteY733" fmla="*/ 935266 h 6464302"/>
              <a:gd name="connsiteX734" fmla="*/ 9765196 w 11965575"/>
              <a:gd name="connsiteY734" fmla="*/ 971094 h 6464302"/>
              <a:gd name="connsiteX735" fmla="*/ 9763881 w 11965575"/>
              <a:gd name="connsiteY735" fmla="*/ 969098 h 6464302"/>
              <a:gd name="connsiteX736" fmla="*/ 9766849 w 11965575"/>
              <a:gd name="connsiteY736" fmla="*/ 957971 h 6464302"/>
              <a:gd name="connsiteX737" fmla="*/ 9755396 w 11965575"/>
              <a:gd name="connsiteY737" fmla="*/ 943188 h 6464302"/>
              <a:gd name="connsiteX738" fmla="*/ 9740893 w 11965575"/>
              <a:gd name="connsiteY738" fmla="*/ 956776 h 6464302"/>
              <a:gd name="connsiteX739" fmla="*/ 9737798 w 11965575"/>
              <a:gd name="connsiteY739" fmla="*/ 966841 h 6464302"/>
              <a:gd name="connsiteX740" fmla="*/ 9724225 w 11965575"/>
              <a:gd name="connsiteY740" fmla="*/ 952312 h 6464302"/>
              <a:gd name="connsiteX741" fmla="*/ 9718710 w 11965575"/>
              <a:gd name="connsiteY741" fmla="*/ 942202 h 6464302"/>
              <a:gd name="connsiteX742" fmla="*/ 9676001 w 11965575"/>
              <a:gd name="connsiteY742" fmla="*/ 926861 h 6464302"/>
              <a:gd name="connsiteX743" fmla="*/ 9642072 w 11965575"/>
              <a:gd name="connsiteY743" fmla="*/ 930930 h 6464302"/>
              <a:gd name="connsiteX744" fmla="*/ 9629858 w 11965575"/>
              <a:gd name="connsiteY744" fmla="*/ 936703 h 6464302"/>
              <a:gd name="connsiteX745" fmla="*/ 9604030 w 11965575"/>
              <a:gd name="connsiteY745" fmla="*/ 936569 h 6464302"/>
              <a:gd name="connsiteX746" fmla="*/ 9588972 w 11965575"/>
              <a:gd name="connsiteY746" fmla="*/ 927605 h 6464302"/>
              <a:gd name="connsiteX747" fmla="*/ 9576545 w 11965575"/>
              <a:gd name="connsiteY747" fmla="*/ 922632 h 6464302"/>
              <a:gd name="connsiteX748" fmla="*/ 9559962 w 11965575"/>
              <a:gd name="connsiteY748" fmla="*/ 927853 h 6464302"/>
              <a:gd name="connsiteX749" fmla="*/ 9540499 w 11965575"/>
              <a:gd name="connsiteY749" fmla="*/ 953882 h 6464302"/>
              <a:gd name="connsiteX750" fmla="*/ 9539906 w 11965575"/>
              <a:gd name="connsiteY750" fmla="*/ 966878 h 6464302"/>
              <a:gd name="connsiteX751" fmla="*/ 9484048 w 11965575"/>
              <a:gd name="connsiteY751" fmla="*/ 931572 h 6464302"/>
              <a:gd name="connsiteX752" fmla="*/ 9466659 w 11965575"/>
              <a:gd name="connsiteY752" fmla="*/ 939043 h 6464302"/>
              <a:gd name="connsiteX753" fmla="*/ 9463268 w 11965575"/>
              <a:gd name="connsiteY753" fmla="*/ 955606 h 6464302"/>
              <a:gd name="connsiteX754" fmla="*/ 9475186 w 11965575"/>
              <a:gd name="connsiteY754" fmla="*/ 956331 h 6464302"/>
              <a:gd name="connsiteX755" fmla="*/ 9485237 w 11965575"/>
              <a:gd name="connsiteY755" fmla="*/ 959434 h 6464302"/>
              <a:gd name="connsiteX756" fmla="*/ 9481337 w 11965575"/>
              <a:gd name="connsiteY756" fmla="*/ 971749 h 6464302"/>
              <a:gd name="connsiteX757" fmla="*/ 9467935 w 11965575"/>
              <a:gd name="connsiteY757" fmla="*/ 976588 h 6464302"/>
              <a:gd name="connsiteX758" fmla="*/ 9454661 w 11965575"/>
              <a:gd name="connsiteY758" fmla="*/ 982488 h 6464302"/>
              <a:gd name="connsiteX759" fmla="*/ 9477140 w 11965575"/>
              <a:gd name="connsiteY759" fmla="*/ 990563 h 6464302"/>
              <a:gd name="connsiteX760" fmla="*/ 9541734 w 11965575"/>
              <a:gd name="connsiteY760" fmla="*/ 1000049 h 6464302"/>
              <a:gd name="connsiteX761" fmla="*/ 9582703 w 11965575"/>
              <a:gd name="connsiteY761" fmla="*/ 991904 h 6464302"/>
              <a:gd name="connsiteX762" fmla="*/ 9595680 w 11965575"/>
              <a:gd name="connsiteY762" fmla="*/ 992502 h 6464302"/>
              <a:gd name="connsiteX763" fmla="*/ 9624480 w 11965575"/>
              <a:gd name="connsiteY763" fmla="*/ 1008435 h 6464302"/>
              <a:gd name="connsiteX764" fmla="*/ 9640256 w 11965575"/>
              <a:gd name="connsiteY764" fmla="*/ 1005466 h 6464302"/>
              <a:gd name="connsiteX765" fmla="*/ 9673548 w 11965575"/>
              <a:gd name="connsiteY765" fmla="*/ 996088 h 6464302"/>
              <a:gd name="connsiteX766" fmla="*/ 9705442 w 11965575"/>
              <a:gd name="connsiteY766" fmla="*/ 1001957 h 6464302"/>
              <a:gd name="connsiteX767" fmla="*/ 9717401 w 11965575"/>
              <a:gd name="connsiteY767" fmla="*/ 994060 h 6464302"/>
              <a:gd name="connsiteX768" fmla="*/ 9724864 w 11965575"/>
              <a:gd name="connsiteY768" fmla="*/ 984548 h 6464302"/>
              <a:gd name="connsiteX769" fmla="*/ 9738310 w 11965575"/>
              <a:gd name="connsiteY769" fmla="*/ 998015 h 6464302"/>
              <a:gd name="connsiteX770" fmla="*/ 9754260 w 11965575"/>
              <a:gd name="connsiteY770" fmla="*/ 1014412 h 6464302"/>
              <a:gd name="connsiteX771" fmla="*/ 9781571 w 11965575"/>
              <a:gd name="connsiteY771" fmla="*/ 1008982 h 6464302"/>
              <a:gd name="connsiteX772" fmla="*/ 9821183 w 11965575"/>
              <a:gd name="connsiteY772" fmla="*/ 1007463 h 6464302"/>
              <a:gd name="connsiteX773" fmla="*/ 9833696 w 11965575"/>
              <a:gd name="connsiteY773" fmla="*/ 1022118 h 6464302"/>
              <a:gd name="connsiteX774" fmla="*/ 9845954 w 11965575"/>
              <a:gd name="connsiteY774" fmla="*/ 1034650 h 6464302"/>
              <a:gd name="connsiteX775" fmla="*/ 9921660 w 11965575"/>
              <a:gd name="connsiteY775" fmla="*/ 1047112 h 6464302"/>
              <a:gd name="connsiteX776" fmla="*/ 9960804 w 11965575"/>
              <a:gd name="connsiteY776" fmla="*/ 1032724 h 6464302"/>
              <a:gd name="connsiteX777" fmla="*/ 9962925 w 11965575"/>
              <a:gd name="connsiteY777" fmla="*/ 1032469 h 6464302"/>
              <a:gd name="connsiteX778" fmla="*/ 9969754 w 11965575"/>
              <a:gd name="connsiteY778" fmla="*/ 1044575 h 6464302"/>
              <a:gd name="connsiteX779" fmla="*/ 9981077 w 11965575"/>
              <a:gd name="connsiteY779" fmla="*/ 1031369 h 6464302"/>
              <a:gd name="connsiteX780" fmla="*/ 9983748 w 11965575"/>
              <a:gd name="connsiteY780" fmla="*/ 1026740 h 6464302"/>
              <a:gd name="connsiteX781" fmla="*/ 9990616 w 11965575"/>
              <a:gd name="connsiteY781" fmla="*/ 1003298 h 6464302"/>
              <a:gd name="connsiteX782" fmla="*/ 10001770 w 11965575"/>
              <a:gd name="connsiteY782" fmla="*/ 997652 h 6464302"/>
              <a:gd name="connsiteX783" fmla="*/ 10008217 w 11965575"/>
              <a:gd name="connsiteY783" fmla="*/ 1006572 h 6464302"/>
              <a:gd name="connsiteX784" fmla="*/ 10012929 w 11965575"/>
              <a:gd name="connsiteY784" fmla="*/ 1045859 h 6464302"/>
              <a:gd name="connsiteX785" fmla="*/ 10024041 w 11965575"/>
              <a:gd name="connsiteY785" fmla="*/ 1048835 h 6464302"/>
              <a:gd name="connsiteX786" fmla="*/ 10057629 w 11965575"/>
              <a:gd name="connsiteY786" fmla="*/ 1032959 h 6464302"/>
              <a:gd name="connsiteX787" fmla="*/ 10066366 w 11965575"/>
              <a:gd name="connsiteY787" fmla="*/ 1034064 h 6464302"/>
              <a:gd name="connsiteX788" fmla="*/ 10098092 w 11965575"/>
              <a:gd name="connsiteY788" fmla="*/ 1047493 h 6464302"/>
              <a:gd name="connsiteX789" fmla="*/ 10126381 w 11965575"/>
              <a:gd name="connsiteY789" fmla="*/ 1059179 h 6464302"/>
              <a:gd name="connsiteX790" fmla="*/ 10136433 w 11965575"/>
              <a:gd name="connsiteY790" fmla="*/ 1062283 h 6464302"/>
              <a:gd name="connsiteX791" fmla="*/ 10190211 w 11965575"/>
              <a:gd name="connsiteY791" fmla="*/ 1062295 h 6464302"/>
              <a:gd name="connsiteX792" fmla="*/ 10207302 w 11965575"/>
              <a:gd name="connsiteY792" fmla="*/ 1061322 h 6464302"/>
              <a:gd name="connsiteX793" fmla="*/ 10249035 w 11965575"/>
              <a:gd name="connsiteY793" fmla="*/ 1059548 h 6464302"/>
              <a:gd name="connsiteX794" fmla="*/ 10259893 w 11965575"/>
              <a:gd name="connsiteY794" fmla="*/ 1060401 h 6464302"/>
              <a:gd name="connsiteX795" fmla="*/ 10320627 w 11965575"/>
              <a:gd name="connsiteY795" fmla="*/ 1073580 h 6464302"/>
              <a:gd name="connsiteX796" fmla="*/ 10348490 w 11965575"/>
              <a:gd name="connsiteY796" fmla="*/ 1063776 h 6464302"/>
              <a:gd name="connsiteX797" fmla="*/ 10392853 w 11965575"/>
              <a:gd name="connsiteY797" fmla="*/ 1065996 h 6464302"/>
              <a:gd name="connsiteX798" fmla="*/ 10433655 w 11965575"/>
              <a:gd name="connsiteY798" fmla="*/ 1092337 h 6464302"/>
              <a:gd name="connsiteX799" fmla="*/ 10435352 w 11965575"/>
              <a:gd name="connsiteY799" fmla="*/ 1097519 h 6464302"/>
              <a:gd name="connsiteX800" fmla="*/ 10447397 w 11965575"/>
              <a:gd name="connsiteY800" fmla="*/ 1099306 h 6464302"/>
              <a:gd name="connsiteX801" fmla="*/ 10459653 w 11965575"/>
              <a:gd name="connsiteY801" fmla="*/ 1084910 h 6464302"/>
              <a:gd name="connsiteX802" fmla="*/ 10513007 w 11965575"/>
              <a:gd name="connsiteY802" fmla="*/ 1090360 h 6464302"/>
              <a:gd name="connsiteX803" fmla="*/ 10536081 w 11965575"/>
              <a:gd name="connsiteY803" fmla="*/ 1112365 h 6464302"/>
              <a:gd name="connsiteX804" fmla="*/ 10561021 w 11965575"/>
              <a:gd name="connsiteY804" fmla="*/ 1131993 h 6464302"/>
              <a:gd name="connsiteX805" fmla="*/ 10563307 w 11965575"/>
              <a:gd name="connsiteY805" fmla="*/ 1097252 h 6464302"/>
              <a:gd name="connsiteX806" fmla="*/ 10588458 w 11965575"/>
              <a:gd name="connsiteY806" fmla="*/ 1100698 h 6464302"/>
              <a:gd name="connsiteX807" fmla="*/ 10605422 w 11965575"/>
              <a:gd name="connsiteY807" fmla="*/ 1098664 h 6464302"/>
              <a:gd name="connsiteX808" fmla="*/ 10658480 w 11965575"/>
              <a:gd name="connsiteY808" fmla="*/ 1110610 h 6464302"/>
              <a:gd name="connsiteX809" fmla="*/ 10820070 w 11965575"/>
              <a:gd name="connsiteY809" fmla="*/ 1139698 h 6464302"/>
              <a:gd name="connsiteX810" fmla="*/ 10831437 w 11965575"/>
              <a:gd name="connsiteY810" fmla="*/ 1144798 h 6464302"/>
              <a:gd name="connsiteX811" fmla="*/ 10825289 w 11965575"/>
              <a:gd name="connsiteY811" fmla="*/ 1156305 h 6464302"/>
              <a:gd name="connsiteX812" fmla="*/ 10821006 w 11965575"/>
              <a:gd name="connsiteY812" fmla="*/ 1165437 h 6464302"/>
              <a:gd name="connsiteX813" fmla="*/ 10831568 w 11965575"/>
              <a:gd name="connsiteY813" fmla="*/ 1172786 h 6464302"/>
              <a:gd name="connsiteX814" fmla="*/ 10841110 w 11965575"/>
              <a:gd name="connsiteY814" fmla="*/ 1171642 h 6464302"/>
              <a:gd name="connsiteX815" fmla="*/ 10867365 w 11965575"/>
              <a:gd name="connsiteY815" fmla="*/ 1193266 h 6464302"/>
              <a:gd name="connsiteX816" fmla="*/ 10867155 w 11965575"/>
              <a:gd name="connsiteY816" fmla="*/ 1209447 h 6464302"/>
              <a:gd name="connsiteX817" fmla="*/ 10877588 w 11965575"/>
              <a:gd name="connsiteY817" fmla="*/ 1215735 h 6464302"/>
              <a:gd name="connsiteX818" fmla="*/ 10890309 w 11965575"/>
              <a:gd name="connsiteY818" fmla="*/ 1187283 h 6464302"/>
              <a:gd name="connsiteX819" fmla="*/ 10909142 w 11965575"/>
              <a:gd name="connsiteY819" fmla="*/ 1209797 h 6464302"/>
              <a:gd name="connsiteX820" fmla="*/ 10905795 w 11965575"/>
              <a:gd name="connsiteY820" fmla="*/ 1244665 h 6464302"/>
              <a:gd name="connsiteX821" fmla="*/ 10879033 w 11965575"/>
              <a:gd name="connsiteY821" fmla="*/ 1245721 h 6464302"/>
              <a:gd name="connsiteX822" fmla="*/ 10842771 w 11965575"/>
              <a:gd name="connsiteY822" fmla="*/ 1239299 h 6464302"/>
              <a:gd name="connsiteX823" fmla="*/ 10818385 w 11965575"/>
              <a:gd name="connsiteY823" fmla="*/ 1242224 h 6464302"/>
              <a:gd name="connsiteX824" fmla="*/ 10718207 w 11965575"/>
              <a:gd name="connsiteY824" fmla="*/ 1223003 h 6464302"/>
              <a:gd name="connsiteX825" fmla="*/ 10696705 w 11965575"/>
              <a:gd name="connsiteY825" fmla="*/ 1232044 h 6464302"/>
              <a:gd name="connsiteX826" fmla="*/ 10695349 w 11965575"/>
              <a:gd name="connsiteY826" fmla="*/ 1238670 h 6464302"/>
              <a:gd name="connsiteX827" fmla="*/ 10688478 w 11965575"/>
              <a:gd name="connsiteY827" fmla="*/ 1235185 h 6464302"/>
              <a:gd name="connsiteX828" fmla="*/ 10684660 w 11965575"/>
              <a:gd name="connsiteY828" fmla="*/ 1230257 h 6464302"/>
              <a:gd name="connsiteX829" fmla="*/ 10671428 w 11965575"/>
              <a:gd name="connsiteY829" fmla="*/ 1227536 h 6464302"/>
              <a:gd name="connsiteX830" fmla="*/ 10676815 w 11965575"/>
              <a:gd name="connsiteY830" fmla="*/ 1236584 h 6464302"/>
              <a:gd name="connsiteX831" fmla="*/ 10678130 w 11965575"/>
              <a:gd name="connsiteY831" fmla="*/ 1238580 h 6464302"/>
              <a:gd name="connsiteX832" fmla="*/ 10680082 w 11965575"/>
              <a:gd name="connsiteY832" fmla="*/ 1245886 h 6464302"/>
              <a:gd name="connsiteX833" fmla="*/ 10672787 w 11965575"/>
              <a:gd name="connsiteY833" fmla="*/ 1247837 h 6464302"/>
              <a:gd name="connsiteX834" fmla="*/ 10654524 w 11965575"/>
              <a:gd name="connsiteY834" fmla="*/ 1248008 h 6464302"/>
              <a:gd name="connsiteX835" fmla="*/ 10649076 w 11965575"/>
              <a:gd name="connsiteY835" fmla="*/ 1253403 h 6464302"/>
              <a:gd name="connsiteX836" fmla="*/ 10655504 w 11965575"/>
              <a:gd name="connsiteY836" fmla="*/ 1252145 h 6464302"/>
              <a:gd name="connsiteX837" fmla="*/ 10692911 w 11965575"/>
              <a:gd name="connsiteY837" fmla="*/ 1260697 h 6464302"/>
              <a:gd name="connsiteX838" fmla="*/ 10734771 w 11965575"/>
              <a:gd name="connsiteY838" fmla="*/ 1264882 h 6464302"/>
              <a:gd name="connsiteX839" fmla="*/ 10746249 w 11965575"/>
              <a:gd name="connsiteY839" fmla="*/ 1271175 h 6464302"/>
              <a:gd name="connsiteX840" fmla="*/ 10747518 w 11965575"/>
              <a:gd name="connsiteY840" fmla="*/ 1281761 h 6464302"/>
              <a:gd name="connsiteX841" fmla="*/ 10747996 w 11965575"/>
              <a:gd name="connsiteY841" fmla="*/ 1284087 h 6464302"/>
              <a:gd name="connsiteX842" fmla="*/ 10749656 w 11965575"/>
              <a:gd name="connsiteY842" fmla="*/ 1283452 h 6464302"/>
              <a:gd name="connsiteX843" fmla="*/ 10752992 w 11965575"/>
              <a:gd name="connsiteY843" fmla="*/ 1288841 h 6464302"/>
              <a:gd name="connsiteX844" fmla="*/ 10756711 w 11965575"/>
              <a:gd name="connsiteY844" fmla="*/ 1291982 h 6464302"/>
              <a:gd name="connsiteX845" fmla="*/ 10762197 w 11965575"/>
              <a:gd name="connsiteY845" fmla="*/ 1289204 h 6464302"/>
              <a:gd name="connsiteX846" fmla="*/ 10806833 w 11965575"/>
              <a:gd name="connsiteY846" fmla="*/ 1265443 h 6464302"/>
              <a:gd name="connsiteX847" fmla="*/ 10823625 w 11965575"/>
              <a:gd name="connsiteY847" fmla="*/ 1264963 h 6464302"/>
              <a:gd name="connsiteX848" fmla="*/ 10823929 w 11965575"/>
              <a:gd name="connsiteY848" fmla="*/ 1280266 h 6464302"/>
              <a:gd name="connsiteX849" fmla="*/ 10835347 w 11965575"/>
              <a:gd name="connsiteY849" fmla="*/ 1298840 h 6464302"/>
              <a:gd name="connsiteX850" fmla="*/ 10849482 w 11965575"/>
              <a:gd name="connsiteY850" fmla="*/ 1301746 h 6464302"/>
              <a:gd name="connsiteX851" fmla="*/ 10857155 w 11965575"/>
              <a:gd name="connsiteY851" fmla="*/ 1314633 h 6464302"/>
              <a:gd name="connsiteX852" fmla="*/ 10856915 w 11965575"/>
              <a:gd name="connsiteY852" fmla="*/ 1325399 h 6464302"/>
              <a:gd name="connsiteX853" fmla="*/ 10869177 w 11965575"/>
              <a:gd name="connsiteY853" fmla="*/ 1325463 h 6464302"/>
              <a:gd name="connsiteX854" fmla="*/ 10906929 w 11965575"/>
              <a:gd name="connsiteY854" fmla="*/ 1320935 h 6464302"/>
              <a:gd name="connsiteX855" fmla="*/ 11016317 w 11965575"/>
              <a:gd name="connsiteY855" fmla="*/ 1287874 h 6464302"/>
              <a:gd name="connsiteX856" fmla="*/ 11031477 w 11965575"/>
              <a:gd name="connsiteY856" fmla="*/ 1273783 h 6464302"/>
              <a:gd name="connsiteX857" fmla="*/ 11029485 w 11965575"/>
              <a:gd name="connsiteY857" fmla="*/ 1295498 h 6464302"/>
              <a:gd name="connsiteX858" fmla="*/ 11049361 w 11965575"/>
              <a:gd name="connsiteY858" fmla="*/ 1320727 h 6464302"/>
              <a:gd name="connsiteX859" fmla="*/ 11189077 w 11965575"/>
              <a:gd name="connsiteY859" fmla="*/ 1336184 h 6464302"/>
              <a:gd name="connsiteX860" fmla="*/ 11239817 w 11965575"/>
              <a:gd name="connsiteY860" fmla="*/ 1337768 h 6464302"/>
              <a:gd name="connsiteX861" fmla="*/ 11256129 w 11965575"/>
              <a:gd name="connsiteY861" fmla="*/ 1358823 h 6464302"/>
              <a:gd name="connsiteX862" fmla="*/ 11283976 w 11965575"/>
              <a:gd name="connsiteY862" fmla="*/ 1373892 h 6464302"/>
              <a:gd name="connsiteX863" fmla="*/ 11315870 w 11965575"/>
              <a:gd name="connsiteY863" fmla="*/ 1371601 h 6464302"/>
              <a:gd name="connsiteX864" fmla="*/ 11335501 w 11965575"/>
              <a:gd name="connsiteY864" fmla="*/ 1369246 h 6464302"/>
              <a:gd name="connsiteX865" fmla="*/ 11360628 w 11965575"/>
              <a:gd name="connsiteY865" fmla="*/ 1361630 h 6464302"/>
              <a:gd name="connsiteX866" fmla="*/ 11380984 w 11965575"/>
              <a:gd name="connsiteY866" fmla="*/ 1365325 h 6464302"/>
              <a:gd name="connsiteX867" fmla="*/ 11396026 w 11965575"/>
              <a:gd name="connsiteY867" fmla="*/ 1375793 h 6464302"/>
              <a:gd name="connsiteX868" fmla="*/ 11419584 w 11965575"/>
              <a:gd name="connsiteY868" fmla="*/ 1380638 h 6464302"/>
              <a:gd name="connsiteX869" fmla="*/ 11446281 w 11965575"/>
              <a:gd name="connsiteY869" fmla="*/ 1360561 h 6464302"/>
              <a:gd name="connsiteX870" fmla="*/ 11448153 w 11965575"/>
              <a:gd name="connsiteY870" fmla="*/ 1363405 h 6464302"/>
              <a:gd name="connsiteX871" fmla="*/ 11451541 w 11965575"/>
              <a:gd name="connsiteY871" fmla="*/ 1404417 h 6464302"/>
              <a:gd name="connsiteX872" fmla="*/ 11456977 w 11965575"/>
              <a:gd name="connsiteY872" fmla="*/ 1411435 h 6464302"/>
              <a:gd name="connsiteX873" fmla="*/ 11515027 w 11965575"/>
              <a:gd name="connsiteY873" fmla="*/ 1422882 h 6464302"/>
              <a:gd name="connsiteX874" fmla="*/ 11540639 w 11965575"/>
              <a:gd name="connsiteY874" fmla="*/ 1432083 h 6464302"/>
              <a:gd name="connsiteX875" fmla="*/ 11543360 w 11965575"/>
              <a:gd name="connsiteY875" fmla="*/ 1454766 h 6464302"/>
              <a:gd name="connsiteX876" fmla="*/ 11505730 w 11965575"/>
              <a:gd name="connsiteY876" fmla="*/ 1473086 h 6464302"/>
              <a:gd name="connsiteX877" fmla="*/ 11465802 w 11965575"/>
              <a:gd name="connsiteY877" fmla="*/ 1459466 h 6464302"/>
              <a:gd name="connsiteX878" fmla="*/ 11429075 w 11965575"/>
              <a:gd name="connsiteY878" fmla="*/ 1446997 h 6464302"/>
              <a:gd name="connsiteX879" fmla="*/ 11390779 w 11965575"/>
              <a:gd name="connsiteY879" fmla="*/ 1446988 h 6464302"/>
              <a:gd name="connsiteX880" fmla="*/ 11354115 w 11965575"/>
              <a:gd name="connsiteY880" fmla="*/ 1460589 h 6464302"/>
              <a:gd name="connsiteX881" fmla="*/ 11272870 w 11965575"/>
              <a:gd name="connsiteY881" fmla="*/ 1447323 h 6464302"/>
              <a:gd name="connsiteX882" fmla="*/ 11208843 w 11965575"/>
              <a:gd name="connsiteY882" fmla="*/ 1462672 h 6464302"/>
              <a:gd name="connsiteX883" fmla="*/ 11182809 w 11965575"/>
              <a:gd name="connsiteY883" fmla="*/ 1462727 h 6464302"/>
              <a:gd name="connsiteX884" fmla="*/ 11028777 w 11965575"/>
              <a:gd name="connsiteY884" fmla="*/ 1442850 h 6464302"/>
              <a:gd name="connsiteX885" fmla="*/ 11004434 w 11965575"/>
              <a:gd name="connsiteY885" fmla="*/ 1444235 h 6464302"/>
              <a:gd name="connsiteX886" fmla="*/ 10987279 w 11965575"/>
              <a:gd name="connsiteY886" fmla="*/ 1441690 h 6464302"/>
              <a:gd name="connsiteX887" fmla="*/ 10989456 w 11965575"/>
              <a:gd name="connsiteY887" fmla="*/ 1459838 h 6464302"/>
              <a:gd name="connsiteX888" fmla="*/ 10981846 w 11965575"/>
              <a:gd name="connsiteY888" fmla="*/ 1473023 h 6464302"/>
              <a:gd name="connsiteX889" fmla="*/ 10954120 w 11965575"/>
              <a:gd name="connsiteY889" fmla="*/ 1471746 h 6464302"/>
              <a:gd name="connsiteX890" fmla="*/ 10953400 w 11965575"/>
              <a:gd name="connsiteY890" fmla="*/ 1471619 h 6464302"/>
              <a:gd name="connsiteX891" fmla="*/ 10930022 w 11965575"/>
              <a:gd name="connsiteY891" fmla="*/ 1481602 h 6464302"/>
              <a:gd name="connsiteX892" fmla="*/ 10933796 w 11965575"/>
              <a:gd name="connsiteY892" fmla="*/ 1483516 h 6464302"/>
              <a:gd name="connsiteX893" fmla="*/ 10936230 w 11965575"/>
              <a:gd name="connsiteY893" fmla="*/ 1493726 h 6464302"/>
              <a:gd name="connsiteX894" fmla="*/ 10955782 w 11965575"/>
              <a:gd name="connsiteY894" fmla="*/ 1504306 h 6464302"/>
              <a:gd name="connsiteX895" fmla="*/ 10978176 w 11965575"/>
              <a:gd name="connsiteY895" fmla="*/ 1502697 h 6464302"/>
              <a:gd name="connsiteX896" fmla="*/ 10991959 w 11965575"/>
              <a:gd name="connsiteY896" fmla="*/ 1501044 h 6464302"/>
              <a:gd name="connsiteX897" fmla="*/ 11009602 w 11965575"/>
              <a:gd name="connsiteY897" fmla="*/ 1495697 h 6464302"/>
              <a:gd name="connsiteX898" fmla="*/ 11023894 w 11965575"/>
              <a:gd name="connsiteY898" fmla="*/ 1498291 h 6464302"/>
              <a:gd name="connsiteX899" fmla="*/ 11034456 w 11965575"/>
              <a:gd name="connsiteY899" fmla="*/ 1505641 h 6464302"/>
              <a:gd name="connsiteX900" fmla="*/ 11050997 w 11965575"/>
              <a:gd name="connsiteY900" fmla="*/ 1509043 h 6464302"/>
              <a:gd name="connsiteX901" fmla="*/ 11069741 w 11965575"/>
              <a:gd name="connsiteY901" fmla="*/ 1494946 h 6464302"/>
              <a:gd name="connsiteX902" fmla="*/ 11071056 w 11965575"/>
              <a:gd name="connsiteY902" fmla="*/ 1496943 h 6464302"/>
              <a:gd name="connsiteX903" fmla="*/ 11073434 w 11965575"/>
              <a:gd name="connsiteY903" fmla="*/ 1525739 h 6464302"/>
              <a:gd name="connsiteX904" fmla="*/ 11077251 w 11965575"/>
              <a:gd name="connsiteY904" fmla="*/ 1530666 h 6464302"/>
              <a:gd name="connsiteX905" fmla="*/ 11118010 w 11965575"/>
              <a:gd name="connsiteY905" fmla="*/ 1538703 h 6464302"/>
              <a:gd name="connsiteX906" fmla="*/ 11135993 w 11965575"/>
              <a:gd name="connsiteY906" fmla="*/ 1545163 h 6464302"/>
              <a:gd name="connsiteX907" fmla="*/ 11137903 w 11965575"/>
              <a:gd name="connsiteY907" fmla="*/ 1561090 h 6464302"/>
              <a:gd name="connsiteX908" fmla="*/ 11111482 w 11965575"/>
              <a:gd name="connsiteY908" fmla="*/ 1573953 h 6464302"/>
              <a:gd name="connsiteX909" fmla="*/ 11083447 w 11965575"/>
              <a:gd name="connsiteY909" fmla="*/ 1564390 h 6464302"/>
              <a:gd name="connsiteX910" fmla="*/ 11057660 w 11965575"/>
              <a:gd name="connsiteY910" fmla="*/ 1555635 h 6464302"/>
              <a:gd name="connsiteX911" fmla="*/ 11030771 w 11965575"/>
              <a:gd name="connsiteY911" fmla="*/ 1555629 h 6464302"/>
              <a:gd name="connsiteX912" fmla="*/ 11005029 w 11965575"/>
              <a:gd name="connsiteY912" fmla="*/ 1565178 h 6464302"/>
              <a:gd name="connsiteX913" fmla="*/ 10947984 w 11965575"/>
              <a:gd name="connsiteY913" fmla="*/ 1555864 h 6464302"/>
              <a:gd name="connsiteX914" fmla="*/ 10903029 w 11965575"/>
              <a:gd name="connsiteY914" fmla="*/ 1566641 h 6464302"/>
              <a:gd name="connsiteX915" fmla="*/ 10884750 w 11965575"/>
              <a:gd name="connsiteY915" fmla="*/ 1566679 h 6464302"/>
              <a:gd name="connsiteX916" fmla="*/ 10776600 w 11965575"/>
              <a:gd name="connsiteY916" fmla="*/ 1552724 h 6464302"/>
              <a:gd name="connsiteX917" fmla="*/ 10759508 w 11965575"/>
              <a:gd name="connsiteY917" fmla="*/ 1553696 h 6464302"/>
              <a:gd name="connsiteX918" fmla="*/ 10747463 w 11965575"/>
              <a:gd name="connsiteY918" fmla="*/ 1551909 h 6464302"/>
              <a:gd name="connsiteX919" fmla="*/ 10748991 w 11965575"/>
              <a:gd name="connsiteY919" fmla="*/ 1564651 h 6464302"/>
              <a:gd name="connsiteX920" fmla="*/ 10743648 w 11965575"/>
              <a:gd name="connsiteY920" fmla="*/ 1573909 h 6464302"/>
              <a:gd name="connsiteX921" fmla="*/ 10724181 w 11965575"/>
              <a:gd name="connsiteY921" fmla="*/ 1573012 h 6464302"/>
              <a:gd name="connsiteX922" fmla="*/ 10683127 w 11965575"/>
              <a:gd name="connsiteY922" fmla="*/ 1571473 h 6464302"/>
              <a:gd name="connsiteX923" fmla="*/ 10678377 w 11965575"/>
              <a:gd name="connsiteY923" fmla="*/ 1567735 h 6464302"/>
              <a:gd name="connsiteX924" fmla="*/ 10657891 w 11965575"/>
              <a:gd name="connsiteY924" fmla="*/ 1558344 h 6464302"/>
              <a:gd name="connsiteX925" fmla="*/ 10561744 w 11965575"/>
              <a:gd name="connsiteY925" fmla="*/ 1554796 h 6464302"/>
              <a:gd name="connsiteX926" fmla="*/ 10553262 w 11965575"/>
              <a:gd name="connsiteY926" fmla="*/ 1555813 h 6464302"/>
              <a:gd name="connsiteX927" fmla="*/ 10531038 w 11965575"/>
              <a:gd name="connsiteY927" fmla="*/ 1549862 h 6464302"/>
              <a:gd name="connsiteX928" fmla="*/ 10509450 w 11965575"/>
              <a:gd name="connsiteY928" fmla="*/ 1549220 h 6464302"/>
              <a:gd name="connsiteX929" fmla="*/ 10499061 w 11965575"/>
              <a:gd name="connsiteY929" fmla="*/ 1561237 h 6464302"/>
              <a:gd name="connsiteX930" fmla="*/ 10481628 w 11965575"/>
              <a:gd name="connsiteY930" fmla="*/ 1550403 h 6464302"/>
              <a:gd name="connsiteX931" fmla="*/ 10457115 w 11965575"/>
              <a:gd name="connsiteY931" fmla="*/ 1552266 h 6464302"/>
              <a:gd name="connsiteX932" fmla="*/ 10426222 w 11965575"/>
              <a:gd name="connsiteY932" fmla="*/ 1565816 h 6464302"/>
              <a:gd name="connsiteX933" fmla="*/ 10425604 w 11965575"/>
              <a:gd name="connsiteY933" fmla="*/ 1571246 h 6464302"/>
              <a:gd name="connsiteX934" fmla="*/ 10446737 w 11965575"/>
              <a:gd name="connsiteY934" fmla="*/ 1570949 h 6464302"/>
              <a:gd name="connsiteX935" fmla="*/ 10593037 w 11965575"/>
              <a:gd name="connsiteY935" fmla="*/ 1590219 h 6464302"/>
              <a:gd name="connsiteX936" fmla="*/ 10652837 w 11965575"/>
              <a:gd name="connsiteY936" fmla="*/ 1590717 h 6464302"/>
              <a:gd name="connsiteX937" fmla="*/ 10695120 w 11965575"/>
              <a:gd name="connsiteY937" fmla="*/ 1585646 h 6464302"/>
              <a:gd name="connsiteX938" fmla="*/ 10765490 w 11965575"/>
              <a:gd name="connsiteY938" fmla="*/ 1584877 h 6464302"/>
              <a:gd name="connsiteX939" fmla="*/ 10817500 w 11965575"/>
              <a:gd name="connsiteY939" fmla="*/ 1597047 h 6464302"/>
              <a:gd name="connsiteX940" fmla="*/ 10836165 w 11965575"/>
              <a:gd name="connsiteY940" fmla="*/ 1599411 h 6464302"/>
              <a:gd name="connsiteX941" fmla="*/ 10870715 w 11965575"/>
              <a:gd name="connsiteY941" fmla="*/ 1593733 h 6464302"/>
              <a:gd name="connsiteX942" fmla="*/ 10987599 w 11965575"/>
              <a:gd name="connsiteY942" fmla="*/ 1610395 h 6464302"/>
              <a:gd name="connsiteX943" fmla="*/ 11024022 w 11965575"/>
              <a:gd name="connsiteY943" fmla="*/ 1607561 h 6464302"/>
              <a:gd name="connsiteX944" fmla="*/ 11075488 w 11965575"/>
              <a:gd name="connsiteY944" fmla="*/ 1615194 h 6464302"/>
              <a:gd name="connsiteX945" fmla="*/ 11099952 w 11965575"/>
              <a:gd name="connsiteY945" fmla="*/ 1627600 h 6464302"/>
              <a:gd name="connsiteX946" fmla="*/ 11191768 w 11965575"/>
              <a:gd name="connsiteY946" fmla="*/ 1639599 h 6464302"/>
              <a:gd name="connsiteX947" fmla="*/ 11271743 w 11965575"/>
              <a:gd name="connsiteY947" fmla="*/ 1642280 h 6464302"/>
              <a:gd name="connsiteX948" fmla="*/ 11293973 w 11965575"/>
              <a:gd name="connsiteY948" fmla="*/ 1648817 h 6464302"/>
              <a:gd name="connsiteX949" fmla="*/ 11321639 w 11965575"/>
              <a:gd name="connsiteY949" fmla="*/ 1662373 h 6464302"/>
              <a:gd name="connsiteX950" fmla="*/ 11389293 w 11965575"/>
              <a:gd name="connsiteY950" fmla="*/ 1677270 h 6464302"/>
              <a:gd name="connsiteX951" fmla="*/ 11488841 w 11965575"/>
              <a:gd name="connsiteY951" fmla="*/ 1689875 h 6464302"/>
              <a:gd name="connsiteX952" fmla="*/ 11508594 w 11965575"/>
              <a:gd name="connsiteY952" fmla="*/ 1701312 h 6464302"/>
              <a:gd name="connsiteX953" fmla="*/ 11511556 w 11965575"/>
              <a:gd name="connsiteY953" fmla="*/ 1713229 h 6464302"/>
              <a:gd name="connsiteX954" fmla="*/ 11599932 w 11965575"/>
              <a:gd name="connsiteY954" fmla="*/ 1773195 h 6464302"/>
              <a:gd name="connsiteX955" fmla="*/ 11605914 w 11965575"/>
              <a:gd name="connsiteY955" fmla="*/ 1784750 h 6464302"/>
              <a:gd name="connsiteX956" fmla="*/ 11599451 w 11965575"/>
              <a:gd name="connsiteY956" fmla="*/ 1794729 h 6464302"/>
              <a:gd name="connsiteX957" fmla="*/ 11595769 w 11965575"/>
              <a:gd name="connsiteY957" fmla="*/ 1815112 h 6464302"/>
              <a:gd name="connsiteX958" fmla="*/ 11615581 w 11965575"/>
              <a:gd name="connsiteY958" fmla="*/ 1814271 h 6464302"/>
              <a:gd name="connsiteX959" fmla="*/ 11659374 w 11965575"/>
              <a:gd name="connsiteY959" fmla="*/ 1809018 h 6464302"/>
              <a:gd name="connsiteX960" fmla="*/ 11691871 w 11965575"/>
              <a:gd name="connsiteY960" fmla="*/ 1798985 h 6464302"/>
              <a:gd name="connsiteX961" fmla="*/ 11701534 w 11965575"/>
              <a:gd name="connsiteY961" fmla="*/ 1790156 h 6464302"/>
              <a:gd name="connsiteX962" fmla="*/ 11716635 w 11965575"/>
              <a:gd name="connsiteY962" fmla="*/ 1788345 h 6464302"/>
              <a:gd name="connsiteX963" fmla="*/ 11718449 w 11965575"/>
              <a:gd name="connsiteY963" fmla="*/ 1803467 h 6464302"/>
              <a:gd name="connsiteX964" fmla="*/ 11708363 w 11965575"/>
              <a:gd name="connsiteY964" fmla="*/ 1821551 h 6464302"/>
              <a:gd name="connsiteX965" fmla="*/ 11704739 w 11965575"/>
              <a:gd name="connsiteY965" fmla="*/ 1829656 h 6464302"/>
              <a:gd name="connsiteX966" fmla="*/ 11713982 w 11965575"/>
              <a:gd name="connsiteY966" fmla="*/ 1830081 h 6464302"/>
              <a:gd name="connsiteX967" fmla="*/ 11724190 w 11965575"/>
              <a:gd name="connsiteY967" fmla="*/ 1825788 h 6464302"/>
              <a:gd name="connsiteX968" fmla="*/ 11733250 w 11965575"/>
              <a:gd name="connsiteY968" fmla="*/ 1824702 h 6464302"/>
              <a:gd name="connsiteX969" fmla="*/ 11794863 w 11965575"/>
              <a:gd name="connsiteY969" fmla="*/ 1840323 h 6464302"/>
              <a:gd name="connsiteX970" fmla="*/ 11826575 w 11965575"/>
              <a:gd name="connsiteY970" fmla="*/ 1836519 h 6464302"/>
              <a:gd name="connsiteX971" fmla="*/ 11845603 w 11965575"/>
              <a:gd name="connsiteY971" fmla="*/ 1841907 h 6464302"/>
              <a:gd name="connsiteX972" fmla="*/ 11836847 w 11965575"/>
              <a:gd name="connsiteY972" fmla="*/ 1858299 h 6464302"/>
              <a:gd name="connsiteX973" fmla="*/ 11828693 w 11965575"/>
              <a:gd name="connsiteY973" fmla="*/ 1866947 h 6464302"/>
              <a:gd name="connsiteX974" fmla="*/ 11822594 w 11965575"/>
              <a:gd name="connsiteY974" fmla="*/ 1879950 h 6464302"/>
              <a:gd name="connsiteX975" fmla="*/ 11838238 w 11965575"/>
              <a:gd name="connsiteY975" fmla="*/ 1882676 h 6464302"/>
              <a:gd name="connsiteX976" fmla="*/ 11877078 w 11965575"/>
              <a:gd name="connsiteY976" fmla="*/ 1887222 h 6464302"/>
              <a:gd name="connsiteX977" fmla="*/ 11933251 w 11965575"/>
              <a:gd name="connsiteY977" fmla="*/ 1857473 h 6464302"/>
              <a:gd name="connsiteX978" fmla="*/ 11955417 w 11965575"/>
              <a:gd name="connsiteY978" fmla="*/ 1837942 h 6464302"/>
              <a:gd name="connsiteX979" fmla="*/ 11965575 w 11965575"/>
              <a:gd name="connsiteY979" fmla="*/ 1922629 h 6464302"/>
              <a:gd name="connsiteX980" fmla="*/ 11948664 w 11965575"/>
              <a:gd name="connsiteY980" fmla="*/ 1947668 h 6464302"/>
              <a:gd name="connsiteX981" fmla="*/ 11954645 w 11965575"/>
              <a:gd name="connsiteY981" fmla="*/ 1959222 h 6464302"/>
              <a:gd name="connsiteX982" fmla="*/ 11939726 w 11965575"/>
              <a:gd name="connsiteY982" fmla="*/ 1962545 h 6464302"/>
              <a:gd name="connsiteX983" fmla="*/ 11928792 w 11965575"/>
              <a:gd name="connsiteY983" fmla="*/ 1960789 h 6464302"/>
              <a:gd name="connsiteX984" fmla="*/ 11914780 w 11965575"/>
              <a:gd name="connsiteY984" fmla="*/ 1971674 h 6464302"/>
              <a:gd name="connsiteX985" fmla="*/ 11902459 w 11965575"/>
              <a:gd name="connsiteY985" fmla="*/ 1983890 h 6464302"/>
              <a:gd name="connsiteX986" fmla="*/ 11870022 w 11965575"/>
              <a:gd name="connsiteY986" fmla="*/ 1981644 h 6464302"/>
              <a:gd name="connsiteX987" fmla="*/ 11839639 w 11965575"/>
              <a:gd name="connsiteY987" fmla="*/ 1983754 h 6464302"/>
              <a:gd name="connsiteX988" fmla="*/ 11830097 w 11965575"/>
              <a:gd name="connsiteY988" fmla="*/ 2006375 h 6464302"/>
              <a:gd name="connsiteX989" fmla="*/ 11825145 w 11965575"/>
              <a:gd name="connsiteY989" fmla="*/ 2016173 h 6464302"/>
              <a:gd name="connsiteX990" fmla="*/ 11789987 w 11965575"/>
              <a:gd name="connsiteY990" fmla="*/ 1991243 h 6464302"/>
              <a:gd name="connsiteX991" fmla="*/ 11780441 w 11965575"/>
              <a:gd name="connsiteY991" fmla="*/ 1975513 h 6464302"/>
              <a:gd name="connsiteX992" fmla="*/ 11746676 w 11965575"/>
              <a:gd name="connsiteY992" fmla="*/ 1974961 h 6464302"/>
              <a:gd name="connsiteX993" fmla="*/ 11744744 w 11965575"/>
              <a:gd name="connsiteY993" fmla="*/ 1984396 h 6464302"/>
              <a:gd name="connsiteX994" fmla="*/ 11743356 w 11965575"/>
              <a:gd name="connsiteY994" fmla="*/ 1998370 h 6464302"/>
              <a:gd name="connsiteX995" fmla="*/ 11728981 w 11965575"/>
              <a:gd name="connsiteY995" fmla="*/ 2006229 h 6464302"/>
              <a:gd name="connsiteX996" fmla="*/ 11683193 w 11965575"/>
              <a:gd name="connsiteY996" fmla="*/ 1994847 h 6464302"/>
              <a:gd name="connsiteX997" fmla="*/ 11656253 w 11965575"/>
              <a:gd name="connsiteY997" fmla="*/ 1987340 h 6464302"/>
              <a:gd name="connsiteX998" fmla="*/ 11584675 w 11965575"/>
              <a:gd name="connsiteY998" fmla="*/ 2003595 h 6464302"/>
              <a:gd name="connsiteX999" fmla="*/ 11563897 w 11965575"/>
              <a:gd name="connsiteY999" fmla="*/ 2009155 h 6464302"/>
              <a:gd name="connsiteX1000" fmla="*/ 11495879 w 11965575"/>
              <a:gd name="connsiteY1000" fmla="*/ 1991233 h 6464302"/>
              <a:gd name="connsiteX1001" fmla="*/ 11457947 w 11965575"/>
              <a:gd name="connsiteY1001" fmla="*/ 1994249 h 6464302"/>
              <a:gd name="connsiteX1002" fmla="*/ 11409506 w 11965575"/>
              <a:gd name="connsiteY1002" fmla="*/ 2024604 h 6464302"/>
              <a:gd name="connsiteX1003" fmla="*/ 11403221 w 11965575"/>
              <a:gd name="connsiteY1003" fmla="*/ 1997744 h 6464302"/>
              <a:gd name="connsiteX1004" fmla="*/ 11375554 w 11965575"/>
              <a:gd name="connsiteY1004" fmla="*/ 1984188 h 6464302"/>
              <a:gd name="connsiteX1005" fmla="*/ 11371690 w 11965575"/>
              <a:gd name="connsiteY1005" fmla="*/ 2003061 h 6464302"/>
              <a:gd name="connsiteX1006" fmla="*/ 11356349 w 11965575"/>
              <a:gd name="connsiteY1006" fmla="*/ 2015640 h 6464302"/>
              <a:gd name="connsiteX1007" fmla="*/ 11319563 w 11965575"/>
              <a:gd name="connsiteY1007" fmla="*/ 2015448 h 6464302"/>
              <a:gd name="connsiteX1008" fmla="*/ 11270334 w 11965575"/>
              <a:gd name="connsiteY1008" fmla="*/ 2013682 h 6464302"/>
              <a:gd name="connsiteX1009" fmla="*/ 11244843 w 11965575"/>
              <a:gd name="connsiteY1009" fmla="*/ 2018274 h 6464302"/>
              <a:gd name="connsiteX1010" fmla="*/ 11234213 w 11965575"/>
              <a:gd name="connsiteY1010" fmla="*/ 2031821 h 6464302"/>
              <a:gd name="connsiteX1011" fmla="*/ 11214705 w 11965575"/>
              <a:gd name="connsiteY1011" fmla="*/ 2047967 h 6464302"/>
              <a:gd name="connsiteX1012" fmla="*/ 11204615 w 11965575"/>
              <a:gd name="connsiteY1012" fmla="*/ 2027701 h 6464302"/>
              <a:gd name="connsiteX1013" fmla="*/ 11193319 w 11965575"/>
              <a:gd name="connsiteY1013" fmla="*/ 2022920 h 6464302"/>
              <a:gd name="connsiteX1014" fmla="*/ 11186495 w 11965575"/>
              <a:gd name="connsiteY1014" fmla="*/ 2029875 h 6464302"/>
              <a:gd name="connsiteX1015" fmla="*/ 11169583 w 11965575"/>
              <a:gd name="connsiteY1015" fmla="*/ 2054913 h 6464302"/>
              <a:gd name="connsiteX1016" fmla="*/ 11165720 w 11965575"/>
              <a:gd name="connsiteY1016" fmla="*/ 2073785 h 6464302"/>
              <a:gd name="connsiteX1017" fmla="*/ 11177016 w 11965575"/>
              <a:gd name="connsiteY1017" fmla="*/ 2078566 h 6464302"/>
              <a:gd name="connsiteX1018" fmla="*/ 11306162 w 11965575"/>
              <a:gd name="connsiteY1018" fmla="*/ 2095292 h 6464302"/>
              <a:gd name="connsiteX1019" fmla="*/ 11405468 w 11965575"/>
              <a:gd name="connsiteY1019" fmla="*/ 2118664 h 6464302"/>
              <a:gd name="connsiteX1020" fmla="*/ 11450897 w 11965575"/>
              <a:gd name="connsiteY1020" fmla="*/ 2165371 h 6464302"/>
              <a:gd name="connsiteX1021" fmla="*/ 11483575 w 11965575"/>
              <a:gd name="connsiteY1021" fmla="*/ 2156850 h 6464302"/>
              <a:gd name="connsiteX1022" fmla="*/ 11491973 w 11965575"/>
              <a:gd name="connsiteY1022" fmla="*/ 2175786 h 6464302"/>
              <a:gd name="connsiteX1023" fmla="*/ 11513962 w 11965575"/>
              <a:gd name="connsiteY1023" fmla="*/ 2193091 h 6464302"/>
              <a:gd name="connsiteX1024" fmla="*/ 11532142 w 11965575"/>
              <a:gd name="connsiteY1024" fmla="*/ 2178638 h 6464302"/>
              <a:gd name="connsiteX1025" fmla="*/ 11541139 w 11965575"/>
              <a:gd name="connsiteY1025" fmla="*/ 2151480 h 6464302"/>
              <a:gd name="connsiteX1026" fmla="*/ 11560834 w 11965575"/>
              <a:gd name="connsiteY1026" fmla="*/ 2175198 h 6464302"/>
              <a:gd name="connsiteX1027" fmla="*/ 11584152 w 11965575"/>
              <a:gd name="connsiteY1027" fmla="*/ 2190809 h 6464302"/>
              <a:gd name="connsiteX1028" fmla="*/ 11574674 w 11965575"/>
              <a:gd name="connsiteY1028" fmla="*/ 2239501 h 6464302"/>
              <a:gd name="connsiteX1029" fmla="*/ 11552929 w 11965575"/>
              <a:gd name="connsiteY1029" fmla="*/ 2249779 h 6464302"/>
              <a:gd name="connsiteX1030" fmla="*/ 11542054 w 11965575"/>
              <a:gd name="connsiteY1030" fmla="*/ 2235743 h 6464302"/>
              <a:gd name="connsiteX1031" fmla="*/ 11531906 w 11965575"/>
              <a:gd name="connsiteY1031" fmla="*/ 2227755 h 6464302"/>
              <a:gd name="connsiteX1032" fmla="*/ 11490467 w 11965575"/>
              <a:gd name="connsiteY1032" fmla="*/ 2214318 h 6464302"/>
              <a:gd name="connsiteX1033" fmla="*/ 11457064 w 11965575"/>
              <a:gd name="connsiteY1033" fmla="*/ 2216789 h 6464302"/>
              <a:gd name="connsiteX1034" fmla="*/ 11447460 w 11965575"/>
              <a:gd name="connsiteY1034" fmla="*/ 2213339 h 6464302"/>
              <a:gd name="connsiteX1035" fmla="*/ 11437129 w 11965575"/>
              <a:gd name="connsiteY1035" fmla="*/ 2203840 h 6464302"/>
              <a:gd name="connsiteX1036" fmla="*/ 11358605 w 11965575"/>
              <a:gd name="connsiteY1036" fmla="*/ 2213258 h 6464302"/>
              <a:gd name="connsiteX1037" fmla="*/ 11318195 w 11965575"/>
              <a:gd name="connsiteY1037" fmla="*/ 2221173 h 6464302"/>
              <a:gd name="connsiteX1038" fmla="*/ 11284308 w 11965575"/>
              <a:gd name="connsiteY1038" fmla="*/ 2206828 h 6464302"/>
              <a:gd name="connsiteX1039" fmla="*/ 11268481 w 11965575"/>
              <a:gd name="connsiteY1039" fmla="*/ 2202591 h 6464302"/>
              <a:gd name="connsiteX1040" fmla="*/ 11264617 w 11965575"/>
              <a:gd name="connsiteY1040" fmla="*/ 2221462 h 6464302"/>
              <a:gd name="connsiteX1041" fmla="*/ 11269633 w 11965575"/>
              <a:gd name="connsiteY1041" fmla="*/ 2237734 h 6464302"/>
              <a:gd name="connsiteX1042" fmla="*/ 11295549 w 11965575"/>
              <a:gd name="connsiteY1042" fmla="*/ 2262240 h 6464302"/>
              <a:gd name="connsiteX1043" fmla="*/ 11375283 w 11965575"/>
              <a:gd name="connsiteY1043" fmla="*/ 2275687 h 6464302"/>
              <a:gd name="connsiteX1044" fmla="*/ 11384589 w 11965575"/>
              <a:gd name="connsiteY1044" fmla="*/ 2302183 h 6464302"/>
              <a:gd name="connsiteX1045" fmla="*/ 11383441 w 11965575"/>
              <a:gd name="connsiteY1045" fmla="*/ 2305389 h 6464302"/>
              <a:gd name="connsiteX1046" fmla="*/ 11363089 w 11965575"/>
              <a:gd name="connsiteY1046" fmla="*/ 2340045 h 6464302"/>
              <a:gd name="connsiteX1047" fmla="*/ 11350645 w 11965575"/>
              <a:gd name="connsiteY1047" fmla="*/ 2338467 h 6464302"/>
              <a:gd name="connsiteX1048" fmla="*/ 11364717 w 11965575"/>
              <a:gd name="connsiteY1048" fmla="*/ 2315304 h 6464302"/>
              <a:gd name="connsiteX1049" fmla="*/ 11347984 w 11965575"/>
              <a:gd name="connsiteY1049" fmla="*/ 2303505 h 6464302"/>
              <a:gd name="connsiteX1050" fmla="*/ 11341703 w 11965575"/>
              <a:gd name="connsiteY1050" fmla="*/ 2314997 h 6464302"/>
              <a:gd name="connsiteX1051" fmla="*/ 11310055 w 11965575"/>
              <a:gd name="connsiteY1051" fmla="*/ 2344871 h 6464302"/>
              <a:gd name="connsiteX1052" fmla="*/ 11300135 w 11965575"/>
              <a:gd name="connsiteY1052" fmla="*/ 2346060 h 6464302"/>
              <a:gd name="connsiteX1053" fmla="*/ 11300726 w 11965575"/>
              <a:gd name="connsiteY1053" fmla="*/ 2347404 h 6464302"/>
              <a:gd name="connsiteX1054" fmla="*/ 11302805 w 11965575"/>
              <a:gd name="connsiteY1054" fmla="*/ 2355771 h 6464302"/>
              <a:gd name="connsiteX1055" fmla="*/ 11364857 w 11965575"/>
              <a:gd name="connsiteY1055" fmla="*/ 2397875 h 6464302"/>
              <a:gd name="connsiteX1056" fmla="*/ 11369057 w 11965575"/>
              <a:gd name="connsiteY1056" fmla="*/ 2405988 h 6464302"/>
              <a:gd name="connsiteX1057" fmla="*/ 11364519 w 11965575"/>
              <a:gd name="connsiteY1057" fmla="*/ 2412995 h 6464302"/>
              <a:gd name="connsiteX1058" fmla="*/ 11361934 w 11965575"/>
              <a:gd name="connsiteY1058" fmla="*/ 2427307 h 6464302"/>
              <a:gd name="connsiteX1059" fmla="*/ 11375845 w 11965575"/>
              <a:gd name="connsiteY1059" fmla="*/ 2426716 h 6464302"/>
              <a:gd name="connsiteX1060" fmla="*/ 11406593 w 11965575"/>
              <a:gd name="connsiteY1060" fmla="*/ 2423028 h 6464302"/>
              <a:gd name="connsiteX1061" fmla="*/ 11429409 w 11965575"/>
              <a:gd name="connsiteY1061" fmla="*/ 2415983 h 6464302"/>
              <a:gd name="connsiteX1062" fmla="*/ 11436195 w 11965575"/>
              <a:gd name="connsiteY1062" fmla="*/ 2409784 h 6464302"/>
              <a:gd name="connsiteX1063" fmla="*/ 11446797 w 11965575"/>
              <a:gd name="connsiteY1063" fmla="*/ 2408512 h 6464302"/>
              <a:gd name="connsiteX1064" fmla="*/ 11448071 w 11965575"/>
              <a:gd name="connsiteY1064" fmla="*/ 2419130 h 6464302"/>
              <a:gd name="connsiteX1065" fmla="*/ 11440989 w 11965575"/>
              <a:gd name="connsiteY1065" fmla="*/ 2431828 h 6464302"/>
              <a:gd name="connsiteX1066" fmla="*/ 11438445 w 11965575"/>
              <a:gd name="connsiteY1066" fmla="*/ 2437518 h 6464302"/>
              <a:gd name="connsiteX1067" fmla="*/ 11444934 w 11965575"/>
              <a:gd name="connsiteY1067" fmla="*/ 2437817 h 6464302"/>
              <a:gd name="connsiteX1068" fmla="*/ 11452102 w 11965575"/>
              <a:gd name="connsiteY1068" fmla="*/ 2434803 h 6464302"/>
              <a:gd name="connsiteX1069" fmla="*/ 11458463 w 11965575"/>
              <a:gd name="connsiteY1069" fmla="*/ 2434040 h 6464302"/>
              <a:gd name="connsiteX1070" fmla="*/ 11501724 w 11965575"/>
              <a:gd name="connsiteY1070" fmla="*/ 2445008 h 6464302"/>
              <a:gd name="connsiteX1071" fmla="*/ 11523989 w 11965575"/>
              <a:gd name="connsiteY1071" fmla="*/ 2442337 h 6464302"/>
              <a:gd name="connsiteX1072" fmla="*/ 11537349 w 11965575"/>
              <a:gd name="connsiteY1072" fmla="*/ 2446120 h 6464302"/>
              <a:gd name="connsiteX1073" fmla="*/ 11531201 w 11965575"/>
              <a:gd name="connsiteY1073" fmla="*/ 2457629 h 6464302"/>
              <a:gd name="connsiteX1074" fmla="*/ 11525476 w 11965575"/>
              <a:gd name="connsiteY1074" fmla="*/ 2463701 h 6464302"/>
              <a:gd name="connsiteX1075" fmla="*/ 11521194 w 11965575"/>
              <a:gd name="connsiteY1075" fmla="*/ 2472831 h 6464302"/>
              <a:gd name="connsiteX1076" fmla="*/ 11532178 w 11965575"/>
              <a:gd name="connsiteY1076" fmla="*/ 2474745 h 6464302"/>
              <a:gd name="connsiteX1077" fmla="*/ 11559449 w 11965575"/>
              <a:gd name="connsiteY1077" fmla="*/ 2477937 h 6464302"/>
              <a:gd name="connsiteX1078" fmla="*/ 11598890 w 11965575"/>
              <a:gd name="connsiteY1078" fmla="*/ 2457050 h 6464302"/>
              <a:gd name="connsiteX1079" fmla="*/ 11614453 w 11965575"/>
              <a:gd name="connsiteY1079" fmla="*/ 2443335 h 6464302"/>
              <a:gd name="connsiteX1080" fmla="*/ 11621585 w 11965575"/>
              <a:gd name="connsiteY1080" fmla="*/ 2502797 h 6464302"/>
              <a:gd name="connsiteX1081" fmla="*/ 11609711 w 11965575"/>
              <a:gd name="connsiteY1081" fmla="*/ 2520377 h 6464302"/>
              <a:gd name="connsiteX1082" fmla="*/ 11613911 w 11965575"/>
              <a:gd name="connsiteY1082" fmla="*/ 2528490 h 6464302"/>
              <a:gd name="connsiteX1083" fmla="*/ 11603435 w 11965575"/>
              <a:gd name="connsiteY1083" fmla="*/ 2530824 h 6464302"/>
              <a:gd name="connsiteX1084" fmla="*/ 11595759 w 11965575"/>
              <a:gd name="connsiteY1084" fmla="*/ 2529590 h 6464302"/>
              <a:gd name="connsiteX1085" fmla="*/ 11585920 w 11965575"/>
              <a:gd name="connsiteY1085" fmla="*/ 2537232 h 6464302"/>
              <a:gd name="connsiteX1086" fmla="*/ 11577269 w 11965575"/>
              <a:gd name="connsiteY1086" fmla="*/ 2545810 h 6464302"/>
              <a:gd name="connsiteX1087" fmla="*/ 11554494 w 11965575"/>
              <a:gd name="connsiteY1087" fmla="*/ 2544233 h 6464302"/>
              <a:gd name="connsiteX1088" fmla="*/ 11533162 w 11965575"/>
              <a:gd name="connsiteY1088" fmla="*/ 2545714 h 6464302"/>
              <a:gd name="connsiteX1089" fmla="*/ 11526462 w 11965575"/>
              <a:gd name="connsiteY1089" fmla="*/ 2561597 h 6464302"/>
              <a:gd name="connsiteX1090" fmla="*/ 11522985 w 11965575"/>
              <a:gd name="connsiteY1090" fmla="*/ 2568476 h 6464302"/>
              <a:gd name="connsiteX1091" fmla="*/ 11498300 w 11965575"/>
              <a:gd name="connsiteY1091" fmla="*/ 2550972 h 6464302"/>
              <a:gd name="connsiteX1092" fmla="*/ 11491597 w 11965575"/>
              <a:gd name="connsiteY1092" fmla="*/ 2539928 h 6464302"/>
              <a:gd name="connsiteX1093" fmla="*/ 11467890 w 11965575"/>
              <a:gd name="connsiteY1093" fmla="*/ 2539541 h 6464302"/>
              <a:gd name="connsiteX1094" fmla="*/ 11466533 w 11965575"/>
              <a:gd name="connsiteY1094" fmla="*/ 2546166 h 6464302"/>
              <a:gd name="connsiteX1095" fmla="*/ 11465559 w 11965575"/>
              <a:gd name="connsiteY1095" fmla="*/ 2555977 h 6464302"/>
              <a:gd name="connsiteX1096" fmla="*/ 11455466 w 11965575"/>
              <a:gd name="connsiteY1096" fmla="*/ 2561495 h 6464302"/>
              <a:gd name="connsiteX1097" fmla="*/ 11423317 w 11965575"/>
              <a:gd name="connsiteY1097" fmla="*/ 2553503 h 6464302"/>
              <a:gd name="connsiteX1098" fmla="*/ 11404401 w 11965575"/>
              <a:gd name="connsiteY1098" fmla="*/ 2548232 h 6464302"/>
              <a:gd name="connsiteX1099" fmla="*/ 11354145 w 11965575"/>
              <a:gd name="connsiteY1099" fmla="*/ 2559645 h 6464302"/>
              <a:gd name="connsiteX1100" fmla="*/ 11339555 w 11965575"/>
              <a:gd name="connsiteY1100" fmla="*/ 2563549 h 6464302"/>
              <a:gd name="connsiteX1101" fmla="*/ 11291799 w 11965575"/>
              <a:gd name="connsiteY1101" fmla="*/ 2550966 h 6464302"/>
              <a:gd name="connsiteX1102" fmla="*/ 11265165 w 11965575"/>
              <a:gd name="connsiteY1102" fmla="*/ 2553084 h 6464302"/>
              <a:gd name="connsiteX1103" fmla="*/ 11231153 w 11965575"/>
              <a:gd name="connsiteY1103" fmla="*/ 2574396 h 6464302"/>
              <a:gd name="connsiteX1104" fmla="*/ 11226740 w 11965575"/>
              <a:gd name="connsiteY1104" fmla="*/ 2555538 h 6464302"/>
              <a:gd name="connsiteX1105" fmla="*/ 11207315 w 11965575"/>
              <a:gd name="connsiteY1105" fmla="*/ 2546020 h 6464302"/>
              <a:gd name="connsiteX1106" fmla="*/ 11204602 w 11965575"/>
              <a:gd name="connsiteY1106" fmla="*/ 2559270 h 6464302"/>
              <a:gd name="connsiteX1107" fmla="*/ 11193830 w 11965575"/>
              <a:gd name="connsiteY1107" fmla="*/ 2568102 h 6464302"/>
              <a:gd name="connsiteX1108" fmla="*/ 11180740 w 11965575"/>
              <a:gd name="connsiteY1108" fmla="*/ 2568034 h 6464302"/>
              <a:gd name="connsiteX1109" fmla="*/ 11195649 w 11965575"/>
              <a:gd name="connsiteY1109" fmla="*/ 2580624 h 6464302"/>
              <a:gd name="connsiteX1110" fmla="*/ 11203361 w 11965575"/>
              <a:gd name="connsiteY1110" fmla="*/ 2582303 h 6464302"/>
              <a:gd name="connsiteX1111" fmla="*/ 11223468 w 11965575"/>
              <a:gd name="connsiteY1111" fmla="*/ 2579223 h 6464302"/>
              <a:gd name="connsiteX1112" fmla="*/ 11242899 w 11965575"/>
              <a:gd name="connsiteY1112" fmla="*/ 2586576 h 6464302"/>
              <a:gd name="connsiteX1113" fmla="*/ 11254759 w 11965575"/>
              <a:gd name="connsiteY1113" fmla="*/ 2598694 h 6464302"/>
              <a:gd name="connsiteX1114" fmla="*/ 11255706 w 11965575"/>
              <a:gd name="connsiteY1114" fmla="*/ 2597117 h 6464302"/>
              <a:gd name="connsiteX1115" fmla="*/ 11274029 w 11965575"/>
              <a:gd name="connsiteY1115" fmla="*/ 2615385 h 6464302"/>
              <a:gd name="connsiteX1116" fmla="*/ 11274306 w 11965575"/>
              <a:gd name="connsiteY1116" fmla="*/ 2617688 h 6464302"/>
              <a:gd name="connsiteX1117" fmla="*/ 11277827 w 11965575"/>
              <a:gd name="connsiteY1117" fmla="*/ 2621047 h 6464302"/>
              <a:gd name="connsiteX1118" fmla="*/ 11279840 w 11965575"/>
              <a:gd name="connsiteY1118" fmla="*/ 2618996 h 6464302"/>
              <a:gd name="connsiteX1119" fmla="*/ 11293752 w 11965575"/>
              <a:gd name="connsiteY1119" fmla="*/ 2618405 h 6464302"/>
              <a:gd name="connsiteX1120" fmla="*/ 11319328 w 11965575"/>
              <a:gd name="connsiteY1120" fmla="*/ 2643341 h 6464302"/>
              <a:gd name="connsiteX1121" fmla="*/ 11329030 w 11965575"/>
              <a:gd name="connsiteY1121" fmla="*/ 2652656 h 6464302"/>
              <a:gd name="connsiteX1122" fmla="*/ 11329959 w 11965575"/>
              <a:gd name="connsiteY1122" fmla="*/ 2638551 h 6464302"/>
              <a:gd name="connsiteX1123" fmla="*/ 11331587 w 11965575"/>
              <a:gd name="connsiteY1123" fmla="*/ 2613811 h 6464302"/>
              <a:gd name="connsiteX1124" fmla="*/ 11367407 w 11965575"/>
              <a:gd name="connsiteY1124" fmla="*/ 2618719 h 6464302"/>
              <a:gd name="connsiteX1125" fmla="*/ 11391569 w 11965575"/>
              <a:gd name="connsiteY1125" fmla="*/ 2615822 h 6464302"/>
              <a:gd name="connsiteX1126" fmla="*/ 11467136 w 11965575"/>
              <a:gd name="connsiteY1126" fmla="*/ 2632837 h 6464302"/>
              <a:gd name="connsiteX1127" fmla="*/ 11697280 w 11965575"/>
              <a:gd name="connsiteY1127" fmla="*/ 2674264 h 6464302"/>
              <a:gd name="connsiteX1128" fmla="*/ 11713469 w 11965575"/>
              <a:gd name="connsiteY1128" fmla="*/ 2681527 h 6464302"/>
              <a:gd name="connsiteX1129" fmla="*/ 11704712 w 11965575"/>
              <a:gd name="connsiteY1129" fmla="*/ 2697917 h 6464302"/>
              <a:gd name="connsiteX1130" fmla="*/ 11698612 w 11965575"/>
              <a:gd name="connsiteY1130" fmla="*/ 2710922 h 6464302"/>
              <a:gd name="connsiteX1131" fmla="*/ 11713655 w 11965575"/>
              <a:gd name="connsiteY1131" fmla="*/ 2721390 h 6464302"/>
              <a:gd name="connsiteX1132" fmla="*/ 11727245 w 11965575"/>
              <a:gd name="connsiteY1132" fmla="*/ 2719760 h 6464302"/>
              <a:gd name="connsiteX1133" fmla="*/ 11764638 w 11965575"/>
              <a:gd name="connsiteY1133" fmla="*/ 2750558 h 6464302"/>
              <a:gd name="connsiteX1134" fmla="*/ 11764339 w 11965575"/>
              <a:gd name="connsiteY1134" fmla="*/ 2773604 h 6464302"/>
              <a:gd name="connsiteX1135" fmla="*/ 11779199 w 11965575"/>
              <a:gd name="connsiteY1135" fmla="*/ 2782560 h 6464302"/>
              <a:gd name="connsiteX1136" fmla="*/ 11797316 w 11965575"/>
              <a:gd name="connsiteY1136" fmla="*/ 2742036 h 6464302"/>
              <a:gd name="connsiteX1137" fmla="*/ 11824139 w 11965575"/>
              <a:gd name="connsiteY1137" fmla="*/ 2774103 h 6464302"/>
              <a:gd name="connsiteX1138" fmla="*/ 11819372 w 11965575"/>
              <a:gd name="connsiteY1138" fmla="*/ 2823763 h 6464302"/>
              <a:gd name="connsiteX1139" fmla="*/ 11781257 w 11965575"/>
              <a:gd name="connsiteY1139" fmla="*/ 2825266 h 6464302"/>
              <a:gd name="connsiteX1140" fmla="*/ 11729611 w 11965575"/>
              <a:gd name="connsiteY1140" fmla="*/ 2816120 h 6464302"/>
              <a:gd name="connsiteX1141" fmla="*/ 11694879 w 11965575"/>
              <a:gd name="connsiteY1141" fmla="*/ 2820285 h 6464302"/>
              <a:gd name="connsiteX1142" fmla="*/ 11552202 w 11965575"/>
              <a:gd name="connsiteY1142" fmla="*/ 2792910 h 6464302"/>
              <a:gd name="connsiteX1143" fmla="*/ 11521578 w 11965575"/>
              <a:gd name="connsiteY1143" fmla="*/ 2805787 h 6464302"/>
              <a:gd name="connsiteX1144" fmla="*/ 11519647 w 11965575"/>
              <a:gd name="connsiteY1144" fmla="*/ 2815224 h 6464302"/>
              <a:gd name="connsiteX1145" fmla="*/ 11509861 w 11965575"/>
              <a:gd name="connsiteY1145" fmla="*/ 2810261 h 6464302"/>
              <a:gd name="connsiteX1146" fmla="*/ 11504423 w 11965575"/>
              <a:gd name="connsiteY1146" fmla="*/ 2803243 h 6464302"/>
              <a:gd name="connsiteX1147" fmla="*/ 11485577 w 11965575"/>
              <a:gd name="connsiteY1147" fmla="*/ 2799367 h 6464302"/>
              <a:gd name="connsiteX1148" fmla="*/ 11493250 w 11965575"/>
              <a:gd name="connsiteY1148" fmla="*/ 2812253 h 6464302"/>
              <a:gd name="connsiteX1149" fmla="*/ 11495122 w 11965575"/>
              <a:gd name="connsiteY1149" fmla="*/ 2815096 h 6464302"/>
              <a:gd name="connsiteX1150" fmla="*/ 11497902 w 11965575"/>
              <a:gd name="connsiteY1150" fmla="*/ 2825501 h 6464302"/>
              <a:gd name="connsiteX1151" fmla="*/ 11487513 w 11965575"/>
              <a:gd name="connsiteY1151" fmla="*/ 2828281 h 6464302"/>
              <a:gd name="connsiteX1152" fmla="*/ 11442333 w 11965575"/>
              <a:gd name="connsiteY1152" fmla="*/ 2847506 h 6464302"/>
              <a:gd name="connsiteX1153" fmla="*/ 11434542 w 11965575"/>
              <a:gd name="connsiteY1153" fmla="*/ 2859179 h 6464302"/>
              <a:gd name="connsiteX1154" fmla="*/ 11469881 w 11965575"/>
              <a:gd name="connsiteY1154" fmla="*/ 2885621 h 6464302"/>
              <a:gd name="connsiteX1155" fmla="*/ 11558917 w 11965575"/>
              <a:gd name="connsiteY1155" fmla="*/ 2887215 h 6464302"/>
              <a:gd name="connsiteX1156" fmla="*/ 11588937 w 11965575"/>
              <a:gd name="connsiteY1156" fmla="*/ 2882081 h 6464302"/>
              <a:gd name="connsiteX1157" fmla="*/ 11601744 w 11965575"/>
              <a:gd name="connsiteY1157" fmla="*/ 2886680 h 6464302"/>
              <a:gd name="connsiteX1158" fmla="*/ 11625605 w 11965575"/>
              <a:gd name="connsiteY1158" fmla="*/ 2906829 h 6464302"/>
              <a:gd name="connsiteX1159" fmla="*/ 11666500 w 11965575"/>
              <a:gd name="connsiteY1159" fmla="*/ 2915731 h 6464302"/>
              <a:gd name="connsiteX1160" fmla="*/ 11684502 w 11965575"/>
              <a:gd name="connsiteY1160" fmla="*/ 2938116 h 6464302"/>
              <a:gd name="connsiteX1161" fmla="*/ 11683899 w 11965575"/>
              <a:gd name="connsiteY1161" fmla="*/ 2945859 h 6464302"/>
              <a:gd name="connsiteX1162" fmla="*/ 11697612 w 11965575"/>
              <a:gd name="connsiteY1162" fmla="*/ 2958020 h 6464302"/>
              <a:gd name="connsiteX1163" fmla="*/ 11702202 w 11965575"/>
              <a:gd name="connsiteY1163" fmla="*/ 2945198 h 6464302"/>
              <a:gd name="connsiteX1164" fmla="*/ 11711139 w 11965575"/>
              <a:gd name="connsiteY1164" fmla="*/ 2930319 h 6464302"/>
              <a:gd name="connsiteX1165" fmla="*/ 11737237 w 11965575"/>
              <a:gd name="connsiteY1165" fmla="*/ 2956336 h 6464302"/>
              <a:gd name="connsiteX1166" fmla="*/ 11738688 w 11965575"/>
              <a:gd name="connsiteY1166" fmla="*/ 2968434 h 6464302"/>
              <a:gd name="connsiteX1167" fmla="*/ 11745513 w 11965575"/>
              <a:gd name="connsiteY1167" fmla="*/ 2961479 h 6464302"/>
              <a:gd name="connsiteX1168" fmla="*/ 11765326 w 11965575"/>
              <a:gd name="connsiteY1168" fmla="*/ 2960637 h 6464302"/>
              <a:gd name="connsiteX1169" fmla="*/ 11801753 w 11965575"/>
              <a:gd name="connsiteY1169" fmla="*/ 2996153 h 6464302"/>
              <a:gd name="connsiteX1170" fmla="*/ 11834920 w 11965575"/>
              <a:gd name="connsiteY1170" fmla="*/ 3042798 h 6464302"/>
              <a:gd name="connsiteX1171" fmla="*/ 11849358 w 11965575"/>
              <a:gd name="connsiteY1171" fmla="*/ 3061008 h 6464302"/>
              <a:gd name="connsiteX1172" fmla="*/ 11925655 w 11965575"/>
              <a:gd name="connsiteY1172" fmla="*/ 3122423 h 6464302"/>
              <a:gd name="connsiteX1173" fmla="*/ 11931215 w 11965575"/>
              <a:gd name="connsiteY1173" fmla="*/ 3143234 h 6464302"/>
              <a:gd name="connsiteX1174" fmla="*/ 11914423 w 11965575"/>
              <a:gd name="connsiteY1174" fmla="*/ 3143713 h 6464302"/>
              <a:gd name="connsiteX1175" fmla="*/ 11887241 w 11965575"/>
              <a:gd name="connsiteY1175" fmla="*/ 3146972 h 6464302"/>
              <a:gd name="connsiteX1176" fmla="*/ 11852268 w 11965575"/>
              <a:gd name="connsiteY1176" fmla="*/ 3161906 h 6464302"/>
              <a:gd name="connsiteX1177" fmla="*/ 11818861 w 11965575"/>
              <a:gd name="connsiteY1177" fmla="*/ 3126027 h 6464302"/>
              <a:gd name="connsiteX1178" fmla="*/ 11820068 w 11965575"/>
              <a:gd name="connsiteY1178" fmla="*/ 3110543 h 6464302"/>
              <a:gd name="connsiteX1179" fmla="*/ 11821214 w 11965575"/>
              <a:gd name="connsiteY1179" fmla="*/ 3107337 h 6464302"/>
              <a:gd name="connsiteX1180" fmla="*/ 11818376 w 11965575"/>
              <a:gd name="connsiteY1180" fmla="*/ 3109211 h 6464302"/>
              <a:gd name="connsiteX1181" fmla="*/ 11801585 w 11965575"/>
              <a:gd name="connsiteY1181" fmla="*/ 3109691 h 6464302"/>
              <a:gd name="connsiteX1182" fmla="*/ 11757854 w 11965575"/>
              <a:gd name="connsiteY1182" fmla="*/ 3141014 h 6464302"/>
              <a:gd name="connsiteX1183" fmla="*/ 11733816 w 11965575"/>
              <a:gd name="connsiteY1183" fmla="*/ 3157703 h 6464302"/>
              <a:gd name="connsiteX1184" fmla="*/ 11708988 w 11965575"/>
              <a:gd name="connsiteY1184" fmla="*/ 3142273 h 6464302"/>
              <a:gd name="connsiteX1185" fmla="*/ 11625082 w 11965575"/>
              <a:gd name="connsiteY1185" fmla="*/ 3094043 h 6464302"/>
              <a:gd name="connsiteX1186" fmla="*/ 11604969 w 11965575"/>
              <a:gd name="connsiteY1186" fmla="*/ 3117932 h 6464302"/>
              <a:gd name="connsiteX1187" fmla="*/ 11595006 w 11965575"/>
              <a:gd name="connsiteY1187" fmla="*/ 3149807 h 6464302"/>
              <a:gd name="connsiteX1188" fmla="*/ 11559849 w 11965575"/>
              <a:gd name="connsiteY1188" fmla="*/ 3124878 h 6464302"/>
              <a:gd name="connsiteX1189" fmla="*/ 11526203 w 11965575"/>
              <a:gd name="connsiteY1189" fmla="*/ 3126325 h 6464302"/>
              <a:gd name="connsiteX1190" fmla="*/ 11522814 w 11965575"/>
              <a:gd name="connsiteY1190" fmla="*/ 3123943 h 6464302"/>
              <a:gd name="connsiteX1191" fmla="*/ 11518932 w 11965575"/>
              <a:gd name="connsiteY1191" fmla="*/ 3135508 h 6464302"/>
              <a:gd name="connsiteX1192" fmla="*/ 11505281 w 11965575"/>
              <a:gd name="connsiteY1192" fmla="*/ 3140511 h 6464302"/>
              <a:gd name="connsiteX1193" fmla="*/ 11493896 w 11965575"/>
              <a:gd name="connsiteY1193" fmla="*/ 3137084 h 6464302"/>
              <a:gd name="connsiteX1194" fmla="*/ 11489119 w 11965575"/>
              <a:gd name="connsiteY1194" fmla="*/ 3160973 h 6464302"/>
              <a:gd name="connsiteX1195" fmla="*/ 11480122 w 11965575"/>
              <a:gd name="connsiteY1195" fmla="*/ 3188130 h 6464302"/>
              <a:gd name="connsiteX1196" fmla="*/ 11474082 w 11965575"/>
              <a:gd name="connsiteY1196" fmla="*/ 3188855 h 6464302"/>
              <a:gd name="connsiteX1197" fmla="*/ 11450764 w 11965575"/>
              <a:gd name="connsiteY1197" fmla="*/ 3173244 h 6464302"/>
              <a:gd name="connsiteX1198" fmla="*/ 11432761 w 11965575"/>
              <a:gd name="connsiteY1198" fmla="*/ 3150858 h 6464302"/>
              <a:gd name="connsiteX1199" fmla="*/ 11427398 w 11965575"/>
              <a:gd name="connsiteY1199" fmla="*/ 3133285 h 6464302"/>
              <a:gd name="connsiteX1200" fmla="*/ 11427128 w 11965575"/>
              <a:gd name="connsiteY1200" fmla="*/ 3133090 h 6464302"/>
              <a:gd name="connsiteX1201" fmla="*/ 11379796 w 11965575"/>
              <a:gd name="connsiteY1201" fmla="*/ 3133346 h 6464302"/>
              <a:gd name="connsiteX1202" fmla="*/ 11377886 w 11965575"/>
              <a:gd name="connsiteY1202" fmla="*/ 3132842 h 6464302"/>
              <a:gd name="connsiteX1203" fmla="*/ 11372370 w 11965575"/>
              <a:gd name="connsiteY1203" fmla="*/ 3135858 h 6464302"/>
              <a:gd name="connsiteX1204" fmla="*/ 11370360 w 11965575"/>
              <a:gd name="connsiteY1204" fmla="*/ 3130854 h 6464302"/>
              <a:gd name="connsiteX1205" fmla="*/ 11354996 w 11965575"/>
              <a:gd name="connsiteY1205" fmla="*/ 3126795 h 6464302"/>
              <a:gd name="connsiteX1206" fmla="*/ 11336070 w 11965575"/>
              <a:gd name="connsiteY1206" fmla="*/ 3116433 h 6464302"/>
              <a:gd name="connsiteX1207" fmla="*/ 11320293 w 11965575"/>
              <a:gd name="connsiteY1207" fmla="*/ 3118326 h 6464302"/>
              <a:gd name="connsiteX1208" fmla="*/ 11315312 w 11965575"/>
              <a:gd name="connsiteY1208" fmla="*/ 3113976 h 6464302"/>
              <a:gd name="connsiteX1209" fmla="*/ 11309842 w 11965575"/>
              <a:gd name="connsiteY1209" fmla="*/ 3122888 h 6464302"/>
              <a:gd name="connsiteX1210" fmla="*/ 11308486 w 11965575"/>
              <a:gd name="connsiteY1210" fmla="*/ 3129513 h 6464302"/>
              <a:gd name="connsiteX1211" fmla="*/ 11301615 w 11965575"/>
              <a:gd name="connsiteY1211" fmla="*/ 3126028 h 6464302"/>
              <a:gd name="connsiteX1212" fmla="*/ 11297797 w 11965575"/>
              <a:gd name="connsiteY1212" fmla="*/ 3121100 h 6464302"/>
              <a:gd name="connsiteX1213" fmla="*/ 11284565 w 11965575"/>
              <a:gd name="connsiteY1213" fmla="*/ 3118379 h 6464302"/>
              <a:gd name="connsiteX1214" fmla="*/ 11289952 w 11965575"/>
              <a:gd name="connsiteY1214" fmla="*/ 3127427 h 6464302"/>
              <a:gd name="connsiteX1215" fmla="*/ 11291267 w 11965575"/>
              <a:gd name="connsiteY1215" fmla="*/ 3129423 h 6464302"/>
              <a:gd name="connsiteX1216" fmla="*/ 11293219 w 11965575"/>
              <a:gd name="connsiteY1216" fmla="*/ 3136729 h 6464302"/>
              <a:gd name="connsiteX1217" fmla="*/ 11285924 w 11965575"/>
              <a:gd name="connsiteY1217" fmla="*/ 3138681 h 6464302"/>
              <a:gd name="connsiteX1218" fmla="*/ 11267661 w 11965575"/>
              <a:gd name="connsiteY1218" fmla="*/ 3138852 h 6464302"/>
              <a:gd name="connsiteX1219" fmla="*/ 11255773 w 11965575"/>
              <a:gd name="connsiteY1219" fmla="*/ 3150624 h 6464302"/>
              <a:gd name="connsiteX1220" fmla="*/ 11272165 w 11965575"/>
              <a:gd name="connsiteY1220" fmla="*/ 3176830 h 6464302"/>
              <a:gd name="connsiteX1221" fmla="*/ 11272465 w 11965575"/>
              <a:gd name="connsiteY1221" fmla="*/ 3178692 h 6464302"/>
              <a:gd name="connsiteX1222" fmla="*/ 11273544 w 11965575"/>
              <a:gd name="connsiteY1222" fmla="*/ 3178940 h 6464302"/>
              <a:gd name="connsiteX1223" fmla="*/ 11336059 w 11965575"/>
              <a:gd name="connsiteY1223" fmla="*/ 3180060 h 6464302"/>
              <a:gd name="connsiteX1224" fmla="*/ 11357137 w 11965575"/>
              <a:gd name="connsiteY1224" fmla="*/ 3176455 h 6464302"/>
              <a:gd name="connsiteX1225" fmla="*/ 11366129 w 11965575"/>
              <a:gd name="connsiteY1225" fmla="*/ 3179684 h 6464302"/>
              <a:gd name="connsiteX1226" fmla="*/ 11382882 w 11965575"/>
              <a:gd name="connsiteY1226" fmla="*/ 3193832 h 6464302"/>
              <a:gd name="connsiteX1227" fmla="*/ 11411596 w 11965575"/>
              <a:gd name="connsiteY1227" fmla="*/ 3200082 h 6464302"/>
              <a:gd name="connsiteX1228" fmla="*/ 11424236 w 11965575"/>
              <a:gd name="connsiteY1228" fmla="*/ 3215799 h 6464302"/>
              <a:gd name="connsiteX1229" fmla="*/ 11423812 w 11965575"/>
              <a:gd name="connsiteY1229" fmla="*/ 3221235 h 6464302"/>
              <a:gd name="connsiteX1230" fmla="*/ 11433441 w 11965575"/>
              <a:gd name="connsiteY1230" fmla="*/ 3229774 h 6464302"/>
              <a:gd name="connsiteX1231" fmla="*/ 11436663 w 11965575"/>
              <a:gd name="connsiteY1231" fmla="*/ 3220771 h 6464302"/>
              <a:gd name="connsiteX1232" fmla="*/ 11442939 w 11965575"/>
              <a:gd name="connsiteY1232" fmla="*/ 3210324 h 6464302"/>
              <a:gd name="connsiteX1233" fmla="*/ 11461262 w 11965575"/>
              <a:gd name="connsiteY1233" fmla="*/ 3228592 h 6464302"/>
              <a:gd name="connsiteX1234" fmla="*/ 11462281 w 11965575"/>
              <a:gd name="connsiteY1234" fmla="*/ 3237086 h 6464302"/>
              <a:gd name="connsiteX1235" fmla="*/ 11467073 w 11965575"/>
              <a:gd name="connsiteY1235" fmla="*/ 3232203 h 6464302"/>
              <a:gd name="connsiteX1236" fmla="*/ 11480985 w 11965575"/>
              <a:gd name="connsiteY1236" fmla="*/ 3231612 h 6464302"/>
              <a:gd name="connsiteX1237" fmla="*/ 11506561 w 11965575"/>
              <a:gd name="connsiteY1237" fmla="*/ 3256548 h 6464302"/>
              <a:gd name="connsiteX1238" fmla="*/ 11529848 w 11965575"/>
              <a:gd name="connsiteY1238" fmla="*/ 3289299 h 6464302"/>
              <a:gd name="connsiteX1239" fmla="*/ 11539986 w 11965575"/>
              <a:gd name="connsiteY1239" fmla="*/ 3302085 h 6464302"/>
              <a:gd name="connsiteX1240" fmla="*/ 11593556 w 11965575"/>
              <a:gd name="connsiteY1240" fmla="*/ 3345206 h 6464302"/>
              <a:gd name="connsiteX1241" fmla="*/ 11597460 w 11965575"/>
              <a:gd name="connsiteY1241" fmla="*/ 3359818 h 6464302"/>
              <a:gd name="connsiteX1242" fmla="*/ 11585669 w 11965575"/>
              <a:gd name="connsiteY1242" fmla="*/ 3360154 h 6464302"/>
              <a:gd name="connsiteX1243" fmla="*/ 11566584 w 11965575"/>
              <a:gd name="connsiteY1243" fmla="*/ 3362442 h 6464302"/>
              <a:gd name="connsiteX1244" fmla="*/ 11542029 w 11965575"/>
              <a:gd name="connsiteY1244" fmla="*/ 3372928 h 6464302"/>
              <a:gd name="connsiteX1245" fmla="*/ 11518573 w 11965575"/>
              <a:gd name="connsiteY1245" fmla="*/ 3347737 h 6464302"/>
              <a:gd name="connsiteX1246" fmla="*/ 11519421 w 11965575"/>
              <a:gd name="connsiteY1246" fmla="*/ 3336865 h 6464302"/>
              <a:gd name="connsiteX1247" fmla="*/ 11520225 w 11965575"/>
              <a:gd name="connsiteY1247" fmla="*/ 3334613 h 6464302"/>
              <a:gd name="connsiteX1248" fmla="*/ 11518233 w 11965575"/>
              <a:gd name="connsiteY1248" fmla="*/ 3335929 h 6464302"/>
              <a:gd name="connsiteX1249" fmla="*/ 11506443 w 11965575"/>
              <a:gd name="connsiteY1249" fmla="*/ 3336267 h 6464302"/>
              <a:gd name="connsiteX1250" fmla="*/ 11475738 w 11965575"/>
              <a:gd name="connsiteY1250" fmla="*/ 3358259 h 6464302"/>
              <a:gd name="connsiteX1251" fmla="*/ 11458861 w 11965575"/>
              <a:gd name="connsiteY1251" fmla="*/ 3369978 h 6464302"/>
              <a:gd name="connsiteX1252" fmla="*/ 11441428 w 11965575"/>
              <a:gd name="connsiteY1252" fmla="*/ 3359143 h 6464302"/>
              <a:gd name="connsiteX1253" fmla="*/ 11382515 w 11965575"/>
              <a:gd name="connsiteY1253" fmla="*/ 3325280 h 6464302"/>
              <a:gd name="connsiteX1254" fmla="*/ 11368394 w 11965575"/>
              <a:gd name="connsiteY1254" fmla="*/ 3342053 h 6464302"/>
              <a:gd name="connsiteX1255" fmla="*/ 11361398 w 11965575"/>
              <a:gd name="connsiteY1255" fmla="*/ 3364433 h 6464302"/>
              <a:gd name="connsiteX1256" fmla="*/ 11336713 w 11965575"/>
              <a:gd name="connsiteY1256" fmla="*/ 3346929 h 6464302"/>
              <a:gd name="connsiteX1257" fmla="*/ 11306134 w 11965575"/>
              <a:gd name="connsiteY1257" fmla="*/ 3343057 h 6464302"/>
              <a:gd name="connsiteX1258" fmla="*/ 11303886 w 11965575"/>
              <a:gd name="connsiteY1258" fmla="*/ 3342249 h 6464302"/>
              <a:gd name="connsiteX1259" fmla="*/ 11295714 w 11965575"/>
              <a:gd name="connsiteY1259" fmla="*/ 3356824 h 6464302"/>
              <a:gd name="connsiteX1260" fmla="*/ 11326110 w 11965575"/>
              <a:gd name="connsiteY1260" fmla="*/ 3360004 h 6464302"/>
              <a:gd name="connsiteX1261" fmla="*/ 11345864 w 11965575"/>
              <a:gd name="connsiteY1261" fmla="*/ 3371441 h 6464302"/>
              <a:gd name="connsiteX1262" fmla="*/ 11394431 w 11965575"/>
              <a:gd name="connsiteY1262" fmla="*/ 3393229 h 6464302"/>
              <a:gd name="connsiteX1263" fmla="*/ 11405001 w 11965575"/>
              <a:gd name="connsiteY1263" fmla="*/ 3391961 h 6464302"/>
              <a:gd name="connsiteX1264" fmla="*/ 11394494 w 11965575"/>
              <a:gd name="connsiteY1264" fmla="*/ 3419299 h 6464302"/>
              <a:gd name="connsiteX1265" fmla="*/ 11363630 w 11965575"/>
              <a:gd name="connsiteY1265" fmla="*/ 3442944 h 6464302"/>
              <a:gd name="connsiteX1266" fmla="*/ 11337777 w 11965575"/>
              <a:gd name="connsiteY1266" fmla="*/ 3444510 h 6464302"/>
              <a:gd name="connsiteX1267" fmla="*/ 11313312 w 11965575"/>
              <a:gd name="connsiteY1267" fmla="*/ 3432104 h 6464302"/>
              <a:gd name="connsiteX1268" fmla="*/ 11311136 w 11965575"/>
              <a:gd name="connsiteY1268" fmla="*/ 3413957 h 6464302"/>
              <a:gd name="connsiteX1269" fmla="*/ 11299295 w 11965575"/>
              <a:gd name="connsiteY1269" fmla="*/ 3404639 h 6464302"/>
              <a:gd name="connsiteX1270" fmla="*/ 11262028 w 11965575"/>
              <a:gd name="connsiteY1270" fmla="*/ 3425982 h 6464302"/>
              <a:gd name="connsiteX1271" fmla="*/ 11253512 w 11965575"/>
              <a:gd name="connsiteY1271" fmla="*/ 3431606 h 6464302"/>
              <a:gd name="connsiteX1272" fmla="*/ 11247893 w 11965575"/>
              <a:gd name="connsiteY1272" fmla="*/ 3423076 h 6464302"/>
              <a:gd name="connsiteX1273" fmla="*/ 11246987 w 11965575"/>
              <a:gd name="connsiteY1273" fmla="*/ 3415514 h 6464302"/>
              <a:gd name="connsiteX1274" fmla="*/ 11232126 w 11965575"/>
              <a:gd name="connsiteY1274" fmla="*/ 3406559 h 6464302"/>
              <a:gd name="connsiteX1275" fmla="*/ 11213098 w 11965575"/>
              <a:gd name="connsiteY1275" fmla="*/ 3401171 h 6464302"/>
              <a:gd name="connsiteX1276" fmla="*/ 11212613 w 11965575"/>
              <a:gd name="connsiteY1276" fmla="*/ 3384355 h 6464302"/>
              <a:gd name="connsiteX1277" fmla="*/ 11230916 w 11965575"/>
              <a:gd name="connsiteY1277" fmla="*/ 3383694 h 6464302"/>
              <a:gd name="connsiteX1278" fmla="*/ 11242815 w 11965575"/>
              <a:gd name="connsiteY1278" fmla="*/ 3380732 h 6464302"/>
              <a:gd name="connsiteX1279" fmla="*/ 11239672 w 11965575"/>
              <a:gd name="connsiteY1279" fmla="*/ 3367303 h 6464302"/>
              <a:gd name="connsiteX1280" fmla="*/ 11203190 w 11965575"/>
              <a:gd name="connsiteY1280" fmla="*/ 3382416 h 6464302"/>
              <a:gd name="connsiteX1281" fmla="*/ 11171600 w 11965575"/>
              <a:gd name="connsiteY1281" fmla="*/ 3400012 h 6464302"/>
              <a:gd name="connsiteX1282" fmla="*/ 11136531 w 11965575"/>
              <a:gd name="connsiteY1282" fmla="*/ 3394633 h 6464302"/>
              <a:gd name="connsiteX1283" fmla="*/ 11138404 w 11965575"/>
              <a:gd name="connsiteY1283" fmla="*/ 3406257 h 6464302"/>
              <a:gd name="connsiteX1284" fmla="*/ 11114059 w 11965575"/>
              <a:gd name="connsiteY1284" fmla="*/ 3400560 h 6464302"/>
              <a:gd name="connsiteX1285" fmla="*/ 11084413 w 11965575"/>
              <a:gd name="connsiteY1285" fmla="*/ 3395500 h 6464302"/>
              <a:gd name="connsiteX1286" fmla="*/ 11058371 w 11965575"/>
              <a:gd name="connsiteY1286" fmla="*/ 3384620 h 6464302"/>
              <a:gd name="connsiteX1287" fmla="*/ 11018561 w 11965575"/>
              <a:gd name="connsiteY1287" fmla="*/ 3368796 h 6464302"/>
              <a:gd name="connsiteX1288" fmla="*/ 10980075 w 11965575"/>
              <a:gd name="connsiteY1288" fmla="*/ 3348907 h 6464302"/>
              <a:gd name="connsiteX1289" fmla="*/ 10970069 w 11965575"/>
              <a:gd name="connsiteY1289" fmla="*/ 3352564 h 6464302"/>
              <a:gd name="connsiteX1290" fmla="*/ 10969643 w 11965575"/>
              <a:gd name="connsiteY1290" fmla="*/ 3353256 h 6464302"/>
              <a:gd name="connsiteX1291" fmla="*/ 10963919 w 11965575"/>
              <a:gd name="connsiteY1291" fmla="*/ 3359328 h 6464302"/>
              <a:gd name="connsiteX1292" fmla="*/ 10961764 w 11965575"/>
              <a:gd name="connsiteY1292" fmla="*/ 3355598 h 6464302"/>
              <a:gd name="connsiteX1293" fmla="*/ 10960310 w 11965575"/>
              <a:gd name="connsiteY1293" fmla="*/ 3356130 h 6464302"/>
              <a:gd name="connsiteX1294" fmla="*/ 10935416 w 11965575"/>
              <a:gd name="connsiteY1294" fmla="*/ 3359307 h 6464302"/>
              <a:gd name="connsiteX1295" fmla="*/ 10929135 w 11965575"/>
              <a:gd name="connsiteY1295" fmla="*/ 3370798 h 6464302"/>
              <a:gd name="connsiteX1296" fmla="*/ 10924125 w 11965575"/>
              <a:gd name="connsiteY1296" fmla="*/ 3392876 h 6464302"/>
              <a:gd name="connsiteX1297" fmla="*/ 10965019 w 11965575"/>
              <a:gd name="connsiteY1297" fmla="*/ 3401778 h 6464302"/>
              <a:gd name="connsiteX1298" fmla="*/ 11000780 w 11965575"/>
              <a:gd name="connsiteY1298" fmla="*/ 3418964 h 6464302"/>
              <a:gd name="connsiteX1299" fmla="*/ 10951369 w 11965575"/>
              <a:gd name="connsiteY1299" fmla="*/ 3415686 h 6464302"/>
              <a:gd name="connsiteX1300" fmla="*/ 10914342 w 11965575"/>
              <a:gd name="connsiteY1300" fmla="*/ 3426264 h 6464302"/>
              <a:gd name="connsiteX1301" fmla="*/ 10894530 w 11965575"/>
              <a:gd name="connsiteY1301" fmla="*/ 3427106 h 6464302"/>
              <a:gd name="connsiteX1302" fmla="*/ 10892476 w 11965575"/>
              <a:gd name="connsiteY1302" fmla="*/ 3422750 h 6464302"/>
              <a:gd name="connsiteX1303" fmla="*/ 10838611 w 11965575"/>
              <a:gd name="connsiteY1303" fmla="*/ 3402892 h 6464302"/>
              <a:gd name="connsiteX1304" fmla="*/ 10822180 w 11965575"/>
              <a:gd name="connsiteY1304" fmla="*/ 3421871 h 6464302"/>
              <a:gd name="connsiteX1305" fmla="*/ 10830753 w 11965575"/>
              <a:gd name="connsiteY1305" fmla="*/ 3423768 h 6464302"/>
              <a:gd name="connsiteX1306" fmla="*/ 10868840 w 11965575"/>
              <a:gd name="connsiteY1306" fmla="*/ 3436434 h 6464302"/>
              <a:gd name="connsiteX1307" fmla="*/ 10908411 w 11965575"/>
              <a:gd name="connsiteY1307" fmla="*/ 3443535 h 6464302"/>
              <a:gd name="connsiteX1308" fmla="*/ 10941152 w 11965575"/>
              <a:gd name="connsiteY1308" fmla="*/ 3438532 h 6464302"/>
              <a:gd name="connsiteX1309" fmla="*/ 10969018 w 11965575"/>
              <a:gd name="connsiteY1309" fmla="*/ 3455654 h 6464302"/>
              <a:gd name="connsiteX1310" fmla="*/ 10996543 w 11965575"/>
              <a:gd name="connsiteY1310" fmla="*/ 3460969 h 6464302"/>
              <a:gd name="connsiteX1311" fmla="*/ 11036327 w 11965575"/>
              <a:gd name="connsiteY1311" fmla="*/ 3478816 h 6464302"/>
              <a:gd name="connsiteX1312" fmla="*/ 11111864 w 11965575"/>
              <a:gd name="connsiteY1312" fmla="*/ 3498838 h 6464302"/>
              <a:gd name="connsiteX1313" fmla="*/ 11172599 w 11965575"/>
              <a:gd name="connsiteY1313" fmla="*/ 3512018 h 6464302"/>
              <a:gd name="connsiteX1314" fmla="*/ 11186468 w 11965575"/>
              <a:gd name="connsiteY1314" fmla="*/ 3520049 h 6464302"/>
              <a:gd name="connsiteX1315" fmla="*/ 11220569 w 11965575"/>
              <a:gd name="connsiteY1315" fmla="*/ 3535347 h 6464302"/>
              <a:gd name="connsiteX1316" fmla="*/ 11227990 w 11965575"/>
              <a:gd name="connsiteY1316" fmla="*/ 3534457 h 6464302"/>
              <a:gd name="connsiteX1317" fmla="*/ 11220613 w 11965575"/>
              <a:gd name="connsiteY1317" fmla="*/ 3553651 h 6464302"/>
              <a:gd name="connsiteX1318" fmla="*/ 11198943 w 11965575"/>
              <a:gd name="connsiteY1318" fmla="*/ 3570253 h 6464302"/>
              <a:gd name="connsiteX1319" fmla="*/ 11180790 w 11965575"/>
              <a:gd name="connsiteY1319" fmla="*/ 3571353 h 6464302"/>
              <a:gd name="connsiteX1320" fmla="*/ 11163613 w 11965575"/>
              <a:gd name="connsiteY1320" fmla="*/ 3562642 h 6464302"/>
              <a:gd name="connsiteX1321" fmla="*/ 11162085 w 11965575"/>
              <a:gd name="connsiteY1321" fmla="*/ 3549900 h 6464302"/>
              <a:gd name="connsiteX1322" fmla="*/ 11153771 w 11965575"/>
              <a:gd name="connsiteY1322" fmla="*/ 3543358 h 6464302"/>
              <a:gd name="connsiteX1323" fmla="*/ 11127605 w 11965575"/>
              <a:gd name="connsiteY1323" fmla="*/ 3558344 h 6464302"/>
              <a:gd name="connsiteX1324" fmla="*/ 11121626 w 11965575"/>
              <a:gd name="connsiteY1324" fmla="*/ 3562292 h 6464302"/>
              <a:gd name="connsiteX1325" fmla="*/ 11117680 w 11965575"/>
              <a:gd name="connsiteY1325" fmla="*/ 3556303 h 6464302"/>
              <a:gd name="connsiteX1326" fmla="*/ 11117044 w 11965575"/>
              <a:gd name="connsiteY1326" fmla="*/ 3550994 h 6464302"/>
              <a:gd name="connsiteX1327" fmla="*/ 11106610 w 11965575"/>
              <a:gd name="connsiteY1327" fmla="*/ 3544706 h 6464302"/>
              <a:gd name="connsiteX1328" fmla="*/ 11093250 w 11965575"/>
              <a:gd name="connsiteY1328" fmla="*/ 3540923 h 6464302"/>
              <a:gd name="connsiteX1329" fmla="*/ 11092909 w 11965575"/>
              <a:gd name="connsiteY1329" fmla="*/ 3529116 h 6464302"/>
              <a:gd name="connsiteX1330" fmla="*/ 11105760 w 11965575"/>
              <a:gd name="connsiteY1330" fmla="*/ 3528652 h 6464302"/>
              <a:gd name="connsiteX1331" fmla="*/ 11114115 w 11965575"/>
              <a:gd name="connsiteY1331" fmla="*/ 3526572 h 6464302"/>
              <a:gd name="connsiteX1332" fmla="*/ 11111908 w 11965575"/>
              <a:gd name="connsiteY1332" fmla="*/ 3517143 h 6464302"/>
              <a:gd name="connsiteX1333" fmla="*/ 11086293 w 11965575"/>
              <a:gd name="connsiteY1333" fmla="*/ 3527755 h 6464302"/>
              <a:gd name="connsiteX1334" fmla="*/ 11064113 w 11965575"/>
              <a:gd name="connsiteY1334" fmla="*/ 3540109 h 6464302"/>
              <a:gd name="connsiteX1335" fmla="*/ 11003633 w 11965575"/>
              <a:gd name="connsiteY1335" fmla="*/ 3529052 h 6464302"/>
              <a:gd name="connsiteX1336" fmla="*/ 10999179 w 11965575"/>
              <a:gd name="connsiteY1336" fmla="*/ 3518816 h 6464302"/>
              <a:gd name="connsiteX1337" fmla="*/ 11002443 w 11965575"/>
              <a:gd name="connsiteY1337" fmla="*/ 3501191 h 6464302"/>
              <a:gd name="connsiteX1338" fmla="*/ 10992687 w 11965575"/>
              <a:gd name="connsiteY1338" fmla="*/ 3491590 h 6464302"/>
              <a:gd name="connsiteX1339" fmla="*/ 10986835 w 11965575"/>
              <a:gd name="connsiteY1339" fmla="*/ 3496600 h 6464302"/>
              <a:gd name="connsiteX1340" fmla="*/ 10972545 w 11965575"/>
              <a:gd name="connsiteY1340" fmla="*/ 3520933 h 6464302"/>
              <a:gd name="connsiteX1341" fmla="*/ 10970975 w 11965575"/>
              <a:gd name="connsiteY1341" fmla="*/ 3516813 h 6464302"/>
              <a:gd name="connsiteX1342" fmla="*/ 10957489 w 11965575"/>
              <a:gd name="connsiteY1342" fmla="*/ 3511968 h 6464302"/>
              <a:gd name="connsiteX1343" fmla="*/ 10950872 w 11965575"/>
              <a:gd name="connsiteY1343" fmla="*/ 3510607 h 6464302"/>
              <a:gd name="connsiteX1344" fmla="*/ 10932761 w 11965575"/>
              <a:gd name="connsiteY1344" fmla="*/ 3503086 h 6464302"/>
              <a:gd name="connsiteX1345" fmla="*/ 10898282 w 11965575"/>
              <a:gd name="connsiteY1345" fmla="*/ 3511529 h 6464302"/>
              <a:gd name="connsiteX1346" fmla="*/ 10893872 w 11965575"/>
              <a:gd name="connsiteY1346" fmla="*/ 3519597 h 6464302"/>
              <a:gd name="connsiteX1347" fmla="*/ 10890354 w 11965575"/>
              <a:gd name="connsiteY1347" fmla="*/ 3535099 h 6464302"/>
              <a:gd name="connsiteX1348" fmla="*/ 10919066 w 11965575"/>
              <a:gd name="connsiteY1348" fmla="*/ 3541349 h 6464302"/>
              <a:gd name="connsiteX1349" fmla="*/ 10944175 w 11965575"/>
              <a:gd name="connsiteY1349" fmla="*/ 3553416 h 6464302"/>
              <a:gd name="connsiteX1350" fmla="*/ 10909483 w 11965575"/>
              <a:gd name="connsiteY1350" fmla="*/ 3551115 h 6464302"/>
              <a:gd name="connsiteX1351" fmla="*/ 10883485 w 11965575"/>
              <a:gd name="connsiteY1351" fmla="*/ 3558541 h 6464302"/>
              <a:gd name="connsiteX1352" fmla="*/ 10869574 w 11965575"/>
              <a:gd name="connsiteY1352" fmla="*/ 3559132 h 6464302"/>
              <a:gd name="connsiteX1353" fmla="*/ 10868132 w 11965575"/>
              <a:gd name="connsiteY1353" fmla="*/ 3556074 h 6464302"/>
              <a:gd name="connsiteX1354" fmla="*/ 10817663 w 11965575"/>
              <a:gd name="connsiteY1354" fmla="*/ 3556742 h 6464302"/>
              <a:gd name="connsiteX1355" fmla="*/ 10790140 w 11965575"/>
              <a:gd name="connsiteY1355" fmla="*/ 3578353 h 6464302"/>
              <a:gd name="connsiteX1356" fmla="*/ 10754260 w 11965575"/>
              <a:gd name="connsiteY1356" fmla="*/ 3575117 h 6464302"/>
              <a:gd name="connsiteX1357" fmla="*/ 10709005 w 11965575"/>
              <a:gd name="connsiteY1357" fmla="*/ 3565465 h 6464302"/>
              <a:gd name="connsiteX1358" fmla="*/ 10674991 w 11965575"/>
              <a:gd name="connsiteY1358" fmla="*/ 3559851 h 6464302"/>
              <a:gd name="connsiteX1359" fmla="*/ 10648908 w 11965575"/>
              <a:gd name="connsiteY1359" fmla="*/ 3557594 h 6464302"/>
              <a:gd name="connsiteX1360" fmla="*/ 10626684 w 11965575"/>
              <a:gd name="connsiteY1360" fmla="*/ 3551642 h 6464302"/>
              <a:gd name="connsiteX1361" fmla="*/ 10606109 w 11965575"/>
              <a:gd name="connsiteY1361" fmla="*/ 3505642 h 6464302"/>
              <a:gd name="connsiteX1362" fmla="*/ 10598474 w 11965575"/>
              <a:gd name="connsiteY1362" fmla="*/ 3495786 h 6464302"/>
              <a:gd name="connsiteX1363" fmla="*/ 10587448 w 11965575"/>
              <a:gd name="connsiteY1363" fmla="*/ 3502494 h 6464302"/>
              <a:gd name="connsiteX1364" fmla="*/ 10582105 w 11965575"/>
              <a:gd name="connsiteY1364" fmla="*/ 3511752 h 6464302"/>
              <a:gd name="connsiteX1365" fmla="*/ 10551825 w 11965575"/>
              <a:gd name="connsiteY1365" fmla="*/ 3528308 h 6464302"/>
              <a:gd name="connsiteX1366" fmla="*/ 10536386 w 11965575"/>
              <a:gd name="connsiteY1366" fmla="*/ 3516158 h 6464302"/>
              <a:gd name="connsiteX1367" fmla="*/ 10514461 w 11965575"/>
              <a:gd name="connsiteY1367" fmla="*/ 3530636 h 6464302"/>
              <a:gd name="connsiteX1368" fmla="*/ 10479345 w 11965575"/>
              <a:gd name="connsiteY1368" fmla="*/ 3533770 h 6464302"/>
              <a:gd name="connsiteX1369" fmla="*/ 10410806 w 11965575"/>
              <a:gd name="connsiteY1369" fmla="*/ 3518294 h 6464302"/>
              <a:gd name="connsiteX1370" fmla="*/ 10399694 w 11965575"/>
              <a:gd name="connsiteY1370" fmla="*/ 3515319 h 6464302"/>
              <a:gd name="connsiteX1371" fmla="*/ 10374629 w 11965575"/>
              <a:gd name="connsiteY1371" fmla="*/ 3521557 h 6464302"/>
              <a:gd name="connsiteX1372" fmla="*/ 10367717 w 11965575"/>
              <a:gd name="connsiteY1372" fmla="*/ 3526693 h 6464302"/>
              <a:gd name="connsiteX1373" fmla="*/ 10357369 w 11965575"/>
              <a:gd name="connsiteY1373" fmla="*/ 3530089 h 6464302"/>
              <a:gd name="connsiteX1374" fmla="*/ 10342439 w 11965575"/>
              <a:gd name="connsiteY1374" fmla="*/ 3522185 h 6464302"/>
              <a:gd name="connsiteX1375" fmla="*/ 10329121 w 11965575"/>
              <a:gd name="connsiteY1375" fmla="*/ 3509781 h 6464302"/>
              <a:gd name="connsiteX1376" fmla="*/ 10314573 w 11965575"/>
              <a:gd name="connsiteY1376" fmla="*/ 3505063 h 6464302"/>
              <a:gd name="connsiteX1377" fmla="*/ 10293537 w 11965575"/>
              <a:gd name="connsiteY1377" fmla="*/ 3500047 h 6464302"/>
              <a:gd name="connsiteX1378" fmla="*/ 10283994 w 11965575"/>
              <a:gd name="connsiteY1378" fmla="*/ 3501192 h 6464302"/>
              <a:gd name="connsiteX1379" fmla="*/ 10239081 w 11965575"/>
              <a:gd name="connsiteY1379" fmla="*/ 3503346 h 6464302"/>
              <a:gd name="connsiteX1380" fmla="*/ 10222753 w 11965575"/>
              <a:gd name="connsiteY1380" fmla="*/ 3510690 h 6464302"/>
              <a:gd name="connsiteX1381" fmla="*/ 10235944 w 11965575"/>
              <a:gd name="connsiteY1381" fmla="*/ 3522033 h 6464302"/>
              <a:gd name="connsiteX1382" fmla="*/ 10239380 w 11965575"/>
              <a:gd name="connsiteY1382" fmla="*/ 3523775 h 6464302"/>
              <a:gd name="connsiteX1383" fmla="*/ 10249393 w 11965575"/>
              <a:gd name="connsiteY1383" fmla="*/ 3562427 h 6464302"/>
              <a:gd name="connsiteX1384" fmla="*/ 10231069 w 11965575"/>
              <a:gd name="connsiteY1384" fmla="*/ 3544160 h 6464302"/>
              <a:gd name="connsiteX1385" fmla="*/ 10206260 w 11965575"/>
              <a:gd name="connsiteY1385" fmla="*/ 3552520 h 6464302"/>
              <a:gd name="connsiteX1386" fmla="*/ 10200449 w 11965575"/>
              <a:gd name="connsiteY1386" fmla="*/ 3548909 h 6464302"/>
              <a:gd name="connsiteX1387" fmla="*/ 10201806 w 11965575"/>
              <a:gd name="connsiteY1387" fmla="*/ 3542284 h 6464302"/>
              <a:gd name="connsiteX1388" fmla="*/ 10200659 w 11965575"/>
              <a:gd name="connsiteY1388" fmla="*/ 3532728 h 6464302"/>
              <a:gd name="connsiteX1389" fmla="*/ 10194425 w 11965575"/>
              <a:gd name="connsiteY1389" fmla="*/ 3534553 h 6464302"/>
              <a:gd name="connsiteX1390" fmla="*/ 10185179 w 11965575"/>
              <a:gd name="connsiteY1390" fmla="*/ 3529199 h 6464302"/>
              <a:gd name="connsiteX1391" fmla="*/ 10183354 w 11965575"/>
              <a:gd name="connsiteY1391" fmla="*/ 3522955 h 6464302"/>
              <a:gd name="connsiteX1392" fmla="*/ 10129748 w 11965575"/>
              <a:gd name="connsiteY1392" fmla="*/ 3542310 h 6464302"/>
              <a:gd name="connsiteX1393" fmla="*/ 10127500 w 11965575"/>
              <a:gd name="connsiteY1393" fmla="*/ 3541502 h 6464302"/>
              <a:gd name="connsiteX1394" fmla="*/ 10055867 w 11965575"/>
              <a:gd name="connsiteY1394" fmla="*/ 3536091 h 6464302"/>
              <a:gd name="connsiteX1395" fmla="*/ 10037884 w 11965575"/>
              <a:gd name="connsiteY1395" fmla="*/ 3529631 h 6464302"/>
              <a:gd name="connsiteX1396" fmla="*/ 10017271 w 11965575"/>
              <a:gd name="connsiteY1396" fmla="*/ 3519178 h 6464302"/>
              <a:gd name="connsiteX1397" fmla="*/ 9976344 w 11965575"/>
              <a:gd name="connsiteY1397" fmla="*/ 3518702 h 6464302"/>
              <a:gd name="connsiteX1398" fmla="*/ 9968584 w 11965575"/>
              <a:gd name="connsiteY1398" fmla="*/ 3534712 h 6464302"/>
              <a:gd name="connsiteX1399" fmla="*/ 9970663 w 11965575"/>
              <a:gd name="connsiteY1399" fmla="*/ 3543079 h 6464302"/>
              <a:gd name="connsiteX1400" fmla="*/ 9968460 w 11965575"/>
              <a:gd name="connsiteY1400" fmla="*/ 3560576 h 6464302"/>
              <a:gd name="connsiteX1401" fmla="*/ 9966298 w 11965575"/>
              <a:gd name="connsiteY1401" fmla="*/ 3569453 h 6464302"/>
              <a:gd name="connsiteX1402" fmla="*/ 9958112 w 11965575"/>
              <a:gd name="connsiteY1402" fmla="*/ 3563971 h 6464302"/>
              <a:gd name="connsiteX1403" fmla="*/ 9945768 w 11965575"/>
              <a:gd name="connsiteY1403" fmla="*/ 3541757 h 6464302"/>
              <a:gd name="connsiteX1404" fmla="*/ 9902548 w 11965575"/>
              <a:gd name="connsiteY1404" fmla="*/ 3522167 h 6464302"/>
              <a:gd name="connsiteX1405" fmla="*/ 9874049 w 11965575"/>
              <a:gd name="connsiteY1405" fmla="*/ 3526662 h 6464302"/>
              <a:gd name="connsiteX1406" fmla="*/ 9851061 w 11965575"/>
              <a:gd name="connsiteY1406" fmla="*/ 3514340 h 6464302"/>
              <a:gd name="connsiteX1407" fmla="*/ 9847116 w 11965575"/>
              <a:gd name="connsiteY1407" fmla="*/ 3508351 h 6464302"/>
              <a:gd name="connsiteX1408" fmla="*/ 9836261 w 11965575"/>
              <a:gd name="connsiteY1408" fmla="*/ 3534426 h 6464302"/>
              <a:gd name="connsiteX1409" fmla="*/ 9824598 w 11965575"/>
              <a:gd name="connsiteY1409" fmla="*/ 3535824 h 6464302"/>
              <a:gd name="connsiteX1410" fmla="*/ 9806064 w 11965575"/>
              <a:gd name="connsiteY1410" fmla="*/ 3533739 h 6464302"/>
              <a:gd name="connsiteX1411" fmla="*/ 9781127 w 11965575"/>
              <a:gd name="connsiteY1411" fmla="*/ 3541038 h 6464302"/>
              <a:gd name="connsiteX1412" fmla="*/ 9740114 w 11965575"/>
              <a:gd name="connsiteY1412" fmla="*/ 3530878 h 6464302"/>
              <a:gd name="connsiteX1413" fmla="*/ 9713057 w 11965575"/>
              <a:gd name="connsiteY1413" fmla="*/ 3538431 h 6464302"/>
              <a:gd name="connsiteX1414" fmla="*/ 9682987 w 11965575"/>
              <a:gd name="connsiteY1414" fmla="*/ 3538806 h 6464302"/>
              <a:gd name="connsiteX1415" fmla="*/ 9665895 w 11965575"/>
              <a:gd name="connsiteY1415" fmla="*/ 3539779 h 6464302"/>
              <a:gd name="connsiteX1416" fmla="*/ 9663902 w 11965575"/>
              <a:gd name="connsiteY1416" fmla="*/ 3541095 h 6464302"/>
              <a:gd name="connsiteX1417" fmla="*/ 9651984 w 11965575"/>
              <a:gd name="connsiteY1417" fmla="*/ 3540370 h 6464302"/>
              <a:gd name="connsiteX1418" fmla="*/ 9647657 w 11965575"/>
              <a:gd name="connsiteY1418" fmla="*/ 3531196 h 6464302"/>
              <a:gd name="connsiteX1419" fmla="*/ 9623864 w 11965575"/>
              <a:gd name="connsiteY1419" fmla="*/ 3521124 h 6464302"/>
              <a:gd name="connsiteX1420" fmla="*/ 9597723 w 11965575"/>
              <a:gd name="connsiteY1420" fmla="*/ 3530722 h 6464302"/>
              <a:gd name="connsiteX1421" fmla="*/ 9596634 w 11965575"/>
              <a:gd name="connsiteY1421" fmla="*/ 3531276 h 6464302"/>
              <a:gd name="connsiteX1422" fmla="*/ 9598140 w 11965575"/>
              <a:gd name="connsiteY1422" fmla="*/ 3540924 h 6464302"/>
              <a:gd name="connsiteX1423" fmla="*/ 9590658 w 11965575"/>
              <a:gd name="connsiteY1423" fmla="*/ 3552898 h 6464302"/>
              <a:gd name="connsiteX1424" fmla="*/ 9593643 w 11965575"/>
              <a:gd name="connsiteY1424" fmla="*/ 3558195 h 6464302"/>
              <a:gd name="connsiteX1425" fmla="*/ 9586731 w 11965575"/>
              <a:gd name="connsiteY1425" fmla="*/ 3559994 h 6464302"/>
              <a:gd name="connsiteX1426" fmla="*/ 9581596 w 11965575"/>
              <a:gd name="connsiteY1426" fmla="*/ 3559356 h 6464302"/>
              <a:gd name="connsiteX1427" fmla="*/ 9575232 w 11965575"/>
              <a:gd name="connsiteY1427" fmla="*/ 3564671 h 6464302"/>
              <a:gd name="connsiteX1428" fmla="*/ 9569681 w 11965575"/>
              <a:gd name="connsiteY1428" fmla="*/ 3570580 h 6464302"/>
              <a:gd name="connsiteX1429" fmla="*/ 9554496 w 11965575"/>
              <a:gd name="connsiteY1429" fmla="*/ 3570070 h 6464302"/>
              <a:gd name="connsiteX1430" fmla="*/ 9540342 w 11965575"/>
              <a:gd name="connsiteY1430" fmla="*/ 3571560 h 6464302"/>
              <a:gd name="connsiteX1431" fmla="*/ 9536262 w 11965575"/>
              <a:gd name="connsiteY1431" fmla="*/ 3582282 h 6464302"/>
              <a:gd name="connsiteX1432" fmla="*/ 9534112 w 11965575"/>
              <a:gd name="connsiteY1432" fmla="*/ 3586939 h 6464302"/>
              <a:gd name="connsiteX1433" fmla="*/ 9517280 w 11965575"/>
              <a:gd name="connsiteY1433" fmla="*/ 3575881 h 6464302"/>
              <a:gd name="connsiteX1434" fmla="*/ 9512561 w 11965575"/>
              <a:gd name="connsiteY1434" fmla="*/ 3568694 h 6464302"/>
              <a:gd name="connsiteX1435" fmla="*/ 9504729 w 11965575"/>
              <a:gd name="connsiteY1435" fmla="*/ 3567486 h 6464302"/>
              <a:gd name="connsiteX1436" fmla="*/ 9500383 w 11965575"/>
              <a:gd name="connsiteY1436" fmla="*/ 3568312 h 6464302"/>
              <a:gd name="connsiteX1437" fmla="*/ 9499529 w 11965575"/>
              <a:gd name="connsiteY1437" fmla="*/ 3570638 h 6464302"/>
              <a:gd name="connsiteX1438" fmla="*/ 9495688 w 11965575"/>
              <a:gd name="connsiteY1438" fmla="*/ 3571603 h 6464302"/>
              <a:gd name="connsiteX1439" fmla="*/ 9496037 w 11965575"/>
              <a:gd name="connsiteY1439" fmla="*/ 3573435 h 6464302"/>
              <a:gd name="connsiteX1440" fmla="*/ 9495621 w 11965575"/>
              <a:gd name="connsiteY1440" fmla="*/ 3579983 h 6464302"/>
              <a:gd name="connsiteX1441" fmla="*/ 9489039 w 11965575"/>
              <a:gd name="connsiteY1441" fmla="*/ 3583892 h 6464302"/>
              <a:gd name="connsiteX1442" fmla="*/ 9478590 w 11965575"/>
              <a:gd name="connsiteY1442" fmla="*/ 3578590 h 6464302"/>
              <a:gd name="connsiteX1443" fmla="*/ 9468918 w 11965575"/>
              <a:gd name="connsiteY1443" fmla="*/ 3579239 h 6464302"/>
              <a:gd name="connsiteX1444" fmla="*/ 9466969 w 11965575"/>
              <a:gd name="connsiteY1444" fmla="*/ 3586122 h 6464302"/>
              <a:gd name="connsiteX1445" fmla="*/ 9466525 w 11965575"/>
              <a:gd name="connsiteY1445" fmla="*/ 3599234 h 6464302"/>
              <a:gd name="connsiteX1446" fmla="*/ 9457617 w 11965575"/>
              <a:gd name="connsiteY1446" fmla="*/ 3578761 h 6464302"/>
              <a:gd name="connsiteX1447" fmla="*/ 9457934 w 11965575"/>
              <a:gd name="connsiteY1447" fmla="*/ 3577610 h 6464302"/>
              <a:gd name="connsiteX1448" fmla="*/ 9454761 w 11965575"/>
              <a:gd name="connsiteY1448" fmla="*/ 3576278 h 6464302"/>
              <a:gd name="connsiteX1449" fmla="*/ 9444160 w 11965575"/>
              <a:gd name="connsiteY1449" fmla="*/ 3570797 h 6464302"/>
              <a:gd name="connsiteX1450" fmla="*/ 9437644 w 11965575"/>
              <a:gd name="connsiteY1450" fmla="*/ 3570453 h 6464302"/>
              <a:gd name="connsiteX1451" fmla="*/ 9436453 w 11965575"/>
              <a:gd name="connsiteY1451" fmla="*/ 3572683 h 6464302"/>
              <a:gd name="connsiteX1452" fmla="*/ 9417412 w 11965575"/>
              <a:gd name="connsiteY1452" fmla="*/ 3593277 h 6464302"/>
              <a:gd name="connsiteX1453" fmla="*/ 9413130 w 11965575"/>
              <a:gd name="connsiteY1453" fmla="*/ 3602407 h 6464302"/>
              <a:gd name="connsiteX1454" fmla="*/ 9408255 w 11965575"/>
              <a:gd name="connsiteY1454" fmla="*/ 3624534 h 6464302"/>
              <a:gd name="connsiteX1455" fmla="*/ 9404055 w 11965575"/>
              <a:gd name="connsiteY1455" fmla="*/ 3616421 h 6464302"/>
              <a:gd name="connsiteX1456" fmla="*/ 9379965 w 11965575"/>
              <a:gd name="connsiteY1456" fmla="*/ 3612847 h 6464302"/>
              <a:gd name="connsiteX1457" fmla="*/ 9349854 w 11965575"/>
              <a:gd name="connsiteY1457" fmla="*/ 3621844 h 6464302"/>
              <a:gd name="connsiteX1458" fmla="*/ 9325891 w 11965575"/>
              <a:gd name="connsiteY1458" fmla="*/ 3619332 h 6464302"/>
              <a:gd name="connsiteX1459" fmla="*/ 9290053 w 11965575"/>
              <a:gd name="connsiteY1459" fmla="*/ 3614206 h 6464302"/>
              <a:gd name="connsiteX1460" fmla="*/ 9257830 w 11965575"/>
              <a:gd name="connsiteY1460" fmla="*/ 3604864 h 6464302"/>
              <a:gd name="connsiteX1461" fmla="*/ 9254497 w 11965575"/>
              <a:gd name="connsiteY1461" fmla="*/ 3609528 h 6464302"/>
              <a:gd name="connsiteX1462" fmla="*/ 9249565 w 11965575"/>
              <a:gd name="connsiteY1462" fmla="*/ 3611918 h 6464302"/>
              <a:gd name="connsiteX1463" fmla="*/ 9244517 w 11965575"/>
              <a:gd name="connsiteY1463" fmla="*/ 3602622 h 6464302"/>
              <a:gd name="connsiteX1464" fmla="*/ 9239163 w 11965575"/>
              <a:gd name="connsiteY1464" fmla="*/ 3600576 h 6464302"/>
              <a:gd name="connsiteX1465" fmla="*/ 9236091 w 11965575"/>
              <a:gd name="connsiteY1465" fmla="*/ 3603938 h 6464302"/>
              <a:gd name="connsiteX1466" fmla="*/ 9228609 w 11965575"/>
              <a:gd name="connsiteY1466" fmla="*/ 3615911 h 6464302"/>
              <a:gd name="connsiteX1467" fmla="*/ 9227118 w 11965575"/>
              <a:gd name="connsiteY1467" fmla="*/ 3624788 h 6464302"/>
              <a:gd name="connsiteX1468" fmla="*/ 9232473 w 11965575"/>
              <a:gd name="connsiteY1468" fmla="*/ 3626834 h 6464302"/>
              <a:gd name="connsiteX1469" fmla="*/ 9293061 w 11965575"/>
              <a:gd name="connsiteY1469" fmla="*/ 3632501 h 6464302"/>
              <a:gd name="connsiteX1470" fmla="*/ 9339825 w 11965575"/>
              <a:gd name="connsiteY1470" fmla="*/ 3641768 h 6464302"/>
              <a:gd name="connsiteX1471" fmla="*/ 9361816 w 11965575"/>
              <a:gd name="connsiteY1471" fmla="*/ 3662826 h 6464302"/>
              <a:gd name="connsiteX1472" fmla="*/ 9376935 w 11965575"/>
              <a:gd name="connsiteY1472" fmla="*/ 3658304 h 6464302"/>
              <a:gd name="connsiteX1473" fmla="*/ 9381170 w 11965575"/>
              <a:gd name="connsiteY1473" fmla="*/ 3667008 h 6464302"/>
              <a:gd name="connsiteX1474" fmla="*/ 9391726 w 11965575"/>
              <a:gd name="connsiteY1474" fmla="*/ 3674725 h 6464302"/>
              <a:gd name="connsiteX1475" fmla="*/ 9399977 w 11965575"/>
              <a:gd name="connsiteY1475" fmla="*/ 3667673 h 6464302"/>
              <a:gd name="connsiteX1476" fmla="*/ 9403727 w 11965575"/>
              <a:gd name="connsiteY1476" fmla="*/ 3654842 h 6464302"/>
              <a:gd name="connsiteX1477" fmla="*/ 9413319 w 11965575"/>
              <a:gd name="connsiteY1477" fmla="*/ 3665590 h 6464302"/>
              <a:gd name="connsiteX1478" fmla="*/ 9424467 w 11965575"/>
              <a:gd name="connsiteY1478" fmla="*/ 3672494 h 6464302"/>
              <a:gd name="connsiteX1479" fmla="*/ 9420849 w 11965575"/>
              <a:gd name="connsiteY1479" fmla="*/ 3695390 h 6464302"/>
              <a:gd name="connsiteX1480" fmla="*/ 9410864 w 11965575"/>
              <a:gd name="connsiteY1480" fmla="*/ 3700551 h 6464302"/>
              <a:gd name="connsiteX1481" fmla="*/ 9405553 w 11965575"/>
              <a:gd name="connsiteY1481" fmla="*/ 3694176 h 6464302"/>
              <a:gd name="connsiteX1482" fmla="*/ 9400682 w 11965575"/>
              <a:gd name="connsiteY1482" fmla="*/ 3690615 h 6464302"/>
              <a:gd name="connsiteX1483" fmla="*/ 9381107 w 11965575"/>
              <a:gd name="connsiteY1483" fmla="*/ 3685027 h 6464302"/>
              <a:gd name="connsiteX1484" fmla="*/ 9365549 w 11965575"/>
              <a:gd name="connsiteY1484" fmla="*/ 3686736 h 6464302"/>
              <a:gd name="connsiteX1485" fmla="*/ 9361006 w 11965575"/>
              <a:gd name="connsiteY1485" fmla="*/ 3685284 h 6464302"/>
              <a:gd name="connsiteX1486" fmla="*/ 9356024 w 11965575"/>
              <a:gd name="connsiteY1486" fmla="*/ 3681020 h 6464302"/>
              <a:gd name="connsiteX1487" fmla="*/ 9319510 w 11965575"/>
              <a:gd name="connsiteY1487" fmla="*/ 3686721 h 6464302"/>
              <a:gd name="connsiteX1488" fmla="*/ 9300769 w 11965575"/>
              <a:gd name="connsiteY1488" fmla="*/ 3691087 h 6464302"/>
              <a:gd name="connsiteX1489" fmla="*/ 9284707 w 11965575"/>
              <a:gd name="connsiteY1489" fmla="*/ 3684952 h 6464302"/>
              <a:gd name="connsiteX1490" fmla="*/ 9277245 w 11965575"/>
              <a:gd name="connsiteY1490" fmla="*/ 3683235 h 6464302"/>
              <a:gd name="connsiteX1491" fmla="*/ 9275754 w 11965575"/>
              <a:gd name="connsiteY1491" fmla="*/ 3692112 h 6464302"/>
              <a:gd name="connsiteX1492" fmla="*/ 9278366 w 11965575"/>
              <a:gd name="connsiteY1492" fmla="*/ 3699628 h 6464302"/>
              <a:gd name="connsiteX1493" fmla="*/ 9290875 w 11965575"/>
              <a:gd name="connsiteY1493" fmla="*/ 3710641 h 6464302"/>
              <a:gd name="connsiteX1494" fmla="*/ 9328335 w 11965575"/>
              <a:gd name="connsiteY1494" fmla="*/ 3715598 h 6464302"/>
              <a:gd name="connsiteX1495" fmla="*/ 9333120 w 11965575"/>
              <a:gd name="connsiteY1495" fmla="*/ 3727817 h 6464302"/>
              <a:gd name="connsiteX1496" fmla="*/ 9332637 w 11965575"/>
              <a:gd name="connsiteY1496" fmla="*/ 3729333 h 6464302"/>
              <a:gd name="connsiteX1497" fmla="*/ 9323708 w 11965575"/>
              <a:gd name="connsiteY1497" fmla="*/ 3745855 h 6464302"/>
              <a:gd name="connsiteX1498" fmla="*/ 9317870 w 11965575"/>
              <a:gd name="connsiteY1498" fmla="*/ 3745326 h 6464302"/>
              <a:gd name="connsiteX1499" fmla="*/ 9324057 w 11965575"/>
              <a:gd name="connsiteY1499" fmla="*/ 3734275 h 6464302"/>
              <a:gd name="connsiteX1500" fmla="*/ 9316047 w 11965575"/>
              <a:gd name="connsiteY1500" fmla="*/ 3729042 h 6464302"/>
              <a:gd name="connsiteX1501" fmla="*/ 9313305 w 11965575"/>
              <a:gd name="connsiteY1501" fmla="*/ 3734513 h 6464302"/>
              <a:gd name="connsiteX1502" fmla="*/ 9299021 w 11965575"/>
              <a:gd name="connsiteY1502" fmla="*/ 3748989 h 6464302"/>
              <a:gd name="connsiteX1503" fmla="*/ 9268827 w 11965575"/>
              <a:gd name="connsiteY1503" fmla="*/ 3753704 h 6464302"/>
              <a:gd name="connsiteX1504" fmla="*/ 9252586 w 11965575"/>
              <a:gd name="connsiteY1504" fmla="*/ 3741833 h 6464302"/>
              <a:gd name="connsiteX1505" fmla="*/ 9252257 w 11965575"/>
              <a:gd name="connsiteY1505" fmla="*/ 3739723 h 6464302"/>
              <a:gd name="connsiteX1506" fmla="*/ 9250566 w 11965575"/>
              <a:gd name="connsiteY1506" fmla="*/ 3733504 h 6464302"/>
              <a:gd name="connsiteX1507" fmla="*/ 9241767 w 11965575"/>
              <a:gd name="connsiteY1507" fmla="*/ 3737038 h 6464302"/>
              <a:gd name="connsiteX1508" fmla="*/ 9239464 w 11965575"/>
              <a:gd name="connsiteY1508" fmla="*/ 3745322 h 6464302"/>
              <a:gd name="connsiteX1509" fmla="*/ 9229963 w 11965575"/>
              <a:gd name="connsiteY1509" fmla="*/ 3748967 h 6464302"/>
              <a:gd name="connsiteX1510" fmla="*/ 9227943 w 11965575"/>
              <a:gd name="connsiteY1510" fmla="*/ 3740638 h 6464302"/>
              <a:gd name="connsiteX1511" fmla="*/ 9229501 w 11965575"/>
              <a:gd name="connsiteY1511" fmla="*/ 3736793 h 6464302"/>
              <a:gd name="connsiteX1512" fmla="*/ 9228732 w 11965575"/>
              <a:gd name="connsiteY1512" fmla="*/ 3731870 h 6464302"/>
              <a:gd name="connsiteX1513" fmla="*/ 9224738 w 11965575"/>
              <a:gd name="connsiteY1513" fmla="*/ 3733935 h 6464302"/>
              <a:gd name="connsiteX1514" fmla="*/ 9219736 w 11965575"/>
              <a:gd name="connsiteY1514" fmla="*/ 3743360 h 6464302"/>
              <a:gd name="connsiteX1515" fmla="*/ 9202357 w 11965575"/>
              <a:gd name="connsiteY1515" fmla="*/ 3751836 h 6464302"/>
              <a:gd name="connsiteX1516" fmla="*/ 9188620 w 11965575"/>
              <a:gd name="connsiteY1516" fmla="*/ 3746778 h 6464302"/>
              <a:gd name="connsiteX1517" fmla="*/ 9179711 w 11965575"/>
              <a:gd name="connsiteY1517" fmla="*/ 3749609 h 6464302"/>
              <a:gd name="connsiteX1518" fmla="*/ 9168389 w 11965575"/>
              <a:gd name="connsiteY1518" fmla="*/ 3760021 h 6464302"/>
              <a:gd name="connsiteX1519" fmla="*/ 9157526 w 11965575"/>
              <a:gd name="connsiteY1519" fmla="*/ 3759556 h 6464302"/>
              <a:gd name="connsiteX1520" fmla="*/ 9096346 w 11965575"/>
              <a:gd name="connsiteY1520" fmla="*/ 3754702 h 6464302"/>
              <a:gd name="connsiteX1521" fmla="*/ 9086888 w 11965575"/>
              <a:gd name="connsiteY1521" fmla="*/ 3754018 h 6464302"/>
              <a:gd name="connsiteX1522" fmla="*/ 9063539 w 11965575"/>
              <a:gd name="connsiteY1522" fmla="*/ 3751900 h 6464302"/>
              <a:gd name="connsiteX1523" fmla="*/ 9032402 w 11965575"/>
              <a:gd name="connsiteY1523" fmla="*/ 3769008 h 6464302"/>
              <a:gd name="connsiteX1524" fmla="*/ 9017722 w 11965575"/>
              <a:gd name="connsiteY1524" fmla="*/ 3776343 h 6464302"/>
              <a:gd name="connsiteX1525" fmla="*/ 8960864 w 11965575"/>
              <a:gd name="connsiteY1525" fmla="*/ 3771534 h 6464302"/>
              <a:gd name="connsiteX1526" fmla="*/ 8951253 w 11965575"/>
              <a:gd name="connsiteY1526" fmla="*/ 3774475 h 6464302"/>
              <a:gd name="connsiteX1527" fmla="*/ 8947590 w 11965575"/>
              <a:gd name="connsiteY1527" fmla="*/ 3778649 h 6464302"/>
              <a:gd name="connsiteX1528" fmla="*/ 8946142 w 11965575"/>
              <a:gd name="connsiteY1528" fmla="*/ 3783197 h 6464302"/>
              <a:gd name="connsiteX1529" fmla="*/ 8955557 w 11965575"/>
              <a:gd name="connsiteY1529" fmla="*/ 3788210 h 6464302"/>
              <a:gd name="connsiteX1530" fmla="*/ 8963194 w 11965575"/>
              <a:gd name="connsiteY1530" fmla="*/ 3795662 h 6464302"/>
              <a:gd name="connsiteX1531" fmla="*/ 8955689 w 11965575"/>
              <a:gd name="connsiteY1531" fmla="*/ 3798275 h 6464302"/>
              <a:gd name="connsiteX1532" fmla="*/ 8941665 w 11965575"/>
              <a:gd name="connsiteY1532" fmla="*/ 3786777 h 6464302"/>
              <a:gd name="connsiteX1533" fmla="*/ 8892795 w 11965575"/>
              <a:gd name="connsiteY1533" fmla="*/ 3777840 h 6464302"/>
              <a:gd name="connsiteX1534" fmla="*/ 8878488 w 11965575"/>
              <a:gd name="connsiteY1534" fmla="*/ 3782955 h 6464302"/>
              <a:gd name="connsiteX1535" fmla="*/ 8872914 w 11965575"/>
              <a:gd name="connsiteY1535" fmla="*/ 3779503 h 6464302"/>
              <a:gd name="connsiteX1536" fmla="*/ 8862797 w 11965575"/>
              <a:gd name="connsiteY1536" fmla="*/ 3774600 h 6464302"/>
              <a:gd name="connsiteX1537" fmla="*/ 8828236 w 11965575"/>
              <a:gd name="connsiteY1537" fmla="*/ 3783598 h 6464302"/>
              <a:gd name="connsiteX1538" fmla="*/ 8779720 w 11965575"/>
              <a:gd name="connsiteY1538" fmla="*/ 3809182 h 6464302"/>
              <a:gd name="connsiteX1539" fmla="*/ 8778798 w 11965575"/>
              <a:gd name="connsiteY1539" fmla="*/ 3807885 h 6464302"/>
              <a:gd name="connsiteX1540" fmla="*/ 8780509 w 11965575"/>
              <a:gd name="connsiteY1540" fmla="*/ 3800414 h 6464302"/>
              <a:gd name="connsiteX1541" fmla="*/ 8772542 w 11965575"/>
              <a:gd name="connsiteY1541" fmla="*/ 3790853 h 6464302"/>
              <a:gd name="connsiteX1542" fmla="*/ 8763218 w 11965575"/>
              <a:gd name="connsiteY1542" fmla="*/ 3800233 h 6464302"/>
              <a:gd name="connsiteX1543" fmla="*/ 8761397 w 11965575"/>
              <a:gd name="connsiteY1543" fmla="*/ 3807001 h 6464302"/>
              <a:gd name="connsiteX1544" fmla="*/ 8752026 w 11965575"/>
              <a:gd name="connsiteY1544" fmla="*/ 3797658 h 6464302"/>
              <a:gd name="connsiteX1545" fmla="*/ 8748119 w 11965575"/>
              <a:gd name="connsiteY1545" fmla="*/ 3791065 h 6464302"/>
              <a:gd name="connsiteX1546" fmla="*/ 8719349 w 11965575"/>
              <a:gd name="connsiteY1546" fmla="*/ 3781869 h 6464302"/>
              <a:gd name="connsiteX1547" fmla="*/ 8696879 w 11965575"/>
              <a:gd name="connsiteY1547" fmla="*/ 3785378 h 6464302"/>
              <a:gd name="connsiteX1548" fmla="*/ 8688891 w 11965575"/>
              <a:gd name="connsiteY1548" fmla="*/ 3789507 h 6464302"/>
              <a:gd name="connsiteX1549" fmla="*/ 8671709 w 11965575"/>
              <a:gd name="connsiteY1549" fmla="*/ 3790028 h 6464302"/>
              <a:gd name="connsiteX1550" fmla="*/ 8661483 w 11965575"/>
              <a:gd name="connsiteY1550" fmla="*/ 3784422 h 6464302"/>
              <a:gd name="connsiteX1551" fmla="*/ 8653099 w 11965575"/>
              <a:gd name="connsiteY1551" fmla="*/ 3781408 h 6464302"/>
              <a:gd name="connsiteX1552" fmla="*/ 8642194 w 11965575"/>
              <a:gd name="connsiteY1552" fmla="*/ 3785272 h 6464302"/>
              <a:gd name="connsiteX1553" fmla="*/ 8629863 w 11965575"/>
              <a:gd name="connsiteY1553" fmla="*/ 3803046 h 6464302"/>
              <a:gd name="connsiteX1554" fmla="*/ 8629777 w 11965575"/>
              <a:gd name="connsiteY1554" fmla="*/ 3811703 h 6464302"/>
              <a:gd name="connsiteX1555" fmla="*/ 8591789 w 11965575"/>
              <a:gd name="connsiteY1555" fmla="*/ 3789541 h 6464302"/>
              <a:gd name="connsiteX1556" fmla="*/ 8580401 w 11965575"/>
              <a:gd name="connsiteY1556" fmla="*/ 3794920 h 6464302"/>
              <a:gd name="connsiteX1557" fmla="*/ 8578536 w 11965575"/>
              <a:gd name="connsiteY1557" fmla="*/ 3806017 h 6464302"/>
              <a:gd name="connsiteX1558" fmla="*/ 8586480 w 11965575"/>
              <a:gd name="connsiteY1558" fmla="*/ 3806217 h 6464302"/>
              <a:gd name="connsiteX1559" fmla="*/ 8593239 w 11965575"/>
              <a:gd name="connsiteY1559" fmla="*/ 3808043 h 6464302"/>
              <a:gd name="connsiteX1560" fmla="*/ 8590936 w 11965575"/>
              <a:gd name="connsiteY1560" fmla="*/ 3816327 h 6464302"/>
              <a:gd name="connsiteX1561" fmla="*/ 8582137 w 11965575"/>
              <a:gd name="connsiteY1561" fmla="*/ 3819862 h 6464302"/>
              <a:gd name="connsiteX1562" fmla="*/ 8573447 w 11965575"/>
              <a:gd name="connsiteY1562" fmla="*/ 3824100 h 6464302"/>
              <a:gd name="connsiteX1563" fmla="*/ 8588590 w 11965575"/>
              <a:gd name="connsiteY1563" fmla="*/ 3828940 h 6464302"/>
              <a:gd name="connsiteX1564" fmla="*/ 8631776 w 11965575"/>
              <a:gd name="connsiteY1564" fmla="*/ 3833722 h 6464302"/>
              <a:gd name="connsiteX1565" fmla="*/ 8658832 w 11965575"/>
              <a:gd name="connsiteY1565" fmla="*/ 3827336 h 6464302"/>
              <a:gd name="connsiteX1566" fmla="*/ 8667479 w 11965575"/>
              <a:gd name="connsiteY1566" fmla="*/ 3827428 h 6464302"/>
              <a:gd name="connsiteX1567" fmla="*/ 8687010 w 11965575"/>
              <a:gd name="connsiteY1567" fmla="*/ 3837344 h 6464302"/>
              <a:gd name="connsiteX1568" fmla="*/ 8697433 w 11965575"/>
              <a:gd name="connsiteY1568" fmla="*/ 3834996 h 6464302"/>
              <a:gd name="connsiteX1569" fmla="*/ 8719355 w 11965575"/>
              <a:gd name="connsiteY1569" fmla="*/ 3827972 h 6464302"/>
              <a:gd name="connsiteX1570" fmla="*/ 8740707 w 11965575"/>
              <a:gd name="connsiteY1570" fmla="*/ 3831121 h 6464302"/>
              <a:gd name="connsiteX1571" fmla="*/ 8748474 w 11965575"/>
              <a:gd name="connsiteY1571" fmla="*/ 3825586 h 6464302"/>
              <a:gd name="connsiteX1572" fmla="*/ 8753213 w 11965575"/>
              <a:gd name="connsiteY1572" fmla="*/ 3819083 h 6464302"/>
              <a:gd name="connsiteX1573" fmla="*/ 8762475 w 11965575"/>
              <a:gd name="connsiteY1573" fmla="*/ 3827723 h 6464302"/>
              <a:gd name="connsiteX1574" fmla="*/ 8773469 w 11965575"/>
              <a:gd name="connsiteY1574" fmla="*/ 3838251 h 6464302"/>
              <a:gd name="connsiteX1575" fmla="*/ 8791507 w 11965575"/>
              <a:gd name="connsiteY1575" fmla="*/ 3833995 h 6464302"/>
              <a:gd name="connsiteX1576" fmla="*/ 8817818 w 11965575"/>
              <a:gd name="connsiteY1576" fmla="*/ 3832048 h 6464302"/>
              <a:gd name="connsiteX1577" fmla="*/ 8826487 w 11965575"/>
              <a:gd name="connsiteY1577" fmla="*/ 3841500 h 6464302"/>
              <a:gd name="connsiteX1578" fmla="*/ 8834936 w 11965575"/>
              <a:gd name="connsiteY1578" fmla="*/ 3849545 h 6464302"/>
              <a:gd name="connsiteX1579" fmla="*/ 8885583 w 11965575"/>
              <a:gd name="connsiteY1579" fmla="*/ 3856044 h 6464302"/>
              <a:gd name="connsiteX1580" fmla="*/ 8911279 w 11965575"/>
              <a:gd name="connsiteY1580" fmla="*/ 3845549 h 6464302"/>
              <a:gd name="connsiteX1581" fmla="*/ 8912684 w 11965575"/>
              <a:gd name="connsiteY1581" fmla="*/ 3845330 h 6464302"/>
              <a:gd name="connsiteX1582" fmla="*/ 8917512 w 11965575"/>
              <a:gd name="connsiteY1582" fmla="*/ 3853220 h 6464302"/>
              <a:gd name="connsiteX1583" fmla="*/ 8924731 w 11965575"/>
              <a:gd name="connsiteY1583" fmla="*/ 3844169 h 6464302"/>
              <a:gd name="connsiteX1584" fmla="*/ 8926399 w 11965575"/>
              <a:gd name="connsiteY1584" fmla="*/ 3841027 h 6464302"/>
              <a:gd name="connsiteX1585" fmla="*/ 8930412 w 11965575"/>
              <a:gd name="connsiteY1585" fmla="*/ 3825273 h 6464302"/>
              <a:gd name="connsiteX1586" fmla="*/ 8937697 w 11965575"/>
              <a:gd name="connsiteY1586" fmla="*/ 3821254 h 6464302"/>
              <a:gd name="connsiteX1587" fmla="*/ 8942196 w 11965575"/>
              <a:gd name="connsiteY1587" fmla="*/ 3827035 h 6464302"/>
              <a:gd name="connsiteX1588" fmla="*/ 8946259 w 11965575"/>
              <a:gd name="connsiteY1588" fmla="*/ 3853054 h 6464302"/>
              <a:gd name="connsiteX1589" fmla="*/ 8953720 w 11965575"/>
              <a:gd name="connsiteY1589" fmla="*/ 3854770 h 6464302"/>
              <a:gd name="connsiteX1590" fmla="*/ 8975685 w 11965575"/>
              <a:gd name="connsiteY1590" fmla="*/ 3843417 h 6464302"/>
              <a:gd name="connsiteX1591" fmla="*/ 8981522 w 11965575"/>
              <a:gd name="connsiteY1591" fmla="*/ 3843946 h 6464302"/>
              <a:gd name="connsiteX1592" fmla="*/ 9002940 w 11965575"/>
              <a:gd name="connsiteY1592" fmla="*/ 3852128 h 6464302"/>
              <a:gd name="connsiteX1593" fmla="*/ 9022033 w 11965575"/>
              <a:gd name="connsiteY1593" fmla="*/ 3859232 h 6464302"/>
              <a:gd name="connsiteX1594" fmla="*/ 9028792 w 11965575"/>
              <a:gd name="connsiteY1594" fmla="*/ 3861058 h 6464302"/>
              <a:gd name="connsiteX1595" fmla="*/ 9064561 w 11965575"/>
              <a:gd name="connsiteY1595" fmla="*/ 3859795 h 6464302"/>
              <a:gd name="connsiteX1596" fmla="*/ 9075905 w 11965575"/>
              <a:gd name="connsiteY1596" fmla="*/ 3858744 h 6464302"/>
              <a:gd name="connsiteX1597" fmla="*/ 9103620 w 11965575"/>
              <a:gd name="connsiteY1597" fmla="*/ 3856578 h 6464302"/>
              <a:gd name="connsiteX1598" fmla="*/ 9110862 w 11965575"/>
              <a:gd name="connsiteY1598" fmla="*/ 3856888 h 6464302"/>
              <a:gd name="connsiteX1599" fmla="*/ 9151570 w 11965575"/>
              <a:gd name="connsiteY1599" fmla="*/ 3864219 h 6464302"/>
              <a:gd name="connsiteX1600" fmla="*/ 9169870 w 11965575"/>
              <a:gd name="connsiteY1600" fmla="*/ 3857039 h 6464302"/>
              <a:gd name="connsiteX1601" fmla="*/ 9199428 w 11965575"/>
              <a:gd name="connsiteY1601" fmla="*/ 3857466 h 6464302"/>
              <a:gd name="connsiteX1602" fmla="*/ 9227190 w 11965575"/>
              <a:gd name="connsiteY1602" fmla="*/ 3874022 h 6464302"/>
              <a:gd name="connsiteX1603" fmla="*/ 9228441 w 11965575"/>
              <a:gd name="connsiteY1603" fmla="*/ 3877429 h 6464302"/>
              <a:gd name="connsiteX1604" fmla="*/ 9236495 w 11965575"/>
              <a:gd name="connsiteY1604" fmla="*/ 3878332 h 6464302"/>
              <a:gd name="connsiteX1605" fmla="*/ 9244305 w 11965575"/>
              <a:gd name="connsiteY1605" fmla="*/ 3868468 h 6464302"/>
              <a:gd name="connsiteX1606" fmla="*/ 9279921 w 11965575"/>
              <a:gd name="connsiteY1606" fmla="*/ 3870831 h 6464302"/>
              <a:gd name="connsiteX1607" fmla="*/ 9295789 w 11965575"/>
              <a:gd name="connsiteY1607" fmla="*/ 3884922 h 6464302"/>
              <a:gd name="connsiteX1608" fmla="*/ 9312841 w 11965575"/>
              <a:gd name="connsiteY1608" fmla="*/ 3897387 h 6464302"/>
              <a:gd name="connsiteX1609" fmla="*/ 9313541 w 11965575"/>
              <a:gd name="connsiteY1609" fmla="*/ 3874227 h 6464302"/>
              <a:gd name="connsiteX1610" fmla="*/ 9330349 w 11965575"/>
              <a:gd name="connsiteY1610" fmla="*/ 3875925 h 6464302"/>
              <a:gd name="connsiteX1611" fmla="*/ 9341585 w 11965575"/>
              <a:gd name="connsiteY1611" fmla="*/ 3874170 h 6464302"/>
              <a:gd name="connsiteX1612" fmla="*/ 9377156 w 11965575"/>
              <a:gd name="connsiteY1612" fmla="*/ 3880862 h 6464302"/>
              <a:gd name="connsiteX1613" fmla="*/ 9485321 w 11965575"/>
              <a:gd name="connsiteY1613" fmla="*/ 3896390 h 6464302"/>
              <a:gd name="connsiteX1614" fmla="*/ 9493002 w 11965575"/>
              <a:gd name="connsiteY1614" fmla="*/ 3899512 h 6464302"/>
              <a:gd name="connsiteX1615" fmla="*/ 9489184 w 11965575"/>
              <a:gd name="connsiteY1615" fmla="*/ 3907312 h 6464302"/>
              <a:gd name="connsiteX1616" fmla="*/ 9486551 w 11965575"/>
              <a:gd name="connsiteY1616" fmla="*/ 3913486 h 6464302"/>
              <a:gd name="connsiteX1617" fmla="*/ 9493750 w 11965575"/>
              <a:gd name="connsiteY1617" fmla="*/ 3918125 h 6464302"/>
              <a:gd name="connsiteX1618" fmla="*/ 9500069 w 11965575"/>
              <a:gd name="connsiteY1618" fmla="*/ 3917138 h 6464302"/>
              <a:gd name="connsiteX1619" fmla="*/ 9518043 w 11965575"/>
              <a:gd name="connsiteY1619" fmla="*/ 3930900 h 6464302"/>
              <a:gd name="connsiteX1620" fmla="*/ 9518286 w 11965575"/>
              <a:gd name="connsiteY1620" fmla="*/ 3941668 h 6464302"/>
              <a:gd name="connsiteX1621" fmla="*/ 9525375 w 11965575"/>
              <a:gd name="connsiteY1621" fmla="*/ 3945604 h 6464302"/>
              <a:gd name="connsiteX1622" fmla="*/ 9533163 w 11965575"/>
              <a:gd name="connsiteY1622" fmla="*/ 3926378 h 6464302"/>
              <a:gd name="connsiteX1623" fmla="*/ 9546221 w 11965575"/>
              <a:gd name="connsiteY1623" fmla="*/ 3940908 h 6464302"/>
              <a:gd name="connsiteX1624" fmla="*/ 9544819 w 11965575"/>
              <a:gd name="connsiteY1624" fmla="*/ 3964178 h 6464302"/>
              <a:gd name="connsiteX1625" fmla="*/ 9527045 w 11965575"/>
              <a:gd name="connsiteY1625" fmla="*/ 3965513 h 6464302"/>
              <a:gd name="connsiteX1626" fmla="*/ 9502774 w 11965575"/>
              <a:gd name="connsiteY1626" fmla="*/ 3962099 h 6464302"/>
              <a:gd name="connsiteX1627" fmla="*/ 9486623 w 11965575"/>
              <a:gd name="connsiteY1627" fmla="*/ 3964621 h 6464302"/>
              <a:gd name="connsiteX1628" fmla="*/ 9419539 w 11965575"/>
              <a:gd name="connsiteY1628" fmla="*/ 3954205 h 6464302"/>
              <a:gd name="connsiteX1629" fmla="*/ 9405451 w 11965575"/>
              <a:gd name="connsiteY1629" fmla="*/ 3960726 h 6464302"/>
              <a:gd name="connsiteX1630" fmla="*/ 9404706 w 11965575"/>
              <a:gd name="connsiteY1630" fmla="*/ 3965165 h 6464302"/>
              <a:gd name="connsiteX1631" fmla="*/ 9400054 w 11965575"/>
              <a:gd name="connsiteY1631" fmla="*/ 3963010 h 6464302"/>
              <a:gd name="connsiteX1632" fmla="*/ 9397398 w 11965575"/>
              <a:gd name="connsiteY1632" fmla="*/ 3959823 h 6464302"/>
              <a:gd name="connsiteX1633" fmla="*/ 9388532 w 11965575"/>
              <a:gd name="connsiteY1633" fmla="*/ 3958326 h 6464302"/>
              <a:gd name="connsiteX1634" fmla="*/ 9392329 w 11965575"/>
              <a:gd name="connsiteY1634" fmla="*/ 3964216 h 6464302"/>
              <a:gd name="connsiteX1635" fmla="*/ 9393251 w 11965575"/>
              <a:gd name="connsiteY1635" fmla="*/ 3965513 h 6464302"/>
              <a:gd name="connsiteX1636" fmla="*/ 9394722 w 11965575"/>
              <a:gd name="connsiteY1636" fmla="*/ 3970326 h 6464302"/>
              <a:gd name="connsiteX1637" fmla="*/ 9389916 w 11965575"/>
              <a:gd name="connsiteY1637" fmla="*/ 3971796 h 6464302"/>
              <a:gd name="connsiteX1638" fmla="*/ 9369136 w 11965575"/>
              <a:gd name="connsiteY1638" fmla="*/ 3981524 h 6464302"/>
              <a:gd name="connsiteX1639" fmla="*/ 9365692 w 11965575"/>
              <a:gd name="connsiteY1639" fmla="*/ 3987104 h 6464302"/>
              <a:gd name="connsiteX1640" fmla="*/ 9382634 w 11965575"/>
              <a:gd name="connsiteY1640" fmla="*/ 3998867 h 6464302"/>
              <a:gd name="connsiteX1641" fmla="*/ 9424240 w 11965575"/>
              <a:gd name="connsiteY1641" fmla="*/ 3998133 h 6464302"/>
              <a:gd name="connsiteX1642" fmla="*/ 9438174 w 11965575"/>
              <a:gd name="connsiteY1642" fmla="*/ 3995237 h 6464302"/>
              <a:gd name="connsiteX1643" fmla="*/ 9444231 w 11965575"/>
              <a:gd name="connsiteY1643" fmla="*/ 3997173 h 6464302"/>
              <a:gd name="connsiteX1644" fmla="*/ 9455709 w 11965575"/>
              <a:gd name="connsiteY1644" fmla="*/ 4006186 h 6464302"/>
              <a:gd name="connsiteX1645" fmla="*/ 9474954 w 11965575"/>
              <a:gd name="connsiteY1645" fmla="*/ 4009664 h 6464302"/>
              <a:gd name="connsiteX1646" fmla="*/ 9483733 w 11965575"/>
              <a:gd name="connsiteY1646" fmla="*/ 4019820 h 6464302"/>
              <a:gd name="connsiteX1647" fmla="*/ 9483580 w 11965575"/>
              <a:gd name="connsiteY1647" fmla="*/ 4023445 h 6464302"/>
              <a:gd name="connsiteX1648" fmla="*/ 9490185 w 11965575"/>
              <a:gd name="connsiteY1648" fmla="*/ 4028897 h 6464302"/>
              <a:gd name="connsiteX1649" fmla="*/ 9492116 w 11965575"/>
              <a:gd name="connsiteY1649" fmla="*/ 4022833 h 6464302"/>
              <a:gd name="connsiteX1650" fmla="*/ 9496043 w 11965575"/>
              <a:gd name="connsiteY1650" fmla="*/ 4015736 h 6464302"/>
              <a:gd name="connsiteX1651" fmla="*/ 9508663 w 11965575"/>
              <a:gd name="connsiteY1651" fmla="*/ 4027453 h 6464302"/>
              <a:gd name="connsiteX1652" fmla="*/ 9509541 w 11965575"/>
              <a:gd name="connsiteY1652" fmla="*/ 4033079 h 6464302"/>
              <a:gd name="connsiteX1653" fmla="*/ 9512612 w 11965575"/>
              <a:gd name="connsiteY1653" fmla="*/ 4029718 h 6464302"/>
              <a:gd name="connsiteX1654" fmla="*/ 9521851 w 11965575"/>
              <a:gd name="connsiteY1654" fmla="*/ 4028995 h 6464302"/>
              <a:gd name="connsiteX1655" fmla="*/ 9539452 w 11965575"/>
              <a:gd name="connsiteY1655" fmla="*/ 4044977 h 6464302"/>
              <a:gd name="connsiteX1656" fmla="*/ 9555715 w 11965575"/>
              <a:gd name="connsiteY1656" fmla="*/ 4066210 h 6464302"/>
              <a:gd name="connsiteX1657" fmla="*/ 9562759 w 11965575"/>
              <a:gd name="connsiteY1657" fmla="*/ 4074474 h 6464302"/>
              <a:gd name="connsiteX1658" fmla="*/ 9599409 w 11965575"/>
              <a:gd name="connsiteY1658" fmla="*/ 4101888 h 6464302"/>
              <a:gd name="connsiteX1659" fmla="*/ 9602351 w 11965575"/>
              <a:gd name="connsiteY1659" fmla="*/ 4111514 h 6464302"/>
              <a:gd name="connsiteX1660" fmla="*/ 9594518 w 11965575"/>
              <a:gd name="connsiteY1660" fmla="*/ 4112017 h 6464302"/>
              <a:gd name="connsiteX1661" fmla="*/ 9581878 w 11965575"/>
              <a:gd name="connsiteY1661" fmla="*/ 4113990 h 6464302"/>
              <a:gd name="connsiteX1662" fmla="*/ 9565794 w 11965575"/>
              <a:gd name="connsiteY1662" fmla="*/ 4121544 h 6464302"/>
              <a:gd name="connsiteX1663" fmla="*/ 9549596 w 11965575"/>
              <a:gd name="connsiteY1663" fmla="*/ 4105344 h 6464302"/>
              <a:gd name="connsiteX1664" fmla="*/ 9549903 w 11965575"/>
              <a:gd name="connsiteY1664" fmla="*/ 4098092 h 6464302"/>
              <a:gd name="connsiteX1665" fmla="*/ 9550386 w 11965575"/>
              <a:gd name="connsiteY1665" fmla="*/ 4096576 h 6464302"/>
              <a:gd name="connsiteX1666" fmla="*/ 9549091 w 11965575"/>
              <a:gd name="connsiteY1666" fmla="*/ 4097499 h 6464302"/>
              <a:gd name="connsiteX1667" fmla="*/ 9541257 w 11965575"/>
              <a:gd name="connsiteY1667" fmla="*/ 4098002 h 6464302"/>
              <a:gd name="connsiteX1668" fmla="*/ 9521355 w 11965575"/>
              <a:gd name="connsiteY1668" fmla="*/ 4113356 h 6464302"/>
              <a:gd name="connsiteX1669" fmla="*/ 9510406 w 11965575"/>
              <a:gd name="connsiteY1669" fmla="*/ 4121548 h 6464302"/>
              <a:gd name="connsiteX1670" fmla="*/ 9498556 w 11965575"/>
              <a:gd name="connsiteY1670" fmla="*/ 4114754 h 6464302"/>
              <a:gd name="connsiteX1671" fmla="*/ 9458571 w 11965575"/>
              <a:gd name="connsiteY1671" fmla="*/ 4093624 h 6464302"/>
              <a:gd name="connsiteX1672" fmla="*/ 9449575 w 11965575"/>
              <a:gd name="connsiteY1672" fmla="*/ 4105113 h 6464302"/>
              <a:gd name="connsiteX1673" fmla="*/ 9445452 w 11965575"/>
              <a:gd name="connsiteY1673" fmla="*/ 4120164 h 6464302"/>
              <a:gd name="connsiteX1674" fmla="*/ 9428620 w 11965575"/>
              <a:gd name="connsiteY1674" fmla="*/ 4109105 h 6464302"/>
              <a:gd name="connsiteX1675" fmla="*/ 9408189 w 11965575"/>
              <a:gd name="connsiteY1675" fmla="*/ 4107253 h 6464302"/>
              <a:gd name="connsiteX1676" fmla="*/ 9406675 w 11965575"/>
              <a:gd name="connsiteY1676" fmla="*/ 4106769 h 6464302"/>
              <a:gd name="connsiteX1677" fmla="*/ 9396188 w 11965575"/>
              <a:gd name="connsiteY1677" fmla="*/ 4127135 h 6464302"/>
              <a:gd name="connsiteX1678" fmla="*/ 9392437 w 11965575"/>
              <a:gd name="connsiteY1678" fmla="*/ 4139968 h 6464302"/>
              <a:gd name="connsiteX1679" fmla="*/ 9389628 w 11965575"/>
              <a:gd name="connsiteY1679" fmla="*/ 4140406 h 6464302"/>
              <a:gd name="connsiteX1680" fmla="*/ 9378480 w 11965575"/>
              <a:gd name="connsiteY1680" fmla="*/ 4133503 h 6464302"/>
              <a:gd name="connsiteX1681" fmla="*/ 9369701 w 11965575"/>
              <a:gd name="connsiteY1681" fmla="*/ 4123347 h 6464302"/>
              <a:gd name="connsiteX1682" fmla="*/ 9359781 w 11965575"/>
              <a:gd name="connsiteY1682" fmla="*/ 4110489 h 6464302"/>
              <a:gd name="connsiteX1683" fmla="*/ 9345364 w 11965575"/>
              <a:gd name="connsiteY1683" fmla="*/ 4114901 h 6464302"/>
              <a:gd name="connsiteX1684" fmla="*/ 9339308 w 11965575"/>
              <a:gd name="connsiteY1684" fmla="*/ 4112965 h 6464302"/>
              <a:gd name="connsiteX1685" fmla="*/ 9329081 w 11965575"/>
              <a:gd name="connsiteY1685" fmla="*/ 4107358 h 6464302"/>
              <a:gd name="connsiteX1686" fmla="*/ 9324977 w 11965575"/>
              <a:gd name="connsiteY1686" fmla="*/ 4108720 h 6464302"/>
              <a:gd name="connsiteX1687" fmla="*/ 9309945 w 11965575"/>
              <a:gd name="connsiteY1687" fmla="*/ 4104583 h 6464302"/>
              <a:gd name="connsiteX1688" fmla="*/ 9292147 w 11965575"/>
              <a:gd name="connsiteY1688" fmla="*/ 4096557 h 6464302"/>
              <a:gd name="connsiteX1689" fmla="*/ 9284007 w 11965575"/>
              <a:gd name="connsiteY1689" fmla="*/ 4104311 h 6464302"/>
              <a:gd name="connsiteX1690" fmla="*/ 9283700 w 11965575"/>
              <a:gd name="connsiteY1690" fmla="*/ 4111563 h 6464302"/>
              <a:gd name="connsiteX1691" fmla="*/ 9286599 w 11965575"/>
              <a:gd name="connsiteY1691" fmla="*/ 4125517 h 6464302"/>
              <a:gd name="connsiteX1692" fmla="*/ 9298122 w 11965575"/>
              <a:gd name="connsiteY1692" fmla="*/ 4153253 h 6464302"/>
              <a:gd name="connsiteX1693" fmla="*/ 9281796 w 11965575"/>
              <a:gd name="connsiteY1693" fmla="*/ 4150039 h 6464302"/>
              <a:gd name="connsiteX1694" fmla="*/ 9261958 w 11965575"/>
              <a:gd name="connsiteY1694" fmla="*/ 4147374 h 6464302"/>
              <a:gd name="connsiteX1695" fmla="*/ 9244380 w 11965575"/>
              <a:gd name="connsiteY1695" fmla="*/ 4140754 h 6464302"/>
              <a:gd name="connsiteX1696" fmla="*/ 9191317 w 11965575"/>
              <a:gd name="connsiteY1696" fmla="*/ 4118783 h 6464302"/>
              <a:gd name="connsiteX1697" fmla="*/ 9184624 w 11965575"/>
              <a:gd name="connsiteY1697" fmla="*/ 4121989 h 6464302"/>
              <a:gd name="connsiteX1698" fmla="*/ 9180960 w 11965575"/>
              <a:gd name="connsiteY1698" fmla="*/ 4126164 h 6464302"/>
              <a:gd name="connsiteX1699" fmla="*/ 9178085 w 11965575"/>
              <a:gd name="connsiteY1699" fmla="*/ 4121570 h 6464302"/>
              <a:gd name="connsiteX1700" fmla="*/ 9172773 w 11965575"/>
              <a:gd name="connsiteY1700" fmla="*/ 4115196 h 6464302"/>
              <a:gd name="connsiteX1701" fmla="*/ 9162284 w 11965575"/>
              <a:gd name="connsiteY1701" fmla="*/ 4112511 h 6464302"/>
              <a:gd name="connsiteX1702" fmla="*/ 9157456 w 11965575"/>
              <a:gd name="connsiteY1702" fmla="*/ 4104621 h 6464302"/>
              <a:gd name="connsiteX1703" fmla="*/ 9150893 w 11965575"/>
              <a:gd name="connsiteY1703" fmla="*/ 4094840 h 6464302"/>
              <a:gd name="connsiteX1704" fmla="*/ 9144640 w 11965575"/>
              <a:gd name="connsiteY1704" fmla="*/ 4100859 h 6464302"/>
              <a:gd name="connsiteX1705" fmla="*/ 9142270 w 11965575"/>
              <a:gd name="connsiteY1705" fmla="*/ 4104111 h 6464302"/>
              <a:gd name="connsiteX1706" fmla="*/ 9136300 w 11965575"/>
              <a:gd name="connsiteY1706" fmla="*/ 4093517 h 6464302"/>
              <a:gd name="connsiteX1707" fmla="*/ 9129212 w 11965575"/>
              <a:gd name="connsiteY1707" fmla="*/ 4089582 h 6464302"/>
              <a:gd name="connsiteX1708" fmla="*/ 9125877 w 11965575"/>
              <a:gd name="connsiteY1708" fmla="*/ 4095865 h 6464302"/>
              <a:gd name="connsiteX1709" fmla="*/ 9099656 w 11965575"/>
              <a:gd name="connsiteY1709" fmla="*/ 4112205 h 6464302"/>
              <a:gd name="connsiteX1710" fmla="*/ 9091273 w 11965575"/>
              <a:gd name="connsiteY1710" fmla="*/ 4109192 h 6464302"/>
              <a:gd name="connsiteX1711" fmla="*/ 9059520 w 11965575"/>
              <a:gd name="connsiteY1711" fmla="*/ 4117752 h 6464302"/>
              <a:gd name="connsiteX1712" fmla="*/ 9058929 w 11965575"/>
              <a:gd name="connsiteY1712" fmla="*/ 4118564 h 6464302"/>
              <a:gd name="connsiteX1713" fmla="*/ 9049097 w 11965575"/>
              <a:gd name="connsiteY1713" fmla="*/ 4120099 h 6464302"/>
              <a:gd name="connsiteX1714" fmla="*/ 9046332 w 11965575"/>
              <a:gd name="connsiteY1714" fmla="*/ 4116209 h 6464302"/>
              <a:gd name="connsiteX1715" fmla="*/ 9052585 w 11965575"/>
              <a:gd name="connsiteY1715" fmla="*/ 4110190 h 6464302"/>
              <a:gd name="connsiteX1716" fmla="*/ 9057061 w 11965575"/>
              <a:gd name="connsiteY1716" fmla="*/ 4106609 h 6464302"/>
              <a:gd name="connsiteX1717" fmla="*/ 9052299 w 11965575"/>
              <a:gd name="connsiteY1717" fmla="*/ 4103751 h 6464302"/>
              <a:gd name="connsiteX1718" fmla="*/ 9041217 w 11965575"/>
              <a:gd name="connsiteY1718" fmla="*/ 4101880 h 6464302"/>
              <a:gd name="connsiteX1719" fmla="*/ 9028072 w 11965575"/>
              <a:gd name="connsiteY1719" fmla="*/ 4096008 h 6464302"/>
              <a:gd name="connsiteX1720" fmla="*/ 9020128 w 11965575"/>
              <a:gd name="connsiteY1720" fmla="*/ 4095808 h 6464302"/>
              <a:gd name="connsiteX1721" fmla="*/ 8996560 w 11965575"/>
              <a:gd name="connsiteY1721" fmla="*/ 4092284 h 6464302"/>
              <a:gd name="connsiteX1722" fmla="*/ 8985937 w 11965575"/>
              <a:gd name="connsiteY1722" fmla="*/ 4079536 h 6464302"/>
              <a:gd name="connsiteX1723" fmla="*/ 8969435 w 11965575"/>
              <a:gd name="connsiteY1723" fmla="*/ 4070587 h 6464302"/>
              <a:gd name="connsiteX1724" fmla="*/ 8956489 w 11965575"/>
              <a:gd name="connsiteY1724" fmla="*/ 4079811 h 6464302"/>
              <a:gd name="connsiteX1725" fmla="*/ 8952596 w 11965575"/>
              <a:gd name="connsiteY1725" fmla="*/ 4085693 h 6464302"/>
              <a:gd name="connsiteX1726" fmla="*/ 8956262 w 11965575"/>
              <a:gd name="connsiteY1726" fmla="*/ 4094107 h 6464302"/>
              <a:gd name="connsiteX1727" fmla="*/ 8957514 w 11965575"/>
              <a:gd name="connsiteY1727" fmla="*/ 4102120 h 6464302"/>
              <a:gd name="connsiteX1728" fmla="*/ 8961888 w 11965575"/>
              <a:gd name="connsiteY1728" fmla="*/ 4097333 h 6464302"/>
              <a:gd name="connsiteX1729" fmla="*/ 8975046 w 11965575"/>
              <a:gd name="connsiteY1729" fmla="*/ 4096304 h 6464302"/>
              <a:gd name="connsiteX1730" fmla="*/ 9000113 w 11965575"/>
              <a:gd name="connsiteY1730" fmla="*/ 4119066 h 6464302"/>
              <a:gd name="connsiteX1731" fmla="*/ 9023276 w 11965575"/>
              <a:gd name="connsiteY1731" fmla="*/ 4149306 h 6464302"/>
              <a:gd name="connsiteX1732" fmla="*/ 9031231 w 11965575"/>
              <a:gd name="connsiteY1732" fmla="*/ 4158639 h 6464302"/>
              <a:gd name="connsiteX1733" fmla="*/ 9059372 w 11965575"/>
              <a:gd name="connsiteY1733" fmla="*/ 4167480 h 6464302"/>
              <a:gd name="connsiteX1734" fmla="*/ 9079101 w 11965575"/>
              <a:gd name="connsiteY1734" fmla="*/ 4169442 h 6464302"/>
              <a:gd name="connsiteX1735" fmla="*/ 9093912 w 11965575"/>
              <a:gd name="connsiteY1735" fmla="*/ 4172171 h 6464302"/>
              <a:gd name="connsiteX1736" fmla="*/ 9119544 w 11965575"/>
              <a:gd name="connsiteY1736" fmla="*/ 4179695 h 6464302"/>
              <a:gd name="connsiteX1737" fmla="*/ 9146032 w 11965575"/>
              <a:gd name="connsiteY1737" fmla="*/ 4183483 h 6464302"/>
              <a:gd name="connsiteX1738" fmla="*/ 9167689 w 11965575"/>
              <a:gd name="connsiteY1738" fmla="*/ 4179381 h 6464302"/>
              <a:gd name="connsiteX1739" fmla="*/ 9186629 w 11965575"/>
              <a:gd name="connsiteY1739" fmla="*/ 4190111 h 6464302"/>
              <a:gd name="connsiteX1740" fmla="*/ 9205062 w 11965575"/>
              <a:gd name="connsiteY1740" fmla="*/ 4192995 h 6464302"/>
              <a:gd name="connsiteX1741" fmla="*/ 9231945 w 11965575"/>
              <a:gd name="connsiteY1741" fmla="*/ 4203926 h 6464302"/>
              <a:gd name="connsiteX1742" fmla="*/ 9282659 w 11965575"/>
              <a:gd name="connsiteY1742" fmla="*/ 4215457 h 6464302"/>
              <a:gd name="connsiteX1743" fmla="*/ 9323366 w 11965575"/>
              <a:gd name="connsiteY1743" fmla="*/ 4222788 h 6464302"/>
              <a:gd name="connsiteX1744" fmla="*/ 9332781 w 11965575"/>
              <a:gd name="connsiteY1744" fmla="*/ 4227802 h 6464302"/>
              <a:gd name="connsiteX1745" fmla="*/ 9355823 w 11965575"/>
              <a:gd name="connsiteY1745" fmla="*/ 4237170 h 6464302"/>
              <a:gd name="connsiteX1746" fmla="*/ 9360739 w 11965575"/>
              <a:gd name="connsiteY1746" fmla="*/ 4236403 h 6464302"/>
              <a:gd name="connsiteX1747" fmla="*/ 9356286 w 11965575"/>
              <a:gd name="connsiteY1747" fmla="*/ 4249344 h 6464302"/>
              <a:gd name="connsiteX1748" fmla="*/ 9342264 w 11965575"/>
              <a:gd name="connsiteY1748" fmla="*/ 4260898 h 6464302"/>
              <a:gd name="connsiteX1749" fmla="*/ 9330217 w 11965575"/>
              <a:gd name="connsiteY1749" fmla="*/ 4262059 h 6464302"/>
              <a:gd name="connsiteX1750" fmla="*/ 9318586 w 11965575"/>
              <a:gd name="connsiteY1750" fmla="*/ 4256672 h 6464302"/>
              <a:gd name="connsiteX1751" fmla="*/ 9317269 w 11965575"/>
              <a:gd name="connsiteY1751" fmla="*/ 4248233 h 6464302"/>
              <a:gd name="connsiteX1752" fmla="*/ 9311585 w 11965575"/>
              <a:gd name="connsiteY1752" fmla="*/ 4244078 h 6464302"/>
              <a:gd name="connsiteX1753" fmla="*/ 9294535 w 11965575"/>
              <a:gd name="connsiteY1753" fmla="*/ 4254664 h 6464302"/>
              <a:gd name="connsiteX1754" fmla="*/ 9290651 w 11965575"/>
              <a:gd name="connsiteY1754" fmla="*/ 4257431 h 6464302"/>
              <a:gd name="connsiteX1755" fmla="*/ 9287886 w 11965575"/>
              <a:gd name="connsiteY1755" fmla="*/ 4253541 h 6464302"/>
              <a:gd name="connsiteX1756" fmla="*/ 9287337 w 11965575"/>
              <a:gd name="connsiteY1756" fmla="*/ 4250025 h 6464302"/>
              <a:gd name="connsiteX1757" fmla="*/ 9280249 w 11965575"/>
              <a:gd name="connsiteY1757" fmla="*/ 4246089 h 6464302"/>
              <a:gd name="connsiteX1758" fmla="*/ 9271273 w 11965575"/>
              <a:gd name="connsiteY1758" fmla="*/ 4243889 h 6464302"/>
              <a:gd name="connsiteX1759" fmla="*/ 9270767 w 11965575"/>
              <a:gd name="connsiteY1759" fmla="*/ 4236044 h 6464302"/>
              <a:gd name="connsiteX1760" fmla="*/ 9279304 w 11965575"/>
              <a:gd name="connsiteY1760" fmla="*/ 4235431 h 6464302"/>
              <a:gd name="connsiteX1761" fmla="*/ 9284812 w 11965575"/>
              <a:gd name="connsiteY1761" fmla="*/ 4233851 h 6464302"/>
              <a:gd name="connsiteX1762" fmla="*/ 9283121 w 11965575"/>
              <a:gd name="connsiteY1762" fmla="*/ 4227632 h 6464302"/>
              <a:gd name="connsiteX1763" fmla="*/ 9266335 w 11965575"/>
              <a:gd name="connsiteY1763" fmla="*/ 4235295 h 6464302"/>
              <a:gd name="connsiteX1764" fmla="*/ 9251874 w 11965575"/>
              <a:gd name="connsiteY1764" fmla="*/ 4244036 h 6464302"/>
              <a:gd name="connsiteX1765" fmla="*/ 9211387 w 11965575"/>
              <a:gd name="connsiteY1765" fmla="*/ 4238112 h 6464302"/>
              <a:gd name="connsiteX1766" fmla="*/ 9208182 w 11965575"/>
              <a:gd name="connsiteY1766" fmla="*/ 4231408 h 6464302"/>
              <a:gd name="connsiteX1767" fmla="*/ 9209937 w 11965575"/>
              <a:gd name="connsiteY1767" fmla="*/ 4219608 h 6464302"/>
              <a:gd name="connsiteX1768" fmla="*/ 9203221 w 11965575"/>
              <a:gd name="connsiteY1768" fmla="*/ 4213454 h 6464302"/>
              <a:gd name="connsiteX1769" fmla="*/ 9199447 w 11965575"/>
              <a:gd name="connsiteY1769" fmla="*/ 4216925 h 6464302"/>
              <a:gd name="connsiteX1770" fmla="*/ 9190518 w 11965575"/>
              <a:gd name="connsiteY1770" fmla="*/ 4233446 h 6464302"/>
              <a:gd name="connsiteX1771" fmla="*/ 9189376 w 11965575"/>
              <a:gd name="connsiteY1771" fmla="*/ 4230743 h 6464302"/>
              <a:gd name="connsiteX1772" fmla="*/ 9180291 w 11965575"/>
              <a:gd name="connsiteY1772" fmla="*/ 4227840 h 6464302"/>
              <a:gd name="connsiteX1773" fmla="*/ 9175858 w 11965575"/>
              <a:gd name="connsiteY1773" fmla="*/ 4227091 h 6464302"/>
              <a:gd name="connsiteX1774" fmla="*/ 9163635 w 11965575"/>
              <a:gd name="connsiteY1774" fmla="*/ 4222516 h 6464302"/>
              <a:gd name="connsiteX1775" fmla="*/ 9140901 w 11965575"/>
              <a:gd name="connsiteY1775" fmla="*/ 4228947 h 6464302"/>
              <a:gd name="connsiteX1776" fmla="*/ 9138159 w 11965575"/>
              <a:gd name="connsiteY1776" fmla="*/ 4234418 h 6464302"/>
              <a:gd name="connsiteX1777" fmla="*/ 9136185 w 11965575"/>
              <a:gd name="connsiteY1777" fmla="*/ 4244811 h 6464302"/>
              <a:gd name="connsiteX1778" fmla="*/ 9155431 w 11965575"/>
              <a:gd name="connsiteY1778" fmla="*/ 4248289 h 6464302"/>
              <a:gd name="connsiteX1779" fmla="*/ 9172416 w 11965575"/>
              <a:gd name="connsiteY1779" fmla="*/ 4255722 h 6464302"/>
              <a:gd name="connsiteX1780" fmla="*/ 9149287 w 11965575"/>
              <a:gd name="connsiteY1780" fmla="*/ 4255012 h 6464302"/>
              <a:gd name="connsiteX1781" fmla="*/ 9132171 w 11965575"/>
              <a:gd name="connsiteY1781" fmla="*/ 4260565 h 6464302"/>
              <a:gd name="connsiteX1782" fmla="*/ 9122933 w 11965575"/>
              <a:gd name="connsiteY1782" fmla="*/ 4261287 h 6464302"/>
              <a:gd name="connsiteX1783" fmla="*/ 9121902 w 11965575"/>
              <a:gd name="connsiteY1783" fmla="*/ 4259287 h 6464302"/>
              <a:gd name="connsiteX1784" fmla="*/ 9088349 w 11965575"/>
              <a:gd name="connsiteY1784" fmla="*/ 4260924 h 6464302"/>
              <a:gd name="connsiteX1785" fmla="*/ 9070554 w 11965575"/>
              <a:gd name="connsiteY1785" fmla="*/ 4275949 h 6464302"/>
              <a:gd name="connsiteX1786" fmla="*/ 9046613 w 11965575"/>
              <a:gd name="connsiteY1786" fmla="*/ 4274644 h 6464302"/>
              <a:gd name="connsiteX1787" fmla="*/ 9016285 w 11965575"/>
              <a:gd name="connsiteY1787" fmla="*/ 4269294 h 6464302"/>
              <a:gd name="connsiteX1788" fmla="*/ 8993529 w 11965575"/>
              <a:gd name="connsiteY1788" fmla="*/ 4266364 h 6464302"/>
              <a:gd name="connsiteX1789" fmla="*/ 8976128 w 11965575"/>
              <a:gd name="connsiteY1789" fmla="*/ 4265480 h 6464302"/>
              <a:gd name="connsiteX1790" fmla="*/ 8961204 w 11965575"/>
              <a:gd name="connsiteY1790" fmla="*/ 4262047 h 6464302"/>
              <a:gd name="connsiteX1791" fmla="*/ 8946433 w 11965575"/>
              <a:gd name="connsiteY1791" fmla="*/ 4231937 h 6464302"/>
              <a:gd name="connsiteX1792" fmla="*/ 8941122 w 11965575"/>
              <a:gd name="connsiteY1792" fmla="*/ 4225563 h 6464302"/>
              <a:gd name="connsiteX1793" fmla="*/ 8933947 w 11965575"/>
              <a:gd name="connsiteY1793" fmla="*/ 4230284 h 6464302"/>
              <a:gd name="connsiteX1794" fmla="*/ 8930612 w 11965575"/>
              <a:gd name="connsiteY1794" fmla="*/ 4236569 h 6464302"/>
              <a:gd name="connsiteX1795" fmla="*/ 8910864 w 11965575"/>
              <a:gd name="connsiteY1795" fmla="*/ 4248297 h 6464302"/>
              <a:gd name="connsiteX1796" fmla="*/ 8900308 w 11965575"/>
              <a:gd name="connsiteY1796" fmla="*/ 4240579 h 6464302"/>
              <a:gd name="connsiteX1797" fmla="*/ 8886068 w 11965575"/>
              <a:gd name="connsiteY1797" fmla="*/ 4250727 h 6464302"/>
              <a:gd name="connsiteX1798" fmla="*/ 8862784 w 11965575"/>
              <a:gd name="connsiteY1798" fmla="*/ 4253642 h 6464302"/>
              <a:gd name="connsiteX1799" fmla="*/ 8816833 w 11965575"/>
              <a:gd name="connsiteY1799" fmla="*/ 4244969 h 6464302"/>
              <a:gd name="connsiteX1800" fmla="*/ 8809372 w 11965575"/>
              <a:gd name="connsiteY1800" fmla="*/ 4243252 h 6464302"/>
              <a:gd name="connsiteX1801" fmla="*/ 8792848 w 11965575"/>
              <a:gd name="connsiteY1801" fmla="*/ 4247994 h 6464302"/>
              <a:gd name="connsiteX1802" fmla="*/ 8792509 w 11965575"/>
              <a:gd name="connsiteY1802" fmla="*/ 4248265 h 6464302"/>
              <a:gd name="connsiteX1803" fmla="*/ 8790729 w 11965575"/>
              <a:gd name="connsiteY1803" fmla="*/ 4254356 h 6464302"/>
              <a:gd name="connsiteX1804" fmla="*/ 8786728 w 11965575"/>
              <a:gd name="connsiteY1804" fmla="*/ 4254980 h 6464302"/>
              <a:gd name="connsiteX1805" fmla="*/ 8784839 w 11965575"/>
              <a:gd name="connsiteY1805" fmla="*/ 4252874 h 6464302"/>
              <a:gd name="connsiteX1806" fmla="*/ 8781569 w 11965575"/>
              <a:gd name="connsiteY1806" fmla="*/ 4254076 h 6464302"/>
              <a:gd name="connsiteX1807" fmla="*/ 8771453 w 11965575"/>
              <a:gd name="connsiteY1807" fmla="*/ 4249173 h 6464302"/>
              <a:gd name="connsiteX1808" fmla="*/ 8762302 w 11965575"/>
              <a:gd name="connsiteY1808" fmla="*/ 4241237 h 6464302"/>
              <a:gd name="connsiteX1809" fmla="*/ 8752514 w 11965575"/>
              <a:gd name="connsiteY1809" fmla="*/ 4238443 h 6464302"/>
              <a:gd name="connsiteX1810" fmla="*/ 8738403 w 11965575"/>
              <a:gd name="connsiteY1810" fmla="*/ 4235604 h 6464302"/>
              <a:gd name="connsiteX1811" fmla="*/ 8732084 w 11965575"/>
              <a:gd name="connsiteY1811" fmla="*/ 4236591 h 6464302"/>
              <a:gd name="connsiteX1812" fmla="*/ 8702262 w 11965575"/>
              <a:gd name="connsiteY1812" fmla="*/ 4239086 h 6464302"/>
              <a:gd name="connsiteX1813" fmla="*/ 8691576 w 11965575"/>
              <a:gd name="connsiteY1813" fmla="*/ 4244356 h 6464302"/>
              <a:gd name="connsiteX1814" fmla="*/ 8700618 w 11965575"/>
              <a:gd name="connsiteY1814" fmla="*/ 4251589 h 6464302"/>
              <a:gd name="connsiteX1815" fmla="*/ 8702944 w 11965575"/>
              <a:gd name="connsiteY1815" fmla="*/ 4252666 h 6464302"/>
              <a:gd name="connsiteX1816" fmla="*/ 8710517 w 11965575"/>
              <a:gd name="connsiteY1816" fmla="*/ 4278137 h 6464302"/>
              <a:gd name="connsiteX1817" fmla="*/ 8697899 w 11965575"/>
              <a:gd name="connsiteY1817" fmla="*/ 4266421 h 6464302"/>
              <a:gd name="connsiteX1818" fmla="*/ 8681594 w 11965575"/>
              <a:gd name="connsiteY1818" fmla="*/ 4272568 h 6464302"/>
              <a:gd name="connsiteX1819" fmla="*/ 8677645 w 11965575"/>
              <a:gd name="connsiteY1819" fmla="*/ 4270303 h 6464302"/>
              <a:gd name="connsiteX1820" fmla="*/ 8678390 w 11965575"/>
              <a:gd name="connsiteY1820" fmla="*/ 4265865 h 6464302"/>
              <a:gd name="connsiteX1821" fmla="*/ 8677402 w 11965575"/>
              <a:gd name="connsiteY1821" fmla="*/ 4259536 h 6464302"/>
              <a:gd name="connsiteX1822" fmla="*/ 8673298 w 11965575"/>
              <a:gd name="connsiteY1822" fmla="*/ 4260897 h 6464302"/>
              <a:gd name="connsiteX1823" fmla="*/ 8667022 w 11965575"/>
              <a:gd name="connsiteY1823" fmla="*/ 4257555 h 6464302"/>
              <a:gd name="connsiteX1824" fmla="*/ 8665661 w 11965575"/>
              <a:gd name="connsiteY1824" fmla="*/ 4253445 h 6464302"/>
              <a:gd name="connsiteX1825" fmla="*/ 8654926 w 11965575"/>
              <a:gd name="connsiteY1825" fmla="*/ 4265810 h 6464302"/>
              <a:gd name="connsiteX1826" fmla="*/ 8656403 w 11965575"/>
              <a:gd name="connsiteY1826" fmla="*/ 4273277 h 6464302"/>
              <a:gd name="connsiteX1827" fmla="*/ 8633150 w 11965575"/>
              <a:gd name="connsiteY1827" fmla="*/ 4268700 h 6464302"/>
              <a:gd name="connsiteX1828" fmla="*/ 8604896 w 11965575"/>
              <a:gd name="connsiteY1828" fmla="*/ 4264904 h 6464302"/>
              <a:gd name="connsiteX1829" fmla="*/ 8600246 w 11965575"/>
              <a:gd name="connsiteY1829" fmla="*/ 4263153 h 6464302"/>
              <a:gd name="connsiteX1830" fmla="*/ 8581177 w 11965575"/>
              <a:gd name="connsiteY1830" fmla="*/ 4265196 h 6464302"/>
              <a:gd name="connsiteX1831" fmla="*/ 8569064 w 11965575"/>
              <a:gd name="connsiteY1831" fmla="*/ 4261324 h 6464302"/>
              <a:gd name="connsiteX1832" fmla="*/ 8555107 w 11965575"/>
              <a:gd name="connsiteY1832" fmla="*/ 4254859 h 6464302"/>
              <a:gd name="connsiteX1833" fmla="*/ 8527874 w 11965575"/>
              <a:gd name="connsiteY1833" fmla="*/ 4255509 h 6464302"/>
              <a:gd name="connsiteX1834" fmla="*/ 8523092 w 11965575"/>
              <a:gd name="connsiteY1834" fmla="*/ 4266341 h 6464302"/>
              <a:gd name="connsiteX1835" fmla="*/ 8524673 w 11965575"/>
              <a:gd name="connsiteY1835" fmla="*/ 4271857 h 6464302"/>
              <a:gd name="connsiteX1836" fmla="*/ 8523620 w 11965575"/>
              <a:gd name="connsiteY1836" fmla="*/ 4283547 h 6464302"/>
              <a:gd name="connsiteX1837" fmla="*/ 8522392 w 11965575"/>
              <a:gd name="connsiteY1837" fmla="*/ 4289502 h 6464302"/>
              <a:gd name="connsiteX1838" fmla="*/ 8516818 w 11965575"/>
              <a:gd name="connsiteY1838" fmla="*/ 4286050 h 6464302"/>
              <a:gd name="connsiteX1839" fmla="*/ 8508083 w 11965575"/>
              <a:gd name="connsiteY1839" fmla="*/ 4271566 h 6464302"/>
              <a:gd name="connsiteX1840" fmla="*/ 8478873 w 11965575"/>
              <a:gd name="connsiteY1840" fmla="*/ 4259558 h 6464302"/>
              <a:gd name="connsiteX1841" fmla="*/ 8460024 w 11965575"/>
              <a:gd name="connsiteY1841" fmla="*/ 4263222 h 6464302"/>
              <a:gd name="connsiteX1842" fmla="*/ 8444443 w 11965575"/>
              <a:gd name="connsiteY1842" fmla="*/ 4255570 h 6464302"/>
              <a:gd name="connsiteX1843" fmla="*/ 8441677 w 11965575"/>
              <a:gd name="connsiteY1843" fmla="*/ 4251680 h 6464302"/>
              <a:gd name="connsiteX1844" fmla="*/ 8435074 w 11965575"/>
              <a:gd name="connsiteY1844" fmla="*/ 4269278 h 6464302"/>
              <a:gd name="connsiteX1845" fmla="*/ 8427349 w 11965575"/>
              <a:gd name="connsiteY1845" fmla="*/ 4270485 h 6464302"/>
              <a:gd name="connsiteX1846" fmla="*/ 8414973 w 11965575"/>
              <a:gd name="connsiteY1846" fmla="*/ 4269535 h 6464302"/>
              <a:gd name="connsiteX1847" fmla="*/ 8398559 w 11965575"/>
              <a:gd name="connsiteY1847" fmla="*/ 4274979 h 6464302"/>
              <a:gd name="connsiteX1848" fmla="*/ 8371041 w 11965575"/>
              <a:gd name="connsiteY1848" fmla="*/ 4269191 h 6464302"/>
              <a:gd name="connsiteX1849" fmla="*/ 8353223 w 11965575"/>
              <a:gd name="connsiteY1849" fmla="*/ 4274855 h 6464302"/>
              <a:gd name="connsiteX1850" fmla="*/ 8333232 w 11965575"/>
              <a:gd name="connsiteY1850" fmla="*/ 4275815 h 6464302"/>
              <a:gd name="connsiteX1851" fmla="*/ 8321887 w 11965575"/>
              <a:gd name="connsiteY1851" fmla="*/ 4276866 h 6464302"/>
              <a:gd name="connsiteX1852" fmla="*/ 8320593 w 11965575"/>
              <a:gd name="connsiteY1852" fmla="*/ 4277789 h 6464302"/>
              <a:gd name="connsiteX1853" fmla="*/ 8312649 w 11965575"/>
              <a:gd name="connsiteY1853" fmla="*/ 4277589 h 6464302"/>
              <a:gd name="connsiteX1854" fmla="*/ 8309554 w 11965575"/>
              <a:gd name="connsiteY1854" fmla="*/ 4271588 h 6464302"/>
              <a:gd name="connsiteX1855" fmla="*/ 8293490 w 11965575"/>
              <a:gd name="connsiteY1855" fmla="*/ 4265452 h 6464302"/>
              <a:gd name="connsiteX1856" fmla="*/ 8276331 w 11965575"/>
              <a:gd name="connsiteY1856" fmla="*/ 4272454 h 6464302"/>
              <a:gd name="connsiteX1857" fmla="*/ 8264411 w 11965575"/>
              <a:gd name="connsiteY1857" fmla="*/ 4279055 h 6464302"/>
              <a:gd name="connsiteX1858" fmla="*/ 8272733 w 11965575"/>
              <a:gd name="connsiteY1858" fmla="*/ 4279832 h 6464302"/>
              <a:gd name="connsiteX1859" fmla="*/ 8316364 w 11965575"/>
              <a:gd name="connsiteY1859" fmla="*/ 4293539 h 6464302"/>
              <a:gd name="connsiteX1860" fmla="*/ 8344462 w 11965575"/>
              <a:gd name="connsiteY1860" fmla="*/ 4296334 h 6464302"/>
              <a:gd name="connsiteX1861" fmla="*/ 8365558 w 11965575"/>
              <a:gd name="connsiteY1861" fmla="*/ 4300221 h 6464302"/>
              <a:gd name="connsiteX1862" fmla="*/ 8402064 w 11965575"/>
              <a:gd name="connsiteY1862" fmla="*/ 4310937 h 6464302"/>
              <a:gd name="connsiteX1863" fmla="*/ 8439788 w 11965575"/>
              <a:gd name="connsiteY1863" fmla="*/ 4316332 h 6464302"/>
              <a:gd name="connsiteX1864" fmla="*/ 8470634 w 11965575"/>
              <a:gd name="connsiteY1864" fmla="*/ 4310490 h 6464302"/>
              <a:gd name="connsiteX1865" fmla="*/ 8497609 w 11965575"/>
              <a:gd name="connsiteY1865" fmla="*/ 4325772 h 6464302"/>
              <a:gd name="connsiteX1866" fmla="*/ 8523861 w 11965575"/>
              <a:gd name="connsiteY1866" fmla="*/ 4329880 h 6464302"/>
              <a:gd name="connsiteX1867" fmla="*/ 8562149 w 11965575"/>
              <a:gd name="connsiteY1867" fmla="*/ 4345448 h 6464302"/>
              <a:gd name="connsiteX1868" fmla="*/ 8634379 w 11965575"/>
              <a:gd name="connsiteY1868" fmla="*/ 4361871 h 6464302"/>
              <a:gd name="connsiteX1869" fmla="*/ 8692355 w 11965575"/>
              <a:gd name="connsiteY1869" fmla="*/ 4372312 h 6464302"/>
              <a:gd name="connsiteX1870" fmla="*/ 8705764 w 11965575"/>
              <a:gd name="connsiteY1870" fmla="*/ 4379453 h 6464302"/>
              <a:gd name="connsiteX1871" fmla="*/ 8738582 w 11965575"/>
              <a:gd name="connsiteY1871" fmla="*/ 4392796 h 6464302"/>
              <a:gd name="connsiteX1872" fmla="*/ 8745583 w 11965575"/>
              <a:gd name="connsiteY1872" fmla="*/ 4391703 h 6464302"/>
              <a:gd name="connsiteX1873" fmla="*/ 8739240 w 11965575"/>
              <a:gd name="connsiteY1873" fmla="*/ 4410134 h 6464302"/>
              <a:gd name="connsiteX1874" fmla="*/ 8719270 w 11965575"/>
              <a:gd name="connsiteY1874" fmla="*/ 4426589 h 6464302"/>
              <a:gd name="connsiteX1875" fmla="*/ 8702113 w 11965575"/>
              <a:gd name="connsiteY1875" fmla="*/ 4428243 h 6464302"/>
              <a:gd name="connsiteX1876" fmla="*/ 8685547 w 11965575"/>
              <a:gd name="connsiteY1876" fmla="*/ 4420570 h 6464302"/>
              <a:gd name="connsiteX1877" fmla="*/ 8683672 w 11965575"/>
              <a:gd name="connsiteY1877" fmla="*/ 4408551 h 6464302"/>
              <a:gd name="connsiteX1878" fmla="*/ 8675576 w 11965575"/>
              <a:gd name="connsiteY1878" fmla="*/ 4402633 h 6464302"/>
              <a:gd name="connsiteX1879" fmla="*/ 8651293 w 11965575"/>
              <a:gd name="connsiteY1879" fmla="*/ 4417710 h 6464302"/>
              <a:gd name="connsiteX1880" fmla="*/ 8645762 w 11965575"/>
              <a:gd name="connsiteY1880" fmla="*/ 4421652 h 6464302"/>
              <a:gd name="connsiteX1881" fmla="*/ 8641822 w 11965575"/>
              <a:gd name="connsiteY1881" fmla="*/ 4416111 h 6464302"/>
              <a:gd name="connsiteX1882" fmla="*/ 8641041 w 11965575"/>
              <a:gd name="connsiteY1882" fmla="*/ 4411103 h 6464302"/>
              <a:gd name="connsiteX1883" fmla="*/ 8630945 w 11965575"/>
              <a:gd name="connsiteY1883" fmla="*/ 4405498 h 6464302"/>
              <a:gd name="connsiteX1884" fmla="*/ 8618162 w 11965575"/>
              <a:gd name="connsiteY1884" fmla="*/ 4402364 h 6464302"/>
              <a:gd name="connsiteX1885" fmla="*/ 8617443 w 11965575"/>
              <a:gd name="connsiteY1885" fmla="*/ 4391191 h 6464302"/>
              <a:gd name="connsiteX1886" fmla="*/ 8629600 w 11965575"/>
              <a:gd name="connsiteY1886" fmla="*/ 4390318 h 6464302"/>
              <a:gd name="connsiteX1887" fmla="*/ 8637445 w 11965575"/>
              <a:gd name="connsiteY1887" fmla="*/ 4388068 h 6464302"/>
              <a:gd name="connsiteX1888" fmla="*/ 8635036 w 11965575"/>
              <a:gd name="connsiteY1888" fmla="*/ 4379211 h 6464302"/>
              <a:gd name="connsiteX1889" fmla="*/ 8611129 w 11965575"/>
              <a:gd name="connsiteY1889" fmla="*/ 4390125 h 6464302"/>
              <a:gd name="connsiteX1890" fmla="*/ 8590534 w 11965575"/>
              <a:gd name="connsiteY1890" fmla="*/ 4402574 h 6464302"/>
              <a:gd name="connsiteX1891" fmla="*/ 8532870 w 11965575"/>
              <a:gd name="connsiteY1891" fmla="*/ 4394136 h 6464302"/>
              <a:gd name="connsiteX1892" fmla="*/ 8528306 w 11965575"/>
              <a:gd name="connsiteY1892" fmla="*/ 4384589 h 6464302"/>
              <a:gd name="connsiteX1893" fmla="*/ 8530805 w 11965575"/>
              <a:gd name="connsiteY1893" fmla="*/ 4367783 h 6464302"/>
              <a:gd name="connsiteX1894" fmla="*/ 8521240 w 11965575"/>
              <a:gd name="connsiteY1894" fmla="*/ 4359017 h 6464302"/>
              <a:gd name="connsiteX1895" fmla="*/ 8515864 w 11965575"/>
              <a:gd name="connsiteY1895" fmla="*/ 4363961 h 6464302"/>
              <a:gd name="connsiteX1896" fmla="*/ 8503147 w 11965575"/>
              <a:gd name="connsiteY1896" fmla="*/ 4387491 h 6464302"/>
              <a:gd name="connsiteX1897" fmla="*/ 8501522 w 11965575"/>
              <a:gd name="connsiteY1897" fmla="*/ 4383641 h 6464302"/>
              <a:gd name="connsiteX1898" fmla="*/ 8488582 w 11965575"/>
              <a:gd name="connsiteY1898" fmla="*/ 4379507 h 6464302"/>
              <a:gd name="connsiteX1899" fmla="*/ 8482269 w 11965575"/>
              <a:gd name="connsiteY1899" fmla="*/ 4378440 h 6464302"/>
              <a:gd name="connsiteX1900" fmla="*/ 8464860 w 11965575"/>
              <a:gd name="connsiteY1900" fmla="*/ 4371925 h 6464302"/>
              <a:gd name="connsiteX1901" fmla="*/ 8432482 w 11965575"/>
              <a:gd name="connsiteY1901" fmla="*/ 4381084 h 6464302"/>
              <a:gd name="connsiteX1902" fmla="*/ 8428575 w 11965575"/>
              <a:gd name="connsiteY1902" fmla="*/ 4388876 h 6464302"/>
              <a:gd name="connsiteX1903" fmla="*/ 8425765 w 11965575"/>
              <a:gd name="connsiteY1903" fmla="*/ 4403677 h 6464302"/>
              <a:gd name="connsiteX1904" fmla="*/ 8453175 w 11965575"/>
              <a:gd name="connsiteY1904" fmla="*/ 4408631 h 6464302"/>
              <a:gd name="connsiteX1905" fmla="*/ 8477366 w 11965575"/>
              <a:gd name="connsiteY1905" fmla="*/ 4419218 h 6464302"/>
              <a:gd name="connsiteX1906" fmla="*/ 8444425 w 11965575"/>
              <a:gd name="connsiteY1906" fmla="*/ 4418206 h 6464302"/>
              <a:gd name="connsiteX1907" fmla="*/ 8420048 w 11965575"/>
              <a:gd name="connsiteY1907" fmla="*/ 4426116 h 6464302"/>
              <a:gd name="connsiteX1908" fmla="*/ 8406891 w 11965575"/>
              <a:gd name="connsiteY1908" fmla="*/ 4427144 h 6464302"/>
              <a:gd name="connsiteX1909" fmla="*/ 8405421 w 11965575"/>
              <a:gd name="connsiteY1909" fmla="*/ 4424296 h 6464302"/>
              <a:gd name="connsiteX1910" fmla="*/ 8357634 w 11965575"/>
              <a:gd name="connsiteY1910" fmla="*/ 4426627 h 6464302"/>
              <a:gd name="connsiteX1911" fmla="*/ 8332290 w 11965575"/>
              <a:gd name="connsiteY1911" fmla="*/ 4448026 h 6464302"/>
              <a:gd name="connsiteX1912" fmla="*/ 8298192 w 11965575"/>
              <a:gd name="connsiteY1912" fmla="*/ 4446168 h 6464302"/>
              <a:gd name="connsiteX1913" fmla="*/ 8254998 w 11965575"/>
              <a:gd name="connsiteY1913" fmla="*/ 4438548 h 6464302"/>
              <a:gd name="connsiteX1914" fmla="*/ 8222587 w 11965575"/>
              <a:gd name="connsiteY1914" fmla="*/ 4434375 h 6464302"/>
              <a:gd name="connsiteX1915" fmla="*/ 8197804 w 11965575"/>
              <a:gd name="connsiteY1915" fmla="*/ 4433116 h 6464302"/>
              <a:gd name="connsiteX1916" fmla="*/ 8176549 w 11965575"/>
              <a:gd name="connsiteY1916" fmla="*/ 4428227 h 6464302"/>
              <a:gd name="connsiteX1917" fmla="*/ 8155511 w 11965575"/>
              <a:gd name="connsiteY1917" fmla="*/ 4385343 h 6464302"/>
              <a:gd name="connsiteX1918" fmla="*/ 8147947 w 11965575"/>
              <a:gd name="connsiteY1918" fmla="*/ 4376263 h 6464302"/>
              <a:gd name="connsiteX1919" fmla="*/ 8137728 w 11965575"/>
              <a:gd name="connsiteY1919" fmla="*/ 4382989 h 6464302"/>
              <a:gd name="connsiteX1920" fmla="*/ 8132978 w 11965575"/>
              <a:gd name="connsiteY1920" fmla="*/ 4391939 h 6464302"/>
              <a:gd name="connsiteX1921" fmla="*/ 8104852 w 11965575"/>
              <a:gd name="connsiteY1921" fmla="*/ 4408642 h 6464302"/>
              <a:gd name="connsiteX1922" fmla="*/ 8089818 w 11965575"/>
              <a:gd name="connsiteY1922" fmla="*/ 4397651 h 6464302"/>
              <a:gd name="connsiteX1923" fmla="*/ 8069537 w 11965575"/>
              <a:gd name="connsiteY1923" fmla="*/ 4412104 h 6464302"/>
              <a:gd name="connsiteX1924" fmla="*/ 8036376 w 11965575"/>
              <a:gd name="connsiteY1924" fmla="*/ 4416255 h 6464302"/>
              <a:gd name="connsiteX1925" fmla="*/ 7970930 w 11965575"/>
              <a:gd name="connsiteY1925" fmla="*/ 4403903 h 6464302"/>
              <a:gd name="connsiteX1926" fmla="*/ 7960303 w 11965575"/>
              <a:gd name="connsiteY1926" fmla="*/ 4401458 h 6464302"/>
              <a:gd name="connsiteX1927" fmla="*/ 7936770 w 11965575"/>
              <a:gd name="connsiteY1927" fmla="*/ 4408211 h 6464302"/>
              <a:gd name="connsiteX1928" fmla="*/ 7930394 w 11965575"/>
              <a:gd name="connsiteY1928" fmla="*/ 4413310 h 6464302"/>
              <a:gd name="connsiteX1929" fmla="*/ 7920706 w 11965575"/>
              <a:gd name="connsiteY1929" fmla="*/ 4416874 h 6464302"/>
              <a:gd name="connsiteX1930" fmla="*/ 7906297 w 11965575"/>
              <a:gd name="connsiteY1930" fmla="*/ 4409890 h 6464302"/>
              <a:gd name="connsiteX1931" fmla="*/ 7893264 w 11965575"/>
              <a:gd name="connsiteY1931" fmla="*/ 4398588 h 6464302"/>
              <a:gd name="connsiteX1932" fmla="*/ 7879325 w 11965575"/>
              <a:gd name="connsiteY1932" fmla="*/ 4394608 h 6464302"/>
              <a:gd name="connsiteX1933" fmla="*/ 7859228 w 11965575"/>
              <a:gd name="connsiteY1933" fmla="*/ 4390565 h 6464302"/>
              <a:gd name="connsiteX1934" fmla="*/ 7850228 w 11965575"/>
              <a:gd name="connsiteY1934" fmla="*/ 4391970 h 6464302"/>
              <a:gd name="connsiteX1935" fmla="*/ 7807752 w 11965575"/>
              <a:gd name="connsiteY1935" fmla="*/ 4395524 h 6464302"/>
              <a:gd name="connsiteX1936" fmla="*/ 7792534 w 11965575"/>
              <a:gd name="connsiteY1936" fmla="*/ 4403030 h 6464302"/>
              <a:gd name="connsiteX1937" fmla="*/ 7805411 w 11965575"/>
              <a:gd name="connsiteY1937" fmla="*/ 4413332 h 6464302"/>
              <a:gd name="connsiteX1938" fmla="*/ 7808724 w 11965575"/>
              <a:gd name="connsiteY1938" fmla="*/ 4414865 h 6464302"/>
              <a:gd name="connsiteX1939" fmla="*/ 7819510 w 11965575"/>
              <a:gd name="connsiteY1939" fmla="*/ 4451143 h 6464302"/>
              <a:gd name="connsiteX1940" fmla="*/ 7801539 w 11965575"/>
              <a:gd name="connsiteY1940" fmla="*/ 4434456 h 6464302"/>
              <a:gd name="connsiteX1941" fmla="*/ 7778318 w 11965575"/>
              <a:gd name="connsiteY1941" fmla="*/ 4443211 h 6464302"/>
              <a:gd name="connsiteX1942" fmla="*/ 7772692 w 11965575"/>
              <a:gd name="connsiteY1942" fmla="*/ 4439985 h 6464302"/>
              <a:gd name="connsiteX1943" fmla="*/ 7773754 w 11965575"/>
              <a:gd name="connsiteY1943" fmla="*/ 4433664 h 6464302"/>
              <a:gd name="connsiteX1944" fmla="*/ 7772345 w 11965575"/>
              <a:gd name="connsiteY1944" fmla="*/ 4424650 h 6464302"/>
              <a:gd name="connsiteX1945" fmla="*/ 7766502 w 11965575"/>
              <a:gd name="connsiteY1945" fmla="*/ 4426589 h 6464302"/>
              <a:gd name="connsiteX1946" fmla="*/ 7757564 w 11965575"/>
              <a:gd name="connsiteY1946" fmla="*/ 4421829 h 6464302"/>
              <a:gd name="connsiteX1947" fmla="*/ 7755624 w 11965575"/>
              <a:gd name="connsiteY1947" fmla="*/ 4415975 h 6464302"/>
              <a:gd name="connsiteX1948" fmla="*/ 7705496 w 11965575"/>
              <a:gd name="connsiteY1948" fmla="*/ 4436114 h 6464302"/>
              <a:gd name="connsiteX1949" fmla="*/ 7703340 w 11965575"/>
              <a:gd name="connsiteY1949" fmla="*/ 4435424 h 6464302"/>
              <a:gd name="connsiteX1950" fmla="*/ 7635300 w 11965575"/>
              <a:gd name="connsiteY1950" fmla="*/ 4432710 h 6464302"/>
              <a:gd name="connsiteX1951" fmla="*/ 7618047 w 11965575"/>
              <a:gd name="connsiteY1951" fmla="*/ 4427196 h 6464302"/>
              <a:gd name="connsiteX1952" fmla="*/ 7598169 w 11965575"/>
              <a:gd name="connsiteY1952" fmla="*/ 4417989 h 6464302"/>
              <a:gd name="connsiteX1953" fmla="*/ 7564101 w 11965575"/>
              <a:gd name="connsiteY1953" fmla="*/ 4418803 h 6464302"/>
              <a:gd name="connsiteX1954" fmla="*/ 7584440 w 11965575"/>
              <a:gd name="connsiteY1954" fmla="*/ 4437004 h 6464302"/>
              <a:gd name="connsiteX1955" fmla="*/ 7731090 w 11965575"/>
              <a:gd name="connsiteY1955" fmla="*/ 4535972 h 6464302"/>
              <a:gd name="connsiteX1956" fmla="*/ 7775183 w 11965575"/>
              <a:gd name="connsiteY1956" fmla="*/ 4566166 h 6464302"/>
              <a:gd name="connsiteX1957" fmla="*/ 7776507 w 11965575"/>
              <a:gd name="connsiteY1957" fmla="*/ 4608890 h 6464302"/>
              <a:gd name="connsiteX1958" fmla="*/ 7759774 w 11965575"/>
              <a:gd name="connsiteY1958" fmla="*/ 4621480 h 6464302"/>
              <a:gd name="connsiteX1959" fmla="*/ 7679678 w 11965575"/>
              <a:gd name="connsiteY1959" fmla="*/ 4639055 h 6464302"/>
              <a:gd name="connsiteX1960" fmla="*/ 7665239 w 11965575"/>
              <a:gd name="connsiteY1960" fmla="*/ 4658486 h 6464302"/>
              <a:gd name="connsiteX1961" fmla="*/ 7668499 w 11965575"/>
              <a:gd name="connsiteY1961" fmla="*/ 4670361 h 6464302"/>
              <a:gd name="connsiteX1962" fmla="*/ 7653095 w 11965575"/>
              <a:gd name="connsiteY1962" fmla="*/ 4684757 h 6464302"/>
              <a:gd name="connsiteX1963" fmla="*/ 7624884 w 11965575"/>
              <a:gd name="connsiteY1963" fmla="*/ 4704062 h 6464302"/>
              <a:gd name="connsiteX1964" fmla="*/ 7602474 w 11965575"/>
              <a:gd name="connsiteY1964" fmla="*/ 4712651 h 6464302"/>
              <a:gd name="connsiteX1965" fmla="*/ 7587677 w 11965575"/>
              <a:gd name="connsiteY1965" fmla="*/ 4694391 h 6464302"/>
              <a:gd name="connsiteX1966" fmla="*/ 7574630 w 11965575"/>
              <a:gd name="connsiteY1966" fmla="*/ 4687810 h 6464302"/>
              <a:gd name="connsiteX1967" fmla="*/ 7572997 w 11965575"/>
              <a:gd name="connsiteY1967" fmla="*/ 4702332 h 6464302"/>
              <a:gd name="connsiteX1968" fmla="*/ 7589785 w 11965575"/>
              <a:gd name="connsiteY1968" fmla="*/ 4743762 h 6464302"/>
              <a:gd name="connsiteX1969" fmla="*/ 7527147 w 11965575"/>
              <a:gd name="connsiteY1969" fmla="*/ 4742294 h 6464302"/>
              <a:gd name="connsiteX1970" fmla="*/ 7503772 w 11965575"/>
              <a:gd name="connsiteY1970" fmla="*/ 4704931 h 6464302"/>
              <a:gd name="connsiteX1971" fmla="*/ 7503714 w 11965575"/>
              <a:gd name="connsiteY1971" fmla="*/ 4691830 h 6464302"/>
              <a:gd name="connsiteX1972" fmla="*/ 7495380 w 11965575"/>
              <a:gd name="connsiteY1972" fmla="*/ 4684216 h 6464302"/>
              <a:gd name="connsiteX1973" fmla="*/ 7486922 w 11965575"/>
              <a:gd name="connsiteY1973" fmla="*/ 4691317 h 6464302"/>
              <a:gd name="connsiteX1974" fmla="*/ 7501957 w 11965575"/>
              <a:gd name="connsiteY1974" fmla="*/ 4761985 h 6464302"/>
              <a:gd name="connsiteX1975" fmla="*/ 7521764 w 11965575"/>
              <a:gd name="connsiteY1975" fmla="*/ 4803803 h 6464302"/>
              <a:gd name="connsiteX1976" fmla="*/ 7578418 w 11965575"/>
              <a:gd name="connsiteY1976" fmla="*/ 4858519 h 6464302"/>
              <a:gd name="connsiteX1977" fmla="*/ 7615807 w 11965575"/>
              <a:gd name="connsiteY1977" fmla="*/ 4866576 h 6464302"/>
              <a:gd name="connsiteX1978" fmla="*/ 7741865 w 11965575"/>
              <a:gd name="connsiteY1978" fmla="*/ 4917080 h 6464302"/>
              <a:gd name="connsiteX1979" fmla="*/ 7763246 w 11965575"/>
              <a:gd name="connsiteY1979" fmla="*/ 4931274 h 6464302"/>
              <a:gd name="connsiteX1980" fmla="*/ 7786257 w 11965575"/>
              <a:gd name="connsiteY1980" fmla="*/ 4971864 h 6464302"/>
              <a:gd name="connsiteX1981" fmla="*/ 7824307 w 11965575"/>
              <a:gd name="connsiteY1981" fmla="*/ 5001285 h 6464302"/>
              <a:gd name="connsiteX1982" fmla="*/ 7867557 w 11965575"/>
              <a:gd name="connsiteY1982" fmla="*/ 5011729 h 6464302"/>
              <a:gd name="connsiteX1983" fmla="*/ 7911225 w 11965575"/>
              <a:gd name="connsiteY1983" fmla="*/ 5032049 h 6464302"/>
              <a:gd name="connsiteX1984" fmla="*/ 7936834 w 11965575"/>
              <a:gd name="connsiteY1984" fmla="*/ 5063151 h 6464302"/>
              <a:gd name="connsiteX1985" fmla="*/ 7971802 w 11965575"/>
              <a:gd name="connsiteY1985" fmla="*/ 5120002 h 6464302"/>
              <a:gd name="connsiteX1986" fmla="*/ 7977543 w 11965575"/>
              <a:gd name="connsiteY1986" fmla="*/ 5096185 h 6464302"/>
              <a:gd name="connsiteX1987" fmla="*/ 8013358 w 11965575"/>
              <a:gd name="connsiteY1987" fmla="*/ 5131867 h 6464302"/>
              <a:gd name="connsiteX1988" fmla="*/ 8039144 w 11965575"/>
              <a:gd name="connsiteY1988" fmla="*/ 5202274 h 6464302"/>
              <a:gd name="connsiteX1989" fmla="*/ 8013038 w 11965575"/>
              <a:gd name="connsiteY1989" fmla="*/ 5311870 h 6464302"/>
              <a:gd name="connsiteX1990" fmla="*/ 7940968 w 11965575"/>
              <a:gd name="connsiteY1990" fmla="*/ 5394307 h 6464302"/>
              <a:gd name="connsiteX1991" fmla="*/ 7921038 w 11965575"/>
              <a:gd name="connsiteY1991" fmla="*/ 5367204 h 6464302"/>
              <a:gd name="connsiteX1992" fmla="*/ 7893857 w 11965575"/>
              <a:gd name="connsiteY1992" fmla="*/ 5363727 h 6464302"/>
              <a:gd name="connsiteX1993" fmla="*/ 7856684 w 11965575"/>
              <a:gd name="connsiteY1993" fmla="*/ 5385898 h 6464302"/>
              <a:gd name="connsiteX1994" fmla="*/ 7855100 w 11965575"/>
              <a:gd name="connsiteY1994" fmla="*/ 5385154 h 6464302"/>
              <a:gd name="connsiteX1995" fmla="*/ 7866360 w 11965575"/>
              <a:gd name="connsiteY1995" fmla="*/ 5395632 h 6464302"/>
              <a:gd name="connsiteX1996" fmla="*/ 7896234 w 11965575"/>
              <a:gd name="connsiteY1996" fmla="*/ 5422502 h 6464302"/>
              <a:gd name="connsiteX1997" fmla="*/ 7937860 w 11965575"/>
              <a:gd name="connsiteY1997" fmla="*/ 5460087 h 6464302"/>
              <a:gd name="connsiteX1998" fmla="*/ 7981672 w 11965575"/>
              <a:gd name="connsiteY1998" fmla="*/ 5517742 h 6464302"/>
              <a:gd name="connsiteX1999" fmla="*/ 8035575 w 11965575"/>
              <a:gd name="connsiteY1999" fmla="*/ 5604445 h 6464302"/>
              <a:gd name="connsiteX2000" fmla="*/ 8043757 w 11965575"/>
              <a:gd name="connsiteY2000" fmla="*/ 5660542 h 6464302"/>
              <a:gd name="connsiteX2001" fmla="*/ 8044412 w 11965575"/>
              <a:gd name="connsiteY2001" fmla="*/ 5677071 h 6464302"/>
              <a:gd name="connsiteX2002" fmla="*/ 8039161 w 11965575"/>
              <a:gd name="connsiteY2002" fmla="*/ 5684954 h 6464302"/>
              <a:gd name="connsiteX2003" fmla="*/ 7970903 w 11965575"/>
              <a:gd name="connsiteY2003" fmla="*/ 5682340 h 6464302"/>
              <a:gd name="connsiteX2004" fmla="*/ 7977090 w 11965575"/>
              <a:gd name="connsiteY2004" fmla="*/ 5703075 h 6464302"/>
              <a:gd name="connsiteX2005" fmla="*/ 7981151 w 11965575"/>
              <a:gd name="connsiteY2005" fmla="*/ 5710319 h 6464302"/>
              <a:gd name="connsiteX2006" fmla="*/ 7982118 w 11965575"/>
              <a:gd name="connsiteY2006" fmla="*/ 5724711 h 6464302"/>
              <a:gd name="connsiteX2007" fmla="*/ 7969961 w 11965575"/>
              <a:gd name="connsiteY2007" fmla="*/ 5723781 h 6464302"/>
              <a:gd name="connsiteX2008" fmla="*/ 7879800 w 11965575"/>
              <a:gd name="connsiteY2008" fmla="*/ 5674825 h 6464302"/>
              <a:gd name="connsiteX2009" fmla="*/ 7804986 w 11965575"/>
              <a:gd name="connsiteY2009" fmla="*/ 5612006 h 6464302"/>
              <a:gd name="connsiteX2010" fmla="*/ 7794298 w 11965575"/>
              <a:gd name="connsiteY2010" fmla="*/ 5608036 h 6464302"/>
              <a:gd name="connsiteX2011" fmla="*/ 7788108 w 11965575"/>
              <a:gd name="connsiteY2011" fmla="*/ 5622330 h 6464302"/>
              <a:gd name="connsiteX2012" fmla="*/ 7792417 w 11965575"/>
              <a:gd name="connsiteY2012" fmla="*/ 5655889 h 6464302"/>
              <a:gd name="connsiteX2013" fmla="*/ 7798635 w 11965575"/>
              <a:gd name="connsiteY2013" fmla="*/ 5662398 h 6464302"/>
              <a:gd name="connsiteX2014" fmla="*/ 7875669 w 11965575"/>
              <a:gd name="connsiteY2014" fmla="*/ 5731060 h 6464302"/>
              <a:gd name="connsiteX2015" fmla="*/ 7896325 w 11965575"/>
              <a:gd name="connsiteY2015" fmla="*/ 5750922 h 6464302"/>
              <a:gd name="connsiteX2016" fmla="*/ 7991672 w 11965575"/>
              <a:gd name="connsiteY2016" fmla="*/ 5820446 h 6464302"/>
              <a:gd name="connsiteX2017" fmla="*/ 8020329 w 11965575"/>
              <a:gd name="connsiteY2017" fmla="*/ 5841640 h 6464302"/>
              <a:gd name="connsiteX2018" fmla="*/ 8020263 w 11965575"/>
              <a:gd name="connsiteY2018" fmla="*/ 5870091 h 6464302"/>
              <a:gd name="connsiteX2019" fmla="*/ 8008856 w 11965575"/>
              <a:gd name="connsiteY2019" fmla="*/ 5878042 h 6464302"/>
              <a:gd name="connsiteX2020" fmla="*/ 7955191 w 11965575"/>
              <a:gd name="connsiteY2020" fmla="*/ 5887712 h 6464302"/>
              <a:gd name="connsiteX2021" fmla="*/ 7945158 w 11965575"/>
              <a:gd name="connsiteY2021" fmla="*/ 5900271 h 6464302"/>
              <a:gd name="connsiteX2022" fmla="*/ 7947064 w 11965575"/>
              <a:gd name="connsiteY2022" fmla="*/ 5908251 h 6464302"/>
              <a:gd name="connsiteX2023" fmla="*/ 7936499 w 11965575"/>
              <a:gd name="connsiteY2023" fmla="*/ 5917438 h 6464302"/>
              <a:gd name="connsiteX2024" fmla="*/ 7917308 w 11965575"/>
              <a:gd name="connsiteY2024" fmla="*/ 5929566 h 6464302"/>
              <a:gd name="connsiteX2025" fmla="*/ 7902212 w 11965575"/>
              <a:gd name="connsiteY2025" fmla="*/ 5934714 h 6464302"/>
              <a:gd name="connsiteX2026" fmla="*/ 7892775 w 11965575"/>
              <a:gd name="connsiteY2026" fmla="*/ 5922196 h 6464302"/>
              <a:gd name="connsiteX2027" fmla="*/ 7884245 w 11965575"/>
              <a:gd name="connsiteY2027" fmla="*/ 5917491 h 6464302"/>
              <a:gd name="connsiteX2028" fmla="*/ 7882837 w 11965575"/>
              <a:gd name="connsiteY2028" fmla="*/ 5927108 h 6464302"/>
              <a:gd name="connsiteX2029" fmla="*/ 7893084 w 11965575"/>
              <a:gd name="connsiteY2029" fmla="*/ 5955087 h 6464302"/>
              <a:gd name="connsiteX2030" fmla="*/ 7851455 w 11965575"/>
              <a:gd name="connsiteY2030" fmla="*/ 5952531 h 6464302"/>
              <a:gd name="connsiteX2031" fmla="*/ 7836737 w 11965575"/>
              <a:gd name="connsiteY2031" fmla="*/ 5927090 h 6464302"/>
              <a:gd name="connsiteX2032" fmla="*/ 7836989 w 11965575"/>
              <a:gd name="connsiteY2032" fmla="*/ 5918376 h 6464302"/>
              <a:gd name="connsiteX2033" fmla="*/ 7831613 w 11965575"/>
              <a:gd name="connsiteY2033" fmla="*/ 5913100 h 6464302"/>
              <a:gd name="connsiteX2034" fmla="*/ 7825832 w 11965575"/>
              <a:gd name="connsiteY2034" fmla="*/ 5917611 h 6464302"/>
              <a:gd name="connsiteX2035" fmla="*/ 7834264 w 11965575"/>
              <a:gd name="connsiteY2035" fmla="*/ 5964993 h 6464302"/>
              <a:gd name="connsiteX2036" fmla="*/ 7846513 w 11965575"/>
              <a:gd name="connsiteY2036" fmla="*/ 5993305 h 6464302"/>
              <a:gd name="connsiteX2037" fmla="*/ 7882983 w 11965575"/>
              <a:gd name="connsiteY2037" fmla="*/ 6031127 h 6464302"/>
              <a:gd name="connsiteX2038" fmla="*/ 7907671 w 11965575"/>
              <a:gd name="connsiteY2038" fmla="*/ 6037430 h 6464302"/>
              <a:gd name="connsiteX2039" fmla="*/ 7990395 w 11965575"/>
              <a:gd name="connsiteY2039" fmla="*/ 6074199 h 6464302"/>
              <a:gd name="connsiteX2040" fmla="*/ 8004302 w 11965575"/>
              <a:gd name="connsiteY2040" fmla="*/ 6084180 h 6464302"/>
              <a:gd name="connsiteX2041" fmla="*/ 8018708 w 11965575"/>
              <a:gd name="connsiteY2041" fmla="*/ 6111757 h 6464302"/>
              <a:gd name="connsiteX2042" fmla="*/ 8043364 w 11965575"/>
              <a:gd name="connsiteY2042" fmla="*/ 6132284 h 6464302"/>
              <a:gd name="connsiteX2043" fmla="*/ 8071898 w 11965575"/>
              <a:gd name="connsiteY2043" fmla="*/ 6140322 h 6464302"/>
              <a:gd name="connsiteX2044" fmla="*/ 8100494 w 11965575"/>
              <a:gd name="connsiteY2044" fmla="*/ 6154938 h 6464302"/>
              <a:gd name="connsiteX2045" fmla="*/ 8116837 w 11965575"/>
              <a:gd name="connsiteY2045" fmla="*/ 6176271 h 6464302"/>
              <a:gd name="connsiteX2046" fmla="*/ 8138836 w 11965575"/>
              <a:gd name="connsiteY2046" fmla="*/ 6214965 h 6464302"/>
              <a:gd name="connsiteX2047" fmla="*/ 8143182 w 11965575"/>
              <a:gd name="connsiteY2047" fmla="*/ 6199269 h 6464302"/>
              <a:gd name="connsiteX2048" fmla="*/ 8166213 w 11965575"/>
              <a:gd name="connsiteY2048" fmla="*/ 6223906 h 6464302"/>
              <a:gd name="connsiteX2049" fmla="*/ 8181804 w 11965575"/>
              <a:gd name="connsiteY2049" fmla="*/ 6271384 h 6464302"/>
              <a:gd name="connsiteX2050" fmla="*/ 8162013 w 11965575"/>
              <a:gd name="connsiteY2050" fmla="*/ 6343620 h 6464302"/>
              <a:gd name="connsiteX2051" fmla="*/ 8112252 w 11965575"/>
              <a:gd name="connsiteY2051" fmla="*/ 6396633 h 6464302"/>
              <a:gd name="connsiteX2052" fmla="*/ 8099596 w 11965575"/>
              <a:gd name="connsiteY2052" fmla="*/ 6378104 h 6464302"/>
              <a:gd name="connsiteX2053" fmla="*/ 8081593 w 11965575"/>
              <a:gd name="connsiteY2053" fmla="*/ 6375105 h 6464302"/>
              <a:gd name="connsiteX2054" fmla="*/ 8045557 w 11965575"/>
              <a:gd name="connsiteY2054" fmla="*/ 6383332 h 6464302"/>
              <a:gd name="connsiteX2055" fmla="*/ 8008648 w 11965575"/>
              <a:gd name="connsiteY2055" fmla="*/ 6369520 h 6464302"/>
              <a:gd name="connsiteX2056" fmla="*/ 7982085 w 11965575"/>
              <a:gd name="connsiteY2056" fmla="*/ 6341013 h 6464302"/>
              <a:gd name="connsiteX2057" fmla="*/ 7971274 w 11965575"/>
              <a:gd name="connsiteY2057" fmla="*/ 6323886 h 6464302"/>
              <a:gd name="connsiteX2058" fmla="*/ 7976521 w 11965575"/>
              <a:gd name="connsiteY2058" fmla="*/ 6351032 h 6464302"/>
              <a:gd name="connsiteX2059" fmla="*/ 7992301 w 11965575"/>
              <a:gd name="connsiteY2059" fmla="*/ 6383217 h 6464302"/>
              <a:gd name="connsiteX2060" fmla="*/ 7991643 w 11965575"/>
              <a:gd name="connsiteY2060" fmla="*/ 6401717 h 6464302"/>
              <a:gd name="connsiteX2061" fmla="*/ 7975641 w 11965575"/>
              <a:gd name="connsiteY2061" fmla="*/ 6399051 h 6464302"/>
              <a:gd name="connsiteX2062" fmla="*/ 7948453 w 11965575"/>
              <a:gd name="connsiteY2062" fmla="*/ 6374818 h 6464302"/>
              <a:gd name="connsiteX2063" fmla="*/ 7922326 w 11965575"/>
              <a:gd name="connsiteY2063" fmla="*/ 6357329 h 6464302"/>
              <a:gd name="connsiteX2064" fmla="*/ 7920482 w 11965575"/>
              <a:gd name="connsiteY2064" fmla="*/ 6355928 h 6464302"/>
              <a:gd name="connsiteX2065" fmla="*/ 7917482 w 11965575"/>
              <a:gd name="connsiteY2065" fmla="*/ 6355428 h 6464302"/>
              <a:gd name="connsiteX2066" fmla="*/ 7919326 w 11965575"/>
              <a:gd name="connsiteY2066" fmla="*/ 6356829 h 6464302"/>
              <a:gd name="connsiteX2067" fmla="*/ 7920014 w 11965575"/>
              <a:gd name="connsiteY2067" fmla="*/ 6359133 h 6464302"/>
              <a:gd name="connsiteX2068" fmla="*/ 7935263 w 11965575"/>
              <a:gd name="connsiteY2068" fmla="*/ 6387945 h 6464302"/>
              <a:gd name="connsiteX2069" fmla="*/ 7938542 w 11965575"/>
              <a:gd name="connsiteY2069" fmla="*/ 6400534 h 6464302"/>
              <a:gd name="connsiteX2070" fmla="*/ 7932291 w 11965575"/>
              <a:gd name="connsiteY2070" fmla="*/ 6408249 h 6464302"/>
              <a:gd name="connsiteX2071" fmla="*/ 7923603 w 11965575"/>
              <a:gd name="connsiteY2071" fmla="*/ 6404613 h 6464302"/>
              <a:gd name="connsiteX2072" fmla="*/ 7921915 w 11965575"/>
              <a:gd name="connsiteY2072" fmla="*/ 6402143 h 6464302"/>
              <a:gd name="connsiteX2073" fmla="*/ 7892480 w 11965575"/>
              <a:gd name="connsiteY2073" fmla="*/ 6351262 h 6464302"/>
              <a:gd name="connsiteX2074" fmla="*/ 7874634 w 11965575"/>
              <a:gd name="connsiteY2074" fmla="*/ 6347194 h 6464302"/>
              <a:gd name="connsiteX2075" fmla="*/ 7866260 w 11965575"/>
              <a:gd name="connsiteY2075" fmla="*/ 6341420 h 6464302"/>
              <a:gd name="connsiteX2076" fmla="*/ 7852292 w 11965575"/>
              <a:gd name="connsiteY2076" fmla="*/ 6324862 h 6464302"/>
              <a:gd name="connsiteX2077" fmla="*/ 7822009 w 11965575"/>
              <a:gd name="connsiteY2077" fmla="*/ 6307776 h 6464302"/>
              <a:gd name="connsiteX2078" fmla="*/ 7768599 w 11965575"/>
              <a:gd name="connsiteY2078" fmla="*/ 6273700 h 6464302"/>
              <a:gd name="connsiteX2079" fmla="*/ 7766599 w 11965575"/>
              <a:gd name="connsiteY2079" fmla="*/ 6273368 h 6464302"/>
              <a:gd name="connsiteX2080" fmla="*/ 7767442 w 11965575"/>
              <a:gd name="connsiteY2080" fmla="*/ 6274602 h 6464302"/>
              <a:gd name="connsiteX2081" fmla="*/ 7765253 w 11965575"/>
              <a:gd name="connsiteY2081" fmla="*/ 6289563 h 6464302"/>
              <a:gd name="connsiteX2082" fmla="*/ 7774719 w 11965575"/>
              <a:gd name="connsiteY2082" fmla="*/ 6322885 h 6464302"/>
              <a:gd name="connsiteX2083" fmla="*/ 7788033 w 11965575"/>
              <a:gd name="connsiteY2083" fmla="*/ 6322915 h 6464302"/>
              <a:gd name="connsiteX2084" fmla="*/ 7801694 w 11965575"/>
              <a:gd name="connsiteY2084" fmla="*/ 6306582 h 6464302"/>
              <a:gd name="connsiteX2085" fmla="*/ 7818288 w 11965575"/>
              <a:gd name="connsiteY2085" fmla="*/ 6319197 h 6464302"/>
              <a:gd name="connsiteX2086" fmla="*/ 7825849 w 11965575"/>
              <a:gd name="connsiteY2086" fmla="*/ 6344540 h 6464302"/>
              <a:gd name="connsiteX2087" fmla="*/ 7820034 w 11965575"/>
              <a:gd name="connsiteY2087" fmla="*/ 6363276 h 6464302"/>
              <a:gd name="connsiteX2088" fmla="*/ 7800999 w 11965575"/>
              <a:gd name="connsiteY2088" fmla="*/ 6374336 h 6464302"/>
              <a:gd name="connsiteX2089" fmla="*/ 7786310 w 11965575"/>
              <a:gd name="connsiteY2089" fmla="*/ 6369699 h 6464302"/>
              <a:gd name="connsiteX2090" fmla="*/ 7766494 w 11965575"/>
              <a:gd name="connsiteY2090" fmla="*/ 6386102 h 6464302"/>
              <a:gd name="connsiteX2091" fmla="*/ 7753991 w 11965575"/>
              <a:gd name="connsiteY2091" fmla="*/ 6401533 h 6464302"/>
              <a:gd name="connsiteX2092" fmla="*/ 7710485 w 11965575"/>
              <a:gd name="connsiteY2092" fmla="*/ 6411801 h 6464302"/>
              <a:gd name="connsiteX2093" fmla="*/ 7699450 w 11965575"/>
              <a:gd name="connsiteY2093" fmla="*/ 6424194 h 6464302"/>
              <a:gd name="connsiteX2094" fmla="*/ 7704480 w 11965575"/>
              <a:gd name="connsiteY2094" fmla="*/ 6445830 h 6464302"/>
              <a:gd name="connsiteX2095" fmla="*/ 7646914 w 11965575"/>
              <a:gd name="connsiteY2095" fmla="*/ 6412157 h 6464302"/>
              <a:gd name="connsiteX2096" fmla="*/ 7611663 w 11965575"/>
              <a:gd name="connsiteY2096" fmla="*/ 6380012 h 6464302"/>
              <a:gd name="connsiteX2097" fmla="*/ 7609662 w 11965575"/>
              <a:gd name="connsiteY2097" fmla="*/ 6379679 h 6464302"/>
              <a:gd name="connsiteX2098" fmla="*/ 7582190 w 11965575"/>
              <a:gd name="connsiteY2098" fmla="*/ 6378386 h 6464302"/>
              <a:gd name="connsiteX2099" fmla="*/ 7572066 w 11965575"/>
              <a:gd name="connsiteY2099" fmla="*/ 6363563 h 6464302"/>
              <a:gd name="connsiteX2100" fmla="*/ 7565596 w 11965575"/>
              <a:gd name="connsiteY2100" fmla="*/ 6365770 h 6464302"/>
              <a:gd name="connsiteX2101" fmla="*/ 7573064 w 11965575"/>
              <a:gd name="connsiteY2101" fmla="*/ 6398759 h 6464302"/>
              <a:gd name="connsiteX2102" fmla="*/ 7591250 w 11965575"/>
              <a:gd name="connsiteY2102" fmla="*/ 6421493 h 6464302"/>
              <a:gd name="connsiteX2103" fmla="*/ 7560935 w 11965575"/>
              <a:gd name="connsiteY2103" fmla="*/ 6418632 h 6464302"/>
              <a:gd name="connsiteX2104" fmla="*/ 7566964 w 11965575"/>
              <a:gd name="connsiteY2104" fmla="*/ 6440436 h 6464302"/>
              <a:gd name="connsiteX2105" fmla="*/ 7571463 w 11965575"/>
              <a:gd name="connsiteY2105" fmla="*/ 6458700 h 6464302"/>
              <a:gd name="connsiteX2106" fmla="*/ 7563680 w 11965575"/>
              <a:gd name="connsiteY2106" fmla="*/ 6462877 h 6464302"/>
              <a:gd name="connsiteX2107" fmla="*/ 7543275 w 11965575"/>
              <a:gd name="connsiteY2107" fmla="*/ 6434300 h 6464302"/>
              <a:gd name="connsiteX2108" fmla="*/ 7529963 w 11965575"/>
              <a:gd name="connsiteY2108" fmla="*/ 6399242 h 6464302"/>
              <a:gd name="connsiteX2109" fmla="*/ 7529305 w 11965575"/>
              <a:gd name="connsiteY2109" fmla="*/ 6417742 h 6464302"/>
              <a:gd name="connsiteX2110" fmla="*/ 7522742 w 11965575"/>
              <a:gd name="connsiteY2110" fmla="*/ 6427594 h 6464302"/>
              <a:gd name="connsiteX2111" fmla="*/ 7510835 w 11965575"/>
              <a:gd name="connsiteY2111" fmla="*/ 6417948 h 6464302"/>
              <a:gd name="connsiteX2112" fmla="*/ 7512744 w 11965575"/>
              <a:gd name="connsiteY2112" fmla="*/ 6390899 h 6464302"/>
              <a:gd name="connsiteX2113" fmla="*/ 7511214 w 11965575"/>
              <a:gd name="connsiteY2113" fmla="*/ 6387360 h 6464302"/>
              <a:gd name="connsiteX2114" fmla="*/ 7496618 w 11965575"/>
              <a:gd name="connsiteY2114" fmla="*/ 6375077 h 6464302"/>
              <a:gd name="connsiteX2115" fmla="*/ 7481461 w 11965575"/>
              <a:gd name="connsiteY2115" fmla="*/ 6373646 h 6464302"/>
              <a:gd name="connsiteX2116" fmla="*/ 7468460 w 11965575"/>
              <a:gd name="connsiteY2116" fmla="*/ 6371480 h 6464302"/>
              <a:gd name="connsiteX2117" fmla="*/ 7442490 w 11965575"/>
              <a:gd name="connsiteY2117" fmla="*/ 6352924 h 6464302"/>
              <a:gd name="connsiteX2118" fmla="*/ 7427801 w 11965575"/>
              <a:gd name="connsiteY2118" fmla="*/ 6348286 h 6464302"/>
              <a:gd name="connsiteX2119" fmla="*/ 7403613 w 11965575"/>
              <a:gd name="connsiteY2119" fmla="*/ 6324554 h 6464302"/>
              <a:gd name="connsiteX2120" fmla="*/ 7336174 w 11965575"/>
              <a:gd name="connsiteY2120" fmla="*/ 6267342 h 6464302"/>
              <a:gd name="connsiteX2121" fmla="*/ 7323016 w 11965575"/>
              <a:gd name="connsiteY2121" fmla="*/ 6266244 h 6464302"/>
              <a:gd name="connsiteX2122" fmla="*/ 7301140 w 11965575"/>
              <a:gd name="connsiteY2122" fmla="*/ 6240706 h 6464302"/>
              <a:gd name="connsiteX2123" fmla="*/ 7280953 w 11965575"/>
              <a:gd name="connsiteY2123" fmla="*/ 6217638 h 6464302"/>
              <a:gd name="connsiteX2124" fmla="*/ 7265419 w 11965575"/>
              <a:gd name="connsiteY2124" fmla="*/ 6211766 h 6464302"/>
              <a:gd name="connsiteX2125" fmla="*/ 7259108 w 11965575"/>
              <a:gd name="connsiteY2125" fmla="*/ 6212905 h 6464302"/>
              <a:gd name="connsiteX2126" fmla="*/ 7245420 w 11965575"/>
              <a:gd name="connsiteY2126" fmla="*/ 6208434 h 6464302"/>
              <a:gd name="connsiteX2127" fmla="*/ 7236294 w 11965575"/>
              <a:gd name="connsiteY2127" fmla="*/ 6193778 h 6464302"/>
              <a:gd name="connsiteX2128" fmla="*/ 7225824 w 11965575"/>
              <a:gd name="connsiteY2128" fmla="*/ 6195318 h 6464302"/>
              <a:gd name="connsiteX2129" fmla="*/ 7225321 w 11965575"/>
              <a:gd name="connsiteY2129" fmla="*/ 6212749 h 6464302"/>
              <a:gd name="connsiteX2130" fmla="*/ 7226508 w 11965575"/>
              <a:gd name="connsiteY2130" fmla="*/ 6232652 h 6464302"/>
              <a:gd name="connsiteX2131" fmla="*/ 7222256 w 11965575"/>
              <a:gd name="connsiteY2131" fmla="*/ 6240700 h 6464302"/>
              <a:gd name="connsiteX2132" fmla="*/ 7215569 w 11965575"/>
              <a:gd name="connsiteY2132" fmla="*/ 6237397 h 6464302"/>
              <a:gd name="connsiteX2133" fmla="*/ 7155631 w 11965575"/>
              <a:gd name="connsiteY2133" fmla="*/ 6163920 h 6464302"/>
              <a:gd name="connsiteX2134" fmla="*/ 7109474 w 11965575"/>
              <a:gd name="connsiteY2134" fmla="*/ 6122295 h 6464302"/>
              <a:gd name="connsiteX2135" fmla="*/ 7102630 w 11965575"/>
              <a:gd name="connsiteY2135" fmla="*/ 6120060 h 6464302"/>
              <a:gd name="connsiteX2136" fmla="*/ 7103691 w 11965575"/>
              <a:gd name="connsiteY2136" fmla="*/ 6126805 h 6464302"/>
              <a:gd name="connsiteX2137" fmla="*/ 7103816 w 11965575"/>
              <a:gd name="connsiteY2137" fmla="*/ 6139963 h 6464302"/>
              <a:gd name="connsiteX2138" fmla="*/ 7092971 w 11965575"/>
              <a:gd name="connsiteY2138" fmla="*/ 6137061 h 6464302"/>
              <a:gd name="connsiteX2139" fmla="*/ 7078064 w 11965575"/>
              <a:gd name="connsiteY2139" fmla="*/ 6126914 h 6464302"/>
              <a:gd name="connsiteX2140" fmla="*/ 7066749 w 11965575"/>
              <a:gd name="connsiteY2140" fmla="*/ 6127219 h 6464302"/>
              <a:gd name="connsiteX2141" fmla="*/ 7066874 w 11965575"/>
              <a:gd name="connsiteY2141" fmla="*/ 6140376 h 6464302"/>
              <a:gd name="connsiteX2142" fmla="*/ 7076373 w 11965575"/>
              <a:gd name="connsiteY2142" fmla="*/ 6159473 h 6464302"/>
              <a:gd name="connsiteX2143" fmla="*/ 7069276 w 11965575"/>
              <a:gd name="connsiteY2143" fmla="*/ 6165954 h 6464302"/>
              <a:gd name="connsiteX2144" fmla="*/ 7016869 w 11965575"/>
              <a:gd name="connsiteY2144" fmla="*/ 6132045 h 6464302"/>
              <a:gd name="connsiteX2145" fmla="*/ 6982461 w 11965575"/>
              <a:gd name="connsiteY2145" fmla="*/ 6101135 h 6464302"/>
              <a:gd name="connsiteX2146" fmla="*/ 6980024 w 11965575"/>
              <a:gd name="connsiteY2146" fmla="*/ 6089783 h 6464302"/>
              <a:gd name="connsiteX2147" fmla="*/ 6987902 w 11965575"/>
              <a:gd name="connsiteY2147" fmla="*/ 6077959 h 6464302"/>
              <a:gd name="connsiteX2148" fmla="*/ 6951586 w 11965575"/>
              <a:gd name="connsiteY2148" fmla="*/ 6074098 h 6464302"/>
              <a:gd name="connsiteX2149" fmla="*/ 6927020 w 11965575"/>
              <a:gd name="connsiteY2149" fmla="*/ 6080952 h 6464302"/>
              <a:gd name="connsiteX2150" fmla="*/ 6918549 w 11965575"/>
              <a:gd name="connsiteY2150" fmla="*/ 6082825 h 6464302"/>
              <a:gd name="connsiteX2151" fmla="*/ 6889485 w 11965575"/>
              <a:gd name="connsiteY2151" fmla="*/ 6071415 h 6464302"/>
              <a:gd name="connsiteX2152" fmla="*/ 6850575 w 11965575"/>
              <a:gd name="connsiteY2152" fmla="*/ 6057271 h 6464302"/>
              <a:gd name="connsiteX2153" fmla="*/ 6834322 w 11965575"/>
              <a:gd name="connsiteY2153" fmla="*/ 6063320 h 6464302"/>
              <a:gd name="connsiteX2154" fmla="*/ 6828071 w 11965575"/>
              <a:gd name="connsiteY2154" fmla="*/ 6071036 h 6464302"/>
              <a:gd name="connsiteX2155" fmla="*/ 6818009 w 11965575"/>
              <a:gd name="connsiteY2155" fmla="*/ 6062791 h 6464302"/>
              <a:gd name="connsiteX2156" fmla="*/ 6817319 w 11965575"/>
              <a:gd name="connsiteY2156" fmla="*/ 6060487 h 6464302"/>
              <a:gd name="connsiteX2157" fmla="*/ 6795882 w 11965575"/>
              <a:gd name="connsiteY2157" fmla="*/ 6045969 h 6464302"/>
              <a:gd name="connsiteX2158" fmla="*/ 6787507 w 11965575"/>
              <a:gd name="connsiteY2158" fmla="*/ 6040195 h 6464302"/>
              <a:gd name="connsiteX2159" fmla="*/ 6751222 w 11965575"/>
              <a:gd name="connsiteY2159" fmla="*/ 6022108 h 6464302"/>
              <a:gd name="connsiteX2160" fmla="*/ 6704000 w 11965575"/>
              <a:gd name="connsiteY2160" fmla="*/ 6008768 h 6464302"/>
              <a:gd name="connsiteX2161" fmla="*/ 6688999 w 11965575"/>
              <a:gd name="connsiteY2161" fmla="*/ 6006269 h 6464302"/>
              <a:gd name="connsiteX2162" fmla="*/ 6672120 w 11965575"/>
              <a:gd name="connsiteY2162" fmla="*/ 6016593 h 6464302"/>
              <a:gd name="connsiteX2163" fmla="*/ 6680091 w 11965575"/>
              <a:gd name="connsiteY2163" fmla="*/ 5997122 h 6464302"/>
              <a:gd name="connsiteX2164" fmla="*/ 6672124 w 11965575"/>
              <a:gd name="connsiteY2164" fmla="*/ 5981564 h 6464302"/>
              <a:gd name="connsiteX2165" fmla="*/ 6671208 w 11965575"/>
              <a:gd name="connsiteY2165" fmla="*/ 5981167 h 6464302"/>
              <a:gd name="connsiteX2166" fmla="*/ 6657649 w 11965575"/>
              <a:gd name="connsiteY2166" fmla="*/ 5988745 h 6464302"/>
              <a:gd name="connsiteX2167" fmla="*/ 6642917 w 11965575"/>
              <a:gd name="connsiteY2167" fmla="*/ 5988509 h 6464302"/>
              <a:gd name="connsiteX2168" fmla="*/ 6642463 w 11965575"/>
              <a:gd name="connsiteY2168" fmla="*/ 5995233 h 6464302"/>
              <a:gd name="connsiteX2169" fmla="*/ 6637538 w 11965575"/>
              <a:gd name="connsiteY2169" fmla="*/ 5988644 h 6464302"/>
              <a:gd name="connsiteX2170" fmla="*/ 6630181 w 11965575"/>
              <a:gd name="connsiteY2170" fmla="*/ 5989532 h 6464302"/>
              <a:gd name="connsiteX2171" fmla="*/ 6630097 w 11965575"/>
              <a:gd name="connsiteY2171" fmla="*/ 5999740 h 6464302"/>
              <a:gd name="connsiteX2172" fmla="*/ 6634231 w 11965575"/>
              <a:gd name="connsiteY2172" fmla="*/ 6019453 h 6464302"/>
              <a:gd name="connsiteX2173" fmla="*/ 6586923 w 11965575"/>
              <a:gd name="connsiteY2173" fmla="*/ 5988773 h 6464302"/>
              <a:gd name="connsiteX2174" fmla="*/ 6572829 w 11965575"/>
              <a:gd name="connsiteY2174" fmla="*/ 5979724 h 6464302"/>
              <a:gd name="connsiteX2175" fmla="*/ 6569929 w 11965575"/>
              <a:gd name="connsiteY2175" fmla="*/ 5982465 h 6464302"/>
              <a:gd name="connsiteX2176" fmla="*/ 6565923 w 11965575"/>
              <a:gd name="connsiteY2176" fmla="*/ 5979198 h 6464302"/>
              <a:gd name="connsiteX2177" fmla="*/ 6556800 w 11965575"/>
              <a:gd name="connsiteY2177" fmla="*/ 5964541 h 6464302"/>
              <a:gd name="connsiteX2178" fmla="*/ 6551738 w 11965575"/>
              <a:gd name="connsiteY2178" fmla="*/ 5963135 h 6464302"/>
              <a:gd name="connsiteX2179" fmla="*/ 6546658 w 11965575"/>
              <a:gd name="connsiteY2179" fmla="*/ 5967528 h 6464302"/>
              <a:gd name="connsiteX2180" fmla="*/ 6546392 w 11965575"/>
              <a:gd name="connsiteY2180" fmla="*/ 5972660 h 6464302"/>
              <a:gd name="connsiteX2181" fmla="*/ 6548985 w 11965575"/>
              <a:gd name="connsiteY2181" fmla="*/ 5982943 h 6464302"/>
              <a:gd name="connsiteX2182" fmla="*/ 6558859 w 11965575"/>
              <a:gd name="connsiteY2182" fmla="*/ 6006482 h 6464302"/>
              <a:gd name="connsiteX2183" fmla="*/ 6529871 w 11965575"/>
              <a:gd name="connsiteY2183" fmla="*/ 6003295 h 6464302"/>
              <a:gd name="connsiteX2184" fmla="*/ 6518101 w 11965575"/>
              <a:gd name="connsiteY2184" fmla="*/ 6002037 h 6464302"/>
              <a:gd name="connsiteX2185" fmla="*/ 6521219 w 11965575"/>
              <a:gd name="connsiteY2185" fmla="*/ 6014538 h 6464302"/>
              <a:gd name="connsiteX2186" fmla="*/ 6524917 w 11965575"/>
              <a:gd name="connsiteY2186" fmla="*/ 6031179 h 6464302"/>
              <a:gd name="connsiteX2187" fmla="*/ 6518520 w 11965575"/>
              <a:gd name="connsiteY2187" fmla="*/ 6034985 h 6464302"/>
              <a:gd name="connsiteX2188" fmla="*/ 6501751 w 11965575"/>
              <a:gd name="connsiteY2188" fmla="*/ 6008947 h 6464302"/>
              <a:gd name="connsiteX2189" fmla="*/ 6498254 w 11965575"/>
              <a:gd name="connsiteY2189" fmla="*/ 5998736 h 6464302"/>
              <a:gd name="connsiteX2190" fmla="*/ 6492694 w 11965575"/>
              <a:gd name="connsiteY2190" fmla="*/ 5996554 h 6464302"/>
              <a:gd name="connsiteX2191" fmla="*/ 6489910 w 11965575"/>
              <a:gd name="connsiteY2191" fmla="*/ 5994462 h 6464302"/>
              <a:gd name="connsiteX2192" fmla="*/ 6484877 w 11965575"/>
              <a:gd name="connsiteY2192" fmla="*/ 6002838 h 6464302"/>
              <a:gd name="connsiteX2193" fmla="*/ 6475091 w 11965575"/>
              <a:gd name="connsiteY2193" fmla="*/ 5994050 h 6464302"/>
              <a:gd name="connsiteX2194" fmla="*/ 6475706 w 11965575"/>
              <a:gd name="connsiteY2194" fmla="*/ 5984397 h 6464302"/>
              <a:gd name="connsiteX2195" fmla="*/ 6455631 w 11965575"/>
              <a:gd name="connsiteY2195" fmla="*/ 5983812 h 6464302"/>
              <a:gd name="connsiteX2196" fmla="*/ 6434660 w 11965575"/>
              <a:gd name="connsiteY2196" fmla="*/ 5966087 h 6464302"/>
              <a:gd name="connsiteX2197" fmla="*/ 6422005 w 11965575"/>
              <a:gd name="connsiteY2197" fmla="*/ 5947559 h 6464302"/>
              <a:gd name="connsiteX2198" fmla="*/ 6392594 w 11965575"/>
              <a:gd name="connsiteY2198" fmla="*/ 5952511 h 6464302"/>
              <a:gd name="connsiteX2199" fmla="*/ 6384499 w 11965575"/>
              <a:gd name="connsiteY2199" fmla="*/ 5958825 h 6464302"/>
              <a:gd name="connsiteX2200" fmla="*/ 6359340 w 11965575"/>
              <a:gd name="connsiteY2200" fmla="*/ 5955728 h 6464302"/>
              <a:gd name="connsiteX2201" fmla="*/ 6338651 w 11965575"/>
              <a:gd name="connsiteY2201" fmla="*/ 5950092 h 6464302"/>
              <a:gd name="connsiteX2202" fmla="*/ 6308866 w 11965575"/>
              <a:gd name="connsiteY2202" fmla="*/ 5950604 h 6464302"/>
              <a:gd name="connsiteX2203" fmla="*/ 6281549 w 11965575"/>
              <a:gd name="connsiteY2203" fmla="*/ 5948243 h 6464302"/>
              <a:gd name="connsiteX2204" fmla="*/ 6257017 w 11965575"/>
              <a:gd name="connsiteY2204" fmla="*/ 5940872 h 6464302"/>
              <a:gd name="connsiteX2205" fmla="*/ 6229923 w 11965575"/>
              <a:gd name="connsiteY2205" fmla="*/ 5908990 h 6464302"/>
              <a:gd name="connsiteX2206" fmla="*/ 6218236 w 11965575"/>
              <a:gd name="connsiteY2206" fmla="*/ 5904853 h 6464302"/>
              <a:gd name="connsiteX2207" fmla="*/ 6215045 w 11965575"/>
              <a:gd name="connsiteY2207" fmla="*/ 5919648 h 6464302"/>
              <a:gd name="connsiteX2208" fmla="*/ 6221952 w 11965575"/>
              <a:gd name="connsiteY2208" fmla="*/ 5928461 h 6464302"/>
              <a:gd name="connsiteX2209" fmla="*/ 6201418 w 11965575"/>
              <a:gd name="connsiteY2209" fmla="*/ 5921756 h 6464302"/>
              <a:gd name="connsiteX2210" fmla="*/ 6192105 w 11965575"/>
              <a:gd name="connsiteY2210" fmla="*/ 5922394 h 6464302"/>
              <a:gd name="connsiteX2211" fmla="*/ 6165539 w 11965575"/>
              <a:gd name="connsiteY2211" fmla="*/ 5928915 h 6464302"/>
              <a:gd name="connsiteX2212" fmla="*/ 6150163 w 11965575"/>
              <a:gd name="connsiteY2212" fmla="*/ 5921974 h 6464302"/>
              <a:gd name="connsiteX2213" fmla="*/ 6121192 w 11965575"/>
              <a:gd name="connsiteY2213" fmla="*/ 5902918 h 6464302"/>
              <a:gd name="connsiteX2214" fmla="*/ 6095437 w 11965575"/>
              <a:gd name="connsiteY2214" fmla="*/ 5924899 h 6464302"/>
              <a:gd name="connsiteX2215" fmla="*/ 6081465 w 11965575"/>
              <a:gd name="connsiteY2215" fmla="*/ 5943370 h 6464302"/>
              <a:gd name="connsiteX2216" fmla="*/ 6079123 w 11965575"/>
              <a:gd name="connsiteY2216" fmla="*/ 5924371 h 6464302"/>
              <a:gd name="connsiteX2217" fmla="*/ 6071467 w 11965575"/>
              <a:gd name="connsiteY2217" fmla="*/ 5906675 h 6464302"/>
              <a:gd name="connsiteX2218" fmla="*/ 6031212 w 11965575"/>
              <a:gd name="connsiteY2218" fmla="*/ 5908726 h 6464302"/>
              <a:gd name="connsiteX2219" fmla="*/ 6022648 w 11965575"/>
              <a:gd name="connsiteY2219" fmla="*/ 5918247 h 6464302"/>
              <a:gd name="connsiteX2220" fmla="*/ 6011083 w 11965575"/>
              <a:gd name="connsiteY2220" fmla="*/ 5927266 h 6464302"/>
              <a:gd name="connsiteX2221" fmla="*/ 5990455 w 11965575"/>
              <a:gd name="connsiteY2221" fmla="*/ 5928208 h 6464302"/>
              <a:gd name="connsiteX2222" fmla="*/ 5944796 w 11965575"/>
              <a:gd name="connsiteY2222" fmla="*/ 5904182 h 6464302"/>
              <a:gd name="connsiteX2223" fmla="*/ 5929326 w 11965575"/>
              <a:gd name="connsiteY2223" fmla="*/ 5904888 h 6464302"/>
              <a:gd name="connsiteX2224" fmla="*/ 5919012 w 11965575"/>
              <a:gd name="connsiteY2224" fmla="*/ 5905360 h 6464302"/>
              <a:gd name="connsiteX2225" fmla="*/ 5885572 w 11965575"/>
              <a:gd name="connsiteY2225" fmla="*/ 5888842 h 6464302"/>
              <a:gd name="connsiteX2226" fmla="*/ 5847507 w 11965575"/>
              <a:gd name="connsiteY2226" fmla="*/ 5875932 h 6464302"/>
              <a:gd name="connsiteX2227" fmla="*/ 5843194 w 11965575"/>
              <a:gd name="connsiteY2227" fmla="*/ 5877403 h 6464302"/>
              <a:gd name="connsiteX2228" fmla="*/ 5829099 w 11965575"/>
              <a:gd name="connsiteY2228" fmla="*/ 5882718 h 6464302"/>
              <a:gd name="connsiteX2229" fmla="*/ 5803782 w 11965575"/>
              <a:gd name="connsiteY2229" fmla="*/ 5880689 h 6464302"/>
              <a:gd name="connsiteX2230" fmla="*/ 5782969 w 11965575"/>
              <a:gd name="connsiteY2230" fmla="*/ 5861897 h 6464302"/>
              <a:gd name="connsiteX2231" fmla="*/ 5763905 w 11965575"/>
              <a:gd name="connsiteY2231" fmla="*/ 5852153 h 6464302"/>
              <a:gd name="connsiteX2232" fmla="*/ 5713929 w 11965575"/>
              <a:gd name="connsiteY2232" fmla="*/ 5864626 h 6464302"/>
              <a:gd name="connsiteX2233" fmla="*/ 5681926 w 11965575"/>
              <a:gd name="connsiteY2233" fmla="*/ 5859294 h 6464302"/>
              <a:gd name="connsiteX2234" fmla="*/ 5664641 w 11965575"/>
              <a:gd name="connsiteY2234" fmla="*/ 5879403 h 6464302"/>
              <a:gd name="connsiteX2235" fmla="*/ 5667390 w 11965575"/>
              <a:gd name="connsiteY2235" fmla="*/ 5888619 h 6464302"/>
              <a:gd name="connsiteX2236" fmla="*/ 5634139 w 11965575"/>
              <a:gd name="connsiteY2236" fmla="*/ 5856806 h 6464302"/>
              <a:gd name="connsiteX2237" fmla="*/ 5623636 w 11965575"/>
              <a:gd name="connsiteY2237" fmla="*/ 5872572 h 6464302"/>
              <a:gd name="connsiteX2238" fmla="*/ 5609104 w 11965575"/>
              <a:gd name="connsiteY2238" fmla="*/ 5866867 h 6464302"/>
              <a:gd name="connsiteX2239" fmla="*/ 5594790 w 11965575"/>
              <a:gd name="connsiteY2239" fmla="*/ 5866671 h 6464302"/>
              <a:gd name="connsiteX2240" fmla="*/ 5572693 w 11965575"/>
              <a:gd name="connsiteY2240" fmla="*/ 5870653 h 6464302"/>
              <a:gd name="connsiteX2241" fmla="*/ 5555066 w 11965575"/>
              <a:gd name="connsiteY2241" fmla="*/ 5872095 h 6464302"/>
              <a:gd name="connsiteX2242" fmla="*/ 5518157 w 11965575"/>
              <a:gd name="connsiteY2242" fmla="*/ 5858284 h 6464302"/>
              <a:gd name="connsiteX2243" fmla="*/ 5500624 w 11965575"/>
              <a:gd name="connsiteY2243" fmla="*/ 5852078 h 6464302"/>
              <a:gd name="connsiteX2244" fmla="*/ 5492936 w 11965575"/>
              <a:gd name="connsiteY2244" fmla="*/ 5848609 h 6464302"/>
              <a:gd name="connsiteX2245" fmla="*/ 5507004 w 11965575"/>
              <a:gd name="connsiteY2245" fmla="*/ 5822490 h 6464302"/>
              <a:gd name="connsiteX2246" fmla="*/ 5531694 w 11965575"/>
              <a:gd name="connsiteY2246" fmla="*/ 5828793 h 6464302"/>
              <a:gd name="connsiteX2247" fmla="*/ 5535380 w 11965575"/>
              <a:gd name="connsiteY2247" fmla="*/ 5831596 h 6464302"/>
              <a:gd name="connsiteX2248" fmla="*/ 5540945 w 11965575"/>
              <a:gd name="connsiteY2248" fmla="*/ 5821577 h 6464302"/>
              <a:gd name="connsiteX2249" fmla="*/ 5538570 w 11965575"/>
              <a:gd name="connsiteY2249" fmla="*/ 5816803 h 6464302"/>
              <a:gd name="connsiteX2250" fmla="*/ 5486627 w 11965575"/>
              <a:gd name="connsiteY2250" fmla="*/ 5814717 h 6464302"/>
              <a:gd name="connsiteX2251" fmla="*/ 5475469 w 11965575"/>
              <a:gd name="connsiteY2251" fmla="*/ 5813953 h 6464302"/>
              <a:gd name="connsiteX2252" fmla="*/ 5463937 w 11965575"/>
              <a:gd name="connsiteY2252" fmla="*/ 5808747 h 6464302"/>
              <a:gd name="connsiteX2253" fmla="*/ 5439712 w 11965575"/>
              <a:gd name="connsiteY2253" fmla="*/ 5834269 h 6464302"/>
              <a:gd name="connsiteX2254" fmla="*/ 5444681 w 11965575"/>
              <a:gd name="connsiteY2254" fmla="*/ 5849326 h 6464302"/>
              <a:gd name="connsiteX2255" fmla="*/ 5438804 w 11965575"/>
              <a:gd name="connsiteY2255" fmla="*/ 5861483 h 6464302"/>
              <a:gd name="connsiteX2256" fmla="*/ 5430585 w 11965575"/>
              <a:gd name="connsiteY2256" fmla="*/ 5854641 h 6464302"/>
              <a:gd name="connsiteX2257" fmla="*/ 5415365 w 11965575"/>
              <a:gd name="connsiteY2257" fmla="*/ 5846633 h 6464302"/>
              <a:gd name="connsiteX2258" fmla="*/ 5393049 w 11965575"/>
              <a:gd name="connsiteY2258" fmla="*/ 5845104 h 6464302"/>
              <a:gd name="connsiteX2259" fmla="*/ 5358857 w 11965575"/>
              <a:gd name="connsiteY2259" fmla="*/ 5854733 h 6464302"/>
              <a:gd name="connsiteX2260" fmla="*/ 5331105 w 11965575"/>
              <a:gd name="connsiteY2260" fmla="*/ 5841352 h 6464302"/>
              <a:gd name="connsiteX2261" fmla="*/ 5313572 w 11965575"/>
              <a:gd name="connsiteY2261" fmla="*/ 5835148 h 6464302"/>
              <a:gd name="connsiteX2262" fmla="*/ 5242377 w 11965575"/>
              <a:gd name="connsiteY2262" fmla="*/ 5838611 h 6464302"/>
              <a:gd name="connsiteX2263" fmla="*/ 5214842 w 11965575"/>
              <a:gd name="connsiteY2263" fmla="*/ 5830741 h 6464302"/>
              <a:gd name="connsiteX2264" fmla="*/ 5186061 w 11965575"/>
              <a:gd name="connsiteY2264" fmla="*/ 5796390 h 6464302"/>
              <a:gd name="connsiteX2265" fmla="*/ 5182780 w 11965575"/>
              <a:gd name="connsiteY2265" fmla="*/ 5783802 h 6464302"/>
              <a:gd name="connsiteX2266" fmla="*/ 5163874 w 11965575"/>
              <a:gd name="connsiteY2266" fmla="*/ 5772989 h 6464302"/>
              <a:gd name="connsiteX2267" fmla="*/ 5153807 w 11965575"/>
              <a:gd name="connsiteY2267" fmla="*/ 5799774 h 6464302"/>
              <a:gd name="connsiteX2268" fmla="*/ 5167212 w 11965575"/>
              <a:gd name="connsiteY2268" fmla="*/ 5827185 h 6464302"/>
              <a:gd name="connsiteX2269" fmla="*/ 5169805 w 11965575"/>
              <a:gd name="connsiteY2269" fmla="*/ 5837468 h 6464302"/>
              <a:gd name="connsiteX2270" fmla="*/ 5160927 w 11965575"/>
              <a:gd name="connsiteY2270" fmla="*/ 5849126 h 6464302"/>
              <a:gd name="connsiteX2271" fmla="*/ 5150240 w 11965575"/>
              <a:gd name="connsiteY2271" fmla="*/ 5845156 h 6464302"/>
              <a:gd name="connsiteX2272" fmla="*/ 5063452 w 11965575"/>
              <a:gd name="connsiteY2272" fmla="*/ 5801142 h 6464302"/>
              <a:gd name="connsiteX2273" fmla="*/ 5081109 w 11965575"/>
              <a:gd name="connsiteY2273" fmla="*/ 5820502 h 6464302"/>
              <a:gd name="connsiteX2274" fmla="*/ 5093921 w 11965575"/>
              <a:gd name="connsiteY2274" fmla="*/ 5837963 h 6464302"/>
              <a:gd name="connsiteX2275" fmla="*/ 5086417 w 11965575"/>
              <a:gd name="connsiteY2275" fmla="*/ 5854228 h 6464302"/>
              <a:gd name="connsiteX2276" fmla="*/ 5018971 w 11965575"/>
              <a:gd name="connsiteY2276" fmla="*/ 5867074 h 6464302"/>
              <a:gd name="connsiteX2277" fmla="*/ 4996187 w 11965575"/>
              <a:gd name="connsiteY2277" fmla="*/ 5868752 h 6464302"/>
              <a:gd name="connsiteX2278" fmla="*/ 4967966 w 11965575"/>
              <a:gd name="connsiteY2278" fmla="*/ 5858577 h 6464302"/>
              <a:gd name="connsiteX2279" fmla="*/ 4945026 w 11965575"/>
              <a:gd name="connsiteY2279" fmla="*/ 5861324 h 6464302"/>
              <a:gd name="connsiteX2280" fmla="*/ 4940775 w 11965575"/>
              <a:gd name="connsiteY2280" fmla="*/ 5869373 h 6464302"/>
              <a:gd name="connsiteX2281" fmla="*/ 4936902 w 11965575"/>
              <a:gd name="connsiteY2281" fmla="*/ 5846835 h 6464302"/>
              <a:gd name="connsiteX2282" fmla="*/ 4933151 w 11965575"/>
              <a:gd name="connsiteY2282" fmla="*/ 5837451 h 6464302"/>
              <a:gd name="connsiteX2283" fmla="*/ 4915808 w 11965575"/>
              <a:gd name="connsiteY2283" fmla="*/ 5815953 h 6464302"/>
              <a:gd name="connsiteX2284" fmla="*/ 4910372 w 11965575"/>
              <a:gd name="connsiteY2284" fmla="*/ 5804100 h 6464302"/>
              <a:gd name="connsiteX2285" fmla="*/ 4874149 w 11965575"/>
              <a:gd name="connsiteY2285" fmla="*/ 5792593 h 6464302"/>
              <a:gd name="connsiteX2286" fmla="*/ 4895556 w 11965575"/>
              <a:gd name="connsiteY2286" fmla="*/ 5821336 h 6464302"/>
              <a:gd name="connsiteX2287" fmla="*/ 4886427 w 11965575"/>
              <a:gd name="connsiteY2287" fmla="*/ 5841709 h 6464302"/>
              <a:gd name="connsiteX2288" fmla="*/ 4883866 w 11965575"/>
              <a:gd name="connsiteY2288" fmla="*/ 5817200 h 6464302"/>
              <a:gd name="connsiteX2289" fmla="*/ 4862866 w 11965575"/>
              <a:gd name="connsiteY2289" fmla="*/ 5813702 h 6464302"/>
              <a:gd name="connsiteX2290" fmla="*/ 4853958 w 11965575"/>
              <a:gd name="connsiteY2290" fmla="*/ 5804555 h 6464302"/>
              <a:gd name="connsiteX2291" fmla="*/ 4835458 w 11965575"/>
              <a:gd name="connsiteY2291" fmla="*/ 5783958 h 6464302"/>
              <a:gd name="connsiteX2292" fmla="*/ 4810924 w 11965575"/>
              <a:gd name="connsiteY2292" fmla="*/ 5776586 h 6464302"/>
              <a:gd name="connsiteX2293" fmla="*/ 4800298 w 11965575"/>
              <a:gd name="connsiteY2293" fmla="*/ 5779195 h 6464302"/>
              <a:gd name="connsiteX2294" fmla="*/ 4787672 w 11965575"/>
              <a:gd name="connsiteY2294" fmla="*/ 5781470 h 6464302"/>
              <a:gd name="connsiteX2295" fmla="*/ 4740012 w 11965575"/>
              <a:gd name="connsiteY2295" fmla="*/ 5757110 h 6464302"/>
              <a:gd name="connsiteX2296" fmla="*/ 4717133 w 11965575"/>
              <a:gd name="connsiteY2296" fmla="*/ 5766434 h 6464302"/>
              <a:gd name="connsiteX2297" fmla="*/ 4712726 w 11965575"/>
              <a:gd name="connsiteY2297" fmla="*/ 5775553 h 6464302"/>
              <a:gd name="connsiteX2298" fmla="*/ 4701412 w 11965575"/>
              <a:gd name="connsiteY2298" fmla="*/ 5775857 h 6464302"/>
              <a:gd name="connsiteX2299" fmla="*/ 4699568 w 11965575"/>
              <a:gd name="connsiteY2299" fmla="*/ 5774455 h 6464302"/>
              <a:gd name="connsiteX2300" fmla="*/ 4683410 w 11965575"/>
              <a:gd name="connsiteY2300" fmla="*/ 5772858 h 6464302"/>
              <a:gd name="connsiteX2301" fmla="*/ 4654939 w 11965575"/>
              <a:gd name="connsiteY2301" fmla="*/ 5771399 h 6464302"/>
              <a:gd name="connsiteX2302" fmla="*/ 4629561 w 11965575"/>
              <a:gd name="connsiteY2302" fmla="*/ 5762792 h 6464302"/>
              <a:gd name="connsiteX2303" fmla="*/ 4590369 w 11965575"/>
              <a:gd name="connsiteY2303" fmla="*/ 5771588 h 6464302"/>
              <a:gd name="connsiteX2304" fmla="*/ 4566991 w 11965575"/>
              <a:gd name="connsiteY2304" fmla="*/ 5763315 h 6464302"/>
              <a:gd name="connsiteX2305" fmla="*/ 4549364 w 11965575"/>
              <a:gd name="connsiteY2305" fmla="*/ 5764757 h 6464302"/>
              <a:gd name="connsiteX2306" fmla="*/ 4538364 w 11965575"/>
              <a:gd name="connsiteY2306" fmla="*/ 5762924 h 6464302"/>
              <a:gd name="connsiteX2307" fmla="*/ 4528958 w 11965575"/>
              <a:gd name="connsiteY2307" fmla="*/ 5736181 h 6464302"/>
              <a:gd name="connsiteX2308" fmla="*/ 4525019 w 11965575"/>
              <a:gd name="connsiteY2308" fmla="*/ 5742092 h 6464302"/>
              <a:gd name="connsiteX2309" fmla="*/ 4502828 w 11965575"/>
              <a:gd name="connsiteY2309" fmla="*/ 5753721 h 6464302"/>
              <a:gd name="connsiteX2310" fmla="*/ 4475981 w 11965575"/>
              <a:gd name="connsiteY2310" fmla="*/ 5748153 h 6464302"/>
              <a:gd name="connsiteX2311" fmla="*/ 4434381 w 11965575"/>
              <a:gd name="connsiteY2311" fmla="*/ 5766401 h 6464302"/>
              <a:gd name="connsiteX2312" fmla="*/ 4421940 w 11965575"/>
              <a:gd name="connsiteY2312" fmla="*/ 5788411 h 6464302"/>
              <a:gd name="connsiteX2313" fmla="*/ 4414000 w 11965575"/>
              <a:gd name="connsiteY2313" fmla="*/ 5793657 h 6464302"/>
              <a:gd name="connsiteX2314" fmla="*/ 4412251 w 11965575"/>
              <a:gd name="connsiteY2314" fmla="*/ 5784608 h 6464302"/>
              <a:gd name="connsiteX2315" fmla="*/ 4410752 w 11965575"/>
              <a:gd name="connsiteY2315" fmla="*/ 5766843 h 6464302"/>
              <a:gd name="connsiteX2316" fmla="*/ 4413004 w 11965575"/>
              <a:gd name="connsiteY2316" fmla="*/ 5758460 h 6464302"/>
              <a:gd name="connsiteX2317" fmla="*/ 4406193 w 11965575"/>
              <a:gd name="connsiteY2317" fmla="*/ 5742000 h 6464302"/>
              <a:gd name="connsiteX2318" fmla="*/ 4367407 w 11965575"/>
              <a:gd name="connsiteY2318" fmla="*/ 5741012 h 6464302"/>
              <a:gd name="connsiteX2319" fmla="*/ 4347529 w 11965575"/>
              <a:gd name="connsiteY2319" fmla="*/ 5750836 h 6464302"/>
              <a:gd name="connsiteX2320" fmla="*/ 4330276 w 11965575"/>
              <a:gd name="connsiteY2320" fmla="*/ 5756720 h 6464302"/>
              <a:gd name="connsiteX2321" fmla="*/ 4262236 w 11965575"/>
              <a:gd name="connsiteY2321" fmla="*/ 5759616 h 6464302"/>
              <a:gd name="connsiteX2322" fmla="*/ 4260079 w 11965575"/>
              <a:gd name="connsiteY2322" fmla="*/ 5760351 h 6464302"/>
              <a:gd name="connsiteX2323" fmla="*/ 4209952 w 11965575"/>
              <a:gd name="connsiteY2323" fmla="*/ 5738864 h 6464302"/>
              <a:gd name="connsiteX2324" fmla="*/ 4208012 w 11965575"/>
              <a:gd name="connsiteY2324" fmla="*/ 5745109 h 6464302"/>
              <a:gd name="connsiteX2325" fmla="*/ 4199074 w 11965575"/>
              <a:gd name="connsiteY2325" fmla="*/ 5750188 h 6464302"/>
              <a:gd name="connsiteX2326" fmla="*/ 4193229 w 11965575"/>
              <a:gd name="connsiteY2326" fmla="*/ 5748119 h 6464302"/>
              <a:gd name="connsiteX2327" fmla="*/ 4191822 w 11965575"/>
              <a:gd name="connsiteY2327" fmla="*/ 5757737 h 6464302"/>
              <a:gd name="connsiteX2328" fmla="*/ 4192884 w 11965575"/>
              <a:gd name="connsiteY2328" fmla="*/ 5764481 h 6464302"/>
              <a:gd name="connsiteX2329" fmla="*/ 4187258 w 11965575"/>
              <a:gd name="connsiteY2329" fmla="*/ 5767924 h 6464302"/>
              <a:gd name="connsiteX2330" fmla="*/ 4164037 w 11965575"/>
              <a:gd name="connsiteY2330" fmla="*/ 5758582 h 6464302"/>
              <a:gd name="connsiteX2331" fmla="*/ 4146066 w 11965575"/>
              <a:gd name="connsiteY2331" fmla="*/ 5776387 h 6464302"/>
              <a:gd name="connsiteX2332" fmla="*/ 4156851 w 11965575"/>
              <a:gd name="connsiteY2332" fmla="*/ 5737680 h 6464302"/>
              <a:gd name="connsiteX2333" fmla="*/ 4160164 w 11965575"/>
              <a:gd name="connsiteY2333" fmla="*/ 5736043 h 6464302"/>
              <a:gd name="connsiteX2334" fmla="*/ 4173042 w 11965575"/>
              <a:gd name="connsiteY2334" fmla="*/ 5725052 h 6464302"/>
              <a:gd name="connsiteX2335" fmla="*/ 4157822 w 11965575"/>
              <a:gd name="connsiteY2335" fmla="*/ 5717043 h 6464302"/>
              <a:gd name="connsiteX2336" fmla="*/ 4115348 w 11965575"/>
              <a:gd name="connsiteY2336" fmla="*/ 5713251 h 6464302"/>
              <a:gd name="connsiteX2337" fmla="*/ 4106348 w 11965575"/>
              <a:gd name="connsiteY2337" fmla="*/ 5711751 h 6464302"/>
              <a:gd name="connsiteX2338" fmla="*/ 4086251 w 11965575"/>
              <a:gd name="connsiteY2338" fmla="*/ 5716066 h 6464302"/>
              <a:gd name="connsiteX2339" fmla="*/ 4072311 w 11965575"/>
              <a:gd name="connsiteY2339" fmla="*/ 5720312 h 6464302"/>
              <a:gd name="connsiteX2340" fmla="*/ 4059277 w 11965575"/>
              <a:gd name="connsiteY2340" fmla="*/ 5732371 h 6464302"/>
              <a:gd name="connsiteX2341" fmla="*/ 4044869 w 11965575"/>
              <a:gd name="connsiteY2341" fmla="*/ 5739823 h 6464302"/>
              <a:gd name="connsiteX2342" fmla="*/ 4035181 w 11965575"/>
              <a:gd name="connsiteY2342" fmla="*/ 5736020 h 6464302"/>
              <a:gd name="connsiteX2343" fmla="*/ 4028805 w 11965575"/>
              <a:gd name="connsiteY2343" fmla="*/ 5730579 h 6464302"/>
              <a:gd name="connsiteX2344" fmla="*/ 4005272 w 11965575"/>
              <a:gd name="connsiteY2344" fmla="*/ 5723374 h 6464302"/>
              <a:gd name="connsiteX2345" fmla="*/ 3994645 w 11965575"/>
              <a:gd name="connsiteY2345" fmla="*/ 5725983 h 6464302"/>
              <a:gd name="connsiteX2346" fmla="*/ 3929199 w 11965575"/>
              <a:gd name="connsiteY2346" fmla="*/ 5739163 h 6464302"/>
              <a:gd name="connsiteX2347" fmla="*/ 3896038 w 11965575"/>
              <a:gd name="connsiteY2347" fmla="*/ 5734733 h 6464302"/>
              <a:gd name="connsiteX2348" fmla="*/ 3875757 w 11965575"/>
              <a:gd name="connsiteY2348" fmla="*/ 5719312 h 6464302"/>
              <a:gd name="connsiteX2349" fmla="*/ 3860723 w 11965575"/>
              <a:gd name="connsiteY2349" fmla="*/ 5731040 h 6464302"/>
              <a:gd name="connsiteX2350" fmla="*/ 3832596 w 11965575"/>
              <a:gd name="connsiteY2350" fmla="*/ 5713218 h 6464302"/>
              <a:gd name="connsiteX2351" fmla="*/ 3827847 w 11965575"/>
              <a:gd name="connsiteY2351" fmla="*/ 5703668 h 6464302"/>
              <a:gd name="connsiteX2352" fmla="*/ 3817627 w 11965575"/>
              <a:gd name="connsiteY2352" fmla="*/ 5696492 h 6464302"/>
              <a:gd name="connsiteX2353" fmla="*/ 3810063 w 11965575"/>
              <a:gd name="connsiteY2353" fmla="*/ 5706180 h 6464302"/>
              <a:gd name="connsiteX2354" fmla="*/ 3789025 w 11965575"/>
              <a:gd name="connsiteY2354" fmla="*/ 5751936 h 6464302"/>
              <a:gd name="connsiteX2355" fmla="*/ 3767771 w 11965575"/>
              <a:gd name="connsiteY2355" fmla="*/ 5757152 h 6464302"/>
              <a:gd name="connsiteX2356" fmla="*/ 3742987 w 11965575"/>
              <a:gd name="connsiteY2356" fmla="*/ 5758496 h 6464302"/>
              <a:gd name="connsiteX2357" fmla="*/ 3710576 w 11965575"/>
              <a:gd name="connsiteY2357" fmla="*/ 5762948 h 6464302"/>
              <a:gd name="connsiteX2358" fmla="*/ 3667383 w 11965575"/>
              <a:gd name="connsiteY2358" fmla="*/ 5771079 h 6464302"/>
              <a:gd name="connsiteX2359" fmla="*/ 3633286 w 11965575"/>
              <a:gd name="connsiteY2359" fmla="*/ 5773061 h 6464302"/>
              <a:gd name="connsiteX2360" fmla="*/ 3607941 w 11965575"/>
              <a:gd name="connsiteY2360" fmla="*/ 5750228 h 6464302"/>
              <a:gd name="connsiteX2361" fmla="*/ 3560154 w 11965575"/>
              <a:gd name="connsiteY2361" fmla="*/ 5747742 h 6464302"/>
              <a:gd name="connsiteX2362" fmla="*/ 3558684 w 11965575"/>
              <a:gd name="connsiteY2362" fmla="*/ 5750780 h 6464302"/>
              <a:gd name="connsiteX2363" fmla="*/ 3545528 w 11965575"/>
              <a:gd name="connsiteY2363" fmla="*/ 5749683 h 6464302"/>
              <a:gd name="connsiteX2364" fmla="*/ 3521150 w 11965575"/>
              <a:gd name="connsiteY2364" fmla="*/ 5741244 h 6464302"/>
              <a:gd name="connsiteX2365" fmla="*/ 3488209 w 11965575"/>
              <a:gd name="connsiteY2365" fmla="*/ 5742324 h 6464302"/>
              <a:gd name="connsiteX2366" fmla="*/ 3512400 w 11965575"/>
              <a:gd name="connsiteY2366" fmla="*/ 5731028 h 6464302"/>
              <a:gd name="connsiteX2367" fmla="*/ 3539810 w 11965575"/>
              <a:gd name="connsiteY2367" fmla="*/ 5725742 h 6464302"/>
              <a:gd name="connsiteX2368" fmla="*/ 3537000 w 11965575"/>
              <a:gd name="connsiteY2368" fmla="*/ 5709949 h 6464302"/>
              <a:gd name="connsiteX2369" fmla="*/ 3533094 w 11965575"/>
              <a:gd name="connsiteY2369" fmla="*/ 5701636 h 6464302"/>
              <a:gd name="connsiteX2370" fmla="*/ 3500715 w 11965575"/>
              <a:gd name="connsiteY2370" fmla="*/ 5691863 h 6464302"/>
              <a:gd name="connsiteX2371" fmla="*/ 3483306 w 11965575"/>
              <a:gd name="connsiteY2371" fmla="*/ 5698815 h 6464302"/>
              <a:gd name="connsiteX2372" fmla="*/ 3476992 w 11965575"/>
              <a:gd name="connsiteY2372" fmla="*/ 5699953 h 6464302"/>
              <a:gd name="connsiteX2373" fmla="*/ 3464054 w 11965575"/>
              <a:gd name="connsiteY2373" fmla="*/ 5704364 h 6464302"/>
              <a:gd name="connsiteX2374" fmla="*/ 3462428 w 11965575"/>
              <a:gd name="connsiteY2374" fmla="*/ 5708472 h 6464302"/>
              <a:gd name="connsiteX2375" fmla="*/ 3449710 w 11965575"/>
              <a:gd name="connsiteY2375" fmla="*/ 5683366 h 6464302"/>
              <a:gd name="connsiteX2376" fmla="*/ 3444335 w 11965575"/>
              <a:gd name="connsiteY2376" fmla="*/ 5678091 h 6464302"/>
              <a:gd name="connsiteX2377" fmla="*/ 3434770 w 11965575"/>
              <a:gd name="connsiteY2377" fmla="*/ 5687444 h 6464302"/>
              <a:gd name="connsiteX2378" fmla="*/ 3437270 w 11965575"/>
              <a:gd name="connsiteY2378" fmla="*/ 5705375 h 6464302"/>
              <a:gd name="connsiteX2379" fmla="*/ 3432705 w 11965575"/>
              <a:gd name="connsiteY2379" fmla="*/ 5715562 h 6464302"/>
              <a:gd name="connsiteX2380" fmla="*/ 3375041 w 11965575"/>
              <a:gd name="connsiteY2380" fmla="*/ 5724565 h 6464302"/>
              <a:gd name="connsiteX2381" fmla="*/ 3354446 w 11965575"/>
              <a:gd name="connsiteY2381" fmla="*/ 5711282 h 6464302"/>
              <a:gd name="connsiteX2382" fmla="*/ 3330538 w 11965575"/>
              <a:gd name="connsiteY2382" fmla="*/ 5699637 h 6464302"/>
              <a:gd name="connsiteX2383" fmla="*/ 3328130 w 11965575"/>
              <a:gd name="connsiteY2383" fmla="*/ 5709087 h 6464302"/>
              <a:gd name="connsiteX2384" fmla="*/ 3335975 w 11965575"/>
              <a:gd name="connsiteY2384" fmla="*/ 5711489 h 6464302"/>
              <a:gd name="connsiteX2385" fmla="*/ 3348132 w 11965575"/>
              <a:gd name="connsiteY2385" fmla="*/ 5712420 h 6464302"/>
              <a:gd name="connsiteX2386" fmla="*/ 3347413 w 11965575"/>
              <a:gd name="connsiteY2386" fmla="*/ 5724342 h 6464302"/>
              <a:gd name="connsiteX2387" fmla="*/ 3334630 w 11965575"/>
              <a:gd name="connsiteY2387" fmla="*/ 5727685 h 6464302"/>
              <a:gd name="connsiteX2388" fmla="*/ 3324534 w 11965575"/>
              <a:gd name="connsiteY2388" fmla="*/ 5733666 h 6464302"/>
              <a:gd name="connsiteX2389" fmla="*/ 3323752 w 11965575"/>
              <a:gd name="connsiteY2389" fmla="*/ 5739009 h 6464302"/>
              <a:gd name="connsiteX2390" fmla="*/ 3319813 w 11965575"/>
              <a:gd name="connsiteY2390" fmla="*/ 5744920 h 6464302"/>
              <a:gd name="connsiteX2391" fmla="*/ 3314282 w 11965575"/>
              <a:gd name="connsiteY2391" fmla="*/ 5740715 h 6464302"/>
              <a:gd name="connsiteX2392" fmla="*/ 3289999 w 11965575"/>
              <a:gd name="connsiteY2392" fmla="*/ 5724628 h 6464302"/>
              <a:gd name="connsiteX2393" fmla="*/ 3281904 w 11965575"/>
              <a:gd name="connsiteY2393" fmla="*/ 5730943 h 6464302"/>
              <a:gd name="connsiteX2394" fmla="*/ 3280028 w 11965575"/>
              <a:gd name="connsiteY2394" fmla="*/ 5743767 h 6464302"/>
              <a:gd name="connsiteX2395" fmla="*/ 3263462 w 11965575"/>
              <a:gd name="connsiteY2395" fmla="*/ 5751953 h 6464302"/>
              <a:gd name="connsiteX2396" fmla="*/ 3246304 w 11965575"/>
              <a:gd name="connsiteY2396" fmla="*/ 5750189 h 6464302"/>
              <a:gd name="connsiteX2397" fmla="*/ 3226334 w 11965575"/>
              <a:gd name="connsiteY2397" fmla="*/ 5732632 h 6464302"/>
              <a:gd name="connsiteX2398" fmla="*/ 3219992 w 11965575"/>
              <a:gd name="connsiteY2398" fmla="*/ 5712966 h 6464302"/>
              <a:gd name="connsiteX2399" fmla="*/ 3226993 w 11965575"/>
              <a:gd name="connsiteY2399" fmla="*/ 5714132 h 6464302"/>
              <a:gd name="connsiteX2400" fmla="*/ 3259810 w 11965575"/>
              <a:gd name="connsiteY2400" fmla="*/ 5699895 h 6464302"/>
              <a:gd name="connsiteX2401" fmla="*/ 3273220 w 11965575"/>
              <a:gd name="connsiteY2401" fmla="*/ 5692277 h 6464302"/>
              <a:gd name="connsiteX2402" fmla="*/ 3331196 w 11965575"/>
              <a:gd name="connsiteY2402" fmla="*/ 5681136 h 6464302"/>
              <a:gd name="connsiteX2403" fmla="*/ 3403426 w 11965575"/>
              <a:gd name="connsiteY2403" fmla="*/ 5663613 h 6464302"/>
              <a:gd name="connsiteX2404" fmla="*/ 3441714 w 11965575"/>
              <a:gd name="connsiteY2404" fmla="*/ 5647003 h 6464302"/>
              <a:gd name="connsiteX2405" fmla="*/ 3467966 w 11965575"/>
              <a:gd name="connsiteY2405" fmla="*/ 5642620 h 6464302"/>
              <a:gd name="connsiteX2406" fmla="*/ 3494940 w 11965575"/>
              <a:gd name="connsiteY2406" fmla="*/ 5626314 h 6464302"/>
              <a:gd name="connsiteX2407" fmla="*/ 3525787 w 11965575"/>
              <a:gd name="connsiteY2407" fmla="*/ 5632547 h 6464302"/>
              <a:gd name="connsiteX2408" fmla="*/ 3563511 w 11965575"/>
              <a:gd name="connsiteY2408" fmla="*/ 5626791 h 6464302"/>
              <a:gd name="connsiteX2409" fmla="*/ 3600017 w 11965575"/>
              <a:gd name="connsiteY2409" fmla="*/ 5615357 h 6464302"/>
              <a:gd name="connsiteX2410" fmla="*/ 3621112 w 11965575"/>
              <a:gd name="connsiteY2410" fmla="*/ 5611210 h 6464302"/>
              <a:gd name="connsiteX2411" fmla="*/ 3649211 w 11965575"/>
              <a:gd name="connsiteY2411" fmla="*/ 5608228 h 6464302"/>
              <a:gd name="connsiteX2412" fmla="*/ 3738066 w 11965575"/>
              <a:gd name="connsiteY2412" fmla="*/ 5589096 h 6464302"/>
              <a:gd name="connsiteX2413" fmla="*/ 3792512 w 11965575"/>
              <a:gd name="connsiteY2413" fmla="*/ 5574082 h 6464302"/>
              <a:gd name="connsiteX2414" fmla="*/ 3798171 w 11965575"/>
              <a:gd name="connsiteY2414" fmla="*/ 5556417 h 6464302"/>
              <a:gd name="connsiteX2415" fmla="*/ 3799265 w 11965575"/>
              <a:gd name="connsiteY2415" fmla="*/ 5548936 h 6464302"/>
              <a:gd name="connsiteX2416" fmla="*/ 3806830 w 11965575"/>
              <a:gd name="connsiteY2416" fmla="*/ 5539249 h 6464302"/>
              <a:gd name="connsiteX2417" fmla="*/ 3836520 w 11965575"/>
              <a:gd name="connsiteY2417" fmla="*/ 5546385 h 6464302"/>
              <a:gd name="connsiteX2418" fmla="*/ 3838895 w 11965575"/>
              <a:gd name="connsiteY2418" fmla="*/ 5551159 h 6464302"/>
              <a:gd name="connsiteX2419" fmla="*/ 3848336 w 11965575"/>
              <a:gd name="connsiteY2419" fmla="*/ 5528649 h 6464302"/>
              <a:gd name="connsiteX2420" fmla="*/ 3855617 w 11965575"/>
              <a:gd name="connsiteY2420" fmla="*/ 5541903 h 6464302"/>
              <a:gd name="connsiteX2421" fmla="*/ 3883776 w 11965575"/>
              <a:gd name="connsiteY2421" fmla="*/ 5545500 h 6464302"/>
              <a:gd name="connsiteX2422" fmla="*/ 3899593 w 11965575"/>
              <a:gd name="connsiteY2422" fmla="*/ 5528431 h 6464302"/>
              <a:gd name="connsiteX2423" fmla="*/ 3927001 w 11965575"/>
              <a:gd name="connsiteY2423" fmla="*/ 5523144 h 6464302"/>
              <a:gd name="connsiteX2424" fmla="*/ 3944473 w 11965575"/>
              <a:gd name="connsiteY2424" fmla="*/ 5522771 h 6464302"/>
              <a:gd name="connsiteX2425" fmla="*/ 3965006 w 11965575"/>
              <a:gd name="connsiteY2425" fmla="*/ 5529476 h 6464302"/>
              <a:gd name="connsiteX2426" fmla="*/ 3976727 w 11965575"/>
              <a:gd name="connsiteY2426" fmla="*/ 5519387 h 6464302"/>
              <a:gd name="connsiteX2427" fmla="*/ 3990947 w 11965575"/>
              <a:gd name="connsiteY2427" fmla="*/ 5527230 h 6464302"/>
              <a:gd name="connsiteX2428" fmla="*/ 4006261 w 11965575"/>
              <a:gd name="connsiteY2428" fmla="*/ 5527591 h 6464302"/>
              <a:gd name="connsiteX2429" fmla="*/ 4033017 w 11965575"/>
              <a:gd name="connsiteY2429" fmla="*/ 5505776 h 6464302"/>
              <a:gd name="connsiteX2430" fmla="*/ 4044862 w 11965575"/>
              <a:gd name="connsiteY2430" fmla="*/ 5508844 h 6464302"/>
              <a:gd name="connsiteX2431" fmla="*/ 4063239 w 11965575"/>
              <a:gd name="connsiteY2431" fmla="*/ 5516284 h 6464302"/>
              <a:gd name="connsiteX2432" fmla="*/ 4085648 w 11965575"/>
              <a:gd name="connsiteY2432" fmla="*/ 5510166 h 6464302"/>
              <a:gd name="connsiteX2433" fmla="*/ 4091368 w 11965575"/>
              <a:gd name="connsiteY2433" fmla="*/ 5499077 h 6464302"/>
              <a:gd name="connsiteX2434" fmla="*/ 4089681 w 11965575"/>
              <a:gd name="connsiteY2434" fmla="*/ 5496607 h 6464302"/>
              <a:gd name="connsiteX2435" fmla="*/ 4072461 w 11965575"/>
              <a:gd name="connsiteY2435" fmla="*/ 5488265 h 6464302"/>
              <a:gd name="connsiteX2436" fmla="*/ 4081119 w 11965575"/>
              <a:gd name="connsiteY2436" fmla="*/ 5471098 h 6464302"/>
              <a:gd name="connsiteX2437" fmla="*/ 4060649 w 11965575"/>
              <a:gd name="connsiteY2437" fmla="*/ 5470971 h 6464302"/>
              <a:gd name="connsiteX2438" fmla="*/ 4044117 w 11965575"/>
              <a:gd name="connsiteY2438" fmla="*/ 5464933 h 6464302"/>
              <a:gd name="connsiteX2439" fmla="*/ 4037210 w 11965575"/>
              <a:gd name="connsiteY2439" fmla="*/ 5456119 h 6464302"/>
              <a:gd name="connsiteX2440" fmla="*/ 4014956 w 11965575"/>
              <a:gd name="connsiteY2440" fmla="*/ 5461169 h 6464302"/>
              <a:gd name="connsiteX2441" fmla="*/ 4009018 w 11965575"/>
              <a:gd name="connsiteY2441" fmla="*/ 5466749 h 6464302"/>
              <a:gd name="connsiteX2442" fmla="*/ 4013335 w 11965575"/>
              <a:gd name="connsiteY2442" fmla="*/ 5430249 h 6464302"/>
              <a:gd name="connsiteX2443" fmla="*/ 4020430 w 11965575"/>
              <a:gd name="connsiteY2443" fmla="*/ 5423767 h 6464302"/>
              <a:gd name="connsiteX2444" fmla="*/ 4025649 w 11965575"/>
              <a:gd name="connsiteY2444" fmla="*/ 5430111 h 6464302"/>
              <a:gd name="connsiteX2445" fmla="*/ 4031711 w 11965575"/>
              <a:gd name="connsiteY2445" fmla="*/ 5437689 h 6464302"/>
              <a:gd name="connsiteX2446" fmla="*/ 4036276 w 11965575"/>
              <a:gd name="connsiteY2446" fmla="*/ 5427501 h 6464302"/>
              <a:gd name="connsiteX2447" fmla="*/ 4012211 w 11965575"/>
              <a:gd name="connsiteY2447" fmla="*/ 5416925 h 6464302"/>
              <a:gd name="connsiteX2448" fmla="*/ 4000366 w 11965575"/>
              <a:gd name="connsiteY2448" fmla="*/ 5413857 h 6464302"/>
              <a:gd name="connsiteX2449" fmla="*/ 3977928 w 11965575"/>
              <a:gd name="connsiteY2449" fmla="*/ 5399172 h 6464302"/>
              <a:gd name="connsiteX2450" fmla="*/ 3959144 w 11965575"/>
              <a:gd name="connsiteY2450" fmla="*/ 5401516 h 6464302"/>
              <a:gd name="connsiteX2451" fmla="*/ 3939545 w 11965575"/>
              <a:gd name="connsiteY2451" fmla="*/ 5423429 h 6464302"/>
              <a:gd name="connsiteX2452" fmla="*/ 3937480 w 11965575"/>
              <a:gd name="connsiteY2452" fmla="*/ 5451547 h 6464302"/>
              <a:gd name="connsiteX2453" fmla="*/ 3873626 w 11965575"/>
              <a:gd name="connsiteY2453" fmla="*/ 5474844 h 6464302"/>
              <a:gd name="connsiteX2454" fmla="*/ 3856720 w 11965575"/>
              <a:gd name="connsiteY2454" fmla="*/ 5464365 h 6464302"/>
              <a:gd name="connsiteX2455" fmla="*/ 3843467 w 11965575"/>
              <a:gd name="connsiteY2455" fmla="*/ 5470913 h 6464302"/>
              <a:gd name="connsiteX2456" fmla="*/ 3842684 w 11965575"/>
              <a:gd name="connsiteY2456" fmla="*/ 5476257 h 6464302"/>
              <a:gd name="connsiteX2457" fmla="*/ 3829276 w 11965575"/>
              <a:gd name="connsiteY2457" fmla="*/ 5483875 h 6464302"/>
              <a:gd name="connsiteX2458" fmla="*/ 3817806 w 11965575"/>
              <a:gd name="connsiteY2458" fmla="*/ 5485249 h 6464302"/>
              <a:gd name="connsiteX2459" fmla="*/ 3795741 w 11965575"/>
              <a:gd name="connsiteY2459" fmla="*/ 5475005 h 6464302"/>
              <a:gd name="connsiteX2460" fmla="*/ 3777303 w 11965575"/>
              <a:gd name="connsiteY2460" fmla="*/ 5460987 h 6464302"/>
              <a:gd name="connsiteX2461" fmla="*/ 3753800 w 11965575"/>
              <a:gd name="connsiteY2461" fmla="*/ 5474586 h 6464302"/>
              <a:gd name="connsiteX2462" fmla="*/ 3738670 w 11965575"/>
              <a:gd name="connsiteY2462" fmla="*/ 5493959 h 6464302"/>
              <a:gd name="connsiteX2463" fmla="*/ 3705104 w 11965575"/>
              <a:gd name="connsiteY2463" fmla="*/ 5499314 h 6464302"/>
              <a:gd name="connsiteX2464" fmla="*/ 3693790 w 11965575"/>
              <a:gd name="connsiteY2464" fmla="*/ 5499618 h 6464302"/>
              <a:gd name="connsiteX2465" fmla="*/ 3675068 w 11965575"/>
              <a:gd name="connsiteY2465" fmla="*/ 5508541 h 6464302"/>
              <a:gd name="connsiteX2466" fmla="*/ 3659284 w 11965575"/>
              <a:gd name="connsiteY2466" fmla="*/ 5511385 h 6464302"/>
              <a:gd name="connsiteX2467" fmla="*/ 3652502 w 11965575"/>
              <a:gd name="connsiteY2467" fmla="*/ 5515728 h 6464302"/>
              <a:gd name="connsiteX2468" fmla="*/ 3658877 w 11965575"/>
              <a:gd name="connsiteY2468" fmla="*/ 5521169 h 6464302"/>
              <a:gd name="connsiteX2469" fmla="*/ 3667784 w 11965575"/>
              <a:gd name="connsiteY2469" fmla="*/ 5530316 h 6464302"/>
              <a:gd name="connsiteX2470" fmla="*/ 3663845 w 11965575"/>
              <a:gd name="connsiteY2470" fmla="*/ 5536227 h 6464302"/>
              <a:gd name="connsiteX2471" fmla="*/ 3649842 w 11965575"/>
              <a:gd name="connsiteY2471" fmla="*/ 5533894 h 6464302"/>
              <a:gd name="connsiteX2472" fmla="*/ 3649000 w 11965575"/>
              <a:gd name="connsiteY2472" fmla="*/ 5532660 h 6464302"/>
              <a:gd name="connsiteX2473" fmla="*/ 3603777 w 11965575"/>
              <a:gd name="connsiteY2473" fmla="*/ 5519652 h 6464302"/>
              <a:gd name="connsiteX2474" fmla="*/ 3591838 w 11965575"/>
              <a:gd name="connsiteY2474" fmla="*/ 5524231 h 6464302"/>
              <a:gd name="connsiteX2475" fmla="*/ 3554492 w 11965575"/>
              <a:gd name="connsiteY2475" fmla="*/ 5499400 h 6464302"/>
              <a:gd name="connsiteX2476" fmla="*/ 3549742 w 11965575"/>
              <a:gd name="connsiteY2476" fmla="*/ 5489852 h 6464302"/>
              <a:gd name="connsiteX2477" fmla="*/ 3539646 w 11965575"/>
              <a:gd name="connsiteY2477" fmla="*/ 5495832 h 6464302"/>
              <a:gd name="connsiteX2478" fmla="*/ 3531144 w 11965575"/>
              <a:gd name="connsiteY2478" fmla="*/ 5511931 h 6464302"/>
              <a:gd name="connsiteX2479" fmla="*/ 3527769 w 11965575"/>
              <a:gd name="connsiteY2479" fmla="*/ 5506990 h 6464302"/>
              <a:gd name="connsiteX2480" fmla="*/ 3518863 w 11965575"/>
              <a:gd name="connsiteY2480" fmla="*/ 5497843 h 6464302"/>
              <a:gd name="connsiteX2481" fmla="*/ 3509516 w 11965575"/>
              <a:gd name="connsiteY2481" fmla="*/ 5512706 h 6464302"/>
              <a:gd name="connsiteX2482" fmla="*/ 3502640 w 11965575"/>
              <a:gd name="connsiteY2482" fmla="*/ 5524697 h 6464302"/>
              <a:gd name="connsiteX2483" fmla="*/ 3487700 w 11965575"/>
              <a:gd name="connsiteY2483" fmla="*/ 5528776 h 6464302"/>
              <a:gd name="connsiteX2484" fmla="*/ 3480135 w 11965575"/>
              <a:gd name="connsiteY2484" fmla="*/ 5538462 h 6464302"/>
              <a:gd name="connsiteX2485" fmla="*/ 3476040 w 11965575"/>
              <a:gd name="connsiteY2485" fmla="*/ 5545444 h 6464302"/>
              <a:gd name="connsiteX2486" fmla="*/ 3470822 w 11965575"/>
              <a:gd name="connsiteY2486" fmla="*/ 5539100 h 6464302"/>
              <a:gd name="connsiteX2487" fmla="*/ 3461290 w 11965575"/>
              <a:gd name="connsiteY2487" fmla="*/ 5534228 h 6464302"/>
              <a:gd name="connsiteX2488" fmla="*/ 3385714 w 11965575"/>
              <a:gd name="connsiteY2488" fmla="*/ 5567614 h 6464302"/>
              <a:gd name="connsiteX2489" fmla="*/ 3360680 w 11965575"/>
              <a:gd name="connsiteY2489" fmla="*/ 5577675 h 6464302"/>
              <a:gd name="connsiteX2490" fmla="*/ 3332426 w 11965575"/>
              <a:gd name="connsiteY2490" fmla="*/ 5581725 h 6464302"/>
              <a:gd name="connsiteX2491" fmla="*/ 3309172 w 11965575"/>
              <a:gd name="connsiteY2491" fmla="*/ 5586608 h 6464302"/>
              <a:gd name="connsiteX2492" fmla="*/ 3325584 w 11965575"/>
              <a:gd name="connsiteY2492" fmla="*/ 5544461 h 6464302"/>
              <a:gd name="connsiteX2493" fmla="*/ 3329714 w 11965575"/>
              <a:gd name="connsiteY2493" fmla="*/ 5523255 h 6464302"/>
              <a:gd name="connsiteX2494" fmla="*/ 3329276 w 11965575"/>
              <a:gd name="connsiteY2494" fmla="*/ 5512236 h 6464302"/>
              <a:gd name="connsiteX2495" fmla="*/ 3317682 w 11965575"/>
              <a:gd name="connsiteY2495" fmla="*/ 5500452 h 6464302"/>
              <a:gd name="connsiteX2496" fmla="*/ 3292334 w 11965575"/>
              <a:gd name="connsiteY2496" fmla="*/ 5512649 h 6464302"/>
              <a:gd name="connsiteX2497" fmla="*/ 3270925 w 11965575"/>
              <a:gd name="connsiteY2497" fmla="*/ 5518935 h 6464302"/>
              <a:gd name="connsiteX2498" fmla="*/ 3265080 w 11965575"/>
              <a:gd name="connsiteY2498" fmla="*/ 5516866 h 6464302"/>
              <a:gd name="connsiteX2499" fmla="*/ 3250515 w 11965575"/>
              <a:gd name="connsiteY2499" fmla="*/ 5525386 h 6464302"/>
              <a:gd name="connsiteX2500" fmla="*/ 3241889 w 11965575"/>
              <a:gd name="connsiteY2500" fmla="*/ 5528328 h 6464302"/>
              <a:gd name="connsiteX2501" fmla="*/ 3221356 w 11965575"/>
              <a:gd name="connsiteY2501" fmla="*/ 5521623 h 6464302"/>
              <a:gd name="connsiteX2502" fmla="*/ 3207228 w 11965575"/>
              <a:gd name="connsiteY2502" fmla="*/ 5541163 h 6464302"/>
              <a:gd name="connsiteX2503" fmla="*/ 3194724 w 11965575"/>
              <a:gd name="connsiteY2503" fmla="*/ 5556595 h 6464302"/>
              <a:gd name="connsiteX2504" fmla="*/ 3178846 w 11965575"/>
              <a:gd name="connsiteY2504" fmla="*/ 5567087 h 6464302"/>
              <a:gd name="connsiteX2505" fmla="*/ 3174846 w 11965575"/>
              <a:gd name="connsiteY2505" fmla="*/ 5566420 h 6464302"/>
              <a:gd name="connsiteX2506" fmla="*/ 3169504 w 11965575"/>
              <a:gd name="connsiteY2506" fmla="*/ 5546920 h 6464302"/>
              <a:gd name="connsiteX2507" fmla="*/ 3154567 w 11965575"/>
              <a:gd name="connsiteY2507" fmla="*/ 5515970 h 6464302"/>
              <a:gd name="connsiteX2508" fmla="*/ 3152411 w 11965575"/>
              <a:gd name="connsiteY2508" fmla="*/ 5516706 h 6464302"/>
              <a:gd name="connsiteX2509" fmla="*/ 3123314 w 11965575"/>
              <a:gd name="connsiteY2509" fmla="*/ 5519520 h 6464302"/>
              <a:gd name="connsiteX2510" fmla="*/ 3099340 w 11965575"/>
              <a:gd name="connsiteY2510" fmla="*/ 5536326 h 6464302"/>
              <a:gd name="connsiteX2511" fmla="*/ 3093467 w 11965575"/>
              <a:gd name="connsiteY2511" fmla="*/ 5513454 h 6464302"/>
              <a:gd name="connsiteX2512" fmla="*/ 3080654 w 11965575"/>
              <a:gd name="connsiteY2512" fmla="*/ 5495994 h 6464302"/>
              <a:gd name="connsiteX2513" fmla="*/ 3023707 w 11965575"/>
              <a:gd name="connsiteY2513" fmla="*/ 5528104 h 6464302"/>
              <a:gd name="connsiteX2514" fmla="*/ 3006829 w 11965575"/>
              <a:gd name="connsiteY2514" fmla="*/ 5538429 h 6464302"/>
              <a:gd name="connsiteX2515" fmla="*/ 2991235 w 11965575"/>
              <a:gd name="connsiteY2515" fmla="*/ 5525980 h 6464302"/>
              <a:gd name="connsiteX2516" fmla="*/ 2962890 w 11965575"/>
              <a:gd name="connsiteY2516" fmla="*/ 5502647 h 6464302"/>
              <a:gd name="connsiteX2517" fmla="*/ 2951732 w 11965575"/>
              <a:gd name="connsiteY2517" fmla="*/ 5501883 h 6464302"/>
              <a:gd name="connsiteX2518" fmla="*/ 2949888 w 11965575"/>
              <a:gd name="connsiteY2518" fmla="*/ 5500481 h 6464302"/>
              <a:gd name="connsiteX2519" fmla="*/ 2950576 w 11965575"/>
              <a:gd name="connsiteY2519" fmla="*/ 5502785 h 6464302"/>
              <a:gd name="connsiteX2520" fmla="*/ 2951013 w 11965575"/>
              <a:gd name="connsiteY2520" fmla="*/ 5513805 h 6464302"/>
              <a:gd name="connsiteX2521" fmla="*/ 2927944 w 11965575"/>
              <a:gd name="connsiteY2521" fmla="*/ 5538424 h 6464302"/>
              <a:gd name="connsiteX2522" fmla="*/ 2905037 w 11965575"/>
              <a:gd name="connsiteY2522" fmla="*/ 5526944 h 6464302"/>
              <a:gd name="connsiteX2523" fmla="*/ 2887034 w 11965575"/>
              <a:gd name="connsiteY2523" fmla="*/ 5523945 h 6464302"/>
              <a:gd name="connsiteX2524" fmla="*/ 2875878 w 11965575"/>
              <a:gd name="connsiteY2524" fmla="*/ 5523181 h 6464302"/>
              <a:gd name="connsiteX2525" fmla="*/ 2880068 w 11965575"/>
              <a:gd name="connsiteY2525" fmla="*/ 5508553 h 6464302"/>
              <a:gd name="connsiteX2526" fmla="*/ 2932266 w 11965575"/>
              <a:gd name="connsiteY2526" fmla="*/ 5466894 h 6464302"/>
              <a:gd name="connsiteX2527" fmla="*/ 2942298 w 11965575"/>
              <a:gd name="connsiteY2527" fmla="*/ 5454335 h 6464302"/>
              <a:gd name="connsiteX2528" fmla="*/ 2965462 w 11965575"/>
              <a:gd name="connsiteY2528" fmla="*/ 5422070 h 6464302"/>
              <a:gd name="connsiteX2529" fmla="*/ 2990529 w 11965575"/>
              <a:gd name="connsiteY2529" fmla="*/ 5397783 h 6464302"/>
              <a:gd name="connsiteX2530" fmla="*/ 3003687 w 11965575"/>
              <a:gd name="connsiteY2530" fmla="*/ 5398881 h 6464302"/>
              <a:gd name="connsiteX2531" fmla="*/ 3008062 w 11965575"/>
              <a:gd name="connsiteY2531" fmla="*/ 5403989 h 6464302"/>
              <a:gd name="connsiteX2532" fmla="*/ 3009312 w 11965575"/>
              <a:gd name="connsiteY2532" fmla="*/ 5395439 h 6464302"/>
              <a:gd name="connsiteX2533" fmla="*/ 3014702 w 11965575"/>
              <a:gd name="connsiteY2533" fmla="*/ 5382243 h 6464302"/>
              <a:gd name="connsiteX2534" fmla="*/ 3027133 w 11965575"/>
              <a:gd name="connsiteY2534" fmla="*/ 5377691 h 6464302"/>
              <a:gd name="connsiteX2535" fmla="*/ 3026329 w 11965575"/>
              <a:gd name="connsiteY2535" fmla="*/ 5377013 h 6464302"/>
              <a:gd name="connsiteX2536" fmla="*/ 3006374 w 11965575"/>
              <a:gd name="connsiteY2536" fmla="*/ 5362356 h 6464302"/>
              <a:gd name="connsiteX2537" fmla="*/ 2999720 w 11965575"/>
              <a:gd name="connsiteY2537" fmla="*/ 5368109 h 6464302"/>
              <a:gd name="connsiteX2538" fmla="*/ 2998179 w 11965575"/>
              <a:gd name="connsiteY2538" fmla="*/ 5379793 h 6464302"/>
              <a:gd name="connsiteX2539" fmla="*/ 2984566 w 11965575"/>
              <a:gd name="connsiteY2539" fmla="*/ 5387251 h 6464302"/>
              <a:gd name="connsiteX2540" fmla="*/ 2970465 w 11965575"/>
              <a:gd name="connsiteY2540" fmla="*/ 5385644 h 6464302"/>
              <a:gd name="connsiteX2541" fmla="*/ 2954054 w 11965575"/>
              <a:gd name="connsiteY2541" fmla="*/ 5369648 h 6464302"/>
              <a:gd name="connsiteX2542" fmla="*/ 2948841 w 11965575"/>
              <a:gd name="connsiteY2542" fmla="*/ 5351730 h 6464302"/>
              <a:gd name="connsiteX2543" fmla="*/ 2954595 w 11965575"/>
              <a:gd name="connsiteY2543" fmla="*/ 5352792 h 6464302"/>
              <a:gd name="connsiteX2544" fmla="*/ 2981564 w 11965575"/>
              <a:gd name="connsiteY2544" fmla="*/ 5339821 h 6464302"/>
              <a:gd name="connsiteX2545" fmla="*/ 2992584 w 11965575"/>
              <a:gd name="connsiteY2545" fmla="*/ 5332879 h 6464302"/>
              <a:gd name="connsiteX2546" fmla="*/ 3040230 w 11965575"/>
              <a:gd name="connsiteY2546" fmla="*/ 5322729 h 6464302"/>
              <a:gd name="connsiteX2547" fmla="*/ 3099588 w 11965575"/>
              <a:gd name="connsiteY2547" fmla="*/ 5306763 h 6464302"/>
              <a:gd name="connsiteX2548" fmla="*/ 3131054 w 11965575"/>
              <a:gd name="connsiteY2548" fmla="*/ 5291630 h 6464302"/>
              <a:gd name="connsiteX2549" fmla="*/ 3152629 w 11965575"/>
              <a:gd name="connsiteY2549" fmla="*/ 5287636 h 6464302"/>
              <a:gd name="connsiteX2550" fmla="*/ 3152903 w 11965575"/>
              <a:gd name="connsiteY2550" fmla="*/ 5287617 h 6464302"/>
              <a:gd name="connsiteX2551" fmla="*/ 3149384 w 11965575"/>
              <a:gd name="connsiteY2551" fmla="*/ 5280982 h 6464302"/>
              <a:gd name="connsiteX2552" fmla="*/ 3136246 w 11965575"/>
              <a:gd name="connsiteY2552" fmla="*/ 5284129 h 6464302"/>
              <a:gd name="connsiteX2553" fmla="*/ 3040702 w 11965575"/>
              <a:gd name="connsiteY2553" fmla="*/ 5299958 h 6464302"/>
              <a:gd name="connsiteX2554" fmla="*/ 3017700 w 11965575"/>
              <a:gd name="connsiteY2554" fmla="*/ 5296126 h 6464302"/>
              <a:gd name="connsiteX2555" fmla="*/ 2983132 w 11965575"/>
              <a:gd name="connsiteY2555" fmla="*/ 5301313 h 6464302"/>
              <a:gd name="connsiteX2556" fmla="*/ 2957816 w 11965575"/>
              <a:gd name="connsiteY2556" fmla="*/ 5299286 h 6464302"/>
              <a:gd name="connsiteX2557" fmla="*/ 2955820 w 11965575"/>
              <a:gd name="connsiteY2557" fmla="*/ 5263923 h 6464302"/>
              <a:gd name="connsiteX2558" fmla="*/ 2974418 w 11965575"/>
              <a:gd name="connsiteY2558" fmla="*/ 5241844 h 6464302"/>
              <a:gd name="connsiteX2559" fmla="*/ 2985510 w 11965575"/>
              <a:gd name="connsiteY2559" fmla="*/ 5271059 h 6464302"/>
              <a:gd name="connsiteX2560" fmla="*/ 2995606 w 11965575"/>
              <a:gd name="connsiteY2560" fmla="*/ 5265078 h 6464302"/>
              <a:gd name="connsiteX2561" fmla="*/ 2995952 w 11965575"/>
              <a:gd name="connsiteY2561" fmla="*/ 5248715 h 6464302"/>
              <a:gd name="connsiteX2562" fmla="*/ 3021551 w 11965575"/>
              <a:gd name="connsiteY2562" fmla="*/ 5227802 h 6464302"/>
              <a:gd name="connsiteX2563" fmla="*/ 3023546 w 11965575"/>
              <a:gd name="connsiteY2563" fmla="*/ 5228135 h 6464302"/>
              <a:gd name="connsiteX2564" fmla="*/ 3025629 w 11965575"/>
              <a:gd name="connsiteY2564" fmla="*/ 5215681 h 6464302"/>
              <a:gd name="connsiteX2565" fmla="*/ 3032683 w 11965575"/>
              <a:gd name="connsiteY2565" fmla="*/ 5203339 h 6464302"/>
              <a:gd name="connsiteX2566" fmla="*/ 3031618 w 11965575"/>
              <a:gd name="connsiteY2566" fmla="*/ 5201017 h 6464302"/>
              <a:gd name="connsiteX2567" fmla="*/ 3035822 w 11965575"/>
              <a:gd name="connsiteY2567" fmla="*/ 5196792 h 6464302"/>
              <a:gd name="connsiteX2568" fmla="*/ 3035866 w 11965575"/>
              <a:gd name="connsiteY2568" fmla="*/ 5196788 h 6464302"/>
              <a:gd name="connsiteX2569" fmla="*/ 3039011 w 11965575"/>
              <a:gd name="connsiteY2569" fmla="*/ 5178881 h 6464302"/>
              <a:gd name="connsiteX2570" fmla="*/ 3038652 w 11965575"/>
              <a:gd name="connsiteY2570" fmla="*/ 5168842 h 6464302"/>
              <a:gd name="connsiteX2571" fmla="*/ 3029124 w 11965575"/>
              <a:gd name="connsiteY2571" fmla="*/ 5158105 h 6464302"/>
              <a:gd name="connsiteX2572" fmla="*/ 3008293 w 11965575"/>
              <a:gd name="connsiteY2572" fmla="*/ 5169218 h 6464302"/>
              <a:gd name="connsiteX2573" fmla="*/ 2990698 w 11965575"/>
              <a:gd name="connsiteY2573" fmla="*/ 5174945 h 6464302"/>
              <a:gd name="connsiteX2574" fmla="*/ 2985896 w 11965575"/>
              <a:gd name="connsiteY2574" fmla="*/ 5173060 h 6464302"/>
              <a:gd name="connsiteX2575" fmla="*/ 2973925 w 11965575"/>
              <a:gd name="connsiteY2575" fmla="*/ 5180823 h 6464302"/>
              <a:gd name="connsiteX2576" fmla="*/ 2966836 w 11965575"/>
              <a:gd name="connsiteY2576" fmla="*/ 5183504 h 6464302"/>
              <a:gd name="connsiteX2577" fmla="*/ 2949962 w 11965575"/>
              <a:gd name="connsiteY2577" fmla="*/ 5177394 h 6464302"/>
              <a:gd name="connsiteX2578" fmla="*/ 2938351 w 11965575"/>
              <a:gd name="connsiteY2578" fmla="*/ 5195198 h 6464302"/>
              <a:gd name="connsiteX2579" fmla="*/ 2928076 w 11965575"/>
              <a:gd name="connsiteY2579" fmla="*/ 5209258 h 6464302"/>
              <a:gd name="connsiteX2580" fmla="*/ 2915028 w 11965575"/>
              <a:gd name="connsiteY2580" fmla="*/ 5218817 h 6464302"/>
              <a:gd name="connsiteX2581" fmla="*/ 2911740 w 11965575"/>
              <a:gd name="connsiteY2581" fmla="*/ 5218210 h 6464302"/>
              <a:gd name="connsiteX2582" fmla="*/ 2907350 w 11965575"/>
              <a:gd name="connsiteY2582" fmla="*/ 5200443 h 6464302"/>
              <a:gd name="connsiteX2583" fmla="*/ 2895074 w 11965575"/>
              <a:gd name="connsiteY2583" fmla="*/ 5172244 h 6464302"/>
              <a:gd name="connsiteX2584" fmla="*/ 2893303 w 11965575"/>
              <a:gd name="connsiteY2584" fmla="*/ 5172914 h 6464302"/>
              <a:gd name="connsiteX2585" fmla="*/ 2869390 w 11965575"/>
              <a:gd name="connsiteY2585" fmla="*/ 5175478 h 6464302"/>
              <a:gd name="connsiteX2586" fmla="*/ 2849689 w 11965575"/>
              <a:gd name="connsiteY2586" fmla="*/ 5190791 h 6464302"/>
              <a:gd name="connsiteX2587" fmla="*/ 2844862 w 11965575"/>
              <a:gd name="connsiteY2587" fmla="*/ 5169952 h 6464302"/>
              <a:gd name="connsiteX2588" fmla="*/ 2834332 w 11965575"/>
              <a:gd name="connsiteY2588" fmla="*/ 5154044 h 6464302"/>
              <a:gd name="connsiteX2589" fmla="*/ 2787532 w 11965575"/>
              <a:gd name="connsiteY2589" fmla="*/ 5183300 h 6464302"/>
              <a:gd name="connsiteX2590" fmla="*/ 2773662 w 11965575"/>
              <a:gd name="connsiteY2590" fmla="*/ 5192707 h 6464302"/>
              <a:gd name="connsiteX2591" fmla="*/ 2760847 w 11965575"/>
              <a:gd name="connsiteY2591" fmla="*/ 5181364 h 6464302"/>
              <a:gd name="connsiteX2592" fmla="*/ 2737552 w 11965575"/>
              <a:gd name="connsiteY2592" fmla="*/ 5160105 h 6464302"/>
              <a:gd name="connsiteX2593" fmla="*/ 2728383 w 11965575"/>
              <a:gd name="connsiteY2593" fmla="*/ 5159409 h 6464302"/>
              <a:gd name="connsiteX2594" fmla="*/ 2726868 w 11965575"/>
              <a:gd name="connsiteY2594" fmla="*/ 5158132 h 6464302"/>
              <a:gd name="connsiteX2595" fmla="*/ 2727432 w 11965575"/>
              <a:gd name="connsiteY2595" fmla="*/ 5160231 h 6464302"/>
              <a:gd name="connsiteX2596" fmla="*/ 2727792 w 11965575"/>
              <a:gd name="connsiteY2596" fmla="*/ 5170271 h 6464302"/>
              <a:gd name="connsiteX2597" fmla="*/ 2708834 w 11965575"/>
              <a:gd name="connsiteY2597" fmla="*/ 5192702 h 6464302"/>
              <a:gd name="connsiteX2598" fmla="*/ 2690008 w 11965575"/>
              <a:gd name="connsiteY2598" fmla="*/ 5182243 h 6464302"/>
              <a:gd name="connsiteX2599" fmla="*/ 2675214 w 11965575"/>
              <a:gd name="connsiteY2599" fmla="*/ 5179510 h 6464302"/>
              <a:gd name="connsiteX2600" fmla="*/ 2666046 w 11965575"/>
              <a:gd name="connsiteY2600" fmla="*/ 5178814 h 6464302"/>
              <a:gd name="connsiteX2601" fmla="*/ 2669488 w 11965575"/>
              <a:gd name="connsiteY2601" fmla="*/ 5165486 h 6464302"/>
              <a:gd name="connsiteX2602" fmla="*/ 2712386 w 11965575"/>
              <a:gd name="connsiteY2602" fmla="*/ 5127530 h 6464302"/>
              <a:gd name="connsiteX2603" fmla="*/ 2720630 w 11965575"/>
              <a:gd name="connsiteY2603" fmla="*/ 5116088 h 6464302"/>
              <a:gd name="connsiteX2604" fmla="*/ 2739666 w 11965575"/>
              <a:gd name="connsiteY2604" fmla="*/ 5086690 h 6464302"/>
              <a:gd name="connsiteX2605" fmla="*/ 2760266 w 11965575"/>
              <a:gd name="connsiteY2605" fmla="*/ 5064562 h 6464302"/>
              <a:gd name="connsiteX2606" fmla="*/ 2771080 w 11965575"/>
              <a:gd name="connsiteY2606" fmla="*/ 5065563 h 6464302"/>
              <a:gd name="connsiteX2607" fmla="*/ 2774675 w 11965575"/>
              <a:gd name="connsiteY2607" fmla="*/ 5070216 h 6464302"/>
              <a:gd name="connsiteX2608" fmla="*/ 2775703 w 11965575"/>
              <a:gd name="connsiteY2608" fmla="*/ 5062427 h 6464302"/>
              <a:gd name="connsiteX2609" fmla="*/ 2790474 w 11965575"/>
              <a:gd name="connsiteY2609" fmla="*/ 5046204 h 6464302"/>
              <a:gd name="connsiteX2610" fmla="*/ 2795070 w 11965575"/>
              <a:gd name="connsiteY2610" fmla="*/ 5056030 h 6464302"/>
              <a:gd name="connsiteX2611" fmla="*/ 2797330 w 11965575"/>
              <a:gd name="connsiteY2611" fmla="*/ 5064426 h 6464302"/>
              <a:gd name="connsiteX2612" fmla="*/ 2805062 w 11965575"/>
              <a:gd name="connsiteY2612" fmla="*/ 5056878 h 6464302"/>
              <a:gd name="connsiteX2613" fmla="*/ 2804882 w 11965575"/>
              <a:gd name="connsiteY2613" fmla="*/ 5051858 h 6464302"/>
              <a:gd name="connsiteX2614" fmla="*/ 2815158 w 11965575"/>
              <a:gd name="connsiteY2614" fmla="*/ 5037798 h 6464302"/>
              <a:gd name="connsiteX2615" fmla="*/ 2837683 w 11965575"/>
              <a:gd name="connsiteY2615" fmla="*/ 5032982 h 6464302"/>
              <a:gd name="connsiteX2616" fmla="*/ 2851118 w 11965575"/>
              <a:gd name="connsiteY2616" fmla="*/ 5020502 h 6464302"/>
              <a:gd name="connsiteX2617" fmla="*/ 2858206 w 11965575"/>
              <a:gd name="connsiteY2617" fmla="*/ 5017822 h 6464302"/>
              <a:gd name="connsiteX2618" fmla="*/ 2874516 w 11965575"/>
              <a:gd name="connsiteY2618" fmla="*/ 5021832 h 6464302"/>
              <a:gd name="connsiteX2619" fmla="*/ 2923214 w 11965575"/>
              <a:gd name="connsiteY2619" fmla="*/ 5022847 h 6464302"/>
              <a:gd name="connsiteX2620" fmla="*/ 2943044 w 11965575"/>
              <a:gd name="connsiteY2620" fmla="*/ 5006562 h 6464302"/>
              <a:gd name="connsiteX2621" fmla="*/ 2939012 w 11965575"/>
              <a:gd name="connsiteY2621" fmla="*/ 4998836 h 6464302"/>
              <a:gd name="connsiteX2622" fmla="*/ 2914690 w 11965575"/>
              <a:gd name="connsiteY2622" fmla="*/ 4985367 h 6464302"/>
              <a:gd name="connsiteX2623" fmla="*/ 2909065 w 11965575"/>
              <a:gd name="connsiteY2623" fmla="*/ 4983331 h 6464302"/>
              <a:gd name="connsiteX2624" fmla="*/ 2910787 w 11965575"/>
              <a:gd name="connsiteY2624" fmla="*/ 4976668 h 6464302"/>
              <a:gd name="connsiteX2625" fmla="*/ 2911866 w 11965575"/>
              <a:gd name="connsiteY2625" fmla="*/ 4974871 h 6464302"/>
              <a:gd name="connsiteX2626" fmla="*/ 2916310 w 11965575"/>
              <a:gd name="connsiteY2626" fmla="*/ 4966716 h 6464302"/>
              <a:gd name="connsiteX2627" fmla="*/ 2905933 w 11965575"/>
              <a:gd name="connsiteY2627" fmla="*/ 4968789 h 6464302"/>
              <a:gd name="connsiteX2628" fmla="*/ 2902825 w 11965575"/>
              <a:gd name="connsiteY2628" fmla="*/ 4973202 h 6464302"/>
              <a:gd name="connsiteX2629" fmla="*/ 2897379 w 11965575"/>
              <a:gd name="connsiteY2629" fmla="*/ 4976185 h 6464302"/>
              <a:gd name="connsiteX2630" fmla="*/ 2896507 w 11965575"/>
              <a:gd name="connsiteY2630" fmla="*/ 4970040 h 6464302"/>
              <a:gd name="connsiteX2631" fmla="*/ 2880018 w 11965575"/>
              <a:gd name="connsiteY2631" fmla="*/ 4961011 h 6464302"/>
              <a:gd name="connsiteX2632" fmla="*/ 2801499 w 11965575"/>
              <a:gd name="connsiteY2632" fmla="*/ 4975432 h 6464302"/>
              <a:gd name="connsiteX2633" fmla="*/ 2782596 w 11965575"/>
              <a:gd name="connsiteY2633" fmla="*/ 4971940 h 6464302"/>
              <a:gd name="connsiteX2634" fmla="*/ 2754188 w 11965575"/>
              <a:gd name="connsiteY2634" fmla="*/ 4976667 h 6464302"/>
              <a:gd name="connsiteX2635" fmla="*/ 2733384 w 11965575"/>
              <a:gd name="connsiteY2635" fmla="*/ 4974820 h 6464302"/>
              <a:gd name="connsiteX2636" fmla="*/ 2731742 w 11965575"/>
              <a:gd name="connsiteY2636" fmla="*/ 4942600 h 6464302"/>
              <a:gd name="connsiteX2637" fmla="*/ 2747026 w 11965575"/>
              <a:gd name="connsiteY2637" fmla="*/ 4922484 h 6464302"/>
              <a:gd name="connsiteX2638" fmla="*/ 2756142 w 11965575"/>
              <a:gd name="connsiteY2638" fmla="*/ 4949102 h 6464302"/>
              <a:gd name="connsiteX2639" fmla="*/ 2764439 w 11965575"/>
              <a:gd name="connsiteY2639" fmla="*/ 4943653 h 6464302"/>
              <a:gd name="connsiteX2640" fmla="*/ 2764724 w 11965575"/>
              <a:gd name="connsiteY2640" fmla="*/ 4928744 h 6464302"/>
              <a:gd name="connsiteX2641" fmla="*/ 2785761 w 11965575"/>
              <a:gd name="connsiteY2641" fmla="*/ 4909690 h 6464302"/>
              <a:gd name="connsiteX2642" fmla="*/ 2793158 w 11965575"/>
              <a:gd name="connsiteY2642" fmla="*/ 4911056 h 6464302"/>
              <a:gd name="connsiteX2643" fmla="*/ 2801583 w 11965575"/>
              <a:gd name="connsiteY2643" fmla="*/ 4904633 h 6464302"/>
              <a:gd name="connsiteX2644" fmla="*/ 2798502 w 11965575"/>
              <a:gd name="connsiteY2644" fmla="*/ 4896085 h 6464302"/>
              <a:gd name="connsiteX2645" fmla="*/ 2794034 w 11965575"/>
              <a:gd name="connsiteY2645" fmla="*/ 4885286 h 6464302"/>
              <a:gd name="connsiteX2646" fmla="*/ 2803023 w 11965575"/>
              <a:gd name="connsiteY2646" fmla="*/ 4880963 h 6464302"/>
              <a:gd name="connsiteX2647" fmla="*/ 2929625 w 11965575"/>
              <a:gd name="connsiteY2647" fmla="*/ 4859463 h 6464302"/>
              <a:gd name="connsiteX2648" fmla="*/ 2971260 w 11965575"/>
              <a:gd name="connsiteY2648" fmla="*/ 4850198 h 6464302"/>
              <a:gd name="connsiteX2649" fmla="*/ 2984410 w 11965575"/>
              <a:gd name="connsiteY2649" fmla="*/ 4852627 h 6464302"/>
              <a:gd name="connsiteX2650" fmla="*/ 3004084 w 11965575"/>
              <a:gd name="connsiteY2650" fmla="*/ 4850277 h 6464302"/>
              <a:gd name="connsiteX2651" fmla="*/ 3004904 w 11965575"/>
              <a:gd name="connsiteY2651" fmla="*/ 4882344 h 6464302"/>
              <a:gd name="connsiteX2652" fmla="*/ 3024862 w 11965575"/>
              <a:gd name="connsiteY2652" fmla="*/ 4865085 h 6464302"/>
              <a:gd name="connsiteX2653" fmla="*/ 3043434 w 11965575"/>
              <a:gd name="connsiteY2653" fmla="*/ 4845575 h 6464302"/>
              <a:gd name="connsiteX2654" fmla="*/ 3085121 w 11965575"/>
              <a:gd name="connsiteY2654" fmla="*/ 4842304 h 6464302"/>
              <a:gd name="connsiteX2655" fmla="*/ 3094263 w 11965575"/>
              <a:gd name="connsiteY2655" fmla="*/ 4855961 h 6464302"/>
              <a:gd name="connsiteX2656" fmla="*/ 3103690 w 11965575"/>
              <a:gd name="connsiteY2656" fmla="*/ 4854710 h 6464302"/>
              <a:gd name="connsiteX2657" fmla="*/ 3105154 w 11965575"/>
              <a:gd name="connsiteY2657" fmla="*/ 4849993 h 6464302"/>
              <a:gd name="connsiteX2658" fmla="*/ 3137648 w 11965575"/>
              <a:gd name="connsiteY2658" fmla="*/ 4827071 h 6464302"/>
              <a:gd name="connsiteX2659" fmla="*/ 3172244 w 11965575"/>
              <a:gd name="connsiteY2659" fmla="*/ 4826479 h 6464302"/>
              <a:gd name="connsiteX2660" fmla="*/ 3193664 w 11965575"/>
              <a:gd name="connsiteY2660" fmla="*/ 4836420 h 6464302"/>
              <a:gd name="connsiteX2661" fmla="*/ 3196909 w 11965575"/>
              <a:gd name="connsiteY2661" fmla="*/ 4834506 h 6464302"/>
              <a:gd name="connsiteX2662" fmla="*/ 3196925 w 11965575"/>
              <a:gd name="connsiteY2662" fmla="*/ 4834471 h 6464302"/>
              <a:gd name="connsiteX2663" fmla="*/ 3197053 w 11965575"/>
              <a:gd name="connsiteY2663" fmla="*/ 4834421 h 6464302"/>
              <a:gd name="connsiteX2664" fmla="*/ 3216034 w 11965575"/>
              <a:gd name="connsiteY2664" fmla="*/ 4823222 h 6464302"/>
              <a:gd name="connsiteX2665" fmla="*/ 3234064 w 11965575"/>
              <a:gd name="connsiteY2665" fmla="*/ 4825396 h 6464302"/>
              <a:gd name="connsiteX2666" fmla="*/ 3249778 w 11965575"/>
              <a:gd name="connsiteY2666" fmla="*/ 4809341 h 6464302"/>
              <a:gd name="connsiteX2667" fmla="*/ 3316382 w 11965575"/>
              <a:gd name="connsiteY2667" fmla="*/ 4795259 h 6464302"/>
              <a:gd name="connsiteX2668" fmla="*/ 3402674 w 11965575"/>
              <a:gd name="connsiteY2668" fmla="*/ 4786647 h 6464302"/>
              <a:gd name="connsiteX2669" fmla="*/ 3410300 w 11965575"/>
              <a:gd name="connsiteY2669" fmla="*/ 4783539 h 6464302"/>
              <a:gd name="connsiteX2670" fmla="*/ 3408176 w 11965575"/>
              <a:gd name="connsiteY2670" fmla="*/ 4770049 h 6464302"/>
              <a:gd name="connsiteX2671" fmla="*/ 3397521 w 11965575"/>
              <a:gd name="connsiteY2671" fmla="*/ 4751853 h 6464302"/>
              <a:gd name="connsiteX2672" fmla="*/ 3393145 w 11965575"/>
              <a:gd name="connsiteY2672" fmla="*/ 4746746 h 6464302"/>
              <a:gd name="connsiteX2673" fmla="*/ 3385519 w 11965575"/>
              <a:gd name="connsiteY2673" fmla="*/ 4749854 h 6464302"/>
              <a:gd name="connsiteX2674" fmla="*/ 3378330 w 11965575"/>
              <a:gd name="connsiteY2674" fmla="*/ 4763981 h 6464302"/>
              <a:gd name="connsiteX2675" fmla="*/ 3371306 w 11965575"/>
              <a:gd name="connsiteY2675" fmla="*/ 4760348 h 6464302"/>
              <a:gd name="connsiteX2676" fmla="*/ 3366560 w 11965575"/>
              <a:gd name="connsiteY2676" fmla="*/ 4753261 h 6464302"/>
              <a:gd name="connsiteX2677" fmla="*/ 3320665 w 11965575"/>
              <a:gd name="connsiteY2677" fmla="*/ 4767458 h 6464302"/>
              <a:gd name="connsiteX2678" fmla="*/ 3269622 w 11965575"/>
              <a:gd name="connsiteY2678" fmla="*/ 4775248 h 6464302"/>
              <a:gd name="connsiteX2679" fmla="*/ 3235494 w 11965575"/>
              <a:gd name="connsiteY2679" fmla="*/ 4779064 h 6464302"/>
              <a:gd name="connsiteX2680" fmla="*/ 3192608 w 11965575"/>
              <a:gd name="connsiteY2680" fmla="*/ 4765393 h 6464302"/>
              <a:gd name="connsiteX2681" fmla="*/ 3158298 w 11965575"/>
              <a:gd name="connsiteY2681" fmla="*/ 4770823 h 6464302"/>
              <a:gd name="connsiteX2682" fmla="*/ 3152317 w 11965575"/>
              <a:gd name="connsiteY2682" fmla="*/ 4783152 h 6464302"/>
              <a:gd name="connsiteX2683" fmla="*/ 3145374 w 11965575"/>
              <a:gd name="connsiteY2683" fmla="*/ 4749527 h 6464302"/>
              <a:gd name="connsiteX2684" fmla="*/ 3139275 w 11965575"/>
              <a:gd name="connsiteY2684" fmla="*/ 4735653 h 6464302"/>
              <a:gd name="connsiteX2685" fmla="*/ 3112156 w 11965575"/>
              <a:gd name="connsiteY2685" fmla="*/ 4704358 h 6464302"/>
              <a:gd name="connsiteX2686" fmla="*/ 3110460 w 11965575"/>
              <a:gd name="connsiteY2686" fmla="*/ 4700969 h 6464302"/>
              <a:gd name="connsiteX2687" fmla="*/ 3101180 w 11965575"/>
              <a:gd name="connsiteY2687" fmla="*/ 4701492 h 6464302"/>
              <a:gd name="connsiteX2688" fmla="*/ 3086082 w 11965575"/>
              <a:gd name="connsiteY2688" fmla="*/ 4709821 h 6464302"/>
              <a:gd name="connsiteX2689" fmla="*/ 3081562 w 11965575"/>
              <a:gd name="connsiteY2689" fmla="*/ 4711845 h 6464302"/>
              <a:gd name="connsiteX2690" fmla="*/ 3082014 w 11965575"/>
              <a:gd name="connsiteY2690" fmla="*/ 4713595 h 6464302"/>
              <a:gd name="connsiteX2691" fmla="*/ 3069326 w 11965575"/>
              <a:gd name="connsiteY2691" fmla="*/ 4744706 h 6464302"/>
              <a:gd name="connsiteX2692" fmla="*/ 3068694 w 11965575"/>
              <a:gd name="connsiteY2692" fmla="*/ 4724780 h 6464302"/>
              <a:gd name="connsiteX2693" fmla="*/ 3065919 w 11965575"/>
              <a:gd name="connsiteY2693" fmla="*/ 4714321 h 6464302"/>
              <a:gd name="connsiteX2694" fmla="*/ 3052144 w 11965575"/>
              <a:gd name="connsiteY2694" fmla="*/ 4713335 h 6464302"/>
              <a:gd name="connsiteX2695" fmla="*/ 3037262 w 11965575"/>
              <a:gd name="connsiteY2695" fmla="*/ 4721392 h 6464302"/>
              <a:gd name="connsiteX2696" fmla="*/ 3027886 w 11965575"/>
              <a:gd name="connsiteY2696" fmla="*/ 4715452 h 6464302"/>
              <a:gd name="connsiteX2697" fmla="*/ 3027294 w 11965575"/>
              <a:gd name="connsiteY2697" fmla="*/ 4705500 h 6464302"/>
              <a:gd name="connsiteX2698" fmla="*/ 3027791 w 11965575"/>
              <a:gd name="connsiteY2698" fmla="*/ 4702717 h 6464302"/>
              <a:gd name="connsiteX2699" fmla="*/ 3022320 w 11965575"/>
              <a:gd name="connsiteY2699" fmla="*/ 4701250 h 6464302"/>
              <a:gd name="connsiteX2700" fmla="*/ 3021104 w 11965575"/>
              <a:gd name="connsiteY2700" fmla="*/ 4697716 h 6464302"/>
              <a:gd name="connsiteX2701" fmla="*/ 3014914 w 11965575"/>
              <a:gd name="connsiteY2701" fmla="*/ 4696460 h 6464302"/>
              <a:gd name="connsiteX2702" fmla="*/ 3003760 w 11965575"/>
              <a:gd name="connsiteY2702" fmla="*/ 4698296 h 6464302"/>
              <a:gd name="connsiteX2703" fmla="*/ 2997039 w 11965575"/>
              <a:gd name="connsiteY2703" fmla="*/ 4709218 h 6464302"/>
              <a:gd name="connsiteX2704" fmla="*/ 2973066 w 11965575"/>
              <a:gd name="connsiteY2704" fmla="*/ 4726022 h 6464302"/>
              <a:gd name="connsiteX2705" fmla="*/ 2970004 w 11965575"/>
              <a:gd name="connsiteY2705" fmla="*/ 4718945 h 6464302"/>
              <a:gd name="connsiteX2706" fmla="*/ 2964192 w 11965575"/>
              <a:gd name="connsiteY2706" fmla="*/ 4702651 h 6464302"/>
              <a:gd name="connsiteX2707" fmla="*/ 2944034 w 11965575"/>
              <a:gd name="connsiteY2707" fmla="*/ 4700387 h 6464302"/>
              <a:gd name="connsiteX2708" fmla="*/ 2922407 w 11965575"/>
              <a:gd name="connsiteY2708" fmla="*/ 4701163 h 6464302"/>
              <a:gd name="connsiteX2709" fmla="*/ 2914501 w 11965575"/>
              <a:gd name="connsiteY2709" fmla="*/ 4692183 h 6464302"/>
              <a:gd name="connsiteX2710" fmla="*/ 2905438 w 11965575"/>
              <a:gd name="connsiteY2710" fmla="*/ 4684105 h 6464302"/>
              <a:gd name="connsiteX2711" fmla="*/ 2898124 w 11965575"/>
              <a:gd name="connsiteY2711" fmla="*/ 4685076 h 6464302"/>
              <a:gd name="connsiteX2712" fmla="*/ 2888280 w 11965575"/>
              <a:gd name="connsiteY2712" fmla="*/ 4682341 h 6464302"/>
              <a:gd name="connsiteX2713" fmla="*/ 2892531 w 11965575"/>
              <a:gd name="connsiteY2713" fmla="*/ 4674292 h 6464302"/>
              <a:gd name="connsiteX2714" fmla="*/ 2881876 w 11965575"/>
              <a:gd name="connsiteY2714" fmla="*/ 4656097 h 6464302"/>
              <a:gd name="connsiteX2715" fmla="*/ 2884021 w 11965575"/>
              <a:gd name="connsiteY2715" fmla="*/ 4641435 h 6464302"/>
              <a:gd name="connsiteX2716" fmla="*/ 2882469 w 11965575"/>
              <a:gd name="connsiteY2716" fmla="*/ 4640593 h 6464302"/>
              <a:gd name="connsiteX2717" fmla="*/ 2845238 w 11965575"/>
              <a:gd name="connsiteY2717" fmla="*/ 4626008 h 6464302"/>
              <a:gd name="connsiteX2718" fmla="*/ 2811350 w 11965575"/>
              <a:gd name="connsiteY2718" fmla="*/ 4641313 h 6464302"/>
              <a:gd name="connsiteX2719" fmla="*/ 2805188 w 11965575"/>
              <a:gd name="connsiteY2719" fmla="*/ 4655255 h 6464302"/>
              <a:gd name="connsiteX2720" fmla="*/ 2788214 w 11965575"/>
              <a:gd name="connsiteY2720" fmla="*/ 4656357 h 6464302"/>
              <a:gd name="connsiteX2721" fmla="*/ 2785376 w 11965575"/>
              <a:gd name="connsiteY2721" fmla="*/ 4654356 h 6464302"/>
              <a:gd name="connsiteX2722" fmla="*/ 2761032 w 11965575"/>
              <a:gd name="connsiteY2722" fmla="*/ 4652878 h 6464302"/>
              <a:gd name="connsiteX2723" fmla="*/ 2718206 w 11965575"/>
              <a:gd name="connsiteY2723" fmla="*/ 4652309 h 6464302"/>
              <a:gd name="connsiteX2724" fmla="*/ 2679670 w 11965575"/>
              <a:gd name="connsiteY2724" fmla="*/ 4640829 h 6464302"/>
              <a:gd name="connsiteX2725" fmla="*/ 2621257 w 11965575"/>
              <a:gd name="connsiteY2725" fmla="*/ 4656270 h 6464302"/>
              <a:gd name="connsiteX2726" fmla="*/ 2585740 w 11965575"/>
              <a:gd name="connsiteY2726" fmla="*/ 4645177 h 6464302"/>
              <a:gd name="connsiteX2727" fmla="*/ 2559344 w 11965575"/>
              <a:gd name="connsiteY2727" fmla="*/ 4648347 h 6464302"/>
              <a:gd name="connsiteX2728" fmla="*/ 2542733 w 11965575"/>
              <a:gd name="connsiteY2728" fmla="*/ 4646222 h 6464302"/>
              <a:gd name="connsiteX2729" fmla="*/ 2527274 w 11965575"/>
              <a:gd name="connsiteY2729" fmla="*/ 4606597 h 6464302"/>
              <a:gd name="connsiteX2730" fmla="*/ 2521655 w 11965575"/>
              <a:gd name="connsiteY2730" fmla="*/ 4615699 h 6464302"/>
              <a:gd name="connsiteX2731" fmla="*/ 2488914 w 11965575"/>
              <a:gd name="connsiteY2731" fmla="*/ 4634424 h 6464302"/>
              <a:gd name="connsiteX2732" fmla="*/ 2448324 w 11965575"/>
              <a:gd name="connsiteY2732" fmla="*/ 4627593 h 6464302"/>
              <a:gd name="connsiteX2733" fmla="*/ 2386768 w 11965575"/>
              <a:gd name="connsiteY2733" fmla="*/ 4657362 h 6464302"/>
              <a:gd name="connsiteX2734" fmla="*/ 2369188 w 11965575"/>
              <a:gd name="connsiteY2734" fmla="*/ 4691120 h 6464302"/>
              <a:gd name="connsiteX2735" fmla="*/ 2357529 w 11965575"/>
              <a:gd name="connsiteY2735" fmla="*/ 4699449 h 6464302"/>
              <a:gd name="connsiteX2736" fmla="*/ 2354450 w 11965575"/>
              <a:gd name="connsiteY2736" fmla="*/ 4685960 h 6464302"/>
              <a:gd name="connsiteX2737" fmla="*/ 2351312 w 11965575"/>
              <a:gd name="connsiteY2737" fmla="*/ 4659371 h 6464302"/>
              <a:gd name="connsiteX2738" fmla="*/ 2354272 w 11965575"/>
              <a:gd name="connsiteY2738" fmla="*/ 4646656 h 6464302"/>
              <a:gd name="connsiteX2739" fmla="*/ 2343221 w 11965575"/>
              <a:gd name="connsiteY2739" fmla="*/ 4622327 h 6464302"/>
              <a:gd name="connsiteX2740" fmla="*/ 2284931 w 11965575"/>
              <a:gd name="connsiteY2740" fmla="*/ 4623051 h 6464302"/>
              <a:gd name="connsiteX2741" fmla="*/ 2255573 w 11965575"/>
              <a:gd name="connsiteY2741" fmla="*/ 4638936 h 6464302"/>
              <a:gd name="connsiteX2742" fmla="*/ 2229960 w 11965575"/>
              <a:gd name="connsiteY2742" fmla="*/ 4648752 h 6464302"/>
              <a:gd name="connsiteX2743" fmla="*/ 2127938 w 11965575"/>
              <a:gd name="connsiteY2743" fmla="*/ 4656975 h 6464302"/>
              <a:gd name="connsiteX2744" fmla="*/ 2124736 w 11965575"/>
              <a:gd name="connsiteY2744" fmla="*/ 4658202 h 6464302"/>
              <a:gd name="connsiteX2745" fmla="*/ 2048388 w 11965575"/>
              <a:gd name="connsiteY2745" fmla="*/ 4628790 h 6464302"/>
              <a:gd name="connsiteX2746" fmla="*/ 2045790 w 11965575"/>
              <a:gd name="connsiteY2746" fmla="*/ 4638278 h 6464302"/>
              <a:gd name="connsiteX2747" fmla="*/ 2032621 w 11965575"/>
              <a:gd name="connsiteY2747" fmla="*/ 4646414 h 6464302"/>
              <a:gd name="connsiteX2748" fmla="*/ 2023742 w 11965575"/>
              <a:gd name="connsiteY2748" fmla="*/ 4643641 h 6464302"/>
              <a:gd name="connsiteX2749" fmla="*/ 2022109 w 11965575"/>
              <a:gd name="connsiteY2749" fmla="*/ 4658163 h 6464302"/>
              <a:gd name="connsiteX2750" fmla="*/ 2024042 w 11965575"/>
              <a:gd name="connsiteY2750" fmla="*/ 4668231 h 6464302"/>
              <a:gd name="connsiteX2751" fmla="*/ 2015765 w 11965575"/>
              <a:gd name="connsiteY2751" fmla="*/ 4673718 h 6464302"/>
              <a:gd name="connsiteX2752" fmla="*/ 1980430 w 11965575"/>
              <a:gd name="connsiteY2752" fmla="*/ 4661013 h 6464302"/>
              <a:gd name="connsiteX2753" fmla="*/ 1954333 w 11965575"/>
              <a:gd name="connsiteY2753" fmla="*/ 4688772 h 6464302"/>
              <a:gd name="connsiteX2754" fmla="*/ 1968594 w 11965575"/>
              <a:gd name="connsiteY2754" fmla="*/ 4630037 h 6464302"/>
              <a:gd name="connsiteX2755" fmla="*/ 1973488 w 11965575"/>
              <a:gd name="connsiteY2755" fmla="*/ 4627390 h 6464302"/>
              <a:gd name="connsiteX2756" fmla="*/ 1992275 w 11965575"/>
              <a:gd name="connsiteY2756" fmla="*/ 4610152 h 6464302"/>
              <a:gd name="connsiteX2757" fmla="*/ 1969020 w 11965575"/>
              <a:gd name="connsiteY2757" fmla="*/ 4598992 h 6464302"/>
              <a:gd name="connsiteX2758" fmla="*/ 1905053 w 11965575"/>
              <a:gd name="connsiteY2758" fmla="*/ 4595718 h 6464302"/>
              <a:gd name="connsiteX2759" fmla="*/ 1891462 w 11965575"/>
              <a:gd name="connsiteY2759" fmla="*/ 4593978 h 6464302"/>
              <a:gd name="connsiteX2760" fmla="*/ 1861501 w 11965575"/>
              <a:gd name="connsiteY2760" fmla="*/ 4601601 h 6464302"/>
              <a:gd name="connsiteX2761" fmla="*/ 1840782 w 11965575"/>
              <a:gd name="connsiteY2761" fmla="*/ 4608771 h 6464302"/>
              <a:gd name="connsiteX2762" fmla="*/ 1821812 w 11965575"/>
              <a:gd name="connsiteY2762" fmla="*/ 4627620 h 6464302"/>
              <a:gd name="connsiteX2763" fmla="*/ 1800549 w 11965575"/>
              <a:gd name="connsiteY2763" fmla="*/ 4639631 h 6464302"/>
              <a:gd name="connsiteX2764" fmla="*/ 1785811 w 11965575"/>
              <a:gd name="connsiteY2764" fmla="*/ 4634471 h 6464302"/>
              <a:gd name="connsiteX2765" fmla="*/ 1775966 w 11965575"/>
              <a:gd name="connsiteY2765" fmla="*/ 4626665 h 6464302"/>
              <a:gd name="connsiteX2766" fmla="*/ 1740268 w 11965575"/>
              <a:gd name="connsiteY2766" fmla="*/ 4617186 h 6464302"/>
              <a:gd name="connsiteX2767" fmla="*/ 1724442 w 11965575"/>
              <a:gd name="connsiteY2767" fmla="*/ 4621708 h 6464302"/>
              <a:gd name="connsiteX2768" fmla="*/ 1626826 w 11965575"/>
              <a:gd name="connsiteY2768" fmla="*/ 4645226 h 6464302"/>
              <a:gd name="connsiteX2769" fmla="*/ 1576812 w 11965575"/>
              <a:gd name="connsiteY2769" fmla="*/ 4640462 h 6464302"/>
              <a:gd name="connsiteX2770" fmla="*/ 1545586 w 11965575"/>
              <a:gd name="connsiteY2770" fmla="*/ 4618462 h 6464302"/>
              <a:gd name="connsiteX2771" fmla="*/ 1523596 w 11965575"/>
              <a:gd name="connsiteY2771" fmla="*/ 4636925 h 6464302"/>
              <a:gd name="connsiteX2772" fmla="*/ 1480471 w 11965575"/>
              <a:gd name="connsiteY2772" fmla="*/ 4611766 h 6464302"/>
              <a:gd name="connsiteX2773" fmla="*/ 1472861 w 11965575"/>
              <a:gd name="connsiteY2773" fmla="*/ 4597697 h 6464302"/>
              <a:gd name="connsiteX2774" fmla="*/ 1457158 w 11965575"/>
              <a:gd name="connsiteY2774" fmla="*/ 4587504 h 6464302"/>
              <a:gd name="connsiteX2775" fmla="*/ 1446283 w 11965575"/>
              <a:gd name="connsiteY2775" fmla="*/ 4602481 h 6464302"/>
              <a:gd name="connsiteX2776" fmla="*/ 1416980 w 11965575"/>
              <a:gd name="connsiteY2776" fmla="*/ 4672384 h 6464302"/>
              <a:gd name="connsiteX2777" fmla="*/ 1385328 w 11965575"/>
              <a:gd name="connsiteY2777" fmla="*/ 4681429 h 6464302"/>
              <a:gd name="connsiteX2778" fmla="*/ 1348178 w 11965575"/>
              <a:gd name="connsiteY2778" fmla="*/ 4684859 h 6464302"/>
              <a:gd name="connsiteX2779" fmla="*/ 1299734 w 11965575"/>
              <a:gd name="connsiteY2779" fmla="*/ 4693390 h 6464302"/>
              <a:gd name="connsiteX2780" fmla="*/ 1235281 w 11965575"/>
              <a:gd name="connsiteY2780" fmla="*/ 4708057 h 6464302"/>
              <a:gd name="connsiteX2781" fmla="*/ 1184178 w 11965575"/>
              <a:gd name="connsiteY2781" fmla="*/ 4712974 h 6464302"/>
              <a:gd name="connsiteX2782" fmla="*/ 1144980 w 11965575"/>
              <a:gd name="connsiteY2782" fmla="*/ 4680134 h 6464302"/>
              <a:gd name="connsiteX2783" fmla="*/ 1073098 w 11965575"/>
              <a:gd name="connsiteY2783" fmla="*/ 4679119 h 6464302"/>
              <a:gd name="connsiteX2784" fmla="*/ 1071045 w 11965575"/>
              <a:gd name="connsiteY2784" fmla="*/ 4683766 h 6464302"/>
              <a:gd name="connsiteX2785" fmla="*/ 1051232 w 11965575"/>
              <a:gd name="connsiteY2785" fmla="*/ 4682868 h 6464302"/>
              <a:gd name="connsiteX2786" fmla="*/ 1014206 w 11965575"/>
              <a:gd name="connsiteY2786" fmla="*/ 4671582 h 6464302"/>
              <a:gd name="connsiteX2787" fmla="*/ 964795 w 11965575"/>
              <a:gd name="connsiteY2787" fmla="*/ 4675080 h 6464302"/>
              <a:gd name="connsiteX2788" fmla="*/ 1000556 w 11965575"/>
              <a:gd name="connsiteY2788" fmla="*/ 4656742 h 6464302"/>
              <a:gd name="connsiteX2789" fmla="*/ 1041450 w 11965575"/>
              <a:gd name="connsiteY2789" fmla="*/ 4647244 h 6464302"/>
              <a:gd name="connsiteX2790" fmla="*/ 1036440 w 11965575"/>
              <a:gd name="connsiteY2790" fmla="*/ 4623688 h 6464302"/>
              <a:gd name="connsiteX2791" fmla="*/ 1030159 w 11965575"/>
              <a:gd name="connsiteY2791" fmla="*/ 4611427 h 6464302"/>
              <a:gd name="connsiteX2792" fmla="*/ 981051 w 11965575"/>
              <a:gd name="connsiteY2792" fmla="*/ 4598596 h 6464302"/>
              <a:gd name="connsiteX2793" fmla="*/ 955258 w 11965575"/>
              <a:gd name="connsiteY2793" fmla="*/ 4610025 h 6464302"/>
              <a:gd name="connsiteX2794" fmla="*/ 945834 w 11965575"/>
              <a:gd name="connsiteY2794" fmla="*/ 4612094 h 6464302"/>
              <a:gd name="connsiteX2795" fmla="*/ 926626 w 11965575"/>
              <a:gd name="connsiteY2795" fmla="*/ 4619456 h 6464302"/>
              <a:gd name="connsiteX2796" fmla="*/ 924390 w 11965575"/>
              <a:gd name="connsiteY2796" fmla="*/ 4625717 h 6464302"/>
              <a:gd name="connsiteX2797" fmla="*/ 904037 w 11965575"/>
              <a:gd name="connsiteY2797" fmla="*/ 4588740 h 6464302"/>
              <a:gd name="connsiteX2798" fmla="*/ 895702 w 11965575"/>
              <a:gd name="connsiteY2798" fmla="*/ 4581127 h 6464302"/>
              <a:gd name="connsiteX2799" fmla="*/ 881807 w 11965575"/>
              <a:gd name="connsiteY2799" fmla="*/ 4595716 h 6464302"/>
              <a:gd name="connsiteX2800" fmla="*/ 886456 w 11965575"/>
              <a:gd name="connsiteY2800" fmla="*/ 4622500 h 6464302"/>
              <a:gd name="connsiteX2801" fmla="*/ 880112 w 11965575"/>
              <a:gd name="connsiteY2801" fmla="*/ 4638055 h 6464302"/>
              <a:gd name="connsiteX2802" fmla="*/ 793974 w 11965575"/>
              <a:gd name="connsiteY2802" fmla="*/ 4654858 h 6464302"/>
              <a:gd name="connsiteX2803" fmla="*/ 762385 w 11965575"/>
              <a:gd name="connsiteY2803" fmla="*/ 4636084 h 6464302"/>
              <a:gd name="connsiteX2804" fmla="*/ 725902 w 11965575"/>
              <a:gd name="connsiteY2804" fmla="*/ 4619958 h 6464302"/>
              <a:gd name="connsiteX2805" fmla="*/ 722760 w 11965575"/>
              <a:gd name="connsiteY2805" fmla="*/ 4634287 h 6464302"/>
              <a:gd name="connsiteX2806" fmla="*/ 734659 w 11965575"/>
              <a:gd name="connsiteY2806" fmla="*/ 4637447 h 6464302"/>
              <a:gd name="connsiteX2807" fmla="*/ 752962 w 11965575"/>
              <a:gd name="connsiteY2807" fmla="*/ 4638152 h 6464302"/>
              <a:gd name="connsiteX2808" fmla="*/ 752476 w 11965575"/>
              <a:gd name="connsiteY2808" fmla="*/ 4656095 h 6464302"/>
              <a:gd name="connsiteX2809" fmla="*/ 733449 w 11965575"/>
              <a:gd name="connsiteY2809" fmla="*/ 4661844 h 6464302"/>
              <a:gd name="connsiteX2810" fmla="*/ 718588 w 11965575"/>
              <a:gd name="connsiteY2810" fmla="*/ 4671399 h 6464302"/>
              <a:gd name="connsiteX2811" fmla="*/ 717682 w 11965575"/>
              <a:gd name="connsiteY2811" fmla="*/ 4679467 h 6464302"/>
              <a:gd name="connsiteX2812" fmla="*/ 712062 w 11965575"/>
              <a:gd name="connsiteY2812" fmla="*/ 4688569 h 6464302"/>
              <a:gd name="connsiteX2813" fmla="*/ 703546 w 11965575"/>
              <a:gd name="connsiteY2813" fmla="*/ 4682568 h 6464302"/>
              <a:gd name="connsiteX2814" fmla="*/ 666280 w 11965575"/>
              <a:gd name="connsiteY2814" fmla="*/ 4659795 h 6464302"/>
              <a:gd name="connsiteX2815" fmla="*/ 654439 w 11965575"/>
              <a:gd name="connsiteY2815" fmla="*/ 4669737 h 6464302"/>
              <a:gd name="connsiteX2816" fmla="*/ 652262 w 11965575"/>
              <a:gd name="connsiteY2816" fmla="*/ 4689099 h 6464302"/>
              <a:gd name="connsiteX2817" fmla="*/ 627798 w 11965575"/>
              <a:gd name="connsiteY2817" fmla="*/ 4702336 h 6464302"/>
              <a:gd name="connsiteX2818" fmla="*/ 601944 w 11965575"/>
              <a:gd name="connsiteY2818" fmla="*/ 4700665 h 6464302"/>
              <a:gd name="connsiteX2819" fmla="*/ 571081 w 11965575"/>
              <a:gd name="connsiteY2819" fmla="*/ 4675437 h 6464302"/>
              <a:gd name="connsiteX2820" fmla="*/ 560574 w 11965575"/>
              <a:gd name="connsiteY2820" fmla="*/ 4646268 h 6464302"/>
              <a:gd name="connsiteX2821" fmla="*/ 571144 w 11965575"/>
              <a:gd name="connsiteY2821" fmla="*/ 4647621 h 6464302"/>
              <a:gd name="connsiteX2822" fmla="*/ 619711 w 11965575"/>
              <a:gd name="connsiteY2822" fmla="*/ 4624374 h 6464302"/>
              <a:gd name="connsiteX2823" fmla="*/ 639464 w 11965575"/>
              <a:gd name="connsiteY2823" fmla="*/ 4612170 h 6464302"/>
              <a:gd name="connsiteX2824" fmla="*/ 725965 w 11965575"/>
              <a:gd name="connsiteY2824" fmla="*/ 4592142 h 6464302"/>
              <a:gd name="connsiteX2825" fmla="*/ 833548 w 11965575"/>
              <a:gd name="connsiteY2825" fmla="*/ 4561716 h 6464302"/>
              <a:gd name="connsiteX2826" fmla="*/ 890210 w 11965575"/>
              <a:gd name="connsiteY2826" fmla="*/ 4534594 h 6464302"/>
              <a:gd name="connsiteX2827" fmla="*/ 929413 w 11965575"/>
              <a:gd name="connsiteY2827" fmla="*/ 4526517 h 6464302"/>
              <a:gd name="connsiteX2828" fmla="*/ 969101 w 11965575"/>
              <a:gd name="connsiteY2828" fmla="*/ 4500498 h 6464302"/>
              <a:gd name="connsiteX2829" fmla="*/ 1015732 w 11965575"/>
              <a:gd name="connsiteY2829" fmla="*/ 4508102 h 6464302"/>
              <a:gd name="connsiteX2830" fmla="*/ 1072090 w 11965575"/>
              <a:gd name="connsiteY2830" fmla="*/ 4497310 h 6464302"/>
              <a:gd name="connsiteX2831" fmla="*/ 1126336 w 11965575"/>
              <a:gd name="connsiteY2831" fmla="*/ 4478063 h 6464302"/>
              <a:gd name="connsiteX2832" fmla="*/ 1157806 w 11965575"/>
              <a:gd name="connsiteY2832" fmla="*/ 4470633 h 6464302"/>
              <a:gd name="connsiteX2833" fmla="*/ 1199848 w 11965575"/>
              <a:gd name="connsiteY2833" fmla="*/ 4464554 h 6464302"/>
              <a:gd name="connsiteX2834" fmla="*/ 1264634 w 11965575"/>
              <a:gd name="connsiteY2834" fmla="*/ 4440110 h 6464302"/>
              <a:gd name="connsiteX2835" fmla="*/ 1273080 w 11965575"/>
              <a:gd name="connsiteY2835" fmla="*/ 4438944 h 6464302"/>
              <a:gd name="connsiteX2836" fmla="*/ 1257433 w 11965575"/>
              <a:gd name="connsiteY2836" fmla="*/ 4429257 h 6464302"/>
              <a:gd name="connsiteX2837" fmla="*/ 1243579 w 11965575"/>
              <a:gd name="connsiteY2837" fmla="*/ 4410701 h 6464302"/>
              <a:gd name="connsiteX2838" fmla="*/ 1184506 w 11965575"/>
              <a:gd name="connsiteY2838" fmla="*/ 4409777 h 6464302"/>
              <a:gd name="connsiteX2839" fmla="*/ 1182818 w 11965575"/>
              <a:gd name="connsiteY2839" fmla="*/ 4414011 h 6464302"/>
              <a:gd name="connsiteX2840" fmla="*/ 1166536 w 11965575"/>
              <a:gd name="connsiteY2840" fmla="*/ 4413192 h 6464302"/>
              <a:gd name="connsiteX2841" fmla="*/ 1136108 w 11965575"/>
              <a:gd name="connsiteY2841" fmla="*/ 4402910 h 6464302"/>
              <a:gd name="connsiteX2842" fmla="*/ 1095502 w 11965575"/>
              <a:gd name="connsiteY2842" fmla="*/ 4406097 h 6464302"/>
              <a:gd name="connsiteX2843" fmla="*/ 1124890 w 11965575"/>
              <a:gd name="connsiteY2843" fmla="*/ 4389389 h 6464302"/>
              <a:gd name="connsiteX2844" fmla="*/ 1158498 w 11965575"/>
              <a:gd name="connsiteY2844" fmla="*/ 4380735 h 6464302"/>
              <a:gd name="connsiteX2845" fmla="*/ 1154380 w 11965575"/>
              <a:gd name="connsiteY2845" fmla="*/ 4359272 h 6464302"/>
              <a:gd name="connsiteX2846" fmla="*/ 1149218 w 11965575"/>
              <a:gd name="connsiteY2846" fmla="*/ 4348102 h 6464302"/>
              <a:gd name="connsiteX2847" fmla="*/ 1128760 w 11965575"/>
              <a:gd name="connsiteY2847" fmla="*/ 4345013 h 6464302"/>
              <a:gd name="connsiteX2848" fmla="*/ 1115324 w 11965575"/>
              <a:gd name="connsiteY2848" fmla="*/ 4339205 h 6464302"/>
              <a:gd name="connsiteX2849" fmla="*/ 1109496 w 11965575"/>
              <a:gd name="connsiteY2849" fmla="*/ 4341693 h 6464302"/>
              <a:gd name="connsiteX2850" fmla="*/ 1089548 w 11965575"/>
              <a:gd name="connsiteY2850" fmla="*/ 4344599 h 6464302"/>
              <a:gd name="connsiteX2851" fmla="*/ 1087664 w 11965575"/>
              <a:gd name="connsiteY2851" fmla="*/ 4346825 h 6464302"/>
              <a:gd name="connsiteX2852" fmla="*/ 1079919 w 11965575"/>
              <a:gd name="connsiteY2852" fmla="*/ 4348709 h 6464302"/>
              <a:gd name="connsiteX2853" fmla="*/ 1064134 w 11965575"/>
              <a:gd name="connsiteY2853" fmla="*/ 4355417 h 6464302"/>
              <a:gd name="connsiteX2854" fmla="*/ 1062296 w 11965575"/>
              <a:gd name="connsiteY2854" fmla="*/ 4361122 h 6464302"/>
              <a:gd name="connsiteX2855" fmla="*/ 1045570 w 11965575"/>
              <a:gd name="connsiteY2855" fmla="*/ 4327431 h 6464302"/>
              <a:gd name="connsiteX2856" fmla="*/ 1038720 w 11965575"/>
              <a:gd name="connsiteY2856" fmla="*/ 4320495 h 6464302"/>
              <a:gd name="connsiteX2857" fmla="*/ 1027302 w 11965575"/>
              <a:gd name="connsiteY2857" fmla="*/ 4333788 h 6464302"/>
              <a:gd name="connsiteX2858" fmla="*/ 1031122 w 11965575"/>
              <a:gd name="connsiteY2858" fmla="*/ 4358190 h 6464302"/>
              <a:gd name="connsiteX2859" fmla="*/ 1025908 w 11965575"/>
              <a:gd name="connsiteY2859" fmla="*/ 4372363 h 6464302"/>
              <a:gd name="connsiteX2860" fmla="*/ 955120 w 11965575"/>
              <a:gd name="connsiteY2860" fmla="*/ 4387672 h 6464302"/>
              <a:gd name="connsiteX2861" fmla="*/ 932880 w 11965575"/>
              <a:gd name="connsiteY2861" fmla="*/ 4381790 h 6464302"/>
              <a:gd name="connsiteX2862" fmla="*/ 931460 w 11965575"/>
              <a:gd name="connsiteY2862" fmla="*/ 4377507 h 6464302"/>
              <a:gd name="connsiteX2863" fmla="*/ 930696 w 11965575"/>
              <a:gd name="connsiteY2863" fmla="*/ 4377122 h 6464302"/>
              <a:gd name="connsiteX2864" fmla="*/ 928522 w 11965575"/>
              <a:gd name="connsiteY2864" fmla="*/ 4370910 h 6464302"/>
              <a:gd name="connsiteX2865" fmla="*/ 926831 w 11965575"/>
              <a:gd name="connsiteY2865" fmla="*/ 4367977 h 6464302"/>
              <a:gd name="connsiteX2866" fmla="*/ 921994 w 11965575"/>
              <a:gd name="connsiteY2866" fmla="*/ 4362596 h 6464302"/>
              <a:gd name="connsiteX2867" fmla="*/ 913965 w 11965575"/>
              <a:gd name="connsiteY2867" fmla="*/ 4364137 h 6464302"/>
              <a:gd name="connsiteX2868" fmla="*/ 899869 w 11965575"/>
              <a:gd name="connsiteY2868" fmla="*/ 4371910 h 6464302"/>
              <a:gd name="connsiteX2869" fmla="*/ 901205 w 11965575"/>
              <a:gd name="connsiteY2869" fmla="*/ 4373126 h 6464302"/>
              <a:gd name="connsiteX2870" fmla="*/ 906374 w 11965575"/>
              <a:gd name="connsiteY2870" fmla="*/ 4371809 h 6464302"/>
              <a:gd name="connsiteX2871" fmla="*/ 921415 w 11965575"/>
              <a:gd name="connsiteY2871" fmla="*/ 4372451 h 6464302"/>
              <a:gd name="connsiteX2872" fmla="*/ 921016 w 11965575"/>
              <a:gd name="connsiteY2872" fmla="*/ 4388799 h 6464302"/>
              <a:gd name="connsiteX2873" fmla="*/ 905380 w 11965575"/>
              <a:gd name="connsiteY2873" fmla="*/ 4394037 h 6464302"/>
              <a:gd name="connsiteX2874" fmla="*/ 893166 w 11965575"/>
              <a:gd name="connsiteY2874" fmla="*/ 4402743 h 6464302"/>
              <a:gd name="connsiteX2875" fmla="*/ 892422 w 11965575"/>
              <a:gd name="connsiteY2875" fmla="*/ 4410094 h 6464302"/>
              <a:gd name="connsiteX2876" fmla="*/ 887804 w 11965575"/>
              <a:gd name="connsiteY2876" fmla="*/ 4418386 h 6464302"/>
              <a:gd name="connsiteX2877" fmla="*/ 880806 w 11965575"/>
              <a:gd name="connsiteY2877" fmla="*/ 4412919 h 6464302"/>
              <a:gd name="connsiteX2878" fmla="*/ 867801 w 11965575"/>
              <a:gd name="connsiteY2878" fmla="*/ 4398398 h 6464302"/>
              <a:gd name="connsiteX2879" fmla="*/ 857939 w 11965575"/>
              <a:gd name="connsiteY2879" fmla="*/ 4394913 h 6464302"/>
              <a:gd name="connsiteX2880" fmla="*/ 840331 w 11965575"/>
              <a:gd name="connsiteY2880" fmla="*/ 4402381 h 6464302"/>
              <a:gd name="connsiteX2881" fmla="*/ 838660 w 11965575"/>
              <a:gd name="connsiteY2881" fmla="*/ 4418870 h 6464302"/>
              <a:gd name="connsiteX2882" fmla="*/ 818554 w 11965575"/>
              <a:gd name="connsiteY2882" fmla="*/ 4430931 h 6464302"/>
              <a:gd name="connsiteX2883" fmla="*/ 797308 w 11965575"/>
              <a:gd name="connsiteY2883" fmla="*/ 4429408 h 6464302"/>
              <a:gd name="connsiteX2884" fmla="*/ 786568 w 11965575"/>
              <a:gd name="connsiteY2884" fmla="*/ 4425520 h 6464302"/>
              <a:gd name="connsiteX2885" fmla="*/ 765062 w 11965575"/>
              <a:gd name="connsiteY2885" fmla="*/ 4435105 h 6464302"/>
              <a:gd name="connsiteX2886" fmla="*/ 722840 w 11965575"/>
              <a:gd name="connsiteY2886" fmla="*/ 4442796 h 6464302"/>
              <a:gd name="connsiteX2887" fmla="*/ 688166 w 11965575"/>
              <a:gd name="connsiteY2887" fmla="*/ 4451453 h 6464302"/>
              <a:gd name="connsiteX2888" fmla="*/ 710703 w 11965575"/>
              <a:gd name="connsiteY2888" fmla="*/ 4387230 h 6464302"/>
              <a:gd name="connsiteX2889" fmla="*/ 715841 w 11965575"/>
              <a:gd name="connsiteY2889" fmla="*/ 4355152 h 6464302"/>
              <a:gd name="connsiteX2890" fmla="*/ 714636 w 11965575"/>
              <a:gd name="connsiteY2890" fmla="*/ 4338630 h 6464302"/>
              <a:gd name="connsiteX2891" fmla="*/ 696636 w 11965575"/>
              <a:gd name="connsiteY2891" fmla="*/ 4321596 h 6464302"/>
              <a:gd name="connsiteX2892" fmla="*/ 659184 w 11965575"/>
              <a:gd name="connsiteY2892" fmla="*/ 4341354 h 6464302"/>
              <a:gd name="connsiteX2893" fmla="*/ 627350 w 11965575"/>
              <a:gd name="connsiteY2893" fmla="*/ 4352011 h 6464302"/>
              <a:gd name="connsiteX2894" fmla="*/ 618470 w 11965575"/>
              <a:gd name="connsiteY2894" fmla="*/ 4349238 h 6464302"/>
              <a:gd name="connsiteX2895" fmla="*/ 597026 w 11965575"/>
              <a:gd name="connsiteY2895" fmla="*/ 4362862 h 6464302"/>
              <a:gd name="connsiteX2896" fmla="*/ 584220 w 11965575"/>
              <a:gd name="connsiteY2896" fmla="*/ 4367770 h 6464302"/>
              <a:gd name="connsiteX2897" fmla="*/ 553052 w 11965575"/>
              <a:gd name="connsiteY2897" fmla="*/ 4358872 h 6464302"/>
              <a:gd name="connsiteX2898" fmla="*/ 532814 w 11965575"/>
              <a:gd name="connsiteY2898" fmla="*/ 4389018 h 6464302"/>
              <a:gd name="connsiteX2899" fmla="*/ 514811 w 11965575"/>
              <a:gd name="connsiteY2899" fmla="*/ 4412902 h 6464302"/>
              <a:gd name="connsiteX2900" fmla="*/ 491493 w 11965575"/>
              <a:gd name="connsiteY2900" fmla="*/ 4429559 h 6464302"/>
              <a:gd name="connsiteX2901" fmla="*/ 485453 w 11965575"/>
              <a:gd name="connsiteY2901" fmla="*/ 4428785 h 6464302"/>
              <a:gd name="connsiteX2902" fmla="*/ 476456 w 11965575"/>
              <a:gd name="connsiteY2902" fmla="*/ 4399810 h 6464302"/>
              <a:gd name="connsiteX2903" fmla="*/ 452480 w 11965575"/>
              <a:gd name="connsiteY2903" fmla="*/ 4354185 h 6464302"/>
              <a:gd name="connsiteX2904" fmla="*/ 449278 w 11965575"/>
              <a:gd name="connsiteY2904" fmla="*/ 4355413 h 6464302"/>
              <a:gd name="connsiteX2905" fmla="*/ 405726 w 11965575"/>
              <a:gd name="connsiteY2905" fmla="*/ 4361297 h 6464302"/>
              <a:gd name="connsiteX2906" fmla="*/ 370568 w 11965575"/>
              <a:gd name="connsiteY2906" fmla="*/ 4387896 h 6464302"/>
              <a:gd name="connsiteX2907" fmla="*/ 360606 w 11965575"/>
              <a:gd name="connsiteY2907" fmla="*/ 4353886 h 6464302"/>
              <a:gd name="connsiteX2908" fmla="*/ 340493 w 11965575"/>
              <a:gd name="connsiteY2908" fmla="*/ 4328398 h 6464302"/>
              <a:gd name="connsiteX2909" fmla="*/ 256587 w 11965575"/>
              <a:gd name="connsiteY2909" fmla="*/ 4379857 h 6464302"/>
              <a:gd name="connsiteX2910" fmla="*/ 231758 w 11965575"/>
              <a:gd name="connsiteY2910" fmla="*/ 4396321 h 6464302"/>
              <a:gd name="connsiteX2911" fmla="*/ 207720 w 11965575"/>
              <a:gd name="connsiteY2911" fmla="*/ 4378514 h 6464302"/>
              <a:gd name="connsiteX2912" fmla="*/ 163990 w 11965575"/>
              <a:gd name="connsiteY2912" fmla="*/ 4345093 h 6464302"/>
              <a:gd name="connsiteX2913" fmla="*/ 147198 w 11965575"/>
              <a:gd name="connsiteY2913" fmla="*/ 4344581 h 6464302"/>
              <a:gd name="connsiteX2914" fmla="*/ 144360 w 11965575"/>
              <a:gd name="connsiteY2914" fmla="*/ 4342581 h 6464302"/>
              <a:gd name="connsiteX2915" fmla="*/ 145506 w 11965575"/>
              <a:gd name="connsiteY2915" fmla="*/ 4346002 h 6464302"/>
              <a:gd name="connsiteX2916" fmla="*/ 146714 w 11965575"/>
              <a:gd name="connsiteY2916" fmla="*/ 4362524 h 6464302"/>
              <a:gd name="connsiteX2917" fmla="*/ 113306 w 11965575"/>
              <a:gd name="connsiteY2917" fmla="*/ 4400805 h 6464302"/>
              <a:gd name="connsiteX2918" fmla="*/ 78334 w 11965575"/>
              <a:gd name="connsiteY2918" fmla="*/ 4384871 h 6464302"/>
              <a:gd name="connsiteX2919" fmla="*/ 51152 w 11965575"/>
              <a:gd name="connsiteY2919" fmla="*/ 4381394 h 6464302"/>
              <a:gd name="connsiteX2920" fmla="*/ 34360 w 11965575"/>
              <a:gd name="connsiteY2920" fmla="*/ 4380882 h 6464302"/>
              <a:gd name="connsiteX2921" fmla="*/ 39920 w 11965575"/>
              <a:gd name="connsiteY2921" fmla="*/ 4358678 h 6464302"/>
              <a:gd name="connsiteX2922" fmla="*/ 116216 w 11965575"/>
              <a:gd name="connsiteY2922" fmla="*/ 4293150 h 6464302"/>
              <a:gd name="connsiteX2923" fmla="*/ 130655 w 11965575"/>
              <a:gd name="connsiteY2923" fmla="*/ 4273720 h 6464302"/>
              <a:gd name="connsiteX2924" fmla="*/ 163822 w 11965575"/>
              <a:gd name="connsiteY2924" fmla="*/ 4223951 h 6464302"/>
              <a:gd name="connsiteX2925" fmla="*/ 200248 w 11965575"/>
              <a:gd name="connsiteY2925" fmla="*/ 4186056 h 6464302"/>
              <a:gd name="connsiteX2926" fmla="*/ 220062 w 11965575"/>
              <a:gd name="connsiteY2926" fmla="*/ 4186955 h 6464302"/>
              <a:gd name="connsiteX2927" fmla="*/ 226886 w 11965575"/>
              <a:gd name="connsiteY2927" fmla="*/ 4194376 h 6464302"/>
              <a:gd name="connsiteX2928" fmla="*/ 228338 w 11965575"/>
              <a:gd name="connsiteY2928" fmla="*/ 4181467 h 6464302"/>
              <a:gd name="connsiteX2929" fmla="*/ 254436 w 11965575"/>
              <a:gd name="connsiteY2929" fmla="*/ 4153708 h 6464302"/>
              <a:gd name="connsiteX2930" fmla="*/ 263373 w 11965575"/>
              <a:gd name="connsiteY2930" fmla="*/ 4169583 h 6464302"/>
              <a:gd name="connsiteX2931" fmla="*/ 267962 w 11965575"/>
              <a:gd name="connsiteY2931" fmla="*/ 4183264 h 6464302"/>
              <a:gd name="connsiteX2932" fmla="*/ 281676 w 11965575"/>
              <a:gd name="connsiteY2932" fmla="*/ 4170288 h 6464302"/>
              <a:gd name="connsiteX2933" fmla="*/ 281072 w 11965575"/>
              <a:gd name="connsiteY2933" fmla="*/ 4162027 h 6464302"/>
              <a:gd name="connsiteX2934" fmla="*/ 299075 w 11965575"/>
              <a:gd name="connsiteY2934" fmla="*/ 4138142 h 6464302"/>
              <a:gd name="connsiteX2935" fmla="*/ 332600 w 11965575"/>
              <a:gd name="connsiteY2935" fmla="*/ 4130357 h 6464302"/>
              <a:gd name="connsiteX2936" fmla="*/ 335432 w 11965575"/>
              <a:gd name="connsiteY2936" fmla="*/ 4117818 h 6464302"/>
              <a:gd name="connsiteX2937" fmla="*/ 398132 w 11965575"/>
              <a:gd name="connsiteY2937" fmla="*/ 4058115 h 6464302"/>
              <a:gd name="connsiteX2938" fmla="*/ 409998 w 11965575"/>
              <a:gd name="connsiteY2938" fmla="*/ 4040412 h 6464302"/>
              <a:gd name="connsiteX2939" fmla="*/ 420183 w 11965575"/>
              <a:gd name="connsiteY2939" fmla="*/ 4014455 h 6464302"/>
              <a:gd name="connsiteX2940" fmla="*/ 431005 w 11965575"/>
              <a:gd name="connsiteY2940" fmla="*/ 4002165 h 6464302"/>
              <a:gd name="connsiteX2941" fmla="*/ 413373 w 11965575"/>
              <a:gd name="connsiteY2941" fmla="*/ 4007096 h 6464302"/>
              <a:gd name="connsiteX2942" fmla="*/ 270696 w 11965575"/>
              <a:gd name="connsiteY2942" fmla="*/ 4036305 h 6464302"/>
              <a:gd name="connsiteX2943" fmla="*/ 235964 w 11965575"/>
              <a:gd name="connsiteY2943" fmla="*/ 4031861 h 6464302"/>
              <a:gd name="connsiteX2944" fmla="*/ 184318 w 11965575"/>
              <a:gd name="connsiteY2944" fmla="*/ 4041619 h 6464302"/>
              <a:gd name="connsiteX2945" fmla="*/ 146202 w 11965575"/>
              <a:gd name="connsiteY2945" fmla="*/ 4040015 h 6464302"/>
              <a:gd name="connsiteX2946" fmla="*/ 141436 w 11965575"/>
              <a:gd name="connsiteY2946" fmla="*/ 3987029 h 6464302"/>
              <a:gd name="connsiteX2947" fmla="*/ 168259 w 11965575"/>
              <a:gd name="connsiteY2947" fmla="*/ 3952815 h 6464302"/>
              <a:gd name="connsiteX2948" fmla="*/ 186376 w 11965575"/>
              <a:gd name="connsiteY2948" fmla="*/ 3996053 h 6464302"/>
              <a:gd name="connsiteX2949" fmla="*/ 201236 w 11965575"/>
              <a:gd name="connsiteY2949" fmla="*/ 3986497 h 6464302"/>
              <a:gd name="connsiteX2950" fmla="*/ 200936 w 11965575"/>
              <a:gd name="connsiteY2950" fmla="*/ 3961907 h 6464302"/>
              <a:gd name="connsiteX2951" fmla="*/ 238330 w 11965575"/>
              <a:gd name="connsiteY2951" fmla="*/ 3929047 h 6464302"/>
              <a:gd name="connsiteX2952" fmla="*/ 251920 w 11965575"/>
              <a:gd name="connsiteY2952" fmla="*/ 3930787 h 6464302"/>
              <a:gd name="connsiteX2953" fmla="*/ 266962 w 11965575"/>
              <a:gd name="connsiteY2953" fmla="*/ 3919618 h 6464302"/>
              <a:gd name="connsiteX2954" fmla="*/ 260863 w 11965575"/>
              <a:gd name="connsiteY2954" fmla="*/ 3905742 h 6464302"/>
              <a:gd name="connsiteX2955" fmla="*/ 252106 w 11965575"/>
              <a:gd name="connsiteY2955" fmla="*/ 3888254 h 6464302"/>
              <a:gd name="connsiteX2956" fmla="*/ 268295 w 11965575"/>
              <a:gd name="connsiteY2956" fmla="*/ 3880505 h 6464302"/>
              <a:gd name="connsiteX2957" fmla="*/ 498439 w 11965575"/>
              <a:gd name="connsiteY2957" fmla="*/ 3836302 h 6464302"/>
              <a:gd name="connsiteX2958" fmla="*/ 548603 w 11965575"/>
              <a:gd name="connsiteY2958" fmla="*/ 3824250 h 6464302"/>
              <a:gd name="connsiteX2959" fmla="*/ 525085 w 11965575"/>
              <a:gd name="connsiteY2959" fmla="*/ 3824100 h 6464302"/>
              <a:gd name="connsiteX2960" fmla="*/ 496542 w 11965575"/>
              <a:gd name="connsiteY2960" fmla="*/ 3820050 h 6464302"/>
              <a:gd name="connsiteX2961" fmla="*/ 454098 w 11965575"/>
              <a:gd name="connsiteY2961" fmla="*/ 3828942 h 6464302"/>
              <a:gd name="connsiteX2962" fmla="*/ 422776 w 11965575"/>
              <a:gd name="connsiteY2962" fmla="*/ 3827480 h 6464302"/>
              <a:gd name="connsiteX2963" fmla="*/ 418858 w 11965575"/>
              <a:gd name="connsiteY2963" fmla="*/ 3779204 h 6464302"/>
              <a:gd name="connsiteX2964" fmla="*/ 440902 w 11965575"/>
              <a:gd name="connsiteY2964" fmla="*/ 3748031 h 6464302"/>
              <a:gd name="connsiteX2965" fmla="*/ 455790 w 11965575"/>
              <a:gd name="connsiteY2965" fmla="*/ 3787426 h 6464302"/>
              <a:gd name="connsiteX2966" fmla="*/ 468002 w 11965575"/>
              <a:gd name="connsiteY2966" fmla="*/ 3778719 h 6464302"/>
              <a:gd name="connsiteX2967" fmla="*/ 467756 w 11965575"/>
              <a:gd name="connsiteY2967" fmla="*/ 3756315 h 6464302"/>
              <a:gd name="connsiteX2968" fmla="*/ 498486 w 11965575"/>
              <a:gd name="connsiteY2968" fmla="*/ 3726375 h 6464302"/>
              <a:gd name="connsiteX2969" fmla="*/ 509655 w 11965575"/>
              <a:gd name="connsiteY2969" fmla="*/ 3727960 h 6464302"/>
              <a:gd name="connsiteX2970" fmla="*/ 522017 w 11965575"/>
              <a:gd name="connsiteY2970" fmla="*/ 3717784 h 6464302"/>
              <a:gd name="connsiteX2971" fmla="*/ 517004 w 11965575"/>
              <a:gd name="connsiteY2971" fmla="*/ 3705141 h 6464302"/>
              <a:gd name="connsiteX2972" fmla="*/ 509808 w 11965575"/>
              <a:gd name="connsiteY2972" fmla="*/ 3689208 h 6464302"/>
              <a:gd name="connsiteX2973" fmla="*/ 523112 w 11965575"/>
              <a:gd name="connsiteY2973" fmla="*/ 3682148 h 6464302"/>
              <a:gd name="connsiteX2974" fmla="*/ 712246 w 11965575"/>
              <a:gd name="connsiteY2974" fmla="*/ 3641874 h 6464302"/>
              <a:gd name="connsiteX2975" fmla="*/ 774348 w 11965575"/>
              <a:gd name="connsiteY2975" fmla="*/ 3625333 h 6464302"/>
              <a:gd name="connsiteX2976" fmla="*/ 794204 w 11965575"/>
              <a:gd name="connsiteY2976" fmla="*/ 3628149 h 6464302"/>
              <a:gd name="connsiteX2977" fmla="*/ 823642 w 11965575"/>
              <a:gd name="connsiteY2977" fmla="*/ 3623378 h 6464302"/>
              <a:gd name="connsiteX2978" fmla="*/ 826318 w 11965575"/>
              <a:gd name="connsiteY2978" fmla="*/ 3671479 h 6464302"/>
              <a:gd name="connsiteX2979" fmla="*/ 855509 w 11965575"/>
              <a:gd name="connsiteY2979" fmla="*/ 3644303 h 6464302"/>
              <a:gd name="connsiteX2980" fmla="*/ 882516 w 11965575"/>
              <a:gd name="connsiteY2980" fmla="*/ 3613836 h 6464302"/>
              <a:gd name="connsiteX2981" fmla="*/ 944964 w 11965575"/>
              <a:gd name="connsiteY2981" fmla="*/ 3606291 h 6464302"/>
              <a:gd name="connsiteX2982" fmla="*/ 959309 w 11965575"/>
              <a:gd name="connsiteY2982" fmla="*/ 3626222 h 6464302"/>
              <a:gd name="connsiteX2983" fmla="*/ 973407 w 11965575"/>
              <a:gd name="connsiteY2983" fmla="*/ 3623748 h 6464302"/>
              <a:gd name="connsiteX2984" fmla="*/ 975394 w 11965575"/>
              <a:gd name="connsiteY2984" fmla="*/ 3616573 h 6464302"/>
              <a:gd name="connsiteX2985" fmla="*/ 1023150 w 11965575"/>
              <a:gd name="connsiteY2985" fmla="*/ 3580102 h 6464302"/>
              <a:gd name="connsiteX2986" fmla="*/ 1075075 w 11965575"/>
              <a:gd name="connsiteY2986" fmla="*/ 3577029 h 6464302"/>
              <a:gd name="connsiteX2987" fmla="*/ 1107688 w 11965575"/>
              <a:gd name="connsiteY2987" fmla="*/ 3590604 h 6464302"/>
              <a:gd name="connsiteX2988" fmla="*/ 1178774 w 11965575"/>
              <a:gd name="connsiteY2988" fmla="*/ 3572356 h 6464302"/>
              <a:gd name="connsiteX2989" fmla="*/ 1191483 w 11965575"/>
              <a:gd name="connsiteY2989" fmla="*/ 3571176 h 6464302"/>
              <a:gd name="connsiteX2990" fmla="*/ 1240329 w 11965575"/>
              <a:gd name="connsiteY2990" fmla="*/ 3573631 h 6464302"/>
              <a:gd name="connsiteX2991" fmla="*/ 1260334 w 11965575"/>
              <a:gd name="connsiteY2991" fmla="*/ 3574979 h 6464302"/>
              <a:gd name="connsiteX2992" fmla="*/ 1287420 w 11965575"/>
              <a:gd name="connsiteY2992" fmla="*/ 3567083 h 6464302"/>
              <a:gd name="connsiteX2993" fmla="*/ 1259194 w 11965575"/>
              <a:gd name="connsiteY2993" fmla="*/ 3568655 h 6464302"/>
              <a:gd name="connsiteX2994" fmla="*/ 1227242 w 11965575"/>
              <a:gd name="connsiteY2994" fmla="*/ 3553108 h 6464302"/>
              <a:gd name="connsiteX2995" fmla="*/ 1159352 w 11965575"/>
              <a:gd name="connsiteY2995" fmla="*/ 3516596 h 6464302"/>
              <a:gd name="connsiteX2996" fmla="*/ 1109578 w 11965575"/>
              <a:gd name="connsiteY2996" fmla="*/ 3523320 h 6464302"/>
              <a:gd name="connsiteX2997" fmla="*/ 1089404 w 11965575"/>
              <a:gd name="connsiteY2997" fmla="*/ 3525649 h 6464302"/>
              <a:gd name="connsiteX2998" fmla="*/ 958929 w 11965575"/>
              <a:gd name="connsiteY2998" fmla="*/ 3541688 h 6464302"/>
              <a:gd name="connsiteX2999" fmla="*/ 935734 w 11965575"/>
              <a:gd name="connsiteY2999" fmla="*/ 3543630 h 6464302"/>
              <a:gd name="connsiteX3000" fmla="*/ 910728 w 11965575"/>
              <a:gd name="connsiteY3000" fmla="*/ 3520789 h 6464302"/>
              <a:gd name="connsiteX3001" fmla="*/ 891460 w 11965575"/>
              <a:gd name="connsiteY3001" fmla="*/ 3515050 h 6464302"/>
              <a:gd name="connsiteX3002" fmla="*/ 862464 w 11965575"/>
              <a:gd name="connsiteY3002" fmla="*/ 3527707 h 6464302"/>
              <a:gd name="connsiteX3003" fmla="*/ 824654 w 11965575"/>
              <a:gd name="connsiteY3003" fmla="*/ 3509774 h 6464302"/>
              <a:gd name="connsiteX3004" fmla="*/ 813240 w 11965575"/>
              <a:gd name="connsiteY3004" fmla="*/ 3488672 h 6464302"/>
              <a:gd name="connsiteX3005" fmla="*/ 804542 w 11965575"/>
              <a:gd name="connsiteY3005" fmla="*/ 3484286 h 6464302"/>
              <a:gd name="connsiteX3006" fmla="*/ 803272 w 11965575"/>
              <a:gd name="connsiteY3006" fmla="*/ 3495580 h 6464302"/>
              <a:gd name="connsiteX3007" fmla="*/ 806896 w 11965575"/>
              <a:gd name="connsiteY3007" fmla="*/ 3504228 h 6464302"/>
              <a:gd name="connsiteX3008" fmla="*/ 803209 w 11965575"/>
              <a:gd name="connsiteY3008" fmla="*/ 3523397 h 6464302"/>
              <a:gd name="connsiteX3009" fmla="*/ 782611 w 11965575"/>
              <a:gd name="connsiteY3009" fmla="*/ 3515852 h 6464302"/>
              <a:gd name="connsiteX3010" fmla="*/ 777057 w 11965575"/>
              <a:gd name="connsiteY3010" fmla="*/ 3497137 h 6464302"/>
              <a:gd name="connsiteX3011" fmla="*/ 757970 w 11965575"/>
              <a:gd name="connsiteY3011" fmla="*/ 3489784 h 6464302"/>
              <a:gd name="connsiteX3012" fmla="*/ 754827 w 11965575"/>
              <a:gd name="connsiteY3012" fmla="*/ 3504112 h 6464302"/>
              <a:gd name="connsiteX3013" fmla="*/ 754284 w 11965575"/>
              <a:gd name="connsiteY3013" fmla="*/ 3508953 h 6464302"/>
              <a:gd name="connsiteX3014" fmla="*/ 720454 w 11965575"/>
              <a:gd name="connsiteY3014" fmla="*/ 3537359 h 6464302"/>
              <a:gd name="connsiteX3015" fmla="*/ 655520 w 11965575"/>
              <a:gd name="connsiteY3015" fmla="*/ 3529050 h 6464302"/>
              <a:gd name="connsiteX3016" fmla="*/ 623872 w 11965575"/>
              <a:gd name="connsiteY3016" fmla="*/ 3497175 h 6464302"/>
              <a:gd name="connsiteX3017" fmla="*/ 617591 w 11965575"/>
              <a:gd name="connsiteY3017" fmla="*/ 3484913 h 6464302"/>
              <a:gd name="connsiteX3018" fmla="*/ 600858 w 11965575"/>
              <a:gd name="connsiteY3018" fmla="*/ 3497503 h 6464302"/>
              <a:gd name="connsiteX3019" fmla="*/ 614930 w 11965575"/>
              <a:gd name="connsiteY3019" fmla="*/ 3522218 h 6464302"/>
              <a:gd name="connsiteX3020" fmla="*/ 602486 w 11965575"/>
              <a:gd name="connsiteY3020" fmla="*/ 3523900 h 6464302"/>
              <a:gd name="connsiteX3021" fmla="*/ 582134 w 11965575"/>
              <a:gd name="connsiteY3021" fmla="*/ 3486923 h 6464302"/>
              <a:gd name="connsiteX3022" fmla="*/ 580986 w 11965575"/>
              <a:gd name="connsiteY3022" fmla="*/ 3483502 h 6464302"/>
              <a:gd name="connsiteX3023" fmla="*/ 590292 w 11965575"/>
              <a:gd name="connsiteY3023" fmla="*/ 3455232 h 6464302"/>
              <a:gd name="connsiteX3024" fmla="*/ 670026 w 11965575"/>
              <a:gd name="connsiteY3024" fmla="*/ 3440884 h 6464302"/>
              <a:gd name="connsiteX3025" fmla="*/ 695942 w 11965575"/>
              <a:gd name="connsiteY3025" fmla="*/ 3414738 h 6464302"/>
              <a:gd name="connsiteX3026" fmla="*/ 700958 w 11965575"/>
              <a:gd name="connsiteY3026" fmla="*/ 3397376 h 6464302"/>
              <a:gd name="connsiteX3027" fmla="*/ 697094 w 11965575"/>
              <a:gd name="connsiteY3027" fmla="*/ 3377241 h 6464302"/>
              <a:gd name="connsiteX3028" fmla="*/ 681267 w 11965575"/>
              <a:gd name="connsiteY3028" fmla="*/ 3381762 h 6464302"/>
              <a:gd name="connsiteX3029" fmla="*/ 647380 w 11965575"/>
              <a:gd name="connsiteY3029" fmla="*/ 3397067 h 6464302"/>
              <a:gd name="connsiteX3030" fmla="*/ 606970 w 11965575"/>
              <a:gd name="connsiteY3030" fmla="*/ 3388622 h 6464302"/>
              <a:gd name="connsiteX3031" fmla="*/ 528446 w 11965575"/>
              <a:gd name="connsiteY3031" fmla="*/ 3378573 h 6464302"/>
              <a:gd name="connsiteX3032" fmla="*/ 518115 w 11965575"/>
              <a:gd name="connsiteY3032" fmla="*/ 3388709 h 6464302"/>
              <a:gd name="connsiteX3033" fmla="*/ 508510 w 11965575"/>
              <a:gd name="connsiteY3033" fmla="*/ 3392390 h 6464302"/>
              <a:gd name="connsiteX3034" fmla="*/ 475108 w 11965575"/>
              <a:gd name="connsiteY3034" fmla="*/ 3389752 h 6464302"/>
              <a:gd name="connsiteX3035" fmla="*/ 433669 w 11965575"/>
              <a:gd name="connsiteY3035" fmla="*/ 3404091 h 6464302"/>
              <a:gd name="connsiteX3036" fmla="*/ 423520 w 11965575"/>
              <a:gd name="connsiteY3036" fmla="*/ 3412613 h 6464302"/>
              <a:gd name="connsiteX3037" fmla="*/ 412646 w 11965575"/>
              <a:gd name="connsiteY3037" fmla="*/ 3427589 h 6464302"/>
              <a:gd name="connsiteX3038" fmla="*/ 390901 w 11965575"/>
              <a:gd name="connsiteY3038" fmla="*/ 3416623 h 6464302"/>
              <a:gd name="connsiteX3039" fmla="*/ 381422 w 11965575"/>
              <a:gd name="connsiteY3039" fmla="*/ 3364670 h 6464302"/>
              <a:gd name="connsiteX3040" fmla="*/ 404741 w 11965575"/>
              <a:gd name="connsiteY3040" fmla="*/ 3348013 h 6464302"/>
              <a:gd name="connsiteX3041" fmla="*/ 424436 w 11965575"/>
              <a:gd name="connsiteY3041" fmla="*/ 3322708 h 6464302"/>
              <a:gd name="connsiteX3042" fmla="*/ 433432 w 11965575"/>
              <a:gd name="connsiteY3042" fmla="*/ 3351684 h 6464302"/>
              <a:gd name="connsiteX3043" fmla="*/ 451612 w 11965575"/>
              <a:gd name="connsiteY3043" fmla="*/ 3367105 h 6464302"/>
              <a:gd name="connsiteX3044" fmla="*/ 473602 w 11965575"/>
              <a:gd name="connsiteY3044" fmla="*/ 3348641 h 6464302"/>
              <a:gd name="connsiteX3045" fmla="*/ 482000 w 11965575"/>
              <a:gd name="connsiteY3045" fmla="*/ 3328437 h 6464302"/>
              <a:gd name="connsiteX3046" fmla="*/ 514678 w 11965575"/>
              <a:gd name="connsiteY3046" fmla="*/ 3337529 h 6464302"/>
              <a:gd name="connsiteX3047" fmla="*/ 560106 w 11965575"/>
              <a:gd name="connsiteY3047" fmla="*/ 3287693 h 6464302"/>
              <a:gd name="connsiteX3048" fmla="*/ 608310 w 11965575"/>
              <a:gd name="connsiteY3048" fmla="*/ 3267673 h 6464302"/>
              <a:gd name="connsiteX3049" fmla="*/ 629338 w 11965575"/>
              <a:gd name="connsiteY3049" fmla="*/ 3265650 h 6464302"/>
              <a:gd name="connsiteX3050" fmla="*/ 623871 w 11965575"/>
              <a:gd name="connsiteY3050" fmla="*/ 3259498 h 6464302"/>
              <a:gd name="connsiteX3051" fmla="*/ 616082 w 11965575"/>
              <a:gd name="connsiteY3051" fmla="*/ 3212163 h 6464302"/>
              <a:gd name="connsiteX3052" fmla="*/ 635244 w 11965575"/>
              <a:gd name="connsiteY3052" fmla="*/ 3196987 h 6464302"/>
              <a:gd name="connsiteX3053" fmla="*/ 647897 w 11965575"/>
              <a:gd name="connsiteY3053" fmla="*/ 3191698 h 6464302"/>
              <a:gd name="connsiteX3054" fmla="*/ 650496 w 11965575"/>
              <a:gd name="connsiteY3054" fmla="*/ 3178627 h 6464302"/>
              <a:gd name="connsiteX3055" fmla="*/ 646012 w 11965575"/>
              <a:gd name="connsiteY3055" fmla="*/ 3177565 h 6464302"/>
              <a:gd name="connsiteX3056" fmla="*/ 609226 w 11965575"/>
              <a:gd name="connsiteY3056" fmla="*/ 3177769 h 6464302"/>
              <a:gd name="connsiteX3057" fmla="*/ 593885 w 11965575"/>
              <a:gd name="connsiteY3057" fmla="*/ 3164348 h 6464302"/>
              <a:gd name="connsiteX3058" fmla="*/ 590021 w 11965575"/>
              <a:gd name="connsiteY3058" fmla="*/ 3144212 h 6464302"/>
              <a:gd name="connsiteX3059" fmla="*/ 562354 w 11965575"/>
              <a:gd name="connsiteY3059" fmla="*/ 3158676 h 6464302"/>
              <a:gd name="connsiteX3060" fmla="*/ 556069 w 11965575"/>
              <a:gd name="connsiteY3060" fmla="*/ 3187333 h 6464302"/>
              <a:gd name="connsiteX3061" fmla="*/ 507628 w 11965575"/>
              <a:gd name="connsiteY3061" fmla="*/ 3154947 h 6464302"/>
              <a:gd name="connsiteX3062" fmla="*/ 469696 w 11965575"/>
              <a:gd name="connsiteY3062" fmla="*/ 3151729 h 6464302"/>
              <a:gd name="connsiteX3063" fmla="*/ 401678 w 11965575"/>
              <a:gd name="connsiteY3063" fmla="*/ 3170850 h 6464302"/>
              <a:gd name="connsiteX3064" fmla="*/ 380900 w 11965575"/>
              <a:gd name="connsiteY3064" fmla="*/ 3164918 h 6464302"/>
              <a:gd name="connsiteX3065" fmla="*/ 309322 w 11965575"/>
              <a:gd name="connsiteY3065" fmla="*/ 3147574 h 6464302"/>
              <a:gd name="connsiteX3066" fmla="*/ 282382 w 11965575"/>
              <a:gd name="connsiteY3066" fmla="*/ 3155584 h 6464302"/>
              <a:gd name="connsiteX3067" fmla="*/ 236594 w 11965575"/>
              <a:gd name="connsiteY3067" fmla="*/ 3167728 h 6464302"/>
              <a:gd name="connsiteX3068" fmla="*/ 222219 w 11965575"/>
              <a:gd name="connsiteY3068" fmla="*/ 3159343 h 6464302"/>
              <a:gd name="connsiteX3069" fmla="*/ 220831 w 11965575"/>
              <a:gd name="connsiteY3069" fmla="*/ 3144434 h 6464302"/>
              <a:gd name="connsiteX3070" fmla="*/ 218898 w 11965575"/>
              <a:gd name="connsiteY3070" fmla="*/ 3134366 h 6464302"/>
              <a:gd name="connsiteX3071" fmla="*/ 185134 w 11965575"/>
              <a:gd name="connsiteY3071" fmla="*/ 3134955 h 6464302"/>
              <a:gd name="connsiteX3072" fmla="*/ 175588 w 11965575"/>
              <a:gd name="connsiteY3072" fmla="*/ 3151738 h 6464302"/>
              <a:gd name="connsiteX3073" fmla="*/ 140430 w 11965575"/>
              <a:gd name="connsiteY3073" fmla="*/ 3178338 h 6464302"/>
              <a:gd name="connsiteX3074" fmla="*/ 135478 w 11965575"/>
              <a:gd name="connsiteY3074" fmla="*/ 3167884 h 6464302"/>
              <a:gd name="connsiteX3075" fmla="*/ 125936 w 11965575"/>
              <a:gd name="connsiteY3075" fmla="*/ 3143747 h 6464302"/>
              <a:gd name="connsiteX3076" fmla="*/ 95553 w 11965575"/>
              <a:gd name="connsiteY3076" fmla="*/ 3141497 h 6464302"/>
              <a:gd name="connsiteX3077" fmla="*/ 63116 w 11965575"/>
              <a:gd name="connsiteY3077" fmla="*/ 3143893 h 6464302"/>
              <a:gd name="connsiteX3078" fmla="*/ 50795 w 11965575"/>
              <a:gd name="connsiteY3078" fmla="*/ 3130859 h 6464302"/>
              <a:gd name="connsiteX3079" fmla="*/ 36782 w 11965575"/>
              <a:gd name="connsiteY3079" fmla="*/ 3119246 h 6464302"/>
              <a:gd name="connsiteX3080" fmla="*/ 25849 w 11965575"/>
              <a:gd name="connsiteY3080" fmla="*/ 3121119 h 6464302"/>
              <a:gd name="connsiteX3081" fmla="*/ 10930 w 11965575"/>
              <a:gd name="connsiteY3081" fmla="*/ 3117574 h 6464302"/>
              <a:gd name="connsiteX3082" fmla="*/ 16911 w 11965575"/>
              <a:gd name="connsiteY3082" fmla="*/ 3105245 h 6464302"/>
              <a:gd name="connsiteX3083" fmla="*/ 0 w 11965575"/>
              <a:gd name="connsiteY3083" fmla="*/ 3078530 h 6464302"/>
              <a:gd name="connsiteX3084" fmla="*/ 10158 w 11965575"/>
              <a:gd name="connsiteY3084" fmla="*/ 2988170 h 6464302"/>
              <a:gd name="connsiteX3085" fmla="*/ 32324 w 11965575"/>
              <a:gd name="connsiteY3085" fmla="*/ 3009011 h 6464302"/>
              <a:gd name="connsiteX3086" fmla="*/ 88496 w 11965575"/>
              <a:gd name="connsiteY3086" fmla="*/ 3040751 h 6464302"/>
              <a:gd name="connsiteX3087" fmla="*/ 127336 w 11965575"/>
              <a:gd name="connsiteY3087" fmla="*/ 3035901 h 6464302"/>
              <a:gd name="connsiteX3088" fmla="*/ 142981 w 11965575"/>
              <a:gd name="connsiteY3088" fmla="*/ 3032992 h 6464302"/>
              <a:gd name="connsiteX3089" fmla="*/ 136882 w 11965575"/>
              <a:gd name="connsiteY3089" fmla="*/ 3019118 h 6464302"/>
              <a:gd name="connsiteX3090" fmla="*/ 128728 w 11965575"/>
              <a:gd name="connsiteY3090" fmla="*/ 3009891 h 6464302"/>
              <a:gd name="connsiteX3091" fmla="*/ 119972 w 11965575"/>
              <a:gd name="connsiteY3091" fmla="*/ 2992402 h 6464302"/>
              <a:gd name="connsiteX3092" fmla="*/ 139000 w 11965575"/>
              <a:gd name="connsiteY3092" fmla="*/ 2986653 h 6464302"/>
              <a:gd name="connsiteX3093" fmla="*/ 170712 w 11965575"/>
              <a:gd name="connsiteY3093" fmla="*/ 2990711 h 6464302"/>
              <a:gd name="connsiteX3094" fmla="*/ 232325 w 11965575"/>
              <a:gd name="connsiteY3094" fmla="*/ 2974044 h 6464302"/>
              <a:gd name="connsiteX3095" fmla="*/ 241385 w 11965575"/>
              <a:gd name="connsiteY3095" fmla="*/ 2975203 h 6464302"/>
              <a:gd name="connsiteX3096" fmla="*/ 251593 w 11965575"/>
              <a:gd name="connsiteY3096" fmla="*/ 2979783 h 6464302"/>
              <a:gd name="connsiteX3097" fmla="*/ 260836 w 11965575"/>
              <a:gd name="connsiteY3097" fmla="*/ 2979330 h 6464302"/>
              <a:gd name="connsiteX3098" fmla="*/ 257212 w 11965575"/>
              <a:gd name="connsiteY3098" fmla="*/ 2970682 h 6464302"/>
              <a:gd name="connsiteX3099" fmla="*/ 247126 w 11965575"/>
              <a:gd name="connsiteY3099" fmla="*/ 2951387 h 6464302"/>
              <a:gd name="connsiteX3100" fmla="*/ 248940 w 11965575"/>
              <a:gd name="connsiteY3100" fmla="*/ 2935252 h 6464302"/>
              <a:gd name="connsiteX3101" fmla="*/ 264040 w 11965575"/>
              <a:gd name="connsiteY3101" fmla="*/ 2937184 h 6464302"/>
              <a:gd name="connsiteX3102" fmla="*/ 273704 w 11965575"/>
              <a:gd name="connsiteY3102" fmla="*/ 2946605 h 6464302"/>
              <a:gd name="connsiteX3103" fmla="*/ 306201 w 11965575"/>
              <a:gd name="connsiteY3103" fmla="*/ 2957310 h 6464302"/>
              <a:gd name="connsiteX3104" fmla="*/ 311682 w 11965575"/>
              <a:gd name="connsiteY3104" fmla="*/ 2956595 h 6464302"/>
              <a:gd name="connsiteX3105" fmla="*/ 302625 w 11965575"/>
              <a:gd name="connsiteY3105" fmla="*/ 2951457 h 6464302"/>
              <a:gd name="connsiteX3106" fmla="*/ 310972 w 11965575"/>
              <a:gd name="connsiteY3106" fmla="*/ 2869129 h 6464302"/>
              <a:gd name="connsiteX3107" fmla="*/ 329188 w 11965575"/>
              <a:gd name="connsiteY3107" fmla="*/ 2888117 h 6464302"/>
              <a:gd name="connsiteX3108" fmla="*/ 358016 w 11965575"/>
              <a:gd name="connsiteY3108" fmla="*/ 2921567 h 6464302"/>
              <a:gd name="connsiteX3109" fmla="*/ 363726 w 11965575"/>
              <a:gd name="connsiteY3109" fmla="*/ 2920075 h 6464302"/>
              <a:gd name="connsiteX3110" fmla="*/ 365642 w 11965575"/>
              <a:gd name="connsiteY3110" fmla="*/ 2919088 h 6464302"/>
              <a:gd name="connsiteX3111" fmla="*/ 393738 w 11965575"/>
              <a:gd name="connsiteY3111" fmla="*/ 2912300 h 6464302"/>
              <a:gd name="connsiteX3112" fmla="*/ 415576 w 11965575"/>
              <a:gd name="connsiteY3112" fmla="*/ 2898485 h 6464302"/>
              <a:gd name="connsiteX3113" fmla="*/ 415116 w 11965575"/>
              <a:gd name="connsiteY3113" fmla="*/ 2897325 h 6464302"/>
              <a:gd name="connsiteX3114" fmla="*/ 408415 w 11965575"/>
              <a:gd name="connsiteY3114" fmla="*/ 2888919 h 6464302"/>
              <a:gd name="connsiteX3115" fmla="*/ 401218 w 11965575"/>
              <a:gd name="connsiteY3115" fmla="*/ 2872984 h 6464302"/>
              <a:gd name="connsiteX3116" fmla="*/ 416856 w 11965575"/>
              <a:gd name="connsiteY3116" fmla="*/ 2867747 h 6464302"/>
              <a:gd name="connsiteX3117" fmla="*/ 440077 w 11965575"/>
              <a:gd name="connsiteY3117" fmla="*/ 2871041 h 6464302"/>
              <a:gd name="connsiteX3118" fmla="*/ 454019 w 11965575"/>
              <a:gd name="connsiteY3118" fmla="*/ 2855106 h 6464302"/>
              <a:gd name="connsiteX3119" fmla="*/ 456981 w 11965575"/>
              <a:gd name="connsiteY3119" fmla="*/ 2842389 h 6464302"/>
              <a:gd name="connsiteX3120" fmla="*/ 476734 w 11965575"/>
              <a:gd name="connsiteY3120" fmla="*/ 2830187 h 6464302"/>
              <a:gd name="connsiteX3121" fmla="*/ 502786 w 11965575"/>
              <a:gd name="connsiteY3121" fmla="*/ 2838176 h 6464302"/>
              <a:gd name="connsiteX3122" fmla="*/ 506941 w 11965575"/>
              <a:gd name="connsiteY3122" fmla="*/ 2838216 h 6464302"/>
              <a:gd name="connsiteX3123" fmla="*/ 505715 w 11965575"/>
              <a:gd name="connsiteY3123" fmla="*/ 2835615 h 6464302"/>
              <a:gd name="connsiteX3124" fmla="*/ 507206 w 11965575"/>
              <a:gd name="connsiteY3124" fmla="*/ 2820914 h 6464302"/>
              <a:gd name="connsiteX3125" fmla="*/ 519616 w 11965575"/>
              <a:gd name="connsiteY3125" fmla="*/ 2822675 h 6464302"/>
              <a:gd name="connsiteX3126" fmla="*/ 527558 w 11965575"/>
              <a:gd name="connsiteY3126" fmla="*/ 2831258 h 6464302"/>
              <a:gd name="connsiteX3127" fmla="*/ 532189 w 11965575"/>
              <a:gd name="connsiteY3127" fmla="*/ 2836651 h 6464302"/>
              <a:gd name="connsiteX3128" fmla="*/ 576282 w 11965575"/>
              <a:gd name="connsiteY3128" fmla="*/ 2816737 h 6464302"/>
              <a:gd name="connsiteX3129" fmla="*/ 608366 w 11965575"/>
              <a:gd name="connsiteY3129" fmla="*/ 2798747 h 6464302"/>
              <a:gd name="connsiteX3130" fmla="*/ 626470 w 11965575"/>
              <a:gd name="connsiteY3130" fmla="*/ 2799814 h 6464302"/>
              <a:gd name="connsiteX3131" fmla="*/ 645048 w 11965575"/>
              <a:gd name="connsiteY3131" fmla="*/ 2786784 h 6464302"/>
              <a:gd name="connsiteX3132" fmla="*/ 675742 w 11965575"/>
              <a:gd name="connsiteY3132" fmla="*/ 2747891 h 6464302"/>
              <a:gd name="connsiteX3133" fmla="*/ 678176 w 11965575"/>
              <a:gd name="connsiteY3133" fmla="*/ 2736306 h 6464302"/>
              <a:gd name="connsiteX3134" fmla="*/ 694408 w 11965575"/>
              <a:gd name="connsiteY3134" fmla="*/ 2725188 h 6464302"/>
              <a:gd name="connsiteX3135" fmla="*/ 776218 w 11965575"/>
              <a:gd name="connsiteY3135" fmla="*/ 2712935 h 6464302"/>
              <a:gd name="connsiteX3136" fmla="*/ 831816 w 11965575"/>
              <a:gd name="connsiteY3136" fmla="*/ 2698452 h 6464302"/>
              <a:gd name="connsiteX3137" fmla="*/ 854553 w 11965575"/>
              <a:gd name="connsiteY3137" fmla="*/ 2685275 h 6464302"/>
              <a:gd name="connsiteX3138" fmla="*/ 872822 w 11965575"/>
              <a:gd name="connsiteY3138" fmla="*/ 2678919 h 6464302"/>
              <a:gd name="connsiteX3139" fmla="*/ 938546 w 11965575"/>
              <a:gd name="connsiteY3139" fmla="*/ 2676313 h 6464302"/>
              <a:gd name="connsiteX3140" fmla="*/ 1014000 w 11965575"/>
              <a:gd name="connsiteY3140" fmla="*/ 2664648 h 6464302"/>
              <a:gd name="connsiteX3141" fmla="*/ 1034106 w 11965575"/>
              <a:gd name="connsiteY3141" fmla="*/ 2652588 h 6464302"/>
              <a:gd name="connsiteX3142" fmla="*/ 1076400 w 11965575"/>
              <a:gd name="connsiteY3142" fmla="*/ 2645168 h 6464302"/>
              <a:gd name="connsiteX3143" fmla="*/ 1106334 w 11965575"/>
              <a:gd name="connsiteY3143" fmla="*/ 2647923 h 6464302"/>
              <a:gd name="connsiteX3144" fmla="*/ 1202390 w 11965575"/>
              <a:gd name="connsiteY3144" fmla="*/ 2631726 h 6464302"/>
              <a:gd name="connsiteX3145" fmla="*/ 1230784 w 11965575"/>
              <a:gd name="connsiteY3145" fmla="*/ 2637245 h 6464302"/>
              <a:gd name="connsiteX3146" fmla="*/ 1246122 w 11965575"/>
              <a:gd name="connsiteY3146" fmla="*/ 2634947 h 6464302"/>
              <a:gd name="connsiteX3147" fmla="*/ 1288864 w 11965575"/>
              <a:gd name="connsiteY3147" fmla="*/ 2623115 h 6464302"/>
              <a:gd name="connsiteX3148" fmla="*/ 1346695 w 11965575"/>
              <a:gd name="connsiteY3148" fmla="*/ 2623864 h 6464302"/>
              <a:gd name="connsiteX3149" fmla="*/ 1381444 w 11965575"/>
              <a:gd name="connsiteY3149" fmla="*/ 2628794 h 6464302"/>
              <a:gd name="connsiteX3150" fmla="*/ 1430588 w 11965575"/>
              <a:gd name="connsiteY3150" fmla="*/ 2628309 h 6464302"/>
              <a:gd name="connsiteX3151" fmla="*/ 1443003 w 11965575"/>
              <a:gd name="connsiteY3151" fmla="*/ 2621973 h 6464302"/>
              <a:gd name="connsiteX3152" fmla="*/ 1439960 w 11965575"/>
              <a:gd name="connsiteY3152" fmla="*/ 2614638 h 6464302"/>
              <a:gd name="connsiteX3153" fmla="*/ 1438630 w 11965575"/>
              <a:gd name="connsiteY3153" fmla="*/ 2612832 h 6464302"/>
              <a:gd name="connsiteX3154" fmla="*/ 1391822 w 11965575"/>
              <a:gd name="connsiteY3154" fmla="*/ 2565922 h 6464302"/>
              <a:gd name="connsiteX3155" fmla="*/ 1356908 w 11965575"/>
              <a:gd name="connsiteY3155" fmla="*/ 2563091 h 6464302"/>
              <a:gd name="connsiteX3156" fmla="*/ 1332080 w 11965575"/>
              <a:gd name="connsiteY3156" fmla="*/ 2579556 h 6464302"/>
              <a:gd name="connsiteX3157" fmla="*/ 1317284 w 11965575"/>
              <a:gd name="connsiteY3157" fmla="*/ 2561294 h 6464302"/>
              <a:gd name="connsiteX3158" fmla="*/ 1286538 w 11965575"/>
              <a:gd name="connsiteY3158" fmla="*/ 2562269 h 6464302"/>
              <a:gd name="connsiteX3159" fmla="*/ 1254886 w 11965575"/>
              <a:gd name="connsiteY3159" fmla="*/ 2571314 h 6464302"/>
              <a:gd name="connsiteX3160" fmla="*/ 1242804 w 11965575"/>
              <a:gd name="connsiteY3160" fmla="*/ 2569768 h 6464302"/>
              <a:gd name="connsiteX3161" fmla="*/ 1105868 w 11965575"/>
              <a:gd name="connsiteY3161" fmla="*/ 2575159 h 6464302"/>
              <a:gd name="connsiteX3162" fmla="*/ 1076692 w 11965575"/>
              <a:gd name="connsiteY3162" fmla="*/ 2589430 h 6464302"/>
              <a:gd name="connsiteX3163" fmla="*/ 1069926 w 11965575"/>
              <a:gd name="connsiteY3163" fmla="*/ 2595110 h 6464302"/>
              <a:gd name="connsiteX3164" fmla="*/ 1011454 w 11965575"/>
              <a:gd name="connsiteY3164" fmla="*/ 2597450 h 6464302"/>
              <a:gd name="connsiteX3165" fmla="*/ 983729 w 11965575"/>
              <a:gd name="connsiteY3165" fmla="*/ 2598811 h 6464302"/>
              <a:gd name="connsiteX3166" fmla="*/ 976119 w 11965575"/>
              <a:gd name="connsiteY3166" fmla="*/ 2584744 h 6464302"/>
              <a:gd name="connsiteX3167" fmla="*/ 978296 w 11965575"/>
              <a:gd name="connsiteY3167" fmla="*/ 2565381 h 6464302"/>
              <a:gd name="connsiteX3168" fmla="*/ 961141 w 11965575"/>
              <a:gd name="connsiteY3168" fmla="*/ 2568097 h 6464302"/>
              <a:gd name="connsiteX3169" fmla="*/ 936798 w 11965575"/>
              <a:gd name="connsiteY3169" fmla="*/ 2566618 h 6464302"/>
              <a:gd name="connsiteX3170" fmla="*/ 782766 w 11965575"/>
              <a:gd name="connsiteY3170" fmla="*/ 2587827 h 6464302"/>
              <a:gd name="connsiteX3171" fmla="*/ 756732 w 11965575"/>
              <a:gd name="connsiteY3171" fmla="*/ 2587768 h 6464302"/>
              <a:gd name="connsiteX3172" fmla="*/ 692705 w 11965575"/>
              <a:gd name="connsiteY3172" fmla="*/ 2571391 h 6464302"/>
              <a:gd name="connsiteX3173" fmla="*/ 611460 w 11965575"/>
              <a:gd name="connsiteY3173" fmla="*/ 2585546 h 6464302"/>
              <a:gd name="connsiteX3174" fmla="*/ 574796 w 11965575"/>
              <a:gd name="connsiteY3174" fmla="*/ 2571033 h 6464302"/>
              <a:gd name="connsiteX3175" fmla="*/ 536500 w 11965575"/>
              <a:gd name="connsiteY3175" fmla="*/ 2571044 h 6464302"/>
              <a:gd name="connsiteX3176" fmla="*/ 499773 w 11965575"/>
              <a:gd name="connsiteY3176" fmla="*/ 2584346 h 6464302"/>
              <a:gd name="connsiteX3177" fmla="*/ 459844 w 11965575"/>
              <a:gd name="connsiteY3177" fmla="*/ 2598879 h 6464302"/>
              <a:gd name="connsiteX3178" fmla="*/ 422214 w 11965575"/>
              <a:gd name="connsiteY3178" fmla="*/ 2579333 h 6464302"/>
              <a:gd name="connsiteX3179" fmla="*/ 424936 w 11965575"/>
              <a:gd name="connsiteY3179" fmla="*/ 2555129 h 6464302"/>
              <a:gd name="connsiteX3180" fmla="*/ 450548 w 11965575"/>
              <a:gd name="connsiteY3180" fmla="*/ 2545313 h 6464302"/>
              <a:gd name="connsiteX3181" fmla="*/ 508598 w 11965575"/>
              <a:gd name="connsiteY3181" fmla="*/ 2533099 h 6464302"/>
              <a:gd name="connsiteX3182" fmla="*/ 514034 w 11965575"/>
              <a:gd name="connsiteY3182" fmla="*/ 2525612 h 6464302"/>
              <a:gd name="connsiteX3183" fmla="*/ 517422 w 11965575"/>
              <a:gd name="connsiteY3183" fmla="*/ 2481853 h 6464302"/>
              <a:gd name="connsiteX3184" fmla="*/ 519294 w 11965575"/>
              <a:gd name="connsiteY3184" fmla="*/ 2478819 h 6464302"/>
              <a:gd name="connsiteX3185" fmla="*/ 545990 w 11965575"/>
              <a:gd name="connsiteY3185" fmla="*/ 2500239 h 6464302"/>
              <a:gd name="connsiteX3186" fmla="*/ 569548 w 11965575"/>
              <a:gd name="connsiteY3186" fmla="*/ 2495070 h 6464302"/>
              <a:gd name="connsiteX3187" fmla="*/ 584590 w 11965575"/>
              <a:gd name="connsiteY3187" fmla="*/ 2483902 h 6464302"/>
              <a:gd name="connsiteX3188" fmla="*/ 604946 w 11965575"/>
              <a:gd name="connsiteY3188" fmla="*/ 2479959 h 6464302"/>
              <a:gd name="connsiteX3189" fmla="*/ 630074 w 11965575"/>
              <a:gd name="connsiteY3189" fmla="*/ 2488086 h 6464302"/>
              <a:gd name="connsiteX3190" fmla="*/ 649705 w 11965575"/>
              <a:gd name="connsiteY3190" fmla="*/ 2490597 h 6464302"/>
              <a:gd name="connsiteX3191" fmla="*/ 650228 w 11965575"/>
              <a:gd name="connsiteY3191" fmla="*/ 2490476 h 6464302"/>
              <a:gd name="connsiteX3192" fmla="*/ 651840 w 11965575"/>
              <a:gd name="connsiteY3192" fmla="*/ 2474580 h 6464302"/>
              <a:gd name="connsiteX3193" fmla="*/ 672888 w 11965575"/>
              <a:gd name="connsiteY3193" fmla="*/ 2465635 h 6464302"/>
              <a:gd name="connsiteX3194" fmla="*/ 710682 w 11965575"/>
              <a:gd name="connsiteY3194" fmla="*/ 2468270 h 6464302"/>
              <a:gd name="connsiteX3195" fmla="*/ 711707 w 11965575"/>
              <a:gd name="connsiteY3195" fmla="*/ 2466846 h 6464302"/>
              <a:gd name="connsiteX3196" fmla="*/ 712913 w 11965575"/>
              <a:gd name="connsiteY3196" fmla="*/ 2461450 h 6464302"/>
              <a:gd name="connsiteX3197" fmla="*/ 717306 w 11965575"/>
              <a:gd name="connsiteY3197" fmla="*/ 2459072 h 6464302"/>
              <a:gd name="connsiteX3198" fmla="*/ 720594 w 11965575"/>
              <a:gd name="connsiteY3198" fmla="*/ 2454507 h 6464302"/>
              <a:gd name="connsiteX3199" fmla="*/ 725062 w 11965575"/>
              <a:gd name="connsiteY3199" fmla="*/ 2447685 h 6464302"/>
              <a:gd name="connsiteX3200" fmla="*/ 727846 w 11965575"/>
              <a:gd name="connsiteY3200" fmla="*/ 2407816 h 6464302"/>
              <a:gd name="connsiteX3201" fmla="*/ 729385 w 11965575"/>
              <a:gd name="connsiteY3201" fmla="*/ 2405051 h 6464302"/>
              <a:gd name="connsiteX3202" fmla="*/ 751324 w 11965575"/>
              <a:gd name="connsiteY3202" fmla="*/ 2424569 h 6464302"/>
              <a:gd name="connsiteX3203" fmla="*/ 770684 w 11965575"/>
              <a:gd name="connsiteY3203" fmla="*/ 2419858 h 6464302"/>
              <a:gd name="connsiteX3204" fmla="*/ 783046 w 11965575"/>
              <a:gd name="connsiteY3204" fmla="*/ 2409682 h 6464302"/>
              <a:gd name="connsiteX3205" fmla="*/ 799775 w 11965575"/>
              <a:gd name="connsiteY3205" fmla="*/ 2406091 h 6464302"/>
              <a:gd name="connsiteX3206" fmla="*/ 820425 w 11965575"/>
              <a:gd name="connsiteY3206" fmla="*/ 2413494 h 6464302"/>
              <a:gd name="connsiteX3207" fmla="*/ 836558 w 11965575"/>
              <a:gd name="connsiteY3207" fmla="*/ 2415783 h 6464302"/>
              <a:gd name="connsiteX3208" fmla="*/ 862768 w 11965575"/>
              <a:gd name="connsiteY3208" fmla="*/ 2418009 h 6464302"/>
              <a:gd name="connsiteX3209" fmla="*/ 885654 w 11965575"/>
              <a:gd name="connsiteY3209" fmla="*/ 2403362 h 6464302"/>
              <a:gd name="connsiteX3210" fmla="*/ 899058 w 11965575"/>
              <a:gd name="connsiteY3210" fmla="*/ 2382893 h 6464302"/>
              <a:gd name="connsiteX3211" fmla="*/ 940757 w 11965575"/>
              <a:gd name="connsiteY3211" fmla="*/ 2381354 h 6464302"/>
              <a:gd name="connsiteX3212" fmla="*/ 1055577 w 11965575"/>
              <a:gd name="connsiteY3212" fmla="*/ 2366327 h 6464302"/>
              <a:gd name="connsiteX3213" fmla="*/ 1071911 w 11965575"/>
              <a:gd name="connsiteY3213" fmla="*/ 2341800 h 6464302"/>
              <a:gd name="connsiteX3214" fmla="*/ 1070274 w 11965575"/>
              <a:gd name="connsiteY3214" fmla="*/ 2320690 h 6464302"/>
              <a:gd name="connsiteX3215" fmla="*/ 1082734 w 11965575"/>
              <a:gd name="connsiteY3215" fmla="*/ 2334389 h 6464302"/>
              <a:gd name="connsiteX3216" fmla="*/ 1172629 w 11965575"/>
              <a:gd name="connsiteY3216" fmla="*/ 2366529 h 6464302"/>
              <a:gd name="connsiteX3217" fmla="*/ 1203654 w 11965575"/>
              <a:gd name="connsiteY3217" fmla="*/ 2370931 h 6464302"/>
              <a:gd name="connsiteX3218" fmla="*/ 1213731 w 11965575"/>
              <a:gd name="connsiteY3218" fmla="*/ 2370868 h 6464302"/>
              <a:gd name="connsiteX3219" fmla="*/ 1213534 w 11965575"/>
              <a:gd name="connsiteY3219" fmla="*/ 2360402 h 6464302"/>
              <a:gd name="connsiteX3220" fmla="*/ 1219839 w 11965575"/>
              <a:gd name="connsiteY3220" fmla="*/ 2347874 h 6464302"/>
              <a:gd name="connsiteX3221" fmla="*/ 1231456 w 11965575"/>
              <a:gd name="connsiteY3221" fmla="*/ 2345049 h 6464302"/>
              <a:gd name="connsiteX3222" fmla="*/ 1240839 w 11965575"/>
              <a:gd name="connsiteY3222" fmla="*/ 2326994 h 6464302"/>
              <a:gd name="connsiteX3223" fmla="*/ 1241088 w 11965575"/>
              <a:gd name="connsiteY3223" fmla="*/ 2312116 h 6464302"/>
              <a:gd name="connsiteX3224" fmla="*/ 1254888 w 11965575"/>
              <a:gd name="connsiteY3224" fmla="*/ 2312583 h 6464302"/>
              <a:gd name="connsiteX3225" fmla="*/ 1291571 w 11965575"/>
              <a:gd name="connsiteY3225" fmla="*/ 2335682 h 6464302"/>
              <a:gd name="connsiteX3226" fmla="*/ 1303634 w 11965575"/>
              <a:gd name="connsiteY3226" fmla="*/ 2328447 h 6464302"/>
              <a:gd name="connsiteX3227" fmla="*/ 1304678 w 11965575"/>
              <a:gd name="connsiteY3227" fmla="*/ 2318155 h 6464302"/>
              <a:gd name="connsiteX3228" fmla="*/ 1314110 w 11965575"/>
              <a:gd name="connsiteY3228" fmla="*/ 2312038 h 6464302"/>
              <a:gd name="connsiteX3229" fmla="*/ 1348512 w 11965575"/>
              <a:gd name="connsiteY3229" fmla="*/ 2307969 h 6464302"/>
              <a:gd name="connsiteX3230" fmla="*/ 1409618 w 11965575"/>
              <a:gd name="connsiteY3230" fmla="*/ 2313658 h 6464302"/>
              <a:gd name="connsiteX3231" fmla="*/ 1452706 w 11965575"/>
              <a:gd name="connsiteY3231" fmla="*/ 2310822 h 6464302"/>
              <a:gd name="connsiteX3232" fmla="*/ 1525977 w 11965575"/>
              <a:gd name="connsiteY3232" fmla="*/ 2295866 h 6464302"/>
              <a:gd name="connsiteX3233" fmla="*/ 1573385 w 11965575"/>
              <a:gd name="connsiteY3233" fmla="*/ 2287679 h 6464302"/>
              <a:gd name="connsiteX3234" fmla="*/ 1605650 w 11965575"/>
              <a:gd name="connsiteY3234" fmla="*/ 2292256 h 6464302"/>
              <a:gd name="connsiteX3235" fmla="*/ 1619450 w 11965575"/>
              <a:gd name="connsiteY3235" fmla="*/ 2292722 h 6464302"/>
              <a:gd name="connsiteX3236" fmla="*/ 1676738 w 11965575"/>
              <a:gd name="connsiteY3236" fmla="*/ 2274007 h 6464302"/>
              <a:gd name="connsiteX3237" fmla="*/ 1817022 w 11965575"/>
              <a:gd name="connsiteY3237" fmla="*/ 2268559 h 6464302"/>
              <a:gd name="connsiteX3238" fmla="*/ 1899376 w 11965575"/>
              <a:gd name="connsiteY3238" fmla="*/ 2275769 h 6464302"/>
              <a:gd name="connsiteX3239" fmla="*/ 1978852 w 11965575"/>
              <a:gd name="connsiteY3239" fmla="*/ 2261692 h 6464302"/>
              <a:gd name="connsiteX3240" fmla="*/ 1984982 w 11965575"/>
              <a:gd name="connsiteY3240" fmla="*/ 2258647 h 6464302"/>
              <a:gd name="connsiteX3241" fmla="*/ 1991708 w 11965575"/>
              <a:gd name="connsiteY3241" fmla="*/ 2259041 h 6464302"/>
              <a:gd name="connsiteX3242" fmla="*/ 2142417 w 11965575"/>
              <a:gd name="connsiteY3242" fmla="*/ 2262528 h 6464302"/>
              <a:gd name="connsiteX3243" fmla="*/ 2304294 w 11965575"/>
              <a:gd name="connsiteY3243" fmla="*/ 2267600 h 6464302"/>
              <a:gd name="connsiteX3244" fmla="*/ 2509756 w 11965575"/>
              <a:gd name="connsiteY3244" fmla="*/ 2277362 h 6464302"/>
              <a:gd name="connsiteX3245" fmla="*/ 2603576 w 11965575"/>
              <a:gd name="connsiteY3245" fmla="*/ 2283217 h 6464302"/>
              <a:gd name="connsiteX3246" fmla="*/ 2958452 w 11965575"/>
              <a:gd name="connsiteY3246" fmla="*/ 2321634 h 6464302"/>
              <a:gd name="connsiteX3247" fmla="*/ 2963565 w 11965575"/>
              <a:gd name="connsiteY3247" fmla="*/ 2320868 h 6464302"/>
              <a:gd name="connsiteX3248" fmla="*/ 2987144 w 11965575"/>
              <a:gd name="connsiteY3248" fmla="*/ 2324213 h 6464302"/>
              <a:gd name="connsiteX3249" fmla="*/ 3062696 w 11965575"/>
              <a:gd name="connsiteY3249" fmla="*/ 2336424 h 6464302"/>
              <a:gd name="connsiteX3250" fmla="*/ 3182477 w 11965575"/>
              <a:gd name="connsiteY3250" fmla="*/ 2359383 h 6464302"/>
              <a:gd name="connsiteX3251" fmla="*/ 3348522 w 11965575"/>
              <a:gd name="connsiteY3251" fmla="*/ 2397852 h 6464302"/>
              <a:gd name="connsiteX3252" fmla="*/ 3477093 w 11965575"/>
              <a:gd name="connsiteY3252" fmla="*/ 2423114 h 6464302"/>
              <a:gd name="connsiteX3253" fmla="*/ 3474259 w 11965575"/>
              <a:gd name="connsiteY3253" fmla="*/ 2413529 h 6464302"/>
              <a:gd name="connsiteX3254" fmla="*/ 3479290 w 11965575"/>
              <a:gd name="connsiteY3254" fmla="*/ 2414484 h 6464302"/>
              <a:gd name="connsiteX3255" fmla="*/ 3503266 w 11965575"/>
              <a:gd name="connsiteY3255" fmla="*/ 2404875 h 6464302"/>
              <a:gd name="connsiteX3256" fmla="*/ 3513098 w 11965575"/>
              <a:gd name="connsiteY3256" fmla="*/ 2399661 h 6464302"/>
              <a:gd name="connsiteX3257" fmla="*/ 3555176 w 11965575"/>
              <a:gd name="connsiteY3257" fmla="*/ 2392701 h 6464302"/>
              <a:gd name="connsiteX3258" fmla="*/ 3607670 w 11965575"/>
              <a:gd name="connsiteY3258" fmla="*/ 2381423 h 6464302"/>
              <a:gd name="connsiteX3259" fmla="*/ 3635642 w 11965575"/>
              <a:gd name="connsiteY3259" fmla="*/ 2370213 h 6464302"/>
              <a:gd name="connsiteX3260" fmla="*/ 3654683 w 11965575"/>
              <a:gd name="connsiteY3260" fmla="*/ 2367533 h 6464302"/>
              <a:gd name="connsiteX3261" fmla="*/ 3674481 w 11965575"/>
              <a:gd name="connsiteY3261" fmla="*/ 2356345 h 6464302"/>
              <a:gd name="connsiteX3262" fmla="*/ 3696627 w 11965575"/>
              <a:gd name="connsiteY3262" fmla="*/ 2361333 h 6464302"/>
              <a:gd name="connsiteX3263" fmla="*/ 3723976 w 11965575"/>
              <a:gd name="connsiteY3263" fmla="*/ 2357870 h 6464302"/>
              <a:gd name="connsiteX3264" fmla="*/ 3750559 w 11965575"/>
              <a:gd name="connsiteY3264" fmla="*/ 2350329 h 6464302"/>
              <a:gd name="connsiteX3265" fmla="*/ 3765872 w 11965575"/>
              <a:gd name="connsiteY3265" fmla="*/ 2347730 h 6464302"/>
              <a:gd name="connsiteX3266" fmla="*/ 3786216 w 11965575"/>
              <a:gd name="connsiteY3266" fmla="*/ 2346082 h 6464302"/>
              <a:gd name="connsiteX3267" fmla="*/ 3850746 w 11965575"/>
              <a:gd name="connsiteY3267" fmla="*/ 2333943 h 6464302"/>
              <a:gd name="connsiteX3268" fmla="*/ 3890352 w 11965575"/>
              <a:gd name="connsiteY3268" fmla="*/ 2324153 h 6464302"/>
              <a:gd name="connsiteX3269" fmla="*/ 3894789 w 11965575"/>
              <a:gd name="connsiteY3269" fmla="*/ 2311624 h 6464302"/>
              <a:gd name="connsiteX3270" fmla="*/ 3895728 w 11965575"/>
              <a:gd name="connsiteY3270" fmla="*/ 2306296 h 6464302"/>
              <a:gd name="connsiteX3271" fmla="*/ 3901382 w 11965575"/>
              <a:gd name="connsiteY3271" fmla="*/ 2299503 h 6464302"/>
              <a:gd name="connsiteX3272" fmla="*/ 3922674 w 11965575"/>
              <a:gd name="connsiteY3272" fmla="*/ 2305117 h 6464302"/>
              <a:gd name="connsiteX3273" fmla="*/ 3924294 w 11965575"/>
              <a:gd name="connsiteY3273" fmla="*/ 2308569 h 6464302"/>
              <a:gd name="connsiteX3274" fmla="*/ 3931558 w 11965575"/>
              <a:gd name="connsiteY3274" fmla="*/ 2292644 h 6464302"/>
              <a:gd name="connsiteX3275" fmla="*/ 3936550 w 11965575"/>
              <a:gd name="connsiteY3275" fmla="*/ 2302244 h 6464302"/>
              <a:gd name="connsiteX3276" fmla="*/ 3956808 w 11965575"/>
              <a:gd name="connsiteY3276" fmla="*/ 2305300 h 6464302"/>
              <a:gd name="connsiteX3277" fmla="*/ 3968566 w 11965575"/>
              <a:gd name="connsiteY3277" fmla="*/ 2293373 h 6464302"/>
              <a:gd name="connsiteX3278" fmla="*/ 3988460 w 11965575"/>
              <a:gd name="connsiteY3278" fmla="*/ 2290069 h 6464302"/>
              <a:gd name="connsiteX3279" fmla="*/ 4001081 w 11965575"/>
              <a:gd name="connsiteY3279" fmla="*/ 2290104 h 6464302"/>
              <a:gd name="connsiteX3280" fmla="*/ 4015771 w 11965575"/>
              <a:gd name="connsiteY3280" fmla="*/ 2295250 h 6464302"/>
              <a:gd name="connsiteX3281" fmla="*/ 4024434 w 11965575"/>
              <a:gd name="connsiteY3281" fmla="*/ 2288242 h 6464302"/>
              <a:gd name="connsiteX3282" fmla="*/ 4034543 w 11965575"/>
              <a:gd name="connsiteY3282" fmla="*/ 2294093 h 6464302"/>
              <a:gd name="connsiteX3283" fmla="*/ 4045592 w 11965575"/>
              <a:gd name="connsiteY3283" fmla="*/ 2294616 h 6464302"/>
              <a:gd name="connsiteX3284" fmla="*/ 4065343 w 11965575"/>
              <a:gd name="connsiteY3284" fmla="*/ 2279486 h 6464302"/>
              <a:gd name="connsiteX3285" fmla="*/ 4073833 w 11965575"/>
              <a:gd name="connsiteY3285" fmla="*/ 2281883 h 6464302"/>
              <a:gd name="connsiteX3286" fmla="*/ 4086952 w 11965575"/>
              <a:gd name="connsiteY3286" fmla="*/ 2287519 h 6464302"/>
              <a:gd name="connsiteX3287" fmla="*/ 4103252 w 11965575"/>
              <a:gd name="connsiteY3287" fmla="*/ 2283532 h 6464302"/>
              <a:gd name="connsiteX3288" fmla="*/ 4107603 w 11965575"/>
              <a:gd name="connsiteY3288" fmla="*/ 2275706 h 6464302"/>
              <a:gd name="connsiteX3289" fmla="*/ 4106434 w 11965575"/>
              <a:gd name="connsiteY3289" fmla="*/ 2273911 h 6464302"/>
              <a:gd name="connsiteX3290" fmla="*/ 4094168 w 11965575"/>
              <a:gd name="connsiteY3290" fmla="*/ 2267651 h 6464302"/>
              <a:gd name="connsiteX3291" fmla="*/ 4100761 w 11965575"/>
              <a:gd name="connsiteY3291" fmla="*/ 2255531 h 6464302"/>
              <a:gd name="connsiteX3292" fmla="*/ 4085985 w 11965575"/>
              <a:gd name="connsiteY3292" fmla="*/ 2255087 h 6464302"/>
              <a:gd name="connsiteX3293" fmla="*/ 4074168 w 11965575"/>
              <a:gd name="connsiteY3293" fmla="*/ 2250486 h 6464302"/>
              <a:gd name="connsiteX3294" fmla="*/ 4069358 w 11965575"/>
              <a:gd name="connsiteY3294" fmla="*/ 2244067 h 6464302"/>
              <a:gd name="connsiteX3295" fmla="*/ 4053192 w 11965575"/>
              <a:gd name="connsiteY3295" fmla="*/ 2247292 h 6464302"/>
              <a:gd name="connsiteX3296" fmla="*/ 4048793 w 11965575"/>
              <a:gd name="connsiteY3296" fmla="*/ 2251177 h 6464302"/>
              <a:gd name="connsiteX3297" fmla="*/ 4052636 w 11965575"/>
              <a:gd name="connsiteY3297" fmla="*/ 2225163 h 6464302"/>
              <a:gd name="connsiteX3298" fmla="*/ 4057887 w 11965575"/>
              <a:gd name="connsiteY3298" fmla="*/ 2220654 h 6464302"/>
              <a:gd name="connsiteX3299" fmla="*/ 4061529 w 11965575"/>
              <a:gd name="connsiteY3299" fmla="*/ 2225278 h 6464302"/>
              <a:gd name="connsiteX3300" fmla="*/ 4065755 w 11965575"/>
              <a:gd name="connsiteY3300" fmla="*/ 2230799 h 6464302"/>
              <a:gd name="connsiteX3301" fmla="*/ 4069253 w 11965575"/>
              <a:gd name="connsiteY3301" fmla="*/ 2223597 h 6464302"/>
              <a:gd name="connsiteX3302" fmla="*/ 4052090 w 11965575"/>
              <a:gd name="connsiteY3302" fmla="*/ 2215621 h 6464302"/>
              <a:gd name="connsiteX3303" fmla="*/ 4043600 w 11965575"/>
              <a:gd name="connsiteY3303" fmla="*/ 2213224 h 6464302"/>
              <a:gd name="connsiteX3304" fmla="*/ 4027692 w 11965575"/>
              <a:gd name="connsiteY3304" fmla="*/ 2202340 h 6464302"/>
              <a:gd name="connsiteX3305" fmla="*/ 4014085 w 11965575"/>
              <a:gd name="connsiteY3305" fmla="*/ 2203692 h 6464302"/>
              <a:gd name="connsiteX3306" fmla="*/ 3999500 w 11965575"/>
              <a:gd name="connsiteY3306" fmla="*/ 2219015 h 6464302"/>
              <a:gd name="connsiteX3307" fmla="*/ 3997449 w 11965575"/>
              <a:gd name="connsiteY3307" fmla="*/ 2239076 h 6464302"/>
              <a:gd name="connsiteX3308" fmla="*/ 3950886 w 11965575"/>
              <a:gd name="connsiteY3308" fmla="*/ 2254624 h 6464302"/>
              <a:gd name="connsiteX3309" fmla="*/ 3938889 w 11965575"/>
              <a:gd name="connsiteY3309" fmla="*/ 2246842 h 6464302"/>
              <a:gd name="connsiteX3310" fmla="*/ 3929191 w 11965575"/>
              <a:gd name="connsiteY3310" fmla="*/ 2251295 h 6464302"/>
              <a:gd name="connsiteX3311" fmla="*/ 3928520 w 11965575"/>
              <a:gd name="connsiteY3311" fmla="*/ 2255100 h 6464302"/>
              <a:gd name="connsiteX3312" fmla="*/ 3918688 w 11965575"/>
              <a:gd name="connsiteY3312" fmla="*/ 2260313 h 6464302"/>
              <a:gd name="connsiteX3313" fmla="*/ 3910380 w 11965575"/>
              <a:gd name="connsiteY3313" fmla="*/ 2261097 h 6464302"/>
              <a:gd name="connsiteX3314" fmla="*/ 3894655 w 11965575"/>
              <a:gd name="connsiteY3314" fmla="*/ 2253394 h 6464302"/>
              <a:gd name="connsiteX3315" fmla="*/ 3881622 w 11965575"/>
              <a:gd name="connsiteY3315" fmla="*/ 2243056 h 6464302"/>
              <a:gd name="connsiteX3316" fmla="*/ 3864383 w 11965575"/>
              <a:gd name="connsiteY3316" fmla="*/ 2252370 h 6464302"/>
              <a:gd name="connsiteX3317" fmla="*/ 3853075 w 11965575"/>
              <a:gd name="connsiteY3317" fmla="*/ 2265955 h 6464302"/>
              <a:gd name="connsiteX3318" fmla="*/ 3828735 w 11965575"/>
              <a:gd name="connsiteY3318" fmla="*/ 2269203 h 6464302"/>
              <a:gd name="connsiteX3319" fmla="*/ 3820561 w 11965575"/>
              <a:gd name="connsiteY3319" fmla="*/ 2269225 h 6464302"/>
              <a:gd name="connsiteX3320" fmla="*/ 3806867 w 11965575"/>
              <a:gd name="connsiteY3320" fmla="*/ 2275279 h 6464302"/>
              <a:gd name="connsiteX3321" fmla="*/ 3795415 w 11965575"/>
              <a:gd name="connsiteY3321" fmla="*/ 2277039 h 6464302"/>
              <a:gd name="connsiteX3322" fmla="*/ 3790433 w 11965575"/>
              <a:gd name="connsiteY3322" fmla="*/ 2280027 h 6464302"/>
              <a:gd name="connsiteX3323" fmla="*/ 3794927 w 11965575"/>
              <a:gd name="connsiteY3323" fmla="*/ 2284025 h 6464302"/>
              <a:gd name="connsiteX3324" fmla="*/ 3801175 w 11965575"/>
              <a:gd name="connsiteY3324" fmla="*/ 2290717 h 6464302"/>
              <a:gd name="connsiteX3325" fmla="*/ 3798214 w 11965575"/>
              <a:gd name="connsiteY3325" fmla="*/ 2294874 h 6464302"/>
              <a:gd name="connsiteX3326" fmla="*/ 3788152 w 11965575"/>
              <a:gd name="connsiteY3326" fmla="*/ 2292965 h 6464302"/>
              <a:gd name="connsiteX3327" fmla="*/ 3787567 w 11965575"/>
              <a:gd name="connsiteY3327" fmla="*/ 2292068 h 6464302"/>
              <a:gd name="connsiteX3328" fmla="*/ 3755178 w 11965575"/>
              <a:gd name="connsiteY3328" fmla="*/ 2281989 h 6464302"/>
              <a:gd name="connsiteX3329" fmla="*/ 3746467 w 11965575"/>
              <a:gd name="connsiteY3329" fmla="*/ 2285056 h 6464302"/>
              <a:gd name="connsiteX3330" fmla="*/ 3719999 w 11965575"/>
              <a:gd name="connsiteY3330" fmla="*/ 2266662 h 6464302"/>
              <a:gd name="connsiteX3331" fmla="*/ 3716761 w 11965575"/>
              <a:gd name="connsiteY3331" fmla="*/ 2259756 h 6464302"/>
              <a:gd name="connsiteX3332" fmla="*/ 3709353 w 11965575"/>
              <a:gd name="connsiteY3332" fmla="*/ 2263856 h 6464302"/>
              <a:gd name="connsiteX3333" fmla="*/ 3702894 w 11965575"/>
              <a:gd name="connsiteY3333" fmla="*/ 2275215 h 6464302"/>
              <a:gd name="connsiteX3334" fmla="*/ 3700556 w 11965575"/>
              <a:gd name="connsiteY3334" fmla="*/ 2271626 h 6464302"/>
              <a:gd name="connsiteX3335" fmla="*/ 3694308 w 11965575"/>
              <a:gd name="connsiteY3335" fmla="*/ 2264935 h 6464302"/>
              <a:gd name="connsiteX3336" fmla="*/ 3687265 w 11965575"/>
              <a:gd name="connsiteY3336" fmla="*/ 2275396 h 6464302"/>
              <a:gd name="connsiteX3337" fmla="*/ 3682062 w 11965575"/>
              <a:gd name="connsiteY3337" fmla="*/ 2283848 h 6464302"/>
              <a:gd name="connsiteX3338" fmla="*/ 3671195 w 11965575"/>
              <a:gd name="connsiteY3338" fmla="*/ 2286506 h 6464302"/>
              <a:gd name="connsiteX3339" fmla="*/ 3665541 w 11965575"/>
              <a:gd name="connsiteY3339" fmla="*/ 2293299 h 6464302"/>
              <a:gd name="connsiteX3340" fmla="*/ 3662445 w 11965575"/>
              <a:gd name="connsiteY3340" fmla="*/ 2298217 h 6464302"/>
              <a:gd name="connsiteX3341" fmla="*/ 3658804 w 11965575"/>
              <a:gd name="connsiteY3341" fmla="*/ 2293593 h 6464302"/>
              <a:gd name="connsiteX3342" fmla="*/ 3652019 w 11965575"/>
              <a:gd name="connsiteY3342" fmla="*/ 2289946 h 6464302"/>
              <a:gd name="connsiteX3343" fmla="*/ 3596794 w 11965575"/>
              <a:gd name="connsiteY3343" fmla="*/ 2312503 h 6464302"/>
              <a:gd name="connsiteX3344" fmla="*/ 3578520 w 11965575"/>
              <a:gd name="connsiteY3344" fmla="*/ 2319261 h 6464302"/>
              <a:gd name="connsiteX3345" fmla="*/ 3558041 w 11965575"/>
              <a:gd name="connsiteY3345" fmla="*/ 2321668 h 6464302"/>
              <a:gd name="connsiteX3346" fmla="*/ 3541156 w 11965575"/>
              <a:gd name="connsiteY3346" fmla="*/ 2324757 h 6464302"/>
              <a:gd name="connsiteX3347" fmla="*/ 3553844 w 11965575"/>
              <a:gd name="connsiteY3347" fmla="*/ 2294916 h 6464302"/>
              <a:gd name="connsiteX3348" fmla="*/ 3557246 w 11965575"/>
              <a:gd name="connsiteY3348" fmla="*/ 2279830 h 6464302"/>
              <a:gd name="connsiteX3349" fmla="*/ 3557151 w 11965575"/>
              <a:gd name="connsiteY3349" fmla="*/ 2271946 h 6464302"/>
              <a:gd name="connsiteX3350" fmla="*/ 3549015 w 11965575"/>
              <a:gd name="connsiteY3350" fmla="*/ 2263324 h 6464302"/>
              <a:gd name="connsiteX3351" fmla="*/ 3530472 w 11965575"/>
              <a:gd name="connsiteY3351" fmla="*/ 2271604 h 6464302"/>
              <a:gd name="connsiteX3352" fmla="*/ 3514890 w 11965575"/>
              <a:gd name="connsiteY3352" fmla="*/ 2275727 h 6464302"/>
              <a:gd name="connsiteX3353" fmla="*/ 3510712 w 11965575"/>
              <a:gd name="connsiteY3353" fmla="*/ 2274148 h 6464302"/>
              <a:gd name="connsiteX3354" fmla="*/ 3500028 w 11965575"/>
              <a:gd name="connsiteY3354" fmla="*/ 2279987 h 6464302"/>
              <a:gd name="connsiteX3355" fmla="*/ 3493741 w 11965575"/>
              <a:gd name="connsiteY3355" fmla="*/ 2281940 h 6464302"/>
              <a:gd name="connsiteX3356" fmla="*/ 3479051 w 11965575"/>
              <a:gd name="connsiteY3356" fmla="*/ 2276792 h 6464302"/>
              <a:gd name="connsiteX3357" fmla="*/ 3468462 w 11965575"/>
              <a:gd name="connsiteY3357" fmla="*/ 2290515 h 6464302"/>
              <a:gd name="connsiteX3358" fmla="*/ 3459128 w 11965575"/>
              <a:gd name="connsiteY3358" fmla="*/ 2301329 h 6464302"/>
              <a:gd name="connsiteX3359" fmla="*/ 3447456 w 11965575"/>
              <a:gd name="connsiteY3359" fmla="*/ 2308552 h 6464302"/>
              <a:gd name="connsiteX3360" fmla="*/ 3444582 w 11965575"/>
              <a:gd name="connsiteY3360" fmla="*/ 2308007 h 6464302"/>
              <a:gd name="connsiteX3361" fmla="*/ 3441113 w 11965575"/>
              <a:gd name="connsiteY3361" fmla="*/ 2293978 h 6464302"/>
              <a:gd name="connsiteX3362" fmla="*/ 3430946 w 11965575"/>
              <a:gd name="connsiteY3362" fmla="*/ 2271598 h 6464302"/>
              <a:gd name="connsiteX3363" fmla="*/ 3429374 w 11965575"/>
              <a:gd name="connsiteY3363" fmla="*/ 2272086 h 6464302"/>
              <a:gd name="connsiteX3364" fmla="*/ 3408311 w 11965575"/>
              <a:gd name="connsiteY3364" fmla="*/ 2273596 h 6464302"/>
              <a:gd name="connsiteX3365" fmla="*/ 3390669 w 11965575"/>
              <a:gd name="connsiteY3365" fmla="*/ 2285193 h 6464302"/>
              <a:gd name="connsiteX3366" fmla="*/ 3386884 w 11965575"/>
              <a:gd name="connsiteY3366" fmla="*/ 2268744 h 6464302"/>
              <a:gd name="connsiteX3367" fmla="*/ 3377982 w 11965575"/>
              <a:gd name="connsiteY3367" fmla="*/ 2256044 h 6464302"/>
              <a:gd name="connsiteX3368" fmla="*/ 3336230 w 11965575"/>
              <a:gd name="connsiteY3368" fmla="*/ 2278011 h 6464302"/>
              <a:gd name="connsiteX3369" fmla="*/ 3323839 w 11965575"/>
              <a:gd name="connsiteY3369" fmla="*/ 2285099 h 6464302"/>
              <a:gd name="connsiteX3370" fmla="*/ 3312829 w 11965575"/>
              <a:gd name="connsiteY3370" fmla="*/ 2275930 h 6464302"/>
              <a:gd name="connsiteX3371" fmla="*/ 3292829 w 11965575"/>
              <a:gd name="connsiteY3371" fmla="*/ 2258765 h 6464302"/>
              <a:gd name="connsiteX3372" fmla="*/ 3284789 w 11965575"/>
              <a:gd name="connsiteY3372" fmla="*/ 2258026 h 6464302"/>
              <a:gd name="connsiteX3373" fmla="*/ 3283487 w 11965575"/>
              <a:gd name="connsiteY3373" fmla="*/ 2256992 h 6464302"/>
              <a:gd name="connsiteX3374" fmla="*/ 3283936 w 11965575"/>
              <a:gd name="connsiteY3374" fmla="*/ 2258651 h 6464302"/>
              <a:gd name="connsiteX3375" fmla="*/ 3284033 w 11965575"/>
              <a:gd name="connsiteY3375" fmla="*/ 2266534 h 6464302"/>
              <a:gd name="connsiteX3376" fmla="*/ 3266889 w 11965575"/>
              <a:gd name="connsiteY3376" fmla="*/ 2283732 h 6464302"/>
              <a:gd name="connsiteX3377" fmla="*/ 3250579 w 11965575"/>
              <a:gd name="connsiteY3377" fmla="*/ 2275131 h 6464302"/>
              <a:gd name="connsiteX3378" fmla="*/ 3237642 w 11965575"/>
              <a:gd name="connsiteY3378" fmla="*/ 2272678 h 6464302"/>
              <a:gd name="connsiteX3379" fmla="*/ 3229602 w 11965575"/>
              <a:gd name="connsiteY3379" fmla="*/ 2271938 h 6464302"/>
              <a:gd name="connsiteX3380" fmla="*/ 3232918 w 11965575"/>
              <a:gd name="connsiteY3380" fmla="*/ 2261556 h 6464302"/>
              <a:gd name="connsiteX3381" fmla="*/ 3271431 w 11965575"/>
              <a:gd name="connsiteY3381" fmla="*/ 2232682 h 6464302"/>
              <a:gd name="connsiteX3382" fmla="*/ 3278925 w 11965575"/>
              <a:gd name="connsiteY3382" fmla="*/ 2223878 h 6464302"/>
              <a:gd name="connsiteX3383" fmla="*/ 3296289 w 11965575"/>
              <a:gd name="connsiteY3383" fmla="*/ 2201216 h 6464302"/>
              <a:gd name="connsiteX3384" fmla="*/ 3314870 w 11965575"/>
              <a:gd name="connsiteY3384" fmla="*/ 2184292 h 6464302"/>
              <a:gd name="connsiteX3385" fmla="*/ 3324347 w 11965575"/>
              <a:gd name="connsiteY3385" fmla="*/ 2185303 h 6464302"/>
              <a:gd name="connsiteX3386" fmla="*/ 3327404 w 11965575"/>
              <a:gd name="connsiteY3386" fmla="*/ 2189030 h 6464302"/>
              <a:gd name="connsiteX3387" fmla="*/ 3328478 w 11965575"/>
              <a:gd name="connsiteY3387" fmla="*/ 2182941 h 6464302"/>
              <a:gd name="connsiteX3388" fmla="*/ 3341807 w 11965575"/>
              <a:gd name="connsiteY3388" fmla="*/ 2170525 h 6464302"/>
              <a:gd name="connsiteX3389" fmla="*/ 3345631 w 11965575"/>
              <a:gd name="connsiteY3389" fmla="*/ 2178330 h 6464302"/>
              <a:gd name="connsiteX3390" fmla="*/ 3347432 w 11965575"/>
              <a:gd name="connsiteY3390" fmla="*/ 2184964 h 6464302"/>
              <a:gd name="connsiteX3391" fmla="*/ 3354389 w 11965575"/>
              <a:gd name="connsiteY3391" fmla="*/ 2179205 h 6464302"/>
              <a:gd name="connsiteX3392" fmla="*/ 3354342 w 11965575"/>
              <a:gd name="connsiteY3392" fmla="*/ 2175263 h 6464302"/>
              <a:gd name="connsiteX3393" fmla="*/ 3363675 w 11965575"/>
              <a:gd name="connsiteY3393" fmla="*/ 2164450 h 6464302"/>
              <a:gd name="connsiteX3394" fmla="*/ 3383569 w 11965575"/>
              <a:gd name="connsiteY3394" fmla="*/ 2161144 h 6464302"/>
              <a:gd name="connsiteX3395" fmla="*/ 3395643 w 11965575"/>
              <a:gd name="connsiteY3395" fmla="*/ 2151637 h 6464302"/>
              <a:gd name="connsiteX3396" fmla="*/ 3401930 w 11965575"/>
              <a:gd name="connsiteY3396" fmla="*/ 2149684 h 6464302"/>
              <a:gd name="connsiteX3397" fmla="*/ 3416169 w 11965575"/>
              <a:gd name="connsiteY3397" fmla="*/ 2153172 h 6464302"/>
              <a:gd name="connsiteX3398" fmla="*/ 3437215 w 11965575"/>
              <a:gd name="connsiteY3398" fmla="*/ 2150415 h 6464302"/>
              <a:gd name="connsiteX3399" fmla="*/ 3432760 w 11965575"/>
              <a:gd name="connsiteY3399" fmla="*/ 2129280 h 6464302"/>
              <a:gd name="connsiteX3400" fmla="*/ 3449049 w 11965575"/>
              <a:gd name="connsiteY3400" fmla="*/ 2108902 h 6464302"/>
              <a:gd name="connsiteX3401" fmla="*/ 3444927 w 11965575"/>
              <a:gd name="connsiteY3401" fmla="*/ 2112222 h 6464302"/>
              <a:gd name="connsiteX3402" fmla="*/ 3442100 w 11965575"/>
              <a:gd name="connsiteY3402" fmla="*/ 2115618 h 6464302"/>
              <a:gd name="connsiteX3403" fmla="*/ 3437251 w 11965575"/>
              <a:gd name="connsiteY3403" fmla="*/ 2117845 h 6464302"/>
              <a:gd name="connsiteX3404" fmla="*/ 3436619 w 11965575"/>
              <a:gd name="connsiteY3404" fmla="*/ 2113006 h 6464302"/>
              <a:gd name="connsiteX3405" fmla="*/ 3422331 w 11965575"/>
              <a:gd name="connsiteY3405" fmla="*/ 2105575 h 6464302"/>
              <a:gd name="connsiteX3406" fmla="*/ 3353039 w 11965575"/>
              <a:gd name="connsiteY3406" fmla="*/ 2115238 h 6464302"/>
              <a:gd name="connsiteX3407" fmla="*/ 3336508 w 11965575"/>
              <a:gd name="connsiteY3407" fmla="*/ 2112102 h 6464302"/>
              <a:gd name="connsiteX3408" fmla="*/ 3316375 w 11965575"/>
              <a:gd name="connsiteY3408" fmla="*/ 2114601 h 6464302"/>
              <a:gd name="connsiteX3409" fmla="*/ 3312860 w 11965575"/>
              <a:gd name="connsiteY3409" fmla="*/ 2115252 h 6464302"/>
              <a:gd name="connsiteX3410" fmla="*/ 3306802 w 11965575"/>
              <a:gd name="connsiteY3410" fmla="*/ 2116382 h 6464302"/>
              <a:gd name="connsiteX3411" fmla="*/ 3302317 w 11965575"/>
              <a:gd name="connsiteY3411" fmla="*/ 2117511 h 6464302"/>
              <a:gd name="connsiteX3412" fmla="*/ 3293213 w 11965575"/>
              <a:gd name="connsiteY3412" fmla="*/ 2113326 h 6464302"/>
              <a:gd name="connsiteX3413" fmla="*/ 3290695 w 11965575"/>
              <a:gd name="connsiteY3413" fmla="*/ 2103306 h 6464302"/>
              <a:gd name="connsiteX3414" fmla="*/ 3277654 w 11965575"/>
              <a:gd name="connsiteY3414" fmla="*/ 2102428 h 6464302"/>
              <a:gd name="connsiteX3415" fmla="*/ 3263320 w 11965575"/>
              <a:gd name="connsiteY3415" fmla="*/ 2094802 h 6464302"/>
              <a:gd name="connsiteX3416" fmla="*/ 3250314 w 11965575"/>
              <a:gd name="connsiteY3416" fmla="*/ 2098922 h 6464302"/>
              <a:gd name="connsiteX3417" fmla="*/ 3170094 w 11965575"/>
              <a:gd name="connsiteY3417" fmla="*/ 2120350 h 6464302"/>
              <a:gd name="connsiteX3418" fmla="*/ 3128992 w 11965575"/>
              <a:gd name="connsiteY3418" fmla="*/ 2116009 h 6464302"/>
              <a:gd name="connsiteX3419" fmla="*/ 3103330 w 11965575"/>
              <a:gd name="connsiteY3419" fmla="*/ 2095965 h 6464302"/>
              <a:gd name="connsiteX3420" fmla="*/ 3085258 w 11965575"/>
              <a:gd name="connsiteY3420" fmla="*/ 2112787 h 6464302"/>
              <a:gd name="connsiteX3421" fmla="*/ 3049818 w 11965575"/>
              <a:gd name="connsiteY3421" fmla="*/ 2089864 h 6464302"/>
              <a:gd name="connsiteX3422" fmla="*/ 3043564 w 11965575"/>
              <a:gd name="connsiteY3422" fmla="*/ 2077045 h 6464302"/>
              <a:gd name="connsiteX3423" fmla="*/ 3030658 w 11965575"/>
              <a:gd name="connsiteY3423" fmla="*/ 2067759 h 6464302"/>
              <a:gd name="connsiteX3424" fmla="*/ 3021722 w 11965575"/>
              <a:gd name="connsiteY3424" fmla="*/ 2081404 h 6464302"/>
              <a:gd name="connsiteX3425" fmla="*/ 2997640 w 11965575"/>
              <a:gd name="connsiteY3425" fmla="*/ 2145094 h 6464302"/>
              <a:gd name="connsiteX3426" fmla="*/ 2971628 w 11965575"/>
              <a:gd name="connsiteY3426" fmla="*/ 2153335 h 6464302"/>
              <a:gd name="connsiteX3427" fmla="*/ 2941098 w 11965575"/>
              <a:gd name="connsiteY3427" fmla="*/ 2156460 h 6464302"/>
              <a:gd name="connsiteX3428" fmla="*/ 2901286 w 11965575"/>
              <a:gd name="connsiteY3428" fmla="*/ 2164233 h 6464302"/>
              <a:gd name="connsiteX3429" fmla="*/ 2848318 w 11965575"/>
              <a:gd name="connsiteY3429" fmla="*/ 2177596 h 6464302"/>
              <a:gd name="connsiteX3430" fmla="*/ 2806322 w 11965575"/>
              <a:gd name="connsiteY3430" fmla="*/ 2182076 h 6464302"/>
              <a:gd name="connsiteX3431" fmla="*/ 2774108 w 11965575"/>
              <a:gd name="connsiteY3431" fmla="*/ 2152155 h 6464302"/>
              <a:gd name="connsiteX3432" fmla="*/ 2715036 w 11965575"/>
              <a:gd name="connsiteY3432" fmla="*/ 2151230 h 6464302"/>
              <a:gd name="connsiteX3433" fmla="*/ 2713348 w 11965575"/>
              <a:gd name="connsiteY3433" fmla="*/ 2155466 h 6464302"/>
              <a:gd name="connsiteX3434" fmla="*/ 2697066 w 11965575"/>
              <a:gd name="connsiteY3434" fmla="*/ 2154646 h 6464302"/>
              <a:gd name="connsiteX3435" fmla="*/ 2666637 w 11965575"/>
              <a:gd name="connsiteY3435" fmla="*/ 2144364 h 6464302"/>
              <a:gd name="connsiteX3436" fmla="*/ 2626030 w 11965575"/>
              <a:gd name="connsiteY3436" fmla="*/ 2147551 h 6464302"/>
              <a:gd name="connsiteX3437" fmla="*/ 2655420 w 11965575"/>
              <a:gd name="connsiteY3437" fmla="*/ 2130843 h 6464302"/>
              <a:gd name="connsiteX3438" fmla="*/ 2689026 w 11965575"/>
              <a:gd name="connsiteY3438" fmla="*/ 2122188 h 6464302"/>
              <a:gd name="connsiteX3439" fmla="*/ 2684908 w 11965575"/>
              <a:gd name="connsiteY3439" fmla="*/ 2100726 h 6464302"/>
              <a:gd name="connsiteX3440" fmla="*/ 2679747 w 11965575"/>
              <a:gd name="connsiteY3440" fmla="*/ 2089555 h 6464302"/>
              <a:gd name="connsiteX3441" fmla="*/ 2639390 w 11965575"/>
              <a:gd name="connsiteY3441" fmla="*/ 2077865 h 6464302"/>
              <a:gd name="connsiteX3442" fmla="*/ 2618192 w 11965575"/>
              <a:gd name="connsiteY3442" fmla="*/ 2088278 h 6464302"/>
              <a:gd name="connsiteX3443" fmla="*/ 2610448 w 11965575"/>
              <a:gd name="connsiteY3443" fmla="*/ 2090163 h 6464302"/>
              <a:gd name="connsiteX3444" fmla="*/ 2594662 w 11965575"/>
              <a:gd name="connsiteY3444" fmla="*/ 2096870 h 6464302"/>
              <a:gd name="connsiteX3445" fmla="*/ 2592825 w 11965575"/>
              <a:gd name="connsiteY3445" fmla="*/ 2102575 h 6464302"/>
              <a:gd name="connsiteX3446" fmla="*/ 2576099 w 11965575"/>
              <a:gd name="connsiteY3446" fmla="*/ 2068884 h 6464302"/>
              <a:gd name="connsiteX3447" fmla="*/ 2569250 w 11965575"/>
              <a:gd name="connsiteY3447" fmla="*/ 2061948 h 6464302"/>
              <a:gd name="connsiteX3448" fmla="*/ 2557830 w 11965575"/>
              <a:gd name="connsiteY3448" fmla="*/ 2075241 h 6464302"/>
              <a:gd name="connsiteX3449" fmla="*/ 2561651 w 11965575"/>
              <a:gd name="connsiteY3449" fmla="*/ 2099644 h 6464302"/>
              <a:gd name="connsiteX3450" fmla="*/ 2556438 w 11965575"/>
              <a:gd name="connsiteY3450" fmla="*/ 2113817 h 6464302"/>
              <a:gd name="connsiteX3451" fmla="*/ 2485649 w 11965575"/>
              <a:gd name="connsiteY3451" fmla="*/ 2129126 h 6464302"/>
              <a:gd name="connsiteX3452" fmla="*/ 2459688 w 11965575"/>
              <a:gd name="connsiteY3452" fmla="*/ 2112021 h 6464302"/>
              <a:gd name="connsiteX3453" fmla="*/ 2429707 w 11965575"/>
              <a:gd name="connsiteY3453" fmla="*/ 2097329 h 6464302"/>
              <a:gd name="connsiteX3454" fmla="*/ 2427124 w 11965575"/>
              <a:gd name="connsiteY3454" fmla="*/ 2110383 h 6464302"/>
              <a:gd name="connsiteX3455" fmla="*/ 2436903 w 11965575"/>
              <a:gd name="connsiteY3455" fmla="*/ 2113262 h 6464302"/>
              <a:gd name="connsiteX3456" fmla="*/ 2451944 w 11965575"/>
              <a:gd name="connsiteY3456" fmla="*/ 2113905 h 6464302"/>
              <a:gd name="connsiteX3457" fmla="*/ 2451546 w 11965575"/>
              <a:gd name="connsiteY3457" fmla="*/ 2130253 h 6464302"/>
              <a:gd name="connsiteX3458" fmla="*/ 2435908 w 11965575"/>
              <a:gd name="connsiteY3458" fmla="*/ 2135491 h 6464302"/>
              <a:gd name="connsiteX3459" fmla="*/ 2423696 w 11965575"/>
              <a:gd name="connsiteY3459" fmla="*/ 2144197 h 6464302"/>
              <a:gd name="connsiteX3460" fmla="*/ 2422950 w 11965575"/>
              <a:gd name="connsiteY3460" fmla="*/ 2151547 h 6464302"/>
              <a:gd name="connsiteX3461" fmla="*/ 2418333 w 11965575"/>
              <a:gd name="connsiteY3461" fmla="*/ 2159840 h 6464302"/>
              <a:gd name="connsiteX3462" fmla="*/ 2411334 w 11965575"/>
              <a:gd name="connsiteY3462" fmla="*/ 2154373 h 6464302"/>
              <a:gd name="connsiteX3463" fmla="*/ 2380708 w 11965575"/>
              <a:gd name="connsiteY3463" fmla="*/ 2133624 h 6464302"/>
              <a:gd name="connsiteX3464" fmla="*/ 2370978 w 11965575"/>
              <a:gd name="connsiteY3464" fmla="*/ 2142682 h 6464302"/>
              <a:gd name="connsiteX3465" fmla="*/ 2369189 w 11965575"/>
              <a:gd name="connsiteY3465" fmla="*/ 2160324 h 6464302"/>
              <a:gd name="connsiteX3466" fmla="*/ 2349084 w 11965575"/>
              <a:gd name="connsiteY3466" fmla="*/ 2172385 h 6464302"/>
              <a:gd name="connsiteX3467" fmla="*/ 2327837 w 11965575"/>
              <a:gd name="connsiteY3467" fmla="*/ 2170861 h 6464302"/>
              <a:gd name="connsiteX3468" fmla="*/ 2302473 w 11965575"/>
              <a:gd name="connsiteY3468" fmla="*/ 2147876 h 6464302"/>
              <a:gd name="connsiteX3469" fmla="*/ 2293838 w 11965575"/>
              <a:gd name="connsiteY3469" fmla="*/ 2121300 h 6464302"/>
              <a:gd name="connsiteX3470" fmla="*/ 2302525 w 11965575"/>
              <a:gd name="connsiteY3470" fmla="*/ 2122532 h 6464302"/>
              <a:gd name="connsiteX3471" fmla="*/ 2342438 w 11965575"/>
              <a:gd name="connsiteY3471" fmla="*/ 2101351 h 6464302"/>
              <a:gd name="connsiteX3472" fmla="*/ 2358672 w 11965575"/>
              <a:gd name="connsiteY3472" fmla="*/ 2090232 h 6464302"/>
              <a:gd name="connsiteX3473" fmla="*/ 2429758 w 11965575"/>
              <a:gd name="connsiteY3473" fmla="*/ 2071984 h 6464302"/>
              <a:gd name="connsiteX3474" fmla="*/ 2518171 w 11965575"/>
              <a:gd name="connsiteY3474" fmla="*/ 2044263 h 6464302"/>
              <a:gd name="connsiteX3475" fmla="*/ 2564736 w 11965575"/>
              <a:gd name="connsiteY3475" fmla="*/ 2019551 h 6464302"/>
              <a:gd name="connsiteX3476" fmla="*/ 2596954 w 11965575"/>
              <a:gd name="connsiteY3476" fmla="*/ 2012192 h 6464302"/>
              <a:gd name="connsiteX3477" fmla="*/ 2629570 w 11965575"/>
              <a:gd name="connsiteY3477" fmla="*/ 1988486 h 6464302"/>
              <a:gd name="connsiteX3478" fmla="*/ 2667891 w 11965575"/>
              <a:gd name="connsiteY3478" fmla="*/ 1995414 h 6464302"/>
              <a:gd name="connsiteX3479" fmla="*/ 2714207 w 11965575"/>
              <a:gd name="connsiteY3479" fmla="*/ 1985581 h 6464302"/>
              <a:gd name="connsiteX3480" fmla="*/ 2758786 w 11965575"/>
              <a:gd name="connsiteY3480" fmla="*/ 1968045 h 6464302"/>
              <a:gd name="connsiteX3481" fmla="*/ 2784649 w 11965575"/>
              <a:gd name="connsiteY3481" fmla="*/ 1961276 h 6464302"/>
              <a:gd name="connsiteX3482" fmla="*/ 2819199 w 11965575"/>
              <a:gd name="connsiteY3482" fmla="*/ 1955737 h 6464302"/>
              <a:gd name="connsiteX3483" fmla="*/ 2928064 w 11965575"/>
              <a:gd name="connsiteY3483" fmla="*/ 1924953 h 6464302"/>
              <a:gd name="connsiteX3484" fmla="*/ 2994634 w 11965575"/>
              <a:gd name="connsiteY3484" fmla="*/ 1901589 h 6464302"/>
              <a:gd name="connsiteX3485" fmla="*/ 3000891 w 11965575"/>
              <a:gd name="connsiteY3485" fmla="*/ 1877125 h 6464302"/>
              <a:gd name="connsiteX3486" fmla="*/ 3001934 w 11965575"/>
              <a:gd name="connsiteY3486" fmla="*/ 1866835 h 6464302"/>
              <a:gd name="connsiteX3487" fmla="*/ 3010871 w 11965575"/>
              <a:gd name="connsiteY3487" fmla="*/ 1853189 h 6464302"/>
              <a:gd name="connsiteX3488" fmla="*/ 3047802 w 11965575"/>
              <a:gd name="connsiteY3488" fmla="*/ 1861412 h 6464302"/>
              <a:gd name="connsiteX3489" fmla="*/ 3050929 w 11965575"/>
              <a:gd name="connsiteY3489" fmla="*/ 1867820 h 6464302"/>
              <a:gd name="connsiteX3490" fmla="*/ 3061654 w 11965575"/>
              <a:gd name="connsiteY3490" fmla="*/ 1836534 h 6464302"/>
              <a:gd name="connsiteX3491" fmla="*/ 3071184 w 11965575"/>
              <a:gd name="connsiteY3491" fmla="*/ 1854290 h 6464302"/>
              <a:gd name="connsiteX3492" fmla="*/ 3106081 w 11965575"/>
              <a:gd name="connsiteY3492" fmla="*/ 1857749 h 6464302"/>
              <a:gd name="connsiteX3493" fmla="*/ 3124897 w 11965575"/>
              <a:gd name="connsiteY3493" fmla="*/ 1833576 h 6464302"/>
              <a:gd name="connsiteX3494" fmla="*/ 3158504 w 11965575"/>
              <a:gd name="connsiteY3494" fmla="*/ 1824922 h 6464302"/>
              <a:gd name="connsiteX3495" fmla="*/ 3180048 w 11965575"/>
              <a:gd name="connsiteY3495" fmla="*/ 1823506 h 6464302"/>
              <a:gd name="connsiteX3496" fmla="*/ 3205662 w 11965575"/>
              <a:gd name="connsiteY3496" fmla="*/ 1831612 h 6464302"/>
              <a:gd name="connsiteX3497" fmla="*/ 3219712 w 11965575"/>
              <a:gd name="connsiteY3497" fmla="*/ 1817202 h 6464302"/>
              <a:gd name="connsiteX3498" fmla="*/ 3237582 w 11965575"/>
              <a:gd name="connsiteY3498" fmla="*/ 1827193 h 6464302"/>
              <a:gd name="connsiteX3499" fmla="*/ 3256494 w 11965575"/>
              <a:gd name="connsiteY3499" fmla="*/ 1826895 h 6464302"/>
              <a:gd name="connsiteX3500" fmla="*/ 3288615 w 11965575"/>
              <a:gd name="connsiteY3500" fmla="*/ 1795661 h 6464302"/>
              <a:gd name="connsiteX3501" fmla="*/ 3303358 w 11965575"/>
              <a:gd name="connsiteY3501" fmla="*/ 1799244 h 6464302"/>
              <a:gd name="connsiteX3502" fmla="*/ 3326341 w 11965575"/>
              <a:gd name="connsiteY3502" fmla="*/ 1808469 h 6464302"/>
              <a:gd name="connsiteX3503" fmla="*/ 3353744 w 11965575"/>
              <a:gd name="connsiteY3503" fmla="*/ 1798936 h 6464302"/>
              <a:gd name="connsiteX3504" fmla="*/ 3360347 w 11965575"/>
              <a:gd name="connsiteY3504" fmla="*/ 1783468 h 6464302"/>
              <a:gd name="connsiteX3505" fmla="*/ 3358163 w 11965575"/>
              <a:gd name="connsiteY3505" fmla="*/ 1780176 h 6464302"/>
              <a:gd name="connsiteX3506" fmla="*/ 3336570 w 11965575"/>
              <a:gd name="connsiteY3506" fmla="*/ 1769656 h 6464302"/>
              <a:gd name="connsiteX3507" fmla="*/ 3346550 w 11965575"/>
              <a:gd name="connsiteY3507" fmla="*/ 1745721 h 6464302"/>
              <a:gd name="connsiteX3508" fmla="*/ 3321283 w 11965575"/>
              <a:gd name="connsiteY3508" fmla="*/ 1746609 h 6464302"/>
              <a:gd name="connsiteX3509" fmla="*/ 3300633 w 11965575"/>
              <a:gd name="connsiteY3509" fmla="*/ 1739206 h 6464302"/>
              <a:gd name="connsiteX3510" fmla="*/ 3291748 w 11965575"/>
              <a:gd name="connsiteY3510" fmla="*/ 1727507 h 6464302"/>
              <a:gd name="connsiteX3511" fmla="*/ 3264495 w 11965575"/>
              <a:gd name="connsiteY3511" fmla="*/ 1735571 h 6464302"/>
              <a:gd name="connsiteX3512" fmla="*/ 3257396 w 11965575"/>
              <a:gd name="connsiteY3512" fmla="*/ 1743511 h 6464302"/>
              <a:gd name="connsiteX3513" fmla="*/ 3261222 w 11965575"/>
              <a:gd name="connsiteY3513" fmla="*/ 1693350 h 6464302"/>
              <a:gd name="connsiteX3514" fmla="*/ 3269712 w 11965575"/>
              <a:gd name="connsiteY3514" fmla="*/ 1684115 h 6464302"/>
              <a:gd name="connsiteX3515" fmla="*/ 3276413 w 11965575"/>
              <a:gd name="connsiteY3515" fmla="*/ 1692522 h 6464302"/>
              <a:gd name="connsiteX3516" fmla="*/ 3284206 w 11965575"/>
              <a:gd name="connsiteY3516" fmla="*/ 1702576 h 6464302"/>
              <a:gd name="connsiteX3517" fmla="*/ 3289419 w 11965575"/>
              <a:gd name="connsiteY3517" fmla="*/ 1688403 h 6464302"/>
              <a:gd name="connsiteX3518" fmla="*/ 3287501 w 11965575"/>
              <a:gd name="connsiteY3518" fmla="*/ 1685119 h 6464302"/>
              <a:gd name="connsiteX3519" fmla="*/ 3279550 w 11965575"/>
              <a:gd name="connsiteY3519" fmla="*/ 1685212 h 6464302"/>
              <a:gd name="connsiteX3520" fmla="*/ 3274021 w 11965575"/>
              <a:gd name="connsiteY3520" fmla="*/ 1678656 h 6464302"/>
              <a:gd name="connsiteX3521" fmla="*/ 3267638 w 11965575"/>
              <a:gd name="connsiteY3521" fmla="*/ 1672727 h 6464302"/>
              <a:gd name="connsiteX3522" fmla="*/ 3266108 w 11965575"/>
              <a:gd name="connsiteY3522" fmla="*/ 1672890 h 6464302"/>
              <a:gd name="connsiteX3523" fmla="*/ 3259288 w 11965575"/>
              <a:gd name="connsiteY3523" fmla="*/ 1675180 h 6464302"/>
              <a:gd name="connsiteX3524" fmla="*/ 3244546 w 11965575"/>
              <a:gd name="connsiteY3524" fmla="*/ 1671597 h 6464302"/>
              <a:gd name="connsiteX3525" fmla="*/ 3216252 w 11965575"/>
              <a:gd name="connsiteY3525" fmla="*/ 1652671 h 6464302"/>
              <a:gd name="connsiteX3526" fmla="*/ 3193168 w 11965575"/>
              <a:gd name="connsiteY3526" fmla="*/ 1656852 h 6464302"/>
              <a:gd name="connsiteX3527" fmla="*/ 3169884 w 11965575"/>
              <a:gd name="connsiteY3527" fmla="*/ 1687848 h 6464302"/>
              <a:gd name="connsiteX3528" fmla="*/ 3168490 w 11965575"/>
              <a:gd name="connsiteY3528" fmla="*/ 1726423 h 6464302"/>
              <a:gd name="connsiteX3529" fmla="*/ 3090652 w 11965575"/>
              <a:gd name="connsiteY3529" fmla="*/ 1761609 h 6464302"/>
              <a:gd name="connsiteX3530" fmla="*/ 3069357 w 11965575"/>
              <a:gd name="connsiteY3530" fmla="*/ 1748150 h 6464302"/>
              <a:gd name="connsiteX3531" fmla="*/ 3053273 w 11965575"/>
              <a:gd name="connsiteY3531" fmla="*/ 1757799 h 6464302"/>
              <a:gd name="connsiteX3532" fmla="*/ 3052528 w 11965575"/>
              <a:gd name="connsiteY3532" fmla="*/ 1765149 h 6464302"/>
              <a:gd name="connsiteX3533" fmla="*/ 3036294 w 11965575"/>
              <a:gd name="connsiteY3533" fmla="*/ 1776267 h 6464302"/>
              <a:gd name="connsiteX3534" fmla="*/ 3022196 w 11965575"/>
              <a:gd name="connsiteY3534" fmla="*/ 1778741 h 6464302"/>
              <a:gd name="connsiteX3535" fmla="*/ 2994547 w 11965575"/>
              <a:gd name="connsiteY3535" fmla="*/ 1765870 h 6464302"/>
              <a:gd name="connsiteX3536" fmla="*/ 2971218 w 11965575"/>
              <a:gd name="connsiteY3536" fmla="*/ 1747648 h 6464302"/>
              <a:gd name="connsiteX3537" fmla="*/ 2942772 w 11965575"/>
              <a:gd name="connsiteY3537" fmla="*/ 1767473 h 6464302"/>
              <a:gd name="connsiteX3538" fmla="*/ 2924899 w 11965575"/>
              <a:gd name="connsiteY3538" fmla="*/ 1794762 h 6464302"/>
              <a:gd name="connsiteX3539" fmla="*/ 2883696 w 11965575"/>
              <a:gd name="connsiteY3539" fmla="*/ 1803830 h 6464302"/>
              <a:gd name="connsiteX3540" fmla="*/ 2869747 w 11965575"/>
              <a:gd name="connsiteY3540" fmla="*/ 1804833 h 6464302"/>
              <a:gd name="connsiteX3541" fmla="*/ 2847010 w 11965575"/>
              <a:gd name="connsiteY3541" fmla="*/ 1818012 h 6464302"/>
              <a:gd name="connsiteX3542" fmla="*/ 2827650 w 11965575"/>
              <a:gd name="connsiteY3542" fmla="*/ 1822722 h 6464302"/>
              <a:gd name="connsiteX3543" fmla="*/ 2819459 w 11965575"/>
              <a:gd name="connsiteY3543" fmla="*/ 1829016 h 6464302"/>
              <a:gd name="connsiteX3544" fmla="*/ 2827550 w 11965575"/>
              <a:gd name="connsiteY3544" fmla="*/ 1836129 h 6464302"/>
              <a:gd name="connsiteX3545" fmla="*/ 2838916 w 11965575"/>
              <a:gd name="connsiteY3545" fmla="*/ 1848180 h 6464302"/>
              <a:gd name="connsiteX3546" fmla="*/ 2834299 w 11965575"/>
              <a:gd name="connsiteY3546" fmla="*/ 1856473 h 6464302"/>
              <a:gd name="connsiteX3547" fmla="*/ 2816925 w 11965575"/>
              <a:gd name="connsiteY3547" fmla="*/ 1854008 h 6464302"/>
              <a:gd name="connsiteX3548" fmla="*/ 2815833 w 11965575"/>
              <a:gd name="connsiteY3548" fmla="*/ 1852361 h 6464302"/>
              <a:gd name="connsiteX3549" fmla="*/ 2759492 w 11965575"/>
              <a:gd name="connsiteY3549" fmla="*/ 1836912 h 6464302"/>
              <a:gd name="connsiteX3550" fmla="*/ 2744947 w 11965575"/>
              <a:gd name="connsiteY3550" fmla="*/ 1843796 h 6464302"/>
              <a:gd name="connsiteX3551" fmla="*/ 2697841 w 11965575"/>
              <a:gd name="connsiteY3551" fmla="*/ 1811761 h 6464302"/>
              <a:gd name="connsiteX3552" fmla="*/ 2691588 w 11965575"/>
              <a:gd name="connsiteY3552" fmla="*/ 1798944 h 6464302"/>
              <a:gd name="connsiteX3553" fmla="*/ 2679375 w 11965575"/>
              <a:gd name="connsiteY3553" fmla="*/ 1807650 h 6464302"/>
              <a:gd name="connsiteX3554" fmla="*/ 2669544 w 11965575"/>
              <a:gd name="connsiteY3554" fmla="*/ 1830116 h 6464302"/>
              <a:gd name="connsiteX3555" fmla="*/ 2665176 w 11965575"/>
              <a:gd name="connsiteY3555" fmla="*/ 1823531 h 6464302"/>
              <a:gd name="connsiteX3556" fmla="*/ 2653810 w 11965575"/>
              <a:gd name="connsiteY3556" fmla="*/ 1811479 h 6464302"/>
              <a:gd name="connsiteX3557" fmla="*/ 2642888 w 11965575"/>
              <a:gd name="connsiteY3557" fmla="*/ 1832299 h 6464302"/>
              <a:gd name="connsiteX3558" fmla="*/ 2634894 w 11965575"/>
              <a:gd name="connsiteY3558" fmla="*/ 1849061 h 6464302"/>
              <a:gd name="connsiteX3559" fmla="*/ 2616625 w 11965575"/>
              <a:gd name="connsiteY3559" fmla="*/ 1855416 h 6464302"/>
              <a:gd name="connsiteX3560" fmla="*/ 2607689 w 11965575"/>
              <a:gd name="connsiteY3560" fmla="*/ 1869061 h 6464302"/>
              <a:gd name="connsiteX3561" fmla="*/ 2602922 w 11965575"/>
              <a:gd name="connsiteY3561" fmla="*/ 1878825 h 6464302"/>
              <a:gd name="connsiteX3562" fmla="*/ 2596222 w 11965575"/>
              <a:gd name="connsiteY3562" fmla="*/ 1870417 h 6464302"/>
              <a:gd name="connsiteX3563" fmla="*/ 2584258 w 11965575"/>
              <a:gd name="connsiteY3563" fmla="*/ 1864246 h 6464302"/>
              <a:gd name="connsiteX3564" fmla="*/ 2492370 w 11965575"/>
              <a:gd name="connsiteY3564" fmla="*/ 1913843 h 6464302"/>
              <a:gd name="connsiteX3565" fmla="*/ 2461888 w 11965575"/>
              <a:gd name="connsiteY3565" fmla="*/ 1928906 h 6464302"/>
              <a:gd name="connsiteX3566" fmla="*/ 2427190 w 11965575"/>
              <a:gd name="connsiteY3566" fmla="*/ 1935912 h 6464302"/>
              <a:gd name="connsiteX3567" fmla="*/ 2398695 w 11965575"/>
              <a:gd name="connsiteY3567" fmla="*/ 1943800 h 6464302"/>
              <a:gd name="connsiteX3568" fmla="*/ 2417216 w 11965575"/>
              <a:gd name="connsiteY3568" fmla="*/ 1885285 h 6464302"/>
              <a:gd name="connsiteX3569" fmla="*/ 2421438 w 11965575"/>
              <a:gd name="connsiteY3569" fmla="*/ 1856059 h 6464302"/>
              <a:gd name="connsiteX3570" fmla="*/ 2420448 w 11965575"/>
              <a:gd name="connsiteY3570" fmla="*/ 1841005 h 6464302"/>
              <a:gd name="connsiteX3571" fmla="*/ 2405656 w 11965575"/>
              <a:gd name="connsiteY3571" fmla="*/ 1825485 h 6464302"/>
              <a:gd name="connsiteX3572" fmla="*/ 2374876 w 11965575"/>
              <a:gd name="connsiteY3572" fmla="*/ 1843487 h 6464302"/>
              <a:gd name="connsiteX3573" fmla="*/ 2348716 w 11965575"/>
              <a:gd name="connsiteY3573" fmla="*/ 1853197 h 6464302"/>
              <a:gd name="connsiteX3574" fmla="*/ 2341418 w 11965575"/>
              <a:gd name="connsiteY3574" fmla="*/ 1850671 h 6464302"/>
              <a:gd name="connsiteX3575" fmla="*/ 2323795 w 11965575"/>
              <a:gd name="connsiteY3575" fmla="*/ 1863084 h 6464302"/>
              <a:gd name="connsiteX3576" fmla="*/ 2313270 w 11965575"/>
              <a:gd name="connsiteY3576" fmla="*/ 1867556 h 6464302"/>
              <a:gd name="connsiteX3577" fmla="*/ 2287657 w 11965575"/>
              <a:gd name="connsiteY3577" fmla="*/ 1859449 h 6464302"/>
              <a:gd name="connsiteX3578" fmla="*/ 2271024 w 11965575"/>
              <a:gd name="connsiteY3578" fmla="*/ 1886915 h 6464302"/>
              <a:gd name="connsiteX3579" fmla="*/ 2256230 w 11965575"/>
              <a:gd name="connsiteY3579" fmla="*/ 1908676 h 6464302"/>
              <a:gd name="connsiteX3580" fmla="*/ 2237067 w 11965575"/>
              <a:gd name="connsiteY3580" fmla="*/ 1923852 h 6464302"/>
              <a:gd name="connsiteX3581" fmla="*/ 2232104 w 11965575"/>
              <a:gd name="connsiteY3581" fmla="*/ 1923147 h 6464302"/>
              <a:gd name="connsiteX3582" fmla="*/ 2224709 w 11965575"/>
              <a:gd name="connsiteY3582" fmla="*/ 1896747 h 6464302"/>
              <a:gd name="connsiteX3583" fmla="*/ 2205006 w 11965575"/>
              <a:gd name="connsiteY3583" fmla="*/ 1855178 h 6464302"/>
              <a:gd name="connsiteX3584" fmla="*/ 2202374 w 11965575"/>
              <a:gd name="connsiteY3584" fmla="*/ 1856296 h 6464302"/>
              <a:gd name="connsiteX3585" fmla="*/ 2166583 w 11965575"/>
              <a:gd name="connsiteY3585" fmla="*/ 1861657 h 6464302"/>
              <a:gd name="connsiteX3586" fmla="*/ 2137690 w 11965575"/>
              <a:gd name="connsiteY3586" fmla="*/ 1885892 h 6464302"/>
              <a:gd name="connsiteX3587" fmla="*/ 2129502 w 11965575"/>
              <a:gd name="connsiteY3587" fmla="*/ 1854906 h 6464302"/>
              <a:gd name="connsiteX3588" fmla="*/ 2112974 w 11965575"/>
              <a:gd name="connsiteY3588" fmla="*/ 1831683 h 6464302"/>
              <a:gd name="connsiteX3589" fmla="*/ 2044019 w 11965575"/>
              <a:gd name="connsiteY3589" fmla="*/ 1878569 h 6464302"/>
              <a:gd name="connsiteX3590" fmla="*/ 2023615 w 11965575"/>
              <a:gd name="connsiteY3590" fmla="*/ 1893569 h 6464302"/>
              <a:gd name="connsiteX3591" fmla="*/ 2003860 w 11965575"/>
              <a:gd name="connsiteY3591" fmla="*/ 1877344 h 6464302"/>
              <a:gd name="connsiteX3592" fmla="*/ 1967922 w 11965575"/>
              <a:gd name="connsiteY3592" fmla="*/ 1846894 h 6464302"/>
              <a:gd name="connsiteX3593" fmla="*/ 1954123 w 11965575"/>
              <a:gd name="connsiteY3593" fmla="*/ 1846428 h 6464302"/>
              <a:gd name="connsiteX3594" fmla="*/ 1951790 w 11965575"/>
              <a:gd name="connsiteY3594" fmla="*/ 1844605 h 6464302"/>
              <a:gd name="connsiteX3595" fmla="*/ 1952732 w 11965575"/>
              <a:gd name="connsiteY3595" fmla="*/ 1847723 h 6464302"/>
              <a:gd name="connsiteX3596" fmla="*/ 1953724 w 11965575"/>
              <a:gd name="connsiteY3596" fmla="*/ 1862776 h 6464302"/>
              <a:gd name="connsiteX3597" fmla="*/ 1926270 w 11965575"/>
              <a:gd name="connsiteY3597" fmla="*/ 1897654 h 6464302"/>
              <a:gd name="connsiteX3598" fmla="*/ 1897530 w 11965575"/>
              <a:gd name="connsiteY3598" fmla="*/ 1883136 h 6464302"/>
              <a:gd name="connsiteX3599" fmla="*/ 1875191 w 11965575"/>
              <a:gd name="connsiteY3599" fmla="*/ 1879968 h 6464302"/>
              <a:gd name="connsiteX3600" fmla="*/ 1861391 w 11965575"/>
              <a:gd name="connsiteY3600" fmla="*/ 1879502 h 6464302"/>
              <a:gd name="connsiteX3601" fmla="*/ 1865960 w 11965575"/>
              <a:gd name="connsiteY3601" fmla="*/ 1859272 h 6464302"/>
              <a:gd name="connsiteX3602" fmla="*/ 1928662 w 11965575"/>
              <a:gd name="connsiteY3602" fmla="*/ 1799568 h 6464302"/>
              <a:gd name="connsiteX3603" fmla="*/ 1940528 w 11965575"/>
              <a:gd name="connsiteY3603" fmla="*/ 1781865 h 6464302"/>
              <a:gd name="connsiteX3604" fmla="*/ 1967784 w 11965575"/>
              <a:gd name="connsiteY3604" fmla="*/ 1736520 h 6464302"/>
              <a:gd name="connsiteX3605" fmla="*/ 1997720 w 11965575"/>
              <a:gd name="connsiteY3605" fmla="*/ 1701994 h 6464302"/>
              <a:gd name="connsiteX3606" fmla="*/ 2014002 w 11965575"/>
              <a:gd name="connsiteY3606" fmla="*/ 1702813 h 6464302"/>
              <a:gd name="connsiteX3607" fmla="*/ 2019611 w 11965575"/>
              <a:gd name="connsiteY3607" fmla="*/ 1709573 h 6464302"/>
              <a:gd name="connsiteX3608" fmla="*/ 2020804 w 11965575"/>
              <a:gd name="connsiteY3608" fmla="*/ 1697813 h 6464302"/>
              <a:gd name="connsiteX3609" fmla="*/ 2042251 w 11965575"/>
              <a:gd name="connsiteY3609" fmla="*/ 1672520 h 6464302"/>
              <a:gd name="connsiteX3610" fmla="*/ 2049596 w 11965575"/>
              <a:gd name="connsiteY3610" fmla="*/ 1686985 h 6464302"/>
              <a:gd name="connsiteX3611" fmla="*/ 2053368 w 11965575"/>
              <a:gd name="connsiteY3611" fmla="*/ 1699450 h 6464302"/>
              <a:gd name="connsiteX3612" fmla="*/ 2064638 w 11965575"/>
              <a:gd name="connsiteY3612" fmla="*/ 1687627 h 6464302"/>
              <a:gd name="connsiteX3613" fmla="*/ 2064142 w 11965575"/>
              <a:gd name="connsiteY3613" fmla="*/ 1680100 h 6464302"/>
              <a:gd name="connsiteX3614" fmla="*/ 2078936 w 11965575"/>
              <a:gd name="connsiteY3614" fmla="*/ 1658339 h 6464302"/>
              <a:gd name="connsiteX3615" fmla="*/ 2112544 w 11965575"/>
              <a:gd name="connsiteY3615" fmla="*/ 1649685 h 6464302"/>
              <a:gd name="connsiteX3616" fmla="*/ 2132154 w 11965575"/>
              <a:gd name="connsiteY3616" fmla="*/ 1630098 h 6464302"/>
              <a:gd name="connsiteX3617" fmla="*/ 2142678 w 11965575"/>
              <a:gd name="connsiteY3617" fmla="*/ 1625627 h 6464302"/>
              <a:gd name="connsiteX3618" fmla="*/ 2167349 w 11965575"/>
              <a:gd name="connsiteY3618" fmla="*/ 1630618 h 6464302"/>
              <a:gd name="connsiteX3619" fmla="*/ 2240519 w 11965575"/>
              <a:gd name="connsiteY3619" fmla="*/ 1629068 h 6464302"/>
              <a:gd name="connsiteX3620" fmla="*/ 2269561 w 11965575"/>
              <a:gd name="connsiteY3620" fmla="*/ 1603363 h 6464302"/>
              <a:gd name="connsiteX3621" fmla="*/ 2263158 w 11965575"/>
              <a:gd name="connsiteY3621" fmla="*/ 1592016 h 6464302"/>
              <a:gd name="connsiteX3622" fmla="*/ 2226030 w 11965575"/>
              <a:gd name="connsiteY3622" fmla="*/ 1573326 h 6464302"/>
              <a:gd name="connsiteX3623" fmla="*/ 2217492 w 11965575"/>
              <a:gd name="connsiteY3623" fmla="*/ 1570624 h 6464302"/>
              <a:gd name="connsiteX3624" fmla="*/ 2219776 w 11965575"/>
              <a:gd name="connsiteY3624" fmla="*/ 1560509 h 6464302"/>
              <a:gd name="connsiteX3625" fmla="*/ 2221314 w 11965575"/>
              <a:gd name="connsiteY3625" fmla="*/ 1557745 h 6464302"/>
              <a:gd name="connsiteX3626" fmla="*/ 2227620 w 11965575"/>
              <a:gd name="connsiteY3626" fmla="*/ 1545218 h 6464302"/>
              <a:gd name="connsiteX3627" fmla="*/ 2212132 w 11965575"/>
              <a:gd name="connsiteY3627" fmla="*/ 1548985 h 6464302"/>
              <a:gd name="connsiteX3628" fmla="*/ 2207664 w 11965575"/>
              <a:gd name="connsiteY3628" fmla="*/ 1555808 h 6464302"/>
              <a:gd name="connsiteX3629" fmla="*/ 2199622 w 11965575"/>
              <a:gd name="connsiteY3629" fmla="*/ 1560632 h 6464302"/>
              <a:gd name="connsiteX3630" fmla="*/ 2198034 w 11965575"/>
              <a:gd name="connsiteY3630" fmla="*/ 1551459 h 6464302"/>
              <a:gd name="connsiteX3631" fmla="*/ 2172868 w 11965575"/>
              <a:gd name="connsiteY3631" fmla="*/ 1538941 h 6464302"/>
              <a:gd name="connsiteX3632" fmla="*/ 2055614 w 11965575"/>
              <a:gd name="connsiteY3632" fmla="*/ 1565553 h 6464302"/>
              <a:gd name="connsiteX3633" fmla="*/ 2027071 w 11965575"/>
              <a:gd name="connsiteY3633" fmla="*/ 1561504 h 6464302"/>
              <a:gd name="connsiteX3634" fmla="*/ 1984628 w 11965575"/>
              <a:gd name="connsiteY3634" fmla="*/ 1570395 h 6464302"/>
              <a:gd name="connsiteX3635" fmla="*/ 1953304 w 11965575"/>
              <a:gd name="connsiteY3635" fmla="*/ 1568933 h 6464302"/>
              <a:gd name="connsiteX3636" fmla="*/ 1949387 w 11965575"/>
              <a:gd name="connsiteY3636" fmla="*/ 1520657 h 6464302"/>
              <a:gd name="connsiteX3637" fmla="*/ 1971430 w 11965575"/>
              <a:gd name="connsiteY3637" fmla="*/ 1489484 h 6464302"/>
              <a:gd name="connsiteX3638" fmla="*/ 1986319 w 11965575"/>
              <a:gd name="connsiteY3638" fmla="*/ 1528879 h 6464302"/>
              <a:gd name="connsiteX3639" fmla="*/ 1998531 w 11965575"/>
              <a:gd name="connsiteY3639" fmla="*/ 1520172 h 6464302"/>
              <a:gd name="connsiteX3640" fmla="*/ 1998285 w 11965575"/>
              <a:gd name="connsiteY3640" fmla="*/ 1497768 h 6464302"/>
              <a:gd name="connsiteX3641" fmla="*/ 2029016 w 11965575"/>
              <a:gd name="connsiteY3641" fmla="*/ 1467829 h 6464302"/>
              <a:gd name="connsiteX3642" fmla="*/ 2040184 w 11965575"/>
              <a:gd name="connsiteY3642" fmla="*/ 1469414 h 6464302"/>
              <a:gd name="connsiteX3643" fmla="*/ 2052546 w 11965575"/>
              <a:gd name="connsiteY3643" fmla="*/ 1459237 h 6464302"/>
              <a:gd name="connsiteX3644" fmla="*/ 2047534 w 11965575"/>
              <a:gd name="connsiteY3644" fmla="*/ 1446595 h 6464302"/>
              <a:gd name="connsiteX3645" fmla="*/ 2040336 w 11965575"/>
              <a:gd name="connsiteY3645" fmla="*/ 1430661 h 6464302"/>
              <a:gd name="connsiteX3646" fmla="*/ 2053641 w 11965575"/>
              <a:gd name="connsiteY3646" fmla="*/ 1423601 h 6464302"/>
              <a:gd name="connsiteX3647" fmla="*/ 2242776 w 11965575"/>
              <a:gd name="connsiteY3647" fmla="*/ 1383327 h 6464302"/>
              <a:gd name="connsiteX3648" fmla="*/ 2304877 w 11965575"/>
              <a:gd name="connsiteY3648" fmla="*/ 1366786 h 6464302"/>
              <a:gd name="connsiteX3649" fmla="*/ 2324733 w 11965575"/>
              <a:gd name="connsiteY3649" fmla="*/ 1369603 h 6464302"/>
              <a:gd name="connsiteX3650" fmla="*/ 2354170 w 11965575"/>
              <a:gd name="connsiteY3650" fmla="*/ 1364832 h 6464302"/>
              <a:gd name="connsiteX3651" fmla="*/ 2356847 w 11965575"/>
              <a:gd name="connsiteY3651" fmla="*/ 1412933 h 6464302"/>
              <a:gd name="connsiteX3652" fmla="*/ 2386038 w 11965575"/>
              <a:gd name="connsiteY3652" fmla="*/ 1385757 h 6464302"/>
              <a:gd name="connsiteX3653" fmla="*/ 2413045 w 11965575"/>
              <a:gd name="connsiteY3653" fmla="*/ 1355289 h 6464302"/>
              <a:gd name="connsiteX3654" fmla="*/ 2475494 w 11965575"/>
              <a:gd name="connsiteY3654" fmla="*/ 1347744 h 6464302"/>
              <a:gd name="connsiteX3655" fmla="*/ 2489838 w 11965575"/>
              <a:gd name="connsiteY3655" fmla="*/ 1367675 h 6464302"/>
              <a:gd name="connsiteX3656" fmla="*/ 2503936 w 11965575"/>
              <a:gd name="connsiteY3656" fmla="*/ 1365201 h 6464302"/>
              <a:gd name="connsiteX3657" fmla="*/ 2505922 w 11965575"/>
              <a:gd name="connsiteY3657" fmla="*/ 1358027 h 6464302"/>
              <a:gd name="connsiteX3658" fmla="*/ 2553680 w 11965575"/>
              <a:gd name="connsiteY3658" fmla="*/ 1321556 h 6464302"/>
              <a:gd name="connsiteX3659" fmla="*/ 2605604 w 11965575"/>
              <a:gd name="connsiteY3659" fmla="*/ 1318483 h 6464302"/>
              <a:gd name="connsiteX3660" fmla="*/ 2638217 w 11965575"/>
              <a:gd name="connsiteY3660" fmla="*/ 1332057 h 6464302"/>
              <a:gd name="connsiteX3661" fmla="*/ 2709303 w 11965575"/>
              <a:gd name="connsiteY3661" fmla="*/ 1313809 h 6464302"/>
              <a:gd name="connsiteX3662" fmla="*/ 2722012 w 11965575"/>
              <a:gd name="connsiteY3662" fmla="*/ 1312629 h 6464302"/>
              <a:gd name="connsiteX3663" fmla="*/ 2770858 w 11965575"/>
              <a:gd name="connsiteY3663" fmla="*/ 1315085 h 6464302"/>
              <a:gd name="connsiteX3664" fmla="*/ 2790863 w 11965575"/>
              <a:gd name="connsiteY3664" fmla="*/ 1316432 h 6464302"/>
              <a:gd name="connsiteX3665" fmla="*/ 2853807 w 11965575"/>
              <a:gd name="connsiteY3665" fmla="*/ 1316415 h 6464302"/>
              <a:gd name="connsiteX3666" fmla="*/ 2865572 w 11965575"/>
              <a:gd name="connsiteY3666" fmla="*/ 1312118 h 6464302"/>
              <a:gd name="connsiteX3667" fmla="*/ 2898684 w 11965575"/>
              <a:gd name="connsiteY3667" fmla="*/ 1295939 h 6464302"/>
              <a:gd name="connsiteX3668" fmla="*/ 2935817 w 11965575"/>
              <a:gd name="connsiteY3668" fmla="*/ 1277346 h 6464302"/>
              <a:gd name="connsiteX3669" fmla="*/ 2946043 w 11965575"/>
              <a:gd name="connsiteY3669" fmla="*/ 1275814 h 6464302"/>
              <a:gd name="connsiteX3670" fmla="*/ 2985356 w 11965575"/>
              <a:gd name="connsiteY3670" fmla="*/ 1297796 h 6464302"/>
              <a:gd name="connsiteX3671" fmla="*/ 2998362 w 11965575"/>
              <a:gd name="connsiteY3671" fmla="*/ 1293676 h 6464302"/>
              <a:gd name="connsiteX3672" fmla="*/ 3003878 w 11965575"/>
              <a:gd name="connsiteY3672" fmla="*/ 1239281 h 6464302"/>
              <a:gd name="connsiteX3673" fmla="*/ 3011424 w 11965575"/>
              <a:gd name="connsiteY3673" fmla="*/ 1226930 h 6464302"/>
              <a:gd name="connsiteX3674" fmla="*/ 3024479 w 11965575"/>
              <a:gd name="connsiteY3674" fmla="*/ 1234747 h 6464302"/>
              <a:gd name="connsiteX3675" fmla="*/ 3032518 w 11965575"/>
              <a:gd name="connsiteY3675" fmla="*/ 1267205 h 6464302"/>
              <a:gd name="connsiteX3676" fmla="*/ 3035644 w 11965575"/>
              <a:gd name="connsiteY3676" fmla="*/ 1273614 h 6464302"/>
              <a:gd name="connsiteX3677" fmla="*/ 3048897 w 11965575"/>
              <a:gd name="connsiteY3677" fmla="*/ 1291898 h 6464302"/>
              <a:gd name="connsiteX3678" fmla="*/ 3056890 w 11965575"/>
              <a:gd name="connsiteY3678" fmla="*/ 1275136 h 6464302"/>
              <a:gd name="connsiteX3679" fmla="*/ 3059372 w 11965575"/>
              <a:gd name="connsiteY3679" fmla="*/ 1275489 h 6464302"/>
              <a:gd name="connsiteX3680" fmla="*/ 3105188 w 11965575"/>
              <a:gd name="connsiteY3680" fmla="*/ 1295411 h 6464302"/>
              <a:gd name="connsiteX3681" fmla="*/ 3193799 w 11965575"/>
              <a:gd name="connsiteY3681" fmla="*/ 1278156 h 6464302"/>
              <a:gd name="connsiteX3682" fmla="*/ 3208147 w 11965575"/>
              <a:gd name="connsiteY3682" fmla="*/ 1260805 h 6464302"/>
              <a:gd name="connsiteX3683" fmla="*/ 3222792 w 11965575"/>
              <a:gd name="connsiteY3683" fmla="*/ 1240513 h 6464302"/>
              <a:gd name="connsiteX3684" fmla="*/ 3269156 w 11965575"/>
              <a:gd name="connsiteY3684" fmla="*/ 1242618 h 6464302"/>
              <a:gd name="connsiteX3685" fmla="*/ 3301124 w 11965575"/>
              <a:gd name="connsiteY3685" fmla="*/ 1250136 h 6464302"/>
              <a:gd name="connsiteX3686" fmla="*/ 3319791 w 11965575"/>
              <a:gd name="connsiteY3686" fmla="*/ 1227433 h 6464302"/>
              <a:gd name="connsiteX3687" fmla="*/ 3335529 w 11965575"/>
              <a:gd name="connsiteY3687" fmla="*/ 1208787 h 6464302"/>
              <a:gd name="connsiteX3688" fmla="*/ 3344265 w 11965575"/>
              <a:gd name="connsiteY3688" fmla="*/ 1221957 h 6464302"/>
              <a:gd name="connsiteX3689" fmla="*/ 3358262 w 11965575"/>
              <a:gd name="connsiteY3689" fmla="*/ 1232891 h 6464302"/>
              <a:gd name="connsiteX3690" fmla="*/ 3395592 w 11965575"/>
              <a:gd name="connsiteY3690" fmla="*/ 1224765 h 6464302"/>
              <a:gd name="connsiteX3691" fmla="*/ 3434560 w 11965575"/>
              <a:gd name="connsiteY3691" fmla="*/ 1237750 h 6464302"/>
              <a:gd name="connsiteX3692" fmla="*/ 3453025 w 11965575"/>
              <a:gd name="connsiteY3692" fmla="*/ 1241861 h 6464302"/>
              <a:gd name="connsiteX3693" fmla="*/ 3486734 w 11965575"/>
              <a:gd name="connsiteY3693" fmla="*/ 1219800 h 6464302"/>
              <a:gd name="connsiteX3694" fmla="*/ 3501923 w 11965575"/>
              <a:gd name="connsiteY3694" fmla="*/ 1218972 h 6464302"/>
              <a:gd name="connsiteX3695" fmla="*/ 3549875 w 11965575"/>
              <a:gd name="connsiteY3695" fmla="*/ 1230249 h 6464302"/>
              <a:gd name="connsiteX3696" fmla="*/ 3625478 w 11965575"/>
              <a:gd name="connsiteY3696" fmla="*/ 1217115 h 6464302"/>
              <a:gd name="connsiteX3697" fmla="*/ 3651790 w 11965575"/>
              <a:gd name="connsiteY3697" fmla="*/ 1205935 h 6464302"/>
              <a:gd name="connsiteX3698" fmla="*/ 3636252 w 11965575"/>
              <a:gd name="connsiteY3698" fmla="*/ 1197766 h 6464302"/>
              <a:gd name="connsiteX3699" fmla="*/ 3620567 w 11965575"/>
              <a:gd name="connsiteY3699" fmla="*/ 1191066 h 6464302"/>
              <a:gd name="connsiteX3700" fmla="*/ 3616001 w 11965575"/>
              <a:gd name="connsiteY3700" fmla="*/ 1174015 h 6464302"/>
              <a:gd name="connsiteX3701" fmla="*/ 3627766 w 11965575"/>
              <a:gd name="connsiteY3701" fmla="*/ 1169719 h 6464302"/>
              <a:gd name="connsiteX3702" fmla="*/ 3641716 w 11965575"/>
              <a:gd name="connsiteY3702" fmla="*/ 1168715 h 6464302"/>
              <a:gd name="connsiteX3703" fmla="*/ 3637746 w 11965575"/>
              <a:gd name="connsiteY3703" fmla="*/ 1145783 h 6464302"/>
              <a:gd name="connsiteX3704" fmla="*/ 3629262 w 11965575"/>
              <a:gd name="connsiteY3704" fmla="*/ 1137834 h 6464302"/>
              <a:gd name="connsiteX3705" fmla="*/ 3628726 w 11965575"/>
              <a:gd name="connsiteY3705" fmla="*/ 1142555 h 6464302"/>
              <a:gd name="connsiteX3706" fmla="*/ 3629655 w 11965575"/>
              <a:gd name="connsiteY3706" fmla="*/ 1147347 h 6464302"/>
              <a:gd name="connsiteX3707" fmla="*/ 3625678 w 11965575"/>
              <a:gd name="connsiteY3707" fmla="*/ 1149958 h 6464302"/>
              <a:gd name="connsiteX3708" fmla="*/ 3608696 w 11965575"/>
              <a:gd name="connsiteY3708" fmla="*/ 1143912 h 6464302"/>
              <a:gd name="connsiteX3709" fmla="*/ 3596154 w 11965575"/>
              <a:gd name="connsiteY3709" fmla="*/ 1157122 h 6464302"/>
              <a:gd name="connsiteX3710" fmla="*/ 3592364 w 11965575"/>
              <a:gd name="connsiteY3710" fmla="*/ 1141063 h 6464302"/>
              <a:gd name="connsiteX3711" fmla="*/ 3595057 w 11965575"/>
              <a:gd name="connsiteY3711" fmla="*/ 1138054 h 6464302"/>
              <a:gd name="connsiteX3712" fmla="*/ 3576850 w 11965575"/>
              <a:gd name="connsiteY3712" fmla="*/ 1144227 h 6464302"/>
              <a:gd name="connsiteX3713" fmla="*/ 3552014 w 11965575"/>
              <a:gd name="connsiteY3713" fmla="*/ 1184323 h 6464302"/>
              <a:gd name="connsiteX3714" fmla="*/ 3551320 w 11965575"/>
              <a:gd name="connsiteY3714" fmla="*/ 1166329 h 6464302"/>
              <a:gd name="connsiteX3715" fmla="*/ 3545086 w 11965575"/>
              <a:gd name="connsiteY3715" fmla="*/ 1144007 h 6464302"/>
              <a:gd name="connsiteX3716" fmla="*/ 3529632 w 11965575"/>
              <a:gd name="connsiteY3716" fmla="*/ 1131196 h 6464302"/>
              <a:gd name="connsiteX3717" fmla="*/ 3528250 w 11965575"/>
              <a:gd name="connsiteY3717" fmla="*/ 1132744 h 6464302"/>
              <a:gd name="connsiteX3718" fmla="*/ 3522248 w 11965575"/>
              <a:gd name="connsiteY3718" fmla="*/ 1133736 h 6464302"/>
              <a:gd name="connsiteX3719" fmla="*/ 3515165 w 11965575"/>
              <a:gd name="connsiteY3719" fmla="*/ 1131280 h 6464302"/>
              <a:gd name="connsiteX3720" fmla="*/ 3510434 w 11965575"/>
              <a:gd name="connsiteY3720" fmla="*/ 1127565 h 6464302"/>
              <a:gd name="connsiteX3721" fmla="*/ 3498094 w 11965575"/>
              <a:gd name="connsiteY3721" fmla="*/ 1124321 h 6464302"/>
              <a:gd name="connsiteX3722" fmla="*/ 3494584 w 11965575"/>
              <a:gd name="connsiteY3722" fmla="*/ 1129946 h 6464302"/>
              <a:gd name="connsiteX3723" fmla="*/ 3476960 w 11965575"/>
              <a:gd name="connsiteY3723" fmla="*/ 1142358 h 6464302"/>
              <a:gd name="connsiteX3724" fmla="*/ 3446730 w 11965575"/>
              <a:gd name="connsiteY3724" fmla="*/ 1142543 h 6464302"/>
              <a:gd name="connsiteX3725" fmla="*/ 3435127 w 11965575"/>
              <a:gd name="connsiteY3725" fmla="*/ 1136056 h 6464302"/>
              <a:gd name="connsiteX3726" fmla="*/ 3414723 w 11965575"/>
              <a:gd name="connsiteY3726" fmla="*/ 1134131 h 6464302"/>
              <a:gd name="connsiteX3727" fmla="*/ 3403771 w 11965575"/>
              <a:gd name="connsiteY3727" fmla="*/ 1126491 h 6464302"/>
              <a:gd name="connsiteX3728" fmla="*/ 3396741 w 11965575"/>
              <a:gd name="connsiteY3728" fmla="*/ 1128034 h 6464302"/>
              <a:gd name="connsiteX3729" fmla="*/ 3395630 w 11965575"/>
              <a:gd name="connsiteY3729" fmla="*/ 1129667 h 6464302"/>
              <a:gd name="connsiteX3730" fmla="*/ 3389148 w 11965575"/>
              <a:gd name="connsiteY3730" fmla="*/ 1132448 h 6464302"/>
              <a:gd name="connsiteX3731" fmla="*/ 3386484 w 11965575"/>
              <a:gd name="connsiteY3731" fmla="*/ 1131567 h 6464302"/>
              <a:gd name="connsiteX3732" fmla="*/ 3342732 w 11965575"/>
              <a:gd name="connsiteY3732" fmla="*/ 1150157 h 6464302"/>
              <a:gd name="connsiteX3733" fmla="*/ 3336278 w 11965575"/>
              <a:gd name="connsiteY3733" fmla="*/ 1164155 h 6464302"/>
              <a:gd name="connsiteX3734" fmla="*/ 3320391 w 11965575"/>
              <a:gd name="connsiteY3734" fmla="*/ 1184270 h 6464302"/>
              <a:gd name="connsiteX3735" fmla="*/ 3316768 w 11965575"/>
              <a:gd name="connsiteY3735" fmla="*/ 1170335 h 6464302"/>
              <a:gd name="connsiteX3736" fmla="*/ 3313661 w 11965575"/>
              <a:gd name="connsiteY3736" fmla="*/ 1154422 h 6464302"/>
              <a:gd name="connsiteX3737" fmla="*/ 3309887 w 11965575"/>
              <a:gd name="connsiteY3737" fmla="*/ 1153633 h 6464302"/>
              <a:gd name="connsiteX3738" fmla="*/ 3304845 w 11965575"/>
              <a:gd name="connsiteY3738" fmla="*/ 1155260 h 6464302"/>
              <a:gd name="connsiteX3739" fmla="*/ 3288231 w 11965575"/>
              <a:gd name="connsiteY3739" fmla="*/ 1158157 h 6464302"/>
              <a:gd name="connsiteX3740" fmla="*/ 3286388 w 11965575"/>
              <a:gd name="connsiteY3740" fmla="*/ 1171990 h 6464302"/>
              <a:gd name="connsiteX3741" fmla="*/ 3289862 w 11965575"/>
              <a:gd name="connsiteY3741" fmla="*/ 1187395 h 6464302"/>
              <a:gd name="connsiteX3742" fmla="*/ 3288322 w 11965575"/>
              <a:gd name="connsiteY3742" fmla="*/ 1190159 h 6464302"/>
              <a:gd name="connsiteX3743" fmla="*/ 3259861 w 11965575"/>
              <a:gd name="connsiteY3743" fmla="*/ 1164210 h 6464302"/>
              <a:gd name="connsiteX3744" fmla="*/ 3250588 w 11965575"/>
              <a:gd name="connsiteY3744" fmla="*/ 1166300 h 6464302"/>
              <a:gd name="connsiteX3745" fmla="*/ 3226029 w 11965575"/>
              <a:gd name="connsiteY3745" fmla="*/ 1168640 h 6464302"/>
              <a:gd name="connsiteX3746" fmla="*/ 3207191 w 11965575"/>
              <a:gd name="connsiteY3746" fmla="*/ 1153011 h 6464302"/>
              <a:gd name="connsiteX3747" fmla="*/ 3172646 w 11965575"/>
              <a:gd name="connsiteY3747" fmla="*/ 1152528 h 6464302"/>
              <a:gd name="connsiteX3748" fmla="*/ 3171658 w 11965575"/>
              <a:gd name="connsiteY3748" fmla="*/ 1154740 h 6464302"/>
              <a:gd name="connsiteX3749" fmla="*/ 3162137 w 11965575"/>
              <a:gd name="connsiteY3749" fmla="*/ 1154312 h 6464302"/>
              <a:gd name="connsiteX3750" fmla="*/ 3144343 w 11965575"/>
              <a:gd name="connsiteY3750" fmla="*/ 1148942 h 6464302"/>
              <a:gd name="connsiteX3751" fmla="*/ 3120596 w 11965575"/>
              <a:gd name="connsiteY3751" fmla="*/ 1150606 h 6464302"/>
              <a:gd name="connsiteX3752" fmla="*/ 3137783 w 11965575"/>
              <a:gd name="connsiteY3752" fmla="*/ 1141879 h 6464302"/>
              <a:gd name="connsiteX3753" fmla="*/ 3157436 w 11965575"/>
              <a:gd name="connsiteY3753" fmla="*/ 1137359 h 6464302"/>
              <a:gd name="connsiteX3754" fmla="*/ 3155855 w 11965575"/>
              <a:gd name="connsiteY3754" fmla="*/ 1130000 h 6464302"/>
              <a:gd name="connsiteX3755" fmla="*/ 3140152 w 11965575"/>
              <a:gd name="connsiteY3755" fmla="*/ 1124399 h 6464302"/>
              <a:gd name="connsiteX3756" fmla="*/ 3122676 w 11965575"/>
              <a:gd name="connsiteY3756" fmla="*/ 1135342 h 6464302"/>
              <a:gd name="connsiteX3757" fmla="*/ 3113096 w 11965575"/>
              <a:gd name="connsiteY3757" fmla="*/ 1142931 h 6464302"/>
              <a:gd name="connsiteX3758" fmla="*/ 3087630 w 11965575"/>
              <a:gd name="connsiteY3758" fmla="*/ 1133352 h 6464302"/>
              <a:gd name="connsiteX3759" fmla="*/ 3081158 w 11965575"/>
              <a:gd name="connsiteY3759" fmla="*/ 1129929 h 6464302"/>
              <a:gd name="connsiteX3760" fmla="*/ 3079899 w 11965575"/>
              <a:gd name="connsiteY3760" fmla="*/ 1132986 h 6464302"/>
              <a:gd name="connsiteX3761" fmla="*/ 3038503 w 11965575"/>
              <a:gd name="connsiteY3761" fmla="*/ 1140982 h 6464302"/>
              <a:gd name="connsiteX3762" fmla="*/ 3023321 w 11965575"/>
              <a:gd name="connsiteY3762" fmla="*/ 1132048 h 6464302"/>
              <a:gd name="connsiteX3763" fmla="*/ 3022230 w 11965575"/>
              <a:gd name="connsiteY3763" fmla="*/ 1130964 h 6464302"/>
              <a:gd name="connsiteX3764" fmla="*/ 3020127 w 11965575"/>
              <a:gd name="connsiteY3764" fmla="*/ 1132164 h 6464302"/>
              <a:gd name="connsiteX3765" fmla="*/ 3018767 w 11965575"/>
              <a:gd name="connsiteY3765" fmla="*/ 1133948 h 6464302"/>
              <a:gd name="connsiteX3766" fmla="*/ 3018559 w 11965575"/>
              <a:gd name="connsiteY3766" fmla="*/ 1141571 h 6464302"/>
              <a:gd name="connsiteX3767" fmla="*/ 3011296 w 11965575"/>
              <a:gd name="connsiteY3767" fmla="*/ 1143744 h 6464302"/>
              <a:gd name="connsiteX3768" fmla="*/ 3002296 w 11965575"/>
              <a:gd name="connsiteY3768" fmla="*/ 1155546 h 6464302"/>
              <a:gd name="connsiteX3769" fmla="*/ 2978368 w 11965575"/>
              <a:gd name="connsiteY3769" fmla="*/ 1180484 h 6464302"/>
              <a:gd name="connsiteX3770" fmla="*/ 2965014 w 11965575"/>
              <a:gd name="connsiteY3770" fmla="*/ 1175607 h 6464302"/>
              <a:gd name="connsiteX3771" fmla="*/ 2977972 w 11965575"/>
              <a:gd name="connsiteY3771" fmla="*/ 1159550 h 6464302"/>
              <a:gd name="connsiteX3772" fmla="*/ 2990151 w 11965575"/>
              <a:gd name="connsiteY3772" fmla="*/ 1151209 h 6464302"/>
              <a:gd name="connsiteX3773" fmla="*/ 2977134 w 11965575"/>
              <a:gd name="connsiteY3773" fmla="*/ 1143332 h 6464302"/>
              <a:gd name="connsiteX3774" fmla="*/ 2971444 w 11965575"/>
              <a:gd name="connsiteY3774" fmla="*/ 1148063 h 6464302"/>
              <a:gd name="connsiteX3775" fmla="*/ 2970398 w 11965575"/>
              <a:gd name="connsiteY3775" fmla="*/ 1157278 h 6464302"/>
              <a:gd name="connsiteX3776" fmla="*/ 2958641 w 11965575"/>
              <a:gd name="connsiteY3776" fmla="*/ 1163578 h 6464302"/>
              <a:gd name="connsiteX3777" fmla="*/ 2946216 w 11965575"/>
              <a:gd name="connsiteY3777" fmla="*/ 1162782 h 6464302"/>
              <a:gd name="connsiteX3778" fmla="*/ 2931383 w 11965575"/>
              <a:gd name="connsiteY3778" fmla="*/ 1150776 h 6464302"/>
              <a:gd name="connsiteX3779" fmla="*/ 2926334 w 11965575"/>
              <a:gd name="connsiteY3779" fmla="*/ 1136895 h 6464302"/>
              <a:gd name="connsiteX3780" fmla="*/ 2931414 w 11965575"/>
              <a:gd name="connsiteY3780" fmla="*/ 1137538 h 6464302"/>
              <a:gd name="connsiteX3781" fmla="*/ 2945968 w 11965575"/>
              <a:gd name="connsiteY3781" fmla="*/ 1138214 h 6464302"/>
              <a:gd name="connsiteX3782" fmla="*/ 2953235 w 11965575"/>
              <a:gd name="connsiteY3782" fmla="*/ 1128505 h 6464302"/>
              <a:gd name="connsiteX3783" fmla="*/ 2918325 w 11965575"/>
              <a:gd name="connsiteY3783" fmla="*/ 1136362 h 6464302"/>
              <a:gd name="connsiteX3784" fmla="*/ 2867970 w 11965575"/>
              <a:gd name="connsiteY3784" fmla="*/ 1139471 h 6464302"/>
              <a:gd name="connsiteX3785" fmla="*/ 2841712 w 11965575"/>
              <a:gd name="connsiteY3785" fmla="*/ 1125306 h 6464302"/>
              <a:gd name="connsiteX3786" fmla="*/ 2785920 w 11965575"/>
              <a:gd name="connsiteY3786" fmla="*/ 1092039 h 6464302"/>
              <a:gd name="connsiteX3787" fmla="*/ 2745014 w 11965575"/>
              <a:gd name="connsiteY3787" fmla="*/ 1098165 h 6464302"/>
              <a:gd name="connsiteX3788" fmla="*/ 2728435 w 11965575"/>
              <a:gd name="connsiteY3788" fmla="*/ 1100287 h 6464302"/>
              <a:gd name="connsiteX3789" fmla="*/ 2621210 w 11965575"/>
              <a:gd name="connsiteY3789" fmla="*/ 1114901 h 6464302"/>
              <a:gd name="connsiteX3790" fmla="*/ 2602148 w 11965575"/>
              <a:gd name="connsiteY3790" fmla="*/ 1116669 h 6464302"/>
              <a:gd name="connsiteX3791" fmla="*/ 2581598 w 11965575"/>
              <a:gd name="connsiteY3791" fmla="*/ 1095859 h 6464302"/>
              <a:gd name="connsiteX3792" fmla="*/ 2565764 w 11965575"/>
              <a:gd name="connsiteY3792" fmla="*/ 1090630 h 6464302"/>
              <a:gd name="connsiteX3793" fmla="*/ 2541934 w 11965575"/>
              <a:gd name="connsiteY3793" fmla="*/ 1102162 h 6464302"/>
              <a:gd name="connsiteX3794" fmla="*/ 2510862 w 11965575"/>
              <a:gd name="connsiteY3794" fmla="*/ 1085823 h 6464302"/>
              <a:gd name="connsiteX3795" fmla="*/ 2501481 w 11965575"/>
              <a:gd name="connsiteY3795" fmla="*/ 1066597 h 6464302"/>
              <a:gd name="connsiteX3796" fmla="*/ 2494333 w 11965575"/>
              <a:gd name="connsiteY3796" fmla="*/ 1062601 h 6464302"/>
              <a:gd name="connsiteX3797" fmla="*/ 2493290 w 11965575"/>
              <a:gd name="connsiteY3797" fmla="*/ 1072891 h 6464302"/>
              <a:gd name="connsiteX3798" fmla="*/ 2496268 w 11965575"/>
              <a:gd name="connsiteY3798" fmla="*/ 1080770 h 6464302"/>
              <a:gd name="connsiteX3799" fmla="*/ 2493238 w 11965575"/>
              <a:gd name="connsiteY3799" fmla="*/ 1098236 h 6464302"/>
              <a:gd name="connsiteX3800" fmla="*/ 2476310 w 11965575"/>
              <a:gd name="connsiteY3800" fmla="*/ 1091361 h 6464302"/>
              <a:gd name="connsiteX3801" fmla="*/ 2471746 w 11965575"/>
              <a:gd name="connsiteY3801" fmla="*/ 1074309 h 6464302"/>
              <a:gd name="connsiteX3802" fmla="*/ 2456060 w 11965575"/>
              <a:gd name="connsiteY3802" fmla="*/ 1067610 h 6464302"/>
              <a:gd name="connsiteX3803" fmla="*/ 2453477 w 11965575"/>
              <a:gd name="connsiteY3803" fmla="*/ 1080665 h 6464302"/>
              <a:gd name="connsiteX3804" fmla="*/ 2453030 w 11965575"/>
              <a:gd name="connsiteY3804" fmla="*/ 1085075 h 6464302"/>
              <a:gd name="connsiteX3805" fmla="*/ 2425229 w 11965575"/>
              <a:gd name="connsiteY3805" fmla="*/ 1110956 h 6464302"/>
              <a:gd name="connsiteX3806" fmla="*/ 2371866 w 11965575"/>
              <a:gd name="connsiteY3806" fmla="*/ 1103386 h 6464302"/>
              <a:gd name="connsiteX3807" fmla="*/ 2345857 w 11965575"/>
              <a:gd name="connsiteY3807" fmla="*/ 1074344 h 6464302"/>
              <a:gd name="connsiteX3808" fmla="*/ 2340696 w 11965575"/>
              <a:gd name="connsiteY3808" fmla="*/ 1063172 h 6464302"/>
              <a:gd name="connsiteX3809" fmla="*/ 2326944 w 11965575"/>
              <a:gd name="connsiteY3809" fmla="*/ 1074643 h 6464302"/>
              <a:gd name="connsiteX3810" fmla="*/ 2338508 w 11965575"/>
              <a:gd name="connsiteY3810" fmla="*/ 1097161 h 6464302"/>
              <a:gd name="connsiteX3811" fmla="*/ 2328282 w 11965575"/>
              <a:gd name="connsiteY3811" fmla="*/ 1098694 h 6464302"/>
              <a:gd name="connsiteX3812" fmla="*/ 2311556 w 11965575"/>
              <a:gd name="connsiteY3812" fmla="*/ 1065003 h 6464302"/>
              <a:gd name="connsiteX3813" fmla="*/ 2310614 w 11965575"/>
              <a:gd name="connsiteY3813" fmla="*/ 1061887 h 6464302"/>
              <a:gd name="connsiteX3814" fmla="*/ 2318260 w 11965575"/>
              <a:gd name="connsiteY3814" fmla="*/ 1036129 h 6464302"/>
              <a:gd name="connsiteX3815" fmla="*/ 2383787 w 11965575"/>
              <a:gd name="connsiteY3815" fmla="*/ 1023057 h 6464302"/>
              <a:gd name="connsiteX3816" fmla="*/ 2405085 w 11965575"/>
              <a:gd name="connsiteY3816" fmla="*/ 999235 h 6464302"/>
              <a:gd name="connsiteX3817" fmla="*/ 2409207 w 11965575"/>
              <a:gd name="connsiteY3817" fmla="*/ 983415 h 6464302"/>
              <a:gd name="connsiteX3818" fmla="*/ 2406031 w 11965575"/>
              <a:gd name="connsiteY3818" fmla="*/ 965070 h 6464302"/>
              <a:gd name="connsiteX3819" fmla="*/ 2393025 w 11965575"/>
              <a:gd name="connsiteY3819" fmla="*/ 969190 h 6464302"/>
              <a:gd name="connsiteX3820" fmla="*/ 2365176 w 11965575"/>
              <a:gd name="connsiteY3820" fmla="*/ 983134 h 6464302"/>
              <a:gd name="connsiteX3821" fmla="*/ 2331967 w 11965575"/>
              <a:gd name="connsiteY3821" fmla="*/ 975440 h 6464302"/>
              <a:gd name="connsiteX3822" fmla="*/ 2267435 w 11965575"/>
              <a:gd name="connsiteY3822" fmla="*/ 966284 h 6464302"/>
              <a:gd name="connsiteX3823" fmla="*/ 2258946 w 11965575"/>
              <a:gd name="connsiteY3823" fmla="*/ 975519 h 6464302"/>
              <a:gd name="connsiteX3824" fmla="*/ 2251052 w 11965575"/>
              <a:gd name="connsiteY3824" fmla="*/ 978873 h 6464302"/>
              <a:gd name="connsiteX3825" fmla="*/ 2223601 w 11965575"/>
              <a:gd name="connsiteY3825" fmla="*/ 976470 h 6464302"/>
              <a:gd name="connsiteX3826" fmla="*/ 2189547 w 11965575"/>
              <a:gd name="connsiteY3826" fmla="*/ 989534 h 6464302"/>
              <a:gd name="connsiteX3827" fmla="*/ 2181206 w 11965575"/>
              <a:gd name="connsiteY3827" fmla="*/ 997298 h 6464302"/>
              <a:gd name="connsiteX3828" fmla="*/ 2172270 w 11965575"/>
              <a:gd name="connsiteY3828" fmla="*/ 1010943 h 6464302"/>
              <a:gd name="connsiteX3829" fmla="*/ 2154400 w 11965575"/>
              <a:gd name="connsiteY3829" fmla="*/ 1000952 h 6464302"/>
              <a:gd name="connsiteX3830" fmla="*/ 2146610 w 11965575"/>
              <a:gd name="connsiteY3830" fmla="*/ 953617 h 6464302"/>
              <a:gd name="connsiteX3831" fmla="*/ 2165774 w 11965575"/>
              <a:gd name="connsiteY3831" fmla="*/ 938441 h 6464302"/>
              <a:gd name="connsiteX3832" fmla="*/ 2181958 w 11965575"/>
              <a:gd name="connsiteY3832" fmla="*/ 915385 h 6464302"/>
              <a:gd name="connsiteX3833" fmla="*/ 2189352 w 11965575"/>
              <a:gd name="connsiteY3833" fmla="*/ 941785 h 6464302"/>
              <a:gd name="connsiteX3834" fmla="*/ 2204293 w 11965575"/>
              <a:gd name="connsiteY3834" fmla="*/ 955835 h 6464302"/>
              <a:gd name="connsiteX3835" fmla="*/ 2222364 w 11965575"/>
              <a:gd name="connsiteY3835" fmla="*/ 939012 h 6464302"/>
              <a:gd name="connsiteX3836" fmla="*/ 2229265 w 11965575"/>
              <a:gd name="connsiteY3836" fmla="*/ 920605 h 6464302"/>
              <a:gd name="connsiteX3837" fmla="*/ 2256120 w 11965575"/>
              <a:gd name="connsiteY3837" fmla="*/ 928888 h 6464302"/>
              <a:gd name="connsiteX3838" fmla="*/ 2293454 w 11965575"/>
              <a:gd name="connsiteY3838" fmla="*/ 883482 h 6464302"/>
              <a:gd name="connsiteX3839" fmla="*/ 2375065 w 11965575"/>
              <a:gd name="connsiteY3839" fmla="*/ 860761 h 6464302"/>
              <a:gd name="connsiteX3840" fmla="*/ 2481198 w 11965575"/>
              <a:gd name="connsiteY3840" fmla="*/ 844501 h 6464302"/>
              <a:gd name="connsiteX3841" fmla="*/ 2490482 w 11965575"/>
              <a:gd name="connsiteY3841" fmla="*/ 839853 h 6464302"/>
              <a:gd name="connsiteX3842" fmla="*/ 2487306 w 11965575"/>
              <a:gd name="connsiteY3842" fmla="*/ 821507 h 6464302"/>
              <a:gd name="connsiteX3843" fmla="*/ 2473408 w 11965575"/>
              <a:gd name="connsiteY3843" fmla="*/ 797166 h 6464302"/>
              <a:gd name="connsiteX3844" fmla="*/ 2467800 w 11965575"/>
              <a:gd name="connsiteY3844" fmla="*/ 790406 h 6464302"/>
              <a:gd name="connsiteX3845" fmla="*/ 2458517 w 11965575"/>
              <a:gd name="connsiteY3845" fmla="*/ 795054 h 6464302"/>
              <a:gd name="connsiteX3846" fmla="*/ 2450225 w 11965575"/>
              <a:gd name="connsiteY3846" fmla="*/ 814755 h 6464302"/>
              <a:gd name="connsiteX3847" fmla="*/ 2434193 w 11965575"/>
              <a:gd name="connsiteY3847" fmla="*/ 799059 h 6464302"/>
              <a:gd name="connsiteX3848" fmla="*/ 2425457 w 11965575"/>
              <a:gd name="connsiteY3848" fmla="*/ 785889 h 6464302"/>
              <a:gd name="connsiteX3849" fmla="*/ 2404509 w 11965575"/>
              <a:gd name="connsiteY3849" fmla="*/ 781426 h 6464302"/>
              <a:gd name="connsiteX3850" fmla="*/ 2364052 w 11965575"/>
              <a:gd name="connsiteY3850" fmla="*/ 783143 h 6464302"/>
              <a:gd name="connsiteX3851" fmla="*/ 2333821 w 11965575"/>
              <a:gd name="connsiteY3851" fmla="*/ 783328 h 6464302"/>
              <a:gd name="connsiteX3852" fmla="*/ 2321214 w 11965575"/>
              <a:gd name="connsiteY3852" fmla="*/ 771100 h 6464302"/>
              <a:gd name="connsiteX3853" fmla="*/ 2318038 w 11965575"/>
              <a:gd name="connsiteY3853" fmla="*/ 752754 h 6464302"/>
              <a:gd name="connsiteX3854" fmla="*/ 2295302 w 11965575"/>
              <a:gd name="connsiteY3854" fmla="*/ 765932 h 6464302"/>
              <a:gd name="connsiteX3855" fmla="*/ 2290136 w 11965575"/>
              <a:gd name="connsiteY3855" fmla="*/ 792042 h 6464302"/>
              <a:gd name="connsiteX3856" fmla="*/ 2250327 w 11965575"/>
              <a:gd name="connsiteY3856" fmla="*/ 762534 h 6464302"/>
              <a:gd name="connsiteX3857" fmla="*/ 2219154 w 11965575"/>
              <a:gd name="connsiteY3857" fmla="*/ 759603 h 6464302"/>
              <a:gd name="connsiteX3858" fmla="*/ 2163256 w 11965575"/>
              <a:gd name="connsiteY3858" fmla="*/ 777024 h 6464302"/>
              <a:gd name="connsiteX3859" fmla="*/ 2146180 w 11965575"/>
              <a:gd name="connsiteY3859" fmla="*/ 771619 h 6464302"/>
              <a:gd name="connsiteX3860" fmla="*/ 2087358 w 11965575"/>
              <a:gd name="connsiteY3860" fmla="*/ 755817 h 6464302"/>
              <a:gd name="connsiteX3861" fmla="*/ 2065218 w 11965575"/>
              <a:gd name="connsiteY3861" fmla="*/ 763115 h 6464302"/>
              <a:gd name="connsiteX3862" fmla="*/ 2027588 w 11965575"/>
              <a:gd name="connsiteY3862" fmla="*/ 774180 h 6464302"/>
              <a:gd name="connsiteX3863" fmla="*/ 2015776 w 11965575"/>
              <a:gd name="connsiteY3863" fmla="*/ 766540 h 6464302"/>
              <a:gd name="connsiteX3864" fmla="*/ 2014635 w 11965575"/>
              <a:gd name="connsiteY3864" fmla="*/ 752956 h 6464302"/>
              <a:gd name="connsiteX3865" fmla="*/ 2013047 w 11965575"/>
              <a:gd name="connsiteY3865" fmla="*/ 743783 h 6464302"/>
              <a:gd name="connsiteX3866" fmla="*/ 1985298 w 11965575"/>
              <a:gd name="connsiteY3866" fmla="*/ 744320 h 6464302"/>
              <a:gd name="connsiteX3867" fmla="*/ 1977454 w 11965575"/>
              <a:gd name="connsiteY3867" fmla="*/ 759611 h 6464302"/>
              <a:gd name="connsiteX3868" fmla="*/ 1948560 w 11965575"/>
              <a:gd name="connsiteY3868" fmla="*/ 783847 h 6464302"/>
              <a:gd name="connsiteX3869" fmla="*/ 1944491 w 11965575"/>
              <a:gd name="connsiteY3869" fmla="*/ 774322 h 6464302"/>
              <a:gd name="connsiteX3870" fmla="*/ 1936650 w 11965575"/>
              <a:gd name="connsiteY3870" fmla="*/ 752330 h 6464302"/>
              <a:gd name="connsiteX3871" fmla="*/ 1911680 w 11965575"/>
              <a:gd name="connsiteY3871" fmla="*/ 750280 h 6464302"/>
              <a:gd name="connsiteX3872" fmla="*/ 1885023 w 11965575"/>
              <a:gd name="connsiteY3872" fmla="*/ 752464 h 6464302"/>
              <a:gd name="connsiteX3873" fmla="*/ 1874898 w 11965575"/>
              <a:gd name="connsiteY3873" fmla="*/ 740587 h 6464302"/>
              <a:gd name="connsiteX3874" fmla="*/ 1863382 w 11965575"/>
              <a:gd name="connsiteY3874" fmla="*/ 730007 h 6464302"/>
              <a:gd name="connsiteX3875" fmla="*/ 1854397 w 11965575"/>
              <a:gd name="connsiteY3875" fmla="*/ 731714 h 6464302"/>
              <a:gd name="connsiteX3876" fmla="*/ 1842136 w 11965575"/>
              <a:gd name="connsiteY3876" fmla="*/ 728483 h 6464302"/>
              <a:gd name="connsiteX3877" fmla="*/ 1847052 w 11965575"/>
              <a:gd name="connsiteY3877" fmla="*/ 717251 h 6464302"/>
              <a:gd name="connsiteX3878" fmla="*/ 1833154 w 11965575"/>
              <a:gd name="connsiteY3878" fmla="*/ 692910 h 6464302"/>
              <a:gd name="connsiteX3879" fmla="*/ 1841502 w 11965575"/>
              <a:gd name="connsiteY3879" fmla="*/ 610582 h 6464302"/>
              <a:gd name="connsiteX3880" fmla="*/ 1859718 w 11965575"/>
              <a:gd name="connsiteY3880" fmla="*/ 629570 h 6464302"/>
              <a:gd name="connsiteX3881" fmla="*/ 1905881 w 11965575"/>
              <a:gd name="connsiteY3881" fmla="*/ 658489 h 6464302"/>
              <a:gd name="connsiteX3882" fmla="*/ 1937800 w 11965575"/>
              <a:gd name="connsiteY3882" fmla="*/ 654070 h 6464302"/>
              <a:gd name="connsiteX3883" fmla="*/ 1950657 w 11965575"/>
              <a:gd name="connsiteY3883" fmla="*/ 651420 h 6464302"/>
              <a:gd name="connsiteX3884" fmla="*/ 1945644 w 11965575"/>
              <a:gd name="connsiteY3884" fmla="*/ 638779 h 6464302"/>
              <a:gd name="connsiteX3885" fmla="*/ 1938944 w 11965575"/>
              <a:gd name="connsiteY3885" fmla="*/ 630372 h 6464302"/>
              <a:gd name="connsiteX3886" fmla="*/ 1931748 w 11965575"/>
              <a:gd name="connsiteY3886" fmla="*/ 614438 h 6464302"/>
              <a:gd name="connsiteX3887" fmla="*/ 1947385 w 11965575"/>
              <a:gd name="connsiteY3887" fmla="*/ 609200 h 6464302"/>
              <a:gd name="connsiteX3888" fmla="*/ 1973446 w 11965575"/>
              <a:gd name="connsiteY3888" fmla="*/ 612897 h 6464302"/>
              <a:gd name="connsiteX3889" fmla="*/ 2024080 w 11965575"/>
              <a:gd name="connsiteY3889" fmla="*/ 597712 h 6464302"/>
              <a:gd name="connsiteX3890" fmla="*/ 2031526 w 11965575"/>
              <a:gd name="connsiteY3890" fmla="*/ 598768 h 6464302"/>
              <a:gd name="connsiteX3891" fmla="*/ 2039915 w 11965575"/>
              <a:gd name="connsiteY3891" fmla="*/ 602940 h 6464302"/>
              <a:gd name="connsiteX3892" fmla="*/ 2047510 w 11965575"/>
              <a:gd name="connsiteY3892" fmla="*/ 602527 h 6464302"/>
              <a:gd name="connsiteX3893" fmla="*/ 2044533 w 11965575"/>
              <a:gd name="connsiteY3893" fmla="*/ 594648 h 6464302"/>
              <a:gd name="connsiteX3894" fmla="*/ 2036244 w 11965575"/>
              <a:gd name="connsiteY3894" fmla="*/ 577068 h 6464302"/>
              <a:gd name="connsiteX3895" fmla="*/ 2037735 w 11965575"/>
              <a:gd name="connsiteY3895" fmla="*/ 562367 h 6464302"/>
              <a:gd name="connsiteX3896" fmla="*/ 2050144 w 11965575"/>
              <a:gd name="connsiteY3896" fmla="*/ 564128 h 6464302"/>
              <a:gd name="connsiteX3897" fmla="*/ 2058086 w 11965575"/>
              <a:gd name="connsiteY3897" fmla="*/ 572711 h 6464302"/>
              <a:gd name="connsiteX3898" fmla="*/ 2084792 w 11965575"/>
              <a:gd name="connsiteY3898" fmla="*/ 582465 h 6464302"/>
              <a:gd name="connsiteX3899" fmla="*/ 2120782 w 11965575"/>
              <a:gd name="connsiteY3899" fmla="*/ 587571 h 6464302"/>
              <a:gd name="connsiteX3900" fmla="*/ 2137064 w 11965575"/>
              <a:gd name="connsiteY3900" fmla="*/ 588389 h 6464302"/>
              <a:gd name="connsiteX3901" fmla="*/ 2134037 w 11965575"/>
              <a:gd name="connsiteY3901" fmla="*/ 568573 h 6464302"/>
              <a:gd name="connsiteX3902" fmla="*/ 2128726 w 11965575"/>
              <a:gd name="connsiteY3902" fmla="*/ 558872 h 6464302"/>
              <a:gd name="connsiteX3903" fmla="*/ 2133642 w 11965575"/>
              <a:gd name="connsiteY3903" fmla="*/ 547639 h 6464302"/>
              <a:gd name="connsiteX3904" fmla="*/ 2206271 w 11965575"/>
              <a:gd name="connsiteY3904" fmla="*/ 489345 h 6464302"/>
              <a:gd name="connsiteX3905" fmla="*/ 2208705 w 11965575"/>
              <a:gd name="connsiteY3905" fmla="*/ 477759 h 6464302"/>
              <a:gd name="connsiteX3906" fmla="*/ 2224938 w 11965575"/>
              <a:gd name="connsiteY3906" fmla="*/ 466641 h 6464302"/>
              <a:gd name="connsiteX3907" fmla="*/ 2306747 w 11965575"/>
              <a:gd name="connsiteY3907" fmla="*/ 454387 h 6464302"/>
              <a:gd name="connsiteX3908" fmla="*/ 2362346 w 11965575"/>
              <a:gd name="connsiteY3908" fmla="*/ 439906 h 6464302"/>
              <a:gd name="connsiteX3909" fmla="*/ 2385082 w 11965575"/>
              <a:gd name="connsiteY3909" fmla="*/ 426728 h 6464302"/>
              <a:gd name="connsiteX3910" fmla="*/ 2403350 w 11965575"/>
              <a:gd name="connsiteY3910" fmla="*/ 420372 h 6464302"/>
              <a:gd name="connsiteX3911" fmla="*/ 2469074 w 11965575"/>
              <a:gd name="connsiteY3911" fmla="*/ 417766 h 6464302"/>
              <a:gd name="connsiteX3912" fmla="*/ 2544530 w 11965575"/>
              <a:gd name="connsiteY3912" fmla="*/ 406102 h 6464302"/>
              <a:gd name="connsiteX3913" fmla="*/ 2564635 w 11965575"/>
              <a:gd name="connsiteY3913" fmla="*/ 394041 h 6464302"/>
              <a:gd name="connsiteX3914" fmla="*/ 2606930 w 11965575"/>
              <a:gd name="connsiteY3914" fmla="*/ 386621 h 6464302"/>
              <a:gd name="connsiteX3915" fmla="*/ 2636862 w 11965575"/>
              <a:gd name="connsiteY3915" fmla="*/ 389376 h 6464302"/>
              <a:gd name="connsiteX3916" fmla="*/ 2657541 w 11965575"/>
              <a:gd name="connsiteY3916" fmla="*/ 385423 h 6464302"/>
              <a:gd name="connsiteX3917" fmla="*/ 2661812 w 11965575"/>
              <a:gd name="connsiteY3917" fmla="*/ 347800 h 6464302"/>
              <a:gd name="connsiteX3918" fmla="*/ 2672464 w 11965575"/>
              <a:gd name="connsiteY3918" fmla="*/ 357718 h 6464302"/>
              <a:gd name="connsiteX3919" fmla="*/ 2699460 w 11965575"/>
              <a:gd name="connsiteY3919" fmla="*/ 372824 h 6464302"/>
              <a:gd name="connsiteX3920" fmla="*/ 2718126 w 11965575"/>
              <a:gd name="connsiteY3920" fmla="*/ 370515 h 6464302"/>
              <a:gd name="connsiteX3921" fmla="*/ 2725645 w 11965575"/>
              <a:gd name="connsiteY3921" fmla="*/ 369131 h 6464302"/>
              <a:gd name="connsiteX3922" fmla="*/ 2722714 w 11965575"/>
              <a:gd name="connsiteY3922" fmla="*/ 362528 h 6464302"/>
              <a:gd name="connsiteX3923" fmla="*/ 2718795 w 11965575"/>
              <a:gd name="connsiteY3923" fmla="*/ 358137 h 6464302"/>
              <a:gd name="connsiteX3924" fmla="*/ 2714586 w 11965575"/>
              <a:gd name="connsiteY3924" fmla="*/ 349814 h 6464302"/>
              <a:gd name="connsiteX3925" fmla="*/ 2723731 w 11965575"/>
              <a:gd name="connsiteY3925" fmla="*/ 347078 h 6464302"/>
              <a:gd name="connsiteX3926" fmla="*/ 2738972 w 11965575"/>
              <a:gd name="connsiteY3926" fmla="*/ 349010 h 6464302"/>
              <a:gd name="connsiteX3927" fmla="*/ 2768582 w 11965575"/>
              <a:gd name="connsiteY3927" fmla="*/ 341078 h 6464302"/>
              <a:gd name="connsiteX3928" fmla="*/ 2772936 w 11965575"/>
              <a:gd name="connsiteY3928" fmla="*/ 341629 h 6464302"/>
              <a:gd name="connsiteX3929" fmla="*/ 2777842 w 11965575"/>
              <a:gd name="connsiteY3929" fmla="*/ 343809 h 6464302"/>
              <a:gd name="connsiteX3930" fmla="*/ 2782284 w 11965575"/>
              <a:gd name="connsiteY3930" fmla="*/ 343593 h 6464302"/>
              <a:gd name="connsiteX3931" fmla="*/ 2780542 w 11965575"/>
              <a:gd name="connsiteY3931" fmla="*/ 339478 h 6464302"/>
              <a:gd name="connsiteX3932" fmla="*/ 2775695 w 11965575"/>
              <a:gd name="connsiteY3932" fmla="*/ 330295 h 6464302"/>
              <a:gd name="connsiteX3933" fmla="*/ 2776567 w 11965575"/>
              <a:gd name="connsiteY3933" fmla="*/ 322616 h 6464302"/>
              <a:gd name="connsiteX3934" fmla="*/ 2783824 w 11965575"/>
              <a:gd name="connsiteY3934" fmla="*/ 323536 h 6464302"/>
              <a:gd name="connsiteX3935" fmla="*/ 2788468 w 11965575"/>
              <a:gd name="connsiteY3935" fmla="*/ 328019 h 6464302"/>
              <a:gd name="connsiteX3936" fmla="*/ 2804086 w 11965575"/>
              <a:gd name="connsiteY3936" fmla="*/ 333114 h 6464302"/>
              <a:gd name="connsiteX3937" fmla="*/ 2825132 w 11965575"/>
              <a:gd name="connsiteY3937" fmla="*/ 335781 h 6464302"/>
              <a:gd name="connsiteX3938" fmla="*/ 2834653 w 11965575"/>
              <a:gd name="connsiteY3938" fmla="*/ 336208 h 6464302"/>
              <a:gd name="connsiteX3939" fmla="*/ 2832884 w 11965575"/>
              <a:gd name="connsiteY3939" fmla="*/ 325858 h 6464302"/>
              <a:gd name="connsiteX3940" fmla="*/ 2829778 w 11965575"/>
              <a:gd name="connsiteY3940" fmla="*/ 320791 h 6464302"/>
              <a:gd name="connsiteX3941" fmla="*/ 2832652 w 11965575"/>
              <a:gd name="connsiteY3941" fmla="*/ 314923 h 6464302"/>
              <a:gd name="connsiteX3942" fmla="*/ 2875125 w 11965575"/>
              <a:gd name="connsiteY3942" fmla="*/ 284474 h 6464302"/>
              <a:gd name="connsiteX3943" fmla="*/ 2876548 w 11965575"/>
              <a:gd name="connsiteY3943" fmla="*/ 278423 h 6464302"/>
              <a:gd name="connsiteX3944" fmla="*/ 2886041 w 11965575"/>
              <a:gd name="connsiteY3944" fmla="*/ 272616 h 6464302"/>
              <a:gd name="connsiteX3945" fmla="*/ 2933882 w 11965575"/>
              <a:gd name="connsiteY3945" fmla="*/ 266215 h 6464302"/>
              <a:gd name="connsiteX3946" fmla="*/ 2966396 w 11965575"/>
              <a:gd name="connsiteY3946" fmla="*/ 258651 h 6464302"/>
              <a:gd name="connsiteX3947" fmla="*/ 2979692 w 11965575"/>
              <a:gd name="connsiteY3947" fmla="*/ 251768 h 6464302"/>
              <a:gd name="connsiteX3948" fmla="*/ 2990375 w 11965575"/>
              <a:gd name="connsiteY3948" fmla="*/ 248448 h 6464302"/>
              <a:gd name="connsiteX3949" fmla="*/ 3009571 w 11965575"/>
              <a:gd name="connsiteY3949" fmla="*/ 250393 h 6464302"/>
              <a:gd name="connsiteX3950" fmla="*/ 3013612 w 11965575"/>
              <a:gd name="connsiteY3950" fmla="*/ 249699 h 6464302"/>
              <a:gd name="connsiteX3951" fmla="*/ 3013124 w 11965575"/>
              <a:gd name="connsiteY3951" fmla="*/ 244627 h 6464302"/>
              <a:gd name="connsiteX3952" fmla="*/ 2976965 w 11965575"/>
              <a:gd name="connsiteY3952" fmla="*/ 225866 h 6464302"/>
              <a:gd name="connsiteX3953" fmla="*/ 2948273 w 11965575"/>
              <a:gd name="connsiteY3953" fmla="*/ 223286 h 6464302"/>
              <a:gd name="connsiteX3954" fmla="*/ 2927869 w 11965575"/>
              <a:gd name="connsiteY3954" fmla="*/ 238286 h 6464302"/>
              <a:gd name="connsiteX3955" fmla="*/ 2915709 w 11965575"/>
              <a:gd name="connsiteY3955" fmla="*/ 221648 h 6464302"/>
              <a:gd name="connsiteX3956" fmla="*/ 2890442 w 11965575"/>
              <a:gd name="connsiteY3956" fmla="*/ 222537 h 6464302"/>
              <a:gd name="connsiteX3957" fmla="*/ 2864430 w 11965575"/>
              <a:gd name="connsiteY3957" fmla="*/ 230778 h 6464302"/>
              <a:gd name="connsiteX3958" fmla="*/ 2854501 w 11965575"/>
              <a:gd name="connsiteY3958" fmla="*/ 229369 h 6464302"/>
              <a:gd name="connsiteX3959" fmla="*/ 2741966 w 11965575"/>
              <a:gd name="connsiteY3959" fmla="*/ 234282 h 6464302"/>
              <a:gd name="connsiteX3960" fmla="*/ 2717988 w 11965575"/>
              <a:gd name="connsiteY3960" fmla="*/ 247283 h 6464302"/>
              <a:gd name="connsiteX3961" fmla="*/ 2712428 w 11965575"/>
              <a:gd name="connsiteY3961" fmla="*/ 252460 h 6464302"/>
              <a:gd name="connsiteX3962" fmla="*/ 2664376 w 11965575"/>
              <a:gd name="connsiteY3962" fmla="*/ 254590 h 6464302"/>
              <a:gd name="connsiteX3963" fmla="*/ 2641590 w 11965575"/>
              <a:gd name="connsiteY3963" fmla="*/ 255831 h 6464302"/>
              <a:gd name="connsiteX3964" fmla="*/ 2635337 w 11965575"/>
              <a:gd name="connsiteY3964" fmla="*/ 243014 h 6464302"/>
              <a:gd name="connsiteX3965" fmla="*/ 2637126 w 11965575"/>
              <a:gd name="connsiteY3965" fmla="*/ 225372 h 6464302"/>
              <a:gd name="connsiteX3966" fmla="*/ 2623028 w 11965575"/>
              <a:gd name="connsiteY3966" fmla="*/ 227846 h 6464302"/>
              <a:gd name="connsiteX3967" fmla="*/ 2603022 w 11965575"/>
              <a:gd name="connsiteY3967" fmla="*/ 226500 h 6464302"/>
              <a:gd name="connsiteX3968" fmla="*/ 2476437 w 11965575"/>
              <a:gd name="connsiteY3968" fmla="*/ 245822 h 6464302"/>
              <a:gd name="connsiteX3969" fmla="*/ 2455042 w 11965575"/>
              <a:gd name="connsiteY3969" fmla="*/ 245769 h 6464302"/>
              <a:gd name="connsiteX3970" fmla="*/ 2402424 w 11965575"/>
              <a:gd name="connsiteY3970" fmla="*/ 230848 h 6464302"/>
              <a:gd name="connsiteX3971" fmla="*/ 2335656 w 11965575"/>
              <a:gd name="connsiteY3971" fmla="*/ 243744 h 6464302"/>
              <a:gd name="connsiteX3972" fmla="*/ 2305526 w 11965575"/>
              <a:gd name="connsiteY3972" fmla="*/ 230522 h 6464302"/>
              <a:gd name="connsiteX3973" fmla="*/ 2274054 w 11965575"/>
              <a:gd name="connsiteY3973" fmla="*/ 230531 h 6464302"/>
              <a:gd name="connsiteX3974" fmla="*/ 2243872 w 11965575"/>
              <a:gd name="connsiteY3974" fmla="*/ 242652 h 6464302"/>
              <a:gd name="connsiteX3975" fmla="*/ 2211058 w 11965575"/>
              <a:gd name="connsiteY3975" fmla="*/ 255893 h 6464302"/>
              <a:gd name="connsiteX3976" fmla="*/ 2180134 w 11965575"/>
              <a:gd name="connsiteY3976" fmla="*/ 238083 h 6464302"/>
              <a:gd name="connsiteX3977" fmla="*/ 2182370 w 11965575"/>
              <a:gd name="connsiteY3977" fmla="*/ 216032 h 6464302"/>
              <a:gd name="connsiteX3978" fmla="*/ 2203418 w 11965575"/>
              <a:gd name="connsiteY3978" fmla="*/ 207088 h 6464302"/>
              <a:gd name="connsiteX3979" fmla="*/ 2251124 w 11965575"/>
              <a:gd name="connsiteY3979" fmla="*/ 195960 h 6464302"/>
              <a:gd name="connsiteX3980" fmla="*/ 2255592 w 11965575"/>
              <a:gd name="connsiteY3980" fmla="*/ 189138 h 6464302"/>
              <a:gd name="connsiteX3981" fmla="*/ 2258376 w 11965575"/>
              <a:gd name="connsiteY3981" fmla="*/ 149268 h 6464302"/>
              <a:gd name="connsiteX3982" fmla="*/ 2259914 w 11965575"/>
              <a:gd name="connsiteY3982" fmla="*/ 146504 h 6464302"/>
              <a:gd name="connsiteX3983" fmla="*/ 2281854 w 11965575"/>
              <a:gd name="connsiteY3983" fmla="*/ 166021 h 6464302"/>
              <a:gd name="connsiteX3984" fmla="*/ 2301214 w 11965575"/>
              <a:gd name="connsiteY3984" fmla="*/ 161311 h 6464302"/>
              <a:gd name="connsiteX3985" fmla="*/ 2313576 w 11965575"/>
              <a:gd name="connsiteY3985" fmla="*/ 151135 h 6464302"/>
              <a:gd name="connsiteX3986" fmla="*/ 2330304 w 11965575"/>
              <a:gd name="connsiteY3986" fmla="*/ 147543 h 6464302"/>
              <a:gd name="connsiteX3987" fmla="*/ 2350954 w 11965575"/>
              <a:gd name="connsiteY3987" fmla="*/ 154947 h 6464302"/>
              <a:gd name="connsiteX3988" fmla="*/ 2367087 w 11965575"/>
              <a:gd name="connsiteY3988" fmla="*/ 157235 h 6464302"/>
              <a:gd name="connsiteX3989" fmla="*/ 2393298 w 11965575"/>
              <a:gd name="connsiteY3989" fmla="*/ 159462 h 6464302"/>
              <a:gd name="connsiteX3990" fmla="*/ 2416183 w 11965575"/>
              <a:gd name="connsiteY3990" fmla="*/ 144814 h 6464302"/>
              <a:gd name="connsiteX3991" fmla="*/ 2429588 w 11965575"/>
              <a:gd name="connsiteY3991" fmla="*/ 124346 h 6464302"/>
              <a:gd name="connsiteX3992" fmla="*/ 2471286 w 11965575"/>
              <a:gd name="connsiteY3992" fmla="*/ 122806 h 6464302"/>
              <a:gd name="connsiteX3993" fmla="*/ 2586106 w 11965575"/>
              <a:gd name="connsiteY3993" fmla="*/ 107779 h 6464302"/>
              <a:gd name="connsiteX3994" fmla="*/ 2602440 w 11965575"/>
              <a:gd name="connsiteY3994" fmla="*/ 83253 h 6464302"/>
              <a:gd name="connsiteX3995" fmla="*/ 2600804 w 11965575"/>
              <a:gd name="connsiteY3995" fmla="*/ 62143 h 6464302"/>
              <a:gd name="connsiteX3996" fmla="*/ 2613262 w 11965575"/>
              <a:gd name="connsiteY3996" fmla="*/ 75842 h 6464302"/>
              <a:gd name="connsiteX3997" fmla="*/ 2703158 w 11965575"/>
              <a:gd name="connsiteY3997" fmla="*/ 107982 h 6464302"/>
              <a:gd name="connsiteX3998" fmla="*/ 2734183 w 11965575"/>
              <a:gd name="connsiteY3998" fmla="*/ 112383 h 6464302"/>
              <a:gd name="connsiteX3999" fmla="*/ 2744260 w 11965575"/>
              <a:gd name="connsiteY3999" fmla="*/ 112321 h 6464302"/>
              <a:gd name="connsiteX4000" fmla="*/ 2744062 w 11965575"/>
              <a:gd name="connsiteY4000" fmla="*/ 101855 h 6464302"/>
              <a:gd name="connsiteX4001" fmla="*/ 2750368 w 11965575"/>
              <a:gd name="connsiteY4001" fmla="*/ 89327 h 6464302"/>
              <a:gd name="connsiteX4002" fmla="*/ 2761984 w 11965575"/>
              <a:gd name="connsiteY4002" fmla="*/ 86502 h 6464302"/>
              <a:gd name="connsiteX4003" fmla="*/ 2771368 w 11965575"/>
              <a:gd name="connsiteY4003" fmla="*/ 68446 h 6464302"/>
              <a:gd name="connsiteX4004" fmla="*/ 2771618 w 11965575"/>
              <a:gd name="connsiteY4004" fmla="*/ 53569 h 6464302"/>
              <a:gd name="connsiteX4005" fmla="*/ 2785418 w 11965575"/>
              <a:gd name="connsiteY4005" fmla="*/ 54036 h 6464302"/>
              <a:gd name="connsiteX4006" fmla="*/ 2822100 w 11965575"/>
              <a:gd name="connsiteY4006" fmla="*/ 77135 h 6464302"/>
              <a:gd name="connsiteX4007" fmla="*/ 2834163 w 11965575"/>
              <a:gd name="connsiteY4007" fmla="*/ 69899 h 6464302"/>
              <a:gd name="connsiteX4008" fmla="*/ 2835206 w 11965575"/>
              <a:gd name="connsiteY4008" fmla="*/ 59608 h 6464302"/>
              <a:gd name="connsiteX4009" fmla="*/ 2844638 w 11965575"/>
              <a:gd name="connsiteY4009" fmla="*/ 53490 h 6464302"/>
              <a:gd name="connsiteX4010" fmla="*/ 2879040 w 11965575"/>
              <a:gd name="connsiteY4010" fmla="*/ 49422 h 6464302"/>
              <a:gd name="connsiteX4011" fmla="*/ 2940148 w 11965575"/>
              <a:gd name="connsiteY4011" fmla="*/ 55110 h 6464302"/>
              <a:gd name="connsiteX4012" fmla="*/ 2983236 w 11965575"/>
              <a:gd name="connsiteY4012" fmla="*/ 52275 h 6464302"/>
              <a:gd name="connsiteX4013" fmla="*/ 3056506 w 11965575"/>
              <a:gd name="connsiteY4013" fmla="*/ 37319 h 6464302"/>
              <a:gd name="connsiteX4014" fmla="*/ 3103914 w 11965575"/>
              <a:gd name="connsiteY4014" fmla="*/ 29132 h 6464302"/>
              <a:gd name="connsiteX4015" fmla="*/ 3136180 w 11965575"/>
              <a:gd name="connsiteY4015" fmla="*/ 33709 h 6464302"/>
              <a:gd name="connsiteX4016" fmla="*/ 3149980 w 11965575"/>
              <a:gd name="connsiteY4016" fmla="*/ 34175 h 6464302"/>
              <a:gd name="connsiteX4017" fmla="*/ 3207266 w 11965575"/>
              <a:gd name="connsiteY4017" fmla="*/ 15460 h 6464302"/>
              <a:gd name="connsiteX4018" fmla="*/ 3347552 w 11965575"/>
              <a:gd name="connsiteY4018" fmla="*/ 10012 h 6464302"/>
              <a:gd name="connsiteX4019" fmla="*/ 3429904 w 11965575"/>
              <a:gd name="connsiteY4019" fmla="*/ 17221 h 6464302"/>
              <a:gd name="connsiteX4020" fmla="*/ 3509380 w 11965575"/>
              <a:gd name="connsiteY4020" fmla="*/ 3145 h 6464302"/>
              <a:gd name="connsiteX4021" fmla="*/ 3515511 w 11965575"/>
              <a:gd name="connsiteY4021" fmla="*/ 100 h 6464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Lst>
            <a:rect l="l" t="t" r="r" b="b"/>
            <a:pathLst>
              <a:path w="11965575" h="6464302">
                <a:moveTo>
                  <a:pt x="3039689" y="5339586"/>
                </a:moveTo>
                <a:cubicBezTo>
                  <a:pt x="3037660" y="5342202"/>
                  <a:pt x="3035759" y="5343846"/>
                  <a:pt x="3037710" y="5348196"/>
                </a:cubicBezTo>
                <a:cubicBezTo>
                  <a:pt x="3039662" y="5352546"/>
                  <a:pt x="3041563" y="5350902"/>
                  <a:pt x="3044157" y="5350384"/>
                </a:cubicBezTo>
                <a:cubicBezTo>
                  <a:pt x="3047831" y="5348070"/>
                  <a:pt x="3052197" y="5346883"/>
                  <a:pt x="3054148" y="5351232"/>
                </a:cubicBezTo>
                <a:cubicBezTo>
                  <a:pt x="3056228" y="5354608"/>
                  <a:pt x="3056536" y="5358655"/>
                  <a:pt x="3053557" y="5362094"/>
                </a:cubicBezTo>
                <a:cubicBezTo>
                  <a:pt x="3050448" y="5366507"/>
                  <a:pt x="3047597" y="5368972"/>
                  <a:pt x="3043051" y="5365141"/>
                </a:cubicBezTo>
                <a:cubicBezTo>
                  <a:pt x="3038376" y="5362283"/>
                  <a:pt x="3035654" y="5363774"/>
                  <a:pt x="3034754" y="5370590"/>
                </a:cubicBezTo>
                <a:cubicBezTo>
                  <a:pt x="3034498" y="5372537"/>
                  <a:pt x="3034370" y="5373511"/>
                  <a:pt x="3034112" y="5375458"/>
                </a:cubicBezTo>
                <a:cubicBezTo>
                  <a:pt x="3033033" y="5377253"/>
                  <a:pt x="3032648" y="5380175"/>
                  <a:pt x="3030875" y="5380844"/>
                </a:cubicBezTo>
                <a:lnTo>
                  <a:pt x="3027456" y="5377963"/>
                </a:lnTo>
                <a:lnTo>
                  <a:pt x="3032879" y="5388419"/>
                </a:lnTo>
                <a:cubicBezTo>
                  <a:pt x="3032254" y="5392693"/>
                  <a:pt x="3031472" y="5398036"/>
                  <a:pt x="3035628" y="5397634"/>
                </a:cubicBezTo>
                <a:cubicBezTo>
                  <a:pt x="3040629" y="5398467"/>
                  <a:pt x="3044254" y="5394692"/>
                  <a:pt x="3045036" y="5389349"/>
                </a:cubicBezTo>
                <a:cubicBezTo>
                  <a:pt x="3044348" y="5387045"/>
                  <a:pt x="3044662" y="5384909"/>
                  <a:pt x="3044818" y="5383840"/>
                </a:cubicBezTo>
                <a:cubicBezTo>
                  <a:pt x="3045070" y="5375123"/>
                  <a:pt x="3049008" y="5369212"/>
                  <a:pt x="3057322" y="5368407"/>
                </a:cubicBezTo>
                <a:cubicBezTo>
                  <a:pt x="3066792" y="5366702"/>
                  <a:pt x="3076261" y="5364995"/>
                  <a:pt x="3084731" y="5363122"/>
                </a:cubicBezTo>
                <a:lnTo>
                  <a:pt x="3087589" y="5360728"/>
                </a:lnTo>
                <a:lnTo>
                  <a:pt x="3076262" y="5362298"/>
                </a:lnTo>
                <a:cubicBezTo>
                  <a:pt x="3068608" y="5362879"/>
                  <a:pt x="3060954" y="5363460"/>
                  <a:pt x="3059337" y="5350195"/>
                </a:cubicBezTo>
                <a:cubicBezTo>
                  <a:pt x="3058721" y="5342103"/>
                  <a:pt x="3044441" y="5335476"/>
                  <a:pt x="3039689" y="5339586"/>
                </a:cubicBezTo>
                <a:close/>
                <a:moveTo>
                  <a:pt x="3133208" y="5319955"/>
                </a:moveTo>
                <a:cubicBezTo>
                  <a:pt x="3129663" y="5321295"/>
                  <a:pt x="3126118" y="5322635"/>
                  <a:pt x="3125348" y="5328477"/>
                </a:cubicBezTo>
                <a:cubicBezTo>
                  <a:pt x="3125398" y="5334470"/>
                  <a:pt x="3126400" y="5339642"/>
                  <a:pt x="3127402" y="5344814"/>
                </a:cubicBezTo>
                <a:lnTo>
                  <a:pt x="3124852" y="5351122"/>
                </a:lnTo>
                <a:lnTo>
                  <a:pt x="3129551" y="5350884"/>
                </a:lnTo>
                <a:cubicBezTo>
                  <a:pt x="3149960" y="5344432"/>
                  <a:pt x="3169432" y="5344392"/>
                  <a:pt x="3188808" y="5351999"/>
                </a:cubicBezTo>
                <a:cubicBezTo>
                  <a:pt x="3193652" y="5353901"/>
                  <a:pt x="3199255" y="5352371"/>
                  <a:pt x="3203861" y="5348896"/>
                </a:cubicBezTo>
                <a:lnTo>
                  <a:pt x="3207095" y="5343634"/>
                </a:lnTo>
                <a:lnTo>
                  <a:pt x="3206151" y="5341407"/>
                </a:lnTo>
                <a:cubicBezTo>
                  <a:pt x="3197110" y="5339737"/>
                  <a:pt x="3187940" y="5339040"/>
                  <a:pt x="3179542" y="5332503"/>
                </a:cubicBezTo>
                <a:cubicBezTo>
                  <a:pt x="3174046" y="5329492"/>
                  <a:pt x="3168729" y="5331502"/>
                  <a:pt x="3165235" y="5338836"/>
                </a:cubicBezTo>
                <a:cubicBezTo>
                  <a:pt x="3164028" y="5341605"/>
                  <a:pt x="3162949" y="5343401"/>
                  <a:pt x="3160046" y="5339873"/>
                </a:cubicBezTo>
                <a:cubicBezTo>
                  <a:pt x="3151777" y="5332361"/>
                  <a:pt x="3151777" y="5332361"/>
                  <a:pt x="3149413" y="5343893"/>
                </a:cubicBezTo>
                <a:cubicBezTo>
                  <a:pt x="3149285" y="5344867"/>
                  <a:pt x="3149156" y="5345840"/>
                  <a:pt x="3148077" y="5347636"/>
                </a:cubicBezTo>
                <a:cubicBezTo>
                  <a:pt x="3144867" y="5340061"/>
                  <a:pt x="3140835" y="5332335"/>
                  <a:pt x="3137626" y="5324761"/>
                </a:cubicBezTo>
                <a:cubicBezTo>
                  <a:pt x="3136110" y="5323483"/>
                  <a:pt x="3135931" y="5318463"/>
                  <a:pt x="3133208" y="5319955"/>
                </a:cubicBezTo>
                <a:close/>
                <a:moveTo>
                  <a:pt x="3287553" y="5174577"/>
                </a:moveTo>
                <a:lnTo>
                  <a:pt x="3287712" y="5180190"/>
                </a:lnTo>
                <a:cubicBezTo>
                  <a:pt x="3286852" y="5186068"/>
                  <a:pt x="3285992" y="5191945"/>
                  <a:pt x="3288210" y="5197788"/>
                </a:cubicBezTo>
                <a:lnTo>
                  <a:pt x="3301423" y="5187483"/>
                </a:lnTo>
                <a:lnTo>
                  <a:pt x="3301403" y="5187450"/>
                </a:lnTo>
                <a:close/>
                <a:moveTo>
                  <a:pt x="3331377" y="5160957"/>
                </a:moveTo>
                <a:lnTo>
                  <a:pt x="3322826" y="5165475"/>
                </a:lnTo>
                <a:cubicBezTo>
                  <a:pt x="3318459" y="5166664"/>
                  <a:pt x="3314222" y="5166877"/>
                  <a:pt x="3309856" y="5168066"/>
                </a:cubicBezTo>
                <a:cubicBezTo>
                  <a:pt x="3307954" y="5169710"/>
                  <a:pt x="3303973" y="5167977"/>
                  <a:pt x="3304282" y="5172023"/>
                </a:cubicBezTo>
                <a:cubicBezTo>
                  <a:pt x="3303896" y="5174944"/>
                  <a:pt x="3307054" y="5176525"/>
                  <a:pt x="3309521" y="5176981"/>
                </a:cubicBezTo>
                <a:lnTo>
                  <a:pt x="3311702" y="5179465"/>
                </a:lnTo>
                <a:lnTo>
                  <a:pt x="3312496" y="5178846"/>
                </a:lnTo>
                <a:close/>
                <a:moveTo>
                  <a:pt x="3219833" y="5148447"/>
                </a:moveTo>
                <a:cubicBezTo>
                  <a:pt x="3216546" y="5147839"/>
                  <a:pt x="3213694" y="5150304"/>
                  <a:pt x="3211536" y="5153896"/>
                </a:cubicBezTo>
                <a:cubicBezTo>
                  <a:pt x="3209943" y="5159586"/>
                  <a:pt x="3206835" y="5163999"/>
                  <a:pt x="3204548" y="5168564"/>
                </a:cubicBezTo>
                <a:cubicBezTo>
                  <a:pt x="3202083" y="5168108"/>
                  <a:pt x="3202340" y="5166161"/>
                  <a:pt x="3201775" y="5164062"/>
                </a:cubicBezTo>
                <a:cubicBezTo>
                  <a:pt x="3200646" y="5159864"/>
                  <a:pt x="3201674" y="5152074"/>
                  <a:pt x="3194456" y="5155728"/>
                </a:cubicBezTo>
                <a:cubicBezTo>
                  <a:pt x="3189010" y="5158712"/>
                  <a:pt x="3182178" y="5159444"/>
                  <a:pt x="3186775" y="5169270"/>
                </a:cubicBezTo>
                <a:lnTo>
                  <a:pt x="3184134" y="5174377"/>
                </a:lnTo>
                <a:lnTo>
                  <a:pt x="3196610" y="5172675"/>
                </a:lnTo>
                <a:lnTo>
                  <a:pt x="3228267" y="5166321"/>
                </a:lnTo>
                <a:lnTo>
                  <a:pt x="3223736" y="5157147"/>
                </a:lnTo>
                <a:cubicBezTo>
                  <a:pt x="3223300" y="5154074"/>
                  <a:pt x="3223942" y="5149206"/>
                  <a:pt x="3219833" y="5148447"/>
                </a:cubicBezTo>
                <a:close/>
                <a:moveTo>
                  <a:pt x="3464728" y="5123737"/>
                </a:moveTo>
                <a:cubicBezTo>
                  <a:pt x="3462907" y="5124773"/>
                  <a:pt x="3461732" y="5127298"/>
                  <a:pt x="3461218" y="5131192"/>
                </a:cubicBezTo>
                <a:cubicBezTo>
                  <a:pt x="3460139" y="5132988"/>
                  <a:pt x="3460010" y="5133962"/>
                  <a:pt x="3460574" y="5136061"/>
                </a:cubicBezTo>
                <a:lnTo>
                  <a:pt x="3460346" y="5136960"/>
                </a:lnTo>
                <a:lnTo>
                  <a:pt x="3491572" y="5136478"/>
                </a:lnTo>
                <a:lnTo>
                  <a:pt x="3486003" y="5134773"/>
                </a:lnTo>
                <a:cubicBezTo>
                  <a:pt x="3481201" y="5132889"/>
                  <a:pt x="3476783" y="5128083"/>
                  <a:pt x="3472110" y="5125225"/>
                </a:cubicBezTo>
                <a:cubicBezTo>
                  <a:pt x="3469015" y="5123157"/>
                  <a:pt x="3466548" y="5122702"/>
                  <a:pt x="3464728" y="5123737"/>
                </a:cubicBezTo>
                <a:close/>
                <a:moveTo>
                  <a:pt x="3406844" y="5122148"/>
                </a:moveTo>
                <a:cubicBezTo>
                  <a:pt x="3399062" y="5123702"/>
                  <a:pt x="3392666" y="5127508"/>
                  <a:pt x="3387529" y="5134538"/>
                </a:cubicBezTo>
                <a:lnTo>
                  <a:pt x="3378311" y="5147626"/>
                </a:lnTo>
                <a:lnTo>
                  <a:pt x="3385821" y="5153842"/>
                </a:lnTo>
                <a:cubicBezTo>
                  <a:pt x="3390196" y="5158950"/>
                  <a:pt x="3393570" y="5163891"/>
                  <a:pt x="3396946" y="5168831"/>
                </a:cubicBezTo>
                <a:cubicBezTo>
                  <a:pt x="3401164" y="5175008"/>
                  <a:pt x="3405320" y="5174605"/>
                  <a:pt x="3408416" y="5167458"/>
                </a:cubicBezTo>
                <a:cubicBezTo>
                  <a:pt x="3408728" y="5165321"/>
                  <a:pt x="3409884" y="5164419"/>
                  <a:pt x="3410198" y="5162282"/>
                </a:cubicBezTo>
                <a:lnTo>
                  <a:pt x="3425653" y="5141454"/>
                </a:lnTo>
                <a:lnTo>
                  <a:pt x="3421997" y="5134920"/>
                </a:lnTo>
                <a:cubicBezTo>
                  <a:pt x="3419302" y="5123451"/>
                  <a:pt x="3415450" y="5120745"/>
                  <a:pt x="3406844" y="5122148"/>
                </a:cubicBezTo>
                <a:close/>
                <a:moveTo>
                  <a:pt x="3571719" y="5065827"/>
                </a:moveTo>
                <a:cubicBezTo>
                  <a:pt x="3566531" y="5066864"/>
                  <a:pt x="3561470" y="5066927"/>
                  <a:pt x="3556283" y="5067963"/>
                </a:cubicBezTo>
                <a:cubicBezTo>
                  <a:pt x="3545906" y="5070037"/>
                  <a:pt x="3541025" y="5075119"/>
                  <a:pt x="3540176" y="5087928"/>
                </a:cubicBezTo>
                <a:cubicBezTo>
                  <a:pt x="3539020" y="5096691"/>
                  <a:pt x="3541279" y="5105088"/>
                  <a:pt x="3538479" y="5113547"/>
                </a:cubicBezTo>
                <a:cubicBezTo>
                  <a:pt x="3534472" y="5124775"/>
                  <a:pt x="3526438" y="5133016"/>
                  <a:pt x="3516863" y="5136982"/>
                </a:cubicBezTo>
                <a:lnTo>
                  <a:pt x="3507169" y="5138629"/>
                </a:lnTo>
                <a:lnTo>
                  <a:pt x="3517899" y="5147384"/>
                </a:lnTo>
                <a:cubicBezTo>
                  <a:pt x="3529246" y="5132854"/>
                  <a:pt x="3559813" y="5127000"/>
                  <a:pt x="3575877" y="5136244"/>
                </a:cubicBezTo>
                <a:cubicBezTo>
                  <a:pt x="3579564" y="5139048"/>
                  <a:pt x="3582720" y="5138479"/>
                  <a:pt x="3586190" y="5135773"/>
                </a:cubicBezTo>
                <a:cubicBezTo>
                  <a:pt x="3600600" y="5128320"/>
                  <a:pt x="3613600" y="5130486"/>
                  <a:pt x="3625664" y="5139065"/>
                </a:cubicBezTo>
                <a:cubicBezTo>
                  <a:pt x="3631194" y="5143270"/>
                  <a:pt x="3635195" y="5143937"/>
                  <a:pt x="3641821" y="5140662"/>
                </a:cubicBezTo>
                <a:lnTo>
                  <a:pt x="3650376" y="5138754"/>
                </a:lnTo>
                <a:lnTo>
                  <a:pt x="3656523" y="5131360"/>
                </a:lnTo>
                <a:cubicBezTo>
                  <a:pt x="3650513" y="5132245"/>
                  <a:pt x="3644760" y="5131182"/>
                  <a:pt x="3639700" y="5131245"/>
                </a:cubicBezTo>
                <a:cubicBezTo>
                  <a:pt x="3633690" y="5132129"/>
                  <a:pt x="3629838" y="5129424"/>
                  <a:pt x="3626114" y="5125743"/>
                </a:cubicBezTo>
                <a:cubicBezTo>
                  <a:pt x="3623904" y="5123340"/>
                  <a:pt x="3623854" y="5117347"/>
                  <a:pt x="3620438" y="5117713"/>
                </a:cubicBezTo>
                <a:cubicBezTo>
                  <a:pt x="3614427" y="5118598"/>
                  <a:pt x="3607852" y="5117384"/>
                  <a:pt x="3602150" y="5122314"/>
                </a:cubicBezTo>
                <a:cubicBezTo>
                  <a:pt x="3601072" y="5124110"/>
                  <a:pt x="3600121" y="5124932"/>
                  <a:pt x="3597269" y="5127398"/>
                </a:cubicBezTo>
                <a:cubicBezTo>
                  <a:pt x="3597990" y="5115562"/>
                  <a:pt x="3600225" y="5105004"/>
                  <a:pt x="3600818" y="5094142"/>
                </a:cubicBezTo>
                <a:cubicBezTo>
                  <a:pt x="3600509" y="5090095"/>
                  <a:pt x="3603360" y="5087630"/>
                  <a:pt x="3606648" y="5088237"/>
                </a:cubicBezTo>
                <a:cubicBezTo>
                  <a:pt x="3610064" y="5087871"/>
                  <a:pt x="3611322" y="5091096"/>
                  <a:pt x="3610937" y="5094017"/>
                </a:cubicBezTo>
                <a:cubicBezTo>
                  <a:pt x="3611245" y="5098062"/>
                  <a:pt x="3611552" y="5102109"/>
                  <a:pt x="3615919" y="5100921"/>
                </a:cubicBezTo>
                <a:cubicBezTo>
                  <a:pt x="3619464" y="5099580"/>
                  <a:pt x="3619977" y="5095686"/>
                  <a:pt x="3619670" y="5091639"/>
                </a:cubicBezTo>
                <a:cubicBezTo>
                  <a:pt x="3616538" y="5077098"/>
                  <a:pt x="3610220" y="5073935"/>
                  <a:pt x="3599894" y="5082002"/>
                </a:cubicBezTo>
                <a:cubicBezTo>
                  <a:pt x="3595142" y="5086112"/>
                  <a:pt x="3592547" y="5086630"/>
                  <a:pt x="3590159" y="5079207"/>
                </a:cubicBezTo>
                <a:cubicBezTo>
                  <a:pt x="3587592" y="5066764"/>
                  <a:pt x="3582096" y="5063754"/>
                  <a:pt x="3571719" y="5065827"/>
                </a:cubicBezTo>
                <a:close/>
                <a:moveTo>
                  <a:pt x="1375109" y="4421930"/>
                </a:moveTo>
                <a:lnTo>
                  <a:pt x="1370757" y="4422779"/>
                </a:lnTo>
                <a:cubicBezTo>
                  <a:pt x="1361921" y="4423017"/>
                  <a:pt x="1352935" y="4424725"/>
                  <a:pt x="1344031" y="4427190"/>
                </a:cubicBezTo>
                <a:lnTo>
                  <a:pt x="1335298" y="4430169"/>
                </a:lnTo>
                <a:lnTo>
                  <a:pt x="1374043" y="4422399"/>
                </a:lnTo>
                <a:close/>
                <a:moveTo>
                  <a:pt x="1494325" y="4335168"/>
                </a:moveTo>
                <a:lnTo>
                  <a:pt x="1491192" y="4339951"/>
                </a:lnTo>
                <a:lnTo>
                  <a:pt x="1481082" y="4366689"/>
                </a:lnTo>
                <a:lnTo>
                  <a:pt x="1481824" y="4368060"/>
                </a:lnTo>
                <a:close/>
                <a:moveTo>
                  <a:pt x="1500129" y="4326305"/>
                </a:moveTo>
                <a:lnTo>
                  <a:pt x="1495063" y="4334040"/>
                </a:lnTo>
                <a:lnTo>
                  <a:pt x="1506470" y="4353210"/>
                </a:lnTo>
                <a:cubicBezTo>
                  <a:pt x="1518157" y="4371892"/>
                  <a:pt x="1525325" y="4377106"/>
                  <a:pt x="1536335" y="4369231"/>
                </a:cubicBezTo>
                <a:lnTo>
                  <a:pt x="1539850" y="4365820"/>
                </a:lnTo>
                <a:lnTo>
                  <a:pt x="1535166" y="4364084"/>
                </a:lnTo>
                <a:cubicBezTo>
                  <a:pt x="1529066" y="4360610"/>
                  <a:pt x="1523581" y="4355731"/>
                  <a:pt x="1519288" y="4348411"/>
                </a:cubicBezTo>
                <a:cubicBezTo>
                  <a:pt x="1517104" y="4345118"/>
                  <a:pt x="1515070" y="4340356"/>
                  <a:pt x="1513034" y="4335592"/>
                </a:cubicBezTo>
                <a:cubicBezTo>
                  <a:pt x="1509758" y="4330654"/>
                  <a:pt x="1508022" y="4322951"/>
                  <a:pt x="1500129" y="4326305"/>
                </a:cubicBezTo>
                <a:close/>
                <a:moveTo>
                  <a:pt x="421262" y="4103152"/>
                </a:moveTo>
                <a:lnTo>
                  <a:pt x="421748" y="4104759"/>
                </a:lnTo>
                <a:lnTo>
                  <a:pt x="423004" y="4104513"/>
                </a:lnTo>
                <a:close/>
                <a:moveTo>
                  <a:pt x="8913674" y="4072810"/>
                </a:moveTo>
                <a:lnTo>
                  <a:pt x="8912389" y="4073556"/>
                </a:lnTo>
                <a:lnTo>
                  <a:pt x="8920757" y="4083236"/>
                </a:lnTo>
                <a:cubicBezTo>
                  <a:pt x="8920912" y="4084238"/>
                  <a:pt x="8921226" y="4086240"/>
                  <a:pt x="8920538" y="4088400"/>
                </a:cubicBezTo>
                <a:cubicBezTo>
                  <a:pt x="8921320" y="4093407"/>
                  <a:pt x="8924946" y="4096945"/>
                  <a:pt x="8929947" y="4096164"/>
                </a:cubicBezTo>
                <a:cubicBezTo>
                  <a:pt x="8934103" y="4096541"/>
                  <a:pt x="8933322" y="4091533"/>
                  <a:pt x="8932695" y="4087527"/>
                </a:cubicBezTo>
                <a:lnTo>
                  <a:pt x="8933689" y="4085732"/>
                </a:lnTo>
                <a:lnTo>
                  <a:pt x="8932944" y="4085649"/>
                </a:lnTo>
                <a:cubicBezTo>
                  <a:pt x="8924956" y="4089778"/>
                  <a:pt x="8924956" y="4089778"/>
                  <a:pt x="8923529" y="4080636"/>
                </a:cubicBezTo>
                <a:cubicBezTo>
                  <a:pt x="8924012" y="4079119"/>
                  <a:pt x="8923902" y="4078416"/>
                  <a:pt x="8922980" y="4077119"/>
                </a:cubicBezTo>
                <a:cubicBezTo>
                  <a:pt x="8922101" y="4071494"/>
                  <a:pt x="8918963" y="4069822"/>
                  <a:pt x="8913674" y="4072810"/>
                </a:cubicBezTo>
                <a:close/>
                <a:moveTo>
                  <a:pt x="8828571" y="4029909"/>
                </a:moveTo>
                <a:cubicBezTo>
                  <a:pt x="8819705" y="4028412"/>
                  <a:pt x="8815009" y="4030585"/>
                  <a:pt x="8812816" y="4039573"/>
                </a:cubicBezTo>
                <a:cubicBezTo>
                  <a:pt x="8810776" y="4044934"/>
                  <a:pt x="8808559" y="4044560"/>
                  <a:pt x="8804499" y="4041591"/>
                </a:cubicBezTo>
                <a:cubicBezTo>
                  <a:pt x="8795677" y="4035765"/>
                  <a:pt x="8790279" y="4038049"/>
                  <a:pt x="8787603" y="4048552"/>
                </a:cubicBezTo>
                <a:lnTo>
                  <a:pt x="8788839" y="4051138"/>
                </a:lnTo>
                <a:lnTo>
                  <a:pt x="8795373" y="4049917"/>
                </a:lnTo>
                <a:lnTo>
                  <a:pt x="8798729" y="4046094"/>
                </a:lnTo>
                <a:lnTo>
                  <a:pt x="8801793" y="4048718"/>
                </a:lnTo>
                <a:lnTo>
                  <a:pt x="8806008" y="4047930"/>
                </a:lnTo>
                <a:cubicBezTo>
                  <a:pt x="8815849" y="4047804"/>
                  <a:pt x="8825819" y="4049325"/>
                  <a:pt x="8836024" y="4052349"/>
                </a:cubicBezTo>
                <a:cubicBezTo>
                  <a:pt x="8839681" y="4052804"/>
                  <a:pt x="8843338" y="4053259"/>
                  <a:pt x="8846733" y="4052857"/>
                </a:cubicBezTo>
                <a:lnTo>
                  <a:pt x="8855711" y="4048305"/>
                </a:lnTo>
                <a:lnTo>
                  <a:pt x="8855520" y="4045871"/>
                </a:lnTo>
                <a:cubicBezTo>
                  <a:pt x="8854795" y="4036620"/>
                  <a:pt x="8850625" y="4032949"/>
                  <a:pt x="8841759" y="4031451"/>
                </a:cubicBezTo>
                <a:cubicBezTo>
                  <a:pt x="8837327" y="4030703"/>
                  <a:pt x="8833004" y="4030658"/>
                  <a:pt x="8828571" y="4029909"/>
                </a:cubicBezTo>
                <a:close/>
                <a:moveTo>
                  <a:pt x="658422" y="3792499"/>
                </a:moveTo>
                <a:cubicBezTo>
                  <a:pt x="654401" y="3790251"/>
                  <a:pt x="649214" y="3791752"/>
                  <a:pt x="642338" y="3797487"/>
                </a:cubicBezTo>
                <a:cubicBezTo>
                  <a:pt x="633377" y="3805164"/>
                  <a:pt x="624128" y="3811028"/>
                  <a:pt x="614655" y="3815416"/>
                </a:cubicBezTo>
                <a:lnTo>
                  <a:pt x="597214" y="3820867"/>
                </a:lnTo>
                <a:lnTo>
                  <a:pt x="598168" y="3821238"/>
                </a:lnTo>
                <a:cubicBezTo>
                  <a:pt x="618039" y="3835239"/>
                  <a:pt x="618039" y="3835239"/>
                  <a:pt x="633988" y="3816002"/>
                </a:cubicBezTo>
                <a:cubicBezTo>
                  <a:pt x="641234" y="3833297"/>
                  <a:pt x="629998" y="3851500"/>
                  <a:pt x="637244" y="3868795"/>
                </a:cubicBezTo>
                <a:cubicBezTo>
                  <a:pt x="646427" y="3855240"/>
                  <a:pt x="659596" y="3847103"/>
                  <a:pt x="672765" y="3838969"/>
                </a:cubicBezTo>
                <a:lnTo>
                  <a:pt x="688325" y="3823136"/>
                </a:lnTo>
                <a:lnTo>
                  <a:pt x="689246" y="3819055"/>
                </a:lnTo>
                <a:cubicBezTo>
                  <a:pt x="689396" y="3817585"/>
                  <a:pt x="690636" y="3817761"/>
                  <a:pt x="690786" y="3816291"/>
                </a:cubicBezTo>
                <a:cubicBezTo>
                  <a:pt x="693714" y="3812233"/>
                  <a:pt x="703792" y="3812171"/>
                  <a:pt x="697091" y="3803764"/>
                </a:cubicBezTo>
                <a:cubicBezTo>
                  <a:pt x="691632" y="3795534"/>
                  <a:pt x="686070" y="3800710"/>
                  <a:pt x="681603" y="3807532"/>
                </a:cubicBezTo>
                <a:cubicBezTo>
                  <a:pt x="680213" y="3808826"/>
                  <a:pt x="678674" y="3811590"/>
                  <a:pt x="677134" y="3814354"/>
                </a:cubicBezTo>
                <a:cubicBezTo>
                  <a:pt x="675596" y="3817119"/>
                  <a:pt x="672816" y="3819707"/>
                  <a:pt x="669092" y="3819179"/>
                </a:cubicBezTo>
                <a:cubicBezTo>
                  <a:pt x="665519" y="3817181"/>
                  <a:pt x="668448" y="3813122"/>
                  <a:pt x="667505" y="3810006"/>
                </a:cubicBezTo>
                <a:cubicBezTo>
                  <a:pt x="665296" y="3800745"/>
                  <a:pt x="662443" y="3794748"/>
                  <a:pt x="658422" y="3792499"/>
                </a:cubicBezTo>
                <a:close/>
                <a:moveTo>
                  <a:pt x="1345330" y="3562382"/>
                </a:moveTo>
                <a:lnTo>
                  <a:pt x="1320467" y="3565243"/>
                </a:lnTo>
                <a:lnTo>
                  <a:pt x="1294018" y="3566716"/>
                </a:lnTo>
                <a:lnTo>
                  <a:pt x="1323278" y="3574962"/>
                </a:lnTo>
                <a:cubicBezTo>
                  <a:pt x="1329334" y="3577312"/>
                  <a:pt x="1331816" y="3577664"/>
                  <a:pt x="1335044" y="3570665"/>
                </a:cubicBezTo>
                <a:close/>
                <a:moveTo>
                  <a:pt x="1576046" y="3550278"/>
                </a:moveTo>
                <a:lnTo>
                  <a:pt x="1574182" y="3554008"/>
                </a:lnTo>
                <a:lnTo>
                  <a:pt x="1574660" y="3553957"/>
                </a:lnTo>
                <a:lnTo>
                  <a:pt x="1583316" y="3551208"/>
                </a:lnTo>
                <a:close/>
                <a:moveTo>
                  <a:pt x="1469346" y="3547767"/>
                </a:moveTo>
                <a:lnTo>
                  <a:pt x="1453959" y="3555686"/>
                </a:lnTo>
                <a:lnTo>
                  <a:pt x="1454828" y="3556342"/>
                </a:lnTo>
                <a:cubicBezTo>
                  <a:pt x="1461379" y="3566220"/>
                  <a:pt x="1464308" y="3562161"/>
                  <a:pt x="1467834" y="3552222"/>
                </a:cubicBezTo>
                <a:close/>
                <a:moveTo>
                  <a:pt x="769843" y="3222793"/>
                </a:moveTo>
                <a:cubicBezTo>
                  <a:pt x="758984" y="3221252"/>
                  <a:pt x="747902" y="3221917"/>
                  <a:pt x="736906" y="3224831"/>
                </a:cubicBezTo>
                <a:cubicBezTo>
                  <a:pt x="731644" y="3227067"/>
                  <a:pt x="729012" y="3228185"/>
                  <a:pt x="728416" y="3234066"/>
                </a:cubicBezTo>
                <a:cubicBezTo>
                  <a:pt x="728764" y="3243062"/>
                  <a:pt x="725983" y="3245651"/>
                  <a:pt x="720523" y="3237419"/>
                </a:cubicBezTo>
                <a:cubicBezTo>
                  <a:pt x="712880" y="3225896"/>
                  <a:pt x="702654" y="3227428"/>
                  <a:pt x="693072" y="3235016"/>
                </a:cubicBezTo>
                <a:cubicBezTo>
                  <a:pt x="683342" y="3244075"/>
                  <a:pt x="673760" y="3251663"/>
                  <a:pt x="659018" y="3248080"/>
                </a:cubicBezTo>
                <a:cubicBezTo>
                  <a:pt x="655294" y="3247552"/>
                  <a:pt x="651274" y="3249964"/>
                  <a:pt x="650678" y="3255845"/>
                </a:cubicBezTo>
                <a:lnTo>
                  <a:pt x="649084" y="3263750"/>
                </a:lnTo>
                <a:lnTo>
                  <a:pt x="659413" y="3262756"/>
                </a:lnTo>
                <a:cubicBezTo>
                  <a:pt x="703750" y="3263518"/>
                  <a:pt x="747120" y="3259248"/>
                  <a:pt x="788558" y="3244910"/>
                </a:cubicBezTo>
                <a:cubicBezTo>
                  <a:pt x="793270" y="3243876"/>
                  <a:pt x="797982" y="3242842"/>
                  <a:pt x="799855" y="3239808"/>
                </a:cubicBezTo>
                <a:lnTo>
                  <a:pt x="802753" y="3234564"/>
                </a:lnTo>
                <a:lnTo>
                  <a:pt x="801438" y="3233986"/>
                </a:lnTo>
                <a:cubicBezTo>
                  <a:pt x="791337" y="3228080"/>
                  <a:pt x="780701" y="3224334"/>
                  <a:pt x="769843" y="3222793"/>
                </a:cubicBezTo>
                <a:close/>
                <a:moveTo>
                  <a:pt x="723669" y="3184574"/>
                </a:moveTo>
                <a:lnTo>
                  <a:pt x="725592" y="3187435"/>
                </a:lnTo>
                <a:lnTo>
                  <a:pt x="725688" y="3187319"/>
                </a:lnTo>
                <a:close/>
                <a:moveTo>
                  <a:pt x="709233" y="3172153"/>
                </a:moveTo>
                <a:cubicBezTo>
                  <a:pt x="704936" y="3171194"/>
                  <a:pt x="700224" y="3172228"/>
                  <a:pt x="695241" y="3175682"/>
                </a:cubicBezTo>
                <a:cubicBezTo>
                  <a:pt x="686965" y="3181170"/>
                  <a:pt x="678675" y="3183382"/>
                  <a:pt x="670445" y="3183352"/>
                </a:cubicBezTo>
                <a:lnTo>
                  <a:pt x="652905" y="3179198"/>
                </a:lnTo>
                <a:lnTo>
                  <a:pt x="658824" y="3200332"/>
                </a:lnTo>
                <a:cubicBezTo>
                  <a:pt x="661801" y="3208210"/>
                  <a:pt x="664779" y="3216089"/>
                  <a:pt x="673764" y="3214382"/>
                </a:cubicBezTo>
                <a:cubicBezTo>
                  <a:pt x="682600" y="3214144"/>
                  <a:pt x="691734" y="3210967"/>
                  <a:pt x="691834" y="3197559"/>
                </a:cubicBezTo>
                <a:cubicBezTo>
                  <a:pt x="691339" y="3190032"/>
                  <a:pt x="694566" y="3183034"/>
                  <a:pt x="698736" y="3179151"/>
                </a:cubicBezTo>
                <a:lnTo>
                  <a:pt x="710797" y="3173299"/>
                </a:lnTo>
                <a:close/>
                <a:moveTo>
                  <a:pt x="3508720" y="2716310"/>
                </a:moveTo>
                <a:cubicBezTo>
                  <a:pt x="3496194" y="2715320"/>
                  <a:pt x="3483509" y="2715743"/>
                  <a:pt x="3470310" y="2717328"/>
                </a:cubicBezTo>
                <a:lnTo>
                  <a:pt x="3440753" y="2717133"/>
                </a:lnTo>
                <a:lnTo>
                  <a:pt x="3716523" y="2766212"/>
                </a:lnTo>
                <a:cubicBezTo>
                  <a:pt x="3725210" y="2767446"/>
                  <a:pt x="3733747" y="2770149"/>
                  <a:pt x="3742434" y="2771382"/>
                </a:cubicBezTo>
                <a:lnTo>
                  <a:pt x="3748071" y="2769737"/>
                </a:lnTo>
                <a:lnTo>
                  <a:pt x="3638352" y="2748652"/>
                </a:lnTo>
                <a:cubicBezTo>
                  <a:pt x="3606821" y="2742980"/>
                  <a:pt x="3575472" y="2735695"/>
                  <a:pt x="3546178" y="2723762"/>
                </a:cubicBezTo>
                <a:cubicBezTo>
                  <a:pt x="3533614" y="2719699"/>
                  <a:pt x="3521246" y="2717298"/>
                  <a:pt x="3508720" y="2716310"/>
                </a:cubicBezTo>
                <a:close/>
                <a:moveTo>
                  <a:pt x="3235593" y="2682246"/>
                </a:moveTo>
                <a:lnTo>
                  <a:pt x="3422496" y="2714006"/>
                </a:lnTo>
                <a:lnTo>
                  <a:pt x="3399336" y="2708246"/>
                </a:lnTo>
                <a:cubicBezTo>
                  <a:pt x="3362674" y="2693732"/>
                  <a:pt x="3322686" y="2695163"/>
                  <a:pt x="3285296" y="2687105"/>
                </a:cubicBezTo>
                <a:cubicBezTo>
                  <a:pt x="3268776" y="2684172"/>
                  <a:pt x="3252452" y="2682901"/>
                  <a:pt x="3236249" y="2682260"/>
                </a:cubicBezTo>
                <a:close/>
                <a:moveTo>
                  <a:pt x="3524568" y="2423074"/>
                </a:moveTo>
                <a:cubicBezTo>
                  <a:pt x="3520975" y="2422393"/>
                  <a:pt x="3518685" y="2422745"/>
                  <a:pt x="3518598" y="2427447"/>
                </a:cubicBezTo>
                <a:lnTo>
                  <a:pt x="3517947" y="2431141"/>
                </a:lnTo>
                <a:lnTo>
                  <a:pt x="3543173" y="2436098"/>
                </a:lnTo>
                <a:lnTo>
                  <a:pt x="3541779" y="2434992"/>
                </a:lnTo>
                <a:cubicBezTo>
                  <a:pt x="3537687" y="2428709"/>
                  <a:pt x="3532609" y="2423813"/>
                  <a:pt x="3524568" y="2423074"/>
                </a:cubicBezTo>
                <a:close/>
                <a:moveTo>
                  <a:pt x="3636917" y="2392478"/>
                </a:moveTo>
                <a:cubicBezTo>
                  <a:pt x="3633773" y="2393455"/>
                  <a:pt x="3630630" y="2394431"/>
                  <a:pt x="3629825" y="2398998"/>
                </a:cubicBezTo>
                <a:cubicBezTo>
                  <a:pt x="3629739" y="2403701"/>
                  <a:pt x="3630506" y="2407779"/>
                  <a:pt x="3631273" y="2411858"/>
                </a:cubicBezTo>
                <a:cubicBezTo>
                  <a:pt x="3632173" y="2415174"/>
                  <a:pt x="3631636" y="2418219"/>
                  <a:pt x="3627775" y="2419060"/>
                </a:cubicBezTo>
                <a:cubicBezTo>
                  <a:pt x="3614167" y="2420411"/>
                  <a:pt x="3600023" y="2424806"/>
                  <a:pt x="3585965" y="2424498"/>
                </a:cubicBezTo>
                <a:cubicBezTo>
                  <a:pt x="3579229" y="2424793"/>
                  <a:pt x="3572492" y="2425088"/>
                  <a:pt x="3571361" y="2414649"/>
                </a:cubicBezTo>
                <a:cubicBezTo>
                  <a:pt x="3570997" y="2408286"/>
                  <a:pt x="3558597" y="2402788"/>
                  <a:pt x="3554333" y="2405911"/>
                </a:cubicBezTo>
                <a:cubicBezTo>
                  <a:pt x="3552493" y="2407922"/>
                  <a:pt x="3550787" y="2409171"/>
                  <a:pt x="3552407" y="2412625"/>
                </a:cubicBezTo>
                <a:cubicBezTo>
                  <a:pt x="3554026" y="2416079"/>
                  <a:pt x="3555732" y="2414829"/>
                  <a:pt x="3558022" y="2414477"/>
                </a:cubicBezTo>
                <a:cubicBezTo>
                  <a:pt x="3561299" y="2412739"/>
                  <a:pt x="3565161" y="2411899"/>
                  <a:pt x="3566781" y="2415353"/>
                </a:cubicBezTo>
                <a:cubicBezTo>
                  <a:pt x="3568534" y="2418045"/>
                  <a:pt x="3568716" y="2421225"/>
                  <a:pt x="3566023" y="2423861"/>
                </a:cubicBezTo>
                <a:cubicBezTo>
                  <a:pt x="3563197" y="2427257"/>
                  <a:pt x="3560638" y="2429132"/>
                  <a:pt x="3556728" y="2426030"/>
                </a:cubicBezTo>
                <a:cubicBezTo>
                  <a:pt x="3552684" y="2423689"/>
                  <a:pt x="3550260" y="2424803"/>
                  <a:pt x="3549321" y="2430130"/>
                </a:cubicBezTo>
                <a:cubicBezTo>
                  <a:pt x="3549052" y="2431652"/>
                  <a:pt x="3548918" y="2432414"/>
                  <a:pt x="3548650" y="2433936"/>
                </a:cubicBezTo>
                <a:lnTo>
                  <a:pt x="3546627" y="2436776"/>
                </a:lnTo>
                <a:lnTo>
                  <a:pt x="3566985" y="2440776"/>
                </a:lnTo>
                <a:cubicBezTo>
                  <a:pt x="3614763" y="2447556"/>
                  <a:pt x="3662356" y="2456171"/>
                  <a:pt x="3709799" y="2466258"/>
                </a:cubicBezTo>
                <a:lnTo>
                  <a:pt x="3791598" y="2486028"/>
                </a:lnTo>
                <a:lnTo>
                  <a:pt x="3972167" y="2518029"/>
                </a:lnTo>
                <a:cubicBezTo>
                  <a:pt x="4088444" y="2532911"/>
                  <a:pt x="4203813" y="2555857"/>
                  <a:pt x="4318639" y="2583644"/>
                </a:cubicBezTo>
                <a:lnTo>
                  <a:pt x="4412739" y="2608087"/>
                </a:lnTo>
                <a:lnTo>
                  <a:pt x="4460154" y="2600917"/>
                </a:lnTo>
                <a:cubicBezTo>
                  <a:pt x="4473946" y="2598478"/>
                  <a:pt x="4487739" y="2596039"/>
                  <a:pt x="4501789" y="2591652"/>
                </a:cubicBezTo>
                <a:cubicBezTo>
                  <a:pt x="4507107" y="2589641"/>
                  <a:pt x="4510265" y="2591223"/>
                  <a:pt x="4514939" y="2594082"/>
                </a:cubicBezTo>
                <a:cubicBezTo>
                  <a:pt x="4525546" y="2603021"/>
                  <a:pt x="4525546" y="2603021"/>
                  <a:pt x="4534613" y="2591730"/>
                </a:cubicBezTo>
                <a:cubicBezTo>
                  <a:pt x="4538261" y="2602377"/>
                  <a:pt x="4531787" y="2613149"/>
                  <a:pt x="4535433" y="2623797"/>
                </a:cubicBezTo>
                <a:cubicBezTo>
                  <a:pt x="4540699" y="2615793"/>
                  <a:pt x="4548046" y="2611166"/>
                  <a:pt x="4555391" y="2606539"/>
                </a:cubicBezTo>
                <a:cubicBezTo>
                  <a:pt x="4563559" y="2602063"/>
                  <a:pt x="4569519" y="2595184"/>
                  <a:pt x="4573963" y="2587028"/>
                </a:cubicBezTo>
                <a:cubicBezTo>
                  <a:pt x="4585703" y="2568253"/>
                  <a:pt x="4602784" y="2566420"/>
                  <a:pt x="4615650" y="2583758"/>
                </a:cubicBezTo>
                <a:lnTo>
                  <a:pt x="4622326" y="2593730"/>
                </a:lnTo>
                <a:lnTo>
                  <a:pt x="4622869" y="2593114"/>
                </a:lnTo>
                <a:cubicBezTo>
                  <a:pt x="4632773" y="2573518"/>
                  <a:pt x="4644187" y="2553741"/>
                  <a:pt x="4655419" y="2532452"/>
                </a:cubicBezTo>
                <a:lnTo>
                  <a:pt x="4662249" y="2521314"/>
                </a:lnTo>
                <a:lnTo>
                  <a:pt x="4660077" y="2522313"/>
                </a:lnTo>
                <a:cubicBezTo>
                  <a:pt x="4658015" y="2525004"/>
                  <a:pt x="4656860" y="2521049"/>
                  <a:pt x="4655754" y="2519214"/>
                </a:cubicBezTo>
                <a:cubicBezTo>
                  <a:pt x="4655016" y="2517991"/>
                  <a:pt x="4655441" y="2515979"/>
                  <a:pt x="4655760" y="2514470"/>
                </a:cubicBezTo>
                <a:lnTo>
                  <a:pt x="4656080" y="2513163"/>
                </a:lnTo>
                <a:lnTo>
                  <a:pt x="4653499" y="2512304"/>
                </a:lnTo>
                <a:lnTo>
                  <a:pt x="4653018" y="2510589"/>
                </a:lnTo>
                <a:lnTo>
                  <a:pt x="4650086" y="2509810"/>
                </a:lnTo>
                <a:cubicBezTo>
                  <a:pt x="4648299" y="2509731"/>
                  <a:pt x="4646503" y="2509979"/>
                  <a:pt x="4644682" y="2510353"/>
                </a:cubicBezTo>
                <a:cubicBezTo>
                  <a:pt x="4642570" y="2510925"/>
                  <a:pt x="4641671" y="2512828"/>
                  <a:pt x="4641139" y="2515342"/>
                </a:cubicBezTo>
                <a:cubicBezTo>
                  <a:pt x="4639071" y="2522778"/>
                  <a:pt x="4636271" y="2524248"/>
                  <a:pt x="4629148" y="2522617"/>
                </a:cubicBezTo>
                <a:cubicBezTo>
                  <a:pt x="4627355" y="2521680"/>
                  <a:pt x="4626618" y="2520457"/>
                  <a:pt x="4627886" y="2519166"/>
                </a:cubicBezTo>
                <a:cubicBezTo>
                  <a:pt x="4631324" y="2514679"/>
                  <a:pt x="4628212" y="2512912"/>
                  <a:pt x="4625575" y="2511254"/>
                </a:cubicBezTo>
                <a:cubicBezTo>
                  <a:pt x="4622463" y="2509487"/>
                  <a:pt x="4618927" y="2509732"/>
                  <a:pt x="4615973" y="2509584"/>
                </a:cubicBezTo>
                <a:cubicBezTo>
                  <a:pt x="4612542" y="2509326"/>
                  <a:pt x="4609217" y="2508566"/>
                  <a:pt x="4605575" y="2509314"/>
                </a:cubicBezTo>
                <a:cubicBezTo>
                  <a:pt x="4602882" y="2510280"/>
                  <a:pt x="4602094" y="2506936"/>
                  <a:pt x="4602045" y="2504816"/>
                </a:cubicBezTo>
                <a:cubicBezTo>
                  <a:pt x="4602314" y="2501186"/>
                  <a:pt x="4600995" y="2500356"/>
                  <a:pt x="4597933" y="2500710"/>
                </a:cubicBezTo>
                <a:cubicBezTo>
                  <a:pt x="4596877" y="2500996"/>
                  <a:pt x="4595822" y="2501282"/>
                  <a:pt x="4594398" y="2500956"/>
                </a:cubicBezTo>
                <a:cubicBezTo>
                  <a:pt x="4592866" y="2501133"/>
                  <a:pt x="4590860" y="2501201"/>
                  <a:pt x="4589755" y="2499366"/>
                </a:cubicBezTo>
                <a:cubicBezTo>
                  <a:pt x="4589124" y="2497640"/>
                  <a:pt x="4591236" y="2497069"/>
                  <a:pt x="4592029" y="2495669"/>
                </a:cubicBezTo>
                <a:cubicBezTo>
                  <a:pt x="4594886" y="2491577"/>
                  <a:pt x="4593992" y="2488735"/>
                  <a:pt x="4587450" y="2486711"/>
                </a:cubicBezTo>
                <a:lnTo>
                  <a:pt x="4588907" y="2479810"/>
                </a:lnTo>
                <a:lnTo>
                  <a:pt x="4588188" y="2479364"/>
                </a:lnTo>
                <a:cubicBezTo>
                  <a:pt x="4582437" y="2476700"/>
                  <a:pt x="4576529" y="2474399"/>
                  <a:pt x="4570755" y="2471337"/>
                </a:cubicBezTo>
                <a:cubicBezTo>
                  <a:pt x="4563970" y="2467690"/>
                  <a:pt x="4558269" y="2470541"/>
                  <a:pt x="4554054" y="2477607"/>
                </a:cubicBezTo>
                <a:cubicBezTo>
                  <a:pt x="4552931" y="2479754"/>
                  <a:pt x="4551811" y="2481901"/>
                  <a:pt x="4550689" y="2484048"/>
                </a:cubicBezTo>
                <a:cubicBezTo>
                  <a:pt x="4547728" y="2488205"/>
                  <a:pt x="4544719" y="2488420"/>
                  <a:pt x="4542516" y="2484070"/>
                </a:cubicBezTo>
                <a:cubicBezTo>
                  <a:pt x="4541796" y="2483933"/>
                  <a:pt x="4541931" y="2483172"/>
                  <a:pt x="4541212" y="2483036"/>
                </a:cubicBezTo>
                <a:cubicBezTo>
                  <a:pt x="4536085" y="2474198"/>
                  <a:pt x="4536085" y="2474198"/>
                  <a:pt x="4529578" y="2481616"/>
                </a:cubicBezTo>
                <a:cubicBezTo>
                  <a:pt x="4522803" y="2490555"/>
                  <a:pt x="4514763" y="2489816"/>
                  <a:pt x="4509052" y="2480081"/>
                </a:cubicBezTo>
                <a:cubicBezTo>
                  <a:pt x="4503791" y="2472003"/>
                  <a:pt x="4500332" y="2470561"/>
                  <a:pt x="4490902" y="2473491"/>
                </a:cubicBezTo>
                <a:cubicBezTo>
                  <a:pt x="4481473" y="2476422"/>
                  <a:pt x="4472044" y="2479352"/>
                  <a:pt x="4462431" y="2479101"/>
                </a:cubicBezTo>
                <a:cubicBezTo>
                  <a:pt x="4455695" y="2479396"/>
                  <a:pt x="4450080" y="2477544"/>
                  <a:pt x="4445719" y="2472784"/>
                </a:cubicBezTo>
                <a:cubicBezTo>
                  <a:pt x="4440775" y="2467126"/>
                  <a:pt x="4436913" y="2467967"/>
                  <a:pt x="4432966" y="2473510"/>
                </a:cubicBezTo>
                <a:cubicBezTo>
                  <a:pt x="4428164" y="2479678"/>
                  <a:pt x="4428164" y="2479678"/>
                  <a:pt x="4425059" y="2472011"/>
                </a:cubicBezTo>
                <a:cubicBezTo>
                  <a:pt x="4423257" y="2465376"/>
                  <a:pt x="4420738" y="2458606"/>
                  <a:pt x="4418802" y="2452732"/>
                </a:cubicBezTo>
                <a:cubicBezTo>
                  <a:pt x="4416512" y="2453085"/>
                  <a:pt x="4416828" y="2455504"/>
                  <a:pt x="4415840" y="2456890"/>
                </a:cubicBezTo>
                <a:cubicBezTo>
                  <a:pt x="4412343" y="2464091"/>
                  <a:pt x="4407360" y="2467079"/>
                  <a:pt x="4399588" y="2464818"/>
                </a:cubicBezTo>
                <a:cubicBezTo>
                  <a:pt x="4393120" y="2463590"/>
                  <a:pt x="4386786" y="2461602"/>
                  <a:pt x="4380318" y="2460375"/>
                </a:cubicBezTo>
                <a:cubicBezTo>
                  <a:pt x="4367515" y="2457160"/>
                  <a:pt x="4357817" y="2461612"/>
                  <a:pt x="4349921" y="2472699"/>
                </a:cubicBezTo>
                <a:cubicBezTo>
                  <a:pt x="4346827" y="2477617"/>
                  <a:pt x="4343730" y="2482536"/>
                  <a:pt x="4340502" y="2488216"/>
                </a:cubicBezTo>
                <a:cubicBezTo>
                  <a:pt x="4339380" y="2490363"/>
                  <a:pt x="4337406" y="2493134"/>
                  <a:pt x="4334665" y="2491827"/>
                </a:cubicBezTo>
                <a:cubicBezTo>
                  <a:pt x="4331924" y="2490521"/>
                  <a:pt x="4333180" y="2487613"/>
                  <a:pt x="4333582" y="2485330"/>
                </a:cubicBezTo>
                <a:cubicBezTo>
                  <a:pt x="4334387" y="2480763"/>
                  <a:pt x="4335911" y="2476333"/>
                  <a:pt x="4332854" y="2472606"/>
                </a:cubicBezTo>
                <a:cubicBezTo>
                  <a:pt x="4331100" y="2469915"/>
                  <a:pt x="4333525" y="2468801"/>
                  <a:pt x="4334646" y="2466655"/>
                </a:cubicBezTo>
                <a:cubicBezTo>
                  <a:pt x="4338862" y="2459589"/>
                  <a:pt x="4337962" y="2456272"/>
                  <a:pt x="4330056" y="2454772"/>
                </a:cubicBezTo>
                <a:cubicBezTo>
                  <a:pt x="4320713" y="2452999"/>
                  <a:pt x="4311101" y="2452749"/>
                  <a:pt x="4302075" y="2453395"/>
                </a:cubicBezTo>
                <a:cubicBezTo>
                  <a:pt x="4296910" y="2453202"/>
                  <a:pt x="4291342" y="2455292"/>
                  <a:pt x="4287528" y="2460074"/>
                </a:cubicBezTo>
                <a:cubicBezTo>
                  <a:pt x="4284567" y="2464231"/>
                  <a:pt x="4280571" y="2465833"/>
                  <a:pt x="4274955" y="2463981"/>
                </a:cubicBezTo>
                <a:cubicBezTo>
                  <a:pt x="4258827" y="2458561"/>
                  <a:pt x="4242211" y="2460129"/>
                  <a:pt x="4225777" y="2464876"/>
                </a:cubicBezTo>
                <a:cubicBezTo>
                  <a:pt x="4224923" y="2465500"/>
                  <a:pt x="4224923" y="2465500"/>
                  <a:pt x="4224205" y="2465364"/>
                </a:cubicBezTo>
                <a:cubicBezTo>
                  <a:pt x="4203190" y="2470815"/>
                  <a:pt x="4197708" y="2468202"/>
                  <a:pt x="4188442" y="2449140"/>
                </a:cubicBezTo>
                <a:cubicBezTo>
                  <a:pt x="4186018" y="2450253"/>
                  <a:pt x="4187187" y="2452048"/>
                  <a:pt x="4186918" y="2453570"/>
                </a:cubicBezTo>
                <a:cubicBezTo>
                  <a:pt x="4186832" y="2458273"/>
                  <a:pt x="4184992" y="2460284"/>
                  <a:pt x="4180364" y="2457046"/>
                </a:cubicBezTo>
                <a:cubicBezTo>
                  <a:pt x="4178927" y="2456773"/>
                  <a:pt x="4177173" y="2454081"/>
                  <a:pt x="4176186" y="2455467"/>
                </a:cubicBezTo>
                <a:cubicBezTo>
                  <a:pt x="4174346" y="2457477"/>
                  <a:pt x="4174662" y="2459897"/>
                  <a:pt x="4174978" y="2462316"/>
                </a:cubicBezTo>
                <a:cubicBezTo>
                  <a:pt x="4175429" y="2463975"/>
                  <a:pt x="4175160" y="2465497"/>
                  <a:pt x="4175611" y="2467156"/>
                </a:cubicBezTo>
                <a:cubicBezTo>
                  <a:pt x="4175659" y="2471098"/>
                  <a:pt x="4173368" y="2471450"/>
                  <a:pt x="4171480" y="2469518"/>
                </a:cubicBezTo>
                <a:cubicBezTo>
                  <a:pt x="4166134" y="2466144"/>
                  <a:pt x="4161907" y="2460623"/>
                  <a:pt x="4154902" y="2462441"/>
                </a:cubicBezTo>
                <a:cubicBezTo>
                  <a:pt x="4148616" y="2464394"/>
                  <a:pt x="4145253" y="2470834"/>
                  <a:pt x="4141573" y="2474855"/>
                </a:cubicBezTo>
                <a:cubicBezTo>
                  <a:pt x="4134960" y="2461803"/>
                  <a:pt x="4137875" y="2453703"/>
                  <a:pt x="4150130" y="2447377"/>
                </a:cubicBezTo>
                <a:cubicBezTo>
                  <a:pt x="4150849" y="2447514"/>
                  <a:pt x="4151702" y="2446888"/>
                  <a:pt x="4152555" y="2446264"/>
                </a:cubicBezTo>
                <a:cubicBezTo>
                  <a:pt x="4156551" y="2444662"/>
                  <a:pt x="4162703" y="2443470"/>
                  <a:pt x="4162071" y="2438630"/>
                </a:cubicBezTo>
                <a:cubicBezTo>
                  <a:pt x="4161171" y="2435313"/>
                  <a:pt x="4155421" y="2434223"/>
                  <a:pt x="4151243" y="2432643"/>
                </a:cubicBezTo>
                <a:cubicBezTo>
                  <a:pt x="4141314" y="2429973"/>
                  <a:pt x="4130850" y="2430348"/>
                  <a:pt x="4120654" y="2429200"/>
                </a:cubicBezTo>
                <a:cubicBezTo>
                  <a:pt x="4118499" y="2428791"/>
                  <a:pt x="4116207" y="2429142"/>
                  <a:pt x="4114185" y="2427973"/>
                </a:cubicBezTo>
                <a:cubicBezTo>
                  <a:pt x="4108436" y="2426882"/>
                  <a:pt x="4103673" y="2424405"/>
                  <a:pt x="4099591" y="2430710"/>
                </a:cubicBezTo>
                <a:cubicBezTo>
                  <a:pt x="4097616" y="2433481"/>
                  <a:pt x="4093305" y="2432663"/>
                  <a:pt x="4089443" y="2433503"/>
                </a:cubicBezTo>
                <a:cubicBezTo>
                  <a:pt x="4084862" y="2434207"/>
                  <a:pt x="4080866" y="2435809"/>
                  <a:pt x="4079793" y="2441897"/>
                </a:cubicBezTo>
                <a:cubicBezTo>
                  <a:pt x="4078001" y="2447849"/>
                  <a:pt x="4073104" y="2446134"/>
                  <a:pt x="4069242" y="2446974"/>
                </a:cubicBezTo>
                <a:cubicBezTo>
                  <a:pt x="4066099" y="2447951"/>
                  <a:pt x="4063090" y="2448167"/>
                  <a:pt x="4062324" y="2444089"/>
                </a:cubicBezTo>
                <a:cubicBezTo>
                  <a:pt x="4061288" y="2441532"/>
                  <a:pt x="4059985" y="2440499"/>
                  <a:pt x="4057829" y="2440090"/>
                </a:cubicBezTo>
                <a:cubicBezTo>
                  <a:pt x="4051945" y="2439760"/>
                  <a:pt x="4046062" y="2439430"/>
                  <a:pt x="4040983" y="2434533"/>
                </a:cubicBezTo>
                <a:cubicBezTo>
                  <a:pt x="4038376" y="2432466"/>
                  <a:pt x="4035817" y="2434341"/>
                  <a:pt x="4033259" y="2436215"/>
                </a:cubicBezTo>
                <a:cubicBezTo>
                  <a:pt x="4018626" y="2447596"/>
                  <a:pt x="4002144" y="2448402"/>
                  <a:pt x="3985747" y="2444504"/>
                </a:cubicBezTo>
                <a:cubicBezTo>
                  <a:pt x="3977976" y="2442243"/>
                  <a:pt x="3970204" y="2439982"/>
                  <a:pt x="3961896" y="2440766"/>
                </a:cubicBezTo>
                <a:cubicBezTo>
                  <a:pt x="3955160" y="2441061"/>
                  <a:pt x="3949947" y="2436925"/>
                  <a:pt x="3947561" y="2429394"/>
                </a:cubicBezTo>
                <a:cubicBezTo>
                  <a:pt x="3944015" y="2432653"/>
                  <a:pt x="3942941" y="2438742"/>
                  <a:pt x="3936473" y="2437515"/>
                </a:cubicBezTo>
                <a:cubicBezTo>
                  <a:pt x="3928702" y="2435254"/>
                  <a:pt x="3921064" y="2432232"/>
                  <a:pt x="3916522" y="2424291"/>
                </a:cubicBezTo>
                <a:cubicBezTo>
                  <a:pt x="3915353" y="2422496"/>
                  <a:pt x="3914318" y="2419940"/>
                  <a:pt x="3913283" y="2417384"/>
                </a:cubicBezTo>
                <a:cubicBezTo>
                  <a:pt x="3911529" y="2414692"/>
                  <a:pt x="3910763" y="2410613"/>
                  <a:pt x="3906048" y="2412078"/>
                </a:cubicBezTo>
                <a:cubicBezTo>
                  <a:pt x="3901467" y="2412782"/>
                  <a:pt x="3900931" y="2415827"/>
                  <a:pt x="3900394" y="2418872"/>
                </a:cubicBezTo>
                <a:cubicBezTo>
                  <a:pt x="3898113" y="2431811"/>
                  <a:pt x="3892507" y="2442545"/>
                  <a:pt x="3884295" y="2451211"/>
                </a:cubicBezTo>
                <a:cubicBezTo>
                  <a:pt x="3879762" y="2455858"/>
                  <a:pt x="3875498" y="2458981"/>
                  <a:pt x="3868848" y="2454574"/>
                </a:cubicBezTo>
                <a:cubicBezTo>
                  <a:pt x="3863500" y="2451200"/>
                  <a:pt x="3856496" y="2453016"/>
                  <a:pt x="3850928" y="2455106"/>
                </a:cubicBezTo>
                <a:cubicBezTo>
                  <a:pt x="3843789" y="2457684"/>
                  <a:pt x="3835481" y="2458467"/>
                  <a:pt x="3827441" y="2457728"/>
                </a:cubicBezTo>
                <a:cubicBezTo>
                  <a:pt x="3817110" y="2457342"/>
                  <a:pt x="3806243" y="2459999"/>
                  <a:pt x="3796095" y="2462793"/>
                </a:cubicBezTo>
                <a:cubicBezTo>
                  <a:pt x="3787653" y="2464337"/>
                  <a:pt x="3779929" y="2466018"/>
                  <a:pt x="3771439" y="2463621"/>
                </a:cubicBezTo>
                <a:cubicBezTo>
                  <a:pt x="3763802" y="2460599"/>
                  <a:pt x="3757419" y="2454668"/>
                  <a:pt x="3753596" y="2446864"/>
                </a:cubicBezTo>
                <a:cubicBezTo>
                  <a:pt x="3742892" y="2427530"/>
                  <a:pt x="3732696" y="2426382"/>
                  <a:pt x="3719146" y="2444261"/>
                </a:cubicBezTo>
                <a:cubicBezTo>
                  <a:pt x="3719012" y="2445022"/>
                  <a:pt x="3718159" y="2445646"/>
                  <a:pt x="3718025" y="2446408"/>
                </a:cubicBezTo>
                <a:cubicBezTo>
                  <a:pt x="3712237" y="2453961"/>
                  <a:pt x="3712237" y="2453961"/>
                  <a:pt x="3708547" y="2445396"/>
                </a:cubicBezTo>
                <a:cubicBezTo>
                  <a:pt x="3704724" y="2437591"/>
                  <a:pt x="3700546" y="2436012"/>
                  <a:pt x="3691117" y="2438942"/>
                </a:cubicBezTo>
                <a:cubicBezTo>
                  <a:pt x="3676253" y="2443201"/>
                  <a:pt x="3676253" y="2443201"/>
                  <a:pt x="3667313" y="2439146"/>
                </a:cubicBezTo>
                <a:cubicBezTo>
                  <a:pt x="3672564" y="2434637"/>
                  <a:pt x="3678851" y="2432682"/>
                  <a:pt x="3685003" y="2431491"/>
                </a:cubicBezTo>
                <a:cubicBezTo>
                  <a:pt x="3691289" y="2429536"/>
                  <a:pt x="3698026" y="2429242"/>
                  <a:pt x="3704896" y="2428186"/>
                </a:cubicBezTo>
                <a:cubicBezTo>
                  <a:pt x="3700402" y="2424187"/>
                  <a:pt x="3700220" y="2421006"/>
                  <a:pt x="3703181" y="2416848"/>
                </a:cubicBezTo>
                <a:cubicBezTo>
                  <a:pt x="3706861" y="2412827"/>
                  <a:pt x="3704839" y="2411657"/>
                  <a:pt x="3700527" y="2410839"/>
                </a:cubicBezTo>
                <a:cubicBezTo>
                  <a:pt x="3692621" y="2409340"/>
                  <a:pt x="3684581" y="2408601"/>
                  <a:pt x="3677346" y="2403295"/>
                </a:cubicBezTo>
                <a:cubicBezTo>
                  <a:pt x="3672584" y="2400819"/>
                  <a:pt x="3667869" y="2402284"/>
                  <a:pt x="3664640" y="2407963"/>
                </a:cubicBezTo>
                <a:cubicBezTo>
                  <a:pt x="3663518" y="2410110"/>
                  <a:pt x="3662531" y="2411496"/>
                  <a:pt x="3660059" y="2408668"/>
                </a:cubicBezTo>
                <a:cubicBezTo>
                  <a:pt x="3652958" y="2402601"/>
                  <a:pt x="3652958" y="2402601"/>
                  <a:pt x="3650630" y="2411597"/>
                </a:cubicBezTo>
                <a:cubicBezTo>
                  <a:pt x="3650496" y="2412359"/>
                  <a:pt x="3650361" y="2413119"/>
                  <a:pt x="3649374" y="2414506"/>
                </a:cubicBezTo>
                <a:cubicBezTo>
                  <a:pt x="3646720" y="2408496"/>
                  <a:pt x="3643347" y="2402350"/>
                  <a:pt x="3640692" y="2396340"/>
                </a:cubicBezTo>
                <a:cubicBezTo>
                  <a:pt x="3639389" y="2395307"/>
                  <a:pt x="3639341" y="2391366"/>
                  <a:pt x="3636917" y="2392478"/>
                </a:cubicBezTo>
                <a:close/>
                <a:moveTo>
                  <a:pt x="11196453" y="2307681"/>
                </a:moveTo>
                <a:cubicBezTo>
                  <a:pt x="11193078" y="2308278"/>
                  <a:pt x="11190239" y="2310153"/>
                  <a:pt x="11188518" y="2314961"/>
                </a:cubicBezTo>
                <a:lnTo>
                  <a:pt x="11187212" y="2319083"/>
                </a:lnTo>
                <a:lnTo>
                  <a:pt x="11194434" y="2318684"/>
                </a:lnTo>
                <a:lnTo>
                  <a:pt x="11211368" y="2327584"/>
                </a:lnTo>
                <a:lnTo>
                  <a:pt x="11211291" y="2326037"/>
                </a:lnTo>
                <a:cubicBezTo>
                  <a:pt x="11211111" y="2324523"/>
                  <a:pt x="11210929" y="2323012"/>
                  <a:pt x="11210748" y="2321499"/>
                </a:cubicBezTo>
                <a:cubicBezTo>
                  <a:pt x="11211713" y="2316779"/>
                  <a:pt x="11215518" y="2310188"/>
                  <a:pt x="11207605" y="2308070"/>
                </a:cubicBezTo>
                <a:cubicBezTo>
                  <a:pt x="11203739" y="2307766"/>
                  <a:pt x="11199828" y="2307085"/>
                  <a:pt x="11196453" y="2307681"/>
                </a:cubicBezTo>
                <a:close/>
                <a:moveTo>
                  <a:pt x="11161033" y="2302917"/>
                </a:moveTo>
                <a:cubicBezTo>
                  <a:pt x="11156140" y="2300436"/>
                  <a:pt x="11155174" y="2305153"/>
                  <a:pt x="11152335" y="2307028"/>
                </a:cubicBezTo>
                <a:lnTo>
                  <a:pt x="11150208" y="2310713"/>
                </a:lnTo>
                <a:lnTo>
                  <a:pt x="11158539" y="2318681"/>
                </a:lnTo>
                <a:lnTo>
                  <a:pt x="11159910" y="2318855"/>
                </a:lnTo>
                <a:lnTo>
                  <a:pt x="11162302" y="2313502"/>
                </a:lnTo>
                <a:cubicBezTo>
                  <a:pt x="11164960" y="2310116"/>
                  <a:pt x="11164416" y="2305578"/>
                  <a:pt x="11161033" y="2302917"/>
                </a:cubicBezTo>
                <a:close/>
                <a:moveTo>
                  <a:pt x="3460688" y="2134733"/>
                </a:moveTo>
                <a:cubicBezTo>
                  <a:pt x="3455426" y="2136969"/>
                  <a:pt x="3451529" y="2141263"/>
                  <a:pt x="3448215" y="2146013"/>
                </a:cubicBezTo>
                <a:lnTo>
                  <a:pt x="3444518" y="2151786"/>
                </a:lnTo>
                <a:lnTo>
                  <a:pt x="3458928" y="2154992"/>
                </a:lnTo>
                <a:cubicBezTo>
                  <a:pt x="3465846" y="2157879"/>
                  <a:pt x="3475228" y="2151007"/>
                  <a:pt x="3476703" y="2142634"/>
                </a:cubicBezTo>
                <a:cubicBezTo>
                  <a:pt x="3477106" y="2140351"/>
                  <a:pt x="3474500" y="2138283"/>
                  <a:pt x="3473330" y="2136488"/>
                </a:cubicBezTo>
                <a:lnTo>
                  <a:pt x="3473222" y="2136360"/>
                </a:lnTo>
                <a:close/>
                <a:moveTo>
                  <a:pt x="10777743" y="1451978"/>
                </a:moveTo>
                <a:lnTo>
                  <a:pt x="10780084" y="1461830"/>
                </a:lnTo>
                <a:cubicBezTo>
                  <a:pt x="10782454" y="1464777"/>
                  <a:pt x="10786154" y="1466488"/>
                  <a:pt x="10791053" y="1466977"/>
                </a:cubicBezTo>
                <a:lnTo>
                  <a:pt x="10833767" y="1471703"/>
                </a:lnTo>
                <a:lnTo>
                  <a:pt x="10828291" y="1468300"/>
                </a:lnTo>
                <a:lnTo>
                  <a:pt x="10811434" y="1452721"/>
                </a:lnTo>
                <a:lnTo>
                  <a:pt x="10791284" y="1453500"/>
                </a:lnTo>
                <a:close/>
                <a:moveTo>
                  <a:pt x="10869772" y="1451600"/>
                </a:moveTo>
                <a:lnTo>
                  <a:pt x="10862601" y="1467416"/>
                </a:lnTo>
                <a:lnTo>
                  <a:pt x="10858938" y="1474488"/>
                </a:lnTo>
                <a:lnTo>
                  <a:pt x="10889151" y="1477831"/>
                </a:lnTo>
                <a:cubicBezTo>
                  <a:pt x="10895110" y="1478193"/>
                  <a:pt x="10900974" y="1477759"/>
                  <a:pt x="10906869" y="1477591"/>
                </a:cubicBezTo>
                <a:lnTo>
                  <a:pt x="10918541" y="1478472"/>
                </a:lnTo>
                <a:lnTo>
                  <a:pt x="10910230" y="1475571"/>
                </a:lnTo>
                <a:lnTo>
                  <a:pt x="10908359" y="1468279"/>
                </a:lnTo>
                <a:lnTo>
                  <a:pt x="10895649" y="1469554"/>
                </a:lnTo>
                <a:cubicBezTo>
                  <a:pt x="10891119" y="1470098"/>
                  <a:pt x="10890756" y="1467073"/>
                  <a:pt x="10888883" y="1464230"/>
                </a:cubicBezTo>
                <a:cubicBezTo>
                  <a:pt x="10885802" y="1457696"/>
                  <a:pt x="10881528" y="1453990"/>
                  <a:pt x="10876515" y="1452099"/>
                </a:cubicBezTo>
                <a:close/>
                <a:moveTo>
                  <a:pt x="10690749" y="1451406"/>
                </a:moveTo>
                <a:lnTo>
                  <a:pt x="10682204" y="1466647"/>
                </a:lnTo>
                <a:lnTo>
                  <a:pt x="10691047" y="1467124"/>
                </a:lnTo>
                <a:cubicBezTo>
                  <a:pt x="10705870" y="1469654"/>
                  <a:pt x="10719420" y="1468298"/>
                  <a:pt x="10732091" y="1464086"/>
                </a:cubicBezTo>
                <a:lnTo>
                  <a:pt x="10740409" y="1459393"/>
                </a:lnTo>
                <a:lnTo>
                  <a:pt x="10740021" y="1458691"/>
                </a:lnTo>
                <a:cubicBezTo>
                  <a:pt x="10736490" y="1456153"/>
                  <a:pt x="10731592" y="1455663"/>
                  <a:pt x="10723576" y="1456086"/>
                </a:cubicBezTo>
                <a:cubicBezTo>
                  <a:pt x="10712973" y="1457358"/>
                  <a:pt x="10701692" y="1461942"/>
                  <a:pt x="10692997" y="1452214"/>
                </a:cubicBezTo>
                <a:cubicBezTo>
                  <a:pt x="10692870" y="1451152"/>
                  <a:pt x="10691809" y="1451279"/>
                  <a:pt x="10690749" y="1451406"/>
                </a:cubicBezTo>
                <a:close/>
                <a:moveTo>
                  <a:pt x="10754708" y="1449390"/>
                </a:moveTo>
                <a:lnTo>
                  <a:pt x="10755207" y="1451044"/>
                </a:lnTo>
                <a:lnTo>
                  <a:pt x="10757569" y="1449712"/>
                </a:lnTo>
                <a:close/>
                <a:moveTo>
                  <a:pt x="10583392" y="1447899"/>
                </a:moveTo>
                <a:lnTo>
                  <a:pt x="10580834" y="1447969"/>
                </a:lnTo>
                <a:lnTo>
                  <a:pt x="10581062" y="1449079"/>
                </a:lnTo>
                <a:close/>
                <a:moveTo>
                  <a:pt x="3515511" y="100"/>
                </a:moveTo>
                <a:cubicBezTo>
                  <a:pt x="3517584" y="-165"/>
                  <a:pt x="3519756" y="143"/>
                  <a:pt x="3522238" y="495"/>
                </a:cubicBezTo>
                <a:cubicBezTo>
                  <a:pt x="3571579" y="10478"/>
                  <a:pt x="3622114" y="8700"/>
                  <a:pt x="3672946" y="3982"/>
                </a:cubicBezTo>
                <a:cubicBezTo>
                  <a:pt x="3727501" y="-209"/>
                  <a:pt x="3781162" y="4422"/>
                  <a:pt x="3834823" y="9052"/>
                </a:cubicBezTo>
                <a:cubicBezTo>
                  <a:pt x="3903525" y="14325"/>
                  <a:pt x="3971135" y="17953"/>
                  <a:pt x="4040285" y="18815"/>
                </a:cubicBezTo>
                <a:cubicBezTo>
                  <a:pt x="4071756" y="18807"/>
                  <a:pt x="4102781" y="23208"/>
                  <a:pt x="4134105" y="24670"/>
                </a:cubicBezTo>
                <a:cubicBezTo>
                  <a:pt x="4253193" y="29634"/>
                  <a:pt x="4370343" y="53711"/>
                  <a:pt x="4488981" y="63086"/>
                </a:cubicBezTo>
                <a:cubicBezTo>
                  <a:pt x="4490222" y="63263"/>
                  <a:pt x="4491613" y="61969"/>
                  <a:pt x="4494094" y="62321"/>
                </a:cubicBezTo>
                <a:cubicBezTo>
                  <a:pt x="4501540" y="63378"/>
                  <a:pt x="4508987" y="64434"/>
                  <a:pt x="4517673" y="65666"/>
                </a:cubicBezTo>
                <a:cubicBezTo>
                  <a:pt x="4542344" y="70658"/>
                  <a:pt x="4568405" y="74356"/>
                  <a:pt x="4593225" y="77877"/>
                </a:cubicBezTo>
                <a:cubicBezTo>
                  <a:pt x="4633880" y="86627"/>
                  <a:pt x="4673443" y="93731"/>
                  <a:pt x="4713006" y="100835"/>
                </a:cubicBezTo>
                <a:cubicBezTo>
                  <a:pt x="4768553" y="111698"/>
                  <a:pt x="4823801" y="125502"/>
                  <a:pt x="4879050" y="139305"/>
                </a:cubicBezTo>
                <a:cubicBezTo>
                  <a:pt x="4951524" y="157044"/>
                  <a:pt x="5024296" y="171842"/>
                  <a:pt x="5097514" y="182230"/>
                </a:cubicBezTo>
                <a:cubicBezTo>
                  <a:pt x="5193071" y="195787"/>
                  <a:pt x="5287883" y="216694"/>
                  <a:pt x="5382248" y="242012"/>
                </a:cubicBezTo>
                <a:cubicBezTo>
                  <a:pt x="5481576" y="268035"/>
                  <a:pt x="5579217" y="298292"/>
                  <a:pt x="5678247" y="327254"/>
                </a:cubicBezTo>
                <a:cubicBezTo>
                  <a:pt x="5767646" y="351868"/>
                  <a:pt x="5857990" y="379598"/>
                  <a:pt x="5950320" y="400153"/>
                </a:cubicBezTo>
                <a:cubicBezTo>
                  <a:pt x="5972360" y="406263"/>
                  <a:pt x="5994400" y="412372"/>
                  <a:pt x="6015992" y="422892"/>
                </a:cubicBezTo>
                <a:cubicBezTo>
                  <a:pt x="6045972" y="437585"/>
                  <a:pt x="6076997" y="441987"/>
                  <a:pt x="6107874" y="447858"/>
                </a:cubicBezTo>
                <a:cubicBezTo>
                  <a:pt x="6141083" y="455553"/>
                  <a:pt x="6172903" y="464541"/>
                  <a:pt x="6202586" y="482173"/>
                </a:cubicBezTo>
                <a:cubicBezTo>
                  <a:pt x="6239565" y="502332"/>
                  <a:pt x="6278186" y="506321"/>
                  <a:pt x="6316506" y="513249"/>
                </a:cubicBezTo>
                <a:cubicBezTo>
                  <a:pt x="6344902" y="518769"/>
                  <a:pt x="6372996" y="527229"/>
                  <a:pt x="6400944" y="537158"/>
                </a:cubicBezTo>
                <a:cubicBezTo>
                  <a:pt x="6417871" y="544034"/>
                  <a:pt x="6435393" y="545028"/>
                  <a:pt x="6453365" y="541612"/>
                </a:cubicBezTo>
                <a:cubicBezTo>
                  <a:pt x="6502162" y="532132"/>
                  <a:pt x="6547481" y="544526"/>
                  <a:pt x="6593299" y="564448"/>
                </a:cubicBezTo>
                <a:cubicBezTo>
                  <a:pt x="6611466" y="571500"/>
                  <a:pt x="6627301" y="576729"/>
                  <a:pt x="6644926" y="564316"/>
                </a:cubicBezTo>
                <a:cubicBezTo>
                  <a:pt x="6651725" y="559316"/>
                  <a:pt x="6656392" y="562961"/>
                  <a:pt x="6660760" y="569545"/>
                </a:cubicBezTo>
                <a:cubicBezTo>
                  <a:pt x="6665921" y="580717"/>
                  <a:pt x="6674311" y="584889"/>
                  <a:pt x="6684089" y="587768"/>
                </a:cubicBezTo>
                <a:lnTo>
                  <a:pt x="6716898" y="602224"/>
                </a:lnTo>
                <a:lnTo>
                  <a:pt x="6726165" y="598855"/>
                </a:lnTo>
                <a:cubicBezTo>
                  <a:pt x="6729784" y="596536"/>
                  <a:pt x="6732616" y="593235"/>
                  <a:pt x="6734693" y="588139"/>
                </a:cubicBezTo>
                <a:cubicBezTo>
                  <a:pt x="6736983" y="580324"/>
                  <a:pt x="6741225" y="579816"/>
                  <a:pt x="6747289" y="585551"/>
                </a:cubicBezTo>
                <a:cubicBezTo>
                  <a:pt x="6751107" y="590479"/>
                  <a:pt x="6755858" y="594217"/>
                  <a:pt x="6762898" y="590141"/>
                </a:cubicBezTo>
                <a:cubicBezTo>
                  <a:pt x="6770870" y="584877"/>
                  <a:pt x="6777656" y="578678"/>
                  <a:pt x="6781005" y="570736"/>
                </a:cubicBezTo>
                <a:cubicBezTo>
                  <a:pt x="6783422" y="563984"/>
                  <a:pt x="6787408" y="561352"/>
                  <a:pt x="6794830" y="560462"/>
                </a:cubicBezTo>
                <a:cubicBezTo>
                  <a:pt x="6798011" y="560080"/>
                  <a:pt x="6801192" y="559698"/>
                  <a:pt x="6804246" y="558256"/>
                </a:cubicBezTo>
                <a:cubicBezTo>
                  <a:pt x="6823753" y="550530"/>
                  <a:pt x="6843262" y="542805"/>
                  <a:pt x="6863958" y="536014"/>
                </a:cubicBezTo>
                <a:cubicBezTo>
                  <a:pt x="6872312" y="533935"/>
                  <a:pt x="6879481" y="530922"/>
                  <a:pt x="6883890" y="522853"/>
                </a:cubicBezTo>
                <a:cubicBezTo>
                  <a:pt x="6887622" y="518097"/>
                  <a:pt x="6891608" y="515465"/>
                  <a:pt x="6897419" y="519077"/>
                </a:cubicBezTo>
                <a:cubicBezTo>
                  <a:pt x="6912476" y="528041"/>
                  <a:pt x="6926005" y="524265"/>
                  <a:pt x="6941526" y="519172"/>
                </a:cubicBezTo>
                <a:cubicBezTo>
                  <a:pt x="6980671" y="504783"/>
                  <a:pt x="7019392" y="495831"/>
                  <a:pt x="7061081" y="502678"/>
                </a:cubicBezTo>
                <a:cubicBezTo>
                  <a:pt x="7076436" y="505145"/>
                  <a:pt x="7091406" y="504428"/>
                  <a:pt x="7105869" y="499462"/>
                </a:cubicBezTo>
                <a:cubicBezTo>
                  <a:pt x="7129746" y="492290"/>
                  <a:pt x="7153749" y="486180"/>
                  <a:pt x="7178009" y="482193"/>
                </a:cubicBezTo>
                <a:cubicBezTo>
                  <a:pt x="7210749" y="477189"/>
                  <a:pt x="7243745" y="474308"/>
                  <a:pt x="7275341" y="459748"/>
                </a:cubicBezTo>
                <a:cubicBezTo>
                  <a:pt x="7300701" y="447013"/>
                  <a:pt x="7327886" y="440522"/>
                  <a:pt x="7356259" y="434964"/>
                </a:cubicBezTo>
                <a:cubicBezTo>
                  <a:pt x="7382639" y="430724"/>
                  <a:pt x="7409145" y="427544"/>
                  <a:pt x="7434760" y="416932"/>
                </a:cubicBezTo>
                <a:cubicBezTo>
                  <a:pt x="7453208" y="409334"/>
                  <a:pt x="7472038" y="404922"/>
                  <a:pt x="7490868" y="400509"/>
                </a:cubicBezTo>
                <a:cubicBezTo>
                  <a:pt x="7569752" y="385663"/>
                  <a:pt x="7646939" y="365635"/>
                  <a:pt x="7723320" y="347858"/>
                </a:cubicBezTo>
                <a:cubicBezTo>
                  <a:pt x="7807928" y="326940"/>
                  <a:pt x="7891348" y="305086"/>
                  <a:pt x="7976211" y="286291"/>
                </a:cubicBezTo>
                <a:cubicBezTo>
                  <a:pt x="8056833" y="268005"/>
                  <a:pt x="8137837" y="252905"/>
                  <a:pt x="8219478" y="243113"/>
                </a:cubicBezTo>
                <a:cubicBezTo>
                  <a:pt x="8282034" y="235611"/>
                  <a:pt x="8344209" y="224923"/>
                  <a:pt x="8406127" y="212111"/>
                </a:cubicBezTo>
                <a:cubicBezTo>
                  <a:pt x="8453331" y="202141"/>
                  <a:pt x="8500533" y="192172"/>
                  <a:pt x="8547990" y="184325"/>
                </a:cubicBezTo>
                <a:cubicBezTo>
                  <a:pt x="8581791" y="179194"/>
                  <a:pt x="8615593" y="174064"/>
                  <a:pt x="8650328" y="167744"/>
                </a:cubicBezTo>
                <a:cubicBezTo>
                  <a:pt x="8671532" y="165201"/>
                  <a:pt x="8693799" y="162530"/>
                  <a:pt x="8714876" y="158925"/>
                </a:cubicBezTo>
                <a:cubicBezTo>
                  <a:pt x="8722298" y="158035"/>
                  <a:pt x="8728660" y="157272"/>
                  <a:pt x="8735022" y="156509"/>
                </a:cubicBezTo>
                <a:cubicBezTo>
                  <a:pt x="8737142" y="156254"/>
                  <a:pt x="8738329" y="157189"/>
                  <a:pt x="8739391" y="157061"/>
                </a:cubicBezTo>
                <a:cubicBezTo>
                  <a:pt x="8840752" y="150290"/>
                  <a:pt x="8940841" y="132901"/>
                  <a:pt x="9042585" y="129315"/>
                </a:cubicBezTo>
                <a:cubicBezTo>
                  <a:pt x="9069347" y="128259"/>
                  <a:pt x="9095854" y="125080"/>
                  <a:pt x="9122743" y="125086"/>
                </a:cubicBezTo>
                <a:cubicBezTo>
                  <a:pt x="9181822" y="124464"/>
                  <a:pt x="9239586" y="121843"/>
                  <a:pt x="9298283" y="118035"/>
                </a:cubicBezTo>
                <a:cubicBezTo>
                  <a:pt x="9344129" y="114691"/>
                  <a:pt x="9389975" y="111346"/>
                  <a:pt x="9436586" y="114373"/>
                </a:cubicBezTo>
                <a:cubicBezTo>
                  <a:pt x="9480015" y="117780"/>
                  <a:pt x="9523191" y="119065"/>
                  <a:pt x="9565347" y="111854"/>
                </a:cubicBezTo>
                <a:cubicBezTo>
                  <a:pt x="9567467" y="111601"/>
                  <a:pt x="9569323" y="111378"/>
                  <a:pt x="9571093" y="111569"/>
                </a:cubicBezTo>
                <a:cubicBezTo>
                  <a:pt x="9572864" y="111761"/>
                  <a:pt x="9574550" y="112366"/>
                  <a:pt x="9576331" y="113769"/>
                </a:cubicBezTo>
                <a:cubicBezTo>
                  <a:pt x="9597454" y="128468"/>
                  <a:pt x="9619974" y="127921"/>
                  <a:pt x="9644233" y="123935"/>
                </a:cubicBezTo>
                <a:cubicBezTo>
                  <a:pt x="9667431" y="120076"/>
                  <a:pt x="9690757" y="117278"/>
                  <a:pt x="9714593" y="118728"/>
                </a:cubicBezTo>
                <a:cubicBezTo>
                  <a:pt x="9754714" y="121455"/>
                  <a:pt x="9794030" y="126434"/>
                  <a:pt x="9834448" y="122663"/>
                </a:cubicBezTo>
                <a:cubicBezTo>
                  <a:pt x="9852472" y="120502"/>
                  <a:pt x="9869141" y="124965"/>
                  <a:pt x="9883392" y="136180"/>
                </a:cubicBezTo>
                <a:cubicBezTo>
                  <a:pt x="9888143" y="139919"/>
                  <a:pt x="9891324" y="139538"/>
                  <a:pt x="9895183" y="135844"/>
                </a:cubicBezTo>
                <a:cubicBezTo>
                  <a:pt x="9904088" y="129390"/>
                  <a:pt x="9913248" y="125060"/>
                  <a:pt x="9922749" y="132538"/>
                </a:cubicBezTo>
                <a:cubicBezTo>
                  <a:pt x="9935559" y="140695"/>
                  <a:pt x="9948537" y="141293"/>
                  <a:pt x="9963253" y="138451"/>
                </a:cubicBezTo>
                <a:cubicBezTo>
                  <a:pt x="9985392" y="134719"/>
                  <a:pt x="10006173" y="137611"/>
                  <a:pt x="10025853" y="149253"/>
                </a:cubicBezTo>
                <a:cubicBezTo>
                  <a:pt x="10037475" y="156476"/>
                  <a:pt x="10052828" y="158943"/>
                  <a:pt x="10062666" y="151301"/>
                </a:cubicBezTo>
                <a:cubicBezTo>
                  <a:pt x="10080350" y="137331"/>
                  <a:pt x="10096764" y="139671"/>
                  <a:pt x="10114875" y="147193"/>
                </a:cubicBezTo>
                <a:cubicBezTo>
                  <a:pt x="10123866" y="150423"/>
                  <a:pt x="10133918" y="153526"/>
                  <a:pt x="10144266" y="150131"/>
                </a:cubicBezTo>
                <a:cubicBezTo>
                  <a:pt x="10149313" y="147371"/>
                  <a:pt x="10151815" y="150302"/>
                  <a:pt x="10152325" y="154549"/>
                </a:cubicBezTo>
                <a:cubicBezTo>
                  <a:pt x="10152707" y="157735"/>
                  <a:pt x="10152962" y="159858"/>
                  <a:pt x="10153216" y="161982"/>
                </a:cubicBezTo>
                <a:cubicBezTo>
                  <a:pt x="10153556" y="173789"/>
                  <a:pt x="10154617" y="173662"/>
                  <a:pt x="10163523" y="167208"/>
                </a:cubicBezTo>
                <a:cubicBezTo>
                  <a:pt x="10173489" y="160628"/>
                  <a:pt x="10184642" y="154982"/>
                  <a:pt x="10194863" y="150525"/>
                </a:cubicBezTo>
                <a:cubicBezTo>
                  <a:pt x="10198976" y="148954"/>
                  <a:pt x="10203091" y="147384"/>
                  <a:pt x="10206653" y="150187"/>
                </a:cubicBezTo>
                <a:cubicBezTo>
                  <a:pt x="10210216" y="152991"/>
                  <a:pt x="10208605" y="157493"/>
                  <a:pt x="10206867" y="160933"/>
                </a:cubicBezTo>
                <a:cubicBezTo>
                  <a:pt x="10202584" y="170063"/>
                  <a:pt x="10206275" y="173929"/>
                  <a:pt x="10214883" y="173973"/>
                </a:cubicBezTo>
                <a:cubicBezTo>
                  <a:pt x="10218192" y="174654"/>
                  <a:pt x="10221627" y="176396"/>
                  <a:pt x="10224808" y="176014"/>
                </a:cubicBezTo>
                <a:cubicBezTo>
                  <a:pt x="10232230" y="175124"/>
                  <a:pt x="10233672" y="178182"/>
                  <a:pt x="10230195" y="185062"/>
                </a:cubicBezTo>
                <a:cubicBezTo>
                  <a:pt x="10228329" y="187440"/>
                  <a:pt x="10226591" y="190880"/>
                  <a:pt x="10230027" y="192621"/>
                </a:cubicBezTo>
                <a:cubicBezTo>
                  <a:pt x="10232529" y="195553"/>
                  <a:pt x="10235582" y="194109"/>
                  <a:pt x="10238636" y="192666"/>
                </a:cubicBezTo>
                <a:cubicBezTo>
                  <a:pt x="10246609" y="187402"/>
                  <a:pt x="10255346" y="188508"/>
                  <a:pt x="10265143" y="189487"/>
                </a:cubicBezTo>
                <a:cubicBezTo>
                  <a:pt x="10294789" y="194548"/>
                  <a:pt x="10319345" y="184064"/>
                  <a:pt x="10341947" y="166274"/>
                </a:cubicBezTo>
                <a:cubicBezTo>
                  <a:pt x="10345934" y="163641"/>
                  <a:pt x="10347417" y="158078"/>
                  <a:pt x="10352592" y="156380"/>
                </a:cubicBezTo>
                <a:cubicBezTo>
                  <a:pt x="10352168" y="161817"/>
                  <a:pt x="10351617" y="166191"/>
                  <a:pt x="10351193" y="171627"/>
                </a:cubicBezTo>
                <a:cubicBezTo>
                  <a:pt x="10350347" y="182499"/>
                  <a:pt x="10355351" y="188361"/>
                  <a:pt x="10365149" y="189341"/>
                </a:cubicBezTo>
                <a:cubicBezTo>
                  <a:pt x="10397848" y="192959"/>
                  <a:pt x="10430548" y="196576"/>
                  <a:pt x="10463247" y="200194"/>
                </a:cubicBezTo>
                <a:cubicBezTo>
                  <a:pt x="10475165" y="200919"/>
                  <a:pt x="10486700" y="198458"/>
                  <a:pt x="10498873" y="201306"/>
                </a:cubicBezTo>
                <a:cubicBezTo>
                  <a:pt x="10506677" y="203602"/>
                  <a:pt x="10511301" y="206279"/>
                  <a:pt x="10510326" y="216089"/>
                </a:cubicBezTo>
                <a:cubicBezTo>
                  <a:pt x="10510667" y="227896"/>
                  <a:pt x="10519913" y="233250"/>
                  <a:pt x="10529878" y="226669"/>
                </a:cubicBezTo>
                <a:cubicBezTo>
                  <a:pt x="10537851" y="221405"/>
                  <a:pt x="10544340" y="221704"/>
                  <a:pt x="10552272" y="225061"/>
                </a:cubicBezTo>
                <a:cubicBezTo>
                  <a:pt x="10557022" y="228800"/>
                  <a:pt x="10561263" y="228291"/>
                  <a:pt x="10566055" y="223408"/>
                </a:cubicBezTo>
                <a:cubicBezTo>
                  <a:pt x="10570720" y="217463"/>
                  <a:pt x="10576954" y="215638"/>
                  <a:pt x="10583698" y="218061"/>
                </a:cubicBezTo>
                <a:cubicBezTo>
                  <a:pt x="10588066" y="218614"/>
                  <a:pt x="10593749" y="221163"/>
                  <a:pt x="10597990" y="220655"/>
                </a:cubicBezTo>
                <a:cubicBezTo>
                  <a:pt x="10604352" y="219892"/>
                  <a:pt x="10606855" y="222822"/>
                  <a:pt x="10608552" y="228005"/>
                </a:cubicBezTo>
                <a:cubicBezTo>
                  <a:pt x="10613006" y="238241"/>
                  <a:pt x="10615254" y="239049"/>
                  <a:pt x="10625093" y="231407"/>
                </a:cubicBezTo>
                <a:cubicBezTo>
                  <a:pt x="10630945" y="226396"/>
                  <a:pt x="10636670" y="220324"/>
                  <a:pt x="10643837" y="217310"/>
                </a:cubicBezTo>
                <a:cubicBezTo>
                  <a:pt x="10643964" y="218372"/>
                  <a:pt x="10645024" y="218245"/>
                  <a:pt x="10645152" y="219307"/>
                </a:cubicBezTo>
                <a:cubicBezTo>
                  <a:pt x="10637265" y="234254"/>
                  <a:pt x="10637265" y="234254"/>
                  <a:pt x="10647530" y="248102"/>
                </a:cubicBezTo>
                <a:cubicBezTo>
                  <a:pt x="10648845" y="250099"/>
                  <a:pt x="10650160" y="252096"/>
                  <a:pt x="10651347" y="253030"/>
                </a:cubicBezTo>
                <a:cubicBezTo>
                  <a:pt x="10661995" y="270063"/>
                  <a:pt x="10675100" y="271723"/>
                  <a:pt x="10692106" y="261067"/>
                </a:cubicBezTo>
                <a:cubicBezTo>
                  <a:pt x="10701011" y="254613"/>
                  <a:pt x="10707755" y="257036"/>
                  <a:pt x="10710089" y="267527"/>
                </a:cubicBezTo>
                <a:cubicBezTo>
                  <a:pt x="10711786" y="272708"/>
                  <a:pt x="10712423" y="278018"/>
                  <a:pt x="10711999" y="283453"/>
                </a:cubicBezTo>
                <a:cubicBezTo>
                  <a:pt x="10710601" y="298701"/>
                  <a:pt x="10697327" y="304601"/>
                  <a:pt x="10685578" y="296317"/>
                </a:cubicBezTo>
                <a:cubicBezTo>
                  <a:pt x="10676204" y="289901"/>
                  <a:pt x="10667340" y="287733"/>
                  <a:pt x="10657543" y="286754"/>
                </a:cubicBezTo>
                <a:cubicBezTo>
                  <a:pt x="10647873" y="286837"/>
                  <a:pt x="10639009" y="284668"/>
                  <a:pt x="10631756" y="277999"/>
                </a:cubicBezTo>
                <a:cubicBezTo>
                  <a:pt x="10620685" y="266401"/>
                  <a:pt x="10615257" y="265975"/>
                  <a:pt x="10604867" y="277992"/>
                </a:cubicBezTo>
                <a:cubicBezTo>
                  <a:pt x="10597149" y="285381"/>
                  <a:pt x="10589982" y="288394"/>
                  <a:pt x="10579125" y="287542"/>
                </a:cubicBezTo>
                <a:cubicBezTo>
                  <a:pt x="10559658" y="286646"/>
                  <a:pt x="10540614" y="280313"/>
                  <a:pt x="10522080" y="278228"/>
                </a:cubicBezTo>
                <a:cubicBezTo>
                  <a:pt x="10505667" y="275888"/>
                  <a:pt x="10489763" y="277795"/>
                  <a:pt x="10477125" y="289005"/>
                </a:cubicBezTo>
                <a:cubicBezTo>
                  <a:pt x="10470468" y="296265"/>
                  <a:pt x="10465972" y="294650"/>
                  <a:pt x="10458846" y="289043"/>
                </a:cubicBezTo>
                <a:cubicBezTo>
                  <a:pt x="10425593" y="262873"/>
                  <a:pt x="10389881" y="252077"/>
                  <a:pt x="10350696" y="275087"/>
                </a:cubicBezTo>
                <a:cubicBezTo>
                  <a:pt x="10344716" y="279035"/>
                  <a:pt x="10339160" y="277547"/>
                  <a:pt x="10333604" y="276060"/>
                </a:cubicBezTo>
                <a:cubicBezTo>
                  <a:pt x="10330169" y="274318"/>
                  <a:pt x="10325418" y="270579"/>
                  <a:pt x="10321559" y="274273"/>
                </a:cubicBezTo>
                <a:cubicBezTo>
                  <a:pt x="10317827" y="279029"/>
                  <a:pt x="10321517" y="282894"/>
                  <a:pt x="10323087" y="287015"/>
                </a:cubicBezTo>
                <a:cubicBezTo>
                  <a:pt x="10327032" y="293004"/>
                  <a:pt x="10324106" y="295509"/>
                  <a:pt x="10317744" y="296272"/>
                </a:cubicBezTo>
                <a:cubicBezTo>
                  <a:pt x="10311383" y="297035"/>
                  <a:pt x="10304766" y="295675"/>
                  <a:pt x="10298277" y="295376"/>
                </a:cubicBezTo>
                <a:cubicBezTo>
                  <a:pt x="10283984" y="292782"/>
                  <a:pt x="10271685" y="288871"/>
                  <a:pt x="10257223" y="293837"/>
                </a:cubicBezTo>
                <a:cubicBezTo>
                  <a:pt x="10254042" y="294219"/>
                  <a:pt x="10253787" y="292095"/>
                  <a:pt x="10252473" y="290098"/>
                </a:cubicBezTo>
                <a:cubicBezTo>
                  <a:pt x="10248146" y="280924"/>
                  <a:pt x="10240469" y="279690"/>
                  <a:pt x="10231987" y="280708"/>
                </a:cubicBezTo>
                <a:cubicBezTo>
                  <a:pt x="10200051" y="283460"/>
                  <a:pt x="10167861" y="284090"/>
                  <a:pt x="10135840" y="277160"/>
                </a:cubicBezTo>
                <a:cubicBezTo>
                  <a:pt x="10133592" y="276352"/>
                  <a:pt x="10130411" y="276733"/>
                  <a:pt x="10127358" y="278177"/>
                </a:cubicBezTo>
                <a:cubicBezTo>
                  <a:pt x="10118452" y="284630"/>
                  <a:pt x="10111708" y="282208"/>
                  <a:pt x="10105134" y="272225"/>
                </a:cubicBezTo>
                <a:cubicBezTo>
                  <a:pt x="10098559" y="262243"/>
                  <a:pt x="10092069" y="261944"/>
                  <a:pt x="10083546" y="271583"/>
                </a:cubicBezTo>
                <a:cubicBezTo>
                  <a:pt x="10079687" y="275277"/>
                  <a:pt x="10076888" y="278845"/>
                  <a:pt x="10073157" y="283600"/>
                </a:cubicBezTo>
                <a:cubicBezTo>
                  <a:pt x="10068151" y="277739"/>
                  <a:pt x="10063146" y="271876"/>
                  <a:pt x="10055724" y="272766"/>
                </a:cubicBezTo>
                <a:cubicBezTo>
                  <a:pt x="10047242" y="273784"/>
                  <a:pt x="10038633" y="273739"/>
                  <a:pt x="10031211" y="274629"/>
                </a:cubicBezTo>
                <a:cubicBezTo>
                  <a:pt x="10003516" y="276874"/>
                  <a:pt x="10000081" y="275132"/>
                  <a:pt x="9998345" y="305498"/>
                </a:cubicBezTo>
                <a:cubicBezTo>
                  <a:pt x="9998345" y="305498"/>
                  <a:pt x="9997285" y="305625"/>
                  <a:pt x="9997412" y="306687"/>
                </a:cubicBezTo>
                <a:cubicBezTo>
                  <a:pt x="9995505" y="317686"/>
                  <a:pt x="9991646" y="321381"/>
                  <a:pt x="9980661" y="319467"/>
                </a:cubicBezTo>
                <a:cubicBezTo>
                  <a:pt x="9932863" y="315505"/>
                  <a:pt x="9884387" y="314857"/>
                  <a:pt x="9836844" y="313020"/>
                </a:cubicBezTo>
                <a:cubicBezTo>
                  <a:pt x="9806646" y="312334"/>
                  <a:pt x="9775517" y="312835"/>
                  <a:pt x="9745447" y="313210"/>
                </a:cubicBezTo>
                <a:cubicBezTo>
                  <a:pt x="9708888" y="313287"/>
                  <a:pt x="9673686" y="306738"/>
                  <a:pt x="9637551" y="301378"/>
                </a:cubicBezTo>
                <a:cubicBezTo>
                  <a:pt x="9610281" y="298186"/>
                  <a:pt x="9584324" y="296991"/>
                  <a:pt x="9558964" y="309727"/>
                </a:cubicBezTo>
                <a:cubicBezTo>
                  <a:pt x="9548870" y="315245"/>
                  <a:pt x="9539073" y="314266"/>
                  <a:pt x="9527834" y="310229"/>
                </a:cubicBezTo>
                <a:cubicBezTo>
                  <a:pt x="9506542" y="303088"/>
                  <a:pt x="9483767" y="301512"/>
                  <a:pt x="9460569" y="305371"/>
                </a:cubicBezTo>
                <a:cubicBezTo>
                  <a:pt x="9440678" y="309911"/>
                  <a:pt x="9419345" y="311392"/>
                  <a:pt x="9398564" y="308499"/>
                </a:cubicBezTo>
                <a:cubicBezTo>
                  <a:pt x="9367052" y="305816"/>
                  <a:pt x="9335922" y="306318"/>
                  <a:pt x="9304114" y="310134"/>
                </a:cubicBezTo>
                <a:cubicBezTo>
                  <a:pt x="9283969" y="312549"/>
                  <a:pt x="9264629" y="312715"/>
                  <a:pt x="9245290" y="312880"/>
                </a:cubicBezTo>
                <a:cubicBezTo>
                  <a:pt x="9203175" y="311469"/>
                  <a:pt x="9160382" y="313370"/>
                  <a:pt x="9117844" y="317395"/>
                </a:cubicBezTo>
                <a:cubicBezTo>
                  <a:pt x="9075305" y="321419"/>
                  <a:pt x="9033022" y="327568"/>
                  <a:pt x="8991289" y="329341"/>
                </a:cubicBezTo>
                <a:cubicBezTo>
                  <a:pt x="8962280" y="329590"/>
                  <a:pt x="8933016" y="327714"/>
                  <a:pt x="8904771" y="334333"/>
                </a:cubicBezTo>
                <a:cubicBezTo>
                  <a:pt x="8859944" y="346172"/>
                  <a:pt x="8814903" y="347266"/>
                  <a:pt x="8770117" y="350483"/>
                </a:cubicBezTo>
                <a:cubicBezTo>
                  <a:pt x="8747597" y="351030"/>
                  <a:pt x="8724948" y="350514"/>
                  <a:pt x="8701750" y="354374"/>
                </a:cubicBezTo>
                <a:cubicBezTo>
                  <a:pt x="8675497" y="359677"/>
                  <a:pt x="8647421" y="358735"/>
                  <a:pt x="8621679" y="368286"/>
                </a:cubicBezTo>
                <a:cubicBezTo>
                  <a:pt x="8605224" y="374568"/>
                  <a:pt x="8588132" y="375541"/>
                  <a:pt x="8571846" y="374263"/>
                </a:cubicBezTo>
                <a:cubicBezTo>
                  <a:pt x="8553312" y="372177"/>
                  <a:pt x="8536220" y="373149"/>
                  <a:pt x="8518578" y="378497"/>
                </a:cubicBezTo>
                <a:cubicBezTo>
                  <a:pt x="8498009" y="386349"/>
                  <a:pt x="8475998" y="391143"/>
                  <a:pt x="8453860" y="394876"/>
                </a:cubicBezTo>
                <a:cubicBezTo>
                  <a:pt x="8423367" y="400687"/>
                  <a:pt x="8393806" y="405309"/>
                  <a:pt x="8364374" y="410994"/>
                </a:cubicBezTo>
                <a:cubicBezTo>
                  <a:pt x="8324465" y="419011"/>
                  <a:pt x="8284557" y="427028"/>
                  <a:pt x="8244648" y="435046"/>
                </a:cubicBezTo>
                <a:cubicBezTo>
                  <a:pt x="8220390" y="439033"/>
                  <a:pt x="8197318" y="443954"/>
                  <a:pt x="8174247" y="448875"/>
                </a:cubicBezTo>
                <a:cubicBezTo>
                  <a:pt x="8137519" y="456512"/>
                  <a:pt x="8102489" y="469330"/>
                  <a:pt x="8064233" y="464224"/>
                </a:cubicBezTo>
                <a:cubicBezTo>
                  <a:pt x="8058805" y="463798"/>
                  <a:pt x="8056940" y="466176"/>
                  <a:pt x="8057575" y="471485"/>
                </a:cubicBezTo>
                <a:cubicBezTo>
                  <a:pt x="8058468" y="478918"/>
                  <a:pt x="8062157" y="482784"/>
                  <a:pt x="8069579" y="481894"/>
                </a:cubicBezTo>
                <a:cubicBezTo>
                  <a:pt x="8077002" y="481003"/>
                  <a:pt x="8084296" y="479051"/>
                  <a:pt x="8091718" y="478161"/>
                </a:cubicBezTo>
                <a:cubicBezTo>
                  <a:pt x="8250249" y="454839"/>
                  <a:pt x="8409585" y="429266"/>
                  <a:pt x="8568372" y="408068"/>
                </a:cubicBezTo>
                <a:cubicBezTo>
                  <a:pt x="8714562" y="389458"/>
                  <a:pt x="8860879" y="371909"/>
                  <a:pt x="9007960" y="360732"/>
                </a:cubicBezTo>
                <a:cubicBezTo>
                  <a:pt x="9102834" y="353661"/>
                  <a:pt x="9196902" y="348842"/>
                  <a:pt x="9291224" y="346146"/>
                </a:cubicBezTo>
                <a:cubicBezTo>
                  <a:pt x="9373629" y="342725"/>
                  <a:pt x="9456416" y="342490"/>
                  <a:pt x="9539331" y="343316"/>
                </a:cubicBezTo>
                <a:cubicBezTo>
                  <a:pt x="9641712" y="345040"/>
                  <a:pt x="9742865" y="354450"/>
                  <a:pt x="9844822" y="361608"/>
                </a:cubicBezTo>
                <a:cubicBezTo>
                  <a:pt x="9877267" y="363103"/>
                  <a:pt x="9910348" y="369906"/>
                  <a:pt x="9942029" y="365029"/>
                </a:cubicBezTo>
                <a:cubicBezTo>
                  <a:pt x="9978079" y="360706"/>
                  <a:pt x="10012389" y="359822"/>
                  <a:pt x="10044751" y="378559"/>
                </a:cubicBezTo>
                <a:cubicBezTo>
                  <a:pt x="10057433" y="385655"/>
                  <a:pt x="10072404" y="384937"/>
                  <a:pt x="10086738" y="378909"/>
                </a:cubicBezTo>
                <a:cubicBezTo>
                  <a:pt x="10095899" y="374579"/>
                  <a:pt x="10105568" y="374496"/>
                  <a:pt x="10116426" y="375348"/>
                </a:cubicBezTo>
                <a:cubicBezTo>
                  <a:pt x="10132712" y="376627"/>
                  <a:pt x="10149380" y="381090"/>
                  <a:pt x="10165835" y="374808"/>
                </a:cubicBezTo>
                <a:cubicBezTo>
                  <a:pt x="10180297" y="369842"/>
                  <a:pt x="10191409" y="372817"/>
                  <a:pt x="10202352" y="383353"/>
                </a:cubicBezTo>
                <a:cubicBezTo>
                  <a:pt x="10206042" y="387219"/>
                  <a:pt x="10210411" y="387772"/>
                  <a:pt x="10215457" y="385013"/>
                </a:cubicBezTo>
                <a:cubicBezTo>
                  <a:pt x="10222497" y="380937"/>
                  <a:pt x="10230852" y="378858"/>
                  <a:pt x="10239716" y="381026"/>
                </a:cubicBezTo>
                <a:cubicBezTo>
                  <a:pt x="10266182" y="386469"/>
                  <a:pt x="10295064" y="385159"/>
                  <a:pt x="10321784" y="392725"/>
                </a:cubicBezTo>
                <a:cubicBezTo>
                  <a:pt x="10330775" y="395955"/>
                  <a:pt x="10339385" y="396000"/>
                  <a:pt x="10347358" y="390735"/>
                </a:cubicBezTo>
                <a:cubicBezTo>
                  <a:pt x="10364491" y="381141"/>
                  <a:pt x="10369920" y="381566"/>
                  <a:pt x="10383493" y="396095"/>
                </a:cubicBezTo>
                <a:cubicBezTo>
                  <a:pt x="10388498" y="401957"/>
                  <a:pt x="10394309" y="405568"/>
                  <a:pt x="10400670" y="404805"/>
                </a:cubicBezTo>
                <a:cubicBezTo>
                  <a:pt x="10423063" y="403197"/>
                  <a:pt x="10444227" y="409275"/>
                  <a:pt x="10465137" y="413230"/>
                </a:cubicBezTo>
                <a:cubicBezTo>
                  <a:pt x="10483925" y="417439"/>
                  <a:pt x="10502587" y="420587"/>
                  <a:pt x="10521289" y="415112"/>
                </a:cubicBezTo>
                <a:cubicBezTo>
                  <a:pt x="10528584" y="413160"/>
                  <a:pt x="10533080" y="414774"/>
                  <a:pt x="10536897" y="419703"/>
                </a:cubicBezTo>
                <a:cubicBezTo>
                  <a:pt x="10541903" y="425565"/>
                  <a:pt x="10548095" y="432362"/>
                  <a:pt x="10556323" y="429221"/>
                </a:cubicBezTo>
                <a:cubicBezTo>
                  <a:pt x="10573838" y="422812"/>
                  <a:pt x="10589573" y="428464"/>
                  <a:pt x="10603824" y="439680"/>
                </a:cubicBezTo>
                <a:cubicBezTo>
                  <a:pt x="10625074" y="455442"/>
                  <a:pt x="10649165" y="459015"/>
                  <a:pt x="10673720" y="448530"/>
                </a:cubicBezTo>
                <a:cubicBezTo>
                  <a:pt x="10683007" y="445263"/>
                  <a:pt x="10686443" y="447004"/>
                  <a:pt x="10687589" y="456560"/>
                </a:cubicBezTo>
                <a:cubicBezTo>
                  <a:pt x="10687971" y="459746"/>
                  <a:pt x="10688353" y="462931"/>
                  <a:pt x="10689668" y="464928"/>
                </a:cubicBezTo>
                <a:cubicBezTo>
                  <a:pt x="10706126" y="485573"/>
                  <a:pt x="10722456" y="505156"/>
                  <a:pt x="10751720" y="507031"/>
                </a:cubicBezTo>
                <a:cubicBezTo>
                  <a:pt x="10758209" y="507330"/>
                  <a:pt x="10757531" y="510643"/>
                  <a:pt x="10755920" y="515145"/>
                </a:cubicBezTo>
                <a:cubicBezTo>
                  <a:pt x="10755114" y="517395"/>
                  <a:pt x="10753248" y="519773"/>
                  <a:pt x="10751382" y="522151"/>
                </a:cubicBezTo>
                <a:cubicBezTo>
                  <a:pt x="10747651" y="526907"/>
                  <a:pt x="10743792" y="530601"/>
                  <a:pt x="10748797" y="536463"/>
                </a:cubicBezTo>
                <a:cubicBezTo>
                  <a:pt x="10752742" y="542453"/>
                  <a:pt x="10757534" y="537570"/>
                  <a:pt x="10762708" y="535872"/>
                </a:cubicBezTo>
                <a:cubicBezTo>
                  <a:pt x="10772929" y="531415"/>
                  <a:pt x="10784209" y="526831"/>
                  <a:pt x="10793456" y="532184"/>
                </a:cubicBezTo>
                <a:cubicBezTo>
                  <a:pt x="10804950" y="538345"/>
                  <a:pt x="10809869" y="534524"/>
                  <a:pt x="10816272" y="525139"/>
                </a:cubicBezTo>
                <a:cubicBezTo>
                  <a:pt x="10818138" y="522761"/>
                  <a:pt x="10820004" y="520384"/>
                  <a:pt x="10823058" y="518941"/>
                </a:cubicBezTo>
                <a:cubicBezTo>
                  <a:pt x="10825856" y="515373"/>
                  <a:pt x="10828909" y="513930"/>
                  <a:pt x="10833660" y="517669"/>
                </a:cubicBezTo>
                <a:cubicBezTo>
                  <a:pt x="10837223" y="520473"/>
                  <a:pt x="10837732" y="524720"/>
                  <a:pt x="10834934" y="528287"/>
                </a:cubicBezTo>
                <a:cubicBezTo>
                  <a:pt x="10832262" y="532915"/>
                  <a:pt x="10831712" y="537290"/>
                  <a:pt x="10827852" y="540984"/>
                </a:cubicBezTo>
                <a:cubicBezTo>
                  <a:pt x="10825859" y="542300"/>
                  <a:pt x="10823866" y="543616"/>
                  <a:pt x="10825308" y="546675"/>
                </a:cubicBezTo>
                <a:cubicBezTo>
                  <a:pt x="10826623" y="548671"/>
                  <a:pt x="10829677" y="547228"/>
                  <a:pt x="10831797" y="546973"/>
                </a:cubicBezTo>
                <a:cubicBezTo>
                  <a:pt x="10834978" y="546592"/>
                  <a:pt x="10837098" y="546338"/>
                  <a:pt x="10838965" y="543959"/>
                </a:cubicBezTo>
                <a:cubicBezTo>
                  <a:pt x="10840830" y="541581"/>
                  <a:pt x="10842951" y="541328"/>
                  <a:pt x="10845326" y="543196"/>
                </a:cubicBezTo>
                <a:cubicBezTo>
                  <a:pt x="10858390" y="553478"/>
                  <a:pt x="10872810" y="557133"/>
                  <a:pt x="10888587" y="554164"/>
                </a:cubicBezTo>
                <a:cubicBezTo>
                  <a:pt x="10895881" y="552212"/>
                  <a:pt x="10903303" y="551322"/>
                  <a:pt x="10910852" y="551494"/>
                </a:cubicBezTo>
                <a:cubicBezTo>
                  <a:pt x="10915093" y="550985"/>
                  <a:pt x="10921455" y="550222"/>
                  <a:pt x="10924212" y="555277"/>
                </a:cubicBezTo>
                <a:cubicBezTo>
                  <a:pt x="10925782" y="559397"/>
                  <a:pt x="10920863" y="563218"/>
                  <a:pt x="10918064" y="566785"/>
                </a:cubicBezTo>
                <a:cubicBezTo>
                  <a:pt x="10916198" y="569163"/>
                  <a:pt x="10914205" y="570479"/>
                  <a:pt x="10912339" y="572857"/>
                </a:cubicBezTo>
                <a:cubicBezTo>
                  <a:pt x="10910473" y="575235"/>
                  <a:pt x="10905427" y="577995"/>
                  <a:pt x="10908057" y="581987"/>
                </a:cubicBezTo>
                <a:cubicBezTo>
                  <a:pt x="10909626" y="586108"/>
                  <a:pt x="10914928" y="585472"/>
                  <a:pt x="10919041" y="583901"/>
                </a:cubicBezTo>
                <a:cubicBezTo>
                  <a:pt x="10928584" y="582757"/>
                  <a:pt x="10936261" y="583990"/>
                  <a:pt x="10946312" y="587093"/>
                </a:cubicBezTo>
                <a:cubicBezTo>
                  <a:pt x="10968791" y="595168"/>
                  <a:pt x="10979817" y="588460"/>
                  <a:pt x="10985753" y="566206"/>
                </a:cubicBezTo>
                <a:cubicBezTo>
                  <a:pt x="10987915" y="557330"/>
                  <a:pt x="10992706" y="552447"/>
                  <a:pt x="11001316" y="552492"/>
                </a:cubicBezTo>
                <a:cubicBezTo>
                  <a:pt x="11003736" y="572666"/>
                  <a:pt x="11006028" y="591779"/>
                  <a:pt x="11008448" y="611954"/>
                </a:cubicBezTo>
                <a:cubicBezTo>
                  <a:pt x="10993731" y="614795"/>
                  <a:pt x="10991187" y="620486"/>
                  <a:pt x="10996574" y="629534"/>
                </a:cubicBezTo>
                <a:cubicBezTo>
                  <a:pt x="10998017" y="632592"/>
                  <a:pt x="11002512" y="634207"/>
                  <a:pt x="11000774" y="637647"/>
                </a:cubicBezTo>
                <a:cubicBezTo>
                  <a:pt x="10997975" y="641213"/>
                  <a:pt x="10993606" y="640660"/>
                  <a:pt x="10990298" y="639980"/>
                </a:cubicBezTo>
                <a:cubicBezTo>
                  <a:pt x="10987118" y="640361"/>
                  <a:pt x="10984870" y="639554"/>
                  <a:pt x="10982622" y="638747"/>
                </a:cubicBezTo>
                <a:cubicBezTo>
                  <a:pt x="10976006" y="637386"/>
                  <a:pt x="10972952" y="638829"/>
                  <a:pt x="10972783" y="646389"/>
                </a:cubicBezTo>
                <a:cubicBezTo>
                  <a:pt x="10972232" y="650763"/>
                  <a:pt x="10969815" y="657516"/>
                  <a:pt x="10964132" y="654967"/>
                </a:cubicBezTo>
                <a:cubicBezTo>
                  <a:pt x="10956328" y="652670"/>
                  <a:pt x="10948906" y="653561"/>
                  <a:pt x="10941357" y="653389"/>
                </a:cubicBezTo>
                <a:cubicBezTo>
                  <a:pt x="10934868" y="653091"/>
                  <a:pt x="10927192" y="651857"/>
                  <a:pt x="10920025" y="654870"/>
                </a:cubicBezTo>
                <a:cubicBezTo>
                  <a:pt x="10913917" y="657758"/>
                  <a:pt x="10906750" y="660771"/>
                  <a:pt x="10913325" y="670754"/>
                </a:cubicBezTo>
                <a:cubicBezTo>
                  <a:pt x="10915828" y="673685"/>
                  <a:pt x="10913962" y="676063"/>
                  <a:pt x="10909848" y="677633"/>
                </a:cubicBezTo>
                <a:cubicBezTo>
                  <a:pt x="10893944" y="679541"/>
                  <a:pt x="10888133" y="675929"/>
                  <a:pt x="10885163" y="660129"/>
                </a:cubicBezTo>
                <a:cubicBezTo>
                  <a:pt x="10884526" y="654820"/>
                  <a:pt x="10882956" y="650700"/>
                  <a:pt x="10878460" y="649085"/>
                </a:cubicBezTo>
                <a:cubicBezTo>
                  <a:pt x="10870657" y="646790"/>
                  <a:pt x="10862980" y="645556"/>
                  <a:pt x="10854753" y="648697"/>
                </a:cubicBezTo>
                <a:cubicBezTo>
                  <a:pt x="10852632" y="648952"/>
                  <a:pt x="10852082" y="653326"/>
                  <a:pt x="10853396" y="655322"/>
                </a:cubicBezTo>
                <a:cubicBezTo>
                  <a:pt x="10853778" y="658508"/>
                  <a:pt x="10854288" y="662755"/>
                  <a:pt x="10852422" y="665133"/>
                </a:cubicBezTo>
                <a:cubicBezTo>
                  <a:pt x="10849623" y="668700"/>
                  <a:pt x="10846273" y="676641"/>
                  <a:pt x="10842329" y="670651"/>
                </a:cubicBezTo>
                <a:cubicBezTo>
                  <a:pt x="10832445" y="659989"/>
                  <a:pt x="10821843" y="661260"/>
                  <a:pt x="10810180" y="662660"/>
                </a:cubicBezTo>
                <a:cubicBezTo>
                  <a:pt x="10803691" y="662361"/>
                  <a:pt x="10797202" y="662062"/>
                  <a:pt x="10791264" y="657389"/>
                </a:cubicBezTo>
                <a:cubicBezTo>
                  <a:pt x="10768826" y="640692"/>
                  <a:pt x="10753050" y="643662"/>
                  <a:pt x="10741008" y="668802"/>
                </a:cubicBezTo>
                <a:cubicBezTo>
                  <a:pt x="10737530" y="675681"/>
                  <a:pt x="10732484" y="678441"/>
                  <a:pt x="10726418" y="672705"/>
                </a:cubicBezTo>
                <a:cubicBezTo>
                  <a:pt x="10712167" y="661490"/>
                  <a:pt x="10695753" y="659150"/>
                  <a:pt x="10678662" y="660123"/>
                </a:cubicBezTo>
                <a:cubicBezTo>
                  <a:pt x="10670052" y="660078"/>
                  <a:pt x="10661698" y="662157"/>
                  <a:pt x="10652028" y="662240"/>
                </a:cubicBezTo>
                <a:cubicBezTo>
                  <a:pt x="10635869" y="662024"/>
                  <a:pt x="10622085" y="663677"/>
                  <a:pt x="10618016" y="683553"/>
                </a:cubicBezTo>
                <a:cubicBezTo>
                  <a:pt x="10617124" y="676120"/>
                  <a:pt x="10617548" y="670684"/>
                  <a:pt x="10613603" y="664694"/>
                </a:cubicBezTo>
                <a:cubicBezTo>
                  <a:pt x="10609404" y="656582"/>
                  <a:pt x="10601600" y="654286"/>
                  <a:pt x="10594178" y="655176"/>
                </a:cubicBezTo>
                <a:cubicBezTo>
                  <a:pt x="10585823" y="657255"/>
                  <a:pt x="10592016" y="664052"/>
                  <a:pt x="10591465" y="668427"/>
                </a:cubicBezTo>
                <a:cubicBezTo>
                  <a:pt x="10591168" y="674925"/>
                  <a:pt x="10587437" y="679681"/>
                  <a:pt x="10580693" y="677259"/>
                </a:cubicBezTo>
                <a:cubicBezTo>
                  <a:pt x="10571702" y="674028"/>
                  <a:pt x="10564280" y="674918"/>
                  <a:pt x="10554865" y="677125"/>
                </a:cubicBezTo>
                <a:cubicBezTo>
                  <a:pt x="10543584" y="681709"/>
                  <a:pt x="10531921" y="683107"/>
                  <a:pt x="10520300" y="675885"/>
                </a:cubicBezTo>
                <a:cubicBezTo>
                  <a:pt x="10513301" y="671339"/>
                  <a:pt x="10507067" y="673163"/>
                  <a:pt x="10502402" y="679108"/>
                </a:cubicBezTo>
                <a:cubicBezTo>
                  <a:pt x="10499603" y="682676"/>
                  <a:pt x="10496805" y="686242"/>
                  <a:pt x="10494939" y="688620"/>
                </a:cubicBezTo>
                <a:cubicBezTo>
                  <a:pt x="10490147" y="693503"/>
                  <a:pt x="10487857" y="701318"/>
                  <a:pt x="10481241" y="699957"/>
                </a:cubicBezTo>
                <a:cubicBezTo>
                  <a:pt x="10474625" y="698596"/>
                  <a:pt x="10474794" y="691036"/>
                  <a:pt x="10474157" y="685727"/>
                </a:cubicBezTo>
                <a:cubicBezTo>
                  <a:pt x="10473520" y="680418"/>
                  <a:pt x="10469534" y="683051"/>
                  <a:pt x="10466226" y="682370"/>
                </a:cubicBezTo>
                <a:cubicBezTo>
                  <a:pt x="10463045" y="682752"/>
                  <a:pt x="10459864" y="683133"/>
                  <a:pt x="10461434" y="687253"/>
                </a:cubicBezTo>
                <a:cubicBezTo>
                  <a:pt x="10464955" y="698678"/>
                  <a:pt x="10458975" y="702627"/>
                  <a:pt x="10449560" y="704834"/>
                </a:cubicBezTo>
                <a:cubicBezTo>
                  <a:pt x="10440145" y="707040"/>
                  <a:pt x="10439595" y="711414"/>
                  <a:pt x="10446847" y="718084"/>
                </a:cubicBezTo>
                <a:cubicBezTo>
                  <a:pt x="10448162" y="720080"/>
                  <a:pt x="10451470" y="720761"/>
                  <a:pt x="10454779" y="721441"/>
                </a:cubicBezTo>
                <a:cubicBezTo>
                  <a:pt x="10483874" y="730877"/>
                  <a:pt x="10514325" y="733687"/>
                  <a:pt x="10545455" y="733185"/>
                </a:cubicBezTo>
                <a:cubicBezTo>
                  <a:pt x="10570224" y="733445"/>
                  <a:pt x="10593126" y="736084"/>
                  <a:pt x="10615181" y="749595"/>
                </a:cubicBezTo>
                <a:cubicBezTo>
                  <a:pt x="10627991" y="757752"/>
                  <a:pt x="10638001" y="769477"/>
                  <a:pt x="10647078" y="782390"/>
                </a:cubicBezTo>
                <a:cubicBezTo>
                  <a:pt x="10652973" y="768758"/>
                  <a:pt x="10658146" y="767060"/>
                  <a:pt x="10670023" y="776407"/>
                </a:cubicBezTo>
                <a:cubicBezTo>
                  <a:pt x="10673585" y="779211"/>
                  <a:pt x="10676343" y="784265"/>
                  <a:pt x="10675919" y="789702"/>
                </a:cubicBezTo>
                <a:cubicBezTo>
                  <a:pt x="10676005" y="799386"/>
                  <a:pt x="10683809" y="801681"/>
                  <a:pt x="10691358" y="801852"/>
                </a:cubicBezTo>
                <a:cubicBezTo>
                  <a:pt x="10699035" y="803086"/>
                  <a:pt x="10701579" y="797395"/>
                  <a:pt x="10704123" y="791705"/>
                </a:cubicBezTo>
                <a:cubicBezTo>
                  <a:pt x="10705606" y="786141"/>
                  <a:pt x="10704843" y="779771"/>
                  <a:pt x="10710440" y="772637"/>
                </a:cubicBezTo>
                <a:cubicBezTo>
                  <a:pt x="10708787" y="785760"/>
                  <a:pt x="10715531" y="788182"/>
                  <a:pt x="10724268" y="789289"/>
                </a:cubicBezTo>
                <a:cubicBezTo>
                  <a:pt x="10731817" y="789460"/>
                  <a:pt x="10740936" y="793752"/>
                  <a:pt x="10740640" y="800250"/>
                </a:cubicBezTo>
                <a:cubicBezTo>
                  <a:pt x="10739920" y="812185"/>
                  <a:pt x="10740261" y="823992"/>
                  <a:pt x="10733985" y="834438"/>
                </a:cubicBezTo>
                <a:cubicBezTo>
                  <a:pt x="10730381" y="840256"/>
                  <a:pt x="10726267" y="841826"/>
                  <a:pt x="10718718" y="841655"/>
                </a:cubicBezTo>
                <a:cubicBezTo>
                  <a:pt x="10713161" y="840166"/>
                  <a:pt x="10710786" y="838298"/>
                  <a:pt x="10711082" y="831799"/>
                </a:cubicBezTo>
                <a:cubicBezTo>
                  <a:pt x="10710573" y="827552"/>
                  <a:pt x="10707138" y="825810"/>
                  <a:pt x="10703957" y="826191"/>
                </a:cubicBezTo>
                <a:cubicBezTo>
                  <a:pt x="10691361" y="828779"/>
                  <a:pt x="10683175" y="823299"/>
                  <a:pt x="10674862" y="816756"/>
                </a:cubicBezTo>
                <a:cubicBezTo>
                  <a:pt x="10666676" y="811275"/>
                  <a:pt x="10657939" y="810169"/>
                  <a:pt x="10651408" y="818492"/>
                </a:cubicBezTo>
                <a:cubicBezTo>
                  <a:pt x="10646744" y="824437"/>
                  <a:pt x="10644368" y="822567"/>
                  <a:pt x="10644665" y="816069"/>
                </a:cubicBezTo>
                <a:cubicBezTo>
                  <a:pt x="10644155" y="811822"/>
                  <a:pt x="10641907" y="811014"/>
                  <a:pt x="10637412" y="809399"/>
                </a:cubicBezTo>
                <a:cubicBezTo>
                  <a:pt x="10618623" y="805190"/>
                  <a:pt x="10599538" y="807479"/>
                  <a:pt x="10582277" y="816012"/>
                </a:cubicBezTo>
                <a:cubicBezTo>
                  <a:pt x="10573244" y="821404"/>
                  <a:pt x="10563702" y="822548"/>
                  <a:pt x="10553905" y="821569"/>
                </a:cubicBezTo>
                <a:cubicBezTo>
                  <a:pt x="10545168" y="820463"/>
                  <a:pt x="10537110" y="816044"/>
                  <a:pt x="10530111" y="811498"/>
                </a:cubicBezTo>
                <a:cubicBezTo>
                  <a:pt x="10526548" y="808694"/>
                  <a:pt x="10523918" y="804701"/>
                  <a:pt x="10518999" y="808523"/>
                </a:cubicBezTo>
                <a:cubicBezTo>
                  <a:pt x="10514080" y="812343"/>
                  <a:pt x="10514589" y="816591"/>
                  <a:pt x="10516286" y="821772"/>
                </a:cubicBezTo>
                <a:cubicBezTo>
                  <a:pt x="10517856" y="825893"/>
                  <a:pt x="10520358" y="828824"/>
                  <a:pt x="10519807" y="833198"/>
                </a:cubicBezTo>
                <a:cubicBezTo>
                  <a:pt x="10521208" y="844878"/>
                  <a:pt x="10527146" y="849551"/>
                  <a:pt x="10538004" y="850403"/>
                </a:cubicBezTo>
                <a:cubicBezTo>
                  <a:pt x="10557598" y="852362"/>
                  <a:pt x="10575199" y="855636"/>
                  <a:pt x="10593988" y="859845"/>
                </a:cubicBezTo>
                <a:cubicBezTo>
                  <a:pt x="10605228" y="863883"/>
                  <a:pt x="10606924" y="869064"/>
                  <a:pt x="10600521" y="878449"/>
                </a:cubicBezTo>
                <a:cubicBezTo>
                  <a:pt x="10599461" y="878576"/>
                  <a:pt x="10599588" y="879638"/>
                  <a:pt x="10599715" y="880699"/>
                </a:cubicBezTo>
                <a:cubicBezTo>
                  <a:pt x="10598868" y="891572"/>
                  <a:pt x="10592211" y="898833"/>
                  <a:pt x="10585425" y="905033"/>
                </a:cubicBezTo>
                <a:cubicBezTo>
                  <a:pt x="10580634" y="909915"/>
                  <a:pt x="10578258" y="908046"/>
                  <a:pt x="10576689" y="903926"/>
                </a:cubicBezTo>
                <a:cubicBezTo>
                  <a:pt x="10573422" y="894624"/>
                  <a:pt x="10578214" y="889741"/>
                  <a:pt x="10586569" y="887662"/>
                </a:cubicBezTo>
                <a:cubicBezTo>
                  <a:pt x="10583811" y="882607"/>
                  <a:pt x="10580121" y="878741"/>
                  <a:pt x="10574820" y="879377"/>
                </a:cubicBezTo>
                <a:cubicBezTo>
                  <a:pt x="10571639" y="879759"/>
                  <a:pt x="10571088" y="884133"/>
                  <a:pt x="10570410" y="887446"/>
                </a:cubicBezTo>
                <a:cubicBezTo>
                  <a:pt x="10568079" y="903882"/>
                  <a:pt x="10564220" y="907576"/>
                  <a:pt x="10548189" y="908421"/>
                </a:cubicBezTo>
                <a:cubicBezTo>
                  <a:pt x="10533090" y="908078"/>
                  <a:pt x="10517186" y="909985"/>
                  <a:pt x="10502597" y="913889"/>
                </a:cubicBezTo>
                <a:cubicBezTo>
                  <a:pt x="10482834" y="919491"/>
                  <a:pt x="10478083" y="915752"/>
                  <a:pt x="10478844" y="895197"/>
                </a:cubicBezTo>
                <a:cubicBezTo>
                  <a:pt x="10478717" y="894135"/>
                  <a:pt x="10478590" y="893073"/>
                  <a:pt x="10478463" y="892011"/>
                </a:cubicBezTo>
                <a:cubicBezTo>
                  <a:pt x="10479141" y="888698"/>
                  <a:pt x="10481812" y="884069"/>
                  <a:pt x="10476256" y="882582"/>
                </a:cubicBezTo>
                <a:cubicBezTo>
                  <a:pt x="10470827" y="882156"/>
                  <a:pt x="10465271" y="880668"/>
                  <a:pt x="10462854" y="887421"/>
                </a:cubicBezTo>
                <a:cubicBezTo>
                  <a:pt x="10461244" y="891922"/>
                  <a:pt x="10459505" y="895361"/>
                  <a:pt x="10458955" y="899737"/>
                </a:cubicBezTo>
                <a:cubicBezTo>
                  <a:pt x="10455477" y="906616"/>
                  <a:pt x="10451363" y="908186"/>
                  <a:pt x="10444492" y="904702"/>
                </a:cubicBezTo>
                <a:cubicBezTo>
                  <a:pt x="10437749" y="902280"/>
                  <a:pt x="10438172" y="896843"/>
                  <a:pt x="10441904" y="892087"/>
                </a:cubicBezTo>
                <a:cubicBezTo>
                  <a:pt x="10442710" y="889836"/>
                  <a:pt x="10443642" y="888648"/>
                  <a:pt x="10444448" y="886396"/>
                </a:cubicBezTo>
                <a:cubicBezTo>
                  <a:pt x="10446314" y="884019"/>
                  <a:pt x="10445932" y="880833"/>
                  <a:pt x="10443557" y="878964"/>
                </a:cubicBezTo>
                <a:cubicBezTo>
                  <a:pt x="10440121" y="877222"/>
                  <a:pt x="10439443" y="880534"/>
                  <a:pt x="10437450" y="881850"/>
                </a:cubicBezTo>
                <a:cubicBezTo>
                  <a:pt x="10433591" y="885545"/>
                  <a:pt x="10430919" y="890173"/>
                  <a:pt x="10429435" y="895737"/>
                </a:cubicBezTo>
                <a:cubicBezTo>
                  <a:pt x="10423669" y="910431"/>
                  <a:pt x="10417562" y="913317"/>
                  <a:pt x="10402887" y="907538"/>
                </a:cubicBezTo>
                <a:cubicBezTo>
                  <a:pt x="10396144" y="905116"/>
                  <a:pt x="10389273" y="901631"/>
                  <a:pt x="10382529" y="899208"/>
                </a:cubicBezTo>
                <a:cubicBezTo>
                  <a:pt x="10378033" y="897594"/>
                  <a:pt x="10372604" y="897168"/>
                  <a:pt x="10369000" y="902985"/>
                </a:cubicBezTo>
                <a:cubicBezTo>
                  <a:pt x="10364463" y="909992"/>
                  <a:pt x="10362173" y="917806"/>
                  <a:pt x="10351443" y="918016"/>
                </a:cubicBezTo>
                <a:cubicBezTo>
                  <a:pt x="10344954" y="917717"/>
                  <a:pt x="10340968" y="920350"/>
                  <a:pt x="10335157" y="916738"/>
                </a:cubicBezTo>
                <a:cubicBezTo>
                  <a:pt x="10305976" y="897619"/>
                  <a:pt x="10275652" y="895870"/>
                  <a:pt x="10243547" y="906183"/>
                </a:cubicBezTo>
                <a:cubicBezTo>
                  <a:pt x="10238374" y="907881"/>
                  <a:pt x="10234005" y="907328"/>
                  <a:pt x="10229382" y="904651"/>
                </a:cubicBezTo>
                <a:cubicBezTo>
                  <a:pt x="10218693" y="896239"/>
                  <a:pt x="10206903" y="896576"/>
                  <a:pt x="10194434" y="900226"/>
                </a:cubicBezTo>
                <a:cubicBezTo>
                  <a:pt x="10176919" y="906635"/>
                  <a:pt x="10161652" y="913851"/>
                  <a:pt x="10146767" y="924253"/>
                </a:cubicBezTo>
                <a:cubicBezTo>
                  <a:pt x="10139854" y="929390"/>
                  <a:pt x="10132941" y="934528"/>
                  <a:pt x="10124333" y="934484"/>
                </a:cubicBezTo>
                <a:cubicBezTo>
                  <a:pt x="10096001" y="931419"/>
                  <a:pt x="10066314" y="934980"/>
                  <a:pt x="10039211" y="924228"/>
                </a:cubicBezTo>
                <a:cubicBezTo>
                  <a:pt x="10033528" y="921678"/>
                  <a:pt x="10029414" y="923248"/>
                  <a:pt x="10024622" y="928132"/>
                </a:cubicBezTo>
                <a:cubicBezTo>
                  <a:pt x="10022756" y="930510"/>
                  <a:pt x="10020891" y="932888"/>
                  <a:pt x="10018897" y="934204"/>
                </a:cubicBezTo>
                <a:cubicBezTo>
                  <a:pt x="10013723" y="935901"/>
                  <a:pt x="10015038" y="937898"/>
                  <a:pt x="10016481" y="940956"/>
                </a:cubicBezTo>
                <a:cubicBezTo>
                  <a:pt x="10019366" y="947073"/>
                  <a:pt x="10023988" y="949750"/>
                  <a:pt x="10030350" y="948986"/>
                </a:cubicBezTo>
                <a:cubicBezTo>
                  <a:pt x="10037772" y="948096"/>
                  <a:pt x="10041717" y="954086"/>
                  <a:pt x="10041421" y="960583"/>
                </a:cubicBezTo>
                <a:cubicBezTo>
                  <a:pt x="10040997" y="966020"/>
                  <a:pt x="10034381" y="964660"/>
                  <a:pt x="10030012" y="964106"/>
                </a:cubicBezTo>
                <a:cubicBezTo>
                  <a:pt x="10018095" y="963382"/>
                  <a:pt x="10013768" y="954207"/>
                  <a:pt x="10009568" y="946094"/>
                </a:cubicBezTo>
                <a:cubicBezTo>
                  <a:pt x="9991159" y="918143"/>
                  <a:pt x="9964565" y="911639"/>
                  <a:pt x="9936661" y="930065"/>
                </a:cubicBezTo>
                <a:cubicBezTo>
                  <a:pt x="9929621" y="934141"/>
                  <a:pt x="9922454" y="937154"/>
                  <a:pt x="9914905" y="936983"/>
                </a:cubicBezTo>
                <a:cubicBezTo>
                  <a:pt x="9909603" y="937618"/>
                  <a:pt x="9907356" y="936811"/>
                  <a:pt x="9906719" y="931502"/>
                </a:cubicBezTo>
                <a:cubicBezTo>
                  <a:pt x="9904512" y="922073"/>
                  <a:pt x="9900949" y="919268"/>
                  <a:pt x="9891789" y="923598"/>
                </a:cubicBezTo>
                <a:cubicBezTo>
                  <a:pt x="9874401" y="931069"/>
                  <a:pt x="9857437" y="933105"/>
                  <a:pt x="9839412" y="935266"/>
                </a:cubicBezTo>
                <a:cubicBezTo>
                  <a:pt x="9810658" y="937637"/>
                  <a:pt x="9784914" y="947188"/>
                  <a:pt x="9765196" y="971094"/>
                </a:cubicBezTo>
                <a:cubicBezTo>
                  <a:pt x="9765196" y="971094"/>
                  <a:pt x="9764009" y="970160"/>
                  <a:pt x="9763881" y="969098"/>
                </a:cubicBezTo>
                <a:cubicBezTo>
                  <a:pt x="9764560" y="965785"/>
                  <a:pt x="9766298" y="962345"/>
                  <a:pt x="9766849" y="957971"/>
                </a:cubicBezTo>
                <a:cubicBezTo>
                  <a:pt x="9767823" y="948160"/>
                  <a:pt x="9765194" y="944167"/>
                  <a:pt x="9755396" y="943188"/>
                </a:cubicBezTo>
                <a:cubicBezTo>
                  <a:pt x="9743479" y="942464"/>
                  <a:pt x="9740552" y="944969"/>
                  <a:pt x="9740893" y="956776"/>
                </a:cubicBezTo>
                <a:cubicBezTo>
                  <a:pt x="9741275" y="959961"/>
                  <a:pt x="9744160" y="966078"/>
                  <a:pt x="9737798" y="966841"/>
                </a:cubicBezTo>
                <a:cubicBezTo>
                  <a:pt x="9728383" y="969047"/>
                  <a:pt x="9721003" y="961315"/>
                  <a:pt x="9724225" y="952312"/>
                </a:cubicBezTo>
                <a:cubicBezTo>
                  <a:pt x="9726769" y="946622"/>
                  <a:pt x="9725327" y="943563"/>
                  <a:pt x="9718710" y="942202"/>
                </a:cubicBezTo>
                <a:cubicBezTo>
                  <a:pt x="9704290" y="938547"/>
                  <a:pt x="9689742" y="933829"/>
                  <a:pt x="9676001" y="926861"/>
                </a:cubicBezTo>
                <a:cubicBezTo>
                  <a:pt x="9664633" y="921761"/>
                  <a:pt x="9652843" y="922098"/>
                  <a:pt x="9642072" y="930930"/>
                </a:cubicBezTo>
                <a:cubicBezTo>
                  <a:pt x="9639273" y="934497"/>
                  <a:pt x="9635159" y="936067"/>
                  <a:pt x="9629858" y="936703"/>
                </a:cubicBezTo>
                <a:cubicBezTo>
                  <a:pt x="9621248" y="936658"/>
                  <a:pt x="9612639" y="936614"/>
                  <a:pt x="9604030" y="936569"/>
                </a:cubicBezTo>
                <a:cubicBezTo>
                  <a:pt x="9597667" y="937332"/>
                  <a:pt x="9591985" y="934783"/>
                  <a:pt x="9588972" y="927605"/>
                </a:cubicBezTo>
                <a:cubicBezTo>
                  <a:pt x="9587021" y="920299"/>
                  <a:pt x="9582652" y="919746"/>
                  <a:pt x="9576545" y="922632"/>
                </a:cubicBezTo>
                <a:cubicBezTo>
                  <a:pt x="9571372" y="924330"/>
                  <a:pt x="9565136" y="926155"/>
                  <a:pt x="9559962" y="927853"/>
                </a:cubicBezTo>
                <a:cubicBezTo>
                  <a:pt x="9547622" y="932564"/>
                  <a:pt x="9541091" y="940886"/>
                  <a:pt x="9540499" y="953882"/>
                </a:cubicBezTo>
                <a:cubicBezTo>
                  <a:pt x="9539948" y="958257"/>
                  <a:pt x="9540457" y="962504"/>
                  <a:pt x="9539906" y="966878"/>
                </a:cubicBezTo>
                <a:cubicBezTo>
                  <a:pt x="9532906" y="935406"/>
                  <a:pt x="9508943" y="932894"/>
                  <a:pt x="9484048" y="931572"/>
                </a:cubicBezTo>
                <a:cubicBezTo>
                  <a:pt x="9476370" y="930339"/>
                  <a:pt x="9471451" y="934160"/>
                  <a:pt x="9466659" y="939043"/>
                </a:cubicBezTo>
                <a:cubicBezTo>
                  <a:pt x="9461867" y="943926"/>
                  <a:pt x="9460383" y="949490"/>
                  <a:pt x="9463268" y="955606"/>
                </a:cubicBezTo>
                <a:cubicBezTo>
                  <a:pt x="9466025" y="960661"/>
                  <a:pt x="9470945" y="956839"/>
                  <a:pt x="9475186" y="956331"/>
                </a:cubicBezTo>
                <a:cubicBezTo>
                  <a:pt x="9478367" y="955949"/>
                  <a:pt x="9483540" y="954252"/>
                  <a:pt x="9485237" y="959434"/>
                </a:cubicBezTo>
                <a:cubicBezTo>
                  <a:pt x="9486807" y="963554"/>
                  <a:pt x="9485324" y="969117"/>
                  <a:pt x="9481337" y="971749"/>
                </a:cubicBezTo>
                <a:cubicBezTo>
                  <a:pt x="9477478" y="975443"/>
                  <a:pt x="9472177" y="976079"/>
                  <a:pt x="9467935" y="976588"/>
                </a:cubicBezTo>
                <a:cubicBezTo>
                  <a:pt x="9462634" y="977224"/>
                  <a:pt x="9457333" y="977860"/>
                  <a:pt x="9454661" y="982488"/>
                </a:cubicBezTo>
                <a:cubicBezTo>
                  <a:pt x="9460854" y="989285"/>
                  <a:pt x="9469718" y="991453"/>
                  <a:pt x="9477140" y="990563"/>
                </a:cubicBezTo>
                <a:cubicBezTo>
                  <a:pt x="9499661" y="990016"/>
                  <a:pt x="9520697" y="995033"/>
                  <a:pt x="9541734" y="1000049"/>
                </a:cubicBezTo>
                <a:cubicBezTo>
                  <a:pt x="9556154" y="1003705"/>
                  <a:pt x="9569937" y="1002052"/>
                  <a:pt x="9582703" y="991904"/>
                </a:cubicBezTo>
                <a:cubicBezTo>
                  <a:pt x="9586561" y="988210"/>
                  <a:pt x="9590930" y="988764"/>
                  <a:pt x="9595680" y="992502"/>
                </a:cubicBezTo>
                <a:cubicBezTo>
                  <a:pt x="9604121" y="1000106"/>
                  <a:pt x="9614300" y="1004271"/>
                  <a:pt x="9624480" y="1008435"/>
                </a:cubicBezTo>
                <a:cubicBezTo>
                  <a:pt x="9630035" y="1009924"/>
                  <a:pt x="9635336" y="1009288"/>
                  <a:pt x="9640256" y="1005466"/>
                </a:cubicBezTo>
                <a:cubicBezTo>
                  <a:pt x="9650095" y="997823"/>
                  <a:pt x="9661503" y="994302"/>
                  <a:pt x="9673548" y="996088"/>
                </a:cubicBezTo>
                <a:cubicBezTo>
                  <a:pt x="9684533" y="998002"/>
                  <a:pt x="9695518" y="999916"/>
                  <a:pt x="9705442" y="1001957"/>
                </a:cubicBezTo>
                <a:cubicBezTo>
                  <a:pt x="9713246" y="1004252"/>
                  <a:pt x="9717359" y="1002681"/>
                  <a:pt x="9717401" y="994060"/>
                </a:cubicBezTo>
                <a:cubicBezTo>
                  <a:pt x="9717825" y="988624"/>
                  <a:pt x="9719563" y="985184"/>
                  <a:pt x="9724864" y="984548"/>
                </a:cubicBezTo>
                <a:cubicBezTo>
                  <a:pt x="9736400" y="982087"/>
                  <a:pt x="9740218" y="987015"/>
                  <a:pt x="9738310" y="998015"/>
                </a:cubicBezTo>
                <a:cubicBezTo>
                  <a:pt x="9735852" y="1013389"/>
                  <a:pt x="9739415" y="1016192"/>
                  <a:pt x="9754260" y="1014412"/>
                </a:cubicBezTo>
                <a:cubicBezTo>
                  <a:pt x="9763801" y="1013268"/>
                  <a:pt x="9773217" y="1011062"/>
                  <a:pt x="9781571" y="1008982"/>
                </a:cubicBezTo>
                <a:cubicBezTo>
                  <a:pt x="9795355" y="1007330"/>
                  <a:pt x="9807823" y="1003679"/>
                  <a:pt x="9821183" y="1007463"/>
                </a:cubicBezTo>
                <a:cubicBezTo>
                  <a:pt x="9828860" y="1008696"/>
                  <a:pt x="9834544" y="1011245"/>
                  <a:pt x="9833696" y="1022118"/>
                </a:cubicBezTo>
                <a:cubicBezTo>
                  <a:pt x="9832467" y="1029805"/>
                  <a:pt x="9837472" y="1035667"/>
                  <a:pt x="9845954" y="1034650"/>
                </a:cubicBezTo>
                <a:cubicBezTo>
                  <a:pt x="9872589" y="1032532"/>
                  <a:pt x="9897060" y="1039291"/>
                  <a:pt x="9921660" y="1047112"/>
                </a:cubicBezTo>
                <a:cubicBezTo>
                  <a:pt x="9940576" y="1052383"/>
                  <a:pt x="9951306" y="1052173"/>
                  <a:pt x="9960804" y="1032724"/>
                </a:cubicBezTo>
                <a:cubicBezTo>
                  <a:pt x="9961865" y="1032596"/>
                  <a:pt x="9962925" y="1032469"/>
                  <a:pt x="9962925" y="1032469"/>
                </a:cubicBezTo>
                <a:cubicBezTo>
                  <a:pt x="9967547" y="1035146"/>
                  <a:pt x="9963393" y="1045338"/>
                  <a:pt x="9969754" y="1044575"/>
                </a:cubicBezTo>
                <a:cubicBezTo>
                  <a:pt x="9975055" y="1043940"/>
                  <a:pt x="9978533" y="1037060"/>
                  <a:pt x="9981077" y="1031369"/>
                </a:cubicBezTo>
                <a:cubicBezTo>
                  <a:pt x="9982010" y="1030180"/>
                  <a:pt x="9982815" y="1027929"/>
                  <a:pt x="9983748" y="1026740"/>
                </a:cubicBezTo>
                <a:cubicBezTo>
                  <a:pt x="9987098" y="1018799"/>
                  <a:pt x="9989387" y="1010985"/>
                  <a:pt x="9990616" y="1003298"/>
                </a:cubicBezTo>
                <a:cubicBezTo>
                  <a:pt x="9992100" y="997735"/>
                  <a:pt x="9996214" y="996164"/>
                  <a:pt x="10001770" y="997652"/>
                </a:cubicBezTo>
                <a:cubicBezTo>
                  <a:pt x="10005206" y="999394"/>
                  <a:pt x="10009829" y="1002071"/>
                  <a:pt x="10008217" y="1006572"/>
                </a:cubicBezTo>
                <a:cubicBezTo>
                  <a:pt x="10000331" y="1021520"/>
                  <a:pt x="10007160" y="1033626"/>
                  <a:pt x="10012929" y="1045859"/>
                </a:cubicBezTo>
                <a:cubicBezTo>
                  <a:pt x="10015942" y="1053038"/>
                  <a:pt x="10018444" y="1055969"/>
                  <a:pt x="10024041" y="1048835"/>
                </a:cubicBezTo>
                <a:cubicBezTo>
                  <a:pt x="10033625" y="1039069"/>
                  <a:pt x="10046222" y="1036481"/>
                  <a:pt x="10057629" y="1032959"/>
                </a:cubicBezTo>
                <a:cubicBezTo>
                  <a:pt x="10061743" y="1031388"/>
                  <a:pt x="10064924" y="1031007"/>
                  <a:pt x="10066366" y="1034064"/>
                </a:cubicBezTo>
                <a:cubicBezTo>
                  <a:pt x="10074256" y="1046044"/>
                  <a:pt x="10086174" y="1046769"/>
                  <a:pt x="10098092" y="1047493"/>
                </a:cubicBezTo>
                <a:cubicBezTo>
                  <a:pt x="10109076" y="1049407"/>
                  <a:pt x="10119934" y="1050259"/>
                  <a:pt x="10126381" y="1059179"/>
                </a:cubicBezTo>
                <a:cubicBezTo>
                  <a:pt x="10129138" y="1064234"/>
                  <a:pt x="10131259" y="1063980"/>
                  <a:pt x="10136433" y="1062283"/>
                </a:cubicBezTo>
                <a:cubicBezTo>
                  <a:pt x="10154881" y="1054684"/>
                  <a:pt x="10172906" y="1052523"/>
                  <a:pt x="10190211" y="1062295"/>
                </a:cubicBezTo>
                <a:cubicBezTo>
                  <a:pt x="10197082" y="1065779"/>
                  <a:pt x="10201323" y="1065271"/>
                  <a:pt x="10207302" y="1061322"/>
                </a:cubicBezTo>
                <a:cubicBezTo>
                  <a:pt x="10220322" y="1053298"/>
                  <a:pt x="10234105" y="1051645"/>
                  <a:pt x="10249035" y="1059548"/>
                </a:cubicBezTo>
                <a:cubicBezTo>
                  <a:pt x="10252598" y="1062352"/>
                  <a:pt x="10255906" y="1063032"/>
                  <a:pt x="10259893" y="1060401"/>
                </a:cubicBezTo>
                <a:cubicBezTo>
                  <a:pt x="10277153" y="1051868"/>
                  <a:pt x="10309174" y="1058798"/>
                  <a:pt x="10320627" y="1073580"/>
                </a:cubicBezTo>
                <a:cubicBezTo>
                  <a:pt x="10328090" y="1064068"/>
                  <a:pt x="10338566" y="1061736"/>
                  <a:pt x="10348490" y="1063776"/>
                </a:cubicBezTo>
                <a:cubicBezTo>
                  <a:pt x="10362911" y="1067433"/>
                  <a:pt x="10377881" y="1066714"/>
                  <a:pt x="10392853" y="1065996"/>
                </a:cubicBezTo>
                <a:cubicBezTo>
                  <a:pt x="10413252" y="1065702"/>
                  <a:pt x="10425680" y="1070675"/>
                  <a:pt x="10433655" y="1092337"/>
                </a:cubicBezTo>
                <a:cubicBezTo>
                  <a:pt x="10433910" y="1094461"/>
                  <a:pt x="10435097" y="1095395"/>
                  <a:pt x="10435352" y="1097519"/>
                </a:cubicBezTo>
                <a:cubicBezTo>
                  <a:pt x="10438364" y="1104697"/>
                  <a:pt x="10442733" y="1105251"/>
                  <a:pt x="10447397" y="1099306"/>
                </a:cubicBezTo>
                <a:cubicBezTo>
                  <a:pt x="10451129" y="1094549"/>
                  <a:pt x="10454861" y="1089794"/>
                  <a:pt x="10459653" y="1084910"/>
                </a:cubicBezTo>
                <a:cubicBezTo>
                  <a:pt x="10476827" y="1066695"/>
                  <a:pt x="10498670" y="1069460"/>
                  <a:pt x="10513007" y="1090360"/>
                </a:cubicBezTo>
                <a:cubicBezTo>
                  <a:pt x="10518394" y="1099407"/>
                  <a:pt x="10525775" y="1107139"/>
                  <a:pt x="10536081" y="1112365"/>
                </a:cubicBezTo>
                <a:cubicBezTo>
                  <a:pt x="10545327" y="1117718"/>
                  <a:pt x="10554573" y="1123072"/>
                  <a:pt x="10561021" y="1131993"/>
                </a:cubicBezTo>
                <a:cubicBezTo>
                  <a:pt x="10566109" y="1120612"/>
                  <a:pt x="10558219" y="1108633"/>
                  <a:pt x="10563307" y="1097252"/>
                </a:cubicBezTo>
                <a:cubicBezTo>
                  <a:pt x="10574505" y="1109910"/>
                  <a:pt x="10574505" y="1109910"/>
                  <a:pt x="10588458" y="1100698"/>
                </a:cubicBezTo>
                <a:cubicBezTo>
                  <a:pt x="10594564" y="1097811"/>
                  <a:pt x="10598678" y="1096241"/>
                  <a:pt x="10605422" y="1098664"/>
                </a:cubicBezTo>
                <a:cubicBezTo>
                  <a:pt x="10623278" y="1104062"/>
                  <a:pt x="10640879" y="1107336"/>
                  <a:pt x="10658480" y="1110610"/>
                </a:cubicBezTo>
                <a:cubicBezTo>
                  <a:pt x="10712471" y="1121368"/>
                  <a:pt x="10766758" y="1125628"/>
                  <a:pt x="10820070" y="1139698"/>
                </a:cubicBezTo>
                <a:cubicBezTo>
                  <a:pt x="10824439" y="1140252"/>
                  <a:pt x="10830800" y="1139489"/>
                  <a:pt x="10831437" y="1144798"/>
                </a:cubicBezTo>
                <a:cubicBezTo>
                  <a:pt x="10833134" y="1149980"/>
                  <a:pt x="10828087" y="1152739"/>
                  <a:pt x="10825289" y="1156305"/>
                </a:cubicBezTo>
                <a:cubicBezTo>
                  <a:pt x="10822363" y="1158811"/>
                  <a:pt x="10818376" y="1161443"/>
                  <a:pt x="10821006" y="1165437"/>
                </a:cubicBezTo>
                <a:cubicBezTo>
                  <a:pt x="10822703" y="1170618"/>
                  <a:pt x="10827199" y="1172233"/>
                  <a:pt x="10831568" y="1172786"/>
                </a:cubicBezTo>
                <a:cubicBezTo>
                  <a:pt x="10834748" y="1172405"/>
                  <a:pt x="10837929" y="1172023"/>
                  <a:pt x="10841110" y="1171642"/>
                </a:cubicBezTo>
                <a:cubicBezTo>
                  <a:pt x="10856081" y="1170923"/>
                  <a:pt x="10865582" y="1178401"/>
                  <a:pt x="10867365" y="1193266"/>
                </a:cubicBezTo>
                <a:cubicBezTo>
                  <a:pt x="10868002" y="1198575"/>
                  <a:pt x="10868638" y="1203884"/>
                  <a:pt x="10867155" y="1209447"/>
                </a:cubicBezTo>
                <a:cubicBezTo>
                  <a:pt x="10866858" y="1215945"/>
                  <a:pt x="10871481" y="1218622"/>
                  <a:pt x="10877588" y="1215735"/>
                </a:cubicBezTo>
                <a:cubicBezTo>
                  <a:pt x="10888869" y="1211151"/>
                  <a:pt x="10893152" y="1202021"/>
                  <a:pt x="10890309" y="1187283"/>
                </a:cubicBezTo>
                <a:cubicBezTo>
                  <a:pt x="10898750" y="1194887"/>
                  <a:pt x="10904942" y="1201684"/>
                  <a:pt x="10909142" y="1209797"/>
                </a:cubicBezTo>
                <a:cubicBezTo>
                  <a:pt x="10913341" y="1217910"/>
                  <a:pt x="10912453" y="1237404"/>
                  <a:pt x="10905795" y="1244665"/>
                </a:cubicBezTo>
                <a:cubicBezTo>
                  <a:pt x="10897144" y="1253242"/>
                  <a:pt x="10886965" y="1249078"/>
                  <a:pt x="10879033" y="1245721"/>
                </a:cubicBezTo>
                <a:cubicBezTo>
                  <a:pt x="10867667" y="1240621"/>
                  <a:pt x="10855495" y="1237773"/>
                  <a:pt x="10842771" y="1239299"/>
                </a:cubicBezTo>
                <a:cubicBezTo>
                  <a:pt x="10835349" y="1240189"/>
                  <a:pt x="10826867" y="1241206"/>
                  <a:pt x="10818385" y="1242224"/>
                </a:cubicBezTo>
                <a:cubicBezTo>
                  <a:pt x="10783396" y="1246420"/>
                  <a:pt x="10748831" y="1245180"/>
                  <a:pt x="10718207" y="1223003"/>
                </a:cubicBezTo>
                <a:cubicBezTo>
                  <a:pt x="10706458" y="1214718"/>
                  <a:pt x="10700479" y="1218667"/>
                  <a:pt x="10696705" y="1232044"/>
                </a:cubicBezTo>
                <a:cubicBezTo>
                  <a:pt x="10695900" y="1234294"/>
                  <a:pt x="10698402" y="1237227"/>
                  <a:pt x="10695349" y="1238670"/>
                </a:cubicBezTo>
                <a:cubicBezTo>
                  <a:pt x="10692168" y="1239051"/>
                  <a:pt x="10689793" y="1237181"/>
                  <a:pt x="10688478" y="1235185"/>
                </a:cubicBezTo>
                <a:cubicBezTo>
                  <a:pt x="10687163" y="1233188"/>
                  <a:pt x="10685848" y="1231192"/>
                  <a:pt x="10684660" y="1230257"/>
                </a:cubicBezTo>
                <a:cubicBezTo>
                  <a:pt x="10680843" y="1225330"/>
                  <a:pt x="10676092" y="1221592"/>
                  <a:pt x="10671428" y="1227536"/>
                </a:cubicBezTo>
                <a:cubicBezTo>
                  <a:pt x="10665703" y="1233608"/>
                  <a:pt x="10674313" y="1233653"/>
                  <a:pt x="10676815" y="1236584"/>
                </a:cubicBezTo>
                <a:cubicBezTo>
                  <a:pt x="10676943" y="1237645"/>
                  <a:pt x="10678003" y="1237519"/>
                  <a:pt x="10678130" y="1238580"/>
                </a:cubicBezTo>
                <a:cubicBezTo>
                  <a:pt x="10680505" y="1240450"/>
                  <a:pt x="10681947" y="1243508"/>
                  <a:pt x="10680082" y="1245886"/>
                </a:cubicBezTo>
                <a:cubicBezTo>
                  <a:pt x="10678343" y="1249325"/>
                  <a:pt x="10676223" y="1249580"/>
                  <a:pt x="10672787" y="1247837"/>
                </a:cubicBezTo>
                <a:cubicBezTo>
                  <a:pt x="10666044" y="1245415"/>
                  <a:pt x="10659883" y="1245616"/>
                  <a:pt x="10654524" y="1248008"/>
                </a:cubicBezTo>
                <a:lnTo>
                  <a:pt x="10649076" y="1253403"/>
                </a:lnTo>
                <a:lnTo>
                  <a:pt x="10655504" y="1252145"/>
                </a:lnTo>
                <a:cubicBezTo>
                  <a:pt x="10667721" y="1251830"/>
                  <a:pt x="10680014" y="1255341"/>
                  <a:pt x="10692911" y="1260697"/>
                </a:cubicBezTo>
                <a:cubicBezTo>
                  <a:pt x="10705716" y="1265298"/>
                  <a:pt x="10720033" y="1269718"/>
                  <a:pt x="10734771" y="1264882"/>
                </a:cubicBezTo>
                <a:cubicBezTo>
                  <a:pt x="10741959" y="1260951"/>
                  <a:pt x="10745523" y="1265126"/>
                  <a:pt x="10746249" y="1271175"/>
                </a:cubicBezTo>
                <a:cubicBezTo>
                  <a:pt x="10746793" y="1275712"/>
                  <a:pt x="10747155" y="1278736"/>
                  <a:pt x="10747518" y="1281761"/>
                </a:cubicBezTo>
                <a:lnTo>
                  <a:pt x="10747996" y="1284087"/>
                </a:lnTo>
                <a:lnTo>
                  <a:pt x="10749656" y="1283452"/>
                </a:lnTo>
                <a:cubicBezTo>
                  <a:pt x="10751061" y="1283957"/>
                  <a:pt x="10752080" y="1285719"/>
                  <a:pt x="10752992" y="1288841"/>
                </a:cubicBezTo>
                <a:lnTo>
                  <a:pt x="10756711" y="1291982"/>
                </a:lnTo>
                <a:lnTo>
                  <a:pt x="10762197" y="1289204"/>
                </a:lnTo>
                <a:cubicBezTo>
                  <a:pt x="10776391" y="1279832"/>
                  <a:pt x="10792276" y="1271791"/>
                  <a:pt x="10806833" y="1265443"/>
                </a:cubicBezTo>
                <a:cubicBezTo>
                  <a:pt x="10812692" y="1263206"/>
                  <a:pt x="10818551" y="1260970"/>
                  <a:pt x="10823625" y="1264963"/>
                </a:cubicBezTo>
                <a:cubicBezTo>
                  <a:pt x="10828700" y="1268956"/>
                  <a:pt x="10826405" y="1275367"/>
                  <a:pt x="10823929" y="1280266"/>
                </a:cubicBezTo>
                <a:cubicBezTo>
                  <a:pt x="10817830" y="1293271"/>
                  <a:pt x="10823086" y="1298777"/>
                  <a:pt x="10835347" y="1298840"/>
                </a:cubicBezTo>
                <a:cubicBezTo>
                  <a:pt x="10840059" y="1299808"/>
                  <a:pt x="10844952" y="1302290"/>
                  <a:pt x="10849482" y="1301746"/>
                </a:cubicBezTo>
                <a:cubicBezTo>
                  <a:pt x="10860053" y="1300478"/>
                  <a:pt x="10862107" y="1304834"/>
                  <a:pt x="10857155" y="1314633"/>
                </a:cubicBezTo>
                <a:cubicBezTo>
                  <a:pt x="10854497" y="1318019"/>
                  <a:pt x="10852021" y="1322918"/>
                  <a:pt x="10856915" y="1325399"/>
                </a:cubicBezTo>
                <a:cubicBezTo>
                  <a:pt x="10860479" y="1329574"/>
                  <a:pt x="10864827" y="1327518"/>
                  <a:pt x="10869177" y="1325463"/>
                </a:cubicBezTo>
                <a:cubicBezTo>
                  <a:pt x="10880532" y="1317965"/>
                  <a:pt x="10892975" y="1319541"/>
                  <a:pt x="10906929" y="1320935"/>
                </a:cubicBezTo>
                <a:cubicBezTo>
                  <a:pt x="10949152" y="1328143"/>
                  <a:pt x="10984125" y="1313211"/>
                  <a:pt x="11016317" y="1287874"/>
                </a:cubicBezTo>
                <a:cubicBezTo>
                  <a:pt x="11021995" y="1284125"/>
                  <a:pt x="11024108" y="1276201"/>
                  <a:pt x="11031477" y="1273783"/>
                </a:cubicBezTo>
                <a:cubicBezTo>
                  <a:pt x="11030873" y="1281525"/>
                  <a:pt x="11030089" y="1287756"/>
                  <a:pt x="11029485" y="1295498"/>
                </a:cubicBezTo>
                <a:cubicBezTo>
                  <a:pt x="11028280" y="1310983"/>
                  <a:pt x="11035408" y="1319332"/>
                  <a:pt x="11049361" y="1320727"/>
                </a:cubicBezTo>
                <a:cubicBezTo>
                  <a:pt x="11095933" y="1325880"/>
                  <a:pt x="11142505" y="1331032"/>
                  <a:pt x="11189077" y="1336184"/>
                </a:cubicBezTo>
                <a:cubicBezTo>
                  <a:pt x="11206051" y="1337217"/>
                  <a:pt x="11222480" y="1333712"/>
                  <a:pt x="11239817" y="1337768"/>
                </a:cubicBezTo>
                <a:cubicBezTo>
                  <a:pt x="11250932" y="1341038"/>
                  <a:pt x="11257517" y="1344850"/>
                  <a:pt x="11256129" y="1358823"/>
                </a:cubicBezTo>
                <a:cubicBezTo>
                  <a:pt x="11256614" y="1375639"/>
                  <a:pt x="11269783" y="1383264"/>
                  <a:pt x="11283976" y="1373892"/>
                </a:cubicBezTo>
                <a:cubicBezTo>
                  <a:pt x="11295332" y="1366394"/>
                  <a:pt x="11304573" y="1366820"/>
                  <a:pt x="11315870" y="1371601"/>
                </a:cubicBezTo>
                <a:cubicBezTo>
                  <a:pt x="11322635" y="1376925"/>
                  <a:pt x="11328676" y="1376200"/>
                  <a:pt x="11335501" y="1369246"/>
                </a:cubicBezTo>
                <a:cubicBezTo>
                  <a:pt x="11342144" y="1360779"/>
                  <a:pt x="11351024" y="1358181"/>
                  <a:pt x="11360628" y="1361630"/>
                </a:cubicBezTo>
                <a:cubicBezTo>
                  <a:pt x="11366850" y="1362418"/>
                  <a:pt x="11374944" y="1366049"/>
                  <a:pt x="11380984" y="1365325"/>
                </a:cubicBezTo>
                <a:cubicBezTo>
                  <a:pt x="11390045" y="1364239"/>
                  <a:pt x="11393609" y="1368412"/>
                  <a:pt x="11396026" y="1375793"/>
                </a:cubicBezTo>
                <a:cubicBezTo>
                  <a:pt x="11402370" y="1390372"/>
                  <a:pt x="11405572" y="1391522"/>
                  <a:pt x="11419584" y="1380638"/>
                </a:cubicBezTo>
                <a:cubicBezTo>
                  <a:pt x="11427919" y="1373502"/>
                  <a:pt x="11436073" y="1364854"/>
                  <a:pt x="11446281" y="1360561"/>
                </a:cubicBezTo>
                <a:cubicBezTo>
                  <a:pt x="11446462" y="1362074"/>
                  <a:pt x="11447972" y="1361893"/>
                  <a:pt x="11448153" y="1363405"/>
                </a:cubicBezTo>
                <a:cubicBezTo>
                  <a:pt x="11436921" y="1384694"/>
                  <a:pt x="11436921" y="1384694"/>
                  <a:pt x="11451541" y="1404417"/>
                </a:cubicBezTo>
                <a:cubicBezTo>
                  <a:pt x="11453413" y="1407260"/>
                  <a:pt x="11455286" y="1410105"/>
                  <a:pt x="11456977" y="1411435"/>
                </a:cubicBezTo>
                <a:cubicBezTo>
                  <a:pt x="11472142" y="1435695"/>
                  <a:pt x="11490807" y="1438059"/>
                  <a:pt x="11515027" y="1422882"/>
                </a:cubicBezTo>
                <a:cubicBezTo>
                  <a:pt x="11527711" y="1413690"/>
                  <a:pt x="11537316" y="1417140"/>
                  <a:pt x="11540639" y="1432083"/>
                </a:cubicBezTo>
                <a:cubicBezTo>
                  <a:pt x="11543056" y="1439462"/>
                  <a:pt x="11543963" y="1447024"/>
                  <a:pt x="11543360" y="1454766"/>
                </a:cubicBezTo>
                <a:cubicBezTo>
                  <a:pt x="11541369" y="1476481"/>
                  <a:pt x="11522464" y="1484885"/>
                  <a:pt x="11505730" y="1473086"/>
                </a:cubicBezTo>
                <a:cubicBezTo>
                  <a:pt x="11492380" y="1463948"/>
                  <a:pt x="11479755" y="1460861"/>
                  <a:pt x="11465802" y="1459466"/>
                </a:cubicBezTo>
                <a:cubicBezTo>
                  <a:pt x="11452029" y="1459584"/>
                  <a:pt x="11439405" y="1456495"/>
                  <a:pt x="11429075" y="1446997"/>
                </a:cubicBezTo>
                <a:cubicBezTo>
                  <a:pt x="11413307" y="1430479"/>
                  <a:pt x="11405576" y="1429873"/>
                  <a:pt x="11390779" y="1446988"/>
                </a:cubicBezTo>
                <a:cubicBezTo>
                  <a:pt x="11379786" y="1457510"/>
                  <a:pt x="11369578" y="1461803"/>
                  <a:pt x="11354115" y="1460589"/>
                </a:cubicBezTo>
                <a:cubicBezTo>
                  <a:pt x="11326389" y="1459312"/>
                  <a:pt x="11299267" y="1450293"/>
                  <a:pt x="11272870" y="1447323"/>
                </a:cubicBezTo>
                <a:cubicBezTo>
                  <a:pt x="11249493" y="1443990"/>
                  <a:pt x="11226842" y="1446707"/>
                  <a:pt x="11208843" y="1462672"/>
                </a:cubicBezTo>
                <a:cubicBezTo>
                  <a:pt x="11199361" y="1473013"/>
                  <a:pt x="11192958" y="1470713"/>
                  <a:pt x="11182809" y="1462727"/>
                </a:cubicBezTo>
                <a:cubicBezTo>
                  <a:pt x="11135448" y="1425454"/>
                  <a:pt x="11084587" y="1410078"/>
                  <a:pt x="11028777" y="1442850"/>
                </a:cubicBezTo>
                <a:cubicBezTo>
                  <a:pt x="11020261" y="1448473"/>
                  <a:pt x="11012347" y="1446354"/>
                  <a:pt x="11004434" y="1444235"/>
                </a:cubicBezTo>
                <a:cubicBezTo>
                  <a:pt x="10999541" y="1441754"/>
                  <a:pt x="10992775" y="1436430"/>
                  <a:pt x="10987279" y="1441690"/>
                </a:cubicBezTo>
                <a:cubicBezTo>
                  <a:pt x="10981964" y="1448464"/>
                  <a:pt x="10987219" y="1453969"/>
                  <a:pt x="10989456" y="1459838"/>
                </a:cubicBezTo>
                <a:cubicBezTo>
                  <a:pt x="10995074" y="1468368"/>
                  <a:pt x="10990906" y="1471936"/>
                  <a:pt x="10981846" y="1473023"/>
                </a:cubicBezTo>
                <a:cubicBezTo>
                  <a:pt x="10972786" y="1474109"/>
                  <a:pt x="10963362" y="1472171"/>
                  <a:pt x="10954120" y="1471746"/>
                </a:cubicBezTo>
                <a:lnTo>
                  <a:pt x="10953400" y="1471619"/>
                </a:lnTo>
                <a:lnTo>
                  <a:pt x="10930022" y="1481602"/>
                </a:lnTo>
                <a:lnTo>
                  <a:pt x="10933796" y="1483516"/>
                </a:lnTo>
                <a:cubicBezTo>
                  <a:pt x="10935805" y="1485699"/>
                  <a:pt x="10936717" y="1488821"/>
                  <a:pt x="10936230" y="1493726"/>
                </a:cubicBezTo>
                <a:cubicBezTo>
                  <a:pt x="10936571" y="1505533"/>
                  <a:pt x="10945817" y="1510886"/>
                  <a:pt x="10955782" y="1504306"/>
                </a:cubicBezTo>
                <a:cubicBezTo>
                  <a:pt x="10963755" y="1499042"/>
                  <a:pt x="10970244" y="1499340"/>
                  <a:pt x="10978176" y="1502697"/>
                </a:cubicBezTo>
                <a:cubicBezTo>
                  <a:pt x="10982926" y="1506436"/>
                  <a:pt x="10987167" y="1505927"/>
                  <a:pt x="10991959" y="1501044"/>
                </a:cubicBezTo>
                <a:cubicBezTo>
                  <a:pt x="10996624" y="1495099"/>
                  <a:pt x="11002858" y="1493275"/>
                  <a:pt x="11009602" y="1495697"/>
                </a:cubicBezTo>
                <a:cubicBezTo>
                  <a:pt x="11013970" y="1496250"/>
                  <a:pt x="11019653" y="1498800"/>
                  <a:pt x="11023894" y="1498291"/>
                </a:cubicBezTo>
                <a:cubicBezTo>
                  <a:pt x="11030256" y="1497528"/>
                  <a:pt x="11032759" y="1500459"/>
                  <a:pt x="11034456" y="1505641"/>
                </a:cubicBezTo>
                <a:cubicBezTo>
                  <a:pt x="11038910" y="1515877"/>
                  <a:pt x="11041158" y="1516685"/>
                  <a:pt x="11050997" y="1509043"/>
                </a:cubicBezTo>
                <a:cubicBezTo>
                  <a:pt x="11056849" y="1504033"/>
                  <a:pt x="11062574" y="1497960"/>
                  <a:pt x="11069741" y="1494946"/>
                </a:cubicBezTo>
                <a:cubicBezTo>
                  <a:pt x="11069868" y="1496008"/>
                  <a:pt x="11070928" y="1495881"/>
                  <a:pt x="11071056" y="1496943"/>
                </a:cubicBezTo>
                <a:cubicBezTo>
                  <a:pt x="11063169" y="1511891"/>
                  <a:pt x="11063169" y="1511891"/>
                  <a:pt x="11073434" y="1525739"/>
                </a:cubicBezTo>
                <a:cubicBezTo>
                  <a:pt x="11074749" y="1527735"/>
                  <a:pt x="11076064" y="1529732"/>
                  <a:pt x="11077251" y="1530666"/>
                </a:cubicBezTo>
                <a:cubicBezTo>
                  <a:pt x="11087899" y="1547700"/>
                  <a:pt x="11101004" y="1549359"/>
                  <a:pt x="11118010" y="1538703"/>
                </a:cubicBezTo>
                <a:cubicBezTo>
                  <a:pt x="11126915" y="1532250"/>
                  <a:pt x="11133659" y="1534672"/>
                  <a:pt x="11135993" y="1545163"/>
                </a:cubicBezTo>
                <a:cubicBezTo>
                  <a:pt x="11137690" y="1550345"/>
                  <a:pt x="11138327" y="1555654"/>
                  <a:pt x="11137903" y="1561090"/>
                </a:cubicBezTo>
                <a:cubicBezTo>
                  <a:pt x="11136505" y="1576337"/>
                  <a:pt x="11123231" y="1582238"/>
                  <a:pt x="11111482" y="1573953"/>
                </a:cubicBezTo>
                <a:cubicBezTo>
                  <a:pt x="11102108" y="1567537"/>
                  <a:pt x="11093244" y="1565369"/>
                  <a:pt x="11083447" y="1564390"/>
                </a:cubicBezTo>
                <a:cubicBezTo>
                  <a:pt x="11073777" y="1564473"/>
                  <a:pt x="11064913" y="1562304"/>
                  <a:pt x="11057660" y="1555635"/>
                </a:cubicBezTo>
                <a:cubicBezTo>
                  <a:pt x="11046589" y="1544037"/>
                  <a:pt x="11041161" y="1543612"/>
                  <a:pt x="11030771" y="1555629"/>
                </a:cubicBezTo>
                <a:cubicBezTo>
                  <a:pt x="11023053" y="1563017"/>
                  <a:pt x="11015886" y="1566031"/>
                  <a:pt x="11005029" y="1565178"/>
                </a:cubicBezTo>
                <a:cubicBezTo>
                  <a:pt x="10985562" y="1564282"/>
                  <a:pt x="10966518" y="1557949"/>
                  <a:pt x="10947984" y="1555864"/>
                </a:cubicBezTo>
                <a:cubicBezTo>
                  <a:pt x="10931571" y="1553524"/>
                  <a:pt x="10915667" y="1555432"/>
                  <a:pt x="10903029" y="1566641"/>
                </a:cubicBezTo>
                <a:cubicBezTo>
                  <a:pt x="10896372" y="1573902"/>
                  <a:pt x="10891876" y="1572287"/>
                  <a:pt x="10884750" y="1566679"/>
                </a:cubicBezTo>
                <a:cubicBezTo>
                  <a:pt x="10851497" y="1540509"/>
                  <a:pt x="10815785" y="1529713"/>
                  <a:pt x="10776600" y="1552724"/>
                </a:cubicBezTo>
                <a:cubicBezTo>
                  <a:pt x="10770620" y="1556671"/>
                  <a:pt x="10765064" y="1555184"/>
                  <a:pt x="10759508" y="1553696"/>
                </a:cubicBezTo>
                <a:cubicBezTo>
                  <a:pt x="10756073" y="1551954"/>
                  <a:pt x="10751322" y="1548215"/>
                  <a:pt x="10747463" y="1551909"/>
                </a:cubicBezTo>
                <a:cubicBezTo>
                  <a:pt x="10743731" y="1556665"/>
                  <a:pt x="10747421" y="1560531"/>
                  <a:pt x="10748991" y="1564651"/>
                </a:cubicBezTo>
                <a:cubicBezTo>
                  <a:pt x="10752936" y="1570641"/>
                  <a:pt x="10750010" y="1573146"/>
                  <a:pt x="10743648" y="1573909"/>
                </a:cubicBezTo>
                <a:cubicBezTo>
                  <a:pt x="10737287" y="1574671"/>
                  <a:pt x="10730670" y="1573311"/>
                  <a:pt x="10724181" y="1573012"/>
                </a:cubicBezTo>
                <a:cubicBezTo>
                  <a:pt x="10709888" y="1570418"/>
                  <a:pt x="10697589" y="1566508"/>
                  <a:pt x="10683127" y="1571473"/>
                </a:cubicBezTo>
                <a:cubicBezTo>
                  <a:pt x="10679946" y="1571855"/>
                  <a:pt x="10679691" y="1569731"/>
                  <a:pt x="10678377" y="1567735"/>
                </a:cubicBezTo>
                <a:cubicBezTo>
                  <a:pt x="10674050" y="1558560"/>
                  <a:pt x="10666373" y="1557327"/>
                  <a:pt x="10657891" y="1558344"/>
                </a:cubicBezTo>
                <a:cubicBezTo>
                  <a:pt x="10625955" y="1561097"/>
                  <a:pt x="10593765" y="1561726"/>
                  <a:pt x="10561744" y="1554796"/>
                </a:cubicBezTo>
                <a:cubicBezTo>
                  <a:pt x="10559496" y="1553989"/>
                  <a:pt x="10556315" y="1554370"/>
                  <a:pt x="10553262" y="1555813"/>
                </a:cubicBezTo>
                <a:cubicBezTo>
                  <a:pt x="10544356" y="1562267"/>
                  <a:pt x="10537612" y="1559844"/>
                  <a:pt x="10531038" y="1549862"/>
                </a:cubicBezTo>
                <a:cubicBezTo>
                  <a:pt x="10524463" y="1539880"/>
                  <a:pt x="10517973" y="1539581"/>
                  <a:pt x="10509450" y="1549220"/>
                </a:cubicBezTo>
                <a:cubicBezTo>
                  <a:pt x="10505591" y="1552914"/>
                  <a:pt x="10502792" y="1556481"/>
                  <a:pt x="10499061" y="1561237"/>
                </a:cubicBezTo>
                <a:cubicBezTo>
                  <a:pt x="10494055" y="1555375"/>
                  <a:pt x="10489050" y="1549512"/>
                  <a:pt x="10481628" y="1550403"/>
                </a:cubicBezTo>
                <a:cubicBezTo>
                  <a:pt x="10473146" y="1551420"/>
                  <a:pt x="10464537" y="1551376"/>
                  <a:pt x="10457115" y="1552266"/>
                </a:cubicBezTo>
                <a:cubicBezTo>
                  <a:pt x="10436344" y="1553949"/>
                  <a:pt x="10429219" y="1553390"/>
                  <a:pt x="10426222" y="1565816"/>
                </a:cubicBezTo>
                <a:lnTo>
                  <a:pt x="10425604" y="1571246"/>
                </a:lnTo>
                <a:lnTo>
                  <a:pt x="10446737" y="1570949"/>
                </a:lnTo>
                <a:cubicBezTo>
                  <a:pt x="10498080" y="1564792"/>
                  <a:pt x="10546946" y="1563533"/>
                  <a:pt x="10593037" y="1590219"/>
                </a:cubicBezTo>
                <a:cubicBezTo>
                  <a:pt x="10611100" y="1600325"/>
                  <a:pt x="10632422" y="1599303"/>
                  <a:pt x="10652837" y="1590717"/>
                </a:cubicBezTo>
                <a:cubicBezTo>
                  <a:pt x="10665884" y="1584550"/>
                  <a:pt x="10679657" y="1584432"/>
                  <a:pt x="10695120" y="1585646"/>
                </a:cubicBezTo>
                <a:cubicBezTo>
                  <a:pt x="10718315" y="1587467"/>
                  <a:pt x="10742054" y="1593823"/>
                  <a:pt x="10765490" y="1584877"/>
                </a:cubicBezTo>
                <a:cubicBezTo>
                  <a:pt x="10786087" y="1577804"/>
                  <a:pt x="10801914" y="1582042"/>
                  <a:pt x="10817500" y="1597047"/>
                </a:cubicBezTo>
                <a:cubicBezTo>
                  <a:pt x="10822756" y="1602554"/>
                  <a:pt x="10828977" y="1603340"/>
                  <a:pt x="10836165" y="1599411"/>
                </a:cubicBezTo>
                <a:cubicBezTo>
                  <a:pt x="10846191" y="1593606"/>
                  <a:pt x="10858091" y="1590644"/>
                  <a:pt x="10870715" y="1593733"/>
                </a:cubicBezTo>
                <a:cubicBezTo>
                  <a:pt x="10908409" y="1601485"/>
                  <a:pt x="10949543" y="1599619"/>
                  <a:pt x="10987599" y="1610395"/>
                </a:cubicBezTo>
                <a:cubicBezTo>
                  <a:pt x="11000405" y="1614995"/>
                  <a:pt x="11012667" y="1615059"/>
                  <a:pt x="11024022" y="1607561"/>
                </a:cubicBezTo>
                <a:cubicBezTo>
                  <a:pt x="11048424" y="1593896"/>
                  <a:pt x="11056156" y="1594502"/>
                  <a:pt x="11075488" y="1615194"/>
                </a:cubicBezTo>
                <a:cubicBezTo>
                  <a:pt x="11082616" y="1623543"/>
                  <a:pt x="11090892" y="1628686"/>
                  <a:pt x="11099952" y="1627600"/>
                </a:cubicBezTo>
                <a:cubicBezTo>
                  <a:pt x="11131846" y="1625309"/>
                  <a:pt x="11161988" y="1633967"/>
                  <a:pt x="11191768" y="1639599"/>
                </a:cubicBezTo>
                <a:cubicBezTo>
                  <a:pt x="11218528" y="1645594"/>
                  <a:pt x="11245106" y="1650076"/>
                  <a:pt x="11271743" y="1642280"/>
                </a:cubicBezTo>
                <a:cubicBezTo>
                  <a:pt x="11282133" y="1639499"/>
                  <a:pt x="11288536" y="1641799"/>
                  <a:pt x="11293973" y="1648817"/>
                </a:cubicBezTo>
                <a:cubicBezTo>
                  <a:pt x="11301102" y="1657166"/>
                  <a:pt x="11309921" y="1666847"/>
                  <a:pt x="11321639" y="1662373"/>
                </a:cubicBezTo>
                <a:cubicBezTo>
                  <a:pt x="11346585" y="1653246"/>
                  <a:pt x="11368996" y="1661295"/>
                  <a:pt x="11389293" y="1677270"/>
                </a:cubicBezTo>
                <a:cubicBezTo>
                  <a:pt x="11419558" y="1699719"/>
                  <a:pt x="11453868" y="1704808"/>
                  <a:pt x="11488841" y="1689875"/>
                </a:cubicBezTo>
                <a:cubicBezTo>
                  <a:pt x="11502068" y="1685221"/>
                  <a:pt x="11506962" y="1687701"/>
                  <a:pt x="11508594" y="1701312"/>
                </a:cubicBezTo>
                <a:cubicBezTo>
                  <a:pt x="11509138" y="1705850"/>
                  <a:pt x="11509682" y="1710386"/>
                  <a:pt x="11511556" y="1713229"/>
                </a:cubicBezTo>
                <a:cubicBezTo>
                  <a:pt x="11534995" y="1742633"/>
                  <a:pt x="11558254" y="1770524"/>
                  <a:pt x="11599932" y="1773195"/>
                </a:cubicBezTo>
                <a:cubicBezTo>
                  <a:pt x="11609175" y="1773620"/>
                  <a:pt x="11608209" y="1778338"/>
                  <a:pt x="11605914" y="1784750"/>
                </a:cubicBezTo>
                <a:cubicBezTo>
                  <a:pt x="11604767" y="1787955"/>
                  <a:pt x="11602109" y="1791342"/>
                  <a:pt x="11599451" y="1794729"/>
                </a:cubicBezTo>
                <a:cubicBezTo>
                  <a:pt x="11594137" y="1801502"/>
                  <a:pt x="11588640" y="1806764"/>
                  <a:pt x="11595769" y="1815112"/>
                </a:cubicBezTo>
                <a:cubicBezTo>
                  <a:pt x="11601387" y="1823643"/>
                  <a:pt x="11608212" y="1816689"/>
                  <a:pt x="11615581" y="1814271"/>
                </a:cubicBezTo>
                <a:cubicBezTo>
                  <a:pt x="11630138" y="1807923"/>
                  <a:pt x="11646205" y="1801393"/>
                  <a:pt x="11659374" y="1809018"/>
                </a:cubicBezTo>
                <a:cubicBezTo>
                  <a:pt x="11675745" y="1817793"/>
                  <a:pt x="11682751" y="1812350"/>
                  <a:pt x="11691871" y="1798985"/>
                </a:cubicBezTo>
                <a:cubicBezTo>
                  <a:pt x="11694528" y="1795598"/>
                  <a:pt x="11697185" y="1792212"/>
                  <a:pt x="11701534" y="1790156"/>
                </a:cubicBezTo>
                <a:cubicBezTo>
                  <a:pt x="11705520" y="1785076"/>
                  <a:pt x="11709869" y="1783020"/>
                  <a:pt x="11716635" y="1788345"/>
                </a:cubicBezTo>
                <a:cubicBezTo>
                  <a:pt x="11721709" y="1792338"/>
                  <a:pt x="11722434" y="1798387"/>
                  <a:pt x="11718449" y="1803467"/>
                </a:cubicBezTo>
                <a:cubicBezTo>
                  <a:pt x="11714644" y="1810060"/>
                  <a:pt x="11713860" y="1816290"/>
                  <a:pt x="11708363" y="1821551"/>
                </a:cubicBezTo>
                <a:cubicBezTo>
                  <a:pt x="11705524" y="1823425"/>
                  <a:pt x="11702685" y="1825300"/>
                  <a:pt x="11704739" y="1829656"/>
                </a:cubicBezTo>
                <a:cubicBezTo>
                  <a:pt x="11706613" y="1832499"/>
                  <a:pt x="11710962" y="1830443"/>
                  <a:pt x="11713982" y="1830081"/>
                </a:cubicBezTo>
                <a:cubicBezTo>
                  <a:pt x="11718512" y="1829538"/>
                  <a:pt x="11721532" y="1829176"/>
                  <a:pt x="11724190" y="1825788"/>
                </a:cubicBezTo>
                <a:cubicBezTo>
                  <a:pt x="11726847" y="1822402"/>
                  <a:pt x="11729867" y="1822041"/>
                  <a:pt x="11733250" y="1824702"/>
                </a:cubicBezTo>
                <a:cubicBezTo>
                  <a:pt x="11751856" y="1839345"/>
                  <a:pt x="11772394" y="1844552"/>
                  <a:pt x="11794863" y="1840323"/>
                </a:cubicBezTo>
                <a:cubicBezTo>
                  <a:pt x="11805253" y="1837543"/>
                  <a:pt x="11815823" y="1836275"/>
                  <a:pt x="11826575" y="1836519"/>
                </a:cubicBezTo>
                <a:cubicBezTo>
                  <a:pt x="11832616" y="1835796"/>
                  <a:pt x="11841676" y="1834708"/>
                  <a:pt x="11845603" y="1841907"/>
                </a:cubicBezTo>
                <a:cubicBezTo>
                  <a:pt x="11847839" y="1847776"/>
                  <a:pt x="11840833" y="1853218"/>
                  <a:pt x="11836847" y="1858299"/>
                </a:cubicBezTo>
                <a:cubicBezTo>
                  <a:pt x="11834189" y="1861685"/>
                  <a:pt x="11831350" y="1863560"/>
                  <a:pt x="11828693" y="1866947"/>
                </a:cubicBezTo>
                <a:cubicBezTo>
                  <a:pt x="11826036" y="1870333"/>
                  <a:pt x="11818848" y="1874264"/>
                  <a:pt x="11822594" y="1879950"/>
                </a:cubicBezTo>
                <a:cubicBezTo>
                  <a:pt x="11824829" y="1885818"/>
                  <a:pt x="11832380" y="1884913"/>
                  <a:pt x="11838238" y="1882676"/>
                </a:cubicBezTo>
                <a:cubicBezTo>
                  <a:pt x="11851829" y="1881045"/>
                  <a:pt x="11862763" y="1882803"/>
                  <a:pt x="11877078" y="1887222"/>
                </a:cubicBezTo>
                <a:cubicBezTo>
                  <a:pt x="11909094" y="1898722"/>
                  <a:pt x="11924798" y="1889169"/>
                  <a:pt x="11933251" y="1857473"/>
                </a:cubicBezTo>
                <a:cubicBezTo>
                  <a:pt x="11936330" y="1844832"/>
                  <a:pt x="11943155" y="1837877"/>
                  <a:pt x="11955417" y="1837942"/>
                </a:cubicBezTo>
                <a:cubicBezTo>
                  <a:pt x="11958864" y="1866675"/>
                  <a:pt x="11962128" y="1893895"/>
                  <a:pt x="11965575" y="1922629"/>
                </a:cubicBezTo>
                <a:cubicBezTo>
                  <a:pt x="11944615" y="1926677"/>
                  <a:pt x="11940991" y="1934782"/>
                  <a:pt x="11948664" y="1947668"/>
                </a:cubicBezTo>
                <a:cubicBezTo>
                  <a:pt x="11950718" y="1952023"/>
                  <a:pt x="11957121" y="1954323"/>
                  <a:pt x="11954645" y="1959222"/>
                </a:cubicBezTo>
                <a:cubicBezTo>
                  <a:pt x="11950659" y="1964302"/>
                  <a:pt x="11944437" y="1963514"/>
                  <a:pt x="11939726" y="1962545"/>
                </a:cubicBezTo>
                <a:cubicBezTo>
                  <a:pt x="11935195" y="1963089"/>
                  <a:pt x="11931994" y="1961939"/>
                  <a:pt x="11928792" y="1960789"/>
                </a:cubicBezTo>
                <a:cubicBezTo>
                  <a:pt x="11919369" y="1958852"/>
                  <a:pt x="11915020" y="1960906"/>
                  <a:pt x="11914780" y="1971674"/>
                </a:cubicBezTo>
                <a:cubicBezTo>
                  <a:pt x="11913995" y="1977903"/>
                  <a:pt x="11910553" y="1987522"/>
                  <a:pt x="11902459" y="1983890"/>
                </a:cubicBezTo>
                <a:cubicBezTo>
                  <a:pt x="11891344" y="1980620"/>
                  <a:pt x="11880773" y="1981888"/>
                  <a:pt x="11870022" y="1981644"/>
                </a:cubicBezTo>
                <a:cubicBezTo>
                  <a:pt x="11860779" y="1981219"/>
                  <a:pt x="11849847" y="1979462"/>
                  <a:pt x="11839639" y="1983754"/>
                </a:cubicBezTo>
                <a:cubicBezTo>
                  <a:pt x="11830941" y="1987865"/>
                  <a:pt x="11820733" y="1992158"/>
                  <a:pt x="11830097" y="2006375"/>
                </a:cubicBezTo>
                <a:cubicBezTo>
                  <a:pt x="11833662" y="2010549"/>
                  <a:pt x="11831004" y="2013937"/>
                  <a:pt x="11825145" y="2016173"/>
                </a:cubicBezTo>
                <a:cubicBezTo>
                  <a:pt x="11802493" y="2018890"/>
                  <a:pt x="11794218" y="2013745"/>
                  <a:pt x="11789987" y="1991243"/>
                </a:cubicBezTo>
                <a:cubicBezTo>
                  <a:pt x="11789080" y="1983681"/>
                  <a:pt x="11786844" y="1977813"/>
                  <a:pt x="11780441" y="1975513"/>
                </a:cubicBezTo>
                <a:cubicBezTo>
                  <a:pt x="11769327" y="1972245"/>
                  <a:pt x="11758394" y="1970489"/>
                  <a:pt x="11746676" y="1974961"/>
                </a:cubicBezTo>
                <a:cubicBezTo>
                  <a:pt x="11743655" y="1975324"/>
                  <a:pt x="11742872" y="1981553"/>
                  <a:pt x="11744744" y="1984396"/>
                </a:cubicBezTo>
                <a:cubicBezTo>
                  <a:pt x="11745288" y="1988934"/>
                  <a:pt x="11746014" y="1994983"/>
                  <a:pt x="11743356" y="1998370"/>
                </a:cubicBezTo>
                <a:cubicBezTo>
                  <a:pt x="11739370" y="2003450"/>
                  <a:pt x="11734599" y="2014760"/>
                  <a:pt x="11728981" y="2006229"/>
                </a:cubicBezTo>
                <a:cubicBezTo>
                  <a:pt x="11714905" y="1991044"/>
                  <a:pt x="11699804" y="1992854"/>
                  <a:pt x="11683193" y="1994847"/>
                </a:cubicBezTo>
                <a:cubicBezTo>
                  <a:pt x="11673951" y="1994422"/>
                  <a:pt x="11664709" y="1993996"/>
                  <a:pt x="11656253" y="1987340"/>
                </a:cubicBezTo>
                <a:cubicBezTo>
                  <a:pt x="11624296" y="1963560"/>
                  <a:pt x="11601826" y="1967789"/>
                  <a:pt x="11584675" y="2003595"/>
                </a:cubicBezTo>
                <a:cubicBezTo>
                  <a:pt x="11579723" y="2013393"/>
                  <a:pt x="11572535" y="2017323"/>
                  <a:pt x="11563897" y="2009155"/>
                </a:cubicBezTo>
                <a:cubicBezTo>
                  <a:pt x="11543599" y="1993180"/>
                  <a:pt x="11520222" y="1989848"/>
                  <a:pt x="11495879" y="1991233"/>
                </a:cubicBezTo>
                <a:cubicBezTo>
                  <a:pt x="11483618" y="1991170"/>
                  <a:pt x="11471719" y="1994131"/>
                  <a:pt x="11457947" y="1994249"/>
                </a:cubicBezTo>
                <a:cubicBezTo>
                  <a:pt x="11434933" y="1993942"/>
                  <a:pt x="11415301" y="1996296"/>
                  <a:pt x="11409506" y="2024604"/>
                </a:cubicBezTo>
                <a:cubicBezTo>
                  <a:pt x="11408236" y="2014019"/>
                  <a:pt x="11408839" y="2006275"/>
                  <a:pt x="11403221" y="1997744"/>
                </a:cubicBezTo>
                <a:cubicBezTo>
                  <a:pt x="11397240" y="1986190"/>
                  <a:pt x="11386124" y="1982921"/>
                  <a:pt x="11375554" y="1984188"/>
                </a:cubicBezTo>
                <a:cubicBezTo>
                  <a:pt x="11363655" y="1987150"/>
                  <a:pt x="11372475" y="1996830"/>
                  <a:pt x="11371690" y="2003061"/>
                </a:cubicBezTo>
                <a:cubicBezTo>
                  <a:pt x="11371268" y="2012315"/>
                  <a:pt x="11365954" y="2019089"/>
                  <a:pt x="11356349" y="2015640"/>
                </a:cubicBezTo>
                <a:cubicBezTo>
                  <a:pt x="11343543" y="2011038"/>
                  <a:pt x="11332972" y="2012305"/>
                  <a:pt x="11319563" y="2015448"/>
                </a:cubicBezTo>
                <a:cubicBezTo>
                  <a:pt x="11303496" y="2021978"/>
                  <a:pt x="11286885" y="2023969"/>
                  <a:pt x="11270334" y="2013682"/>
                </a:cubicBezTo>
                <a:cubicBezTo>
                  <a:pt x="11260366" y="2007209"/>
                  <a:pt x="11251487" y="2009807"/>
                  <a:pt x="11244843" y="2018274"/>
                </a:cubicBezTo>
                <a:cubicBezTo>
                  <a:pt x="11240857" y="2023354"/>
                  <a:pt x="11236871" y="2028434"/>
                  <a:pt x="11234213" y="2031821"/>
                </a:cubicBezTo>
                <a:cubicBezTo>
                  <a:pt x="11227389" y="2038776"/>
                  <a:pt x="11224128" y="2049905"/>
                  <a:pt x="11214705" y="2047967"/>
                </a:cubicBezTo>
                <a:cubicBezTo>
                  <a:pt x="11205282" y="2046029"/>
                  <a:pt x="11205522" y="2035263"/>
                  <a:pt x="11204615" y="2027701"/>
                </a:cubicBezTo>
                <a:cubicBezTo>
                  <a:pt x="11203709" y="2020139"/>
                  <a:pt x="11198031" y="2023889"/>
                  <a:pt x="11193319" y="2022920"/>
                </a:cubicBezTo>
                <a:cubicBezTo>
                  <a:pt x="11188789" y="2023463"/>
                  <a:pt x="11184258" y="2024005"/>
                  <a:pt x="11186495" y="2029875"/>
                </a:cubicBezTo>
                <a:cubicBezTo>
                  <a:pt x="11191510" y="2046147"/>
                  <a:pt x="11182993" y="2051771"/>
                  <a:pt x="11169583" y="2054913"/>
                </a:cubicBezTo>
                <a:cubicBezTo>
                  <a:pt x="11156174" y="2058055"/>
                  <a:pt x="11155390" y="2064285"/>
                  <a:pt x="11165720" y="2073785"/>
                </a:cubicBezTo>
                <a:cubicBezTo>
                  <a:pt x="11167593" y="2076627"/>
                  <a:pt x="11172304" y="2077597"/>
                  <a:pt x="11177016" y="2078566"/>
                </a:cubicBezTo>
                <a:cubicBezTo>
                  <a:pt x="11218454" y="2092004"/>
                  <a:pt x="11261825" y="2096007"/>
                  <a:pt x="11306162" y="2095292"/>
                </a:cubicBezTo>
                <a:cubicBezTo>
                  <a:pt x="11341438" y="2095662"/>
                  <a:pt x="11374056" y="2099421"/>
                  <a:pt x="11405468" y="2118664"/>
                </a:cubicBezTo>
                <a:cubicBezTo>
                  <a:pt x="11423712" y="2130281"/>
                  <a:pt x="11437969" y="2146981"/>
                  <a:pt x="11450897" y="2165371"/>
                </a:cubicBezTo>
                <a:cubicBezTo>
                  <a:pt x="11459292" y="2145957"/>
                  <a:pt x="11466661" y="2143539"/>
                  <a:pt x="11483575" y="2156850"/>
                </a:cubicBezTo>
                <a:cubicBezTo>
                  <a:pt x="11488649" y="2160844"/>
                  <a:pt x="11492577" y="2168043"/>
                  <a:pt x="11491973" y="2175786"/>
                </a:cubicBezTo>
                <a:cubicBezTo>
                  <a:pt x="11492096" y="2189578"/>
                  <a:pt x="11503210" y="2192846"/>
                  <a:pt x="11513962" y="2193091"/>
                </a:cubicBezTo>
                <a:cubicBezTo>
                  <a:pt x="11524896" y="2194848"/>
                  <a:pt x="11528519" y="2186743"/>
                  <a:pt x="11532142" y="2178638"/>
                </a:cubicBezTo>
                <a:cubicBezTo>
                  <a:pt x="11534255" y="2170715"/>
                  <a:pt x="11533168" y="2161641"/>
                  <a:pt x="11541139" y="2151480"/>
                </a:cubicBezTo>
                <a:cubicBezTo>
                  <a:pt x="11538786" y="2170171"/>
                  <a:pt x="11548390" y="2173621"/>
                  <a:pt x="11560834" y="2175198"/>
                </a:cubicBezTo>
                <a:cubicBezTo>
                  <a:pt x="11571586" y="2175442"/>
                  <a:pt x="11584573" y="2181554"/>
                  <a:pt x="11584152" y="2190809"/>
                </a:cubicBezTo>
                <a:cubicBezTo>
                  <a:pt x="11583127" y="2207806"/>
                  <a:pt x="11583611" y="2224623"/>
                  <a:pt x="11574674" y="2239501"/>
                </a:cubicBezTo>
                <a:cubicBezTo>
                  <a:pt x="11569540" y="2247787"/>
                  <a:pt x="11563681" y="2250023"/>
                  <a:pt x="11552929" y="2249779"/>
                </a:cubicBezTo>
                <a:cubicBezTo>
                  <a:pt x="11545015" y="2247659"/>
                  <a:pt x="11541633" y="2244998"/>
                  <a:pt x="11542054" y="2235743"/>
                </a:cubicBezTo>
                <a:cubicBezTo>
                  <a:pt x="11541329" y="2229693"/>
                  <a:pt x="11536436" y="2227212"/>
                  <a:pt x="11531906" y="2227755"/>
                </a:cubicBezTo>
                <a:cubicBezTo>
                  <a:pt x="11513966" y="2231442"/>
                  <a:pt x="11502307" y="2223636"/>
                  <a:pt x="11490467" y="2214318"/>
                </a:cubicBezTo>
                <a:cubicBezTo>
                  <a:pt x="11478809" y="2206512"/>
                  <a:pt x="11466365" y="2204935"/>
                  <a:pt x="11457064" y="2216789"/>
                </a:cubicBezTo>
                <a:cubicBezTo>
                  <a:pt x="11450421" y="2225256"/>
                  <a:pt x="11447037" y="2222593"/>
                  <a:pt x="11447460" y="2213339"/>
                </a:cubicBezTo>
                <a:cubicBezTo>
                  <a:pt x="11446734" y="2207289"/>
                  <a:pt x="11443532" y="2206140"/>
                  <a:pt x="11437129" y="2203840"/>
                </a:cubicBezTo>
                <a:cubicBezTo>
                  <a:pt x="11410370" y="2197844"/>
                  <a:pt x="11383188" y="2201105"/>
                  <a:pt x="11358605" y="2213258"/>
                </a:cubicBezTo>
                <a:cubicBezTo>
                  <a:pt x="11345740" y="2220937"/>
                  <a:pt x="11332149" y="2222567"/>
                  <a:pt x="11318195" y="2221173"/>
                </a:cubicBezTo>
                <a:cubicBezTo>
                  <a:pt x="11305752" y="2219598"/>
                  <a:pt x="11294275" y="2213303"/>
                  <a:pt x="11284308" y="2206828"/>
                </a:cubicBezTo>
                <a:cubicBezTo>
                  <a:pt x="11279233" y="2202835"/>
                  <a:pt x="11275487" y="2197148"/>
                  <a:pt x="11268481" y="2202591"/>
                </a:cubicBezTo>
                <a:cubicBezTo>
                  <a:pt x="11261475" y="2208032"/>
                  <a:pt x="11262200" y="2214081"/>
                  <a:pt x="11264617" y="2221462"/>
                </a:cubicBezTo>
                <a:cubicBezTo>
                  <a:pt x="11266853" y="2227330"/>
                  <a:pt x="11270417" y="2231505"/>
                  <a:pt x="11269633" y="2237734"/>
                </a:cubicBezTo>
                <a:cubicBezTo>
                  <a:pt x="11271628" y="2254370"/>
                  <a:pt x="11280085" y="2261025"/>
                  <a:pt x="11295549" y="2262240"/>
                </a:cubicBezTo>
                <a:cubicBezTo>
                  <a:pt x="11323455" y="2265028"/>
                  <a:pt x="11348524" y="2269693"/>
                  <a:pt x="11375283" y="2275687"/>
                </a:cubicBezTo>
                <a:cubicBezTo>
                  <a:pt x="11391292" y="2281437"/>
                  <a:pt x="11393708" y="2288816"/>
                  <a:pt x="11384589" y="2302183"/>
                </a:cubicBezTo>
                <a:cubicBezTo>
                  <a:pt x="11383078" y="2302364"/>
                  <a:pt x="11383260" y="2303877"/>
                  <a:pt x="11383441" y="2305389"/>
                </a:cubicBezTo>
                <a:cubicBezTo>
                  <a:pt x="11382234" y="2320873"/>
                  <a:pt x="11372752" y="2331215"/>
                  <a:pt x="11363089" y="2340045"/>
                </a:cubicBezTo>
                <a:cubicBezTo>
                  <a:pt x="11356264" y="2346999"/>
                  <a:pt x="11352881" y="2344336"/>
                  <a:pt x="11350645" y="2338467"/>
                </a:cubicBezTo>
                <a:cubicBezTo>
                  <a:pt x="11345993" y="2325221"/>
                  <a:pt x="11352817" y="2318266"/>
                  <a:pt x="11364717" y="2315304"/>
                </a:cubicBezTo>
                <a:cubicBezTo>
                  <a:pt x="11360790" y="2308105"/>
                  <a:pt x="11355534" y="2302599"/>
                  <a:pt x="11347984" y="2303505"/>
                </a:cubicBezTo>
                <a:cubicBezTo>
                  <a:pt x="11343453" y="2304048"/>
                  <a:pt x="11342669" y="2310279"/>
                  <a:pt x="11341703" y="2314997"/>
                </a:cubicBezTo>
                <a:cubicBezTo>
                  <a:pt x="11338383" y="2338406"/>
                  <a:pt x="11332887" y="2343667"/>
                  <a:pt x="11310055" y="2344871"/>
                </a:cubicBezTo>
                <a:lnTo>
                  <a:pt x="11300135" y="2346060"/>
                </a:lnTo>
                <a:lnTo>
                  <a:pt x="11300726" y="2347404"/>
                </a:lnTo>
                <a:cubicBezTo>
                  <a:pt x="11301108" y="2350590"/>
                  <a:pt x="11301490" y="2353775"/>
                  <a:pt x="11302805" y="2355771"/>
                </a:cubicBezTo>
                <a:cubicBezTo>
                  <a:pt x="11319263" y="2376416"/>
                  <a:pt x="11335593" y="2395999"/>
                  <a:pt x="11364857" y="2397875"/>
                </a:cubicBezTo>
                <a:cubicBezTo>
                  <a:pt x="11371346" y="2398174"/>
                  <a:pt x="11370668" y="2401486"/>
                  <a:pt x="11369057" y="2405988"/>
                </a:cubicBezTo>
                <a:cubicBezTo>
                  <a:pt x="11368251" y="2408239"/>
                  <a:pt x="11366385" y="2410617"/>
                  <a:pt x="11364519" y="2412995"/>
                </a:cubicBezTo>
                <a:cubicBezTo>
                  <a:pt x="11360788" y="2417750"/>
                  <a:pt x="11356929" y="2421445"/>
                  <a:pt x="11361934" y="2427307"/>
                </a:cubicBezTo>
                <a:cubicBezTo>
                  <a:pt x="11365879" y="2433296"/>
                  <a:pt x="11370671" y="2428413"/>
                  <a:pt x="11375845" y="2426716"/>
                </a:cubicBezTo>
                <a:cubicBezTo>
                  <a:pt x="11386066" y="2422258"/>
                  <a:pt x="11397346" y="2417674"/>
                  <a:pt x="11406593" y="2423028"/>
                </a:cubicBezTo>
                <a:cubicBezTo>
                  <a:pt x="11418087" y="2429189"/>
                  <a:pt x="11423006" y="2425367"/>
                  <a:pt x="11429409" y="2415983"/>
                </a:cubicBezTo>
                <a:cubicBezTo>
                  <a:pt x="11431275" y="2413605"/>
                  <a:pt x="11433141" y="2411227"/>
                  <a:pt x="11436195" y="2409784"/>
                </a:cubicBezTo>
                <a:cubicBezTo>
                  <a:pt x="11438993" y="2406217"/>
                  <a:pt x="11442046" y="2404774"/>
                  <a:pt x="11446797" y="2408512"/>
                </a:cubicBezTo>
                <a:cubicBezTo>
                  <a:pt x="11450360" y="2411316"/>
                  <a:pt x="11450869" y="2415563"/>
                  <a:pt x="11448071" y="2419130"/>
                </a:cubicBezTo>
                <a:cubicBezTo>
                  <a:pt x="11445399" y="2423759"/>
                  <a:pt x="11444849" y="2428133"/>
                  <a:pt x="11440989" y="2431828"/>
                </a:cubicBezTo>
                <a:cubicBezTo>
                  <a:pt x="11438996" y="2433143"/>
                  <a:pt x="11437003" y="2434460"/>
                  <a:pt x="11438445" y="2437518"/>
                </a:cubicBezTo>
                <a:cubicBezTo>
                  <a:pt x="11439760" y="2439514"/>
                  <a:pt x="11442814" y="2438071"/>
                  <a:pt x="11444934" y="2437817"/>
                </a:cubicBezTo>
                <a:cubicBezTo>
                  <a:pt x="11448115" y="2437435"/>
                  <a:pt x="11450235" y="2437181"/>
                  <a:pt x="11452102" y="2434803"/>
                </a:cubicBezTo>
                <a:cubicBezTo>
                  <a:pt x="11453967" y="2432425"/>
                  <a:pt x="11456088" y="2432171"/>
                  <a:pt x="11458463" y="2434040"/>
                </a:cubicBezTo>
                <a:cubicBezTo>
                  <a:pt x="11471527" y="2444321"/>
                  <a:pt x="11485947" y="2447977"/>
                  <a:pt x="11501724" y="2445008"/>
                </a:cubicBezTo>
                <a:cubicBezTo>
                  <a:pt x="11509018" y="2443056"/>
                  <a:pt x="11516440" y="2442166"/>
                  <a:pt x="11523989" y="2442337"/>
                </a:cubicBezTo>
                <a:cubicBezTo>
                  <a:pt x="11528230" y="2441829"/>
                  <a:pt x="11534592" y="2441066"/>
                  <a:pt x="11537349" y="2446120"/>
                </a:cubicBezTo>
                <a:cubicBezTo>
                  <a:pt x="11538919" y="2450241"/>
                  <a:pt x="11534000" y="2454061"/>
                  <a:pt x="11531201" y="2457629"/>
                </a:cubicBezTo>
                <a:cubicBezTo>
                  <a:pt x="11529335" y="2460007"/>
                  <a:pt x="11527342" y="2461323"/>
                  <a:pt x="11525476" y="2463701"/>
                </a:cubicBezTo>
                <a:cubicBezTo>
                  <a:pt x="11523610" y="2466078"/>
                  <a:pt x="11518564" y="2468839"/>
                  <a:pt x="11521194" y="2472831"/>
                </a:cubicBezTo>
                <a:cubicBezTo>
                  <a:pt x="11522763" y="2476951"/>
                  <a:pt x="11528065" y="2476315"/>
                  <a:pt x="11532178" y="2474745"/>
                </a:cubicBezTo>
                <a:cubicBezTo>
                  <a:pt x="11541721" y="2473601"/>
                  <a:pt x="11549398" y="2474834"/>
                  <a:pt x="11559449" y="2477937"/>
                </a:cubicBezTo>
                <a:cubicBezTo>
                  <a:pt x="11581928" y="2486012"/>
                  <a:pt x="11592954" y="2479304"/>
                  <a:pt x="11598890" y="2457050"/>
                </a:cubicBezTo>
                <a:cubicBezTo>
                  <a:pt x="11601052" y="2448174"/>
                  <a:pt x="11605843" y="2443291"/>
                  <a:pt x="11614453" y="2443335"/>
                </a:cubicBezTo>
                <a:cubicBezTo>
                  <a:pt x="11616873" y="2463510"/>
                  <a:pt x="11619165" y="2482623"/>
                  <a:pt x="11621585" y="2502797"/>
                </a:cubicBezTo>
                <a:cubicBezTo>
                  <a:pt x="11606868" y="2505639"/>
                  <a:pt x="11604324" y="2511330"/>
                  <a:pt x="11609711" y="2520377"/>
                </a:cubicBezTo>
                <a:cubicBezTo>
                  <a:pt x="11611154" y="2523435"/>
                  <a:pt x="11615649" y="2525050"/>
                  <a:pt x="11613911" y="2528490"/>
                </a:cubicBezTo>
                <a:cubicBezTo>
                  <a:pt x="11611112" y="2532057"/>
                  <a:pt x="11606743" y="2531504"/>
                  <a:pt x="11603435" y="2530824"/>
                </a:cubicBezTo>
                <a:cubicBezTo>
                  <a:pt x="11600255" y="2531205"/>
                  <a:pt x="11598007" y="2530398"/>
                  <a:pt x="11595759" y="2529590"/>
                </a:cubicBezTo>
                <a:cubicBezTo>
                  <a:pt x="11589143" y="2528230"/>
                  <a:pt x="11586089" y="2529673"/>
                  <a:pt x="11585920" y="2537232"/>
                </a:cubicBezTo>
                <a:cubicBezTo>
                  <a:pt x="11585369" y="2541607"/>
                  <a:pt x="11582952" y="2548360"/>
                  <a:pt x="11577269" y="2545810"/>
                </a:cubicBezTo>
                <a:cubicBezTo>
                  <a:pt x="11569465" y="2543514"/>
                  <a:pt x="11562043" y="2544404"/>
                  <a:pt x="11554494" y="2544233"/>
                </a:cubicBezTo>
                <a:cubicBezTo>
                  <a:pt x="11548005" y="2543934"/>
                  <a:pt x="11540329" y="2542701"/>
                  <a:pt x="11533162" y="2545714"/>
                </a:cubicBezTo>
                <a:cubicBezTo>
                  <a:pt x="11527054" y="2548601"/>
                  <a:pt x="11519887" y="2551615"/>
                  <a:pt x="11526462" y="2561597"/>
                </a:cubicBezTo>
                <a:cubicBezTo>
                  <a:pt x="11528965" y="2564528"/>
                  <a:pt x="11527099" y="2566907"/>
                  <a:pt x="11522985" y="2568476"/>
                </a:cubicBezTo>
                <a:cubicBezTo>
                  <a:pt x="11507081" y="2570384"/>
                  <a:pt x="11501270" y="2566772"/>
                  <a:pt x="11498300" y="2550972"/>
                </a:cubicBezTo>
                <a:cubicBezTo>
                  <a:pt x="11497663" y="2545664"/>
                  <a:pt x="11496093" y="2541543"/>
                  <a:pt x="11491597" y="2539928"/>
                </a:cubicBezTo>
                <a:cubicBezTo>
                  <a:pt x="11483794" y="2537633"/>
                  <a:pt x="11476117" y="2536400"/>
                  <a:pt x="11467890" y="2539541"/>
                </a:cubicBezTo>
                <a:cubicBezTo>
                  <a:pt x="11465769" y="2539796"/>
                  <a:pt x="11465219" y="2544169"/>
                  <a:pt x="11466533" y="2546166"/>
                </a:cubicBezTo>
                <a:cubicBezTo>
                  <a:pt x="11466915" y="2549352"/>
                  <a:pt x="11467425" y="2553598"/>
                  <a:pt x="11465559" y="2555977"/>
                </a:cubicBezTo>
                <a:cubicBezTo>
                  <a:pt x="11462760" y="2559543"/>
                  <a:pt x="11459410" y="2567485"/>
                  <a:pt x="11455466" y="2561495"/>
                </a:cubicBezTo>
                <a:cubicBezTo>
                  <a:pt x="11445582" y="2550833"/>
                  <a:pt x="11434980" y="2552104"/>
                  <a:pt x="11423317" y="2553503"/>
                </a:cubicBezTo>
                <a:cubicBezTo>
                  <a:pt x="11416828" y="2553204"/>
                  <a:pt x="11410339" y="2552906"/>
                  <a:pt x="11404401" y="2548232"/>
                </a:cubicBezTo>
                <a:cubicBezTo>
                  <a:pt x="11381963" y="2531536"/>
                  <a:pt x="11366187" y="2534505"/>
                  <a:pt x="11354145" y="2559645"/>
                </a:cubicBezTo>
                <a:cubicBezTo>
                  <a:pt x="11350667" y="2566525"/>
                  <a:pt x="11345621" y="2569285"/>
                  <a:pt x="11339555" y="2563549"/>
                </a:cubicBezTo>
                <a:cubicBezTo>
                  <a:pt x="11325304" y="2552334"/>
                  <a:pt x="11308890" y="2549994"/>
                  <a:pt x="11291799" y="2550966"/>
                </a:cubicBezTo>
                <a:cubicBezTo>
                  <a:pt x="11283189" y="2550922"/>
                  <a:pt x="11274835" y="2553001"/>
                  <a:pt x="11265165" y="2553084"/>
                </a:cubicBezTo>
                <a:cubicBezTo>
                  <a:pt x="11249006" y="2552868"/>
                  <a:pt x="11235222" y="2554521"/>
                  <a:pt x="11231153" y="2574396"/>
                </a:cubicBezTo>
                <a:cubicBezTo>
                  <a:pt x="11230261" y="2566964"/>
                  <a:pt x="11230685" y="2561527"/>
                  <a:pt x="11226740" y="2555538"/>
                </a:cubicBezTo>
                <a:cubicBezTo>
                  <a:pt x="11222541" y="2547425"/>
                  <a:pt x="11214737" y="2545130"/>
                  <a:pt x="11207315" y="2546020"/>
                </a:cubicBezTo>
                <a:cubicBezTo>
                  <a:pt x="11198960" y="2548099"/>
                  <a:pt x="11205153" y="2554896"/>
                  <a:pt x="11204602" y="2559270"/>
                </a:cubicBezTo>
                <a:cubicBezTo>
                  <a:pt x="11204305" y="2565768"/>
                  <a:pt x="11200574" y="2570525"/>
                  <a:pt x="11193830" y="2568102"/>
                </a:cubicBezTo>
                <a:lnTo>
                  <a:pt x="11180740" y="2568034"/>
                </a:lnTo>
                <a:lnTo>
                  <a:pt x="11195649" y="2580624"/>
                </a:lnTo>
                <a:lnTo>
                  <a:pt x="11203361" y="2582303"/>
                </a:lnTo>
                <a:lnTo>
                  <a:pt x="11223468" y="2579223"/>
                </a:lnTo>
                <a:cubicBezTo>
                  <a:pt x="11230161" y="2579954"/>
                  <a:pt x="11236729" y="2582426"/>
                  <a:pt x="11242899" y="2586576"/>
                </a:cubicBezTo>
                <a:lnTo>
                  <a:pt x="11254759" y="2598694"/>
                </a:lnTo>
                <a:lnTo>
                  <a:pt x="11255706" y="2597117"/>
                </a:lnTo>
                <a:cubicBezTo>
                  <a:pt x="11265248" y="2595973"/>
                  <a:pt x="11275004" y="2605574"/>
                  <a:pt x="11274029" y="2615385"/>
                </a:cubicBezTo>
                <a:lnTo>
                  <a:pt x="11274306" y="2617688"/>
                </a:lnTo>
                <a:lnTo>
                  <a:pt x="11277827" y="2621047"/>
                </a:lnTo>
                <a:lnTo>
                  <a:pt x="11279840" y="2618996"/>
                </a:lnTo>
                <a:cubicBezTo>
                  <a:pt x="11284378" y="2611989"/>
                  <a:pt x="11288619" y="2611480"/>
                  <a:pt x="11293752" y="2618405"/>
                </a:cubicBezTo>
                <a:cubicBezTo>
                  <a:pt x="11300453" y="2629449"/>
                  <a:pt x="11309954" y="2636926"/>
                  <a:pt x="11319328" y="2643341"/>
                </a:cubicBezTo>
                <a:lnTo>
                  <a:pt x="11329030" y="2652656"/>
                </a:lnTo>
                <a:lnTo>
                  <a:pt x="11329959" y="2638551"/>
                </a:lnTo>
                <a:cubicBezTo>
                  <a:pt x="11328961" y="2630233"/>
                  <a:pt x="11327964" y="2621916"/>
                  <a:pt x="11331587" y="2613811"/>
                </a:cubicBezTo>
                <a:cubicBezTo>
                  <a:pt x="11347536" y="2631840"/>
                  <a:pt x="11347536" y="2631840"/>
                  <a:pt x="11367407" y="2618719"/>
                </a:cubicBezTo>
                <a:cubicBezTo>
                  <a:pt x="11376105" y="2614608"/>
                  <a:pt x="11381964" y="2612372"/>
                  <a:pt x="11391569" y="2615822"/>
                </a:cubicBezTo>
                <a:cubicBezTo>
                  <a:pt x="11416999" y="2623510"/>
                  <a:pt x="11442068" y="2628173"/>
                  <a:pt x="11467136" y="2632837"/>
                </a:cubicBezTo>
                <a:cubicBezTo>
                  <a:pt x="11544032" y="2648159"/>
                  <a:pt x="11621350" y="2654226"/>
                  <a:pt x="11697280" y="2674264"/>
                </a:cubicBezTo>
                <a:cubicBezTo>
                  <a:pt x="11703501" y="2675053"/>
                  <a:pt x="11712562" y="2673967"/>
                  <a:pt x="11713469" y="2681527"/>
                </a:cubicBezTo>
                <a:cubicBezTo>
                  <a:pt x="11715886" y="2688908"/>
                  <a:pt x="11708698" y="2692838"/>
                  <a:pt x="11704712" y="2697917"/>
                </a:cubicBezTo>
                <a:cubicBezTo>
                  <a:pt x="11700545" y="2701485"/>
                  <a:pt x="11694867" y="2705235"/>
                  <a:pt x="11698612" y="2710922"/>
                </a:cubicBezTo>
                <a:cubicBezTo>
                  <a:pt x="11701029" y="2718302"/>
                  <a:pt x="11707432" y="2720603"/>
                  <a:pt x="11713655" y="2721390"/>
                </a:cubicBezTo>
                <a:cubicBezTo>
                  <a:pt x="11718184" y="2720848"/>
                  <a:pt x="11722715" y="2720304"/>
                  <a:pt x="11727245" y="2719760"/>
                </a:cubicBezTo>
                <a:cubicBezTo>
                  <a:pt x="11748567" y="2718737"/>
                  <a:pt x="11762100" y="2729386"/>
                  <a:pt x="11764638" y="2750558"/>
                </a:cubicBezTo>
                <a:cubicBezTo>
                  <a:pt x="11765546" y="2758120"/>
                  <a:pt x="11766452" y="2765681"/>
                  <a:pt x="11764339" y="2773604"/>
                </a:cubicBezTo>
                <a:cubicBezTo>
                  <a:pt x="11763917" y="2782858"/>
                  <a:pt x="11770502" y="2786671"/>
                  <a:pt x="11779199" y="2782560"/>
                </a:cubicBezTo>
                <a:cubicBezTo>
                  <a:pt x="11795266" y="2776031"/>
                  <a:pt x="11801366" y="2763028"/>
                  <a:pt x="11797316" y="2742036"/>
                </a:cubicBezTo>
                <a:cubicBezTo>
                  <a:pt x="11809338" y="2752867"/>
                  <a:pt x="11818158" y="2762547"/>
                  <a:pt x="11824139" y="2774103"/>
                </a:cubicBezTo>
                <a:cubicBezTo>
                  <a:pt x="11830120" y="2785657"/>
                  <a:pt x="11828855" y="2813422"/>
                  <a:pt x="11819372" y="2823763"/>
                </a:cubicBezTo>
                <a:cubicBezTo>
                  <a:pt x="11807052" y="2835978"/>
                  <a:pt x="11792554" y="2830047"/>
                  <a:pt x="11781257" y="2825266"/>
                </a:cubicBezTo>
                <a:cubicBezTo>
                  <a:pt x="11765068" y="2818003"/>
                  <a:pt x="11747733" y="2813947"/>
                  <a:pt x="11729611" y="2816120"/>
                </a:cubicBezTo>
                <a:cubicBezTo>
                  <a:pt x="11719041" y="2817389"/>
                  <a:pt x="11706960" y="2818836"/>
                  <a:pt x="11694879" y="2820285"/>
                </a:cubicBezTo>
                <a:cubicBezTo>
                  <a:pt x="11645046" y="2826263"/>
                  <a:pt x="11595817" y="2824496"/>
                  <a:pt x="11552202" y="2792910"/>
                </a:cubicBezTo>
                <a:cubicBezTo>
                  <a:pt x="11535469" y="2781111"/>
                  <a:pt x="11526953" y="2786735"/>
                  <a:pt x="11521578" y="2805787"/>
                </a:cubicBezTo>
                <a:cubicBezTo>
                  <a:pt x="11520431" y="2808993"/>
                  <a:pt x="11523995" y="2813168"/>
                  <a:pt x="11519647" y="2815224"/>
                </a:cubicBezTo>
                <a:cubicBezTo>
                  <a:pt x="11515116" y="2815767"/>
                  <a:pt x="11511733" y="2813105"/>
                  <a:pt x="11509861" y="2810261"/>
                </a:cubicBezTo>
                <a:cubicBezTo>
                  <a:pt x="11507987" y="2807418"/>
                  <a:pt x="11506115" y="2804575"/>
                  <a:pt x="11504423" y="2803243"/>
                </a:cubicBezTo>
                <a:cubicBezTo>
                  <a:pt x="11498987" y="2796225"/>
                  <a:pt x="11492220" y="2790901"/>
                  <a:pt x="11485577" y="2799367"/>
                </a:cubicBezTo>
                <a:cubicBezTo>
                  <a:pt x="11477423" y="2808015"/>
                  <a:pt x="11489686" y="2808078"/>
                  <a:pt x="11493250" y="2812253"/>
                </a:cubicBezTo>
                <a:cubicBezTo>
                  <a:pt x="11493431" y="2813766"/>
                  <a:pt x="11494941" y="2813585"/>
                  <a:pt x="11495122" y="2815096"/>
                </a:cubicBezTo>
                <a:cubicBezTo>
                  <a:pt x="11498505" y="2817760"/>
                  <a:pt x="11500559" y="2822114"/>
                  <a:pt x="11497902" y="2825501"/>
                </a:cubicBezTo>
                <a:cubicBezTo>
                  <a:pt x="11495426" y="2830400"/>
                  <a:pt x="11492406" y="2830763"/>
                  <a:pt x="11487513" y="2828281"/>
                </a:cubicBezTo>
                <a:cubicBezTo>
                  <a:pt x="11468304" y="2821381"/>
                  <a:pt x="11452419" y="2829423"/>
                  <a:pt x="11442333" y="2847506"/>
                </a:cubicBezTo>
                <a:cubicBezTo>
                  <a:pt x="11439675" y="2850893"/>
                  <a:pt x="11433998" y="2854642"/>
                  <a:pt x="11434542" y="2859179"/>
                </a:cubicBezTo>
                <a:cubicBezTo>
                  <a:pt x="11436537" y="2875814"/>
                  <a:pt x="11455143" y="2890458"/>
                  <a:pt x="11469881" y="2885621"/>
                </a:cubicBezTo>
                <a:cubicBezTo>
                  <a:pt x="11499357" y="2875949"/>
                  <a:pt x="11528593" y="2877046"/>
                  <a:pt x="11558917" y="2887215"/>
                </a:cubicBezTo>
                <a:cubicBezTo>
                  <a:pt x="11569850" y="2888971"/>
                  <a:pt x="11580784" y="2890728"/>
                  <a:pt x="11588937" y="2882081"/>
                </a:cubicBezTo>
                <a:cubicBezTo>
                  <a:pt x="11595943" y="2876638"/>
                  <a:pt x="11599145" y="2877788"/>
                  <a:pt x="11601744" y="2886680"/>
                </a:cubicBezTo>
                <a:cubicBezTo>
                  <a:pt x="11604705" y="2898598"/>
                  <a:pt x="11613162" y="2905254"/>
                  <a:pt x="11625605" y="2906829"/>
                </a:cubicBezTo>
                <a:cubicBezTo>
                  <a:pt x="11638230" y="2909917"/>
                  <a:pt x="11652365" y="2912825"/>
                  <a:pt x="11666500" y="2915731"/>
                </a:cubicBezTo>
                <a:cubicBezTo>
                  <a:pt x="11678943" y="2917306"/>
                  <a:pt x="11684561" y="2925837"/>
                  <a:pt x="11684502" y="2938116"/>
                </a:cubicBezTo>
                <a:cubicBezTo>
                  <a:pt x="11684684" y="2939629"/>
                  <a:pt x="11685046" y="2942653"/>
                  <a:pt x="11683899" y="2945859"/>
                </a:cubicBezTo>
                <a:cubicBezTo>
                  <a:pt x="11684807" y="2953421"/>
                  <a:pt x="11690062" y="2958926"/>
                  <a:pt x="11697612" y="2958020"/>
                </a:cubicBezTo>
                <a:cubicBezTo>
                  <a:pt x="11703834" y="2958808"/>
                  <a:pt x="11702927" y="2951246"/>
                  <a:pt x="11702202" y="2945198"/>
                </a:cubicBezTo>
                <a:cubicBezTo>
                  <a:pt x="11702986" y="2938967"/>
                  <a:pt x="11702261" y="2932918"/>
                  <a:pt x="11711139" y="2930319"/>
                </a:cubicBezTo>
                <a:cubicBezTo>
                  <a:pt x="11724730" y="2928689"/>
                  <a:pt x="11738625" y="2942363"/>
                  <a:pt x="11737237" y="2956336"/>
                </a:cubicBezTo>
                <a:cubicBezTo>
                  <a:pt x="11737781" y="2960872"/>
                  <a:pt x="11735124" y="2964259"/>
                  <a:pt x="11738688" y="2968434"/>
                </a:cubicBezTo>
                <a:cubicBezTo>
                  <a:pt x="11743218" y="2967890"/>
                  <a:pt x="11742674" y="2963354"/>
                  <a:pt x="11745513" y="2961479"/>
                </a:cubicBezTo>
                <a:cubicBezTo>
                  <a:pt x="11751975" y="2951500"/>
                  <a:pt x="11758015" y="2950775"/>
                  <a:pt x="11765326" y="2960637"/>
                </a:cubicBezTo>
                <a:cubicBezTo>
                  <a:pt x="11774871" y="2976367"/>
                  <a:pt x="11788403" y="2987016"/>
                  <a:pt x="11801753" y="2996153"/>
                </a:cubicBezTo>
                <a:cubicBezTo>
                  <a:pt x="11816977" y="3008134"/>
                  <a:pt x="11830871" y="3021807"/>
                  <a:pt x="11834920" y="3042798"/>
                </a:cubicBezTo>
                <a:cubicBezTo>
                  <a:pt x="11837337" y="3050178"/>
                  <a:pt x="11841445" y="3058889"/>
                  <a:pt x="11849358" y="3061008"/>
                </a:cubicBezTo>
                <a:cubicBezTo>
                  <a:pt x="11881374" y="3072509"/>
                  <a:pt x="11894787" y="3107717"/>
                  <a:pt x="11925655" y="3122423"/>
                </a:cubicBezTo>
                <a:cubicBezTo>
                  <a:pt x="11933931" y="3127567"/>
                  <a:pt x="11933328" y="3135309"/>
                  <a:pt x="11931215" y="3143234"/>
                </a:cubicBezTo>
                <a:cubicBezTo>
                  <a:pt x="11927592" y="3151338"/>
                  <a:pt x="11919497" y="3147706"/>
                  <a:pt x="11914423" y="3143713"/>
                </a:cubicBezTo>
                <a:cubicBezTo>
                  <a:pt x="11904455" y="3137238"/>
                  <a:pt x="11895576" y="3139837"/>
                  <a:pt x="11887241" y="3146972"/>
                </a:cubicBezTo>
                <a:cubicBezTo>
                  <a:pt x="11877578" y="3155802"/>
                  <a:pt x="11865859" y="3160275"/>
                  <a:pt x="11852268" y="3161906"/>
                </a:cubicBezTo>
                <a:cubicBezTo>
                  <a:pt x="11829437" y="3163110"/>
                  <a:pt x="11815360" y="3147923"/>
                  <a:pt x="11818861" y="3126027"/>
                </a:cubicBezTo>
                <a:cubicBezTo>
                  <a:pt x="11819827" y="3121309"/>
                  <a:pt x="11820612" y="3115080"/>
                  <a:pt x="11820068" y="3110543"/>
                </a:cubicBezTo>
                <a:cubicBezTo>
                  <a:pt x="11819886" y="3109029"/>
                  <a:pt x="11821214" y="3107337"/>
                  <a:pt x="11821214" y="3107337"/>
                </a:cubicBezTo>
                <a:cubicBezTo>
                  <a:pt x="11819705" y="3107518"/>
                  <a:pt x="11819705" y="3107518"/>
                  <a:pt x="11818376" y="3109211"/>
                </a:cubicBezTo>
                <a:cubicBezTo>
                  <a:pt x="11812336" y="3109936"/>
                  <a:pt x="11807805" y="3110479"/>
                  <a:pt x="11801585" y="3109691"/>
                </a:cubicBezTo>
                <a:cubicBezTo>
                  <a:pt x="11771986" y="3105571"/>
                  <a:pt x="11763469" y="3111194"/>
                  <a:pt x="11757854" y="3141014"/>
                </a:cubicBezTo>
                <a:cubicBezTo>
                  <a:pt x="11756467" y="3154986"/>
                  <a:pt x="11747769" y="3159097"/>
                  <a:pt x="11733816" y="3157703"/>
                </a:cubicBezTo>
                <a:cubicBezTo>
                  <a:pt x="11723064" y="3157459"/>
                  <a:pt x="11716298" y="3152134"/>
                  <a:pt x="11708988" y="3142273"/>
                </a:cubicBezTo>
                <a:cubicBezTo>
                  <a:pt x="11688749" y="3114020"/>
                  <a:pt x="11660720" y="3097439"/>
                  <a:pt x="11625082" y="3094043"/>
                </a:cubicBezTo>
                <a:cubicBezTo>
                  <a:pt x="11595302" y="3088411"/>
                  <a:pt x="11595302" y="3088411"/>
                  <a:pt x="11604969" y="3117932"/>
                </a:cubicBezTo>
                <a:cubicBezTo>
                  <a:pt x="11609985" y="3134205"/>
                  <a:pt x="11607871" y="3142128"/>
                  <a:pt x="11595006" y="3149807"/>
                </a:cubicBezTo>
                <a:cubicBezTo>
                  <a:pt x="11587755" y="3127667"/>
                  <a:pt x="11582681" y="3123672"/>
                  <a:pt x="11559849" y="3124878"/>
                </a:cubicBezTo>
                <a:cubicBezTo>
                  <a:pt x="11548523" y="3126237"/>
                  <a:pt x="11536654" y="3130249"/>
                  <a:pt x="11526203" y="3126325"/>
                </a:cubicBezTo>
                <a:lnTo>
                  <a:pt x="11522814" y="3123943"/>
                </a:lnTo>
                <a:lnTo>
                  <a:pt x="11518932" y="3135508"/>
                </a:lnTo>
                <a:cubicBezTo>
                  <a:pt x="11514607" y="3139797"/>
                  <a:pt x="11509899" y="3140900"/>
                  <a:pt x="11505281" y="3140511"/>
                </a:cubicBezTo>
                <a:lnTo>
                  <a:pt x="11493896" y="3137084"/>
                </a:lnTo>
                <a:lnTo>
                  <a:pt x="11489119" y="3160973"/>
                </a:lnTo>
                <a:cubicBezTo>
                  <a:pt x="11490389" y="3171558"/>
                  <a:pt x="11491659" y="3182144"/>
                  <a:pt x="11480122" y="3188130"/>
                </a:cubicBezTo>
                <a:cubicBezTo>
                  <a:pt x="11478793" y="3189824"/>
                  <a:pt x="11474626" y="3193391"/>
                  <a:pt x="11474082" y="3188855"/>
                </a:cubicBezTo>
                <a:cubicBezTo>
                  <a:pt x="11471121" y="3176938"/>
                  <a:pt x="11460368" y="3176694"/>
                  <a:pt x="11450764" y="3173244"/>
                </a:cubicBezTo>
                <a:cubicBezTo>
                  <a:pt x="11439649" y="3169973"/>
                  <a:pt x="11432702" y="3163137"/>
                  <a:pt x="11432761" y="3150858"/>
                </a:cubicBezTo>
                <a:cubicBezTo>
                  <a:pt x="11432700" y="3143962"/>
                  <a:pt x="11430842" y="3138049"/>
                  <a:pt x="11427398" y="3133285"/>
                </a:cubicBezTo>
                <a:lnTo>
                  <a:pt x="11427128" y="3133090"/>
                </a:lnTo>
                <a:lnTo>
                  <a:pt x="11379796" y="3133346"/>
                </a:lnTo>
                <a:lnTo>
                  <a:pt x="11377886" y="3132842"/>
                </a:lnTo>
                <a:lnTo>
                  <a:pt x="11372370" y="3135858"/>
                </a:lnTo>
                <a:lnTo>
                  <a:pt x="11370360" y="3130854"/>
                </a:lnTo>
                <a:lnTo>
                  <a:pt x="11354996" y="3126795"/>
                </a:lnTo>
                <a:lnTo>
                  <a:pt x="11336070" y="3116433"/>
                </a:lnTo>
                <a:lnTo>
                  <a:pt x="11320293" y="3118326"/>
                </a:lnTo>
                <a:lnTo>
                  <a:pt x="11315312" y="3113976"/>
                </a:lnTo>
                <a:lnTo>
                  <a:pt x="11309842" y="3122888"/>
                </a:lnTo>
                <a:cubicBezTo>
                  <a:pt x="11309037" y="3125138"/>
                  <a:pt x="11311539" y="3128070"/>
                  <a:pt x="11308486" y="3129513"/>
                </a:cubicBezTo>
                <a:cubicBezTo>
                  <a:pt x="11305305" y="3129894"/>
                  <a:pt x="11302930" y="3128025"/>
                  <a:pt x="11301615" y="3126028"/>
                </a:cubicBezTo>
                <a:cubicBezTo>
                  <a:pt x="11300300" y="3124032"/>
                  <a:pt x="11298985" y="3122036"/>
                  <a:pt x="11297797" y="3121100"/>
                </a:cubicBezTo>
                <a:cubicBezTo>
                  <a:pt x="11293980" y="3116174"/>
                  <a:pt x="11289229" y="3112435"/>
                  <a:pt x="11284565" y="3118379"/>
                </a:cubicBezTo>
                <a:cubicBezTo>
                  <a:pt x="11278840" y="3124451"/>
                  <a:pt x="11287450" y="3124496"/>
                  <a:pt x="11289952" y="3127427"/>
                </a:cubicBezTo>
                <a:cubicBezTo>
                  <a:pt x="11290080" y="3128489"/>
                  <a:pt x="11291140" y="3128362"/>
                  <a:pt x="11291267" y="3129423"/>
                </a:cubicBezTo>
                <a:cubicBezTo>
                  <a:pt x="11293642" y="3131294"/>
                  <a:pt x="11295084" y="3134351"/>
                  <a:pt x="11293219" y="3136729"/>
                </a:cubicBezTo>
                <a:cubicBezTo>
                  <a:pt x="11291480" y="3140169"/>
                  <a:pt x="11289360" y="3140423"/>
                  <a:pt x="11285924" y="3138681"/>
                </a:cubicBezTo>
                <a:cubicBezTo>
                  <a:pt x="11279180" y="3136259"/>
                  <a:pt x="11273020" y="3136459"/>
                  <a:pt x="11267661" y="3138852"/>
                </a:cubicBezTo>
                <a:lnTo>
                  <a:pt x="11255773" y="3150624"/>
                </a:lnTo>
                <a:lnTo>
                  <a:pt x="11272165" y="3176830"/>
                </a:lnTo>
                <a:lnTo>
                  <a:pt x="11272465" y="3178692"/>
                </a:lnTo>
                <a:lnTo>
                  <a:pt x="11273544" y="3178940"/>
                </a:lnTo>
                <a:cubicBezTo>
                  <a:pt x="11294240" y="3172150"/>
                  <a:pt x="11314767" y="3172920"/>
                  <a:pt x="11336059" y="3180060"/>
                </a:cubicBezTo>
                <a:cubicBezTo>
                  <a:pt x="11343736" y="3181293"/>
                  <a:pt x="11351412" y="3182527"/>
                  <a:pt x="11357137" y="3176455"/>
                </a:cubicBezTo>
                <a:cubicBezTo>
                  <a:pt x="11362056" y="3172634"/>
                  <a:pt x="11364304" y="3173441"/>
                  <a:pt x="11366129" y="3179684"/>
                </a:cubicBezTo>
                <a:cubicBezTo>
                  <a:pt x="11368208" y="3188052"/>
                  <a:pt x="11374146" y="3192725"/>
                  <a:pt x="11382882" y="3193832"/>
                </a:cubicBezTo>
                <a:cubicBezTo>
                  <a:pt x="11391747" y="3196000"/>
                  <a:pt x="11401671" y="3198041"/>
                  <a:pt x="11411596" y="3200082"/>
                </a:cubicBezTo>
                <a:cubicBezTo>
                  <a:pt x="11420333" y="3201188"/>
                  <a:pt x="11424277" y="3207178"/>
                  <a:pt x="11424236" y="3215799"/>
                </a:cubicBezTo>
                <a:cubicBezTo>
                  <a:pt x="11424363" y="3216861"/>
                  <a:pt x="11424618" y="3218985"/>
                  <a:pt x="11423812" y="3221235"/>
                </a:cubicBezTo>
                <a:cubicBezTo>
                  <a:pt x="11424450" y="3226544"/>
                  <a:pt x="11428139" y="3230410"/>
                  <a:pt x="11433441" y="3229774"/>
                </a:cubicBezTo>
                <a:cubicBezTo>
                  <a:pt x="11437809" y="3230328"/>
                  <a:pt x="11437173" y="3225018"/>
                  <a:pt x="11436663" y="3220771"/>
                </a:cubicBezTo>
                <a:cubicBezTo>
                  <a:pt x="11437214" y="3216396"/>
                  <a:pt x="11436705" y="3212149"/>
                  <a:pt x="11442939" y="3210324"/>
                </a:cubicBezTo>
                <a:cubicBezTo>
                  <a:pt x="11452481" y="3209180"/>
                  <a:pt x="11462237" y="3218781"/>
                  <a:pt x="11461262" y="3228592"/>
                </a:cubicBezTo>
                <a:cubicBezTo>
                  <a:pt x="11461645" y="3231777"/>
                  <a:pt x="11459779" y="3234155"/>
                  <a:pt x="11462281" y="3237086"/>
                </a:cubicBezTo>
                <a:cubicBezTo>
                  <a:pt x="11465462" y="3236704"/>
                  <a:pt x="11465080" y="3233519"/>
                  <a:pt x="11467073" y="3232203"/>
                </a:cubicBezTo>
                <a:cubicBezTo>
                  <a:pt x="11471611" y="3225196"/>
                  <a:pt x="11475852" y="3224687"/>
                  <a:pt x="11480985" y="3231612"/>
                </a:cubicBezTo>
                <a:cubicBezTo>
                  <a:pt x="11487686" y="3242656"/>
                  <a:pt x="11497187" y="3250133"/>
                  <a:pt x="11506561" y="3256548"/>
                </a:cubicBezTo>
                <a:cubicBezTo>
                  <a:pt x="11517250" y="3264960"/>
                  <a:pt x="11527005" y="3274561"/>
                  <a:pt x="11529848" y="3289299"/>
                </a:cubicBezTo>
                <a:cubicBezTo>
                  <a:pt x="11531545" y="3294481"/>
                  <a:pt x="11534430" y="3300597"/>
                  <a:pt x="11539986" y="3302085"/>
                </a:cubicBezTo>
                <a:cubicBezTo>
                  <a:pt x="11562465" y="3310160"/>
                  <a:pt x="11571883" y="3334881"/>
                  <a:pt x="11593556" y="3345206"/>
                </a:cubicBezTo>
                <a:cubicBezTo>
                  <a:pt x="11599367" y="3348818"/>
                  <a:pt x="11598943" y="3354254"/>
                  <a:pt x="11597460" y="3359818"/>
                </a:cubicBezTo>
                <a:cubicBezTo>
                  <a:pt x="11594916" y="3365508"/>
                  <a:pt x="11589232" y="3362958"/>
                  <a:pt x="11585669" y="3360154"/>
                </a:cubicBezTo>
                <a:cubicBezTo>
                  <a:pt x="11578671" y="3355608"/>
                  <a:pt x="11572436" y="3357433"/>
                  <a:pt x="11566584" y="3362442"/>
                </a:cubicBezTo>
                <a:cubicBezTo>
                  <a:pt x="11559799" y="3368642"/>
                  <a:pt x="11551572" y="3371783"/>
                  <a:pt x="11542029" y="3372928"/>
                </a:cubicBezTo>
                <a:cubicBezTo>
                  <a:pt x="11525998" y="3373773"/>
                  <a:pt x="11516115" y="3363110"/>
                  <a:pt x="11518573" y="3347737"/>
                </a:cubicBezTo>
                <a:cubicBezTo>
                  <a:pt x="11519251" y="3344424"/>
                  <a:pt x="11519802" y="3340050"/>
                  <a:pt x="11519421" y="3336865"/>
                </a:cubicBezTo>
                <a:cubicBezTo>
                  <a:pt x="11519293" y="3335802"/>
                  <a:pt x="11520225" y="3334613"/>
                  <a:pt x="11520225" y="3334613"/>
                </a:cubicBezTo>
                <a:cubicBezTo>
                  <a:pt x="11519165" y="3334741"/>
                  <a:pt x="11519165" y="3334741"/>
                  <a:pt x="11518233" y="3335929"/>
                </a:cubicBezTo>
                <a:cubicBezTo>
                  <a:pt x="11513991" y="3336438"/>
                  <a:pt x="11510810" y="3336820"/>
                  <a:pt x="11506443" y="3336267"/>
                </a:cubicBezTo>
                <a:cubicBezTo>
                  <a:pt x="11485661" y="3333374"/>
                  <a:pt x="11479681" y="3337322"/>
                  <a:pt x="11475738" y="3358259"/>
                </a:cubicBezTo>
                <a:cubicBezTo>
                  <a:pt x="11474764" y="3368070"/>
                  <a:pt x="11468657" y="3370956"/>
                  <a:pt x="11458861" y="3369978"/>
                </a:cubicBezTo>
                <a:cubicBezTo>
                  <a:pt x="11451311" y="3369806"/>
                  <a:pt x="11446561" y="3366067"/>
                  <a:pt x="11441428" y="3359143"/>
                </a:cubicBezTo>
                <a:cubicBezTo>
                  <a:pt x="11427218" y="3339306"/>
                  <a:pt x="11407538" y="3327664"/>
                  <a:pt x="11382515" y="3325280"/>
                </a:cubicBezTo>
                <a:cubicBezTo>
                  <a:pt x="11361606" y="3321325"/>
                  <a:pt x="11361606" y="3321325"/>
                  <a:pt x="11368394" y="3342053"/>
                </a:cubicBezTo>
                <a:cubicBezTo>
                  <a:pt x="11371915" y="3353479"/>
                  <a:pt x="11370431" y="3359042"/>
                  <a:pt x="11361398" y="3364433"/>
                </a:cubicBezTo>
                <a:cubicBezTo>
                  <a:pt x="11356307" y="3348888"/>
                  <a:pt x="11352744" y="3346083"/>
                  <a:pt x="11336713" y="3346929"/>
                </a:cubicBezTo>
                <a:cubicBezTo>
                  <a:pt x="11326110" y="3348201"/>
                  <a:pt x="11314829" y="3352785"/>
                  <a:pt x="11306134" y="3343057"/>
                </a:cubicBezTo>
                <a:cubicBezTo>
                  <a:pt x="11306007" y="3341995"/>
                  <a:pt x="11304946" y="3342123"/>
                  <a:pt x="11303886" y="3342249"/>
                </a:cubicBezTo>
                <a:lnTo>
                  <a:pt x="11295714" y="3356824"/>
                </a:lnTo>
                <a:lnTo>
                  <a:pt x="11326110" y="3360004"/>
                </a:lnTo>
                <a:cubicBezTo>
                  <a:pt x="11335170" y="3358917"/>
                  <a:pt x="11341755" y="3362730"/>
                  <a:pt x="11345864" y="3371441"/>
                </a:cubicBezTo>
                <a:cubicBezTo>
                  <a:pt x="11361390" y="3398726"/>
                  <a:pt x="11362900" y="3398544"/>
                  <a:pt x="11394431" y="3393229"/>
                </a:cubicBezTo>
                <a:cubicBezTo>
                  <a:pt x="11397451" y="3392866"/>
                  <a:pt x="11400471" y="3392505"/>
                  <a:pt x="11405001" y="3391961"/>
                </a:cubicBezTo>
                <a:cubicBezTo>
                  <a:pt x="11401559" y="3401577"/>
                  <a:pt x="11398117" y="3411195"/>
                  <a:pt x="11394494" y="3419299"/>
                </a:cubicBezTo>
                <a:cubicBezTo>
                  <a:pt x="11390267" y="3435147"/>
                  <a:pt x="11378912" y="3442645"/>
                  <a:pt x="11363630" y="3442944"/>
                </a:cubicBezTo>
                <a:cubicBezTo>
                  <a:pt x="11354569" y="3444030"/>
                  <a:pt x="11346656" y="3441911"/>
                  <a:pt x="11337777" y="3444510"/>
                </a:cubicBezTo>
                <a:cubicBezTo>
                  <a:pt x="11323039" y="3449346"/>
                  <a:pt x="11318146" y="3446865"/>
                  <a:pt x="11313312" y="3432104"/>
                </a:cubicBezTo>
                <a:cubicBezTo>
                  <a:pt x="11312586" y="3426055"/>
                  <a:pt x="11311861" y="3420006"/>
                  <a:pt x="11311136" y="3413957"/>
                </a:cubicBezTo>
                <a:cubicBezTo>
                  <a:pt x="11311558" y="3404702"/>
                  <a:pt x="11306846" y="3403733"/>
                  <a:pt x="11299295" y="3404639"/>
                </a:cubicBezTo>
                <a:cubicBezTo>
                  <a:pt x="11282503" y="3405119"/>
                  <a:pt x="11271329" y="3414129"/>
                  <a:pt x="11262028" y="3425982"/>
                </a:cubicBezTo>
                <a:cubicBezTo>
                  <a:pt x="11259189" y="3427857"/>
                  <a:pt x="11258223" y="3432575"/>
                  <a:pt x="11253512" y="3431606"/>
                </a:cubicBezTo>
                <a:cubicBezTo>
                  <a:pt x="11250311" y="3430456"/>
                  <a:pt x="11249766" y="3425919"/>
                  <a:pt x="11247893" y="3423076"/>
                </a:cubicBezTo>
                <a:cubicBezTo>
                  <a:pt x="11247531" y="3420051"/>
                  <a:pt x="11247350" y="3418539"/>
                  <a:pt x="11246987" y="3415514"/>
                </a:cubicBezTo>
                <a:cubicBezTo>
                  <a:pt x="11245717" y="3404928"/>
                  <a:pt x="11240824" y="3402447"/>
                  <a:pt x="11232126" y="3406559"/>
                </a:cubicBezTo>
                <a:cubicBezTo>
                  <a:pt x="11223610" y="3412182"/>
                  <a:pt x="11218535" y="3408189"/>
                  <a:pt x="11213098" y="3401171"/>
                </a:cubicBezTo>
                <a:cubicBezTo>
                  <a:pt x="11207843" y="3395665"/>
                  <a:pt x="11208628" y="3389434"/>
                  <a:pt x="11212613" y="3384355"/>
                </a:cubicBezTo>
                <a:cubicBezTo>
                  <a:pt x="11216418" y="3377762"/>
                  <a:pt x="11224331" y="3379881"/>
                  <a:pt x="11230916" y="3383694"/>
                </a:cubicBezTo>
                <a:cubicBezTo>
                  <a:pt x="11235627" y="3384662"/>
                  <a:pt x="11239010" y="3387325"/>
                  <a:pt x="11242815" y="3380732"/>
                </a:cubicBezTo>
                <a:cubicBezTo>
                  <a:pt x="11246620" y="3374139"/>
                  <a:pt x="11243237" y="3371478"/>
                  <a:pt x="11239672" y="3367303"/>
                </a:cubicBezTo>
                <a:cubicBezTo>
                  <a:pt x="11231215" y="3360647"/>
                  <a:pt x="11204759" y="3369956"/>
                  <a:pt x="11203190" y="3382416"/>
                </a:cubicBezTo>
                <a:cubicBezTo>
                  <a:pt x="11199508" y="3402801"/>
                  <a:pt x="11185554" y="3401406"/>
                  <a:pt x="11171600" y="3400012"/>
                </a:cubicBezTo>
                <a:lnTo>
                  <a:pt x="11136531" y="3394633"/>
                </a:lnTo>
                <a:lnTo>
                  <a:pt x="11138404" y="3406257"/>
                </a:lnTo>
                <a:cubicBezTo>
                  <a:pt x="11130472" y="3402900"/>
                  <a:pt x="11122541" y="3399543"/>
                  <a:pt x="11114059" y="3400560"/>
                </a:cubicBezTo>
                <a:cubicBezTo>
                  <a:pt x="11103583" y="3402894"/>
                  <a:pt x="11093659" y="3400853"/>
                  <a:pt x="11084413" y="3395500"/>
                </a:cubicBezTo>
                <a:cubicBezTo>
                  <a:pt x="11076354" y="3391081"/>
                  <a:pt x="11067363" y="3387851"/>
                  <a:pt x="11058371" y="3384620"/>
                </a:cubicBezTo>
                <a:cubicBezTo>
                  <a:pt x="11045350" y="3379181"/>
                  <a:pt x="11031863" y="3374336"/>
                  <a:pt x="11018561" y="3368796"/>
                </a:cubicBezTo>
                <a:lnTo>
                  <a:pt x="10980075" y="3348907"/>
                </a:lnTo>
                <a:lnTo>
                  <a:pt x="10970069" y="3352564"/>
                </a:lnTo>
                <a:lnTo>
                  <a:pt x="10969643" y="3353256"/>
                </a:lnTo>
                <a:cubicBezTo>
                  <a:pt x="10968837" y="3355507"/>
                  <a:pt x="10968287" y="3359881"/>
                  <a:pt x="10963919" y="3359328"/>
                </a:cubicBezTo>
                <a:lnTo>
                  <a:pt x="10961764" y="3355598"/>
                </a:lnTo>
                <a:lnTo>
                  <a:pt x="10960310" y="3356130"/>
                </a:lnTo>
                <a:cubicBezTo>
                  <a:pt x="10952072" y="3357693"/>
                  <a:pt x="10943721" y="3358311"/>
                  <a:pt x="10935416" y="3359307"/>
                </a:cubicBezTo>
                <a:cubicBezTo>
                  <a:pt x="10926356" y="3360394"/>
                  <a:pt x="10922007" y="3362449"/>
                  <a:pt x="10929135" y="3370798"/>
                </a:cubicBezTo>
                <a:cubicBezTo>
                  <a:pt x="10934754" y="3379329"/>
                  <a:pt x="10933970" y="3385559"/>
                  <a:pt x="10924125" y="3392876"/>
                </a:cubicBezTo>
                <a:cubicBezTo>
                  <a:pt x="10938259" y="3395783"/>
                  <a:pt x="10952213" y="3397177"/>
                  <a:pt x="10965019" y="3401778"/>
                </a:cubicBezTo>
                <a:cubicBezTo>
                  <a:pt x="10977643" y="3404865"/>
                  <a:pt x="10990450" y="3409465"/>
                  <a:pt x="11000780" y="3418964"/>
                </a:cubicBezTo>
                <a:cubicBezTo>
                  <a:pt x="10981694" y="3425856"/>
                  <a:pt x="10981694" y="3425856"/>
                  <a:pt x="10951369" y="3415686"/>
                </a:cubicBezTo>
                <a:cubicBezTo>
                  <a:pt x="10932160" y="3408786"/>
                  <a:pt x="10923281" y="3411385"/>
                  <a:pt x="10914342" y="3426264"/>
                </a:cubicBezTo>
                <a:cubicBezTo>
                  <a:pt x="10905586" y="3442654"/>
                  <a:pt x="10905586" y="3442654"/>
                  <a:pt x="10894530" y="3427106"/>
                </a:cubicBezTo>
                <a:cubicBezTo>
                  <a:pt x="10894349" y="3425593"/>
                  <a:pt x="10892658" y="3424262"/>
                  <a:pt x="10892476" y="3422750"/>
                </a:cubicBezTo>
                <a:cubicBezTo>
                  <a:pt x="10873084" y="3395162"/>
                  <a:pt x="10856241" y="3388841"/>
                  <a:pt x="10838611" y="3402892"/>
                </a:cubicBezTo>
                <a:lnTo>
                  <a:pt x="10822180" y="3421871"/>
                </a:lnTo>
                <a:lnTo>
                  <a:pt x="10830753" y="3423768"/>
                </a:lnTo>
                <a:cubicBezTo>
                  <a:pt x="10842375" y="3430990"/>
                  <a:pt x="10854675" y="3434900"/>
                  <a:pt x="10868840" y="3436434"/>
                </a:cubicBezTo>
                <a:cubicBezTo>
                  <a:pt x="10881945" y="3438093"/>
                  <a:pt x="10895729" y="3436439"/>
                  <a:pt x="10908411" y="3443535"/>
                </a:cubicBezTo>
                <a:cubicBezTo>
                  <a:pt x="10919778" y="3448635"/>
                  <a:pt x="10930762" y="3450548"/>
                  <a:pt x="10941152" y="3438532"/>
                </a:cubicBezTo>
                <a:cubicBezTo>
                  <a:pt x="10944377" y="3456455"/>
                  <a:pt x="10956167" y="3456118"/>
                  <a:pt x="10969018" y="3455654"/>
                </a:cubicBezTo>
                <a:cubicBezTo>
                  <a:pt x="10978560" y="3454509"/>
                  <a:pt x="10988230" y="3454427"/>
                  <a:pt x="10996543" y="3460969"/>
                </a:cubicBezTo>
                <a:cubicBezTo>
                  <a:pt x="11008547" y="3471377"/>
                  <a:pt x="11021907" y="3475161"/>
                  <a:pt x="11036327" y="3478816"/>
                </a:cubicBezTo>
                <a:cubicBezTo>
                  <a:pt x="11061732" y="3484386"/>
                  <a:pt x="11087943" y="3487705"/>
                  <a:pt x="11111864" y="3498838"/>
                </a:cubicBezTo>
                <a:cubicBezTo>
                  <a:pt x="11131162" y="3507294"/>
                  <a:pt x="11151139" y="3512438"/>
                  <a:pt x="11172599" y="3512018"/>
                </a:cubicBezTo>
                <a:cubicBezTo>
                  <a:pt x="11178960" y="3511255"/>
                  <a:pt x="11183583" y="3513933"/>
                  <a:pt x="11186468" y="3520049"/>
                </a:cubicBezTo>
                <a:cubicBezTo>
                  <a:pt x="11197370" y="3539206"/>
                  <a:pt x="11198430" y="3539079"/>
                  <a:pt x="11220569" y="3535347"/>
                </a:cubicBezTo>
                <a:cubicBezTo>
                  <a:pt x="11222689" y="3535092"/>
                  <a:pt x="11224810" y="3534838"/>
                  <a:pt x="11227990" y="3534457"/>
                </a:cubicBezTo>
                <a:cubicBezTo>
                  <a:pt x="11225574" y="3541208"/>
                  <a:pt x="11223157" y="3547961"/>
                  <a:pt x="11220613" y="3553651"/>
                </a:cubicBezTo>
                <a:cubicBezTo>
                  <a:pt x="11217645" y="3564778"/>
                  <a:pt x="11209672" y="3570043"/>
                  <a:pt x="11198943" y="3570253"/>
                </a:cubicBezTo>
                <a:cubicBezTo>
                  <a:pt x="11192581" y="3571015"/>
                  <a:pt x="11187025" y="3569528"/>
                  <a:pt x="11180790" y="3571353"/>
                </a:cubicBezTo>
                <a:cubicBezTo>
                  <a:pt x="11170443" y="3574748"/>
                  <a:pt x="11167007" y="3573006"/>
                  <a:pt x="11163613" y="3562642"/>
                </a:cubicBezTo>
                <a:cubicBezTo>
                  <a:pt x="11163103" y="3558395"/>
                  <a:pt x="11162594" y="3554148"/>
                  <a:pt x="11162085" y="3549900"/>
                </a:cubicBezTo>
                <a:cubicBezTo>
                  <a:pt x="11162381" y="3543402"/>
                  <a:pt x="11159073" y="3542722"/>
                  <a:pt x="11153771" y="3543358"/>
                </a:cubicBezTo>
                <a:cubicBezTo>
                  <a:pt x="11141981" y="3543695"/>
                  <a:pt x="11134135" y="3550021"/>
                  <a:pt x="11127605" y="3558344"/>
                </a:cubicBezTo>
                <a:cubicBezTo>
                  <a:pt x="11125612" y="3559660"/>
                  <a:pt x="11124934" y="3562972"/>
                  <a:pt x="11121626" y="3562292"/>
                </a:cubicBezTo>
                <a:cubicBezTo>
                  <a:pt x="11119378" y="3561485"/>
                  <a:pt x="11118996" y="3558299"/>
                  <a:pt x="11117680" y="3556303"/>
                </a:cubicBezTo>
                <a:cubicBezTo>
                  <a:pt x="11117426" y="3554179"/>
                  <a:pt x="11117299" y="3553117"/>
                  <a:pt x="11117044" y="3550994"/>
                </a:cubicBezTo>
                <a:cubicBezTo>
                  <a:pt x="11116152" y="3543561"/>
                  <a:pt x="11112717" y="3541819"/>
                  <a:pt x="11106610" y="3544706"/>
                </a:cubicBezTo>
                <a:cubicBezTo>
                  <a:pt x="11100631" y="3548654"/>
                  <a:pt x="11097067" y="3545850"/>
                  <a:pt x="11093250" y="3540923"/>
                </a:cubicBezTo>
                <a:cubicBezTo>
                  <a:pt x="11089560" y="3537057"/>
                  <a:pt x="11090111" y="3532682"/>
                  <a:pt x="11092909" y="3529116"/>
                </a:cubicBezTo>
                <a:cubicBezTo>
                  <a:pt x="11095581" y="3524487"/>
                  <a:pt x="11101137" y="3525975"/>
                  <a:pt x="11105760" y="3528652"/>
                </a:cubicBezTo>
                <a:cubicBezTo>
                  <a:pt x="11109068" y="3529332"/>
                  <a:pt x="11111443" y="3531201"/>
                  <a:pt x="11114115" y="3526572"/>
                </a:cubicBezTo>
                <a:cubicBezTo>
                  <a:pt x="11116786" y="3521943"/>
                  <a:pt x="11114411" y="3520075"/>
                  <a:pt x="11111908" y="3517143"/>
                </a:cubicBezTo>
                <a:cubicBezTo>
                  <a:pt x="11105970" y="3512470"/>
                  <a:pt x="11087395" y="3519006"/>
                  <a:pt x="11086293" y="3527755"/>
                </a:cubicBezTo>
                <a:cubicBezTo>
                  <a:pt x="11083708" y="3542067"/>
                  <a:pt x="11073910" y="3541088"/>
                  <a:pt x="11064113" y="3540109"/>
                </a:cubicBezTo>
                <a:cubicBezTo>
                  <a:pt x="11043586" y="3539340"/>
                  <a:pt x="11023355" y="3532072"/>
                  <a:pt x="11003633" y="3529052"/>
                </a:cubicBezTo>
                <a:cubicBezTo>
                  <a:pt x="10998078" y="3527565"/>
                  <a:pt x="10997568" y="3523317"/>
                  <a:pt x="10999179" y="3518816"/>
                </a:cubicBezTo>
                <a:cubicBezTo>
                  <a:pt x="11000663" y="3513252"/>
                  <a:pt x="11002147" y="3507689"/>
                  <a:pt x="11002443" y="3501191"/>
                </a:cubicBezTo>
                <a:cubicBezTo>
                  <a:pt x="11001679" y="3494819"/>
                  <a:pt x="10997183" y="3493204"/>
                  <a:pt x="10992687" y="3491590"/>
                </a:cubicBezTo>
                <a:cubicBezTo>
                  <a:pt x="10989252" y="3489848"/>
                  <a:pt x="10988828" y="3495284"/>
                  <a:pt x="10986835" y="3496600"/>
                </a:cubicBezTo>
                <a:cubicBezTo>
                  <a:pt x="10982425" y="3504668"/>
                  <a:pt x="10976955" y="3512864"/>
                  <a:pt x="10972545" y="3520933"/>
                </a:cubicBezTo>
                <a:cubicBezTo>
                  <a:pt x="10971230" y="3518936"/>
                  <a:pt x="10971103" y="3517875"/>
                  <a:pt x="10970975" y="3516813"/>
                </a:cubicBezTo>
                <a:cubicBezTo>
                  <a:pt x="10968388" y="3504198"/>
                  <a:pt x="10968388" y="3504198"/>
                  <a:pt x="10957489" y="3511968"/>
                </a:cubicBezTo>
                <a:cubicBezTo>
                  <a:pt x="10953629" y="3515662"/>
                  <a:pt x="10952314" y="3513665"/>
                  <a:pt x="10950872" y="3510607"/>
                </a:cubicBezTo>
                <a:cubicBezTo>
                  <a:pt x="10946672" y="3502494"/>
                  <a:pt x="10939929" y="3500072"/>
                  <a:pt x="10932761" y="3503086"/>
                </a:cubicBezTo>
                <a:cubicBezTo>
                  <a:pt x="10921735" y="3509793"/>
                  <a:pt x="10909945" y="3510130"/>
                  <a:pt x="10898282" y="3511529"/>
                </a:cubicBezTo>
                <a:cubicBezTo>
                  <a:pt x="10891920" y="3512292"/>
                  <a:pt x="10888866" y="3513735"/>
                  <a:pt x="10893872" y="3519597"/>
                </a:cubicBezTo>
                <a:cubicBezTo>
                  <a:pt x="10897817" y="3525587"/>
                  <a:pt x="10897266" y="3529961"/>
                  <a:pt x="10890354" y="3535099"/>
                </a:cubicBezTo>
                <a:cubicBezTo>
                  <a:pt x="10900278" y="3537140"/>
                  <a:pt x="10910075" y="3538118"/>
                  <a:pt x="10919066" y="3541349"/>
                </a:cubicBezTo>
                <a:cubicBezTo>
                  <a:pt x="10927931" y="3543517"/>
                  <a:pt x="10936923" y="3546747"/>
                  <a:pt x="10944175" y="3553416"/>
                </a:cubicBezTo>
                <a:cubicBezTo>
                  <a:pt x="10930774" y="3558255"/>
                  <a:pt x="10930774" y="3558255"/>
                  <a:pt x="10909483" y="3551115"/>
                </a:cubicBezTo>
                <a:cubicBezTo>
                  <a:pt x="10895995" y="3546270"/>
                  <a:pt x="10889761" y="3548095"/>
                  <a:pt x="10883485" y="3558541"/>
                </a:cubicBezTo>
                <a:cubicBezTo>
                  <a:pt x="10877337" y="3570050"/>
                  <a:pt x="10877337" y="3570050"/>
                  <a:pt x="10869574" y="3559132"/>
                </a:cubicBezTo>
                <a:cubicBezTo>
                  <a:pt x="10869447" y="3558070"/>
                  <a:pt x="10868260" y="3557136"/>
                  <a:pt x="10868132" y="3556074"/>
                </a:cubicBezTo>
                <a:cubicBezTo>
                  <a:pt x="10849977" y="3530247"/>
                  <a:pt x="10835006" y="3530966"/>
                  <a:pt x="10817663" y="3556742"/>
                </a:cubicBezTo>
                <a:cubicBezTo>
                  <a:pt x="10811387" y="3567188"/>
                  <a:pt x="10801548" y="3574831"/>
                  <a:pt x="10790140" y="3578353"/>
                </a:cubicBezTo>
                <a:cubicBezTo>
                  <a:pt x="10777544" y="3580941"/>
                  <a:pt x="10766432" y="3577965"/>
                  <a:pt x="10754260" y="3575117"/>
                </a:cubicBezTo>
                <a:cubicBezTo>
                  <a:pt x="10739712" y="3570399"/>
                  <a:pt x="10724104" y="3565809"/>
                  <a:pt x="10709005" y="3565465"/>
                </a:cubicBezTo>
                <a:cubicBezTo>
                  <a:pt x="10697215" y="3565802"/>
                  <a:pt x="10685170" y="3564016"/>
                  <a:pt x="10674991" y="3559851"/>
                </a:cubicBezTo>
                <a:cubicBezTo>
                  <a:pt x="10667060" y="3556494"/>
                  <a:pt x="10657008" y="3553392"/>
                  <a:pt x="10648908" y="3557594"/>
                </a:cubicBezTo>
                <a:cubicBezTo>
                  <a:pt x="10638814" y="3563113"/>
                  <a:pt x="10632876" y="3558440"/>
                  <a:pt x="10626684" y="3551642"/>
                </a:cubicBezTo>
                <a:cubicBezTo>
                  <a:pt x="10615486" y="3538984"/>
                  <a:pt x="10608274" y="3523692"/>
                  <a:pt x="10606109" y="3505642"/>
                </a:cubicBezTo>
                <a:cubicBezTo>
                  <a:pt x="10605600" y="3501394"/>
                  <a:pt x="10605091" y="3497147"/>
                  <a:pt x="10598474" y="3495786"/>
                </a:cubicBezTo>
                <a:cubicBezTo>
                  <a:pt x="10591730" y="3493364"/>
                  <a:pt x="10590247" y="3498927"/>
                  <a:pt x="10587448" y="3502494"/>
                </a:cubicBezTo>
                <a:cubicBezTo>
                  <a:pt x="10585710" y="3505935"/>
                  <a:pt x="10583971" y="3509374"/>
                  <a:pt x="10582105" y="3511752"/>
                </a:cubicBezTo>
                <a:cubicBezTo>
                  <a:pt x="10574769" y="3522325"/>
                  <a:pt x="10563361" y="3525848"/>
                  <a:pt x="10551825" y="3528308"/>
                </a:cubicBezTo>
                <a:cubicBezTo>
                  <a:pt x="10542283" y="3529453"/>
                  <a:pt x="10541264" y="3520959"/>
                  <a:pt x="10536386" y="3516158"/>
                </a:cubicBezTo>
                <a:cubicBezTo>
                  <a:pt x="10532231" y="3526350"/>
                  <a:pt x="10524258" y="3531615"/>
                  <a:pt x="10514461" y="3530636"/>
                </a:cubicBezTo>
                <a:cubicBezTo>
                  <a:pt x="10502416" y="3528849"/>
                  <a:pt x="10490880" y="3531310"/>
                  <a:pt x="10479345" y="3533770"/>
                </a:cubicBezTo>
                <a:cubicBezTo>
                  <a:pt x="10455086" y="3537757"/>
                  <a:pt x="10431123" y="3535245"/>
                  <a:pt x="10410806" y="3518294"/>
                </a:cubicBezTo>
                <a:cubicBezTo>
                  <a:pt x="10407243" y="3515491"/>
                  <a:pt x="10403680" y="3512687"/>
                  <a:pt x="10399694" y="3515319"/>
                </a:cubicBezTo>
                <a:cubicBezTo>
                  <a:pt x="10391849" y="3521645"/>
                  <a:pt x="10383239" y="3521601"/>
                  <a:pt x="10374629" y="3521557"/>
                </a:cubicBezTo>
                <a:cubicBezTo>
                  <a:pt x="10371449" y="3521938"/>
                  <a:pt x="10369456" y="3523253"/>
                  <a:pt x="10367717" y="3526693"/>
                </a:cubicBezTo>
                <a:cubicBezTo>
                  <a:pt x="10366233" y="3532257"/>
                  <a:pt x="10361865" y="3531704"/>
                  <a:pt x="10357369" y="3530089"/>
                </a:cubicBezTo>
                <a:cubicBezTo>
                  <a:pt x="10351813" y="3528601"/>
                  <a:pt x="10344518" y="3530553"/>
                  <a:pt x="10342439" y="3522185"/>
                </a:cubicBezTo>
                <a:cubicBezTo>
                  <a:pt x="10341420" y="3513691"/>
                  <a:pt x="10335737" y="3511142"/>
                  <a:pt x="10329121" y="3509781"/>
                </a:cubicBezTo>
                <a:cubicBezTo>
                  <a:pt x="10323565" y="3508293"/>
                  <a:pt x="10317204" y="3509056"/>
                  <a:pt x="10314573" y="3505063"/>
                </a:cubicBezTo>
                <a:cubicBezTo>
                  <a:pt x="10309186" y="3496016"/>
                  <a:pt x="10302019" y="3499030"/>
                  <a:pt x="10293537" y="3500047"/>
                </a:cubicBezTo>
                <a:cubicBezTo>
                  <a:pt x="10290483" y="3501490"/>
                  <a:pt x="10287175" y="3500810"/>
                  <a:pt x="10283994" y="3501192"/>
                </a:cubicBezTo>
                <a:cubicBezTo>
                  <a:pt x="10269023" y="3501909"/>
                  <a:pt x="10253797" y="3500505"/>
                  <a:pt x="10239081" y="3503346"/>
                </a:cubicBezTo>
                <a:cubicBezTo>
                  <a:pt x="10232847" y="3505172"/>
                  <a:pt x="10224364" y="3506189"/>
                  <a:pt x="10222753" y="3510690"/>
                </a:cubicBezTo>
                <a:cubicBezTo>
                  <a:pt x="10221397" y="3517316"/>
                  <a:pt x="10230261" y="3519484"/>
                  <a:pt x="10235944" y="3522033"/>
                </a:cubicBezTo>
                <a:cubicBezTo>
                  <a:pt x="10237132" y="3522968"/>
                  <a:pt x="10238319" y="3523903"/>
                  <a:pt x="10239380" y="3523775"/>
                </a:cubicBezTo>
                <a:cubicBezTo>
                  <a:pt x="10256685" y="3533548"/>
                  <a:pt x="10260206" y="3544974"/>
                  <a:pt x="10249393" y="3562427"/>
                </a:cubicBezTo>
                <a:cubicBezTo>
                  <a:pt x="10244388" y="3556564"/>
                  <a:pt x="10240061" y="3547389"/>
                  <a:pt x="10231069" y="3544160"/>
                </a:cubicBezTo>
                <a:cubicBezTo>
                  <a:pt x="10221018" y="3541057"/>
                  <a:pt x="10214360" y="3548318"/>
                  <a:pt x="10206260" y="3552520"/>
                </a:cubicBezTo>
                <a:cubicBezTo>
                  <a:pt x="10203334" y="3555026"/>
                  <a:pt x="10200025" y="3554346"/>
                  <a:pt x="10200449" y="3548909"/>
                </a:cubicBezTo>
                <a:cubicBezTo>
                  <a:pt x="10201255" y="3546658"/>
                  <a:pt x="10201000" y="3544535"/>
                  <a:pt x="10201806" y="3542284"/>
                </a:cubicBezTo>
                <a:cubicBezTo>
                  <a:pt x="10202484" y="3538972"/>
                  <a:pt x="10203162" y="3535659"/>
                  <a:pt x="10200659" y="3532728"/>
                </a:cubicBezTo>
                <a:cubicBezTo>
                  <a:pt x="10199344" y="3530731"/>
                  <a:pt x="10196546" y="3534298"/>
                  <a:pt x="10194425" y="3534553"/>
                </a:cubicBezTo>
                <a:cubicBezTo>
                  <a:pt x="10187385" y="3538628"/>
                  <a:pt x="10184883" y="3535697"/>
                  <a:pt x="10185179" y="3529199"/>
                </a:cubicBezTo>
                <a:cubicBezTo>
                  <a:pt x="10184924" y="3527075"/>
                  <a:pt x="10186790" y="3524697"/>
                  <a:pt x="10183354" y="3522955"/>
                </a:cubicBezTo>
                <a:cubicBezTo>
                  <a:pt x="10168131" y="3548477"/>
                  <a:pt x="10159904" y="3551618"/>
                  <a:pt x="10129748" y="3542310"/>
                </a:cubicBezTo>
                <a:cubicBezTo>
                  <a:pt x="10128688" y="3542437"/>
                  <a:pt x="10128688" y="3542437"/>
                  <a:pt x="10127500" y="3541502"/>
                </a:cubicBezTo>
                <a:cubicBezTo>
                  <a:pt x="10103962" y="3533555"/>
                  <a:pt x="10079871" y="3529981"/>
                  <a:pt x="10055867" y="3536091"/>
                </a:cubicBezTo>
                <a:cubicBezTo>
                  <a:pt x="10047512" y="3538170"/>
                  <a:pt x="10041829" y="3535621"/>
                  <a:pt x="10037884" y="3529631"/>
                </a:cubicBezTo>
                <a:cubicBezTo>
                  <a:pt x="10032752" y="3522708"/>
                  <a:pt x="10024820" y="3519350"/>
                  <a:pt x="10017271" y="3519178"/>
                </a:cubicBezTo>
                <a:cubicBezTo>
                  <a:pt x="10004165" y="3517519"/>
                  <a:pt x="9990127" y="3517049"/>
                  <a:pt x="9976344" y="3518702"/>
                </a:cubicBezTo>
                <a:cubicBezTo>
                  <a:pt x="9964681" y="3520101"/>
                  <a:pt x="9963070" y="3524602"/>
                  <a:pt x="9968584" y="3534712"/>
                </a:cubicBezTo>
                <a:cubicBezTo>
                  <a:pt x="9970026" y="3537770"/>
                  <a:pt x="9973462" y="3539512"/>
                  <a:pt x="9970663" y="3543079"/>
                </a:cubicBezTo>
                <a:cubicBezTo>
                  <a:pt x="9965871" y="3547962"/>
                  <a:pt x="9967696" y="3554205"/>
                  <a:pt x="9968460" y="3560576"/>
                </a:cubicBezTo>
                <a:cubicBezTo>
                  <a:pt x="9968842" y="3563762"/>
                  <a:pt x="9970412" y="3567882"/>
                  <a:pt x="9966298" y="3569453"/>
                </a:cubicBezTo>
                <a:cubicBezTo>
                  <a:pt x="9962184" y="3571023"/>
                  <a:pt x="9959554" y="3567030"/>
                  <a:pt x="9958112" y="3563971"/>
                </a:cubicBezTo>
                <a:cubicBezTo>
                  <a:pt x="9953912" y="3555859"/>
                  <a:pt x="9949840" y="3548807"/>
                  <a:pt x="9945768" y="3541757"/>
                </a:cubicBezTo>
                <a:cubicBezTo>
                  <a:pt x="9935248" y="3525785"/>
                  <a:pt x="9921506" y="3518816"/>
                  <a:pt x="9902548" y="3522167"/>
                </a:cubicBezTo>
                <a:cubicBezTo>
                  <a:pt x="9893006" y="3523312"/>
                  <a:pt x="9883591" y="3525518"/>
                  <a:pt x="9874049" y="3526662"/>
                </a:cubicBezTo>
                <a:cubicBezTo>
                  <a:pt x="9862513" y="3529123"/>
                  <a:pt x="9855514" y="3524576"/>
                  <a:pt x="9851061" y="3514340"/>
                </a:cubicBezTo>
                <a:cubicBezTo>
                  <a:pt x="9849745" y="3512344"/>
                  <a:pt x="9850423" y="3509031"/>
                  <a:pt x="9847116" y="3508351"/>
                </a:cubicBezTo>
                <a:cubicBezTo>
                  <a:pt x="9843766" y="3516292"/>
                  <a:pt x="9839483" y="3525423"/>
                  <a:pt x="9836261" y="3534426"/>
                </a:cubicBezTo>
                <a:cubicBezTo>
                  <a:pt x="9831046" y="3544745"/>
                  <a:pt x="9831046" y="3544745"/>
                  <a:pt x="9824598" y="3535824"/>
                </a:cubicBezTo>
                <a:cubicBezTo>
                  <a:pt x="9819337" y="3527838"/>
                  <a:pt x="9813783" y="3526351"/>
                  <a:pt x="9806064" y="3533739"/>
                </a:cubicBezTo>
                <a:cubicBezTo>
                  <a:pt x="9799279" y="3539938"/>
                  <a:pt x="9790924" y="3542017"/>
                  <a:pt x="9781127" y="3541038"/>
                </a:cubicBezTo>
                <a:cubicBezTo>
                  <a:pt x="9767089" y="3540568"/>
                  <a:pt x="9753601" y="3535723"/>
                  <a:pt x="9740114" y="3530878"/>
                </a:cubicBezTo>
                <a:cubicBezTo>
                  <a:pt x="9726627" y="3526033"/>
                  <a:pt x="9721453" y="3527730"/>
                  <a:pt x="9713057" y="3538431"/>
                </a:cubicBezTo>
                <a:cubicBezTo>
                  <a:pt x="9703855" y="3551383"/>
                  <a:pt x="9692064" y="3551720"/>
                  <a:pt x="9682987" y="3538806"/>
                </a:cubicBezTo>
                <a:cubicBezTo>
                  <a:pt x="9674164" y="3528017"/>
                  <a:pt x="9674164" y="3528017"/>
                  <a:pt x="9665895" y="3539779"/>
                </a:cubicBezTo>
                <a:cubicBezTo>
                  <a:pt x="9664835" y="3539906"/>
                  <a:pt x="9664962" y="3540968"/>
                  <a:pt x="9663902" y="3541095"/>
                </a:cubicBezTo>
                <a:cubicBezTo>
                  <a:pt x="9660298" y="3546913"/>
                  <a:pt x="9655929" y="3546360"/>
                  <a:pt x="9651984" y="3540370"/>
                </a:cubicBezTo>
                <a:cubicBezTo>
                  <a:pt x="9650541" y="3537312"/>
                  <a:pt x="9649099" y="3534254"/>
                  <a:pt x="9647657" y="3531196"/>
                </a:cubicBezTo>
                <a:cubicBezTo>
                  <a:pt x="9642143" y="3521086"/>
                  <a:pt x="9634084" y="3516667"/>
                  <a:pt x="9623864" y="3521124"/>
                </a:cubicBezTo>
                <a:cubicBezTo>
                  <a:pt x="9615170" y="3524860"/>
                  <a:pt x="9606348" y="3527533"/>
                  <a:pt x="9597723" y="3530722"/>
                </a:cubicBezTo>
                <a:lnTo>
                  <a:pt x="9596634" y="3531276"/>
                </a:lnTo>
                <a:lnTo>
                  <a:pt x="9598140" y="3540924"/>
                </a:lnTo>
                <a:cubicBezTo>
                  <a:pt x="9588418" y="3543163"/>
                  <a:pt x="9586861" y="3547008"/>
                  <a:pt x="9590658" y="3552898"/>
                </a:cubicBezTo>
                <a:cubicBezTo>
                  <a:pt x="9591689" y="3554898"/>
                  <a:pt x="9594718" y="3555866"/>
                  <a:pt x="9593643" y="3558195"/>
                </a:cubicBezTo>
                <a:cubicBezTo>
                  <a:pt x="9591866" y="3560633"/>
                  <a:pt x="9588948" y="3560369"/>
                  <a:pt x="9586731" y="3559994"/>
                </a:cubicBezTo>
                <a:cubicBezTo>
                  <a:pt x="9584624" y="3560323"/>
                  <a:pt x="9583110" y="3559839"/>
                  <a:pt x="9581596" y="3559356"/>
                </a:cubicBezTo>
                <a:cubicBezTo>
                  <a:pt x="9577163" y="3558607"/>
                  <a:pt x="9575166" y="3559639"/>
                  <a:pt x="9575232" y="3564671"/>
                </a:cubicBezTo>
                <a:cubicBezTo>
                  <a:pt x="9574970" y="3567594"/>
                  <a:pt x="9573522" y="3572142"/>
                  <a:pt x="9569681" y="3570580"/>
                </a:cubicBezTo>
                <a:cubicBezTo>
                  <a:pt x="9564437" y="3569239"/>
                  <a:pt x="9559521" y="3570006"/>
                  <a:pt x="9554496" y="3570070"/>
                </a:cubicBezTo>
                <a:cubicBezTo>
                  <a:pt x="9550173" y="3570024"/>
                  <a:pt x="9545038" y="3569386"/>
                  <a:pt x="9540342" y="3571560"/>
                </a:cubicBezTo>
                <a:cubicBezTo>
                  <a:pt x="9536348" y="3573624"/>
                  <a:pt x="9531653" y="3575798"/>
                  <a:pt x="9536262" y="3582282"/>
                </a:cubicBezTo>
                <a:cubicBezTo>
                  <a:pt x="9537996" y="3584173"/>
                  <a:pt x="9536811" y="3585798"/>
                  <a:pt x="9534112" y="3586939"/>
                </a:cubicBezTo>
                <a:cubicBezTo>
                  <a:pt x="9523579" y="3588584"/>
                  <a:pt x="9519629" y="3586319"/>
                  <a:pt x="9517280" y="3575881"/>
                </a:cubicBezTo>
                <a:cubicBezTo>
                  <a:pt x="9516730" y="3572365"/>
                  <a:pt x="9515589" y="3569662"/>
                  <a:pt x="9512561" y="3568694"/>
                </a:cubicBezTo>
                <a:cubicBezTo>
                  <a:pt x="9509938" y="3568023"/>
                  <a:pt x="9507343" y="3567527"/>
                  <a:pt x="9504729" y="3567486"/>
                </a:cubicBezTo>
                <a:lnTo>
                  <a:pt x="9500383" y="3568312"/>
                </a:lnTo>
                <a:lnTo>
                  <a:pt x="9499529" y="3570638"/>
                </a:lnTo>
                <a:lnTo>
                  <a:pt x="9495688" y="3571603"/>
                </a:lnTo>
                <a:lnTo>
                  <a:pt x="9496037" y="3573435"/>
                </a:lnTo>
                <a:cubicBezTo>
                  <a:pt x="9496367" y="3575544"/>
                  <a:pt x="9496806" y="3578357"/>
                  <a:pt x="9495621" y="3579983"/>
                </a:cubicBezTo>
                <a:cubicBezTo>
                  <a:pt x="9493843" y="3582422"/>
                  <a:pt x="9491804" y="3587782"/>
                  <a:pt x="9489039" y="3583892"/>
                </a:cubicBezTo>
                <a:cubicBezTo>
                  <a:pt x="9485626" y="3580463"/>
                  <a:pt x="9482164" y="3579023"/>
                  <a:pt x="9478590" y="3578590"/>
                </a:cubicBezTo>
                <a:lnTo>
                  <a:pt x="9468918" y="3579239"/>
                </a:lnTo>
                <a:lnTo>
                  <a:pt x="9466969" y="3586122"/>
                </a:lnTo>
                <a:cubicBezTo>
                  <a:pt x="9467065" y="3590283"/>
                  <a:pt x="9467606" y="3594796"/>
                  <a:pt x="9466525" y="3599234"/>
                </a:cubicBezTo>
                <a:cubicBezTo>
                  <a:pt x="9460333" y="3592438"/>
                  <a:pt x="9457448" y="3586321"/>
                  <a:pt x="9457617" y="3578761"/>
                </a:cubicBezTo>
                <a:lnTo>
                  <a:pt x="9457934" y="3577610"/>
                </a:lnTo>
                <a:lnTo>
                  <a:pt x="9454761" y="3576278"/>
                </a:lnTo>
                <a:cubicBezTo>
                  <a:pt x="9450931" y="3573634"/>
                  <a:pt x="9447408" y="3571798"/>
                  <a:pt x="9444160" y="3570797"/>
                </a:cubicBezTo>
                <a:lnTo>
                  <a:pt x="9437644" y="3570453"/>
                </a:lnTo>
                <a:lnTo>
                  <a:pt x="9436453" y="3572683"/>
                </a:lnTo>
                <a:cubicBezTo>
                  <a:pt x="9432170" y="3581813"/>
                  <a:pt x="9427760" y="3589881"/>
                  <a:pt x="9417412" y="3593277"/>
                </a:cubicBezTo>
                <a:cubicBezTo>
                  <a:pt x="9413299" y="3594847"/>
                  <a:pt x="9413681" y="3598033"/>
                  <a:pt x="9413130" y="3602407"/>
                </a:cubicBezTo>
                <a:cubicBezTo>
                  <a:pt x="9411774" y="3609032"/>
                  <a:pt x="9413852" y="3617399"/>
                  <a:pt x="9408255" y="3624534"/>
                </a:cubicBezTo>
                <a:cubicBezTo>
                  <a:pt x="9406813" y="3621475"/>
                  <a:pt x="9405498" y="3619479"/>
                  <a:pt x="9404055" y="3616421"/>
                </a:cubicBezTo>
                <a:cubicBezTo>
                  <a:pt x="9396420" y="3606565"/>
                  <a:pt x="9389804" y="3605205"/>
                  <a:pt x="9379965" y="3612847"/>
                </a:cubicBezTo>
                <a:cubicBezTo>
                  <a:pt x="9371187" y="3620362"/>
                  <a:pt x="9360711" y="3622696"/>
                  <a:pt x="9349854" y="3621844"/>
                </a:cubicBezTo>
                <a:cubicBezTo>
                  <a:pt x="9342177" y="3620610"/>
                  <a:pt x="9334628" y="3620439"/>
                  <a:pt x="9325891" y="3619332"/>
                </a:cubicBezTo>
                <a:cubicBezTo>
                  <a:pt x="9313910" y="3618077"/>
                  <a:pt x="9301897" y="3616556"/>
                  <a:pt x="9290053" y="3614206"/>
                </a:cubicBezTo>
                <a:lnTo>
                  <a:pt x="9257830" y="3604864"/>
                </a:lnTo>
                <a:lnTo>
                  <a:pt x="9254497" y="3609528"/>
                </a:lnTo>
                <a:cubicBezTo>
                  <a:pt x="9253225" y="3611168"/>
                  <a:pt x="9251782" y="3612293"/>
                  <a:pt x="9249565" y="3611918"/>
                </a:cubicBezTo>
                <a:cubicBezTo>
                  <a:pt x="9245133" y="3611170"/>
                  <a:pt x="9245066" y="3606138"/>
                  <a:pt x="9244517" y="3602622"/>
                </a:cubicBezTo>
                <a:cubicBezTo>
                  <a:pt x="9243968" y="3599106"/>
                  <a:pt x="9241379" y="3600951"/>
                  <a:pt x="9239163" y="3600576"/>
                </a:cubicBezTo>
                <a:cubicBezTo>
                  <a:pt x="9237056" y="3600905"/>
                  <a:pt x="9234949" y="3601234"/>
                  <a:pt x="9236091" y="3603938"/>
                </a:cubicBezTo>
                <a:cubicBezTo>
                  <a:pt x="9238703" y="3611454"/>
                  <a:pt x="9234819" y="3614221"/>
                  <a:pt x="9228609" y="3615911"/>
                </a:cubicBezTo>
                <a:cubicBezTo>
                  <a:pt x="9222399" y="3617601"/>
                  <a:pt x="9222136" y="3620523"/>
                  <a:pt x="9227118" y="3624788"/>
                </a:cubicBezTo>
                <a:cubicBezTo>
                  <a:pt x="9228040" y="3626085"/>
                  <a:pt x="9230256" y="3626460"/>
                  <a:pt x="9232473" y="3626834"/>
                </a:cubicBezTo>
                <a:cubicBezTo>
                  <a:pt x="9252047" y="3632422"/>
                  <a:pt x="9272368" y="3633571"/>
                  <a:pt x="9293061" y="3632501"/>
                </a:cubicBezTo>
                <a:cubicBezTo>
                  <a:pt x="9309541" y="3632089"/>
                  <a:pt x="9324836" y="3633303"/>
                  <a:pt x="9339825" y="3641768"/>
                </a:cubicBezTo>
                <a:cubicBezTo>
                  <a:pt x="9348537" y="3646891"/>
                  <a:pt x="9355473" y="3654452"/>
                  <a:pt x="9361816" y="3662826"/>
                </a:cubicBezTo>
                <a:cubicBezTo>
                  <a:pt x="9365413" y="3653620"/>
                  <a:pt x="9368814" y="3652369"/>
                  <a:pt x="9376935" y="3658304"/>
                </a:cubicBezTo>
                <a:cubicBezTo>
                  <a:pt x="9379370" y="3660085"/>
                  <a:pt x="9381324" y="3663382"/>
                  <a:pt x="9381170" y="3667008"/>
                </a:cubicBezTo>
                <a:cubicBezTo>
                  <a:pt x="9381456" y="3673447"/>
                  <a:pt x="9386701" y="3674789"/>
                  <a:pt x="9391726" y="3674725"/>
                </a:cubicBezTo>
                <a:cubicBezTo>
                  <a:pt x="9396861" y="3675364"/>
                  <a:pt x="9398419" y="3671519"/>
                  <a:pt x="9399977" y="3667673"/>
                </a:cubicBezTo>
                <a:cubicBezTo>
                  <a:pt x="9400832" y="3663938"/>
                  <a:pt x="9400173" y="3659718"/>
                  <a:pt x="9403727" y="3654842"/>
                </a:cubicBezTo>
                <a:cubicBezTo>
                  <a:pt x="9402939" y="3663610"/>
                  <a:pt x="9407481" y="3665061"/>
                  <a:pt x="9413319" y="3665590"/>
                </a:cubicBezTo>
                <a:cubicBezTo>
                  <a:pt x="9418343" y="3665526"/>
                  <a:pt x="9424511" y="3668165"/>
                  <a:pt x="9424467" y="3672494"/>
                </a:cubicBezTo>
                <a:cubicBezTo>
                  <a:pt x="9424270" y="3680449"/>
                  <a:pt x="9424776" y="3688294"/>
                  <a:pt x="9420849" y="3695390"/>
                </a:cubicBezTo>
                <a:cubicBezTo>
                  <a:pt x="9418588" y="3699345"/>
                  <a:pt x="9415890" y="3700487"/>
                  <a:pt x="9410864" y="3700551"/>
                </a:cubicBezTo>
                <a:cubicBezTo>
                  <a:pt x="9407134" y="3699693"/>
                  <a:pt x="9405510" y="3698506"/>
                  <a:pt x="9405553" y="3694176"/>
                </a:cubicBezTo>
                <a:cubicBezTo>
                  <a:pt x="9405114" y="3691364"/>
                  <a:pt x="9402788" y="3690286"/>
                  <a:pt x="9400682" y="3690615"/>
                </a:cubicBezTo>
                <a:cubicBezTo>
                  <a:pt x="9392365" y="3692634"/>
                  <a:pt x="9386791" y="3689182"/>
                  <a:pt x="9381107" y="3685027"/>
                </a:cubicBezTo>
                <a:cubicBezTo>
                  <a:pt x="9375532" y="3681576"/>
                  <a:pt x="9369696" y="3681046"/>
                  <a:pt x="9365549" y="3686736"/>
                </a:cubicBezTo>
                <a:cubicBezTo>
                  <a:pt x="9362586" y="3690800"/>
                  <a:pt x="9360962" y="3689613"/>
                  <a:pt x="9361006" y="3685284"/>
                </a:cubicBezTo>
                <a:cubicBezTo>
                  <a:pt x="9360566" y="3682471"/>
                  <a:pt x="9359052" y="3681987"/>
                  <a:pt x="9356024" y="3681020"/>
                </a:cubicBezTo>
                <a:cubicBezTo>
                  <a:pt x="9343428" y="3678664"/>
                  <a:pt x="9330788" y="3680637"/>
                  <a:pt x="9319510" y="3686721"/>
                </a:cubicBezTo>
                <a:cubicBezTo>
                  <a:pt x="9313629" y="3690521"/>
                  <a:pt x="9307309" y="3691507"/>
                  <a:pt x="9300769" y="3691087"/>
                </a:cubicBezTo>
                <a:cubicBezTo>
                  <a:pt x="9294933" y="3690558"/>
                  <a:pt x="9289468" y="3687809"/>
                  <a:pt x="9284707" y="3684952"/>
                </a:cubicBezTo>
                <a:cubicBezTo>
                  <a:pt x="9282270" y="3683171"/>
                  <a:pt x="9280427" y="3680577"/>
                  <a:pt x="9277245" y="3683235"/>
                </a:cubicBezTo>
                <a:cubicBezTo>
                  <a:pt x="9274063" y="3685893"/>
                  <a:pt x="9274503" y="3688705"/>
                  <a:pt x="9275754" y="3692112"/>
                </a:cubicBezTo>
                <a:cubicBezTo>
                  <a:pt x="9276896" y="3694815"/>
                  <a:pt x="9278629" y="3696706"/>
                  <a:pt x="9278366" y="3699628"/>
                </a:cubicBezTo>
                <a:cubicBezTo>
                  <a:pt x="9279574" y="3707364"/>
                  <a:pt x="9283634" y="3710331"/>
                  <a:pt x="9290875" y="3710641"/>
                </a:cubicBezTo>
                <a:cubicBezTo>
                  <a:pt x="9303955" y="3711481"/>
                  <a:pt x="9315739" y="3713243"/>
                  <a:pt x="9328335" y="3715598"/>
                </a:cubicBezTo>
                <a:cubicBezTo>
                  <a:pt x="9335906" y="3718018"/>
                  <a:pt x="9337156" y="3721424"/>
                  <a:pt x="9333120" y="3727817"/>
                </a:cubicBezTo>
                <a:cubicBezTo>
                  <a:pt x="9332418" y="3727927"/>
                  <a:pt x="9332528" y="3728630"/>
                  <a:pt x="9332637" y="3729333"/>
                </a:cubicBezTo>
                <a:cubicBezTo>
                  <a:pt x="9332331" y="3736585"/>
                  <a:pt x="9328074" y="3741572"/>
                  <a:pt x="9323708" y="3745855"/>
                </a:cubicBezTo>
                <a:cubicBezTo>
                  <a:pt x="9320636" y="3749216"/>
                  <a:pt x="9319012" y="3748030"/>
                  <a:pt x="9317870" y="3745326"/>
                </a:cubicBezTo>
                <a:cubicBezTo>
                  <a:pt x="9315478" y="3739216"/>
                  <a:pt x="9318549" y="3735855"/>
                  <a:pt x="9324057" y="3734275"/>
                </a:cubicBezTo>
                <a:cubicBezTo>
                  <a:pt x="9322104" y="3730978"/>
                  <a:pt x="9319558" y="3728494"/>
                  <a:pt x="9316047" y="3729042"/>
                </a:cubicBezTo>
                <a:cubicBezTo>
                  <a:pt x="9313940" y="3729371"/>
                  <a:pt x="9313677" y="3732294"/>
                  <a:pt x="9313305" y="3734513"/>
                </a:cubicBezTo>
                <a:cubicBezTo>
                  <a:pt x="9312143" y="3745500"/>
                  <a:pt x="9309664" y="3748048"/>
                  <a:pt x="9299021" y="3748989"/>
                </a:cubicBezTo>
                <a:cubicBezTo>
                  <a:pt x="9288971" y="3749118"/>
                  <a:pt x="9278438" y="3750762"/>
                  <a:pt x="9268827" y="3753704"/>
                </a:cubicBezTo>
                <a:cubicBezTo>
                  <a:pt x="9255814" y="3757897"/>
                  <a:pt x="9252566" y="3755522"/>
                  <a:pt x="9252586" y="3741833"/>
                </a:cubicBezTo>
                <a:cubicBezTo>
                  <a:pt x="9252477" y="3741129"/>
                  <a:pt x="9252367" y="3740426"/>
                  <a:pt x="9252257" y="3739723"/>
                </a:cubicBezTo>
                <a:cubicBezTo>
                  <a:pt x="9252630" y="3737503"/>
                  <a:pt x="9254297" y="3734362"/>
                  <a:pt x="9250566" y="3733504"/>
                </a:cubicBezTo>
                <a:cubicBezTo>
                  <a:pt x="9246946" y="3733348"/>
                  <a:pt x="9243216" y="3732490"/>
                  <a:pt x="9241767" y="3737038"/>
                </a:cubicBezTo>
                <a:cubicBezTo>
                  <a:pt x="9240802" y="3740070"/>
                  <a:pt x="9239727" y="3742400"/>
                  <a:pt x="9239464" y="3745322"/>
                </a:cubicBezTo>
                <a:cubicBezTo>
                  <a:pt x="9237314" y="3749980"/>
                  <a:pt x="9234615" y="3751122"/>
                  <a:pt x="9229963" y="3748967"/>
                </a:cubicBezTo>
                <a:cubicBezTo>
                  <a:pt x="9225420" y="3747515"/>
                  <a:pt x="9225573" y="3743889"/>
                  <a:pt x="9227943" y="3740638"/>
                </a:cubicBezTo>
                <a:cubicBezTo>
                  <a:pt x="9228425" y="3739121"/>
                  <a:pt x="9229018" y="3738309"/>
                  <a:pt x="9229501" y="3736793"/>
                </a:cubicBezTo>
                <a:cubicBezTo>
                  <a:pt x="9230686" y="3735167"/>
                  <a:pt x="9230356" y="3733057"/>
                  <a:pt x="9228732" y="3731870"/>
                </a:cubicBezTo>
                <a:cubicBezTo>
                  <a:pt x="9226405" y="3730792"/>
                  <a:pt x="9226033" y="3733012"/>
                  <a:pt x="9224738" y="3733935"/>
                </a:cubicBezTo>
                <a:cubicBezTo>
                  <a:pt x="9222258" y="3736483"/>
                  <a:pt x="9220592" y="3739624"/>
                  <a:pt x="9219736" y="3743360"/>
                </a:cubicBezTo>
                <a:cubicBezTo>
                  <a:pt x="9216248" y="3753269"/>
                  <a:pt x="9212255" y="3755333"/>
                  <a:pt x="9202357" y="3751836"/>
                </a:cubicBezTo>
                <a:cubicBezTo>
                  <a:pt x="9197815" y="3750384"/>
                  <a:pt x="9193163" y="3748229"/>
                  <a:pt x="9188620" y="3746778"/>
                </a:cubicBezTo>
                <a:cubicBezTo>
                  <a:pt x="9185591" y="3745809"/>
                  <a:pt x="9181970" y="3745655"/>
                  <a:pt x="9179711" y="3749609"/>
                </a:cubicBezTo>
                <a:cubicBezTo>
                  <a:pt x="9176859" y="3754377"/>
                  <a:pt x="9175520" y="3759629"/>
                  <a:pt x="9168389" y="3760021"/>
                </a:cubicBezTo>
                <a:cubicBezTo>
                  <a:pt x="9164066" y="3759976"/>
                  <a:pt x="9161476" y="3761821"/>
                  <a:pt x="9157526" y="3759556"/>
                </a:cubicBezTo>
                <a:cubicBezTo>
                  <a:pt x="9137666" y="3747530"/>
                  <a:pt x="9117455" y="3747084"/>
                  <a:pt x="9096346" y="3754702"/>
                </a:cubicBezTo>
                <a:cubicBezTo>
                  <a:pt x="9092945" y="3755953"/>
                  <a:pt x="9090026" y="3755689"/>
                  <a:pt x="9086888" y="3754018"/>
                </a:cubicBezTo>
                <a:cubicBezTo>
                  <a:pt x="9079580" y="3748675"/>
                  <a:pt x="9071746" y="3749178"/>
                  <a:pt x="9063539" y="3751900"/>
                </a:cubicBezTo>
                <a:cubicBezTo>
                  <a:pt x="9052041" y="3756577"/>
                  <a:pt x="9042057" y="3761738"/>
                  <a:pt x="9032402" y="3769008"/>
                </a:cubicBezTo>
                <a:cubicBezTo>
                  <a:pt x="9027926" y="3772588"/>
                  <a:pt x="9023450" y="3776168"/>
                  <a:pt x="9017722" y="3776343"/>
                </a:cubicBezTo>
                <a:cubicBezTo>
                  <a:pt x="8998807" y="3774974"/>
                  <a:pt x="8979144" y="3778044"/>
                  <a:pt x="8960864" y="3771534"/>
                </a:cubicBezTo>
                <a:cubicBezTo>
                  <a:pt x="8957024" y="3769972"/>
                  <a:pt x="8954326" y="3771114"/>
                  <a:pt x="8951253" y="3774475"/>
                </a:cubicBezTo>
                <a:cubicBezTo>
                  <a:pt x="8950069" y="3776100"/>
                  <a:pt x="8948884" y="3777726"/>
                  <a:pt x="8947590" y="3778649"/>
                </a:cubicBezTo>
                <a:cubicBezTo>
                  <a:pt x="8944188" y="3779900"/>
                  <a:pt x="8945110" y="3781197"/>
                  <a:pt x="8946142" y="3783197"/>
                </a:cubicBezTo>
                <a:cubicBezTo>
                  <a:pt x="8948205" y="3787197"/>
                  <a:pt x="8951343" y="3788868"/>
                  <a:pt x="8955557" y="3788210"/>
                </a:cubicBezTo>
                <a:cubicBezTo>
                  <a:pt x="8960472" y="3787443"/>
                  <a:pt x="8963237" y="3791333"/>
                  <a:pt x="8963194" y="3795662"/>
                </a:cubicBezTo>
                <a:cubicBezTo>
                  <a:pt x="8963041" y="3799288"/>
                  <a:pt x="8958608" y="3798539"/>
                  <a:pt x="8955689" y="3798275"/>
                </a:cubicBezTo>
                <a:cubicBezTo>
                  <a:pt x="8947746" y="3798074"/>
                  <a:pt x="8944650" y="3792074"/>
                  <a:pt x="8941665" y="3786777"/>
                </a:cubicBezTo>
                <a:cubicBezTo>
                  <a:pt x="8928760" y="3768622"/>
                  <a:pt x="8910919" y="3764925"/>
                  <a:pt x="8892795" y="3777840"/>
                </a:cubicBezTo>
                <a:cubicBezTo>
                  <a:pt x="8888209" y="3780717"/>
                  <a:pt x="8883513" y="3782891"/>
                  <a:pt x="8878488" y="3782955"/>
                </a:cubicBezTo>
                <a:cubicBezTo>
                  <a:pt x="8874977" y="3783503"/>
                  <a:pt x="8873463" y="3783019"/>
                  <a:pt x="8872914" y="3779503"/>
                </a:cubicBezTo>
                <a:cubicBezTo>
                  <a:pt x="8871223" y="3773284"/>
                  <a:pt x="8868787" y="3771503"/>
                  <a:pt x="8862797" y="3774600"/>
                </a:cubicBezTo>
                <a:cubicBezTo>
                  <a:pt x="8851408" y="3779980"/>
                  <a:pt x="8840174" y="3781734"/>
                  <a:pt x="8828236" y="3783598"/>
                </a:cubicBezTo>
                <a:cubicBezTo>
                  <a:pt x="8809167" y="3785854"/>
                  <a:pt x="8792271" y="3792815"/>
                  <a:pt x="8779720" y="3809182"/>
                </a:cubicBezTo>
                <a:cubicBezTo>
                  <a:pt x="8779720" y="3809182"/>
                  <a:pt x="8778909" y="3808588"/>
                  <a:pt x="8778798" y="3807885"/>
                </a:cubicBezTo>
                <a:cubicBezTo>
                  <a:pt x="8779172" y="3805666"/>
                  <a:pt x="8780246" y="3803337"/>
                  <a:pt x="8780509" y="3800414"/>
                </a:cubicBezTo>
                <a:cubicBezTo>
                  <a:pt x="8780926" y="3793866"/>
                  <a:pt x="8779082" y="3791273"/>
                  <a:pt x="8772542" y="3790853"/>
                </a:cubicBezTo>
                <a:cubicBezTo>
                  <a:pt x="8764599" y="3790652"/>
                  <a:pt x="8762712" y="3792388"/>
                  <a:pt x="8763218" y="3800233"/>
                </a:cubicBezTo>
                <a:cubicBezTo>
                  <a:pt x="8763547" y="3802342"/>
                  <a:pt x="8765610" y="3806342"/>
                  <a:pt x="8761397" y="3807001"/>
                </a:cubicBezTo>
                <a:cubicBezTo>
                  <a:pt x="8755187" y="3808690"/>
                  <a:pt x="8750095" y="3803723"/>
                  <a:pt x="8752026" y="3797658"/>
                </a:cubicBezTo>
                <a:cubicBezTo>
                  <a:pt x="8753583" y="3793813"/>
                  <a:pt x="8752552" y="3791812"/>
                  <a:pt x="8748119" y="3791065"/>
                </a:cubicBezTo>
                <a:cubicBezTo>
                  <a:pt x="8738441" y="3788974"/>
                  <a:pt x="8728655" y="3786180"/>
                  <a:pt x="8719349" y="3781869"/>
                </a:cubicBezTo>
                <a:cubicBezTo>
                  <a:pt x="8711669" y="3778746"/>
                  <a:pt x="8703834" y="3779249"/>
                  <a:pt x="8696879" y="3785378"/>
                </a:cubicBezTo>
                <a:cubicBezTo>
                  <a:pt x="8695101" y="3787817"/>
                  <a:pt x="8692402" y="3788958"/>
                  <a:pt x="8688891" y="3789507"/>
                </a:cubicBezTo>
                <a:cubicBezTo>
                  <a:pt x="8683164" y="3789681"/>
                  <a:pt x="8677437" y="3789854"/>
                  <a:pt x="8671709" y="3790028"/>
                </a:cubicBezTo>
                <a:cubicBezTo>
                  <a:pt x="8667496" y="3790686"/>
                  <a:pt x="8663657" y="3789125"/>
                  <a:pt x="8661483" y="3784422"/>
                </a:cubicBezTo>
                <a:cubicBezTo>
                  <a:pt x="8660013" y="3779609"/>
                  <a:pt x="8657093" y="3779344"/>
                  <a:pt x="8653099" y="3781408"/>
                </a:cubicBezTo>
                <a:cubicBezTo>
                  <a:pt x="8649699" y="3782659"/>
                  <a:pt x="8645595" y="3784021"/>
                  <a:pt x="8642194" y="3785272"/>
                </a:cubicBezTo>
                <a:cubicBezTo>
                  <a:pt x="8634097" y="3788697"/>
                  <a:pt x="8629950" y="3794387"/>
                  <a:pt x="8629863" y="3803046"/>
                </a:cubicBezTo>
                <a:cubicBezTo>
                  <a:pt x="8629601" y="3805968"/>
                  <a:pt x="8630039" y="3808781"/>
                  <a:pt x="8629777" y="3811703"/>
                </a:cubicBezTo>
                <a:cubicBezTo>
                  <a:pt x="8624376" y="3790936"/>
                  <a:pt x="8608379" y="3789832"/>
                  <a:pt x="8591789" y="3789541"/>
                </a:cubicBezTo>
                <a:cubicBezTo>
                  <a:pt x="8586654" y="3788902"/>
                  <a:pt x="8583472" y="3791559"/>
                  <a:pt x="8580401" y="3794920"/>
                </a:cubicBezTo>
                <a:cubicBezTo>
                  <a:pt x="8577329" y="3798281"/>
                  <a:pt x="8576473" y="3802017"/>
                  <a:pt x="8578536" y="3806017"/>
                </a:cubicBezTo>
                <a:cubicBezTo>
                  <a:pt x="8580490" y="3809314"/>
                  <a:pt x="8583671" y="3806656"/>
                  <a:pt x="8586480" y="3806217"/>
                </a:cubicBezTo>
                <a:cubicBezTo>
                  <a:pt x="8588587" y="3805888"/>
                  <a:pt x="8591988" y="3804637"/>
                  <a:pt x="8593239" y="3808043"/>
                </a:cubicBezTo>
                <a:cubicBezTo>
                  <a:pt x="8594380" y="3810747"/>
                  <a:pt x="8593525" y="3814482"/>
                  <a:pt x="8590936" y="3816327"/>
                </a:cubicBezTo>
                <a:cubicBezTo>
                  <a:pt x="8588456" y="3818875"/>
                  <a:pt x="8584946" y="3819423"/>
                  <a:pt x="8582137" y="3819862"/>
                </a:cubicBezTo>
                <a:cubicBezTo>
                  <a:pt x="8578626" y="3820410"/>
                  <a:pt x="8575115" y="3820959"/>
                  <a:pt x="8573447" y="3824100"/>
                </a:cubicBezTo>
                <a:cubicBezTo>
                  <a:pt x="8577727" y="3828475"/>
                  <a:pt x="8583674" y="3829707"/>
                  <a:pt x="8588590" y="3828940"/>
                </a:cubicBezTo>
                <a:cubicBezTo>
                  <a:pt x="8603555" y="3828043"/>
                  <a:pt x="8617665" y="3830883"/>
                  <a:pt x="8631776" y="3833722"/>
                </a:cubicBezTo>
                <a:cubicBezTo>
                  <a:pt x="8641454" y="3835813"/>
                  <a:pt x="8650582" y="3834388"/>
                  <a:pt x="8658832" y="3827336"/>
                </a:cubicBezTo>
                <a:cubicBezTo>
                  <a:pt x="8661312" y="3824788"/>
                  <a:pt x="8664230" y="3825053"/>
                  <a:pt x="8667479" y="3827428"/>
                </a:cubicBezTo>
                <a:cubicBezTo>
                  <a:pt x="8673272" y="3832286"/>
                  <a:pt x="8680141" y="3834815"/>
                  <a:pt x="8687010" y="3837344"/>
                </a:cubicBezTo>
                <a:cubicBezTo>
                  <a:pt x="8690740" y="3838203"/>
                  <a:pt x="8694251" y="3837654"/>
                  <a:pt x="8697433" y="3834996"/>
                </a:cubicBezTo>
                <a:cubicBezTo>
                  <a:pt x="8703796" y="3829681"/>
                  <a:pt x="8711301" y="3827068"/>
                  <a:pt x="8719355" y="3827972"/>
                </a:cubicBezTo>
                <a:cubicBezTo>
                  <a:pt x="8726706" y="3828985"/>
                  <a:pt x="8734057" y="3829998"/>
                  <a:pt x="8740707" y="3831121"/>
                </a:cubicBezTo>
                <a:cubicBezTo>
                  <a:pt x="8745951" y="3832464"/>
                  <a:pt x="8748650" y="3831322"/>
                  <a:pt x="8748474" y="3825586"/>
                </a:cubicBezTo>
                <a:cubicBezTo>
                  <a:pt x="8748627" y="3821960"/>
                  <a:pt x="8749702" y="3819632"/>
                  <a:pt x="8753213" y="3819083"/>
                </a:cubicBezTo>
                <a:cubicBezTo>
                  <a:pt x="8760828" y="3817174"/>
                  <a:pt x="8763483" y="3820362"/>
                  <a:pt x="8762475" y="3827723"/>
                </a:cubicBezTo>
                <a:cubicBezTo>
                  <a:pt x="8761202" y="3838006"/>
                  <a:pt x="8763639" y="3839787"/>
                  <a:pt x="8773469" y="3838251"/>
                </a:cubicBezTo>
                <a:cubicBezTo>
                  <a:pt x="8779789" y="3837265"/>
                  <a:pt x="8785999" y="3835575"/>
                  <a:pt x="8791507" y="3833995"/>
                </a:cubicBezTo>
                <a:cubicBezTo>
                  <a:pt x="8800636" y="3832569"/>
                  <a:pt x="8808843" y="3829847"/>
                  <a:pt x="8817818" y="3832048"/>
                </a:cubicBezTo>
                <a:cubicBezTo>
                  <a:pt x="8822953" y="3832687"/>
                  <a:pt x="8826794" y="3834248"/>
                  <a:pt x="8826487" y="3841500"/>
                </a:cubicBezTo>
                <a:cubicBezTo>
                  <a:pt x="8825851" y="3846641"/>
                  <a:pt x="8829319" y="3850422"/>
                  <a:pt x="8834936" y="3849545"/>
                </a:cubicBezTo>
                <a:cubicBezTo>
                  <a:pt x="8852601" y="3847507"/>
                  <a:pt x="8869037" y="3851424"/>
                  <a:pt x="8885583" y="3856044"/>
                </a:cubicBezTo>
                <a:cubicBezTo>
                  <a:pt x="8898290" y="3859103"/>
                  <a:pt x="8905422" y="3858710"/>
                  <a:pt x="8911279" y="3845549"/>
                </a:cubicBezTo>
                <a:cubicBezTo>
                  <a:pt x="8911981" y="3845439"/>
                  <a:pt x="8912684" y="3845330"/>
                  <a:pt x="8912684" y="3845330"/>
                </a:cubicBezTo>
                <a:cubicBezTo>
                  <a:pt x="8915822" y="3847001"/>
                  <a:pt x="8913299" y="3853878"/>
                  <a:pt x="8917512" y="3853220"/>
                </a:cubicBezTo>
                <a:cubicBezTo>
                  <a:pt x="8921023" y="3852672"/>
                  <a:pt x="8923173" y="3848014"/>
                  <a:pt x="8924731" y="3844169"/>
                </a:cubicBezTo>
                <a:cubicBezTo>
                  <a:pt x="8925324" y="3843356"/>
                  <a:pt x="8925806" y="3841840"/>
                  <a:pt x="8926399" y="3841027"/>
                </a:cubicBezTo>
                <a:cubicBezTo>
                  <a:pt x="8928439" y="3835666"/>
                  <a:pt x="8929777" y="3830415"/>
                  <a:pt x="8930412" y="3825273"/>
                </a:cubicBezTo>
                <a:cubicBezTo>
                  <a:pt x="8931268" y="3821537"/>
                  <a:pt x="8933967" y="3820396"/>
                  <a:pt x="8937697" y="3821254"/>
                </a:cubicBezTo>
                <a:cubicBezTo>
                  <a:pt x="8940023" y="3822331"/>
                  <a:pt x="8943162" y="3824003"/>
                  <a:pt x="8942196" y="3827035"/>
                </a:cubicBezTo>
                <a:cubicBezTo>
                  <a:pt x="8937304" y="3837163"/>
                  <a:pt x="8942133" y="3845054"/>
                  <a:pt x="8946259" y="3853054"/>
                </a:cubicBezTo>
                <a:cubicBezTo>
                  <a:pt x="8948433" y="3857757"/>
                  <a:pt x="8950166" y="3859647"/>
                  <a:pt x="8953720" y="3854770"/>
                </a:cubicBezTo>
                <a:cubicBezTo>
                  <a:pt x="8959864" y="3848048"/>
                  <a:pt x="8968180" y="3846029"/>
                  <a:pt x="8975685" y="3843417"/>
                </a:cubicBezTo>
                <a:cubicBezTo>
                  <a:pt x="8978384" y="3842275"/>
                  <a:pt x="8980490" y="3841946"/>
                  <a:pt x="8981522" y="3843946"/>
                </a:cubicBezTo>
                <a:cubicBezTo>
                  <a:pt x="8987053" y="3851726"/>
                  <a:pt x="8994997" y="3851927"/>
                  <a:pt x="9002940" y="3852128"/>
                </a:cubicBezTo>
                <a:cubicBezTo>
                  <a:pt x="9010292" y="3853141"/>
                  <a:pt x="9017534" y="3853451"/>
                  <a:pt x="9022033" y="3859232"/>
                </a:cubicBezTo>
                <a:cubicBezTo>
                  <a:pt x="9023986" y="3862528"/>
                  <a:pt x="9025391" y="3862309"/>
                  <a:pt x="9028792" y="3861058"/>
                </a:cubicBezTo>
                <a:cubicBezTo>
                  <a:pt x="9040882" y="3855568"/>
                  <a:pt x="9052820" y="3853704"/>
                  <a:pt x="9064561" y="3859795"/>
                </a:cubicBezTo>
                <a:cubicBezTo>
                  <a:pt x="9069213" y="3861950"/>
                  <a:pt x="9072022" y="3861511"/>
                  <a:pt x="9075905" y="3858744"/>
                </a:cubicBezTo>
                <a:cubicBezTo>
                  <a:pt x="9084375" y="3853099"/>
                  <a:pt x="9093504" y="3851674"/>
                  <a:pt x="9103620" y="3856578"/>
                </a:cubicBezTo>
                <a:cubicBezTo>
                  <a:pt x="9106057" y="3858359"/>
                  <a:pt x="9108273" y="3858733"/>
                  <a:pt x="9110862" y="3856888"/>
                </a:cubicBezTo>
                <a:cubicBezTo>
                  <a:pt x="9122141" y="3850805"/>
                  <a:pt x="9143603" y="3854657"/>
                  <a:pt x="9151570" y="3864219"/>
                </a:cubicBezTo>
                <a:cubicBezTo>
                  <a:pt x="9156309" y="3857716"/>
                  <a:pt x="9163221" y="3855916"/>
                  <a:pt x="9169870" y="3857039"/>
                </a:cubicBezTo>
                <a:cubicBezTo>
                  <a:pt x="9179548" y="3859130"/>
                  <a:pt x="9189489" y="3858298"/>
                  <a:pt x="9199428" y="3857466"/>
                </a:cubicBezTo>
                <a:cubicBezTo>
                  <a:pt x="9212990" y="3856790"/>
                  <a:pt x="9221373" y="3859803"/>
                  <a:pt x="9227190" y="3874022"/>
                </a:cubicBezTo>
                <a:cubicBezTo>
                  <a:pt x="9227410" y="3875429"/>
                  <a:pt x="9228221" y="3876022"/>
                  <a:pt x="9228441" y="3877429"/>
                </a:cubicBezTo>
                <a:cubicBezTo>
                  <a:pt x="9230614" y="3882132"/>
                  <a:pt x="9233533" y="3882397"/>
                  <a:pt x="9236495" y="3878332"/>
                </a:cubicBezTo>
                <a:cubicBezTo>
                  <a:pt x="9238865" y="3875081"/>
                  <a:pt x="9241234" y="3871829"/>
                  <a:pt x="9244305" y="3868468"/>
                </a:cubicBezTo>
                <a:cubicBezTo>
                  <a:pt x="9255298" y="3855946"/>
                  <a:pt x="9269891" y="3857270"/>
                  <a:pt x="9279921" y="3870831"/>
                </a:cubicBezTo>
                <a:cubicBezTo>
                  <a:pt x="9283718" y="3876722"/>
                  <a:pt x="9288810" y="3881690"/>
                  <a:pt x="9295789" y="3884922"/>
                </a:cubicBezTo>
                <a:cubicBezTo>
                  <a:pt x="9302065" y="3888264"/>
                  <a:pt x="9308341" y="3891607"/>
                  <a:pt x="9312841" y="3897387"/>
                </a:cubicBezTo>
                <a:cubicBezTo>
                  <a:pt x="9315956" y="3889697"/>
                  <a:pt x="9310425" y="3881917"/>
                  <a:pt x="9313541" y="3874227"/>
                </a:cubicBezTo>
                <a:cubicBezTo>
                  <a:pt x="9321287" y="3882381"/>
                  <a:pt x="9321287" y="3882381"/>
                  <a:pt x="9330349" y="3875925"/>
                </a:cubicBezTo>
                <a:cubicBezTo>
                  <a:pt x="9334343" y="3873860"/>
                  <a:pt x="9337042" y="3872718"/>
                  <a:pt x="9341585" y="3874170"/>
                </a:cubicBezTo>
                <a:cubicBezTo>
                  <a:pt x="9353588" y="3877338"/>
                  <a:pt x="9365372" y="3879100"/>
                  <a:pt x="9377156" y="3880862"/>
                </a:cubicBezTo>
                <a:cubicBezTo>
                  <a:pt x="9413321" y="3886741"/>
                  <a:pt x="9449529" y="3888292"/>
                  <a:pt x="9485321" y="3896390"/>
                </a:cubicBezTo>
                <a:cubicBezTo>
                  <a:pt x="9488240" y="3896654"/>
                  <a:pt x="9492453" y="3895996"/>
                  <a:pt x="9493002" y="3899512"/>
                </a:cubicBezTo>
                <a:cubicBezTo>
                  <a:pt x="9494253" y="3902919"/>
                  <a:pt x="9490961" y="3904873"/>
                  <a:pt x="9489184" y="3907312"/>
                </a:cubicBezTo>
                <a:cubicBezTo>
                  <a:pt x="9487297" y="3909048"/>
                  <a:pt x="9484708" y="3910893"/>
                  <a:pt x="9486551" y="3913486"/>
                </a:cubicBezTo>
                <a:cubicBezTo>
                  <a:pt x="9487804" y="3916892"/>
                  <a:pt x="9490832" y="3917861"/>
                  <a:pt x="9493750" y="3918125"/>
                </a:cubicBezTo>
                <a:cubicBezTo>
                  <a:pt x="9495857" y="3917796"/>
                  <a:pt x="9497963" y="3917467"/>
                  <a:pt x="9500069" y="3917138"/>
                </a:cubicBezTo>
                <a:cubicBezTo>
                  <a:pt x="9510011" y="3916307"/>
                  <a:pt x="9516507" y="3921055"/>
                  <a:pt x="9518043" y="3930900"/>
                </a:cubicBezTo>
                <a:cubicBezTo>
                  <a:pt x="9518593" y="3934416"/>
                  <a:pt x="9519142" y="3937932"/>
                  <a:pt x="9518286" y="3941668"/>
                </a:cubicBezTo>
                <a:cubicBezTo>
                  <a:pt x="9518243" y="3945997"/>
                  <a:pt x="9521381" y="3947668"/>
                  <a:pt x="9525375" y="3945604"/>
                </a:cubicBezTo>
                <a:cubicBezTo>
                  <a:pt x="9532769" y="3942288"/>
                  <a:pt x="9535401" y="3936114"/>
                  <a:pt x="9533163" y="3926378"/>
                </a:cubicBezTo>
                <a:cubicBezTo>
                  <a:pt x="9538956" y="3931236"/>
                  <a:pt x="9543236" y="3935611"/>
                  <a:pt x="9546221" y="3940908"/>
                </a:cubicBezTo>
                <a:cubicBezTo>
                  <a:pt x="9549206" y="3946205"/>
                  <a:pt x="9549075" y="3959192"/>
                  <a:pt x="9544819" y="3964178"/>
                </a:cubicBezTo>
                <a:cubicBezTo>
                  <a:pt x="9539268" y="3970087"/>
                  <a:pt x="9532399" y="3967558"/>
                  <a:pt x="9527045" y="3965513"/>
                </a:cubicBezTo>
                <a:cubicBezTo>
                  <a:pt x="9519364" y="3962390"/>
                  <a:pt x="9511201" y="3960783"/>
                  <a:pt x="9502774" y="3962099"/>
                </a:cubicBezTo>
                <a:cubicBezTo>
                  <a:pt x="9497859" y="3962867"/>
                  <a:pt x="9492241" y="3963744"/>
                  <a:pt x="9486623" y="3964621"/>
                </a:cubicBezTo>
                <a:cubicBezTo>
                  <a:pt x="9463451" y="3968239"/>
                  <a:pt x="9440432" y="3968231"/>
                  <a:pt x="9419539" y="3954205"/>
                </a:cubicBezTo>
                <a:cubicBezTo>
                  <a:pt x="9411529" y="3948972"/>
                  <a:pt x="9407645" y="3951739"/>
                  <a:pt x="9405451" y="3960726"/>
                </a:cubicBezTo>
                <a:cubicBezTo>
                  <a:pt x="9404969" y="3962242"/>
                  <a:pt x="9406703" y="3964133"/>
                  <a:pt x="9404706" y="3965165"/>
                </a:cubicBezTo>
                <a:cubicBezTo>
                  <a:pt x="9402599" y="3965494"/>
                  <a:pt x="9400975" y="3964307"/>
                  <a:pt x="9400054" y="3963010"/>
                </a:cubicBezTo>
                <a:cubicBezTo>
                  <a:pt x="9399132" y="3961713"/>
                  <a:pt x="9398210" y="3960416"/>
                  <a:pt x="9397398" y="3959823"/>
                </a:cubicBezTo>
                <a:cubicBezTo>
                  <a:pt x="9394742" y="3956635"/>
                  <a:pt x="9391494" y="3954261"/>
                  <a:pt x="9388532" y="3958326"/>
                </a:cubicBezTo>
                <a:cubicBezTo>
                  <a:pt x="9384868" y="3962499"/>
                  <a:pt x="9390596" y="3962326"/>
                  <a:pt x="9392329" y="3964216"/>
                </a:cubicBezTo>
                <a:cubicBezTo>
                  <a:pt x="9392439" y="3964919"/>
                  <a:pt x="9393141" y="3964809"/>
                  <a:pt x="9393251" y="3965513"/>
                </a:cubicBezTo>
                <a:cubicBezTo>
                  <a:pt x="9394875" y="3966700"/>
                  <a:pt x="9395906" y="3968700"/>
                  <a:pt x="9394722" y="3970326"/>
                </a:cubicBezTo>
                <a:cubicBezTo>
                  <a:pt x="9393647" y="3972654"/>
                  <a:pt x="9392243" y="3972874"/>
                  <a:pt x="9389916" y="3971796"/>
                </a:cubicBezTo>
                <a:cubicBezTo>
                  <a:pt x="9380831" y="3968893"/>
                  <a:pt x="9373546" y="3972912"/>
                  <a:pt x="9369136" y="3981524"/>
                </a:cubicBezTo>
                <a:cubicBezTo>
                  <a:pt x="9367952" y="3983150"/>
                  <a:pt x="9365362" y="3984995"/>
                  <a:pt x="9365692" y="3987104"/>
                </a:cubicBezTo>
                <a:cubicBezTo>
                  <a:pt x="9366900" y="3994840"/>
                  <a:pt x="9375832" y="4001370"/>
                  <a:pt x="9382634" y="3998867"/>
                </a:cubicBezTo>
                <a:cubicBezTo>
                  <a:pt x="9396238" y="3993861"/>
                  <a:pt x="9409910" y="3993887"/>
                  <a:pt x="9424240" y="3998133"/>
                </a:cubicBezTo>
                <a:cubicBezTo>
                  <a:pt x="9429375" y="3998772"/>
                  <a:pt x="9434510" y="3999411"/>
                  <a:pt x="9438174" y="3995237"/>
                </a:cubicBezTo>
                <a:cubicBezTo>
                  <a:pt x="9441356" y="3992579"/>
                  <a:pt x="9442870" y="3993063"/>
                  <a:pt x="9444231" y="3997173"/>
                </a:cubicBezTo>
                <a:cubicBezTo>
                  <a:pt x="9445811" y="4002689"/>
                  <a:pt x="9449872" y="4005657"/>
                  <a:pt x="9455709" y="4006186"/>
                </a:cubicBezTo>
                <a:cubicBezTo>
                  <a:pt x="9461656" y="4007419"/>
                  <a:pt x="9468305" y="4008542"/>
                  <a:pt x="9474954" y="4009664"/>
                </a:cubicBezTo>
                <a:cubicBezTo>
                  <a:pt x="9480791" y="4010194"/>
                  <a:pt x="9483557" y="4014084"/>
                  <a:pt x="9483733" y="4019820"/>
                </a:cubicBezTo>
                <a:cubicBezTo>
                  <a:pt x="9483842" y="4020523"/>
                  <a:pt x="9484063" y="4021929"/>
                  <a:pt x="9483580" y="4023445"/>
                </a:cubicBezTo>
                <a:cubicBezTo>
                  <a:pt x="9484129" y="4026961"/>
                  <a:pt x="9486674" y="4029445"/>
                  <a:pt x="9490185" y="4028897"/>
                </a:cubicBezTo>
                <a:cubicBezTo>
                  <a:pt x="9493104" y="4029162"/>
                  <a:pt x="9492555" y="4025646"/>
                  <a:pt x="9492116" y="4022833"/>
                </a:cubicBezTo>
                <a:cubicBezTo>
                  <a:pt x="9492379" y="4019910"/>
                  <a:pt x="9491939" y="4017098"/>
                  <a:pt x="9496043" y="4015736"/>
                </a:cubicBezTo>
                <a:cubicBezTo>
                  <a:pt x="9502363" y="4014749"/>
                  <a:pt x="9509078" y="4020904"/>
                  <a:pt x="9508663" y="4027453"/>
                </a:cubicBezTo>
                <a:cubicBezTo>
                  <a:pt x="9508991" y="4029562"/>
                  <a:pt x="9507806" y="4031188"/>
                  <a:pt x="9509541" y="4033079"/>
                </a:cubicBezTo>
                <a:cubicBezTo>
                  <a:pt x="9511647" y="4032750"/>
                  <a:pt x="9511318" y="4030640"/>
                  <a:pt x="9512612" y="4029718"/>
                </a:cubicBezTo>
                <a:cubicBezTo>
                  <a:pt x="9515465" y="4024950"/>
                  <a:pt x="9518273" y="4024511"/>
                  <a:pt x="9521851" y="4028995"/>
                </a:cubicBezTo>
                <a:cubicBezTo>
                  <a:pt x="9526570" y="4036183"/>
                  <a:pt x="9533066" y="4040932"/>
                  <a:pt x="9539452" y="4044977"/>
                </a:cubicBezTo>
                <a:cubicBezTo>
                  <a:pt x="9546760" y="4050319"/>
                  <a:pt x="9553475" y="4056474"/>
                  <a:pt x="9555715" y="4066210"/>
                </a:cubicBezTo>
                <a:cubicBezTo>
                  <a:pt x="9556966" y="4069616"/>
                  <a:pt x="9559029" y="4073616"/>
                  <a:pt x="9562759" y="4074474"/>
                </a:cubicBezTo>
                <a:cubicBezTo>
                  <a:pt x="9577901" y="4079313"/>
                  <a:pt x="9584750" y="4095533"/>
                  <a:pt x="9599409" y="4101888"/>
                </a:cubicBezTo>
                <a:cubicBezTo>
                  <a:pt x="9603360" y="4104153"/>
                  <a:pt x="9603207" y="4107778"/>
                  <a:pt x="9602351" y="4111514"/>
                </a:cubicBezTo>
                <a:cubicBezTo>
                  <a:pt x="9600793" y="4115359"/>
                  <a:pt x="9596953" y="4113798"/>
                  <a:pt x="9594518" y="4112017"/>
                </a:cubicBezTo>
                <a:cubicBezTo>
                  <a:pt x="9589755" y="4109159"/>
                  <a:pt x="9585651" y="4110520"/>
                  <a:pt x="9581878" y="4113990"/>
                </a:cubicBezTo>
                <a:cubicBezTo>
                  <a:pt x="9577511" y="4118274"/>
                  <a:pt x="9572113" y="4120558"/>
                  <a:pt x="9565794" y="4121544"/>
                </a:cubicBezTo>
                <a:cubicBezTo>
                  <a:pt x="9555150" y="4122485"/>
                  <a:pt x="9548325" y="4115628"/>
                  <a:pt x="9549596" y="4105344"/>
                </a:cubicBezTo>
                <a:cubicBezTo>
                  <a:pt x="9549970" y="4103124"/>
                  <a:pt x="9550233" y="4100202"/>
                  <a:pt x="9549903" y="4098092"/>
                </a:cubicBezTo>
                <a:cubicBezTo>
                  <a:pt x="9549793" y="4097389"/>
                  <a:pt x="9550386" y="4096576"/>
                  <a:pt x="9550386" y="4096576"/>
                </a:cubicBezTo>
                <a:cubicBezTo>
                  <a:pt x="9549683" y="4096686"/>
                  <a:pt x="9549683" y="4096686"/>
                  <a:pt x="9549091" y="4097499"/>
                </a:cubicBezTo>
                <a:cubicBezTo>
                  <a:pt x="9546282" y="4097937"/>
                  <a:pt x="9544176" y="4098266"/>
                  <a:pt x="9541257" y="4098002"/>
                </a:cubicBezTo>
                <a:cubicBezTo>
                  <a:pt x="9527366" y="4096569"/>
                  <a:pt x="9523483" y="4099336"/>
                  <a:pt x="9521355" y="4113356"/>
                </a:cubicBezTo>
                <a:cubicBezTo>
                  <a:pt x="9520939" y="4119903"/>
                  <a:pt x="9516946" y="4121967"/>
                  <a:pt x="9510406" y="4121548"/>
                </a:cubicBezTo>
                <a:cubicBezTo>
                  <a:pt x="9505381" y="4121612"/>
                  <a:pt x="9502133" y="4119238"/>
                  <a:pt x="9498556" y="4114754"/>
                </a:cubicBezTo>
                <a:cubicBezTo>
                  <a:pt x="9488636" y="4101895"/>
                  <a:pt x="9475271" y="4094618"/>
                  <a:pt x="9458571" y="4093624"/>
                </a:cubicBezTo>
                <a:cubicBezTo>
                  <a:pt x="9444571" y="4091487"/>
                  <a:pt x="9444571" y="4091487"/>
                  <a:pt x="9449575" y="4105113"/>
                </a:cubicBezTo>
                <a:cubicBezTo>
                  <a:pt x="9452188" y="4112629"/>
                  <a:pt x="9451333" y="4116365"/>
                  <a:pt x="9445452" y="4120164"/>
                </a:cubicBezTo>
                <a:cubicBezTo>
                  <a:pt x="9441698" y="4109945"/>
                  <a:pt x="9439262" y="4108164"/>
                  <a:pt x="9428620" y="4109105"/>
                </a:cubicBezTo>
                <a:cubicBezTo>
                  <a:pt x="9421598" y="4110202"/>
                  <a:pt x="9414203" y="4113517"/>
                  <a:pt x="9408189" y="4107253"/>
                </a:cubicBezTo>
                <a:cubicBezTo>
                  <a:pt x="9408079" y="4106550"/>
                  <a:pt x="9407377" y="4106659"/>
                  <a:pt x="9406675" y="4106769"/>
                </a:cubicBezTo>
                <a:cubicBezTo>
                  <a:pt x="9398688" y="4110897"/>
                  <a:pt x="9395463" y="4117884"/>
                  <a:pt x="9396188" y="4127135"/>
                </a:cubicBezTo>
                <a:cubicBezTo>
                  <a:pt x="9396956" y="4132058"/>
                  <a:pt x="9397725" y="4136981"/>
                  <a:pt x="9392437" y="4139968"/>
                </a:cubicBezTo>
                <a:cubicBezTo>
                  <a:pt x="9391845" y="4140780"/>
                  <a:pt x="9389957" y="4142516"/>
                  <a:pt x="9389628" y="4140406"/>
                </a:cubicBezTo>
                <a:cubicBezTo>
                  <a:pt x="9388048" y="4134890"/>
                  <a:pt x="9383022" y="4134954"/>
                  <a:pt x="9378480" y="4133503"/>
                </a:cubicBezTo>
                <a:cubicBezTo>
                  <a:pt x="9373235" y="4132160"/>
                  <a:pt x="9369877" y="4129083"/>
                  <a:pt x="9369701" y="4123347"/>
                </a:cubicBezTo>
                <a:cubicBezTo>
                  <a:pt x="9369415" y="4116908"/>
                  <a:pt x="9365837" y="4112425"/>
                  <a:pt x="9359781" y="4110489"/>
                </a:cubicBezTo>
                <a:cubicBezTo>
                  <a:pt x="9354316" y="4107741"/>
                  <a:pt x="9349730" y="4110618"/>
                  <a:pt x="9345364" y="4114901"/>
                </a:cubicBezTo>
                <a:cubicBezTo>
                  <a:pt x="9341810" y="4119778"/>
                  <a:pt x="9339965" y="4117184"/>
                  <a:pt x="9339308" y="4112965"/>
                </a:cubicBezTo>
                <a:cubicBezTo>
                  <a:pt x="9338319" y="4106637"/>
                  <a:pt x="9334478" y="4105075"/>
                  <a:pt x="9329081" y="4107358"/>
                </a:cubicBezTo>
                <a:cubicBezTo>
                  <a:pt x="9327677" y="4107578"/>
                  <a:pt x="9326272" y="4107797"/>
                  <a:pt x="9324977" y="4108720"/>
                </a:cubicBezTo>
                <a:cubicBezTo>
                  <a:pt x="9318877" y="4111113"/>
                  <a:pt x="9313852" y="4111177"/>
                  <a:pt x="9309945" y="4104583"/>
                </a:cubicBezTo>
                <a:cubicBezTo>
                  <a:pt x="9305446" y="4098803"/>
                  <a:pt x="9298577" y="4096274"/>
                  <a:pt x="9292147" y="4096557"/>
                </a:cubicBezTo>
                <a:cubicBezTo>
                  <a:pt x="9287012" y="4095918"/>
                  <a:pt x="9281395" y="4096795"/>
                  <a:pt x="9284007" y="4104311"/>
                </a:cubicBezTo>
                <a:cubicBezTo>
                  <a:pt x="9284336" y="4106421"/>
                  <a:pt x="9284073" y="4109343"/>
                  <a:pt x="9283700" y="4111563"/>
                </a:cubicBezTo>
                <a:cubicBezTo>
                  <a:pt x="9284469" y="4116485"/>
                  <a:pt x="9283131" y="4121737"/>
                  <a:pt x="9286599" y="4125517"/>
                </a:cubicBezTo>
                <a:cubicBezTo>
                  <a:pt x="9295641" y="4132750"/>
                  <a:pt x="9296475" y="4142704"/>
                  <a:pt x="9298122" y="4153253"/>
                </a:cubicBezTo>
                <a:cubicBezTo>
                  <a:pt x="9292768" y="4151207"/>
                  <a:pt x="9287414" y="4149162"/>
                  <a:pt x="9281796" y="4150039"/>
                </a:cubicBezTo>
                <a:cubicBezTo>
                  <a:pt x="9274884" y="4151839"/>
                  <a:pt x="9268235" y="4150716"/>
                  <a:pt x="9261958" y="4147374"/>
                </a:cubicBezTo>
                <a:cubicBezTo>
                  <a:pt x="9256494" y="4144625"/>
                  <a:pt x="9250437" y="4142689"/>
                  <a:pt x="9244380" y="4140754"/>
                </a:cubicBezTo>
                <a:cubicBezTo>
                  <a:pt x="9226802" y="4134133"/>
                  <a:pt x="9208039" y="4129139"/>
                  <a:pt x="9191317" y="4118783"/>
                </a:cubicBezTo>
                <a:cubicBezTo>
                  <a:pt x="9187366" y="4116519"/>
                  <a:pt x="9185480" y="4118254"/>
                  <a:pt x="9184624" y="4121989"/>
                </a:cubicBezTo>
                <a:cubicBezTo>
                  <a:pt x="9184141" y="4123506"/>
                  <a:pt x="9183878" y="4126428"/>
                  <a:pt x="9180960" y="4126164"/>
                </a:cubicBezTo>
                <a:cubicBezTo>
                  <a:pt x="9178744" y="4125789"/>
                  <a:pt x="9178304" y="4122976"/>
                  <a:pt x="9178085" y="4121570"/>
                </a:cubicBezTo>
                <a:cubicBezTo>
                  <a:pt x="9176833" y="4118164"/>
                  <a:pt x="9175692" y="4115461"/>
                  <a:pt x="9172773" y="4115196"/>
                </a:cubicBezTo>
                <a:cubicBezTo>
                  <a:pt x="9169153" y="4115041"/>
                  <a:pt x="9165905" y="4112666"/>
                  <a:pt x="9162284" y="4112511"/>
                </a:cubicBezTo>
                <a:cubicBezTo>
                  <a:pt x="9157149" y="4111873"/>
                  <a:pt x="9156008" y="4109169"/>
                  <a:pt x="9157456" y="4104621"/>
                </a:cubicBezTo>
                <a:cubicBezTo>
                  <a:pt x="9161383" y="4097524"/>
                  <a:pt x="9155546" y="4096995"/>
                  <a:pt x="9150893" y="4094840"/>
                </a:cubicBezTo>
                <a:cubicBezTo>
                  <a:pt x="9144727" y="4092201"/>
                  <a:pt x="9145605" y="4097827"/>
                  <a:pt x="9144640" y="4100859"/>
                </a:cubicBezTo>
                <a:cubicBezTo>
                  <a:pt x="9144157" y="4102375"/>
                  <a:pt x="9144377" y="4103781"/>
                  <a:pt x="9142270" y="4104111"/>
                </a:cubicBezTo>
                <a:cubicBezTo>
                  <a:pt x="9140317" y="4100814"/>
                  <a:pt x="9137661" y="4097627"/>
                  <a:pt x="9136300" y="4093517"/>
                </a:cubicBezTo>
                <a:cubicBezTo>
                  <a:pt x="9134456" y="4090923"/>
                  <a:pt x="9132020" y="4089142"/>
                  <a:pt x="9129212" y="4089582"/>
                </a:cubicBezTo>
                <a:cubicBezTo>
                  <a:pt x="9125701" y="4090129"/>
                  <a:pt x="9126250" y="4093646"/>
                  <a:pt x="9125877" y="4095865"/>
                </a:cubicBezTo>
                <a:cubicBezTo>
                  <a:pt x="9122455" y="4110806"/>
                  <a:pt x="9114578" y="4115638"/>
                  <a:pt x="9099656" y="4112205"/>
                </a:cubicBezTo>
                <a:cubicBezTo>
                  <a:pt x="9096627" y="4111237"/>
                  <a:pt x="9093709" y="4110972"/>
                  <a:pt x="9091273" y="4109192"/>
                </a:cubicBezTo>
                <a:cubicBezTo>
                  <a:pt x="9078347" y="4104726"/>
                  <a:pt x="9067484" y="4104262"/>
                  <a:pt x="9059520" y="4117752"/>
                </a:cubicBezTo>
                <a:cubicBezTo>
                  <a:pt x="9059520" y="4117752"/>
                  <a:pt x="9058819" y="4117861"/>
                  <a:pt x="9058929" y="4118564"/>
                </a:cubicBezTo>
                <a:cubicBezTo>
                  <a:pt x="9055637" y="4120519"/>
                  <a:pt x="9052938" y="4121661"/>
                  <a:pt x="9049097" y="4120099"/>
                </a:cubicBezTo>
                <a:cubicBezTo>
                  <a:pt x="9047583" y="4119615"/>
                  <a:pt x="9045959" y="4118428"/>
                  <a:pt x="9046332" y="4116209"/>
                </a:cubicBezTo>
                <a:cubicBezTo>
                  <a:pt x="9046485" y="4112583"/>
                  <a:pt x="9049886" y="4111332"/>
                  <a:pt x="9052585" y="4110190"/>
                </a:cubicBezTo>
                <a:cubicBezTo>
                  <a:pt x="9054692" y="4109861"/>
                  <a:pt x="9057391" y="4108719"/>
                  <a:pt x="9057061" y="4106609"/>
                </a:cubicBezTo>
                <a:cubicBezTo>
                  <a:pt x="9057325" y="4103687"/>
                  <a:pt x="9053923" y="4104939"/>
                  <a:pt x="9052299" y="4103751"/>
                </a:cubicBezTo>
                <a:cubicBezTo>
                  <a:pt x="9048569" y="4102893"/>
                  <a:pt x="9044948" y="4102738"/>
                  <a:pt x="9041217" y="4101880"/>
                </a:cubicBezTo>
                <a:cubicBezTo>
                  <a:pt x="9036082" y="4101241"/>
                  <a:pt x="9031539" y="4099789"/>
                  <a:pt x="9028072" y="4096008"/>
                </a:cubicBezTo>
                <a:cubicBezTo>
                  <a:pt x="9025527" y="4093524"/>
                  <a:pt x="9023419" y="4093853"/>
                  <a:pt x="9020128" y="4095808"/>
                </a:cubicBezTo>
                <a:cubicBezTo>
                  <a:pt x="9010846" y="4100859"/>
                  <a:pt x="9004197" y="4099736"/>
                  <a:pt x="8996560" y="4092284"/>
                </a:cubicBezTo>
                <a:cubicBezTo>
                  <a:pt x="8992391" y="4088613"/>
                  <a:pt x="8989515" y="4084019"/>
                  <a:pt x="8985937" y="4079536"/>
                </a:cubicBezTo>
                <a:cubicBezTo>
                  <a:pt x="8981548" y="4074458"/>
                  <a:pt x="8976084" y="4071709"/>
                  <a:pt x="8969435" y="4070587"/>
                </a:cubicBezTo>
                <a:cubicBezTo>
                  <a:pt x="8962083" y="4069573"/>
                  <a:pt x="8958792" y="4071528"/>
                  <a:pt x="8956489" y="4079811"/>
                </a:cubicBezTo>
                <a:lnTo>
                  <a:pt x="8952596" y="4085693"/>
                </a:lnTo>
                <a:lnTo>
                  <a:pt x="8956262" y="4094107"/>
                </a:lnTo>
                <a:cubicBezTo>
                  <a:pt x="8956731" y="4097112"/>
                  <a:pt x="8955043" y="4099427"/>
                  <a:pt x="8957514" y="4102120"/>
                </a:cubicBezTo>
                <a:cubicBezTo>
                  <a:pt x="8960513" y="4101652"/>
                  <a:pt x="8960044" y="4098647"/>
                  <a:pt x="8961888" y="4097333"/>
                </a:cubicBezTo>
                <a:cubicBezTo>
                  <a:pt x="8965950" y="4090542"/>
                  <a:pt x="8969950" y="4089918"/>
                  <a:pt x="8975046" y="4096304"/>
                </a:cubicBezTo>
                <a:cubicBezTo>
                  <a:pt x="8981766" y="4106540"/>
                  <a:pt x="8991018" y="4113304"/>
                  <a:pt x="9000113" y="4119066"/>
                </a:cubicBezTo>
                <a:cubicBezTo>
                  <a:pt x="9010521" y="4126674"/>
                  <a:pt x="9020086" y="4135441"/>
                  <a:pt x="9023276" y="4149306"/>
                </a:cubicBezTo>
                <a:lnTo>
                  <a:pt x="9031231" y="4158639"/>
                </a:lnTo>
                <a:lnTo>
                  <a:pt x="9059372" y="4167480"/>
                </a:lnTo>
                <a:cubicBezTo>
                  <a:pt x="9065649" y="4170821"/>
                  <a:pt x="9072188" y="4171241"/>
                  <a:pt x="9079101" y="4169442"/>
                </a:cubicBezTo>
                <a:cubicBezTo>
                  <a:pt x="9084608" y="4167861"/>
                  <a:pt x="9089853" y="4169204"/>
                  <a:pt x="9093912" y="4172171"/>
                </a:cubicBezTo>
                <a:cubicBezTo>
                  <a:pt x="9101813" y="4176700"/>
                  <a:pt x="9110086" y="4179011"/>
                  <a:pt x="9119544" y="4179695"/>
                </a:cubicBezTo>
                <a:cubicBezTo>
                  <a:pt x="9128300" y="4180489"/>
                  <a:pt x="9137429" y="4179064"/>
                  <a:pt x="9146032" y="4183483"/>
                </a:cubicBezTo>
                <a:cubicBezTo>
                  <a:pt x="9153712" y="4186606"/>
                  <a:pt x="9161064" y="4187620"/>
                  <a:pt x="9167689" y="4179381"/>
                </a:cubicBezTo>
                <a:cubicBezTo>
                  <a:pt x="9170259" y="4191226"/>
                  <a:pt x="9178093" y="4190724"/>
                  <a:pt x="9186629" y="4190111"/>
                </a:cubicBezTo>
                <a:cubicBezTo>
                  <a:pt x="9192949" y="4189124"/>
                  <a:pt x="9199378" y="4188841"/>
                  <a:pt x="9205062" y="4192995"/>
                </a:cubicBezTo>
                <a:cubicBezTo>
                  <a:pt x="9213292" y="4199635"/>
                  <a:pt x="9222267" y="4201835"/>
                  <a:pt x="9231945" y="4203926"/>
                </a:cubicBezTo>
                <a:cubicBezTo>
                  <a:pt x="9248974" y="4207030"/>
                  <a:pt x="9266485" y="4208618"/>
                  <a:pt x="9282659" y="4215457"/>
                </a:cubicBezTo>
                <a:cubicBezTo>
                  <a:pt x="9295694" y="4220626"/>
                  <a:pt x="9309102" y="4223575"/>
                  <a:pt x="9323366" y="4222788"/>
                </a:cubicBezTo>
                <a:cubicBezTo>
                  <a:pt x="9327580" y="4222130"/>
                  <a:pt x="9330718" y="4223802"/>
                  <a:pt x="9332781" y="4227802"/>
                </a:cubicBezTo>
                <a:cubicBezTo>
                  <a:pt x="9340484" y="4240286"/>
                  <a:pt x="9341187" y="4240176"/>
                  <a:pt x="9355823" y="4237170"/>
                </a:cubicBezTo>
                <a:cubicBezTo>
                  <a:pt x="9357228" y="4236951"/>
                  <a:pt x="9358632" y="4236732"/>
                  <a:pt x="9360739" y="4236403"/>
                </a:cubicBezTo>
                <a:cubicBezTo>
                  <a:pt x="9359291" y="4240951"/>
                  <a:pt x="9357843" y="4245499"/>
                  <a:pt x="9356286" y="4249344"/>
                </a:cubicBezTo>
                <a:cubicBezTo>
                  <a:pt x="9354575" y="4256815"/>
                  <a:pt x="9349396" y="4260505"/>
                  <a:pt x="9342264" y="4260898"/>
                </a:cubicBezTo>
                <a:cubicBezTo>
                  <a:pt x="9338051" y="4261556"/>
                  <a:pt x="9334321" y="4260698"/>
                  <a:pt x="9330217" y="4262059"/>
                </a:cubicBezTo>
                <a:cubicBezTo>
                  <a:pt x="9323415" y="4264562"/>
                  <a:pt x="9321088" y="4263484"/>
                  <a:pt x="9318586" y="4256672"/>
                </a:cubicBezTo>
                <a:cubicBezTo>
                  <a:pt x="9318147" y="4253858"/>
                  <a:pt x="9317708" y="4251046"/>
                  <a:pt x="9317269" y="4248233"/>
                </a:cubicBezTo>
                <a:cubicBezTo>
                  <a:pt x="9317312" y="4243904"/>
                  <a:pt x="9315096" y="4243530"/>
                  <a:pt x="9311585" y="4244078"/>
                </a:cubicBezTo>
                <a:cubicBezTo>
                  <a:pt x="9303750" y="4244580"/>
                  <a:pt x="9298682" y="4248974"/>
                  <a:pt x="9294535" y="4254664"/>
                </a:cubicBezTo>
                <a:cubicBezTo>
                  <a:pt x="9293240" y="4255586"/>
                  <a:pt x="9292868" y="4257806"/>
                  <a:pt x="9290651" y="4257431"/>
                </a:cubicBezTo>
                <a:cubicBezTo>
                  <a:pt x="9289137" y="4256947"/>
                  <a:pt x="9288808" y="4254838"/>
                  <a:pt x="9287886" y="4253541"/>
                </a:cubicBezTo>
                <a:cubicBezTo>
                  <a:pt x="9287666" y="4252134"/>
                  <a:pt x="9287556" y="4251431"/>
                  <a:pt x="9287337" y="4250025"/>
                </a:cubicBezTo>
                <a:cubicBezTo>
                  <a:pt x="9286569" y="4245102"/>
                  <a:pt x="9284242" y="4244025"/>
                  <a:pt x="9280249" y="4246089"/>
                </a:cubicBezTo>
                <a:cubicBezTo>
                  <a:pt x="9276365" y="4248856"/>
                  <a:pt x="9273929" y="4247076"/>
                  <a:pt x="9271273" y="4243889"/>
                </a:cubicBezTo>
                <a:cubicBezTo>
                  <a:pt x="9268728" y="4241405"/>
                  <a:pt x="9268991" y="4238482"/>
                  <a:pt x="9270767" y="4236044"/>
                </a:cubicBezTo>
                <a:cubicBezTo>
                  <a:pt x="9272435" y="4232902"/>
                  <a:pt x="9276165" y="4233760"/>
                  <a:pt x="9279304" y="4235431"/>
                </a:cubicBezTo>
                <a:cubicBezTo>
                  <a:pt x="9281520" y="4235805"/>
                  <a:pt x="9283144" y="4236993"/>
                  <a:pt x="9284812" y="4233851"/>
                </a:cubicBezTo>
                <a:cubicBezTo>
                  <a:pt x="9286479" y="4230709"/>
                  <a:pt x="9284855" y="4229522"/>
                  <a:pt x="9283121" y="4227632"/>
                </a:cubicBezTo>
                <a:cubicBezTo>
                  <a:pt x="9279061" y="4224664"/>
                  <a:pt x="9266861" y="4229450"/>
                  <a:pt x="9266335" y="4235295"/>
                </a:cubicBezTo>
                <a:cubicBezTo>
                  <a:pt x="9264954" y="4244875"/>
                  <a:pt x="9258414" y="4244456"/>
                  <a:pt x="9251874" y="4244036"/>
                </a:cubicBezTo>
                <a:cubicBezTo>
                  <a:pt x="9238203" y="4244010"/>
                  <a:pt x="9224576" y="4239654"/>
                  <a:pt x="9211387" y="4238112"/>
                </a:cubicBezTo>
                <a:cubicBezTo>
                  <a:pt x="9207657" y="4237254"/>
                  <a:pt x="9207217" y="4234440"/>
                  <a:pt x="9208182" y="4231408"/>
                </a:cubicBezTo>
                <a:cubicBezTo>
                  <a:pt x="9209038" y="4227673"/>
                  <a:pt x="9209894" y="4223937"/>
                  <a:pt x="9209937" y="4219608"/>
                </a:cubicBezTo>
                <a:cubicBezTo>
                  <a:pt x="9209278" y="4215389"/>
                  <a:pt x="9206250" y="4214421"/>
                  <a:pt x="9203221" y="4213454"/>
                </a:cubicBezTo>
                <a:cubicBezTo>
                  <a:pt x="9200895" y="4212376"/>
                  <a:pt x="9200742" y="4216002"/>
                  <a:pt x="9199447" y="4216925"/>
                </a:cubicBezTo>
                <a:cubicBezTo>
                  <a:pt x="9196705" y="4222395"/>
                  <a:pt x="9193260" y="4227975"/>
                  <a:pt x="9190518" y="4233446"/>
                </a:cubicBezTo>
                <a:cubicBezTo>
                  <a:pt x="9189596" y="4232149"/>
                  <a:pt x="9189486" y="4231446"/>
                  <a:pt x="9189376" y="4230743"/>
                </a:cubicBezTo>
                <a:cubicBezTo>
                  <a:pt x="9187357" y="4222414"/>
                  <a:pt x="9187357" y="4222414"/>
                  <a:pt x="9180291" y="4227840"/>
                </a:cubicBezTo>
                <a:cubicBezTo>
                  <a:pt x="9177812" y="4230387"/>
                  <a:pt x="9176890" y="4229090"/>
                  <a:pt x="9175858" y="4227091"/>
                </a:cubicBezTo>
                <a:cubicBezTo>
                  <a:pt x="9172873" y="4221794"/>
                  <a:pt x="9168331" y="4220342"/>
                  <a:pt x="9163635" y="4222516"/>
                </a:cubicBezTo>
                <a:cubicBezTo>
                  <a:pt x="9156460" y="4227238"/>
                  <a:pt x="9148626" y="4227741"/>
                  <a:pt x="9140901" y="4228947"/>
                </a:cubicBezTo>
                <a:cubicBezTo>
                  <a:pt x="9136688" y="4229605"/>
                  <a:pt x="9134691" y="4230637"/>
                  <a:pt x="9138159" y="4234418"/>
                </a:cubicBezTo>
                <a:cubicBezTo>
                  <a:pt x="9140924" y="4238308"/>
                  <a:pt x="9140662" y="4241230"/>
                  <a:pt x="9136185" y="4244811"/>
                </a:cubicBezTo>
                <a:cubicBezTo>
                  <a:pt x="9142834" y="4245934"/>
                  <a:pt x="9149374" y="4246354"/>
                  <a:pt x="9155431" y="4248289"/>
                </a:cubicBezTo>
                <a:cubicBezTo>
                  <a:pt x="9161377" y="4249521"/>
                  <a:pt x="9167434" y="4251458"/>
                  <a:pt x="9172416" y="4255722"/>
                </a:cubicBezTo>
                <a:cubicBezTo>
                  <a:pt x="9163618" y="4259257"/>
                  <a:pt x="9163618" y="4259257"/>
                  <a:pt x="9149287" y="4255012"/>
                </a:cubicBezTo>
                <a:cubicBezTo>
                  <a:pt x="9140202" y="4252108"/>
                  <a:pt x="9136099" y="4253469"/>
                  <a:pt x="9132171" y="4260565"/>
                </a:cubicBezTo>
                <a:cubicBezTo>
                  <a:pt x="9128354" y="4268365"/>
                  <a:pt x="9128354" y="4268365"/>
                  <a:pt x="9122933" y="4261287"/>
                </a:cubicBezTo>
                <a:cubicBezTo>
                  <a:pt x="9122823" y="4260584"/>
                  <a:pt x="9122011" y="4259990"/>
                  <a:pt x="9121902" y="4259287"/>
                </a:cubicBezTo>
                <a:cubicBezTo>
                  <a:pt x="9109216" y="4242539"/>
                  <a:pt x="9099275" y="4243370"/>
                  <a:pt x="9088349" y="4260924"/>
                </a:cubicBezTo>
                <a:cubicBezTo>
                  <a:pt x="9084421" y="4268020"/>
                  <a:pt x="9078058" y="4273336"/>
                  <a:pt x="9070554" y="4275949"/>
                </a:cubicBezTo>
                <a:cubicBezTo>
                  <a:pt x="9062237" y="4277968"/>
                  <a:pt x="9054776" y="4276251"/>
                  <a:pt x="9046613" y="4274644"/>
                </a:cubicBezTo>
                <a:cubicBezTo>
                  <a:pt x="9036826" y="4271850"/>
                  <a:pt x="9026335" y="4269166"/>
                  <a:pt x="9016285" y="4269294"/>
                </a:cubicBezTo>
                <a:cubicBezTo>
                  <a:pt x="9008452" y="4269797"/>
                  <a:pt x="9000399" y="4268894"/>
                  <a:pt x="8993529" y="4266364"/>
                </a:cubicBezTo>
                <a:cubicBezTo>
                  <a:pt x="8988175" y="4264319"/>
                  <a:pt x="8981416" y="4262493"/>
                  <a:pt x="8976128" y="4265480"/>
                </a:cubicBezTo>
                <a:cubicBezTo>
                  <a:pt x="8969545" y="4269389"/>
                  <a:pt x="8965485" y="4266421"/>
                  <a:pt x="8961204" y="4262047"/>
                </a:cubicBezTo>
                <a:cubicBezTo>
                  <a:pt x="8953458" y="4253892"/>
                  <a:pt x="8948300" y="4243892"/>
                  <a:pt x="8946433" y="4231937"/>
                </a:cubicBezTo>
                <a:cubicBezTo>
                  <a:pt x="8945994" y="4229124"/>
                  <a:pt x="8945555" y="4226312"/>
                  <a:pt x="8941122" y="4225563"/>
                </a:cubicBezTo>
                <a:cubicBezTo>
                  <a:pt x="8936580" y="4224111"/>
                  <a:pt x="8935724" y="4227846"/>
                  <a:pt x="8933947" y="4230284"/>
                </a:cubicBezTo>
                <a:cubicBezTo>
                  <a:pt x="8932872" y="4232614"/>
                  <a:pt x="8931797" y="4234943"/>
                  <a:pt x="8930612" y="4236569"/>
                </a:cubicBezTo>
                <a:cubicBezTo>
                  <a:pt x="8925983" y="4243775"/>
                  <a:pt x="8918478" y="4246387"/>
                  <a:pt x="8910864" y="4248297"/>
                </a:cubicBezTo>
                <a:cubicBezTo>
                  <a:pt x="8904544" y="4249283"/>
                  <a:pt x="8903666" y="4243657"/>
                  <a:pt x="8900308" y="4240579"/>
                </a:cubicBezTo>
                <a:cubicBezTo>
                  <a:pt x="8897785" y="4247457"/>
                  <a:pt x="8892606" y="4251147"/>
                  <a:pt x="8886068" y="4250727"/>
                </a:cubicBezTo>
                <a:cubicBezTo>
                  <a:pt x="8878014" y="4249824"/>
                  <a:pt x="8870399" y="4251733"/>
                  <a:pt x="8862784" y="4253642"/>
                </a:cubicBezTo>
                <a:cubicBezTo>
                  <a:pt x="8846744" y="4256867"/>
                  <a:pt x="8830747" y="4255763"/>
                  <a:pt x="8816833" y="4244969"/>
                </a:cubicBezTo>
                <a:cubicBezTo>
                  <a:pt x="8814397" y="4243188"/>
                  <a:pt x="8811961" y="4241408"/>
                  <a:pt x="8809372" y="4243252"/>
                </a:cubicBezTo>
                <a:cubicBezTo>
                  <a:pt x="8804303" y="4247645"/>
                  <a:pt x="8798576" y="4247820"/>
                  <a:pt x="8792848" y="4247994"/>
                </a:cubicBezTo>
                <a:lnTo>
                  <a:pt x="8792509" y="4248265"/>
                </a:lnTo>
                <a:lnTo>
                  <a:pt x="8790729" y="4254356"/>
                </a:lnTo>
                <a:cubicBezTo>
                  <a:pt x="8789886" y="4255513"/>
                  <a:pt x="8787198" y="4257984"/>
                  <a:pt x="8786728" y="4254980"/>
                </a:cubicBezTo>
                <a:lnTo>
                  <a:pt x="8784839" y="4252874"/>
                </a:lnTo>
                <a:lnTo>
                  <a:pt x="8781569" y="4254076"/>
                </a:lnTo>
                <a:cubicBezTo>
                  <a:pt x="8777838" y="4253218"/>
                  <a:pt x="8773033" y="4254690"/>
                  <a:pt x="8771453" y="4249173"/>
                </a:cubicBezTo>
                <a:cubicBezTo>
                  <a:pt x="8770574" y="4243548"/>
                  <a:pt x="8766734" y="4241986"/>
                  <a:pt x="8762302" y="4241237"/>
                </a:cubicBezTo>
                <a:cubicBezTo>
                  <a:pt x="8758571" y="4240379"/>
                  <a:pt x="8754358" y="4241037"/>
                  <a:pt x="8752514" y="4238443"/>
                </a:cubicBezTo>
                <a:cubicBezTo>
                  <a:pt x="8748717" y="4232553"/>
                  <a:pt x="8744021" y="4234726"/>
                  <a:pt x="8738403" y="4235604"/>
                </a:cubicBezTo>
                <a:cubicBezTo>
                  <a:pt x="8736407" y="4236636"/>
                  <a:pt x="8734190" y="4236262"/>
                  <a:pt x="8732084" y="4236591"/>
                </a:cubicBezTo>
                <a:cubicBezTo>
                  <a:pt x="8722144" y="4237422"/>
                  <a:pt x="8711983" y="4236847"/>
                  <a:pt x="8702262" y="4239086"/>
                </a:cubicBezTo>
                <a:cubicBezTo>
                  <a:pt x="8698158" y="4240447"/>
                  <a:pt x="8692541" y="4241324"/>
                  <a:pt x="8691576" y="4244356"/>
                </a:cubicBezTo>
                <a:cubicBezTo>
                  <a:pt x="8690830" y="4248795"/>
                  <a:pt x="8696777" y="4250027"/>
                  <a:pt x="8700618" y="4251589"/>
                </a:cubicBezTo>
                <a:cubicBezTo>
                  <a:pt x="8701429" y="4252183"/>
                  <a:pt x="8702242" y="4252776"/>
                  <a:pt x="8702944" y="4252666"/>
                </a:cubicBezTo>
                <a:cubicBezTo>
                  <a:pt x="8714685" y="4258757"/>
                  <a:pt x="8717297" y="4266273"/>
                  <a:pt x="8710517" y="4278137"/>
                </a:cubicBezTo>
                <a:cubicBezTo>
                  <a:pt x="8707050" y="4274357"/>
                  <a:pt x="8703955" y="4268357"/>
                  <a:pt x="8697899" y="4266421"/>
                </a:cubicBezTo>
                <a:cubicBezTo>
                  <a:pt x="8691139" y="4264594"/>
                  <a:pt x="8686883" y="4269581"/>
                  <a:pt x="8681594" y="4272568"/>
                </a:cubicBezTo>
                <a:cubicBezTo>
                  <a:pt x="8679707" y="4274304"/>
                  <a:pt x="8677491" y="4273929"/>
                  <a:pt x="8677645" y="4270303"/>
                </a:cubicBezTo>
                <a:cubicBezTo>
                  <a:pt x="8678127" y="4268787"/>
                  <a:pt x="8677908" y="4267381"/>
                  <a:pt x="8678390" y="4265865"/>
                </a:cubicBezTo>
                <a:cubicBezTo>
                  <a:pt x="8678763" y="4263645"/>
                  <a:pt x="8679136" y="4261426"/>
                  <a:pt x="8677402" y="4259536"/>
                </a:cubicBezTo>
                <a:cubicBezTo>
                  <a:pt x="8676480" y="4258239"/>
                  <a:pt x="8674703" y="4260678"/>
                  <a:pt x="8673298" y="4260897"/>
                </a:cubicBezTo>
                <a:cubicBezTo>
                  <a:pt x="8668712" y="4263774"/>
                  <a:pt x="8666978" y="4261884"/>
                  <a:pt x="8667022" y="4257555"/>
                </a:cubicBezTo>
                <a:cubicBezTo>
                  <a:pt x="8666803" y="4256148"/>
                  <a:pt x="8667987" y="4254522"/>
                  <a:pt x="8665661" y="4253445"/>
                </a:cubicBezTo>
                <a:lnTo>
                  <a:pt x="8654926" y="4265810"/>
                </a:lnTo>
                <a:lnTo>
                  <a:pt x="8656403" y="4273277"/>
                </a:lnTo>
                <a:cubicBezTo>
                  <a:pt x="8648776" y="4270364"/>
                  <a:pt x="8641150" y="4267451"/>
                  <a:pt x="8633150" y="4268700"/>
                </a:cubicBezTo>
                <a:cubicBezTo>
                  <a:pt x="8623306" y="4271263"/>
                  <a:pt x="8613835" y="4269664"/>
                  <a:pt x="8604896" y="4264904"/>
                </a:cubicBezTo>
                <a:lnTo>
                  <a:pt x="8600246" y="4263153"/>
                </a:lnTo>
                <a:lnTo>
                  <a:pt x="8581177" y="4265196"/>
                </a:lnTo>
                <a:cubicBezTo>
                  <a:pt x="8575670" y="4266776"/>
                  <a:pt x="8571829" y="4265214"/>
                  <a:pt x="8569064" y="4261324"/>
                </a:cubicBezTo>
                <a:cubicBezTo>
                  <a:pt x="8565487" y="4256840"/>
                  <a:pt x="8560132" y="4254795"/>
                  <a:pt x="8555107" y="4254859"/>
                </a:cubicBezTo>
                <a:cubicBezTo>
                  <a:pt x="8546351" y="4254065"/>
                  <a:pt x="8537003" y="4254084"/>
                  <a:pt x="8527874" y="4255509"/>
                </a:cubicBezTo>
                <a:cubicBezTo>
                  <a:pt x="8520150" y="4256716"/>
                  <a:pt x="8519185" y="4259748"/>
                  <a:pt x="8523092" y="4266341"/>
                </a:cubicBezTo>
                <a:cubicBezTo>
                  <a:pt x="8524122" y="4268341"/>
                  <a:pt x="8526449" y="4269419"/>
                  <a:pt x="8524673" y="4271857"/>
                </a:cubicBezTo>
                <a:cubicBezTo>
                  <a:pt x="8521600" y="4275218"/>
                  <a:pt x="8522961" y="4279328"/>
                  <a:pt x="8523620" y="4283547"/>
                </a:cubicBezTo>
                <a:cubicBezTo>
                  <a:pt x="8523950" y="4285657"/>
                  <a:pt x="8525091" y="4288360"/>
                  <a:pt x="8522392" y="4289502"/>
                </a:cubicBezTo>
                <a:cubicBezTo>
                  <a:pt x="8519693" y="4290643"/>
                  <a:pt x="8517849" y="4288050"/>
                  <a:pt x="8516818" y="4286050"/>
                </a:cubicBezTo>
                <a:cubicBezTo>
                  <a:pt x="8513833" y="4280753"/>
                  <a:pt x="8510957" y="4276160"/>
                  <a:pt x="8508083" y="4271566"/>
                </a:cubicBezTo>
                <a:cubicBezTo>
                  <a:pt x="8500708" y="4261191"/>
                  <a:pt x="8491403" y="4256881"/>
                  <a:pt x="8478873" y="4259558"/>
                </a:cubicBezTo>
                <a:cubicBezTo>
                  <a:pt x="8472553" y="4260545"/>
                  <a:pt x="8466344" y="4262235"/>
                  <a:pt x="8460024" y="4263222"/>
                </a:cubicBezTo>
                <a:cubicBezTo>
                  <a:pt x="8452409" y="4265131"/>
                  <a:pt x="8447647" y="4262272"/>
                  <a:pt x="8444443" y="4255570"/>
                </a:cubicBezTo>
                <a:cubicBezTo>
                  <a:pt x="8443521" y="4254272"/>
                  <a:pt x="8443894" y="4252054"/>
                  <a:pt x="8441677" y="4251680"/>
                </a:cubicBezTo>
                <a:cubicBezTo>
                  <a:pt x="8439637" y="4257040"/>
                  <a:pt x="8437004" y="4263215"/>
                  <a:pt x="8435074" y="4269278"/>
                </a:cubicBezTo>
                <a:cubicBezTo>
                  <a:pt x="8431849" y="4276266"/>
                  <a:pt x="8431849" y="4276266"/>
                  <a:pt x="8427349" y="4270485"/>
                </a:cubicBezTo>
                <a:cubicBezTo>
                  <a:pt x="8423663" y="4265298"/>
                  <a:pt x="8419932" y="4264439"/>
                  <a:pt x="8414973" y="4269535"/>
                </a:cubicBezTo>
                <a:cubicBezTo>
                  <a:pt x="8410607" y="4273819"/>
                  <a:pt x="8405099" y="4275399"/>
                  <a:pt x="8398559" y="4274979"/>
                </a:cubicBezTo>
                <a:cubicBezTo>
                  <a:pt x="8389212" y="4274999"/>
                  <a:pt x="8380126" y="4272095"/>
                  <a:pt x="8371041" y="4269191"/>
                </a:cubicBezTo>
                <a:cubicBezTo>
                  <a:pt x="8361956" y="4266288"/>
                  <a:pt x="8358555" y="4267539"/>
                  <a:pt x="8353223" y="4274855"/>
                </a:cubicBezTo>
                <a:cubicBezTo>
                  <a:pt x="8347409" y="4283687"/>
                  <a:pt x="8339575" y="4284189"/>
                  <a:pt x="8333232" y="4275815"/>
                </a:cubicBezTo>
                <a:cubicBezTo>
                  <a:pt x="8327109" y="4268847"/>
                  <a:pt x="8327109" y="4268847"/>
                  <a:pt x="8321887" y="4276866"/>
                </a:cubicBezTo>
                <a:cubicBezTo>
                  <a:pt x="8321185" y="4276976"/>
                  <a:pt x="8321295" y="4277679"/>
                  <a:pt x="8320593" y="4277789"/>
                </a:cubicBezTo>
                <a:cubicBezTo>
                  <a:pt x="8318332" y="4281743"/>
                  <a:pt x="8315414" y="4281479"/>
                  <a:pt x="8312649" y="4277589"/>
                </a:cubicBezTo>
                <a:cubicBezTo>
                  <a:pt x="8311617" y="4275588"/>
                  <a:pt x="8310585" y="4273588"/>
                  <a:pt x="8309554" y="4271588"/>
                </a:cubicBezTo>
                <a:cubicBezTo>
                  <a:pt x="8305647" y="4264994"/>
                  <a:pt x="8300183" y="4262246"/>
                  <a:pt x="8293490" y="4265452"/>
                </a:cubicBezTo>
                <a:cubicBezTo>
                  <a:pt x="8287796" y="4268143"/>
                  <a:pt x="8281992" y="4270129"/>
                  <a:pt x="8276331" y="4272454"/>
                </a:cubicBezTo>
                <a:lnTo>
                  <a:pt x="8264411" y="4279055"/>
                </a:lnTo>
                <a:lnTo>
                  <a:pt x="8272733" y="4279832"/>
                </a:lnTo>
                <a:cubicBezTo>
                  <a:pt x="8287688" y="4282114"/>
                  <a:pt x="8302377" y="4285976"/>
                  <a:pt x="8316364" y="4293539"/>
                </a:cubicBezTo>
                <a:cubicBezTo>
                  <a:pt x="8325304" y="4298298"/>
                  <a:pt x="8334617" y="4298897"/>
                  <a:pt x="8344462" y="4296334"/>
                </a:cubicBezTo>
                <a:cubicBezTo>
                  <a:pt x="8352307" y="4294083"/>
                  <a:pt x="8359776" y="4295995"/>
                  <a:pt x="8365558" y="4300221"/>
                </a:cubicBezTo>
                <a:cubicBezTo>
                  <a:pt x="8376811" y="4306672"/>
                  <a:pt x="8388594" y="4309963"/>
                  <a:pt x="8402064" y="4310937"/>
                </a:cubicBezTo>
                <a:cubicBezTo>
                  <a:pt x="8414535" y="4312068"/>
                  <a:pt x="8427536" y="4310039"/>
                  <a:pt x="8439788" y="4316332"/>
                </a:cubicBezTo>
                <a:cubicBezTo>
                  <a:pt x="8450727" y="4320780"/>
                  <a:pt x="8461198" y="4322224"/>
                  <a:pt x="8470634" y="4310490"/>
                </a:cubicBezTo>
                <a:cubicBezTo>
                  <a:pt x="8474294" y="4327361"/>
                  <a:pt x="8485451" y="4326644"/>
                  <a:pt x="8497609" y="4325772"/>
                </a:cubicBezTo>
                <a:cubicBezTo>
                  <a:pt x="8506610" y="4324367"/>
                  <a:pt x="8515767" y="4323963"/>
                  <a:pt x="8523861" y="4329880"/>
                </a:cubicBezTo>
                <a:cubicBezTo>
                  <a:pt x="8535584" y="4339336"/>
                  <a:pt x="8548367" y="4342470"/>
                  <a:pt x="8562149" y="4345448"/>
                </a:cubicBezTo>
                <a:cubicBezTo>
                  <a:pt x="8586404" y="4349869"/>
                  <a:pt x="8611344" y="4352130"/>
                  <a:pt x="8634379" y="4361871"/>
                </a:cubicBezTo>
                <a:cubicBezTo>
                  <a:pt x="8652944" y="4369232"/>
                  <a:pt x="8672040" y="4373432"/>
                  <a:pt x="8692355" y="4372312"/>
                </a:cubicBezTo>
                <a:cubicBezTo>
                  <a:pt x="8698356" y="4371375"/>
                  <a:pt x="8702825" y="4373756"/>
                  <a:pt x="8705764" y="4379453"/>
                </a:cubicBezTo>
                <a:cubicBezTo>
                  <a:pt x="8716736" y="4397233"/>
                  <a:pt x="8717737" y="4397076"/>
                  <a:pt x="8738582" y="4392796"/>
                </a:cubicBezTo>
                <a:cubicBezTo>
                  <a:pt x="8740583" y="4392484"/>
                  <a:pt x="8742581" y="4392171"/>
                  <a:pt x="8745583" y="4391703"/>
                </a:cubicBezTo>
                <a:cubicBezTo>
                  <a:pt x="8743520" y="4398181"/>
                  <a:pt x="8741458" y="4404658"/>
                  <a:pt x="8739240" y="4410134"/>
                </a:cubicBezTo>
                <a:cubicBezTo>
                  <a:pt x="8736804" y="4420774"/>
                  <a:pt x="8729428" y="4426030"/>
                  <a:pt x="8719270" y="4426589"/>
                </a:cubicBezTo>
                <a:cubicBezTo>
                  <a:pt x="8713270" y="4427527"/>
                  <a:pt x="8707957" y="4426304"/>
                  <a:pt x="8702113" y="4428243"/>
                </a:cubicBezTo>
                <a:cubicBezTo>
                  <a:pt x="8692425" y="4431808"/>
                  <a:pt x="8689111" y="4430272"/>
                  <a:pt x="8685547" y="4420570"/>
                </a:cubicBezTo>
                <a:cubicBezTo>
                  <a:pt x="8684923" y="4416564"/>
                  <a:pt x="8684297" y="4412558"/>
                  <a:pt x="8683672" y="4408551"/>
                </a:cubicBezTo>
                <a:cubicBezTo>
                  <a:pt x="8683732" y="4402386"/>
                  <a:pt x="8680577" y="4401853"/>
                  <a:pt x="8675576" y="4402633"/>
                </a:cubicBezTo>
                <a:cubicBezTo>
                  <a:pt x="8664418" y="4403350"/>
                  <a:pt x="8657199" y="4409607"/>
                  <a:pt x="8651293" y="4417710"/>
                </a:cubicBezTo>
                <a:cubicBezTo>
                  <a:pt x="8649449" y="4419024"/>
                  <a:pt x="8648917" y="4422186"/>
                  <a:pt x="8645762" y="4421652"/>
                </a:cubicBezTo>
                <a:cubicBezTo>
                  <a:pt x="8643604" y="4420963"/>
                  <a:pt x="8643136" y="4417958"/>
                  <a:pt x="8641822" y="4416111"/>
                </a:cubicBezTo>
                <a:cubicBezTo>
                  <a:pt x="8641510" y="4414108"/>
                  <a:pt x="8641354" y="4413106"/>
                  <a:pt x="8641041" y="4411103"/>
                </a:cubicBezTo>
                <a:cubicBezTo>
                  <a:pt x="8639947" y="4404093"/>
                  <a:pt x="8636634" y="4402558"/>
                  <a:pt x="8630945" y="4405498"/>
                </a:cubicBezTo>
                <a:cubicBezTo>
                  <a:pt x="8625414" y="4409439"/>
                  <a:pt x="8621945" y="4406904"/>
                  <a:pt x="8618162" y="4402364"/>
                </a:cubicBezTo>
                <a:cubicBezTo>
                  <a:pt x="8614538" y="4398826"/>
                  <a:pt x="8614912" y="4394664"/>
                  <a:pt x="8617443" y="4391191"/>
                </a:cubicBezTo>
                <a:cubicBezTo>
                  <a:pt x="8619817" y="4386717"/>
                  <a:pt x="8625130" y="4387939"/>
                  <a:pt x="8629600" y="4390318"/>
                </a:cubicBezTo>
                <a:cubicBezTo>
                  <a:pt x="8632757" y="4390852"/>
                  <a:pt x="8635070" y="4392543"/>
                  <a:pt x="8637445" y="4388068"/>
                </a:cubicBezTo>
                <a:cubicBezTo>
                  <a:pt x="8639820" y="4383593"/>
                  <a:pt x="8637506" y="4381902"/>
                  <a:pt x="8635036" y="4379211"/>
                </a:cubicBezTo>
                <a:cubicBezTo>
                  <a:pt x="8629254" y="4374983"/>
                  <a:pt x="8611879" y="4381800"/>
                  <a:pt x="8611129" y="4390125"/>
                </a:cubicBezTo>
                <a:cubicBezTo>
                  <a:pt x="8609162" y="4403769"/>
                  <a:pt x="8599848" y="4403172"/>
                  <a:pt x="8590534" y="4402574"/>
                </a:cubicBezTo>
                <a:cubicBezTo>
                  <a:pt x="8571064" y="4402536"/>
                  <a:pt x="8551654" y="4396333"/>
                  <a:pt x="8532870" y="4394136"/>
                </a:cubicBezTo>
                <a:cubicBezTo>
                  <a:pt x="8527557" y="4392914"/>
                  <a:pt x="8526931" y="4388907"/>
                  <a:pt x="8528306" y="4384589"/>
                </a:cubicBezTo>
                <a:cubicBezTo>
                  <a:pt x="8529524" y="4379269"/>
                  <a:pt x="8530743" y="4373949"/>
                  <a:pt x="8530805" y="4367783"/>
                </a:cubicBezTo>
                <a:cubicBezTo>
                  <a:pt x="8529867" y="4361774"/>
                  <a:pt x="8525554" y="4360396"/>
                  <a:pt x="8521240" y="4359017"/>
                </a:cubicBezTo>
                <a:cubicBezTo>
                  <a:pt x="8517927" y="4357483"/>
                  <a:pt x="8517710" y="4362646"/>
                  <a:pt x="8515864" y="4363961"/>
                </a:cubicBezTo>
                <a:cubicBezTo>
                  <a:pt x="8511959" y="4371753"/>
                  <a:pt x="8507054" y="4379700"/>
                  <a:pt x="8503147" y="4387491"/>
                </a:cubicBezTo>
                <a:cubicBezTo>
                  <a:pt x="8501834" y="4385644"/>
                  <a:pt x="8501678" y="4384643"/>
                  <a:pt x="8501522" y="4383641"/>
                </a:cubicBezTo>
                <a:cubicBezTo>
                  <a:pt x="8498645" y="4371779"/>
                  <a:pt x="8498645" y="4371779"/>
                  <a:pt x="8488582" y="4379507"/>
                </a:cubicBezTo>
                <a:cubicBezTo>
                  <a:pt x="8485051" y="4383135"/>
                  <a:pt x="8483738" y="4381288"/>
                  <a:pt x="8482269" y="4378440"/>
                </a:cubicBezTo>
                <a:cubicBezTo>
                  <a:pt x="8478018" y="4370896"/>
                  <a:pt x="8471548" y="4368828"/>
                  <a:pt x="8464860" y="4371925"/>
                </a:cubicBezTo>
                <a:cubicBezTo>
                  <a:pt x="8454640" y="4378650"/>
                  <a:pt x="8443483" y="4379366"/>
                  <a:pt x="8432482" y="4381084"/>
                </a:cubicBezTo>
                <a:cubicBezTo>
                  <a:pt x="8426482" y="4382021"/>
                  <a:pt x="8423637" y="4383491"/>
                  <a:pt x="8428575" y="4388876"/>
                </a:cubicBezTo>
                <a:cubicBezTo>
                  <a:pt x="8432514" y="4394416"/>
                  <a:pt x="8432140" y="4398578"/>
                  <a:pt x="8425765" y="4403677"/>
                </a:cubicBezTo>
                <a:cubicBezTo>
                  <a:pt x="8435235" y="4405277"/>
                  <a:pt x="8444549" y="4405875"/>
                  <a:pt x="8453175" y="4408631"/>
                </a:cubicBezTo>
                <a:cubicBezTo>
                  <a:pt x="8461644" y="4410386"/>
                  <a:pt x="8470271" y="4413144"/>
                  <a:pt x="8477366" y="4419218"/>
                </a:cubicBezTo>
                <a:cubicBezTo>
                  <a:pt x="8464834" y="4424253"/>
                  <a:pt x="8464834" y="4424253"/>
                  <a:pt x="8444425" y="4418206"/>
                </a:cubicBezTo>
                <a:cubicBezTo>
                  <a:pt x="8431486" y="4414070"/>
                  <a:pt x="8425641" y="4416008"/>
                  <a:pt x="8420048" y="4426116"/>
                </a:cubicBezTo>
                <a:cubicBezTo>
                  <a:pt x="8414611" y="4437224"/>
                  <a:pt x="8414611" y="4437224"/>
                  <a:pt x="8406891" y="4427144"/>
                </a:cubicBezTo>
                <a:cubicBezTo>
                  <a:pt x="8406734" y="4426143"/>
                  <a:pt x="8405578" y="4425297"/>
                  <a:pt x="8405421" y="4424296"/>
                </a:cubicBezTo>
                <a:cubicBezTo>
                  <a:pt x="8387353" y="4400442"/>
                  <a:pt x="8373196" y="4401626"/>
                  <a:pt x="8357634" y="4426627"/>
                </a:cubicBezTo>
                <a:cubicBezTo>
                  <a:pt x="8352040" y="4436734"/>
                  <a:pt x="8342978" y="4444305"/>
                  <a:pt x="8332290" y="4448026"/>
                </a:cubicBezTo>
                <a:cubicBezTo>
                  <a:pt x="8320445" y="4450901"/>
                  <a:pt x="8309818" y="4448456"/>
                  <a:pt x="8298192" y="4446168"/>
                </a:cubicBezTo>
                <a:cubicBezTo>
                  <a:pt x="8284253" y="4442188"/>
                  <a:pt x="8269312" y="4438366"/>
                  <a:pt x="8254998" y="4438548"/>
                </a:cubicBezTo>
                <a:cubicBezTo>
                  <a:pt x="8243842" y="4439264"/>
                  <a:pt x="8232371" y="4437978"/>
                  <a:pt x="8222587" y="4434375"/>
                </a:cubicBezTo>
                <a:cubicBezTo>
                  <a:pt x="8214962" y="4431462"/>
                  <a:pt x="8205335" y="4428862"/>
                  <a:pt x="8197804" y="4433116"/>
                </a:cubicBezTo>
                <a:cubicBezTo>
                  <a:pt x="8188428" y="4438684"/>
                  <a:pt x="8182646" y="4434455"/>
                  <a:pt x="8176549" y="4428227"/>
                </a:cubicBezTo>
                <a:cubicBezTo>
                  <a:pt x="8165516" y="4416611"/>
                  <a:pt x="8158170" y="4402369"/>
                  <a:pt x="8155511" y="4385343"/>
                </a:cubicBezTo>
                <a:cubicBezTo>
                  <a:pt x="8154886" y="4381336"/>
                  <a:pt x="8154260" y="4377330"/>
                  <a:pt x="8147947" y="4376263"/>
                </a:cubicBezTo>
                <a:cubicBezTo>
                  <a:pt x="8141478" y="4374196"/>
                  <a:pt x="8140259" y="4379516"/>
                  <a:pt x="8137728" y="4382989"/>
                </a:cubicBezTo>
                <a:cubicBezTo>
                  <a:pt x="8136198" y="4386306"/>
                  <a:pt x="8134666" y="4389623"/>
                  <a:pt x="8132978" y="4391939"/>
                </a:cubicBezTo>
                <a:cubicBezTo>
                  <a:pt x="8126386" y="4402202"/>
                  <a:pt x="8115697" y="4405922"/>
                  <a:pt x="8104852" y="4408642"/>
                </a:cubicBezTo>
                <a:cubicBezTo>
                  <a:pt x="8095851" y="4410047"/>
                  <a:pt x="8094600" y="4402034"/>
                  <a:pt x="8089818" y="4397651"/>
                </a:cubicBezTo>
                <a:cubicBezTo>
                  <a:pt x="8086225" y="4407447"/>
                  <a:pt x="8078849" y="4412702"/>
                  <a:pt x="8069537" y="4412104"/>
                </a:cubicBezTo>
                <a:cubicBezTo>
                  <a:pt x="8058066" y="4410817"/>
                  <a:pt x="8047221" y="4413536"/>
                  <a:pt x="8036376" y="4416255"/>
                </a:cubicBezTo>
                <a:cubicBezTo>
                  <a:pt x="8013530" y="4420849"/>
                  <a:pt x="7990746" y="4419276"/>
                  <a:pt x="7970930" y="4403903"/>
                </a:cubicBezTo>
                <a:cubicBezTo>
                  <a:pt x="7967461" y="4401367"/>
                  <a:pt x="7963991" y="4398831"/>
                  <a:pt x="7960303" y="4401458"/>
                </a:cubicBezTo>
                <a:cubicBezTo>
                  <a:pt x="7953084" y="4407715"/>
                  <a:pt x="7944927" y="4407963"/>
                  <a:pt x="7936770" y="4408211"/>
                </a:cubicBezTo>
                <a:cubicBezTo>
                  <a:pt x="7933769" y="4408679"/>
                  <a:pt x="7931925" y="4409993"/>
                  <a:pt x="7930394" y="4413310"/>
                </a:cubicBezTo>
                <a:cubicBezTo>
                  <a:pt x="7929176" y="4418631"/>
                  <a:pt x="7925019" y="4418253"/>
                  <a:pt x="7920706" y="4416874"/>
                </a:cubicBezTo>
                <a:cubicBezTo>
                  <a:pt x="7915392" y="4415652"/>
                  <a:pt x="7908549" y="4417748"/>
                  <a:pt x="7906297" y="4409890"/>
                </a:cubicBezTo>
                <a:cubicBezTo>
                  <a:pt x="7905046" y="4401879"/>
                  <a:pt x="7899577" y="4399654"/>
                  <a:pt x="7893264" y="4398588"/>
                </a:cubicBezTo>
                <a:cubicBezTo>
                  <a:pt x="7887951" y="4397365"/>
                  <a:pt x="7881951" y="4398302"/>
                  <a:pt x="7879325" y="4394608"/>
                </a:cubicBezTo>
                <a:cubicBezTo>
                  <a:pt x="7873917" y="4386219"/>
                  <a:pt x="7867229" y="4389315"/>
                  <a:pt x="7859228" y="4390565"/>
                </a:cubicBezTo>
                <a:cubicBezTo>
                  <a:pt x="7856385" y="4392034"/>
                  <a:pt x="7853227" y="4391502"/>
                  <a:pt x="7850228" y="4391970"/>
                </a:cubicBezTo>
                <a:cubicBezTo>
                  <a:pt x="7836070" y="4393155"/>
                  <a:pt x="7821599" y="4392336"/>
                  <a:pt x="7807752" y="4395524"/>
                </a:cubicBezTo>
                <a:cubicBezTo>
                  <a:pt x="7801909" y="4397462"/>
                  <a:pt x="7793908" y="4398712"/>
                  <a:pt x="7792534" y="4403030"/>
                </a:cubicBezTo>
                <a:cubicBezTo>
                  <a:pt x="7791471" y="4409353"/>
                  <a:pt x="7799942" y="4411107"/>
                  <a:pt x="7805411" y="4413332"/>
                </a:cubicBezTo>
                <a:cubicBezTo>
                  <a:pt x="7806568" y="4414177"/>
                  <a:pt x="7807725" y="4415023"/>
                  <a:pt x="7808724" y="4414865"/>
                </a:cubicBezTo>
                <a:cubicBezTo>
                  <a:pt x="7825447" y="4423540"/>
                  <a:pt x="7829167" y="4434246"/>
                  <a:pt x="7819510" y="4451143"/>
                </a:cubicBezTo>
                <a:cubicBezTo>
                  <a:pt x="7814573" y="4445758"/>
                  <a:pt x="7810165" y="4437212"/>
                  <a:pt x="7801539" y="4434456"/>
                </a:cubicBezTo>
                <a:cubicBezTo>
                  <a:pt x="7791912" y="4431854"/>
                  <a:pt x="7785851" y="4438957"/>
                  <a:pt x="7778318" y="4443211"/>
                </a:cubicBezTo>
                <a:cubicBezTo>
                  <a:pt x="7775630" y="4445683"/>
                  <a:pt x="7772474" y="4445149"/>
                  <a:pt x="7772692" y="4439985"/>
                </a:cubicBezTo>
                <a:cubicBezTo>
                  <a:pt x="7773380" y="4437826"/>
                  <a:pt x="7773067" y="4435824"/>
                  <a:pt x="7773754" y="4433664"/>
                </a:cubicBezTo>
                <a:cubicBezTo>
                  <a:pt x="7774286" y="4430503"/>
                  <a:pt x="7774816" y="4427342"/>
                  <a:pt x="7772345" y="4424650"/>
                </a:cubicBezTo>
                <a:cubicBezTo>
                  <a:pt x="7771034" y="4422803"/>
                  <a:pt x="7768502" y="4426276"/>
                  <a:pt x="7766502" y="4426589"/>
                </a:cubicBezTo>
                <a:cubicBezTo>
                  <a:pt x="7759971" y="4430686"/>
                  <a:pt x="7757502" y="4427994"/>
                  <a:pt x="7757564" y="4421829"/>
                </a:cubicBezTo>
                <a:cubicBezTo>
                  <a:pt x="7757250" y="4419825"/>
                  <a:pt x="7758938" y="4417509"/>
                  <a:pt x="7755624" y="4415975"/>
                </a:cubicBezTo>
                <a:cubicBezTo>
                  <a:pt x="7742063" y="4440663"/>
                  <a:pt x="7734376" y="4443916"/>
                  <a:pt x="7705496" y="4436114"/>
                </a:cubicBezTo>
                <a:cubicBezTo>
                  <a:pt x="7704496" y="4436270"/>
                  <a:pt x="7704496" y="4436270"/>
                  <a:pt x="7703340" y="4435424"/>
                </a:cubicBezTo>
                <a:cubicBezTo>
                  <a:pt x="7680773" y="4428688"/>
                  <a:pt x="7657834" y="4426114"/>
                  <a:pt x="7635300" y="4432710"/>
                </a:cubicBezTo>
                <a:cubicBezTo>
                  <a:pt x="7627456" y="4434961"/>
                  <a:pt x="7621985" y="4432737"/>
                  <a:pt x="7618047" y="4427196"/>
                </a:cubicBezTo>
                <a:cubicBezTo>
                  <a:pt x="7612953" y="4420810"/>
                  <a:pt x="7605326" y="4417897"/>
                  <a:pt x="7598169" y="4417989"/>
                </a:cubicBezTo>
                <a:lnTo>
                  <a:pt x="7564101" y="4418803"/>
                </a:lnTo>
                <a:lnTo>
                  <a:pt x="7584440" y="4437004"/>
                </a:lnTo>
                <a:cubicBezTo>
                  <a:pt x="7630827" y="4474038"/>
                  <a:pt x="7680777" y="4506618"/>
                  <a:pt x="7731090" y="4535972"/>
                </a:cubicBezTo>
                <a:cubicBezTo>
                  <a:pt x="7746977" y="4544551"/>
                  <a:pt x="7761170" y="4554551"/>
                  <a:pt x="7775183" y="4566166"/>
                </a:cubicBezTo>
                <a:cubicBezTo>
                  <a:pt x="7792216" y="4578166"/>
                  <a:pt x="7791912" y="4594494"/>
                  <a:pt x="7776507" y="4608890"/>
                </a:cubicBezTo>
                <a:cubicBezTo>
                  <a:pt x="7771253" y="4614765"/>
                  <a:pt x="7766177" y="4619026"/>
                  <a:pt x="7759774" y="4621480"/>
                </a:cubicBezTo>
                <a:cubicBezTo>
                  <a:pt x="7733014" y="4627877"/>
                  <a:pt x="7708368" y="4642727"/>
                  <a:pt x="7679678" y="4639055"/>
                </a:cubicBezTo>
                <a:cubicBezTo>
                  <a:pt x="7667415" y="4639124"/>
                  <a:pt x="7663487" y="4646805"/>
                  <a:pt x="7665239" y="4658486"/>
                </a:cubicBezTo>
                <a:cubicBezTo>
                  <a:pt x="7666386" y="4661907"/>
                  <a:pt x="7667532" y="4665326"/>
                  <a:pt x="7668499" y="4670361"/>
                </a:cubicBezTo>
                <a:cubicBezTo>
                  <a:pt x="7670068" y="4683655"/>
                  <a:pt x="7664994" y="4687916"/>
                  <a:pt x="7653095" y="4684757"/>
                </a:cubicBezTo>
                <a:cubicBezTo>
                  <a:pt x="7633645" y="4680631"/>
                  <a:pt x="7628752" y="4683279"/>
                  <a:pt x="7624884" y="4704062"/>
                </a:cubicBezTo>
                <a:cubicBezTo>
                  <a:pt x="7621560" y="4720004"/>
                  <a:pt x="7615156" y="4722458"/>
                  <a:pt x="7602474" y="4712651"/>
                </a:cubicBezTo>
                <a:cubicBezTo>
                  <a:pt x="7595286" y="4708458"/>
                  <a:pt x="7591480" y="4701424"/>
                  <a:pt x="7587677" y="4694391"/>
                </a:cubicBezTo>
                <a:cubicBezTo>
                  <a:pt x="7585019" y="4690776"/>
                  <a:pt x="7579523" y="4685163"/>
                  <a:pt x="7574630" y="4687810"/>
                </a:cubicBezTo>
                <a:cubicBezTo>
                  <a:pt x="7569736" y="4690458"/>
                  <a:pt x="7572032" y="4697298"/>
                  <a:pt x="7572997" y="4702332"/>
                </a:cubicBezTo>
                <a:cubicBezTo>
                  <a:pt x="7579097" y="4716207"/>
                  <a:pt x="7583685" y="4729888"/>
                  <a:pt x="7589785" y="4743762"/>
                </a:cubicBezTo>
                <a:cubicBezTo>
                  <a:pt x="7568826" y="4739444"/>
                  <a:pt x="7548106" y="4746614"/>
                  <a:pt x="7527147" y="4742294"/>
                </a:cubicBezTo>
                <a:cubicBezTo>
                  <a:pt x="7503166" y="4737588"/>
                  <a:pt x="7497669" y="4731975"/>
                  <a:pt x="7503772" y="4704931"/>
                </a:cubicBezTo>
                <a:cubicBezTo>
                  <a:pt x="7504318" y="4700090"/>
                  <a:pt x="7504680" y="4696863"/>
                  <a:pt x="7503714" y="4691830"/>
                </a:cubicBezTo>
                <a:cubicBezTo>
                  <a:pt x="7504258" y="4686989"/>
                  <a:pt x="7500092" y="4683182"/>
                  <a:pt x="7495380" y="4684216"/>
                </a:cubicBezTo>
                <a:cubicBezTo>
                  <a:pt x="7490850" y="4683636"/>
                  <a:pt x="7488976" y="4686670"/>
                  <a:pt x="7486922" y="4691317"/>
                </a:cubicBezTo>
                <a:cubicBezTo>
                  <a:pt x="7478161" y="4714747"/>
                  <a:pt x="7484138" y="4743338"/>
                  <a:pt x="7501957" y="4761985"/>
                </a:cubicBezTo>
                <a:cubicBezTo>
                  <a:pt x="7512948" y="4773213"/>
                  <a:pt x="7519048" y="4787087"/>
                  <a:pt x="7521764" y="4803803"/>
                </a:cubicBezTo>
                <a:cubicBezTo>
                  <a:pt x="7529491" y="4844074"/>
                  <a:pt x="7540484" y="4855301"/>
                  <a:pt x="7578418" y="4858519"/>
                </a:cubicBezTo>
                <a:cubicBezTo>
                  <a:pt x="7592190" y="4858644"/>
                  <a:pt x="7604088" y="4861804"/>
                  <a:pt x="7615807" y="4866576"/>
                </a:cubicBezTo>
                <a:cubicBezTo>
                  <a:pt x="7656639" y="4884896"/>
                  <a:pt x="7703450" y="4890886"/>
                  <a:pt x="7741865" y="4917080"/>
                </a:cubicBezTo>
                <a:cubicBezTo>
                  <a:pt x="7748871" y="4922886"/>
                  <a:pt x="7755878" y="4928694"/>
                  <a:pt x="7763246" y="4931274"/>
                </a:cubicBezTo>
                <a:cubicBezTo>
                  <a:pt x="7777441" y="4941274"/>
                  <a:pt x="7785413" y="4952115"/>
                  <a:pt x="7786257" y="4971864"/>
                </a:cubicBezTo>
                <a:cubicBezTo>
                  <a:pt x="7787886" y="4998260"/>
                  <a:pt x="7797911" y="5004454"/>
                  <a:pt x="7824307" y="5001285"/>
                </a:cubicBezTo>
                <a:cubicBezTo>
                  <a:pt x="7838262" y="4999796"/>
                  <a:pt x="7853182" y="5003343"/>
                  <a:pt x="7867557" y="5011729"/>
                </a:cubicBezTo>
                <a:cubicBezTo>
                  <a:pt x="7880603" y="5018309"/>
                  <a:pt x="7894795" y="5028309"/>
                  <a:pt x="7911225" y="5032049"/>
                </a:cubicBezTo>
                <a:cubicBezTo>
                  <a:pt x="7926144" y="5035594"/>
                  <a:pt x="7932425" y="5047856"/>
                  <a:pt x="7936834" y="5063151"/>
                </a:cubicBezTo>
                <a:cubicBezTo>
                  <a:pt x="7941482" y="5089934"/>
                  <a:pt x="7949272" y="5102388"/>
                  <a:pt x="7971802" y="5120002"/>
                </a:cubicBezTo>
                <a:cubicBezTo>
                  <a:pt x="7975729" y="5112321"/>
                  <a:pt x="7974944" y="5105673"/>
                  <a:pt x="7977543" y="5096185"/>
                </a:cubicBezTo>
                <a:cubicBezTo>
                  <a:pt x="7993610" y="5103151"/>
                  <a:pt x="8005931" y="5116185"/>
                  <a:pt x="8013358" y="5131867"/>
                </a:cubicBezTo>
                <a:cubicBezTo>
                  <a:pt x="8023081" y="5154389"/>
                  <a:pt x="8031112" y="5178331"/>
                  <a:pt x="8039144" y="5202274"/>
                </a:cubicBezTo>
                <a:cubicBezTo>
                  <a:pt x="8057080" y="5247125"/>
                  <a:pt x="8041008" y="5281077"/>
                  <a:pt x="8013038" y="5311870"/>
                </a:cubicBezTo>
                <a:cubicBezTo>
                  <a:pt x="7988451" y="5339822"/>
                  <a:pt x="7958550" y="5360547"/>
                  <a:pt x="7940968" y="5394307"/>
                </a:cubicBezTo>
                <a:cubicBezTo>
                  <a:pt x="7929432" y="5387920"/>
                  <a:pt x="7927681" y="5376238"/>
                  <a:pt x="7921038" y="5367204"/>
                </a:cubicBezTo>
                <a:cubicBezTo>
                  <a:pt x="7913610" y="5351523"/>
                  <a:pt x="7901710" y="5348364"/>
                  <a:pt x="7893857" y="5363727"/>
                </a:cubicBezTo>
                <a:cubicBezTo>
                  <a:pt x="7882347" y="5384349"/>
                  <a:pt x="7871622" y="5390343"/>
                  <a:pt x="7856684" y="5385898"/>
                </a:cubicBezTo>
                <a:lnTo>
                  <a:pt x="7855100" y="5385154"/>
                </a:lnTo>
                <a:lnTo>
                  <a:pt x="7866360" y="5395632"/>
                </a:lnTo>
                <a:cubicBezTo>
                  <a:pt x="7873953" y="5406748"/>
                  <a:pt x="7885015" y="5415160"/>
                  <a:pt x="7896234" y="5422502"/>
                </a:cubicBezTo>
                <a:cubicBezTo>
                  <a:pt x="7913297" y="5431912"/>
                  <a:pt x="7926891" y="5444030"/>
                  <a:pt x="7937860" y="5460087"/>
                </a:cubicBezTo>
                <a:cubicBezTo>
                  <a:pt x="7951203" y="5480920"/>
                  <a:pt x="7966015" y="5498714"/>
                  <a:pt x="7981672" y="5517742"/>
                </a:cubicBezTo>
                <a:cubicBezTo>
                  <a:pt x="8003546" y="5543279"/>
                  <a:pt x="8017326" y="5575131"/>
                  <a:pt x="8035575" y="5604445"/>
                </a:cubicBezTo>
                <a:cubicBezTo>
                  <a:pt x="8047231" y="5622807"/>
                  <a:pt x="8050886" y="5639836"/>
                  <a:pt x="8043757" y="5660542"/>
                </a:cubicBezTo>
                <a:cubicBezTo>
                  <a:pt x="8041975" y="5665718"/>
                  <a:pt x="8042038" y="5672297"/>
                  <a:pt x="8044412" y="5677071"/>
                </a:cubicBezTo>
                <a:cubicBezTo>
                  <a:pt x="8048475" y="5684316"/>
                  <a:pt x="8044006" y="5686856"/>
                  <a:pt x="8039161" y="5684954"/>
                </a:cubicBezTo>
                <a:cubicBezTo>
                  <a:pt x="8016628" y="5677915"/>
                  <a:pt x="7994062" y="5685103"/>
                  <a:pt x="7970903" y="5682340"/>
                </a:cubicBezTo>
                <a:cubicBezTo>
                  <a:pt x="7970808" y="5689987"/>
                  <a:pt x="7975028" y="5696163"/>
                  <a:pt x="7977090" y="5703075"/>
                </a:cubicBezTo>
                <a:cubicBezTo>
                  <a:pt x="7978777" y="5705545"/>
                  <a:pt x="7979464" y="5707850"/>
                  <a:pt x="7981151" y="5710319"/>
                </a:cubicBezTo>
                <a:cubicBezTo>
                  <a:pt x="7982526" y="5714927"/>
                  <a:pt x="7984745" y="5720771"/>
                  <a:pt x="7982118" y="5724711"/>
                </a:cubicBezTo>
                <a:cubicBezTo>
                  <a:pt x="7979649" y="5727585"/>
                  <a:pt x="7973961" y="5724447"/>
                  <a:pt x="7969961" y="5723781"/>
                </a:cubicBezTo>
                <a:cubicBezTo>
                  <a:pt x="7936427" y="5714910"/>
                  <a:pt x="7907300" y="5696922"/>
                  <a:pt x="7879800" y="5674825"/>
                </a:cubicBezTo>
                <a:cubicBezTo>
                  <a:pt x="7854143" y="5654131"/>
                  <a:pt x="7829642" y="5632533"/>
                  <a:pt x="7804986" y="5612006"/>
                </a:cubicBezTo>
                <a:cubicBezTo>
                  <a:pt x="7802298" y="5609368"/>
                  <a:pt x="7798923" y="5604429"/>
                  <a:pt x="7794298" y="5608036"/>
                </a:cubicBezTo>
                <a:cubicBezTo>
                  <a:pt x="7788672" y="5611477"/>
                  <a:pt x="7788046" y="5615752"/>
                  <a:pt x="7788108" y="5622330"/>
                </a:cubicBezTo>
                <a:cubicBezTo>
                  <a:pt x="7789544" y="5633516"/>
                  <a:pt x="7793137" y="5643967"/>
                  <a:pt x="7792417" y="5655889"/>
                </a:cubicBezTo>
                <a:cubicBezTo>
                  <a:pt x="7791947" y="5659095"/>
                  <a:pt x="7795791" y="5660830"/>
                  <a:pt x="7798635" y="5662398"/>
                </a:cubicBezTo>
                <a:cubicBezTo>
                  <a:pt x="7830231" y="5677514"/>
                  <a:pt x="7856733" y="5699443"/>
                  <a:pt x="7875669" y="5731060"/>
                </a:cubicBezTo>
                <a:cubicBezTo>
                  <a:pt x="7880575" y="5739540"/>
                  <a:pt x="7888950" y="5745314"/>
                  <a:pt x="7896325" y="5750922"/>
                </a:cubicBezTo>
                <a:cubicBezTo>
                  <a:pt x="7926356" y="5776724"/>
                  <a:pt x="7958858" y="5799653"/>
                  <a:pt x="7991672" y="5820446"/>
                </a:cubicBezTo>
                <a:cubicBezTo>
                  <a:pt x="8002048" y="5826553"/>
                  <a:pt x="8011267" y="5833562"/>
                  <a:pt x="8020329" y="5841640"/>
                </a:cubicBezTo>
                <a:cubicBezTo>
                  <a:pt x="8031392" y="5850052"/>
                  <a:pt x="8030829" y="5860904"/>
                  <a:pt x="8020263" y="5870091"/>
                </a:cubicBezTo>
                <a:cubicBezTo>
                  <a:pt x="8016639" y="5873866"/>
                  <a:pt x="8013169" y="5876572"/>
                  <a:pt x="8008856" y="5878042"/>
                </a:cubicBezTo>
                <a:cubicBezTo>
                  <a:pt x="7990916" y="5881622"/>
                  <a:pt x="7974194" y="5890878"/>
                  <a:pt x="7955191" y="5887712"/>
                </a:cubicBezTo>
                <a:cubicBezTo>
                  <a:pt x="7947034" y="5887448"/>
                  <a:pt x="7944252" y="5892458"/>
                  <a:pt x="7945158" y="5900271"/>
                </a:cubicBezTo>
                <a:cubicBezTo>
                  <a:pt x="7945845" y="5902576"/>
                  <a:pt x="7946533" y="5904879"/>
                  <a:pt x="7947064" y="5908251"/>
                </a:cubicBezTo>
                <a:cubicBezTo>
                  <a:pt x="7947813" y="5917134"/>
                  <a:pt x="7944344" y="5919840"/>
                  <a:pt x="7936499" y="5917438"/>
                </a:cubicBezTo>
                <a:cubicBezTo>
                  <a:pt x="7923654" y="5914204"/>
                  <a:pt x="7920341" y="5915841"/>
                  <a:pt x="7917308" y="5929566"/>
                </a:cubicBezTo>
                <a:cubicBezTo>
                  <a:pt x="7914745" y="5940087"/>
                  <a:pt x="7910431" y="5941557"/>
                  <a:pt x="7902212" y="5934714"/>
                </a:cubicBezTo>
                <a:cubicBezTo>
                  <a:pt x="7897524" y="5931745"/>
                  <a:pt x="7895149" y="5926970"/>
                  <a:pt x="7892775" y="5922196"/>
                </a:cubicBezTo>
                <a:cubicBezTo>
                  <a:pt x="7891088" y="5919725"/>
                  <a:pt x="7887556" y="5915853"/>
                  <a:pt x="7884245" y="5917491"/>
                </a:cubicBezTo>
                <a:cubicBezTo>
                  <a:pt x="7880932" y="5919127"/>
                  <a:pt x="7882306" y="5923735"/>
                  <a:pt x="7882837" y="5927108"/>
                </a:cubicBezTo>
                <a:cubicBezTo>
                  <a:pt x="7886586" y="5936490"/>
                  <a:pt x="7889334" y="5945705"/>
                  <a:pt x="7893084" y="5955087"/>
                </a:cubicBezTo>
                <a:cubicBezTo>
                  <a:pt x="7879240" y="5951687"/>
                  <a:pt x="7865301" y="5955931"/>
                  <a:pt x="7851455" y="5952531"/>
                </a:cubicBezTo>
                <a:cubicBezTo>
                  <a:pt x="7835610" y="5948796"/>
                  <a:pt x="7832079" y="5944924"/>
                  <a:pt x="7836737" y="5927090"/>
                </a:cubicBezTo>
                <a:cubicBezTo>
                  <a:pt x="7837206" y="5923885"/>
                  <a:pt x="7837519" y="5921747"/>
                  <a:pt x="7836989" y="5918376"/>
                </a:cubicBezTo>
                <a:cubicBezTo>
                  <a:pt x="7837457" y="5915170"/>
                  <a:pt x="7834770" y="5912532"/>
                  <a:pt x="7831613" y="5913100"/>
                </a:cubicBezTo>
                <a:cubicBezTo>
                  <a:pt x="7828613" y="5912601"/>
                  <a:pt x="7827300" y="5914572"/>
                  <a:pt x="7825832" y="5917611"/>
                </a:cubicBezTo>
                <a:cubicBezTo>
                  <a:pt x="7819485" y="5932975"/>
                  <a:pt x="7822828" y="5952140"/>
                  <a:pt x="7834264" y="5964993"/>
                </a:cubicBezTo>
                <a:cubicBezTo>
                  <a:pt x="7841326" y="5972737"/>
                  <a:pt x="7845076" y="5982119"/>
                  <a:pt x="7846513" y="5993305"/>
                </a:cubicBezTo>
                <a:cubicBezTo>
                  <a:pt x="7850761" y="6020285"/>
                  <a:pt x="7857823" y="6028031"/>
                  <a:pt x="7882983" y="6031127"/>
                </a:cubicBezTo>
                <a:cubicBezTo>
                  <a:pt x="7892138" y="6031559"/>
                  <a:pt x="7899982" y="6033960"/>
                  <a:pt x="7907671" y="6037430"/>
                </a:cubicBezTo>
                <a:cubicBezTo>
                  <a:pt x="7934422" y="6050643"/>
                  <a:pt x="7965425" y="6055808"/>
                  <a:pt x="7990395" y="6074199"/>
                </a:cubicBezTo>
                <a:cubicBezTo>
                  <a:pt x="7994926" y="6078238"/>
                  <a:pt x="7999458" y="6082277"/>
                  <a:pt x="8004302" y="6084180"/>
                </a:cubicBezTo>
                <a:cubicBezTo>
                  <a:pt x="8013522" y="6091189"/>
                  <a:pt x="8018584" y="6098599"/>
                  <a:pt x="8018708" y="6111757"/>
                </a:cubicBezTo>
                <a:cubicBezTo>
                  <a:pt x="8019205" y="6129355"/>
                  <a:pt x="8025737" y="6133726"/>
                  <a:pt x="8043364" y="6132284"/>
                </a:cubicBezTo>
                <a:cubicBezTo>
                  <a:pt x="8052679" y="6131647"/>
                  <a:pt x="8062523" y="6134382"/>
                  <a:pt x="8071898" y="6140322"/>
                </a:cubicBezTo>
                <a:cubicBezTo>
                  <a:pt x="8080430" y="6145028"/>
                  <a:pt x="8089649" y="6152037"/>
                  <a:pt x="8100494" y="6154938"/>
                </a:cubicBezTo>
                <a:cubicBezTo>
                  <a:pt x="8110338" y="6157673"/>
                  <a:pt x="8114244" y="6165986"/>
                  <a:pt x="8116837" y="6176271"/>
                </a:cubicBezTo>
                <a:cubicBezTo>
                  <a:pt x="8119335" y="6194202"/>
                  <a:pt x="8124241" y="6202682"/>
                  <a:pt x="8138836" y="6214965"/>
                </a:cubicBezTo>
                <a:cubicBezTo>
                  <a:pt x="8141618" y="6209955"/>
                  <a:pt x="8141244" y="6205515"/>
                  <a:pt x="8143182" y="6199269"/>
                </a:cubicBezTo>
                <a:cubicBezTo>
                  <a:pt x="8153713" y="6204307"/>
                  <a:pt x="8161620" y="6213288"/>
                  <a:pt x="8166213" y="6223906"/>
                </a:cubicBezTo>
                <a:cubicBezTo>
                  <a:pt x="8172181" y="6239130"/>
                  <a:pt x="8176992" y="6255257"/>
                  <a:pt x="8181804" y="6271384"/>
                </a:cubicBezTo>
                <a:cubicBezTo>
                  <a:pt x="8192740" y="6301668"/>
                  <a:pt x="8181299" y="6323845"/>
                  <a:pt x="8162013" y="6343620"/>
                </a:cubicBezTo>
                <a:cubicBezTo>
                  <a:pt x="8145040" y="6361592"/>
                  <a:pt x="8124692" y="6374622"/>
                  <a:pt x="8112252" y="6396633"/>
                </a:cubicBezTo>
                <a:cubicBezTo>
                  <a:pt x="8104720" y="6392094"/>
                  <a:pt x="8103813" y="6384280"/>
                  <a:pt x="8099596" y="6378104"/>
                </a:cubicBezTo>
                <a:cubicBezTo>
                  <a:pt x="8095002" y="6367487"/>
                  <a:pt x="8087158" y="6365085"/>
                  <a:pt x="8081593" y="6375105"/>
                </a:cubicBezTo>
                <a:cubicBezTo>
                  <a:pt x="8070778" y="6393008"/>
                  <a:pt x="8061464" y="6393645"/>
                  <a:pt x="8045557" y="6383332"/>
                </a:cubicBezTo>
                <a:cubicBezTo>
                  <a:pt x="8034337" y="6375989"/>
                  <a:pt x="8021336" y="6373823"/>
                  <a:pt x="8008648" y="6369520"/>
                </a:cubicBezTo>
                <a:cubicBezTo>
                  <a:pt x="7994960" y="6365051"/>
                  <a:pt x="7986209" y="6354835"/>
                  <a:pt x="7982085" y="6341013"/>
                </a:cubicBezTo>
                <a:cubicBezTo>
                  <a:pt x="7979867" y="6335169"/>
                  <a:pt x="7978962" y="6327355"/>
                  <a:pt x="7971274" y="6323886"/>
                </a:cubicBezTo>
                <a:cubicBezTo>
                  <a:pt x="7969866" y="6333503"/>
                  <a:pt x="7971615" y="6342551"/>
                  <a:pt x="7976521" y="6351032"/>
                </a:cubicBezTo>
                <a:cubicBezTo>
                  <a:pt x="7981114" y="6361650"/>
                  <a:pt x="7986708" y="6372433"/>
                  <a:pt x="7992301" y="6383217"/>
                </a:cubicBezTo>
                <a:cubicBezTo>
                  <a:pt x="7996520" y="6389394"/>
                  <a:pt x="7997737" y="6395070"/>
                  <a:pt x="7991643" y="6401717"/>
                </a:cubicBezTo>
                <a:cubicBezTo>
                  <a:pt x="7984548" y="6408197"/>
                  <a:pt x="7979390" y="6408434"/>
                  <a:pt x="7975641" y="6399051"/>
                </a:cubicBezTo>
                <a:cubicBezTo>
                  <a:pt x="7969203" y="6387032"/>
                  <a:pt x="7958829" y="6380925"/>
                  <a:pt x="7948453" y="6374818"/>
                </a:cubicBezTo>
                <a:cubicBezTo>
                  <a:pt x="7940078" y="6369044"/>
                  <a:pt x="7930702" y="6363103"/>
                  <a:pt x="7922326" y="6357329"/>
                </a:cubicBezTo>
                <a:cubicBezTo>
                  <a:pt x="7921326" y="6357163"/>
                  <a:pt x="7920482" y="6355928"/>
                  <a:pt x="7920482" y="6355928"/>
                </a:cubicBezTo>
                <a:cubicBezTo>
                  <a:pt x="7919482" y="6355761"/>
                  <a:pt x="7918482" y="6355593"/>
                  <a:pt x="7917482" y="6355428"/>
                </a:cubicBezTo>
                <a:cubicBezTo>
                  <a:pt x="7918482" y="6355593"/>
                  <a:pt x="7918326" y="6356663"/>
                  <a:pt x="7919326" y="6356829"/>
                </a:cubicBezTo>
                <a:cubicBezTo>
                  <a:pt x="7919170" y="6357897"/>
                  <a:pt x="7919013" y="6358967"/>
                  <a:pt x="7920014" y="6359133"/>
                </a:cubicBezTo>
                <a:cubicBezTo>
                  <a:pt x="7924763" y="6368682"/>
                  <a:pt x="7930513" y="6378398"/>
                  <a:pt x="7935263" y="6387945"/>
                </a:cubicBezTo>
                <a:cubicBezTo>
                  <a:pt x="7936793" y="6391485"/>
                  <a:pt x="7939324" y="6395191"/>
                  <a:pt x="7938542" y="6400534"/>
                </a:cubicBezTo>
                <a:cubicBezTo>
                  <a:pt x="7937917" y="6404809"/>
                  <a:pt x="7935604" y="6406612"/>
                  <a:pt x="7932291" y="6408249"/>
                </a:cubicBezTo>
                <a:cubicBezTo>
                  <a:pt x="7927978" y="6409720"/>
                  <a:pt x="7926291" y="6407250"/>
                  <a:pt x="7923603" y="6404613"/>
                </a:cubicBezTo>
                <a:cubicBezTo>
                  <a:pt x="7922759" y="6403378"/>
                  <a:pt x="7922916" y="6402308"/>
                  <a:pt x="7921915" y="6402143"/>
                </a:cubicBezTo>
                <a:cubicBezTo>
                  <a:pt x="7921199" y="6379035"/>
                  <a:pt x="7902292" y="6368222"/>
                  <a:pt x="7892480" y="6351262"/>
                </a:cubicBezTo>
                <a:cubicBezTo>
                  <a:pt x="7887418" y="6343850"/>
                  <a:pt x="7881574" y="6341783"/>
                  <a:pt x="7874634" y="6347194"/>
                </a:cubicBezTo>
                <a:cubicBezTo>
                  <a:pt x="7869010" y="6350636"/>
                  <a:pt x="7866322" y="6347999"/>
                  <a:pt x="7866260" y="6341420"/>
                </a:cubicBezTo>
                <a:cubicBezTo>
                  <a:pt x="7866824" y="6330568"/>
                  <a:pt x="7862449" y="6325460"/>
                  <a:pt x="7852292" y="6324862"/>
                </a:cubicBezTo>
                <a:cubicBezTo>
                  <a:pt x="7840289" y="6322863"/>
                  <a:pt x="7829914" y="6316755"/>
                  <a:pt x="7822009" y="6307776"/>
                </a:cubicBezTo>
                <a:cubicBezTo>
                  <a:pt x="7805727" y="6293022"/>
                  <a:pt x="7788975" y="6281474"/>
                  <a:pt x="7768599" y="6273700"/>
                </a:cubicBezTo>
                <a:cubicBezTo>
                  <a:pt x="7768599" y="6273700"/>
                  <a:pt x="7767600" y="6273534"/>
                  <a:pt x="7766599" y="6273368"/>
                </a:cubicBezTo>
                <a:cubicBezTo>
                  <a:pt x="7766443" y="6274436"/>
                  <a:pt x="7767442" y="6274602"/>
                  <a:pt x="7767442" y="6274602"/>
                </a:cubicBezTo>
                <a:cubicBezTo>
                  <a:pt x="7766661" y="6279946"/>
                  <a:pt x="7767035" y="6284387"/>
                  <a:pt x="7765253" y="6289563"/>
                </a:cubicBezTo>
                <a:cubicBezTo>
                  <a:pt x="7761221" y="6303122"/>
                  <a:pt x="7765970" y="6312671"/>
                  <a:pt x="7774719" y="6322885"/>
                </a:cubicBezTo>
                <a:cubicBezTo>
                  <a:pt x="7778939" y="6329063"/>
                  <a:pt x="7782939" y="6329729"/>
                  <a:pt x="7788033" y="6322915"/>
                </a:cubicBezTo>
                <a:cubicBezTo>
                  <a:pt x="7792974" y="6317170"/>
                  <a:pt x="7794380" y="6307552"/>
                  <a:pt x="7801694" y="6306582"/>
                </a:cubicBezTo>
                <a:cubicBezTo>
                  <a:pt x="7810163" y="6304708"/>
                  <a:pt x="7811600" y="6315893"/>
                  <a:pt x="7818288" y="6319197"/>
                </a:cubicBezTo>
                <a:cubicBezTo>
                  <a:pt x="7827664" y="6325138"/>
                  <a:pt x="7829412" y="6334187"/>
                  <a:pt x="7825849" y="6344540"/>
                </a:cubicBezTo>
                <a:cubicBezTo>
                  <a:pt x="7823910" y="6350785"/>
                  <a:pt x="7821972" y="6357031"/>
                  <a:pt x="7820034" y="6363276"/>
                </a:cubicBezTo>
                <a:cubicBezTo>
                  <a:pt x="7817470" y="6373795"/>
                  <a:pt x="7809687" y="6377972"/>
                  <a:pt x="7800999" y="6374336"/>
                </a:cubicBezTo>
                <a:cubicBezTo>
                  <a:pt x="7796155" y="6372433"/>
                  <a:pt x="7792780" y="6367492"/>
                  <a:pt x="7786310" y="6369699"/>
                </a:cubicBezTo>
                <a:cubicBezTo>
                  <a:pt x="7778527" y="6373876"/>
                  <a:pt x="7771745" y="6378220"/>
                  <a:pt x="7766494" y="6386102"/>
                </a:cubicBezTo>
                <a:cubicBezTo>
                  <a:pt x="7762711" y="6390945"/>
                  <a:pt x="7758772" y="6396857"/>
                  <a:pt x="7753991" y="6401533"/>
                </a:cubicBezTo>
                <a:cubicBezTo>
                  <a:pt x="7740957" y="6413593"/>
                  <a:pt x="7725486" y="6414300"/>
                  <a:pt x="7710485" y="6411801"/>
                </a:cubicBezTo>
                <a:cubicBezTo>
                  <a:pt x="7698483" y="6409801"/>
                  <a:pt x="7697014" y="6412841"/>
                  <a:pt x="7699450" y="6424194"/>
                </a:cubicBezTo>
                <a:cubicBezTo>
                  <a:pt x="7701512" y="6431105"/>
                  <a:pt x="7704731" y="6437115"/>
                  <a:pt x="7704480" y="6445830"/>
                </a:cubicBezTo>
                <a:cubicBezTo>
                  <a:pt x="7687980" y="6425567"/>
                  <a:pt x="7667135" y="6420999"/>
                  <a:pt x="7646914" y="6412157"/>
                </a:cubicBezTo>
                <a:cubicBezTo>
                  <a:pt x="7631381" y="6406286"/>
                  <a:pt x="7618476" y="6396472"/>
                  <a:pt x="7611663" y="6380012"/>
                </a:cubicBezTo>
                <a:cubicBezTo>
                  <a:pt x="7610663" y="6379845"/>
                  <a:pt x="7609662" y="6379679"/>
                  <a:pt x="7609662" y="6379679"/>
                </a:cubicBezTo>
                <a:cubicBezTo>
                  <a:pt x="7597160" y="6395111"/>
                  <a:pt x="7593160" y="6394445"/>
                  <a:pt x="7582190" y="6378386"/>
                </a:cubicBezTo>
                <a:cubicBezTo>
                  <a:pt x="7578816" y="6373445"/>
                  <a:pt x="7575442" y="6368504"/>
                  <a:pt x="7572066" y="6363563"/>
                </a:cubicBezTo>
                <a:cubicBezTo>
                  <a:pt x="7569379" y="6360926"/>
                  <a:pt x="7566379" y="6360426"/>
                  <a:pt x="7565596" y="6365770"/>
                </a:cubicBezTo>
                <a:cubicBezTo>
                  <a:pt x="7562720" y="6378426"/>
                  <a:pt x="7565313" y="6388710"/>
                  <a:pt x="7573064" y="6398759"/>
                </a:cubicBezTo>
                <a:cubicBezTo>
                  <a:pt x="7579126" y="6406337"/>
                  <a:pt x="7586344" y="6413013"/>
                  <a:pt x="7591250" y="6421493"/>
                </a:cubicBezTo>
                <a:cubicBezTo>
                  <a:pt x="7580155" y="6427308"/>
                  <a:pt x="7569997" y="6426711"/>
                  <a:pt x="7560935" y="6418632"/>
                </a:cubicBezTo>
                <a:cubicBezTo>
                  <a:pt x="7559684" y="6427182"/>
                  <a:pt x="7563902" y="6433357"/>
                  <a:pt x="7566964" y="6440436"/>
                </a:cubicBezTo>
                <a:cubicBezTo>
                  <a:pt x="7570182" y="6446445"/>
                  <a:pt x="7572401" y="6452288"/>
                  <a:pt x="7571463" y="6458700"/>
                </a:cubicBezTo>
                <a:cubicBezTo>
                  <a:pt x="7570682" y="6464043"/>
                  <a:pt x="7568367" y="6465848"/>
                  <a:pt x="7563680" y="6462877"/>
                </a:cubicBezTo>
                <a:cubicBezTo>
                  <a:pt x="7553461" y="6455701"/>
                  <a:pt x="7547711" y="6445986"/>
                  <a:pt x="7543275" y="6434300"/>
                </a:cubicBezTo>
                <a:cubicBezTo>
                  <a:pt x="7538836" y="6422614"/>
                  <a:pt x="7535401" y="6411095"/>
                  <a:pt x="7529963" y="6399242"/>
                </a:cubicBezTo>
                <a:cubicBezTo>
                  <a:pt x="7530181" y="6404752"/>
                  <a:pt x="7529244" y="6411163"/>
                  <a:pt x="7529305" y="6417742"/>
                </a:cubicBezTo>
                <a:cubicBezTo>
                  <a:pt x="7529681" y="6422183"/>
                  <a:pt x="7527898" y="6427360"/>
                  <a:pt x="7522742" y="6427594"/>
                </a:cubicBezTo>
                <a:cubicBezTo>
                  <a:pt x="7516583" y="6427664"/>
                  <a:pt x="7510740" y="6425596"/>
                  <a:pt x="7510835" y="6417948"/>
                </a:cubicBezTo>
                <a:cubicBezTo>
                  <a:pt x="7511085" y="6409234"/>
                  <a:pt x="7508336" y="6400018"/>
                  <a:pt x="7512744" y="6390899"/>
                </a:cubicBezTo>
                <a:cubicBezTo>
                  <a:pt x="7512900" y="6389831"/>
                  <a:pt x="7514370" y="6386791"/>
                  <a:pt x="7511214" y="6387360"/>
                </a:cubicBezTo>
                <a:cubicBezTo>
                  <a:pt x="7502899" y="6388165"/>
                  <a:pt x="7499993" y="6380018"/>
                  <a:pt x="7496618" y="6375077"/>
                </a:cubicBezTo>
                <a:cubicBezTo>
                  <a:pt x="7492556" y="6367832"/>
                  <a:pt x="7487713" y="6365930"/>
                  <a:pt x="7481461" y="6373646"/>
                </a:cubicBezTo>
                <a:cubicBezTo>
                  <a:pt x="7475053" y="6382431"/>
                  <a:pt x="7473207" y="6381029"/>
                  <a:pt x="7468460" y="6371480"/>
                </a:cubicBezTo>
                <a:cubicBezTo>
                  <a:pt x="7463022" y="6359628"/>
                  <a:pt x="7453178" y="6356893"/>
                  <a:pt x="7442490" y="6352924"/>
                </a:cubicBezTo>
                <a:cubicBezTo>
                  <a:pt x="7437489" y="6352090"/>
                  <a:pt x="7432646" y="6350189"/>
                  <a:pt x="7427801" y="6348286"/>
                </a:cubicBezTo>
                <a:cubicBezTo>
                  <a:pt x="7415955" y="6345219"/>
                  <a:pt x="7408049" y="6336239"/>
                  <a:pt x="7403613" y="6324554"/>
                </a:cubicBezTo>
                <a:cubicBezTo>
                  <a:pt x="7392302" y="6289828"/>
                  <a:pt x="7367863" y="6274810"/>
                  <a:pt x="7336174" y="6267342"/>
                </a:cubicBezTo>
                <a:cubicBezTo>
                  <a:pt x="7332172" y="6266675"/>
                  <a:pt x="7327016" y="6266910"/>
                  <a:pt x="7323016" y="6266244"/>
                </a:cubicBezTo>
                <a:cubicBezTo>
                  <a:pt x="7309171" y="6262843"/>
                  <a:pt x="7302109" y="6255098"/>
                  <a:pt x="7301140" y="6240706"/>
                </a:cubicBezTo>
                <a:cubicBezTo>
                  <a:pt x="7299329" y="6225079"/>
                  <a:pt x="7295799" y="6221206"/>
                  <a:pt x="7280953" y="6217638"/>
                </a:cubicBezTo>
                <a:cubicBezTo>
                  <a:pt x="7276109" y="6215737"/>
                  <a:pt x="7269953" y="6215806"/>
                  <a:pt x="7265419" y="6211766"/>
                </a:cubicBezTo>
                <a:cubicBezTo>
                  <a:pt x="7263575" y="6210365"/>
                  <a:pt x="7261420" y="6211100"/>
                  <a:pt x="7259108" y="6212905"/>
                </a:cubicBezTo>
                <a:cubicBezTo>
                  <a:pt x="7253012" y="6219551"/>
                  <a:pt x="7248480" y="6215513"/>
                  <a:pt x="7245420" y="6208434"/>
                </a:cubicBezTo>
                <a:cubicBezTo>
                  <a:pt x="7242045" y="6203493"/>
                  <a:pt x="7239669" y="6198719"/>
                  <a:pt x="7236294" y="6193778"/>
                </a:cubicBezTo>
                <a:cubicBezTo>
                  <a:pt x="7233076" y="6187769"/>
                  <a:pt x="7228761" y="6189240"/>
                  <a:pt x="7225824" y="6195318"/>
                </a:cubicBezTo>
                <a:cubicBezTo>
                  <a:pt x="7223042" y="6200328"/>
                  <a:pt x="7224105" y="6207073"/>
                  <a:pt x="7225321" y="6212749"/>
                </a:cubicBezTo>
                <a:cubicBezTo>
                  <a:pt x="7226384" y="6219495"/>
                  <a:pt x="7227445" y="6226239"/>
                  <a:pt x="7226508" y="6232652"/>
                </a:cubicBezTo>
                <a:cubicBezTo>
                  <a:pt x="7227038" y="6236024"/>
                  <a:pt x="7225570" y="6239063"/>
                  <a:pt x="7222256" y="6240700"/>
                </a:cubicBezTo>
                <a:cubicBezTo>
                  <a:pt x="7218942" y="6242337"/>
                  <a:pt x="7217412" y="6238799"/>
                  <a:pt x="7215569" y="6237397"/>
                </a:cubicBezTo>
                <a:cubicBezTo>
                  <a:pt x="7193223" y="6215065"/>
                  <a:pt x="7175662" y="6188056"/>
                  <a:pt x="7155631" y="6163920"/>
                </a:cubicBezTo>
                <a:cubicBezTo>
                  <a:pt x="7141662" y="6147362"/>
                  <a:pt x="7126382" y="6132775"/>
                  <a:pt x="7109474" y="6122295"/>
                </a:cubicBezTo>
                <a:cubicBezTo>
                  <a:pt x="7107631" y="6120894"/>
                  <a:pt x="7105098" y="6117188"/>
                  <a:pt x="7102630" y="6120060"/>
                </a:cubicBezTo>
                <a:cubicBezTo>
                  <a:pt x="7100317" y="6121864"/>
                  <a:pt x="7103004" y="6124502"/>
                  <a:pt x="7103691" y="6126805"/>
                </a:cubicBezTo>
                <a:cubicBezTo>
                  <a:pt x="7105067" y="6131413"/>
                  <a:pt x="7108442" y="6136355"/>
                  <a:pt x="7103816" y="6139963"/>
                </a:cubicBezTo>
                <a:cubicBezTo>
                  <a:pt x="7100190" y="6143737"/>
                  <a:pt x="7095658" y="6139698"/>
                  <a:pt x="7092971" y="6137061"/>
                </a:cubicBezTo>
                <a:cubicBezTo>
                  <a:pt x="7088283" y="6134091"/>
                  <a:pt x="7082751" y="6129885"/>
                  <a:pt x="7078064" y="6126914"/>
                </a:cubicBezTo>
                <a:cubicBezTo>
                  <a:pt x="7074219" y="6125179"/>
                  <a:pt x="7070376" y="6123444"/>
                  <a:pt x="7066749" y="6127219"/>
                </a:cubicBezTo>
                <a:cubicBezTo>
                  <a:pt x="7062967" y="6132062"/>
                  <a:pt x="7063498" y="6135435"/>
                  <a:pt x="7066874" y="6140376"/>
                </a:cubicBezTo>
                <a:cubicBezTo>
                  <a:pt x="7072249" y="6145650"/>
                  <a:pt x="7077624" y="6150924"/>
                  <a:pt x="7076373" y="6159473"/>
                </a:cubicBezTo>
                <a:cubicBezTo>
                  <a:pt x="7076590" y="6164984"/>
                  <a:pt x="7075278" y="6166954"/>
                  <a:pt x="7069276" y="6165954"/>
                </a:cubicBezTo>
                <a:cubicBezTo>
                  <a:pt x="7048588" y="6160318"/>
                  <a:pt x="7031993" y="6147701"/>
                  <a:pt x="7016869" y="6132045"/>
                </a:cubicBezTo>
                <a:cubicBezTo>
                  <a:pt x="7006119" y="6121497"/>
                  <a:pt x="6996994" y="6106840"/>
                  <a:pt x="6982461" y="6101135"/>
                </a:cubicBezTo>
                <a:cubicBezTo>
                  <a:pt x="6977617" y="6099233"/>
                  <a:pt x="6976243" y="6094627"/>
                  <a:pt x="6980024" y="6089783"/>
                </a:cubicBezTo>
                <a:cubicBezTo>
                  <a:pt x="6982495" y="6086909"/>
                  <a:pt x="6984120" y="6082802"/>
                  <a:pt x="6987902" y="6077959"/>
                </a:cubicBezTo>
                <a:cubicBezTo>
                  <a:pt x="6974119" y="6081136"/>
                  <a:pt x="6963430" y="6077166"/>
                  <a:pt x="6951586" y="6074098"/>
                </a:cubicBezTo>
                <a:cubicBezTo>
                  <a:pt x="6942741" y="6071531"/>
                  <a:pt x="6933271" y="6073237"/>
                  <a:pt x="6927020" y="6080952"/>
                </a:cubicBezTo>
                <a:cubicBezTo>
                  <a:pt x="6924394" y="6084894"/>
                  <a:pt x="6922235" y="6085629"/>
                  <a:pt x="6918549" y="6082825"/>
                </a:cubicBezTo>
                <a:cubicBezTo>
                  <a:pt x="6909174" y="6076885"/>
                  <a:pt x="6899486" y="6073081"/>
                  <a:pt x="6889485" y="6071415"/>
                </a:cubicBezTo>
                <a:cubicBezTo>
                  <a:pt x="6875483" y="6069082"/>
                  <a:pt x="6862638" y="6065848"/>
                  <a:pt x="6850575" y="6057271"/>
                </a:cubicBezTo>
                <a:cubicBezTo>
                  <a:pt x="6842356" y="6050428"/>
                  <a:pt x="6838886" y="6053133"/>
                  <a:pt x="6834322" y="6063320"/>
                </a:cubicBezTo>
                <a:cubicBezTo>
                  <a:pt x="6832853" y="6066359"/>
                  <a:pt x="6834072" y="6072036"/>
                  <a:pt x="6828071" y="6071036"/>
                </a:cubicBezTo>
                <a:cubicBezTo>
                  <a:pt x="6823071" y="6070203"/>
                  <a:pt x="6820383" y="6067566"/>
                  <a:pt x="6818009" y="6062791"/>
                </a:cubicBezTo>
                <a:cubicBezTo>
                  <a:pt x="6817008" y="6062625"/>
                  <a:pt x="6817164" y="6061556"/>
                  <a:pt x="6817319" y="6060487"/>
                </a:cubicBezTo>
                <a:cubicBezTo>
                  <a:pt x="6811196" y="6046331"/>
                  <a:pt x="6809352" y="6044930"/>
                  <a:pt x="6795882" y="6045969"/>
                </a:cubicBezTo>
                <a:cubicBezTo>
                  <a:pt x="6790725" y="6046205"/>
                  <a:pt x="6788569" y="6046940"/>
                  <a:pt x="6787507" y="6040195"/>
                </a:cubicBezTo>
                <a:cubicBezTo>
                  <a:pt x="6784383" y="6026538"/>
                  <a:pt x="6764163" y="6017697"/>
                  <a:pt x="6751222" y="6022108"/>
                </a:cubicBezTo>
                <a:cubicBezTo>
                  <a:pt x="6726189" y="6032170"/>
                  <a:pt x="6720187" y="6031170"/>
                  <a:pt x="6704000" y="6008768"/>
                </a:cubicBezTo>
                <a:cubicBezTo>
                  <a:pt x="6699625" y="6003660"/>
                  <a:pt x="6694625" y="6002828"/>
                  <a:pt x="6688999" y="6006269"/>
                </a:cubicBezTo>
                <a:cubicBezTo>
                  <a:pt x="6683373" y="6009710"/>
                  <a:pt x="6678747" y="6013318"/>
                  <a:pt x="6672120" y="6016593"/>
                </a:cubicBezTo>
                <a:cubicBezTo>
                  <a:pt x="6673216" y="6009114"/>
                  <a:pt x="6677997" y="6004436"/>
                  <a:pt x="6680091" y="5997122"/>
                </a:cubicBezTo>
                <a:cubicBezTo>
                  <a:pt x="6681187" y="5989643"/>
                  <a:pt x="6678812" y="5984867"/>
                  <a:pt x="6672124" y="5981564"/>
                </a:cubicBezTo>
                <a:lnTo>
                  <a:pt x="6671208" y="5981167"/>
                </a:lnTo>
                <a:lnTo>
                  <a:pt x="6657649" y="5988745"/>
                </a:lnTo>
                <a:lnTo>
                  <a:pt x="6642917" y="5988509"/>
                </a:lnTo>
                <a:lnTo>
                  <a:pt x="6642463" y="5995233"/>
                </a:lnTo>
                <a:lnTo>
                  <a:pt x="6637538" y="5988644"/>
                </a:lnTo>
                <a:lnTo>
                  <a:pt x="6630181" y="5989532"/>
                </a:lnTo>
                <a:cubicBezTo>
                  <a:pt x="6628897" y="5991290"/>
                  <a:pt x="6629096" y="5994568"/>
                  <a:pt x="6630097" y="5999740"/>
                </a:cubicBezTo>
                <a:cubicBezTo>
                  <a:pt x="6631792" y="6006037"/>
                  <a:pt x="6634438" y="6011513"/>
                  <a:pt x="6634231" y="6019453"/>
                </a:cubicBezTo>
                <a:cubicBezTo>
                  <a:pt x="6620671" y="6000991"/>
                  <a:pt x="6603540" y="5996829"/>
                  <a:pt x="6586923" y="5988773"/>
                </a:cubicBezTo>
                <a:lnTo>
                  <a:pt x="6572829" y="5979724"/>
                </a:lnTo>
                <a:lnTo>
                  <a:pt x="6569929" y="5982465"/>
                </a:lnTo>
                <a:cubicBezTo>
                  <a:pt x="6568495" y="5982637"/>
                  <a:pt x="6567112" y="5981586"/>
                  <a:pt x="6565923" y="5979198"/>
                </a:cubicBezTo>
                <a:cubicBezTo>
                  <a:pt x="6562550" y="5974257"/>
                  <a:pt x="6560176" y="5969482"/>
                  <a:pt x="6556800" y="5964541"/>
                </a:cubicBezTo>
                <a:lnTo>
                  <a:pt x="6551738" y="5963135"/>
                </a:lnTo>
                <a:lnTo>
                  <a:pt x="6546658" y="5967528"/>
                </a:lnTo>
                <a:lnTo>
                  <a:pt x="6546392" y="5972660"/>
                </a:lnTo>
                <a:cubicBezTo>
                  <a:pt x="6549079" y="5975296"/>
                  <a:pt x="6548453" y="5979571"/>
                  <a:pt x="6548985" y="5982943"/>
                </a:cubicBezTo>
                <a:cubicBezTo>
                  <a:pt x="6549734" y="5991826"/>
                  <a:pt x="6551797" y="5998738"/>
                  <a:pt x="6558859" y="6006482"/>
                </a:cubicBezTo>
                <a:cubicBezTo>
                  <a:pt x="6549015" y="6003747"/>
                  <a:pt x="6539318" y="6003500"/>
                  <a:pt x="6529871" y="6003295"/>
                </a:cubicBezTo>
                <a:lnTo>
                  <a:pt x="6518101" y="6002037"/>
                </a:lnTo>
                <a:lnTo>
                  <a:pt x="6521219" y="6014538"/>
                </a:lnTo>
                <a:cubicBezTo>
                  <a:pt x="6523865" y="6020013"/>
                  <a:pt x="6525688" y="6025337"/>
                  <a:pt x="6524917" y="6031179"/>
                </a:cubicBezTo>
                <a:cubicBezTo>
                  <a:pt x="6524274" y="6036047"/>
                  <a:pt x="6522373" y="6037691"/>
                  <a:pt x="6518520" y="6034985"/>
                </a:cubicBezTo>
                <a:cubicBezTo>
                  <a:pt x="6510121" y="6028446"/>
                  <a:pt x="6505397" y="6019595"/>
                  <a:pt x="6501751" y="6008947"/>
                </a:cubicBezTo>
                <a:lnTo>
                  <a:pt x="6498254" y="5998736"/>
                </a:lnTo>
                <a:lnTo>
                  <a:pt x="6492694" y="5996554"/>
                </a:lnTo>
                <a:lnTo>
                  <a:pt x="6489910" y="5994462"/>
                </a:lnTo>
                <a:lnTo>
                  <a:pt x="6484877" y="6002838"/>
                </a:lnTo>
                <a:cubicBezTo>
                  <a:pt x="6479817" y="6002901"/>
                  <a:pt x="6475014" y="6001017"/>
                  <a:pt x="6475091" y="5994050"/>
                </a:cubicBezTo>
                <a:lnTo>
                  <a:pt x="6475706" y="5984397"/>
                </a:lnTo>
                <a:lnTo>
                  <a:pt x="6455631" y="5983812"/>
                </a:lnTo>
                <a:cubicBezTo>
                  <a:pt x="6448003" y="5986919"/>
                  <a:pt x="6437253" y="5976371"/>
                  <a:pt x="6434660" y="5966087"/>
                </a:cubicBezTo>
                <a:cubicBezTo>
                  <a:pt x="6432755" y="5958107"/>
                  <a:pt x="6430849" y="5950127"/>
                  <a:pt x="6422005" y="5947559"/>
                </a:cubicBezTo>
                <a:cubicBezTo>
                  <a:pt x="6411159" y="5944657"/>
                  <a:pt x="6401846" y="5945295"/>
                  <a:pt x="6392594" y="5952511"/>
                </a:cubicBezTo>
                <a:cubicBezTo>
                  <a:pt x="6390281" y="5954314"/>
                  <a:pt x="6387813" y="5957187"/>
                  <a:pt x="6384499" y="5958825"/>
                </a:cubicBezTo>
                <a:cubicBezTo>
                  <a:pt x="6374090" y="5966943"/>
                  <a:pt x="6368090" y="5965943"/>
                  <a:pt x="6359340" y="5955728"/>
                </a:cubicBezTo>
                <a:cubicBezTo>
                  <a:pt x="6353434" y="5947081"/>
                  <a:pt x="6348903" y="5943043"/>
                  <a:pt x="6338651" y="5950092"/>
                </a:cubicBezTo>
                <a:cubicBezTo>
                  <a:pt x="6329398" y="5957307"/>
                  <a:pt x="6318553" y="5954406"/>
                  <a:pt x="6308866" y="5950604"/>
                </a:cubicBezTo>
                <a:cubicBezTo>
                  <a:pt x="6300021" y="5948035"/>
                  <a:pt x="6291019" y="5946536"/>
                  <a:pt x="6281549" y="5948243"/>
                </a:cubicBezTo>
                <a:cubicBezTo>
                  <a:pt x="6272080" y="5949949"/>
                  <a:pt x="6264392" y="5946479"/>
                  <a:pt x="6257017" y="5940872"/>
                </a:cubicBezTo>
                <a:cubicBezTo>
                  <a:pt x="6247111" y="5931558"/>
                  <a:pt x="6236047" y="5923147"/>
                  <a:pt x="6229923" y="5908990"/>
                </a:cubicBezTo>
                <a:cubicBezTo>
                  <a:pt x="6227861" y="5902079"/>
                  <a:pt x="6223861" y="5901413"/>
                  <a:pt x="6218236" y="5904853"/>
                </a:cubicBezTo>
                <a:cubicBezTo>
                  <a:pt x="6211610" y="5908128"/>
                  <a:pt x="6210827" y="5913472"/>
                  <a:pt x="6215045" y="5919648"/>
                </a:cubicBezTo>
                <a:cubicBezTo>
                  <a:pt x="6216733" y="5922119"/>
                  <a:pt x="6219421" y="5924755"/>
                  <a:pt x="6221952" y="5928461"/>
                </a:cubicBezTo>
                <a:cubicBezTo>
                  <a:pt x="6212012" y="5933373"/>
                  <a:pt x="6206480" y="5929168"/>
                  <a:pt x="6201418" y="5921756"/>
                </a:cubicBezTo>
                <a:cubicBezTo>
                  <a:pt x="6198200" y="5915746"/>
                  <a:pt x="6195356" y="5914178"/>
                  <a:pt x="6192105" y="5922394"/>
                </a:cubicBezTo>
                <a:cubicBezTo>
                  <a:pt x="6186759" y="5937924"/>
                  <a:pt x="6178289" y="5939797"/>
                  <a:pt x="6165539" y="5928915"/>
                </a:cubicBezTo>
                <a:cubicBezTo>
                  <a:pt x="6161008" y="5924876"/>
                  <a:pt x="6156475" y="5920838"/>
                  <a:pt x="6150163" y="5921974"/>
                </a:cubicBezTo>
                <a:cubicBezTo>
                  <a:pt x="6136693" y="5923014"/>
                  <a:pt x="6125847" y="5920113"/>
                  <a:pt x="6121192" y="5902918"/>
                </a:cubicBezTo>
                <a:cubicBezTo>
                  <a:pt x="6120378" y="5922487"/>
                  <a:pt x="6108751" y="5924928"/>
                  <a:pt x="6095437" y="5924899"/>
                </a:cubicBezTo>
                <a:cubicBezTo>
                  <a:pt x="6086123" y="5925537"/>
                  <a:pt x="6081028" y="5932350"/>
                  <a:pt x="6081465" y="5943370"/>
                </a:cubicBezTo>
                <a:cubicBezTo>
                  <a:pt x="6076246" y="5937028"/>
                  <a:pt x="6076028" y="5931519"/>
                  <a:pt x="6079123" y="5924371"/>
                </a:cubicBezTo>
                <a:cubicBezTo>
                  <a:pt x="6082999" y="5911880"/>
                  <a:pt x="6083156" y="5910811"/>
                  <a:pt x="6071467" y="5906675"/>
                </a:cubicBezTo>
                <a:cubicBezTo>
                  <a:pt x="6057779" y="5902205"/>
                  <a:pt x="6044308" y="5903245"/>
                  <a:pt x="6031212" y="5908726"/>
                </a:cubicBezTo>
                <a:cubicBezTo>
                  <a:pt x="6027899" y="5910364"/>
                  <a:pt x="6022274" y="5913805"/>
                  <a:pt x="6022648" y="5918247"/>
                </a:cubicBezTo>
                <a:cubicBezTo>
                  <a:pt x="6023241" y="5928197"/>
                  <a:pt x="6016396" y="5925962"/>
                  <a:pt x="6011083" y="5927266"/>
                </a:cubicBezTo>
                <a:cubicBezTo>
                  <a:pt x="6003926" y="5927170"/>
                  <a:pt x="5996612" y="5928140"/>
                  <a:pt x="5990455" y="5928208"/>
                </a:cubicBezTo>
                <a:cubicBezTo>
                  <a:pt x="5970672" y="5930387"/>
                  <a:pt x="5956922" y="5919339"/>
                  <a:pt x="5944796" y="5904182"/>
                </a:cubicBezTo>
                <a:cubicBezTo>
                  <a:pt x="5937890" y="5895369"/>
                  <a:pt x="5936890" y="5895202"/>
                  <a:pt x="5929326" y="5904888"/>
                </a:cubicBezTo>
                <a:cubicBezTo>
                  <a:pt x="5925544" y="5909732"/>
                  <a:pt x="5922388" y="5910301"/>
                  <a:pt x="5919012" y="5905360"/>
                </a:cubicBezTo>
                <a:cubicBezTo>
                  <a:pt x="5910575" y="5893007"/>
                  <a:pt x="5898731" y="5889940"/>
                  <a:pt x="5885572" y="5888842"/>
                </a:cubicBezTo>
                <a:cubicBezTo>
                  <a:pt x="5872414" y="5887744"/>
                  <a:pt x="5858100" y="5887550"/>
                  <a:pt x="5847507" y="5875932"/>
                </a:cubicBezTo>
                <a:cubicBezTo>
                  <a:pt x="5844819" y="5873295"/>
                  <a:pt x="5844506" y="5875432"/>
                  <a:pt x="5843194" y="5877403"/>
                </a:cubicBezTo>
                <a:cubicBezTo>
                  <a:pt x="5839412" y="5882246"/>
                  <a:pt x="5834098" y="5883551"/>
                  <a:pt x="5829099" y="5882718"/>
                </a:cubicBezTo>
                <a:cubicBezTo>
                  <a:pt x="5820252" y="5880150"/>
                  <a:pt x="5811940" y="5880954"/>
                  <a:pt x="5803782" y="5880689"/>
                </a:cubicBezTo>
                <a:cubicBezTo>
                  <a:pt x="5790311" y="5881729"/>
                  <a:pt x="5783936" y="5876289"/>
                  <a:pt x="5782969" y="5861897"/>
                </a:cubicBezTo>
                <a:cubicBezTo>
                  <a:pt x="5780689" y="5849476"/>
                  <a:pt x="5776001" y="5846505"/>
                  <a:pt x="5763905" y="5852153"/>
                </a:cubicBezTo>
                <a:cubicBezTo>
                  <a:pt x="5748340" y="5860507"/>
                  <a:pt x="5731402" y="5864252"/>
                  <a:pt x="5713929" y="5864626"/>
                </a:cubicBezTo>
                <a:cubicBezTo>
                  <a:pt x="5702772" y="5863861"/>
                  <a:pt x="5692771" y="5862195"/>
                  <a:pt x="5681926" y="5859294"/>
                </a:cubicBezTo>
                <a:cubicBezTo>
                  <a:pt x="5665926" y="5856628"/>
                  <a:pt x="5660986" y="5862373"/>
                  <a:pt x="5664641" y="5879403"/>
                </a:cubicBezTo>
                <a:cubicBezTo>
                  <a:pt x="5665327" y="5881707"/>
                  <a:pt x="5666015" y="5884011"/>
                  <a:pt x="5667390" y="5888619"/>
                </a:cubicBezTo>
                <a:cubicBezTo>
                  <a:pt x="5655796" y="5876835"/>
                  <a:pt x="5635856" y="5880081"/>
                  <a:pt x="5634139" y="5856806"/>
                </a:cubicBezTo>
                <a:cubicBezTo>
                  <a:pt x="5628889" y="5864689"/>
                  <a:pt x="5630793" y="5872669"/>
                  <a:pt x="5623636" y="5872572"/>
                </a:cubicBezTo>
                <a:cubicBezTo>
                  <a:pt x="5618323" y="5873876"/>
                  <a:pt x="5613792" y="5869837"/>
                  <a:pt x="5609104" y="5866867"/>
                </a:cubicBezTo>
                <a:cubicBezTo>
                  <a:pt x="5604416" y="5863896"/>
                  <a:pt x="5598729" y="5860760"/>
                  <a:pt x="5594790" y="5866671"/>
                </a:cubicBezTo>
                <a:cubicBezTo>
                  <a:pt x="5588382" y="5875456"/>
                  <a:pt x="5580381" y="5874122"/>
                  <a:pt x="5572693" y="5870653"/>
                </a:cubicBezTo>
                <a:cubicBezTo>
                  <a:pt x="5567006" y="5867517"/>
                  <a:pt x="5562005" y="5866683"/>
                  <a:pt x="5555066" y="5872095"/>
                </a:cubicBezTo>
                <a:cubicBezTo>
                  <a:pt x="5545971" y="5878243"/>
                  <a:pt x="5525438" y="5871538"/>
                  <a:pt x="5518157" y="5858284"/>
                </a:cubicBezTo>
                <a:cubicBezTo>
                  <a:pt x="5512250" y="5849636"/>
                  <a:pt x="5508563" y="5846833"/>
                  <a:pt x="5500624" y="5852078"/>
                </a:cubicBezTo>
                <a:cubicBezTo>
                  <a:pt x="5495997" y="5855686"/>
                  <a:pt x="5493154" y="5854118"/>
                  <a:pt x="5492936" y="5848609"/>
                </a:cubicBezTo>
                <a:cubicBezTo>
                  <a:pt x="5491344" y="5838491"/>
                  <a:pt x="5497064" y="5827403"/>
                  <a:pt x="5507004" y="5822490"/>
                </a:cubicBezTo>
                <a:cubicBezTo>
                  <a:pt x="5515942" y="5817411"/>
                  <a:pt x="5523787" y="5819813"/>
                  <a:pt x="5531694" y="5828793"/>
                </a:cubicBezTo>
                <a:cubicBezTo>
                  <a:pt x="5532536" y="5830028"/>
                  <a:pt x="5533068" y="5833400"/>
                  <a:pt x="5535380" y="5831596"/>
                </a:cubicBezTo>
                <a:cubicBezTo>
                  <a:pt x="5538850" y="5828890"/>
                  <a:pt x="5539475" y="5824616"/>
                  <a:pt x="5540945" y="5821577"/>
                </a:cubicBezTo>
                <a:cubicBezTo>
                  <a:pt x="5542415" y="5818537"/>
                  <a:pt x="5540413" y="5818204"/>
                  <a:pt x="5538570" y="5816803"/>
                </a:cubicBezTo>
                <a:cubicBezTo>
                  <a:pt x="5522037" y="5810764"/>
                  <a:pt x="5504819" y="5802422"/>
                  <a:pt x="5486627" y="5814717"/>
                </a:cubicBezTo>
                <a:cubicBezTo>
                  <a:pt x="5483156" y="5817423"/>
                  <a:pt x="5479313" y="5815688"/>
                  <a:pt x="5475469" y="5813953"/>
                </a:cubicBezTo>
                <a:cubicBezTo>
                  <a:pt x="5471625" y="5812217"/>
                  <a:pt x="5467937" y="5809414"/>
                  <a:pt x="5463937" y="5808747"/>
                </a:cubicBezTo>
                <a:cubicBezTo>
                  <a:pt x="5447092" y="5804846"/>
                  <a:pt x="5435214" y="5816003"/>
                  <a:pt x="5439712" y="5834269"/>
                </a:cubicBezTo>
                <a:cubicBezTo>
                  <a:pt x="5440931" y="5839944"/>
                  <a:pt x="5443305" y="5844719"/>
                  <a:pt x="5444681" y="5849326"/>
                </a:cubicBezTo>
                <a:cubicBezTo>
                  <a:pt x="5446743" y="5856239"/>
                  <a:pt x="5443273" y="5858944"/>
                  <a:pt x="5438804" y="5861483"/>
                </a:cubicBezTo>
                <a:cubicBezTo>
                  <a:pt x="5433335" y="5863857"/>
                  <a:pt x="5431958" y="5859249"/>
                  <a:pt x="5430585" y="5854641"/>
                </a:cubicBezTo>
                <a:cubicBezTo>
                  <a:pt x="5427835" y="5845426"/>
                  <a:pt x="5424304" y="5841553"/>
                  <a:pt x="5415365" y="5846633"/>
                </a:cubicBezTo>
                <a:cubicBezTo>
                  <a:pt x="5407582" y="5850809"/>
                  <a:pt x="5399895" y="5847339"/>
                  <a:pt x="5393049" y="5845104"/>
                </a:cubicBezTo>
                <a:cubicBezTo>
                  <a:pt x="5380049" y="5842938"/>
                  <a:pt x="5368891" y="5842173"/>
                  <a:pt x="5358857" y="5854733"/>
                </a:cubicBezTo>
                <a:cubicBezTo>
                  <a:pt x="5352762" y="5861381"/>
                  <a:pt x="5335543" y="5853038"/>
                  <a:pt x="5331105" y="5841352"/>
                </a:cubicBezTo>
                <a:cubicBezTo>
                  <a:pt x="5325137" y="5826127"/>
                  <a:pt x="5325137" y="5826127"/>
                  <a:pt x="5313572" y="5835148"/>
                </a:cubicBezTo>
                <a:cubicBezTo>
                  <a:pt x="5290286" y="5854256"/>
                  <a:pt x="5265971" y="5852395"/>
                  <a:pt x="5242377" y="5838611"/>
                </a:cubicBezTo>
                <a:cubicBezTo>
                  <a:pt x="5233845" y="5833906"/>
                  <a:pt x="5225000" y="5831338"/>
                  <a:pt x="5214842" y="5830741"/>
                </a:cubicBezTo>
                <a:cubicBezTo>
                  <a:pt x="5192527" y="5829212"/>
                  <a:pt x="5185621" y="5820399"/>
                  <a:pt x="5186061" y="5796390"/>
                </a:cubicBezTo>
                <a:cubicBezTo>
                  <a:pt x="5185686" y="5791949"/>
                  <a:pt x="5186313" y="5787675"/>
                  <a:pt x="5182780" y="5783802"/>
                </a:cubicBezTo>
                <a:cubicBezTo>
                  <a:pt x="5177563" y="5777460"/>
                  <a:pt x="5172500" y="5770048"/>
                  <a:pt x="5163874" y="5772989"/>
                </a:cubicBezTo>
                <a:cubicBezTo>
                  <a:pt x="5156403" y="5775029"/>
                  <a:pt x="5151214" y="5789490"/>
                  <a:pt x="5153807" y="5799774"/>
                </a:cubicBezTo>
                <a:cubicBezTo>
                  <a:pt x="5156400" y="5810058"/>
                  <a:pt x="5163462" y="5817803"/>
                  <a:pt x="5167212" y="5827185"/>
                </a:cubicBezTo>
                <a:cubicBezTo>
                  <a:pt x="5168743" y="5830724"/>
                  <a:pt x="5170275" y="5834262"/>
                  <a:pt x="5169805" y="5837468"/>
                </a:cubicBezTo>
                <a:cubicBezTo>
                  <a:pt x="5168866" y="5843881"/>
                  <a:pt x="5165397" y="5846586"/>
                  <a:pt x="5160927" y="5849126"/>
                </a:cubicBezTo>
                <a:cubicBezTo>
                  <a:pt x="5156615" y="5850597"/>
                  <a:pt x="5152927" y="5847793"/>
                  <a:pt x="5150240" y="5845156"/>
                </a:cubicBezTo>
                <a:cubicBezTo>
                  <a:pt x="5129303" y="5813206"/>
                  <a:pt x="5097299" y="5807875"/>
                  <a:pt x="5063452" y="5801142"/>
                </a:cubicBezTo>
                <a:cubicBezTo>
                  <a:pt x="5068358" y="5809622"/>
                  <a:pt x="5075890" y="5814161"/>
                  <a:pt x="5081109" y="5820502"/>
                </a:cubicBezTo>
                <a:cubicBezTo>
                  <a:pt x="5086484" y="5825778"/>
                  <a:pt x="5090859" y="5830885"/>
                  <a:pt x="5093921" y="5837963"/>
                </a:cubicBezTo>
                <a:cubicBezTo>
                  <a:pt x="5096827" y="5846110"/>
                  <a:pt x="5095044" y="5851286"/>
                  <a:pt x="5086417" y="5854228"/>
                </a:cubicBezTo>
                <a:cubicBezTo>
                  <a:pt x="5064697" y="5862650"/>
                  <a:pt x="5041756" y="5865397"/>
                  <a:pt x="5018971" y="5867074"/>
                </a:cubicBezTo>
                <a:cubicBezTo>
                  <a:pt x="5010658" y="5867879"/>
                  <a:pt x="5003501" y="5867781"/>
                  <a:pt x="4996187" y="5868752"/>
                </a:cubicBezTo>
                <a:cubicBezTo>
                  <a:pt x="4985873" y="5869223"/>
                  <a:pt x="4976028" y="5866489"/>
                  <a:pt x="4967966" y="5858577"/>
                </a:cubicBezTo>
                <a:cubicBezTo>
                  <a:pt x="4958903" y="5850500"/>
                  <a:pt x="4952590" y="5851637"/>
                  <a:pt x="4945026" y="5861324"/>
                </a:cubicBezTo>
                <a:cubicBezTo>
                  <a:pt x="4943556" y="5864364"/>
                  <a:pt x="4942243" y="5866334"/>
                  <a:pt x="4940775" y="5869373"/>
                </a:cubicBezTo>
                <a:cubicBezTo>
                  <a:pt x="4935712" y="5861961"/>
                  <a:pt x="4937964" y="5853579"/>
                  <a:pt x="4936902" y="5846835"/>
                </a:cubicBezTo>
                <a:cubicBezTo>
                  <a:pt x="4936527" y="5842393"/>
                  <a:pt x="4936996" y="5839187"/>
                  <a:pt x="4933151" y="5837451"/>
                </a:cubicBezTo>
                <a:cubicBezTo>
                  <a:pt x="4923463" y="5833648"/>
                  <a:pt x="4919557" y="5825335"/>
                  <a:pt x="4915808" y="5815953"/>
                </a:cubicBezTo>
                <a:cubicBezTo>
                  <a:pt x="4914434" y="5811345"/>
                  <a:pt x="4911902" y="5807639"/>
                  <a:pt x="4910372" y="5804100"/>
                </a:cubicBezTo>
                <a:cubicBezTo>
                  <a:pt x="4902028" y="5784101"/>
                  <a:pt x="4892184" y="5781367"/>
                  <a:pt x="4874149" y="5792593"/>
                </a:cubicBezTo>
                <a:cubicBezTo>
                  <a:pt x="4882056" y="5801572"/>
                  <a:pt x="4895744" y="5806042"/>
                  <a:pt x="4895556" y="5821336"/>
                </a:cubicBezTo>
                <a:cubicBezTo>
                  <a:pt x="4895460" y="5828984"/>
                  <a:pt x="4892522" y="5835062"/>
                  <a:pt x="4886427" y="5841709"/>
                </a:cubicBezTo>
                <a:cubicBezTo>
                  <a:pt x="4884677" y="5832660"/>
                  <a:pt x="4889085" y="5823543"/>
                  <a:pt x="4883866" y="5817200"/>
                </a:cubicBezTo>
                <a:cubicBezTo>
                  <a:pt x="4877804" y="5809622"/>
                  <a:pt x="4869865" y="5814868"/>
                  <a:pt x="4862866" y="5813702"/>
                </a:cubicBezTo>
                <a:cubicBezTo>
                  <a:pt x="4856864" y="5812701"/>
                  <a:pt x="4853864" y="5812202"/>
                  <a:pt x="4853958" y="5804555"/>
                </a:cubicBezTo>
                <a:cubicBezTo>
                  <a:pt x="4852835" y="5791231"/>
                  <a:pt x="4848459" y="5786124"/>
                  <a:pt x="4835458" y="5783958"/>
                </a:cubicBezTo>
                <a:cubicBezTo>
                  <a:pt x="4827457" y="5782625"/>
                  <a:pt x="4818457" y="5781126"/>
                  <a:pt x="4810924" y="5776586"/>
                </a:cubicBezTo>
                <a:cubicBezTo>
                  <a:pt x="4807238" y="5773782"/>
                  <a:pt x="4803237" y="5773117"/>
                  <a:pt x="4800298" y="5779195"/>
                </a:cubicBezTo>
                <a:cubicBezTo>
                  <a:pt x="4798048" y="5787577"/>
                  <a:pt x="4792204" y="5785509"/>
                  <a:pt x="4787672" y="5781470"/>
                </a:cubicBezTo>
                <a:cubicBezTo>
                  <a:pt x="4773077" y="5769186"/>
                  <a:pt x="4756231" y="5765286"/>
                  <a:pt x="4740012" y="5757110"/>
                </a:cubicBezTo>
                <a:cubicBezTo>
                  <a:pt x="4730480" y="5752237"/>
                  <a:pt x="4722698" y="5756414"/>
                  <a:pt x="4717133" y="5766434"/>
                </a:cubicBezTo>
                <a:cubicBezTo>
                  <a:pt x="4715664" y="5769474"/>
                  <a:pt x="4714195" y="5772513"/>
                  <a:pt x="4712726" y="5775553"/>
                </a:cubicBezTo>
                <a:cubicBezTo>
                  <a:pt x="4708788" y="5781464"/>
                  <a:pt x="4704631" y="5781866"/>
                  <a:pt x="4701412" y="5775857"/>
                </a:cubicBezTo>
                <a:cubicBezTo>
                  <a:pt x="4700412" y="5775690"/>
                  <a:pt x="4700568" y="5774622"/>
                  <a:pt x="4699568" y="5774455"/>
                </a:cubicBezTo>
                <a:cubicBezTo>
                  <a:pt x="4692131" y="5762269"/>
                  <a:pt x="4692131" y="5762269"/>
                  <a:pt x="4683410" y="5772858"/>
                </a:cubicBezTo>
                <a:cubicBezTo>
                  <a:pt x="4674376" y="5785583"/>
                  <a:pt x="4663219" y="5784820"/>
                  <a:pt x="4654939" y="5771399"/>
                </a:cubicBezTo>
                <a:cubicBezTo>
                  <a:pt x="4647345" y="5760281"/>
                  <a:pt x="4642501" y="5758380"/>
                  <a:pt x="4629561" y="5762792"/>
                </a:cubicBezTo>
                <a:cubicBezTo>
                  <a:pt x="4616621" y="5767204"/>
                  <a:pt x="4603681" y="5771617"/>
                  <a:pt x="4590369" y="5771588"/>
                </a:cubicBezTo>
                <a:cubicBezTo>
                  <a:pt x="4581054" y="5772226"/>
                  <a:pt x="4573209" y="5769825"/>
                  <a:pt x="4566991" y="5763315"/>
                </a:cubicBezTo>
                <a:cubicBezTo>
                  <a:pt x="4559929" y="5755571"/>
                  <a:pt x="4554615" y="5756875"/>
                  <a:pt x="4549364" y="5764757"/>
                </a:cubicBezTo>
                <a:cubicBezTo>
                  <a:pt x="4542956" y="5773542"/>
                  <a:pt x="4542956" y="5773542"/>
                  <a:pt x="4538364" y="5762924"/>
                </a:cubicBezTo>
                <a:cubicBezTo>
                  <a:pt x="4535614" y="5753710"/>
                  <a:pt x="4531864" y="5744326"/>
                  <a:pt x="4528958" y="5736181"/>
                </a:cubicBezTo>
                <a:cubicBezTo>
                  <a:pt x="4525801" y="5736749"/>
                  <a:pt x="4526332" y="5740121"/>
                  <a:pt x="4525019" y="5742092"/>
                </a:cubicBezTo>
                <a:cubicBezTo>
                  <a:pt x="4520455" y="5752278"/>
                  <a:pt x="4513672" y="5756622"/>
                  <a:pt x="4502828" y="5753721"/>
                </a:cubicBezTo>
                <a:cubicBezTo>
                  <a:pt x="4493826" y="5752221"/>
                  <a:pt x="4484983" y="5749653"/>
                  <a:pt x="4475981" y="5748153"/>
                </a:cubicBezTo>
                <a:cubicBezTo>
                  <a:pt x="4458136" y="5744085"/>
                  <a:pt x="4444884" y="5750635"/>
                  <a:pt x="4434381" y="5766401"/>
                </a:cubicBezTo>
                <a:cubicBezTo>
                  <a:pt x="4430286" y="5773381"/>
                  <a:pt x="4426191" y="5780362"/>
                  <a:pt x="4421940" y="5788411"/>
                </a:cubicBezTo>
                <a:cubicBezTo>
                  <a:pt x="4420471" y="5791451"/>
                  <a:pt x="4417845" y="5795391"/>
                  <a:pt x="4414000" y="5793657"/>
                </a:cubicBezTo>
                <a:cubicBezTo>
                  <a:pt x="4410156" y="5791922"/>
                  <a:pt x="4411782" y="5787814"/>
                  <a:pt x="4412251" y="5784608"/>
                </a:cubicBezTo>
                <a:cubicBezTo>
                  <a:pt x="4413190" y="5778196"/>
                  <a:pt x="4415128" y="5771951"/>
                  <a:pt x="4410752" y="5766843"/>
                </a:cubicBezTo>
                <a:cubicBezTo>
                  <a:pt x="4408222" y="5763137"/>
                  <a:pt x="4411536" y="5761500"/>
                  <a:pt x="4413004" y="5758460"/>
                </a:cubicBezTo>
                <a:cubicBezTo>
                  <a:pt x="4418569" y="5748441"/>
                  <a:pt x="4417193" y="5743833"/>
                  <a:pt x="4406193" y="5742000"/>
                </a:cubicBezTo>
                <a:cubicBezTo>
                  <a:pt x="4393191" y="5739835"/>
                  <a:pt x="4379877" y="5739806"/>
                  <a:pt x="4367407" y="5741012"/>
                </a:cubicBezTo>
                <a:cubicBezTo>
                  <a:pt x="4360250" y="5740914"/>
                  <a:pt x="4352623" y="5744022"/>
                  <a:pt x="4347529" y="5750836"/>
                </a:cubicBezTo>
                <a:cubicBezTo>
                  <a:pt x="4343591" y="5756749"/>
                  <a:pt x="4338120" y="5759121"/>
                  <a:pt x="4330276" y="5756720"/>
                </a:cubicBezTo>
                <a:cubicBezTo>
                  <a:pt x="4307742" y="5749682"/>
                  <a:pt x="4284803" y="5752429"/>
                  <a:pt x="4262236" y="5759616"/>
                </a:cubicBezTo>
                <a:cubicBezTo>
                  <a:pt x="4261080" y="5760517"/>
                  <a:pt x="4261080" y="5760517"/>
                  <a:pt x="4260079" y="5760351"/>
                </a:cubicBezTo>
                <a:cubicBezTo>
                  <a:pt x="4231200" y="5768676"/>
                  <a:pt x="4223513" y="5765205"/>
                  <a:pt x="4209952" y="5738864"/>
                </a:cubicBezTo>
                <a:cubicBezTo>
                  <a:pt x="4206638" y="5740501"/>
                  <a:pt x="4208326" y="5742971"/>
                  <a:pt x="4208012" y="5745109"/>
                </a:cubicBezTo>
                <a:cubicBezTo>
                  <a:pt x="4208074" y="5751688"/>
                  <a:pt x="4205605" y="5754560"/>
                  <a:pt x="4199074" y="5750188"/>
                </a:cubicBezTo>
                <a:cubicBezTo>
                  <a:pt x="4197073" y="5749855"/>
                  <a:pt x="4194542" y="5746149"/>
                  <a:pt x="4193229" y="5748119"/>
                </a:cubicBezTo>
                <a:cubicBezTo>
                  <a:pt x="4190759" y="5750992"/>
                  <a:pt x="4191290" y="5754364"/>
                  <a:pt x="4191822" y="5757737"/>
                </a:cubicBezTo>
                <a:cubicBezTo>
                  <a:pt x="4192509" y="5760042"/>
                  <a:pt x="4192196" y="5762178"/>
                  <a:pt x="4192884" y="5764481"/>
                </a:cubicBezTo>
                <a:cubicBezTo>
                  <a:pt x="4193102" y="5769992"/>
                  <a:pt x="4189945" y="5770561"/>
                  <a:pt x="4187258" y="5767924"/>
                </a:cubicBezTo>
                <a:cubicBezTo>
                  <a:pt x="4179726" y="5763385"/>
                  <a:pt x="4173664" y="5755806"/>
                  <a:pt x="4164037" y="5758582"/>
                </a:cubicBezTo>
                <a:cubicBezTo>
                  <a:pt x="4155411" y="5761523"/>
                  <a:pt x="4151003" y="5770642"/>
                  <a:pt x="4146066" y="5776387"/>
                </a:cubicBezTo>
                <a:cubicBezTo>
                  <a:pt x="4136409" y="5758358"/>
                  <a:pt x="4140129" y="5746935"/>
                  <a:pt x="4156851" y="5737680"/>
                </a:cubicBezTo>
                <a:cubicBezTo>
                  <a:pt x="4157851" y="5737847"/>
                  <a:pt x="4159008" y="5736945"/>
                  <a:pt x="4160164" y="5736043"/>
                </a:cubicBezTo>
                <a:cubicBezTo>
                  <a:pt x="4165634" y="5733670"/>
                  <a:pt x="4174104" y="5731798"/>
                  <a:pt x="4173042" y="5725052"/>
                </a:cubicBezTo>
                <a:cubicBezTo>
                  <a:pt x="4171668" y="5720444"/>
                  <a:pt x="4163667" y="5719111"/>
                  <a:pt x="4157822" y="5717043"/>
                </a:cubicBezTo>
                <a:cubicBezTo>
                  <a:pt x="4143978" y="5713641"/>
                  <a:pt x="4129506" y="5714515"/>
                  <a:pt x="4115348" y="5713251"/>
                </a:cubicBezTo>
                <a:cubicBezTo>
                  <a:pt x="4112348" y="5712751"/>
                  <a:pt x="4109191" y="5713319"/>
                  <a:pt x="4106348" y="5711751"/>
                </a:cubicBezTo>
                <a:cubicBezTo>
                  <a:pt x="4098347" y="5710418"/>
                  <a:pt x="4091659" y="5707115"/>
                  <a:pt x="4086251" y="5716066"/>
                </a:cubicBezTo>
                <a:cubicBezTo>
                  <a:pt x="4083625" y="5720007"/>
                  <a:pt x="4077624" y="5719008"/>
                  <a:pt x="4072311" y="5720312"/>
                </a:cubicBezTo>
                <a:cubicBezTo>
                  <a:pt x="4065998" y="5721450"/>
                  <a:pt x="4060529" y="5723823"/>
                  <a:pt x="4059277" y="5732371"/>
                </a:cubicBezTo>
                <a:cubicBezTo>
                  <a:pt x="4057026" y="5740755"/>
                  <a:pt x="4050183" y="5738519"/>
                  <a:pt x="4044869" y="5739823"/>
                </a:cubicBezTo>
                <a:cubicBezTo>
                  <a:pt x="4040556" y="5741294"/>
                  <a:pt x="4036399" y="5741697"/>
                  <a:pt x="4035181" y="5736020"/>
                </a:cubicBezTo>
                <a:cubicBezTo>
                  <a:pt x="4033649" y="5732481"/>
                  <a:pt x="4031806" y="5731079"/>
                  <a:pt x="4028805" y="5730579"/>
                </a:cubicBezTo>
                <a:cubicBezTo>
                  <a:pt x="4020648" y="5730315"/>
                  <a:pt x="4012491" y="5730050"/>
                  <a:pt x="4005272" y="5723374"/>
                </a:cubicBezTo>
                <a:cubicBezTo>
                  <a:pt x="4001584" y="5720571"/>
                  <a:pt x="3998114" y="5723277"/>
                  <a:pt x="3994645" y="5725983"/>
                </a:cubicBezTo>
                <a:cubicBezTo>
                  <a:pt x="3974828" y="5742386"/>
                  <a:pt x="3952044" y="5744064"/>
                  <a:pt x="3929199" y="5739163"/>
                </a:cubicBezTo>
                <a:cubicBezTo>
                  <a:pt x="3918354" y="5736262"/>
                  <a:pt x="3907509" y="5733360"/>
                  <a:pt x="3896038" y="5734733"/>
                </a:cubicBezTo>
                <a:cubicBezTo>
                  <a:pt x="3886725" y="5735371"/>
                  <a:pt x="3879350" y="5729764"/>
                  <a:pt x="3875757" y="5719312"/>
                </a:cubicBezTo>
                <a:cubicBezTo>
                  <a:pt x="3870974" y="5723989"/>
                  <a:pt x="3869724" y="5732539"/>
                  <a:pt x="3860723" y="5731040"/>
                </a:cubicBezTo>
                <a:cubicBezTo>
                  <a:pt x="3849878" y="5728138"/>
                  <a:pt x="3839188" y="5724168"/>
                  <a:pt x="3832596" y="5713218"/>
                </a:cubicBezTo>
                <a:cubicBezTo>
                  <a:pt x="3830909" y="5710747"/>
                  <a:pt x="3829377" y="5707207"/>
                  <a:pt x="3827847" y="5703668"/>
                </a:cubicBezTo>
                <a:cubicBezTo>
                  <a:pt x="3825315" y="5699963"/>
                  <a:pt x="3824097" y="5694286"/>
                  <a:pt x="3817627" y="5696492"/>
                </a:cubicBezTo>
                <a:cubicBezTo>
                  <a:pt x="3811314" y="5697631"/>
                  <a:pt x="3810689" y="5701905"/>
                  <a:pt x="3810063" y="5706180"/>
                </a:cubicBezTo>
                <a:cubicBezTo>
                  <a:pt x="3807404" y="5724346"/>
                  <a:pt x="3800058" y="5739542"/>
                  <a:pt x="3789025" y="5751936"/>
                </a:cubicBezTo>
                <a:cubicBezTo>
                  <a:pt x="3782929" y="5758582"/>
                  <a:pt x="3777147" y="5763093"/>
                  <a:pt x="3767771" y="5757152"/>
                </a:cubicBezTo>
                <a:cubicBezTo>
                  <a:pt x="3760240" y="5752614"/>
                  <a:pt x="3750613" y="5755388"/>
                  <a:pt x="3742987" y="5758496"/>
                </a:cubicBezTo>
                <a:cubicBezTo>
                  <a:pt x="3733203" y="5762340"/>
                  <a:pt x="3721733" y="5763713"/>
                  <a:pt x="3710576" y="5762948"/>
                </a:cubicBezTo>
                <a:cubicBezTo>
                  <a:pt x="3696263" y="5762754"/>
                  <a:pt x="3681322" y="5766832"/>
                  <a:pt x="3667383" y="5771079"/>
                </a:cubicBezTo>
                <a:cubicBezTo>
                  <a:pt x="3655756" y="5773520"/>
                  <a:pt x="3645130" y="5776129"/>
                  <a:pt x="3633286" y="5773061"/>
                </a:cubicBezTo>
                <a:cubicBezTo>
                  <a:pt x="3622597" y="5769091"/>
                  <a:pt x="3613534" y="5761013"/>
                  <a:pt x="3607941" y="5750228"/>
                </a:cubicBezTo>
                <a:cubicBezTo>
                  <a:pt x="3592379" y="5723553"/>
                  <a:pt x="3578222" y="5722290"/>
                  <a:pt x="3560154" y="5747742"/>
                </a:cubicBezTo>
                <a:cubicBezTo>
                  <a:pt x="3559998" y="5748810"/>
                  <a:pt x="3558841" y="5749712"/>
                  <a:pt x="3558684" y="5750780"/>
                </a:cubicBezTo>
                <a:cubicBezTo>
                  <a:pt x="3550964" y="5761536"/>
                  <a:pt x="3550964" y="5761536"/>
                  <a:pt x="3545528" y="5749683"/>
                </a:cubicBezTo>
                <a:cubicBezTo>
                  <a:pt x="3539934" y="5738899"/>
                  <a:pt x="3534090" y="5736831"/>
                  <a:pt x="3521150" y="5741244"/>
                </a:cubicBezTo>
                <a:cubicBezTo>
                  <a:pt x="3500740" y="5747696"/>
                  <a:pt x="3500740" y="5747696"/>
                  <a:pt x="3488209" y="5742324"/>
                </a:cubicBezTo>
                <a:cubicBezTo>
                  <a:pt x="3495304" y="5735843"/>
                  <a:pt x="3503931" y="5732901"/>
                  <a:pt x="3512400" y="5731028"/>
                </a:cubicBezTo>
                <a:cubicBezTo>
                  <a:pt x="3521026" y="5728087"/>
                  <a:pt x="3530340" y="5727449"/>
                  <a:pt x="3539810" y="5725742"/>
                </a:cubicBezTo>
                <a:cubicBezTo>
                  <a:pt x="3533435" y="5720301"/>
                  <a:pt x="3533060" y="5715861"/>
                  <a:pt x="3537000" y="5709949"/>
                </a:cubicBezTo>
                <a:cubicBezTo>
                  <a:pt x="3541938" y="5704204"/>
                  <a:pt x="3539094" y="5702636"/>
                  <a:pt x="3533094" y="5701636"/>
                </a:cubicBezTo>
                <a:cubicBezTo>
                  <a:pt x="3522092" y="5699803"/>
                  <a:pt x="3510934" y="5699038"/>
                  <a:pt x="3500715" y="5691863"/>
                </a:cubicBezTo>
                <a:cubicBezTo>
                  <a:pt x="3494028" y="5688559"/>
                  <a:pt x="3487558" y="5690765"/>
                  <a:pt x="3483306" y="5698815"/>
                </a:cubicBezTo>
                <a:cubicBezTo>
                  <a:pt x="3481837" y="5701853"/>
                  <a:pt x="3480524" y="5703824"/>
                  <a:pt x="3476992" y="5699953"/>
                </a:cubicBezTo>
                <a:cubicBezTo>
                  <a:pt x="3466930" y="5691707"/>
                  <a:pt x="3466930" y="5691707"/>
                  <a:pt x="3464054" y="5704364"/>
                </a:cubicBezTo>
                <a:cubicBezTo>
                  <a:pt x="3463898" y="5705433"/>
                  <a:pt x="3463740" y="5706502"/>
                  <a:pt x="3462428" y="5708472"/>
                </a:cubicBezTo>
                <a:cubicBezTo>
                  <a:pt x="3458522" y="5700159"/>
                  <a:pt x="3453616" y="5691680"/>
                  <a:pt x="3449710" y="5683366"/>
                </a:cubicBezTo>
                <a:cubicBezTo>
                  <a:pt x="3447866" y="5681963"/>
                  <a:pt x="3447648" y="5676454"/>
                  <a:pt x="3444335" y="5678091"/>
                </a:cubicBezTo>
                <a:cubicBezTo>
                  <a:pt x="3440022" y="5679562"/>
                  <a:pt x="3435708" y="5681033"/>
                  <a:pt x="3434770" y="5687444"/>
                </a:cubicBezTo>
                <a:cubicBezTo>
                  <a:pt x="3434832" y="5694023"/>
                  <a:pt x="3436050" y="5699699"/>
                  <a:pt x="3437270" y="5705375"/>
                </a:cubicBezTo>
                <a:cubicBezTo>
                  <a:pt x="3438644" y="5709983"/>
                  <a:pt x="3438018" y="5714259"/>
                  <a:pt x="3432705" y="5715562"/>
                </a:cubicBezTo>
                <a:cubicBezTo>
                  <a:pt x="3413920" y="5717906"/>
                  <a:pt x="3394512" y="5724525"/>
                  <a:pt x="3375041" y="5724565"/>
                </a:cubicBezTo>
                <a:cubicBezTo>
                  <a:pt x="3365727" y="5725203"/>
                  <a:pt x="3356414" y="5725840"/>
                  <a:pt x="3354446" y="5711282"/>
                </a:cubicBezTo>
                <a:cubicBezTo>
                  <a:pt x="3353696" y="5702400"/>
                  <a:pt x="3336320" y="5695127"/>
                  <a:pt x="3330538" y="5699637"/>
                </a:cubicBezTo>
                <a:cubicBezTo>
                  <a:pt x="3328069" y="5702509"/>
                  <a:pt x="3325756" y="5704313"/>
                  <a:pt x="3328130" y="5709087"/>
                </a:cubicBezTo>
                <a:cubicBezTo>
                  <a:pt x="3330504" y="5713862"/>
                  <a:pt x="3332818" y="5712058"/>
                  <a:pt x="3335975" y="5711489"/>
                </a:cubicBezTo>
                <a:cubicBezTo>
                  <a:pt x="3340445" y="5708950"/>
                  <a:pt x="3345758" y="5707646"/>
                  <a:pt x="3348132" y="5712420"/>
                </a:cubicBezTo>
                <a:cubicBezTo>
                  <a:pt x="3350663" y="5716125"/>
                  <a:pt x="3351038" y="5720566"/>
                  <a:pt x="3347413" y="5724342"/>
                </a:cubicBezTo>
                <a:cubicBezTo>
                  <a:pt x="3343630" y="5729185"/>
                  <a:pt x="3340161" y="5731890"/>
                  <a:pt x="3334630" y="5727685"/>
                </a:cubicBezTo>
                <a:cubicBezTo>
                  <a:pt x="3328941" y="5724548"/>
                  <a:pt x="3325628" y="5726186"/>
                  <a:pt x="3324534" y="5733666"/>
                </a:cubicBezTo>
                <a:cubicBezTo>
                  <a:pt x="3324221" y="5735803"/>
                  <a:pt x="3324066" y="5736872"/>
                  <a:pt x="3323752" y="5739009"/>
                </a:cubicBezTo>
                <a:cubicBezTo>
                  <a:pt x="3322439" y="5740980"/>
                  <a:pt x="3321970" y="5744186"/>
                  <a:pt x="3319813" y="5744920"/>
                </a:cubicBezTo>
                <a:cubicBezTo>
                  <a:pt x="3316657" y="5745490"/>
                  <a:pt x="3316126" y="5742117"/>
                  <a:pt x="3314282" y="5740715"/>
                </a:cubicBezTo>
                <a:cubicBezTo>
                  <a:pt x="3308376" y="5732069"/>
                  <a:pt x="3301157" y="5725393"/>
                  <a:pt x="3289999" y="5724628"/>
                </a:cubicBezTo>
                <a:cubicBezTo>
                  <a:pt x="3284998" y="5723796"/>
                  <a:pt x="3281842" y="5724364"/>
                  <a:pt x="3281904" y="5730943"/>
                </a:cubicBezTo>
                <a:cubicBezTo>
                  <a:pt x="3281278" y="5735217"/>
                  <a:pt x="3280652" y="5739492"/>
                  <a:pt x="3280028" y="5743767"/>
                </a:cubicBezTo>
                <a:cubicBezTo>
                  <a:pt x="3276464" y="5754119"/>
                  <a:pt x="3273150" y="5755757"/>
                  <a:pt x="3263462" y="5751953"/>
                </a:cubicBezTo>
                <a:cubicBezTo>
                  <a:pt x="3257618" y="5749885"/>
                  <a:pt x="3252304" y="5751189"/>
                  <a:pt x="3246304" y="5750189"/>
                </a:cubicBezTo>
                <a:cubicBezTo>
                  <a:pt x="3236146" y="5749592"/>
                  <a:pt x="3228771" y="5743984"/>
                  <a:pt x="3226334" y="5732632"/>
                </a:cubicBezTo>
                <a:cubicBezTo>
                  <a:pt x="3224116" y="5726789"/>
                  <a:pt x="3222054" y="5719878"/>
                  <a:pt x="3219992" y="5712966"/>
                </a:cubicBezTo>
                <a:cubicBezTo>
                  <a:pt x="3222993" y="5713466"/>
                  <a:pt x="3224992" y="5713799"/>
                  <a:pt x="3226993" y="5714132"/>
                </a:cubicBezTo>
                <a:cubicBezTo>
                  <a:pt x="3247838" y="5718699"/>
                  <a:pt x="3248839" y="5718866"/>
                  <a:pt x="3259810" y="5699895"/>
                </a:cubicBezTo>
                <a:cubicBezTo>
                  <a:pt x="3262749" y="5693817"/>
                  <a:pt x="3267218" y="5691277"/>
                  <a:pt x="3273220" y="5692277"/>
                </a:cubicBezTo>
                <a:cubicBezTo>
                  <a:pt x="3293534" y="5693471"/>
                  <a:pt x="3312630" y="5688990"/>
                  <a:pt x="3331196" y="5681136"/>
                </a:cubicBezTo>
                <a:cubicBezTo>
                  <a:pt x="3354231" y="5670742"/>
                  <a:pt x="3379172" y="5668330"/>
                  <a:pt x="3403426" y="5663613"/>
                </a:cubicBezTo>
                <a:cubicBezTo>
                  <a:pt x="3417208" y="5660435"/>
                  <a:pt x="3429992" y="5657092"/>
                  <a:pt x="3441714" y="5647003"/>
                </a:cubicBezTo>
                <a:cubicBezTo>
                  <a:pt x="3449808" y="5640689"/>
                  <a:pt x="3458966" y="5641120"/>
                  <a:pt x="3467966" y="5642620"/>
                </a:cubicBezTo>
                <a:cubicBezTo>
                  <a:pt x="3480124" y="5643550"/>
                  <a:pt x="3491282" y="5644314"/>
                  <a:pt x="3494940" y="5626314"/>
                </a:cubicBezTo>
                <a:cubicBezTo>
                  <a:pt x="3504378" y="5638834"/>
                  <a:pt x="3514848" y="5637294"/>
                  <a:pt x="3525787" y="5632547"/>
                </a:cubicBezTo>
                <a:cubicBezTo>
                  <a:pt x="3538040" y="5625832"/>
                  <a:pt x="3551040" y="5627998"/>
                  <a:pt x="3563511" y="5626791"/>
                </a:cubicBezTo>
                <a:cubicBezTo>
                  <a:pt x="3576982" y="5625751"/>
                  <a:pt x="3588764" y="5622240"/>
                  <a:pt x="3600017" y="5615357"/>
                </a:cubicBezTo>
                <a:cubicBezTo>
                  <a:pt x="3605800" y="5610848"/>
                  <a:pt x="3613268" y="5608808"/>
                  <a:pt x="3621112" y="5611210"/>
                </a:cubicBezTo>
                <a:cubicBezTo>
                  <a:pt x="3630958" y="5613944"/>
                  <a:pt x="3640272" y="5613306"/>
                  <a:pt x="3649211" y="5608228"/>
                </a:cubicBezTo>
                <a:cubicBezTo>
                  <a:pt x="3677184" y="5592089"/>
                  <a:pt x="3707969" y="5591744"/>
                  <a:pt x="3738066" y="5589096"/>
                </a:cubicBezTo>
                <a:cubicBezTo>
                  <a:pt x="3756850" y="5586751"/>
                  <a:pt x="3775634" y="5584407"/>
                  <a:pt x="3792512" y="5574082"/>
                </a:cubicBezTo>
                <a:cubicBezTo>
                  <a:pt x="3798294" y="5569573"/>
                  <a:pt x="3805077" y="5565229"/>
                  <a:pt x="3798171" y="5556417"/>
                </a:cubicBezTo>
                <a:cubicBezTo>
                  <a:pt x="3796640" y="5552877"/>
                  <a:pt x="3797953" y="5550906"/>
                  <a:pt x="3799265" y="5548936"/>
                </a:cubicBezTo>
                <a:cubicBezTo>
                  <a:pt x="3801891" y="5544994"/>
                  <a:pt x="3804361" y="5542122"/>
                  <a:pt x="3806830" y="5539249"/>
                </a:cubicBezTo>
                <a:cubicBezTo>
                  <a:pt x="3820334" y="5523984"/>
                  <a:pt x="3830334" y="5525650"/>
                  <a:pt x="3836520" y="5546385"/>
                </a:cubicBezTo>
                <a:cubicBezTo>
                  <a:pt x="3837364" y="5547620"/>
                  <a:pt x="3837207" y="5548688"/>
                  <a:pt x="3838895" y="5551159"/>
                </a:cubicBezTo>
                <a:cubicBezTo>
                  <a:pt x="3842147" y="5542943"/>
                  <a:pt x="3845084" y="5536865"/>
                  <a:pt x="3848336" y="5528649"/>
                </a:cubicBezTo>
                <a:cubicBezTo>
                  <a:pt x="3851711" y="5533590"/>
                  <a:pt x="3853085" y="5538197"/>
                  <a:pt x="3855617" y="5541903"/>
                </a:cubicBezTo>
                <a:cubicBezTo>
                  <a:pt x="3865429" y="5558863"/>
                  <a:pt x="3870429" y="5559696"/>
                  <a:pt x="3883776" y="5545500"/>
                </a:cubicBezTo>
                <a:cubicBezTo>
                  <a:pt x="3889715" y="5539921"/>
                  <a:pt x="3894653" y="5534175"/>
                  <a:pt x="3899593" y="5528431"/>
                </a:cubicBezTo>
                <a:cubicBezTo>
                  <a:pt x="3909782" y="5514802"/>
                  <a:pt x="3912939" y="5514234"/>
                  <a:pt x="3927001" y="5523144"/>
                </a:cubicBezTo>
                <a:cubicBezTo>
                  <a:pt x="3933377" y="5528585"/>
                  <a:pt x="3939003" y="5525145"/>
                  <a:pt x="3944473" y="5522771"/>
                </a:cubicBezTo>
                <a:cubicBezTo>
                  <a:pt x="3957882" y="5515153"/>
                  <a:pt x="3957882" y="5515153"/>
                  <a:pt x="3965006" y="5529476"/>
                </a:cubicBezTo>
                <a:cubicBezTo>
                  <a:pt x="3968632" y="5525700"/>
                  <a:pt x="3970571" y="5519456"/>
                  <a:pt x="3976727" y="5519387"/>
                </a:cubicBezTo>
                <a:cubicBezTo>
                  <a:pt x="3983041" y="5518249"/>
                  <a:pt x="3986415" y="5523190"/>
                  <a:pt x="3990947" y="5527230"/>
                </a:cubicBezTo>
                <a:cubicBezTo>
                  <a:pt x="3996478" y="5531435"/>
                  <a:pt x="4000635" y="5531034"/>
                  <a:pt x="4006261" y="5527591"/>
                </a:cubicBezTo>
                <a:cubicBezTo>
                  <a:pt x="4016357" y="5521611"/>
                  <a:pt x="4023765" y="5512992"/>
                  <a:pt x="4033017" y="5505776"/>
                </a:cubicBezTo>
                <a:cubicBezTo>
                  <a:pt x="4037643" y="5502168"/>
                  <a:pt x="4040956" y="5500531"/>
                  <a:pt x="4044862" y="5508844"/>
                </a:cubicBezTo>
                <a:cubicBezTo>
                  <a:pt x="4047767" y="5516991"/>
                  <a:pt x="4054612" y="5519226"/>
                  <a:pt x="4063239" y="5516284"/>
                </a:cubicBezTo>
                <a:cubicBezTo>
                  <a:pt x="4069864" y="5513009"/>
                  <a:pt x="4077490" y="5509902"/>
                  <a:pt x="4085648" y="5510166"/>
                </a:cubicBezTo>
                <a:cubicBezTo>
                  <a:pt x="4092804" y="5510263"/>
                  <a:pt x="4091587" y="5504587"/>
                  <a:pt x="4091368" y="5499077"/>
                </a:cubicBezTo>
                <a:cubicBezTo>
                  <a:pt x="4091525" y="5498008"/>
                  <a:pt x="4089681" y="5496607"/>
                  <a:pt x="4089681" y="5496607"/>
                </a:cubicBezTo>
                <a:cubicBezTo>
                  <a:pt x="4079272" y="5504724"/>
                  <a:pt x="4075679" y="5494275"/>
                  <a:pt x="4072461" y="5488265"/>
                </a:cubicBezTo>
                <a:cubicBezTo>
                  <a:pt x="4067399" y="5480853"/>
                  <a:pt x="4077025" y="5478078"/>
                  <a:pt x="4081119" y="5471098"/>
                </a:cubicBezTo>
                <a:cubicBezTo>
                  <a:pt x="4073806" y="5472069"/>
                  <a:pt x="4066805" y="5470903"/>
                  <a:pt x="4060649" y="5470971"/>
                </a:cubicBezTo>
                <a:cubicBezTo>
                  <a:pt x="4053335" y="5471942"/>
                  <a:pt x="4048648" y="5468972"/>
                  <a:pt x="4044117" y="5464933"/>
                </a:cubicBezTo>
                <a:cubicBezTo>
                  <a:pt x="4041428" y="5462295"/>
                  <a:pt x="4041366" y="5455717"/>
                  <a:pt x="4037210" y="5456119"/>
                </a:cubicBezTo>
                <a:cubicBezTo>
                  <a:pt x="4029896" y="5457090"/>
                  <a:pt x="4021896" y="5455758"/>
                  <a:pt x="4014956" y="5461169"/>
                </a:cubicBezTo>
                <a:cubicBezTo>
                  <a:pt x="4013644" y="5463140"/>
                  <a:pt x="4012488" y="5464043"/>
                  <a:pt x="4009018" y="5466749"/>
                </a:cubicBezTo>
                <a:cubicBezTo>
                  <a:pt x="4009895" y="5453758"/>
                  <a:pt x="4012615" y="5442170"/>
                  <a:pt x="4013335" y="5430249"/>
                </a:cubicBezTo>
                <a:cubicBezTo>
                  <a:pt x="4012960" y="5425807"/>
                  <a:pt x="4016430" y="5423101"/>
                  <a:pt x="4020430" y="5423767"/>
                </a:cubicBezTo>
                <a:cubicBezTo>
                  <a:pt x="4024587" y="5423366"/>
                  <a:pt x="4026118" y="5426905"/>
                  <a:pt x="4025649" y="5430111"/>
                </a:cubicBezTo>
                <a:cubicBezTo>
                  <a:pt x="4026023" y="5434551"/>
                  <a:pt x="4026398" y="5438993"/>
                  <a:pt x="4031711" y="5437689"/>
                </a:cubicBezTo>
                <a:cubicBezTo>
                  <a:pt x="4036024" y="5436218"/>
                  <a:pt x="4036649" y="5431943"/>
                  <a:pt x="4036276" y="5427501"/>
                </a:cubicBezTo>
                <a:cubicBezTo>
                  <a:pt x="4032464" y="5411542"/>
                  <a:pt x="4024777" y="5408071"/>
                  <a:pt x="4012211" y="5416925"/>
                </a:cubicBezTo>
                <a:cubicBezTo>
                  <a:pt x="4006429" y="5421435"/>
                  <a:pt x="4003272" y="5422004"/>
                  <a:pt x="4000366" y="5413857"/>
                </a:cubicBezTo>
                <a:cubicBezTo>
                  <a:pt x="3997243" y="5400200"/>
                  <a:pt x="3990554" y="5396896"/>
                  <a:pt x="3977928" y="5399172"/>
                </a:cubicBezTo>
                <a:cubicBezTo>
                  <a:pt x="3971614" y="5400310"/>
                  <a:pt x="3965457" y="5400378"/>
                  <a:pt x="3959144" y="5401516"/>
                </a:cubicBezTo>
                <a:cubicBezTo>
                  <a:pt x="3946517" y="5403792"/>
                  <a:pt x="3940578" y="5409370"/>
                  <a:pt x="3939545" y="5423429"/>
                </a:cubicBezTo>
                <a:cubicBezTo>
                  <a:pt x="3938138" y="5433047"/>
                  <a:pt x="3940887" y="5442262"/>
                  <a:pt x="3937480" y="5451547"/>
                </a:cubicBezTo>
                <a:cubicBezTo>
                  <a:pt x="3927726" y="5476194"/>
                  <a:pt x="3898377" y="5487725"/>
                  <a:pt x="3873626" y="5474844"/>
                </a:cubicBezTo>
                <a:cubicBezTo>
                  <a:pt x="3867782" y="5472775"/>
                  <a:pt x="3862406" y="5467501"/>
                  <a:pt x="3856720" y="5464365"/>
                </a:cubicBezTo>
                <a:cubicBezTo>
                  <a:pt x="3849187" y="5459825"/>
                  <a:pt x="3844717" y="5462366"/>
                  <a:pt x="3843467" y="5470913"/>
                </a:cubicBezTo>
                <a:cubicBezTo>
                  <a:pt x="3842153" y="5472885"/>
                  <a:pt x="3841997" y="5473953"/>
                  <a:pt x="3842684" y="5476257"/>
                </a:cubicBezTo>
                <a:cubicBezTo>
                  <a:pt x="3840652" y="5490150"/>
                  <a:pt x="3840652" y="5490150"/>
                  <a:pt x="3829276" y="5483875"/>
                </a:cubicBezTo>
                <a:cubicBezTo>
                  <a:pt x="3824432" y="5481974"/>
                  <a:pt x="3822119" y="5483778"/>
                  <a:pt x="3817806" y="5485249"/>
                </a:cubicBezTo>
                <a:cubicBezTo>
                  <a:pt x="3805710" y="5490897"/>
                  <a:pt x="3798865" y="5488661"/>
                  <a:pt x="3795741" y="5475005"/>
                </a:cubicBezTo>
                <a:cubicBezTo>
                  <a:pt x="3792461" y="5462417"/>
                  <a:pt x="3787774" y="5459447"/>
                  <a:pt x="3777303" y="5460987"/>
                </a:cubicBezTo>
                <a:cubicBezTo>
                  <a:pt x="3767833" y="5462692"/>
                  <a:pt x="3760051" y="5466870"/>
                  <a:pt x="3753800" y="5474586"/>
                </a:cubicBezTo>
                <a:cubicBezTo>
                  <a:pt x="3748704" y="5481399"/>
                  <a:pt x="3744608" y="5488380"/>
                  <a:pt x="3738670" y="5493959"/>
                </a:cubicBezTo>
                <a:cubicBezTo>
                  <a:pt x="3727793" y="5505283"/>
                  <a:pt x="3718323" y="5506989"/>
                  <a:pt x="3705104" y="5499314"/>
                </a:cubicBezTo>
                <a:cubicBezTo>
                  <a:pt x="3700416" y="5496343"/>
                  <a:pt x="3697415" y="5495843"/>
                  <a:pt x="3693790" y="5499618"/>
                </a:cubicBezTo>
                <a:cubicBezTo>
                  <a:pt x="3688852" y="5505363"/>
                  <a:pt x="3682381" y="5507570"/>
                  <a:pt x="3675068" y="5508541"/>
                </a:cubicBezTo>
                <a:cubicBezTo>
                  <a:pt x="3669754" y="5509845"/>
                  <a:pt x="3664598" y="5510080"/>
                  <a:pt x="3659284" y="5511385"/>
                </a:cubicBezTo>
                <a:cubicBezTo>
                  <a:pt x="3656971" y="5513189"/>
                  <a:pt x="3652126" y="5511287"/>
                  <a:pt x="3652502" y="5515728"/>
                </a:cubicBezTo>
                <a:cubicBezTo>
                  <a:pt x="3652032" y="5518933"/>
                  <a:pt x="3655876" y="5520669"/>
                  <a:pt x="3658877" y="5521169"/>
                </a:cubicBezTo>
                <a:cubicBezTo>
                  <a:pt x="3662722" y="5522904"/>
                  <a:pt x="3667565" y="5524805"/>
                  <a:pt x="3667784" y="5530316"/>
                </a:cubicBezTo>
                <a:cubicBezTo>
                  <a:pt x="3668314" y="5533688"/>
                  <a:pt x="3666001" y="5535492"/>
                  <a:pt x="3663845" y="5536227"/>
                </a:cubicBezTo>
                <a:cubicBezTo>
                  <a:pt x="3658374" y="5538600"/>
                  <a:pt x="3654531" y="5536866"/>
                  <a:pt x="3649842" y="5533894"/>
                </a:cubicBezTo>
                <a:cubicBezTo>
                  <a:pt x="3649999" y="5532826"/>
                  <a:pt x="3649000" y="5532660"/>
                  <a:pt x="3649000" y="5532660"/>
                </a:cubicBezTo>
                <a:cubicBezTo>
                  <a:pt x="3637657" y="5512160"/>
                  <a:pt x="3622186" y="5512866"/>
                  <a:pt x="3603777" y="5519652"/>
                </a:cubicBezTo>
                <a:cubicBezTo>
                  <a:pt x="3600307" y="5522358"/>
                  <a:pt x="3596151" y="5522760"/>
                  <a:pt x="3591838" y="5524231"/>
                </a:cubicBezTo>
                <a:cubicBezTo>
                  <a:pt x="3570584" y="5529448"/>
                  <a:pt x="3559365" y="5522106"/>
                  <a:pt x="3554492" y="5499400"/>
                </a:cubicBezTo>
                <a:cubicBezTo>
                  <a:pt x="3553961" y="5496028"/>
                  <a:pt x="3554742" y="5490684"/>
                  <a:pt x="3549742" y="5489852"/>
                </a:cubicBezTo>
                <a:cubicBezTo>
                  <a:pt x="3545742" y="5489184"/>
                  <a:pt x="3542272" y="5491890"/>
                  <a:pt x="3539646" y="5495832"/>
                </a:cubicBezTo>
                <a:cubicBezTo>
                  <a:pt x="3537708" y="5502077"/>
                  <a:pt x="3533926" y="5506921"/>
                  <a:pt x="3531144" y="5511931"/>
                </a:cubicBezTo>
                <a:cubicBezTo>
                  <a:pt x="3528144" y="5511430"/>
                  <a:pt x="3528456" y="5509293"/>
                  <a:pt x="3527769" y="5506990"/>
                </a:cubicBezTo>
                <a:cubicBezTo>
                  <a:pt x="3526394" y="5502382"/>
                  <a:pt x="3527646" y="5493832"/>
                  <a:pt x="3518863" y="5497843"/>
                </a:cubicBezTo>
                <a:cubicBezTo>
                  <a:pt x="3512236" y="5501118"/>
                  <a:pt x="3503924" y="5501922"/>
                  <a:pt x="3509516" y="5512706"/>
                </a:cubicBezTo>
                <a:cubicBezTo>
                  <a:pt x="3511578" y="5519617"/>
                  <a:pt x="3509953" y="5523726"/>
                  <a:pt x="3502640" y="5524697"/>
                </a:cubicBezTo>
                <a:cubicBezTo>
                  <a:pt x="3497482" y="5524932"/>
                  <a:pt x="3492856" y="5528540"/>
                  <a:pt x="3487700" y="5528776"/>
                </a:cubicBezTo>
                <a:cubicBezTo>
                  <a:pt x="3483543" y="5529179"/>
                  <a:pt x="3481918" y="5533286"/>
                  <a:pt x="3480135" y="5538462"/>
                </a:cubicBezTo>
                <a:cubicBezTo>
                  <a:pt x="3479822" y="5540600"/>
                  <a:pt x="3479196" y="5544874"/>
                  <a:pt x="3476040" y="5545444"/>
                </a:cubicBezTo>
                <a:cubicBezTo>
                  <a:pt x="3471884" y="5545845"/>
                  <a:pt x="3471509" y="5541404"/>
                  <a:pt x="3470822" y="5539100"/>
                </a:cubicBezTo>
                <a:cubicBezTo>
                  <a:pt x="3469603" y="5533424"/>
                  <a:pt x="3466916" y="5530787"/>
                  <a:pt x="3461290" y="5534228"/>
                </a:cubicBezTo>
                <a:cubicBezTo>
                  <a:pt x="3437473" y="5549964"/>
                  <a:pt x="3410750" y="5557554"/>
                  <a:pt x="3385714" y="5567614"/>
                </a:cubicBezTo>
                <a:cubicBezTo>
                  <a:pt x="3377088" y="5570556"/>
                  <a:pt x="3368462" y="5573498"/>
                  <a:pt x="3360680" y="5577675"/>
                </a:cubicBezTo>
                <a:cubicBezTo>
                  <a:pt x="3351740" y="5582754"/>
                  <a:pt x="3342270" y="5584460"/>
                  <a:pt x="3332426" y="5581725"/>
                </a:cubicBezTo>
                <a:cubicBezTo>
                  <a:pt x="3324424" y="5580392"/>
                  <a:pt x="3316799" y="5583500"/>
                  <a:pt x="3309172" y="5586608"/>
                </a:cubicBezTo>
                <a:cubicBezTo>
                  <a:pt x="3311518" y="5570579"/>
                  <a:pt x="3312708" y="5555452"/>
                  <a:pt x="3325584" y="5544461"/>
                </a:cubicBezTo>
                <a:cubicBezTo>
                  <a:pt x="3330524" y="5538716"/>
                  <a:pt x="3328618" y="5530735"/>
                  <a:pt x="3329714" y="5523255"/>
                </a:cubicBezTo>
                <a:cubicBezTo>
                  <a:pt x="3329182" y="5519882"/>
                  <a:pt x="3328807" y="5515441"/>
                  <a:pt x="3329276" y="5512236"/>
                </a:cubicBezTo>
                <a:cubicBezTo>
                  <a:pt x="3332996" y="5500814"/>
                  <a:pt x="3324996" y="5499481"/>
                  <a:pt x="3317682" y="5500452"/>
                </a:cubicBezTo>
                <a:cubicBezTo>
                  <a:pt x="3308526" y="5500021"/>
                  <a:pt x="3298742" y="5503865"/>
                  <a:pt x="3292334" y="5512649"/>
                </a:cubicBezTo>
                <a:cubicBezTo>
                  <a:pt x="3286770" y="5522669"/>
                  <a:pt x="3279614" y="5522571"/>
                  <a:pt x="3270925" y="5518935"/>
                </a:cubicBezTo>
                <a:cubicBezTo>
                  <a:pt x="3269082" y="5517533"/>
                  <a:pt x="3267080" y="5517200"/>
                  <a:pt x="3265080" y="5516866"/>
                </a:cubicBezTo>
                <a:cubicBezTo>
                  <a:pt x="3257393" y="5513396"/>
                  <a:pt x="3251924" y="5515769"/>
                  <a:pt x="3250515" y="5525386"/>
                </a:cubicBezTo>
                <a:cubicBezTo>
                  <a:pt x="3249578" y="5531798"/>
                  <a:pt x="3246952" y="5535740"/>
                  <a:pt x="3241889" y="5528328"/>
                </a:cubicBezTo>
                <a:cubicBezTo>
                  <a:pt x="3235670" y="5521819"/>
                  <a:pt x="3229139" y="5517447"/>
                  <a:pt x="3221356" y="5521623"/>
                </a:cubicBezTo>
                <a:cubicBezTo>
                  <a:pt x="3212730" y="5524565"/>
                  <a:pt x="3207636" y="5531379"/>
                  <a:pt x="3207228" y="5541163"/>
                </a:cubicBezTo>
                <a:cubicBezTo>
                  <a:pt x="3206977" y="5549879"/>
                  <a:pt x="3202194" y="5554556"/>
                  <a:pt x="3194724" y="5556595"/>
                </a:cubicBezTo>
                <a:cubicBezTo>
                  <a:pt x="3188254" y="5558801"/>
                  <a:pt x="3181098" y="5558704"/>
                  <a:pt x="3178846" y="5567087"/>
                </a:cubicBezTo>
                <a:cubicBezTo>
                  <a:pt x="3178378" y="5570292"/>
                  <a:pt x="3175690" y="5567655"/>
                  <a:pt x="3174846" y="5566420"/>
                </a:cubicBezTo>
                <a:cubicBezTo>
                  <a:pt x="3167314" y="5561881"/>
                  <a:pt x="3168409" y="5554401"/>
                  <a:pt x="3169504" y="5546920"/>
                </a:cubicBezTo>
                <a:cubicBezTo>
                  <a:pt x="3170537" y="5532861"/>
                  <a:pt x="3165943" y="5522243"/>
                  <a:pt x="3154567" y="5515970"/>
                </a:cubicBezTo>
                <a:cubicBezTo>
                  <a:pt x="3153568" y="5515803"/>
                  <a:pt x="3152568" y="5515638"/>
                  <a:pt x="3152411" y="5516706"/>
                </a:cubicBezTo>
                <a:cubicBezTo>
                  <a:pt x="3143846" y="5526225"/>
                  <a:pt x="3133314" y="5521187"/>
                  <a:pt x="3123314" y="5519520"/>
                </a:cubicBezTo>
                <a:cubicBezTo>
                  <a:pt x="3108156" y="5518090"/>
                  <a:pt x="3104686" y="5520797"/>
                  <a:pt x="3099340" y="5536326"/>
                </a:cubicBezTo>
                <a:cubicBezTo>
                  <a:pt x="3090964" y="5530552"/>
                  <a:pt x="3089746" y="5524876"/>
                  <a:pt x="3093467" y="5513454"/>
                </a:cubicBezTo>
                <a:cubicBezTo>
                  <a:pt x="3100595" y="5492748"/>
                  <a:pt x="3100595" y="5492748"/>
                  <a:pt x="3080654" y="5495994"/>
                </a:cubicBezTo>
                <a:cubicBezTo>
                  <a:pt x="3056870" y="5497505"/>
                  <a:pt x="3037836" y="5508564"/>
                  <a:pt x="3023707" y="5528104"/>
                </a:cubicBezTo>
                <a:cubicBezTo>
                  <a:pt x="3018612" y="5534918"/>
                  <a:pt x="3013986" y="5538527"/>
                  <a:pt x="3006829" y="5538429"/>
                </a:cubicBezTo>
                <a:cubicBezTo>
                  <a:pt x="2997515" y="5539066"/>
                  <a:pt x="2991828" y="5535930"/>
                  <a:pt x="2991235" y="5525980"/>
                </a:cubicBezTo>
                <a:cubicBezTo>
                  <a:pt x="2988205" y="5504675"/>
                  <a:pt x="2982674" y="5500470"/>
                  <a:pt x="2962890" y="5502647"/>
                </a:cubicBezTo>
                <a:cubicBezTo>
                  <a:pt x="2958734" y="5503049"/>
                  <a:pt x="2955733" y="5502549"/>
                  <a:pt x="2951732" y="5501883"/>
                </a:cubicBezTo>
                <a:cubicBezTo>
                  <a:pt x="2950889" y="5500648"/>
                  <a:pt x="2950889" y="5500648"/>
                  <a:pt x="2949888" y="5500481"/>
                </a:cubicBezTo>
                <a:cubicBezTo>
                  <a:pt x="2949888" y="5500481"/>
                  <a:pt x="2950732" y="5501716"/>
                  <a:pt x="2950576" y="5502785"/>
                </a:cubicBezTo>
                <a:cubicBezTo>
                  <a:pt x="2950106" y="5505991"/>
                  <a:pt x="2950481" y="5510431"/>
                  <a:pt x="2951013" y="5513805"/>
                </a:cubicBezTo>
                <a:cubicBezTo>
                  <a:pt x="2952823" y="5529432"/>
                  <a:pt x="2943103" y="5539853"/>
                  <a:pt x="2927944" y="5538424"/>
                </a:cubicBezTo>
                <a:cubicBezTo>
                  <a:pt x="2918944" y="5536924"/>
                  <a:pt x="2911256" y="5533454"/>
                  <a:pt x="2905037" y="5526944"/>
                </a:cubicBezTo>
                <a:cubicBezTo>
                  <a:pt x="2899662" y="5521670"/>
                  <a:pt x="2893818" y="5519602"/>
                  <a:pt x="2887034" y="5523945"/>
                </a:cubicBezTo>
                <a:cubicBezTo>
                  <a:pt x="2883566" y="5526651"/>
                  <a:pt x="2878096" y="5529025"/>
                  <a:pt x="2875878" y="5523181"/>
                </a:cubicBezTo>
                <a:cubicBezTo>
                  <a:pt x="2874659" y="5517504"/>
                  <a:pt x="2874441" y="5511995"/>
                  <a:pt x="2880068" y="5508553"/>
                </a:cubicBezTo>
                <a:cubicBezTo>
                  <a:pt x="2900946" y="5498896"/>
                  <a:pt x="2910700" y="5474248"/>
                  <a:pt x="2932266" y="5466894"/>
                </a:cubicBezTo>
                <a:cubicBezTo>
                  <a:pt x="2937578" y="5465590"/>
                  <a:pt x="2940516" y="5459512"/>
                  <a:pt x="2942298" y="5454335"/>
                </a:cubicBezTo>
                <a:cubicBezTo>
                  <a:pt x="2945488" y="5439541"/>
                  <a:pt x="2955053" y="5430187"/>
                  <a:pt x="2965462" y="5422070"/>
                </a:cubicBezTo>
                <a:cubicBezTo>
                  <a:pt x="2974556" y="5415922"/>
                  <a:pt x="2983808" y="5408705"/>
                  <a:pt x="2990529" y="5397783"/>
                </a:cubicBezTo>
                <a:cubicBezTo>
                  <a:pt x="2995624" y="5390969"/>
                  <a:pt x="2999625" y="5391636"/>
                  <a:pt x="3003687" y="5398881"/>
                </a:cubicBezTo>
                <a:cubicBezTo>
                  <a:pt x="3005530" y="5400283"/>
                  <a:pt x="3005062" y="5403489"/>
                  <a:pt x="3008062" y="5403989"/>
                </a:cubicBezTo>
                <a:cubicBezTo>
                  <a:pt x="3010532" y="5401115"/>
                  <a:pt x="3008844" y="5398645"/>
                  <a:pt x="3009312" y="5395439"/>
                </a:cubicBezTo>
                <a:cubicBezTo>
                  <a:pt x="3009016" y="5390464"/>
                  <a:pt x="3011259" y="5385638"/>
                  <a:pt x="3014702" y="5382243"/>
                </a:cubicBezTo>
                <a:lnTo>
                  <a:pt x="3027133" y="5377691"/>
                </a:lnTo>
                <a:lnTo>
                  <a:pt x="3026329" y="5377013"/>
                </a:lnTo>
                <a:cubicBezTo>
                  <a:pt x="3021476" y="5369135"/>
                  <a:pt x="3015543" y="5363052"/>
                  <a:pt x="3006374" y="5362356"/>
                </a:cubicBezTo>
                <a:cubicBezTo>
                  <a:pt x="3002264" y="5361597"/>
                  <a:pt x="2999670" y="5362115"/>
                  <a:pt x="2999720" y="5368109"/>
                </a:cubicBezTo>
                <a:cubicBezTo>
                  <a:pt x="2999207" y="5372003"/>
                  <a:pt x="2998692" y="5375898"/>
                  <a:pt x="2998179" y="5379793"/>
                </a:cubicBezTo>
                <a:cubicBezTo>
                  <a:pt x="2995250" y="5389225"/>
                  <a:pt x="2992527" y="5390717"/>
                  <a:pt x="2984566" y="5387251"/>
                </a:cubicBezTo>
                <a:cubicBezTo>
                  <a:pt x="2979762" y="5385367"/>
                  <a:pt x="2975396" y="5386556"/>
                  <a:pt x="2970465" y="5385644"/>
                </a:cubicBezTo>
                <a:cubicBezTo>
                  <a:pt x="2962117" y="5385100"/>
                  <a:pt x="2956056" y="5379991"/>
                  <a:pt x="2954054" y="5369648"/>
                </a:cubicBezTo>
                <a:cubicBezTo>
                  <a:pt x="2952231" y="5364324"/>
                  <a:pt x="2950536" y="5358027"/>
                  <a:pt x="2948841" y="5351730"/>
                </a:cubicBezTo>
                <a:cubicBezTo>
                  <a:pt x="2951308" y="5352185"/>
                  <a:pt x="2952951" y="5352489"/>
                  <a:pt x="2954595" y="5352792"/>
                </a:cubicBezTo>
                <a:cubicBezTo>
                  <a:pt x="2971726" y="5356953"/>
                  <a:pt x="2972548" y="5357106"/>
                  <a:pt x="2981564" y="5339821"/>
                </a:cubicBezTo>
                <a:cubicBezTo>
                  <a:pt x="2983979" y="5334283"/>
                  <a:pt x="2987652" y="5331968"/>
                  <a:pt x="2992584" y="5332879"/>
                </a:cubicBezTo>
                <a:cubicBezTo>
                  <a:pt x="3009279" y="5333968"/>
                  <a:pt x="3024972" y="5329885"/>
                  <a:pt x="3040230" y="5322729"/>
                </a:cubicBezTo>
                <a:cubicBezTo>
                  <a:pt x="3059160" y="5313259"/>
                  <a:pt x="3079656" y="5311061"/>
                  <a:pt x="3099588" y="5306763"/>
                </a:cubicBezTo>
                <a:cubicBezTo>
                  <a:pt x="3110916" y="5303868"/>
                  <a:pt x="3121420" y="5300822"/>
                  <a:pt x="3131054" y="5291630"/>
                </a:cubicBezTo>
                <a:cubicBezTo>
                  <a:pt x="3137706" y="5285877"/>
                  <a:pt x="3145232" y="5286270"/>
                  <a:pt x="3152629" y="5287636"/>
                </a:cubicBezTo>
                <a:lnTo>
                  <a:pt x="3152903" y="5287617"/>
                </a:lnTo>
                <a:lnTo>
                  <a:pt x="3149384" y="5280982"/>
                </a:lnTo>
                <a:cubicBezTo>
                  <a:pt x="3146185" y="5279217"/>
                  <a:pt x="3141950" y="5280154"/>
                  <a:pt x="3136246" y="5284129"/>
                </a:cubicBezTo>
                <a:cubicBezTo>
                  <a:pt x="3106490" y="5305444"/>
                  <a:pt x="3073705" y="5305456"/>
                  <a:pt x="3040702" y="5299958"/>
                </a:cubicBezTo>
                <a:cubicBezTo>
                  <a:pt x="3032701" y="5298625"/>
                  <a:pt x="3024700" y="5297292"/>
                  <a:pt x="3017700" y="5296126"/>
                </a:cubicBezTo>
                <a:cubicBezTo>
                  <a:pt x="3005698" y="5294126"/>
                  <a:pt x="2994072" y="5296568"/>
                  <a:pt x="2983132" y="5301313"/>
                </a:cubicBezTo>
                <a:cubicBezTo>
                  <a:pt x="2975506" y="5304422"/>
                  <a:pt x="2965724" y="5308265"/>
                  <a:pt x="2957816" y="5299286"/>
                </a:cubicBezTo>
                <a:cubicBezTo>
                  <a:pt x="2951754" y="5291708"/>
                  <a:pt x="2951569" y="5271972"/>
                  <a:pt x="2955820" y="5263923"/>
                </a:cubicBezTo>
                <a:cubicBezTo>
                  <a:pt x="2960072" y="5255874"/>
                  <a:pt x="2966168" y="5249226"/>
                  <a:pt x="2974418" y="5241844"/>
                </a:cubicBezTo>
                <a:cubicBezTo>
                  <a:pt x="2971230" y="5256638"/>
                  <a:pt x="2974979" y="5266020"/>
                  <a:pt x="2985510" y="5271059"/>
                </a:cubicBezTo>
                <a:cubicBezTo>
                  <a:pt x="2991198" y="5274196"/>
                  <a:pt x="2995668" y="5271657"/>
                  <a:pt x="2995606" y="5265078"/>
                </a:cubicBezTo>
                <a:cubicBezTo>
                  <a:pt x="2994388" y="5259402"/>
                  <a:pt x="2995170" y="5254058"/>
                  <a:pt x="2995952" y="5248715"/>
                </a:cubicBezTo>
                <a:cubicBezTo>
                  <a:pt x="2998141" y="5233754"/>
                  <a:pt x="3007393" y="5226538"/>
                  <a:pt x="3021551" y="5227802"/>
                </a:cubicBezTo>
                <a:lnTo>
                  <a:pt x="3023546" y="5228135"/>
                </a:lnTo>
                <a:lnTo>
                  <a:pt x="3025629" y="5215681"/>
                </a:lnTo>
                <a:lnTo>
                  <a:pt x="3032683" y="5203339"/>
                </a:lnTo>
                <a:lnTo>
                  <a:pt x="3031618" y="5201017"/>
                </a:lnTo>
                <a:cubicBezTo>
                  <a:pt x="3032009" y="5198346"/>
                  <a:pt x="3033704" y="5197260"/>
                  <a:pt x="3035822" y="5196792"/>
                </a:cubicBezTo>
                <a:lnTo>
                  <a:pt x="3035866" y="5196788"/>
                </a:lnTo>
                <a:lnTo>
                  <a:pt x="3039011" y="5178881"/>
                </a:lnTo>
                <a:cubicBezTo>
                  <a:pt x="3038574" y="5175809"/>
                  <a:pt x="3038266" y="5171762"/>
                  <a:pt x="3038652" y="5168842"/>
                </a:cubicBezTo>
                <a:cubicBezTo>
                  <a:pt x="3041709" y="5158435"/>
                  <a:pt x="3035134" y="5157220"/>
                  <a:pt x="3029124" y="5158105"/>
                </a:cubicBezTo>
                <a:cubicBezTo>
                  <a:pt x="3021599" y="5157713"/>
                  <a:pt x="3013558" y="5161215"/>
                  <a:pt x="3008293" y="5169218"/>
                </a:cubicBezTo>
                <a:cubicBezTo>
                  <a:pt x="3003720" y="5178348"/>
                  <a:pt x="2997839" y="5178259"/>
                  <a:pt x="2990698" y="5174945"/>
                </a:cubicBezTo>
                <a:cubicBezTo>
                  <a:pt x="2989183" y="5173668"/>
                  <a:pt x="2987539" y="5173364"/>
                  <a:pt x="2985896" y="5173060"/>
                </a:cubicBezTo>
                <a:cubicBezTo>
                  <a:pt x="2979578" y="5169899"/>
                  <a:pt x="2975083" y="5172061"/>
                  <a:pt x="2973925" y="5180823"/>
                </a:cubicBezTo>
                <a:cubicBezTo>
                  <a:pt x="2973155" y="5186665"/>
                  <a:pt x="2970996" y="5190257"/>
                  <a:pt x="2966836" y="5183504"/>
                </a:cubicBezTo>
                <a:cubicBezTo>
                  <a:pt x="2961726" y="5177573"/>
                  <a:pt x="2956358" y="5173589"/>
                  <a:pt x="2949962" y="5177394"/>
                </a:cubicBezTo>
                <a:cubicBezTo>
                  <a:pt x="2942873" y="5180075"/>
                  <a:pt x="2938686" y="5186283"/>
                  <a:pt x="2938351" y="5195198"/>
                </a:cubicBezTo>
                <a:cubicBezTo>
                  <a:pt x="2938145" y="5203139"/>
                  <a:pt x="2934215" y="5207400"/>
                  <a:pt x="2928076" y="5209258"/>
                </a:cubicBezTo>
                <a:cubicBezTo>
                  <a:pt x="2922759" y="5211268"/>
                  <a:pt x="2916877" y="5211179"/>
                  <a:pt x="2915028" y="5218817"/>
                </a:cubicBezTo>
                <a:cubicBezTo>
                  <a:pt x="2914642" y="5221737"/>
                  <a:pt x="2912433" y="5219335"/>
                  <a:pt x="2911740" y="5218210"/>
                </a:cubicBezTo>
                <a:cubicBezTo>
                  <a:pt x="2905550" y="5214074"/>
                  <a:pt x="2906450" y="5207259"/>
                  <a:pt x="2907350" y="5200443"/>
                </a:cubicBezTo>
                <a:cubicBezTo>
                  <a:pt x="2908198" y="5187634"/>
                  <a:pt x="2904423" y="5177960"/>
                  <a:pt x="2895074" y="5172244"/>
                </a:cubicBezTo>
                <a:cubicBezTo>
                  <a:pt x="2894253" y="5172092"/>
                  <a:pt x="2893432" y="5171941"/>
                  <a:pt x="2893303" y="5172914"/>
                </a:cubicBezTo>
                <a:cubicBezTo>
                  <a:pt x="2886264" y="5181588"/>
                  <a:pt x="2877609" y="5176997"/>
                  <a:pt x="2869390" y="5175478"/>
                </a:cubicBezTo>
                <a:cubicBezTo>
                  <a:pt x="2856933" y="5174176"/>
                  <a:pt x="2854082" y="5176641"/>
                  <a:pt x="2849689" y="5190791"/>
                </a:cubicBezTo>
                <a:cubicBezTo>
                  <a:pt x="2842805" y="5185530"/>
                  <a:pt x="2841804" y="5180358"/>
                  <a:pt x="2844862" y="5169952"/>
                </a:cubicBezTo>
                <a:cubicBezTo>
                  <a:pt x="2850720" y="5151086"/>
                  <a:pt x="2850720" y="5151086"/>
                  <a:pt x="2834332" y="5154044"/>
                </a:cubicBezTo>
                <a:cubicBezTo>
                  <a:pt x="2814786" y="5155420"/>
                  <a:pt x="2799144" y="5165496"/>
                  <a:pt x="2787532" y="5183300"/>
                </a:cubicBezTo>
                <a:cubicBezTo>
                  <a:pt x="2783346" y="5189508"/>
                  <a:pt x="2779544" y="5192796"/>
                  <a:pt x="2773662" y="5192707"/>
                </a:cubicBezTo>
                <a:cubicBezTo>
                  <a:pt x="2766008" y="5193287"/>
                  <a:pt x="2761334" y="5190429"/>
                  <a:pt x="2760847" y="5181364"/>
                </a:cubicBezTo>
                <a:cubicBezTo>
                  <a:pt x="2758356" y="5161953"/>
                  <a:pt x="2753812" y="5158121"/>
                  <a:pt x="2737552" y="5160105"/>
                </a:cubicBezTo>
                <a:cubicBezTo>
                  <a:pt x="2734136" y="5160472"/>
                  <a:pt x="2731671" y="5160016"/>
                  <a:pt x="2728383" y="5159409"/>
                </a:cubicBezTo>
                <a:cubicBezTo>
                  <a:pt x="2727690" y="5158284"/>
                  <a:pt x="2727690" y="5158284"/>
                  <a:pt x="2726868" y="5158132"/>
                </a:cubicBezTo>
                <a:cubicBezTo>
                  <a:pt x="2726868" y="5158132"/>
                  <a:pt x="2727562" y="5159257"/>
                  <a:pt x="2727432" y="5160231"/>
                </a:cubicBezTo>
                <a:cubicBezTo>
                  <a:pt x="2727047" y="5163152"/>
                  <a:pt x="2727355" y="5167198"/>
                  <a:pt x="2727792" y="5170271"/>
                </a:cubicBezTo>
                <a:cubicBezTo>
                  <a:pt x="2729280" y="5184509"/>
                  <a:pt x="2721292" y="5194004"/>
                  <a:pt x="2708834" y="5192702"/>
                </a:cubicBezTo>
                <a:cubicBezTo>
                  <a:pt x="2701438" y="5191335"/>
                  <a:pt x="2695119" y="5188173"/>
                  <a:pt x="2690008" y="5182243"/>
                </a:cubicBezTo>
                <a:cubicBezTo>
                  <a:pt x="2685592" y="5177438"/>
                  <a:pt x="2680788" y="5175553"/>
                  <a:pt x="2675214" y="5179510"/>
                </a:cubicBezTo>
                <a:cubicBezTo>
                  <a:pt x="2672363" y="5181976"/>
                  <a:pt x="2667868" y="5184138"/>
                  <a:pt x="2666046" y="5178814"/>
                </a:cubicBezTo>
                <a:cubicBezTo>
                  <a:pt x="2665044" y="5173642"/>
                  <a:pt x="2664864" y="5168622"/>
                  <a:pt x="2669488" y="5165486"/>
                </a:cubicBezTo>
                <a:cubicBezTo>
                  <a:pt x="2686646" y="5156688"/>
                  <a:pt x="2694662" y="5134230"/>
                  <a:pt x="2712386" y="5127530"/>
                </a:cubicBezTo>
                <a:cubicBezTo>
                  <a:pt x="2716751" y="5126342"/>
                  <a:pt x="2719166" y="5120804"/>
                  <a:pt x="2720630" y="5116088"/>
                </a:cubicBezTo>
                <a:cubicBezTo>
                  <a:pt x="2723252" y="5102608"/>
                  <a:pt x="2731112" y="5094086"/>
                  <a:pt x="2739666" y="5086690"/>
                </a:cubicBezTo>
                <a:cubicBezTo>
                  <a:pt x="2747140" y="5081089"/>
                  <a:pt x="2754744" y="5074513"/>
                  <a:pt x="2760266" y="5064562"/>
                </a:cubicBezTo>
                <a:cubicBezTo>
                  <a:pt x="2764454" y="5058354"/>
                  <a:pt x="2767742" y="5058961"/>
                  <a:pt x="2771080" y="5065563"/>
                </a:cubicBezTo>
                <a:cubicBezTo>
                  <a:pt x="2772595" y="5066840"/>
                  <a:pt x="2772210" y="5069761"/>
                  <a:pt x="2774675" y="5070216"/>
                </a:cubicBezTo>
                <a:cubicBezTo>
                  <a:pt x="2776705" y="5067598"/>
                  <a:pt x="2775318" y="5065347"/>
                  <a:pt x="2775703" y="5062427"/>
                </a:cubicBezTo>
                <a:cubicBezTo>
                  <a:pt x="2775216" y="5053360"/>
                  <a:pt x="2783076" y="5044838"/>
                  <a:pt x="2790474" y="5046204"/>
                </a:cubicBezTo>
                <a:cubicBezTo>
                  <a:pt x="2795276" y="5048089"/>
                  <a:pt x="2794763" y="5051984"/>
                  <a:pt x="2795070" y="5056030"/>
                </a:cubicBezTo>
                <a:cubicBezTo>
                  <a:pt x="2794556" y="5059924"/>
                  <a:pt x="2793914" y="5064793"/>
                  <a:pt x="2797330" y="5064426"/>
                </a:cubicBezTo>
                <a:cubicBezTo>
                  <a:pt x="2801440" y="5065185"/>
                  <a:pt x="2804419" y="5061746"/>
                  <a:pt x="2805062" y="5056878"/>
                </a:cubicBezTo>
                <a:cubicBezTo>
                  <a:pt x="2804496" y="5054779"/>
                  <a:pt x="2804754" y="5052832"/>
                  <a:pt x="2804882" y="5051858"/>
                </a:cubicBezTo>
                <a:cubicBezTo>
                  <a:pt x="2805088" y="5043917"/>
                  <a:pt x="2808326" y="5038531"/>
                  <a:pt x="2815158" y="5037798"/>
                </a:cubicBezTo>
                <a:cubicBezTo>
                  <a:pt x="2822940" y="5036244"/>
                  <a:pt x="2830722" y="5034688"/>
                  <a:pt x="2837683" y="5032982"/>
                </a:cubicBezTo>
                <a:cubicBezTo>
                  <a:pt x="2844516" y="5032249"/>
                  <a:pt x="2849267" y="5028140"/>
                  <a:pt x="2851118" y="5020502"/>
                </a:cubicBezTo>
                <a:cubicBezTo>
                  <a:pt x="2852710" y="5014812"/>
                  <a:pt x="2854482" y="5014142"/>
                  <a:pt x="2858206" y="5017822"/>
                </a:cubicBezTo>
                <a:cubicBezTo>
                  <a:pt x="2862495" y="5023601"/>
                  <a:pt x="2868506" y="5022717"/>
                  <a:pt x="2874516" y="5021832"/>
                </a:cubicBezTo>
                <a:cubicBezTo>
                  <a:pt x="2891288" y="5015953"/>
                  <a:pt x="2907290" y="5015916"/>
                  <a:pt x="2923214" y="5022847"/>
                </a:cubicBezTo>
                <a:cubicBezTo>
                  <a:pt x="2931176" y="5026313"/>
                  <a:pt x="2941630" y="5017272"/>
                  <a:pt x="2943044" y="5006562"/>
                </a:cubicBezTo>
                <a:cubicBezTo>
                  <a:pt x="2943430" y="5003641"/>
                  <a:pt x="2940398" y="5001087"/>
                  <a:pt x="2939012" y="4998836"/>
                </a:cubicBezTo>
                <a:cubicBezTo>
                  <a:pt x="2933851" y="4986911"/>
                  <a:pt x="2925324" y="4981347"/>
                  <a:pt x="2914690" y="4985367"/>
                </a:cubicBezTo>
                <a:cubicBezTo>
                  <a:pt x="2911967" y="4986859"/>
                  <a:pt x="2910324" y="4986555"/>
                  <a:pt x="2909065" y="4983331"/>
                </a:cubicBezTo>
                <a:cubicBezTo>
                  <a:pt x="2907679" y="4981080"/>
                  <a:pt x="2908886" y="4978311"/>
                  <a:pt x="2910787" y="4976668"/>
                </a:cubicBezTo>
                <a:cubicBezTo>
                  <a:pt x="2910915" y="4975693"/>
                  <a:pt x="2911737" y="4975845"/>
                  <a:pt x="2911866" y="4974871"/>
                </a:cubicBezTo>
                <a:cubicBezTo>
                  <a:pt x="2913895" y="4972254"/>
                  <a:pt x="2920599" y="4972495"/>
                  <a:pt x="2916310" y="4966716"/>
                </a:cubicBezTo>
                <a:cubicBezTo>
                  <a:pt x="2912843" y="4961088"/>
                  <a:pt x="2909042" y="4964376"/>
                  <a:pt x="2905933" y="4968789"/>
                </a:cubicBezTo>
                <a:cubicBezTo>
                  <a:pt x="2904982" y="4969611"/>
                  <a:pt x="2903904" y="4971406"/>
                  <a:pt x="2902825" y="4973202"/>
                </a:cubicBezTo>
                <a:cubicBezTo>
                  <a:pt x="2901746" y="4974998"/>
                  <a:pt x="2899845" y="4976641"/>
                  <a:pt x="2897379" y="4976185"/>
                </a:cubicBezTo>
                <a:cubicBezTo>
                  <a:pt x="2895042" y="4974757"/>
                  <a:pt x="2897072" y="4972139"/>
                  <a:pt x="2896507" y="4970040"/>
                </a:cubicBezTo>
                <a:cubicBezTo>
                  <a:pt x="2893940" y="4957597"/>
                  <a:pt x="2889393" y="4953766"/>
                  <a:pt x="2880018" y="4961011"/>
                </a:cubicBezTo>
                <a:cubicBezTo>
                  <a:pt x="2855564" y="4980431"/>
                  <a:pt x="2828622" y="4980442"/>
                  <a:pt x="2801499" y="4975432"/>
                </a:cubicBezTo>
                <a:cubicBezTo>
                  <a:pt x="2794924" y="4974218"/>
                  <a:pt x="2788348" y="4973004"/>
                  <a:pt x="2782596" y="4971940"/>
                </a:cubicBezTo>
                <a:cubicBezTo>
                  <a:pt x="2772732" y="4970119"/>
                  <a:pt x="2763178" y="4972343"/>
                  <a:pt x="2754188" y="4976667"/>
                </a:cubicBezTo>
                <a:cubicBezTo>
                  <a:pt x="2747920" y="4979500"/>
                  <a:pt x="2739882" y="4983001"/>
                  <a:pt x="2733384" y="4974820"/>
                </a:cubicBezTo>
                <a:cubicBezTo>
                  <a:pt x="2728402" y="4967915"/>
                  <a:pt x="2728249" y="4949934"/>
                  <a:pt x="2731742" y="4942600"/>
                </a:cubicBezTo>
                <a:cubicBezTo>
                  <a:pt x="2735236" y="4935266"/>
                  <a:pt x="2740246" y="4929210"/>
                  <a:pt x="2747026" y="4922484"/>
                </a:cubicBezTo>
                <a:cubicBezTo>
                  <a:pt x="2744406" y="4935963"/>
                  <a:pt x="2747488" y="4944511"/>
                  <a:pt x="2756142" y="4949102"/>
                </a:cubicBezTo>
                <a:cubicBezTo>
                  <a:pt x="2760817" y="4951960"/>
                  <a:pt x="2764490" y="4949646"/>
                  <a:pt x="2764439" y="4943653"/>
                </a:cubicBezTo>
                <a:cubicBezTo>
                  <a:pt x="2763438" y="4938481"/>
                  <a:pt x="2764080" y="4933612"/>
                  <a:pt x="2764724" y="4928744"/>
                </a:cubicBezTo>
                <a:cubicBezTo>
                  <a:pt x="2766522" y="4915113"/>
                  <a:pt x="2774126" y="4908538"/>
                  <a:pt x="2785761" y="4909690"/>
                </a:cubicBezTo>
                <a:cubicBezTo>
                  <a:pt x="2788226" y="4910146"/>
                  <a:pt x="2790692" y="4910601"/>
                  <a:pt x="2793158" y="4911056"/>
                </a:cubicBezTo>
                <a:cubicBezTo>
                  <a:pt x="2796574" y="4910690"/>
                  <a:pt x="2800118" y="4909349"/>
                  <a:pt x="2801583" y="4904633"/>
                </a:cubicBezTo>
                <a:cubicBezTo>
                  <a:pt x="2803740" y="4901042"/>
                  <a:pt x="2800710" y="4898488"/>
                  <a:pt x="2798502" y="4896085"/>
                </a:cubicBezTo>
                <a:cubicBezTo>
                  <a:pt x="2796422" y="4892708"/>
                  <a:pt x="2792569" y="4890003"/>
                  <a:pt x="2794034" y="4885286"/>
                </a:cubicBezTo>
                <a:cubicBezTo>
                  <a:pt x="2794676" y="4880418"/>
                  <a:pt x="2799607" y="4881329"/>
                  <a:pt x="2803023" y="4880963"/>
                </a:cubicBezTo>
                <a:cubicBezTo>
                  <a:pt x="2844916" y="4869750"/>
                  <a:pt x="2887296" y="4867603"/>
                  <a:pt x="2929625" y="4859463"/>
                </a:cubicBezTo>
                <a:cubicBezTo>
                  <a:pt x="2943418" y="4857024"/>
                  <a:pt x="2957210" y="4854584"/>
                  <a:pt x="2971260" y="4850198"/>
                </a:cubicBezTo>
                <a:cubicBezTo>
                  <a:pt x="2976577" y="4848188"/>
                  <a:pt x="2979736" y="4849769"/>
                  <a:pt x="2984410" y="4852627"/>
                </a:cubicBezTo>
                <a:cubicBezTo>
                  <a:pt x="2995017" y="4861567"/>
                  <a:pt x="2995017" y="4861567"/>
                  <a:pt x="3004084" y="4850277"/>
                </a:cubicBezTo>
                <a:cubicBezTo>
                  <a:pt x="3007731" y="4860924"/>
                  <a:pt x="3001258" y="4871696"/>
                  <a:pt x="3004904" y="4882344"/>
                </a:cubicBezTo>
                <a:cubicBezTo>
                  <a:pt x="3010170" y="4874340"/>
                  <a:pt x="3017516" y="4869712"/>
                  <a:pt x="3024862" y="4865085"/>
                </a:cubicBezTo>
                <a:cubicBezTo>
                  <a:pt x="3033030" y="4860609"/>
                  <a:pt x="3038990" y="4853731"/>
                  <a:pt x="3043434" y="4845575"/>
                </a:cubicBezTo>
                <a:cubicBezTo>
                  <a:pt x="3055174" y="4826799"/>
                  <a:pt x="3072255" y="4824967"/>
                  <a:pt x="3085121" y="4842304"/>
                </a:cubicBezTo>
                <a:cubicBezTo>
                  <a:pt x="3088716" y="4846957"/>
                  <a:pt x="3091490" y="4851459"/>
                  <a:pt x="3094263" y="4855961"/>
                </a:cubicBezTo>
                <a:cubicBezTo>
                  <a:pt x="3097730" y="4861588"/>
                  <a:pt x="3101146" y="4861221"/>
                  <a:pt x="3103690" y="4854710"/>
                </a:cubicBezTo>
                <a:cubicBezTo>
                  <a:pt x="3103946" y="4852763"/>
                  <a:pt x="3104897" y="4851941"/>
                  <a:pt x="3105154" y="4849993"/>
                </a:cubicBezTo>
                <a:cubicBezTo>
                  <a:pt x="3111962" y="4830306"/>
                  <a:pt x="3121774" y="4826134"/>
                  <a:pt x="3137648" y="4827071"/>
                </a:cubicBezTo>
                <a:cubicBezTo>
                  <a:pt x="3149282" y="4828223"/>
                  <a:pt x="3160916" y="4829374"/>
                  <a:pt x="3172244" y="4826479"/>
                </a:cubicBezTo>
                <a:cubicBezTo>
                  <a:pt x="3180026" y="4824925"/>
                  <a:pt x="3188117" y="4827416"/>
                  <a:pt x="3193664" y="4836420"/>
                </a:cubicBezTo>
                <a:lnTo>
                  <a:pt x="3196909" y="4834506"/>
                </a:lnTo>
                <a:lnTo>
                  <a:pt x="3196925" y="4834471"/>
                </a:lnTo>
                <a:lnTo>
                  <a:pt x="3197053" y="4834421"/>
                </a:lnTo>
                <a:lnTo>
                  <a:pt x="3216034" y="4823222"/>
                </a:lnTo>
                <a:lnTo>
                  <a:pt x="3234064" y="4825396"/>
                </a:lnTo>
                <a:lnTo>
                  <a:pt x="3249778" y="4809341"/>
                </a:lnTo>
                <a:cubicBezTo>
                  <a:pt x="3271126" y="4796478"/>
                  <a:pt x="3292910" y="4794633"/>
                  <a:pt x="3316382" y="4795259"/>
                </a:cubicBezTo>
                <a:cubicBezTo>
                  <a:pt x="3345854" y="4796886"/>
                  <a:pt x="3374795" y="4795139"/>
                  <a:pt x="3402674" y="4786647"/>
                </a:cubicBezTo>
                <a:cubicBezTo>
                  <a:pt x="3405830" y="4786079"/>
                  <a:pt x="3408988" y="4785509"/>
                  <a:pt x="3410300" y="4783539"/>
                </a:cubicBezTo>
                <a:cubicBezTo>
                  <a:pt x="3417396" y="4777058"/>
                  <a:pt x="3417020" y="4772617"/>
                  <a:pt x="3408176" y="4770049"/>
                </a:cubicBezTo>
                <a:cubicBezTo>
                  <a:pt x="3399332" y="4767480"/>
                  <a:pt x="3393800" y="4763275"/>
                  <a:pt x="3397521" y="4751853"/>
                </a:cubicBezTo>
                <a:cubicBezTo>
                  <a:pt x="3399146" y="4747746"/>
                  <a:pt x="3396146" y="4747246"/>
                  <a:pt x="3393145" y="4746746"/>
                </a:cubicBezTo>
                <a:cubicBezTo>
                  <a:pt x="3389990" y="4747315"/>
                  <a:pt x="3386301" y="4744512"/>
                  <a:pt x="3385519" y="4749854"/>
                </a:cubicBezTo>
                <a:cubicBezTo>
                  <a:pt x="3384738" y="4755197"/>
                  <a:pt x="3384642" y="4762844"/>
                  <a:pt x="3378330" y="4763981"/>
                </a:cubicBezTo>
                <a:cubicBezTo>
                  <a:pt x="3375173" y="4764550"/>
                  <a:pt x="3373118" y="4762841"/>
                  <a:pt x="3371306" y="4760348"/>
                </a:cubicBezTo>
                <a:lnTo>
                  <a:pt x="3366560" y="4753261"/>
                </a:lnTo>
                <a:lnTo>
                  <a:pt x="3320665" y="4767458"/>
                </a:lnTo>
                <a:cubicBezTo>
                  <a:pt x="3303797" y="4771028"/>
                  <a:pt x="3286688" y="4773339"/>
                  <a:pt x="3269622" y="4775248"/>
                </a:cubicBezTo>
                <a:cubicBezTo>
                  <a:pt x="3257180" y="4776930"/>
                  <a:pt x="3246428" y="4777190"/>
                  <a:pt x="3235494" y="4779064"/>
                </a:cubicBezTo>
                <a:cubicBezTo>
                  <a:pt x="3220030" y="4780359"/>
                  <a:pt x="3205111" y="4776813"/>
                  <a:pt x="3192608" y="4765393"/>
                </a:cubicBezTo>
                <a:cubicBezTo>
                  <a:pt x="3178596" y="4753779"/>
                  <a:pt x="3169173" y="4755846"/>
                  <a:pt x="3158298" y="4770823"/>
                </a:cubicBezTo>
                <a:cubicBezTo>
                  <a:pt x="3156244" y="4775470"/>
                  <a:pt x="3154371" y="4778504"/>
                  <a:pt x="3152317" y="4783152"/>
                </a:cubicBezTo>
                <a:cubicBezTo>
                  <a:pt x="3144346" y="4772310"/>
                  <a:pt x="3147306" y="4759596"/>
                  <a:pt x="3145374" y="4749527"/>
                </a:cubicBezTo>
                <a:cubicBezTo>
                  <a:pt x="3144590" y="4742881"/>
                  <a:pt x="3145133" y="4738040"/>
                  <a:pt x="3139275" y="4735653"/>
                </a:cubicBezTo>
                <a:cubicBezTo>
                  <a:pt x="3124536" y="4730493"/>
                  <a:pt x="3118256" y="4718233"/>
                  <a:pt x="3112156" y="4704358"/>
                </a:cubicBezTo>
                <a:lnTo>
                  <a:pt x="3110460" y="4700969"/>
                </a:lnTo>
                <a:lnTo>
                  <a:pt x="3101180" y="4701492"/>
                </a:lnTo>
                <a:cubicBezTo>
                  <a:pt x="3096554" y="4703014"/>
                  <a:pt x="3091536" y="4705804"/>
                  <a:pt x="3086082" y="4709821"/>
                </a:cubicBezTo>
                <a:lnTo>
                  <a:pt x="3081562" y="4711845"/>
                </a:lnTo>
                <a:lnTo>
                  <a:pt x="3082014" y="4713595"/>
                </a:lnTo>
                <a:cubicBezTo>
                  <a:pt x="3082254" y="4725083"/>
                  <a:pt x="3078146" y="4734378"/>
                  <a:pt x="3069326" y="4744706"/>
                </a:cubicBezTo>
                <a:cubicBezTo>
                  <a:pt x="3067786" y="4737962"/>
                  <a:pt x="3068557" y="4731104"/>
                  <a:pt x="3068694" y="4724780"/>
                </a:cubicBezTo>
                <a:lnTo>
                  <a:pt x="3065919" y="4714321"/>
                </a:lnTo>
                <a:lnTo>
                  <a:pt x="3052144" y="4713335"/>
                </a:lnTo>
                <a:cubicBezTo>
                  <a:pt x="3047054" y="4713992"/>
                  <a:pt x="3042122" y="4716181"/>
                  <a:pt x="3037262" y="4721392"/>
                </a:cubicBezTo>
                <a:cubicBezTo>
                  <a:pt x="3033324" y="4727304"/>
                  <a:pt x="3030418" y="4719157"/>
                  <a:pt x="3027886" y="4715452"/>
                </a:cubicBezTo>
                <a:cubicBezTo>
                  <a:pt x="3026199" y="4712981"/>
                  <a:pt x="3026824" y="4708707"/>
                  <a:pt x="3027294" y="4705500"/>
                </a:cubicBezTo>
                <a:lnTo>
                  <a:pt x="3027791" y="4702717"/>
                </a:lnTo>
                <a:lnTo>
                  <a:pt x="3022320" y="4701250"/>
                </a:lnTo>
                <a:lnTo>
                  <a:pt x="3021104" y="4697716"/>
                </a:lnTo>
                <a:lnTo>
                  <a:pt x="3014914" y="4696460"/>
                </a:lnTo>
                <a:cubicBezTo>
                  <a:pt x="3011192" y="4696524"/>
                  <a:pt x="3007496" y="4697276"/>
                  <a:pt x="3003760" y="4698296"/>
                </a:cubicBezTo>
                <a:cubicBezTo>
                  <a:pt x="2999448" y="4699767"/>
                  <a:pt x="2997822" y="4703875"/>
                  <a:pt x="2997039" y="4709218"/>
                </a:cubicBezTo>
                <a:cubicBezTo>
                  <a:pt x="2993694" y="4725080"/>
                  <a:pt x="2988068" y="4728522"/>
                  <a:pt x="2973066" y="4726022"/>
                </a:cubicBezTo>
                <a:cubicBezTo>
                  <a:pt x="2969222" y="4724288"/>
                  <a:pt x="2967535" y="4721818"/>
                  <a:pt x="2970004" y="4718945"/>
                </a:cubicBezTo>
                <a:cubicBezTo>
                  <a:pt x="2976569" y="4709091"/>
                  <a:pt x="2969881" y="4705788"/>
                  <a:pt x="2964192" y="4702651"/>
                </a:cubicBezTo>
                <a:cubicBezTo>
                  <a:pt x="2957505" y="4699348"/>
                  <a:pt x="2950192" y="4700318"/>
                  <a:pt x="2944034" y="4700387"/>
                </a:cubicBezTo>
                <a:cubicBezTo>
                  <a:pt x="2936878" y="4700290"/>
                  <a:pt x="2929876" y="4699124"/>
                  <a:pt x="2922407" y="4701163"/>
                </a:cubicBezTo>
                <a:cubicBezTo>
                  <a:pt x="2916937" y="4703536"/>
                  <a:pt x="2914874" y="4696625"/>
                  <a:pt x="2914501" y="4692183"/>
                </a:cubicBezTo>
                <a:cubicBezTo>
                  <a:pt x="2914596" y="4684536"/>
                  <a:pt x="2911751" y="4682968"/>
                  <a:pt x="2905438" y="4684105"/>
                </a:cubicBezTo>
                <a:cubicBezTo>
                  <a:pt x="2903281" y="4684841"/>
                  <a:pt x="2901125" y="4685576"/>
                  <a:pt x="2898124" y="4685076"/>
                </a:cubicBezTo>
                <a:cubicBezTo>
                  <a:pt x="2894968" y="4685645"/>
                  <a:pt x="2890810" y="4686047"/>
                  <a:pt x="2888280" y="4682341"/>
                </a:cubicBezTo>
                <a:cubicBezTo>
                  <a:pt x="2886748" y="4678803"/>
                  <a:pt x="2891062" y="4677332"/>
                  <a:pt x="2892531" y="4674292"/>
                </a:cubicBezTo>
                <a:cubicBezTo>
                  <a:pt x="2897938" y="4665341"/>
                  <a:pt x="2895721" y="4659499"/>
                  <a:pt x="2881876" y="4656097"/>
                </a:cubicBezTo>
                <a:lnTo>
                  <a:pt x="2884021" y="4641435"/>
                </a:lnTo>
                <a:lnTo>
                  <a:pt x="2882469" y="4640593"/>
                </a:lnTo>
                <a:cubicBezTo>
                  <a:pt x="2870185" y="4635748"/>
                  <a:pt x="2857620" y="4631685"/>
                  <a:pt x="2845238" y="4626008"/>
                </a:cubicBezTo>
                <a:cubicBezTo>
                  <a:pt x="2830682" y="4619235"/>
                  <a:pt x="2819204" y="4625951"/>
                  <a:pt x="2811350" y="4641313"/>
                </a:cubicBezTo>
                <a:cubicBezTo>
                  <a:pt x="2809296" y="4645961"/>
                  <a:pt x="2807242" y="4650608"/>
                  <a:pt x="2805188" y="4655255"/>
                </a:cubicBezTo>
                <a:cubicBezTo>
                  <a:pt x="2799569" y="4664357"/>
                  <a:pt x="2793348" y="4665197"/>
                  <a:pt x="2788214" y="4656357"/>
                </a:cubicBezTo>
                <a:cubicBezTo>
                  <a:pt x="2786704" y="4656163"/>
                  <a:pt x="2786886" y="4654550"/>
                  <a:pt x="2785376" y="4654356"/>
                </a:cubicBezTo>
                <a:cubicBezTo>
                  <a:pt x="2773598" y="4636482"/>
                  <a:pt x="2773598" y="4636482"/>
                  <a:pt x="2761032" y="4652878"/>
                </a:cubicBezTo>
                <a:cubicBezTo>
                  <a:pt x="2748104" y="4672502"/>
                  <a:pt x="2731312" y="4671990"/>
                  <a:pt x="2718206" y="4652309"/>
                </a:cubicBezTo>
                <a:cubicBezTo>
                  <a:pt x="2706248" y="4636047"/>
                  <a:pt x="2698880" y="4633467"/>
                  <a:pt x="2679670" y="4640829"/>
                </a:cubicBezTo>
                <a:cubicBezTo>
                  <a:pt x="2660460" y="4648192"/>
                  <a:pt x="2641252" y="4655555"/>
                  <a:pt x="2621257" y="4656270"/>
                </a:cubicBezTo>
                <a:cubicBezTo>
                  <a:pt x="2607304" y="4657757"/>
                  <a:pt x="2595404" y="4654598"/>
                  <a:pt x="2585740" y="4645177"/>
                </a:cubicBezTo>
                <a:cubicBezTo>
                  <a:pt x="2574748" y="4633950"/>
                  <a:pt x="2566836" y="4636211"/>
                  <a:pt x="2559344" y="4648347"/>
                </a:cubicBezTo>
                <a:cubicBezTo>
                  <a:pt x="2550161" y="4661903"/>
                  <a:pt x="2550161" y="4661903"/>
                  <a:pt x="2542733" y="4646222"/>
                </a:cubicBezTo>
                <a:cubicBezTo>
                  <a:pt x="2538144" y="4632540"/>
                  <a:pt x="2532044" y="4618666"/>
                  <a:pt x="2527274" y="4606597"/>
                </a:cubicBezTo>
                <a:cubicBezTo>
                  <a:pt x="2522563" y="4607631"/>
                  <a:pt x="2523528" y="4612665"/>
                  <a:pt x="2521655" y="4615699"/>
                </a:cubicBezTo>
                <a:cubicBezTo>
                  <a:pt x="2515312" y="4631254"/>
                  <a:pt x="2505344" y="4638163"/>
                  <a:pt x="2488914" y="4634424"/>
                </a:cubicBezTo>
                <a:cubicBezTo>
                  <a:pt x="2475324" y="4632685"/>
                  <a:pt x="2461914" y="4629332"/>
                  <a:pt x="2448324" y="4627593"/>
                </a:cubicBezTo>
                <a:cubicBezTo>
                  <a:pt x="2421324" y="4622500"/>
                  <a:pt x="2401752" y="4633090"/>
                  <a:pt x="2386768" y="4657362"/>
                </a:cubicBezTo>
                <a:cubicBezTo>
                  <a:pt x="2380969" y="4668076"/>
                  <a:pt x="2375169" y="4678792"/>
                  <a:pt x="2369188" y="4691120"/>
                </a:cubicBezTo>
                <a:cubicBezTo>
                  <a:pt x="2367134" y="4695768"/>
                  <a:pt x="2363388" y="4701835"/>
                  <a:pt x="2357529" y="4699449"/>
                </a:cubicBezTo>
                <a:cubicBezTo>
                  <a:pt x="2351670" y="4697062"/>
                  <a:pt x="2353906" y="4690801"/>
                  <a:pt x="2354450" y="4685960"/>
                </a:cubicBezTo>
                <a:cubicBezTo>
                  <a:pt x="2355538" y="4676279"/>
                  <a:pt x="2358136" y="4666792"/>
                  <a:pt x="2351312" y="4659371"/>
                </a:cubicBezTo>
                <a:cubicBezTo>
                  <a:pt x="2347326" y="4653951"/>
                  <a:pt x="2352218" y="4651303"/>
                  <a:pt x="2354272" y="4646656"/>
                </a:cubicBezTo>
                <a:cubicBezTo>
                  <a:pt x="2362126" y="4631293"/>
                  <a:pt x="2359832" y="4624453"/>
                  <a:pt x="2343221" y="4622327"/>
                </a:cubicBezTo>
                <a:cubicBezTo>
                  <a:pt x="2323590" y="4619815"/>
                  <a:pt x="2303596" y="4620530"/>
                  <a:pt x="2284931" y="4623051"/>
                </a:cubicBezTo>
                <a:cubicBezTo>
                  <a:pt x="2274180" y="4623312"/>
                  <a:pt x="2262883" y="4628414"/>
                  <a:pt x="2255573" y="4638936"/>
                </a:cubicBezTo>
                <a:cubicBezTo>
                  <a:pt x="2249954" y="4648038"/>
                  <a:pt x="2241860" y="4651911"/>
                  <a:pt x="2229960" y="4648752"/>
                </a:cubicBezTo>
                <a:cubicBezTo>
                  <a:pt x="2195773" y="4639467"/>
                  <a:pt x="2161462" y="4644898"/>
                  <a:pt x="2127938" y="4656975"/>
                </a:cubicBezTo>
                <a:cubicBezTo>
                  <a:pt x="2126246" y="4658395"/>
                  <a:pt x="2126246" y="4658395"/>
                  <a:pt x="2124736" y="4658202"/>
                </a:cubicBezTo>
                <a:cubicBezTo>
                  <a:pt x="2081787" y="4672347"/>
                  <a:pt x="2070070" y="4667574"/>
                  <a:pt x="2048388" y="4628790"/>
                </a:cubicBezTo>
                <a:cubicBezTo>
                  <a:pt x="2043496" y="4631438"/>
                  <a:pt x="2046152" y="4635051"/>
                  <a:pt x="2045790" y="4638278"/>
                </a:cubicBezTo>
                <a:cubicBezTo>
                  <a:pt x="2046212" y="4648153"/>
                  <a:pt x="2042648" y="4652608"/>
                  <a:pt x="2032621" y="4646414"/>
                </a:cubicBezTo>
                <a:cubicBezTo>
                  <a:pt x="2029601" y="4646027"/>
                  <a:pt x="2025614" y="4640607"/>
                  <a:pt x="2023742" y="4643641"/>
                </a:cubicBezTo>
                <a:cubicBezTo>
                  <a:pt x="2020178" y="4648095"/>
                  <a:pt x="2021143" y="4653130"/>
                  <a:pt x="2022109" y="4658163"/>
                </a:cubicBezTo>
                <a:cubicBezTo>
                  <a:pt x="2023256" y="4661583"/>
                  <a:pt x="2022894" y="4664810"/>
                  <a:pt x="2024042" y="4668231"/>
                </a:cubicBezTo>
                <a:cubicBezTo>
                  <a:pt x="2024644" y="4676492"/>
                  <a:pt x="2019933" y="4677525"/>
                  <a:pt x="2015765" y="4673718"/>
                </a:cubicBezTo>
                <a:cubicBezTo>
                  <a:pt x="2004229" y="4667332"/>
                  <a:pt x="1994746" y="4656298"/>
                  <a:pt x="1980430" y="4661013"/>
                </a:cubicBezTo>
                <a:cubicBezTo>
                  <a:pt x="1967624" y="4665921"/>
                  <a:pt x="1961462" y="4679864"/>
                  <a:pt x="1954333" y="4688772"/>
                </a:cubicBezTo>
                <a:cubicBezTo>
                  <a:pt x="1938932" y="4662250"/>
                  <a:pt x="1943948" y="4644887"/>
                  <a:pt x="1968594" y="4630037"/>
                </a:cubicBezTo>
                <a:cubicBezTo>
                  <a:pt x="1970104" y="4630230"/>
                  <a:pt x="1971796" y="4628810"/>
                  <a:pt x="1973488" y="4627390"/>
                </a:cubicBezTo>
                <a:cubicBezTo>
                  <a:pt x="1981582" y="4623515"/>
                  <a:pt x="1994206" y="4620220"/>
                  <a:pt x="1992275" y="4610152"/>
                </a:cubicBezTo>
                <a:cubicBezTo>
                  <a:pt x="1989980" y="4603312"/>
                  <a:pt x="1977900" y="4601766"/>
                  <a:pt x="1969020" y="4598992"/>
                </a:cubicBezTo>
                <a:cubicBezTo>
                  <a:pt x="1948060" y="4594674"/>
                  <a:pt x="1926375" y="4596809"/>
                  <a:pt x="1905053" y="4595718"/>
                </a:cubicBezTo>
                <a:cubicBezTo>
                  <a:pt x="1900522" y="4595138"/>
                  <a:pt x="1895811" y="4596171"/>
                  <a:pt x="1891462" y="4593978"/>
                </a:cubicBezTo>
                <a:cubicBezTo>
                  <a:pt x="1879381" y="4592433"/>
                  <a:pt x="1869174" y="4587852"/>
                  <a:pt x="1861501" y="4601601"/>
                </a:cubicBezTo>
                <a:cubicBezTo>
                  <a:pt x="1857754" y="4607669"/>
                  <a:pt x="1848694" y="4606510"/>
                  <a:pt x="1840782" y="4608771"/>
                </a:cubicBezTo>
                <a:cubicBezTo>
                  <a:pt x="1831358" y="4610839"/>
                  <a:pt x="1823264" y="4614712"/>
                  <a:pt x="1821812" y="4627620"/>
                </a:cubicBezTo>
                <a:cubicBezTo>
                  <a:pt x="1818852" y="4640336"/>
                  <a:pt x="1808462" y="4637370"/>
                  <a:pt x="1800549" y="4639631"/>
                </a:cubicBezTo>
                <a:cubicBezTo>
                  <a:pt x="1794146" y="4642085"/>
                  <a:pt x="1787924" y="4642926"/>
                  <a:pt x="1785811" y="4634471"/>
                </a:cubicBezTo>
                <a:cubicBezTo>
                  <a:pt x="1783334" y="4629244"/>
                  <a:pt x="1780496" y="4627245"/>
                  <a:pt x="1775966" y="4626665"/>
                </a:cubicBezTo>
                <a:cubicBezTo>
                  <a:pt x="1763704" y="4626733"/>
                  <a:pt x="1751442" y="4626800"/>
                  <a:pt x="1740268" y="4617186"/>
                </a:cubicBezTo>
                <a:cubicBezTo>
                  <a:pt x="1734590" y="4613186"/>
                  <a:pt x="1729516" y="4617447"/>
                  <a:pt x="1724442" y="4621708"/>
                </a:cubicBezTo>
                <a:cubicBezTo>
                  <a:pt x="1695506" y="4647467"/>
                  <a:pt x="1661377" y="4651284"/>
                  <a:pt x="1626826" y="4645226"/>
                </a:cubicBezTo>
                <a:cubicBezTo>
                  <a:pt x="1610396" y="4641486"/>
                  <a:pt x="1593968" y="4637746"/>
                  <a:pt x="1576812" y="4640462"/>
                </a:cubicBezTo>
                <a:cubicBezTo>
                  <a:pt x="1562859" y="4641950"/>
                  <a:pt x="1551504" y="4633949"/>
                  <a:pt x="1545586" y="4618462"/>
                </a:cubicBezTo>
                <a:cubicBezTo>
                  <a:pt x="1538639" y="4625756"/>
                  <a:pt x="1537188" y="4638665"/>
                  <a:pt x="1523596" y="4636925"/>
                </a:cubicBezTo>
                <a:cubicBezTo>
                  <a:pt x="1507167" y="4633186"/>
                  <a:pt x="1490919" y="4627833"/>
                  <a:pt x="1480471" y="4611766"/>
                </a:cubicBezTo>
                <a:cubicBezTo>
                  <a:pt x="1477814" y="4608152"/>
                  <a:pt x="1475337" y="4602925"/>
                  <a:pt x="1472861" y="4597697"/>
                </a:cubicBezTo>
                <a:cubicBezTo>
                  <a:pt x="1468874" y="4592277"/>
                  <a:pt x="1466762" y="4583823"/>
                  <a:pt x="1457158" y="4587504"/>
                </a:cubicBezTo>
                <a:cubicBezTo>
                  <a:pt x="1447734" y="4589572"/>
                  <a:pt x="1447008" y="4596026"/>
                  <a:pt x="1446283" y="4602481"/>
                </a:cubicBezTo>
                <a:cubicBezTo>
                  <a:pt x="1443200" y="4629911"/>
                  <a:pt x="1432928" y="4653148"/>
                  <a:pt x="1416980" y="4672384"/>
                </a:cubicBezTo>
                <a:cubicBezTo>
                  <a:pt x="1408160" y="4682714"/>
                  <a:pt x="1399703" y="4689815"/>
                  <a:pt x="1385328" y="4681429"/>
                </a:cubicBezTo>
                <a:cubicBezTo>
                  <a:pt x="1373790" y="4675042"/>
                  <a:pt x="1359475" y="4679757"/>
                  <a:pt x="1348178" y="4684859"/>
                </a:cubicBezTo>
                <a:cubicBezTo>
                  <a:pt x="1333680" y="4691188"/>
                  <a:pt x="1316526" y="4693902"/>
                  <a:pt x="1299734" y="4693390"/>
                </a:cubicBezTo>
                <a:cubicBezTo>
                  <a:pt x="1278230" y="4693912"/>
                  <a:pt x="1256000" y="4700888"/>
                  <a:pt x="1235281" y="4708057"/>
                </a:cubicBezTo>
                <a:cubicBezTo>
                  <a:pt x="1217944" y="4712385"/>
                  <a:pt x="1202118" y="4716907"/>
                  <a:pt x="1184178" y="4712974"/>
                </a:cubicBezTo>
                <a:cubicBezTo>
                  <a:pt x="1167930" y="4707622"/>
                  <a:pt x="1153918" y="4696008"/>
                  <a:pt x="1144980" y="4680134"/>
                </a:cubicBezTo>
                <a:cubicBezTo>
                  <a:pt x="1120278" y="4640964"/>
                  <a:pt x="1098956" y="4639872"/>
                  <a:pt x="1073098" y="4679119"/>
                </a:cubicBezTo>
                <a:cubicBezTo>
                  <a:pt x="1072918" y="4680732"/>
                  <a:pt x="1071226" y="4682153"/>
                  <a:pt x="1071045" y="4683766"/>
                </a:cubicBezTo>
                <a:cubicBezTo>
                  <a:pt x="1059989" y="4700356"/>
                  <a:pt x="1059989" y="4700356"/>
                  <a:pt x="1051232" y="4682868"/>
                </a:cubicBezTo>
                <a:cubicBezTo>
                  <a:pt x="1042294" y="4666993"/>
                  <a:pt x="1033415" y="4664220"/>
                  <a:pt x="1014206" y="4671582"/>
                </a:cubicBezTo>
                <a:cubicBezTo>
                  <a:pt x="983881" y="4682433"/>
                  <a:pt x="983881" y="4682433"/>
                  <a:pt x="964795" y="4675080"/>
                </a:cubicBezTo>
                <a:cubicBezTo>
                  <a:pt x="975124" y="4664945"/>
                  <a:pt x="987932" y="4660036"/>
                  <a:pt x="1000556" y="4656742"/>
                </a:cubicBezTo>
                <a:cubicBezTo>
                  <a:pt x="1013362" y="4651833"/>
                  <a:pt x="1027316" y="4650346"/>
                  <a:pt x="1041450" y="4647244"/>
                </a:cubicBezTo>
                <a:cubicBezTo>
                  <a:pt x="1031605" y="4639437"/>
                  <a:pt x="1030820" y="4632790"/>
                  <a:pt x="1036440" y="4623688"/>
                </a:cubicBezTo>
                <a:cubicBezTo>
                  <a:pt x="1043568" y="4614779"/>
                  <a:pt x="1039219" y="4612587"/>
                  <a:pt x="1030159" y="4611427"/>
                </a:cubicBezTo>
                <a:cubicBezTo>
                  <a:pt x="1013548" y="4609302"/>
                  <a:pt x="996756" y="4608789"/>
                  <a:pt x="981051" y="4598596"/>
                </a:cubicBezTo>
                <a:cubicBezTo>
                  <a:pt x="970844" y="4594016"/>
                  <a:pt x="961238" y="4597697"/>
                  <a:pt x="955258" y="4610025"/>
                </a:cubicBezTo>
                <a:cubicBezTo>
                  <a:pt x="953204" y="4614674"/>
                  <a:pt x="951330" y="4617707"/>
                  <a:pt x="945834" y="4612094"/>
                </a:cubicBezTo>
                <a:cubicBezTo>
                  <a:pt x="930310" y="4600287"/>
                  <a:pt x="930310" y="4600287"/>
                  <a:pt x="926626" y="4619456"/>
                </a:cubicBezTo>
                <a:cubicBezTo>
                  <a:pt x="926444" y="4621070"/>
                  <a:pt x="926262" y="4622683"/>
                  <a:pt x="924390" y="4625717"/>
                </a:cubicBezTo>
                <a:cubicBezTo>
                  <a:pt x="918108" y="4613455"/>
                  <a:pt x="910318" y="4601001"/>
                  <a:pt x="904037" y="4588740"/>
                </a:cubicBezTo>
                <a:cubicBezTo>
                  <a:pt x="901198" y="4586741"/>
                  <a:pt x="900595" y="4578480"/>
                  <a:pt x="895702" y="4581127"/>
                </a:cubicBezTo>
                <a:cubicBezTo>
                  <a:pt x="889298" y="4583580"/>
                  <a:pt x="882896" y="4586035"/>
                  <a:pt x="881807" y="4595716"/>
                </a:cubicBezTo>
                <a:cubicBezTo>
                  <a:pt x="882230" y="4605591"/>
                  <a:pt x="884342" y="4614045"/>
                  <a:pt x="886456" y="4622500"/>
                </a:cubicBezTo>
                <a:cubicBezTo>
                  <a:pt x="888750" y="4629340"/>
                  <a:pt x="888024" y="4635795"/>
                  <a:pt x="880112" y="4638055"/>
                </a:cubicBezTo>
                <a:cubicBezTo>
                  <a:pt x="852024" y="4642645"/>
                  <a:pt x="823210" y="4653689"/>
                  <a:pt x="793974" y="4654858"/>
                </a:cubicBezTo>
                <a:cubicBezTo>
                  <a:pt x="780021" y="4656345"/>
                  <a:pt x="766067" y="4657834"/>
                  <a:pt x="762385" y="4636084"/>
                </a:cubicBezTo>
                <a:cubicBezTo>
                  <a:pt x="760816" y="4622789"/>
                  <a:pt x="734360" y="4612857"/>
                  <a:pt x="725902" y="4619958"/>
                </a:cubicBezTo>
                <a:cubicBezTo>
                  <a:pt x="722338" y="4624413"/>
                  <a:pt x="718955" y="4627253"/>
                  <a:pt x="722760" y="4634287"/>
                </a:cubicBezTo>
                <a:cubicBezTo>
                  <a:pt x="726565" y="4641322"/>
                  <a:pt x="729948" y="4638480"/>
                  <a:pt x="734659" y="4637447"/>
                </a:cubicBezTo>
                <a:cubicBezTo>
                  <a:pt x="741244" y="4633379"/>
                  <a:pt x="749157" y="4631118"/>
                  <a:pt x="752962" y="4638152"/>
                </a:cubicBezTo>
                <a:cubicBezTo>
                  <a:pt x="756947" y="4643572"/>
                  <a:pt x="757732" y="4650220"/>
                  <a:pt x="752476" y="4656095"/>
                </a:cubicBezTo>
                <a:cubicBezTo>
                  <a:pt x="747040" y="4663583"/>
                  <a:pt x="741965" y="4667844"/>
                  <a:pt x="733449" y="4661844"/>
                </a:cubicBezTo>
                <a:cubicBezTo>
                  <a:pt x="724750" y="4657457"/>
                  <a:pt x="719858" y="4660104"/>
                  <a:pt x="718588" y="4671399"/>
                </a:cubicBezTo>
                <a:cubicBezTo>
                  <a:pt x="718225" y="4674626"/>
                  <a:pt x="718044" y="4676240"/>
                  <a:pt x="717682" y="4679467"/>
                </a:cubicBezTo>
                <a:cubicBezTo>
                  <a:pt x="715808" y="4682500"/>
                  <a:pt x="715264" y="4687341"/>
                  <a:pt x="712062" y="4688569"/>
                </a:cubicBezTo>
                <a:cubicBezTo>
                  <a:pt x="707352" y="4689602"/>
                  <a:pt x="706386" y="4684568"/>
                  <a:pt x="703546" y="4682568"/>
                </a:cubicBezTo>
                <a:cubicBezTo>
                  <a:pt x="694246" y="4669920"/>
                  <a:pt x="683072" y="4660307"/>
                  <a:pt x="666280" y="4659795"/>
                </a:cubicBezTo>
                <a:cubicBezTo>
                  <a:pt x="658729" y="4658829"/>
                  <a:pt x="654017" y="4659863"/>
                  <a:pt x="654439" y="4669737"/>
                </a:cubicBezTo>
                <a:cubicBezTo>
                  <a:pt x="653714" y="4676191"/>
                  <a:pt x="652988" y="4682645"/>
                  <a:pt x="652262" y="4689099"/>
                </a:cubicBezTo>
                <a:cubicBezTo>
                  <a:pt x="647429" y="4704849"/>
                  <a:pt x="642536" y="4707496"/>
                  <a:pt x="627798" y="4702336"/>
                </a:cubicBezTo>
                <a:cubicBezTo>
                  <a:pt x="618918" y="4699563"/>
                  <a:pt x="611006" y="4701824"/>
                  <a:pt x="601944" y="4700665"/>
                </a:cubicBezTo>
                <a:cubicBezTo>
                  <a:pt x="586663" y="4700346"/>
                  <a:pt x="575308" y="4692346"/>
                  <a:pt x="571081" y="4675437"/>
                </a:cubicBezTo>
                <a:cubicBezTo>
                  <a:pt x="567458" y="4666790"/>
                  <a:pt x="564016" y="4656528"/>
                  <a:pt x="560574" y="4646268"/>
                </a:cubicBezTo>
                <a:cubicBezTo>
                  <a:pt x="565104" y="4646848"/>
                  <a:pt x="568124" y="4647234"/>
                  <a:pt x="571144" y="4647621"/>
                </a:cubicBezTo>
                <a:cubicBezTo>
                  <a:pt x="602675" y="4653292"/>
                  <a:pt x="604184" y="4653486"/>
                  <a:pt x="619711" y="4624374"/>
                </a:cubicBezTo>
                <a:cubicBezTo>
                  <a:pt x="623820" y="4615079"/>
                  <a:pt x="630404" y="4611011"/>
                  <a:pt x="639464" y="4612170"/>
                </a:cubicBezTo>
                <a:cubicBezTo>
                  <a:pt x="670029" y="4612808"/>
                  <a:pt x="698480" y="4604992"/>
                  <a:pt x="725965" y="4592142"/>
                </a:cubicBezTo>
                <a:cubicBezTo>
                  <a:pt x="760035" y="4575223"/>
                  <a:pt x="797366" y="4570179"/>
                  <a:pt x="833548" y="4561716"/>
                </a:cubicBezTo>
                <a:cubicBezTo>
                  <a:pt x="854086" y="4556160"/>
                  <a:pt x="873114" y="4550411"/>
                  <a:pt x="890210" y="4534594"/>
                </a:cubicBezTo>
                <a:cubicBezTo>
                  <a:pt x="902050" y="4524653"/>
                  <a:pt x="915822" y="4524778"/>
                  <a:pt x="929413" y="4526517"/>
                </a:cubicBezTo>
                <a:cubicBezTo>
                  <a:pt x="947716" y="4527222"/>
                  <a:pt x="964508" y="4527734"/>
                  <a:pt x="969101" y="4500498"/>
                </a:cubicBezTo>
                <a:cubicBezTo>
                  <a:pt x="983898" y="4518758"/>
                  <a:pt x="999542" y="4515851"/>
                  <a:pt x="1015732" y="4508102"/>
                </a:cubicBezTo>
                <a:cubicBezTo>
                  <a:pt x="1033794" y="4497318"/>
                  <a:pt x="1053426" y="4499831"/>
                  <a:pt x="1072090" y="4497310"/>
                </a:cubicBezTo>
                <a:cubicBezTo>
                  <a:pt x="1092266" y="4494980"/>
                  <a:pt x="1109784" y="4489038"/>
                  <a:pt x="1126336" y="4478063"/>
                </a:cubicBezTo>
                <a:cubicBezTo>
                  <a:pt x="1134792" y="4470961"/>
                  <a:pt x="1145908" y="4467473"/>
                  <a:pt x="1157806" y="4470633"/>
                </a:cubicBezTo>
                <a:cubicBezTo>
                  <a:pt x="1172726" y="4474178"/>
                  <a:pt x="1186680" y="4472691"/>
                  <a:pt x="1199848" y="4464554"/>
                </a:cubicBezTo>
                <a:cubicBezTo>
                  <a:pt x="1220447" y="4451642"/>
                  <a:pt x="1242299" y="4444618"/>
                  <a:pt x="1264634" y="4440110"/>
                </a:cubicBezTo>
                <a:lnTo>
                  <a:pt x="1273080" y="4438944"/>
                </a:lnTo>
                <a:lnTo>
                  <a:pt x="1257433" y="4429257"/>
                </a:lnTo>
                <a:cubicBezTo>
                  <a:pt x="1251967" y="4424195"/>
                  <a:pt x="1247251" y="4417933"/>
                  <a:pt x="1243579" y="4410701"/>
                </a:cubicBezTo>
                <a:cubicBezTo>
                  <a:pt x="1223279" y="4375013"/>
                  <a:pt x="1205756" y="4374018"/>
                  <a:pt x="1184506" y="4409777"/>
                </a:cubicBezTo>
                <a:cubicBezTo>
                  <a:pt x="1184358" y="4411247"/>
                  <a:pt x="1182968" y="4412541"/>
                  <a:pt x="1182818" y="4414011"/>
                </a:cubicBezTo>
                <a:cubicBezTo>
                  <a:pt x="1173732" y="4429126"/>
                  <a:pt x="1173732" y="4429126"/>
                  <a:pt x="1166536" y="4413192"/>
                </a:cubicBezTo>
                <a:cubicBezTo>
                  <a:pt x="1159190" y="4398729"/>
                  <a:pt x="1151894" y="4396202"/>
                  <a:pt x="1136108" y="4402910"/>
                </a:cubicBezTo>
                <a:cubicBezTo>
                  <a:pt x="1111186" y="4412796"/>
                  <a:pt x="1111186" y="4412796"/>
                  <a:pt x="1095502" y="4406097"/>
                </a:cubicBezTo>
                <a:cubicBezTo>
                  <a:pt x="1103990" y="4396862"/>
                  <a:pt x="1114516" y="4392390"/>
                  <a:pt x="1124890" y="4389389"/>
                </a:cubicBezTo>
                <a:cubicBezTo>
                  <a:pt x="1135414" y="4384916"/>
                  <a:pt x="1146882" y="4383561"/>
                  <a:pt x="1158498" y="4380735"/>
                </a:cubicBezTo>
                <a:cubicBezTo>
                  <a:pt x="1150406" y="4373622"/>
                  <a:pt x="1149762" y="4367566"/>
                  <a:pt x="1154380" y="4359272"/>
                </a:cubicBezTo>
                <a:cubicBezTo>
                  <a:pt x="1160238" y="4351156"/>
                  <a:pt x="1156664" y="4349159"/>
                  <a:pt x="1149218" y="4348102"/>
                </a:cubicBezTo>
                <a:cubicBezTo>
                  <a:pt x="1142393" y="4347133"/>
                  <a:pt x="1135530" y="4346533"/>
                  <a:pt x="1128760" y="4345013"/>
                </a:cubicBezTo>
                <a:lnTo>
                  <a:pt x="1115324" y="4339205"/>
                </a:lnTo>
                <a:lnTo>
                  <a:pt x="1109496" y="4341693"/>
                </a:lnTo>
                <a:lnTo>
                  <a:pt x="1089548" y="4344599"/>
                </a:lnTo>
                <a:lnTo>
                  <a:pt x="1087664" y="4346825"/>
                </a:lnTo>
                <a:cubicBezTo>
                  <a:pt x="1085976" y="4351060"/>
                  <a:pt x="1084436" y="4353823"/>
                  <a:pt x="1079919" y="4348709"/>
                </a:cubicBezTo>
                <a:cubicBezTo>
                  <a:pt x="1067162" y="4337952"/>
                  <a:pt x="1067162" y="4337952"/>
                  <a:pt x="1064134" y="4355417"/>
                </a:cubicBezTo>
                <a:cubicBezTo>
                  <a:pt x="1063984" y="4356888"/>
                  <a:pt x="1063835" y="4358357"/>
                  <a:pt x="1062296" y="4361122"/>
                </a:cubicBezTo>
                <a:cubicBezTo>
                  <a:pt x="1057134" y="4349950"/>
                  <a:pt x="1050732" y="4338603"/>
                  <a:pt x="1045570" y="4327431"/>
                </a:cubicBezTo>
                <a:cubicBezTo>
                  <a:pt x="1043238" y="4325610"/>
                  <a:pt x="1042742" y="4318083"/>
                  <a:pt x="1038720" y="4320495"/>
                </a:cubicBezTo>
                <a:cubicBezTo>
                  <a:pt x="1033458" y="4322730"/>
                  <a:pt x="1028196" y="4324966"/>
                  <a:pt x="1027302" y="4333788"/>
                </a:cubicBezTo>
                <a:cubicBezTo>
                  <a:pt x="1027648" y="4342784"/>
                  <a:pt x="1029385" y="4350487"/>
                  <a:pt x="1031122" y="4358190"/>
                </a:cubicBezTo>
                <a:cubicBezTo>
                  <a:pt x="1033008" y="4364423"/>
                  <a:pt x="1032411" y="4370304"/>
                  <a:pt x="1025908" y="4372363"/>
                </a:cubicBezTo>
                <a:cubicBezTo>
                  <a:pt x="1002825" y="4376544"/>
                  <a:pt x="979146" y="4386607"/>
                  <a:pt x="955120" y="4387672"/>
                </a:cubicBezTo>
                <a:cubicBezTo>
                  <a:pt x="946519" y="4388689"/>
                  <a:pt x="937919" y="4389705"/>
                  <a:pt x="932880" y="4381790"/>
                </a:cubicBezTo>
                <a:lnTo>
                  <a:pt x="931460" y="4377507"/>
                </a:lnTo>
                <a:lnTo>
                  <a:pt x="930696" y="4377122"/>
                </a:lnTo>
                <a:cubicBezTo>
                  <a:pt x="929579" y="4375137"/>
                  <a:pt x="929096" y="4372621"/>
                  <a:pt x="928522" y="4370910"/>
                </a:cubicBezTo>
                <a:lnTo>
                  <a:pt x="926831" y="4367977"/>
                </a:lnTo>
                <a:lnTo>
                  <a:pt x="921994" y="4362596"/>
                </a:lnTo>
                <a:lnTo>
                  <a:pt x="913965" y="4364137"/>
                </a:lnTo>
                <a:lnTo>
                  <a:pt x="899869" y="4371910"/>
                </a:lnTo>
                <a:lnTo>
                  <a:pt x="901205" y="4373126"/>
                </a:lnTo>
                <a:cubicBezTo>
                  <a:pt x="902775" y="4373162"/>
                  <a:pt x="904438" y="4372280"/>
                  <a:pt x="906374" y="4371809"/>
                </a:cubicBezTo>
                <a:cubicBezTo>
                  <a:pt x="911785" y="4368102"/>
                  <a:pt x="918288" y="4366042"/>
                  <a:pt x="921415" y="4372451"/>
                </a:cubicBezTo>
                <a:cubicBezTo>
                  <a:pt x="924690" y="4377390"/>
                  <a:pt x="925336" y="4383446"/>
                  <a:pt x="921016" y="4388799"/>
                </a:cubicBezTo>
                <a:cubicBezTo>
                  <a:pt x="916548" y="4395621"/>
                  <a:pt x="912378" y="4399504"/>
                  <a:pt x="905380" y="4394037"/>
                </a:cubicBezTo>
                <a:cubicBezTo>
                  <a:pt x="898231" y="4390040"/>
                  <a:pt x="894210" y="4392452"/>
                  <a:pt x="893166" y="4402743"/>
                </a:cubicBezTo>
                <a:cubicBezTo>
                  <a:pt x="892868" y="4405683"/>
                  <a:pt x="892720" y="4407153"/>
                  <a:pt x="892422" y="4410094"/>
                </a:cubicBezTo>
                <a:cubicBezTo>
                  <a:pt x="890882" y="4412857"/>
                  <a:pt x="890435" y="4417268"/>
                  <a:pt x="887804" y="4418386"/>
                </a:cubicBezTo>
                <a:cubicBezTo>
                  <a:pt x="883932" y="4419328"/>
                  <a:pt x="883138" y="4414741"/>
                  <a:pt x="880806" y="4412919"/>
                </a:cubicBezTo>
                <a:cubicBezTo>
                  <a:pt x="876984" y="4407157"/>
                  <a:pt x="872777" y="4402087"/>
                  <a:pt x="867801" y="4398398"/>
                </a:cubicBezTo>
                <a:lnTo>
                  <a:pt x="857939" y="4394913"/>
                </a:lnTo>
                <a:lnTo>
                  <a:pt x="840331" y="4402381"/>
                </a:lnTo>
                <a:lnTo>
                  <a:pt x="838660" y="4418870"/>
                </a:lnTo>
                <a:cubicBezTo>
                  <a:pt x="834688" y="4433220"/>
                  <a:pt x="830666" y="4435632"/>
                  <a:pt x="818554" y="4430931"/>
                </a:cubicBezTo>
                <a:cubicBezTo>
                  <a:pt x="811258" y="4428404"/>
                  <a:pt x="804754" y="4430464"/>
                  <a:pt x="797308" y="4429408"/>
                </a:cubicBezTo>
                <a:lnTo>
                  <a:pt x="786568" y="4425520"/>
                </a:lnTo>
                <a:lnTo>
                  <a:pt x="765062" y="4435105"/>
                </a:lnTo>
                <a:cubicBezTo>
                  <a:pt x="751894" y="4443240"/>
                  <a:pt x="737759" y="4446342"/>
                  <a:pt x="722840" y="4442796"/>
                </a:cubicBezTo>
                <a:cubicBezTo>
                  <a:pt x="710759" y="4441249"/>
                  <a:pt x="699462" y="4446351"/>
                  <a:pt x="688166" y="4451453"/>
                </a:cubicBezTo>
                <a:cubicBezTo>
                  <a:pt x="690887" y="4427250"/>
                  <a:pt x="691916" y="4404467"/>
                  <a:pt x="710703" y="4387230"/>
                </a:cubicBezTo>
                <a:cubicBezTo>
                  <a:pt x="717832" y="4378321"/>
                  <a:pt x="714572" y="4366447"/>
                  <a:pt x="715841" y="4355152"/>
                </a:cubicBezTo>
                <a:cubicBezTo>
                  <a:pt x="714876" y="4350118"/>
                  <a:pt x="714091" y="4343470"/>
                  <a:pt x="714636" y="4338630"/>
                </a:cubicBezTo>
                <a:cubicBezTo>
                  <a:pt x="719650" y="4321266"/>
                  <a:pt x="707570" y="4319721"/>
                  <a:pt x="696636" y="4321596"/>
                </a:cubicBezTo>
                <a:cubicBezTo>
                  <a:pt x="682864" y="4321470"/>
                  <a:pt x="668366" y="4327799"/>
                  <a:pt x="659184" y="4341354"/>
                </a:cubicBezTo>
                <a:cubicBezTo>
                  <a:pt x="651330" y="4356717"/>
                  <a:pt x="640578" y="4356978"/>
                  <a:pt x="627350" y="4352011"/>
                </a:cubicBezTo>
                <a:cubicBezTo>
                  <a:pt x="624512" y="4350011"/>
                  <a:pt x="621491" y="4349625"/>
                  <a:pt x="618470" y="4349238"/>
                </a:cubicBezTo>
                <a:cubicBezTo>
                  <a:pt x="606753" y="4344466"/>
                  <a:pt x="598658" y="4348340"/>
                  <a:pt x="597026" y="4362862"/>
                </a:cubicBezTo>
                <a:cubicBezTo>
                  <a:pt x="595938" y="4372543"/>
                  <a:pt x="592192" y="4378611"/>
                  <a:pt x="584220" y="4367770"/>
                </a:cubicBezTo>
                <a:cubicBezTo>
                  <a:pt x="574556" y="4358350"/>
                  <a:pt x="564530" y="4352156"/>
                  <a:pt x="553052" y="4358872"/>
                </a:cubicBezTo>
                <a:cubicBezTo>
                  <a:pt x="540246" y="4363780"/>
                  <a:pt x="532936" y="4374302"/>
                  <a:pt x="532814" y="4389018"/>
                </a:cubicBezTo>
                <a:cubicBezTo>
                  <a:pt x="532873" y="4402118"/>
                  <a:pt x="525926" y="4409413"/>
                  <a:pt x="514811" y="4412902"/>
                </a:cubicBezTo>
                <a:cubicBezTo>
                  <a:pt x="505206" y="4416583"/>
                  <a:pt x="494454" y="4416843"/>
                  <a:pt x="491493" y="4429559"/>
                </a:cubicBezTo>
                <a:cubicBezTo>
                  <a:pt x="490949" y="4434399"/>
                  <a:pt x="486782" y="4430593"/>
                  <a:pt x="485453" y="4428785"/>
                </a:cubicBezTo>
                <a:cubicBezTo>
                  <a:pt x="473916" y="4422399"/>
                  <a:pt x="475186" y="4411104"/>
                  <a:pt x="476456" y="4399810"/>
                </a:cubicBezTo>
                <a:cubicBezTo>
                  <a:pt x="477304" y="4378640"/>
                  <a:pt x="469876" y="4362958"/>
                  <a:pt x="452480" y="4354185"/>
                </a:cubicBezTo>
                <a:cubicBezTo>
                  <a:pt x="450970" y="4353992"/>
                  <a:pt x="449460" y="4353799"/>
                  <a:pt x="449278" y="4355413"/>
                </a:cubicBezTo>
                <a:cubicBezTo>
                  <a:pt x="436894" y="4370196"/>
                  <a:pt x="420828" y="4363229"/>
                  <a:pt x="405726" y="4361297"/>
                </a:cubicBezTo>
                <a:cubicBezTo>
                  <a:pt x="382894" y="4360011"/>
                  <a:pt x="377820" y="4364273"/>
                  <a:pt x="370568" y="4387896"/>
                </a:cubicBezTo>
                <a:cubicBezTo>
                  <a:pt x="357704" y="4379703"/>
                  <a:pt x="355590" y="4371249"/>
                  <a:pt x="360606" y="4353886"/>
                </a:cubicBezTo>
                <a:cubicBezTo>
                  <a:pt x="370272" y="4322387"/>
                  <a:pt x="370272" y="4322387"/>
                  <a:pt x="340493" y="4328398"/>
                </a:cubicBezTo>
                <a:cubicBezTo>
                  <a:pt x="304854" y="4332020"/>
                  <a:pt x="276826" y="4349712"/>
                  <a:pt x="256587" y="4379857"/>
                </a:cubicBezTo>
                <a:cubicBezTo>
                  <a:pt x="249276" y="4390379"/>
                  <a:pt x="242511" y="4396060"/>
                  <a:pt x="231758" y="4396321"/>
                </a:cubicBezTo>
                <a:cubicBezTo>
                  <a:pt x="217806" y="4397809"/>
                  <a:pt x="209108" y="4393422"/>
                  <a:pt x="207720" y="4378514"/>
                </a:cubicBezTo>
                <a:cubicBezTo>
                  <a:pt x="202106" y="4346697"/>
                  <a:pt x="193589" y="4340697"/>
                  <a:pt x="163990" y="4345093"/>
                </a:cubicBezTo>
                <a:cubicBezTo>
                  <a:pt x="157770" y="4345934"/>
                  <a:pt x="153239" y="4345354"/>
                  <a:pt x="147198" y="4344581"/>
                </a:cubicBezTo>
                <a:cubicBezTo>
                  <a:pt x="145870" y="4342774"/>
                  <a:pt x="145870" y="4342774"/>
                  <a:pt x="144360" y="4342581"/>
                </a:cubicBezTo>
                <a:cubicBezTo>
                  <a:pt x="144360" y="4342581"/>
                  <a:pt x="145688" y="4344387"/>
                  <a:pt x="145506" y="4346002"/>
                </a:cubicBezTo>
                <a:cubicBezTo>
                  <a:pt x="144963" y="4350842"/>
                  <a:pt x="145748" y="4357489"/>
                  <a:pt x="146714" y="4362524"/>
                </a:cubicBezTo>
                <a:cubicBezTo>
                  <a:pt x="150215" y="4385885"/>
                  <a:pt x="136138" y="4402090"/>
                  <a:pt x="113306" y="4400805"/>
                </a:cubicBezTo>
                <a:cubicBezTo>
                  <a:pt x="99716" y="4399065"/>
                  <a:pt x="87997" y="4394292"/>
                  <a:pt x="78334" y="4384871"/>
                </a:cubicBezTo>
                <a:cubicBezTo>
                  <a:pt x="69999" y="4377259"/>
                  <a:pt x="61120" y="4374485"/>
                  <a:pt x="51152" y="4381394"/>
                </a:cubicBezTo>
                <a:cubicBezTo>
                  <a:pt x="46078" y="4385654"/>
                  <a:pt x="37983" y="4389529"/>
                  <a:pt x="34360" y="4380882"/>
                </a:cubicBezTo>
                <a:cubicBezTo>
                  <a:pt x="32247" y="4372427"/>
                  <a:pt x="31644" y="4364166"/>
                  <a:pt x="39920" y="4358678"/>
                </a:cubicBezTo>
                <a:cubicBezTo>
                  <a:pt x="70788" y="4342987"/>
                  <a:pt x="84201" y="4305421"/>
                  <a:pt x="116216" y="4293150"/>
                </a:cubicBezTo>
                <a:cubicBezTo>
                  <a:pt x="124130" y="4290889"/>
                  <a:pt x="128238" y="4281595"/>
                  <a:pt x="130655" y="4273720"/>
                </a:cubicBezTo>
                <a:cubicBezTo>
                  <a:pt x="134704" y="4251323"/>
                  <a:pt x="148598" y="4236734"/>
                  <a:pt x="163822" y="4223951"/>
                </a:cubicBezTo>
                <a:cubicBezTo>
                  <a:pt x="177172" y="4214203"/>
                  <a:pt x="190704" y="4202840"/>
                  <a:pt x="200248" y="4186056"/>
                </a:cubicBezTo>
                <a:cubicBezTo>
                  <a:pt x="207560" y="4175534"/>
                  <a:pt x="213600" y="4176308"/>
                  <a:pt x="220062" y="4186955"/>
                </a:cubicBezTo>
                <a:cubicBezTo>
                  <a:pt x="222900" y="4188955"/>
                  <a:pt x="222356" y="4193796"/>
                  <a:pt x="226886" y="4194376"/>
                </a:cubicBezTo>
                <a:cubicBezTo>
                  <a:pt x="230451" y="4189921"/>
                  <a:pt x="227794" y="4186308"/>
                  <a:pt x="228338" y="4181467"/>
                </a:cubicBezTo>
                <a:cubicBezTo>
                  <a:pt x="226950" y="4166558"/>
                  <a:pt x="240844" y="4151969"/>
                  <a:pt x="254436" y="4153708"/>
                </a:cubicBezTo>
                <a:cubicBezTo>
                  <a:pt x="263314" y="4156481"/>
                  <a:pt x="262588" y="4162935"/>
                  <a:pt x="263373" y="4169583"/>
                </a:cubicBezTo>
                <a:cubicBezTo>
                  <a:pt x="262648" y="4176036"/>
                  <a:pt x="261741" y="4184105"/>
                  <a:pt x="267962" y="4183264"/>
                </a:cubicBezTo>
                <a:cubicBezTo>
                  <a:pt x="275513" y="4184230"/>
                  <a:pt x="280768" y="4178356"/>
                  <a:pt x="281676" y="4170288"/>
                </a:cubicBezTo>
                <a:cubicBezTo>
                  <a:pt x="280528" y="4166868"/>
                  <a:pt x="280891" y="4163641"/>
                  <a:pt x="281072" y="4162027"/>
                </a:cubicBezTo>
                <a:cubicBezTo>
                  <a:pt x="281014" y="4148926"/>
                  <a:pt x="286632" y="4139824"/>
                  <a:pt x="299075" y="4138142"/>
                </a:cubicBezTo>
                <a:lnTo>
                  <a:pt x="332600" y="4130357"/>
                </a:lnTo>
                <a:lnTo>
                  <a:pt x="335432" y="4117818"/>
                </a:lnTo>
                <a:cubicBezTo>
                  <a:pt x="360798" y="4103522"/>
                  <a:pt x="371822" y="4069295"/>
                  <a:pt x="398132" y="4058115"/>
                </a:cubicBezTo>
                <a:cubicBezTo>
                  <a:pt x="404636" y="4056055"/>
                  <a:pt x="408012" y="4047586"/>
                  <a:pt x="409998" y="4040412"/>
                </a:cubicBezTo>
                <a:cubicBezTo>
                  <a:pt x="411662" y="4030209"/>
                  <a:pt x="415349" y="4021784"/>
                  <a:pt x="420183" y="4014455"/>
                </a:cubicBezTo>
                <a:lnTo>
                  <a:pt x="431005" y="4002165"/>
                </a:lnTo>
                <a:lnTo>
                  <a:pt x="413373" y="4007096"/>
                </a:lnTo>
                <a:cubicBezTo>
                  <a:pt x="369758" y="4040798"/>
                  <a:pt x="320528" y="4042682"/>
                  <a:pt x="270696" y="4036305"/>
                </a:cubicBezTo>
                <a:cubicBezTo>
                  <a:pt x="258614" y="4034759"/>
                  <a:pt x="246534" y="4033213"/>
                  <a:pt x="235964" y="4031861"/>
                </a:cubicBezTo>
                <a:cubicBezTo>
                  <a:pt x="217842" y="4029542"/>
                  <a:pt x="200506" y="4033870"/>
                  <a:pt x="184318" y="4041619"/>
                </a:cubicBezTo>
                <a:cubicBezTo>
                  <a:pt x="173021" y="4046721"/>
                  <a:pt x="158523" y="4053049"/>
                  <a:pt x="146202" y="4040015"/>
                </a:cubicBezTo>
                <a:cubicBezTo>
                  <a:pt x="136720" y="4028982"/>
                  <a:pt x="135454" y="3999357"/>
                  <a:pt x="141436" y="3987029"/>
                </a:cubicBezTo>
                <a:cubicBezTo>
                  <a:pt x="147417" y="3974699"/>
                  <a:pt x="156236" y="3964372"/>
                  <a:pt x="168259" y="3952815"/>
                </a:cubicBezTo>
                <a:cubicBezTo>
                  <a:pt x="164209" y="3975212"/>
                  <a:pt x="170308" y="3989087"/>
                  <a:pt x="186376" y="3996053"/>
                </a:cubicBezTo>
                <a:cubicBezTo>
                  <a:pt x="195073" y="4000439"/>
                  <a:pt x="201658" y="3996371"/>
                  <a:pt x="201236" y="3986497"/>
                </a:cubicBezTo>
                <a:cubicBezTo>
                  <a:pt x="199123" y="3978044"/>
                  <a:pt x="200029" y="3969975"/>
                  <a:pt x="200936" y="3961907"/>
                </a:cubicBezTo>
                <a:cubicBezTo>
                  <a:pt x="203475" y="3939318"/>
                  <a:pt x="217008" y="3927955"/>
                  <a:pt x="238330" y="3929047"/>
                </a:cubicBezTo>
                <a:cubicBezTo>
                  <a:pt x="242860" y="3929627"/>
                  <a:pt x="247390" y="3930207"/>
                  <a:pt x="251920" y="3930787"/>
                </a:cubicBezTo>
                <a:cubicBezTo>
                  <a:pt x="258142" y="3929946"/>
                  <a:pt x="264546" y="3927491"/>
                  <a:pt x="266962" y="3919618"/>
                </a:cubicBezTo>
                <a:cubicBezTo>
                  <a:pt x="270708" y="3913549"/>
                  <a:pt x="265030" y="3909549"/>
                  <a:pt x="260863" y="3905742"/>
                </a:cubicBezTo>
                <a:cubicBezTo>
                  <a:pt x="256877" y="3900322"/>
                  <a:pt x="249689" y="3896129"/>
                  <a:pt x="252106" y="3888254"/>
                </a:cubicBezTo>
                <a:cubicBezTo>
                  <a:pt x="253013" y="3880187"/>
                  <a:pt x="262074" y="3881346"/>
                  <a:pt x="268295" y="3880505"/>
                </a:cubicBezTo>
                <a:cubicBezTo>
                  <a:pt x="344225" y="3859124"/>
                  <a:pt x="421543" y="3852650"/>
                  <a:pt x="498439" y="3836302"/>
                </a:cubicBezTo>
                <a:lnTo>
                  <a:pt x="548603" y="3824250"/>
                </a:lnTo>
                <a:lnTo>
                  <a:pt x="525085" y="3824100"/>
                </a:lnTo>
                <a:cubicBezTo>
                  <a:pt x="515156" y="3822691"/>
                  <a:pt x="505229" y="3821283"/>
                  <a:pt x="496542" y="3820050"/>
                </a:cubicBezTo>
                <a:cubicBezTo>
                  <a:pt x="481650" y="3817937"/>
                  <a:pt x="467403" y="3821881"/>
                  <a:pt x="454098" y="3828942"/>
                </a:cubicBezTo>
                <a:cubicBezTo>
                  <a:pt x="444815" y="3833590"/>
                  <a:pt x="432900" y="3839355"/>
                  <a:pt x="422776" y="3827480"/>
                </a:cubicBezTo>
                <a:cubicBezTo>
                  <a:pt x="414983" y="3817427"/>
                  <a:pt x="413942" y="3790436"/>
                  <a:pt x="418858" y="3779204"/>
                </a:cubicBezTo>
                <a:cubicBezTo>
                  <a:pt x="423774" y="3767970"/>
                  <a:pt x="431022" y="3758560"/>
                  <a:pt x="440902" y="3748031"/>
                </a:cubicBezTo>
                <a:cubicBezTo>
                  <a:pt x="437574" y="3768437"/>
                  <a:pt x="442586" y="3781078"/>
                  <a:pt x="455790" y="3787426"/>
                </a:cubicBezTo>
                <a:cubicBezTo>
                  <a:pt x="462938" y="3791422"/>
                  <a:pt x="468349" y="3787715"/>
                  <a:pt x="468002" y="3778719"/>
                </a:cubicBezTo>
                <a:cubicBezTo>
                  <a:pt x="466266" y="3771017"/>
                  <a:pt x="467010" y="3763665"/>
                  <a:pt x="467756" y="3756315"/>
                </a:cubicBezTo>
                <a:cubicBezTo>
                  <a:pt x="469842" y="3735733"/>
                  <a:pt x="480964" y="3725381"/>
                  <a:pt x="498486" y="3726375"/>
                </a:cubicBezTo>
                <a:cubicBezTo>
                  <a:pt x="502209" y="3726904"/>
                  <a:pt x="505932" y="3727432"/>
                  <a:pt x="509655" y="3727960"/>
                </a:cubicBezTo>
                <a:cubicBezTo>
                  <a:pt x="514768" y="3727194"/>
                  <a:pt x="520030" y="3724958"/>
                  <a:pt x="522017" y="3717784"/>
                </a:cubicBezTo>
                <a:cubicBezTo>
                  <a:pt x="525095" y="3712255"/>
                  <a:pt x="520429" y="3708610"/>
                  <a:pt x="517004" y="3705141"/>
                </a:cubicBezTo>
                <a:cubicBezTo>
                  <a:pt x="513728" y="3700203"/>
                  <a:pt x="507822" y="3696383"/>
                  <a:pt x="509808" y="3689208"/>
                </a:cubicBezTo>
                <a:cubicBezTo>
                  <a:pt x="510553" y="3681858"/>
                  <a:pt x="517999" y="3682914"/>
                  <a:pt x="523112" y="3682148"/>
                </a:cubicBezTo>
                <a:cubicBezTo>
                  <a:pt x="585512" y="3662667"/>
                  <a:pt x="649052" y="3656769"/>
                  <a:pt x="712246" y="3641874"/>
                </a:cubicBezTo>
                <a:cubicBezTo>
                  <a:pt x="732848" y="3637340"/>
                  <a:pt x="753449" y="3632807"/>
                  <a:pt x="774348" y="3625333"/>
                </a:cubicBezTo>
                <a:cubicBezTo>
                  <a:pt x="782241" y="3621979"/>
                  <a:pt x="787056" y="3624153"/>
                  <a:pt x="794204" y="3628149"/>
                </a:cubicBezTo>
                <a:cubicBezTo>
                  <a:pt x="810534" y="3640905"/>
                  <a:pt x="810534" y="3640905"/>
                  <a:pt x="823642" y="3623378"/>
                </a:cubicBezTo>
                <a:cubicBezTo>
                  <a:pt x="829596" y="3639136"/>
                  <a:pt x="820362" y="3655721"/>
                  <a:pt x="826318" y="3671479"/>
                </a:cubicBezTo>
                <a:cubicBezTo>
                  <a:pt x="833864" y="3659128"/>
                  <a:pt x="844686" y="3651715"/>
                  <a:pt x="855509" y="3644303"/>
                </a:cubicBezTo>
                <a:cubicBezTo>
                  <a:pt x="867571" y="3637067"/>
                  <a:pt x="876210" y="3626363"/>
                  <a:pt x="882516" y="3613836"/>
                </a:cubicBezTo>
                <a:cubicBezTo>
                  <a:pt x="899297" y="3584899"/>
                  <a:pt x="924862" y="3581070"/>
                  <a:pt x="944964" y="3606291"/>
                </a:cubicBezTo>
                <a:cubicBezTo>
                  <a:pt x="950574" y="3613052"/>
                  <a:pt x="954941" y="3619637"/>
                  <a:pt x="959309" y="3626222"/>
                </a:cubicBezTo>
                <a:cubicBezTo>
                  <a:pt x="964768" y="3634453"/>
                  <a:pt x="969882" y="3633687"/>
                  <a:pt x="973407" y="3623748"/>
                </a:cubicBezTo>
                <a:cubicBezTo>
                  <a:pt x="973706" y="3620807"/>
                  <a:pt x="975095" y="3619514"/>
                  <a:pt x="975394" y="3616573"/>
                </a:cubicBezTo>
                <a:cubicBezTo>
                  <a:pt x="984728" y="3586581"/>
                  <a:pt x="999274" y="3579697"/>
                  <a:pt x="1023150" y="3580102"/>
                </a:cubicBezTo>
                <a:cubicBezTo>
                  <a:pt x="1040674" y="3581096"/>
                  <a:pt x="1058196" y="3582092"/>
                  <a:pt x="1075075" y="3577029"/>
                </a:cubicBezTo>
                <a:cubicBezTo>
                  <a:pt x="1086691" y="3574204"/>
                  <a:pt x="1098952" y="3577434"/>
                  <a:pt x="1107688" y="3590604"/>
                </a:cubicBezTo>
                <a:cubicBezTo>
                  <a:pt x="1121092" y="3570137"/>
                  <a:pt x="1158572" y="3560541"/>
                  <a:pt x="1178774" y="3572356"/>
                </a:cubicBezTo>
                <a:cubicBezTo>
                  <a:pt x="1183440" y="3575999"/>
                  <a:pt x="1187312" y="3575058"/>
                  <a:pt x="1191483" y="3571176"/>
                </a:cubicBezTo>
                <a:cubicBezTo>
                  <a:pt x="1208957" y="3560233"/>
                  <a:pt x="1225090" y="3562522"/>
                  <a:pt x="1240329" y="3573631"/>
                </a:cubicBezTo>
                <a:cubicBezTo>
                  <a:pt x="1247328" y="3579099"/>
                  <a:pt x="1252292" y="3579802"/>
                  <a:pt x="1260334" y="3574979"/>
                </a:cubicBezTo>
                <a:lnTo>
                  <a:pt x="1287420" y="3567083"/>
                </a:lnTo>
                <a:lnTo>
                  <a:pt x="1259194" y="3568655"/>
                </a:lnTo>
                <a:cubicBezTo>
                  <a:pt x="1246933" y="3568723"/>
                  <a:pt x="1237088" y="3560915"/>
                  <a:pt x="1227242" y="3553108"/>
                </a:cubicBezTo>
                <a:cubicBezTo>
                  <a:pt x="1206042" y="3537301"/>
                  <a:pt x="1184298" y="3526335"/>
                  <a:pt x="1159352" y="3516596"/>
                </a:cubicBezTo>
                <a:cubicBezTo>
                  <a:pt x="1141594" y="3511049"/>
                  <a:pt x="1124802" y="3510538"/>
                  <a:pt x="1109578" y="3523320"/>
                </a:cubicBezTo>
                <a:cubicBezTo>
                  <a:pt x="1102994" y="3527388"/>
                  <a:pt x="1096772" y="3528229"/>
                  <a:pt x="1089404" y="3525649"/>
                </a:cubicBezTo>
                <a:cubicBezTo>
                  <a:pt x="1043679" y="3509977"/>
                  <a:pt x="1000490" y="3512634"/>
                  <a:pt x="958929" y="3541688"/>
                </a:cubicBezTo>
                <a:cubicBezTo>
                  <a:pt x="950653" y="3547176"/>
                  <a:pt x="944976" y="3543176"/>
                  <a:pt x="935734" y="3543630"/>
                </a:cubicBezTo>
                <a:cubicBezTo>
                  <a:pt x="920451" y="3543312"/>
                  <a:pt x="917190" y="3531437"/>
                  <a:pt x="910728" y="3520789"/>
                </a:cubicBezTo>
                <a:cubicBezTo>
                  <a:pt x="905594" y="3511949"/>
                  <a:pt x="897864" y="3512595"/>
                  <a:pt x="891460" y="3515050"/>
                </a:cubicBezTo>
                <a:cubicBezTo>
                  <a:pt x="881855" y="3518731"/>
                  <a:pt x="872069" y="3524026"/>
                  <a:pt x="862464" y="3527707"/>
                </a:cubicBezTo>
                <a:cubicBezTo>
                  <a:pt x="841564" y="3536490"/>
                  <a:pt x="832866" y="3532104"/>
                  <a:pt x="824654" y="3509774"/>
                </a:cubicBezTo>
                <a:cubicBezTo>
                  <a:pt x="822540" y="3501320"/>
                  <a:pt x="818736" y="3494286"/>
                  <a:pt x="813240" y="3488672"/>
                </a:cubicBezTo>
                <a:cubicBezTo>
                  <a:pt x="810401" y="3486672"/>
                  <a:pt x="809435" y="3481638"/>
                  <a:pt x="804542" y="3484286"/>
                </a:cubicBezTo>
                <a:cubicBezTo>
                  <a:pt x="801158" y="3487126"/>
                  <a:pt x="800615" y="3491968"/>
                  <a:pt x="803272" y="3495580"/>
                </a:cubicBezTo>
                <a:cubicBezTo>
                  <a:pt x="804420" y="3499001"/>
                  <a:pt x="805748" y="3500808"/>
                  <a:pt x="806896" y="3504228"/>
                </a:cubicBezTo>
                <a:cubicBezTo>
                  <a:pt x="812210" y="3511456"/>
                  <a:pt x="812814" y="3519716"/>
                  <a:pt x="803209" y="3523397"/>
                </a:cubicBezTo>
                <a:cubicBezTo>
                  <a:pt x="793423" y="3528692"/>
                  <a:pt x="787564" y="3526306"/>
                  <a:pt x="782611" y="3515852"/>
                </a:cubicBezTo>
                <a:cubicBezTo>
                  <a:pt x="781827" y="3509204"/>
                  <a:pt x="779352" y="3503977"/>
                  <a:pt x="777057" y="3497137"/>
                </a:cubicBezTo>
                <a:cubicBezTo>
                  <a:pt x="773615" y="3486876"/>
                  <a:pt x="765702" y="3489136"/>
                  <a:pt x="757970" y="3489784"/>
                </a:cubicBezTo>
                <a:cubicBezTo>
                  <a:pt x="750056" y="3492044"/>
                  <a:pt x="753862" y="3499078"/>
                  <a:pt x="754827" y="3504112"/>
                </a:cubicBezTo>
                <a:cubicBezTo>
                  <a:pt x="754646" y="3505726"/>
                  <a:pt x="754464" y="3507339"/>
                  <a:pt x="754284" y="3508953"/>
                </a:cubicBezTo>
                <a:cubicBezTo>
                  <a:pt x="755368" y="3540190"/>
                  <a:pt x="748602" y="3545872"/>
                  <a:pt x="720454" y="3537359"/>
                </a:cubicBezTo>
                <a:cubicBezTo>
                  <a:pt x="699676" y="3531427"/>
                  <a:pt x="677024" y="3528528"/>
                  <a:pt x="655520" y="3529050"/>
                </a:cubicBezTo>
                <a:cubicBezTo>
                  <a:pt x="632688" y="3527765"/>
                  <a:pt x="627192" y="3522151"/>
                  <a:pt x="623872" y="3497175"/>
                </a:cubicBezTo>
                <a:cubicBezTo>
                  <a:pt x="622906" y="3492141"/>
                  <a:pt x="622122" y="3485493"/>
                  <a:pt x="617591" y="3484913"/>
                </a:cubicBezTo>
                <a:cubicBezTo>
                  <a:pt x="610041" y="3483947"/>
                  <a:pt x="604785" y="3489822"/>
                  <a:pt x="600858" y="3497503"/>
                </a:cubicBezTo>
                <a:cubicBezTo>
                  <a:pt x="612758" y="3500663"/>
                  <a:pt x="619582" y="3508083"/>
                  <a:pt x="614930" y="3522218"/>
                </a:cubicBezTo>
                <a:cubicBezTo>
                  <a:pt x="612694" y="3528479"/>
                  <a:pt x="609311" y="3531320"/>
                  <a:pt x="602486" y="3523900"/>
                </a:cubicBezTo>
                <a:cubicBezTo>
                  <a:pt x="592822" y="3514479"/>
                  <a:pt x="583340" y="3503445"/>
                  <a:pt x="582134" y="3486923"/>
                </a:cubicBezTo>
                <a:cubicBezTo>
                  <a:pt x="582315" y="3485310"/>
                  <a:pt x="582496" y="3483696"/>
                  <a:pt x="580986" y="3483502"/>
                </a:cubicBezTo>
                <a:cubicBezTo>
                  <a:pt x="571867" y="3469242"/>
                  <a:pt x="574283" y="3461367"/>
                  <a:pt x="590292" y="3455232"/>
                </a:cubicBezTo>
                <a:cubicBezTo>
                  <a:pt x="617051" y="3448836"/>
                  <a:pt x="642120" y="3443860"/>
                  <a:pt x="670026" y="3440884"/>
                </a:cubicBezTo>
                <a:cubicBezTo>
                  <a:pt x="685490" y="3439589"/>
                  <a:pt x="693947" y="3432487"/>
                  <a:pt x="695942" y="3414738"/>
                </a:cubicBezTo>
                <a:cubicBezTo>
                  <a:pt x="695158" y="3408092"/>
                  <a:pt x="698722" y="3403637"/>
                  <a:pt x="700958" y="3397376"/>
                </a:cubicBezTo>
                <a:cubicBezTo>
                  <a:pt x="703374" y="3389501"/>
                  <a:pt x="704100" y="3383047"/>
                  <a:pt x="697094" y="3377241"/>
                </a:cubicBezTo>
                <a:cubicBezTo>
                  <a:pt x="690088" y="3371434"/>
                  <a:pt x="686342" y="3377501"/>
                  <a:pt x="681267" y="3381762"/>
                </a:cubicBezTo>
                <a:cubicBezTo>
                  <a:pt x="671300" y="3388670"/>
                  <a:pt x="659822" y="3395386"/>
                  <a:pt x="647380" y="3397067"/>
                </a:cubicBezTo>
                <a:cubicBezTo>
                  <a:pt x="633426" y="3398554"/>
                  <a:pt x="619835" y="3396816"/>
                  <a:pt x="606970" y="3388622"/>
                </a:cubicBezTo>
                <a:cubicBezTo>
                  <a:pt x="582386" y="3375656"/>
                  <a:pt x="555205" y="3372177"/>
                  <a:pt x="528446" y="3378573"/>
                </a:cubicBezTo>
                <a:cubicBezTo>
                  <a:pt x="522042" y="3381028"/>
                  <a:pt x="518841" y="3382254"/>
                  <a:pt x="518115" y="3388709"/>
                </a:cubicBezTo>
                <a:cubicBezTo>
                  <a:pt x="518538" y="3398583"/>
                  <a:pt x="515154" y="3401424"/>
                  <a:pt x="508510" y="3392390"/>
                </a:cubicBezTo>
                <a:cubicBezTo>
                  <a:pt x="499210" y="3379743"/>
                  <a:pt x="486766" y="3381424"/>
                  <a:pt x="475108" y="3389752"/>
                </a:cubicBezTo>
                <a:cubicBezTo>
                  <a:pt x="463268" y="3399695"/>
                  <a:pt x="451608" y="3408024"/>
                  <a:pt x="433669" y="3404091"/>
                </a:cubicBezTo>
                <a:cubicBezTo>
                  <a:pt x="429138" y="3403511"/>
                  <a:pt x="424246" y="3406159"/>
                  <a:pt x="423520" y="3412613"/>
                </a:cubicBezTo>
                <a:cubicBezTo>
                  <a:pt x="423942" y="3422488"/>
                  <a:pt x="420560" y="3425327"/>
                  <a:pt x="412646" y="3427589"/>
                </a:cubicBezTo>
                <a:cubicBezTo>
                  <a:pt x="401894" y="3427849"/>
                  <a:pt x="396035" y="3425463"/>
                  <a:pt x="390901" y="3416623"/>
                </a:cubicBezTo>
                <a:cubicBezTo>
                  <a:pt x="381964" y="3400748"/>
                  <a:pt x="382448" y="3382806"/>
                  <a:pt x="381422" y="3364670"/>
                </a:cubicBezTo>
                <a:cubicBezTo>
                  <a:pt x="381002" y="3354795"/>
                  <a:pt x="393989" y="3348274"/>
                  <a:pt x="404741" y="3348013"/>
                </a:cubicBezTo>
                <a:cubicBezTo>
                  <a:pt x="417184" y="3346331"/>
                  <a:pt x="426789" y="3342650"/>
                  <a:pt x="424436" y="3322708"/>
                </a:cubicBezTo>
                <a:cubicBezTo>
                  <a:pt x="432407" y="3333549"/>
                  <a:pt x="431320" y="3343229"/>
                  <a:pt x="433432" y="3351684"/>
                </a:cubicBezTo>
                <a:cubicBezTo>
                  <a:pt x="437056" y="3360331"/>
                  <a:pt x="440679" y="3368979"/>
                  <a:pt x="451612" y="3367105"/>
                </a:cubicBezTo>
                <a:cubicBezTo>
                  <a:pt x="462365" y="3366844"/>
                  <a:pt x="473479" y="3363356"/>
                  <a:pt x="473602" y="3348641"/>
                </a:cubicBezTo>
                <a:cubicBezTo>
                  <a:pt x="472998" y="3340379"/>
                  <a:pt x="476926" y="3332698"/>
                  <a:pt x="482000" y="3328437"/>
                </a:cubicBezTo>
                <a:cubicBezTo>
                  <a:pt x="498914" y="3314234"/>
                  <a:pt x="506282" y="3316814"/>
                  <a:pt x="514678" y="3337529"/>
                </a:cubicBezTo>
                <a:cubicBezTo>
                  <a:pt x="527606" y="3317906"/>
                  <a:pt x="541863" y="3300088"/>
                  <a:pt x="560106" y="3287693"/>
                </a:cubicBezTo>
                <a:cubicBezTo>
                  <a:pt x="575812" y="3277427"/>
                  <a:pt x="591820" y="3271292"/>
                  <a:pt x="608310" y="3267673"/>
                </a:cubicBezTo>
                <a:lnTo>
                  <a:pt x="629338" y="3265650"/>
                </a:lnTo>
                <a:lnTo>
                  <a:pt x="623871" y="3259498"/>
                </a:lnTo>
                <a:cubicBezTo>
                  <a:pt x="616526" y="3245034"/>
                  <a:pt x="616924" y="3228687"/>
                  <a:pt x="616082" y="3212163"/>
                </a:cubicBezTo>
                <a:cubicBezTo>
                  <a:pt x="615735" y="3203166"/>
                  <a:pt x="626408" y="3197224"/>
                  <a:pt x="635244" y="3196987"/>
                </a:cubicBezTo>
                <a:cubicBezTo>
                  <a:pt x="640357" y="3196221"/>
                  <a:pt x="644887" y="3194999"/>
                  <a:pt x="647897" y="3191698"/>
                </a:cubicBezTo>
                <a:lnTo>
                  <a:pt x="650496" y="3178627"/>
                </a:lnTo>
                <a:lnTo>
                  <a:pt x="646012" y="3177565"/>
                </a:lnTo>
                <a:cubicBezTo>
                  <a:pt x="632602" y="3174213"/>
                  <a:pt x="622032" y="3172860"/>
                  <a:pt x="609226" y="3177769"/>
                </a:cubicBezTo>
                <a:cubicBezTo>
                  <a:pt x="599621" y="3181450"/>
                  <a:pt x="594306" y="3174222"/>
                  <a:pt x="593885" y="3164348"/>
                </a:cubicBezTo>
                <a:cubicBezTo>
                  <a:pt x="593100" y="3157700"/>
                  <a:pt x="601920" y="3147372"/>
                  <a:pt x="590021" y="3144212"/>
                </a:cubicBezTo>
                <a:cubicBezTo>
                  <a:pt x="579450" y="3142859"/>
                  <a:pt x="568334" y="3146348"/>
                  <a:pt x="562354" y="3158676"/>
                </a:cubicBezTo>
                <a:cubicBezTo>
                  <a:pt x="556736" y="3167778"/>
                  <a:pt x="557339" y="3176039"/>
                  <a:pt x="556069" y="3187333"/>
                </a:cubicBezTo>
                <a:cubicBezTo>
                  <a:pt x="550274" y="3157130"/>
                  <a:pt x="530642" y="3154618"/>
                  <a:pt x="507628" y="3154947"/>
                </a:cubicBezTo>
                <a:cubicBezTo>
                  <a:pt x="493856" y="3154821"/>
                  <a:pt x="481957" y="3151662"/>
                  <a:pt x="469696" y="3151729"/>
                </a:cubicBezTo>
                <a:cubicBezTo>
                  <a:pt x="445352" y="3150251"/>
                  <a:pt x="421976" y="3153806"/>
                  <a:pt x="401678" y="3170850"/>
                </a:cubicBezTo>
                <a:cubicBezTo>
                  <a:pt x="393040" y="3179566"/>
                  <a:pt x="385852" y="3175372"/>
                  <a:pt x="380900" y="3164918"/>
                </a:cubicBezTo>
                <a:cubicBezTo>
                  <a:pt x="363748" y="3126714"/>
                  <a:pt x="341279" y="3122202"/>
                  <a:pt x="309322" y="3147574"/>
                </a:cubicBezTo>
                <a:cubicBezTo>
                  <a:pt x="300866" y="3154676"/>
                  <a:pt x="291624" y="3155130"/>
                  <a:pt x="282382" y="3155584"/>
                </a:cubicBezTo>
                <a:cubicBezTo>
                  <a:pt x="265771" y="3153458"/>
                  <a:pt x="250670" y="3151526"/>
                  <a:pt x="236594" y="3167728"/>
                </a:cubicBezTo>
                <a:cubicBezTo>
                  <a:pt x="230976" y="3176830"/>
                  <a:pt x="226205" y="3164763"/>
                  <a:pt x="222219" y="3159343"/>
                </a:cubicBezTo>
                <a:cubicBezTo>
                  <a:pt x="219560" y="3155729"/>
                  <a:pt x="220286" y="3149275"/>
                  <a:pt x="220831" y="3144434"/>
                </a:cubicBezTo>
                <a:cubicBezTo>
                  <a:pt x="222703" y="3141400"/>
                  <a:pt x="221920" y="3134753"/>
                  <a:pt x="218898" y="3134366"/>
                </a:cubicBezTo>
                <a:cubicBezTo>
                  <a:pt x="207181" y="3129594"/>
                  <a:pt x="196248" y="3131468"/>
                  <a:pt x="185134" y="3134955"/>
                </a:cubicBezTo>
                <a:cubicBezTo>
                  <a:pt x="178730" y="3137410"/>
                  <a:pt x="176494" y="3143671"/>
                  <a:pt x="175588" y="3151738"/>
                </a:cubicBezTo>
                <a:cubicBezTo>
                  <a:pt x="171357" y="3175749"/>
                  <a:pt x="163082" y="3181237"/>
                  <a:pt x="140430" y="3178338"/>
                </a:cubicBezTo>
                <a:cubicBezTo>
                  <a:pt x="134571" y="3175952"/>
                  <a:pt x="131913" y="3172338"/>
                  <a:pt x="135478" y="3167884"/>
                </a:cubicBezTo>
                <a:cubicBezTo>
                  <a:pt x="144842" y="3152715"/>
                  <a:pt x="134634" y="3148135"/>
                  <a:pt x="125936" y="3143747"/>
                </a:cubicBezTo>
                <a:cubicBezTo>
                  <a:pt x="115728" y="3139168"/>
                  <a:pt x="104796" y="3141042"/>
                  <a:pt x="95553" y="3141497"/>
                </a:cubicBezTo>
                <a:cubicBezTo>
                  <a:pt x="84802" y="3141757"/>
                  <a:pt x="74231" y="3140404"/>
                  <a:pt x="63116" y="3143893"/>
                </a:cubicBezTo>
                <a:cubicBezTo>
                  <a:pt x="55022" y="3147768"/>
                  <a:pt x="51580" y="3137506"/>
                  <a:pt x="50795" y="3130859"/>
                </a:cubicBezTo>
                <a:cubicBezTo>
                  <a:pt x="50554" y="3119371"/>
                  <a:pt x="46206" y="3117178"/>
                  <a:pt x="36782" y="3119246"/>
                </a:cubicBezTo>
                <a:cubicBezTo>
                  <a:pt x="33581" y="3120472"/>
                  <a:pt x="30380" y="3121699"/>
                  <a:pt x="25849" y="3121119"/>
                </a:cubicBezTo>
                <a:cubicBezTo>
                  <a:pt x="21138" y="3122154"/>
                  <a:pt x="14916" y="3122994"/>
                  <a:pt x="10930" y="3117574"/>
                </a:cubicBezTo>
                <a:cubicBezTo>
                  <a:pt x="8454" y="3112346"/>
                  <a:pt x="14856" y="3109892"/>
                  <a:pt x="16911" y="3105245"/>
                </a:cubicBezTo>
                <a:cubicBezTo>
                  <a:pt x="24584" y="3091496"/>
                  <a:pt x="20960" y="3082848"/>
                  <a:pt x="0" y="3078530"/>
                </a:cubicBezTo>
                <a:cubicBezTo>
                  <a:pt x="3446" y="3047872"/>
                  <a:pt x="6711" y="3018828"/>
                  <a:pt x="10158" y="2988170"/>
                </a:cubicBezTo>
                <a:cubicBezTo>
                  <a:pt x="22420" y="2988102"/>
                  <a:pt x="29244" y="2995523"/>
                  <a:pt x="32324" y="3009011"/>
                </a:cubicBezTo>
                <a:cubicBezTo>
                  <a:pt x="40776" y="3042829"/>
                  <a:pt x="56480" y="3053022"/>
                  <a:pt x="88496" y="3040751"/>
                </a:cubicBezTo>
                <a:cubicBezTo>
                  <a:pt x="102812" y="3036036"/>
                  <a:pt x="113746" y="3034162"/>
                  <a:pt x="127336" y="3035901"/>
                </a:cubicBezTo>
                <a:cubicBezTo>
                  <a:pt x="133195" y="3038287"/>
                  <a:pt x="140746" y="3039254"/>
                  <a:pt x="142981" y="3032992"/>
                </a:cubicBezTo>
                <a:cubicBezTo>
                  <a:pt x="146727" y="3026925"/>
                  <a:pt x="139539" y="3022732"/>
                  <a:pt x="136882" y="3019118"/>
                </a:cubicBezTo>
                <a:cubicBezTo>
                  <a:pt x="134224" y="3015504"/>
                  <a:pt x="131386" y="3013504"/>
                  <a:pt x="128728" y="3009891"/>
                </a:cubicBezTo>
                <a:cubicBezTo>
                  <a:pt x="124742" y="3004470"/>
                  <a:pt x="117736" y="2998663"/>
                  <a:pt x="119972" y="2992402"/>
                </a:cubicBezTo>
                <a:cubicBezTo>
                  <a:pt x="123899" y="2984721"/>
                  <a:pt x="132959" y="2985881"/>
                  <a:pt x="139000" y="2986653"/>
                </a:cubicBezTo>
                <a:cubicBezTo>
                  <a:pt x="149752" y="2986393"/>
                  <a:pt x="160322" y="2987746"/>
                  <a:pt x="170712" y="2990711"/>
                </a:cubicBezTo>
                <a:cubicBezTo>
                  <a:pt x="193181" y="2995224"/>
                  <a:pt x="213719" y="2989668"/>
                  <a:pt x="232325" y="2974044"/>
                </a:cubicBezTo>
                <a:cubicBezTo>
                  <a:pt x="235708" y="2971204"/>
                  <a:pt x="238728" y="2971591"/>
                  <a:pt x="241385" y="2975203"/>
                </a:cubicBezTo>
                <a:cubicBezTo>
                  <a:pt x="244043" y="2978817"/>
                  <a:pt x="247063" y="2979204"/>
                  <a:pt x="251593" y="2979783"/>
                </a:cubicBezTo>
                <a:cubicBezTo>
                  <a:pt x="254613" y="2980171"/>
                  <a:pt x="258962" y="2982364"/>
                  <a:pt x="260836" y="2979330"/>
                </a:cubicBezTo>
                <a:cubicBezTo>
                  <a:pt x="262890" y="2974682"/>
                  <a:pt x="260050" y="2972681"/>
                  <a:pt x="257212" y="2970682"/>
                </a:cubicBezTo>
                <a:cubicBezTo>
                  <a:pt x="251714" y="2965068"/>
                  <a:pt x="250930" y="2958421"/>
                  <a:pt x="247126" y="2951387"/>
                </a:cubicBezTo>
                <a:cubicBezTo>
                  <a:pt x="243140" y="2945967"/>
                  <a:pt x="243866" y="2939513"/>
                  <a:pt x="248940" y="2935252"/>
                </a:cubicBezTo>
                <a:cubicBezTo>
                  <a:pt x="255706" y="2929570"/>
                  <a:pt x="260054" y="2931764"/>
                  <a:pt x="264040" y="2937184"/>
                </a:cubicBezTo>
                <a:cubicBezTo>
                  <a:pt x="268390" y="2939377"/>
                  <a:pt x="271047" y="2942991"/>
                  <a:pt x="273704" y="2946605"/>
                </a:cubicBezTo>
                <a:cubicBezTo>
                  <a:pt x="282824" y="2960865"/>
                  <a:pt x="289830" y="2966673"/>
                  <a:pt x="306201" y="2957310"/>
                </a:cubicBezTo>
                <a:lnTo>
                  <a:pt x="311682" y="2956595"/>
                </a:lnTo>
                <a:lnTo>
                  <a:pt x="302625" y="2951457"/>
                </a:lnTo>
                <a:cubicBezTo>
                  <a:pt x="305457" y="2923523"/>
                  <a:pt x="308140" y="2897061"/>
                  <a:pt x="310972" y="2869129"/>
                </a:cubicBezTo>
                <a:cubicBezTo>
                  <a:pt x="321050" y="2869067"/>
                  <a:pt x="326658" y="2875828"/>
                  <a:pt x="329188" y="2888117"/>
                </a:cubicBezTo>
                <a:cubicBezTo>
                  <a:pt x="334399" y="2911226"/>
                  <a:pt x="342961" y="2922227"/>
                  <a:pt x="358016" y="2921567"/>
                </a:cubicBezTo>
                <a:lnTo>
                  <a:pt x="363726" y="2920075"/>
                </a:lnTo>
                <a:lnTo>
                  <a:pt x="365642" y="2919088"/>
                </a:lnTo>
                <a:cubicBezTo>
                  <a:pt x="376062" y="2918375"/>
                  <a:pt x="385330" y="2915981"/>
                  <a:pt x="393738" y="2912300"/>
                </a:cubicBezTo>
                <a:lnTo>
                  <a:pt x="415576" y="2898485"/>
                </a:lnTo>
                <a:lnTo>
                  <a:pt x="415116" y="2897325"/>
                </a:lnTo>
                <a:cubicBezTo>
                  <a:pt x="412932" y="2894034"/>
                  <a:pt x="410599" y="2892211"/>
                  <a:pt x="408415" y="2888919"/>
                </a:cubicBezTo>
                <a:cubicBezTo>
                  <a:pt x="405139" y="2883980"/>
                  <a:pt x="399382" y="2878690"/>
                  <a:pt x="401218" y="2872984"/>
                </a:cubicBezTo>
                <a:cubicBezTo>
                  <a:pt x="404446" y="2865986"/>
                  <a:pt x="411892" y="2867042"/>
                  <a:pt x="416856" y="2867747"/>
                </a:cubicBezTo>
                <a:lnTo>
                  <a:pt x="440077" y="2871041"/>
                </a:lnTo>
                <a:lnTo>
                  <a:pt x="454019" y="2855106"/>
                </a:lnTo>
                <a:cubicBezTo>
                  <a:pt x="455892" y="2852072"/>
                  <a:pt x="456437" y="2847231"/>
                  <a:pt x="456981" y="2842389"/>
                </a:cubicBezTo>
                <a:cubicBezTo>
                  <a:pt x="458613" y="2827868"/>
                  <a:pt x="463506" y="2825222"/>
                  <a:pt x="476734" y="2830187"/>
                </a:cubicBezTo>
                <a:cubicBezTo>
                  <a:pt x="485477" y="2834171"/>
                  <a:pt x="494179" y="2836818"/>
                  <a:pt x="502786" y="2838176"/>
                </a:cubicBezTo>
                <a:lnTo>
                  <a:pt x="506941" y="2838216"/>
                </a:lnTo>
                <a:lnTo>
                  <a:pt x="505715" y="2835615"/>
                </a:lnTo>
                <a:cubicBezTo>
                  <a:pt x="502440" y="2830676"/>
                  <a:pt x="503036" y="2824796"/>
                  <a:pt x="507206" y="2820914"/>
                </a:cubicBezTo>
                <a:cubicBezTo>
                  <a:pt x="512766" y="2815737"/>
                  <a:pt x="516340" y="2817736"/>
                  <a:pt x="519616" y="2822675"/>
                </a:cubicBezTo>
                <a:cubicBezTo>
                  <a:pt x="523190" y="2824673"/>
                  <a:pt x="525374" y="2827965"/>
                  <a:pt x="527558" y="2831258"/>
                </a:cubicBezTo>
                <a:lnTo>
                  <a:pt x="532189" y="2836651"/>
                </a:lnTo>
                <a:lnTo>
                  <a:pt x="576282" y="2816737"/>
                </a:lnTo>
                <a:cubicBezTo>
                  <a:pt x="586430" y="2808216"/>
                  <a:pt x="597107" y="2801808"/>
                  <a:pt x="608366" y="2798747"/>
                </a:cubicBezTo>
                <a:lnTo>
                  <a:pt x="626470" y="2799814"/>
                </a:lnTo>
                <a:lnTo>
                  <a:pt x="645048" y="2786784"/>
                </a:lnTo>
                <a:cubicBezTo>
                  <a:pt x="656516" y="2776109"/>
                  <a:pt x="666110" y="2762184"/>
                  <a:pt x="675742" y="2747891"/>
                </a:cubicBezTo>
                <a:cubicBezTo>
                  <a:pt x="677282" y="2745127"/>
                  <a:pt x="677728" y="2740718"/>
                  <a:pt x="678176" y="2736306"/>
                </a:cubicBezTo>
                <a:cubicBezTo>
                  <a:pt x="679517" y="2723075"/>
                  <a:pt x="683538" y="2720664"/>
                  <a:pt x="694408" y="2725188"/>
                </a:cubicBezTo>
                <a:cubicBezTo>
                  <a:pt x="723150" y="2739704"/>
                  <a:pt x="751346" y="2734758"/>
                  <a:pt x="776218" y="2712935"/>
                </a:cubicBezTo>
                <a:cubicBezTo>
                  <a:pt x="792899" y="2697405"/>
                  <a:pt x="811316" y="2689579"/>
                  <a:pt x="831816" y="2698452"/>
                </a:cubicBezTo>
                <a:cubicBezTo>
                  <a:pt x="841446" y="2702801"/>
                  <a:pt x="848694" y="2693391"/>
                  <a:pt x="854553" y="2685275"/>
                </a:cubicBezTo>
                <a:cubicBezTo>
                  <a:pt x="859022" y="2678451"/>
                  <a:pt x="864284" y="2676216"/>
                  <a:pt x="872822" y="2678919"/>
                </a:cubicBezTo>
                <a:cubicBezTo>
                  <a:pt x="894712" y="2686499"/>
                  <a:pt x="916554" y="2682141"/>
                  <a:pt x="938546" y="2676313"/>
                </a:cubicBezTo>
                <a:cubicBezTo>
                  <a:pt x="963019" y="2670838"/>
                  <a:pt x="987790" y="2662421"/>
                  <a:pt x="1014000" y="2664648"/>
                </a:cubicBezTo>
                <a:cubicBezTo>
                  <a:pt x="1021446" y="2665705"/>
                  <a:pt x="1028248" y="2660706"/>
                  <a:pt x="1034106" y="2652588"/>
                </a:cubicBezTo>
                <a:cubicBezTo>
                  <a:pt x="1049992" y="2632473"/>
                  <a:pt x="1056347" y="2631884"/>
                  <a:pt x="1076400" y="2645168"/>
                </a:cubicBezTo>
                <a:cubicBezTo>
                  <a:pt x="1085732" y="2652457"/>
                  <a:pt x="1095810" y="2652395"/>
                  <a:pt x="1106334" y="2647923"/>
                </a:cubicBezTo>
                <a:cubicBezTo>
                  <a:pt x="1137608" y="2637447"/>
                  <a:pt x="1171413" y="2639261"/>
                  <a:pt x="1202390" y="2631726"/>
                </a:cubicBezTo>
                <a:cubicBezTo>
                  <a:pt x="1212764" y="2628723"/>
                  <a:pt x="1222544" y="2631601"/>
                  <a:pt x="1230784" y="2637245"/>
                </a:cubicBezTo>
                <a:cubicBezTo>
                  <a:pt x="1236690" y="2641065"/>
                  <a:pt x="1241804" y="2640300"/>
                  <a:pt x="1246122" y="2634947"/>
                </a:cubicBezTo>
                <a:cubicBezTo>
                  <a:pt x="1258931" y="2620360"/>
                  <a:pt x="1271938" y="2616240"/>
                  <a:pt x="1288864" y="2623115"/>
                </a:cubicBezTo>
                <a:cubicBezTo>
                  <a:pt x="1308124" y="2631814"/>
                  <a:pt x="1327633" y="2625633"/>
                  <a:pt x="1346695" y="2623864"/>
                </a:cubicBezTo>
                <a:cubicBezTo>
                  <a:pt x="1359404" y="2622684"/>
                  <a:pt x="1370722" y="2622798"/>
                  <a:pt x="1381444" y="2628794"/>
                </a:cubicBezTo>
                <a:cubicBezTo>
                  <a:pt x="1398222" y="2637139"/>
                  <a:pt x="1415744" y="2638134"/>
                  <a:pt x="1430588" y="2628309"/>
                </a:cubicBezTo>
                <a:lnTo>
                  <a:pt x="1443003" y="2621973"/>
                </a:lnTo>
                <a:lnTo>
                  <a:pt x="1439960" y="2614638"/>
                </a:lnTo>
                <a:cubicBezTo>
                  <a:pt x="1440141" y="2613024"/>
                  <a:pt x="1438630" y="2612832"/>
                  <a:pt x="1438630" y="2612832"/>
                </a:cubicBezTo>
                <a:cubicBezTo>
                  <a:pt x="1436159" y="2566687"/>
                  <a:pt x="1431266" y="2569333"/>
                  <a:pt x="1391822" y="2565922"/>
                </a:cubicBezTo>
                <a:cubicBezTo>
                  <a:pt x="1381252" y="2564569"/>
                  <a:pt x="1368990" y="2564638"/>
                  <a:pt x="1356908" y="2563091"/>
                </a:cubicBezTo>
                <a:cubicBezTo>
                  <a:pt x="1346338" y="2561738"/>
                  <a:pt x="1339210" y="2570648"/>
                  <a:pt x="1332080" y="2579556"/>
                </a:cubicBezTo>
                <a:cubicBezTo>
                  <a:pt x="1326766" y="2572328"/>
                  <a:pt x="1322780" y="2566908"/>
                  <a:pt x="1317284" y="2561294"/>
                </a:cubicBezTo>
                <a:cubicBezTo>
                  <a:pt x="1305144" y="2546646"/>
                  <a:pt x="1295902" y="2547101"/>
                  <a:pt x="1286538" y="2562269"/>
                </a:cubicBezTo>
                <a:cubicBezTo>
                  <a:pt x="1277174" y="2577440"/>
                  <a:pt x="1267570" y="2581119"/>
                  <a:pt x="1254886" y="2571314"/>
                </a:cubicBezTo>
                <a:cubicBezTo>
                  <a:pt x="1250536" y="2569120"/>
                  <a:pt x="1246006" y="2568541"/>
                  <a:pt x="1242804" y="2569768"/>
                </a:cubicBezTo>
                <a:cubicBezTo>
                  <a:pt x="1197198" y="2580299"/>
                  <a:pt x="1151352" y="2579342"/>
                  <a:pt x="1105868" y="2575159"/>
                </a:cubicBezTo>
                <a:cubicBezTo>
                  <a:pt x="1093787" y="2573614"/>
                  <a:pt x="1082854" y="2575488"/>
                  <a:pt x="1076692" y="2589430"/>
                </a:cubicBezTo>
                <a:cubicBezTo>
                  <a:pt x="1074819" y="2592464"/>
                  <a:pt x="1074456" y="2595691"/>
                  <a:pt x="1069926" y="2595110"/>
                </a:cubicBezTo>
                <a:cubicBezTo>
                  <a:pt x="1049328" y="2587565"/>
                  <a:pt x="1031812" y="2593508"/>
                  <a:pt x="1011454" y="2597450"/>
                </a:cubicBezTo>
                <a:cubicBezTo>
                  <a:pt x="1002213" y="2597904"/>
                  <a:pt x="992789" y="2599971"/>
                  <a:pt x="983729" y="2598811"/>
                </a:cubicBezTo>
                <a:cubicBezTo>
                  <a:pt x="974668" y="2597652"/>
                  <a:pt x="970501" y="2593846"/>
                  <a:pt x="976119" y="2584744"/>
                </a:cubicBezTo>
                <a:cubicBezTo>
                  <a:pt x="978356" y="2578482"/>
                  <a:pt x="983610" y="2572609"/>
                  <a:pt x="978296" y="2565381"/>
                </a:cubicBezTo>
                <a:cubicBezTo>
                  <a:pt x="972800" y="2559768"/>
                  <a:pt x="966034" y="2565449"/>
                  <a:pt x="961141" y="2568097"/>
                </a:cubicBezTo>
                <a:cubicBezTo>
                  <a:pt x="953228" y="2570357"/>
                  <a:pt x="945314" y="2572618"/>
                  <a:pt x="936798" y="2566618"/>
                </a:cubicBezTo>
                <a:cubicBezTo>
                  <a:pt x="880988" y="2531651"/>
                  <a:pt x="830126" y="2548058"/>
                  <a:pt x="782766" y="2587827"/>
                </a:cubicBezTo>
                <a:cubicBezTo>
                  <a:pt x="772616" y="2596347"/>
                  <a:pt x="766214" y="2598802"/>
                  <a:pt x="756732" y="2587768"/>
                </a:cubicBezTo>
                <a:cubicBezTo>
                  <a:pt x="738732" y="2570734"/>
                  <a:pt x="716082" y="2567835"/>
                  <a:pt x="692705" y="2571391"/>
                </a:cubicBezTo>
                <a:cubicBezTo>
                  <a:pt x="666308" y="2574559"/>
                  <a:pt x="639186" y="2584183"/>
                  <a:pt x="611460" y="2585546"/>
                </a:cubicBezTo>
                <a:cubicBezTo>
                  <a:pt x="595996" y="2586841"/>
                  <a:pt x="585788" y="2582261"/>
                  <a:pt x="574796" y="2571033"/>
                </a:cubicBezTo>
                <a:cubicBezTo>
                  <a:pt x="559998" y="2552773"/>
                  <a:pt x="552268" y="2553419"/>
                  <a:pt x="536500" y="2571044"/>
                </a:cubicBezTo>
                <a:cubicBezTo>
                  <a:pt x="526170" y="2581177"/>
                  <a:pt x="513546" y="2584474"/>
                  <a:pt x="499773" y="2584346"/>
                </a:cubicBezTo>
                <a:cubicBezTo>
                  <a:pt x="485820" y="2585835"/>
                  <a:pt x="473195" y="2589130"/>
                  <a:pt x="459844" y="2598879"/>
                </a:cubicBezTo>
                <a:cubicBezTo>
                  <a:pt x="443111" y="2611469"/>
                  <a:pt x="424206" y="2602502"/>
                  <a:pt x="422214" y="2579333"/>
                </a:cubicBezTo>
                <a:cubicBezTo>
                  <a:pt x="421612" y="2571071"/>
                  <a:pt x="422518" y="2563003"/>
                  <a:pt x="424936" y="2555129"/>
                </a:cubicBezTo>
                <a:cubicBezTo>
                  <a:pt x="428259" y="2539187"/>
                  <a:pt x="437864" y="2535506"/>
                  <a:pt x="450548" y="2545313"/>
                </a:cubicBezTo>
                <a:cubicBezTo>
                  <a:pt x="474768" y="2561506"/>
                  <a:pt x="493432" y="2558984"/>
                  <a:pt x="508598" y="2533099"/>
                </a:cubicBezTo>
                <a:cubicBezTo>
                  <a:pt x="510288" y="2531681"/>
                  <a:pt x="512162" y="2528645"/>
                  <a:pt x="514034" y="2525612"/>
                </a:cubicBezTo>
                <a:cubicBezTo>
                  <a:pt x="528654" y="2504568"/>
                  <a:pt x="528654" y="2504568"/>
                  <a:pt x="517422" y="2481853"/>
                </a:cubicBezTo>
                <a:cubicBezTo>
                  <a:pt x="517603" y="2480240"/>
                  <a:pt x="519112" y="2480433"/>
                  <a:pt x="519294" y="2478819"/>
                </a:cubicBezTo>
                <a:cubicBezTo>
                  <a:pt x="529502" y="2483399"/>
                  <a:pt x="537656" y="2492626"/>
                  <a:pt x="545990" y="2500239"/>
                </a:cubicBezTo>
                <a:cubicBezTo>
                  <a:pt x="560003" y="2511854"/>
                  <a:pt x="563204" y="2510626"/>
                  <a:pt x="569548" y="2495070"/>
                </a:cubicBezTo>
                <a:cubicBezTo>
                  <a:pt x="571966" y="2487196"/>
                  <a:pt x="575530" y="2482743"/>
                  <a:pt x="584590" y="2483902"/>
                </a:cubicBezTo>
                <a:cubicBezTo>
                  <a:pt x="590631" y="2484674"/>
                  <a:pt x="598725" y="2480800"/>
                  <a:pt x="604946" y="2479959"/>
                </a:cubicBezTo>
                <a:cubicBezTo>
                  <a:pt x="614551" y="2476278"/>
                  <a:pt x="623430" y="2479051"/>
                  <a:pt x="630074" y="2488086"/>
                </a:cubicBezTo>
                <a:cubicBezTo>
                  <a:pt x="636899" y="2495505"/>
                  <a:pt x="642940" y="2496278"/>
                  <a:pt x="649705" y="2490597"/>
                </a:cubicBezTo>
                <a:lnTo>
                  <a:pt x="650228" y="2490476"/>
                </a:lnTo>
                <a:lnTo>
                  <a:pt x="651840" y="2474580"/>
                </a:lnTo>
                <a:cubicBezTo>
                  <a:pt x="654572" y="2460054"/>
                  <a:pt x="662465" y="2456700"/>
                  <a:pt x="672888" y="2465635"/>
                </a:cubicBezTo>
                <a:cubicBezTo>
                  <a:pt x="687817" y="2476701"/>
                  <a:pt x="700177" y="2478174"/>
                  <a:pt x="710682" y="2468270"/>
                </a:cubicBezTo>
                <a:lnTo>
                  <a:pt x="711707" y="2466846"/>
                </a:lnTo>
                <a:lnTo>
                  <a:pt x="712913" y="2461450"/>
                </a:lnTo>
                <a:lnTo>
                  <a:pt x="717306" y="2459072"/>
                </a:lnTo>
                <a:lnTo>
                  <a:pt x="720594" y="2454507"/>
                </a:lnTo>
                <a:cubicBezTo>
                  <a:pt x="721984" y="2453214"/>
                  <a:pt x="723524" y="2450448"/>
                  <a:pt x="725062" y="2447685"/>
                </a:cubicBezTo>
                <a:cubicBezTo>
                  <a:pt x="737077" y="2428511"/>
                  <a:pt x="737077" y="2428511"/>
                  <a:pt x="727846" y="2407816"/>
                </a:cubicBezTo>
                <a:cubicBezTo>
                  <a:pt x="727996" y="2406345"/>
                  <a:pt x="729236" y="2406522"/>
                  <a:pt x="729385" y="2405051"/>
                </a:cubicBezTo>
                <a:cubicBezTo>
                  <a:pt x="737774" y="2409224"/>
                  <a:pt x="744475" y="2417632"/>
                  <a:pt x="751324" y="2424569"/>
                </a:cubicBezTo>
                <a:cubicBezTo>
                  <a:pt x="762840" y="2435149"/>
                  <a:pt x="765471" y="2434031"/>
                  <a:pt x="770684" y="2419858"/>
                </a:cubicBezTo>
                <a:cubicBezTo>
                  <a:pt x="772671" y="2412684"/>
                  <a:pt x="775600" y="2408626"/>
                  <a:pt x="783046" y="2409682"/>
                </a:cubicBezTo>
                <a:cubicBezTo>
                  <a:pt x="788010" y="2410386"/>
                  <a:pt x="794662" y="2406856"/>
                  <a:pt x="799775" y="2406091"/>
                </a:cubicBezTo>
                <a:cubicBezTo>
                  <a:pt x="807668" y="2402736"/>
                  <a:pt x="814966" y="2405263"/>
                  <a:pt x="820425" y="2413494"/>
                </a:cubicBezTo>
                <a:cubicBezTo>
                  <a:pt x="826034" y="2420255"/>
                  <a:pt x="830998" y="2420959"/>
                  <a:pt x="836558" y="2415783"/>
                </a:cubicBezTo>
                <a:cubicBezTo>
                  <a:pt x="845842" y="2411135"/>
                  <a:pt x="853436" y="2410721"/>
                  <a:pt x="862768" y="2418009"/>
                </a:cubicBezTo>
                <a:cubicBezTo>
                  <a:pt x="874432" y="2427121"/>
                  <a:pt x="885255" y="2419708"/>
                  <a:pt x="885654" y="2403362"/>
                </a:cubicBezTo>
                <a:cubicBezTo>
                  <a:pt x="884512" y="2389778"/>
                  <a:pt x="889924" y="2386073"/>
                  <a:pt x="899058" y="2382893"/>
                </a:cubicBezTo>
                <a:cubicBezTo>
                  <a:pt x="913306" y="2378950"/>
                  <a:pt x="926808" y="2382356"/>
                  <a:pt x="940757" y="2381354"/>
                </a:cubicBezTo>
                <a:cubicBezTo>
                  <a:pt x="979030" y="2376344"/>
                  <a:pt x="1017304" y="2371335"/>
                  <a:pt x="1055577" y="2366327"/>
                </a:cubicBezTo>
                <a:cubicBezTo>
                  <a:pt x="1067044" y="2364970"/>
                  <a:pt x="1072902" y="2356854"/>
                  <a:pt x="1071911" y="2341800"/>
                </a:cubicBezTo>
                <a:cubicBezTo>
                  <a:pt x="1071415" y="2334274"/>
                  <a:pt x="1070770" y="2328218"/>
                  <a:pt x="1070274" y="2320690"/>
                </a:cubicBezTo>
                <a:cubicBezTo>
                  <a:pt x="1076330" y="2323041"/>
                  <a:pt x="1078067" y="2330745"/>
                  <a:pt x="1082734" y="2334389"/>
                </a:cubicBezTo>
                <a:cubicBezTo>
                  <a:pt x="1109188" y="2359019"/>
                  <a:pt x="1137930" y="2373536"/>
                  <a:pt x="1172629" y="2366529"/>
                </a:cubicBezTo>
                <a:cubicBezTo>
                  <a:pt x="1184096" y="2365174"/>
                  <a:pt x="1194322" y="2363641"/>
                  <a:pt x="1203654" y="2370931"/>
                </a:cubicBezTo>
                <a:cubicBezTo>
                  <a:pt x="1207228" y="2372928"/>
                  <a:pt x="1210802" y="2374927"/>
                  <a:pt x="1213731" y="2370868"/>
                </a:cubicBezTo>
                <a:cubicBezTo>
                  <a:pt x="1217752" y="2368457"/>
                  <a:pt x="1215718" y="2363694"/>
                  <a:pt x="1213534" y="2360402"/>
                </a:cubicBezTo>
                <a:cubicBezTo>
                  <a:pt x="1209464" y="2350877"/>
                  <a:pt x="1211152" y="2346641"/>
                  <a:pt x="1219839" y="2347874"/>
                </a:cubicBezTo>
                <a:cubicBezTo>
                  <a:pt x="1223562" y="2348404"/>
                  <a:pt x="1227583" y="2345992"/>
                  <a:pt x="1231456" y="2345049"/>
                </a:cubicBezTo>
                <a:cubicBezTo>
                  <a:pt x="1241532" y="2344988"/>
                  <a:pt x="1245852" y="2339636"/>
                  <a:pt x="1240839" y="2326994"/>
                </a:cubicBezTo>
                <a:cubicBezTo>
                  <a:pt x="1238804" y="2322231"/>
                  <a:pt x="1236918" y="2315999"/>
                  <a:pt x="1241088" y="2312116"/>
                </a:cubicBezTo>
                <a:cubicBezTo>
                  <a:pt x="1245258" y="2308235"/>
                  <a:pt x="1250074" y="2310408"/>
                  <a:pt x="1254888" y="2312583"/>
                </a:cubicBezTo>
                <a:cubicBezTo>
                  <a:pt x="1266852" y="2318754"/>
                  <a:pt x="1279906" y="2326571"/>
                  <a:pt x="1291571" y="2335682"/>
                </a:cubicBezTo>
                <a:cubicBezTo>
                  <a:pt x="1301994" y="2344618"/>
                  <a:pt x="1303236" y="2344794"/>
                  <a:pt x="1303634" y="2328447"/>
                </a:cubicBezTo>
                <a:cubicBezTo>
                  <a:pt x="1303932" y="2325506"/>
                  <a:pt x="1304230" y="2322566"/>
                  <a:pt x="1304678" y="2318155"/>
                </a:cubicBezTo>
                <a:cubicBezTo>
                  <a:pt x="1305274" y="2312275"/>
                  <a:pt x="1308202" y="2308216"/>
                  <a:pt x="1314110" y="2312038"/>
                </a:cubicBezTo>
                <a:cubicBezTo>
                  <a:pt x="1326222" y="2316738"/>
                  <a:pt x="1337987" y="2312442"/>
                  <a:pt x="1348512" y="2307969"/>
                </a:cubicBezTo>
                <a:cubicBezTo>
                  <a:pt x="1369708" y="2297556"/>
                  <a:pt x="1388920" y="2294316"/>
                  <a:pt x="1409618" y="2313658"/>
                </a:cubicBezTo>
                <a:cubicBezTo>
                  <a:pt x="1421134" y="2324239"/>
                  <a:pt x="1439104" y="2320822"/>
                  <a:pt x="1452706" y="2310822"/>
                </a:cubicBezTo>
                <a:cubicBezTo>
                  <a:pt x="1475741" y="2294703"/>
                  <a:pt x="1500065" y="2290699"/>
                  <a:pt x="1525977" y="2295866"/>
                </a:cubicBezTo>
                <a:cubicBezTo>
                  <a:pt x="1543202" y="2299801"/>
                  <a:pt x="1558392" y="2298974"/>
                  <a:pt x="1573385" y="2287679"/>
                </a:cubicBezTo>
                <a:cubicBezTo>
                  <a:pt x="1584506" y="2277326"/>
                  <a:pt x="1595227" y="2283321"/>
                  <a:pt x="1605650" y="2292256"/>
                </a:cubicBezTo>
                <a:cubicBezTo>
                  <a:pt x="1610168" y="2297371"/>
                  <a:pt x="1613890" y="2297900"/>
                  <a:pt x="1619450" y="2292722"/>
                </a:cubicBezTo>
                <a:cubicBezTo>
                  <a:pt x="1636132" y="2277195"/>
                  <a:pt x="1655641" y="2271014"/>
                  <a:pt x="1676738" y="2274007"/>
                </a:cubicBezTo>
                <a:cubicBezTo>
                  <a:pt x="1724044" y="2279228"/>
                  <a:pt x="1770062" y="2272335"/>
                  <a:pt x="1817022" y="2268559"/>
                </a:cubicBezTo>
                <a:cubicBezTo>
                  <a:pt x="1844920" y="2266551"/>
                  <a:pt x="1872222" y="2270426"/>
                  <a:pt x="1899376" y="2275769"/>
                </a:cubicBezTo>
                <a:cubicBezTo>
                  <a:pt x="1927770" y="2281288"/>
                  <a:pt x="1954128" y="2282045"/>
                  <a:pt x="1978852" y="2261692"/>
                </a:cubicBezTo>
                <a:cubicBezTo>
                  <a:pt x="1980936" y="2259751"/>
                  <a:pt x="1982910" y="2258912"/>
                  <a:pt x="1984982" y="2258647"/>
                </a:cubicBezTo>
                <a:cubicBezTo>
                  <a:pt x="1987054" y="2258382"/>
                  <a:pt x="1989226" y="2258690"/>
                  <a:pt x="1991708" y="2259041"/>
                </a:cubicBezTo>
                <a:cubicBezTo>
                  <a:pt x="2041050" y="2269024"/>
                  <a:pt x="2091584" y="2267247"/>
                  <a:pt x="2142417" y="2262528"/>
                </a:cubicBezTo>
                <a:cubicBezTo>
                  <a:pt x="2196972" y="2258339"/>
                  <a:pt x="2250633" y="2262969"/>
                  <a:pt x="2304294" y="2267600"/>
                </a:cubicBezTo>
                <a:cubicBezTo>
                  <a:pt x="2372996" y="2272873"/>
                  <a:pt x="2440606" y="2276500"/>
                  <a:pt x="2509756" y="2277362"/>
                </a:cubicBezTo>
                <a:cubicBezTo>
                  <a:pt x="2541228" y="2277353"/>
                  <a:pt x="2572252" y="2281755"/>
                  <a:pt x="2603576" y="2283217"/>
                </a:cubicBezTo>
                <a:cubicBezTo>
                  <a:pt x="2722663" y="2288182"/>
                  <a:pt x="2839813" y="2312258"/>
                  <a:pt x="2958452" y="2321634"/>
                </a:cubicBezTo>
                <a:cubicBezTo>
                  <a:pt x="2959694" y="2321811"/>
                  <a:pt x="2961084" y="2320516"/>
                  <a:pt x="2963565" y="2320868"/>
                </a:cubicBezTo>
                <a:cubicBezTo>
                  <a:pt x="2971012" y="2321925"/>
                  <a:pt x="2978458" y="2322980"/>
                  <a:pt x="2987144" y="2324213"/>
                </a:cubicBezTo>
                <a:cubicBezTo>
                  <a:pt x="3011815" y="2329205"/>
                  <a:pt x="3037876" y="2332903"/>
                  <a:pt x="3062696" y="2336424"/>
                </a:cubicBezTo>
                <a:cubicBezTo>
                  <a:pt x="3103351" y="2345175"/>
                  <a:pt x="3142914" y="2352278"/>
                  <a:pt x="3182477" y="2359383"/>
                </a:cubicBezTo>
                <a:cubicBezTo>
                  <a:pt x="3238024" y="2370246"/>
                  <a:pt x="3293272" y="2384049"/>
                  <a:pt x="3348522" y="2397852"/>
                </a:cubicBezTo>
                <a:lnTo>
                  <a:pt x="3477093" y="2423114"/>
                </a:lnTo>
                <a:lnTo>
                  <a:pt x="3474259" y="2413529"/>
                </a:lnTo>
                <a:cubicBezTo>
                  <a:pt x="3476415" y="2413938"/>
                  <a:pt x="3477853" y="2414211"/>
                  <a:pt x="3479290" y="2414484"/>
                </a:cubicBezTo>
                <a:cubicBezTo>
                  <a:pt x="3494249" y="2418108"/>
                  <a:pt x="3494967" y="2418244"/>
                  <a:pt x="3503266" y="2404875"/>
                </a:cubicBezTo>
                <a:cubicBezTo>
                  <a:pt x="3505508" y="2400581"/>
                  <a:pt x="3508786" y="2398843"/>
                  <a:pt x="3513098" y="2399661"/>
                </a:cubicBezTo>
                <a:cubicBezTo>
                  <a:pt x="3527740" y="2400866"/>
                  <a:pt x="3541617" y="2397993"/>
                  <a:pt x="3555176" y="2392701"/>
                </a:cubicBezTo>
                <a:cubicBezTo>
                  <a:pt x="3572013" y="2385669"/>
                  <a:pt x="3590067" y="2384375"/>
                  <a:pt x="3607670" y="2381423"/>
                </a:cubicBezTo>
                <a:cubicBezTo>
                  <a:pt x="3617684" y="2379390"/>
                  <a:pt x="3626980" y="2377222"/>
                  <a:pt x="3635642" y="2370213"/>
                </a:cubicBezTo>
                <a:cubicBezTo>
                  <a:pt x="3641612" y="2365840"/>
                  <a:pt x="3648215" y="2366306"/>
                  <a:pt x="3654683" y="2367533"/>
                </a:cubicBezTo>
                <a:cubicBezTo>
                  <a:pt x="3663442" y="2368409"/>
                  <a:pt x="3671482" y="2369148"/>
                  <a:pt x="3674481" y="2356345"/>
                </a:cubicBezTo>
                <a:cubicBezTo>
                  <a:pt x="3681046" y="2365456"/>
                  <a:pt x="3688635" y="2364537"/>
                  <a:pt x="3696627" y="2361333"/>
                </a:cubicBezTo>
                <a:cubicBezTo>
                  <a:pt x="3705606" y="2356744"/>
                  <a:pt x="3714949" y="2358518"/>
                  <a:pt x="3723976" y="2357870"/>
                </a:cubicBezTo>
                <a:cubicBezTo>
                  <a:pt x="3733722" y="2357360"/>
                  <a:pt x="3742298" y="2355055"/>
                  <a:pt x="3750559" y="2350329"/>
                </a:cubicBezTo>
                <a:cubicBezTo>
                  <a:pt x="3754823" y="2347206"/>
                  <a:pt x="3760256" y="2345877"/>
                  <a:pt x="3765872" y="2347730"/>
                </a:cubicBezTo>
                <a:cubicBezTo>
                  <a:pt x="3772925" y="2349853"/>
                  <a:pt x="3779661" y="2349558"/>
                  <a:pt x="3786216" y="2346082"/>
                </a:cubicBezTo>
                <a:cubicBezTo>
                  <a:pt x="3806733" y="2335031"/>
                  <a:pt x="3828965" y="2335317"/>
                  <a:pt x="3850746" y="2333943"/>
                </a:cubicBezTo>
                <a:cubicBezTo>
                  <a:pt x="3864354" y="2332592"/>
                  <a:pt x="3877961" y="2331241"/>
                  <a:pt x="3890352" y="2324153"/>
                </a:cubicBezTo>
                <a:cubicBezTo>
                  <a:pt x="3894616" y="2321030"/>
                  <a:pt x="3899599" y="2318042"/>
                  <a:pt x="3894789" y="2311624"/>
                </a:cubicBezTo>
                <a:cubicBezTo>
                  <a:pt x="3893753" y="2309068"/>
                  <a:pt x="3894741" y="2307682"/>
                  <a:pt x="3895728" y="2306296"/>
                </a:cubicBezTo>
                <a:cubicBezTo>
                  <a:pt x="3897702" y="2303524"/>
                  <a:pt x="3899542" y="2301515"/>
                  <a:pt x="3901382" y="2299503"/>
                </a:cubicBezTo>
                <a:cubicBezTo>
                  <a:pt x="3911434" y="2288826"/>
                  <a:pt x="3918621" y="2290190"/>
                  <a:pt x="3922674" y="2305117"/>
                </a:cubicBezTo>
                <a:cubicBezTo>
                  <a:pt x="3923259" y="2306014"/>
                  <a:pt x="3923125" y="2306775"/>
                  <a:pt x="3924294" y="2308569"/>
                </a:cubicBezTo>
                <a:cubicBezTo>
                  <a:pt x="3926805" y="2302754"/>
                  <a:pt x="3929047" y="2298461"/>
                  <a:pt x="3931558" y="2292644"/>
                </a:cubicBezTo>
                <a:cubicBezTo>
                  <a:pt x="3933896" y="2296235"/>
                  <a:pt x="3934797" y="2299551"/>
                  <a:pt x="3936550" y="2302244"/>
                </a:cubicBezTo>
                <a:cubicBezTo>
                  <a:pt x="3943297" y="2314536"/>
                  <a:pt x="3946890" y="2315217"/>
                  <a:pt x="3956808" y="2305300"/>
                </a:cubicBezTo>
                <a:cubicBezTo>
                  <a:pt x="3961207" y="2301416"/>
                  <a:pt x="3964886" y="2297395"/>
                  <a:pt x="3968566" y="2293373"/>
                </a:cubicBezTo>
                <a:cubicBezTo>
                  <a:pt x="3976194" y="2283809"/>
                  <a:pt x="3978485" y="2283457"/>
                  <a:pt x="3988460" y="2290069"/>
                </a:cubicBezTo>
                <a:cubicBezTo>
                  <a:pt x="3992954" y="2294068"/>
                  <a:pt x="3997085" y="2291706"/>
                  <a:pt x="4001081" y="2290104"/>
                </a:cubicBezTo>
                <a:cubicBezTo>
                  <a:pt x="4010913" y="2284890"/>
                  <a:pt x="4010913" y="2284890"/>
                  <a:pt x="4015771" y="2295250"/>
                </a:cubicBezTo>
                <a:cubicBezTo>
                  <a:pt x="4018463" y="2292616"/>
                  <a:pt x="4019987" y="2288185"/>
                  <a:pt x="4024434" y="2288242"/>
                </a:cubicBezTo>
                <a:cubicBezTo>
                  <a:pt x="4029015" y="2287538"/>
                  <a:pt x="4031353" y="2291128"/>
                  <a:pt x="4034543" y="2294093"/>
                </a:cubicBezTo>
                <a:cubicBezTo>
                  <a:pt x="4038453" y="2297194"/>
                  <a:pt x="4041463" y="2296979"/>
                  <a:pt x="4045592" y="2294616"/>
                </a:cubicBezTo>
                <a:cubicBezTo>
                  <a:pt x="4053000" y="2290516"/>
                  <a:pt x="4058520" y="2284484"/>
                  <a:pt x="4065343" y="2279486"/>
                </a:cubicBezTo>
                <a:cubicBezTo>
                  <a:pt x="4068754" y="2276988"/>
                  <a:pt x="4071178" y="2275874"/>
                  <a:pt x="4073833" y="2281883"/>
                </a:cubicBezTo>
                <a:cubicBezTo>
                  <a:pt x="4075769" y="2287757"/>
                  <a:pt x="4080665" y="2289472"/>
                  <a:pt x="4086952" y="2287519"/>
                </a:cubicBezTo>
                <a:cubicBezTo>
                  <a:pt x="4091801" y="2285293"/>
                  <a:pt x="4097368" y="2283203"/>
                  <a:pt x="4103252" y="2283532"/>
                </a:cubicBezTo>
                <a:cubicBezTo>
                  <a:pt x="4108417" y="2283726"/>
                  <a:pt x="4107651" y="2279648"/>
                  <a:pt x="4107603" y="2275706"/>
                </a:cubicBezTo>
                <a:cubicBezTo>
                  <a:pt x="4107737" y="2274945"/>
                  <a:pt x="4106434" y="2273911"/>
                  <a:pt x="4106434" y="2273911"/>
                </a:cubicBezTo>
                <a:cubicBezTo>
                  <a:pt x="4098758" y="2279533"/>
                  <a:pt x="4096373" y="2272002"/>
                  <a:pt x="4094168" y="2267651"/>
                </a:cubicBezTo>
                <a:cubicBezTo>
                  <a:pt x="4090660" y="2262266"/>
                  <a:pt x="4097665" y="2260449"/>
                  <a:pt x="4100761" y="2255531"/>
                </a:cubicBezTo>
                <a:cubicBezTo>
                  <a:pt x="4095461" y="2256098"/>
                  <a:pt x="4090430" y="2255143"/>
                  <a:pt x="4085985" y="2255087"/>
                </a:cubicBezTo>
                <a:cubicBezTo>
                  <a:pt x="4080685" y="2255654"/>
                  <a:pt x="4077359" y="2253450"/>
                  <a:pt x="4074168" y="2250486"/>
                </a:cubicBezTo>
                <a:cubicBezTo>
                  <a:pt x="4072280" y="2248554"/>
                  <a:pt x="4072367" y="2243851"/>
                  <a:pt x="4069358" y="2244067"/>
                </a:cubicBezTo>
                <a:cubicBezTo>
                  <a:pt x="4064059" y="2244635"/>
                  <a:pt x="4058309" y="2243544"/>
                  <a:pt x="4053192" y="2247292"/>
                </a:cubicBezTo>
                <a:cubicBezTo>
                  <a:pt x="4052205" y="2248678"/>
                  <a:pt x="4051352" y="2249303"/>
                  <a:pt x="4048793" y="2251177"/>
                </a:cubicBezTo>
                <a:cubicBezTo>
                  <a:pt x="4049685" y="2241907"/>
                  <a:pt x="4051879" y="2233672"/>
                  <a:pt x="4052636" y="2225163"/>
                </a:cubicBezTo>
                <a:cubicBezTo>
                  <a:pt x="4052454" y="2221982"/>
                  <a:pt x="4055013" y="2220109"/>
                  <a:pt x="4057887" y="2220654"/>
                </a:cubicBezTo>
                <a:cubicBezTo>
                  <a:pt x="4060896" y="2220438"/>
                  <a:pt x="4061931" y="2222994"/>
                  <a:pt x="4061529" y="2225278"/>
                </a:cubicBezTo>
                <a:cubicBezTo>
                  <a:pt x="4061711" y="2228458"/>
                  <a:pt x="4061893" y="2231639"/>
                  <a:pt x="4065755" y="2230799"/>
                </a:cubicBezTo>
                <a:cubicBezTo>
                  <a:pt x="4068898" y="2229822"/>
                  <a:pt x="4069435" y="2226777"/>
                  <a:pt x="4069253" y="2223597"/>
                </a:cubicBezTo>
                <a:cubicBezTo>
                  <a:pt x="4066819" y="2212123"/>
                  <a:pt x="4061337" y="2209510"/>
                  <a:pt x="4052090" y="2215621"/>
                </a:cubicBezTo>
                <a:cubicBezTo>
                  <a:pt x="4047825" y="2218745"/>
                  <a:pt x="4045535" y="2219097"/>
                  <a:pt x="4043600" y="2213224"/>
                </a:cubicBezTo>
                <a:cubicBezTo>
                  <a:pt x="4041616" y="2203409"/>
                  <a:pt x="4036853" y="2200932"/>
                  <a:pt x="4027692" y="2202340"/>
                </a:cubicBezTo>
                <a:cubicBezTo>
                  <a:pt x="4023112" y="2203044"/>
                  <a:pt x="4018665" y="2202988"/>
                  <a:pt x="4014085" y="2203692"/>
                </a:cubicBezTo>
                <a:cubicBezTo>
                  <a:pt x="4004924" y="2205100"/>
                  <a:pt x="4000525" y="2208984"/>
                  <a:pt x="3999500" y="2219015"/>
                </a:cubicBezTo>
                <a:cubicBezTo>
                  <a:pt x="3998292" y="2225865"/>
                  <a:pt x="4000094" y="2232498"/>
                  <a:pt x="3997449" y="2239076"/>
                </a:cubicBezTo>
                <a:cubicBezTo>
                  <a:pt x="3989917" y="2256524"/>
                  <a:pt x="3968500" y="2264258"/>
                  <a:pt x="3950886" y="2254624"/>
                </a:cubicBezTo>
                <a:cubicBezTo>
                  <a:pt x="3946708" y="2253045"/>
                  <a:pt x="3942933" y="2249183"/>
                  <a:pt x="3938889" y="2246842"/>
                </a:cubicBezTo>
                <a:cubicBezTo>
                  <a:pt x="3933542" y="2243468"/>
                  <a:pt x="3930264" y="2245206"/>
                  <a:pt x="3929191" y="2251295"/>
                </a:cubicBezTo>
                <a:cubicBezTo>
                  <a:pt x="3928204" y="2252681"/>
                  <a:pt x="3928070" y="2253442"/>
                  <a:pt x="3928520" y="2255100"/>
                </a:cubicBezTo>
                <a:cubicBezTo>
                  <a:pt x="3926776" y="2264994"/>
                  <a:pt x="3926776" y="2264994"/>
                  <a:pt x="3918688" y="2260313"/>
                </a:cubicBezTo>
                <a:cubicBezTo>
                  <a:pt x="3915229" y="2258870"/>
                  <a:pt x="3913523" y="2260121"/>
                  <a:pt x="3910380" y="2261097"/>
                </a:cubicBezTo>
                <a:cubicBezTo>
                  <a:pt x="3901535" y="2264924"/>
                  <a:pt x="3896639" y="2263209"/>
                  <a:pt x="3894655" y="2253394"/>
                </a:cubicBezTo>
                <a:cubicBezTo>
                  <a:pt x="3892537" y="2244340"/>
                  <a:pt x="3889212" y="2242137"/>
                  <a:pt x="3881622" y="2243056"/>
                </a:cubicBezTo>
                <a:cubicBezTo>
                  <a:pt x="3874752" y="2244112"/>
                  <a:pt x="3869050" y="2246963"/>
                  <a:pt x="3864383" y="2252370"/>
                </a:cubicBezTo>
                <a:cubicBezTo>
                  <a:pt x="3860569" y="2257152"/>
                  <a:pt x="3857474" y="2262070"/>
                  <a:pt x="3853075" y="2265955"/>
                </a:cubicBezTo>
                <a:cubicBezTo>
                  <a:pt x="3844997" y="2273861"/>
                  <a:pt x="3838126" y="2274917"/>
                  <a:pt x="3828735" y="2269203"/>
                </a:cubicBezTo>
                <a:cubicBezTo>
                  <a:pt x="3825410" y="2266999"/>
                  <a:pt x="3823253" y="2266590"/>
                  <a:pt x="3820561" y="2269225"/>
                </a:cubicBezTo>
                <a:cubicBezTo>
                  <a:pt x="3816881" y="2273247"/>
                  <a:pt x="3812167" y="2274711"/>
                  <a:pt x="3806867" y="2275279"/>
                </a:cubicBezTo>
                <a:cubicBezTo>
                  <a:pt x="3803005" y="2276120"/>
                  <a:pt x="3799278" y="2276199"/>
                  <a:pt x="3795415" y="2277039"/>
                </a:cubicBezTo>
                <a:cubicBezTo>
                  <a:pt x="3793710" y="2278289"/>
                  <a:pt x="3790250" y="2276845"/>
                  <a:pt x="3790433" y="2280027"/>
                </a:cubicBezTo>
                <a:cubicBezTo>
                  <a:pt x="3790030" y="2282309"/>
                  <a:pt x="3792771" y="2283616"/>
                  <a:pt x="3794927" y="2284025"/>
                </a:cubicBezTo>
                <a:cubicBezTo>
                  <a:pt x="3797668" y="2285332"/>
                  <a:pt x="3801127" y="2286775"/>
                  <a:pt x="3801175" y="2290717"/>
                </a:cubicBezTo>
                <a:cubicBezTo>
                  <a:pt x="3801491" y="2293136"/>
                  <a:pt x="3799785" y="2294385"/>
                  <a:pt x="3798214" y="2294874"/>
                </a:cubicBezTo>
                <a:cubicBezTo>
                  <a:pt x="3794218" y="2296475"/>
                  <a:pt x="3791477" y="2295169"/>
                  <a:pt x="3788152" y="2292965"/>
                </a:cubicBezTo>
                <a:cubicBezTo>
                  <a:pt x="3788286" y="2292204"/>
                  <a:pt x="3787567" y="2292068"/>
                  <a:pt x="3787567" y="2292068"/>
                </a:cubicBezTo>
                <a:cubicBezTo>
                  <a:pt x="3779786" y="2277220"/>
                  <a:pt x="3768603" y="2277458"/>
                  <a:pt x="3755178" y="2281989"/>
                </a:cubicBezTo>
                <a:cubicBezTo>
                  <a:pt x="3752619" y="2283864"/>
                  <a:pt x="3749610" y="2284079"/>
                  <a:pt x="3746467" y="2285056"/>
                </a:cubicBezTo>
                <a:cubicBezTo>
                  <a:pt x="3731020" y="2288418"/>
                  <a:pt x="3723066" y="2282975"/>
                  <a:pt x="3719999" y="2266662"/>
                </a:cubicBezTo>
                <a:cubicBezTo>
                  <a:pt x="3719683" y="2264243"/>
                  <a:pt x="3720354" y="2260438"/>
                  <a:pt x="3716761" y="2259756"/>
                </a:cubicBezTo>
                <a:cubicBezTo>
                  <a:pt x="3713885" y="2259211"/>
                  <a:pt x="3711327" y="2261085"/>
                  <a:pt x="3709353" y="2263856"/>
                </a:cubicBezTo>
                <a:cubicBezTo>
                  <a:pt x="3707829" y="2268287"/>
                  <a:pt x="3705003" y="2271683"/>
                  <a:pt x="3702894" y="2275215"/>
                </a:cubicBezTo>
                <a:cubicBezTo>
                  <a:pt x="3700738" y="2274807"/>
                  <a:pt x="3701006" y="2273284"/>
                  <a:pt x="3700556" y="2271626"/>
                </a:cubicBezTo>
                <a:cubicBezTo>
                  <a:pt x="3699655" y="2268309"/>
                  <a:pt x="3700728" y="2262220"/>
                  <a:pt x="3694308" y="2264935"/>
                </a:cubicBezTo>
                <a:cubicBezTo>
                  <a:pt x="3689459" y="2267161"/>
                  <a:pt x="3683441" y="2267592"/>
                  <a:pt x="3687265" y="2275396"/>
                </a:cubicBezTo>
                <a:cubicBezTo>
                  <a:pt x="3688616" y="2280372"/>
                  <a:pt x="3687361" y="2283280"/>
                  <a:pt x="3682062" y="2283848"/>
                </a:cubicBezTo>
                <a:cubicBezTo>
                  <a:pt x="3678334" y="2283927"/>
                  <a:pt x="3674922" y="2286426"/>
                  <a:pt x="3671195" y="2286506"/>
                </a:cubicBezTo>
                <a:cubicBezTo>
                  <a:pt x="3668186" y="2286721"/>
                  <a:pt x="3666930" y="2289630"/>
                  <a:pt x="3665541" y="2293299"/>
                </a:cubicBezTo>
                <a:cubicBezTo>
                  <a:pt x="3665272" y="2294820"/>
                  <a:pt x="3664736" y="2297865"/>
                  <a:pt x="3662445" y="2298217"/>
                </a:cubicBezTo>
                <a:cubicBezTo>
                  <a:pt x="3659436" y="2298432"/>
                  <a:pt x="3659255" y="2295252"/>
                  <a:pt x="3658804" y="2293593"/>
                </a:cubicBezTo>
                <a:cubicBezTo>
                  <a:pt x="3658037" y="2289516"/>
                  <a:pt x="3656149" y="2287584"/>
                  <a:pt x="3652019" y="2289946"/>
                </a:cubicBezTo>
                <a:cubicBezTo>
                  <a:pt x="3634512" y="2300782"/>
                  <a:pt x="3615069" y="2305746"/>
                  <a:pt x="3596794" y="2312503"/>
                </a:cubicBezTo>
                <a:cubicBezTo>
                  <a:pt x="3590508" y="2314457"/>
                  <a:pt x="3584222" y="2316410"/>
                  <a:pt x="3578520" y="2319261"/>
                </a:cubicBezTo>
                <a:cubicBezTo>
                  <a:pt x="3571965" y="2322737"/>
                  <a:pt x="3565095" y="2323793"/>
                  <a:pt x="3558041" y="2321668"/>
                </a:cubicBezTo>
                <a:cubicBezTo>
                  <a:pt x="3552292" y="2320577"/>
                  <a:pt x="3546724" y="2322667"/>
                  <a:pt x="3541156" y="2324757"/>
                </a:cubicBezTo>
                <a:cubicBezTo>
                  <a:pt x="3543169" y="2313341"/>
                  <a:pt x="3544329" y="2302549"/>
                  <a:pt x="3553844" y="2294916"/>
                </a:cubicBezTo>
                <a:cubicBezTo>
                  <a:pt x="3557524" y="2290895"/>
                  <a:pt x="3556307" y="2285159"/>
                  <a:pt x="3557246" y="2279830"/>
                </a:cubicBezTo>
                <a:cubicBezTo>
                  <a:pt x="3556930" y="2277411"/>
                  <a:pt x="3556748" y="2274230"/>
                  <a:pt x="3557151" y="2271946"/>
                </a:cubicBezTo>
                <a:cubicBezTo>
                  <a:pt x="3560064" y="2263847"/>
                  <a:pt x="3554314" y="2262756"/>
                  <a:pt x="3549015" y="2263324"/>
                </a:cubicBezTo>
                <a:cubicBezTo>
                  <a:pt x="3542412" y="2262858"/>
                  <a:pt x="3535273" y="2265436"/>
                  <a:pt x="3530472" y="2271604"/>
                </a:cubicBezTo>
                <a:cubicBezTo>
                  <a:pt x="3526256" y="2278670"/>
                  <a:pt x="3521091" y="2278477"/>
                  <a:pt x="3514890" y="2275727"/>
                </a:cubicBezTo>
                <a:cubicBezTo>
                  <a:pt x="3513587" y="2274693"/>
                  <a:pt x="3512150" y="2274420"/>
                  <a:pt x="3510712" y="2274148"/>
                </a:cubicBezTo>
                <a:cubicBezTo>
                  <a:pt x="3505231" y="2271535"/>
                  <a:pt x="3501235" y="2273136"/>
                  <a:pt x="3500028" y="2279987"/>
                </a:cubicBezTo>
                <a:cubicBezTo>
                  <a:pt x="3499222" y="2284552"/>
                  <a:pt x="3497249" y="2287324"/>
                  <a:pt x="3493741" y="2281940"/>
                </a:cubicBezTo>
                <a:cubicBezTo>
                  <a:pt x="3489381" y="2277180"/>
                  <a:pt x="3484753" y="2273941"/>
                  <a:pt x="3479051" y="2276792"/>
                </a:cubicBezTo>
                <a:cubicBezTo>
                  <a:pt x="3472765" y="2278746"/>
                  <a:pt x="3468951" y="2283528"/>
                  <a:pt x="3468462" y="2290515"/>
                </a:cubicBezTo>
                <a:cubicBezTo>
                  <a:pt x="3468107" y="2296739"/>
                  <a:pt x="3464562" y="2300000"/>
                  <a:pt x="3459128" y="2301329"/>
                </a:cubicBezTo>
                <a:cubicBezTo>
                  <a:pt x="3454414" y="2302794"/>
                  <a:pt x="3449248" y="2302600"/>
                  <a:pt x="3447456" y="2308552"/>
                </a:cubicBezTo>
                <a:cubicBezTo>
                  <a:pt x="3447054" y="2310835"/>
                  <a:pt x="3445166" y="2308905"/>
                  <a:pt x="3444582" y="2308007"/>
                </a:cubicBezTo>
                <a:cubicBezTo>
                  <a:pt x="3439234" y="2304633"/>
                  <a:pt x="3440174" y="2299305"/>
                  <a:pt x="3441113" y="2293978"/>
                </a:cubicBezTo>
                <a:cubicBezTo>
                  <a:pt x="3442138" y="2283947"/>
                  <a:pt x="3439033" y="2276278"/>
                  <a:pt x="3430946" y="2271598"/>
                </a:cubicBezTo>
                <a:cubicBezTo>
                  <a:pt x="3430227" y="2271462"/>
                  <a:pt x="3429508" y="2271325"/>
                  <a:pt x="3429374" y="2272086"/>
                </a:cubicBezTo>
                <a:cubicBezTo>
                  <a:pt x="3423002" y="2278743"/>
                  <a:pt x="3415498" y="2274960"/>
                  <a:pt x="3408311" y="2273596"/>
                </a:cubicBezTo>
                <a:cubicBezTo>
                  <a:pt x="3397396" y="2272312"/>
                  <a:pt x="3394838" y="2274186"/>
                  <a:pt x="3390669" y="2285193"/>
                </a:cubicBezTo>
                <a:cubicBezTo>
                  <a:pt x="3384738" y="2280922"/>
                  <a:pt x="3383971" y="2276844"/>
                  <a:pt x="3386884" y="2268744"/>
                </a:cubicBezTo>
                <a:cubicBezTo>
                  <a:pt x="3392442" y="2254067"/>
                  <a:pt x="3392442" y="2254067"/>
                  <a:pt x="3377982" y="2256044"/>
                </a:cubicBezTo>
                <a:cubicBezTo>
                  <a:pt x="3360781" y="2256713"/>
                  <a:pt x="3346819" y="2264289"/>
                  <a:pt x="3336230" y="2278011"/>
                </a:cubicBezTo>
                <a:cubicBezTo>
                  <a:pt x="3332416" y="2282793"/>
                  <a:pt x="3329004" y="2285291"/>
                  <a:pt x="3323839" y="2285099"/>
                </a:cubicBezTo>
                <a:cubicBezTo>
                  <a:pt x="3317102" y="2285393"/>
                  <a:pt x="3313058" y="2283053"/>
                  <a:pt x="3312829" y="2275930"/>
                </a:cubicBezTo>
                <a:cubicBezTo>
                  <a:pt x="3311065" y="2260651"/>
                  <a:pt x="3307155" y="2257550"/>
                  <a:pt x="3292829" y="2258765"/>
                </a:cubicBezTo>
                <a:cubicBezTo>
                  <a:pt x="3289821" y="2258980"/>
                  <a:pt x="3287664" y="2258571"/>
                  <a:pt x="3284789" y="2258026"/>
                </a:cubicBezTo>
                <a:cubicBezTo>
                  <a:pt x="3284205" y="2257128"/>
                  <a:pt x="3284205" y="2257128"/>
                  <a:pt x="3283487" y="2256992"/>
                </a:cubicBezTo>
                <a:cubicBezTo>
                  <a:pt x="3283487" y="2256992"/>
                  <a:pt x="3284071" y="2257890"/>
                  <a:pt x="3283936" y="2258651"/>
                </a:cubicBezTo>
                <a:cubicBezTo>
                  <a:pt x="3283534" y="2260934"/>
                  <a:pt x="3283716" y="2264114"/>
                  <a:pt x="3284033" y="2266534"/>
                </a:cubicBezTo>
                <a:cubicBezTo>
                  <a:pt x="3285029" y="2277735"/>
                  <a:pt x="3277803" y="2285016"/>
                  <a:pt x="3266889" y="2283732"/>
                </a:cubicBezTo>
                <a:cubicBezTo>
                  <a:pt x="3260420" y="2282504"/>
                  <a:pt x="3254939" y="2279892"/>
                  <a:pt x="3250579" y="2275131"/>
                </a:cubicBezTo>
                <a:cubicBezTo>
                  <a:pt x="3246803" y="2271269"/>
                  <a:pt x="3242625" y="2269689"/>
                  <a:pt x="3237642" y="2272678"/>
                </a:cubicBezTo>
                <a:cubicBezTo>
                  <a:pt x="3235084" y="2274551"/>
                  <a:pt x="3231088" y="2276153"/>
                  <a:pt x="3229602" y="2271938"/>
                </a:cubicBezTo>
                <a:cubicBezTo>
                  <a:pt x="3228836" y="2267860"/>
                  <a:pt x="3228788" y="2263918"/>
                  <a:pt x="3232918" y="2261556"/>
                </a:cubicBezTo>
                <a:cubicBezTo>
                  <a:pt x="3248183" y="2255014"/>
                  <a:pt x="3255715" y="2237565"/>
                  <a:pt x="3271431" y="2232682"/>
                </a:cubicBezTo>
                <a:cubicBezTo>
                  <a:pt x="3275293" y="2231841"/>
                  <a:pt x="3277535" y="2227548"/>
                  <a:pt x="3278925" y="2223878"/>
                </a:cubicBezTo>
                <a:cubicBezTo>
                  <a:pt x="3281522" y="2213359"/>
                  <a:pt x="3288613" y="2206839"/>
                  <a:pt x="3296289" y="2201216"/>
                </a:cubicBezTo>
                <a:cubicBezTo>
                  <a:pt x="3302978" y="2196981"/>
                  <a:pt x="3309801" y="2191982"/>
                  <a:pt x="3314870" y="2184292"/>
                </a:cubicBezTo>
                <a:cubicBezTo>
                  <a:pt x="3318684" y="2179509"/>
                  <a:pt x="3321559" y="2180055"/>
                  <a:pt x="3324347" y="2185303"/>
                </a:cubicBezTo>
                <a:cubicBezTo>
                  <a:pt x="3325651" y="2186337"/>
                  <a:pt x="3325248" y="2188620"/>
                  <a:pt x="3327404" y="2189030"/>
                </a:cubicBezTo>
                <a:cubicBezTo>
                  <a:pt x="3329244" y="2187019"/>
                  <a:pt x="3328075" y="2185224"/>
                  <a:pt x="3328478" y="2182941"/>
                </a:cubicBezTo>
                <a:cubicBezTo>
                  <a:pt x="3328248" y="2175818"/>
                  <a:pt x="3335339" y="2169298"/>
                  <a:pt x="3341807" y="2170525"/>
                </a:cubicBezTo>
                <a:cubicBezTo>
                  <a:pt x="3345985" y="2172105"/>
                  <a:pt x="3345449" y="2175149"/>
                  <a:pt x="3345631" y="2178330"/>
                </a:cubicBezTo>
                <a:cubicBezTo>
                  <a:pt x="3345094" y="2181374"/>
                  <a:pt x="3344423" y="2185180"/>
                  <a:pt x="3347432" y="2184964"/>
                </a:cubicBezTo>
                <a:cubicBezTo>
                  <a:pt x="3351026" y="2185645"/>
                  <a:pt x="3353718" y="2183010"/>
                  <a:pt x="3354389" y="2179205"/>
                </a:cubicBezTo>
                <a:cubicBezTo>
                  <a:pt x="3353939" y="2177547"/>
                  <a:pt x="3354207" y="2176024"/>
                  <a:pt x="3354342" y="2175263"/>
                </a:cubicBezTo>
                <a:cubicBezTo>
                  <a:pt x="3354696" y="2169038"/>
                  <a:pt x="3357657" y="2164881"/>
                  <a:pt x="3363675" y="2164450"/>
                </a:cubicBezTo>
                <a:cubicBezTo>
                  <a:pt x="3370546" y="2163393"/>
                  <a:pt x="3377417" y="2162337"/>
                  <a:pt x="3383569" y="2161144"/>
                </a:cubicBezTo>
                <a:cubicBezTo>
                  <a:pt x="3389587" y="2160713"/>
                  <a:pt x="3393851" y="2157589"/>
                  <a:pt x="3395643" y="2151637"/>
                </a:cubicBezTo>
                <a:cubicBezTo>
                  <a:pt x="3397167" y="2147207"/>
                  <a:pt x="3398738" y="2146719"/>
                  <a:pt x="3401930" y="2149684"/>
                </a:cubicBezTo>
                <a:cubicBezTo>
                  <a:pt x="3405571" y="2154307"/>
                  <a:pt x="3410870" y="2153739"/>
                  <a:pt x="3416169" y="2153172"/>
                </a:cubicBezTo>
                <a:lnTo>
                  <a:pt x="3437215" y="2150415"/>
                </a:lnTo>
                <a:lnTo>
                  <a:pt x="3432760" y="2129280"/>
                </a:lnTo>
                <a:lnTo>
                  <a:pt x="3449049" y="2108902"/>
                </a:lnTo>
                <a:lnTo>
                  <a:pt x="3444927" y="2112222"/>
                </a:lnTo>
                <a:cubicBezTo>
                  <a:pt x="3444074" y="2112847"/>
                  <a:pt x="3443088" y="2114233"/>
                  <a:pt x="3442100" y="2115618"/>
                </a:cubicBezTo>
                <a:cubicBezTo>
                  <a:pt x="3441114" y="2117004"/>
                  <a:pt x="3439408" y="2118253"/>
                  <a:pt x="3437251" y="2117845"/>
                </a:cubicBezTo>
                <a:cubicBezTo>
                  <a:pt x="3435230" y="2116675"/>
                  <a:pt x="3437069" y="2114664"/>
                  <a:pt x="3436619" y="2113006"/>
                </a:cubicBezTo>
                <a:cubicBezTo>
                  <a:pt x="3434635" y="2103191"/>
                  <a:pt x="3430726" y="2100089"/>
                  <a:pt x="3422331" y="2105575"/>
                </a:cubicBezTo>
                <a:cubicBezTo>
                  <a:pt x="3400425" y="2120296"/>
                  <a:pt x="3376756" y="2119738"/>
                  <a:pt x="3353039" y="2115238"/>
                </a:cubicBezTo>
                <a:cubicBezTo>
                  <a:pt x="3347289" y="2114148"/>
                  <a:pt x="3341539" y="2113056"/>
                  <a:pt x="3336508" y="2112102"/>
                </a:cubicBezTo>
                <a:lnTo>
                  <a:pt x="3316375" y="2114601"/>
                </a:lnTo>
                <a:lnTo>
                  <a:pt x="3312860" y="2115252"/>
                </a:lnTo>
                <a:lnTo>
                  <a:pt x="3306802" y="2116382"/>
                </a:lnTo>
                <a:lnTo>
                  <a:pt x="3302317" y="2117511"/>
                </a:lnTo>
                <a:cubicBezTo>
                  <a:pt x="3299145" y="2117598"/>
                  <a:pt x="3295978" y="2116603"/>
                  <a:pt x="3293213" y="2113326"/>
                </a:cubicBezTo>
                <a:lnTo>
                  <a:pt x="3290695" y="2103306"/>
                </a:lnTo>
                <a:lnTo>
                  <a:pt x="3277654" y="2102428"/>
                </a:lnTo>
                <a:cubicBezTo>
                  <a:pt x="3272727" y="2101356"/>
                  <a:pt x="3267912" y="2099181"/>
                  <a:pt x="3263320" y="2094802"/>
                </a:cubicBezTo>
                <a:cubicBezTo>
                  <a:pt x="3258655" y="2091159"/>
                  <a:pt x="3254484" y="2095040"/>
                  <a:pt x="3250314" y="2098922"/>
                </a:cubicBezTo>
                <a:cubicBezTo>
                  <a:pt x="3226534" y="2122392"/>
                  <a:pt x="3198488" y="2125869"/>
                  <a:pt x="3170094" y="2120350"/>
                </a:cubicBezTo>
                <a:cubicBezTo>
                  <a:pt x="3156592" y="2116942"/>
                  <a:pt x="3143090" y="2113535"/>
                  <a:pt x="3128992" y="2116009"/>
                </a:cubicBezTo>
                <a:cubicBezTo>
                  <a:pt x="3117524" y="2117365"/>
                  <a:pt x="3108193" y="2110076"/>
                  <a:pt x="3103330" y="2095965"/>
                </a:cubicBezTo>
                <a:cubicBezTo>
                  <a:pt x="3097620" y="2102610"/>
                  <a:pt x="3096428" y="2114372"/>
                  <a:pt x="3085258" y="2112787"/>
                </a:cubicBezTo>
                <a:cubicBezTo>
                  <a:pt x="3071756" y="2109380"/>
                  <a:pt x="3058404" y="2104503"/>
                  <a:pt x="3049818" y="2089864"/>
                </a:cubicBezTo>
                <a:cubicBezTo>
                  <a:pt x="3047634" y="2086571"/>
                  <a:pt x="3045598" y="2081809"/>
                  <a:pt x="3043564" y="2077045"/>
                </a:cubicBezTo>
                <a:cubicBezTo>
                  <a:pt x="3040287" y="2072108"/>
                  <a:pt x="3038552" y="2064405"/>
                  <a:pt x="3030658" y="2067759"/>
                </a:cubicBezTo>
                <a:cubicBezTo>
                  <a:pt x="3022914" y="2069643"/>
                  <a:pt x="3022318" y="2075523"/>
                  <a:pt x="3021722" y="2081404"/>
                </a:cubicBezTo>
                <a:cubicBezTo>
                  <a:pt x="3019188" y="2106397"/>
                  <a:pt x="3010746" y="2127568"/>
                  <a:pt x="2997640" y="2145094"/>
                </a:cubicBezTo>
                <a:cubicBezTo>
                  <a:pt x="2990392" y="2154506"/>
                  <a:pt x="2983442" y="2160976"/>
                  <a:pt x="2971628" y="2153335"/>
                </a:cubicBezTo>
                <a:cubicBezTo>
                  <a:pt x="2962146" y="2147517"/>
                  <a:pt x="2950382" y="2151811"/>
                  <a:pt x="2941098" y="2156460"/>
                </a:cubicBezTo>
                <a:cubicBezTo>
                  <a:pt x="2929184" y="2162227"/>
                  <a:pt x="2915086" y="2164700"/>
                  <a:pt x="2901286" y="2164233"/>
                </a:cubicBezTo>
                <a:cubicBezTo>
                  <a:pt x="2883614" y="2164709"/>
                  <a:pt x="2865346" y="2171064"/>
                  <a:pt x="2848318" y="2177596"/>
                </a:cubicBezTo>
                <a:cubicBezTo>
                  <a:pt x="2834071" y="2181540"/>
                  <a:pt x="2821064" y="2185661"/>
                  <a:pt x="2806322" y="2182076"/>
                </a:cubicBezTo>
                <a:cubicBezTo>
                  <a:pt x="2792969" y="2177200"/>
                  <a:pt x="2781453" y="2166619"/>
                  <a:pt x="2774108" y="2152155"/>
                </a:cubicBezTo>
                <a:cubicBezTo>
                  <a:pt x="2753808" y="2116466"/>
                  <a:pt x="2736285" y="2115472"/>
                  <a:pt x="2715036" y="2151230"/>
                </a:cubicBezTo>
                <a:cubicBezTo>
                  <a:pt x="2714886" y="2152700"/>
                  <a:pt x="2713496" y="2153994"/>
                  <a:pt x="2713348" y="2155466"/>
                </a:cubicBezTo>
                <a:cubicBezTo>
                  <a:pt x="2704262" y="2170579"/>
                  <a:pt x="2704262" y="2170579"/>
                  <a:pt x="2697066" y="2154646"/>
                </a:cubicBezTo>
                <a:cubicBezTo>
                  <a:pt x="2689720" y="2140182"/>
                  <a:pt x="2682423" y="2137655"/>
                  <a:pt x="2666637" y="2144364"/>
                </a:cubicBezTo>
                <a:cubicBezTo>
                  <a:pt x="2641716" y="2154250"/>
                  <a:pt x="2641716" y="2154250"/>
                  <a:pt x="2626030" y="2147551"/>
                </a:cubicBezTo>
                <a:cubicBezTo>
                  <a:pt x="2634520" y="2138316"/>
                  <a:pt x="2645044" y="2133844"/>
                  <a:pt x="2655420" y="2130843"/>
                </a:cubicBezTo>
                <a:cubicBezTo>
                  <a:pt x="2665944" y="2126370"/>
                  <a:pt x="2677410" y="2125014"/>
                  <a:pt x="2689026" y="2122188"/>
                </a:cubicBezTo>
                <a:cubicBezTo>
                  <a:pt x="2680936" y="2115076"/>
                  <a:pt x="2680290" y="2109019"/>
                  <a:pt x="2684908" y="2100726"/>
                </a:cubicBezTo>
                <a:cubicBezTo>
                  <a:pt x="2690767" y="2092609"/>
                  <a:pt x="2687193" y="2090612"/>
                  <a:pt x="2679747" y="2089555"/>
                </a:cubicBezTo>
                <a:cubicBezTo>
                  <a:pt x="2666096" y="2087619"/>
                  <a:pt x="2652296" y="2087151"/>
                  <a:pt x="2639390" y="2077865"/>
                </a:cubicBezTo>
                <a:cubicBezTo>
                  <a:pt x="2631001" y="2073692"/>
                  <a:pt x="2623108" y="2077045"/>
                  <a:pt x="2618192" y="2088278"/>
                </a:cubicBezTo>
                <a:cubicBezTo>
                  <a:pt x="2616504" y="2092513"/>
                  <a:pt x="2614965" y="2095276"/>
                  <a:pt x="2610448" y="2090163"/>
                </a:cubicBezTo>
                <a:cubicBezTo>
                  <a:pt x="2597691" y="2079405"/>
                  <a:pt x="2597691" y="2079405"/>
                  <a:pt x="2594662" y="2096870"/>
                </a:cubicBezTo>
                <a:cubicBezTo>
                  <a:pt x="2594514" y="2098342"/>
                  <a:pt x="2594364" y="2099811"/>
                  <a:pt x="2592825" y="2102575"/>
                </a:cubicBezTo>
                <a:cubicBezTo>
                  <a:pt x="2587664" y="2091403"/>
                  <a:pt x="2581260" y="2080056"/>
                  <a:pt x="2576099" y="2068884"/>
                </a:cubicBezTo>
                <a:cubicBezTo>
                  <a:pt x="2573766" y="2067063"/>
                  <a:pt x="2573270" y="2059536"/>
                  <a:pt x="2569250" y="2061948"/>
                </a:cubicBezTo>
                <a:cubicBezTo>
                  <a:pt x="2563987" y="2064184"/>
                  <a:pt x="2558725" y="2066420"/>
                  <a:pt x="2557830" y="2075241"/>
                </a:cubicBezTo>
                <a:cubicBezTo>
                  <a:pt x="2558178" y="2084238"/>
                  <a:pt x="2559914" y="2091941"/>
                  <a:pt x="2561651" y="2099644"/>
                </a:cubicBezTo>
                <a:cubicBezTo>
                  <a:pt x="2563536" y="2105876"/>
                  <a:pt x="2562940" y="2111758"/>
                  <a:pt x="2556438" y="2113817"/>
                </a:cubicBezTo>
                <a:cubicBezTo>
                  <a:pt x="2533354" y="2117997"/>
                  <a:pt x="2509675" y="2128060"/>
                  <a:pt x="2485649" y="2129126"/>
                </a:cubicBezTo>
                <a:cubicBezTo>
                  <a:pt x="2474182" y="2130481"/>
                  <a:pt x="2462714" y="2131838"/>
                  <a:pt x="2459688" y="2112021"/>
                </a:cubicBezTo>
                <a:cubicBezTo>
                  <a:pt x="2458398" y="2099907"/>
                  <a:pt x="2436657" y="2090857"/>
                  <a:pt x="2429707" y="2097329"/>
                </a:cubicBezTo>
                <a:cubicBezTo>
                  <a:pt x="2426778" y="2101386"/>
                  <a:pt x="2423998" y="2103974"/>
                  <a:pt x="2427124" y="2110383"/>
                </a:cubicBezTo>
                <a:cubicBezTo>
                  <a:pt x="2430251" y="2116793"/>
                  <a:pt x="2433031" y="2114204"/>
                  <a:pt x="2436903" y="2113262"/>
                </a:cubicBezTo>
                <a:cubicBezTo>
                  <a:pt x="2442314" y="2109556"/>
                  <a:pt x="2448818" y="2107495"/>
                  <a:pt x="2451944" y="2113905"/>
                </a:cubicBezTo>
                <a:cubicBezTo>
                  <a:pt x="2455220" y="2118844"/>
                  <a:pt x="2455864" y="2124900"/>
                  <a:pt x="2451546" y="2130253"/>
                </a:cubicBezTo>
                <a:cubicBezTo>
                  <a:pt x="2447078" y="2137074"/>
                  <a:pt x="2442907" y="2140957"/>
                  <a:pt x="2435908" y="2135491"/>
                </a:cubicBezTo>
                <a:cubicBezTo>
                  <a:pt x="2428760" y="2131494"/>
                  <a:pt x="2424740" y="2133905"/>
                  <a:pt x="2423696" y="2144197"/>
                </a:cubicBezTo>
                <a:cubicBezTo>
                  <a:pt x="2423398" y="2147136"/>
                  <a:pt x="2423248" y="2148608"/>
                  <a:pt x="2422950" y="2151547"/>
                </a:cubicBezTo>
                <a:cubicBezTo>
                  <a:pt x="2421412" y="2154311"/>
                  <a:pt x="2420964" y="2158722"/>
                  <a:pt x="2418333" y="2159840"/>
                </a:cubicBezTo>
                <a:cubicBezTo>
                  <a:pt x="2414462" y="2160782"/>
                  <a:pt x="2413668" y="2156195"/>
                  <a:pt x="2411334" y="2154373"/>
                </a:cubicBezTo>
                <a:cubicBezTo>
                  <a:pt x="2403691" y="2142849"/>
                  <a:pt x="2394508" y="2134091"/>
                  <a:pt x="2380708" y="2133624"/>
                </a:cubicBezTo>
                <a:cubicBezTo>
                  <a:pt x="2374503" y="2132744"/>
                  <a:pt x="2370630" y="2133685"/>
                  <a:pt x="2370978" y="2142682"/>
                </a:cubicBezTo>
                <a:cubicBezTo>
                  <a:pt x="2370382" y="2148563"/>
                  <a:pt x="2369785" y="2154444"/>
                  <a:pt x="2369189" y="2160324"/>
                </a:cubicBezTo>
                <a:cubicBezTo>
                  <a:pt x="2365216" y="2174673"/>
                  <a:pt x="2361195" y="2177086"/>
                  <a:pt x="2349084" y="2172385"/>
                </a:cubicBezTo>
                <a:cubicBezTo>
                  <a:pt x="2341786" y="2169857"/>
                  <a:pt x="2335284" y="2171917"/>
                  <a:pt x="2327837" y="2170861"/>
                </a:cubicBezTo>
                <a:cubicBezTo>
                  <a:pt x="2315278" y="2170571"/>
                  <a:pt x="2305946" y="2163282"/>
                  <a:pt x="2302473" y="2147876"/>
                </a:cubicBezTo>
                <a:cubicBezTo>
                  <a:pt x="2299495" y="2139997"/>
                  <a:pt x="2296666" y="2130648"/>
                  <a:pt x="2293838" y="2121300"/>
                </a:cubicBezTo>
                <a:cubicBezTo>
                  <a:pt x="2297560" y="2121827"/>
                  <a:pt x="2300043" y="2122179"/>
                  <a:pt x="2302525" y="2122532"/>
                </a:cubicBezTo>
                <a:cubicBezTo>
                  <a:pt x="2328437" y="2127699"/>
                  <a:pt x="2329678" y="2127875"/>
                  <a:pt x="2342438" y="2101351"/>
                </a:cubicBezTo>
                <a:cubicBezTo>
                  <a:pt x="2345814" y="2092883"/>
                  <a:pt x="2351226" y="2089177"/>
                  <a:pt x="2358672" y="2090232"/>
                </a:cubicBezTo>
                <a:cubicBezTo>
                  <a:pt x="2383790" y="2090813"/>
                  <a:pt x="2407171" y="2083692"/>
                  <a:pt x="2429758" y="2071984"/>
                </a:cubicBezTo>
                <a:cubicBezTo>
                  <a:pt x="2457757" y="2056569"/>
                  <a:pt x="2488436" y="2051974"/>
                  <a:pt x="2518171" y="2044263"/>
                </a:cubicBezTo>
                <a:cubicBezTo>
                  <a:pt x="2535050" y="2039201"/>
                  <a:pt x="2550686" y="2033963"/>
                  <a:pt x="2564736" y="2019551"/>
                </a:cubicBezTo>
                <a:cubicBezTo>
                  <a:pt x="2574466" y="2010494"/>
                  <a:pt x="2585784" y="2010607"/>
                  <a:pt x="2596954" y="2012192"/>
                </a:cubicBezTo>
                <a:cubicBezTo>
                  <a:pt x="2611994" y="2012835"/>
                  <a:pt x="2625794" y="2013301"/>
                  <a:pt x="2629570" y="1988486"/>
                </a:cubicBezTo>
                <a:cubicBezTo>
                  <a:pt x="2641730" y="2005124"/>
                  <a:pt x="2654586" y="2002474"/>
                  <a:pt x="2667891" y="1995414"/>
                </a:cubicBezTo>
                <a:cubicBezTo>
                  <a:pt x="2682735" y="1985589"/>
                  <a:pt x="2698868" y="1987878"/>
                  <a:pt x="2714207" y="1985581"/>
                </a:cubicBezTo>
                <a:cubicBezTo>
                  <a:pt x="2730787" y="1983458"/>
                  <a:pt x="2745184" y="1978044"/>
                  <a:pt x="2758786" y="1968045"/>
                </a:cubicBezTo>
                <a:cubicBezTo>
                  <a:pt x="2765736" y="1961575"/>
                  <a:pt x="2774870" y="1958396"/>
                  <a:pt x="2784649" y="1961276"/>
                </a:cubicBezTo>
                <a:cubicBezTo>
                  <a:pt x="2796910" y="1964506"/>
                  <a:pt x="2808377" y="1963150"/>
                  <a:pt x="2819199" y="1955737"/>
                </a:cubicBezTo>
                <a:cubicBezTo>
                  <a:pt x="2853056" y="1932207"/>
                  <a:pt x="2891032" y="1930138"/>
                  <a:pt x="2928064" y="1924953"/>
                </a:cubicBezTo>
                <a:cubicBezTo>
                  <a:pt x="2951147" y="1920771"/>
                  <a:pt x="2974230" y="1916590"/>
                  <a:pt x="2994634" y="1901589"/>
                </a:cubicBezTo>
                <a:cubicBezTo>
                  <a:pt x="3001584" y="1895119"/>
                  <a:pt x="3009776" y="1888824"/>
                  <a:pt x="3000891" y="1877125"/>
                </a:cubicBezTo>
                <a:cubicBezTo>
                  <a:pt x="2998855" y="1872363"/>
                  <a:pt x="3000396" y="1869599"/>
                  <a:pt x="3001934" y="1866835"/>
                </a:cubicBezTo>
                <a:cubicBezTo>
                  <a:pt x="3005012" y="1861306"/>
                  <a:pt x="3007942" y="1857248"/>
                  <a:pt x="3010871" y="1853189"/>
                </a:cubicBezTo>
                <a:cubicBezTo>
                  <a:pt x="3026907" y="1831604"/>
                  <a:pt x="3039316" y="1833364"/>
                  <a:pt x="3047802" y="1861412"/>
                </a:cubicBezTo>
                <a:cubicBezTo>
                  <a:pt x="3048894" y="1863058"/>
                  <a:pt x="3048746" y="1864528"/>
                  <a:pt x="3050929" y="1867820"/>
                </a:cubicBezTo>
                <a:cubicBezTo>
                  <a:pt x="3054604" y="1856411"/>
                  <a:pt x="3057980" y="1847942"/>
                  <a:pt x="3061654" y="1836534"/>
                </a:cubicBezTo>
                <a:cubicBezTo>
                  <a:pt x="3066022" y="1843119"/>
                  <a:pt x="3067908" y="1849352"/>
                  <a:pt x="3071184" y="1854290"/>
                </a:cubicBezTo>
                <a:cubicBezTo>
                  <a:pt x="3083990" y="1876985"/>
                  <a:pt x="3090194" y="1877865"/>
                  <a:pt x="3106081" y="1857749"/>
                </a:cubicBezTo>
                <a:cubicBezTo>
                  <a:pt x="3113180" y="1849810"/>
                  <a:pt x="3119038" y="1841692"/>
                  <a:pt x="3124897" y="1833576"/>
                </a:cubicBezTo>
                <a:cubicBezTo>
                  <a:pt x="3136912" y="1814402"/>
                  <a:pt x="3140784" y="1813461"/>
                  <a:pt x="3158504" y="1824922"/>
                </a:cubicBezTo>
                <a:cubicBezTo>
                  <a:pt x="3166595" y="1832035"/>
                  <a:pt x="3173397" y="1827035"/>
                  <a:pt x="3180048" y="1823506"/>
                </a:cubicBezTo>
                <a:cubicBezTo>
                  <a:pt x="3196282" y="1812387"/>
                  <a:pt x="3196282" y="1812387"/>
                  <a:pt x="3205662" y="1831612"/>
                </a:cubicBezTo>
                <a:cubicBezTo>
                  <a:pt x="3209981" y="1826260"/>
                  <a:pt x="3212117" y="1817617"/>
                  <a:pt x="3219712" y="1817202"/>
                </a:cubicBezTo>
                <a:cubicBezTo>
                  <a:pt x="3227456" y="1815319"/>
                  <a:pt x="3231824" y="1821903"/>
                  <a:pt x="3237582" y="1827193"/>
                </a:cubicBezTo>
                <a:cubicBezTo>
                  <a:pt x="3244580" y="1832660"/>
                  <a:pt x="3249694" y="1831895"/>
                  <a:pt x="3256494" y="1826895"/>
                </a:cubicBezTo>
                <a:cubicBezTo>
                  <a:pt x="3268708" y="1818188"/>
                  <a:pt x="3277494" y="1806013"/>
                  <a:pt x="3288615" y="1795661"/>
                </a:cubicBezTo>
                <a:cubicBezTo>
                  <a:pt x="3294175" y="1790484"/>
                  <a:pt x="3298196" y="1788072"/>
                  <a:pt x="3303358" y="1799244"/>
                </a:cubicBezTo>
                <a:cubicBezTo>
                  <a:pt x="3307279" y="1810239"/>
                  <a:pt x="3315816" y="1812941"/>
                  <a:pt x="3326341" y="1808469"/>
                </a:cubicBezTo>
                <a:cubicBezTo>
                  <a:pt x="3334383" y="1803646"/>
                  <a:pt x="3343666" y="1798997"/>
                  <a:pt x="3353744" y="1798936"/>
                </a:cubicBezTo>
                <a:cubicBezTo>
                  <a:pt x="3362578" y="1798698"/>
                  <a:pt x="3360842" y="1790996"/>
                  <a:pt x="3360347" y="1783468"/>
                </a:cubicBezTo>
                <a:cubicBezTo>
                  <a:pt x="3360496" y="1781999"/>
                  <a:pt x="3358163" y="1780176"/>
                  <a:pt x="3358163" y="1780176"/>
                </a:cubicBezTo>
                <a:cubicBezTo>
                  <a:pt x="3345652" y="1791822"/>
                  <a:pt x="3340789" y="1777711"/>
                  <a:pt x="3336570" y="1769656"/>
                </a:cubicBezTo>
                <a:cubicBezTo>
                  <a:pt x="3330018" y="1759779"/>
                  <a:pt x="3341784" y="1755484"/>
                  <a:pt x="3346550" y="1745721"/>
                </a:cubicBezTo>
                <a:cubicBezTo>
                  <a:pt x="3337565" y="1747428"/>
                  <a:pt x="3328878" y="1746195"/>
                  <a:pt x="3321283" y="1746609"/>
                </a:cubicBezTo>
                <a:cubicBezTo>
                  <a:pt x="3312298" y="1748317"/>
                  <a:pt x="3306391" y="1744497"/>
                  <a:pt x="3300633" y="1739206"/>
                </a:cubicBezTo>
                <a:cubicBezTo>
                  <a:pt x="3297208" y="1735738"/>
                  <a:pt x="3296862" y="1726741"/>
                  <a:pt x="3291748" y="1727507"/>
                </a:cubicBezTo>
                <a:cubicBezTo>
                  <a:pt x="3282764" y="1729215"/>
                  <a:pt x="3272836" y="1727806"/>
                  <a:pt x="3264495" y="1735571"/>
                </a:cubicBezTo>
                <a:cubicBezTo>
                  <a:pt x="3262956" y="1738335"/>
                  <a:pt x="3261566" y="1739628"/>
                  <a:pt x="3257396" y="1743511"/>
                </a:cubicBezTo>
                <a:cubicBezTo>
                  <a:pt x="3257944" y="1725693"/>
                  <a:pt x="3260824" y="1709698"/>
                  <a:pt x="3261222" y="1693350"/>
                </a:cubicBezTo>
                <a:cubicBezTo>
                  <a:pt x="3260578" y="1687294"/>
                  <a:pt x="3264748" y="1683411"/>
                  <a:pt x="3269712" y="1684115"/>
                </a:cubicBezTo>
                <a:cubicBezTo>
                  <a:pt x="3274825" y="1683350"/>
                  <a:pt x="3276860" y="1688112"/>
                  <a:pt x="3276413" y="1692522"/>
                </a:cubicBezTo>
                <a:cubicBezTo>
                  <a:pt x="3277058" y="1698579"/>
                  <a:pt x="3277702" y="1704636"/>
                  <a:pt x="3284206" y="1702576"/>
                </a:cubicBezTo>
                <a:cubicBezTo>
                  <a:pt x="3289468" y="1700340"/>
                  <a:pt x="3290064" y="1694459"/>
                  <a:pt x="3289419" y="1688403"/>
                </a:cubicBezTo>
                <a:lnTo>
                  <a:pt x="3287501" y="1685119"/>
                </a:lnTo>
                <a:lnTo>
                  <a:pt x="3279550" y="1685212"/>
                </a:lnTo>
                <a:cubicBezTo>
                  <a:pt x="3275554" y="1686813"/>
                  <a:pt x="3274203" y="1681837"/>
                  <a:pt x="3274021" y="1678656"/>
                </a:cubicBezTo>
                <a:cubicBezTo>
                  <a:pt x="3274241" y="1673192"/>
                  <a:pt x="3272219" y="1672023"/>
                  <a:pt x="3267638" y="1672727"/>
                </a:cubicBezTo>
                <a:lnTo>
                  <a:pt x="3266108" y="1672890"/>
                </a:lnTo>
                <a:lnTo>
                  <a:pt x="3259288" y="1675180"/>
                </a:lnTo>
                <a:cubicBezTo>
                  <a:pt x="3252338" y="1681651"/>
                  <a:pt x="3248466" y="1682593"/>
                  <a:pt x="3244546" y="1671597"/>
                </a:cubicBezTo>
                <a:cubicBezTo>
                  <a:pt x="3240129" y="1653075"/>
                  <a:pt x="3231740" y="1648903"/>
                  <a:pt x="3216252" y="1652671"/>
                </a:cubicBezTo>
                <a:cubicBezTo>
                  <a:pt x="3208508" y="1654555"/>
                  <a:pt x="3200913" y="1654969"/>
                  <a:pt x="3193168" y="1656852"/>
                </a:cubicBezTo>
                <a:cubicBezTo>
                  <a:pt x="3177680" y="1660620"/>
                  <a:pt x="3170582" y="1668560"/>
                  <a:pt x="3169884" y="1687848"/>
                </a:cubicBezTo>
                <a:cubicBezTo>
                  <a:pt x="3168542" y="1701080"/>
                  <a:pt x="3172315" y="1713545"/>
                  <a:pt x="3168490" y="1726423"/>
                </a:cubicBezTo>
                <a:cubicBezTo>
                  <a:pt x="3157468" y="1760651"/>
                  <a:pt x="3121725" y="1777948"/>
                  <a:pt x="3090652" y="1761609"/>
                </a:cubicBezTo>
                <a:cubicBezTo>
                  <a:pt x="3083354" y="1759083"/>
                  <a:pt x="3076505" y="1752147"/>
                  <a:pt x="3069357" y="1748150"/>
                </a:cubicBezTo>
                <a:cubicBezTo>
                  <a:pt x="3059876" y="1742331"/>
                  <a:pt x="3054465" y="1746037"/>
                  <a:pt x="3053273" y="1757799"/>
                </a:cubicBezTo>
                <a:cubicBezTo>
                  <a:pt x="3051734" y="1760562"/>
                  <a:pt x="3051584" y="1762032"/>
                  <a:pt x="3052528" y="1765149"/>
                </a:cubicBezTo>
                <a:cubicBezTo>
                  <a:pt x="3050589" y="1784261"/>
                  <a:pt x="3050589" y="1784261"/>
                  <a:pt x="3036294" y="1776267"/>
                </a:cubicBezTo>
                <a:cubicBezTo>
                  <a:pt x="3030238" y="1773917"/>
                  <a:pt x="3027458" y="1776505"/>
                  <a:pt x="3022196" y="1778741"/>
                </a:cubicBezTo>
                <a:cubicBezTo>
                  <a:pt x="3007501" y="1787095"/>
                  <a:pt x="2998964" y="1784393"/>
                  <a:pt x="2994547" y="1765870"/>
                </a:cubicBezTo>
                <a:cubicBezTo>
                  <a:pt x="2989982" y="1748819"/>
                  <a:pt x="2984075" y="1744998"/>
                  <a:pt x="2971218" y="1747648"/>
                </a:cubicBezTo>
                <a:cubicBezTo>
                  <a:pt x="2959602" y="1750474"/>
                  <a:pt x="2950169" y="1756592"/>
                  <a:pt x="2942772" y="1767473"/>
                </a:cubicBezTo>
                <a:cubicBezTo>
                  <a:pt x="2936764" y="1777060"/>
                  <a:pt x="2931998" y="1786822"/>
                  <a:pt x="2924899" y="1794762"/>
                </a:cubicBezTo>
                <a:cubicBezTo>
                  <a:pt x="2911941" y="1810820"/>
                  <a:pt x="2900325" y="1813645"/>
                  <a:pt x="2883696" y="1803830"/>
                </a:cubicBezTo>
                <a:cubicBezTo>
                  <a:pt x="2877790" y="1800010"/>
                  <a:pt x="2874066" y="1799481"/>
                  <a:pt x="2869747" y="1804833"/>
                </a:cubicBezTo>
                <a:cubicBezTo>
                  <a:pt x="2863889" y="1812950"/>
                  <a:pt x="2855996" y="1816304"/>
                  <a:pt x="2847010" y="1818012"/>
                </a:cubicBezTo>
                <a:cubicBezTo>
                  <a:pt x="2840508" y="1820072"/>
                  <a:pt x="2834154" y="1820662"/>
                  <a:pt x="2827650" y="1822722"/>
                </a:cubicBezTo>
                <a:cubicBezTo>
                  <a:pt x="2824870" y="1825309"/>
                  <a:pt x="2818814" y="1822959"/>
                  <a:pt x="2819459" y="1829016"/>
                </a:cubicBezTo>
                <a:cubicBezTo>
                  <a:pt x="2819012" y="1833426"/>
                  <a:pt x="2823827" y="1835601"/>
                  <a:pt x="2827550" y="1836129"/>
                </a:cubicBezTo>
                <a:cubicBezTo>
                  <a:pt x="2832365" y="1838303"/>
                  <a:pt x="2838420" y="1840654"/>
                  <a:pt x="2838916" y="1848180"/>
                </a:cubicBezTo>
                <a:cubicBezTo>
                  <a:pt x="2839710" y="1852767"/>
                  <a:pt x="2836930" y="1855355"/>
                  <a:pt x="2834299" y="1856473"/>
                </a:cubicBezTo>
                <a:cubicBezTo>
                  <a:pt x="2827647" y="1860003"/>
                  <a:pt x="2822832" y="1857829"/>
                  <a:pt x="2816925" y="1854008"/>
                </a:cubicBezTo>
                <a:cubicBezTo>
                  <a:pt x="2817074" y="1852538"/>
                  <a:pt x="2815833" y="1852361"/>
                  <a:pt x="2815833" y="1852361"/>
                </a:cubicBezTo>
                <a:cubicBezTo>
                  <a:pt x="2800993" y="1824905"/>
                  <a:pt x="2781931" y="1826673"/>
                  <a:pt x="2759492" y="1836912"/>
                </a:cubicBezTo>
                <a:cubicBezTo>
                  <a:pt x="2755322" y="1840795"/>
                  <a:pt x="2750210" y="1841560"/>
                  <a:pt x="2744947" y="1843796"/>
                </a:cubicBezTo>
                <a:cubicBezTo>
                  <a:pt x="2718934" y="1852036"/>
                  <a:pt x="2704788" y="1842572"/>
                  <a:pt x="2697841" y="1811761"/>
                </a:cubicBezTo>
                <a:cubicBezTo>
                  <a:pt x="2697047" y="1807175"/>
                  <a:pt x="2697792" y="1799825"/>
                  <a:pt x="2691588" y="1798944"/>
                </a:cubicBezTo>
                <a:cubicBezTo>
                  <a:pt x="2686624" y="1798240"/>
                  <a:pt x="2682454" y="1802122"/>
                  <a:pt x="2679375" y="1807650"/>
                </a:cubicBezTo>
                <a:cubicBezTo>
                  <a:pt x="2677240" y="1816295"/>
                  <a:pt x="2672772" y="1823118"/>
                  <a:pt x="2669544" y="1830116"/>
                </a:cubicBezTo>
                <a:cubicBezTo>
                  <a:pt x="2665822" y="1829588"/>
                  <a:pt x="2666120" y="1826647"/>
                  <a:pt x="2665176" y="1823531"/>
                </a:cubicBezTo>
                <a:cubicBezTo>
                  <a:pt x="2663291" y="1817299"/>
                  <a:pt x="2664483" y="1805538"/>
                  <a:pt x="2653810" y="1811479"/>
                </a:cubicBezTo>
                <a:cubicBezTo>
                  <a:pt x="2645768" y="1816304"/>
                  <a:pt x="2635542" y="1817835"/>
                  <a:pt x="2642888" y="1832299"/>
                </a:cubicBezTo>
                <a:cubicBezTo>
                  <a:pt x="2645716" y="1841648"/>
                  <a:pt x="2643878" y="1847352"/>
                  <a:pt x="2634894" y="1849061"/>
                </a:cubicBezTo>
                <a:cubicBezTo>
                  <a:pt x="2628540" y="1849650"/>
                  <a:pt x="2622980" y="1854826"/>
                  <a:pt x="2616625" y="1855416"/>
                </a:cubicBezTo>
                <a:cubicBezTo>
                  <a:pt x="2611512" y="1856182"/>
                  <a:pt x="2609675" y="1861887"/>
                  <a:pt x="2607689" y="1869061"/>
                </a:cubicBezTo>
                <a:cubicBezTo>
                  <a:pt x="2607390" y="1872002"/>
                  <a:pt x="2606794" y="1877882"/>
                  <a:pt x="2602922" y="1878825"/>
                </a:cubicBezTo>
                <a:cubicBezTo>
                  <a:pt x="2597809" y="1879589"/>
                  <a:pt x="2597164" y="1873533"/>
                  <a:pt x="2596222" y="1870417"/>
                </a:cubicBezTo>
                <a:cubicBezTo>
                  <a:pt x="2594484" y="1862714"/>
                  <a:pt x="2591060" y="1859246"/>
                  <a:pt x="2584258" y="1864246"/>
                </a:cubicBezTo>
                <a:cubicBezTo>
                  <a:pt x="2555515" y="1887011"/>
                  <a:pt x="2522850" y="1898781"/>
                  <a:pt x="2492370" y="1913843"/>
                </a:cubicBezTo>
                <a:cubicBezTo>
                  <a:pt x="2481846" y="1918316"/>
                  <a:pt x="2471322" y="1922787"/>
                  <a:pt x="2461888" y="1928906"/>
                </a:cubicBezTo>
                <a:cubicBezTo>
                  <a:pt x="2451066" y="1936318"/>
                  <a:pt x="2439450" y="1939143"/>
                  <a:pt x="2427190" y="1935912"/>
                </a:cubicBezTo>
                <a:cubicBezTo>
                  <a:pt x="2417262" y="1934504"/>
                  <a:pt x="2407978" y="1939152"/>
                  <a:pt x="2398695" y="1943800"/>
                </a:cubicBezTo>
                <a:cubicBezTo>
                  <a:pt x="2400930" y="1921748"/>
                  <a:pt x="2401776" y="1900991"/>
                  <a:pt x="2417216" y="1885285"/>
                </a:cubicBezTo>
                <a:cubicBezTo>
                  <a:pt x="2423074" y="1877169"/>
                  <a:pt x="2420395" y="1866350"/>
                  <a:pt x="2421438" y="1856059"/>
                </a:cubicBezTo>
                <a:cubicBezTo>
                  <a:pt x="2420645" y="1851472"/>
                  <a:pt x="2420000" y="1845416"/>
                  <a:pt x="2420448" y="1841005"/>
                </a:cubicBezTo>
                <a:cubicBezTo>
                  <a:pt x="2424568" y="1825185"/>
                  <a:pt x="2414641" y="1823778"/>
                  <a:pt x="2405656" y="1825485"/>
                </a:cubicBezTo>
                <a:cubicBezTo>
                  <a:pt x="2394338" y="1825371"/>
                  <a:pt x="2382423" y="1831137"/>
                  <a:pt x="2374876" y="1843487"/>
                </a:cubicBezTo>
                <a:cubicBezTo>
                  <a:pt x="2368422" y="1857485"/>
                  <a:pt x="2359586" y="1857723"/>
                  <a:pt x="2348716" y="1853197"/>
                </a:cubicBezTo>
                <a:cubicBezTo>
                  <a:pt x="2346382" y="1851375"/>
                  <a:pt x="2343900" y="1851023"/>
                  <a:pt x="2341418" y="1850671"/>
                </a:cubicBezTo>
                <a:cubicBezTo>
                  <a:pt x="2331788" y="1846323"/>
                  <a:pt x="2325136" y="1849852"/>
                  <a:pt x="2323795" y="1863084"/>
                </a:cubicBezTo>
                <a:cubicBezTo>
                  <a:pt x="2322900" y="1871904"/>
                  <a:pt x="2319822" y="1877433"/>
                  <a:pt x="2313270" y="1867556"/>
                </a:cubicBezTo>
                <a:cubicBezTo>
                  <a:pt x="2305328" y="1858973"/>
                  <a:pt x="2297090" y="1853329"/>
                  <a:pt x="2287657" y="1859449"/>
                </a:cubicBezTo>
                <a:cubicBezTo>
                  <a:pt x="2277132" y="1863920"/>
                  <a:pt x="2271125" y="1873507"/>
                  <a:pt x="2271024" y="1886915"/>
                </a:cubicBezTo>
                <a:cubicBezTo>
                  <a:pt x="2271074" y="1898851"/>
                  <a:pt x="2265364" y="1905497"/>
                  <a:pt x="2256230" y="1908676"/>
                </a:cubicBezTo>
                <a:cubicBezTo>
                  <a:pt x="2248337" y="1912029"/>
                  <a:pt x="2239500" y="1912267"/>
                  <a:pt x="2237067" y="1923852"/>
                </a:cubicBezTo>
                <a:cubicBezTo>
                  <a:pt x="2236620" y="1928262"/>
                  <a:pt x="2233196" y="1924794"/>
                  <a:pt x="2232104" y="1923147"/>
                </a:cubicBezTo>
                <a:cubicBezTo>
                  <a:pt x="2222622" y="1917328"/>
                  <a:pt x="2223666" y="1907038"/>
                  <a:pt x="2224709" y="1896747"/>
                </a:cubicBezTo>
                <a:cubicBezTo>
                  <a:pt x="2225406" y="1877460"/>
                  <a:pt x="2219302" y="1863171"/>
                  <a:pt x="2205006" y="1855178"/>
                </a:cubicBezTo>
                <a:cubicBezTo>
                  <a:pt x="2203765" y="1855003"/>
                  <a:pt x="2202524" y="1854826"/>
                  <a:pt x="2202374" y="1856296"/>
                </a:cubicBezTo>
                <a:cubicBezTo>
                  <a:pt x="2192197" y="1869766"/>
                  <a:pt x="2178994" y="1863419"/>
                  <a:pt x="2166583" y="1861657"/>
                </a:cubicBezTo>
                <a:cubicBezTo>
                  <a:pt x="2147819" y="1860486"/>
                  <a:pt x="2143650" y="1864369"/>
                  <a:pt x="2137690" y="1885892"/>
                </a:cubicBezTo>
                <a:cubicBezTo>
                  <a:pt x="2127118" y="1878427"/>
                  <a:pt x="2125380" y="1870725"/>
                  <a:pt x="2129502" y="1854906"/>
                </a:cubicBezTo>
                <a:cubicBezTo>
                  <a:pt x="2137447" y="1826207"/>
                  <a:pt x="2137447" y="1826207"/>
                  <a:pt x="2112974" y="1831683"/>
                </a:cubicBezTo>
                <a:cubicBezTo>
                  <a:pt x="2083686" y="1834984"/>
                  <a:pt x="2060652" y="1851103"/>
                  <a:pt x="2044019" y="1878569"/>
                </a:cubicBezTo>
                <a:cubicBezTo>
                  <a:pt x="2038012" y="1888155"/>
                  <a:pt x="2032452" y="1893331"/>
                  <a:pt x="2023615" y="1893569"/>
                </a:cubicBezTo>
                <a:cubicBezTo>
                  <a:pt x="2012148" y="1894924"/>
                  <a:pt x="2005000" y="1890928"/>
                  <a:pt x="2003860" y="1877344"/>
                </a:cubicBezTo>
                <a:cubicBezTo>
                  <a:pt x="1999246" y="1848355"/>
                  <a:pt x="1992247" y="1842889"/>
                  <a:pt x="1967922" y="1846894"/>
                </a:cubicBezTo>
                <a:cubicBezTo>
                  <a:pt x="1962810" y="1847660"/>
                  <a:pt x="1959088" y="1847133"/>
                  <a:pt x="1954123" y="1846428"/>
                </a:cubicBezTo>
                <a:cubicBezTo>
                  <a:pt x="1953031" y="1844781"/>
                  <a:pt x="1953031" y="1844781"/>
                  <a:pt x="1951790" y="1844605"/>
                </a:cubicBezTo>
                <a:cubicBezTo>
                  <a:pt x="1951790" y="1844605"/>
                  <a:pt x="1952882" y="1846251"/>
                  <a:pt x="1952732" y="1847723"/>
                </a:cubicBezTo>
                <a:cubicBezTo>
                  <a:pt x="1952286" y="1852132"/>
                  <a:pt x="1952930" y="1858189"/>
                  <a:pt x="1953724" y="1862776"/>
                </a:cubicBezTo>
                <a:cubicBezTo>
                  <a:pt x="1956602" y="1884061"/>
                  <a:pt x="1945034" y="1898825"/>
                  <a:pt x="1926270" y="1897654"/>
                </a:cubicBezTo>
                <a:cubicBezTo>
                  <a:pt x="1915101" y="1896068"/>
                  <a:pt x="1905471" y="1891720"/>
                  <a:pt x="1897530" y="1883136"/>
                </a:cubicBezTo>
                <a:cubicBezTo>
                  <a:pt x="1890680" y="1876201"/>
                  <a:pt x="1883382" y="1873673"/>
                  <a:pt x="1875191" y="1879968"/>
                </a:cubicBezTo>
                <a:cubicBezTo>
                  <a:pt x="1871022" y="1883849"/>
                  <a:pt x="1864369" y="1887381"/>
                  <a:pt x="1861391" y="1879502"/>
                </a:cubicBezTo>
                <a:cubicBezTo>
                  <a:pt x="1859654" y="1871798"/>
                  <a:pt x="1859159" y="1864272"/>
                  <a:pt x="1865960" y="1859272"/>
                </a:cubicBezTo>
                <a:cubicBezTo>
                  <a:pt x="1891328" y="1844975"/>
                  <a:pt x="1902351" y="1810748"/>
                  <a:pt x="1928662" y="1799568"/>
                </a:cubicBezTo>
                <a:cubicBezTo>
                  <a:pt x="1935165" y="1797508"/>
                  <a:pt x="1938541" y="1789040"/>
                  <a:pt x="1940528" y="1781865"/>
                </a:cubicBezTo>
                <a:cubicBezTo>
                  <a:pt x="1943855" y="1761459"/>
                  <a:pt x="1955273" y="1748167"/>
                  <a:pt x="1967784" y="1736520"/>
                </a:cubicBezTo>
                <a:cubicBezTo>
                  <a:pt x="1978756" y="1727638"/>
                  <a:pt x="1989876" y="1717286"/>
                  <a:pt x="1997720" y="1701994"/>
                </a:cubicBezTo>
                <a:cubicBezTo>
                  <a:pt x="2003728" y="1692407"/>
                  <a:pt x="2008692" y="1693112"/>
                  <a:pt x="2014002" y="1702813"/>
                </a:cubicBezTo>
                <a:cubicBezTo>
                  <a:pt x="2016336" y="1704635"/>
                  <a:pt x="2015888" y="1709045"/>
                  <a:pt x="2019611" y="1709573"/>
                </a:cubicBezTo>
                <a:cubicBezTo>
                  <a:pt x="2022540" y="1705515"/>
                  <a:pt x="2020356" y="1702223"/>
                  <a:pt x="2020804" y="1697813"/>
                </a:cubicBezTo>
                <a:cubicBezTo>
                  <a:pt x="2019664" y="1684229"/>
                  <a:pt x="2031082" y="1670936"/>
                  <a:pt x="2042251" y="1672520"/>
                </a:cubicBezTo>
                <a:cubicBezTo>
                  <a:pt x="2049548" y="1675047"/>
                  <a:pt x="2048952" y="1680927"/>
                  <a:pt x="2049596" y="1686985"/>
                </a:cubicBezTo>
                <a:cubicBezTo>
                  <a:pt x="2049000" y="1692865"/>
                  <a:pt x="2048255" y="1700216"/>
                  <a:pt x="2053368" y="1699450"/>
                </a:cubicBezTo>
                <a:cubicBezTo>
                  <a:pt x="2059573" y="1700330"/>
                  <a:pt x="2063892" y="1694978"/>
                  <a:pt x="2064638" y="1687627"/>
                </a:cubicBezTo>
                <a:cubicBezTo>
                  <a:pt x="2063694" y="1684511"/>
                  <a:pt x="2063992" y="1681570"/>
                  <a:pt x="2064142" y="1680100"/>
                </a:cubicBezTo>
                <a:cubicBezTo>
                  <a:pt x="2064094" y="1668164"/>
                  <a:pt x="2068710" y="1659871"/>
                  <a:pt x="2078936" y="1658339"/>
                </a:cubicBezTo>
                <a:cubicBezTo>
                  <a:pt x="2090552" y="1655513"/>
                  <a:pt x="2102169" y="1652687"/>
                  <a:pt x="2112544" y="1649685"/>
                </a:cubicBezTo>
                <a:cubicBezTo>
                  <a:pt x="2122770" y="1648153"/>
                  <a:pt x="2129720" y="1641683"/>
                  <a:pt x="2132154" y="1630098"/>
                </a:cubicBezTo>
                <a:cubicBezTo>
                  <a:pt x="2134289" y="1621453"/>
                  <a:pt x="2136920" y="1620336"/>
                  <a:pt x="2142678" y="1625627"/>
                </a:cubicBezTo>
                <a:cubicBezTo>
                  <a:pt x="2149378" y="1634033"/>
                  <a:pt x="2158364" y="1632325"/>
                  <a:pt x="2167349" y="1630618"/>
                </a:cubicBezTo>
                <a:cubicBezTo>
                  <a:pt x="2192270" y="1620732"/>
                  <a:pt x="2216296" y="1619666"/>
                  <a:pt x="2240519" y="1629068"/>
                </a:cubicBezTo>
                <a:cubicBezTo>
                  <a:pt x="2252631" y="1633769"/>
                  <a:pt x="2267922" y="1619535"/>
                  <a:pt x="2269561" y="1603363"/>
                </a:cubicBezTo>
                <a:cubicBezTo>
                  <a:pt x="2270008" y="1598953"/>
                  <a:pt x="2265342" y="1595308"/>
                  <a:pt x="2263158" y="1592016"/>
                </a:cubicBezTo>
                <a:cubicBezTo>
                  <a:pt x="2254870" y="1574435"/>
                  <a:pt x="2241816" y="1566618"/>
                  <a:pt x="2226030" y="1573326"/>
                </a:cubicBezTo>
                <a:cubicBezTo>
                  <a:pt x="2222008" y="1575739"/>
                  <a:pt x="2219526" y="1575386"/>
                  <a:pt x="2217492" y="1570624"/>
                </a:cubicBezTo>
                <a:cubicBezTo>
                  <a:pt x="2215308" y="1567331"/>
                  <a:pt x="2216996" y="1563097"/>
                  <a:pt x="2219776" y="1560509"/>
                </a:cubicBezTo>
                <a:cubicBezTo>
                  <a:pt x="2219924" y="1559039"/>
                  <a:pt x="2221166" y="1559215"/>
                  <a:pt x="2221314" y="1557745"/>
                </a:cubicBezTo>
                <a:cubicBezTo>
                  <a:pt x="2224244" y="1553686"/>
                  <a:pt x="2234321" y="1553625"/>
                  <a:pt x="2227620" y="1545218"/>
                </a:cubicBezTo>
                <a:cubicBezTo>
                  <a:pt x="2222160" y="1536987"/>
                  <a:pt x="2216600" y="1542163"/>
                  <a:pt x="2212132" y="1548985"/>
                </a:cubicBezTo>
                <a:cubicBezTo>
                  <a:pt x="2210742" y="1550280"/>
                  <a:pt x="2209203" y="1553044"/>
                  <a:pt x="2207664" y="1555808"/>
                </a:cubicBezTo>
                <a:cubicBezTo>
                  <a:pt x="2206124" y="1558572"/>
                  <a:pt x="2203344" y="1561160"/>
                  <a:pt x="2199622" y="1560632"/>
                </a:cubicBezTo>
                <a:cubicBezTo>
                  <a:pt x="2196048" y="1558635"/>
                  <a:pt x="2198976" y="1554575"/>
                  <a:pt x="2198034" y="1551459"/>
                </a:cubicBezTo>
                <a:cubicBezTo>
                  <a:pt x="2193618" y="1532938"/>
                  <a:pt x="2186619" y="1527470"/>
                  <a:pt x="2172868" y="1538941"/>
                </a:cubicBezTo>
                <a:cubicBezTo>
                  <a:pt x="2137024" y="1569646"/>
                  <a:pt x="2096567" y="1571363"/>
                  <a:pt x="2055614" y="1565553"/>
                </a:cubicBezTo>
                <a:cubicBezTo>
                  <a:pt x="2045686" y="1564144"/>
                  <a:pt x="2035758" y="1562736"/>
                  <a:pt x="2027071" y="1561504"/>
                </a:cubicBezTo>
                <a:cubicBezTo>
                  <a:pt x="2012178" y="1559391"/>
                  <a:pt x="1997932" y="1563335"/>
                  <a:pt x="1984628" y="1570395"/>
                </a:cubicBezTo>
                <a:cubicBezTo>
                  <a:pt x="1975344" y="1575043"/>
                  <a:pt x="1963430" y="1580809"/>
                  <a:pt x="1953304" y="1568933"/>
                </a:cubicBezTo>
                <a:cubicBezTo>
                  <a:pt x="1945512" y="1558881"/>
                  <a:pt x="1944472" y="1531890"/>
                  <a:pt x="1949387" y="1520657"/>
                </a:cubicBezTo>
                <a:cubicBezTo>
                  <a:pt x="1954302" y="1509423"/>
                  <a:pt x="1961550" y="1500013"/>
                  <a:pt x="1971430" y="1489484"/>
                </a:cubicBezTo>
                <a:cubicBezTo>
                  <a:pt x="1968102" y="1509891"/>
                  <a:pt x="1973115" y="1522532"/>
                  <a:pt x="1986319" y="1528879"/>
                </a:cubicBezTo>
                <a:cubicBezTo>
                  <a:pt x="1993466" y="1532875"/>
                  <a:pt x="1998878" y="1529169"/>
                  <a:pt x="1998531" y="1520172"/>
                </a:cubicBezTo>
                <a:cubicBezTo>
                  <a:pt x="1996795" y="1512470"/>
                  <a:pt x="1997540" y="1505119"/>
                  <a:pt x="1998285" y="1497768"/>
                </a:cubicBezTo>
                <a:cubicBezTo>
                  <a:pt x="2000372" y="1477187"/>
                  <a:pt x="2011492" y="1466834"/>
                  <a:pt x="2029016" y="1467829"/>
                </a:cubicBezTo>
                <a:cubicBezTo>
                  <a:pt x="2032738" y="1468357"/>
                  <a:pt x="2036462" y="1468885"/>
                  <a:pt x="2040184" y="1469414"/>
                </a:cubicBezTo>
                <a:cubicBezTo>
                  <a:pt x="2045298" y="1468647"/>
                  <a:pt x="2050560" y="1466411"/>
                  <a:pt x="2052546" y="1459237"/>
                </a:cubicBezTo>
                <a:cubicBezTo>
                  <a:pt x="2055624" y="1453708"/>
                  <a:pt x="2050958" y="1450063"/>
                  <a:pt x="2047534" y="1446595"/>
                </a:cubicBezTo>
                <a:cubicBezTo>
                  <a:pt x="2044258" y="1441657"/>
                  <a:pt x="2038350" y="1437837"/>
                  <a:pt x="2040336" y="1430661"/>
                </a:cubicBezTo>
                <a:cubicBezTo>
                  <a:pt x="2041082" y="1423311"/>
                  <a:pt x="2048528" y="1424368"/>
                  <a:pt x="2053641" y="1423601"/>
                </a:cubicBezTo>
                <a:cubicBezTo>
                  <a:pt x="2116041" y="1404121"/>
                  <a:pt x="2179582" y="1398222"/>
                  <a:pt x="2242776" y="1383327"/>
                </a:cubicBezTo>
                <a:cubicBezTo>
                  <a:pt x="2263376" y="1378794"/>
                  <a:pt x="2283978" y="1374260"/>
                  <a:pt x="2304877" y="1366786"/>
                </a:cubicBezTo>
                <a:cubicBezTo>
                  <a:pt x="2312770" y="1363433"/>
                  <a:pt x="2317586" y="1365606"/>
                  <a:pt x="2324733" y="1369603"/>
                </a:cubicBezTo>
                <a:cubicBezTo>
                  <a:pt x="2341064" y="1382359"/>
                  <a:pt x="2341064" y="1382359"/>
                  <a:pt x="2354170" y="1364832"/>
                </a:cubicBezTo>
                <a:cubicBezTo>
                  <a:pt x="2360126" y="1380589"/>
                  <a:pt x="2350892" y="1397175"/>
                  <a:pt x="2356847" y="1412933"/>
                </a:cubicBezTo>
                <a:cubicBezTo>
                  <a:pt x="2364393" y="1400582"/>
                  <a:pt x="2375216" y="1393169"/>
                  <a:pt x="2386038" y="1385757"/>
                </a:cubicBezTo>
                <a:cubicBezTo>
                  <a:pt x="2398100" y="1378521"/>
                  <a:pt x="2406740" y="1367816"/>
                  <a:pt x="2413045" y="1355289"/>
                </a:cubicBezTo>
                <a:cubicBezTo>
                  <a:pt x="2429826" y="1326353"/>
                  <a:pt x="2455392" y="1322524"/>
                  <a:pt x="2475494" y="1347744"/>
                </a:cubicBezTo>
                <a:cubicBezTo>
                  <a:pt x="2481102" y="1354506"/>
                  <a:pt x="2485470" y="1361090"/>
                  <a:pt x="2489838" y="1367675"/>
                </a:cubicBezTo>
                <a:cubicBezTo>
                  <a:pt x="2495298" y="1375907"/>
                  <a:pt x="2500410" y="1375140"/>
                  <a:pt x="2503936" y="1365201"/>
                </a:cubicBezTo>
                <a:cubicBezTo>
                  <a:pt x="2504234" y="1362261"/>
                  <a:pt x="2505624" y="1360968"/>
                  <a:pt x="2505922" y="1358027"/>
                </a:cubicBezTo>
                <a:cubicBezTo>
                  <a:pt x="2515257" y="1328035"/>
                  <a:pt x="2529803" y="1321150"/>
                  <a:pt x="2553680" y="1321556"/>
                </a:cubicBezTo>
                <a:cubicBezTo>
                  <a:pt x="2571203" y="1322550"/>
                  <a:pt x="2588726" y="1323546"/>
                  <a:pt x="2605604" y="1318483"/>
                </a:cubicBezTo>
                <a:cubicBezTo>
                  <a:pt x="2617220" y="1315658"/>
                  <a:pt x="2629482" y="1318888"/>
                  <a:pt x="2638217" y="1332057"/>
                </a:cubicBezTo>
                <a:cubicBezTo>
                  <a:pt x="2651621" y="1311590"/>
                  <a:pt x="2689101" y="1301995"/>
                  <a:pt x="2709303" y="1313809"/>
                </a:cubicBezTo>
                <a:cubicBezTo>
                  <a:pt x="2713970" y="1317453"/>
                  <a:pt x="2717842" y="1316511"/>
                  <a:pt x="2722012" y="1312629"/>
                </a:cubicBezTo>
                <a:cubicBezTo>
                  <a:pt x="2739486" y="1301687"/>
                  <a:pt x="2755619" y="1303976"/>
                  <a:pt x="2770858" y="1315085"/>
                </a:cubicBezTo>
                <a:cubicBezTo>
                  <a:pt x="2777857" y="1320552"/>
                  <a:pt x="2782821" y="1321256"/>
                  <a:pt x="2790863" y="1316432"/>
                </a:cubicBezTo>
                <a:cubicBezTo>
                  <a:pt x="2811117" y="1302902"/>
                  <a:pt x="2832214" y="1305895"/>
                  <a:pt x="2853807" y="1316415"/>
                </a:cubicBezTo>
                <a:cubicBezTo>
                  <a:pt x="2859863" y="1318765"/>
                  <a:pt x="2862345" y="1319117"/>
                  <a:pt x="2865572" y="1312118"/>
                </a:cubicBezTo>
                <a:cubicBezTo>
                  <a:pt x="2873119" y="1299768"/>
                  <a:pt x="2885827" y="1298588"/>
                  <a:pt x="2898684" y="1295939"/>
                </a:cubicBezTo>
                <a:cubicBezTo>
                  <a:pt x="2912633" y="1294935"/>
                  <a:pt x="2926582" y="1293931"/>
                  <a:pt x="2935817" y="1277346"/>
                </a:cubicBezTo>
                <a:cubicBezTo>
                  <a:pt x="2937505" y="1273112"/>
                  <a:pt x="2941228" y="1273640"/>
                  <a:pt x="2946043" y="1275814"/>
                </a:cubicBezTo>
                <a:cubicBezTo>
                  <a:pt x="2959395" y="1280692"/>
                  <a:pt x="2974139" y="1284274"/>
                  <a:pt x="2985356" y="1297796"/>
                </a:cubicBezTo>
                <a:cubicBezTo>
                  <a:pt x="2991908" y="1307673"/>
                  <a:pt x="2994837" y="1303615"/>
                  <a:pt x="2998362" y="1293676"/>
                </a:cubicBezTo>
                <a:cubicBezTo>
                  <a:pt x="3005115" y="1276739"/>
                  <a:pt x="3013108" y="1259977"/>
                  <a:pt x="3003878" y="1239281"/>
                </a:cubicBezTo>
                <a:cubicBezTo>
                  <a:pt x="3001992" y="1233049"/>
                  <a:pt x="3007403" y="1229342"/>
                  <a:pt x="3011424" y="1226930"/>
                </a:cubicBezTo>
                <a:cubicBezTo>
                  <a:pt x="3017927" y="1224870"/>
                  <a:pt x="3022742" y="1227045"/>
                  <a:pt x="3024479" y="1234747"/>
                </a:cubicBezTo>
                <a:cubicBezTo>
                  <a:pt x="3025918" y="1245391"/>
                  <a:pt x="3028597" y="1256210"/>
                  <a:pt x="3032518" y="1267205"/>
                </a:cubicBezTo>
                <a:cubicBezTo>
                  <a:pt x="3033610" y="1268851"/>
                  <a:pt x="3034552" y="1271967"/>
                  <a:pt x="3035644" y="1273614"/>
                </a:cubicBezTo>
                <a:cubicBezTo>
                  <a:pt x="3038622" y="1281493"/>
                  <a:pt x="3042692" y="1291018"/>
                  <a:pt x="3048897" y="1291898"/>
                </a:cubicBezTo>
                <a:cubicBezTo>
                  <a:pt x="3056343" y="1292954"/>
                  <a:pt x="3051480" y="1278843"/>
                  <a:pt x="3056890" y="1275136"/>
                </a:cubicBezTo>
                <a:cubicBezTo>
                  <a:pt x="3056890" y="1275136"/>
                  <a:pt x="3058132" y="1275313"/>
                  <a:pt x="3059372" y="1275489"/>
                </a:cubicBezTo>
                <a:cubicBezTo>
                  <a:pt x="3070490" y="1302418"/>
                  <a:pt x="3083048" y="1302709"/>
                  <a:pt x="3105188" y="1295411"/>
                </a:cubicBezTo>
                <a:cubicBezTo>
                  <a:pt x="3133982" y="1284582"/>
                  <a:pt x="3162624" y="1275224"/>
                  <a:pt x="3193799" y="1278156"/>
                </a:cubicBezTo>
                <a:cubicBezTo>
                  <a:pt x="3203726" y="1279565"/>
                  <a:pt x="3209585" y="1271448"/>
                  <a:pt x="3208147" y="1260805"/>
                </a:cubicBezTo>
                <a:cubicBezTo>
                  <a:pt x="3207156" y="1245752"/>
                  <a:pt x="3213807" y="1242221"/>
                  <a:pt x="3222792" y="1240513"/>
                </a:cubicBezTo>
                <a:cubicBezTo>
                  <a:pt x="3238430" y="1235276"/>
                  <a:pt x="3253024" y="1240329"/>
                  <a:pt x="3269156" y="1242618"/>
                </a:cubicBezTo>
                <a:cubicBezTo>
                  <a:pt x="3278935" y="1245496"/>
                  <a:pt x="3289956" y="1248551"/>
                  <a:pt x="3301124" y="1250136"/>
                </a:cubicBezTo>
                <a:cubicBezTo>
                  <a:pt x="3318498" y="1252601"/>
                  <a:pt x="3322668" y="1248718"/>
                  <a:pt x="3319791" y="1227433"/>
                </a:cubicBezTo>
                <a:cubicBezTo>
                  <a:pt x="3317558" y="1212202"/>
                  <a:pt x="3322026" y="1205380"/>
                  <a:pt x="3335529" y="1208787"/>
                </a:cubicBezTo>
                <a:cubicBezTo>
                  <a:pt x="3341734" y="1209667"/>
                  <a:pt x="3343769" y="1214430"/>
                  <a:pt x="3344265" y="1221957"/>
                </a:cubicBezTo>
                <a:cubicBezTo>
                  <a:pt x="3344314" y="1233894"/>
                  <a:pt x="3349128" y="1236068"/>
                  <a:pt x="3358262" y="1232891"/>
                </a:cubicBezTo>
                <a:cubicBezTo>
                  <a:pt x="3369878" y="1230065"/>
                  <a:pt x="3382736" y="1227415"/>
                  <a:pt x="3395592" y="1224765"/>
                </a:cubicBezTo>
                <a:cubicBezTo>
                  <a:pt x="3409691" y="1222292"/>
                  <a:pt x="3423044" y="1227168"/>
                  <a:pt x="3434560" y="1237750"/>
                </a:cubicBezTo>
                <a:cubicBezTo>
                  <a:pt x="3440317" y="1243041"/>
                  <a:pt x="3446522" y="1243921"/>
                  <a:pt x="3453025" y="1241861"/>
                </a:cubicBezTo>
                <a:cubicBezTo>
                  <a:pt x="3464940" y="1236094"/>
                  <a:pt x="3476854" y="1230329"/>
                  <a:pt x="3486734" y="1219800"/>
                </a:cubicBezTo>
                <a:cubicBezTo>
                  <a:pt x="3492293" y="1214624"/>
                  <a:pt x="3497406" y="1213858"/>
                  <a:pt x="3501923" y="1218972"/>
                </a:cubicBezTo>
                <a:cubicBezTo>
                  <a:pt x="3516864" y="1233022"/>
                  <a:pt x="3532996" y="1235311"/>
                  <a:pt x="3549875" y="1230249"/>
                </a:cubicBezTo>
                <a:cubicBezTo>
                  <a:pt x="3574498" y="1223304"/>
                  <a:pt x="3599120" y="1216358"/>
                  <a:pt x="3625478" y="1217115"/>
                </a:cubicBezTo>
                <a:cubicBezTo>
                  <a:pt x="3634166" y="1218348"/>
                  <a:pt x="3644541" y="1215346"/>
                  <a:pt x="3651790" y="1205935"/>
                </a:cubicBezTo>
                <a:cubicBezTo>
                  <a:pt x="3648663" y="1199526"/>
                  <a:pt x="3642458" y="1198646"/>
                  <a:pt x="3636252" y="1197766"/>
                </a:cubicBezTo>
                <a:cubicBezTo>
                  <a:pt x="3631288" y="1197062"/>
                  <a:pt x="3625084" y="1196181"/>
                  <a:pt x="3620567" y="1191066"/>
                </a:cubicBezTo>
                <a:cubicBezTo>
                  <a:pt x="3615900" y="1187421"/>
                  <a:pt x="3614164" y="1179719"/>
                  <a:pt x="3616001" y="1174015"/>
                </a:cubicBezTo>
                <a:cubicBezTo>
                  <a:pt x="3617988" y="1166840"/>
                  <a:pt x="3624044" y="1169190"/>
                  <a:pt x="3627766" y="1169719"/>
                </a:cubicBezTo>
                <a:cubicBezTo>
                  <a:pt x="3632730" y="1170423"/>
                  <a:pt x="3638488" y="1175714"/>
                  <a:pt x="3641716" y="1168715"/>
                </a:cubicBezTo>
                <a:cubicBezTo>
                  <a:pt x="3645092" y="1160247"/>
                  <a:pt x="3643355" y="1152544"/>
                  <a:pt x="3637746" y="1145783"/>
                </a:cubicBezTo>
                <a:lnTo>
                  <a:pt x="3629262" y="1137834"/>
                </a:lnTo>
                <a:lnTo>
                  <a:pt x="3628726" y="1142555"/>
                </a:lnTo>
                <a:cubicBezTo>
                  <a:pt x="3629278" y="1144183"/>
                  <a:pt x="3629104" y="1145719"/>
                  <a:pt x="3629655" y="1147347"/>
                </a:cubicBezTo>
                <a:cubicBezTo>
                  <a:pt x="3629945" y="1151278"/>
                  <a:pt x="3627680" y="1151770"/>
                  <a:pt x="3625678" y="1149958"/>
                </a:cubicBezTo>
                <a:cubicBezTo>
                  <a:pt x="3620134" y="1146919"/>
                  <a:pt x="3615576" y="1141668"/>
                  <a:pt x="3608696" y="1143912"/>
                </a:cubicBezTo>
                <a:cubicBezTo>
                  <a:pt x="3602542" y="1146247"/>
                  <a:pt x="3599580" y="1152883"/>
                  <a:pt x="3596154" y="1157122"/>
                </a:cubicBezTo>
                <a:cubicBezTo>
                  <a:pt x="3592453" y="1150811"/>
                  <a:pt x="3591206" y="1145590"/>
                  <a:pt x="3592364" y="1141063"/>
                </a:cubicBezTo>
                <a:lnTo>
                  <a:pt x="3595057" y="1138054"/>
                </a:lnTo>
                <a:lnTo>
                  <a:pt x="3576850" y="1144227"/>
                </a:lnTo>
                <a:cubicBezTo>
                  <a:pt x="3565172" y="1150772"/>
                  <a:pt x="3556111" y="1162535"/>
                  <a:pt x="3552014" y="1184323"/>
                </a:cubicBezTo>
                <a:cubicBezTo>
                  <a:pt x="3551369" y="1178267"/>
                  <a:pt x="3551965" y="1172386"/>
                  <a:pt x="3551320" y="1166329"/>
                </a:cubicBezTo>
                <a:cubicBezTo>
                  <a:pt x="3550974" y="1157332"/>
                  <a:pt x="3548889" y="1149953"/>
                  <a:pt x="3545086" y="1144007"/>
                </a:cubicBezTo>
                <a:lnTo>
                  <a:pt x="3529632" y="1131196"/>
                </a:lnTo>
                <a:lnTo>
                  <a:pt x="3528250" y="1132744"/>
                </a:lnTo>
                <a:cubicBezTo>
                  <a:pt x="3526349" y="1133282"/>
                  <a:pt x="3524150" y="1133198"/>
                  <a:pt x="3522248" y="1133736"/>
                </a:cubicBezTo>
                <a:cubicBezTo>
                  <a:pt x="3519170" y="1134904"/>
                  <a:pt x="3516180" y="1135304"/>
                  <a:pt x="3515165" y="1131280"/>
                </a:cubicBezTo>
                <a:cubicBezTo>
                  <a:pt x="3513975" y="1128793"/>
                  <a:pt x="3512610" y="1127841"/>
                  <a:pt x="3510434" y="1127565"/>
                </a:cubicBezTo>
                <a:lnTo>
                  <a:pt x="3498094" y="1124321"/>
                </a:lnTo>
                <a:lnTo>
                  <a:pt x="3494584" y="1129946"/>
                </a:lnTo>
                <a:cubicBezTo>
                  <a:pt x="3491059" y="1139885"/>
                  <a:pt x="3484407" y="1143414"/>
                  <a:pt x="3476960" y="1142358"/>
                </a:cubicBezTo>
                <a:cubicBezTo>
                  <a:pt x="3466884" y="1142420"/>
                  <a:pt x="3456807" y="1142481"/>
                  <a:pt x="3446730" y="1142543"/>
                </a:cubicBezTo>
                <a:lnTo>
                  <a:pt x="3435127" y="1136056"/>
                </a:lnTo>
                <a:lnTo>
                  <a:pt x="3414723" y="1134131"/>
                </a:lnTo>
                <a:lnTo>
                  <a:pt x="3403771" y="1126491"/>
                </a:lnTo>
                <a:lnTo>
                  <a:pt x="3396741" y="1128034"/>
                </a:lnTo>
                <a:lnTo>
                  <a:pt x="3395630" y="1129667"/>
                </a:lnTo>
                <a:cubicBezTo>
                  <a:pt x="3394222" y="1131533"/>
                  <a:pt x="3392414" y="1132862"/>
                  <a:pt x="3389148" y="1132448"/>
                </a:cubicBezTo>
                <a:lnTo>
                  <a:pt x="3386484" y="1131567"/>
                </a:lnTo>
                <a:lnTo>
                  <a:pt x="3342732" y="1150157"/>
                </a:lnTo>
                <a:cubicBezTo>
                  <a:pt x="3334988" y="1152042"/>
                  <a:pt x="3333300" y="1156276"/>
                  <a:pt x="3336278" y="1164155"/>
                </a:cubicBezTo>
                <a:cubicBezTo>
                  <a:pt x="3340050" y="1176620"/>
                  <a:pt x="3331411" y="1187325"/>
                  <a:pt x="3320391" y="1184270"/>
                </a:cubicBezTo>
                <a:cubicBezTo>
                  <a:pt x="3312945" y="1183214"/>
                  <a:pt x="3316321" y="1174745"/>
                  <a:pt x="3316768" y="1170335"/>
                </a:cubicBezTo>
                <a:cubicBezTo>
                  <a:pt x="3316968" y="1162161"/>
                  <a:pt x="3316211" y="1157207"/>
                  <a:pt x="3313661" y="1154422"/>
                </a:cubicBezTo>
                <a:lnTo>
                  <a:pt x="3309887" y="1153633"/>
                </a:lnTo>
                <a:lnTo>
                  <a:pt x="3304845" y="1155260"/>
                </a:lnTo>
                <a:lnTo>
                  <a:pt x="3288231" y="1158157"/>
                </a:lnTo>
                <a:lnTo>
                  <a:pt x="3286388" y="1171990"/>
                </a:lnTo>
                <a:cubicBezTo>
                  <a:pt x="3287033" y="1178046"/>
                  <a:pt x="3289068" y="1182809"/>
                  <a:pt x="3289862" y="1187395"/>
                </a:cubicBezTo>
                <a:cubicBezTo>
                  <a:pt x="3289712" y="1188866"/>
                  <a:pt x="3288322" y="1190159"/>
                  <a:pt x="3288322" y="1190159"/>
                </a:cubicBezTo>
                <a:lnTo>
                  <a:pt x="3259861" y="1164210"/>
                </a:lnTo>
                <a:lnTo>
                  <a:pt x="3250588" y="1166300"/>
                </a:lnTo>
                <a:cubicBezTo>
                  <a:pt x="3242256" y="1168360"/>
                  <a:pt x="3234650" y="1170512"/>
                  <a:pt x="3226029" y="1168640"/>
                </a:cubicBezTo>
                <a:cubicBezTo>
                  <a:pt x="3218220" y="1166093"/>
                  <a:pt x="3211486" y="1160566"/>
                  <a:pt x="3207191" y="1153011"/>
                </a:cubicBezTo>
                <a:cubicBezTo>
                  <a:pt x="3195320" y="1134370"/>
                  <a:pt x="3185072" y="1133850"/>
                  <a:pt x="3172646" y="1152528"/>
                </a:cubicBezTo>
                <a:cubicBezTo>
                  <a:pt x="3172558" y="1153296"/>
                  <a:pt x="3171746" y="1153972"/>
                  <a:pt x="3171658" y="1154740"/>
                </a:cubicBezTo>
                <a:cubicBezTo>
                  <a:pt x="3166345" y="1162635"/>
                  <a:pt x="3166345" y="1162635"/>
                  <a:pt x="3162137" y="1154312"/>
                </a:cubicBezTo>
                <a:cubicBezTo>
                  <a:pt x="3157841" y="1146757"/>
                  <a:pt x="3153574" y="1145438"/>
                  <a:pt x="3144343" y="1148942"/>
                </a:cubicBezTo>
                <a:cubicBezTo>
                  <a:pt x="3129769" y="1154105"/>
                  <a:pt x="3129769" y="1154105"/>
                  <a:pt x="3120596" y="1150606"/>
                </a:cubicBezTo>
                <a:cubicBezTo>
                  <a:pt x="3125561" y="1145783"/>
                  <a:pt x="3131716" y="1143447"/>
                  <a:pt x="3137783" y="1141879"/>
                </a:cubicBezTo>
                <a:cubicBezTo>
                  <a:pt x="3143937" y="1139543"/>
                  <a:pt x="3150643" y="1138835"/>
                  <a:pt x="3157436" y="1137359"/>
                </a:cubicBezTo>
                <a:lnTo>
                  <a:pt x="3155855" y="1130000"/>
                </a:lnTo>
                <a:lnTo>
                  <a:pt x="3140152" y="1124399"/>
                </a:lnTo>
                <a:cubicBezTo>
                  <a:pt x="3129430" y="1118404"/>
                  <a:pt x="3125259" y="1122287"/>
                  <a:pt x="3122676" y="1135342"/>
                </a:cubicBezTo>
                <a:cubicBezTo>
                  <a:pt x="3121932" y="1142693"/>
                  <a:pt x="3119300" y="1143810"/>
                  <a:pt x="3113096" y="1142931"/>
                </a:cubicBezTo>
                <a:cubicBezTo>
                  <a:pt x="3104260" y="1143168"/>
                  <a:pt x="3095870" y="1138995"/>
                  <a:pt x="3087630" y="1133352"/>
                </a:cubicBezTo>
                <a:lnTo>
                  <a:pt x="3081158" y="1129929"/>
                </a:lnTo>
                <a:lnTo>
                  <a:pt x="3079899" y="1132986"/>
                </a:lnTo>
                <a:cubicBezTo>
                  <a:pt x="3066400" y="1135170"/>
                  <a:pt x="3052553" y="1140426"/>
                  <a:pt x="3038503" y="1140982"/>
                </a:cubicBezTo>
                <a:cubicBezTo>
                  <a:pt x="3031797" y="1141690"/>
                  <a:pt x="3025091" y="1142399"/>
                  <a:pt x="3023321" y="1132048"/>
                </a:cubicBezTo>
                <a:lnTo>
                  <a:pt x="3022230" y="1130964"/>
                </a:lnTo>
                <a:lnTo>
                  <a:pt x="3020127" y="1132164"/>
                </a:lnTo>
                <a:lnTo>
                  <a:pt x="3018767" y="1133948"/>
                </a:lnTo>
                <a:lnTo>
                  <a:pt x="3018559" y="1141571"/>
                </a:lnTo>
                <a:lnTo>
                  <a:pt x="3011296" y="1143744"/>
                </a:lnTo>
                <a:lnTo>
                  <a:pt x="3002296" y="1155546"/>
                </a:lnTo>
                <a:cubicBezTo>
                  <a:pt x="2997381" y="1166778"/>
                  <a:pt x="2992316" y="1179481"/>
                  <a:pt x="2978368" y="1180484"/>
                </a:cubicBezTo>
                <a:cubicBezTo>
                  <a:pt x="2973254" y="1181251"/>
                  <a:pt x="2965510" y="1183134"/>
                  <a:pt x="2965014" y="1175607"/>
                </a:cubicBezTo>
                <a:cubicBezTo>
                  <a:pt x="2964668" y="1166611"/>
                  <a:pt x="2969285" y="1158318"/>
                  <a:pt x="2977972" y="1159550"/>
                </a:cubicBezTo>
                <a:lnTo>
                  <a:pt x="2990151" y="1151209"/>
                </a:lnTo>
                <a:lnTo>
                  <a:pt x="2977134" y="1143332"/>
                </a:lnTo>
                <a:cubicBezTo>
                  <a:pt x="2973506" y="1142872"/>
                  <a:pt x="2971241" y="1143364"/>
                  <a:pt x="2971444" y="1148063"/>
                </a:cubicBezTo>
                <a:cubicBezTo>
                  <a:pt x="2971096" y="1151135"/>
                  <a:pt x="2970747" y="1154206"/>
                  <a:pt x="2970398" y="1157278"/>
                </a:cubicBezTo>
                <a:cubicBezTo>
                  <a:pt x="2968075" y="1164773"/>
                  <a:pt x="2965723" y="1166033"/>
                  <a:pt x="2958641" y="1163578"/>
                </a:cubicBezTo>
                <a:cubicBezTo>
                  <a:pt x="2954373" y="1162258"/>
                  <a:pt x="2950570" y="1163334"/>
                  <a:pt x="2946216" y="1162782"/>
                </a:cubicBezTo>
                <a:cubicBezTo>
                  <a:pt x="2938872" y="1162630"/>
                  <a:pt x="2933414" y="1158823"/>
                  <a:pt x="2931383" y="1150776"/>
                </a:cubicBezTo>
                <a:cubicBezTo>
                  <a:pt x="2929642" y="1146661"/>
                  <a:pt x="2927988" y="1141777"/>
                  <a:pt x="2926334" y="1136895"/>
                </a:cubicBezTo>
                <a:cubicBezTo>
                  <a:pt x="2928510" y="1137170"/>
                  <a:pt x="2929962" y="1137354"/>
                  <a:pt x="2931414" y="1137538"/>
                </a:cubicBezTo>
                <a:cubicBezTo>
                  <a:pt x="2938990" y="1138888"/>
                  <a:pt x="2942960" y="1139585"/>
                  <a:pt x="2945968" y="1138214"/>
                </a:cubicBezTo>
                <a:lnTo>
                  <a:pt x="2953235" y="1128505"/>
                </a:lnTo>
                <a:lnTo>
                  <a:pt x="2918325" y="1136362"/>
                </a:lnTo>
                <a:cubicBezTo>
                  <a:pt x="2901527" y="1137520"/>
                  <a:pt x="2884550" y="1137349"/>
                  <a:pt x="2867970" y="1139471"/>
                </a:cubicBezTo>
                <a:cubicBezTo>
                  <a:pt x="2857894" y="1139532"/>
                  <a:pt x="2849803" y="1132419"/>
                  <a:pt x="2841712" y="1125306"/>
                </a:cubicBezTo>
                <a:cubicBezTo>
                  <a:pt x="2824290" y="1110904"/>
                  <a:pt x="2806420" y="1100912"/>
                  <a:pt x="2785920" y="1092039"/>
                </a:cubicBezTo>
                <a:cubicBezTo>
                  <a:pt x="2771326" y="1086985"/>
                  <a:pt x="2757526" y="1086519"/>
                  <a:pt x="2745014" y="1098165"/>
                </a:cubicBezTo>
                <a:cubicBezTo>
                  <a:pt x="2739604" y="1101871"/>
                  <a:pt x="2734490" y="1102638"/>
                  <a:pt x="2728435" y="1100287"/>
                </a:cubicBezTo>
                <a:cubicBezTo>
                  <a:pt x="2690858" y="1086008"/>
                  <a:pt x="2655365" y="1088429"/>
                  <a:pt x="2621210" y="1114901"/>
                </a:cubicBezTo>
                <a:cubicBezTo>
                  <a:pt x="2614408" y="1119901"/>
                  <a:pt x="2609742" y="1116256"/>
                  <a:pt x="2602148" y="1116669"/>
                </a:cubicBezTo>
                <a:cubicBezTo>
                  <a:pt x="2589588" y="1116380"/>
                  <a:pt x="2586909" y="1105560"/>
                  <a:pt x="2581598" y="1095859"/>
                </a:cubicBezTo>
                <a:cubicBezTo>
                  <a:pt x="2577380" y="1087804"/>
                  <a:pt x="2571026" y="1088394"/>
                  <a:pt x="2565764" y="1090630"/>
                </a:cubicBezTo>
                <a:cubicBezTo>
                  <a:pt x="2557870" y="1093984"/>
                  <a:pt x="2549828" y="1098809"/>
                  <a:pt x="2541934" y="1102162"/>
                </a:cubicBezTo>
                <a:cubicBezTo>
                  <a:pt x="2524758" y="1110164"/>
                  <a:pt x="2517610" y="1106168"/>
                  <a:pt x="2510862" y="1085823"/>
                </a:cubicBezTo>
                <a:cubicBezTo>
                  <a:pt x="2509124" y="1078120"/>
                  <a:pt x="2505998" y="1071712"/>
                  <a:pt x="2501481" y="1066597"/>
                </a:cubicBezTo>
                <a:cubicBezTo>
                  <a:pt x="2499148" y="1064775"/>
                  <a:pt x="2498354" y="1060188"/>
                  <a:pt x="2494333" y="1062601"/>
                </a:cubicBezTo>
                <a:cubicBezTo>
                  <a:pt x="2491553" y="1065188"/>
                  <a:pt x="2491106" y="1069600"/>
                  <a:pt x="2493290" y="1072891"/>
                </a:cubicBezTo>
                <a:cubicBezTo>
                  <a:pt x="2494233" y="1076008"/>
                  <a:pt x="2495324" y="1077654"/>
                  <a:pt x="2496268" y="1080770"/>
                </a:cubicBezTo>
                <a:cubicBezTo>
                  <a:pt x="2500635" y="1087355"/>
                  <a:pt x="2501131" y="1094882"/>
                  <a:pt x="2493238" y="1098236"/>
                </a:cubicBezTo>
                <a:cubicBezTo>
                  <a:pt x="2485196" y="1103060"/>
                  <a:pt x="2480381" y="1100885"/>
                  <a:pt x="2476310" y="1091361"/>
                </a:cubicBezTo>
                <a:cubicBezTo>
                  <a:pt x="2475666" y="1085303"/>
                  <a:pt x="2473632" y="1080541"/>
                  <a:pt x="2471746" y="1074309"/>
                </a:cubicBezTo>
                <a:cubicBezTo>
                  <a:pt x="2468917" y="1064960"/>
                  <a:pt x="2462414" y="1067020"/>
                  <a:pt x="2456060" y="1067610"/>
                </a:cubicBezTo>
                <a:cubicBezTo>
                  <a:pt x="2449557" y="1069669"/>
                  <a:pt x="2452684" y="1076078"/>
                  <a:pt x="2453477" y="1080665"/>
                </a:cubicBezTo>
                <a:cubicBezTo>
                  <a:pt x="2453328" y="1082135"/>
                  <a:pt x="2453179" y="1083605"/>
                  <a:pt x="2453030" y="1085075"/>
                </a:cubicBezTo>
                <a:cubicBezTo>
                  <a:pt x="2453922" y="1113536"/>
                  <a:pt x="2448361" y="1118712"/>
                  <a:pt x="2425229" y="1110956"/>
                </a:cubicBezTo>
                <a:cubicBezTo>
                  <a:pt x="2408153" y="1105551"/>
                  <a:pt x="2389538" y="1102911"/>
                  <a:pt x="2371866" y="1103386"/>
                </a:cubicBezTo>
                <a:cubicBezTo>
                  <a:pt x="2353102" y="1102215"/>
                  <a:pt x="2348586" y="1097100"/>
                  <a:pt x="2345857" y="1074344"/>
                </a:cubicBezTo>
                <a:cubicBezTo>
                  <a:pt x="2345064" y="1069757"/>
                  <a:pt x="2344418" y="1063701"/>
                  <a:pt x="2340696" y="1063172"/>
                </a:cubicBezTo>
                <a:cubicBezTo>
                  <a:pt x="2334491" y="1062292"/>
                  <a:pt x="2330171" y="1067644"/>
                  <a:pt x="2326944" y="1074643"/>
                </a:cubicBezTo>
                <a:cubicBezTo>
                  <a:pt x="2336723" y="1077522"/>
                  <a:pt x="2342331" y="1084283"/>
                  <a:pt x="2338508" y="1097161"/>
                </a:cubicBezTo>
                <a:cubicBezTo>
                  <a:pt x="2336671" y="1102866"/>
                  <a:pt x="2333891" y="1105454"/>
                  <a:pt x="2328282" y="1098694"/>
                </a:cubicBezTo>
                <a:cubicBezTo>
                  <a:pt x="2320340" y="1090110"/>
                  <a:pt x="2312548" y="1080057"/>
                  <a:pt x="2311556" y="1065003"/>
                </a:cubicBezTo>
                <a:cubicBezTo>
                  <a:pt x="2311706" y="1063534"/>
                  <a:pt x="2311854" y="1062063"/>
                  <a:pt x="2310614" y="1061887"/>
                </a:cubicBezTo>
                <a:cubicBezTo>
                  <a:pt x="2303119" y="1048894"/>
                  <a:pt x="2305104" y="1041719"/>
                  <a:pt x="2318260" y="1036129"/>
                </a:cubicBezTo>
                <a:cubicBezTo>
                  <a:pt x="2340252" y="1030302"/>
                  <a:pt x="2360853" y="1025768"/>
                  <a:pt x="2383787" y="1023057"/>
                </a:cubicBezTo>
                <a:cubicBezTo>
                  <a:pt x="2396496" y="1021877"/>
                  <a:pt x="2403446" y="1015406"/>
                  <a:pt x="2405085" y="999235"/>
                </a:cubicBezTo>
                <a:cubicBezTo>
                  <a:pt x="2404440" y="993179"/>
                  <a:pt x="2407370" y="989120"/>
                  <a:pt x="2409207" y="983415"/>
                </a:cubicBezTo>
                <a:cubicBezTo>
                  <a:pt x="2411193" y="976241"/>
                  <a:pt x="2411789" y="970361"/>
                  <a:pt x="2406031" y="965070"/>
                </a:cubicBezTo>
                <a:cubicBezTo>
                  <a:pt x="2400274" y="959779"/>
                  <a:pt x="2397196" y="965308"/>
                  <a:pt x="2393025" y="969190"/>
                </a:cubicBezTo>
                <a:cubicBezTo>
                  <a:pt x="2384834" y="975484"/>
                  <a:pt x="2375402" y="981603"/>
                  <a:pt x="2365176" y="983134"/>
                </a:cubicBezTo>
                <a:cubicBezTo>
                  <a:pt x="2353708" y="984489"/>
                  <a:pt x="2342540" y="982905"/>
                  <a:pt x="2331967" y="975440"/>
                </a:cubicBezTo>
                <a:cubicBezTo>
                  <a:pt x="2311764" y="963626"/>
                  <a:pt x="2289426" y="960456"/>
                  <a:pt x="2267435" y="966284"/>
                </a:cubicBezTo>
                <a:cubicBezTo>
                  <a:pt x="2262173" y="968520"/>
                  <a:pt x="2259542" y="969638"/>
                  <a:pt x="2258946" y="975519"/>
                </a:cubicBezTo>
                <a:cubicBezTo>
                  <a:pt x="2259292" y="984515"/>
                  <a:pt x="2256512" y="987104"/>
                  <a:pt x="2251052" y="978873"/>
                </a:cubicBezTo>
                <a:cubicBezTo>
                  <a:pt x="2243409" y="967349"/>
                  <a:pt x="2233182" y="968882"/>
                  <a:pt x="2223601" y="976470"/>
                </a:cubicBezTo>
                <a:cubicBezTo>
                  <a:pt x="2213871" y="985528"/>
                  <a:pt x="2204290" y="993117"/>
                  <a:pt x="2189547" y="989534"/>
                </a:cubicBezTo>
                <a:cubicBezTo>
                  <a:pt x="2185824" y="989005"/>
                  <a:pt x="2181802" y="991418"/>
                  <a:pt x="2181206" y="997298"/>
                </a:cubicBezTo>
                <a:cubicBezTo>
                  <a:pt x="2181553" y="1006295"/>
                  <a:pt x="2178773" y="1008883"/>
                  <a:pt x="2172270" y="1010943"/>
                </a:cubicBezTo>
                <a:cubicBezTo>
                  <a:pt x="2163434" y="1011180"/>
                  <a:pt x="2158619" y="1009007"/>
                  <a:pt x="2154400" y="1000952"/>
                </a:cubicBezTo>
                <a:cubicBezTo>
                  <a:pt x="2147054" y="986488"/>
                  <a:pt x="2147453" y="970140"/>
                  <a:pt x="2146610" y="953617"/>
                </a:cubicBezTo>
                <a:cubicBezTo>
                  <a:pt x="2146264" y="944619"/>
                  <a:pt x="2156938" y="938678"/>
                  <a:pt x="2165774" y="938441"/>
                </a:cubicBezTo>
                <a:cubicBezTo>
                  <a:pt x="2176000" y="936908"/>
                  <a:pt x="2183892" y="933554"/>
                  <a:pt x="2181958" y="915385"/>
                </a:cubicBezTo>
                <a:cubicBezTo>
                  <a:pt x="2188510" y="925262"/>
                  <a:pt x="2187616" y="934082"/>
                  <a:pt x="2189352" y="941785"/>
                </a:cubicBezTo>
                <a:cubicBezTo>
                  <a:pt x="2192330" y="949664"/>
                  <a:pt x="2195308" y="957543"/>
                  <a:pt x="2204293" y="955835"/>
                </a:cubicBezTo>
                <a:cubicBezTo>
                  <a:pt x="2213129" y="955597"/>
                  <a:pt x="2222263" y="952420"/>
                  <a:pt x="2222364" y="939012"/>
                </a:cubicBezTo>
                <a:cubicBezTo>
                  <a:pt x="2221868" y="931485"/>
                  <a:pt x="2225095" y="924487"/>
                  <a:pt x="2229265" y="920605"/>
                </a:cubicBezTo>
                <a:cubicBezTo>
                  <a:pt x="2243166" y="907664"/>
                  <a:pt x="2249221" y="910015"/>
                  <a:pt x="2256120" y="928888"/>
                </a:cubicBezTo>
                <a:cubicBezTo>
                  <a:pt x="2266745" y="911009"/>
                  <a:pt x="2278462" y="894775"/>
                  <a:pt x="2293454" y="883482"/>
                </a:cubicBezTo>
                <a:cubicBezTo>
                  <a:pt x="2319268" y="864775"/>
                  <a:pt x="2346075" y="861122"/>
                  <a:pt x="2375065" y="860761"/>
                </a:cubicBezTo>
                <a:cubicBezTo>
                  <a:pt x="2411502" y="861456"/>
                  <a:pt x="2447144" y="857565"/>
                  <a:pt x="2481198" y="844501"/>
                </a:cubicBezTo>
                <a:cubicBezTo>
                  <a:pt x="2485070" y="843559"/>
                  <a:pt x="2488942" y="842617"/>
                  <a:pt x="2490482" y="839853"/>
                </a:cubicBezTo>
                <a:cubicBezTo>
                  <a:pt x="2498970" y="830618"/>
                  <a:pt x="2498326" y="824562"/>
                  <a:pt x="2487306" y="821507"/>
                </a:cubicBezTo>
                <a:cubicBezTo>
                  <a:pt x="2476286" y="818453"/>
                  <a:pt x="2469287" y="812985"/>
                  <a:pt x="2473408" y="797166"/>
                </a:cubicBezTo>
                <a:cubicBezTo>
                  <a:pt x="2475246" y="791462"/>
                  <a:pt x="2471523" y="790934"/>
                  <a:pt x="2467800" y="790406"/>
                </a:cubicBezTo>
                <a:cubicBezTo>
                  <a:pt x="2463928" y="791348"/>
                  <a:pt x="2459262" y="787703"/>
                  <a:pt x="2458517" y="795054"/>
                </a:cubicBezTo>
                <a:cubicBezTo>
                  <a:pt x="2457772" y="802404"/>
                  <a:pt x="2457969" y="812871"/>
                  <a:pt x="2450225" y="814755"/>
                </a:cubicBezTo>
                <a:cubicBezTo>
                  <a:pt x="2442481" y="816639"/>
                  <a:pt x="2439802" y="805820"/>
                  <a:pt x="2434193" y="799059"/>
                </a:cubicBezTo>
                <a:cubicBezTo>
                  <a:pt x="2432008" y="795767"/>
                  <a:pt x="2428733" y="790828"/>
                  <a:pt x="2425457" y="785889"/>
                </a:cubicBezTo>
                <a:cubicBezTo>
                  <a:pt x="2419998" y="777658"/>
                  <a:pt x="2412700" y="775132"/>
                  <a:pt x="2404509" y="781426"/>
                </a:cubicBezTo>
                <a:cubicBezTo>
                  <a:pt x="2390906" y="791426"/>
                  <a:pt x="2377256" y="789490"/>
                  <a:pt x="2364052" y="783143"/>
                </a:cubicBezTo>
                <a:cubicBezTo>
                  <a:pt x="2353032" y="780088"/>
                  <a:pt x="2344345" y="778855"/>
                  <a:pt x="2333821" y="783328"/>
                </a:cubicBezTo>
                <a:cubicBezTo>
                  <a:pt x="2325928" y="786682"/>
                  <a:pt x="2321560" y="780097"/>
                  <a:pt x="2321214" y="771100"/>
                </a:cubicBezTo>
                <a:cubicBezTo>
                  <a:pt x="2320568" y="765043"/>
                  <a:pt x="2327817" y="755632"/>
                  <a:pt x="2318038" y="752754"/>
                </a:cubicBezTo>
                <a:cubicBezTo>
                  <a:pt x="2309351" y="751522"/>
                  <a:pt x="2300216" y="754700"/>
                  <a:pt x="2295302" y="765932"/>
                </a:cubicBezTo>
                <a:cubicBezTo>
                  <a:pt x="2290684" y="774225"/>
                  <a:pt x="2291180" y="781752"/>
                  <a:pt x="2290136" y="792042"/>
                </a:cubicBezTo>
                <a:cubicBezTo>
                  <a:pt x="2285374" y="764524"/>
                  <a:pt x="2269240" y="762235"/>
                  <a:pt x="2250327" y="762534"/>
                </a:cubicBezTo>
                <a:cubicBezTo>
                  <a:pt x="2239009" y="762420"/>
                  <a:pt x="2229230" y="759541"/>
                  <a:pt x="2219154" y="759603"/>
                </a:cubicBezTo>
                <a:cubicBezTo>
                  <a:pt x="2199148" y="758256"/>
                  <a:pt x="2179937" y="761495"/>
                  <a:pt x="2163256" y="777024"/>
                </a:cubicBezTo>
                <a:cubicBezTo>
                  <a:pt x="2156157" y="784965"/>
                  <a:pt x="2150250" y="781144"/>
                  <a:pt x="2146180" y="771619"/>
                </a:cubicBezTo>
                <a:cubicBezTo>
                  <a:pt x="2132086" y="736811"/>
                  <a:pt x="2113620" y="732700"/>
                  <a:pt x="2087358" y="755817"/>
                </a:cubicBezTo>
                <a:cubicBezTo>
                  <a:pt x="2080408" y="762288"/>
                  <a:pt x="2072812" y="762701"/>
                  <a:pt x="2065218" y="763115"/>
                </a:cubicBezTo>
                <a:cubicBezTo>
                  <a:pt x="2051567" y="761178"/>
                  <a:pt x="2039156" y="759418"/>
                  <a:pt x="2027588" y="774180"/>
                </a:cubicBezTo>
                <a:cubicBezTo>
                  <a:pt x="2022972" y="782473"/>
                  <a:pt x="2019052" y="771478"/>
                  <a:pt x="2015776" y="766540"/>
                </a:cubicBezTo>
                <a:cubicBezTo>
                  <a:pt x="2013590" y="763247"/>
                  <a:pt x="2014188" y="757367"/>
                  <a:pt x="2014635" y="752956"/>
                </a:cubicBezTo>
                <a:cubicBezTo>
                  <a:pt x="2016173" y="750192"/>
                  <a:pt x="2015530" y="744136"/>
                  <a:pt x="2013047" y="743783"/>
                </a:cubicBezTo>
                <a:cubicBezTo>
                  <a:pt x="2003417" y="739435"/>
                  <a:pt x="1994432" y="741143"/>
                  <a:pt x="1985298" y="744320"/>
                </a:cubicBezTo>
                <a:cubicBezTo>
                  <a:pt x="1980036" y="746556"/>
                  <a:pt x="1978198" y="752261"/>
                  <a:pt x="1977454" y="759611"/>
                </a:cubicBezTo>
                <a:cubicBezTo>
                  <a:pt x="1973976" y="781487"/>
                  <a:pt x="1967176" y="786488"/>
                  <a:pt x="1948560" y="783847"/>
                </a:cubicBezTo>
                <a:cubicBezTo>
                  <a:pt x="1943746" y="781673"/>
                  <a:pt x="1941561" y="778380"/>
                  <a:pt x="1944491" y="774322"/>
                </a:cubicBezTo>
                <a:cubicBezTo>
                  <a:pt x="1952186" y="760501"/>
                  <a:pt x="1943798" y="756328"/>
                  <a:pt x="1936650" y="752330"/>
                </a:cubicBezTo>
                <a:cubicBezTo>
                  <a:pt x="1928260" y="748158"/>
                  <a:pt x="1919276" y="749866"/>
                  <a:pt x="1911680" y="750280"/>
                </a:cubicBezTo>
                <a:cubicBezTo>
                  <a:pt x="1902844" y="750517"/>
                  <a:pt x="1894158" y="749285"/>
                  <a:pt x="1885023" y="752464"/>
                </a:cubicBezTo>
                <a:cubicBezTo>
                  <a:pt x="1878372" y="755994"/>
                  <a:pt x="1875542" y="746644"/>
                  <a:pt x="1874898" y="740587"/>
                </a:cubicBezTo>
                <a:cubicBezTo>
                  <a:pt x="1874700" y="730121"/>
                  <a:pt x="1871126" y="728123"/>
                  <a:pt x="1863382" y="730007"/>
                </a:cubicBezTo>
                <a:cubicBezTo>
                  <a:pt x="1860751" y="731124"/>
                  <a:pt x="1858120" y="732242"/>
                  <a:pt x="1854397" y="731714"/>
                </a:cubicBezTo>
                <a:cubicBezTo>
                  <a:pt x="1850525" y="732656"/>
                  <a:pt x="1845412" y="733421"/>
                  <a:pt x="1842136" y="728483"/>
                </a:cubicBezTo>
                <a:cubicBezTo>
                  <a:pt x="1840101" y="723720"/>
                  <a:pt x="1845363" y="721484"/>
                  <a:pt x="1847052" y="717251"/>
                </a:cubicBezTo>
                <a:cubicBezTo>
                  <a:pt x="1853357" y="704724"/>
                  <a:pt x="1850379" y="696844"/>
                  <a:pt x="1833154" y="692910"/>
                </a:cubicBezTo>
                <a:cubicBezTo>
                  <a:pt x="1835986" y="664977"/>
                  <a:pt x="1838670" y="638515"/>
                  <a:pt x="1841502" y="610582"/>
                </a:cubicBezTo>
                <a:cubicBezTo>
                  <a:pt x="1851578" y="610520"/>
                  <a:pt x="1857187" y="617281"/>
                  <a:pt x="1859718" y="629570"/>
                </a:cubicBezTo>
                <a:cubicBezTo>
                  <a:pt x="1866664" y="660382"/>
                  <a:pt x="1879570" y="669669"/>
                  <a:pt x="1905881" y="658489"/>
                </a:cubicBezTo>
                <a:cubicBezTo>
                  <a:pt x="1917646" y="654193"/>
                  <a:pt x="1926631" y="652485"/>
                  <a:pt x="1937800" y="654070"/>
                </a:cubicBezTo>
                <a:cubicBezTo>
                  <a:pt x="1942615" y="656244"/>
                  <a:pt x="1948820" y="657125"/>
                  <a:pt x="1950657" y="651420"/>
                </a:cubicBezTo>
                <a:cubicBezTo>
                  <a:pt x="1953736" y="645892"/>
                  <a:pt x="1947828" y="642071"/>
                  <a:pt x="1945644" y="638779"/>
                </a:cubicBezTo>
                <a:cubicBezTo>
                  <a:pt x="1943461" y="635487"/>
                  <a:pt x="1941128" y="633664"/>
                  <a:pt x="1938944" y="630372"/>
                </a:cubicBezTo>
                <a:cubicBezTo>
                  <a:pt x="1935668" y="625433"/>
                  <a:pt x="1929910" y="620142"/>
                  <a:pt x="1931748" y="614438"/>
                </a:cubicBezTo>
                <a:cubicBezTo>
                  <a:pt x="1934975" y="607439"/>
                  <a:pt x="1942421" y="608496"/>
                  <a:pt x="1947385" y="609200"/>
                </a:cubicBezTo>
                <a:cubicBezTo>
                  <a:pt x="1956221" y="608962"/>
                  <a:pt x="1964908" y="610195"/>
                  <a:pt x="1973446" y="612897"/>
                </a:cubicBezTo>
                <a:cubicBezTo>
                  <a:pt x="1991912" y="617008"/>
                  <a:pt x="2008790" y="611947"/>
                  <a:pt x="2024080" y="597712"/>
                </a:cubicBezTo>
                <a:cubicBezTo>
                  <a:pt x="2026860" y="595124"/>
                  <a:pt x="2029342" y="595476"/>
                  <a:pt x="2031526" y="598768"/>
                </a:cubicBezTo>
                <a:cubicBezTo>
                  <a:pt x="2033710" y="602061"/>
                  <a:pt x="2036192" y="602413"/>
                  <a:pt x="2039915" y="602940"/>
                </a:cubicBezTo>
                <a:cubicBezTo>
                  <a:pt x="2042397" y="603293"/>
                  <a:pt x="2045971" y="605291"/>
                  <a:pt x="2047510" y="602527"/>
                </a:cubicBezTo>
                <a:cubicBezTo>
                  <a:pt x="2049198" y="598293"/>
                  <a:pt x="2046866" y="596470"/>
                  <a:pt x="2044533" y="594648"/>
                </a:cubicBezTo>
                <a:cubicBezTo>
                  <a:pt x="2040015" y="589534"/>
                  <a:pt x="2039371" y="583477"/>
                  <a:pt x="2036244" y="577068"/>
                </a:cubicBezTo>
                <a:cubicBezTo>
                  <a:pt x="2032969" y="572130"/>
                  <a:pt x="2033564" y="566249"/>
                  <a:pt x="2037735" y="562367"/>
                </a:cubicBezTo>
                <a:cubicBezTo>
                  <a:pt x="2043296" y="557191"/>
                  <a:pt x="2046869" y="559189"/>
                  <a:pt x="2050144" y="564128"/>
                </a:cubicBezTo>
                <a:cubicBezTo>
                  <a:pt x="2053719" y="566126"/>
                  <a:pt x="2055902" y="569418"/>
                  <a:pt x="2058086" y="572711"/>
                </a:cubicBezTo>
                <a:cubicBezTo>
                  <a:pt x="2065581" y="585704"/>
                  <a:pt x="2071338" y="590995"/>
                  <a:pt x="2084792" y="582465"/>
                </a:cubicBezTo>
                <a:cubicBezTo>
                  <a:pt x="2095615" y="575052"/>
                  <a:pt x="2108818" y="581399"/>
                  <a:pt x="2120782" y="587571"/>
                </a:cubicBezTo>
                <a:cubicBezTo>
                  <a:pt x="2126838" y="589921"/>
                  <a:pt x="2132446" y="596682"/>
                  <a:pt x="2137064" y="588389"/>
                </a:cubicBezTo>
                <a:cubicBezTo>
                  <a:pt x="2142922" y="580273"/>
                  <a:pt x="2138404" y="575158"/>
                  <a:pt x="2134037" y="568573"/>
                </a:cubicBezTo>
                <a:cubicBezTo>
                  <a:pt x="2131854" y="565281"/>
                  <a:pt x="2129669" y="561988"/>
                  <a:pt x="2128726" y="558872"/>
                </a:cubicBezTo>
                <a:cubicBezTo>
                  <a:pt x="2126840" y="552639"/>
                  <a:pt x="2126046" y="548053"/>
                  <a:pt x="2133642" y="547639"/>
                </a:cubicBezTo>
                <a:cubicBezTo>
                  <a:pt x="2167894" y="545043"/>
                  <a:pt x="2187008" y="517929"/>
                  <a:pt x="2206271" y="489345"/>
                </a:cubicBezTo>
                <a:cubicBezTo>
                  <a:pt x="2207810" y="486580"/>
                  <a:pt x="2208258" y="482170"/>
                  <a:pt x="2208705" y="477759"/>
                </a:cubicBezTo>
                <a:cubicBezTo>
                  <a:pt x="2210046" y="464528"/>
                  <a:pt x="2214068" y="462117"/>
                  <a:pt x="2224938" y="466641"/>
                </a:cubicBezTo>
                <a:cubicBezTo>
                  <a:pt x="2253678" y="481157"/>
                  <a:pt x="2281875" y="476211"/>
                  <a:pt x="2306747" y="454387"/>
                </a:cubicBezTo>
                <a:cubicBezTo>
                  <a:pt x="2323428" y="438858"/>
                  <a:pt x="2341845" y="431033"/>
                  <a:pt x="2362346" y="439906"/>
                </a:cubicBezTo>
                <a:cubicBezTo>
                  <a:pt x="2371976" y="444255"/>
                  <a:pt x="2379223" y="434844"/>
                  <a:pt x="2385082" y="426728"/>
                </a:cubicBezTo>
                <a:cubicBezTo>
                  <a:pt x="2389550" y="419904"/>
                  <a:pt x="2394812" y="417669"/>
                  <a:pt x="2403350" y="420372"/>
                </a:cubicBezTo>
                <a:cubicBezTo>
                  <a:pt x="2425241" y="427952"/>
                  <a:pt x="2447084" y="423594"/>
                  <a:pt x="2469074" y="417766"/>
                </a:cubicBezTo>
                <a:cubicBezTo>
                  <a:pt x="2493548" y="412291"/>
                  <a:pt x="2518320" y="403875"/>
                  <a:pt x="2544530" y="406102"/>
                </a:cubicBezTo>
                <a:cubicBezTo>
                  <a:pt x="2551976" y="407158"/>
                  <a:pt x="2558777" y="402158"/>
                  <a:pt x="2564635" y="394041"/>
                </a:cubicBezTo>
                <a:cubicBezTo>
                  <a:pt x="2580522" y="373926"/>
                  <a:pt x="2586876" y="373337"/>
                  <a:pt x="2606930" y="386621"/>
                </a:cubicBezTo>
                <a:cubicBezTo>
                  <a:pt x="2616262" y="393909"/>
                  <a:pt x="2626338" y="393848"/>
                  <a:pt x="2636862" y="389376"/>
                </a:cubicBezTo>
                <a:lnTo>
                  <a:pt x="2657541" y="385423"/>
                </a:lnTo>
                <a:lnTo>
                  <a:pt x="2661812" y="347800"/>
                </a:lnTo>
                <a:cubicBezTo>
                  <a:pt x="2667704" y="347768"/>
                  <a:pt x="2670984" y="351299"/>
                  <a:pt x="2672464" y="357718"/>
                </a:cubicBezTo>
                <a:cubicBezTo>
                  <a:pt x="2676527" y="373812"/>
                  <a:pt x="2684074" y="378664"/>
                  <a:pt x="2699460" y="372824"/>
                </a:cubicBezTo>
                <a:cubicBezTo>
                  <a:pt x="2706340" y="370580"/>
                  <a:pt x="2711594" y="369688"/>
                  <a:pt x="2718126" y="370515"/>
                </a:cubicBezTo>
                <a:cubicBezTo>
                  <a:pt x="2720942" y="371651"/>
                  <a:pt x="2724570" y="372111"/>
                  <a:pt x="2725645" y="369131"/>
                </a:cubicBezTo>
                <a:cubicBezTo>
                  <a:pt x="2727445" y="366244"/>
                  <a:pt x="2723990" y="364248"/>
                  <a:pt x="2722714" y="362528"/>
                </a:cubicBezTo>
                <a:cubicBezTo>
                  <a:pt x="2721436" y="360809"/>
                  <a:pt x="2720072" y="359857"/>
                  <a:pt x="2718795" y="358137"/>
                </a:cubicBezTo>
                <a:cubicBezTo>
                  <a:pt x="2716879" y="355557"/>
                  <a:pt x="2713512" y="352794"/>
                  <a:pt x="2714586" y="349814"/>
                </a:cubicBezTo>
                <a:cubicBezTo>
                  <a:pt x="2716474" y="346159"/>
                  <a:pt x="2720828" y="346711"/>
                  <a:pt x="2723731" y="347078"/>
                </a:cubicBezTo>
                <a:cubicBezTo>
                  <a:pt x="2728898" y="346954"/>
                  <a:pt x="2733978" y="347598"/>
                  <a:pt x="2738972" y="349010"/>
                </a:cubicBezTo>
                <a:cubicBezTo>
                  <a:pt x="2749770" y="351157"/>
                  <a:pt x="2759640" y="348513"/>
                  <a:pt x="2768582" y="341078"/>
                </a:cubicBezTo>
                <a:cubicBezTo>
                  <a:pt x="2770208" y="339726"/>
                  <a:pt x="2771659" y="339910"/>
                  <a:pt x="2772936" y="341629"/>
                </a:cubicBezTo>
                <a:cubicBezTo>
                  <a:pt x="2774214" y="343349"/>
                  <a:pt x="2775665" y="343533"/>
                  <a:pt x="2777842" y="343809"/>
                </a:cubicBezTo>
                <a:cubicBezTo>
                  <a:pt x="2779293" y="343993"/>
                  <a:pt x="2781384" y="345037"/>
                  <a:pt x="2782284" y="343593"/>
                </a:cubicBezTo>
                <a:cubicBezTo>
                  <a:pt x="2783271" y="341381"/>
                  <a:pt x="2781906" y="340429"/>
                  <a:pt x="2780542" y="339478"/>
                </a:cubicBezTo>
                <a:cubicBezTo>
                  <a:pt x="2777900" y="336806"/>
                  <a:pt x="2777524" y="333643"/>
                  <a:pt x="2775695" y="330295"/>
                </a:cubicBezTo>
                <a:cubicBezTo>
                  <a:pt x="2773780" y="327715"/>
                  <a:pt x="2774128" y="324644"/>
                  <a:pt x="2776567" y="322616"/>
                </a:cubicBezTo>
                <a:cubicBezTo>
                  <a:pt x="2779818" y="319913"/>
                  <a:pt x="2781908" y="320956"/>
                  <a:pt x="2783824" y="323536"/>
                </a:cubicBezTo>
                <a:cubicBezTo>
                  <a:pt x="2785914" y="324580"/>
                  <a:pt x="2787191" y="326299"/>
                  <a:pt x="2788468" y="328019"/>
                </a:cubicBezTo>
                <a:cubicBezTo>
                  <a:pt x="2792851" y="334806"/>
                  <a:pt x="2796218" y="337569"/>
                  <a:pt x="2804086" y="333114"/>
                </a:cubicBezTo>
                <a:cubicBezTo>
                  <a:pt x="2810414" y="329242"/>
                  <a:pt x="2818136" y="332557"/>
                  <a:pt x="2825132" y="335781"/>
                </a:cubicBezTo>
                <a:cubicBezTo>
                  <a:pt x="2828673" y="337009"/>
                  <a:pt x="2831953" y="340540"/>
                  <a:pt x="2834653" y="336208"/>
                </a:cubicBezTo>
                <a:cubicBezTo>
                  <a:pt x="2838079" y="331969"/>
                  <a:pt x="2835438" y="329297"/>
                  <a:pt x="2832884" y="325858"/>
                </a:cubicBezTo>
                <a:cubicBezTo>
                  <a:pt x="2831606" y="324138"/>
                  <a:pt x="2830329" y="322418"/>
                  <a:pt x="2829778" y="320791"/>
                </a:cubicBezTo>
                <a:cubicBezTo>
                  <a:pt x="2828675" y="317535"/>
                  <a:pt x="2828211" y="315140"/>
                  <a:pt x="2832652" y="314923"/>
                </a:cubicBezTo>
                <a:cubicBezTo>
                  <a:pt x="2852683" y="313567"/>
                  <a:pt x="2863860" y="299405"/>
                  <a:pt x="2875125" y="284474"/>
                </a:cubicBezTo>
                <a:cubicBezTo>
                  <a:pt x="2876025" y="283030"/>
                  <a:pt x="2876287" y="280727"/>
                  <a:pt x="2876548" y="278423"/>
                </a:cubicBezTo>
                <a:cubicBezTo>
                  <a:pt x="2877333" y="271512"/>
                  <a:pt x="2879684" y="270252"/>
                  <a:pt x="2886041" y="272616"/>
                </a:cubicBezTo>
                <a:cubicBezTo>
                  <a:pt x="2902849" y="280198"/>
                  <a:pt x="2919338" y="277614"/>
                  <a:pt x="2933882" y="266215"/>
                </a:cubicBezTo>
                <a:cubicBezTo>
                  <a:pt x="2943637" y="258104"/>
                  <a:pt x="2954408" y="254016"/>
                  <a:pt x="2966396" y="258651"/>
                </a:cubicBezTo>
                <a:cubicBezTo>
                  <a:pt x="2972028" y="260922"/>
                  <a:pt x="2976266" y="256007"/>
                  <a:pt x="2979692" y="251768"/>
                </a:cubicBezTo>
                <a:cubicBezTo>
                  <a:pt x="2982305" y="248204"/>
                  <a:pt x="2985382" y="247036"/>
                  <a:pt x="2990375" y="248448"/>
                </a:cubicBezTo>
                <a:cubicBezTo>
                  <a:pt x="2996776" y="250427"/>
                  <a:pt x="3003170" y="250848"/>
                  <a:pt x="3009571" y="250393"/>
                </a:cubicBezTo>
                <a:lnTo>
                  <a:pt x="3013612" y="249699"/>
                </a:lnTo>
                <a:lnTo>
                  <a:pt x="3013124" y="244627"/>
                </a:lnTo>
                <a:cubicBezTo>
                  <a:pt x="3009616" y="227422"/>
                  <a:pt x="3001276" y="228196"/>
                  <a:pt x="2976965" y="225866"/>
                </a:cubicBezTo>
                <a:cubicBezTo>
                  <a:pt x="2968278" y="224633"/>
                  <a:pt x="2958201" y="224695"/>
                  <a:pt x="2948273" y="223286"/>
                </a:cubicBezTo>
                <a:cubicBezTo>
                  <a:pt x="2939586" y="222053"/>
                  <a:pt x="2933728" y="230171"/>
                  <a:pt x="2927869" y="238286"/>
                </a:cubicBezTo>
                <a:cubicBezTo>
                  <a:pt x="2923502" y="231702"/>
                  <a:pt x="2920226" y="226763"/>
                  <a:pt x="2915709" y="221648"/>
                </a:cubicBezTo>
                <a:cubicBezTo>
                  <a:pt x="2905732" y="208302"/>
                  <a:pt x="2898137" y="208717"/>
                  <a:pt x="2890442" y="222537"/>
                </a:cubicBezTo>
                <a:cubicBezTo>
                  <a:pt x="2882746" y="236358"/>
                  <a:pt x="2874853" y="239712"/>
                  <a:pt x="2864430" y="230778"/>
                </a:cubicBezTo>
                <a:cubicBezTo>
                  <a:pt x="2860856" y="228779"/>
                  <a:pt x="2857132" y="228251"/>
                  <a:pt x="2854501" y="229369"/>
                </a:cubicBezTo>
                <a:cubicBezTo>
                  <a:pt x="2817022" y="238964"/>
                  <a:pt x="2779345" y="238092"/>
                  <a:pt x="2741966" y="234282"/>
                </a:cubicBezTo>
                <a:cubicBezTo>
                  <a:pt x="2732037" y="232873"/>
                  <a:pt x="2723052" y="234581"/>
                  <a:pt x="2717988" y="247283"/>
                </a:cubicBezTo>
                <a:cubicBezTo>
                  <a:pt x="2716449" y="250048"/>
                  <a:pt x="2716151" y="252988"/>
                  <a:pt x="2712428" y="252460"/>
                </a:cubicBezTo>
                <a:cubicBezTo>
                  <a:pt x="2695501" y="245584"/>
                  <a:pt x="2681105" y="250998"/>
                  <a:pt x="2664376" y="254590"/>
                </a:cubicBezTo>
                <a:cubicBezTo>
                  <a:pt x="2656781" y="255004"/>
                  <a:pt x="2649036" y="256887"/>
                  <a:pt x="2641590" y="255831"/>
                </a:cubicBezTo>
                <a:cubicBezTo>
                  <a:pt x="2634144" y="254775"/>
                  <a:pt x="2630720" y="251307"/>
                  <a:pt x="2635337" y="243014"/>
                </a:cubicBezTo>
                <a:cubicBezTo>
                  <a:pt x="2637174" y="237309"/>
                  <a:pt x="2641494" y="231957"/>
                  <a:pt x="2637126" y="225372"/>
                </a:cubicBezTo>
                <a:cubicBezTo>
                  <a:pt x="2632609" y="220258"/>
                  <a:pt x="2627048" y="225434"/>
                  <a:pt x="2623028" y="227846"/>
                </a:cubicBezTo>
                <a:cubicBezTo>
                  <a:pt x="2616524" y="229906"/>
                  <a:pt x="2610021" y="231966"/>
                  <a:pt x="2603022" y="226500"/>
                </a:cubicBezTo>
                <a:cubicBezTo>
                  <a:pt x="2557158" y="194640"/>
                  <a:pt x="2515359" y="209588"/>
                  <a:pt x="2476437" y="245822"/>
                </a:cubicBezTo>
                <a:cubicBezTo>
                  <a:pt x="2468097" y="253586"/>
                  <a:pt x="2462835" y="255822"/>
                  <a:pt x="2455042" y="245769"/>
                </a:cubicBezTo>
                <a:cubicBezTo>
                  <a:pt x="2440250" y="230249"/>
                  <a:pt x="2421636" y="227608"/>
                  <a:pt x="2402424" y="230848"/>
                </a:cubicBezTo>
                <a:cubicBezTo>
                  <a:pt x="2380732" y="233735"/>
                  <a:pt x="2358442" y="242503"/>
                  <a:pt x="2335656" y="243744"/>
                </a:cubicBezTo>
                <a:cubicBezTo>
                  <a:pt x="2322949" y="244924"/>
                  <a:pt x="2314560" y="240751"/>
                  <a:pt x="2305526" y="230522"/>
                </a:cubicBezTo>
                <a:cubicBezTo>
                  <a:pt x="2293366" y="213884"/>
                  <a:pt x="2287012" y="214473"/>
                  <a:pt x="2274054" y="230531"/>
                </a:cubicBezTo>
                <a:cubicBezTo>
                  <a:pt x="2265565" y="239765"/>
                  <a:pt x="2255190" y="242767"/>
                  <a:pt x="2243872" y="242652"/>
                </a:cubicBezTo>
                <a:cubicBezTo>
                  <a:pt x="2232404" y="244008"/>
                  <a:pt x="2222030" y="247010"/>
                  <a:pt x="2211058" y="255893"/>
                </a:cubicBezTo>
                <a:cubicBezTo>
                  <a:pt x="2197306" y="267363"/>
                  <a:pt x="2181770" y="259194"/>
                  <a:pt x="2180134" y="238083"/>
                </a:cubicBezTo>
                <a:cubicBezTo>
                  <a:pt x="2179638" y="230557"/>
                  <a:pt x="2180383" y="223206"/>
                  <a:pt x="2182370" y="216032"/>
                </a:cubicBezTo>
                <a:cubicBezTo>
                  <a:pt x="2185101" y="201506"/>
                  <a:pt x="2192994" y="198152"/>
                  <a:pt x="2203418" y="207088"/>
                </a:cubicBezTo>
                <a:cubicBezTo>
                  <a:pt x="2223322" y="221842"/>
                  <a:pt x="2238661" y="219544"/>
                  <a:pt x="2251124" y="195960"/>
                </a:cubicBezTo>
                <a:cubicBezTo>
                  <a:pt x="2252514" y="194667"/>
                  <a:pt x="2254052" y="191901"/>
                  <a:pt x="2255592" y="189138"/>
                </a:cubicBezTo>
                <a:cubicBezTo>
                  <a:pt x="2267606" y="169964"/>
                  <a:pt x="2267606" y="169964"/>
                  <a:pt x="2258376" y="149268"/>
                </a:cubicBezTo>
                <a:cubicBezTo>
                  <a:pt x="2258524" y="147798"/>
                  <a:pt x="2259765" y="147974"/>
                  <a:pt x="2259914" y="146504"/>
                </a:cubicBezTo>
                <a:cubicBezTo>
                  <a:pt x="2268303" y="150677"/>
                  <a:pt x="2275004" y="159084"/>
                  <a:pt x="2281854" y="166021"/>
                </a:cubicBezTo>
                <a:cubicBezTo>
                  <a:pt x="2293369" y="176602"/>
                  <a:pt x="2296000" y="175484"/>
                  <a:pt x="2301214" y="161311"/>
                </a:cubicBezTo>
                <a:cubicBezTo>
                  <a:pt x="2303200" y="154136"/>
                  <a:pt x="2306129" y="150079"/>
                  <a:pt x="2313576" y="151135"/>
                </a:cubicBezTo>
                <a:cubicBezTo>
                  <a:pt x="2318540" y="151839"/>
                  <a:pt x="2325191" y="148309"/>
                  <a:pt x="2330304" y="147543"/>
                </a:cubicBezTo>
                <a:cubicBezTo>
                  <a:pt x="2338198" y="144189"/>
                  <a:pt x="2345494" y="146716"/>
                  <a:pt x="2350954" y="154947"/>
                </a:cubicBezTo>
                <a:cubicBezTo>
                  <a:pt x="2356563" y="161707"/>
                  <a:pt x="2361527" y="162412"/>
                  <a:pt x="2367087" y="157235"/>
                </a:cubicBezTo>
                <a:cubicBezTo>
                  <a:pt x="2376370" y="152588"/>
                  <a:pt x="2383966" y="152174"/>
                  <a:pt x="2393298" y="159462"/>
                </a:cubicBezTo>
                <a:cubicBezTo>
                  <a:pt x="2404962" y="168573"/>
                  <a:pt x="2415784" y="161161"/>
                  <a:pt x="2416183" y="144814"/>
                </a:cubicBezTo>
                <a:cubicBezTo>
                  <a:pt x="2415042" y="131231"/>
                  <a:pt x="2420453" y="127525"/>
                  <a:pt x="2429588" y="124346"/>
                </a:cubicBezTo>
                <a:cubicBezTo>
                  <a:pt x="2443836" y="120403"/>
                  <a:pt x="2457337" y="123810"/>
                  <a:pt x="2471286" y="122806"/>
                </a:cubicBezTo>
                <a:cubicBezTo>
                  <a:pt x="2509560" y="117797"/>
                  <a:pt x="2547832" y="112788"/>
                  <a:pt x="2586106" y="107779"/>
                </a:cubicBezTo>
                <a:cubicBezTo>
                  <a:pt x="2597573" y="106423"/>
                  <a:pt x="2603431" y="98306"/>
                  <a:pt x="2602440" y="83253"/>
                </a:cubicBezTo>
                <a:cubicBezTo>
                  <a:pt x="2601944" y="75727"/>
                  <a:pt x="2601300" y="69670"/>
                  <a:pt x="2600804" y="62143"/>
                </a:cubicBezTo>
                <a:cubicBezTo>
                  <a:pt x="2606860" y="64494"/>
                  <a:pt x="2608596" y="72197"/>
                  <a:pt x="2613262" y="75842"/>
                </a:cubicBezTo>
                <a:cubicBezTo>
                  <a:pt x="2639718" y="100472"/>
                  <a:pt x="2668459" y="114989"/>
                  <a:pt x="2703158" y="107982"/>
                </a:cubicBezTo>
                <a:cubicBezTo>
                  <a:pt x="2714626" y="106626"/>
                  <a:pt x="2724851" y="105094"/>
                  <a:pt x="2734183" y="112383"/>
                </a:cubicBezTo>
                <a:cubicBezTo>
                  <a:pt x="2737758" y="114381"/>
                  <a:pt x="2741331" y="116380"/>
                  <a:pt x="2744260" y="112321"/>
                </a:cubicBezTo>
                <a:cubicBezTo>
                  <a:pt x="2748282" y="109910"/>
                  <a:pt x="2746247" y="105147"/>
                  <a:pt x="2744062" y="101855"/>
                </a:cubicBezTo>
                <a:cubicBezTo>
                  <a:pt x="2739993" y="92330"/>
                  <a:pt x="2741681" y="88095"/>
                  <a:pt x="2750368" y="89327"/>
                </a:cubicBezTo>
                <a:cubicBezTo>
                  <a:pt x="2754092" y="89856"/>
                  <a:pt x="2758112" y="87444"/>
                  <a:pt x="2761984" y="86502"/>
                </a:cubicBezTo>
                <a:cubicBezTo>
                  <a:pt x="2772060" y="86441"/>
                  <a:pt x="2776380" y="81088"/>
                  <a:pt x="2771368" y="68446"/>
                </a:cubicBezTo>
                <a:cubicBezTo>
                  <a:pt x="2769334" y="63683"/>
                  <a:pt x="2767447" y="57451"/>
                  <a:pt x="2771618" y="53569"/>
                </a:cubicBezTo>
                <a:cubicBezTo>
                  <a:pt x="2775788" y="49687"/>
                  <a:pt x="2780603" y="51861"/>
                  <a:pt x="2785418" y="54036"/>
                </a:cubicBezTo>
                <a:cubicBezTo>
                  <a:pt x="2797380" y="60207"/>
                  <a:pt x="2810435" y="68024"/>
                  <a:pt x="2822100" y="77135"/>
                </a:cubicBezTo>
                <a:cubicBezTo>
                  <a:pt x="2832524" y="86070"/>
                  <a:pt x="2833765" y="86247"/>
                  <a:pt x="2834163" y="69899"/>
                </a:cubicBezTo>
                <a:cubicBezTo>
                  <a:pt x="2834461" y="66959"/>
                  <a:pt x="2834759" y="64019"/>
                  <a:pt x="2835206" y="59608"/>
                </a:cubicBezTo>
                <a:cubicBezTo>
                  <a:pt x="2835803" y="53728"/>
                  <a:pt x="2838732" y="49669"/>
                  <a:pt x="2844638" y="53490"/>
                </a:cubicBezTo>
                <a:cubicBezTo>
                  <a:pt x="2856750" y="58191"/>
                  <a:pt x="2868516" y="53895"/>
                  <a:pt x="2879040" y="49422"/>
                </a:cubicBezTo>
                <a:cubicBezTo>
                  <a:pt x="2900238" y="39008"/>
                  <a:pt x="2919449" y="35769"/>
                  <a:pt x="2940148" y="55110"/>
                </a:cubicBezTo>
                <a:cubicBezTo>
                  <a:pt x="2951663" y="65692"/>
                  <a:pt x="2969633" y="62275"/>
                  <a:pt x="2983236" y="52275"/>
                </a:cubicBezTo>
                <a:cubicBezTo>
                  <a:pt x="3006270" y="36156"/>
                  <a:pt x="3030594" y="32152"/>
                  <a:pt x="3056506" y="37319"/>
                </a:cubicBezTo>
                <a:cubicBezTo>
                  <a:pt x="3073732" y="41254"/>
                  <a:pt x="3088921" y="40426"/>
                  <a:pt x="3103914" y="29132"/>
                </a:cubicBezTo>
                <a:cubicBezTo>
                  <a:pt x="3115034" y="18779"/>
                  <a:pt x="3125756" y="24774"/>
                  <a:pt x="3136180" y="33709"/>
                </a:cubicBezTo>
                <a:cubicBezTo>
                  <a:pt x="3140696" y="38824"/>
                  <a:pt x="3144420" y="39352"/>
                  <a:pt x="3149980" y="34175"/>
                </a:cubicBezTo>
                <a:cubicBezTo>
                  <a:pt x="3166660" y="18647"/>
                  <a:pt x="3186170" y="12467"/>
                  <a:pt x="3207266" y="15460"/>
                </a:cubicBezTo>
                <a:cubicBezTo>
                  <a:pt x="3254574" y="20681"/>
                  <a:pt x="3300591" y="13787"/>
                  <a:pt x="3347552" y="10012"/>
                </a:cubicBezTo>
                <a:cubicBezTo>
                  <a:pt x="3375450" y="8004"/>
                  <a:pt x="3402752" y="11878"/>
                  <a:pt x="3429904" y="17221"/>
                </a:cubicBezTo>
                <a:cubicBezTo>
                  <a:pt x="3458298" y="22740"/>
                  <a:pt x="3484658" y="23498"/>
                  <a:pt x="3509380" y="3145"/>
                </a:cubicBezTo>
                <a:cubicBezTo>
                  <a:pt x="3511466" y="1204"/>
                  <a:pt x="3513439" y="365"/>
                  <a:pt x="3515511" y="100"/>
                </a:cubicBez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767816418"/>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userDrawn="1">
  <p:cSld name="5_제목 슬라이드">
    <p:spTree>
      <p:nvGrpSpPr>
        <p:cNvPr id="1" name=""/>
        <p:cNvGrpSpPr/>
        <p:nvPr/>
      </p:nvGrpSpPr>
      <p:grpSpPr>
        <a:xfrm>
          <a:off x="0" y="0"/>
          <a:ext cx="0" cy="0"/>
          <a:chOff x="0" y="0"/>
          <a:chExt cx="0" cy="0"/>
        </a:xfrm>
      </p:grpSpPr>
      <p:sp>
        <p:nvSpPr>
          <p:cNvPr id="38" name="그림 개체 틀 37">
            <a:extLst>
              <a:ext uri="{FF2B5EF4-FFF2-40B4-BE49-F238E27FC236}">
                <a16:creationId xmlns:a16="http://schemas.microsoft.com/office/drawing/2014/main" xmlns="" id="{B3E964D6-814E-432B-8F13-4F3E8A1C7695}"/>
              </a:ext>
            </a:extLst>
          </p:cNvPr>
          <p:cNvSpPr>
            <a:spLocks noGrp="1"/>
          </p:cNvSpPr>
          <p:nvPr>
            <p:ph type="pic" idx="16" hasCustomPrompt="1"/>
          </p:nvPr>
        </p:nvSpPr>
        <p:spPr>
          <a:xfrm>
            <a:off x="3445960" y="-909"/>
            <a:ext cx="5698040" cy="6858000"/>
          </a:xfrm>
          <a:custGeom>
            <a:avLst/>
            <a:gdLst>
              <a:gd name="connsiteX0" fmla="*/ 6739532 w 7597386"/>
              <a:gd name="connsiteY0" fmla="*/ 6136704 h 6858000"/>
              <a:gd name="connsiteX1" fmla="*/ 6987914 w 7597386"/>
              <a:gd name="connsiteY1" fmla="*/ 6136704 h 6858000"/>
              <a:gd name="connsiteX2" fmla="*/ 7167914 w 7597386"/>
              <a:gd name="connsiteY2" fmla="*/ 6316704 h 6858000"/>
              <a:gd name="connsiteX3" fmla="*/ 6987914 w 7597386"/>
              <a:gd name="connsiteY3" fmla="*/ 6496704 h 6858000"/>
              <a:gd name="connsiteX4" fmla="*/ 6739532 w 7597386"/>
              <a:gd name="connsiteY4" fmla="*/ 6496704 h 6858000"/>
              <a:gd name="connsiteX5" fmla="*/ 6559532 w 7597386"/>
              <a:gd name="connsiteY5" fmla="*/ 6316704 h 6858000"/>
              <a:gd name="connsiteX6" fmla="*/ 6739532 w 7597386"/>
              <a:gd name="connsiteY6" fmla="*/ 6136704 h 6858000"/>
              <a:gd name="connsiteX7" fmla="*/ 1457678 w 7597386"/>
              <a:gd name="connsiteY7" fmla="*/ 5429047 h 6858000"/>
              <a:gd name="connsiteX8" fmla="*/ 1706060 w 7597386"/>
              <a:gd name="connsiteY8" fmla="*/ 5429047 h 6858000"/>
              <a:gd name="connsiteX9" fmla="*/ 1886060 w 7597386"/>
              <a:gd name="connsiteY9" fmla="*/ 5609047 h 6858000"/>
              <a:gd name="connsiteX10" fmla="*/ 1706060 w 7597386"/>
              <a:gd name="connsiteY10" fmla="*/ 5789047 h 6858000"/>
              <a:gd name="connsiteX11" fmla="*/ 1457678 w 7597386"/>
              <a:gd name="connsiteY11" fmla="*/ 5789047 h 6858000"/>
              <a:gd name="connsiteX12" fmla="*/ 1277677 w 7597386"/>
              <a:gd name="connsiteY12" fmla="*/ 5609047 h 6858000"/>
              <a:gd name="connsiteX13" fmla="*/ 1457678 w 7597386"/>
              <a:gd name="connsiteY13" fmla="*/ 5429047 h 6858000"/>
              <a:gd name="connsiteX14" fmla="*/ 180000 w 7597386"/>
              <a:gd name="connsiteY14" fmla="*/ 3595810 h 6858000"/>
              <a:gd name="connsiteX15" fmla="*/ 332390 w 7597386"/>
              <a:gd name="connsiteY15" fmla="*/ 3595810 h 6858000"/>
              <a:gd name="connsiteX16" fmla="*/ 512390 w 7597386"/>
              <a:gd name="connsiteY16" fmla="*/ 3775810 h 6858000"/>
              <a:gd name="connsiteX17" fmla="*/ 332390 w 7597386"/>
              <a:gd name="connsiteY17" fmla="*/ 3955810 h 6858000"/>
              <a:gd name="connsiteX18" fmla="*/ 180000 w 7597386"/>
              <a:gd name="connsiteY18" fmla="*/ 3955810 h 6858000"/>
              <a:gd name="connsiteX19" fmla="*/ 0 w 7597386"/>
              <a:gd name="connsiteY19" fmla="*/ 3775810 h 6858000"/>
              <a:gd name="connsiteX20" fmla="*/ 180000 w 7597386"/>
              <a:gd name="connsiteY20" fmla="*/ 3595810 h 6858000"/>
              <a:gd name="connsiteX21" fmla="*/ 660719 w 7597386"/>
              <a:gd name="connsiteY21" fmla="*/ 1778760 h 6858000"/>
              <a:gd name="connsiteX22" fmla="*/ 813109 w 7597386"/>
              <a:gd name="connsiteY22" fmla="*/ 1778760 h 6858000"/>
              <a:gd name="connsiteX23" fmla="*/ 993108 w 7597386"/>
              <a:gd name="connsiteY23" fmla="*/ 1958760 h 6858000"/>
              <a:gd name="connsiteX24" fmla="*/ 813109 w 7597386"/>
              <a:gd name="connsiteY24" fmla="*/ 2138760 h 6858000"/>
              <a:gd name="connsiteX25" fmla="*/ 660719 w 7597386"/>
              <a:gd name="connsiteY25" fmla="*/ 2138760 h 6858000"/>
              <a:gd name="connsiteX26" fmla="*/ 480718 w 7597386"/>
              <a:gd name="connsiteY26" fmla="*/ 1958760 h 6858000"/>
              <a:gd name="connsiteX27" fmla="*/ 660719 w 7597386"/>
              <a:gd name="connsiteY27" fmla="*/ 1778760 h 6858000"/>
              <a:gd name="connsiteX28" fmla="*/ 1564873 w 7597386"/>
              <a:gd name="connsiteY28" fmla="*/ 0 h 6858000"/>
              <a:gd name="connsiteX29" fmla="*/ 7552162 w 7597386"/>
              <a:gd name="connsiteY29" fmla="*/ 0 h 6858000"/>
              <a:gd name="connsiteX30" fmla="*/ 7597386 w 7597386"/>
              <a:gd name="connsiteY30" fmla="*/ 46688 h 6858000"/>
              <a:gd name="connsiteX31" fmla="*/ 7597386 w 7597386"/>
              <a:gd name="connsiteY31" fmla="*/ 4742213 h 6858000"/>
              <a:gd name="connsiteX32" fmla="*/ 7404050 w 7597386"/>
              <a:gd name="connsiteY32" fmla="*/ 4989332 h 6858000"/>
              <a:gd name="connsiteX33" fmla="*/ 7146108 w 7597386"/>
              <a:gd name="connsiteY33" fmla="*/ 5266790 h 6858000"/>
              <a:gd name="connsiteX34" fmla="*/ 6948710 w 7597386"/>
              <a:gd name="connsiteY34" fmla="*/ 5445825 h 6858000"/>
              <a:gd name="connsiteX35" fmla="*/ 6986983 w 7597386"/>
              <a:gd name="connsiteY35" fmla="*/ 5471629 h 6858000"/>
              <a:gd name="connsiteX36" fmla="*/ 7039704 w 7597386"/>
              <a:gd name="connsiteY36" fmla="*/ 5598908 h 6858000"/>
              <a:gd name="connsiteX37" fmla="*/ 6859704 w 7597386"/>
              <a:gd name="connsiteY37" fmla="*/ 5778908 h 6858000"/>
              <a:gd name="connsiteX38" fmla="*/ 6518165 w 7597386"/>
              <a:gd name="connsiteY38" fmla="*/ 5778908 h 6858000"/>
              <a:gd name="connsiteX39" fmla="*/ 6518164 w 7597386"/>
              <a:gd name="connsiteY39" fmla="*/ 5778909 h 6858000"/>
              <a:gd name="connsiteX40" fmla="*/ 6544626 w 7597386"/>
              <a:gd name="connsiteY40" fmla="*/ 5778909 h 6858000"/>
              <a:gd name="connsiteX41" fmla="*/ 6724626 w 7597386"/>
              <a:gd name="connsiteY41" fmla="*/ 5958909 h 6858000"/>
              <a:gd name="connsiteX42" fmla="*/ 6544626 w 7597386"/>
              <a:gd name="connsiteY42" fmla="*/ 6138909 h 6858000"/>
              <a:gd name="connsiteX43" fmla="*/ 5915916 w 7597386"/>
              <a:gd name="connsiteY43" fmla="*/ 6138909 h 6858000"/>
              <a:gd name="connsiteX44" fmla="*/ 5879640 w 7597386"/>
              <a:gd name="connsiteY44" fmla="*/ 6135252 h 6858000"/>
              <a:gd name="connsiteX45" fmla="*/ 5869552 w 7597386"/>
              <a:gd name="connsiteY45" fmla="*/ 6132121 h 6858000"/>
              <a:gd name="connsiteX46" fmla="*/ 5838313 w 7597386"/>
              <a:gd name="connsiteY46" fmla="*/ 6145736 h 6858000"/>
              <a:gd name="connsiteX47" fmla="*/ 6050271 w 7597386"/>
              <a:gd name="connsiteY47" fmla="*/ 6145736 h 6858000"/>
              <a:gd name="connsiteX48" fmla="*/ 6230271 w 7597386"/>
              <a:gd name="connsiteY48" fmla="*/ 6325736 h 6858000"/>
              <a:gd name="connsiteX49" fmla="*/ 6050271 w 7597386"/>
              <a:gd name="connsiteY49" fmla="*/ 6505736 h 6858000"/>
              <a:gd name="connsiteX50" fmla="*/ 5788251 w 7597386"/>
              <a:gd name="connsiteY50" fmla="*/ 6505736 h 6858000"/>
              <a:gd name="connsiteX51" fmla="*/ 5824500 w 7597386"/>
              <a:gd name="connsiteY51" fmla="*/ 6513055 h 6858000"/>
              <a:gd name="connsiteX52" fmla="*/ 5934436 w 7597386"/>
              <a:gd name="connsiteY52" fmla="*/ 6678909 h 6858000"/>
              <a:gd name="connsiteX53" fmla="*/ 5790712 w 7597386"/>
              <a:gd name="connsiteY53" fmla="*/ 6855252 h 6858000"/>
              <a:gd name="connsiteX54" fmla="*/ 5763453 w 7597386"/>
              <a:gd name="connsiteY54" fmla="*/ 6858000 h 6858000"/>
              <a:gd name="connsiteX55" fmla="*/ 3970143 w 7597386"/>
              <a:gd name="connsiteY55" fmla="*/ 6858000 h 6858000"/>
              <a:gd name="connsiteX56" fmla="*/ 3942884 w 7597386"/>
              <a:gd name="connsiteY56" fmla="*/ 6855252 h 6858000"/>
              <a:gd name="connsiteX57" fmla="*/ 3799160 w 7597386"/>
              <a:gd name="connsiteY57" fmla="*/ 6678909 h 6858000"/>
              <a:gd name="connsiteX58" fmla="*/ 3909096 w 7597386"/>
              <a:gd name="connsiteY58" fmla="*/ 6513055 h 6858000"/>
              <a:gd name="connsiteX59" fmla="*/ 3945347 w 7597386"/>
              <a:gd name="connsiteY59" fmla="*/ 6505736 h 6858000"/>
              <a:gd name="connsiteX60" fmla="*/ 2869739 w 7597386"/>
              <a:gd name="connsiteY60" fmla="*/ 6505736 h 6858000"/>
              <a:gd name="connsiteX61" fmla="*/ 2689739 w 7597386"/>
              <a:gd name="connsiteY61" fmla="*/ 6325736 h 6858000"/>
              <a:gd name="connsiteX62" fmla="*/ 2799675 w 7597386"/>
              <a:gd name="connsiteY62" fmla="*/ 6159881 h 6858000"/>
              <a:gd name="connsiteX63" fmla="*/ 2847874 w 7597386"/>
              <a:gd name="connsiteY63" fmla="*/ 6150150 h 6858000"/>
              <a:gd name="connsiteX64" fmla="*/ 2426904 w 7597386"/>
              <a:gd name="connsiteY64" fmla="*/ 6150150 h 6858000"/>
              <a:gd name="connsiteX65" fmla="*/ 2246904 w 7597386"/>
              <a:gd name="connsiteY65" fmla="*/ 5970150 h 6858000"/>
              <a:gd name="connsiteX66" fmla="*/ 2426904 w 7597386"/>
              <a:gd name="connsiteY66" fmla="*/ 5790150 h 6858000"/>
              <a:gd name="connsiteX67" fmla="*/ 2706960 w 7597386"/>
              <a:gd name="connsiteY67" fmla="*/ 5790150 h 6858000"/>
              <a:gd name="connsiteX68" fmla="*/ 2705601 w 7597386"/>
              <a:gd name="connsiteY68" fmla="*/ 5789047 h 6858000"/>
              <a:gd name="connsiteX69" fmla="*/ 2188422 w 7597386"/>
              <a:gd name="connsiteY69" fmla="*/ 5789047 h 6858000"/>
              <a:gd name="connsiteX70" fmla="*/ 2008422 w 7597386"/>
              <a:gd name="connsiteY70" fmla="*/ 5609047 h 6858000"/>
              <a:gd name="connsiteX71" fmla="*/ 2188422 w 7597386"/>
              <a:gd name="connsiteY71" fmla="*/ 5429047 h 6858000"/>
              <a:gd name="connsiteX72" fmla="*/ 2344473 w 7597386"/>
              <a:gd name="connsiteY72" fmla="*/ 5429047 h 6858000"/>
              <a:gd name="connsiteX73" fmla="*/ 2343631 w 7597386"/>
              <a:gd name="connsiteY73" fmla="*/ 5427944 h 6858000"/>
              <a:gd name="connsiteX74" fmla="*/ 1939122 w 7597386"/>
              <a:gd name="connsiteY74" fmla="*/ 5427944 h 6858000"/>
              <a:gd name="connsiteX75" fmla="*/ 1759122 w 7597386"/>
              <a:gd name="connsiteY75" fmla="*/ 5247944 h 6858000"/>
              <a:gd name="connsiteX76" fmla="*/ 1939122 w 7597386"/>
              <a:gd name="connsiteY76" fmla="*/ 5067944 h 6858000"/>
              <a:gd name="connsiteX77" fmla="*/ 2094491 w 7597386"/>
              <a:gd name="connsiteY77" fmla="*/ 5067944 h 6858000"/>
              <a:gd name="connsiteX78" fmla="*/ 2093832 w 7597386"/>
              <a:gd name="connsiteY78" fmla="*/ 5066841 h 6858000"/>
              <a:gd name="connsiteX79" fmla="*/ 452552 w 7597386"/>
              <a:gd name="connsiteY79" fmla="*/ 5066841 h 6858000"/>
              <a:gd name="connsiteX80" fmla="*/ 272552 w 7597386"/>
              <a:gd name="connsiteY80" fmla="*/ 4886841 h 6858000"/>
              <a:gd name="connsiteX81" fmla="*/ 452552 w 7597386"/>
              <a:gd name="connsiteY81" fmla="*/ 4706841 h 6858000"/>
              <a:gd name="connsiteX82" fmla="*/ 1912897 w 7597386"/>
              <a:gd name="connsiteY82" fmla="*/ 4706841 h 6858000"/>
              <a:gd name="connsiteX83" fmla="*/ 1912393 w 7597386"/>
              <a:gd name="connsiteY83" fmla="*/ 4705738 h 6858000"/>
              <a:gd name="connsiteX84" fmla="*/ 1051850 w 7597386"/>
              <a:gd name="connsiteY84" fmla="*/ 4705738 h 6858000"/>
              <a:gd name="connsiteX85" fmla="*/ 871849 w 7597386"/>
              <a:gd name="connsiteY85" fmla="*/ 4525738 h 6858000"/>
              <a:gd name="connsiteX86" fmla="*/ 1051850 w 7597386"/>
              <a:gd name="connsiteY86" fmla="*/ 4345738 h 6858000"/>
              <a:gd name="connsiteX87" fmla="*/ 1786642 w 7597386"/>
              <a:gd name="connsiteY87" fmla="*/ 4345738 h 6858000"/>
              <a:gd name="connsiteX88" fmla="*/ 1715818 w 7597386"/>
              <a:gd name="connsiteY88" fmla="*/ 4031467 h 6858000"/>
              <a:gd name="connsiteX89" fmla="*/ 1706366 w 7597386"/>
              <a:gd name="connsiteY89" fmla="*/ 3955810 h 6858000"/>
              <a:gd name="connsiteX90" fmla="*/ 788060 w 7597386"/>
              <a:gd name="connsiteY90" fmla="*/ 3955810 h 6858000"/>
              <a:gd name="connsiteX91" fmla="*/ 608060 w 7597386"/>
              <a:gd name="connsiteY91" fmla="*/ 3775810 h 6858000"/>
              <a:gd name="connsiteX92" fmla="*/ 788060 w 7597386"/>
              <a:gd name="connsiteY92" fmla="*/ 3595810 h 6858000"/>
              <a:gd name="connsiteX93" fmla="*/ 1671391 w 7597386"/>
              <a:gd name="connsiteY93" fmla="*/ 3595810 h 6858000"/>
              <a:gd name="connsiteX94" fmla="*/ 1671288 w 7597386"/>
              <a:gd name="connsiteY94" fmla="*/ 3592400 h 6858000"/>
              <a:gd name="connsiteX95" fmla="*/ 1156283 w 7597386"/>
              <a:gd name="connsiteY95" fmla="*/ 3592400 h 6858000"/>
              <a:gd name="connsiteX96" fmla="*/ 976283 w 7597386"/>
              <a:gd name="connsiteY96" fmla="*/ 3412401 h 6858000"/>
              <a:gd name="connsiteX97" fmla="*/ 1156283 w 7597386"/>
              <a:gd name="connsiteY97" fmla="*/ 3232401 h 6858000"/>
              <a:gd name="connsiteX98" fmla="*/ 1672349 w 7597386"/>
              <a:gd name="connsiteY98" fmla="*/ 3232401 h 6858000"/>
              <a:gd name="connsiteX99" fmla="*/ 1672557 w 7597386"/>
              <a:gd name="connsiteY99" fmla="*/ 3228991 h 6858000"/>
              <a:gd name="connsiteX100" fmla="*/ 932835 w 7597386"/>
              <a:gd name="connsiteY100" fmla="*/ 3228991 h 6858000"/>
              <a:gd name="connsiteX101" fmla="*/ 752835 w 7597386"/>
              <a:gd name="connsiteY101" fmla="*/ 3048991 h 6858000"/>
              <a:gd name="connsiteX102" fmla="*/ 932835 w 7597386"/>
              <a:gd name="connsiteY102" fmla="*/ 2868991 h 6858000"/>
              <a:gd name="connsiteX103" fmla="*/ 1708115 w 7597386"/>
              <a:gd name="connsiteY103" fmla="*/ 2868991 h 6858000"/>
              <a:gd name="connsiteX104" fmla="*/ 1708629 w 7597386"/>
              <a:gd name="connsiteY104" fmla="*/ 2865581 h 6858000"/>
              <a:gd name="connsiteX105" fmla="*/ 229104 w 7597386"/>
              <a:gd name="connsiteY105" fmla="*/ 2865581 h 6858000"/>
              <a:gd name="connsiteX106" fmla="*/ 49104 w 7597386"/>
              <a:gd name="connsiteY106" fmla="*/ 2685581 h 6858000"/>
              <a:gd name="connsiteX107" fmla="*/ 229104 w 7597386"/>
              <a:gd name="connsiteY107" fmla="*/ 2505581 h 6858000"/>
              <a:gd name="connsiteX108" fmla="*/ 1778254 w 7597386"/>
              <a:gd name="connsiteY108" fmla="*/ 2505581 h 6858000"/>
              <a:gd name="connsiteX109" fmla="*/ 1779078 w 7597386"/>
              <a:gd name="connsiteY109" fmla="*/ 2502171 h 6858000"/>
              <a:gd name="connsiteX110" fmla="*/ 910422 w 7597386"/>
              <a:gd name="connsiteY110" fmla="*/ 2502171 h 6858000"/>
              <a:gd name="connsiteX111" fmla="*/ 730422 w 7597386"/>
              <a:gd name="connsiteY111" fmla="*/ 2322172 h 6858000"/>
              <a:gd name="connsiteX112" fmla="*/ 910422 w 7597386"/>
              <a:gd name="connsiteY112" fmla="*/ 2142171 h 6858000"/>
              <a:gd name="connsiteX113" fmla="*/ 1883366 w 7597386"/>
              <a:gd name="connsiteY113" fmla="*/ 2142171 h 6858000"/>
              <a:gd name="connsiteX114" fmla="*/ 1884509 w 7597386"/>
              <a:gd name="connsiteY114" fmla="*/ 2138760 h 6858000"/>
              <a:gd name="connsiteX115" fmla="*/ 1591740 w 7597386"/>
              <a:gd name="connsiteY115" fmla="*/ 2138760 h 6858000"/>
              <a:gd name="connsiteX116" fmla="*/ 1411740 w 7597386"/>
              <a:gd name="connsiteY116" fmla="*/ 1958761 h 6858000"/>
              <a:gd name="connsiteX117" fmla="*/ 1591740 w 7597386"/>
              <a:gd name="connsiteY117" fmla="*/ 1778762 h 6858000"/>
              <a:gd name="connsiteX118" fmla="*/ 2025126 w 7597386"/>
              <a:gd name="connsiteY118" fmla="*/ 1778762 h 6858000"/>
              <a:gd name="connsiteX119" fmla="*/ 2026603 w 7597386"/>
              <a:gd name="connsiteY119" fmla="*/ 1775352 h 6858000"/>
              <a:gd name="connsiteX120" fmla="*/ 1244357 w 7597386"/>
              <a:gd name="connsiteY120" fmla="*/ 1775352 h 6858000"/>
              <a:gd name="connsiteX121" fmla="*/ 1064357 w 7597386"/>
              <a:gd name="connsiteY121" fmla="*/ 1595352 h 6858000"/>
              <a:gd name="connsiteX122" fmla="*/ 1244357 w 7597386"/>
              <a:gd name="connsiteY122" fmla="*/ 1415352 h 6858000"/>
              <a:gd name="connsiteX123" fmla="*/ 2206432 w 7597386"/>
              <a:gd name="connsiteY123" fmla="*/ 1415352 h 6858000"/>
              <a:gd name="connsiteX124" fmla="*/ 2208269 w 7597386"/>
              <a:gd name="connsiteY124" fmla="*/ 1411942 h 6858000"/>
              <a:gd name="connsiteX125" fmla="*/ 1939122 w 7597386"/>
              <a:gd name="connsiteY125" fmla="*/ 1411942 h 6858000"/>
              <a:gd name="connsiteX126" fmla="*/ 1759122 w 7597386"/>
              <a:gd name="connsiteY126" fmla="*/ 1231942 h 6858000"/>
              <a:gd name="connsiteX127" fmla="*/ 1939122 w 7597386"/>
              <a:gd name="connsiteY127" fmla="*/ 1051942 h 6858000"/>
              <a:gd name="connsiteX128" fmla="*/ 2431720 w 7597386"/>
              <a:gd name="connsiteY128" fmla="*/ 1051942 h 6858000"/>
              <a:gd name="connsiteX129" fmla="*/ 2435632 w 7597386"/>
              <a:gd name="connsiteY129" fmla="*/ 1045961 h 6858000"/>
              <a:gd name="connsiteX130" fmla="*/ 2387559 w 7597386"/>
              <a:gd name="connsiteY130" fmla="*/ 1027086 h 6858000"/>
              <a:gd name="connsiteX131" fmla="*/ 2300895 w 7597386"/>
              <a:gd name="connsiteY131" fmla="*/ 873146 h 6858000"/>
              <a:gd name="connsiteX132" fmla="*/ 2444619 w 7597386"/>
              <a:gd name="connsiteY132" fmla="*/ 696802 h 6858000"/>
              <a:gd name="connsiteX133" fmla="*/ 2472338 w 7597386"/>
              <a:gd name="connsiteY133" fmla="*/ 694008 h 6858000"/>
              <a:gd name="connsiteX134" fmla="*/ 2066060 w 7597386"/>
              <a:gd name="connsiteY134" fmla="*/ 694008 h 6858000"/>
              <a:gd name="connsiteX135" fmla="*/ 1886060 w 7597386"/>
              <a:gd name="connsiteY135" fmla="*/ 514008 h 6858000"/>
              <a:gd name="connsiteX136" fmla="*/ 2029784 w 7597386"/>
              <a:gd name="connsiteY136" fmla="*/ 337665 h 6858000"/>
              <a:gd name="connsiteX137" fmla="*/ 2057482 w 7597386"/>
              <a:gd name="connsiteY137" fmla="*/ 334873 h 6858000"/>
              <a:gd name="connsiteX138" fmla="*/ 1651225 w 7597386"/>
              <a:gd name="connsiteY138" fmla="*/ 334873 h 6858000"/>
              <a:gd name="connsiteX139" fmla="*/ 1471225 w 7597386"/>
              <a:gd name="connsiteY139" fmla="*/ 154873 h 6858000"/>
              <a:gd name="connsiteX140" fmla="*/ 1523946 w 7597386"/>
              <a:gd name="connsiteY140" fmla="*/ 27594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7597386" h="6858000">
                <a:moveTo>
                  <a:pt x="6739532" y="6136704"/>
                </a:moveTo>
                <a:lnTo>
                  <a:pt x="6987914" y="6136704"/>
                </a:lnTo>
                <a:cubicBezTo>
                  <a:pt x="7087326" y="6136704"/>
                  <a:pt x="7167914" y="6217293"/>
                  <a:pt x="7167914" y="6316704"/>
                </a:cubicBezTo>
                <a:cubicBezTo>
                  <a:pt x="7167914" y="6416115"/>
                  <a:pt x="7087326" y="6496704"/>
                  <a:pt x="6987914" y="6496704"/>
                </a:cubicBezTo>
                <a:lnTo>
                  <a:pt x="6739532" y="6496704"/>
                </a:lnTo>
                <a:cubicBezTo>
                  <a:pt x="6640120" y="6496704"/>
                  <a:pt x="6559532" y="6416115"/>
                  <a:pt x="6559532" y="6316704"/>
                </a:cubicBezTo>
                <a:cubicBezTo>
                  <a:pt x="6559532" y="6217293"/>
                  <a:pt x="6640120" y="6136704"/>
                  <a:pt x="6739532" y="6136704"/>
                </a:cubicBezTo>
                <a:close/>
                <a:moveTo>
                  <a:pt x="1457678" y="5429047"/>
                </a:moveTo>
                <a:lnTo>
                  <a:pt x="1706060" y="5429047"/>
                </a:lnTo>
                <a:cubicBezTo>
                  <a:pt x="1805471" y="5429047"/>
                  <a:pt x="1886060" y="5509636"/>
                  <a:pt x="1886060" y="5609047"/>
                </a:cubicBezTo>
                <a:cubicBezTo>
                  <a:pt x="1886060" y="5708458"/>
                  <a:pt x="1805471" y="5789047"/>
                  <a:pt x="1706060" y="5789047"/>
                </a:cubicBezTo>
                <a:lnTo>
                  <a:pt x="1457678" y="5789047"/>
                </a:lnTo>
                <a:cubicBezTo>
                  <a:pt x="1358266" y="5789047"/>
                  <a:pt x="1277677" y="5708458"/>
                  <a:pt x="1277677" y="5609047"/>
                </a:cubicBezTo>
                <a:cubicBezTo>
                  <a:pt x="1277677" y="5509636"/>
                  <a:pt x="1358266" y="5429047"/>
                  <a:pt x="1457678" y="5429047"/>
                </a:cubicBezTo>
                <a:close/>
                <a:moveTo>
                  <a:pt x="180000" y="3595810"/>
                </a:moveTo>
                <a:lnTo>
                  <a:pt x="332390" y="3595810"/>
                </a:lnTo>
                <a:cubicBezTo>
                  <a:pt x="431802" y="3595810"/>
                  <a:pt x="512390" y="3676399"/>
                  <a:pt x="512390" y="3775810"/>
                </a:cubicBezTo>
                <a:cubicBezTo>
                  <a:pt x="512390" y="3875221"/>
                  <a:pt x="431802" y="3955810"/>
                  <a:pt x="332390" y="3955810"/>
                </a:cubicBezTo>
                <a:lnTo>
                  <a:pt x="180000" y="3955810"/>
                </a:lnTo>
                <a:cubicBezTo>
                  <a:pt x="80590" y="3955810"/>
                  <a:pt x="0" y="3875221"/>
                  <a:pt x="0" y="3775810"/>
                </a:cubicBezTo>
                <a:cubicBezTo>
                  <a:pt x="0" y="3676399"/>
                  <a:pt x="80590" y="3595810"/>
                  <a:pt x="180000" y="3595810"/>
                </a:cubicBezTo>
                <a:close/>
                <a:moveTo>
                  <a:pt x="660719" y="1778760"/>
                </a:moveTo>
                <a:lnTo>
                  <a:pt x="813109" y="1778760"/>
                </a:lnTo>
                <a:cubicBezTo>
                  <a:pt x="912519" y="1778760"/>
                  <a:pt x="993108" y="1859349"/>
                  <a:pt x="993108" y="1958760"/>
                </a:cubicBezTo>
                <a:cubicBezTo>
                  <a:pt x="993108" y="2058171"/>
                  <a:pt x="912519" y="2138760"/>
                  <a:pt x="813109" y="2138760"/>
                </a:cubicBezTo>
                <a:lnTo>
                  <a:pt x="660719" y="2138760"/>
                </a:lnTo>
                <a:cubicBezTo>
                  <a:pt x="561307" y="2138760"/>
                  <a:pt x="480718" y="2058171"/>
                  <a:pt x="480718" y="1958760"/>
                </a:cubicBezTo>
                <a:cubicBezTo>
                  <a:pt x="480718" y="1859349"/>
                  <a:pt x="561307" y="1778760"/>
                  <a:pt x="660719" y="1778760"/>
                </a:cubicBezTo>
                <a:close/>
                <a:moveTo>
                  <a:pt x="1564873" y="0"/>
                </a:moveTo>
                <a:lnTo>
                  <a:pt x="7552162" y="0"/>
                </a:lnTo>
                <a:lnTo>
                  <a:pt x="7597386" y="46688"/>
                </a:lnTo>
                <a:lnTo>
                  <a:pt x="7597386" y="4742213"/>
                </a:lnTo>
                <a:lnTo>
                  <a:pt x="7404050" y="4989332"/>
                </a:lnTo>
                <a:cubicBezTo>
                  <a:pt x="7321153" y="5086448"/>
                  <a:pt x="7235038" y="5178968"/>
                  <a:pt x="7146108" y="5266790"/>
                </a:cubicBezTo>
                <a:lnTo>
                  <a:pt x="6948710" y="5445825"/>
                </a:lnTo>
                <a:lnTo>
                  <a:pt x="6986983" y="5471629"/>
                </a:lnTo>
                <a:cubicBezTo>
                  <a:pt x="7019556" y="5504203"/>
                  <a:pt x="7039704" y="5549203"/>
                  <a:pt x="7039704" y="5598908"/>
                </a:cubicBezTo>
                <a:cubicBezTo>
                  <a:pt x="7039704" y="5698319"/>
                  <a:pt x="6959114" y="5778908"/>
                  <a:pt x="6859704" y="5778908"/>
                </a:cubicBezTo>
                <a:lnTo>
                  <a:pt x="6518165" y="5778908"/>
                </a:lnTo>
                <a:lnTo>
                  <a:pt x="6518164" y="5778909"/>
                </a:lnTo>
                <a:lnTo>
                  <a:pt x="6544626" y="5778909"/>
                </a:lnTo>
                <a:cubicBezTo>
                  <a:pt x="6644038" y="5778909"/>
                  <a:pt x="6724626" y="5859498"/>
                  <a:pt x="6724626" y="5958909"/>
                </a:cubicBezTo>
                <a:cubicBezTo>
                  <a:pt x="6724626" y="6058320"/>
                  <a:pt x="6644038" y="6138909"/>
                  <a:pt x="6544626" y="6138909"/>
                </a:cubicBezTo>
                <a:lnTo>
                  <a:pt x="5915916" y="6138909"/>
                </a:lnTo>
                <a:cubicBezTo>
                  <a:pt x="5903490" y="6138909"/>
                  <a:pt x="5891357" y="6137650"/>
                  <a:pt x="5879640" y="6135252"/>
                </a:cubicBezTo>
                <a:lnTo>
                  <a:pt x="5869552" y="6132121"/>
                </a:lnTo>
                <a:lnTo>
                  <a:pt x="5838313" y="6145736"/>
                </a:lnTo>
                <a:lnTo>
                  <a:pt x="6050271" y="6145736"/>
                </a:lnTo>
                <a:cubicBezTo>
                  <a:pt x="6149682" y="6145736"/>
                  <a:pt x="6230271" y="6226325"/>
                  <a:pt x="6230271" y="6325736"/>
                </a:cubicBezTo>
                <a:cubicBezTo>
                  <a:pt x="6230271" y="6425147"/>
                  <a:pt x="6149682" y="6505736"/>
                  <a:pt x="6050271" y="6505736"/>
                </a:cubicBezTo>
                <a:lnTo>
                  <a:pt x="5788251" y="6505736"/>
                </a:lnTo>
                <a:lnTo>
                  <a:pt x="5824500" y="6513055"/>
                </a:lnTo>
                <a:cubicBezTo>
                  <a:pt x="5889105" y="6540380"/>
                  <a:pt x="5934436" y="6604351"/>
                  <a:pt x="5934436" y="6678909"/>
                </a:cubicBezTo>
                <a:cubicBezTo>
                  <a:pt x="5934436" y="6765894"/>
                  <a:pt x="5872735" y="6838468"/>
                  <a:pt x="5790712" y="6855252"/>
                </a:cubicBezTo>
                <a:lnTo>
                  <a:pt x="5763453" y="6858000"/>
                </a:lnTo>
                <a:lnTo>
                  <a:pt x="3970143" y="6858000"/>
                </a:lnTo>
                <a:lnTo>
                  <a:pt x="3942884" y="6855252"/>
                </a:lnTo>
                <a:cubicBezTo>
                  <a:pt x="3860861" y="6838468"/>
                  <a:pt x="3799160" y="6765894"/>
                  <a:pt x="3799160" y="6678909"/>
                </a:cubicBezTo>
                <a:cubicBezTo>
                  <a:pt x="3799160" y="6604351"/>
                  <a:pt x="3844491" y="6540380"/>
                  <a:pt x="3909096" y="6513055"/>
                </a:cubicBezTo>
                <a:lnTo>
                  <a:pt x="3945347" y="6505736"/>
                </a:lnTo>
                <a:lnTo>
                  <a:pt x="2869739" y="6505736"/>
                </a:lnTo>
                <a:cubicBezTo>
                  <a:pt x="2770328" y="6505736"/>
                  <a:pt x="2689739" y="6425147"/>
                  <a:pt x="2689739" y="6325736"/>
                </a:cubicBezTo>
                <a:cubicBezTo>
                  <a:pt x="2689739" y="6251178"/>
                  <a:pt x="2735071" y="6187207"/>
                  <a:pt x="2799675" y="6159881"/>
                </a:cubicBezTo>
                <a:lnTo>
                  <a:pt x="2847874" y="6150150"/>
                </a:lnTo>
                <a:lnTo>
                  <a:pt x="2426904" y="6150150"/>
                </a:lnTo>
                <a:cubicBezTo>
                  <a:pt x="2327493" y="6150150"/>
                  <a:pt x="2246904" y="6069561"/>
                  <a:pt x="2246904" y="5970150"/>
                </a:cubicBezTo>
                <a:cubicBezTo>
                  <a:pt x="2246904" y="5870739"/>
                  <a:pt x="2327493" y="5790150"/>
                  <a:pt x="2426904" y="5790150"/>
                </a:cubicBezTo>
                <a:lnTo>
                  <a:pt x="2706960" y="5790150"/>
                </a:lnTo>
                <a:lnTo>
                  <a:pt x="2705601" y="5789047"/>
                </a:lnTo>
                <a:lnTo>
                  <a:pt x="2188422" y="5789047"/>
                </a:lnTo>
                <a:cubicBezTo>
                  <a:pt x="2089011" y="5789047"/>
                  <a:pt x="2008422" y="5708458"/>
                  <a:pt x="2008422" y="5609047"/>
                </a:cubicBezTo>
                <a:cubicBezTo>
                  <a:pt x="2008422" y="5509636"/>
                  <a:pt x="2089011" y="5429047"/>
                  <a:pt x="2188422" y="5429047"/>
                </a:cubicBezTo>
                <a:lnTo>
                  <a:pt x="2344473" y="5429047"/>
                </a:lnTo>
                <a:lnTo>
                  <a:pt x="2343631" y="5427944"/>
                </a:lnTo>
                <a:lnTo>
                  <a:pt x="1939122" y="5427944"/>
                </a:lnTo>
                <a:cubicBezTo>
                  <a:pt x="1839711" y="5427944"/>
                  <a:pt x="1759122" y="5347355"/>
                  <a:pt x="1759122" y="5247944"/>
                </a:cubicBezTo>
                <a:cubicBezTo>
                  <a:pt x="1759122" y="5148533"/>
                  <a:pt x="1839711" y="5067944"/>
                  <a:pt x="1939122" y="5067944"/>
                </a:cubicBezTo>
                <a:lnTo>
                  <a:pt x="2094491" y="5067944"/>
                </a:lnTo>
                <a:lnTo>
                  <a:pt x="2093832" y="5066841"/>
                </a:lnTo>
                <a:lnTo>
                  <a:pt x="452552" y="5066841"/>
                </a:lnTo>
                <a:cubicBezTo>
                  <a:pt x="353142" y="5066841"/>
                  <a:pt x="272552" y="4986252"/>
                  <a:pt x="272552" y="4886841"/>
                </a:cubicBezTo>
                <a:cubicBezTo>
                  <a:pt x="272552" y="4787430"/>
                  <a:pt x="353142" y="4706841"/>
                  <a:pt x="452552" y="4706841"/>
                </a:cubicBezTo>
                <a:lnTo>
                  <a:pt x="1912897" y="4706841"/>
                </a:lnTo>
                <a:lnTo>
                  <a:pt x="1912393" y="4705738"/>
                </a:lnTo>
                <a:lnTo>
                  <a:pt x="1051850" y="4705738"/>
                </a:lnTo>
                <a:cubicBezTo>
                  <a:pt x="952438" y="4705738"/>
                  <a:pt x="871849" y="4625149"/>
                  <a:pt x="871849" y="4525738"/>
                </a:cubicBezTo>
                <a:cubicBezTo>
                  <a:pt x="871849" y="4426327"/>
                  <a:pt x="952438" y="4345738"/>
                  <a:pt x="1051850" y="4345738"/>
                </a:cubicBezTo>
                <a:lnTo>
                  <a:pt x="1786642" y="4345738"/>
                </a:lnTo>
                <a:lnTo>
                  <a:pt x="1715818" y="4031467"/>
                </a:lnTo>
                <a:lnTo>
                  <a:pt x="1706366" y="3955810"/>
                </a:lnTo>
                <a:lnTo>
                  <a:pt x="788060" y="3955810"/>
                </a:lnTo>
                <a:cubicBezTo>
                  <a:pt x="688649" y="3955810"/>
                  <a:pt x="608060" y="3875221"/>
                  <a:pt x="608060" y="3775810"/>
                </a:cubicBezTo>
                <a:cubicBezTo>
                  <a:pt x="608060" y="3676399"/>
                  <a:pt x="688649" y="3595810"/>
                  <a:pt x="788060" y="3595810"/>
                </a:cubicBezTo>
                <a:lnTo>
                  <a:pt x="1671391" y="3595810"/>
                </a:lnTo>
                <a:lnTo>
                  <a:pt x="1671288" y="3592400"/>
                </a:lnTo>
                <a:lnTo>
                  <a:pt x="1156283" y="3592400"/>
                </a:lnTo>
                <a:cubicBezTo>
                  <a:pt x="1056872" y="3592400"/>
                  <a:pt x="976283" y="3511811"/>
                  <a:pt x="976283" y="3412401"/>
                </a:cubicBezTo>
                <a:cubicBezTo>
                  <a:pt x="976283" y="3312989"/>
                  <a:pt x="1056872" y="3232401"/>
                  <a:pt x="1156283" y="3232401"/>
                </a:cubicBezTo>
                <a:lnTo>
                  <a:pt x="1672349" y="3232401"/>
                </a:lnTo>
                <a:lnTo>
                  <a:pt x="1672557" y="3228991"/>
                </a:lnTo>
                <a:lnTo>
                  <a:pt x="932835" y="3228991"/>
                </a:lnTo>
                <a:cubicBezTo>
                  <a:pt x="833424" y="3228991"/>
                  <a:pt x="752835" y="3148402"/>
                  <a:pt x="752835" y="3048991"/>
                </a:cubicBezTo>
                <a:cubicBezTo>
                  <a:pt x="752835" y="2949580"/>
                  <a:pt x="833424" y="2868991"/>
                  <a:pt x="932835" y="2868991"/>
                </a:cubicBezTo>
                <a:lnTo>
                  <a:pt x="1708115" y="2868991"/>
                </a:lnTo>
                <a:lnTo>
                  <a:pt x="1708629" y="2865581"/>
                </a:lnTo>
                <a:lnTo>
                  <a:pt x="229104" y="2865581"/>
                </a:lnTo>
                <a:cubicBezTo>
                  <a:pt x="129694" y="2865581"/>
                  <a:pt x="49104" y="2784992"/>
                  <a:pt x="49104" y="2685581"/>
                </a:cubicBezTo>
                <a:cubicBezTo>
                  <a:pt x="49104" y="2586170"/>
                  <a:pt x="129694" y="2505581"/>
                  <a:pt x="229104" y="2505581"/>
                </a:cubicBezTo>
                <a:lnTo>
                  <a:pt x="1778254" y="2505581"/>
                </a:lnTo>
                <a:lnTo>
                  <a:pt x="1779078" y="2502171"/>
                </a:lnTo>
                <a:lnTo>
                  <a:pt x="910422" y="2502171"/>
                </a:lnTo>
                <a:cubicBezTo>
                  <a:pt x="811012" y="2502171"/>
                  <a:pt x="730422" y="2421582"/>
                  <a:pt x="730422" y="2322172"/>
                </a:cubicBezTo>
                <a:cubicBezTo>
                  <a:pt x="730422" y="2222760"/>
                  <a:pt x="811012" y="2142171"/>
                  <a:pt x="910422" y="2142171"/>
                </a:cubicBezTo>
                <a:lnTo>
                  <a:pt x="1883366" y="2142171"/>
                </a:lnTo>
                <a:lnTo>
                  <a:pt x="1884509" y="2138760"/>
                </a:lnTo>
                <a:lnTo>
                  <a:pt x="1591740" y="2138760"/>
                </a:lnTo>
                <a:cubicBezTo>
                  <a:pt x="1492330" y="2138760"/>
                  <a:pt x="1411740" y="2058173"/>
                  <a:pt x="1411740" y="1958761"/>
                </a:cubicBezTo>
                <a:cubicBezTo>
                  <a:pt x="1411740" y="1859351"/>
                  <a:pt x="1492330" y="1778762"/>
                  <a:pt x="1591740" y="1778762"/>
                </a:cubicBezTo>
                <a:lnTo>
                  <a:pt x="2025126" y="1778762"/>
                </a:lnTo>
                <a:lnTo>
                  <a:pt x="2026603" y="1775352"/>
                </a:lnTo>
                <a:lnTo>
                  <a:pt x="1244357" y="1775352"/>
                </a:lnTo>
                <a:cubicBezTo>
                  <a:pt x="1144947" y="1775352"/>
                  <a:pt x="1064357" y="1694763"/>
                  <a:pt x="1064357" y="1595352"/>
                </a:cubicBezTo>
                <a:cubicBezTo>
                  <a:pt x="1064357" y="1495941"/>
                  <a:pt x="1144947" y="1415352"/>
                  <a:pt x="1244357" y="1415352"/>
                </a:cubicBezTo>
                <a:lnTo>
                  <a:pt x="2206432" y="1415352"/>
                </a:lnTo>
                <a:lnTo>
                  <a:pt x="2208269" y="1411942"/>
                </a:lnTo>
                <a:lnTo>
                  <a:pt x="1939122" y="1411942"/>
                </a:lnTo>
                <a:cubicBezTo>
                  <a:pt x="1839711" y="1411942"/>
                  <a:pt x="1759122" y="1331353"/>
                  <a:pt x="1759122" y="1231942"/>
                </a:cubicBezTo>
                <a:cubicBezTo>
                  <a:pt x="1759122" y="1132531"/>
                  <a:pt x="1839711" y="1051942"/>
                  <a:pt x="1939122" y="1051942"/>
                </a:cubicBezTo>
                <a:lnTo>
                  <a:pt x="2431720" y="1051942"/>
                </a:lnTo>
                <a:lnTo>
                  <a:pt x="2435632" y="1045961"/>
                </a:lnTo>
                <a:lnTo>
                  <a:pt x="2387559" y="1027086"/>
                </a:lnTo>
                <a:cubicBezTo>
                  <a:pt x="2335602" y="995516"/>
                  <a:pt x="2300895" y="938384"/>
                  <a:pt x="2300895" y="873146"/>
                </a:cubicBezTo>
                <a:cubicBezTo>
                  <a:pt x="2300895" y="786161"/>
                  <a:pt x="2362596" y="713587"/>
                  <a:pt x="2444619" y="696802"/>
                </a:cubicBezTo>
                <a:lnTo>
                  <a:pt x="2472338" y="694008"/>
                </a:lnTo>
                <a:lnTo>
                  <a:pt x="2066060" y="694008"/>
                </a:lnTo>
                <a:cubicBezTo>
                  <a:pt x="1966649" y="694008"/>
                  <a:pt x="1886060" y="613419"/>
                  <a:pt x="1886060" y="514008"/>
                </a:cubicBezTo>
                <a:cubicBezTo>
                  <a:pt x="1886060" y="427023"/>
                  <a:pt x="1947761" y="354449"/>
                  <a:pt x="2029784" y="337665"/>
                </a:cubicBezTo>
                <a:lnTo>
                  <a:pt x="2057482" y="334873"/>
                </a:lnTo>
                <a:lnTo>
                  <a:pt x="1651225" y="334873"/>
                </a:lnTo>
                <a:cubicBezTo>
                  <a:pt x="1551814" y="334873"/>
                  <a:pt x="1471225" y="254284"/>
                  <a:pt x="1471225" y="154873"/>
                </a:cubicBezTo>
                <a:cubicBezTo>
                  <a:pt x="1471225" y="105168"/>
                  <a:pt x="1491373" y="60168"/>
                  <a:pt x="1523946" y="27594"/>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569630696"/>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userDrawn="1">
  <p:cSld name="6_캡션 있는 콘텐츠">
    <p:spTree>
      <p:nvGrpSpPr>
        <p:cNvPr id="1" name=""/>
        <p:cNvGrpSpPr/>
        <p:nvPr/>
      </p:nvGrpSpPr>
      <p:grpSpPr>
        <a:xfrm>
          <a:off x="0" y="0"/>
          <a:ext cx="0" cy="0"/>
          <a:chOff x="0" y="0"/>
          <a:chExt cx="0" cy="0"/>
        </a:xfrm>
      </p:grpSpPr>
      <p:sp>
        <p:nvSpPr>
          <p:cNvPr id="99" name="그림 개체 틀 98">
            <a:extLst>
              <a:ext uri="{FF2B5EF4-FFF2-40B4-BE49-F238E27FC236}">
                <a16:creationId xmlns:a16="http://schemas.microsoft.com/office/drawing/2014/main" xmlns="" id="{0A1D28A5-C8ED-494F-B0A6-DA3129E6FD2A}"/>
              </a:ext>
            </a:extLst>
          </p:cNvPr>
          <p:cNvSpPr>
            <a:spLocks noGrp="1"/>
          </p:cNvSpPr>
          <p:nvPr>
            <p:ph type="pic" idx="16" hasCustomPrompt="1"/>
          </p:nvPr>
        </p:nvSpPr>
        <p:spPr>
          <a:xfrm>
            <a:off x="164598" y="182247"/>
            <a:ext cx="8891576" cy="3922026"/>
          </a:xfrm>
          <a:custGeom>
            <a:avLst/>
            <a:gdLst>
              <a:gd name="connsiteX0" fmla="*/ 6243358 w 11855435"/>
              <a:gd name="connsiteY0" fmla="*/ 3576829 h 3922026"/>
              <a:gd name="connsiteX1" fmla="*/ 6251037 w 11855435"/>
              <a:gd name="connsiteY1" fmla="*/ 3602459 h 3922026"/>
              <a:gd name="connsiteX2" fmla="*/ 6251033 w 11855435"/>
              <a:gd name="connsiteY2" fmla="*/ 3602462 h 3922026"/>
              <a:gd name="connsiteX3" fmla="*/ 6251308 w 11855435"/>
              <a:gd name="connsiteY3" fmla="*/ 3602684 h 3922026"/>
              <a:gd name="connsiteX4" fmla="*/ 6264042 w 11855435"/>
              <a:gd name="connsiteY4" fmla="*/ 3609951 h 3922026"/>
              <a:gd name="connsiteX5" fmla="*/ 6268882 w 11855435"/>
              <a:gd name="connsiteY5" fmla="*/ 3603328 h 3922026"/>
              <a:gd name="connsiteX6" fmla="*/ 6275688 w 11855435"/>
              <a:gd name="connsiteY6" fmla="*/ 3609645 h 3922026"/>
              <a:gd name="connsiteX7" fmla="*/ 6273077 w 11855435"/>
              <a:gd name="connsiteY7" fmla="*/ 3612272 h 3922026"/>
              <a:gd name="connsiteX8" fmla="*/ 6319107 w 11855435"/>
              <a:gd name="connsiteY8" fmla="*/ 3638809 h 3922026"/>
              <a:gd name="connsiteX9" fmla="*/ 6323556 w 11855435"/>
              <a:gd name="connsiteY9" fmla="*/ 3639687 h 3922026"/>
              <a:gd name="connsiteX10" fmla="*/ 6306654 w 11855435"/>
              <a:gd name="connsiteY10" fmla="*/ 3631053 h 3922026"/>
              <a:gd name="connsiteX11" fmla="*/ 6243358 w 11855435"/>
              <a:gd name="connsiteY11" fmla="*/ 3576829 h 3922026"/>
              <a:gd name="connsiteX12" fmla="*/ 6185871 w 11855435"/>
              <a:gd name="connsiteY12" fmla="*/ 3576465 h 3922026"/>
              <a:gd name="connsiteX13" fmla="*/ 6192060 w 11855435"/>
              <a:gd name="connsiteY13" fmla="*/ 3579700 h 3922026"/>
              <a:gd name="connsiteX14" fmla="*/ 6188983 w 11855435"/>
              <a:gd name="connsiteY14" fmla="*/ 3577771 h 3922026"/>
              <a:gd name="connsiteX15" fmla="*/ 6050189 w 11855435"/>
              <a:gd name="connsiteY15" fmla="*/ 3518445 h 3922026"/>
              <a:gd name="connsiteX16" fmla="*/ 6059740 w 11855435"/>
              <a:gd name="connsiteY16" fmla="*/ 3524753 h 3922026"/>
              <a:gd name="connsiteX17" fmla="*/ 6060488 w 11855435"/>
              <a:gd name="connsiteY17" fmla="*/ 3524620 h 3922026"/>
              <a:gd name="connsiteX18" fmla="*/ 6592793 w 11855435"/>
              <a:gd name="connsiteY18" fmla="*/ 3495054 h 3922026"/>
              <a:gd name="connsiteX19" fmla="*/ 6589360 w 11855435"/>
              <a:gd name="connsiteY19" fmla="*/ 3499432 h 3922026"/>
              <a:gd name="connsiteX20" fmla="*/ 6589638 w 11855435"/>
              <a:gd name="connsiteY20" fmla="*/ 3497718 h 3922026"/>
              <a:gd name="connsiteX21" fmla="*/ 7329456 w 11855435"/>
              <a:gd name="connsiteY21" fmla="*/ 3490159 h 3922026"/>
              <a:gd name="connsiteX22" fmla="*/ 7315012 w 11855435"/>
              <a:gd name="connsiteY22" fmla="*/ 3493970 h 3922026"/>
              <a:gd name="connsiteX23" fmla="*/ 7322324 w 11855435"/>
              <a:gd name="connsiteY23" fmla="*/ 3492846 h 3922026"/>
              <a:gd name="connsiteX24" fmla="*/ 6658310 w 11855435"/>
              <a:gd name="connsiteY24" fmla="*/ 3469410 h 3922026"/>
              <a:gd name="connsiteX25" fmla="*/ 6656575 w 11855435"/>
              <a:gd name="connsiteY25" fmla="*/ 3469754 h 3922026"/>
              <a:gd name="connsiteX26" fmla="*/ 6658098 w 11855435"/>
              <a:gd name="connsiteY26" fmla="*/ 3470451 h 3922026"/>
              <a:gd name="connsiteX27" fmla="*/ 2614447 w 11855435"/>
              <a:gd name="connsiteY27" fmla="*/ 3429966 h 3922026"/>
              <a:gd name="connsiteX28" fmla="*/ 2605099 w 11855435"/>
              <a:gd name="connsiteY28" fmla="*/ 3433127 h 3922026"/>
              <a:gd name="connsiteX29" fmla="*/ 2627052 w 11855435"/>
              <a:gd name="connsiteY29" fmla="*/ 3462972 h 3922026"/>
              <a:gd name="connsiteX30" fmla="*/ 2648647 w 11855435"/>
              <a:gd name="connsiteY30" fmla="*/ 3466455 h 3922026"/>
              <a:gd name="connsiteX31" fmla="*/ 2642655 w 11855435"/>
              <a:gd name="connsiteY31" fmla="*/ 3459608 h 3922026"/>
              <a:gd name="connsiteX32" fmla="*/ 2638473 w 11855435"/>
              <a:gd name="connsiteY32" fmla="*/ 3460872 h 3922026"/>
              <a:gd name="connsiteX33" fmla="*/ 7596709 w 11855435"/>
              <a:gd name="connsiteY33" fmla="*/ 3413878 h 3922026"/>
              <a:gd name="connsiteX34" fmla="*/ 7542710 w 11855435"/>
              <a:gd name="connsiteY34" fmla="*/ 3430176 h 3922026"/>
              <a:gd name="connsiteX35" fmla="*/ 7541903 w 11855435"/>
              <a:gd name="connsiteY35" fmla="*/ 3430726 h 3922026"/>
              <a:gd name="connsiteX36" fmla="*/ 7537304 w 11855435"/>
              <a:gd name="connsiteY36" fmla="*/ 3433018 h 3922026"/>
              <a:gd name="connsiteX37" fmla="*/ 7537138 w 11855435"/>
              <a:gd name="connsiteY37" fmla="*/ 3432979 h 3922026"/>
              <a:gd name="connsiteX38" fmla="*/ 7535704 w 11855435"/>
              <a:gd name="connsiteY38" fmla="*/ 3433816 h 3922026"/>
              <a:gd name="connsiteX39" fmla="*/ 7537304 w 11855435"/>
              <a:gd name="connsiteY39" fmla="*/ 3433018 h 3922026"/>
              <a:gd name="connsiteX40" fmla="*/ 7537873 w 11855435"/>
              <a:gd name="connsiteY40" fmla="*/ 3433152 h 3922026"/>
              <a:gd name="connsiteX41" fmla="*/ 7539190 w 11855435"/>
              <a:gd name="connsiteY41" fmla="*/ 3432483 h 3922026"/>
              <a:gd name="connsiteX42" fmla="*/ 7539154 w 11855435"/>
              <a:gd name="connsiteY42" fmla="*/ 3433067 h 3922026"/>
              <a:gd name="connsiteX43" fmla="*/ 7503988 w 11855435"/>
              <a:gd name="connsiteY43" fmla="*/ 3447112 h 3922026"/>
              <a:gd name="connsiteX44" fmla="*/ 7519350 w 11855435"/>
              <a:gd name="connsiteY44" fmla="*/ 3444756 h 3922026"/>
              <a:gd name="connsiteX45" fmla="*/ 7549405 w 11855435"/>
              <a:gd name="connsiteY45" fmla="*/ 3433433 h 3922026"/>
              <a:gd name="connsiteX46" fmla="*/ 7583161 w 11855435"/>
              <a:gd name="connsiteY46" fmla="*/ 3424147 h 3922026"/>
              <a:gd name="connsiteX47" fmla="*/ 7572021 w 11855435"/>
              <a:gd name="connsiteY47" fmla="*/ 3425447 h 3922026"/>
              <a:gd name="connsiteX48" fmla="*/ 7574820 w 11855435"/>
              <a:gd name="connsiteY48" fmla="*/ 3421418 h 3922026"/>
              <a:gd name="connsiteX49" fmla="*/ 7587677 w 11855435"/>
              <a:gd name="connsiteY49" fmla="*/ 3417346 h 3922026"/>
              <a:gd name="connsiteX50" fmla="*/ 3342796 w 11855435"/>
              <a:gd name="connsiteY50" fmla="*/ 3412981 h 3922026"/>
              <a:gd name="connsiteX51" fmla="*/ 3342939 w 11855435"/>
              <a:gd name="connsiteY51" fmla="*/ 3413947 h 3922026"/>
              <a:gd name="connsiteX52" fmla="*/ 3346613 w 11855435"/>
              <a:gd name="connsiteY52" fmla="*/ 3418435 h 3922026"/>
              <a:gd name="connsiteX53" fmla="*/ 3344771 w 11855435"/>
              <a:gd name="connsiteY53" fmla="*/ 3418428 h 3922026"/>
              <a:gd name="connsiteX54" fmla="*/ 3337179 w 11855435"/>
              <a:gd name="connsiteY54" fmla="*/ 3415713 h 3922026"/>
              <a:gd name="connsiteX55" fmla="*/ 3337576 w 11855435"/>
              <a:gd name="connsiteY55" fmla="*/ 3418398 h 3922026"/>
              <a:gd name="connsiteX56" fmla="*/ 3344771 w 11855435"/>
              <a:gd name="connsiteY56" fmla="*/ 3418428 h 3922026"/>
              <a:gd name="connsiteX57" fmla="*/ 3385259 w 11855435"/>
              <a:gd name="connsiteY57" fmla="*/ 3432907 h 3922026"/>
              <a:gd name="connsiteX58" fmla="*/ 3421350 w 11855435"/>
              <a:gd name="connsiteY58" fmla="*/ 3447909 h 3922026"/>
              <a:gd name="connsiteX59" fmla="*/ 3379902 w 11855435"/>
              <a:gd name="connsiteY59" fmla="*/ 3421114 h 3922026"/>
              <a:gd name="connsiteX60" fmla="*/ 3365143 w 11855435"/>
              <a:gd name="connsiteY60" fmla="*/ 3417223 h 3922026"/>
              <a:gd name="connsiteX61" fmla="*/ 7681112 w 11855435"/>
              <a:gd name="connsiteY61" fmla="*/ 3394659 h 3922026"/>
              <a:gd name="connsiteX62" fmla="*/ 7666917 w 11855435"/>
              <a:gd name="connsiteY62" fmla="*/ 3395821 h 3922026"/>
              <a:gd name="connsiteX63" fmla="*/ 7603296 w 11855435"/>
              <a:gd name="connsiteY63" fmla="*/ 3411890 h 3922026"/>
              <a:gd name="connsiteX64" fmla="*/ 7600131 w 11855435"/>
              <a:gd name="connsiteY64" fmla="*/ 3412848 h 3922026"/>
              <a:gd name="connsiteX65" fmla="*/ 7604242 w 11855435"/>
              <a:gd name="connsiteY65" fmla="*/ 3413460 h 3922026"/>
              <a:gd name="connsiteX66" fmla="*/ 7602975 w 11855435"/>
              <a:gd name="connsiteY66" fmla="*/ 3420192 h 3922026"/>
              <a:gd name="connsiteX67" fmla="*/ 7633028 w 11855435"/>
              <a:gd name="connsiteY67" fmla="*/ 3408870 h 3922026"/>
              <a:gd name="connsiteX68" fmla="*/ 7667719 w 11855435"/>
              <a:gd name="connsiteY68" fmla="*/ 3398241 h 3922026"/>
              <a:gd name="connsiteX69" fmla="*/ 7670188 w 11855435"/>
              <a:gd name="connsiteY69" fmla="*/ 3399600 h 3922026"/>
              <a:gd name="connsiteX70" fmla="*/ 7681075 w 11855435"/>
              <a:gd name="connsiteY70" fmla="*/ 3394678 h 3922026"/>
              <a:gd name="connsiteX71" fmla="*/ 6526862 w 11855435"/>
              <a:gd name="connsiteY71" fmla="*/ 3361881 h 3922026"/>
              <a:gd name="connsiteX72" fmla="*/ 6511898 w 11855435"/>
              <a:gd name="connsiteY72" fmla="*/ 3367235 h 3922026"/>
              <a:gd name="connsiteX73" fmla="*/ 6514764 w 11855435"/>
              <a:gd name="connsiteY73" fmla="*/ 3381053 h 3922026"/>
              <a:gd name="connsiteX74" fmla="*/ 6623339 w 11855435"/>
              <a:gd name="connsiteY74" fmla="*/ 3454554 h 3922026"/>
              <a:gd name="connsiteX75" fmla="*/ 6624372 w 11855435"/>
              <a:gd name="connsiteY75" fmla="*/ 3455026 h 3922026"/>
              <a:gd name="connsiteX76" fmla="*/ 6636453 w 11855435"/>
              <a:gd name="connsiteY76" fmla="*/ 3439752 h 3922026"/>
              <a:gd name="connsiteX77" fmla="*/ 6653031 w 11855435"/>
              <a:gd name="connsiteY77" fmla="*/ 3420131 h 3922026"/>
              <a:gd name="connsiteX78" fmla="*/ 6655286 w 11855435"/>
              <a:gd name="connsiteY78" fmla="*/ 3417883 h 3922026"/>
              <a:gd name="connsiteX79" fmla="*/ 6546431 w 11855435"/>
              <a:gd name="connsiteY79" fmla="*/ 3371906 h 3922026"/>
              <a:gd name="connsiteX80" fmla="*/ 6526862 w 11855435"/>
              <a:gd name="connsiteY80" fmla="*/ 3361881 h 3922026"/>
              <a:gd name="connsiteX81" fmla="*/ 6686539 w 11855435"/>
              <a:gd name="connsiteY81" fmla="*/ 3345146 h 3922026"/>
              <a:gd name="connsiteX82" fmla="*/ 6694871 w 11855435"/>
              <a:gd name="connsiteY82" fmla="*/ 3353289 h 3922026"/>
              <a:gd name="connsiteX83" fmla="*/ 6696193 w 11855435"/>
              <a:gd name="connsiteY83" fmla="*/ 3354298 h 3922026"/>
              <a:gd name="connsiteX84" fmla="*/ 6700935 w 11855435"/>
              <a:gd name="connsiteY84" fmla="*/ 3348404 h 3922026"/>
              <a:gd name="connsiteX85" fmla="*/ 7418399 w 11855435"/>
              <a:gd name="connsiteY85" fmla="*/ 3325478 h 3922026"/>
              <a:gd name="connsiteX86" fmla="*/ 7407356 w 11855435"/>
              <a:gd name="connsiteY86" fmla="*/ 3326492 h 3922026"/>
              <a:gd name="connsiteX87" fmla="*/ 7404034 w 11855435"/>
              <a:gd name="connsiteY87" fmla="*/ 3327152 h 3922026"/>
              <a:gd name="connsiteX88" fmla="*/ 1300619 w 11855435"/>
              <a:gd name="connsiteY88" fmla="*/ 3181013 h 3922026"/>
              <a:gd name="connsiteX89" fmla="*/ 1265303 w 11855435"/>
              <a:gd name="connsiteY89" fmla="*/ 3186044 h 3922026"/>
              <a:gd name="connsiteX90" fmla="*/ 1258308 w 11855435"/>
              <a:gd name="connsiteY90" fmla="*/ 3186317 h 3922026"/>
              <a:gd name="connsiteX91" fmla="*/ 1274827 w 11855435"/>
              <a:gd name="connsiteY91" fmla="*/ 3187406 h 3922026"/>
              <a:gd name="connsiteX92" fmla="*/ 7992290 w 11855435"/>
              <a:gd name="connsiteY92" fmla="*/ 3175882 h 3922026"/>
              <a:gd name="connsiteX93" fmla="*/ 7991206 w 11855435"/>
              <a:gd name="connsiteY93" fmla="*/ 3176359 h 3922026"/>
              <a:gd name="connsiteX94" fmla="*/ 7992487 w 11855435"/>
              <a:gd name="connsiteY94" fmla="*/ 3176209 h 3922026"/>
              <a:gd name="connsiteX95" fmla="*/ 1377078 w 11855435"/>
              <a:gd name="connsiteY95" fmla="*/ 3170949 h 3922026"/>
              <a:gd name="connsiteX96" fmla="*/ 1345674 w 11855435"/>
              <a:gd name="connsiteY96" fmla="*/ 3174596 h 3922026"/>
              <a:gd name="connsiteX97" fmla="*/ 1303234 w 11855435"/>
              <a:gd name="connsiteY97" fmla="*/ 3180641 h 3922026"/>
              <a:gd name="connsiteX98" fmla="*/ 1332506 w 11855435"/>
              <a:gd name="connsiteY98" fmla="*/ 3178214 h 3922026"/>
              <a:gd name="connsiteX99" fmla="*/ 1395798 w 11855435"/>
              <a:gd name="connsiteY99" fmla="*/ 3174435 h 3922026"/>
              <a:gd name="connsiteX100" fmla="*/ 1375681 w 11855435"/>
              <a:gd name="connsiteY100" fmla="*/ 3172314 h 3922026"/>
              <a:gd name="connsiteX101" fmla="*/ 1432100 w 11855435"/>
              <a:gd name="connsiteY101" fmla="*/ 3168741 h 3922026"/>
              <a:gd name="connsiteX102" fmla="*/ 1430973 w 11855435"/>
              <a:gd name="connsiteY102" fmla="*/ 3170002 h 3922026"/>
              <a:gd name="connsiteX103" fmla="*/ 1432299 w 11855435"/>
              <a:gd name="connsiteY103" fmla="*/ 3175063 h 3922026"/>
              <a:gd name="connsiteX104" fmla="*/ 1445300 w 11855435"/>
              <a:gd name="connsiteY104" fmla="*/ 3172991 h 3922026"/>
              <a:gd name="connsiteX105" fmla="*/ 1445138 w 11855435"/>
              <a:gd name="connsiteY105" fmla="*/ 3172582 h 3922026"/>
              <a:gd name="connsiteX106" fmla="*/ 6753469 w 11855435"/>
              <a:gd name="connsiteY106" fmla="*/ 3135857 h 3922026"/>
              <a:gd name="connsiteX107" fmla="*/ 6674277 w 11855435"/>
              <a:gd name="connsiteY107" fmla="*/ 3156335 h 3922026"/>
              <a:gd name="connsiteX108" fmla="*/ 6484163 w 11855435"/>
              <a:gd name="connsiteY108" fmla="*/ 3244877 h 3922026"/>
              <a:gd name="connsiteX109" fmla="*/ 6457721 w 11855435"/>
              <a:gd name="connsiteY109" fmla="*/ 3258703 h 3922026"/>
              <a:gd name="connsiteX110" fmla="*/ 6525962 w 11855435"/>
              <a:gd name="connsiteY110" fmla="*/ 3282310 h 3922026"/>
              <a:gd name="connsiteX111" fmla="*/ 6555064 w 11855435"/>
              <a:gd name="connsiteY111" fmla="*/ 3285868 h 3922026"/>
              <a:gd name="connsiteX112" fmla="*/ 6588116 w 11855435"/>
              <a:gd name="connsiteY112" fmla="*/ 3312187 h 3922026"/>
              <a:gd name="connsiteX113" fmla="*/ 6610185 w 11855435"/>
              <a:gd name="connsiteY113" fmla="*/ 3325042 h 3922026"/>
              <a:gd name="connsiteX114" fmla="*/ 6607157 w 11855435"/>
              <a:gd name="connsiteY114" fmla="*/ 3273159 h 3922026"/>
              <a:gd name="connsiteX115" fmla="*/ 6620284 w 11855435"/>
              <a:gd name="connsiteY115" fmla="*/ 3270551 h 3922026"/>
              <a:gd name="connsiteX116" fmla="*/ 6639493 w 11855435"/>
              <a:gd name="connsiteY116" fmla="*/ 3260405 h 3922026"/>
              <a:gd name="connsiteX117" fmla="*/ 6638985 w 11855435"/>
              <a:gd name="connsiteY117" fmla="*/ 3241529 h 3922026"/>
              <a:gd name="connsiteX118" fmla="*/ 6714863 w 11855435"/>
              <a:gd name="connsiteY118" fmla="*/ 3171095 h 3922026"/>
              <a:gd name="connsiteX119" fmla="*/ 8260869 w 11855435"/>
              <a:gd name="connsiteY119" fmla="*/ 3095889 h 3922026"/>
              <a:gd name="connsiteX120" fmla="*/ 8254159 w 11855435"/>
              <a:gd name="connsiteY120" fmla="*/ 3097179 h 3922026"/>
              <a:gd name="connsiteX121" fmla="*/ 8206460 w 11855435"/>
              <a:gd name="connsiteY121" fmla="*/ 3105371 h 3922026"/>
              <a:gd name="connsiteX122" fmla="*/ 8004595 w 11855435"/>
              <a:gd name="connsiteY122" fmla="*/ 3170472 h 3922026"/>
              <a:gd name="connsiteX123" fmla="*/ 8002147 w 11855435"/>
              <a:gd name="connsiteY123" fmla="*/ 3171549 h 3922026"/>
              <a:gd name="connsiteX124" fmla="*/ 8002092 w 11855435"/>
              <a:gd name="connsiteY124" fmla="*/ 3172209 h 3922026"/>
              <a:gd name="connsiteX125" fmla="*/ 8060601 w 11855435"/>
              <a:gd name="connsiteY125" fmla="*/ 3161684 h 3922026"/>
              <a:gd name="connsiteX126" fmla="*/ 8090653 w 11855435"/>
              <a:gd name="connsiteY126" fmla="*/ 3150363 h 3922026"/>
              <a:gd name="connsiteX127" fmla="*/ 8124409 w 11855435"/>
              <a:gd name="connsiteY127" fmla="*/ 3141077 h 3922026"/>
              <a:gd name="connsiteX128" fmla="*/ 8113270 w 11855435"/>
              <a:gd name="connsiteY128" fmla="*/ 3142375 h 3922026"/>
              <a:gd name="connsiteX129" fmla="*/ 8116069 w 11855435"/>
              <a:gd name="connsiteY129" fmla="*/ 3138345 h 3922026"/>
              <a:gd name="connsiteX130" fmla="*/ 8140855 w 11855435"/>
              <a:gd name="connsiteY130" fmla="*/ 3129696 h 3922026"/>
              <a:gd name="connsiteX131" fmla="*/ 8145490 w 11855435"/>
              <a:gd name="connsiteY131" fmla="*/ 3130389 h 3922026"/>
              <a:gd name="connsiteX132" fmla="*/ 8144224 w 11855435"/>
              <a:gd name="connsiteY132" fmla="*/ 3137119 h 3922026"/>
              <a:gd name="connsiteX133" fmla="*/ 8174278 w 11855435"/>
              <a:gd name="connsiteY133" fmla="*/ 3125799 h 3922026"/>
              <a:gd name="connsiteX134" fmla="*/ 8208966 w 11855435"/>
              <a:gd name="connsiteY134" fmla="*/ 3115170 h 3922026"/>
              <a:gd name="connsiteX135" fmla="*/ 8211437 w 11855435"/>
              <a:gd name="connsiteY135" fmla="*/ 3116527 h 3922026"/>
              <a:gd name="connsiteX136" fmla="*/ 8231583 w 11855435"/>
              <a:gd name="connsiteY136" fmla="*/ 3107184 h 3922026"/>
              <a:gd name="connsiteX137" fmla="*/ 8246761 w 11855435"/>
              <a:gd name="connsiteY137" fmla="*/ 3102534 h 3922026"/>
              <a:gd name="connsiteX138" fmla="*/ 8882730 w 11855435"/>
              <a:gd name="connsiteY138" fmla="*/ 2981788 h 3922026"/>
              <a:gd name="connsiteX139" fmla="*/ 8869615 w 11855435"/>
              <a:gd name="connsiteY139" fmla="*/ 2985439 h 3922026"/>
              <a:gd name="connsiteX140" fmla="*/ 8874483 w 11855435"/>
              <a:gd name="connsiteY140" fmla="*/ 2985437 h 3922026"/>
              <a:gd name="connsiteX141" fmla="*/ 8881150 w 11855435"/>
              <a:gd name="connsiteY141" fmla="*/ 2984008 h 3922026"/>
              <a:gd name="connsiteX142" fmla="*/ 8928053 w 11855435"/>
              <a:gd name="connsiteY142" fmla="*/ 2972195 h 3922026"/>
              <a:gd name="connsiteX143" fmla="*/ 8927280 w 11855435"/>
              <a:gd name="connsiteY143" fmla="*/ 2972271 h 3922026"/>
              <a:gd name="connsiteX144" fmla="*/ 8926152 w 11855435"/>
              <a:gd name="connsiteY144" fmla="*/ 2972868 h 3922026"/>
              <a:gd name="connsiteX145" fmla="*/ 8913625 w 11855435"/>
              <a:gd name="connsiteY145" fmla="*/ 2977626 h 3922026"/>
              <a:gd name="connsiteX146" fmla="*/ 8924962 w 11855435"/>
              <a:gd name="connsiteY146" fmla="*/ 2975689 h 3922026"/>
              <a:gd name="connsiteX147" fmla="*/ 8928653 w 11855435"/>
              <a:gd name="connsiteY147" fmla="*/ 2976240 h 3922026"/>
              <a:gd name="connsiteX148" fmla="*/ 8929587 w 11855435"/>
              <a:gd name="connsiteY148" fmla="*/ 2974898 h 3922026"/>
              <a:gd name="connsiteX149" fmla="*/ 8924962 w 11855435"/>
              <a:gd name="connsiteY149" fmla="*/ 2975689 h 3922026"/>
              <a:gd name="connsiteX150" fmla="*/ 8924016 w 11855435"/>
              <a:gd name="connsiteY150" fmla="*/ 2975547 h 3922026"/>
              <a:gd name="connsiteX151" fmla="*/ 8927118 w 11855435"/>
              <a:gd name="connsiteY151" fmla="*/ 2973539 h 3922026"/>
              <a:gd name="connsiteX152" fmla="*/ 8928053 w 11855435"/>
              <a:gd name="connsiteY152" fmla="*/ 2972195 h 3922026"/>
              <a:gd name="connsiteX153" fmla="*/ 8972682 w 11855435"/>
              <a:gd name="connsiteY153" fmla="*/ 2956739 h 3922026"/>
              <a:gd name="connsiteX154" fmla="*/ 8962729 w 11855435"/>
              <a:gd name="connsiteY154" fmla="*/ 2959511 h 3922026"/>
              <a:gd name="connsiteX155" fmla="*/ 8973584 w 11855435"/>
              <a:gd name="connsiteY155" fmla="*/ 2958246 h 3922026"/>
              <a:gd name="connsiteX156" fmla="*/ 9095904 w 11855435"/>
              <a:gd name="connsiteY156" fmla="*/ 2922203 h 3922026"/>
              <a:gd name="connsiteX157" fmla="*/ 9070262 w 11855435"/>
              <a:gd name="connsiteY157" fmla="*/ 2929568 h 3922026"/>
              <a:gd name="connsiteX158" fmla="*/ 8983227 w 11855435"/>
              <a:gd name="connsiteY158" fmla="*/ 2953803 h 3922026"/>
              <a:gd name="connsiteX159" fmla="*/ 8983190 w 11855435"/>
              <a:gd name="connsiteY159" fmla="*/ 2954245 h 3922026"/>
              <a:gd name="connsiteX160" fmla="*/ 9041698 w 11855435"/>
              <a:gd name="connsiteY160" fmla="*/ 2943720 h 3922026"/>
              <a:gd name="connsiteX161" fmla="*/ 9071752 w 11855435"/>
              <a:gd name="connsiteY161" fmla="*/ 2932398 h 3922026"/>
              <a:gd name="connsiteX162" fmla="*/ 9105508 w 11855435"/>
              <a:gd name="connsiteY162" fmla="*/ 2923114 h 3922026"/>
              <a:gd name="connsiteX163" fmla="*/ 9094366 w 11855435"/>
              <a:gd name="connsiteY163" fmla="*/ 2924412 h 3922026"/>
              <a:gd name="connsiteX164" fmla="*/ 9243874 w 11855435"/>
              <a:gd name="connsiteY164" fmla="*/ 2877028 h 3922026"/>
              <a:gd name="connsiteX165" fmla="*/ 9172813 w 11855435"/>
              <a:gd name="connsiteY165" fmla="*/ 2900109 h 3922026"/>
              <a:gd name="connsiteX166" fmla="*/ 9125896 w 11855435"/>
              <a:gd name="connsiteY166" fmla="*/ 2913586 h 3922026"/>
              <a:gd name="connsiteX167" fmla="*/ 9123979 w 11855435"/>
              <a:gd name="connsiteY167" fmla="*/ 2916793 h 3922026"/>
              <a:gd name="connsiteX168" fmla="*/ 9125322 w 11855435"/>
              <a:gd name="connsiteY168" fmla="*/ 2919157 h 3922026"/>
              <a:gd name="connsiteX169" fmla="*/ 9155376 w 11855435"/>
              <a:gd name="connsiteY169" fmla="*/ 2907836 h 3922026"/>
              <a:gd name="connsiteX170" fmla="*/ 9190066 w 11855435"/>
              <a:gd name="connsiteY170" fmla="*/ 2897207 h 3922026"/>
              <a:gd name="connsiteX171" fmla="*/ 9192534 w 11855435"/>
              <a:gd name="connsiteY171" fmla="*/ 2898564 h 3922026"/>
              <a:gd name="connsiteX172" fmla="*/ 9212681 w 11855435"/>
              <a:gd name="connsiteY172" fmla="*/ 2889220 h 3922026"/>
              <a:gd name="connsiteX173" fmla="*/ 9227860 w 11855435"/>
              <a:gd name="connsiteY173" fmla="*/ 2884571 h 3922026"/>
              <a:gd name="connsiteX174" fmla="*/ 767155 w 11855435"/>
              <a:gd name="connsiteY174" fmla="*/ 2160576 h 3922026"/>
              <a:gd name="connsiteX175" fmla="*/ 722582 w 11855435"/>
              <a:gd name="connsiteY175" fmla="*/ 2164245 h 3922026"/>
              <a:gd name="connsiteX176" fmla="*/ 722470 w 11855435"/>
              <a:gd name="connsiteY176" fmla="*/ 2164218 h 3922026"/>
              <a:gd name="connsiteX177" fmla="*/ 718376 w 11855435"/>
              <a:gd name="connsiteY177" fmla="*/ 2164591 h 3922026"/>
              <a:gd name="connsiteX178" fmla="*/ 722582 w 11855435"/>
              <a:gd name="connsiteY178" fmla="*/ 2164245 h 3922026"/>
              <a:gd name="connsiteX179" fmla="*/ 728436 w 11855435"/>
              <a:gd name="connsiteY179" fmla="*/ 2165650 h 3922026"/>
              <a:gd name="connsiteX180" fmla="*/ 718021 w 11855435"/>
              <a:gd name="connsiteY180" fmla="*/ 2168570 h 3922026"/>
              <a:gd name="connsiteX181" fmla="*/ 713925 w 11855435"/>
              <a:gd name="connsiteY181" fmla="*/ 2168944 h 3922026"/>
              <a:gd name="connsiteX182" fmla="*/ 715797 w 11855435"/>
              <a:gd name="connsiteY182" fmla="*/ 2170748 h 3922026"/>
              <a:gd name="connsiteX183" fmla="*/ 766438 w 11855435"/>
              <a:gd name="connsiteY183" fmla="*/ 2169353 h 3922026"/>
              <a:gd name="connsiteX184" fmla="*/ 790324 w 11855435"/>
              <a:gd name="connsiteY184" fmla="*/ 2169214 h 3922026"/>
              <a:gd name="connsiteX185" fmla="*/ 781379 w 11855435"/>
              <a:gd name="connsiteY185" fmla="*/ 2167186 h 3922026"/>
              <a:gd name="connsiteX186" fmla="*/ 585934 w 11855435"/>
              <a:gd name="connsiteY186" fmla="*/ 2137394 h 3922026"/>
              <a:gd name="connsiteX187" fmla="*/ 596852 w 11855435"/>
              <a:gd name="connsiteY187" fmla="*/ 2138130 h 3922026"/>
              <a:gd name="connsiteX188" fmla="*/ 627600 w 11855435"/>
              <a:gd name="connsiteY188" fmla="*/ 2143477 h 3922026"/>
              <a:gd name="connsiteX189" fmla="*/ 654416 w 11855435"/>
              <a:gd name="connsiteY189" fmla="*/ 2144391 h 3922026"/>
              <a:gd name="connsiteX190" fmla="*/ 646928 w 11855435"/>
              <a:gd name="connsiteY190" fmla="*/ 2143409 h 3922026"/>
              <a:gd name="connsiteX191" fmla="*/ 598307 w 11855435"/>
              <a:gd name="connsiteY191" fmla="*/ 2137660 h 3922026"/>
              <a:gd name="connsiteX192" fmla="*/ 10279644 w 11855435"/>
              <a:gd name="connsiteY192" fmla="*/ 1989721 h 3922026"/>
              <a:gd name="connsiteX193" fmla="*/ 10220638 w 11855435"/>
              <a:gd name="connsiteY193" fmla="*/ 2003503 h 3922026"/>
              <a:gd name="connsiteX194" fmla="*/ 10216712 w 11855435"/>
              <a:gd name="connsiteY194" fmla="*/ 1998406 h 3922026"/>
              <a:gd name="connsiteX195" fmla="*/ 10186050 w 11855435"/>
              <a:gd name="connsiteY195" fmla="*/ 2005009 h 3922026"/>
              <a:gd name="connsiteX196" fmla="*/ 10172652 w 11855435"/>
              <a:gd name="connsiteY196" fmla="*/ 2029852 h 3922026"/>
              <a:gd name="connsiteX197" fmla="*/ 10209341 w 11855435"/>
              <a:gd name="connsiteY197" fmla="*/ 2020115 h 3922026"/>
              <a:gd name="connsiteX198" fmla="*/ 10283234 w 11855435"/>
              <a:gd name="connsiteY198" fmla="*/ 2001085 h 3922026"/>
              <a:gd name="connsiteX199" fmla="*/ 10283083 w 11855435"/>
              <a:gd name="connsiteY199" fmla="*/ 1999660 h 3922026"/>
              <a:gd name="connsiteX200" fmla="*/ 549655 w 11855435"/>
              <a:gd name="connsiteY200" fmla="*/ 1827360 h 3922026"/>
              <a:gd name="connsiteX201" fmla="*/ 542621 w 11855435"/>
              <a:gd name="connsiteY201" fmla="*/ 1829333 h 3922026"/>
              <a:gd name="connsiteX202" fmla="*/ 538528 w 11855435"/>
              <a:gd name="connsiteY202" fmla="*/ 1829705 h 3922026"/>
              <a:gd name="connsiteX203" fmla="*/ 540395 w 11855435"/>
              <a:gd name="connsiteY203" fmla="*/ 1831508 h 3922026"/>
              <a:gd name="connsiteX204" fmla="*/ 575136 w 11855435"/>
              <a:gd name="connsiteY204" fmla="*/ 1830551 h 3922026"/>
              <a:gd name="connsiteX205" fmla="*/ 572921 w 11855435"/>
              <a:gd name="connsiteY205" fmla="*/ 1830260 h 3922026"/>
              <a:gd name="connsiteX206" fmla="*/ 10179428 w 11855435"/>
              <a:gd name="connsiteY206" fmla="*/ 1798865 h 3922026"/>
              <a:gd name="connsiteX207" fmla="*/ 10177622 w 11855435"/>
              <a:gd name="connsiteY207" fmla="*/ 1799260 h 3922026"/>
              <a:gd name="connsiteX208" fmla="*/ 10167277 w 11855435"/>
              <a:gd name="connsiteY208" fmla="*/ 1800965 h 3922026"/>
              <a:gd name="connsiteX209" fmla="*/ 10167401 w 11855435"/>
              <a:gd name="connsiteY209" fmla="*/ 1802298 h 3922026"/>
              <a:gd name="connsiteX210" fmla="*/ 10186538 w 11855435"/>
              <a:gd name="connsiteY210" fmla="*/ 1759320 h 3922026"/>
              <a:gd name="connsiteX211" fmla="*/ 10140792 w 11855435"/>
              <a:gd name="connsiteY211" fmla="*/ 1770978 h 3922026"/>
              <a:gd name="connsiteX212" fmla="*/ 10140935 w 11855435"/>
              <a:gd name="connsiteY212" fmla="*/ 1776263 h 3922026"/>
              <a:gd name="connsiteX213" fmla="*/ 10160313 w 11855435"/>
              <a:gd name="connsiteY213" fmla="*/ 1772411 h 3922026"/>
              <a:gd name="connsiteX214" fmla="*/ 10160389 w 11855435"/>
              <a:gd name="connsiteY214" fmla="*/ 1775234 h 3922026"/>
              <a:gd name="connsiteX215" fmla="*/ 10179605 w 11855435"/>
              <a:gd name="connsiteY215" fmla="*/ 1769288 h 3922026"/>
              <a:gd name="connsiteX216" fmla="*/ 10179760 w 11855435"/>
              <a:gd name="connsiteY216" fmla="*/ 1769288 h 3922026"/>
              <a:gd name="connsiteX217" fmla="*/ 10185080 w 11855435"/>
              <a:gd name="connsiteY217" fmla="*/ 1767596 h 3922026"/>
              <a:gd name="connsiteX218" fmla="*/ 10179605 w 11855435"/>
              <a:gd name="connsiteY218" fmla="*/ 1769288 h 3922026"/>
              <a:gd name="connsiteX219" fmla="*/ 10171376 w 11855435"/>
              <a:gd name="connsiteY219" fmla="*/ 1769351 h 3922026"/>
              <a:gd name="connsiteX220" fmla="*/ 10184279 w 11855435"/>
              <a:gd name="connsiteY220" fmla="*/ 1762643 h 3922026"/>
              <a:gd name="connsiteX221" fmla="*/ 10189601 w 11855435"/>
              <a:gd name="connsiteY221" fmla="*/ 1760951 h 3922026"/>
              <a:gd name="connsiteX222" fmla="*/ 10186538 w 11855435"/>
              <a:gd name="connsiteY222" fmla="*/ 1759320 h 3922026"/>
              <a:gd name="connsiteX223" fmla="*/ 10449585 w 11855435"/>
              <a:gd name="connsiteY223" fmla="*/ 1718827 h 3922026"/>
              <a:gd name="connsiteX224" fmla="*/ 10423710 w 11855435"/>
              <a:gd name="connsiteY224" fmla="*/ 1723551 h 3922026"/>
              <a:gd name="connsiteX225" fmla="*/ 10434016 w 11855435"/>
              <a:gd name="connsiteY225" fmla="*/ 1723334 h 3922026"/>
              <a:gd name="connsiteX226" fmla="*/ 10554924 w 11855435"/>
              <a:gd name="connsiteY226" fmla="*/ 1701141 h 3922026"/>
              <a:gd name="connsiteX227" fmla="*/ 10414963 w 11855435"/>
              <a:gd name="connsiteY227" fmla="*/ 1735254 h 3922026"/>
              <a:gd name="connsiteX228" fmla="*/ 10410535 w 11855435"/>
              <a:gd name="connsiteY228" fmla="*/ 1729503 h 3922026"/>
              <a:gd name="connsiteX229" fmla="*/ 10417163 w 11855435"/>
              <a:gd name="connsiteY229" fmla="*/ 1724747 h 3922026"/>
              <a:gd name="connsiteX230" fmla="*/ 10392031 w 11855435"/>
              <a:gd name="connsiteY230" fmla="*/ 1729335 h 3922026"/>
              <a:gd name="connsiteX231" fmla="*/ 10382919 w 11855435"/>
              <a:gd name="connsiteY231" fmla="*/ 1728088 h 3922026"/>
              <a:gd name="connsiteX232" fmla="*/ 10380660 w 11855435"/>
              <a:gd name="connsiteY232" fmla="*/ 1731410 h 3922026"/>
              <a:gd name="connsiteX233" fmla="*/ 10392031 w 11855435"/>
              <a:gd name="connsiteY233" fmla="*/ 1729335 h 3922026"/>
              <a:gd name="connsiteX234" fmla="*/ 10394365 w 11855435"/>
              <a:gd name="connsiteY234" fmla="*/ 1729653 h 3922026"/>
              <a:gd name="connsiteX235" fmla="*/ 10386784 w 11855435"/>
              <a:gd name="connsiteY235" fmla="*/ 1734669 h 3922026"/>
              <a:gd name="connsiteX236" fmla="*/ 10384524 w 11855435"/>
              <a:gd name="connsiteY236" fmla="*/ 1737992 h 3922026"/>
              <a:gd name="connsiteX237" fmla="*/ 10454762 w 11855435"/>
              <a:gd name="connsiteY237" fmla="*/ 1732859 h 3922026"/>
              <a:gd name="connsiteX238" fmla="*/ 10457166 w 11855435"/>
              <a:gd name="connsiteY238" fmla="*/ 1732379 h 3922026"/>
              <a:gd name="connsiteX239" fmla="*/ 10463276 w 11855435"/>
              <a:gd name="connsiteY239" fmla="*/ 1732022 h 3922026"/>
              <a:gd name="connsiteX240" fmla="*/ 10495278 w 11855435"/>
              <a:gd name="connsiteY240" fmla="*/ 1727420 h 3922026"/>
              <a:gd name="connsiteX241" fmla="*/ 10547989 w 11855435"/>
              <a:gd name="connsiteY241" fmla="*/ 1711110 h 3922026"/>
              <a:gd name="connsiteX242" fmla="*/ 10548144 w 11855435"/>
              <a:gd name="connsiteY242" fmla="*/ 1711109 h 3922026"/>
              <a:gd name="connsiteX243" fmla="*/ 10553466 w 11855435"/>
              <a:gd name="connsiteY243" fmla="*/ 1709415 h 3922026"/>
              <a:gd name="connsiteX244" fmla="*/ 10547989 w 11855435"/>
              <a:gd name="connsiteY244" fmla="*/ 1711110 h 3922026"/>
              <a:gd name="connsiteX245" fmla="*/ 10539763 w 11855435"/>
              <a:gd name="connsiteY245" fmla="*/ 1711172 h 3922026"/>
              <a:gd name="connsiteX246" fmla="*/ 10552664 w 11855435"/>
              <a:gd name="connsiteY246" fmla="*/ 1704465 h 3922026"/>
              <a:gd name="connsiteX247" fmla="*/ 10557985 w 11855435"/>
              <a:gd name="connsiteY247" fmla="*/ 1702772 h 3922026"/>
              <a:gd name="connsiteX248" fmla="*/ 10554924 w 11855435"/>
              <a:gd name="connsiteY248" fmla="*/ 1701141 h 3922026"/>
              <a:gd name="connsiteX249" fmla="*/ 125645 w 11855435"/>
              <a:gd name="connsiteY249" fmla="*/ 1667285 h 3922026"/>
              <a:gd name="connsiteX250" fmla="*/ 125933 w 11855435"/>
              <a:gd name="connsiteY250" fmla="*/ 1667630 h 3922026"/>
              <a:gd name="connsiteX251" fmla="*/ 126626 w 11855435"/>
              <a:gd name="connsiteY251" fmla="*/ 1667532 h 3922026"/>
              <a:gd name="connsiteX252" fmla="*/ 405314 w 11855435"/>
              <a:gd name="connsiteY252" fmla="*/ 1654950 h 3922026"/>
              <a:gd name="connsiteX253" fmla="*/ 398629 w 11855435"/>
              <a:gd name="connsiteY253" fmla="*/ 1655401 h 3922026"/>
              <a:gd name="connsiteX254" fmla="*/ 408078 w 11855435"/>
              <a:gd name="connsiteY254" fmla="*/ 1655131 h 3922026"/>
              <a:gd name="connsiteX255" fmla="*/ 450282 w 11855435"/>
              <a:gd name="connsiteY255" fmla="*/ 1653104 h 3922026"/>
              <a:gd name="connsiteX256" fmla="*/ 446351 w 11855435"/>
              <a:gd name="connsiteY256" fmla="*/ 1654039 h 3922026"/>
              <a:gd name="connsiteX257" fmla="*/ 466140 w 11855435"/>
              <a:gd name="connsiteY257" fmla="*/ 1653475 h 3922026"/>
              <a:gd name="connsiteX258" fmla="*/ 468757 w 11855435"/>
              <a:gd name="connsiteY258" fmla="*/ 1653274 h 3922026"/>
              <a:gd name="connsiteX259" fmla="*/ 173072 w 11855435"/>
              <a:gd name="connsiteY259" fmla="*/ 1638239 h 3922026"/>
              <a:gd name="connsiteX260" fmla="*/ 179922 w 11855435"/>
              <a:gd name="connsiteY260" fmla="*/ 1640047 h 3922026"/>
              <a:gd name="connsiteX261" fmla="*/ 173441 w 11855435"/>
              <a:gd name="connsiteY261" fmla="*/ 1638308 h 3922026"/>
              <a:gd name="connsiteX262" fmla="*/ 549041 w 11855435"/>
              <a:gd name="connsiteY262" fmla="*/ 1627506 h 3922026"/>
              <a:gd name="connsiteX263" fmla="*/ 494070 w 11855435"/>
              <a:gd name="connsiteY263" fmla="*/ 1633686 h 3922026"/>
              <a:gd name="connsiteX264" fmla="*/ 436760 w 11855435"/>
              <a:gd name="connsiteY264" fmla="*/ 1637614 h 3922026"/>
              <a:gd name="connsiteX265" fmla="*/ 383523 w 11855435"/>
              <a:gd name="connsiteY265" fmla="*/ 1644009 h 3922026"/>
              <a:gd name="connsiteX266" fmla="*/ 383410 w 11855435"/>
              <a:gd name="connsiteY266" fmla="*/ 1643986 h 3922026"/>
              <a:gd name="connsiteX267" fmla="*/ 379304 w 11855435"/>
              <a:gd name="connsiteY267" fmla="*/ 1644515 h 3922026"/>
              <a:gd name="connsiteX268" fmla="*/ 383523 w 11855435"/>
              <a:gd name="connsiteY268" fmla="*/ 1644009 h 3922026"/>
              <a:gd name="connsiteX269" fmla="*/ 389472 w 11855435"/>
              <a:gd name="connsiteY269" fmla="*/ 1645176 h 3922026"/>
              <a:gd name="connsiteX270" fmla="*/ 379111 w 11855435"/>
              <a:gd name="connsiteY270" fmla="*/ 1648477 h 3922026"/>
              <a:gd name="connsiteX271" fmla="*/ 375005 w 11855435"/>
              <a:gd name="connsiteY271" fmla="*/ 1649006 h 3922026"/>
              <a:gd name="connsiteX272" fmla="*/ 376960 w 11855435"/>
              <a:gd name="connsiteY272" fmla="*/ 1650723 h 3922026"/>
              <a:gd name="connsiteX273" fmla="*/ 483322 w 11855435"/>
              <a:gd name="connsiteY273" fmla="*/ 1644914 h 3922026"/>
              <a:gd name="connsiteX274" fmla="*/ 485622 w 11855435"/>
              <a:gd name="connsiteY274" fmla="*/ 1650031 h 3922026"/>
              <a:gd name="connsiteX275" fmla="*/ 480922 w 11855435"/>
              <a:gd name="connsiteY275" fmla="*/ 1652340 h 3922026"/>
              <a:gd name="connsiteX276" fmla="*/ 514358 w 11855435"/>
              <a:gd name="connsiteY276" fmla="*/ 1649771 h 3922026"/>
              <a:gd name="connsiteX277" fmla="*/ 537203 w 11855435"/>
              <a:gd name="connsiteY277" fmla="*/ 1638987 h 3922026"/>
              <a:gd name="connsiteX278" fmla="*/ 9823551 w 11855435"/>
              <a:gd name="connsiteY278" fmla="*/ 1627213 h 3922026"/>
              <a:gd name="connsiteX279" fmla="*/ 9793067 w 11855435"/>
              <a:gd name="connsiteY279" fmla="*/ 1634981 h 3922026"/>
              <a:gd name="connsiteX280" fmla="*/ 9820263 w 11855435"/>
              <a:gd name="connsiteY280" fmla="*/ 1631072 h 3922026"/>
              <a:gd name="connsiteX281" fmla="*/ 9821294 w 11855435"/>
              <a:gd name="connsiteY281" fmla="*/ 1630536 h 3922026"/>
              <a:gd name="connsiteX282" fmla="*/ 9826614 w 11855435"/>
              <a:gd name="connsiteY282" fmla="*/ 1628842 h 3922026"/>
              <a:gd name="connsiteX283" fmla="*/ 9823551 w 11855435"/>
              <a:gd name="connsiteY283" fmla="*/ 1627213 h 3922026"/>
              <a:gd name="connsiteX284" fmla="*/ 9762853 w 11855435"/>
              <a:gd name="connsiteY284" fmla="*/ 1624132 h 3922026"/>
              <a:gd name="connsiteX285" fmla="*/ 9704528 w 11855435"/>
              <a:gd name="connsiteY285" fmla="*/ 1634780 h 3922026"/>
              <a:gd name="connsiteX286" fmla="*/ 9695418 w 11855435"/>
              <a:gd name="connsiteY286" fmla="*/ 1633534 h 3922026"/>
              <a:gd name="connsiteX287" fmla="*/ 9693158 w 11855435"/>
              <a:gd name="connsiteY287" fmla="*/ 1636855 h 3922026"/>
              <a:gd name="connsiteX288" fmla="*/ 9704528 w 11855435"/>
              <a:gd name="connsiteY288" fmla="*/ 1634780 h 3922026"/>
              <a:gd name="connsiteX289" fmla="*/ 9706863 w 11855435"/>
              <a:gd name="connsiteY289" fmla="*/ 1635099 h 3922026"/>
              <a:gd name="connsiteX290" fmla="*/ 9699281 w 11855435"/>
              <a:gd name="connsiteY290" fmla="*/ 1640115 h 3922026"/>
              <a:gd name="connsiteX291" fmla="*/ 9698184 w 11855435"/>
              <a:gd name="connsiteY291" fmla="*/ 1641728 h 3922026"/>
              <a:gd name="connsiteX292" fmla="*/ 9699841 w 11855435"/>
              <a:gd name="connsiteY292" fmla="*/ 1643232 h 3922026"/>
              <a:gd name="connsiteX293" fmla="*/ 9710282 w 11855435"/>
              <a:gd name="connsiteY293" fmla="*/ 1642468 h 3922026"/>
              <a:gd name="connsiteX294" fmla="*/ 9735678 w 11855435"/>
              <a:gd name="connsiteY294" fmla="*/ 1633845 h 3922026"/>
              <a:gd name="connsiteX295" fmla="*/ 10019933 w 11855435"/>
              <a:gd name="connsiteY295" fmla="*/ 1595979 h 3922026"/>
              <a:gd name="connsiteX296" fmla="*/ 10017674 w 11855435"/>
              <a:gd name="connsiteY296" fmla="*/ 1599301 h 3922026"/>
              <a:gd name="connsiteX297" fmla="*/ 10024481 w 11855435"/>
              <a:gd name="connsiteY297" fmla="*/ 1598059 h 3922026"/>
              <a:gd name="connsiteX298" fmla="*/ 10025495 w 11855435"/>
              <a:gd name="connsiteY298" fmla="*/ 1596740 h 3922026"/>
              <a:gd name="connsiteX299" fmla="*/ 605290 w 11855435"/>
              <a:gd name="connsiteY299" fmla="*/ 1592862 h 3922026"/>
              <a:gd name="connsiteX300" fmla="*/ 600050 w 11855435"/>
              <a:gd name="connsiteY300" fmla="*/ 1599128 h 3922026"/>
              <a:gd name="connsiteX301" fmla="*/ 600109 w 11855435"/>
              <a:gd name="connsiteY301" fmla="*/ 1599319 h 3922026"/>
              <a:gd name="connsiteX302" fmla="*/ 609905 w 11855435"/>
              <a:gd name="connsiteY302" fmla="*/ 1599263 h 3922026"/>
              <a:gd name="connsiteX303" fmla="*/ 601919 w 11855435"/>
              <a:gd name="connsiteY303" fmla="*/ 1590101 h 3922026"/>
              <a:gd name="connsiteX304" fmla="*/ 603786 w 11855435"/>
              <a:gd name="connsiteY304" fmla="*/ 1590777 h 3922026"/>
              <a:gd name="connsiteX305" fmla="*/ 603324 w 11855435"/>
              <a:gd name="connsiteY305" fmla="*/ 1590137 h 3922026"/>
              <a:gd name="connsiteX306" fmla="*/ 584974 w 11855435"/>
              <a:gd name="connsiteY306" fmla="*/ 1589667 h 3922026"/>
              <a:gd name="connsiteX307" fmla="*/ 571950 w 11855435"/>
              <a:gd name="connsiteY307" fmla="*/ 1590062 h 3922026"/>
              <a:gd name="connsiteX308" fmla="*/ 518871 w 11855435"/>
              <a:gd name="connsiteY308" fmla="*/ 1594430 h 3922026"/>
              <a:gd name="connsiteX309" fmla="*/ 518760 w 11855435"/>
              <a:gd name="connsiteY309" fmla="*/ 1594405 h 3922026"/>
              <a:gd name="connsiteX310" fmla="*/ 514665 w 11855435"/>
              <a:gd name="connsiteY310" fmla="*/ 1594776 h 3922026"/>
              <a:gd name="connsiteX311" fmla="*/ 518871 w 11855435"/>
              <a:gd name="connsiteY311" fmla="*/ 1594430 h 3922026"/>
              <a:gd name="connsiteX312" fmla="*/ 524726 w 11855435"/>
              <a:gd name="connsiteY312" fmla="*/ 1595835 h 3922026"/>
              <a:gd name="connsiteX313" fmla="*/ 514310 w 11855435"/>
              <a:gd name="connsiteY313" fmla="*/ 1598757 h 3922026"/>
              <a:gd name="connsiteX314" fmla="*/ 510215 w 11855435"/>
              <a:gd name="connsiteY314" fmla="*/ 1599130 h 3922026"/>
              <a:gd name="connsiteX315" fmla="*/ 512087 w 11855435"/>
              <a:gd name="connsiteY315" fmla="*/ 1600934 h 3922026"/>
              <a:gd name="connsiteX316" fmla="*/ 547968 w 11855435"/>
              <a:gd name="connsiteY316" fmla="*/ 1599944 h 3922026"/>
              <a:gd name="connsiteX317" fmla="*/ 550949 w 11855435"/>
              <a:gd name="connsiteY317" fmla="*/ 1596832 h 3922026"/>
              <a:gd name="connsiteX318" fmla="*/ 575337 w 11855435"/>
              <a:gd name="connsiteY318" fmla="*/ 1593447 h 3922026"/>
              <a:gd name="connsiteX319" fmla="*/ 592883 w 11855435"/>
              <a:gd name="connsiteY319" fmla="*/ 1589870 h 3922026"/>
              <a:gd name="connsiteX320" fmla="*/ 363590 w 11855435"/>
              <a:gd name="connsiteY320" fmla="*/ 1589123 h 3922026"/>
              <a:gd name="connsiteX321" fmla="*/ 366803 w 11855435"/>
              <a:gd name="connsiteY321" fmla="*/ 1590451 h 3922026"/>
              <a:gd name="connsiteX322" fmla="*/ 367905 w 11855435"/>
              <a:gd name="connsiteY322" fmla="*/ 1589372 h 3922026"/>
              <a:gd name="connsiteX323" fmla="*/ 9895796 w 11855435"/>
              <a:gd name="connsiteY323" fmla="*/ 1583287 h 3922026"/>
              <a:gd name="connsiteX324" fmla="*/ 9845723 w 11855435"/>
              <a:gd name="connsiteY324" fmla="*/ 1599811 h 3922026"/>
              <a:gd name="connsiteX325" fmla="*/ 9841654 w 11855435"/>
              <a:gd name="connsiteY325" fmla="*/ 1601578 h 3922026"/>
              <a:gd name="connsiteX326" fmla="*/ 9845390 w 11855435"/>
              <a:gd name="connsiteY326" fmla="*/ 1609180 h 3922026"/>
              <a:gd name="connsiteX327" fmla="*/ 9828599 w 11855435"/>
              <a:gd name="connsiteY327" fmla="*/ 1609387 h 3922026"/>
              <a:gd name="connsiteX328" fmla="*/ 9818269 w 11855435"/>
              <a:gd name="connsiteY328" fmla="*/ 1611719 h 3922026"/>
              <a:gd name="connsiteX329" fmla="*/ 9816092 w 11855435"/>
              <a:gd name="connsiteY329" fmla="*/ 1612665 h 3922026"/>
              <a:gd name="connsiteX330" fmla="*/ 9793587 w 11855435"/>
              <a:gd name="connsiteY330" fmla="*/ 1621791 h 3922026"/>
              <a:gd name="connsiteX331" fmla="*/ 9797133 w 11855435"/>
              <a:gd name="connsiteY331" fmla="*/ 1622489 h 3922026"/>
              <a:gd name="connsiteX332" fmla="*/ 9800681 w 11855435"/>
              <a:gd name="connsiteY332" fmla="*/ 1623184 h 3922026"/>
              <a:gd name="connsiteX333" fmla="*/ 9795760 w 11855435"/>
              <a:gd name="connsiteY333" fmla="*/ 1626124 h 3922026"/>
              <a:gd name="connsiteX334" fmla="*/ 9787291 w 11855435"/>
              <a:gd name="connsiteY334" fmla="*/ 1628365 h 3922026"/>
              <a:gd name="connsiteX335" fmla="*/ 9787576 w 11855435"/>
              <a:gd name="connsiteY335" fmla="*/ 1628420 h 3922026"/>
              <a:gd name="connsiteX336" fmla="*/ 9871875 w 11855435"/>
              <a:gd name="connsiteY336" fmla="*/ 1606829 h 3922026"/>
              <a:gd name="connsiteX337" fmla="*/ 9874833 w 11855435"/>
              <a:gd name="connsiteY337" fmla="*/ 1599673 h 3922026"/>
              <a:gd name="connsiteX338" fmla="*/ 9895796 w 11855435"/>
              <a:gd name="connsiteY338" fmla="*/ 1583287 h 3922026"/>
              <a:gd name="connsiteX339" fmla="*/ 10060097 w 11855435"/>
              <a:gd name="connsiteY339" fmla="*/ 1558209 h 3922026"/>
              <a:gd name="connsiteX340" fmla="*/ 10040235 w 11855435"/>
              <a:gd name="connsiteY340" fmla="*/ 1562846 h 3922026"/>
              <a:gd name="connsiteX341" fmla="*/ 9999818 w 11855435"/>
              <a:gd name="connsiteY341" fmla="*/ 1580293 h 3922026"/>
              <a:gd name="connsiteX342" fmla="*/ 9987840 w 11855435"/>
              <a:gd name="connsiteY342" fmla="*/ 1583065 h 3922026"/>
              <a:gd name="connsiteX343" fmla="*/ 10006884 w 11855435"/>
              <a:gd name="connsiteY343" fmla="*/ 1584508 h 3922026"/>
              <a:gd name="connsiteX344" fmla="*/ 10041305 w 11855435"/>
              <a:gd name="connsiteY344" fmla="*/ 1578911 h 3922026"/>
              <a:gd name="connsiteX345" fmla="*/ 10043193 w 11855435"/>
              <a:gd name="connsiteY345" fmla="*/ 1576959 h 3922026"/>
              <a:gd name="connsiteX346" fmla="*/ 10055344 w 11855435"/>
              <a:gd name="connsiteY346" fmla="*/ 1564400 h 3922026"/>
              <a:gd name="connsiteX347" fmla="*/ 10347623 w 11855435"/>
              <a:gd name="connsiteY347" fmla="*/ 1510611 h 3922026"/>
              <a:gd name="connsiteX348" fmla="*/ 10342352 w 11855435"/>
              <a:gd name="connsiteY348" fmla="*/ 1510900 h 3922026"/>
              <a:gd name="connsiteX349" fmla="*/ 10336055 w 11855435"/>
              <a:gd name="connsiteY349" fmla="*/ 1517473 h 3922026"/>
              <a:gd name="connsiteX350" fmla="*/ 10226532 w 11855435"/>
              <a:gd name="connsiteY350" fmla="*/ 1535009 h 3922026"/>
              <a:gd name="connsiteX351" fmla="*/ 10165592 w 11855435"/>
              <a:gd name="connsiteY351" fmla="*/ 1545006 h 3922026"/>
              <a:gd name="connsiteX352" fmla="*/ 10124753 w 11855435"/>
              <a:gd name="connsiteY352" fmla="*/ 1553389 h 3922026"/>
              <a:gd name="connsiteX353" fmla="*/ 10133826 w 11855435"/>
              <a:gd name="connsiteY353" fmla="*/ 1555695 h 3922026"/>
              <a:gd name="connsiteX354" fmla="*/ 10193220 w 11855435"/>
              <a:gd name="connsiteY354" fmla="*/ 1547135 h 3922026"/>
              <a:gd name="connsiteX355" fmla="*/ 10193551 w 11855435"/>
              <a:gd name="connsiteY355" fmla="*/ 1559387 h 3922026"/>
              <a:gd name="connsiteX356" fmla="*/ 10180760 w 11855435"/>
              <a:gd name="connsiteY356" fmla="*/ 1574581 h 3922026"/>
              <a:gd name="connsiteX357" fmla="*/ 10226394 w 11855435"/>
              <a:gd name="connsiteY357" fmla="*/ 1565510 h 3922026"/>
              <a:gd name="connsiteX358" fmla="*/ 10321208 w 11855435"/>
              <a:gd name="connsiteY358" fmla="*/ 1528820 h 3922026"/>
              <a:gd name="connsiteX359" fmla="*/ 986828 w 11855435"/>
              <a:gd name="connsiteY359" fmla="*/ 1215065 h 3922026"/>
              <a:gd name="connsiteX360" fmla="*/ 972125 w 11855435"/>
              <a:gd name="connsiteY360" fmla="*/ 1220412 h 3922026"/>
              <a:gd name="connsiteX361" fmla="*/ 987502 w 11855435"/>
              <a:gd name="connsiteY361" fmla="*/ 1218625 h 3922026"/>
              <a:gd name="connsiteX362" fmla="*/ 1014037 w 11855435"/>
              <a:gd name="connsiteY362" fmla="*/ 1218515 h 3922026"/>
              <a:gd name="connsiteX363" fmla="*/ 1006033 w 11855435"/>
              <a:gd name="connsiteY363" fmla="*/ 1216578 h 3922026"/>
              <a:gd name="connsiteX364" fmla="*/ 986828 w 11855435"/>
              <a:gd name="connsiteY364" fmla="*/ 1215065 h 3922026"/>
              <a:gd name="connsiteX365" fmla="*/ 10692267 w 11855435"/>
              <a:gd name="connsiteY365" fmla="*/ 1107303 h 3922026"/>
              <a:gd name="connsiteX366" fmla="*/ 10651982 w 11855435"/>
              <a:gd name="connsiteY366" fmla="*/ 1112752 h 3922026"/>
              <a:gd name="connsiteX367" fmla="*/ 10650636 w 11855435"/>
              <a:gd name="connsiteY367" fmla="*/ 1114552 h 3922026"/>
              <a:gd name="connsiteX368" fmla="*/ 10651642 w 11855435"/>
              <a:gd name="connsiteY368" fmla="*/ 1117111 h 3922026"/>
              <a:gd name="connsiteX369" fmla="*/ 10682242 w 11855435"/>
              <a:gd name="connsiteY369" fmla="*/ 1109205 h 3922026"/>
              <a:gd name="connsiteX370" fmla="*/ 10723886 w 11855435"/>
              <a:gd name="connsiteY370" fmla="*/ 1102775 h 3922026"/>
              <a:gd name="connsiteX371" fmla="*/ 10718568 w 11855435"/>
              <a:gd name="connsiteY371" fmla="*/ 1103543 h 3922026"/>
              <a:gd name="connsiteX372" fmla="*/ 10719483 w 11855435"/>
              <a:gd name="connsiteY372" fmla="*/ 1104229 h 3922026"/>
              <a:gd name="connsiteX373" fmla="*/ 10723465 w 11855435"/>
              <a:gd name="connsiteY373" fmla="*/ 730421 h 3922026"/>
              <a:gd name="connsiteX374" fmla="*/ 10678082 w 11855435"/>
              <a:gd name="connsiteY374" fmla="*/ 740321 h 3922026"/>
              <a:gd name="connsiteX375" fmla="*/ 10612282 w 11855435"/>
              <a:gd name="connsiteY375" fmla="*/ 751172 h 3922026"/>
              <a:gd name="connsiteX376" fmla="*/ 10600535 w 11855435"/>
              <a:gd name="connsiteY376" fmla="*/ 754811 h 3922026"/>
              <a:gd name="connsiteX377" fmla="*/ 10572464 w 11855435"/>
              <a:gd name="connsiteY377" fmla="*/ 768390 h 3922026"/>
              <a:gd name="connsiteX378" fmla="*/ 10556519 w 11855435"/>
              <a:gd name="connsiteY378" fmla="*/ 773333 h 3922026"/>
              <a:gd name="connsiteX379" fmla="*/ 10533007 w 11855435"/>
              <a:gd name="connsiteY379" fmla="*/ 791409 h 3922026"/>
              <a:gd name="connsiteX380" fmla="*/ 10546312 w 11855435"/>
              <a:gd name="connsiteY380" fmla="*/ 795422 h 3922026"/>
              <a:gd name="connsiteX381" fmla="*/ 10631032 w 11855435"/>
              <a:gd name="connsiteY381" fmla="*/ 790899 h 3922026"/>
              <a:gd name="connsiteX382" fmla="*/ 10631530 w 11855435"/>
              <a:gd name="connsiteY382" fmla="*/ 809445 h 3922026"/>
              <a:gd name="connsiteX383" fmla="*/ 10664206 w 11855435"/>
              <a:gd name="connsiteY383" fmla="*/ 809274 h 3922026"/>
              <a:gd name="connsiteX384" fmla="*/ 10651586 w 11855435"/>
              <a:gd name="connsiteY384" fmla="*/ 830760 h 3922026"/>
              <a:gd name="connsiteX385" fmla="*/ 10680522 w 11855435"/>
              <a:gd name="connsiteY385" fmla="*/ 840488 h 3922026"/>
              <a:gd name="connsiteX386" fmla="*/ 10691312 w 11855435"/>
              <a:gd name="connsiteY386" fmla="*/ 845369 h 3922026"/>
              <a:gd name="connsiteX387" fmla="*/ 10722557 w 11855435"/>
              <a:gd name="connsiteY387" fmla="*/ 842547 h 3922026"/>
              <a:gd name="connsiteX388" fmla="*/ 10745885 w 11855435"/>
              <a:gd name="connsiteY388" fmla="*/ 845908 h 3922026"/>
              <a:gd name="connsiteX389" fmla="*/ 10858672 w 11855435"/>
              <a:gd name="connsiteY389" fmla="*/ 833684 h 3922026"/>
              <a:gd name="connsiteX390" fmla="*/ 10861542 w 11855435"/>
              <a:gd name="connsiteY390" fmla="*/ 830789 h 3922026"/>
              <a:gd name="connsiteX391" fmla="*/ 10864044 w 11855435"/>
              <a:gd name="connsiteY391" fmla="*/ 833101 h 3922026"/>
              <a:gd name="connsiteX392" fmla="*/ 10874786 w 11855435"/>
              <a:gd name="connsiteY392" fmla="*/ 831937 h 3922026"/>
              <a:gd name="connsiteX393" fmla="*/ 10871916 w 11855435"/>
              <a:gd name="connsiteY393" fmla="*/ 834829 h 3922026"/>
              <a:gd name="connsiteX394" fmla="*/ 10866546 w 11855435"/>
              <a:gd name="connsiteY394" fmla="*/ 835412 h 3922026"/>
              <a:gd name="connsiteX395" fmla="*/ 10900903 w 11855435"/>
              <a:gd name="connsiteY395" fmla="*/ 839433 h 3922026"/>
              <a:gd name="connsiteX396" fmla="*/ 10792384 w 11855435"/>
              <a:gd name="connsiteY396" fmla="*/ 866689 h 3922026"/>
              <a:gd name="connsiteX397" fmla="*/ 10803861 w 11855435"/>
              <a:gd name="connsiteY397" fmla="*/ 855116 h 3922026"/>
              <a:gd name="connsiteX398" fmla="*/ 10791755 w 11855435"/>
              <a:gd name="connsiteY398" fmla="*/ 855692 h 3922026"/>
              <a:gd name="connsiteX399" fmla="*/ 10789591 w 11855435"/>
              <a:gd name="connsiteY399" fmla="*/ 856262 h 3922026"/>
              <a:gd name="connsiteX400" fmla="*/ 10737482 w 11855435"/>
              <a:gd name="connsiteY400" fmla="*/ 869950 h 3922026"/>
              <a:gd name="connsiteX401" fmla="*/ 10725183 w 11855435"/>
              <a:gd name="connsiteY401" fmla="*/ 903358 h 3922026"/>
              <a:gd name="connsiteX402" fmla="*/ 10759862 w 11855435"/>
              <a:gd name="connsiteY402" fmla="*/ 921091 h 3922026"/>
              <a:gd name="connsiteX403" fmla="*/ 10760470 w 11855435"/>
              <a:gd name="connsiteY403" fmla="*/ 922938 h 3922026"/>
              <a:gd name="connsiteX404" fmla="*/ 10805268 w 11855435"/>
              <a:gd name="connsiteY404" fmla="*/ 925104 h 3922026"/>
              <a:gd name="connsiteX405" fmla="*/ 10811223 w 11855435"/>
              <a:gd name="connsiteY405" fmla="*/ 924572 h 3922026"/>
              <a:gd name="connsiteX406" fmla="*/ 10811206 w 11855435"/>
              <a:gd name="connsiteY406" fmla="*/ 923878 h 3922026"/>
              <a:gd name="connsiteX407" fmla="*/ 10817582 w 11855435"/>
              <a:gd name="connsiteY407" fmla="*/ 903967 h 3922026"/>
              <a:gd name="connsiteX408" fmla="*/ 10830372 w 11855435"/>
              <a:gd name="connsiteY408" fmla="*/ 888772 h 3922026"/>
              <a:gd name="connsiteX409" fmla="*/ 10901304 w 11855435"/>
              <a:gd name="connsiteY409" fmla="*/ 862351 h 3922026"/>
              <a:gd name="connsiteX410" fmla="*/ 10906212 w 11855435"/>
              <a:gd name="connsiteY410" fmla="*/ 811103 h 3922026"/>
              <a:gd name="connsiteX411" fmla="*/ 10893548 w 11855435"/>
              <a:gd name="connsiteY411" fmla="*/ 807628 h 3922026"/>
              <a:gd name="connsiteX412" fmla="*/ 10747928 w 11855435"/>
              <a:gd name="connsiteY412" fmla="*/ 767660 h 3922026"/>
              <a:gd name="connsiteX413" fmla="*/ 10728551 w 11855435"/>
              <a:gd name="connsiteY413" fmla="*/ 771512 h 3922026"/>
              <a:gd name="connsiteX414" fmla="*/ 10686996 w 11855435"/>
              <a:gd name="connsiteY414" fmla="*/ 700382 h 3922026"/>
              <a:gd name="connsiteX415" fmla="*/ 10620161 w 11855435"/>
              <a:gd name="connsiteY415" fmla="*/ 717415 h 3922026"/>
              <a:gd name="connsiteX416" fmla="*/ 10611004 w 11855435"/>
              <a:gd name="connsiteY416" fmla="*/ 719552 h 3922026"/>
              <a:gd name="connsiteX417" fmla="*/ 10612754 w 11855435"/>
              <a:gd name="connsiteY417" fmla="*/ 721702 h 3922026"/>
              <a:gd name="connsiteX418" fmla="*/ 10620900 w 11855435"/>
              <a:gd name="connsiteY418" fmla="*/ 728657 h 3922026"/>
              <a:gd name="connsiteX419" fmla="*/ 10680064 w 11855435"/>
              <a:gd name="connsiteY419" fmla="*/ 710351 h 3922026"/>
              <a:gd name="connsiteX420" fmla="*/ 10680218 w 11855435"/>
              <a:gd name="connsiteY420" fmla="*/ 710350 h 3922026"/>
              <a:gd name="connsiteX421" fmla="*/ 10685539 w 11855435"/>
              <a:gd name="connsiteY421" fmla="*/ 708656 h 3922026"/>
              <a:gd name="connsiteX422" fmla="*/ 10680064 w 11855435"/>
              <a:gd name="connsiteY422" fmla="*/ 710351 h 3922026"/>
              <a:gd name="connsiteX423" fmla="*/ 10671834 w 11855435"/>
              <a:gd name="connsiteY423" fmla="*/ 710413 h 3922026"/>
              <a:gd name="connsiteX424" fmla="*/ 10684735 w 11855435"/>
              <a:gd name="connsiteY424" fmla="*/ 703705 h 3922026"/>
              <a:gd name="connsiteX425" fmla="*/ 10690059 w 11855435"/>
              <a:gd name="connsiteY425" fmla="*/ 702011 h 3922026"/>
              <a:gd name="connsiteX426" fmla="*/ 10686996 w 11855435"/>
              <a:gd name="connsiteY426" fmla="*/ 700382 h 3922026"/>
              <a:gd name="connsiteX427" fmla="*/ 10665113 w 11855435"/>
              <a:gd name="connsiteY427" fmla="*/ 605865 h 3922026"/>
              <a:gd name="connsiteX428" fmla="*/ 10556295 w 11855435"/>
              <a:gd name="connsiteY428" fmla="*/ 699217 h 3922026"/>
              <a:gd name="connsiteX429" fmla="*/ 10556803 w 11855435"/>
              <a:gd name="connsiteY429" fmla="*/ 718095 h 3922026"/>
              <a:gd name="connsiteX430" fmla="*/ 10593640 w 11855435"/>
              <a:gd name="connsiteY430" fmla="*/ 710772 h 3922026"/>
              <a:gd name="connsiteX431" fmla="*/ 10593975 w 11855435"/>
              <a:gd name="connsiteY431" fmla="*/ 710409 h 3922026"/>
              <a:gd name="connsiteX432" fmla="*/ 10648141 w 11855435"/>
              <a:gd name="connsiteY432" fmla="*/ 702329 h 3922026"/>
              <a:gd name="connsiteX433" fmla="*/ 10713244 w 11855435"/>
              <a:gd name="connsiteY433" fmla="*/ 685653 h 3922026"/>
              <a:gd name="connsiteX434" fmla="*/ 10710277 w 11855435"/>
              <a:gd name="connsiteY434" fmla="*/ 673310 h 3922026"/>
              <a:gd name="connsiteX435" fmla="*/ 10678224 w 11855435"/>
              <a:gd name="connsiteY435" fmla="*/ 606060 h 3922026"/>
              <a:gd name="connsiteX436" fmla="*/ 10665113 w 11855435"/>
              <a:gd name="connsiteY436" fmla="*/ 605865 h 3922026"/>
              <a:gd name="connsiteX437" fmla="*/ 7316183 w 11855435"/>
              <a:gd name="connsiteY437" fmla="*/ 572292 h 3922026"/>
              <a:gd name="connsiteX438" fmla="*/ 7287524 w 11855435"/>
              <a:gd name="connsiteY438" fmla="*/ 577897 h 3922026"/>
              <a:gd name="connsiteX439" fmla="*/ 7224041 w 11855435"/>
              <a:gd name="connsiteY439" fmla="*/ 601233 h 3922026"/>
              <a:gd name="connsiteX440" fmla="*/ 7199129 w 11855435"/>
              <a:gd name="connsiteY440" fmla="*/ 619522 h 3922026"/>
              <a:gd name="connsiteX441" fmla="*/ 7221896 w 11855435"/>
              <a:gd name="connsiteY441" fmla="*/ 646074 h 3922026"/>
              <a:gd name="connsiteX442" fmla="*/ 7246865 w 11855435"/>
              <a:gd name="connsiteY442" fmla="*/ 646479 h 3922026"/>
              <a:gd name="connsiteX443" fmla="*/ 7264660 w 11855435"/>
              <a:gd name="connsiteY443" fmla="*/ 619725 h 3922026"/>
              <a:gd name="connsiteX444" fmla="*/ 7281083 w 11855435"/>
              <a:gd name="connsiteY444" fmla="*/ 593572 h 3922026"/>
              <a:gd name="connsiteX445" fmla="*/ 9532383 w 11855435"/>
              <a:gd name="connsiteY445" fmla="*/ 551708 h 3922026"/>
              <a:gd name="connsiteX446" fmla="*/ 9510602 w 11855435"/>
              <a:gd name="connsiteY446" fmla="*/ 553016 h 3922026"/>
              <a:gd name="connsiteX447" fmla="*/ 9498512 w 11855435"/>
              <a:gd name="connsiteY447" fmla="*/ 562045 h 3922026"/>
              <a:gd name="connsiteX448" fmla="*/ 9483428 w 11855435"/>
              <a:gd name="connsiteY448" fmla="*/ 568643 h 3922026"/>
              <a:gd name="connsiteX449" fmla="*/ 9507761 w 11855435"/>
              <a:gd name="connsiteY449" fmla="*/ 564981 h 3922026"/>
              <a:gd name="connsiteX450" fmla="*/ 9518101 w 11855435"/>
              <a:gd name="connsiteY450" fmla="*/ 559204 h 3922026"/>
              <a:gd name="connsiteX451" fmla="*/ 9542838 w 11855435"/>
              <a:gd name="connsiteY451" fmla="*/ 552679 h 3922026"/>
              <a:gd name="connsiteX452" fmla="*/ 9604918 w 11855435"/>
              <a:gd name="connsiteY452" fmla="*/ 535599 h 3922026"/>
              <a:gd name="connsiteX453" fmla="*/ 9584727 w 11855435"/>
              <a:gd name="connsiteY453" fmla="*/ 539223 h 3922026"/>
              <a:gd name="connsiteX454" fmla="*/ 9558650 w 11855435"/>
              <a:gd name="connsiteY454" fmla="*/ 549127 h 3922026"/>
              <a:gd name="connsiteX455" fmla="*/ 9578594 w 11855435"/>
              <a:gd name="connsiteY455" fmla="*/ 545344 h 3922026"/>
              <a:gd name="connsiteX456" fmla="*/ 9598929 w 11855435"/>
              <a:gd name="connsiteY456" fmla="*/ 539675 h 3922026"/>
              <a:gd name="connsiteX457" fmla="*/ 9603002 w 11855435"/>
              <a:gd name="connsiteY457" fmla="*/ 538486 h 3922026"/>
              <a:gd name="connsiteX458" fmla="*/ 8977884 w 11855435"/>
              <a:gd name="connsiteY458" fmla="*/ 516074 h 3922026"/>
              <a:gd name="connsiteX459" fmla="*/ 8949515 w 11855435"/>
              <a:gd name="connsiteY459" fmla="*/ 517419 h 3922026"/>
              <a:gd name="connsiteX460" fmla="*/ 8932379 w 11855435"/>
              <a:gd name="connsiteY460" fmla="*/ 517076 h 3922026"/>
              <a:gd name="connsiteX461" fmla="*/ 8935122 w 11855435"/>
              <a:gd name="connsiteY461" fmla="*/ 521441 h 3922026"/>
              <a:gd name="connsiteX462" fmla="*/ 9024937 w 11855435"/>
              <a:gd name="connsiteY462" fmla="*/ 508050 h 3922026"/>
              <a:gd name="connsiteX463" fmla="*/ 8999719 w 11855435"/>
              <a:gd name="connsiteY463" fmla="*/ 513410 h 3922026"/>
              <a:gd name="connsiteX464" fmla="*/ 9059392 w 11855435"/>
              <a:gd name="connsiteY464" fmla="*/ 515378 h 3922026"/>
              <a:gd name="connsiteX465" fmla="*/ 9076608 w 11855435"/>
              <a:gd name="connsiteY465" fmla="*/ 513402 h 3922026"/>
              <a:gd name="connsiteX466" fmla="*/ 9849353 w 11855435"/>
              <a:gd name="connsiteY466" fmla="*/ 491811 h 3922026"/>
              <a:gd name="connsiteX467" fmla="*/ 9770354 w 11855435"/>
              <a:gd name="connsiteY467" fmla="*/ 497607 h 3922026"/>
              <a:gd name="connsiteX468" fmla="*/ 9680849 w 11855435"/>
              <a:gd name="connsiteY468" fmla="*/ 512169 h 3922026"/>
              <a:gd name="connsiteX469" fmla="*/ 9680852 w 11855435"/>
              <a:gd name="connsiteY469" fmla="*/ 512231 h 3922026"/>
              <a:gd name="connsiteX470" fmla="*/ 9682991 w 11855435"/>
              <a:gd name="connsiteY470" fmla="*/ 516073 h 3922026"/>
              <a:gd name="connsiteX471" fmla="*/ 9681003 w 11855435"/>
              <a:gd name="connsiteY471" fmla="*/ 517860 h 3922026"/>
              <a:gd name="connsiteX472" fmla="*/ 9681082 w 11855435"/>
              <a:gd name="connsiteY472" fmla="*/ 520840 h 3922026"/>
              <a:gd name="connsiteX473" fmla="*/ 9710559 w 11855435"/>
              <a:gd name="connsiteY473" fmla="*/ 514262 h 3922026"/>
              <a:gd name="connsiteX474" fmla="*/ 9730502 w 11855435"/>
              <a:gd name="connsiteY474" fmla="*/ 515302 h 3922026"/>
              <a:gd name="connsiteX475" fmla="*/ 9774460 w 11855435"/>
              <a:gd name="connsiteY475" fmla="*/ 507171 h 3922026"/>
              <a:gd name="connsiteX476" fmla="*/ 9805986 w 11855435"/>
              <a:gd name="connsiteY476" fmla="*/ 503673 h 3922026"/>
              <a:gd name="connsiteX477" fmla="*/ 9808150 w 11855435"/>
              <a:gd name="connsiteY477" fmla="*/ 502120 h 3922026"/>
              <a:gd name="connsiteX478" fmla="*/ 9813067 w 11855435"/>
              <a:gd name="connsiteY478" fmla="*/ 502017 h 3922026"/>
              <a:gd name="connsiteX479" fmla="*/ 9814526 w 11855435"/>
              <a:gd name="connsiteY479" fmla="*/ 497101 h 3922026"/>
              <a:gd name="connsiteX480" fmla="*/ 9825590 w 11855435"/>
              <a:gd name="connsiteY480" fmla="*/ 495942 h 3922026"/>
              <a:gd name="connsiteX481" fmla="*/ 9846238 w 11855435"/>
              <a:gd name="connsiteY481" fmla="*/ 495108 h 3922026"/>
              <a:gd name="connsiteX482" fmla="*/ 9846315 w 11855435"/>
              <a:gd name="connsiteY482" fmla="*/ 495098 h 3922026"/>
              <a:gd name="connsiteX483" fmla="*/ 7540260 w 11855435"/>
              <a:gd name="connsiteY483" fmla="*/ 486115 h 3922026"/>
              <a:gd name="connsiteX484" fmla="*/ 7436025 w 11855435"/>
              <a:gd name="connsiteY484" fmla="*/ 512829 h 3922026"/>
              <a:gd name="connsiteX485" fmla="*/ 7436194 w 11855435"/>
              <a:gd name="connsiteY485" fmla="*/ 519120 h 3922026"/>
              <a:gd name="connsiteX486" fmla="*/ 7449661 w 11855435"/>
              <a:gd name="connsiteY486" fmla="*/ 529095 h 3922026"/>
              <a:gd name="connsiteX487" fmla="*/ 7436533 w 11855435"/>
              <a:gd name="connsiteY487" fmla="*/ 531704 h 3922026"/>
              <a:gd name="connsiteX488" fmla="*/ 7404189 w 11855435"/>
              <a:gd name="connsiteY488" fmla="*/ 544128 h 3922026"/>
              <a:gd name="connsiteX489" fmla="*/ 7397912 w 11855435"/>
              <a:gd name="connsiteY489" fmla="*/ 526089 h 3922026"/>
              <a:gd name="connsiteX490" fmla="*/ 7390460 w 11855435"/>
              <a:gd name="connsiteY490" fmla="*/ 537628 h 3922026"/>
              <a:gd name="connsiteX491" fmla="*/ 7351916 w 11855435"/>
              <a:gd name="connsiteY491" fmla="*/ 565303 h 3922026"/>
              <a:gd name="connsiteX492" fmla="*/ 7326959 w 11855435"/>
              <a:gd name="connsiteY492" fmla="*/ 570184 h 3922026"/>
              <a:gd name="connsiteX493" fmla="*/ 7327509 w 11855435"/>
              <a:gd name="connsiteY493" fmla="*/ 590668 h 3922026"/>
              <a:gd name="connsiteX494" fmla="*/ 7387121 w 11855435"/>
              <a:gd name="connsiteY494" fmla="*/ 595625 h 3922026"/>
              <a:gd name="connsiteX495" fmla="*/ 7405364 w 11855435"/>
              <a:gd name="connsiteY495" fmla="*/ 587842 h 3922026"/>
              <a:gd name="connsiteX496" fmla="*/ 7457036 w 11855435"/>
              <a:gd name="connsiteY496" fmla="*/ 546273 h 3922026"/>
              <a:gd name="connsiteX497" fmla="*/ 7515004 w 11855435"/>
              <a:gd name="connsiteY497" fmla="*/ 528423 h 3922026"/>
              <a:gd name="connsiteX498" fmla="*/ 7514503 w 11855435"/>
              <a:gd name="connsiteY498" fmla="*/ 509880 h 3922026"/>
              <a:gd name="connsiteX499" fmla="*/ 7553718 w 11855435"/>
              <a:gd name="connsiteY499" fmla="*/ 495758 h 3922026"/>
              <a:gd name="connsiteX500" fmla="*/ 7540260 w 11855435"/>
              <a:gd name="connsiteY500" fmla="*/ 486115 h 3922026"/>
              <a:gd name="connsiteX501" fmla="*/ 10091656 w 11855435"/>
              <a:gd name="connsiteY501" fmla="*/ 484685 h 3922026"/>
              <a:gd name="connsiteX502" fmla="*/ 10070297 w 11855435"/>
              <a:gd name="connsiteY502" fmla="*/ 486090 h 3922026"/>
              <a:gd name="connsiteX503" fmla="*/ 10030633 w 11855435"/>
              <a:gd name="connsiteY503" fmla="*/ 493827 h 3922026"/>
              <a:gd name="connsiteX504" fmla="*/ 10030781 w 11855435"/>
              <a:gd name="connsiteY504" fmla="*/ 512006 h 3922026"/>
              <a:gd name="connsiteX505" fmla="*/ 10005631 w 11855435"/>
              <a:gd name="connsiteY505" fmla="*/ 512196 h 3922026"/>
              <a:gd name="connsiteX506" fmla="*/ 10007088 w 11855435"/>
              <a:gd name="connsiteY506" fmla="*/ 503922 h 3922026"/>
              <a:gd name="connsiteX507" fmla="*/ 9935478 w 11855435"/>
              <a:gd name="connsiteY507" fmla="*/ 519543 h 3922026"/>
              <a:gd name="connsiteX508" fmla="*/ 9907261 w 11855435"/>
              <a:gd name="connsiteY508" fmla="*/ 524197 h 3922026"/>
              <a:gd name="connsiteX509" fmla="*/ 9911513 w 11855435"/>
              <a:gd name="connsiteY509" fmla="*/ 532281 h 3922026"/>
              <a:gd name="connsiteX510" fmla="*/ 9848655 w 11855435"/>
              <a:gd name="connsiteY510" fmla="*/ 538520 h 3922026"/>
              <a:gd name="connsiteX511" fmla="*/ 9829861 w 11855435"/>
              <a:gd name="connsiteY511" fmla="*/ 547612 h 3922026"/>
              <a:gd name="connsiteX512" fmla="*/ 9789569 w 11855435"/>
              <a:gd name="connsiteY512" fmla="*/ 560104 h 3922026"/>
              <a:gd name="connsiteX513" fmla="*/ 9775966 w 11855435"/>
              <a:gd name="connsiteY513" fmla="*/ 564005 h 3922026"/>
              <a:gd name="connsiteX514" fmla="*/ 9779987 w 11855435"/>
              <a:gd name="connsiteY514" fmla="*/ 567516 h 3922026"/>
              <a:gd name="connsiteX515" fmla="*/ 9794424 w 11855435"/>
              <a:gd name="connsiteY515" fmla="*/ 575673 h 3922026"/>
              <a:gd name="connsiteX516" fmla="*/ 9858927 w 11855435"/>
              <a:gd name="connsiteY516" fmla="*/ 543873 h 3922026"/>
              <a:gd name="connsiteX517" fmla="*/ 10008499 w 11855435"/>
              <a:gd name="connsiteY517" fmla="*/ 520464 h 3922026"/>
              <a:gd name="connsiteX518" fmla="*/ 10085685 w 11855435"/>
              <a:gd name="connsiteY518" fmla="*/ 492799 h 3922026"/>
              <a:gd name="connsiteX519" fmla="*/ 9944392 w 11855435"/>
              <a:gd name="connsiteY519" fmla="*/ 479606 h 3922026"/>
              <a:gd name="connsiteX520" fmla="*/ 9909840 w 11855435"/>
              <a:gd name="connsiteY520" fmla="*/ 488409 h 3922026"/>
              <a:gd name="connsiteX521" fmla="*/ 9900283 w 11855435"/>
              <a:gd name="connsiteY521" fmla="*/ 491811 h 3922026"/>
              <a:gd name="connsiteX522" fmla="*/ 9891769 w 11855435"/>
              <a:gd name="connsiteY522" fmla="*/ 494745 h 3922026"/>
              <a:gd name="connsiteX523" fmla="*/ 9893861 w 11855435"/>
              <a:gd name="connsiteY523" fmla="*/ 498721 h 3922026"/>
              <a:gd name="connsiteX524" fmla="*/ 9878679 w 11855435"/>
              <a:gd name="connsiteY524" fmla="*/ 499257 h 3922026"/>
              <a:gd name="connsiteX525" fmla="*/ 9876194 w 11855435"/>
              <a:gd name="connsiteY525" fmla="*/ 500112 h 3922026"/>
              <a:gd name="connsiteX526" fmla="*/ 9872279 w 11855435"/>
              <a:gd name="connsiteY526" fmla="*/ 500489 h 3922026"/>
              <a:gd name="connsiteX527" fmla="*/ 9813676 w 11855435"/>
              <a:gd name="connsiteY527" fmla="*/ 515032 h 3922026"/>
              <a:gd name="connsiteX528" fmla="*/ 9753061 w 11855435"/>
              <a:gd name="connsiteY528" fmla="*/ 527451 h 3922026"/>
              <a:gd name="connsiteX529" fmla="*/ 9743883 w 11855435"/>
              <a:gd name="connsiteY529" fmla="*/ 526419 h 3922026"/>
              <a:gd name="connsiteX530" fmla="*/ 9741697 w 11855435"/>
              <a:gd name="connsiteY530" fmla="*/ 529779 h 3922026"/>
              <a:gd name="connsiteX531" fmla="*/ 9753061 w 11855435"/>
              <a:gd name="connsiteY531" fmla="*/ 527451 h 3922026"/>
              <a:gd name="connsiteX532" fmla="*/ 9755412 w 11855435"/>
              <a:gd name="connsiteY532" fmla="*/ 527715 h 3922026"/>
              <a:gd name="connsiteX533" fmla="*/ 9747924 w 11855435"/>
              <a:gd name="connsiteY533" fmla="*/ 532881 h 3922026"/>
              <a:gd name="connsiteX534" fmla="*/ 9745738 w 11855435"/>
              <a:gd name="connsiteY534" fmla="*/ 536241 h 3922026"/>
              <a:gd name="connsiteX535" fmla="*/ 9784995 w 11855435"/>
              <a:gd name="connsiteY535" fmla="*/ 532491 h 3922026"/>
              <a:gd name="connsiteX536" fmla="*/ 9793136 w 11855435"/>
              <a:gd name="connsiteY536" fmla="*/ 530331 h 3922026"/>
              <a:gd name="connsiteX537" fmla="*/ 9868335 w 11855435"/>
              <a:gd name="connsiteY537" fmla="*/ 510963 h 3922026"/>
              <a:gd name="connsiteX538" fmla="*/ 9937459 w 11855435"/>
              <a:gd name="connsiteY538" fmla="*/ 489573 h 3922026"/>
              <a:gd name="connsiteX539" fmla="*/ 9937615 w 11855435"/>
              <a:gd name="connsiteY539" fmla="*/ 489573 h 3922026"/>
              <a:gd name="connsiteX540" fmla="*/ 9942936 w 11855435"/>
              <a:gd name="connsiteY540" fmla="*/ 487880 h 3922026"/>
              <a:gd name="connsiteX541" fmla="*/ 9937459 w 11855435"/>
              <a:gd name="connsiteY541" fmla="*/ 489573 h 3922026"/>
              <a:gd name="connsiteX542" fmla="*/ 9929231 w 11855435"/>
              <a:gd name="connsiteY542" fmla="*/ 489636 h 3922026"/>
              <a:gd name="connsiteX543" fmla="*/ 9942133 w 11855435"/>
              <a:gd name="connsiteY543" fmla="*/ 482929 h 3922026"/>
              <a:gd name="connsiteX544" fmla="*/ 9947454 w 11855435"/>
              <a:gd name="connsiteY544" fmla="*/ 481235 h 3922026"/>
              <a:gd name="connsiteX545" fmla="*/ 9944392 w 11855435"/>
              <a:gd name="connsiteY545" fmla="*/ 479606 h 3922026"/>
              <a:gd name="connsiteX546" fmla="*/ 8693798 w 11855435"/>
              <a:gd name="connsiteY546" fmla="*/ 448015 h 3922026"/>
              <a:gd name="connsiteX547" fmla="*/ 8678573 w 11855435"/>
              <a:gd name="connsiteY547" fmla="*/ 451252 h 3922026"/>
              <a:gd name="connsiteX548" fmla="*/ 8720048 w 11855435"/>
              <a:gd name="connsiteY548" fmla="*/ 457824 h 3922026"/>
              <a:gd name="connsiteX549" fmla="*/ 8816547 w 11855435"/>
              <a:gd name="connsiteY549" fmla="*/ 482421 h 3922026"/>
              <a:gd name="connsiteX550" fmla="*/ 8889989 w 11855435"/>
              <a:gd name="connsiteY550" fmla="*/ 484883 h 3922026"/>
              <a:gd name="connsiteX551" fmla="*/ 8900786 w 11855435"/>
              <a:gd name="connsiteY551" fmla="*/ 488367 h 3922026"/>
              <a:gd name="connsiteX552" fmla="*/ 8961159 w 11855435"/>
              <a:gd name="connsiteY552" fmla="*/ 488235 h 3922026"/>
              <a:gd name="connsiteX553" fmla="*/ 9035340 w 11855435"/>
              <a:gd name="connsiteY553" fmla="*/ 488663 h 3922026"/>
              <a:gd name="connsiteX554" fmla="*/ 9090500 w 11855435"/>
              <a:gd name="connsiteY554" fmla="*/ 486084 h 3922026"/>
              <a:gd name="connsiteX555" fmla="*/ 9048641 w 11855435"/>
              <a:gd name="connsiteY555" fmla="*/ 477644 h 3922026"/>
              <a:gd name="connsiteX556" fmla="*/ 9035246 w 11855435"/>
              <a:gd name="connsiteY556" fmla="*/ 476237 h 3922026"/>
              <a:gd name="connsiteX557" fmla="*/ 8976158 w 11855435"/>
              <a:gd name="connsiteY557" fmla="*/ 474430 h 3922026"/>
              <a:gd name="connsiteX558" fmla="*/ 8974574 w 11855435"/>
              <a:gd name="connsiteY558" fmla="*/ 469863 h 3922026"/>
              <a:gd name="connsiteX559" fmla="*/ 8935477 w 11855435"/>
              <a:gd name="connsiteY559" fmla="*/ 465754 h 3922026"/>
              <a:gd name="connsiteX560" fmla="*/ 8857355 w 11855435"/>
              <a:gd name="connsiteY560" fmla="*/ 454517 h 3922026"/>
              <a:gd name="connsiteX561" fmla="*/ 8852374 w 11855435"/>
              <a:gd name="connsiteY561" fmla="*/ 472955 h 3922026"/>
              <a:gd name="connsiteX562" fmla="*/ 8829336 w 11855435"/>
              <a:gd name="connsiteY562" fmla="*/ 466448 h 3922026"/>
              <a:gd name="connsiteX563" fmla="*/ 8832999 w 11855435"/>
              <a:gd name="connsiteY563" fmla="*/ 458460 h 3922026"/>
              <a:gd name="connsiteX564" fmla="*/ 8693798 w 11855435"/>
              <a:gd name="connsiteY564" fmla="*/ 448015 h 3922026"/>
              <a:gd name="connsiteX565" fmla="*/ 8657018 w 11855435"/>
              <a:gd name="connsiteY565" fmla="*/ 414762 h 3922026"/>
              <a:gd name="connsiteX566" fmla="*/ 8637797 w 11855435"/>
              <a:gd name="connsiteY566" fmla="*/ 425774 h 3922026"/>
              <a:gd name="connsiteX567" fmla="*/ 8634800 w 11855435"/>
              <a:gd name="connsiteY567" fmla="*/ 428226 h 3922026"/>
              <a:gd name="connsiteX568" fmla="*/ 8704200 w 11855435"/>
              <a:gd name="connsiteY568" fmla="*/ 428628 h 3922026"/>
              <a:gd name="connsiteX569" fmla="*/ 8773396 w 11855435"/>
              <a:gd name="connsiteY569" fmla="*/ 425393 h 3922026"/>
              <a:gd name="connsiteX570" fmla="*/ 8773538 w 11855435"/>
              <a:gd name="connsiteY570" fmla="*/ 425433 h 3922026"/>
              <a:gd name="connsiteX571" fmla="*/ 8778880 w 11855435"/>
              <a:gd name="connsiteY571" fmla="*/ 425137 h 3922026"/>
              <a:gd name="connsiteX572" fmla="*/ 8773396 w 11855435"/>
              <a:gd name="connsiteY572" fmla="*/ 425393 h 3922026"/>
              <a:gd name="connsiteX573" fmla="*/ 8765859 w 11855435"/>
              <a:gd name="connsiteY573" fmla="*/ 423265 h 3922026"/>
              <a:gd name="connsiteX574" fmla="*/ 8779539 w 11855435"/>
              <a:gd name="connsiteY574" fmla="*/ 419913 h 3922026"/>
              <a:gd name="connsiteX575" fmla="*/ 8784880 w 11855435"/>
              <a:gd name="connsiteY575" fmla="*/ 419617 h 3922026"/>
              <a:gd name="connsiteX576" fmla="*/ 8782540 w 11855435"/>
              <a:gd name="connsiteY576" fmla="*/ 417150 h 3922026"/>
              <a:gd name="connsiteX577" fmla="*/ 8716659 w 11855435"/>
              <a:gd name="connsiteY577" fmla="*/ 416586 h 3922026"/>
              <a:gd name="connsiteX578" fmla="*/ 8449743 w 11855435"/>
              <a:gd name="connsiteY578" fmla="*/ 381156 h 3922026"/>
              <a:gd name="connsiteX579" fmla="*/ 8466478 w 11855435"/>
              <a:gd name="connsiteY579" fmla="*/ 383228 h 3922026"/>
              <a:gd name="connsiteX580" fmla="*/ 8519189 w 11855435"/>
              <a:gd name="connsiteY580" fmla="*/ 385056 h 3922026"/>
              <a:gd name="connsiteX581" fmla="*/ 8532041 w 11855435"/>
              <a:gd name="connsiteY581" fmla="*/ 384423 h 3922026"/>
              <a:gd name="connsiteX582" fmla="*/ 8497916 w 11855435"/>
              <a:gd name="connsiteY582" fmla="*/ 381195 h 3922026"/>
              <a:gd name="connsiteX583" fmla="*/ 10822559 w 11855435"/>
              <a:gd name="connsiteY583" fmla="*/ 364505 h 3922026"/>
              <a:gd name="connsiteX584" fmla="*/ 10820788 w 11855435"/>
              <a:gd name="connsiteY584" fmla="*/ 365425 h 3922026"/>
              <a:gd name="connsiteX585" fmla="*/ 10822581 w 11855435"/>
              <a:gd name="connsiteY585" fmla="*/ 365283 h 3922026"/>
              <a:gd name="connsiteX586" fmla="*/ 8321347 w 11855435"/>
              <a:gd name="connsiteY586" fmla="*/ 359134 h 3922026"/>
              <a:gd name="connsiteX587" fmla="*/ 8293192 w 11855435"/>
              <a:gd name="connsiteY587" fmla="*/ 363492 h 3922026"/>
              <a:gd name="connsiteX588" fmla="*/ 8315604 w 11855435"/>
              <a:gd name="connsiteY588" fmla="*/ 362938 h 3922026"/>
              <a:gd name="connsiteX589" fmla="*/ 8348020 w 11855435"/>
              <a:gd name="connsiteY589" fmla="*/ 367475 h 3922026"/>
              <a:gd name="connsiteX590" fmla="*/ 8362643 w 11855435"/>
              <a:gd name="connsiteY590" fmla="*/ 366504 h 3922026"/>
              <a:gd name="connsiteX591" fmla="*/ 8406825 w 11855435"/>
              <a:gd name="connsiteY591" fmla="*/ 370494 h 3922026"/>
              <a:gd name="connsiteX592" fmla="*/ 8401090 w 11855435"/>
              <a:gd name="connsiteY592" fmla="*/ 366368 h 3922026"/>
              <a:gd name="connsiteX593" fmla="*/ 8409136 w 11855435"/>
              <a:gd name="connsiteY593" fmla="*/ 363453 h 3922026"/>
              <a:gd name="connsiteX594" fmla="*/ 8374651 w 11855435"/>
              <a:gd name="connsiteY594" fmla="*/ 363518 h 3922026"/>
              <a:gd name="connsiteX595" fmla="*/ 8348919 w 11855435"/>
              <a:gd name="connsiteY595" fmla="*/ 360410 h 3922026"/>
              <a:gd name="connsiteX596" fmla="*/ 8321347 w 11855435"/>
              <a:gd name="connsiteY596" fmla="*/ 359134 h 3922026"/>
              <a:gd name="connsiteX597" fmla="*/ 8248996 w 11855435"/>
              <a:gd name="connsiteY597" fmla="*/ 356291 h 3922026"/>
              <a:gd name="connsiteX598" fmla="*/ 8216853 w 11855435"/>
              <a:gd name="connsiteY598" fmla="*/ 366624 h 3922026"/>
              <a:gd name="connsiteX599" fmla="*/ 8187211 w 11855435"/>
              <a:gd name="connsiteY599" fmla="*/ 365785 h 3922026"/>
              <a:gd name="connsiteX600" fmla="*/ 8191332 w 11855435"/>
              <a:gd name="connsiteY600" fmla="*/ 368998 h 3922026"/>
              <a:gd name="connsiteX601" fmla="*/ 8219090 w 11855435"/>
              <a:gd name="connsiteY601" fmla="*/ 372528 h 3922026"/>
              <a:gd name="connsiteX602" fmla="*/ 8250952 w 11855435"/>
              <a:gd name="connsiteY602" fmla="*/ 368841 h 3922026"/>
              <a:gd name="connsiteX603" fmla="*/ 8281485 w 11855435"/>
              <a:gd name="connsiteY603" fmla="*/ 364117 h 3922026"/>
              <a:gd name="connsiteX604" fmla="*/ 8269595 w 11855435"/>
              <a:gd name="connsiteY604" fmla="*/ 359915 h 3922026"/>
              <a:gd name="connsiteX605" fmla="*/ 8248996 w 11855435"/>
              <a:gd name="connsiteY605" fmla="*/ 356291 h 3922026"/>
              <a:gd name="connsiteX606" fmla="*/ 8417339 w 11855435"/>
              <a:gd name="connsiteY606" fmla="*/ 353515 h 3922026"/>
              <a:gd name="connsiteX607" fmla="*/ 8418423 w 11855435"/>
              <a:gd name="connsiteY607" fmla="*/ 357966 h 3922026"/>
              <a:gd name="connsiteX608" fmla="*/ 8409416 w 11855435"/>
              <a:gd name="connsiteY608" fmla="*/ 363351 h 3922026"/>
              <a:gd name="connsiteX609" fmla="*/ 8411145 w 11855435"/>
              <a:gd name="connsiteY609" fmla="*/ 362724 h 3922026"/>
              <a:gd name="connsiteX610" fmla="*/ 8525825 w 11855435"/>
              <a:gd name="connsiteY610" fmla="*/ 371514 h 3922026"/>
              <a:gd name="connsiteX611" fmla="*/ 8560447 w 11855435"/>
              <a:gd name="connsiteY611" fmla="*/ 368127 h 3922026"/>
              <a:gd name="connsiteX612" fmla="*/ 8504226 w 11855435"/>
              <a:gd name="connsiteY612" fmla="*/ 359076 h 3922026"/>
              <a:gd name="connsiteX613" fmla="*/ 8417339 w 11855435"/>
              <a:gd name="connsiteY613" fmla="*/ 353515 h 3922026"/>
              <a:gd name="connsiteX614" fmla="*/ 10686688 w 11855435"/>
              <a:gd name="connsiteY614" fmla="*/ 353502 h 3922026"/>
              <a:gd name="connsiteX615" fmla="*/ 10666500 w 11855435"/>
              <a:gd name="connsiteY615" fmla="*/ 353688 h 3922026"/>
              <a:gd name="connsiteX616" fmla="*/ 10640328 w 11855435"/>
              <a:gd name="connsiteY616" fmla="*/ 364222 h 3922026"/>
              <a:gd name="connsiteX617" fmla="*/ 10611244 w 11855435"/>
              <a:gd name="connsiteY617" fmla="*/ 372217 h 3922026"/>
              <a:gd name="connsiteX618" fmla="*/ 10619821 w 11855435"/>
              <a:gd name="connsiteY618" fmla="*/ 373964 h 3922026"/>
              <a:gd name="connsiteX619" fmla="*/ 10587484 w 11855435"/>
              <a:gd name="connsiteY619" fmla="*/ 386717 h 3922026"/>
              <a:gd name="connsiteX620" fmla="*/ 10587653 w 11855435"/>
              <a:gd name="connsiteY620" fmla="*/ 393009 h 3922026"/>
              <a:gd name="connsiteX621" fmla="*/ 10620160 w 11855435"/>
              <a:gd name="connsiteY621" fmla="*/ 386547 h 3922026"/>
              <a:gd name="connsiteX622" fmla="*/ 10655829 w 11855435"/>
              <a:gd name="connsiteY622" fmla="*/ 380913 h 3922026"/>
              <a:gd name="connsiteX623" fmla="*/ 10690892 w 11855435"/>
              <a:gd name="connsiteY623" fmla="*/ 366240 h 3922026"/>
              <a:gd name="connsiteX624" fmla="*/ 10654535 w 11855435"/>
              <a:gd name="connsiteY624" fmla="*/ 374386 h 3922026"/>
              <a:gd name="connsiteX625" fmla="*/ 10686688 w 11855435"/>
              <a:gd name="connsiteY625" fmla="*/ 353502 h 3922026"/>
              <a:gd name="connsiteX626" fmla="*/ 10938589 w 11855435"/>
              <a:gd name="connsiteY626" fmla="*/ 344555 h 3922026"/>
              <a:gd name="connsiteX627" fmla="*/ 10923870 w 11855435"/>
              <a:gd name="connsiteY627" fmla="*/ 348323 h 3922026"/>
              <a:gd name="connsiteX628" fmla="*/ 10926509 w 11855435"/>
              <a:gd name="connsiteY628" fmla="*/ 350615 h 3922026"/>
              <a:gd name="connsiteX629" fmla="*/ 10607230 w 11855435"/>
              <a:gd name="connsiteY629" fmla="*/ 343499 h 3922026"/>
              <a:gd name="connsiteX630" fmla="*/ 10591911 w 11855435"/>
              <a:gd name="connsiteY630" fmla="*/ 344227 h 3922026"/>
              <a:gd name="connsiteX631" fmla="*/ 10502438 w 11855435"/>
              <a:gd name="connsiteY631" fmla="*/ 356508 h 3922026"/>
              <a:gd name="connsiteX632" fmla="*/ 10496333 w 11855435"/>
              <a:gd name="connsiteY632" fmla="*/ 367498 h 3922026"/>
              <a:gd name="connsiteX633" fmla="*/ 10495780 w 11855435"/>
              <a:gd name="connsiteY633" fmla="*/ 367608 h 3922026"/>
              <a:gd name="connsiteX634" fmla="*/ 10499493 w 11855435"/>
              <a:gd name="connsiteY634" fmla="*/ 369520 h 3922026"/>
              <a:gd name="connsiteX635" fmla="*/ 10503062 w 11855435"/>
              <a:gd name="connsiteY635" fmla="*/ 368417 h 3922026"/>
              <a:gd name="connsiteX636" fmla="*/ 10503682 w 11855435"/>
              <a:gd name="connsiteY636" fmla="*/ 369601 h 3922026"/>
              <a:gd name="connsiteX637" fmla="*/ 10500813 w 11855435"/>
              <a:gd name="connsiteY637" fmla="*/ 370200 h 3922026"/>
              <a:gd name="connsiteX638" fmla="*/ 10502131 w 11855435"/>
              <a:gd name="connsiteY638" fmla="*/ 370880 h 3922026"/>
              <a:gd name="connsiteX639" fmla="*/ 10511097 w 11855435"/>
              <a:gd name="connsiteY639" fmla="*/ 368930 h 3922026"/>
              <a:gd name="connsiteX640" fmla="*/ 10525677 w 11855435"/>
              <a:gd name="connsiteY640" fmla="*/ 368024 h 3922026"/>
              <a:gd name="connsiteX641" fmla="*/ 10600015 w 11855435"/>
              <a:gd name="connsiteY641" fmla="*/ 345378 h 3922026"/>
              <a:gd name="connsiteX642" fmla="*/ 2775438 w 11855435"/>
              <a:gd name="connsiteY642" fmla="*/ 319955 h 3922026"/>
              <a:gd name="connsiteX643" fmla="*/ 2773142 w 11855435"/>
              <a:gd name="connsiteY643" fmla="*/ 322057 h 3922026"/>
              <a:gd name="connsiteX644" fmla="*/ 2781517 w 11855435"/>
              <a:gd name="connsiteY644" fmla="*/ 322793 h 3922026"/>
              <a:gd name="connsiteX645" fmla="*/ 2783076 w 11855435"/>
              <a:gd name="connsiteY645" fmla="*/ 323521 h 3922026"/>
              <a:gd name="connsiteX646" fmla="*/ 2776702 w 11855435"/>
              <a:gd name="connsiteY646" fmla="*/ 325837 h 3922026"/>
              <a:gd name="connsiteX647" fmla="*/ 2774403 w 11855435"/>
              <a:gd name="connsiteY647" fmla="*/ 327940 h 3922026"/>
              <a:gd name="connsiteX648" fmla="*/ 2824184 w 11855435"/>
              <a:gd name="connsiteY648" fmla="*/ 338367 h 3922026"/>
              <a:gd name="connsiteX649" fmla="*/ 2835352 w 11855435"/>
              <a:gd name="connsiteY649" fmla="*/ 339125 h 3922026"/>
              <a:gd name="connsiteX650" fmla="*/ 2839153 w 11855435"/>
              <a:gd name="connsiteY650" fmla="*/ 340648 h 3922026"/>
              <a:gd name="connsiteX651" fmla="*/ 2865515 w 11855435"/>
              <a:gd name="connsiteY651" fmla="*/ 344075 h 3922026"/>
              <a:gd name="connsiteX652" fmla="*/ 2873719 w 11855435"/>
              <a:gd name="connsiteY652" fmla="*/ 337831 h 3922026"/>
              <a:gd name="connsiteX653" fmla="*/ 2880797 w 11855435"/>
              <a:gd name="connsiteY653" fmla="*/ 330746 h 3922026"/>
              <a:gd name="connsiteX654" fmla="*/ 2873520 w 11855435"/>
              <a:gd name="connsiteY654" fmla="*/ 328705 h 3922026"/>
              <a:gd name="connsiteX655" fmla="*/ 2826196 w 11855435"/>
              <a:gd name="connsiteY655" fmla="*/ 326719 h 3922026"/>
              <a:gd name="connsiteX656" fmla="*/ 2781517 w 11855435"/>
              <a:gd name="connsiteY656" fmla="*/ 322793 h 3922026"/>
              <a:gd name="connsiteX657" fmla="*/ 11085230 w 11855435"/>
              <a:gd name="connsiteY657" fmla="*/ 296299 h 3922026"/>
              <a:gd name="connsiteX658" fmla="*/ 11026503 w 11855435"/>
              <a:gd name="connsiteY658" fmla="*/ 299757 h 3922026"/>
              <a:gd name="connsiteX659" fmla="*/ 11003765 w 11855435"/>
              <a:gd name="connsiteY659" fmla="*/ 305483 h 3922026"/>
              <a:gd name="connsiteX660" fmla="*/ 11006822 w 11855435"/>
              <a:gd name="connsiteY660" fmla="*/ 308389 h 3922026"/>
              <a:gd name="connsiteX661" fmla="*/ 10950888 w 11855435"/>
              <a:gd name="connsiteY661" fmla="*/ 323091 h 3922026"/>
              <a:gd name="connsiteX662" fmla="*/ 10933384 w 11855435"/>
              <a:gd name="connsiteY662" fmla="*/ 319023 h 3922026"/>
              <a:gd name="connsiteX663" fmla="*/ 10936481 w 11855435"/>
              <a:gd name="connsiteY663" fmla="*/ 312110 h 3922026"/>
              <a:gd name="connsiteX664" fmla="*/ 10927459 w 11855435"/>
              <a:gd name="connsiteY664" fmla="*/ 312164 h 3922026"/>
              <a:gd name="connsiteX665" fmla="*/ 10926711 w 11855435"/>
              <a:gd name="connsiteY665" fmla="*/ 320407 h 3922026"/>
              <a:gd name="connsiteX666" fmla="*/ 10870630 w 11855435"/>
              <a:gd name="connsiteY666" fmla="*/ 327100 h 3922026"/>
              <a:gd name="connsiteX667" fmla="*/ 10869294 w 11855435"/>
              <a:gd name="connsiteY667" fmla="*/ 320992 h 3922026"/>
              <a:gd name="connsiteX668" fmla="*/ 10857934 w 11855435"/>
              <a:gd name="connsiteY668" fmla="*/ 325231 h 3922026"/>
              <a:gd name="connsiteX669" fmla="*/ 10861435 w 11855435"/>
              <a:gd name="connsiteY669" fmla="*/ 326045 h 3922026"/>
              <a:gd name="connsiteX670" fmla="*/ 10864934 w 11855435"/>
              <a:gd name="connsiteY670" fmla="*/ 326860 h 3922026"/>
              <a:gd name="connsiteX671" fmla="*/ 10859949 w 11855435"/>
              <a:gd name="connsiteY671" fmla="*/ 329658 h 3922026"/>
              <a:gd name="connsiteX672" fmla="*/ 10851458 w 11855435"/>
              <a:gd name="connsiteY672" fmla="*/ 331639 h 3922026"/>
              <a:gd name="connsiteX673" fmla="*/ 10854958 w 11855435"/>
              <a:gd name="connsiteY673" fmla="*/ 332455 h 3922026"/>
              <a:gd name="connsiteX674" fmla="*/ 10829486 w 11855435"/>
              <a:gd name="connsiteY674" fmla="*/ 338407 h 3922026"/>
              <a:gd name="connsiteX675" fmla="*/ 10827998 w 11855435"/>
              <a:gd name="connsiteY675" fmla="*/ 342018 h 3922026"/>
              <a:gd name="connsiteX676" fmla="*/ 10823007 w 11855435"/>
              <a:gd name="connsiteY676" fmla="*/ 344816 h 3922026"/>
              <a:gd name="connsiteX677" fmla="*/ 10819506 w 11855435"/>
              <a:gd name="connsiteY677" fmla="*/ 344003 h 3922026"/>
              <a:gd name="connsiteX678" fmla="*/ 10816005 w 11855435"/>
              <a:gd name="connsiteY678" fmla="*/ 343189 h 3922026"/>
              <a:gd name="connsiteX679" fmla="*/ 10820994 w 11855435"/>
              <a:gd name="connsiteY679" fmla="*/ 340392 h 3922026"/>
              <a:gd name="connsiteX680" fmla="*/ 10817494 w 11855435"/>
              <a:gd name="connsiteY680" fmla="*/ 339577 h 3922026"/>
              <a:gd name="connsiteX681" fmla="*/ 10813027 w 11855435"/>
              <a:gd name="connsiteY681" fmla="*/ 350412 h 3922026"/>
              <a:gd name="connsiteX682" fmla="*/ 10805061 w 11855435"/>
              <a:gd name="connsiteY682" fmla="*/ 360433 h 3922026"/>
              <a:gd name="connsiteX683" fmla="*/ 10820183 w 11855435"/>
              <a:gd name="connsiteY683" fmla="*/ 360979 h 3922026"/>
              <a:gd name="connsiteX684" fmla="*/ 10822462 w 11855435"/>
              <a:gd name="connsiteY684" fmla="*/ 360968 h 3922026"/>
              <a:gd name="connsiteX685" fmla="*/ 10822073 w 11855435"/>
              <a:gd name="connsiteY685" fmla="*/ 346407 h 3922026"/>
              <a:gd name="connsiteX686" fmla="*/ 10854738 w 11855435"/>
              <a:gd name="connsiteY686" fmla="*/ 345906 h 3922026"/>
              <a:gd name="connsiteX687" fmla="*/ 10855246 w 11855435"/>
              <a:gd name="connsiteY687" fmla="*/ 364782 h 3922026"/>
              <a:gd name="connsiteX688" fmla="*/ 10876235 w 11855435"/>
              <a:gd name="connsiteY688" fmla="*/ 359555 h 3922026"/>
              <a:gd name="connsiteX689" fmla="*/ 10872298 w 11855435"/>
              <a:gd name="connsiteY689" fmla="*/ 354727 h 3922026"/>
              <a:gd name="connsiteX690" fmla="*/ 10880333 w 11855435"/>
              <a:gd name="connsiteY690" fmla="*/ 348721 h 3922026"/>
              <a:gd name="connsiteX691" fmla="*/ 10895723 w 11855435"/>
              <a:gd name="connsiteY691" fmla="*/ 348045 h 3922026"/>
              <a:gd name="connsiteX692" fmla="*/ 10898190 w 11855435"/>
              <a:gd name="connsiteY692" fmla="*/ 347276 h 3922026"/>
              <a:gd name="connsiteX693" fmla="*/ 10913499 w 11855435"/>
              <a:gd name="connsiteY693" fmla="*/ 334224 h 3922026"/>
              <a:gd name="connsiteX694" fmla="*/ 10917730 w 11855435"/>
              <a:gd name="connsiteY694" fmla="*/ 341175 h 3922026"/>
              <a:gd name="connsiteX695" fmla="*/ 10918368 w 11855435"/>
              <a:gd name="connsiteY695" fmla="*/ 340976 h 3922026"/>
              <a:gd name="connsiteX696" fmla="*/ 10938175 w 11855435"/>
              <a:gd name="connsiteY696" fmla="*/ 331937 h 3922026"/>
              <a:gd name="connsiteX697" fmla="*/ 10974992 w 11855435"/>
              <a:gd name="connsiteY697" fmla="*/ 326395 h 3922026"/>
              <a:gd name="connsiteX698" fmla="*/ 11011623 w 11855435"/>
              <a:gd name="connsiteY698" fmla="*/ 311375 h 3922026"/>
              <a:gd name="connsiteX699" fmla="*/ 11058620 w 11855435"/>
              <a:gd name="connsiteY699" fmla="*/ 303428 h 3922026"/>
              <a:gd name="connsiteX700" fmla="*/ 11077112 w 11855435"/>
              <a:gd name="connsiteY700" fmla="*/ 298275 h 3922026"/>
              <a:gd name="connsiteX701" fmla="*/ 11085244 w 11855435"/>
              <a:gd name="connsiteY701" fmla="*/ 296460 h 3922026"/>
              <a:gd name="connsiteX702" fmla="*/ 10885337 w 11855435"/>
              <a:gd name="connsiteY702" fmla="*/ 294710 h 3922026"/>
              <a:gd name="connsiteX703" fmla="*/ 10780904 w 11855435"/>
              <a:gd name="connsiteY703" fmla="*/ 315574 h 3922026"/>
              <a:gd name="connsiteX704" fmla="*/ 10784145 w 11855435"/>
              <a:gd name="connsiteY704" fmla="*/ 316916 h 3922026"/>
              <a:gd name="connsiteX705" fmla="*/ 10787385 w 11855435"/>
              <a:gd name="connsiteY705" fmla="*/ 318260 h 3922026"/>
              <a:gd name="connsiteX706" fmla="*/ 10782151 w 11855435"/>
              <a:gd name="connsiteY706" fmla="*/ 320365 h 3922026"/>
              <a:gd name="connsiteX707" fmla="*/ 10773677 w 11855435"/>
              <a:gd name="connsiteY707" fmla="*/ 321130 h 3922026"/>
              <a:gd name="connsiteX708" fmla="*/ 10776917 w 11855435"/>
              <a:gd name="connsiteY708" fmla="*/ 322474 h 3922026"/>
              <a:gd name="connsiteX709" fmla="*/ 10772009 w 11855435"/>
              <a:gd name="connsiteY709" fmla="*/ 324073 h 3922026"/>
              <a:gd name="connsiteX710" fmla="*/ 10773850 w 11855435"/>
              <a:gd name="connsiteY710" fmla="*/ 324506 h 3922026"/>
              <a:gd name="connsiteX711" fmla="*/ 10731133 w 11855435"/>
              <a:gd name="connsiteY711" fmla="*/ 338586 h 3922026"/>
              <a:gd name="connsiteX712" fmla="*/ 10729651 w 11855435"/>
              <a:gd name="connsiteY712" fmla="*/ 340839 h 3922026"/>
              <a:gd name="connsiteX713" fmla="*/ 10724574 w 11855435"/>
              <a:gd name="connsiteY713" fmla="*/ 343545 h 3922026"/>
              <a:gd name="connsiteX714" fmla="*/ 10740773 w 11855435"/>
              <a:gd name="connsiteY714" fmla="*/ 350258 h 3922026"/>
              <a:gd name="connsiteX715" fmla="*/ 10706440 w 11855435"/>
              <a:gd name="connsiteY715" fmla="*/ 362755 h 3922026"/>
              <a:gd name="connsiteX716" fmla="*/ 10691366 w 11855435"/>
              <a:gd name="connsiteY716" fmla="*/ 366133 h 3922026"/>
              <a:gd name="connsiteX717" fmla="*/ 10702839 w 11855435"/>
              <a:gd name="connsiteY717" fmla="*/ 370748 h 3922026"/>
              <a:gd name="connsiteX718" fmla="*/ 10756047 w 11855435"/>
              <a:gd name="connsiteY718" fmla="*/ 349041 h 3922026"/>
              <a:gd name="connsiteX719" fmla="*/ 10799989 w 11855435"/>
              <a:gd name="connsiteY719" fmla="*/ 335509 h 3922026"/>
              <a:gd name="connsiteX720" fmla="*/ 10856448 w 11855435"/>
              <a:gd name="connsiteY720" fmla="*/ 317118 h 3922026"/>
              <a:gd name="connsiteX721" fmla="*/ 10862314 w 11855435"/>
              <a:gd name="connsiteY721" fmla="*/ 307619 h 3922026"/>
              <a:gd name="connsiteX722" fmla="*/ 10885337 w 11855435"/>
              <a:gd name="connsiteY722" fmla="*/ 294710 h 3922026"/>
              <a:gd name="connsiteX723" fmla="*/ 8592293 w 11855435"/>
              <a:gd name="connsiteY723" fmla="*/ 57269 h 3922026"/>
              <a:gd name="connsiteX724" fmla="*/ 8590961 w 11855435"/>
              <a:gd name="connsiteY724" fmla="*/ 58251 h 3922026"/>
              <a:gd name="connsiteX725" fmla="*/ 8595231 w 11855435"/>
              <a:gd name="connsiteY725" fmla="*/ 59211 h 3922026"/>
              <a:gd name="connsiteX726" fmla="*/ 8595985 w 11855435"/>
              <a:gd name="connsiteY726" fmla="*/ 59707 h 3922026"/>
              <a:gd name="connsiteX727" fmla="*/ 8592531 w 11855435"/>
              <a:gd name="connsiteY727" fmla="*/ 60533 h 3922026"/>
              <a:gd name="connsiteX728" fmla="*/ 8591196 w 11855435"/>
              <a:gd name="connsiteY728" fmla="*/ 61518 h 3922026"/>
              <a:gd name="connsiteX729" fmla="*/ 8600163 w 11855435"/>
              <a:gd name="connsiteY729" fmla="*/ 64343 h 3922026"/>
              <a:gd name="connsiteX730" fmla="*/ 8612290 w 11855435"/>
              <a:gd name="connsiteY730" fmla="*/ 63037 h 3922026"/>
              <a:gd name="connsiteX731" fmla="*/ 8595231 w 11855435"/>
              <a:gd name="connsiteY731" fmla="*/ 59211 h 3922026"/>
              <a:gd name="connsiteX732" fmla="*/ 8335730 w 11855435"/>
              <a:gd name="connsiteY732" fmla="*/ 34972 h 3922026"/>
              <a:gd name="connsiteX733" fmla="*/ 8314782 w 11855435"/>
              <a:gd name="connsiteY733" fmla="*/ 36660 h 3922026"/>
              <a:gd name="connsiteX734" fmla="*/ 8299953 w 11855435"/>
              <a:gd name="connsiteY734" fmla="*/ 35561 h 3922026"/>
              <a:gd name="connsiteX735" fmla="*/ 8293303 w 11855435"/>
              <a:gd name="connsiteY735" fmla="*/ 36139 h 3922026"/>
              <a:gd name="connsiteX736" fmla="*/ 8342786 w 11855435"/>
              <a:gd name="connsiteY736" fmla="*/ 39461 h 3922026"/>
              <a:gd name="connsiteX737" fmla="*/ 8425440 w 11855435"/>
              <a:gd name="connsiteY737" fmla="*/ 53780 h 3922026"/>
              <a:gd name="connsiteX738" fmla="*/ 8460017 w 11855435"/>
              <a:gd name="connsiteY738" fmla="*/ 46907 h 3922026"/>
              <a:gd name="connsiteX739" fmla="*/ 8452478 w 11855435"/>
              <a:gd name="connsiteY739" fmla="*/ 46886 h 3922026"/>
              <a:gd name="connsiteX740" fmla="*/ 8419918 w 11855435"/>
              <a:gd name="connsiteY740" fmla="*/ 43386 h 3922026"/>
              <a:gd name="connsiteX741" fmla="*/ 8429961 w 11855435"/>
              <a:gd name="connsiteY741" fmla="*/ 46296 h 3922026"/>
              <a:gd name="connsiteX742" fmla="*/ 8425960 w 11855435"/>
              <a:gd name="connsiteY742" fmla="*/ 49245 h 3922026"/>
              <a:gd name="connsiteX743" fmla="*/ 8401323 w 11855435"/>
              <a:gd name="connsiteY743" fmla="*/ 48497 h 3922026"/>
              <a:gd name="connsiteX744" fmla="*/ 8397635 w 11855435"/>
              <a:gd name="connsiteY744" fmla="*/ 46060 h 3922026"/>
              <a:gd name="connsiteX745" fmla="*/ 8401401 w 11855435"/>
              <a:gd name="connsiteY745" fmla="*/ 39848 h 3922026"/>
              <a:gd name="connsiteX746" fmla="*/ 8371194 w 11855435"/>
              <a:gd name="connsiteY746" fmla="*/ 39768 h 3922026"/>
              <a:gd name="connsiteX747" fmla="*/ 8337299 w 11855435"/>
              <a:gd name="connsiteY747" fmla="*/ 37252 h 3922026"/>
              <a:gd name="connsiteX748" fmla="*/ 8335730 w 11855435"/>
              <a:gd name="connsiteY748" fmla="*/ 34972 h 3922026"/>
              <a:gd name="connsiteX749" fmla="*/ 8238040 w 11855435"/>
              <a:gd name="connsiteY749" fmla="*/ 25375 h 3922026"/>
              <a:gd name="connsiteX750" fmla="*/ 8217001 w 11855435"/>
              <a:gd name="connsiteY750" fmla="*/ 29638 h 3922026"/>
              <a:gd name="connsiteX751" fmla="*/ 8201803 w 11855435"/>
              <a:gd name="connsiteY751" fmla="*/ 30431 h 3922026"/>
              <a:gd name="connsiteX752" fmla="*/ 8162320 w 11855435"/>
              <a:gd name="connsiteY752" fmla="*/ 38692 h 3922026"/>
              <a:gd name="connsiteX753" fmla="*/ 8155054 w 11855435"/>
              <a:gd name="connsiteY753" fmla="*/ 39976 h 3922026"/>
              <a:gd name="connsiteX754" fmla="*/ 8184770 w 11855435"/>
              <a:gd name="connsiteY754" fmla="*/ 35394 h 3922026"/>
              <a:gd name="connsiteX755" fmla="*/ 8240419 w 11855435"/>
              <a:gd name="connsiteY755" fmla="*/ 32590 h 3922026"/>
              <a:gd name="connsiteX756" fmla="*/ 8242549 w 11855435"/>
              <a:gd name="connsiteY756" fmla="*/ 32733 h 3922026"/>
              <a:gd name="connsiteX757" fmla="*/ 8242522 w 11855435"/>
              <a:gd name="connsiteY757" fmla="*/ 28029 h 3922026"/>
              <a:gd name="connsiteX758" fmla="*/ 8264254 w 11855435"/>
              <a:gd name="connsiteY758" fmla="*/ 27499 h 3922026"/>
              <a:gd name="connsiteX759" fmla="*/ 8270197 w 11855435"/>
              <a:gd name="connsiteY759" fmla="*/ 25911 h 3922026"/>
              <a:gd name="connsiteX760" fmla="*/ 8271869 w 11855435"/>
              <a:gd name="connsiteY760" fmla="*/ 25724 h 3922026"/>
              <a:gd name="connsiteX761" fmla="*/ 8239934 w 11855435"/>
              <a:gd name="connsiteY761" fmla="*/ 27388 h 3922026"/>
              <a:gd name="connsiteX762" fmla="*/ 8238040 w 11855435"/>
              <a:gd name="connsiteY762" fmla="*/ 25375 h 3922026"/>
              <a:gd name="connsiteX763" fmla="*/ 8305345 w 11855435"/>
              <a:gd name="connsiteY763" fmla="*/ 21868 h 3922026"/>
              <a:gd name="connsiteX764" fmla="*/ 8284324 w 11855435"/>
              <a:gd name="connsiteY764" fmla="*/ 24410 h 3922026"/>
              <a:gd name="connsiteX765" fmla="*/ 8305798 w 11855435"/>
              <a:gd name="connsiteY765" fmla="*/ 23988 h 3922026"/>
              <a:gd name="connsiteX766" fmla="*/ 8395058 w 11855435"/>
              <a:gd name="connsiteY766" fmla="*/ 430 h 3922026"/>
              <a:gd name="connsiteX767" fmla="*/ 8410265 w 11855435"/>
              <a:gd name="connsiteY767" fmla="*/ 2672 h 3922026"/>
              <a:gd name="connsiteX768" fmla="*/ 8490716 w 11855435"/>
              <a:gd name="connsiteY768" fmla="*/ 5870 h 3922026"/>
              <a:gd name="connsiteX769" fmla="*/ 8497899 w 11855435"/>
              <a:gd name="connsiteY769" fmla="*/ 8663 h 3922026"/>
              <a:gd name="connsiteX770" fmla="*/ 8529639 w 11855435"/>
              <a:gd name="connsiteY770" fmla="*/ 13344 h 3922026"/>
              <a:gd name="connsiteX771" fmla="*/ 8535204 w 11855435"/>
              <a:gd name="connsiteY771" fmla="*/ 11998 h 3922026"/>
              <a:gd name="connsiteX772" fmla="*/ 8549849 w 11855435"/>
              <a:gd name="connsiteY772" fmla="*/ 15456 h 3922026"/>
              <a:gd name="connsiteX773" fmla="*/ 8547952 w 11855435"/>
              <a:gd name="connsiteY773" fmla="*/ 13443 h 3922026"/>
              <a:gd name="connsiteX774" fmla="*/ 8559152 w 11855435"/>
              <a:gd name="connsiteY774" fmla="*/ 16051 h 3922026"/>
              <a:gd name="connsiteX775" fmla="*/ 8559893 w 11855435"/>
              <a:gd name="connsiteY775" fmla="*/ 21238 h 3922026"/>
              <a:gd name="connsiteX776" fmla="*/ 8553637 w 11855435"/>
              <a:gd name="connsiteY776" fmla="*/ 19482 h 3922026"/>
              <a:gd name="connsiteX777" fmla="*/ 8528440 w 11855435"/>
              <a:gd name="connsiteY777" fmla="*/ 18419 h 3922026"/>
              <a:gd name="connsiteX778" fmla="*/ 8504650 w 11855435"/>
              <a:gd name="connsiteY778" fmla="*/ 16327 h 3922026"/>
              <a:gd name="connsiteX779" fmla="*/ 8501414 w 11855435"/>
              <a:gd name="connsiteY779" fmla="*/ 14814 h 3922026"/>
              <a:gd name="connsiteX780" fmla="*/ 8500191 w 11855435"/>
              <a:gd name="connsiteY780" fmla="*/ 15933 h 3922026"/>
              <a:gd name="connsiteX781" fmla="*/ 8504650 w 11855435"/>
              <a:gd name="connsiteY781" fmla="*/ 16327 h 3922026"/>
              <a:gd name="connsiteX782" fmla="*/ 8505481 w 11855435"/>
              <a:gd name="connsiteY782" fmla="*/ 16714 h 3922026"/>
              <a:gd name="connsiteX783" fmla="*/ 8502086 w 11855435"/>
              <a:gd name="connsiteY783" fmla="*/ 17948 h 3922026"/>
              <a:gd name="connsiteX784" fmla="*/ 8500862 w 11855435"/>
              <a:gd name="connsiteY784" fmla="*/ 19065 h 3922026"/>
              <a:gd name="connsiteX785" fmla="*/ 8557822 w 11855435"/>
              <a:gd name="connsiteY785" fmla="*/ 28766 h 3922026"/>
              <a:gd name="connsiteX786" fmla="*/ 8561141 w 11855435"/>
              <a:gd name="connsiteY786" fmla="*/ 29965 h 3922026"/>
              <a:gd name="connsiteX787" fmla="*/ 8562160 w 11855435"/>
              <a:gd name="connsiteY787" fmla="*/ 37108 h 3922026"/>
              <a:gd name="connsiteX788" fmla="*/ 8532992 w 11855435"/>
              <a:gd name="connsiteY788" fmla="*/ 31117 h 3922026"/>
              <a:gd name="connsiteX789" fmla="*/ 8487008 w 11855435"/>
              <a:gd name="connsiteY789" fmla="*/ 26123 h 3922026"/>
              <a:gd name="connsiteX790" fmla="*/ 8455269 w 11855435"/>
              <a:gd name="connsiteY790" fmla="*/ 21444 h 3922026"/>
              <a:gd name="connsiteX791" fmla="*/ 8453218 w 11855435"/>
              <a:gd name="connsiteY791" fmla="*/ 28939 h 3922026"/>
              <a:gd name="connsiteX792" fmla="*/ 8443862 w 11855435"/>
              <a:gd name="connsiteY792" fmla="*/ 26260 h 3922026"/>
              <a:gd name="connsiteX793" fmla="*/ 8445362 w 11855435"/>
              <a:gd name="connsiteY793" fmla="*/ 23014 h 3922026"/>
              <a:gd name="connsiteX794" fmla="*/ 8388793 w 11855435"/>
              <a:gd name="connsiteY794" fmla="*/ 18573 h 3922026"/>
              <a:gd name="connsiteX795" fmla="*/ 8358122 w 11855435"/>
              <a:gd name="connsiteY795" fmla="*/ 22283 h 3922026"/>
              <a:gd name="connsiteX796" fmla="*/ 8324608 w 11855435"/>
              <a:gd name="connsiteY796" fmla="*/ 22974 h 3922026"/>
              <a:gd name="connsiteX797" fmla="*/ 8328464 w 11855435"/>
              <a:gd name="connsiteY797" fmla="*/ 23542 h 3922026"/>
              <a:gd name="connsiteX798" fmla="*/ 8336507 w 11855435"/>
              <a:gd name="connsiteY798" fmla="*/ 23385 h 3922026"/>
              <a:gd name="connsiteX799" fmla="*/ 8337143 w 11855435"/>
              <a:gd name="connsiteY799" fmla="*/ 25338 h 3922026"/>
              <a:gd name="connsiteX800" fmla="*/ 8384296 w 11855435"/>
              <a:gd name="connsiteY800" fmla="*/ 26674 h 3922026"/>
              <a:gd name="connsiteX801" fmla="*/ 8396457 w 11855435"/>
              <a:gd name="connsiteY801" fmla="*/ 29743 h 3922026"/>
              <a:gd name="connsiteX802" fmla="*/ 8458677 w 11855435"/>
              <a:gd name="connsiteY802" fmla="*/ 35443 h 3922026"/>
              <a:gd name="connsiteX803" fmla="*/ 8487854 w 11855435"/>
              <a:gd name="connsiteY803" fmla="*/ 39504 h 3922026"/>
              <a:gd name="connsiteX804" fmla="*/ 8494470 w 11855435"/>
              <a:gd name="connsiteY804" fmla="*/ 40057 h 3922026"/>
              <a:gd name="connsiteX805" fmla="*/ 8503581 w 11855435"/>
              <a:gd name="connsiteY805" fmla="*/ 38247 h 3922026"/>
              <a:gd name="connsiteX806" fmla="*/ 8515064 w 11855435"/>
              <a:gd name="connsiteY806" fmla="*/ 41774 h 3922026"/>
              <a:gd name="connsiteX807" fmla="*/ 8515272 w 11855435"/>
              <a:gd name="connsiteY807" fmla="*/ 41791 h 3922026"/>
              <a:gd name="connsiteX808" fmla="*/ 8515326 w 11855435"/>
              <a:gd name="connsiteY808" fmla="*/ 41816 h 3922026"/>
              <a:gd name="connsiteX809" fmla="*/ 8517446 w 11855435"/>
              <a:gd name="connsiteY809" fmla="*/ 41972 h 3922026"/>
              <a:gd name="connsiteX810" fmla="*/ 8515272 w 11855435"/>
              <a:gd name="connsiteY810" fmla="*/ 41791 h 3922026"/>
              <a:gd name="connsiteX811" fmla="*/ 8512422 w 11855435"/>
              <a:gd name="connsiteY811" fmla="*/ 40518 h 3922026"/>
              <a:gd name="connsiteX812" fmla="*/ 8517993 w 11855435"/>
              <a:gd name="connsiteY812" fmla="*/ 39850 h 3922026"/>
              <a:gd name="connsiteX813" fmla="*/ 8520111 w 11855435"/>
              <a:gd name="connsiteY813" fmla="*/ 40006 h 3922026"/>
              <a:gd name="connsiteX814" fmla="*/ 8519327 w 11855435"/>
              <a:gd name="connsiteY814" fmla="*/ 38866 h 3922026"/>
              <a:gd name="connsiteX815" fmla="*/ 8465347 w 11855435"/>
              <a:gd name="connsiteY815" fmla="*/ 30530 h 3922026"/>
              <a:gd name="connsiteX816" fmla="*/ 8468562 w 11855435"/>
              <a:gd name="connsiteY816" fmla="*/ 26440 h 3922026"/>
              <a:gd name="connsiteX817" fmla="*/ 8482842 w 11855435"/>
              <a:gd name="connsiteY817" fmla="*/ 29664 h 3922026"/>
              <a:gd name="connsiteX818" fmla="*/ 8505596 w 11855435"/>
              <a:gd name="connsiteY818" fmla="*/ 33519 h 3922026"/>
              <a:gd name="connsiteX819" fmla="*/ 8583113 w 11855435"/>
              <a:gd name="connsiteY819" fmla="*/ 46851 h 3922026"/>
              <a:gd name="connsiteX820" fmla="*/ 8589704 w 11855435"/>
              <a:gd name="connsiteY820" fmla="*/ 50586 h 3922026"/>
              <a:gd name="connsiteX821" fmla="*/ 8619835 w 11855435"/>
              <a:gd name="connsiteY821" fmla="*/ 59315 h 3922026"/>
              <a:gd name="connsiteX822" fmla="*/ 8625402 w 11855435"/>
              <a:gd name="connsiteY822" fmla="*/ 58647 h 3922026"/>
              <a:gd name="connsiteX823" fmla="*/ 8630913 w 11855435"/>
              <a:gd name="connsiteY823" fmla="*/ 61034 h 3922026"/>
              <a:gd name="connsiteX824" fmla="*/ 8647424 w 11855435"/>
              <a:gd name="connsiteY824" fmla="*/ 59256 h 3922026"/>
              <a:gd name="connsiteX825" fmla="*/ 8687984 w 11855435"/>
              <a:gd name="connsiteY825" fmla="*/ 95140 h 3922026"/>
              <a:gd name="connsiteX826" fmla="*/ 8688978 w 11855435"/>
              <a:gd name="connsiteY826" fmla="*/ 132230 h 3922026"/>
              <a:gd name="connsiteX827" fmla="*/ 8728871 w 11855435"/>
              <a:gd name="connsiteY827" fmla="*/ 143277 h 3922026"/>
              <a:gd name="connsiteX828" fmla="*/ 8625033 w 11855435"/>
              <a:gd name="connsiteY828" fmla="*/ 178902 h 3922026"/>
              <a:gd name="connsiteX829" fmla="*/ 8597678 w 11855435"/>
              <a:gd name="connsiteY829" fmla="*/ 195220 h 3922026"/>
              <a:gd name="connsiteX830" fmla="*/ 8605438 w 11855435"/>
              <a:gd name="connsiteY830" fmla="*/ 192517 h 3922026"/>
              <a:gd name="connsiteX831" fmla="*/ 8623402 w 11855435"/>
              <a:gd name="connsiteY831" fmla="*/ 186863 h 3922026"/>
              <a:gd name="connsiteX832" fmla="*/ 8626805 w 11855435"/>
              <a:gd name="connsiteY832" fmla="*/ 197775 h 3922026"/>
              <a:gd name="connsiteX833" fmla="*/ 8604953 w 11855435"/>
              <a:gd name="connsiteY833" fmla="*/ 204000 h 3922026"/>
              <a:gd name="connsiteX834" fmla="*/ 8599380 w 11855435"/>
              <a:gd name="connsiteY834" fmla="*/ 207022 h 3922026"/>
              <a:gd name="connsiteX835" fmla="*/ 8594628 w 11855435"/>
              <a:gd name="connsiteY835" fmla="*/ 208798 h 3922026"/>
              <a:gd name="connsiteX836" fmla="*/ 8594471 w 11855435"/>
              <a:gd name="connsiteY836" fmla="*/ 208741 h 3922026"/>
              <a:gd name="connsiteX837" fmla="*/ 8592973 w 11855435"/>
              <a:gd name="connsiteY837" fmla="*/ 209419 h 3922026"/>
              <a:gd name="connsiteX838" fmla="*/ 8594628 w 11855435"/>
              <a:gd name="connsiteY838" fmla="*/ 208798 h 3922026"/>
              <a:gd name="connsiteX839" fmla="*/ 8595162 w 11855435"/>
              <a:gd name="connsiteY839" fmla="*/ 209001 h 3922026"/>
              <a:gd name="connsiteX840" fmla="*/ 8596524 w 11855435"/>
              <a:gd name="connsiteY840" fmla="*/ 208480 h 3922026"/>
              <a:gd name="connsiteX841" fmla="*/ 8596417 w 11855435"/>
              <a:gd name="connsiteY841" fmla="*/ 209068 h 3922026"/>
              <a:gd name="connsiteX842" fmla="*/ 8541277 w 11855435"/>
              <a:gd name="connsiteY842" fmla="*/ 224516 h 3922026"/>
              <a:gd name="connsiteX843" fmla="*/ 8541265 w 11855435"/>
              <a:gd name="connsiteY843" fmla="*/ 224523 h 3922026"/>
              <a:gd name="connsiteX844" fmla="*/ 8470341 w 11855435"/>
              <a:gd name="connsiteY844" fmla="*/ 242409 h 3922026"/>
              <a:gd name="connsiteX845" fmla="*/ 8428757 w 11855435"/>
              <a:gd name="connsiteY845" fmla="*/ 244109 h 3922026"/>
              <a:gd name="connsiteX846" fmla="*/ 8405919 w 11855435"/>
              <a:gd name="connsiteY846" fmla="*/ 248075 h 3922026"/>
              <a:gd name="connsiteX847" fmla="*/ 8375250 w 11855435"/>
              <a:gd name="connsiteY847" fmla="*/ 252065 h 3922026"/>
              <a:gd name="connsiteX848" fmla="*/ 8346856 w 11855435"/>
              <a:gd name="connsiteY848" fmla="*/ 257214 h 3922026"/>
              <a:gd name="connsiteX849" fmla="*/ 8346794 w 11855435"/>
              <a:gd name="connsiteY849" fmla="*/ 257206 h 3922026"/>
              <a:gd name="connsiteX850" fmla="*/ 8344606 w 11855435"/>
              <a:gd name="connsiteY850" fmla="*/ 257622 h 3922026"/>
              <a:gd name="connsiteX851" fmla="*/ 8346856 w 11855435"/>
              <a:gd name="connsiteY851" fmla="*/ 257214 h 3922026"/>
              <a:gd name="connsiteX852" fmla="*/ 8350096 w 11855435"/>
              <a:gd name="connsiteY852" fmla="*/ 257626 h 3922026"/>
              <a:gd name="connsiteX853" fmla="*/ 8344644 w 11855435"/>
              <a:gd name="connsiteY853" fmla="*/ 259710 h 3922026"/>
              <a:gd name="connsiteX854" fmla="*/ 8342455 w 11855435"/>
              <a:gd name="connsiteY854" fmla="*/ 260125 h 3922026"/>
              <a:gd name="connsiteX855" fmla="*/ 8343567 w 11855435"/>
              <a:gd name="connsiteY855" fmla="*/ 260960 h 3922026"/>
              <a:gd name="connsiteX856" fmla="*/ 8400540 w 11855435"/>
              <a:gd name="connsiteY856" fmla="*/ 254333 h 3922026"/>
              <a:gd name="connsiteX857" fmla="*/ 8398424 w 11855435"/>
              <a:gd name="connsiteY857" fmla="*/ 258925 h 3922026"/>
              <a:gd name="connsiteX858" fmla="*/ 8383070 w 11855435"/>
              <a:gd name="connsiteY858" fmla="*/ 259746 h 3922026"/>
              <a:gd name="connsiteX859" fmla="*/ 8358960 w 11855435"/>
              <a:gd name="connsiteY859" fmla="*/ 262228 h 3922026"/>
              <a:gd name="connsiteX860" fmla="*/ 8276766 w 11855435"/>
              <a:gd name="connsiteY860" fmla="*/ 270501 h 3922026"/>
              <a:gd name="connsiteX861" fmla="*/ 8273930 w 11855435"/>
              <a:gd name="connsiteY861" fmla="*/ 269885 h 3922026"/>
              <a:gd name="connsiteX862" fmla="*/ 8183245 w 11855435"/>
              <a:gd name="connsiteY862" fmla="*/ 302022 h 3922026"/>
              <a:gd name="connsiteX863" fmla="*/ 8157820 w 11855435"/>
              <a:gd name="connsiteY863" fmla="*/ 338039 h 3922026"/>
              <a:gd name="connsiteX864" fmla="*/ 8171156 w 11855435"/>
              <a:gd name="connsiteY864" fmla="*/ 352906 h 3922026"/>
              <a:gd name="connsiteX865" fmla="*/ 8205591 w 11855435"/>
              <a:gd name="connsiteY865" fmla="*/ 352177 h 3922026"/>
              <a:gd name="connsiteX866" fmla="*/ 8255633 w 11855435"/>
              <a:gd name="connsiteY866" fmla="*/ 351568 h 3922026"/>
              <a:gd name="connsiteX867" fmla="*/ 8250042 w 11855435"/>
              <a:gd name="connsiteY867" fmla="*/ 343011 h 3922026"/>
              <a:gd name="connsiteX868" fmla="*/ 8308096 w 11855435"/>
              <a:gd name="connsiteY868" fmla="*/ 335132 h 3922026"/>
              <a:gd name="connsiteX869" fmla="*/ 8371743 w 11855435"/>
              <a:gd name="connsiteY869" fmla="*/ 335815 h 3922026"/>
              <a:gd name="connsiteX870" fmla="*/ 8415068 w 11855435"/>
              <a:gd name="connsiteY870" fmla="*/ 342597 h 3922026"/>
              <a:gd name="connsiteX871" fmla="*/ 8419841 w 11855435"/>
              <a:gd name="connsiteY871" fmla="*/ 335022 h 3922026"/>
              <a:gd name="connsiteX872" fmla="*/ 8532403 w 11855435"/>
              <a:gd name="connsiteY872" fmla="*/ 351043 h 3922026"/>
              <a:gd name="connsiteX873" fmla="*/ 8641234 w 11855435"/>
              <a:gd name="connsiteY873" fmla="*/ 361359 h 3922026"/>
              <a:gd name="connsiteX874" fmla="*/ 8644554 w 11855435"/>
              <a:gd name="connsiteY874" fmla="*/ 358996 h 3922026"/>
              <a:gd name="connsiteX875" fmla="*/ 8646417 w 11855435"/>
              <a:gd name="connsiteY875" fmla="*/ 361849 h 3922026"/>
              <a:gd name="connsiteX876" fmla="*/ 8656783 w 11855435"/>
              <a:gd name="connsiteY876" fmla="*/ 362831 h 3922026"/>
              <a:gd name="connsiteX877" fmla="*/ 8653462 w 11855435"/>
              <a:gd name="connsiteY877" fmla="*/ 365193 h 3922026"/>
              <a:gd name="connsiteX878" fmla="*/ 8648281 w 11855435"/>
              <a:gd name="connsiteY878" fmla="*/ 364702 h 3922026"/>
              <a:gd name="connsiteX879" fmla="*/ 8679785 w 11855435"/>
              <a:gd name="connsiteY879" fmla="*/ 375716 h 3922026"/>
              <a:gd name="connsiteX880" fmla="*/ 8650634 w 11855435"/>
              <a:gd name="connsiteY880" fmla="*/ 377719 h 3922026"/>
              <a:gd name="connsiteX881" fmla="*/ 8647267 w 11855435"/>
              <a:gd name="connsiteY881" fmla="*/ 378419 h 3922026"/>
              <a:gd name="connsiteX882" fmla="*/ 8663145 w 11855435"/>
              <a:gd name="connsiteY882" fmla="*/ 381328 h 3922026"/>
              <a:gd name="connsiteX883" fmla="*/ 8676238 w 11855435"/>
              <a:gd name="connsiteY883" fmla="*/ 386670 h 3922026"/>
              <a:gd name="connsiteX884" fmla="*/ 8666049 w 11855435"/>
              <a:gd name="connsiteY884" fmla="*/ 387989 h 3922026"/>
              <a:gd name="connsiteX885" fmla="*/ 8666374 w 11855435"/>
              <a:gd name="connsiteY885" fmla="*/ 388200 h 3922026"/>
              <a:gd name="connsiteX886" fmla="*/ 8676172 w 11855435"/>
              <a:gd name="connsiteY886" fmla="*/ 403788 h 3922026"/>
              <a:gd name="connsiteX887" fmla="*/ 8670058 w 11855435"/>
              <a:gd name="connsiteY887" fmla="*/ 407292 h 3922026"/>
              <a:gd name="connsiteX888" fmla="*/ 8688399 w 11855435"/>
              <a:gd name="connsiteY888" fmla="*/ 406801 h 3922026"/>
              <a:gd name="connsiteX889" fmla="*/ 8746480 w 11855435"/>
              <a:gd name="connsiteY889" fmla="*/ 408771 h 3922026"/>
              <a:gd name="connsiteX890" fmla="*/ 8944422 w 11855435"/>
              <a:gd name="connsiteY890" fmla="*/ 415963 h 3922026"/>
              <a:gd name="connsiteX891" fmla="*/ 8962120 w 11855435"/>
              <a:gd name="connsiteY891" fmla="*/ 422765 h 3922026"/>
              <a:gd name="connsiteX892" fmla="*/ 9040238 w 11855435"/>
              <a:gd name="connsiteY892" fmla="*/ 434001 h 3922026"/>
              <a:gd name="connsiteX893" fmla="*/ 9053918 w 11855435"/>
              <a:gd name="connsiteY893" fmla="*/ 430649 h 3922026"/>
              <a:gd name="connsiteX894" fmla="*/ 9089979 w 11855435"/>
              <a:gd name="connsiteY894" fmla="*/ 439027 h 3922026"/>
              <a:gd name="connsiteX895" fmla="*/ 9085299 w 11855435"/>
              <a:gd name="connsiteY895" fmla="*/ 434098 h 3922026"/>
              <a:gd name="connsiteX896" fmla="*/ 9112877 w 11855435"/>
              <a:gd name="connsiteY896" fmla="*/ 440412 h 3922026"/>
              <a:gd name="connsiteX897" fmla="*/ 9114746 w 11855435"/>
              <a:gd name="connsiteY897" fmla="*/ 453149 h 3922026"/>
              <a:gd name="connsiteX898" fmla="*/ 9099339 w 11855435"/>
              <a:gd name="connsiteY898" fmla="*/ 448888 h 3922026"/>
              <a:gd name="connsiteX899" fmla="*/ 9037336 w 11855435"/>
              <a:gd name="connsiteY899" fmla="*/ 446487 h 3922026"/>
              <a:gd name="connsiteX900" fmla="*/ 8978793 w 11855435"/>
              <a:gd name="connsiteY900" fmla="*/ 441540 h 3922026"/>
              <a:gd name="connsiteX901" fmla="*/ 8970818 w 11855435"/>
              <a:gd name="connsiteY901" fmla="*/ 437849 h 3922026"/>
              <a:gd name="connsiteX902" fmla="*/ 8967820 w 11855435"/>
              <a:gd name="connsiteY902" fmla="*/ 440611 h 3922026"/>
              <a:gd name="connsiteX903" fmla="*/ 8978793 w 11855435"/>
              <a:gd name="connsiteY903" fmla="*/ 441540 h 3922026"/>
              <a:gd name="connsiteX904" fmla="*/ 8980838 w 11855435"/>
              <a:gd name="connsiteY904" fmla="*/ 442484 h 3922026"/>
              <a:gd name="connsiteX905" fmla="*/ 8972498 w 11855435"/>
              <a:gd name="connsiteY905" fmla="*/ 445540 h 3922026"/>
              <a:gd name="connsiteX906" fmla="*/ 8969496 w 11855435"/>
              <a:gd name="connsiteY906" fmla="*/ 448302 h 3922026"/>
              <a:gd name="connsiteX907" fmla="*/ 9040236 w 11855435"/>
              <a:gd name="connsiteY907" fmla="*/ 462867 h 3922026"/>
              <a:gd name="connsiteX908" fmla="*/ 9087717 w 11855435"/>
              <a:gd name="connsiteY908" fmla="*/ 468878 h 3922026"/>
              <a:gd name="connsiteX909" fmla="*/ 9175962 w 11855435"/>
              <a:gd name="connsiteY909" fmla="*/ 469518 h 3922026"/>
              <a:gd name="connsiteX910" fmla="*/ 9275561 w 11855435"/>
              <a:gd name="connsiteY910" fmla="*/ 475996 h 3922026"/>
              <a:gd name="connsiteX911" fmla="*/ 9293261 w 11855435"/>
              <a:gd name="connsiteY911" fmla="*/ 482797 h 3922026"/>
              <a:gd name="connsiteX912" fmla="*/ 9371381 w 11855435"/>
              <a:gd name="connsiteY912" fmla="*/ 494036 h 3922026"/>
              <a:gd name="connsiteX913" fmla="*/ 9385059 w 11855435"/>
              <a:gd name="connsiteY913" fmla="*/ 490682 h 3922026"/>
              <a:gd name="connsiteX914" fmla="*/ 9421121 w 11855435"/>
              <a:gd name="connsiteY914" fmla="*/ 499062 h 3922026"/>
              <a:gd name="connsiteX915" fmla="*/ 9416439 w 11855435"/>
              <a:gd name="connsiteY915" fmla="*/ 494132 h 3922026"/>
              <a:gd name="connsiteX916" fmla="*/ 9444018 w 11855435"/>
              <a:gd name="connsiteY916" fmla="*/ 500446 h 3922026"/>
              <a:gd name="connsiteX917" fmla="*/ 9445884 w 11855435"/>
              <a:gd name="connsiteY917" fmla="*/ 513184 h 3922026"/>
              <a:gd name="connsiteX918" fmla="*/ 9430480 w 11855435"/>
              <a:gd name="connsiteY918" fmla="*/ 508923 h 3922026"/>
              <a:gd name="connsiteX919" fmla="*/ 9368475 w 11855435"/>
              <a:gd name="connsiteY919" fmla="*/ 506521 h 3922026"/>
              <a:gd name="connsiteX920" fmla="*/ 9309935 w 11855435"/>
              <a:gd name="connsiteY920" fmla="*/ 501574 h 3922026"/>
              <a:gd name="connsiteX921" fmla="*/ 9301958 w 11855435"/>
              <a:gd name="connsiteY921" fmla="*/ 497884 h 3922026"/>
              <a:gd name="connsiteX922" fmla="*/ 9298960 w 11855435"/>
              <a:gd name="connsiteY922" fmla="*/ 500644 h 3922026"/>
              <a:gd name="connsiteX923" fmla="*/ 9309935 w 11855435"/>
              <a:gd name="connsiteY923" fmla="*/ 501574 h 3922026"/>
              <a:gd name="connsiteX924" fmla="*/ 9311979 w 11855435"/>
              <a:gd name="connsiteY924" fmla="*/ 502519 h 3922026"/>
              <a:gd name="connsiteX925" fmla="*/ 9303639 w 11855435"/>
              <a:gd name="connsiteY925" fmla="*/ 505573 h 3922026"/>
              <a:gd name="connsiteX926" fmla="*/ 9300638 w 11855435"/>
              <a:gd name="connsiteY926" fmla="*/ 508336 h 3922026"/>
              <a:gd name="connsiteX927" fmla="*/ 9371376 w 11855435"/>
              <a:gd name="connsiteY927" fmla="*/ 522903 h 3922026"/>
              <a:gd name="connsiteX928" fmla="*/ 9380637 w 11855435"/>
              <a:gd name="connsiteY928" fmla="*/ 524074 h 3922026"/>
              <a:gd name="connsiteX929" fmla="*/ 9387589 w 11855435"/>
              <a:gd name="connsiteY929" fmla="*/ 523504 h 3922026"/>
              <a:gd name="connsiteX930" fmla="*/ 9445843 w 11855435"/>
              <a:gd name="connsiteY930" fmla="*/ 513462 h 3922026"/>
              <a:gd name="connsiteX931" fmla="*/ 9456195 w 11855435"/>
              <a:gd name="connsiteY931" fmla="*/ 542679 h 3922026"/>
              <a:gd name="connsiteX932" fmla="*/ 9465738 w 11855435"/>
              <a:gd name="connsiteY932" fmla="*/ 559004 h 3922026"/>
              <a:gd name="connsiteX933" fmla="*/ 9516206 w 11855435"/>
              <a:gd name="connsiteY933" fmla="*/ 547108 h 3922026"/>
              <a:gd name="connsiteX934" fmla="*/ 9508476 w 11855435"/>
              <a:gd name="connsiteY934" fmla="*/ 540407 h 3922026"/>
              <a:gd name="connsiteX935" fmla="*/ 9565514 w 11855435"/>
              <a:gd name="connsiteY935" fmla="*/ 519881 h 3922026"/>
              <a:gd name="connsiteX936" fmla="*/ 9630283 w 11855435"/>
              <a:gd name="connsiteY936" fmla="*/ 506050 h 3922026"/>
              <a:gd name="connsiteX937" fmla="*/ 9675892 w 11855435"/>
              <a:gd name="connsiteY937" fmla="*/ 502522 h 3922026"/>
              <a:gd name="connsiteX938" fmla="*/ 9678918 w 11855435"/>
              <a:gd name="connsiteY938" fmla="*/ 494381 h 3922026"/>
              <a:gd name="connsiteX939" fmla="*/ 9797025 w 11855435"/>
              <a:gd name="connsiteY939" fmla="*/ 483724 h 3922026"/>
              <a:gd name="connsiteX940" fmla="*/ 9909980 w 11855435"/>
              <a:gd name="connsiteY940" fmla="*/ 468597 h 3922026"/>
              <a:gd name="connsiteX941" fmla="*/ 9912781 w 11855435"/>
              <a:gd name="connsiteY941" fmla="*/ 465645 h 3922026"/>
              <a:gd name="connsiteX942" fmla="*/ 9915357 w 11855435"/>
              <a:gd name="connsiteY942" fmla="*/ 467879 h 3922026"/>
              <a:gd name="connsiteX943" fmla="*/ 9926115 w 11855435"/>
              <a:gd name="connsiteY943" fmla="*/ 466439 h 3922026"/>
              <a:gd name="connsiteX944" fmla="*/ 9923314 w 11855435"/>
              <a:gd name="connsiteY944" fmla="*/ 469390 h 3922026"/>
              <a:gd name="connsiteX945" fmla="*/ 9917934 w 11855435"/>
              <a:gd name="connsiteY945" fmla="*/ 470111 h 3922026"/>
              <a:gd name="connsiteX946" fmla="*/ 9938314 w 11855435"/>
              <a:gd name="connsiteY946" fmla="*/ 470282 h 3922026"/>
              <a:gd name="connsiteX947" fmla="*/ 9944540 w 11855435"/>
              <a:gd name="connsiteY947" fmla="*/ 471562 h 3922026"/>
              <a:gd name="connsiteX948" fmla="*/ 10005267 w 11855435"/>
              <a:gd name="connsiteY948" fmla="*/ 456007 h 3922026"/>
              <a:gd name="connsiteX949" fmla="*/ 10107896 w 11855435"/>
              <a:gd name="connsiteY949" fmla="*/ 435399 h 3922026"/>
              <a:gd name="connsiteX950" fmla="*/ 10127724 w 11855435"/>
              <a:gd name="connsiteY950" fmla="*/ 436901 h 3922026"/>
              <a:gd name="connsiteX951" fmla="*/ 10135086 w 11855435"/>
              <a:gd name="connsiteY951" fmla="*/ 435704 h 3922026"/>
              <a:gd name="connsiteX952" fmla="*/ 10131779 w 11855435"/>
              <a:gd name="connsiteY952" fmla="*/ 435417 h 3922026"/>
              <a:gd name="connsiteX953" fmla="*/ 10240297 w 11855435"/>
              <a:gd name="connsiteY953" fmla="*/ 408161 h 3922026"/>
              <a:gd name="connsiteX954" fmla="*/ 10245257 w 11855435"/>
              <a:gd name="connsiteY954" fmla="*/ 407076 h 3922026"/>
              <a:gd name="connsiteX955" fmla="*/ 10257102 w 11855435"/>
              <a:gd name="connsiteY955" fmla="*/ 393718 h 3922026"/>
              <a:gd name="connsiteX956" fmla="*/ 10273082 w 11855435"/>
              <a:gd name="connsiteY956" fmla="*/ 380304 h 3922026"/>
              <a:gd name="connsiteX957" fmla="*/ 10360840 w 11855435"/>
              <a:gd name="connsiteY957" fmla="*/ 366020 h 3922026"/>
              <a:gd name="connsiteX958" fmla="*/ 10383641 w 11855435"/>
              <a:gd name="connsiteY958" fmla="*/ 362300 h 3922026"/>
              <a:gd name="connsiteX959" fmla="*/ 10387515 w 11855435"/>
              <a:gd name="connsiteY959" fmla="*/ 361219 h 3922026"/>
              <a:gd name="connsiteX960" fmla="*/ 10452334 w 11855435"/>
              <a:gd name="connsiteY960" fmla="*/ 349030 h 3922026"/>
              <a:gd name="connsiteX961" fmla="*/ 10497802 w 11855435"/>
              <a:gd name="connsiteY961" fmla="*/ 346682 h 3922026"/>
              <a:gd name="connsiteX962" fmla="*/ 10501039 w 11855435"/>
              <a:gd name="connsiteY962" fmla="*/ 338585 h 3922026"/>
              <a:gd name="connsiteX963" fmla="*/ 10618830 w 11855435"/>
              <a:gd name="connsiteY963" fmla="*/ 330982 h 3922026"/>
              <a:gd name="connsiteX964" fmla="*/ 10672685 w 11855435"/>
              <a:gd name="connsiteY964" fmla="*/ 318365 h 3922026"/>
              <a:gd name="connsiteX965" fmla="*/ 10716380 w 11855435"/>
              <a:gd name="connsiteY965" fmla="*/ 318654 h 3922026"/>
              <a:gd name="connsiteX966" fmla="*/ 10723578 w 11855435"/>
              <a:gd name="connsiteY966" fmla="*/ 317475 h 3922026"/>
              <a:gd name="connsiteX967" fmla="*/ 10867143 w 11855435"/>
              <a:gd name="connsiteY967" fmla="*/ 291446 h 3922026"/>
              <a:gd name="connsiteX968" fmla="*/ 10955127 w 11855435"/>
              <a:gd name="connsiteY968" fmla="*/ 285145 h 3922026"/>
              <a:gd name="connsiteX969" fmla="*/ 10957120 w 11855435"/>
              <a:gd name="connsiteY969" fmla="*/ 281695 h 3922026"/>
              <a:gd name="connsiteX970" fmla="*/ 10962354 w 11855435"/>
              <a:gd name="connsiteY970" fmla="*/ 279588 h 3922026"/>
              <a:gd name="connsiteX971" fmla="*/ 10967549 w 11855435"/>
              <a:gd name="connsiteY971" fmla="*/ 281739 h 3922026"/>
              <a:gd name="connsiteX972" fmla="*/ 10999095 w 11855435"/>
              <a:gd name="connsiteY972" fmla="*/ 272460 h 3922026"/>
              <a:gd name="connsiteX973" fmla="*/ 11030199 w 11855435"/>
              <a:gd name="connsiteY973" fmla="*/ 270290 h 3922026"/>
              <a:gd name="connsiteX974" fmla="*/ 11031688 w 11855435"/>
              <a:gd name="connsiteY974" fmla="*/ 266678 h 3922026"/>
              <a:gd name="connsiteX975" fmla="*/ 11036678 w 11855435"/>
              <a:gd name="connsiteY975" fmla="*/ 263881 h 3922026"/>
              <a:gd name="connsiteX976" fmla="*/ 11047180 w 11855435"/>
              <a:gd name="connsiteY976" fmla="*/ 266322 h 3922026"/>
              <a:gd name="connsiteX977" fmla="*/ 11042191 w 11855435"/>
              <a:gd name="connsiteY977" fmla="*/ 269120 h 3922026"/>
              <a:gd name="connsiteX978" fmla="*/ 11037200 w 11855435"/>
              <a:gd name="connsiteY978" fmla="*/ 271917 h 3922026"/>
              <a:gd name="connsiteX979" fmla="*/ 11088146 w 11855435"/>
              <a:gd name="connsiteY979" fmla="*/ 260012 h 3922026"/>
              <a:gd name="connsiteX980" fmla="*/ 11099171 w 11855435"/>
              <a:gd name="connsiteY980" fmla="*/ 270491 h 3922026"/>
              <a:gd name="connsiteX981" fmla="*/ 11313448 w 11855435"/>
              <a:gd name="connsiteY981" fmla="*/ 225314 h 3922026"/>
              <a:gd name="connsiteX982" fmla="*/ 11457870 w 11855435"/>
              <a:gd name="connsiteY982" fmla="*/ 219304 h 3922026"/>
              <a:gd name="connsiteX983" fmla="*/ 11475375 w 11855435"/>
              <a:gd name="connsiteY983" fmla="*/ 223373 h 3922026"/>
              <a:gd name="connsiteX984" fmla="*/ 11562816 w 11855435"/>
              <a:gd name="connsiteY984" fmla="*/ 215995 h 3922026"/>
              <a:gd name="connsiteX985" fmla="*/ 11619799 w 11855435"/>
              <a:gd name="connsiteY985" fmla="*/ 217366 h 3922026"/>
              <a:gd name="connsiteX986" fmla="*/ 11637302 w 11855435"/>
              <a:gd name="connsiteY986" fmla="*/ 221433 h 3922026"/>
              <a:gd name="connsiteX987" fmla="*/ 11635813 w 11855435"/>
              <a:gd name="connsiteY987" fmla="*/ 225046 h 3922026"/>
              <a:gd name="connsiteX988" fmla="*/ 11592838 w 11855435"/>
              <a:gd name="connsiteY988" fmla="*/ 226929 h 3922026"/>
              <a:gd name="connsiteX989" fmla="*/ 11541369 w 11855435"/>
              <a:gd name="connsiteY989" fmla="*/ 230797 h 3922026"/>
              <a:gd name="connsiteX990" fmla="*/ 11513361 w 11855435"/>
              <a:gd name="connsiteY990" fmla="*/ 224287 h 3922026"/>
              <a:gd name="connsiteX991" fmla="*/ 11432922 w 11855435"/>
              <a:gd name="connsiteY991" fmla="*/ 233296 h 3922026"/>
              <a:gd name="connsiteX992" fmla="*/ 11406927 w 11855435"/>
              <a:gd name="connsiteY992" fmla="*/ 231210 h 3922026"/>
              <a:gd name="connsiteX993" fmla="*/ 11400448 w 11855435"/>
              <a:gd name="connsiteY993" fmla="*/ 237619 h 3922026"/>
              <a:gd name="connsiteX994" fmla="*/ 11291036 w 11855435"/>
              <a:gd name="connsiteY994" fmla="*/ 251765 h 3922026"/>
              <a:gd name="connsiteX995" fmla="*/ 11168143 w 11855435"/>
              <a:gd name="connsiteY995" fmla="*/ 270691 h 3922026"/>
              <a:gd name="connsiteX996" fmla="*/ 11164119 w 11855435"/>
              <a:gd name="connsiteY996" fmla="*/ 261841 h 3922026"/>
              <a:gd name="connsiteX997" fmla="*/ 11064245 w 11855435"/>
              <a:gd name="connsiteY997" fmla="*/ 290075 h 3922026"/>
              <a:gd name="connsiteX998" fmla="*/ 11044365 w 11855435"/>
              <a:gd name="connsiteY998" fmla="*/ 294063 h 3922026"/>
              <a:gd name="connsiteX999" fmla="*/ 11083952 w 11855435"/>
              <a:gd name="connsiteY999" fmla="*/ 291560 h 3922026"/>
              <a:gd name="connsiteX1000" fmla="*/ 11108139 w 11855435"/>
              <a:gd name="connsiteY1000" fmla="*/ 291351 h 3922026"/>
              <a:gd name="connsiteX1001" fmla="*/ 11179646 w 11855435"/>
              <a:gd name="connsiteY1001" fmla="*/ 275396 h 3922026"/>
              <a:gd name="connsiteX1002" fmla="*/ 11199590 w 11855435"/>
              <a:gd name="connsiteY1002" fmla="*/ 276435 h 3922026"/>
              <a:gd name="connsiteX1003" fmla="*/ 11281886 w 11855435"/>
              <a:gd name="connsiteY1003" fmla="*/ 264051 h 3922026"/>
              <a:gd name="connsiteX1004" fmla="*/ 11294676 w 11855435"/>
              <a:gd name="connsiteY1004" fmla="*/ 257075 h 3922026"/>
              <a:gd name="connsiteX1005" fmla="*/ 11333638 w 11855435"/>
              <a:gd name="connsiteY1005" fmla="*/ 254244 h 3922026"/>
              <a:gd name="connsiteX1006" fmla="*/ 11327410 w 11855435"/>
              <a:gd name="connsiteY1006" fmla="*/ 251140 h 3922026"/>
              <a:gd name="connsiteX1007" fmla="*/ 11357177 w 11855435"/>
              <a:gd name="connsiteY1007" fmla="*/ 248888 h 3922026"/>
              <a:gd name="connsiteX1008" fmla="*/ 11362945 w 11855435"/>
              <a:gd name="connsiteY1008" fmla="*/ 259856 h 3922026"/>
              <a:gd name="connsiteX1009" fmla="*/ 11346093 w 11855435"/>
              <a:gd name="connsiteY1009" fmla="*/ 260449 h 3922026"/>
              <a:gd name="connsiteX1010" fmla="*/ 11282761 w 11855435"/>
              <a:gd name="connsiteY1010" fmla="*/ 276166 h 3922026"/>
              <a:gd name="connsiteX1011" fmla="*/ 11247485 w 11855435"/>
              <a:gd name="connsiteY1011" fmla="*/ 283394 h 3922026"/>
              <a:gd name="connsiteX1012" fmla="*/ 11256431 w 11855435"/>
              <a:gd name="connsiteY1012" fmla="*/ 284911 h 3922026"/>
              <a:gd name="connsiteX1013" fmla="*/ 11265323 w 11855435"/>
              <a:gd name="connsiteY1013" fmla="*/ 283258 h 3922026"/>
              <a:gd name="connsiteX1014" fmla="*/ 11269499 w 11855435"/>
              <a:gd name="connsiteY1014" fmla="*/ 287127 h 3922026"/>
              <a:gd name="connsiteX1015" fmla="*/ 11288451 w 11855435"/>
              <a:gd name="connsiteY1015" fmla="*/ 290340 h 3922026"/>
              <a:gd name="connsiteX1016" fmla="*/ 11290684 w 11855435"/>
              <a:gd name="connsiteY1016" fmla="*/ 290126 h 3922026"/>
              <a:gd name="connsiteX1017" fmla="*/ 11363516 w 11855435"/>
              <a:gd name="connsiteY1017" fmla="*/ 278030 h 3922026"/>
              <a:gd name="connsiteX1018" fmla="*/ 11372652 w 11855435"/>
              <a:gd name="connsiteY1018" fmla="*/ 278307 h 3922026"/>
              <a:gd name="connsiteX1019" fmla="*/ 11373477 w 11855435"/>
              <a:gd name="connsiteY1019" fmla="*/ 279875 h 3922026"/>
              <a:gd name="connsiteX1020" fmla="*/ 11395854 w 11855435"/>
              <a:gd name="connsiteY1020" fmla="*/ 276286 h 3922026"/>
              <a:gd name="connsiteX1021" fmla="*/ 11415722 w 11855435"/>
              <a:gd name="connsiteY1021" fmla="*/ 290648 h 3922026"/>
              <a:gd name="connsiteX1022" fmla="*/ 11480572 w 11855435"/>
              <a:gd name="connsiteY1022" fmla="*/ 271763 h 3922026"/>
              <a:gd name="connsiteX1023" fmla="*/ 11494994 w 11855435"/>
              <a:gd name="connsiteY1023" fmla="*/ 293866 h 3922026"/>
              <a:gd name="connsiteX1024" fmla="*/ 11553130 w 11855435"/>
              <a:gd name="connsiteY1024" fmla="*/ 282308 h 3922026"/>
              <a:gd name="connsiteX1025" fmla="*/ 11638186 w 11855435"/>
              <a:gd name="connsiteY1025" fmla="*/ 290370 h 3922026"/>
              <a:gd name="connsiteX1026" fmla="*/ 11770033 w 11855435"/>
              <a:gd name="connsiteY1026" fmla="*/ 293186 h 3922026"/>
              <a:gd name="connsiteX1027" fmla="*/ 11789298 w 11855435"/>
              <a:gd name="connsiteY1027" fmla="*/ 298420 h 3922026"/>
              <a:gd name="connsiteX1028" fmla="*/ 11815114 w 11855435"/>
              <a:gd name="connsiteY1028" fmla="*/ 301699 h 3922026"/>
              <a:gd name="connsiteX1029" fmla="*/ 11818260 w 11855435"/>
              <a:gd name="connsiteY1029" fmla="*/ 299098 h 3922026"/>
              <a:gd name="connsiteX1030" fmla="*/ 11820405 w 11855435"/>
              <a:gd name="connsiteY1030" fmla="*/ 301736 h 3922026"/>
              <a:gd name="connsiteX1031" fmla="*/ 11830982 w 11855435"/>
              <a:gd name="connsiteY1031" fmla="*/ 301808 h 3922026"/>
              <a:gd name="connsiteX1032" fmla="*/ 11827840 w 11855435"/>
              <a:gd name="connsiteY1032" fmla="*/ 304407 h 3922026"/>
              <a:gd name="connsiteX1033" fmla="*/ 11822549 w 11855435"/>
              <a:gd name="connsiteY1033" fmla="*/ 304372 h 3922026"/>
              <a:gd name="connsiteX1034" fmla="*/ 11855435 w 11855435"/>
              <a:gd name="connsiteY1034" fmla="*/ 312460 h 3922026"/>
              <a:gd name="connsiteX1035" fmla="*/ 11746645 w 11855435"/>
              <a:gd name="connsiteY1035" fmla="*/ 327452 h 3922026"/>
              <a:gd name="connsiteX1036" fmla="*/ 11759221 w 11855435"/>
              <a:gd name="connsiteY1036" fmla="*/ 317051 h 3922026"/>
              <a:gd name="connsiteX1037" fmla="*/ 11737889 w 11855435"/>
              <a:gd name="connsiteY1037" fmla="*/ 315557 h 3922026"/>
              <a:gd name="connsiteX1038" fmla="*/ 11686985 w 11855435"/>
              <a:gd name="connsiteY1038" fmla="*/ 325947 h 3922026"/>
              <a:gd name="connsiteX1039" fmla="*/ 11567931 w 11855435"/>
              <a:gd name="connsiteY1039" fmla="*/ 341958 h 3922026"/>
              <a:gd name="connsiteX1040" fmla="*/ 11430692 w 11855435"/>
              <a:gd name="connsiteY1040" fmla="*/ 356588 h 3922026"/>
              <a:gd name="connsiteX1041" fmla="*/ 11316401 w 11855435"/>
              <a:gd name="connsiteY1041" fmla="*/ 359834 h 3922026"/>
              <a:gd name="connsiteX1042" fmla="*/ 11232235 w 11855435"/>
              <a:gd name="connsiteY1042" fmla="*/ 372508 h 3922026"/>
              <a:gd name="connsiteX1043" fmla="*/ 11232117 w 11855435"/>
              <a:gd name="connsiteY1043" fmla="*/ 373119 h 3922026"/>
              <a:gd name="connsiteX1044" fmla="*/ 11231991 w 11855435"/>
              <a:gd name="connsiteY1044" fmla="*/ 373774 h 3922026"/>
              <a:gd name="connsiteX1045" fmla="*/ 11221567 w 11855435"/>
              <a:gd name="connsiteY1045" fmla="*/ 374113 h 3922026"/>
              <a:gd name="connsiteX1046" fmla="*/ 11202483 w 11855435"/>
              <a:gd name="connsiteY1046" fmla="*/ 376987 h 3922026"/>
              <a:gd name="connsiteX1047" fmla="*/ 11202857 w 11855435"/>
              <a:gd name="connsiteY1047" fmla="*/ 380295 h 3922026"/>
              <a:gd name="connsiteX1048" fmla="*/ 11212222 w 11855435"/>
              <a:gd name="connsiteY1048" fmla="*/ 381882 h 3922026"/>
              <a:gd name="connsiteX1049" fmla="*/ 11250407 w 11855435"/>
              <a:gd name="connsiteY1049" fmla="*/ 375713 h 3922026"/>
              <a:gd name="connsiteX1050" fmla="*/ 11253159 w 11855435"/>
              <a:gd name="connsiteY1050" fmla="*/ 382940 h 3922026"/>
              <a:gd name="connsiteX1051" fmla="*/ 11298897 w 11855435"/>
              <a:gd name="connsiteY1051" fmla="*/ 372042 h 3922026"/>
              <a:gd name="connsiteX1052" fmla="*/ 11363539 w 11855435"/>
              <a:gd name="connsiteY1052" fmla="*/ 365436 h 3922026"/>
              <a:gd name="connsiteX1053" fmla="*/ 11420166 w 11855435"/>
              <a:gd name="connsiteY1053" fmla="*/ 368014 h 3922026"/>
              <a:gd name="connsiteX1054" fmla="*/ 11412151 w 11855435"/>
              <a:gd name="connsiteY1054" fmla="*/ 377201 h 3922026"/>
              <a:gd name="connsiteX1055" fmla="*/ 11509133 w 11855435"/>
              <a:gd name="connsiteY1055" fmla="*/ 369861 h 3922026"/>
              <a:gd name="connsiteX1056" fmla="*/ 11616924 w 11855435"/>
              <a:gd name="connsiteY1056" fmla="*/ 365708 h 3922026"/>
              <a:gd name="connsiteX1057" fmla="*/ 11614333 w 11855435"/>
              <a:gd name="connsiteY1057" fmla="*/ 379060 h 3922026"/>
              <a:gd name="connsiteX1058" fmla="*/ 11625141 w 11855435"/>
              <a:gd name="connsiteY1058" fmla="*/ 382246 h 3922026"/>
              <a:gd name="connsiteX1059" fmla="*/ 11617086 w 11855435"/>
              <a:gd name="connsiteY1059" fmla="*/ 386287 h 3922026"/>
              <a:gd name="connsiteX1060" fmla="*/ 11611703 w 11855435"/>
              <a:gd name="connsiteY1060" fmla="*/ 387266 h 3922026"/>
              <a:gd name="connsiteX1061" fmla="*/ 11598265 w 11855435"/>
              <a:gd name="connsiteY1061" fmla="*/ 392286 h 3922026"/>
              <a:gd name="connsiteX1062" fmla="*/ 11598224 w 11855435"/>
              <a:gd name="connsiteY1062" fmla="*/ 387142 h 3922026"/>
              <a:gd name="connsiteX1063" fmla="*/ 11590130 w 11855435"/>
              <a:gd name="connsiteY1063" fmla="*/ 386038 h 3922026"/>
              <a:gd name="connsiteX1064" fmla="*/ 11598183 w 11855435"/>
              <a:gd name="connsiteY1064" fmla="*/ 381997 h 3922026"/>
              <a:gd name="connsiteX1065" fmla="*/ 11603566 w 11855435"/>
              <a:gd name="connsiteY1065" fmla="*/ 381018 h 3922026"/>
              <a:gd name="connsiteX1066" fmla="*/ 11541598 w 11855435"/>
              <a:gd name="connsiteY1066" fmla="*/ 384563 h 3922026"/>
              <a:gd name="connsiteX1067" fmla="*/ 11447286 w 11855435"/>
              <a:gd name="connsiteY1067" fmla="*/ 388841 h 3922026"/>
              <a:gd name="connsiteX1068" fmla="*/ 11417575 w 11855435"/>
              <a:gd name="connsiteY1068" fmla="*/ 381366 h 3922026"/>
              <a:gd name="connsiteX1069" fmla="*/ 11379933 w 11855435"/>
              <a:gd name="connsiteY1069" fmla="*/ 393367 h 3922026"/>
              <a:gd name="connsiteX1070" fmla="*/ 11343524 w 11855435"/>
              <a:gd name="connsiteY1070" fmla="*/ 390973 h 3922026"/>
              <a:gd name="connsiteX1071" fmla="*/ 11323504 w 11855435"/>
              <a:gd name="connsiteY1071" fmla="*/ 393704 h 3922026"/>
              <a:gd name="connsiteX1072" fmla="*/ 11327668 w 11855435"/>
              <a:gd name="connsiteY1072" fmla="*/ 396335 h 3922026"/>
              <a:gd name="connsiteX1073" fmla="*/ 11336517 w 11855435"/>
              <a:gd name="connsiteY1073" fmla="*/ 398399 h 3922026"/>
              <a:gd name="connsiteX1074" fmla="*/ 11421756 w 11855435"/>
              <a:gd name="connsiteY1074" fmla="*/ 403789 h 3922026"/>
              <a:gd name="connsiteX1075" fmla="*/ 11476341 w 11855435"/>
              <a:gd name="connsiteY1075" fmla="*/ 413581 h 3922026"/>
              <a:gd name="connsiteX1076" fmla="*/ 11492539 w 11855435"/>
              <a:gd name="connsiteY1076" fmla="*/ 420295 h 3922026"/>
              <a:gd name="connsiteX1077" fmla="*/ 11490545 w 11855435"/>
              <a:gd name="connsiteY1077" fmla="*/ 423746 h 3922026"/>
              <a:gd name="connsiteX1078" fmla="*/ 11448923 w 11855435"/>
              <a:gd name="connsiteY1078" fmla="*/ 419325 h 3922026"/>
              <a:gd name="connsiteX1079" fmla="*/ 11398825 w 11855435"/>
              <a:gd name="connsiteY1079" fmla="*/ 415668 h 3922026"/>
              <a:gd name="connsiteX1080" fmla="*/ 11372906 w 11855435"/>
              <a:gd name="connsiteY1080" fmla="*/ 404927 h 3922026"/>
              <a:gd name="connsiteX1081" fmla="*/ 11294145 w 11855435"/>
              <a:gd name="connsiteY1081" fmla="*/ 402221 h 3922026"/>
              <a:gd name="connsiteX1082" fmla="*/ 11290332 w 11855435"/>
              <a:gd name="connsiteY1082" fmla="*/ 399960 h 3922026"/>
              <a:gd name="connsiteX1083" fmla="*/ 11288340 w 11855435"/>
              <a:gd name="connsiteY1083" fmla="*/ 400368 h 3922026"/>
              <a:gd name="connsiteX1084" fmla="*/ 11253321 w 11855435"/>
              <a:gd name="connsiteY1084" fmla="*/ 403519 h 3922026"/>
              <a:gd name="connsiteX1085" fmla="*/ 11251216 w 11855435"/>
              <a:gd name="connsiteY1085" fmla="*/ 402247 h 3922026"/>
              <a:gd name="connsiteX1086" fmla="*/ 11211428 w 11855435"/>
              <a:gd name="connsiteY1086" fmla="*/ 403754 h 3922026"/>
              <a:gd name="connsiteX1087" fmla="*/ 11197045 w 11855435"/>
              <a:gd name="connsiteY1087" fmla="*/ 402819 h 3922026"/>
              <a:gd name="connsiteX1088" fmla="*/ 11196899 w 11855435"/>
              <a:gd name="connsiteY1088" fmla="*/ 403068 h 3922026"/>
              <a:gd name="connsiteX1089" fmla="*/ 11236493 w 11855435"/>
              <a:gd name="connsiteY1089" fmla="*/ 426492 h 3922026"/>
              <a:gd name="connsiteX1090" fmla="*/ 11230242 w 11855435"/>
              <a:gd name="connsiteY1090" fmla="*/ 427735 h 3922026"/>
              <a:gd name="connsiteX1091" fmla="*/ 11230412 w 11855435"/>
              <a:gd name="connsiteY1091" fmla="*/ 434027 h 3922026"/>
              <a:gd name="connsiteX1092" fmla="*/ 11165071 w 11855435"/>
              <a:gd name="connsiteY1092" fmla="*/ 434699 h 3922026"/>
              <a:gd name="connsiteX1093" fmla="*/ 11165739 w 11855435"/>
              <a:gd name="connsiteY1093" fmla="*/ 459535 h 3922026"/>
              <a:gd name="connsiteX1094" fmla="*/ 11204655 w 11855435"/>
              <a:gd name="connsiteY1094" fmla="*/ 457790 h 3922026"/>
              <a:gd name="connsiteX1095" fmla="*/ 11205331 w 11855435"/>
              <a:gd name="connsiteY1095" fmla="*/ 482960 h 3922026"/>
              <a:gd name="connsiteX1096" fmla="*/ 11192205 w 11855435"/>
              <a:gd name="connsiteY1096" fmla="*/ 485570 h 3922026"/>
              <a:gd name="connsiteX1097" fmla="*/ 11159361 w 11855435"/>
              <a:gd name="connsiteY1097" fmla="*/ 479449 h 3922026"/>
              <a:gd name="connsiteX1098" fmla="*/ 11159699 w 11855435"/>
              <a:gd name="connsiteY1098" fmla="*/ 492031 h 3922026"/>
              <a:gd name="connsiteX1099" fmla="*/ 11075849 w 11855435"/>
              <a:gd name="connsiteY1099" fmla="*/ 552315 h 3922026"/>
              <a:gd name="connsiteX1100" fmla="*/ 10978670 w 11855435"/>
              <a:gd name="connsiteY1100" fmla="*/ 584287 h 3922026"/>
              <a:gd name="connsiteX1101" fmla="*/ 10978829 w 11855435"/>
              <a:gd name="connsiteY1101" fmla="*/ 590248 h 3922026"/>
              <a:gd name="connsiteX1102" fmla="*/ 11089475 w 11855435"/>
              <a:gd name="connsiteY1102" fmla="*/ 568250 h 3922026"/>
              <a:gd name="connsiteX1103" fmla="*/ 11089645 w 11855435"/>
              <a:gd name="connsiteY1103" fmla="*/ 574543 h 3922026"/>
              <a:gd name="connsiteX1104" fmla="*/ 11070765 w 11855435"/>
              <a:gd name="connsiteY1104" fmla="*/ 596942 h 3922026"/>
              <a:gd name="connsiteX1105" fmla="*/ 11038098 w 11855435"/>
              <a:gd name="connsiteY1105" fmla="*/ 597442 h 3922026"/>
              <a:gd name="connsiteX1106" fmla="*/ 11018423 w 11855435"/>
              <a:gd name="connsiteY1106" fmla="*/ 613672 h 3922026"/>
              <a:gd name="connsiteX1107" fmla="*/ 11018584 w 11855435"/>
              <a:gd name="connsiteY1107" fmla="*/ 619633 h 3922026"/>
              <a:gd name="connsiteX1108" fmla="*/ 11051768 w 11855435"/>
              <a:gd name="connsiteY1108" fmla="*/ 638340 h 3922026"/>
              <a:gd name="connsiteX1109" fmla="*/ 11032389 w 11855435"/>
              <a:gd name="connsiteY1109" fmla="*/ 642192 h 3922026"/>
              <a:gd name="connsiteX1110" fmla="*/ 11032017 w 11855435"/>
              <a:gd name="connsiteY1110" fmla="*/ 642082 h 3922026"/>
              <a:gd name="connsiteX1111" fmla="*/ 11033352 w 11855435"/>
              <a:gd name="connsiteY1111" fmla="*/ 644796 h 3922026"/>
              <a:gd name="connsiteX1112" fmla="*/ 11017240 w 11855435"/>
              <a:gd name="connsiteY1112" fmla="*/ 644995 h 3922026"/>
              <a:gd name="connsiteX1113" fmla="*/ 11013349 w 11855435"/>
              <a:gd name="connsiteY1113" fmla="*/ 658628 h 3922026"/>
              <a:gd name="connsiteX1114" fmla="*/ 11023000 w 11855435"/>
              <a:gd name="connsiteY1114" fmla="*/ 664562 h 3922026"/>
              <a:gd name="connsiteX1115" fmla="*/ 11033475 w 11855435"/>
              <a:gd name="connsiteY1115" fmla="*/ 663056 h 3922026"/>
              <a:gd name="connsiteX1116" fmla="*/ 11042566 w 11855435"/>
              <a:gd name="connsiteY1116" fmla="*/ 663545 h 3922026"/>
              <a:gd name="connsiteX1117" fmla="*/ 11046060 w 11855435"/>
              <a:gd name="connsiteY1117" fmla="*/ 670661 h 3922026"/>
              <a:gd name="connsiteX1118" fmla="*/ 11046353 w 11855435"/>
              <a:gd name="connsiteY1118" fmla="*/ 670710 h 3922026"/>
              <a:gd name="connsiteX1119" fmla="*/ 11052265 w 11855435"/>
              <a:gd name="connsiteY1119" fmla="*/ 656884 h 3922026"/>
              <a:gd name="connsiteX1120" fmla="*/ 11052605 w 11855435"/>
              <a:gd name="connsiteY1120" fmla="*/ 669470 h 3922026"/>
              <a:gd name="connsiteX1121" fmla="*/ 11059481 w 11855435"/>
              <a:gd name="connsiteY1121" fmla="*/ 668102 h 3922026"/>
              <a:gd name="connsiteX1122" fmla="*/ 11059650 w 11855435"/>
              <a:gd name="connsiteY1122" fmla="*/ 674393 h 3922026"/>
              <a:gd name="connsiteX1123" fmla="*/ 11049708 w 11855435"/>
              <a:gd name="connsiteY1123" fmla="*/ 678082 h 3922026"/>
              <a:gd name="connsiteX1124" fmla="*/ 11050107 w 11855435"/>
              <a:gd name="connsiteY1124" fmla="*/ 678894 h 3922026"/>
              <a:gd name="connsiteX1125" fmla="*/ 11046842 w 11855435"/>
              <a:gd name="connsiteY1125" fmla="*/ 679146 h 3922026"/>
              <a:gd name="connsiteX1126" fmla="*/ 11036937 w 11855435"/>
              <a:gd name="connsiteY1126" fmla="*/ 682821 h 3922026"/>
              <a:gd name="connsiteX1127" fmla="*/ 11014346 w 11855435"/>
              <a:gd name="connsiteY1127" fmla="*/ 695720 h 3922026"/>
              <a:gd name="connsiteX1128" fmla="*/ 11014523 w 11855435"/>
              <a:gd name="connsiteY1128" fmla="*/ 702342 h 3922026"/>
              <a:gd name="connsiteX1129" fmla="*/ 11086446 w 11855435"/>
              <a:gd name="connsiteY1129" fmla="*/ 712681 h 3922026"/>
              <a:gd name="connsiteX1130" fmla="*/ 11099074 w 11855435"/>
              <a:gd name="connsiteY1130" fmla="*/ 691527 h 3922026"/>
              <a:gd name="connsiteX1131" fmla="*/ 11145206 w 11855435"/>
              <a:gd name="connsiteY1131" fmla="*/ 701000 h 3922026"/>
              <a:gd name="connsiteX1132" fmla="*/ 11126166 w 11855435"/>
              <a:gd name="connsiteY1132" fmla="*/ 717435 h 3922026"/>
              <a:gd name="connsiteX1133" fmla="*/ 11151796 w 11855435"/>
              <a:gd name="connsiteY1133" fmla="*/ 712341 h 3922026"/>
              <a:gd name="connsiteX1134" fmla="*/ 11230053 w 11855435"/>
              <a:gd name="connsiteY1134" fmla="*/ 677806 h 3922026"/>
              <a:gd name="connsiteX1135" fmla="*/ 11230561 w 11855435"/>
              <a:gd name="connsiteY1135" fmla="*/ 696682 h 3922026"/>
              <a:gd name="connsiteX1136" fmla="*/ 11199392 w 11855435"/>
              <a:gd name="connsiteY1136" fmla="*/ 752820 h 3922026"/>
              <a:gd name="connsiteX1137" fmla="*/ 11212857 w 11855435"/>
              <a:gd name="connsiteY1137" fmla="*/ 762793 h 3922026"/>
              <a:gd name="connsiteX1138" fmla="*/ 11199729 w 11855435"/>
              <a:gd name="connsiteY1138" fmla="*/ 765403 h 3922026"/>
              <a:gd name="connsiteX1139" fmla="*/ 11141306 w 11855435"/>
              <a:gd name="connsiteY1139" fmla="*/ 789670 h 3922026"/>
              <a:gd name="connsiteX1140" fmla="*/ 11121792 w 11855435"/>
              <a:gd name="connsiteY1140" fmla="*/ 811860 h 3922026"/>
              <a:gd name="connsiteX1141" fmla="*/ 11135428 w 11855435"/>
              <a:gd name="connsiteY1141" fmla="*/ 828127 h 3922026"/>
              <a:gd name="connsiteX1142" fmla="*/ 11089963 w 11855435"/>
              <a:gd name="connsiteY1142" fmla="*/ 843491 h 3922026"/>
              <a:gd name="connsiteX1143" fmla="*/ 11089288 w 11855435"/>
              <a:gd name="connsiteY1143" fmla="*/ 818321 h 3922026"/>
              <a:gd name="connsiteX1144" fmla="*/ 11011773 w 11855435"/>
              <a:gd name="connsiteY1144" fmla="*/ 833731 h 3922026"/>
              <a:gd name="connsiteX1145" fmla="*/ 10935645 w 11855435"/>
              <a:gd name="connsiteY1145" fmla="*/ 924110 h 3922026"/>
              <a:gd name="connsiteX1146" fmla="*/ 10878305 w 11855435"/>
              <a:gd name="connsiteY1146" fmla="*/ 921400 h 3922026"/>
              <a:gd name="connsiteX1147" fmla="*/ 10861558 w 11855435"/>
              <a:gd name="connsiteY1147" fmla="*/ 923511 h 3922026"/>
              <a:gd name="connsiteX1148" fmla="*/ 10917229 w 11855435"/>
              <a:gd name="connsiteY1148" fmla="*/ 938326 h 3922026"/>
              <a:gd name="connsiteX1149" fmla="*/ 10987647 w 11855435"/>
              <a:gd name="connsiteY1149" fmla="*/ 948235 h 3922026"/>
              <a:gd name="connsiteX1150" fmla="*/ 11002926 w 11855435"/>
              <a:gd name="connsiteY1150" fmla="*/ 956411 h 3922026"/>
              <a:gd name="connsiteX1151" fmla="*/ 11086023 w 11855435"/>
              <a:gd name="connsiteY1151" fmla="*/ 969138 h 3922026"/>
              <a:gd name="connsiteX1152" fmla="*/ 11138663 w 11855435"/>
              <a:gd name="connsiteY1152" fmla="*/ 983701 h 3922026"/>
              <a:gd name="connsiteX1153" fmla="*/ 11153942 w 11855435"/>
              <a:gd name="connsiteY1153" fmla="*/ 991875 h 3922026"/>
              <a:gd name="connsiteX1154" fmla="*/ 11151676 w 11855435"/>
              <a:gd name="connsiteY1154" fmla="*/ 995197 h 3922026"/>
              <a:gd name="connsiteX1155" fmla="*/ 11111261 w 11855435"/>
              <a:gd name="connsiteY1155" fmla="*/ 987173 h 3922026"/>
              <a:gd name="connsiteX1156" fmla="*/ 11062467 w 11855435"/>
              <a:gd name="connsiteY1156" fmla="*/ 979201 h 3922026"/>
              <a:gd name="connsiteX1157" fmla="*/ 11038019 w 11855435"/>
              <a:gd name="connsiteY1157" fmla="*/ 966119 h 3922026"/>
              <a:gd name="connsiteX1158" fmla="*/ 10961034 w 11855435"/>
              <a:gd name="connsiteY1158" fmla="*/ 956663 h 3922026"/>
              <a:gd name="connsiteX1159" fmla="*/ 10937378 w 11855435"/>
              <a:gd name="connsiteY1159" fmla="*/ 948540 h 3922026"/>
              <a:gd name="connsiteX1160" fmla="*/ 10929786 w 11855435"/>
              <a:gd name="connsiteY1160" fmla="*/ 953546 h 3922026"/>
              <a:gd name="connsiteX1161" fmla="*/ 10824610 w 11855435"/>
              <a:gd name="connsiteY1161" fmla="*/ 942607 h 3922026"/>
              <a:gd name="connsiteX1162" fmla="*/ 10766022 w 11855435"/>
              <a:gd name="connsiteY1162" fmla="*/ 936761 h 3922026"/>
              <a:gd name="connsiteX1163" fmla="*/ 10765005 w 11855435"/>
              <a:gd name="connsiteY1163" fmla="*/ 936706 h 3922026"/>
              <a:gd name="connsiteX1164" fmla="*/ 10765731 w 11855435"/>
              <a:gd name="connsiteY1164" fmla="*/ 938912 h 3922026"/>
              <a:gd name="connsiteX1165" fmla="*/ 10752605 w 11855435"/>
              <a:gd name="connsiteY1165" fmla="*/ 941521 h 3922026"/>
              <a:gd name="connsiteX1166" fmla="*/ 10537860 w 11855435"/>
              <a:gd name="connsiteY1166" fmla="*/ 971893 h 3922026"/>
              <a:gd name="connsiteX1167" fmla="*/ 10480095 w 11855435"/>
              <a:gd name="connsiteY1167" fmla="*/ 1020667 h 3922026"/>
              <a:gd name="connsiteX1168" fmla="*/ 10434640 w 11855435"/>
              <a:gd name="connsiteY1168" fmla="*/ 1036360 h 3922026"/>
              <a:gd name="connsiteX1169" fmla="*/ 10480603 w 11855435"/>
              <a:gd name="connsiteY1169" fmla="*/ 1039542 h 3922026"/>
              <a:gd name="connsiteX1170" fmla="*/ 10668393 w 11855435"/>
              <a:gd name="connsiteY1170" fmla="*/ 964920 h 3922026"/>
              <a:gd name="connsiteX1171" fmla="*/ 10688261 w 11855435"/>
              <a:gd name="connsiteY1171" fmla="*/ 979282 h 3922026"/>
              <a:gd name="connsiteX1172" fmla="*/ 10675641 w 11855435"/>
              <a:gd name="connsiteY1172" fmla="*/ 1000767 h 3922026"/>
              <a:gd name="connsiteX1173" fmla="*/ 10695856 w 11855435"/>
              <a:gd name="connsiteY1173" fmla="*/ 1028046 h 3922026"/>
              <a:gd name="connsiteX1174" fmla="*/ 10741320 w 11855435"/>
              <a:gd name="connsiteY1174" fmla="*/ 1012680 h 3922026"/>
              <a:gd name="connsiteX1175" fmla="*/ 10869032 w 11855435"/>
              <a:gd name="connsiteY1175" fmla="*/ 1042539 h 3922026"/>
              <a:gd name="connsiteX1176" fmla="*/ 10888457 w 11855435"/>
              <a:gd name="connsiteY1176" fmla="*/ 1054708 h 3922026"/>
              <a:gd name="connsiteX1177" fmla="*/ 10891591 w 11855435"/>
              <a:gd name="connsiteY1177" fmla="*/ 1054608 h 3922026"/>
              <a:gd name="connsiteX1178" fmla="*/ 11000078 w 11855435"/>
              <a:gd name="connsiteY1178" fmla="*/ 1078207 h 3922026"/>
              <a:gd name="connsiteX1179" fmla="*/ 10905912 w 11855435"/>
              <a:gd name="connsiteY1179" fmla="*/ 1071467 h 3922026"/>
              <a:gd name="connsiteX1180" fmla="*/ 10851696 w 11855435"/>
              <a:gd name="connsiteY1180" fmla="*/ 1068733 h 3922026"/>
              <a:gd name="connsiteX1181" fmla="*/ 10848685 w 11855435"/>
              <a:gd name="connsiteY1181" fmla="*/ 1069431 h 3922026"/>
              <a:gd name="connsiteX1182" fmla="*/ 10838107 w 11855435"/>
              <a:gd name="connsiteY1182" fmla="*/ 1078789 h 3922026"/>
              <a:gd name="connsiteX1183" fmla="*/ 10851027 w 11855435"/>
              <a:gd name="connsiteY1183" fmla="*/ 1080972 h 3922026"/>
              <a:gd name="connsiteX1184" fmla="*/ 10792009 w 11855435"/>
              <a:gd name="connsiteY1184" fmla="*/ 1094614 h 3922026"/>
              <a:gd name="connsiteX1185" fmla="*/ 10788801 w 11855435"/>
              <a:gd name="connsiteY1185" fmla="*/ 1094970 h 3922026"/>
              <a:gd name="connsiteX1186" fmla="*/ 10788351 w 11855435"/>
              <a:gd name="connsiteY1186" fmla="*/ 1095212 h 3922026"/>
              <a:gd name="connsiteX1187" fmla="*/ 10783598 w 11855435"/>
              <a:gd name="connsiteY1187" fmla="*/ 1096989 h 3922026"/>
              <a:gd name="connsiteX1188" fmla="*/ 10783442 w 11855435"/>
              <a:gd name="connsiteY1188" fmla="*/ 1096930 h 3922026"/>
              <a:gd name="connsiteX1189" fmla="*/ 10781944 w 11855435"/>
              <a:gd name="connsiteY1189" fmla="*/ 1097608 h 3922026"/>
              <a:gd name="connsiteX1190" fmla="*/ 10783598 w 11855435"/>
              <a:gd name="connsiteY1190" fmla="*/ 1096989 h 3922026"/>
              <a:gd name="connsiteX1191" fmla="*/ 10784133 w 11855435"/>
              <a:gd name="connsiteY1191" fmla="*/ 1097192 h 3922026"/>
              <a:gd name="connsiteX1192" fmla="*/ 10785496 w 11855435"/>
              <a:gd name="connsiteY1192" fmla="*/ 1096671 h 3922026"/>
              <a:gd name="connsiteX1193" fmla="*/ 10785388 w 11855435"/>
              <a:gd name="connsiteY1193" fmla="*/ 1097259 h 3922026"/>
              <a:gd name="connsiteX1194" fmla="*/ 10721931 w 11855435"/>
              <a:gd name="connsiteY1194" fmla="*/ 1115036 h 3922026"/>
              <a:gd name="connsiteX1195" fmla="*/ 10720742 w 11855435"/>
              <a:gd name="connsiteY1195" fmla="*/ 1113416 h 3922026"/>
              <a:gd name="connsiteX1196" fmla="*/ 10672634 w 11855435"/>
              <a:gd name="connsiteY1196" fmla="*/ 1124647 h 3922026"/>
              <a:gd name="connsiteX1197" fmla="*/ 10659466 w 11855435"/>
              <a:gd name="connsiteY1197" fmla="*/ 1125053 h 3922026"/>
              <a:gd name="connsiteX1198" fmla="*/ 10594891 w 11855435"/>
              <a:gd name="connsiteY1198" fmla="*/ 1136265 h 3922026"/>
              <a:gd name="connsiteX1199" fmla="*/ 10564220 w 11855435"/>
              <a:gd name="connsiteY1199" fmla="*/ 1140257 h 3922026"/>
              <a:gd name="connsiteX1200" fmla="*/ 10535826 w 11855435"/>
              <a:gd name="connsiteY1200" fmla="*/ 1145405 h 3922026"/>
              <a:gd name="connsiteX1201" fmla="*/ 10535765 w 11855435"/>
              <a:gd name="connsiteY1201" fmla="*/ 1145397 h 3922026"/>
              <a:gd name="connsiteX1202" fmla="*/ 10533577 w 11855435"/>
              <a:gd name="connsiteY1202" fmla="*/ 1145813 h 3922026"/>
              <a:gd name="connsiteX1203" fmla="*/ 10535826 w 11855435"/>
              <a:gd name="connsiteY1203" fmla="*/ 1145405 h 3922026"/>
              <a:gd name="connsiteX1204" fmla="*/ 10539067 w 11855435"/>
              <a:gd name="connsiteY1204" fmla="*/ 1145818 h 3922026"/>
              <a:gd name="connsiteX1205" fmla="*/ 10533613 w 11855435"/>
              <a:gd name="connsiteY1205" fmla="*/ 1147900 h 3922026"/>
              <a:gd name="connsiteX1206" fmla="*/ 10531425 w 11855435"/>
              <a:gd name="connsiteY1206" fmla="*/ 1148316 h 3922026"/>
              <a:gd name="connsiteX1207" fmla="*/ 10532538 w 11855435"/>
              <a:gd name="connsiteY1207" fmla="*/ 1149151 h 3922026"/>
              <a:gd name="connsiteX1208" fmla="*/ 10589511 w 11855435"/>
              <a:gd name="connsiteY1208" fmla="*/ 1142523 h 3922026"/>
              <a:gd name="connsiteX1209" fmla="*/ 10587396 w 11855435"/>
              <a:gd name="connsiteY1209" fmla="*/ 1147115 h 3922026"/>
              <a:gd name="connsiteX1210" fmla="*/ 10572039 w 11855435"/>
              <a:gd name="connsiteY1210" fmla="*/ 1147936 h 3922026"/>
              <a:gd name="connsiteX1211" fmla="*/ 10547930 w 11855435"/>
              <a:gd name="connsiteY1211" fmla="*/ 1150418 h 3922026"/>
              <a:gd name="connsiteX1212" fmla="*/ 10507264 w 11855435"/>
              <a:gd name="connsiteY1212" fmla="*/ 1155653 h 3922026"/>
              <a:gd name="connsiteX1213" fmla="*/ 10492613 w 11855435"/>
              <a:gd name="connsiteY1213" fmla="*/ 1156724 h 3922026"/>
              <a:gd name="connsiteX1214" fmla="*/ 10476201 w 11855435"/>
              <a:gd name="connsiteY1214" fmla="*/ 1179708 h 3922026"/>
              <a:gd name="connsiteX1215" fmla="*/ 10439324 w 11855435"/>
              <a:gd name="connsiteY1215" fmla="*/ 1210552 h 3922026"/>
              <a:gd name="connsiteX1216" fmla="*/ 10439823 w 11855435"/>
              <a:gd name="connsiteY1216" fmla="*/ 1229099 h 3922026"/>
              <a:gd name="connsiteX1217" fmla="*/ 10400610 w 11855435"/>
              <a:gd name="connsiteY1217" fmla="*/ 1243220 h 3922026"/>
              <a:gd name="connsiteX1218" fmla="*/ 10380056 w 11855435"/>
              <a:gd name="connsiteY1218" fmla="*/ 1203358 h 3922026"/>
              <a:gd name="connsiteX1219" fmla="*/ 10106086 w 11855435"/>
              <a:gd name="connsiteY1219" fmla="*/ 1251497 h 3922026"/>
              <a:gd name="connsiteX1220" fmla="*/ 10119009 w 11855435"/>
              <a:gd name="connsiteY1220" fmla="*/ 1217966 h 3922026"/>
              <a:gd name="connsiteX1221" fmla="*/ 10099005 w 11855435"/>
              <a:gd name="connsiteY1221" fmla="*/ 1221943 h 3922026"/>
              <a:gd name="connsiteX1222" fmla="*/ 10066829 w 11855435"/>
              <a:gd name="connsiteY1222" fmla="*/ 1240658 h 3922026"/>
              <a:gd name="connsiteX1223" fmla="*/ 10066659 w 11855435"/>
              <a:gd name="connsiteY1223" fmla="*/ 1234365 h 3922026"/>
              <a:gd name="connsiteX1224" fmla="*/ 10079627 w 11855435"/>
              <a:gd name="connsiteY1224" fmla="*/ 1225795 h 3922026"/>
              <a:gd name="connsiteX1225" fmla="*/ 10040245 w 11855435"/>
              <a:gd name="connsiteY1225" fmla="*/ 1233624 h 3922026"/>
              <a:gd name="connsiteX1226" fmla="*/ 9975857 w 11855435"/>
              <a:gd name="connsiteY1226" fmla="*/ 1246425 h 3922026"/>
              <a:gd name="connsiteX1227" fmla="*/ 9975180 w 11855435"/>
              <a:gd name="connsiteY1227" fmla="*/ 1221256 h 3922026"/>
              <a:gd name="connsiteX1228" fmla="*/ 9962053 w 11855435"/>
              <a:gd name="connsiteY1228" fmla="*/ 1223865 h 3922026"/>
              <a:gd name="connsiteX1229" fmla="*/ 9917097 w 11855435"/>
              <a:gd name="connsiteY1229" fmla="*/ 1258107 h 3922026"/>
              <a:gd name="connsiteX1230" fmla="*/ 9917765 w 11855435"/>
              <a:gd name="connsiteY1230" fmla="*/ 1282943 h 3922026"/>
              <a:gd name="connsiteX1231" fmla="*/ 9879008 w 11855435"/>
              <a:gd name="connsiteY1231" fmla="*/ 1290647 h 3922026"/>
              <a:gd name="connsiteX1232" fmla="*/ 9858496 w 11855435"/>
              <a:gd name="connsiteY1232" fmla="*/ 1275749 h 3922026"/>
              <a:gd name="connsiteX1233" fmla="*/ 9857328 w 11855435"/>
              <a:gd name="connsiteY1233" fmla="*/ 1232366 h 3922026"/>
              <a:gd name="connsiteX1234" fmla="*/ 9786067 w 11855435"/>
              <a:gd name="connsiteY1234" fmla="*/ 1246534 h 3922026"/>
              <a:gd name="connsiteX1235" fmla="*/ 9780653 w 11855435"/>
              <a:gd name="connsiteY1235" fmla="*/ 1278905 h 3922026"/>
              <a:gd name="connsiteX1236" fmla="*/ 9780821 w 11855435"/>
              <a:gd name="connsiteY1236" fmla="*/ 1285197 h 3922026"/>
              <a:gd name="connsiteX1237" fmla="*/ 9715016 w 11855435"/>
              <a:gd name="connsiteY1237" fmla="*/ 1291953 h 3922026"/>
              <a:gd name="connsiteX1238" fmla="*/ 9702726 w 11855435"/>
              <a:gd name="connsiteY1238" fmla="*/ 1325693 h 3922026"/>
              <a:gd name="connsiteX1239" fmla="*/ 9637374 w 11855435"/>
              <a:gd name="connsiteY1239" fmla="*/ 1326034 h 3922026"/>
              <a:gd name="connsiteX1240" fmla="*/ 9637874 w 11855435"/>
              <a:gd name="connsiteY1240" fmla="*/ 1344577 h 3922026"/>
              <a:gd name="connsiteX1241" fmla="*/ 9526564 w 11855435"/>
              <a:gd name="connsiteY1241" fmla="*/ 1341737 h 3922026"/>
              <a:gd name="connsiteX1242" fmla="*/ 9527230 w 11855435"/>
              <a:gd name="connsiteY1242" fmla="*/ 1366574 h 3922026"/>
              <a:gd name="connsiteX1243" fmla="*/ 9501602 w 11855435"/>
              <a:gd name="connsiteY1243" fmla="*/ 1371669 h 3922026"/>
              <a:gd name="connsiteX1244" fmla="*/ 9500935 w 11855435"/>
              <a:gd name="connsiteY1244" fmla="*/ 1346831 h 3922026"/>
              <a:gd name="connsiteX1245" fmla="*/ 9487807 w 11855435"/>
              <a:gd name="connsiteY1245" fmla="*/ 1349441 h 3922026"/>
              <a:gd name="connsiteX1246" fmla="*/ 9487975 w 11855435"/>
              <a:gd name="connsiteY1246" fmla="*/ 1355735 h 3922026"/>
              <a:gd name="connsiteX1247" fmla="*/ 9482275 w 11855435"/>
              <a:gd name="connsiteY1247" fmla="*/ 1400816 h 3922026"/>
              <a:gd name="connsiteX1248" fmla="*/ 9476023 w 11855435"/>
              <a:gd name="connsiteY1248" fmla="*/ 1402058 h 3922026"/>
              <a:gd name="connsiteX1249" fmla="*/ 9469097 w 11855435"/>
              <a:gd name="connsiteY1249" fmla="*/ 1378132 h 3922026"/>
              <a:gd name="connsiteX1250" fmla="*/ 9417262 w 11855435"/>
              <a:gd name="connsiteY1250" fmla="*/ 1413740 h 3922026"/>
              <a:gd name="connsiteX1251" fmla="*/ 9416923 w 11855435"/>
              <a:gd name="connsiteY1251" fmla="*/ 1401156 h 3922026"/>
              <a:gd name="connsiteX1252" fmla="*/ 9371628 w 11855435"/>
              <a:gd name="connsiteY1252" fmla="*/ 1422812 h 3922026"/>
              <a:gd name="connsiteX1253" fmla="*/ 9371788 w 11855435"/>
              <a:gd name="connsiteY1253" fmla="*/ 1428772 h 3922026"/>
              <a:gd name="connsiteX1254" fmla="*/ 9385253 w 11855435"/>
              <a:gd name="connsiteY1254" fmla="*/ 1438747 h 3922026"/>
              <a:gd name="connsiteX1255" fmla="*/ 9365248 w 11855435"/>
              <a:gd name="connsiteY1255" fmla="*/ 1442724 h 3922026"/>
              <a:gd name="connsiteX1256" fmla="*/ 9339285 w 11855435"/>
              <a:gd name="connsiteY1256" fmla="*/ 1435235 h 3922026"/>
              <a:gd name="connsiteX1257" fmla="*/ 9339620 w 11855435"/>
              <a:gd name="connsiteY1257" fmla="*/ 1447819 h 3922026"/>
              <a:gd name="connsiteX1258" fmla="*/ 9353248 w 11855435"/>
              <a:gd name="connsiteY1258" fmla="*/ 1463754 h 3922026"/>
              <a:gd name="connsiteX1259" fmla="*/ 9288735 w 11855435"/>
              <a:gd name="connsiteY1259" fmla="*/ 1495224 h 3922026"/>
              <a:gd name="connsiteX1260" fmla="*/ 9288902 w 11855435"/>
              <a:gd name="connsiteY1260" fmla="*/ 1501516 h 3922026"/>
              <a:gd name="connsiteX1261" fmla="*/ 9399100 w 11855435"/>
              <a:gd name="connsiteY1261" fmla="*/ 1486267 h 3922026"/>
              <a:gd name="connsiteX1262" fmla="*/ 9391834 w 11855435"/>
              <a:gd name="connsiteY1262" fmla="*/ 1449758 h 3922026"/>
              <a:gd name="connsiteX1263" fmla="*/ 9398086 w 11855435"/>
              <a:gd name="connsiteY1263" fmla="*/ 1448514 h 3922026"/>
              <a:gd name="connsiteX1264" fmla="*/ 9523496 w 11855435"/>
              <a:gd name="connsiteY1264" fmla="*/ 1461537 h 3922026"/>
              <a:gd name="connsiteX1265" fmla="*/ 9523319 w 11855435"/>
              <a:gd name="connsiteY1265" fmla="*/ 1454913 h 3922026"/>
              <a:gd name="connsiteX1266" fmla="*/ 9516445 w 11855435"/>
              <a:gd name="connsiteY1266" fmla="*/ 1456282 h 3922026"/>
              <a:gd name="connsiteX1267" fmla="*/ 9529400 w 11855435"/>
              <a:gd name="connsiteY1267" fmla="*/ 1447378 h 3922026"/>
              <a:gd name="connsiteX1268" fmla="*/ 9562585 w 11855435"/>
              <a:gd name="connsiteY1268" fmla="*/ 1466086 h 3922026"/>
              <a:gd name="connsiteX1269" fmla="*/ 9564115 w 11855435"/>
              <a:gd name="connsiteY1269" fmla="*/ 1468367 h 3922026"/>
              <a:gd name="connsiteX1270" fmla="*/ 9569761 w 11855435"/>
              <a:gd name="connsiteY1270" fmla="*/ 1466739 h 3922026"/>
              <a:gd name="connsiteX1271" fmla="*/ 9627949 w 11855435"/>
              <a:gd name="connsiteY1271" fmla="*/ 1456143 h 3922026"/>
              <a:gd name="connsiteX1272" fmla="*/ 9646629 w 11855435"/>
              <a:gd name="connsiteY1272" fmla="*/ 1456312 h 3922026"/>
              <a:gd name="connsiteX1273" fmla="*/ 9645913 w 11855435"/>
              <a:gd name="connsiteY1273" fmla="*/ 1460015 h 3922026"/>
              <a:gd name="connsiteX1274" fmla="*/ 9602669 w 11855435"/>
              <a:gd name="connsiteY1274" fmla="*/ 1470747 h 3922026"/>
              <a:gd name="connsiteX1275" fmla="*/ 9551234 w 11855435"/>
              <a:gd name="connsiteY1275" fmla="*/ 1485112 h 3922026"/>
              <a:gd name="connsiteX1276" fmla="*/ 9547281 w 11855435"/>
              <a:gd name="connsiteY1276" fmla="*/ 1485077 h 3922026"/>
              <a:gd name="connsiteX1277" fmla="*/ 9533996 w 11855435"/>
              <a:gd name="connsiteY1277" fmla="*/ 1489664 h 3922026"/>
              <a:gd name="connsiteX1278" fmla="*/ 9498070 w 11855435"/>
              <a:gd name="connsiteY1278" fmla="*/ 1497555 h 3922026"/>
              <a:gd name="connsiteX1279" fmla="*/ 9499987 w 11855435"/>
              <a:gd name="connsiteY1279" fmla="*/ 1532616 h 3922026"/>
              <a:gd name="connsiteX1280" fmla="*/ 9499479 w 11855435"/>
              <a:gd name="connsiteY1280" fmla="*/ 1545923 h 3922026"/>
              <a:gd name="connsiteX1281" fmla="*/ 9517982 w 11855435"/>
              <a:gd name="connsiteY1281" fmla="*/ 1538308 h 3922026"/>
              <a:gd name="connsiteX1282" fmla="*/ 9540990 w 11855435"/>
              <a:gd name="connsiteY1282" fmla="*/ 1510204 h 3922026"/>
              <a:gd name="connsiteX1283" fmla="*/ 9589506 w 11855435"/>
              <a:gd name="connsiteY1283" fmla="*/ 1485702 h 3922026"/>
              <a:gd name="connsiteX1284" fmla="*/ 9602796 w 11855435"/>
              <a:gd name="connsiteY1284" fmla="*/ 1489055 h 3922026"/>
              <a:gd name="connsiteX1285" fmla="*/ 9603384 w 11855435"/>
              <a:gd name="connsiteY1285" fmla="*/ 1510984 h 3922026"/>
              <a:gd name="connsiteX1286" fmla="*/ 9659719 w 11855435"/>
              <a:gd name="connsiteY1286" fmla="*/ 1490538 h 3922026"/>
              <a:gd name="connsiteX1287" fmla="*/ 9692450 w 11855435"/>
              <a:gd name="connsiteY1287" fmla="*/ 1485333 h 3922026"/>
              <a:gd name="connsiteX1288" fmla="*/ 9849829 w 11855435"/>
              <a:gd name="connsiteY1288" fmla="*/ 1437868 h 3922026"/>
              <a:gd name="connsiteX1289" fmla="*/ 9925030 w 11855435"/>
              <a:gd name="connsiteY1289" fmla="*/ 1418499 h 3922026"/>
              <a:gd name="connsiteX1290" fmla="*/ 9994153 w 11855435"/>
              <a:gd name="connsiteY1290" fmla="*/ 1397111 h 3922026"/>
              <a:gd name="connsiteX1291" fmla="*/ 9994307 w 11855435"/>
              <a:gd name="connsiteY1291" fmla="*/ 1397110 h 3922026"/>
              <a:gd name="connsiteX1292" fmla="*/ 9999628 w 11855435"/>
              <a:gd name="connsiteY1292" fmla="*/ 1395418 h 3922026"/>
              <a:gd name="connsiteX1293" fmla="*/ 9994153 w 11855435"/>
              <a:gd name="connsiteY1293" fmla="*/ 1397111 h 3922026"/>
              <a:gd name="connsiteX1294" fmla="*/ 9985925 w 11855435"/>
              <a:gd name="connsiteY1294" fmla="*/ 1397173 h 3922026"/>
              <a:gd name="connsiteX1295" fmla="*/ 9998827 w 11855435"/>
              <a:gd name="connsiteY1295" fmla="*/ 1390464 h 3922026"/>
              <a:gd name="connsiteX1296" fmla="*/ 10004148 w 11855435"/>
              <a:gd name="connsiteY1296" fmla="*/ 1388773 h 3922026"/>
              <a:gd name="connsiteX1297" fmla="*/ 10001086 w 11855435"/>
              <a:gd name="connsiteY1297" fmla="*/ 1387142 h 3922026"/>
              <a:gd name="connsiteX1298" fmla="*/ 9861125 w 11855435"/>
              <a:gd name="connsiteY1298" fmla="*/ 1421255 h 3922026"/>
              <a:gd name="connsiteX1299" fmla="*/ 9864843 w 11855435"/>
              <a:gd name="connsiteY1299" fmla="*/ 1409659 h 3922026"/>
              <a:gd name="connsiteX1300" fmla="*/ 9902893 w 11855435"/>
              <a:gd name="connsiteY1300" fmla="*/ 1402759 h 3922026"/>
              <a:gd name="connsiteX1301" fmla="*/ 9962232 w 11855435"/>
              <a:gd name="connsiteY1301" fmla="*/ 1389089 h 3922026"/>
              <a:gd name="connsiteX1302" fmla="*/ 10164588 w 11855435"/>
              <a:gd name="connsiteY1302" fmla="*/ 1342936 h 3922026"/>
              <a:gd name="connsiteX1303" fmla="*/ 10184417 w 11855435"/>
              <a:gd name="connsiteY1303" fmla="*/ 1344439 h 3922026"/>
              <a:gd name="connsiteX1304" fmla="*/ 10266644 w 11855435"/>
              <a:gd name="connsiteY1304" fmla="*/ 1333901 h 3922026"/>
              <a:gd name="connsiteX1305" fmla="*/ 10279546 w 11855435"/>
              <a:gd name="connsiteY1305" fmla="*/ 1327193 h 3922026"/>
              <a:gd name="connsiteX1306" fmla="*/ 10318400 w 11855435"/>
              <a:gd name="connsiteY1306" fmla="*/ 1325246 h 3922026"/>
              <a:gd name="connsiteX1307" fmla="*/ 10312276 w 11855435"/>
              <a:gd name="connsiteY1307" fmla="*/ 1321986 h 3922026"/>
              <a:gd name="connsiteX1308" fmla="*/ 10341964 w 11855435"/>
              <a:gd name="connsiteY1308" fmla="*/ 1320412 h 3922026"/>
              <a:gd name="connsiteX1309" fmla="*/ 10347440 w 11855435"/>
              <a:gd name="connsiteY1309" fmla="*/ 1331556 h 3922026"/>
              <a:gd name="connsiteX1310" fmla="*/ 10330648 w 11855435"/>
              <a:gd name="connsiteY1310" fmla="*/ 1331764 h 3922026"/>
              <a:gd name="connsiteX1311" fmla="*/ 10267221 w 11855435"/>
              <a:gd name="connsiteY1311" fmla="*/ 1346083 h 3922026"/>
              <a:gd name="connsiteX1312" fmla="*/ 10206579 w 11855435"/>
              <a:gd name="connsiteY1312" fmla="*/ 1357155 h 3922026"/>
              <a:gd name="connsiteX1313" fmla="*/ 10197467 w 11855435"/>
              <a:gd name="connsiteY1313" fmla="*/ 1355909 h 3922026"/>
              <a:gd name="connsiteX1314" fmla="*/ 10195208 w 11855435"/>
              <a:gd name="connsiteY1314" fmla="*/ 1359232 h 3922026"/>
              <a:gd name="connsiteX1315" fmla="*/ 10206579 w 11855435"/>
              <a:gd name="connsiteY1315" fmla="*/ 1357155 h 3922026"/>
              <a:gd name="connsiteX1316" fmla="*/ 10208913 w 11855435"/>
              <a:gd name="connsiteY1316" fmla="*/ 1357477 h 3922026"/>
              <a:gd name="connsiteX1317" fmla="*/ 10201332 w 11855435"/>
              <a:gd name="connsiteY1317" fmla="*/ 1362490 h 3922026"/>
              <a:gd name="connsiteX1318" fmla="*/ 10199072 w 11855435"/>
              <a:gd name="connsiteY1318" fmla="*/ 1365813 h 3922026"/>
              <a:gd name="connsiteX1319" fmla="*/ 10347563 w 11855435"/>
              <a:gd name="connsiteY1319" fmla="*/ 1349816 h 3922026"/>
              <a:gd name="connsiteX1320" fmla="*/ 10356655 w 11855435"/>
              <a:gd name="connsiteY1320" fmla="*/ 1350306 h 3922026"/>
              <a:gd name="connsiteX1321" fmla="*/ 10364198 w 11855435"/>
              <a:gd name="connsiteY1321" fmla="*/ 1365656 h 3922026"/>
              <a:gd name="connsiteX1322" fmla="*/ 10287436 w 11855435"/>
              <a:gd name="connsiteY1322" fmla="*/ 1371550 h 3922026"/>
              <a:gd name="connsiteX1323" fmla="*/ 10169553 w 11855435"/>
              <a:gd name="connsiteY1323" fmla="*/ 1390827 h 3922026"/>
              <a:gd name="connsiteX1324" fmla="*/ 10087325 w 11855435"/>
              <a:gd name="connsiteY1324" fmla="*/ 1401367 h 3922026"/>
              <a:gd name="connsiteX1325" fmla="*/ 10087473 w 11855435"/>
              <a:gd name="connsiteY1325" fmla="*/ 1419544 h 3922026"/>
              <a:gd name="connsiteX1326" fmla="*/ 10062325 w 11855435"/>
              <a:gd name="connsiteY1326" fmla="*/ 1419734 h 3922026"/>
              <a:gd name="connsiteX1327" fmla="*/ 10063781 w 11855435"/>
              <a:gd name="connsiteY1327" fmla="*/ 1411459 h 3922026"/>
              <a:gd name="connsiteX1328" fmla="*/ 9919957 w 11855435"/>
              <a:gd name="connsiteY1328" fmla="*/ 1438989 h 3922026"/>
              <a:gd name="connsiteX1329" fmla="*/ 9846263 w 11855435"/>
              <a:gd name="connsiteY1329" fmla="*/ 1467643 h 3922026"/>
              <a:gd name="connsiteX1330" fmla="*/ 9763381 w 11855435"/>
              <a:gd name="connsiteY1330" fmla="*/ 1491406 h 3922026"/>
              <a:gd name="connsiteX1331" fmla="*/ 9790789 w 11855435"/>
              <a:gd name="connsiteY1331" fmla="*/ 1487895 h 3922026"/>
              <a:gd name="connsiteX1332" fmla="*/ 9784012 w 11855435"/>
              <a:gd name="connsiteY1332" fmla="*/ 1497862 h 3922026"/>
              <a:gd name="connsiteX1333" fmla="*/ 9723219 w 11855435"/>
              <a:gd name="connsiteY1333" fmla="*/ 1519806 h 3922026"/>
              <a:gd name="connsiteX1334" fmla="*/ 9711774 w 11855435"/>
              <a:gd name="connsiteY1334" fmla="*/ 1518240 h 3922026"/>
              <a:gd name="connsiteX1335" fmla="*/ 9714686 w 11855435"/>
              <a:gd name="connsiteY1335" fmla="*/ 1501691 h 3922026"/>
              <a:gd name="connsiteX1336" fmla="*/ 9676993 w 11855435"/>
              <a:gd name="connsiteY1336" fmla="*/ 1517266 h 3922026"/>
              <a:gd name="connsiteX1337" fmla="*/ 9656694 w 11855435"/>
              <a:gd name="connsiteY1337" fmla="*/ 1524640 h 3922026"/>
              <a:gd name="connsiteX1338" fmla="*/ 9662613 w 11855435"/>
              <a:gd name="connsiteY1338" fmla="*/ 1540086 h 3922026"/>
              <a:gd name="connsiteX1339" fmla="*/ 9656361 w 11855435"/>
              <a:gd name="connsiteY1339" fmla="*/ 1541330 h 3922026"/>
              <a:gd name="connsiteX1340" fmla="*/ 9656532 w 11855435"/>
              <a:gd name="connsiteY1340" fmla="*/ 1547623 h 3922026"/>
              <a:gd name="connsiteX1341" fmla="*/ 9546711 w 11855435"/>
              <a:gd name="connsiteY1341" fmla="*/ 1600417 h 3922026"/>
              <a:gd name="connsiteX1342" fmla="*/ 9585472 w 11855435"/>
              <a:gd name="connsiteY1342" fmla="*/ 1592712 h 3922026"/>
              <a:gd name="connsiteX1343" fmla="*/ 9598597 w 11855435"/>
              <a:gd name="connsiteY1343" fmla="*/ 1590101 h 3922026"/>
              <a:gd name="connsiteX1344" fmla="*/ 9605475 w 11855435"/>
              <a:gd name="connsiteY1344" fmla="*/ 1588735 h 3922026"/>
              <a:gd name="connsiteX1345" fmla="*/ 9605644 w 11855435"/>
              <a:gd name="connsiteY1345" fmla="*/ 1595027 h 3922026"/>
              <a:gd name="connsiteX1346" fmla="*/ 9541298 w 11855435"/>
              <a:gd name="connsiteY1346" fmla="*/ 1632789 h 3922026"/>
              <a:gd name="connsiteX1347" fmla="*/ 9560677 w 11855435"/>
              <a:gd name="connsiteY1347" fmla="*/ 1628936 h 3922026"/>
              <a:gd name="connsiteX1348" fmla="*/ 9573645 w 11855435"/>
              <a:gd name="connsiteY1348" fmla="*/ 1620365 h 3922026"/>
              <a:gd name="connsiteX1349" fmla="*/ 9580227 w 11855435"/>
              <a:gd name="connsiteY1349" fmla="*/ 1631375 h 3922026"/>
              <a:gd name="connsiteX1350" fmla="*/ 9596302 w 11855435"/>
              <a:gd name="connsiteY1350" fmla="*/ 1633861 h 3922026"/>
              <a:gd name="connsiteX1351" fmla="*/ 9662538 w 11855435"/>
              <a:gd name="connsiteY1351" fmla="*/ 1620559 h 3922026"/>
              <a:gd name="connsiteX1352" fmla="*/ 9682368 w 11855435"/>
              <a:gd name="connsiteY1352" fmla="*/ 1622064 h 3922026"/>
              <a:gd name="connsiteX1353" fmla="*/ 9764593 w 11855435"/>
              <a:gd name="connsiteY1353" fmla="*/ 1611525 h 3922026"/>
              <a:gd name="connsiteX1354" fmla="*/ 9777496 w 11855435"/>
              <a:gd name="connsiteY1354" fmla="*/ 1604815 h 3922026"/>
              <a:gd name="connsiteX1355" fmla="*/ 9816349 w 11855435"/>
              <a:gd name="connsiteY1355" fmla="*/ 1602869 h 3922026"/>
              <a:gd name="connsiteX1356" fmla="*/ 9810226 w 11855435"/>
              <a:gd name="connsiteY1356" fmla="*/ 1599611 h 3922026"/>
              <a:gd name="connsiteX1357" fmla="*/ 9835140 w 11855435"/>
              <a:gd name="connsiteY1357" fmla="*/ 1598289 h 3922026"/>
              <a:gd name="connsiteX1358" fmla="*/ 9876687 w 11855435"/>
              <a:gd name="connsiteY1358" fmla="*/ 1583438 h 3922026"/>
              <a:gd name="connsiteX1359" fmla="*/ 9964925 w 11855435"/>
              <a:gd name="connsiteY1359" fmla="*/ 1561718 h 3922026"/>
              <a:gd name="connsiteX1360" fmla="*/ 9966300 w 11855435"/>
              <a:gd name="connsiteY1360" fmla="*/ 1558082 h 3922026"/>
              <a:gd name="connsiteX1361" fmla="*/ 9971222 w 11855435"/>
              <a:gd name="connsiteY1361" fmla="*/ 1555144 h 3922026"/>
              <a:gd name="connsiteX1362" fmla="*/ 9981863 w 11855435"/>
              <a:gd name="connsiteY1362" fmla="*/ 1557234 h 3922026"/>
              <a:gd name="connsiteX1363" fmla="*/ 9976941 w 11855435"/>
              <a:gd name="connsiteY1363" fmla="*/ 1560173 h 3922026"/>
              <a:gd name="connsiteX1364" fmla="*/ 9972020 w 11855435"/>
              <a:gd name="connsiteY1364" fmla="*/ 1563112 h 3922026"/>
              <a:gd name="connsiteX1365" fmla="*/ 10022834 w 11855435"/>
              <a:gd name="connsiteY1365" fmla="*/ 1549661 h 3922026"/>
              <a:gd name="connsiteX1366" fmla="*/ 10034272 w 11855435"/>
              <a:gd name="connsiteY1366" fmla="*/ 1559722 h 3922026"/>
              <a:gd name="connsiteX1367" fmla="*/ 10064445 w 11855435"/>
              <a:gd name="connsiteY1367" fmla="*/ 1552546 h 3922026"/>
              <a:gd name="connsiteX1368" fmla="*/ 10068779 w 11855435"/>
              <a:gd name="connsiteY1368" fmla="*/ 1546902 h 3922026"/>
              <a:gd name="connsiteX1369" fmla="*/ 10085072 w 11855435"/>
              <a:gd name="connsiteY1369" fmla="*/ 1547642 h 3922026"/>
              <a:gd name="connsiteX1370" fmla="*/ 10097083 w 11855435"/>
              <a:gd name="connsiteY1370" fmla="*/ 1544785 h 3922026"/>
              <a:gd name="connsiteX1371" fmla="*/ 10248175 w 11855435"/>
              <a:gd name="connsiteY1371" fmla="*/ 1508015 h 3922026"/>
              <a:gd name="connsiteX1372" fmla="*/ 10393167 w 11855435"/>
              <a:gd name="connsiteY1372" fmla="*/ 1497449 h 3922026"/>
              <a:gd name="connsiteX1373" fmla="*/ 10410904 w 11855435"/>
              <a:gd name="connsiteY1373" fmla="*/ 1500935 h 3922026"/>
              <a:gd name="connsiteX1374" fmla="*/ 10498563 w 11855435"/>
              <a:gd name="connsiteY1374" fmla="*/ 1490821 h 3922026"/>
              <a:gd name="connsiteX1375" fmla="*/ 10555894 w 11855435"/>
              <a:gd name="connsiteY1375" fmla="*/ 1490370 h 3922026"/>
              <a:gd name="connsiteX1376" fmla="*/ 10573630 w 11855435"/>
              <a:gd name="connsiteY1376" fmla="*/ 1493854 h 3922026"/>
              <a:gd name="connsiteX1377" fmla="*/ 10572254 w 11855435"/>
              <a:gd name="connsiteY1377" fmla="*/ 1497492 h 3922026"/>
              <a:gd name="connsiteX1378" fmla="*/ 10529112 w 11855435"/>
              <a:gd name="connsiteY1378" fmla="*/ 1500729 h 3922026"/>
              <a:gd name="connsiteX1379" fmla="*/ 10477499 w 11855435"/>
              <a:gd name="connsiteY1379" fmla="*/ 1506211 h 3922026"/>
              <a:gd name="connsiteX1380" fmla="*/ 10449122 w 11855435"/>
              <a:gd name="connsiteY1380" fmla="*/ 1500634 h 3922026"/>
              <a:gd name="connsiteX1381" fmla="*/ 10368556 w 11855435"/>
              <a:gd name="connsiteY1381" fmla="*/ 1512143 h 3922026"/>
              <a:gd name="connsiteX1382" fmla="*/ 10361806 w 11855435"/>
              <a:gd name="connsiteY1382" fmla="*/ 1509840 h 3922026"/>
              <a:gd name="connsiteX1383" fmla="*/ 10349349 w 11855435"/>
              <a:gd name="connsiteY1383" fmla="*/ 1510519 h 3922026"/>
              <a:gd name="connsiteX1384" fmla="*/ 10349499 w 11855435"/>
              <a:gd name="connsiteY1384" fmla="*/ 1516064 h 3922026"/>
              <a:gd name="connsiteX1385" fmla="*/ 10336701 w 11855435"/>
              <a:gd name="connsiteY1385" fmla="*/ 1530929 h 3922026"/>
              <a:gd name="connsiteX1386" fmla="*/ 10407966 w 11855435"/>
              <a:gd name="connsiteY1386" fmla="*/ 1516762 h 3922026"/>
              <a:gd name="connsiteX1387" fmla="*/ 10460517 w 11855435"/>
              <a:gd name="connsiteY1387" fmla="*/ 1531283 h 3922026"/>
              <a:gd name="connsiteX1388" fmla="*/ 10539452 w 11855435"/>
              <a:gd name="connsiteY1388" fmla="*/ 1521917 h 3922026"/>
              <a:gd name="connsiteX1389" fmla="*/ 10526323 w 11855435"/>
              <a:gd name="connsiteY1389" fmla="*/ 1524527 h 3922026"/>
              <a:gd name="connsiteX1390" fmla="*/ 10525345 w 11855435"/>
              <a:gd name="connsiteY1390" fmla="*/ 1525388 h 3922026"/>
              <a:gd name="connsiteX1391" fmla="*/ 10547457 w 11855435"/>
              <a:gd name="connsiteY1391" fmla="*/ 1521793 h 3922026"/>
              <a:gd name="connsiteX1392" fmla="*/ 10585727 w 11855435"/>
              <a:gd name="connsiteY1392" fmla="*/ 1518405 h 3922026"/>
              <a:gd name="connsiteX1393" fmla="*/ 10598629 w 11855435"/>
              <a:gd name="connsiteY1393" fmla="*/ 1511696 h 3922026"/>
              <a:gd name="connsiteX1394" fmla="*/ 10637483 w 11855435"/>
              <a:gd name="connsiteY1394" fmla="*/ 1509750 h 3922026"/>
              <a:gd name="connsiteX1395" fmla="*/ 10631359 w 11855435"/>
              <a:gd name="connsiteY1395" fmla="*/ 1506489 h 3922026"/>
              <a:gd name="connsiteX1396" fmla="*/ 10661046 w 11855435"/>
              <a:gd name="connsiteY1396" fmla="*/ 1504916 h 3922026"/>
              <a:gd name="connsiteX1397" fmla="*/ 10666524 w 11855435"/>
              <a:gd name="connsiteY1397" fmla="*/ 1516059 h 3922026"/>
              <a:gd name="connsiteX1398" fmla="*/ 10649731 w 11855435"/>
              <a:gd name="connsiteY1398" fmla="*/ 1516268 h 3922026"/>
              <a:gd name="connsiteX1399" fmla="*/ 10586303 w 11855435"/>
              <a:gd name="connsiteY1399" fmla="*/ 1530588 h 3922026"/>
              <a:gd name="connsiteX1400" fmla="*/ 10525661 w 11855435"/>
              <a:gd name="connsiteY1400" fmla="*/ 1541660 h 3922026"/>
              <a:gd name="connsiteX1401" fmla="*/ 10516549 w 11855435"/>
              <a:gd name="connsiteY1401" fmla="*/ 1540413 h 3922026"/>
              <a:gd name="connsiteX1402" fmla="*/ 10514290 w 11855435"/>
              <a:gd name="connsiteY1402" fmla="*/ 1543734 h 3922026"/>
              <a:gd name="connsiteX1403" fmla="*/ 10515207 w 11855435"/>
              <a:gd name="connsiteY1403" fmla="*/ 1543567 h 3922026"/>
              <a:gd name="connsiteX1404" fmla="*/ 10516824 w 11855435"/>
              <a:gd name="connsiteY1404" fmla="*/ 1542784 h 3922026"/>
              <a:gd name="connsiteX1405" fmla="*/ 10517759 w 11855435"/>
              <a:gd name="connsiteY1405" fmla="*/ 1543101 h 3922026"/>
              <a:gd name="connsiteX1406" fmla="*/ 10525661 w 11855435"/>
              <a:gd name="connsiteY1406" fmla="*/ 1541660 h 3922026"/>
              <a:gd name="connsiteX1407" fmla="*/ 10527996 w 11855435"/>
              <a:gd name="connsiteY1407" fmla="*/ 1541978 h 3922026"/>
              <a:gd name="connsiteX1408" fmla="*/ 10520415 w 11855435"/>
              <a:gd name="connsiteY1408" fmla="*/ 1546995 h 3922026"/>
              <a:gd name="connsiteX1409" fmla="*/ 10519492 w 11855435"/>
              <a:gd name="connsiteY1409" fmla="*/ 1548353 h 3922026"/>
              <a:gd name="connsiteX1410" fmla="*/ 10528665 w 11855435"/>
              <a:gd name="connsiteY1410" fmla="*/ 1549547 h 3922026"/>
              <a:gd name="connsiteX1411" fmla="*/ 10593851 w 11855435"/>
              <a:gd name="connsiteY1411" fmla="*/ 1544785 h 3922026"/>
              <a:gd name="connsiteX1412" fmla="*/ 10595290 w 11855435"/>
              <a:gd name="connsiteY1412" fmla="*/ 1544579 h 3922026"/>
              <a:gd name="connsiteX1413" fmla="*/ 10595441 w 11855435"/>
              <a:gd name="connsiteY1413" fmla="*/ 1544480 h 3922026"/>
              <a:gd name="connsiteX1414" fmla="*/ 10624679 w 11855435"/>
              <a:gd name="connsiteY1414" fmla="*/ 1536270 h 3922026"/>
              <a:gd name="connsiteX1415" fmla="*/ 10687841 w 11855435"/>
              <a:gd name="connsiteY1415" fmla="*/ 1526055 h 3922026"/>
              <a:gd name="connsiteX1416" fmla="*/ 10691273 w 11855435"/>
              <a:gd name="connsiteY1416" fmla="*/ 1525556 h 3922026"/>
              <a:gd name="connsiteX1417" fmla="*/ 10702474 w 11855435"/>
              <a:gd name="connsiteY1417" fmla="*/ 1523433 h 3922026"/>
              <a:gd name="connsiteX1418" fmla="*/ 10710942 w 11855435"/>
              <a:gd name="connsiteY1418" fmla="*/ 1521188 h 3922026"/>
              <a:gd name="connsiteX1419" fmla="*/ 10716184 w 11855435"/>
              <a:gd name="connsiteY1419" fmla="*/ 1521435 h 3922026"/>
              <a:gd name="connsiteX1420" fmla="*/ 10787963 w 11855435"/>
              <a:gd name="connsiteY1420" fmla="*/ 1508953 h 3922026"/>
              <a:gd name="connsiteX1421" fmla="*/ 10876677 w 11855435"/>
              <a:gd name="connsiteY1421" fmla="*/ 1491981 h 3922026"/>
              <a:gd name="connsiteX1422" fmla="*/ 10968217 w 11855435"/>
              <a:gd name="connsiteY1422" fmla="*/ 1485714 h 3922026"/>
              <a:gd name="connsiteX1423" fmla="*/ 11102907 w 11855435"/>
              <a:gd name="connsiteY1423" fmla="*/ 1476188 h 3922026"/>
              <a:gd name="connsiteX1424" fmla="*/ 11203324 w 11855435"/>
              <a:gd name="connsiteY1424" fmla="*/ 1488839 h 3922026"/>
              <a:gd name="connsiteX1425" fmla="*/ 11187597 w 11855435"/>
              <a:gd name="connsiteY1425" fmla="*/ 1488100 h 3922026"/>
              <a:gd name="connsiteX1426" fmla="*/ 11194857 w 11855435"/>
              <a:gd name="connsiteY1426" fmla="*/ 1491084 h 3922026"/>
              <a:gd name="connsiteX1427" fmla="*/ 11200099 w 11855435"/>
              <a:gd name="connsiteY1427" fmla="*/ 1491329 h 3922026"/>
              <a:gd name="connsiteX1428" fmla="*/ 11191631 w 11855435"/>
              <a:gd name="connsiteY1428" fmla="*/ 1493575 h 3922026"/>
              <a:gd name="connsiteX1429" fmla="*/ 11188407 w 11855435"/>
              <a:gd name="connsiteY1429" fmla="*/ 1496066 h 3922026"/>
              <a:gd name="connsiteX1430" fmla="*/ 11304951 w 11855435"/>
              <a:gd name="connsiteY1430" fmla="*/ 1496258 h 3922026"/>
              <a:gd name="connsiteX1431" fmla="*/ 11413439 w 11855435"/>
              <a:gd name="connsiteY1431" fmla="*/ 1519858 h 3922026"/>
              <a:gd name="connsiteX1432" fmla="*/ 11222688 w 11855435"/>
              <a:gd name="connsiteY1432" fmla="*/ 1508247 h 3922026"/>
              <a:gd name="connsiteX1433" fmla="*/ 11197284 w 11855435"/>
              <a:gd name="connsiteY1433" fmla="*/ 1514980 h 3922026"/>
              <a:gd name="connsiteX1434" fmla="*/ 11146066 w 11855435"/>
              <a:gd name="connsiteY1434" fmla="*/ 1507288 h 3922026"/>
              <a:gd name="connsiteX1435" fmla="*/ 11101709 w 11855435"/>
              <a:gd name="connsiteY1435" fmla="*/ 1515774 h 3922026"/>
              <a:gd name="connsiteX1436" fmla="*/ 11048475 w 11855435"/>
              <a:gd name="connsiteY1436" fmla="*/ 1505342 h 3922026"/>
              <a:gd name="connsiteX1437" fmla="*/ 11050891 w 11855435"/>
              <a:gd name="connsiteY1437" fmla="*/ 1494886 h 3922026"/>
              <a:gd name="connsiteX1438" fmla="*/ 11010966 w 11855435"/>
              <a:gd name="connsiteY1438" fmla="*/ 1495653 h 3922026"/>
              <a:gd name="connsiteX1439" fmla="*/ 11012985 w 11855435"/>
              <a:gd name="connsiteY1439" fmla="*/ 1498390 h 3922026"/>
              <a:gd name="connsiteX1440" fmla="*/ 11018228 w 11855435"/>
              <a:gd name="connsiteY1440" fmla="*/ 1498637 h 3922026"/>
              <a:gd name="connsiteX1441" fmla="*/ 11015001 w 11855435"/>
              <a:gd name="connsiteY1441" fmla="*/ 1501129 h 3922026"/>
              <a:gd name="connsiteX1442" fmla="*/ 11024279 w 11855435"/>
              <a:gd name="connsiteY1442" fmla="*/ 1506848 h 3922026"/>
              <a:gd name="connsiteX1443" fmla="*/ 10994841 w 11855435"/>
              <a:gd name="connsiteY1443" fmla="*/ 1508108 h 3922026"/>
              <a:gd name="connsiteX1444" fmla="*/ 10991615 w 11855435"/>
              <a:gd name="connsiteY1444" fmla="*/ 1510598 h 3922026"/>
              <a:gd name="connsiteX1445" fmla="*/ 10989598 w 11855435"/>
              <a:gd name="connsiteY1445" fmla="*/ 1507861 h 3922026"/>
              <a:gd name="connsiteX1446" fmla="*/ 10981130 w 11855435"/>
              <a:gd name="connsiteY1446" fmla="*/ 1510105 h 3922026"/>
              <a:gd name="connsiteX1447" fmla="*/ 10979113 w 11855435"/>
              <a:gd name="connsiteY1447" fmla="*/ 1507368 h 3922026"/>
              <a:gd name="connsiteX1448" fmla="*/ 10926288 w 11855435"/>
              <a:gd name="connsiteY1448" fmla="*/ 1518098 h 3922026"/>
              <a:gd name="connsiteX1449" fmla="*/ 10910106 w 11855435"/>
              <a:gd name="connsiteY1449" fmla="*/ 1516936 h 3922026"/>
              <a:gd name="connsiteX1450" fmla="*/ 10910670 w 11855435"/>
              <a:gd name="connsiteY1450" fmla="*/ 1517262 h 3922026"/>
              <a:gd name="connsiteX1451" fmla="*/ 10911540 w 11855435"/>
              <a:gd name="connsiteY1451" fmla="*/ 1517764 h 3922026"/>
              <a:gd name="connsiteX1452" fmla="*/ 10922872 w 11855435"/>
              <a:gd name="connsiteY1452" fmla="*/ 1519669 h 3922026"/>
              <a:gd name="connsiteX1453" fmla="*/ 10915177 w 11855435"/>
              <a:gd name="connsiteY1453" fmla="*/ 1524495 h 3922026"/>
              <a:gd name="connsiteX1454" fmla="*/ 10909834 w 11855435"/>
              <a:gd name="connsiteY1454" fmla="*/ 1526044 h 3922026"/>
              <a:gd name="connsiteX1455" fmla="*/ 10896792 w 11855435"/>
              <a:gd name="connsiteY1455" fmla="*/ 1532417 h 3922026"/>
              <a:gd name="connsiteX1456" fmla="*/ 10896150 w 11855435"/>
              <a:gd name="connsiteY1456" fmla="*/ 1527415 h 3922026"/>
              <a:gd name="connsiteX1457" fmla="*/ 10887811 w 11855435"/>
              <a:gd name="connsiteY1457" fmla="*/ 1527237 h 3922026"/>
              <a:gd name="connsiteX1458" fmla="*/ 10895507 w 11855435"/>
              <a:gd name="connsiteY1458" fmla="*/ 1522412 h 3922026"/>
              <a:gd name="connsiteX1459" fmla="*/ 10900850 w 11855435"/>
              <a:gd name="connsiteY1459" fmla="*/ 1520862 h 3922026"/>
              <a:gd name="connsiteX1460" fmla="*/ 10900332 w 11855435"/>
              <a:gd name="connsiteY1460" fmla="*/ 1520889 h 3922026"/>
              <a:gd name="connsiteX1461" fmla="*/ 10864023 w 11855435"/>
              <a:gd name="connsiteY1461" fmla="*/ 1522779 h 3922026"/>
              <a:gd name="connsiteX1462" fmla="*/ 10850337 w 11855435"/>
              <a:gd name="connsiteY1462" fmla="*/ 1527266 h 3922026"/>
              <a:gd name="connsiteX1463" fmla="*/ 10769674 w 11855435"/>
              <a:gd name="connsiteY1463" fmla="*/ 1576363 h 3922026"/>
              <a:gd name="connsiteX1464" fmla="*/ 10763583 w 11855435"/>
              <a:gd name="connsiteY1464" fmla="*/ 1583566 h 3922026"/>
              <a:gd name="connsiteX1465" fmla="*/ 10678906 w 11855435"/>
              <a:gd name="connsiteY1465" fmla="*/ 1613051 h 3922026"/>
              <a:gd name="connsiteX1466" fmla="*/ 10678568 w 11855435"/>
              <a:gd name="connsiteY1466" fmla="*/ 1600467 h 3922026"/>
              <a:gd name="connsiteX1467" fmla="*/ 10606637 w 11855435"/>
              <a:gd name="connsiteY1467" fmla="*/ 1589797 h 3922026"/>
              <a:gd name="connsiteX1468" fmla="*/ 10600725 w 11855435"/>
              <a:gd name="connsiteY1468" fmla="*/ 1603624 h 3922026"/>
              <a:gd name="connsiteX1469" fmla="*/ 10593509 w 11855435"/>
              <a:gd name="connsiteY1469" fmla="*/ 1592408 h 3922026"/>
              <a:gd name="connsiteX1470" fmla="*/ 10497166 w 11855435"/>
              <a:gd name="connsiteY1470" fmla="*/ 1655507 h 3922026"/>
              <a:gd name="connsiteX1471" fmla="*/ 10443988 w 11855435"/>
              <a:gd name="connsiteY1471" fmla="*/ 1641108 h 3922026"/>
              <a:gd name="connsiteX1472" fmla="*/ 10333673 w 11855435"/>
              <a:gd name="connsiteY1472" fmla="*/ 1675357 h 3922026"/>
              <a:gd name="connsiteX1473" fmla="*/ 10229733 w 11855435"/>
              <a:gd name="connsiteY1473" fmla="*/ 1689695 h 3922026"/>
              <a:gd name="connsiteX1474" fmla="*/ 10230401 w 11855435"/>
              <a:gd name="connsiteY1474" fmla="*/ 1714530 h 3922026"/>
              <a:gd name="connsiteX1475" fmla="*/ 10159137 w 11855435"/>
              <a:gd name="connsiteY1475" fmla="*/ 1728698 h 3922026"/>
              <a:gd name="connsiteX1476" fmla="*/ 10140267 w 11855435"/>
              <a:gd name="connsiteY1476" fmla="*/ 1751427 h 3922026"/>
              <a:gd name="connsiteX1477" fmla="*/ 10140555 w 11855435"/>
              <a:gd name="connsiteY1477" fmla="*/ 1762181 h 3922026"/>
              <a:gd name="connsiteX1478" fmla="*/ 10147683 w 11855435"/>
              <a:gd name="connsiteY1478" fmla="*/ 1761267 h 3922026"/>
              <a:gd name="connsiteX1479" fmla="*/ 10350040 w 11855435"/>
              <a:gd name="connsiteY1479" fmla="*/ 1715115 h 3922026"/>
              <a:gd name="connsiteX1480" fmla="*/ 10369869 w 11855435"/>
              <a:gd name="connsiteY1480" fmla="*/ 1716617 h 3922026"/>
              <a:gd name="connsiteX1481" fmla="*/ 10452097 w 11855435"/>
              <a:gd name="connsiteY1481" fmla="*/ 1706080 h 3922026"/>
              <a:gd name="connsiteX1482" fmla="*/ 10464998 w 11855435"/>
              <a:gd name="connsiteY1482" fmla="*/ 1699372 h 3922026"/>
              <a:gd name="connsiteX1483" fmla="*/ 10503853 w 11855435"/>
              <a:gd name="connsiteY1483" fmla="*/ 1697423 h 3922026"/>
              <a:gd name="connsiteX1484" fmla="*/ 10497730 w 11855435"/>
              <a:gd name="connsiteY1484" fmla="*/ 1694166 h 3922026"/>
              <a:gd name="connsiteX1485" fmla="*/ 10527416 w 11855435"/>
              <a:gd name="connsiteY1485" fmla="*/ 1692592 h 3922026"/>
              <a:gd name="connsiteX1486" fmla="*/ 10530730 w 11855435"/>
              <a:gd name="connsiteY1486" fmla="*/ 1699332 h 3922026"/>
              <a:gd name="connsiteX1487" fmla="*/ 10615798 w 11855435"/>
              <a:gd name="connsiteY1487" fmla="*/ 1677545 h 3922026"/>
              <a:gd name="connsiteX1488" fmla="*/ 10718427 w 11855435"/>
              <a:gd name="connsiteY1488" fmla="*/ 1656936 h 3922026"/>
              <a:gd name="connsiteX1489" fmla="*/ 10738256 w 11855435"/>
              <a:gd name="connsiteY1489" fmla="*/ 1658439 h 3922026"/>
              <a:gd name="connsiteX1490" fmla="*/ 10820482 w 11855435"/>
              <a:gd name="connsiteY1490" fmla="*/ 1647902 h 3922026"/>
              <a:gd name="connsiteX1491" fmla="*/ 10833383 w 11855435"/>
              <a:gd name="connsiteY1491" fmla="*/ 1641194 h 3922026"/>
              <a:gd name="connsiteX1492" fmla="*/ 10872238 w 11855435"/>
              <a:gd name="connsiteY1492" fmla="*/ 1639248 h 3922026"/>
              <a:gd name="connsiteX1493" fmla="*/ 10866115 w 11855435"/>
              <a:gd name="connsiteY1493" fmla="*/ 1635988 h 3922026"/>
              <a:gd name="connsiteX1494" fmla="*/ 10895801 w 11855435"/>
              <a:gd name="connsiteY1494" fmla="*/ 1634413 h 3922026"/>
              <a:gd name="connsiteX1495" fmla="*/ 10901279 w 11855435"/>
              <a:gd name="connsiteY1495" fmla="*/ 1645557 h 3922026"/>
              <a:gd name="connsiteX1496" fmla="*/ 10884487 w 11855435"/>
              <a:gd name="connsiteY1496" fmla="*/ 1645764 h 3922026"/>
              <a:gd name="connsiteX1497" fmla="*/ 10821059 w 11855435"/>
              <a:gd name="connsiteY1497" fmla="*/ 1660086 h 3922026"/>
              <a:gd name="connsiteX1498" fmla="*/ 10760417 w 11855435"/>
              <a:gd name="connsiteY1498" fmla="*/ 1671156 h 3922026"/>
              <a:gd name="connsiteX1499" fmla="*/ 10751305 w 11855435"/>
              <a:gd name="connsiteY1499" fmla="*/ 1669910 h 3922026"/>
              <a:gd name="connsiteX1500" fmla="*/ 10749046 w 11855435"/>
              <a:gd name="connsiteY1500" fmla="*/ 1673232 h 3922026"/>
              <a:gd name="connsiteX1501" fmla="*/ 10760417 w 11855435"/>
              <a:gd name="connsiteY1501" fmla="*/ 1671156 h 3922026"/>
              <a:gd name="connsiteX1502" fmla="*/ 10762752 w 11855435"/>
              <a:gd name="connsiteY1502" fmla="*/ 1671476 h 3922026"/>
              <a:gd name="connsiteX1503" fmla="*/ 10755169 w 11855435"/>
              <a:gd name="connsiteY1503" fmla="*/ 1676492 h 3922026"/>
              <a:gd name="connsiteX1504" fmla="*/ 10752910 w 11855435"/>
              <a:gd name="connsiteY1504" fmla="*/ 1679813 h 3922026"/>
              <a:gd name="connsiteX1505" fmla="*/ 10756469 w 11855435"/>
              <a:gd name="connsiteY1505" fmla="*/ 1679552 h 3922026"/>
              <a:gd name="connsiteX1506" fmla="*/ 10764453 w 11855435"/>
              <a:gd name="connsiteY1506" fmla="*/ 1677998 h 3922026"/>
              <a:gd name="connsiteX1507" fmla="*/ 10791712 w 11855435"/>
              <a:gd name="connsiteY1507" fmla="*/ 1671720 h 3922026"/>
              <a:gd name="connsiteX1508" fmla="*/ 10818330 w 11855435"/>
              <a:gd name="connsiteY1508" fmla="*/ 1668547 h 3922026"/>
              <a:gd name="connsiteX1509" fmla="*/ 10823775 w 11855435"/>
              <a:gd name="connsiteY1509" fmla="*/ 1668444 h 3922026"/>
              <a:gd name="connsiteX1510" fmla="*/ 10836727 w 11855435"/>
              <a:gd name="connsiteY1510" fmla="*/ 1665633 h 3922026"/>
              <a:gd name="connsiteX1511" fmla="*/ 10896457 w 11855435"/>
              <a:gd name="connsiteY1511" fmla="*/ 1663690 h 3922026"/>
              <a:gd name="connsiteX1512" fmla="*/ 10891231 w 11855435"/>
              <a:gd name="connsiteY1512" fmla="*/ 1665279 h 3922026"/>
              <a:gd name="connsiteX1513" fmla="*/ 10901401 w 11855435"/>
              <a:gd name="connsiteY1513" fmla="*/ 1663816 h 3922026"/>
              <a:gd name="connsiteX1514" fmla="*/ 10910492 w 11855435"/>
              <a:gd name="connsiteY1514" fmla="*/ 1664308 h 3922026"/>
              <a:gd name="connsiteX1515" fmla="*/ 10910881 w 11855435"/>
              <a:gd name="connsiteY1515" fmla="*/ 1665099 h 3922026"/>
              <a:gd name="connsiteX1516" fmla="*/ 10939879 w 11855435"/>
              <a:gd name="connsiteY1516" fmla="*/ 1659914 h 3922026"/>
              <a:gd name="connsiteX1517" fmla="*/ 11048702 w 11855435"/>
              <a:gd name="connsiteY1517" fmla="*/ 1643939 h 3922026"/>
              <a:gd name="connsiteX1518" fmla="*/ 11047638 w 11855435"/>
              <a:gd name="connsiteY1518" fmla="*/ 1657223 h 3922026"/>
              <a:gd name="connsiteX1519" fmla="*/ 11058970 w 11855435"/>
              <a:gd name="connsiteY1519" fmla="*/ 1659126 h 3922026"/>
              <a:gd name="connsiteX1520" fmla="*/ 11051276 w 11855435"/>
              <a:gd name="connsiteY1520" fmla="*/ 1663950 h 3922026"/>
              <a:gd name="connsiteX1521" fmla="*/ 11045930 w 11855435"/>
              <a:gd name="connsiteY1521" fmla="*/ 1665498 h 3922026"/>
              <a:gd name="connsiteX1522" fmla="*/ 11032890 w 11855435"/>
              <a:gd name="connsiteY1522" fmla="*/ 1671872 h 3922026"/>
              <a:gd name="connsiteX1523" fmla="*/ 11032247 w 11855435"/>
              <a:gd name="connsiteY1523" fmla="*/ 1666870 h 3922026"/>
              <a:gd name="connsiteX1524" fmla="*/ 11023908 w 11855435"/>
              <a:gd name="connsiteY1524" fmla="*/ 1666692 h 3922026"/>
              <a:gd name="connsiteX1525" fmla="*/ 11031605 w 11855435"/>
              <a:gd name="connsiteY1525" fmla="*/ 1661868 h 3922026"/>
              <a:gd name="connsiteX1526" fmla="*/ 11036948 w 11855435"/>
              <a:gd name="connsiteY1526" fmla="*/ 1660318 h 3922026"/>
              <a:gd name="connsiteX1527" fmla="*/ 10974519 w 11855435"/>
              <a:gd name="connsiteY1527" fmla="*/ 1670628 h 3922026"/>
              <a:gd name="connsiteX1528" fmla="*/ 10920453 w 11855435"/>
              <a:gd name="connsiteY1528" fmla="*/ 1675919 h 3922026"/>
              <a:gd name="connsiteX1529" fmla="*/ 10916626 w 11855435"/>
              <a:gd name="connsiteY1529" fmla="*/ 1676787 h 3922026"/>
              <a:gd name="connsiteX1530" fmla="*/ 10918037 w 11855435"/>
              <a:gd name="connsiteY1530" fmla="*/ 1679653 h 3922026"/>
              <a:gd name="connsiteX1531" fmla="*/ 10896774 w 11855435"/>
              <a:gd name="connsiteY1531" fmla="*/ 1681287 h 3922026"/>
              <a:gd name="connsiteX1532" fmla="*/ 10879379 w 11855435"/>
              <a:gd name="connsiteY1532" fmla="*/ 1685229 h 3922026"/>
              <a:gd name="connsiteX1533" fmla="*/ 10860991 w 11855435"/>
              <a:gd name="connsiteY1533" fmla="*/ 1685045 h 3922026"/>
              <a:gd name="connsiteX1534" fmla="*/ 10858319 w 11855435"/>
              <a:gd name="connsiteY1534" fmla="*/ 1684240 h 3922026"/>
              <a:gd name="connsiteX1535" fmla="*/ 10841273 w 11855435"/>
              <a:gd name="connsiteY1535" fmla="*/ 1685549 h 3922026"/>
              <a:gd name="connsiteX1536" fmla="*/ 10832782 w 11855435"/>
              <a:gd name="connsiteY1536" fmla="*/ 1686938 h 3922026"/>
              <a:gd name="connsiteX1537" fmla="*/ 10826864 w 11855435"/>
              <a:gd name="connsiteY1537" fmla="*/ 1689098 h 3922026"/>
              <a:gd name="connsiteX1538" fmla="*/ 10811604 w 11855435"/>
              <a:gd name="connsiteY1538" fmla="*/ 1697089 h 3922026"/>
              <a:gd name="connsiteX1539" fmla="*/ 10777118 w 11855435"/>
              <a:gd name="connsiteY1539" fmla="*/ 1698666 h 3922026"/>
              <a:gd name="connsiteX1540" fmla="*/ 10764185 w 11855435"/>
              <a:gd name="connsiteY1540" fmla="*/ 1702344 h 3922026"/>
              <a:gd name="connsiteX1541" fmla="*/ 10637077 w 11855435"/>
              <a:gd name="connsiteY1541" fmla="*/ 1740223 h 3922026"/>
              <a:gd name="connsiteX1542" fmla="*/ 10556620 w 11855435"/>
              <a:gd name="connsiteY1542" fmla="*/ 1760171 h 3922026"/>
              <a:gd name="connsiteX1543" fmla="*/ 10510758 w 11855435"/>
              <a:gd name="connsiteY1543" fmla="*/ 1763134 h 3922026"/>
              <a:gd name="connsiteX1544" fmla="*/ 10504382 w 11855435"/>
              <a:gd name="connsiteY1544" fmla="*/ 1765376 h 3922026"/>
              <a:gd name="connsiteX1545" fmla="*/ 10516358 w 11855435"/>
              <a:gd name="connsiteY1545" fmla="*/ 1772282 h 3922026"/>
              <a:gd name="connsiteX1546" fmla="*/ 10484775 w 11855435"/>
              <a:gd name="connsiteY1546" fmla="*/ 1782652 h 3922026"/>
              <a:gd name="connsiteX1547" fmla="*/ 10477546 w 11855435"/>
              <a:gd name="connsiteY1547" fmla="*/ 1783233 h 3922026"/>
              <a:gd name="connsiteX1548" fmla="*/ 10474758 w 11855435"/>
              <a:gd name="connsiteY1548" fmla="*/ 1803787 h 3922026"/>
              <a:gd name="connsiteX1549" fmla="*/ 10448664 w 11855435"/>
              <a:gd name="connsiteY1549" fmla="*/ 1814967 h 3922026"/>
              <a:gd name="connsiteX1550" fmla="*/ 10428785 w 11855435"/>
              <a:gd name="connsiteY1550" fmla="*/ 1800275 h 3922026"/>
              <a:gd name="connsiteX1551" fmla="*/ 10410085 w 11855435"/>
              <a:gd name="connsiteY1551" fmla="*/ 1829296 h 3922026"/>
              <a:gd name="connsiteX1552" fmla="*/ 10409747 w 11855435"/>
              <a:gd name="connsiteY1552" fmla="*/ 1816711 h 3922026"/>
              <a:gd name="connsiteX1553" fmla="*/ 10422536 w 11855435"/>
              <a:gd name="connsiteY1553" fmla="*/ 1801517 h 3922026"/>
              <a:gd name="connsiteX1554" fmla="*/ 10260503 w 11855435"/>
              <a:gd name="connsiteY1554" fmla="*/ 1852373 h 3922026"/>
              <a:gd name="connsiteX1555" fmla="*/ 10254135 w 11855435"/>
              <a:gd name="connsiteY1555" fmla="*/ 1872616 h 3922026"/>
              <a:gd name="connsiteX1556" fmla="*/ 10254723 w 11855435"/>
              <a:gd name="connsiteY1556" fmla="*/ 1873001 h 3922026"/>
              <a:gd name="connsiteX1557" fmla="*/ 10267569 w 11855435"/>
              <a:gd name="connsiteY1557" fmla="*/ 1868110 h 3922026"/>
              <a:gd name="connsiteX1558" fmla="*/ 10294074 w 11855435"/>
              <a:gd name="connsiteY1558" fmla="*/ 1860718 h 3922026"/>
              <a:gd name="connsiteX1559" fmla="*/ 10358892 w 11855435"/>
              <a:gd name="connsiteY1559" fmla="*/ 1848528 h 3922026"/>
              <a:gd name="connsiteX1560" fmla="*/ 10376522 w 11855435"/>
              <a:gd name="connsiteY1560" fmla="*/ 1848876 h 3922026"/>
              <a:gd name="connsiteX1561" fmla="*/ 10379418 w 11855435"/>
              <a:gd name="connsiteY1561" fmla="*/ 1848595 h 3922026"/>
              <a:gd name="connsiteX1562" fmla="*/ 10379572 w 11855435"/>
              <a:gd name="connsiteY1562" fmla="*/ 1848554 h 3922026"/>
              <a:gd name="connsiteX1563" fmla="*/ 10398939 w 11855435"/>
              <a:gd name="connsiteY1563" fmla="*/ 1843507 h 3922026"/>
              <a:gd name="connsiteX1564" fmla="*/ 10397921 w 11855435"/>
              <a:gd name="connsiteY1564" fmla="*/ 1843006 h 3922026"/>
              <a:gd name="connsiteX1565" fmla="*/ 10407596 w 11855435"/>
              <a:gd name="connsiteY1565" fmla="*/ 1838083 h 3922026"/>
              <a:gd name="connsiteX1566" fmla="*/ 10431642 w 11855435"/>
              <a:gd name="connsiteY1566" fmla="*/ 1834987 h 3922026"/>
              <a:gd name="connsiteX1567" fmla="*/ 10447549 w 11855435"/>
              <a:gd name="connsiteY1567" fmla="*/ 1830842 h 3922026"/>
              <a:gd name="connsiteX1568" fmla="*/ 10489179 w 11855435"/>
              <a:gd name="connsiteY1568" fmla="*/ 1825890 h 3922026"/>
              <a:gd name="connsiteX1569" fmla="*/ 10491356 w 11855435"/>
              <a:gd name="connsiteY1569" fmla="*/ 1828085 h 3922026"/>
              <a:gd name="connsiteX1570" fmla="*/ 10502057 w 11855435"/>
              <a:gd name="connsiteY1570" fmla="*/ 1827119 h 3922026"/>
              <a:gd name="connsiteX1571" fmla="*/ 10525386 w 11855435"/>
              <a:gd name="connsiteY1571" fmla="*/ 1830481 h 3922026"/>
              <a:gd name="connsiteX1572" fmla="*/ 10638175 w 11855435"/>
              <a:gd name="connsiteY1572" fmla="*/ 1818254 h 3922026"/>
              <a:gd name="connsiteX1573" fmla="*/ 10641044 w 11855435"/>
              <a:gd name="connsiteY1573" fmla="*/ 1815361 h 3922026"/>
              <a:gd name="connsiteX1574" fmla="*/ 10643546 w 11855435"/>
              <a:gd name="connsiteY1574" fmla="*/ 1817672 h 3922026"/>
              <a:gd name="connsiteX1575" fmla="*/ 10654287 w 11855435"/>
              <a:gd name="connsiteY1575" fmla="*/ 1816508 h 3922026"/>
              <a:gd name="connsiteX1576" fmla="*/ 10651418 w 11855435"/>
              <a:gd name="connsiteY1576" fmla="*/ 1819402 h 3922026"/>
              <a:gd name="connsiteX1577" fmla="*/ 10646047 w 11855435"/>
              <a:gd name="connsiteY1577" fmla="*/ 1819983 h 3922026"/>
              <a:gd name="connsiteX1578" fmla="*/ 10680405 w 11855435"/>
              <a:gd name="connsiteY1578" fmla="*/ 1824004 h 3922026"/>
              <a:gd name="connsiteX1579" fmla="*/ 10571885 w 11855435"/>
              <a:gd name="connsiteY1579" fmla="*/ 1851260 h 3922026"/>
              <a:gd name="connsiteX1580" fmla="*/ 10583364 w 11855435"/>
              <a:gd name="connsiteY1580" fmla="*/ 1839687 h 3922026"/>
              <a:gd name="connsiteX1581" fmla="*/ 10498471 w 11855435"/>
              <a:gd name="connsiteY1581" fmla="*/ 1843726 h 3922026"/>
              <a:gd name="connsiteX1582" fmla="*/ 10495127 w 11855435"/>
              <a:gd name="connsiteY1582" fmla="*/ 1844184 h 3922026"/>
              <a:gd name="connsiteX1583" fmla="*/ 10489847 w 11855435"/>
              <a:gd name="connsiteY1583" fmla="*/ 1850728 h 3922026"/>
              <a:gd name="connsiteX1584" fmla="*/ 10392042 w 11855435"/>
              <a:gd name="connsiteY1584" fmla="*/ 1882822 h 3922026"/>
              <a:gd name="connsiteX1585" fmla="*/ 10411590 w 11855435"/>
              <a:gd name="connsiteY1585" fmla="*/ 1885261 h 3922026"/>
              <a:gd name="connsiteX1586" fmla="*/ 10392371 w 11855435"/>
              <a:gd name="connsiteY1586" fmla="*/ 1895075 h 3922026"/>
              <a:gd name="connsiteX1587" fmla="*/ 10399460 w 11855435"/>
              <a:gd name="connsiteY1587" fmla="*/ 1924962 h 3922026"/>
              <a:gd name="connsiteX1588" fmla="*/ 10418118 w 11855435"/>
              <a:gd name="connsiteY1588" fmla="*/ 1938770 h 3922026"/>
              <a:gd name="connsiteX1589" fmla="*/ 10432912 w 11855435"/>
              <a:gd name="connsiteY1589" fmla="*/ 1938066 h 3922026"/>
              <a:gd name="connsiteX1590" fmla="*/ 10458187 w 11855435"/>
              <a:gd name="connsiteY1590" fmla="*/ 1938421 h 3922026"/>
              <a:gd name="connsiteX1591" fmla="*/ 10524101 w 11855435"/>
              <a:gd name="connsiteY1591" fmla="*/ 1925185 h 3922026"/>
              <a:gd name="connsiteX1592" fmla="*/ 10543927 w 11855435"/>
              <a:gd name="connsiteY1592" fmla="*/ 1926687 h 3922026"/>
              <a:gd name="connsiteX1593" fmla="*/ 10626156 w 11855435"/>
              <a:gd name="connsiteY1593" fmla="*/ 1916150 h 3922026"/>
              <a:gd name="connsiteX1594" fmla="*/ 10639059 w 11855435"/>
              <a:gd name="connsiteY1594" fmla="*/ 1909441 h 3922026"/>
              <a:gd name="connsiteX1595" fmla="*/ 10677913 w 11855435"/>
              <a:gd name="connsiteY1595" fmla="*/ 1907494 h 3922026"/>
              <a:gd name="connsiteX1596" fmla="*/ 10671788 w 11855435"/>
              <a:gd name="connsiteY1596" fmla="*/ 1904236 h 3922026"/>
              <a:gd name="connsiteX1597" fmla="*/ 10701476 w 11855435"/>
              <a:gd name="connsiteY1597" fmla="*/ 1902661 h 3922026"/>
              <a:gd name="connsiteX1598" fmla="*/ 10706952 w 11855435"/>
              <a:gd name="connsiteY1598" fmla="*/ 1913804 h 3922026"/>
              <a:gd name="connsiteX1599" fmla="*/ 10690161 w 11855435"/>
              <a:gd name="connsiteY1599" fmla="*/ 1914012 h 3922026"/>
              <a:gd name="connsiteX1600" fmla="*/ 10626733 w 11855435"/>
              <a:gd name="connsiteY1600" fmla="*/ 1928334 h 3922026"/>
              <a:gd name="connsiteX1601" fmla="*/ 10566091 w 11855435"/>
              <a:gd name="connsiteY1601" fmla="*/ 1939404 h 3922026"/>
              <a:gd name="connsiteX1602" fmla="*/ 10556978 w 11855435"/>
              <a:gd name="connsiteY1602" fmla="*/ 1938158 h 3922026"/>
              <a:gd name="connsiteX1603" fmla="*/ 10554719 w 11855435"/>
              <a:gd name="connsiteY1603" fmla="*/ 1941480 h 3922026"/>
              <a:gd name="connsiteX1604" fmla="*/ 10566091 w 11855435"/>
              <a:gd name="connsiteY1604" fmla="*/ 1939404 h 3922026"/>
              <a:gd name="connsiteX1605" fmla="*/ 10568424 w 11855435"/>
              <a:gd name="connsiteY1605" fmla="*/ 1939724 h 3922026"/>
              <a:gd name="connsiteX1606" fmla="*/ 10560845 w 11855435"/>
              <a:gd name="connsiteY1606" fmla="*/ 1944740 h 3922026"/>
              <a:gd name="connsiteX1607" fmla="*/ 10558585 w 11855435"/>
              <a:gd name="connsiteY1607" fmla="*/ 1948063 h 3922026"/>
              <a:gd name="connsiteX1608" fmla="*/ 10707076 w 11855435"/>
              <a:gd name="connsiteY1608" fmla="*/ 1932065 h 3922026"/>
              <a:gd name="connsiteX1609" fmla="*/ 10716167 w 11855435"/>
              <a:gd name="connsiteY1609" fmla="*/ 1932554 h 3922026"/>
              <a:gd name="connsiteX1610" fmla="*/ 10723710 w 11855435"/>
              <a:gd name="connsiteY1610" fmla="*/ 1947902 h 3922026"/>
              <a:gd name="connsiteX1611" fmla="*/ 10646947 w 11855435"/>
              <a:gd name="connsiteY1611" fmla="*/ 1953798 h 3922026"/>
              <a:gd name="connsiteX1612" fmla="*/ 10529064 w 11855435"/>
              <a:gd name="connsiteY1612" fmla="*/ 1973075 h 3922026"/>
              <a:gd name="connsiteX1613" fmla="*/ 10446837 w 11855435"/>
              <a:gd name="connsiteY1613" fmla="*/ 1983613 h 3922026"/>
              <a:gd name="connsiteX1614" fmla="*/ 10446986 w 11855435"/>
              <a:gd name="connsiteY1614" fmla="*/ 2001792 h 3922026"/>
              <a:gd name="connsiteX1615" fmla="*/ 10421836 w 11855435"/>
              <a:gd name="connsiteY1615" fmla="*/ 2001982 h 3922026"/>
              <a:gd name="connsiteX1616" fmla="*/ 10423293 w 11855435"/>
              <a:gd name="connsiteY1616" fmla="*/ 1993707 h 3922026"/>
              <a:gd name="connsiteX1617" fmla="*/ 10420136 w 11855435"/>
              <a:gd name="connsiteY1617" fmla="*/ 1994397 h 3922026"/>
              <a:gd name="connsiteX1618" fmla="*/ 10411340 w 11855435"/>
              <a:gd name="connsiteY1618" fmla="*/ 2001630 h 3922026"/>
              <a:gd name="connsiteX1619" fmla="*/ 10395718 w 11855435"/>
              <a:gd name="connsiteY1619" fmla="*/ 2019593 h 3922026"/>
              <a:gd name="connsiteX1620" fmla="*/ 10395221 w 11855435"/>
              <a:gd name="connsiteY1620" fmla="*/ 2001048 h 3922026"/>
              <a:gd name="connsiteX1621" fmla="*/ 10334992 w 11855435"/>
              <a:gd name="connsiteY1621" fmla="*/ 2013688 h 3922026"/>
              <a:gd name="connsiteX1622" fmla="*/ 10318988 w 11855435"/>
              <a:gd name="connsiteY1622" fmla="*/ 2014721 h 3922026"/>
              <a:gd name="connsiteX1623" fmla="*/ 10279470 w 11855435"/>
              <a:gd name="connsiteY1623" fmla="*/ 2021239 h 3922026"/>
              <a:gd name="connsiteX1624" fmla="*/ 10205774 w 11855435"/>
              <a:gd name="connsiteY1624" fmla="*/ 2049892 h 3922026"/>
              <a:gd name="connsiteX1625" fmla="*/ 10156640 w 11855435"/>
              <a:gd name="connsiteY1625" fmla="*/ 2063979 h 3922026"/>
              <a:gd name="connsiteX1626" fmla="*/ 10155049 w 11855435"/>
              <a:gd name="connsiteY1626" fmla="*/ 2067438 h 3922026"/>
              <a:gd name="connsiteX1627" fmla="*/ 10253066 w 11855435"/>
              <a:gd name="connsiteY1627" fmla="*/ 2066595 h 3922026"/>
              <a:gd name="connsiteX1628" fmla="*/ 10253573 w 11855435"/>
              <a:gd name="connsiteY1628" fmla="*/ 2085474 h 3922026"/>
              <a:gd name="connsiteX1629" fmla="*/ 10208101 w 11855435"/>
              <a:gd name="connsiteY1629" fmla="*/ 2100505 h 3922026"/>
              <a:gd name="connsiteX1630" fmla="*/ 10208269 w 11855435"/>
              <a:gd name="connsiteY1630" fmla="*/ 2106798 h 3922026"/>
              <a:gd name="connsiteX1631" fmla="*/ 10293667 w 11855435"/>
              <a:gd name="connsiteY1631" fmla="*/ 2127442 h 3922026"/>
              <a:gd name="connsiteX1632" fmla="*/ 10306125 w 11855435"/>
              <a:gd name="connsiteY1632" fmla="*/ 2099995 h 3922026"/>
              <a:gd name="connsiteX1633" fmla="*/ 10306286 w 11855435"/>
              <a:gd name="connsiteY1633" fmla="*/ 2105956 h 3922026"/>
              <a:gd name="connsiteX1634" fmla="*/ 10385771 w 11855435"/>
              <a:gd name="connsiteY1634" fmla="*/ 2140428 h 3922026"/>
              <a:gd name="connsiteX1635" fmla="*/ 10431235 w 11855435"/>
              <a:gd name="connsiteY1635" fmla="*/ 2125063 h 3922026"/>
              <a:gd name="connsiteX1636" fmla="*/ 10431735 w 11855435"/>
              <a:gd name="connsiteY1636" fmla="*/ 2143608 h 3922026"/>
              <a:gd name="connsiteX1637" fmla="*/ 10444575 w 11855435"/>
              <a:gd name="connsiteY1637" fmla="*/ 2153708 h 3922026"/>
              <a:gd name="connsiteX1638" fmla="*/ 10556175 w 11855435"/>
              <a:gd name="connsiteY1638" fmla="*/ 2143841 h 3922026"/>
              <a:gd name="connsiteX1639" fmla="*/ 10557154 w 11855435"/>
              <a:gd name="connsiteY1639" fmla="*/ 2151011 h 3922026"/>
              <a:gd name="connsiteX1640" fmla="*/ 10558222 w 11855435"/>
              <a:gd name="connsiteY1640" fmla="*/ 2152944 h 3922026"/>
              <a:gd name="connsiteX1641" fmla="*/ 10569741 w 11855435"/>
              <a:gd name="connsiteY1641" fmla="*/ 2153001 h 3922026"/>
              <a:gd name="connsiteX1642" fmla="*/ 10643683 w 11855435"/>
              <a:gd name="connsiteY1642" fmla="*/ 2145211 h 3922026"/>
              <a:gd name="connsiteX1643" fmla="*/ 10661263 w 11855435"/>
              <a:gd name="connsiteY1643" fmla="*/ 2149096 h 3922026"/>
              <a:gd name="connsiteX1644" fmla="*/ 10748781 w 11855435"/>
              <a:gd name="connsiteY1644" fmla="*/ 2140856 h 3922026"/>
              <a:gd name="connsiteX1645" fmla="*/ 10805879 w 11855435"/>
              <a:gd name="connsiteY1645" fmla="*/ 2141656 h 3922026"/>
              <a:gd name="connsiteX1646" fmla="*/ 10823458 w 11855435"/>
              <a:gd name="connsiteY1646" fmla="*/ 2145540 h 3922026"/>
              <a:gd name="connsiteX1647" fmla="*/ 10822005 w 11855435"/>
              <a:gd name="connsiteY1647" fmla="*/ 2149161 h 3922026"/>
              <a:gd name="connsiteX1648" fmla="*/ 10778973 w 11855435"/>
              <a:gd name="connsiteY1648" fmla="*/ 2151471 h 3922026"/>
              <a:gd name="connsiteX1649" fmla="*/ 10727454 w 11855435"/>
              <a:gd name="connsiteY1649" fmla="*/ 2155846 h 3922026"/>
              <a:gd name="connsiteX1650" fmla="*/ 10699327 w 11855435"/>
              <a:gd name="connsiteY1650" fmla="*/ 2149628 h 3922026"/>
              <a:gd name="connsiteX1651" fmla="*/ 10618837 w 11855435"/>
              <a:gd name="connsiteY1651" fmla="*/ 2159421 h 3922026"/>
              <a:gd name="connsiteX1652" fmla="*/ 10592774 w 11855435"/>
              <a:gd name="connsiteY1652" fmla="*/ 2157600 h 3922026"/>
              <a:gd name="connsiteX1653" fmla="*/ 10586353 w 11855435"/>
              <a:gd name="connsiteY1653" fmla="*/ 2164063 h 3922026"/>
              <a:gd name="connsiteX1654" fmla="*/ 10535033 w 11855435"/>
              <a:gd name="connsiteY1654" fmla="*/ 2173900 h 3922026"/>
              <a:gd name="connsiteX1655" fmla="*/ 10512012 w 11855435"/>
              <a:gd name="connsiteY1655" fmla="*/ 2176027 h 3922026"/>
              <a:gd name="connsiteX1656" fmla="*/ 10492318 w 11855435"/>
              <a:gd name="connsiteY1656" fmla="*/ 2179257 h 3922026"/>
              <a:gd name="connsiteX1657" fmla="*/ 10433068 w 11855435"/>
              <a:gd name="connsiteY1657" fmla="*/ 2193282 h 3922026"/>
              <a:gd name="connsiteX1658" fmla="*/ 10394026 w 11855435"/>
              <a:gd name="connsiteY1658" fmla="*/ 2213696 h 3922026"/>
              <a:gd name="connsiteX1659" fmla="*/ 10303045 w 11855435"/>
              <a:gd name="connsiteY1659" fmla="*/ 2219132 h 3922026"/>
              <a:gd name="connsiteX1660" fmla="*/ 10258249 w 11855435"/>
              <a:gd name="connsiteY1660" fmla="*/ 2259334 h 3922026"/>
              <a:gd name="connsiteX1661" fmla="*/ 10101850 w 11855435"/>
              <a:gd name="connsiteY1661" fmla="*/ 2309401 h 3922026"/>
              <a:gd name="connsiteX1662" fmla="*/ 10025262 w 11855435"/>
              <a:gd name="connsiteY1662" fmla="*/ 2287595 h 3922026"/>
              <a:gd name="connsiteX1663" fmla="*/ 9997310 w 11855435"/>
              <a:gd name="connsiteY1663" fmla="*/ 2292754 h 3922026"/>
              <a:gd name="connsiteX1664" fmla="*/ 10006347 w 11855435"/>
              <a:gd name="connsiteY1664" fmla="*/ 2292988 h 3922026"/>
              <a:gd name="connsiteX1665" fmla="*/ 10008774 w 11855435"/>
              <a:gd name="connsiteY1665" fmla="*/ 2296480 h 3922026"/>
              <a:gd name="connsiteX1666" fmla="*/ 9975959 w 11855435"/>
              <a:gd name="connsiteY1666" fmla="*/ 2313857 h 3922026"/>
              <a:gd name="connsiteX1667" fmla="*/ 9961397 w 11855435"/>
              <a:gd name="connsiteY1667" fmla="*/ 2319389 h 3922026"/>
              <a:gd name="connsiteX1668" fmla="*/ 9954160 w 11855435"/>
              <a:gd name="connsiteY1668" fmla="*/ 2327147 h 3922026"/>
              <a:gd name="connsiteX1669" fmla="*/ 9788963 w 11855435"/>
              <a:gd name="connsiteY1669" fmla="*/ 2359286 h 3922026"/>
              <a:gd name="connsiteX1670" fmla="*/ 9789125 w 11855435"/>
              <a:gd name="connsiteY1670" fmla="*/ 2365246 h 3922026"/>
              <a:gd name="connsiteX1671" fmla="*/ 9797947 w 11855435"/>
              <a:gd name="connsiteY1671" fmla="*/ 2372024 h 3922026"/>
              <a:gd name="connsiteX1672" fmla="*/ 9796693 w 11855435"/>
              <a:gd name="connsiteY1672" fmla="*/ 2375210 h 3922026"/>
              <a:gd name="connsiteX1673" fmla="*/ 9836451 w 11855435"/>
              <a:gd name="connsiteY1673" fmla="*/ 2373320 h 3922026"/>
              <a:gd name="connsiteX1674" fmla="*/ 9893548 w 11855435"/>
              <a:gd name="connsiteY1674" fmla="*/ 2374119 h 3922026"/>
              <a:gd name="connsiteX1675" fmla="*/ 9911127 w 11855435"/>
              <a:gd name="connsiteY1675" fmla="*/ 2378005 h 3922026"/>
              <a:gd name="connsiteX1676" fmla="*/ 9909676 w 11855435"/>
              <a:gd name="connsiteY1676" fmla="*/ 2381625 h 3922026"/>
              <a:gd name="connsiteX1677" fmla="*/ 9866642 w 11855435"/>
              <a:gd name="connsiteY1677" fmla="*/ 2383935 h 3922026"/>
              <a:gd name="connsiteX1678" fmla="*/ 9815123 w 11855435"/>
              <a:gd name="connsiteY1678" fmla="*/ 2388310 h 3922026"/>
              <a:gd name="connsiteX1679" fmla="*/ 9786997 w 11855435"/>
              <a:gd name="connsiteY1679" fmla="*/ 2382091 h 3922026"/>
              <a:gd name="connsiteX1680" fmla="*/ 9780955 w 11855435"/>
              <a:gd name="connsiteY1680" fmla="*/ 2382761 h 3922026"/>
              <a:gd name="connsiteX1681" fmla="*/ 9758356 w 11855435"/>
              <a:gd name="connsiteY1681" fmla="*/ 2392506 h 3922026"/>
              <a:gd name="connsiteX1682" fmla="*/ 9725405 w 11855435"/>
              <a:gd name="connsiteY1682" fmla="*/ 2402884 h 3922026"/>
              <a:gd name="connsiteX1683" fmla="*/ 9738416 w 11855435"/>
              <a:gd name="connsiteY1683" fmla="*/ 2419277 h 3922026"/>
              <a:gd name="connsiteX1684" fmla="*/ 9699659 w 11855435"/>
              <a:gd name="connsiteY1684" fmla="*/ 2426980 h 3922026"/>
              <a:gd name="connsiteX1685" fmla="*/ 9673234 w 11855435"/>
              <a:gd name="connsiteY1685" fmla="*/ 2425908 h 3922026"/>
              <a:gd name="connsiteX1686" fmla="*/ 9654354 w 11855435"/>
              <a:gd name="connsiteY1686" fmla="*/ 2448305 h 3922026"/>
              <a:gd name="connsiteX1687" fmla="*/ 9654523 w 11855435"/>
              <a:gd name="connsiteY1687" fmla="*/ 2454597 h 3922026"/>
              <a:gd name="connsiteX1688" fmla="*/ 9701164 w 11855435"/>
              <a:gd name="connsiteY1688" fmla="*/ 2482947 h 3922026"/>
              <a:gd name="connsiteX1689" fmla="*/ 9695579 w 11855435"/>
              <a:gd name="connsiteY1689" fmla="*/ 2509027 h 3922026"/>
              <a:gd name="connsiteX1690" fmla="*/ 9793132 w 11855435"/>
              <a:gd name="connsiteY1690" fmla="*/ 2514270 h 3922026"/>
              <a:gd name="connsiteX1691" fmla="*/ 9793808 w 11855435"/>
              <a:gd name="connsiteY1691" fmla="*/ 2539439 h 3922026"/>
              <a:gd name="connsiteX1692" fmla="*/ 9802927 w 11855435"/>
              <a:gd name="connsiteY1692" fmla="*/ 2543130 h 3922026"/>
              <a:gd name="connsiteX1693" fmla="*/ 9823025 w 11855435"/>
              <a:gd name="connsiteY1693" fmla="*/ 2541214 h 3922026"/>
              <a:gd name="connsiteX1694" fmla="*/ 9824161 w 11855435"/>
              <a:gd name="connsiteY1694" fmla="*/ 2540953 h 3922026"/>
              <a:gd name="connsiteX1695" fmla="*/ 9826406 w 11855435"/>
              <a:gd name="connsiteY1695" fmla="*/ 2539284 h 3922026"/>
              <a:gd name="connsiteX1696" fmla="*/ 9833816 w 11855435"/>
              <a:gd name="connsiteY1696" fmla="*/ 2531485 h 3922026"/>
              <a:gd name="connsiteX1697" fmla="*/ 9837108 w 11855435"/>
              <a:gd name="connsiteY1697" fmla="*/ 2537980 h 3922026"/>
              <a:gd name="connsiteX1698" fmla="*/ 9869773 w 11855435"/>
              <a:gd name="connsiteY1698" fmla="*/ 2530487 h 3922026"/>
              <a:gd name="connsiteX1699" fmla="*/ 9890443 w 11855435"/>
              <a:gd name="connsiteY1699" fmla="*/ 2532679 h 3922026"/>
              <a:gd name="connsiteX1700" fmla="*/ 9901936 w 11855435"/>
              <a:gd name="connsiteY1700" fmla="*/ 2527183 h 3922026"/>
              <a:gd name="connsiteX1701" fmla="*/ 9912124 w 11855435"/>
              <a:gd name="connsiteY1701" fmla="*/ 2522244 h 3922026"/>
              <a:gd name="connsiteX1702" fmla="*/ 9984055 w 11855435"/>
              <a:gd name="connsiteY1702" fmla="*/ 2532915 h 3922026"/>
              <a:gd name="connsiteX1703" fmla="*/ 10002935 w 11855435"/>
              <a:gd name="connsiteY1703" fmla="*/ 2510517 h 3922026"/>
              <a:gd name="connsiteX1704" fmla="*/ 10022981 w 11855435"/>
              <a:gd name="connsiteY1704" fmla="*/ 2531501 h 3922026"/>
              <a:gd name="connsiteX1705" fmla="*/ 10081404 w 11855435"/>
              <a:gd name="connsiteY1705" fmla="*/ 2507236 h 3922026"/>
              <a:gd name="connsiteX1706" fmla="*/ 10081912 w 11855435"/>
              <a:gd name="connsiteY1706" fmla="*/ 2526112 h 3922026"/>
              <a:gd name="connsiteX1707" fmla="*/ 10107424 w 11855435"/>
              <a:gd name="connsiteY1707" fmla="*/ 2534150 h 3922026"/>
              <a:gd name="connsiteX1708" fmla="*/ 10122532 w 11855435"/>
              <a:gd name="connsiteY1708" fmla="*/ 2544021 h 3922026"/>
              <a:gd name="connsiteX1709" fmla="*/ 10170637 w 11855435"/>
              <a:gd name="connsiteY1709" fmla="*/ 2549581 h 3922026"/>
              <a:gd name="connsiteX1710" fmla="*/ 10187405 w 11855435"/>
              <a:gd name="connsiteY1710" fmla="*/ 2555247 h 3922026"/>
              <a:gd name="connsiteX1711" fmla="*/ 10185608 w 11855435"/>
              <a:gd name="connsiteY1711" fmla="*/ 2558773 h 3922026"/>
              <a:gd name="connsiteX1712" fmla="*/ 10143330 w 11855435"/>
              <a:gd name="connsiteY1712" fmla="*/ 2556873 h 3922026"/>
              <a:gd name="connsiteX1713" fmla="*/ 10116097 w 11855435"/>
              <a:gd name="connsiteY1713" fmla="*/ 2554379 h 3922026"/>
              <a:gd name="connsiteX1714" fmla="*/ 10113230 w 11855435"/>
              <a:gd name="connsiteY1714" fmla="*/ 2554604 h 3922026"/>
              <a:gd name="connsiteX1715" fmla="*/ 10073784 w 11855435"/>
              <a:gd name="connsiteY1715" fmla="*/ 2572226 h 3922026"/>
              <a:gd name="connsiteX1716" fmla="*/ 9960980 w 11855435"/>
              <a:gd name="connsiteY1716" fmla="*/ 2656360 h 3922026"/>
              <a:gd name="connsiteX1717" fmla="*/ 9902336 w 11855435"/>
              <a:gd name="connsiteY1717" fmla="*/ 2649041 h 3922026"/>
              <a:gd name="connsiteX1718" fmla="*/ 9818454 w 11855435"/>
              <a:gd name="connsiteY1718" fmla="*/ 2684693 h 3922026"/>
              <a:gd name="connsiteX1719" fmla="*/ 9817945 w 11855435"/>
              <a:gd name="connsiteY1719" fmla="*/ 2665818 h 3922026"/>
              <a:gd name="connsiteX1720" fmla="*/ 9647915 w 11855435"/>
              <a:gd name="connsiteY1720" fmla="*/ 2699619 h 3922026"/>
              <a:gd name="connsiteX1721" fmla="*/ 9648583 w 11855435"/>
              <a:gd name="connsiteY1721" fmla="*/ 2724456 h 3922026"/>
              <a:gd name="connsiteX1722" fmla="*/ 9558618 w 11855435"/>
              <a:gd name="connsiteY1722" fmla="*/ 2767644 h 3922026"/>
              <a:gd name="connsiteX1723" fmla="*/ 9533192 w 11855435"/>
              <a:gd name="connsiteY1723" fmla="*/ 2803662 h 3922026"/>
              <a:gd name="connsiteX1724" fmla="*/ 9514314 w 11855435"/>
              <a:gd name="connsiteY1724" fmla="*/ 2811984 h 3922026"/>
              <a:gd name="connsiteX1725" fmla="*/ 9519933 w 11855435"/>
              <a:gd name="connsiteY1725" fmla="*/ 2812011 h 3922026"/>
              <a:gd name="connsiteX1726" fmla="*/ 9593876 w 11855435"/>
              <a:gd name="connsiteY1726" fmla="*/ 2804220 h 3922026"/>
              <a:gd name="connsiteX1727" fmla="*/ 9611456 w 11855435"/>
              <a:gd name="connsiteY1727" fmla="*/ 2808106 h 3922026"/>
              <a:gd name="connsiteX1728" fmla="*/ 9698975 w 11855435"/>
              <a:gd name="connsiteY1728" fmla="*/ 2799866 h 3922026"/>
              <a:gd name="connsiteX1729" fmla="*/ 9756072 w 11855435"/>
              <a:gd name="connsiteY1729" fmla="*/ 2800666 h 3922026"/>
              <a:gd name="connsiteX1730" fmla="*/ 9773651 w 11855435"/>
              <a:gd name="connsiteY1730" fmla="*/ 2804551 h 3922026"/>
              <a:gd name="connsiteX1731" fmla="*/ 9772198 w 11855435"/>
              <a:gd name="connsiteY1731" fmla="*/ 2808171 h 3922026"/>
              <a:gd name="connsiteX1732" fmla="*/ 9729166 w 11855435"/>
              <a:gd name="connsiteY1732" fmla="*/ 2810480 h 3922026"/>
              <a:gd name="connsiteX1733" fmla="*/ 9677647 w 11855435"/>
              <a:gd name="connsiteY1733" fmla="*/ 2814856 h 3922026"/>
              <a:gd name="connsiteX1734" fmla="*/ 9649520 w 11855435"/>
              <a:gd name="connsiteY1734" fmla="*/ 2808637 h 3922026"/>
              <a:gd name="connsiteX1735" fmla="*/ 9569031 w 11855435"/>
              <a:gd name="connsiteY1735" fmla="*/ 2818431 h 3922026"/>
              <a:gd name="connsiteX1736" fmla="*/ 9542965 w 11855435"/>
              <a:gd name="connsiteY1736" fmla="*/ 2816611 h 3922026"/>
              <a:gd name="connsiteX1737" fmla="*/ 9536545 w 11855435"/>
              <a:gd name="connsiteY1737" fmla="*/ 2823073 h 3922026"/>
              <a:gd name="connsiteX1738" fmla="*/ 9427086 w 11855435"/>
              <a:gd name="connsiteY1738" fmla="*/ 2838285 h 3922026"/>
              <a:gd name="connsiteX1739" fmla="*/ 9395913 w 11855435"/>
              <a:gd name="connsiteY1739" fmla="*/ 2842738 h 3922026"/>
              <a:gd name="connsiteX1740" fmla="*/ 9390385 w 11855435"/>
              <a:gd name="connsiteY1740" fmla="*/ 2845036 h 3922026"/>
              <a:gd name="connsiteX1741" fmla="*/ 9384001 w 11855435"/>
              <a:gd name="connsiteY1741" fmla="*/ 2864616 h 3922026"/>
              <a:gd name="connsiteX1742" fmla="*/ 9364624 w 11855435"/>
              <a:gd name="connsiteY1742" fmla="*/ 2868469 h 3922026"/>
              <a:gd name="connsiteX1743" fmla="*/ 9344757 w 11855435"/>
              <a:gd name="connsiteY1743" fmla="*/ 2854107 h 3922026"/>
              <a:gd name="connsiteX1744" fmla="*/ 9305705 w 11855435"/>
              <a:gd name="connsiteY1744" fmla="*/ 2874189 h 3922026"/>
              <a:gd name="connsiteX1745" fmla="*/ 9286367 w 11855435"/>
              <a:gd name="connsiteY1745" fmla="*/ 2864971 h 3922026"/>
              <a:gd name="connsiteX1746" fmla="*/ 9285913 w 11855435"/>
              <a:gd name="connsiteY1746" fmla="*/ 2865078 h 3922026"/>
              <a:gd name="connsiteX1747" fmla="*/ 9287939 w 11855435"/>
              <a:gd name="connsiteY1747" fmla="*/ 2869353 h 3922026"/>
              <a:gd name="connsiteX1748" fmla="*/ 9266552 w 11855435"/>
              <a:gd name="connsiteY1748" fmla="*/ 2878001 h 3922026"/>
              <a:gd name="connsiteX1749" fmla="*/ 9261278 w 11855435"/>
              <a:gd name="connsiteY1749" fmla="*/ 2881600 h 3922026"/>
              <a:gd name="connsiteX1750" fmla="*/ 9256679 w 11855435"/>
              <a:gd name="connsiteY1750" fmla="*/ 2883891 h 3922026"/>
              <a:gd name="connsiteX1751" fmla="*/ 9256513 w 11855435"/>
              <a:gd name="connsiteY1751" fmla="*/ 2883852 h 3922026"/>
              <a:gd name="connsiteX1752" fmla="*/ 9255077 w 11855435"/>
              <a:gd name="connsiteY1752" fmla="*/ 2884689 h 3922026"/>
              <a:gd name="connsiteX1753" fmla="*/ 9256679 w 11855435"/>
              <a:gd name="connsiteY1753" fmla="*/ 2883891 h 3922026"/>
              <a:gd name="connsiteX1754" fmla="*/ 9257245 w 11855435"/>
              <a:gd name="connsiteY1754" fmla="*/ 2884025 h 3922026"/>
              <a:gd name="connsiteX1755" fmla="*/ 9258564 w 11855435"/>
              <a:gd name="connsiteY1755" fmla="*/ 2883356 h 3922026"/>
              <a:gd name="connsiteX1756" fmla="*/ 9258528 w 11855435"/>
              <a:gd name="connsiteY1756" fmla="*/ 2883939 h 3922026"/>
              <a:gd name="connsiteX1757" fmla="*/ 9196380 w 11855435"/>
              <a:gd name="connsiteY1757" fmla="*/ 2908764 h 3922026"/>
              <a:gd name="connsiteX1758" fmla="*/ 9194972 w 11855435"/>
              <a:gd name="connsiteY1758" fmla="*/ 2907333 h 3922026"/>
              <a:gd name="connsiteX1759" fmla="*/ 9147571 w 11855435"/>
              <a:gd name="connsiteY1759" fmla="*/ 2923970 h 3922026"/>
              <a:gd name="connsiteX1760" fmla="*/ 9134263 w 11855435"/>
              <a:gd name="connsiteY1760" fmla="*/ 2925933 h 3922026"/>
              <a:gd name="connsiteX1761" fmla="*/ 9070152 w 11855435"/>
              <a:gd name="connsiteY1761" fmla="*/ 2944518 h 3922026"/>
              <a:gd name="connsiteX1762" fmla="*/ 9039536 w 11855435"/>
              <a:gd name="connsiteY1762" fmla="*/ 2952048 h 3922026"/>
              <a:gd name="connsiteX1763" fmla="*/ 9011372 w 11855435"/>
              <a:gd name="connsiteY1763" fmla="*/ 2960431 h 3922026"/>
              <a:gd name="connsiteX1764" fmla="*/ 9011310 w 11855435"/>
              <a:gd name="connsiteY1764" fmla="*/ 2960430 h 3922026"/>
              <a:gd name="connsiteX1765" fmla="*/ 9009142 w 11855435"/>
              <a:gd name="connsiteY1765" fmla="*/ 2961095 h 3922026"/>
              <a:gd name="connsiteX1766" fmla="*/ 9011372 w 11855435"/>
              <a:gd name="connsiteY1766" fmla="*/ 2960431 h 3922026"/>
              <a:gd name="connsiteX1767" fmla="*/ 9014713 w 11855435"/>
              <a:gd name="connsiteY1767" fmla="*/ 2960445 h 3922026"/>
              <a:gd name="connsiteX1768" fmla="*/ 9009443 w 11855435"/>
              <a:gd name="connsiteY1768" fmla="*/ 2963117 h 3922026"/>
              <a:gd name="connsiteX1769" fmla="*/ 9007275 w 11855435"/>
              <a:gd name="connsiteY1769" fmla="*/ 2963781 h 3922026"/>
              <a:gd name="connsiteX1770" fmla="*/ 9008510 w 11855435"/>
              <a:gd name="connsiteY1770" fmla="*/ 2964461 h 3922026"/>
              <a:gd name="connsiteX1771" fmla="*/ 9065482 w 11855435"/>
              <a:gd name="connsiteY1771" fmla="*/ 2951234 h 3922026"/>
              <a:gd name="connsiteX1772" fmla="*/ 9063916 w 11855435"/>
              <a:gd name="connsiteY1772" fmla="*/ 2955943 h 3922026"/>
              <a:gd name="connsiteX1773" fmla="*/ 9048439 w 11855435"/>
              <a:gd name="connsiteY1773" fmla="*/ 2958572 h 3922026"/>
              <a:gd name="connsiteX1774" fmla="*/ 9024287 w 11855435"/>
              <a:gd name="connsiteY1774" fmla="*/ 2963856 h 3922026"/>
              <a:gd name="connsiteX1775" fmla="*/ 8941931 w 11855435"/>
              <a:gd name="connsiteY1775" fmla="*/ 2981688 h 3922026"/>
              <a:gd name="connsiteX1776" fmla="*/ 8933891 w 11855435"/>
              <a:gd name="connsiteY1776" fmla="*/ 2980979 h 3922026"/>
              <a:gd name="connsiteX1777" fmla="*/ 8900466 w 11855435"/>
              <a:gd name="connsiteY1777" fmla="*/ 2984877 h 3922026"/>
              <a:gd name="connsiteX1778" fmla="*/ 8895197 w 11855435"/>
              <a:gd name="connsiteY1778" fmla="*/ 2987548 h 3922026"/>
              <a:gd name="connsiteX1779" fmla="*/ 8887397 w 11855435"/>
              <a:gd name="connsiteY1779" fmla="*/ 2987593 h 3922026"/>
              <a:gd name="connsiteX1780" fmla="*/ 8875338 w 11855435"/>
              <a:gd name="connsiteY1780" fmla="*/ 2992173 h 3922026"/>
              <a:gd name="connsiteX1781" fmla="*/ 8877094 w 11855435"/>
              <a:gd name="connsiteY1781" fmla="*/ 2989710 h 3922026"/>
              <a:gd name="connsiteX1782" fmla="*/ 8869831 w 11855435"/>
              <a:gd name="connsiteY1782" fmla="*/ 2990009 h 3922026"/>
              <a:gd name="connsiteX1783" fmla="*/ 8867893 w 11855435"/>
              <a:gd name="connsiteY1783" fmla="*/ 2985918 h 3922026"/>
              <a:gd name="connsiteX1784" fmla="*/ 8864410 w 11855435"/>
              <a:gd name="connsiteY1784" fmla="*/ 2986888 h 3922026"/>
              <a:gd name="connsiteX1785" fmla="*/ 8862519 w 11855435"/>
              <a:gd name="connsiteY1785" fmla="*/ 2982403 h 3922026"/>
              <a:gd name="connsiteX1786" fmla="*/ 8859212 w 11855435"/>
              <a:gd name="connsiteY1786" fmla="*/ 2984669 h 3922026"/>
              <a:gd name="connsiteX1787" fmla="*/ 8832411 w 11855435"/>
              <a:gd name="connsiteY1787" fmla="*/ 2996285 h 3922026"/>
              <a:gd name="connsiteX1788" fmla="*/ 8831034 w 11855435"/>
              <a:gd name="connsiteY1788" fmla="*/ 2986774 h 3922026"/>
              <a:gd name="connsiteX1789" fmla="*/ 8820917 w 11855435"/>
              <a:gd name="connsiteY1789" fmla="*/ 2990791 h 3922026"/>
              <a:gd name="connsiteX1790" fmla="*/ 8778886 w 11855435"/>
              <a:gd name="connsiteY1790" fmla="*/ 2984913 h 3922026"/>
              <a:gd name="connsiteX1791" fmla="*/ 8779394 w 11855435"/>
              <a:gd name="connsiteY1791" fmla="*/ 3003789 h 3922026"/>
              <a:gd name="connsiteX1792" fmla="*/ 8726378 w 11855435"/>
              <a:gd name="connsiteY1792" fmla="*/ 2995352 h 3922026"/>
              <a:gd name="connsiteX1793" fmla="*/ 8661706 w 11855435"/>
              <a:gd name="connsiteY1793" fmla="*/ 3020861 h 3922026"/>
              <a:gd name="connsiteX1794" fmla="*/ 8622608 w 11855435"/>
              <a:gd name="connsiteY1794" fmla="*/ 3015981 h 3922026"/>
              <a:gd name="connsiteX1795" fmla="*/ 8597020 w 11855435"/>
              <a:gd name="connsiteY1795" fmla="*/ 3046039 h 3922026"/>
              <a:gd name="connsiteX1796" fmla="*/ 8545314 w 11855435"/>
              <a:gd name="connsiteY1796" fmla="*/ 3062977 h 3922026"/>
              <a:gd name="connsiteX1797" fmla="*/ 8544807 w 11855435"/>
              <a:gd name="connsiteY1797" fmla="*/ 3044100 h 3922026"/>
              <a:gd name="connsiteX1798" fmla="*/ 8414488 w 11855435"/>
              <a:gd name="connsiteY1798" fmla="*/ 3082326 h 3922026"/>
              <a:gd name="connsiteX1799" fmla="*/ 8367582 w 11855435"/>
              <a:gd name="connsiteY1799" fmla="*/ 3067555 h 3922026"/>
              <a:gd name="connsiteX1800" fmla="*/ 8303164 w 11855435"/>
              <a:gd name="connsiteY1800" fmla="*/ 3079564 h 3922026"/>
              <a:gd name="connsiteX1801" fmla="*/ 8306839 w 11855435"/>
              <a:gd name="connsiteY1801" fmla="*/ 3087318 h 3922026"/>
              <a:gd name="connsiteX1802" fmla="*/ 8285454 w 11855435"/>
              <a:gd name="connsiteY1802" fmla="*/ 3095965 h 3922026"/>
              <a:gd name="connsiteX1803" fmla="*/ 8280178 w 11855435"/>
              <a:gd name="connsiteY1803" fmla="*/ 3099564 h 3922026"/>
              <a:gd name="connsiteX1804" fmla="*/ 8275580 w 11855435"/>
              <a:gd name="connsiteY1804" fmla="*/ 3101855 h 3922026"/>
              <a:gd name="connsiteX1805" fmla="*/ 8275414 w 11855435"/>
              <a:gd name="connsiteY1805" fmla="*/ 3101817 h 3922026"/>
              <a:gd name="connsiteX1806" fmla="*/ 8273980 w 11855435"/>
              <a:gd name="connsiteY1806" fmla="*/ 3102653 h 3922026"/>
              <a:gd name="connsiteX1807" fmla="*/ 8275580 w 11855435"/>
              <a:gd name="connsiteY1807" fmla="*/ 3101855 h 3922026"/>
              <a:gd name="connsiteX1808" fmla="*/ 8276149 w 11855435"/>
              <a:gd name="connsiteY1808" fmla="*/ 3101988 h 3922026"/>
              <a:gd name="connsiteX1809" fmla="*/ 8277466 w 11855435"/>
              <a:gd name="connsiteY1809" fmla="*/ 3101319 h 3922026"/>
              <a:gd name="connsiteX1810" fmla="*/ 8277430 w 11855435"/>
              <a:gd name="connsiteY1810" fmla="*/ 3101903 h 3922026"/>
              <a:gd name="connsiteX1811" fmla="*/ 8215281 w 11855435"/>
              <a:gd name="connsiteY1811" fmla="*/ 3126726 h 3922026"/>
              <a:gd name="connsiteX1812" fmla="*/ 8213873 w 11855435"/>
              <a:gd name="connsiteY1812" fmla="*/ 3125297 h 3922026"/>
              <a:gd name="connsiteX1813" fmla="*/ 8166474 w 11855435"/>
              <a:gd name="connsiteY1813" fmla="*/ 3141933 h 3922026"/>
              <a:gd name="connsiteX1814" fmla="*/ 8153164 w 11855435"/>
              <a:gd name="connsiteY1814" fmla="*/ 3143896 h 3922026"/>
              <a:gd name="connsiteX1815" fmla="*/ 8089053 w 11855435"/>
              <a:gd name="connsiteY1815" fmla="*/ 3162480 h 3922026"/>
              <a:gd name="connsiteX1816" fmla="*/ 8058436 w 11855435"/>
              <a:gd name="connsiteY1816" fmla="*/ 3170011 h 3922026"/>
              <a:gd name="connsiteX1817" fmla="*/ 8030276 w 11855435"/>
              <a:gd name="connsiteY1817" fmla="*/ 3178395 h 3922026"/>
              <a:gd name="connsiteX1818" fmla="*/ 8030213 w 11855435"/>
              <a:gd name="connsiteY1818" fmla="*/ 3178395 h 3922026"/>
              <a:gd name="connsiteX1819" fmla="*/ 8028044 w 11855435"/>
              <a:gd name="connsiteY1819" fmla="*/ 3179058 h 3922026"/>
              <a:gd name="connsiteX1820" fmla="*/ 8030276 w 11855435"/>
              <a:gd name="connsiteY1820" fmla="*/ 3178395 h 3922026"/>
              <a:gd name="connsiteX1821" fmla="*/ 8033614 w 11855435"/>
              <a:gd name="connsiteY1821" fmla="*/ 3178409 h 3922026"/>
              <a:gd name="connsiteX1822" fmla="*/ 8028345 w 11855435"/>
              <a:gd name="connsiteY1822" fmla="*/ 3181081 h 3922026"/>
              <a:gd name="connsiteX1823" fmla="*/ 8026176 w 11855435"/>
              <a:gd name="connsiteY1823" fmla="*/ 3181746 h 3922026"/>
              <a:gd name="connsiteX1824" fmla="*/ 8027411 w 11855435"/>
              <a:gd name="connsiteY1824" fmla="*/ 3182425 h 3922026"/>
              <a:gd name="connsiteX1825" fmla="*/ 8084383 w 11855435"/>
              <a:gd name="connsiteY1825" fmla="*/ 3169197 h 3922026"/>
              <a:gd name="connsiteX1826" fmla="*/ 8082816 w 11855435"/>
              <a:gd name="connsiteY1826" fmla="*/ 3173907 h 3922026"/>
              <a:gd name="connsiteX1827" fmla="*/ 8067339 w 11855435"/>
              <a:gd name="connsiteY1827" fmla="*/ 3176535 h 3922026"/>
              <a:gd name="connsiteX1828" fmla="*/ 8043189 w 11855435"/>
              <a:gd name="connsiteY1828" fmla="*/ 3181819 h 3922026"/>
              <a:gd name="connsiteX1829" fmla="*/ 7960833 w 11855435"/>
              <a:gd name="connsiteY1829" fmla="*/ 3199652 h 3922026"/>
              <a:gd name="connsiteX1830" fmla="*/ 7952793 w 11855435"/>
              <a:gd name="connsiteY1830" fmla="*/ 3198941 h 3922026"/>
              <a:gd name="connsiteX1831" fmla="*/ 7934917 w 11855435"/>
              <a:gd name="connsiteY1831" fmla="*/ 3201643 h 3922026"/>
              <a:gd name="connsiteX1832" fmla="*/ 7930875 w 11855435"/>
              <a:gd name="connsiteY1832" fmla="*/ 3201956 h 3922026"/>
              <a:gd name="connsiteX1833" fmla="*/ 7882116 w 11855435"/>
              <a:gd name="connsiteY1833" fmla="*/ 3219791 h 3922026"/>
              <a:gd name="connsiteX1834" fmla="*/ 7771131 w 11855435"/>
              <a:gd name="connsiteY1834" fmla="*/ 3229203 h 3922026"/>
              <a:gd name="connsiteX1835" fmla="*/ 7739464 w 11855435"/>
              <a:gd name="connsiteY1835" fmla="*/ 3266795 h 3922026"/>
              <a:gd name="connsiteX1836" fmla="*/ 7680534 w 11855435"/>
              <a:gd name="connsiteY1836" fmla="*/ 3272184 h 3922026"/>
              <a:gd name="connsiteX1837" fmla="*/ 7635576 w 11855435"/>
              <a:gd name="connsiteY1837" fmla="*/ 3306425 h 3922026"/>
              <a:gd name="connsiteX1838" fmla="*/ 7589437 w 11855435"/>
              <a:gd name="connsiteY1838" fmla="*/ 3296621 h 3922026"/>
              <a:gd name="connsiteX1839" fmla="*/ 7501158 w 11855435"/>
              <a:gd name="connsiteY1839" fmla="*/ 3317873 h 3922026"/>
              <a:gd name="connsiteX1840" fmla="*/ 7484425 w 11855435"/>
              <a:gd name="connsiteY1840" fmla="*/ 3319411 h 3922026"/>
              <a:gd name="connsiteX1841" fmla="*/ 7457038 w 11855435"/>
              <a:gd name="connsiteY1841" fmla="*/ 3327564 h 3922026"/>
              <a:gd name="connsiteX1842" fmla="*/ 7456975 w 11855435"/>
              <a:gd name="connsiteY1842" fmla="*/ 3327563 h 3922026"/>
              <a:gd name="connsiteX1843" fmla="*/ 7454806 w 11855435"/>
              <a:gd name="connsiteY1843" fmla="*/ 3328227 h 3922026"/>
              <a:gd name="connsiteX1844" fmla="*/ 7457038 w 11855435"/>
              <a:gd name="connsiteY1844" fmla="*/ 3327564 h 3922026"/>
              <a:gd name="connsiteX1845" fmla="*/ 7460379 w 11855435"/>
              <a:gd name="connsiteY1845" fmla="*/ 3327578 h 3922026"/>
              <a:gd name="connsiteX1846" fmla="*/ 7455106 w 11855435"/>
              <a:gd name="connsiteY1846" fmla="*/ 3330250 h 3922026"/>
              <a:gd name="connsiteX1847" fmla="*/ 7452939 w 11855435"/>
              <a:gd name="connsiteY1847" fmla="*/ 3330914 h 3922026"/>
              <a:gd name="connsiteX1848" fmla="*/ 7454173 w 11855435"/>
              <a:gd name="connsiteY1848" fmla="*/ 3331593 h 3922026"/>
              <a:gd name="connsiteX1849" fmla="*/ 7511147 w 11855435"/>
              <a:gd name="connsiteY1849" fmla="*/ 3318367 h 3922026"/>
              <a:gd name="connsiteX1850" fmla="*/ 7509578 w 11855435"/>
              <a:gd name="connsiteY1850" fmla="*/ 3323075 h 3922026"/>
              <a:gd name="connsiteX1851" fmla="*/ 7494102 w 11855435"/>
              <a:gd name="connsiteY1851" fmla="*/ 3325703 h 3922026"/>
              <a:gd name="connsiteX1852" fmla="*/ 7469951 w 11855435"/>
              <a:gd name="connsiteY1852" fmla="*/ 3330987 h 3922026"/>
              <a:gd name="connsiteX1853" fmla="*/ 7387594 w 11855435"/>
              <a:gd name="connsiteY1853" fmla="*/ 3348820 h 3922026"/>
              <a:gd name="connsiteX1854" fmla="*/ 7379553 w 11855435"/>
              <a:gd name="connsiteY1854" fmla="*/ 3348112 h 3922026"/>
              <a:gd name="connsiteX1855" fmla="*/ 7346131 w 11855435"/>
              <a:gd name="connsiteY1855" fmla="*/ 3352008 h 3922026"/>
              <a:gd name="connsiteX1856" fmla="*/ 7340861 w 11855435"/>
              <a:gd name="connsiteY1856" fmla="*/ 3354680 h 3922026"/>
              <a:gd name="connsiteX1857" fmla="*/ 7325082 w 11855435"/>
              <a:gd name="connsiteY1857" fmla="*/ 3355285 h 3922026"/>
              <a:gd name="connsiteX1858" fmla="*/ 7327552 w 11855435"/>
              <a:gd name="connsiteY1858" fmla="*/ 3356643 h 3922026"/>
              <a:gd name="connsiteX1859" fmla="*/ 7315495 w 11855435"/>
              <a:gd name="connsiteY1859" fmla="*/ 3357141 h 3922026"/>
              <a:gd name="connsiteX1860" fmla="*/ 7313329 w 11855435"/>
              <a:gd name="connsiteY1860" fmla="*/ 3352573 h 3922026"/>
              <a:gd name="connsiteX1861" fmla="*/ 7320145 w 11855435"/>
              <a:gd name="connsiteY1861" fmla="*/ 3352569 h 3922026"/>
              <a:gd name="connsiteX1862" fmla="*/ 7345959 w 11855435"/>
              <a:gd name="connsiteY1862" fmla="*/ 3347039 h 3922026"/>
              <a:gd name="connsiteX1863" fmla="*/ 7370626 w 11855435"/>
              <a:gd name="connsiteY1863" fmla="*/ 3342820 h 3922026"/>
              <a:gd name="connsiteX1864" fmla="*/ 7374317 w 11855435"/>
              <a:gd name="connsiteY1864" fmla="*/ 3343373 h 3922026"/>
              <a:gd name="connsiteX1865" fmla="*/ 7375251 w 11855435"/>
              <a:gd name="connsiteY1865" fmla="*/ 3342029 h 3922026"/>
              <a:gd name="connsiteX1866" fmla="*/ 7370626 w 11855435"/>
              <a:gd name="connsiteY1866" fmla="*/ 3342820 h 3922026"/>
              <a:gd name="connsiteX1867" fmla="*/ 7369680 w 11855435"/>
              <a:gd name="connsiteY1867" fmla="*/ 3342680 h 3922026"/>
              <a:gd name="connsiteX1868" fmla="*/ 7372783 w 11855435"/>
              <a:gd name="connsiteY1868" fmla="*/ 3340671 h 3922026"/>
              <a:gd name="connsiteX1869" fmla="*/ 7373717 w 11855435"/>
              <a:gd name="connsiteY1869" fmla="*/ 3339328 h 3922026"/>
              <a:gd name="connsiteX1870" fmla="*/ 7313373 w 11855435"/>
              <a:gd name="connsiteY1870" fmla="*/ 3345129 h 3922026"/>
              <a:gd name="connsiteX1871" fmla="*/ 7309686 w 11855435"/>
              <a:gd name="connsiteY1871" fmla="*/ 3344886 h 3922026"/>
              <a:gd name="connsiteX1872" fmla="*/ 7306705 w 11855435"/>
              <a:gd name="connsiteY1872" fmla="*/ 3338593 h 3922026"/>
              <a:gd name="connsiteX1873" fmla="*/ 7313312 w 11855435"/>
              <a:gd name="connsiteY1873" fmla="*/ 3338163 h 3922026"/>
              <a:gd name="connsiteX1874" fmla="*/ 7308716 w 11855435"/>
              <a:gd name="connsiteY1874" fmla="*/ 3327456 h 3922026"/>
              <a:gd name="connsiteX1875" fmla="*/ 7185907 w 11855435"/>
              <a:gd name="connsiteY1875" fmla="*/ 3364523 h 3922026"/>
              <a:gd name="connsiteX1876" fmla="*/ 7179699 w 11855435"/>
              <a:gd name="connsiteY1876" fmla="*/ 3390728 h 3922026"/>
              <a:gd name="connsiteX1877" fmla="*/ 7231754 w 11855435"/>
              <a:gd name="connsiteY1877" fmla="*/ 3386706 h 3922026"/>
              <a:gd name="connsiteX1878" fmla="*/ 7206952 w 11855435"/>
              <a:gd name="connsiteY1878" fmla="*/ 3422600 h 3922026"/>
              <a:gd name="connsiteX1879" fmla="*/ 7161827 w 11855435"/>
              <a:gd name="connsiteY1879" fmla="*/ 3450546 h 3922026"/>
              <a:gd name="connsiteX1880" fmla="*/ 7181534 w 11855435"/>
              <a:gd name="connsiteY1880" fmla="*/ 3458949 h 3922026"/>
              <a:gd name="connsiteX1881" fmla="*/ 7220587 w 11855435"/>
              <a:gd name="connsiteY1881" fmla="*/ 3438865 h 3922026"/>
              <a:gd name="connsiteX1882" fmla="*/ 7240296 w 11855435"/>
              <a:gd name="connsiteY1882" fmla="*/ 3447267 h 3922026"/>
              <a:gd name="connsiteX1883" fmla="*/ 7343563 w 11855435"/>
              <a:gd name="connsiteY1883" fmla="*/ 3408092 h 3922026"/>
              <a:gd name="connsiteX1884" fmla="*/ 7344062 w 11855435"/>
              <a:gd name="connsiteY1884" fmla="*/ 3426636 h 3922026"/>
              <a:gd name="connsiteX1885" fmla="*/ 7350937 w 11855435"/>
              <a:gd name="connsiteY1885" fmla="*/ 3425270 h 3922026"/>
              <a:gd name="connsiteX1886" fmla="*/ 7760844 w 11855435"/>
              <a:gd name="connsiteY1886" fmla="*/ 3337454 h 3922026"/>
              <a:gd name="connsiteX1887" fmla="*/ 7960139 w 11855435"/>
              <a:gd name="connsiteY1887" fmla="*/ 3316812 h 3922026"/>
              <a:gd name="connsiteX1888" fmla="*/ 7756366 w 11855435"/>
              <a:gd name="connsiteY1888" fmla="*/ 3380122 h 3922026"/>
              <a:gd name="connsiteX1889" fmla="*/ 7736183 w 11855435"/>
              <a:gd name="connsiteY1889" fmla="*/ 3384960 h 3922026"/>
              <a:gd name="connsiteX1890" fmla="*/ 7736180 w 11855435"/>
              <a:gd name="connsiteY1890" fmla="*/ 3384974 h 3922026"/>
              <a:gd name="connsiteX1891" fmla="*/ 7674033 w 11855435"/>
              <a:gd name="connsiteY1891" fmla="*/ 3409797 h 3922026"/>
              <a:gd name="connsiteX1892" fmla="*/ 7672622 w 11855435"/>
              <a:gd name="connsiteY1892" fmla="*/ 3408367 h 3922026"/>
              <a:gd name="connsiteX1893" fmla="*/ 7625224 w 11855435"/>
              <a:gd name="connsiteY1893" fmla="*/ 3425004 h 3922026"/>
              <a:gd name="connsiteX1894" fmla="*/ 7611916 w 11855435"/>
              <a:gd name="connsiteY1894" fmla="*/ 3426968 h 3922026"/>
              <a:gd name="connsiteX1895" fmla="*/ 7547805 w 11855435"/>
              <a:gd name="connsiteY1895" fmla="*/ 3445552 h 3922026"/>
              <a:gd name="connsiteX1896" fmla="*/ 7517188 w 11855435"/>
              <a:gd name="connsiteY1896" fmla="*/ 3453082 h 3922026"/>
              <a:gd name="connsiteX1897" fmla="*/ 7489026 w 11855435"/>
              <a:gd name="connsiteY1897" fmla="*/ 3461465 h 3922026"/>
              <a:gd name="connsiteX1898" fmla="*/ 7488963 w 11855435"/>
              <a:gd name="connsiteY1898" fmla="*/ 3461466 h 3922026"/>
              <a:gd name="connsiteX1899" fmla="*/ 7486796 w 11855435"/>
              <a:gd name="connsiteY1899" fmla="*/ 3462130 h 3922026"/>
              <a:gd name="connsiteX1900" fmla="*/ 7489026 w 11855435"/>
              <a:gd name="connsiteY1900" fmla="*/ 3461465 h 3922026"/>
              <a:gd name="connsiteX1901" fmla="*/ 7492366 w 11855435"/>
              <a:gd name="connsiteY1901" fmla="*/ 3461481 h 3922026"/>
              <a:gd name="connsiteX1902" fmla="*/ 7487096 w 11855435"/>
              <a:gd name="connsiteY1902" fmla="*/ 3464153 h 3922026"/>
              <a:gd name="connsiteX1903" fmla="*/ 7484927 w 11855435"/>
              <a:gd name="connsiteY1903" fmla="*/ 3464816 h 3922026"/>
              <a:gd name="connsiteX1904" fmla="*/ 7486160 w 11855435"/>
              <a:gd name="connsiteY1904" fmla="*/ 3465496 h 3922026"/>
              <a:gd name="connsiteX1905" fmla="*/ 7543135 w 11855435"/>
              <a:gd name="connsiteY1905" fmla="*/ 3452270 h 3922026"/>
              <a:gd name="connsiteX1906" fmla="*/ 7541567 w 11855435"/>
              <a:gd name="connsiteY1906" fmla="*/ 3456978 h 3922026"/>
              <a:gd name="connsiteX1907" fmla="*/ 7526089 w 11855435"/>
              <a:gd name="connsiteY1907" fmla="*/ 3459606 h 3922026"/>
              <a:gd name="connsiteX1908" fmla="*/ 7501940 w 11855435"/>
              <a:gd name="connsiteY1908" fmla="*/ 3464889 h 3922026"/>
              <a:gd name="connsiteX1909" fmla="*/ 7419583 w 11855435"/>
              <a:gd name="connsiteY1909" fmla="*/ 3482723 h 3922026"/>
              <a:gd name="connsiteX1910" fmla="*/ 7411544 w 11855435"/>
              <a:gd name="connsiteY1910" fmla="*/ 3482015 h 3922026"/>
              <a:gd name="connsiteX1911" fmla="*/ 7378120 w 11855435"/>
              <a:gd name="connsiteY1911" fmla="*/ 3485910 h 3922026"/>
              <a:gd name="connsiteX1912" fmla="*/ 7372851 w 11855435"/>
              <a:gd name="connsiteY1912" fmla="*/ 3488583 h 3922026"/>
              <a:gd name="connsiteX1913" fmla="*/ 7368145 w 11855435"/>
              <a:gd name="connsiteY1913" fmla="*/ 3488610 h 3922026"/>
              <a:gd name="connsiteX1914" fmla="*/ 7350778 w 11855435"/>
              <a:gd name="connsiteY1914" fmla="*/ 3493645 h 3922026"/>
              <a:gd name="connsiteX1915" fmla="*/ 7320161 w 11855435"/>
              <a:gd name="connsiteY1915" fmla="*/ 3501173 h 3922026"/>
              <a:gd name="connsiteX1916" fmla="*/ 7292000 w 11855435"/>
              <a:gd name="connsiteY1916" fmla="*/ 3509557 h 3922026"/>
              <a:gd name="connsiteX1917" fmla="*/ 7291937 w 11855435"/>
              <a:gd name="connsiteY1917" fmla="*/ 3509557 h 3922026"/>
              <a:gd name="connsiteX1918" fmla="*/ 7289768 w 11855435"/>
              <a:gd name="connsiteY1918" fmla="*/ 3510222 h 3922026"/>
              <a:gd name="connsiteX1919" fmla="*/ 7292000 w 11855435"/>
              <a:gd name="connsiteY1919" fmla="*/ 3509557 h 3922026"/>
              <a:gd name="connsiteX1920" fmla="*/ 7295340 w 11855435"/>
              <a:gd name="connsiteY1920" fmla="*/ 3509572 h 3922026"/>
              <a:gd name="connsiteX1921" fmla="*/ 7290068 w 11855435"/>
              <a:gd name="connsiteY1921" fmla="*/ 3512245 h 3922026"/>
              <a:gd name="connsiteX1922" fmla="*/ 7287899 w 11855435"/>
              <a:gd name="connsiteY1922" fmla="*/ 3512908 h 3922026"/>
              <a:gd name="connsiteX1923" fmla="*/ 7289135 w 11855435"/>
              <a:gd name="connsiteY1923" fmla="*/ 3513587 h 3922026"/>
              <a:gd name="connsiteX1924" fmla="*/ 7346108 w 11855435"/>
              <a:gd name="connsiteY1924" fmla="*/ 3500362 h 3922026"/>
              <a:gd name="connsiteX1925" fmla="*/ 7344539 w 11855435"/>
              <a:gd name="connsiteY1925" fmla="*/ 3505070 h 3922026"/>
              <a:gd name="connsiteX1926" fmla="*/ 7329064 w 11855435"/>
              <a:gd name="connsiteY1926" fmla="*/ 3507699 h 3922026"/>
              <a:gd name="connsiteX1927" fmla="*/ 7304913 w 11855435"/>
              <a:gd name="connsiteY1927" fmla="*/ 3512982 h 3922026"/>
              <a:gd name="connsiteX1928" fmla="*/ 7222557 w 11855435"/>
              <a:gd name="connsiteY1928" fmla="*/ 3530813 h 3922026"/>
              <a:gd name="connsiteX1929" fmla="*/ 7214520 w 11855435"/>
              <a:gd name="connsiteY1929" fmla="*/ 3530104 h 3922026"/>
              <a:gd name="connsiteX1930" fmla="*/ 7205499 w 11855435"/>
              <a:gd name="connsiteY1930" fmla="*/ 3531468 h 3922026"/>
              <a:gd name="connsiteX1931" fmla="*/ 7138984 w 11855435"/>
              <a:gd name="connsiteY1931" fmla="*/ 3565206 h 3922026"/>
              <a:gd name="connsiteX1932" fmla="*/ 7041688 w 11855435"/>
              <a:gd name="connsiteY1932" fmla="*/ 3586964 h 3922026"/>
              <a:gd name="connsiteX1933" fmla="*/ 6883608 w 11855435"/>
              <a:gd name="connsiteY1933" fmla="*/ 3574441 h 3922026"/>
              <a:gd name="connsiteX1934" fmla="*/ 6845687 w 11855435"/>
              <a:gd name="connsiteY1934" fmla="*/ 3613276 h 3922026"/>
              <a:gd name="connsiteX1935" fmla="*/ 6767719 w 11855435"/>
              <a:gd name="connsiteY1935" fmla="*/ 3635103 h 3922026"/>
              <a:gd name="connsiteX1936" fmla="*/ 6701701 w 11855435"/>
              <a:gd name="connsiteY1936" fmla="*/ 3610606 h 3922026"/>
              <a:gd name="connsiteX1937" fmla="*/ 6688285 w 11855435"/>
              <a:gd name="connsiteY1937" fmla="*/ 3625923 h 3922026"/>
              <a:gd name="connsiteX1938" fmla="*/ 6667572 w 11855435"/>
              <a:gd name="connsiteY1938" fmla="*/ 3580101 h 3922026"/>
              <a:gd name="connsiteX1939" fmla="*/ 6686275 w 11855435"/>
              <a:gd name="connsiteY1939" fmla="*/ 3551081 h 3922026"/>
              <a:gd name="connsiteX1940" fmla="*/ 6685445 w 11855435"/>
              <a:gd name="connsiteY1940" fmla="*/ 3520282 h 3922026"/>
              <a:gd name="connsiteX1941" fmla="*/ 6646517 w 11855435"/>
              <a:gd name="connsiteY1941" fmla="*/ 3521695 h 3922026"/>
              <a:gd name="connsiteX1942" fmla="*/ 6640164 w 11855435"/>
              <a:gd name="connsiteY1942" fmla="*/ 3510347 h 3922026"/>
              <a:gd name="connsiteX1943" fmla="*/ 6639088 w 11855435"/>
              <a:gd name="connsiteY1943" fmla="*/ 3499371 h 3922026"/>
              <a:gd name="connsiteX1944" fmla="*/ 6622814 w 11855435"/>
              <a:gd name="connsiteY1944" fmla="*/ 3500323 h 3922026"/>
              <a:gd name="connsiteX1945" fmla="*/ 6593372 w 11855435"/>
              <a:gd name="connsiteY1945" fmla="*/ 3494565 h 3922026"/>
              <a:gd name="connsiteX1946" fmla="*/ 6592793 w 11855435"/>
              <a:gd name="connsiteY1946" fmla="*/ 3495054 h 3922026"/>
              <a:gd name="connsiteX1947" fmla="*/ 6593202 w 11855435"/>
              <a:gd name="connsiteY1947" fmla="*/ 3494532 h 3922026"/>
              <a:gd name="connsiteX1948" fmla="*/ 6590664 w 11855435"/>
              <a:gd name="connsiteY1948" fmla="*/ 3494036 h 3922026"/>
              <a:gd name="connsiteX1949" fmla="*/ 6537275 w 11855435"/>
              <a:gd name="connsiteY1949" fmla="*/ 3498732 h 3922026"/>
              <a:gd name="connsiteX1950" fmla="*/ 6489727 w 11855435"/>
              <a:gd name="connsiteY1950" fmla="*/ 3497409 h 3922026"/>
              <a:gd name="connsiteX1951" fmla="*/ 6393621 w 11855435"/>
              <a:gd name="connsiteY1951" fmla="*/ 3448847 h 3922026"/>
              <a:gd name="connsiteX1952" fmla="*/ 6224461 w 11855435"/>
              <a:gd name="connsiteY1952" fmla="*/ 3364867 h 3922026"/>
              <a:gd name="connsiteX1953" fmla="*/ 6292684 w 11855435"/>
              <a:gd name="connsiteY1953" fmla="*/ 3452219 h 3922026"/>
              <a:gd name="connsiteX1954" fmla="*/ 6390944 w 11855435"/>
              <a:gd name="connsiteY1954" fmla="*/ 3495209 h 3922026"/>
              <a:gd name="connsiteX1955" fmla="*/ 6406205 w 11855435"/>
              <a:gd name="connsiteY1955" fmla="*/ 3516379 h 3922026"/>
              <a:gd name="connsiteX1956" fmla="*/ 6301898 w 11855435"/>
              <a:gd name="connsiteY1956" fmla="*/ 3482976 h 3922026"/>
              <a:gd name="connsiteX1957" fmla="*/ 6327404 w 11855435"/>
              <a:gd name="connsiteY1957" fmla="*/ 3517070 h 3922026"/>
              <a:gd name="connsiteX1958" fmla="*/ 6358041 w 11855435"/>
              <a:gd name="connsiteY1958" fmla="*/ 3525754 h 3922026"/>
              <a:gd name="connsiteX1959" fmla="*/ 6371768 w 11855435"/>
              <a:gd name="connsiteY1959" fmla="*/ 3541798 h 3922026"/>
              <a:gd name="connsiteX1960" fmla="*/ 6350962 w 11855435"/>
              <a:gd name="connsiteY1960" fmla="*/ 3553172 h 3922026"/>
              <a:gd name="connsiteX1961" fmla="*/ 6319501 w 11855435"/>
              <a:gd name="connsiteY1961" fmla="*/ 3558752 h 3922026"/>
              <a:gd name="connsiteX1962" fmla="*/ 6445215 w 11855435"/>
              <a:gd name="connsiteY1962" fmla="*/ 3633830 h 3922026"/>
              <a:gd name="connsiteX1963" fmla="*/ 6546227 w 11855435"/>
              <a:gd name="connsiteY1963" fmla="*/ 3724294 h 3922026"/>
              <a:gd name="connsiteX1964" fmla="*/ 6533317 w 11855435"/>
              <a:gd name="connsiteY1964" fmla="*/ 3720203 h 3922026"/>
              <a:gd name="connsiteX1965" fmla="*/ 6532381 w 11855435"/>
              <a:gd name="connsiteY1965" fmla="*/ 3723551 h 3922026"/>
              <a:gd name="connsiteX1966" fmla="*/ 6512436 w 11855435"/>
              <a:gd name="connsiteY1966" fmla="*/ 3718153 h 3922026"/>
              <a:gd name="connsiteX1967" fmla="*/ 6506565 w 11855435"/>
              <a:gd name="connsiteY1967" fmla="*/ 3718135 h 3922026"/>
              <a:gd name="connsiteX1968" fmla="*/ 6501996 w 11855435"/>
              <a:gd name="connsiteY1968" fmla="*/ 3717362 h 3922026"/>
              <a:gd name="connsiteX1969" fmla="*/ 6501908 w 11855435"/>
              <a:gd name="connsiteY1969" fmla="*/ 3717225 h 3922026"/>
              <a:gd name="connsiteX1970" fmla="*/ 6500404 w 11855435"/>
              <a:gd name="connsiteY1970" fmla="*/ 3717092 h 3922026"/>
              <a:gd name="connsiteX1971" fmla="*/ 6501996 w 11855435"/>
              <a:gd name="connsiteY1971" fmla="*/ 3717362 h 3922026"/>
              <a:gd name="connsiteX1972" fmla="*/ 6502289 w 11855435"/>
              <a:gd name="connsiteY1972" fmla="*/ 3717830 h 3922026"/>
              <a:gd name="connsiteX1973" fmla="*/ 6503606 w 11855435"/>
              <a:gd name="connsiteY1973" fmla="*/ 3718041 h 3922026"/>
              <a:gd name="connsiteX1974" fmla="*/ 6503203 w 11855435"/>
              <a:gd name="connsiteY1974" fmla="*/ 3718543 h 3922026"/>
              <a:gd name="connsiteX1975" fmla="*/ 6445439 w 11855435"/>
              <a:gd name="connsiteY1975" fmla="*/ 3702581 h 3922026"/>
              <a:gd name="connsiteX1976" fmla="*/ 6445426 w 11855435"/>
              <a:gd name="connsiteY1976" fmla="*/ 3700431 h 3922026"/>
              <a:gd name="connsiteX1977" fmla="*/ 6402862 w 11855435"/>
              <a:gd name="connsiteY1977" fmla="*/ 3686202 h 3922026"/>
              <a:gd name="connsiteX1978" fmla="*/ 6392672 w 11855435"/>
              <a:gd name="connsiteY1978" fmla="*/ 3679779 h 3922026"/>
              <a:gd name="connsiteX1979" fmla="*/ 6337650 w 11855435"/>
              <a:gd name="connsiteY1979" fmla="*/ 3657020 h 3922026"/>
              <a:gd name="connsiteX1980" fmla="*/ 6312247 w 11855435"/>
              <a:gd name="connsiteY1980" fmla="*/ 3644945 h 3922026"/>
              <a:gd name="connsiteX1981" fmla="*/ 6287936 w 11855435"/>
              <a:gd name="connsiteY1981" fmla="*/ 3635145 h 3922026"/>
              <a:gd name="connsiteX1982" fmla="*/ 6287893 w 11855435"/>
              <a:gd name="connsiteY1982" fmla="*/ 3635105 h 3922026"/>
              <a:gd name="connsiteX1983" fmla="*/ 6286010 w 11855435"/>
              <a:gd name="connsiteY1983" fmla="*/ 3634367 h 3922026"/>
              <a:gd name="connsiteX1984" fmla="*/ 6287936 w 11855435"/>
              <a:gd name="connsiteY1984" fmla="*/ 3635145 h 3922026"/>
              <a:gd name="connsiteX1985" fmla="*/ 6290164 w 11855435"/>
              <a:gd name="connsiteY1985" fmla="*/ 3637211 h 3922026"/>
              <a:gd name="connsiteX1986" fmla="*/ 6284896 w 11855435"/>
              <a:gd name="connsiteY1986" fmla="*/ 3636365 h 3922026"/>
              <a:gd name="connsiteX1987" fmla="*/ 6283012 w 11855435"/>
              <a:gd name="connsiteY1987" fmla="*/ 3635627 h 3922026"/>
              <a:gd name="connsiteX1988" fmla="*/ 6283398 w 11855435"/>
              <a:gd name="connsiteY1988" fmla="*/ 3636995 h 3922026"/>
              <a:gd name="connsiteX1989" fmla="*/ 6330159 w 11855435"/>
              <a:gd name="connsiteY1989" fmla="*/ 3660169 h 3922026"/>
              <a:gd name="connsiteX1990" fmla="*/ 6326045 w 11855435"/>
              <a:gd name="connsiteY1990" fmla="*/ 3663426 h 3922026"/>
              <a:gd name="connsiteX1991" fmla="*/ 6313971 w 11855435"/>
              <a:gd name="connsiteY1991" fmla="*/ 3656265 h 3922026"/>
              <a:gd name="connsiteX1992" fmla="*/ 6294361 w 11855435"/>
              <a:gd name="connsiteY1992" fmla="*/ 3646154 h 3922026"/>
              <a:gd name="connsiteX1993" fmla="*/ 6227605 w 11855435"/>
              <a:gd name="connsiteY1993" fmla="*/ 3611500 h 3922026"/>
              <a:gd name="connsiteX1994" fmla="*/ 6222679 w 11855435"/>
              <a:gd name="connsiteY1994" fmla="*/ 3605922 h 3922026"/>
              <a:gd name="connsiteX1995" fmla="*/ 6197760 w 11855435"/>
              <a:gd name="connsiteY1995" fmla="*/ 3588865 h 3922026"/>
              <a:gd name="connsiteX1996" fmla="*/ 6192492 w 11855435"/>
              <a:gd name="connsiteY1996" fmla="*/ 3588019 h 3922026"/>
              <a:gd name="connsiteX1997" fmla="*/ 6181530 w 11855435"/>
              <a:gd name="connsiteY1997" fmla="*/ 3578860 h 3922026"/>
              <a:gd name="connsiteX1998" fmla="*/ 6182302 w 11855435"/>
              <a:gd name="connsiteY1998" fmla="*/ 3581596 h 3922026"/>
              <a:gd name="connsiteX1999" fmla="*/ 6173901 w 11855435"/>
              <a:gd name="connsiteY1999" fmla="*/ 3574631 h 3922026"/>
              <a:gd name="connsiteX2000" fmla="*/ 6174076 w 11855435"/>
              <a:gd name="connsiteY2000" fmla="*/ 3574005 h 3922026"/>
              <a:gd name="connsiteX2001" fmla="*/ 6127970 w 11855435"/>
              <a:gd name="connsiteY2001" fmla="*/ 3554146 h 3922026"/>
              <a:gd name="connsiteX2002" fmla="*/ 6127975 w 11855435"/>
              <a:gd name="connsiteY2002" fmla="*/ 3555625 h 3922026"/>
              <a:gd name="connsiteX2003" fmla="*/ 6129531 w 11855435"/>
              <a:gd name="connsiteY2003" fmla="*/ 3558311 h 3922026"/>
              <a:gd name="connsiteX2004" fmla="*/ 6128584 w 11855435"/>
              <a:gd name="connsiteY2004" fmla="*/ 3558175 h 3922026"/>
              <a:gd name="connsiteX2005" fmla="*/ 6124877 w 11855435"/>
              <a:gd name="connsiteY2005" fmla="*/ 3556171 h 3922026"/>
              <a:gd name="connsiteX2006" fmla="*/ 6124883 w 11855435"/>
              <a:gd name="connsiteY2006" fmla="*/ 3557654 h 3922026"/>
              <a:gd name="connsiteX2007" fmla="*/ 6128584 w 11855435"/>
              <a:gd name="connsiteY2007" fmla="*/ 3558175 h 3922026"/>
              <a:gd name="connsiteX2008" fmla="*/ 6148340 w 11855435"/>
              <a:gd name="connsiteY2008" fmla="*/ 3568865 h 3922026"/>
              <a:gd name="connsiteX2009" fmla="*/ 6168317 w 11855435"/>
              <a:gd name="connsiteY2009" fmla="*/ 3581066 h 3922026"/>
              <a:gd name="connsiteX2010" fmla="*/ 6174505 w 11855435"/>
              <a:gd name="connsiteY2010" fmla="*/ 3582963 h 3922026"/>
              <a:gd name="connsiteX2011" fmla="*/ 6169667 w 11855435"/>
              <a:gd name="connsiteY2011" fmla="*/ 3586511 h 3922026"/>
              <a:gd name="connsiteX2012" fmla="*/ 6159027 w 11855435"/>
              <a:gd name="connsiteY2012" fmla="*/ 3582707 h 3922026"/>
              <a:gd name="connsiteX2013" fmla="*/ 6162123 w 11855435"/>
              <a:gd name="connsiteY2013" fmla="*/ 3582161 h 3922026"/>
              <a:gd name="connsiteX2014" fmla="*/ 6148170 w 11855435"/>
              <a:gd name="connsiteY2014" fmla="*/ 3577224 h 3922026"/>
              <a:gd name="connsiteX2015" fmla="*/ 6145062 w 11855435"/>
              <a:gd name="connsiteY2015" fmla="*/ 3573333 h 3922026"/>
              <a:gd name="connsiteX2016" fmla="*/ 6117147 w 11855435"/>
              <a:gd name="connsiteY2016" fmla="*/ 3560501 h 3922026"/>
              <a:gd name="connsiteX2017" fmla="*/ 6109398 w 11855435"/>
              <a:gd name="connsiteY2017" fmla="*/ 3558910 h 3922026"/>
              <a:gd name="connsiteX2018" fmla="*/ 6045787 w 11855435"/>
              <a:gd name="connsiteY2018" fmla="*/ 3519818 h 3922026"/>
              <a:gd name="connsiteX2019" fmla="*/ 6027169 w 11855435"/>
              <a:gd name="connsiteY2019" fmla="*/ 3508304 h 3922026"/>
              <a:gd name="connsiteX2020" fmla="*/ 6014760 w 11855435"/>
              <a:gd name="connsiteY2020" fmla="*/ 3501612 h 3922026"/>
              <a:gd name="connsiteX2021" fmla="*/ 6016296 w 11855435"/>
              <a:gd name="connsiteY2021" fmla="*/ 3496901 h 3922026"/>
              <a:gd name="connsiteX2022" fmla="*/ 6030064 w 11855435"/>
              <a:gd name="connsiteY2022" fmla="*/ 3505490 h 3922026"/>
              <a:gd name="connsiteX2023" fmla="*/ 6013081 w 11855435"/>
              <a:gd name="connsiteY2023" fmla="*/ 3487118 h 3922026"/>
              <a:gd name="connsiteX2024" fmla="*/ 5969712 w 11855435"/>
              <a:gd name="connsiteY2024" fmla="*/ 3454795 h 3922026"/>
              <a:gd name="connsiteX2025" fmla="*/ 5958856 w 11855435"/>
              <a:gd name="connsiteY2025" fmla="*/ 3449312 h 3922026"/>
              <a:gd name="connsiteX2026" fmla="*/ 5942553 w 11855435"/>
              <a:gd name="connsiteY2026" fmla="*/ 3435167 h 3922026"/>
              <a:gd name="connsiteX2027" fmla="*/ 5933336 w 11855435"/>
              <a:gd name="connsiteY2027" fmla="*/ 3427171 h 3922026"/>
              <a:gd name="connsiteX2028" fmla="*/ 5922455 w 11855435"/>
              <a:gd name="connsiteY2028" fmla="*/ 3424466 h 3922026"/>
              <a:gd name="connsiteX2029" fmla="*/ 5848990 w 11855435"/>
              <a:gd name="connsiteY2029" fmla="*/ 3396180 h 3922026"/>
              <a:gd name="connsiteX2030" fmla="*/ 5819477 w 11855435"/>
              <a:gd name="connsiteY2030" fmla="*/ 3399755 h 3922026"/>
              <a:gd name="connsiteX2031" fmla="*/ 5812698 w 11855435"/>
              <a:gd name="connsiteY2031" fmla="*/ 3453697 h 3922026"/>
              <a:gd name="connsiteX2032" fmla="*/ 5837287 w 11855435"/>
              <a:gd name="connsiteY2032" fmla="*/ 3471966 h 3922026"/>
              <a:gd name="connsiteX2033" fmla="*/ 5871595 w 11855435"/>
              <a:gd name="connsiteY2033" fmla="*/ 3543950 h 3922026"/>
              <a:gd name="connsiteX2034" fmla="*/ 5921101 w 11855435"/>
              <a:gd name="connsiteY2034" fmla="*/ 3569825 h 3922026"/>
              <a:gd name="connsiteX2035" fmla="*/ 5931267 w 11855435"/>
              <a:gd name="connsiteY2035" fmla="*/ 3581794 h 3922026"/>
              <a:gd name="connsiteX2036" fmla="*/ 5941239 w 11855435"/>
              <a:gd name="connsiteY2036" fmla="*/ 3585805 h 3922026"/>
              <a:gd name="connsiteX2037" fmla="*/ 5969885 w 11855435"/>
              <a:gd name="connsiteY2037" fmla="*/ 3598239 h 3922026"/>
              <a:gd name="connsiteX2038" fmla="*/ 5961579 w 11855435"/>
              <a:gd name="connsiteY2038" fmla="*/ 3592553 h 3922026"/>
              <a:gd name="connsiteX2039" fmla="*/ 5966074 w 11855435"/>
              <a:gd name="connsiteY2039" fmla="*/ 3590663 h 3922026"/>
              <a:gd name="connsiteX2040" fmla="*/ 5988295 w 11855435"/>
              <a:gd name="connsiteY2040" fmla="*/ 3598147 h 3922026"/>
              <a:gd name="connsiteX2041" fmla="*/ 5990952 w 11855435"/>
              <a:gd name="connsiteY2041" fmla="*/ 3601620 h 3922026"/>
              <a:gd name="connsiteX2042" fmla="*/ 5985729 w 11855435"/>
              <a:gd name="connsiteY2042" fmla="*/ 3606875 h 3922026"/>
              <a:gd name="connsiteX2043" fmla="*/ 6013218 w 11855435"/>
              <a:gd name="connsiteY2043" fmla="*/ 3615205 h 3922026"/>
              <a:gd name="connsiteX2044" fmla="*/ 6043363 w 11855435"/>
              <a:gd name="connsiteY2044" fmla="*/ 3627007 h 3922026"/>
              <a:gd name="connsiteX2045" fmla="*/ 6044135 w 11855435"/>
              <a:gd name="connsiteY2045" fmla="*/ 3629743 h 3922026"/>
              <a:gd name="connsiteX2046" fmla="*/ 6063701 w 11855435"/>
              <a:gd name="connsiteY2046" fmla="*/ 3633753 h 3922026"/>
              <a:gd name="connsiteX2047" fmla="*/ 6076890 w 11855435"/>
              <a:gd name="connsiteY2047" fmla="*/ 3638916 h 3922026"/>
              <a:gd name="connsiteX2048" fmla="*/ 6113719 w 11855435"/>
              <a:gd name="connsiteY2048" fmla="*/ 3646188 h 3922026"/>
              <a:gd name="connsiteX2049" fmla="*/ 6130408 w 11855435"/>
              <a:gd name="connsiteY2049" fmla="*/ 3650119 h 3922026"/>
              <a:gd name="connsiteX2050" fmla="*/ 6127023 w 11855435"/>
              <a:gd name="connsiteY2050" fmla="*/ 3662218 h 3922026"/>
              <a:gd name="connsiteX2051" fmla="*/ 6107079 w 11855435"/>
              <a:gd name="connsiteY2051" fmla="*/ 3656819 h 3922026"/>
              <a:gd name="connsiteX2052" fmla="*/ 6101207 w 11855435"/>
              <a:gd name="connsiteY2052" fmla="*/ 3656803 h 3922026"/>
              <a:gd name="connsiteX2053" fmla="*/ 6096638 w 11855435"/>
              <a:gd name="connsiteY2053" fmla="*/ 3656028 h 3922026"/>
              <a:gd name="connsiteX2054" fmla="*/ 6096552 w 11855435"/>
              <a:gd name="connsiteY2054" fmla="*/ 3655891 h 3922026"/>
              <a:gd name="connsiteX2055" fmla="*/ 6095047 w 11855435"/>
              <a:gd name="connsiteY2055" fmla="*/ 3655759 h 3922026"/>
              <a:gd name="connsiteX2056" fmla="*/ 6096638 w 11855435"/>
              <a:gd name="connsiteY2056" fmla="*/ 3656028 h 3922026"/>
              <a:gd name="connsiteX2057" fmla="*/ 6096930 w 11855435"/>
              <a:gd name="connsiteY2057" fmla="*/ 3656496 h 3922026"/>
              <a:gd name="connsiteX2058" fmla="*/ 6098247 w 11855435"/>
              <a:gd name="connsiteY2058" fmla="*/ 3656707 h 3922026"/>
              <a:gd name="connsiteX2059" fmla="*/ 6097845 w 11855435"/>
              <a:gd name="connsiteY2059" fmla="*/ 3657209 h 3922026"/>
              <a:gd name="connsiteX2060" fmla="*/ 6040083 w 11855435"/>
              <a:gd name="connsiteY2060" fmla="*/ 3641249 h 3922026"/>
              <a:gd name="connsiteX2061" fmla="*/ 6040069 w 11855435"/>
              <a:gd name="connsiteY2061" fmla="*/ 3639099 h 3922026"/>
              <a:gd name="connsiteX2062" fmla="*/ 5997507 w 11855435"/>
              <a:gd name="connsiteY2062" fmla="*/ 3624869 h 3922026"/>
              <a:gd name="connsiteX2063" fmla="*/ 5987315 w 11855435"/>
              <a:gd name="connsiteY2063" fmla="*/ 3618445 h 3922026"/>
              <a:gd name="connsiteX2064" fmla="*/ 5932293 w 11855435"/>
              <a:gd name="connsiteY2064" fmla="*/ 3595687 h 3922026"/>
              <a:gd name="connsiteX2065" fmla="*/ 5923818 w 11855435"/>
              <a:gd name="connsiteY2065" fmla="*/ 3591658 h 3922026"/>
              <a:gd name="connsiteX2066" fmla="*/ 5914723 w 11855435"/>
              <a:gd name="connsiteY2066" fmla="*/ 3590075 h 3922026"/>
              <a:gd name="connsiteX2067" fmla="*/ 5877920 w 11855435"/>
              <a:gd name="connsiteY2067" fmla="*/ 3575230 h 3922026"/>
              <a:gd name="connsiteX2068" fmla="*/ 5878042 w 11855435"/>
              <a:gd name="connsiteY2068" fmla="*/ 3575662 h 3922026"/>
              <a:gd name="connsiteX2069" fmla="*/ 5924801 w 11855435"/>
              <a:gd name="connsiteY2069" fmla="*/ 3598835 h 3922026"/>
              <a:gd name="connsiteX2070" fmla="*/ 5920689 w 11855435"/>
              <a:gd name="connsiteY2070" fmla="*/ 3602092 h 3922026"/>
              <a:gd name="connsiteX2071" fmla="*/ 5908615 w 11855435"/>
              <a:gd name="connsiteY2071" fmla="*/ 3594933 h 3922026"/>
              <a:gd name="connsiteX2072" fmla="*/ 5889004 w 11855435"/>
              <a:gd name="connsiteY2072" fmla="*/ 3584821 h 3922026"/>
              <a:gd name="connsiteX2073" fmla="*/ 5845893 w 11855435"/>
              <a:gd name="connsiteY2073" fmla="*/ 3562442 h 3922026"/>
              <a:gd name="connsiteX2074" fmla="*/ 5778447 w 11855435"/>
              <a:gd name="connsiteY2074" fmla="*/ 3539296 h 3922026"/>
              <a:gd name="connsiteX2075" fmla="*/ 5764215 w 11855435"/>
              <a:gd name="connsiteY2075" fmla="*/ 3500295 h 3922026"/>
              <a:gd name="connsiteX2076" fmla="*/ 5752136 w 11855435"/>
              <a:gd name="connsiteY2076" fmla="*/ 3455720 h 3922026"/>
              <a:gd name="connsiteX2077" fmla="*/ 5730824 w 11855435"/>
              <a:gd name="connsiteY2077" fmla="*/ 3444137 h 3922026"/>
              <a:gd name="connsiteX2078" fmla="*/ 5725592 w 11855435"/>
              <a:gd name="connsiteY2078" fmla="*/ 3429028 h 3922026"/>
              <a:gd name="connsiteX2079" fmla="*/ 5671997 w 11855435"/>
              <a:gd name="connsiteY2079" fmla="*/ 3420484 h 3922026"/>
              <a:gd name="connsiteX2080" fmla="*/ 5602350 w 11855435"/>
              <a:gd name="connsiteY2080" fmla="*/ 3391212 h 3922026"/>
              <a:gd name="connsiteX2081" fmla="*/ 5566767 w 11855435"/>
              <a:gd name="connsiteY2081" fmla="*/ 3375121 h 3922026"/>
              <a:gd name="connsiteX2082" fmla="*/ 5531791 w 11855435"/>
              <a:gd name="connsiteY2082" fmla="*/ 3373227 h 3922026"/>
              <a:gd name="connsiteX2083" fmla="*/ 5520005 w 11855435"/>
              <a:gd name="connsiteY2083" fmla="*/ 3375826 h 3922026"/>
              <a:gd name="connsiteX2084" fmla="*/ 5398724 w 11855435"/>
              <a:gd name="connsiteY2084" fmla="*/ 3390516 h 3922026"/>
              <a:gd name="connsiteX2085" fmla="*/ 5349073 w 11855435"/>
              <a:gd name="connsiteY2085" fmla="*/ 3401843 h 3922026"/>
              <a:gd name="connsiteX2086" fmla="*/ 5331495 w 11855435"/>
              <a:gd name="connsiteY2086" fmla="*/ 3402246 h 3922026"/>
              <a:gd name="connsiteX2087" fmla="*/ 5348120 w 11855435"/>
              <a:gd name="connsiteY2087" fmla="*/ 3412272 h 3922026"/>
              <a:gd name="connsiteX2088" fmla="*/ 5520153 w 11855435"/>
              <a:gd name="connsiteY2088" fmla="*/ 3451338 h 3922026"/>
              <a:gd name="connsiteX2089" fmla="*/ 5529039 w 11855435"/>
              <a:gd name="connsiteY2089" fmla="*/ 3452786 h 3922026"/>
              <a:gd name="connsiteX2090" fmla="*/ 5557067 w 11855435"/>
              <a:gd name="connsiteY2090" fmla="*/ 3482351 h 3922026"/>
              <a:gd name="connsiteX2091" fmla="*/ 5549195 w 11855435"/>
              <a:gd name="connsiteY2091" fmla="*/ 3495474 h 3922026"/>
              <a:gd name="connsiteX2092" fmla="*/ 5544231 w 11855435"/>
              <a:gd name="connsiteY2092" fmla="*/ 3498046 h 3922026"/>
              <a:gd name="connsiteX2093" fmla="*/ 5549630 w 11855435"/>
              <a:gd name="connsiteY2093" fmla="*/ 3498039 h 3922026"/>
              <a:gd name="connsiteX2094" fmla="*/ 5544719 w 11855435"/>
              <a:gd name="connsiteY2094" fmla="*/ 3504595 h 3922026"/>
              <a:gd name="connsiteX2095" fmla="*/ 5540925 w 11855435"/>
              <a:gd name="connsiteY2095" fmla="*/ 3505088 h 3922026"/>
              <a:gd name="connsiteX2096" fmla="*/ 5505257 w 11855435"/>
              <a:gd name="connsiteY2096" fmla="*/ 3503995 h 3922026"/>
              <a:gd name="connsiteX2097" fmla="*/ 5482802 w 11855435"/>
              <a:gd name="connsiteY2097" fmla="*/ 3504957 h 3922026"/>
              <a:gd name="connsiteX2098" fmla="*/ 5484789 w 11855435"/>
              <a:gd name="connsiteY2098" fmla="*/ 3506387 h 3922026"/>
              <a:gd name="connsiteX2099" fmla="*/ 5483792 w 11855435"/>
              <a:gd name="connsiteY2099" fmla="*/ 3506594 h 3922026"/>
              <a:gd name="connsiteX2100" fmla="*/ 5479358 w 11855435"/>
              <a:gd name="connsiteY2100" fmla="*/ 3506105 h 3922026"/>
              <a:gd name="connsiteX2101" fmla="*/ 5479897 w 11855435"/>
              <a:gd name="connsiteY2101" fmla="*/ 3507399 h 3922026"/>
              <a:gd name="connsiteX2102" fmla="*/ 5483792 w 11855435"/>
              <a:gd name="connsiteY2102" fmla="*/ 3506594 h 3922026"/>
              <a:gd name="connsiteX2103" fmla="*/ 5507435 w 11855435"/>
              <a:gd name="connsiteY2103" fmla="*/ 3509201 h 3922026"/>
              <a:gd name="connsiteX2104" fmla="*/ 5531842 w 11855435"/>
              <a:gd name="connsiteY2104" fmla="*/ 3513057 h 3922026"/>
              <a:gd name="connsiteX2105" fmla="*/ 5538725 w 11855435"/>
              <a:gd name="connsiteY2105" fmla="*/ 3512602 h 3922026"/>
              <a:gd name="connsiteX2106" fmla="*/ 5535163 w 11855435"/>
              <a:gd name="connsiteY2106" fmla="*/ 3517363 h 3922026"/>
              <a:gd name="connsiteX2107" fmla="*/ 5523134 w 11855435"/>
              <a:gd name="connsiteY2107" fmla="*/ 3517668 h 3922026"/>
              <a:gd name="connsiteX2108" fmla="*/ 5526037 w 11855435"/>
              <a:gd name="connsiteY2108" fmla="*/ 3516132 h 3922026"/>
              <a:gd name="connsiteX2109" fmla="*/ 5510282 w 11855435"/>
              <a:gd name="connsiteY2109" fmla="*/ 3516577 h 3922026"/>
              <a:gd name="connsiteX2110" fmla="*/ 5505765 w 11855435"/>
              <a:gd name="connsiteY2110" fmla="*/ 3514232 h 3922026"/>
              <a:gd name="connsiteX2111" fmla="*/ 5473179 w 11855435"/>
              <a:gd name="connsiteY2111" fmla="*/ 3512535 h 3922026"/>
              <a:gd name="connsiteX2112" fmla="*/ 5464847 w 11855435"/>
              <a:gd name="connsiteY2112" fmla="*/ 3513791 h 3922026"/>
              <a:gd name="connsiteX2113" fmla="*/ 5387032 w 11855435"/>
              <a:gd name="connsiteY2113" fmla="*/ 3501301 h 3922026"/>
              <a:gd name="connsiteX2114" fmla="*/ 5364232 w 11855435"/>
              <a:gd name="connsiteY2114" fmla="*/ 3497582 h 3922026"/>
              <a:gd name="connsiteX2115" fmla="*/ 5349391 w 11855435"/>
              <a:gd name="connsiteY2115" fmla="*/ 3495966 h 3922026"/>
              <a:gd name="connsiteX2116" fmla="*/ 5349228 w 11855435"/>
              <a:gd name="connsiteY2116" fmla="*/ 3491315 h 3922026"/>
              <a:gd name="connsiteX2117" fmla="*/ 5402787 w 11855435"/>
              <a:gd name="connsiteY2117" fmla="*/ 3500855 h 3922026"/>
              <a:gd name="connsiteX2118" fmla="*/ 5404238 w 11855435"/>
              <a:gd name="connsiteY2118" fmla="*/ 3500086 h 3922026"/>
              <a:gd name="connsiteX2119" fmla="*/ 5402248 w 11855435"/>
              <a:gd name="connsiteY2119" fmla="*/ 3499561 h 3922026"/>
              <a:gd name="connsiteX2120" fmla="*/ 5397731 w 11855435"/>
              <a:gd name="connsiteY2120" fmla="*/ 3497216 h 3922026"/>
              <a:gd name="connsiteX2121" fmla="*/ 5401109 w 11855435"/>
              <a:gd name="connsiteY2121" fmla="*/ 3496977 h 3922026"/>
              <a:gd name="connsiteX2122" fmla="*/ 5403162 w 11855435"/>
              <a:gd name="connsiteY2122" fmla="*/ 3497499 h 3922026"/>
              <a:gd name="connsiteX2123" fmla="*/ 5401171 w 11855435"/>
              <a:gd name="connsiteY2123" fmla="*/ 3496971 h 3922026"/>
              <a:gd name="connsiteX2124" fmla="*/ 5401109 w 11855435"/>
              <a:gd name="connsiteY2124" fmla="*/ 3496977 h 3922026"/>
              <a:gd name="connsiteX2125" fmla="*/ 5375189 w 11855435"/>
              <a:gd name="connsiteY2125" fmla="*/ 3490397 h 3922026"/>
              <a:gd name="connsiteX2126" fmla="*/ 5346534 w 11855435"/>
              <a:gd name="connsiteY2126" fmla="*/ 3484844 h 3922026"/>
              <a:gd name="connsiteX2127" fmla="*/ 5287378 w 11855435"/>
              <a:gd name="connsiteY2127" fmla="*/ 3470370 h 3922026"/>
              <a:gd name="connsiteX2128" fmla="*/ 5285931 w 11855435"/>
              <a:gd name="connsiteY2128" fmla="*/ 3470248 h 3922026"/>
              <a:gd name="connsiteX2129" fmla="*/ 5279366 w 11855435"/>
              <a:gd name="connsiteY2129" fmla="*/ 3470855 h 3922026"/>
              <a:gd name="connsiteX2130" fmla="*/ 5241889 w 11855435"/>
              <a:gd name="connsiteY2130" fmla="*/ 3487597 h 3922026"/>
              <a:gd name="connsiteX2131" fmla="*/ 5207166 w 11855435"/>
              <a:gd name="connsiteY2131" fmla="*/ 3525314 h 3922026"/>
              <a:gd name="connsiteX2132" fmla="*/ 5175531 w 11855435"/>
              <a:gd name="connsiteY2132" fmla="*/ 3543686 h 3922026"/>
              <a:gd name="connsiteX2133" fmla="*/ 5162140 w 11855435"/>
              <a:gd name="connsiteY2133" fmla="*/ 3526064 h 3922026"/>
              <a:gd name="connsiteX2134" fmla="*/ 5158877 w 11855435"/>
              <a:gd name="connsiteY2134" fmla="*/ 3504210 h 3922026"/>
              <a:gd name="connsiteX2135" fmla="*/ 5155100 w 11855435"/>
              <a:gd name="connsiteY2135" fmla="*/ 3510948 h 3922026"/>
              <a:gd name="connsiteX2136" fmla="*/ 5082905 w 11855435"/>
              <a:gd name="connsiteY2136" fmla="*/ 3535942 h 3922026"/>
              <a:gd name="connsiteX2137" fmla="*/ 5055519 w 11855435"/>
              <a:gd name="connsiteY2137" fmla="*/ 3508688 h 3922026"/>
              <a:gd name="connsiteX2138" fmla="*/ 4960491 w 11855435"/>
              <a:gd name="connsiteY2138" fmla="*/ 3532901 h 3922026"/>
              <a:gd name="connsiteX2139" fmla="*/ 4926926 w 11855435"/>
              <a:gd name="connsiteY2139" fmla="*/ 3544342 h 3922026"/>
              <a:gd name="connsiteX2140" fmla="*/ 4904821 w 11855435"/>
              <a:gd name="connsiteY2140" fmla="*/ 3566472 h 3922026"/>
              <a:gd name="connsiteX2141" fmla="*/ 4960062 w 11855435"/>
              <a:gd name="connsiteY2141" fmla="*/ 3582091 h 3922026"/>
              <a:gd name="connsiteX2142" fmla="*/ 4991740 w 11855435"/>
              <a:gd name="connsiteY2142" fmla="*/ 3574020 h 3922026"/>
              <a:gd name="connsiteX2143" fmla="*/ 5027836 w 11855435"/>
              <a:gd name="connsiteY2143" fmla="*/ 3561523 h 3922026"/>
              <a:gd name="connsiteX2144" fmla="*/ 5040498 w 11855435"/>
              <a:gd name="connsiteY2144" fmla="*/ 3556234 h 3922026"/>
              <a:gd name="connsiteX2145" fmla="*/ 5043889 w 11855435"/>
              <a:gd name="connsiteY2145" fmla="*/ 3608987 h 3922026"/>
              <a:gd name="connsiteX2146" fmla="*/ 5021098 w 11855435"/>
              <a:gd name="connsiteY2146" fmla="*/ 3618506 h 3922026"/>
              <a:gd name="connsiteX2147" fmla="*/ 4957100 w 11855435"/>
              <a:gd name="connsiteY2147" fmla="*/ 3632338 h 3922026"/>
              <a:gd name="connsiteX2148" fmla="*/ 4946328 w 11855435"/>
              <a:gd name="connsiteY2148" fmla="*/ 3634258 h 3922026"/>
              <a:gd name="connsiteX2149" fmla="*/ 4812495 w 11855435"/>
              <a:gd name="connsiteY2149" fmla="*/ 3630827 h 3922026"/>
              <a:gd name="connsiteX2150" fmla="*/ 4782664 w 11855435"/>
              <a:gd name="connsiteY2150" fmla="*/ 3625231 h 3922026"/>
              <a:gd name="connsiteX2151" fmla="*/ 4696347 w 11855435"/>
              <a:gd name="connsiteY2151" fmla="*/ 3609693 h 3922026"/>
              <a:gd name="connsiteX2152" fmla="*/ 4673513 w 11855435"/>
              <a:gd name="connsiteY2152" fmla="*/ 3608912 h 3922026"/>
              <a:gd name="connsiteX2153" fmla="*/ 4622777 w 11855435"/>
              <a:gd name="connsiteY2153" fmla="*/ 3609467 h 3922026"/>
              <a:gd name="connsiteX2154" fmla="*/ 4574792 w 11855435"/>
              <a:gd name="connsiteY2154" fmla="*/ 3660462 h 3922026"/>
              <a:gd name="connsiteX2155" fmla="*/ 4498863 w 11855435"/>
              <a:gd name="connsiteY2155" fmla="*/ 3702493 h 3922026"/>
              <a:gd name="connsiteX2156" fmla="*/ 4236735 w 11855435"/>
              <a:gd name="connsiteY2156" fmla="*/ 3654627 h 3922026"/>
              <a:gd name="connsiteX2157" fmla="*/ 4150376 w 11855435"/>
              <a:gd name="connsiteY2157" fmla="*/ 3628789 h 3922026"/>
              <a:gd name="connsiteX2158" fmla="*/ 4091872 w 11855435"/>
              <a:gd name="connsiteY2158" fmla="*/ 3591318 h 3922026"/>
              <a:gd name="connsiteX2159" fmla="*/ 4061397 w 11855435"/>
              <a:gd name="connsiteY2159" fmla="*/ 3583409 h 3922026"/>
              <a:gd name="connsiteX2160" fmla="*/ 3911683 w 11855435"/>
              <a:gd name="connsiteY2160" fmla="*/ 3573715 h 3922026"/>
              <a:gd name="connsiteX2161" fmla="*/ 3915719 w 11855435"/>
              <a:gd name="connsiteY2161" fmla="*/ 3628777 h 3922026"/>
              <a:gd name="connsiteX2162" fmla="*/ 3929111 w 11855435"/>
              <a:gd name="connsiteY2162" fmla="*/ 3646400 h 3922026"/>
              <a:gd name="connsiteX2163" fmla="*/ 4052813 w 11855435"/>
              <a:gd name="connsiteY2163" fmla="*/ 3654061 h 3922026"/>
              <a:gd name="connsiteX2164" fmla="*/ 4129687 w 11855435"/>
              <a:gd name="connsiteY2164" fmla="*/ 3686441 h 3922026"/>
              <a:gd name="connsiteX2165" fmla="*/ 4170335 w 11855435"/>
              <a:gd name="connsiteY2165" fmla="*/ 3700416 h 3922026"/>
              <a:gd name="connsiteX2166" fmla="*/ 4351768 w 11855435"/>
              <a:gd name="connsiteY2166" fmla="*/ 3712340 h 3922026"/>
              <a:gd name="connsiteX2167" fmla="*/ 4391172 w 11855435"/>
              <a:gd name="connsiteY2167" fmla="*/ 3731996 h 3922026"/>
              <a:gd name="connsiteX2168" fmla="*/ 4299961 w 11855435"/>
              <a:gd name="connsiteY2168" fmla="*/ 3759774 h 3922026"/>
              <a:gd name="connsiteX2169" fmla="*/ 4234966 w 11855435"/>
              <a:gd name="connsiteY2169" fmla="*/ 3762416 h 3922026"/>
              <a:gd name="connsiteX2170" fmla="*/ 4222956 w 11855435"/>
              <a:gd name="connsiteY2170" fmla="*/ 3764420 h 3922026"/>
              <a:gd name="connsiteX2171" fmla="*/ 4243695 w 11855435"/>
              <a:gd name="connsiteY2171" fmla="*/ 3767695 h 3922026"/>
              <a:gd name="connsiteX2172" fmla="*/ 4254626 w 11855435"/>
              <a:gd name="connsiteY2172" fmla="*/ 3766975 h 3922026"/>
              <a:gd name="connsiteX2173" fmla="*/ 4248966 w 11855435"/>
              <a:gd name="connsiteY2173" fmla="*/ 3774535 h 3922026"/>
              <a:gd name="connsiteX2174" fmla="*/ 4229865 w 11855435"/>
              <a:gd name="connsiteY2174" fmla="*/ 3775021 h 3922026"/>
              <a:gd name="connsiteX2175" fmla="*/ 4234474 w 11855435"/>
              <a:gd name="connsiteY2175" fmla="*/ 3772577 h 3922026"/>
              <a:gd name="connsiteX2176" fmla="*/ 4209452 w 11855435"/>
              <a:gd name="connsiteY2176" fmla="*/ 3773288 h 3922026"/>
              <a:gd name="connsiteX2177" fmla="*/ 4202276 w 11855435"/>
              <a:gd name="connsiteY2177" fmla="*/ 3769561 h 3922026"/>
              <a:gd name="connsiteX2178" fmla="*/ 4192763 w 11855435"/>
              <a:gd name="connsiteY2178" fmla="*/ 3769459 h 3922026"/>
              <a:gd name="connsiteX2179" fmla="*/ 4168104 w 11855435"/>
              <a:gd name="connsiteY2179" fmla="*/ 3773574 h 3922026"/>
              <a:gd name="connsiteX2180" fmla="*/ 4123717 w 11855435"/>
              <a:gd name="connsiteY2180" fmla="*/ 3775346 h 3922026"/>
              <a:gd name="connsiteX2181" fmla="*/ 4094670 w 11855435"/>
              <a:gd name="connsiteY2181" fmla="*/ 3763311 h 3922026"/>
              <a:gd name="connsiteX2182" fmla="*/ 4074085 w 11855435"/>
              <a:gd name="connsiteY2182" fmla="*/ 3760629 h 3922026"/>
              <a:gd name="connsiteX2183" fmla="*/ 4013697 w 11855435"/>
              <a:gd name="connsiteY2183" fmla="*/ 3749024 h 3922026"/>
              <a:gd name="connsiteX2184" fmla="*/ 3977483 w 11855435"/>
              <a:gd name="connsiteY2184" fmla="*/ 3743118 h 3922026"/>
              <a:gd name="connsiteX2185" fmla="*/ 3953912 w 11855435"/>
              <a:gd name="connsiteY2185" fmla="*/ 3740549 h 3922026"/>
              <a:gd name="connsiteX2186" fmla="*/ 3953651 w 11855435"/>
              <a:gd name="connsiteY2186" fmla="*/ 3733163 h 3922026"/>
              <a:gd name="connsiteX2187" fmla="*/ 4038719 w 11855435"/>
              <a:gd name="connsiteY2187" fmla="*/ 3748315 h 3922026"/>
              <a:gd name="connsiteX2188" fmla="*/ 4041025 w 11855435"/>
              <a:gd name="connsiteY2188" fmla="*/ 3747095 h 3922026"/>
              <a:gd name="connsiteX2189" fmla="*/ 4037863 w 11855435"/>
              <a:gd name="connsiteY2189" fmla="*/ 3746259 h 3922026"/>
              <a:gd name="connsiteX2190" fmla="*/ 4030687 w 11855435"/>
              <a:gd name="connsiteY2190" fmla="*/ 3742534 h 3922026"/>
              <a:gd name="connsiteX2191" fmla="*/ 4035265 w 11855435"/>
              <a:gd name="connsiteY2191" fmla="*/ 3742211 h 3922026"/>
              <a:gd name="connsiteX2192" fmla="*/ 4028204 w 11855435"/>
              <a:gd name="connsiteY2192" fmla="*/ 3740756 h 3922026"/>
              <a:gd name="connsiteX2193" fmla="*/ 3997194 w 11855435"/>
              <a:gd name="connsiteY2193" fmla="*/ 3735371 h 3922026"/>
              <a:gd name="connsiteX2194" fmla="*/ 3974889 w 11855435"/>
              <a:gd name="connsiteY2194" fmla="*/ 3727829 h 3922026"/>
              <a:gd name="connsiteX2195" fmla="*/ 3962018 w 11855435"/>
              <a:gd name="connsiteY2195" fmla="*/ 3725335 h 3922026"/>
              <a:gd name="connsiteX2196" fmla="*/ 3958852 w 11855435"/>
              <a:gd name="connsiteY2196" fmla="*/ 3725227 h 3922026"/>
              <a:gd name="connsiteX2197" fmla="*/ 3957637 w 11855435"/>
              <a:gd name="connsiteY2197" fmla="*/ 3724487 h 3922026"/>
              <a:gd name="connsiteX2198" fmla="*/ 3949373 w 11855435"/>
              <a:gd name="connsiteY2198" fmla="*/ 3722885 h 3922026"/>
              <a:gd name="connsiteX2199" fmla="*/ 3855416 w 11855435"/>
              <a:gd name="connsiteY2199" fmla="*/ 3699896 h 3922026"/>
              <a:gd name="connsiteX2200" fmla="*/ 3835004 w 11855435"/>
              <a:gd name="connsiteY2200" fmla="*/ 3698164 h 3922026"/>
              <a:gd name="connsiteX2201" fmla="*/ 3766927 w 11855435"/>
              <a:gd name="connsiteY2201" fmla="*/ 3676522 h 3922026"/>
              <a:gd name="connsiteX2202" fmla="*/ 3763981 w 11855435"/>
              <a:gd name="connsiteY2202" fmla="*/ 3678966 h 3922026"/>
              <a:gd name="connsiteX2203" fmla="*/ 3676157 w 11855435"/>
              <a:gd name="connsiteY2203" fmla="*/ 3645761 h 3922026"/>
              <a:gd name="connsiteX2204" fmla="*/ 3676380 w 11855435"/>
              <a:gd name="connsiteY2204" fmla="*/ 3644829 h 3922026"/>
              <a:gd name="connsiteX2205" fmla="*/ 3678174 w 11855435"/>
              <a:gd name="connsiteY2205" fmla="*/ 3645761 h 3922026"/>
              <a:gd name="connsiteX2206" fmla="*/ 3679149 w 11855435"/>
              <a:gd name="connsiteY2206" fmla="*/ 3645488 h 3922026"/>
              <a:gd name="connsiteX2207" fmla="*/ 3681333 w 11855435"/>
              <a:gd name="connsiteY2207" fmla="*/ 3646594 h 3922026"/>
              <a:gd name="connsiteX2208" fmla="*/ 3679431 w 11855435"/>
              <a:gd name="connsiteY2208" fmla="*/ 3645406 h 3922026"/>
              <a:gd name="connsiteX2209" fmla="*/ 3679149 w 11855435"/>
              <a:gd name="connsiteY2209" fmla="*/ 3645488 h 3922026"/>
              <a:gd name="connsiteX2210" fmla="*/ 3672865 w 11855435"/>
              <a:gd name="connsiteY2210" fmla="*/ 3642300 h 3922026"/>
              <a:gd name="connsiteX2211" fmla="*/ 3666127 w 11855435"/>
              <a:gd name="connsiteY2211" fmla="*/ 3637090 h 3922026"/>
              <a:gd name="connsiteX2212" fmla="*/ 3635955 w 11855435"/>
              <a:gd name="connsiteY2212" fmla="*/ 3625493 h 3922026"/>
              <a:gd name="connsiteX2213" fmla="*/ 3648574 w 11855435"/>
              <a:gd name="connsiteY2213" fmla="*/ 3608637 h 3922026"/>
              <a:gd name="connsiteX2214" fmla="*/ 3673020 w 11855435"/>
              <a:gd name="connsiteY2214" fmla="*/ 3619012 h 3922026"/>
              <a:gd name="connsiteX2215" fmla="*/ 3725057 w 11855435"/>
              <a:gd name="connsiteY2215" fmla="*/ 3643507 h 3922026"/>
              <a:gd name="connsiteX2216" fmla="*/ 3747179 w 11855435"/>
              <a:gd name="connsiteY2216" fmla="*/ 3649350 h 3922026"/>
              <a:gd name="connsiteX2217" fmla="*/ 3759918 w 11855435"/>
              <a:gd name="connsiteY2217" fmla="*/ 3655461 h 3922026"/>
              <a:gd name="connsiteX2218" fmla="*/ 3771877 w 11855435"/>
              <a:gd name="connsiteY2218" fmla="*/ 3660791 h 3922026"/>
              <a:gd name="connsiteX2219" fmla="*/ 3771886 w 11855435"/>
              <a:gd name="connsiteY2219" fmla="*/ 3660477 h 3922026"/>
              <a:gd name="connsiteX2220" fmla="*/ 3763517 w 11855435"/>
              <a:gd name="connsiteY2220" fmla="*/ 3630440 h 3922026"/>
              <a:gd name="connsiteX2221" fmla="*/ 3701879 w 11855435"/>
              <a:gd name="connsiteY2221" fmla="*/ 3602015 h 3922026"/>
              <a:gd name="connsiteX2222" fmla="*/ 3679688 w 11855435"/>
              <a:gd name="connsiteY2222" fmla="*/ 3603545 h 3922026"/>
              <a:gd name="connsiteX2223" fmla="*/ 3638440 w 11855435"/>
              <a:gd name="connsiteY2223" fmla="*/ 3597558 h 3922026"/>
              <a:gd name="connsiteX2224" fmla="*/ 3602212 w 11855435"/>
              <a:gd name="connsiteY2224" fmla="*/ 3579156 h 3922026"/>
              <a:gd name="connsiteX2225" fmla="*/ 3556630 w 11855435"/>
              <a:gd name="connsiteY2225" fmla="*/ 3598193 h 3922026"/>
              <a:gd name="connsiteX2226" fmla="*/ 3534439 w 11855435"/>
              <a:gd name="connsiteY2226" fmla="*/ 3599724 h 3922026"/>
              <a:gd name="connsiteX2227" fmla="*/ 3481087 w 11855435"/>
              <a:gd name="connsiteY2227" fmla="*/ 3580736 h 3922026"/>
              <a:gd name="connsiteX2228" fmla="*/ 3475936 w 11855435"/>
              <a:gd name="connsiteY2228" fmla="*/ 3562251 h 3922026"/>
              <a:gd name="connsiteX2229" fmla="*/ 3499757 w 11855435"/>
              <a:gd name="connsiteY2229" fmla="*/ 3495553 h 3922026"/>
              <a:gd name="connsiteX2230" fmla="*/ 3502161 w 11855435"/>
              <a:gd name="connsiteY2230" fmla="*/ 3463596 h 3922026"/>
              <a:gd name="connsiteX2231" fmla="*/ 3474261 w 11855435"/>
              <a:gd name="connsiteY2231" fmla="*/ 3464930 h 3922026"/>
              <a:gd name="connsiteX2232" fmla="*/ 3438721 w 11855435"/>
              <a:gd name="connsiteY2232" fmla="*/ 3459138 h 3922026"/>
              <a:gd name="connsiteX2233" fmla="*/ 3434239 w 11855435"/>
              <a:gd name="connsiteY2233" fmla="*/ 3456242 h 3922026"/>
              <a:gd name="connsiteX2234" fmla="*/ 3430572 w 11855435"/>
              <a:gd name="connsiteY2234" fmla="*/ 3459624 h 3922026"/>
              <a:gd name="connsiteX2235" fmla="*/ 3409283 w 11855435"/>
              <a:gd name="connsiteY2235" fmla="*/ 3455370 h 3922026"/>
              <a:gd name="connsiteX2236" fmla="*/ 3415043 w 11855435"/>
              <a:gd name="connsiteY2236" fmla="*/ 3453606 h 3922026"/>
              <a:gd name="connsiteX2237" fmla="*/ 3387136 w 11855435"/>
              <a:gd name="connsiteY2237" fmla="*/ 3448123 h 3922026"/>
              <a:gd name="connsiteX2238" fmla="*/ 3380183 w 11855435"/>
              <a:gd name="connsiteY2238" fmla="*/ 3441831 h 3922026"/>
              <a:gd name="connsiteX2239" fmla="*/ 3323574 w 11855435"/>
              <a:gd name="connsiteY2239" fmla="*/ 3425497 h 3922026"/>
              <a:gd name="connsiteX2240" fmla="*/ 3308381 w 11855435"/>
              <a:gd name="connsiteY2240" fmla="*/ 3424539 h 3922026"/>
              <a:gd name="connsiteX2241" fmla="*/ 3176787 w 11855435"/>
              <a:gd name="connsiteY2241" fmla="*/ 3369429 h 3922026"/>
              <a:gd name="connsiteX2242" fmla="*/ 3138254 w 11855435"/>
              <a:gd name="connsiteY2242" fmla="*/ 3353169 h 3922026"/>
              <a:gd name="connsiteX2243" fmla="*/ 3112831 w 11855435"/>
              <a:gd name="connsiteY2243" fmla="*/ 3344119 h 3922026"/>
              <a:gd name="connsiteX2244" fmla="*/ 3114515 w 11855435"/>
              <a:gd name="connsiteY2244" fmla="*/ 3335181 h 3922026"/>
              <a:gd name="connsiteX2245" fmla="*/ 3204696 w 11855435"/>
              <a:gd name="connsiteY2245" fmla="*/ 3374912 h 3922026"/>
              <a:gd name="connsiteX2246" fmla="*/ 3207574 w 11855435"/>
              <a:gd name="connsiteY2246" fmla="*/ 3374029 h 3922026"/>
              <a:gd name="connsiteX2247" fmla="*/ 3204296 w 11855435"/>
              <a:gd name="connsiteY2247" fmla="*/ 3372227 h 3922026"/>
              <a:gd name="connsiteX2248" fmla="*/ 3197345 w 11855435"/>
              <a:gd name="connsiteY2248" fmla="*/ 3365936 h 3922026"/>
              <a:gd name="connsiteX2249" fmla="*/ 3202716 w 11855435"/>
              <a:gd name="connsiteY2249" fmla="*/ 3366740 h 3922026"/>
              <a:gd name="connsiteX2250" fmla="*/ 3199826 w 11855435"/>
              <a:gd name="connsiteY2250" fmla="*/ 3364928 h 3922026"/>
              <a:gd name="connsiteX2251" fmla="*/ 3160585 w 11855435"/>
              <a:gd name="connsiteY2251" fmla="*/ 3343868 h 3922026"/>
              <a:gd name="connsiteX2252" fmla="*/ 3112528 w 11855435"/>
              <a:gd name="connsiteY2252" fmla="*/ 3321755 h 3922026"/>
              <a:gd name="connsiteX2253" fmla="*/ 3107464 w 11855435"/>
              <a:gd name="connsiteY2253" fmla="*/ 3319096 h 3922026"/>
              <a:gd name="connsiteX2254" fmla="*/ 3095553 w 11855435"/>
              <a:gd name="connsiteY2254" fmla="*/ 3323821 h 3922026"/>
              <a:gd name="connsiteX2255" fmla="*/ 2830240 w 11855435"/>
              <a:gd name="connsiteY2255" fmla="*/ 3367367 h 3922026"/>
              <a:gd name="connsiteX2256" fmla="*/ 2680103 w 11855435"/>
              <a:gd name="connsiteY2256" fmla="*/ 3396670 h 3922026"/>
              <a:gd name="connsiteX2257" fmla="*/ 2639948 w 11855435"/>
              <a:gd name="connsiteY2257" fmla="*/ 3419676 h 3922026"/>
              <a:gd name="connsiteX2258" fmla="*/ 2644247 w 11855435"/>
              <a:gd name="connsiteY2258" fmla="*/ 3426667 h 3922026"/>
              <a:gd name="connsiteX2259" fmla="*/ 2658397 w 11855435"/>
              <a:gd name="connsiteY2259" fmla="*/ 3447363 h 3922026"/>
              <a:gd name="connsiteX2260" fmla="*/ 2664175 w 11855435"/>
              <a:gd name="connsiteY2260" fmla="*/ 3446977 h 3922026"/>
              <a:gd name="connsiteX2261" fmla="*/ 2705213 w 11855435"/>
              <a:gd name="connsiteY2261" fmla="*/ 3489002 h 3922026"/>
              <a:gd name="connsiteX2262" fmla="*/ 2721684 w 11855435"/>
              <a:gd name="connsiteY2262" fmla="*/ 3507838 h 3922026"/>
              <a:gd name="connsiteX2263" fmla="*/ 2734956 w 11855435"/>
              <a:gd name="connsiteY2263" fmla="*/ 3524974 h 3922026"/>
              <a:gd name="connsiteX2264" fmla="*/ 2738688 w 11855435"/>
              <a:gd name="connsiteY2264" fmla="*/ 3528380 h 3922026"/>
              <a:gd name="connsiteX2265" fmla="*/ 2743249 w 11855435"/>
              <a:gd name="connsiteY2265" fmla="*/ 3525982 h 3922026"/>
              <a:gd name="connsiteX2266" fmla="*/ 2744984 w 11855435"/>
              <a:gd name="connsiteY2266" fmla="*/ 3517123 h 3922026"/>
              <a:gd name="connsiteX2267" fmla="*/ 2753327 w 11855435"/>
              <a:gd name="connsiteY2267" fmla="*/ 3519363 h 3922026"/>
              <a:gd name="connsiteX2268" fmla="*/ 2766189 w 11855435"/>
              <a:gd name="connsiteY2268" fmla="*/ 3535291 h 3922026"/>
              <a:gd name="connsiteX2269" fmla="*/ 2772364 w 11855435"/>
              <a:gd name="connsiteY2269" fmla="*/ 3541777 h 3922026"/>
              <a:gd name="connsiteX2270" fmla="*/ 2784258 w 11855435"/>
              <a:gd name="connsiteY2270" fmla="*/ 3540586 h 3922026"/>
              <a:gd name="connsiteX2271" fmla="*/ 2826569 w 11855435"/>
              <a:gd name="connsiteY2271" fmla="*/ 3587148 h 3922026"/>
              <a:gd name="connsiteX2272" fmla="*/ 3051274 w 11855435"/>
              <a:gd name="connsiteY2272" fmla="*/ 3750439 h 3922026"/>
              <a:gd name="connsiteX2273" fmla="*/ 3083394 w 11855435"/>
              <a:gd name="connsiteY2273" fmla="*/ 3775844 h 3922026"/>
              <a:gd name="connsiteX2274" fmla="*/ 3090868 w 11855435"/>
              <a:gd name="connsiteY2274" fmla="*/ 3805345 h 3922026"/>
              <a:gd name="connsiteX2275" fmla="*/ 3080579 w 11855435"/>
              <a:gd name="connsiteY2275" fmla="*/ 3808359 h 3922026"/>
              <a:gd name="connsiteX2276" fmla="*/ 3076029 w 11855435"/>
              <a:gd name="connsiteY2276" fmla="*/ 3811067 h 3922026"/>
              <a:gd name="connsiteX2277" fmla="*/ 3069812 w 11855435"/>
              <a:gd name="connsiteY2277" fmla="*/ 3808792 h 3922026"/>
              <a:gd name="connsiteX2278" fmla="*/ 3062267 w 11855435"/>
              <a:gd name="connsiteY2278" fmla="*/ 3803828 h 3922026"/>
              <a:gd name="connsiteX2279" fmla="*/ 3062123 w 11855435"/>
              <a:gd name="connsiteY2279" fmla="*/ 3803760 h 3922026"/>
              <a:gd name="connsiteX2280" fmla="*/ 2981629 w 11855435"/>
              <a:gd name="connsiteY2280" fmla="*/ 3760407 h 3922026"/>
              <a:gd name="connsiteX2281" fmla="*/ 2983198 w 11855435"/>
              <a:gd name="connsiteY2281" fmla="*/ 3764219 h 3922026"/>
              <a:gd name="connsiteX2282" fmla="*/ 2981497 w 11855435"/>
              <a:gd name="connsiteY2282" fmla="*/ 3763761 h 3922026"/>
              <a:gd name="connsiteX2283" fmla="*/ 2975178 w 11855435"/>
              <a:gd name="connsiteY2283" fmla="*/ 3759157 h 3922026"/>
              <a:gd name="connsiteX2284" fmla="*/ 2974854 w 11855435"/>
              <a:gd name="connsiteY2284" fmla="*/ 3761979 h 3922026"/>
              <a:gd name="connsiteX2285" fmla="*/ 2981497 w 11855435"/>
              <a:gd name="connsiteY2285" fmla="*/ 3763761 h 3922026"/>
              <a:gd name="connsiteX2286" fmla="*/ 3015188 w 11855435"/>
              <a:gd name="connsiteY2286" fmla="*/ 3788311 h 3922026"/>
              <a:gd name="connsiteX2287" fmla="*/ 3048941 w 11855435"/>
              <a:gd name="connsiteY2287" fmla="*/ 3815785 h 3922026"/>
              <a:gd name="connsiteX2288" fmla="*/ 3059822 w 11855435"/>
              <a:gd name="connsiteY2288" fmla="*/ 3820711 h 3922026"/>
              <a:gd name="connsiteX2289" fmla="*/ 3050189 w 11855435"/>
              <a:gd name="connsiteY2289" fmla="*/ 3826446 h 3922026"/>
              <a:gd name="connsiteX2290" fmla="*/ 3031607 w 11855435"/>
              <a:gd name="connsiteY2290" fmla="*/ 3816945 h 3922026"/>
              <a:gd name="connsiteX2291" fmla="*/ 3037385 w 11855435"/>
              <a:gd name="connsiteY2291" fmla="*/ 3816559 h 3922026"/>
              <a:gd name="connsiteX2292" fmla="*/ 3013004 w 11855435"/>
              <a:gd name="connsiteY2292" fmla="*/ 3804197 h 3922026"/>
              <a:gd name="connsiteX2293" fmla="*/ 3008198 w 11855435"/>
              <a:gd name="connsiteY2293" fmla="*/ 3796123 h 3922026"/>
              <a:gd name="connsiteX2294" fmla="*/ 2960085 w 11855435"/>
              <a:gd name="connsiteY2294" fmla="*/ 3765764 h 3922026"/>
              <a:gd name="connsiteX2295" fmla="*/ 2946288 w 11855435"/>
              <a:gd name="connsiteY2295" fmla="*/ 3761090 h 3922026"/>
              <a:gd name="connsiteX2296" fmla="*/ 2890286 w 11855435"/>
              <a:gd name="connsiteY2296" fmla="*/ 3718317 h 3922026"/>
              <a:gd name="connsiteX2297" fmla="*/ 2860568 w 11855435"/>
              <a:gd name="connsiteY2297" fmla="*/ 3692207 h 3922026"/>
              <a:gd name="connsiteX2298" fmla="*/ 2778107 w 11855435"/>
              <a:gd name="connsiteY2298" fmla="*/ 3640153 h 3922026"/>
              <a:gd name="connsiteX2299" fmla="*/ 2668333 w 11855435"/>
              <a:gd name="connsiteY2299" fmla="*/ 3563877 h 3922026"/>
              <a:gd name="connsiteX2300" fmla="*/ 2651589 w 11855435"/>
              <a:gd name="connsiteY2300" fmla="*/ 3550228 h 3922026"/>
              <a:gd name="connsiteX2301" fmla="*/ 2636355 w 11855435"/>
              <a:gd name="connsiteY2301" fmla="*/ 3553023 h 3922026"/>
              <a:gd name="connsiteX2302" fmla="*/ 2636498 w 11855435"/>
              <a:gd name="connsiteY2302" fmla="*/ 3567575 h 3922026"/>
              <a:gd name="connsiteX2303" fmla="*/ 2760671 w 11855435"/>
              <a:gd name="connsiteY2303" fmla="*/ 3687143 h 3922026"/>
              <a:gd name="connsiteX2304" fmla="*/ 2766634 w 11855435"/>
              <a:gd name="connsiteY2304" fmla="*/ 3700198 h 3922026"/>
              <a:gd name="connsiteX2305" fmla="*/ 2751041 w 11855435"/>
              <a:gd name="connsiteY2305" fmla="*/ 3712065 h 3922026"/>
              <a:gd name="connsiteX2306" fmla="*/ 2687587 w 11855435"/>
              <a:gd name="connsiteY2306" fmla="*/ 3695838 h 3922026"/>
              <a:gd name="connsiteX2307" fmla="*/ 2635920 w 11855435"/>
              <a:gd name="connsiteY2307" fmla="*/ 3691171 h 3922026"/>
              <a:gd name="connsiteX2308" fmla="*/ 2590936 w 11855435"/>
              <a:gd name="connsiteY2308" fmla="*/ 3681419 h 3922026"/>
              <a:gd name="connsiteX2309" fmla="*/ 2508585 w 11855435"/>
              <a:gd name="connsiteY2309" fmla="*/ 3615064 h 3922026"/>
              <a:gd name="connsiteX2310" fmla="*/ 2363357 w 11855435"/>
              <a:gd name="connsiteY2310" fmla="*/ 3499790 h 3922026"/>
              <a:gd name="connsiteX2311" fmla="*/ 2411932 w 11855435"/>
              <a:gd name="connsiteY2311" fmla="*/ 3600643 h 3922026"/>
              <a:gd name="connsiteX2312" fmla="*/ 2497373 w 11855435"/>
              <a:gd name="connsiteY2312" fmla="*/ 3661714 h 3922026"/>
              <a:gd name="connsiteX2313" fmla="*/ 2507936 w 11855435"/>
              <a:gd name="connsiteY2313" fmla="*/ 3685932 h 3922026"/>
              <a:gd name="connsiteX2314" fmla="*/ 2414949 w 11855435"/>
              <a:gd name="connsiteY2314" fmla="*/ 3633534 h 3922026"/>
              <a:gd name="connsiteX2315" fmla="*/ 2432841 w 11855435"/>
              <a:gd name="connsiteY2315" fmla="*/ 3672700 h 3922026"/>
              <a:gd name="connsiteX2316" fmla="*/ 2460364 w 11855435"/>
              <a:gd name="connsiteY2316" fmla="*/ 3686943 h 3922026"/>
              <a:gd name="connsiteX2317" fmla="*/ 2470425 w 11855435"/>
              <a:gd name="connsiteY2317" fmla="*/ 3705679 h 3922026"/>
              <a:gd name="connsiteX2318" fmla="*/ 2448506 w 11855435"/>
              <a:gd name="connsiteY2318" fmla="*/ 3713560 h 3922026"/>
              <a:gd name="connsiteX2319" fmla="*/ 2417535 w 11855435"/>
              <a:gd name="connsiteY2319" fmla="*/ 3713671 h 3922026"/>
              <a:gd name="connsiteX2320" fmla="*/ 2523095 w 11855435"/>
              <a:gd name="connsiteY2320" fmla="*/ 3812212 h 3922026"/>
              <a:gd name="connsiteX2321" fmla="*/ 2602283 w 11855435"/>
              <a:gd name="connsiteY2321" fmla="*/ 3922026 h 3922026"/>
              <a:gd name="connsiteX2322" fmla="*/ 2341721 w 11855435"/>
              <a:gd name="connsiteY2322" fmla="*/ 3718581 h 3922026"/>
              <a:gd name="connsiteX2323" fmla="*/ 2344236 w 11855435"/>
              <a:gd name="connsiteY2323" fmla="*/ 3745989 h 3922026"/>
              <a:gd name="connsiteX2324" fmla="*/ 2315850 w 11855435"/>
              <a:gd name="connsiteY2324" fmla="*/ 3735334 h 3922026"/>
              <a:gd name="connsiteX2325" fmla="*/ 2196060 w 11855435"/>
              <a:gd name="connsiteY2325" fmla="*/ 3650551 h 3922026"/>
              <a:gd name="connsiteX2326" fmla="*/ 2123341 w 11855435"/>
              <a:gd name="connsiteY2326" fmla="*/ 3559276 h 3922026"/>
              <a:gd name="connsiteX2327" fmla="*/ 2064919 w 11855435"/>
              <a:gd name="connsiteY2327" fmla="*/ 3506967 h 3922026"/>
              <a:gd name="connsiteX2328" fmla="*/ 2000317 w 11855435"/>
              <a:gd name="connsiteY2328" fmla="*/ 3465224 h 3922026"/>
              <a:gd name="connsiteX2329" fmla="*/ 1971573 w 11855435"/>
              <a:gd name="connsiteY2329" fmla="*/ 3463639 h 3922026"/>
              <a:gd name="connsiteX2330" fmla="*/ 1955044 w 11855435"/>
              <a:gd name="connsiteY2330" fmla="*/ 3517269 h 3922026"/>
              <a:gd name="connsiteX2331" fmla="*/ 1975021 w 11855435"/>
              <a:gd name="connsiteY2331" fmla="*/ 3540187 h 3922026"/>
              <a:gd name="connsiteX2332" fmla="*/ 1994206 w 11855435"/>
              <a:gd name="connsiteY2332" fmla="*/ 3619421 h 3922026"/>
              <a:gd name="connsiteX2333" fmla="*/ 2045440 w 11855435"/>
              <a:gd name="connsiteY2333" fmla="*/ 3671335 h 3922026"/>
              <a:gd name="connsiteX2334" fmla="*/ 2026614 w 11855435"/>
              <a:gd name="connsiteY2334" fmla="*/ 3673932 h 3922026"/>
              <a:gd name="connsiteX2335" fmla="*/ 1906464 w 11855435"/>
              <a:gd name="connsiteY2335" fmla="*/ 3598220 h 3922026"/>
              <a:gd name="connsiteX2336" fmla="*/ 1900213 w 11855435"/>
              <a:gd name="connsiteY2336" fmla="*/ 3556061 h 3922026"/>
              <a:gd name="connsiteX2337" fmla="*/ 1897052 w 11855435"/>
              <a:gd name="connsiteY2337" fmla="*/ 3508617 h 3922026"/>
              <a:gd name="connsiteX2338" fmla="*/ 1878944 w 11855435"/>
              <a:gd name="connsiteY2338" fmla="*/ 3493074 h 3922026"/>
              <a:gd name="connsiteX2339" fmla="*/ 1875065 w 11855435"/>
              <a:gd name="connsiteY2339" fmla="*/ 3463771 h 3922026"/>
              <a:gd name="connsiteX2340" fmla="*/ 1902803 w 11855435"/>
              <a:gd name="connsiteY2340" fmla="*/ 3454393 h 3922026"/>
              <a:gd name="connsiteX2341" fmla="*/ 1925223 w 11855435"/>
              <a:gd name="connsiteY2341" fmla="*/ 3451993 h 3922026"/>
              <a:gd name="connsiteX2342" fmla="*/ 1927308 w 11855435"/>
              <a:gd name="connsiteY2342" fmla="*/ 3435746 h 3922026"/>
              <a:gd name="connsiteX2343" fmla="*/ 1907114 w 11855435"/>
              <a:gd name="connsiteY2343" fmla="*/ 3436451 h 3922026"/>
              <a:gd name="connsiteX2344" fmla="*/ 1881103 w 11855435"/>
              <a:gd name="connsiteY2344" fmla="*/ 3438651 h 3922026"/>
              <a:gd name="connsiteX2345" fmla="*/ 1849339 w 11855435"/>
              <a:gd name="connsiteY2345" fmla="*/ 3404175 h 3922026"/>
              <a:gd name="connsiteX2346" fmla="*/ 1813986 w 11855435"/>
              <a:gd name="connsiteY2346" fmla="*/ 3369501 h 3922026"/>
              <a:gd name="connsiteX2347" fmla="*/ 1811757 w 11855435"/>
              <a:gd name="connsiteY2347" fmla="*/ 3371197 h 3922026"/>
              <a:gd name="connsiteX2348" fmla="*/ 1573035 w 11855435"/>
              <a:gd name="connsiteY2348" fmla="*/ 3379848 h 3922026"/>
              <a:gd name="connsiteX2349" fmla="*/ 1482204 w 11855435"/>
              <a:gd name="connsiteY2349" fmla="*/ 3363931 h 3922026"/>
              <a:gd name="connsiteX2350" fmla="*/ 1456190 w 11855435"/>
              <a:gd name="connsiteY2350" fmla="*/ 3366132 h 3922026"/>
              <a:gd name="connsiteX2351" fmla="*/ 1348183 w 11855435"/>
              <a:gd name="connsiteY2351" fmla="*/ 3383811 h 3922026"/>
              <a:gd name="connsiteX2352" fmla="*/ 1267701 w 11855435"/>
              <a:gd name="connsiteY2352" fmla="*/ 3324831 h 3922026"/>
              <a:gd name="connsiteX2353" fmla="*/ 1289188 w 11855435"/>
              <a:gd name="connsiteY2353" fmla="*/ 3273292 h 3922026"/>
              <a:gd name="connsiteX2354" fmla="*/ 1428960 w 11855435"/>
              <a:gd name="connsiteY2354" fmla="*/ 3199187 h 3922026"/>
              <a:gd name="connsiteX2355" fmla="*/ 1442227 w 11855435"/>
              <a:gd name="connsiteY2355" fmla="*/ 3196056 h 3922026"/>
              <a:gd name="connsiteX2356" fmla="*/ 1445679 w 11855435"/>
              <a:gd name="connsiteY2356" fmla="*/ 3191720 h 3922026"/>
              <a:gd name="connsiteX2357" fmla="*/ 1445034 w 11855435"/>
              <a:gd name="connsiteY2357" fmla="*/ 3191673 h 3922026"/>
              <a:gd name="connsiteX2358" fmla="*/ 1324417 w 11855435"/>
              <a:gd name="connsiteY2358" fmla="*/ 3200665 h 3922026"/>
              <a:gd name="connsiteX2359" fmla="*/ 1267398 w 11855435"/>
              <a:gd name="connsiteY2359" fmla="*/ 3202392 h 3922026"/>
              <a:gd name="connsiteX2360" fmla="*/ 1214319 w 11855435"/>
              <a:gd name="connsiteY2360" fmla="*/ 3206761 h 3922026"/>
              <a:gd name="connsiteX2361" fmla="*/ 1214209 w 11855435"/>
              <a:gd name="connsiteY2361" fmla="*/ 3206736 h 3922026"/>
              <a:gd name="connsiteX2362" fmla="*/ 1210114 w 11855435"/>
              <a:gd name="connsiteY2362" fmla="*/ 3207107 h 3922026"/>
              <a:gd name="connsiteX2363" fmla="*/ 1214319 w 11855435"/>
              <a:gd name="connsiteY2363" fmla="*/ 3206761 h 3922026"/>
              <a:gd name="connsiteX2364" fmla="*/ 1220174 w 11855435"/>
              <a:gd name="connsiteY2364" fmla="*/ 3208166 h 3922026"/>
              <a:gd name="connsiteX2365" fmla="*/ 1209760 w 11855435"/>
              <a:gd name="connsiteY2365" fmla="*/ 3211087 h 3922026"/>
              <a:gd name="connsiteX2366" fmla="*/ 1205665 w 11855435"/>
              <a:gd name="connsiteY2366" fmla="*/ 3211459 h 3922026"/>
              <a:gd name="connsiteX2367" fmla="*/ 1207534 w 11855435"/>
              <a:gd name="connsiteY2367" fmla="*/ 3213264 h 3922026"/>
              <a:gd name="connsiteX2368" fmla="*/ 1313290 w 11855435"/>
              <a:gd name="connsiteY2368" fmla="*/ 3211548 h 3922026"/>
              <a:gd name="connsiteX2369" fmla="*/ 1308485 w 11855435"/>
              <a:gd name="connsiteY2369" fmla="*/ 3219881 h 3922026"/>
              <a:gd name="connsiteX2370" fmla="*/ 1280178 w 11855435"/>
              <a:gd name="connsiteY2370" fmla="*/ 3218505 h 3922026"/>
              <a:gd name="connsiteX2371" fmla="*/ 1235489 w 11855435"/>
              <a:gd name="connsiteY2371" fmla="*/ 3218620 h 3922026"/>
              <a:gd name="connsiteX2372" fmla="*/ 1083175 w 11855435"/>
              <a:gd name="connsiteY2372" fmla="*/ 3218645 h 3922026"/>
              <a:gd name="connsiteX2373" fmla="*/ 1069375 w 11855435"/>
              <a:gd name="connsiteY2373" fmla="*/ 3213979 h 3922026"/>
              <a:gd name="connsiteX2374" fmla="*/ 1009019 w 11855435"/>
              <a:gd name="connsiteY2374" fmla="*/ 3207620 h 3922026"/>
              <a:gd name="connsiteX2375" fmla="*/ 998602 w 11855435"/>
              <a:gd name="connsiteY2375" fmla="*/ 3210541 h 3922026"/>
              <a:gd name="connsiteX2376" fmla="*/ 970648 w 11855435"/>
              <a:gd name="connsiteY2376" fmla="*/ 3205185 h 3922026"/>
              <a:gd name="connsiteX2377" fmla="*/ 974390 w 11855435"/>
              <a:gd name="connsiteY2377" fmla="*/ 3208794 h 3922026"/>
              <a:gd name="connsiteX2378" fmla="*/ 953013 w 11855435"/>
              <a:gd name="connsiteY2378" fmla="*/ 3204770 h 3922026"/>
              <a:gd name="connsiteX2379" fmla="*/ 951205 w 11855435"/>
              <a:gd name="connsiteY2379" fmla="*/ 3195164 h 3922026"/>
              <a:gd name="connsiteX2380" fmla="*/ 963168 w 11855435"/>
              <a:gd name="connsiteY2380" fmla="*/ 3197969 h 3922026"/>
              <a:gd name="connsiteX2381" fmla="*/ 1010883 w 11855435"/>
              <a:gd name="connsiteY2381" fmla="*/ 3198073 h 3922026"/>
              <a:gd name="connsiteX2382" fmla="*/ 1056013 w 11855435"/>
              <a:gd name="connsiteY2382" fmla="*/ 3200204 h 3922026"/>
              <a:gd name="connsiteX2383" fmla="*/ 1062250 w 11855435"/>
              <a:gd name="connsiteY2383" fmla="*/ 3202782 h 3922026"/>
              <a:gd name="connsiteX2384" fmla="*/ 1064475 w 11855435"/>
              <a:gd name="connsiteY2384" fmla="*/ 3200605 h 3922026"/>
              <a:gd name="connsiteX2385" fmla="*/ 1056013 w 11855435"/>
              <a:gd name="connsiteY2385" fmla="*/ 3200204 h 3922026"/>
              <a:gd name="connsiteX2386" fmla="*/ 1054414 w 11855435"/>
              <a:gd name="connsiteY2386" fmla="*/ 3199545 h 3922026"/>
              <a:gd name="connsiteX2387" fmla="*/ 1060734 w 11855435"/>
              <a:gd name="connsiteY2387" fmla="*/ 3196997 h 3922026"/>
              <a:gd name="connsiteX2388" fmla="*/ 1062960 w 11855435"/>
              <a:gd name="connsiteY2388" fmla="*/ 3194819 h 3922026"/>
              <a:gd name="connsiteX2389" fmla="*/ 1040760 w 11855435"/>
              <a:gd name="connsiteY2389" fmla="*/ 3191137 h 3922026"/>
              <a:gd name="connsiteX2390" fmla="*/ 1026684 w 11855435"/>
              <a:gd name="connsiteY2390" fmla="*/ 3191548 h 3922026"/>
              <a:gd name="connsiteX2391" fmla="*/ 975878 w 11855435"/>
              <a:gd name="connsiteY2391" fmla="*/ 3183291 h 3922026"/>
              <a:gd name="connsiteX2392" fmla="*/ 974273 w 11855435"/>
              <a:gd name="connsiteY2392" fmla="*/ 3182734 h 3922026"/>
              <a:gd name="connsiteX2393" fmla="*/ 954526 w 11855435"/>
              <a:gd name="connsiteY2393" fmla="*/ 3180986 h 3922026"/>
              <a:gd name="connsiteX2394" fmla="*/ 948161 w 11855435"/>
              <a:gd name="connsiteY2394" fmla="*/ 3179000 h 3922026"/>
              <a:gd name="connsiteX2395" fmla="*/ 945673 w 11855435"/>
              <a:gd name="connsiteY2395" fmla="*/ 3165770 h 3922026"/>
              <a:gd name="connsiteX2396" fmla="*/ 960667 w 11855435"/>
              <a:gd name="connsiteY2396" fmla="*/ 3168194 h 3922026"/>
              <a:gd name="connsiteX2397" fmla="*/ 960859 w 11855435"/>
              <a:gd name="connsiteY2397" fmla="*/ 3162465 h 3922026"/>
              <a:gd name="connsiteX2398" fmla="*/ 951302 w 11855435"/>
              <a:gd name="connsiteY2398" fmla="*/ 3149213 h 3922026"/>
              <a:gd name="connsiteX2399" fmla="*/ 942681 w 11855435"/>
              <a:gd name="connsiteY2399" fmla="*/ 3094195 h 3922026"/>
              <a:gd name="connsiteX2400" fmla="*/ 946634 w 11855435"/>
              <a:gd name="connsiteY2400" fmla="*/ 3085324 h 3922026"/>
              <a:gd name="connsiteX2401" fmla="*/ 1011956 w 11855435"/>
              <a:gd name="connsiteY2401" fmla="*/ 3018021 h 3922026"/>
              <a:gd name="connsiteX2402" fmla="*/ 1029420 w 11855435"/>
              <a:gd name="connsiteY2402" fmla="*/ 3013530 h 3922026"/>
              <a:gd name="connsiteX2403" fmla="*/ 1059314 w 11855435"/>
              <a:gd name="connsiteY2403" fmla="*/ 2949729 h 3922026"/>
              <a:gd name="connsiteX2404" fmla="*/ 1054356 w 11855435"/>
              <a:gd name="connsiteY2404" fmla="*/ 2947638 h 3922026"/>
              <a:gd name="connsiteX2405" fmla="*/ 960938 w 11855435"/>
              <a:gd name="connsiteY2405" fmla="*/ 2942485 h 3922026"/>
              <a:gd name="connsiteX2406" fmla="*/ 894897 w 11855435"/>
              <a:gd name="connsiteY2406" fmla="*/ 2937026 h 3922026"/>
              <a:gd name="connsiteX2407" fmla="*/ 842581 w 11855435"/>
              <a:gd name="connsiteY2407" fmla="*/ 3003227 h 3922026"/>
              <a:gd name="connsiteX2408" fmla="*/ 826844 w 11855435"/>
              <a:gd name="connsiteY2408" fmla="*/ 3000541 h 3922026"/>
              <a:gd name="connsiteX2409" fmla="*/ 838845 w 11855435"/>
              <a:gd name="connsiteY2409" fmla="*/ 2988476 h 3922026"/>
              <a:gd name="connsiteX2410" fmla="*/ 861123 w 11855435"/>
              <a:gd name="connsiteY2410" fmla="*/ 2971525 h 3922026"/>
              <a:gd name="connsiteX2411" fmla="*/ 837336 w 11855435"/>
              <a:gd name="connsiteY2411" fmla="*/ 2972031 h 3922026"/>
              <a:gd name="connsiteX2412" fmla="*/ 755629 w 11855435"/>
              <a:gd name="connsiteY2412" fmla="*/ 3016612 h 3922026"/>
              <a:gd name="connsiteX2413" fmla="*/ 670761 w 11855435"/>
              <a:gd name="connsiteY2413" fmla="*/ 3013749 h 3922026"/>
              <a:gd name="connsiteX2414" fmla="*/ 650067 w 11855435"/>
              <a:gd name="connsiteY2414" fmla="*/ 3008972 h 3922026"/>
              <a:gd name="connsiteX2415" fmla="*/ 597393 w 11855435"/>
              <a:gd name="connsiteY2415" fmla="*/ 2993341 h 3922026"/>
              <a:gd name="connsiteX2416" fmla="*/ 631600 w 11855435"/>
              <a:gd name="connsiteY2416" fmla="*/ 2911598 h 3922026"/>
              <a:gd name="connsiteX2417" fmla="*/ 816572 w 11855435"/>
              <a:gd name="connsiteY2417" fmla="*/ 2823624 h 3922026"/>
              <a:gd name="connsiteX2418" fmla="*/ 850779 w 11855435"/>
              <a:gd name="connsiteY2418" fmla="*/ 2832782 h 3922026"/>
              <a:gd name="connsiteX2419" fmla="*/ 825914 w 11855435"/>
              <a:gd name="connsiteY2419" fmla="*/ 2860500 h 3922026"/>
              <a:gd name="connsiteX2420" fmla="*/ 791994 w 11855435"/>
              <a:gd name="connsiteY2420" fmla="*/ 2880446 h 3922026"/>
              <a:gd name="connsiteX2421" fmla="*/ 944699 w 11855435"/>
              <a:gd name="connsiteY2421" fmla="*/ 2843417 h 3922026"/>
              <a:gd name="connsiteX2422" fmla="*/ 885487 w 11855435"/>
              <a:gd name="connsiteY2422" fmla="*/ 2847423 h 3922026"/>
              <a:gd name="connsiteX2423" fmla="*/ 867020 w 11855435"/>
              <a:gd name="connsiteY2423" fmla="*/ 2840950 h 3922026"/>
              <a:gd name="connsiteX2424" fmla="*/ 871691 w 11855435"/>
              <a:gd name="connsiteY2424" fmla="*/ 2813937 h 3922026"/>
              <a:gd name="connsiteX2425" fmla="*/ 889655 w 11855435"/>
              <a:gd name="connsiteY2425" fmla="*/ 2814928 h 3922026"/>
              <a:gd name="connsiteX2426" fmla="*/ 915166 w 11855435"/>
              <a:gd name="connsiteY2426" fmla="*/ 2807244 h 3922026"/>
              <a:gd name="connsiteX2427" fmla="*/ 965038 w 11855435"/>
              <a:gd name="connsiteY2427" fmla="*/ 2766362 h 3922026"/>
              <a:gd name="connsiteX2428" fmla="*/ 984872 w 11855435"/>
              <a:gd name="connsiteY2428" fmla="*/ 2774728 h 3922026"/>
              <a:gd name="connsiteX2429" fmla="*/ 1002837 w 11855435"/>
              <a:gd name="connsiteY2429" fmla="*/ 2775718 h 3922026"/>
              <a:gd name="connsiteX2430" fmla="*/ 1041285 w 11855435"/>
              <a:gd name="connsiteY2430" fmla="*/ 2714207 h 3922026"/>
              <a:gd name="connsiteX2431" fmla="*/ 1040781 w 11855435"/>
              <a:gd name="connsiteY2431" fmla="*/ 2708725 h 3922026"/>
              <a:gd name="connsiteX2432" fmla="*/ 1014912 w 11855435"/>
              <a:gd name="connsiteY2432" fmla="*/ 2725479 h 3922026"/>
              <a:gd name="connsiteX2433" fmla="*/ 994719 w 11855435"/>
              <a:gd name="connsiteY2433" fmla="*/ 2726183 h 3922026"/>
              <a:gd name="connsiteX2434" fmla="*/ 1000396 w 11855435"/>
              <a:gd name="connsiteY2434" fmla="*/ 2710134 h 3922026"/>
              <a:gd name="connsiteX2435" fmla="*/ 1090511 w 11855435"/>
              <a:gd name="connsiteY2435" fmla="*/ 2653290 h 3922026"/>
              <a:gd name="connsiteX2436" fmla="*/ 1006004 w 11855435"/>
              <a:gd name="connsiteY2436" fmla="*/ 2641357 h 3922026"/>
              <a:gd name="connsiteX2437" fmla="*/ 989906 w 11855435"/>
              <a:gd name="connsiteY2437" fmla="*/ 2647743 h 3922026"/>
              <a:gd name="connsiteX2438" fmla="*/ 916966 w 11855435"/>
              <a:gd name="connsiteY2438" fmla="*/ 2670990 h 3922026"/>
              <a:gd name="connsiteX2439" fmla="*/ 783881 w 11855435"/>
              <a:gd name="connsiteY2439" fmla="*/ 2649106 h 3922026"/>
              <a:gd name="connsiteX2440" fmla="*/ 772313 w 11855435"/>
              <a:gd name="connsiteY2440" fmla="*/ 2613926 h 3922026"/>
              <a:gd name="connsiteX2441" fmla="*/ 841948 w 11855435"/>
              <a:gd name="connsiteY2441" fmla="*/ 2528681 h 3922026"/>
              <a:gd name="connsiteX2442" fmla="*/ 867532 w 11855435"/>
              <a:gd name="connsiteY2442" fmla="*/ 2482824 h 3922026"/>
              <a:gd name="connsiteX2443" fmla="*/ 918267 w 11855435"/>
              <a:gd name="connsiteY2443" fmla="*/ 2438351 h 3922026"/>
              <a:gd name="connsiteX2444" fmla="*/ 963323 w 11855435"/>
              <a:gd name="connsiteY2444" fmla="*/ 2409930 h 3922026"/>
              <a:gd name="connsiteX2445" fmla="*/ 923514 w 11855435"/>
              <a:gd name="connsiteY2445" fmla="*/ 2378646 h 3922026"/>
              <a:gd name="connsiteX2446" fmla="*/ 781375 w 11855435"/>
              <a:gd name="connsiteY2446" fmla="*/ 2348990 h 3922026"/>
              <a:gd name="connsiteX2447" fmla="*/ 773901 w 11855435"/>
              <a:gd name="connsiteY2447" fmla="*/ 2319490 h 3922026"/>
              <a:gd name="connsiteX2448" fmla="*/ 781806 w 11855435"/>
              <a:gd name="connsiteY2448" fmla="*/ 2301746 h 3922026"/>
              <a:gd name="connsiteX2449" fmla="*/ 841452 w 11855435"/>
              <a:gd name="connsiteY2449" fmla="*/ 2250493 h 3922026"/>
              <a:gd name="connsiteX2450" fmla="*/ 959447 w 11855435"/>
              <a:gd name="connsiteY2450" fmla="*/ 2289725 h 3922026"/>
              <a:gd name="connsiteX2451" fmla="*/ 987688 w 11855435"/>
              <a:gd name="connsiteY2451" fmla="*/ 2285828 h 3922026"/>
              <a:gd name="connsiteX2452" fmla="*/ 1026492 w 11855435"/>
              <a:gd name="connsiteY2452" fmla="*/ 2306149 h 3922026"/>
              <a:gd name="connsiteX2453" fmla="*/ 1037416 w 11855435"/>
              <a:gd name="connsiteY2453" fmla="*/ 2321295 h 3922026"/>
              <a:gd name="connsiteX2454" fmla="*/ 1051644 w 11855435"/>
              <a:gd name="connsiteY2454" fmla="*/ 2307537 h 3922026"/>
              <a:gd name="connsiteX2455" fmla="*/ 1073059 w 11855435"/>
              <a:gd name="connsiteY2455" fmla="*/ 2294172 h 3922026"/>
              <a:gd name="connsiteX2456" fmla="*/ 1090378 w 11855435"/>
              <a:gd name="connsiteY2456" fmla="*/ 2275129 h 3922026"/>
              <a:gd name="connsiteX2457" fmla="*/ 1147867 w 11855435"/>
              <a:gd name="connsiteY2457" fmla="*/ 2278300 h 3922026"/>
              <a:gd name="connsiteX2458" fmla="*/ 1178191 w 11855435"/>
              <a:gd name="connsiteY2458" fmla="*/ 2258155 h 3922026"/>
              <a:gd name="connsiteX2459" fmla="*/ 1158934 w 11855435"/>
              <a:gd name="connsiteY2459" fmla="*/ 2217097 h 3922026"/>
              <a:gd name="connsiteX2460" fmla="*/ 1095481 w 11855435"/>
              <a:gd name="connsiteY2460" fmla="*/ 2200871 h 3922026"/>
              <a:gd name="connsiteX2461" fmla="*/ 984098 w 11855435"/>
              <a:gd name="connsiteY2461" fmla="*/ 2194728 h 3922026"/>
              <a:gd name="connsiteX2462" fmla="*/ 847921 w 11855435"/>
              <a:gd name="connsiteY2462" fmla="*/ 2178129 h 3922026"/>
              <a:gd name="connsiteX2463" fmla="*/ 831179 w 11855435"/>
              <a:gd name="connsiteY2463" fmla="*/ 2164478 h 3922026"/>
              <a:gd name="connsiteX2464" fmla="*/ 824054 w 11855435"/>
              <a:gd name="connsiteY2464" fmla="*/ 2158409 h 3922026"/>
              <a:gd name="connsiteX2465" fmla="*/ 805283 w 11855435"/>
              <a:gd name="connsiteY2465" fmla="*/ 2158979 h 3922026"/>
              <a:gd name="connsiteX2466" fmla="*/ 800207 w 11855435"/>
              <a:gd name="connsiteY2466" fmla="*/ 2164589 h 3922026"/>
              <a:gd name="connsiteX2467" fmla="*/ 790819 w 11855435"/>
              <a:gd name="connsiteY2467" fmla="*/ 2169211 h 3922026"/>
              <a:gd name="connsiteX2468" fmla="*/ 821552 w 11855435"/>
              <a:gd name="connsiteY2468" fmla="*/ 2169032 h 3922026"/>
              <a:gd name="connsiteX2469" fmla="*/ 816747 w 11855435"/>
              <a:gd name="connsiteY2469" fmla="*/ 2177365 h 3922026"/>
              <a:gd name="connsiteX2470" fmla="*/ 788439 w 11855435"/>
              <a:gd name="connsiteY2470" fmla="*/ 2175990 h 3922026"/>
              <a:gd name="connsiteX2471" fmla="*/ 743751 w 11855435"/>
              <a:gd name="connsiteY2471" fmla="*/ 2176105 h 3922026"/>
              <a:gd name="connsiteX2472" fmla="*/ 591435 w 11855435"/>
              <a:gd name="connsiteY2472" fmla="*/ 2176130 h 3922026"/>
              <a:gd name="connsiteX2473" fmla="*/ 577637 w 11855435"/>
              <a:gd name="connsiteY2473" fmla="*/ 2171463 h 3922026"/>
              <a:gd name="connsiteX2474" fmla="*/ 517278 w 11855435"/>
              <a:gd name="connsiteY2474" fmla="*/ 2165103 h 3922026"/>
              <a:gd name="connsiteX2475" fmla="*/ 506865 w 11855435"/>
              <a:gd name="connsiteY2475" fmla="*/ 2168026 h 3922026"/>
              <a:gd name="connsiteX2476" fmla="*/ 478909 w 11855435"/>
              <a:gd name="connsiteY2476" fmla="*/ 2162670 h 3922026"/>
              <a:gd name="connsiteX2477" fmla="*/ 482650 w 11855435"/>
              <a:gd name="connsiteY2477" fmla="*/ 2166278 h 3922026"/>
              <a:gd name="connsiteX2478" fmla="*/ 461274 w 11855435"/>
              <a:gd name="connsiteY2478" fmla="*/ 2162254 h 3922026"/>
              <a:gd name="connsiteX2479" fmla="*/ 459466 w 11855435"/>
              <a:gd name="connsiteY2479" fmla="*/ 2152648 h 3922026"/>
              <a:gd name="connsiteX2480" fmla="*/ 471429 w 11855435"/>
              <a:gd name="connsiteY2480" fmla="*/ 2155453 h 3922026"/>
              <a:gd name="connsiteX2481" fmla="*/ 519144 w 11855435"/>
              <a:gd name="connsiteY2481" fmla="*/ 2155558 h 3922026"/>
              <a:gd name="connsiteX2482" fmla="*/ 564274 w 11855435"/>
              <a:gd name="connsiteY2482" fmla="*/ 2157690 h 3922026"/>
              <a:gd name="connsiteX2483" fmla="*/ 570512 w 11855435"/>
              <a:gd name="connsiteY2483" fmla="*/ 2160265 h 3922026"/>
              <a:gd name="connsiteX2484" fmla="*/ 572736 w 11855435"/>
              <a:gd name="connsiteY2484" fmla="*/ 2158088 h 3922026"/>
              <a:gd name="connsiteX2485" fmla="*/ 564274 w 11855435"/>
              <a:gd name="connsiteY2485" fmla="*/ 2157690 h 3922026"/>
              <a:gd name="connsiteX2486" fmla="*/ 562675 w 11855435"/>
              <a:gd name="connsiteY2486" fmla="*/ 2157029 h 3922026"/>
              <a:gd name="connsiteX2487" fmla="*/ 568995 w 11855435"/>
              <a:gd name="connsiteY2487" fmla="*/ 2154480 h 3922026"/>
              <a:gd name="connsiteX2488" fmla="*/ 571222 w 11855435"/>
              <a:gd name="connsiteY2488" fmla="*/ 2152303 h 3922026"/>
              <a:gd name="connsiteX2489" fmla="*/ 462787 w 11855435"/>
              <a:gd name="connsiteY2489" fmla="*/ 2138471 h 3922026"/>
              <a:gd name="connsiteX2490" fmla="*/ 456423 w 11855435"/>
              <a:gd name="connsiteY2490" fmla="*/ 2136486 h 3922026"/>
              <a:gd name="connsiteX2491" fmla="*/ 453934 w 11855435"/>
              <a:gd name="connsiteY2491" fmla="*/ 2123254 h 3922026"/>
              <a:gd name="connsiteX2492" fmla="*/ 487698 w 11855435"/>
              <a:gd name="connsiteY2492" fmla="*/ 2128714 h 3922026"/>
              <a:gd name="connsiteX2493" fmla="*/ 451396 w 11855435"/>
              <a:gd name="connsiteY2493" fmla="*/ 2116263 h 3922026"/>
              <a:gd name="connsiteX2494" fmla="*/ 420783 w 11855435"/>
              <a:gd name="connsiteY2494" fmla="*/ 2107303 h 3922026"/>
              <a:gd name="connsiteX2495" fmla="*/ 437456 w 11855435"/>
              <a:gd name="connsiteY2495" fmla="*/ 2068226 h 3922026"/>
              <a:gd name="connsiteX2496" fmla="*/ 501054 w 11855435"/>
              <a:gd name="connsiteY2496" fmla="*/ 2008102 h 3922026"/>
              <a:gd name="connsiteX2497" fmla="*/ 572772 w 11855435"/>
              <a:gd name="connsiteY2497" fmla="*/ 1997512 h 3922026"/>
              <a:gd name="connsiteX2498" fmla="*/ 594833 w 11855435"/>
              <a:gd name="connsiteY2498" fmla="*/ 2004183 h 3922026"/>
              <a:gd name="connsiteX2499" fmla="*/ 652464 w 11855435"/>
              <a:gd name="connsiteY2499" fmla="*/ 2021906 h 3922026"/>
              <a:gd name="connsiteX2500" fmla="*/ 682791 w 11855435"/>
              <a:gd name="connsiteY2500" fmla="*/ 2001762 h 3922026"/>
              <a:gd name="connsiteX2501" fmla="*/ 697020 w 11855435"/>
              <a:gd name="connsiteY2501" fmla="*/ 1988002 h 3922026"/>
              <a:gd name="connsiteX2502" fmla="*/ 705714 w 11855435"/>
              <a:gd name="connsiteY2502" fmla="*/ 2004843 h 3922026"/>
              <a:gd name="connsiteX2503" fmla="*/ 737331 w 11855435"/>
              <a:gd name="connsiteY2503" fmla="*/ 2024768 h 3922026"/>
              <a:gd name="connsiteX2504" fmla="*/ 891546 w 11855435"/>
              <a:gd name="connsiteY2504" fmla="*/ 2004183 h 3922026"/>
              <a:gd name="connsiteX2505" fmla="*/ 959168 w 11855435"/>
              <a:gd name="connsiteY2505" fmla="*/ 1987914 h 3922026"/>
              <a:gd name="connsiteX2506" fmla="*/ 967575 w 11855435"/>
              <a:gd name="connsiteY2506" fmla="*/ 1975652 h 3922026"/>
              <a:gd name="connsiteX2507" fmla="*/ 955647 w 11855435"/>
              <a:gd name="connsiteY2507" fmla="*/ 1949541 h 3922026"/>
              <a:gd name="connsiteX2508" fmla="*/ 933227 w 11855435"/>
              <a:gd name="connsiteY2508" fmla="*/ 1951941 h 3922026"/>
              <a:gd name="connsiteX2509" fmla="*/ 896075 w 11855435"/>
              <a:gd name="connsiteY2509" fmla="*/ 1962618 h 3922026"/>
              <a:gd name="connsiteX2510" fmla="*/ 764354 w 11855435"/>
              <a:gd name="connsiteY2510" fmla="*/ 1942629 h 3922026"/>
              <a:gd name="connsiteX2511" fmla="*/ 744880 w 11855435"/>
              <a:gd name="connsiteY2511" fmla="*/ 1925191 h 3922026"/>
              <a:gd name="connsiteX2512" fmla="*/ 706938 w 11855435"/>
              <a:gd name="connsiteY2512" fmla="*/ 1901282 h 3922026"/>
              <a:gd name="connsiteX2513" fmla="*/ 677764 w 11855435"/>
              <a:gd name="connsiteY2513" fmla="*/ 1856040 h 3922026"/>
              <a:gd name="connsiteX2514" fmla="*/ 668207 w 11855435"/>
              <a:gd name="connsiteY2514" fmla="*/ 1842787 h 3922026"/>
              <a:gd name="connsiteX2515" fmla="*/ 627706 w 11855435"/>
              <a:gd name="connsiteY2515" fmla="*/ 1837462 h 3922026"/>
              <a:gd name="connsiteX2516" fmla="*/ 613040 w 11855435"/>
              <a:gd name="connsiteY2516" fmla="*/ 1836751 h 3922026"/>
              <a:gd name="connsiteX2517" fmla="*/ 568352 w 11855435"/>
              <a:gd name="connsiteY2517" fmla="*/ 1836864 h 3922026"/>
              <a:gd name="connsiteX2518" fmla="*/ 416036 w 11855435"/>
              <a:gd name="connsiteY2518" fmla="*/ 1836890 h 3922026"/>
              <a:gd name="connsiteX2519" fmla="*/ 402237 w 11855435"/>
              <a:gd name="connsiteY2519" fmla="*/ 1832223 h 3922026"/>
              <a:gd name="connsiteX2520" fmla="*/ 341880 w 11855435"/>
              <a:gd name="connsiteY2520" fmla="*/ 1825865 h 3922026"/>
              <a:gd name="connsiteX2521" fmla="*/ 331465 w 11855435"/>
              <a:gd name="connsiteY2521" fmla="*/ 1828786 h 3922026"/>
              <a:gd name="connsiteX2522" fmla="*/ 303511 w 11855435"/>
              <a:gd name="connsiteY2522" fmla="*/ 1823430 h 3922026"/>
              <a:gd name="connsiteX2523" fmla="*/ 307250 w 11855435"/>
              <a:gd name="connsiteY2523" fmla="*/ 1827039 h 3922026"/>
              <a:gd name="connsiteX2524" fmla="*/ 285875 w 11855435"/>
              <a:gd name="connsiteY2524" fmla="*/ 1823013 h 3922026"/>
              <a:gd name="connsiteX2525" fmla="*/ 284067 w 11855435"/>
              <a:gd name="connsiteY2525" fmla="*/ 1813408 h 3922026"/>
              <a:gd name="connsiteX2526" fmla="*/ 296030 w 11855435"/>
              <a:gd name="connsiteY2526" fmla="*/ 1816213 h 3922026"/>
              <a:gd name="connsiteX2527" fmla="*/ 343745 w 11855435"/>
              <a:gd name="connsiteY2527" fmla="*/ 1816319 h 3922026"/>
              <a:gd name="connsiteX2528" fmla="*/ 388875 w 11855435"/>
              <a:gd name="connsiteY2528" fmla="*/ 1818450 h 3922026"/>
              <a:gd name="connsiteX2529" fmla="*/ 395112 w 11855435"/>
              <a:gd name="connsiteY2529" fmla="*/ 1821026 h 3922026"/>
              <a:gd name="connsiteX2530" fmla="*/ 397336 w 11855435"/>
              <a:gd name="connsiteY2530" fmla="*/ 1818850 h 3922026"/>
              <a:gd name="connsiteX2531" fmla="*/ 388875 w 11855435"/>
              <a:gd name="connsiteY2531" fmla="*/ 1818450 h 3922026"/>
              <a:gd name="connsiteX2532" fmla="*/ 387277 w 11855435"/>
              <a:gd name="connsiteY2532" fmla="*/ 1817788 h 3922026"/>
              <a:gd name="connsiteX2533" fmla="*/ 393597 w 11855435"/>
              <a:gd name="connsiteY2533" fmla="*/ 1815242 h 3922026"/>
              <a:gd name="connsiteX2534" fmla="*/ 395172 w 11855435"/>
              <a:gd name="connsiteY2534" fmla="*/ 1813701 h 3922026"/>
              <a:gd name="connsiteX2535" fmla="*/ 374800 w 11855435"/>
              <a:gd name="connsiteY2535" fmla="*/ 1813881 h 3922026"/>
              <a:gd name="connsiteX2536" fmla="*/ 239487 w 11855435"/>
              <a:gd name="connsiteY2536" fmla="*/ 1793693 h 3922026"/>
              <a:gd name="connsiteX2537" fmla="*/ 201832 w 11855435"/>
              <a:gd name="connsiteY2537" fmla="*/ 1798888 h 3922026"/>
              <a:gd name="connsiteX2538" fmla="*/ 159075 w 11855435"/>
              <a:gd name="connsiteY2538" fmla="*/ 1787440 h 3922026"/>
              <a:gd name="connsiteX2539" fmla="*/ 141972 w 11855435"/>
              <a:gd name="connsiteY2539" fmla="*/ 1782861 h 3922026"/>
              <a:gd name="connsiteX2540" fmla="*/ 70758 w 11855435"/>
              <a:gd name="connsiteY2540" fmla="*/ 1798930 h 3922026"/>
              <a:gd name="connsiteX2541" fmla="*/ 21319 w 11855435"/>
              <a:gd name="connsiteY2541" fmla="*/ 1792568 h 3922026"/>
              <a:gd name="connsiteX2542" fmla="*/ 16433 w 11855435"/>
              <a:gd name="connsiteY2542" fmla="*/ 1752303 h 3922026"/>
              <a:gd name="connsiteX2543" fmla="*/ 27931 w 11855435"/>
              <a:gd name="connsiteY2543" fmla="*/ 1734756 h 3922026"/>
              <a:gd name="connsiteX2544" fmla="*/ 71336 w 11855435"/>
              <a:gd name="connsiteY2544" fmla="*/ 1675336 h 3922026"/>
              <a:gd name="connsiteX2545" fmla="*/ 98670 w 11855435"/>
              <a:gd name="connsiteY2545" fmla="*/ 1671478 h 3922026"/>
              <a:gd name="connsiteX2546" fmla="*/ 98376 w 11855435"/>
              <a:gd name="connsiteY2546" fmla="*/ 1668059 h 3922026"/>
              <a:gd name="connsiteX2547" fmla="*/ 105525 w 11855435"/>
              <a:gd name="connsiteY2547" fmla="*/ 1670510 h 3922026"/>
              <a:gd name="connsiteX2548" fmla="*/ 119568 w 11855435"/>
              <a:gd name="connsiteY2548" fmla="*/ 1668529 h 3922026"/>
              <a:gd name="connsiteX2549" fmla="*/ 108416 w 11855435"/>
              <a:gd name="connsiteY2549" fmla="*/ 1665265 h 3922026"/>
              <a:gd name="connsiteX2550" fmla="*/ 107568 w 11855435"/>
              <a:gd name="connsiteY2550" fmla="*/ 1655377 h 3922026"/>
              <a:gd name="connsiteX2551" fmla="*/ 119011 w 11855435"/>
              <a:gd name="connsiteY2551" fmla="*/ 1659300 h 3922026"/>
              <a:gd name="connsiteX2552" fmla="*/ 134767 w 11855435"/>
              <a:gd name="connsiteY2552" fmla="*/ 1660795 h 3922026"/>
              <a:gd name="connsiteX2553" fmla="*/ 134690 w 11855435"/>
              <a:gd name="connsiteY2553" fmla="*/ 1659892 h 3922026"/>
              <a:gd name="connsiteX2554" fmla="*/ 102986 w 11855435"/>
              <a:gd name="connsiteY2554" fmla="*/ 1654005 h 3922026"/>
              <a:gd name="connsiteX2555" fmla="*/ 96944 w 11855435"/>
              <a:gd name="connsiteY2555" fmla="*/ 1651418 h 3922026"/>
              <a:gd name="connsiteX2556" fmla="*/ 95774 w 11855435"/>
              <a:gd name="connsiteY2556" fmla="*/ 1637796 h 3922026"/>
              <a:gd name="connsiteX2557" fmla="*/ 116816 w 11855435"/>
              <a:gd name="connsiteY2557" fmla="*/ 1643350 h 3922026"/>
              <a:gd name="connsiteX2558" fmla="*/ 116759 w 11855435"/>
              <a:gd name="connsiteY2558" fmla="*/ 1642692 h 3922026"/>
              <a:gd name="connsiteX2559" fmla="*/ 118376 w 11855435"/>
              <a:gd name="connsiteY2559" fmla="*/ 1643247 h 3922026"/>
              <a:gd name="connsiteX2560" fmla="*/ 118252 w 11855435"/>
              <a:gd name="connsiteY2560" fmla="*/ 1642721 h 3922026"/>
              <a:gd name="connsiteX2561" fmla="*/ 130406 w 11855435"/>
              <a:gd name="connsiteY2561" fmla="*/ 1645039 h 3922026"/>
              <a:gd name="connsiteX2562" fmla="*/ 131904 w 11855435"/>
              <a:gd name="connsiteY2562" fmla="*/ 1644984 h 3922026"/>
              <a:gd name="connsiteX2563" fmla="*/ 112178 w 11855435"/>
              <a:gd name="connsiteY2563" fmla="*/ 1641321 h 3922026"/>
              <a:gd name="connsiteX2564" fmla="*/ 106137 w 11855435"/>
              <a:gd name="connsiteY2564" fmla="*/ 1638734 h 3922026"/>
              <a:gd name="connsiteX2565" fmla="*/ 104965 w 11855435"/>
              <a:gd name="connsiteY2565" fmla="*/ 1625114 h 3922026"/>
              <a:gd name="connsiteX2566" fmla="*/ 132322 w 11855435"/>
              <a:gd name="connsiteY2566" fmla="*/ 1632334 h 3922026"/>
              <a:gd name="connsiteX2567" fmla="*/ 132176 w 11855435"/>
              <a:gd name="connsiteY2567" fmla="*/ 1630646 h 3922026"/>
              <a:gd name="connsiteX2568" fmla="*/ 121368 w 11855435"/>
              <a:gd name="connsiteY2568" fmla="*/ 1628640 h 3922026"/>
              <a:gd name="connsiteX2569" fmla="*/ 121118 w 11855435"/>
              <a:gd name="connsiteY2569" fmla="*/ 1628532 h 3922026"/>
              <a:gd name="connsiteX2570" fmla="*/ 121016 w 11855435"/>
              <a:gd name="connsiteY2570" fmla="*/ 1628527 h 3922026"/>
              <a:gd name="connsiteX2571" fmla="*/ 114528 w 11855435"/>
              <a:gd name="connsiteY2571" fmla="*/ 1626805 h 3922026"/>
              <a:gd name="connsiteX2572" fmla="*/ 111479 w 11855435"/>
              <a:gd name="connsiteY2572" fmla="*/ 1613775 h 3922026"/>
              <a:gd name="connsiteX2573" fmla="*/ 114302 w 11855435"/>
              <a:gd name="connsiteY2573" fmla="*/ 1614114 h 3922026"/>
              <a:gd name="connsiteX2574" fmla="*/ 114158 w 11855435"/>
              <a:gd name="connsiteY2574" fmla="*/ 1612431 h 3922026"/>
              <a:gd name="connsiteX2575" fmla="*/ 125732 w 11855435"/>
              <a:gd name="connsiteY2575" fmla="*/ 1615486 h 3922026"/>
              <a:gd name="connsiteX2576" fmla="*/ 167814 w 11855435"/>
              <a:gd name="connsiteY2576" fmla="*/ 1620536 h 3922026"/>
              <a:gd name="connsiteX2577" fmla="*/ 255920 w 11855435"/>
              <a:gd name="connsiteY2577" fmla="*/ 1622983 h 3922026"/>
              <a:gd name="connsiteX2578" fmla="*/ 316924 w 11855435"/>
              <a:gd name="connsiteY2578" fmla="*/ 1626946 h 3922026"/>
              <a:gd name="connsiteX2579" fmla="*/ 319658 w 11855435"/>
              <a:gd name="connsiteY2579" fmla="*/ 1612811 h 3922026"/>
              <a:gd name="connsiteX2580" fmla="*/ 337840 w 11855435"/>
              <a:gd name="connsiteY2580" fmla="*/ 1616378 h 3922026"/>
              <a:gd name="connsiteX2581" fmla="*/ 335496 w 11855435"/>
              <a:gd name="connsiteY2581" fmla="*/ 1622588 h 3922026"/>
              <a:gd name="connsiteX2582" fmla="*/ 443622 w 11855435"/>
              <a:gd name="connsiteY2582" fmla="*/ 1622457 h 3922026"/>
              <a:gd name="connsiteX2583" fmla="*/ 501294 w 11855435"/>
              <a:gd name="connsiteY2583" fmla="*/ 1611096 h 3922026"/>
              <a:gd name="connsiteX2584" fmla="*/ 545079 w 11855435"/>
              <a:gd name="connsiteY2584" fmla="*/ 1606819 h 3922026"/>
              <a:gd name="connsiteX2585" fmla="*/ 540040 w 11855435"/>
              <a:gd name="connsiteY2585" fmla="*/ 1606288 h 3922026"/>
              <a:gd name="connsiteX2586" fmla="*/ 387726 w 11855435"/>
              <a:gd name="connsiteY2586" fmla="*/ 1606316 h 3922026"/>
              <a:gd name="connsiteX2587" fmla="*/ 373926 w 11855435"/>
              <a:gd name="connsiteY2587" fmla="*/ 1601648 h 3922026"/>
              <a:gd name="connsiteX2588" fmla="*/ 313569 w 11855435"/>
              <a:gd name="connsiteY2588" fmla="*/ 1595289 h 3922026"/>
              <a:gd name="connsiteX2589" fmla="*/ 303154 w 11855435"/>
              <a:gd name="connsiteY2589" fmla="*/ 1598210 h 3922026"/>
              <a:gd name="connsiteX2590" fmla="*/ 275200 w 11855435"/>
              <a:gd name="connsiteY2590" fmla="*/ 1592855 h 3922026"/>
              <a:gd name="connsiteX2591" fmla="*/ 278942 w 11855435"/>
              <a:gd name="connsiteY2591" fmla="*/ 1596463 h 3922026"/>
              <a:gd name="connsiteX2592" fmla="*/ 257563 w 11855435"/>
              <a:gd name="connsiteY2592" fmla="*/ 1592438 h 3922026"/>
              <a:gd name="connsiteX2593" fmla="*/ 256652 w 11855435"/>
              <a:gd name="connsiteY2593" fmla="*/ 1587595 h 3922026"/>
              <a:gd name="connsiteX2594" fmla="*/ 254203 w 11855435"/>
              <a:gd name="connsiteY2594" fmla="*/ 1586536 h 3922026"/>
              <a:gd name="connsiteX2595" fmla="*/ 250344 w 11855435"/>
              <a:gd name="connsiteY2595" fmla="*/ 1574307 h 3922026"/>
              <a:gd name="connsiteX2596" fmla="*/ 252604 w 11855435"/>
              <a:gd name="connsiteY2596" fmla="*/ 1566080 h 3922026"/>
              <a:gd name="connsiteX2597" fmla="*/ 250225 w 11855435"/>
              <a:gd name="connsiteY2597" fmla="*/ 1553439 h 3922026"/>
              <a:gd name="connsiteX2598" fmla="*/ 259984 w 11855435"/>
              <a:gd name="connsiteY2598" fmla="*/ 1555017 h 3922026"/>
              <a:gd name="connsiteX2599" fmla="*/ 263756 w 11855435"/>
              <a:gd name="connsiteY2599" fmla="*/ 1551639 h 3922026"/>
              <a:gd name="connsiteX2600" fmla="*/ 289079 w 11855435"/>
              <a:gd name="connsiteY2600" fmla="*/ 1541900 h 3922026"/>
              <a:gd name="connsiteX2601" fmla="*/ 359431 w 11855435"/>
              <a:gd name="connsiteY2601" fmla="*/ 1529417 h 3922026"/>
              <a:gd name="connsiteX2602" fmla="*/ 523057 w 11855435"/>
              <a:gd name="connsiteY2602" fmla="*/ 1507535 h 3922026"/>
              <a:gd name="connsiteX2603" fmla="*/ 566750 w 11855435"/>
              <a:gd name="connsiteY2603" fmla="*/ 1477219 h 3922026"/>
              <a:gd name="connsiteX2604" fmla="*/ 590106 w 11855435"/>
              <a:gd name="connsiteY2604" fmla="*/ 1433056 h 3922026"/>
              <a:gd name="connsiteX2605" fmla="*/ 616335 w 11855435"/>
              <a:gd name="connsiteY2605" fmla="*/ 1407232 h 3922026"/>
              <a:gd name="connsiteX2606" fmla="*/ 635306 w 11855435"/>
              <a:gd name="connsiteY2606" fmla="*/ 1419186 h 3922026"/>
              <a:gd name="connsiteX2607" fmla="*/ 645367 w 11855435"/>
              <a:gd name="connsiteY2607" fmla="*/ 1437922 h 3922026"/>
              <a:gd name="connsiteX2608" fmla="*/ 647092 w 11855435"/>
              <a:gd name="connsiteY2608" fmla="*/ 1430745 h 3922026"/>
              <a:gd name="connsiteX2609" fmla="*/ 712199 w 11855435"/>
              <a:gd name="connsiteY2609" fmla="*/ 1387065 h 3922026"/>
              <a:gd name="connsiteX2610" fmla="*/ 748273 w 11855435"/>
              <a:gd name="connsiteY2610" fmla="*/ 1403600 h 3922026"/>
              <a:gd name="connsiteX2611" fmla="*/ 836663 w 11855435"/>
              <a:gd name="connsiteY2611" fmla="*/ 1353933 h 3922026"/>
              <a:gd name="connsiteX2612" fmla="*/ 866989 w 11855435"/>
              <a:gd name="connsiteY2612" fmla="*/ 1333789 h 3922026"/>
              <a:gd name="connsiteX2613" fmla="*/ 882438 w 11855435"/>
              <a:gd name="connsiteY2613" fmla="*/ 1307369 h 3922026"/>
              <a:gd name="connsiteX2614" fmla="*/ 821860 w 11855435"/>
              <a:gd name="connsiteY2614" fmla="*/ 1309483 h 3922026"/>
              <a:gd name="connsiteX2615" fmla="*/ 792399 w 11855435"/>
              <a:gd name="connsiteY2615" fmla="*/ 1326039 h 3922026"/>
              <a:gd name="connsiteX2616" fmla="*/ 759844 w 11855435"/>
              <a:gd name="connsiteY2616" fmla="*/ 1347878 h 3922026"/>
              <a:gd name="connsiteX2617" fmla="*/ 748705 w 11855435"/>
              <a:gd name="connsiteY2617" fmla="*/ 1356353 h 3922026"/>
              <a:gd name="connsiteX2618" fmla="*/ 728944 w 11855435"/>
              <a:gd name="connsiteY2618" fmla="*/ 1309814 h 3922026"/>
              <a:gd name="connsiteX2619" fmla="*/ 748994 w 11855435"/>
              <a:gd name="connsiteY2619" fmla="*/ 1294557 h 3922026"/>
              <a:gd name="connsiteX2620" fmla="*/ 809286 w 11855435"/>
              <a:gd name="connsiteY2620" fmla="*/ 1263339 h 3922026"/>
              <a:gd name="connsiteX2621" fmla="*/ 819562 w 11855435"/>
              <a:gd name="connsiteY2621" fmla="*/ 1258451 h 3922026"/>
              <a:gd name="connsiteX2622" fmla="*/ 921982 w 11855435"/>
              <a:gd name="connsiteY2622" fmla="*/ 1229585 h 3922026"/>
              <a:gd name="connsiteX2623" fmla="*/ 929728 w 11855435"/>
              <a:gd name="connsiteY2623" fmla="*/ 1227915 h 3922026"/>
              <a:gd name="connsiteX2624" fmla="*/ 925621 w 11855435"/>
              <a:gd name="connsiteY2624" fmla="*/ 1210325 h 3922026"/>
              <a:gd name="connsiteX2625" fmla="*/ 908518 w 11855435"/>
              <a:gd name="connsiteY2625" fmla="*/ 1205747 h 3922026"/>
              <a:gd name="connsiteX2626" fmla="*/ 837305 w 11855435"/>
              <a:gd name="connsiteY2626" fmla="*/ 1221817 h 3922026"/>
              <a:gd name="connsiteX2627" fmla="*/ 787863 w 11855435"/>
              <a:gd name="connsiteY2627" fmla="*/ 1215455 h 3922026"/>
              <a:gd name="connsiteX2628" fmla="*/ 782978 w 11855435"/>
              <a:gd name="connsiteY2628" fmla="*/ 1175189 h 3922026"/>
              <a:gd name="connsiteX2629" fmla="*/ 794476 w 11855435"/>
              <a:gd name="connsiteY2629" fmla="*/ 1157642 h 3922026"/>
              <a:gd name="connsiteX2630" fmla="*/ 837882 w 11855435"/>
              <a:gd name="connsiteY2630" fmla="*/ 1098223 h 3922026"/>
              <a:gd name="connsiteX2631" fmla="*/ 999425 w 11855435"/>
              <a:gd name="connsiteY2631" fmla="*/ 1092587 h 3922026"/>
              <a:gd name="connsiteX2632" fmla="*/ 1040313 w 11855435"/>
              <a:gd name="connsiteY2632" fmla="*/ 1096660 h 3922026"/>
              <a:gd name="connsiteX2633" fmla="*/ 1137606 w 11855435"/>
              <a:gd name="connsiteY2633" fmla="*/ 1079072 h 3922026"/>
              <a:gd name="connsiteX2634" fmla="*/ 1227964 w 11855435"/>
              <a:gd name="connsiteY2634" fmla="*/ 1076496 h 3922026"/>
              <a:gd name="connsiteX2635" fmla="*/ 1249943 w 11855435"/>
              <a:gd name="connsiteY2635" fmla="*/ 1065838 h 3922026"/>
              <a:gd name="connsiteX2636" fmla="*/ 1309464 w 11855435"/>
              <a:gd name="connsiteY2636" fmla="*/ 1056332 h 3922026"/>
              <a:gd name="connsiteX2637" fmla="*/ 1324813 w 11855435"/>
              <a:gd name="connsiteY2637" fmla="*/ 1041445 h 3922026"/>
              <a:gd name="connsiteX2638" fmla="*/ 1364192 w 11855435"/>
              <a:gd name="connsiteY2638" fmla="*/ 1029073 h 3922026"/>
              <a:gd name="connsiteX2639" fmla="*/ 1376697 w 11855435"/>
              <a:gd name="connsiteY2639" fmla="*/ 1022492 h 3922026"/>
              <a:gd name="connsiteX2640" fmla="*/ 1374086 w 11855435"/>
              <a:gd name="connsiteY2640" fmla="*/ 1018871 h 3922026"/>
              <a:gd name="connsiteX2641" fmla="*/ 1368783 w 11855435"/>
              <a:gd name="connsiteY2641" fmla="*/ 1020123 h 3922026"/>
              <a:gd name="connsiteX2642" fmla="*/ 1357249 w 11855435"/>
              <a:gd name="connsiteY2642" fmla="*/ 1012701 h 3922026"/>
              <a:gd name="connsiteX2643" fmla="*/ 1308357 w 11855435"/>
              <a:gd name="connsiteY2643" fmla="*/ 1011449 h 3922026"/>
              <a:gd name="connsiteX2644" fmla="*/ 1249431 w 11855435"/>
              <a:gd name="connsiteY2644" fmla="*/ 999109 h 3922026"/>
              <a:gd name="connsiteX2645" fmla="*/ 1063743 w 11855435"/>
              <a:gd name="connsiteY2645" fmla="*/ 1014320 h 3922026"/>
              <a:gd name="connsiteX2646" fmla="*/ 1054329 w 11855435"/>
              <a:gd name="connsiteY2646" fmla="*/ 1015621 h 3922026"/>
              <a:gd name="connsiteX2647" fmla="*/ 1016890 w 11855435"/>
              <a:gd name="connsiteY2647" fmla="*/ 997194 h 3922026"/>
              <a:gd name="connsiteX2648" fmla="*/ 1030303 w 11855435"/>
              <a:gd name="connsiteY2648" fmla="*/ 974526 h 3922026"/>
              <a:gd name="connsiteX2649" fmla="*/ 1041319 w 11855435"/>
              <a:gd name="connsiteY2649" fmla="*/ 970287 h 3922026"/>
              <a:gd name="connsiteX2650" fmla="*/ 1039762 w 11855435"/>
              <a:gd name="connsiteY2650" fmla="*/ 962377 h 3922026"/>
              <a:gd name="connsiteX2651" fmla="*/ 1081063 w 11855435"/>
              <a:gd name="connsiteY2651" fmla="*/ 954417 h 3922026"/>
              <a:gd name="connsiteX2652" fmla="*/ 1091866 w 11855435"/>
              <a:gd name="connsiteY2652" fmla="*/ 949657 h 3922026"/>
              <a:gd name="connsiteX2653" fmla="*/ 1100931 w 11855435"/>
              <a:gd name="connsiteY2653" fmla="*/ 947123 h 3922026"/>
              <a:gd name="connsiteX2654" fmla="*/ 1101206 w 11855435"/>
              <a:gd name="connsiteY2654" fmla="*/ 947262 h 3922026"/>
              <a:gd name="connsiteX2655" fmla="*/ 1104084 w 11855435"/>
              <a:gd name="connsiteY2655" fmla="*/ 946240 h 3922026"/>
              <a:gd name="connsiteX2656" fmla="*/ 1100931 w 11855435"/>
              <a:gd name="connsiteY2656" fmla="*/ 947123 h 3922026"/>
              <a:gd name="connsiteX2657" fmla="*/ 1099989 w 11855435"/>
              <a:gd name="connsiteY2657" fmla="*/ 946641 h 3922026"/>
              <a:gd name="connsiteX2658" fmla="*/ 1097386 w 11855435"/>
              <a:gd name="connsiteY2658" fmla="*/ 947390 h 3922026"/>
              <a:gd name="connsiteX2659" fmla="*/ 1097695 w 11855435"/>
              <a:gd name="connsiteY2659" fmla="*/ 946292 h 3922026"/>
              <a:gd name="connsiteX2660" fmla="*/ 1217579 w 11855435"/>
              <a:gd name="connsiteY2660" fmla="*/ 923745 h 3922026"/>
              <a:gd name="connsiteX2661" fmla="*/ 1219461 w 11855435"/>
              <a:gd name="connsiteY2661" fmla="*/ 927034 h 3922026"/>
              <a:gd name="connsiteX2662" fmla="*/ 1309924 w 11855435"/>
              <a:gd name="connsiteY2662" fmla="*/ 914217 h 3922026"/>
              <a:gd name="connsiteX2663" fmla="*/ 1314002 w 11855435"/>
              <a:gd name="connsiteY2663" fmla="*/ 914479 h 3922026"/>
              <a:gd name="connsiteX2664" fmla="*/ 1333297 w 11855435"/>
              <a:gd name="connsiteY2664" fmla="*/ 900107 h 3922026"/>
              <a:gd name="connsiteX2665" fmla="*/ 1356653 w 11855435"/>
              <a:gd name="connsiteY2665" fmla="*/ 855943 h 3922026"/>
              <a:gd name="connsiteX2666" fmla="*/ 1382881 w 11855435"/>
              <a:gd name="connsiteY2666" fmla="*/ 830119 h 3922026"/>
              <a:gd name="connsiteX2667" fmla="*/ 1401853 w 11855435"/>
              <a:gd name="connsiteY2667" fmla="*/ 842072 h 3922026"/>
              <a:gd name="connsiteX2668" fmla="*/ 1411912 w 11855435"/>
              <a:gd name="connsiteY2668" fmla="*/ 860809 h 3922026"/>
              <a:gd name="connsiteX2669" fmla="*/ 1413637 w 11855435"/>
              <a:gd name="connsiteY2669" fmla="*/ 853631 h 3922026"/>
              <a:gd name="connsiteX2670" fmla="*/ 1478745 w 11855435"/>
              <a:gd name="connsiteY2670" fmla="*/ 809951 h 3922026"/>
              <a:gd name="connsiteX2671" fmla="*/ 1514818 w 11855435"/>
              <a:gd name="connsiteY2671" fmla="*/ 826486 h 3922026"/>
              <a:gd name="connsiteX2672" fmla="*/ 1603208 w 11855435"/>
              <a:gd name="connsiteY2672" fmla="*/ 776819 h 3922026"/>
              <a:gd name="connsiteX2673" fmla="*/ 1633534 w 11855435"/>
              <a:gd name="connsiteY2673" fmla="*/ 756675 h 3922026"/>
              <a:gd name="connsiteX2674" fmla="*/ 1648985 w 11855435"/>
              <a:gd name="connsiteY2674" fmla="*/ 730255 h 3922026"/>
              <a:gd name="connsiteX2675" fmla="*/ 1588406 w 11855435"/>
              <a:gd name="connsiteY2675" fmla="*/ 732369 h 3922026"/>
              <a:gd name="connsiteX2676" fmla="*/ 1558943 w 11855435"/>
              <a:gd name="connsiteY2676" fmla="*/ 748927 h 3922026"/>
              <a:gd name="connsiteX2677" fmla="*/ 1526389 w 11855435"/>
              <a:gd name="connsiteY2677" fmla="*/ 770765 h 3922026"/>
              <a:gd name="connsiteX2678" fmla="*/ 1515251 w 11855435"/>
              <a:gd name="connsiteY2678" fmla="*/ 779240 h 3922026"/>
              <a:gd name="connsiteX2679" fmla="*/ 1495491 w 11855435"/>
              <a:gd name="connsiteY2679" fmla="*/ 732700 h 3922026"/>
              <a:gd name="connsiteX2680" fmla="*/ 1515541 w 11855435"/>
              <a:gd name="connsiteY2680" fmla="*/ 717442 h 3922026"/>
              <a:gd name="connsiteX2681" fmla="*/ 1575832 w 11855435"/>
              <a:gd name="connsiteY2681" fmla="*/ 686226 h 3922026"/>
              <a:gd name="connsiteX2682" fmla="*/ 1586108 w 11855435"/>
              <a:gd name="connsiteY2682" fmla="*/ 681337 h 3922026"/>
              <a:gd name="connsiteX2683" fmla="*/ 1722215 w 11855435"/>
              <a:gd name="connsiteY2683" fmla="*/ 645211 h 3922026"/>
              <a:gd name="connsiteX2684" fmla="*/ 1754047 w 11855435"/>
              <a:gd name="connsiteY2684" fmla="*/ 641512 h 3922026"/>
              <a:gd name="connsiteX2685" fmla="*/ 1845958 w 11855435"/>
              <a:gd name="connsiteY2685" fmla="*/ 630219 h 3922026"/>
              <a:gd name="connsiteX2686" fmla="*/ 1869241 w 11855435"/>
              <a:gd name="connsiteY2686" fmla="*/ 624231 h 3922026"/>
              <a:gd name="connsiteX2687" fmla="*/ 1920262 w 11855435"/>
              <a:gd name="connsiteY2687" fmla="*/ 608863 h 3922026"/>
              <a:gd name="connsiteX2688" fmla="*/ 1952890 w 11855435"/>
              <a:gd name="connsiteY2688" fmla="*/ 548849 h 3922026"/>
              <a:gd name="connsiteX2689" fmla="*/ 2016487 w 11855435"/>
              <a:gd name="connsiteY2689" fmla="*/ 488725 h 3922026"/>
              <a:gd name="connsiteX2690" fmla="*/ 2295811 w 11855435"/>
              <a:gd name="connsiteY2690" fmla="*/ 455043 h 3922026"/>
              <a:gd name="connsiteX2691" fmla="*/ 2390956 w 11855435"/>
              <a:gd name="connsiteY2691" fmla="*/ 453016 h 3922026"/>
              <a:gd name="connsiteX2692" fmla="*/ 2461593 w 11855435"/>
              <a:gd name="connsiteY2692" fmla="*/ 469637 h 3922026"/>
              <a:gd name="connsiteX2693" fmla="*/ 2494794 w 11855435"/>
              <a:gd name="connsiteY2693" fmla="*/ 467832 h 3922026"/>
              <a:gd name="connsiteX2694" fmla="*/ 2648865 w 11855435"/>
              <a:gd name="connsiteY2694" fmla="*/ 432696 h 3922026"/>
              <a:gd name="connsiteX2695" fmla="*/ 2627739 w 11855435"/>
              <a:gd name="connsiteY2695" fmla="*/ 384263 h 3922026"/>
              <a:gd name="connsiteX2696" fmla="*/ 2608767 w 11855435"/>
              <a:gd name="connsiteY2696" fmla="*/ 372308 h 3922026"/>
              <a:gd name="connsiteX2697" fmla="*/ 2481572 w 11855435"/>
              <a:gd name="connsiteY2697" fmla="*/ 401653 h 3922026"/>
              <a:gd name="connsiteX2698" fmla="*/ 2393974 w 11855435"/>
              <a:gd name="connsiteY2698" fmla="*/ 395005 h 3922026"/>
              <a:gd name="connsiteX2699" fmla="*/ 2348631 w 11855435"/>
              <a:gd name="connsiteY2699" fmla="*/ 394323 h 3922026"/>
              <a:gd name="connsiteX2700" fmla="*/ 2161864 w 11855435"/>
              <a:gd name="connsiteY2700" fmla="*/ 436746 h 3922026"/>
              <a:gd name="connsiteX2701" fmla="*/ 2116017 w 11855435"/>
              <a:gd name="connsiteY2701" fmla="*/ 430581 h 3922026"/>
              <a:gd name="connsiteX2702" fmla="*/ 2199448 w 11855435"/>
              <a:gd name="connsiteY2702" fmla="*/ 378823 h 3922026"/>
              <a:gd name="connsiteX2703" fmla="*/ 2264213 w 11855435"/>
              <a:gd name="connsiteY2703" fmla="*/ 357396 h 3922026"/>
              <a:gd name="connsiteX2704" fmla="*/ 2295108 w 11855435"/>
              <a:gd name="connsiteY2704" fmla="*/ 343086 h 3922026"/>
              <a:gd name="connsiteX2705" fmla="*/ 2284378 w 11855435"/>
              <a:gd name="connsiteY2705" fmla="*/ 343647 h 3922026"/>
              <a:gd name="connsiteX2706" fmla="*/ 2280820 w 11855435"/>
              <a:gd name="connsiteY2706" fmla="*/ 339867 h 3922026"/>
              <a:gd name="connsiteX2707" fmla="*/ 2241309 w 11855435"/>
              <a:gd name="connsiteY2707" fmla="*/ 347883 h 3922026"/>
              <a:gd name="connsiteX2708" fmla="*/ 2212767 w 11855435"/>
              <a:gd name="connsiteY2708" fmla="*/ 349375 h 3922026"/>
              <a:gd name="connsiteX2709" fmla="*/ 2138620 w 11855435"/>
              <a:gd name="connsiteY2709" fmla="*/ 364900 h 3922026"/>
              <a:gd name="connsiteX2710" fmla="*/ 2104523 w 11855435"/>
              <a:gd name="connsiteY2710" fmla="*/ 370926 h 3922026"/>
              <a:gd name="connsiteX2711" fmla="*/ 2101417 w 11855435"/>
              <a:gd name="connsiteY2711" fmla="*/ 349214 h 3922026"/>
              <a:gd name="connsiteX2712" fmla="*/ 2142709 w 11855435"/>
              <a:gd name="connsiteY2712" fmla="*/ 343124 h 3922026"/>
              <a:gd name="connsiteX2713" fmla="*/ 2153642 w 11855435"/>
              <a:gd name="connsiteY2713" fmla="*/ 338835 h 3922026"/>
              <a:gd name="connsiteX2714" fmla="*/ 2162745 w 11855435"/>
              <a:gd name="connsiteY2714" fmla="*/ 336706 h 3922026"/>
              <a:gd name="connsiteX2715" fmla="*/ 2163010 w 11855435"/>
              <a:gd name="connsiteY2715" fmla="*/ 336860 h 3922026"/>
              <a:gd name="connsiteX2716" fmla="*/ 2165911 w 11855435"/>
              <a:gd name="connsiteY2716" fmla="*/ 335963 h 3922026"/>
              <a:gd name="connsiteX2717" fmla="*/ 2162745 w 11855435"/>
              <a:gd name="connsiteY2717" fmla="*/ 336706 h 3922026"/>
              <a:gd name="connsiteX2718" fmla="*/ 2161832 w 11855435"/>
              <a:gd name="connsiteY2718" fmla="*/ 336175 h 3922026"/>
              <a:gd name="connsiteX2719" fmla="*/ 2159221 w 11855435"/>
              <a:gd name="connsiteY2719" fmla="*/ 336809 h 3922026"/>
              <a:gd name="connsiteX2720" fmla="*/ 2159581 w 11855435"/>
              <a:gd name="connsiteY2720" fmla="*/ 335716 h 3922026"/>
              <a:gd name="connsiteX2721" fmla="*/ 2279415 w 11855435"/>
              <a:gd name="connsiteY2721" fmla="*/ 318608 h 3922026"/>
              <a:gd name="connsiteX2722" fmla="*/ 2281113 w 11855435"/>
              <a:gd name="connsiteY2722" fmla="*/ 322008 h 3922026"/>
              <a:gd name="connsiteX2723" fmla="*/ 2371328 w 11855435"/>
              <a:gd name="connsiteY2723" fmla="*/ 313327 h 3922026"/>
              <a:gd name="connsiteX2724" fmla="*/ 2371760 w 11855435"/>
              <a:gd name="connsiteY2724" fmla="*/ 313376 h 3922026"/>
              <a:gd name="connsiteX2725" fmla="*/ 2372463 w 11855435"/>
              <a:gd name="connsiteY2725" fmla="*/ 313143 h 3922026"/>
              <a:gd name="connsiteX2726" fmla="*/ 2407363 w 11855435"/>
              <a:gd name="connsiteY2726" fmla="*/ 315606 h 3922026"/>
              <a:gd name="connsiteX2727" fmla="*/ 2515299 w 11855435"/>
              <a:gd name="connsiteY2727" fmla="*/ 311746 h 3922026"/>
              <a:gd name="connsiteX2728" fmla="*/ 2546433 w 11855435"/>
              <a:gd name="connsiteY2728" fmla="*/ 312026 h 3922026"/>
              <a:gd name="connsiteX2729" fmla="*/ 2554345 w 11855435"/>
              <a:gd name="connsiteY2729" fmla="*/ 309992 h 3922026"/>
              <a:gd name="connsiteX2730" fmla="*/ 2561484 w 11855435"/>
              <a:gd name="connsiteY2730" fmla="*/ 311522 h 3922026"/>
              <a:gd name="connsiteX2731" fmla="*/ 2562510 w 11855435"/>
              <a:gd name="connsiteY2731" fmla="*/ 312171 h 3922026"/>
              <a:gd name="connsiteX2732" fmla="*/ 2571928 w 11855435"/>
              <a:gd name="connsiteY2732" fmla="*/ 312256 h 3922026"/>
              <a:gd name="connsiteX2733" fmla="*/ 2624762 w 11855435"/>
              <a:gd name="connsiteY2733" fmla="*/ 309953 h 3922026"/>
              <a:gd name="connsiteX2734" fmla="*/ 2624870 w 11855435"/>
              <a:gd name="connsiteY2734" fmla="*/ 309984 h 3922026"/>
              <a:gd name="connsiteX2735" fmla="*/ 2628946 w 11855435"/>
              <a:gd name="connsiteY2735" fmla="*/ 309770 h 3922026"/>
              <a:gd name="connsiteX2736" fmla="*/ 2624762 w 11855435"/>
              <a:gd name="connsiteY2736" fmla="*/ 309953 h 3922026"/>
              <a:gd name="connsiteX2737" fmla="*/ 2619011 w 11855435"/>
              <a:gd name="connsiteY2737" fmla="*/ 308307 h 3922026"/>
              <a:gd name="connsiteX2738" fmla="*/ 2629463 w 11855435"/>
              <a:gd name="connsiteY2738" fmla="*/ 305778 h 3922026"/>
              <a:gd name="connsiteX2739" fmla="*/ 2633541 w 11855435"/>
              <a:gd name="connsiteY2739" fmla="*/ 305565 h 3922026"/>
              <a:gd name="connsiteX2740" fmla="*/ 2631761 w 11855435"/>
              <a:gd name="connsiteY2740" fmla="*/ 303675 h 3922026"/>
              <a:gd name="connsiteX2741" fmla="*/ 2526786 w 11855435"/>
              <a:gd name="connsiteY2741" fmla="*/ 301232 h 3922026"/>
              <a:gd name="connsiteX2742" fmla="*/ 2531899 w 11855435"/>
              <a:gd name="connsiteY2742" fmla="*/ 293034 h 3922026"/>
              <a:gd name="connsiteX2743" fmla="*/ 2559922 w 11855435"/>
              <a:gd name="connsiteY2743" fmla="*/ 295535 h 3922026"/>
              <a:gd name="connsiteX2744" fmla="*/ 2604255 w 11855435"/>
              <a:gd name="connsiteY2744" fmla="*/ 297183 h 3922026"/>
              <a:gd name="connsiteX2745" fmla="*/ 2679327 w 11855435"/>
              <a:gd name="connsiteY2745" fmla="*/ 297966 h 3922026"/>
              <a:gd name="connsiteX2746" fmla="*/ 2749899 w 11855435"/>
              <a:gd name="connsiteY2746" fmla="*/ 302790 h 3922026"/>
              <a:gd name="connsiteX2747" fmla="*/ 2751767 w 11855435"/>
              <a:gd name="connsiteY2747" fmla="*/ 301932 h 3922026"/>
              <a:gd name="connsiteX2748" fmla="*/ 2759866 w 11855435"/>
              <a:gd name="connsiteY2748" fmla="*/ 303146 h 3922026"/>
              <a:gd name="connsiteX2749" fmla="*/ 2760483 w 11855435"/>
              <a:gd name="connsiteY2749" fmla="*/ 305158 h 3922026"/>
              <a:gd name="connsiteX2750" fmla="*/ 2768837 w 11855435"/>
              <a:gd name="connsiteY2750" fmla="*/ 308403 h 3922026"/>
              <a:gd name="connsiteX2751" fmla="*/ 2828444 w 11855435"/>
              <a:gd name="connsiteY2751" fmla="*/ 317184 h 3922026"/>
              <a:gd name="connsiteX2752" fmla="*/ 2838894 w 11855435"/>
              <a:gd name="connsiteY2752" fmla="*/ 314654 h 3922026"/>
              <a:gd name="connsiteX2753" fmla="*/ 2866402 w 11855435"/>
              <a:gd name="connsiteY2753" fmla="*/ 321145 h 3922026"/>
              <a:gd name="connsiteX2754" fmla="*/ 2862844 w 11855435"/>
              <a:gd name="connsiteY2754" fmla="*/ 317367 h 3922026"/>
              <a:gd name="connsiteX2755" fmla="*/ 2883877 w 11855435"/>
              <a:gd name="connsiteY2755" fmla="*/ 322260 h 3922026"/>
              <a:gd name="connsiteX2756" fmla="*/ 2884604 w 11855435"/>
              <a:gd name="connsiteY2756" fmla="*/ 327335 h 3922026"/>
              <a:gd name="connsiteX2757" fmla="*/ 2894514 w 11855435"/>
              <a:gd name="connsiteY2757" fmla="*/ 324207 h 3922026"/>
              <a:gd name="connsiteX2758" fmla="*/ 2917196 w 11855435"/>
              <a:gd name="connsiteY2758" fmla="*/ 331139 h 3922026"/>
              <a:gd name="connsiteX2759" fmla="*/ 2959448 w 11855435"/>
              <a:gd name="connsiteY2759" fmla="*/ 337105 h 3922026"/>
              <a:gd name="connsiteX2760" fmla="*/ 2999547 w 11855435"/>
              <a:gd name="connsiteY2760" fmla="*/ 306592 h 3922026"/>
              <a:gd name="connsiteX2761" fmla="*/ 3021466 w 11855435"/>
              <a:gd name="connsiteY2761" fmla="*/ 298711 h 3922026"/>
              <a:gd name="connsiteX2762" fmla="*/ 3081182 w 11855435"/>
              <a:gd name="connsiteY2762" fmla="*/ 300185 h 3922026"/>
              <a:gd name="connsiteX2763" fmla="*/ 3092104 w 11855435"/>
              <a:gd name="connsiteY2763" fmla="*/ 315332 h 3922026"/>
              <a:gd name="connsiteX2764" fmla="*/ 3088725 w 11855435"/>
              <a:gd name="connsiteY2764" fmla="*/ 382414 h 3922026"/>
              <a:gd name="connsiteX2765" fmla="*/ 3096197 w 11855435"/>
              <a:gd name="connsiteY2765" fmla="*/ 411913 h 3922026"/>
              <a:gd name="connsiteX2766" fmla="*/ 3123938 w 11855435"/>
              <a:gd name="connsiteY2766" fmla="*/ 402536 h 3922026"/>
              <a:gd name="connsiteX2767" fmla="*/ 3161592 w 11855435"/>
              <a:gd name="connsiteY2767" fmla="*/ 397341 h 3922026"/>
              <a:gd name="connsiteX2768" fmla="*/ 3316091 w 11855435"/>
              <a:gd name="connsiteY2768" fmla="*/ 405860 h 3922026"/>
              <a:gd name="connsiteX2769" fmla="*/ 3381628 w 11855435"/>
              <a:gd name="connsiteY2769" fmla="*/ 405838 h 3922026"/>
              <a:gd name="connsiteX2770" fmla="*/ 3463909 w 11855435"/>
              <a:gd name="connsiteY2770" fmla="*/ 419467 h 3922026"/>
              <a:gd name="connsiteX2771" fmla="*/ 3572706 w 11855435"/>
              <a:gd name="connsiteY2771" fmla="*/ 436374 h 3922026"/>
              <a:gd name="connsiteX2772" fmla="*/ 3625236 w 11855435"/>
              <a:gd name="connsiteY2772" fmla="*/ 437454 h 3922026"/>
              <a:gd name="connsiteX2773" fmla="*/ 3689348 w 11855435"/>
              <a:gd name="connsiteY2773" fmla="*/ 436110 h 3922026"/>
              <a:gd name="connsiteX2774" fmla="*/ 3686087 w 11855435"/>
              <a:gd name="connsiteY2774" fmla="*/ 430685 h 3922026"/>
              <a:gd name="connsiteX2775" fmla="*/ 3688491 w 11855435"/>
              <a:gd name="connsiteY2775" fmla="*/ 398728 h 3922026"/>
              <a:gd name="connsiteX2776" fmla="*/ 3713901 w 11855435"/>
              <a:gd name="connsiteY2776" fmla="*/ 408751 h 3922026"/>
              <a:gd name="connsiteX2777" fmla="*/ 3739884 w 11855435"/>
              <a:gd name="connsiteY2777" fmla="*/ 438352 h 3922026"/>
              <a:gd name="connsiteX2778" fmla="*/ 3822494 w 11855435"/>
              <a:gd name="connsiteY2778" fmla="*/ 457422 h 3922026"/>
              <a:gd name="connsiteX2779" fmla="*/ 3837728 w 11855435"/>
              <a:gd name="connsiteY2779" fmla="*/ 454627 h 3922026"/>
              <a:gd name="connsiteX2780" fmla="*/ 3888247 w 11855435"/>
              <a:gd name="connsiteY2780" fmla="*/ 433778 h 3922026"/>
              <a:gd name="connsiteX2781" fmla="*/ 4014219 w 11855435"/>
              <a:gd name="connsiteY2781" fmla="*/ 417090 h 3922026"/>
              <a:gd name="connsiteX2782" fmla="*/ 4073073 w 11855435"/>
              <a:gd name="connsiteY2782" fmla="*/ 422153 h 3922026"/>
              <a:gd name="connsiteX2783" fmla="*/ 4096859 w 11855435"/>
              <a:gd name="connsiteY2783" fmla="*/ 421647 h 3922026"/>
              <a:gd name="connsiteX2784" fmla="*/ 4172815 w 11855435"/>
              <a:gd name="connsiteY2784" fmla="*/ 431291 h 3922026"/>
              <a:gd name="connsiteX2785" fmla="*/ 4185464 w 11855435"/>
              <a:gd name="connsiteY2785" fmla="*/ 439261 h 3922026"/>
              <a:gd name="connsiteX2786" fmla="*/ 4196602 w 11855435"/>
              <a:gd name="connsiteY2786" fmla="*/ 430785 h 3922026"/>
              <a:gd name="connsiteX2787" fmla="*/ 4230377 w 11855435"/>
              <a:gd name="connsiteY2787" fmla="*/ 396286 h 3922026"/>
              <a:gd name="connsiteX2788" fmla="*/ 4320635 w 11855435"/>
              <a:gd name="connsiteY2788" fmla="*/ 353994 h 3922026"/>
              <a:gd name="connsiteX2789" fmla="*/ 4369572 w 11855435"/>
              <a:gd name="connsiteY2789" fmla="*/ 354874 h 3922026"/>
              <a:gd name="connsiteX2790" fmla="*/ 4435613 w 11855435"/>
              <a:gd name="connsiteY2790" fmla="*/ 360334 h 3922026"/>
              <a:gd name="connsiteX2791" fmla="*/ 4467591 w 11855435"/>
              <a:gd name="connsiteY2791" fmla="*/ 371188 h 3922026"/>
              <a:gd name="connsiteX2792" fmla="*/ 4503881 w 11855435"/>
              <a:gd name="connsiteY2792" fmla="*/ 364099 h 3922026"/>
              <a:gd name="connsiteX2793" fmla="*/ 4544770 w 11855435"/>
              <a:gd name="connsiteY2793" fmla="*/ 368172 h 3922026"/>
              <a:gd name="connsiteX2794" fmla="*/ 4548363 w 11855435"/>
              <a:gd name="connsiteY2794" fmla="*/ 368371 h 3922026"/>
              <a:gd name="connsiteX2795" fmla="*/ 4579698 w 11855435"/>
              <a:gd name="connsiteY2795" fmla="*/ 373252 h 3922026"/>
              <a:gd name="connsiteX2796" fmla="*/ 4589988 w 11855435"/>
              <a:gd name="connsiteY2796" fmla="*/ 379059 h 3922026"/>
              <a:gd name="connsiteX2797" fmla="*/ 4631283 w 11855435"/>
              <a:gd name="connsiteY2797" fmla="*/ 362549 h 3922026"/>
              <a:gd name="connsiteX2798" fmla="*/ 4676042 w 11855435"/>
              <a:gd name="connsiteY2798" fmla="*/ 362565 h 3922026"/>
              <a:gd name="connsiteX2799" fmla="*/ 4805426 w 11855435"/>
              <a:gd name="connsiteY2799" fmla="*/ 349913 h 3922026"/>
              <a:gd name="connsiteX2800" fmla="*/ 4822131 w 11855435"/>
              <a:gd name="connsiteY2800" fmla="*/ 347876 h 3922026"/>
              <a:gd name="connsiteX2801" fmla="*/ 4831336 w 11855435"/>
              <a:gd name="connsiteY2801" fmla="*/ 352696 h 3922026"/>
              <a:gd name="connsiteX2802" fmla="*/ 4835886 w 11855435"/>
              <a:gd name="connsiteY2802" fmla="*/ 352637 h 3922026"/>
              <a:gd name="connsiteX2803" fmla="*/ 4863441 w 11855435"/>
              <a:gd name="connsiteY2803" fmla="*/ 355293 h 3922026"/>
              <a:gd name="connsiteX2804" fmla="*/ 4903529 w 11855435"/>
              <a:gd name="connsiteY2804" fmla="*/ 339513 h 3922026"/>
              <a:gd name="connsiteX2805" fmla="*/ 4990996 w 11855435"/>
              <a:gd name="connsiteY2805" fmla="*/ 338232 h 3922026"/>
              <a:gd name="connsiteX2806" fmla="*/ 5003147 w 11855435"/>
              <a:gd name="connsiteY2806" fmla="*/ 330883 h 3922026"/>
              <a:gd name="connsiteX2807" fmla="*/ 5025924 w 11855435"/>
              <a:gd name="connsiteY2807" fmla="*/ 335927 h 3922026"/>
              <a:gd name="connsiteX2808" fmla="*/ 5045655 w 11855435"/>
              <a:gd name="connsiteY2808" fmla="*/ 358938 h 3922026"/>
              <a:gd name="connsiteX2809" fmla="*/ 5117936 w 11855435"/>
              <a:gd name="connsiteY2809" fmla="*/ 361463 h 3922026"/>
              <a:gd name="connsiteX2810" fmla="*/ 5139503 w 11855435"/>
              <a:gd name="connsiteY2810" fmla="*/ 352185 h 3922026"/>
              <a:gd name="connsiteX2811" fmla="*/ 5182937 w 11855435"/>
              <a:gd name="connsiteY2811" fmla="*/ 342587 h 3922026"/>
              <a:gd name="connsiteX2812" fmla="*/ 5226062 w 11855435"/>
              <a:gd name="connsiteY2812" fmla="*/ 345539 h 3922026"/>
              <a:gd name="connsiteX2813" fmla="*/ 5264342 w 11855435"/>
              <a:gd name="connsiteY2813" fmla="*/ 312715 h 3922026"/>
              <a:gd name="connsiteX2814" fmla="*/ 5285910 w 11855435"/>
              <a:gd name="connsiteY2814" fmla="*/ 303437 h 3922026"/>
              <a:gd name="connsiteX2815" fmla="*/ 5346349 w 11855435"/>
              <a:gd name="connsiteY2815" fmla="*/ 300758 h 3922026"/>
              <a:gd name="connsiteX2816" fmla="*/ 5358491 w 11855435"/>
              <a:gd name="connsiteY2816" fmla="*/ 314919 h 3922026"/>
              <a:gd name="connsiteX2817" fmla="*/ 5359981 w 11855435"/>
              <a:gd name="connsiteY2817" fmla="*/ 381215 h 3922026"/>
              <a:gd name="connsiteX2818" fmla="*/ 5369688 w 11855435"/>
              <a:gd name="connsiteY2818" fmla="*/ 409750 h 3922026"/>
              <a:gd name="connsiteX2819" fmla="*/ 5397027 w 11855435"/>
              <a:gd name="connsiteY2819" fmla="*/ 398596 h 3922026"/>
              <a:gd name="connsiteX2820" fmla="*/ 5434689 w 11855435"/>
              <a:gd name="connsiteY2820" fmla="*/ 390874 h 3922026"/>
              <a:gd name="connsiteX2821" fmla="*/ 5591403 w 11855435"/>
              <a:gd name="connsiteY2821" fmla="*/ 388576 h 3922026"/>
              <a:gd name="connsiteX2822" fmla="*/ 5657613 w 11855435"/>
              <a:gd name="connsiteY2822" fmla="*/ 384020 h 3922026"/>
              <a:gd name="connsiteX2823" fmla="*/ 5741737 w 11855435"/>
              <a:gd name="connsiteY2823" fmla="*/ 391749 h 3922026"/>
              <a:gd name="connsiteX2824" fmla="*/ 5852889 w 11855435"/>
              <a:gd name="connsiteY2824" fmla="*/ 400874 h 3922026"/>
              <a:gd name="connsiteX2825" fmla="*/ 5906039 w 11855435"/>
              <a:gd name="connsiteY2825" fmla="*/ 398303 h 3922026"/>
              <a:gd name="connsiteX2826" fmla="*/ 6106787 w 11855435"/>
              <a:gd name="connsiteY2826" fmla="*/ 404321 h 3922026"/>
              <a:gd name="connsiteX2827" fmla="*/ 6121973 w 11855435"/>
              <a:gd name="connsiteY2827" fmla="*/ 400514 h 3922026"/>
              <a:gd name="connsiteX2828" fmla="*/ 6171487 w 11855435"/>
              <a:gd name="connsiteY2828" fmla="*/ 376487 h 3922026"/>
              <a:gd name="connsiteX2829" fmla="*/ 6297536 w 11855435"/>
              <a:gd name="connsiteY2829" fmla="*/ 351338 h 3922026"/>
              <a:gd name="connsiteX2830" fmla="*/ 6357366 w 11855435"/>
              <a:gd name="connsiteY2830" fmla="*/ 352253 h 3922026"/>
              <a:gd name="connsiteX2831" fmla="*/ 6381360 w 11855435"/>
              <a:gd name="connsiteY2831" fmla="*/ 350109 h 3922026"/>
              <a:gd name="connsiteX2832" fmla="*/ 6458804 w 11855435"/>
              <a:gd name="connsiteY2832" fmla="*/ 354351 h 3922026"/>
              <a:gd name="connsiteX2833" fmla="*/ 6472164 w 11855435"/>
              <a:gd name="connsiteY2833" fmla="*/ 361324 h 3922026"/>
              <a:gd name="connsiteX2834" fmla="*/ 6482797 w 11855435"/>
              <a:gd name="connsiteY2834" fmla="*/ 352207 h 3922026"/>
              <a:gd name="connsiteX2835" fmla="*/ 6514398 w 11855435"/>
              <a:gd name="connsiteY2835" fmla="*/ 315896 h 3922026"/>
              <a:gd name="connsiteX2836" fmla="*/ 6602494 w 11855435"/>
              <a:gd name="connsiteY2836" fmla="*/ 268002 h 3922026"/>
              <a:gd name="connsiteX2837" fmla="*/ 6651998 w 11855435"/>
              <a:gd name="connsiteY2837" fmla="*/ 265484 h 3922026"/>
              <a:gd name="connsiteX2838" fmla="*/ 6719117 w 11855435"/>
              <a:gd name="connsiteY2838" fmla="*/ 266292 h 3922026"/>
              <a:gd name="connsiteX2839" fmla="*/ 6752218 w 11855435"/>
              <a:gd name="connsiteY2839" fmla="*/ 274770 h 3922026"/>
              <a:gd name="connsiteX2840" fmla="*/ 6788362 w 11855435"/>
              <a:gd name="connsiteY2840" fmla="*/ 265278 h 3922026"/>
              <a:gd name="connsiteX2841" fmla="*/ 6829971 w 11855435"/>
              <a:gd name="connsiteY2841" fmla="*/ 266459 h 3922026"/>
              <a:gd name="connsiteX2842" fmla="*/ 6833614 w 11855435"/>
              <a:gd name="connsiteY2842" fmla="*/ 266406 h 3922026"/>
              <a:gd name="connsiteX2843" fmla="*/ 6961163 w 11855435"/>
              <a:gd name="connsiteY2843" fmla="*/ 286045 h 3922026"/>
              <a:gd name="connsiteX2844" fmla="*/ 7021311 w 11855435"/>
              <a:gd name="connsiteY2844" fmla="*/ 252900 h 3922026"/>
              <a:gd name="connsiteX2845" fmla="*/ 7058674 w 11855435"/>
              <a:gd name="connsiteY2845" fmla="*/ 236221 h 3922026"/>
              <a:gd name="connsiteX2846" fmla="*/ 7184714 w 11855435"/>
              <a:gd name="connsiteY2846" fmla="*/ 232581 h 3922026"/>
              <a:gd name="connsiteX2847" fmla="*/ 7250014 w 11855435"/>
              <a:gd name="connsiteY2847" fmla="*/ 222661 h 3922026"/>
              <a:gd name="connsiteX2848" fmla="*/ 7315916 w 11855435"/>
              <a:gd name="connsiteY2848" fmla="*/ 230657 h 3922026"/>
              <a:gd name="connsiteX2849" fmla="*/ 7446500 w 11855435"/>
              <a:gd name="connsiteY2849" fmla="*/ 253836 h 3922026"/>
              <a:gd name="connsiteX2850" fmla="*/ 7535777 w 11855435"/>
              <a:gd name="connsiteY2850" fmla="*/ 284789 h 3922026"/>
              <a:gd name="connsiteX2851" fmla="*/ 7522689 w 11855435"/>
              <a:gd name="connsiteY2851" fmla="*/ 351299 h 3922026"/>
              <a:gd name="connsiteX2852" fmla="*/ 7513599 w 11855435"/>
              <a:gd name="connsiteY2852" fmla="*/ 359920 h 3922026"/>
              <a:gd name="connsiteX2853" fmla="*/ 7523776 w 11855435"/>
              <a:gd name="connsiteY2853" fmla="*/ 363875 h 3922026"/>
              <a:gd name="connsiteX2854" fmla="*/ 7549701 w 11855435"/>
              <a:gd name="connsiteY2854" fmla="*/ 346403 h 3922026"/>
              <a:gd name="connsiteX2855" fmla="*/ 7622308 w 11855435"/>
              <a:gd name="connsiteY2855" fmla="*/ 382241 h 3922026"/>
              <a:gd name="connsiteX2856" fmla="*/ 7628558 w 11855435"/>
              <a:gd name="connsiteY2856" fmla="*/ 380998 h 3922026"/>
              <a:gd name="connsiteX2857" fmla="*/ 7655437 w 11855435"/>
              <a:gd name="connsiteY2857" fmla="*/ 375654 h 3922026"/>
              <a:gd name="connsiteX2858" fmla="*/ 7721446 w 11855435"/>
              <a:gd name="connsiteY2858" fmla="*/ 399820 h 3922026"/>
              <a:gd name="connsiteX2859" fmla="*/ 7739320 w 11855435"/>
              <a:gd name="connsiteY2859" fmla="*/ 340002 h 3922026"/>
              <a:gd name="connsiteX2860" fmla="*/ 7796576 w 11855435"/>
              <a:gd name="connsiteY2860" fmla="*/ 272353 h 3922026"/>
              <a:gd name="connsiteX2861" fmla="*/ 7854381 w 11855435"/>
              <a:gd name="connsiteY2861" fmla="*/ 248542 h 3922026"/>
              <a:gd name="connsiteX2862" fmla="*/ 7853875 w 11855435"/>
              <a:gd name="connsiteY2862" fmla="*/ 229667 h 3922026"/>
              <a:gd name="connsiteX2863" fmla="*/ 7898342 w 11855435"/>
              <a:gd name="connsiteY2863" fmla="*/ 177210 h 3922026"/>
              <a:gd name="connsiteX2864" fmla="*/ 7949728 w 11855435"/>
              <a:gd name="connsiteY2864" fmla="*/ 148352 h 3922026"/>
              <a:gd name="connsiteX2865" fmla="*/ 8014019 w 11855435"/>
              <a:gd name="connsiteY2865" fmla="*/ 85297 h 3922026"/>
              <a:gd name="connsiteX2866" fmla="*/ 8127706 w 11855435"/>
              <a:gd name="connsiteY2866" fmla="*/ 44192 h 3922026"/>
              <a:gd name="connsiteX2867" fmla="*/ 8144130 w 11855435"/>
              <a:gd name="connsiteY2867" fmla="*/ 41660 h 3922026"/>
              <a:gd name="connsiteX2868" fmla="*/ 8142513 w 11855435"/>
              <a:gd name="connsiteY2868" fmla="*/ 30336 h 3922026"/>
              <a:gd name="connsiteX2869" fmla="*/ 8164499 w 11855435"/>
              <a:gd name="connsiteY2869" fmla="*/ 27097 h 3922026"/>
              <a:gd name="connsiteX2870" fmla="*/ 8170321 w 11855435"/>
              <a:gd name="connsiteY2870" fmla="*/ 24813 h 3922026"/>
              <a:gd name="connsiteX2871" fmla="*/ 8175168 w 11855435"/>
              <a:gd name="connsiteY2871" fmla="*/ 23680 h 3922026"/>
              <a:gd name="connsiteX2872" fmla="*/ 8175309 w 11855435"/>
              <a:gd name="connsiteY2872" fmla="*/ 23763 h 3922026"/>
              <a:gd name="connsiteX2873" fmla="*/ 8176854 w 11855435"/>
              <a:gd name="connsiteY2873" fmla="*/ 23285 h 3922026"/>
              <a:gd name="connsiteX2874" fmla="*/ 8175168 w 11855435"/>
              <a:gd name="connsiteY2874" fmla="*/ 23680 h 3922026"/>
              <a:gd name="connsiteX2875" fmla="*/ 8174682 w 11855435"/>
              <a:gd name="connsiteY2875" fmla="*/ 23399 h 3922026"/>
              <a:gd name="connsiteX2876" fmla="*/ 8173293 w 11855435"/>
              <a:gd name="connsiteY2876" fmla="*/ 23736 h 3922026"/>
              <a:gd name="connsiteX2877" fmla="*/ 8173484 w 11855435"/>
              <a:gd name="connsiteY2877" fmla="*/ 23155 h 3922026"/>
              <a:gd name="connsiteX2878" fmla="*/ 8237293 w 11855435"/>
              <a:gd name="connsiteY2878" fmla="*/ 14054 h 3922026"/>
              <a:gd name="connsiteX2879" fmla="*/ 8238198 w 11855435"/>
              <a:gd name="connsiteY2879" fmla="*/ 15866 h 3922026"/>
              <a:gd name="connsiteX2880" fmla="*/ 8286236 w 11855435"/>
              <a:gd name="connsiteY2880" fmla="*/ 11250 h 3922026"/>
              <a:gd name="connsiteX2881" fmla="*/ 8298987 w 11855435"/>
              <a:gd name="connsiteY2881" fmla="*/ 12696 h 3922026"/>
              <a:gd name="connsiteX2882" fmla="*/ 8362897 w 11855435"/>
              <a:gd name="connsiteY2882" fmla="*/ 10421 h 3922026"/>
              <a:gd name="connsiteX2883" fmla="*/ 8393051 w 11855435"/>
              <a:gd name="connsiteY2883" fmla="*/ 10697 h 3922026"/>
              <a:gd name="connsiteX2884" fmla="*/ 8421184 w 11855435"/>
              <a:gd name="connsiteY2884" fmla="*/ 9474 h 3922026"/>
              <a:gd name="connsiteX2885" fmla="*/ 8421241 w 11855435"/>
              <a:gd name="connsiteY2885" fmla="*/ 9492 h 3922026"/>
              <a:gd name="connsiteX2886" fmla="*/ 8423412 w 11855435"/>
              <a:gd name="connsiteY2886" fmla="*/ 9378 h 3922026"/>
              <a:gd name="connsiteX2887" fmla="*/ 8421184 w 11855435"/>
              <a:gd name="connsiteY2887" fmla="*/ 9474 h 3922026"/>
              <a:gd name="connsiteX2888" fmla="*/ 8418121 w 11855435"/>
              <a:gd name="connsiteY2888" fmla="*/ 8598 h 3922026"/>
              <a:gd name="connsiteX2889" fmla="*/ 8423687 w 11855435"/>
              <a:gd name="connsiteY2889" fmla="*/ 7252 h 3922026"/>
              <a:gd name="connsiteX2890" fmla="*/ 8425859 w 11855435"/>
              <a:gd name="connsiteY2890" fmla="*/ 7138 h 3922026"/>
              <a:gd name="connsiteX2891" fmla="*/ 8424910 w 11855435"/>
              <a:gd name="connsiteY2891" fmla="*/ 6133 h 3922026"/>
              <a:gd name="connsiteX2892" fmla="*/ 8369014 w 11855435"/>
              <a:gd name="connsiteY2892" fmla="*/ 4823 h 3922026"/>
              <a:gd name="connsiteX2893" fmla="*/ 8371738 w 11855435"/>
              <a:gd name="connsiteY2893" fmla="*/ 458 h 3922026"/>
              <a:gd name="connsiteX2894" fmla="*/ 8386660 w 11855435"/>
              <a:gd name="connsiteY2894" fmla="*/ 1792 h 3922026"/>
              <a:gd name="connsiteX2895" fmla="*/ 8395058 w 11855435"/>
              <a:gd name="connsiteY2895" fmla="*/ 430 h 3922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Lst>
            <a:rect l="l" t="t" r="r" b="b"/>
            <a:pathLst>
              <a:path w="11855435" h="3922026">
                <a:moveTo>
                  <a:pt x="6243358" y="3576829"/>
                </a:moveTo>
                <a:cubicBezTo>
                  <a:pt x="6235157" y="3591988"/>
                  <a:pt x="6262723" y="3590419"/>
                  <a:pt x="6251037" y="3602459"/>
                </a:cubicBezTo>
                <a:lnTo>
                  <a:pt x="6251033" y="3602462"/>
                </a:lnTo>
                <a:lnTo>
                  <a:pt x="6251308" y="3602684"/>
                </a:lnTo>
                <a:cubicBezTo>
                  <a:pt x="6255745" y="3605790"/>
                  <a:pt x="6260273" y="3608475"/>
                  <a:pt x="6264042" y="3609951"/>
                </a:cubicBezTo>
                <a:cubicBezTo>
                  <a:pt x="6260615" y="3603740"/>
                  <a:pt x="6268152" y="3606693"/>
                  <a:pt x="6268882" y="3603328"/>
                </a:cubicBezTo>
                <a:cubicBezTo>
                  <a:pt x="6272647" y="3604804"/>
                  <a:pt x="6271535" y="3606800"/>
                  <a:pt x="6275688" y="3609645"/>
                </a:cubicBezTo>
                <a:cubicBezTo>
                  <a:pt x="6281725" y="3613222"/>
                  <a:pt x="6268152" y="3606693"/>
                  <a:pt x="6273077" y="3612272"/>
                </a:cubicBezTo>
                <a:cubicBezTo>
                  <a:pt x="6289305" y="3622275"/>
                  <a:pt x="6303992" y="3626808"/>
                  <a:pt x="6319107" y="3638809"/>
                </a:cubicBezTo>
                <a:lnTo>
                  <a:pt x="6323556" y="3639687"/>
                </a:lnTo>
                <a:lnTo>
                  <a:pt x="6306654" y="3631053"/>
                </a:lnTo>
                <a:cubicBezTo>
                  <a:pt x="6283562" y="3616115"/>
                  <a:pt x="6262258" y="3598444"/>
                  <a:pt x="6243358" y="3576829"/>
                </a:cubicBezTo>
                <a:close/>
                <a:moveTo>
                  <a:pt x="6185871" y="3576465"/>
                </a:moveTo>
                <a:lnTo>
                  <a:pt x="6192060" y="3579700"/>
                </a:lnTo>
                <a:lnTo>
                  <a:pt x="6188983" y="3577771"/>
                </a:lnTo>
                <a:close/>
                <a:moveTo>
                  <a:pt x="6050189" y="3518445"/>
                </a:moveTo>
                <a:lnTo>
                  <a:pt x="6059740" y="3524753"/>
                </a:lnTo>
                <a:lnTo>
                  <a:pt x="6060488" y="3524620"/>
                </a:lnTo>
                <a:close/>
                <a:moveTo>
                  <a:pt x="6592793" y="3495054"/>
                </a:moveTo>
                <a:lnTo>
                  <a:pt x="6589360" y="3499432"/>
                </a:lnTo>
                <a:cubicBezTo>
                  <a:pt x="6586121" y="3501658"/>
                  <a:pt x="6586757" y="3500511"/>
                  <a:pt x="6589638" y="3497718"/>
                </a:cubicBezTo>
                <a:close/>
                <a:moveTo>
                  <a:pt x="7329456" y="3490159"/>
                </a:moveTo>
                <a:lnTo>
                  <a:pt x="7315012" y="3493970"/>
                </a:lnTo>
                <a:lnTo>
                  <a:pt x="7322324" y="3492846"/>
                </a:lnTo>
                <a:close/>
                <a:moveTo>
                  <a:pt x="6658310" y="3469410"/>
                </a:moveTo>
                <a:lnTo>
                  <a:pt x="6656575" y="3469754"/>
                </a:lnTo>
                <a:lnTo>
                  <a:pt x="6658098" y="3470451"/>
                </a:lnTo>
                <a:close/>
                <a:moveTo>
                  <a:pt x="2614447" y="3429966"/>
                </a:moveTo>
                <a:lnTo>
                  <a:pt x="2605099" y="3433127"/>
                </a:lnTo>
                <a:cubicBezTo>
                  <a:pt x="2609949" y="3447029"/>
                  <a:pt x="2617116" y="3456970"/>
                  <a:pt x="2627052" y="3462972"/>
                </a:cubicBezTo>
                <a:lnTo>
                  <a:pt x="2648647" y="3466455"/>
                </a:lnTo>
                <a:lnTo>
                  <a:pt x="2642655" y="3459608"/>
                </a:lnTo>
                <a:lnTo>
                  <a:pt x="2638473" y="3460872"/>
                </a:lnTo>
                <a:close/>
                <a:moveTo>
                  <a:pt x="7596709" y="3413878"/>
                </a:moveTo>
                <a:lnTo>
                  <a:pt x="7542710" y="3430176"/>
                </a:lnTo>
                <a:lnTo>
                  <a:pt x="7541903" y="3430726"/>
                </a:lnTo>
                <a:lnTo>
                  <a:pt x="7537304" y="3433018"/>
                </a:lnTo>
                <a:lnTo>
                  <a:pt x="7537138" y="3432979"/>
                </a:lnTo>
                <a:cubicBezTo>
                  <a:pt x="7536713" y="3432978"/>
                  <a:pt x="7536171" y="3433143"/>
                  <a:pt x="7535704" y="3433816"/>
                </a:cubicBezTo>
                <a:lnTo>
                  <a:pt x="7537304" y="3433018"/>
                </a:lnTo>
                <a:lnTo>
                  <a:pt x="7537873" y="3433152"/>
                </a:lnTo>
                <a:cubicBezTo>
                  <a:pt x="7538340" y="3432480"/>
                  <a:pt x="7538881" y="3432313"/>
                  <a:pt x="7539190" y="3432483"/>
                </a:cubicBezTo>
                <a:lnTo>
                  <a:pt x="7539154" y="3433067"/>
                </a:lnTo>
                <a:lnTo>
                  <a:pt x="7503988" y="3447112"/>
                </a:lnTo>
                <a:lnTo>
                  <a:pt x="7519350" y="3444756"/>
                </a:lnTo>
                <a:cubicBezTo>
                  <a:pt x="7526488" y="3439396"/>
                  <a:pt x="7538564" y="3436754"/>
                  <a:pt x="7549405" y="3433433"/>
                </a:cubicBezTo>
                <a:cubicBezTo>
                  <a:pt x="7561479" y="3430791"/>
                  <a:pt x="7573554" y="3428149"/>
                  <a:pt x="7583161" y="3424147"/>
                </a:cubicBezTo>
                <a:cubicBezTo>
                  <a:pt x="7574489" y="3426804"/>
                  <a:pt x="7574188" y="3424783"/>
                  <a:pt x="7572021" y="3425447"/>
                </a:cubicBezTo>
                <a:cubicBezTo>
                  <a:pt x="7575124" y="3423440"/>
                  <a:pt x="7573887" y="3422760"/>
                  <a:pt x="7574820" y="3421418"/>
                </a:cubicBezTo>
                <a:cubicBezTo>
                  <a:pt x="7580859" y="3420095"/>
                  <a:pt x="7584344" y="3418765"/>
                  <a:pt x="7587677" y="3417346"/>
                </a:cubicBezTo>
                <a:close/>
                <a:moveTo>
                  <a:pt x="3342796" y="3412981"/>
                </a:moveTo>
                <a:lnTo>
                  <a:pt x="3342939" y="3413947"/>
                </a:lnTo>
                <a:cubicBezTo>
                  <a:pt x="3345818" y="3413065"/>
                  <a:pt x="3349095" y="3414868"/>
                  <a:pt x="3346613" y="3418435"/>
                </a:cubicBezTo>
                <a:lnTo>
                  <a:pt x="3344771" y="3418428"/>
                </a:lnTo>
                <a:lnTo>
                  <a:pt x="3337179" y="3415713"/>
                </a:lnTo>
                <a:cubicBezTo>
                  <a:pt x="3337576" y="3418398"/>
                  <a:pt x="3337576" y="3418398"/>
                  <a:pt x="3337576" y="3418398"/>
                </a:cubicBezTo>
                <a:lnTo>
                  <a:pt x="3344771" y="3418428"/>
                </a:lnTo>
                <a:lnTo>
                  <a:pt x="3385259" y="3432907"/>
                </a:lnTo>
                <a:lnTo>
                  <a:pt x="3421350" y="3447909"/>
                </a:lnTo>
                <a:lnTo>
                  <a:pt x="3379902" y="3421114"/>
                </a:lnTo>
                <a:lnTo>
                  <a:pt x="3365143" y="3417223"/>
                </a:lnTo>
                <a:close/>
                <a:moveTo>
                  <a:pt x="7681112" y="3394659"/>
                </a:moveTo>
                <a:lnTo>
                  <a:pt x="7666917" y="3395821"/>
                </a:lnTo>
                <a:cubicBezTo>
                  <a:pt x="7648939" y="3399488"/>
                  <a:pt x="7626413" y="3405339"/>
                  <a:pt x="7603296" y="3411890"/>
                </a:cubicBezTo>
                <a:lnTo>
                  <a:pt x="7600131" y="3412848"/>
                </a:lnTo>
                <a:lnTo>
                  <a:pt x="7604242" y="3413460"/>
                </a:lnTo>
                <a:cubicBezTo>
                  <a:pt x="7603608" y="3416826"/>
                  <a:pt x="7598338" y="3419498"/>
                  <a:pt x="7602975" y="3420192"/>
                </a:cubicBezTo>
                <a:cubicBezTo>
                  <a:pt x="7614750" y="3415528"/>
                  <a:pt x="7622189" y="3412191"/>
                  <a:pt x="7633028" y="3408870"/>
                </a:cubicBezTo>
                <a:cubicBezTo>
                  <a:pt x="7641701" y="3406212"/>
                  <a:pt x="7651308" y="3402212"/>
                  <a:pt x="7667719" y="3398241"/>
                </a:cubicBezTo>
                <a:cubicBezTo>
                  <a:pt x="7667719" y="3398241"/>
                  <a:pt x="7668020" y="3400264"/>
                  <a:pt x="7670188" y="3399600"/>
                </a:cubicBezTo>
                <a:cubicBezTo>
                  <a:pt x="7676542" y="3396595"/>
                  <a:pt x="7678943" y="3395596"/>
                  <a:pt x="7681075" y="3394678"/>
                </a:cubicBezTo>
                <a:close/>
                <a:moveTo>
                  <a:pt x="6526862" y="3361881"/>
                </a:moveTo>
                <a:cubicBezTo>
                  <a:pt x="6521430" y="3360769"/>
                  <a:pt x="6514052" y="3361662"/>
                  <a:pt x="6511898" y="3367235"/>
                </a:cubicBezTo>
                <a:cubicBezTo>
                  <a:pt x="6508004" y="3371248"/>
                  <a:pt x="6509333" y="3379941"/>
                  <a:pt x="6514764" y="3381053"/>
                </a:cubicBezTo>
                <a:cubicBezTo>
                  <a:pt x="6559259" y="3395585"/>
                  <a:pt x="6587090" y="3431057"/>
                  <a:pt x="6623339" y="3454554"/>
                </a:cubicBezTo>
                <a:lnTo>
                  <a:pt x="6624372" y="3455026"/>
                </a:lnTo>
                <a:lnTo>
                  <a:pt x="6636453" y="3439752"/>
                </a:lnTo>
                <a:cubicBezTo>
                  <a:pt x="6642469" y="3432380"/>
                  <a:pt x="6648198" y="3425550"/>
                  <a:pt x="6653031" y="3420131"/>
                </a:cubicBezTo>
                <a:lnTo>
                  <a:pt x="6655286" y="3417883"/>
                </a:lnTo>
                <a:lnTo>
                  <a:pt x="6546431" y="3371906"/>
                </a:lnTo>
                <a:cubicBezTo>
                  <a:pt x="6541206" y="3367227"/>
                  <a:pt x="6534034" y="3364554"/>
                  <a:pt x="6526862" y="3361881"/>
                </a:cubicBezTo>
                <a:close/>
                <a:moveTo>
                  <a:pt x="6686539" y="3345146"/>
                </a:moveTo>
                <a:lnTo>
                  <a:pt x="6694871" y="3353289"/>
                </a:lnTo>
                <a:lnTo>
                  <a:pt x="6696193" y="3354298"/>
                </a:lnTo>
                <a:lnTo>
                  <a:pt x="6700935" y="3348404"/>
                </a:lnTo>
                <a:close/>
                <a:moveTo>
                  <a:pt x="7418399" y="3325478"/>
                </a:moveTo>
                <a:lnTo>
                  <a:pt x="7407356" y="3326492"/>
                </a:lnTo>
                <a:lnTo>
                  <a:pt x="7404034" y="3327152"/>
                </a:lnTo>
                <a:close/>
                <a:moveTo>
                  <a:pt x="1300619" y="3181013"/>
                </a:moveTo>
                <a:lnTo>
                  <a:pt x="1265303" y="3186044"/>
                </a:lnTo>
                <a:lnTo>
                  <a:pt x="1258308" y="3186317"/>
                </a:lnTo>
                <a:lnTo>
                  <a:pt x="1274827" y="3187406"/>
                </a:lnTo>
                <a:close/>
                <a:moveTo>
                  <a:pt x="7992290" y="3175882"/>
                </a:moveTo>
                <a:lnTo>
                  <a:pt x="7991206" y="3176359"/>
                </a:lnTo>
                <a:lnTo>
                  <a:pt x="7992487" y="3176209"/>
                </a:lnTo>
                <a:close/>
                <a:moveTo>
                  <a:pt x="1377078" y="3170949"/>
                </a:moveTo>
                <a:lnTo>
                  <a:pt x="1345674" y="3174596"/>
                </a:lnTo>
                <a:lnTo>
                  <a:pt x="1303234" y="3180641"/>
                </a:lnTo>
                <a:lnTo>
                  <a:pt x="1332506" y="3178214"/>
                </a:lnTo>
                <a:cubicBezTo>
                  <a:pt x="1354850" y="3178156"/>
                  <a:pt x="1377196" y="3178099"/>
                  <a:pt x="1395798" y="3174435"/>
                </a:cubicBezTo>
                <a:cubicBezTo>
                  <a:pt x="1379419" y="3175923"/>
                  <a:pt x="1379774" y="3171941"/>
                  <a:pt x="1375681" y="3172314"/>
                </a:cubicBezTo>
                <a:close/>
                <a:moveTo>
                  <a:pt x="1432100" y="3168741"/>
                </a:moveTo>
                <a:lnTo>
                  <a:pt x="1430973" y="3170002"/>
                </a:lnTo>
                <a:cubicBezTo>
                  <a:pt x="1429027" y="3171905"/>
                  <a:pt x="1428381" y="3173445"/>
                  <a:pt x="1432299" y="3175063"/>
                </a:cubicBezTo>
                <a:lnTo>
                  <a:pt x="1445300" y="3172991"/>
                </a:lnTo>
                <a:lnTo>
                  <a:pt x="1445138" y="3172582"/>
                </a:lnTo>
                <a:close/>
                <a:moveTo>
                  <a:pt x="6753469" y="3135857"/>
                </a:moveTo>
                <a:lnTo>
                  <a:pt x="6674277" y="3156335"/>
                </a:lnTo>
                <a:cubicBezTo>
                  <a:pt x="6605718" y="3169950"/>
                  <a:pt x="6538489" y="3192259"/>
                  <a:pt x="6484163" y="3244877"/>
                </a:cubicBezTo>
                <a:cubicBezTo>
                  <a:pt x="6476374" y="3252903"/>
                  <a:pt x="6465512" y="3250677"/>
                  <a:pt x="6457721" y="3258703"/>
                </a:cubicBezTo>
                <a:cubicBezTo>
                  <a:pt x="6472777" y="3283440"/>
                  <a:pt x="6494296" y="3291458"/>
                  <a:pt x="6525962" y="3282310"/>
                </a:cubicBezTo>
                <a:cubicBezTo>
                  <a:pt x="6538976" y="3278963"/>
                  <a:pt x="6548303" y="3276062"/>
                  <a:pt x="6555064" y="3285868"/>
                </a:cubicBezTo>
                <a:cubicBezTo>
                  <a:pt x="6562592" y="3298236"/>
                  <a:pt x="6574988" y="3305588"/>
                  <a:pt x="6588116" y="3312187"/>
                </a:cubicBezTo>
                <a:lnTo>
                  <a:pt x="6610185" y="3325042"/>
                </a:lnTo>
                <a:lnTo>
                  <a:pt x="6607157" y="3273159"/>
                </a:lnTo>
                <a:lnTo>
                  <a:pt x="6620284" y="3270551"/>
                </a:lnTo>
                <a:cubicBezTo>
                  <a:pt x="6626534" y="3269307"/>
                  <a:pt x="6626534" y="3269307"/>
                  <a:pt x="6639493" y="3260405"/>
                </a:cubicBezTo>
                <a:lnTo>
                  <a:pt x="6638985" y="3241529"/>
                </a:lnTo>
                <a:cubicBezTo>
                  <a:pt x="6642031" y="3237928"/>
                  <a:pt x="6678828" y="3204061"/>
                  <a:pt x="6714863" y="3171095"/>
                </a:cubicBezTo>
                <a:close/>
                <a:moveTo>
                  <a:pt x="8260869" y="3095889"/>
                </a:moveTo>
                <a:lnTo>
                  <a:pt x="8254159" y="3097179"/>
                </a:lnTo>
                <a:cubicBezTo>
                  <a:pt x="8237085" y="3099034"/>
                  <a:pt x="8219187" y="3099511"/>
                  <a:pt x="8206460" y="3105371"/>
                </a:cubicBezTo>
                <a:cubicBezTo>
                  <a:pt x="8161161" y="3126696"/>
                  <a:pt x="8076771" y="3143473"/>
                  <a:pt x="8004595" y="3170472"/>
                </a:cubicBezTo>
                <a:lnTo>
                  <a:pt x="8002147" y="3171549"/>
                </a:lnTo>
                <a:lnTo>
                  <a:pt x="8002092" y="3172209"/>
                </a:lnTo>
                <a:cubicBezTo>
                  <a:pt x="8023141" y="3168931"/>
                  <a:pt x="8039251" y="3162940"/>
                  <a:pt x="8060601" y="3161684"/>
                </a:cubicBezTo>
                <a:cubicBezTo>
                  <a:pt x="8067737" y="3156326"/>
                  <a:pt x="8079813" y="3153683"/>
                  <a:pt x="8090653" y="3150363"/>
                </a:cubicBezTo>
                <a:cubicBezTo>
                  <a:pt x="8102729" y="3147719"/>
                  <a:pt x="8114804" y="3145077"/>
                  <a:pt x="8124409" y="3141077"/>
                </a:cubicBezTo>
                <a:cubicBezTo>
                  <a:pt x="8115737" y="3143734"/>
                  <a:pt x="8115437" y="3141711"/>
                  <a:pt x="8113270" y="3142375"/>
                </a:cubicBezTo>
                <a:cubicBezTo>
                  <a:pt x="8116371" y="3140368"/>
                  <a:pt x="8115137" y="3139689"/>
                  <a:pt x="8116069" y="3138345"/>
                </a:cubicBezTo>
                <a:cubicBezTo>
                  <a:pt x="8128145" y="3135703"/>
                  <a:pt x="8130014" y="3133016"/>
                  <a:pt x="8140855" y="3129696"/>
                </a:cubicBezTo>
                <a:cubicBezTo>
                  <a:pt x="8142088" y="3130375"/>
                  <a:pt x="8143324" y="3131054"/>
                  <a:pt x="8145490" y="3130389"/>
                </a:cubicBezTo>
                <a:cubicBezTo>
                  <a:pt x="8144859" y="3133754"/>
                  <a:pt x="8139588" y="3136426"/>
                  <a:pt x="8144224" y="3137119"/>
                </a:cubicBezTo>
                <a:cubicBezTo>
                  <a:pt x="8155998" y="3132456"/>
                  <a:pt x="8163437" y="3129120"/>
                  <a:pt x="8174278" y="3125799"/>
                </a:cubicBezTo>
                <a:cubicBezTo>
                  <a:pt x="8182949" y="3123141"/>
                  <a:pt x="8192555" y="3119142"/>
                  <a:pt x="8208966" y="3115170"/>
                </a:cubicBezTo>
                <a:cubicBezTo>
                  <a:pt x="8208966" y="3115170"/>
                  <a:pt x="8209269" y="3117193"/>
                  <a:pt x="8211437" y="3116527"/>
                </a:cubicBezTo>
                <a:cubicBezTo>
                  <a:pt x="8224143" y="3110520"/>
                  <a:pt x="8221043" y="3112528"/>
                  <a:pt x="8231583" y="3107184"/>
                </a:cubicBezTo>
                <a:cubicBezTo>
                  <a:pt x="8235919" y="3105855"/>
                  <a:pt x="8240254" y="3104527"/>
                  <a:pt x="8246761" y="3102534"/>
                </a:cubicBezTo>
                <a:close/>
                <a:moveTo>
                  <a:pt x="8882730" y="2981788"/>
                </a:moveTo>
                <a:lnTo>
                  <a:pt x="8869615" y="2985439"/>
                </a:lnTo>
                <a:lnTo>
                  <a:pt x="8874483" y="2985437"/>
                </a:lnTo>
                <a:lnTo>
                  <a:pt x="8881150" y="2984008"/>
                </a:lnTo>
                <a:close/>
                <a:moveTo>
                  <a:pt x="8928053" y="2972195"/>
                </a:moveTo>
                <a:lnTo>
                  <a:pt x="8927280" y="2972271"/>
                </a:lnTo>
                <a:lnTo>
                  <a:pt x="8926152" y="2972868"/>
                </a:lnTo>
                <a:lnTo>
                  <a:pt x="8913625" y="2977626"/>
                </a:lnTo>
                <a:lnTo>
                  <a:pt x="8924962" y="2975689"/>
                </a:lnTo>
                <a:lnTo>
                  <a:pt x="8928653" y="2976240"/>
                </a:lnTo>
                <a:cubicBezTo>
                  <a:pt x="8928653" y="2976240"/>
                  <a:pt x="8928653" y="2976240"/>
                  <a:pt x="8929587" y="2974898"/>
                </a:cubicBezTo>
                <a:lnTo>
                  <a:pt x="8924962" y="2975689"/>
                </a:lnTo>
                <a:lnTo>
                  <a:pt x="8924016" y="2975547"/>
                </a:lnTo>
                <a:cubicBezTo>
                  <a:pt x="8923716" y="2973525"/>
                  <a:pt x="8925885" y="2972860"/>
                  <a:pt x="8927118" y="2973539"/>
                </a:cubicBezTo>
                <a:cubicBezTo>
                  <a:pt x="8928053" y="2972195"/>
                  <a:pt x="8928053" y="2972195"/>
                  <a:pt x="8928053" y="2972195"/>
                </a:cubicBezTo>
                <a:close/>
                <a:moveTo>
                  <a:pt x="8972682" y="2956739"/>
                </a:moveTo>
                <a:lnTo>
                  <a:pt x="8962729" y="2959511"/>
                </a:lnTo>
                <a:lnTo>
                  <a:pt x="8973584" y="2958246"/>
                </a:lnTo>
                <a:close/>
                <a:moveTo>
                  <a:pt x="9095904" y="2922203"/>
                </a:moveTo>
                <a:lnTo>
                  <a:pt x="9070262" y="2929568"/>
                </a:lnTo>
                <a:lnTo>
                  <a:pt x="8983227" y="2953803"/>
                </a:lnTo>
                <a:lnTo>
                  <a:pt x="8983190" y="2954245"/>
                </a:lnTo>
                <a:cubicBezTo>
                  <a:pt x="9004239" y="2950968"/>
                  <a:pt x="9020350" y="2944976"/>
                  <a:pt x="9041698" y="2943720"/>
                </a:cubicBezTo>
                <a:cubicBezTo>
                  <a:pt x="9048836" y="2938362"/>
                  <a:pt x="9060912" y="2935721"/>
                  <a:pt x="9071752" y="2932398"/>
                </a:cubicBezTo>
                <a:cubicBezTo>
                  <a:pt x="9083827" y="2929755"/>
                  <a:pt x="9095902" y="2927114"/>
                  <a:pt x="9105508" y="2923114"/>
                </a:cubicBezTo>
                <a:cubicBezTo>
                  <a:pt x="9096835" y="2925771"/>
                  <a:pt x="9096536" y="2923748"/>
                  <a:pt x="9094366" y="2924412"/>
                </a:cubicBezTo>
                <a:close/>
                <a:moveTo>
                  <a:pt x="9243874" y="2877028"/>
                </a:moveTo>
                <a:lnTo>
                  <a:pt x="9172813" y="2900109"/>
                </a:lnTo>
                <a:lnTo>
                  <a:pt x="9125896" y="2913586"/>
                </a:lnTo>
                <a:lnTo>
                  <a:pt x="9123979" y="2916793"/>
                </a:lnTo>
                <a:cubicBezTo>
                  <a:pt x="9123162" y="2917969"/>
                  <a:pt x="9123005" y="2918810"/>
                  <a:pt x="9125322" y="2919157"/>
                </a:cubicBezTo>
                <a:cubicBezTo>
                  <a:pt x="9137096" y="2914492"/>
                  <a:pt x="9144533" y="2911157"/>
                  <a:pt x="9155376" y="2907836"/>
                </a:cubicBezTo>
                <a:cubicBezTo>
                  <a:pt x="9164048" y="2905178"/>
                  <a:pt x="9173654" y="2901176"/>
                  <a:pt x="9190066" y="2897207"/>
                </a:cubicBezTo>
                <a:cubicBezTo>
                  <a:pt x="9190066" y="2897207"/>
                  <a:pt x="9190365" y="2899229"/>
                  <a:pt x="9192534" y="2898564"/>
                </a:cubicBezTo>
                <a:cubicBezTo>
                  <a:pt x="9205243" y="2892557"/>
                  <a:pt x="9202141" y="2894564"/>
                  <a:pt x="9212681" y="2889220"/>
                </a:cubicBezTo>
                <a:cubicBezTo>
                  <a:pt x="9217017" y="2887892"/>
                  <a:pt x="9221356" y="2886564"/>
                  <a:pt x="9227860" y="2884571"/>
                </a:cubicBezTo>
                <a:close/>
                <a:moveTo>
                  <a:pt x="767155" y="2160576"/>
                </a:moveTo>
                <a:lnTo>
                  <a:pt x="722582" y="2164245"/>
                </a:lnTo>
                <a:lnTo>
                  <a:pt x="722470" y="2164218"/>
                </a:lnTo>
                <a:cubicBezTo>
                  <a:pt x="722470" y="2164218"/>
                  <a:pt x="722470" y="2164218"/>
                  <a:pt x="718376" y="2164591"/>
                </a:cubicBezTo>
                <a:lnTo>
                  <a:pt x="722582" y="2164245"/>
                </a:lnTo>
                <a:lnTo>
                  <a:pt x="728436" y="2165650"/>
                </a:lnTo>
                <a:cubicBezTo>
                  <a:pt x="726212" y="2167827"/>
                  <a:pt x="723987" y="2170004"/>
                  <a:pt x="718021" y="2168570"/>
                </a:cubicBezTo>
                <a:cubicBezTo>
                  <a:pt x="718021" y="2168570"/>
                  <a:pt x="713925" y="2168944"/>
                  <a:pt x="713925" y="2168944"/>
                </a:cubicBezTo>
                <a:cubicBezTo>
                  <a:pt x="711701" y="2171122"/>
                  <a:pt x="713571" y="2172925"/>
                  <a:pt x="715797" y="2170748"/>
                </a:cubicBezTo>
                <a:cubicBezTo>
                  <a:pt x="729950" y="2171436"/>
                  <a:pt x="747821" y="2170305"/>
                  <a:pt x="766438" y="2169353"/>
                </a:cubicBezTo>
                <a:lnTo>
                  <a:pt x="790324" y="2169214"/>
                </a:lnTo>
                <a:lnTo>
                  <a:pt x="781379" y="2167186"/>
                </a:lnTo>
                <a:close/>
                <a:moveTo>
                  <a:pt x="585934" y="2137394"/>
                </a:moveTo>
                <a:lnTo>
                  <a:pt x="596852" y="2138130"/>
                </a:lnTo>
                <a:cubicBezTo>
                  <a:pt x="605799" y="2140276"/>
                  <a:pt x="616794" y="2142239"/>
                  <a:pt x="627600" y="2143477"/>
                </a:cubicBezTo>
                <a:lnTo>
                  <a:pt x="654416" y="2144391"/>
                </a:lnTo>
                <a:lnTo>
                  <a:pt x="646928" y="2143409"/>
                </a:lnTo>
                <a:cubicBezTo>
                  <a:pt x="631407" y="2139826"/>
                  <a:pt x="615035" y="2138356"/>
                  <a:pt x="598307" y="2137660"/>
                </a:cubicBezTo>
                <a:close/>
                <a:moveTo>
                  <a:pt x="10279644" y="1989721"/>
                </a:moveTo>
                <a:lnTo>
                  <a:pt x="10220638" y="2003503"/>
                </a:lnTo>
                <a:lnTo>
                  <a:pt x="10216712" y="1998406"/>
                </a:lnTo>
                <a:lnTo>
                  <a:pt x="10186050" y="2005009"/>
                </a:lnTo>
                <a:lnTo>
                  <a:pt x="10172652" y="2029852"/>
                </a:lnTo>
                <a:lnTo>
                  <a:pt x="10209341" y="2020115"/>
                </a:lnTo>
                <a:lnTo>
                  <a:pt x="10283234" y="2001085"/>
                </a:lnTo>
                <a:lnTo>
                  <a:pt x="10283083" y="1999660"/>
                </a:lnTo>
                <a:close/>
                <a:moveTo>
                  <a:pt x="549655" y="1827360"/>
                </a:moveTo>
                <a:lnTo>
                  <a:pt x="542621" y="1829333"/>
                </a:lnTo>
                <a:cubicBezTo>
                  <a:pt x="542621" y="1829333"/>
                  <a:pt x="538528" y="1829705"/>
                  <a:pt x="538528" y="1829705"/>
                </a:cubicBezTo>
                <a:cubicBezTo>
                  <a:pt x="536302" y="1831881"/>
                  <a:pt x="538173" y="1833686"/>
                  <a:pt x="540395" y="1831508"/>
                </a:cubicBezTo>
                <a:lnTo>
                  <a:pt x="575136" y="1830551"/>
                </a:lnTo>
                <a:lnTo>
                  <a:pt x="572921" y="1830260"/>
                </a:lnTo>
                <a:close/>
                <a:moveTo>
                  <a:pt x="10179428" y="1798865"/>
                </a:moveTo>
                <a:lnTo>
                  <a:pt x="10177622" y="1799260"/>
                </a:lnTo>
                <a:lnTo>
                  <a:pt x="10167277" y="1800965"/>
                </a:lnTo>
                <a:lnTo>
                  <a:pt x="10167401" y="1802298"/>
                </a:lnTo>
                <a:close/>
                <a:moveTo>
                  <a:pt x="10186538" y="1759320"/>
                </a:moveTo>
                <a:lnTo>
                  <a:pt x="10140792" y="1770978"/>
                </a:lnTo>
                <a:lnTo>
                  <a:pt x="10140935" y="1776263"/>
                </a:lnTo>
                <a:lnTo>
                  <a:pt x="10160313" y="1772411"/>
                </a:lnTo>
                <a:lnTo>
                  <a:pt x="10160389" y="1775234"/>
                </a:lnTo>
                <a:lnTo>
                  <a:pt x="10179605" y="1769288"/>
                </a:lnTo>
                <a:lnTo>
                  <a:pt x="10179760" y="1769288"/>
                </a:lnTo>
                <a:cubicBezTo>
                  <a:pt x="10179760" y="1769288"/>
                  <a:pt x="10179760" y="1769288"/>
                  <a:pt x="10185080" y="1767596"/>
                </a:cubicBezTo>
                <a:lnTo>
                  <a:pt x="10179605" y="1769288"/>
                </a:lnTo>
                <a:lnTo>
                  <a:pt x="10171376" y="1769351"/>
                </a:lnTo>
                <a:cubicBezTo>
                  <a:pt x="10173635" y="1766028"/>
                  <a:pt x="10175894" y="1762706"/>
                  <a:pt x="10184279" y="1762643"/>
                </a:cubicBezTo>
                <a:cubicBezTo>
                  <a:pt x="10184279" y="1762643"/>
                  <a:pt x="10189601" y="1760951"/>
                  <a:pt x="10189601" y="1760951"/>
                </a:cubicBezTo>
                <a:cubicBezTo>
                  <a:pt x="10191858" y="1757628"/>
                  <a:pt x="10188797" y="1755998"/>
                  <a:pt x="10186538" y="1759320"/>
                </a:cubicBezTo>
                <a:close/>
                <a:moveTo>
                  <a:pt x="10449585" y="1718827"/>
                </a:moveTo>
                <a:lnTo>
                  <a:pt x="10423710" y="1723551"/>
                </a:lnTo>
                <a:lnTo>
                  <a:pt x="10434016" y="1723334"/>
                </a:lnTo>
                <a:close/>
                <a:moveTo>
                  <a:pt x="10554924" y="1701141"/>
                </a:moveTo>
                <a:cubicBezTo>
                  <a:pt x="10516871" y="1708041"/>
                  <a:pt x="10461399" y="1728292"/>
                  <a:pt x="10414963" y="1735254"/>
                </a:cubicBezTo>
                <a:cubicBezTo>
                  <a:pt x="10413032" y="1731964"/>
                  <a:pt x="10410735" y="1730740"/>
                  <a:pt x="10410535" y="1729503"/>
                </a:cubicBezTo>
                <a:lnTo>
                  <a:pt x="10417163" y="1724747"/>
                </a:lnTo>
                <a:lnTo>
                  <a:pt x="10392031" y="1729335"/>
                </a:lnTo>
                <a:lnTo>
                  <a:pt x="10382919" y="1728088"/>
                </a:lnTo>
                <a:cubicBezTo>
                  <a:pt x="10382919" y="1728088"/>
                  <a:pt x="10382919" y="1728088"/>
                  <a:pt x="10380660" y="1731410"/>
                </a:cubicBezTo>
                <a:lnTo>
                  <a:pt x="10392031" y="1729335"/>
                </a:lnTo>
                <a:lnTo>
                  <a:pt x="10394365" y="1729653"/>
                </a:lnTo>
                <a:cubicBezTo>
                  <a:pt x="10395167" y="1734606"/>
                  <a:pt x="10389846" y="1736298"/>
                  <a:pt x="10386784" y="1734669"/>
                </a:cubicBezTo>
                <a:cubicBezTo>
                  <a:pt x="10384524" y="1737992"/>
                  <a:pt x="10384524" y="1737992"/>
                  <a:pt x="10384524" y="1737992"/>
                </a:cubicBezTo>
                <a:lnTo>
                  <a:pt x="10454762" y="1732859"/>
                </a:lnTo>
                <a:lnTo>
                  <a:pt x="10457166" y="1732379"/>
                </a:lnTo>
                <a:lnTo>
                  <a:pt x="10463276" y="1732022"/>
                </a:lnTo>
                <a:lnTo>
                  <a:pt x="10495278" y="1727420"/>
                </a:lnTo>
                <a:lnTo>
                  <a:pt x="10547989" y="1711110"/>
                </a:lnTo>
                <a:lnTo>
                  <a:pt x="10548144" y="1711109"/>
                </a:lnTo>
                <a:cubicBezTo>
                  <a:pt x="10548144" y="1711109"/>
                  <a:pt x="10548144" y="1711109"/>
                  <a:pt x="10553466" y="1709415"/>
                </a:cubicBezTo>
                <a:lnTo>
                  <a:pt x="10547989" y="1711110"/>
                </a:lnTo>
                <a:lnTo>
                  <a:pt x="10539763" y="1711172"/>
                </a:lnTo>
                <a:cubicBezTo>
                  <a:pt x="10542022" y="1707850"/>
                  <a:pt x="10544281" y="1704527"/>
                  <a:pt x="10552664" y="1704465"/>
                </a:cubicBezTo>
                <a:cubicBezTo>
                  <a:pt x="10552664" y="1704465"/>
                  <a:pt x="10557985" y="1702772"/>
                  <a:pt x="10557985" y="1702772"/>
                </a:cubicBezTo>
                <a:cubicBezTo>
                  <a:pt x="10560245" y="1699447"/>
                  <a:pt x="10557183" y="1697819"/>
                  <a:pt x="10554924" y="1701141"/>
                </a:cubicBezTo>
                <a:close/>
                <a:moveTo>
                  <a:pt x="125645" y="1667285"/>
                </a:moveTo>
                <a:lnTo>
                  <a:pt x="125933" y="1667630"/>
                </a:lnTo>
                <a:lnTo>
                  <a:pt x="126626" y="1667532"/>
                </a:lnTo>
                <a:close/>
                <a:moveTo>
                  <a:pt x="405314" y="1654950"/>
                </a:moveTo>
                <a:lnTo>
                  <a:pt x="398629" y="1655401"/>
                </a:lnTo>
                <a:lnTo>
                  <a:pt x="408078" y="1655131"/>
                </a:lnTo>
                <a:close/>
                <a:moveTo>
                  <a:pt x="450282" y="1653104"/>
                </a:moveTo>
                <a:lnTo>
                  <a:pt x="446351" y="1654039"/>
                </a:lnTo>
                <a:lnTo>
                  <a:pt x="466140" y="1653475"/>
                </a:lnTo>
                <a:lnTo>
                  <a:pt x="468757" y="1653274"/>
                </a:lnTo>
                <a:close/>
                <a:moveTo>
                  <a:pt x="173072" y="1638239"/>
                </a:moveTo>
                <a:lnTo>
                  <a:pt x="179922" y="1640047"/>
                </a:lnTo>
                <a:lnTo>
                  <a:pt x="173441" y="1638308"/>
                </a:lnTo>
                <a:close/>
                <a:moveTo>
                  <a:pt x="549041" y="1627506"/>
                </a:moveTo>
                <a:lnTo>
                  <a:pt x="494070" y="1633686"/>
                </a:lnTo>
                <a:cubicBezTo>
                  <a:pt x="474617" y="1635203"/>
                  <a:pt x="455702" y="1636161"/>
                  <a:pt x="436760" y="1637614"/>
                </a:cubicBezTo>
                <a:lnTo>
                  <a:pt x="383523" y="1644009"/>
                </a:lnTo>
                <a:lnTo>
                  <a:pt x="383410" y="1643986"/>
                </a:lnTo>
                <a:cubicBezTo>
                  <a:pt x="383410" y="1643986"/>
                  <a:pt x="383410" y="1643986"/>
                  <a:pt x="379304" y="1644515"/>
                </a:cubicBezTo>
                <a:lnTo>
                  <a:pt x="383523" y="1644009"/>
                </a:lnTo>
                <a:lnTo>
                  <a:pt x="389472" y="1645176"/>
                </a:lnTo>
                <a:cubicBezTo>
                  <a:pt x="387324" y="1647422"/>
                  <a:pt x="385173" y="1649667"/>
                  <a:pt x="379111" y="1648477"/>
                </a:cubicBezTo>
                <a:cubicBezTo>
                  <a:pt x="379111" y="1648477"/>
                  <a:pt x="375005" y="1649006"/>
                  <a:pt x="375005" y="1649006"/>
                </a:cubicBezTo>
                <a:cubicBezTo>
                  <a:pt x="372855" y="1651252"/>
                  <a:pt x="374811" y="1652969"/>
                  <a:pt x="376960" y="1650723"/>
                </a:cubicBezTo>
                <a:cubicBezTo>
                  <a:pt x="405508" y="1650989"/>
                  <a:pt x="448714" y="1643459"/>
                  <a:pt x="483322" y="1644914"/>
                </a:cubicBezTo>
                <a:cubicBezTo>
                  <a:pt x="484204" y="1647752"/>
                  <a:pt x="485670" y="1649042"/>
                  <a:pt x="485622" y="1650031"/>
                </a:cubicBezTo>
                <a:lnTo>
                  <a:pt x="480922" y="1652340"/>
                </a:lnTo>
                <a:lnTo>
                  <a:pt x="514358" y="1649771"/>
                </a:lnTo>
                <a:cubicBezTo>
                  <a:pt x="522192" y="1647477"/>
                  <a:pt x="529845" y="1644035"/>
                  <a:pt x="537203" y="1638987"/>
                </a:cubicBezTo>
                <a:close/>
                <a:moveTo>
                  <a:pt x="9823551" y="1627213"/>
                </a:moveTo>
                <a:lnTo>
                  <a:pt x="9793067" y="1634981"/>
                </a:lnTo>
                <a:lnTo>
                  <a:pt x="9820263" y="1631072"/>
                </a:lnTo>
                <a:lnTo>
                  <a:pt x="9821294" y="1630536"/>
                </a:lnTo>
                <a:cubicBezTo>
                  <a:pt x="9821294" y="1630536"/>
                  <a:pt x="9826614" y="1628842"/>
                  <a:pt x="9826614" y="1628842"/>
                </a:cubicBezTo>
                <a:cubicBezTo>
                  <a:pt x="9828874" y="1625521"/>
                  <a:pt x="9825812" y="1623890"/>
                  <a:pt x="9823551" y="1627213"/>
                </a:cubicBezTo>
                <a:close/>
                <a:moveTo>
                  <a:pt x="9762853" y="1624132"/>
                </a:moveTo>
                <a:lnTo>
                  <a:pt x="9704528" y="1634780"/>
                </a:lnTo>
                <a:lnTo>
                  <a:pt x="9695418" y="1633534"/>
                </a:lnTo>
                <a:cubicBezTo>
                  <a:pt x="9695418" y="1633534"/>
                  <a:pt x="9695418" y="1633534"/>
                  <a:pt x="9693158" y="1636855"/>
                </a:cubicBezTo>
                <a:lnTo>
                  <a:pt x="9704528" y="1634780"/>
                </a:lnTo>
                <a:lnTo>
                  <a:pt x="9706863" y="1635099"/>
                </a:lnTo>
                <a:cubicBezTo>
                  <a:pt x="9707664" y="1640053"/>
                  <a:pt x="9702344" y="1641744"/>
                  <a:pt x="9699281" y="1640115"/>
                </a:cubicBezTo>
                <a:lnTo>
                  <a:pt x="9698184" y="1641728"/>
                </a:lnTo>
                <a:lnTo>
                  <a:pt x="9699841" y="1643232"/>
                </a:lnTo>
                <a:lnTo>
                  <a:pt x="9710282" y="1642468"/>
                </a:lnTo>
                <a:lnTo>
                  <a:pt x="9735678" y="1633845"/>
                </a:lnTo>
                <a:close/>
                <a:moveTo>
                  <a:pt x="10019933" y="1595979"/>
                </a:moveTo>
                <a:cubicBezTo>
                  <a:pt x="10019933" y="1595979"/>
                  <a:pt x="10019933" y="1595979"/>
                  <a:pt x="10017674" y="1599301"/>
                </a:cubicBezTo>
                <a:lnTo>
                  <a:pt x="10024481" y="1598059"/>
                </a:lnTo>
                <a:lnTo>
                  <a:pt x="10025495" y="1596740"/>
                </a:lnTo>
                <a:close/>
                <a:moveTo>
                  <a:pt x="605290" y="1592862"/>
                </a:moveTo>
                <a:lnTo>
                  <a:pt x="600050" y="1599128"/>
                </a:lnTo>
                <a:lnTo>
                  <a:pt x="600109" y="1599319"/>
                </a:lnTo>
                <a:lnTo>
                  <a:pt x="609905" y="1599263"/>
                </a:lnTo>
                <a:close/>
                <a:moveTo>
                  <a:pt x="601919" y="1590101"/>
                </a:moveTo>
                <a:lnTo>
                  <a:pt x="603786" y="1590777"/>
                </a:lnTo>
                <a:lnTo>
                  <a:pt x="603324" y="1590137"/>
                </a:lnTo>
                <a:close/>
                <a:moveTo>
                  <a:pt x="584974" y="1589667"/>
                </a:moveTo>
                <a:lnTo>
                  <a:pt x="571950" y="1590062"/>
                </a:lnTo>
                <a:lnTo>
                  <a:pt x="518871" y="1594430"/>
                </a:lnTo>
                <a:lnTo>
                  <a:pt x="518760" y="1594405"/>
                </a:lnTo>
                <a:cubicBezTo>
                  <a:pt x="518760" y="1594405"/>
                  <a:pt x="518760" y="1594405"/>
                  <a:pt x="514665" y="1594776"/>
                </a:cubicBezTo>
                <a:lnTo>
                  <a:pt x="518871" y="1594430"/>
                </a:lnTo>
                <a:lnTo>
                  <a:pt x="524726" y="1595835"/>
                </a:lnTo>
                <a:cubicBezTo>
                  <a:pt x="522501" y="1598011"/>
                  <a:pt x="520277" y="1600190"/>
                  <a:pt x="514310" y="1598757"/>
                </a:cubicBezTo>
                <a:cubicBezTo>
                  <a:pt x="514310" y="1598757"/>
                  <a:pt x="510215" y="1599130"/>
                  <a:pt x="510215" y="1599130"/>
                </a:cubicBezTo>
                <a:cubicBezTo>
                  <a:pt x="507992" y="1601305"/>
                  <a:pt x="509862" y="1603109"/>
                  <a:pt x="512087" y="1600934"/>
                </a:cubicBezTo>
                <a:lnTo>
                  <a:pt x="547968" y="1599944"/>
                </a:lnTo>
                <a:lnTo>
                  <a:pt x="550949" y="1596832"/>
                </a:lnTo>
                <a:cubicBezTo>
                  <a:pt x="562191" y="1596371"/>
                  <a:pt x="568887" y="1595016"/>
                  <a:pt x="575337" y="1593447"/>
                </a:cubicBezTo>
                <a:lnTo>
                  <a:pt x="592883" y="1589870"/>
                </a:lnTo>
                <a:close/>
                <a:moveTo>
                  <a:pt x="363590" y="1589123"/>
                </a:moveTo>
                <a:lnTo>
                  <a:pt x="366803" y="1590451"/>
                </a:lnTo>
                <a:lnTo>
                  <a:pt x="367905" y="1589372"/>
                </a:lnTo>
                <a:close/>
                <a:moveTo>
                  <a:pt x="9895796" y="1583287"/>
                </a:moveTo>
                <a:cubicBezTo>
                  <a:pt x="9886241" y="1583363"/>
                  <a:pt x="9866154" y="1591132"/>
                  <a:pt x="9845723" y="1599811"/>
                </a:cubicBezTo>
                <a:lnTo>
                  <a:pt x="9841654" y="1601578"/>
                </a:lnTo>
                <a:lnTo>
                  <a:pt x="9845390" y="1609180"/>
                </a:lnTo>
                <a:lnTo>
                  <a:pt x="9828599" y="1609387"/>
                </a:lnTo>
                <a:lnTo>
                  <a:pt x="9818269" y="1611719"/>
                </a:lnTo>
                <a:lnTo>
                  <a:pt x="9816092" y="1612665"/>
                </a:lnTo>
                <a:cubicBezTo>
                  <a:pt x="9806978" y="1616611"/>
                  <a:pt x="9799052" y="1619935"/>
                  <a:pt x="9793587" y="1621791"/>
                </a:cubicBezTo>
                <a:cubicBezTo>
                  <a:pt x="9793587" y="1621791"/>
                  <a:pt x="9797133" y="1622489"/>
                  <a:pt x="9797133" y="1622489"/>
                </a:cubicBezTo>
                <a:cubicBezTo>
                  <a:pt x="9802057" y="1619549"/>
                  <a:pt x="9800681" y="1623184"/>
                  <a:pt x="9800681" y="1623184"/>
                </a:cubicBezTo>
                <a:cubicBezTo>
                  <a:pt x="9800681" y="1623184"/>
                  <a:pt x="9795760" y="1626124"/>
                  <a:pt x="9795760" y="1626124"/>
                </a:cubicBezTo>
                <a:cubicBezTo>
                  <a:pt x="9790839" y="1629063"/>
                  <a:pt x="9787291" y="1628365"/>
                  <a:pt x="9787291" y="1628365"/>
                </a:cubicBezTo>
                <a:lnTo>
                  <a:pt x="9787576" y="1628420"/>
                </a:lnTo>
                <a:lnTo>
                  <a:pt x="9871875" y="1606829"/>
                </a:lnTo>
                <a:lnTo>
                  <a:pt x="9874833" y="1599673"/>
                </a:lnTo>
                <a:cubicBezTo>
                  <a:pt x="9879999" y="1594829"/>
                  <a:pt x="9887726" y="1589512"/>
                  <a:pt x="9895796" y="1583287"/>
                </a:cubicBezTo>
                <a:close/>
                <a:moveTo>
                  <a:pt x="10060097" y="1558209"/>
                </a:moveTo>
                <a:lnTo>
                  <a:pt x="10040235" y="1562846"/>
                </a:lnTo>
                <a:cubicBezTo>
                  <a:pt x="10024971" y="1566683"/>
                  <a:pt x="10012810" y="1571129"/>
                  <a:pt x="9999818" y="1580293"/>
                </a:cubicBezTo>
                <a:lnTo>
                  <a:pt x="9987840" y="1583065"/>
                </a:lnTo>
                <a:lnTo>
                  <a:pt x="10006884" y="1584508"/>
                </a:lnTo>
                <a:lnTo>
                  <a:pt x="10041305" y="1578911"/>
                </a:lnTo>
                <a:lnTo>
                  <a:pt x="10043193" y="1576959"/>
                </a:lnTo>
                <a:cubicBezTo>
                  <a:pt x="10047172" y="1573046"/>
                  <a:pt x="10051152" y="1569135"/>
                  <a:pt x="10055344" y="1564400"/>
                </a:cubicBezTo>
                <a:close/>
                <a:moveTo>
                  <a:pt x="10347623" y="1510611"/>
                </a:moveTo>
                <a:lnTo>
                  <a:pt x="10342352" y="1510900"/>
                </a:lnTo>
                <a:cubicBezTo>
                  <a:pt x="10333883" y="1513141"/>
                  <a:pt x="10319116" y="1521957"/>
                  <a:pt x="10336055" y="1517473"/>
                </a:cubicBezTo>
                <a:cubicBezTo>
                  <a:pt x="10305723" y="1527137"/>
                  <a:pt x="10266128" y="1531074"/>
                  <a:pt x="10226532" y="1535009"/>
                </a:cubicBezTo>
                <a:cubicBezTo>
                  <a:pt x="10206046" y="1538796"/>
                  <a:pt x="10185905" y="1541675"/>
                  <a:pt x="10165592" y="1545006"/>
                </a:cubicBezTo>
                <a:lnTo>
                  <a:pt x="10124753" y="1553389"/>
                </a:lnTo>
                <a:lnTo>
                  <a:pt x="10133826" y="1555695"/>
                </a:lnTo>
                <a:cubicBezTo>
                  <a:pt x="10151145" y="1560075"/>
                  <a:pt x="10167528" y="1561563"/>
                  <a:pt x="10193220" y="1547135"/>
                </a:cubicBezTo>
                <a:lnTo>
                  <a:pt x="10193551" y="1559387"/>
                </a:lnTo>
                <a:cubicBezTo>
                  <a:pt x="10187467" y="1566922"/>
                  <a:pt x="10187467" y="1566922"/>
                  <a:pt x="10180760" y="1574581"/>
                </a:cubicBezTo>
                <a:lnTo>
                  <a:pt x="10226394" y="1565510"/>
                </a:lnTo>
                <a:cubicBezTo>
                  <a:pt x="10251275" y="1579289"/>
                  <a:pt x="10289888" y="1551575"/>
                  <a:pt x="10321208" y="1528820"/>
                </a:cubicBezTo>
                <a:close/>
                <a:moveTo>
                  <a:pt x="986828" y="1215065"/>
                </a:moveTo>
                <a:lnTo>
                  <a:pt x="972125" y="1220412"/>
                </a:lnTo>
                <a:lnTo>
                  <a:pt x="987502" y="1218625"/>
                </a:lnTo>
                <a:lnTo>
                  <a:pt x="1014037" y="1218515"/>
                </a:lnTo>
                <a:lnTo>
                  <a:pt x="1006033" y="1216578"/>
                </a:lnTo>
                <a:cubicBezTo>
                  <a:pt x="998166" y="1215235"/>
                  <a:pt x="992434" y="1214465"/>
                  <a:pt x="986828" y="1215065"/>
                </a:cubicBezTo>
                <a:close/>
                <a:moveTo>
                  <a:pt x="10692267" y="1107303"/>
                </a:moveTo>
                <a:lnTo>
                  <a:pt x="10651982" y="1112752"/>
                </a:lnTo>
                <a:lnTo>
                  <a:pt x="10650636" y="1114552"/>
                </a:lnTo>
                <a:cubicBezTo>
                  <a:pt x="10649696" y="1115648"/>
                  <a:pt x="10649434" y="1116482"/>
                  <a:pt x="10651642" y="1117111"/>
                </a:cubicBezTo>
                <a:cubicBezTo>
                  <a:pt x="10663658" y="1113782"/>
                  <a:pt x="10671300" y="1111283"/>
                  <a:pt x="10682242" y="1109205"/>
                </a:cubicBezTo>
                <a:close/>
                <a:moveTo>
                  <a:pt x="10723886" y="1102775"/>
                </a:moveTo>
                <a:lnTo>
                  <a:pt x="10718568" y="1103543"/>
                </a:lnTo>
                <a:lnTo>
                  <a:pt x="10719483" y="1104229"/>
                </a:lnTo>
                <a:close/>
                <a:moveTo>
                  <a:pt x="10723465" y="730421"/>
                </a:moveTo>
                <a:lnTo>
                  <a:pt x="10678082" y="740321"/>
                </a:lnTo>
                <a:lnTo>
                  <a:pt x="10612282" y="751172"/>
                </a:lnTo>
                <a:lnTo>
                  <a:pt x="10600535" y="754811"/>
                </a:lnTo>
                <a:lnTo>
                  <a:pt x="10572464" y="768390"/>
                </a:lnTo>
                <a:lnTo>
                  <a:pt x="10556519" y="773333"/>
                </a:lnTo>
                <a:lnTo>
                  <a:pt x="10533007" y="791409"/>
                </a:lnTo>
                <a:cubicBezTo>
                  <a:pt x="10539435" y="796789"/>
                  <a:pt x="10533007" y="791409"/>
                  <a:pt x="10546312" y="795422"/>
                </a:cubicBezTo>
                <a:cubicBezTo>
                  <a:pt x="10566180" y="809785"/>
                  <a:pt x="10591650" y="798728"/>
                  <a:pt x="10631032" y="790899"/>
                </a:cubicBezTo>
                <a:lnTo>
                  <a:pt x="10631530" y="809445"/>
                </a:lnTo>
                <a:cubicBezTo>
                  <a:pt x="10644658" y="806833"/>
                  <a:pt x="10650909" y="805592"/>
                  <a:pt x="10664206" y="809274"/>
                </a:cubicBezTo>
                <a:cubicBezTo>
                  <a:pt x="10657498" y="816932"/>
                  <a:pt x="10657659" y="822894"/>
                  <a:pt x="10651586" y="830760"/>
                </a:cubicBezTo>
                <a:cubicBezTo>
                  <a:pt x="10664793" y="831130"/>
                  <a:pt x="10673087" y="835724"/>
                  <a:pt x="10680522" y="840488"/>
                </a:cubicBezTo>
                <a:lnTo>
                  <a:pt x="10691312" y="845369"/>
                </a:lnTo>
                <a:lnTo>
                  <a:pt x="10722557" y="842547"/>
                </a:lnTo>
                <a:cubicBezTo>
                  <a:pt x="10731975" y="842414"/>
                  <a:pt x="10740073" y="843313"/>
                  <a:pt x="10745885" y="845908"/>
                </a:cubicBezTo>
                <a:cubicBezTo>
                  <a:pt x="10778845" y="832008"/>
                  <a:pt x="10818942" y="830243"/>
                  <a:pt x="10858672" y="833684"/>
                </a:cubicBezTo>
                <a:cubicBezTo>
                  <a:pt x="10861542" y="830789"/>
                  <a:pt x="10861542" y="830789"/>
                  <a:pt x="10861542" y="830789"/>
                </a:cubicBezTo>
                <a:cubicBezTo>
                  <a:pt x="10861542" y="830789"/>
                  <a:pt x="10864044" y="833101"/>
                  <a:pt x="10864044" y="833101"/>
                </a:cubicBezTo>
                <a:cubicBezTo>
                  <a:pt x="10866913" y="830208"/>
                  <a:pt x="10874786" y="831937"/>
                  <a:pt x="10874786" y="831937"/>
                </a:cubicBezTo>
                <a:cubicBezTo>
                  <a:pt x="10880156" y="831354"/>
                  <a:pt x="10877288" y="834248"/>
                  <a:pt x="10871916" y="834829"/>
                </a:cubicBezTo>
                <a:cubicBezTo>
                  <a:pt x="10869046" y="837722"/>
                  <a:pt x="10869046" y="837722"/>
                  <a:pt x="10866546" y="835412"/>
                </a:cubicBezTo>
                <a:cubicBezTo>
                  <a:pt x="10876919" y="839451"/>
                  <a:pt x="10898769" y="831920"/>
                  <a:pt x="10900903" y="839433"/>
                </a:cubicBezTo>
                <a:cubicBezTo>
                  <a:pt x="10855068" y="846984"/>
                  <a:pt x="10842857" y="868964"/>
                  <a:pt x="10792384" y="866689"/>
                </a:cubicBezTo>
                <a:cubicBezTo>
                  <a:pt x="10787380" y="862067"/>
                  <a:pt x="10800992" y="858011"/>
                  <a:pt x="10803861" y="855116"/>
                </a:cubicBezTo>
                <a:lnTo>
                  <a:pt x="10791755" y="855692"/>
                </a:lnTo>
                <a:lnTo>
                  <a:pt x="10789591" y="856262"/>
                </a:lnTo>
                <a:cubicBezTo>
                  <a:pt x="10771662" y="861489"/>
                  <a:pt x="10753735" y="866720"/>
                  <a:pt x="10737482" y="869950"/>
                </a:cubicBezTo>
                <a:cubicBezTo>
                  <a:pt x="10745025" y="893420"/>
                  <a:pt x="10744687" y="880836"/>
                  <a:pt x="10725183" y="903358"/>
                </a:cubicBezTo>
                <a:cubicBezTo>
                  <a:pt x="10745001" y="904163"/>
                  <a:pt x="10753568" y="907205"/>
                  <a:pt x="10759862" y="921091"/>
                </a:cubicBezTo>
                <a:lnTo>
                  <a:pt x="10760470" y="922938"/>
                </a:lnTo>
                <a:lnTo>
                  <a:pt x="10805268" y="925104"/>
                </a:lnTo>
                <a:lnTo>
                  <a:pt x="10811223" y="924572"/>
                </a:lnTo>
                <a:lnTo>
                  <a:pt x="10811206" y="923878"/>
                </a:lnTo>
                <a:cubicBezTo>
                  <a:pt x="10817752" y="910258"/>
                  <a:pt x="10810875" y="911626"/>
                  <a:pt x="10817582" y="903967"/>
                </a:cubicBezTo>
                <a:cubicBezTo>
                  <a:pt x="10823327" y="883847"/>
                  <a:pt x="10810537" y="899040"/>
                  <a:pt x="10830372" y="888772"/>
                </a:cubicBezTo>
                <a:cubicBezTo>
                  <a:pt x="10849243" y="866044"/>
                  <a:pt x="10868621" y="862190"/>
                  <a:pt x="10901304" y="862351"/>
                </a:cubicBezTo>
                <a:cubicBezTo>
                  <a:pt x="10907049" y="842231"/>
                  <a:pt x="10906709" y="829648"/>
                  <a:pt x="10906212" y="811103"/>
                </a:cubicBezTo>
                <a:cubicBezTo>
                  <a:pt x="10906212" y="811103"/>
                  <a:pt x="10899961" y="812347"/>
                  <a:pt x="10893548" y="807628"/>
                </a:cubicBezTo>
                <a:cubicBezTo>
                  <a:pt x="10860705" y="801507"/>
                  <a:pt x="10762391" y="814725"/>
                  <a:pt x="10747928" y="767660"/>
                </a:cubicBezTo>
                <a:lnTo>
                  <a:pt x="10728551" y="771512"/>
                </a:lnTo>
                <a:close/>
                <a:moveTo>
                  <a:pt x="10686996" y="700382"/>
                </a:moveTo>
                <a:cubicBezTo>
                  <a:pt x="10667970" y="703831"/>
                  <a:pt x="10644589" y="710619"/>
                  <a:pt x="10620161" y="717415"/>
                </a:cubicBezTo>
                <a:lnTo>
                  <a:pt x="10611004" y="719552"/>
                </a:lnTo>
                <a:lnTo>
                  <a:pt x="10612754" y="721702"/>
                </a:lnTo>
                <a:lnTo>
                  <a:pt x="10620900" y="728657"/>
                </a:lnTo>
                <a:lnTo>
                  <a:pt x="10680064" y="710351"/>
                </a:lnTo>
                <a:lnTo>
                  <a:pt x="10680218" y="710350"/>
                </a:lnTo>
                <a:cubicBezTo>
                  <a:pt x="10680218" y="710350"/>
                  <a:pt x="10680218" y="710350"/>
                  <a:pt x="10685539" y="708656"/>
                </a:cubicBezTo>
                <a:lnTo>
                  <a:pt x="10680064" y="710351"/>
                </a:lnTo>
                <a:lnTo>
                  <a:pt x="10671834" y="710413"/>
                </a:lnTo>
                <a:cubicBezTo>
                  <a:pt x="10674095" y="707090"/>
                  <a:pt x="10676353" y="703770"/>
                  <a:pt x="10684735" y="703705"/>
                </a:cubicBezTo>
                <a:cubicBezTo>
                  <a:pt x="10684735" y="703705"/>
                  <a:pt x="10690059" y="702011"/>
                  <a:pt x="10690059" y="702011"/>
                </a:cubicBezTo>
                <a:cubicBezTo>
                  <a:pt x="10692316" y="698690"/>
                  <a:pt x="10689256" y="697060"/>
                  <a:pt x="10686996" y="700382"/>
                </a:cubicBezTo>
                <a:close/>
                <a:moveTo>
                  <a:pt x="10665113" y="605865"/>
                </a:moveTo>
                <a:cubicBezTo>
                  <a:pt x="10632927" y="614504"/>
                  <a:pt x="10590465" y="681646"/>
                  <a:pt x="10556295" y="699217"/>
                </a:cubicBezTo>
                <a:lnTo>
                  <a:pt x="10556803" y="718095"/>
                </a:lnTo>
                <a:lnTo>
                  <a:pt x="10593640" y="710772"/>
                </a:lnTo>
                <a:lnTo>
                  <a:pt x="10593975" y="710409"/>
                </a:lnTo>
                <a:cubicBezTo>
                  <a:pt x="10604731" y="706376"/>
                  <a:pt x="10629882" y="706186"/>
                  <a:pt x="10648141" y="702329"/>
                </a:cubicBezTo>
                <a:lnTo>
                  <a:pt x="10713244" y="685653"/>
                </a:lnTo>
                <a:lnTo>
                  <a:pt x="10710277" y="673310"/>
                </a:lnTo>
                <a:cubicBezTo>
                  <a:pt x="10700328" y="639288"/>
                  <a:pt x="10688084" y="610426"/>
                  <a:pt x="10678224" y="606060"/>
                </a:cubicBezTo>
                <a:cubicBezTo>
                  <a:pt x="10674099" y="604591"/>
                  <a:pt x="10669711" y="604631"/>
                  <a:pt x="10665113" y="605865"/>
                </a:cubicBezTo>
                <a:close/>
                <a:moveTo>
                  <a:pt x="7316183" y="572292"/>
                </a:moveTo>
                <a:lnTo>
                  <a:pt x="7287524" y="577897"/>
                </a:lnTo>
                <a:cubicBezTo>
                  <a:pt x="7266110" y="583588"/>
                  <a:pt x="7244848" y="591069"/>
                  <a:pt x="7224041" y="601233"/>
                </a:cubicBezTo>
                <a:cubicBezTo>
                  <a:pt x="7214016" y="606757"/>
                  <a:pt x="7201565" y="605146"/>
                  <a:pt x="7199129" y="619522"/>
                </a:cubicBezTo>
                <a:cubicBezTo>
                  <a:pt x="7198820" y="632073"/>
                  <a:pt x="7207926" y="642693"/>
                  <a:pt x="7221896" y="646074"/>
                </a:cubicBezTo>
                <a:lnTo>
                  <a:pt x="7246865" y="646479"/>
                </a:lnTo>
                <a:lnTo>
                  <a:pt x="7264660" y="619725"/>
                </a:lnTo>
                <a:cubicBezTo>
                  <a:pt x="7271776" y="609738"/>
                  <a:pt x="7278131" y="600651"/>
                  <a:pt x="7281083" y="593572"/>
                </a:cubicBezTo>
                <a:close/>
                <a:moveTo>
                  <a:pt x="9532383" y="551708"/>
                </a:moveTo>
                <a:cubicBezTo>
                  <a:pt x="9528083" y="550675"/>
                  <a:pt x="9522760" y="550097"/>
                  <a:pt x="9510602" y="553016"/>
                </a:cubicBezTo>
                <a:cubicBezTo>
                  <a:pt x="9502423" y="556688"/>
                  <a:pt x="9500965" y="559461"/>
                  <a:pt x="9498512" y="562045"/>
                </a:cubicBezTo>
                <a:lnTo>
                  <a:pt x="9483428" y="568643"/>
                </a:lnTo>
                <a:lnTo>
                  <a:pt x="9507761" y="564981"/>
                </a:lnTo>
                <a:lnTo>
                  <a:pt x="9518101" y="559204"/>
                </a:lnTo>
                <a:lnTo>
                  <a:pt x="9542838" y="552679"/>
                </a:lnTo>
                <a:close/>
                <a:moveTo>
                  <a:pt x="9604918" y="535599"/>
                </a:moveTo>
                <a:lnTo>
                  <a:pt x="9584727" y="539223"/>
                </a:lnTo>
                <a:lnTo>
                  <a:pt x="9558650" y="549127"/>
                </a:lnTo>
                <a:lnTo>
                  <a:pt x="9578594" y="545344"/>
                </a:lnTo>
                <a:lnTo>
                  <a:pt x="9598929" y="539675"/>
                </a:lnTo>
                <a:lnTo>
                  <a:pt x="9603002" y="538486"/>
                </a:lnTo>
                <a:close/>
                <a:moveTo>
                  <a:pt x="8977884" y="516074"/>
                </a:moveTo>
                <a:lnTo>
                  <a:pt x="8949515" y="517419"/>
                </a:lnTo>
                <a:lnTo>
                  <a:pt x="8932379" y="517076"/>
                </a:lnTo>
                <a:lnTo>
                  <a:pt x="8935122" y="521441"/>
                </a:lnTo>
                <a:close/>
                <a:moveTo>
                  <a:pt x="9024937" y="508050"/>
                </a:moveTo>
                <a:lnTo>
                  <a:pt x="8999719" y="513410"/>
                </a:lnTo>
                <a:lnTo>
                  <a:pt x="9059392" y="515378"/>
                </a:lnTo>
                <a:lnTo>
                  <a:pt x="9076608" y="513402"/>
                </a:lnTo>
                <a:close/>
                <a:moveTo>
                  <a:pt x="9849353" y="491811"/>
                </a:moveTo>
                <a:lnTo>
                  <a:pt x="9770354" y="497607"/>
                </a:lnTo>
                <a:lnTo>
                  <a:pt x="9680849" y="512169"/>
                </a:lnTo>
                <a:lnTo>
                  <a:pt x="9680852" y="512231"/>
                </a:lnTo>
                <a:lnTo>
                  <a:pt x="9682991" y="516073"/>
                </a:lnTo>
                <a:lnTo>
                  <a:pt x="9681003" y="517860"/>
                </a:lnTo>
                <a:lnTo>
                  <a:pt x="9681082" y="520840"/>
                </a:lnTo>
                <a:lnTo>
                  <a:pt x="9710559" y="514262"/>
                </a:lnTo>
                <a:cubicBezTo>
                  <a:pt x="9718974" y="514006"/>
                  <a:pt x="9722087" y="515557"/>
                  <a:pt x="9730502" y="515302"/>
                </a:cubicBezTo>
                <a:cubicBezTo>
                  <a:pt x="9741569" y="514141"/>
                  <a:pt x="9758481" y="510334"/>
                  <a:pt x="9774460" y="507171"/>
                </a:cubicBezTo>
                <a:lnTo>
                  <a:pt x="9805986" y="503673"/>
                </a:lnTo>
                <a:lnTo>
                  <a:pt x="9808150" y="502120"/>
                </a:lnTo>
                <a:lnTo>
                  <a:pt x="9813067" y="502017"/>
                </a:lnTo>
                <a:lnTo>
                  <a:pt x="9814526" y="497101"/>
                </a:lnTo>
                <a:cubicBezTo>
                  <a:pt x="9816397" y="495811"/>
                  <a:pt x="9819826" y="495293"/>
                  <a:pt x="9825590" y="495942"/>
                </a:cubicBezTo>
                <a:cubicBezTo>
                  <a:pt x="9828239" y="495037"/>
                  <a:pt x="9837435" y="495169"/>
                  <a:pt x="9846238" y="495108"/>
                </a:cubicBezTo>
                <a:lnTo>
                  <a:pt x="9846315" y="495098"/>
                </a:lnTo>
                <a:close/>
                <a:moveTo>
                  <a:pt x="7540260" y="486115"/>
                </a:moveTo>
                <a:cubicBezTo>
                  <a:pt x="7521210" y="502220"/>
                  <a:pt x="7468533" y="506367"/>
                  <a:pt x="7436025" y="512829"/>
                </a:cubicBezTo>
                <a:lnTo>
                  <a:pt x="7436194" y="519120"/>
                </a:lnTo>
                <a:cubicBezTo>
                  <a:pt x="7443241" y="524047"/>
                  <a:pt x="7443241" y="524047"/>
                  <a:pt x="7449661" y="529095"/>
                </a:cubicBezTo>
                <a:lnTo>
                  <a:pt x="7436533" y="531704"/>
                </a:lnTo>
                <a:cubicBezTo>
                  <a:pt x="7430282" y="532947"/>
                  <a:pt x="7424030" y="534190"/>
                  <a:pt x="7404189" y="544128"/>
                </a:cubicBezTo>
                <a:lnTo>
                  <a:pt x="7397912" y="526089"/>
                </a:lnTo>
                <a:lnTo>
                  <a:pt x="7390460" y="537628"/>
                </a:lnTo>
                <a:cubicBezTo>
                  <a:pt x="7382065" y="550970"/>
                  <a:pt x="7371506" y="562327"/>
                  <a:pt x="7351916" y="565303"/>
                </a:cubicBezTo>
                <a:lnTo>
                  <a:pt x="7326959" y="570184"/>
                </a:lnTo>
                <a:lnTo>
                  <a:pt x="7327509" y="590668"/>
                </a:lnTo>
                <a:cubicBezTo>
                  <a:pt x="7352023" y="590788"/>
                  <a:pt x="7369328" y="598897"/>
                  <a:pt x="7387121" y="595625"/>
                </a:cubicBezTo>
                <a:cubicBezTo>
                  <a:pt x="7393053" y="594535"/>
                  <a:pt x="7399039" y="592180"/>
                  <a:pt x="7405364" y="587842"/>
                </a:cubicBezTo>
                <a:cubicBezTo>
                  <a:pt x="7425367" y="583865"/>
                  <a:pt x="7444077" y="555175"/>
                  <a:pt x="7457036" y="546273"/>
                </a:cubicBezTo>
                <a:cubicBezTo>
                  <a:pt x="7476415" y="542422"/>
                  <a:pt x="7495624" y="532277"/>
                  <a:pt x="7515004" y="528423"/>
                </a:cubicBezTo>
                <a:lnTo>
                  <a:pt x="7514503" y="509880"/>
                </a:lnTo>
                <a:cubicBezTo>
                  <a:pt x="7527291" y="494685"/>
                  <a:pt x="7528297" y="532106"/>
                  <a:pt x="7553718" y="495758"/>
                </a:cubicBezTo>
                <a:cubicBezTo>
                  <a:pt x="7546672" y="490831"/>
                  <a:pt x="7540421" y="492074"/>
                  <a:pt x="7540260" y="486115"/>
                </a:cubicBezTo>
                <a:close/>
                <a:moveTo>
                  <a:pt x="10091656" y="484685"/>
                </a:moveTo>
                <a:lnTo>
                  <a:pt x="10070297" y="486090"/>
                </a:lnTo>
                <a:cubicBezTo>
                  <a:pt x="10055544" y="487855"/>
                  <a:pt x="10041275" y="490442"/>
                  <a:pt x="10030633" y="493827"/>
                </a:cubicBezTo>
                <a:cubicBezTo>
                  <a:pt x="10048202" y="498653"/>
                  <a:pt x="10026916" y="505425"/>
                  <a:pt x="10030781" y="512006"/>
                </a:cubicBezTo>
                <a:cubicBezTo>
                  <a:pt x="10020139" y="515392"/>
                  <a:pt x="10019336" y="510441"/>
                  <a:pt x="10005631" y="512196"/>
                </a:cubicBezTo>
                <a:cubicBezTo>
                  <a:pt x="9986606" y="515646"/>
                  <a:pt x="10026916" y="505425"/>
                  <a:pt x="10007088" y="503922"/>
                </a:cubicBezTo>
                <a:cubicBezTo>
                  <a:pt x="9981211" y="508250"/>
                  <a:pt x="9958394" y="514205"/>
                  <a:pt x="9935478" y="519543"/>
                </a:cubicBezTo>
                <a:lnTo>
                  <a:pt x="9907261" y="524197"/>
                </a:lnTo>
                <a:lnTo>
                  <a:pt x="9911513" y="532281"/>
                </a:lnTo>
                <a:lnTo>
                  <a:pt x="9848655" y="538520"/>
                </a:lnTo>
                <a:lnTo>
                  <a:pt x="9829861" y="547612"/>
                </a:lnTo>
                <a:cubicBezTo>
                  <a:pt x="9816941" y="552050"/>
                  <a:pt x="9802874" y="555872"/>
                  <a:pt x="9789569" y="560104"/>
                </a:cubicBezTo>
                <a:lnTo>
                  <a:pt x="9775966" y="564005"/>
                </a:lnTo>
                <a:lnTo>
                  <a:pt x="9779987" y="567516"/>
                </a:lnTo>
                <a:cubicBezTo>
                  <a:pt x="9785857" y="572633"/>
                  <a:pt x="9790985" y="576357"/>
                  <a:pt x="9794424" y="575673"/>
                </a:cubicBezTo>
                <a:cubicBezTo>
                  <a:pt x="9820224" y="576871"/>
                  <a:pt x="9845969" y="552774"/>
                  <a:pt x="9858927" y="543873"/>
                </a:cubicBezTo>
                <a:cubicBezTo>
                  <a:pt x="9910980" y="539850"/>
                  <a:pt x="9956615" y="530779"/>
                  <a:pt x="10008499" y="520464"/>
                </a:cubicBezTo>
                <a:cubicBezTo>
                  <a:pt x="10027878" y="516613"/>
                  <a:pt x="10060562" y="516774"/>
                  <a:pt x="10085685" y="492799"/>
                </a:cubicBezTo>
                <a:close/>
                <a:moveTo>
                  <a:pt x="9944392" y="479606"/>
                </a:moveTo>
                <a:lnTo>
                  <a:pt x="9909840" y="488409"/>
                </a:lnTo>
                <a:lnTo>
                  <a:pt x="9900283" y="491811"/>
                </a:lnTo>
                <a:lnTo>
                  <a:pt x="9891769" y="494745"/>
                </a:lnTo>
                <a:lnTo>
                  <a:pt x="9893861" y="498721"/>
                </a:lnTo>
                <a:lnTo>
                  <a:pt x="9878679" y="499257"/>
                </a:lnTo>
                <a:lnTo>
                  <a:pt x="9876194" y="500112"/>
                </a:lnTo>
                <a:lnTo>
                  <a:pt x="9872279" y="500489"/>
                </a:lnTo>
                <a:lnTo>
                  <a:pt x="9813676" y="515032"/>
                </a:lnTo>
                <a:lnTo>
                  <a:pt x="9753061" y="527451"/>
                </a:lnTo>
                <a:lnTo>
                  <a:pt x="9743883" y="526419"/>
                </a:lnTo>
                <a:cubicBezTo>
                  <a:pt x="9743883" y="526419"/>
                  <a:pt x="9743883" y="526419"/>
                  <a:pt x="9741697" y="529779"/>
                </a:cubicBezTo>
                <a:lnTo>
                  <a:pt x="9753061" y="527451"/>
                </a:lnTo>
                <a:lnTo>
                  <a:pt x="9755412" y="527715"/>
                </a:lnTo>
                <a:cubicBezTo>
                  <a:pt x="9756341" y="532626"/>
                  <a:pt x="9751038" y="534433"/>
                  <a:pt x="9747924" y="532881"/>
                </a:cubicBezTo>
                <a:cubicBezTo>
                  <a:pt x="9745738" y="536241"/>
                  <a:pt x="9745738" y="536241"/>
                  <a:pt x="9745738" y="536241"/>
                </a:cubicBezTo>
                <a:lnTo>
                  <a:pt x="9784995" y="532491"/>
                </a:lnTo>
                <a:lnTo>
                  <a:pt x="9793136" y="530331"/>
                </a:lnTo>
                <a:cubicBezTo>
                  <a:pt x="9818614" y="523528"/>
                  <a:pt x="9843525" y="517555"/>
                  <a:pt x="9868335" y="510963"/>
                </a:cubicBezTo>
                <a:lnTo>
                  <a:pt x="9937459" y="489573"/>
                </a:lnTo>
                <a:lnTo>
                  <a:pt x="9937615" y="489573"/>
                </a:lnTo>
                <a:cubicBezTo>
                  <a:pt x="9937615" y="489573"/>
                  <a:pt x="9937615" y="489573"/>
                  <a:pt x="9942936" y="487880"/>
                </a:cubicBezTo>
                <a:lnTo>
                  <a:pt x="9937459" y="489573"/>
                </a:lnTo>
                <a:lnTo>
                  <a:pt x="9929231" y="489636"/>
                </a:lnTo>
                <a:cubicBezTo>
                  <a:pt x="9931489" y="486315"/>
                  <a:pt x="9933749" y="482991"/>
                  <a:pt x="9942133" y="482929"/>
                </a:cubicBezTo>
                <a:cubicBezTo>
                  <a:pt x="9942133" y="482929"/>
                  <a:pt x="9947454" y="481235"/>
                  <a:pt x="9947454" y="481235"/>
                </a:cubicBezTo>
                <a:cubicBezTo>
                  <a:pt x="9949714" y="477911"/>
                  <a:pt x="9946653" y="476282"/>
                  <a:pt x="9944392" y="479606"/>
                </a:cubicBezTo>
                <a:close/>
                <a:moveTo>
                  <a:pt x="8693798" y="448015"/>
                </a:moveTo>
                <a:lnTo>
                  <a:pt x="8678573" y="451252"/>
                </a:lnTo>
                <a:lnTo>
                  <a:pt x="8720048" y="457824"/>
                </a:lnTo>
                <a:cubicBezTo>
                  <a:pt x="8753908" y="466739"/>
                  <a:pt x="8783795" y="479610"/>
                  <a:pt x="8816547" y="482421"/>
                </a:cubicBezTo>
                <a:cubicBezTo>
                  <a:pt x="8842742" y="486535"/>
                  <a:pt x="8868723" y="482868"/>
                  <a:pt x="8889989" y="484883"/>
                </a:cubicBezTo>
                <a:lnTo>
                  <a:pt x="8900786" y="488367"/>
                </a:lnTo>
                <a:lnTo>
                  <a:pt x="8961159" y="488235"/>
                </a:lnTo>
                <a:cubicBezTo>
                  <a:pt x="8986357" y="488135"/>
                  <a:pt x="9010808" y="488725"/>
                  <a:pt x="9035340" y="488663"/>
                </a:cubicBezTo>
                <a:lnTo>
                  <a:pt x="9090500" y="486084"/>
                </a:lnTo>
                <a:lnTo>
                  <a:pt x="9048641" y="477644"/>
                </a:lnTo>
                <a:lnTo>
                  <a:pt x="9035246" y="476237"/>
                </a:lnTo>
                <a:lnTo>
                  <a:pt x="8976158" y="474430"/>
                </a:lnTo>
                <a:lnTo>
                  <a:pt x="8974574" y="469863"/>
                </a:lnTo>
                <a:lnTo>
                  <a:pt x="8935477" y="465754"/>
                </a:lnTo>
                <a:cubicBezTo>
                  <a:pt x="8912437" y="459246"/>
                  <a:pt x="8878717" y="453332"/>
                  <a:pt x="8857355" y="454517"/>
                </a:cubicBezTo>
                <a:cubicBezTo>
                  <a:pt x="8872056" y="464080"/>
                  <a:pt x="8850695" y="465264"/>
                  <a:pt x="8852374" y="472955"/>
                </a:cubicBezTo>
                <a:cubicBezTo>
                  <a:pt x="8841696" y="473547"/>
                  <a:pt x="8842355" y="468321"/>
                  <a:pt x="8829336" y="466448"/>
                </a:cubicBezTo>
                <a:cubicBezTo>
                  <a:pt x="8810976" y="464872"/>
                  <a:pt x="8850695" y="465264"/>
                  <a:pt x="8832999" y="458460"/>
                </a:cubicBezTo>
                <a:cubicBezTo>
                  <a:pt x="8783256" y="453434"/>
                  <a:pt x="8742877" y="458268"/>
                  <a:pt x="8693798" y="448015"/>
                </a:cubicBezTo>
                <a:close/>
                <a:moveTo>
                  <a:pt x="8657018" y="414762"/>
                </a:moveTo>
                <a:lnTo>
                  <a:pt x="8637797" y="425774"/>
                </a:lnTo>
                <a:lnTo>
                  <a:pt x="8634800" y="428226"/>
                </a:lnTo>
                <a:lnTo>
                  <a:pt x="8704200" y="428628"/>
                </a:lnTo>
                <a:lnTo>
                  <a:pt x="8773396" y="425393"/>
                </a:lnTo>
                <a:lnTo>
                  <a:pt x="8773538" y="425433"/>
                </a:lnTo>
                <a:cubicBezTo>
                  <a:pt x="8773538" y="425433"/>
                  <a:pt x="8773538" y="425433"/>
                  <a:pt x="8778880" y="425137"/>
                </a:cubicBezTo>
                <a:lnTo>
                  <a:pt x="8773396" y="425393"/>
                </a:lnTo>
                <a:lnTo>
                  <a:pt x="8765859" y="423265"/>
                </a:lnTo>
                <a:cubicBezTo>
                  <a:pt x="8768858" y="420504"/>
                  <a:pt x="8771860" y="417743"/>
                  <a:pt x="8779539" y="419913"/>
                </a:cubicBezTo>
                <a:cubicBezTo>
                  <a:pt x="8779539" y="419913"/>
                  <a:pt x="8784880" y="419617"/>
                  <a:pt x="8784880" y="419617"/>
                </a:cubicBezTo>
                <a:cubicBezTo>
                  <a:pt x="8787880" y="416854"/>
                  <a:pt x="8785539" y="414391"/>
                  <a:pt x="8782540" y="417150"/>
                </a:cubicBezTo>
                <a:cubicBezTo>
                  <a:pt x="8764179" y="415574"/>
                  <a:pt x="8740899" y="416215"/>
                  <a:pt x="8716659" y="416586"/>
                </a:cubicBezTo>
                <a:close/>
                <a:moveTo>
                  <a:pt x="8449743" y="381156"/>
                </a:moveTo>
                <a:lnTo>
                  <a:pt x="8466478" y="383228"/>
                </a:lnTo>
                <a:cubicBezTo>
                  <a:pt x="8483751" y="384757"/>
                  <a:pt x="8501291" y="385535"/>
                  <a:pt x="8519189" y="385056"/>
                </a:cubicBezTo>
                <a:lnTo>
                  <a:pt x="8532041" y="384423"/>
                </a:lnTo>
                <a:lnTo>
                  <a:pt x="8497916" y="381195"/>
                </a:lnTo>
                <a:close/>
                <a:moveTo>
                  <a:pt x="10822559" y="364505"/>
                </a:moveTo>
                <a:lnTo>
                  <a:pt x="10820788" y="365425"/>
                </a:lnTo>
                <a:lnTo>
                  <a:pt x="10822581" y="365283"/>
                </a:lnTo>
                <a:close/>
                <a:moveTo>
                  <a:pt x="8321347" y="359134"/>
                </a:moveTo>
                <a:lnTo>
                  <a:pt x="8293192" y="363492"/>
                </a:lnTo>
                <a:lnTo>
                  <a:pt x="8315604" y="362938"/>
                </a:lnTo>
                <a:lnTo>
                  <a:pt x="8348020" y="367475"/>
                </a:lnTo>
                <a:lnTo>
                  <a:pt x="8362643" y="366504"/>
                </a:lnTo>
                <a:cubicBezTo>
                  <a:pt x="8366782" y="371899"/>
                  <a:pt x="8388964" y="367313"/>
                  <a:pt x="8406825" y="370494"/>
                </a:cubicBezTo>
                <a:cubicBezTo>
                  <a:pt x="8403159" y="369066"/>
                  <a:pt x="8400806" y="367676"/>
                  <a:pt x="8401090" y="366368"/>
                </a:cubicBezTo>
                <a:lnTo>
                  <a:pt x="8409136" y="363453"/>
                </a:lnTo>
                <a:lnTo>
                  <a:pt x="8374651" y="363518"/>
                </a:lnTo>
                <a:cubicBezTo>
                  <a:pt x="8364933" y="362597"/>
                  <a:pt x="8356692" y="361146"/>
                  <a:pt x="8348919" y="360410"/>
                </a:cubicBezTo>
                <a:cubicBezTo>
                  <a:pt x="8341146" y="359673"/>
                  <a:pt x="8332076" y="358814"/>
                  <a:pt x="8321347" y="359134"/>
                </a:cubicBezTo>
                <a:close/>
                <a:moveTo>
                  <a:pt x="8248996" y="356291"/>
                </a:moveTo>
                <a:cubicBezTo>
                  <a:pt x="8231992" y="360031"/>
                  <a:pt x="8240902" y="366228"/>
                  <a:pt x="8216853" y="366624"/>
                </a:cubicBezTo>
                <a:lnTo>
                  <a:pt x="8187211" y="365785"/>
                </a:lnTo>
                <a:lnTo>
                  <a:pt x="8191332" y="368998"/>
                </a:lnTo>
                <a:cubicBezTo>
                  <a:pt x="8199584" y="372019"/>
                  <a:pt x="8208993" y="372875"/>
                  <a:pt x="8219090" y="372528"/>
                </a:cubicBezTo>
                <a:cubicBezTo>
                  <a:pt x="8229184" y="372181"/>
                  <a:pt x="8239964" y="370630"/>
                  <a:pt x="8250952" y="368841"/>
                </a:cubicBezTo>
                <a:lnTo>
                  <a:pt x="8281485" y="364117"/>
                </a:lnTo>
                <a:lnTo>
                  <a:pt x="8269595" y="359915"/>
                </a:lnTo>
                <a:cubicBezTo>
                  <a:pt x="8265838" y="357887"/>
                  <a:pt x="8261020" y="356093"/>
                  <a:pt x="8248996" y="356291"/>
                </a:cubicBezTo>
                <a:close/>
                <a:moveTo>
                  <a:pt x="8417339" y="353515"/>
                </a:moveTo>
                <a:cubicBezTo>
                  <a:pt x="8420861" y="355187"/>
                  <a:pt x="8420499" y="356492"/>
                  <a:pt x="8418423" y="357966"/>
                </a:cubicBezTo>
                <a:lnTo>
                  <a:pt x="8409416" y="363351"/>
                </a:lnTo>
                <a:lnTo>
                  <a:pt x="8411145" y="362724"/>
                </a:lnTo>
                <a:cubicBezTo>
                  <a:pt x="8444799" y="366392"/>
                  <a:pt x="8504952" y="357703"/>
                  <a:pt x="8525825" y="371514"/>
                </a:cubicBezTo>
                <a:lnTo>
                  <a:pt x="8560447" y="368127"/>
                </a:lnTo>
                <a:lnTo>
                  <a:pt x="8504226" y="359076"/>
                </a:lnTo>
                <a:cubicBezTo>
                  <a:pt x="8478031" y="355255"/>
                  <a:pt x="8450823" y="352675"/>
                  <a:pt x="8417339" y="353515"/>
                </a:cubicBezTo>
                <a:close/>
                <a:moveTo>
                  <a:pt x="10686688" y="353502"/>
                </a:moveTo>
                <a:cubicBezTo>
                  <a:pt x="10688683" y="350051"/>
                  <a:pt x="10667746" y="358480"/>
                  <a:pt x="10666500" y="353688"/>
                </a:cubicBezTo>
                <a:cubicBezTo>
                  <a:pt x="10656031" y="357903"/>
                  <a:pt x="10642323" y="360773"/>
                  <a:pt x="10640328" y="364222"/>
                </a:cubicBezTo>
                <a:lnTo>
                  <a:pt x="10611244" y="372217"/>
                </a:lnTo>
                <a:lnTo>
                  <a:pt x="10619821" y="373964"/>
                </a:lnTo>
                <a:cubicBezTo>
                  <a:pt x="10600611" y="384107"/>
                  <a:pt x="10600611" y="384107"/>
                  <a:pt x="10587484" y="386717"/>
                </a:cubicBezTo>
                <a:lnTo>
                  <a:pt x="10587653" y="393009"/>
                </a:lnTo>
                <a:lnTo>
                  <a:pt x="10620160" y="386547"/>
                </a:lnTo>
                <a:cubicBezTo>
                  <a:pt x="10626802" y="388223"/>
                  <a:pt x="10641337" y="385334"/>
                  <a:pt x="10655829" y="380913"/>
                </a:cubicBezTo>
                <a:lnTo>
                  <a:pt x="10690892" y="366240"/>
                </a:lnTo>
                <a:lnTo>
                  <a:pt x="10654535" y="374386"/>
                </a:lnTo>
                <a:cubicBezTo>
                  <a:pt x="10652043" y="364802"/>
                  <a:pt x="10674226" y="361165"/>
                  <a:pt x="10686688" y="353502"/>
                </a:cubicBezTo>
                <a:close/>
                <a:moveTo>
                  <a:pt x="10938589" y="344555"/>
                </a:moveTo>
                <a:lnTo>
                  <a:pt x="10923870" y="348323"/>
                </a:lnTo>
                <a:lnTo>
                  <a:pt x="10926509" y="350615"/>
                </a:lnTo>
                <a:close/>
                <a:moveTo>
                  <a:pt x="10607230" y="343499"/>
                </a:moveTo>
                <a:lnTo>
                  <a:pt x="10591911" y="344227"/>
                </a:lnTo>
                <a:cubicBezTo>
                  <a:pt x="10564478" y="345910"/>
                  <a:pt x="10536281" y="348966"/>
                  <a:pt x="10502438" y="356508"/>
                </a:cubicBezTo>
                <a:cubicBezTo>
                  <a:pt x="10510311" y="358236"/>
                  <a:pt x="10502071" y="361713"/>
                  <a:pt x="10496333" y="367498"/>
                </a:cubicBezTo>
                <a:lnTo>
                  <a:pt x="10495780" y="367608"/>
                </a:lnTo>
                <a:lnTo>
                  <a:pt x="10499493" y="369520"/>
                </a:lnTo>
                <a:lnTo>
                  <a:pt x="10503062" y="368417"/>
                </a:lnTo>
                <a:lnTo>
                  <a:pt x="10503682" y="369601"/>
                </a:lnTo>
                <a:lnTo>
                  <a:pt x="10500813" y="370200"/>
                </a:lnTo>
                <a:lnTo>
                  <a:pt x="10502131" y="370880"/>
                </a:lnTo>
                <a:lnTo>
                  <a:pt x="10511097" y="368930"/>
                </a:lnTo>
                <a:cubicBezTo>
                  <a:pt x="10516393" y="368454"/>
                  <a:pt x="10521440" y="368407"/>
                  <a:pt x="10525677" y="368024"/>
                </a:cubicBezTo>
                <a:cubicBezTo>
                  <a:pt x="10549853" y="360938"/>
                  <a:pt x="10574528" y="352992"/>
                  <a:pt x="10600015" y="345378"/>
                </a:cubicBezTo>
                <a:close/>
                <a:moveTo>
                  <a:pt x="2775438" y="319955"/>
                </a:moveTo>
                <a:cubicBezTo>
                  <a:pt x="2775438" y="319955"/>
                  <a:pt x="2775438" y="319955"/>
                  <a:pt x="2773142" y="322057"/>
                </a:cubicBezTo>
                <a:lnTo>
                  <a:pt x="2781517" y="322793"/>
                </a:lnTo>
                <a:lnTo>
                  <a:pt x="2783076" y="323521"/>
                </a:lnTo>
                <a:cubicBezTo>
                  <a:pt x="2782558" y="327513"/>
                  <a:pt x="2778481" y="327726"/>
                  <a:pt x="2776702" y="325837"/>
                </a:cubicBezTo>
                <a:cubicBezTo>
                  <a:pt x="2774403" y="327940"/>
                  <a:pt x="2774403" y="327940"/>
                  <a:pt x="2774403" y="327940"/>
                </a:cubicBezTo>
                <a:lnTo>
                  <a:pt x="2824184" y="338367"/>
                </a:lnTo>
                <a:lnTo>
                  <a:pt x="2835352" y="339125"/>
                </a:lnTo>
                <a:lnTo>
                  <a:pt x="2839153" y="340648"/>
                </a:lnTo>
                <a:lnTo>
                  <a:pt x="2865515" y="344075"/>
                </a:lnTo>
                <a:lnTo>
                  <a:pt x="2873719" y="337831"/>
                </a:lnTo>
                <a:lnTo>
                  <a:pt x="2880797" y="330746"/>
                </a:lnTo>
                <a:lnTo>
                  <a:pt x="2873520" y="328705"/>
                </a:lnTo>
                <a:cubicBezTo>
                  <a:pt x="2858103" y="330502"/>
                  <a:pt x="2842624" y="328833"/>
                  <a:pt x="2826196" y="326719"/>
                </a:cubicBezTo>
                <a:lnTo>
                  <a:pt x="2781517" y="322793"/>
                </a:lnTo>
                <a:close/>
                <a:moveTo>
                  <a:pt x="11085230" y="296299"/>
                </a:moveTo>
                <a:cubicBezTo>
                  <a:pt x="11059807" y="298591"/>
                  <a:pt x="11041737" y="298587"/>
                  <a:pt x="11026503" y="299757"/>
                </a:cubicBezTo>
                <a:lnTo>
                  <a:pt x="11003765" y="305483"/>
                </a:lnTo>
                <a:lnTo>
                  <a:pt x="11006822" y="308389"/>
                </a:lnTo>
                <a:cubicBezTo>
                  <a:pt x="10989843" y="312357"/>
                  <a:pt x="10972859" y="316326"/>
                  <a:pt x="10950888" y="323091"/>
                </a:cubicBezTo>
                <a:cubicBezTo>
                  <a:pt x="10960344" y="309459"/>
                  <a:pt x="10938375" y="316226"/>
                  <a:pt x="10933384" y="319023"/>
                </a:cubicBezTo>
                <a:lnTo>
                  <a:pt x="10936481" y="312110"/>
                </a:lnTo>
                <a:lnTo>
                  <a:pt x="10927459" y="312164"/>
                </a:lnTo>
                <a:cubicBezTo>
                  <a:pt x="10916990" y="316379"/>
                  <a:pt x="10928704" y="316958"/>
                  <a:pt x="10926711" y="320407"/>
                </a:cubicBezTo>
                <a:cubicBezTo>
                  <a:pt x="10909763" y="321936"/>
                  <a:pt x="10892813" y="323465"/>
                  <a:pt x="10870630" y="327100"/>
                </a:cubicBezTo>
                <a:lnTo>
                  <a:pt x="10869294" y="320992"/>
                </a:lnTo>
                <a:lnTo>
                  <a:pt x="10857934" y="325231"/>
                </a:lnTo>
                <a:cubicBezTo>
                  <a:pt x="10857934" y="325231"/>
                  <a:pt x="10861435" y="326045"/>
                  <a:pt x="10861435" y="326045"/>
                </a:cubicBezTo>
                <a:cubicBezTo>
                  <a:pt x="10866426" y="323247"/>
                  <a:pt x="10864934" y="326860"/>
                  <a:pt x="10864934" y="326860"/>
                </a:cubicBezTo>
                <a:cubicBezTo>
                  <a:pt x="10864934" y="326860"/>
                  <a:pt x="10859949" y="329658"/>
                  <a:pt x="10859949" y="329658"/>
                </a:cubicBezTo>
                <a:cubicBezTo>
                  <a:pt x="10854958" y="332455"/>
                  <a:pt x="10851458" y="331639"/>
                  <a:pt x="10851458" y="331639"/>
                </a:cubicBezTo>
                <a:cubicBezTo>
                  <a:pt x="10851458" y="331639"/>
                  <a:pt x="10851458" y="331639"/>
                  <a:pt x="10854958" y="332455"/>
                </a:cubicBezTo>
                <a:cubicBezTo>
                  <a:pt x="10858459" y="333268"/>
                  <a:pt x="10826508" y="345630"/>
                  <a:pt x="10829486" y="338407"/>
                </a:cubicBezTo>
                <a:cubicBezTo>
                  <a:pt x="10829486" y="338407"/>
                  <a:pt x="10829486" y="338407"/>
                  <a:pt x="10827998" y="342018"/>
                </a:cubicBezTo>
                <a:cubicBezTo>
                  <a:pt x="10827998" y="342018"/>
                  <a:pt x="10824495" y="341205"/>
                  <a:pt x="10823007" y="344816"/>
                </a:cubicBezTo>
                <a:cubicBezTo>
                  <a:pt x="10823007" y="344816"/>
                  <a:pt x="10819506" y="344003"/>
                  <a:pt x="10819506" y="344003"/>
                </a:cubicBezTo>
                <a:cubicBezTo>
                  <a:pt x="10816005" y="343189"/>
                  <a:pt x="10816005" y="343189"/>
                  <a:pt x="10816005" y="343189"/>
                </a:cubicBezTo>
                <a:cubicBezTo>
                  <a:pt x="10816005" y="343189"/>
                  <a:pt x="10816005" y="343189"/>
                  <a:pt x="10820994" y="340392"/>
                </a:cubicBezTo>
                <a:cubicBezTo>
                  <a:pt x="10820994" y="340392"/>
                  <a:pt x="10820994" y="340392"/>
                  <a:pt x="10817494" y="339577"/>
                </a:cubicBezTo>
                <a:cubicBezTo>
                  <a:pt x="10785543" y="351938"/>
                  <a:pt x="10814518" y="346802"/>
                  <a:pt x="10813027" y="350412"/>
                </a:cubicBezTo>
                <a:cubicBezTo>
                  <a:pt x="10815040" y="354838"/>
                  <a:pt x="10805061" y="360433"/>
                  <a:pt x="10805061" y="360433"/>
                </a:cubicBezTo>
                <a:cubicBezTo>
                  <a:pt x="10806067" y="362645"/>
                  <a:pt x="10814185" y="361565"/>
                  <a:pt x="10820183" y="360979"/>
                </a:cubicBezTo>
                <a:lnTo>
                  <a:pt x="10822462" y="360968"/>
                </a:lnTo>
                <a:lnTo>
                  <a:pt x="10822073" y="346407"/>
                </a:lnTo>
                <a:cubicBezTo>
                  <a:pt x="10835360" y="349758"/>
                  <a:pt x="10848488" y="347149"/>
                  <a:pt x="10854738" y="345906"/>
                </a:cubicBezTo>
                <a:lnTo>
                  <a:pt x="10855246" y="364782"/>
                </a:lnTo>
                <a:lnTo>
                  <a:pt x="10876235" y="359555"/>
                </a:lnTo>
                <a:lnTo>
                  <a:pt x="10872298" y="354727"/>
                </a:lnTo>
                <a:cubicBezTo>
                  <a:pt x="10872066" y="353501"/>
                  <a:pt x="10873939" y="352208"/>
                  <a:pt x="10880333" y="348721"/>
                </a:cubicBezTo>
                <a:cubicBezTo>
                  <a:pt x="10883448" y="350273"/>
                  <a:pt x="10888979" y="349693"/>
                  <a:pt x="10895723" y="348045"/>
                </a:cubicBezTo>
                <a:lnTo>
                  <a:pt x="10898190" y="347276"/>
                </a:lnTo>
                <a:lnTo>
                  <a:pt x="10913499" y="334224"/>
                </a:lnTo>
                <a:lnTo>
                  <a:pt x="10917730" y="341175"/>
                </a:lnTo>
                <a:lnTo>
                  <a:pt x="10918368" y="340976"/>
                </a:lnTo>
                <a:cubicBezTo>
                  <a:pt x="10917442" y="336065"/>
                  <a:pt x="10926172" y="333742"/>
                  <a:pt x="10938175" y="331937"/>
                </a:cubicBezTo>
                <a:lnTo>
                  <a:pt x="10974992" y="326395"/>
                </a:lnTo>
                <a:lnTo>
                  <a:pt x="11011623" y="311375"/>
                </a:lnTo>
                <a:lnTo>
                  <a:pt x="11058620" y="303428"/>
                </a:lnTo>
                <a:lnTo>
                  <a:pt x="11077112" y="298275"/>
                </a:lnTo>
                <a:lnTo>
                  <a:pt x="11085244" y="296460"/>
                </a:lnTo>
                <a:close/>
                <a:moveTo>
                  <a:pt x="10885337" y="294710"/>
                </a:moveTo>
                <a:cubicBezTo>
                  <a:pt x="10867143" y="291446"/>
                  <a:pt x="10803087" y="311938"/>
                  <a:pt x="10780904" y="315574"/>
                </a:cubicBezTo>
                <a:cubicBezTo>
                  <a:pt x="10780904" y="315574"/>
                  <a:pt x="10784145" y="316916"/>
                  <a:pt x="10784145" y="316916"/>
                </a:cubicBezTo>
                <a:cubicBezTo>
                  <a:pt x="10789380" y="314810"/>
                  <a:pt x="10787385" y="318260"/>
                  <a:pt x="10787385" y="318260"/>
                </a:cubicBezTo>
                <a:cubicBezTo>
                  <a:pt x="10787385" y="318260"/>
                  <a:pt x="10782151" y="320365"/>
                  <a:pt x="10782151" y="320365"/>
                </a:cubicBezTo>
                <a:cubicBezTo>
                  <a:pt x="10776917" y="322474"/>
                  <a:pt x="10773677" y="321130"/>
                  <a:pt x="10773677" y="321130"/>
                </a:cubicBezTo>
                <a:cubicBezTo>
                  <a:pt x="10773677" y="321130"/>
                  <a:pt x="10773677" y="321130"/>
                  <a:pt x="10776917" y="322474"/>
                </a:cubicBezTo>
                <a:lnTo>
                  <a:pt x="10772009" y="324073"/>
                </a:lnTo>
                <a:lnTo>
                  <a:pt x="10773850" y="324506"/>
                </a:lnTo>
                <a:lnTo>
                  <a:pt x="10731133" y="338586"/>
                </a:lnTo>
                <a:lnTo>
                  <a:pt x="10729651" y="340839"/>
                </a:lnTo>
                <a:cubicBezTo>
                  <a:pt x="10727192" y="342492"/>
                  <a:pt x="10724574" y="343545"/>
                  <a:pt x="10724574" y="343545"/>
                </a:cubicBezTo>
                <a:cubicBezTo>
                  <a:pt x="10725819" y="348338"/>
                  <a:pt x="10756477" y="343937"/>
                  <a:pt x="10740773" y="350258"/>
                </a:cubicBezTo>
                <a:cubicBezTo>
                  <a:pt x="10730305" y="354472"/>
                  <a:pt x="10719837" y="358686"/>
                  <a:pt x="10706440" y="362755"/>
                </a:cubicBezTo>
                <a:lnTo>
                  <a:pt x="10691366" y="366133"/>
                </a:lnTo>
                <a:lnTo>
                  <a:pt x="10702839" y="370748"/>
                </a:lnTo>
                <a:lnTo>
                  <a:pt x="10756047" y="349041"/>
                </a:lnTo>
                <a:cubicBezTo>
                  <a:pt x="10769528" y="344258"/>
                  <a:pt x="10783008" y="339477"/>
                  <a:pt x="10799989" y="335509"/>
                </a:cubicBezTo>
                <a:lnTo>
                  <a:pt x="10856448" y="317118"/>
                </a:lnTo>
                <a:lnTo>
                  <a:pt x="10862314" y="307619"/>
                </a:lnTo>
                <a:cubicBezTo>
                  <a:pt x="10868140" y="303618"/>
                  <a:pt x="10876491" y="299594"/>
                  <a:pt x="10885337" y="294710"/>
                </a:cubicBezTo>
                <a:close/>
                <a:moveTo>
                  <a:pt x="8592293" y="57269"/>
                </a:moveTo>
                <a:cubicBezTo>
                  <a:pt x="8592293" y="57269"/>
                  <a:pt x="8592293" y="57269"/>
                  <a:pt x="8590961" y="58251"/>
                </a:cubicBezTo>
                <a:lnTo>
                  <a:pt x="8595231" y="59211"/>
                </a:lnTo>
                <a:lnTo>
                  <a:pt x="8595985" y="59707"/>
                </a:lnTo>
                <a:cubicBezTo>
                  <a:pt x="8595433" y="61830"/>
                  <a:pt x="8593315" y="61673"/>
                  <a:pt x="8592531" y="60533"/>
                </a:cubicBezTo>
                <a:cubicBezTo>
                  <a:pt x="8591196" y="61518"/>
                  <a:pt x="8591196" y="61518"/>
                  <a:pt x="8591196" y="61518"/>
                </a:cubicBezTo>
                <a:lnTo>
                  <a:pt x="8600163" y="64343"/>
                </a:lnTo>
                <a:lnTo>
                  <a:pt x="8612290" y="63037"/>
                </a:lnTo>
                <a:lnTo>
                  <a:pt x="8595231" y="59211"/>
                </a:lnTo>
                <a:close/>
                <a:moveTo>
                  <a:pt x="8335730" y="34972"/>
                </a:moveTo>
                <a:cubicBezTo>
                  <a:pt x="8322470" y="36150"/>
                  <a:pt x="8325921" y="35324"/>
                  <a:pt x="8314782" y="36660"/>
                </a:cubicBezTo>
                <a:cubicBezTo>
                  <a:pt x="8310546" y="36347"/>
                  <a:pt x="8306307" y="36031"/>
                  <a:pt x="8299953" y="35561"/>
                </a:cubicBezTo>
                <a:lnTo>
                  <a:pt x="8293303" y="36139"/>
                </a:lnTo>
                <a:lnTo>
                  <a:pt x="8342786" y="39461"/>
                </a:lnTo>
                <a:cubicBezTo>
                  <a:pt x="8374144" y="43606"/>
                  <a:pt x="8402217" y="48992"/>
                  <a:pt x="8425440" y="53780"/>
                </a:cubicBezTo>
                <a:lnTo>
                  <a:pt x="8460017" y="46907"/>
                </a:lnTo>
                <a:lnTo>
                  <a:pt x="8452478" y="46886"/>
                </a:lnTo>
                <a:cubicBezTo>
                  <a:pt x="8441102" y="44959"/>
                  <a:pt x="8429726" y="43033"/>
                  <a:pt x="8419918" y="43386"/>
                </a:cubicBezTo>
                <a:cubicBezTo>
                  <a:pt x="8428392" y="44015"/>
                  <a:pt x="8427844" y="46139"/>
                  <a:pt x="8429961" y="46296"/>
                </a:cubicBezTo>
                <a:cubicBezTo>
                  <a:pt x="8426510" y="47122"/>
                  <a:pt x="8427294" y="48261"/>
                  <a:pt x="8425960" y="49245"/>
                </a:cubicBezTo>
                <a:cubicBezTo>
                  <a:pt x="8414583" y="47318"/>
                  <a:pt x="8411917" y="49284"/>
                  <a:pt x="8401323" y="48497"/>
                </a:cubicBezTo>
                <a:cubicBezTo>
                  <a:pt x="8400540" y="47358"/>
                  <a:pt x="8399754" y="46218"/>
                  <a:pt x="8397635" y="46060"/>
                </a:cubicBezTo>
                <a:cubicBezTo>
                  <a:pt x="8399519" y="42953"/>
                  <a:pt x="8405088" y="42286"/>
                  <a:pt x="8401401" y="39848"/>
                </a:cubicBezTo>
                <a:cubicBezTo>
                  <a:pt x="8389476" y="40044"/>
                  <a:pt x="8381787" y="40555"/>
                  <a:pt x="8371194" y="39768"/>
                </a:cubicBezTo>
                <a:cubicBezTo>
                  <a:pt x="8362721" y="39139"/>
                  <a:pt x="8352913" y="39493"/>
                  <a:pt x="8337299" y="37252"/>
                </a:cubicBezTo>
                <a:cubicBezTo>
                  <a:pt x="8337299" y="37252"/>
                  <a:pt x="8337848" y="35128"/>
                  <a:pt x="8335730" y="34972"/>
                </a:cubicBezTo>
                <a:close/>
                <a:moveTo>
                  <a:pt x="8238040" y="25375"/>
                </a:moveTo>
                <a:cubicBezTo>
                  <a:pt x="8224737" y="28179"/>
                  <a:pt x="8228131" y="26947"/>
                  <a:pt x="8217001" y="29638"/>
                </a:cubicBezTo>
                <a:cubicBezTo>
                  <a:pt x="8212659" y="29865"/>
                  <a:pt x="8208317" y="30092"/>
                  <a:pt x="8201803" y="30431"/>
                </a:cubicBezTo>
                <a:cubicBezTo>
                  <a:pt x="8188836" y="34802"/>
                  <a:pt x="8175909" y="36796"/>
                  <a:pt x="8162320" y="38692"/>
                </a:cubicBezTo>
                <a:lnTo>
                  <a:pt x="8155054" y="39976"/>
                </a:lnTo>
                <a:lnTo>
                  <a:pt x="8184770" y="35394"/>
                </a:lnTo>
                <a:cubicBezTo>
                  <a:pt x="8203621" y="33536"/>
                  <a:pt x="8222234" y="32678"/>
                  <a:pt x="8240419" y="32590"/>
                </a:cubicBezTo>
                <a:lnTo>
                  <a:pt x="8242549" y="32733"/>
                </a:lnTo>
                <a:lnTo>
                  <a:pt x="8242522" y="28029"/>
                </a:lnTo>
                <a:lnTo>
                  <a:pt x="8264254" y="27499"/>
                </a:lnTo>
                <a:cubicBezTo>
                  <a:pt x="8265979" y="27087"/>
                  <a:pt x="8268038" y="26427"/>
                  <a:pt x="8270197" y="25911"/>
                </a:cubicBezTo>
                <a:lnTo>
                  <a:pt x="8271869" y="25724"/>
                </a:lnTo>
                <a:lnTo>
                  <a:pt x="8239934" y="27388"/>
                </a:lnTo>
                <a:cubicBezTo>
                  <a:pt x="8239934" y="27388"/>
                  <a:pt x="8240212" y="25262"/>
                  <a:pt x="8238040" y="25375"/>
                </a:cubicBezTo>
                <a:close/>
                <a:moveTo>
                  <a:pt x="8305345" y="21868"/>
                </a:moveTo>
                <a:lnTo>
                  <a:pt x="8284324" y="24410"/>
                </a:lnTo>
                <a:lnTo>
                  <a:pt x="8305798" y="23988"/>
                </a:lnTo>
                <a:close/>
                <a:moveTo>
                  <a:pt x="8395058" y="430"/>
                </a:moveTo>
                <a:cubicBezTo>
                  <a:pt x="8399686" y="1112"/>
                  <a:pt x="8405449" y="2395"/>
                  <a:pt x="8410265" y="2672"/>
                </a:cubicBezTo>
                <a:cubicBezTo>
                  <a:pt x="8436041" y="3440"/>
                  <a:pt x="8464267" y="1969"/>
                  <a:pt x="8490716" y="5870"/>
                </a:cubicBezTo>
                <a:cubicBezTo>
                  <a:pt x="8493833" y="6763"/>
                  <a:pt x="8494782" y="7769"/>
                  <a:pt x="8497899" y="8663"/>
                </a:cubicBezTo>
                <a:cubicBezTo>
                  <a:pt x="8506309" y="10335"/>
                  <a:pt x="8524624" y="10436"/>
                  <a:pt x="8529639" y="13344"/>
                </a:cubicBezTo>
                <a:cubicBezTo>
                  <a:pt x="8529915" y="11218"/>
                  <a:pt x="8531137" y="10097"/>
                  <a:pt x="8535204" y="11998"/>
                </a:cubicBezTo>
                <a:cubicBezTo>
                  <a:pt x="8537375" y="11882"/>
                  <a:pt x="8548626" y="16577"/>
                  <a:pt x="8549849" y="15456"/>
                </a:cubicBezTo>
                <a:cubicBezTo>
                  <a:pt x="8547680" y="15570"/>
                  <a:pt x="8548903" y="14451"/>
                  <a:pt x="8547952" y="13443"/>
                </a:cubicBezTo>
                <a:lnTo>
                  <a:pt x="8559152" y="16051"/>
                </a:lnTo>
                <a:lnTo>
                  <a:pt x="8559893" y="21238"/>
                </a:lnTo>
                <a:lnTo>
                  <a:pt x="8553637" y="19482"/>
                </a:lnTo>
                <a:cubicBezTo>
                  <a:pt x="8545431" y="20437"/>
                  <a:pt x="8537190" y="19548"/>
                  <a:pt x="8528440" y="18419"/>
                </a:cubicBezTo>
                <a:lnTo>
                  <a:pt x="8504650" y="16327"/>
                </a:lnTo>
                <a:lnTo>
                  <a:pt x="8501414" y="14814"/>
                </a:lnTo>
                <a:cubicBezTo>
                  <a:pt x="8501414" y="14814"/>
                  <a:pt x="8501414" y="14814"/>
                  <a:pt x="8500191" y="15933"/>
                </a:cubicBezTo>
                <a:lnTo>
                  <a:pt x="8504650" y="16327"/>
                </a:lnTo>
                <a:lnTo>
                  <a:pt x="8505481" y="16714"/>
                </a:lnTo>
                <a:cubicBezTo>
                  <a:pt x="8505204" y="18838"/>
                  <a:pt x="8503034" y="18953"/>
                  <a:pt x="8502086" y="17948"/>
                </a:cubicBezTo>
                <a:cubicBezTo>
                  <a:pt x="8500862" y="19065"/>
                  <a:pt x="8500862" y="19065"/>
                  <a:pt x="8500862" y="19065"/>
                </a:cubicBezTo>
                <a:cubicBezTo>
                  <a:pt x="8518626" y="23418"/>
                  <a:pt x="8540731" y="27546"/>
                  <a:pt x="8557822" y="28766"/>
                </a:cubicBezTo>
                <a:lnTo>
                  <a:pt x="8561141" y="29965"/>
                </a:lnTo>
                <a:lnTo>
                  <a:pt x="8562160" y="37108"/>
                </a:lnTo>
                <a:lnTo>
                  <a:pt x="8532992" y="31117"/>
                </a:lnTo>
                <a:cubicBezTo>
                  <a:pt x="8516919" y="28257"/>
                  <a:pt x="8502068" y="26393"/>
                  <a:pt x="8487008" y="26123"/>
                </a:cubicBezTo>
                <a:cubicBezTo>
                  <a:pt x="8477650" y="23442"/>
                  <a:pt x="8463954" y="20989"/>
                  <a:pt x="8455269" y="21444"/>
                </a:cubicBezTo>
                <a:cubicBezTo>
                  <a:pt x="8461230" y="25353"/>
                  <a:pt x="8452547" y="25809"/>
                  <a:pt x="8453218" y="28939"/>
                </a:cubicBezTo>
                <a:cubicBezTo>
                  <a:pt x="8448875" y="29166"/>
                  <a:pt x="8449152" y="27041"/>
                  <a:pt x="8443862" y="26260"/>
                </a:cubicBezTo>
                <a:cubicBezTo>
                  <a:pt x="8436401" y="25594"/>
                  <a:pt x="8452547" y="25809"/>
                  <a:pt x="8445362" y="23014"/>
                </a:cubicBezTo>
                <a:cubicBezTo>
                  <a:pt x="8425150" y="20902"/>
                  <a:pt x="8408729" y="22813"/>
                  <a:pt x="8388793" y="18573"/>
                </a:cubicBezTo>
                <a:cubicBezTo>
                  <a:pt x="8380780" y="22158"/>
                  <a:pt x="8368977" y="21717"/>
                  <a:pt x="8358122" y="22283"/>
                </a:cubicBezTo>
                <a:cubicBezTo>
                  <a:pt x="8346318" y="21843"/>
                  <a:pt x="8334515" y="21401"/>
                  <a:pt x="8324608" y="22974"/>
                </a:cubicBezTo>
                <a:lnTo>
                  <a:pt x="8328464" y="23542"/>
                </a:lnTo>
                <a:lnTo>
                  <a:pt x="8336507" y="23385"/>
                </a:lnTo>
                <a:lnTo>
                  <a:pt x="8337143" y="25338"/>
                </a:lnTo>
                <a:cubicBezTo>
                  <a:pt x="8355423" y="25612"/>
                  <a:pt x="8366016" y="26399"/>
                  <a:pt x="8384296" y="26674"/>
                </a:cubicBezTo>
                <a:cubicBezTo>
                  <a:pt x="8389319" y="28130"/>
                  <a:pt x="8392222" y="29428"/>
                  <a:pt x="8396457" y="29743"/>
                </a:cubicBezTo>
                <a:cubicBezTo>
                  <a:pt x="8416858" y="30174"/>
                  <a:pt x="8438042" y="31748"/>
                  <a:pt x="8458677" y="35443"/>
                </a:cubicBezTo>
                <a:cubicBezTo>
                  <a:pt x="8468602" y="36722"/>
                  <a:pt x="8478195" y="38246"/>
                  <a:pt x="8487854" y="39504"/>
                </a:cubicBezTo>
                <a:lnTo>
                  <a:pt x="8494470" y="40057"/>
                </a:lnTo>
                <a:lnTo>
                  <a:pt x="8503581" y="38247"/>
                </a:lnTo>
                <a:lnTo>
                  <a:pt x="8515064" y="41774"/>
                </a:lnTo>
                <a:lnTo>
                  <a:pt x="8515272" y="41791"/>
                </a:lnTo>
                <a:lnTo>
                  <a:pt x="8515326" y="41816"/>
                </a:lnTo>
                <a:cubicBezTo>
                  <a:pt x="8515326" y="41816"/>
                  <a:pt x="8515326" y="41816"/>
                  <a:pt x="8517446" y="41972"/>
                </a:cubicBezTo>
                <a:lnTo>
                  <a:pt x="8515272" y="41791"/>
                </a:lnTo>
                <a:lnTo>
                  <a:pt x="8512422" y="40518"/>
                </a:lnTo>
                <a:cubicBezTo>
                  <a:pt x="8513755" y="39535"/>
                  <a:pt x="8515090" y="38551"/>
                  <a:pt x="8517993" y="39850"/>
                </a:cubicBezTo>
                <a:cubicBezTo>
                  <a:pt x="8517993" y="39850"/>
                  <a:pt x="8520111" y="40006"/>
                  <a:pt x="8520111" y="40006"/>
                </a:cubicBezTo>
                <a:cubicBezTo>
                  <a:pt x="8521448" y="39025"/>
                  <a:pt x="8520661" y="37882"/>
                  <a:pt x="8519327" y="38866"/>
                </a:cubicBezTo>
                <a:cubicBezTo>
                  <a:pt x="8505048" y="35643"/>
                  <a:pt x="8482530" y="35052"/>
                  <a:pt x="8465347" y="30530"/>
                </a:cubicBezTo>
                <a:cubicBezTo>
                  <a:pt x="8465110" y="27265"/>
                  <a:pt x="8462991" y="27109"/>
                  <a:pt x="8468562" y="26440"/>
                </a:cubicBezTo>
                <a:cubicBezTo>
                  <a:pt x="8470132" y="28721"/>
                  <a:pt x="8476487" y="29193"/>
                  <a:pt x="8482842" y="29664"/>
                </a:cubicBezTo>
                <a:cubicBezTo>
                  <a:pt x="8483942" y="25419"/>
                  <a:pt x="8496338" y="31748"/>
                  <a:pt x="8505596" y="33519"/>
                </a:cubicBezTo>
                <a:cubicBezTo>
                  <a:pt x="8530470" y="37529"/>
                  <a:pt x="8558008" y="39576"/>
                  <a:pt x="8583113" y="46851"/>
                </a:cubicBezTo>
                <a:cubicBezTo>
                  <a:pt x="8586018" y="48147"/>
                  <a:pt x="8586804" y="49287"/>
                  <a:pt x="8589704" y="50586"/>
                </a:cubicBezTo>
                <a:cubicBezTo>
                  <a:pt x="8597630" y="53339"/>
                  <a:pt x="8615361" y="55736"/>
                  <a:pt x="8619835" y="59315"/>
                </a:cubicBezTo>
                <a:cubicBezTo>
                  <a:pt x="8620381" y="57192"/>
                  <a:pt x="8621718" y="56207"/>
                  <a:pt x="8625402" y="58647"/>
                </a:cubicBezTo>
                <a:lnTo>
                  <a:pt x="8630913" y="61034"/>
                </a:lnTo>
                <a:lnTo>
                  <a:pt x="8647424" y="59256"/>
                </a:lnTo>
                <a:cubicBezTo>
                  <a:pt x="8654810" y="76763"/>
                  <a:pt x="8680774" y="84254"/>
                  <a:pt x="8687984" y="95140"/>
                </a:cubicBezTo>
                <a:lnTo>
                  <a:pt x="8688978" y="132230"/>
                </a:lnTo>
                <a:cubicBezTo>
                  <a:pt x="8696034" y="137486"/>
                  <a:pt x="8722458" y="138559"/>
                  <a:pt x="8728871" y="143277"/>
                </a:cubicBezTo>
                <a:cubicBezTo>
                  <a:pt x="8683157" y="149369"/>
                  <a:pt x="8652422" y="163303"/>
                  <a:pt x="8625033" y="178902"/>
                </a:cubicBezTo>
                <a:lnTo>
                  <a:pt x="8597678" y="195220"/>
                </a:lnTo>
                <a:lnTo>
                  <a:pt x="8605438" y="192517"/>
                </a:lnTo>
                <a:lnTo>
                  <a:pt x="8623402" y="186863"/>
                </a:lnTo>
                <a:lnTo>
                  <a:pt x="8626805" y="197775"/>
                </a:lnTo>
                <a:lnTo>
                  <a:pt x="8604953" y="204000"/>
                </a:lnTo>
                <a:cubicBezTo>
                  <a:pt x="8603321" y="204833"/>
                  <a:pt x="8601421" y="205979"/>
                  <a:pt x="8599380" y="207022"/>
                </a:cubicBezTo>
                <a:lnTo>
                  <a:pt x="8594628" y="208798"/>
                </a:lnTo>
                <a:lnTo>
                  <a:pt x="8594471" y="208741"/>
                </a:lnTo>
                <a:cubicBezTo>
                  <a:pt x="8594059" y="208686"/>
                  <a:pt x="8593512" y="208792"/>
                  <a:pt x="8592973" y="209419"/>
                </a:cubicBezTo>
                <a:lnTo>
                  <a:pt x="8594628" y="208798"/>
                </a:lnTo>
                <a:lnTo>
                  <a:pt x="8595162" y="209001"/>
                </a:lnTo>
                <a:cubicBezTo>
                  <a:pt x="8595697" y="208377"/>
                  <a:pt x="8596247" y="208272"/>
                  <a:pt x="8596524" y="208480"/>
                </a:cubicBezTo>
                <a:lnTo>
                  <a:pt x="8596417" y="209068"/>
                </a:lnTo>
                <a:lnTo>
                  <a:pt x="8541277" y="224516"/>
                </a:lnTo>
                <a:lnTo>
                  <a:pt x="8541265" y="224523"/>
                </a:lnTo>
                <a:cubicBezTo>
                  <a:pt x="8521739" y="234563"/>
                  <a:pt x="8495643" y="239750"/>
                  <a:pt x="8470341" y="242409"/>
                </a:cubicBezTo>
                <a:lnTo>
                  <a:pt x="8428757" y="244109"/>
                </a:lnTo>
                <a:lnTo>
                  <a:pt x="8405919" y="248075"/>
                </a:lnTo>
                <a:cubicBezTo>
                  <a:pt x="8395515" y="249526"/>
                  <a:pt x="8385379" y="250665"/>
                  <a:pt x="8375250" y="252065"/>
                </a:cubicBezTo>
                <a:lnTo>
                  <a:pt x="8346856" y="257214"/>
                </a:lnTo>
                <a:lnTo>
                  <a:pt x="8346794" y="257206"/>
                </a:lnTo>
                <a:cubicBezTo>
                  <a:pt x="8346794" y="257206"/>
                  <a:pt x="8346794" y="257206"/>
                  <a:pt x="8344606" y="257622"/>
                </a:cubicBezTo>
                <a:lnTo>
                  <a:pt x="8346856" y="257214"/>
                </a:lnTo>
                <a:lnTo>
                  <a:pt x="8350096" y="257626"/>
                </a:lnTo>
                <a:cubicBezTo>
                  <a:pt x="8349020" y="258878"/>
                  <a:pt x="8347944" y="260130"/>
                  <a:pt x="8344644" y="259710"/>
                </a:cubicBezTo>
                <a:cubicBezTo>
                  <a:pt x="8344644" y="259710"/>
                  <a:pt x="8342455" y="260125"/>
                  <a:pt x="8342455" y="260125"/>
                </a:cubicBezTo>
                <a:cubicBezTo>
                  <a:pt x="8341380" y="261378"/>
                  <a:pt x="8342491" y="262213"/>
                  <a:pt x="8343567" y="260960"/>
                </a:cubicBezTo>
                <a:cubicBezTo>
                  <a:pt x="8358923" y="260141"/>
                  <a:pt x="8381883" y="254733"/>
                  <a:pt x="8400540" y="254333"/>
                </a:cubicBezTo>
                <a:cubicBezTo>
                  <a:pt x="8401689" y="257256"/>
                  <a:pt x="8403878" y="256842"/>
                  <a:pt x="8398424" y="258925"/>
                </a:cubicBezTo>
                <a:cubicBezTo>
                  <a:pt x="8396199" y="257252"/>
                  <a:pt x="8389633" y="258499"/>
                  <a:pt x="8383070" y="259746"/>
                </a:cubicBezTo>
                <a:cubicBezTo>
                  <a:pt x="8383143" y="263921"/>
                  <a:pt x="8368825" y="261402"/>
                  <a:pt x="8358960" y="262228"/>
                </a:cubicBezTo>
                <a:cubicBezTo>
                  <a:pt x="8332663" y="265126"/>
                  <a:pt x="8304212" y="270529"/>
                  <a:pt x="8276766" y="270501"/>
                </a:cubicBezTo>
                <a:lnTo>
                  <a:pt x="8273930" y="269885"/>
                </a:lnTo>
                <a:lnTo>
                  <a:pt x="8183245" y="302022"/>
                </a:lnTo>
                <a:cubicBezTo>
                  <a:pt x="8170448" y="316885"/>
                  <a:pt x="8164367" y="324420"/>
                  <a:pt x="8157820" y="338039"/>
                </a:cubicBezTo>
                <a:lnTo>
                  <a:pt x="8171156" y="352906"/>
                </a:lnTo>
                <a:lnTo>
                  <a:pt x="8205591" y="352177"/>
                </a:lnTo>
                <a:cubicBezTo>
                  <a:pt x="8220855" y="352286"/>
                  <a:pt x="8236765" y="352456"/>
                  <a:pt x="8255633" y="351568"/>
                </a:cubicBezTo>
                <a:cubicBezTo>
                  <a:pt x="8257088" y="346354"/>
                  <a:pt x="8248586" y="348224"/>
                  <a:pt x="8250042" y="343011"/>
                </a:cubicBezTo>
                <a:cubicBezTo>
                  <a:pt x="8275544" y="337401"/>
                  <a:pt x="8289230" y="336021"/>
                  <a:pt x="8308096" y="335132"/>
                </a:cubicBezTo>
                <a:cubicBezTo>
                  <a:pt x="8323643" y="336608"/>
                  <a:pt x="8342510" y="335721"/>
                  <a:pt x="8371743" y="335815"/>
                </a:cubicBezTo>
                <a:cubicBezTo>
                  <a:pt x="8375469" y="341520"/>
                  <a:pt x="8397655" y="338272"/>
                  <a:pt x="8415068" y="342597"/>
                </a:cubicBezTo>
                <a:cubicBezTo>
                  <a:pt x="8408022" y="339253"/>
                  <a:pt x="8406156" y="336400"/>
                  <a:pt x="8419841" y="335022"/>
                </a:cubicBezTo>
                <a:cubicBezTo>
                  <a:pt x="8452799" y="340821"/>
                  <a:pt x="8512719" y="335798"/>
                  <a:pt x="8532403" y="351043"/>
                </a:cubicBezTo>
                <a:cubicBezTo>
                  <a:pt x="8566406" y="343563"/>
                  <a:pt x="8604550" y="349854"/>
                  <a:pt x="8641234" y="361359"/>
                </a:cubicBezTo>
                <a:cubicBezTo>
                  <a:pt x="8644554" y="358996"/>
                  <a:pt x="8644554" y="358996"/>
                  <a:pt x="8644554" y="358996"/>
                </a:cubicBezTo>
                <a:cubicBezTo>
                  <a:pt x="8644554" y="358996"/>
                  <a:pt x="8646417" y="361849"/>
                  <a:pt x="8646417" y="361849"/>
                </a:cubicBezTo>
                <a:cubicBezTo>
                  <a:pt x="8649736" y="359489"/>
                  <a:pt x="8656783" y="362831"/>
                  <a:pt x="8656783" y="362831"/>
                </a:cubicBezTo>
                <a:cubicBezTo>
                  <a:pt x="8661966" y="363323"/>
                  <a:pt x="8658647" y="365685"/>
                  <a:pt x="8653462" y="365193"/>
                </a:cubicBezTo>
                <a:cubicBezTo>
                  <a:pt x="8650146" y="367555"/>
                  <a:pt x="8650146" y="367555"/>
                  <a:pt x="8648281" y="364702"/>
                </a:cubicBezTo>
                <a:cubicBezTo>
                  <a:pt x="8657191" y="370898"/>
                  <a:pt x="8679378" y="367648"/>
                  <a:pt x="8679785" y="375716"/>
                </a:cubicBezTo>
                <a:cubicBezTo>
                  <a:pt x="8668590" y="375323"/>
                  <a:pt x="8659183" y="376270"/>
                  <a:pt x="8650634" y="377719"/>
                </a:cubicBezTo>
                <a:lnTo>
                  <a:pt x="8647267" y="378419"/>
                </a:lnTo>
                <a:lnTo>
                  <a:pt x="8663145" y="381328"/>
                </a:lnTo>
                <a:cubicBezTo>
                  <a:pt x="8669983" y="381866"/>
                  <a:pt x="8675764" y="382703"/>
                  <a:pt x="8676238" y="386670"/>
                </a:cubicBezTo>
                <a:lnTo>
                  <a:pt x="8666049" y="387989"/>
                </a:lnTo>
                <a:lnTo>
                  <a:pt x="8666374" y="388200"/>
                </a:lnTo>
                <a:cubicBezTo>
                  <a:pt x="8670272" y="392162"/>
                  <a:pt x="8673561" y="397272"/>
                  <a:pt x="8676172" y="403788"/>
                </a:cubicBezTo>
                <a:lnTo>
                  <a:pt x="8670058" y="407292"/>
                </a:lnTo>
                <a:lnTo>
                  <a:pt x="8688399" y="406801"/>
                </a:lnTo>
                <a:cubicBezTo>
                  <a:pt x="8689722" y="396350"/>
                  <a:pt x="8722781" y="407492"/>
                  <a:pt x="8746480" y="408771"/>
                </a:cubicBezTo>
                <a:cubicBezTo>
                  <a:pt x="8809900" y="410446"/>
                  <a:pt x="8879321" y="406596"/>
                  <a:pt x="8944422" y="415963"/>
                </a:cubicBezTo>
                <a:cubicBezTo>
                  <a:pt x="8952101" y="418130"/>
                  <a:pt x="8954440" y="420596"/>
                  <a:pt x="8962120" y="422765"/>
                </a:cubicBezTo>
                <a:cubicBezTo>
                  <a:pt x="8982819" y="426806"/>
                  <a:pt x="9027878" y="426904"/>
                  <a:pt x="9040238" y="434001"/>
                </a:cubicBezTo>
                <a:cubicBezTo>
                  <a:pt x="9040899" y="428776"/>
                  <a:pt x="9043899" y="426015"/>
                  <a:pt x="9053918" y="430649"/>
                </a:cubicBezTo>
                <a:cubicBezTo>
                  <a:pt x="9059261" y="430353"/>
                  <a:pt x="9086977" y="441791"/>
                  <a:pt x="9089979" y="439027"/>
                </a:cubicBezTo>
                <a:cubicBezTo>
                  <a:pt x="9084639" y="439324"/>
                  <a:pt x="9087639" y="436563"/>
                  <a:pt x="9085299" y="434098"/>
                </a:cubicBezTo>
                <a:lnTo>
                  <a:pt x="9112877" y="440412"/>
                </a:lnTo>
                <a:lnTo>
                  <a:pt x="9114746" y="453149"/>
                </a:lnTo>
                <a:lnTo>
                  <a:pt x="9099339" y="448888"/>
                </a:lnTo>
                <a:cubicBezTo>
                  <a:pt x="9079148" y="451303"/>
                  <a:pt x="9058868" y="449185"/>
                  <a:pt x="9037336" y="446487"/>
                </a:cubicBezTo>
                <a:lnTo>
                  <a:pt x="8978793" y="441540"/>
                </a:lnTo>
                <a:lnTo>
                  <a:pt x="8970818" y="437849"/>
                </a:lnTo>
                <a:cubicBezTo>
                  <a:pt x="8970818" y="437849"/>
                  <a:pt x="8970818" y="437849"/>
                  <a:pt x="8967820" y="440611"/>
                </a:cubicBezTo>
                <a:lnTo>
                  <a:pt x="8978793" y="441540"/>
                </a:lnTo>
                <a:lnTo>
                  <a:pt x="8980838" y="442484"/>
                </a:lnTo>
                <a:cubicBezTo>
                  <a:pt x="8980177" y="447709"/>
                  <a:pt x="8974835" y="448006"/>
                  <a:pt x="8972498" y="445540"/>
                </a:cubicBezTo>
                <a:cubicBezTo>
                  <a:pt x="8969496" y="448302"/>
                  <a:pt x="8969496" y="448302"/>
                  <a:pt x="8969496" y="448302"/>
                </a:cubicBezTo>
                <a:cubicBezTo>
                  <a:pt x="8991367" y="453576"/>
                  <a:pt x="9015906" y="458701"/>
                  <a:pt x="9040236" y="462867"/>
                </a:cubicBezTo>
                <a:lnTo>
                  <a:pt x="9087717" y="468878"/>
                </a:lnTo>
                <a:lnTo>
                  <a:pt x="9175962" y="469518"/>
                </a:lnTo>
                <a:cubicBezTo>
                  <a:pt x="9209380" y="469935"/>
                  <a:pt x="9243013" y="471314"/>
                  <a:pt x="9275561" y="475996"/>
                </a:cubicBezTo>
                <a:cubicBezTo>
                  <a:pt x="9283241" y="478165"/>
                  <a:pt x="9285580" y="480630"/>
                  <a:pt x="9293261" y="482797"/>
                </a:cubicBezTo>
                <a:cubicBezTo>
                  <a:pt x="9313961" y="486840"/>
                  <a:pt x="9359021" y="486938"/>
                  <a:pt x="9371381" y="494036"/>
                </a:cubicBezTo>
                <a:cubicBezTo>
                  <a:pt x="9372040" y="488811"/>
                  <a:pt x="9375040" y="486049"/>
                  <a:pt x="9385059" y="490682"/>
                </a:cubicBezTo>
                <a:cubicBezTo>
                  <a:pt x="9390400" y="490386"/>
                  <a:pt x="9418119" y="501823"/>
                  <a:pt x="9421121" y="499062"/>
                </a:cubicBezTo>
                <a:cubicBezTo>
                  <a:pt x="9415780" y="499359"/>
                  <a:pt x="9418781" y="496597"/>
                  <a:pt x="9416439" y="494132"/>
                </a:cubicBezTo>
                <a:lnTo>
                  <a:pt x="9444018" y="500446"/>
                </a:lnTo>
                <a:lnTo>
                  <a:pt x="9445884" y="513184"/>
                </a:lnTo>
                <a:lnTo>
                  <a:pt x="9430480" y="508923"/>
                </a:lnTo>
                <a:cubicBezTo>
                  <a:pt x="9410288" y="511338"/>
                  <a:pt x="9390010" y="509220"/>
                  <a:pt x="9368475" y="506521"/>
                </a:cubicBezTo>
                <a:lnTo>
                  <a:pt x="9309935" y="501574"/>
                </a:lnTo>
                <a:lnTo>
                  <a:pt x="9301958" y="497884"/>
                </a:lnTo>
                <a:cubicBezTo>
                  <a:pt x="9301958" y="497884"/>
                  <a:pt x="9301958" y="497884"/>
                  <a:pt x="9298960" y="500644"/>
                </a:cubicBezTo>
                <a:lnTo>
                  <a:pt x="9309935" y="501574"/>
                </a:lnTo>
                <a:lnTo>
                  <a:pt x="9311979" y="502519"/>
                </a:lnTo>
                <a:cubicBezTo>
                  <a:pt x="9311318" y="507743"/>
                  <a:pt x="9305977" y="508039"/>
                  <a:pt x="9303639" y="505573"/>
                </a:cubicBezTo>
                <a:cubicBezTo>
                  <a:pt x="9300638" y="508336"/>
                  <a:pt x="9300638" y="508336"/>
                  <a:pt x="9300638" y="508336"/>
                </a:cubicBezTo>
                <a:cubicBezTo>
                  <a:pt x="9322508" y="513609"/>
                  <a:pt x="9347045" y="518736"/>
                  <a:pt x="9371376" y="522903"/>
                </a:cubicBezTo>
                <a:lnTo>
                  <a:pt x="9380637" y="524074"/>
                </a:lnTo>
                <a:lnTo>
                  <a:pt x="9387589" y="523504"/>
                </a:lnTo>
                <a:cubicBezTo>
                  <a:pt x="9409744" y="520639"/>
                  <a:pt x="9432717" y="516072"/>
                  <a:pt x="9445843" y="513462"/>
                </a:cubicBezTo>
                <a:cubicBezTo>
                  <a:pt x="9450786" y="521969"/>
                  <a:pt x="9453135" y="532675"/>
                  <a:pt x="9456195" y="542679"/>
                </a:cubicBezTo>
                <a:lnTo>
                  <a:pt x="9465738" y="559004"/>
                </a:lnTo>
                <a:lnTo>
                  <a:pt x="9516206" y="547108"/>
                </a:lnTo>
                <a:cubicBezTo>
                  <a:pt x="9516432" y="541920"/>
                  <a:pt x="9508251" y="545595"/>
                  <a:pt x="9508476" y="540407"/>
                </a:cubicBezTo>
                <a:cubicBezTo>
                  <a:pt x="9533017" y="529387"/>
                  <a:pt x="9546574" y="524995"/>
                  <a:pt x="9565514" y="519881"/>
                </a:cubicBezTo>
                <a:cubicBezTo>
                  <a:pt x="9581653" y="517718"/>
                  <a:pt x="9600589" y="512605"/>
                  <a:pt x="9630283" y="506050"/>
                </a:cubicBezTo>
                <a:cubicBezTo>
                  <a:pt x="9635438" y="510516"/>
                  <a:pt x="9657179" y="502449"/>
                  <a:pt x="9675892" y="502522"/>
                </a:cubicBezTo>
                <a:cubicBezTo>
                  <a:pt x="9667935" y="501009"/>
                  <a:pt x="9665358" y="498775"/>
                  <a:pt x="9678918" y="494381"/>
                </a:cubicBezTo>
                <a:cubicBezTo>
                  <a:pt x="9713768" y="492293"/>
                  <a:pt x="9773383" y="473997"/>
                  <a:pt x="9797025" y="483724"/>
                </a:cubicBezTo>
                <a:cubicBezTo>
                  <a:pt x="9829747" y="469029"/>
                  <a:pt x="9869976" y="466220"/>
                  <a:pt x="9909980" y="468597"/>
                </a:cubicBezTo>
                <a:cubicBezTo>
                  <a:pt x="9912781" y="465645"/>
                  <a:pt x="9912781" y="465645"/>
                  <a:pt x="9912781" y="465645"/>
                </a:cubicBezTo>
                <a:cubicBezTo>
                  <a:pt x="9912781" y="465645"/>
                  <a:pt x="9915357" y="467879"/>
                  <a:pt x="9915357" y="467879"/>
                </a:cubicBezTo>
                <a:cubicBezTo>
                  <a:pt x="9918159" y="464924"/>
                  <a:pt x="9926115" y="466439"/>
                  <a:pt x="9926115" y="466439"/>
                </a:cubicBezTo>
                <a:cubicBezTo>
                  <a:pt x="9931494" y="465717"/>
                  <a:pt x="9928692" y="468670"/>
                  <a:pt x="9923314" y="469390"/>
                </a:cubicBezTo>
                <a:cubicBezTo>
                  <a:pt x="9920511" y="472344"/>
                  <a:pt x="9920511" y="472344"/>
                  <a:pt x="9917934" y="470111"/>
                </a:cubicBezTo>
                <a:cubicBezTo>
                  <a:pt x="9923202" y="471984"/>
                  <a:pt x="9931269" y="470904"/>
                  <a:pt x="9938314" y="470282"/>
                </a:cubicBezTo>
                <a:lnTo>
                  <a:pt x="9944540" y="471562"/>
                </a:lnTo>
                <a:lnTo>
                  <a:pt x="10005267" y="456007"/>
                </a:lnTo>
                <a:cubicBezTo>
                  <a:pt x="10039210" y="447487"/>
                  <a:pt x="10073633" y="439789"/>
                  <a:pt x="10107896" y="435399"/>
                </a:cubicBezTo>
                <a:cubicBezTo>
                  <a:pt x="10116278" y="435335"/>
                  <a:pt x="10119341" y="436966"/>
                  <a:pt x="10127724" y="436901"/>
                </a:cubicBezTo>
                <a:lnTo>
                  <a:pt x="10135086" y="435704"/>
                </a:lnTo>
                <a:lnTo>
                  <a:pt x="10131779" y="435417"/>
                </a:lnTo>
                <a:cubicBezTo>
                  <a:pt x="10175481" y="420352"/>
                  <a:pt x="10208073" y="411655"/>
                  <a:pt x="10240297" y="408161"/>
                </a:cubicBezTo>
                <a:lnTo>
                  <a:pt x="10245257" y="407076"/>
                </a:lnTo>
                <a:lnTo>
                  <a:pt x="10257102" y="393718"/>
                </a:lnTo>
                <a:cubicBezTo>
                  <a:pt x="10261801" y="387290"/>
                  <a:pt x="10266518" y="381609"/>
                  <a:pt x="10273082" y="380304"/>
                </a:cubicBezTo>
                <a:cubicBezTo>
                  <a:pt x="10302149" y="374524"/>
                  <a:pt x="10331417" y="370287"/>
                  <a:pt x="10360840" y="366020"/>
                </a:cubicBezTo>
                <a:lnTo>
                  <a:pt x="10383641" y="362300"/>
                </a:lnTo>
                <a:lnTo>
                  <a:pt x="10387515" y="361219"/>
                </a:lnTo>
                <a:cubicBezTo>
                  <a:pt x="10403629" y="359472"/>
                  <a:pt x="10422610" y="354833"/>
                  <a:pt x="10452334" y="349030"/>
                </a:cubicBezTo>
                <a:cubicBezTo>
                  <a:pt x="10457337" y="353651"/>
                  <a:pt x="10479187" y="346118"/>
                  <a:pt x="10497802" y="346682"/>
                </a:cubicBezTo>
                <a:cubicBezTo>
                  <a:pt x="10489930" y="344954"/>
                  <a:pt x="10487429" y="342642"/>
                  <a:pt x="10501039" y="338585"/>
                </a:cubicBezTo>
                <a:cubicBezTo>
                  <a:pt x="10535766" y="337403"/>
                  <a:pt x="10595581" y="320592"/>
                  <a:pt x="10618830" y="330982"/>
                </a:cubicBezTo>
                <a:cubicBezTo>
                  <a:pt x="10635310" y="324031"/>
                  <a:pt x="10653575" y="320113"/>
                  <a:pt x="10672685" y="318365"/>
                </a:cubicBezTo>
                <a:lnTo>
                  <a:pt x="10716380" y="318654"/>
                </a:lnTo>
                <a:lnTo>
                  <a:pt x="10723578" y="317475"/>
                </a:lnTo>
                <a:cubicBezTo>
                  <a:pt x="10767943" y="310202"/>
                  <a:pt x="10822778" y="298717"/>
                  <a:pt x="10867143" y="291446"/>
                </a:cubicBezTo>
                <a:cubicBezTo>
                  <a:pt x="10911510" y="284173"/>
                  <a:pt x="10947400" y="277667"/>
                  <a:pt x="10955127" y="285145"/>
                </a:cubicBezTo>
                <a:cubicBezTo>
                  <a:pt x="10957120" y="281695"/>
                  <a:pt x="10957120" y="281695"/>
                  <a:pt x="10957120" y="281695"/>
                </a:cubicBezTo>
                <a:cubicBezTo>
                  <a:pt x="10957120" y="281695"/>
                  <a:pt x="10957120" y="281695"/>
                  <a:pt x="10962354" y="279588"/>
                </a:cubicBezTo>
                <a:lnTo>
                  <a:pt x="10967549" y="281739"/>
                </a:lnTo>
                <a:lnTo>
                  <a:pt x="10999095" y="272460"/>
                </a:lnTo>
                <a:cubicBezTo>
                  <a:pt x="11014575" y="268637"/>
                  <a:pt x="11025693" y="267264"/>
                  <a:pt x="11030199" y="270290"/>
                </a:cubicBezTo>
                <a:cubicBezTo>
                  <a:pt x="11031688" y="266678"/>
                  <a:pt x="11031688" y="266678"/>
                  <a:pt x="11031688" y="266678"/>
                </a:cubicBezTo>
                <a:cubicBezTo>
                  <a:pt x="11031688" y="266678"/>
                  <a:pt x="11031688" y="266678"/>
                  <a:pt x="11036678" y="263881"/>
                </a:cubicBezTo>
                <a:cubicBezTo>
                  <a:pt x="11040179" y="264695"/>
                  <a:pt x="11043681" y="265507"/>
                  <a:pt x="11047180" y="266322"/>
                </a:cubicBezTo>
                <a:cubicBezTo>
                  <a:pt x="11047180" y="266322"/>
                  <a:pt x="11047180" y="266322"/>
                  <a:pt x="11042191" y="269120"/>
                </a:cubicBezTo>
                <a:cubicBezTo>
                  <a:pt x="11042191" y="269120"/>
                  <a:pt x="11042191" y="269120"/>
                  <a:pt x="11037200" y="271917"/>
                </a:cubicBezTo>
                <a:cubicBezTo>
                  <a:pt x="11054182" y="267950"/>
                  <a:pt x="11071164" y="263981"/>
                  <a:pt x="11088146" y="260012"/>
                </a:cubicBezTo>
                <a:cubicBezTo>
                  <a:pt x="11086656" y="263624"/>
                  <a:pt x="11105651" y="264081"/>
                  <a:pt x="11099171" y="270491"/>
                </a:cubicBezTo>
                <a:cubicBezTo>
                  <a:pt x="11189067" y="247853"/>
                  <a:pt x="11253049" y="250850"/>
                  <a:pt x="11313448" y="225314"/>
                </a:cubicBezTo>
                <a:cubicBezTo>
                  <a:pt x="11368416" y="222259"/>
                  <a:pt x="11398436" y="233194"/>
                  <a:pt x="11457870" y="219304"/>
                </a:cubicBezTo>
                <a:cubicBezTo>
                  <a:pt x="11459882" y="223730"/>
                  <a:pt x="11471874" y="222561"/>
                  <a:pt x="11475375" y="223373"/>
                </a:cubicBezTo>
                <a:cubicBezTo>
                  <a:pt x="11500847" y="217421"/>
                  <a:pt x="11531831" y="216707"/>
                  <a:pt x="11562816" y="215995"/>
                </a:cubicBezTo>
                <a:cubicBezTo>
                  <a:pt x="11583300" y="212840"/>
                  <a:pt x="11602293" y="213298"/>
                  <a:pt x="11619799" y="217366"/>
                </a:cubicBezTo>
                <a:cubicBezTo>
                  <a:pt x="11626799" y="218993"/>
                  <a:pt x="11630300" y="219808"/>
                  <a:pt x="11637302" y="221433"/>
                </a:cubicBezTo>
                <a:cubicBezTo>
                  <a:pt x="11635813" y="225046"/>
                  <a:pt x="11635813" y="225046"/>
                  <a:pt x="11635813" y="225046"/>
                </a:cubicBezTo>
                <a:cubicBezTo>
                  <a:pt x="11625833" y="230641"/>
                  <a:pt x="11610341" y="230997"/>
                  <a:pt x="11592838" y="226929"/>
                </a:cubicBezTo>
                <a:cubicBezTo>
                  <a:pt x="11573843" y="226471"/>
                  <a:pt x="11554850" y="226014"/>
                  <a:pt x="11541369" y="230797"/>
                </a:cubicBezTo>
                <a:cubicBezTo>
                  <a:pt x="11530868" y="228356"/>
                  <a:pt x="11523866" y="226729"/>
                  <a:pt x="11513361" y="224287"/>
                </a:cubicBezTo>
                <a:cubicBezTo>
                  <a:pt x="11477387" y="227799"/>
                  <a:pt x="11465396" y="228968"/>
                  <a:pt x="11432922" y="233296"/>
                </a:cubicBezTo>
                <a:cubicBezTo>
                  <a:pt x="11439400" y="226885"/>
                  <a:pt x="11417429" y="233650"/>
                  <a:pt x="11406927" y="231210"/>
                </a:cubicBezTo>
                <a:cubicBezTo>
                  <a:pt x="11398436" y="233194"/>
                  <a:pt x="11383467" y="241587"/>
                  <a:pt x="11400448" y="237619"/>
                </a:cubicBezTo>
                <a:cubicBezTo>
                  <a:pt x="11369987" y="246369"/>
                  <a:pt x="11330513" y="249068"/>
                  <a:pt x="11291036" y="251765"/>
                </a:cubicBezTo>
                <a:cubicBezTo>
                  <a:pt x="11250073" y="258074"/>
                  <a:pt x="11210597" y="260770"/>
                  <a:pt x="11168143" y="270691"/>
                </a:cubicBezTo>
                <a:cubicBezTo>
                  <a:pt x="11169633" y="267080"/>
                  <a:pt x="11161141" y="269063"/>
                  <a:pt x="11164119" y="261841"/>
                </a:cubicBezTo>
                <a:cubicBezTo>
                  <a:pt x="11113176" y="273747"/>
                  <a:pt x="11090680" y="272474"/>
                  <a:pt x="11064245" y="290075"/>
                </a:cubicBezTo>
                <a:lnTo>
                  <a:pt x="11044365" y="294063"/>
                </a:lnTo>
                <a:lnTo>
                  <a:pt x="11083952" y="291560"/>
                </a:lnTo>
                <a:lnTo>
                  <a:pt x="11108139" y="291351"/>
                </a:lnTo>
                <a:lnTo>
                  <a:pt x="11179646" y="275396"/>
                </a:lnTo>
                <a:cubicBezTo>
                  <a:pt x="11188060" y="275138"/>
                  <a:pt x="11191174" y="276691"/>
                  <a:pt x="11199590" y="276435"/>
                </a:cubicBezTo>
                <a:cubicBezTo>
                  <a:pt x="11221722" y="274115"/>
                  <a:pt x="11267244" y="261204"/>
                  <a:pt x="11281886" y="264051"/>
                </a:cubicBezTo>
                <a:cubicBezTo>
                  <a:pt x="11280960" y="259140"/>
                  <a:pt x="11283147" y="255780"/>
                  <a:pt x="11294676" y="257075"/>
                </a:cubicBezTo>
                <a:cubicBezTo>
                  <a:pt x="11299977" y="255268"/>
                  <a:pt x="11331451" y="257601"/>
                  <a:pt x="11333638" y="254244"/>
                </a:cubicBezTo>
                <a:cubicBezTo>
                  <a:pt x="11328336" y="256050"/>
                  <a:pt x="11330524" y="252691"/>
                  <a:pt x="11327410" y="251140"/>
                </a:cubicBezTo>
                <a:lnTo>
                  <a:pt x="11357177" y="248888"/>
                </a:lnTo>
                <a:lnTo>
                  <a:pt x="11362945" y="259856"/>
                </a:lnTo>
                <a:lnTo>
                  <a:pt x="11346093" y="260449"/>
                </a:lnTo>
                <a:cubicBezTo>
                  <a:pt x="11326444" y="268456"/>
                  <a:pt x="11305324" y="272393"/>
                  <a:pt x="11282761" y="276166"/>
                </a:cubicBezTo>
                <a:lnTo>
                  <a:pt x="11247485" y="283394"/>
                </a:lnTo>
                <a:lnTo>
                  <a:pt x="11256431" y="284911"/>
                </a:lnTo>
                <a:lnTo>
                  <a:pt x="11265323" y="283258"/>
                </a:lnTo>
                <a:lnTo>
                  <a:pt x="11269499" y="287127"/>
                </a:lnTo>
                <a:lnTo>
                  <a:pt x="11288451" y="290340"/>
                </a:lnTo>
                <a:lnTo>
                  <a:pt x="11290684" y="290126"/>
                </a:lnTo>
                <a:cubicBezTo>
                  <a:pt x="11316517" y="286871"/>
                  <a:pt x="11341846" y="282806"/>
                  <a:pt x="11363516" y="278030"/>
                </a:cubicBezTo>
                <a:lnTo>
                  <a:pt x="11372652" y="278307"/>
                </a:lnTo>
                <a:lnTo>
                  <a:pt x="11373477" y="279875"/>
                </a:lnTo>
                <a:lnTo>
                  <a:pt x="11395854" y="276286"/>
                </a:lnTo>
                <a:cubicBezTo>
                  <a:pt x="11402104" y="275044"/>
                  <a:pt x="11409470" y="291891"/>
                  <a:pt x="11415722" y="290648"/>
                </a:cubicBezTo>
                <a:cubicBezTo>
                  <a:pt x="11435100" y="286796"/>
                  <a:pt x="11454319" y="276982"/>
                  <a:pt x="11480572" y="271763"/>
                </a:cubicBezTo>
                <a:cubicBezTo>
                  <a:pt x="11480734" y="277723"/>
                  <a:pt x="11487323" y="289065"/>
                  <a:pt x="11494994" y="293866"/>
                </a:cubicBezTo>
                <a:lnTo>
                  <a:pt x="11553130" y="282308"/>
                </a:lnTo>
                <a:cubicBezTo>
                  <a:pt x="11572677" y="284749"/>
                  <a:pt x="11598522" y="287601"/>
                  <a:pt x="11638186" y="290370"/>
                </a:cubicBezTo>
                <a:cubicBezTo>
                  <a:pt x="11667939" y="292445"/>
                  <a:pt x="11735389" y="289837"/>
                  <a:pt x="11770033" y="293186"/>
                </a:cubicBezTo>
                <a:lnTo>
                  <a:pt x="11789298" y="298420"/>
                </a:lnTo>
                <a:lnTo>
                  <a:pt x="11815114" y="301699"/>
                </a:lnTo>
                <a:cubicBezTo>
                  <a:pt x="11818260" y="299098"/>
                  <a:pt x="11818260" y="299098"/>
                  <a:pt x="11818260" y="299098"/>
                </a:cubicBezTo>
                <a:cubicBezTo>
                  <a:pt x="11818260" y="299098"/>
                  <a:pt x="11820405" y="301736"/>
                  <a:pt x="11820405" y="301736"/>
                </a:cubicBezTo>
                <a:cubicBezTo>
                  <a:pt x="11823548" y="299135"/>
                  <a:pt x="11830982" y="301808"/>
                  <a:pt x="11830982" y="301808"/>
                </a:cubicBezTo>
                <a:cubicBezTo>
                  <a:pt x="11836273" y="301843"/>
                  <a:pt x="11833130" y="304443"/>
                  <a:pt x="11827840" y="304407"/>
                </a:cubicBezTo>
                <a:cubicBezTo>
                  <a:pt x="11824695" y="307008"/>
                  <a:pt x="11824695" y="307008"/>
                  <a:pt x="11822549" y="304372"/>
                </a:cubicBezTo>
                <a:cubicBezTo>
                  <a:pt x="11832131" y="309681"/>
                  <a:pt x="11854288" y="304587"/>
                  <a:pt x="11855435" y="312460"/>
                </a:cubicBezTo>
                <a:cubicBezTo>
                  <a:pt x="11809973" y="314772"/>
                  <a:pt x="11795398" y="335648"/>
                  <a:pt x="11746645" y="327452"/>
                </a:cubicBezTo>
                <a:cubicBezTo>
                  <a:pt x="11742353" y="322180"/>
                  <a:pt x="11756077" y="319652"/>
                  <a:pt x="11759221" y="317051"/>
                </a:cubicBezTo>
                <a:lnTo>
                  <a:pt x="11737889" y="315557"/>
                </a:lnTo>
                <a:lnTo>
                  <a:pt x="11686985" y="325947"/>
                </a:lnTo>
                <a:cubicBezTo>
                  <a:pt x="11638429" y="334435"/>
                  <a:pt x="11587390" y="341085"/>
                  <a:pt x="11567931" y="341958"/>
                </a:cubicBezTo>
                <a:cubicBezTo>
                  <a:pt x="11534926" y="329874"/>
                  <a:pt x="11476495" y="353809"/>
                  <a:pt x="11430692" y="356588"/>
                </a:cubicBezTo>
                <a:cubicBezTo>
                  <a:pt x="11397937" y="353779"/>
                  <a:pt x="11357138" y="355648"/>
                  <a:pt x="11316401" y="359834"/>
                </a:cubicBezTo>
                <a:lnTo>
                  <a:pt x="11232235" y="372508"/>
                </a:lnTo>
                <a:lnTo>
                  <a:pt x="11232117" y="373119"/>
                </a:lnTo>
                <a:cubicBezTo>
                  <a:pt x="11231991" y="373774"/>
                  <a:pt x="11231991" y="373774"/>
                  <a:pt x="11231991" y="373774"/>
                </a:cubicBezTo>
                <a:lnTo>
                  <a:pt x="11221567" y="374113"/>
                </a:lnTo>
                <a:lnTo>
                  <a:pt x="11202483" y="376987"/>
                </a:lnTo>
                <a:lnTo>
                  <a:pt x="11202857" y="380295"/>
                </a:lnTo>
                <a:lnTo>
                  <a:pt x="11212222" y="381882"/>
                </a:lnTo>
                <a:lnTo>
                  <a:pt x="11250407" y="375713"/>
                </a:lnTo>
                <a:cubicBezTo>
                  <a:pt x="11263884" y="375836"/>
                  <a:pt x="11261214" y="378898"/>
                  <a:pt x="11253159" y="382940"/>
                </a:cubicBezTo>
                <a:cubicBezTo>
                  <a:pt x="11271980" y="376940"/>
                  <a:pt x="11293555" y="378166"/>
                  <a:pt x="11298897" y="372042"/>
                </a:cubicBezTo>
                <a:cubicBezTo>
                  <a:pt x="11328527" y="369229"/>
                  <a:pt x="11347388" y="368373"/>
                  <a:pt x="11363539" y="365436"/>
                </a:cubicBezTo>
                <a:cubicBezTo>
                  <a:pt x="11382400" y="364580"/>
                  <a:pt x="11395879" y="364704"/>
                  <a:pt x="11420166" y="368014"/>
                </a:cubicBezTo>
                <a:cubicBezTo>
                  <a:pt x="11420206" y="373158"/>
                  <a:pt x="11412111" y="372056"/>
                  <a:pt x="11412151" y="377201"/>
                </a:cubicBezTo>
                <a:cubicBezTo>
                  <a:pt x="11449876" y="375490"/>
                  <a:pt x="11476793" y="370593"/>
                  <a:pt x="11509133" y="369861"/>
                </a:cubicBezTo>
                <a:cubicBezTo>
                  <a:pt x="11541434" y="363986"/>
                  <a:pt x="11573775" y="363253"/>
                  <a:pt x="11616924" y="365708"/>
                </a:cubicBezTo>
                <a:cubicBezTo>
                  <a:pt x="11592678" y="367543"/>
                  <a:pt x="11606198" y="372811"/>
                  <a:pt x="11614333" y="379060"/>
                </a:cubicBezTo>
                <a:cubicBezTo>
                  <a:pt x="11617046" y="381143"/>
                  <a:pt x="11622429" y="380162"/>
                  <a:pt x="11625141" y="382246"/>
                </a:cubicBezTo>
                <a:cubicBezTo>
                  <a:pt x="11625141" y="382246"/>
                  <a:pt x="11622469" y="385307"/>
                  <a:pt x="11617086" y="386287"/>
                </a:cubicBezTo>
                <a:cubicBezTo>
                  <a:pt x="11617086" y="386287"/>
                  <a:pt x="11617086" y="386287"/>
                  <a:pt x="11611703" y="387266"/>
                </a:cubicBezTo>
                <a:cubicBezTo>
                  <a:pt x="11622469" y="385307"/>
                  <a:pt x="11614455" y="394493"/>
                  <a:pt x="11598265" y="392286"/>
                </a:cubicBezTo>
                <a:cubicBezTo>
                  <a:pt x="11598265" y="392286"/>
                  <a:pt x="11598265" y="392286"/>
                  <a:pt x="11598224" y="387142"/>
                </a:cubicBezTo>
                <a:cubicBezTo>
                  <a:pt x="11595512" y="385059"/>
                  <a:pt x="11590130" y="386038"/>
                  <a:pt x="11590130" y="386038"/>
                </a:cubicBezTo>
                <a:cubicBezTo>
                  <a:pt x="11590089" y="380893"/>
                  <a:pt x="11592800" y="382977"/>
                  <a:pt x="11598183" y="381997"/>
                </a:cubicBezTo>
                <a:cubicBezTo>
                  <a:pt x="11598183" y="381997"/>
                  <a:pt x="11598183" y="381997"/>
                  <a:pt x="11603566" y="381018"/>
                </a:cubicBezTo>
                <a:cubicBezTo>
                  <a:pt x="11584664" y="376730"/>
                  <a:pt x="11546940" y="378440"/>
                  <a:pt x="11541598" y="384563"/>
                </a:cubicBezTo>
                <a:cubicBezTo>
                  <a:pt x="11503873" y="386274"/>
                  <a:pt x="11468779" y="379778"/>
                  <a:pt x="11447286" y="388841"/>
                </a:cubicBezTo>
                <a:cubicBezTo>
                  <a:pt x="11423040" y="390676"/>
                  <a:pt x="11433766" y="383572"/>
                  <a:pt x="11417575" y="381366"/>
                </a:cubicBezTo>
                <a:cubicBezTo>
                  <a:pt x="11393331" y="383200"/>
                  <a:pt x="11396084" y="390428"/>
                  <a:pt x="11379933" y="393367"/>
                </a:cubicBezTo>
                <a:cubicBezTo>
                  <a:pt x="11366434" y="390670"/>
                  <a:pt x="11354301" y="390301"/>
                  <a:pt x="11343524" y="390973"/>
                </a:cubicBezTo>
                <a:lnTo>
                  <a:pt x="11323504" y="393704"/>
                </a:lnTo>
                <a:lnTo>
                  <a:pt x="11327668" y="396335"/>
                </a:lnTo>
                <a:cubicBezTo>
                  <a:pt x="11331157" y="397247"/>
                  <a:pt x="11334897" y="397728"/>
                  <a:pt x="11336517" y="398399"/>
                </a:cubicBezTo>
                <a:cubicBezTo>
                  <a:pt x="11361940" y="396106"/>
                  <a:pt x="11391848" y="399948"/>
                  <a:pt x="11421756" y="403789"/>
                </a:cubicBezTo>
                <a:cubicBezTo>
                  <a:pt x="11441944" y="403603"/>
                  <a:pt x="11460140" y="406867"/>
                  <a:pt x="11476341" y="413581"/>
                </a:cubicBezTo>
                <a:cubicBezTo>
                  <a:pt x="11482819" y="416266"/>
                  <a:pt x="11486059" y="417610"/>
                  <a:pt x="11492539" y="420295"/>
                </a:cubicBezTo>
                <a:cubicBezTo>
                  <a:pt x="11490545" y="423746"/>
                  <a:pt x="11490545" y="423746"/>
                  <a:pt x="11490545" y="423746"/>
                </a:cubicBezTo>
                <a:cubicBezTo>
                  <a:pt x="11480076" y="427960"/>
                  <a:pt x="11465122" y="426039"/>
                  <a:pt x="11448923" y="419325"/>
                </a:cubicBezTo>
                <a:cubicBezTo>
                  <a:pt x="11430729" y="416061"/>
                  <a:pt x="11412534" y="412796"/>
                  <a:pt x="11398825" y="415668"/>
                </a:cubicBezTo>
                <a:cubicBezTo>
                  <a:pt x="11389105" y="411640"/>
                  <a:pt x="11382626" y="408955"/>
                  <a:pt x="11372906" y="404927"/>
                </a:cubicBezTo>
                <a:cubicBezTo>
                  <a:pt x="11337762" y="403191"/>
                  <a:pt x="11326049" y="402612"/>
                  <a:pt x="11294145" y="402221"/>
                </a:cubicBezTo>
                <a:lnTo>
                  <a:pt x="11290332" y="399960"/>
                </a:lnTo>
                <a:lnTo>
                  <a:pt x="11288340" y="400368"/>
                </a:lnTo>
                <a:cubicBezTo>
                  <a:pt x="11278246" y="402204"/>
                  <a:pt x="11266801" y="403642"/>
                  <a:pt x="11253321" y="403519"/>
                </a:cubicBezTo>
                <a:lnTo>
                  <a:pt x="11251216" y="402247"/>
                </a:lnTo>
                <a:lnTo>
                  <a:pt x="11211428" y="403754"/>
                </a:lnTo>
                <a:lnTo>
                  <a:pt x="11197045" y="402819"/>
                </a:lnTo>
                <a:lnTo>
                  <a:pt x="11196899" y="403068"/>
                </a:lnTo>
                <a:cubicBezTo>
                  <a:pt x="11209740" y="413166"/>
                  <a:pt x="11229904" y="415150"/>
                  <a:pt x="11236493" y="426492"/>
                </a:cubicBezTo>
                <a:lnTo>
                  <a:pt x="11230242" y="427735"/>
                </a:lnTo>
                <a:lnTo>
                  <a:pt x="11230412" y="434027"/>
                </a:lnTo>
                <a:cubicBezTo>
                  <a:pt x="11203988" y="432954"/>
                  <a:pt x="11197575" y="428238"/>
                  <a:pt x="11165071" y="434699"/>
                </a:cubicBezTo>
                <a:lnTo>
                  <a:pt x="11165739" y="459535"/>
                </a:lnTo>
                <a:cubicBezTo>
                  <a:pt x="11178241" y="457049"/>
                  <a:pt x="11191527" y="460400"/>
                  <a:pt x="11204655" y="457790"/>
                </a:cubicBezTo>
                <a:lnTo>
                  <a:pt x="11205331" y="482960"/>
                </a:lnTo>
                <a:lnTo>
                  <a:pt x="11192205" y="485570"/>
                </a:lnTo>
                <a:cubicBezTo>
                  <a:pt x="11185785" y="480521"/>
                  <a:pt x="11172318" y="470546"/>
                  <a:pt x="11159361" y="479449"/>
                </a:cubicBezTo>
                <a:lnTo>
                  <a:pt x="11159699" y="492031"/>
                </a:lnTo>
                <a:cubicBezTo>
                  <a:pt x="11133774" y="509504"/>
                  <a:pt x="11101767" y="534512"/>
                  <a:pt x="11075849" y="552315"/>
                </a:cubicBezTo>
                <a:cubicBezTo>
                  <a:pt x="11037429" y="572605"/>
                  <a:pt x="11016920" y="557704"/>
                  <a:pt x="10978670" y="584287"/>
                </a:cubicBezTo>
                <a:lnTo>
                  <a:pt x="10978829" y="590248"/>
                </a:lnTo>
                <a:cubicBezTo>
                  <a:pt x="11011337" y="583786"/>
                  <a:pt x="11057138" y="581005"/>
                  <a:pt x="11089475" y="568250"/>
                </a:cubicBezTo>
                <a:lnTo>
                  <a:pt x="11089645" y="574543"/>
                </a:lnTo>
                <a:cubicBezTo>
                  <a:pt x="11082937" y="582202"/>
                  <a:pt x="11076856" y="589737"/>
                  <a:pt x="11070765" y="596942"/>
                </a:cubicBezTo>
                <a:cubicBezTo>
                  <a:pt x="11050761" y="600917"/>
                  <a:pt x="11050601" y="594956"/>
                  <a:pt x="11038098" y="597442"/>
                </a:cubicBezTo>
                <a:cubicBezTo>
                  <a:pt x="11031384" y="604771"/>
                  <a:pt x="11025300" y="612304"/>
                  <a:pt x="11018423" y="613672"/>
                </a:cubicBezTo>
                <a:lnTo>
                  <a:pt x="11018584" y="619633"/>
                </a:lnTo>
                <a:cubicBezTo>
                  <a:pt x="11045017" y="621037"/>
                  <a:pt x="11045017" y="621037"/>
                  <a:pt x="11051768" y="638340"/>
                </a:cubicBezTo>
                <a:lnTo>
                  <a:pt x="11032389" y="642192"/>
                </a:lnTo>
                <a:lnTo>
                  <a:pt x="11032017" y="642082"/>
                </a:lnTo>
                <a:lnTo>
                  <a:pt x="11033352" y="644796"/>
                </a:lnTo>
                <a:lnTo>
                  <a:pt x="11017240" y="644995"/>
                </a:lnTo>
                <a:lnTo>
                  <a:pt x="11013349" y="658628"/>
                </a:lnTo>
                <a:lnTo>
                  <a:pt x="11023000" y="664562"/>
                </a:lnTo>
                <a:lnTo>
                  <a:pt x="11033475" y="663056"/>
                </a:lnTo>
                <a:lnTo>
                  <a:pt x="11042566" y="663545"/>
                </a:lnTo>
                <a:lnTo>
                  <a:pt x="11046060" y="670661"/>
                </a:lnTo>
                <a:lnTo>
                  <a:pt x="11046353" y="670710"/>
                </a:lnTo>
                <a:cubicBezTo>
                  <a:pt x="11046353" y="670710"/>
                  <a:pt x="11051937" y="644630"/>
                  <a:pt x="11052265" y="656884"/>
                </a:cubicBezTo>
                <a:lnTo>
                  <a:pt x="11052605" y="669470"/>
                </a:lnTo>
                <a:lnTo>
                  <a:pt x="11059481" y="668102"/>
                </a:lnTo>
                <a:lnTo>
                  <a:pt x="11059650" y="674393"/>
                </a:lnTo>
                <a:lnTo>
                  <a:pt x="11049708" y="678082"/>
                </a:lnTo>
                <a:lnTo>
                  <a:pt x="11050107" y="678894"/>
                </a:lnTo>
                <a:lnTo>
                  <a:pt x="11046842" y="679146"/>
                </a:lnTo>
                <a:lnTo>
                  <a:pt x="11036937" y="682821"/>
                </a:lnTo>
                <a:cubicBezTo>
                  <a:pt x="11030437" y="686444"/>
                  <a:pt x="11023955" y="690812"/>
                  <a:pt x="11014346" y="695720"/>
                </a:cubicBezTo>
                <a:lnTo>
                  <a:pt x="11014523" y="702342"/>
                </a:lnTo>
                <a:cubicBezTo>
                  <a:pt x="11047030" y="695880"/>
                  <a:pt x="11053769" y="712852"/>
                  <a:pt x="11086446" y="712681"/>
                </a:cubicBezTo>
                <a:cubicBezTo>
                  <a:pt x="11092663" y="686807"/>
                  <a:pt x="11086117" y="700428"/>
                  <a:pt x="11099074" y="691527"/>
                </a:cubicBezTo>
                <a:cubicBezTo>
                  <a:pt x="11112372" y="695208"/>
                  <a:pt x="11131581" y="685063"/>
                  <a:pt x="11145206" y="701000"/>
                </a:cubicBezTo>
                <a:cubicBezTo>
                  <a:pt x="11132249" y="709902"/>
                  <a:pt x="11132249" y="709902"/>
                  <a:pt x="11126166" y="717435"/>
                </a:cubicBezTo>
                <a:lnTo>
                  <a:pt x="11151796" y="712341"/>
                </a:lnTo>
                <a:cubicBezTo>
                  <a:pt x="11165042" y="690729"/>
                  <a:pt x="11191295" y="685512"/>
                  <a:pt x="11230053" y="677806"/>
                </a:cubicBezTo>
                <a:lnTo>
                  <a:pt x="11230561" y="696682"/>
                </a:lnTo>
                <a:cubicBezTo>
                  <a:pt x="11205262" y="714031"/>
                  <a:pt x="11198563" y="722020"/>
                  <a:pt x="11199392" y="752820"/>
                </a:cubicBezTo>
                <a:cubicBezTo>
                  <a:pt x="11212687" y="756501"/>
                  <a:pt x="11206436" y="757744"/>
                  <a:pt x="11212857" y="762793"/>
                </a:cubicBezTo>
                <a:lnTo>
                  <a:pt x="11199729" y="765403"/>
                </a:lnTo>
                <a:cubicBezTo>
                  <a:pt x="11180688" y="781841"/>
                  <a:pt x="11153470" y="774599"/>
                  <a:pt x="11141306" y="789670"/>
                </a:cubicBezTo>
                <a:cubicBezTo>
                  <a:pt x="11134591" y="796997"/>
                  <a:pt x="11128508" y="804533"/>
                  <a:pt x="11121792" y="811860"/>
                </a:cubicBezTo>
                <a:cubicBezTo>
                  <a:pt x="11128847" y="817117"/>
                  <a:pt x="11129007" y="823077"/>
                  <a:pt x="11135428" y="828127"/>
                </a:cubicBezTo>
                <a:cubicBezTo>
                  <a:pt x="11102922" y="834589"/>
                  <a:pt x="11109628" y="826931"/>
                  <a:pt x="11089963" y="843491"/>
                </a:cubicBezTo>
                <a:lnTo>
                  <a:pt x="11089288" y="818321"/>
                </a:lnTo>
                <a:lnTo>
                  <a:pt x="11011773" y="833731"/>
                </a:lnTo>
                <a:cubicBezTo>
                  <a:pt x="10999489" y="867803"/>
                  <a:pt x="10974233" y="910112"/>
                  <a:pt x="10935645" y="924110"/>
                </a:cubicBezTo>
                <a:cubicBezTo>
                  <a:pt x="10925703" y="916598"/>
                  <a:pt x="10902804" y="918069"/>
                  <a:pt x="10878305" y="921400"/>
                </a:cubicBezTo>
                <a:lnTo>
                  <a:pt x="10861558" y="923511"/>
                </a:lnTo>
                <a:lnTo>
                  <a:pt x="10917229" y="938326"/>
                </a:lnTo>
                <a:cubicBezTo>
                  <a:pt x="10937349" y="943992"/>
                  <a:pt x="10958321" y="948413"/>
                  <a:pt x="10987647" y="948235"/>
                </a:cubicBezTo>
                <a:cubicBezTo>
                  <a:pt x="10988435" y="953191"/>
                  <a:pt x="10999869" y="954776"/>
                  <a:pt x="11002926" y="956411"/>
                </a:cubicBezTo>
                <a:cubicBezTo>
                  <a:pt x="11028062" y="956259"/>
                  <a:pt x="11057043" y="962697"/>
                  <a:pt x="11086023" y="969138"/>
                </a:cubicBezTo>
                <a:cubicBezTo>
                  <a:pt x="11105836" y="970668"/>
                  <a:pt x="11123382" y="975523"/>
                  <a:pt x="11138663" y="983701"/>
                </a:cubicBezTo>
                <a:cubicBezTo>
                  <a:pt x="11144774" y="986970"/>
                  <a:pt x="11147830" y="988605"/>
                  <a:pt x="11153942" y="991875"/>
                </a:cubicBezTo>
                <a:cubicBezTo>
                  <a:pt x="11151676" y="995197"/>
                  <a:pt x="11151676" y="995197"/>
                  <a:pt x="11151676" y="995197"/>
                </a:cubicBezTo>
                <a:cubicBezTo>
                  <a:pt x="11141032" y="998570"/>
                  <a:pt x="11126541" y="995349"/>
                  <a:pt x="11111261" y="987173"/>
                </a:cubicBezTo>
                <a:cubicBezTo>
                  <a:pt x="11093716" y="982319"/>
                  <a:pt x="11076167" y="977463"/>
                  <a:pt x="11062467" y="979201"/>
                </a:cubicBezTo>
                <a:cubicBezTo>
                  <a:pt x="11053300" y="974295"/>
                  <a:pt x="11047187" y="971025"/>
                  <a:pt x="11038019" y="966119"/>
                </a:cubicBezTo>
                <a:cubicBezTo>
                  <a:pt x="11003715" y="961367"/>
                  <a:pt x="10992282" y="959781"/>
                  <a:pt x="10961034" y="956663"/>
                </a:cubicBezTo>
                <a:cubicBezTo>
                  <a:pt x="10968623" y="951656"/>
                  <a:pt x="10946544" y="953444"/>
                  <a:pt x="10937378" y="948540"/>
                </a:cubicBezTo>
                <a:cubicBezTo>
                  <a:pt x="10928997" y="948590"/>
                  <a:pt x="10913031" y="953648"/>
                  <a:pt x="10929786" y="953546"/>
                </a:cubicBezTo>
                <a:cubicBezTo>
                  <a:pt x="10899330" y="955385"/>
                  <a:pt x="10861969" y="948997"/>
                  <a:pt x="10824610" y="942607"/>
                </a:cubicBezTo>
                <a:cubicBezTo>
                  <a:pt x="10804798" y="941074"/>
                  <a:pt x="10785552" y="938710"/>
                  <a:pt x="10766022" y="936761"/>
                </a:cubicBezTo>
                <a:lnTo>
                  <a:pt x="10765005" y="936706"/>
                </a:lnTo>
                <a:lnTo>
                  <a:pt x="10765731" y="938912"/>
                </a:lnTo>
                <a:lnTo>
                  <a:pt x="10752605" y="941521"/>
                </a:lnTo>
                <a:cubicBezTo>
                  <a:pt x="10725690" y="922235"/>
                  <a:pt x="10563160" y="954545"/>
                  <a:pt x="10537860" y="971893"/>
                </a:cubicBezTo>
                <a:cubicBezTo>
                  <a:pt x="10518651" y="982039"/>
                  <a:pt x="10499940" y="1010728"/>
                  <a:pt x="10480095" y="1020667"/>
                </a:cubicBezTo>
                <a:cubicBezTo>
                  <a:pt x="10460269" y="1031266"/>
                  <a:pt x="10446965" y="1027252"/>
                  <a:pt x="10434640" y="1036360"/>
                </a:cubicBezTo>
                <a:cubicBezTo>
                  <a:pt x="10454188" y="1038800"/>
                  <a:pt x="10454349" y="1044761"/>
                  <a:pt x="10480603" y="1039542"/>
                </a:cubicBezTo>
                <a:cubicBezTo>
                  <a:pt x="10500278" y="1023314"/>
                  <a:pt x="10655264" y="967531"/>
                  <a:pt x="10668393" y="964920"/>
                </a:cubicBezTo>
                <a:cubicBezTo>
                  <a:pt x="10688100" y="973323"/>
                  <a:pt x="10681680" y="968272"/>
                  <a:pt x="10688261" y="979282"/>
                </a:cubicBezTo>
                <a:cubicBezTo>
                  <a:pt x="10675480" y="994808"/>
                  <a:pt x="10675480" y="994808"/>
                  <a:pt x="10675641" y="1000767"/>
                </a:cubicBezTo>
                <a:cubicBezTo>
                  <a:pt x="10683023" y="1018279"/>
                  <a:pt x="10683023" y="1018279"/>
                  <a:pt x="10695856" y="1028046"/>
                </a:cubicBezTo>
                <a:cubicBezTo>
                  <a:pt x="10708984" y="1025435"/>
                  <a:pt x="10721942" y="1016533"/>
                  <a:pt x="10741320" y="1012680"/>
                </a:cubicBezTo>
                <a:cubicBezTo>
                  <a:pt x="10746986" y="1030532"/>
                  <a:pt x="10826416" y="1030911"/>
                  <a:pt x="10869032" y="1042539"/>
                </a:cubicBezTo>
                <a:lnTo>
                  <a:pt x="10888457" y="1054708"/>
                </a:lnTo>
                <a:lnTo>
                  <a:pt x="10891591" y="1054608"/>
                </a:lnTo>
                <a:cubicBezTo>
                  <a:pt x="10915388" y="1066296"/>
                  <a:pt x="10962572" y="1068514"/>
                  <a:pt x="11000078" y="1078207"/>
                </a:cubicBezTo>
                <a:cubicBezTo>
                  <a:pt x="10970839" y="1072868"/>
                  <a:pt x="10938577" y="1072013"/>
                  <a:pt x="10905912" y="1071467"/>
                </a:cubicBezTo>
                <a:lnTo>
                  <a:pt x="10851696" y="1068733"/>
                </a:lnTo>
                <a:lnTo>
                  <a:pt x="10848685" y="1069431"/>
                </a:lnTo>
                <a:lnTo>
                  <a:pt x="10838107" y="1078789"/>
                </a:lnTo>
                <a:cubicBezTo>
                  <a:pt x="10836382" y="1081450"/>
                  <a:pt x="10838847" y="1082671"/>
                  <a:pt x="10851027" y="1080972"/>
                </a:cubicBezTo>
                <a:cubicBezTo>
                  <a:pt x="10828938" y="1086900"/>
                  <a:pt x="10809709" y="1091433"/>
                  <a:pt x="10792009" y="1094614"/>
                </a:cubicBezTo>
                <a:lnTo>
                  <a:pt x="10788801" y="1094970"/>
                </a:lnTo>
                <a:lnTo>
                  <a:pt x="10788351" y="1095212"/>
                </a:lnTo>
                <a:lnTo>
                  <a:pt x="10783598" y="1096989"/>
                </a:lnTo>
                <a:lnTo>
                  <a:pt x="10783442" y="1096930"/>
                </a:lnTo>
                <a:cubicBezTo>
                  <a:pt x="10783030" y="1096877"/>
                  <a:pt x="10782482" y="1096983"/>
                  <a:pt x="10781944" y="1097608"/>
                </a:cubicBezTo>
                <a:lnTo>
                  <a:pt x="10783598" y="1096989"/>
                </a:lnTo>
                <a:lnTo>
                  <a:pt x="10784133" y="1097192"/>
                </a:lnTo>
                <a:cubicBezTo>
                  <a:pt x="10784671" y="1096566"/>
                  <a:pt x="10785219" y="1096463"/>
                  <a:pt x="10785496" y="1096671"/>
                </a:cubicBezTo>
                <a:lnTo>
                  <a:pt x="10785388" y="1097259"/>
                </a:lnTo>
                <a:lnTo>
                  <a:pt x="10721931" y="1115036"/>
                </a:lnTo>
                <a:lnTo>
                  <a:pt x="10720742" y="1113416"/>
                </a:lnTo>
                <a:cubicBezTo>
                  <a:pt x="10702160" y="1117994"/>
                  <a:pt x="10691217" y="1120071"/>
                  <a:pt x="10672634" y="1124647"/>
                </a:cubicBezTo>
                <a:cubicBezTo>
                  <a:pt x="10667145" y="1124642"/>
                  <a:pt x="10663844" y="1124221"/>
                  <a:pt x="10659466" y="1125053"/>
                </a:cubicBezTo>
                <a:cubicBezTo>
                  <a:pt x="10638695" y="1130042"/>
                  <a:pt x="10616810" y="1134199"/>
                  <a:pt x="10594891" y="1136265"/>
                </a:cubicBezTo>
                <a:cubicBezTo>
                  <a:pt x="10584485" y="1137718"/>
                  <a:pt x="10574351" y="1138857"/>
                  <a:pt x="10564220" y="1140257"/>
                </a:cubicBezTo>
                <a:lnTo>
                  <a:pt x="10535826" y="1145405"/>
                </a:lnTo>
                <a:lnTo>
                  <a:pt x="10535765" y="1145397"/>
                </a:lnTo>
                <a:cubicBezTo>
                  <a:pt x="10535765" y="1145397"/>
                  <a:pt x="10535765" y="1145397"/>
                  <a:pt x="10533577" y="1145813"/>
                </a:cubicBezTo>
                <a:lnTo>
                  <a:pt x="10535826" y="1145405"/>
                </a:lnTo>
                <a:lnTo>
                  <a:pt x="10539067" y="1145818"/>
                </a:lnTo>
                <a:cubicBezTo>
                  <a:pt x="10537989" y="1147069"/>
                  <a:pt x="10536914" y="1148321"/>
                  <a:pt x="10533613" y="1147900"/>
                </a:cubicBezTo>
                <a:cubicBezTo>
                  <a:pt x="10533613" y="1147900"/>
                  <a:pt x="10531425" y="1148316"/>
                  <a:pt x="10531425" y="1148316"/>
                </a:cubicBezTo>
                <a:cubicBezTo>
                  <a:pt x="10530349" y="1149567"/>
                  <a:pt x="10531461" y="1150405"/>
                  <a:pt x="10532538" y="1149151"/>
                </a:cubicBezTo>
                <a:cubicBezTo>
                  <a:pt x="10547894" y="1148330"/>
                  <a:pt x="10570854" y="1142925"/>
                  <a:pt x="10589511" y="1142523"/>
                </a:cubicBezTo>
                <a:cubicBezTo>
                  <a:pt x="10590660" y="1145449"/>
                  <a:pt x="10592848" y="1145032"/>
                  <a:pt x="10587396" y="1147115"/>
                </a:cubicBezTo>
                <a:cubicBezTo>
                  <a:pt x="10585170" y="1145442"/>
                  <a:pt x="10578605" y="1146690"/>
                  <a:pt x="10572039" y="1147936"/>
                </a:cubicBezTo>
                <a:cubicBezTo>
                  <a:pt x="10572113" y="1152111"/>
                  <a:pt x="10557796" y="1149592"/>
                  <a:pt x="10547930" y="1150418"/>
                </a:cubicBezTo>
                <a:cubicBezTo>
                  <a:pt x="10534782" y="1151867"/>
                  <a:pt x="10521095" y="1153942"/>
                  <a:pt x="10507264" y="1155653"/>
                </a:cubicBezTo>
                <a:lnTo>
                  <a:pt x="10492613" y="1156724"/>
                </a:lnTo>
                <a:lnTo>
                  <a:pt x="10476201" y="1179708"/>
                </a:lnTo>
                <a:cubicBezTo>
                  <a:pt x="10464888" y="1191321"/>
                  <a:pt x="10451969" y="1201712"/>
                  <a:pt x="10439324" y="1210552"/>
                </a:cubicBezTo>
                <a:lnTo>
                  <a:pt x="10439823" y="1229099"/>
                </a:lnTo>
                <a:cubicBezTo>
                  <a:pt x="10426696" y="1231708"/>
                  <a:pt x="10413737" y="1240609"/>
                  <a:pt x="10400610" y="1243220"/>
                </a:cubicBezTo>
                <a:cubicBezTo>
                  <a:pt x="10393850" y="1225585"/>
                  <a:pt x="10393521" y="1213332"/>
                  <a:pt x="10380056" y="1203358"/>
                </a:cubicBezTo>
                <a:cubicBezTo>
                  <a:pt x="10307457" y="1167851"/>
                  <a:pt x="10184689" y="1229879"/>
                  <a:pt x="10106086" y="1251497"/>
                </a:cubicBezTo>
                <a:cubicBezTo>
                  <a:pt x="10112462" y="1231585"/>
                  <a:pt x="10112462" y="1231585"/>
                  <a:pt x="10119009" y="1217966"/>
                </a:cubicBezTo>
                <a:lnTo>
                  <a:pt x="10099005" y="1221943"/>
                </a:lnTo>
                <a:cubicBezTo>
                  <a:pt x="10092915" y="1229147"/>
                  <a:pt x="10079957" y="1238048"/>
                  <a:pt x="10066829" y="1240658"/>
                </a:cubicBezTo>
                <a:lnTo>
                  <a:pt x="10066659" y="1234365"/>
                </a:lnTo>
                <a:cubicBezTo>
                  <a:pt x="10072910" y="1233123"/>
                  <a:pt x="10072910" y="1233123"/>
                  <a:pt x="10079627" y="1225795"/>
                </a:cubicBezTo>
                <a:lnTo>
                  <a:pt x="10040245" y="1233624"/>
                </a:lnTo>
                <a:cubicBezTo>
                  <a:pt x="10027573" y="1229818"/>
                  <a:pt x="10007569" y="1233795"/>
                  <a:pt x="9975857" y="1246425"/>
                </a:cubicBezTo>
                <a:lnTo>
                  <a:pt x="9975180" y="1221256"/>
                </a:lnTo>
                <a:lnTo>
                  <a:pt x="9962053" y="1223865"/>
                </a:lnTo>
                <a:cubicBezTo>
                  <a:pt x="9955516" y="1237818"/>
                  <a:pt x="9929886" y="1242911"/>
                  <a:pt x="9917097" y="1258107"/>
                </a:cubicBezTo>
                <a:lnTo>
                  <a:pt x="9917765" y="1282943"/>
                </a:lnTo>
                <a:lnTo>
                  <a:pt x="9879008" y="1290647"/>
                </a:lnTo>
                <a:cubicBezTo>
                  <a:pt x="9871963" y="1285723"/>
                  <a:pt x="9865542" y="1280673"/>
                  <a:pt x="9858496" y="1275749"/>
                </a:cubicBezTo>
                <a:cubicBezTo>
                  <a:pt x="9864875" y="1255835"/>
                  <a:pt x="9864705" y="1249544"/>
                  <a:pt x="9857328" y="1232366"/>
                </a:cubicBezTo>
                <a:lnTo>
                  <a:pt x="9786067" y="1246534"/>
                </a:lnTo>
                <a:cubicBezTo>
                  <a:pt x="9780146" y="1260028"/>
                  <a:pt x="9780146" y="1260028"/>
                  <a:pt x="9780653" y="1278905"/>
                </a:cubicBezTo>
                <a:lnTo>
                  <a:pt x="9780821" y="1285197"/>
                </a:lnTo>
                <a:cubicBezTo>
                  <a:pt x="9766732" y="1275347"/>
                  <a:pt x="9740477" y="1280567"/>
                  <a:pt x="9715016" y="1291953"/>
                </a:cubicBezTo>
                <a:cubicBezTo>
                  <a:pt x="9708469" y="1305574"/>
                  <a:pt x="9721936" y="1315548"/>
                  <a:pt x="9702726" y="1325693"/>
                </a:cubicBezTo>
                <a:cubicBezTo>
                  <a:pt x="9676800" y="1343166"/>
                  <a:pt x="9670051" y="1325864"/>
                  <a:pt x="9637374" y="1326034"/>
                </a:cubicBezTo>
                <a:lnTo>
                  <a:pt x="9637874" y="1344577"/>
                </a:lnTo>
                <a:cubicBezTo>
                  <a:pt x="9611619" y="1349798"/>
                  <a:pt x="9553153" y="1349104"/>
                  <a:pt x="9526564" y="1341737"/>
                </a:cubicBezTo>
                <a:lnTo>
                  <a:pt x="9527230" y="1366574"/>
                </a:lnTo>
                <a:lnTo>
                  <a:pt x="9501602" y="1371669"/>
                </a:lnTo>
                <a:lnTo>
                  <a:pt x="9500935" y="1346831"/>
                </a:lnTo>
                <a:lnTo>
                  <a:pt x="9487807" y="1349441"/>
                </a:lnTo>
                <a:lnTo>
                  <a:pt x="9487975" y="1355735"/>
                </a:lnTo>
                <a:cubicBezTo>
                  <a:pt x="9481438" y="1369686"/>
                  <a:pt x="9488643" y="1380571"/>
                  <a:pt x="9482275" y="1400816"/>
                </a:cubicBezTo>
                <a:lnTo>
                  <a:pt x="9476023" y="1402058"/>
                </a:lnTo>
                <a:cubicBezTo>
                  <a:pt x="9475513" y="1383181"/>
                  <a:pt x="9481936" y="1388232"/>
                  <a:pt x="9469097" y="1378132"/>
                </a:cubicBezTo>
                <a:cubicBezTo>
                  <a:pt x="9456307" y="1393327"/>
                  <a:pt x="9443853" y="1421104"/>
                  <a:pt x="9417262" y="1413740"/>
                </a:cubicBezTo>
                <a:lnTo>
                  <a:pt x="9416923" y="1401156"/>
                </a:lnTo>
                <a:cubicBezTo>
                  <a:pt x="9396748" y="1398840"/>
                  <a:pt x="9384756" y="1420203"/>
                  <a:pt x="9371628" y="1422812"/>
                </a:cubicBezTo>
                <a:lnTo>
                  <a:pt x="9371788" y="1428772"/>
                </a:lnTo>
                <a:cubicBezTo>
                  <a:pt x="9378219" y="1434154"/>
                  <a:pt x="9378219" y="1434154"/>
                  <a:pt x="9385253" y="1438747"/>
                </a:cubicBezTo>
                <a:lnTo>
                  <a:pt x="9365248" y="1442724"/>
                </a:lnTo>
                <a:cubicBezTo>
                  <a:pt x="9358839" y="1438004"/>
                  <a:pt x="9352586" y="1439249"/>
                  <a:pt x="9339285" y="1435235"/>
                </a:cubicBezTo>
                <a:lnTo>
                  <a:pt x="9339620" y="1447819"/>
                </a:lnTo>
                <a:cubicBezTo>
                  <a:pt x="9352916" y="1451501"/>
                  <a:pt x="9346041" y="1452868"/>
                  <a:pt x="9353248" y="1463754"/>
                </a:cubicBezTo>
                <a:cubicBezTo>
                  <a:pt x="9333411" y="1474023"/>
                  <a:pt x="9307951" y="1485411"/>
                  <a:pt x="9288735" y="1495224"/>
                </a:cubicBezTo>
                <a:lnTo>
                  <a:pt x="9288902" y="1501516"/>
                </a:lnTo>
                <a:cubicBezTo>
                  <a:pt x="9321409" y="1495053"/>
                  <a:pt x="9360166" y="1487350"/>
                  <a:pt x="9399100" y="1486267"/>
                </a:cubicBezTo>
                <a:cubicBezTo>
                  <a:pt x="9398753" y="1473353"/>
                  <a:pt x="9392173" y="1462342"/>
                  <a:pt x="9391834" y="1449758"/>
                </a:cubicBezTo>
                <a:lnTo>
                  <a:pt x="9398086" y="1448514"/>
                </a:lnTo>
                <a:cubicBezTo>
                  <a:pt x="9425356" y="1481047"/>
                  <a:pt x="9464897" y="1479179"/>
                  <a:pt x="9523496" y="1461537"/>
                </a:cubicBezTo>
                <a:lnTo>
                  <a:pt x="9523319" y="1454913"/>
                </a:lnTo>
                <a:lnTo>
                  <a:pt x="9516445" y="1456282"/>
                </a:lnTo>
                <a:cubicBezTo>
                  <a:pt x="9503775" y="1452473"/>
                  <a:pt x="9529400" y="1447378"/>
                  <a:pt x="9529400" y="1447378"/>
                </a:cubicBezTo>
                <a:cubicBezTo>
                  <a:pt x="9542699" y="1451062"/>
                  <a:pt x="9555825" y="1448451"/>
                  <a:pt x="9562585" y="1466086"/>
                </a:cubicBezTo>
                <a:lnTo>
                  <a:pt x="9564115" y="1468367"/>
                </a:lnTo>
                <a:lnTo>
                  <a:pt x="9569761" y="1466739"/>
                </a:lnTo>
                <a:cubicBezTo>
                  <a:pt x="9589873" y="1459506"/>
                  <a:pt x="9609269" y="1455973"/>
                  <a:pt x="9627949" y="1456143"/>
                </a:cubicBezTo>
                <a:cubicBezTo>
                  <a:pt x="9635421" y="1456213"/>
                  <a:pt x="9639157" y="1456244"/>
                  <a:pt x="9646629" y="1456312"/>
                </a:cubicBezTo>
                <a:cubicBezTo>
                  <a:pt x="9645913" y="1460015"/>
                  <a:pt x="9645913" y="1460015"/>
                  <a:pt x="9645913" y="1460015"/>
                </a:cubicBezTo>
                <a:cubicBezTo>
                  <a:pt x="9637009" y="1467351"/>
                  <a:pt x="9621347" y="1470917"/>
                  <a:pt x="9602669" y="1470747"/>
                </a:cubicBezTo>
                <a:cubicBezTo>
                  <a:pt x="9583272" y="1474278"/>
                  <a:pt x="9563876" y="1477810"/>
                  <a:pt x="9551234" y="1485112"/>
                </a:cubicBezTo>
                <a:lnTo>
                  <a:pt x="9547281" y="1485077"/>
                </a:lnTo>
                <a:lnTo>
                  <a:pt x="9533996" y="1489664"/>
                </a:lnTo>
                <a:cubicBezTo>
                  <a:pt x="9522607" y="1492677"/>
                  <a:pt x="9511198" y="1494945"/>
                  <a:pt x="9498070" y="1497555"/>
                </a:cubicBezTo>
                <a:cubicBezTo>
                  <a:pt x="9503736" y="1515407"/>
                  <a:pt x="9501285" y="1520638"/>
                  <a:pt x="9499987" y="1532616"/>
                </a:cubicBezTo>
                <a:lnTo>
                  <a:pt x="9499479" y="1545923"/>
                </a:lnTo>
                <a:lnTo>
                  <a:pt x="9517982" y="1538308"/>
                </a:lnTo>
                <a:lnTo>
                  <a:pt x="9540990" y="1510204"/>
                </a:lnTo>
                <a:cubicBezTo>
                  <a:pt x="9553770" y="1500548"/>
                  <a:pt x="9569895" y="1492598"/>
                  <a:pt x="9589506" y="1485702"/>
                </a:cubicBezTo>
                <a:cubicBezTo>
                  <a:pt x="9595917" y="1490421"/>
                  <a:pt x="9589668" y="1491664"/>
                  <a:pt x="9602796" y="1489055"/>
                </a:cubicBezTo>
                <a:lnTo>
                  <a:pt x="9603384" y="1510984"/>
                </a:lnTo>
                <a:lnTo>
                  <a:pt x="9659719" y="1490538"/>
                </a:lnTo>
                <a:cubicBezTo>
                  <a:pt x="9673424" y="1488782"/>
                  <a:pt x="9681809" y="1488719"/>
                  <a:pt x="9692450" y="1485333"/>
                </a:cubicBezTo>
                <a:cubicBezTo>
                  <a:pt x="9742602" y="1466773"/>
                  <a:pt x="9795813" y="1449844"/>
                  <a:pt x="9849829" y="1437868"/>
                </a:cubicBezTo>
                <a:cubicBezTo>
                  <a:pt x="9875307" y="1431064"/>
                  <a:pt x="9900219" y="1425092"/>
                  <a:pt x="9925030" y="1418499"/>
                </a:cubicBezTo>
                <a:lnTo>
                  <a:pt x="9994153" y="1397111"/>
                </a:lnTo>
                <a:lnTo>
                  <a:pt x="9994307" y="1397110"/>
                </a:lnTo>
                <a:cubicBezTo>
                  <a:pt x="9994307" y="1397110"/>
                  <a:pt x="9994307" y="1397110"/>
                  <a:pt x="9999628" y="1395418"/>
                </a:cubicBezTo>
                <a:lnTo>
                  <a:pt x="9994153" y="1397111"/>
                </a:lnTo>
                <a:lnTo>
                  <a:pt x="9985925" y="1397173"/>
                </a:lnTo>
                <a:cubicBezTo>
                  <a:pt x="9988183" y="1393851"/>
                  <a:pt x="9990443" y="1390529"/>
                  <a:pt x="9998827" y="1390464"/>
                </a:cubicBezTo>
                <a:cubicBezTo>
                  <a:pt x="9998827" y="1390464"/>
                  <a:pt x="10004148" y="1388773"/>
                  <a:pt x="10004148" y="1388773"/>
                </a:cubicBezTo>
                <a:cubicBezTo>
                  <a:pt x="10006406" y="1385450"/>
                  <a:pt x="10003345" y="1383821"/>
                  <a:pt x="10001086" y="1387142"/>
                </a:cubicBezTo>
                <a:cubicBezTo>
                  <a:pt x="9963032" y="1394041"/>
                  <a:pt x="9907561" y="1414293"/>
                  <a:pt x="9861125" y="1421255"/>
                </a:cubicBezTo>
                <a:cubicBezTo>
                  <a:pt x="9857262" y="1414672"/>
                  <a:pt x="9851940" y="1416367"/>
                  <a:pt x="9864843" y="1409659"/>
                </a:cubicBezTo>
                <a:cubicBezTo>
                  <a:pt x="9870966" y="1412916"/>
                  <a:pt x="9886929" y="1407838"/>
                  <a:pt x="9902893" y="1402759"/>
                </a:cubicBezTo>
                <a:cubicBezTo>
                  <a:pt x="9901290" y="1392855"/>
                  <a:pt x="9937884" y="1394232"/>
                  <a:pt x="9962232" y="1389089"/>
                </a:cubicBezTo>
                <a:cubicBezTo>
                  <a:pt x="10026890" y="1373726"/>
                  <a:pt x="10096066" y="1351718"/>
                  <a:pt x="10164588" y="1342936"/>
                </a:cubicBezTo>
                <a:cubicBezTo>
                  <a:pt x="10172972" y="1342872"/>
                  <a:pt x="10176033" y="1344502"/>
                  <a:pt x="10184417" y="1344439"/>
                </a:cubicBezTo>
                <a:cubicBezTo>
                  <a:pt x="10206505" y="1342618"/>
                  <a:pt x="10252137" y="1330706"/>
                  <a:pt x="10266644" y="1333901"/>
                </a:cubicBezTo>
                <a:cubicBezTo>
                  <a:pt x="10265842" y="1328949"/>
                  <a:pt x="10268101" y="1325627"/>
                  <a:pt x="10279546" y="1327193"/>
                </a:cubicBezTo>
                <a:cubicBezTo>
                  <a:pt x="10284869" y="1325501"/>
                  <a:pt x="10316141" y="1328569"/>
                  <a:pt x="10318400" y="1325246"/>
                </a:cubicBezTo>
                <a:cubicBezTo>
                  <a:pt x="10313080" y="1326938"/>
                  <a:pt x="10315339" y="1323616"/>
                  <a:pt x="10312276" y="1321986"/>
                </a:cubicBezTo>
                <a:lnTo>
                  <a:pt x="10341964" y="1320412"/>
                </a:lnTo>
                <a:lnTo>
                  <a:pt x="10347440" y="1331556"/>
                </a:lnTo>
                <a:lnTo>
                  <a:pt x="10330648" y="1331764"/>
                </a:lnTo>
                <a:cubicBezTo>
                  <a:pt x="10310894" y="1339351"/>
                  <a:pt x="10289774" y="1342815"/>
                  <a:pt x="10267221" y="1346083"/>
                </a:cubicBezTo>
                <a:lnTo>
                  <a:pt x="10206579" y="1357155"/>
                </a:lnTo>
                <a:lnTo>
                  <a:pt x="10197467" y="1355909"/>
                </a:lnTo>
                <a:cubicBezTo>
                  <a:pt x="10197467" y="1355909"/>
                  <a:pt x="10197467" y="1355909"/>
                  <a:pt x="10195208" y="1359232"/>
                </a:cubicBezTo>
                <a:lnTo>
                  <a:pt x="10206579" y="1357155"/>
                </a:lnTo>
                <a:lnTo>
                  <a:pt x="10208913" y="1357477"/>
                </a:lnTo>
                <a:cubicBezTo>
                  <a:pt x="10209715" y="1362428"/>
                  <a:pt x="10204394" y="1364120"/>
                  <a:pt x="10201332" y="1362490"/>
                </a:cubicBezTo>
                <a:cubicBezTo>
                  <a:pt x="10199072" y="1365813"/>
                  <a:pt x="10199072" y="1365813"/>
                  <a:pt x="10199072" y="1365813"/>
                </a:cubicBezTo>
                <a:cubicBezTo>
                  <a:pt x="10246310" y="1363804"/>
                  <a:pt x="10304189" y="1358408"/>
                  <a:pt x="10347563" y="1349816"/>
                </a:cubicBezTo>
                <a:lnTo>
                  <a:pt x="10356655" y="1350306"/>
                </a:lnTo>
                <a:lnTo>
                  <a:pt x="10364198" y="1365656"/>
                </a:lnTo>
                <a:lnTo>
                  <a:pt x="10287436" y="1371550"/>
                </a:lnTo>
                <a:cubicBezTo>
                  <a:pt x="10245455" y="1375793"/>
                  <a:pt x="10207203" y="1381451"/>
                  <a:pt x="10169553" y="1390827"/>
                </a:cubicBezTo>
                <a:cubicBezTo>
                  <a:pt x="10144404" y="1391016"/>
                  <a:pt x="10108611" y="1394593"/>
                  <a:pt x="10087325" y="1401367"/>
                </a:cubicBezTo>
                <a:cubicBezTo>
                  <a:pt x="10104894" y="1406191"/>
                  <a:pt x="10083609" y="1412963"/>
                  <a:pt x="10087473" y="1419544"/>
                </a:cubicBezTo>
                <a:cubicBezTo>
                  <a:pt x="10076833" y="1422930"/>
                  <a:pt x="10076029" y="1417977"/>
                  <a:pt x="10062325" y="1419734"/>
                </a:cubicBezTo>
                <a:cubicBezTo>
                  <a:pt x="10043298" y="1423183"/>
                  <a:pt x="10083609" y="1412963"/>
                  <a:pt x="10063781" y="1411459"/>
                </a:cubicBezTo>
                <a:cubicBezTo>
                  <a:pt x="10012025" y="1420114"/>
                  <a:pt x="9972516" y="1435286"/>
                  <a:pt x="9919957" y="1438989"/>
                </a:cubicBezTo>
                <a:cubicBezTo>
                  <a:pt x="9902537" y="1452343"/>
                  <a:pt x="9872870" y="1459179"/>
                  <a:pt x="9846263" y="1467643"/>
                </a:cubicBezTo>
                <a:cubicBezTo>
                  <a:pt x="9816594" y="1474479"/>
                  <a:pt x="9786924" y="1481315"/>
                  <a:pt x="9763381" y="1491406"/>
                </a:cubicBezTo>
                <a:cubicBezTo>
                  <a:pt x="9784666" y="1484635"/>
                  <a:pt x="9785470" y="1489587"/>
                  <a:pt x="9790789" y="1487895"/>
                </a:cubicBezTo>
                <a:cubicBezTo>
                  <a:pt x="9783211" y="1492910"/>
                  <a:pt x="9786272" y="1494540"/>
                  <a:pt x="9784012" y="1497862"/>
                </a:cubicBezTo>
                <a:cubicBezTo>
                  <a:pt x="9754343" y="1504697"/>
                  <a:pt x="9749825" y="1511344"/>
                  <a:pt x="9723219" y="1519806"/>
                </a:cubicBezTo>
                <a:cubicBezTo>
                  <a:pt x="9720157" y="1518177"/>
                  <a:pt x="9717095" y="1516550"/>
                  <a:pt x="9711774" y="1518240"/>
                </a:cubicBezTo>
                <a:cubicBezTo>
                  <a:pt x="9713230" y="1509966"/>
                  <a:pt x="9726131" y="1503258"/>
                  <a:pt x="9714686" y="1501691"/>
                </a:cubicBezTo>
                <a:cubicBezTo>
                  <a:pt x="9700254" y="1507584"/>
                  <a:pt x="9688482" y="1512633"/>
                  <a:pt x="9676993" y="1517266"/>
                </a:cubicBezTo>
                <a:lnTo>
                  <a:pt x="9656694" y="1524640"/>
                </a:lnTo>
                <a:lnTo>
                  <a:pt x="9662613" y="1540086"/>
                </a:lnTo>
                <a:lnTo>
                  <a:pt x="9656361" y="1541330"/>
                </a:lnTo>
                <a:lnTo>
                  <a:pt x="9656532" y="1547623"/>
                </a:lnTo>
                <a:cubicBezTo>
                  <a:pt x="9610897" y="1556694"/>
                  <a:pt x="9559012" y="1567009"/>
                  <a:pt x="9546711" y="1600417"/>
                </a:cubicBezTo>
                <a:lnTo>
                  <a:pt x="9585472" y="1592712"/>
                </a:lnTo>
                <a:cubicBezTo>
                  <a:pt x="9592186" y="1585382"/>
                  <a:pt x="9585311" y="1586750"/>
                  <a:pt x="9598597" y="1590101"/>
                </a:cubicBezTo>
                <a:lnTo>
                  <a:pt x="9605475" y="1588735"/>
                </a:lnTo>
                <a:lnTo>
                  <a:pt x="9605644" y="1595027"/>
                </a:lnTo>
                <a:cubicBezTo>
                  <a:pt x="9573298" y="1607450"/>
                  <a:pt x="9566419" y="1608816"/>
                  <a:pt x="9541298" y="1632789"/>
                </a:cubicBezTo>
                <a:lnTo>
                  <a:pt x="9560677" y="1628936"/>
                </a:lnTo>
                <a:cubicBezTo>
                  <a:pt x="9560677" y="1628936"/>
                  <a:pt x="9566600" y="1615441"/>
                  <a:pt x="9573645" y="1620365"/>
                </a:cubicBezTo>
                <a:cubicBezTo>
                  <a:pt x="9573804" y="1626325"/>
                  <a:pt x="9580057" y="1625083"/>
                  <a:pt x="9580227" y="1631375"/>
                </a:cubicBezTo>
                <a:lnTo>
                  <a:pt x="9596302" y="1633861"/>
                </a:lnTo>
                <a:lnTo>
                  <a:pt x="9662538" y="1620559"/>
                </a:lnTo>
                <a:cubicBezTo>
                  <a:pt x="9670920" y="1620497"/>
                  <a:pt x="9673984" y="1622126"/>
                  <a:pt x="9682368" y="1622064"/>
                </a:cubicBezTo>
                <a:cubicBezTo>
                  <a:pt x="9704454" y="1620244"/>
                  <a:pt x="9750086" y="1608330"/>
                  <a:pt x="9764593" y="1611525"/>
                </a:cubicBezTo>
                <a:cubicBezTo>
                  <a:pt x="9763791" y="1606573"/>
                  <a:pt x="9766050" y="1603251"/>
                  <a:pt x="9777496" y="1604815"/>
                </a:cubicBezTo>
                <a:cubicBezTo>
                  <a:pt x="9782815" y="1603123"/>
                  <a:pt x="9814090" y="1606192"/>
                  <a:pt x="9816349" y="1602869"/>
                </a:cubicBezTo>
                <a:cubicBezTo>
                  <a:pt x="9811028" y="1604562"/>
                  <a:pt x="9813287" y="1601241"/>
                  <a:pt x="9810226" y="1599611"/>
                </a:cubicBezTo>
                <a:lnTo>
                  <a:pt x="9835140" y="1598289"/>
                </a:lnTo>
                <a:lnTo>
                  <a:pt x="9876687" y="1583438"/>
                </a:lnTo>
                <a:cubicBezTo>
                  <a:pt x="9920408" y="1568593"/>
                  <a:pt x="9955658" y="1555991"/>
                  <a:pt x="9964925" y="1561718"/>
                </a:cubicBezTo>
                <a:cubicBezTo>
                  <a:pt x="9966300" y="1558082"/>
                  <a:pt x="9966300" y="1558082"/>
                  <a:pt x="9966300" y="1558082"/>
                </a:cubicBezTo>
                <a:cubicBezTo>
                  <a:pt x="9966300" y="1558082"/>
                  <a:pt x="9966300" y="1558082"/>
                  <a:pt x="9971222" y="1555144"/>
                </a:cubicBezTo>
                <a:cubicBezTo>
                  <a:pt x="9974771" y="1555841"/>
                  <a:pt x="9978316" y="1556538"/>
                  <a:pt x="9981863" y="1557234"/>
                </a:cubicBezTo>
                <a:cubicBezTo>
                  <a:pt x="9981863" y="1557234"/>
                  <a:pt x="9981863" y="1557234"/>
                  <a:pt x="9976941" y="1560173"/>
                </a:cubicBezTo>
                <a:cubicBezTo>
                  <a:pt x="9976941" y="1560173"/>
                  <a:pt x="9976941" y="1560173"/>
                  <a:pt x="9972020" y="1563112"/>
                </a:cubicBezTo>
                <a:cubicBezTo>
                  <a:pt x="9988958" y="1558628"/>
                  <a:pt x="10005896" y="1554145"/>
                  <a:pt x="10022834" y="1549661"/>
                </a:cubicBezTo>
                <a:cubicBezTo>
                  <a:pt x="10021459" y="1553298"/>
                  <a:pt x="10040570" y="1553148"/>
                  <a:pt x="10034272" y="1559722"/>
                </a:cubicBezTo>
                <a:lnTo>
                  <a:pt x="10064445" y="1552546"/>
                </a:lnTo>
                <a:lnTo>
                  <a:pt x="10068779" y="1546902"/>
                </a:lnTo>
                <a:lnTo>
                  <a:pt x="10085072" y="1547642"/>
                </a:lnTo>
                <a:lnTo>
                  <a:pt x="10097083" y="1544785"/>
                </a:lnTo>
                <a:cubicBezTo>
                  <a:pt x="10155814" y="1533073"/>
                  <a:pt x="10203276" y="1528487"/>
                  <a:pt x="10248175" y="1508015"/>
                </a:cubicBezTo>
                <a:cubicBezTo>
                  <a:pt x="10303333" y="1503231"/>
                  <a:pt x="10333883" y="1513141"/>
                  <a:pt x="10393167" y="1497449"/>
                </a:cubicBezTo>
                <a:cubicBezTo>
                  <a:pt x="10395338" y="1501783"/>
                  <a:pt x="10407355" y="1500238"/>
                  <a:pt x="10410904" y="1500935"/>
                </a:cubicBezTo>
                <a:cubicBezTo>
                  <a:pt x="10436310" y="1494209"/>
                  <a:pt x="10467437" y="1492514"/>
                  <a:pt x="10498563" y="1490821"/>
                </a:cubicBezTo>
                <a:cubicBezTo>
                  <a:pt x="10519047" y="1487034"/>
                  <a:pt x="10538159" y="1486884"/>
                  <a:pt x="10555894" y="1490370"/>
                </a:cubicBezTo>
                <a:cubicBezTo>
                  <a:pt x="10562988" y="1491765"/>
                  <a:pt x="10566536" y="1492462"/>
                  <a:pt x="10573630" y="1493854"/>
                </a:cubicBezTo>
                <a:cubicBezTo>
                  <a:pt x="10572254" y="1497492"/>
                  <a:pt x="10572254" y="1497492"/>
                  <a:pt x="10572254" y="1497492"/>
                </a:cubicBezTo>
                <a:cubicBezTo>
                  <a:pt x="10562409" y="1503368"/>
                  <a:pt x="10546845" y="1504217"/>
                  <a:pt x="10529112" y="1500729"/>
                </a:cubicBezTo>
                <a:cubicBezTo>
                  <a:pt x="10510001" y="1500882"/>
                  <a:pt x="10490889" y="1501030"/>
                  <a:pt x="10477499" y="1506211"/>
                </a:cubicBezTo>
                <a:cubicBezTo>
                  <a:pt x="10466857" y="1504120"/>
                  <a:pt x="10459765" y="1502725"/>
                  <a:pt x="10449122" y="1500634"/>
                </a:cubicBezTo>
                <a:cubicBezTo>
                  <a:pt x="10413075" y="1505268"/>
                  <a:pt x="10401058" y="1506812"/>
                  <a:pt x="10368556" y="1512143"/>
                </a:cubicBezTo>
                <a:cubicBezTo>
                  <a:pt x="10371705" y="1508857"/>
                  <a:pt x="10367814" y="1509068"/>
                  <a:pt x="10361806" y="1509840"/>
                </a:cubicBezTo>
                <a:lnTo>
                  <a:pt x="10349349" y="1510519"/>
                </a:lnTo>
                <a:lnTo>
                  <a:pt x="10349499" y="1516064"/>
                </a:lnTo>
                <a:cubicBezTo>
                  <a:pt x="10342784" y="1523394"/>
                  <a:pt x="10342784" y="1523394"/>
                  <a:pt x="10336701" y="1530929"/>
                </a:cubicBezTo>
                <a:lnTo>
                  <a:pt x="10407966" y="1516762"/>
                </a:lnTo>
                <a:cubicBezTo>
                  <a:pt x="10414672" y="1509102"/>
                  <a:pt x="10460517" y="1531283"/>
                  <a:pt x="10460517" y="1531283"/>
                </a:cubicBezTo>
                <a:cubicBezTo>
                  <a:pt x="10487567" y="1532231"/>
                  <a:pt x="10519743" y="1513517"/>
                  <a:pt x="10539452" y="1521917"/>
                </a:cubicBezTo>
                <a:lnTo>
                  <a:pt x="10526323" y="1524527"/>
                </a:lnTo>
                <a:lnTo>
                  <a:pt x="10525345" y="1525388"/>
                </a:lnTo>
                <a:lnTo>
                  <a:pt x="10547457" y="1521793"/>
                </a:lnTo>
                <a:cubicBezTo>
                  <a:pt x="10563439" y="1518987"/>
                  <a:pt x="10578473" y="1516807"/>
                  <a:pt x="10585727" y="1518405"/>
                </a:cubicBezTo>
                <a:cubicBezTo>
                  <a:pt x="10584926" y="1513453"/>
                  <a:pt x="10587185" y="1510129"/>
                  <a:pt x="10598629" y="1511696"/>
                </a:cubicBezTo>
                <a:cubicBezTo>
                  <a:pt x="10603950" y="1510003"/>
                  <a:pt x="10635223" y="1513071"/>
                  <a:pt x="10637483" y="1509750"/>
                </a:cubicBezTo>
                <a:cubicBezTo>
                  <a:pt x="10632161" y="1511442"/>
                  <a:pt x="10634421" y="1508119"/>
                  <a:pt x="10631359" y="1506489"/>
                </a:cubicBezTo>
                <a:lnTo>
                  <a:pt x="10661046" y="1504916"/>
                </a:lnTo>
                <a:lnTo>
                  <a:pt x="10666524" y="1516059"/>
                </a:lnTo>
                <a:lnTo>
                  <a:pt x="10649731" y="1516268"/>
                </a:lnTo>
                <a:cubicBezTo>
                  <a:pt x="10629976" y="1523854"/>
                  <a:pt x="10608854" y="1527319"/>
                  <a:pt x="10586303" y="1530588"/>
                </a:cubicBezTo>
                <a:lnTo>
                  <a:pt x="10525661" y="1541660"/>
                </a:lnTo>
                <a:lnTo>
                  <a:pt x="10516549" y="1540413"/>
                </a:lnTo>
                <a:cubicBezTo>
                  <a:pt x="10516549" y="1540413"/>
                  <a:pt x="10516549" y="1540413"/>
                  <a:pt x="10514290" y="1543734"/>
                </a:cubicBezTo>
                <a:lnTo>
                  <a:pt x="10515207" y="1543567"/>
                </a:lnTo>
                <a:lnTo>
                  <a:pt x="10516824" y="1542784"/>
                </a:lnTo>
                <a:lnTo>
                  <a:pt x="10517759" y="1543101"/>
                </a:lnTo>
                <a:lnTo>
                  <a:pt x="10525661" y="1541660"/>
                </a:lnTo>
                <a:lnTo>
                  <a:pt x="10527996" y="1541978"/>
                </a:lnTo>
                <a:cubicBezTo>
                  <a:pt x="10528798" y="1546931"/>
                  <a:pt x="10523478" y="1548623"/>
                  <a:pt x="10520415" y="1546995"/>
                </a:cubicBezTo>
                <a:lnTo>
                  <a:pt x="10519492" y="1548353"/>
                </a:lnTo>
                <a:lnTo>
                  <a:pt x="10528665" y="1549547"/>
                </a:lnTo>
                <a:lnTo>
                  <a:pt x="10593851" y="1544785"/>
                </a:lnTo>
                <a:lnTo>
                  <a:pt x="10595290" y="1544579"/>
                </a:lnTo>
                <a:lnTo>
                  <a:pt x="10595441" y="1544480"/>
                </a:lnTo>
                <a:cubicBezTo>
                  <a:pt x="10601885" y="1541593"/>
                  <a:pt x="10611077" y="1538723"/>
                  <a:pt x="10624679" y="1536270"/>
                </a:cubicBezTo>
                <a:cubicBezTo>
                  <a:pt x="10638282" y="1533816"/>
                  <a:pt x="10661083" y="1530136"/>
                  <a:pt x="10687841" y="1526055"/>
                </a:cubicBezTo>
                <a:lnTo>
                  <a:pt x="10691273" y="1525556"/>
                </a:lnTo>
                <a:lnTo>
                  <a:pt x="10702474" y="1523433"/>
                </a:lnTo>
                <a:cubicBezTo>
                  <a:pt x="10705700" y="1520941"/>
                  <a:pt x="10705700" y="1520941"/>
                  <a:pt x="10710942" y="1521188"/>
                </a:cubicBezTo>
                <a:cubicBezTo>
                  <a:pt x="10714168" y="1518696"/>
                  <a:pt x="10716184" y="1521435"/>
                  <a:pt x="10716184" y="1521435"/>
                </a:cubicBezTo>
                <a:cubicBezTo>
                  <a:pt x="10736347" y="1514454"/>
                  <a:pt x="10763768" y="1510458"/>
                  <a:pt x="10787963" y="1508953"/>
                </a:cubicBezTo>
                <a:cubicBezTo>
                  <a:pt x="10808124" y="1501973"/>
                  <a:pt x="10841996" y="1492994"/>
                  <a:pt x="10876677" y="1491981"/>
                </a:cubicBezTo>
                <a:cubicBezTo>
                  <a:pt x="10912567" y="1485741"/>
                  <a:pt x="10947247" y="1484727"/>
                  <a:pt x="10968217" y="1485714"/>
                </a:cubicBezTo>
                <a:cubicBezTo>
                  <a:pt x="11011365" y="1482458"/>
                  <a:pt x="11059757" y="1479447"/>
                  <a:pt x="11102907" y="1476188"/>
                </a:cubicBezTo>
                <a:cubicBezTo>
                  <a:pt x="11142831" y="1475425"/>
                  <a:pt x="11179527" y="1477149"/>
                  <a:pt x="11203324" y="1488839"/>
                </a:cubicBezTo>
                <a:cubicBezTo>
                  <a:pt x="11198081" y="1488592"/>
                  <a:pt x="11192840" y="1488346"/>
                  <a:pt x="11187597" y="1488100"/>
                </a:cubicBezTo>
                <a:cubicBezTo>
                  <a:pt x="11187597" y="1488100"/>
                  <a:pt x="11187597" y="1488100"/>
                  <a:pt x="11194857" y="1491084"/>
                </a:cubicBezTo>
                <a:cubicBezTo>
                  <a:pt x="11198081" y="1488592"/>
                  <a:pt x="11200099" y="1491329"/>
                  <a:pt x="11200099" y="1491329"/>
                </a:cubicBezTo>
                <a:cubicBezTo>
                  <a:pt x="11196875" y="1493820"/>
                  <a:pt x="11196875" y="1493820"/>
                  <a:pt x="11191631" y="1493575"/>
                </a:cubicBezTo>
                <a:cubicBezTo>
                  <a:pt x="11191631" y="1493575"/>
                  <a:pt x="11191631" y="1493575"/>
                  <a:pt x="11188407" y="1496066"/>
                </a:cubicBezTo>
                <a:cubicBezTo>
                  <a:pt x="11225104" y="1497791"/>
                  <a:pt x="11267046" y="1499763"/>
                  <a:pt x="11304951" y="1496258"/>
                </a:cubicBezTo>
                <a:cubicBezTo>
                  <a:pt x="11328747" y="1507948"/>
                  <a:pt x="11375930" y="1510166"/>
                  <a:pt x="11413439" y="1519858"/>
                </a:cubicBezTo>
                <a:cubicBezTo>
                  <a:pt x="11354960" y="1509180"/>
                  <a:pt x="11284390" y="1516433"/>
                  <a:pt x="11222688" y="1508247"/>
                </a:cubicBezTo>
                <a:cubicBezTo>
                  <a:pt x="11204943" y="1504770"/>
                  <a:pt x="11210995" y="1512983"/>
                  <a:pt x="11197284" y="1514980"/>
                </a:cubicBezTo>
                <a:cubicBezTo>
                  <a:pt x="11171071" y="1513749"/>
                  <a:pt x="11158569" y="1510518"/>
                  <a:pt x="11146066" y="1507288"/>
                </a:cubicBezTo>
                <a:cubicBezTo>
                  <a:pt x="11125096" y="1506303"/>
                  <a:pt x="11120662" y="1514023"/>
                  <a:pt x="11101709" y="1515774"/>
                </a:cubicBezTo>
                <a:cubicBezTo>
                  <a:pt x="11083963" y="1512297"/>
                  <a:pt x="11066219" y="1508820"/>
                  <a:pt x="11048475" y="1505342"/>
                </a:cubicBezTo>
                <a:cubicBezTo>
                  <a:pt x="11048475" y="1505342"/>
                  <a:pt x="11048475" y="1505342"/>
                  <a:pt x="11050891" y="1494886"/>
                </a:cubicBezTo>
                <a:cubicBezTo>
                  <a:pt x="11040404" y="1494393"/>
                  <a:pt x="11024677" y="1493652"/>
                  <a:pt x="11010966" y="1495653"/>
                </a:cubicBezTo>
                <a:cubicBezTo>
                  <a:pt x="11010966" y="1495653"/>
                  <a:pt x="11010966" y="1495653"/>
                  <a:pt x="11012985" y="1498390"/>
                </a:cubicBezTo>
                <a:cubicBezTo>
                  <a:pt x="11016210" y="1495898"/>
                  <a:pt x="11021452" y="1496144"/>
                  <a:pt x="11018228" y="1498637"/>
                </a:cubicBezTo>
                <a:cubicBezTo>
                  <a:pt x="11018228" y="1498637"/>
                  <a:pt x="11015001" y="1501129"/>
                  <a:pt x="11015001" y="1501129"/>
                </a:cubicBezTo>
                <a:cubicBezTo>
                  <a:pt x="11017018" y="1503865"/>
                  <a:pt x="11030729" y="1501867"/>
                  <a:pt x="11024279" y="1506848"/>
                </a:cubicBezTo>
                <a:cubicBezTo>
                  <a:pt x="11007342" y="1511338"/>
                  <a:pt x="11008551" y="1506108"/>
                  <a:pt x="10994841" y="1508108"/>
                </a:cubicBezTo>
                <a:cubicBezTo>
                  <a:pt x="10994841" y="1508108"/>
                  <a:pt x="10994841" y="1508108"/>
                  <a:pt x="10991615" y="1510598"/>
                </a:cubicBezTo>
                <a:cubicBezTo>
                  <a:pt x="10991615" y="1510598"/>
                  <a:pt x="10991615" y="1510598"/>
                  <a:pt x="10989598" y="1507861"/>
                </a:cubicBezTo>
                <a:cubicBezTo>
                  <a:pt x="10986373" y="1510352"/>
                  <a:pt x="10981130" y="1510105"/>
                  <a:pt x="10981130" y="1510105"/>
                </a:cubicBezTo>
                <a:cubicBezTo>
                  <a:pt x="10979113" y="1507368"/>
                  <a:pt x="10979113" y="1507368"/>
                  <a:pt x="10979113" y="1507368"/>
                </a:cubicBezTo>
                <a:cubicBezTo>
                  <a:pt x="10967419" y="1512103"/>
                  <a:pt x="10945240" y="1516346"/>
                  <a:pt x="10926288" y="1518098"/>
                </a:cubicBezTo>
                <a:lnTo>
                  <a:pt x="10910106" y="1516936"/>
                </a:lnTo>
                <a:lnTo>
                  <a:pt x="10910670" y="1517262"/>
                </a:lnTo>
                <a:lnTo>
                  <a:pt x="10911540" y="1517764"/>
                </a:lnTo>
                <a:cubicBezTo>
                  <a:pt x="10914535" y="1519491"/>
                  <a:pt x="10919880" y="1517942"/>
                  <a:pt x="10922872" y="1519669"/>
                </a:cubicBezTo>
                <a:cubicBezTo>
                  <a:pt x="10922872" y="1519669"/>
                  <a:pt x="10920522" y="1522945"/>
                  <a:pt x="10915177" y="1524495"/>
                </a:cubicBezTo>
                <a:cubicBezTo>
                  <a:pt x="10915177" y="1524495"/>
                  <a:pt x="10915177" y="1524495"/>
                  <a:pt x="10909834" y="1526044"/>
                </a:cubicBezTo>
                <a:cubicBezTo>
                  <a:pt x="10920522" y="1522945"/>
                  <a:pt x="10913470" y="1532774"/>
                  <a:pt x="10896792" y="1532417"/>
                </a:cubicBezTo>
                <a:cubicBezTo>
                  <a:pt x="10896792" y="1532417"/>
                  <a:pt x="10896792" y="1532417"/>
                  <a:pt x="10896150" y="1527415"/>
                </a:cubicBezTo>
                <a:cubicBezTo>
                  <a:pt x="10893155" y="1525687"/>
                  <a:pt x="10887811" y="1527237"/>
                  <a:pt x="10887811" y="1527237"/>
                </a:cubicBezTo>
                <a:cubicBezTo>
                  <a:pt x="10887167" y="1522235"/>
                  <a:pt x="10890161" y="1523961"/>
                  <a:pt x="10895507" y="1522412"/>
                </a:cubicBezTo>
                <a:cubicBezTo>
                  <a:pt x="10895507" y="1522412"/>
                  <a:pt x="10895507" y="1522412"/>
                  <a:pt x="10900850" y="1520862"/>
                </a:cubicBezTo>
                <a:lnTo>
                  <a:pt x="10900332" y="1520889"/>
                </a:lnTo>
                <a:lnTo>
                  <a:pt x="10864023" y="1522779"/>
                </a:lnTo>
                <a:lnTo>
                  <a:pt x="10850337" y="1527266"/>
                </a:lnTo>
                <a:lnTo>
                  <a:pt x="10769674" y="1576363"/>
                </a:lnTo>
                <a:cubicBezTo>
                  <a:pt x="10767853" y="1578722"/>
                  <a:pt x="10765406" y="1581207"/>
                  <a:pt x="10763583" y="1583566"/>
                </a:cubicBezTo>
                <a:cubicBezTo>
                  <a:pt x="10737328" y="1588785"/>
                  <a:pt x="10692202" y="1616733"/>
                  <a:pt x="10678906" y="1613051"/>
                </a:cubicBezTo>
                <a:lnTo>
                  <a:pt x="10678568" y="1600467"/>
                </a:lnTo>
                <a:cubicBezTo>
                  <a:pt x="10659029" y="1598358"/>
                  <a:pt x="10626194" y="1592568"/>
                  <a:pt x="10606637" y="1589797"/>
                </a:cubicBezTo>
                <a:cubicBezTo>
                  <a:pt x="10606815" y="1596420"/>
                  <a:pt x="10606973" y="1602382"/>
                  <a:pt x="10600725" y="1603624"/>
                </a:cubicBezTo>
                <a:cubicBezTo>
                  <a:pt x="10587766" y="1612527"/>
                  <a:pt x="10600563" y="1597664"/>
                  <a:pt x="10593509" y="1592408"/>
                </a:cubicBezTo>
                <a:cubicBezTo>
                  <a:pt x="10567879" y="1597502"/>
                  <a:pt x="10523251" y="1643995"/>
                  <a:pt x="10497166" y="1655507"/>
                </a:cubicBezTo>
                <a:cubicBezTo>
                  <a:pt x="10484825" y="1663954"/>
                  <a:pt x="10457275" y="1644459"/>
                  <a:pt x="10443988" y="1641108"/>
                </a:cubicBezTo>
                <a:cubicBezTo>
                  <a:pt x="10418188" y="1639912"/>
                  <a:pt x="10359758" y="1663847"/>
                  <a:pt x="10333673" y="1675357"/>
                </a:cubicBezTo>
                <a:cubicBezTo>
                  <a:pt x="10301166" y="1681820"/>
                  <a:pt x="10262409" y="1689526"/>
                  <a:pt x="10229733" y="1689695"/>
                </a:cubicBezTo>
                <a:lnTo>
                  <a:pt x="10230401" y="1714530"/>
                </a:lnTo>
                <a:lnTo>
                  <a:pt x="10159137" y="1728698"/>
                </a:lnTo>
                <a:cubicBezTo>
                  <a:pt x="10152431" y="1736357"/>
                  <a:pt x="10152609" y="1742980"/>
                  <a:pt x="10140267" y="1751427"/>
                </a:cubicBezTo>
                <a:lnTo>
                  <a:pt x="10140555" y="1762181"/>
                </a:lnTo>
                <a:lnTo>
                  <a:pt x="10147683" y="1761267"/>
                </a:lnTo>
                <a:cubicBezTo>
                  <a:pt x="10212341" y="1745905"/>
                  <a:pt x="10281519" y="1723896"/>
                  <a:pt x="10350040" y="1715115"/>
                </a:cubicBezTo>
                <a:cubicBezTo>
                  <a:pt x="10358425" y="1715050"/>
                  <a:pt x="10361486" y="1716681"/>
                  <a:pt x="10369869" y="1716617"/>
                </a:cubicBezTo>
                <a:cubicBezTo>
                  <a:pt x="10391957" y="1714796"/>
                  <a:pt x="10437589" y="1702883"/>
                  <a:pt x="10452097" y="1706080"/>
                </a:cubicBezTo>
                <a:cubicBezTo>
                  <a:pt x="10451295" y="1701128"/>
                  <a:pt x="10453554" y="1697805"/>
                  <a:pt x="10464998" y="1699372"/>
                </a:cubicBezTo>
                <a:cubicBezTo>
                  <a:pt x="10470320" y="1697679"/>
                  <a:pt x="10501594" y="1700745"/>
                  <a:pt x="10503853" y="1697423"/>
                </a:cubicBezTo>
                <a:cubicBezTo>
                  <a:pt x="10498532" y="1699117"/>
                  <a:pt x="10500790" y="1695793"/>
                  <a:pt x="10497730" y="1694166"/>
                </a:cubicBezTo>
                <a:lnTo>
                  <a:pt x="10527416" y="1692592"/>
                </a:lnTo>
                <a:lnTo>
                  <a:pt x="10530730" y="1699332"/>
                </a:lnTo>
                <a:lnTo>
                  <a:pt x="10615798" y="1677545"/>
                </a:lnTo>
                <a:cubicBezTo>
                  <a:pt x="10649741" y="1669026"/>
                  <a:pt x="10684166" y="1661327"/>
                  <a:pt x="10718427" y="1656936"/>
                </a:cubicBezTo>
                <a:cubicBezTo>
                  <a:pt x="10726810" y="1656874"/>
                  <a:pt x="10729870" y="1658503"/>
                  <a:pt x="10738256" y="1658439"/>
                </a:cubicBezTo>
                <a:cubicBezTo>
                  <a:pt x="10760343" y="1656620"/>
                  <a:pt x="10805975" y="1644707"/>
                  <a:pt x="10820482" y="1647902"/>
                </a:cubicBezTo>
                <a:cubicBezTo>
                  <a:pt x="10819679" y="1642951"/>
                  <a:pt x="10821939" y="1639627"/>
                  <a:pt x="10833383" y="1641194"/>
                </a:cubicBezTo>
                <a:cubicBezTo>
                  <a:pt x="10838705" y="1639501"/>
                  <a:pt x="10869979" y="1642570"/>
                  <a:pt x="10872238" y="1639248"/>
                </a:cubicBezTo>
                <a:cubicBezTo>
                  <a:pt x="10866917" y="1640942"/>
                  <a:pt x="10869176" y="1637618"/>
                  <a:pt x="10866115" y="1635988"/>
                </a:cubicBezTo>
                <a:lnTo>
                  <a:pt x="10895801" y="1634413"/>
                </a:lnTo>
                <a:lnTo>
                  <a:pt x="10901279" y="1645557"/>
                </a:lnTo>
                <a:lnTo>
                  <a:pt x="10884487" y="1645764"/>
                </a:lnTo>
                <a:cubicBezTo>
                  <a:pt x="10864732" y="1653352"/>
                  <a:pt x="10843611" y="1656818"/>
                  <a:pt x="10821059" y="1660086"/>
                </a:cubicBezTo>
                <a:lnTo>
                  <a:pt x="10760417" y="1671156"/>
                </a:lnTo>
                <a:lnTo>
                  <a:pt x="10751305" y="1669910"/>
                </a:lnTo>
                <a:cubicBezTo>
                  <a:pt x="10751305" y="1669910"/>
                  <a:pt x="10751305" y="1669910"/>
                  <a:pt x="10749046" y="1673232"/>
                </a:cubicBezTo>
                <a:lnTo>
                  <a:pt x="10760417" y="1671156"/>
                </a:lnTo>
                <a:lnTo>
                  <a:pt x="10762752" y="1671476"/>
                </a:lnTo>
                <a:cubicBezTo>
                  <a:pt x="10763552" y="1676429"/>
                  <a:pt x="10758231" y="1678119"/>
                  <a:pt x="10755169" y="1676492"/>
                </a:cubicBezTo>
                <a:cubicBezTo>
                  <a:pt x="10752910" y="1679813"/>
                  <a:pt x="10752910" y="1679813"/>
                  <a:pt x="10752910" y="1679813"/>
                </a:cubicBezTo>
                <a:lnTo>
                  <a:pt x="10756469" y="1679552"/>
                </a:lnTo>
                <a:lnTo>
                  <a:pt x="10764453" y="1677998"/>
                </a:lnTo>
                <a:cubicBezTo>
                  <a:pt x="10774929" y="1675937"/>
                  <a:pt x="10783694" y="1674045"/>
                  <a:pt x="10791712" y="1671720"/>
                </a:cubicBezTo>
                <a:cubicBezTo>
                  <a:pt x="10801225" y="1670261"/>
                  <a:pt x="10809404" y="1669188"/>
                  <a:pt x="10818330" y="1668547"/>
                </a:cubicBezTo>
                <a:lnTo>
                  <a:pt x="10823775" y="1668444"/>
                </a:lnTo>
                <a:lnTo>
                  <a:pt x="10836727" y="1665633"/>
                </a:lnTo>
                <a:cubicBezTo>
                  <a:pt x="10866129" y="1660605"/>
                  <a:pt x="10888162" y="1659015"/>
                  <a:pt x="10896457" y="1663690"/>
                </a:cubicBezTo>
                <a:lnTo>
                  <a:pt x="10891231" y="1665279"/>
                </a:lnTo>
                <a:lnTo>
                  <a:pt x="10901401" y="1663816"/>
                </a:lnTo>
                <a:lnTo>
                  <a:pt x="10910492" y="1664308"/>
                </a:lnTo>
                <a:lnTo>
                  <a:pt x="10910881" y="1665099"/>
                </a:lnTo>
                <a:lnTo>
                  <a:pt x="10939879" y="1659914"/>
                </a:lnTo>
                <a:cubicBezTo>
                  <a:pt x="10971947" y="1650618"/>
                  <a:pt x="11004657" y="1646327"/>
                  <a:pt x="11048702" y="1643939"/>
                </a:cubicBezTo>
                <a:cubicBezTo>
                  <a:pt x="11024330" y="1648411"/>
                  <a:pt x="11038656" y="1652041"/>
                  <a:pt x="11047638" y="1657223"/>
                </a:cubicBezTo>
                <a:cubicBezTo>
                  <a:pt x="11050632" y="1658947"/>
                  <a:pt x="11055977" y="1657398"/>
                  <a:pt x="11058970" y="1659126"/>
                </a:cubicBezTo>
                <a:cubicBezTo>
                  <a:pt x="11058970" y="1659126"/>
                  <a:pt x="11056620" y="1662400"/>
                  <a:pt x="11051276" y="1663950"/>
                </a:cubicBezTo>
                <a:cubicBezTo>
                  <a:pt x="11051276" y="1663950"/>
                  <a:pt x="11051276" y="1663950"/>
                  <a:pt x="11045930" y="1665498"/>
                </a:cubicBezTo>
                <a:cubicBezTo>
                  <a:pt x="11056620" y="1662400"/>
                  <a:pt x="11049567" y="1672228"/>
                  <a:pt x="11032890" y="1671872"/>
                </a:cubicBezTo>
                <a:cubicBezTo>
                  <a:pt x="11032890" y="1671872"/>
                  <a:pt x="11032890" y="1671872"/>
                  <a:pt x="11032247" y="1666870"/>
                </a:cubicBezTo>
                <a:cubicBezTo>
                  <a:pt x="11029252" y="1665144"/>
                  <a:pt x="11023908" y="1666692"/>
                  <a:pt x="11023908" y="1666692"/>
                </a:cubicBezTo>
                <a:cubicBezTo>
                  <a:pt x="11023265" y="1661689"/>
                  <a:pt x="11026259" y="1663416"/>
                  <a:pt x="11031605" y="1661868"/>
                </a:cubicBezTo>
                <a:cubicBezTo>
                  <a:pt x="11031605" y="1661868"/>
                  <a:pt x="11031605" y="1661868"/>
                  <a:pt x="11036948" y="1660318"/>
                </a:cubicBezTo>
                <a:cubicBezTo>
                  <a:pt x="11017277" y="1658237"/>
                  <a:pt x="10979221" y="1664075"/>
                  <a:pt x="10974519" y="1670628"/>
                </a:cubicBezTo>
                <a:cubicBezTo>
                  <a:pt x="10955493" y="1673547"/>
                  <a:pt x="10936891" y="1674399"/>
                  <a:pt x="10920453" y="1675919"/>
                </a:cubicBezTo>
                <a:lnTo>
                  <a:pt x="10916626" y="1676787"/>
                </a:lnTo>
                <a:lnTo>
                  <a:pt x="10918037" y="1679653"/>
                </a:lnTo>
                <a:lnTo>
                  <a:pt x="10896774" y="1681287"/>
                </a:lnTo>
                <a:lnTo>
                  <a:pt x="10879379" y="1685229"/>
                </a:lnTo>
                <a:cubicBezTo>
                  <a:pt x="10867194" y="1687463"/>
                  <a:pt x="10863610" y="1686557"/>
                  <a:pt x="10860991" y="1685045"/>
                </a:cubicBezTo>
                <a:lnTo>
                  <a:pt x="10858319" y="1684240"/>
                </a:lnTo>
                <a:lnTo>
                  <a:pt x="10841273" y="1685549"/>
                </a:lnTo>
                <a:lnTo>
                  <a:pt x="10832782" y="1686938"/>
                </a:lnTo>
                <a:lnTo>
                  <a:pt x="10826864" y="1689098"/>
                </a:lnTo>
                <a:cubicBezTo>
                  <a:pt x="10822721" y="1691922"/>
                  <a:pt x="10819622" y="1694766"/>
                  <a:pt x="10811604" y="1697089"/>
                </a:cubicBezTo>
                <a:lnTo>
                  <a:pt x="10777118" y="1698666"/>
                </a:lnTo>
                <a:lnTo>
                  <a:pt x="10764185" y="1702344"/>
                </a:lnTo>
                <a:cubicBezTo>
                  <a:pt x="10708286" y="1718159"/>
                  <a:pt x="10653245" y="1733845"/>
                  <a:pt x="10637077" y="1740223"/>
                </a:cubicBezTo>
                <a:cubicBezTo>
                  <a:pt x="10614430" y="1751050"/>
                  <a:pt x="10585206" y="1756861"/>
                  <a:pt x="10556620" y="1760171"/>
                </a:cubicBezTo>
                <a:lnTo>
                  <a:pt x="10510758" y="1763134"/>
                </a:lnTo>
                <a:lnTo>
                  <a:pt x="10504382" y="1765376"/>
                </a:lnTo>
                <a:cubicBezTo>
                  <a:pt x="10507376" y="1767103"/>
                  <a:pt x="10521061" y="1765731"/>
                  <a:pt x="10516358" y="1772282"/>
                </a:cubicBezTo>
                <a:cubicBezTo>
                  <a:pt x="10503906" y="1777839"/>
                  <a:pt x="10493738" y="1780948"/>
                  <a:pt x="10484775" y="1782652"/>
                </a:cubicBezTo>
                <a:lnTo>
                  <a:pt x="10477546" y="1783233"/>
                </a:lnTo>
                <a:lnTo>
                  <a:pt x="10474758" y="1803787"/>
                </a:lnTo>
                <a:cubicBezTo>
                  <a:pt x="10468042" y="1811114"/>
                  <a:pt x="10468042" y="1811114"/>
                  <a:pt x="10448664" y="1814967"/>
                </a:cubicBezTo>
                <a:cubicBezTo>
                  <a:pt x="10442084" y="1803957"/>
                  <a:pt x="10448333" y="1802714"/>
                  <a:pt x="10428785" y="1800275"/>
                </a:cubicBezTo>
                <a:cubicBezTo>
                  <a:pt x="10422873" y="1814102"/>
                  <a:pt x="10416158" y="1821429"/>
                  <a:pt x="10410085" y="1829296"/>
                </a:cubicBezTo>
                <a:lnTo>
                  <a:pt x="10409747" y="1816711"/>
                </a:lnTo>
                <a:cubicBezTo>
                  <a:pt x="10415828" y="1809177"/>
                  <a:pt x="10415828" y="1809177"/>
                  <a:pt x="10422536" y="1801517"/>
                </a:cubicBezTo>
                <a:cubicBezTo>
                  <a:pt x="10363774" y="1813200"/>
                  <a:pt x="10304514" y="1806336"/>
                  <a:pt x="10260503" y="1852373"/>
                </a:cubicBezTo>
                <a:cubicBezTo>
                  <a:pt x="10253805" y="1860364"/>
                  <a:pt x="10253805" y="1860364"/>
                  <a:pt x="10254135" y="1872616"/>
                </a:cubicBezTo>
                <a:lnTo>
                  <a:pt x="10254723" y="1873001"/>
                </a:lnTo>
                <a:lnTo>
                  <a:pt x="10267569" y="1868110"/>
                </a:lnTo>
                <a:cubicBezTo>
                  <a:pt x="10276435" y="1865211"/>
                  <a:pt x="10284583" y="1863038"/>
                  <a:pt x="10294074" y="1860718"/>
                </a:cubicBezTo>
                <a:cubicBezTo>
                  <a:pt x="10310186" y="1858972"/>
                  <a:pt x="10329167" y="1854332"/>
                  <a:pt x="10358892" y="1848528"/>
                </a:cubicBezTo>
                <a:cubicBezTo>
                  <a:pt x="10361393" y="1850840"/>
                  <a:pt x="10368108" y="1850111"/>
                  <a:pt x="10376522" y="1848876"/>
                </a:cubicBezTo>
                <a:lnTo>
                  <a:pt x="10379418" y="1848595"/>
                </a:lnTo>
                <a:lnTo>
                  <a:pt x="10379572" y="1848554"/>
                </a:lnTo>
                <a:lnTo>
                  <a:pt x="10398939" y="1843507"/>
                </a:lnTo>
                <a:lnTo>
                  <a:pt x="10397921" y="1843006"/>
                </a:lnTo>
                <a:cubicBezTo>
                  <a:pt x="10398014" y="1841705"/>
                  <a:pt x="10400791" y="1840113"/>
                  <a:pt x="10407596" y="1838083"/>
                </a:cubicBezTo>
                <a:lnTo>
                  <a:pt x="10431642" y="1834987"/>
                </a:lnTo>
                <a:lnTo>
                  <a:pt x="10447549" y="1830842"/>
                </a:lnTo>
                <a:cubicBezTo>
                  <a:pt x="10467158" y="1826439"/>
                  <a:pt x="10482376" y="1824163"/>
                  <a:pt x="10489179" y="1825890"/>
                </a:cubicBezTo>
                <a:lnTo>
                  <a:pt x="10491356" y="1828085"/>
                </a:lnTo>
                <a:lnTo>
                  <a:pt x="10502057" y="1827119"/>
                </a:lnTo>
                <a:cubicBezTo>
                  <a:pt x="10511476" y="1826986"/>
                  <a:pt x="10519573" y="1827882"/>
                  <a:pt x="10525386" y="1830481"/>
                </a:cubicBezTo>
                <a:cubicBezTo>
                  <a:pt x="10558348" y="1816580"/>
                  <a:pt x="10598444" y="1814814"/>
                  <a:pt x="10638175" y="1818254"/>
                </a:cubicBezTo>
                <a:cubicBezTo>
                  <a:pt x="10641044" y="1815361"/>
                  <a:pt x="10641044" y="1815361"/>
                  <a:pt x="10641044" y="1815361"/>
                </a:cubicBezTo>
                <a:cubicBezTo>
                  <a:pt x="10641044" y="1815361"/>
                  <a:pt x="10643546" y="1817672"/>
                  <a:pt x="10643546" y="1817672"/>
                </a:cubicBezTo>
                <a:cubicBezTo>
                  <a:pt x="10646414" y="1814779"/>
                  <a:pt x="10654287" y="1816508"/>
                  <a:pt x="10654287" y="1816508"/>
                </a:cubicBezTo>
                <a:cubicBezTo>
                  <a:pt x="10659657" y="1815927"/>
                  <a:pt x="10656788" y="1818818"/>
                  <a:pt x="10651418" y="1819402"/>
                </a:cubicBezTo>
                <a:cubicBezTo>
                  <a:pt x="10648548" y="1822295"/>
                  <a:pt x="10648548" y="1822295"/>
                  <a:pt x="10646047" y="1819983"/>
                </a:cubicBezTo>
                <a:cubicBezTo>
                  <a:pt x="10656421" y="1824022"/>
                  <a:pt x="10678273" y="1816490"/>
                  <a:pt x="10680405" y="1824004"/>
                </a:cubicBezTo>
                <a:cubicBezTo>
                  <a:pt x="10634570" y="1831555"/>
                  <a:pt x="10622358" y="1853537"/>
                  <a:pt x="10571885" y="1851260"/>
                </a:cubicBezTo>
                <a:cubicBezTo>
                  <a:pt x="10566884" y="1846638"/>
                  <a:pt x="10580494" y="1842580"/>
                  <a:pt x="10583364" y="1839687"/>
                </a:cubicBezTo>
                <a:cubicBezTo>
                  <a:pt x="10552573" y="1841735"/>
                  <a:pt x="10525902" y="1842043"/>
                  <a:pt x="10498471" y="1843726"/>
                </a:cubicBezTo>
                <a:lnTo>
                  <a:pt x="10495127" y="1844184"/>
                </a:lnTo>
                <a:lnTo>
                  <a:pt x="10489847" y="1850728"/>
                </a:lnTo>
                <a:cubicBezTo>
                  <a:pt x="10456715" y="1857314"/>
                  <a:pt x="10404036" y="1861459"/>
                  <a:pt x="10392042" y="1882822"/>
                </a:cubicBezTo>
                <a:cubicBezTo>
                  <a:pt x="10404544" y="1880336"/>
                  <a:pt x="10404544" y="1880336"/>
                  <a:pt x="10411590" y="1885261"/>
                </a:cubicBezTo>
                <a:cubicBezTo>
                  <a:pt x="10398461" y="1887871"/>
                  <a:pt x="10398461" y="1887871"/>
                  <a:pt x="10392371" y="1895075"/>
                </a:cubicBezTo>
                <a:cubicBezTo>
                  <a:pt x="10398790" y="1900125"/>
                  <a:pt x="10393208" y="1926205"/>
                  <a:pt x="10399460" y="1924962"/>
                </a:cubicBezTo>
                <a:lnTo>
                  <a:pt x="10418118" y="1938770"/>
                </a:lnTo>
                <a:lnTo>
                  <a:pt x="10432912" y="1938066"/>
                </a:lnTo>
                <a:lnTo>
                  <a:pt x="10458187" y="1938421"/>
                </a:lnTo>
                <a:lnTo>
                  <a:pt x="10524101" y="1925185"/>
                </a:lnTo>
                <a:cubicBezTo>
                  <a:pt x="10532484" y="1925120"/>
                  <a:pt x="10535546" y="1926751"/>
                  <a:pt x="10543927" y="1926687"/>
                </a:cubicBezTo>
                <a:cubicBezTo>
                  <a:pt x="10566017" y="1924867"/>
                  <a:pt x="10611649" y="1912954"/>
                  <a:pt x="10626156" y="1916150"/>
                </a:cubicBezTo>
                <a:cubicBezTo>
                  <a:pt x="10625354" y="1911198"/>
                  <a:pt x="10627613" y="1907875"/>
                  <a:pt x="10639059" y="1909441"/>
                </a:cubicBezTo>
                <a:cubicBezTo>
                  <a:pt x="10644379" y="1907748"/>
                  <a:pt x="10675653" y="1910817"/>
                  <a:pt x="10677913" y="1907494"/>
                </a:cubicBezTo>
                <a:cubicBezTo>
                  <a:pt x="10672592" y="1909186"/>
                  <a:pt x="10674850" y="1905865"/>
                  <a:pt x="10671788" y="1904236"/>
                </a:cubicBezTo>
                <a:lnTo>
                  <a:pt x="10701476" y="1902661"/>
                </a:lnTo>
                <a:lnTo>
                  <a:pt x="10706952" y="1913804"/>
                </a:lnTo>
                <a:lnTo>
                  <a:pt x="10690161" y="1914012"/>
                </a:lnTo>
                <a:cubicBezTo>
                  <a:pt x="10670406" y="1921601"/>
                  <a:pt x="10649285" y="1925063"/>
                  <a:pt x="10626733" y="1928334"/>
                </a:cubicBezTo>
                <a:lnTo>
                  <a:pt x="10566091" y="1939404"/>
                </a:lnTo>
                <a:lnTo>
                  <a:pt x="10556978" y="1938158"/>
                </a:lnTo>
                <a:cubicBezTo>
                  <a:pt x="10556978" y="1938158"/>
                  <a:pt x="10556978" y="1938158"/>
                  <a:pt x="10554719" y="1941480"/>
                </a:cubicBezTo>
                <a:lnTo>
                  <a:pt x="10566091" y="1939404"/>
                </a:lnTo>
                <a:lnTo>
                  <a:pt x="10568424" y="1939724"/>
                </a:lnTo>
                <a:cubicBezTo>
                  <a:pt x="10569227" y="1944675"/>
                  <a:pt x="10563906" y="1946369"/>
                  <a:pt x="10560845" y="1944740"/>
                </a:cubicBezTo>
                <a:cubicBezTo>
                  <a:pt x="10558585" y="1948063"/>
                  <a:pt x="10558585" y="1948063"/>
                  <a:pt x="10558585" y="1948063"/>
                </a:cubicBezTo>
                <a:cubicBezTo>
                  <a:pt x="10605823" y="1946050"/>
                  <a:pt x="10663703" y="1940656"/>
                  <a:pt x="10707076" y="1932065"/>
                </a:cubicBezTo>
                <a:lnTo>
                  <a:pt x="10716167" y="1932554"/>
                </a:lnTo>
                <a:lnTo>
                  <a:pt x="10723710" y="1947902"/>
                </a:lnTo>
                <a:lnTo>
                  <a:pt x="10646947" y="1953798"/>
                </a:lnTo>
                <a:cubicBezTo>
                  <a:pt x="10604966" y="1958041"/>
                  <a:pt x="10566715" y="1963701"/>
                  <a:pt x="10529064" y="1973075"/>
                </a:cubicBezTo>
                <a:cubicBezTo>
                  <a:pt x="10503915" y="1973265"/>
                  <a:pt x="10468122" y="1976843"/>
                  <a:pt x="10446837" y="1983613"/>
                </a:cubicBezTo>
                <a:cubicBezTo>
                  <a:pt x="10464406" y="1988440"/>
                  <a:pt x="10443120" y="1995211"/>
                  <a:pt x="10446986" y="2001792"/>
                </a:cubicBezTo>
                <a:cubicBezTo>
                  <a:pt x="10436343" y="2005177"/>
                  <a:pt x="10435541" y="2000226"/>
                  <a:pt x="10421836" y="2001982"/>
                </a:cubicBezTo>
                <a:cubicBezTo>
                  <a:pt x="10402811" y="2005432"/>
                  <a:pt x="10443120" y="1995211"/>
                  <a:pt x="10423293" y="1993707"/>
                </a:cubicBezTo>
                <a:lnTo>
                  <a:pt x="10420136" y="1994397"/>
                </a:lnTo>
                <a:lnTo>
                  <a:pt x="10411340" y="2001630"/>
                </a:lnTo>
                <a:cubicBezTo>
                  <a:pt x="10406521" y="2006459"/>
                  <a:pt x="10401802" y="2012057"/>
                  <a:pt x="10395718" y="2019593"/>
                </a:cubicBezTo>
                <a:lnTo>
                  <a:pt x="10395221" y="2001048"/>
                </a:lnTo>
                <a:cubicBezTo>
                  <a:pt x="10372404" y="2005584"/>
                  <a:pt x="10352909" y="2010958"/>
                  <a:pt x="10334992" y="2013688"/>
                </a:cubicBezTo>
                <a:lnTo>
                  <a:pt x="10318988" y="2014721"/>
                </a:lnTo>
                <a:lnTo>
                  <a:pt x="10279470" y="2021239"/>
                </a:lnTo>
                <a:cubicBezTo>
                  <a:pt x="10262048" y="2034592"/>
                  <a:pt x="10232380" y="2041426"/>
                  <a:pt x="10205774" y="2049892"/>
                </a:cubicBezTo>
                <a:lnTo>
                  <a:pt x="10156640" y="2063979"/>
                </a:lnTo>
                <a:lnTo>
                  <a:pt x="10155049" y="2067438"/>
                </a:lnTo>
                <a:cubicBezTo>
                  <a:pt x="10200682" y="2058366"/>
                  <a:pt x="10220231" y="2060804"/>
                  <a:pt x="10253066" y="2066595"/>
                </a:cubicBezTo>
                <a:lnTo>
                  <a:pt x="10253573" y="2085474"/>
                </a:lnTo>
                <a:cubicBezTo>
                  <a:pt x="10227318" y="2090692"/>
                  <a:pt x="10221069" y="2091934"/>
                  <a:pt x="10208101" y="2100505"/>
                </a:cubicBezTo>
                <a:lnTo>
                  <a:pt x="10208269" y="2106798"/>
                </a:lnTo>
                <a:cubicBezTo>
                  <a:pt x="10235023" y="2120122"/>
                  <a:pt x="10254741" y="2128855"/>
                  <a:pt x="10293667" y="2127442"/>
                </a:cubicBezTo>
                <a:cubicBezTo>
                  <a:pt x="10300374" y="2119784"/>
                  <a:pt x="10306286" y="2105956"/>
                  <a:pt x="10306125" y="2099995"/>
                </a:cubicBezTo>
                <a:lnTo>
                  <a:pt x="10306286" y="2105956"/>
                </a:lnTo>
                <a:cubicBezTo>
                  <a:pt x="10326173" y="2120980"/>
                  <a:pt x="10353096" y="2140597"/>
                  <a:pt x="10385771" y="2140428"/>
                </a:cubicBezTo>
                <a:cubicBezTo>
                  <a:pt x="10391853" y="2132892"/>
                  <a:pt x="10411231" y="2129040"/>
                  <a:pt x="10431235" y="2125063"/>
                </a:cubicBezTo>
                <a:lnTo>
                  <a:pt x="10431735" y="2143608"/>
                </a:lnTo>
                <a:cubicBezTo>
                  <a:pt x="10451113" y="2139757"/>
                  <a:pt x="10444068" y="2134831"/>
                  <a:pt x="10444575" y="2153708"/>
                </a:cubicBezTo>
                <a:cubicBezTo>
                  <a:pt x="10477082" y="2147245"/>
                  <a:pt x="10530046" y="2130389"/>
                  <a:pt x="10556175" y="2143841"/>
                </a:cubicBezTo>
                <a:cubicBezTo>
                  <a:pt x="10556264" y="2147151"/>
                  <a:pt x="10556309" y="2148807"/>
                  <a:pt x="10557154" y="2151011"/>
                </a:cubicBezTo>
                <a:lnTo>
                  <a:pt x="10558222" y="2152944"/>
                </a:lnTo>
                <a:lnTo>
                  <a:pt x="10569741" y="2153001"/>
                </a:lnTo>
                <a:cubicBezTo>
                  <a:pt x="10591591" y="2153399"/>
                  <a:pt x="10613987" y="2152438"/>
                  <a:pt x="10643683" y="2145211"/>
                </a:cubicBezTo>
                <a:cubicBezTo>
                  <a:pt x="10645745" y="2149607"/>
                  <a:pt x="10657747" y="2148317"/>
                  <a:pt x="10661263" y="2149096"/>
                </a:cubicBezTo>
                <a:cubicBezTo>
                  <a:pt x="10686716" y="2142899"/>
                  <a:pt x="10717749" y="2141878"/>
                  <a:pt x="10748781" y="2140856"/>
                </a:cubicBezTo>
                <a:cubicBezTo>
                  <a:pt x="10769267" y="2137504"/>
                  <a:pt x="10788299" y="2137768"/>
                  <a:pt x="10805879" y="2141656"/>
                </a:cubicBezTo>
                <a:cubicBezTo>
                  <a:pt x="10812911" y="2143209"/>
                  <a:pt x="10816426" y="2143988"/>
                  <a:pt x="10823458" y="2145540"/>
                </a:cubicBezTo>
                <a:cubicBezTo>
                  <a:pt x="10822005" y="2149161"/>
                  <a:pt x="10822005" y="2149161"/>
                  <a:pt x="10822005" y="2149161"/>
                </a:cubicBezTo>
                <a:cubicBezTo>
                  <a:pt x="10812067" y="2154845"/>
                  <a:pt x="10796550" y="2155357"/>
                  <a:pt x="10778973" y="2151471"/>
                </a:cubicBezTo>
                <a:cubicBezTo>
                  <a:pt x="10759939" y="2151204"/>
                  <a:pt x="10740907" y="2150937"/>
                  <a:pt x="10727454" y="2155846"/>
                </a:cubicBezTo>
                <a:cubicBezTo>
                  <a:pt x="10716906" y="2153514"/>
                  <a:pt x="10709873" y="2151961"/>
                  <a:pt x="10699327" y="2149628"/>
                </a:cubicBezTo>
                <a:cubicBezTo>
                  <a:pt x="10663326" y="2153491"/>
                  <a:pt x="10651325" y="2154780"/>
                  <a:pt x="10618837" y="2159421"/>
                </a:cubicBezTo>
                <a:cubicBezTo>
                  <a:pt x="10625260" y="2152958"/>
                  <a:pt x="10603323" y="2159934"/>
                  <a:pt x="10592774" y="2157600"/>
                </a:cubicBezTo>
                <a:cubicBezTo>
                  <a:pt x="10584290" y="2159665"/>
                  <a:pt x="10569384" y="2168193"/>
                  <a:pt x="10586353" y="2164063"/>
                </a:cubicBezTo>
                <a:cubicBezTo>
                  <a:pt x="10571140" y="2168582"/>
                  <a:pt x="10553654" y="2171614"/>
                  <a:pt x="10535033" y="2173900"/>
                </a:cubicBezTo>
                <a:lnTo>
                  <a:pt x="10512012" y="2176027"/>
                </a:lnTo>
                <a:lnTo>
                  <a:pt x="10492318" y="2179257"/>
                </a:lnTo>
                <a:cubicBezTo>
                  <a:pt x="10468621" y="2183220"/>
                  <a:pt x="10445805" y="2187754"/>
                  <a:pt x="10433068" y="2193282"/>
                </a:cubicBezTo>
                <a:cubicBezTo>
                  <a:pt x="10419943" y="2195893"/>
                  <a:pt x="10407153" y="2211088"/>
                  <a:pt x="10394026" y="2213696"/>
                </a:cubicBezTo>
                <a:cubicBezTo>
                  <a:pt x="10368235" y="2212831"/>
                  <a:pt x="10341313" y="2193212"/>
                  <a:pt x="10303045" y="2219132"/>
                </a:cubicBezTo>
                <a:cubicBezTo>
                  <a:pt x="10290096" y="2228364"/>
                  <a:pt x="10277467" y="2249521"/>
                  <a:pt x="10258249" y="2259334"/>
                </a:cubicBezTo>
                <a:cubicBezTo>
                  <a:pt x="10213124" y="2287281"/>
                  <a:pt x="10154479" y="2279963"/>
                  <a:pt x="10101850" y="2309401"/>
                </a:cubicBezTo>
                <a:cubicBezTo>
                  <a:pt x="10091720" y="2283200"/>
                  <a:pt x="10063519" y="2281752"/>
                  <a:pt x="10025262" y="2287595"/>
                </a:cubicBezTo>
                <a:lnTo>
                  <a:pt x="9997310" y="2292754"/>
                </a:lnTo>
                <a:lnTo>
                  <a:pt x="10006347" y="2292988"/>
                </a:lnTo>
                <a:cubicBezTo>
                  <a:pt x="10012348" y="2292344"/>
                  <a:pt x="10016226" y="2292217"/>
                  <a:pt x="10008774" y="2296480"/>
                </a:cubicBezTo>
                <a:cubicBezTo>
                  <a:pt x="9998835" y="2302165"/>
                  <a:pt x="9988898" y="2307850"/>
                  <a:pt x="9975959" y="2313857"/>
                </a:cubicBezTo>
                <a:lnTo>
                  <a:pt x="9961397" y="2319389"/>
                </a:lnTo>
                <a:lnTo>
                  <a:pt x="9954160" y="2327147"/>
                </a:lnTo>
                <a:cubicBezTo>
                  <a:pt x="9917979" y="2349931"/>
                  <a:pt x="9862693" y="2349123"/>
                  <a:pt x="9788963" y="2359286"/>
                </a:cubicBezTo>
                <a:lnTo>
                  <a:pt x="9789125" y="2365246"/>
                </a:lnTo>
                <a:cubicBezTo>
                  <a:pt x="9792727" y="2370689"/>
                  <a:pt x="9796208" y="2371580"/>
                  <a:pt x="9797947" y="2372024"/>
                </a:cubicBezTo>
                <a:lnTo>
                  <a:pt x="9796693" y="2375210"/>
                </a:lnTo>
                <a:lnTo>
                  <a:pt x="9836451" y="2373320"/>
                </a:lnTo>
                <a:cubicBezTo>
                  <a:pt x="9856937" y="2369968"/>
                  <a:pt x="9875968" y="2370233"/>
                  <a:pt x="9893548" y="2374119"/>
                </a:cubicBezTo>
                <a:cubicBezTo>
                  <a:pt x="9900579" y="2375673"/>
                  <a:pt x="9904096" y="2376451"/>
                  <a:pt x="9911127" y="2378005"/>
                </a:cubicBezTo>
                <a:cubicBezTo>
                  <a:pt x="9909676" y="2381625"/>
                  <a:pt x="9909676" y="2381625"/>
                  <a:pt x="9909676" y="2381625"/>
                </a:cubicBezTo>
                <a:cubicBezTo>
                  <a:pt x="9899736" y="2387309"/>
                  <a:pt x="9884219" y="2387821"/>
                  <a:pt x="9866642" y="2383935"/>
                </a:cubicBezTo>
                <a:cubicBezTo>
                  <a:pt x="9847608" y="2383668"/>
                  <a:pt x="9828576" y="2383401"/>
                  <a:pt x="9815123" y="2388310"/>
                </a:cubicBezTo>
                <a:cubicBezTo>
                  <a:pt x="9804576" y="2385977"/>
                  <a:pt x="9797544" y="2384423"/>
                  <a:pt x="9786997" y="2382091"/>
                </a:cubicBezTo>
                <a:lnTo>
                  <a:pt x="9780955" y="2382761"/>
                </a:lnTo>
                <a:lnTo>
                  <a:pt x="9758356" y="2392506"/>
                </a:lnTo>
                <a:cubicBezTo>
                  <a:pt x="9744548" y="2396082"/>
                  <a:pt x="9731575" y="2398661"/>
                  <a:pt x="9725405" y="2402884"/>
                </a:cubicBezTo>
                <a:cubicBezTo>
                  <a:pt x="9731825" y="2407934"/>
                  <a:pt x="9731996" y="2414225"/>
                  <a:pt x="9738416" y="2419277"/>
                </a:cubicBezTo>
                <a:lnTo>
                  <a:pt x="9699659" y="2426980"/>
                </a:lnTo>
                <a:cubicBezTo>
                  <a:pt x="9693239" y="2421931"/>
                  <a:pt x="9693239" y="2421931"/>
                  <a:pt x="9673234" y="2425908"/>
                </a:cubicBezTo>
                <a:cubicBezTo>
                  <a:pt x="9667152" y="2433444"/>
                  <a:pt x="9667322" y="2439734"/>
                  <a:pt x="9654354" y="2448305"/>
                </a:cubicBezTo>
                <a:lnTo>
                  <a:pt x="9654523" y="2454597"/>
                </a:lnTo>
                <a:cubicBezTo>
                  <a:pt x="9693906" y="2446768"/>
                  <a:pt x="9700157" y="2445524"/>
                  <a:pt x="9701164" y="2482947"/>
                </a:cubicBezTo>
                <a:cubicBezTo>
                  <a:pt x="9695081" y="2490482"/>
                  <a:pt x="9695242" y="2496444"/>
                  <a:pt x="9695579" y="2509027"/>
                </a:cubicBezTo>
                <a:cubicBezTo>
                  <a:pt x="9728584" y="2521110"/>
                  <a:pt x="9741247" y="2524585"/>
                  <a:pt x="9793132" y="2514270"/>
                </a:cubicBezTo>
                <a:lnTo>
                  <a:pt x="9793808" y="2539439"/>
                </a:lnTo>
                <a:lnTo>
                  <a:pt x="9802927" y="2543130"/>
                </a:lnTo>
                <a:lnTo>
                  <a:pt x="9823025" y="2541214"/>
                </a:lnTo>
                <a:lnTo>
                  <a:pt x="9824161" y="2540953"/>
                </a:lnTo>
                <a:lnTo>
                  <a:pt x="9826406" y="2539284"/>
                </a:lnTo>
                <a:cubicBezTo>
                  <a:pt x="9828785" y="2537230"/>
                  <a:pt x="9830463" y="2535315"/>
                  <a:pt x="9833816" y="2531485"/>
                </a:cubicBezTo>
                <a:lnTo>
                  <a:pt x="9837108" y="2537980"/>
                </a:lnTo>
                <a:lnTo>
                  <a:pt x="9869773" y="2530487"/>
                </a:lnTo>
                <a:lnTo>
                  <a:pt x="9890443" y="2532679"/>
                </a:lnTo>
                <a:lnTo>
                  <a:pt x="9901936" y="2527183"/>
                </a:lnTo>
                <a:cubicBezTo>
                  <a:pt x="9908093" y="2524210"/>
                  <a:pt x="9912124" y="2522244"/>
                  <a:pt x="9912124" y="2522244"/>
                </a:cubicBezTo>
                <a:cubicBezTo>
                  <a:pt x="9924627" y="2519758"/>
                  <a:pt x="9958139" y="2550716"/>
                  <a:pt x="9984055" y="2532915"/>
                </a:cubicBezTo>
                <a:cubicBezTo>
                  <a:pt x="9997014" y="2524012"/>
                  <a:pt x="9989968" y="2519087"/>
                  <a:pt x="10002935" y="2510517"/>
                </a:cubicBezTo>
                <a:cubicBezTo>
                  <a:pt x="10010310" y="2527694"/>
                  <a:pt x="10016392" y="2520161"/>
                  <a:pt x="10022981" y="2531501"/>
                </a:cubicBezTo>
                <a:cubicBezTo>
                  <a:pt x="10042192" y="2521357"/>
                  <a:pt x="10062196" y="2517380"/>
                  <a:pt x="10081404" y="2507236"/>
                </a:cubicBezTo>
                <a:lnTo>
                  <a:pt x="10081912" y="2526112"/>
                </a:lnTo>
                <a:cubicBezTo>
                  <a:pt x="10091765" y="2530312"/>
                  <a:pt x="10099975" y="2531761"/>
                  <a:pt x="10107424" y="2534150"/>
                </a:cubicBezTo>
                <a:lnTo>
                  <a:pt x="10122532" y="2544021"/>
                </a:lnTo>
                <a:lnTo>
                  <a:pt x="10170637" y="2549581"/>
                </a:lnTo>
                <a:cubicBezTo>
                  <a:pt x="10177344" y="2551847"/>
                  <a:pt x="10180697" y="2552982"/>
                  <a:pt x="10187405" y="2555247"/>
                </a:cubicBezTo>
                <a:cubicBezTo>
                  <a:pt x="10185608" y="2558773"/>
                  <a:pt x="10185608" y="2558773"/>
                  <a:pt x="10185608" y="2558773"/>
                </a:cubicBezTo>
                <a:cubicBezTo>
                  <a:pt x="10175307" y="2563555"/>
                  <a:pt x="10160095" y="2562543"/>
                  <a:pt x="10143330" y="2556873"/>
                </a:cubicBezTo>
                <a:cubicBezTo>
                  <a:pt x="10134048" y="2555801"/>
                  <a:pt x="10124764" y="2554728"/>
                  <a:pt x="10116097" y="2554379"/>
                </a:cubicBezTo>
                <a:lnTo>
                  <a:pt x="10113230" y="2554604"/>
                </a:lnTo>
                <a:lnTo>
                  <a:pt x="10073784" y="2572226"/>
                </a:lnTo>
                <a:cubicBezTo>
                  <a:pt x="10027039" y="2602087"/>
                  <a:pt x="10000235" y="2643811"/>
                  <a:pt x="9960980" y="2656360"/>
                </a:cubicBezTo>
                <a:cubicBezTo>
                  <a:pt x="9935509" y="2667416"/>
                  <a:pt x="9915641" y="2653053"/>
                  <a:pt x="9902336" y="2649041"/>
                </a:cubicBezTo>
                <a:cubicBezTo>
                  <a:pt x="9869670" y="2649541"/>
                  <a:pt x="9851466" y="2697107"/>
                  <a:pt x="9818454" y="2684693"/>
                </a:cubicBezTo>
                <a:lnTo>
                  <a:pt x="9817945" y="2665818"/>
                </a:lnTo>
                <a:cubicBezTo>
                  <a:pt x="9771197" y="2656799"/>
                  <a:pt x="9687296" y="2691789"/>
                  <a:pt x="9647915" y="2699619"/>
                </a:cubicBezTo>
                <a:lnTo>
                  <a:pt x="9648583" y="2724456"/>
                </a:lnTo>
                <a:cubicBezTo>
                  <a:pt x="9622952" y="2729552"/>
                  <a:pt x="9577667" y="2751538"/>
                  <a:pt x="9558618" y="2767644"/>
                </a:cubicBezTo>
                <a:cubicBezTo>
                  <a:pt x="9552081" y="2781595"/>
                  <a:pt x="9552241" y="2787556"/>
                  <a:pt x="9533192" y="2803662"/>
                </a:cubicBezTo>
                <a:lnTo>
                  <a:pt x="9514314" y="2811984"/>
                </a:lnTo>
                <a:lnTo>
                  <a:pt x="9519933" y="2812011"/>
                </a:lnTo>
                <a:cubicBezTo>
                  <a:pt x="9541784" y="2812409"/>
                  <a:pt x="9564180" y="2811448"/>
                  <a:pt x="9593876" y="2804220"/>
                </a:cubicBezTo>
                <a:cubicBezTo>
                  <a:pt x="9595938" y="2808618"/>
                  <a:pt x="9607940" y="2807328"/>
                  <a:pt x="9611456" y="2808106"/>
                </a:cubicBezTo>
                <a:cubicBezTo>
                  <a:pt x="9636909" y="2801910"/>
                  <a:pt x="9667942" y="2800886"/>
                  <a:pt x="9698975" y="2799866"/>
                </a:cubicBezTo>
                <a:cubicBezTo>
                  <a:pt x="9719461" y="2796514"/>
                  <a:pt x="9738492" y="2796779"/>
                  <a:pt x="9756072" y="2800666"/>
                </a:cubicBezTo>
                <a:cubicBezTo>
                  <a:pt x="9763102" y="2802220"/>
                  <a:pt x="9766619" y="2802998"/>
                  <a:pt x="9773651" y="2804551"/>
                </a:cubicBezTo>
                <a:cubicBezTo>
                  <a:pt x="9772198" y="2808171"/>
                  <a:pt x="9772198" y="2808171"/>
                  <a:pt x="9772198" y="2808171"/>
                </a:cubicBezTo>
                <a:cubicBezTo>
                  <a:pt x="9762258" y="2813856"/>
                  <a:pt x="9746742" y="2814367"/>
                  <a:pt x="9729166" y="2810480"/>
                </a:cubicBezTo>
                <a:cubicBezTo>
                  <a:pt x="9710132" y="2810214"/>
                  <a:pt x="9691100" y="2809947"/>
                  <a:pt x="9677647" y="2814856"/>
                </a:cubicBezTo>
                <a:cubicBezTo>
                  <a:pt x="9667099" y="2812525"/>
                  <a:pt x="9660066" y="2810970"/>
                  <a:pt x="9649520" y="2808637"/>
                </a:cubicBezTo>
                <a:cubicBezTo>
                  <a:pt x="9613517" y="2812502"/>
                  <a:pt x="9601517" y="2813790"/>
                  <a:pt x="9569031" y="2818431"/>
                </a:cubicBezTo>
                <a:cubicBezTo>
                  <a:pt x="9575453" y="2811969"/>
                  <a:pt x="9553514" y="2818942"/>
                  <a:pt x="9542965" y="2816611"/>
                </a:cubicBezTo>
                <a:cubicBezTo>
                  <a:pt x="9534482" y="2818676"/>
                  <a:pt x="9519576" y="2827203"/>
                  <a:pt x="9536545" y="2823073"/>
                </a:cubicBezTo>
                <a:cubicBezTo>
                  <a:pt x="9506122" y="2832110"/>
                  <a:pt x="9466604" y="2835199"/>
                  <a:pt x="9427086" y="2838285"/>
                </a:cubicBezTo>
                <a:lnTo>
                  <a:pt x="9395913" y="2842738"/>
                </a:lnTo>
                <a:lnTo>
                  <a:pt x="9390385" y="2845036"/>
                </a:lnTo>
                <a:cubicBezTo>
                  <a:pt x="9390544" y="2850997"/>
                  <a:pt x="9390715" y="2857288"/>
                  <a:pt x="9384001" y="2864616"/>
                </a:cubicBezTo>
                <a:lnTo>
                  <a:pt x="9364624" y="2868469"/>
                </a:lnTo>
                <a:cubicBezTo>
                  <a:pt x="9364462" y="2862508"/>
                  <a:pt x="9344757" y="2854107"/>
                  <a:pt x="9344757" y="2854107"/>
                </a:cubicBezTo>
                <a:cubicBezTo>
                  <a:pt x="9325208" y="2851667"/>
                  <a:pt x="9325868" y="2876174"/>
                  <a:pt x="9305705" y="2874189"/>
                </a:cubicBezTo>
                <a:cubicBezTo>
                  <a:pt x="9305705" y="2874189"/>
                  <a:pt x="9301907" y="2864456"/>
                  <a:pt x="9286367" y="2864971"/>
                </a:cubicBezTo>
                <a:lnTo>
                  <a:pt x="9285913" y="2865078"/>
                </a:lnTo>
                <a:lnTo>
                  <a:pt x="9287939" y="2869353"/>
                </a:lnTo>
                <a:lnTo>
                  <a:pt x="9266552" y="2878001"/>
                </a:lnTo>
                <a:cubicBezTo>
                  <a:pt x="9265003" y="2879005"/>
                  <a:pt x="9263217" y="2880344"/>
                  <a:pt x="9261278" y="2881600"/>
                </a:cubicBezTo>
                <a:lnTo>
                  <a:pt x="9256679" y="2883891"/>
                </a:lnTo>
                <a:lnTo>
                  <a:pt x="9256513" y="2883852"/>
                </a:lnTo>
                <a:cubicBezTo>
                  <a:pt x="9256090" y="2883851"/>
                  <a:pt x="9255545" y="2884018"/>
                  <a:pt x="9255077" y="2884689"/>
                </a:cubicBezTo>
                <a:lnTo>
                  <a:pt x="9256679" y="2883891"/>
                </a:lnTo>
                <a:lnTo>
                  <a:pt x="9257245" y="2884025"/>
                </a:lnTo>
                <a:cubicBezTo>
                  <a:pt x="9257714" y="2883352"/>
                  <a:pt x="9258256" y="2883187"/>
                  <a:pt x="9258564" y="2883356"/>
                </a:cubicBezTo>
                <a:lnTo>
                  <a:pt x="9258528" y="2883939"/>
                </a:lnTo>
                <a:lnTo>
                  <a:pt x="9196380" y="2908764"/>
                </a:lnTo>
                <a:lnTo>
                  <a:pt x="9194972" y="2907333"/>
                </a:lnTo>
                <a:cubicBezTo>
                  <a:pt x="9176692" y="2913991"/>
                  <a:pt x="9165851" y="2917312"/>
                  <a:pt x="9147571" y="2923970"/>
                </a:cubicBezTo>
                <a:cubicBezTo>
                  <a:pt x="9142000" y="2924620"/>
                  <a:pt x="9138599" y="2924605"/>
                  <a:pt x="9134263" y="2925933"/>
                </a:cubicBezTo>
                <a:cubicBezTo>
                  <a:pt x="9113816" y="2933255"/>
                  <a:pt x="9092133" y="2939897"/>
                  <a:pt x="9070152" y="2944518"/>
                </a:cubicBezTo>
                <a:cubicBezTo>
                  <a:pt x="9059777" y="2947167"/>
                  <a:pt x="9049638" y="2949481"/>
                  <a:pt x="9039536" y="2952048"/>
                </a:cubicBezTo>
                <a:lnTo>
                  <a:pt x="9011372" y="2960431"/>
                </a:lnTo>
                <a:lnTo>
                  <a:pt x="9011310" y="2960430"/>
                </a:lnTo>
                <a:cubicBezTo>
                  <a:pt x="9011310" y="2960430"/>
                  <a:pt x="9011310" y="2960430"/>
                  <a:pt x="9009142" y="2961095"/>
                </a:cubicBezTo>
                <a:lnTo>
                  <a:pt x="9011372" y="2960431"/>
                </a:lnTo>
                <a:lnTo>
                  <a:pt x="9014713" y="2960445"/>
                </a:lnTo>
                <a:cubicBezTo>
                  <a:pt x="9013779" y="2961788"/>
                  <a:pt x="9012846" y="2963131"/>
                  <a:pt x="9009443" y="2963117"/>
                </a:cubicBezTo>
                <a:cubicBezTo>
                  <a:pt x="9009443" y="2963117"/>
                  <a:pt x="9007275" y="2963781"/>
                  <a:pt x="9007275" y="2963781"/>
                </a:cubicBezTo>
                <a:cubicBezTo>
                  <a:pt x="9006340" y="2965125"/>
                  <a:pt x="9007575" y="2965803"/>
                  <a:pt x="9008510" y="2964461"/>
                </a:cubicBezTo>
                <a:cubicBezTo>
                  <a:pt x="9023986" y="2961834"/>
                  <a:pt x="9046603" y="2953847"/>
                  <a:pt x="9065482" y="2951234"/>
                </a:cubicBezTo>
                <a:cubicBezTo>
                  <a:pt x="9067016" y="2953936"/>
                  <a:pt x="9069185" y="2953271"/>
                  <a:pt x="9063916" y="2955943"/>
                </a:cubicBezTo>
                <a:cubicBezTo>
                  <a:pt x="9061445" y="2954586"/>
                  <a:pt x="9054940" y="2956578"/>
                  <a:pt x="9048439" y="2958572"/>
                </a:cubicBezTo>
                <a:cubicBezTo>
                  <a:pt x="9049038" y="2962615"/>
                  <a:pt x="9034195" y="2961877"/>
                  <a:pt x="9024287" y="2963856"/>
                </a:cubicBezTo>
                <a:cubicBezTo>
                  <a:pt x="8997970" y="2969805"/>
                  <a:pt x="8969783" y="2978440"/>
                  <a:pt x="8941931" y="2981688"/>
                </a:cubicBezTo>
                <a:cubicBezTo>
                  <a:pt x="8938527" y="2981673"/>
                  <a:pt x="8937292" y="2980993"/>
                  <a:pt x="8933891" y="2980979"/>
                </a:cubicBezTo>
                <a:cubicBezTo>
                  <a:pt x="8924917" y="2981614"/>
                  <a:pt x="8906339" y="2986248"/>
                  <a:pt x="8900466" y="2984877"/>
                </a:cubicBezTo>
                <a:cubicBezTo>
                  <a:pt x="8900768" y="2986897"/>
                  <a:pt x="8899833" y="2988243"/>
                  <a:pt x="8895197" y="2987548"/>
                </a:cubicBezTo>
                <a:lnTo>
                  <a:pt x="8887397" y="2987593"/>
                </a:lnTo>
                <a:lnTo>
                  <a:pt x="8875338" y="2992173"/>
                </a:lnTo>
                <a:lnTo>
                  <a:pt x="8877094" y="2989710"/>
                </a:lnTo>
                <a:lnTo>
                  <a:pt x="8869831" y="2990009"/>
                </a:lnTo>
                <a:lnTo>
                  <a:pt x="8867893" y="2985918"/>
                </a:lnTo>
                <a:lnTo>
                  <a:pt x="8864410" y="2986888"/>
                </a:lnTo>
                <a:lnTo>
                  <a:pt x="8862519" y="2982403"/>
                </a:lnTo>
                <a:lnTo>
                  <a:pt x="8859212" y="2984669"/>
                </a:lnTo>
                <a:lnTo>
                  <a:pt x="8832411" y="2996285"/>
                </a:lnTo>
                <a:lnTo>
                  <a:pt x="8831034" y="2986774"/>
                </a:lnTo>
                <a:lnTo>
                  <a:pt x="8820917" y="2990791"/>
                </a:lnTo>
                <a:cubicBezTo>
                  <a:pt x="8808646" y="2993230"/>
                  <a:pt x="8795394" y="2991121"/>
                  <a:pt x="8778886" y="2984913"/>
                </a:cubicBezTo>
                <a:lnTo>
                  <a:pt x="8779394" y="3003789"/>
                </a:lnTo>
                <a:cubicBezTo>
                  <a:pt x="8759390" y="3007766"/>
                  <a:pt x="8745934" y="2998124"/>
                  <a:pt x="8726378" y="2995352"/>
                </a:cubicBezTo>
                <a:cubicBezTo>
                  <a:pt x="8700587" y="2994486"/>
                  <a:pt x="8674832" y="3018251"/>
                  <a:pt x="8661706" y="3020861"/>
                </a:cubicBezTo>
                <a:cubicBezTo>
                  <a:pt x="8642495" y="3031005"/>
                  <a:pt x="8642166" y="3018751"/>
                  <a:pt x="8622608" y="3015981"/>
                </a:cubicBezTo>
                <a:cubicBezTo>
                  <a:pt x="8616866" y="3036101"/>
                  <a:pt x="8616866" y="3036101"/>
                  <a:pt x="8597020" y="3046039"/>
                </a:cubicBezTo>
                <a:cubicBezTo>
                  <a:pt x="8577153" y="3031679"/>
                  <a:pt x="8558104" y="3047782"/>
                  <a:pt x="8545314" y="3062977"/>
                </a:cubicBezTo>
                <a:lnTo>
                  <a:pt x="8544807" y="3044100"/>
                </a:lnTo>
                <a:cubicBezTo>
                  <a:pt x="8499343" y="3059465"/>
                  <a:pt x="8454493" y="3074373"/>
                  <a:pt x="8414488" y="3082326"/>
                </a:cubicBezTo>
                <a:cubicBezTo>
                  <a:pt x="8404383" y="3068854"/>
                  <a:pt x="8387960" y="3065875"/>
                  <a:pt x="8367582" y="3067555"/>
                </a:cubicBezTo>
                <a:lnTo>
                  <a:pt x="8303164" y="3079564"/>
                </a:lnTo>
                <a:lnTo>
                  <a:pt x="8306839" y="3087318"/>
                </a:lnTo>
                <a:lnTo>
                  <a:pt x="8285454" y="3095965"/>
                </a:lnTo>
                <a:cubicBezTo>
                  <a:pt x="8283901" y="3096970"/>
                  <a:pt x="8282119" y="3098308"/>
                  <a:pt x="8280178" y="3099564"/>
                </a:cubicBezTo>
                <a:lnTo>
                  <a:pt x="8275580" y="3101855"/>
                </a:lnTo>
                <a:lnTo>
                  <a:pt x="8275414" y="3101817"/>
                </a:lnTo>
                <a:cubicBezTo>
                  <a:pt x="8274989" y="3101815"/>
                  <a:pt x="8274446" y="3101981"/>
                  <a:pt x="8273980" y="3102653"/>
                </a:cubicBezTo>
                <a:lnTo>
                  <a:pt x="8275580" y="3101855"/>
                </a:lnTo>
                <a:lnTo>
                  <a:pt x="8276149" y="3101988"/>
                </a:lnTo>
                <a:cubicBezTo>
                  <a:pt x="8276614" y="3101317"/>
                  <a:pt x="8277159" y="3101150"/>
                  <a:pt x="8277466" y="3101319"/>
                </a:cubicBezTo>
                <a:lnTo>
                  <a:pt x="8277430" y="3101903"/>
                </a:lnTo>
                <a:lnTo>
                  <a:pt x="8215281" y="3126726"/>
                </a:lnTo>
                <a:lnTo>
                  <a:pt x="8213873" y="3125297"/>
                </a:lnTo>
                <a:cubicBezTo>
                  <a:pt x="8195593" y="3131954"/>
                  <a:pt x="8184751" y="3135275"/>
                  <a:pt x="8166474" y="3141933"/>
                </a:cubicBezTo>
                <a:cubicBezTo>
                  <a:pt x="8160902" y="3142583"/>
                  <a:pt x="8157502" y="3142567"/>
                  <a:pt x="8153164" y="3143896"/>
                </a:cubicBezTo>
                <a:cubicBezTo>
                  <a:pt x="8132717" y="3151219"/>
                  <a:pt x="8111035" y="3157860"/>
                  <a:pt x="8089053" y="3162480"/>
                </a:cubicBezTo>
                <a:cubicBezTo>
                  <a:pt x="8078679" y="3165131"/>
                  <a:pt x="8068540" y="3167445"/>
                  <a:pt x="8058436" y="3170011"/>
                </a:cubicBezTo>
                <a:lnTo>
                  <a:pt x="8030276" y="3178395"/>
                </a:lnTo>
                <a:lnTo>
                  <a:pt x="8030213" y="3178395"/>
                </a:lnTo>
                <a:cubicBezTo>
                  <a:pt x="8030213" y="3178395"/>
                  <a:pt x="8030213" y="3178395"/>
                  <a:pt x="8028044" y="3179058"/>
                </a:cubicBezTo>
                <a:lnTo>
                  <a:pt x="8030276" y="3178395"/>
                </a:lnTo>
                <a:lnTo>
                  <a:pt x="8033614" y="3178409"/>
                </a:lnTo>
                <a:cubicBezTo>
                  <a:pt x="8032680" y="3179752"/>
                  <a:pt x="8031747" y="3181095"/>
                  <a:pt x="8028345" y="3181081"/>
                </a:cubicBezTo>
                <a:cubicBezTo>
                  <a:pt x="8028345" y="3181081"/>
                  <a:pt x="8026176" y="3181746"/>
                  <a:pt x="8026176" y="3181746"/>
                </a:cubicBezTo>
                <a:cubicBezTo>
                  <a:pt x="8025244" y="3183088"/>
                  <a:pt x="8026477" y="3183768"/>
                  <a:pt x="8027411" y="3182425"/>
                </a:cubicBezTo>
                <a:cubicBezTo>
                  <a:pt x="8042889" y="3179796"/>
                  <a:pt x="8065504" y="3171811"/>
                  <a:pt x="8084383" y="3169197"/>
                </a:cubicBezTo>
                <a:cubicBezTo>
                  <a:pt x="8085918" y="3171898"/>
                  <a:pt x="8088087" y="3171235"/>
                  <a:pt x="8082816" y="3173907"/>
                </a:cubicBezTo>
                <a:cubicBezTo>
                  <a:pt x="8080347" y="3172549"/>
                  <a:pt x="8073844" y="3174543"/>
                  <a:pt x="8067339" y="3176535"/>
                </a:cubicBezTo>
                <a:cubicBezTo>
                  <a:pt x="8067940" y="3180579"/>
                  <a:pt x="8053096" y="3179841"/>
                  <a:pt x="8043189" y="3181819"/>
                </a:cubicBezTo>
                <a:cubicBezTo>
                  <a:pt x="8016870" y="3187768"/>
                  <a:pt x="7988684" y="3196404"/>
                  <a:pt x="7960833" y="3199652"/>
                </a:cubicBezTo>
                <a:cubicBezTo>
                  <a:pt x="7957429" y="3199636"/>
                  <a:pt x="7956195" y="3198957"/>
                  <a:pt x="7952793" y="3198941"/>
                </a:cubicBezTo>
                <a:cubicBezTo>
                  <a:pt x="7948305" y="3199259"/>
                  <a:pt x="7941418" y="3200576"/>
                  <a:pt x="7934917" y="3201643"/>
                </a:cubicBezTo>
                <a:lnTo>
                  <a:pt x="7930875" y="3201956"/>
                </a:lnTo>
                <a:lnTo>
                  <a:pt x="7882116" y="3219791"/>
                </a:lnTo>
                <a:cubicBezTo>
                  <a:pt x="7836812" y="3241116"/>
                  <a:pt x="7810185" y="3209121"/>
                  <a:pt x="7771131" y="3229203"/>
                </a:cubicBezTo>
                <a:cubicBezTo>
                  <a:pt x="7758173" y="3238106"/>
                  <a:pt x="7746170" y="3259135"/>
                  <a:pt x="7739464" y="3266795"/>
                </a:cubicBezTo>
                <a:cubicBezTo>
                  <a:pt x="7719458" y="3270771"/>
                  <a:pt x="7699911" y="3268332"/>
                  <a:pt x="7680534" y="3272184"/>
                </a:cubicBezTo>
                <a:cubicBezTo>
                  <a:pt x="7667404" y="3274794"/>
                  <a:pt x="7648702" y="3303816"/>
                  <a:pt x="7635576" y="3306425"/>
                </a:cubicBezTo>
                <a:cubicBezTo>
                  <a:pt x="7609321" y="3311644"/>
                  <a:pt x="7615690" y="3291401"/>
                  <a:pt x="7589437" y="3296621"/>
                </a:cubicBezTo>
                <a:cubicBezTo>
                  <a:pt x="7560447" y="3305378"/>
                  <a:pt x="7531263" y="3312680"/>
                  <a:pt x="7501158" y="3317873"/>
                </a:cubicBezTo>
                <a:lnTo>
                  <a:pt x="7484425" y="3319411"/>
                </a:lnTo>
                <a:lnTo>
                  <a:pt x="7457038" y="3327564"/>
                </a:lnTo>
                <a:lnTo>
                  <a:pt x="7456975" y="3327563"/>
                </a:lnTo>
                <a:cubicBezTo>
                  <a:pt x="7456975" y="3327563"/>
                  <a:pt x="7456975" y="3327563"/>
                  <a:pt x="7454806" y="3328227"/>
                </a:cubicBezTo>
                <a:lnTo>
                  <a:pt x="7457038" y="3327564"/>
                </a:lnTo>
                <a:lnTo>
                  <a:pt x="7460379" y="3327578"/>
                </a:lnTo>
                <a:cubicBezTo>
                  <a:pt x="7459443" y="3328922"/>
                  <a:pt x="7458509" y="3330265"/>
                  <a:pt x="7455106" y="3330250"/>
                </a:cubicBezTo>
                <a:cubicBezTo>
                  <a:pt x="7455106" y="3330250"/>
                  <a:pt x="7452939" y="3330914"/>
                  <a:pt x="7452939" y="3330914"/>
                </a:cubicBezTo>
                <a:cubicBezTo>
                  <a:pt x="7452004" y="3332259"/>
                  <a:pt x="7453238" y="3332937"/>
                  <a:pt x="7454173" y="3331593"/>
                </a:cubicBezTo>
                <a:cubicBezTo>
                  <a:pt x="7469650" y="3328967"/>
                  <a:pt x="7492267" y="3320980"/>
                  <a:pt x="7511147" y="3318367"/>
                </a:cubicBezTo>
                <a:cubicBezTo>
                  <a:pt x="7512680" y="3321068"/>
                  <a:pt x="7514848" y="3320405"/>
                  <a:pt x="7509578" y="3323075"/>
                </a:cubicBezTo>
                <a:cubicBezTo>
                  <a:pt x="7507110" y="3321718"/>
                  <a:pt x="7500605" y="3323711"/>
                  <a:pt x="7494102" y="3325703"/>
                </a:cubicBezTo>
                <a:cubicBezTo>
                  <a:pt x="7494701" y="3329749"/>
                  <a:pt x="7479858" y="3329010"/>
                  <a:pt x="7469951" y="3330987"/>
                </a:cubicBezTo>
                <a:cubicBezTo>
                  <a:pt x="7443634" y="3336938"/>
                  <a:pt x="7415446" y="3345572"/>
                  <a:pt x="7387594" y="3348820"/>
                </a:cubicBezTo>
                <a:cubicBezTo>
                  <a:pt x="7384191" y="3348806"/>
                  <a:pt x="7382956" y="3348127"/>
                  <a:pt x="7379553" y="3348112"/>
                </a:cubicBezTo>
                <a:cubicBezTo>
                  <a:pt x="7370581" y="3348746"/>
                  <a:pt x="7352002" y="3353382"/>
                  <a:pt x="7346131" y="3352008"/>
                </a:cubicBezTo>
                <a:cubicBezTo>
                  <a:pt x="7346431" y="3354031"/>
                  <a:pt x="7345498" y="3355373"/>
                  <a:pt x="7340861" y="3354680"/>
                </a:cubicBezTo>
                <a:cubicBezTo>
                  <a:pt x="7338693" y="3355344"/>
                  <a:pt x="7326018" y="3353942"/>
                  <a:pt x="7325082" y="3355285"/>
                </a:cubicBezTo>
                <a:cubicBezTo>
                  <a:pt x="7327252" y="3354621"/>
                  <a:pt x="7326317" y="3355964"/>
                  <a:pt x="7327552" y="3356643"/>
                </a:cubicBezTo>
                <a:lnTo>
                  <a:pt x="7315495" y="3357141"/>
                </a:lnTo>
                <a:lnTo>
                  <a:pt x="7313329" y="3352573"/>
                </a:lnTo>
                <a:lnTo>
                  <a:pt x="7320145" y="3352569"/>
                </a:lnTo>
                <a:cubicBezTo>
                  <a:pt x="7328202" y="3349572"/>
                  <a:pt x="7336790" y="3348262"/>
                  <a:pt x="7345959" y="3347039"/>
                </a:cubicBezTo>
                <a:lnTo>
                  <a:pt x="7370626" y="3342820"/>
                </a:lnTo>
                <a:lnTo>
                  <a:pt x="7374317" y="3343373"/>
                </a:lnTo>
                <a:cubicBezTo>
                  <a:pt x="7374317" y="3343373"/>
                  <a:pt x="7374317" y="3343373"/>
                  <a:pt x="7375251" y="3342029"/>
                </a:cubicBezTo>
                <a:lnTo>
                  <a:pt x="7370626" y="3342820"/>
                </a:lnTo>
                <a:lnTo>
                  <a:pt x="7369680" y="3342680"/>
                </a:lnTo>
                <a:cubicBezTo>
                  <a:pt x="7369380" y="3340657"/>
                  <a:pt x="7371549" y="3339993"/>
                  <a:pt x="7372783" y="3340671"/>
                </a:cubicBezTo>
                <a:cubicBezTo>
                  <a:pt x="7373717" y="3339328"/>
                  <a:pt x="7373717" y="3339328"/>
                  <a:pt x="7373717" y="3339328"/>
                </a:cubicBezTo>
                <a:cubicBezTo>
                  <a:pt x="7354535" y="3339919"/>
                  <a:pt x="7331019" y="3341838"/>
                  <a:pt x="7313373" y="3345129"/>
                </a:cubicBezTo>
                <a:lnTo>
                  <a:pt x="7309686" y="3344886"/>
                </a:lnTo>
                <a:lnTo>
                  <a:pt x="7306705" y="3338593"/>
                </a:lnTo>
                <a:lnTo>
                  <a:pt x="7313312" y="3338163"/>
                </a:lnTo>
                <a:lnTo>
                  <a:pt x="7308716" y="3327456"/>
                </a:lnTo>
                <a:cubicBezTo>
                  <a:pt x="7295418" y="3323776"/>
                  <a:pt x="7224665" y="3356819"/>
                  <a:pt x="7185907" y="3364523"/>
                </a:cubicBezTo>
                <a:cubicBezTo>
                  <a:pt x="7186068" y="3370485"/>
                  <a:pt x="7186397" y="3382737"/>
                  <a:pt x="7179699" y="3390728"/>
                </a:cubicBezTo>
                <a:cubicBezTo>
                  <a:pt x="7199078" y="3386875"/>
                  <a:pt x="7219082" y="3382900"/>
                  <a:pt x="7231754" y="3386706"/>
                </a:cubicBezTo>
                <a:cubicBezTo>
                  <a:pt x="7219411" y="3395153"/>
                  <a:pt x="7219750" y="3407737"/>
                  <a:pt x="7206952" y="3422600"/>
                </a:cubicBezTo>
                <a:cubicBezTo>
                  <a:pt x="7193994" y="3431500"/>
                  <a:pt x="7167737" y="3436719"/>
                  <a:pt x="7161827" y="3450546"/>
                </a:cubicBezTo>
                <a:cubicBezTo>
                  <a:pt x="7168236" y="3455265"/>
                  <a:pt x="7168236" y="3455265"/>
                  <a:pt x="7181534" y="3458949"/>
                </a:cubicBezTo>
                <a:cubicBezTo>
                  <a:pt x="7194492" y="3450046"/>
                  <a:pt x="7200584" y="3442843"/>
                  <a:pt x="7220587" y="3438865"/>
                </a:cubicBezTo>
                <a:cubicBezTo>
                  <a:pt x="7227168" y="3449876"/>
                  <a:pt x="7220746" y="3444827"/>
                  <a:pt x="7240296" y="3447267"/>
                </a:cubicBezTo>
                <a:cubicBezTo>
                  <a:pt x="7259175" y="3424868"/>
                  <a:pt x="7311057" y="3414554"/>
                  <a:pt x="7343563" y="3408092"/>
                </a:cubicBezTo>
                <a:lnTo>
                  <a:pt x="7344062" y="3426636"/>
                </a:lnTo>
                <a:lnTo>
                  <a:pt x="7350937" y="3425270"/>
                </a:lnTo>
                <a:cubicBezTo>
                  <a:pt x="7402450" y="3377740"/>
                  <a:pt x="7694380" y="3319704"/>
                  <a:pt x="7760844" y="3337454"/>
                </a:cubicBezTo>
                <a:cubicBezTo>
                  <a:pt x="7761184" y="3350038"/>
                  <a:pt x="7952924" y="3305595"/>
                  <a:pt x="7960139" y="3316812"/>
                </a:cubicBezTo>
                <a:cubicBezTo>
                  <a:pt x="7940695" y="3329916"/>
                  <a:pt x="7828074" y="3361731"/>
                  <a:pt x="7756366" y="3380122"/>
                </a:cubicBezTo>
                <a:lnTo>
                  <a:pt x="7736183" y="3384960"/>
                </a:lnTo>
                <a:lnTo>
                  <a:pt x="7736180" y="3384974"/>
                </a:lnTo>
                <a:lnTo>
                  <a:pt x="7674033" y="3409797"/>
                </a:lnTo>
                <a:lnTo>
                  <a:pt x="7672622" y="3408367"/>
                </a:lnTo>
                <a:cubicBezTo>
                  <a:pt x="7654344" y="3415026"/>
                  <a:pt x="7643505" y="3418347"/>
                  <a:pt x="7625224" y="3425004"/>
                </a:cubicBezTo>
                <a:cubicBezTo>
                  <a:pt x="7619653" y="3425653"/>
                  <a:pt x="7616253" y="3425640"/>
                  <a:pt x="7611916" y="3426968"/>
                </a:cubicBezTo>
                <a:cubicBezTo>
                  <a:pt x="7591468" y="3434290"/>
                  <a:pt x="7569787" y="3440931"/>
                  <a:pt x="7547805" y="3445552"/>
                </a:cubicBezTo>
                <a:cubicBezTo>
                  <a:pt x="7537430" y="3448203"/>
                  <a:pt x="7527290" y="3450516"/>
                  <a:pt x="7517188" y="3453082"/>
                </a:cubicBezTo>
                <a:lnTo>
                  <a:pt x="7489026" y="3461465"/>
                </a:lnTo>
                <a:lnTo>
                  <a:pt x="7488963" y="3461466"/>
                </a:lnTo>
                <a:cubicBezTo>
                  <a:pt x="7488963" y="3461466"/>
                  <a:pt x="7488963" y="3461466"/>
                  <a:pt x="7486796" y="3462130"/>
                </a:cubicBezTo>
                <a:lnTo>
                  <a:pt x="7489026" y="3461465"/>
                </a:lnTo>
                <a:lnTo>
                  <a:pt x="7492366" y="3461481"/>
                </a:lnTo>
                <a:cubicBezTo>
                  <a:pt x="7491431" y="3462824"/>
                  <a:pt x="7490498" y="3464168"/>
                  <a:pt x="7487096" y="3464153"/>
                </a:cubicBezTo>
                <a:cubicBezTo>
                  <a:pt x="7487096" y="3464153"/>
                  <a:pt x="7484927" y="3464816"/>
                  <a:pt x="7484927" y="3464816"/>
                </a:cubicBezTo>
                <a:cubicBezTo>
                  <a:pt x="7483993" y="3466160"/>
                  <a:pt x="7485228" y="3466838"/>
                  <a:pt x="7486160" y="3465496"/>
                </a:cubicBezTo>
                <a:cubicBezTo>
                  <a:pt x="7501639" y="3462868"/>
                  <a:pt x="7524255" y="3454882"/>
                  <a:pt x="7543135" y="3452270"/>
                </a:cubicBezTo>
                <a:cubicBezTo>
                  <a:pt x="7544669" y="3454970"/>
                  <a:pt x="7546837" y="3454306"/>
                  <a:pt x="7541567" y="3456978"/>
                </a:cubicBezTo>
                <a:cubicBezTo>
                  <a:pt x="7539099" y="3455620"/>
                  <a:pt x="7532594" y="3457613"/>
                  <a:pt x="7526089" y="3459606"/>
                </a:cubicBezTo>
                <a:cubicBezTo>
                  <a:pt x="7526689" y="3463650"/>
                  <a:pt x="7511846" y="3462912"/>
                  <a:pt x="7501940" y="3464889"/>
                </a:cubicBezTo>
                <a:cubicBezTo>
                  <a:pt x="7475623" y="3470839"/>
                  <a:pt x="7447437" y="3479474"/>
                  <a:pt x="7419583" y="3482723"/>
                </a:cubicBezTo>
                <a:cubicBezTo>
                  <a:pt x="7416180" y="3482708"/>
                  <a:pt x="7414946" y="3482028"/>
                  <a:pt x="7411544" y="3482015"/>
                </a:cubicBezTo>
                <a:cubicBezTo>
                  <a:pt x="7402571" y="3482648"/>
                  <a:pt x="7383991" y="3487283"/>
                  <a:pt x="7378120" y="3485910"/>
                </a:cubicBezTo>
                <a:cubicBezTo>
                  <a:pt x="7378420" y="3487932"/>
                  <a:pt x="7377486" y="3489277"/>
                  <a:pt x="7372851" y="3488583"/>
                </a:cubicBezTo>
                <a:lnTo>
                  <a:pt x="7368145" y="3488610"/>
                </a:lnTo>
                <a:lnTo>
                  <a:pt x="7350778" y="3493645"/>
                </a:lnTo>
                <a:cubicBezTo>
                  <a:pt x="7340404" y="3496293"/>
                  <a:pt x="7330263" y="3498607"/>
                  <a:pt x="7320161" y="3501173"/>
                </a:cubicBezTo>
                <a:lnTo>
                  <a:pt x="7292000" y="3509557"/>
                </a:lnTo>
                <a:lnTo>
                  <a:pt x="7291937" y="3509557"/>
                </a:lnTo>
                <a:cubicBezTo>
                  <a:pt x="7291937" y="3509557"/>
                  <a:pt x="7291937" y="3509557"/>
                  <a:pt x="7289768" y="3510222"/>
                </a:cubicBezTo>
                <a:lnTo>
                  <a:pt x="7292000" y="3509557"/>
                </a:lnTo>
                <a:lnTo>
                  <a:pt x="7295340" y="3509572"/>
                </a:lnTo>
                <a:cubicBezTo>
                  <a:pt x="7294406" y="3510915"/>
                  <a:pt x="7293471" y="3512259"/>
                  <a:pt x="7290068" y="3512245"/>
                </a:cubicBezTo>
                <a:cubicBezTo>
                  <a:pt x="7290068" y="3512245"/>
                  <a:pt x="7287899" y="3512908"/>
                  <a:pt x="7287899" y="3512908"/>
                </a:cubicBezTo>
                <a:cubicBezTo>
                  <a:pt x="7286966" y="3514251"/>
                  <a:pt x="7288202" y="3514930"/>
                  <a:pt x="7289135" y="3513587"/>
                </a:cubicBezTo>
                <a:cubicBezTo>
                  <a:pt x="7304613" y="3510959"/>
                  <a:pt x="7327228" y="3502974"/>
                  <a:pt x="7346108" y="3500362"/>
                </a:cubicBezTo>
                <a:cubicBezTo>
                  <a:pt x="7347643" y="3503062"/>
                  <a:pt x="7349811" y="3502398"/>
                  <a:pt x="7344539" y="3505070"/>
                </a:cubicBezTo>
                <a:cubicBezTo>
                  <a:pt x="7342072" y="3503711"/>
                  <a:pt x="7335568" y="3505705"/>
                  <a:pt x="7329064" y="3507699"/>
                </a:cubicBezTo>
                <a:cubicBezTo>
                  <a:pt x="7329664" y="3511742"/>
                  <a:pt x="7314819" y="3511003"/>
                  <a:pt x="7304913" y="3512982"/>
                </a:cubicBezTo>
                <a:cubicBezTo>
                  <a:pt x="7278596" y="3518930"/>
                  <a:pt x="7250412" y="3527566"/>
                  <a:pt x="7222557" y="3530813"/>
                </a:cubicBezTo>
                <a:cubicBezTo>
                  <a:pt x="7219156" y="3530799"/>
                  <a:pt x="7217923" y="3530120"/>
                  <a:pt x="7214520" y="3530104"/>
                </a:cubicBezTo>
                <a:lnTo>
                  <a:pt x="7205499" y="3531468"/>
                </a:lnTo>
                <a:lnTo>
                  <a:pt x="7138984" y="3565206"/>
                </a:lnTo>
                <a:cubicBezTo>
                  <a:pt x="7112261" y="3576345"/>
                  <a:pt x="7080611" y="3585384"/>
                  <a:pt x="7041688" y="3586964"/>
                </a:cubicBezTo>
                <a:cubicBezTo>
                  <a:pt x="7008388" y="3587257"/>
                  <a:pt x="6915947" y="3561688"/>
                  <a:pt x="6883608" y="3574441"/>
                </a:cubicBezTo>
                <a:cubicBezTo>
                  <a:pt x="6870659" y="3583674"/>
                  <a:pt x="6858648" y="3604374"/>
                  <a:pt x="6845687" y="3613276"/>
                </a:cubicBezTo>
                <a:cubicBezTo>
                  <a:pt x="6806476" y="3627398"/>
                  <a:pt x="6806137" y="3614813"/>
                  <a:pt x="6767719" y="3635103"/>
                </a:cubicBezTo>
                <a:cubicBezTo>
                  <a:pt x="6760968" y="3617801"/>
                  <a:pt x="6734207" y="3604143"/>
                  <a:pt x="6701701" y="3610606"/>
                </a:cubicBezTo>
                <a:cubicBezTo>
                  <a:pt x="6701879" y="3617228"/>
                  <a:pt x="6695627" y="3618472"/>
                  <a:pt x="6688285" y="3625923"/>
                </a:cubicBezTo>
                <a:cubicBezTo>
                  <a:pt x="6687280" y="3588501"/>
                  <a:pt x="6674652" y="3609658"/>
                  <a:pt x="6667572" y="3580101"/>
                </a:cubicBezTo>
                <a:cubicBezTo>
                  <a:pt x="6661151" y="3575052"/>
                  <a:pt x="6680192" y="3558615"/>
                  <a:pt x="6686275" y="3551081"/>
                </a:cubicBezTo>
                <a:cubicBezTo>
                  <a:pt x="6686113" y="3545119"/>
                  <a:pt x="6679694" y="3540070"/>
                  <a:pt x="6685445" y="3520282"/>
                </a:cubicBezTo>
                <a:cubicBezTo>
                  <a:pt x="6672147" y="3516600"/>
                  <a:pt x="6659647" y="3519085"/>
                  <a:pt x="6646517" y="3521695"/>
                </a:cubicBezTo>
                <a:cubicBezTo>
                  <a:pt x="6642910" y="3516086"/>
                  <a:pt x="6641107" y="3513281"/>
                  <a:pt x="6640164" y="3510347"/>
                </a:cubicBezTo>
                <a:lnTo>
                  <a:pt x="6639088" y="3499371"/>
                </a:lnTo>
                <a:lnTo>
                  <a:pt x="6622814" y="3500323"/>
                </a:lnTo>
                <a:lnTo>
                  <a:pt x="6593372" y="3494565"/>
                </a:lnTo>
                <a:lnTo>
                  <a:pt x="6592793" y="3495054"/>
                </a:lnTo>
                <a:lnTo>
                  <a:pt x="6593202" y="3494532"/>
                </a:lnTo>
                <a:lnTo>
                  <a:pt x="6590664" y="3494036"/>
                </a:lnTo>
                <a:cubicBezTo>
                  <a:pt x="6572837" y="3485572"/>
                  <a:pt x="6554391" y="3487806"/>
                  <a:pt x="6537275" y="3498732"/>
                </a:cubicBezTo>
                <a:cubicBezTo>
                  <a:pt x="6518210" y="3511666"/>
                  <a:pt x="6503454" y="3513453"/>
                  <a:pt x="6489727" y="3497409"/>
                </a:cubicBezTo>
                <a:cubicBezTo>
                  <a:pt x="6465757" y="3468440"/>
                  <a:pt x="6421692" y="3470236"/>
                  <a:pt x="6393621" y="3448847"/>
                </a:cubicBezTo>
                <a:cubicBezTo>
                  <a:pt x="6342496" y="3414313"/>
                  <a:pt x="6263076" y="3425704"/>
                  <a:pt x="6224461" y="3364867"/>
                </a:cubicBezTo>
                <a:cubicBezTo>
                  <a:pt x="6221989" y="3407662"/>
                  <a:pt x="6249443" y="3439750"/>
                  <a:pt x="6292684" y="3452219"/>
                </a:cubicBezTo>
                <a:cubicBezTo>
                  <a:pt x="6326804" y="3464023"/>
                  <a:pt x="6358976" y="3477832"/>
                  <a:pt x="6390944" y="3495209"/>
                </a:cubicBezTo>
                <a:cubicBezTo>
                  <a:pt x="6399858" y="3499441"/>
                  <a:pt x="6408978" y="3500107"/>
                  <a:pt x="6406205" y="3516379"/>
                </a:cubicBezTo>
                <a:cubicBezTo>
                  <a:pt x="6367984" y="3512155"/>
                  <a:pt x="6336018" y="3494778"/>
                  <a:pt x="6301898" y="3482976"/>
                </a:cubicBezTo>
                <a:cubicBezTo>
                  <a:pt x="6304145" y="3507493"/>
                  <a:pt x="6307628" y="3510613"/>
                  <a:pt x="6327404" y="3517070"/>
                </a:cubicBezTo>
                <a:cubicBezTo>
                  <a:pt x="6338265" y="3519296"/>
                  <a:pt x="6347180" y="3523528"/>
                  <a:pt x="6358041" y="3525754"/>
                </a:cubicBezTo>
                <a:cubicBezTo>
                  <a:pt x="6368903" y="3527980"/>
                  <a:pt x="6376075" y="3530652"/>
                  <a:pt x="6371768" y="3541798"/>
                </a:cubicBezTo>
                <a:cubicBezTo>
                  <a:pt x="6367255" y="3556510"/>
                  <a:pt x="6358340" y="3552278"/>
                  <a:pt x="6350962" y="3553172"/>
                </a:cubicBezTo>
                <a:cubicBezTo>
                  <a:pt x="6341842" y="3552505"/>
                  <a:pt x="6332928" y="3548273"/>
                  <a:pt x="6319501" y="3558752"/>
                </a:cubicBezTo>
                <a:cubicBezTo>
                  <a:pt x="6363865" y="3583480"/>
                  <a:pt x="6390701" y="3626268"/>
                  <a:pt x="6445215" y="3633830"/>
                </a:cubicBezTo>
                <a:cubicBezTo>
                  <a:pt x="6497986" y="3639833"/>
                  <a:pt x="6527388" y="3669914"/>
                  <a:pt x="6546227" y="3724294"/>
                </a:cubicBezTo>
                <a:lnTo>
                  <a:pt x="6533317" y="3720203"/>
                </a:lnTo>
                <a:lnTo>
                  <a:pt x="6532381" y="3723551"/>
                </a:lnTo>
                <a:lnTo>
                  <a:pt x="6512436" y="3718153"/>
                </a:lnTo>
                <a:cubicBezTo>
                  <a:pt x="6510745" y="3718098"/>
                  <a:pt x="6508680" y="3718203"/>
                  <a:pt x="6506565" y="3718135"/>
                </a:cubicBezTo>
                <a:lnTo>
                  <a:pt x="6501996" y="3717362"/>
                </a:lnTo>
                <a:lnTo>
                  <a:pt x="6501908" y="3717225"/>
                </a:lnTo>
                <a:cubicBezTo>
                  <a:pt x="6501625" y="3716962"/>
                  <a:pt x="6501153" y="3716777"/>
                  <a:pt x="6500404" y="3717092"/>
                </a:cubicBezTo>
                <a:lnTo>
                  <a:pt x="6501996" y="3717362"/>
                </a:lnTo>
                <a:lnTo>
                  <a:pt x="6502289" y="3717830"/>
                </a:lnTo>
                <a:cubicBezTo>
                  <a:pt x="6503037" y="3717516"/>
                  <a:pt x="6503509" y="3717699"/>
                  <a:pt x="6503606" y="3718041"/>
                </a:cubicBezTo>
                <a:lnTo>
                  <a:pt x="6503203" y="3718543"/>
                </a:lnTo>
                <a:lnTo>
                  <a:pt x="6445439" y="3702581"/>
                </a:lnTo>
                <a:lnTo>
                  <a:pt x="6445426" y="3700431"/>
                </a:lnTo>
                <a:cubicBezTo>
                  <a:pt x="6428854" y="3695161"/>
                  <a:pt x="6419434" y="3691475"/>
                  <a:pt x="6402862" y="3686202"/>
                </a:cubicBezTo>
                <a:cubicBezTo>
                  <a:pt x="6398710" y="3683360"/>
                  <a:pt x="6396442" y="3681254"/>
                  <a:pt x="6392672" y="3679779"/>
                </a:cubicBezTo>
                <a:cubicBezTo>
                  <a:pt x="6374217" y="3673769"/>
                  <a:pt x="6355377" y="3666392"/>
                  <a:pt x="6337650" y="3657020"/>
                </a:cubicBezTo>
                <a:cubicBezTo>
                  <a:pt x="6328979" y="3653016"/>
                  <a:pt x="6320682" y="3648855"/>
                  <a:pt x="6312247" y="3644945"/>
                </a:cubicBezTo>
                <a:lnTo>
                  <a:pt x="6287936" y="3635145"/>
                </a:lnTo>
                <a:lnTo>
                  <a:pt x="6287893" y="3635105"/>
                </a:lnTo>
                <a:cubicBezTo>
                  <a:pt x="6287893" y="3635105"/>
                  <a:pt x="6287893" y="3635105"/>
                  <a:pt x="6286010" y="3634367"/>
                </a:cubicBezTo>
                <a:lnTo>
                  <a:pt x="6287936" y="3635145"/>
                </a:lnTo>
                <a:lnTo>
                  <a:pt x="6290164" y="3637211"/>
                </a:lnTo>
                <a:cubicBezTo>
                  <a:pt x="6288664" y="3637841"/>
                  <a:pt x="6287167" y="3638471"/>
                  <a:pt x="6284896" y="3636365"/>
                </a:cubicBezTo>
                <a:cubicBezTo>
                  <a:pt x="6284896" y="3636365"/>
                  <a:pt x="6283012" y="3635627"/>
                  <a:pt x="6283012" y="3635627"/>
                </a:cubicBezTo>
                <a:cubicBezTo>
                  <a:pt x="6281514" y="3636257"/>
                  <a:pt x="6281901" y="3637625"/>
                  <a:pt x="6283398" y="3636995"/>
                </a:cubicBezTo>
                <a:cubicBezTo>
                  <a:pt x="6295473" y="3644155"/>
                  <a:pt x="6315813" y="3650903"/>
                  <a:pt x="6330159" y="3660169"/>
                </a:cubicBezTo>
                <a:cubicBezTo>
                  <a:pt x="6329429" y="3663534"/>
                  <a:pt x="6331315" y="3664271"/>
                  <a:pt x="6326045" y="3663426"/>
                </a:cubicBezTo>
                <a:cubicBezTo>
                  <a:pt x="6325276" y="3660690"/>
                  <a:pt x="6319623" y="3658478"/>
                  <a:pt x="6313971" y="3656265"/>
                </a:cubicBezTo>
                <a:cubicBezTo>
                  <a:pt x="6311746" y="3660261"/>
                  <a:pt x="6302283" y="3650471"/>
                  <a:pt x="6294361" y="3646154"/>
                </a:cubicBezTo>
                <a:cubicBezTo>
                  <a:pt x="6272866" y="3635305"/>
                  <a:pt x="6248371" y="3625714"/>
                  <a:pt x="6227605" y="3611500"/>
                </a:cubicBezTo>
                <a:cubicBezTo>
                  <a:pt x="6225334" y="3609394"/>
                  <a:pt x="6224951" y="3608028"/>
                  <a:pt x="6222679" y="3605922"/>
                </a:cubicBezTo>
                <a:cubicBezTo>
                  <a:pt x="6216257" y="3600974"/>
                  <a:pt x="6200798" y="3593706"/>
                  <a:pt x="6197760" y="3588865"/>
                </a:cubicBezTo>
                <a:cubicBezTo>
                  <a:pt x="6196645" y="3590861"/>
                  <a:pt x="6195148" y="3591492"/>
                  <a:pt x="6192492" y="3588019"/>
                </a:cubicBezTo>
                <a:cubicBezTo>
                  <a:pt x="6190608" y="3587282"/>
                  <a:pt x="6183028" y="3578232"/>
                  <a:pt x="6181530" y="3578860"/>
                </a:cubicBezTo>
                <a:cubicBezTo>
                  <a:pt x="6183414" y="3579600"/>
                  <a:pt x="6181915" y="3580228"/>
                  <a:pt x="6182302" y="3581596"/>
                </a:cubicBezTo>
                <a:lnTo>
                  <a:pt x="6173901" y="3574631"/>
                </a:lnTo>
                <a:lnTo>
                  <a:pt x="6174076" y="3574005"/>
                </a:lnTo>
                <a:lnTo>
                  <a:pt x="6127970" y="3554146"/>
                </a:lnTo>
                <a:cubicBezTo>
                  <a:pt x="6127970" y="3554146"/>
                  <a:pt x="6127970" y="3554146"/>
                  <a:pt x="6127975" y="3555625"/>
                </a:cubicBezTo>
                <a:cubicBezTo>
                  <a:pt x="6129524" y="3555351"/>
                  <a:pt x="6131074" y="3556557"/>
                  <a:pt x="6129531" y="3558311"/>
                </a:cubicBezTo>
                <a:lnTo>
                  <a:pt x="6128584" y="3558175"/>
                </a:lnTo>
                <a:lnTo>
                  <a:pt x="6124877" y="3556171"/>
                </a:lnTo>
                <a:cubicBezTo>
                  <a:pt x="6124883" y="3557654"/>
                  <a:pt x="6124883" y="3557654"/>
                  <a:pt x="6124883" y="3557654"/>
                </a:cubicBezTo>
                <a:lnTo>
                  <a:pt x="6128584" y="3558175"/>
                </a:lnTo>
                <a:lnTo>
                  <a:pt x="6148340" y="3568865"/>
                </a:lnTo>
                <a:cubicBezTo>
                  <a:pt x="6155901" y="3572526"/>
                  <a:pt x="6162880" y="3576105"/>
                  <a:pt x="6168317" y="3581066"/>
                </a:cubicBezTo>
                <a:lnTo>
                  <a:pt x="6174505" y="3582963"/>
                </a:lnTo>
                <a:lnTo>
                  <a:pt x="6169667" y="3586511"/>
                </a:lnTo>
                <a:lnTo>
                  <a:pt x="6159027" y="3582707"/>
                </a:lnTo>
                <a:cubicBezTo>
                  <a:pt x="6160575" y="3582433"/>
                  <a:pt x="6160571" y="3580954"/>
                  <a:pt x="6162123" y="3582161"/>
                </a:cubicBezTo>
                <a:cubicBezTo>
                  <a:pt x="6162120" y="3580681"/>
                  <a:pt x="6149723" y="3578431"/>
                  <a:pt x="6148170" y="3577224"/>
                </a:cubicBezTo>
                <a:cubicBezTo>
                  <a:pt x="6143522" y="3576567"/>
                  <a:pt x="6143518" y="3575085"/>
                  <a:pt x="6145062" y="3573333"/>
                </a:cubicBezTo>
                <a:cubicBezTo>
                  <a:pt x="6138865" y="3572947"/>
                  <a:pt x="6124899" y="3563571"/>
                  <a:pt x="6117147" y="3560501"/>
                </a:cubicBezTo>
                <a:cubicBezTo>
                  <a:pt x="6114045" y="3559568"/>
                  <a:pt x="6112498" y="3559841"/>
                  <a:pt x="6109398" y="3558910"/>
                </a:cubicBezTo>
                <a:cubicBezTo>
                  <a:pt x="6086134" y="3548218"/>
                  <a:pt x="6065957" y="3532538"/>
                  <a:pt x="6045787" y="3519818"/>
                </a:cubicBezTo>
                <a:cubicBezTo>
                  <a:pt x="6038031" y="3515265"/>
                  <a:pt x="6024080" y="3511810"/>
                  <a:pt x="6027169" y="3508304"/>
                </a:cubicBezTo>
                <a:cubicBezTo>
                  <a:pt x="6022512" y="3504684"/>
                  <a:pt x="6017855" y="3501065"/>
                  <a:pt x="6014760" y="3501612"/>
                </a:cubicBezTo>
                <a:cubicBezTo>
                  <a:pt x="6011651" y="3497720"/>
                  <a:pt x="6013202" y="3498926"/>
                  <a:pt x="6016296" y="3496901"/>
                </a:cubicBezTo>
                <a:lnTo>
                  <a:pt x="6030064" y="3505490"/>
                </a:lnTo>
                <a:lnTo>
                  <a:pt x="6013081" y="3487118"/>
                </a:lnTo>
                <a:lnTo>
                  <a:pt x="5969712" y="3454795"/>
                </a:lnTo>
                <a:cubicBezTo>
                  <a:pt x="5966608" y="3452382"/>
                  <a:pt x="5963509" y="3451451"/>
                  <a:pt x="5958856" y="3449312"/>
                </a:cubicBezTo>
                <a:cubicBezTo>
                  <a:pt x="5952645" y="3443747"/>
                  <a:pt x="5947598" y="3439457"/>
                  <a:pt x="5942553" y="3435167"/>
                </a:cubicBezTo>
                <a:lnTo>
                  <a:pt x="5933336" y="3427171"/>
                </a:lnTo>
                <a:lnTo>
                  <a:pt x="5922455" y="3424466"/>
                </a:lnTo>
                <a:cubicBezTo>
                  <a:pt x="5894889" y="3426035"/>
                  <a:pt x="5872044" y="3409324"/>
                  <a:pt x="5848990" y="3396180"/>
                </a:cubicBezTo>
                <a:cubicBezTo>
                  <a:pt x="5840076" y="3391948"/>
                  <a:pt x="5828297" y="3373897"/>
                  <a:pt x="5819477" y="3399755"/>
                </a:cubicBezTo>
                <a:cubicBezTo>
                  <a:pt x="5813016" y="3416474"/>
                  <a:pt x="5782473" y="3437881"/>
                  <a:pt x="5812698" y="3453697"/>
                </a:cubicBezTo>
                <a:cubicBezTo>
                  <a:pt x="5823560" y="3455922"/>
                  <a:pt x="5830526" y="3462162"/>
                  <a:pt x="5837287" y="3471966"/>
                </a:cubicBezTo>
                <a:cubicBezTo>
                  <a:pt x="5852550" y="3493136"/>
                  <a:pt x="5854385" y="3524785"/>
                  <a:pt x="5871595" y="3543950"/>
                </a:cubicBezTo>
                <a:cubicBezTo>
                  <a:pt x="5883196" y="3557152"/>
                  <a:pt x="5905752" y="3559068"/>
                  <a:pt x="5921101" y="3569825"/>
                </a:cubicBezTo>
                <a:lnTo>
                  <a:pt x="5931267" y="3581794"/>
                </a:lnTo>
                <a:lnTo>
                  <a:pt x="5941239" y="3585805"/>
                </a:lnTo>
                <a:cubicBezTo>
                  <a:pt x="5951046" y="3590861"/>
                  <a:pt x="5960853" y="3595918"/>
                  <a:pt x="5969885" y="3598239"/>
                </a:cubicBezTo>
                <a:cubicBezTo>
                  <a:pt x="5962348" y="3595288"/>
                  <a:pt x="5963464" y="3593291"/>
                  <a:pt x="5961579" y="3592553"/>
                </a:cubicBezTo>
                <a:cubicBezTo>
                  <a:pt x="5964961" y="3592660"/>
                  <a:pt x="5964576" y="3591293"/>
                  <a:pt x="5966074" y="3590663"/>
                </a:cubicBezTo>
                <a:cubicBezTo>
                  <a:pt x="5975879" y="3595719"/>
                  <a:pt x="5978877" y="3594459"/>
                  <a:pt x="5988295" y="3598147"/>
                </a:cubicBezTo>
                <a:cubicBezTo>
                  <a:pt x="5988682" y="3599515"/>
                  <a:pt x="5989069" y="3600882"/>
                  <a:pt x="5990952" y="3601620"/>
                </a:cubicBezTo>
                <a:cubicBezTo>
                  <a:pt x="5988341" y="3604248"/>
                  <a:pt x="5983074" y="3603401"/>
                  <a:pt x="5985729" y="3606875"/>
                </a:cubicBezTo>
                <a:cubicBezTo>
                  <a:pt x="5996648" y="3609933"/>
                  <a:pt x="6003798" y="3611516"/>
                  <a:pt x="6013218" y="3615205"/>
                </a:cubicBezTo>
                <a:cubicBezTo>
                  <a:pt x="6020757" y="3618155"/>
                  <a:pt x="6029790" y="3620475"/>
                  <a:pt x="6043363" y="3627007"/>
                </a:cubicBezTo>
                <a:cubicBezTo>
                  <a:pt x="6043363" y="3627007"/>
                  <a:pt x="6042252" y="3629003"/>
                  <a:pt x="6044135" y="3629743"/>
                </a:cubicBezTo>
                <a:cubicBezTo>
                  <a:pt x="6056552" y="3632172"/>
                  <a:pt x="6053170" y="3632062"/>
                  <a:pt x="6063701" y="3633753"/>
                </a:cubicBezTo>
                <a:cubicBezTo>
                  <a:pt x="6067471" y="3635228"/>
                  <a:pt x="6071237" y="3636703"/>
                  <a:pt x="6076890" y="3638916"/>
                </a:cubicBezTo>
                <a:cubicBezTo>
                  <a:pt x="6089672" y="3639663"/>
                  <a:pt x="6101435" y="3642749"/>
                  <a:pt x="6113719" y="3646188"/>
                </a:cubicBezTo>
                <a:lnTo>
                  <a:pt x="6130408" y="3650119"/>
                </a:lnTo>
                <a:lnTo>
                  <a:pt x="6127023" y="3662218"/>
                </a:lnTo>
                <a:lnTo>
                  <a:pt x="6107079" y="3656819"/>
                </a:lnTo>
                <a:cubicBezTo>
                  <a:pt x="6105387" y="3656765"/>
                  <a:pt x="6103323" y="3656869"/>
                  <a:pt x="6101207" y="3656803"/>
                </a:cubicBezTo>
                <a:lnTo>
                  <a:pt x="6096638" y="3656028"/>
                </a:lnTo>
                <a:lnTo>
                  <a:pt x="6096552" y="3655891"/>
                </a:lnTo>
                <a:cubicBezTo>
                  <a:pt x="6096267" y="3655629"/>
                  <a:pt x="6095795" y="3655444"/>
                  <a:pt x="6095047" y="3655759"/>
                </a:cubicBezTo>
                <a:lnTo>
                  <a:pt x="6096638" y="3656028"/>
                </a:lnTo>
                <a:lnTo>
                  <a:pt x="6096930" y="3656496"/>
                </a:lnTo>
                <a:cubicBezTo>
                  <a:pt x="6097681" y="3656182"/>
                  <a:pt x="6098153" y="3656366"/>
                  <a:pt x="6098247" y="3656707"/>
                </a:cubicBezTo>
                <a:lnTo>
                  <a:pt x="6097845" y="3657209"/>
                </a:lnTo>
                <a:lnTo>
                  <a:pt x="6040083" y="3641249"/>
                </a:lnTo>
                <a:lnTo>
                  <a:pt x="6040069" y="3639099"/>
                </a:lnTo>
                <a:cubicBezTo>
                  <a:pt x="6023497" y="3633829"/>
                  <a:pt x="6014077" y="3630141"/>
                  <a:pt x="5997507" y="3624869"/>
                </a:cubicBezTo>
                <a:cubicBezTo>
                  <a:pt x="5993354" y="3622027"/>
                  <a:pt x="5991083" y="3619921"/>
                  <a:pt x="5987315" y="3618445"/>
                </a:cubicBezTo>
                <a:cubicBezTo>
                  <a:pt x="5968861" y="3612437"/>
                  <a:pt x="5950020" y="3605060"/>
                  <a:pt x="5932293" y="3595687"/>
                </a:cubicBezTo>
                <a:lnTo>
                  <a:pt x="5923818" y="3591658"/>
                </a:lnTo>
                <a:lnTo>
                  <a:pt x="5914723" y="3590075"/>
                </a:lnTo>
                <a:lnTo>
                  <a:pt x="5877920" y="3575230"/>
                </a:lnTo>
                <a:lnTo>
                  <a:pt x="5878042" y="3575662"/>
                </a:lnTo>
                <a:cubicBezTo>
                  <a:pt x="5890116" y="3582823"/>
                  <a:pt x="5910455" y="3589569"/>
                  <a:pt x="5924801" y="3598835"/>
                </a:cubicBezTo>
                <a:cubicBezTo>
                  <a:pt x="5924073" y="3602201"/>
                  <a:pt x="5925957" y="3602939"/>
                  <a:pt x="5920689" y="3602092"/>
                </a:cubicBezTo>
                <a:cubicBezTo>
                  <a:pt x="5919919" y="3599357"/>
                  <a:pt x="5914267" y="3597145"/>
                  <a:pt x="5908615" y="3594933"/>
                </a:cubicBezTo>
                <a:cubicBezTo>
                  <a:pt x="5906388" y="3598926"/>
                  <a:pt x="5896924" y="3589138"/>
                  <a:pt x="5889004" y="3584821"/>
                </a:cubicBezTo>
                <a:lnTo>
                  <a:pt x="5845893" y="3562442"/>
                </a:lnTo>
                <a:lnTo>
                  <a:pt x="5778447" y="3539296"/>
                </a:lnTo>
                <a:cubicBezTo>
                  <a:pt x="5762362" y="3532392"/>
                  <a:pt x="5748016" y="3527046"/>
                  <a:pt x="5764215" y="3500295"/>
                </a:cubicBezTo>
                <a:cubicBezTo>
                  <a:pt x="5778054" y="3482682"/>
                  <a:pt x="5766068" y="3468198"/>
                  <a:pt x="5752136" y="3455720"/>
                </a:cubicBezTo>
                <a:cubicBezTo>
                  <a:pt x="5746911" y="3451041"/>
                  <a:pt x="5737792" y="3450374"/>
                  <a:pt x="5730824" y="3444137"/>
                </a:cubicBezTo>
                <a:lnTo>
                  <a:pt x="5725592" y="3429028"/>
                </a:lnTo>
                <a:lnTo>
                  <a:pt x="5671997" y="3420484"/>
                </a:lnTo>
                <a:cubicBezTo>
                  <a:pt x="5647000" y="3414481"/>
                  <a:pt x="5623338" y="3405661"/>
                  <a:pt x="5602350" y="3391212"/>
                </a:cubicBezTo>
                <a:cubicBezTo>
                  <a:pt x="5591532" y="3382833"/>
                  <a:pt x="5580716" y="3374453"/>
                  <a:pt x="5566767" y="3375121"/>
                </a:cubicBezTo>
                <a:lnTo>
                  <a:pt x="5531791" y="3373227"/>
                </a:lnTo>
                <a:lnTo>
                  <a:pt x="5520005" y="3375826"/>
                </a:lnTo>
                <a:cubicBezTo>
                  <a:pt x="5479783" y="3382468"/>
                  <a:pt x="5439305" y="3385601"/>
                  <a:pt x="5398724" y="3390516"/>
                </a:cubicBezTo>
                <a:cubicBezTo>
                  <a:pt x="5382123" y="3392527"/>
                  <a:pt x="5365264" y="3398996"/>
                  <a:pt x="5349073" y="3401843"/>
                </a:cubicBezTo>
                <a:lnTo>
                  <a:pt x="5331495" y="3402246"/>
                </a:lnTo>
                <a:lnTo>
                  <a:pt x="5348120" y="3412272"/>
                </a:lnTo>
                <a:cubicBezTo>
                  <a:pt x="5415295" y="3399693"/>
                  <a:pt x="5459247" y="3445823"/>
                  <a:pt x="5520153" y="3451338"/>
                </a:cubicBezTo>
                <a:cubicBezTo>
                  <a:pt x="5523332" y="3452591"/>
                  <a:pt x="5525862" y="3451533"/>
                  <a:pt x="5529039" y="3452786"/>
                </a:cubicBezTo>
                <a:cubicBezTo>
                  <a:pt x="5539856" y="3461166"/>
                  <a:pt x="5564578" y="3458578"/>
                  <a:pt x="5557067" y="3482351"/>
                </a:cubicBezTo>
                <a:cubicBezTo>
                  <a:pt x="5555190" y="3488294"/>
                  <a:pt x="5552472" y="3492492"/>
                  <a:pt x="5549195" y="3495474"/>
                </a:cubicBezTo>
                <a:lnTo>
                  <a:pt x="5544231" y="3498046"/>
                </a:lnTo>
                <a:lnTo>
                  <a:pt x="5549630" y="3498039"/>
                </a:lnTo>
                <a:lnTo>
                  <a:pt x="5544719" y="3504595"/>
                </a:lnTo>
                <a:lnTo>
                  <a:pt x="5540925" y="3505088"/>
                </a:lnTo>
                <a:lnTo>
                  <a:pt x="5505257" y="3503995"/>
                </a:lnTo>
                <a:lnTo>
                  <a:pt x="5482802" y="3504957"/>
                </a:lnTo>
                <a:lnTo>
                  <a:pt x="5484789" y="3506387"/>
                </a:lnTo>
                <a:lnTo>
                  <a:pt x="5483792" y="3506594"/>
                </a:lnTo>
                <a:lnTo>
                  <a:pt x="5479358" y="3506105"/>
                </a:lnTo>
                <a:cubicBezTo>
                  <a:pt x="5479897" y="3507399"/>
                  <a:pt x="5479897" y="3507399"/>
                  <a:pt x="5479897" y="3507399"/>
                </a:cubicBezTo>
                <a:lnTo>
                  <a:pt x="5483792" y="3506594"/>
                </a:lnTo>
                <a:lnTo>
                  <a:pt x="5507435" y="3509201"/>
                </a:lnTo>
                <a:cubicBezTo>
                  <a:pt x="5516327" y="3509823"/>
                  <a:pt x="5524609" y="3510570"/>
                  <a:pt x="5531842" y="3513057"/>
                </a:cubicBezTo>
                <a:lnTo>
                  <a:pt x="5538725" y="3512602"/>
                </a:lnTo>
                <a:lnTo>
                  <a:pt x="5535163" y="3517363"/>
                </a:lnTo>
                <a:lnTo>
                  <a:pt x="5523134" y="3517668"/>
                </a:lnTo>
                <a:cubicBezTo>
                  <a:pt x="5524585" y="3516900"/>
                  <a:pt x="5524046" y="3515604"/>
                  <a:pt x="5526037" y="3516132"/>
                </a:cubicBezTo>
                <a:cubicBezTo>
                  <a:pt x="5525498" y="3514837"/>
                  <a:pt x="5512272" y="3517103"/>
                  <a:pt x="5510282" y="3516577"/>
                </a:cubicBezTo>
                <a:cubicBezTo>
                  <a:pt x="5505391" y="3517588"/>
                  <a:pt x="5504851" y="3516295"/>
                  <a:pt x="5505765" y="3514232"/>
                </a:cubicBezTo>
                <a:cubicBezTo>
                  <a:pt x="5499421" y="3516012"/>
                  <a:pt x="5482052" y="3512577"/>
                  <a:pt x="5473179" y="3512535"/>
                </a:cubicBezTo>
                <a:cubicBezTo>
                  <a:pt x="5469738" y="3512781"/>
                  <a:pt x="5468287" y="3513548"/>
                  <a:pt x="5464847" y="3513791"/>
                </a:cubicBezTo>
                <a:cubicBezTo>
                  <a:pt x="5437692" y="3512379"/>
                  <a:pt x="5411824" y="3505545"/>
                  <a:pt x="5387032" y="3501301"/>
                </a:cubicBezTo>
                <a:cubicBezTo>
                  <a:pt x="5377623" y="3499968"/>
                  <a:pt x="5362407" y="3501709"/>
                  <a:pt x="5364232" y="3497582"/>
                </a:cubicBezTo>
                <a:cubicBezTo>
                  <a:pt x="5358264" y="3496006"/>
                  <a:pt x="5352293" y="3494429"/>
                  <a:pt x="5349391" y="3495966"/>
                </a:cubicBezTo>
                <a:cubicBezTo>
                  <a:pt x="5344872" y="3493620"/>
                  <a:pt x="5346863" y="3494146"/>
                  <a:pt x="5349228" y="3491315"/>
                </a:cubicBezTo>
                <a:cubicBezTo>
                  <a:pt x="5367509" y="3492689"/>
                  <a:pt x="5387946" y="3499239"/>
                  <a:pt x="5402787" y="3500855"/>
                </a:cubicBezTo>
                <a:cubicBezTo>
                  <a:pt x="5403326" y="3502149"/>
                  <a:pt x="5404777" y="3501380"/>
                  <a:pt x="5404238" y="3500086"/>
                </a:cubicBezTo>
                <a:cubicBezTo>
                  <a:pt x="5404238" y="3500086"/>
                  <a:pt x="5402248" y="3499561"/>
                  <a:pt x="5402248" y="3499561"/>
                </a:cubicBezTo>
                <a:cubicBezTo>
                  <a:pt x="5398808" y="3499804"/>
                  <a:pt x="5398269" y="3498509"/>
                  <a:pt x="5397731" y="3497216"/>
                </a:cubicBezTo>
                <a:lnTo>
                  <a:pt x="5401109" y="3496977"/>
                </a:lnTo>
                <a:lnTo>
                  <a:pt x="5403162" y="3497499"/>
                </a:lnTo>
                <a:cubicBezTo>
                  <a:pt x="5401171" y="3496971"/>
                  <a:pt x="5401171" y="3496971"/>
                  <a:pt x="5401171" y="3496971"/>
                </a:cubicBezTo>
                <a:lnTo>
                  <a:pt x="5401109" y="3496977"/>
                </a:lnTo>
                <a:lnTo>
                  <a:pt x="5375189" y="3490397"/>
                </a:lnTo>
                <a:cubicBezTo>
                  <a:pt x="5365758" y="3488481"/>
                  <a:pt x="5356214" y="3486825"/>
                  <a:pt x="5346534" y="3484844"/>
                </a:cubicBezTo>
                <a:cubicBezTo>
                  <a:pt x="5325724" y="3481651"/>
                  <a:pt x="5305823" y="3476395"/>
                  <a:pt x="5287378" y="3470370"/>
                </a:cubicBezTo>
                <a:lnTo>
                  <a:pt x="5285931" y="3470248"/>
                </a:lnTo>
                <a:lnTo>
                  <a:pt x="5279366" y="3470855"/>
                </a:lnTo>
                <a:cubicBezTo>
                  <a:pt x="5268117" y="3475190"/>
                  <a:pt x="5256633" y="3487242"/>
                  <a:pt x="5241889" y="3487597"/>
                </a:cubicBezTo>
                <a:cubicBezTo>
                  <a:pt x="5222874" y="3490379"/>
                  <a:pt x="5205147" y="3497783"/>
                  <a:pt x="5207166" y="3525314"/>
                </a:cubicBezTo>
                <a:cubicBezTo>
                  <a:pt x="5208496" y="3540236"/>
                  <a:pt x="5189481" y="3543018"/>
                  <a:pt x="5175531" y="3543686"/>
                </a:cubicBezTo>
                <a:cubicBezTo>
                  <a:pt x="5164113" y="3543296"/>
                  <a:pt x="5157117" y="3538480"/>
                  <a:pt x="5162140" y="3526064"/>
                </a:cubicBezTo>
                <a:cubicBezTo>
                  <a:pt x="5165917" y="3519328"/>
                  <a:pt x="5171583" y="3509223"/>
                  <a:pt x="5158877" y="3504210"/>
                </a:cubicBezTo>
                <a:cubicBezTo>
                  <a:pt x="5159521" y="3506522"/>
                  <a:pt x="5155100" y="3510948"/>
                  <a:pt x="5155100" y="3510948"/>
                </a:cubicBezTo>
                <a:cubicBezTo>
                  <a:pt x="5134369" y="3558298"/>
                  <a:pt x="5113466" y="3564449"/>
                  <a:pt x="5082905" y="3535942"/>
                </a:cubicBezTo>
                <a:cubicBezTo>
                  <a:pt x="5072088" y="3527562"/>
                  <a:pt x="5071360" y="3504652"/>
                  <a:pt x="5055519" y="3508688"/>
                </a:cubicBezTo>
                <a:cubicBezTo>
                  <a:pt x="5023843" y="3516759"/>
                  <a:pt x="4989591" y="3515588"/>
                  <a:pt x="4960491" y="3532901"/>
                </a:cubicBezTo>
                <a:cubicBezTo>
                  <a:pt x="4948473" y="3540501"/>
                  <a:pt x="4939631" y="3549353"/>
                  <a:pt x="4926926" y="3544342"/>
                </a:cubicBezTo>
                <a:cubicBezTo>
                  <a:pt x="4905336" y="3537882"/>
                  <a:pt x="4904776" y="3556171"/>
                  <a:pt x="4904821" y="3566472"/>
                </a:cubicBezTo>
                <a:cubicBezTo>
                  <a:pt x="4904263" y="3584760"/>
                  <a:pt x="4943623" y="3594116"/>
                  <a:pt x="4960062" y="3582091"/>
                </a:cubicBezTo>
                <a:cubicBezTo>
                  <a:pt x="4971436" y="3572181"/>
                  <a:pt x="4979034" y="3569009"/>
                  <a:pt x="4991740" y="3574020"/>
                </a:cubicBezTo>
                <a:cubicBezTo>
                  <a:pt x="5004443" y="3579031"/>
                  <a:pt x="5022900" y="3594537"/>
                  <a:pt x="5027836" y="3561523"/>
                </a:cubicBezTo>
                <a:cubicBezTo>
                  <a:pt x="5029080" y="3555844"/>
                  <a:pt x="5034790" y="3556038"/>
                  <a:pt x="5040498" y="3556234"/>
                </a:cubicBezTo>
                <a:cubicBezTo>
                  <a:pt x="5058310" y="3569430"/>
                  <a:pt x="5036206" y="3591560"/>
                  <a:pt x="5043889" y="3608987"/>
                </a:cubicBezTo>
                <a:cubicBezTo>
                  <a:pt x="5046465" y="3618229"/>
                  <a:pt x="5031872" y="3616585"/>
                  <a:pt x="5021098" y="3618506"/>
                </a:cubicBezTo>
                <a:cubicBezTo>
                  <a:pt x="4999550" y="3622346"/>
                  <a:pt x="4976673" y="3611266"/>
                  <a:pt x="4957100" y="3632338"/>
                </a:cubicBezTo>
                <a:cubicBezTo>
                  <a:pt x="4955212" y="3635707"/>
                  <a:pt x="4949504" y="3635511"/>
                  <a:pt x="4946328" y="3634258"/>
                </a:cubicBezTo>
                <a:cubicBezTo>
                  <a:pt x="4907525" y="3606614"/>
                  <a:pt x="4853143" y="3644804"/>
                  <a:pt x="4812495" y="3630827"/>
                </a:cubicBezTo>
                <a:cubicBezTo>
                  <a:pt x="4802967" y="3627068"/>
                  <a:pt x="4792194" y="3628989"/>
                  <a:pt x="4782664" y="3625231"/>
                </a:cubicBezTo>
                <a:cubicBezTo>
                  <a:pt x="4755967" y="3610586"/>
                  <a:pt x="4727423" y="3609611"/>
                  <a:pt x="4696347" y="3609693"/>
                </a:cubicBezTo>
                <a:cubicBezTo>
                  <a:pt x="4688107" y="3610555"/>
                  <a:pt x="4681754" y="3608049"/>
                  <a:pt x="4673513" y="3608912"/>
                </a:cubicBezTo>
                <a:cubicBezTo>
                  <a:pt x="4655787" y="3616316"/>
                  <a:pt x="4649862" y="3564622"/>
                  <a:pt x="4622777" y="3609467"/>
                </a:cubicBezTo>
                <a:cubicBezTo>
                  <a:pt x="4610804" y="3627365"/>
                  <a:pt x="4587368" y="3634574"/>
                  <a:pt x="4574792" y="3660462"/>
                </a:cubicBezTo>
                <a:cubicBezTo>
                  <a:pt x="4560328" y="3689719"/>
                  <a:pt x="4531225" y="3707033"/>
                  <a:pt x="4498863" y="3702493"/>
                </a:cubicBezTo>
                <a:cubicBezTo>
                  <a:pt x="4410658" y="3690324"/>
                  <a:pt x="4320563" y="3681522"/>
                  <a:pt x="4236735" y="3654627"/>
                </a:cubicBezTo>
                <a:cubicBezTo>
                  <a:pt x="4208794" y="3645662"/>
                  <a:pt x="4180206" y="3634387"/>
                  <a:pt x="4150376" y="3628789"/>
                </a:cubicBezTo>
                <a:cubicBezTo>
                  <a:pt x="4126897" y="3625699"/>
                  <a:pt x="4109685" y="3604513"/>
                  <a:pt x="4091872" y="3591318"/>
                </a:cubicBezTo>
                <a:cubicBezTo>
                  <a:pt x="4084231" y="3584189"/>
                  <a:pt x="4074702" y="3580431"/>
                  <a:pt x="4061397" y="3583409"/>
                </a:cubicBezTo>
                <a:cubicBezTo>
                  <a:pt x="4011306" y="3586274"/>
                  <a:pt x="3964994" y="3582402"/>
                  <a:pt x="3911683" y="3573715"/>
                </a:cubicBezTo>
                <a:cubicBezTo>
                  <a:pt x="3914302" y="3593257"/>
                  <a:pt x="3913744" y="3611546"/>
                  <a:pt x="3915719" y="3628777"/>
                </a:cubicBezTo>
                <a:cubicBezTo>
                  <a:pt x="3915763" y="3639077"/>
                  <a:pt x="3920870" y="3647261"/>
                  <a:pt x="3929111" y="3646400"/>
                </a:cubicBezTo>
                <a:cubicBezTo>
                  <a:pt x="3972204" y="3638719"/>
                  <a:pt x="4004097" y="3682148"/>
                  <a:pt x="4052813" y="3654061"/>
                </a:cubicBezTo>
                <a:cubicBezTo>
                  <a:pt x="4071914" y="3671879"/>
                  <a:pt x="4123765" y="3634746"/>
                  <a:pt x="4129687" y="3686441"/>
                </a:cubicBezTo>
                <a:cubicBezTo>
                  <a:pt x="4131018" y="3701361"/>
                  <a:pt x="4156987" y="3693096"/>
                  <a:pt x="4170335" y="3700416"/>
                </a:cubicBezTo>
                <a:cubicBezTo>
                  <a:pt x="4223731" y="3729705"/>
                  <a:pt x="4285883" y="3729541"/>
                  <a:pt x="4351768" y="3712340"/>
                </a:cubicBezTo>
                <a:cubicBezTo>
                  <a:pt x="4373315" y="3708500"/>
                  <a:pt x="4386021" y="3713511"/>
                  <a:pt x="4391172" y="3731996"/>
                </a:cubicBezTo>
                <a:cubicBezTo>
                  <a:pt x="4364645" y="3758552"/>
                  <a:pt x="4334857" y="3763256"/>
                  <a:pt x="4299961" y="3759774"/>
                </a:cubicBezTo>
                <a:cubicBezTo>
                  <a:pt x="4279338" y="3756780"/>
                  <a:pt x="4257308" y="3758887"/>
                  <a:pt x="4234966" y="3762416"/>
                </a:cubicBezTo>
                <a:lnTo>
                  <a:pt x="4222956" y="3764420"/>
                </a:lnTo>
                <a:lnTo>
                  <a:pt x="4243695" y="3767695"/>
                </a:lnTo>
                <a:lnTo>
                  <a:pt x="4254626" y="3766975"/>
                </a:lnTo>
                <a:lnTo>
                  <a:pt x="4248966" y="3774535"/>
                </a:lnTo>
                <a:lnTo>
                  <a:pt x="4229865" y="3775021"/>
                </a:lnTo>
                <a:cubicBezTo>
                  <a:pt x="4232170" y="3773799"/>
                  <a:pt x="4231312" y="3771742"/>
                  <a:pt x="4234474" y="3772577"/>
                </a:cubicBezTo>
                <a:cubicBezTo>
                  <a:pt x="4233619" y="3770523"/>
                  <a:pt x="4212613" y="3774122"/>
                  <a:pt x="4209452" y="3773288"/>
                </a:cubicBezTo>
                <a:cubicBezTo>
                  <a:pt x="4201683" y="3774894"/>
                  <a:pt x="4200827" y="3772839"/>
                  <a:pt x="4202276" y="3769561"/>
                </a:cubicBezTo>
                <a:lnTo>
                  <a:pt x="4192763" y="3769459"/>
                </a:lnTo>
                <a:lnTo>
                  <a:pt x="4168104" y="3773574"/>
                </a:lnTo>
                <a:cubicBezTo>
                  <a:pt x="4151945" y="3776455"/>
                  <a:pt x="4137361" y="3777387"/>
                  <a:pt x="4123717" y="3775346"/>
                </a:cubicBezTo>
                <a:lnTo>
                  <a:pt x="4094670" y="3763311"/>
                </a:lnTo>
                <a:lnTo>
                  <a:pt x="4074085" y="3760629"/>
                </a:lnTo>
                <a:cubicBezTo>
                  <a:pt x="4053499" y="3756794"/>
                  <a:pt x="4033383" y="3752394"/>
                  <a:pt x="4013697" y="3749024"/>
                </a:cubicBezTo>
                <a:cubicBezTo>
                  <a:pt x="3998752" y="3746905"/>
                  <a:pt x="3974586" y="3749670"/>
                  <a:pt x="3977483" y="3743118"/>
                </a:cubicBezTo>
                <a:cubicBezTo>
                  <a:pt x="3968003" y="3740613"/>
                  <a:pt x="3958521" y="3738107"/>
                  <a:pt x="3953912" y="3740549"/>
                </a:cubicBezTo>
                <a:cubicBezTo>
                  <a:pt x="3946736" y="3736826"/>
                  <a:pt x="3949897" y="3737659"/>
                  <a:pt x="3953651" y="3733163"/>
                </a:cubicBezTo>
                <a:cubicBezTo>
                  <a:pt x="3982687" y="3735343"/>
                  <a:pt x="4015147" y="3745748"/>
                  <a:pt x="4038719" y="3748315"/>
                </a:cubicBezTo>
                <a:cubicBezTo>
                  <a:pt x="4039575" y="3750371"/>
                  <a:pt x="4041881" y="3749150"/>
                  <a:pt x="4041025" y="3747095"/>
                </a:cubicBezTo>
                <a:cubicBezTo>
                  <a:pt x="4041025" y="3747095"/>
                  <a:pt x="4037863" y="3746259"/>
                  <a:pt x="4037863" y="3746259"/>
                </a:cubicBezTo>
                <a:cubicBezTo>
                  <a:pt x="4032398" y="3746646"/>
                  <a:pt x="4031543" y="3744591"/>
                  <a:pt x="4030687" y="3742534"/>
                </a:cubicBezTo>
                <a:lnTo>
                  <a:pt x="4035265" y="3742211"/>
                </a:lnTo>
                <a:lnTo>
                  <a:pt x="4028204" y="3740756"/>
                </a:lnTo>
                <a:cubicBezTo>
                  <a:pt x="4017851" y="3739117"/>
                  <a:pt x="4007361" y="3737613"/>
                  <a:pt x="3997194" y="3735371"/>
                </a:cubicBezTo>
                <a:lnTo>
                  <a:pt x="3974889" y="3727829"/>
                </a:lnTo>
                <a:lnTo>
                  <a:pt x="3962018" y="3725335"/>
                </a:lnTo>
                <a:lnTo>
                  <a:pt x="3958852" y="3725227"/>
                </a:lnTo>
                <a:lnTo>
                  <a:pt x="3957637" y="3724487"/>
                </a:lnTo>
                <a:lnTo>
                  <a:pt x="3949373" y="3722885"/>
                </a:lnTo>
                <a:cubicBezTo>
                  <a:pt x="3916320" y="3717812"/>
                  <a:pt x="3884715" y="3709465"/>
                  <a:pt x="3855416" y="3699896"/>
                </a:cubicBezTo>
                <a:cubicBezTo>
                  <a:pt x="3849095" y="3698226"/>
                  <a:pt x="3843630" y="3698612"/>
                  <a:pt x="3835004" y="3698164"/>
                </a:cubicBezTo>
                <a:cubicBezTo>
                  <a:pt x="3808866" y="3689431"/>
                  <a:pt x="3793065" y="3685256"/>
                  <a:pt x="3766927" y="3676522"/>
                </a:cubicBezTo>
                <a:lnTo>
                  <a:pt x="3763981" y="3678966"/>
                </a:lnTo>
                <a:lnTo>
                  <a:pt x="3676157" y="3645761"/>
                </a:lnTo>
                <a:lnTo>
                  <a:pt x="3676380" y="3644829"/>
                </a:lnTo>
                <a:cubicBezTo>
                  <a:pt x="3676955" y="3644524"/>
                  <a:pt x="3677746" y="3644733"/>
                  <a:pt x="3678174" y="3645761"/>
                </a:cubicBezTo>
                <a:lnTo>
                  <a:pt x="3679149" y="3645488"/>
                </a:lnTo>
                <a:lnTo>
                  <a:pt x="3681333" y="3646594"/>
                </a:lnTo>
                <a:cubicBezTo>
                  <a:pt x="3680907" y="3645568"/>
                  <a:pt x="3680116" y="3645358"/>
                  <a:pt x="3679431" y="3645406"/>
                </a:cubicBezTo>
                <a:lnTo>
                  <a:pt x="3679149" y="3645488"/>
                </a:lnTo>
                <a:lnTo>
                  <a:pt x="3672865" y="3642300"/>
                </a:lnTo>
                <a:cubicBezTo>
                  <a:pt x="3670355" y="3640494"/>
                  <a:pt x="3668135" y="3638534"/>
                  <a:pt x="3666127" y="3637090"/>
                </a:cubicBezTo>
                <a:lnTo>
                  <a:pt x="3635955" y="3625493"/>
                </a:lnTo>
                <a:lnTo>
                  <a:pt x="3648574" y="3608637"/>
                </a:lnTo>
                <a:lnTo>
                  <a:pt x="3673020" y="3619012"/>
                </a:lnTo>
                <a:cubicBezTo>
                  <a:pt x="3691760" y="3626020"/>
                  <a:pt x="3709421" y="3632973"/>
                  <a:pt x="3725057" y="3643507"/>
                </a:cubicBezTo>
                <a:cubicBezTo>
                  <a:pt x="3734539" y="3646011"/>
                  <a:pt x="3740860" y="3647682"/>
                  <a:pt x="3747179" y="3649350"/>
                </a:cubicBezTo>
                <a:cubicBezTo>
                  <a:pt x="3754356" y="3653076"/>
                  <a:pt x="3756940" y="3654215"/>
                  <a:pt x="3759918" y="3655461"/>
                </a:cubicBezTo>
                <a:lnTo>
                  <a:pt x="3771877" y="3660791"/>
                </a:lnTo>
                <a:lnTo>
                  <a:pt x="3771886" y="3660477"/>
                </a:lnTo>
                <a:cubicBezTo>
                  <a:pt x="3791460" y="3639405"/>
                  <a:pt x="3773689" y="3636508"/>
                  <a:pt x="3763517" y="3630440"/>
                </a:cubicBezTo>
                <a:cubicBezTo>
                  <a:pt x="3743816" y="3620612"/>
                  <a:pt x="3715916" y="3621947"/>
                  <a:pt x="3701879" y="3602015"/>
                </a:cubicBezTo>
                <a:cubicBezTo>
                  <a:pt x="3697415" y="3596141"/>
                  <a:pt x="3686642" y="3598061"/>
                  <a:pt x="3679688" y="3603545"/>
                </a:cubicBezTo>
                <a:cubicBezTo>
                  <a:pt x="3661360" y="3618938"/>
                  <a:pt x="3650545" y="3610558"/>
                  <a:pt x="3638440" y="3597558"/>
                </a:cubicBezTo>
                <a:cubicBezTo>
                  <a:pt x="3628268" y="3591488"/>
                  <a:pt x="3633847" y="3560784"/>
                  <a:pt x="3602212" y="3579156"/>
                </a:cubicBezTo>
                <a:cubicBezTo>
                  <a:pt x="3590196" y="3586754"/>
                  <a:pt x="3568562" y="3569995"/>
                  <a:pt x="3556630" y="3598193"/>
                </a:cubicBezTo>
                <a:cubicBezTo>
                  <a:pt x="3553496" y="3607241"/>
                  <a:pt x="3540792" y="3602229"/>
                  <a:pt x="3534439" y="3599724"/>
                </a:cubicBezTo>
                <a:cubicBezTo>
                  <a:pt x="3517915" y="3591148"/>
                  <a:pt x="3507698" y="3574780"/>
                  <a:pt x="3481087" y="3580736"/>
                </a:cubicBezTo>
                <a:cubicBezTo>
                  <a:pt x="3470312" y="3582656"/>
                  <a:pt x="3472802" y="3571299"/>
                  <a:pt x="3475936" y="3562251"/>
                </a:cubicBezTo>
                <a:cubicBezTo>
                  <a:pt x="3484091" y="3540789"/>
                  <a:pt x="3491601" y="3517015"/>
                  <a:pt x="3499757" y="3495553"/>
                </a:cubicBezTo>
                <a:cubicBezTo>
                  <a:pt x="3504778" y="3483137"/>
                  <a:pt x="3509800" y="3470723"/>
                  <a:pt x="3502161" y="3463596"/>
                </a:cubicBezTo>
                <a:cubicBezTo>
                  <a:pt x="3493876" y="3454157"/>
                  <a:pt x="3484389" y="3460700"/>
                  <a:pt x="3474261" y="3464930"/>
                </a:cubicBezTo>
                <a:cubicBezTo>
                  <a:pt x="3457178" y="3474645"/>
                  <a:pt x="3450181" y="3469829"/>
                  <a:pt x="3438721" y="3459138"/>
                </a:cubicBezTo>
                <a:lnTo>
                  <a:pt x="3434239" y="3456242"/>
                </a:lnTo>
                <a:lnTo>
                  <a:pt x="3430572" y="3459624"/>
                </a:lnTo>
                <a:lnTo>
                  <a:pt x="3409283" y="3455370"/>
                </a:lnTo>
                <a:cubicBezTo>
                  <a:pt x="3412162" y="3454487"/>
                  <a:pt x="3411765" y="3451804"/>
                  <a:pt x="3415043" y="3453606"/>
                </a:cubicBezTo>
                <a:cubicBezTo>
                  <a:pt x="3414645" y="3450921"/>
                  <a:pt x="3390413" y="3449925"/>
                  <a:pt x="3387136" y="3448123"/>
                </a:cubicBezTo>
                <a:cubicBezTo>
                  <a:pt x="3378099" y="3448085"/>
                  <a:pt x="3377701" y="3445400"/>
                  <a:pt x="3380183" y="3441831"/>
                </a:cubicBezTo>
                <a:cubicBezTo>
                  <a:pt x="3368268" y="3442678"/>
                  <a:pt x="3339167" y="3429139"/>
                  <a:pt x="3323574" y="3425497"/>
                </a:cubicBezTo>
                <a:cubicBezTo>
                  <a:pt x="3317418" y="3424577"/>
                  <a:pt x="3314537" y="3425458"/>
                  <a:pt x="3308381" y="3424539"/>
                </a:cubicBezTo>
                <a:cubicBezTo>
                  <a:pt x="3261207" y="3410928"/>
                  <a:pt x="3218599" y="3387493"/>
                  <a:pt x="3176787" y="3369429"/>
                </a:cubicBezTo>
                <a:cubicBezTo>
                  <a:pt x="3160799" y="3363102"/>
                  <a:pt x="3133289" y="3360306"/>
                  <a:pt x="3138254" y="3353169"/>
                </a:cubicBezTo>
                <a:cubicBezTo>
                  <a:pt x="3128422" y="3347762"/>
                  <a:pt x="3118589" y="3342353"/>
                  <a:pt x="3112831" y="3344119"/>
                </a:cubicBezTo>
                <a:cubicBezTo>
                  <a:pt x="3105877" y="3337828"/>
                  <a:pt x="3109155" y="3339632"/>
                  <a:pt x="3114515" y="3335181"/>
                </a:cubicBezTo>
                <a:cubicBezTo>
                  <a:pt x="3146099" y="3345151"/>
                  <a:pt x="3179270" y="3365862"/>
                  <a:pt x="3204696" y="3374912"/>
                </a:cubicBezTo>
                <a:cubicBezTo>
                  <a:pt x="3205093" y="3377597"/>
                  <a:pt x="3207973" y="3376715"/>
                  <a:pt x="3207574" y="3374029"/>
                </a:cubicBezTo>
                <a:cubicBezTo>
                  <a:pt x="3207574" y="3374029"/>
                  <a:pt x="3204296" y="3372227"/>
                  <a:pt x="3204296" y="3372227"/>
                </a:cubicBezTo>
                <a:cubicBezTo>
                  <a:pt x="3198141" y="3371307"/>
                  <a:pt x="3197743" y="3368622"/>
                  <a:pt x="3197345" y="3365936"/>
                </a:cubicBezTo>
                <a:lnTo>
                  <a:pt x="3202716" y="3366740"/>
                </a:lnTo>
                <a:lnTo>
                  <a:pt x="3199826" y="3364928"/>
                </a:lnTo>
                <a:lnTo>
                  <a:pt x="3160585" y="3343868"/>
                </a:lnTo>
                <a:cubicBezTo>
                  <a:pt x="3144806" y="3336424"/>
                  <a:pt x="3128718" y="3329425"/>
                  <a:pt x="3112528" y="3321755"/>
                </a:cubicBezTo>
                <a:lnTo>
                  <a:pt x="3107464" y="3319096"/>
                </a:lnTo>
                <a:lnTo>
                  <a:pt x="3095553" y="3323821"/>
                </a:lnTo>
                <a:cubicBezTo>
                  <a:pt x="3007882" y="3355347"/>
                  <a:pt x="2920425" y="3363251"/>
                  <a:pt x="2830240" y="3367367"/>
                </a:cubicBezTo>
                <a:cubicBezTo>
                  <a:pt x="2779417" y="3368654"/>
                  <a:pt x="2728391" y="3375045"/>
                  <a:pt x="2680103" y="3396670"/>
                </a:cubicBezTo>
                <a:lnTo>
                  <a:pt x="2639948" y="3419676"/>
                </a:lnTo>
                <a:lnTo>
                  <a:pt x="2644247" y="3426667"/>
                </a:lnTo>
                <a:cubicBezTo>
                  <a:pt x="2648242" y="3432827"/>
                  <a:pt x="2649264" y="3433284"/>
                  <a:pt x="2658397" y="3447363"/>
                </a:cubicBezTo>
                <a:cubicBezTo>
                  <a:pt x="2660961" y="3449989"/>
                  <a:pt x="2664175" y="3446977"/>
                  <a:pt x="2664175" y="3446977"/>
                </a:cubicBezTo>
                <a:cubicBezTo>
                  <a:pt x="2685019" y="3465169"/>
                  <a:pt x="2694954" y="3478496"/>
                  <a:pt x="2705213" y="3489002"/>
                </a:cubicBezTo>
                <a:cubicBezTo>
                  <a:pt x="2711625" y="3495570"/>
                  <a:pt x="2716675" y="3501528"/>
                  <a:pt x="2721684" y="3507838"/>
                </a:cubicBezTo>
                <a:lnTo>
                  <a:pt x="2734956" y="3524974"/>
                </a:lnTo>
                <a:lnTo>
                  <a:pt x="2738688" y="3528380"/>
                </a:lnTo>
                <a:lnTo>
                  <a:pt x="2743249" y="3525982"/>
                </a:lnTo>
                <a:cubicBezTo>
                  <a:pt x="2743533" y="3523515"/>
                  <a:pt x="2743215" y="3520039"/>
                  <a:pt x="2744984" y="3517123"/>
                </a:cubicBezTo>
                <a:cubicBezTo>
                  <a:pt x="2747548" y="3519749"/>
                  <a:pt x="2750439" y="3519557"/>
                  <a:pt x="2753327" y="3519363"/>
                </a:cubicBezTo>
                <a:cubicBezTo>
                  <a:pt x="2759740" y="3525929"/>
                  <a:pt x="2762783" y="3530622"/>
                  <a:pt x="2766189" y="3535291"/>
                </a:cubicBezTo>
                <a:lnTo>
                  <a:pt x="2772364" y="3541777"/>
                </a:lnTo>
                <a:lnTo>
                  <a:pt x="2784258" y="3540586"/>
                </a:lnTo>
                <a:cubicBezTo>
                  <a:pt x="2805216" y="3546769"/>
                  <a:pt x="2810293" y="3575343"/>
                  <a:pt x="2826569" y="3587148"/>
                </a:cubicBezTo>
                <a:cubicBezTo>
                  <a:pt x="2902957" y="3640449"/>
                  <a:pt x="2977114" y="3695443"/>
                  <a:pt x="3051274" y="3750439"/>
                </a:cubicBezTo>
                <a:cubicBezTo>
                  <a:pt x="3062556" y="3756514"/>
                  <a:pt x="3072975" y="3766179"/>
                  <a:pt x="3083394" y="3775844"/>
                </a:cubicBezTo>
                <a:cubicBezTo>
                  <a:pt x="3091084" y="3781722"/>
                  <a:pt x="3101503" y="3791387"/>
                  <a:pt x="3090868" y="3805345"/>
                </a:cubicBezTo>
                <a:lnTo>
                  <a:pt x="3080579" y="3808359"/>
                </a:lnTo>
                <a:lnTo>
                  <a:pt x="3076029" y="3811067"/>
                </a:lnTo>
                <a:lnTo>
                  <a:pt x="3069812" y="3808792"/>
                </a:lnTo>
                <a:lnTo>
                  <a:pt x="3062267" y="3803828"/>
                </a:lnTo>
                <a:lnTo>
                  <a:pt x="3062123" y="3803760"/>
                </a:lnTo>
                <a:lnTo>
                  <a:pt x="2981629" y="3760407"/>
                </a:lnTo>
                <a:lnTo>
                  <a:pt x="2983198" y="3764219"/>
                </a:lnTo>
                <a:lnTo>
                  <a:pt x="2981497" y="3763761"/>
                </a:lnTo>
                <a:lnTo>
                  <a:pt x="2975178" y="3759157"/>
                </a:lnTo>
                <a:cubicBezTo>
                  <a:pt x="2974854" y="3761979"/>
                  <a:pt x="2974854" y="3761979"/>
                  <a:pt x="2974854" y="3761979"/>
                </a:cubicBezTo>
                <a:lnTo>
                  <a:pt x="2981497" y="3763761"/>
                </a:lnTo>
                <a:lnTo>
                  <a:pt x="3015188" y="3788311"/>
                </a:lnTo>
                <a:cubicBezTo>
                  <a:pt x="3028178" y="3796887"/>
                  <a:pt x="3040126" y="3805182"/>
                  <a:pt x="3048941" y="3815785"/>
                </a:cubicBezTo>
                <a:lnTo>
                  <a:pt x="3059822" y="3820711"/>
                </a:lnTo>
                <a:lnTo>
                  <a:pt x="3050189" y="3826446"/>
                </a:lnTo>
                <a:lnTo>
                  <a:pt x="3031607" y="3816945"/>
                </a:lnTo>
                <a:cubicBezTo>
                  <a:pt x="3034497" y="3816750"/>
                  <a:pt x="3034820" y="3813931"/>
                  <a:pt x="3037385" y="3816559"/>
                </a:cubicBezTo>
                <a:cubicBezTo>
                  <a:pt x="3037709" y="3813737"/>
                  <a:pt x="3015569" y="3806823"/>
                  <a:pt x="3013004" y="3804197"/>
                </a:cubicBezTo>
                <a:cubicBezTo>
                  <a:pt x="3004660" y="3801957"/>
                  <a:pt x="3004985" y="3799138"/>
                  <a:pt x="3008198" y="3796123"/>
                </a:cubicBezTo>
                <a:cubicBezTo>
                  <a:pt x="2996966" y="3794076"/>
                  <a:pt x="2973557" y="3773258"/>
                  <a:pt x="2960085" y="3765764"/>
                </a:cubicBezTo>
                <a:cubicBezTo>
                  <a:pt x="2954632" y="3763330"/>
                  <a:pt x="2951741" y="3763524"/>
                  <a:pt x="2946288" y="3761090"/>
                </a:cubicBezTo>
                <a:cubicBezTo>
                  <a:pt x="2926241" y="3748441"/>
                  <a:pt x="2907881" y="3733579"/>
                  <a:pt x="2890286" y="3718317"/>
                </a:cubicBezTo>
                <a:lnTo>
                  <a:pt x="2860568" y="3692207"/>
                </a:lnTo>
                <a:lnTo>
                  <a:pt x="2778107" y="3640153"/>
                </a:lnTo>
                <a:cubicBezTo>
                  <a:pt x="2741217" y="3614711"/>
                  <a:pt x="2705161" y="3588634"/>
                  <a:pt x="2668333" y="3563877"/>
                </a:cubicBezTo>
                <a:cubicBezTo>
                  <a:pt x="2664238" y="3558198"/>
                  <a:pt x="2657913" y="3554212"/>
                  <a:pt x="2651589" y="3550228"/>
                </a:cubicBezTo>
                <a:cubicBezTo>
                  <a:pt x="2646631" y="3548136"/>
                  <a:pt x="2639446" y="3547740"/>
                  <a:pt x="2636355" y="3553023"/>
                </a:cubicBezTo>
                <a:cubicBezTo>
                  <a:pt x="2631900" y="3556414"/>
                  <a:pt x="2631540" y="3565485"/>
                  <a:pt x="2636498" y="3567575"/>
                </a:cubicBezTo>
                <a:cubicBezTo>
                  <a:pt x="2689317" y="3597759"/>
                  <a:pt x="2706990" y="3660548"/>
                  <a:pt x="2760671" y="3687143"/>
                </a:cubicBezTo>
                <a:cubicBezTo>
                  <a:pt x="2763401" y="3690929"/>
                  <a:pt x="2768359" y="3693020"/>
                  <a:pt x="2766634" y="3700198"/>
                </a:cubicBezTo>
                <a:cubicBezTo>
                  <a:pt x="2762682" y="3709070"/>
                  <a:pt x="2758227" y="3712461"/>
                  <a:pt x="2751041" y="3712065"/>
                </a:cubicBezTo>
                <a:cubicBezTo>
                  <a:pt x="2728117" y="3708982"/>
                  <a:pt x="2704331" y="3709488"/>
                  <a:pt x="2687587" y="3695838"/>
                </a:cubicBezTo>
                <a:cubicBezTo>
                  <a:pt x="2672210" y="3684082"/>
                  <a:pt x="2654244" y="3683091"/>
                  <a:pt x="2635920" y="3691171"/>
                </a:cubicBezTo>
                <a:cubicBezTo>
                  <a:pt x="2615367" y="3700946"/>
                  <a:pt x="2600995" y="3700153"/>
                  <a:pt x="2590936" y="3681419"/>
                </a:cubicBezTo>
                <a:cubicBezTo>
                  <a:pt x="2573546" y="3647734"/>
                  <a:pt x="2531292" y="3641768"/>
                  <a:pt x="2508585" y="3615064"/>
                </a:cubicBezTo>
                <a:cubicBezTo>
                  <a:pt x="2466404" y="3570922"/>
                  <a:pt x="2388723" y="3568456"/>
                  <a:pt x="2363357" y="3499790"/>
                </a:cubicBezTo>
                <a:cubicBezTo>
                  <a:pt x="2353008" y="3542851"/>
                  <a:pt x="2373128" y="3580323"/>
                  <a:pt x="2411932" y="3600643"/>
                </a:cubicBezTo>
                <a:cubicBezTo>
                  <a:pt x="2442185" y="3618674"/>
                  <a:pt x="2470210" y="3638399"/>
                  <a:pt x="2497373" y="3661714"/>
                </a:cubicBezTo>
                <a:cubicBezTo>
                  <a:pt x="2505062" y="3667593"/>
                  <a:pt x="2513614" y="3669882"/>
                  <a:pt x="2507936" y="3685932"/>
                </a:cubicBezTo>
                <a:cubicBezTo>
                  <a:pt x="2472366" y="3674879"/>
                  <a:pt x="2445203" y="3651565"/>
                  <a:pt x="2414949" y="3633534"/>
                </a:cubicBezTo>
                <a:cubicBezTo>
                  <a:pt x="2412505" y="3658852"/>
                  <a:pt x="2415237" y="3662639"/>
                  <a:pt x="2432841" y="3672700"/>
                </a:cubicBezTo>
                <a:cubicBezTo>
                  <a:pt x="2442759" y="3676884"/>
                  <a:pt x="2450448" y="3682761"/>
                  <a:pt x="2460364" y="3686943"/>
                </a:cubicBezTo>
                <a:cubicBezTo>
                  <a:pt x="2470281" y="3691127"/>
                  <a:pt x="2476605" y="3695112"/>
                  <a:pt x="2470425" y="3705679"/>
                </a:cubicBezTo>
                <a:cubicBezTo>
                  <a:pt x="2463381" y="3719835"/>
                  <a:pt x="2455693" y="3713957"/>
                  <a:pt x="2448506" y="3713560"/>
                </a:cubicBezTo>
                <a:cubicBezTo>
                  <a:pt x="2439955" y="3711272"/>
                  <a:pt x="2432266" y="3705393"/>
                  <a:pt x="2417535" y="3713671"/>
                </a:cubicBezTo>
                <a:cubicBezTo>
                  <a:pt x="2455117" y="3746650"/>
                  <a:pt x="2472649" y="3794886"/>
                  <a:pt x="2523095" y="3812212"/>
                </a:cubicBezTo>
                <a:cubicBezTo>
                  <a:pt x="2572176" y="3827646"/>
                  <a:pt x="2594524" y="3863421"/>
                  <a:pt x="2602283" y="3922026"/>
                </a:cubicBezTo>
                <a:cubicBezTo>
                  <a:pt x="2501608" y="3863751"/>
                  <a:pt x="2397483" y="3819830"/>
                  <a:pt x="2341721" y="3718581"/>
                </a:cubicBezTo>
                <a:cubicBezTo>
                  <a:pt x="2331085" y="3732538"/>
                  <a:pt x="2357602" y="3735818"/>
                  <a:pt x="2344236" y="3745989"/>
                </a:cubicBezTo>
                <a:cubicBezTo>
                  <a:pt x="2330870" y="3756160"/>
                  <a:pt x="2321311" y="3742907"/>
                  <a:pt x="2315850" y="3735334"/>
                </a:cubicBezTo>
                <a:cubicBezTo>
                  <a:pt x="2284951" y="3697269"/>
                  <a:pt x="2236734" y="3678248"/>
                  <a:pt x="2196060" y="3650551"/>
                </a:cubicBezTo>
                <a:cubicBezTo>
                  <a:pt x="2163078" y="3628735"/>
                  <a:pt x="2139868" y="3596548"/>
                  <a:pt x="2123341" y="3559276"/>
                </a:cubicBezTo>
                <a:cubicBezTo>
                  <a:pt x="2113640" y="3531470"/>
                  <a:pt x="2096394" y="3512339"/>
                  <a:pt x="2064919" y="3506967"/>
                </a:cubicBezTo>
                <a:cubicBezTo>
                  <a:pt x="2038404" y="3503686"/>
                  <a:pt x="2019791" y="3482661"/>
                  <a:pt x="2000317" y="3465224"/>
                </a:cubicBezTo>
                <a:cubicBezTo>
                  <a:pt x="1992629" y="3459346"/>
                  <a:pt x="1984796" y="3438917"/>
                  <a:pt x="1971573" y="3463639"/>
                </a:cubicBezTo>
                <a:cubicBezTo>
                  <a:pt x="1962302" y="3479490"/>
                  <a:pt x="1929246" y="3495847"/>
                  <a:pt x="1955044" y="3517269"/>
                </a:cubicBezTo>
                <a:cubicBezTo>
                  <a:pt x="1964961" y="3521452"/>
                  <a:pt x="1970421" y="3529026"/>
                  <a:pt x="1975021" y="3540187"/>
                </a:cubicBezTo>
                <a:cubicBezTo>
                  <a:pt x="1985583" y="3564404"/>
                  <a:pt x="1981414" y="3596899"/>
                  <a:pt x="1994206" y="3619421"/>
                </a:cubicBezTo>
                <a:cubicBezTo>
                  <a:pt x="2005631" y="3640050"/>
                  <a:pt x="2039332" y="3643727"/>
                  <a:pt x="2045440" y="3671335"/>
                </a:cubicBezTo>
                <a:cubicBezTo>
                  <a:pt x="2037894" y="3680008"/>
                  <a:pt x="2032936" y="3677917"/>
                  <a:pt x="2026614" y="3673932"/>
                </a:cubicBezTo>
                <a:cubicBezTo>
                  <a:pt x="1991761" y="3644739"/>
                  <a:pt x="1945771" y="3624022"/>
                  <a:pt x="1906464" y="3598220"/>
                </a:cubicBezTo>
                <a:cubicBezTo>
                  <a:pt x="1892452" y="3588358"/>
                  <a:pt x="1879805" y="3580388"/>
                  <a:pt x="1900213" y="3556061"/>
                </a:cubicBezTo>
                <a:cubicBezTo>
                  <a:pt x="1916670" y="3540605"/>
                  <a:pt x="1907974" y="3523763"/>
                  <a:pt x="1897052" y="3508617"/>
                </a:cubicBezTo>
                <a:cubicBezTo>
                  <a:pt x="1892956" y="3502937"/>
                  <a:pt x="1884405" y="3500648"/>
                  <a:pt x="1878944" y="3493074"/>
                </a:cubicBezTo>
                <a:cubicBezTo>
                  <a:pt x="1869889" y="3485302"/>
                  <a:pt x="1868884" y="3474338"/>
                  <a:pt x="1875065" y="3463771"/>
                </a:cubicBezTo>
                <a:cubicBezTo>
                  <a:pt x="1882108" y="3449615"/>
                  <a:pt x="1894252" y="3452103"/>
                  <a:pt x="1902803" y="3454393"/>
                </a:cubicBezTo>
                <a:cubicBezTo>
                  <a:pt x="1911355" y="3456683"/>
                  <a:pt x="1919905" y="3458972"/>
                  <a:pt x="1925223" y="3451993"/>
                </a:cubicBezTo>
                <a:cubicBezTo>
                  <a:pt x="1928314" y="3446709"/>
                  <a:pt x="1930039" y="3439533"/>
                  <a:pt x="1927308" y="3435746"/>
                </a:cubicBezTo>
                <a:cubicBezTo>
                  <a:pt x="1924075" y="3426477"/>
                  <a:pt x="1914301" y="3436847"/>
                  <a:pt x="1907114" y="3436451"/>
                </a:cubicBezTo>
                <a:cubicBezTo>
                  <a:pt x="1897700" y="3437749"/>
                  <a:pt x="1890516" y="3437353"/>
                  <a:pt x="1881103" y="3438651"/>
                </a:cubicBezTo>
                <a:cubicBezTo>
                  <a:pt x="1855089" y="3440853"/>
                  <a:pt x="1842440" y="3432883"/>
                  <a:pt x="1849339" y="3404175"/>
                </a:cubicBezTo>
                <a:cubicBezTo>
                  <a:pt x="1855377" y="3379055"/>
                  <a:pt x="1842227" y="3365604"/>
                  <a:pt x="1813986" y="3369501"/>
                </a:cubicBezTo>
                <a:cubicBezTo>
                  <a:pt x="1813986" y="3369501"/>
                  <a:pt x="1811757" y="3371197"/>
                  <a:pt x="1811757" y="3371197"/>
                </a:cubicBezTo>
                <a:cubicBezTo>
                  <a:pt x="1729404" y="3395743"/>
                  <a:pt x="1652082" y="3384207"/>
                  <a:pt x="1573035" y="3379848"/>
                </a:cubicBezTo>
                <a:cubicBezTo>
                  <a:pt x="1540699" y="3378064"/>
                  <a:pt x="1504049" y="3394223"/>
                  <a:pt x="1482204" y="3363931"/>
                </a:cubicBezTo>
                <a:cubicBezTo>
                  <a:pt x="1478108" y="3358251"/>
                  <a:pt x="1464239" y="3362940"/>
                  <a:pt x="1456190" y="3366132"/>
                </a:cubicBezTo>
                <a:cubicBezTo>
                  <a:pt x="1418678" y="3385880"/>
                  <a:pt x="1381024" y="3391075"/>
                  <a:pt x="1348183" y="3383811"/>
                </a:cubicBezTo>
                <a:cubicBezTo>
                  <a:pt x="1313978" y="3374652"/>
                  <a:pt x="1265543" y="3379253"/>
                  <a:pt x="1267701" y="3324831"/>
                </a:cubicBezTo>
                <a:cubicBezTo>
                  <a:pt x="1269282" y="3303100"/>
                  <a:pt x="1269139" y="3288548"/>
                  <a:pt x="1289188" y="3273292"/>
                </a:cubicBezTo>
                <a:cubicBezTo>
                  <a:pt x="1331515" y="3241084"/>
                  <a:pt x="1380668" y="3218342"/>
                  <a:pt x="1428960" y="3199187"/>
                </a:cubicBezTo>
                <a:cubicBezTo>
                  <a:pt x="1432983" y="3197592"/>
                  <a:pt x="1438032" y="3197416"/>
                  <a:pt x="1442227" y="3196056"/>
                </a:cubicBezTo>
                <a:lnTo>
                  <a:pt x="1445679" y="3191720"/>
                </a:lnTo>
                <a:lnTo>
                  <a:pt x="1445034" y="3191673"/>
                </a:lnTo>
                <a:cubicBezTo>
                  <a:pt x="1405956" y="3197200"/>
                  <a:pt x="1365008" y="3200923"/>
                  <a:pt x="1324417" y="3200665"/>
                </a:cubicBezTo>
                <a:cubicBezTo>
                  <a:pt x="1305053" y="3201438"/>
                  <a:pt x="1286247" y="3201666"/>
                  <a:pt x="1267398" y="3202392"/>
                </a:cubicBezTo>
                <a:lnTo>
                  <a:pt x="1214319" y="3206761"/>
                </a:lnTo>
                <a:lnTo>
                  <a:pt x="1214209" y="3206736"/>
                </a:lnTo>
                <a:cubicBezTo>
                  <a:pt x="1214209" y="3206736"/>
                  <a:pt x="1214209" y="3206736"/>
                  <a:pt x="1210114" y="3207107"/>
                </a:cubicBezTo>
                <a:lnTo>
                  <a:pt x="1214319" y="3206761"/>
                </a:lnTo>
                <a:lnTo>
                  <a:pt x="1220174" y="3208166"/>
                </a:lnTo>
                <a:cubicBezTo>
                  <a:pt x="1217949" y="3210344"/>
                  <a:pt x="1215725" y="3212519"/>
                  <a:pt x="1209760" y="3211087"/>
                </a:cubicBezTo>
                <a:cubicBezTo>
                  <a:pt x="1209760" y="3211087"/>
                  <a:pt x="1205665" y="3211459"/>
                  <a:pt x="1205665" y="3211459"/>
                </a:cubicBezTo>
                <a:cubicBezTo>
                  <a:pt x="1203440" y="3213634"/>
                  <a:pt x="1205310" y="3215440"/>
                  <a:pt x="1207534" y="3213264"/>
                </a:cubicBezTo>
                <a:cubicBezTo>
                  <a:pt x="1235843" y="3214639"/>
                  <a:pt x="1279017" y="3208740"/>
                  <a:pt x="1313290" y="3211548"/>
                </a:cubicBezTo>
                <a:cubicBezTo>
                  <a:pt x="1314805" y="3217332"/>
                  <a:pt x="1318901" y="3216959"/>
                  <a:pt x="1308485" y="3219881"/>
                </a:cubicBezTo>
                <a:cubicBezTo>
                  <a:pt x="1304746" y="3216271"/>
                  <a:pt x="1292461" y="3217389"/>
                  <a:pt x="1280178" y="3218505"/>
                </a:cubicBezTo>
                <a:cubicBezTo>
                  <a:pt x="1279469" y="3226467"/>
                  <a:pt x="1253739" y="3218934"/>
                  <a:pt x="1235489" y="3218620"/>
                </a:cubicBezTo>
                <a:cubicBezTo>
                  <a:pt x="1186706" y="3219105"/>
                  <a:pt x="1133473" y="3223945"/>
                  <a:pt x="1083175" y="3218645"/>
                </a:cubicBezTo>
                <a:cubicBezTo>
                  <a:pt x="1077211" y="3217216"/>
                  <a:pt x="1075340" y="3215410"/>
                  <a:pt x="1069375" y="3213979"/>
                </a:cubicBezTo>
                <a:cubicBezTo>
                  <a:pt x="1053351" y="3211487"/>
                  <a:pt x="1018722" y="3212661"/>
                  <a:pt x="1009019" y="3207620"/>
                </a:cubicBezTo>
                <a:cubicBezTo>
                  <a:pt x="1008663" y="3211601"/>
                  <a:pt x="1006438" y="3213777"/>
                  <a:pt x="998602" y="3210541"/>
                </a:cubicBezTo>
                <a:cubicBezTo>
                  <a:pt x="994509" y="3210913"/>
                  <a:pt x="972873" y="3203008"/>
                  <a:pt x="970648" y="3205185"/>
                </a:cubicBezTo>
                <a:cubicBezTo>
                  <a:pt x="974743" y="3204813"/>
                  <a:pt x="972518" y="3206991"/>
                  <a:pt x="974390" y="3208794"/>
                </a:cubicBezTo>
                <a:lnTo>
                  <a:pt x="953013" y="3204770"/>
                </a:lnTo>
                <a:lnTo>
                  <a:pt x="951205" y="3195164"/>
                </a:lnTo>
                <a:lnTo>
                  <a:pt x="963168" y="3197969"/>
                </a:lnTo>
                <a:cubicBezTo>
                  <a:pt x="978613" y="3195577"/>
                  <a:pt x="994257" y="3196624"/>
                  <a:pt x="1010883" y="3198073"/>
                </a:cubicBezTo>
                <a:lnTo>
                  <a:pt x="1056013" y="3200204"/>
                </a:lnTo>
                <a:lnTo>
                  <a:pt x="1062250" y="3202782"/>
                </a:lnTo>
                <a:cubicBezTo>
                  <a:pt x="1062250" y="3202782"/>
                  <a:pt x="1062250" y="3202782"/>
                  <a:pt x="1064475" y="3200605"/>
                </a:cubicBezTo>
                <a:lnTo>
                  <a:pt x="1056013" y="3200204"/>
                </a:lnTo>
                <a:lnTo>
                  <a:pt x="1054414" y="3199545"/>
                </a:lnTo>
                <a:cubicBezTo>
                  <a:pt x="1054770" y="3195564"/>
                  <a:pt x="1058864" y="3195191"/>
                  <a:pt x="1060734" y="3196997"/>
                </a:cubicBezTo>
                <a:cubicBezTo>
                  <a:pt x="1062960" y="3194819"/>
                  <a:pt x="1062960" y="3194819"/>
                  <a:pt x="1062960" y="3194819"/>
                </a:cubicBezTo>
                <a:lnTo>
                  <a:pt x="1040760" y="3191137"/>
                </a:lnTo>
                <a:lnTo>
                  <a:pt x="1026684" y="3191548"/>
                </a:lnTo>
                <a:cubicBezTo>
                  <a:pt x="1010083" y="3192450"/>
                  <a:pt x="991616" y="3185979"/>
                  <a:pt x="975878" y="3183291"/>
                </a:cubicBezTo>
                <a:lnTo>
                  <a:pt x="974273" y="3182734"/>
                </a:lnTo>
                <a:lnTo>
                  <a:pt x="954526" y="3180986"/>
                </a:lnTo>
                <a:lnTo>
                  <a:pt x="948161" y="3179000"/>
                </a:lnTo>
                <a:lnTo>
                  <a:pt x="945673" y="3165770"/>
                </a:lnTo>
                <a:lnTo>
                  <a:pt x="960667" y="3168194"/>
                </a:lnTo>
                <a:lnTo>
                  <a:pt x="960859" y="3162465"/>
                </a:lnTo>
                <a:cubicBezTo>
                  <a:pt x="964812" y="3153594"/>
                  <a:pt x="956260" y="3151303"/>
                  <a:pt x="951302" y="3149213"/>
                </a:cubicBezTo>
                <a:cubicBezTo>
                  <a:pt x="919324" y="3138358"/>
                  <a:pt x="917816" y="3121913"/>
                  <a:pt x="942681" y="3094195"/>
                </a:cubicBezTo>
                <a:cubicBezTo>
                  <a:pt x="944909" y="3092500"/>
                  <a:pt x="947998" y="3087216"/>
                  <a:pt x="946634" y="3085324"/>
                </a:cubicBezTo>
                <a:cubicBezTo>
                  <a:pt x="939880" y="3037681"/>
                  <a:pt x="982494" y="3034577"/>
                  <a:pt x="1011956" y="3018021"/>
                </a:cubicBezTo>
                <a:cubicBezTo>
                  <a:pt x="1017778" y="3016524"/>
                  <a:pt x="1023598" y="3015028"/>
                  <a:pt x="1029420" y="3013530"/>
                </a:cubicBezTo>
                <a:cubicBezTo>
                  <a:pt x="1073256" y="2997767"/>
                  <a:pt x="1081160" y="2980022"/>
                  <a:pt x="1059314" y="2949729"/>
                </a:cubicBezTo>
                <a:cubicBezTo>
                  <a:pt x="1057949" y="2947836"/>
                  <a:pt x="1056584" y="2945942"/>
                  <a:pt x="1054356" y="2947638"/>
                </a:cubicBezTo>
                <a:cubicBezTo>
                  <a:pt x="1019936" y="2962103"/>
                  <a:pt x="998450" y="2922739"/>
                  <a:pt x="960938" y="2942485"/>
                </a:cubicBezTo>
                <a:cubicBezTo>
                  <a:pt x="935929" y="2955651"/>
                  <a:pt x="914372" y="2954462"/>
                  <a:pt x="894897" y="2937026"/>
                </a:cubicBezTo>
                <a:cubicBezTo>
                  <a:pt x="895688" y="2971612"/>
                  <a:pt x="880597" y="2988961"/>
                  <a:pt x="842581" y="3003227"/>
                </a:cubicBezTo>
                <a:cubicBezTo>
                  <a:pt x="836761" y="3004724"/>
                  <a:pt x="828713" y="3007916"/>
                  <a:pt x="826844" y="3000541"/>
                </a:cubicBezTo>
                <a:cubicBezTo>
                  <a:pt x="824976" y="2993165"/>
                  <a:pt x="833025" y="2989973"/>
                  <a:pt x="838845" y="2988476"/>
                </a:cubicBezTo>
                <a:cubicBezTo>
                  <a:pt x="846894" y="2985283"/>
                  <a:pt x="854942" y="2982092"/>
                  <a:pt x="861123" y="2971525"/>
                </a:cubicBezTo>
                <a:cubicBezTo>
                  <a:pt x="854296" y="2962058"/>
                  <a:pt x="844019" y="2966945"/>
                  <a:pt x="837336" y="2972031"/>
                </a:cubicBezTo>
                <a:cubicBezTo>
                  <a:pt x="812832" y="2990677"/>
                  <a:pt x="782865" y="3001751"/>
                  <a:pt x="755629" y="3016612"/>
                </a:cubicBezTo>
                <a:cubicBezTo>
                  <a:pt x="722572" y="3032969"/>
                  <a:pt x="694331" y="3036866"/>
                  <a:pt x="670761" y="3013749"/>
                </a:cubicBezTo>
                <a:cubicBezTo>
                  <a:pt x="664438" y="3009766"/>
                  <a:pt x="660343" y="3004085"/>
                  <a:pt x="650067" y="3008972"/>
                </a:cubicBezTo>
                <a:cubicBezTo>
                  <a:pt x="625921" y="3018549"/>
                  <a:pt x="610543" y="3006792"/>
                  <a:pt x="597393" y="2993341"/>
                </a:cubicBezTo>
                <a:cubicBezTo>
                  <a:pt x="590566" y="2983874"/>
                  <a:pt x="616869" y="2919875"/>
                  <a:pt x="631600" y="2911598"/>
                </a:cubicBezTo>
                <a:cubicBezTo>
                  <a:pt x="693258" y="2882273"/>
                  <a:pt x="754915" y="2852949"/>
                  <a:pt x="816572" y="2823624"/>
                </a:cubicBezTo>
                <a:cubicBezTo>
                  <a:pt x="832670" y="2817239"/>
                  <a:pt x="847042" y="2818032"/>
                  <a:pt x="850779" y="2832782"/>
                </a:cubicBezTo>
                <a:cubicBezTo>
                  <a:pt x="855880" y="2849426"/>
                  <a:pt x="838419" y="2853917"/>
                  <a:pt x="825914" y="2860500"/>
                </a:cubicBezTo>
                <a:cubicBezTo>
                  <a:pt x="817002" y="2867281"/>
                  <a:pt x="803996" y="2868381"/>
                  <a:pt x="791994" y="2880446"/>
                </a:cubicBezTo>
                <a:cubicBezTo>
                  <a:pt x="847255" y="2885312"/>
                  <a:pt x="893319" y="2867853"/>
                  <a:pt x="944699" y="2843417"/>
                </a:cubicBezTo>
                <a:cubicBezTo>
                  <a:pt x="922137" y="2831265"/>
                  <a:pt x="905177" y="2841236"/>
                  <a:pt x="885487" y="2847423"/>
                </a:cubicBezTo>
                <a:cubicBezTo>
                  <a:pt x="877438" y="2850616"/>
                  <a:pt x="870252" y="2850219"/>
                  <a:pt x="867020" y="2840950"/>
                </a:cubicBezTo>
                <a:cubicBezTo>
                  <a:pt x="863785" y="2831681"/>
                  <a:pt x="864145" y="2822611"/>
                  <a:pt x="871691" y="2813937"/>
                </a:cubicBezTo>
                <a:cubicBezTo>
                  <a:pt x="881464" y="2803568"/>
                  <a:pt x="885559" y="2809247"/>
                  <a:pt x="889655" y="2814928"/>
                </a:cubicBezTo>
                <a:cubicBezTo>
                  <a:pt x="902303" y="2822897"/>
                  <a:pt x="908987" y="2817812"/>
                  <a:pt x="915166" y="2807244"/>
                </a:cubicBezTo>
                <a:cubicBezTo>
                  <a:pt x="924796" y="2782322"/>
                  <a:pt x="944487" y="2776136"/>
                  <a:pt x="965038" y="2766362"/>
                </a:cubicBezTo>
                <a:cubicBezTo>
                  <a:pt x="977543" y="2759779"/>
                  <a:pt x="982502" y="2761870"/>
                  <a:pt x="984872" y="2774728"/>
                </a:cubicBezTo>
                <a:cubicBezTo>
                  <a:pt x="987243" y="2787585"/>
                  <a:pt x="1002837" y="2775718"/>
                  <a:pt x="1002837" y="2775718"/>
                </a:cubicBezTo>
                <a:cubicBezTo>
                  <a:pt x="997593" y="2744522"/>
                  <a:pt x="1031152" y="2733647"/>
                  <a:pt x="1041285" y="2714207"/>
                </a:cubicBezTo>
                <a:cubicBezTo>
                  <a:pt x="1042146" y="2710619"/>
                  <a:pt x="1042146" y="2710619"/>
                  <a:pt x="1040781" y="2708725"/>
                </a:cubicBezTo>
                <a:cubicBezTo>
                  <a:pt x="1025907" y="2702450"/>
                  <a:pt x="1025187" y="2720592"/>
                  <a:pt x="1014912" y="2725479"/>
                </a:cubicBezTo>
                <a:cubicBezTo>
                  <a:pt x="1006000" y="2732259"/>
                  <a:pt x="998815" y="2731864"/>
                  <a:pt x="994719" y="2726183"/>
                </a:cubicBezTo>
                <a:cubicBezTo>
                  <a:pt x="990621" y="2720503"/>
                  <a:pt x="993713" y="2715220"/>
                  <a:pt x="1000396" y="2710134"/>
                </a:cubicBezTo>
                <a:cubicBezTo>
                  <a:pt x="1024398" y="2686004"/>
                  <a:pt x="1055730" y="2676824"/>
                  <a:pt x="1090511" y="2653290"/>
                </a:cubicBezTo>
                <a:cubicBezTo>
                  <a:pt x="1053718" y="2654897"/>
                  <a:pt x="1026339" y="2655205"/>
                  <a:pt x="1006004" y="2641357"/>
                </a:cubicBezTo>
                <a:cubicBezTo>
                  <a:pt x="1001045" y="2639265"/>
                  <a:pt x="992996" y="2642458"/>
                  <a:pt x="989906" y="2647743"/>
                </a:cubicBezTo>
                <a:cubicBezTo>
                  <a:pt x="967268" y="2673764"/>
                  <a:pt x="941615" y="2666895"/>
                  <a:pt x="916966" y="2670990"/>
                </a:cubicBezTo>
                <a:cubicBezTo>
                  <a:pt x="864580" y="2684463"/>
                  <a:pt x="833680" y="2646398"/>
                  <a:pt x="783881" y="2649106"/>
                </a:cubicBezTo>
                <a:cubicBezTo>
                  <a:pt x="765053" y="2651704"/>
                  <a:pt x="759951" y="2635060"/>
                  <a:pt x="772313" y="2613926"/>
                </a:cubicBezTo>
                <a:cubicBezTo>
                  <a:pt x="790854" y="2582223"/>
                  <a:pt x="799478" y="2546338"/>
                  <a:pt x="841948" y="2528681"/>
                </a:cubicBezTo>
                <a:cubicBezTo>
                  <a:pt x="856679" y="2520404"/>
                  <a:pt x="861853" y="2498873"/>
                  <a:pt x="867532" y="2482824"/>
                </a:cubicBezTo>
                <a:cubicBezTo>
                  <a:pt x="875797" y="2456008"/>
                  <a:pt x="890025" y="2442248"/>
                  <a:pt x="918267" y="2438351"/>
                </a:cubicBezTo>
                <a:cubicBezTo>
                  <a:pt x="935729" y="2433861"/>
                  <a:pt x="960376" y="2429766"/>
                  <a:pt x="963323" y="2409930"/>
                </a:cubicBezTo>
                <a:cubicBezTo>
                  <a:pt x="965768" y="2384612"/>
                  <a:pt x="945072" y="2379834"/>
                  <a:pt x="923514" y="2378646"/>
                </a:cubicBezTo>
                <a:cubicBezTo>
                  <a:pt x="874073" y="2372284"/>
                  <a:pt x="824634" y="2365921"/>
                  <a:pt x="781375" y="2348990"/>
                </a:cubicBezTo>
                <a:cubicBezTo>
                  <a:pt x="766499" y="2342717"/>
                  <a:pt x="761038" y="2335143"/>
                  <a:pt x="773901" y="2319490"/>
                </a:cubicBezTo>
                <a:cubicBezTo>
                  <a:pt x="780584" y="2314405"/>
                  <a:pt x="783675" y="2309121"/>
                  <a:pt x="781806" y="2301746"/>
                </a:cubicBezTo>
                <a:cubicBezTo>
                  <a:pt x="776059" y="2265068"/>
                  <a:pt x="808110" y="2237746"/>
                  <a:pt x="841452" y="2250493"/>
                </a:cubicBezTo>
                <a:cubicBezTo>
                  <a:pt x="879754" y="2265331"/>
                  <a:pt x="925098" y="2266015"/>
                  <a:pt x="959447" y="2289725"/>
                </a:cubicBezTo>
                <a:cubicBezTo>
                  <a:pt x="967135" y="2295603"/>
                  <a:pt x="976549" y="2294305"/>
                  <a:pt x="987688" y="2285828"/>
                </a:cubicBezTo>
                <a:cubicBezTo>
                  <a:pt x="1009103" y="2272465"/>
                  <a:pt x="1026708" y="2282526"/>
                  <a:pt x="1026492" y="2306149"/>
                </a:cubicBezTo>
                <a:cubicBezTo>
                  <a:pt x="1028360" y="2313525"/>
                  <a:pt x="1028000" y="2322595"/>
                  <a:pt x="1037416" y="2321295"/>
                </a:cubicBezTo>
                <a:cubicBezTo>
                  <a:pt x="1048194" y="2321890"/>
                  <a:pt x="1049919" y="2314714"/>
                  <a:pt x="1051644" y="2307537"/>
                </a:cubicBezTo>
                <a:cubicBezTo>
                  <a:pt x="1053730" y="2291289"/>
                  <a:pt x="1061777" y="2288096"/>
                  <a:pt x="1073059" y="2294172"/>
                </a:cubicBezTo>
                <a:cubicBezTo>
                  <a:pt x="1101442" y="2304828"/>
                  <a:pt x="1086425" y="2284002"/>
                  <a:pt x="1090378" y="2275129"/>
                </a:cubicBezTo>
                <a:cubicBezTo>
                  <a:pt x="1109707" y="2278014"/>
                  <a:pt x="1125948" y="2286181"/>
                  <a:pt x="1147867" y="2278300"/>
                </a:cubicBezTo>
                <a:cubicBezTo>
                  <a:pt x="1158143" y="2273413"/>
                  <a:pt x="1177473" y="2276296"/>
                  <a:pt x="1178191" y="2258155"/>
                </a:cubicBezTo>
                <a:cubicBezTo>
                  <a:pt x="1180276" y="2241908"/>
                  <a:pt x="1178264" y="2219981"/>
                  <a:pt x="1158934" y="2217097"/>
                </a:cubicBezTo>
                <a:cubicBezTo>
                  <a:pt x="1133783" y="2215709"/>
                  <a:pt x="1110715" y="2198075"/>
                  <a:pt x="1095481" y="2200871"/>
                </a:cubicBezTo>
                <a:cubicBezTo>
                  <a:pt x="1052508" y="2213046"/>
                  <a:pt x="1023118" y="2191427"/>
                  <a:pt x="984098" y="2194728"/>
                </a:cubicBezTo>
                <a:cubicBezTo>
                  <a:pt x="935664" y="2199330"/>
                  <a:pt x="896357" y="2173527"/>
                  <a:pt x="847921" y="2178129"/>
                </a:cubicBezTo>
                <a:cubicBezTo>
                  <a:pt x="840737" y="2177732"/>
                  <a:pt x="835274" y="2170158"/>
                  <a:pt x="831179" y="2164478"/>
                </a:cubicBezTo>
                <a:lnTo>
                  <a:pt x="824054" y="2158409"/>
                </a:lnTo>
                <a:lnTo>
                  <a:pt x="805283" y="2158979"/>
                </a:lnTo>
                <a:lnTo>
                  <a:pt x="800207" y="2164589"/>
                </a:lnTo>
                <a:lnTo>
                  <a:pt x="790819" y="2169211"/>
                </a:lnTo>
                <a:lnTo>
                  <a:pt x="821552" y="2169032"/>
                </a:lnTo>
                <a:cubicBezTo>
                  <a:pt x="823066" y="2174816"/>
                  <a:pt x="827161" y="2174443"/>
                  <a:pt x="816747" y="2177365"/>
                </a:cubicBezTo>
                <a:cubicBezTo>
                  <a:pt x="813007" y="2173755"/>
                  <a:pt x="800722" y="2174875"/>
                  <a:pt x="788439" y="2175990"/>
                </a:cubicBezTo>
                <a:cubicBezTo>
                  <a:pt x="787728" y="2183951"/>
                  <a:pt x="762000" y="2176418"/>
                  <a:pt x="743751" y="2176105"/>
                </a:cubicBezTo>
                <a:cubicBezTo>
                  <a:pt x="694968" y="2176589"/>
                  <a:pt x="641735" y="2181429"/>
                  <a:pt x="591435" y="2176130"/>
                </a:cubicBezTo>
                <a:cubicBezTo>
                  <a:pt x="585471" y="2174698"/>
                  <a:pt x="583602" y="2172894"/>
                  <a:pt x="577637" y="2171463"/>
                </a:cubicBezTo>
                <a:cubicBezTo>
                  <a:pt x="561613" y="2168970"/>
                  <a:pt x="526984" y="2170144"/>
                  <a:pt x="517278" y="2165103"/>
                </a:cubicBezTo>
                <a:cubicBezTo>
                  <a:pt x="516924" y="2169084"/>
                  <a:pt x="514700" y="2171261"/>
                  <a:pt x="506865" y="2168026"/>
                </a:cubicBezTo>
                <a:cubicBezTo>
                  <a:pt x="502770" y="2168398"/>
                  <a:pt x="481133" y="2160493"/>
                  <a:pt x="478909" y="2162670"/>
                </a:cubicBezTo>
                <a:cubicBezTo>
                  <a:pt x="483005" y="2162298"/>
                  <a:pt x="480779" y="2164474"/>
                  <a:pt x="482650" y="2166278"/>
                </a:cubicBezTo>
                <a:lnTo>
                  <a:pt x="461274" y="2162254"/>
                </a:lnTo>
                <a:lnTo>
                  <a:pt x="459466" y="2152648"/>
                </a:lnTo>
                <a:lnTo>
                  <a:pt x="471429" y="2155453"/>
                </a:lnTo>
                <a:cubicBezTo>
                  <a:pt x="486874" y="2153061"/>
                  <a:pt x="502517" y="2154107"/>
                  <a:pt x="519144" y="2155558"/>
                </a:cubicBezTo>
                <a:lnTo>
                  <a:pt x="564274" y="2157690"/>
                </a:lnTo>
                <a:lnTo>
                  <a:pt x="570512" y="2160265"/>
                </a:lnTo>
                <a:cubicBezTo>
                  <a:pt x="570512" y="2160265"/>
                  <a:pt x="570512" y="2160265"/>
                  <a:pt x="572736" y="2158088"/>
                </a:cubicBezTo>
                <a:lnTo>
                  <a:pt x="564274" y="2157690"/>
                </a:lnTo>
                <a:lnTo>
                  <a:pt x="562675" y="2157029"/>
                </a:lnTo>
                <a:cubicBezTo>
                  <a:pt x="563032" y="2153049"/>
                  <a:pt x="567124" y="2152675"/>
                  <a:pt x="568995" y="2154480"/>
                </a:cubicBezTo>
                <a:cubicBezTo>
                  <a:pt x="571222" y="2152303"/>
                  <a:pt x="571222" y="2152303"/>
                  <a:pt x="571222" y="2152303"/>
                </a:cubicBezTo>
                <a:cubicBezTo>
                  <a:pt x="537301" y="2145517"/>
                  <a:pt x="495193" y="2139473"/>
                  <a:pt x="462787" y="2138471"/>
                </a:cubicBezTo>
                <a:lnTo>
                  <a:pt x="456423" y="2136486"/>
                </a:lnTo>
                <a:lnTo>
                  <a:pt x="453934" y="2123254"/>
                </a:lnTo>
                <a:lnTo>
                  <a:pt x="487698" y="2128714"/>
                </a:lnTo>
                <a:lnTo>
                  <a:pt x="451396" y="2116263"/>
                </a:lnTo>
                <a:cubicBezTo>
                  <a:pt x="443707" y="2110385"/>
                  <a:pt x="432927" y="2109791"/>
                  <a:pt x="420783" y="2107303"/>
                </a:cubicBezTo>
                <a:cubicBezTo>
                  <a:pt x="424232" y="2092950"/>
                  <a:pt x="435372" y="2084473"/>
                  <a:pt x="437456" y="2068226"/>
                </a:cubicBezTo>
                <a:cubicBezTo>
                  <a:pt x="438535" y="2041015"/>
                  <a:pt x="469221" y="2011801"/>
                  <a:pt x="501054" y="2008102"/>
                </a:cubicBezTo>
                <a:cubicBezTo>
                  <a:pt x="524842" y="2007595"/>
                  <a:pt x="548267" y="2016159"/>
                  <a:pt x="572772" y="1997512"/>
                </a:cubicBezTo>
                <a:cubicBezTo>
                  <a:pt x="581683" y="1990732"/>
                  <a:pt x="588511" y="2000198"/>
                  <a:pt x="594833" y="2004183"/>
                </a:cubicBezTo>
                <a:cubicBezTo>
                  <a:pt x="609349" y="2019528"/>
                  <a:pt x="630906" y="2020717"/>
                  <a:pt x="652464" y="2021906"/>
                </a:cubicBezTo>
                <a:cubicBezTo>
                  <a:pt x="670430" y="2022895"/>
                  <a:pt x="679845" y="2021597"/>
                  <a:pt x="682791" y="2001762"/>
                </a:cubicBezTo>
                <a:cubicBezTo>
                  <a:pt x="684515" y="1994584"/>
                  <a:pt x="689833" y="1987605"/>
                  <a:pt x="697020" y="1988002"/>
                </a:cubicBezTo>
                <a:cubicBezTo>
                  <a:pt x="710026" y="1986901"/>
                  <a:pt x="707439" y="1997667"/>
                  <a:pt x="705714" y="2004843"/>
                </a:cubicBezTo>
                <a:cubicBezTo>
                  <a:pt x="703270" y="2030162"/>
                  <a:pt x="717642" y="2030954"/>
                  <a:pt x="737331" y="2024768"/>
                </a:cubicBezTo>
                <a:cubicBezTo>
                  <a:pt x="789720" y="2011295"/>
                  <a:pt x="841243" y="2001410"/>
                  <a:pt x="891546" y="2004183"/>
                </a:cubicBezTo>
                <a:cubicBezTo>
                  <a:pt x="915332" y="2003677"/>
                  <a:pt x="933873" y="1971976"/>
                  <a:pt x="959168" y="1987914"/>
                </a:cubicBezTo>
                <a:cubicBezTo>
                  <a:pt x="960533" y="1989807"/>
                  <a:pt x="966714" y="1979241"/>
                  <a:pt x="967575" y="1975652"/>
                </a:cubicBezTo>
                <a:cubicBezTo>
                  <a:pt x="971025" y="1961297"/>
                  <a:pt x="965564" y="1953724"/>
                  <a:pt x="955647" y="1949541"/>
                </a:cubicBezTo>
                <a:cubicBezTo>
                  <a:pt x="949323" y="1945556"/>
                  <a:pt x="938041" y="1939481"/>
                  <a:pt x="933227" y="1951941"/>
                </a:cubicBezTo>
                <a:cubicBezTo>
                  <a:pt x="921728" y="1969487"/>
                  <a:pt x="910447" y="1963410"/>
                  <a:pt x="896075" y="1962618"/>
                </a:cubicBezTo>
                <a:cubicBezTo>
                  <a:pt x="852455" y="1954759"/>
                  <a:pt x="813650" y="1934439"/>
                  <a:pt x="764354" y="1942629"/>
                </a:cubicBezTo>
                <a:cubicBezTo>
                  <a:pt x="749120" y="1945424"/>
                  <a:pt x="748114" y="1934461"/>
                  <a:pt x="744880" y="1925191"/>
                </a:cubicBezTo>
                <a:cubicBezTo>
                  <a:pt x="742869" y="1903264"/>
                  <a:pt x="729359" y="1898883"/>
                  <a:pt x="706938" y="1901282"/>
                </a:cubicBezTo>
                <a:cubicBezTo>
                  <a:pt x="671512" y="1904783"/>
                  <a:pt x="661956" y="1891530"/>
                  <a:pt x="677764" y="1856040"/>
                </a:cubicBezTo>
                <a:cubicBezTo>
                  <a:pt x="683441" y="1839991"/>
                  <a:pt x="673165" y="1844879"/>
                  <a:pt x="668207" y="1842787"/>
                </a:cubicBezTo>
                <a:lnTo>
                  <a:pt x="627706" y="1837462"/>
                </a:lnTo>
                <a:lnTo>
                  <a:pt x="613040" y="1836751"/>
                </a:lnTo>
                <a:cubicBezTo>
                  <a:pt x="612329" y="1844712"/>
                  <a:pt x="586601" y="1837178"/>
                  <a:pt x="568352" y="1836864"/>
                </a:cubicBezTo>
                <a:cubicBezTo>
                  <a:pt x="519569" y="1837352"/>
                  <a:pt x="466336" y="1842190"/>
                  <a:pt x="416036" y="1836890"/>
                </a:cubicBezTo>
                <a:cubicBezTo>
                  <a:pt x="410072" y="1835460"/>
                  <a:pt x="408203" y="1833655"/>
                  <a:pt x="402237" y="1832223"/>
                </a:cubicBezTo>
                <a:cubicBezTo>
                  <a:pt x="386213" y="1829732"/>
                  <a:pt x="351585" y="1830906"/>
                  <a:pt x="341880" y="1825865"/>
                </a:cubicBezTo>
                <a:cubicBezTo>
                  <a:pt x="341524" y="1829845"/>
                  <a:pt x="339301" y="1832022"/>
                  <a:pt x="331465" y="1828786"/>
                </a:cubicBezTo>
                <a:cubicBezTo>
                  <a:pt x="327369" y="1829158"/>
                  <a:pt x="305735" y="1821255"/>
                  <a:pt x="303511" y="1823430"/>
                </a:cubicBezTo>
                <a:cubicBezTo>
                  <a:pt x="307606" y="1823058"/>
                  <a:pt x="305380" y="1825235"/>
                  <a:pt x="307250" y="1827039"/>
                </a:cubicBezTo>
                <a:lnTo>
                  <a:pt x="285875" y="1823013"/>
                </a:lnTo>
                <a:lnTo>
                  <a:pt x="284067" y="1813408"/>
                </a:lnTo>
                <a:lnTo>
                  <a:pt x="296030" y="1816213"/>
                </a:lnTo>
                <a:cubicBezTo>
                  <a:pt x="311475" y="1813823"/>
                  <a:pt x="327119" y="1814867"/>
                  <a:pt x="343745" y="1816319"/>
                </a:cubicBezTo>
                <a:lnTo>
                  <a:pt x="388875" y="1818450"/>
                </a:lnTo>
                <a:lnTo>
                  <a:pt x="395112" y="1821026"/>
                </a:lnTo>
                <a:cubicBezTo>
                  <a:pt x="395112" y="1821026"/>
                  <a:pt x="395112" y="1821026"/>
                  <a:pt x="397336" y="1818850"/>
                </a:cubicBezTo>
                <a:lnTo>
                  <a:pt x="388875" y="1818450"/>
                </a:lnTo>
                <a:lnTo>
                  <a:pt x="387277" y="1817788"/>
                </a:lnTo>
                <a:cubicBezTo>
                  <a:pt x="387632" y="1813807"/>
                  <a:pt x="391727" y="1813436"/>
                  <a:pt x="393597" y="1815242"/>
                </a:cubicBezTo>
                <a:lnTo>
                  <a:pt x="395172" y="1813701"/>
                </a:lnTo>
                <a:lnTo>
                  <a:pt x="374800" y="1813881"/>
                </a:lnTo>
                <a:cubicBezTo>
                  <a:pt x="327733" y="1820375"/>
                  <a:pt x="284472" y="1803445"/>
                  <a:pt x="239487" y="1793693"/>
                </a:cubicBezTo>
                <a:cubicBezTo>
                  <a:pt x="223750" y="1791006"/>
                  <a:pt x="216563" y="1790610"/>
                  <a:pt x="201832" y="1798888"/>
                </a:cubicBezTo>
                <a:cubicBezTo>
                  <a:pt x="185735" y="1805271"/>
                  <a:pt x="159003" y="1825614"/>
                  <a:pt x="159075" y="1787440"/>
                </a:cubicBezTo>
                <a:cubicBezTo>
                  <a:pt x="159434" y="1778369"/>
                  <a:pt x="147291" y="1775881"/>
                  <a:pt x="141972" y="1782861"/>
                </a:cubicBezTo>
                <a:cubicBezTo>
                  <a:pt x="117611" y="1816059"/>
                  <a:pt x="94544" y="1798425"/>
                  <a:pt x="70758" y="1798930"/>
                </a:cubicBezTo>
                <a:cubicBezTo>
                  <a:pt x="52793" y="1797941"/>
                  <a:pt x="37055" y="1795255"/>
                  <a:pt x="21319" y="1792568"/>
                </a:cubicBezTo>
                <a:cubicBezTo>
                  <a:pt x="-5701" y="1783806"/>
                  <a:pt x="-6708" y="1772843"/>
                  <a:pt x="16433" y="1752303"/>
                </a:cubicBezTo>
                <a:cubicBezTo>
                  <a:pt x="21750" y="1745323"/>
                  <a:pt x="27571" y="1743826"/>
                  <a:pt x="27931" y="1734756"/>
                </a:cubicBezTo>
                <a:cubicBezTo>
                  <a:pt x="24051" y="1705452"/>
                  <a:pt x="39501" y="1679035"/>
                  <a:pt x="71336" y="1675336"/>
                </a:cubicBezTo>
                <a:lnTo>
                  <a:pt x="98670" y="1671478"/>
                </a:lnTo>
                <a:lnTo>
                  <a:pt x="98376" y="1668059"/>
                </a:lnTo>
                <a:lnTo>
                  <a:pt x="105525" y="1670510"/>
                </a:lnTo>
                <a:lnTo>
                  <a:pt x="119568" y="1668529"/>
                </a:lnTo>
                <a:lnTo>
                  <a:pt x="108416" y="1665265"/>
                </a:lnTo>
                <a:lnTo>
                  <a:pt x="107568" y="1655377"/>
                </a:lnTo>
                <a:lnTo>
                  <a:pt x="119011" y="1659300"/>
                </a:lnTo>
                <a:lnTo>
                  <a:pt x="134767" y="1660795"/>
                </a:lnTo>
                <a:lnTo>
                  <a:pt x="134690" y="1659892"/>
                </a:lnTo>
                <a:lnTo>
                  <a:pt x="102986" y="1654005"/>
                </a:lnTo>
                <a:lnTo>
                  <a:pt x="96944" y="1651418"/>
                </a:lnTo>
                <a:lnTo>
                  <a:pt x="95774" y="1637796"/>
                </a:lnTo>
                <a:lnTo>
                  <a:pt x="116816" y="1643350"/>
                </a:lnTo>
                <a:lnTo>
                  <a:pt x="116759" y="1642692"/>
                </a:lnTo>
                <a:lnTo>
                  <a:pt x="118376" y="1643247"/>
                </a:lnTo>
                <a:lnTo>
                  <a:pt x="118252" y="1642721"/>
                </a:lnTo>
                <a:lnTo>
                  <a:pt x="130406" y="1645039"/>
                </a:lnTo>
                <a:lnTo>
                  <a:pt x="131904" y="1644984"/>
                </a:lnTo>
                <a:lnTo>
                  <a:pt x="112178" y="1641321"/>
                </a:lnTo>
                <a:lnTo>
                  <a:pt x="106137" y="1638734"/>
                </a:lnTo>
                <a:lnTo>
                  <a:pt x="104965" y="1625114"/>
                </a:lnTo>
                <a:lnTo>
                  <a:pt x="132322" y="1632334"/>
                </a:lnTo>
                <a:lnTo>
                  <a:pt x="132176" y="1630646"/>
                </a:lnTo>
                <a:lnTo>
                  <a:pt x="121368" y="1628640"/>
                </a:lnTo>
                <a:lnTo>
                  <a:pt x="121118" y="1628532"/>
                </a:lnTo>
                <a:lnTo>
                  <a:pt x="121016" y="1628527"/>
                </a:lnTo>
                <a:lnTo>
                  <a:pt x="114528" y="1626805"/>
                </a:lnTo>
                <a:lnTo>
                  <a:pt x="111479" y="1613775"/>
                </a:lnTo>
                <a:lnTo>
                  <a:pt x="114302" y="1614114"/>
                </a:lnTo>
                <a:lnTo>
                  <a:pt x="114158" y="1612431"/>
                </a:lnTo>
                <a:lnTo>
                  <a:pt x="125732" y="1615486"/>
                </a:lnTo>
                <a:lnTo>
                  <a:pt x="167814" y="1620536"/>
                </a:lnTo>
                <a:cubicBezTo>
                  <a:pt x="198779" y="1623442"/>
                  <a:pt x="227278" y="1624699"/>
                  <a:pt x="255920" y="1622983"/>
                </a:cubicBezTo>
                <a:cubicBezTo>
                  <a:pt x="274107" y="1626548"/>
                  <a:pt x="300503" y="1629057"/>
                  <a:pt x="316924" y="1626946"/>
                </a:cubicBezTo>
                <a:cubicBezTo>
                  <a:pt x="304995" y="1620604"/>
                  <a:pt x="321418" y="1618490"/>
                  <a:pt x="319658" y="1612811"/>
                </a:cubicBezTo>
                <a:cubicBezTo>
                  <a:pt x="327867" y="1611755"/>
                  <a:pt x="327673" y="1615718"/>
                  <a:pt x="337840" y="1616378"/>
                </a:cubicBezTo>
                <a:cubicBezTo>
                  <a:pt x="352113" y="1616511"/>
                  <a:pt x="321418" y="1618490"/>
                  <a:pt x="335496" y="1622588"/>
                </a:cubicBezTo>
                <a:cubicBezTo>
                  <a:pt x="374211" y="1623512"/>
                  <a:pt x="405100" y="1617568"/>
                  <a:pt x="443622" y="1622457"/>
                </a:cubicBezTo>
                <a:cubicBezTo>
                  <a:pt x="458280" y="1614663"/>
                  <a:pt x="480766" y="1613739"/>
                  <a:pt x="501294" y="1611096"/>
                </a:cubicBezTo>
                <a:lnTo>
                  <a:pt x="545079" y="1606819"/>
                </a:lnTo>
                <a:lnTo>
                  <a:pt x="540040" y="1606288"/>
                </a:lnTo>
                <a:cubicBezTo>
                  <a:pt x="491258" y="1606775"/>
                  <a:pt x="438025" y="1611613"/>
                  <a:pt x="387726" y="1606316"/>
                </a:cubicBezTo>
                <a:cubicBezTo>
                  <a:pt x="381762" y="1604884"/>
                  <a:pt x="379891" y="1603079"/>
                  <a:pt x="373926" y="1601648"/>
                </a:cubicBezTo>
                <a:cubicBezTo>
                  <a:pt x="357902" y="1599157"/>
                  <a:pt x="323274" y="1600328"/>
                  <a:pt x="313569" y="1595289"/>
                </a:cubicBezTo>
                <a:cubicBezTo>
                  <a:pt x="313215" y="1599270"/>
                  <a:pt x="310990" y="1601447"/>
                  <a:pt x="303154" y="1598210"/>
                </a:cubicBezTo>
                <a:cubicBezTo>
                  <a:pt x="299060" y="1598581"/>
                  <a:pt x="277425" y="1590678"/>
                  <a:pt x="275200" y="1592855"/>
                </a:cubicBezTo>
                <a:cubicBezTo>
                  <a:pt x="279295" y="1592483"/>
                  <a:pt x="277071" y="1594659"/>
                  <a:pt x="278942" y="1596463"/>
                </a:cubicBezTo>
                <a:lnTo>
                  <a:pt x="257563" y="1592438"/>
                </a:lnTo>
                <a:lnTo>
                  <a:pt x="256652" y="1587595"/>
                </a:lnTo>
                <a:lnTo>
                  <a:pt x="254203" y="1586536"/>
                </a:lnTo>
                <a:cubicBezTo>
                  <a:pt x="251758" y="1584044"/>
                  <a:pt x="250290" y="1580213"/>
                  <a:pt x="250344" y="1574307"/>
                </a:cubicBezTo>
                <a:lnTo>
                  <a:pt x="252604" y="1566080"/>
                </a:lnTo>
                <a:lnTo>
                  <a:pt x="250225" y="1553439"/>
                </a:lnTo>
                <a:lnTo>
                  <a:pt x="259984" y="1555017"/>
                </a:lnTo>
                <a:lnTo>
                  <a:pt x="263756" y="1551639"/>
                </a:lnTo>
                <a:cubicBezTo>
                  <a:pt x="271401" y="1547289"/>
                  <a:pt x="281030" y="1545093"/>
                  <a:pt x="289079" y="1541900"/>
                </a:cubicBezTo>
                <a:cubicBezTo>
                  <a:pt x="311859" y="1530430"/>
                  <a:pt x="336508" y="1526336"/>
                  <a:pt x="359431" y="1529417"/>
                </a:cubicBezTo>
                <a:cubicBezTo>
                  <a:pt x="414189" y="1528801"/>
                  <a:pt x="469666" y="1510044"/>
                  <a:pt x="523057" y="1507535"/>
                </a:cubicBezTo>
                <a:cubicBezTo>
                  <a:pt x="539657" y="1506632"/>
                  <a:pt x="547061" y="1483406"/>
                  <a:pt x="566750" y="1477219"/>
                </a:cubicBezTo>
                <a:cubicBezTo>
                  <a:pt x="585076" y="1469139"/>
                  <a:pt x="600669" y="1457273"/>
                  <a:pt x="590106" y="1433056"/>
                </a:cubicBezTo>
                <a:cubicBezTo>
                  <a:pt x="584142" y="1420001"/>
                  <a:pt x="602467" y="1411921"/>
                  <a:pt x="616335" y="1407232"/>
                </a:cubicBezTo>
                <a:cubicBezTo>
                  <a:pt x="627977" y="1404238"/>
                  <a:pt x="636528" y="1406527"/>
                  <a:pt x="635306" y="1419186"/>
                </a:cubicBezTo>
                <a:cubicBezTo>
                  <a:pt x="633581" y="1426363"/>
                  <a:pt x="630994" y="1437129"/>
                  <a:pt x="645367" y="1437922"/>
                </a:cubicBezTo>
                <a:cubicBezTo>
                  <a:pt x="644002" y="1436029"/>
                  <a:pt x="647092" y="1430745"/>
                  <a:pt x="647092" y="1430745"/>
                </a:cubicBezTo>
                <a:cubicBezTo>
                  <a:pt x="653345" y="1382003"/>
                  <a:pt x="672531" y="1370334"/>
                  <a:pt x="712199" y="1387065"/>
                </a:cubicBezTo>
                <a:cubicBezTo>
                  <a:pt x="725708" y="1391447"/>
                  <a:pt x="733541" y="1411876"/>
                  <a:pt x="748273" y="1403600"/>
                </a:cubicBezTo>
                <a:cubicBezTo>
                  <a:pt x="777737" y="1387044"/>
                  <a:pt x="812660" y="1378062"/>
                  <a:pt x="836663" y="1353933"/>
                </a:cubicBezTo>
                <a:cubicBezTo>
                  <a:pt x="846436" y="1343563"/>
                  <a:pt x="852616" y="1332995"/>
                  <a:pt x="866989" y="1333789"/>
                </a:cubicBezTo>
                <a:cubicBezTo>
                  <a:pt x="890774" y="1333283"/>
                  <a:pt x="885673" y="1316639"/>
                  <a:pt x="882438" y="1307369"/>
                </a:cubicBezTo>
                <a:cubicBezTo>
                  <a:pt x="877337" y="1290726"/>
                  <a:pt x="834723" y="1293830"/>
                  <a:pt x="821860" y="1309483"/>
                </a:cubicBezTo>
                <a:cubicBezTo>
                  <a:pt x="813451" y="1321746"/>
                  <a:pt x="806770" y="1326831"/>
                  <a:pt x="792399" y="1326039"/>
                </a:cubicBezTo>
                <a:cubicBezTo>
                  <a:pt x="778024" y="1325245"/>
                  <a:pt x="754598" y="1316683"/>
                  <a:pt x="759844" y="1347878"/>
                </a:cubicBezTo>
                <a:cubicBezTo>
                  <a:pt x="760347" y="1353360"/>
                  <a:pt x="754526" y="1354857"/>
                  <a:pt x="748705" y="1356353"/>
                </a:cubicBezTo>
                <a:cubicBezTo>
                  <a:pt x="726643" y="1349683"/>
                  <a:pt x="742095" y="1323264"/>
                  <a:pt x="728944" y="1309814"/>
                </a:cubicBezTo>
                <a:cubicBezTo>
                  <a:pt x="723483" y="1302240"/>
                  <a:pt x="738718" y="1299444"/>
                  <a:pt x="748994" y="1294557"/>
                </a:cubicBezTo>
                <a:cubicBezTo>
                  <a:pt x="769546" y="1284782"/>
                  <a:pt x="796063" y="1288062"/>
                  <a:pt x="809286" y="1263339"/>
                </a:cubicBezTo>
                <a:cubicBezTo>
                  <a:pt x="810149" y="1259750"/>
                  <a:pt x="815969" y="1258253"/>
                  <a:pt x="819562" y="1258451"/>
                </a:cubicBezTo>
                <a:cubicBezTo>
                  <a:pt x="855349" y="1268606"/>
                  <a:pt x="888508" y="1242823"/>
                  <a:pt x="921982" y="1229585"/>
                </a:cubicBezTo>
                <a:lnTo>
                  <a:pt x="929728" y="1227915"/>
                </a:lnTo>
                <a:lnTo>
                  <a:pt x="925621" y="1210325"/>
                </a:lnTo>
                <a:cubicBezTo>
                  <a:pt x="925980" y="1201255"/>
                  <a:pt x="913837" y="1198767"/>
                  <a:pt x="908518" y="1205747"/>
                </a:cubicBezTo>
                <a:cubicBezTo>
                  <a:pt x="884157" y="1238945"/>
                  <a:pt x="861090" y="1221312"/>
                  <a:pt x="837305" y="1221817"/>
                </a:cubicBezTo>
                <a:cubicBezTo>
                  <a:pt x="819340" y="1220828"/>
                  <a:pt x="803600" y="1218141"/>
                  <a:pt x="787863" y="1215455"/>
                </a:cubicBezTo>
                <a:cubicBezTo>
                  <a:pt x="760846" y="1206694"/>
                  <a:pt x="759838" y="1195729"/>
                  <a:pt x="782978" y="1175189"/>
                </a:cubicBezTo>
                <a:cubicBezTo>
                  <a:pt x="788295" y="1168210"/>
                  <a:pt x="794117" y="1166713"/>
                  <a:pt x="794476" y="1157642"/>
                </a:cubicBezTo>
                <a:cubicBezTo>
                  <a:pt x="790597" y="1128339"/>
                  <a:pt x="806047" y="1101921"/>
                  <a:pt x="837882" y="1098223"/>
                </a:cubicBezTo>
                <a:cubicBezTo>
                  <a:pt x="893000" y="1088535"/>
                  <a:pt x="948117" y="1078849"/>
                  <a:pt x="999425" y="1092587"/>
                </a:cubicBezTo>
                <a:cubicBezTo>
                  <a:pt x="1012936" y="1096968"/>
                  <a:pt x="1026444" y="1101348"/>
                  <a:pt x="1040313" y="1096660"/>
                </a:cubicBezTo>
                <a:cubicBezTo>
                  <a:pt x="1072759" y="1086632"/>
                  <a:pt x="1105367" y="1081613"/>
                  <a:pt x="1137606" y="1079072"/>
                </a:cubicBezTo>
                <a:lnTo>
                  <a:pt x="1227964" y="1076496"/>
                </a:lnTo>
                <a:lnTo>
                  <a:pt x="1249943" y="1065838"/>
                </a:lnTo>
                <a:lnTo>
                  <a:pt x="1309464" y="1056332"/>
                </a:lnTo>
                <a:lnTo>
                  <a:pt x="1324813" y="1041445"/>
                </a:lnTo>
                <a:cubicBezTo>
                  <a:pt x="1334585" y="1031076"/>
                  <a:pt x="1349820" y="1028279"/>
                  <a:pt x="1364192" y="1029073"/>
                </a:cubicBezTo>
                <a:cubicBezTo>
                  <a:pt x="1369150" y="1031165"/>
                  <a:pt x="1374971" y="1029668"/>
                  <a:pt x="1376697" y="1022492"/>
                </a:cubicBezTo>
                <a:lnTo>
                  <a:pt x="1374086" y="1018871"/>
                </a:lnTo>
                <a:lnTo>
                  <a:pt x="1368783" y="1020123"/>
                </a:lnTo>
                <a:lnTo>
                  <a:pt x="1357249" y="1012701"/>
                </a:lnTo>
                <a:lnTo>
                  <a:pt x="1308357" y="1011449"/>
                </a:lnTo>
                <a:cubicBezTo>
                  <a:pt x="1288254" y="1009885"/>
                  <a:pt x="1268582" y="1006528"/>
                  <a:pt x="1249431" y="999109"/>
                </a:cubicBezTo>
                <a:cubicBezTo>
                  <a:pt x="1185546" y="1030129"/>
                  <a:pt x="1126909" y="1001443"/>
                  <a:pt x="1063743" y="1014320"/>
                </a:cubicBezTo>
                <a:cubicBezTo>
                  <a:pt x="1060151" y="1014123"/>
                  <a:pt x="1057923" y="1015819"/>
                  <a:pt x="1054329" y="1015621"/>
                </a:cubicBezTo>
                <a:cubicBezTo>
                  <a:pt x="1040820" y="1011239"/>
                  <a:pt x="1016674" y="1020817"/>
                  <a:pt x="1016890" y="997194"/>
                </a:cubicBezTo>
                <a:cubicBezTo>
                  <a:pt x="1016998" y="985382"/>
                  <a:pt x="1022658" y="978876"/>
                  <a:pt x="1030303" y="974526"/>
                </a:cubicBezTo>
                <a:lnTo>
                  <a:pt x="1041319" y="970287"/>
                </a:lnTo>
                <a:lnTo>
                  <a:pt x="1039762" y="962377"/>
                </a:lnTo>
                <a:lnTo>
                  <a:pt x="1081063" y="954417"/>
                </a:lnTo>
                <a:cubicBezTo>
                  <a:pt x="1084216" y="953122"/>
                  <a:pt x="1087923" y="951278"/>
                  <a:pt x="1091866" y="949657"/>
                </a:cubicBezTo>
                <a:lnTo>
                  <a:pt x="1100931" y="947123"/>
                </a:lnTo>
                <a:lnTo>
                  <a:pt x="1101206" y="947262"/>
                </a:lnTo>
                <a:cubicBezTo>
                  <a:pt x="1101955" y="947435"/>
                  <a:pt x="1102979" y="947334"/>
                  <a:pt x="1104084" y="946240"/>
                </a:cubicBezTo>
                <a:lnTo>
                  <a:pt x="1100931" y="947123"/>
                </a:lnTo>
                <a:lnTo>
                  <a:pt x="1099989" y="946641"/>
                </a:lnTo>
                <a:cubicBezTo>
                  <a:pt x="1098882" y="947738"/>
                  <a:pt x="1097857" y="947837"/>
                  <a:pt x="1097386" y="947390"/>
                </a:cubicBezTo>
                <a:lnTo>
                  <a:pt x="1097695" y="946292"/>
                </a:lnTo>
                <a:lnTo>
                  <a:pt x="1217579" y="923745"/>
                </a:lnTo>
                <a:lnTo>
                  <a:pt x="1219461" y="927034"/>
                </a:lnTo>
                <a:cubicBezTo>
                  <a:pt x="1254449" y="921631"/>
                  <a:pt x="1274935" y="919621"/>
                  <a:pt x="1309924" y="914217"/>
                </a:cubicBezTo>
                <a:lnTo>
                  <a:pt x="1314002" y="914479"/>
                </a:lnTo>
                <a:lnTo>
                  <a:pt x="1333297" y="900107"/>
                </a:lnTo>
                <a:cubicBezTo>
                  <a:pt x="1351620" y="892026"/>
                  <a:pt x="1367215" y="880160"/>
                  <a:pt x="1356653" y="855943"/>
                </a:cubicBezTo>
                <a:cubicBezTo>
                  <a:pt x="1350688" y="842887"/>
                  <a:pt x="1369012" y="834807"/>
                  <a:pt x="1382881" y="830119"/>
                </a:cubicBezTo>
                <a:cubicBezTo>
                  <a:pt x="1394523" y="827125"/>
                  <a:pt x="1403074" y="829413"/>
                  <a:pt x="1401853" y="842072"/>
                </a:cubicBezTo>
                <a:cubicBezTo>
                  <a:pt x="1400127" y="849249"/>
                  <a:pt x="1397540" y="860015"/>
                  <a:pt x="1411912" y="860809"/>
                </a:cubicBezTo>
                <a:cubicBezTo>
                  <a:pt x="1410548" y="858915"/>
                  <a:pt x="1413637" y="853631"/>
                  <a:pt x="1413637" y="853631"/>
                </a:cubicBezTo>
                <a:cubicBezTo>
                  <a:pt x="1419890" y="804889"/>
                  <a:pt x="1439078" y="793220"/>
                  <a:pt x="1478745" y="809951"/>
                </a:cubicBezTo>
                <a:cubicBezTo>
                  <a:pt x="1492254" y="814334"/>
                  <a:pt x="1500087" y="834763"/>
                  <a:pt x="1514818" y="826486"/>
                </a:cubicBezTo>
                <a:cubicBezTo>
                  <a:pt x="1544283" y="809930"/>
                  <a:pt x="1579207" y="800948"/>
                  <a:pt x="1603208" y="776819"/>
                </a:cubicBezTo>
                <a:cubicBezTo>
                  <a:pt x="1612982" y="766450"/>
                  <a:pt x="1619164" y="755883"/>
                  <a:pt x="1633534" y="756675"/>
                </a:cubicBezTo>
                <a:cubicBezTo>
                  <a:pt x="1657321" y="756169"/>
                  <a:pt x="1652218" y="739525"/>
                  <a:pt x="1648985" y="730255"/>
                </a:cubicBezTo>
                <a:cubicBezTo>
                  <a:pt x="1643884" y="713613"/>
                  <a:pt x="1601270" y="716717"/>
                  <a:pt x="1588406" y="732369"/>
                </a:cubicBezTo>
                <a:cubicBezTo>
                  <a:pt x="1579998" y="744632"/>
                  <a:pt x="1573315" y="749718"/>
                  <a:pt x="1558943" y="748927"/>
                </a:cubicBezTo>
                <a:cubicBezTo>
                  <a:pt x="1544570" y="748132"/>
                  <a:pt x="1521144" y="739570"/>
                  <a:pt x="1526389" y="770765"/>
                </a:cubicBezTo>
                <a:cubicBezTo>
                  <a:pt x="1526892" y="776248"/>
                  <a:pt x="1521072" y="777743"/>
                  <a:pt x="1515251" y="779240"/>
                </a:cubicBezTo>
                <a:cubicBezTo>
                  <a:pt x="1493189" y="772569"/>
                  <a:pt x="1508641" y="746150"/>
                  <a:pt x="1495491" y="732700"/>
                </a:cubicBezTo>
                <a:cubicBezTo>
                  <a:pt x="1490029" y="725126"/>
                  <a:pt x="1505263" y="722330"/>
                  <a:pt x="1515541" y="717442"/>
                </a:cubicBezTo>
                <a:cubicBezTo>
                  <a:pt x="1536092" y="707668"/>
                  <a:pt x="1562609" y="710948"/>
                  <a:pt x="1575832" y="686226"/>
                </a:cubicBezTo>
                <a:cubicBezTo>
                  <a:pt x="1576695" y="682637"/>
                  <a:pt x="1582515" y="681140"/>
                  <a:pt x="1586108" y="681337"/>
                </a:cubicBezTo>
                <a:cubicBezTo>
                  <a:pt x="1633821" y="694878"/>
                  <a:pt x="1676869" y="644529"/>
                  <a:pt x="1722215" y="645211"/>
                </a:cubicBezTo>
                <a:cubicBezTo>
                  <a:pt x="1732993" y="645805"/>
                  <a:pt x="1743268" y="640917"/>
                  <a:pt x="1754047" y="641512"/>
                </a:cubicBezTo>
                <a:cubicBezTo>
                  <a:pt x="1785522" y="646885"/>
                  <a:pt x="1814627" y="639399"/>
                  <a:pt x="1845958" y="630219"/>
                </a:cubicBezTo>
                <a:cubicBezTo>
                  <a:pt x="1854006" y="627026"/>
                  <a:pt x="1861194" y="627423"/>
                  <a:pt x="1869241" y="624231"/>
                </a:cubicBezTo>
                <a:cubicBezTo>
                  <a:pt x="1884836" y="612364"/>
                  <a:pt x="1906824" y="657209"/>
                  <a:pt x="1920262" y="608863"/>
                </a:cubicBezTo>
                <a:cubicBezTo>
                  <a:pt x="1926802" y="589225"/>
                  <a:pt x="1948218" y="575862"/>
                  <a:pt x="1952890" y="548849"/>
                </a:cubicBezTo>
                <a:cubicBezTo>
                  <a:pt x="1958423" y="518247"/>
                  <a:pt x="1982427" y="494119"/>
                  <a:pt x="2016487" y="488725"/>
                </a:cubicBezTo>
                <a:cubicBezTo>
                  <a:pt x="2109260" y="473843"/>
                  <a:pt x="2202896" y="455371"/>
                  <a:pt x="2295811" y="455043"/>
                </a:cubicBezTo>
                <a:cubicBezTo>
                  <a:pt x="2326783" y="454931"/>
                  <a:pt x="2359121" y="456715"/>
                  <a:pt x="2390956" y="453016"/>
                </a:cubicBezTo>
                <a:cubicBezTo>
                  <a:pt x="2415604" y="448922"/>
                  <a:pt x="2439534" y="462966"/>
                  <a:pt x="2461593" y="469637"/>
                </a:cubicBezTo>
                <a:cubicBezTo>
                  <a:pt x="2471511" y="473821"/>
                  <a:pt x="2482290" y="474416"/>
                  <a:pt x="2494794" y="467832"/>
                </a:cubicBezTo>
                <a:cubicBezTo>
                  <a:pt x="2544450" y="450572"/>
                  <a:pt x="2592381" y="440489"/>
                  <a:pt x="2648865" y="432696"/>
                </a:cubicBezTo>
                <a:cubicBezTo>
                  <a:pt x="2640171" y="415854"/>
                  <a:pt x="2635067" y="399210"/>
                  <a:pt x="2627739" y="384263"/>
                </a:cubicBezTo>
                <a:cubicBezTo>
                  <a:pt x="2624505" y="374993"/>
                  <a:pt x="2616816" y="369115"/>
                  <a:pt x="2608767" y="372308"/>
                </a:cubicBezTo>
                <a:cubicBezTo>
                  <a:pt x="2567663" y="391856"/>
                  <a:pt x="2522032" y="362069"/>
                  <a:pt x="2481572" y="401653"/>
                </a:cubicBezTo>
                <a:cubicBezTo>
                  <a:pt x="2456782" y="391196"/>
                  <a:pt x="2415963" y="439850"/>
                  <a:pt x="2393974" y="395005"/>
                </a:cubicBezTo>
                <a:cubicBezTo>
                  <a:pt x="2388010" y="381949"/>
                  <a:pt x="2364368" y="397008"/>
                  <a:pt x="2348631" y="394323"/>
                </a:cubicBezTo>
                <a:cubicBezTo>
                  <a:pt x="2285681" y="383579"/>
                  <a:pt x="2223018" y="401940"/>
                  <a:pt x="2161864" y="436746"/>
                </a:cubicBezTo>
                <a:cubicBezTo>
                  <a:pt x="2141311" y="446521"/>
                  <a:pt x="2126939" y="445728"/>
                  <a:pt x="2116017" y="430581"/>
                </a:cubicBezTo>
                <a:cubicBezTo>
                  <a:pt x="2134559" y="398879"/>
                  <a:pt x="2163159" y="385913"/>
                  <a:pt x="2199448" y="378823"/>
                </a:cubicBezTo>
                <a:cubicBezTo>
                  <a:pt x="2221185" y="375478"/>
                  <a:pt x="2242762" y="367122"/>
                  <a:pt x="2264213" y="357396"/>
                </a:cubicBezTo>
                <a:lnTo>
                  <a:pt x="2295108" y="343086"/>
                </a:lnTo>
                <a:lnTo>
                  <a:pt x="2284378" y="343647"/>
                </a:lnTo>
                <a:cubicBezTo>
                  <a:pt x="2284378" y="343647"/>
                  <a:pt x="2284898" y="339654"/>
                  <a:pt x="2280820" y="339867"/>
                </a:cubicBezTo>
                <a:cubicBezTo>
                  <a:pt x="2255839" y="345141"/>
                  <a:pt x="2262212" y="342824"/>
                  <a:pt x="2241309" y="347883"/>
                </a:cubicBezTo>
                <a:cubicBezTo>
                  <a:pt x="2233154" y="348308"/>
                  <a:pt x="2224999" y="348734"/>
                  <a:pt x="2212767" y="349375"/>
                </a:cubicBezTo>
                <a:cubicBezTo>
                  <a:pt x="2188416" y="357587"/>
                  <a:pt x="2164137" y="361334"/>
                  <a:pt x="2138620" y="364900"/>
                </a:cubicBezTo>
                <a:lnTo>
                  <a:pt x="2104523" y="370926"/>
                </a:lnTo>
                <a:lnTo>
                  <a:pt x="2101417" y="349214"/>
                </a:lnTo>
                <a:lnTo>
                  <a:pt x="2142709" y="343124"/>
                </a:lnTo>
                <a:cubicBezTo>
                  <a:pt x="2145897" y="341965"/>
                  <a:pt x="2149659" y="340283"/>
                  <a:pt x="2153642" y="338835"/>
                </a:cubicBezTo>
                <a:lnTo>
                  <a:pt x="2162745" y="336706"/>
                </a:lnTo>
                <a:lnTo>
                  <a:pt x="2163010" y="336860"/>
                </a:lnTo>
                <a:cubicBezTo>
                  <a:pt x="2163744" y="337067"/>
                  <a:pt x="2164762" y="337015"/>
                  <a:pt x="2165911" y="335963"/>
                </a:cubicBezTo>
                <a:lnTo>
                  <a:pt x="2162745" y="336706"/>
                </a:lnTo>
                <a:lnTo>
                  <a:pt x="2161832" y="336175"/>
                </a:lnTo>
                <a:cubicBezTo>
                  <a:pt x="2160684" y="337227"/>
                  <a:pt x="2159666" y="337281"/>
                  <a:pt x="2159221" y="336809"/>
                </a:cubicBezTo>
                <a:lnTo>
                  <a:pt x="2159581" y="335716"/>
                </a:lnTo>
                <a:lnTo>
                  <a:pt x="2279415" y="318608"/>
                </a:lnTo>
                <a:lnTo>
                  <a:pt x="2281113" y="322008"/>
                </a:lnTo>
                <a:cubicBezTo>
                  <a:pt x="2316027" y="318200"/>
                  <a:pt x="2336415" y="317135"/>
                  <a:pt x="2371328" y="313327"/>
                </a:cubicBezTo>
                <a:lnTo>
                  <a:pt x="2371760" y="313376"/>
                </a:lnTo>
                <a:lnTo>
                  <a:pt x="2372463" y="313143"/>
                </a:lnTo>
                <a:lnTo>
                  <a:pt x="2407363" y="315606"/>
                </a:lnTo>
                <a:lnTo>
                  <a:pt x="2515299" y="311746"/>
                </a:lnTo>
                <a:lnTo>
                  <a:pt x="2546433" y="312026"/>
                </a:lnTo>
                <a:lnTo>
                  <a:pt x="2554345" y="309992"/>
                </a:lnTo>
                <a:cubicBezTo>
                  <a:pt x="2557426" y="309481"/>
                  <a:pt x="2560121" y="309630"/>
                  <a:pt x="2561484" y="311522"/>
                </a:cubicBezTo>
                <a:lnTo>
                  <a:pt x="2562510" y="312171"/>
                </a:lnTo>
                <a:lnTo>
                  <a:pt x="2571928" y="312256"/>
                </a:lnTo>
                <a:lnTo>
                  <a:pt x="2624762" y="309953"/>
                </a:lnTo>
                <a:lnTo>
                  <a:pt x="2624870" y="309984"/>
                </a:lnTo>
                <a:cubicBezTo>
                  <a:pt x="2624870" y="309984"/>
                  <a:pt x="2624870" y="309984"/>
                  <a:pt x="2628946" y="309770"/>
                </a:cubicBezTo>
                <a:lnTo>
                  <a:pt x="2624762" y="309953"/>
                </a:lnTo>
                <a:lnTo>
                  <a:pt x="2619011" y="308307"/>
                </a:lnTo>
                <a:cubicBezTo>
                  <a:pt x="2621309" y="306204"/>
                  <a:pt x="2623606" y="304102"/>
                  <a:pt x="2629463" y="305778"/>
                </a:cubicBezTo>
                <a:cubicBezTo>
                  <a:pt x="2629463" y="305778"/>
                  <a:pt x="2633541" y="305565"/>
                  <a:pt x="2633541" y="305565"/>
                </a:cubicBezTo>
                <a:cubicBezTo>
                  <a:pt x="2635838" y="303461"/>
                  <a:pt x="2634060" y="301573"/>
                  <a:pt x="2631761" y="303675"/>
                </a:cubicBezTo>
                <a:cubicBezTo>
                  <a:pt x="2603737" y="301174"/>
                  <a:pt x="2560667" y="305410"/>
                  <a:pt x="2526786" y="301232"/>
                </a:cubicBezTo>
                <a:cubicBezTo>
                  <a:pt x="2525525" y="295351"/>
                  <a:pt x="2521446" y="295564"/>
                  <a:pt x="2531899" y="293034"/>
                </a:cubicBezTo>
                <a:cubicBezTo>
                  <a:pt x="2535459" y="296814"/>
                  <a:pt x="2547690" y="296176"/>
                  <a:pt x="2559922" y="295535"/>
                </a:cubicBezTo>
                <a:cubicBezTo>
                  <a:pt x="2560958" y="287551"/>
                  <a:pt x="2586166" y="296146"/>
                  <a:pt x="2604255" y="297183"/>
                </a:cubicBezTo>
                <a:cubicBezTo>
                  <a:pt x="2628460" y="297900"/>
                  <a:pt x="2653814" y="297566"/>
                  <a:pt x="2679327" y="297966"/>
                </a:cubicBezTo>
                <a:lnTo>
                  <a:pt x="2749899" y="302790"/>
                </a:lnTo>
                <a:lnTo>
                  <a:pt x="2751767" y="301932"/>
                </a:lnTo>
                <a:cubicBezTo>
                  <a:pt x="2754982" y="301457"/>
                  <a:pt x="2757751" y="302007"/>
                  <a:pt x="2759866" y="303146"/>
                </a:cubicBezTo>
                <a:lnTo>
                  <a:pt x="2760483" y="305158"/>
                </a:lnTo>
                <a:lnTo>
                  <a:pt x="2768837" y="308403"/>
                </a:lnTo>
                <a:cubicBezTo>
                  <a:pt x="2784628" y="311544"/>
                  <a:pt x="2819026" y="311726"/>
                  <a:pt x="2828444" y="317184"/>
                </a:cubicBezTo>
                <a:cubicBezTo>
                  <a:pt x="2828961" y="313191"/>
                  <a:pt x="2831259" y="311088"/>
                  <a:pt x="2838894" y="314654"/>
                </a:cubicBezTo>
                <a:cubicBezTo>
                  <a:pt x="2842973" y="314439"/>
                  <a:pt x="2864104" y="323248"/>
                  <a:pt x="2866402" y="321145"/>
                </a:cubicBezTo>
                <a:cubicBezTo>
                  <a:pt x="2862323" y="321360"/>
                  <a:pt x="2864622" y="319258"/>
                  <a:pt x="2862844" y="317367"/>
                </a:cubicBezTo>
                <a:lnTo>
                  <a:pt x="2883877" y="322260"/>
                </a:lnTo>
                <a:lnTo>
                  <a:pt x="2884604" y="327335"/>
                </a:lnTo>
                <a:lnTo>
                  <a:pt x="2894514" y="324207"/>
                </a:lnTo>
                <a:cubicBezTo>
                  <a:pt x="2901638" y="323918"/>
                  <a:pt x="2909076" y="327056"/>
                  <a:pt x="2917196" y="331139"/>
                </a:cubicBezTo>
                <a:cubicBezTo>
                  <a:pt x="2929339" y="333627"/>
                  <a:pt x="2933219" y="362930"/>
                  <a:pt x="2959448" y="337105"/>
                </a:cubicBezTo>
                <a:cubicBezTo>
                  <a:pt x="2969222" y="326736"/>
                  <a:pt x="2996242" y="335498"/>
                  <a:pt x="2999547" y="306592"/>
                </a:cubicBezTo>
                <a:cubicBezTo>
                  <a:pt x="2999908" y="297522"/>
                  <a:pt x="3014280" y="298314"/>
                  <a:pt x="3021466" y="298711"/>
                </a:cubicBezTo>
                <a:cubicBezTo>
                  <a:pt x="3040796" y="301595"/>
                  <a:pt x="3056174" y="313350"/>
                  <a:pt x="3081182" y="300185"/>
                </a:cubicBezTo>
                <a:cubicBezTo>
                  <a:pt x="3091459" y="295297"/>
                  <a:pt x="3092464" y="306261"/>
                  <a:pt x="3092104" y="315332"/>
                </a:cubicBezTo>
                <a:cubicBezTo>
                  <a:pt x="3090523" y="337061"/>
                  <a:pt x="3090307" y="360684"/>
                  <a:pt x="3088725" y="382414"/>
                </a:cubicBezTo>
                <a:cubicBezTo>
                  <a:pt x="3087504" y="395072"/>
                  <a:pt x="3086281" y="407731"/>
                  <a:pt x="3096197" y="411913"/>
                </a:cubicBezTo>
                <a:cubicBezTo>
                  <a:pt x="3107479" y="417990"/>
                  <a:pt x="3115026" y="409316"/>
                  <a:pt x="3123938" y="402536"/>
                </a:cubicBezTo>
                <a:cubicBezTo>
                  <a:pt x="3138166" y="388775"/>
                  <a:pt x="3146716" y="391066"/>
                  <a:pt x="3161592" y="397341"/>
                </a:cubicBezTo>
                <a:cubicBezTo>
                  <a:pt x="3207581" y="418057"/>
                  <a:pt x="3261478" y="421029"/>
                  <a:pt x="3316091" y="405860"/>
                </a:cubicBezTo>
                <a:cubicBezTo>
                  <a:pt x="3339375" y="399873"/>
                  <a:pt x="3360932" y="401061"/>
                  <a:pt x="3381628" y="405838"/>
                </a:cubicBezTo>
                <a:cubicBezTo>
                  <a:pt x="3409512" y="411012"/>
                  <a:pt x="3442711" y="409208"/>
                  <a:pt x="3463909" y="419467"/>
                </a:cubicBezTo>
                <a:cubicBezTo>
                  <a:pt x="3497756" y="437696"/>
                  <a:pt x="3538501" y="427215"/>
                  <a:pt x="3572706" y="436374"/>
                </a:cubicBezTo>
                <a:cubicBezTo>
                  <a:pt x="3589809" y="440954"/>
                  <a:pt x="3606410" y="440051"/>
                  <a:pt x="3625236" y="437454"/>
                </a:cubicBezTo>
                <a:lnTo>
                  <a:pt x="3689348" y="436110"/>
                </a:lnTo>
                <a:lnTo>
                  <a:pt x="3686087" y="430685"/>
                </a:lnTo>
                <a:cubicBezTo>
                  <a:pt x="3680979" y="422500"/>
                  <a:pt x="3674584" y="409695"/>
                  <a:pt x="3688491" y="398728"/>
                </a:cubicBezTo>
                <a:cubicBezTo>
                  <a:pt x="3700510" y="391129"/>
                  <a:pt x="3709436" y="402876"/>
                  <a:pt x="3713901" y="408751"/>
                </a:cubicBezTo>
                <a:lnTo>
                  <a:pt x="3739884" y="438352"/>
                </a:lnTo>
                <a:lnTo>
                  <a:pt x="3822494" y="457422"/>
                </a:lnTo>
                <a:cubicBezTo>
                  <a:pt x="3827452" y="459513"/>
                  <a:pt x="3833775" y="463498"/>
                  <a:pt x="3837728" y="454627"/>
                </a:cubicBezTo>
                <a:cubicBezTo>
                  <a:pt x="3849586" y="428009"/>
                  <a:pt x="3870283" y="432787"/>
                  <a:pt x="3888247" y="433778"/>
                </a:cubicBezTo>
                <a:cubicBezTo>
                  <a:pt x="3929137" y="437850"/>
                  <a:pt x="3970241" y="418302"/>
                  <a:pt x="4014219" y="417090"/>
                </a:cubicBezTo>
                <a:cubicBezTo>
                  <a:pt x="4046988" y="371628"/>
                  <a:pt x="4058054" y="401325"/>
                  <a:pt x="4073073" y="422153"/>
                </a:cubicBezTo>
                <a:cubicBezTo>
                  <a:pt x="4077169" y="427834"/>
                  <a:pt x="4087086" y="432016"/>
                  <a:pt x="4096859" y="421647"/>
                </a:cubicBezTo>
                <a:cubicBezTo>
                  <a:pt x="4128909" y="394327"/>
                  <a:pt x="4155427" y="397607"/>
                  <a:pt x="4172815" y="431291"/>
                </a:cubicBezTo>
                <a:cubicBezTo>
                  <a:pt x="4175546" y="435077"/>
                  <a:pt x="4178277" y="438864"/>
                  <a:pt x="4185464" y="439261"/>
                </a:cubicBezTo>
                <a:cubicBezTo>
                  <a:pt x="4189056" y="439459"/>
                  <a:pt x="4193511" y="436066"/>
                  <a:pt x="4196602" y="430785"/>
                </a:cubicBezTo>
                <a:cubicBezTo>
                  <a:pt x="4203645" y="416627"/>
                  <a:pt x="4185752" y="377461"/>
                  <a:pt x="4230377" y="396286"/>
                </a:cubicBezTo>
                <a:cubicBezTo>
                  <a:pt x="4253375" y="361193"/>
                  <a:pt x="4290310" y="374138"/>
                  <a:pt x="4320635" y="353994"/>
                </a:cubicBezTo>
                <a:cubicBezTo>
                  <a:pt x="4335368" y="345716"/>
                  <a:pt x="4350602" y="342920"/>
                  <a:pt x="4369572" y="354874"/>
                </a:cubicBezTo>
                <a:cubicBezTo>
                  <a:pt x="4383586" y="364737"/>
                  <a:pt x="4411827" y="360841"/>
                  <a:pt x="4435613" y="360334"/>
                </a:cubicBezTo>
                <a:cubicBezTo>
                  <a:pt x="4447758" y="362822"/>
                  <a:pt x="4458537" y="363416"/>
                  <a:pt x="4467591" y="371188"/>
                </a:cubicBezTo>
                <a:cubicBezTo>
                  <a:pt x="4476645" y="378961"/>
                  <a:pt x="4490800" y="403374"/>
                  <a:pt x="4503881" y="364099"/>
                </a:cubicBezTo>
                <a:cubicBezTo>
                  <a:pt x="4514802" y="379246"/>
                  <a:pt x="4539884" y="327905"/>
                  <a:pt x="4544770" y="368172"/>
                </a:cubicBezTo>
                <a:cubicBezTo>
                  <a:pt x="4544770" y="368172"/>
                  <a:pt x="4546135" y="370064"/>
                  <a:pt x="4548363" y="368371"/>
                </a:cubicBezTo>
                <a:cubicBezTo>
                  <a:pt x="4560129" y="366747"/>
                  <a:pt x="4570253" y="369123"/>
                  <a:pt x="4579698" y="373252"/>
                </a:cubicBezTo>
                <a:lnTo>
                  <a:pt x="4589988" y="379059"/>
                </a:lnTo>
                <a:lnTo>
                  <a:pt x="4631283" y="362549"/>
                </a:lnTo>
                <a:cubicBezTo>
                  <a:pt x="4645673" y="359426"/>
                  <a:pt x="4660251" y="359212"/>
                  <a:pt x="4676042" y="362565"/>
                </a:cubicBezTo>
                <a:cubicBezTo>
                  <a:pt x="4716431" y="370935"/>
                  <a:pt x="4762302" y="346961"/>
                  <a:pt x="4805426" y="349913"/>
                </a:cubicBezTo>
                <a:cubicBezTo>
                  <a:pt x="4811198" y="348037"/>
                  <a:pt x="4819095" y="344336"/>
                  <a:pt x="4822131" y="347876"/>
                </a:cubicBezTo>
                <a:lnTo>
                  <a:pt x="4831336" y="352696"/>
                </a:lnTo>
                <a:lnTo>
                  <a:pt x="4835886" y="352637"/>
                </a:lnTo>
                <a:lnTo>
                  <a:pt x="4863441" y="355293"/>
                </a:lnTo>
                <a:lnTo>
                  <a:pt x="4903529" y="339513"/>
                </a:lnTo>
                <a:cubicBezTo>
                  <a:pt x="4933901" y="331899"/>
                  <a:pt x="4962450" y="335065"/>
                  <a:pt x="4990996" y="338232"/>
                </a:cubicBezTo>
                <a:cubicBezTo>
                  <a:pt x="4996159" y="339948"/>
                  <a:pt x="5000412" y="336300"/>
                  <a:pt x="5003147" y="330883"/>
                </a:cubicBezTo>
                <a:cubicBezTo>
                  <a:pt x="5018035" y="318119"/>
                  <a:pt x="5030786" y="328686"/>
                  <a:pt x="5025924" y="335927"/>
                </a:cubicBezTo>
                <a:cubicBezTo>
                  <a:pt x="5014372" y="361189"/>
                  <a:pt x="5033204" y="357329"/>
                  <a:pt x="5045655" y="358938"/>
                </a:cubicBezTo>
                <a:cubicBezTo>
                  <a:pt x="5069039" y="360388"/>
                  <a:pt x="5096378" y="349233"/>
                  <a:pt x="5117936" y="361463"/>
                </a:cubicBezTo>
                <a:cubicBezTo>
                  <a:pt x="5124616" y="364950"/>
                  <a:pt x="5134641" y="359426"/>
                  <a:pt x="5139503" y="352185"/>
                </a:cubicBezTo>
                <a:cubicBezTo>
                  <a:pt x="5151963" y="332286"/>
                  <a:pt x="5165932" y="335666"/>
                  <a:pt x="5182937" y="342587"/>
                </a:cubicBezTo>
                <a:cubicBezTo>
                  <a:pt x="5195388" y="344196"/>
                  <a:pt x="5201451" y="372785"/>
                  <a:pt x="5226062" y="345539"/>
                </a:cubicBezTo>
                <a:cubicBezTo>
                  <a:pt x="5235179" y="334651"/>
                  <a:pt x="5263116" y="341411"/>
                  <a:pt x="5264342" y="312715"/>
                </a:cubicBezTo>
                <a:cubicBezTo>
                  <a:pt x="5264042" y="303758"/>
                  <a:pt x="5278621" y="303544"/>
                  <a:pt x="5285910" y="303437"/>
                </a:cubicBezTo>
                <a:cubicBezTo>
                  <a:pt x="5305650" y="304940"/>
                  <a:pt x="5322045" y="315453"/>
                  <a:pt x="5346349" y="300758"/>
                </a:cubicBezTo>
                <a:cubicBezTo>
                  <a:pt x="5356374" y="295234"/>
                  <a:pt x="5358191" y="305962"/>
                  <a:pt x="5358491" y="314919"/>
                </a:cubicBezTo>
                <a:cubicBezTo>
                  <a:pt x="5358482" y="336428"/>
                  <a:pt x="5359991" y="359707"/>
                  <a:pt x="5359981" y="381215"/>
                </a:cubicBezTo>
                <a:cubicBezTo>
                  <a:pt x="5359673" y="393766"/>
                  <a:pt x="5359364" y="406318"/>
                  <a:pt x="5369688" y="409750"/>
                </a:cubicBezTo>
                <a:cubicBezTo>
                  <a:pt x="5381531" y="414955"/>
                  <a:pt x="5388520" y="405890"/>
                  <a:pt x="5397027" y="398596"/>
                </a:cubicBezTo>
                <a:cubicBezTo>
                  <a:pt x="5410395" y="384061"/>
                  <a:pt x="5419203" y="385724"/>
                  <a:pt x="5434689" y="390874"/>
                </a:cubicBezTo>
                <a:cubicBezTo>
                  <a:pt x="5482667" y="408095"/>
                  <a:pt x="5537335" y="407293"/>
                  <a:pt x="5591403" y="388576"/>
                </a:cubicBezTo>
                <a:cubicBezTo>
                  <a:pt x="5614488" y="381069"/>
                  <a:pt x="5636355" y="380748"/>
                  <a:pt x="5657613" y="384020"/>
                </a:cubicBezTo>
                <a:cubicBezTo>
                  <a:pt x="5686160" y="387187"/>
                  <a:pt x="5719570" y="383113"/>
                  <a:pt x="5741737" y="391749"/>
                </a:cubicBezTo>
                <a:cubicBezTo>
                  <a:pt x="5777264" y="407360"/>
                  <a:pt x="5817662" y="394221"/>
                  <a:pt x="5852889" y="400874"/>
                </a:cubicBezTo>
                <a:cubicBezTo>
                  <a:pt x="5870503" y="404201"/>
                  <a:pt x="5887208" y="402164"/>
                  <a:pt x="5906039" y="398303"/>
                </a:cubicBezTo>
                <a:cubicBezTo>
                  <a:pt x="5975594" y="384736"/>
                  <a:pt x="6042712" y="385544"/>
                  <a:pt x="6106787" y="404321"/>
                </a:cubicBezTo>
                <a:cubicBezTo>
                  <a:pt x="6111949" y="406037"/>
                  <a:pt x="6118629" y="409524"/>
                  <a:pt x="6121973" y="400514"/>
                </a:cubicBezTo>
                <a:cubicBezTo>
                  <a:pt x="6132007" y="373481"/>
                  <a:pt x="6153265" y="376754"/>
                  <a:pt x="6171487" y="376487"/>
                </a:cubicBezTo>
                <a:cubicBezTo>
                  <a:pt x="6213095" y="377669"/>
                  <a:pt x="6253193" y="355573"/>
                  <a:pt x="6297536" y="351338"/>
                </a:cubicBezTo>
                <a:cubicBezTo>
                  <a:pt x="6327319" y="304299"/>
                  <a:pt x="6340670" y="332782"/>
                  <a:pt x="6357366" y="352253"/>
                </a:cubicBezTo>
                <a:cubicBezTo>
                  <a:pt x="6361920" y="357564"/>
                  <a:pt x="6372244" y="360997"/>
                  <a:pt x="6381360" y="350109"/>
                </a:cubicBezTo>
                <a:cubicBezTo>
                  <a:pt x="6411743" y="320986"/>
                  <a:pt x="6438773" y="322381"/>
                  <a:pt x="6458804" y="354351"/>
                </a:cubicBezTo>
                <a:cubicBezTo>
                  <a:pt x="6461839" y="357891"/>
                  <a:pt x="6464874" y="361431"/>
                  <a:pt x="6472164" y="361324"/>
                </a:cubicBezTo>
                <a:cubicBezTo>
                  <a:pt x="6475808" y="361271"/>
                  <a:pt x="6480061" y="357624"/>
                  <a:pt x="6482797" y="352207"/>
                </a:cubicBezTo>
                <a:cubicBezTo>
                  <a:pt x="6488878" y="337779"/>
                  <a:pt x="6467937" y="300446"/>
                  <a:pt x="6514398" y="315896"/>
                </a:cubicBezTo>
                <a:cubicBezTo>
                  <a:pt x="6535065" y="279746"/>
                  <a:pt x="6573328" y="289939"/>
                  <a:pt x="6602494" y="268002"/>
                </a:cubicBezTo>
                <a:cubicBezTo>
                  <a:pt x="6616771" y="258831"/>
                  <a:pt x="6631957" y="255024"/>
                  <a:pt x="6651998" y="265484"/>
                </a:cubicBezTo>
                <a:cubicBezTo>
                  <a:pt x="6666877" y="274228"/>
                  <a:pt x="6695124" y="268437"/>
                  <a:pt x="6719117" y="266292"/>
                </a:cubicBezTo>
                <a:cubicBezTo>
                  <a:pt x="6731569" y="267902"/>
                  <a:pt x="6742502" y="267742"/>
                  <a:pt x="6752218" y="274770"/>
                </a:cubicBezTo>
                <a:cubicBezTo>
                  <a:pt x="6761934" y="281796"/>
                  <a:pt x="6778020" y="304861"/>
                  <a:pt x="6788362" y="265278"/>
                </a:cubicBezTo>
                <a:cubicBezTo>
                  <a:pt x="6800504" y="279439"/>
                  <a:pt x="6822090" y="227143"/>
                  <a:pt x="6829971" y="266459"/>
                </a:cubicBezTo>
                <a:cubicBezTo>
                  <a:pt x="6829971" y="266459"/>
                  <a:pt x="6831487" y="268230"/>
                  <a:pt x="6833614" y="266406"/>
                </a:cubicBezTo>
                <a:cubicBezTo>
                  <a:pt x="6880693" y="256754"/>
                  <a:pt x="6905877" y="311948"/>
                  <a:pt x="6961163" y="286045"/>
                </a:cubicBezTo>
                <a:cubicBezTo>
                  <a:pt x="6981212" y="274996"/>
                  <a:pt x="7005206" y="272852"/>
                  <a:pt x="7021311" y="252900"/>
                </a:cubicBezTo>
                <a:cubicBezTo>
                  <a:pt x="7032553" y="240188"/>
                  <a:pt x="7045613" y="238205"/>
                  <a:pt x="7058674" y="236221"/>
                </a:cubicBezTo>
                <a:cubicBezTo>
                  <a:pt x="7100890" y="233810"/>
                  <a:pt x="7145842" y="225981"/>
                  <a:pt x="7184714" y="232581"/>
                </a:cubicBezTo>
                <a:cubicBezTo>
                  <a:pt x="7207489" y="237624"/>
                  <a:pt x="7229056" y="228346"/>
                  <a:pt x="7250014" y="222661"/>
                </a:cubicBezTo>
                <a:cubicBezTo>
                  <a:pt x="7275226" y="213330"/>
                  <a:pt x="7298612" y="214779"/>
                  <a:pt x="7315916" y="230657"/>
                </a:cubicBezTo>
                <a:cubicBezTo>
                  <a:pt x="7350524" y="262413"/>
                  <a:pt x="7395167" y="267135"/>
                  <a:pt x="7446500" y="253836"/>
                </a:cubicBezTo>
                <a:cubicBezTo>
                  <a:pt x="7490542" y="240644"/>
                  <a:pt x="7514528" y="260008"/>
                  <a:pt x="7535777" y="284789"/>
                </a:cubicBezTo>
                <a:cubicBezTo>
                  <a:pt x="7547919" y="298950"/>
                  <a:pt x="7536967" y="342128"/>
                  <a:pt x="7522689" y="351299"/>
                </a:cubicBezTo>
                <a:lnTo>
                  <a:pt x="7513599" y="359920"/>
                </a:lnTo>
                <a:lnTo>
                  <a:pt x="7523776" y="363875"/>
                </a:lnTo>
                <a:cubicBezTo>
                  <a:pt x="7543155" y="360023"/>
                  <a:pt x="7523286" y="345662"/>
                  <a:pt x="7549701" y="346403"/>
                </a:cubicBezTo>
                <a:cubicBezTo>
                  <a:pt x="7575499" y="347600"/>
                  <a:pt x="7602592" y="373510"/>
                  <a:pt x="7622308" y="382241"/>
                </a:cubicBezTo>
                <a:lnTo>
                  <a:pt x="7628558" y="380998"/>
                </a:lnTo>
                <a:cubicBezTo>
                  <a:pt x="7635433" y="379631"/>
                  <a:pt x="7641844" y="384349"/>
                  <a:pt x="7655437" y="375654"/>
                </a:cubicBezTo>
                <a:cubicBezTo>
                  <a:pt x="7675305" y="390016"/>
                  <a:pt x="7694862" y="392787"/>
                  <a:pt x="7721446" y="399820"/>
                </a:cubicBezTo>
                <a:cubicBezTo>
                  <a:pt x="7733906" y="372373"/>
                  <a:pt x="7740664" y="390006"/>
                  <a:pt x="7739320" y="340002"/>
                </a:cubicBezTo>
                <a:cubicBezTo>
                  <a:pt x="7765246" y="322529"/>
                  <a:pt x="7770651" y="289825"/>
                  <a:pt x="7796576" y="272353"/>
                </a:cubicBezTo>
                <a:cubicBezTo>
                  <a:pt x="7815625" y="256247"/>
                  <a:pt x="7828753" y="253637"/>
                  <a:pt x="7854381" y="248542"/>
                </a:cubicBezTo>
                <a:lnTo>
                  <a:pt x="7853875" y="229667"/>
                </a:lnTo>
                <a:cubicBezTo>
                  <a:pt x="7868485" y="212111"/>
                  <a:pt x="7883731" y="194765"/>
                  <a:pt x="7898342" y="177210"/>
                </a:cubicBezTo>
                <a:cubicBezTo>
                  <a:pt x="7917552" y="167067"/>
                  <a:pt x="7930510" y="158166"/>
                  <a:pt x="7949728" y="148352"/>
                </a:cubicBezTo>
                <a:cubicBezTo>
                  <a:pt x="7975645" y="130547"/>
                  <a:pt x="7974978" y="105711"/>
                  <a:pt x="8014019" y="85297"/>
                </a:cubicBezTo>
                <a:cubicBezTo>
                  <a:pt x="8051037" y="65453"/>
                  <a:pt x="8089453" y="52365"/>
                  <a:pt x="8127706" y="44192"/>
                </a:cubicBezTo>
                <a:lnTo>
                  <a:pt x="8144130" y="41660"/>
                </a:lnTo>
                <a:lnTo>
                  <a:pt x="8142513" y="30336"/>
                </a:lnTo>
                <a:lnTo>
                  <a:pt x="8164499" y="27097"/>
                </a:lnTo>
                <a:cubicBezTo>
                  <a:pt x="8166197" y="26480"/>
                  <a:pt x="8168199" y="25584"/>
                  <a:pt x="8170321" y="24813"/>
                </a:cubicBezTo>
                <a:lnTo>
                  <a:pt x="8175168" y="23680"/>
                </a:lnTo>
                <a:lnTo>
                  <a:pt x="8175309" y="23763"/>
                </a:lnTo>
                <a:cubicBezTo>
                  <a:pt x="8175698" y="23874"/>
                  <a:pt x="8176242" y="23846"/>
                  <a:pt x="8176854" y="23285"/>
                </a:cubicBezTo>
                <a:lnTo>
                  <a:pt x="8175168" y="23680"/>
                </a:lnTo>
                <a:lnTo>
                  <a:pt x="8174682" y="23399"/>
                </a:lnTo>
                <a:cubicBezTo>
                  <a:pt x="8174071" y="23958"/>
                  <a:pt x="8173528" y="23987"/>
                  <a:pt x="8173293" y="23736"/>
                </a:cubicBezTo>
                <a:lnTo>
                  <a:pt x="8173484" y="23155"/>
                </a:lnTo>
                <a:lnTo>
                  <a:pt x="8237293" y="14054"/>
                </a:lnTo>
                <a:lnTo>
                  <a:pt x="8238198" y="15866"/>
                </a:lnTo>
                <a:cubicBezTo>
                  <a:pt x="8256790" y="13840"/>
                  <a:pt x="8267645" y="13274"/>
                  <a:pt x="8286236" y="11250"/>
                </a:cubicBezTo>
                <a:cubicBezTo>
                  <a:pt x="8291527" y="12029"/>
                  <a:pt x="8294645" y="12922"/>
                  <a:pt x="8298987" y="12696"/>
                </a:cubicBezTo>
                <a:cubicBezTo>
                  <a:pt x="8319750" y="10559"/>
                  <a:pt x="8341462" y="9427"/>
                  <a:pt x="8362897" y="10421"/>
                </a:cubicBezTo>
                <a:cubicBezTo>
                  <a:pt x="8373140" y="10415"/>
                  <a:pt x="8383080" y="10688"/>
                  <a:pt x="8393051" y="10697"/>
                </a:cubicBezTo>
                <a:lnTo>
                  <a:pt x="8421184" y="9474"/>
                </a:lnTo>
                <a:lnTo>
                  <a:pt x="8421241" y="9492"/>
                </a:lnTo>
                <a:cubicBezTo>
                  <a:pt x="8421241" y="9492"/>
                  <a:pt x="8421241" y="9492"/>
                  <a:pt x="8423412" y="9378"/>
                </a:cubicBezTo>
                <a:lnTo>
                  <a:pt x="8421184" y="9474"/>
                </a:lnTo>
                <a:lnTo>
                  <a:pt x="8418121" y="8598"/>
                </a:lnTo>
                <a:cubicBezTo>
                  <a:pt x="8419346" y="7478"/>
                  <a:pt x="8420569" y="6359"/>
                  <a:pt x="8423687" y="7252"/>
                </a:cubicBezTo>
                <a:cubicBezTo>
                  <a:pt x="8423687" y="7252"/>
                  <a:pt x="8425859" y="7138"/>
                  <a:pt x="8425859" y="7138"/>
                </a:cubicBezTo>
                <a:cubicBezTo>
                  <a:pt x="8427083" y="6020"/>
                  <a:pt x="8426134" y="5013"/>
                  <a:pt x="8424910" y="6133"/>
                </a:cubicBezTo>
                <a:cubicBezTo>
                  <a:pt x="8409989" y="4799"/>
                  <a:pt x="8387056" y="7049"/>
                  <a:pt x="8369014" y="4823"/>
                </a:cubicBezTo>
                <a:cubicBezTo>
                  <a:pt x="8368342" y="1690"/>
                  <a:pt x="8366172" y="1805"/>
                  <a:pt x="8371738" y="458"/>
                </a:cubicBezTo>
                <a:cubicBezTo>
                  <a:pt x="8373634" y="2470"/>
                  <a:pt x="8380147" y="2130"/>
                  <a:pt x="8386660" y="1792"/>
                </a:cubicBezTo>
                <a:cubicBezTo>
                  <a:pt x="8386936" y="-334"/>
                  <a:pt x="8390429" y="-253"/>
                  <a:pt x="8395058" y="430"/>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376797410"/>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123478"/>
            <a:ext cx="8679898"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506975894"/>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123478"/>
            <a:ext cx="8679898"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265509" y="1131590"/>
            <a:ext cx="2670575"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398951" y="1347500"/>
            <a:ext cx="115401"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2207201" y="1362361"/>
            <a:ext cx="685849" cy="51386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533778" y="1529491"/>
            <a:ext cx="1674186"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533778" y="2127462"/>
            <a:ext cx="1674186"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540922" y="5808567"/>
            <a:ext cx="1674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540922" y="4234945"/>
            <a:ext cx="2037972" cy="1815882"/>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649115311"/>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242649" y="339511"/>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796729959"/>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057791251"/>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3_Agenda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40182372"/>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sp>
        <p:nvSpPr>
          <p:cNvPr id="3" name="Text Placeholder 9">
            <a:extLst>
              <a:ext uri="{FF2B5EF4-FFF2-40B4-BE49-F238E27FC236}">
                <a16:creationId xmlns="" xmlns:a16="http://schemas.microsoft.com/office/drawing/2014/main" id="{EF70765A-4598-4D75-8EBE-B820808F6559}"/>
              </a:ext>
            </a:extLst>
          </p:cNvPr>
          <p:cNvSpPr>
            <a:spLocks noGrp="1"/>
          </p:cNvSpPr>
          <p:nvPr>
            <p:ph type="body" sz="quarter" idx="10" hasCustomPrompt="1"/>
          </p:nvPr>
        </p:nvSpPr>
        <p:spPr>
          <a:xfrm>
            <a:off x="242649" y="339511"/>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Our Team LAYOUT</a:t>
            </a:r>
          </a:p>
        </p:txBody>
      </p:sp>
      <p:sp>
        <p:nvSpPr>
          <p:cNvPr id="4" name="Rectangle 11">
            <a:extLst>
              <a:ext uri="{FF2B5EF4-FFF2-40B4-BE49-F238E27FC236}">
                <a16:creationId xmlns="" xmlns:a16="http://schemas.microsoft.com/office/drawing/2014/main" id="{C361CA6E-DF98-410B-AE4A-CF150AEDFA48}"/>
              </a:ext>
            </a:extLst>
          </p:cNvPr>
          <p:cNvSpPr/>
          <p:nvPr userDrawn="1"/>
        </p:nvSpPr>
        <p:spPr>
          <a:xfrm>
            <a:off x="0" y="3860800"/>
            <a:ext cx="9144000" cy="29972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5" name="Picture Placeholder 2">
            <a:extLst>
              <a:ext uri="{FF2B5EF4-FFF2-40B4-BE49-F238E27FC236}">
                <a16:creationId xmlns="" xmlns:a16="http://schemas.microsoft.com/office/drawing/2014/main" id="{0331BA6B-1160-4C94-BC99-AB76FE08144D}"/>
              </a:ext>
            </a:extLst>
          </p:cNvPr>
          <p:cNvSpPr>
            <a:spLocks noGrp="1"/>
          </p:cNvSpPr>
          <p:nvPr>
            <p:ph type="pic" idx="11" hasCustomPrompt="1"/>
          </p:nvPr>
        </p:nvSpPr>
        <p:spPr>
          <a:xfrm>
            <a:off x="679268" y="1825115"/>
            <a:ext cx="1702230" cy="2736304"/>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a:t>
            </a:r>
            <a:endParaRPr lang="ko-KR" altLang="en-US" dirty="0"/>
          </a:p>
        </p:txBody>
      </p:sp>
      <p:sp>
        <p:nvSpPr>
          <p:cNvPr id="6" name="Picture Placeholder 2">
            <a:extLst>
              <a:ext uri="{FF2B5EF4-FFF2-40B4-BE49-F238E27FC236}">
                <a16:creationId xmlns="" xmlns:a16="http://schemas.microsoft.com/office/drawing/2014/main" id="{0B8889A1-D69F-4C43-A703-CC4EF0529207}"/>
              </a:ext>
            </a:extLst>
          </p:cNvPr>
          <p:cNvSpPr>
            <a:spLocks noGrp="1"/>
          </p:cNvSpPr>
          <p:nvPr>
            <p:ph type="pic" idx="12" hasCustomPrompt="1"/>
          </p:nvPr>
        </p:nvSpPr>
        <p:spPr>
          <a:xfrm>
            <a:off x="2711367" y="1825115"/>
            <a:ext cx="1702230" cy="2736304"/>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a:t>
            </a:r>
            <a:endParaRPr lang="ko-KR" altLang="en-US" dirty="0"/>
          </a:p>
        </p:txBody>
      </p:sp>
      <p:sp>
        <p:nvSpPr>
          <p:cNvPr id="7" name="Picture Placeholder 2">
            <a:extLst>
              <a:ext uri="{FF2B5EF4-FFF2-40B4-BE49-F238E27FC236}">
                <a16:creationId xmlns="" xmlns:a16="http://schemas.microsoft.com/office/drawing/2014/main" id="{E0EC9CBA-4BCB-4A15-B763-91D632F27CA8}"/>
              </a:ext>
            </a:extLst>
          </p:cNvPr>
          <p:cNvSpPr>
            <a:spLocks noGrp="1"/>
          </p:cNvSpPr>
          <p:nvPr>
            <p:ph type="pic" idx="13" hasCustomPrompt="1"/>
          </p:nvPr>
        </p:nvSpPr>
        <p:spPr>
          <a:xfrm>
            <a:off x="4743466" y="1825115"/>
            <a:ext cx="1702230" cy="2736304"/>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a:t>
            </a:r>
            <a:endParaRPr lang="ko-KR" altLang="en-US" dirty="0"/>
          </a:p>
        </p:txBody>
      </p:sp>
      <p:sp>
        <p:nvSpPr>
          <p:cNvPr id="8" name="Picture Placeholder 2">
            <a:extLst>
              <a:ext uri="{FF2B5EF4-FFF2-40B4-BE49-F238E27FC236}">
                <a16:creationId xmlns="" xmlns:a16="http://schemas.microsoft.com/office/drawing/2014/main" id="{92E1E747-451E-4658-99BF-493DECCD680F}"/>
              </a:ext>
            </a:extLst>
          </p:cNvPr>
          <p:cNvSpPr>
            <a:spLocks noGrp="1"/>
          </p:cNvSpPr>
          <p:nvPr>
            <p:ph type="pic" idx="14" hasCustomPrompt="1"/>
          </p:nvPr>
        </p:nvSpPr>
        <p:spPr>
          <a:xfrm>
            <a:off x="6775769" y="1825115"/>
            <a:ext cx="1702230" cy="2736304"/>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215459181"/>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userDrawn="1">
  <p:cSld name="3_Image slide layout">
    <p:spTree>
      <p:nvGrpSpPr>
        <p:cNvPr id="1" name=""/>
        <p:cNvGrpSpPr/>
        <p:nvPr/>
      </p:nvGrpSpPr>
      <p:grpSpPr>
        <a:xfrm>
          <a:off x="0" y="0"/>
          <a:ext cx="0" cy="0"/>
          <a:chOff x="0" y="0"/>
          <a:chExt cx="0" cy="0"/>
        </a:xfrm>
      </p:grpSpPr>
      <p:sp>
        <p:nvSpPr>
          <p:cNvPr id="10" name="Freeform: Shape 9">
            <a:extLst>
              <a:ext uri="{FF2B5EF4-FFF2-40B4-BE49-F238E27FC236}">
                <a16:creationId xmlns="" xmlns:a16="http://schemas.microsoft.com/office/drawing/2014/main" id="{C73A78E6-F71D-4312-BDB2-FA26CAF574B4}"/>
              </a:ext>
            </a:extLst>
          </p:cNvPr>
          <p:cNvSpPr/>
          <p:nvPr userDrawn="1"/>
        </p:nvSpPr>
        <p:spPr>
          <a:xfrm flipH="1" flipV="1">
            <a:off x="3839270" y="0"/>
            <a:ext cx="5304729" cy="6858000"/>
          </a:xfrm>
          <a:custGeom>
            <a:avLst/>
            <a:gdLst>
              <a:gd name="connsiteX0" fmla="*/ 0 w 7072972"/>
              <a:gd name="connsiteY0" fmla="*/ 0 h 6858000"/>
              <a:gd name="connsiteX1" fmla="*/ 7072972 w 7072972"/>
              <a:gd name="connsiteY1" fmla="*/ 1890052 h 6858000"/>
              <a:gd name="connsiteX2" fmla="*/ 3307176 w 7072972"/>
              <a:gd name="connsiteY2" fmla="*/ 6858000 h 6858000"/>
              <a:gd name="connsiteX3" fmla="*/ 0 w 707297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7072972" h="6858000">
                <a:moveTo>
                  <a:pt x="0" y="0"/>
                </a:moveTo>
                <a:lnTo>
                  <a:pt x="7072972" y="1890052"/>
                </a:lnTo>
                <a:lnTo>
                  <a:pt x="3307176" y="6858000"/>
                </a:lnTo>
                <a:lnTo>
                  <a:pt x="0" y="6858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 name="Picture Placeholder 4">
            <a:extLst>
              <a:ext uri="{FF2B5EF4-FFF2-40B4-BE49-F238E27FC236}">
                <a16:creationId xmlns="" xmlns:a16="http://schemas.microsoft.com/office/drawing/2014/main" id="{FC75BF01-2621-417D-9B96-39DD8D086708}"/>
              </a:ext>
            </a:extLst>
          </p:cNvPr>
          <p:cNvSpPr>
            <a:spLocks noGrp="1"/>
          </p:cNvSpPr>
          <p:nvPr>
            <p:ph type="pic" sz="quarter" idx="14" hasCustomPrompt="1"/>
          </p:nvPr>
        </p:nvSpPr>
        <p:spPr>
          <a:xfrm>
            <a:off x="2" y="0"/>
            <a:ext cx="5304729" cy="6858000"/>
          </a:xfrm>
          <a:custGeom>
            <a:avLst/>
            <a:gdLst>
              <a:gd name="connsiteX0" fmla="*/ 0 w 6200775"/>
              <a:gd name="connsiteY0" fmla="*/ 0 h 6858000"/>
              <a:gd name="connsiteX1" fmla="*/ 2158503 w 6200775"/>
              <a:gd name="connsiteY1" fmla="*/ 0 h 6858000"/>
              <a:gd name="connsiteX2" fmla="*/ 6200775 w 6200775"/>
              <a:gd name="connsiteY2" fmla="*/ 3676650 h 6858000"/>
              <a:gd name="connsiteX3" fmla="*/ 3307176 w 6200775"/>
              <a:gd name="connsiteY3" fmla="*/ 6858000 h 6858000"/>
              <a:gd name="connsiteX4" fmla="*/ 0 w 6200775"/>
              <a:gd name="connsiteY4" fmla="*/ 6858000 h 6858000"/>
              <a:gd name="connsiteX0" fmla="*/ 0 w 7424664"/>
              <a:gd name="connsiteY0" fmla="*/ 0 h 6858000"/>
              <a:gd name="connsiteX1" fmla="*/ 2158503 w 7424664"/>
              <a:gd name="connsiteY1" fmla="*/ 0 h 6858000"/>
              <a:gd name="connsiteX2" fmla="*/ 7424664 w 7424664"/>
              <a:gd name="connsiteY2" fmla="*/ 2326151 h 6858000"/>
              <a:gd name="connsiteX3" fmla="*/ 3307176 w 7424664"/>
              <a:gd name="connsiteY3" fmla="*/ 6858000 h 6858000"/>
              <a:gd name="connsiteX4" fmla="*/ 0 w 7424664"/>
              <a:gd name="connsiteY4" fmla="*/ 6858000 h 6858000"/>
              <a:gd name="connsiteX5" fmla="*/ 0 w 7424664"/>
              <a:gd name="connsiteY5" fmla="*/ 0 h 6858000"/>
              <a:gd name="connsiteX0" fmla="*/ 0 w 7424664"/>
              <a:gd name="connsiteY0" fmla="*/ 0 h 6858000"/>
              <a:gd name="connsiteX1" fmla="*/ 7424664 w 7424664"/>
              <a:gd name="connsiteY1" fmla="*/ 2326151 h 6858000"/>
              <a:gd name="connsiteX2" fmla="*/ 3307176 w 7424664"/>
              <a:gd name="connsiteY2" fmla="*/ 6858000 h 6858000"/>
              <a:gd name="connsiteX3" fmla="*/ 0 w 7424664"/>
              <a:gd name="connsiteY3" fmla="*/ 6858000 h 6858000"/>
              <a:gd name="connsiteX4" fmla="*/ 0 w 7424664"/>
              <a:gd name="connsiteY4" fmla="*/ 0 h 6858000"/>
              <a:gd name="connsiteX0" fmla="*/ 0 w 6904159"/>
              <a:gd name="connsiteY0" fmla="*/ 0 h 6858000"/>
              <a:gd name="connsiteX1" fmla="*/ 6904159 w 6904159"/>
              <a:gd name="connsiteY1" fmla="*/ 1805646 h 6858000"/>
              <a:gd name="connsiteX2" fmla="*/ 3307176 w 6904159"/>
              <a:gd name="connsiteY2" fmla="*/ 6858000 h 6858000"/>
              <a:gd name="connsiteX3" fmla="*/ 0 w 6904159"/>
              <a:gd name="connsiteY3" fmla="*/ 6858000 h 6858000"/>
              <a:gd name="connsiteX4" fmla="*/ 0 w 6904159"/>
              <a:gd name="connsiteY4" fmla="*/ 0 h 6858000"/>
              <a:gd name="connsiteX0" fmla="*/ 0 w 7072972"/>
              <a:gd name="connsiteY0" fmla="*/ 0 h 6858000"/>
              <a:gd name="connsiteX1" fmla="*/ 7072972 w 7072972"/>
              <a:gd name="connsiteY1" fmla="*/ 1890052 h 6858000"/>
              <a:gd name="connsiteX2" fmla="*/ 3307176 w 7072972"/>
              <a:gd name="connsiteY2" fmla="*/ 6858000 h 6858000"/>
              <a:gd name="connsiteX3" fmla="*/ 0 w 7072972"/>
              <a:gd name="connsiteY3" fmla="*/ 6858000 h 6858000"/>
              <a:gd name="connsiteX4" fmla="*/ 0 w 7072972"/>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72972" h="6858000">
                <a:moveTo>
                  <a:pt x="0" y="0"/>
                </a:moveTo>
                <a:lnTo>
                  <a:pt x="7072972" y="1890052"/>
                </a:lnTo>
                <a:lnTo>
                  <a:pt x="3307176" y="6858000"/>
                </a:lnTo>
                <a:lnTo>
                  <a:pt x="0" y="6858000"/>
                </a:lnTo>
                <a:lnTo>
                  <a:pt x="0" y="0"/>
                </a:lnTo>
                <a:close/>
              </a:path>
            </a:pathLst>
          </a:custGeom>
          <a:solidFill>
            <a:schemeClr val="bg1">
              <a:lumMod val="95000"/>
            </a:schemeClr>
          </a:solidFill>
          <a:ln w="19050">
            <a:noFill/>
          </a:ln>
        </p:spPr>
        <p:txBody>
          <a:bodyPr wrap="square" anchor="ctr">
            <a:noAutofit/>
          </a:bodyPr>
          <a:lstStyle>
            <a:lvl1pPr marL="0" indent="0" algn="ctr">
              <a:lnSpc>
                <a:spcPct val="100000"/>
              </a:lnSpc>
              <a:buNone/>
              <a:defRPr sz="1200">
                <a:solidFill>
                  <a:schemeClr val="tx1">
                    <a:lumMod val="75000"/>
                    <a:lumOff val="25000"/>
                  </a:schemeClr>
                </a:solidFill>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565348093"/>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41179947"/>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userDrawn="1">
  <p:cSld name="10_Image slide layout">
    <p:spTree>
      <p:nvGrpSpPr>
        <p:cNvPr id="1" name=""/>
        <p:cNvGrpSpPr/>
        <p:nvPr/>
      </p:nvGrpSpPr>
      <p:grpSpPr>
        <a:xfrm>
          <a:off x="0" y="0"/>
          <a:ext cx="0" cy="0"/>
          <a:chOff x="0" y="0"/>
          <a:chExt cx="0" cy="0"/>
        </a:xfrm>
      </p:grpSpPr>
      <p:sp>
        <p:nvSpPr>
          <p:cNvPr id="3" name="그림 개체 틀 2">
            <a:extLst>
              <a:ext uri="{FF2B5EF4-FFF2-40B4-BE49-F238E27FC236}">
                <a16:creationId xmlns="" xmlns:a16="http://schemas.microsoft.com/office/drawing/2014/main" id="{A2337EED-6D2F-4724-A299-87463BE1290B}"/>
              </a:ext>
            </a:extLst>
          </p:cNvPr>
          <p:cNvSpPr>
            <a:spLocks noGrp="1"/>
          </p:cNvSpPr>
          <p:nvPr>
            <p:ph type="pic" sz="quarter" idx="12" hasCustomPrompt="1"/>
          </p:nvPr>
        </p:nvSpPr>
        <p:spPr>
          <a:xfrm>
            <a:off x="487110" y="1157591"/>
            <a:ext cx="8169780" cy="4542818"/>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8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Tree>
    <p:extLst>
      <p:ext uri="{BB962C8B-B14F-4D97-AF65-F5344CB8AC3E}">
        <p14:creationId xmlns:p14="http://schemas.microsoft.com/office/powerpoint/2010/main" val="4183796774"/>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8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23216254"/>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24" name="Oval 21">
            <a:extLst>
              <a:ext uri="{FF2B5EF4-FFF2-40B4-BE49-F238E27FC236}">
                <a16:creationId xmlns="" xmlns:a16="http://schemas.microsoft.com/office/drawing/2014/main" id="{77AD5811-8B10-4A18-BA32-8144882C8B8D}"/>
              </a:ext>
            </a:extLst>
          </p:cNvPr>
          <p:cNvSpPr/>
          <p:nvPr userDrawn="1"/>
        </p:nvSpPr>
        <p:spPr>
          <a:xfrm>
            <a:off x="-145167" y="5897066"/>
            <a:ext cx="3160100" cy="462113"/>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grpSp>
        <p:nvGrpSpPr>
          <p:cNvPr id="2" name="Group 3">
            <a:extLst>
              <a:ext uri="{FF2B5EF4-FFF2-40B4-BE49-F238E27FC236}">
                <a16:creationId xmlns="" xmlns:a16="http://schemas.microsoft.com/office/drawing/2014/main" id="{47C2DD62-F562-44BC-8DC5-CD24F462EC2B}"/>
              </a:ext>
            </a:extLst>
          </p:cNvPr>
          <p:cNvGrpSpPr/>
          <p:nvPr userDrawn="1"/>
        </p:nvGrpSpPr>
        <p:grpSpPr>
          <a:xfrm>
            <a:off x="547088" y="1780758"/>
            <a:ext cx="1836885" cy="4305530"/>
            <a:chOff x="445712" y="1449040"/>
            <a:chExt cx="2113018" cy="3924176"/>
          </a:xfrm>
        </p:grpSpPr>
        <p:sp>
          <p:nvSpPr>
            <p:cNvPr id="3" name="Rounded Rectangle 4">
              <a:extLst>
                <a:ext uri="{FF2B5EF4-FFF2-40B4-BE49-F238E27FC236}">
                  <a16:creationId xmlns="" xmlns:a16="http://schemas.microsoft.com/office/drawing/2014/main" id="{13ED9BF4-3596-46CF-948D-E5CA4F84DE0D}"/>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prstClr val="white"/>
                </a:solidFill>
              </a:endParaRPr>
            </a:p>
          </p:txBody>
        </p:sp>
        <p:sp>
          <p:nvSpPr>
            <p:cNvPr id="4" name="Rectangle 5">
              <a:extLst>
                <a:ext uri="{FF2B5EF4-FFF2-40B4-BE49-F238E27FC236}">
                  <a16:creationId xmlns="" xmlns:a16="http://schemas.microsoft.com/office/drawing/2014/main" id="{73A90BBD-9CAC-486E-90F1-F4401C79A49D}"/>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grpSp>
          <p:nvGrpSpPr>
            <p:cNvPr id="5" name="Group 6">
              <a:extLst>
                <a:ext uri="{FF2B5EF4-FFF2-40B4-BE49-F238E27FC236}">
                  <a16:creationId xmlns="" xmlns:a16="http://schemas.microsoft.com/office/drawing/2014/main" id="{B252DE8D-4114-4F7D-80AB-E3712C4BA30C}"/>
                </a:ext>
              </a:extLst>
            </p:cNvPr>
            <p:cNvGrpSpPr/>
            <p:nvPr userDrawn="1"/>
          </p:nvGrpSpPr>
          <p:grpSpPr>
            <a:xfrm>
              <a:off x="1407705" y="5045834"/>
              <a:ext cx="211967" cy="211967"/>
              <a:chOff x="1549420" y="5712364"/>
              <a:chExt cx="312583" cy="312583"/>
            </a:xfrm>
          </p:grpSpPr>
          <p:sp>
            <p:nvSpPr>
              <p:cNvPr id="6" name="Oval 7">
                <a:extLst>
                  <a:ext uri="{FF2B5EF4-FFF2-40B4-BE49-F238E27FC236}">
                    <a16:creationId xmlns="" xmlns:a16="http://schemas.microsoft.com/office/drawing/2014/main" id="{25800E6A-D7A2-4EA1-84E5-2491FEE4D1BA}"/>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7" name="Rounded Rectangle 8">
                <a:extLst>
                  <a:ext uri="{FF2B5EF4-FFF2-40B4-BE49-F238E27FC236}">
                    <a16:creationId xmlns="" xmlns:a16="http://schemas.microsoft.com/office/drawing/2014/main" id="{41976814-8139-480A-9A89-A20E2DBAD555}"/>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grpSp>
      </p:grpSp>
      <p:sp>
        <p:nvSpPr>
          <p:cNvPr id="8" name="Picture Placeholder 2">
            <a:extLst>
              <a:ext uri="{FF2B5EF4-FFF2-40B4-BE49-F238E27FC236}">
                <a16:creationId xmlns="" xmlns:a16="http://schemas.microsoft.com/office/drawing/2014/main" id="{F22C7D85-AA75-4769-946B-5FA09B305B54}"/>
              </a:ext>
            </a:extLst>
          </p:cNvPr>
          <p:cNvSpPr>
            <a:spLocks noGrp="1"/>
          </p:cNvSpPr>
          <p:nvPr>
            <p:ph type="pic" idx="15" hasCustomPrompt="1"/>
          </p:nvPr>
        </p:nvSpPr>
        <p:spPr>
          <a:xfrm>
            <a:off x="655099" y="2174930"/>
            <a:ext cx="1614574" cy="334874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9" name="Text Placeholder 9">
            <a:extLst>
              <a:ext uri="{FF2B5EF4-FFF2-40B4-BE49-F238E27FC236}">
                <a16:creationId xmlns="" xmlns:a16="http://schemas.microsoft.com/office/drawing/2014/main" id="{1800141E-204B-473B-BCD6-49EA2F7C9ADE}"/>
              </a:ext>
            </a:extLst>
          </p:cNvPr>
          <p:cNvSpPr>
            <a:spLocks noGrp="1"/>
          </p:cNvSpPr>
          <p:nvPr>
            <p:ph type="body" sz="quarter" idx="10" hasCustomPrompt="1"/>
          </p:nvPr>
        </p:nvSpPr>
        <p:spPr>
          <a:xfrm>
            <a:off x="242649" y="339511"/>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8602410"/>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10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4023335"/>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2" name="그림 개체 틀 2">
            <a:extLst>
              <a:ext uri="{FF2B5EF4-FFF2-40B4-BE49-F238E27FC236}">
                <a16:creationId xmlns="" xmlns:a16="http://schemas.microsoft.com/office/drawing/2014/main" id="{E91885E6-71E1-4B29-B5D5-E0A96B7D5D2B}"/>
              </a:ext>
            </a:extLst>
          </p:cNvPr>
          <p:cNvSpPr>
            <a:spLocks noGrp="1"/>
          </p:cNvSpPr>
          <p:nvPr>
            <p:ph type="pic" sz="quarter" idx="14" hasCustomPrompt="1"/>
          </p:nvPr>
        </p:nvSpPr>
        <p:spPr>
          <a:xfrm>
            <a:off x="0" y="2"/>
            <a:ext cx="9144000" cy="3950899"/>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defRPr>
            </a:lvl1pPr>
          </a:lstStyle>
          <a:p>
            <a:r>
              <a:rPr lang="en-US" altLang="ko-KR" dirty="0"/>
              <a:t>Place Your Picture Here And Send To Back</a:t>
            </a:r>
            <a:endParaRPr lang="ko-KR" altLang="en-US" dirty="0"/>
          </a:p>
        </p:txBody>
      </p:sp>
    </p:spTree>
    <p:extLst>
      <p:ext uri="{BB962C8B-B14F-4D97-AF65-F5344CB8AC3E}">
        <p14:creationId xmlns:p14="http://schemas.microsoft.com/office/powerpoint/2010/main" val="2683205824"/>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12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58887023"/>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userDrawn="1">
  <p:cSld name="18_Contents slide layout">
    <p:spTree>
      <p:nvGrpSpPr>
        <p:cNvPr id="1" name=""/>
        <p:cNvGrpSpPr/>
        <p:nvPr/>
      </p:nvGrpSpPr>
      <p:grpSpPr>
        <a:xfrm>
          <a:off x="0" y="0"/>
          <a:ext cx="0" cy="0"/>
          <a:chOff x="0" y="0"/>
          <a:chExt cx="0" cy="0"/>
        </a:xfrm>
      </p:grpSpPr>
      <p:sp>
        <p:nvSpPr>
          <p:cNvPr id="20" name="Picture Placeholder 19">
            <a:extLst>
              <a:ext uri="{FF2B5EF4-FFF2-40B4-BE49-F238E27FC236}">
                <a16:creationId xmlns="" xmlns:a16="http://schemas.microsoft.com/office/drawing/2014/main" id="{024A6107-44AE-458E-AAC2-6EA982FB5BCE}"/>
              </a:ext>
            </a:extLst>
          </p:cNvPr>
          <p:cNvSpPr>
            <a:spLocks noGrp="1"/>
          </p:cNvSpPr>
          <p:nvPr>
            <p:ph type="pic" idx="13" hasCustomPrompt="1"/>
          </p:nvPr>
        </p:nvSpPr>
        <p:spPr>
          <a:xfrm>
            <a:off x="3435086" y="329978"/>
            <a:ext cx="5521908" cy="6198044"/>
          </a:xfrm>
          <a:custGeom>
            <a:avLst/>
            <a:gdLst>
              <a:gd name="connsiteX0" fmla="*/ 195262 w 7362544"/>
              <a:gd name="connsiteY0" fmla="*/ 3294555 h 6198044"/>
              <a:gd name="connsiteX1" fmla="*/ 333335 w 7362544"/>
              <a:gd name="connsiteY1" fmla="*/ 3351746 h 6198044"/>
              <a:gd name="connsiteX2" fmla="*/ 2552833 w 7362544"/>
              <a:gd name="connsiteY2" fmla="*/ 5571245 h 6198044"/>
              <a:gd name="connsiteX3" fmla="*/ 2552833 w 7362544"/>
              <a:gd name="connsiteY3" fmla="*/ 5847389 h 6198044"/>
              <a:gd name="connsiteX4" fmla="*/ 2552833 w 7362544"/>
              <a:gd name="connsiteY4" fmla="*/ 5847388 h 6198044"/>
              <a:gd name="connsiteX5" fmla="*/ 2276689 w 7362544"/>
              <a:gd name="connsiteY5" fmla="*/ 5847388 h 6198044"/>
              <a:gd name="connsiteX6" fmla="*/ 57192 w 7362544"/>
              <a:gd name="connsiteY6" fmla="*/ 3627889 h 6198044"/>
              <a:gd name="connsiteX7" fmla="*/ 14298 w 7362544"/>
              <a:gd name="connsiteY7" fmla="*/ 3416340 h 6198044"/>
              <a:gd name="connsiteX8" fmla="*/ 57191 w 7362544"/>
              <a:gd name="connsiteY8" fmla="*/ 3351746 h 6198044"/>
              <a:gd name="connsiteX9" fmla="*/ 57192 w 7362544"/>
              <a:gd name="connsiteY9" fmla="*/ 3351746 h 6198044"/>
              <a:gd name="connsiteX10" fmla="*/ 121785 w 7362544"/>
              <a:gd name="connsiteY10" fmla="*/ 3308852 h 6198044"/>
              <a:gd name="connsiteX11" fmla="*/ 195262 w 7362544"/>
              <a:gd name="connsiteY11" fmla="*/ 3294555 h 6198044"/>
              <a:gd name="connsiteX12" fmla="*/ 717266 w 7362544"/>
              <a:gd name="connsiteY12" fmla="*/ 3143498 h 6198044"/>
              <a:gd name="connsiteX13" fmla="*/ 855337 w 7362544"/>
              <a:gd name="connsiteY13" fmla="*/ 3200689 h 6198044"/>
              <a:gd name="connsiteX14" fmla="*/ 3519359 w 7362544"/>
              <a:gd name="connsiteY14" fmla="*/ 5864711 h 6198044"/>
              <a:gd name="connsiteX15" fmla="*/ 3519359 w 7362544"/>
              <a:gd name="connsiteY15" fmla="*/ 6140854 h 6198044"/>
              <a:gd name="connsiteX16" fmla="*/ 3519358 w 7362544"/>
              <a:gd name="connsiteY16" fmla="*/ 6140853 h 6198044"/>
              <a:gd name="connsiteX17" fmla="*/ 3243215 w 7362544"/>
              <a:gd name="connsiteY17" fmla="*/ 6140853 h 6198044"/>
              <a:gd name="connsiteX18" fmla="*/ 579194 w 7362544"/>
              <a:gd name="connsiteY18" fmla="*/ 3476832 h 6198044"/>
              <a:gd name="connsiteX19" fmla="*/ 536301 w 7362544"/>
              <a:gd name="connsiteY19" fmla="*/ 3265282 h 6198044"/>
              <a:gd name="connsiteX20" fmla="*/ 579194 w 7362544"/>
              <a:gd name="connsiteY20" fmla="*/ 3200688 h 6198044"/>
              <a:gd name="connsiteX21" fmla="*/ 643787 w 7362544"/>
              <a:gd name="connsiteY21" fmla="*/ 3157795 h 6198044"/>
              <a:gd name="connsiteX22" fmla="*/ 717266 w 7362544"/>
              <a:gd name="connsiteY22" fmla="*/ 3143498 h 6198044"/>
              <a:gd name="connsiteX23" fmla="*/ 1518292 w 7362544"/>
              <a:gd name="connsiteY23" fmla="*/ 2598405 h 6198044"/>
              <a:gd name="connsiteX24" fmla="*/ 1656365 w 7362544"/>
              <a:gd name="connsiteY24" fmla="*/ 2655597 h 6198044"/>
              <a:gd name="connsiteX25" fmla="*/ 4761287 w 7362544"/>
              <a:gd name="connsiteY25" fmla="*/ 5760520 h 6198044"/>
              <a:gd name="connsiteX26" fmla="*/ 4761287 w 7362544"/>
              <a:gd name="connsiteY26" fmla="*/ 6036665 h 6198044"/>
              <a:gd name="connsiteX27" fmla="*/ 4761287 w 7362544"/>
              <a:gd name="connsiteY27" fmla="*/ 6036663 h 6198044"/>
              <a:gd name="connsiteX28" fmla="*/ 4485144 w 7362544"/>
              <a:gd name="connsiteY28" fmla="*/ 6036663 h 6198044"/>
              <a:gd name="connsiteX29" fmla="*/ 1380221 w 7362544"/>
              <a:gd name="connsiteY29" fmla="*/ 2931740 h 6198044"/>
              <a:gd name="connsiteX30" fmla="*/ 1337328 w 7362544"/>
              <a:gd name="connsiteY30" fmla="*/ 2720191 h 6198044"/>
              <a:gd name="connsiteX31" fmla="*/ 1380221 w 7362544"/>
              <a:gd name="connsiteY31" fmla="*/ 2655597 h 6198044"/>
              <a:gd name="connsiteX32" fmla="*/ 1380221 w 7362544"/>
              <a:gd name="connsiteY32" fmla="*/ 2655596 h 6198044"/>
              <a:gd name="connsiteX33" fmla="*/ 1444815 w 7362544"/>
              <a:gd name="connsiteY33" fmla="*/ 2612704 h 6198044"/>
              <a:gd name="connsiteX34" fmla="*/ 1518292 w 7362544"/>
              <a:gd name="connsiteY34" fmla="*/ 2598405 h 6198044"/>
              <a:gd name="connsiteX35" fmla="*/ 427420 w 7362544"/>
              <a:gd name="connsiteY35" fmla="*/ 2180593 h 6198044"/>
              <a:gd name="connsiteX36" fmla="*/ 565492 w 7362544"/>
              <a:gd name="connsiteY36" fmla="*/ 2237784 h 6198044"/>
              <a:gd name="connsiteX37" fmla="*/ 3670415 w 7362544"/>
              <a:gd name="connsiteY37" fmla="*/ 5342707 h 6198044"/>
              <a:gd name="connsiteX38" fmla="*/ 3670415 w 7362544"/>
              <a:gd name="connsiteY38" fmla="*/ 5618851 h 6198044"/>
              <a:gd name="connsiteX39" fmla="*/ 3670414 w 7362544"/>
              <a:gd name="connsiteY39" fmla="*/ 5618850 h 6198044"/>
              <a:gd name="connsiteX40" fmla="*/ 3394271 w 7362544"/>
              <a:gd name="connsiteY40" fmla="*/ 5618850 h 6198044"/>
              <a:gd name="connsiteX41" fmla="*/ 289349 w 7362544"/>
              <a:gd name="connsiteY41" fmla="*/ 2513927 h 6198044"/>
              <a:gd name="connsiteX42" fmla="*/ 246456 w 7362544"/>
              <a:gd name="connsiteY42" fmla="*/ 2302378 h 6198044"/>
              <a:gd name="connsiteX43" fmla="*/ 289349 w 7362544"/>
              <a:gd name="connsiteY43" fmla="*/ 2237784 h 6198044"/>
              <a:gd name="connsiteX44" fmla="*/ 353943 w 7362544"/>
              <a:gd name="connsiteY44" fmla="*/ 2194890 h 6198044"/>
              <a:gd name="connsiteX45" fmla="*/ 427420 w 7362544"/>
              <a:gd name="connsiteY45" fmla="*/ 2180593 h 6198044"/>
              <a:gd name="connsiteX46" fmla="*/ 1403566 w 7362544"/>
              <a:gd name="connsiteY46" fmla="*/ 1810620 h 6198044"/>
              <a:gd name="connsiteX47" fmla="*/ 1541638 w 7362544"/>
              <a:gd name="connsiteY47" fmla="*/ 1867811 h 6198044"/>
              <a:gd name="connsiteX48" fmla="*/ 4646561 w 7362544"/>
              <a:gd name="connsiteY48" fmla="*/ 4972734 h 6198044"/>
              <a:gd name="connsiteX49" fmla="*/ 4646561 w 7362544"/>
              <a:gd name="connsiteY49" fmla="*/ 5248878 h 6198044"/>
              <a:gd name="connsiteX50" fmla="*/ 4646560 w 7362544"/>
              <a:gd name="connsiteY50" fmla="*/ 5248877 h 6198044"/>
              <a:gd name="connsiteX51" fmla="*/ 4370417 w 7362544"/>
              <a:gd name="connsiteY51" fmla="*/ 5248877 h 6198044"/>
              <a:gd name="connsiteX52" fmla="*/ 1265495 w 7362544"/>
              <a:gd name="connsiteY52" fmla="*/ 2143954 h 6198044"/>
              <a:gd name="connsiteX53" fmla="*/ 1222602 w 7362544"/>
              <a:gd name="connsiteY53" fmla="*/ 1932405 h 6198044"/>
              <a:gd name="connsiteX54" fmla="*/ 1265495 w 7362544"/>
              <a:gd name="connsiteY54" fmla="*/ 1867811 h 6198044"/>
              <a:gd name="connsiteX55" fmla="*/ 1265495 w 7362544"/>
              <a:gd name="connsiteY55" fmla="*/ 1867811 h 6198044"/>
              <a:gd name="connsiteX56" fmla="*/ 1330089 w 7362544"/>
              <a:gd name="connsiteY56" fmla="*/ 1824918 h 6198044"/>
              <a:gd name="connsiteX57" fmla="*/ 1403566 w 7362544"/>
              <a:gd name="connsiteY57" fmla="*/ 1810620 h 6198044"/>
              <a:gd name="connsiteX58" fmla="*/ 2204593 w 7362544"/>
              <a:gd name="connsiteY58" fmla="*/ 1265529 h 6198044"/>
              <a:gd name="connsiteX59" fmla="*/ 2342664 w 7362544"/>
              <a:gd name="connsiteY59" fmla="*/ 1322720 h 6198044"/>
              <a:gd name="connsiteX60" fmla="*/ 5447589 w 7362544"/>
              <a:gd name="connsiteY60" fmla="*/ 4427643 h 6198044"/>
              <a:gd name="connsiteX61" fmla="*/ 5447589 w 7362544"/>
              <a:gd name="connsiteY61" fmla="*/ 4703786 h 6198044"/>
              <a:gd name="connsiteX62" fmla="*/ 5447588 w 7362544"/>
              <a:gd name="connsiteY62" fmla="*/ 4703785 h 6198044"/>
              <a:gd name="connsiteX63" fmla="*/ 5171444 w 7362544"/>
              <a:gd name="connsiteY63" fmla="*/ 4703785 h 6198044"/>
              <a:gd name="connsiteX64" fmla="*/ 2066521 w 7362544"/>
              <a:gd name="connsiteY64" fmla="*/ 1598863 h 6198044"/>
              <a:gd name="connsiteX65" fmla="*/ 2023628 w 7362544"/>
              <a:gd name="connsiteY65" fmla="*/ 1387313 h 6198044"/>
              <a:gd name="connsiteX66" fmla="*/ 2066522 w 7362544"/>
              <a:gd name="connsiteY66" fmla="*/ 1322720 h 6198044"/>
              <a:gd name="connsiteX67" fmla="*/ 2131116 w 7362544"/>
              <a:gd name="connsiteY67" fmla="*/ 1279826 h 6198044"/>
              <a:gd name="connsiteX68" fmla="*/ 2204593 w 7362544"/>
              <a:gd name="connsiteY68" fmla="*/ 1265529 h 6198044"/>
              <a:gd name="connsiteX69" fmla="*/ 2716239 w 7362544"/>
              <a:gd name="connsiteY69" fmla="*/ 1104113 h 6198044"/>
              <a:gd name="connsiteX70" fmla="*/ 2854310 w 7362544"/>
              <a:gd name="connsiteY70" fmla="*/ 1161304 h 6198044"/>
              <a:gd name="connsiteX71" fmla="*/ 5959234 w 7362544"/>
              <a:gd name="connsiteY71" fmla="*/ 4266228 h 6198044"/>
              <a:gd name="connsiteX72" fmla="*/ 5959234 w 7362544"/>
              <a:gd name="connsiteY72" fmla="*/ 4542371 h 6198044"/>
              <a:gd name="connsiteX73" fmla="*/ 5959233 w 7362544"/>
              <a:gd name="connsiteY73" fmla="*/ 4542371 h 6198044"/>
              <a:gd name="connsiteX74" fmla="*/ 5683089 w 7362544"/>
              <a:gd name="connsiteY74" fmla="*/ 4542371 h 6198044"/>
              <a:gd name="connsiteX75" fmla="*/ 2578167 w 7362544"/>
              <a:gd name="connsiteY75" fmla="*/ 1437447 h 6198044"/>
              <a:gd name="connsiteX76" fmla="*/ 2535273 w 7362544"/>
              <a:gd name="connsiteY76" fmla="*/ 1225898 h 6198044"/>
              <a:gd name="connsiteX77" fmla="*/ 2578167 w 7362544"/>
              <a:gd name="connsiteY77" fmla="*/ 1161305 h 6198044"/>
              <a:gd name="connsiteX78" fmla="*/ 2642761 w 7362544"/>
              <a:gd name="connsiteY78" fmla="*/ 1118411 h 6198044"/>
              <a:gd name="connsiteX79" fmla="*/ 2716239 w 7362544"/>
              <a:gd name="connsiteY79" fmla="*/ 1104113 h 6198044"/>
              <a:gd name="connsiteX80" fmla="*/ 1113722 w 7362544"/>
              <a:gd name="connsiteY80" fmla="*/ 847716 h 6198044"/>
              <a:gd name="connsiteX81" fmla="*/ 1251793 w 7362544"/>
              <a:gd name="connsiteY81" fmla="*/ 904907 h 6198044"/>
              <a:gd name="connsiteX82" fmla="*/ 4356716 w 7362544"/>
              <a:gd name="connsiteY82" fmla="*/ 4009829 h 6198044"/>
              <a:gd name="connsiteX83" fmla="*/ 4356716 w 7362544"/>
              <a:gd name="connsiteY83" fmla="*/ 4285973 h 6198044"/>
              <a:gd name="connsiteX84" fmla="*/ 4356715 w 7362544"/>
              <a:gd name="connsiteY84" fmla="*/ 4285972 h 6198044"/>
              <a:gd name="connsiteX85" fmla="*/ 4080572 w 7362544"/>
              <a:gd name="connsiteY85" fmla="*/ 4285972 h 6198044"/>
              <a:gd name="connsiteX86" fmla="*/ 975650 w 7362544"/>
              <a:gd name="connsiteY86" fmla="*/ 1181049 h 6198044"/>
              <a:gd name="connsiteX87" fmla="*/ 932757 w 7362544"/>
              <a:gd name="connsiteY87" fmla="*/ 969500 h 6198044"/>
              <a:gd name="connsiteX88" fmla="*/ 975650 w 7362544"/>
              <a:gd name="connsiteY88" fmla="*/ 904906 h 6198044"/>
              <a:gd name="connsiteX89" fmla="*/ 1040244 w 7362544"/>
              <a:gd name="connsiteY89" fmla="*/ 862013 h 6198044"/>
              <a:gd name="connsiteX90" fmla="*/ 1113722 w 7362544"/>
              <a:gd name="connsiteY90" fmla="*/ 847716 h 6198044"/>
              <a:gd name="connsiteX91" fmla="*/ 4947782 w 7362544"/>
              <a:gd name="connsiteY91" fmla="*/ 643418 h 6198044"/>
              <a:gd name="connsiteX92" fmla="*/ 5085855 w 7362544"/>
              <a:gd name="connsiteY92" fmla="*/ 700609 h 6198044"/>
              <a:gd name="connsiteX93" fmla="*/ 7305353 w 7362544"/>
              <a:gd name="connsiteY93" fmla="*/ 2920108 h 6198044"/>
              <a:gd name="connsiteX94" fmla="*/ 7305353 w 7362544"/>
              <a:gd name="connsiteY94" fmla="*/ 3196251 h 6198044"/>
              <a:gd name="connsiteX95" fmla="*/ 7305353 w 7362544"/>
              <a:gd name="connsiteY95" fmla="*/ 3196251 h 6198044"/>
              <a:gd name="connsiteX96" fmla="*/ 7029209 w 7362544"/>
              <a:gd name="connsiteY96" fmla="*/ 3196251 h 6198044"/>
              <a:gd name="connsiteX97" fmla="*/ 4809711 w 7362544"/>
              <a:gd name="connsiteY97" fmla="*/ 976753 h 6198044"/>
              <a:gd name="connsiteX98" fmla="*/ 4766817 w 7362544"/>
              <a:gd name="connsiteY98" fmla="*/ 765203 h 6198044"/>
              <a:gd name="connsiteX99" fmla="*/ 4809711 w 7362544"/>
              <a:gd name="connsiteY99" fmla="*/ 700609 h 6198044"/>
              <a:gd name="connsiteX100" fmla="*/ 4874305 w 7362544"/>
              <a:gd name="connsiteY100" fmla="*/ 657715 h 6198044"/>
              <a:gd name="connsiteX101" fmla="*/ 4947782 w 7362544"/>
              <a:gd name="connsiteY101" fmla="*/ 643418 h 6198044"/>
              <a:gd name="connsiteX102" fmla="*/ 2446599 w 7362544"/>
              <a:gd name="connsiteY102" fmla="*/ 161414 h 6198044"/>
              <a:gd name="connsiteX103" fmla="*/ 2584671 w 7362544"/>
              <a:gd name="connsiteY103" fmla="*/ 218606 h 6198044"/>
              <a:gd name="connsiteX104" fmla="*/ 5689594 w 7362544"/>
              <a:gd name="connsiteY104" fmla="*/ 3323528 h 6198044"/>
              <a:gd name="connsiteX105" fmla="*/ 5689594 w 7362544"/>
              <a:gd name="connsiteY105" fmla="*/ 3599672 h 6198044"/>
              <a:gd name="connsiteX106" fmla="*/ 5689594 w 7362544"/>
              <a:gd name="connsiteY106" fmla="*/ 3599671 h 6198044"/>
              <a:gd name="connsiteX107" fmla="*/ 5413450 w 7362544"/>
              <a:gd name="connsiteY107" fmla="*/ 3599671 h 6198044"/>
              <a:gd name="connsiteX108" fmla="*/ 2308528 w 7362544"/>
              <a:gd name="connsiteY108" fmla="*/ 494748 h 6198044"/>
              <a:gd name="connsiteX109" fmla="*/ 2265635 w 7362544"/>
              <a:gd name="connsiteY109" fmla="*/ 283199 h 6198044"/>
              <a:gd name="connsiteX110" fmla="*/ 2308528 w 7362544"/>
              <a:gd name="connsiteY110" fmla="*/ 218605 h 6198044"/>
              <a:gd name="connsiteX111" fmla="*/ 2373122 w 7362544"/>
              <a:gd name="connsiteY111" fmla="*/ 175712 h 6198044"/>
              <a:gd name="connsiteX112" fmla="*/ 2446599 w 7362544"/>
              <a:gd name="connsiteY112" fmla="*/ 161414 h 6198044"/>
              <a:gd name="connsiteX113" fmla="*/ 3671944 w 7362544"/>
              <a:gd name="connsiteY113" fmla="*/ 40640 h 6198044"/>
              <a:gd name="connsiteX114" fmla="*/ 3810016 w 7362544"/>
              <a:gd name="connsiteY114" fmla="*/ 97831 h 6198044"/>
              <a:gd name="connsiteX115" fmla="*/ 6914939 w 7362544"/>
              <a:gd name="connsiteY115" fmla="*/ 3202755 h 6198044"/>
              <a:gd name="connsiteX116" fmla="*/ 6914939 w 7362544"/>
              <a:gd name="connsiteY116" fmla="*/ 3478898 h 6198044"/>
              <a:gd name="connsiteX117" fmla="*/ 6914939 w 7362544"/>
              <a:gd name="connsiteY117" fmla="*/ 3478897 h 6198044"/>
              <a:gd name="connsiteX118" fmla="*/ 6638795 w 7362544"/>
              <a:gd name="connsiteY118" fmla="*/ 3478897 h 6198044"/>
              <a:gd name="connsiteX119" fmla="*/ 3533874 w 7362544"/>
              <a:gd name="connsiteY119" fmla="*/ 373974 h 6198044"/>
              <a:gd name="connsiteX120" fmla="*/ 3490980 w 7362544"/>
              <a:gd name="connsiteY120" fmla="*/ 162425 h 6198044"/>
              <a:gd name="connsiteX121" fmla="*/ 3533873 w 7362544"/>
              <a:gd name="connsiteY121" fmla="*/ 97830 h 6198044"/>
              <a:gd name="connsiteX122" fmla="*/ 3598467 w 7362544"/>
              <a:gd name="connsiteY122" fmla="*/ 54937 h 6198044"/>
              <a:gd name="connsiteX123" fmla="*/ 3671944 w 7362544"/>
              <a:gd name="connsiteY123" fmla="*/ 40640 h 6198044"/>
              <a:gd name="connsiteX124" fmla="*/ 2958245 w 7362544"/>
              <a:gd name="connsiteY124" fmla="*/ 0 h 6198044"/>
              <a:gd name="connsiteX125" fmla="*/ 3096316 w 7362544"/>
              <a:gd name="connsiteY125" fmla="*/ 57191 h 6198044"/>
              <a:gd name="connsiteX126" fmla="*/ 6201239 w 7362544"/>
              <a:gd name="connsiteY126" fmla="*/ 3162114 h 6198044"/>
              <a:gd name="connsiteX127" fmla="*/ 6201239 w 7362544"/>
              <a:gd name="connsiteY127" fmla="*/ 3438258 h 6198044"/>
              <a:gd name="connsiteX128" fmla="*/ 6201239 w 7362544"/>
              <a:gd name="connsiteY128" fmla="*/ 3438257 h 6198044"/>
              <a:gd name="connsiteX129" fmla="*/ 5925095 w 7362544"/>
              <a:gd name="connsiteY129" fmla="*/ 3438257 h 6198044"/>
              <a:gd name="connsiteX130" fmla="*/ 2820173 w 7362544"/>
              <a:gd name="connsiteY130" fmla="*/ 333335 h 6198044"/>
              <a:gd name="connsiteX131" fmla="*/ 2777280 w 7362544"/>
              <a:gd name="connsiteY131" fmla="*/ 121786 h 6198044"/>
              <a:gd name="connsiteX132" fmla="*/ 2820173 w 7362544"/>
              <a:gd name="connsiteY132" fmla="*/ 57191 h 6198044"/>
              <a:gd name="connsiteX133" fmla="*/ 2884767 w 7362544"/>
              <a:gd name="connsiteY133" fmla="*/ 14298 h 6198044"/>
              <a:gd name="connsiteX134" fmla="*/ 2958245 w 7362544"/>
              <a:gd name="connsiteY134" fmla="*/ 0 h 6198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7362544" h="6198044">
                <a:moveTo>
                  <a:pt x="195262" y="3294555"/>
                </a:moveTo>
                <a:cubicBezTo>
                  <a:pt x="245234" y="3294555"/>
                  <a:pt x="295207" y="3313618"/>
                  <a:pt x="333335" y="3351746"/>
                </a:cubicBezTo>
                <a:lnTo>
                  <a:pt x="2552833" y="5571245"/>
                </a:lnTo>
                <a:cubicBezTo>
                  <a:pt x="2629088" y="5647501"/>
                  <a:pt x="2629088" y="5771133"/>
                  <a:pt x="2552833" y="5847389"/>
                </a:cubicBezTo>
                <a:lnTo>
                  <a:pt x="2552833" y="5847388"/>
                </a:lnTo>
                <a:cubicBezTo>
                  <a:pt x="2476577" y="5923642"/>
                  <a:pt x="2352944" y="5923643"/>
                  <a:pt x="2276689" y="5847388"/>
                </a:cubicBezTo>
                <a:lnTo>
                  <a:pt x="57192" y="3627889"/>
                </a:lnTo>
                <a:cubicBezTo>
                  <a:pt x="1" y="3570698"/>
                  <a:pt x="-14297" y="3486856"/>
                  <a:pt x="14298" y="3416340"/>
                </a:cubicBezTo>
                <a:lnTo>
                  <a:pt x="57191" y="3351746"/>
                </a:lnTo>
                <a:lnTo>
                  <a:pt x="57192" y="3351746"/>
                </a:lnTo>
                <a:lnTo>
                  <a:pt x="121785" y="3308852"/>
                </a:lnTo>
                <a:cubicBezTo>
                  <a:pt x="145290" y="3299321"/>
                  <a:pt x="170277" y="3294555"/>
                  <a:pt x="195262" y="3294555"/>
                </a:cubicBezTo>
                <a:close/>
                <a:moveTo>
                  <a:pt x="717266" y="3143498"/>
                </a:moveTo>
                <a:cubicBezTo>
                  <a:pt x="767238" y="3143498"/>
                  <a:pt x="817209" y="3162561"/>
                  <a:pt x="855337" y="3200689"/>
                </a:cubicBezTo>
                <a:lnTo>
                  <a:pt x="3519359" y="5864711"/>
                </a:lnTo>
                <a:cubicBezTo>
                  <a:pt x="3595614" y="5940966"/>
                  <a:pt x="3595614" y="6064599"/>
                  <a:pt x="3519359" y="6140854"/>
                </a:cubicBezTo>
                <a:lnTo>
                  <a:pt x="3519358" y="6140853"/>
                </a:lnTo>
                <a:cubicBezTo>
                  <a:pt x="3443103" y="6217108"/>
                  <a:pt x="3319469" y="6217108"/>
                  <a:pt x="3243215" y="6140853"/>
                </a:cubicBezTo>
                <a:lnTo>
                  <a:pt x="579194" y="3476832"/>
                </a:lnTo>
                <a:cubicBezTo>
                  <a:pt x="522003" y="3419640"/>
                  <a:pt x="507705" y="3335799"/>
                  <a:pt x="536301" y="3265282"/>
                </a:cubicBezTo>
                <a:lnTo>
                  <a:pt x="579194" y="3200688"/>
                </a:lnTo>
                <a:lnTo>
                  <a:pt x="643787" y="3157795"/>
                </a:lnTo>
                <a:cubicBezTo>
                  <a:pt x="667293" y="3148264"/>
                  <a:pt x="692279" y="3143498"/>
                  <a:pt x="717266" y="3143498"/>
                </a:cubicBezTo>
                <a:close/>
                <a:moveTo>
                  <a:pt x="1518292" y="2598405"/>
                </a:moveTo>
                <a:cubicBezTo>
                  <a:pt x="1568265" y="2598405"/>
                  <a:pt x="1618237" y="2617470"/>
                  <a:pt x="1656365" y="2655597"/>
                </a:cubicBezTo>
                <a:lnTo>
                  <a:pt x="4761287" y="5760520"/>
                </a:lnTo>
                <a:cubicBezTo>
                  <a:pt x="4837542" y="5836776"/>
                  <a:pt x="4837542" y="5960408"/>
                  <a:pt x="4761287" y="6036665"/>
                </a:cubicBezTo>
                <a:lnTo>
                  <a:pt x="4761287" y="6036663"/>
                </a:lnTo>
                <a:cubicBezTo>
                  <a:pt x="4685032" y="6112918"/>
                  <a:pt x="4561399" y="6112918"/>
                  <a:pt x="4485144" y="6036663"/>
                </a:cubicBezTo>
                <a:lnTo>
                  <a:pt x="1380221" y="2931740"/>
                </a:lnTo>
                <a:cubicBezTo>
                  <a:pt x="1323031" y="2874549"/>
                  <a:pt x="1308733" y="2790707"/>
                  <a:pt x="1337328" y="2720191"/>
                </a:cubicBezTo>
                <a:lnTo>
                  <a:pt x="1380221" y="2655597"/>
                </a:lnTo>
                <a:lnTo>
                  <a:pt x="1380221" y="2655596"/>
                </a:lnTo>
                <a:lnTo>
                  <a:pt x="1444815" y="2612704"/>
                </a:lnTo>
                <a:cubicBezTo>
                  <a:pt x="1468320" y="2603172"/>
                  <a:pt x="1493307" y="2598406"/>
                  <a:pt x="1518292" y="2598405"/>
                </a:cubicBezTo>
                <a:close/>
                <a:moveTo>
                  <a:pt x="427420" y="2180593"/>
                </a:moveTo>
                <a:cubicBezTo>
                  <a:pt x="477393" y="2180593"/>
                  <a:pt x="527364" y="2199656"/>
                  <a:pt x="565492" y="2237784"/>
                </a:cubicBezTo>
                <a:lnTo>
                  <a:pt x="3670415" y="5342707"/>
                </a:lnTo>
                <a:cubicBezTo>
                  <a:pt x="3746670" y="5418962"/>
                  <a:pt x="3746670" y="5542596"/>
                  <a:pt x="3670415" y="5618851"/>
                </a:cubicBezTo>
                <a:lnTo>
                  <a:pt x="3670414" y="5618850"/>
                </a:lnTo>
                <a:cubicBezTo>
                  <a:pt x="3594159" y="5695105"/>
                  <a:pt x="3470526" y="5695105"/>
                  <a:pt x="3394271" y="5618850"/>
                </a:cubicBezTo>
                <a:lnTo>
                  <a:pt x="289349" y="2513927"/>
                </a:lnTo>
                <a:cubicBezTo>
                  <a:pt x="232158" y="2456736"/>
                  <a:pt x="217860" y="2372894"/>
                  <a:pt x="246456" y="2302378"/>
                </a:cubicBezTo>
                <a:lnTo>
                  <a:pt x="289349" y="2237784"/>
                </a:lnTo>
                <a:lnTo>
                  <a:pt x="353943" y="2194890"/>
                </a:lnTo>
                <a:cubicBezTo>
                  <a:pt x="377448" y="2185358"/>
                  <a:pt x="402434" y="2180593"/>
                  <a:pt x="427420" y="2180593"/>
                </a:cubicBezTo>
                <a:close/>
                <a:moveTo>
                  <a:pt x="1403566" y="1810620"/>
                </a:moveTo>
                <a:cubicBezTo>
                  <a:pt x="1453539" y="1810620"/>
                  <a:pt x="1503511" y="1829684"/>
                  <a:pt x="1541638" y="1867811"/>
                </a:cubicBezTo>
                <a:lnTo>
                  <a:pt x="4646561" y="4972734"/>
                </a:lnTo>
                <a:cubicBezTo>
                  <a:pt x="4722816" y="5048989"/>
                  <a:pt x="4722816" y="5172623"/>
                  <a:pt x="4646561" y="5248878"/>
                </a:cubicBezTo>
                <a:lnTo>
                  <a:pt x="4646560" y="5248877"/>
                </a:lnTo>
                <a:cubicBezTo>
                  <a:pt x="4570305" y="5325132"/>
                  <a:pt x="4446672" y="5325132"/>
                  <a:pt x="4370417" y="5248877"/>
                </a:cubicBezTo>
                <a:lnTo>
                  <a:pt x="1265495" y="2143954"/>
                </a:lnTo>
                <a:cubicBezTo>
                  <a:pt x="1208304" y="2086763"/>
                  <a:pt x="1194006" y="2002921"/>
                  <a:pt x="1222602" y="1932405"/>
                </a:cubicBezTo>
                <a:lnTo>
                  <a:pt x="1265495" y="1867811"/>
                </a:lnTo>
                <a:lnTo>
                  <a:pt x="1265495" y="1867811"/>
                </a:lnTo>
                <a:lnTo>
                  <a:pt x="1330089" y="1824918"/>
                </a:lnTo>
                <a:cubicBezTo>
                  <a:pt x="1353594" y="1815386"/>
                  <a:pt x="1378580" y="1810620"/>
                  <a:pt x="1403566" y="1810620"/>
                </a:cubicBezTo>
                <a:close/>
                <a:moveTo>
                  <a:pt x="2204593" y="1265529"/>
                </a:moveTo>
                <a:cubicBezTo>
                  <a:pt x="2254565" y="1265528"/>
                  <a:pt x="2304537" y="1284592"/>
                  <a:pt x="2342664" y="1322720"/>
                </a:cubicBezTo>
                <a:lnTo>
                  <a:pt x="5447589" y="4427643"/>
                </a:lnTo>
                <a:cubicBezTo>
                  <a:pt x="5523844" y="4503898"/>
                  <a:pt x="5523843" y="4627530"/>
                  <a:pt x="5447589" y="4703786"/>
                </a:cubicBezTo>
                <a:lnTo>
                  <a:pt x="5447588" y="4703785"/>
                </a:lnTo>
                <a:cubicBezTo>
                  <a:pt x="5371333" y="4780041"/>
                  <a:pt x="5247700" y="4780041"/>
                  <a:pt x="5171444" y="4703785"/>
                </a:cubicBezTo>
                <a:lnTo>
                  <a:pt x="2066521" y="1598863"/>
                </a:lnTo>
                <a:cubicBezTo>
                  <a:pt x="2009332" y="1541671"/>
                  <a:pt x="1995034" y="1457829"/>
                  <a:pt x="2023628" y="1387313"/>
                </a:cubicBezTo>
                <a:lnTo>
                  <a:pt x="2066522" y="1322720"/>
                </a:lnTo>
                <a:lnTo>
                  <a:pt x="2131116" y="1279826"/>
                </a:lnTo>
                <a:cubicBezTo>
                  <a:pt x="2154622" y="1270294"/>
                  <a:pt x="2179608" y="1265528"/>
                  <a:pt x="2204593" y="1265529"/>
                </a:cubicBezTo>
                <a:close/>
                <a:moveTo>
                  <a:pt x="2716239" y="1104113"/>
                </a:moveTo>
                <a:cubicBezTo>
                  <a:pt x="2766210" y="1104113"/>
                  <a:pt x="2816183" y="1123177"/>
                  <a:pt x="2854310" y="1161304"/>
                </a:cubicBezTo>
                <a:lnTo>
                  <a:pt x="5959234" y="4266228"/>
                </a:lnTo>
                <a:cubicBezTo>
                  <a:pt x="6035489" y="4342483"/>
                  <a:pt x="6035488" y="4466116"/>
                  <a:pt x="5959234" y="4542371"/>
                </a:cubicBezTo>
                <a:lnTo>
                  <a:pt x="5959233" y="4542371"/>
                </a:lnTo>
                <a:cubicBezTo>
                  <a:pt x="5882978" y="4618626"/>
                  <a:pt x="5759344" y="4618626"/>
                  <a:pt x="5683089" y="4542371"/>
                </a:cubicBezTo>
                <a:lnTo>
                  <a:pt x="2578167" y="1437447"/>
                </a:lnTo>
                <a:cubicBezTo>
                  <a:pt x="2520976" y="1380256"/>
                  <a:pt x="2506678" y="1296415"/>
                  <a:pt x="2535273" y="1225898"/>
                </a:cubicBezTo>
                <a:lnTo>
                  <a:pt x="2578167" y="1161305"/>
                </a:lnTo>
                <a:lnTo>
                  <a:pt x="2642761" y="1118411"/>
                </a:lnTo>
                <a:cubicBezTo>
                  <a:pt x="2666267" y="1108880"/>
                  <a:pt x="2691252" y="1104113"/>
                  <a:pt x="2716239" y="1104113"/>
                </a:cubicBezTo>
                <a:close/>
                <a:moveTo>
                  <a:pt x="1113722" y="847716"/>
                </a:moveTo>
                <a:cubicBezTo>
                  <a:pt x="1163694" y="847715"/>
                  <a:pt x="1213666" y="866779"/>
                  <a:pt x="1251793" y="904907"/>
                </a:cubicBezTo>
                <a:lnTo>
                  <a:pt x="4356716" y="4009829"/>
                </a:lnTo>
                <a:cubicBezTo>
                  <a:pt x="4432971" y="4086085"/>
                  <a:pt x="4432971" y="4209718"/>
                  <a:pt x="4356716" y="4285973"/>
                </a:cubicBezTo>
                <a:lnTo>
                  <a:pt x="4356715" y="4285972"/>
                </a:lnTo>
                <a:cubicBezTo>
                  <a:pt x="4280461" y="4362227"/>
                  <a:pt x="4156827" y="4362227"/>
                  <a:pt x="4080572" y="4285972"/>
                </a:cubicBezTo>
                <a:lnTo>
                  <a:pt x="975650" y="1181049"/>
                </a:lnTo>
                <a:cubicBezTo>
                  <a:pt x="918459" y="1123859"/>
                  <a:pt x="904162" y="1040017"/>
                  <a:pt x="932757" y="969500"/>
                </a:cubicBezTo>
                <a:lnTo>
                  <a:pt x="975650" y="904906"/>
                </a:lnTo>
                <a:lnTo>
                  <a:pt x="1040244" y="862013"/>
                </a:lnTo>
                <a:cubicBezTo>
                  <a:pt x="1063750" y="852481"/>
                  <a:pt x="1088736" y="847716"/>
                  <a:pt x="1113722" y="847716"/>
                </a:cubicBezTo>
                <a:close/>
                <a:moveTo>
                  <a:pt x="4947782" y="643418"/>
                </a:moveTo>
                <a:cubicBezTo>
                  <a:pt x="4997755" y="643418"/>
                  <a:pt x="5047727" y="662481"/>
                  <a:pt x="5085855" y="700609"/>
                </a:cubicBezTo>
                <a:lnTo>
                  <a:pt x="7305353" y="2920108"/>
                </a:lnTo>
                <a:cubicBezTo>
                  <a:pt x="7381608" y="2996364"/>
                  <a:pt x="7381608" y="3119997"/>
                  <a:pt x="7305353" y="3196251"/>
                </a:cubicBezTo>
                <a:lnTo>
                  <a:pt x="7305353" y="3196251"/>
                </a:lnTo>
                <a:cubicBezTo>
                  <a:pt x="7229098" y="3272506"/>
                  <a:pt x="7105464" y="3272506"/>
                  <a:pt x="7029209" y="3196251"/>
                </a:cubicBezTo>
                <a:lnTo>
                  <a:pt x="4809711" y="976753"/>
                </a:lnTo>
                <a:cubicBezTo>
                  <a:pt x="4752520" y="919560"/>
                  <a:pt x="4738222" y="835720"/>
                  <a:pt x="4766817" y="765203"/>
                </a:cubicBezTo>
                <a:lnTo>
                  <a:pt x="4809711" y="700609"/>
                </a:lnTo>
                <a:lnTo>
                  <a:pt x="4874305" y="657715"/>
                </a:lnTo>
                <a:cubicBezTo>
                  <a:pt x="4897810" y="648184"/>
                  <a:pt x="4922796" y="643418"/>
                  <a:pt x="4947782" y="643418"/>
                </a:cubicBezTo>
                <a:close/>
                <a:moveTo>
                  <a:pt x="2446599" y="161414"/>
                </a:moveTo>
                <a:cubicBezTo>
                  <a:pt x="2496572" y="161414"/>
                  <a:pt x="2546544" y="180478"/>
                  <a:pt x="2584671" y="218606"/>
                </a:cubicBezTo>
                <a:lnTo>
                  <a:pt x="5689594" y="3323528"/>
                </a:lnTo>
                <a:cubicBezTo>
                  <a:pt x="5765849" y="3399784"/>
                  <a:pt x="5765849" y="3523417"/>
                  <a:pt x="5689594" y="3599672"/>
                </a:cubicBezTo>
                <a:lnTo>
                  <a:pt x="5689594" y="3599671"/>
                </a:lnTo>
                <a:cubicBezTo>
                  <a:pt x="5613339" y="3675926"/>
                  <a:pt x="5489705" y="3675926"/>
                  <a:pt x="5413450" y="3599671"/>
                </a:cubicBezTo>
                <a:lnTo>
                  <a:pt x="2308528" y="494748"/>
                </a:lnTo>
                <a:cubicBezTo>
                  <a:pt x="2251337" y="437558"/>
                  <a:pt x="2237039" y="353715"/>
                  <a:pt x="2265635" y="283199"/>
                </a:cubicBezTo>
                <a:lnTo>
                  <a:pt x="2308528" y="218605"/>
                </a:lnTo>
                <a:lnTo>
                  <a:pt x="2373122" y="175712"/>
                </a:lnTo>
                <a:cubicBezTo>
                  <a:pt x="2396627" y="166181"/>
                  <a:pt x="2421613" y="161414"/>
                  <a:pt x="2446599" y="161414"/>
                </a:cubicBezTo>
                <a:close/>
                <a:moveTo>
                  <a:pt x="3671944" y="40640"/>
                </a:moveTo>
                <a:cubicBezTo>
                  <a:pt x="3721917" y="40640"/>
                  <a:pt x="3771888" y="59704"/>
                  <a:pt x="3810016" y="97831"/>
                </a:cubicBezTo>
                <a:lnTo>
                  <a:pt x="6914939" y="3202755"/>
                </a:lnTo>
                <a:cubicBezTo>
                  <a:pt x="6991194" y="3279010"/>
                  <a:pt x="6991194" y="3402643"/>
                  <a:pt x="6914939" y="3478898"/>
                </a:cubicBezTo>
                <a:lnTo>
                  <a:pt x="6914939" y="3478897"/>
                </a:lnTo>
                <a:cubicBezTo>
                  <a:pt x="6838683" y="3555153"/>
                  <a:pt x="6715050" y="3555153"/>
                  <a:pt x="6638795" y="3478897"/>
                </a:cubicBezTo>
                <a:lnTo>
                  <a:pt x="3533874" y="373974"/>
                </a:lnTo>
                <a:cubicBezTo>
                  <a:pt x="3476682" y="316783"/>
                  <a:pt x="3462384" y="232941"/>
                  <a:pt x="3490980" y="162425"/>
                </a:cubicBezTo>
                <a:lnTo>
                  <a:pt x="3533873" y="97830"/>
                </a:lnTo>
                <a:lnTo>
                  <a:pt x="3598467" y="54937"/>
                </a:lnTo>
                <a:cubicBezTo>
                  <a:pt x="3621972" y="45406"/>
                  <a:pt x="3646957" y="40640"/>
                  <a:pt x="3671944" y="40640"/>
                </a:cubicBezTo>
                <a:close/>
                <a:moveTo>
                  <a:pt x="2958245" y="0"/>
                </a:moveTo>
                <a:cubicBezTo>
                  <a:pt x="3008217" y="1"/>
                  <a:pt x="3058189" y="19064"/>
                  <a:pt x="3096316" y="57191"/>
                </a:cubicBezTo>
                <a:lnTo>
                  <a:pt x="6201239" y="3162114"/>
                </a:lnTo>
                <a:cubicBezTo>
                  <a:pt x="6277494" y="3238369"/>
                  <a:pt x="6277494" y="3362003"/>
                  <a:pt x="6201239" y="3438258"/>
                </a:cubicBezTo>
                <a:lnTo>
                  <a:pt x="6201239" y="3438257"/>
                </a:lnTo>
                <a:cubicBezTo>
                  <a:pt x="6124984" y="3514512"/>
                  <a:pt x="6001350" y="3514512"/>
                  <a:pt x="5925095" y="3438257"/>
                </a:cubicBezTo>
                <a:lnTo>
                  <a:pt x="2820173" y="333335"/>
                </a:lnTo>
                <a:cubicBezTo>
                  <a:pt x="2762982" y="276144"/>
                  <a:pt x="2748684" y="192301"/>
                  <a:pt x="2777280" y="121786"/>
                </a:cubicBezTo>
                <a:lnTo>
                  <a:pt x="2820173" y="57191"/>
                </a:lnTo>
                <a:lnTo>
                  <a:pt x="2884767" y="14298"/>
                </a:lnTo>
                <a:cubicBezTo>
                  <a:pt x="2908272" y="4766"/>
                  <a:pt x="2933258" y="0"/>
                  <a:pt x="2958245" y="0"/>
                </a:cubicBezTo>
                <a:close/>
              </a:path>
            </a:pathLst>
          </a:custGeom>
          <a:solidFill>
            <a:schemeClr val="bg1">
              <a:lumMod val="95000"/>
            </a:schemeClr>
          </a:solidFill>
        </p:spPr>
        <p:txBody>
          <a:bodyPr wrap="square" anchor="ctr">
            <a:noAutofit/>
          </a:bodyP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913534367"/>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14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86000350"/>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sp>
        <p:nvSpPr>
          <p:cNvPr id="62" name="Oval 21">
            <a:extLst>
              <a:ext uri="{FF2B5EF4-FFF2-40B4-BE49-F238E27FC236}">
                <a16:creationId xmlns="" xmlns:a16="http://schemas.microsoft.com/office/drawing/2014/main" id="{46507200-3EDD-4D8D-9F50-FC196694D5CC}"/>
              </a:ext>
            </a:extLst>
          </p:cNvPr>
          <p:cNvSpPr/>
          <p:nvPr userDrawn="1"/>
        </p:nvSpPr>
        <p:spPr>
          <a:xfrm>
            <a:off x="479949" y="3984066"/>
            <a:ext cx="4429852" cy="523358"/>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63" name="Oval 21">
            <a:extLst>
              <a:ext uri="{FF2B5EF4-FFF2-40B4-BE49-F238E27FC236}">
                <a16:creationId xmlns="" xmlns:a16="http://schemas.microsoft.com/office/drawing/2014/main" id="{5088BD0E-3955-462F-A5BA-7ED05FB3154E}"/>
              </a:ext>
            </a:extLst>
          </p:cNvPr>
          <p:cNvSpPr/>
          <p:nvPr userDrawn="1"/>
        </p:nvSpPr>
        <p:spPr>
          <a:xfrm>
            <a:off x="4175005" y="3984066"/>
            <a:ext cx="4429852" cy="523358"/>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28" name="Rectangle 27">
            <a:extLst>
              <a:ext uri="{FF2B5EF4-FFF2-40B4-BE49-F238E27FC236}">
                <a16:creationId xmlns="" xmlns:a16="http://schemas.microsoft.com/office/drawing/2014/main" id="{FC457F8E-EDF2-4C4F-B492-87E3BFA7E8C0}"/>
              </a:ext>
            </a:extLst>
          </p:cNvPr>
          <p:cNvSpPr/>
          <p:nvPr userDrawn="1"/>
        </p:nvSpPr>
        <p:spPr>
          <a:xfrm flipV="1">
            <a:off x="0" y="0"/>
            <a:ext cx="9144000" cy="378904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grpSp>
        <p:nvGrpSpPr>
          <p:cNvPr id="36" name="Group 35">
            <a:extLst>
              <a:ext uri="{FF2B5EF4-FFF2-40B4-BE49-F238E27FC236}">
                <a16:creationId xmlns="" xmlns:a16="http://schemas.microsoft.com/office/drawing/2014/main" id="{0942ABC2-FBFE-4609-8C63-4B589039B1F6}"/>
              </a:ext>
            </a:extLst>
          </p:cNvPr>
          <p:cNvGrpSpPr/>
          <p:nvPr userDrawn="1"/>
        </p:nvGrpSpPr>
        <p:grpSpPr>
          <a:xfrm>
            <a:off x="1037320" y="1953598"/>
            <a:ext cx="3156188" cy="2312149"/>
            <a:chOff x="-548507" y="477868"/>
            <a:chExt cx="11570449" cy="6357177"/>
          </a:xfrm>
        </p:grpSpPr>
        <p:sp>
          <p:nvSpPr>
            <p:cNvPr id="37" name="Freeform: Shape 36">
              <a:extLst>
                <a:ext uri="{FF2B5EF4-FFF2-40B4-BE49-F238E27FC236}">
                  <a16:creationId xmlns="" xmlns:a16="http://schemas.microsoft.com/office/drawing/2014/main" id="{7F041BF7-41FF-40B4-B33B-4641D1A4A23B}"/>
                </a:ext>
              </a:extLst>
            </p:cNvPr>
            <p:cNvSpPr/>
            <p:nvPr/>
          </p:nvSpPr>
          <p:spPr>
            <a:xfrm>
              <a:off x="-482765" y="6440599"/>
              <a:ext cx="11438966" cy="394446"/>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rtlCol="0" anchor="ctr"/>
            <a:lstStyle/>
            <a:p>
              <a:endParaRPr lang="en-US">
                <a:solidFill>
                  <a:prstClr val="black"/>
                </a:solidFill>
              </a:endParaRPr>
            </a:p>
          </p:txBody>
        </p:sp>
        <p:sp>
          <p:nvSpPr>
            <p:cNvPr id="38" name="Freeform: Shape 37">
              <a:extLst>
                <a:ext uri="{FF2B5EF4-FFF2-40B4-BE49-F238E27FC236}">
                  <a16:creationId xmlns="" xmlns:a16="http://schemas.microsoft.com/office/drawing/2014/main" id="{6D8B60BA-5CD9-4560-8DD3-0DD5C058D24B}"/>
                </a:ext>
              </a:extLst>
            </p:cNvPr>
            <p:cNvSpPr/>
            <p:nvPr/>
          </p:nvSpPr>
          <p:spPr>
            <a:xfrm>
              <a:off x="700575" y="477868"/>
              <a:ext cx="9072285" cy="5916709"/>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rtlCol="0" anchor="ctr"/>
            <a:lstStyle/>
            <a:p>
              <a:endParaRPr lang="en-US">
                <a:solidFill>
                  <a:prstClr val="black"/>
                </a:solidFill>
              </a:endParaRPr>
            </a:p>
          </p:txBody>
        </p:sp>
        <p:sp>
          <p:nvSpPr>
            <p:cNvPr id="39" name="Freeform: Shape 38">
              <a:extLst>
                <a:ext uri="{FF2B5EF4-FFF2-40B4-BE49-F238E27FC236}">
                  <a16:creationId xmlns="" xmlns:a16="http://schemas.microsoft.com/office/drawing/2014/main" id="{635A93CA-5D30-4E69-AB12-E5E859F28084}"/>
                </a:ext>
              </a:extLst>
            </p:cNvPr>
            <p:cNvSpPr/>
            <p:nvPr/>
          </p:nvSpPr>
          <p:spPr>
            <a:xfrm>
              <a:off x="1088451" y="839448"/>
              <a:ext cx="8283390" cy="5062073"/>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40" name="Freeform: Shape 39">
              <a:extLst>
                <a:ext uri="{FF2B5EF4-FFF2-40B4-BE49-F238E27FC236}">
                  <a16:creationId xmlns="" xmlns:a16="http://schemas.microsoft.com/office/drawing/2014/main" id="{EC9EDDFC-5A02-4164-8827-92F9C196BB93}"/>
                </a:ext>
              </a:extLst>
            </p:cNvPr>
            <p:cNvSpPr/>
            <p:nvPr/>
          </p:nvSpPr>
          <p:spPr>
            <a:xfrm>
              <a:off x="-548507" y="6164484"/>
              <a:ext cx="11570449" cy="460187"/>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rtlCol="0" anchor="ctr"/>
            <a:lstStyle/>
            <a:p>
              <a:endParaRPr lang="en-US" dirty="0">
                <a:solidFill>
                  <a:prstClr val="black"/>
                </a:solidFill>
              </a:endParaRPr>
            </a:p>
          </p:txBody>
        </p:sp>
        <p:sp>
          <p:nvSpPr>
            <p:cNvPr id="41" name="Freeform: Shape 40">
              <a:extLst>
                <a:ext uri="{FF2B5EF4-FFF2-40B4-BE49-F238E27FC236}">
                  <a16:creationId xmlns="" xmlns:a16="http://schemas.microsoft.com/office/drawing/2014/main" id="{C5B05915-CD80-467F-BC03-C330E9073723}"/>
                </a:ext>
              </a:extLst>
            </p:cNvPr>
            <p:cNvSpPr/>
            <p:nvPr/>
          </p:nvSpPr>
          <p:spPr>
            <a:xfrm>
              <a:off x="4438629" y="6215033"/>
              <a:ext cx="1618413" cy="184076"/>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rtlCol="0" anchor="ctr"/>
            <a:lstStyle/>
            <a:p>
              <a:endParaRPr lang="en-US">
                <a:solidFill>
                  <a:prstClr val="black"/>
                </a:solidFill>
              </a:endParaRPr>
            </a:p>
          </p:txBody>
        </p:sp>
        <p:grpSp>
          <p:nvGrpSpPr>
            <p:cNvPr id="42" name="Group 41">
              <a:extLst>
                <a:ext uri="{FF2B5EF4-FFF2-40B4-BE49-F238E27FC236}">
                  <a16:creationId xmlns="" xmlns:a16="http://schemas.microsoft.com/office/drawing/2014/main" id="{08DF3AE1-CF62-489B-8A1A-CCE9BA02E98B}"/>
                </a:ext>
              </a:extLst>
            </p:cNvPr>
            <p:cNvGrpSpPr/>
            <p:nvPr/>
          </p:nvGrpSpPr>
          <p:grpSpPr>
            <a:xfrm>
              <a:off x="1606" y="6382978"/>
              <a:ext cx="413937" cy="115242"/>
              <a:chOff x="5955" y="6353672"/>
              <a:chExt cx="413937" cy="115242"/>
            </a:xfrm>
          </p:grpSpPr>
          <p:sp>
            <p:nvSpPr>
              <p:cNvPr id="47" name="Rectangle: Rounded Corners 46">
                <a:extLst>
                  <a:ext uri="{FF2B5EF4-FFF2-40B4-BE49-F238E27FC236}">
                    <a16:creationId xmlns="" xmlns:a16="http://schemas.microsoft.com/office/drawing/2014/main" id="{6B8D752B-1192-4253-BA2B-AEB014E8D134}"/>
                  </a:ext>
                </a:extLst>
              </p:cNvPr>
              <p:cNvSpPr/>
              <p:nvPr/>
            </p:nvSpPr>
            <p:spPr>
              <a:xfrm>
                <a:off x="5955" y="6353672"/>
                <a:ext cx="413937" cy="115242"/>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8" name="Rectangle: Rounded Corners 47">
                <a:extLst>
                  <a:ext uri="{FF2B5EF4-FFF2-40B4-BE49-F238E27FC236}">
                    <a16:creationId xmlns="" xmlns:a16="http://schemas.microsoft.com/office/drawing/2014/main" id="{BD5D8538-AED7-4E28-9E43-86ECCFF43547}"/>
                  </a:ext>
                </a:extLst>
              </p:cNvPr>
              <p:cNvSpPr/>
              <p:nvPr/>
            </p:nvSpPr>
            <p:spPr>
              <a:xfrm>
                <a:off x="99417" y="6382279"/>
                <a:ext cx="227012" cy="5527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43" name="Group 42">
              <a:extLst>
                <a:ext uri="{FF2B5EF4-FFF2-40B4-BE49-F238E27FC236}">
                  <a16:creationId xmlns="" xmlns:a16="http://schemas.microsoft.com/office/drawing/2014/main" id="{B5EFA6EB-3734-4D4F-A5E2-0FED76730FC9}"/>
                </a:ext>
              </a:extLst>
            </p:cNvPr>
            <p:cNvGrpSpPr/>
            <p:nvPr/>
          </p:nvGrpSpPr>
          <p:grpSpPr>
            <a:xfrm>
              <a:off x="9855291" y="6381600"/>
              <a:ext cx="885989" cy="115242"/>
              <a:chOff x="5955" y="6353672"/>
              <a:chExt cx="413937" cy="115242"/>
            </a:xfrm>
          </p:grpSpPr>
          <p:sp>
            <p:nvSpPr>
              <p:cNvPr id="45" name="Rectangle: Rounded Corners 44">
                <a:extLst>
                  <a:ext uri="{FF2B5EF4-FFF2-40B4-BE49-F238E27FC236}">
                    <a16:creationId xmlns="" xmlns:a16="http://schemas.microsoft.com/office/drawing/2014/main" id="{82BD1E28-B3A2-4550-8B70-AF1A3F6DFE9E}"/>
                  </a:ext>
                </a:extLst>
              </p:cNvPr>
              <p:cNvSpPr/>
              <p:nvPr/>
            </p:nvSpPr>
            <p:spPr>
              <a:xfrm>
                <a:off x="5955" y="6353672"/>
                <a:ext cx="413937" cy="115242"/>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6" name="Rectangle: Rounded Corners 45">
                <a:extLst>
                  <a:ext uri="{FF2B5EF4-FFF2-40B4-BE49-F238E27FC236}">
                    <a16:creationId xmlns="" xmlns:a16="http://schemas.microsoft.com/office/drawing/2014/main" id="{DA43E1AE-8A0C-488B-BACE-D40B7804D45C}"/>
                  </a:ext>
                </a:extLst>
              </p:cNvPr>
              <p:cNvSpPr/>
              <p:nvPr/>
            </p:nvSpPr>
            <p:spPr>
              <a:xfrm>
                <a:off x="84761" y="6382279"/>
                <a:ext cx="256326" cy="5527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44" name="Freeform: Shape 43">
              <a:extLst>
                <a:ext uri="{FF2B5EF4-FFF2-40B4-BE49-F238E27FC236}">
                  <a16:creationId xmlns="" xmlns:a16="http://schemas.microsoft.com/office/drawing/2014/main" id="{E7411320-7C7F-43B6-9A7D-F78F9F41FC20}"/>
                </a:ext>
              </a:extLst>
            </p:cNvPr>
            <p:cNvSpPr/>
            <p:nvPr/>
          </p:nvSpPr>
          <p:spPr>
            <a:xfrm>
              <a:off x="3892805" y="496953"/>
              <a:ext cx="5479036" cy="5431217"/>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grpSp>
        <p:nvGrpSpPr>
          <p:cNvPr id="49" name="Group 48">
            <a:extLst>
              <a:ext uri="{FF2B5EF4-FFF2-40B4-BE49-F238E27FC236}">
                <a16:creationId xmlns="" xmlns:a16="http://schemas.microsoft.com/office/drawing/2014/main" id="{B6589858-E4D0-42DC-9AB9-3B2FA8ECAEE1}"/>
              </a:ext>
            </a:extLst>
          </p:cNvPr>
          <p:cNvGrpSpPr/>
          <p:nvPr userDrawn="1"/>
        </p:nvGrpSpPr>
        <p:grpSpPr>
          <a:xfrm>
            <a:off x="4950493" y="1953598"/>
            <a:ext cx="3156188" cy="2312149"/>
            <a:chOff x="-548507" y="477868"/>
            <a:chExt cx="11570449" cy="6357177"/>
          </a:xfrm>
        </p:grpSpPr>
        <p:sp>
          <p:nvSpPr>
            <p:cNvPr id="50" name="Freeform: Shape 49">
              <a:extLst>
                <a:ext uri="{FF2B5EF4-FFF2-40B4-BE49-F238E27FC236}">
                  <a16:creationId xmlns="" xmlns:a16="http://schemas.microsoft.com/office/drawing/2014/main" id="{7564DABB-A8F1-4FB7-BF0E-4C571E83C7BB}"/>
                </a:ext>
              </a:extLst>
            </p:cNvPr>
            <p:cNvSpPr/>
            <p:nvPr/>
          </p:nvSpPr>
          <p:spPr>
            <a:xfrm>
              <a:off x="-482765" y="6440599"/>
              <a:ext cx="11438966" cy="394446"/>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rtlCol="0" anchor="ctr"/>
            <a:lstStyle/>
            <a:p>
              <a:endParaRPr lang="en-US">
                <a:solidFill>
                  <a:prstClr val="black"/>
                </a:solidFill>
              </a:endParaRPr>
            </a:p>
          </p:txBody>
        </p:sp>
        <p:sp>
          <p:nvSpPr>
            <p:cNvPr id="51" name="Freeform: Shape 50">
              <a:extLst>
                <a:ext uri="{FF2B5EF4-FFF2-40B4-BE49-F238E27FC236}">
                  <a16:creationId xmlns="" xmlns:a16="http://schemas.microsoft.com/office/drawing/2014/main" id="{AA15B9E6-1B13-4F8B-B262-956C998B875E}"/>
                </a:ext>
              </a:extLst>
            </p:cNvPr>
            <p:cNvSpPr/>
            <p:nvPr/>
          </p:nvSpPr>
          <p:spPr>
            <a:xfrm>
              <a:off x="700575" y="477868"/>
              <a:ext cx="9072285" cy="5916709"/>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rtlCol="0" anchor="ctr"/>
            <a:lstStyle/>
            <a:p>
              <a:endParaRPr lang="en-US">
                <a:solidFill>
                  <a:prstClr val="black"/>
                </a:solidFill>
              </a:endParaRPr>
            </a:p>
          </p:txBody>
        </p:sp>
        <p:sp>
          <p:nvSpPr>
            <p:cNvPr id="52" name="Freeform: Shape 51">
              <a:extLst>
                <a:ext uri="{FF2B5EF4-FFF2-40B4-BE49-F238E27FC236}">
                  <a16:creationId xmlns="" xmlns:a16="http://schemas.microsoft.com/office/drawing/2014/main" id="{06A653C8-546E-4578-8CB6-47CAC740FC29}"/>
                </a:ext>
              </a:extLst>
            </p:cNvPr>
            <p:cNvSpPr/>
            <p:nvPr/>
          </p:nvSpPr>
          <p:spPr>
            <a:xfrm>
              <a:off x="1088451" y="839448"/>
              <a:ext cx="8283390" cy="5062073"/>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53" name="Freeform: Shape 52">
              <a:extLst>
                <a:ext uri="{FF2B5EF4-FFF2-40B4-BE49-F238E27FC236}">
                  <a16:creationId xmlns="" xmlns:a16="http://schemas.microsoft.com/office/drawing/2014/main" id="{7C9B510E-C98E-47C0-8668-8A50E24656D1}"/>
                </a:ext>
              </a:extLst>
            </p:cNvPr>
            <p:cNvSpPr/>
            <p:nvPr/>
          </p:nvSpPr>
          <p:spPr>
            <a:xfrm>
              <a:off x="-548507" y="6164484"/>
              <a:ext cx="11570449" cy="460187"/>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rtlCol="0" anchor="ctr"/>
            <a:lstStyle/>
            <a:p>
              <a:endParaRPr lang="en-US" dirty="0">
                <a:solidFill>
                  <a:prstClr val="black"/>
                </a:solidFill>
              </a:endParaRPr>
            </a:p>
          </p:txBody>
        </p:sp>
        <p:sp>
          <p:nvSpPr>
            <p:cNvPr id="54" name="Freeform: Shape 53">
              <a:extLst>
                <a:ext uri="{FF2B5EF4-FFF2-40B4-BE49-F238E27FC236}">
                  <a16:creationId xmlns="" xmlns:a16="http://schemas.microsoft.com/office/drawing/2014/main" id="{4FFBCBBA-7B36-422E-9F8D-70D45CFF3F7A}"/>
                </a:ext>
              </a:extLst>
            </p:cNvPr>
            <p:cNvSpPr/>
            <p:nvPr/>
          </p:nvSpPr>
          <p:spPr>
            <a:xfrm>
              <a:off x="4438629" y="6215033"/>
              <a:ext cx="1618413" cy="184076"/>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rtlCol="0" anchor="ctr"/>
            <a:lstStyle/>
            <a:p>
              <a:endParaRPr lang="en-US">
                <a:solidFill>
                  <a:prstClr val="black"/>
                </a:solidFill>
              </a:endParaRPr>
            </a:p>
          </p:txBody>
        </p:sp>
        <p:grpSp>
          <p:nvGrpSpPr>
            <p:cNvPr id="55" name="Group 54">
              <a:extLst>
                <a:ext uri="{FF2B5EF4-FFF2-40B4-BE49-F238E27FC236}">
                  <a16:creationId xmlns="" xmlns:a16="http://schemas.microsoft.com/office/drawing/2014/main" id="{E51D020C-8285-4C44-ABA1-2ED698838834}"/>
                </a:ext>
              </a:extLst>
            </p:cNvPr>
            <p:cNvGrpSpPr/>
            <p:nvPr/>
          </p:nvGrpSpPr>
          <p:grpSpPr>
            <a:xfrm>
              <a:off x="1606" y="6382978"/>
              <a:ext cx="413937" cy="115242"/>
              <a:chOff x="5955" y="6353672"/>
              <a:chExt cx="413937" cy="115242"/>
            </a:xfrm>
          </p:grpSpPr>
          <p:sp>
            <p:nvSpPr>
              <p:cNvPr id="60" name="Rectangle: Rounded Corners 59">
                <a:extLst>
                  <a:ext uri="{FF2B5EF4-FFF2-40B4-BE49-F238E27FC236}">
                    <a16:creationId xmlns="" xmlns:a16="http://schemas.microsoft.com/office/drawing/2014/main" id="{504DFE24-F988-4230-B7B5-C3230D4421D7}"/>
                  </a:ext>
                </a:extLst>
              </p:cNvPr>
              <p:cNvSpPr/>
              <p:nvPr/>
            </p:nvSpPr>
            <p:spPr>
              <a:xfrm>
                <a:off x="5955" y="6353672"/>
                <a:ext cx="413937" cy="115242"/>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1" name="Rectangle: Rounded Corners 60">
                <a:extLst>
                  <a:ext uri="{FF2B5EF4-FFF2-40B4-BE49-F238E27FC236}">
                    <a16:creationId xmlns="" xmlns:a16="http://schemas.microsoft.com/office/drawing/2014/main" id="{5E06A7EB-697B-4112-815C-7A28FCCAB1D5}"/>
                  </a:ext>
                </a:extLst>
              </p:cNvPr>
              <p:cNvSpPr/>
              <p:nvPr/>
            </p:nvSpPr>
            <p:spPr>
              <a:xfrm>
                <a:off x="99417" y="6382279"/>
                <a:ext cx="227012" cy="5527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56" name="Group 55">
              <a:extLst>
                <a:ext uri="{FF2B5EF4-FFF2-40B4-BE49-F238E27FC236}">
                  <a16:creationId xmlns="" xmlns:a16="http://schemas.microsoft.com/office/drawing/2014/main" id="{B80D9F58-953E-4353-AC85-FE037D9ED6BB}"/>
                </a:ext>
              </a:extLst>
            </p:cNvPr>
            <p:cNvGrpSpPr/>
            <p:nvPr/>
          </p:nvGrpSpPr>
          <p:grpSpPr>
            <a:xfrm>
              <a:off x="9855291" y="6381600"/>
              <a:ext cx="885989" cy="115242"/>
              <a:chOff x="5955" y="6353672"/>
              <a:chExt cx="413937" cy="115242"/>
            </a:xfrm>
          </p:grpSpPr>
          <p:sp>
            <p:nvSpPr>
              <p:cNvPr id="58" name="Rectangle: Rounded Corners 57">
                <a:extLst>
                  <a:ext uri="{FF2B5EF4-FFF2-40B4-BE49-F238E27FC236}">
                    <a16:creationId xmlns="" xmlns:a16="http://schemas.microsoft.com/office/drawing/2014/main" id="{C89A1C36-C42A-49EC-BA04-0C93ED8F1642}"/>
                  </a:ext>
                </a:extLst>
              </p:cNvPr>
              <p:cNvSpPr/>
              <p:nvPr/>
            </p:nvSpPr>
            <p:spPr>
              <a:xfrm>
                <a:off x="5955" y="6353672"/>
                <a:ext cx="413937" cy="115242"/>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9" name="Rectangle: Rounded Corners 58">
                <a:extLst>
                  <a:ext uri="{FF2B5EF4-FFF2-40B4-BE49-F238E27FC236}">
                    <a16:creationId xmlns="" xmlns:a16="http://schemas.microsoft.com/office/drawing/2014/main" id="{A7D8079B-D98C-4D11-92C3-2F925B1010C8}"/>
                  </a:ext>
                </a:extLst>
              </p:cNvPr>
              <p:cNvSpPr/>
              <p:nvPr/>
            </p:nvSpPr>
            <p:spPr>
              <a:xfrm>
                <a:off x="84761" y="6382279"/>
                <a:ext cx="256326" cy="5527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57" name="Freeform: Shape 56">
              <a:extLst>
                <a:ext uri="{FF2B5EF4-FFF2-40B4-BE49-F238E27FC236}">
                  <a16:creationId xmlns="" xmlns:a16="http://schemas.microsoft.com/office/drawing/2014/main" id="{13FB5D2A-EA8C-400A-950C-23C02E14E7EE}"/>
                </a:ext>
              </a:extLst>
            </p:cNvPr>
            <p:cNvSpPr/>
            <p:nvPr/>
          </p:nvSpPr>
          <p:spPr>
            <a:xfrm>
              <a:off x="3892805" y="496953"/>
              <a:ext cx="5479036" cy="5431217"/>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sp>
        <p:nvSpPr>
          <p:cNvPr id="32" name="그림 개체 틀 2">
            <a:extLst>
              <a:ext uri="{FF2B5EF4-FFF2-40B4-BE49-F238E27FC236}">
                <a16:creationId xmlns="" xmlns:a16="http://schemas.microsoft.com/office/drawing/2014/main" id="{245A962B-0137-486A-93A5-3A40B082B169}"/>
              </a:ext>
            </a:extLst>
          </p:cNvPr>
          <p:cNvSpPr>
            <a:spLocks noGrp="1"/>
          </p:cNvSpPr>
          <p:nvPr>
            <p:ph type="pic" sz="quarter" idx="10" hasCustomPrompt="1"/>
          </p:nvPr>
        </p:nvSpPr>
        <p:spPr>
          <a:xfrm>
            <a:off x="1497079" y="2089241"/>
            <a:ext cx="2235291" cy="185536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34" name="그림 개체 틀 2">
            <a:extLst>
              <a:ext uri="{FF2B5EF4-FFF2-40B4-BE49-F238E27FC236}">
                <a16:creationId xmlns="" xmlns:a16="http://schemas.microsoft.com/office/drawing/2014/main" id="{986E4C31-6D41-4D51-878E-8A0B74ADD63B}"/>
              </a:ext>
            </a:extLst>
          </p:cNvPr>
          <p:cNvSpPr>
            <a:spLocks noGrp="1"/>
          </p:cNvSpPr>
          <p:nvPr>
            <p:ph type="pic" sz="quarter" idx="11" hasCustomPrompt="1"/>
          </p:nvPr>
        </p:nvSpPr>
        <p:spPr>
          <a:xfrm>
            <a:off x="5410940" y="2089241"/>
            <a:ext cx="2235291" cy="185536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35" name="Text Placeholder 9">
            <a:extLst>
              <a:ext uri="{FF2B5EF4-FFF2-40B4-BE49-F238E27FC236}">
                <a16:creationId xmlns="" xmlns:a16="http://schemas.microsoft.com/office/drawing/2014/main" id="{BD64EB21-C959-498F-AD9F-59605CE442FD}"/>
              </a:ext>
            </a:extLst>
          </p:cNvPr>
          <p:cNvSpPr>
            <a:spLocks noGrp="1"/>
          </p:cNvSpPr>
          <p:nvPr>
            <p:ph type="body" sz="quarter" idx="12" hasCustomPrompt="1"/>
          </p:nvPr>
        </p:nvSpPr>
        <p:spPr>
          <a:xfrm>
            <a:off x="242649" y="339511"/>
            <a:ext cx="8679898"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691131236"/>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1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67162394"/>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17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17920915"/>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9" y="332482"/>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1875923475"/>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9" y="123478"/>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265509" y="1131591"/>
            <a:ext cx="2670575"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398951" y="1347500"/>
            <a:ext cx="115401"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2207201" y="1362355"/>
            <a:ext cx="685849" cy="51386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533778" y="1529492"/>
            <a:ext cx="1674186"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533778" y="2127463"/>
            <a:ext cx="1674186"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540922" y="5808555"/>
            <a:ext cx="1674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540922" y="4234940"/>
            <a:ext cx="2037972" cy="1815882"/>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3144655432"/>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242649" y="339511"/>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3" name="Group 2">
            <a:extLst>
              <a:ext uri="{FF2B5EF4-FFF2-40B4-BE49-F238E27FC236}">
                <a16:creationId xmlns="" xmlns:a16="http://schemas.microsoft.com/office/drawing/2014/main" id="{577FA290-712D-4C40-BD40-7D1E8ADCF0EB}"/>
              </a:ext>
            </a:extLst>
          </p:cNvPr>
          <p:cNvGrpSpPr/>
          <p:nvPr userDrawn="1"/>
        </p:nvGrpSpPr>
        <p:grpSpPr>
          <a:xfrm>
            <a:off x="221456" y="-162144"/>
            <a:ext cx="8641551" cy="1366577"/>
            <a:chOff x="295274" y="-162144"/>
            <a:chExt cx="11522068" cy="1366577"/>
          </a:xfrm>
        </p:grpSpPr>
        <p:sp>
          <p:nvSpPr>
            <p:cNvPr id="4" name="Freeform: Shape 3">
              <a:extLst>
                <a:ext uri="{FF2B5EF4-FFF2-40B4-BE49-F238E27FC236}">
                  <a16:creationId xmlns="" xmlns:a16="http://schemas.microsoft.com/office/drawing/2014/main" id="{F783945F-25AC-4AD4-B372-7E9939ED5482}"/>
                </a:ext>
              </a:extLst>
            </p:cNvPr>
            <p:cNvSpPr/>
            <p:nvPr/>
          </p:nvSpPr>
          <p:spPr>
            <a:xfrm>
              <a:off x="295274"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endParaRPr lang="en-US">
                <a:solidFill>
                  <a:prstClr val="black"/>
                </a:solidFill>
              </a:endParaRPr>
            </a:p>
          </p:txBody>
        </p:sp>
        <p:sp>
          <p:nvSpPr>
            <p:cNvPr id="5" name="Freeform: Shape 4">
              <a:extLst>
                <a:ext uri="{FF2B5EF4-FFF2-40B4-BE49-F238E27FC236}">
                  <a16:creationId xmlns="" xmlns:a16="http://schemas.microsoft.com/office/drawing/2014/main" id="{B4231E36-AD19-4F03-AC86-15DD707C3117}"/>
                </a:ext>
              </a:extLst>
            </p:cNvPr>
            <p:cNvSpPr/>
            <p:nvPr/>
          </p:nvSpPr>
          <p:spPr>
            <a:xfrm>
              <a:off x="963231"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 xmlns:a16="http://schemas.microsoft.com/office/drawing/2014/main" id="{509421CD-C139-4DFB-9E39-293309A600F7}"/>
                </a:ext>
              </a:extLst>
            </p:cNvPr>
            <p:cNvSpPr/>
            <p:nvPr/>
          </p:nvSpPr>
          <p:spPr>
            <a:xfrm>
              <a:off x="1710750"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7" name="Freeform: Shape 6">
              <a:extLst>
                <a:ext uri="{FF2B5EF4-FFF2-40B4-BE49-F238E27FC236}">
                  <a16:creationId xmlns="" xmlns:a16="http://schemas.microsoft.com/office/drawing/2014/main" id="{10223A41-9E76-4BBF-9ADF-84ACC1570DC9}"/>
                </a:ext>
              </a:extLst>
            </p:cNvPr>
            <p:cNvSpPr/>
            <p:nvPr/>
          </p:nvSpPr>
          <p:spPr>
            <a:xfrm>
              <a:off x="2378707"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8" name="Freeform: Shape 7">
              <a:extLst>
                <a:ext uri="{FF2B5EF4-FFF2-40B4-BE49-F238E27FC236}">
                  <a16:creationId xmlns="" xmlns:a16="http://schemas.microsoft.com/office/drawing/2014/main" id="{C64ECCCF-678E-4D29-AB37-43490F889CD7}"/>
                </a:ext>
              </a:extLst>
            </p:cNvPr>
            <p:cNvSpPr/>
            <p:nvPr/>
          </p:nvSpPr>
          <p:spPr>
            <a:xfrm>
              <a:off x="3126226"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9" name="Freeform: Shape 8">
              <a:extLst>
                <a:ext uri="{FF2B5EF4-FFF2-40B4-BE49-F238E27FC236}">
                  <a16:creationId xmlns="" xmlns:a16="http://schemas.microsoft.com/office/drawing/2014/main" id="{D485D52E-3EB4-4114-BEFD-9FD63ABD1C95}"/>
                </a:ext>
              </a:extLst>
            </p:cNvPr>
            <p:cNvSpPr/>
            <p:nvPr/>
          </p:nvSpPr>
          <p:spPr>
            <a:xfrm>
              <a:off x="8788130"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0" name="Freeform: Shape 9">
              <a:extLst>
                <a:ext uri="{FF2B5EF4-FFF2-40B4-BE49-F238E27FC236}">
                  <a16:creationId xmlns="" xmlns:a16="http://schemas.microsoft.com/office/drawing/2014/main" id="{BA02A0FC-6F25-4ED7-A456-E7DA832320D4}"/>
                </a:ext>
              </a:extLst>
            </p:cNvPr>
            <p:cNvSpPr/>
            <p:nvPr/>
          </p:nvSpPr>
          <p:spPr>
            <a:xfrm>
              <a:off x="9456087"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1" name="Freeform: Shape 10">
              <a:extLst>
                <a:ext uri="{FF2B5EF4-FFF2-40B4-BE49-F238E27FC236}">
                  <a16:creationId xmlns="" xmlns:a16="http://schemas.microsoft.com/office/drawing/2014/main" id="{BAB3F657-A977-4498-8840-F4C294302F35}"/>
                </a:ext>
              </a:extLst>
            </p:cNvPr>
            <p:cNvSpPr/>
            <p:nvPr/>
          </p:nvSpPr>
          <p:spPr>
            <a:xfrm>
              <a:off x="10203606"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2" name="Freeform: Shape 11">
              <a:extLst>
                <a:ext uri="{FF2B5EF4-FFF2-40B4-BE49-F238E27FC236}">
                  <a16:creationId xmlns="" xmlns:a16="http://schemas.microsoft.com/office/drawing/2014/main" id="{0091CC98-BE28-471F-BF69-CAE9FC4E487F}"/>
                </a:ext>
              </a:extLst>
            </p:cNvPr>
            <p:cNvSpPr/>
            <p:nvPr/>
          </p:nvSpPr>
          <p:spPr>
            <a:xfrm>
              <a:off x="10871563"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3" name="Freeform: Shape 12">
              <a:extLst>
                <a:ext uri="{FF2B5EF4-FFF2-40B4-BE49-F238E27FC236}">
                  <a16:creationId xmlns="" xmlns:a16="http://schemas.microsoft.com/office/drawing/2014/main" id="{00606BF6-759D-4244-8D34-8243397D610E}"/>
                </a:ext>
              </a:extLst>
            </p:cNvPr>
            <p:cNvSpPr/>
            <p:nvPr/>
          </p:nvSpPr>
          <p:spPr>
            <a:xfrm>
              <a:off x="11619081" y="-162144"/>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grpSp>
    </p:spTree>
    <p:extLst>
      <p:ext uri="{BB962C8B-B14F-4D97-AF65-F5344CB8AC3E}">
        <p14:creationId xmlns:p14="http://schemas.microsoft.com/office/powerpoint/2010/main" val="481718449"/>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242649" y="339511"/>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3" name="Freeform: Shape 2">
            <a:extLst>
              <a:ext uri="{FF2B5EF4-FFF2-40B4-BE49-F238E27FC236}">
                <a16:creationId xmlns="" xmlns:a16="http://schemas.microsoft.com/office/drawing/2014/main" id="{4C264C26-74D8-4ABF-9E51-BD9856F1E7E0}"/>
              </a:ext>
            </a:extLst>
          </p:cNvPr>
          <p:cNvSpPr/>
          <p:nvPr userDrawn="1"/>
        </p:nvSpPr>
        <p:spPr>
          <a:xfrm>
            <a:off x="3" y="5949226"/>
            <a:ext cx="9148871" cy="910624"/>
          </a:xfrm>
          <a:custGeom>
            <a:avLst/>
            <a:gdLst>
              <a:gd name="connsiteX0" fmla="*/ 11634616 w 12205236"/>
              <a:gd name="connsiteY0" fmla="*/ 695510 h 1044430"/>
              <a:gd name="connsiteX1" fmla="*/ 11628681 w 12205236"/>
              <a:gd name="connsiteY1" fmla="*/ 699880 h 1044430"/>
              <a:gd name="connsiteX2" fmla="*/ 11627185 w 12205236"/>
              <a:gd name="connsiteY2" fmla="*/ 725492 h 1044430"/>
              <a:gd name="connsiteX3" fmla="*/ 11644384 w 12205236"/>
              <a:gd name="connsiteY3" fmla="*/ 729979 h 1044430"/>
              <a:gd name="connsiteX4" fmla="*/ 11651863 w 12205236"/>
              <a:gd name="connsiteY4" fmla="*/ 730913 h 1044430"/>
              <a:gd name="connsiteX5" fmla="*/ 11663080 w 12205236"/>
              <a:gd name="connsiteY5" fmla="*/ 719883 h 1044430"/>
              <a:gd name="connsiteX6" fmla="*/ 11662519 w 12205236"/>
              <a:gd name="connsiteY6" fmla="*/ 715209 h 1044430"/>
              <a:gd name="connsiteX7" fmla="*/ 11641954 w 12205236"/>
              <a:gd name="connsiteY7" fmla="*/ 696328 h 1044430"/>
              <a:gd name="connsiteX8" fmla="*/ 11634616 w 12205236"/>
              <a:gd name="connsiteY8" fmla="*/ 695510 h 1044430"/>
              <a:gd name="connsiteX9" fmla="*/ 11559135 w 12205236"/>
              <a:gd name="connsiteY9" fmla="*/ 473903 h 1044430"/>
              <a:gd name="connsiteX10" fmla="*/ 11555396 w 12205236"/>
              <a:gd name="connsiteY10" fmla="*/ 476100 h 1044430"/>
              <a:gd name="connsiteX11" fmla="*/ 11542684 w 12205236"/>
              <a:gd name="connsiteY11" fmla="*/ 481895 h 1044430"/>
              <a:gd name="connsiteX12" fmla="*/ 11525110 w 12205236"/>
              <a:gd name="connsiteY12" fmla="*/ 505078 h 1044430"/>
              <a:gd name="connsiteX13" fmla="*/ 11524736 w 12205236"/>
              <a:gd name="connsiteY13" fmla="*/ 515360 h 1044430"/>
              <a:gd name="connsiteX14" fmla="*/ 11519876 w 12205236"/>
              <a:gd name="connsiteY14" fmla="*/ 555928 h 1044430"/>
              <a:gd name="connsiteX15" fmla="*/ 11506976 w 12205236"/>
              <a:gd name="connsiteY15" fmla="*/ 603787 h 1044430"/>
              <a:gd name="connsiteX16" fmla="*/ 11503611 w 12205236"/>
              <a:gd name="connsiteY16" fmla="*/ 628652 h 1044430"/>
              <a:gd name="connsiteX17" fmla="*/ 11498190 w 12205236"/>
              <a:gd name="connsiteY17" fmla="*/ 677072 h 1044430"/>
              <a:gd name="connsiteX18" fmla="*/ 11491646 w 12205236"/>
              <a:gd name="connsiteY18" fmla="*/ 701375 h 1044430"/>
              <a:gd name="connsiteX19" fmla="*/ 11500246 w 12205236"/>
              <a:gd name="connsiteY19" fmla="*/ 714275 h 1044430"/>
              <a:gd name="connsiteX20" fmla="*/ 11579139 w 12205236"/>
              <a:gd name="connsiteY20" fmla="*/ 722314 h 1044430"/>
              <a:gd name="connsiteX21" fmla="*/ 11601573 w 12205236"/>
              <a:gd name="connsiteY21" fmla="*/ 701188 h 1044430"/>
              <a:gd name="connsiteX22" fmla="*/ 11592039 w 12205236"/>
              <a:gd name="connsiteY22" fmla="*/ 685298 h 1044430"/>
              <a:gd name="connsiteX23" fmla="*/ 11574652 w 12205236"/>
              <a:gd name="connsiteY23" fmla="*/ 650525 h 1044430"/>
              <a:gd name="connsiteX24" fmla="*/ 11575400 w 12205236"/>
              <a:gd name="connsiteY24" fmla="*/ 643234 h 1044430"/>
              <a:gd name="connsiteX25" fmla="*/ 11572035 w 12205236"/>
              <a:gd name="connsiteY25" fmla="*/ 635008 h 1044430"/>
              <a:gd name="connsiteX26" fmla="*/ 11560257 w 12205236"/>
              <a:gd name="connsiteY26" fmla="*/ 640990 h 1044430"/>
              <a:gd name="connsiteX27" fmla="*/ 11552218 w 12205236"/>
              <a:gd name="connsiteY27" fmla="*/ 643047 h 1044430"/>
              <a:gd name="connsiteX28" fmla="*/ 11546797 w 12205236"/>
              <a:gd name="connsiteY28" fmla="*/ 630708 h 1044430"/>
              <a:gd name="connsiteX29" fmla="*/ 11548105 w 12205236"/>
              <a:gd name="connsiteY29" fmla="*/ 604535 h 1044430"/>
              <a:gd name="connsiteX30" fmla="*/ 11563248 w 12205236"/>
              <a:gd name="connsiteY30" fmla="*/ 482269 h 1044430"/>
              <a:gd name="connsiteX31" fmla="*/ 11562874 w 12205236"/>
              <a:gd name="connsiteY31" fmla="*/ 474230 h 1044430"/>
              <a:gd name="connsiteX32" fmla="*/ 11559135 w 12205236"/>
              <a:gd name="connsiteY32" fmla="*/ 473903 h 1044430"/>
              <a:gd name="connsiteX33" fmla="*/ 11566614 w 12205236"/>
              <a:gd name="connsiteY33" fmla="*/ 432915 h 1044430"/>
              <a:gd name="connsiteX34" fmla="*/ 11534832 w 12205236"/>
              <a:gd name="connsiteY34" fmla="*/ 477783 h 1044430"/>
              <a:gd name="connsiteX35" fmla="*/ 11566614 w 12205236"/>
              <a:gd name="connsiteY35" fmla="*/ 432915 h 1044430"/>
              <a:gd name="connsiteX36" fmla="*/ 11397236 w 12205236"/>
              <a:gd name="connsiteY36" fmla="*/ 427493 h 1044430"/>
              <a:gd name="connsiteX37" fmla="*/ 11415558 w 12205236"/>
              <a:gd name="connsiteY37" fmla="*/ 452544 h 1044430"/>
              <a:gd name="connsiteX38" fmla="*/ 11502676 w 12205236"/>
              <a:gd name="connsiteY38" fmla="*/ 486756 h 1044430"/>
              <a:gd name="connsiteX39" fmla="*/ 11513333 w 12205236"/>
              <a:gd name="connsiteY39" fmla="*/ 482269 h 1044430"/>
              <a:gd name="connsiteX40" fmla="*/ 11520063 w 12205236"/>
              <a:gd name="connsiteY40" fmla="*/ 459835 h 1044430"/>
              <a:gd name="connsiteX41" fmla="*/ 11397236 w 12205236"/>
              <a:gd name="connsiteY41" fmla="*/ 427493 h 1044430"/>
              <a:gd name="connsiteX42" fmla="*/ 10946687 w 12205236"/>
              <a:gd name="connsiteY42" fmla="*/ 423941 h 1044430"/>
              <a:gd name="connsiteX43" fmla="*/ 10942386 w 12205236"/>
              <a:gd name="connsiteY43" fmla="*/ 428241 h 1044430"/>
              <a:gd name="connsiteX44" fmla="*/ 10897893 w 12205236"/>
              <a:gd name="connsiteY44" fmla="*/ 500778 h 1044430"/>
              <a:gd name="connsiteX45" fmla="*/ 10888732 w 12205236"/>
              <a:gd name="connsiteY45" fmla="*/ 530876 h 1044430"/>
              <a:gd name="connsiteX46" fmla="*/ 10876394 w 12205236"/>
              <a:gd name="connsiteY46" fmla="*/ 565275 h 1044430"/>
              <a:gd name="connsiteX47" fmla="*/ 10840686 w 12205236"/>
              <a:gd name="connsiteY47" fmla="*/ 659311 h 1044430"/>
              <a:gd name="connsiteX48" fmla="*/ 10840312 w 12205236"/>
              <a:gd name="connsiteY48" fmla="*/ 679689 h 1044430"/>
              <a:gd name="connsiteX49" fmla="*/ 10848164 w 12205236"/>
              <a:gd name="connsiteY49" fmla="*/ 687167 h 1044430"/>
              <a:gd name="connsiteX50" fmla="*/ 10866859 w 12205236"/>
              <a:gd name="connsiteY50" fmla="*/ 686606 h 1044430"/>
              <a:gd name="connsiteX51" fmla="*/ 11009689 w 12205236"/>
              <a:gd name="connsiteY51" fmla="*/ 686606 h 1044430"/>
              <a:gd name="connsiteX52" fmla="*/ 11048948 w 12205236"/>
              <a:gd name="connsiteY52" fmla="*/ 686980 h 1044430"/>
              <a:gd name="connsiteX53" fmla="*/ 11054931 w 12205236"/>
              <a:gd name="connsiteY53" fmla="*/ 681559 h 1044430"/>
              <a:gd name="connsiteX54" fmla="*/ 10998846 w 12205236"/>
              <a:gd name="connsiteY54" fmla="*/ 577240 h 1044430"/>
              <a:gd name="connsiteX55" fmla="*/ 10985572 w 12205236"/>
              <a:gd name="connsiteY55" fmla="*/ 545459 h 1044430"/>
              <a:gd name="connsiteX56" fmla="*/ 10981272 w 12205236"/>
              <a:gd name="connsiteY56" fmla="*/ 514051 h 1044430"/>
              <a:gd name="connsiteX57" fmla="*/ 10950238 w 12205236"/>
              <a:gd name="connsiteY57" fmla="*/ 428989 h 1044430"/>
              <a:gd name="connsiteX58" fmla="*/ 10946687 w 12205236"/>
              <a:gd name="connsiteY58" fmla="*/ 423941 h 1044430"/>
              <a:gd name="connsiteX59" fmla="*/ 11552779 w 12205236"/>
              <a:gd name="connsiteY59" fmla="*/ 389729 h 1044430"/>
              <a:gd name="connsiteX60" fmla="*/ 11548853 w 12205236"/>
              <a:gd name="connsiteY60" fmla="*/ 393468 h 1044430"/>
              <a:gd name="connsiteX61" fmla="*/ 11541375 w 12205236"/>
              <a:gd name="connsiteY61" fmla="*/ 436654 h 1044430"/>
              <a:gd name="connsiteX62" fmla="*/ 11544180 w 12205236"/>
              <a:gd name="connsiteY62" fmla="*/ 440579 h 1044430"/>
              <a:gd name="connsiteX63" fmla="*/ 11569604 w 12205236"/>
              <a:gd name="connsiteY63" fmla="*/ 410854 h 1044430"/>
              <a:gd name="connsiteX64" fmla="*/ 11552779 w 12205236"/>
              <a:gd name="connsiteY64" fmla="*/ 389729 h 1044430"/>
              <a:gd name="connsiteX65" fmla="*/ 10553296 w 12205236"/>
              <a:gd name="connsiteY65" fmla="*/ 389238 h 1044430"/>
              <a:gd name="connsiteX66" fmla="*/ 10546613 w 12205236"/>
              <a:gd name="connsiteY66" fmla="*/ 392159 h 1044430"/>
              <a:gd name="connsiteX67" fmla="*/ 10495015 w 12205236"/>
              <a:gd name="connsiteY67" fmla="*/ 432540 h 1044430"/>
              <a:gd name="connsiteX68" fmla="*/ 10419487 w 12205236"/>
              <a:gd name="connsiteY68" fmla="*/ 513677 h 1044430"/>
              <a:gd name="connsiteX69" fmla="*/ 10408831 w 12205236"/>
              <a:gd name="connsiteY69" fmla="*/ 548824 h 1044430"/>
              <a:gd name="connsiteX70" fmla="*/ 10406027 w 12205236"/>
              <a:gd name="connsiteY70" fmla="*/ 564341 h 1044430"/>
              <a:gd name="connsiteX71" fmla="*/ 10395183 w 12205236"/>
              <a:gd name="connsiteY71" fmla="*/ 656881 h 1044430"/>
              <a:gd name="connsiteX72" fmla="*/ 10400605 w 12205236"/>
              <a:gd name="connsiteY72" fmla="*/ 701375 h 1044430"/>
              <a:gd name="connsiteX73" fmla="*/ 10411448 w 12205236"/>
              <a:gd name="connsiteY73" fmla="*/ 710910 h 1044430"/>
              <a:gd name="connsiteX74" fmla="*/ 10487911 w 12205236"/>
              <a:gd name="connsiteY74" fmla="*/ 705488 h 1044430"/>
              <a:gd name="connsiteX75" fmla="*/ 10681778 w 12205236"/>
              <a:gd name="connsiteY75" fmla="*/ 693336 h 1044430"/>
              <a:gd name="connsiteX76" fmla="*/ 10697669 w 12205236"/>
              <a:gd name="connsiteY76" fmla="*/ 681933 h 1044430"/>
              <a:gd name="connsiteX77" fmla="*/ 10679348 w 12205236"/>
              <a:gd name="connsiteY77" fmla="*/ 672585 h 1044430"/>
              <a:gd name="connsiteX78" fmla="*/ 10589238 w 12205236"/>
              <a:gd name="connsiteY78" fmla="*/ 551067 h 1044430"/>
              <a:gd name="connsiteX79" fmla="*/ 10563812 w 12205236"/>
              <a:gd name="connsiteY79" fmla="*/ 480213 h 1044430"/>
              <a:gd name="connsiteX80" fmla="*/ 10556895 w 12205236"/>
              <a:gd name="connsiteY80" fmla="*/ 395711 h 1044430"/>
              <a:gd name="connsiteX81" fmla="*/ 10553296 w 12205236"/>
              <a:gd name="connsiteY81" fmla="*/ 389238 h 1044430"/>
              <a:gd name="connsiteX82" fmla="*/ 10641210 w 12205236"/>
              <a:gd name="connsiteY82" fmla="*/ 347478 h 1044430"/>
              <a:gd name="connsiteX83" fmla="*/ 10632984 w 12205236"/>
              <a:gd name="connsiteY83" fmla="*/ 351404 h 1044430"/>
              <a:gd name="connsiteX84" fmla="*/ 10627562 w 12205236"/>
              <a:gd name="connsiteY84" fmla="*/ 370847 h 1044430"/>
              <a:gd name="connsiteX85" fmla="*/ 10624197 w 12205236"/>
              <a:gd name="connsiteY85" fmla="*/ 384494 h 1044430"/>
              <a:gd name="connsiteX86" fmla="*/ 10619897 w 12205236"/>
              <a:gd name="connsiteY86" fmla="*/ 408237 h 1044430"/>
              <a:gd name="connsiteX87" fmla="*/ 10618402 w 12205236"/>
              <a:gd name="connsiteY87" fmla="*/ 416276 h 1044430"/>
              <a:gd name="connsiteX88" fmla="*/ 10614850 w 12205236"/>
              <a:gd name="connsiteY88" fmla="*/ 491617 h 1044430"/>
              <a:gd name="connsiteX89" fmla="*/ 10628684 w 12205236"/>
              <a:gd name="connsiteY89" fmla="*/ 528446 h 1044430"/>
              <a:gd name="connsiteX90" fmla="*/ 10636349 w 12205236"/>
              <a:gd name="connsiteY90" fmla="*/ 543215 h 1044430"/>
              <a:gd name="connsiteX91" fmla="*/ 10660466 w 12205236"/>
              <a:gd name="connsiteY91" fmla="*/ 592383 h 1044430"/>
              <a:gd name="connsiteX92" fmla="*/ 10713372 w 12205236"/>
              <a:gd name="connsiteY92" fmla="*/ 648842 h 1044430"/>
              <a:gd name="connsiteX93" fmla="*/ 10729824 w 12205236"/>
              <a:gd name="connsiteY93" fmla="*/ 672024 h 1044430"/>
              <a:gd name="connsiteX94" fmla="*/ 10734685 w 12205236"/>
              <a:gd name="connsiteY94" fmla="*/ 678567 h 1044430"/>
              <a:gd name="connsiteX95" fmla="*/ 10779366 w 12205236"/>
              <a:gd name="connsiteY95" fmla="*/ 690719 h 1044430"/>
              <a:gd name="connsiteX96" fmla="*/ 10807409 w 12205236"/>
              <a:gd name="connsiteY96" fmla="*/ 669781 h 1044430"/>
              <a:gd name="connsiteX97" fmla="*/ 10813204 w 12205236"/>
              <a:gd name="connsiteY97" fmla="*/ 655012 h 1044430"/>
              <a:gd name="connsiteX98" fmla="*/ 10833956 w 12205236"/>
              <a:gd name="connsiteY98" fmla="*/ 531811 h 1044430"/>
              <a:gd name="connsiteX99" fmla="*/ 10842742 w 12205236"/>
              <a:gd name="connsiteY99" fmla="*/ 502086 h 1044430"/>
              <a:gd name="connsiteX100" fmla="*/ 10859754 w 12205236"/>
              <a:gd name="connsiteY100" fmla="*/ 474604 h 1044430"/>
              <a:gd name="connsiteX101" fmla="*/ 10892658 w 12205236"/>
              <a:gd name="connsiteY101" fmla="*/ 368790 h 1044430"/>
              <a:gd name="connsiteX102" fmla="*/ 10885180 w 12205236"/>
              <a:gd name="connsiteY102" fmla="*/ 362621 h 1044430"/>
              <a:gd name="connsiteX103" fmla="*/ 10836199 w 12205236"/>
              <a:gd name="connsiteY103" fmla="*/ 374025 h 1044430"/>
              <a:gd name="connsiteX104" fmla="*/ 10791518 w 12205236"/>
              <a:gd name="connsiteY104" fmla="*/ 379634 h 1044430"/>
              <a:gd name="connsiteX105" fmla="*/ 10745154 w 12205236"/>
              <a:gd name="connsiteY105" fmla="*/ 377016 h 1044430"/>
              <a:gd name="connsiteX106" fmla="*/ 10727020 w 12205236"/>
              <a:gd name="connsiteY106" fmla="*/ 374586 h 1044430"/>
              <a:gd name="connsiteX107" fmla="*/ 10711503 w 12205236"/>
              <a:gd name="connsiteY107" fmla="*/ 371408 h 1044430"/>
              <a:gd name="connsiteX108" fmla="*/ 10693369 w 12205236"/>
              <a:gd name="connsiteY108" fmla="*/ 367108 h 1044430"/>
              <a:gd name="connsiteX109" fmla="*/ 10653735 w 12205236"/>
              <a:gd name="connsiteY109" fmla="*/ 352713 h 1044430"/>
              <a:gd name="connsiteX110" fmla="*/ 10641210 w 12205236"/>
              <a:gd name="connsiteY110" fmla="*/ 347478 h 1044430"/>
              <a:gd name="connsiteX111" fmla="*/ 10369758 w 12205236"/>
              <a:gd name="connsiteY111" fmla="*/ 338879 h 1044430"/>
              <a:gd name="connsiteX112" fmla="*/ 10362654 w 12205236"/>
              <a:gd name="connsiteY112" fmla="*/ 357948 h 1044430"/>
              <a:gd name="connsiteX113" fmla="*/ 10364898 w 12205236"/>
              <a:gd name="connsiteY113" fmla="*/ 358695 h 1044430"/>
              <a:gd name="connsiteX114" fmla="*/ 10369758 w 12205236"/>
              <a:gd name="connsiteY114" fmla="*/ 338879 h 1044430"/>
              <a:gd name="connsiteX115" fmla="*/ 11346424 w 12205236"/>
              <a:gd name="connsiteY115" fmla="*/ 288619 h 1044430"/>
              <a:gd name="connsiteX116" fmla="*/ 11350474 w 12205236"/>
              <a:gd name="connsiteY116" fmla="*/ 306943 h 1044430"/>
              <a:gd name="connsiteX117" fmla="*/ 11351060 w 12205236"/>
              <a:gd name="connsiteY117" fmla="*/ 322053 h 1044430"/>
              <a:gd name="connsiteX118" fmla="*/ 11349751 w 12205236"/>
              <a:gd name="connsiteY118" fmla="*/ 159406 h 1044430"/>
              <a:gd name="connsiteX119" fmla="*/ 11338160 w 12205236"/>
              <a:gd name="connsiteY119" fmla="*/ 178288 h 1044430"/>
              <a:gd name="connsiteX120" fmla="*/ 11336104 w 12205236"/>
              <a:gd name="connsiteY120" fmla="*/ 214183 h 1044430"/>
              <a:gd name="connsiteX121" fmla="*/ 11346424 w 12205236"/>
              <a:gd name="connsiteY121" fmla="*/ 288619 h 1044430"/>
              <a:gd name="connsiteX122" fmla="*/ 11329934 w 12205236"/>
              <a:gd name="connsiteY122" fmla="*/ 213996 h 1044430"/>
              <a:gd name="connsiteX123" fmla="*/ 11331617 w 12205236"/>
              <a:gd name="connsiteY123" fmla="*/ 176232 h 1044430"/>
              <a:gd name="connsiteX124" fmla="*/ 11330682 w 12205236"/>
              <a:gd name="connsiteY124" fmla="*/ 166697 h 1044430"/>
              <a:gd name="connsiteX125" fmla="*/ 11320587 w 12205236"/>
              <a:gd name="connsiteY125" fmla="*/ 169315 h 1044430"/>
              <a:gd name="connsiteX126" fmla="*/ 11315166 w 12205236"/>
              <a:gd name="connsiteY126" fmla="*/ 172680 h 1044430"/>
              <a:gd name="connsiteX127" fmla="*/ 11277776 w 12205236"/>
              <a:gd name="connsiteY127" fmla="*/ 204461 h 1044430"/>
              <a:gd name="connsiteX128" fmla="*/ 11265436 w 12205236"/>
              <a:gd name="connsiteY128" fmla="*/ 217174 h 1044430"/>
              <a:gd name="connsiteX129" fmla="*/ 11199630 w 12205236"/>
              <a:gd name="connsiteY129" fmla="*/ 287467 h 1044430"/>
              <a:gd name="connsiteX130" fmla="*/ 11051004 w 12205236"/>
              <a:gd name="connsiteY130" fmla="*/ 311958 h 1044430"/>
              <a:gd name="connsiteX131" fmla="*/ 11045770 w 12205236"/>
              <a:gd name="connsiteY131" fmla="*/ 310088 h 1044430"/>
              <a:gd name="connsiteX132" fmla="*/ 11027636 w 12205236"/>
              <a:gd name="connsiteY132" fmla="*/ 345983 h 1044430"/>
              <a:gd name="connsiteX133" fmla="*/ 11014175 w 12205236"/>
              <a:gd name="connsiteY133" fmla="*/ 376643 h 1044430"/>
              <a:gd name="connsiteX134" fmla="*/ 11019036 w 12205236"/>
              <a:gd name="connsiteY134" fmla="*/ 430484 h 1044430"/>
              <a:gd name="connsiteX135" fmla="*/ 11019036 w 12205236"/>
              <a:gd name="connsiteY135" fmla="*/ 430671 h 1044430"/>
              <a:gd name="connsiteX136" fmla="*/ 11019784 w 12205236"/>
              <a:gd name="connsiteY136" fmla="*/ 435158 h 1044430"/>
              <a:gd name="connsiteX137" fmla="*/ 11028197 w 12205236"/>
              <a:gd name="connsiteY137" fmla="*/ 513490 h 1044430"/>
              <a:gd name="connsiteX138" fmla="*/ 11049322 w 12205236"/>
              <a:gd name="connsiteY138" fmla="*/ 556676 h 1044430"/>
              <a:gd name="connsiteX139" fmla="*/ 11049883 w 12205236"/>
              <a:gd name="connsiteY139" fmla="*/ 566023 h 1044430"/>
              <a:gd name="connsiteX140" fmla="*/ 11085590 w 12205236"/>
              <a:gd name="connsiteY140" fmla="*/ 679128 h 1044430"/>
              <a:gd name="connsiteX141" fmla="*/ 11104472 w 12205236"/>
              <a:gd name="connsiteY141" fmla="*/ 689971 h 1044430"/>
              <a:gd name="connsiteX142" fmla="*/ 11317035 w 12205236"/>
              <a:gd name="connsiteY142" fmla="*/ 699880 h 1044430"/>
              <a:gd name="connsiteX143" fmla="*/ 11460986 w 12205236"/>
              <a:gd name="connsiteY143" fmla="*/ 711097 h 1044430"/>
              <a:gd name="connsiteX144" fmla="*/ 11472764 w 12205236"/>
              <a:gd name="connsiteY144" fmla="*/ 703993 h 1044430"/>
              <a:gd name="connsiteX145" fmla="*/ 11480056 w 12205236"/>
              <a:gd name="connsiteY145" fmla="*/ 653703 h 1044430"/>
              <a:gd name="connsiteX146" fmla="*/ 11491272 w 12205236"/>
              <a:gd name="connsiteY146" fmla="*/ 594066 h 1044430"/>
              <a:gd name="connsiteX147" fmla="*/ 11500620 w 12205236"/>
              <a:gd name="connsiteY147" fmla="*/ 565649 h 1044430"/>
              <a:gd name="connsiteX148" fmla="*/ 11508659 w 12205236"/>
              <a:gd name="connsiteY148" fmla="*/ 503582 h 1044430"/>
              <a:gd name="connsiteX149" fmla="*/ 11499124 w 12205236"/>
              <a:gd name="connsiteY149" fmla="*/ 492925 h 1044430"/>
              <a:gd name="connsiteX150" fmla="*/ 11412193 w 12205236"/>
              <a:gd name="connsiteY150" fmla="*/ 457405 h 1044430"/>
              <a:gd name="connsiteX151" fmla="*/ 11392189 w 12205236"/>
              <a:gd name="connsiteY151" fmla="*/ 434036 h 1044430"/>
              <a:gd name="connsiteX152" fmla="*/ 11392002 w 12205236"/>
              <a:gd name="connsiteY152" fmla="*/ 434223 h 1044430"/>
              <a:gd name="connsiteX153" fmla="*/ 11380785 w 12205236"/>
              <a:gd name="connsiteY153" fmla="*/ 413845 h 1044430"/>
              <a:gd name="connsiteX154" fmla="*/ 11366950 w 12205236"/>
              <a:gd name="connsiteY154" fmla="*/ 381503 h 1044430"/>
              <a:gd name="connsiteX155" fmla="*/ 11350474 w 12205236"/>
              <a:gd name="connsiteY155" fmla="*/ 306943 h 1044430"/>
              <a:gd name="connsiteX156" fmla="*/ 11346947 w 12205236"/>
              <a:gd name="connsiteY156" fmla="*/ 216052 h 1044430"/>
              <a:gd name="connsiteX157" fmla="*/ 11352369 w 12205236"/>
              <a:gd name="connsiteY157" fmla="*/ 178475 h 1044430"/>
              <a:gd name="connsiteX158" fmla="*/ 11354986 w 12205236"/>
              <a:gd name="connsiteY158" fmla="*/ 164828 h 1044430"/>
              <a:gd name="connsiteX159" fmla="*/ 11349751 w 12205236"/>
              <a:gd name="connsiteY159" fmla="*/ 159406 h 1044430"/>
              <a:gd name="connsiteX160" fmla="*/ 10931520 w 12205236"/>
              <a:gd name="connsiteY160" fmla="*/ 265 h 1044430"/>
              <a:gd name="connsiteX161" fmla="*/ 10940144 w 12205236"/>
              <a:gd name="connsiteY161" fmla="*/ 2929 h 1044430"/>
              <a:gd name="connsiteX162" fmla="*/ 10943321 w 12205236"/>
              <a:gd name="connsiteY162" fmla="*/ 6668 h 1044430"/>
              <a:gd name="connsiteX163" fmla="*/ 10943695 w 12205236"/>
              <a:gd name="connsiteY163" fmla="*/ 30224 h 1044430"/>
              <a:gd name="connsiteX164" fmla="*/ 10937526 w 12205236"/>
              <a:gd name="connsiteY164" fmla="*/ 48731 h 1044430"/>
              <a:gd name="connsiteX165" fmla="*/ 10936218 w 12205236"/>
              <a:gd name="connsiteY165" fmla="*/ 54901 h 1044430"/>
              <a:gd name="connsiteX166" fmla="*/ 10930983 w 12205236"/>
              <a:gd name="connsiteY166" fmla="*/ 47797 h 1044430"/>
              <a:gd name="connsiteX167" fmla="*/ 10930422 w 12205236"/>
              <a:gd name="connsiteY167" fmla="*/ 68175 h 1044430"/>
              <a:gd name="connsiteX168" fmla="*/ 10937713 w 12205236"/>
              <a:gd name="connsiteY168" fmla="*/ 79765 h 1044430"/>
              <a:gd name="connsiteX169" fmla="*/ 10973794 w 12205236"/>
              <a:gd name="connsiteY169" fmla="*/ 105751 h 1044430"/>
              <a:gd name="connsiteX170" fmla="*/ 10977346 w 12205236"/>
              <a:gd name="connsiteY170" fmla="*/ 109864 h 1044430"/>
              <a:gd name="connsiteX171" fmla="*/ 11013802 w 12205236"/>
              <a:gd name="connsiteY171" fmla="*/ 137159 h 1044430"/>
              <a:gd name="connsiteX172" fmla="*/ 11039975 w 12205236"/>
              <a:gd name="connsiteY172" fmla="*/ 163145 h 1044430"/>
              <a:gd name="connsiteX173" fmla="*/ 11087834 w 12205236"/>
              <a:gd name="connsiteY173" fmla="*/ 197731 h 1044430"/>
              <a:gd name="connsiteX174" fmla="*/ 11181870 w 12205236"/>
              <a:gd name="connsiteY174" fmla="*/ 189131 h 1044430"/>
              <a:gd name="connsiteX175" fmla="*/ 11210660 w 12205236"/>
              <a:gd name="connsiteY175" fmla="*/ 156041 h 1044430"/>
              <a:gd name="connsiteX176" fmla="*/ 11217204 w 12205236"/>
              <a:gd name="connsiteY176" fmla="*/ 145011 h 1044430"/>
              <a:gd name="connsiteX177" fmla="*/ 11235712 w 12205236"/>
              <a:gd name="connsiteY177" fmla="*/ 107621 h 1044430"/>
              <a:gd name="connsiteX178" fmla="*/ 11240946 w 12205236"/>
              <a:gd name="connsiteY178" fmla="*/ 77335 h 1044430"/>
              <a:gd name="connsiteX179" fmla="*/ 11252911 w 12205236"/>
              <a:gd name="connsiteY179" fmla="*/ 63875 h 1044430"/>
              <a:gd name="connsiteX180" fmla="*/ 11248798 w 12205236"/>
              <a:gd name="connsiteY180" fmla="*/ 58827 h 1044430"/>
              <a:gd name="connsiteX181" fmla="*/ 11254220 w 12205236"/>
              <a:gd name="connsiteY181" fmla="*/ 58453 h 1044430"/>
              <a:gd name="connsiteX182" fmla="*/ 11256650 w 12205236"/>
              <a:gd name="connsiteY182" fmla="*/ 60136 h 1044430"/>
              <a:gd name="connsiteX183" fmla="*/ 11279458 w 12205236"/>
              <a:gd name="connsiteY183" fmla="*/ 63501 h 1044430"/>
              <a:gd name="connsiteX184" fmla="*/ 11317035 w 12205236"/>
              <a:gd name="connsiteY184" fmla="*/ 66305 h 1044430"/>
              <a:gd name="connsiteX185" fmla="*/ 11329186 w 12205236"/>
              <a:gd name="connsiteY185" fmla="*/ 70605 h 1044430"/>
              <a:gd name="connsiteX186" fmla="*/ 11336665 w 12205236"/>
              <a:gd name="connsiteY186" fmla="*/ 72848 h 1044430"/>
              <a:gd name="connsiteX187" fmla="*/ 11374428 w 12205236"/>
              <a:gd name="connsiteY187" fmla="*/ 73222 h 1044430"/>
              <a:gd name="connsiteX188" fmla="*/ 11397236 w 12205236"/>
              <a:gd name="connsiteY188" fmla="*/ 74157 h 1044430"/>
              <a:gd name="connsiteX189" fmla="*/ 11411632 w 12205236"/>
              <a:gd name="connsiteY189" fmla="*/ 80887 h 1044430"/>
              <a:gd name="connsiteX190" fmla="*/ 11431822 w 12205236"/>
              <a:gd name="connsiteY190" fmla="*/ 116595 h 1044430"/>
              <a:gd name="connsiteX191" fmla="*/ 11428457 w 12205236"/>
              <a:gd name="connsiteY191" fmla="*/ 136037 h 1044430"/>
              <a:gd name="connsiteX192" fmla="*/ 11425092 w 12205236"/>
              <a:gd name="connsiteY192" fmla="*/ 135103 h 1044430"/>
              <a:gd name="connsiteX193" fmla="*/ 11421353 w 12205236"/>
              <a:gd name="connsiteY193" fmla="*/ 139029 h 1044430"/>
              <a:gd name="connsiteX194" fmla="*/ 11401350 w 12205236"/>
              <a:gd name="connsiteY194" fmla="*/ 152489 h 1044430"/>
              <a:gd name="connsiteX195" fmla="*/ 11380224 w 12205236"/>
              <a:gd name="connsiteY195" fmla="*/ 155293 h 1044430"/>
              <a:gd name="connsiteX196" fmla="*/ 11358912 w 12205236"/>
              <a:gd name="connsiteY196" fmla="*/ 174549 h 1044430"/>
              <a:gd name="connsiteX197" fmla="*/ 11358164 w 12205236"/>
              <a:gd name="connsiteY197" fmla="*/ 181840 h 1044430"/>
              <a:gd name="connsiteX198" fmla="*/ 11352742 w 12205236"/>
              <a:gd name="connsiteY198" fmla="*/ 221100 h 1044430"/>
              <a:gd name="connsiteX199" fmla="*/ 11351995 w 12205236"/>
              <a:gd name="connsiteY199" fmla="*/ 256620 h 1044430"/>
              <a:gd name="connsiteX200" fmla="*/ 11363399 w 12205236"/>
              <a:gd name="connsiteY200" fmla="*/ 347104 h 1044430"/>
              <a:gd name="connsiteX201" fmla="*/ 11399854 w 12205236"/>
              <a:gd name="connsiteY201" fmla="*/ 420389 h 1044430"/>
              <a:gd name="connsiteX202" fmla="*/ 11514454 w 12205236"/>
              <a:gd name="connsiteY202" fmla="*/ 454975 h 1044430"/>
              <a:gd name="connsiteX203" fmla="*/ 11525298 w 12205236"/>
              <a:gd name="connsiteY203" fmla="*/ 443758 h 1044430"/>
              <a:gd name="connsiteX204" fmla="*/ 11537449 w 12205236"/>
              <a:gd name="connsiteY204" fmla="*/ 387299 h 1044430"/>
              <a:gd name="connsiteX205" fmla="*/ 11538010 w 12205236"/>
              <a:gd name="connsiteY205" fmla="*/ 373464 h 1044430"/>
              <a:gd name="connsiteX206" fmla="*/ 11532402 w 12205236"/>
              <a:gd name="connsiteY206" fmla="*/ 322614 h 1044430"/>
              <a:gd name="connsiteX207" fmla="*/ 11533150 w 12205236"/>
              <a:gd name="connsiteY207" fmla="*/ 320184 h 1044430"/>
              <a:gd name="connsiteX208" fmla="*/ 11534271 w 12205236"/>
              <a:gd name="connsiteY208" fmla="*/ 314949 h 1044430"/>
              <a:gd name="connsiteX209" fmla="*/ 11551844 w 12205236"/>
              <a:gd name="connsiteY209" fmla="*/ 281298 h 1044430"/>
              <a:gd name="connsiteX210" fmla="*/ 11568109 w 12205236"/>
              <a:gd name="connsiteY210" fmla="*/ 272137 h 1044430"/>
              <a:gd name="connsiteX211" fmla="*/ 11574465 w 12205236"/>
              <a:gd name="connsiteY211" fmla="*/ 255873 h 1044430"/>
              <a:gd name="connsiteX212" fmla="*/ 11576709 w 12205236"/>
              <a:gd name="connsiteY212" fmla="*/ 255312 h 1044430"/>
              <a:gd name="connsiteX213" fmla="*/ 11578765 w 12205236"/>
              <a:gd name="connsiteY213" fmla="*/ 239608 h 1044430"/>
              <a:gd name="connsiteX214" fmla="*/ 11575587 w 12205236"/>
              <a:gd name="connsiteY214" fmla="*/ 231756 h 1044430"/>
              <a:gd name="connsiteX215" fmla="*/ 11567735 w 12205236"/>
              <a:gd name="connsiteY215" fmla="*/ 236430 h 1044430"/>
              <a:gd name="connsiteX216" fmla="*/ 11562688 w 12205236"/>
              <a:gd name="connsiteY216" fmla="*/ 238486 h 1044430"/>
              <a:gd name="connsiteX217" fmla="*/ 11563248 w 12205236"/>
              <a:gd name="connsiteY217" fmla="*/ 208948 h 1044430"/>
              <a:gd name="connsiteX218" fmla="*/ 11576522 w 12205236"/>
              <a:gd name="connsiteY218" fmla="*/ 198666 h 1044430"/>
              <a:gd name="connsiteX219" fmla="*/ 11578952 w 12205236"/>
              <a:gd name="connsiteY219" fmla="*/ 186140 h 1044430"/>
              <a:gd name="connsiteX220" fmla="*/ 11571100 w 12205236"/>
              <a:gd name="connsiteY220" fmla="*/ 171184 h 1044430"/>
              <a:gd name="connsiteX221" fmla="*/ 11574465 w 12205236"/>
              <a:gd name="connsiteY221" fmla="*/ 153050 h 1044430"/>
              <a:gd name="connsiteX222" fmla="*/ 11578578 w 12205236"/>
              <a:gd name="connsiteY222" fmla="*/ 129868 h 1044430"/>
              <a:gd name="connsiteX223" fmla="*/ 11575400 w 12205236"/>
              <a:gd name="connsiteY223" fmla="*/ 124073 h 1044430"/>
              <a:gd name="connsiteX224" fmla="*/ 11572409 w 12205236"/>
              <a:gd name="connsiteY224" fmla="*/ 124073 h 1044430"/>
              <a:gd name="connsiteX225" fmla="*/ 11572409 w 12205236"/>
              <a:gd name="connsiteY225" fmla="*/ 122390 h 1044430"/>
              <a:gd name="connsiteX226" fmla="*/ 11582878 w 12205236"/>
              <a:gd name="connsiteY226" fmla="*/ 105004 h 1044430"/>
              <a:gd name="connsiteX227" fmla="*/ 11595591 w 12205236"/>
              <a:gd name="connsiteY227" fmla="*/ 97339 h 1044430"/>
              <a:gd name="connsiteX228" fmla="*/ 11666258 w 12205236"/>
              <a:gd name="connsiteY228" fmla="*/ 134916 h 1044430"/>
              <a:gd name="connsiteX229" fmla="*/ 11667754 w 12205236"/>
              <a:gd name="connsiteY229" fmla="*/ 137159 h 1044430"/>
              <a:gd name="connsiteX230" fmla="*/ 11668875 w 12205236"/>
              <a:gd name="connsiteY230" fmla="*/ 163893 h 1044430"/>
              <a:gd name="connsiteX231" fmla="*/ 11675231 w 12205236"/>
              <a:gd name="connsiteY231" fmla="*/ 182588 h 1044430"/>
              <a:gd name="connsiteX232" fmla="*/ 11694861 w 12205236"/>
              <a:gd name="connsiteY232" fmla="*/ 195114 h 1044430"/>
              <a:gd name="connsiteX233" fmla="*/ 11716174 w 12205236"/>
              <a:gd name="connsiteY233" fmla="*/ 226334 h 1044430"/>
              <a:gd name="connsiteX234" fmla="*/ 11733747 w 12205236"/>
              <a:gd name="connsiteY234" fmla="*/ 283167 h 1044430"/>
              <a:gd name="connsiteX235" fmla="*/ 11737673 w 12205236"/>
              <a:gd name="connsiteY235" fmla="*/ 337383 h 1044430"/>
              <a:gd name="connsiteX236" fmla="*/ 11735804 w 12205236"/>
              <a:gd name="connsiteY236" fmla="*/ 409172 h 1044430"/>
              <a:gd name="connsiteX237" fmla="*/ 11742534 w 12205236"/>
              <a:gd name="connsiteY237" fmla="*/ 502273 h 1044430"/>
              <a:gd name="connsiteX238" fmla="*/ 11749451 w 12205236"/>
              <a:gd name="connsiteY238" fmla="*/ 573875 h 1044430"/>
              <a:gd name="connsiteX239" fmla="*/ 11743094 w 12205236"/>
              <a:gd name="connsiteY239" fmla="*/ 614069 h 1044430"/>
              <a:gd name="connsiteX240" fmla="*/ 11740477 w 12205236"/>
              <a:gd name="connsiteY240" fmla="*/ 624539 h 1044430"/>
              <a:gd name="connsiteX241" fmla="*/ 11732625 w 12205236"/>
              <a:gd name="connsiteY241" fmla="*/ 663798 h 1044430"/>
              <a:gd name="connsiteX242" fmla="*/ 11729634 w 12205236"/>
              <a:gd name="connsiteY242" fmla="*/ 674080 h 1044430"/>
              <a:gd name="connsiteX243" fmla="*/ 11712248 w 12205236"/>
              <a:gd name="connsiteY243" fmla="*/ 697823 h 1044430"/>
              <a:gd name="connsiteX244" fmla="*/ 11700283 w 12205236"/>
              <a:gd name="connsiteY244" fmla="*/ 726240 h 1044430"/>
              <a:gd name="connsiteX245" fmla="*/ 11704957 w 12205236"/>
              <a:gd name="connsiteY245" fmla="*/ 730353 h 1044430"/>
              <a:gd name="connsiteX246" fmla="*/ 11717330 w 12205236"/>
              <a:gd name="connsiteY246" fmla="*/ 732929 h 1044430"/>
              <a:gd name="connsiteX247" fmla="*/ 12192000 w 12205236"/>
              <a:gd name="connsiteY247" fmla="*/ 732929 h 1044430"/>
              <a:gd name="connsiteX248" fmla="*/ 12192000 w 12205236"/>
              <a:gd name="connsiteY248" fmla="*/ 825550 h 1044430"/>
              <a:gd name="connsiteX249" fmla="*/ 12205236 w 12205236"/>
              <a:gd name="connsiteY249" fmla="*/ 832802 h 1044430"/>
              <a:gd name="connsiteX250" fmla="*/ 12204487 w 12205236"/>
              <a:gd name="connsiteY250" fmla="*/ 1036765 h 1044430"/>
              <a:gd name="connsiteX251" fmla="*/ 12196822 w 12205236"/>
              <a:gd name="connsiteY251" fmla="*/ 1044430 h 1044430"/>
              <a:gd name="connsiteX252" fmla="*/ 10934909 w 12205236"/>
              <a:gd name="connsiteY252" fmla="*/ 1044243 h 1044430"/>
              <a:gd name="connsiteX253" fmla="*/ 8623269 w 12205236"/>
              <a:gd name="connsiteY253" fmla="*/ 1044430 h 1044430"/>
              <a:gd name="connsiteX254" fmla="*/ 8614669 w 12205236"/>
              <a:gd name="connsiteY254" fmla="*/ 1035830 h 1044430"/>
              <a:gd name="connsiteX255" fmla="*/ 8614856 w 12205236"/>
              <a:gd name="connsiteY255" fmla="*/ 1003114 h 1044430"/>
              <a:gd name="connsiteX256" fmla="*/ 8620838 w 12205236"/>
              <a:gd name="connsiteY256" fmla="*/ 998253 h 1044430"/>
              <a:gd name="connsiteX257" fmla="*/ 8692067 w 12205236"/>
              <a:gd name="connsiteY257" fmla="*/ 989092 h 1044430"/>
              <a:gd name="connsiteX258" fmla="*/ 9067650 w 12205236"/>
              <a:gd name="connsiteY258" fmla="*/ 930203 h 1044430"/>
              <a:gd name="connsiteX259" fmla="*/ 9180217 w 12205236"/>
              <a:gd name="connsiteY259" fmla="*/ 908775 h 1044430"/>
              <a:gd name="connsiteX260" fmla="*/ 0 w 12205236"/>
              <a:gd name="connsiteY260" fmla="*/ 908775 h 1044430"/>
              <a:gd name="connsiteX261" fmla="*/ 0 w 12205236"/>
              <a:gd name="connsiteY261" fmla="*/ 732929 h 1044430"/>
              <a:gd name="connsiteX262" fmla="*/ 10184483 w 12205236"/>
              <a:gd name="connsiteY262" fmla="*/ 732929 h 1044430"/>
              <a:gd name="connsiteX263" fmla="*/ 10336481 w 12205236"/>
              <a:gd name="connsiteY263" fmla="*/ 714462 h 1044430"/>
              <a:gd name="connsiteX264" fmla="*/ 10349568 w 12205236"/>
              <a:gd name="connsiteY264" fmla="*/ 713901 h 1044430"/>
              <a:gd name="connsiteX265" fmla="*/ 10356111 w 12205236"/>
              <a:gd name="connsiteY265" fmla="*/ 709414 h 1044430"/>
              <a:gd name="connsiteX266" fmla="*/ 10354615 w 12205236"/>
              <a:gd name="connsiteY266" fmla="*/ 679128 h 1044430"/>
              <a:gd name="connsiteX267" fmla="*/ 10358167 w 12205236"/>
              <a:gd name="connsiteY267" fmla="*/ 520594 h 1044430"/>
              <a:gd name="connsiteX268" fmla="*/ 10372188 w 12205236"/>
              <a:gd name="connsiteY268" fmla="*/ 482269 h 1044430"/>
              <a:gd name="connsiteX269" fmla="*/ 10396679 w 12205236"/>
              <a:gd name="connsiteY269" fmla="*/ 451984 h 1044430"/>
              <a:gd name="connsiteX270" fmla="*/ 10447903 w 12205236"/>
              <a:gd name="connsiteY270" fmla="*/ 334765 h 1044430"/>
              <a:gd name="connsiteX271" fmla="*/ 10448464 w 12205236"/>
              <a:gd name="connsiteY271" fmla="*/ 261107 h 1044430"/>
              <a:gd name="connsiteX272" fmla="*/ 10446408 w 12205236"/>
              <a:gd name="connsiteY272" fmla="*/ 225774 h 1044430"/>
              <a:gd name="connsiteX273" fmla="*/ 10448464 w 12205236"/>
              <a:gd name="connsiteY273" fmla="*/ 215678 h 1044430"/>
              <a:gd name="connsiteX274" fmla="*/ 10453512 w 12205236"/>
              <a:gd name="connsiteY274" fmla="*/ 201096 h 1044430"/>
              <a:gd name="connsiteX275" fmla="*/ 10442856 w 12205236"/>
              <a:gd name="connsiteY275" fmla="*/ 229139 h 1044430"/>
              <a:gd name="connsiteX276" fmla="*/ 10417991 w 12205236"/>
              <a:gd name="connsiteY276" fmla="*/ 307471 h 1044430"/>
              <a:gd name="connsiteX277" fmla="*/ 10413318 w 12205236"/>
              <a:gd name="connsiteY277" fmla="*/ 312331 h 1044430"/>
              <a:gd name="connsiteX278" fmla="*/ 10410513 w 12205236"/>
              <a:gd name="connsiteY278" fmla="*/ 310649 h 1044430"/>
              <a:gd name="connsiteX279" fmla="*/ 10388266 w 12205236"/>
              <a:gd name="connsiteY279" fmla="*/ 406929 h 1044430"/>
              <a:gd name="connsiteX280" fmla="*/ 10366767 w 12205236"/>
              <a:gd name="connsiteY280" fmla="*/ 418706 h 1044430"/>
              <a:gd name="connsiteX281" fmla="*/ 10364337 w 12205236"/>
              <a:gd name="connsiteY281" fmla="*/ 417398 h 1044430"/>
              <a:gd name="connsiteX282" fmla="*/ 10363963 w 12205236"/>
              <a:gd name="connsiteY282" fmla="*/ 416650 h 1044430"/>
              <a:gd name="connsiteX283" fmla="*/ 10365458 w 12205236"/>
              <a:gd name="connsiteY283" fmla="*/ 415528 h 1044430"/>
              <a:gd name="connsiteX284" fmla="*/ 10368263 w 12205236"/>
              <a:gd name="connsiteY284" fmla="*/ 397768 h 1044430"/>
              <a:gd name="connsiteX285" fmla="*/ 10360784 w 12205236"/>
              <a:gd name="connsiteY285" fmla="*/ 413472 h 1044430"/>
              <a:gd name="connsiteX286" fmla="*/ 10362841 w 12205236"/>
              <a:gd name="connsiteY286" fmla="*/ 393468 h 1044430"/>
              <a:gd name="connsiteX287" fmla="*/ 10356298 w 12205236"/>
              <a:gd name="connsiteY287" fmla="*/ 413659 h 1044430"/>
              <a:gd name="connsiteX288" fmla="*/ 10355737 w 12205236"/>
              <a:gd name="connsiteY288" fmla="*/ 411041 h 1044430"/>
              <a:gd name="connsiteX289" fmla="*/ 10356671 w 12205236"/>
              <a:gd name="connsiteY289" fmla="*/ 393468 h 1044430"/>
              <a:gd name="connsiteX290" fmla="*/ 10355176 w 12205236"/>
              <a:gd name="connsiteY290" fmla="*/ 360004 h 1044430"/>
              <a:gd name="connsiteX291" fmla="*/ 10369010 w 12205236"/>
              <a:gd name="connsiteY291" fmla="*/ 311023 h 1044430"/>
              <a:gd name="connsiteX292" fmla="*/ 10397053 w 12205236"/>
              <a:gd name="connsiteY292" fmla="*/ 275129 h 1044430"/>
              <a:gd name="connsiteX293" fmla="*/ 10414252 w 12205236"/>
              <a:gd name="connsiteY293" fmla="*/ 237925 h 1044430"/>
              <a:gd name="connsiteX294" fmla="*/ 10429582 w 12205236"/>
              <a:gd name="connsiteY294" fmla="*/ 193244 h 1044430"/>
              <a:gd name="connsiteX295" fmla="*/ 10435751 w 12205236"/>
              <a:gd name="connsiteY295" fmla="*/ 178849 h 1044430"/>
              <a:gd name="connsiteX296" fmla="*/ 10450521 w 12205236"/>
              <a:gd name="connsiteY296" fmla="*/ 160902 h 1044430"/>
              <a:gd name="connsiteX297" fmla="*/ 10481368 w 12205236"/>
              <a:gd name="connsiteY297" fmla="*/ 133233 h 1044430"/>
              <a:gd name="connsiteX298" fmla="*/ 10489406 w 12205236"/>
              <a:gd name="connsiteY298" fmla="*/ 118277 h 1044430"/>
              <a:gd name="connsiteX299" fmla="*/ 10506232 w 12205236"/>
              <a:gd name="connsiteY299" fmla="*/ 95282 h 1044430"/>
              <a:gd name="connsiteX300" fmla="*/ 10529227 w 12205236"/>
              <a:gd name="connsiteY300" fmla="*/ 93039 h 1044430"/>
              <a:gd name="connsiteX301" fmla="*/ 10577460 w 12205236"/>
              <a:gd name="connsiteY301" fmla="*/ 80139 h 1044430"/>
              <a:gd name="connsiteX302" fmla="*/ 10582321 w 12205236"/>
              <a:gd name="connsiteY302" fmla="*/ 68361 h 1044430"/>
              <a:gd name="connsiteX303" fmla="*/ 10581947 w 12205236"/>
              <a:gd name="connsiteY303" fmla="*/ 62005 h 1044430"/>
              <a:gd name="connsiteX304" fmla="*/ 10581572 w 12205236"/>
              <a:gd name="connsiteY304" fmla="*/ 47984 h 1044430"/>
              <a:gd name="connsiteX305" fmla="*/ 10576899 w 12205236"/>
              <a:gd name="connsiteY305" fmla="*/ 34336 h 1044430"/>
              <a:gd name="connsiteX306" fmla="*/ 10572599 w 12205236"/>
              <a:gd name="connsiteY306" fmla="*/ 17137 h 1044430"/>
              <a:gd name="connsiteX307" fmla="*/ 10579329 w 12205236"/>
              <a:gd name="connsiteY307" fmla="*/ 1246 h 1044430"/>
              <a:gd name="connsiteX308" fmla="*/ 10594846 w 12205236"/>
              <a:gd name="connsiteY308" fmla="*/ 6107 h 1044430"/>
              <a:gd name="connsiteX309" fmla="*/ 10632984 w 12205236"/>
              <a:gd name="connsiteY309" fmla="*/ 23867 h 1044430"/>
              <a:gd name="connsiteX310" fmla="*/ 10701595 w 12205236"/>
              <a:gd name="connsiteY310" fmla="*/ 30971 h 1044430"/>
              <a:gd name="connsiteX311" fmla="*/ 10770392 w 12205236"/>
              <a:gd name="connsiteY311" fmla="*/ 33215 h 1044430"/>
              <a:gd name="connsiteX312" fmla="*/ 10898080 w 12205236"/>
              <a:gd name="connsiteY312" fmla="*/ 20689 h 1044430"/>
              <a:gd name="connsiteX313" fmla="*/ 10923878 w 12205236"/>
              <a:gd name="connsiteY313" fmla="*/ 5172 h 1044430"/>
              <a:gd name="connsiteX314" fmla="*/ 10931520 w 12205236"/>
              <a:gd name="connsiteY314" fmla="*/ 265 h 1044430"/>
              <a:gd name="connsiteX0" fmla="*/ 11634616 w 12205236"/>
              <a:gd name="connsiteY0" fmla="*/ 695510 h 1044430"/>
              <a:gd name="connsiteX1" fmla="*/ 11628681 w 12205236"/>
              <a:gd name="connsiteY1" fmla="*/ 699880 h 1044430"/>
              <a:gd name="connsiteX2" fmla="*/ 11627185 w 12205236"/>
              <a:gd name="connsiteY2" fmla="*/ 725492 h 1044430"/>
              <a:gd name="connsiteX3" fmla="*/ 11644384 w 12205236"/>
              <a:gd name="connsiteY3" fmla="*/ 729979 h 1044430"/>
              <a:gd name="connsiteX4" fmla="*/ 11651863 w 12205236"/>
              <a:gd name="connsiteY4" fmla="*/ 730913 h 1044430"/>
              <a:gd name="connsiteX5" fmla="*/ 11663080 w 12205236"/>
              <a:gd name="connsiteY5" fmla="*/ 719883 h 1044430"/>
              <a:gd name="connsiteX6" fmla="*/ 11662519 w 12205236"/>
              <a:gd name="connsiteY6" fmla="*/ 715209 h 1044430"/>
              <a:gd name="connsiteX7" fmla="*/ 11641954 w 12205236"/>
              <a:gd name="connsiteY7" fmla="*/ 696328 h 1044430"/>
              <a:gd name="connsiteX8" fmla="*/ 11634616 w 12205236"/>
              <a:gd name="connsiteY8" fmla="*/ 695510 h 1044430"/>
              <a:gd name="connsiteX9" fmla="*/ 11559135 w 12205236"/>
              <a:gd name="connsiteY9" fmla="*/ 473903 h 1044430"/>
              <a:gd name="connsiteX10" fmla="*/ 11555396 w 12205236"/>
              <a:gd name="connsiteY10" fmla="*/ 476100 h 1044430"/>
              <a:gd name="connsiteX11" fmla="*/ 11542684 w 12205236"/>
              <a:gd name="connsiteY11" fmla="*/ 481895 h 1044430"/>
              <a:gd name="connsiteX12" fmla="*/ 11525110 w 12205236"/>
              <a:gd name="connsiteY12" fmla="*/ 505078 h 1044430"/>
              <a:gd name="connsiteX13" fmla="*/ 11524736 w 12205236"/>
              <a:gd name="connsiteY13" fmla="*/ 515360 h 1044430"/>
              <a:gd name="connsiteX14" fmla="*/ 11519876 w 12205236"/>
              <a:gd name="connsiteY14" fmla="*/ 555928 h 1044430"/>
              <a:gd name="connsiteX15" fmla="*/ 11506976 w 12205236"/>
              <a:gd name="connsiteY15" fmla="*/ 603787 h 1044430"/>
              <a:gd name="connsiteX16" fmla="*/ 11503611 w 12205236"/>
              <a:gd name="connsiteY16" fmla="*/ 628652 h 1044430"/>
              <a:gd name="connsiteX17" fmla="*/ 11498190 w 12205236"/>
              <a:gd name="connsiteY17" fmla="*/ 677072 h 1044430"/>
              <a:gd name="connsiteX18" fmla="*/ 11491646 w 12205236"/>
              <a:gd name="connsiteY18" fmla="*/ 701375 h 1044430"/>
              <a:gd name="connsiteX19" fmla="*/ 11500246 w 12205236"/>
              <a:gd name="connsiteY19" fmla="*/ 714275 h 1044430"/>
              <a:gd name="connsiteX20" fmla="*/ 11579139 w 12205236"/>
              <a:gd name="connsiteY20" fmla="*/ 722314 h 1044430"/>
              <a:gd name="connsiteX21" fmla="*/ 11601573 w 12205236"/>
              <a:gd name="connsiteY21" fmla="*/ 701188 h 1044430"/>
              <a:gd name="connsiteX22" fmla="*/ 11592039 w 12205236"/>
              <a:gd name="connsiteY22" fmla="*/ 685298 h 1044430"/>
              <a:gd name="connsiteX23" fmla="*/ 11574652 w 12205236"/>
              <a:gd name="connsiteY23" fmla="*/ 650525 h 1044430"/>
              <a:gd name="connsiteX24" fmla="*/ 11575400 w 12205236"/>
              <a:gd name="connsiteY24" fmla="*/ 643234 h 1044430"/>
              <a:gd name="connsiteX25" fmla="*/ 11572035 w 12205236"/>
              <a:gd name="connsiteY25" fmla="*/ 635008 h 1044430"/>
              <a:gd name="connsiteX26" fmla="*/ 11560257 w 12205236"/>
              <a:gd name="connsiteY26" fmla="*/ 640990 h 1044430"/>
              <a:gd name="connsiteX27" fmla="*/ 11552218 w 12205236"/>
              <a:gd name="connsiteY27" fmla="*/ 643047 h 1044430"/>
              <a:gd name="connsiteX28" fmla="*/ 11546797 w 12205236"/>
              <a:gd name="connsiteY28" fmla="*/ 630708 h 1044430"/>
              <a:gd name="connsiteX29" fmla="*/ 11548105 w 12205236"/>
              <a:gd name="connsiteY29" fmla="*/ 604535 h 1044430"/>
              <a:gd name="connsiteX30" fmla="*/ 11563248 w 12205236"/>
              <a:gd name="connsiteY30" fmla="*/ 482269 h 1044430"/>
              <a:gd name="connsiteX31" fmla="*/ 11562874 w 12205236"/>
              <a:gd name="connsiteY31" fmla="*/ 474230 h 1044430"/>
              <a:gd name="connsiteX32" fmla="*/ 11559135 w 12205236"/>
              <a:gd name="connsiteY32" fmla="*/ 473903 h 1044430"/>
              <a:gd name="connsiteX33" fmla="*/ 11566614 w 12205236"/>
              <a:gd name="connsiteY33" fmla="*/ 432915 h 1044430"/>
              <a:gd name="connsiteX34" fmla="*/ 11534832 w 12205236"/>
              <a:gd name="connsiteY34" fmla="*/ 477783 h 1044430"/>
              <a:gd name="connsiteX35" fmla="*/ 11566614 w 12205236"/>
              <a:gd name="connsiteY35" fmla="*/ 432915 h 1044430"/>
              <a:gd name="connsiteX36" fmla="*/ 11397236 w 12205236"/>
              <a:gd name="connsiteY36" fmla="*/ 427493 h 1044430"/>
              <a:gd name="connsiteX37" fmla="*/ 11415558 w 12205236"/>
              <a:gd name="connsiteY37" fmla="*/ 452544 h 1044430"/>
              <a:gd name="connsiteX38" fmla="*/ 11502676 w 12205236"/>
              <a:gd name="connsiteY38" fmla="*/ 486756 h 1044430"/>
              <a:gd name="connsiteX39" fmla="*/ 11513333 w 12205236"/>
              <a:gd name="connsiteY39" fmla="*/ 482269 h 1044430"/>
              <a:gd name="connsiteX40" fmla="*/ 11520063 w 12205236"/>
              <a:gd name="connsiteY40" fmla="*/ 459835 h 1044430"/>
              <a:gd name="connsiteX41" fmla="*/ 11397236 w 12205236"/>
              <a:gd name="connsiteY41" fmla="*/ 427493 h 1044430"/>
              <a:gd name="connsiteX42" fmla="*/ 10946687 w 12205236"/>
              <a:gd name="connsiteY42" fmla="*/ 423941 h 1044430"/>
              <a:gd name="connsiteX43" fmla="*/ 10942386 w 12205236"/>
              <a:gd name="connsiteY43" fmla="*/ 428241 h 1044430"/>
              <a:gd name="connsiteX44" fmla="*/ 10897893 w 12205236"/>
              <a:gd name="connsiteY44" fmla="*/ 500778 h 1044430"/>
              <a:gd name="connsiteX45" fmla="*/ 10888732 w 12205236"/>
              <a:gd name="connsiteY45" fmla="*/ 530876 h 1044430"/>
              <a:gd name="connsiteX46" fmla="*/ 10876394 w 12205236"/>
              <a:gd name="connsiteY46" fmla="*/ 565275 h 1044430"/>
              <a:gd name="connsiteX47" fmla="*/ 10840686 w 12205236"/>
              <a:gd name="connsiteY47" fmla="*/ 659311 h 1044430"/>
              <a:gd name="connsiteX48" fmla="*/ 10840312 w 12205236"/>
              <a:gd name="connsiteY48" fmla="*/ 679689 h 1044430"/>
              <a:gd name="connsiteX49" fmla="*/ 10848164 w 12205236"/>
              <a:gd name="connsiteY49" fmla="*/ 687167 h 1044430"/>
              <a:gd name="connsiteX50" fmla="*/ 10866859 w 12205236"/>
              <a:gd name="connsiteY50" fmla="*/ 686606 h 1044430"/>
              <a:gd name="connsiteX51" fmla="*/ 11009689 w 12205236"/>
              <a:gd name="connsiteY51" fmla="*/ 686606 h 1044430"/>
              <a:gd name="connsiteX52" fmla="*/ 11048948 w 12205236"/>
              <a:gd name="connsiteY52" fmla="*/ 686980 h 1044430"/>
              <a:gd name="connsiteX53" fmla="*/ 11054931 w 12205236"/>
              <a:gd name="connsiteY53" fmla="*/ 681559 h 1044430"/>
              <a:gd name="connsiteX54" fmla="*/ 10998846 w 12205236"/>
              <a:gd name="connsiteY54" fmla="*/ 577240 h 1044430"/>
              <a:gd name="connsiteX55" fmla="*/ 10985572 w 12205236"/>
              <a:gd name="connsiteY55" fmla="*/ 545459 h 1044430"/>
              <a:gd name="connsiteX56" fmla="*/ 10981272 w 12205236"/>
              <a:gd name="connsiteY56" fmla="*/ 514051 h 1044430"/>
              <a:gd name="connsiteX57" fmla="*/ 10950238 w 12205236"/>
              <a:gd name="connsiteY57" fmla="*/ 428989 h 1044430"/>
              <a:gd name="connsiteX58" fmla="*/ 10946687 w 12205236"/>
              <a:gd name="connsiteY58" fmla="*/ 423941 h 1044430"/>
              <a:gd name="connsiteX59" fmla="*/ 11552779 w 12205236"/>
              <a:gd name="connsiteY59" fmla="*/ 389729 h 1044430"/>
              <a:gd name="connsiteX60" fmla="*/ 11548853 w 12205236"/>
              <a:gd name="connsiteY60" fmla="*/ 393468 h 1044430"/>
              <a:gd name="connsiteX61" fmla="*/ 11541375 w 12205236"/>
              <a:gd name="connsiteY61" fmla="*/ 436654 h 1044430"/>
              <a:gd name="connsiteX62" fmla="*/ 11544180 w 12205236"/>
              <a:gd name="connsiteY62" fmla="*/ 440579 h 1044430"/>
              <a:gd name="connsiteX63" fmla="*/ 11569604 w 12205236"/>
              <a:gd name="connsiteY63" fmla="*/ 410854 h 1044430"/>
              <a:gd name="connsiteX64" fmla="*/ 11552779 w 12205236"/>
              <a:gd name="connsiteY64" fmla="*/ 389729 h 1044430"/>
              <a:gd name="connsiteX65" fmla="*/ 10553296 w 12205236"/>
              <a:gd name="connsiteY65" fmla="*/ 389238 h 1044430"/>
              <a:gd name="connsiteX66" fmla="*/ 10546613 w 12205236"/>
              <a:gd name="connsiteY66" fmla="*/ 392159 h 1044430"/>
              <a:gd name="connsiteX67" fmla="*/ 10495015 w 12205236"/>
              <a:gd name="connsiteY67" fmla="*/ 432540 h 1044430"/>
              <a:gd name="connsiteX68" fmla="*/ 10419487 w 12205236"/>
              <a:gd name="connsiteY68" fmla="*/ 513677 h 1044430"/>
              <a:gd name="connsiteX69" fmla="*/ 10408831 w 12205236"/>
              <a:gd name="connsiteY69" fmla="*/ 548824 h 1044430"/>
              <a:gd name="connsiteX70" fmla="*/ 10406027 w 12205236"/>
              <a:gd name="connsiteY70" fmla="*/ 564341 h 1044430"/>
              <a:gd name="connsiteX71" fmla="*/ 10395183 w 12205236"/>
              <a:gd name="connsiteY71" fmla="*/ 656881 h 1044430"/>
              <a:gd name="connsiteX72" fmla="*/ 10400605 w 12205236"/>
              <a:gd name="connsiteY72" fmla="*/ 701375 h 1044430"/>
              <a:gd name="connsiteX73" fmla="*/ 10411448 w 12205236"/>
              <a:gd name="connsiteY73" fmla="*/ 710910 h 1044430"/>
              <a:gd name="connsiteX74" fmla="*/ 10487911 w 12205236"/>
              <a:gd name="connsiteY74" fmla="*/ 705488 h 1044430"/>
              <a:gd name="connsiteX75" fmla="*/ 10681778 w 12205236"/>
              <a:gd name="connsiteY75" fmla="*/ 693336 h 1044430"/>
              <a:gd name="connsiteX76" fmla="*/ 10697669 w 12205236"/>
              <a:gd name="connsiteY76" fmla="*/ 681933 h 1044430"/>
              <a:gd name="connsiteX77" fmla="*/ 10679348 w 12205236"/>
              <a:gd name="connsiteY77" fmla="*/ 672585 h 1044430"/>
              <a:gd name="connsiteX78" fmla="*/ 10589238 w 12205236"/>
              <a:gd name="connsiteY78" fmla="*/ 551067 h 1044430"/>
              <a:gd name="connsiteX79" fmla="*/ 10563812 w 12205236"/>
              <a:gd name="connsiteY79" fmla="*/ 480213 h 1044430"/>
              <a:gd name="connsiteX80" fmla="*/ 10556895 w 12205236"/>
              <a:gd name="connsiteY80" fmla="*/ 395711 h 1044430"/>
              <a:gd name="connsiteX81" fmla="*/ 10553296 w 12205236"/>
              <a:gd name="connsiteY81" fmla="*/ 389238 h 1044430"/>
              <a:gd name="connsiteX82" fmla="*/ 10641210 w 12205236"/>
              <a:gd name="connsiteY82" fmla="*/ 347478 h 1044430"/>
              <a:gd name="connsiteX83" fmla="*/ 10632984 w 12205236"/>
              <a:gd name="connsiteY83" fmla="*/ 351404 h 1044430"/>
              <a:gd name="connsiteX84" fmla="*/ 10627562 w 12205236"/>
              <a:gd name="connsiteY84" fmla="*/ 370847 h 1044430"/>
              <a:gd name="connsiteX85" fmla="*/ 10624197 w 12205236"/>
              <a:gd name="connsiteY85" fmla="*/ 384494 h 1044430"/>
              <a:gd name="connsiteX86" fmla="*/ 10619897 w 12205236"/>
              <a:gd name="connsiteY86" fmla="*/ 408237 h 1044430"/>
              <a:gd name="connsiteX87" fmla="*/ 10618402 w 12205236"/>
              <a:gd name="connsiteY87" fmla="*/ 416276 h 1044430"/>
              <a:gd name="connsiteX88" fmla="*/ 10614850 w 12205236"/>
              <a:gd name="connsiteY88" fmla="*/ 491617 h 1044430"/>
              <a:gd name="connsiteX89" fmla="*/ 10628684 w 12205236"/>
              <a:gd name="connsiteY89" fmla="*/ 528446 h 1044430"/>
              <a:gd name="connsiteX90" fmla="*/ 10636349 w 12205236"/>
              <a:gd name="connsiteY90" fmla="*/ 543215 h 1044430"/>
              <a:gd name="connsiteX91" fmla="*/ 10660466 w 12205236"/>
              <a:gd name="connsiteY91" fmla="*/ 592383 h 1044430"/>
              <a:gd name="connsiteX92" fmla="*/ 10713372 w 12205236"/>
              <a:gd name="connsiteY92" fmla="*/ 648842 h 1044430"/>
              <a:gd name="connsiteX93" fmla="*/ 10729824 w 12205236"/>
              <a:gd name="connsiteY93" fmla="*/ 672024 h 1044430"/>
              <a:gd name="connsiteX94" fmla="*/ 10734685 w 12205236"/>
              <a:gd name="connsiteY94" fmla="*/ 678567 h 1044430"/>
              <a:gd name="connsiteX95" fmla="*/ 10779366 w 12205236"/>
              <a:gd name="connsiteY95" fmla="*/ 690719 h 1044430"/>
              <a:gd name="connsiteX96" fmla="*/ 10807409 w 12205236"/>
              <a:gd name="connsiteY96" fmla="*/ 669781 h 1044430"/>
              <a:gd name="connsiteX97" fmla="*/ 10813204 w 12205236"/>
              <a:gd name="connsiteY97" fmla="*/ 655012 h 1044430"/>
              <a:gd name="connsiteX98" fmla="*/ 10833956 w 12205236"/>
              <a:gd name="connsiteY98" fmla="*/ 531811 h 1044430"/>
              <a:gd name="connsiteX99" fmla="*/ 10842742 w 12205236"/>
              <a:gd name="connsiteY99" fmla="*/ 502086 h 1044430"/>
              <a:gd name="connsiteX100" fmla="*/ 10859754 w 12205236"/>
              <a:gd name="connsiteY100" fmla="*/ 474604 h 1044430"/>
              <a:gd name="connsiteX101" fmla="*/ 10892658 w 12205236"/>
              <a:gd name="connsiteY101" fmla="*/ 368790 h 1044430"/>
              <a:gd name="connsiteX102" fmla="*/ 10885180 w 12205236"/>
              <a:gd name="connsiteY102" fmla="*/ 362621 h 1044430"/>
              <a:gd name="connsiteX103" fmla="*/ 10836199 w 12205236"/>
              <a:gd name="connsiteY103" fmla="*/ 374025 h 1044430"/>
              <a:gd name="connsiteX104" fmla="*/ 10791518 w 12205236"/>
              <a:gd name="connsiteY104" fmla="*/ 379634 h 1044430"/>
              <a:gd name="connsiteX105" fmla="*/ 10745154 w 12205236"/>
              <a:gd name="connsiteY105" fmla="*/ 377016 h 1044430"/>
              <a:gd name="connsiteX106" fmla="*/ 10727020 w 12205236"/>
              <a:gd name="connsiteY106" fmla="*/ 374586 h 1044430"/>
              <a:gd name="connsiteX107" fmla="*/ 10711503 w 12205236"/>
              <a:gd name="connsiteY107" fmla="*/ 371408 h 1044430"/>
              <a:gd name="connsiteX108" fmla="*/ 10693369 w 12205236"/>
              <a:gd name="connsiteY108" fmla="*/ 367108 h 1044430"/>
              <a:gd name="connsiteX109" fmla="*/ 10653735 w 12205236"/>
              <a:gd name="connsiteY109" fmla="*/ 352713 h 1044430"/>
              <a:gd name="connsiteX110" fmla="*/ 10641210 w 12205236"/>
              <a:gd name="connsiteY110" fmla="*/ 347478 h 1044430"/>
              <a:gd name="connsiteX111" fmla="*/ 10369758 w 12205236"/>
              <a:gd name="connsiteY111" fmla="*/ 338879 h 1044430"/>
              <a:gd name="connsiteX112" fmla="*/ 10362654 w 12205236"/>
              <a:gd name="connsiteY112" fmla="*/ 357948 h 1044430"/>
              <a:gd name="connsiteX113" fmla="*/ 10364898 w 12205236"/>
              <a:gd name="connsiteY113" fmla="*/ 358695 h 1044430"/>
              <a:gd name="connsiteX114" fmla="*/ 10369758 w 12205236"/>
              <a:gd name="connsiteY114" fmla="*/ 338879 h 1044430"/>
              <a:gd name="connsiteX115" fmla="*/ 11346424 w 12205236"/>
              <a:gd name="connsiteY115" fmla="*/ 288619 h 1044430"/>
              <a:gd name="connsiteX116" fmla="*/ 11350474 w 12205236"/>
              <a:gd name="connsiteY116" fmla="*/ 306943 h 1044430"/>
              <a:gd name="connsiteX117" fmla="*/ 11351060 w 12205236"/>
              <a:gd name="connsiteY117" fmla="*/ 322053 h 1044430"/>
              <a:gd name="connsiteX118" fmla="*/ 11346424 w 12205236"/>
              <a:gd name="connsiteY118" fmla="*/ 288619 h 1044430"/>
              <a:gd name="connsiteX119" fmla="*/ 11349751 w 12205236"/>
              <a:gd name="connsiteY119" fmla="*/ 159406 h 1044430"/>
              <a:gd name="connsiteX120" fmla="*/ 11338160 w 12205236"/>
              <a:gd name="connsiteY120" fmla="*/ 178288 h 1044430"/>
              <a:gd name="connsiteX121" fmla="*/ 11336104 w 12205236"/>
              <a:gd name="connsiteY121" fmla="*/ 214183 h 1044430"/>
              <a:gd name="connsiteX122" fmla="*/ 11346424 w 12205236"/>
              <a:gd name="connsiteY122" fmla="*/ 288619 h 1044430"/>
              <a:gd name="connsiteX123" fmla="*/ 11329934 w 12205236"/>
              <a:gd name="connsiteY123" fmla="*/ 213996 h 1044430"/>
              <a:gd name="connsiteX124" fmla="*/ 11331617 w 12205236"/>
              <a:gd name="connsiteY124" fmla="*/ 176232 h 1044430"/>
              <a:gd name="connsiteX125" fmla="*/ 11330682 w 12205236"/>
              <a:gd name="connsiteY125" fmla="*/ 166697 h 1044430"/>
              <a:gd name="connsiteX126" fmla="*/ 11320587 w 12205236"/>
              <a:gd name="connsiteY126" fmla="*/ 169315 h 1044430"/>
              <a:gd name="connsiteX127" fmla="*/ 11315166 w 12205236"/>
              <a:gd name="connsiteY127" fmla="*/ 172680 h 1044430"/>
              <a:gd name="connsiteX128" fmla="*/ 11277776 w 12205236"/>
              <a:gd name="connsiteY128" fmla="*/ 204461 h 1044430"/>
              <a:gd name="connsiteX129" fmla="*/ 11265436 w 12205236"/>
              <a:gd name="connsiteY129" fmla="*/ 217174 h 1044430"/>
              <a:gd name="connsiteX130" fmla="*/ 11199630 w 12205236"/>
              <a:gd name="connsiteY130" fmla="*/ 287467 h 1044430"/>
              <a:gd name="connsiteX131" fmla="*/ 11051004 w 12205236"/>
              <a:gd name="connsiteY131" fmla="*/ 311958 h 1044430"/>
              <a:gd name="connsiteX132" fmla="*/ 11045770 w 12205236"/>
              <a:gd name="connsiteY132" fmla="*/ 310088 h 1044430"/>
              <a:gd name="connsiteX133" fmla="*/ 11027636 w 12205236"/>
              <a:gd name="connsiteY133" fmla="*/ 345983 h 1044430"/>
              <a:gd name="connsiteX134" fmla="*/ 11014175 w 12205236"/>
              <a:gd name="connsiteY134" fmla="*/ 376643 h 1044430"/>
              <a:gd name="connsiteX135" fmla="*/ 11019036 w 12205236"/>
              <a:gd name="connsiteY135" fmla="*/ 430484 h 1044430"/>
              <a:gd name="connsiteX136" fmla="*/ 11019036 w 12205236"/>
              <a:gd name="connsiteY136" fmla="*/ 430671 h 1044430"/>
              <a:gd name="connsiteX137" fmla="*/ 11019784 w 12205236"/>
              <a:gd name="connsiteY137" fmla="*/ 435158 h 1044430"/>
              <a:gd name="connsiteX138" fmla="*/ 11028197 w 12205236"/>
              <a:gd name="connsiteY138" fmla="*/ 513490 h 1044430"/>
              <a:gd name="connsiteX139" fmla="*/ 11049322 w 12205236"/>
              <a:gd name="connsiteY139" fmla="*/ 556676 h 1044430"/>
              <a:gd name="connsiteX140" fmla="*/ 11049883 w 12205236"/>
              <a:gd name="connsiteY140" fmla="*/ 566023 h 1044430"/>
              <a:gd name="connsiteX141" fmla="*/ 11085590 w 12205236"/>
              <a:gd name="connsiteY141" fmla="*/ 679128 h 1044430"/>
              <a:gd name="connsiteX142" fmla="*/ 11104472 w 12205236"/>
              <a:gd name="connsiteY142" fmla="*/ 689971 h 1044430"/>
              <a:gd name="connsiteX143" fmla="*/ 11317035 w 12205236"/>
              <a:gd name="connsiteY143" fmla="*/ 699880 h 1044430"/>
              <a:gd name="connsiteX144" fmla="*/ 11460986 w 12205236"/>
              <a:gd name="connsiteY144" fmla="*/ 711097 h 1044430"/>
              <a:gd name="connsiteX145" fmla="*/ 11472764 w 12205236"/>
              <a:gd name="connsiteY145" fmla="*/ 703993 h 1044430"/>
              <a:gd name="connsiteX146" fmla="*/ 11480056 w 12205236"/>
              <a:gd name="connsiteY146" fmla="*/ 653703 h 1044430"/>
              <a:gd name="connsiteX147" fmla="*/ 11491272 w 12205236"/>
              <a:gd name="connsiteY147" fmla="*/ 594066 h 1044430"/>
              <a:gd name="connsiteX148" fmla="*/ 11500620 w 12205236"/>
              <a:gd name="connsiteY148" fmla="*/ 565649 h 1044430"/>
              <a:gd name="connsiteX149" fmla="*/ 11508659 w 12205236"/>
              <a:gd name="connsiteY149" fmla="*/ 503582 h 1044430"/>
              <a:gd name="connsiteX150" fmla="*/ 11499124 w 12205236"/>
              <a:gd name="connsiteY150" fmla="*/ 492925 h 1044430"/>
              <a:gd name="connsiteX151" fmla="*/ 11412193 w 12205236"/>
              <a:gd name="connsiteY151" fmla="*/ 457405 h 1044430"/>
              <a:gd name="connsiteX152" fmla="*/ 11392189 w 12205236"/>
              <a:gd name="connsiteY152" fmla="*/ 434036 h 1044430"/>
              <a:gd name="connsiteX153" fmla="*/ 11392002 w 12205236"/>
              <a:gd name="connsiteY153" fmla="*/ 434223 h 1044430"/>
              <a:gd name="connsiteX154" fmla="*/ 11380785 w 12205236"/>
              <a:gd name="connsiteY154" fmla="*/ 413845 h 1044430"/>
              <a:gd name="connsiteX155" fmla="*/ 11366950 w 12205236"/>
              <a:gd name="connsiteY155" fmla="*/ 381503 h 1044430"/>
              <a:gd name="connsiteX156" fmla="*/ 11350474 w 12205236"/>
              <a:gd name="connsiteY156" fmla="*/ 306943 h 1044430"/>
              <a:gd name="connsiteX157" fmla="*/ 11346947 w 12205236"/>
              <a:gd name="connsiteY157" fmla="*/ 216052 h 1044430"/>
              <a:gd name="connsiteX158" fmla="*/ 11352369 w 12205236"/>
              <a:gd name="connsiteY158" fmla="*/ 178475 h 1044430"/>
              <a:gd name="connsiteX159" fmla="*/ 11354986 w 12205236"/>
              <a:gd name="connsiteY159" fmla="*/ 164828 h 1044430"/>
              <a:gd name="connsiteX160" fmla="*/ 11349751 w 12205236"/>
              <a:gd name="connsiteY160" fmla="*/ 159406 h 1044430"/>
              <a:gd name="connsiteX161" fmla="*/ 10931520 w 12205236"/>
              <a:gd name="connsiteY161" fmla="*/ 265 h 1044430"/>
              <a:gd name="connsiteX162" fmla="*/ 10940144 w 12205236"/>
              <a:gd name="connsiteY162" fmla="*/ 2929 h 1044430"/>
              <a:gd name="connsiteX163" fmla="*/ 10943321 w 12205236"/>
              <a:gd name="connsiteY163" fmla="*/ 6668 h 1044430"/>
              <a:gd name="connsiteX164" fmla="*/ 10943695 w 12205236"/>
              <a:gd name="connsiteY164" fmla="*/ 30224 h 1044430"/>
              <a:gd name="connsiteX165" fmla="*/ 10937526 w 12205236"/>
              <a:gd name="connsiteY165" fmla="*/ 48731 h 1044430"/>
              <a:gd name="connsiteX166" fmla="*/ 10936218 w 12205236"/>
              <a:gd name="connsiteY166" fmla="*/ 54901 h 1044430"/>
              <a:gd name="connsiteX167" fmla="*/ 10930983 w 12205236"/>
              <a:gd name="connsiteY167" fmla="*/ 47797 h 1044430"/>
              <a:gd name="connsiteX168" fmla="*/ 10930422 w 12205236"/>
              <a:gd name="connsiteY168" fmla="*/ 68175 h 1044430"/>
              <a:gd name="connsiteX169" fmla="*/ 10937713 w 12205236"/>
              <a:gd name="connsiteY169" fmla="*/ 79765 h 1044430"/>
              <a:gd name="connsiteX170" fmla="*/ 10973794 w 12205236"/>
              <a:gd name="connsiteY170" fmla="*/ 105751 h 1044430"/>
              <a:gd name="connsiteX171" fmla="*/ 10977346 w 12205236"/>
              <a:gd name="connsiteY171" fmla="*/ 109864 h 1044430"/>
              <a:gd name="connsiteX172" fmla="*/ 11013802 w 12205236"/>
              <a:gd name="connsiteY172" fmla="*/ 137159 h 1044430"/>
              <a:gd name="connsiteX173" fmla="*/ 11039975 w 12205236"/>
              <a:gd name="connsiteY173" fmla="*/ 163145 h 1044430"/>
              <a:gd name="connsiteX174" fmla="*/ 11087834 w 12205236"/>
              <a:gd name="connsiteY174" fmla="*/ 197731 h 1044430"/>
              <a:gd name="connsiteX175" fmla="*/ 11181870 w 12205236"/>
              <a:gd name="connsiteY175" fmla="*/ 189131 h 1044430"/>
              <a:gd name="connsiteX176" fmla="*/ 11210660 w 12205236"/>
              <a:gd name="connsiteY176" fmla="*/ 156041 h 1044430"/>
              <a:gd name="connsiteX177" fmla="*/ 11217204 w 12205236"/>
              <a:gd name="connsiteY177" fmla="*/ 145011 h 1044430"/>
              <a:gd name="connsiteX178" fmla="*/ 11235712 w 12205236"/>
              <a:gd name="connsiteY178" fmla="*/ 107621 h 1044430"/>
              <a:gd name="connsiteX179" fmla="*/ 11240946 w 12205236"/>
              <a:gd name="connsiteY179" fmla="*/ 77335 h 1044430"/>
              <a:gd name="connsiteX180" fmla="*/ 11252911 w 12205236"/>
              <a:gd name="connsiteY180" fmla="*/ 63875 h 1044430"/>
              <a:gd name="connsiteX181" fmla="*/ 11248798 w 12205236"/>
              <a:gd name="connsiteY181" fmla="*/ 58827 h 1044430"/>
              <a:gd name="connsiteX182" fmla="*/ 11254220 w 12205236"/>
              <a:gd name="connsiteY182" fmla="*/ 58453 h 1044430"/>
              <a:gd name="connsiteX183" fmla="*/ 11256650 w 12205236"/>
              <a:gd name="connsiteY183" fmla="*/ 60136 h 1044430"/>
              <a:gd name="connsiteX184" fmla="*/ 11279458 w 12205236"/>
              <a:gd name="connsiteY184" fmla="*/ 63501 h 1044430"/>
              <a:gd name="connsiteX185" fmla="*/ 11317035 w 12205236"/>
              <a:gd name="connsiteY185" fmla="*/ 66305 h 1044430"/>
              <a:gd name="connsiteX186" fmla="*/ 11329186 w 12205236"/>
              <a:gd name="connsiteY186" fmla="*/ 70605 h 1044430"/>
              <a:gd name="connsiteX187" fmla="*/ 11336665 w 12205236"/>
              <a:gd name="connsiteY187" fmla="*/ 72848 h 1044430"/>
              <a:gd name="connsiteX188" fmla="*/ 11374428 w 12205236"/>
              <a:gd name="connsiteY188" fmla="*/ 73222 h 1044430"/>
              <a:gd name="connsiteX189" fmla="*/ 11397236 w 12205236"/>
              <a:gd name="connsiteY189" fmla="*/ 74157 h 1044430"/>
              <a:gd name="connsiteX190" fmla="*/ 11411632 w 12205236"/>
              <a:gd name="connsiteY190" fmla="*/ 80887 h 1044430"/>
              <a:gd name="connsiteX191" fmla="*/ 11431822 w 12205236"/>
              <a:gd name="connsiteY191" fmla="*/ 116595 h 1044430"/>
              <a:gd name="connsiteX192" fmla="*/ 11428457 w 12205236"/>
              <a:gd name="connsiteY192" fmla="*/ 136037 h 1044430"/>
              <a:gd name="connsiteX193" fmla="*/ 11425092 w 12205236"/>
              <a:gd name="connsiteY193" fmla="*/ 135103 h 1044430"/>
              <a:gd name="connsiteX194" fmla="*/ 11421353 w 12205236"/>
              <a:gd name="connsiteY194" fmla="*/ 139029 h 1044430"/>
              <a:gd name="connsiteX195" fmla="*/ 11401350 w 12205236"/>
              <a:gd name="connsiteY195" fmla="*/ 152489 h 1044430"/>
              <a:gd name="connsiteX196" fmla="*/ 11380224 w 12205236"/>
              <a:gd name="connsiteY196" fmla="*/ 155293 h 1044430"/>
              <a:gd name="connsiteX197" fmla="*/ 11358912 w 12205236"/>
              <a:gd name="connsiteY197" fmla="*/ 174549 h 1044430"/>
              <a:gd name="connsiteX198" fmla="*/ 11358164 w 12205236"/>
              <a:gd name="connsiteY198" fmla="*/ 181840 h 1044430"/>
              <a:gd name="connsiteX199" fmla="*/ 11352742 w 12205236"/>
              <a:gd name="connsiteY199" fmla="*/ 221100 h 1044430"/>
              <a:gd name="connsiteX200" fmla="*/ 11351995 w 12205236"/>
              <a:gd name="connsiteY200" fmla="*/ 256620 h 1044430"/>
              <a:gd name="connsiteX201" fmla="*/ 11363399 w 12205236"/>
              <a:gd name="connsiteY201" fmla="*/ 347104 h 1044430"/>
              <a:gd name="connsiteX202" fmla="*/ 11399854 w 12205236"/>
              <a:gd name="connsiteY202" fmla="*/ 420389 h 1044430"/>
              <a:gd name="connsiteX203" fmla="*/ 11514454 w 12205236"/>
              <a:gd name="connsiteY203" fmla="*/ 454975 h 1044430"/>
              <a:gd name="connsiteX204" fmla="*/ 11525298 w 12205236"/>
              <a:gd name="connsiteY204" fmla="*/ 443758 h 1044430"/>
              <a:gd name="connsiteX205" fmla="*/ 11537449 w 12205236"/>
              <a:gd name="connsiteY205" fmla="*/ 387299 h 1044430"/>
              <a:gd name="connsiteX206" fmla="*/ 11538010 w 12205236"/>
              <a:gd name="connsiteY206" fmla="*/ 373464 h 1044430"/>
              <a:gd name="connsiteX207" fmla="*/ 11532402 w 12205236"/>
              <a:gd name="connsiteY207" fmla="*/ 322614 h 1044430"/>
              <a:gd name="connsiteX208" fmla="*/ 11533150 w 12205236"/>
              <a:gd name="connsiteY208" fmla="*/ 320184 h 1044430"/>
              <a:gd name="connsiteX209" fmla="*/ 11534271 w 12205236"/>
              <a:gd name="connsiteY209" fmla="*/ 314949 h 1044430"/>
              <a:gd name="connsiteX210" fmla="*/ 11551844 w 12205236"/>
              <a:gd name="connsiteY210" fmla="*/ 281298 h 1044430"/>
              <a:gd name="connsiteX211" fmla="*/ 11568109 w 12205236"/>
              <a:gd name="connsiteY211" fmla="*/ 272137 h 1044430"/>
              <a:gd name="connsiteX212" fmla="*/ 11574465 w 12205236"/>
              <a:gd name="connsiteY212" fmla="*/ 255873 h 1044430"/>
              <a:gd name="connsiteX213" fmla="*/ 11576709 w 12205236"/>
              <a:gd name="connsiteY213" fmla="*/ 255312 h 1044430"/>
              <a:gd name="connsiteX214" fmla="*/ 11578765 w 12205236"/>
              <a:gd name="connsiteY214" fmla="*/ 239608 h 1044430"/>
              <a:gd name="connsiteX215" fmla="*/ 11575587 w 12205236"/>
              <a:gd name="connsiteY215" fmla="*/ 231756 h 1044430"/>
              <a:gd name="connsiteX216" fmla="*/ 11567735 w 12205236"/>
              <a:gd name="connsiteY216" fmla="*/ 236430 h 1044430"/>
              <a:gd name="connsiteX217" fmla="*/ 11562688 w 12205236"/>
              <a:gd name="connsiteY217" fmla="*/ 238486 h 1044430"/>
              <a:gd name="connsiteX218" fmla="*/ 11563248 w 12205236"/>
              <a:gd name="connsiteY218" fmla="*/ 208948 h 1044430"/>
              <a:gd name="connsiteX219" fmla="*/ 11576522 w 12205236"/>
              <a:gd name="connsiteY219" fmla="*/ 198666 h 1044430"/>
              <a:gd name="connsiteX220" fmla="*/ 11578952 w 12205236"/>
              <a:gd name="connsiteY220" fmla="*/ 186140 h 1044430"/>
              <a:gd name="connsiteX221" fmla="*/ 11571100 w 12205236"/>
              <a:gd name="connsiteY221" fmla="*/ 171184 h 1044430"/>
              <a:gd name="connsiteX222" fmla="*/ 11574465 w 12205236"/>
              <a:gd name="connsiteY222" fmla="*/ 153050 h 1044430"/>
              <a:gd name="connsiteX223" fmla="*/ 11578578 w 12205236"/>
              <a:gd name="connsiteY223" fmla="*/ 129868 h 1044430"/>
              <a:gd name="connsiteX224" fmla="*/ 11575400 w 12205236"/>
              <a:gd name="connsiteY224" fmla="*/ 124073 h 1044430"/>
              <a:gd name="connsiteX225" fmla="*/ 11572409 w 12205236"/>
              <a:gd name="connsiteY225" fmla="*/ 124073 h 1044430"/>
              <a:gd name="connsiteX226" fmla="*/ 11572409 w 12205236"/>
              <a:gd name="connsiteY226" fmla="*/ 122390 h 1044430"/>
              <a:gd name="connsiteX227" fmla="*/ 11582878 w 12205236"/>
              <a:gd name="connsiteY227" fmla="*/ 105004 h 1044430"/>
              <a:gd name="connsiteX228" fmla="*/ 11595591 w 12205236"/>
              <a:gd name="connsiteY228" fmla="*/ 97339 h 1044430"/>
              <a:gd name="connsiteX229" fmla="*/ 11666258 w 12205236"/>
              <a:gd name="connsiteY229" fmla="*/ 134916 h 1044430"/>
              <a:gd name="connsiteX230" fmla="*/ 11667754 w 12205236"/>
              <a:gd name="connsiteY230" fmla="*/ 137159 h 1044430"/>
              <a:gd name="connsiteX231" fmla="*/ 11668875 w 12205236"/>
              <a:gd name="connsiteY231" fmla="*/ 163893 h 1044430"/>
              <a:gd name="connsiteX232" fmla="*/ 11675231 w 12205236"/>
              <a:gd name="connsiteY232" fmla="*/ 182588 h 1044430"/>
              <a:gd name="connsiteX233" fmla="*/ 11694861 w 12205236"/>
              <a:gd name="connsiteY233" fmla="*/ 195114 h 1044430"/>
              <a:gd name="connsiteX234" fmla="*/ 11716174 w 12205236"/>
              <a:gd name="connsiteY234" fmla="*/ 226334 h 1044430"/>
              <a:gd name="connsiteX235" fmla="*/ 11733747 w 12205236"/>
              <a:gd name="connsiteY235" fmla="*/ 283167 h 1044430"/>
              <a:gd name="connsiteX236" fmla="*/ 11737673 w 12205236"/>
              <a:gd name="connsiteY236" fmla="*/ 337383 h 1044430"/>
              <a:gd name="connsiteX237" fmla="*/ 11735804 w 12205236"/>
              <a:gd name="connsiteY237" fmla="*/ 409172 h 1044430"/>
              <a:gd name="connsiteX238" fmla="*/ 11742534 w 12205236"/>
              <a:gd name="connsiteY238" fmla="*/ 502273 h 1044430"/>
              <a:gd name="connsiteX239" fmla="*/ 11749451 w 12205236"/>
              <a:gd name="connsiteY239" fmla="*/ 573875 h 1044430"/>
              <a:gd name="connsiteX240" fmla="*/ 11743094 w 12205236"/>
              <a:gd name="connsiteY240" fmla="*/ 614069 h 1044430"/>
              <a:gd name="connsiteX241" fmla="*/ 11740477 w 12205236"/>
              <a:gd name="connsiteY241" fmla="*/ 624539 h 1044430"/>
              <a:gd name="connsiteX242" fmla="*/ 11732625 w 12205236"/>
              <a:gd name="connsiteY242" fmla="*/ 663798 h 1044430"/>
              <a:gd name="connsiteX243" fmla="*/ 11729634 w 12205236"/>
              <a:gd name="connsiteY243" fmla="*/ 674080 h 1044430"/>
              <a:gd name="connsiteX244" fmla="*/ 11712248 w 12205236"/>
              <a:gd name="connsiteY244" fmla="*/ 697823 h 1044430"/>
              <a:gd name="connsiteX245" fmla="*/ 11700283 w 12205236"/>
              <a:gd name="connsiteY245" fmla="*/ 726240 h 1044430"/>
              <a:gd name="connsiteX246" fmla="*/ 11704957 w 12205236"/>
              <a:gd name="connsiteY246" fmla="*/ 730353 h 1044430"/>
              <a:gd name="connsiteX247" fmla="*/ 11717330 w 12205236"/>
              <a:gd name="connsiteY247" fmla="*/ 732929 h 1044430"/>
              <a:gd name="connsiteX248" fmla="*/ 12192000 w 12205236"/>
              <a:gd name="connsiteY248" fmla="*/ 732929 h 1044430"/>
              <a:gd name="connsiteX249" fmla="*/ 12192000 w 12205236"/>
              <a:gd name="connsiteY249" fmla="*/ 825550 h 1044430"/>
              <a:gd name="connsiteX250" fmla="*/ 12205236 w 12205236"/>
              <a:gd name="connsiteY250" fmla="*/ 832802 h 1044430"/>
              <a:gd name="connsiteX251" fmla="*/ 12204487 w 12205236"/>
              <a:gd name="connsiteY251" fmla="*/ 1036765 h 1044430"/>
              <a:gd name="connsiteX252" fmla="*/ 12196822 w 12205236"/>
              <a:gd name="connsiteY252" fmla="*/ 1044430 h 1044430"/>
              <a:gd name="connsiteX253" fmla="*/ 10934909 w 12205236"/>
              <a:gd name="connsiteY253" fmla="*/ 1044243 h 1044430"/>
              <a:gd name="connsiteX254" fmla="*/ 8623269 w 12205236"/>
              <a:gd name="connsiteY254" fmla="*/ 1044430 h 1044430"/>
              <a:gd name="connsiteX255" fmla="*/ 8614856 w 12205236"/>
              <a:gd name="connsiteY255" fmla="*/ 1003114 h 1044430"/>
              <a:gd name="connsiteX256" fmla="*/ 8620838 w 12205236"/>
              <a:gd name="connsiteY256" fmla="*/ 998253 h 1044430"/>
              <a:gd name="connsiteX257" fmla="*/ 8692067 w 12205236"/>
              <a:gd name="connsiteY257" fmla="*/ 989092 h 1044430"/>
              <a:gd name="connsiteX258" fmla="*/ 9067650 w 12205236"/>
              <a:gd name="connsiteY258" fmla="*/ 930203 h 1044430"/>
              <a:gd name="connsiteX259" fmla="*/ 9180217 w 12205236"/>
              <a:gd name="connsiteY259" fmla="*/ 908775 h 1044430"/>
              <a:gd name="connsiteX260" fmla="*/ 0 w 12205236"/>
              <a:gd name="connsiteY260" fmla="*/ 908775 h 1044430"/>
              <a:gd name="connsiteX261" fmla="*/ 0 w 12205236"/>
              <a:gd name="connsiteY261" fmla="*/ 732929 h 1044430"/>
              <a:gd name="connsiteX262" fmla="*/ 10184483 w 12205236"/>
              <a:gd name="connsiteY262" fmla="*/ 732929 h 1044430"/>
              <a:gd name="connsiteX263" fmla="*/ 10336481 w 12205236"/>
              <a:gd name="connsiteY263" fmla="*/ 714462 h 1044430"/>
              <a:gd name="connsiteX264" fmla="*/ 10349568 w 12205236"/>
              <a:gd name="connsiteY264" fmla="*/ 713901 h 1044430"/>
              <a:gd name="connsiteX265" fmla="*/ 10356111 w 12205236"/>
              <a:gd name="connsiteY265" fmla="*/ 709414 h 1044430"/>
              <a:gd name="connsiteX266" fmla="*/ 10354615 w 12205236"/>
              <a:gd name="connsiteY266" fmla="*/ 679128 h 1044430"/>
              <a:gd name="connsiteX267" fmla="*/ 10358167 w 12205236"/>
              <a:gd name="connsiteY267" fmla="*/ 520594 h 1044430"/>
              <a:gd name="connsiteX268" fmla="*/ 10372188 w 12205236"/>
              <a:gd name="connsiteY268" fmla="*/ 482269 h 1044430"/>
              <a:gd name="connsiteX269" fmla="*/ 10396679 w 12205236"/>
              <a:gd name="connsiteY269" fmla="*/ 451984 h 1044430"/>
              <a:gd name="connsiteX270" fmla="*/ 10447903 w 12205236"/>
              <a:gd name="connsiteY270" fmla="*/ 334765 h 1044430"/>
              <a:gd name="connsiteX271" fmla="*/ 10448464 w 12205236"/>
              <a:gd name="connsiteY271" fmla="*/ 261107 h 1044430"/>
              <a:gd name="connsiteX272" fmla="*/ 10446408 w 12205236"/>
              <a:gd name="connsiteY272" fmla="*/ 225774 h 1044430"/>
              <a:gd name="connsiteX273" fmla="*/ 10448464 w 12205236"/>
              <a:gd name="connsiteY273" fmla="*/ 215678 h 1044430"/>
              <a:gd name="connsiteX274" fmla="*/ 10453512 w 12205236"/>
              <a:gd name="connsiteY274" fmla="*/ 201096 h 1044430"/>
              <a:gd name="connsiteX275" fmla="*/ 10442856 w 12205236"/>
              <a:gd name="connsiteY275" fmla="*/ 229139 h 1044430"/>
              <a:gd name="connsiteX276" fmla="*/ 10417991 w 12205236"/>
              <a:gd name="connsiteY276" fmla="*/ 307471 h 1044430"/>
              <a:gd name="connsiteX277" fmla="*/ 10413318 w 12205236"/>
              <a:gd name="connsiteY277" fmla="*/ 312331 h 1044430"/>
              <a:gd name="connsiteX278" fmla="*/ 10410513 w 12205236"/>
              <a:gd name="connsiteY278" fmla="*/ 310649 h 1044430"/>
              <a:gd name="connsiteX279" fmla="*/ 10388266 w 12205236"/>
              <a:gd name="connsiteY279" fmla="*/ 406929 h 1044430"/>
              <a:gd name="connsiteX280" fmla="*/ 10366767 w 12205236"/>
              <a:gd name="connsiteY280" fmla="*/ 418706 h 1044430"/>
              <a:gd name="connsiteX281" fmla="*/ 10364337 w 12205236"/>
              <a:gd name="connsiteY281" fmla="*/ 417398 h 1044430"/>
              <a:gd name="connsiteX282" fmla="*/ 10363963 w 12205236"/>
              <a:gd name="connsiteY282" fmla="*/ 416650 h 1044430"/>
              <a:gd name="connsiteX283" fmla="*/ 10365458 w 12205236"/>
              <a:gd name="connsiteY283" fmla="*/ 415528 h 1044430"/>
              <a:gd name="connsiteX284" fmla="*/ 10368263 w 12205236"/>
              <a:gd name="connsiteY284" fmla="*/ 397768 h 1044430"/>
              <a:gd name="connsiteX285" fmla="*/ 10360784 w 12205236"/>
              <a:gd name="connsiteY285" fmla="*/ 413472 h 1044430"/>
              <a:gd name="connsiteX286" fmla="*/ 10362841 w 12205236"/>
              <a:gd name="connsiteY286" fmla="*/ 393468 h 1044430"/>
              <a:gd name="connsiteX287" fmla="*/ 10356298 w 12205236"/>
              <a:gd name="connsiteY287" fmla="*/ 413659 h 1044430"/>
              <a:gd name="connsiteX288" fmla="*/ 10355737 w 12205236"/>
              <a:gd name="connsiteY288" fmla="*/ 411041 h 1044430"/>
              <a:gd name="connsiteX289" fmla="*/ 10356671 w 12205236"/>
              <a:gd name="connsiteY289" fmla="*/ 393468 h 1044430"/>
              <a:gd name="connsiteX290" fmla="*/ 10355176 w 12205236"/>
              <a:gd name="connsiteY290" fmla="*/ 360004 h 1044430"/>
              <a:gd name="connsiteX291" fmla="*/ 10369010 w 12205236"/>
              <a:gd name="connsiteY291" fmla="*/ 311023 h 1044430"/>
              <a:gd name="connsiteX292" fmla="*/ 10397053 w 12205236"/>
              <a:gd name="connsiteY292" fmla="*/ 275129 h 1044430"/>
              <a:gd name="connsiteX293" fmla="*/ 10414252 w 12205236"/>
              <a:gd name="connsiteY293" fmla="*/ 237925 h 1044430"/>
              <a:gd name="connsiteX294" fmla="*/ 10429582 w 12205236"/>
              <a:gd name="connsiteY294" fmla="*/ 193244 h 1044430"/>
              <a:gd name="connsiteX295" fmla="*/ 10435751 w 12205236"/>
              <a:gd name="connsiteY295" fmla="*/ 178849 h 1044430"/>
              <a:gd name="connsiteX296" fmla="*/ 10450521 w 12205236"/>
              <a:gd name="connsiteY296" fmla="*/ 160902 h 1044430"/>
              <a:gd name="connsiteX297" fmla="*/ 10481368 w 12205236"/>
              <a:gd name="connsiteY297" fmla="*/ 133233 h 1044430"/>
              <a:gd name="connsiteX298" fmla="*/ 10489406 w 12205236"/>
              <a:gd name="connsiteY298" fmla="*/ 118277 h 1044430"/>
              <a:gd name="connsiteX299" fmla="*/ 10506232 w 12205236"/>
              <a:gd name="connsiteY299" fmla="*/ 95282 h 1044430"/>
              <a:gd name="connsiteX300" fmla="*/ 10529227 w 12205236"/>
              <a:gd name="connsiteY300" fmla="*/ 93039 h 1044430"/>
              <a:gd name="connsiteX301" fmla="*/ 10577460 w 12205236"/>
              <a:gd name="connsiteY301" fmla="*/ 80139 h 1044430"/>
              <a:gd name="connsiteX302" fmla="*/ 10582321 w 12205236"/>
              <a:gd name="connsiteY302" fmla="*/ 68361 h 1044430"/>
              <a:gd name="connsiteX303" fmla="*/ 10581947 w 12205236"/>
              <a:gd name="connsiteY303" fmla="*/ 62005 h 1044430"/>
              <a:gd name="connsiteX304" fmla="*/ 10581572 w 12205236"/>
              <a:gd name="connsiteY304" fmla="*/ 47984 h 1044430"/>
              <a:gd name="connsiteX305" fmla="*/ 10576899 w 12205236"/>
              <a:gd name="connsiteY305" fmla="*/ 34336 h 1044430"/>
              <a:gd name="connsiteX306" fmla="*/ 10572599 w 12205236"/>
              <a:gd name="connsiteY306" fmla="*/ 17137 h 1044430"/>
              <a:gd name="connsiteX307" fmla="*/ 10579329 w 12205236"/>
              <a:gd name="connsiteY307" fmla="*/ 1246 h 1044430"/>
              <a:gd name="connsiteX308" fmla="*/ 10594846 w 12205236"/>
              <a:gd name="connsiteY308" fmla="*/ 6107 h 1044430"/>
              <a:gd name="connsiteX309" fmla="*/ 10632984 w 12205236"/>
              <a:gd name="connsiteY309" fmla="*/ 23867 h 1044430"/>
              <a:gd name="connsiteX310" fmla="*/ 10701595 w 12205236"/>
              <a:gd name="connsiteY310" fmla="*/ 30971 h 1044430"/>
              <a:gd name="connsiteX311" fmla="*/ 10770392 w 12205236"/>
              <a:gd name="connsiteY311" fmla="*/ 33215 h 1044430"/>
              <a:gd name="connsiteX312" fmla="*/ 10898080 w 12205236"/>
              <a:gd name="connsiteY312" fmla="*/ 20689 h 1044430"/>
              <a:gd name="connsiteX313" fmla="*/ 10923878 w 12205236"/>
              <a:gd name="connsiteY313" fmla="*/ 5172 h 1044430"/>
              <a:gd name="connsiteX314" fmla="*/ 10931520 w 12205236"/>
              <a:gd name="connsiteY314" fmla="*/ 265 h 1044430"/>
              <a:gd name="connsiteX0" fmla="*/ 11634616 w 12205236"/>
              <a:gd name="connsiteY0" fmla="*/ 695510 h 1044430"/>
              <a:gd name="connsiteX1" fmla="*/ 11628681 w 12205236"/>
              <a:gd name="connsiteY1" fmla="*/ 699880 h 1044430"/>
              <a:gd name="connsiteX2" fmla="*/ 11627185 w 12205236"/>
              <a:gd name="connsiteY2" fmla="*/ 725492 h 1044430"/>
              <a:gd name="connsiteX3" fmla="*/ 11644384 w 12205236"/>
              <a:gd name="connsiteY3" fmla="*/ 729979 h 1044430"/>
              <a:gd name="connsiteX4" fmla="*/ 11651863 w 12205236"/>
              <a:gd name="connsiteY4" fmla="*/ 730913 h 1044430"/>
              <a:gd name="connsiteX5" fmla="*/ 11663080 w 12205236"/>
              <a:gd name="connsiteY5" fmla="*/ 719883 h 1044430"/>
              <a:gd name="connsiteX6" fmla="*/ 11662519 w 12205236"/>
              <a:gd name="connsiteY6" fmla="*/ 715209 h 1044430"/>
              <a:gd name="connsiteX7" fmla="*/ 11641954 w 12205236"/>
              <a:gd name="connsiteY7" fmla="*/ 696328 h 1044430"/>
              <a:gd name="connsiteX8" fmla="*/ 11634616 w 12205236"/>
              <a:gd name="connsiteY8" fmla="*/ 695510 h 1044430"/>
              <a:gd name="connsiteX9" fmla="*/ 11559135 w 12205236"/>
              <a:gd name="connsiteY9" fmla="*/ 473903 h 1044430"/>
              <a:gd name="connsiteX10" fmla="*/ 11555396 w 12205236"/>
              <a:gd name="connsiteY10" fmla="*/ 476100 h 1044430"/>
              <a:gd name="connsiteX11" fmla="*/ 11542684 w 12205236"/>
              <a:gd name="connsiteY11" fmla="*/ 481895 h 1044430"/>
              <a:gd name="connsiteX12" fmla="*/ 11525110 w 12205236"/>
              <a:gd name="connsiteY12" fmla="*/ 505078 h 1044430"/>
              <a:gd name="connsiteX13" fmla="*/ 11524736 w 12205236"/>
              <a:gd name="connsiteY13" fmla="*/ 515360 h 1044430"/>
              <a:gd name="connsiteX14" fmla="*/ 11519876 w 12205236"/>
              <a:gd name="connsiteY14" fmla="*/ 555928 h 1044430"/>
              <a:gd name="connsiteX15" fmla="*/ 11506976 w 12205236"/>
              <a:gd name="connsiteY15" fmla="*/ 603787 h 1044430"/>
              <a:gd name="connsiteX16" fmla="*/ 11503611 w 12205236"/>
              <a:gd name="connsiteY16" fmla="*/ 628652 h 1044430"/>
              <a:gd name="connsiteX17" fmla="*/ 11498190 w 12205236"/>
              <a:gd name="connsiteY17" fmla="*/ 677072 h 1044430"/>
              <a:gd name="connsiteX18" fmla="*/ 11491646 w 12205236"/>
              <a:gd name="connsiteY18" fmla="*/ 701375 h 1044430"/>
              <a:gd name="connsiteX19" fmla="*/ 11500246 w 12205236"/>
              <a:gd name="connsiteY19" fmla="*/ 714275 h 1044430"/>
              <a:gd name="connsiteX20" fmla="*/ 11579139 w 12205236"/>
              <a:gd name="connsiteY20" fmla="*/ 722314 h 1044430"/>
              <a:gd name="connsiteX21" fmla="*/ 11601573 w 12205236"/>
              <a:gd name="connsiteY21" fmla="*/ 701188 h 1044430"/>
              <a:gd name="connsiteX22" fmla="*/ 11592039 w 12205236"/>
              <a:gd name="connsiteY22" fmla="*/ 685298 h 1044430"/>
              <a:gd name="connsiteX23" fmla="*/ 11574652 w 12205236"/>
              <a:gd name="connsiteY23" fmla="*/ 650525 h 1044430"/>
              <a:gd name="connsiteX24" fmla="*/ 11575400 w 12205236"/>
              <a:gd name="connsiteY24" fmla="*/ 643234 h 1044430"/>
              <a:gd name="connsiteX25" fmla="*/ 11572035 w 12205236"/>
              <a:gd name="connsiteY25" fmla="*/ 635008 h 1044430"/>
              <a:gd name="connsiteX26" fmla="*/ 11560257 w 12205236"/>
              <a:gd name="connsiteY26" fmla="*/ 640990 h 1044430"/>
              <a:gd name="connsiteX27" fmla="*/ 11552218 w 12205236"/>
              <a:gd name="connsiteY27" fmla="*/ 643047 h 1044430"/>
              <a:gd name="connsiteX28" fmla="*/ 11546797 w 12205236"/>
              <a:gd name="connsiteY28" fmla="*/ 630708 h 1044430"/>
              <a:gd name="connsiteX29" fmla="*/ 11548105 w 12205236"/>
              <a:gd name="connsiteY29" fmla="*/ 604535 h 1044430"/>
              <a:gd name="connsiteX30" fmla="*/ 11563248 w 12205236"/>
              <a:gd name="connsiteY30" fmla="*/ 482269 h 1044430"/>
              <a:gd name="connsiteX31" fmla="*/ 11562874 w 12205236"/>
              <a:gd name="connsiteY31" fmla="*/ 474230 h 1044430"/>
              <a:gd name="connsiteX32" fmla="*/ 11559135 w 12205236"/>
              <a:gd name="connsiteY32" fmla="*/ 473903 h 1044430"/>
              <a:gd name="connsiteX33" fmla="*/ 11566614 w 12205236"/>
              <a:gd name="connsiteY33" fmla="*/ 432915 h 1044430"/>
              <a:gd name="connsiteX34" fmla="*/ 11534832 w 12205236"/>
              <a:gd name="connsiteY34" fmla="*/ 477783 h 1044430"/>
              <a:gd name="connsiteX35" fmla="*/ 11566614 w 12205236"/>
              <a:gd name="connsiteY35" fmla="*/ 432915 h 1044430"/>
              <a:gd name="connsiteX36" fmla="*/ 11397236 w 12205236"/>
              <a:gd name="connsiteY36" fmla="*/ 427493 h 1044430"/>
              <a:gd name="connsiteX37" fmla="*/ 11415558 w 12205236"/>
              <a:gd name="connsiteY37" fmla="*/ 452544 h 1044430"/>
              <a:gd name="connsiteX38" fmla="*/ 11502676 w 12205236"/>
              <a:gd name="connsiteY38" fmla="*/ 486756 h 1044430"/>
              <a:gd name="connsiteX39" fmla="*/ 11513333 w 12205236"/>
              <a:gd name="connsiteY39" fmla="*/ 482269 h 1044430"/>
              <a:gd name="connsiteX40" fmla="*/ 11520063 w 12205236"/>
              <a:gd name="connsiteY40" fmla="*/ 459835 h 1044430"/>
              <a:gd name="connsiteX41" fmla="*/ 11397236 w 12205236"/>
              <a:gd name="connsiteY41" fmla="*/ 427493 h 1044430"/>
              <a:gd name="connsiteX42" fmla="*/ 10946687 w 12205236"/>
              <a:gd name="connsiteY42" fmla="*/ 423941 h 1044430"/>
              <a:gd name="connsiteX43" fmla="*/ 10942386 w 12205236"/>
              <a:gd name="connsiteY43" fmla="*/ 428241 h 1044430"/>
              <a:gd name="connsiteX44" fmla="*/ 10897893 w 12205236"/>
              <a:gd name="connsiteY44" fmla="*/ 500778 h 1044430"/>
              <a:gd name="connsiteX45" fmla="*/ 10888732 w 12205236"/>
              <a:gd name="connsiteY45" fmla="*/ 530876 h 1044430"/>
              <a:gd name="connsiteX46" fmla="*/ 10876394 w 12205236"/>
              <a:gd name="connsiteY46" fmla="*/ 565275 h 1044430"/>
              <a:gd name="connsiteX47" fmla="*/ 10840686 w 12205236"/>
              <a:gd name="connsiteY47" fmla="*/ 659311 h 1044430"/>
              <a:gd name="connsiteX48" fmla="*/ 10840312 w 12205236"/>
              <a:gd name="connsiteY48" fmla="*/ 679689 h 1044430"/>
              <a:gd name="connsiteX49" fmla="*/ 10848164 w 12205236"/>
              <a:gd name="connsiteY49" fmla="*/ 687167 h 1044430"/>
              <a:gd name="connsiteX50" fmla="*/ 10866859 w 12205236"/>
              <a:gd name="connsiteY50" fmla="*/ 686606 h 1044430"/>
              <a:gd name="connsiteX51" fmla="*/ 11009689 w 12205236"/>
              <a:gd name="connsiteY51" fmla="*/ 686606 h 1044430"/>
              <a:gd name="connsiteX52" fmla="*/ 11048948 w 12205236"/>
              <a:gd name="connsiteY52" fmla="*/ 686980 h 1044430"/>
              <a:gd name="connsiteX53" fmla="*/ 11054931 w 12205236"/>
              <a:gd name="connsiteY53" fmla="*/ 681559 h 1044430"/>
              <a:gd name="connsiteX54" fmla="*/ 10998846 w 12205236"/>
              <a:gd name="connsiteY54" fmla="*/ 577240 h 1044430"/>
              <a:gd name="connsiteX55" fmla="*/ 10985572 w 12205236"/>
              <a:gd name="connsiteY55" fmla="*/ 545459 h 1044430"/>
              <a:gd name="connsiteX56" fmla="*/ 10981272 w 12205236"/>
              <a:gd name="connsiteY56" fmla="*/ 514051 h 1044430"/>
              <a:gd name="connsiteX57" fmla="*/ 10950238 w 12205236"/>
              <a:gd name="connsiteY57" fmla="*/ 428989 h 1044430"/>
              <a:gd name="connsiteX58" fmla="*/ 10946687 w 12205236"/>
              <a:gd name="connsiteY58" fmla="*/ 423941 h 1044430"/>
              <a:gd name="connsiteX59" fmla="*/ 11552779 w 12205236"/>
              <a:gd name="connsiteY59" fmla="*/ 389729 h 1044430"/>
              <a:gd name="connsiteX60" fmla="*/ 11548853 w 12205236"/>
              <a:gd name="connsiteY60" fmla="*/ 393468 h 1044430"/>
              <a:gd name="connsiteX61" fmla="*/ 11541375 w 12205236"/>
              <a:gd name="connsiteY61" fmla="*/ 436654 h 1044430"/>
              <a:gd name="connsiteX62" fmla="*/ 11544180 w 12205236"/>
              <a:gd name="connsiteY62" fmla="*/ 440579 h 1044430"/>
              <a:gd name="connsiteX63" fmla="*/ 11569604 w 12205236"/>
              <a:gd name="connsiteY63" fmla="*/ 410854 h 1044430"/>
              <a:gd name="connsiteX64" fmla="*/ 11552779 w 12205236"/>
              <a:gd name="connsiteY64" fmla="*/ 389729 h 1044430"/>
              <a:gd name="connsiteX65" fmla="*/ 10553296 w 12205236"/>
              <a:gd name="connsiteY65" fmla="*/ 389238 h 1044430"/>
              <a:gd name="connsiteX66" fmla="*/ 10546613 w 12205236"/>
              <a:gd name="connsiteY66" fmla="*/ 392159 h 1044430"/>
              <a:gd name="connsiteX67" fmla="*/ 10495015 w 12205236"/>
              <a:gd name="connsiteY67" fmla="*/ 432540 h 1044430"/>
              <a:gd name="connsiteX68" fmla="*/ 10419487 w 12205236"/>
              <a:gd name="connsiteY68" fmla="*/ 513677 h 1044430"/>
              <a:gd name="connsiteX69" fmla="*/ 10408831 w 12205236"/>
              <a:gd name="connsiteY69" fmla="*/ 548824 h 1044430"/>
              <a:gd name="connsiteX70" fmla="*/ 10406027 w 12205236"/>
              <a:gd name="connsiteY70" fmla="*/ 564341 h 1044430"/>
              <a:gd name="connsiteX71" fmla="*/ 10395183 w 12205236"/>
              <a:gd name="connsiteY71" fmla="*/ 656881 h 1044430"/>
              <a:gd name="connsiteX72" fmla="*/ 10400605 w 12205236"/>
              <a:gd name="connsiteY72" fmla="*/ 701375 h 1044430"/>
              <a:gd name="connsiteX73" fmla="*/ 10411448 w 12205236"/>
              <a:gd name="connsiteY73" fmla="*/ 710910 h 1044430"/>
              <a:gd name="connsiteX74" fmla="*/ 10487911 w 12205236"/>
              <a:gd name="connsiteY74" fmla="*/ 705488 h 1044430"/>
              <a:gd name="connsiteX75" fmla="*/ 10681778 w 12205236"/>
              <a:gd name="connsiteY75" fmla="*/ 693336 h 1044430"/>
              <a:gd name="connsiteX76" fmla="*/ 10697669 w 12205236"/>
              <a:gd name="connsiteY76" fmla="*/ 681933 h 1044430"/>
              <a:gd name="connsiteX77" fmla="*/ 10679348 w 12205236"/>
              <a:gd name="connsiteY77" fmla="*/ 672585 h 1044430"/>
              <a:gd name="connsiteX78" fmla="*/ 10589238 w 12205236"/>
              <a:gd name="connsiteY78" fmla="*/ 551067 h 1044430"/>
              <a:gd name="connsiteX79" fmla="*/ 10563812 w 12205236"/>
              <a:gd name="connsiteY79" fmla="*/ 480213 h 1044430"/>
              <a:gd name="connsiteX80" fmla="*/ 10556895 w 12205236"/>
              <a:gd name="connsiteY80" fmla="*/ 395711 h 1044430"/>
              <a:gd name="connsiteX81" fmla="*/ 10553296 w 12205236"/>
              <a:gd name="connsiteY81" fmla="*/ 389238 h 1044430"/>
              <a:gd name="connsiteX82" fmla="*/ 10641210 w 12205236"/>
              <a:gd name="connsiteY82" fmla="*/ 347478 h 1044430"/>
              <a:gd name="connsiteX83" fmla="*/ 10632984 w 12205236"/>
              <a:gd name="connsiteY83" fmla="*/ 351404 h 1044430"/>
              <a:gd name="connsiteX84" fmla="*/ 10627562 w 12205236"/>
              <a:gd name="connsiteY84" fmla="*/ 370847 h 1044430"/>
              <a:gd name="connsiteX85" fmla="*/ 10624197 w 12205236"/>
              <a:gd name="connsiteY85" fmla="*/ 384494 h 1044430"/>
              <a:gd name="connsiteX86" fmla="*/ 10619897 w 12205236"/>
              <a:gd name="connsiteY86" fmla="*/ 408237 h 1044430"/>
              <a:gd name="connsiteX87" fmla="*/ 10618402 w 12205236"/>
              <a:gd name="connsiteY87" fmla="*/ 416276 h 1044430"/>
              <a:gd name="connsiteX88" fmla="*/ 10614850 w 12205236"/>
              <a:gd name="connsiteY88" fmla="*/ 491617 h 1044430"/>
              <a:gd name="connsiteX89" fmla="*/ 10628684 w 12205236"/>
              <a:gd name="connsiteY89" fmla="*/ 528446 h 1044430"/>
              <a:gd name="connsiteX90" fmla="*/ 10636349 w 12205236"/>
              <a:gd name="connsiteY90" fmla="*/ 543215 h 1044430"/>
              <a:gd name="connsiteX91" fmla="*/ 10660466 w 12205236"/>
              <a:gd name="connsiteY91" fmla="*/ 592383 h 1044430"/>
              <a:gd name="connsiteX92" fmla="*/ 10713372 w 12205236"/>
              <a:gd name="connsiteY92" fmla="*/ 648842 h 1044430"/>
              <a:gd name="connsiteX93" fmla="*/ 10729824 w 12205236"/>
              <a:gd name="connsiteY93" fmla="*/ 672024 h 1044430"/>
              <a:gd name="connsiteX94" fmla="*/ 10734685 w 12205236"/>
              <a:gd name="connsiteY94" fmla="*/ 678567 h 1044430"/>
              <a:gd name="connsiteX95" fmla="*/ 10779366 w 12205236"/>
              <a:gd name="connsiteY95" fmla="*/ 690719 h 1044430"/>
              <a:gd name="connsiteX96" fmla="*/ 10807409 w 12205236"/>
              <a:gd name="connsiteY96" fmla="*/ 669781 h 1044430"/>
              <a:gd name="connsiteX97" fmla="*/ 10813204 w 12205236"/>
              <a:gd name="connsiteY97" fmla="*/ 655012 h 1044430"/>
              <a:gd name="connsiteX98" fmla="*/ 10833956 w 12205236"/>
              <a:gd name="connsiteY98" fmla="*/ 531811 h 1044430"/>
              <a:gd name="connsiteX99" fmla="*/ 10842742 w 12205236"/>
              <a:gd name="connsiteY99" fmla="*/ 502086 h 1044430"/>
              <a:gd name="connsiteX100" fmla="*/ 10859754 w 12205236"/>
              <a:gd name="connsiteY100" fmla="*/ 474604 h 1044430"/>
              <a:gd name="connsiteX101" fmla="*/ 10892658 w 12205236"/>
              <a:gd name="connsiteY101" fmla="*/ 368790 h 1044430"/>
              <a:gd name="connsiteX102" fmla="*/ 10885180 w 12205236"/>
              <a:gd name="connsiteY102" fmla="*/ 362621 h 1044430"/>
              <a:gd name="connsiteX103" fmla="*/ 10836199 w 12205236"/>
              <a:gd name="connsiteY103" fmla="*/ 374025 h 1044430"/>
              <a:gd name="connsiteX104" fmla="*/ 10791518 w 12205236"/>
              <a:gd name="connsiteY104" fmla="*/ 379634 h 1044430"/>
              <a:gd name="connsiteX105" fmla="*/ 10745154 w 12205236"/>
              <a:gd name="connsiteY105" fmla="*/ 377016 h 1044430"/>
              <a:gd name="connsiteX106" fmla="*/ 10727020 w 12205236"/>
              <a:gd name="connsiteY106" fmla="*/ 374586 h 1044430"/>
              <a:gd name="connsiteX107" fmla="*/ 10711503 w 12205236"/>
              <a:gd name="connsiteY107" fmla="*/ 371408 h 1044430"/>
              <a:gd name="connsiteX108" fmla="*/ 10693369 w 12205236"/>
              <a:gd name="connsiteY108" fmla="*/ 367108 h 1044430"/>
              <a:gd name="connsiteX109" fmla="*/ 10653735 w 12205236"/>
              <a:gd name="connsiteY109" fmla="*/ 352713 h 1044430"/>
              <a:gd name="connsiteX110" fmla="*/ 10641210 w 12205236"/>
              <a:gd name="connsiteY110" fmla="*/ 347478 h 1044430"/>
              <a:gd name="connsiteX111" fmla="*/ 10369758 w 12205236"/>
              <a:gd name="connsiteY111" fmla="*/ 338879 h 1044430"/>
              <a:gd name="connsiteX112" fmla="*/ 10362654 w 12205236"/>
              <a:gd name="connsiteY112" fmla="*/ 357948 h 1044430"/>
              <a:gd name="connsiteX113" fmla="*/ 10364898 w 12205236"/>
              <a:gd name="connsiteY113" fmla="*/ 358695 h 1044430"/>
              <a:gd name="connsiteX114" fmla="*/ 10369758 w 12205236"/>
              <a:gd name="connsiteY114" fmla="*/ 338879 h 1044430"/>
              <a:gd name="connsiteX115" fmla="*/ 11346424 w 12205236"/>
              <a:gd name="connsiteY115" fmla="*/ 288619 h 1044430"/>
              <a:gd name="connsiteX116" fmla="*/ 11350474 w 12205236"/>
              <a:gd name="connsiteY116" fmla="*/ 306943 h 1044430"/>
              <a:gd name="connsiteX117" fmla="*/ 11351060 w 12205236"/>
              <a:gd name="connsiteY117" fmla="*/ 322053 h 1044430"/>
              <a:gd name="connsiteX118" fmla="*/ 11346424 w 12205236"/>
              <a:gd name="connsiteY118" fmla="*/ 288619 h 1044430"/>
              <a:gd name="connsiteX119" fmla="*/ 11349751 w 12205236"/>
              <a:gd name="connsiteY119" fmla="*/ 159406 h 1044430"/>
              <a:gd name="connsiteX120" fmla="*/ 11338160 w 12205236"/>
              <a:gd name="connsiteY120" fmla="*/ 178288 h 1044430"/>
              <a:gd name="connsiteX121" fmla="*/ 11336104 w 12205236"/>
              <a:gd name="connsiteY121" fmla="*/ 214183 h 1044430"/>
              <a:gd name="connsiteX122" fmla="*/ 11346424 w 12205236"/>
              <a:gd name="connsiteY122" fmla="*/ 288619 h 1044430"/>
              <a:gd name="connsiteX123" fmla="*/ 11329934 w 12205236"/>
              <a:gd name="connsiteY123" fmla="*/ 213996 h 1044430"/>
              <a:gd name="connsiteX124" fmla="*/ 11331617 w 12205236"/>
              <a:gd name="connsiteY124" fmla="*/ 176232 h 1044430"/>
              <a:gd name="connsiteX125" fmla="*/ 11330682 w 12205236"/>
              <a:gd name="connsiteY125" fmla="*/ 166697 h 1044430"/>
              <a:gd name="connsiteX126" fmla="*/ 11320587 w 12205236"/>
              <a:gd name="connsiteY126" fmla="*/ 169315 h 1044430"/>
              <a:gd name="connsiteX127" fmla="*/ 11315166 w 12205236"/>
              <a:gd name="connsiteY127" fmla="*/ 172680 h 1044430"/>
              <a:gd name="connsiteX128" fmla="*/ 11277776 w 12205236"/>
              <a:gd name="connsiteY128" fmla="*/ 204461 h 1044430"/>
              <a:gd name="connsiteX129" fmla="*/ 11265436 w 12205236"/>
              <a:gd name="connsiteY129" fmla="*/ 217174 h 1044430"/>
              <a:gd name="connsiteX130" fmla="*/ 11199630 w 12205236"/>
              <a:gd name="connsiteY130" fmla="*/ 287467 h 1044430"/>
              <a:gd name="connsiteX131" fmla="*/ 11051004 w 12205236"/>
              <a:gd name="connsiteY131" fmla="*/ 311958 h 1044430"/>
              <a:gd name="connsiteX132" fmla="*/ 11045770 w 12205236"/>
              <a:gd name="connsiteY132" fmla="*/ 310088 h 1044430"/>
              <a:gd name="connsiteX133" fmla="*/ 11027636 w 12205236"/>
              <a:gd name="connsiteY133" fmla="*/ 345983 h 1044430"/>
              <a:gd name="connsiteX134" fmla="*/ 11014175 w 12205236"/>
              <a:gd name="connsiteY134" fmla="*/ 376643 h 1044430"/>
              <a:gd name="connsiteX135" fmla="*/ 11019036 w 12205236"/>
              <a:gd name="connsiteY135" fmla="*/ 430484 h 1044430"/>
              <a:gd name="connsiteX136" fmla="*/ 11019036 w 12205236"/>
              <a:gd name="connsiteY136" fmla="*/ 430671 h 1044430"/>
              <a:gd name="connsiteX137" fmla="*/ 11019784 w 12205236"/>
              <a:gd name="connsiteY137" fmla="*/ 435158 h 1044430"/>
              <a:gd name="connsiteX138" fmla="*/ 11028197 w 12205236"/>
              <a:gd name="connsiteY138" fmla="*/ 513490 h 1044430"/>
              <a:gd name="connsiteX139" fmla="*/ 11049322 w 12205236"/>
              <a:gd name="connsiteY139" fmla="*/ 556676 h 1044430"/>
              <a:gd name="connsiteX140" fmla="*/ 11049883 w 12205236"/>
              <a:gd name="connsiteY140" fmla="*/ 566023 h 1044430"/>
              <a:gd name="connsiteX141" fmla="*/ 11085590 w 12205236"/>
              <a:gd name="connsiteY141" fmla="*/ 679128 h 1044430"/>
              <a:gd name="connsiteX142" fmla="*/ 11104472 w 12205236"/>
              <a:gd name="connsiteY142" fmla="*/ 689971 h 1044430"/>
              <a:gd name="connsiteX143" fmla="*/ 11317035 w 12205236"/>
              <a:gd name="connsiteY143" fmla="*/ 699880 h 1044430"/>
              <a:gd name="connsiteX144" fmla="*/ 11460986 w 12205236"/>
              <a:gd name="connsiteY144" fmla="*/ 711097 h 1044430"/>
              <a:gd name="connsiteX145" fmla="*/ 11472764 w 12205236"/>
              <a:gd name="connsiteY145" fmla="*/ 703993 h 1044430"/>
              <a:gd name="connsiteX146" fmla="*/ 11480056 w 12205236"/>
              <a:gd name="connsiteY146" fmla="*/ 653703 h 1044430"/>
              <a:gd name="connsiteX147" fmla="*/ 11491272 w 12205236"/>
              <a:gd name="connsiteY147" fmla="*/ 594066 h 1044430"/>
              <a:gd name="connsiteX148" fmla="*/ 11500620 w 12205236"/>
              <a:gd name="connsiteY148" fmla="*/ 565649 h 1044430"/>
              <a:gd name="connsiteX149" fmla="*/ 11508659 w 12205236"/>
              <a:gd name="connsiteY149" fmla="*/ 503582 h 1044430"/>
              <a:gd name="connsiteX150" fmla="*/ 11499124 w 12205236"/>
              <a:gd name="connsiteY150" fmla="*/ 492925 h 1044430"/>
              <a:gd name="connsiteX151" fmla="*/ 11412193 w 12205236"/>
              <a:gd name="connsiteY151" fmla="*/ 457405 h 1044430"/>
              <a:gd name="connsiteX152" fmla="*/ 11392189 w 12205236"/>
              <a:gd name="connsiteY152" fmla="*/ 434036 h 1044430"/>
              <a:gd name="connsiteX153" fmla="*/ 11392002 w 12205236"/>
              <a:gd name="connsiteY153" fmla="*/ 434223 h 1044430"/>
              <a:gd name="connsiteX154" fmla="*/ 11380785 w 12205236"/>
              <a:gd name="connsiteY154" fmla="*/ 413845 h 1044430"/>
              <a:gd name="connsiteX155" fmla="*/ 11366950 w 12205236"/>
              <a:gd name="connsiteY155" fmla="*/ 381503 h 1044430"/>
              <a:gd name="connsiteX156" fmla="*/ 11350474 w 12205236"/>
              <a:gd name="connsiteY156" fmla="*/ 306943 h 1044430"/>
              <a:gd name="connsiteX157" fmla="*/ 11346947 w 12205236"/>
              <a:gd name="connsiteY157" fmla="*/ 216052 h 1044430"/>
              <a:gd name="connsiteX158" fmla="*/ 11352369 w 12205236"/>
              <a:gd name="connsiteY158" fmla="*/ 178475 h 1044430"/>
              <a:gd name="connsiteX159" fmla="*/ 11354986 w 12205236"/>
              <a:gd name="connsiteY159" fmla="*/ 164828 h 1044430"/>
              <a:gd name="connsiteX160" fmla="*/ 11349751 w 12205236"/>
              <a:gd name="connsiteY160" fmla="*/ 159406 h 1044430"/>
              <a:gd name="connsiteX161" fmla="*/ 10931520 w 12205236"/>
              <a:gd name="connsiteY161" fmla="*/ 265 h 1044430"/>
              <a:gd name="connsiteX162" fmla="*/ 10940144 w 12205236"/>
              <a:gd name="connsiteY162" fmla="*/ 2929 h 1044430"/>
              <a:gd name="connsiteX163" fmla="*/ 10943321 w 12205236"/>
              <a:gd name="connsiteY163" fmla="*/ 6668 h 1044430"/>
              <a:gd name="connsiteX164" fmla="*/ 10943695 w 12205236"/>
              <a:gd name="connsiteY164" fmla="*/ 30224 h 1044430"/>
              <a:gd name="connsiteX165" fmla="*/ 10937526 w 12205236"/>
              <a:gd name="connsiteY165" fmla="*/ 48731 h 1044430"/>
              <a:gd name="connsiteX166" fmla="*/ 10936218 w 12205236"/>
              <a:gd name="connsiteY166" fmla="*/ 54901 h 1044430"/>
              <a:gd name="connsiteX167" fmla="*/ 10930983 w 12205236"/>
              <a:gd name="connsiteY167" fmla="*/ 47797 h 1044430"/>
              <a:gd name="connsiteX168" fmla="*/ 10930422 w 12205236"/>
              <a:gd name="connsiteY168" fmla="*/ 68175 h 1044430"/>
              <a:gd name="connsiteX169" fmla="*/ 10937713 w 12205236"/>
              <a:gd name="connsiteY169" fmla="*/ 79765 h 1044430"/>
              <a:gd name="connsiteX170" fmla="*/ 10973794 w 12205236"/>
              <a:gd name="connsiteY170" fmla="*/ 105751 h 1044430"/>
              <a:gd name="connsiteX171" fmla="*/ 10977346 w 12205236"/>
              <a:gd name="connsiteY171" fmla="*/ 109864 h 1044430"/>
              <a:gd name="connsiteX172" fmla="*/ 11013802 w 12205236"/>
              <a:gd name="connsiteY172" fmla="*/ 137159 h 1044430"/>
              <a:gd name="connsiteX173" fmla="*/ 11039975 w 12205236"/>
              <a:gd name="connsiteY173" fmla="*/ 163145 h 1044430"/>
              <a:gd name="connsiteX174" fmla="*/ 11087834 w 12205236"/>
              <a:gd name="connsiteY174" fmla="*/ 197731 h 1044430"/>
              <a:gd name="connsiteX175" fmla="*/ 11181870 w 12205236"/>
              <a:gd name="connsiteY175" fmla="*/ 189131 h 1044430"/>
              <a:gd name="connsiteX176" fmla="*/ 11210660 w 12205236"/>
              <a:gd name="connsiteY176" fmla="*/ 156041 h 1044430"/>
              <a:gd name="connsiteX177" fmla="*/ 11217204 w 12205236"/>
              <a:gd name="connsiteY177" fmla="*/ 145011 h 1044430"/>
              <a:gd name="connsiteX178" fmla="*/ 11235712 w 12205236"/>
              <a:gd name="connsiteY178" fmla="*/ 107621 h 1044430"/>
              <a:gd name="connsiteX179" fmla="*/ 11240946 w 12205236"/>
              <a:gd name="connsiteY179" fmla="*/ 77335 h 1044430"/>
              <a:gd name="connsiteX180" fmla="*/ 11252911 w 12205236"/>
              <a:gd name="connsiteY180" fmla="*/ 63875 h 1044430"/>
              <a:gd name="connsiteX181" fmla="*/ 11248798 w 12205236"/>
              <a:gd name="connsiteY181" fmla="*/ 58827 h 1044430"/>
              <a:gd name="connsiteX182" fmla="*/ 11254220 w 12205236"/>
              <a:gd name="connsiteY182" fmla="*/ 58453 h 1044430"/>
              <a:gd name="connsiteX183" fmla="*/ 11256650 w 12205236"/>
              <a:gd name="connsiteY183" fmla="*/ 60136 h 1044430"/>
              <a:gd name="connsiteX184" fmla="*/ 11279458 w 12205236"/>
              <a:gd name="connsiteY184" fmla="*/ 63501 h 1044430"/>
              <a:gd name="connsiteX185" fmla="*/ 11317035 w 12205236"/>
              <a:gd name="connsiteY185" fmla="*/ 66305 h 1044430"/>
              <a:gd name="connsiteX186" fmla="*/ 11329186 w 12205236"/>
              <a:gd name="connsiteY186" fmla="*/ 70605 h 1044430"/>
              <a:gd name="connsiteX187" fmla="*/ 11336665 w 12205236"/>
              <a:gd name="connsiteY187" fmla="*/ 72848 h 1044430"/>
              <a:gd name="connsiteX188" fmla="*/ 11374428 w 12205236"/>
              <a:gd name="connsiteY188" fmla="*/ 73222 h 1044430"/>
              <a:gd name="connsiteX189" fmla="*/ 11397236 w 12205236"/>
              <a:gd name="connsiteY189" fmla="*/ 74157 h 1044430"/>
              <a:gd name="connsiteX190" fmla="*/ 11411632 w 12205236"/>
              <a:gd name="connsiteY190" fmla="*/ 80887 h 1044430"/>
              <a:gd name="connsiteX191" fmla="*/ 11431822 w 12205236"/>
              <a:gd name="connsiteY191" fmla="*/ 116595 h 1044430"/>
              <a:gd name="connsiteX192" fmla="*/ 11428457 w 12205236"/>
              <a:gd name="connsiteY192" fmla="*/ 136037 h 1044430"/>
              <a:gd name="connsiteX193" fmla="*/ 11425092 w 12205236"/>
              <a:gd name="connsiteY193" fmla="*/ 135103 h 1044430"/>
              <a:gd name="connsiteX194" fmla="*/ 11421353 w 12205236"/>
              <a:gd name="connsiteY194" fmla="*/ 139029 h 1044430"/>
              <a:gd name="connsiteX195" fmla="*/ 11401350 w 12205236"/>
              <a:gd name="connsiteY195" fmla="*/ 152489 h 1044430"/>
              <a:gd name="connsiteX196" fmla="*/ 11380224 w 12205236"/>
              <a:gd name="connsiteY196" fmla="*/ 155293 h 1044430"/>
              <a:gd name="connsiteX197" fmla="*/ 11358912 w 12205236"/>
              <a:gd name="connsiteY197" fmla="*/ 174549 h 1044430"/>
              <a:gd name="connsiteX198" fmla="*/ 11358164 w 12205236"/>
              <a:gd name="connsiteY198" fmla="*/ 181840 h 1044430"/>
              <a:gd name="connsiteX199" fmla="*/ 11352742 w 12205236"/>
              <a:gd name="connsiteY199" fmla="*/ 221100 h 1044430"/>
              <a:gd name="connsiteX200" fmla="*/ 11351995 w 12205236"/>
              <a:gd name="connsiteY200" fmla="*/ 256620 h 1044430"/>
              <a:gd name="connsiteX201" fmla="*/ 11363399 w 12205236"/>
              <a:gd name="connsiteY201" fmla="*/ 347104 h 1044430"/>
              <a:gd name="connsiteX202" fmla="*/ 11399854 w 12205236"/>
              <a:gd name="connsiteY202" fmla="*/ 420389 h 1044430"/>
              <a:gd name="connsiteX203" fmla="*/ 11514454 w 12205236"/>
              <a:gd name="connsiteY203" fmla="*/ 454975 h 1044430"/>
              <a:gd name="connsiteX204" fmla="*/ 11525298 w 12205236"/>
              <a:gd name="connsiteY204" fmla="*/ 443758 h 1044430"/>
              <a:gd name="connsiteX205" fmla="*/ 11537449 w 12205236"/>
              <a:gd name="connsiteY205" fmla="*/ 387299 h 1044430"/>
              <a:gd name="connsiteX206" fmla="*/ 11538010 w 12205236"/>
              <a:gd name="connsiteY206" fmla="*/ 373464 h 1044430"/>
              <a:gd name="connsiteX207" fmla="*/ 11532402 w 12205236"/>
              <a:gd name="connsiteY207" fmla="*/ 322614 h 1044430"/>
              <a:gd name="connsiteX208" fmla="*/ 11533150 w 12205236"/>
              <a:gd name="connsiteY208" fmla="*/ 320184 h 1044430"/>
              <a:gd name="connsiteX209" fmla="*/ 11534271 w 12205236"/>
              <a:gd name="connsiteY209" fmla="*/ 314949 h 1044430"/>
              <a:gd name="connsiteX210" fmla="*/ 11551844 w 12205236"/>
              <a:gd name="connsiteY210" fmla="*/ 281298 h 1044430"/>
              <a:gd name="connsiteX211" fmla="*/ 11568109 w 12205236"/>
              <a:gd name="connsiteY211" fmla="*/ 272137 h 1044430"/>
              <a:gd name="connsiteX212" fmla="*/ 11574465 w 12205236"/>
              <a:gd name="connsiteY212" fmla="*/ 255873 h 1044430"/>
              <a:gd name="connsiteX213" fmla="*/ 11576709 w 12205236"/>
              <a:gd name="connsiteY213" fmla="*/ 255312 h 1044430"/>
              <a:gd name="connsiteX214" fmla="*/ 11578765 w 12205236"/>
              <a:gd name="connsiteY214" fmla="*/ 239608 h 1044430"/>
              <a:gd name="connsiteX215" fmla="*/ 11575587 w 12205236"/>
              <a:gd name="connsiteY215" fmla="*/ 231756 h 1044430"/>
              <a:gd name="connsiteX216" fmla="*/ 11567735 w 12205236"/>
              <a:gd name="connsiteY216" fmla="*/ 236430 h 1044430"/>
              <a:gd name="connsiteX217" fmla="*/ 11562688 w 12205236"/>
              <a:gd name="connsiteY217" fmla="*/ 238486 h 1044430"/>
              <a:gd name="connsiteX218" fmla="*/ 11563248 w 12205236"/>
              <a:gd name="connsiteY218" fmla="*/ 208948 h 1044430"/>
              <a:gd name="connsiteX219" fmla="*/ 11576522 w 12205236"/>
              <a:gd name="connsiteY219" fmla="*/ 198666 h 1044430"/>
              <a:gd name="connsiteX220" fmla="*/ 11578952 w 12205236"/>
              <a:gd name="connsiteY220" fmla="*/ 186140 h 1044430"/>
              <a:gd name="connsiteX221" fmla="*/ 11571100 w 12205236"/>
              <a:gd name="connsiteY221" fmla="*/ 171184 h 1044430"/>
              <a:gd name="connsiteX222" fmla="*/ 11574465 w 12205236"/>
              <a:gd name="connsiteY222" fmla="*/ 153050 h 1044430"/>
              <a:gd name="connsiteX223" fmla="*/ 11578578 w 12205236"/>
              <a:gd name="connsiteY223" fmla="*/ 129868 h 1044430"/>
              <a:gd name="connsiteX224" fmla="*/ 11575400 w 12205236"/>
              <a:gd name="connsiteY224" fmla="*/ 124073 h 1044430"/>
              <a:gd name="connsiteX225" fmla="*/ 11572409 w 12205236"/>
              <a:gd name="connsiteY225" fmla="*/ 124073 h 1044430"/>
              <a:gd name="connsiteX226" fmla="*/ 11572409 w 12205236"/>
              <a:gd name="connsiteY226" fmla="*/ 122390 h 1044430"/>
              <a:gd name="connsiteX227" fmla="*/ 11582878 w 12205236"/>
              <a:gd name="connsiteY227" fmla="*/ 105004 h 1044430"/>
              <a:gd name="connsiteX228" fmla="*/ 11595591 w 12205236"/>
              <a:gd name="connsiteY228" fmla="*/ 97339 h 1044430"/>
              <a:gd name="connsiteX229" fmla="*/ 11666258 w 12205236"/>
              <a:gd name="connsiteY229" fmla="*/ 134916 h 1044430"/>
              <a:gd name="connsiteX230" fmla="*/ 11667754 w 12205236"/>
              <a:gd name="connsiteY230" fmla="*/ 137159 h 1044430"/>
              <a:gd name="connsiteX231" fmla="*/ 11668875 w 12205236"/>
              <a:gd name="connsiteY231" fmla="*/ 163893 h 1044430"/>
              <a:gd name="connsiteX232" fmla="*/ 11675231 w 12205236"/>
              <a:gd name="connsiteY232" fmla="*/ 182588 h 1044430"/>
              <a:gd name="connsiteX233" fmla="*/ 11694861 w 12205236"/>
              <a:gd name="connsiteY233" fmla="*/ 195114 h 1044430"/>
              <a:gd name="connsiteX234" fmla="*/ 11716174 w 12205236"/>
              <a:gd name="connsiteY234" fmla="*/ 226334 h 1044430"/>
              <a:gd name="connsiteX235" fmla="*/ 11733747 w 12205236"/>
              <a:gd name="connsiteY235" fmla="*/ 283167 h 1044430"/>
              <a:gd name="connsiteX236" fmla="*/ 11737673 w 12205236"/>
              <a:gd name="connsiteY236" fmla="*/ 337383 h 1044430"/>
              <a:gd name="connsiteX237" fmla="*/ 11735804 w 12205236"/>
              <a:gd name="connsiteY237" fmla="*/ 409172 h 1044430"/>
              <a:gd name="connsiteX238" fmla="*/ 11742534 w 12205236"/>
              <a:gd name="connsiteY238" fmla="*/ 502273 h 1044430"/>
              <a:gd name="connsiteX239" fmla="*/ 11749451 w 12205236"/>
              <a:gd name="connsiteY239" fmla="*/ 573875 h 1044430"/>
              <a:gd name="connsiteX240" fmla="*/ 11743094 w 12205236"/>
              <a:gd name="connsiteY240" fmla="*/ 614069 h 1044430"/>
              <a:gd name="connsiteX241" fmla="*/ 11740477 w 12205236"/>
              <a:gd name="connsiteY241" fmla="*/ 624539 h 1044430"/>
              <a:gd name="connsiteX242" fmla="*/ 11732625 w 12205236"/>
              <a:gd name="connsiteY242" fmla="*/ 663798 h 1044430"/>
              <a:gd name="connsiteX243" fmla="*/ 11729634 w 12205236"/>
              <a:gd name="connsiteY243" fmla="*/ 674080 h 1044430"/>
              <a:gd name="connsiteX244" fmla="*/ 11712248 w 12205236"/>
              <a:gd name="connsiteY244" fmla="*/ 697823 h 1044430"/>
              <a:gd name="connsiteX245" fmla="*/ 11700283 w 12205236"/>
              <a:gd name="connsiteY245" fmla="*/ 726240 h 1044430"/>
              <a:gd name="connsiteX246" fmla="*/ 11704957 w 12205236"/>
              <a:gd name="connsiteY246" fmla="*/ 730353 h 1044430"/>
              <a:gd name="connsiteX247" fmla="*/ 11717330 w 12205236"/>
              <a:gd name="connsiteY247" fmla="*/ 732929 h 1044430"/>
              <a:gd name="connsiteX248" fmla="*/ 12192000 w 12205236"/>
              <a:gd name="connsiteY248" fmla="*/ 732929 h 1044430"/>
              <a:gd name="connsiteX249" fmla="*/ 12192000 w 12205236"/>
              <a:gd name="connsiteY249" fmla="*/ 825550 h 1044430"/>
              <a:gd name="connsiteX250" fmla="*/ 12205236 w 12205236"/>
              <a:gd name="connsiteY250" fmla="*/ 832802 h 1044430"/>
              <a:gd name="connsiteX251" fmla="*/ 12204487 w 12205236"/>
              <a:gd name="connsiteY251" fmla="*/ 1036765 h 1044430"/>
              <a:gd name="connsiteX252" fmla="*/ 12196822 w 12205236"/>
              <a:gd name="connsiteY252" fmla="*/ 1044430 h 1044430"/>
              <a:gd name="connsiteX253" fmla="*/ 10934909 w 12205236"/>
              <a:gd name="connsiteY253" fmla="*/ 1044243 h 1044430"/>
              <a:gd name="connsiteX254" fmla="*/ 8623269 w 12205236"/>
              <a:gd name="connsiteY254" fmla="*/ 1044430 h 1044430"/>
              <a:gd name="connsiteX255" fmla="*/ 8614856 w 12205236"/>
              <a:gd name="connsiteY255" fmla="*/ 1003114 h 1044430"/>
              <a:gd name="connsiteX256" fmla="*/ 8692067 w 12205236"/>
              <a:gd name="connsiteY256" fmla="*/ 989092 h 1044430"/>
              <a:gd name="connsiteX257" fmla="*/ 9067650 w 12205236"/>
              <a:gd name="connsiteY257" fmla="*/ 930203 h 1044430"/>
              <a:gd name="connsiteX258" fmla="*/ 9180217 w 12205236"/>
              <a:gd name="connsiteY258" fmla="*/ 908775 h 1044430"/>
              <a:gd name="connsiteX259" fmla="*/ 0 w 12205236"/>
              <a:gd name="connsiteY259" fmla="*/ 908775 h 1044430"/>
              <a:gd name="connsiteX260" fmla="*/ 0 w 12205236"/>
              <a:gd name="connsiteY260" fmla="*/ 732929 h 1044430"/>
              <a:gd name="connsiteX261" fmla="*/ 10184483 w 12205236"/>
              <a:gd name="connsiteY261" fmla="*/ 732929 h 1044430"/>
              <a:gd name="connsiteX262" fmla="*/ 10336481 w 12205236"/>
              <a:gd name="connsiteY262" fmla="*/ 714462 h 1044430"/>
              <a:gd name="connsiteX263" fmla="*/ 10349568 w 12205236"/>
              <a:gd name="connsiteY263" fmla="*/ 713901 h 1044430"/>
              <a:gd name="connsiteX264" fmla="*/ 10356111 w 12205236"/>
              <a:gd name="connsiteY264" fmla="*/ 709414 h 1044430"/>
              <a:gd name="connsiteX265" fmla="*/ 10354615 w 12205236"/>
              <a:gd name="connsiteY265" fmla="*/ 679128 h 1044430"/>
              <a:gd name="connsiteX266" fmla="*/ 10358167 w 12205236"/>
              <a:gd name="connsiteY266" fmla="*/ 520594 h 1044430"/>
              <a:gd name="connsiteX267" fmla="*/ 10372188 w 12205236"/>
              <a:gd name="connsiteY267" fmla="*/ 482269 h 1044430"/>
              <a:gd name="connsiteX268" fmla="*/ 10396679 w 12205236"/>
              <a:gd name="connsiteY268" fmla="*/ 451984 h 1044430"/>
              <a:gd name="connsiteX269" fmla="*/ 10447903 w 12205236"/>
              <a:gd name="connsiteY269" fmla="*/ 334765 h 1044430"/>
              <a:gd name="connsiteX270" fmla="*/ 10448464 w 12205236"/>
              <a:gd name="connsiteY270" fmla="*/ 261107 h 1044430"/>
              <a:gd name="connsiteX271" fmla="*/ 10446408 w 12205236"/>
              <a:gd name="connsiteY271" fmla="*/ 225774 h 1044430"/>
              <a:gd name="connsiteX272" fmla="*/ 10448464 w 12205236"/>
              <a:gd name="connsiteY272" fmla="*/ 215678 h 1044430"/>
              <a:gd name="connsiteX273" fmla="*/ 10453512 w 12205236"/>
              <a:gd name="connsiteY273" fmla="*/ 201096 h 1044430"/>
              <a:gd name="connsiteX274" fmla="*/ 10442856 w 12205236"/>
              <a:gd name="connsiteY274" fmla="*/ 229139 h 1044430"/>
              <a:gd name="connsiteX275" fmla="*/ 10417991 w 12205236"/>
              <a:gd name="connsiteY275" fmla="*/ 307471 h 1044430"/>
              <a:gd name="connsiteX276" fmla="*/ 10413318 w 12205236"/>
              <a:gd name="connsiteY276" fmla="*/ 312331 h 1044430"/>
              <a:gd name="connsiteX277" fmla="*/ 10410513 w 12205236"/>
              <a:gd name="connsiteY277" fmla="*/ 310649 h 1044430"/>
              <a:gd name="connsiteX278" fmla="*/ 10388266 w 12205236"/>
              <a:gd name="connsiteY278" fmla="*/ 406929 h 1044430"/>
              <a:gd name="connsiteX279" fmla="*/ 10366767 w 12205236"/>
              <a:gd name="connsiteY279" fmla="*/ 418706 h 1044430"/>
              <a:gd name="connsiteX280" fmla="*/ 10364337 w 12205236"/>
              <a:gd name="connsiteY280" fmla="*/ 417398 h 1044430"/>
              <a:gd name="connsiteX281" fmla="*/ 10363963 w 12205236"/>
              <a:gd name="connsiteY281" fmla="*/ 416650 h 1044430"/>
              <a:gd name="connsiteX282" fmla="*/ 10365458 w 12205236"/>
              <a:gd name="connsiteY282" fmla="*/ 415528 h 1044430"/>
              <a:gd name="connsiteX283" fmla="*/ 10368263 w 12205236"/>
              <a:gd name="connsiteY283" fmla="*/ 397768 h 1044430"/>
              <a:gd name="connsiteX284" fmla="*/ 10360784 w 12205236"/>
              <a:gd name="connsiteY284" fmla="*/ 413472 h 1044430"/>
              <a:gd name="connsiteX285" fmla="*/ 10362841 w 12205236"/>
              <a:gd name="connsiteY285" fmla="*/ 393468 h 1044430"/>
              <a:gd name="connsiteX286" fmla="*/ 10356298 w 12205236"/>
              <a:gd name="connsiteY286" fmla="*/ 413659 h 1044430"/>
              <a:gd name="connsiteX287" fmla="*/ 10355737 w 12205236"/>
              <a:gd name="connsiteY287" fmla="*/ 411041 h 1044430"/>
              <a:gd name="connsiteX288" fmla="*/ 10356671 w 12205236"/>
              <a:gd name="connsiteY288" fmla="*/ 393468 h 1044430"/>
              <a:gd name="connsiteX289" fmla="*/ 10355176 w 12205236"/>
              <a:gd name="connsiteY289" fmla="*/ 360004 h 1044430"/>
              <a:gd name="connsiteX290" fmla="*/ 10369010 w 12205236"/>
              <a:gd name="connsiteY290" fmla="*/ 311023 h 1044430"/>
              <a:gd name="connsiteX291" fmla="*/ 10397053 w 12205236"/>
              <a:gd name="connsiteY291" fmla="*/ 275129 h 1044430"/>
              <a:gd name="connsiteX292" fmla="*/ 10414252 w 12205236"/>
              <a:gd name="connsiteY292" fmla="*/ 237925 h 1044430"/>
              <a:gd name="connsiteX293" fmla="*/ 10429582 w 12205236"/>
              <a:gd name="connsiteY293" fmla="*/ 193244 h 1044430"/>
              <a:gd name="connsiteX294" fmla="*/ 10435751 w 12205236"/>
              <a:gd name="connsiteY294" fmla="*/ 178849 h 1044430"/>
              <a:gd name="connsiteX295" fmla="*/ 10450521 w 12205236"/>
              <a:gd name="connsiteY295" fmla="*/ 160902 h 1044430"/>
              <a:gd name="connsiteX296" fmla="*/ 10481368 w 12205236"/>
              <a:gd name="connsiteY296" fmla="*/ 133233 h 1044430"/>
              <a:gd name="connsiteX297" fmla="*/ 10489406 w 12205236"/>
              <a:gd name="connsiteY297" fmla="*/ 118277 h 1044430"/>
              <a:gd name="connsiteX298" fmla="*/ 10506232 w 12205236"/>
              <a:gd name="connsiteY298" fmla="*/ 95282 h 1044430"/>
              <a:gd name="connsiteX299" fmla="*/ 10529227 w 12205236"/>
              <a:gd name="connsiteY299" fmla="*/ 93039 h 1044430"/>
              <a:gd name="connsiteX300" fmla="*/ 10577460 w 12205236"/>
              <a:gd name="connsiteY300" fmla="*/ 80139 h 1044430"/>
              <a:gd name="connsiteX301" fmla="*/ 10582321 w 12205236"/>
              <a:gd name="connsiteY301" fmla="*/ 68361 h 1044430"/>
              <a:gd name="connsiteX302" fmla="*/ 10581947 w 12205236"/>
              <a:gd name="connsiteY302" fmla="*/ 62005 h 1044430"/>
              <a:gd name="connsiteX303" fmla="*/ 10581572 w 12205236"/>
              <a:gd name="connsiteY303" fmla="*/ 47984 h 1044430"/>
              <a:gd name="connsiteX304" fmla="*/ 10576899 w 12205236"/>
              <a:gd name="connsiteY304" fmla="*/ 34336 h 1044430"/>
              <a:gd name="connsiteX305" fmla="*/ 10572599 w 12205236"/>
              <a:gd name="connsiteY305" fmla="*/ 17137 h 1044430"/>
              <a:gd name="connsiteX306" fmla="*/ 10579329 w 12205236"/>
              <a:gd name="connsiteY306" fmla="*/ 1246 h 1044430"/>
              <a:gd name="connsiteX307" fmla="*/ 10594846 w 12205236"/>
              <a:gd name="connsiteY307" fmla="*/ 6107 h 1044430"/>
              <a:gd name="connsiteX308" fmla="*/ 10632984 w 12205236"/>
              <a:gd name="connsiteY308" fmla="*/ 23867 h 1044430"/>
              <a:gd name="connsiteX309" fmla="*/ 10701595 w 12205236"/>
              <a:gd name="connsiteY309" fmla="*/ 30971 h 1044430"/>
              <a:gd name="connsiteX310" fmla="*/ 10770392 w 12205236"/>
              <a:gd name="connsiteY310" fmla="*/ 33215 h 1044430"/>
              <a:gd name="connsiteX311" fmla="*/ 10898080 w 12205236"/>
              <a:gd name="connsiteY311" fmla="*/ 20689 h 1044430"/>
              <a:gd name="connsiteX312" fmla="*/ 10923878 w 12205236"/>
              <a:gd name="connsiteY312" fmla="*/ 5172 h 1044430"/>
              <a:gd name="connsiteX313" fmla="*/ 10931520 w 12205236"/>
              <a:gd name="connsiteY313" fmla="*/ 265 h 1044430"/>
              <a:gd name="connsiteX0" fmla="*/ 11634616 w 12205236"/>
              <a:gd name="connsiteY0" fmla="*/ 695510 h 1044430"/>
              <a:gd name="connsiteX1" fmla="*/ 11628681 w 12205236"/>
              <a:gd name="connsiteY1" fmla="*/ 699880 h 1044430"/>
              <a:gd name="connsiteX2" fmla="*/ 11627185 w 12205236"/>
              <a:gd name="connsiteY2" fmla="*/ 725492 h 1044430"/>
              <a:gd name="connsiteX3" fmla="*/ 11644384 w 12205236"/>
              <a:gd name="connsiteY3" fmla="*/ 729979 h 1044430"/>
              <a:gd name="connsiteX4" fmla="*/ 11651863 w 12205236"/>
              <a:gd name="connsiteY4" fmla="*/ 730913 h 1044430"/>
              <a:gd name="connsiteX5" fmla="*/ 11663080 w 12205236"/>
              <a:gd name="connsiteY5" fmla="*/ 719883 h 1044430"/>
              <a:gd name="connsiteX6" fmla="*/ 11662519 w 12205236"/>
              <a:gd name="connsiteY6" fmla="*/ 715209 h 1044430"/>
              <a:gd name="connsiteX7" fmla="*/ 11641954 w 12205236"/>
              <a:gd name="connsiteY7" fmla="*/ 696328 h 1044430"/>
              <a:gd name="connsiteX8" fmla="*/ 11634616 w 12205236"/>
              <a:gd name="connsiteY8" fmla="*/ 695510 h 1044430"/>
              <a:gd name="connsiteX9" fmla="*/ 11559135 w 12205236"/>
              <a:gd name="connsiteY9" fmla="*/ 473903 h 1044430"/>
              <a:gd name="connsiteX10" fmla="*/ 11555396 w 12205236"/>
              <a:gd name="connsiteY10" fmla="*/ 476100 h 1044430"/>
              <a:gd name="connsiteX11" fmla="*/ 11542684 w 12205236"/>
              <a:gd name="connsiteY11" fmla="*/ 481895 h 1044430"/>
              <a:gd name="connsiteX12" fmla="*/ 11525110 w 12205236"/>
              <a:gd name="connsiteY12" fmla="*/ 505078 h 1044430"/>
              <a:gd name="connsiteX13" fmla="*/ 11524736 w 12205236"/>
              <a:gd name="connsiteY13" fmla="*/ 515360 h 1044430"/>
              <a:gd name="connsiteX14" fmla="*/ 11519876 w 12205236"/>
              <a:gd name="connsiteY14" fmla="*/ 555928 h 1044430"/>
              <a:gd name="connsiteX15" fmla="*/ 11506976 w 12205236"/>
              <a:gd name="connsiteY15" fmla="*/ 603787 h 1044430"/>
              <a:gd name="connsiteX16" fmla="*/ 11503611 w 12205236"/>
              <a:gd name="connsiteY16" fmla="*/ 628652 h 1044430"/>
              <a:gd name="connsiteX17" fmla="*/ 11498190 w 12205236"/>
              <a:gd name="connsiteY17" fmla="*/ 677072 h 1044430"/>
              <a:gd name="connsiteX18" fmla="*/ 11491646 w 12205236"/>
              <a:gd name="connsiteY18" fmla="*/ 701375 h 1044430"/>
              <a:gd name="connsiteX19" fmla="*/ 11500246 w 12205236"/>
              <a:gd name="connsiteY19" fmla="*/ 714275 h 1044430"/>
              <a:gd name="connsiteX20" fmla="*/ 11579139 w 12205236"/>
              <a:gd name="connsiteY20" fmla="*/ 722314 h 1044430"/>
              <a:gd name="connsiteX21" fmla="*/ 11601573 w 12205236"/>
              <a:gd name="connsiteY21" fmla="*/ 701188 h 1044430"/>
              <a:gd name="connsiteX22" fmla="*/ 11592039 w 12205236"/>
              <a:gd name="connsiteY22" fmla="*/ 685298 h 1044430"/>
              <a:gd name="connsiteX23" fmla="*/ 11574652 w 12205236"/>
              <a:gd name="connsiteY23" fmla="*/ 650525 h 1044430"/>
              <a:gd name="connsiteX24" fmla="*/ 11575400 w 12205236"/>
              <a:gd name="connsiteY24" fmla="*/ 643234 h 1044430"/>
              <a:gd name="connsiteX25" fmla="*/ 11572035 w 12205236"/>
              <a:gd name="connsiteY25" fmla="*/ 635008 h 1044430"/>
              <a:gd name="connsiteX26" fmla="*/ 11560257 w 12205236"/>
              <a:gd name="connsiteY26" fmla="*/ 640990 h 1044430"/>
              <a:gd name="connsiteX27" fmla="*/ 11552218 w 12205236"/>
              <a:gd name="connsiteY27" fmla="*/ 643047 h 1044430"/>
              <a:gd name="connsiteX28" fmla="*/ 11546797 w 12205236"/>
              <a:gd name="connsiteY28" fmla="*/ 630708 h 1044430"/>
              <a:gd name="connsiteX29" fmla="*/ 11548105 w 12205236"/>
              <a:gd name="connsiteY29" fmla="*/ 604535 h 1044430"/>
              <a:gd name="connsiteX30" fmla="*/ 11563248 w 12205236"/>
              <a:gd name="connsiteY30" fmla="*/ 482269 h 1044430"/>
              <a:gd name="connsiteX31" fmla="*/ 11562874 w 12205236"/>
              <a:gd name="connsiteY31" fmla="*/ 474230 h 1044430"/>
              <a:gd name="connsiteX32" fmla="*/ 11559135 w 12205236"/>
              <a:gd name="connsiteY32" fmla="*/ 473903 h 1044430"/>
              <a:gd name="connsiteX33" fmla="*/ 11566614 w 12205236"/>
              <a:gd name="connsiteY33" fmla="*/ 432915 h 1044430"/>
              <a:gd name="connsiteX34" fmla="*/ 11534832 w 12205236"/>
              <a:gd name="connsiteY34" fmla="*/ 477783 h 1044430"/>
              <a:gd name="connsiteX35" fmla="*/ 11566614 w 12205236"/>
              <a:gd name="connsiteY35" fmla="*/ 432915 h 1044430"/>
              <a:gd name="connsiteX36" fmla="*/ 11397236 w 12205236"/>
              <a:gd name="connsiteY36" fmla="*/ 427493 h 1044430"/>
              <a:gd name="connsiteX37" fmla="*/ 11415558 w 12205236"/>
              <a:gd name="connsiteY37" fmla="*/ 452544 h 1044430"/>
              <a:gd name="connsiteX38" fmla="*/ 11502676 w 12205236"/>
              <a:gd name="connsiteY38" fmla="*/ 486756 h 1044430"/>
              <a:gd name="connsiteX39" fmla="*/ 11513333 w 12205236"/>
              <a:gd name="connsiteY39" fmla="*/ 482269 h 1044430"/>
              <a:gd name="connsiteX40" fmla="*/ 11520063 w 12205236"/>
              <a:gd name="connsiteY40" fmla="*/ 459835 h 1044430"/>
              <a:gd name="connsiteX41" fmla="*/ 11397236 w 12205236"/>
              <a:gd name="connsiteY41" fmla="*/ 427493 h 1044430"/>
              <a:gd name="connsiteX42" fmla="*/ 10946687 w 12205236"/>
              <a:gd name="connsiteY42" fmla="*/ 423941 h 1044430"/>
              <a:gd name="connsiteX43" fmla="*/ 10942386 w 12205236"/>
              <a:gd name="connsiteY43" fmla="*/ 428241 h 1044430"/>
              <a:gd name="connsiteX44" fmla="*/ 10897893 w 12205236"/>
              <a:gd name="connsiteY44" fmla="*/ 500778 h 1044430"/>
              <a:gd name="connsiteX45" fmla="*/ 10888732 w 12205236"/>
              <a:gd name="connsiteY45" fmla="*/ 530876 h 1044430"/>
              <a:gd name="connsiteX46" fmla="*/ 10876394 w 12205236"/>
              <a:gd name="connsiteY46" fmla="*/ 565275 h 1044430"/>
              <a:gd name="connsiteX47" fmla="*/ 10840686 w 12205236"/>
              <a:gd name="connsiteY47" fmla="*/ 659311 h 1044430"/>
              <a:gd name="connsiteX48" fmla="*/ 10840312 w 12205236"/>
              <a:gd name="connsiteY48" fmla="*/ 679689 h 1044430"/>
              <a:gd name="connsiteX49" fmla="*/ 10848164 w 12205236"/>
              <a:gd name="connsiteY49" fmla="*/ 687167 h 1044430"/>
              <a:gd name="connsiteX50" fmla="*/ 10866859 w 12205236"/>
              <a:gd name="connsiteY50" fmla="*/ 686606 h 1044430"/>
              <a:gd name="connsiteX51" fmla="*/ 11009689 w 12205236"/>
              <a:gd name="connsiteY51" fmla="*/ 686606 h 1044430"/>
              <a:gd name="connsiteX52" fmla="*/ 11048948 w 12205236"/>
              <a:gd name="connsiteY52" fmla="*/ 686980 h 1044430"/>
              <a:gd name="connsiteX53" fmla="*/ 11054931 w 12205236"/>
              <a:gd name="connsiteY53" fmla="*/ 681559 h 1044430"/>
              <a:gd name="connsiteX54" fmla="*/ 10998846 w 12205236"/>
              <a:gd name="connsiteY54" fmla="*/ 577240 h 1044430"/>
              <a:gd name="connsiteX55" fmla="*/ 10985572 w 12205236"/>
              <a:gd name="connsiteY55" fmla="*/ 545459 h 1044430"/>
              <a:gd name="connsiteX56" fmla="*/ 10981272 w 12205236"/>
              <a:gd name="connsiteY56" fmla="*/ 514051 h 1044430"/>
              <a:gd name="connsiteX57" fmla="*/ 10950238 w 12205236"/>
              <a:gd name="connsiteY57" fmla="*/ 428989 h 1044430"/>
              <a:gd name="connsiteX58" fmla="*/ 10946687 w 12205236"/>
              <a:gd name="connsiteY58" fmla="*/ 423941 h 1044430"/>
              <a:gd name="connsiteX59" fmla="*/ 11552779 w 12205236"/>
              <a:gd name="connsiteY59" fmla="*/ 389729 h 1044430"/>
              <a:gd name="connsiteX60" fmla="*/ 11548853 w 12205236"/>
              <a:gd name="connsiteY60" fmla="*/ 393468 h 1044430"/>
              <a:gd name="connsiteX61" fmla="*/ 11541375 w 12205236"/>
              <a:gd name="connsiteY61" fmla="*/ 436654 h 1044430"/>
              <a:gd name="connsiteX62" fmla="*/ 11544180 w 12205236"/>
              <a:gd name="connsiteY62" fmla="*/ 440579 h 1044430"/>
              <a:gd name="connsiteX63" fmla="*/ 11569604 w 12205236"/>
              <a:gd name="connsiteY63" fmla="*/ 410854 h 1044430"/>
              <a:gd name="connsiteX64" fmla="*/ 11552779 w 12205236"/>
              <a:gd name="connsiteY64" fmla="*/ 389729 h 1044430"/>
              <a:gd name="connsiteX65" fmla="*/ 10553296 w 12205236"/>
              <a:gd name="connsiteY65" fmla="*/ 389238 h 1044430"/>
              <a:gd name="connsiteX66" fmla="*/ 10546613 w 12205236"/>
              <a:gd name="connsiteY66" fmla="*/ 392159 h 1044430"/>
              <a:gd name="connsiteX67" fmla="*/ 10495015 w 12205236"/>
              <a:gd name="connsiteY67" fmla="*/ 432540 h 1044430"/>
              <a:gd name="connsiteX68" fmla="*/ 10419487 w 12205236"/>
              <a:gd name="connsiteY68" fmla="*/ 513677 h 1044430"/>
              <a:gd name="connsiteX69" fmla="*/ 10408831 w 12205236"/>
              <a:gd name="connsiteY69" fmla="*/ 548824 h 1044430"/>
              <a:gd name="connsiteX70" fmla="*/ 10406027 w 12205236"/>
              <a:gd name="connsiteY70" fmla="*/ 564341 h 1044430"/>
              <a:gd name="connsiteX71" fmla="*/ 10395183 w 12205236"/>
              <a:gd name="connsiteY71" fmla="*/ 656881 h 1044430"/>
              <a:gd name="connsiteX72" fmla="*/ 10400605 w 12205236"/>
              <a:gd name="connsiteY72" fmla="*/ 701375 h 1044430"/>
              <a:gd name="connsiteX73" fmla="*/ 10411448 w 12205236"/>
              <a:gd name="connsiteY73" fmla="*/ 710910 h 1044430"/>
              <a:gd name="connsiteX74" fmla="*/ 10487911 w 12205236"/>
              <a:gd name="connsiteY74" fmla="*/ 705488 h 1044430"/>
              <a:gd name="connsiteX75" fmla="*/ 10681778 w 12205236"/>
              <a:gd name="connsiteY75" fmla="*/ 693336 h 1044430"/>
              <a:gd name="connsiteX76" fmla="*/ 10697669 w 12205236"/>
              <a:gd name="connsiteY76" fmla="*/ 681933 h 1044430"/>
              <a:gd name="connsiteX77" fmla="*/ 10679348 w 12205236"/>
              <a:gd name="connsiteY77" fmla="*/ 672585 h 1044430"/>
              <a:gd name="connsiteX78" fmla="*/ 10589238 w 12205236"/>
              <a:gd name="connsiteY78" fmla="*/ 551067 h 1044430"/>
              <a:gd name="connsiteX79" fmla="*/ 10563812 w 12205236"/>
              <a:gd name="connsiteY79" fmla="*/ 480213 h 1044430"/>
              <a:gd name="connsiteX80" fmla="*/ 10556895 w 12205236"/>
              <a:gd name="connsiteY80" fmla="*/ 395711 h 1044430"/>
              <a:gd name="connsiteX81" fmla="*/ 10553296 w 12205236"/>
              <a:gd name="connsiteY81" fmla="*/ 389238 h 1044430"/>
              <a:gd name="connsiteX82" fmla="*/ 10641210 w 12205236"/>
              <a:gd name="connsiteY82" fmla="*/ 347478 h 1044430"/>
              <a:gd name="connsiteX83" fmla="*/ 10632984 w 12205236"/>
              <a:gd name="connsiteY83" fmla="*/ 351404 h 1044430"/>
              <a:gd name="connsiteX84" fmla="*/ 10627562 w 12205236"/>
              <a:gd name="connsiteY84" fmla="*/ 370847 h 1044430"/>
              <a:gd name="connsiteX85" fmla="*/ 10624197 w 12205236"/>
              <a:gd name="connsiteY85" fmla="*/ 384494 h 1044430"/>
              <a:gd name="connsiteX86" fmla="*/ 10619897 w 12205236"/>
              <a:gd name="connsiteY86" fmla="*/ 408237 h 1044430"/>
              <a:gd name="connsiteX87" fmla="*/ 10618402 w 12205236"/>
              <a:gd name="connsiteY87" fmla="*/ 416276 h 1044430"/>
              <a:gd name="connsiteX88" fmla="*/ 10614850 w 12205236"/>
              <a:gd name="connsiteY88" fmla="*/ 491617 h 1044430"/>
              <a:gd name="connsiteX89" fmla="*/ 10628684 w 12205236"/>
              <a:gd name="connsiteY89" fmla="*/ 528446 h 1044430"/>
              <a:gd name="connsiteX90" fmla="*/ 10636349 w 12205236"/>
              <a:gd name="connsiteY90" fmla="*/ 543215 h 1044430"/>
              <a:gd name="connsiteX91" fmla="*/ 10660466 w 12205236"/>
              <a:gd name="connsiteY91" fmla="*/ 592383 h 1044430"/>
              <a:gd name="connsiteX92" fmla="*/ 10713372 w 12205236"/>
              <a:gd name="connsiteY92" fmla="*/ 648842 h 1044430"/>
              <a:gd name="connsiteX93" fmla="*/ 10729824 w 12205236"/>
              <a:gd name="connsiteY93" fmla="*/ 672024 h 1044430"/>
              <a:gd name="connsiteX94" fmla="*/ 10734685 w 12205236"/>
              <a:gd name="connsiteY94" fmla="*/ 678567 h 1044430"/>
              <a:gd name="connsiteX95" fmla="*/ 10779366 w 12205236"/>
              <a:gd name="connsiteY95" fmla="*/ 690719 h 1044430"/>
              <a:gd name="connsiteX96" fmla="*/ 10807409 w 12205236"/>
              <a:gd name="connsiteY96" fmla="*/ 669781 h 1044430"/>
              <a:gd name="connsiteX97" fmla="*/ 10813204 w 12205236"/>
              <a:gd name="connsiteY97" fmla="*/ 655012 h 1044430"/>
              <a:gd name="connsiteX98" fmla="*/ 10833956 w 12205236"/>
              <a:gd name="connsiteY98" fmla="*/ 531811 h 1044430"/>
              <a:gd name="connsiteX99" fmla="*/ 10842742 w 12205236"/>
              <a:gd name="connsiteY99" fmla="*/ 502086 h 1044430"/>
              <a:gd name="connsiteX100" fmla="*/ 10859754 w 12205236"/>
              <a:gd name="connsiteY100" fmla="*/ 474604 h 1044430"/>
              <a:gd name="connsiteX101" fmla="*/ 10892658 w 12205236"/>
              <a:gd name="connsiteY101" fmla="*/ 368790 h 1044430"/>
              <a:gd name="connsiteX102" fmla="*/ 10885180 w 12205236"/>
              <a:gd name="connsiteY102" fmla="*/ 362621 h 1044430"/>
              <a:gd name="connsiteX103" fmla="*/ 10836199 w 12205236"/>
              <a:gd name="connsiteY103" fmla="*/ 374025 h 1044430"/>
              <a:gd name="connsiteX104" fmla="*/ 10791518 w 12205236"/>
              <a:gd name="connsiteY104" fmla="*/ 379634 h 1044430"/>
              <a:gd name="connsiteX105" fmla="*/ 10745154 w 12205236"/>
              <a:gd name="connsiteY105" fmla="*/ 377016 h 1044430"/>
              <a:gd name="connsiteX106" fmla="*/ 10727020 w 12205236"/>
              <a:gd name="connsiteY106" fmla="*/ 374586 h 1044430"/>
              <a:gd name="connsiteX107" fmla="*/ 10711503 w 12205236"/>
              <a:gd name="connsiteY107" fmla="*/ 371408 h 1044430"/>
              <a:gd name="connsiteX108" fmla="*/ 10693369 w 12205236"/>
              <a:gd name="connsiteY108" fmla="*/ 367108 h 1044430"/>
              <a:gd name="connsiteX109" fmla="*/ 10653735 w 12205236"/>
              <a:gd name="connsiteY109" fmla="*/ 352713 h 1044430"/>
              <a:gd name="connsiteX110" fmla="*/ 10641210 w 12205236"/>
              <a:gd name="connsiteY110" fmla="*/ 347478 h 1044430"/>
              <a:gd name="connsiteX111" fmla="*/ 10369758 w 12205236"/>
              <a:gd name="connsiteY111" fmla="*/ 338879 h 1044430"/>
              <a:gd name="connsiteX112" fmla="*/ 10362654 w 12205236"/>
              <a:gd name="connsiteY112" fmla="*/ 357948 h 1044430"/>
              <a:gd name="connsiteX113" fmla="*/ 10364898 w 12205236"/>
              <a:gd name="connsiteY113" fmla="*/ 358695 h 1044430"/>
              <a:gd name="connsiteX114" fmla="*/ 10369758 w 12205236"/>
              <a:gd name="connsiteY114" fmla="*/ 338879 h 1044430"/>
              <a:gd name="connsiteX115" fmla="*/ 11346424 w 12205236"/>
              <a:gd name="connsiteY115" fmla="*/ 288619 h 1044430"/>
              <a:gd name="connsiteX116" fmla="*/ 11350474 w 12205236"/>
              <a:gd name="connsiteY116" fmla="*/ 306943 h 1044430"/>
              <a:gd name="connsiteX117" fmla="*/ 11351060 w 12205236"/>
              <a:gd name="connsiteY117" fmla="*/ 322053 h 1044430"/>
              <a:gd name="connsiteX118" fmla="*/ 11346424 w 12205236"/>
              <a:gd name="connsiteY118" fmla="*/ 288619 h 1044430"/>
              <a:gd name="connsiteX119" fmla="*/ 11349751 w 12205236"/>
              <a:gd name="connsiteY119" fmla="*/ 159406 h 1044430"/>
              <a:gd name="connsiteX120" fmla="*/ 11338160 w 12205236"/>
              <a:gd name="connsiteY120" fmla="*/ 178288 h 1044430"/>
              <a:gd name="connsiteX121" fmla="*/ 11336104 w 12205236"/>
              <a:gd name="connsiteY121" fmla="*/ 214183 h 1044430"/>
              <a:gd name="connsiteX122" fmla="*/ 11346424 w 12205236"/>
              <a:gd name="connsiteY122" fmla="*/ 288619 h 1044430"/>
              <a:gd name="connsiteX123" fmla="*/ 11329934 w 12205236"/>
              <a:gd name="connsiteY123" fmla="*/ 213996 h 1044430"/>
              <a:gd name="connsiteX124" fmla="*/ 11331617 w 12205236"/>
              <a:gd name="connsiteY124" fmla="*/ 176232 h 1044430"/>
              <a:gd name="connsiteX125" fmla="*/ 11330682 w 12205236"/>
              <a:gd name="connsiteY125" fmla="*/ 166697 h 1044430"/>
              <a:gd name="connsiteX126" fmla="*/ 11320587 w 12205236"/>
              <a:gd name="connsiteY126" fmla="*/ 169315 h 1044430"/>
              <a:gd name="connsiteX127" fmla="*/ 11315166 w 12205236"/>
              <a:gd name="connsiteY127" fmla="*/ 172680 h 1044430"/>
              <a:gd name="connsiteX128" fmla="*/ 11277776 w 12205236"/>
              <a:gd name="connsiteY128" fmla="*/ 204461 h 1044430"/>
              <a:gd name="connsiteX129" fmla="*/ 11265436 w 12205236"/>
              <a:gd name="connsiteY129" fmla="*/ 217174 h 1044430"/>
              <a:gd name="connsiteX130" fmla="*/ 11199630 w 12205236"/>
              <a:gd name="connsiteY130" fmla="*/ 287467 h 1044430"/>
              <a:gd name="connsiteX131" fmla="*/ 11051004 w 12205236"/>
              <a:gd name="connsiteY131" fmla="*/ 311958 h 1044430"/>
              <a:gd name="connsiteX132" fmla="*/ 11045770 w 12205236"/>
              <a:gd name="connsiteY132" fmla="*/ 310088 h 1044430"/>
              <a:gd name="connsiteX133" fmla="*/ 11027636 w 12205236"/>
              <a:gd name="connsiteY133" fmla="*/ 345983 h 1044430"/>
              <a:gd name="connsiteX134" fmla="*/ 11014175 w 12205236"/>
              <a:gd name="connsiteY134" fmla="*/ 376643 h 1044430"/>
              <a:gd name="connsiteX135" fmla="*/ 11019036 w 12205236"/>
              <a:gd name="connsiteY135" fmla="*/ 430484 h 1044430"/>
              <a:gd name="connsiteX136" fmla="*/ 11019036 w 12205236"/>
              <a:gd name="connsiteY136" fmla="*/ 430671 h 1044430"/>
              <a:gd name="connsiteX137" fmla="*/ 11019784 w 12205236"/>
              <a:gd name="connsiteY137" fmla="*/ 435158 h 1044430"/>
              <a:gd name="connsiteX138" fmla="*/ 11028197 w 12205236"/>
              <a:gd name="connsiteY138" fmla="*/ 513490 h 1044430"/>
              <a:gd name="connsiteX139" fmla="*/ 11049322 w 12205236"/>
              <a:gd name="connsiteY139" fmla="*/ 556676 h 1044430"/>
              <a:gd name="connsiteX140" fmla="*/ 11049883 w 12205236"/>
              <a:gd name="connsiteY140" fmla="*/ 566023 h 1044430"/>
              <a:gd name="connsiteX141" fmla="*/ 11085590 w 12205236"/>
              <a:gd name="connsiteY141" fmla="*/ 679128 h 1044430"/>
              <a:gd name="connsiteX142" fmla="*/ 11104472 w 12205236"/>
              <a:gd name="connsiteY142" fmla="*/ 689971 h 1044430"/>
              <a:gd name="connsiteX143" fmla="*/ 11317035 w 12205236"/>
              <a:gd name="connsiteY143" fmla="*/ 699880 h 1044430"/>
              <a:gd name="connsiteX144" fmla="*/ 11460986 w 12205236"/>
              <a:gd name="connsiteY144" fmla="*/ 711097 h 1044430"/>
              <a:gd name="connsiteX145" fmla="*/ 11472764 w 12205236"/>
              <a:gd name="connsiteY145" fmla="*/ 703993 h 1044430"/>
              <a:gd name="connsiteX146" fmla="*/ 11480056 w 12205236"/>
              <a:gd name="connsiteY146" fmla="*/ 653703 h 1044430"/>
              <a:gd name="connsiteX147" fmla="*/ 11491272 w 12205236"/>
              <a:gd name="connsiteY147" fmla="*/ 594066 h 1044430"/>
              <a:gd name="connsiteX148" fmla="*/ 11500620 w 12205236"/>
              <a:gd name="connsiteY148" fmla="*/ 565649 h 1044430"/>
              <a:gd name="connsiteX149" fmla="*/ 11508659 w 12205236"/>
              <a:gd name="connsiteY149" fmla="*/ 503582 h 1044430"/>
              <a:gd name="connsiteX150" fmla="*/ 11499124 w 12205236"/>
              <a:gd name="connsiteY150" fmla="*/ 492925 h 1044430"/>
              <a:gd name="connsiteX151" fmla="*/ 11412193 w 12205236"/>
              <a:gd name="connsiteY151" fmla="*/ 457405 h 1044430"/>
              <a:gd name="connsiteX152" fmla="*/ 11392189 w 12205236"/>
              <a:gd name="connsiteY152" fmla="*/ 434036 h 1044430"/>
              <a:gd name="connsiteX153" fmla="*/ 11392002 w 12205236"/>
              <a:gd name="connsiteY153" fmla="*/ 434223 h 1044430"/>
              <a:gd name="connsiteX154" fmla="*/ 11380785 w 12205236"/>
              <a:gd name="connsiteY154" fmla="*/ 413845 h 1044430"/>
              <a:gd name="connsiteX155" fmla="*/ 11366950 w 12205236"/>
              <a:gd name="connsiteY155" fmla="*/ 381503 h 1044430"/>
              <a:gd name="connsiteX156" fmla="*/ 11350474 w 12205236"/>
              <a:gd name="connsiteY156" fmla="*/ 306943 h 1044430"/>
              <a:gd name="connsiteX157" fmla="*/ 11346947 w 12205236"/>
              <a:gd name="connsiteY157" fmla="*/ 216052 h 1044430"/>
              <a:gd name="connsiteX158" fmla="*/ 11352369 w 12205236"/>
              <a:gd name="connsiteY158" fmla="*/ 178475 h 1044430"/>
              <a:gd name="connsiteX159" fmla="*/ 11354986 w 12205236"/>
              <a:gd name="connsiteY159" fmla="*/ 164828 h 1044430"/>
              <a:gd name="connsiteX160" fmla="*/ 11349751 w 12205236"/>
              <a:gd name="connsiteY160" fmla="*/ 159406 h 1044430"/>
              <a:gd name="connsiteX161" fmla="*/ 10931520 w 12205236"/>
              <a:gd name="connsiteY161" fmla="*/ 265 h 1044430"/>
              <a:gd name="connsiteX162" fmla="*/ 10940144 w 12205236"/>
              <a:gd name="connsiteY162" fmla="*/ 2929 h 1044430"/>
              <a:gd name="connsiteX163" fmla="*/ 10943321 w 12205236"/>
              <a:gd name="connsiteY163" fmla="*/ 6668 h 1044430"/>
              <a:gd name="connsiteX164" fmla="*/ 10943695 w 12205236"/>
              <a:gd name="connsiteY164" fmla="*/ 30224 h 1044430"/>
              <a:gd name="connsiteX165" fmla="*/ 10937526 w 12205236"/>
              <a:gd name="connsiteY165" fmla="*/ 48731 h 1044430"/>
              <a:gd name="connsiteX166" fmla="*/ 10936218 w 12205236"/>
              <a:gd name="connsiteY166" fmla="*/ 54901 h 1044430"/>
              <a:gd name="connsiteX167" fmla="*/ 10930983 w 12205236"/>
              <a:gd name="connsiteY167" fmla="*/ 47797 h 1044430"/>
              <a:gd name="connsiteX168" fmla="*/ 10930422 w 12205236"/>
              <a:gd name="connsiteY168" fmla="*/ 68175 h 1044430"/>
              <a:gd name="connsiteX169" fmla="*/ 10937713 w 12205236"/>
              <a:gd name="connsiteY169" fmla="*/ 79765 h 1044430"/>
              <a:gd name="connsiteX170" fmla="*/ 10973794 w 12205236"/>
              <a:gd name="connsiteY170" fmla="*/ 105751 h 1044430"/>
              <a:gd name="connsiteX171" fmla="*/ 10977346 w 12205236"/>
              <a:gd name="connsiteY171" fmla="*/ 109864 h 1044430"/>
              <a:gd name="connsiteX172" fmla="*/ 11013802 w 12205236"/>
              <a:gd name="connsiteY172" fmla="*/ 137159 h 1044430"/>
              <a:gd name="connsiteX173" fmla="*/ 11039975 w 12205236"/>
              <a:gd name="connsiteY173" fmla="*/ 163145 h 1044430"/>
              <a:gd name="connsiteX174" fmla="*/ 11087834 w 12205236"/>
              <a:gd name="connsiteY174" fmla="*/ 197731 h 1044430"/>
              <a:gd name="connsiteX175" fmla="*/ 11181870 w 12205236"/>
              <a:gd name="connsiteY175" fmla="*/ 189131 h 1044430"/>
              <a:gd name="connsiteX176" fmla="*/ 11210660 w 12205236"/>
              <a:gd name="connsiteY176" fmla="*/ 156041 h 1044430"/>
              <a:gd name="connsiteX177" fmla="*/ 11217204 w 12205236"/>
              <a:gd name="connsiteY177" fmla="*/ 145011 h 1044430"/>
              <a:gd name="connsiteX178" fmla="*/ 11235712 w 12205236"/>
              <a:gd name="connsiteY178" fmla="*/ 107621 h 1044430"/>
              <a:gd name="connsiteX179" fmla="*/ 11240946 w 12205236"/>
              <a:gd name="connsiteY179" fmla="*/ 77335 h 1044430"/>
              <a:gd name="connsiteX180" fmla="*/ 11252911 w 12205236"/>
              <a:gd name="connsiteY180" fmla="*/ 63875 h 1044430"/>
              <a:gd name="connsiteX181" fmla="*/ 11248798 w 12205236"/>
              <a:gd name="connsiteY181" fmla="*/ 58827 h 1044430"/>
              <a:gd name="connsiteX182" fmla="*/ 11254220 w 12205236"/>
              <a:gd name="connsiteY182" fmla="*/ 58453 h 1044430"/>
              <a:gd name="connsiteX183" fmla="*/ 11256650 w 12205236"/>
              <a:gd name="connsiteY183" fmla="*/ 60136 h 1044430"/>
              <a:gd name="connsiteX184" fmla="*/ 11279458 w 12205236"/>
              <a:gd name="connsiteY184" fmla="*/ 63501 h 1044430"/>
              <a:gd name="connsiteX185" fmla="*/ 11317035 w 12205236"/>
              <a:gd name="connsiteY185" fmla="*/ 66305 h 1044430"/>
              <a:gd name="connsiteX186" fmla="*/ 11329186 w 12205236"/>
              <a:gd name="connsiteY186" fmla="*/ 70605 h 1044430"/>
              <a:gd name="connsiteX187" fmla="*/ 11336665 w 12205236"/>
              <a:gd name="connsiteY187" fmla="*/ 72848 h 1044430"/>
              <a:gd name="connsiteX188" fmla="*/ 11374428 w 12205236"/>
              <a:gd name="connsiteY188" fmla="*/ 73222 h 1044430"/>
              <a:gd name="connsiteX189" fmla="*/ 11397236 w 12205236"/>
              <a:gd name="connsiteY189" fmla="*/ 74157 h 1044430"/>
              <a:gd name="connsiteX190" fmla="*/ 11411632 w 12205236"/>
              <a:gd name="connsiteY190" fmla="*/ 80887 h 1044430"/>
              <a:gd name="connsiteX191" fmla="*/ 11431822 w 12205236"/>
              <a:gd name="connsiteY191" fmla="*/ 116595 h 1044430"/>
              <a:gd name="connsiteX192" fmla="*/ 11428457 w 12205236"/>
              <a:gd name="connsiteY192" fmla="*/ 136037 h 1044430"/>
              <a:gd name="connsiteX193" fmla="*/ 11425092 w 12205236"/>
              <a:gd name="connsiteY193" fmla="*/ 135103 h 1044430"/>
              <a:gd name="connsiteX194" fmla="*/ 11421353 w 12205236"/>
              <a:gd name="connsiteY194" fmla="*/ 139029 h 1044430"/>
              <a:gd name="connsiteX195" fmla="*/ 11401350 w 12205236"/>
              <a:gd name="connsiteY195" fmla="*/ 152489 h 1044430"/>
              <a:gd name="connsiteX196" fmla="*/ 11380224 w 12205236"/>
              <a:gd name="connsiteY196" fmla="*/ 155293 h 1044430"/>
              <a:gd name="connsiteX197" fmla="*/ 11358912 w 12205236"/>
              <a:gd name="connsiteY197" fmla="*/ 174549 h 1044430"/>
              <a:gd name="connsiteX198" fmla="*/ 11358164 w 12205236"/>
              <a:gd name="connsiteY198" fmla="*/ 181840 h 1044430"/>
              <a:gd name="connsiteX199" fmla="*/ 11352742 w 12205236"/>
              <a:gd name="connsiteY199" fmla="*/ 221100 h 1044430"/>
              <a:gd name="connsiteX200" fmla="*/ 11351995 w 12205236"/>
              <a:gd name="connsiteY200" fmla="*/ 256620 h 1044430"/>
              <a:gd name="connsiteX201" fmla="*/ 11363399 w 12205236"/>
              <a:gd name="connsiteY201" fmla="*/ 347104 h 1044430"/>
              <a:gd name="connsiteX202" fmla="*/ 11399854 w 12205236"/>
              <a:gd name="connsiteY202" fmla="*/ 420389 h 1044430"/>
              <a:gd name="connsiteX203" fmla="*/ 11514454 w 12205236"/>
              <a:gd name="connsiteY203" fmla="*/ 454975 h 1044430"/>
              <a:gd name="connsiteX204" fmla="*/ 11525298 w 12205236"/>
              <a:gd name="connsiteY204" fmla="*/ 443758 h 1044430"/>
              <a:gd name="connsiteX205" fmla="*/ 11537449 w 12205236"/>
              <a:gd name="connsiteY205" fmla="*/ 387299 h 1044430"/>
              <a:gd name="connsiteX206" fmla="*/ 11538010 w 12205236"/>
              <a:gd name="connsiteY206" fmla="*/ 373464 h 1044430"/>
              <a:gd name="connsiteX207" fmla="*/ 11532402 w 12205236"/>
              <a:gd name="connsiteY207" fmla="*/ 322614 h 1044430"/>
              <a:gd name="connsiteX208" fmla="*/ 11533150 w 12205236"/>
              <a:gd name="connsiteY208" fmla="*/ 320184 h 1044430"/>
              <a:gd name="connsiteX209" fmla="*/ 11534271 w 12205236"/>
              <a:gd name="connsiteY209" fmla="*/ 314949 h 1044430"/>
              <a:gd name="connsiteX210" fmla="*/ 11551844 w 12205236"/>
              <a:gd name="connsiteY210" fmla="*/ 281298 h 1044430"/>
              <a:gd name="connsiteX211" fmla="*/ 11568109 w 12205236"/>
              <a:gd name="connsiteY211" fmla="*/ 272137 h 1044430"/>
              <a:gd name="connsiteX212" fmla="*/ 11574465 w 12205236"/>
              <a:gd name="connsiteY212" fmla="*/ 255873 h 1044430"/>
              <a:gd name="connsiteX213" fmla="*/ 11576709 w 12205236"/>
              <a:gd name="connsiteY213" fmla="*/ 255312 h 1044430"/>
              <a:gd name="connsiteX214" fmla="*/ 11578765 w 12205236"/>
              <a:gd name="connsiteY214" fmla="*/ 239608 h 1044430"/>
              <a:gd name="connsiteX215" fmla="*/ 11575587 w 12205236"/>
              <a:gd name="connsiteY215" fmla="*/ 231756 h 1044430"/>
              <a:gd name="connsiteX216" fmla="*/ 11567735 w 12205236"/>
              <a:gd name="connsiteY216" fmla="*/ 236430 h 1044430"/>
              <a:gd name="connsiteX217" fmla="*/ 11562688 w 12205236"/>
              <a:gd name="connsiteY217" fmla="*/ 238486 h 1044430"/>
              <a:gd name="connsiteX218" fmla="*/ 11563248 w 12205236"/>
              <a:gd name="connsiteY218" fmla="*/ 208948 h 1044430"/>
              <a:gd name="connsiteX219" fmla="*/ 11576522 w 12205236"/>
              <a:gd name="connsiteY219" fmla="*/ 198666 h 1044430"/>
              <a:gd name="connsiteX220" fmla="*/ 11578952 w 12205236"/>
              <a:gd name="connsiteY220" fmla="*/ 186140 h 1044430"/>
              <a:gd name="connsiteX221" fmla="*/ 11571100 w 12205236"/>
              <a:gd name="connsiteY221" fmla="*/ 171184 h 1044430"/>
              <a:gd name="connsiteX222" fmla="*/ 11574465 w 12205236"/>
              <a:gd name="connsiteY222" fmla="*/ 153050 h 1044430"/>
              <a:gd name="connsiteX223" fmla="*/ 11578578 w 12205236"/>
              <a:gd name="connsiteY223" fmla="*/ 129868 h 1044430"/>
              <a:gd name="connsiteX224" fmla="*/ 11575400 w 12205236"/>
              <a:gd name="connsiteY224" fmla="*/ 124073 h 1044430"/>
              <a:gd name="connsiteX225" fmla="*/ 11572409 w 12205236"/>
              <a:gd name="connsiteY225" fmla="*/ 124073 h 1044430"/>
              <a:gd name="connsiteX226" fmla="*/ 11572409 w 12205236"/>
              <a:gd name="connsiteY226" fmla="*/ 122390 h 1044430"/>
              <a:gd name="connsiteX227" fmla="*/ 11582878 w 12205236"/>
              <a:gd name="connsiteY227" fmla="*/ 105004 h 1044430"/>
              <a:gd name="connsiteX228" fmla="*/ 11595591 w 12205236"/>
              <a:gd name="connsiteY228" fmla="*/ 97339 h 1044430"/>
              <a:gd name="connsiteX229" fmla="*/ 11666258 w 12205236"/>
              <a:gd name="connsiteY229" fmla="*/ 134916 h 1044430"/>
              <a:gd name="connsiteX230" fmla="*/ 11667754 w 12205236"/>
              <a:gd name="connsiteY230" fmla="*/ 137159 h 1044430"/>
              <a:gd name="connsiteX231" fmla="*/ 11668875 w 12205236"/>
              <a:gd name="connsiteY231" fmla="*/ 163893 h 1044430"/>
              <a:gd name="connsiteX232" fmla="*/ 11675231 w 12205236"/>
              <a:gd name="connsiteY232" fmla="*/ 182588 h 1044430"/>
              <a:gd name="connsiteX233" fmla="*/ 11694861 w 12205236"/>
              <a:gd name="connsiteY233" fmla="*/ 195114 h 1044430"/>
              <a:gd name="connsiteX234" fmla="*/ 11716174 w 12205236"/>
              <a:gd name="connsiteY234" fmla="*/ 226334 h 1044430"/>
              <a:gd name="connsiteX235" fmla="*/ 11733747 w 12205236"/>
              <a:gd name="connsiteY235" fmla="*/ 283167 h 1044430"/>
              <a:gd name="connsiteX236" fmla="*/ 11737673 w 12205236"/>
              <a:gd name="connsiteY236" fmla="*/ 337383 h 1044430"/>
              <a:gd name="connsiteX237" fmla="*/ 11735804 w 12205236"/>
              <a:gd name="connsiteY237" fmla="*/ 409172 h 1044430"/>
              <a:gd name="connsiteX238" fmla="*/ 11742534 w 12205236"/>
              <a:gd name="connsiteY238" fmla="*/ 502273 h 1044430"/>
              <a:gd name="connsiteX239" fmla="*/ 11749451 w 12205236"/>
              <a:gd name="connsiteY239" fmla="*/ 573875 h 1044430"/>
              <a:gd name="connsiteX240" fmla="*/ 11743094 w 12205236"/>
              <a:gd name="connsiteY240" fmla="*/ 614069 h 1044430"/>
              <a:gd name="connsiteX241" fmla="*/ 11740477 w 12205236"/>
              <a:gd name="connsiteY241" fmla="*/ 624539 h 1044430"/>
              <a:gd name="connsiteX242" fmla="*/ 11732625 w 12205236"/>
              <a:gd name="connsiteY242" fmla="*/ 663798 h 1044430"/>
              <a:gd name="connsiteX243" fmla="*/ 11729634 w 12205236"/>
              <a:gd name="connsiteY243" fmla="*/ 674080 h 1044430"/>
              <a:gd name="connsiteX244" fmla="*/ 11712248 w 12205236"/>
              <a:gd name="connsiteY244" fmla="*/ 697823 h 1044430"/>
              <a:gd name="connsiteX245" fmla="*/ 11700283 w 12205236"/>
              <a:gd name="connsiteY245" fmla="*/ 726240 h 1044430"/>
              <a:gd name="connsiteX246" fmla="*/ 11704957 w 12205236"/>
              <a:gd name="connsiteY246" fmla="*/ 730353 h 1044430"/>
              <a:gd name="connsiteX247" fmla="*/ 11717330 w 12205236"/>
              <a:gd name="connsiteY247" fmla="*/ 732929 h 1044430"/>
              <a:gd name="connsiteX248" fmla="*/ 12192000 w 12205236"/>
              <a:gd name="connsiteY248" fmla="*/ 732929 h 1044430"/>
              <a:gd name="connsiteX249" fmla="*/ 12192000 w 12205236"/>
              <a:gd name="connsiteY249" fmla="*/ 825550 h 1044430"/>
              <a:gd name="connsiteX250" fmla="*/ 12205236 w 12205236"/>
              <a:gd name="connsiteY250" fmla="*/ 832802 h 1044430"/>
              <a:gd name="connsiteX251" fmla="*/ 12204487 w 12205236"/>
              <a:gd name="connsiteY251" fmla="*/ 1036765 h 1044430"/>
              <a:gd name="connsiteX252" fmla="*/ 12196822 w 12205236"/>
              <a:gd name="connsiteY252" fmla="*/ 1044430 h 1044430"/>
              <a:gd name="connsiteX253" fmla="*/ 10934909 w 12205236"/>
              <a:gd name="connsiteY253" fmla="*/ 1044243 h 1044430"/>
              <a:gd name="connsiteX254" fmla="*/ 8623269 w 12205236"/>
              <a:gd name="connsiteY254" fmla="*/ 1044430 h 1044430"/>
              <a:gd name="connsiteX255" fmla="*/ 8614856 w 12205236"/>
              <a:gd name="connsiteY255" fmla="*/ 1003114 h 1044430"/>
              <a:gd name="connsiteX256" fmla="*/ 9067650 w 12205236"/>
              <a:gd name="connsiteY256" fmla="*/ 930203 h 1044430"/>
              <a:gd name="connsiteX257" fmla="*/ 9180217 w 12205236"/>
              <a:gd name="connsiteY257" fmla="*/ 908775 h 1044430"/>
              <a:gd name="connsiteX258" fmla="*/ 0 w 12205236"/>
              <a:gd name="connsiteY258" fmla="*/ 908775 h 1044430"/>
              <a:gd name="connsiteX259" fmla="*/ 0 w 12205236"/>
              <a:gd name="connsiteY259" fmla="*/ 732929 h 1044430"/>
              <a:gd name="connsiteX260" fmla="*/ 10184483 w 12205236"/>
              <a:gd name="connsiteY260" fmla="*/ 732929 h 1044430"/>
              <a:gd name="connsiteX261" fmla="*/ 10336481 w 12205236"/>
              <a:gd name="connsiteY261" fmla="*/ 714462 h 1044430"/>
              <a:gd name="connsiteX262" fmla="*/ 10349568 w 12205236"/>
              <a:gd name="connsiteY262" fmla="*/ 713901 h 1044430"/>
              <a:gd name="connsiteX263" fmla="*/ 10356111 w 12205236"/>
              <a:gd name="connsiteY263" fmla="*/ 709414 h 1044430"/>
              <a:gd name="connsiteX264" fmla="*/ 10354615 w 12205236"/>
              <a:gd name="connsiteY264" fmla="*/ 679128 h 1044430"/>
              <a:gd name="connsiteX265" fmla="*/ 10358167 w 12205236"/>
              <a:gd name="connsiteY265" fmla="*/ 520594 h 1044430"/>
              <a:gd name="connsiteX266" fmla="*/ 10372188 w 12205236"/>
              <a:gd name="connsiteY266" fmla="*/ 482269 h 1044430"/>
              <a:gd name="connsiteX267" fmla="*/ 10396679 w 12205236"/>
              <a:gd name="connsiteY267" fmla="*/ 451984 h 1044430"/>
              <a:gd name="connsiteX268" fmla="*/ 10447903 w 12205236"/>
              <a:gd name="connsiteY268" fmla="*/ 334765 h 1044430"/>
              <a:gd name="connsiteX269" fmla="*/ 10448464 w 12205236"/>
              <a:gd name="connsiteY269" fmla="*/ 261107 h 1044430"/>
              <a:gd name="connsiteX270" fmla="*/ 10446408 w 12205236"/>
              <a:gd name="connsiteY270" fmla="*/ 225774 h 1044430"/>
              <a:gd name="connsiteX271" fmla="*/ 10448464 w 12205236"/>
              <a:gd name="connsiteY271" fmla="*/ 215678 h 1044430"/>
              <a:gd name="connsiteX272" fmla="*/ 10453512 w 12205236"/>
              <a:gd name="connsiteY272" fmla="*/ 201096 h 1044430"/>
              <a:gd name="connsiteX273" fmla="*/ 10442856 w 12205236"/>
              <a:gd name="connsiteY273" fmla="*/ 229139 h 1044430"/>
              <a:gd name="connsiteX274" fmla="*/ 10417991 w 12205236"/>
              <a:gd name="connsiteY274" fmla="*/ 307471 h 1044430"/>
              <a:gd name="connsiteX275" fmla="*/ 10413318 w 12205236"/>
              <a:gd name="connsiteY275" fmla="*/ 312331 h 1044430"/>
              <a:gd name="connsiteX276" fmla="*/ 10410513 w 12205236"/>
              <a:gd name="connsiteY276" fmla="*/ 310649 h 1044430"/>
              <a:gd name="connsiteX277" fmla="*/ 10388266 w 12205236"/>
              <a:gd name="connsiteY277" fmla="*/ 406929 h 1044430"/>
              <a:gd name="connsiteX278" fmla="*/ 10366767 w 12205236"/>
              <a:gd name="connsiteY278" fmla="*/ 418706 h 1044430"/>
              <a:gd name="connsiteX279" fmla="*/ 10364337 w 12205236"/>
              <a:gd name="connsiteY279" fmla="*/ 417398 h 1044430"/>
              <a:gd name="connsiteX280" fmla="*/ 10363963 w 12205236"/>
              <a:gd name="connsiteY280" fmla="*/ 416650 h 1044430"/>
              <a:gd name="connsiteX281" fmla="*/ 10365458 w 12205236"/>
              <a:gd name="connsiteY281" fmla="*/ 415528 h 1044430"/>
              <a:gd name="connsiteX282" fmla="*/ 10368263 w 12205236"/>
              <a:gd name="connsiteY282" fmla="*/ 397768 h 1044430"/>
              <a:gd name="connsiteX283" fmla="*/ 10360784 w 12205236"/>
              <a:gd name="connsiteY283" fmla="*/ 413472 h 1044430"/>
              <a:gd name="connsiteX284" fmla="*/ 10362841 w 12205236"/>
              <a:gd name="connsiteY284" fmla="*/ 393468 h 1044430"/>
              <a:gd name="connsiteX285" fmla="*/ 10356298 w 12205236"/>
              <a:gd name="connsiteY285" fmla="*/ 413659 h 1044430"/>
              <a:gd name="connsiteX286" fmla="*/ 10355737 w 12205236"/>
              <a:gd name="connsiteY286" fmla="*/ 411041 h 1044430"/>
              <a:gd name="connsiteX287" fmla="*/ 10356671 w 12205236"/>
              <a:gd name="connsiteY287" fmla="*/ 393468 h 1044430"/>
              <a:gd name="connsiteX288" fmla="*/ 10355176 w 12205236"/>
              <a:gd name="connsiteY288" fmla="*/ 360004 h 1044430"/>
              <a:gd name="connsiteX289" fmla="*/ 10369010 w 12205236"/>
              <a:gd name="connsiteY289" fmla="*/ 311023 h 1044430"/>
              <a:gd name="connsiteX290" fmla="*/ 10397053 w 12205236"/>
              <a:gd name="connsiteY290" fmla="*/ 275129 h 1044430"/>
              <a:gd name="connsiteX291" fmla="*/ 10414252 w 12205236"/>
              <a:gd name="connsiteY291" fmla="*/ 237925 h 1044430"/>
              <a:gd name="connsiteX292" fmla="*/ 10429582 w 12205236"/>
              <a:gd name="connsiteY292" fmla="*/ 193244 h 1044430"/>
              <a:gd name="connsiteX293" fmla="*/ 10435751 w 12205236"/>
              <a:gd name="connsiteY293" fmla="*/ 178849 h 1044430"/>
              <a:gd name="connsiteX294" fmla="*/ 10450521 w 12205236"/>
              <a:gd name="connsiteY294" fmla="*/ 160902 h 1044430"/>
              <a:gd name="connsiteX295" fmla="*/ 10481368 w 12205236"/>
              <a:gd name="connsiteY295" fmla="*/ 133233 h 1044430"/>
              <a:gd name="connsiteX296" fmla="*/ 10489406 w 12205236"/>
              <a:gd name="connsiteY296" fmla="*/ 118277 h 1044430"/>
              <a:gd name="connsiteX297" fmla="*/ 10506232 w 12205236"/>
              <a:gd name="connsiteY297" fmla="*/ 95282 h 1044430"/>
              <a:gd name="connsiteX298" fmla="*/ 10529227 w 12205236"/>
              <a:gd name="connsiteY298" fmla="*/ 93039 h 1044430"/>
              <a:gd name="connsiteX299" fmla="*/ 10577460 w 12205236"/>
              <a:gd name="connsiteY299" fmla="*/ 80139 h 1044430"/>
              <a:gd name="connsiteX300" fmla="*/ 10582321 w 12205236"/>
              <a:gd name="connsiteY300" fmla="*/ 68361 h 1044430"/>
              <a:gd name="connsiteX301" fmla="*/ 10581947 w 12205236"/>
              <a:gd name="connsiteY301" fmla="*/ 62005 h 1044430"/>
              <a:gd name="connsiteX302" fmla="*/ 10581572 w 12205236"/>
              <a:gd name="connsiteY302" fmla="*/ 47984 h 1044430"/>
              <a:gd name="connsiteX303" fmla="*/ 10576899 w 12205236"/>
              <a:gd name="connsiteY303" fmla="*/ 34336 h 1044430"/>
              <a:gd name="connsiteX304" fmla="*/ 10572599 w 12205236"/>
              <a:gd name="connsiteY304" fmla="*/ 17137 h 1044430"/>
              <a:gd name="connsiteX305" fmla="*/ 10579329 w 12205236"/>
              <a:gd name="connsiteY305" fmla="*/ 1246 h 1044430"/>
              <a:gd name="connsiteX306" fmla="*/ 10594846 w 12205236"/>
              <a:gd name="connsiteY306" fmla="*/ 6107 h 1044430"/>
              <a:gd name="connsiteX307" fmla="*/ 10632984 w 12205236"/>
              <a:gd name="connsiteY307" fmla="*/ 23867 h 1044430"/>
              <a:gd name="connsiteX308" fmla="*/ 10701595 w 12205236"/>
              <a:gd name="connsiteY308" fmla="*/ 30971 h 1044430"/>
              <a:gd name="connsiteX309" fmla="*/ 10770392 w 12205236"/>
              <a:gd name="connsiteY309" fmla="*/ 33215 h 1044430"/>
              <a:gd name="connsiteX310" fmla="*/ 10898080 w 12205236"/>
              <a:gd name="connsiteY310" fmla="*/ 20689 h 1044430"/>
              <a:gd name="connsiteX311" fmla="*/ 10923878 w 12205236"/>
              <a:gd name="connsiteY311" fmla="*/ 5172 h 1044430"/>
              <a:gd name="connsiteX312" fmla="*/ 10931520 w 12205236"/>
              <a:gd name="connsiteY312" fmla="*/ 265 h 1044430"/>
              <a:gd name="connsiteX0" fmla="*/ 11634616 w 12205236"/>
              <a:gd name="connsiteY0" fmla="*/ 695510 h 1044430"/>
              <a:gd name="connsiteX1" fmla="*/ 11628681 w 12205236"/>
              <a:gd name="connsiteY1" fmla="*/ 699880 h 1044430"/>
              <a:gd name="connsiteX2" fmla="*/ 11627185 w 12205236"/>
              <a:gd name="connsiteY2" fmla="*/ 725492 h 1044430"/>
              <a:gd name="connsiteX3" fmla="*/ 11644384 w 12205236"/>
              <a:gd name="connsiteY3" fmla="*/ 729979 h 1044430"/>
              <a:gd name="connsiteX4" fmla="*/ 11651863 w 12205236"/>
              <a:gd name="connsiteY4" fmla="*/ 730913 h 1044430"/>
              <a:gd name="connsiteX5" fmla="*/ 11663080 w 12205236"/>
              <a:gd name="connsiteY5" fmla="*/ 719883 h 1044430"/>
              <a:gd name="connsiteX6" fmla="*/ 11662519 w 12205236"/>
              <a:gd name="connsiteY6" fmla="*/ 715209 h 1044430"/>
              <a:gd name="connsiteX7" fmla="*/ 11641954 w 12205236"/>
              <a:gd name="connsiteY7" fmla="*/ 696328 h 1044430"/>
              <a:gd name="connsiteX8" fmla="*/ 11634616 w 12205236"/>
              <a:gd name="connsiteY8" fmla="*/ 695510 h 1044430"/>
              <a:gd name="connsiteX9" fmla="*/ 11559135 w 12205236"/>
              <a:gd name="connsiteY9" fmla="*/ 473903 h 1044430"/>
              <a:gd name="connsiteX10" fmla="*/ 11555396 w 12205236"/>
              <a:gd name="connsiteY10" fmla="*/ 476100 h 1044430"/>
              <a:gd name="connsiteX11" fmla="*/ 11542684 w 12205236"/>
              <a:gd name="connsiteY11" fmla="*/ 481895 h 1044430"/>
              <a:gd name="connsiteX12" fmla="*/ 11525110 w 12205236"/>
              <a:gd name="connsiteY12" fmla="*/ 505078 h 1044430"/>
              <a:gd name="connsiteX13" fmla="*/ 11524736 w 12205236"/>
              <a:gd name="connsiteY13" fmla="*/ 515360 h 1044430"/>
              <a:gd name="connsiteX14" fmla="*/ 11519876 w 12205236"/>
              <a:gd name="connsiteY14" fmla="*/ 555928 h 1044430"/>
              <a:gd name="connsiteX15" fmla="*/ 11506976 w 12205236"/>
              <a:gd name="connsiteY15" fmla="*/ 603787 h 1044430"/>
              <a:gd name="connsiteX16" fmla="*/ 11503611 w 12205236"/>
              <a:gd name="connsiteY16" fmla="*/ 628652 h 1044430"/>
              <a:gd name="connsiteX17" fmla="*/ 11498190 w 12205236"/>
              <a:gd name="connsiteY17" fmla="*/ 677072 h 1044430"/>
              <a:gd name="connsiteX18" fmla="*/ 11491646 w 12205236"/>
              <a:gd name="connsiteY18" fmla="*/ 701375 h 1044430"/>
              <a:gd name="connsiteX19" fmla="*/ 11500246 w 12205236"/>
              <a:gd name="connsiteY19" fmla="*/ 714275 h 1044430"/>
              <a:gd name="connsiteX20" fmla="*/ 11579139 w 12205236"/>
              <a:gd name="connsiteY20" fmla="*/ 722314 h 1044430"/>
              <a:gd name="connsiteX21" fmla="*/ 11601573 w 12205236"/>
              <a:gd name="connsiteY21" fmla="*/ 701188 h 1044430"/>
              <a:gd name="connsiteX22" fmla="*/ 11592039 w 12205236"/>
              <a:gd name="connsiteY22" fmla="*/ 685298 h 1044430"/>
              <a:gd name="connsiteX23" fmla="*/ 11574652 w 12205236"/>
              <a:gd name="connsiteY23" fmla="*/ 650525 h 1044430"/>
              <a:gd name="connsiteX24" fmla="*/ 11575400 w 12205236"/>
              <a:gd name="connsiteY24" fmla="*/ 643234 h 1044430"/>
              <a:gd name="connsiteX25" fmla="*/ 11572035 w 12205236"/>
              <a:gd name="connsiteY25" fmla="*/ 635008 h 1044430"/>
              <a:gd name="connsiteX26" fmla="*/ 11560257 w 12205236"/>
              <a:gd name="connsiteY26" fmla="*/ 640990 h 1044430"/>
              <a:gd name="connsiteX27" fmla="*/ 11552218 w 12205236"/>
              <a:gd name="connsiteY27" fmla="*/ 643047 h 1044430"/>
              <a:gd name="connsiteX28" fmla="*/ 11546797 w 12205236"/>
              <a:gd name="connsiteY28" fmla="*/ 630708 h 1044430"/>
              <a:gd name="connsiteX29" fmla="*/ 11548105 w 12205236"/>
              <a:gd name="connsiteY29" fmla="*/ 604535 h 1044430"/>
              <a:gd name="connsiteX30" fmla="*/ 11563248 w 12205236"/>
              <a:gd name="connsiteY30" fmla="*/ 482269 h 1044430"/>
              <a:gd name="connsiteX31" fmla="*/ 11562874 w 12205236"/>
              <a:gd name="connsiteY31" fmla="*/ 474230 h 1044430"/>
              <a:gd name="connsiteX32" fmla="*/ 11559135 w 12205236"/>
              <a:gd name="connsiteY32" fmla="*/ 473903 h 1044430"/>
              <a:gd name="connsiteX33" fmla="*/ 11566614 w 12205236"/>
              <a:gd name="connsiteY33" fmla="*/ 432915 h 1044430"/>
              <a:gd name="connsiteX34" fmla="*/ 11534832 w 12205236"/>
              <a:gd name="connsiteY34" fmla="*/ 477783 h 1044430"/>
              <a:gd name="connsiteX35" fmla="*/ 11566614 w 12205236"/>
              <a:gd name="connsiteY35" fmla="*/ 432915 h 1044430"/>
              <a:gd name="connsiteX36" fmla="*/ 11397236 w 12205236"/>
              <a:gd name="connsiteY36" fmla="*/ 427493 h 1044430"/>
              <a:gd name="connsiteX37" fmla="*/ 11415558 w 12205236"/>
              <a:gd name="connsiteY37" fmla="*/ 452544 h 1044430"/>
              <a:gd name="connsiteX38" fmla="*/ 11502676 w 12205236"/>
              <a:gd name="connsiteY38" fmla="*/ 486756 h 1044430"/>
              <a:gd name="connsiteX39" fmla="*/ 11513333 w 12205236"/>
              <a:gd name="connsiteY39" fmla="*/ 482269 h 1044430"/>
              <a:gd name="connsiteX40" fmla="*/ 11520063 w 12205236"/>
              <a:gd name="connsiteY40" fmla="*/ 459835 h 1044430"/>
              <a:gd name="connsiteX41" fmla="*/ 11397236 w 12205236"/>
              <a:gd name="connsiteY41" fmla="*/ 427493 h 1044430"/>
              <a:gd name="connsiteX42" fmla="*/ 10946687 w 12205236"/>
              <a:gd name="connsiteY42" fmla="*/ 423941 h 1044430"/>
              <a:gd name="connsiteX43" fmla="*/ 10942386 w 12205236"/>
              <a:gd name="connsiteY43" fmla="*/ 428241 h 1044430"/>
              <a:gd name="connsiteX44" fmla="*/ 10897893 w 12205236"/>
              <a:gd name="connsiteY44" fmla="*/ 500778 h 1044430"/>
              <a:gd name="connsiteX45" fmla="*/ 10888732 w 12205236"/>
              <a:gd name="connsiteY45" fmla="*/ 530876 h 1044430"/>
              <a:gd name="connsiteX46" fmla="*/ 10876394 w 12205236"/>
              <a:gd name="connsiteY46" fmla="*/ 565275 h 1044430"/>
              <a:gd name="connsiteX47" fmla="*/ 10840686 w 12205236"/>
              <a:gd name="connsiteY47" fmla="*/ 659311 h 1044430"/>
              <a:gd name="connsiteX48" fmla="*/ 10840312 w 12205236"/>
              <a:gd name="connsiteY48" fmla="*/ 679689 h 1044430"/>
              <a:gd name="connsiteX49" fmla="*/ 10848164 w 12205236"/>
              <a:gd name="connsiteY49" fmla="*/ 687167 h 1044430"/>
              <a:gd name="connsiteX50" fmla="*/ 10866859 w 12205236"/>
              <a:gd name="connsiteY50" fmla="*/ 686606 h 1044430"/>
              <a:gd name="connsiteX51" fmla="*/ 11009689 w 12205236"/>
              <a:gd name="connsiteY51" fmla="*/ 686606 h 1044430"/>
              <a:gd name="connsiteX52" fmla="*/ 11048948 w 12205236"/>
              <a:gd name="connsiteY52" fmla="*/ 686980 h 1044430"/>
              <a:gd name="connsiteX53" fmla="*/ 11054931 w 12205236"/>
              <a:gd name="connsiteY53" fmla="*/ 681559 h 1044430"/>
              <a:gd name="connsiteX54" fmla="*/ 10998846 w 12205236"/>
              <a:gd name="connsiteY54" fmla="*/ 577240 h 1044430"/>
              <a:gd name="connsiteX55" fmla="*/ 10985572 w 12205236"/>
              <a:gd name="connsiteY55" fmla="*/ 545459 h 1044430"/>
              <a:gd name="connsiteX56" fmla="*/ 10981272 w 12205236"/>
              <a:gd name="connsiteY56" fmla="*/ 514051 h 1044430"/>
              <a:gd name="connsiteX57" fmla="*/ 10950238 w 12205236"/>
              <a:gd name="connsiteY57" fmla="*/ 428989 h 1044430"/>
              <a:gd name="connsiteX58" fmla="*/ 10946687 w 12205236"/>
              <a:gd name="connsiteY58" fmla="*/ 423941 h 1044430"/>
              <a:gd name="connsiteX59" fmla="*/ 11552779 w 12205236"/>
              <a:gd name="connsiteY59" fmla="*/ 389729 h 1044430"/>
              <a:gd name="connsiteX60" fmla="*/ 11548853 w 12205236"/>
              <a:gd name="connsiteY60" fmla="*/ 393468 h 1044430"/>
              <a:gd name="connsiteX61" fmla="*/ 11541375 w 12205236"/>
              <a:gd name="connsiteY61" fmla="*/ 436654 h 1044430"/>
              <a:gd name="connsiteX62" fmla="*/ 11544180 w 12205236"/>
              <a:gd name="connsiteY62" fmla="*/ 440579 h 1044430"/>
              <a:gd name="connsiteX63" fmla="*/ 11569604 w 12205236"/>
              <a:gd name="connsiteY63" fmla="*/ 410854 h 1044430"/>
              <a:gd name="connsiteX64" fmla="*/ 11552779 w 12205236"/>
              <a:gd name="connsiteY64" fmla="*/ 389729 h 1044430"/>
              <a:gd name="connsiteX65" fmla="*/ 10553296 w 12205236"/>
              <a:gd name="connsiteY65" fmla="*/ 389238 h 1044430"/>
              <a:gd name="connsiteX66" fmla="*/ 10546613 w 12205236"/>
              <a:gd name="connsiteY66" fmla="*/ 392159 h 1044430"/>
              <a:gd name="connsiteX67" fmla="*/ 10495015 w 12205236"/>
              <a:gd name="connsiteY67" fmla="*/ 432540 h 1044430"/>
              <a:gd name="connsiteX68" fmla="*/ 10419487 w 12205236"/>
              <a:gd name="connsiteY68" fmla="*/ 513677 h 1044430"/>
              <a:gd name="connsiteX69" fmla="*/ 10408831 w 12205236"/>
              <a:gd name="connsiteY69" fmla="*/ 548824 h 1044430"/>
              <a:gd name="connsiteX70" fmla="*/ 10406027 w 12205236"/>
              <a:gd name="connsiteY70" fmla="*/ 564341 h 1044430"/>
              <a:gd name="connsiteX71" fmla="*/ 10395183 w 12205236"/>
              <a:gd name="connsiteY71" fmla="*/ 656881 h 1044430"/>
              <a:gd name="connsiteX72" fmla="*/ 10400605 w 12205236"/>
              <a:gd name="connsiteY72" fmla="*/ 701375 h 1044430"/>
              <a:gd name="connsiteX73" fmla="*/ 10411448 w 12205236"/>
              <a:gd name="connsiteY73" fmla="*/ 710910 h 1044430"/>
              <a:gd name="connsiteX74" fmla="*/ 10487911 w 12205236"/>
              <a:gd name="connsiteY74" fmla="*/ 705488 h 1044430"/>
              <a:gd name="connsiteX75" fmla="*/ 10681778 w 12205236"/>
              <a:gd name="connsiteY75" fmla="*/ 693336 h 1044430"/>
              <a:gd name="connsiteX76" fmla="*/ 10697669 w 12205236"/>
              <a:gd name="connsiteY76" fmla="*/ 681933 h 1044430"/>
              <a:gd name="connsiteX77" fmla="*/ 10679348 w 12205236"/>
              <a:gd name="connsiteY77" fmla="*/ 672585 h 1044430"/>
              <a:gd name="connsiteX78" fmla="*/ 10589238 w 12205236"/>
              <a:gd name="connsiteY78" fmla="*/ 551067 h 1044430"/>
              <a:gd name="connsiteX79" fmla="*/ 10563812 w 12205236"/>
              <a:gd name="connsiteY79" fmla="*/ 480213 h 1044430"/>
              <a:gd name="connsiteX80" fmla="*/ 10556895 w 12205236"/>
              <a:gd name="connsiteY80" fmla="*/ 395711 h 1044430"/>
              <a:gd name="connsiteX81" fmla="*/ 10553296 w 12205236"/>
              <a:gd name="connsiteY81" fmla="*/ 389238 h 1044430"/>
              <a:gd name="connsiteX82" fmla="*/ 10641210 w 12205236"/>
              <a:gd name="connsiteY82" fmla="*/ 347478 h 1044430"/>
              <a:gd name="connsiteX83" fmla="*/ 10632984 w 12205236"/>
              <a:gd name="connsiteY83" fmla="*/ 351404 h 1044430"/>
              <a:gd name="connsiteX84" fmla="*/ 10627562 w 12205236"/>
              <a:gd name="connsiteY84" fmla="*/ 370847 h 1044430"/>
              <a:gd name="connsiteX85" fmla="*/ 10624197 w 12205236"/>
              <a:gd name="connsiteY85" fmla="*/ 384494 h 1044430"/>
              <a:gd name="connsiteX86" fmla="*/ 10619897 w 12205236"/>
              <a:gd name="connsiteY86" fmla="*/ 408237 h 1044430"/>
              <a:gd name="connsiteX87" fmla="*/ 10618402 w 12205236"/>
              <a:gd name="connsiteY87" fmla="*/ 416276 h 1044430"/>
              <a:gd name="connsiteX88" fmla="*/ 10614850 w 12205236"/>
              <a:gd name="connsiteY88" fmla="*/ 491617 h 1044430"/>
              <a:gd name="connsiteX89" fmla="*/ 10628684 w 12205236"/>
              <a:gd name="connsiteY89" fmla="*/ 528446 h 1044430"/>
              <a:gd name="connsiteX90" fmla="*/ 10636349 w 12205236"/>
              <a:gd name="connsiteY90" fmla="*/ 543215 h 1044430"/>
              <a:gd name="connsiteX91" fmla="*/ 10660466 w 12205236"/>
              <a:gd name="connsiteY91" fmla="*/ 592383 h 1044430"/>
              <a:gd name="connsiteX92" fmla="*/ 10713372 w 12205236"/>
              <a:gd name="connsiteY92" fmla="*/ 648842 h 1044430"/>
              <a:gd name="connsiteX93" fmla="*/ 10729824 w 12205236"/>
              <a:gd name="connsiteY93" fmla="*/ 672024 h 1044430"/>
              <a:gd name="connsiteX94" fmla="*/ 10734685 w 12205236"/>
              <a:gd name="connsiteY94" fmla="*/ 678567 h 1044430"/>
              <a:gd name="connsiteX95" fmla="*/ 10779366 w 12205236"/>
              <a:gd name="connsiteY95" fmla="*/ 690719 h 1044430"/>
              <a:gd name="connsiteX96" fmla="*/ 10807409 w 12205236"/>
              <a:gd name="connsiteY96" fmla="*/ 669781 h 1044430"/>
              <a:gd name="connsiteX97" fmla="*/ 10813204 w 12205236"/>
              <a:gd name="connsiteY97" fmla="*/ 655012 h 1044430"/>
              <a:gd name="connsiteX98" fmla="*/ 10833956 w 12205236"/>
              <a:gd name="connsiteY98" fmla="*/ 531811 h 1044430"/>
              <a:gd name="connsiteX99" fmla="*/ 10842742 w 12205236"/>
              <a:gd name="connsiteY99" fmla="*/ 502086 h 1044430"/>
              <a:gd name="connsiteX100" fmla="*/ 10859754 w 12205236"/>
              <a:gd name="connsiteY100" fmla="*/ 474604 h 1044430"/>
              <a:gd name="connsiteX101" fmla="*/ 10892658 w 12205236"/>
              <a:gd name="connsiteY101" fmla="*/ 368790 h 1044430"/>
              <a:gd name="connsiteX102" fmla="*/ 10885180 w 12205236"/>
              <a:gd name="connsiteY102" fmla="*/ 362621 h 1044430"/>
              <a:gd name="connsiteX103" fmla="*/ 10836199 w 12205236"/>
              <a:gd name="connsiteY103" fmla="*/ 374025 h 1044430"/>
              <a:gd name="connsiteX104" fmla="*/ 10791518 w 12205236"/>
              <a:gd name="connsiteY104" fmla="*/ 379634 h 1044430"/>
              <a:gd name="connsiteX105" fmla="*/ 10745154 w 12205236"/>
              <a:gd name="connsiteY105" fmla="*/ 377016 h 1044430"/>
              <a:gd name="connsiteX106" fmla="*/ 10727020 w 12205236"/>
              <a:gd name="connsiteY106" fmla="*/ 374586 h 1044430"/>
              <a:gd name="connsiteX107" fmla="*/ 10711503 w 12205236"/>
              <a:gd name="connsiteY107" fmla="*/ 371408 h 1044430"/>
              <a:gd name="connsiteX108" fmla="*/ 10693369 w 12205236"/>
              <a:gd name="connsiteY108" fmla="*/ 367108 h 1044430"/>
              <a:gd name="connsiteX109" fmla="*/ 10653735 w 12205236"/>
              <a:gd name="connsiteY109" fmla="*/ 352713 h 1044430"/>
              <a:gd name="connsiteX110" fmla="*/ 10641210 w 12205236"/>
              <a:gd name="connsiteY110" fmla="*/ 347478 h 1044430"/>
              <a:gd name="connsiteX111" fmla="*/ 10369758 w 12205236"/>
              <a:gd name="connsiteY111" fmla="*/ 338879 h 1044430"/>
              <a:gd name="connsiteX112" fmla="*/ 10362654 w 12205236"/>
              <a:gd name="connsiteY112" fmla="*/ 357948 h 1044430"/>
              <a:gd name="connsiteX113" fmla="*/ 10364898 w 12205236"/>
              <a:gd name="connsiteY113" fmla="*/ 358695 h 1044430"/>
              <a:gd name="connsiteX114" fmla="*/ 10369758 w 12205236"/>
              <a:gd name="connsiteY114" fmla="*/ 338879 h 1044430"/>
              <a:gd name="connsiteX115" fmla="*/ 11346424 w 12205236"/>
              <a:gd name="connsiteY115" fmla="*/ 288619 h 1044430"/>
              <a:gd name="connsiteX116" fmla="*/ 11350474 w 12205236"/>
              <a:gd name="connsiteY116" fmla="*/ 306943 h 1044430"/>
              <a:gd name="connsiteX117" fmla="*/ 11351060 w 12205236"/>
              <a:gd name="connsiteY117" fmla="*/ 322053 h 1044430"/>
              <a:gd name="connsiteX118" fmla="*/ 11346424 w 12205236"/>
              <a:gd name="connsiteY118" fmla="*/ 288619 h 1044430"/>
              <a:gd name="connsiteX119" fmla="*/ 11349751 w 12205236"/>
              <a:gd name="connsiteY119" fmla="*/ 159406 h 1044430"/>
              <a:gd name="connsiteX120" fmla="*/ 11338160 w 12205236"/>
              <a:gd name="connsiteY120" fmla="*/ 178288 h 1044430"/>
              <a:gd name="connsiteX121" fmla="*/ 11336104 w 12205236"/>
              <a:gd name="connsiteY121" fmla="*/ 214183 h 1044430"/>
              <a:gd name="connsiteX122" fmla="*/ 11346424 w 12205236"/>
              <a:gd name="connsiteY122" fmla="*/ 288619 h 1044430"/>
              <a:gd name="connsiteX123" fmla="*/ 11329934 w 12205236"/>
              <a:gd name="connsiteY123" fmla="*/ 213996 h 1044430"/>
              <a:gd name="connsiteX124" fmla="*/ 11331617 w 12205236"/>
              <a:gd name="connsiteY124" fmla="*/ 176232 h 1044430"/>
              <a:gd name="connsiteX125" fmla="*/ 11330682 w 12205236"/>
              <a:gd name="connsiteY125" fmla="*/ 166697 h 1044430"/>
              <a:gd name="connsiteX126" fmla="*/ 11320587 w 12205236"/>
              <a:gd name="connsiteY126" fmla="*/ 169315 h 1044430"/>
              <a:gd name="connsiteX127" fmla="*/ 11315166 w 12205236"/>
              <a:gd name="connsiteY127" fmla="*/ 172680 h 1044430"/>
              <a:gd name="connsiteX128" fmla="*/ 11277776 w 12205236"/>
              <a:gd name="connsiteY128" fmla="*/ 204461 h 1044430"/>
              <a:gd name="connsiteX129" fmla="*/ 11265436 w 12205236"/>
              <a:gd name="connsiteY129" fmla="*/ 217174 h 1044430"/>
              <a:gd name="connsiteX130" fmla="*/ 11199630 w 12205236"/>
              <a:gd name="connsiteY130" fmla="*/ 287467 h 1044430"/>
              <a:gd name="connsiteX131" fmla="*/ 11051004 w 12205236"/>
              <a:gd name="connsiteY131" fmla="*/ 311958 h 1044430"/>
              <a:gd name="connsiteX132" fmla="*/ 11045770 w 12205236"/>
              <a:gd name="connsiteY132" fmla="*/ 310088 h 1044430"/>
              <a:gd name="connsiteX133" fmla="*/ 11027636 w 12205236"/>
              <a:gd name="connsiteY133" fmla="*/ 345983 h 1044430"/>
              <a:gd name="connsiteX134" fmla="*/ 11014175 w 12205236"/>
              <a:gd name="connsiteY134" fmla="*/ 376643 h 1044430"/>
              <a:gd name="connsiteX135" fmla="*/ 11019036 w 12205236"/>
              <a:gd name="connsiteY135" fmla="*/ 430484 h 1044430"/>
              <a:gd name="connsiteX136" fmla="*/ 11019036 w 12205236"/>
              <a:gd name="connsiteY136" fmla="*/ 430671 h 1044430"/>
              <a:gd name="connsiteX137" fmla="*/ 11019784 w 12205236"/>
              <a:gd name="connsiteY137" fmla="*/ 435158 h 1044430"/>
              <a:gd name="connsiteX138" fmla="*/ 11028197 w 12205236"/>
              <a:gd name="connsiteY138" fmla="*/ 513490 h 1044430"/>
              <a:gd name="connsiteX139" fmla="*/ 11049322 w 12205236"/>
              <a:gd name="connsiteY139" fmla="*/ 556676 h 1044430"/>
              <a:gd name="connsiteX140" fmla="*/ 11049883 w 12205236"/>
              <a:gd name="connsiteY140" fmla="*/ 566023 h 1044430"/>
              <a:gd name="connsiteX141" fmla="*/ 11085590 w 12205236"/>
              <a:gd name="connsiteY141" fmla="*/ 679128 h 1044430"/>
              <a:gd name="connsiteX142" fmla="*/ 11104472 w 12205236"/>
              <a:gd name="connsiteY142" fmla="*/ 689971 h 1044430"/>
              <a:gd name="connsiteX143" fmla="*/ 11317035 w 12205236"/>
              <a:gd name="connsiteY143" fmla="*/ 699880 h 1044430"/>
              <a:gd name="connsiteX144" fmla="*/ 11460986 w 12205236"/>
              <a:gd name="connsiteY144" fmla="*/ 711097 h 1044430"/>
              <a:gd name="connsiteX145" fmla="*/ 11472764 w 12205236"/>
              <a:gd name="connsiteY145" fmla="*/ 703993 h 1044430"/>
              <a:gd name="connsiteX146" fmla="*/ 11480056 w 12205236"/>
              <a:gd name="connsiteY146" fmla="*/ 653703 h 1044430"/>
              <a:gd name="connsiteX147" fmla="*/ 11491272 w 12205236"/>
              <a:gd name="connsiteY147" fmla="*/ 594066 h 1044430"/>
              <a:gd name="connsiteX148" fmla="*/ 11500620 w 12205236"/>
              <a:gd name="connsiteY148" fmla="*/ 565649 h 1044430"/>
              <a:gd name="connsiteX149" fmla="*/ 11508659 w 12205236"/>
              <a:gd name="connsiteY149" fmla="*/ 503582 h 1044430"/>
              <a:gd name="connsiteX150" fmla="*/ 11499124 w 12205236"/>
              <a:gd name="connsiteY150" fmla="*/ 492925 h 1044430"/>
              <a:gd name="connsiteX151" fmla="*/ 11412193 w 12205236"/>
              <a:gd name="connsiteY151" fmla="*/ 457405 h 1044430"/>
              <a:gd name="connsiteX152" fmla="*/ 11392189 w 12205236"/>
              <a:gd name="connsiteY152" fmla="*/ 434036 h 1044430"/>
              <a:gd name="connsiteX153" fmla="*/ 11392002 w 12205236"/>
              <a:gd name="connsiteY153" fmla="*/ 434223 h 1044430"/>
              <a:gd name="connsiteX154" fmla="*/ 11380785 w 12205236"/>
              <a:gd name="connsiteY154" fmla="*/ 413845 h 1044430"/>
              <a:gd name="connsiteX155" fmla="*/ 11366950 w 12205236"/>
              <a:gd name="connsiteY155" fmla="*/ 381503 h 1044430"/>
              <a:gd name="connsiteX156" fmla="*/ 11350474 w 12205236"/>
              <a:gd name="connsiteY156" fmla="*/ 306943 h 1044430"/>
              <a:gd name="connsiteX157" fmla="*/ 11346947 w 12205236"/>
              <a:gd name="connsiteY157" fmla="*/ 216052 h 1044430"/>
              <a:gd name="connsiteX158" fmla="*/ 11352369 w 12205236"/>
              <a:gd name="connsiteY158" fmla="*/ 178475 h 1044430"/>
              <a:gd name="connsiteX159" fmla="*/ 11354986 w 12205236"/>
              <a:gd name="connsiteY159" fmla="*/ 164828 h 1044430"/>
              <a:gd name="connsiteX160" fmla="*/ 11349751 w 12205236"/>
              <a:gd name="connsiteY160" fmla="*/ 159406 h 1044430"/>
              <a:gd name="connsiteX161" fmla="*/ 10931520 w 12205236"/>
              <a:gd name="connsiteY161" fmla="*/ 265 h 1044430"/>
              <a:gd name="connsiteX162" fmla="*/ 10940144 w 12205236"/>
              <a:gd name="connsiteY162" fmla="*/ 2929 h 1044430"/>
              <a:gd name="connsiteX163" fmla="*/ 10943321 w 12205236"/>
              <a:gd name="connsiteY163" fmla="*/ 6668 h 1044430"/>
              <a:gd name="connsiteX164" fmla="*/ 10943695 w 12205236"/>
              <a:gd name="connsiteY164" fmla="*/ 30224 h 1044430"/>
              <a:gd name="connsiteX165" fmla="*/ 10937526 w 12205236"/>
              <a:gd name="connsiteY165" fmla="*/ 48731 h 1044430"/>
              <a:gd name="connsiteX166" fmla="*/ 10936218 w 12205236"/>
              <a:gd name="connsiteY166" fmla="*/ 54901 h 1044430"/>
              <a:gd name="connsiteX167" fmla="*/ 10930983 w 12205236"/>
              <a:gd name="connsiteY167" fmla="*/ 47797 h 1044430"/>
              <a:gd name="connsiteX168" fmla="*/ 10930422 w 12205236"/>
              <a:gd name="connsiteY168" fmla="*/ 68175 h 1044430"/>
              <a:gd name="connsiteX169" fmla="*/ 10937713 w 12205236"/>
              <a:gd name="connsiteY169" fmla="*/ 79765 h 1044430"/>
              <a:gd name="connsiteX170" fmla="*/ 10973794 w 12205236"/>
              <a:gd name="connsiteY170" fmla="*/ 105751 h 1044430"/>
              <a:gd name="connsiteX171" fmla="*/ 10977346 w 12205236"/>
              <a:gd name="connsiteY171" fmla="*/ 109864 h 1044430"/>
              <a:gd name="connsiteX172" fmla="*/ 11013802 w 12205236"/>
              <a:gd name="connsiteY172" fmla="*/ 137159 h 1044430"/>
              <a:gd name="connsiteX173" fmla="*/ 11039975 w 12205236"/>
              <a:gd name="connsiteY173" fmla="*/ 163145 h 1044430"/>
              <a:gd name="connsiteX174" fmla="*/ 11087834 w 12205236"/>
              <a:gd name="connsiteY174" fmla="*/ 197731 h 1044430"/>
              <a:gd name="connsiteX175" fmla="*/ 11181870 w 12205236"/>
              <a:gd name="connsiteY175" fmla="*/ 189131 h 1044430"/>
              <a:gd name="connsiteX176" fmla="*/ 11210660 w 12205236"/>
              <a:gd name="connsiteY176" fmla="*/ 156041 h 1044430"/>
              <a:gd name="connsiteX177" fmla="*/ 11217204 w 12205236"/>
              <a:gd name="connsiteY177" fmla="*/ 145011 h 1044430"/>
              <a:gd name="connsiteX178" fmla="*/ 11235712 w 12205236"/>
              <a:gd name="connsiteY178" fmla="*/ 107621 h 1044430"/>
              <a:gd name="connsiteX179" fmla="*/ 11240946 w 12205236"/>
              <a:gd name="connsiteY179" fmla="*/ 77335 h 1044430"/>
              <a:gd name="connsiteX180" fmla="*/ 11252911 w 12205236"/>
              <a:gd name="connsiteY180" fmla="*/ 63875 h 1044430"/>
              <a:gd name="connsiteX181" fmla="*/ 11248798 w 12205236"/>
              <a:gd name="connsiteY181" fmla="*/ 58827 h 1044430"/>
              <a:gd name="connsiteX182" fmla="*/ 11254220 w 12205236"/>
              <a:gd name="connsiteY182" fmla="*/ 58453 h 1044430"/>
              <a:gd name="connsiteX183" fmla="*/ 11256650 w 12205236"/>
              <a:gd name="connsiteY183" fmla="*/ 60136 h 1044430"/>
              <a:gd name="connsiteX184" fmla="*/ 11279458 w 12205236"/>
              <a:gd name="connsiteY184" fmla="*/ 63501 h 1044430"/>
              <a:gd name="connsiteX185" fmla="*/ 11317035 w 12205236"/>
              <a:gd name="connsiteY185" fmla="*/ 66305 h 1044430"/>
              <a:gd name="connsiteX186" fmla="*/ 11329186 w 12205236"/>
              <a:gd name="connsiteY186" fmla="*/ 70605 h 1044430"/>
              <a:gd name="connsiteX187" fmla="*/ 11336665 w 12205236"/>
              <a:gd name="connsiteY187" fmla="*/ 72848 h 1044430"/>
              <a:gd name="connsiteX188" fmla="*/ 11374428 w 12205236"/>
              <a:gd name="connsiteY188" fmla="*/ 73222 h 1044430"/>
              <a:gd name="connsiteX189" fmla="*/ 11397236 w 12205236"/>
              <a:gd name="connsiteY189" fmla="*/ 74157 h 1044430"/>
              <a:gd name="connsiteX190" fmla="*/ 11411632 w 12205236"/>
              <a:gd name="connsiteY190" fmla="*/ 80887 h 1044430"/>
              <a:gd name="connsiteX191" fmla="*/ 11431822 w 12205236"/>
              <a:gd name="connsiteY191" fmla="*/ 116595 h 1044430"/>
              <a:gd name="connsiteX192" fmla="*/ 11428457 w 12205236"/>
              <a:gd name="connsiteY192" fmla="*/ 136037 h 1044430"/>
              <a:gd name="connsiteX193" fmla="*/ 11425092 w 12205236"/>
              <a:gd name="connsiteY193" fmla="*/ 135103 h 1044430"/>
              <a:gd name="connsiteX194" fmla="*/ 11421353 w 12205236"/>
              <a:gd name="connsiteY194" fmla="*/ 139029 h 1044430"/>
              <a:gd name="connsiteX195" fmla="*/ 11401350 w 12205236"/>
              <a:gd name="connsiteY195" fmla="*/ 152489 h 1044430"/>
              <a:gd name="connsiteX196" fmla="*/ 11380224 w 12205236"/>
              <a:gd name="connsiteY196" fmla="*/ 155293 h 1044430"/>
              <a:gd name="connsiteX197" fmla="*/ 11358912 w 12205236"/>
              <a:gd name="connsiteY197" fmla="*/ 174549 h 1044430"/>
              <a:gd name="connsiteX198" fmla="*/ 11358164 w 12205236"/>
              <a:gd name="connsiteY198" fmla="*/ 181840 h 1044430"/>
              <a:gd name="connsiteX199" fmla="*/ 11352742 w 12205236"/>
              <a:gd name="connsiteY199" fmla="*/ 221100 h 1044430"/>
              <a:gd name="connsiteX200" fmla="*/ 11351995 w 12205236"/>
              <a:gd name="connsiteY200" fmla="*/ 256620 h 1044430"/>
              <a:gd name="connsiteX201" fmla="*/ 11363399 w 12205236"/>
              <a:gd name="connsiteY201" fmla="*/ 347104 h 1044430"/>
              <a:gd name="connsiteX202" fmla="*/ 11399854 w 12205236"/>
              <a:gd name="connsiteY202" fmla="*/ 420389 h 1044430"/>
              <a:gd name="connsiteX203" fmla="*/ 11514454 w 12205236"/>
              <a:gd name="connsiteY203" fmla="*/ 454975 h 1044430"/>
              <a:gd name="connsiteX204" fmla="*/ 11525298 w 12205236"/>
              <a:gd name="connsiteY204" fmla="*/ 443758 h 1044430"/>
              <a:gd name="connsiteX205" fmla="*/ 11537449 w 12205236"/>
              <a:gd name="connsiteY205" fmla="*/ 387299 h 1044430"/>
              <a:gd name="connsiteX206" fmla="*/ 11538010 w 12205236"/>
              <a:gd name="connsiteY206" fmla="*/ 373464 h 1044430"/>
              <a:gd name="connsiteX207" fmla="*/ 11532402 w 12205236"/>
              <a:gd name="connsiteY207" fmla="*/ 322614 h 1044430"/>
              <a:gd name="connsiteX208" fmla="*/ 11533150 w 12205236"/>
              <a:gd name="connsiteY208" fmla="*/ 320184 h 1044430"/>
              <a:gd name="connsiteX209" fmla="*/ 11534271 w 12205236"/>
              <a:gd name="connsiteY209" fmla="*/ 314949 h 1044430"/>
              <a:gd name="connsiteX210" fmla="*/ 11551844 w 12205236"/>
              <a:gd name="connsiteY210" fmla="*/ 281298 h 1044430"/>
              <a:gd name="connsiteX211" fmla="*/ 11568109 w 12205236"/>
              <a:gd name="connsiteY211" fmla="*/ 272137 h 1044430"/>
              <a:gd name="connsiteX212" fmla="*/ 11574465 w 12205236"/>
              <a:gd name="connsiteY212" fmla="*/ 255873 h 1044430"/>
              <a:gd name="connsiteX213" fmla="*/ 11576709 w 12205236"/>
              <a:gd name="connsiteY213" fmla="*/ 255312 h 1044430"/>
              <a:gd name="connsiteX214" fmla="*/ 11578765 w 12205236"/>
              <a:gd name="connsiteY214" fmla="*/ 239608 h 1044430"/>
              <a:gd name="connsiteX215" fmla="*/ 11575587 w 12205236"/>
              <a:gd name="connsiteY215" fmla="*/ 231756 h 1044430"/>
              <a:gd name="connsiteX216" fmla="*/ 11567735 w 12205236"/>
              <a:gd name="connsiteY216" fmla="*/ 236430 h 1044430"/>
              <a:gd name="connsiteX217" fmla="*/ 11562688 w 12205236"/>
              <a:gd name="connsiteY217" fmla="*/ 238486 h 1044430"/>
              <a:gd name="connsiteX218" fmla="*/ 11563248 w 12205236"/>
              <a:gd name="connsiteY218" fmla="*/ 208948 h 1044430"/>
              <a:gd name="connsiteX219" fmla="*/ 11576522 w 12205236"/>
              <a:gd name="connsiteY219" fmla="*/ 198666 h 1044430"/>
              <a:gd name="connsiteX220" fmla="*/ 11578952 w 12205236"/>
              <a:gd name="connsiteY220" fmla="*/ 186140 h 1044430"/>
              <a:gd name="connsiteX221" fmla="*/ 11571100 w 12205236"/>
              <a:gd name="connsiteY221" fmla="*/ 171184 h 1044430"/>
              <a:gd name="connsiteX222" fmla="*/ 11574465 w 12205236"/>
              <a:gd name="connsiteY222" fmla="*/ 153050 h 1044430"/>
              <a:gd name="connsiteX223" fmla="*/ 11578578 w 12205236"/>
              <a:gd name="connsiteY223" fmla="*/ 129868 h 1044430"/>
              <a:gd name="connsiteX224" fmla="*/ 11575400 w 12205236"/>
              <a:gd name="connsiteY224" fmla="*/ 124073 h 1044430"/>
              <a:gd name="connsiteX225" fmla="*/ 11572409 w 12205236"/>
              <a:gd name="connsiteY225" fmla="*/ 124073 h 1044430"/>
              <a:gd name="connsiteX226" fmla="*/ 11572409 w 12205236"/>
              <a:gd name="connsiteY226" fmla="*/ 122390 h 1044430"/>
              <a:gd name="connsiteX227" fmla="*/ 11582878 w 12205236"/>
              <a:gd name="connsiteY227" fmla="*/ 105004 h 1044430"/>
              <a:gd name="connsiteX228" fmla="*/ 11595591 w 12205236"/>
              <a:gd name="connsiteY228" fmla="*/ 97339 h 1044430"/>
              <a:gd name="connsiteX229" fmla="*/ 11666258 w 12205236"/>
              <a:gd name="connsiteY229" fmla="*/ 134916 h 1044430"/>
              <a:gd name="connsiteX230" fmla="*/ 11667754 w 12205236"/>
              <a:gd name="connsiteY230" fmla="*/ 137159 h 1044430"/>
              <a:gd name="connsiteX231" fmla="*/ 11668875 w 12205236"/>
              <a:gd name="connsiteY231" fmla="*/ 163893 h 1044430"/>
              <a:gd name="connsiteX232" fmla="*/ 11675231 w 12205236"/>
              <a:gd name="connsiteY232" fmla="*/ 182588 h 1044430"/>
              <a:gd name="connsiteX233" fmla="*/ 11694861 w 12205236"/>
              <a:gd name="connsiteY233" fmla="*/ 195114 h 1044430"/>
              <a:gd name="connsiteX234" fmla="*/ 11716174 w 12205236"/>
              <a:gd name="connsiteY234" fmla="*/ 226334 h 1044430"/>
              <a:gd name="connsiteX235" fmla="*/ 11733747 w 12205236"/>
              <a:gd name="connsiteY235" fmla="*/ 283167 h 1044430"/>
              <a:gd name="connsiteX236" fmla="*/ 11737673 w 12205236"/>
              <a:gd name="connsiteY236" fmla="*/ 337383 h 1044430"/>
              <a:gd name="connsiteX237" fmla="*/ 11735804 w 12205236"/>
              <a:gd name="connsiteY237" fmla="*/ 409172 h 1044430"/>
              <a:gd name="connsiteX238" fmla="*/ 11742534 w 12205236"/>
              <a:gd name="connsiteY238" fmla="*/ 502273 h 1044430"/>
              <a:gd name="connsiteX239" fmla="*/ 11749451 w 12205236"/>
              <a:gd name="connsiteY239" fmla="*/ 573875 h 1044430"/>
              <a:gd name="connsiteX240" fmla="*/ 11743094 w 12205236"/>
              <a:gd name="connsiteY240" fmla="*/ 614069 h 1044430"/>
              <a:gd name="connsiteX241" fmla="*/ 11740477 w 12205236"/>
              <a:gd name="connsiteY241" fmla="*/ 624539 h 1044430"/>
              <a:gd name="connsiteX242" fmla="*/ 11732625 w 12205236"/>
              <a:gd name="connsiteY242" fmla="*/ 663798 h 1044430"/>
              <a:gd name="connsiteX243" fmla="*/ 11729634 w 12205236"/>
              <a:gd name="connsiteY243" fmla="*/ 674080 h 1044430"/>
              <a:gd name="connsiteX244" fmla="*/ 11712248 w 12205236"/>
              <a:gd name="connsiteY244" fmla="*/ 697823 h 1044430"/>
              <a:gd name="connsiteX245" fmla="*/ 11700283 w 12205236"/>
              <a:gd name="connsiteY245" fmla="*/ 726240 h 1044430"/>
              <a:gd name="connsiteX246" fmla="*/ 11704957 w 12205236"/>
              <a:gd name="connsiteY246" fmla="*/ 730353 h 1044430"/>
              <a:gd name="connsiteX247" fmla="*/ 11717330 w 12205236"/>
              <a:gd name="connsiteY247" fmla="*/ 732929 h 1044430"/>
              <a:gd name="connsiteX248" fmla="*/ 12192000 w 12205236"/>
              <a:gd name="connsiteY248" fmla="*/ 732929 h 1044430"/>
              <a:gd name="connsiteX249" fmla="*/ 12192000 w 12205236"/>
              <a:gd name="connsiteY249" fmla="*/ 825550 h 1044430"/>
              <a:gd name="connsiteX250" fmla="*/ 12205236 w 12205236"/>
              <a:gd name="connsiteY250" fmla="*/ 832802 h 1044430"/>
              <a:gd name="connsiteX251" fmla="*/ 12204487 w 12205236"/>
              <a:gd name="connsiteY251" fmla="*/ 1036765 h 1044430"/>
              <a:gd name="connsiteX252" fmla="*/ 12196822 w 12205236"/>
              <a:gd name="connsiteY252" fmla="*/ 1044430 h 1044430"/>
              <a:gd name="connsiteX253" fmla="*/ 10934909 w 12205236"/>
              <a:gd name="connsiteY253" fmla="*/ 1044243 h 1044430"/>
              <a:gd name="connsiteX254" fmla="*/ 8623269 w 12205236"/>
              <a:gd name="connsiteY254" fmla="*/ 1044430 h 1044430"/>
              <a:gd name="connsiteX255" fmla="*/ 9067650 w 12205236"/>
              <a:gd name="connsiteY255" fmla="*/ 930203 h 1044430"/>
              <a:gd name="connsiteX256" fmla="*/ 9180217 w 12205236"/>
              <a:gd name="connsiteY256" fmla="*/ 908775 h 1044430"/>
              <a:gd name="connsiteX257" fmla="*/ 0 w 12205236"/>
              <a:gd name="connsiteY257" fmla="*/ 908775 h 1044430"/>
              <a:gd name="connsiteX258" fmla="*/ 0 w 12205236"/>
              <a:gd name="connsiteY258" fmla="*/ 732929 h 1044430"/>
              <a:gd name="connsiteX259" fmla="*/ 10184483 w 12205236"/>
              <a:gd name="connsiteY259" fmla="*/ 732929 h 1044430"/>
              <a:gd name="connsiteX260" fmla="*/ 10336481 w 12205236"/>
              <a:gd name="connsiteY260" fmla="*/ 714462 h 1044430"/>
              <a:gd name="connsiteX261" fmla="*/ 10349568 w 12205236"/>
              <a:gd name="connsiteY261" fmla="*/ 713901 h 1044430"/>
              <a:gd name="connsiteX262" fmla="*/ 10356111 w 12205236"/>
              <a:gd name="connsiteY262" fmla="*/ 709414 h 1044430"/>
              <a:gd name="connsiteX263" fmla="*/ 10354615 w 12205236"/>
              <a:gd name="connsiteY263" fmla="*/ 679128 h 1044430"/>
              <a:gd name="connsiteX264" fmla="*/ 10358167 w 12205236"/>
              <a:gd name="connsiteY264" fmla="*/ 520594 h 1044430"/>
              <a:gd name="connsiteX265" fmla="*/ 10372188 w 12205236"/>
              <a:gd name="connsiteY265" fmla="*/ 482269 h 1044430"/>
              <a:gd name="connsiteX266" fmla="*/ 10396679 w 12205236"/>
              <a:gd name="connsiteY266" fmla="*/ 451984 h 1044430"/>
              <a:gd name="connsiteX267" fmla="*/ 10447903 w 12205236"/>
              <a:gd name="connsiteY267" fmla="*/ 334765 h 1044430"/>
              <a:gd name="connsiteX268" fmla="*/ 10448464 w 12205236"/>
              <a:gd name="connsiteY268" fmla="*/ 261107 h 1044430"/>
              <a:gd name="connsiteX269" fmla="*/ 10446408 w 12205236"/>
              <a:gd name="connsiteY269" fmla="*/ 225774 h 1044430"/>
              <a:gd name="connsiteX270" fmla="*/ 10448464 w 12205236"/>
              <a:gd name="connsiteY270" fmla="*/ 215678 h 1044430"/>
              <a:gd name="connsiteX271" fmla="*/ 10453512 w 12205236"/>
              <a:gd name="connsiteY271" fmla="*/ 201096 h 1044430"/>
              <a:gd name="connsiteX272" fmla="*/ 10442856 w 12205236"/>
              <a:gd name="connsiteY272" fmla="*/ 229139 h 1044430"/>
              <a:gd name="connsiteX273" fmla="*/ 10417991 w 12205236"/>
              <a:gd name="connsiteY273" fmla="*/ 307471 h 1044430"/>
              <a:gd name="connsiteX274" fmla="*/ 10413318 w 12205236"/>
              <a:gd name="connsiteY274" fmla="*/ 312331 h 1044430"/>
              <a:gd name="connsiteX275" fmla="*/ 10410513 w 12205236"/>
              <a:gd name="connsiteY275" fmla="*/ 310649 h 1044430"/>
              <a:gd name="connsiteX276" fmla="*/ 10388266 w 12205236"/>
              <a:gd name="connsiteY276" fmla="*/ 406929 h 1044430"/>
              <a:gd name="connsiteX277" fmla="*/ 10366767 w 12205236"/>
              <a:gd name="connsiteY277" fmla="*/ 418706 h 1044430"/>
              <a:gd name="connsiteX278" fmla="*/ 10364337 w 12205236"/>
              <a:gd name="connsiteY278" fmla="*/ 417398 h 1044430"/>
              <a:gd name="connsiteX279" fmla="*/ 10363963 w 12205236"/>
              <a:gd name="connsiteY279" fmla="*/ 416650 h 1044430"/>
              <a:gd name="connsiteX280" fmla="*/ 10365458 w 12205236"/>
              <a:gd name="connsiteY280" fmla="*/ 415528 h 1044430"/>
              <a:gd name="connsiteX281" fmla="*/ 10368263 w 12205236"/>
              <a:gd name="connsiteY281" fmla="*/ 397768 h 1044430"/>
              <a:gd name="connsiteX282" fmla="*/ 10360784 w 12205236"/>
              <a:gd name="connsiteY282" fmla="*/ 413472 h 1044430"/>
              <a:gd name="connsiteX283" fmla="*/ 10362841 w 12205236"/>
              <a:gd name="connsiteY283" fmla="*/ 393468 h 1044430"/>
              <a:gd name="connsiteX284" fmla="*/ 10356298 w 12205236"/>
              <a:gd name="connsiteY284" fmla="*/ 413659 h 1044430"/>
              <a:gd name="connsiteX285" fmla="*/ 10355737 w 12205236"/>
              <a:gd name="connsiteY285" fmla="*/ 411041 h 1044430"/>
              <a:gd name="connsiteX286" fmla="*/ 10356671 w 12205236"/>
              <a:gd name="connsiteY286" fmla="*/ 393468 h 1044430"/>
              <a:gd name="connsiteX287" fmla="*/ 10355176 w 12205236"/>
              <a:gd name="connsiteY287" fmla="*/ 360004 h 1044430"/>
              <a:gd name="connsiteX288" fmla="*/ 10369010 w 12205236"/>
              <a:gd name="connsiteY288" fmla="*/ 311023 h 1044430"/>
              <a:gd name="connsiteX289" fmla="*/ 10397053 w 12205236"/>
              <a:gd name="connsiteY289" fmla="*/ 275129 h 1044430"/>
              <a:gd name="connsiteX290" fmla="*/ 10414252 w 12205236"/>
              <a:gd name="connsiteY290" fmla="*/ 237925 h 1044430"/>
              <a:gd name="connsiteX291" fmla="*/ 10429582 w 12205236"/>
              <a:gd name="connsiteY291" fmla="*/ 193244 h 1044430"/>
              <a:gd name="connsiteX292" fmla="*/ 10435751 w 12205236"/>
              <a:gd name="connsiteY292" fmla="*/ 178849 h 1044430"/>
              <a:gd name="connsiteX293" fmla="*/ 10450521 w 12205236"/>
              <a:gd name="connsiteY293" fmla="*/ 160902 h 1044430"/>
              <a:gd name="connsiteX294" fmla="*/ 10481368 w 12205236"/>
              <a:gd name="connsiteY294" fmla="*/ 133233 h 1044430"/>
              <a:gd name="connsiteX295" fmla="*/ 10489406 w 12205236"/>
              <a:gd name="connsiteY295" fmla="*/ 118277 h 1044430"/>
              <a:gd name="connsiteX296" fmla="*/ 10506232 w 12205236"/>
              <a:gd name="connsiteY296" fmla="*/ 95282 h 1044430"/>
              <a:gd name="connsiteX297" fmla="*/ 10529227 w 12205236"/>
              <a:gd name="connsiteY297" fmla="*/ 93039 h 1044430"/>
              <a:gd name="connsiteX298" fmla="*/ 10577460 w 12205236"/>
              <a:gd name="connsiteY298" fmla="*/ 80139 h 1044430"/>
              <a:gd name="connsiteX299" fmla="*/ 10582321 w 12205236"/>
              <a:gd name="connsiteY299" fmla="*/ 68361 h 1044430"/>
              <a:gd name="connsiteX300" fmla="*/ 10581947 w 12205236"/>
              <a:gd name="connsiteY300" fmla="*/ 62005 h 1044430"/>
              <a:gd name="connsiteX301" fmla="*/ 10581572 w 12205236"/>
              <a:gd name="connsiteY301" fmla="*/ 47984 h 1044430"/>
              <a:gd name="connsiteX302" fmla="*/ 10576899 w 12205236"/>
              <a:gd name="connsiteY302" fmla="*/ 34336 h 1044430"/>
              <a:gd name="connsiteX303" fmla="*/ 10572599 w 12205236"/>
              <a:gd name="connsiteY303" fmla="*/ 17137 h 1044430"/>
              <a:gd name="connsiteX304" fmla="*/ 10579329 w 12205236"/>
              <a:gd name="connsiteY304" fmla="*/ 1246 h 1044430"/>
              <a:gd name="connsiteX305" fmla="*/ 10594846 w 12205236"/>
              <a:gd name="connsiteY305" fmla="*/ 6107 h 1044430"/>
              <a:gd name="connsiteX306" fmla="*/ 10632984 w 12205236"/>
              <a:gd name="connsiteY306" fmla="*/ 23867 h 1044430"/>
              <a:gd name="connsiteX307" fmla="*/ 10701595 w 12205236"/>
              <a:gd name="connsiteY307" fmla="*/ 30971 h 1044430"/>
              <a:gd name="connsiteX308" fmla="*/ 10770392 w 12205236"/>
              <a:gd name="connsiteY308" fmla="*/ 33215 h 1044430"/>
              <a:gd name="connsiteX309" fmla="*/ 10898080 w 12205236"/>
              <a:gd name="connsiteY309" fmla="*/ 20689 h 1044430"/>
              <a:gd name="connsiteX310" fmla="*/ 10923878 w 12205236"/>
              <a:gd name="connsiteY310" fmla="*/ 5172 h 1044430"/>
              <a:gd name="connsiteX311" fmla="*/ 10931520 w 12205236"/>
              <a:gd name="connsiteY311" fmla="*/ 265 h 1044430"/>
              <a:gd name="connsiteX0" fmla="*/ 11634616 w 12205236"/>
              <a:gd name="connsiteY0" fmla="*/ 695510 h 1044430"/>
              <a:gd name="connsiteX1" fmla="*/ 11628681 w 12205236"/>
              <a:gd name="connsiteY1" fmla="*/ 699880 h 1044430"/>
              <a:gd name="connsiteX2" fmla="*/ 11627185 w 12205236"/>
              <a:gd name="connsiteY2" fmla="*/ 725492 h 1044430"/>
              <a:gd name="connsiteX3" fmla="*/ 11644384 w 12205236"/>
              <a:gd name="connsiteY3" fmla="*/ 729979 h 1044430"/>
              <a:gd name="connsiteX4" fmla="*/ 11651863 w 12205236"/>
              <a:gd name="connsiteY4" fmla="*/ 730913 h 1044430"/>
              <a:gd name="connsiteX5" fmla="*/ 11663080 w 12205236"/>
              <a:gd name="connsiteY5" fmla="*/ 719883 h 1044430"/>
              <a:gd name="connsiteX6" fmla="*/ 11662519 w 12205236"/>
              <a:gd name="connsiteY6" fmla="*/ 715209 h 1044430"/>
              <a:gd name="connsiteX7" fmla="*/ 11641954 w 12205236"/>
              <a:gd name="connsiteY7" fmla="*/ 696328 h 1044430"/>
              <a:gd name="connsiteX8" fmla="*/ 11634616 w 12205236"/>
              <a:gd name="connsiteY8" fmla="*/ 695510 h 1044430"/>
              <a:gd name="connsiteX9" fmla="*/ 11559135 w 12205236"/>
              <a:gd name="connsiteY9" fmla="*/ 473903 h 1044430"/>
              <a:gd name="connsiteX10" fmla="*/ 11555396 w 12205236"/>
              <a:gd name="connsiteY10" fmla="*/ 476100 h 1044430"/>
              <a:gd name="connsiteX11" fmla="*/ 11542684 w 12205236"/>
              <a:gd name="connsiteY11" fmla="*/ 481895 h 1044430"/>
              <a:gd name="connsiteX12" fmla="*/ 11525110 w 12205236"/>
              <a:gd name="connsiteY12" fmla="*/ 505078 h 1044430"/>
              <a:gd name="connsiteX13" fmla="*/ 11524736 w 12205236"/>
              <a:gd name="connsiteY13" fmla="*/ 515360 h 1044430"/>
              <a:gd name="connsiteX14" fmla="*/ 11519876 w 12205236"/>
              <a:gd name="connsiteY14" fmla="*/ 555928 h 1044430"/>
              <a:gd name="connsiteX15" fmla="*/ 11506976 w 12205236"/>
              <a:gd name="connsiteY15" fmla="*/ 603787 h 1044430"/>
              <a:gd name="connsiteX16" fmla="*/ 11503611 w 12205236"/>
              <a:gd name="connsiteY16" fmla="*/ 628652 h 1044430"/>
              <a:gd name="connsiteX17" fmla="*/ 11498190 w 12205236"/>
              <a:gd name="connsiteY17" fmla="*/ 677072 h 1044430"/>
              <a:gd name="connsiteX18" fmla="*/ 11491646 w 12205236"/>
              <a:gd name="connsiteY18" fmla="*/ 701375 h 1044430"/>
              <a:gd name="connsiteX19" fmla="*/ 11500246 w 12205236"/>
              <a:gd name="connsiteY19" fmla="*/ 714275 h 1044430"/>
              <a:gd name="connsiteX20" fmla="*/ 11579139 w 12205236"/>
              <a:gd name="connsiteY20" fmla="*/ 722314 h 1044430"/>
              <a:gd name="connsiteX21" fmla="*/ 11601573 w 12205236"/>
              <a:gd name="connsiteY21" fmla="*/ 701188 h 1044430"/>
              <a:gd name="connsiteX22" fmla="*/ 11592039 w 12205236"/>
              <a:gd name="connsiteY22" fmla="*/ 685298 h 1044430"/>
              <a:gd name="connsiteX23" fmla="*/ 11574652 w 12205236"/>
              <a:gd name="connsiteY23" fmla="*/ 650525 h 1044430"/>
              <a:gd name="connsiteX24" fmla="*/ 11575400 w 12205236"/>
              <a:gd name="connsiteY24" fmla="*/ 643234 h 1044430"/>
              <a:gd name="connsiteX25" fmla="*/ 11572035 w 12205236"/>
              <a:gd name="connsiteY25" fmla="*/ 635008 h 1044430"/>
              <a:gd name="connsiteX26" fmla="*/ 11560257 w 12205236"/>
              <a:gd name="connsiteY26" fmla="*/ 640990 h 1044430"/>
              <a:gd name="connsiteX27" fmla="*/ 11552218 w 12205236"/>
              <a:gd name="connsiteY27" fmla="*/ 643047 h 1044430"/>
              <a:gd name="connsiteX28" fmla="*/ 11546797 w 12205236"/>
              <a:gd name="connsiteY28" fmla="*/ 630708 h 1044430"/>
              <a:gd name="connsiteX29" fmla="*/ 11548105 w 12205236"/>
              <a:gd name="connsiteY29" fmla="*/ 604535 h 1044430"/>
              <a:gd name="connsiteX30" fmla="*/ 11563248 w 12205236"/>
              <a:gd name="connsiteY30" fmla="*/ 482269 h 1044430"/>
              <a:gd name="connsiteX31" fmla="*/ 11562874 w 12205236"/>
              <a:gd name="connsiteY31" fmla="*/ 474230 h 1044430"/>
              <a:gd name="connsiteX32" fmla="*/ 11559135 w 12205236"/>
              <a:gd name="connsiteY32" fmla="*/ 473903 h 1044430"/>
              <a:gd name="connsiteX33" fmla="*/ 11566614 w 12205236"/>
              <a:gd name="connsiteY33" fmla="*/ 432915 h 1044430"/>
              <a:gd name="connsiteX34" fmla="*/ 11534832 w 12205236"/>
              <a:gd name="connsiteY34" fmla="*/ 477783 h 1044430"/>
              <a:gd name="connsiteX35" fmla="*/ 11566614 w 12205236"/>
              <a:gd name="connsiteY35" fmla="*/ 432915 h 1044430"/>
              <a:gd name="connsiteX36" fmla="*/ 11397236 w 12205236"/>
              <a:gd name="connsiteY36" fmla="*/ 427493 h 1044430"/>
              <a:gd name="connsiteX37" fmla="*/ 11415558 w 12205236"/>
              <a:gd name="connsiteY37" fmla="*/ 452544 h 1044430"/>
              <a:gd name="connsiteX38" fmla="*/ 11502676 w 12205236"/>
              <a:gd name="connsiteY38" fmla="*/ 486756 h 1044430"/>
              <a:gd name="connsiteX39" fmla="*/ 11513333 w 12205236"/>
              <a:gd name="connsiteY39" fmla="*/ 482269 h 1044430"/>
              <a:gd name="connsiteX40" fmla="*/ 11520063 w 12205236"/>
              <a:gd name="connsiteY40" fmla="*/ 459835 h 1044430"/>
              <a:gd name="connsiteX41" fmla="*/ 11397236 w 12205236"/>
              <a:gd name="connsiteY41" fmla="*/ 427493 h 1044430"/>
              <a:gd name="connsiteX42" fmla="*/ 10946687 w 12205236"/>
              <a:gd name="connsiteY42" fmla="*/ 423941 h 1044430"/>
              <a:gd name="connsiteX43" fmla="*/ 10942386 w 12205236"/>
              <a:gd name="connsiteY43" fmla="*/ 428241 h 1044430"/>
              <a:gd name="connsiteX44" fmla="*/ 10897893 w 12205236"/>
              <a:gd name="connsiteY44" fmla="*/ 500778 h 1044430"/>
              <a:gd name="connsiteX45" fmla="*/ 10888732 w 12205236"/>
              <a:gd name="connsiteY45" fmla="*/ 530876 h 1044430"/>
              <a:gd name="connsiteX46" fmla="*/ 10876394 w 12205236"/>
              <a:gd name="connsiteY46" fmla="*/ 565275 h 1044430"/>
              <a:gd name="connsiteX47" fmla="*/ 10840686 w 12205236"/>
              <a:gd name="connsiteY47" fmla="*/ 659311 h 1044430"/>
              <a:gd name="connsiteX48" fmla="*/ 10840312 w 12205236"/>
              <a:gd name="connsiteY48" fmla="*/ 679689 h 1044430"/>
              <a:gd name="connsiteX49" fmla="*/ 10848164 w 12205236"/>
              <a:gd name="connsiteY49" fmla="*/ 687167 h 1044430"/>
              <a:gd name="connsiteX50" fmla="*/ 10866859 w 12205236"/>
              <a:gd name="connsiteY50" fmla="*/ 686606 h 1044430"/>
              <a:gd name="connsiteX51" fmla="*/ 11009689 w 12205236"/>
              <a:gd name="connsiteY51" fmla="*/ 686606 h 1044430"/>
              <a:gd name="connsiteX52" fmla="*/ 11048948 w 12205236"/>
              <a:gd name="connsiteY52" fmla="*/ 686980 h 1044430"/>
              <a:gd name="connsiteX53" fmla="*/ 11054931 w 12205236"/>
              <a:gd name="connsiteY53" fmla="*/ 681559 h 1044430"/>
              <a:gd name="connsiteX54" fmla="*/ 10998846 w 12205236"/>
              <a:gd name="connsiteY54" fmla="*/ 577240 h 1044430"/>
              <a:gd name="connsiteX55" fmla="*/ 10985572 w 12205236"/>
              <a:gd name="connsiteY55" fmla="*/ 545459 h 1044430"/>
              <a:gd name="connsiteX56" fmla="*/ 10981272 w 12205236"/>
              <a:gd name="connsiteY56" fmla="*/ 514051 h 1044430"/>
              <a:gd name="connsiteX57" fmla="*/ 10950238 w 12205236"/>
              <a:gd name="connsiteY57" fmla="*/ 428989 h 1044430"/>
              <a:gd name="connsiteX58" fmla="*/ 10946687 w 12205236"/>
              <a:gd name="connsiteY58" fmla="*/ 423941 h 1044430"/>
              <a:gd name="connsiteX59" fmla="*/ 11552779 w 12205236"/>
              <a:gd name="connsiteY59" fmla="*/ 389729 h 1044430"/>
              <a:gd name="connsiteX60" fmla="*/ 11548853 w 12205236"/>
              <a:gd name="connsiteY60" fmla="*/ 393468 h 1044430"/>
              <a:gd name="connsiteX61" fmla="*/ 11541375 w 12205236"/>
              <a:gd name="connsiteY61" fmla="*/ 436654 h 1044430"/>
              <a:gd name="connsiteX62" fmla="*/ 11544180 w 12205236"/>
              <a:gd name="connsiteY62" fmla="*/ 440579 h 1044430"/>
              <a:gd name="connsiteX63" fmla="*/ 11569604 w 12205236"/>
              <a:gd name="connsiteY63" fmla="*/ 410854 h 1044430"/>
              <a:gd name="connsiteX64" fmla="*/ 11552779 w 12205236"/>
              <a:gd name="connsiteY64" fmla="*/ 389729 h 1044430"/>
              <a:gd name="connsiteX65" fmla="*/ 10553296 w 12205236"/>
              <a:gd name="connsiteY65" fmla="*/ 389238 h 1044430"/>
              <a:gd name="connsiteX66" fmla="*/ 10546613 w 12205236"/>
              <a:gd name="connsiteY66" fmla="*/ 392159 h 1044430"/>
              <a:gd name="connsiteX67" fmla="*/ 10495015 w 12205236"/>
              <a:gd name="connsiteY67" fmla="*/ 432540 h 1044430"/>
              <a:gd name="connsiteX68" fmla="*/ 10419487 w 12205236"/>
              <a:gd name="connsiteY68" fmla="*/ 513677 h 1044430"/>
              <a:gd name="connsiteX69" fmla="*/ 10408831 w 12205236"/>
              <a:gd name="connsiteY69" fmla="*/ 548824 h 1044430"/>
              <a:gd name="connsiteX70" fmla="*/ 10406027 w 12205236"/>
              <a:gd name="connsiteY70" fmla="*/ 564341 h 1044430"/>
              <a:gd name="connsiteX71" fmla="*/ 10395183 w 12205236"/>
              <a:gd name="connsiteY71" fmla="*/ 656881 h 1044430"/>
              <a:gd name="connsiteX72" fmla="*/ 10400605 w 12205236"/>
              <a:gd name="connsiteY72" fmla="*/ 701375 h 1044430"/>
              <a:gd name="connsiteX73" fmla="*/ 10411448 w 12205236"/>
              <a:gd name="connsiteY73" fmla="*/ 710910 h 1044430"/>
              <a:gd name="connsiteX74" fmla="*/ 10487911 w 12205236"/>
              <a:gd name="connsiteY74" fmla="*/ 705488 h 1044430"/>
              <a:gd name="connsiteX75" fmla="*/ 10681778 w 12205236"/>
              <a:gd name="connsiteY75" fmla="*/ 693336 h 1044430"/>
              <a:gd name="connsiteX76" fmla="*/ 10697669 w 12205236"/>
              <a:gd name="connsiteY76" fmla="*/ 681933 h 1044430"/>
              <a:gd name="connsiteX77" fmla="*/ 10679348 w 12205236"/>
              <a:gd name="connsiteY77" fmla="*/ 672585 h 1044430"/>
              <a:gd name="connsiteX78" fmla="*/ 10589238 w 12205236"/>
              <a:gd name="connsiteY78" fmla="*/ 551067 h 1044430"/>
              <a:gd name="connsiteX79" fmla="*/ 10563812 w 12205236"/>
              <a:gd name="connsiteY79" fmla="*/ 480213 h 1044430"/>
              <a:gd name="connsiteX80" fmla="*/ 10556895 w 12205236"/>
              <a:gd name="connsiteY80" fmla="*/ 395711 h 1044430"/>
              <a:gd name="connsiteX81" fmla="*/ 10553296 w 12205236"/>
              <a:gd name="connsiteY81" fmla="*/ 389238 h 1044430"/>
              <a:gd name="connsiteX82" fmla="*/ 10641210 w 12205236"/>
              <a:gd name="connsiteY82" fmla="*/ 347478 h 1044430"/>
              <a:gd name="connsiteX83" fmla="*/ 10632984 w 12205236"/>
              <a:gd name="connsiteY83" fmla="*/ 351404 h 1044430"/>
              <a:gd name="connsiteX84" fmla="*/ 10627562 w 12205236"/>
              <a:gd name="connsiteY84" fmla="*/ 370847 h 1044430"/>
              <a:gd name="connsiteX85" fmla="*/ 10624197 w 12205236"/>
              <a:gd name="connsiteY85" fmla="*/ 384494 h 1044430"/>
              <a:gd name="connsiteX86" fmla="*/ 10619897 w 12205236"/>
              <a:gd name="connsiteY86" fmla="*/ 408237 h 1044430"/>
              <a:gd name="connsiteX87" fmla="*/ 10618402 w 12205236"/>
              <a:gd name="connsiteY87" fmla="*/ 416276 h 1044430"/>
              <a:gd name="connsiteX88" fmla="*/ 10614850 w 12205236"/>
              <a:gd name="connsiteY88" fmla="*/ 491617 h 1044430"/>
              <a:gd name="connsiteX89" fmla="*/ 10628684 w 12205236"/>
              <a:gd name="connsiteY89" fmla="*/ 528446 h 1044430"/>
              <a:gd name="connsiteX90" fmla="*/ 10636349 w 12205236"/>
              <a:gd name="connsiteY90" fmla="*/ 543215 h 1044430"/>
              <a:gd name="connsiteX91" fmla="*/ 10660466 w 12205236"/>
              <a:gd name="connsiteY91" fmla="*/ 592383 h 1044430"/>
              <a:gd name="connsiteX92" fmla="*/ 10713372 w 12205236"/>
              <a:gd name="connsiteY92" fmla="*/ 648842 h 1044430"/>
              <a:gd name="connsiteX93" fmla="*/ 10729824 w 12205236"/>
              <a:gd name="connsiteY93" fmla="*/ 672024 h 1044430"/>
              <a:gd name="connsiteX94" fmla="*/ 10734685 w 12205236"/>
              <a:gd name="connsiteY94" fmla="*/ 678567 h 1044430"/>
              <a:gd name="connsiteX95" fmla="*/ 10779366 w 12205236"/>
              <a:gd name="connsiteY95" fmla="*/ 690719 h 1044430"/>
              <a:gd name="connsiteX96" fmla="*/ 10807409 w 12205236"/>
              <a:gd name="connsiteY96" fmla="*/ 669781 h 1044430"/>
              <a:gd name="connsiteX97" fmla="*/ 10813204 w 12205236"/>
              <a:gd name="connsiteY97" fmla="*/ 655012 h 1044430"/>
              <a:gd name="connsiteX98" fmla="*/ 10833956 w 12205236"/>
              <a:gd name="connsiteY98" fmla="*/ 531811 h 1044430"/>
              <a:gd name="connsiteX99" fmla="*/ 10842742 w 12205236"/>
              <a:gd name="connsiteY99" fmla="*/ 502086 h 1044430"/>
              <a:gd name="connsiteX100" fmla="*/ 10859754 w 12205236"/>
              <a:gd name="connsiteY100" fmla="*/ 474604 h 1044430"/>
              <a:gd name="connsiteX101" fmla="*/ 10892658 w 12205236"/>
              <a:gd name="connsiteY101" fmla="*/ 368790 h 1044430"/>
              <a:gd name="connsiteX102" fmla="*/ 10885180 w 12205236"/>
              <a:gd name="connsiteY102" fmla="*/ 362621 h 1044430"/>
              <a:gd name="connsiteX103" fmla="*/ 10836199 w 12205236"/>
              <a:gd name="connsiteY103" fmla="*/ 374025 h 1044430"/>
              <a:gd name="connsiteX104" fmla="*/ 10791518 w 12205236"/>
              <a:gd name="connsiteY104" fmla="*/ 379634 h 1044430"/>
              <a:gd name="connsiteX105" fmla="*/ 10745154 w 12205236"/>
              <a:gd name="connsiteY105" fmla="*/ 377016 h 1044430"/>
              <a:gd name="connsiteX106" fmla="*/ 10727020 w 12205236"/>
              <a:gd name="connsiteY106" fmla="*/ 374586 h 1044430"/>
              <a:gd name="connsiteX107" fmla="*/ 10711503 w 12205236"/>
              <a:gd name="connsiteY107" fmla="*/ 371408 h 1044430"/>
              <a:gd name="connsiteX108" fmla="*/ 10693369 w 12205236"/>
              <a:gd name="connsiteY108" fmla="*/ 367108 h 1044430"/>
              <a:gd name="connsiteX109" fmla="*/ 10653735 w 12205236"/>
              <a:gd name="connsiteY109" fmla="*/ 352713 h 1044430"/>
              <a:gd name="connsiteX110" fmla="*/ 10641210 w 12205236"/>
              <a:gd name="connsiteY110" fmla="*/ 347478 h 1044430"/>
              <a:gd name="connsiteX111" fmla="*/ 10369758 w 12205236"/>
              <a:gd name="connsiteY111" fmla="*/ 338879 h 1044430"/>
              <a:gd name="connsiteX112" fmla="*/ 10362654 w 12205236"/>
              <a:gd name="connsiteY112" fmla="*/ 357948 h 1044430"/>
              <a:gd name="connsiteX113" fmla="*/ 10364898 w 12205236"/>
              <a:gd name="connsiteY113" fmla="*/ 358695 h 1044430"/>
              <a:gd name="connsiteX114" fmla="*/ 10369758 w 12205236"/>
              <a:gd name="connsiteY114" fmla="*/ 338879 h 1044430"/>
              <a:gd name="connsiteX115" fmla="*/ 11346424 w 12205236"/>
              <a:gd name="connsiteY115" fmla="*/ 288619 h 1044430"/>
              <a:gd name="connsiteX116" fmla="*/ 11350474 w 12205236"/>
              <a:gd name="connsiteY116" fmla="*/ 306943 h 1044430"/>
              <a:gd name="connsiteX117" fmla="*/ 11351060 w 12205236"/>
              <a:gd name="connsiteY117" fmla="*/ 322053 h 1044430"/>
              <a:gd name="connsiteX118" fmla="*/ 11346424 w 12205236"/>
              <a:gd name="connsiteY118" fmla="*/ 288619 h 1044430"/>
              <a:gd name="connsiteX119" fmla="*/ 11349751 w 12205236"/>
              <a:gd name="connsiteY119" fmla="*/ 159406 h 1044430"/>
              <a:gd name="connsiteX120" fmla="*/ 11338160 w 12205236"/>
              <a:gd name="connsiteY120" fmla="*/ 178288 h 1044430"/>
              <a:gd name="connsiteX121" fmla="*/ 11336104 w 12205236"/>
              <a:gd name="connsiteY121" fmla="*/ 214183 h 1044430"/>
              <a:gd name="connsiteX122" fmla="*/ 11346424 w 12205236"/>
              <a:gd name="connsiteY122" fmla="*/ 288619 h 1044430"/>
              <a:gd name="connsiteX123" fmla="*/ 11329934 w 12205236"/>
              <a:gd name="connsiteY123" fmla="*/ 213996 h 1044430"/>
              <a:gd name="connsiteX124" fmla="*/ 11331617 w 12205236"/>
              <a:gd name="connsiteY124" fmla="*/ 176232 h 1044430"/>
              <a:gd name="connsiteX125" fmla="*/ 11330682 w 12205236"/>
              <a:gd name="connsiteY125" fmla="*/ 166697 h 1044430"/>
              <a:gd name="connsiteX126" fmla="*/ 11320587 w 12205236"/>
              <a:gd name="connsiteY126" fmla="*/ 169315 h 1044430"/>
              <a:gd name="connsiteX127" fmla="*/ 11315166 w 12205236"/>
              <a:gd name="connsiteY127" fmla="*/ 172680 h 1044430"/>
              <a:gd name="connsiteX128" fmla="*/ 11277776 w 12205236"/>
              <a:gd name="connsiteY128" fmla="*/ 204461 h 1044430"/>
              <a:gd name="connsiteX129" fmla="*/ 11265436 w 12205236"/>
              <a:gd name="connsiteY129" fmla="*/ 217174 h 1044430"/>
              <a:gd name="connsiteX130" fmla="*/ 11199630 w 12205236"/>
              <a:gd name="connsiteY130" fmla="*/ 287467 h 1044430"/>
              <a:gd name="connsiteX131" fmla="*/ 11051004 w 12205236"/>
              <a:gd name="connsiteY131" fmla="*/ 311958 h 1044430"/>
              <a:gd name="connsiteX132" fmla="*/ 11045770 w 12205236"/>
              <a:gd name="connsiteY132" fmla="*/ 310088 h 1044430"/>
              <a:gd name="connsiteX133" fmla="*/ 11027636 w 12205236"/>
              <a:gd name="connsiteY133" fmla="*/ 345983 h 1044430"/>
              <a:gd name="connsiteX134" fmla="*/ 11014175 w 12205236"/>
              <a:gd name="connsiteY134" fmla="*/ 376643 h 1044430"/>
              <a:gd name="connsiteX135" fmla="*/ 11019036 w 12205236"/>
              <a:gd name="connsiteY135" fmla="*/ 430484 h 1044430"/>
              <a:gd name="connsiteX136" fmla="*/ 11019036 w 12205236"/>
              <a:gd name="connsiteY136" fmla="*/ 430671 h 1044430"/>
              <a:gd name="connsiteX137" fmla="*/ 11019784 w 12205236"/>
              <a:gd name="connsiteY137" fmla="*/ 435158 h 1044430"/>
              <a:gd name="connsiteX138" fmla="*/ 11028197 w 12205236"/>
              <a:gd name="connsiteY138" fmla="*/ 513490 h 1044430"/>
              <a:gd name="connsiteX139" fmla="*/ 11049322 w 12205236"/>
              <a:gd name="connsiteY139" fmla="*/ 556676 h 1044430"/>
              <a:gd name="connsiteX140" fmla="*/ 11049883 w 12205236"/>
              <a:gd name="connsiteY140" fmla="*/ 566023 h 1044430"/>
              <a:gd name="connsiteX141" fmla="*/ 11085590 w 12205236"/>
              <a:gd name="connsiteY141" fmla="*/ 679128 h 1044430"/>
              <a:gd name="connsiteX142" fmla="*/ 11104472 w 12205236"/>
              <a:gd name="connsiteY142" fmla="*/ 689971 h 1044430"/>
              <a:gd name="connsiteX143" fmla="*/ 11317035 w 12205236"/>
              <a:gd name="connsiteY143" fmla="*/ 699880 h 1044430"/>
              <a:gd name="connsiteX144" fmla="*/ 11460986 w 12205236"/>
              <a:gd name="connsiteY144" fmla="*/ 711097 h 1044430"/>
              <a:gd name="connsiteX145" fmla="*/ 11472764 w 12205236"/>
              <a:gd name="connsiteY145" fmla="*/ 703993 h 1044430"/>
              <a:gd name="connsiteX146" fmla="*/ 11480056 w 12205236"/>
              <a:gd name="connsiteY146" fmla="*/ 653703 h 1044430"/>
              <a:gd name="connsiteX147" fmla="*/ 11491272 w 12205236"/>
              <a:gd name="connsiteY147" fmla="*/ 594066 h 1044430"/>
              <a:gd name="connsiteX148" fmla="*/ 11500620 w 12205236"/>
              <a:gd name="connsiteY148" fmla="*/ 565649 h 1044430"/>
              <a:gd name="connsiteX149" fmla="*/ 11508659 w 12205236"/>
              <a:gd name="connsiteY149" fmla="*/ 503582 h 1044430"/>
              <a:gd name="connsiteX150" fmla="*/ 11499124 w 12205236"/>
              <a:gd name="connsiteY150" fmla="*/ 492925 h 1044430"/>
              <a:gd name="connsiteX151" fmla="*/ 11412193 w 12205236"/>
              <a:gd name="connsiteY151" fmla="*/ 457405 h 1044430"/>
              <a:gd name="connsiteX152" fmla="*/ 11392189 w 12205236"/>
              <a:gd name="connsiteY152" fmla="*/ 434036 h 1044430"/>
              <a:gd name="connsiteX153" fmla="*/ 11392002 w 12205236"/>
              <a:gd name="connsiteY153" fmla="*/ 434223 h 1044430"/>
              <a:gd name="connsiteX154" fmla="*/ 11380785 w 12205236"/>
              <a:gd name="connsiteY154" fmla="*/ 413845 h 1044430"/>
              <a:gd name="connsiteX155" fmla="*/ 11366950 w 12205236"/>
              <a:gd name="connsiteY155" fmla="*/ 381503 h 1044430"/>
              <a:gd name="connsiteX156" fmla="*/ 11350474 w 12205236"/>
              <a:gd name="connsiteY156" fmla="*/ 306943 h 1044430"/>
              <a:gd name="connsiteX157" fmla="*/ 11346947 w 12205236"/>
              <a:gd name="connsiteY157" fmla="*/ 216052 h 1044430"/>
              <a:gd name="connsiteX158" fmla="*/ 11352369 w 12205236"/>
              <a:gd name="connsiteY158" fmla="*/ 178475 h 1044430"/>
              <a:gd name="connsiteX159" fmla="*/ 11354986 w 12205236"/>
              <a:gd name="connsiteY159" fmla="*/ 164828 h 1044430"/>
              <a:gd name="connsiteX160" fmla="*/ 11349751 w 12205236"/>
              <a:gd name="connsiteY160" fmla="*/ 159406 h 1044430"/>
              <a:gd name="connsiteX161" fmla="*/ 10931520 w 12205236"/>
              <a:gd name="connsiteY161" fmla="*/ 265 h 1044430"/>
              <a:gd name="connsiteX162" fmla="*/ 10940144 w 12205236"/>
              <a:gd name="connsiteY162" fmla="*/ 2929 h 1044430"/>
              <a:gd name="connsiteX163" fmla="*/ 10943321 w 12205236"/>
              <a:gd name="connsiteY163" fmla="*/ 6668 h 1044430"/>
              <a:gd name="connsiteX164" fmla="*/ 10943695 w 12205236"/>
              <a:gd name="connsiteY164" fmla="*/ 30224 h 1044430"/>
              <a:gd name="connsiteX165" fmla="*/ 10937526 w 12205236"/>
              <a:gd name="connsiteY165" fmla="*/ 48731 h 1044430"/>
              <a:gd name="connsiteX166" fmla="*/ 10936218 w 12205236"/>
              <a:gd name="connsiteY166" fmla="*/ 54901 h 1044430"/>
              <a:gd name="connsiteX167" fmla="*/ 10930983 w 12205236"/>
              <a:gd name="connsiteY167" fmla="*/ 47797 h 1044430"/>
              <a:gd name="connsiteX168" fmla="*/ 10930422 w 12205236"/>
              <a:gd name="connsiteY168" fmla="*/ 68175 h 1044430"/>
              <a:gd name="connsiteX169" fmla="*/ 10937713 w 12205236"/>
              <a:gd name="connsiteY169" fmla="*/ 79765 h 1044430"/>
              <a:gd name="connsiteX170" fmla="*/ 10973794 w 12205236"/>
              <a:gd name="connsiteY170" fmla="*/ 105751 h 1044430"/>
              <a:gd name="connsiteX171" fmla="*/ 10977346 w 12205236"/>
              <a:gd name="connsiteY171" fmla="*/ 109864 h 1044430"/>
              <a:gd name="connsiteX172" fmla="*/ 11013802 w 12205236"/>
              <a:gd name="connsiteY172" fmla="*/ 137159 h 1044430"/>
              <a:gd name="connsiteX173" fmla="*/ 11039975 w 12205236"/>
              <a:gd name="connsiteY173" fmla="*/ 163145 h 1044430"/>
              <a:gd name="connsiteX174" fmla="*/ 11087834 w 12205236"/>
              <a:gd name="connsiteY174" fmla="*/ 197731 h 1044430"/>
              <a:gd name="connsiteX175" fmla="*/ 11181870 w 12205236"/>
              <a:gd name="connsiteY175" fmla="*/ 189131 h 1044430"/>
              <a:gd name="connsiteX176" fmla="*/ 11210660 w 12205236"/>
              <a:gd name="connsiteY176" fmla="*/ 156041 h 1044430"/>
              <a:gd name="connsiteX177" fmla="*/ 11217204 w 12205236"/>
              <a:gd name="connsiteY177" fmla="*/ 145011 h 1044430"/>
              <a:gd name="connsiteX178" fmla="*/ 11235712 w 12205236"/>
              <a:gd name="connsiteY178" fmla="*/ 107621 h 1044430"/>
              <a:gd name="connsiteX179" fmla="*/ 11240946 w 12205236"/>
              <a:gd name="connsiteY179" fmla="*/ 77335 h 1044430"/>
              <a:gd name="connsiteX180" fmla="*/ 11252911 w 12205236"/>
              <a:gd name="connsiteY180" fmla="*/ 63875 h 1044430"/>
              <a:gd name="connsiteX181" fmla="*/ 11248798 w 12205236"/>
              <a:gd name="connsiteY181" fmla="*/ 58827 h 1044430"/>
              <a:gd name="connsiteX182" fmla="*/ 11254220 w 12205236"/>
              <a:gd name="connsiteY182" fmla="*/ 58453 h 1044430"/>
              <a:gd name="connsiteX183" fmla="*/ 11256650 w 12205236"/>
              <a:gd name="connsiteY183" fmla="*/ 60136 h 1044430"/>
              <a:gd name="connsiteX184" fmla="*/ 11279458 w 12205236"/>
              <a:gd name="connsiteY184" fmla="*/ 63501 h 1044430"/>
              <a:gd name="connsiteX185" fmla="*/ 11317035 w 12205236"/>
              <a:gd name="connsiteY185" fmla="*/ 66305 h 1044430"/>
              <a:gd name="connsiteX186" fmla="*/ 11329186 w 12205236"/>
              <a:gd name="connsiteY186" fmla="*/ 70605 h 1044430"/>
              <a:gd name="connsiteX187" fmla="*/ 11336665 w 12205236"/>
              <a:gd name="connsiteY187" fmla="*/ 72848 h 1044430"/>
              <a:gd name="connsiteX188" fmla="*/ 11374428 w 12205236"/>
              <a:gd name="connsiteY188" fmla="*/ 73222 h 1044430"/>
              <a:gd name="connsiteX189" fmla="*/ 11397236 w 12205236"/>
              <a:gd name="connsiteY189" fmla="*/ 74157 h 1044430"/>
              <a:gd name="connsiteX190" fmla="*/ 11411632 w 12205236"/>
              <a:gd name="connsiteY190" fmla="*/ 80887 h 1044430"/>
              <a:gd name="connsiteX191" fmla="*/ 11431822 w 12205236"/>
              <a:gd name="connsiteY191" fmla="*/ 116595 h 1044430"/>
              <a:gd name="connsiteX192" fmla="*/ 11428457 w 12205236"/>
              <a:gd name="connsiteY192" fmla="*/ 136037 h 1044430"/>
              <a:gd name="connsiteX193" fmla="*/ 11425092 w 12205236"/>
              <a:gd name="connsiteY193" fmla="*/ 135103 h 1044430"/>
              <a:gd name="connsiteX194" fmla="*/ 11421353 w 12205236"/>
              <a:gd name="connsiteY194" fmla="*/ 139029 h 1044430"/>
              <a:gd name="connsiteX195" fmla="*/ 11401350 w 12205236"/>
              <a:gd name="connsiteY195" fmla="*/ 152489 h 1044430"/>
              <a:gd name="connsiteX196" fmla="*/ 11380224 w 12205236"/>
              <a:gd name="connsiteY196" fmla="*/ 155293 h 1044430"/>
              <a:gd name="connsiteX197" fmla="*/ 11358912 w 12205236"/>
              <a:gd name="connsiteY197" fmla="*/ 174549 h 1044430"/>
              <a:gd name="connsiteX198" fmla="*/ 11358164 w 12205236"/>
              <a:gd name="connsiteY198" fmla="*/ 181840 h 1044430"/>
              <a:gd name="connsiteX199" fmla="*/ 11352742 w 12205236"/>
              <a:gd name="connsiteY199" fmla="*/ 221100 h 1044430"/>
              <a:gd name="connsiteX200" fmla="*/ 11351995 w 12205236"/>
              <a:gd name="connsiteY200" fmla="*/ 256620 h 1044430"/>
              <a:gd name="connsiteX201" fmla="*/ 11363399 w 12205236"/>
              <a:gd name="connsiteY201" fmla="*/ 347104 h 1044430"/>
              <a:gd name="connsiteX202" fmla="*/ 11399854 w 12205236"/>
              <a:gd name="connsiteY202" fmla="*/ 420389 h 1044430"/>
              <a:gd name="connsiteX203" fmla="*/ 11514454 w 12205236"/>
              <a:gd name="connsiteY203" fmla="*/ 454975 h 1044430"/>
              <a:gd name="connsiteX204" fmla="*/ 11525298 w 12205236"/>
              <a:gd name="connsiteY204" fmla="*/ 443758 h 1044430"/>
              <a:gd name="connsiteX205" fmla="*/ 11537449 w 12205236"/>
              <a:gd name="connsiteY205" fmla="*/ 387299 h 1044430"/>
              <a:gd name="connsiteX206" fmla="*/ 11538010 w 12205236"/>
              <a:gd name="connsiteY206" fmla="*/ 373464 h 1044430"/>
              <a:gd name="connsiteX207" fmla="*/ 11532402 w 12205236"/>
              <a:gd name="connsiteY207" fmla="*/ 322614 h 1044430"/>
              <a:gd name="connsiteX208" fmla="*/ 11533150 w 12205236"/>
              <a:gd name="connsiteY208" fmla="*/ 320184 h 1044430"/>
              <a:gd name="connsiteX209" fmla="*/ 11534271 w 12205236"/>
              <a:gd name="connsiteY209" fmla="*/ 314949 h 1044430"/>
              <a:gd name="connsiteX210" fmla="*/ 11551844 w 12205236"/>
              <a:gd name="connsiteY210" fmla="*/ 281298 h 1044430"/>
              <a:gd name="connsiteX211" fmla="*/ 11568109 w 12205236"/>
              <a:gd name="connsiteY211" fmla="*/ 272137 h 1044430"/>
              <a:gd name="connsiteX212" fmla="*/ 11574465 w 12205236"/>
              <a:gd name="connsiteY212" fmla="*/ 255873 h 1044430"/>
              <a:gd name="connsiteX213" fmla="*/ 11576709 w 12205236"/>
              <a:gd name="connsiteY213" fmla="*/ 255312 h 1044430"/>
              <a:gd name="connsiteX214" fmla="*/ 11578765 w 12205236"/>
              <a:gd name="connsiteY214" fmla="*/ 239608 h 1044430"/>
              <a:gd name="connsiteX215" fmla="*/ 11575587 w 12205236"/>
              <a:gd name="connsiteY215" fmla="*/ 231756 h 1044430"/>
              <a:gd name="connsiteX216" fmla="*/ 11567735 w 12205236"/>
              <a:gd name="connsiteY216" fmla="*/ 236430 h 1044430"/>
              <a:gd name="connsiteX217" fmla="*/ 11562688 w 12205236"/>
              <a:gd name="connsiteY217" fmla="*/ 238486 h 1044430"/>
              <a:gd name="connsiteX218" fmla="*/ 11563248 w 12205236"/>
              <a:gd name="connsiteY218" fmla="*/ 208948 h 1044430"/>
              <a:gd name="connsiteX219" fmla="*/ 11576522 w 12205236"/>
              <a:gd name="connsiteY219" fmla="*/ 198666 h 1044430"/>
              <a:gd name="connsiteX220" fmla="*/ 11578952 w 12205236"/>
              <a:gd name="connsiteY220" fmla="*/ 186140 h 1044430"/>
              <a:gd name="connsiteX221" fmla="*/ 11571100 w 12205236"/>
              <a:gd name="connsiteY221" fmla="*/ 171184 h 1044430"/>
              <a:gd name="connsiteX222" fmla="*/ 11574465 w 12205236"/>
              <a:gd name="connsiteY222" fmla="*/ 153050 h 1044430"/>
              <a:gd name="connsiteX223" fmla="*/ 11578578 w 12205236"/>
              <a:gd name="connsiteY223" fmla="*/ 129868 h 1044430"/>
              <a:gd name="connsiteX224" fmla="*/ 11575400 w 12205236"/>
              <a:gd name="connsiteY224" fmla="*/ 124073 h 1044430"/>
              <a:gd name="connsiteX225" fmla="*/ 11572409 w 12205236"/>
              <a:gd name="connsiteY225" fmla="*/ 124073 h 1044430"/>
              <a:gd name="connsiteX226" fmla="*/ 11572409 w 12205236"/>
              <a:gd name="connsiteY226" fmla="*/ 122390 h 1044430"/>
              <a:gd name="connsiteX227" fmla="*/ 11582878 w 12205236"/>
              <a:gd name="connsiteY227" fmla="*/ 105004 h 1044430"/>
              <a:gd name="connsiteX228" fmla="*/ 11595591 w 12205236"/>
              <a:gd name="connsiteY228" fmla="*/ 97339 h 1044430"/>
              <a:gd name="connsiteX229" fmla="*/ 11666258 w 12205236"/>
              <a:gd name="connsiteY229" fmla="*/ 134916 h 1044430"/>
              <a:gd name="connsiteX230" fmla="*/ 11667754 w 12205236"/>
              <a:gd name="connsiteY230" fmla="*/ 137159 h 1044430"/>
              <a:gd name="connsiteX231" fmla="*/ 11668875 w 12205236"/>
              <a:gd name="connsiteY231" fmla="*/ 163893 h 1044430"/>
              <a:gd name="connsiteX232" fmla="*/ 11675231 w 12205236"/>
              <a:gd name="connsiteY232" fmla="*/ 182588 h 1044430"/>
              <a:gd name="connsiteX233" fmla="*/ 11694861 w 12205236"/>
              <a:gd name="connsiteY233" fmla="*/ 195114 h 1044430"/>
              <a:gd name="connsiteX234" fmla="*/ 11716174 w 12205236"/>
              <a:gd name="connsiteY234" fmla="*/ 226334 h 1044430"/>
              <a:gd name="connsiteX235" fmla="*/ 11733747 w 12205236"/>
              <a:gd name="connsiteY235" fmla="*/ 283167 h 1044430"/>
              <a:gd name="connsiteX236" fmla="*/ 11737673 w 12205236"/>
              <a:gd name="connsiteY236" fmla="*/ 337383 h 1044430"/>
              <a:gd name="connsiteX237" fmla="*/ 11735804 w 12205236"/>
              <a:gd name="connsiteY237" fmla="*/ 409172 h 1044430"/>
              <a:gd name="connsiteX238" fmla="*/ 11742534 w 12205236"/>
              <a:gd name="connsiteY238" fmla="*/ 502273 h 1044430"/>
              <a:gd name="connsiteX239" fmla="*/ 11749451 w 12205236"/>
              <a:gd name="connsiteY239" fmla="*/ 573875 h 1044430"/>
              <a:gd name="connsiteX240" fmla="*/ 11743094 w 12205236"/>
              <a:gd name="connsiteY240" fmla="*/ 614069 h 1044430"/>
              <a:gd name="connsiteX241" fmla="*/ 11740477 w 12205236"/>
              <a:gd name="connsiteY241" fmla="*/ 624539 h 1044430"/>
              <a:gd name="connsiteX242" fmla="*/ 11732625 w 12205236"/>
              <a:gd name="connsiteY242" fmla="*/ 663798 h 1044430"/>
              <a:gd name="connsiteX243" fmla="*/ 11729634 w 12205236"/>
              <a:gd name="connsiteY243" fmla="*/ 674080 h 1044430"/>
              <a:gd name="connsiteX244" fmla="*/ 11712248 w 12205236"/>
              <a:gd name="connsiteY244" fmla="*/ 697823 h 1044430"/>
              <a:gd name="connsiteX245" fmla="*/ 11700283 w 12205236"/>
              <a:gd name="connsiteY245" fmla="*/ 726240 h 1044430"/>
              <a:gd name="connsiteX246" fmla="*/ 11704957 w 12205236"/>
              <a:gd name="connsiteY246" fmla="*/ 730353 h 1044430"/>
              <a:gd name="connsiteX247" fmla="*/ 11717330 w 12205236"/>
              <a:gd name="connsiteY247" fmla="*/ 732929 h 1044430"/>
              <a:gd name="connsiteX248" fmla="*/ 12192000 w 12205236"/>
              <a:gd name="connsiteY248" fmla="*/ 732929 h 1044430"/>
              <a:gd name="connsiteX249" fmla="*/ 12192000 w 12205236"/>
              <a:gd name="connsiteY249" fmla="*/ 825550 h 1044430"/>
              <a:gd name="connsiteX250" fmla="*/ 12205236 w 12205236"/>
              <a:gd name="connsiteY250" fmla="*/ 832802 h 1044430"/>
              <a:gd name="connsiteX251" fmla="*/ 12204487 w 12205236"/>
              <a:gd name="connsiteY251" fmla="*/ 1036765 h 1044430"/>
              <a:gd name="connsiteX252" fmla="*/ 12196822 w 12205236"/>
              <a:gd name="connsiteY252" fmla="*/ 1044430 h 1044430"/>
              <a:gd name="connsiteX253" fmla="*/ 10934909 w 12205236"/>
              <a:gd name="connsiteY253" fmla="*/ 1044243 h 1044430"/>
              <a:gd name="connsiteX254" fmla="*/ 9067650 w 12205236"/>
              <a:gd name="connsiteY254" fmla="*/ 930203 h 1044430"/>
              <a:gd name="connsiteX255" fmla="*/ 9180217 w 12205236"/>
              <a:gd name="connsiteY255" fmla="*/ 908775 h 1044430"/>
              <a:gd name="connsiteX256" fmla="*/ 0 w 12205236"/>
              <a:gd name="connsiteY256" fmla="*/ 908775 h 1044430"/>
              <a:gd name="connsiteX257" fmla="*/ 0 w 12205236"/>
              <a:gd name="connsiteY257" fmla="*/ 732929 h 1044430"/>
              <a:gd name="connsiteX258" fmla="*/ 10184483 w 12205236"/>
              <a:gd name="connsiteY258" fmla="*/ 732929 h 1044430"/>
              <a:gd name="connsiteX259" fmla="*/ 10336481 w 12205236"/>
              <a:gd name="connsiteY259" fmla="*/ 714462 h 1044430"/>
              <a:gd name="connsiteX260" fmla="*/ 10349568 w 12205236"/>
              <a:gd name="connsiteY260" fmla="*/ 713901 h 1044430"/>
              <a:gd name="connsiteX261" fmla="*/ 10356111 w 12205236"/>
              <a:gd name="connsiteY261" fmla="*/ 709414 h 1044430"/>
              <a:gd name="connsiteX262" fmla="*/ 10354615 w 12205236"/>
              <a:gd name="connsiteY262" fmla="*/ 679128 h 1044430"/>
              <a:gd name="connsiteX263" fmla="*/ 10358167 w 12205236"/>
              <a:gd name="connsiteY263" fmla="*/ 520594 h 1044430"/>
              <a:gd name="connsiteX264" fmla="*/ 10372188 w 12205236"/>
              <a:gd name="connsiteY264" fmla="*/ 482269 h 1044430"/>
              <a:gd name="connsiteX265" fmla="*/ 10396679 w 12205236"/>
              <a:gd name="connsiteY265" fmla="*/ 451984 h 1044430"/>
              <a:gd name="connsiteX266" fmla="*/ 10447903 w 12205236"/>
              <a:gd name="connsiteY266" fmla="*/ 334765 h 1044430"/>
              <a:gd name="connsiteX267" fmla="*/ 10448464 w 12205236"/>
              <a:gd name="connsiteY267" fmla="*/ 261107 h 1044430"/>
              <a:gd name="connsiteX268" fmla="*/ 10446408 w 12205236"/>
              <a:gd name="connsiteY268" fmla="*/ 225774 h 1044430"/>
              <a:gd name="connsiteX269" fmla="*/ 10448464 w 12205236"/>
              <a:gd name="connsiteY269" fmla="*/ 215678 h 1044430"/>
              <a:gd name="connsiteX270" fmla="*/ 10453512 w 12205236"/>
              <a:gd name="connsiteY270" fmla="*/ 201096 h 1044430"/>
              <a:gd name="connsiteX271" fmla="*/ 10442856 w 12205236"/>
              <a:gd name="connsiteY271" fmla="*/ 229139 h 1044430"/>
              <a:gd name="connsiteX272" fmla="*/ 10417991 w 12205236"/>
              <a:gd name="connsiteY272" fmla="*/ 307471 h 1044430"/>
              <a:gd name="connsiteX273" fmla="*/ 10413318 w 12205236"/>
              <a:gd name="connsiteY273" fmla="*/ 312331 h 1044430"/>
              <a:gd name="connsiteX274" fmla="*/ 10410513 w 12205236"/>
              <a:gd name="connsiteY274" fmla="*/ 310649 h 1044430"/>
              <a:gd name="connsiteX275" fmla="*/ 10388266 w 12205236"/>
              <a:gd name="connsiteY275" fmla="*/ 406929 h 1044430"/>
              <a:gd name="connsiteX276" fmla="*/ 10366767 w 12205236"/>
              <a:gd name="connsiteY276" fmla="*/ 418706 h 1044430"/>
              <a:gd name="connsiteX277" fmla="*/ 10364337 w 12205236"/>
              <a:gd name="connsiteY277" fmla="*/ 417398 h 1044430"/>
              <a:gd name="connsiteX278" fmla="*/ 10363963 w 12205236"/>
              <a:gd name="connsiteY278" fmla="*/ 416650 h 1044430"/>
              <a:gd name="connsiteX279" fmla="*/ 10365458 w 12205236"/>
              <a:gd name="connsiteY279" fmla="*/ 415528 h 1044430"/>
              <a:gd name="connsiteX280" fmla="*/ 10368263 w 12205236"/>
              <a:gd name="connsiteY280" fmla="*/ 397768 h 1044430"/>
              <a:gd name="connsiteX281" fmla="*/ 10360784 w 12205236"/>
              <a:gd name="connsiteY281" fmla="*/ 413472 h 1044430"/>
              <a:gd name="connsiteX282" fmla="*/ 10362841 w 12205236"/>
              <a:gd name="connsiteY282" fmla="*/ 393468 h 1044430"/>
              <a:gd name="connsiteX283" fmla="*/ 10356298 w 12205236"/>
              <a:gd name="connsiteY283" fmla="*/ 413659 h 1044430"/>
              <a:gd name="connsiteX284" fmla="*/ 10355737 w 12205236"/>
              <a:gd name="connsiteY284" fmla="*/ 411041 h 1044430"/>
              <a:gd name="connsiteX285" fmla="*/ 10356671 w 12205236"/>
              <a:gd name="connsiteY285" fmla="*/ 393468 h 1044430"/>
              <a:gd name="connsiteX286" fmla="*/ 10355176 w 12205236"/>
              <a:gd name="connsiteY286" fmla="*/ 360004 h 1044430"/>
              <a:gd name="connsiteX287" fmla="*/ 10369010 w 12205236"/>
              <a:gd name="connsiteY287" fmla="*/ 311023 h 1044430"/>
              <a:gd name="connsiteX288" fmla="*/ 10397053 w 12205236"/>
              <a:gd name="connsiteY288" fmla="*/ 275129 h 1044430"/>
              <a:gd name="connsiteX289" fmla="*/ 10414252 w 12205236"/>
              <a:gd name="connsiteY289" fmla="*/ 237925 h 1044430"/>
              <a:gd name="connsiteX290" fmla="*/ 10429582 w 12205236"/>
              <a:gd name="connsiteY290" fmla="*/ 193244 h 1044430"/>
              <a:gd name="connsiteX291" fmla="*/ 10435751 w 12205236"/>
              <a:gd name="connsiteY291" fmla="*/ 178849 h 1044430"/>
              <a:gd name="connsiteX292" fmla="*/ 10450521 w 12205236"/>
              <a:gd name="connsiteY292" fmla="*/ 160902 h 1044430"/>
              <a:gd name="connsiteX293" fmla="*/ 10481368 w 12205236"/>
              <a:gd name="connsiteY293" fmla="*/ 133233 h 1044430"/>
              <a:gd name="connsiteX294" fmla="*/ 10489406 w 12205236"/>
              <a:gd name="connsiteY294" fmla="*/ 118277 h 1044430"/>
              <a:gd name="connsiteX295" fmla="*/ 10506232 w 12205236"/>
              <a:gd name="connsiteY295" fmla="*/ 95282 h 1044430"/>
              <a:gd name="connsiteX296" fmla="*/ 10529227 w 12205236"/>
              <a:gd name="connsiteY296" fmla="*/ 93039 h 1044430"/>
              <a:gd name="connsiteX297" fmla="*/ 10577460 w 12205236"/>
              <a:gd name="connsiteY297" fmla="*/ 80139 h 1044430"/>
              <a:gd name="connsiteX298" fmla="*/ 10582321 w 12205236"/>
              <a:gd name="connsiteY298" fmla="*/ 68361 h 1044430"/>
              <a:gd name="connsiteX299" fmla="*/ 10581947 w 12205236"/>
              <a:gd name="connsiteY299" fmla="*/ 62005 h 1044430"/>
              <a:gd name="connsiteX300" fmla="*/ 10581572 w 12205236"/>
              <a:gd name="connsiteY300" fmla="*/ 47984 h 1044430"/>
              <a:gd name="connsiteX301" fmla="*/ 10576899 w 12205236"/>
              <a:gd name="connsiteY301" fmla="*/ 34336 h 1044430"/>
              <a:gd name="connsiteX302" fmla="*/ 10572599 w 12205236"/>
              <a:gd name="connsiteY302" fmla="*/ 17137 h 1044430"/>
              <a:gd name="connsiteX303" fmla="*/ 10579329 w 12205236"/>
              <a:gd name="connsiteY303" fmla="*/ 1246 h 1044430"/>
              <a:gd name="connsiteX304" fmla="*/ 10594846 w 12205236"/>
              <a:gd name="connsiteY304" fmla="*/ 6107 h 1044430"/>
              <a:gd name="connsiteX305" fmla="*/ 10632984 w 12205236"/>
              <a:gd name="connsiteY305" fmla="*/ 23867 h 1044430"/>
              <a:gd name="connsiteX306" fmla="*/ 10701595 w 12205236"/>
              <a:gd name="connsiteY306" fmla="*/ 30971 h 1044430"/>
              <a:gd name="connsiteX307" fmla="*/ 10770392 w 12205236"/>
              <a:gd name="connsiteY307" fmla="*/ 33215 h 1044430"/>
              <a:gd name="connsiteX308" fmla="*/ 10898080 w 12205236"/>
              <a:gd name="connsiteY308" fmla="*/ 20689 h 1044430"/>
              <a:gd name="connsiteX309" fmla="*/ 10923878 w 12205236"/>
              <a:gd name="connsiteY309" fmla="*/ 5172 h 1044430"/>
              <a:gd name="connsiteX310" fmla="*/ 10931520 w 12205236"/>
              <a:gd name="connsiteY310" fmla="*/ 265 h 1044430"/>
              <a:gd name="connsiteX0" fmla="*/ 11634616 w 12205236"/>
              <a:gd name="connsiteY0" fmla="*/ 695510 h 1044430"/>
              <a:gd name="connsiteX1" fmla="*/ 11628681 w 12205236"/>
              <a:gd name="connsiteY1" fmla="*/ 699880 h 1044430"/>
              <a:gd name="connsiteX2" fmla="*/ 11627185 w 12205236"/>
              <a:gd name="connsiteY2" fmla="*/ 725492 h 1044430"/>
              <a:gd name="connsiteX3" fmla="*/ 11644384 w 12205236"/>
              <a:gd name="connsiteY3" fmla="*/ 729979 h 1044430"/>
              <a:gd name="connsiteX4" fmla="*/ 11651863 w 12205236"/>
              <a:gd name="connsiteY4" fmla="*/ 730913 h 1044430"/>
              <a:gd name="connsiteX5" fmla="*/ 11663080 w 12205236"/>
              <a:gd name="connsiteY5" fmla="*/ 719883 h 1044430"/>
              <a:gd name="connsiteX6" fmla="*/ 11662519 w 12205236"/>
              <a:gd name="connsiteY6" fmla="*/ 715209 h 1044430"/>
              <a:gd name="connsiteX7" fmla="*/ 11641954 w 12205236"/>
              <a:gd name="connsiteY7" fmla="*/ 696328 h 1044430"/>
              <a:gd name="connsiteX8" fmla="*/ 11634616 w 12205236"/>
              <a:gd name="connsiteY8" fmla="*/ 695510 h 1044430"/>
              <a:gd name="connsiteX9" fmla="*/ 11559135 w 12205236"/>
              <a:gd name="connsiteY9" fmla="*/ 473903 h 1044430"/>
              <a:gd name="connsiteX10" fmla="*/ 11555396 w 12205236"/>
              <a:gd name="connsiteY10" fmla="*/ 476100 h 1044430"/>
              <a:gd name="connsiteX11" fmla="*/ 11542684 w 12205236"/>
              <a:gd name="connsiteY11" fmla="*/ 481895 h 1044430"/>
              <a:gd name="connsiteX12" fmla="*/ 11525110 w 12205236"/>
              <a:gd name="connsiteY12" fmla="*/ 505078 h 1044430"/>
              <a:gd name="connsiteX13" fmla="*/ 11524736 w 12205236"/>
              <a:gd name="connsiteY13" fmla="*/ 515360 h 1044430"/>
              <a:gd name="connsiteX14" fmla="*/ 11519876 w 12205236"/>
              <a:gd name="connsiteY14" fmla="*/ 555928 h 1044430"/>
              <a:gd name="connsiteX15" fmla="*/ 11506976 w 12205236"/>
              <a:gd name="connsiteY15" fmla="*/ 603787 h 1044430"/>
              <a:gd name="connsiteX16" fmla="*/ 11503611 w 12205236"/>
              <a:gd name="connsiteY16" fmla="*/ 628652 h 1044430"/>
              <a:gd name="connsiteX17" fmla="*/ 11498190 w 12205236"/>
              <a:gd name="connsiteY17" fmla="*/ 677072 h 1044430"/>
              <a:gd name="connsiteX18" fmla="*/ 11491646 w 12205236"/>
              <a:gd name="connsiteY18" fmla="*/ 701375 h 1044430"/>
              <a:gd name="connsiteX19" fmla="*/ 11500246 w 12205236"/>
              <a:gd name="connsiteY19" fmla="*/ 714275 h 1044430"/>
              <a:gd name="connsiteX20" fmla="*/ 11579139 w 12205236"/>
              <a:gd name="connsiteY20" fmla="*/ 722314 h 1044430"/>
              <a:gd name="connsiteX21" fmla="*/ 11601573 w 12205236"/>
              <a:gd name="connsiteY21" fmla="*/ 701188 h 1044430"/>
              <a:gd name="connsiteX22" fmla="*/ 11592039 w 12205236"/>
              <a:gd name="connsiteY22" fmla="*/ 685298 h 1044430"/>
              <a:gd name="connsiteX23" fmla="*/ 11574652 w 12205236"/>
              <a:gd name="connsiteY23" fmla="*/ 650525 h 1044430"/>
              <a:gd name="connsiteX24" fmla="*/ 11575400 w 12205236"/>
              <a:gd name="connsiteY24" fmla="*/ 643234 h 1044430"/>
              <a:gd name="connsiteX25" fmla="*/ 11572035 w 12205236"/>
              <a:gd name="connsiteY25" fmla="*/ 635008 h 1044430"/>
              <a:gd name="connsiteX26" fmla="*/ 11560257 w 12205236"/>
              <a:gd name="connsiteY26" fmla="*/ 640990 h 1044430"/>
              <a:gd name="connsiteX27" fmla="*/ 11552218 w 12205236"/>
              <a:gd name="connsiteY27" fmla="*/ 643047 h 1044430"/>
              <a:gd name="connsiteX28" fmla="*/ 11546797 w 12205236"/>
              <a:gd name="connsiteY28" fmla="*/ 630708 h 1044430"/>
              <a:gd name="connsiteX29" fmla="*/ 11548105 w 12205236"/>
              <a:gd name="connsiteY29" fmla="*/ 604535 h 1044430"/>
              <a:gd name="connsiteX30" fmla="*/ 11563248 w 12205236"/>
              <a:gd name="connsiteY30" fmla="*/ 482269 h 1044430"/>
              <a:gd name="connsiteX31" fmla="*/ 11562874 w 12205236"/>
              <a:gd name="connsiteY31" fmla="*/ 474230 h 1044430"/>
              <a:gd name="connsiteX32" fmla="*/ 11559135 w 12205236"/>
              <a:gd name="connsiteY32" fmla="*/ 473903 h 1044430"/>
              <a:gd name="connsiteX33" fmla="*/ 11566614 w 12205236"/>
              <a:gd name="connsiteY33" fmla="*/ 432915 h 1044430"/>
              <a:gd name="connsiteX34" fmla="*/ 11534832 w 12205236"/>
              <a:gd name="connsiteY34" fmla="*/ 477783 h 1044430"/>
              <a:gd name="connsiteX35" fmla="*/ 11566614 w 12205236"/>
              <a:gd name="connsiteY35" fmla="*/ 432915 h 1044430"/>
              <a:gd name="connsiteX36" fmla="*/ 11397236 w 12205236"/>
              <a:gd name="connsiteY36" fmla="*/ 427493 h 1044430"/>
              <a:gd name="connsiteX37" fmla="*/ 11415558 w 12205236"/>
              <a:gd name="connsiteY37" fmla="*/ 452544 h 1044430"/>
              <a:gd name="connsiteX38" fmla="*/ 11502676 w 12205236"/>
              <a:gd name="connsiteY38" fmla="*/ 486756 h 1044430"/>
              <a:gd name="connsiteX39" fmla="*/ 11513333 w 12205236"/>
              <a:gd name="connsiteY39" fmla="*/ 482269 h 1044430"/>
              <a:gd name="connsiteX40" fmla="*/ 11520063 w 12205236"/>
              <a:gd name="connsiteY40" fmla="*/ 459835 h 1044430"/>
              <a:gd name="connsiteX41" fmla="*/ 11397236 w 12205236"/>
              <a:gd name="connsiteY41" fmla="*/ 427493 h 1044430"/>
              <a:gd name="connsiteX42" fmla="*/ 10946687 w 12205236"/>
              <a:gd name="connsiteY42" fmla="*/ 423941 h 1044430"/>
              <a:gd name="connsiteX43" fmla="*/ 10942386 w 12205236"/>
              <a:gd name="connsiteY43" fmla="*/ 428241 h 1044430"/>
              <a:gd name="connsiteX44" fmla="*/ 10897893 w 12205236"/>
              <a:gd name="connsiteY44" fmla="*/ 500778 h 1044430"/>
              <a:gd name="connsiteX45" fmla="*/ 10888732 w 12205236"/>
              <a:gd name="connsiteY45" fmla="*/ 530876 h 1044430"/>
              <a:gd name="connsiteX46" fmla="*/ 10876394 w 12205236"/>
              <a:gd name="connsiteY46" fmla="*/ 565275 h 1044430"/>
              <a:gd name="connsiteX47" fmla="*/ 10840686 w 12205236"/>
              <a:gd name="connsiteY47" fmla="*/ 659311 h 1044430"/>
              <a:gd name="connsiteX48" fmla="*/ 10840312 w 12205236"/>
              <a:gd name="connsiteY48" fmla="*/ 679689 h 1044430"/>
              <a:gd name="connsiteX49" fmla="*/ 10848164 w 12205236"/>
              <a:gd name="connsiteY49" fmla="*/ 687167 h 1044430"/>
              <a:gd name="connsiteX50" fmla="*/ 10866859 w 12205236"/>
              <a:gd name="connsiteY50" fmla="*/ 686606 h 1044430"/>
              <a:gd name="connsiteX51" fmla="*/ 11009689 w 12205236"/>
              <a:gd name="connsiteY51" fmla="*/ 686606 h 1044430"/>
              <a:gd name="connsiteX52" fmla="*/ 11048948 w 12205236"/>
              <a:gd name="connsiteY52" fmla="*/ 686980 h 1044430"/>
              <a:gd name="connsiteX53" fmla="*/ 11054931 w 12205236"/>
              <a:gd name="connsiteY53" fmla="*/ 681559 h 1044430"/>
              <a:gd name="connsiteX54" fmla="*/ 10998846 w 12205236"/>
              <a:gd name="connsiteY54" fmla="*/ 577240 h 1044430"/>
              <a:gd name="connsiteX55" fmla="*/ 10985572 w 12205236"/>
              <a:gd name="connsiteY55" fmla="*/ 545459 h 1044430"/>
              <a:gd name="connsiteX56" fmla="*/ 10981272 w 12205236"/>
              <a:gd name="connsiteY56" fmla="*/ 514051 h 1044430"/>
              <a:gd name="connsiteX57" fmla="*/ 10950238 w 12205236"/>
              <a:gd name="connsiteY57" fmla="*/ 428989 h 1044430"/>
              <a:gd name="connsiteX58" fmla="*/ 10946687 w 12205236"/>
              <a:gd name="connsiteY58" fmla="*/ 423941 h 1044430"/>
              <a:gd name="connsiteX59" fmla="*/ 11552779 w 12205236"/>
              <a:gd name="connsiteY59" fmla="*/ 389729 h 1044430"/>
              <a:gd name="connsiteX60" fmla="*/ 11548853 w 12205236"/>
              <a:gd name="connsiteY60" fmla="*/ 393468 h 1044430"/>
              <a:gd name="connsiteX61" fmla="*/ 11541375 w 12205236"/>
              <a:gd name="connsiteY61" fmla="*/ 436654 h 1044430"/>
              <a:gd name="connsiteX62" fmla="*/ 11544180 w 12205236"/>
              <a:gd name="connsiteY62" fmla="*/ 440579 h 1044430"/>
              <a:gd name="connsiteX63" fmla="*/ 11569604 w 12205236"/>
              <a:gd name="connsiteY63" fmla="*/ 410854 h 1044430"/>
              <a:gd name="connsiteX64" fmla="*/ 11552779 w 12205236"/>
              <a:gd name="connsiteY64" fmla="*/ 389729 h 1044430"/>
              <a:gd name="connsiteX65" fmla="*/ 10553296 w 12205236"/>
              <a:gd name="connsiteY65" fmla="*/ 389238 h 1044430"/>
              <a:gd name="connsiteX66" fmla="*/ 10546613 w 12205236"/>
              <a:gd name="connsiteY66" fmla="*/ 392159 h 1044430"/>
              <a:gd name="connsiteX67" fmla="*/ 10495015 w 12205236"/>
              <a:gd name="connsiteY67" fmla="*/ 432540 h 1044430"/>
              <a:gd name="connsiteX68" fmla="*/ 10419487 w 12205236"/>
              <a:gd name="connsiteY68" fmla="*/ 513677 h 1044430"/>
              <a:gd name="connsiteX69" fmla="*/ 10408831 w 12205236"/>
              <a:gd name="connsiteY69" fmla="*/ 548824 h 1044430"/>
              <a:gd name="connsiteX70" fmla="*/ 10406027 w 12205236"/>
              <a:gd name="connsiteY70" fmla="*/ 564341 h 1044430"/>
              <a:gd name="connsiteX71" fmla="*/ 10395183 w 12205236"/>
              <a:gd name="connsiteY71" fmla="*/ 656881 h 1044430"/>
              <a:gd name="connsiteX72" fmla="*/ 10400605 w 12205236"/>
              <a:gd name="connsiteY72" fmla="*/ 701375 h 1044430"/>
              <a:gd name="connsiteX73" fmla="*/ 10411448 w 12205236"/>
              <a:gd name="connsiteY73" fmla="*/ 710910 h 1044430"/>
              <a:gd name="connsiteX74" fmla="*/ 10487911 w 12205236"/>
              <a:gd name="connsiteY74" fmla="*/ 705488 h 1044430"/>
              <a:gd name="connsiteX75" fmla="*/ 10681778 w 12205236"/>
              <a:gd name="connsiteY75" fmla="*/ 693336 h 1044430"/>
              <a:gd name="connsiteX76" fmla="*/ 10697669 w 12205236"/>
              <a:gd name="connsiteY76" fmla="*/ 681933 h 1044430"/>
              <a:gd name="connsiteX77" fmla="*/ 10679348 w 12205236"/>
              <a:gd name="connsiteY77" fmla="*/ 672585 h 1044430"/>
              <a:gd name="connsiteX78" fmla="*/ 10589238 w 12205236"/>
              <a:gd name="connsiteY78" fmla="*/ 551067 h 1044430"/>
              <a:gd name="connsiteX79" fmla="*/ 10563812 w 12205236"/>
              <a:gd name="connsiteY79" fmla="*/ 480213 h 1044430"/>
              <a:gd name="connsiteX80" fmla="*/ 10556895 w 12205236"/>
              <a:gd name="connsiteY80" fmla="*/ 395711 h 1044430"/>
              <a:gd name="connsiteX81" fmla="*/ 10553296 w 12205236"/>
              <a:gd name="connsiteY81" fmla="*/ 389238 h 1044430"/>
              <a:gd name="connsiteX82" fmla="*/ 10641210 w 12205236"/>
              <a:gd name="connsiteY82" fmla="*/ 347478 h 1044430"/>
              <a:gd name="connsiteX83" fmla="*/ 10632984 w 12205236"/>
              <a:gd name="connsiteY83" fmla="*/ 351404 h 1044430"/>
              <a:gd name="connsiteX84" fmla="*/ 10627562 w 12205236"/>
              <a:gd name="connsiteY84" fmla="*/ 370847 h 1044430"/>
              <a:gd name="connsiteX85" fmla="*/ 10624197 w 12205236"/>
              <a:gd name="connsiteY85" fmla="*/ 384494 h 1044430"/>
              <a:gd name="connsiteX86" fmla="*/ 10619897 w 12205236"/>
              <a:gd name="connsiteY86" fmla="*/ 408237 h 1044430"/>
              <a:gd name="connsiteX87" fmla="*/ 10618402 w 12205236"/>
              <a:gd name="connsiteY87" fmla="*/ 416276 h 1044430"/>
              <a:gd name="connsiteX88" fmla="*/ 10614850 w 12205236"/>
              <a:gd name="connsiteY88" fmla="*/ 491617 h 1044430"/>
              <a:gd name="connsiteX89" fmla="*/ 10628684 w 12205236"/>
              <a:gd name="connsiteY89" fmla="*/ 528446 h 1044430"/>
              <a:gd name="connsiteX90" fmla="*/ 10636349 w 12205236"/>
              <a:gd name="connsiteY90" fmla="*/ 543215 h 1044430"/>
              <a:gd name="connsiteX91" fmla="*/ 10660466 w 12205236"/>
              <a:gd name="connsiteY91" fmla="*/ 592383 h 1044430"/>
              <a:gd name="connsiteX92" fmla="*/ 10713372 w 12205236"/>
              <a:gd name="connsiteY92" fmla="*/ 648842 h 1044430"/>
              <a:gd name="connsiteX93" fmla="*/ 10729824 w 12205236"/>
              <a:gd name="connsiteY93" fmla="*/ 672024 h 1044430"/>
              <a:gd name="connsiteX94" fmla="*/ 10734685 w 12205236"/>
              <a:gd name="connsiteY94" fmla="*/ 678567 h 1044430"/>
              <a:gd name="connsiteX95" fmla="*/ 10779366 w 12205236"/>
              <a:gd name="connsiteY95" fmla="*/ 690719 h 1044430"/>
              <a:gd name="connsiteX96" fmla="*/ 10807409 w 12205236"/>
              <a:gd name="connsiteY96" fmla="*/ 669781 h 1044430"/>
              <a:gd name="connsiteX97" fmla="*/ 10813204 w 12205236"/>
              <a:gd name="connsiteY97" fmla="*/ 655012 h 1044430"/>
              <a:gd name="connsiteX98" fmla="*/ 10833956 w 12205236"/>
              <a:gd name="connsiteY98" fmla="*/ 531811 h 1044430"/>
              <a:gd name="connsiteX99" fmla="*/ 10842742 w 12205236"/>
              <a:gd name="connsiteY99" fmla="*/ 502086 h 1044430"/>
              <a:gd name="connsiteX100" fmla="*/ 10859754 w 12205236"/>
              <a:gd name="connsiteY100" fmla="*/ 474604 h 1044430"/>
              <a:gd name="connsiteX101" fmla="*/ 10892658 w 12205236"/>
              <a:gd name="connsiteY101" fmla="*/ 368790 h 1044430"/>
              <a:gd name="connsiteX102" fmla="*/ 10885180 w 12205236"/>
              <a:gd name="connsiteY102" fmla="*/ 362621 h 1044430"/>
              <a:gd name="connsiteX103" fmla="*/ 10836199 w 12205236"/>
              <a:gd name="connsiteY103" fmla="*/ 374025 h 1044430"/>
              <a:gd name="connsiteX104" fmla="*/ 10791518 w 12205236"/>
              <a:gd name="connsiteY104" fmla="*/ 379634 h 1044430"/>
              <a:gd name="connsiteX105" fmla="*/ 10745154 w 12205236"/>
              <a:gd name="connsiteY105" fmla="*/ 377016 h 1044430"/>
              <a:gd name="connsiteX106" fmla="*/ 10727020 w 12205236"/>
              <a:gd name="connsiteY106" fmla="*/ 374586 h 1044430"/>
              <a:gd name="connsiteX107" fmla="*/ 10711503 w 12205236"/>
              <a:gd name="connsiteY107" fmla="*/ 371408 h 1044430"/>
              <a:gd name="connsiteX108" fmla="*/ 10693369 w 12205236"/>
              <a:gd name="connsiteY108" fmla="*/ 367108 h 1044430"/>
              <a:gd name="connsiteX109" fmla="*/ 10653735 w 12205236"/>
              <a:gd name="connsiteY109" fmla="*/ 352713 h 1044430"/>
              <a:gd name="connsiteX110" fmla="*/ 10641210 w 12205236"/>
              <a:gd name="connsiteY110" fmla="*/ 347478 h 1044430"/>
              <a:gd name="connsiteX111" fmla="*/ 10369758 w 12205236"/>
              <a:gd name="connsiteY111" fmla="*/ 338879 h 1044430"/>
              <a:gd name="connsiteX112" fmla="*/ 10362654 w 12205236"/>
              <a:gd name="connsiteY112" fmla="*/ 357948 h 1044430"/>
              <a:gd name="connsiteX113" fmla="*/ 10364898 w 12205236"/>
              <a:gd name="connsiteY113" fmla="*/ 358695 h 1044430"/>
              <a:gd name="connsiteX114" fmla="*/ 10369758 w 12205236"/>
              <a:gd name="connsiteY114" fmla="*/ 338879 h 1044430"/>
              <a:gd name="connsiteX115" fmla="*/ 11346424 w 12205236"/>
              <a:gd name="connsiteY115" fmla="*/ 288619 h 1044430"/>
              <a:gd name="connsiteX116" fmla="*/ 11350474 w 12205236"/>
              <a:gd name="connsiteY116" fmla="*/ 306943 h 1044430"/>
              <a:gd name="connsiteX117" fmla="*/ 11351060 w 12205236"/>
              <a:gd name="connsiteY117" fmla="*/ 322053 h 1044430"/>
              <a:gd name="connsiteX118" fmla="*/ 11346424 w 12205236"/>
              <a:gd name="connsiteY118" fmla="*/ 288619 h 1044430"/>
              <a:gd name="connsiteX119" fmla="*/ 11349751 w 12205236"/>
              <a:gd name="connsiteY119" fmla="*/ 159406 h 1044430"/>
              <a:gd name="connsiteX120" fmla="*/ 11338160 w 12205236"/>
              <a:gd name="connsiteY120" fmla="*/ 178288 h 1044430"/>
              <a:gd name="connsiteX121" fmla="*/ 11336104 w 12205236"/>
              <a:gd name="connsiteY121" fmla="*/ 214183 h 1044430"/>
              <a:gd name="connsiteX122" fmla="*/ 11346424 w 12205236"/>
              <a:gd name="connsiteY122" fmla="*/ 288619 h 1044430"/>
              <a:gd name="connsiteX123" fmla="*/ 11329934 w 12205236"/>
              <a:gd name="connsiteY123" fmla="*/ 213996 h 1044430"/>
              <a:gd name="connsiteX124" fmla="*/ 11331617 w 12205236"/>
              <a:gd name="connsiteY124" fmla="*/ 176232 h 1044430"/>
              <a:gd name="connsiteX125" fmla="*/ 11330682 w 12205236"/>
              <a:gd name="connsiteY125" fmla="*/ 166697 h 1044430"/>
              <a:gd name="connsiteX126" fmla="*/ 11320587 w 12205236"/>
              <a:gd name="connsiteY126" fmla="*/ 169315 h 1044430"/>
              <a:gd name="connsiteX127" fmla="*/ 11315166 w 12205236"/>
              <a:gd name="connsiteY127" fmla="*/ 172680 h 1044430"/>
              <a:gd name="connsiteX128" fmla="*/ 11277776 w 12205236"/>
              <a:gd name="connsiteY128" fmla="*/ 204461 h 1044430"/>
              <a:gd name="connsiteX129" fmla="*/ 11265436 w 12205236"/>
              <a:gd name="connsiteY129" fmla="*/ 217174 h 1044430"/>
              <a:gd name="connsiteX130" fmla="*/ 11199630 w 12205236"/>
              <a:gd name="connsiteY130" fmla="*/ 287467 h 1044430"/>
              <a:gd name="connsiteX131" fmla="*/ 11051004 w 12205236"/>
              <a:gd name="connsiteY131" fmla="*/ 311958 h 1044430"/>
              <a:gd name="connsiteX132" fmla="*/ 11045770 w 12205236"/>
              <a:gd name="connsiteY132" fmla="*/ 310088 h 1044430"/>
              <a:gd name="connsiteX133" fmla="*/ 11027636 w 12205236"/>
              <a:gd name="connsiteY133" fmla="*/ 345983 h 1044430"/>
              <a:gd name="connsiteX134" fmla="*/ 11014175 w 12205236"/>
              <a:gd name="connsiteY134" fmla="*/ 376643 h 1044430"/>
              <a:gd name="connsiteX135" fmla="*/ 11019036 w 12205236"/>
              <a:gd name="connsiteY135" fmla="*/ 430484 h 1044430"/>
              <a:gd name="connsiteX136" fmla="*/ 11019036 w 12205236"/>
              <a:gd name="connsiteY136" fmla="*/ 430671 h 1044430"/>
              <a:gd name="connsiteX137" fmla="*/ 11019784 w 12205236"/>
              <a:gd name="connsiteY137" fmla="*/ 435158 h 1044430"/>
              <a:gd name="connsiteX138" fmla="*/ 11028197 w 12205236"/>
              <a:gd name="connsiteY138" fmla="*/ 513490 h 1044430"/>
              <a:gd name="connsiteX139" fmla="*/ 11049322 w 12205236"/>
              <a:gd name="connsiteY139" fmla="*/ 556676 h 1044430"/>
              <a:gd name="connsiteX140" fmla="*/ 11049883 w 12205236"/>
              <a:gd name="connsiteY140" fmla="*/ 566023 h 1044430"/>
              <a:gd name="connsiteX141" fmla="*/ 11085590 w 12205236"/>
              <a:gd name="connsiteY141" fmla="*/ 679128 h 1044430"/>
              <a:gd name="connsiteX142" fmla="*/ 11104472 w 12205236"/>
              <a:gd name="connsiteY142" fmla="*/ 689971 h 1044430"/>
              <a:gd name="connsiteX143" fmla="*/ 11317035 w 12205236"/>
              <a:gd name="connsiteY143" fmla="*/ 699880 h 1044430"/>
              <a:gd name="connsiteX144" fmla="*/ 11460986 w 12205236"/>
              <a:gd name="connsiteY144" fmla="*/ 711097 h 1044430"/>
              <a:gd name="connsiteX145" fmla="*/ 11472764 w 12205236"/>
              <a:gd name="connsiteY145" fmla="*/ 703993 h 1044430"/>
              <a:gd name="connsiteX146" fmla="*/ 11480056 w 12205236"/>
              <a:gd name="connsiteY146" fmla="*/ 653703 h 1044430"/>
              <a:gd name="connsiteX147" fmla="*/ 11491272 w 12205236"/>
              <a:gd name="connsiteY147" fmla="*/ 594066 h 1044430"/>
              <a:gd name="connsiteX148" fmla="*/ 11500620 w 12205236"/>
              <a:gd name="connsiteY148" fmla="*/ 565649 h 1044430"/>
              <a:gd name="connsiteX149" fmla="*/ 11508659 w 12205236"/>
              <a:gd name="connsiteY149" fmla="*/ 503582 h 1044430"/>
              <a:gd name="connsiteX150" fmla="*/ 11499124 w 12205236"/>
              <a:gd name="connsiteY150" fmla="*/ 492925 h 1044430"/>
              <a:gd name="connsiteX151" fmla="*/ 11412193 w 12205236"/>
              <a:gd name="connsiteY151" fmla="*/ 457405 h 1044430"/>
              <a:gd name="connsiteX152" fmla="*/ 11392189 w 12205236"/>
              <a:gd name="connsiteY152" fmla="*/ 434036 h 1044430"/>
              <a:gd name="connsiteX153" fmla="*/ 11392002 w 12205236"/>
              <a:gd name="connsiteY153" fmla="*/ 434223 h 1044430"/>
              <a:gd name="connsiteX154" fmla="*/ 11380785 w 12205236"/>
              <a:gd name="connsiteY154" fmla="*/ 413845 h 1044430"/>
              <a:gd name="connsiteX155" fmla="*/ 11366950 w 12205236"/>
              <a:gd name="connsiteY155" fmla="*/ 381503 h 1044430"/>
              <a:gd name="connsiteX156" fmla="*/ 11350474 w 12205236"/>
              <a:gd name="connsiteY156" fmla="*/ 306943 h 1044430"/>
              <a:gd name="connsiteX157" fmla="*/ 11346947 w 12205236"/>
              <a:gd name="connsiteY157" fmla="*/ 216052 h 1044430"/>
              <a:gd name="connsiteX158" fmla="*/ 11352369 w 12205236"/>
              <a:gd name="connsiteY158" fmla="*/ 178475 h 1044430"/>
              <a:gd name="connsiteX159" fmla="*/ 11354986 w 12205236"/>
              <a:gd name="connsiteY159" fmla="*/ 164828 h 1044430"/>
              <a:gd name="connsiteX160" fmla="*/ 11349751 w 12205236"/>
              <a:gd name="connsiteY160" fmla="*/ 159406 h 1044430"/>
              <a:gd name="connsiteX161" fmla="*/ 10931520 w 12205236"/>
              <a:gd name="connsiteY161" fmla="*/ 265 h 1044430"/>
              <a:gd name="connsiteX162" fmla="*/ 10940144 w 12205236"/>
              <a:gd name="connsiteY162" fmla="*/ 2929 h 1044430"/>
              <a:gd name="connsiteX163" fmla="*/ 10943321 w 12205236"/>
              <a:gd name="connsiteY163" fmla="*/ 6668 h 1044430"/>
              <a:gd name="connsiteX164" fmla="*/ 10943695 w 12205236"/>
              <a:gd name="connsiteY164" fmla="*/ 30224 h 1044430"/>
              <a:gd name="connsiteX165" fmla="*/ 10937526 w 12205236"/>
              <a:gd name="connsiteY165" fmla="*/ 48731 h 1044430"/>
              <a:gd name="connsiteX166" fmla="*/ 10936218 w 12205236"/>
              <a:gd name="connsiteY166" fmla="*/ 54901 h 1044430"/>
              <a:gd name="connsiteX167" fmla="*/ 10930983 w 12205236"/>
              <a:gd name="connsiteY167" fmla="*/ 47797 h 1044430"/>
              <a:gd name="connsiteX168" fmla="*/ 10930422 w 12205236"/>
              <a:gd name="connsiteY168" fmla="*/ 68175 h 1044430"/>
              <a:gd name="connsiteX169" fmla="*/ 10937713 w 12205236"/>
              <a:gd name="connsiteY169" fmla="*/ 79765 h 1044430"/>
              <a:gd name="connsiteX170" fmla="*/ 10973794 w 12205236"/>
              <a:gd name="connsiteY170" fmla="*/ 105751 h 1044430"/>
              <a:gd name="connsiteX171" fmla="*/ 10977346 w 12205236"/>
              <a:gd name="connsiteY171" fmla="*/ 109864 h 1044430"/>
              <a:gd name="connsiteX172" fmla="*/ 11013802 w 12205236"/>
              <a:gd name="connsiteY172" fmla="*/ 137159 h 1044430"/>
              <a:gd name="connsiteX173" fmla="*/ 11039975 w 12205236"/>
              <a:gd name="connsiteY173" fmla="*/ 163145 h 1044430"/>
              <a:gd name="connsiteX174" fmla="*/ 11087834 w 12205236"/>
              <a:gd name="connsiteY174" fmla="*/ 197731 h 1044430"/>
              <a:gd name="connsiteX175" fmla="*/ 11181870 w 12205236"/>
              <a:gd name="connsiteY175" fmla="*/ 189131 h 1044430"/>
              <a:gd name="connsiteX176" fmla="*/ 11210660 w 12205236"/>
              <a:gd name="connsiteY176" fmla="*/ 156041 h 1044430"/>
              <a:gd name="connsiteX177" fmla="*/ 11217204 w 12205236"/>
              <a:gd name="connsiteY177" fmla="*/ 145011 h 1044430"/>
              <a:gd name="connsiteX178" fmla="*/ 11235712 w 12205236"/>
              <a:gd name="connsiteY178" fmla="*/ 107621 h 1044430"/>
              <a:gd name="connsiteX179" fmla="*/ 11240946 w 12205236"/>
              <a:gd name="connsiteY179" fmla="*/ 77335 h 1044430"/>
              <a:gd name="connsiteX180" fmla="*/ 11252911 w 12205236"/>
              <a:gd name="connsiteY180" fmla="*/ 63875 h 1044430"/>
              <a:gd name="connsiteX181" fmla="*/ 11248798 w 12205236"/>
              <a:gd name="connsiteY181" fmla="*/ 58827 h 1044430"/>
              <a:gd name="connsiteX182" fmla="*/ 11254220 w 12205236"/>
              <a:gd name="connsiteY182" fmla="*/ 58453 h 1044430"/>
              <a:gd name="connsiteX183" fmla="*/ 11256650 w 12205236"/>
              <a:gd name="connsiteY183" fmla="*/ 60136 h 1044430"/>
              <a:gd name="connsiteX184" fmla="*/ 11279458 w 12205236"/>
              <a:gd name="connsiteY184" fmla="*/ 63501 h 1044430"/>
              <a:gd name="connsiteX185" fmla="*/ 11317035 w 12205236"/>
              <a:gd name="connsiteY185" fmla="*/ 66305 h 1044430"/>
              <a:gd name="connsiteX186" fmla="*/ 11329186 w 12205236"/>
              <a:gd name="connsiteY186" fmla="*/ 70605 h 1044430"/>
              <a:gd name="connsiteX187" fmla="*/ 11336665 w 12205236"/>
              <a:gd name="connsiteY187" fmla="*/ 72848 h 1044430"/>
              <a:gd name="connsiteX188" fmla="*/ 11374428 w 12205236"/>
              <a:gd name="connsiteY188" fmla="*/ 73222 h 1044430"/>
              <a:gd name="connsiteX189" fmla="*/ 11397236 w 12205236"/>
              <a:gd name="connsiteY189" fmla="*/ 74157 h 1044430"/>
              <a:gd name="connsiteX190" fmla="*/ 11411632 w 12205236"/>
              <a:gd name="connsiteY190" fmla="*/ 80887 h 1044430"/>
              <a:gd name="connsiteX191" fmla="*/ 11431822 w 12205236"/>
              <a:gd name="connsiteY191" fmla="*/ 116595 h 1044430"/>
              <a:gd name="connsiteX192" fmla="*/ 11428457 w 12205236"/>
              <a:gd name="connsiteY192" fmla="*/ 136037 h 1044430"/>
              <a:gd name="connsiteX193" fmla="*/ 11425092 w 12205236"/>
              <a:gd name="connsiteY193" fmla="*/ 135103 h 1044430"/>
              <a:gd name="connsiteX194" fmla="*/ 11421353 w 12205236"/>
              <a:gd name="connsiteY194" fmla="*/ 139029 h 1044430"/>
              <a:gd name="connsiteX195" fmla="*/ 11401350 w 12205236"/>
              <a:gd name="connsiteY195" fmla="*/ 152489 h 1044430"/>
              <a:gd name="connsiteX196" fmla="*/ 11380224 w 12205236"/>
              <a:gd name="connsiteY196" fmla="*/ 155293 h 1044430"/>
              <a:gd name="connsiteX197" fmla="*/ 11358912 w 12205236"/>
              <a:gd name="connsiteY197" fmla="*/ 174549 h 1044430"/>
              <a:gd name="connsiteX198" fmla="*/ 11358164 w 12205236"/>
              <a:gd name="connsiteY198" fmla="*/ 181840 h 1044430"/>
              <a:gd name="connsiteX199" fmla="*/ 11352742 w 12205236"/>
              <a:gd name="connsiteY199" fmla="*/ 221100 h 1044430"/>
              <a:gd name="connsiteX200" fmla="*/ 11351995 w 12205236"/>
              <a:gd name="connsiteY200" fmla="*/ 256620 h 1044430"/>
              <a:gd name="connsiteX201" fmla="*/ 11363399 w 12205236"/>
              <a:gd name="connsiteY201" fmla="*/ 347104 h 1044430"/>
              <a:gd name="connsiteX202" fmla="*/ 11399854 w 12205236"/>
              <a:gd name="connsiteY202" fmla="*/ 420389 h 1044430"/>
              <a:gd name="connsiteX203" fmla="*/ 11514454 w 12205236"/>
              <a:gd name="connsiteY203" fmla="*/ 454975 h 1044430"/>
              <a:gd name="connsiteX204" fmla="*/ 11525298 w 12205236"/>
              <a:gd name="connsiteY204" fmla="*/ 443758 h 1044430"/>
              <a:gd name="connsiteX205" fmla="*/ 11537449 w 12205236"/>
              <a:gd name="connsiteY205" fmla="*/ 387299 h 1044430"/>
              <a:gd name="connsiteX206" fmla="*/ 11538010 w 12205236"/>
              <a:gd name="connsiteY206" fmla="*/ 373464 h 1044430"/>
              <a:gd name="connsiteX207" fmla="*/ 11532402 w 12205236"/>
              <a:gd name="connsiteY207" fmla="*/ 322614 h 1044430"/>
              <a:gd name="connsiteX208" fmla="*/ 11533150 w 12205236"/>
              <a:gd name="connsiteY208" fmla="*/ 320184 h 1044430"/>
              <a:gd name="connsiteX209" fmla="*/ 11534271 w 12205236"/>
              <a:gd name="connsiteY209" fmla="*/ 314949 h 1044430"/>
              <a:gd name="connsiteX210" fmla="*/ 11551844 w 12205236"/>
              <a:gd name="connsiteY210" fmla="*/ 281298 h 1044430"/>
              <a:gd name="connsiteX211" fmla="*/ 11568109 w 12205236"/>
              <a:gd name="connsiteY211" fmla="*/ 272137 h 1044430"/>
              <a:gd name="connsiteX212" fmla="*/ 11574465 w 12205236"/>
              <a:gd name="connsiteY212" fmla="*/ 255873 h 1044430"/>
              <a:gd name="connsiteX213" fmla="*/ 11576709 w 12205236"/>
              <a:gd name="connsiteY213" fmla="*/ 255312 h 1044430"/>
              <a:gd name="connsiteX214" fmla="*/ 11578765 w 12205236"/>
              <a:gd name="connsiteY214" fmla="*/ 239608 h 1044430"/>
              <a:gd name="connsiteX215" fmla="*/ 11575587 w 12205236"/>
              <a:gd name="connsiteY215" fmla="*/ 231756 h 1044430"/>
              <a:gd name="connsiteX216" fmla="*/ 11567735 w 12205236"/>
              <a:gd name="connsiteY216" fmla="*/ 236430 h 1044430"/>
              <a:gd name="connsiteX217" fmla="*/ 11562688 w 12205236"/>
              <a:gd name="connsiteY217" fmla="*/ 238486 h 1044430"/>
              <a:gd name="connsiteX218" fmla="*/ 11563248 w 12205236"/>
              <a:gd name="connsiteY218" fmla="*/ 208948 h 1044430"/>
              <a:gd name="connsiteX219" fmla="*/ 11576522 w 12205236"/>
              <a:gd name="connsiteY219" fmla="*/ 198666 h 1044430"/>
              <a:gd name="connsiteX220" fmla="*/ 11578952 w 12205236"/>
              <a:gd name="connsiteY220" fmla="*/ 186140 h 1044430"/>
              <a:gd name="connsiteX221" fmla="*/ 11571100 w 12205236"/>
              <a:gd name="connsiteY221" fmla="*/ 171184 h 1044430"/>
              <a:gd name="connsiteX222" fmla="*/ 11574465 w 12205236"/>
              <a:gd name="connsiteY222" fmla="*/ 153050 h 1044430"/>
              <a:gd name="connsiteX223" fmla="*/ 11578578 w 12205236"/>
              <a:gd name="connsiteY223" fmla="*/ 129868 h 1044430"/>
              <a:gd name="connsiteX224" fmla="*/ 11575400 w 12205236"/>
              <a:gd name="connsiteY224" fmla="*/ 124073 h 1044430"/>
              <a:gd name="connsiteX225" fmla="*/ 11572409 w 12205236"/>
              <a:gd name="connsiteY225" fmla="*/ 124073 h 1044430"/>
              <a:gd name="connsiteX226" fmla="*/ 11572409 w 12205236"/>
              <a:gd name="connsiteY226" fmla="*/ 122390 h 1044430"/>
              <a:gd name="connsiteX227" fmla="*/ 11582878 w 12205236"/>
              <a:gd name="connsiteY227" fmla="*/ 105004 h 1044430"/>
              <a:gd name="connsiteX228" fmla="*/ 11595591 w 12205236"/>
              <a:gd name="connsiteY228" fmla="*/ 97339 h 1044430"/>
              <a:gd name="connsiteX229" fmla="*/ 11666258 w 12205236"/>
              <a:gd name="connsiteY229" fmla="*/ 134916 h 1044430"/>
              <a:gd name="connsiteX230" fmla="*/ 11667754 w 12205236"/>
              <a:gd name="connsiteY230" fmla="*/ 137159 h 1044430"/>
              <a:gd name="connsiteX231" fmla="*/ 11668875 w 12205236"/>
              <a:gd name="connsiteY231" fmla="*/ 163893 h 1044430"/>
              <a:gd name="connsiteX232" fmla="*/ 11675231 w 12205236"/>
              <a:gd name="connsiteY232" fmla="*/ 182588 h 1044430"/>
              <a:gd name="connsiteX233" fmla="*/ 11694861 w 12205236"/>
              <a:gd name="connsiteY233" fmla="*/ 195114 h 1044430"/>
              <a:gd name="connsiteX234" fmla="*/ 11716174 w 12205236"/>
              <a:gd name="connsiteY234" fmla="*/ 226334 h 1044430"/>
              <a:gd name="connsiteX235" fmla="*/ 11733747 w 12205236"/>
              <a:gd name="connsiteY235" fmla="*/ 283167 h 1044430"/>
              <a:gd name="connsiteX236" fmla="*/ 11737673 w 12205236"/>
              <a:gd name="connsiteY236" fmla="*/ 337383 h 1044430"/>
              <a:gd name="connsiteX237" fmla="*/ 11735804 w 12205236"/>
              <a:gd name="connsiteY237" fmla="*/ 409172 h 1044430"/>
              <a:gd name="connsiteX238" fmla="*/ 11742534 w 12205236"/>
              <a:gd name="connsiteY238" fmla="*/ 502273 h 1044430"/>
              <a:gd name="connsiteX239" fmla="*/ 11749451 w 12205236"/>
              <a:gd name="connsiteY239" fmla="*/ 573875 h 1044430"/>
              <a:gd name="connsiteX240" fmla="*/ 11743094 w 12205236"/>
              <a:gd name="connsiteY240" fmla="*/ 614069 h 1044430"/>
              <a:gd name="connsiteX241" fmla="*/ 11740477 w 12205236"/>
              <a:gd name="connsiteY241" fmla="*/ 624539 h 1044430"/>
              <a:gd name="connsiteX242" fmla="*/ 11732625 w 12205236"/>
              <a:gd name="connsiteY242" fmla="*/ 663798 h 1044430"/>
              <a:gd name="connsiteX243" fmla="*/ 11729634 w 12205236"/>
              <a:gd name="connsiteY243" fmla="*/ 674080 h 1044430"/>
              <a:gd name="connsiteX244" fmla="*/ 11712248 w 12205236"/>
              <a:gd name="connsiteY244" fmla="*/ 697823 h 1044430"/>
              <a:gd name="connsiteX245" fmla="*/ 11700283 w 12205236"/>
              <a:gd name="connsiteY245" fmla="*/ 726240 h 1044430"/>
              <a:gd name="connsiteX246" fmla="*/ 11704957 w 12205236"/>
              <a:gd name="connsiteY246" fmla="*/ 730353 h 1044430"/>
              <a:gd name="connsiteX247" fmla="*/ 11717330 w 12205236"/>
              <a:gd name="connsiteY247" fmla="*/ 732929 h 1044430"/>
              <a:gd name="connsiteX248" fmla="*/ 12192000 w 12205236"/>
              <a:gd name="connsiteY248" fmla="*/ 732929 h 1044430"/>
              <a:gd name="connsiteX249" fmla="*/ 12192000 w 12205236"/>
              <a:gd name="connsiteY249" fmla="*/ 825550 h 1044430"/>
              <a:gd name="connsiteX250" fmla="*/ 12205236 w 12205236"/>
              <a:gd name="connsiteY250" fmla="*/ 832802 h 1044430"/>
              <a:gd name="connsiteX251" fmla="*/ 12204487 w 12205236"/>
              <a:gd name="connsiteY251" fmla="*/ 1036765 h 1044430"/>
              <a:gd name="connsiteX252" fmla="*/ 12196822 w 12205236"/>
              <a:gd name="connsiteY252" fmla="*/ 1044430 h 1044430"/>
              <a:gd name="connsiteX253" fmla="*/ 10934909 w 12205236"/>
              <a:gd name="connsiteY253" fmla="*/ 1044243 h 1044430"/>
              <a:gd name="connsiteX254" fmla="*/ 9067650 w 12205236"/>
              <a:gd name="connsiteY254" fmla="*/ 930203 h 1044430"/>
              <a:gd name="connsiteX255" fmla="*/ 0 w 12205236"/>
              <a:gd name="connsiteY255" fmla="*/ 908775 h 1044430"/>
              <a:gd name="connsiteX256" fmla="*/ 0 w 12205236"/>
              <a:gd name="connsiteY256" fmla="*/ 732929 h 1044430"/>
              <a:gd name="connsiteX257" fmla="*/ 10184483 w 12205236"/>
              <a:gd name="connsiteY257" fmla="*/ 732929 h 1044430"/>
              <a:gd name="connsiteX258" fmla="*/ 10336481 w 12205236"/>
              <a:gd name="connsiteY258" fmla="*/ 714462 h 1044430"/>
              <a:gd name="connsiteX259" fmla="*/ 10349568 w 12205236"/>
              <a:gd name="connsiteY259" fmla="*/ 713901 h 1044430"/>
              <a:gd name="connsiteX260" fmla="*/ 10356111 w 12205236"/>
              <a:gd name="connsiteY260" fmla="*/ 709414 h 1044430"/>
              <a:gd name="connsiteX261" fmla="*/ 10354615 w 12205236"/>
              <a:gd name="connsiteY261" fmla="*/ 679128 h 1044430"/>
              <a:gd name="connsiteX262" fmla="*/ 10358167 w 12205236"/>
              <a:gd name="connsiteY262" fmla="*/ 520594 h 1044430"/>
              <a:gd name="connsiteX263" fmla="*/ 10372188 w 12205236"/>
              <a:gd name="connsiteY263" fmla="*/ 482269 h 1044430"/>
              <a:gd name="connsiteX264" fmla="*/ 10396679 w 12205236"/>
              <a:gd name="connsiteY264" fmla="*/ 451984 h 1044430"/>
              <a:gd name="connsiteX265" fmla="*/ 10447903 w 12205236"/>
              <a:gd name="connsiteY265" fmla="*/ 334765 h 1044430"/>
              <a:gd name="connsiteX266" fmla="*/ 10448464 w 12205236"/>
              <a:gd name="connsiteY266" fmla="*/ 261107 h 1044430"/>
              <a:gd name="connsiteX267" fmla="*/ 10446408 w 12205236"/>
              <a:gd name="connsiteY267" fmla="*/ 225774 h 1044430"/>
              <a:gd name="connsiteX268" fmla="*/ 10448464 w 12205236"/>
              <a:gd name="connsiteY268" fmla="*/ 215678 h 1044430"/>
              <a:gd name="connsiteX269" fmla="*/ 10453512 w 12205236"/>
              <a:gd name="connsiteY269" fmla="*/ 201096 h 1044430"/>
              <a:gd name="connsiteX270" fmla="*/ 10442856 w 12205236"/>
              <a:gd name="connsiteY270" fmla="*/ 229139 h 1044430"/>
              <a:gd name="connsiteX271" fmla="*/ 10417991 w 12205236"/>
              <a:gd name="connsiteY271" fmla="*/ 307471 h 1044430"/>
              <a:gd name="connsiteX272" fmla="*/ 10413318 w 12205236"/>
              <a:gd name="connsiteY272" fmla="*/ 312331 h 1044430"/>
              <a:gd name="connsiteX273" fmla="*/ 10410513 w 12205236"/>
              <a:gd name="connsiteY273" fmla="*/ 310649 h 1044430"/>
              <a:gd name="connsiteX274" fmla="*/ 10388266 w 12205236"/>
              <a:gd name="connsiteY274" fmla="*/ 406929 h 1044430"/>
              <a:gd name="connsiteX275" fmla="*/ 10366767 w 12205236"/>
              <a:gd name="connsiteY275" fmla="*/ 418706 h 1044430"/>
              <a:gd name="connsiteX276" fmla="*/ 10364337 w 12205236"/>
              <a:gd name="connsiteY276" fmla="*/ 417398 h 1044430"/>
              <a:gd name="connsiteX277" fmla="*/ 10363963 w 12205236"/>
              <a:gd name="connsiteY277" fmla="*/ 416650 h 1044430"/>
              <a:gd name="connsiteX278" fmla="*/ 10365458 w 12205236"/>
              <a:gd name="connsiteY278" fmla="*/ 415528 h 1044430"/>
              <a:gd name="connsiteX279" fmla="*/ 10368263 w 12205236"/>
              <a:gd name="connsiteY279" fmla="*/ 397768 h 1044430"/>
              <a:gd name="connsiteX280" fmla="*/ 10360784 w 12205236"/>
              <a:gd name="connsiteY280" fmla="*/ 413472 h 1044430"/>
              <a:gd name="connsiteX281" fmla="*/ 10362841 w 12205236"/>
              <a:gd name="connsiteY281" fmla="*/ 393468 h 1044430"/>
              <a:gd name="connsiteX282" fmla="*/ 10356298 w 12205236"/>
              <a:gd name="connsiteY282" fmla="*/ 413659 h 1044430"/>
              <a:gd name="connsiteX283" fmla="*/ 10355737 w 12205236"/>
              <a:gd name="connsiteY283" fmla="*/ 411041 h 1044430"/>
              <a:gd name="connsiteX284" fmla="*/ 10356671 w 12205236"/>
              <a:gd name="connsiteY284" fmla="*/ 393468 h 1044430"/>
              <a:gd name="connsiteX285" fmla="*/ 10355176 w 12205236"/>
              <a:gd name="connsiteY285" fmla="*/ 360004 h 1044430"/>
              <a:gd name="connsiteX286" fmla="*/ 10369010 w 12205236"/>
              <a:gd name="connsiteY286" fmla="*/ 311023 h 1044430"/>
              <a:gd name="connsiteX287" fmla="*/ 10397053 w 12205236"/>
              <a:gd name="connsiteY287" fmla="*/ 275129 h 1044430"/>
              <a:gd name="connsiteX288" fmla="*/ 10414252 w 12205236"/>
              <a:gd name="connsiteY288" fmla="*/ 237925 h 1044430"/>
              <a:gd name="connsiteX289" fmla="*/ 10429582 w 12205236"/>
              <a:gd name="connsiteY289" fmla="*/ 193244 h 1044430"/>
              <a:gd name="connsiteX290" fmla="*/ 10435751 w 12205236"/>
              <a:gd name="connsiteY290" fmla="*/ 178849 h 1044430"/>
              <a:gd name="connsiteX291" fmla="*/ 10450521 w 12205236"/>
              <a:gd name="connsiteY291" fmla="*/ 160902 h 1044430"/>
              <a:gd name="connsiteX292" fmla="*/ 10481368 w 12205236"/>
              <a:gd name="connsiteY292" fmla="*/ 133233 h 1044430"/>
              <a:gd name="connsiteX293" fmla="*/ 10489406 w 12205236"/>
              <a:gd name="connsiteY293" fmla="*/ 118277 h 1044430"/>
              <a:gd name="connsiteX294" fmla="*/ 10506232 w 12205236"/>
              <a:gd name="connsiteY294" fmla="*/ 95282 h 1044430"/>
              <a:gd name="connsiteX295" fmla="*/ 10529227 w 12205236"/>
              <a:gd name="connsiteY295" fmla="*/ 93039 h 1044430"/>
              <a:gd name="connsiteX296" fmla="*/ 10577460 w 12205236"/>
              <a:gd name="connsiteY296" fmla="*/ 80139 h 1044430"/>
              <a:gd name="connsiteX297" fmla="*/ 10582321 w 12205236"/>
              <a:gd name="connsiteY297" fmla="*/ 68361 h 1044430"/>
              <a:gd name="connsiteX298" fmla="*/ 10581947 w 12205236"/>
              <a:gd name="connsiteY298" fmla="*/ 62005 h 1044430"/>
              <a:gd name="connsiteX299" fmla="*/ 10581572 w 12205236"/>
              <a:gd name="connsiteY299" fmla="*/ 47984 h 1044430"/>
              <a:gd name="connsiteX300" fmla="*/ 10576899 w 12205236"/>
              <a:gd name="connsiteY300" fmla="*/ 34336 h 1044430"/>
              <a:gd name="connsiteX301" fmla="*/ 10572599 w 12205236"/>
              <a:gd name="connsiteY301" fmla="*/ 17137 h 1044430"/>
              <a:gd name="connsiteX302" fmla="*/ 10579329 w 12205236"/>
              <a:gd name="connsiteY302" fmla="*/ 1246 h 1044430"/>
              <a:gd name="connsiteX303" fmla="*/ 10594846 w 12205236"/>
              <a:gd name="connsiteY303" fmla="*/ 6107 h 1044430"/>
              <a:gd name="connsiteX304" fmla="*/ 10632984 w 12205236"/>
              <a:gd name="connsiteY304" fmla="*/ 23867 h 1044430"/>
              <a:gd name="connsiteX305" fmla="*/ 10701595 w 12205236"/>
              <a:gd name="connsiteY305" fmla="*/ 30971 h 1044430"/>
              <a:gd name="connsiteX306" fmla="*/ 10770392 w 12205236"/>
              <a:gd name="connsiteY306" fmla="*/ 33215 h 1044430"/>
              <a:gd name="connsiteX307" fmla="*/ 10898080 w 12205236"/>
              <a:gd name="connsiteY307" fmla="*/ 20689 h 1044430"/>
              <a:gd name="connsiteX308" fmla="*/ 10923878 w 12205236"/>
              <a:gd name="connsiteY308" fmla="*/ 5172 h 1044430"/>
              <a:gd name="connsiteX309" fmla="*/ 10931520 w 12205236"/>
              <a:gd name="connsiteY309" fmla="*/ 265 h 1044430"/>
              <a:gd name="connsiteX0" fmla="*/ 11634616 w 12205236"/>
              <a:gd name="connsiteY0" fmla="*/ 695510 h 1044430"/>
              <a:gd name="connsiteX1" fmla="*/ 11628681 w 12205236"/>
              <a:gd name="connsiteY1" fmla="*/ 699880 h 1044430"/>
              <a:gd name="connsiteX2" fmla="*/ 11627185 w 12205236"/>
              <a:gd name="connsiteY2" fmla="*/ 725492 h 1044430"/>
              <a:gd name="connsiteX3" fmla="*/ 11644384 w 12205236"/>
              <a:gd name="connsiteY3" fmla="*/ 729979 h 1044430"/>
              <a:gd name="connsiteX4" fmla="*/ 11651863 w 12205236"/>
              <a:gd name="connsiteY4" fmla="*/ 730913 h 1044430"/>
              <a:gd name="connsiteX5" fmla="*/ 11663080 w 12205236"/>
              <a:gd name="connsiteY5" fmla="*/ 719883 h 1044430"/>
              <a:gd name="connsiteX6" fmla="*/ 11662519 w 12205236"/>
              <a:gd name="connsiteY6" fmla="*/ 715209 h 1044430"/>
              <a:gd name="connsiteX7" fmla="*/ 11641954 w 12205236"/>
              <a:gd name="connsiteY7" fmla="*/ 696328 h 1044430"/>
              <a:gd name="connsiteX8" fmla="*/ 11634616 w 12205236"/>
              <a:gd name="connsiteY8" fmla="*/ 695510 h 1044430"/>
              <a:gd name="connsiteX9" fmla="*/ 11559135 w 12205236"/>
              <a:gd name="connsiteY9" fmla="*/ 473903 h 1044430"/>
              <a:gd name="connsiteX10" fmla="*/ 11555396 w 12205236"/>
              <a:gd name="connsiteY10" fmla="*/ 476100 h 1044430"/>
              <a:gd name="connsiteX11" fmla="*/ 11542684 w 12205236"/>
              <a:gd name="connsiteY11" fmla="*/ 481895 h 1044430"/>
              <a:gd name="connsiteX12" fmla="*/ 11525110 w 12205236"/>
              <a:gd name="connsiteY12" fmla="*/ 505078 h 1044430"/>
              <a:gd name="connsiteX13" fmla="*/ 11524736 w 12205236"/>
              <a:gd name="connsiteY13" fmla="*/ 515360 h 1044430"/>
              <a:gd name="connsiteX14" fmla="*/ 11519876 w 12205236"/>
              <a:gd name="connsiteY14" fmla="*/ 555928 h 1044430"/>
              <a:gd name="connsiteX15" fmla="*/ 11506976 w 12205236"/>
              <a:gd name="connsiteY15" fmla="*/ 603787 h 1044430"/>
              <a:gd name="connsiteX16" fmla="*/ 11503611 w 12205236"/>
              <a:gd name="connsiteY16" fmla="*/ 628652 h 1044430"/>
              <a:gd name="connsiteX17" fmla="*/ 11498190 w 12205236"/>
              <a:gd name="connsiteY17" fmla="*/ 677072 h 1044430"/>
              <a:gd name="connsiteX18" fmla="*/ 11491646 w 12205236"/>
              <a:gd name="connsiteY18" fmla="*/ 701375 h 1044430"/>
              <a:gd name="connsiteX19" fmla="*/ 11500246 w 12205236"/>
              <a:gd name="connsiteY19" fmla="*/ 714275 h 1044430"/>
              <a:gd name="connsiteX20" fmla="*/ 11579139 w 12205236"/>
              <a:gd name="connsiteY20" fmla="*/ 722314 h 1044430"/>
              <a:gd name="connsiteX21" fmla="*/ 11601573 w 12205236"/>
              <a:gd name="connsiteY21" fmla="*/ 701188 h 1044430"/>
              <a:gd name="connsiteX22" fmla="*/ 11592039 w 12205236"/>
              <a:gd name="connsiteY22" fmla="*/ 685298 h 1044430"/>
              <a:gd name="connsiteX23" fmla="*/ 11574652 w 12205236"/>
              <a:gd name="connsiteY23" fmla="*/ 650525 h 1044430"/>
              <a:gd name="connsiteX24" fmla="*/ 11575400 w 12205236"/>
              <a:gd name="connsiteY24" fmla="*/ 643234 h 1044430"/>
              <a:gd name="connsiteX25" fmla="*/ 11572035 w 12205236"/>
              <a:gd name="connsiteY25" fmla="*/ 635008 h 1044430"/>
              <a:gd name="connsiteX26" fmla="*/ 11560257 w 12205236"/>
              <a:gd name="connsiteY26" fmla="*/ 640990 h 1044430"/>
              <a:gd name="connsiteX27" fmla="*/ 11552218 w 12205236"/>
              <a:gd name="connsiteY27" fmla="*/ 643047 h 1044430"/>
              <a:gd name="connsiteX28" fmla="*/ 11546797 w 12205236"/>
              <a:gd name="connsiteY28" fmla="*/ 630708 h 1044430"/>
              <a:gd name="connsiteX29" fmla="*/ 11548105 w 12205236"/>
              <a:gd name="connsiteY29" fmla="*/ 604535 h 1044430"/>
              <a:gd name="connsiteX30" fmla="*/ 11563248 w 12205236"/>
              <a:gd name="connsiteY30" fmla="*/ 482269 h 1044430"/>
              <a:gd name="connsiteX31" fmla="*/ 11562874 w 12205236"/>
              <a:gd name="connsiteY31" fmla="*/ 474230 h 1044430"/>
              <a:gd name="connsiteX32" fmla="*/ 11559135 w 12205236"/>
              <a:gd name="connsiteY32" fmla="*/ 473903 h 1044430"/>
              <a:gd name="connsiteX33" fmla="*/ 11566614 w 12205236"/>
              <a:gd name="connsiteY33" fmla="*/ 432915 h 1044430"/>
              <a:gd name="connsiteX34" fmla="*/ 11534832 w 12205236"/>
              <a:gd name="connsiteY34" fmla="*/ 477783 h 1044430"/>
              <a:gd name="connsiteX35" fmla="*/ 11566614 w 12205236"/>
              <a:gd name="connsiteY35" fmla="*/ 432915 h 1044430"/>
              <a:gd name="connsiteX36" fmla="*/ 11397236 w 12205236"/>
              <a:gd name="connsiteY36" fmla="*/ 427493 h 1044430"/>
              <a:gd name="connsiteX37" fmla="*/ 11415558 w 12205236"/>
              <a:gd name="connsiteY37" fmla="*/ 452544 h 1044430"/>
              <a:gd name="connsiteX38" fmla="*/ 11502676 w 12205236"/>
              <a:gd name="connsiteY38" fmla="*/ 486756 h 1044430"/>
              <a:gd name="connsiteX39" fmla="*/ 11513333 w 12205236"/>
              <a:gd name="connsiteY39" fmla="*/ 482269 h 1044430"/>
              <a:gd name="connsiteX40" fmla="*/ 11520063 w 12205236"/>
              <a:gd name="connsiteY40" fmla="*/ 459835 h 1044430"/>
              <a:gd name="connsiteX41" fmla="*/ 11397236 w 12205236"/>
              <a:gd name="connsiteY41" fmla="*/ 427493 h 1044430"/>
              <a:gd name="connsiteX42" fmla="*/ 10946687 w 12205236"/>
              <a:gd name="connsiteY42" fmla="*/ 423941 h 1044430"/>
              <a:gd name="connsiteX43" fmla="*/ 10942386 w 12205236"/>
              <a:gd name="connsiteY43" fmla="*/ 428241 h 1044430"/>
              <a:gd name="connsiteX44" fmla="*/ 10897893 w 12205236"/>
              <a:gd name="connsiteY44" fmla="*/ 500778 h 1044430"/>
              <a:gd name="connsiteX45" fmla="*/ 10888732 w 12205236"/>
              <a:gd name="connsiteY45" fmla="*/ 530876 h 1044430"/>
              <a:gd name="connsiteX46" fmla="*/ 10876394 w 12205236"/>
              <a:gd name="connsiteY46" fmla="*/ 565275 h 1044430"/>
              <a:gd name="connsiteX47" fmla="*/ 10840686 w 12205236"/>
              <a:gd name="connsiteY47" fmla="*/ 659311 h 1044430"/>
              <a:gd name="connsiteX48" fmla="*/ 10840312 w 12205236"/>
              <a:gd name="connsiteY48" fmla="*/ 679689 h 1044430"/>
              <a:gd name="connsiteX49" fmla="*/ 10848164 w 12205236"/>
              <a:gd name="connsiteY49" fmla="*/ 687167 h 1044430"/>
              <a:gd name="connsiteX50" fmla="*/ 10866859 w 12205236"/>
              <a:gd name="connsiteY50" fmla="*/ 686606 h 1044430"/>
              <a:gd name="connsiteX51" fmla="*/ 11009689 w 12205236"/>
              <a:gd name="connsiteY51" fmla="*/ 686606 h 1044430"/>
              <a:gd name="connsiteX52" fmla="*/ 11048948 w 12205236"/>
              <a:gd name="connsiteY52" fmla="*/ 686980 h 1044430"/>
              <a:gd name="connsiteX53" fmla="*/ 11054931 w 12205236"/>
              <a:gd name="connsiteY53" fmla="*/ 681559 h 1044430"/>
              <a:gd name="connsiteX54" fmla="*/ 10998846 w 12205236"/>
              <a:gd name="connsiteY54" fmla="*/ 577240 h 1044430"/>
              <a:gd name="connsiteX55" fmla="*/ 10985572 w 12205236"/>
              <a:gd name="connsiteY55" fmla="*/ 545459 h 1044430"/>
              <a:gd name="connsiteX56" fmla="*/ 10981272 w 12205236"/>
              <a:gd name="connsiteY56" fmla="*/ 514051 h 1044430"/>
              <a:gd name="connsiteX57" fmla="*/ 10950238 w 12205236"/>
              <a:gd name="connsiteY57" fmla="*/ 428989 h 1044430"/>
              <a:gd name="connsiteX58" fmla="*/ 10946687 w 12205236"/>
              <a:gd name="connsiteY58" fmla="*/ 423941 h 1044430"/>
              <a:gd name="connsiteX59" fmla="*/ 11552779 w 12205236"/>
              <a:gd name="connsiteY59" fmla="*/ 389729 h 1044430"/>
              <a:gd name="connsiteX60" fmla="*/ 11548853 w 12205236"/>
              <a:gd name="connsiteY60" fmla="*/ 393468 h 1044430"/>
              <a:gd name="connsiteX61" fmla="*/ 11541375 w 12205236"/>
              <a:gd name="connsiteY61" fmla="*/ 436654 h 1044430"/>
              <a:gd name="connsiteX62" fmla="*/ 11544180 w 12205236"/>
              <a:gd name="connsiteY62" fmla="*/ 440579 h 1044430"/>
              <a:gd name="connsiteX63" fmla="*/ 11569604 w 12205236"/>
              <a:gd name="connsiteY63" fmla="*/ 410854 h 1044430"/>
              <a:gd name="connsiteX64" fmla="*/ 11552779 w 12205236"/>
              <a:gd name="connsiteY64" fmla="*/ 389729 h 1044430"/>
              <a:gd name="connsiteX65" fmla="*/ 10553296 w 12205236"/>
              <a:gd name="connsiteY65" fmla="*/ 389238 h 1044430"/>
              <a:gd name="connsiteX66" fmla="*/ 10546613 w 12205236"/>
              <a:gd name="connsiteY66" fmla="*/ 392159 h 1044430"/>
              <a:gd name="connsiteX67" fmla="*/ 10495015 w 12205236"/>
              <a:gd name="connsiteY67" fmla="*/ 432540 h 1044430"/>
              <a:gd name="connsiteX68" fmla="*/ 10419487 w 12205236"/>
              <a:gd name="connsiteY68" fmla="*/ 513677 h 1044430"/>
              <a:gd name="connsiteX69" fmla="*/ 10408831 w 12205236"/>
              <a:gd name="connsiteY69" fmla="*/ 548824 h 1044430"/>
              <a:gd name="connsiteX70" fmla="*/ 10406027 w 12205236"/>
              <a:gd name="connsiteY70" fmla="*/ 564341 h 1044430"/>
              <a:gd name="connsiteX71" fmla="*/ 10395183 w 12205236"/>
              <a:gd name="connsiteY71" fmla="*/ 656881 h 1044430"/>
              <a:gd name="connsiteX72" fmla="*/ 10400605 w 12205236"/>
              <a:gd name="connsiteY72" fmla="*/ 701375 h 1044430"/>
              <a:gd name="connsiteX73" fmla="*/ 10411448 w 12205236"/>
              <a:gd name="connsiteY73" fmla="*/ 710910 h 1044430"/>
              <a:gd name="connsiteX74" fmla="*/ 10487911 w 12205236"/>
              <a:gd name="connsiteY74" fmla="*/ 705488 h 1044430"/>
              <a:gd name="connsiteX75" fmla="*/ 10681778 w 12205236"/>
              <a:gd name="connsiteY75" fmla="*/ 693336 h 1044430"/>
              <a:gd name="connsiteX76" fmla="*/ 10697669 w 12205236"/>
              <a:gd name="connsiteY76" fmla="*/ 681933 h 1044430"/>
              <a:gd name="connsiteX77" fmla="*/ 10679348 w 12205236"/>
              <a:gd name="connsiteY77" fmla="*/ 672585 h 1044430"/>
              <a:gd name="connsiteX78" fmla="*/ 10589238 w 12205236"/>
              <a:gd name="connsiteY78" fmla="*/ 551067 h 1044430"/>
              <a:gd name="connsiteX79" fmla="*/ 10563812 w 12205236"/>
              <a:gd name="connsiteY79" fmla="*/ 480213 h 1044430"/>
              <a:gd name="connsiteX80" fmla="*/ 10556895 w 12205236"/>
              <a:gd name="connsiteY80" fmla="*/ 395711 h 1044430"/>
              <a:gd name="connsiteX81" fmla="*/ 10553296 w 12205236"/>
              <a:gd name="connsiteY81" fmla="*/ 389238 h 1044430"/>
              <a:gd name="connsiteX82" fmla="*/ 10641210 w 12205236"/>
              <a:gd name="connsiteY82" fmla="*/ 347478 h 1044430"/>
              <a:gd name="connsiteX83" fmla="*/ 10632984 w 12205236"/>
              <a:gd name="connsiteY83" fmla="*/ 351404 h 1044430"/>
              <a:gd name="connsiteX84" fmla="*/ 10627562 w 12205236"/>
              <a:gd name="connsiteY84" fmla="*/ 370847 h 1044430"/>
              <a:gd name="connsiteX85" fmla="*/ 10624197 w 12205236"/>
              <a:gd name="connsiteY85" fmla="*/ 384494 h 1044430"/>
              <a:gd name="connsiteX86" fmla="*/ 10619897 w 12205236"/>
              <a:gd name="connsiteY86" fmla="*/ 408237 h 1044430"/>
              <a:gd name="connsiteX87" fmla="*/ 10618402 w 12205236"/>
              <a:gd name="connsiteY87" fmla="*/ 416276 h 1044430"/>
              <a:gd name="connsiteX88" fmla="*/ 10614850 w 12205236"/>
              <a:gd name="connsiteY88" fmla="*/ 491617 h 1044430"/>
              <a:gd name="connsiteX89" fmla="*/ 10628684 w 12205236"/>
              <a:gd name="connsiteY89" fmla="*/ 528446 h 1044430"/>
              <a:gd name="connsiteX90" fmla="*/ 10636349 w 12205236"/>
              <a:gd name="connsiteY90" fmla="*/ 543215 h 1044430"/>
              <a:gd name="connsiteX91" fmla="*/ 10660466 w 12205236"/>
              <a:gd name="connsiteY91" fmla="*/ 592383 h 1044430"/>
              <a:gd name="connsiteX92" fmla="*/ 10713372 w 12205236"/>
              <a:gd name="connsiteY92" fmla="*/ 648842 h 1044430"/>
              <a:gd name="connsiteX93" fmla="*/ 10729824 w 12205236"/>
              <a:gd name="connsiteY93" fmla="*/ 672024 h 1044430"/>
              <a:gd name="connsiteX94" fmla="*/ 10734685 w 12205236"/>
              <a:gd name="connsiteY94" fmla="*/ 678567 h 1044430"/>
              <a:gd name="connsiteX95" fmla="*/ 10779366 w 12205236"/>
              <a:gd name="connsiteY95" fmla="*/ 690719 h 1044430"/>
              <a:gd name="connsiteX96" fmla="*/ 10807409 w 12205236"/>
              <a:gd name="connsiteY96" fmla="*/ 669781 h 1044430"/>
              <a:gd name="connsiteX97" fmla="*/ 10813204 w 12205236"/>
              <a:gd name="connsiteY97" fmla="*/ 655012 h 1044430"/>
              <a:gd name="connsiteX98" fmla="*/ 10833956 w 12205236"/>
              <a:gd name="connsiteY98" fmla="*/ 531811 h 1044430"/>
              <a:gd name="connsiteX99" fmla="*/ 10842742 w 12205236"/>
              <a:gd name="connsiteY99" fmla="*/ 502086 h 1044430"/>
              <a:gd name="connsiteX100" fmla="*/ 10859754 w 12205236"/>
              <a:gd name="connsiteY100" fmla="*/ 474604 h 1044430"/>
              <a:gd name="connsiteX101" fmla="*/ 10892658 w 12205236"/>
              <a:gd name="connsiteY101" fmla="*/ 368790 h 1044430"/>
              <a:gd name="connsiteX102" fmla="*/ 10885180 w 12205236"/>
              <a:gd name="connsiteY102" fmla="*/ 362621 h 1044430"/>
              <a:gd name="connsiteX103" fmla="*/ 10836199 w 12205236"/>
              <a:gd name="connsiteY103" fmla="*/ 374025 h 1044430"/>
              <a:gd name="connsiteX104" fmla="*/ 10791518 w 12205236"/>
              <a:gd name="connsiteY104" fmla="*/ 379634 h 1044430"/>
              <a:gd name="connsiteX105" fmla="*/ 10745154 w 12205236"/>
              <a:gd name="connsiteY105" fmla="*/ 377016 h 1044430"/>
              <a:gd name="connsiteX106" fmla="*/ 10727020 w 12205236"/>
              <a:gd name="connsiteY106" fmla="*/ 374586 h 1044430"/>
              <a:gd name="connsiteX107" fmla="*/ 10711503 w 12205236"/>
              <a:gd name="connsiteY107" fmla="*/ 371408 h 1044430"/>
              <a:gd name="connsiteX108" fmla="*/ 10693369 w 12205236"/>
              <a:gd name="connsiteY108" fmla="*/ 367108 h 1044430"/>
              <a:gd name="connsiteX109" fmla="*/ 10653735 w 12205236"/>
              <a:gd name="connsiteY109" fmla="*/ 352713 h 1044430"/>
              <a:gd name="connsiteX110" fmla="*/ 10641210 w 12205236"/>
              <a:gd name="connsiteY110" fmla="*/ 347478 h 1044430"/>
              <a:gd name="connsiteX111" fmla="*/ 10369758 w 12205236"/>
              <a:gd name="connsiteY111" fmla="*/ 338879 h 1044430"/>
              <a:gd name="connsiteX112" fmla="*/ 10362654 w 12205236"/>
              <a:gd name="connsiteY112" fmla="*/ 357948 h 1044430"/>
              <a:gd name="connsiteX113" fmla="*/ 10364898 w 12205236"/>
              <a:gd name="connsiteY113" fmla="*/ 358695 h 1044430"/>
              <a:gd name="connsiteX114" fmla="*/ 10369758 w 12205236"/>
              <a:gd name="connsiteY114" fmla="*/ 338879 h 1044430"/>
              <a:gd name="connsiteX115" fmla="*/ 11346424 w 12205236"/>
              <a:gd name="connsiteY115" fmla="*/ 288619 h 1044430"/>
              <a:gd name="connsiteX116" fmla="*/ 11350474 w 12205236"/>
              <a:gd name="connsiteY116" fmla="*/ 306943 h 1044430"/>
              <a:gd name="connsiteX117" fmla="*/ 11351060 w 12205236"/>
              <a:gd name="connsiteY117" fmla="*/ 322053 h 1044430"/>
              <a:gd name="connsiteX118" fmla="*/ 11346424 w 12205236"/>
              <a:gd name="connsiteY118" fmla="*/ 288619 h 1044430"/>
              <a:gd name="connsiteX119" fmla="*/ 11349751 w 12205236"/>
              <a:gd name="connsiteY119" fmla="*/ 159406 h 1044430"/>
              <a:gd name="connsiteX120" fmla="*/ 11338160 w 12205236"/>
              <a:gd name="connsiteY120" fmla="*/ 178288 h 1044430"/>
              <a:gd name="connsiteX121" fmla="*/ 11336104 w 12205236"/>
              <a:gd name="connsiteY121" fmla="*/ 214183 h 1044430"/>
              <a:gd name="connsiteX122" fmla="*/ 11346424 w 12205236"/>
              <a:gd name="connsiteY122" fmla="*/ 288619 h 1044430"/>
              <a:gd name="connsiteX123" fmla="*/ 11329934 w 12205236"/>
              <a:gd name="connsiteY123" fmla="*/ 213996 h 1044430"/>
              <a:gd name="connsiteX124" fmla="*/ 11331617 w 12205236"/>
              <a:gd name="connsiteY124" fmla="*/ 176232 h 1044430"/>
              <a:gd name="connsiteX125" fmla="*/ 11330682 w 12205236"/>
              <a:gd name="connsiteY125" fmla="*/ 166697 h 1044430"/>
              <a:gd name="connsiteX126" fmla="*/ 11320587 w 12205236"/>
              <a:gd name="connsiteY126" fmla="*/ 169315 h 1044430"/>
              <a:gd name="connsiteX127" fmla="*/ 11315166 w 12205236"/>
              <a:gd name="connsiteY127" fmla="*/ 172680 h 1044430"/>
              <a:gd name="connsiteX128" fmla="*/ 11277776 w 12205236"/>
              <a:gd name="connsiteY128" fmla="*/ 204461 h 1044430"/>
              <a:gd name="connsiteX129" fmla="*/ 11265436 w 12205236"/>
              <a:gd name="connsiteY129" fmla="*/ 217174 h 1044430"/>
              <a:gd name="connsiteX130" fmla="*/ 11199630 w 12205236"/>
              <a:gd name="connsiteY130" fmla="*/ 287467 h 1044430"/>
              <a:gd name="connsiteX131" fmla="*/ 11051004 w 12205236"/>
              <a:gd name="connsiteY131" fmla="*/ 311958 h 1044430"/>
              <a:gd name="connsiteX132" fmla="*/ 11045770 w 12205236"/>
              <a:gd name="connsiteY132" fmla="*/ 310088 h 1044430"/>
              <a:gd name="connsiteX133" fmla="*/ 11027636 w 12205236"/>
              <a:gd name="connsiteY133" fmla="*/ 345983 h 1044430"/>
              <a:gd name="connsiteX134" fmla="*/ 11014175 w 12205236"/>
              <a:gd name="connsiteY134" fmla="*/ 376643 h 1044430"/>
              <a:gd name="connsiteX135" fmla="*/ 11019036 w 12205236"/>
              <a:gd name="connsiteY135" fmla="*/ 430484 h 1044430"/>
              <a:gd name="connsiteX136" fmla="*/ 11019036 w 12205236"/>
              <a:gd name="connsiteY136" fmla="*/ 430671 h 1044430"/>
              <a:gd name="connsiteX137" fmla="*/ 11019784 w 12205236"/>
              <a:gd name="connsiteY137" fmla="*/ 435158 h 1044430"/>
              <a:gd name="connsiteX138" fmla="*/ 11028197 w 12205236"/>
              <a:gd name="connsiteY138" fmla="*/ 513490 h 1044430"/>
              <a:gd name="connsiteX139" fmla="*/ 11049322 w 12205236"/>
              <a:gd name="connsiteY139" fmla="*/ 556676 h 1044430"/>
              <a:gd name="connsiteX140" fmla="*/ 11049883 w 12205236"/>
              <a:gd name="connsiteY140" fmla="*/ 566023 h 1044430"/>
              <a:gd name="connsiteX141" fmla="*/ 11085590 w 12205236"/>
              <a:gd name="connsiteY141" fmla="*/ 679128 h 1044430"/>
              <a:gd name="connsiteX142" fmla="*/ 11104472 w 12205236"/>
              <a:gd name="connsiteY142" fmla="*/ 689971 h 1044430"/>
              <a:gd name="connsiteX143" fmla="*/ 11317035 w 12205236"/>
              <a:gd name="connsiteY143" fmla="*/ 699880 h 1044430"/>
              <a:gd name="connsiteX144" fmla="*/ 11460986 w 12205236"/>
              <a:gd name="connsiteY144" fmla="*/ 711097 h 1044430"/>
              <a:gd name="connsiteX145" fmla="*/ 11472764 w 12205236"/>
              <a:gd name="connsiteY145" fmla="*/ 703993 h 1044430"/>
              <a:gd name="connsiteX146" fmla="*/ 11480056 w 12205236"/>
              <a:gd name="connsiteY146" fmla="*/ 653703 h 1044430"/>
              <a:gd name="connsiteX147" fmla="*/ 11491272 w 12205236"/>
              <a:gd name="connsiteY147" fmla="*/ 594066 h 1044430"/>
              <a:gd name="connsiteX148" fmla="*/ 11500620 w 12205236"/>
              <a:gd name="connsiteY148" fmla="*/ 565649 h 1044430"/>
              <a:gd name="connsiteX149" fmla="*/ 11508659 w 12205236"/>
              <a:gd name="connsiteY149" fmla="*/ 503582 h 1044430"/>
              <a:gd name="connsiteX150" fmla="*/ 11499124 w 12205236"/>
              <a:gd name="connsiteY150" fmla="*/ 492925 h 1044430"/>
              <a:gd name="connsiteX151" fmla="*/ 11412193 w 12205236"/>
              <a:gd name="connsiteY151" fmla="*/ 457405 h 1044430"/>
              <a:gd name="connsiteX152" fmla="*/ 11392189 w 12205236"/>
              <a:gd name="connsiteY152" fmla="*/ 434036 h 1044430"/>
              <a:gd name="connsiteX153" fmla="*/ 11392002 w 12205236"/>
              <a:gd name="connsiteY153" fmla="*/ 434223 h 1044430"/>
              <a:gd name="connsiteX154" fmla="*/ 11380785 w 12205236"/>
              <a:gd name="connsiteY154" fmla="*/ 413845 h 1044430"/>
              <a:gd name="connsiteX155" fmla="*/ 11366950 w 12205236"/>
              <a:gd name="connsiteY155" fmla="*/ 381503 h 1044430"/>
              <a:gd name="connsiteX156" fmla="*/ 11350474 w 12205236"/>
              <a:gd name="connsiteY156" fmla="*/ 306943 h 1044430"/>
              <a:gd name="connsiteX157" fmla="*/ 11346947 w 12205236"/>
              <a:gd name="connsiteY157" fmla="*/ 216052 h 1044430"/>
              <a:gd name="connsiteX158" fmla="*/ 11352369 w 12205236"/>
              <a:gd name="connsiteY158" fmla="*/ 178475 h 1044430"/>
              <a:gd name="connsiteX159" fmla="*/ 11354986 w 12205236"/>
              <a:gd name="connsiteY159" fmla="*/ 164828 h 1044430"/>
              <a:gd name="connsiteX160" fmla="*/ 11349751 w 12205236"/>
              <a:gd name="connsiteY160" fmla="*/ 159406 h 1044430"/>
              <a:gd name="connsiteX161" fmla="*/ 10931520 w 12205236"/>
              <a:gd name="connsiteY161" fmla="*/ 265 h 1044430"/>
              <a:gd name="connsiteX162" fmla="*/ 10940144 w 12205236"/>
              <a:gd name="connsiteY162" fmla="*/ 2929 h 1044430"/>
              <a:gd name="connsiteX163" fmla="*/ 10943321 w 12205236"/>
              <a:gd name="connsiteY163" fmla="*/ 6668 h 1044430"/>
              <a:gd name="connsiteX164" fmla="*/ 10943695 w 12205236"/>
              <a:gd name="connsiteY164" fmla="*/ 30224 h 1044430"/>
              <a:gd name="connsiteX165" fmla="*/ 10937526 w 12205236"/>
              <a:gd name="connsiteY165" fmla="*/ 48731 h 1044430"/>
              <a:gd name="connsiteX166" fmla="*/ 10936218 w 12205236"/>
              <a:gd name="connsiteY166" fmla="*/ 54901 h 1044430"/>
              <a:gd name="connsiteX167" fmla="*/ 10930983 w 12205236"/>
              <a:gd name="connsiteY167" fmla="*/ 47797 h 1044430"/>
              <a:gd name="connsiteX168" fmla="*/ 10930422 w 12205236"/>
              <a:gd name="connsiteY168" fmla="*/ 68175 h 1044430"/>
              <a:gd name="connsiteX169" fmla="*/ 10937713 w 12205236"/>
              <a:gd name="connsiteY169" fmla="*/ 79765 h 1044430"/>
              <a:gd name="connsiteX170" fmla="*/ 10973794 w 12205236"/>
              <a:gd name="connsiteY170" fmla="*/ 105751 h 1044430"/>
              <a:gd name="connsiteX171" fmla="*/ 10977346 w 12205236"/>
              <a:gd name="connsiteY171" fmla="*/ 109864 h 1044430"/>
              <a:gd name="connsiteX172" fmla="*/ 11013802 w 12205236"/>
              <a:gd name="connsiteY172" fmla="*/ 137159 h 1044430"/>
              <a:gd name="connsiteX173" fmla="*/ 11039975 w 12205236"/>
              <a:gd name="connsiteY173" fmla="*/ 163145 h 1044430"/>
              <a:gd name="connsiteX174" fmla="*/ 11087834 w 12205236"/>
              <a:gd name="connsiteY174" fmla="*/ 197731 h 1044430"/>
              <a:gd name="connsiteX175" fmla="*/ 11181870 w 12205236"/>
              <a:gd name="connsiteY175" fmla="*/ 189131 h 1044430"/>
              <a:gd name="connsiteX176" fmla="*/ 11210660 w 12205236"/>
              <a:gd name="connsiteY176" fmla="*/ 156041 h 1044430"/>
              <a:gd name="connsiteX177" fmla="*/ 11217204 w 12205236"/>
              <a:gd name="connsiteY177" fmla="*/ 145011 h 1044430"/>
              <a:gd name="connsiteX178" fmla="*/ 11235712 w 12205236"/>
              <a:gd name="connsiteY178" fmla="*/ 107621 h 1044430"/>
              <a:gd name="connsiteX179" fmla="*/ 11240946 w 12205236"/>
              <a:gd name="connsiteY179" fmla="*/ 77335 h 1044430"/>
              <a:gd name="connsiteX180" fmla="*/ 11252911 w 12205236"/>
              <a:gd name="connsiteY180" fmla="*/ 63875 h 1044430"/>
              <a:gd name="connsiteX181" fmla="*/ 11248798 w 12205236"/>
              <a:gd name="connsiteY181" fmla="*/ 58827 h 1044430"/>
              <a:gd name="connsiteX182" fmla="*/ 11254220 w 12205236"/>
              <a:gd name="connsiteY182" fmla="*/ 58453 h 1044430"/>
              <a:gd name="connsiteX183" fmla="*/ 11256650 w 12205236"/>
              <a:gd name="connsiteY183" fmla="*/ 60136 h 1044430"/>
              <a:gd name="connsiteX184" fmla="*/ 11279458 w 12205236"/>
              <a:gd name="connsiteY184" fmla="*/ 63501 h 1044430"/>
              <a:gd name="connsiteX185" fmla="*/ 11317035 w 12205236"/>
              <a:gd name="connsiteY185" fmla="*/ 66305 h 1044430"/>
              <a:gd name="connsiteX186" fmla="*/ 11329186 w 12205236"/>
              <a:gd name="connsiteY186" fmla="*/ 70605 h 1044430"/>
              <a:gd name="connsiteX187" fmla="*/ 11336665 w 12205236"/>
              <a:gd name="connsiteY187" fmla="*/ 72848 h 1044430"/>
              <a:gd name="connsiteX188" fmla="*/ 11374428 w 12205236"/>
              <a:gd name="connsiteY188" fmla="*/ 73222 h 1044430"/>
              <a:gd name="connsiteX189" fmla="*/ 11397236 w 12205236"/>
              <a:gd name="connsiteY189" fmla="*/ 74157 h 1044430"/>
              <a:gd name="connsiteX190" fmla="*/ 11411632 w 12205236"/>
              <a:gd name="connsiteY190" fmla="*/ 80887 h 1044430"/>
              <a:gd name="connsiteX191" fmla="*/ 11431822 w 12205236"/>
              <a:gd name="connsiteY191" fmla="*/ 116595 h 1044430"/>
              <a:gd name="connsiteX192" fmla="*/ 11428457 w 12205236"/>
              <a:gd name="connsiteY192" fmla="*/ 136037 h 1044430"/>
              <a:gd name="connsiteX193" fmla="*/ 11425092 w 12205236"/>
              <a:gd name="connsiteY193" fmla="*/ 135103 h 1044430"/>
              <a:gd name="connsiteX194" fmla="*/ 11421353 w 12205236"/>
              <a:gd name="connsiteY194" fmla="*/ 139029 h 1044430"/>
              <a:gd name="connsiteX195" fmla="*/ 11401350 w 12205236"/>
              <a:gd name="connsiteY195" fmla="*/ 152489 h 1044430"/>
              <a:gd name="connsiteX196" fmla="*/ 11380224 w 12205236"/>
              <a:gd name="connsiteY196" fmla="*/ 155293 h 1044430"/>
              <a:gd name="connsiteX197" fmla="*/ 11358912 w 12205236"/>
              <a:gd name="connsiteY197" fmla="*/ 174549 h 1044430"/>
              <a:gd name="connsiteX198" fmla="*/ 11358164 w 12205236"/>
              <a:gd name="connsiteY198" fmla="*/ 181840 h 1044430"/>
              <a:gd name="connsiteX199" fmla="*/ 11352742 w 12205236"/>
              <a:gd name="connsiteY199" fmla="*/ 221100 h 1044430"/>
              <a:gd name="connsiteX200" fmla="*/ 11351995 w 12205236"/>
              <a:gd name="connsiteY200" fmla="*/ 256620 h 1044430"/>
              <a:gd name="connsiteX201" fmla="*/ 11363399 w 12205236"/>
              <a:gd name="connsiteY201" fmla="*/ 347104 h 1044430"/>
              <a:gd name="connsiteX202" fmla="*/ 11399854 w 12205236"/>
              <a:gd name="connsiteY202" fmla="*/ 420389 h 1044430"/>
              <a:gd name="connsiteX203" fmla="*/ 11514454 w 12205236"/>
              <a:gd name="connsiteY203" fmla="*/ 454975 h 1044430"/>
              <a:gd name="connsiteX204" fmla="*/ 11525298 w 12205236"/>
              <a:gd name="connsiteY204" fmla="*/ 443758 h 1044430"/>
              <a:gd name="connsiteX205" fmla="*/ 11537449 w 12205236"/>
              <a:gd name="connsiteY205" fmla="*/ 387299 h 1044430"/>
              <a:gd name="connsiteX206" fmla="*/ 11538010 w 12205236"/>
              <a:gd name="connsiteY206" fmla="*/ 373464 h 1044430"/>
              <a:gd name="connsiteX207" fmla="*/ 11532402 w 12205236"/>
              <a:gd name="connsiteY207" fmla="*/ 322614 h 1044430"/>
              <a:gd name="connsiteX208" fmla="*/ 11533150 w 12205236"/>
              <a:gd name="connsiteY208" fmla="*/ 320184 h 1044430"/>
              <a:gd name="connsiteX209" fmla="*/ 11534271 w 12205236"/>
              <a:gd name="connsiteY209" fmla="*/ 314949 h 1044430"/>
              <a:gd name="connsiteX210" fmla="*/ 11551844 w 12205236"/>
              <a:gd name="connsiteY210" fmla="*/ 281298 h 1044430"/>
              <a:gd name="connsiteX211" fmla="*/ 11568109 w 12205236"/>
              <a:gd name="connsiteY211" fmla="*/ 272137 h 1044430"/>
              <a:gd name="connsiteX212" fmla="*/ 11574465 w 12205236"/>
              <a:gd name="connsiteY212" fmla="*/ 255873 h 1044430"/>
              <a:gd name="connsiteX213" fmla="*/ 11576709 w 12205236"/>
              <a:gd name="connsiteY213" fmla="*/ 255312 h 1044430"/>
              <a:gd name="connsiteX214" fmla="*/ 11578765 w 12205236"/>
              <a:gd name="connsiteY214" fmla="*/ 239608 h 1044430"/>
              <a:gd name="connsiteX215" fmla="*/ 11575587 w 12205236"/>
              <a:gd name="connsiteY215" fmla="*/ 231756 h 1044430"/>
              <a:gd name="connsiteX216" fmla="*/ 11567735 w 12205236"/>
              <a:gd name="connsiteY216" fmla="*/ 236430 h 1044430"/>
              <a:gd name="connsiteX217" fmla="*/ 11562688 w 12205236"/>
              <a:gd name="connsiteY217" fmla="*/ 238486 h 1044430"/>
              <a:gd name="connsiteX218" fmla="*/ 11563248 w 12205236"/>
              <a:gd name="connsiteY218" fmla="*/ 208948 h 1044430"/>
              <a:gd name="connsiteX219" fmla="*/ 11576522 w 12205236"/>
              <a:gd name="connsiteY219" fmla="*/ 198666 h 1044430"/>
              <a:gd name="connsiteX220" fmla="*/ 11578952 w 12205236"/>
              <a:gd name="connsiteY220" fmla="*/ 186140 h 1044430"/>
              <a:gd name="connsiteX221" fmla="*/ 11571100 w 12205236"/>
              <a:gd name="connsiteY221" fmla="*/ 171184 h 1044430"/>
              <a:gd name="connsiteX222" fmla="*/ 11574465 w 12205236"/>
              <a:gd name="connsiteY222" fmla="*/ 153050 h 1044430"/>
              <a:gd name="connsiteX223" fmla="*/ 11578578 w 12205236"/>
              <a:gd name="connsiteY223" fmla="*/ 129868 h 1044430"/>
              <a:gd name="connsiteX224" fmla="*/ 11575400 w 12205236"/>
              <a:gd name="connsiteY224" fmla="*/ 124073 h 1044430"/>
              <a:gd name="connsiteX225" fmla="*/ 11572409 w 12205236"/>
              <a:gd name="connsiteY225" fmla="*/ 124073 h 1044430"/>
              <a:gd name="connsiteX226" fmla="*/ 11572409 w 12205236"/>
              <a:gd name="connsiteY226" fmla="*/ 122390 h 1044430"/>
              <a:gd name="connsiteX227" fmla="*/ 11582878 w 12205236"/>
              <a:gd name="connsiteY227" fmla="*/ 105004 h 1044430"/>
              <a:gd name="connsiteX228" fmla="*/ 11595591 w 12205236"/>
              <a:gd name="connsiteY228" fmla="*/ 97339 h 1044430"/>
              <a:gd name="connsiteX229" fmla="*/ 11666258 w 12205236"/>
              <a:gd name="connsiteY229" fmla="*/ 134916 h 1044430"/>
              <a:gd name="connsiteX230" fmla="*/ 11667754 w 12205236"/>
              <a:gd name="connsiteY230" fmla="*/ 137159 h 1044430"/>
              <a:gd name="connsiteX231" fmla="*/ 11668875 w 12205236"/>
              <a:gd name="connsiteY231" fmla="*/ 163893 h 1044430"/>
              <a:gd name="connsiteX232" fmla="*/ 11675231 w 12205236"/>
              <a:gd name="connsiteY232" fmla="*/ 182588 h 1044430"/>
              <a:gd name="connsiteX233" fmla="*/ 11694861 w 12205236"/>
              <a:gd name="connsiteY233" fmla="*/ 195114 h 1044430"/>
              <a:gd name="connsiteX234" fmla="*/ 11716174 w 12205236"/>
              <a:gd name="connsiteY234" fmla="*/ 226334 h 1044430"/>
              <a:gd name="connsiteX235" fmla="*/ 11733747 w 12205236"/>
              <a:gd name="connsiteY235" fmla="*/ 283167 h 1044430"/>
              <a:gd name="connsiteX236" fmla="*/ 11737673 w 12205236"/>
              <a:gd name="connsiteY236" fmla="*/ 337383 h 1044430"/>
              <a:gd name="connsiteX237" fmla="*/ 11735804 w 12205236"/>
              <a:gd name="connsiteY237" fmla="*/ 409172 h 1044430"/>
              <a:gd name="connsiteX238" fmla="*/ 11742534 w 12205236"/>
              <a:gd name="connsiteY238" fmla="*/ 502273 h 1044430"/>
              <a:gd name="connsiteX239" fmla="*/ 11749451 w 12205236"/>
              <a:gd name="connsiteY239" fmla="*/ 573875 h 1044430"/>
              <a:gd name="connsiteX240" fmla="*/ 11743094 w 12205236"/>
              <a:gd name="connsiteY240" fmla="*/ 614069 h 1044430"/>
              <a:gd name="connsiteX241" fmla="*/ 11740477 w 12205236"/>
              <a:gd name="connsiteY241" fmla="*/ 624539 h 1044430"/>
              <a:gd name="connsiteX242" fmla="*/ 11732625 w 12205236"/>
              <a:gd name="connsiteY242" fmla="*/ 663798 h 1044430"/>
              <a:gd name="connsiteX243" fmla="*/ 11729634 w 12205236"/>
              <a:gd name="connsiteY243" fmla="*/ 674080 h 1044430"/>
              <a:gd name="connsiteX244" fmla="*/ 11712248 w 12205236"/>
              <a:gd name="connsiteY244" fmla="*/ 697823 h 1044430"/>
              <a:gd name="connsiteX245" fmla="*/ 11700283 w 12205236"/>
              <a:gd name="connsiteY245" fmla="*/ 726240 h 1044430"/>
              <a:gd name="connsiteX246" fmla="*/ 11704957 w 12205236"/>
              <a:gd name="connsiteY246" fmla="*/ 730353 h 1044430"/>
              <a:gd name="connsiteX247" fmla="*/ 11717330 w 12205236"/>
              <a:gd name="connsiteY247" fmla="*/ 732929 h 1044430"/>
              <a:gd name="connsiteX248" fmla="*/ 12192000 w 12205236"/>
              <a:gd name="connsiteY248" fmla="*/ 732929 h 1044430"/>
              <a:gd name="connsiteX249" fmla="*/ 12192000 w 12205236"/>
              <a:gd name="connsiteY249" fmla="*/ 825550 h 1044430"/>
              <a:gd name="connsiteX250" fmla="*/ 12205236 w 12205236"/>
              <a:gd name="connsiteY250" fmla="*/ 832802 h 1044430"/>
              <a:gd name="connsiteX251" fmla="*/ 12204487 w 12205236"/>
              <a:gd name="connsiteY251" fmla="*/ 1036765 h 1044430"/>
              <a:gd name="connsiteX252" fmla="*/ 12196822 w 12205236"/>
              <a:gd name="connsiteY252" fmla="*/ 1044430 h 1044430"/>
              <a:gd name="connsiteX253" fmla="*/ 10934909 w 12205236"/>
              <a:gd name="connsiteY253" fmla="*/ 1044243 h 1044430"/>
              <a:gd name="connsiteX254" fmla="*/ 0 w 12205236"/>
              <a:gd name="connsiteY254" fmla="*/ 908775 h 1044430"/>
              <a:gd name="connsiteX255" fmla="*/ 0 w 12205236"/>
              <a:gd name="connsiteY255" fmla="*/ 732929 h 1044430"/>
              <a:gd name="connsiteX256" fmla="*/ 10184483 w 12205236"/>
              <a:gd name="connsiteY256" fmla="*/ 732929 h 1044430"/>
              <a:gd name="connsiteX257" fmla="*/ 10336481 w 12205236"/>
              <a:gd name="connsiteY257" fmla="*/ 714462 h 1044430"/>
              <a:gd name="connsiteX258" fmla="*/ 10349568 w 12205236"/>
              <a:gd name="connsiteY258" fmla="*/ 713901 h 1044430"/>
              <a:gd name="connsiteX259" fmla="*/ 10356111 w 12205236"/>
              <a:gd name="connsiteY259" fmla="*/ 709414 h 1044430"/>
              <a:gd name="connsiteX260" fmla="*/ 10354615 w 12205236"/>
              <a:gd name="connsiteY260" fmla="*/ 679128 h 1044430"/>
              <a:gd name="connsiteX261" fmla="*/ 10358167 w 12205236"/>
              <a:gd name="connsiteY261" fmla="*/ 520594 h 1044430"/>
              <a:gd name="connsiteX262" fmla="*/ 10372188 w 12205236"/>
              <a:gd name="connsiteY262" fmla="*/ 482269 h 1044430"/>
              <a:gd name="connsiteX263" fmla="*/ 10396679 w 12205236"/>
              <a:gd name="connsiteY263" fmla="*/ 451984 h 1044430"/>
              <a:gd name="connsiteX264" fmla="*/ 10447903 w 12205236"/>
              <a:gd name="connsiteY264" fmla="*/ 334765 h 1044430"/>
              <a:gd name="connsiteX265" fmla="*/ 10448464 w 12205236"/>
              <a:gd name="connsiteY265" fmla="*/ 261107 h 1044430"/>
              <a:gd name="connsiteX266" fmla="*/ 10446408 w 12205236"/>
              <a:gd name="connsiteY266" fmla="*/ 225774 h 1044430"/>
              <a:gd name="connsiteX267" fmla="*/ 10448464 w 12205236"/>
              <a:gd name="connsiteY267" fmla="*/ 215678 h 1044430"/>
              <a:gd name="connsiteX268" fmla="*/ 10453512 w 12205236"/>
              <a:gd name="connsiteY268" fmla="*/ 201096 h 1044430"/>
              <a:gd name="connsiteX269" fmla="*/ 10442856 w 12205236"/>
              <a:gd name="connsiteY269" fmla="*/ 229139 h 1044430"/>
              <a:gd name="connsiteX270" fmla="*/ 10417991 w 12205236"/>
              <a:gd name="connsiteY270" fmla="*/ 307471 h 1044430"/>
              <a:gd name="connsiteX271" fmla="*/ 10413318 w 12205236"/>
              <a:gd name="connsiteY271" fmla="*/ 312331 h 1044430"/>
              <a:gd name="connsiteX272" fmla="*/ 10410513 w 12205236"/>
              <a:gd name="connsiteY272" fmla="*/ 310649 h 1044430"/>
              <a:gd name="connsiteX273" fmla="*/ 10388266 w 12205236"/>
              <a:gd name="connsiteY273" fmla="*/ 406929 h 1044430"/>
              <a:gd name="connsiteX274" fmla="*/ 10366767 w 12205236"/>
              <a:gd name="connsiteY274" fmla="*/ 418706 h 1044430"/>
              <a:gd name="connsiteX275" fmla="*/ 10364337 w 12205236"/>
              <a:gd name="connsiteY275" fmla="*/ 417398 h 1044430"/>
              <a:gd name="connsiteX276" fmla="*/ 10363963 w 12205236"/>
              <a:gd name="connsiteY276" fmla="*/ 416650 h 1044430"/>
              <a:gd name="connsiteX277" fmla="*/ 10365458 w 12205236"/>
              <a:gd name="connsiteY277" fmla="*/ 415528 h 1044430"/>
              <a:gd name="connsiteX278" fmla="*/ 10368263 w 12205236"/>
              <a:gd name="connsiteY278" fmla="*/ 397768 h 1044430"/>
              <a:gd name="connsiteX279" fmla="*/ 10360784 w 12205236"/>
              <a:gd name="connsiteY279" fmla="*/ 413472 h 1044430"/>
              <a:gd name="connsiteX280" fmla="*/ 10362841 w 12205236"/>
              <a:gd name="connsiteY280" fmla="*/ 393468 h 1044430"/>
              <a:gd name="connsiteX281" fmla="*/ 10356298 w 12205236"/>
              <a:gd name="connsiteY281" fmla="*/ 413659 h 1044430"/>
              <a:gd name="connsiteX282" fmla="*/ 10355737 w 12205236"/>
              <a:gd name="connsiteY282" fmla="*/ 411041 h 1044430"/>
              <a:gd name="connsiteX283" fmla="*/ 10356671 w 12205236"/>
              <a:gd name="connsiteY283" fmla="*/ 393468 h 1044430"/>
              <a:gd name="connsiteX284" fmla="*/ 10355176 w 12205236"/>
              <a:gd name="connsiteY284" fmla="*/ 360004 h 1044430"/>
              <a:gd name="connsiteX285" fmla="*/ 10369010 w 12205236"/>
              <a:gd name="connsiteY285" fmla="*/ 311023 h 1044430"/>
              <a:gd name="connsiteX286" fmla="*/ 10397053 w 12205236"/>
              <a:gd name="connsiteY286" fmla="*/ 275129 h 1044430"/>
              <a:gd name="connsiteX287" fmla="*/ 10414252 w 12205236"/>
              <a:gd name="connsiteY287" fmla="*/ 237925 h 1044430"/>
              <a:gd name="connsiteX288" fmla="*/ 10429582 w 12205236"/>
              <a:gd name="connsiteY288" fmla="*/ 193244 h 1044430"/>
              <a:gd name="connsiteX289" fmla="*/ 10435751 w 12205236"/>
              <a:gd name="connsiteY289" fmla="*/ 178849 h 1044430"/>
              <a:gd name="connsiteX290" fmla="*/ 10450521 w 12205236"/>
              <a:gd name="connsiteY290" fmla="*/ 160902 h 1044430"/>
              <a:gd name="connsiteX291" fmla="*/ 10481368 w 12205236"/>
              <a:gd name="connsiteY291" fmla="*/ 133233 h 1044430"/>
              <a:gd name="connsiteX292" fmla="*/ 10489406 w 12205236"/>
              <a:gd name="connsiteY292" fmla="*/ 118277 h 1044430"/>
              <a:gd name="connsiteX293" fmla="*/ 10506232 w 12205236"/>
              <a:gd name="connsiteY293" fmla="*/ 95282 h 1044430"/>
              <a:gd name="connsiteX294" fmla="*/ 10529227 w 12205236"/>
              <a:gd name="connsiteY294" fmla="*/ 93039 h 1044430"/>
              <a:gd name="connsiteX295" fmla="*/ 10577460 w 12205236"/>
              <a:gd name="connsiteY295" fmla="*/ 80139 h 1044430"/>
              <a:gd name="connsiteX296" fmla="*/ 10582321 w 12205236"/>
              <a:gd name="connsiteY296" fmla="*/ 68361 h 1044430"/>
              <a:gd name="connsiteX297" fmla="*/ 10581947 w 12205236"/>
              <a:gd name="connsiteY297" fmla="*/ 62005 h 1044430"/>
              <a:gd name="connsiteX298" fmla="*/ 10581572 w 12205236"/>
              <a:gd name="connsiteY298" fmla="*/ 47984 h 1044430"/>
              <a:gd name="connsiteX299" fmla="*/ 10576899 w 12205236"/>
              <a:gd name="connsiteY299" fmla="*/ 34336 h 1044430"/>
              <a:gd name="connsiteX300" fmla="*/ 10572599 w 12205236"/>
              <a:gd name="connsiteY300" fmla="*/ 17137 h 1044430"/>
              <a:gd name="connsiteX301" fmla="*/ 10579329 w 12205236"/>
              <a:gd name="connsiteY301" fmla="*/ 1246 h 1044430"/>
              <a:gd name="connsiteX302" fmla="*/ 10594846 w 12205236"/>
              <a:gd name="connsiteY302" fmla="*/ 6107 h 1044430"/>
              <a:gd name="connsiteX303" fmla="*/ 10632984 w 12205236"/>
              <a:gd name="connsiteY303" fmla="*/ 23867 h 1044430"/>
              <a:gd name="connsiteX304" fmla="*/ 10701595 w 12205236"/>
              <a:gd name="connsiteY304" fmla="*/ 30971 h 1044430"/>
              <a:gd name="connsiteX305" fmla="*/ 10770392 w 12205236"/>
              <a:gd name="connsiteY305" fmla="*/ 33215 h 1044430"/>
              <a:gd name="connsiteX306" fmla="*/ 10898080 w 12205236"/>
              <a:gd name="connsiteY306" fmla="*/ 20689 h 1044430"/>
              <a:gd name="connsiteX307" fmla="*/ 10923878 w 12205236"/>
              <a:gd name="connsiteY307" fmla="*/ 5172 h 1044430"/>
              <a:gd name="connsiteX308" fmla="*/ 10931520 w 12205236"/>
              <a:gd name="connsiteY308" fmla="*/ 265 h 1044430"/>
              <a:gd name="connsiteX0" fmla="*/ 11634616 w 12292893"/>
              <a:gd name="connsiteY0" fmla="*/ 695510 h 1046071"/>
              <a:gd name="connsiteX1" fmla="*/ 11628681 w 12292893"/>
              <a:gd name="connsiteY1" fmla="*/ 699880 h 1046071"/>
              <a:gd name="connsiteX2" fmla="*/ 11627185 w 12292893"/>
              <a:gd name="connsiteY2" fmla="*/ 725492 h 1046071"/>
              <a:gd name="connsiteX3" fmla="*/ 11644384 w 12292893"/>
              <a:gd name="connsiteY3" fmla="*/ 729979 h 1046071"/>
              <a:gd name="connsiteX4" fmla="*/ 11651863 w 12292893"/>
              <a:gd name="connsiteY4" fmla="*/ 730913 h 1046071"/>
              <a:gd name="connsiteX5" fmla="*/ 11663080 w 12292893"/>
              <a:gd name="connsiteY5" fmla="*/ 719883 h 1046071"/>
              <a:gd name="connsiteX6" fmla="*/ 11662519 w 12292893"/>
              <a:gd name="connsiteY6" fmla="*/ 715209 h 1046071"/>
              <a:gd name="connsiteX7" fmla="*/ 11641954 w 12292893"/>
              <a:gd name="connsiteY7" fmla="*/ 696328 h 1046071"/>
              <a:gd name="connsiteX8" fmla="*/ 11634616 w 12292893"/>
              <a:gd name="connsiteY8" fmla="*/ 695510 h 1046071"/>
              <a:gd name="connsiteX9" fmla="*/ 11559135 w 12292893"/>
              <a:gd name="connsiteY9" fmla="*/ 473903 h 1046071"/>
              <a:gd name="connsiteX10" fmla="*/ 11555396 w 12292893"/>
              <a:gd name="connsiteY10" fmla="*/ 476100 h 1046071"/>
              <a:gd name="connsiteX11" fmla="*/ 11542684 w 12292893"/>
              <a:gd name="connsiteY11" fmla="*/ 481895 h 1046071"/>
              <a:gd name="connsiteX12" fmla="*/ 11525110 w 12292893"/>
              <a:gd name="connsiteY12" fmla="*/ 505078 h 1046071"/>
              <a:gd name="connsiteX13" fmla="*/ 11524736 w 12292893"/>
              <a:gd name="connsiteY13" fmla="*/ 515360 h 1046071"/>
              <a:gd name="connsiteX14" fmla="*/ 11519876 w 12292893"/>
              <a:gd name="connsiteY14" fmla="*/ 555928 h 1046071"/>
              <a:gd name="connsiteX15" fmla="*/ 11506976 w 12292893"/>
              <a:gd name="connsiteY15" fmla="*/ 603787 h 1046071"/>
              <a:gd name="connsiteX16" fmla="*/ 11503611 w 12292893"/>
              <a:gd name="connsiteY16" fmla="*/ 628652 h 1046071"/>
              <a:gd name="connsiteX17" fmla="*/ 11498190 w 12292893"/>
              <a:gd name="connsiteY17" fmla="*/ 677072 h 1046071"/>
              <a:gd name="connsiteX18" fmla="*/ 11491646 w 12292893"/>
              <a:gd name="connsiteY18" fmla="*/ 701375 h 1046071"/>
              <a:gd name="connsiteX19" fmla="*/ 11500246 w 12292893"/>
              <a:gd name="connsiteY19" fmla="*/ 714275 h 1046071"/>
              <a:gd name="connsiteX20" fmla="*/ 11579139 w 12292893"/>
              <a:gd name="connsiteY20" fmla="*/ 722314 h 1046071"/>
              <a:gd name="connsiteX21" fmla="*/ 11601573 w 12292893"/>
              <a:gd name="connsiteY21" fmla="*/ 701188 h 1046071"/>
              <a:gd name="connsiteX22" fmla="*/ 11592039 w 12292893"/>
              <a:gd name="connsiteY22" fmla="*/ 685298 h 1046071"/>
              <a:gd name="connsiteX23" fmla="*/ 11574652 w 12292893"/>
              <a:gd name="connsiteY23" fmla="*/ 650525 h 1046071"/>
              <a:gd name="connsiteX24" fmla="*/ 11575400 w 12292893"/>
              <a:gd name="connsiteY24" fmla="*/ 643234 h 1046071"/>
              <a:gd name="connsiteX25" fmla="*/ 11572035 w 12292893"/>
              <a:gd name="connsiteY25" fmla="*/ 635008 h 1046071"/>
              <a:gd name="connsiteX26" fmla="*/ 11560257 w 12292893"/>
              <a:gd name="connsiteY26" fmla="*/ 640990 h 1046071"/>
              <a:gd name="connsiteX27" fmla="*/ 11552218 w 12292893"/>
              <a:gd name="connsiteY27" fmla="*/ 643047 h 1046071"/>
              <a:gd name="connsiteX28" fmla="*/ 11546797 w 12292893"/>
              <a:gd name="connsiteY28" fmla="*/ 630708 h 1046071"/>
              <a:gd name="connsiteX29" fmla="*/ 11548105 w 12292893"/>
              <a:gd name="connsiteY29" fmla="*/ 604535 h 1046071"/>
              <a:gd name="connsiteX30" fmla="*/ 11563248 w 12292893"/>
              <a:gd name="connsiteY30" fmla="*/ 482269 h 1046071"/>
              <a:gd name="connsiteX31" fmla="*/ 11562874 w 12292893"/>
              <a:gd name="connsiteY31" fmla="*/ 474230 h 1046071"/>
              <a:gd name="connsiteX32" fmla="*/ 11559135 w 12292893"/>
              <a:gd name="connsiteY32" fmla="*/ 473903 h 1046071"/>
              <a:gd name="connsiteX33" fmla="*/ 11566614 w 12292893"/>
              <a:gd name="connsiteY33" fmla="*/ 432915 h 1046071"/>
              <a:gd name="connsiteX34" fmla="*/ 11534832 w 12292893"/>
              <a:gd name="connsiteY34" fmla="*/ 477783 h 1046071"/>
              <a:gd name="connsiteX35" fmla="*/ 11566614 w 12292893"/>
              <a:gd name="connsiteY35" fmla="*/ 432915 h 1046071"/>
              <a:gd name="connsiteX36" fmla="*/ 11397236 w 12292893"/>
              <a:gd name="connsiteY36" fmla="*/ 427493 h 1046071"/>
              <a:gd name="connsiteX37" fmla="*/ 11415558 w 12292893"/>
              <a:gd name="connsiteY37" fmla="*/ 452544 h 1046071"/>
              <a:gd name="connsiteX38" fmla="*/ 11502676 w 12292893"/>
              <a:gd name="connsiteY38" fmla="*/ 486756 h 1046071"/>
              <a:gd name="connsiteX39" fmla="*/ 11513333 w 12292893"/>
              <a:gd name="connsiteY39" fmla="*/ 482269 h 1046071"/>
              <a:gd name="connsiteX40" fmla="*/ 11520063 w 12292893"/>
              <a:gd name="connsiteY40" fmla="*/ 459835 h 1046071"/>
              <a:gd name="connsiteX41" fmla="*/ 11397236 w 12292893"/>
              <a:gd name="connsiteY41" fmla="*/ 427493 h 1046071"/>
              <a:gd name="connsiteX42" fmla="*/ 10946687 w 12292893"/>
              <a:gd name="connsiteY42" fmla="*/ 423941 h 1046071"/>
              <a:gd name="connsiteX43" fmla="*/ 10942386 w 12292893"/>
              <a:gd name="connsiteY43" fmla="*/ 428241 h 1046071"/>
              <a:gd name="connsiteX44" fmla="*/ 10897893 w 12292893"/>
              <a:gd name="connsiteY44" fmla="*/ 500778 h 1046071"/>
              <a:gd name="connsiteX45" fmla="*/ 10888732 w 12292893"/>
              <a:gd name="connsiteY45" fmla="*/ 530876 h 1046071"/>
              <a:gd name="connsiteX46" fmla="*/ 10876394 w 12292893"/>
              <a:gd name="connsiteY46" fmla="*/ 565275 h 1046071"/>
              <a:gd name="connsiteX47" fmla="*/ 10840686 w 12292893"/>
              <a:gd name="connsiteY47" fmla="*/ 659311 h 1046071"/>
              <a:gd name="connsiteX48" fmla="*/ 10840312 w 12292893"/>
              <a:gd name="connsiteY48" fmla="*/ 679689 h 1046071"/>
              <a:gd name="connsiteX49" fmla="*/ 10848164 w 12292893"/>
              <a:gd name="connsiteY49" fmla="*/ 687167 h 1046071"/>
              <a:gd name="connsiteX50" fmla="*/ 10866859 w 12292893"/>
              <a:gd name="connsiteY50" fmla="*/ 686606 h 1046071"/>
              <a:gd name="connsiteX51" fmla="*/ 11009689 w 12292893"/>
              <a:gd name="connsiteY51" fmla="*/ 686606 h 1046071"/>
              <a:gd name="connsiteX52" fmla="*/ 11048948 w 12292893"/>
              <a:gd name="connsiteY52" fmla="*/ 686980 h 1046071"/>
              <a:gd name="connsiteX53" fmla="*/ 11054931 w 12292893"/>
              <a:gd name="connsiteY53" fmla="*/ 681559 h 1046071"/>
              <a:gd name="connsiteX54" fmla="*/ 10998846 w 12292893"/>
              <a:gd name="connsiteY54" fmla="*/ 577240 h 1046071"/>
              <a:gd name="connsiteX55" fmla="*/ 10985572 w 12292893"/>
              <a:gd name="connsiteY55" fmla="*/ 545459 h 1046071"/>
              <a:gd name="connsiteX56" fmla="*/ 10981272 w 12292893"/>
              <a:gd name="connsiteY56" fmla="*/ 514051 h 1046071"/>
              <a:gd name="connsiteX57" fmla="*/ 10950238 w 12292893"/>
              <a:gd name="connsiteY57" fmla="*/ 428989 h 1046071"/>
              <a:gd name="connsiteX58" fmla="*/ 10946687 w 12292893"/>
              <a:gd name="connsiteY58" fmla="*/ 423941 h 1046071"/>
              <a:gd name="connsiteX59" fmla="*/ 11552779 w 12292893"/>
              <a:gd name="connsiteY59" fmla="*/ 389729 h 1046071"/>
              <a:gd name="connsiteX60" fmla="*/ 11548853 w 12292893"/>
              <a:gd name="connsiteY60" fmla="*/ 393468 h 1046071"/>
              <a:gd name="connsiteX61" fmla="*/ 11541375 w 12292893"/>
              <a:gd name="connsiteY61" fmla="*/ 436654 h 1046071"/>
              <a:gd name="connsiteX62" fmla="*/ 11544180 w 12292893"/>
              <a:gd name="connsiteY62" fmla="*/ 440579 h 1046071"/>
              <a:gd name="connsiteX63" fmla="*/ 11569604 w 12292893"/>
              <a:gd name="connsiteY63" fmla="*/ 410854 h 1046071"/>
              <a:gd name="connsiteX64" fmla="*/ 11552779 w 12292893"/>
              <a:gd name="connsiteY64" fmla="*/ 389729 h 1046071"/>
              <a:gd name="connsiteX65" fmla="*/ 10553296 w 12292893"/>
              <a:gd name="connsiteY65" fmla="*/ 389238 h 1046071"/>
              <a:gd name="connsiteX66" fmla="*/ 10546613 w 12292893"/>
              <a:gd name="connsiteY66" fmla="*/ 392159 h 1046071"/>
              <a:gd name="connsiteX67" fmla="*/ 10495015 w 12292893"/>
              <a:gd name="connsiteY67" fmla="*/ 432540 h 1046071"/>
              <a:gd name="connsiteX68" fmla="*/ 10419487 w 12292893"/>
              <a:gd name="connsiteY68" fmla="*/ 513677 h 1046071"/>
              <a:gd name="connsiteX69" fmla="*/ 10408831 w 12292893"/>
              <a:gd name="connsiteY69" fmla="*/ 548824 h 1046071"/>
              <a:gd name="connsiteX70" fmla="*/ 10406027 w 12292893"/>
              <a:gd name="connsiteY70" fmla="*/ 564341 h 1046071"/>
              <a:gd name="connsiteX71" fmla="*/ 10395183 w 12292893"/>
              <a:gd name="connsiteY71" fmla="*/ 656881 h 1046071"/>
              <a:gd name="connsiteX72" fmla="*/ 10400605 w 12292893"/>
              <a:gd name="connsiteY72" fmla="*/ 701375 h 1046071"/>
              <a:gd name="connsiteX73" fmla="*/ 10411448 w 12292893"/>
              <a:gd name="connsiteY73" fmla="*/ 710910 h 1046071"/>
              <a:gd name="connsiteX74" fmla="*/ 10487911 w 12292893"/>
              <a:gd name="connsiteY74" fmla="*/ 705488 h 1046071"/>
              <a:gd name="connsiteX75" fmla="*/ 10681778 w 12292893"/>
              <a:gd name="connsiteY75" fmla="*/ 693336 h 1046071"/>
              <a:gd name="connsiteX76" fmla="*/ 10697669 w 12292893"/>
              <a:gd name="connsiteY76" fmla="*/ 681933 h 1046071"/>
              <a:gd name="connsiteX77" fmla="*/ 10679348 w 12292893"/>
              <a:gd name="connsiteY77" fmla="*/ 672585 h 1046071"/>
              <a:gd name="connsiteX78" fmla="*/ 10589238 w 12292893"/>
              <a:gd name="connsiteY78" fmla="*/ 551067 h 1046071"/>
              <a:gd name="connsiteX79" fmla="*/ 10563812 w 12292893"/>
              <a:gd name="connsiteY79" fmla="*/ 480213 h 1046071"/>
              <a:gd name="connsiteX80" fmla="*/ 10556895 w 12292893"/>
              <a:gd name="connsiteY80" fmla="*/ 395711 h 1046071"/>
              <a:gd name="connsiteX81" fmla="*/ 10553296 w 12292893"/>
              <a:gd name="connsiteY81" fmla="*/ 389238 h 1046071"/>
              <a:gd name="connsiteX82" fmla="*/ 10641210 w 12292893"/>
              <a:gd name="connsiteY82" fmla="*/ 347478 h 1046071"/>
              <a:gd name="connsiteX83" fmla="*/ 10632984 w 12292893"/>
              <a:gd name="connsiteY83" fmla="*/ 351404 h 1046071"/>
              <a:gd name="connsiteX84" fmla="*/ 10627562 w 12292893"/>
              <a:gd name="connsiteY84" fmla="*/ 370847 h 1046071"/>
              <a:gd name="connsiteX85" fmla="*/ 10624197 w 12292893"/>
              <a:gd name="connsiteY85" fmla="*/ 384494 h 1046071"/>
              <a:gd name="connsiteX86" fmla="*/ 10619897 w 12292893"/>
              <a:gd name="connsiteY86" fmla="*/ 408237 h 1046071"/>
              <a:gd name="connsiteX87" fmla="*/ 10618402 w 12292893"/>
              <a:gd name="connsiteY87" fmla="*/ 416276 h 1046071"/>
              <a:gd name="connsiteX88" fmla="*/ 10614850 w 12292893"/>
              <a:gd name="connsiteY88" fmla="*/ 491617 h 1046071"/>
              <a:gd name="connsiteX89" fmla="*/ 10628684 w 12292893"/>
              <a:gd name="connsiteY89" fmla="*/ 528446 h 1046071"/>
              <a:gd name="connsiteX90" fmla="*/ 10636349 w 12292893"/>
              <a:gd name="connsiteY90" fmla="*/ 543215 h 1046071"/>
              <a:gd name="connsiteX91" fmla="*/ 10660466 w 12292893"/>
              <a:gd name="connsiteY91" fmla="*/ 592383 h 1046071"/>
              <a:gd name="connsiteX92" fmla="*/ 10713372 w 12292893"/>
              <a:gd name="connsiteY92" fmla="*/ 648842 h 1046071"/>
              <a:gd name="connsiteX93" fmla="*/ 10729824 w 12292893"/>
              <a:gd name="connsiteY93" fmla="*/ 672024 h 1046071"/>
              <a:gd name="connsiteX94" fmla="*/ 10734685 w 12292893"/>
              <a:gd name="connsiteY94" fmla="*/ 678567 h 1046071"/>
              <a:gd name="connsiteX95" fmla="*/ 10779366 w 12292893"/>
              <a:gd name="connsiteY95" fmla="*/ 690719 h 1046071"/>
              <a:gd name="connsiteX96" fmla="*/ 10807409 w 12292893"/>
              <a:gd name="connsiteY96" fmla="*/ 669781 h 1046071"/>
              <a:gd name="connsiteX97" fmla="*/ 10813204 w 12292893"/>
              <a:gd name="connsiteY97" fmla="*/ 655012 h 1046071"/>
              <a:gd name="connsiteX98" fmla="*/ 10833956 w 12292893"/>
              <a:gd name="connsiteY98" fmla="*/ 531811 h 1046071"/>
              <a:gd name="connsiteX99" fmla="*/ 10842742 w 12292893"/>
              <a:gd name="connsiteY99" fmla="*/ 502086 h 1046071"/>
              <a:gd name="connsiteX100" fmla="*/ 10859754 w 12292893"/>
              <a:gd name="connsiteY100" fmla="*/ 474604 h 1046071"/>
              <a:gd name="connsiteX101" fmla="*/ 10892658 w 12292893"/>
              <a:gd name="connsiteY101" fmla="*/ 368790 h 1046071"/>
              <a:gd name="connsiteX102" fmla="*/ 10885180 w 12292893"/>
              <a:gd name="connsiteY102" fmla="*/ 362621 h 1046071"/>
              <a:gd name="connsiteX103" fmla="*/ 10836199 w 12292893"/>
              <a:gd name="connsiteY103" fmla="*/ 374025 h 1046071"/>
              <a:gd name="connsiteX104" fmla="*/ 10791518 w 12292893"/>
              <a:gd name="connsiteY104" fmla="*/ 379634 h 1046071"/>
              <a:gd name="connsiteX105" fmla="*/ 10745154 w 12292893"/>
              <a:gd name="connsiteY105" fmla="*/ 377016 h 1046071"/>
              <a:gd name="connsiteX106" fmla="*/ 10727020 w 12292893"/>
              <a:gd name="connsiteY106" fmla="*/ 374586 h 1046071"/>
              <a:gd name="connsiteX107" fmla="*/ 10711503 w 12292893"/>
              <a:gd name="connsiteY107" fmla="*/ 371408 h 1046071"/>
              <a:gd name="connsiteX108" fmla="*/ 10693369 w 12292893"/>
              <a:gd name="connsiteY108" fmla="*/ 367108 h 1046071"/>
              <a:gd name="connsiteX109" fmla="*/ 10653735 w 12292893"/>
              <a:gd name="connsiteY109" fmla="*/ 352713 h 1046071"/>
              <a:gd name="connsiteX110" fmla="*/ 10641210 w 12292893"/>
              <a:gd name="connsiteY110" fmla="*/ 347478 h 1046071"/>
              <a:gd name="connsiteX111" fmla="*/ 10369758 w 12292893"/>
              <a:gd name="connsiteY111" fmla="*/ 338879 h 1046071"/>
              <a:gd name="connsiteX112" fmla="*/ 10362654 w 12292893"/>
              <a:gd name="connsiteY112" fmla="*/ 357948 h 1046071"/>
              <a:gd name="connsiteX113" fmla="*/ 10364898 w 12292893"/>
              <a:gd name="connsiteY113" fmla="*/ 358695 h 1046071"/>
              <a:gd name="connsiteX114" fmla="*/ 10369758 w 12292893"/>
              <a:gd name="connsiteY114" fmla="*/ 338879 h 1046071"/>
              <a:gd name="connsiteX115" fmla="*/ 11346424 w 12292893"/>
              <a:gd name="connsiteY115" fmla="*/ 288619 h 1046071"/>
              <a:gd name="connsiteX116" fmla="*/ 11350474 w 12292893"/>
              <a:gd name="connsiteY116" fmla="*/ 306943 h 1046071"/>
              <a:gd name="connsiteX117" fmla="*/ 11351060 w 12292893"/>
              <a:gd name="connsiteY117" fmla="*/ 322053 h 1046071"/>
              <a:gd name="connsiteX118" fmla="*/ 11346424 w 12292893"/>
              <a:gd name="connsiteY118" fmla="*/ 288619 h 1046071"/>
              <a:gd name="connsiteX119" fmla="*/ 11349751 w 12292893"/>
              <a:gd name="connsiteY119" fmla="*/ 159406 h 1046071"/>
              <a:gd name="connsiteX120" fmla="*/ 11338160 w 12292893"/>
              <a:gd name="connsiteY120" fmla="*/ 178288 h 1046071"/>
              <a:gd name="connsiteX121" fmla="*/ 11336104 w 12292893"/>
              <a:gd name="connsiteY121" fmla="*/ 214183 h 1046071"/>
              <a:gd name="connsiteX122" fmla="*/ 11346424 w 12292893"/>
              <a:gd name="connsiteY122" fmla="*/ 288619 h 1046071"/>
              <a:gd name="connsiteX123" fmla="*/ 11329934 w 12292893"/>
              <a:gd name="connsiteY123" fmla="*/ 213996 h 1046071"/>
              <a:gd name="connsiteX124" fmla="*/ 11331617 w 12292893"/>
              <a:gd name="connsiteY124" fmla="*/ 176232 h 1046071"/>
              <a:gd name="connsiteX125" fmla="*/ 11330682 w 12292893"/>
              <a:gd name="connsiteY125" fmla="*/ 166697 h 1046071"/>
              <a:gd name="connsiteX126" fmla="*/ 11320587 w 12292893"/>
              <a:gd name="connsiteY126" fmla="*/ 169315 h 1046071"/>
              <a:gd name="connsiteX127" fmla="*/ 11315166 w 12292893"/>
              <a:gd name="connsiteY127" fmla="*/ 172680 h 1046071"/>
              <a:gd name="connsiteX128" fmla="*/ 11277776 w 12292893"/>
              <a:gd name="connsiteY128" fmla="*/ 204461 h 1046071"/>
              <a:gd name="connsiteX129" fmla="*/ 11265436 w 12292893"/>
              <a:gd name="connsiteY129" fmla="*/ 217174 h 1046071"/>
              <a:gd name="connsiteX130" fmla="*/ 11199630 w 12292893"/>
              <a:gd name="connsiteY130" fmla="*/ 287467 h 1046071"/>
              <a:gd name="connsiteX131" fmla="*/ 11051004 w 12292893"/>
              <a:gd name="connsiteY131" fmla="*/ 311958 h 1046071"/>
              <a:gd name="connsiteX132" fmla="*/ 11045770 w 12292893"/>
              <a:gd name="connsiteY132" fmla="*/ 310088 h 1046071"/>
              <a:gd name="connsiteX133" fmla="*/ 11027636 w 12292893"/>
              <a:gd name="connsiteY133" fmla="*/ 345983 h 1046071"/>
              <a:gd name="connsiteX134" fmla="*/ 11014175 w 12292893"/>
              <a:gd name="connsiteY134" fmla="*/ 376643 h 1046071"/>
              <a:gd name="connsiteX135" fmla="*/ 11019036 w 12292893"/>
              <a:gd name="connsiteY135" fmla="*/ 430484 h 1046071"/>
              <a:gd name="connsiteX136" fmla="*/ 11019036 w 12292893"/>
              <a:gd name="connsiteY136" fmla="*/ 430671 h 1046071"/>
              <a:gd name="connsiteX137" fmla="*/ 11019784 w 12292893"/>
              <a:gd name="connsiteY137" fmla="*/ 435158 h 1046071"/>
              <a:gd name="connsiteX138" fmla="*/ 11028197 w 12292893"/>
              <a:gd name="connsiteY138" fmla="*/ 513490 h 1046071"/>
              <a:gd name="connsiteX139" fmla="*/ 11049322 w 12292893"/>
              <a:gd name="connsiteY139" fmla="*/ 556676 h 1046071"/>
              <a:gd name="connsiteX140" fmla="*/ 11049883 w 12292893"/>
              <a:gd name="connsiteY140" fmla="*/ 566023 h 1046071"/>
              <a:gd name="connsiteX141" fmla="*/ 11085590 w 12292893"/>
              <a:gd name="connsiteY141" fmla="*/ 679128 h 1046071"/>
              <a:gd name="connsiteX142" fmla="*/ 11104472 w 12292893"/>
              <a:gd name="connsiteY142" fmla="*/ 689971 h 1046071"/>
              <a:gd name="connsiteX143" fmla="*/ 11317035 w 12292893"/>
              <a:gd name="connsiteY143" fmla="*/ 699880 h 1046071"/>
              <a:gd name="connsiteX144" fmla="*/ 11460986 w 12292893"/>
              <a:gd name="connsiteY144" fmla="*/ 711097 h 1046071"/>
              <a:gd name="connsiteX145" fmla="*/ 11472764 w 12292893"/>
              <a:gd name="connsiteY145" fmla="*/ 703993 h 1046071"/>
              <a:gd name="connsiteX146" fmla="*/ 11480056 w 12292893"/>
              <a:gd name="connsiteY146" fmla="*/ 653703 h 1046071"/>
              <a:gd name="connsiteX147" fmla="*/ 11491272 w 12292893"/>
              <a:gd name="connsiteY147" fmla="*/ 594066 h 1046071"/>
              <a:gd name="connsiteX148" fmla="*/ 11500620 w 12292893"/>
              <a:gd name="connsiteY148" fmla="*/ 565649 h 1046071"/>
              <a:gd name="connsiteX149" fmla="*/ 11508659 w 12292893"/>
              <a:gd name="connsiteY149" fmla="*/ 503582 h 1046071"/>
              <a:gd name="connsiteX150" fmla="*/ 11499124 w 12292893"/>
              <a:gd name="connsiteY150" fmla="*/ 492925 h 1046071"/>
              <a:gd name="connsiteX151" fmla="*/ 11412193 w 12292893"/>
              <a:gd name="connsiteY151" fmla="*/ 457405 h 1046071"/>
              <a:gd name="connsiteX152" fmla="*/ 11392189 w 12292893"/>
              <a:gd name="connsiteY152" fmla="*/ 434036 h 1046071"/>
              <a:gd name="connsiteX153" fmla="*/ 11392002 w 12292893"/>
              <a:gd name="connsiteY153" fmla="*/ 434223 h 1046071"/>
              <a:gd name="connsiteX154" fmla="*/ 11380785 w 12292893"/>
              <a:gd name="connsiteY154" fmla="*/ 413845 h 1046071"/>
              <a:gd name="connsiteX155" fmla="*/ 11366950 w 12292893"/>
              <a:gd name="connsiteY155" fmla="*/ 381503 h 1046071"/>
              <a:gd name="connsiteX156" fmla="*/ 11350474 w 12292893"/>
              <a:gd name="connsiteY156" fmla="*/ 306943 h 1046071"/>
              <a:gd name="connsiteX157" fmla="*/ 11346947 w 12292893"/>
              <a:gd name="connsiteY157" fmla="*/ 216052 h 1046071"/>
              <a:gd name="connsiteX158" fmla="*/ 11352369 w 12292893"/>
              <a:gd name="connsiteY158" fmla="*/ 178475 h 1046071"/>
              <a:gd name="connsiteX159" fmla="*/ 11354986 w 12292893"/>
              <a:gd name="connsiteY159" fmla="*/ 164828 h 1046071"/>
              <a:gd name="connsiteX160" fmla="*/ 11349751 w 12292893"/>
              <a:gd name="connsiteY160" fmla="*/ 159406 h 1046071"/>
              <a:gd name="connsiteX161" fmla="*/ 10931520 w 12292893"/>
              <a:gd name="connsiteY161" fmla="*/ 265 h 1046071"/>
              <a:gd name="connsiteX162" fmla="*/ 10940144 w 12292893"/>
              <a:gd name="connsiteY162" fmla="*/ 2929 h 1046071"/>
              <a:gd name="connsiteX163" fmla="*/ 10943321 w 12292893"/>
              <a:gd name="connsiteY163" fmla="*/ 6668 h 1046071"/>
              <a:gd name="connsiteX164" fmla="*/ 10943695 w 12292893"/>
              <a:gd name="connsiteY164" fmla="*/ 30224 h 1046071"/>
              <a:gd name="connsiteX165" fmla="*/ 10937526 w 12292893"/>
              <a:gd name="connsiteY165" fmla="*/ 48731 h 1046071"/>
              <a:gd name="connsiteX166" fmla="*/ 10936218 w 12292893"/>
              <a:gd name="connsiteY166" fmla="*/ 54901 h 1046071"/>
              <a:gd name="connsiteX167" fmla="*/ 10930983 w 12292893"/>
              <a:gd name="connsiteY167" fmla="*/ 47797 h 1046071"/>
              <a:gd name="connsiteX168" fmla="*/ 10930422 w 12292893"/>
              <a:gd name="connsiteY168" fmla="*/ 68175 h 1046071"/>
              <a:gd name="connsiteX169" fmla="*/ 10937713 w 12292893"/>
              <a:gd name="connsiteY169" fmla="*/ 79765 h 1046071"/>
              <a:gd name="connsiteX170" fmla="*/ 10973794 w 12292893"/>
              <a:gd name="connsiteY170" fmla="*/ 105751 h 1046071"/>
              <a:gd name="connsiteX171" fmla="*/ 10977346 w 12292893"/>
              <a:gd name="connsiteY171" fmla="*/ 109864 h 1046071"/>
              <a:gd name="connsiteX172" fmla="*/ 11013802 w 12292893"/>
              <a:gd name="connsiteY172" fmla="*/ 137159 h 1046071"/>
              <a:gd name="connsiteX173" fmla="*/ 11039975 w 12292893"/>
              <a:gd name="connsiteY173" fmla="*/ 163145 h 1046071"/>
              <a:gd name="connsiteX174" fmla="*/ 11087834 w 12292893"/>
              <a:gd name="connsiteY174" fmla="*/ 197731 h 1046071"/>
              <a:gd name="connsiteX175" fmla="*/ 11181870 w 12292893"/>
              <a:gd name="connsiteY175" fmla="*/ 189131 h 1046071"/>
              <a:gd name="connsiteX176" fmla="*/ 11210660 w 12292893"/>
              <a:gd name="connsiteY176" fmla="*/ 156041 h 1046071"/>
              <a:gd name="connsiteX177" fmla="*/ 11217204 w 12292893"/>
              <a:gd name="connsiteY177" fmla="*/ 145011 h 1046071"/>
              <a:gd name="connsiteX178" fmla="*/ 11235712 w 12292893"/>
              <a:gd name="connsiteY178" fmla="*/ 107621 h 1046071"/>
              <a:gd name="connsiteX179" fmla="*/ 11240946 w 12292893"/>
              <a:gd name="connsiteY179" fmla="*/ 77335 h 1046071"/>
              <a:gd name="connsiteX180" fmla="*/ 11252911 w 12292893"/>
              <a:gd name="connsiteY180" fmla="*/ 63875 h 1046071"/>
              <a:gd name="connsiteX181" fmla="*/ 11248798 w 12292893"/>
              <a:gd name="connsiteY181" fmla="*/ 58827 h 1046071"/>
              <a:gd name="connsiteX182" fmla="*/ 11254220 w 12292893"/>
              <a:gd name="connsiteY182" fmla="*/ 58453 h 1046071"/>
              <a:gd name="connsiteX183" fmla="*/ 11256650 w 12292893"/>
              <a:gd name="connsiteY183" fmla="*/ 60136 h 1046071"/>
              <a:gd name="connsiteX184" fmla="*/ 11279458 w 12292893"/>
              <a:gd name="connsiteY184" fmla="*/ 63501 h 1046071"/>
              <a:gd name="connsiteX185" fmla="*/ 11317035 w 12292893"/>
              <a:gd name="connsiteY185" fmla="*/ 66305 h 1046071"/>
              <a:gd name="connsiteX186" fmla="*/ 11329186 w 12292893"/>
              <a:gd name="connsiteY186" fmla="*/ 70605 h 1046071"/>
              <a:gd name="connsiteX187" fmla="*/ 11336665 w 12292893"/>
              <a:gd name="connsiteY187" fmla="*/ 72848 h 1046071"/>
              <a:gd name="connsiteX188" fmla="*/ 11374428 w 12292893"/>
              <a:gd name="connsiteY188" fmla="*/ 73222 h 1046071"/>
              <a:gd name="connsiteX189" fmla="*/ 11397236 w 12292893"/>
              <a:gd name="connsiteY189" fmla="*/ 74157 h 1046071"/>
              <a:gd name="connsiteX190" fmla="*/ 11411632 w 12292893"/>
              <a:gd name="connsiteY190" fmla="*/ 80887 h 1046071"/>
              <a:gd name="connsiteX191" fmla="*/ 11431822 w 12292893"/>
              <a:gd name="connsiteY191" fmla="*/ 116595 h 1046071"/>
              <a:gd name="connsiteX192" fmla="*/ 11428457 w 12292893"/>
              <a:gd name="connsiteY192" fmla="*/ 136037 h 1046071"/>
              <a:gd name="connsiteX193" fmla="*/ 11425092 w 12292893"/>
              <a:gd name="connsiteY193" fmla="*/ 135103 h 1046071"/>
              <a:gd name="connsiteX194" fmla="*/ 11421353 w 12292893"/>
              <a:gd name="connsiteY194" fmla="*/ 139029 h 1046071"/>
              <a:gd name="connsiteX195" fmla="*/ 11401350 w 12292893"/>
              <a:gd name="connsiteY195" fmla="*/ 152489 h 1046071"/>
              <a:gd name="connsiteX196" fmla="*/ 11380224 w 12292893"/>
              <a:gd name="connsiteY196" fmla="*/ 155293 h 1046071"/>
              <a:gd name="connsiteX197" fmla="*/ 11358912 w 12292893"/>
              <a:gd name="connsiteY197" fmla="*/ 174549 h 1046071"/>
              <a:gd name="connsiteX198" fmla="*/ 11358164 w 12292893"/>
              <a:gd name="connsiteY198" fmla="*/ 181840 h 1046071"/>
              <a:gd name="connsiteX199" fmla="*/ 11352742 w 12292893"/>
              <a:gd name="connsiteY199" fmla="*/ 221100 h 1046071"/>
              <a:gd name="connsiteX200" fmla="*/ 11351995 w 12292893"/>
              <a:gd name="connsiteY200" fmla="*/ 256620 h 1046071"/>
              <a:gd name="connsiteX201" fmla="*/ 11363399 w 12292893"/>
              <a:gd name="connsiteY201" fmla="*/ 347104 h 1046071"/>
              <a:gd name="connsiteX202" fmla="*/ 11399854 w 12292893"/>
              <a:gd name="connsiteY202" fmla="*/ 420389 h 1046071"/>
              <a:gd name="connsiteX203" fmla="*/ 11514454 w 12292893"/>
              <a:gd name="connsiteY203" fmla="*/ 454975 h 1046071"/>
              <a:gd name="connsiteX204" fmla="*/ 11525298 w 12292893"/>
              <a:gd name="connsiteY204" fmla="*/ 443758 h 1046071"/>
              <a:gd name="connsiteX205" fmla="*/ 11537449 w 12292893"/>
              <a:gd name="connsiteY205" fmla="*/ 387299 h 1046071"/>
              <a:gd name="connsiteX206" fmla="*/ 11538010 w 12292893"/>
              <a:gd name="connsiteY206" fmla="*/ 373464 h 1046071"/>
              <a:gd name="connsiteX207" fmla="*/ 11532402 w 12292893"/>
              <a:gd name="connsiteY207" fmla="*/ 322614 h 1046071"/>
              <a:gd name="connsiteX208" fmla="*/ 11533150 w 12292893"/>
              <a:gd name="connsiteY208" fmla="*/ 320184 h 1046071"/>
              <a:gd name="connsiteX209" fmla="*/ 11534271 w 12292893"/>
              <a:gd name="connsiteY209" fmla="*/ 314949 h 1046071"/>
              <a:gd name="connsiteX210" fmla="*/ 11551844 w 12292893"/>
              <a:gd name="connsiteY210" fmla="*/ 281298 h 1046071"/>
              <a:gd name="connsiteX211" fmla="*/ 11568109 w 12292893"/>
              <a:gd name="connsiteY211" fmla="*/ 272137 h 1046071"/>
              <a:gd name="connsiteX212" fmla="*/ 11574465 w 12292893"/>
              <a:gd name="connsiteY212" fmla="*/ 255873 h 1046071"/>
              <a:gd name="connsiteX213" fmla="*/ 11576709 w 12292893"/>
              <a:gd name="connsiteY213" fmla="*/ 255312 h 1046071"/>
              <a:gd name="connsiteX214" fmla="*/ 11578765 w 12292893"/>
              <a:gd name="connsiteY214" fmla="*/ 239608 h 1046071"/>
              <a:gd name="connsiteX215" fmla="*/ 11575587 w 12292893"/>
              <a:gd name="connsiteY215" fmla="*/ 231756 h 1046071"/>
              <a:gd name="connsiteX216" fmla="*/ 11567735 w 12292893"/>
              <a:gd name="connsiteY216" fmla="*/ 236430 h 1046071"/>
              <a:gd name="connsiteX217" fmla="*/ 11562688 w 12292893"/>
              <a:gd name="connsiteY217" fmla="*/ 238486 h 1046071"/>
              <a:gd name="connsiteX218" fmla="*/ 11563248 w 12292893"/>
              <a:gd name="connsiteY218" fmla="*/ 208948 h 1046071"/>
              <a:gd name="connsiteX219" fmla="*/ 11576522 w 12292893"/>
              <a:gd name="connsiteY219" fmla="*/ 198666 h 1046071"/>
              <a:gd name="connsiteX220" fmla="*/ 11578952 w 12292893"/>
              <a:gd name="connsiteY220" fmla="*/ 186140 h 1046071"/>
              <a:gd name="connsiteX221" fmla="*/ 11571100 w 12292893"/>
              <a:gd name="connsiteY221" fmla="*/ 171184 h 1046071"/>
              <a:gd name="connsiteX222" fmla="*/ 11574465 w 12292893"/>
              <a:gd name="connsiteY222" fmla="*/ 153050 h 1046071"/>
              <a:gd name="connsiteX223" fmla="*/ 11578578 w 12292893"/>
              <a:gd name="connsiteY223" fmla="*/ 129868 h 1046071"/>
              <a:gd name="connsiteX224" fmla="*/ 11575400 w 12292893"/>
              <a:gd name="connsiteY224" fmla="*/ 124073 h 1046071"/>
              <a:gd name="connsiteX225" fmla="*/ 11572409 w 12292893"/>
              <a:gd name="connsiteY225" fmla="*/ 124073 h 1046071"/>
              <a:gd name="connsiteX226" fmla="*/ 11572409 w 12292893"/>
              <a:gd name="connsiteY226" fmla="*/ 122390 h 1046071"/>
              <a:gd name="connsiteX227" fmla="*/ 11582878 w 12292893"/>
              <a:gd name="connsiteY227" fmla="*/ 105004 h 1046071"/>
              <a:gd name="connsiteX228" fmla="*/ 11595591 w 12292893"/>
              <a:gd name="connsiteY228" fmla="*/ 97339 h 1046071"/>
              <a:gd name="connsiteX229" fmla="*/ 11666258 w 12292893"/>
              <a:gd name="connsiteY229" fmla="*/ 134916 h 1046071"/>
              <a:gd name="connsiteX230" fmla="*/ 11667754 w 12292893"/>
              <a:gd name="connsiteY230" fmla="*/ 137159 h 1046071"/>
              <a:gd name="connsiteX231" fmla="*/ 11668875 w 12292893"/>
              <a:gd name="connsiteY231" fmla="*/ 163893 h 1046071"/>
              <a:gd name="connsiteX232" fmla="*/ 11675231 w 12292893"/>
              <a:gd name="connsiteY232" fmla="*/ 182588 h 1046071"/>
              <a:gd name="connsiteX233" fmla="*/ 11694861 w 12292893"/>
              <a:gd name="connsiteY233" fmla="*/ 195114 h 1046071"/>
              <a:gd name="connsiteX234" fmla="*/ 11716174 w 12292893"/>
              <a:gd name="connsiteY234" fmla="*/ 226334 h 1046071"/>
              <a:gd name="connsiteX235" fmla="*/ 11733747 w 12292893"/>
              <a:gd name="connsiteY235" fmla="*/ 283167 h 1046071"/>
              <a:gd name="connsiteX236" fmla="*/ 11737673 w 12292893"/>
              <a:gd name="connsiteY236" fmla="*/ 337383 h 1046071"/>
              <a:gd name="connsiteX237" fmla="*/ 11735804 w 12292893"/>
              <a:gd name="connsiteY237" fmla="*/ 409172 h 1046071"/>
              <a:gd name="connsiteX238" fmla="*/ 11742534 w 12292893"/>
              <a:gd name="connsiteY238" fmla="*/ 502273 h 1046071"/>
              <a:gd name="connsiteX239" fmla="*/ 11749451 w 12292893"/>
              <a:gd name="connsiteY239" fmla="*/ 573875 h 1046071"/>
              <a:gd name="connsiteX240" fmla="*/ 11743094 w 12292893"/>
              <a:gd name="connsiteY240" fmla="*/ 614069 h 1046071"/>
              <a:gd name="connsiteX241" fmla="*/ 11740477 w 12292893"/>
              <a:gd name="connsiteY241" fmla="*/ 624539 h 1046071"/>
              <a:gd name="connsiteX242" fmla="*/ 11732625 w 12292893"/>
              <a:gd name="connsiteY242" fmla="*/ 663798 h 1046071"/>
              <a:gd name="connsiteX243" fmla="*/ 11729634 w 12292893"/>
              <a:gd name="connsiteY243" fmla="*/ 674080 h 1046071"/>
              <a:gd name="connsiteX244" fmla="*/ 11712248 w 12292893"/>
              <a:gd name="connsiteY244" fmla="*/ 697823 h 1046071"/>
              <a:gd name="connsiteX245" fmla="*/ 11700283 w 12292893"/>
              <a:gd name="connsiteY245" fmla="*/ 726240 h 1046071"/>
              <a:gd name="connsiteX246" fmla="*/ 11704957 w 12292893"/>
              <a:gd name="connsiteY246" fmla="*/ 730353 h 1046071"/>
              <a:gd name="connsiteX247" fmla="*/ 11717330 w 12292893"/>
              <a:gd name="connsiteY247" fmla="*/ 732929 h 1046071"/>
              <a:gd name="connsiteX248" fmla="*/ 12192000 w 12292893"/>
              <a:gd name="connsiteY248" fmla="*/ 732929 h 1046071"/>
              <a:gd name="connsiteX249" fmla="*/ 12192000 w 12292893"/>
              <a:gd name="connsiteY249" fmla="*/ 825550 h 1046071"/>
              <a:gd name="connsiteX250" fmla="*/ 12205236 w 12292893"/>
              <a:gd name="connsiteY250" fmla="*/ 832802 h 1046071"/>
              <a:gd name="connsiteX251" fmla="*/ 12204487 w 12292893"/>
              <a:gd name="connsiteY251" fmla="*/ 1036765 h 1046071"/>
              <a:gd name="connsiteX252" fmla="*/ 12196822 w 12292893"/>
              <a:gd name="connsiteY252" fmla="*/ 1044430 h 1046071"/>
              <a:gd name="connsiteX253" fmla="*/ 10934909 w 12292893"/>
              <a:gd name="connsiteY253" fmla="*/ 1005332 h 1046071"/>
              <a:gd name="connsiteX254" fmla="*/ 0 w 12292893"/>
              <a:gd name="connsiteY254" fmla="*/ 908775 h 1046071"/>
              <a:gd name="connsiteX255" fmla="*/ 0 w 12292893"/>
              <a:gd name="connsiteY255" fmla="*/ 732929 h 1046071"/>
              <a:gd name="connsiteX256" fmla="*/ 10184483 w 12292893"/>
              <a:gd name="connsiteY256" fmla="*/ 732929 h 1046071"/>
              <a:gd name="connsiteX257" fmla="*/ 10336481 w 12292893"/>
              <a:gd name="connsiteY257" fmla="*/ 714462 h 1046071"/>
              <a:gd name="connsiteX258" fmla="*/ 10349568 w 12292893"/>
              <a:gd name="connsiteY258" fmla="*/ 713901 h 1046071"/>
              <a:gd name="connsiteX259" fmla="*/ 10356111 w 12292893"/>
              <a:gd name="connsiteY259" fmla="*/ 709414 h 1046071"/>
              <a:gd name="connsiteX260" fmla="*/ 10354615 w 12292893"/>
              <a:gd name="connsiteY260" fmla="*/ 679128 h 1046071"/>
              <a:gd name="connsiteX261" fmla="*/ 10358167 w 12292893"/>
              <a:gd name="connsiteY261" fmla="*/ 520594 h 1046071"/>
              <a:gd name="connsiteX262" fmla="*/ 10372188 w 12292893"/>
              <a:gd name="connsiteY262" fmla="*/ 482269 h 1046071"/>
              <a:gd name="connsiteX263" fmla="*/ 10396679 w 12292893"/>
              <a:gd name="connsiteY263" fmla="*/ 451984 h 1046071"/>
              <a:gd name="connsiteX264" fmla="*/ 10447903 w 12292893"/>
              <a:gd name="connsiteY264" fmla="*/ 334765 h 1046071"/>
              <a:gd name="connsiteX265" fmla="*/ 10448464 w 12292893"/>
              <a:gd name="connsiteY265" fmla="*/ 261107 h 1046071"/>
              <a:gd name="connsiteX266" fmla="*/ 10446408 w 12292893"/>
              <a:gd name="connsiteY266" fmla="*/ 225774 h 1046071"/>
              <a:gd name="connsiteX267" fmla="*/ 10448464 w 12292893"/>
              <a:gd name="connsiteY267" fmla="*/ 215678 h 1046071"/>
              <a:gd name="connsiteX268" fmla="*/ 10453512 w 12292893"/>
              <a:gd name="connsiteY268" fmla="*/ 201096 h 1046071"/>
              <a:gd name="connsiteX269" fmla="*/ 10442856 w 12292893"/>
              <a:gd name="connsiteY269" fmla="*/ 229139 h 1046071"/>
              <a:gd name="connsiteX270" fmla="*/ 10417991 w 12292893"/>
              <a:gd name="connsiteY270" fmla="*/ 307471 h 1046071"/>
              <a:gd name="connsiteX271" fmla="*/ 10413318 w 12292893"/>
              <a:gd name="connsiteY271" fmla="*/ 312331 h 1046071"/>
              <a:gd name="connsiteX272" fmla="*/ 10410513 w 12292893"/>
              <a:gd name="connsiteY272" fmla="*/ 310649 h 1046071"/>
              <a:gd name="connsiteX273" fmla="*/ 10388266 w 12292893"/>
              <a:gd name="connsiteY273" fmla="*/ 406929 h 1046071"/>
              <a:gd name="connsiteX274" fmla="*/ 10366767 w 12292893"/>
              <a:gd name="connsiteY274" fmla="*/ 418706 h 1046071"/>
              <a:gd name="connsiteX275" fmla="*/ 10364337 w 12292893"/>
              <a:gd name="connsiteY275" fmla="*/ 417398 h 1046071"/>
              <a:gd name="connsiteX276" fmla="*/ 10363963 w 12292893"/>
              <a:gd name="connsiteY276" fmla="*/ 416650 h 1046071"/>
              <a:gd name="connsiteX277" fmla="*/ 10365458 w 12292893"/>
              <a:gd name="connsiteY277" fmla="*/ 415528 h 1046071"/>
              <a:gd name="connsiteX278" fmla="*/ 10368263 w 12292893"/>
              <a:gd name="connsiteY278" fmla="*/ 397768 h 1046071"/>
              <a:gd name="connsiteX279" fmla="*/ 10360784 w 12292893"/>
              <a:gd name="connsiteY279" fmla="*/ 413472 h 1046071"/>
              <a:gd name="connsiteX280" fmla="*/ 10362841 w 12292893"/>
              <a:gd name="connsiteY280" fmla="*/ 393468 h 1046071"/>
              <a:gd name="connsiteX281" fmla="*/ 10356298 w 12292893"/>
              <a:gd name="connsiteY281" fmla="*/ 413659 h 1046071"/>
              <a:gd name="connsiteX282" fmla="*/ 10355737 w 12292893"/>
              <a:gd name="connsiteY282" fmla="*/ 411041 h 1046071"/>
              <a:gd name="connsiteX283" fmla="*/ 10356671 w 12292893"/>
              <a:gd name="connsiteY283" fmla="*/ 393468 h 1046071"/>
              <a:gd name="connsiteX284" fmla="*/ 10355176 w 12292893"/>
              <a:gd name="connsiteY284" fmla="*/ 360004 h 1046071"/>
              <a:gd name="connsiteX285" fmla="*/ 10369010 w 12292893"/>
              <a:gd name="connsiteY285" fmla="*/ 311023 h 1046071"/>
              <a:gd name="connsiteX286" fmla="*/ 10397053 w 12292893"/>
              <a:gd name="connsiteY286" fmla="*/ 275129 h 1046071"/>
              <a:gd name="connsiteX287" fmla="*/ 10414252 w 12292893"/>
              <a:gd name="connsiteY287" fmla="*/ 237925 h 1046071"/>
              <a:gd name="connsiteX288" fmla="*/ 10429582 w 12292893"/>
              <a:gd name="connsiteY288" fmla="*/ 193244 h 1046071"/>
              <a:gd name="connsiteX289" fmla="*/ 10435751 w 12292893"/>
              <a:gd name="connsiteY289" fmla="*/ 178849 h 1046071"/>
              <a:gd name="connsiteX290" fmla="*/ 10450521 w 12292893"/>
              <a:gd name="connsiteY290" fmla="*/ 160902 h 1046071"/>
              <a:gd name="connsiteX291" fmla="*/ 10481368 w 12292893"/>
              <a:gd name="connsiteY291" fmla="*/ 133233 h 1046071"/>
              <a:gd name="connsiteX292" fmla="*/ 10489406 w 12292893"/>
              <a:gd name="connsiteY292" fmla="*/ 118277 h 1046071"/>
              <a:gd name="connsiteX293" fmla="*/ 10506232 w 12292893"/>
              <a:gd name="connsiteY293" fmla="*/ 95282 h 1046071"/>
              <a:gd name="connsiteX294" fmla="*/ 10529227 w 12292893"/>
              <a:gd name="connsiteY294" fmla="*/ 93039 h 1046071"/>
              <a:gd name="connsiteX295" fmla="*/ 10577460 w 12292893"/>
              <a:gd name="connsiteY295" fmla="*/ 80139 h 1046071"/>
              <a:gd name="connsiteX296" fmla="*/ 10582321 w 12292893"/>
              <a:gd name="connsiteY296" fmla="*/ 68361 h 1046071"/>
              <a:gd name="connsiteX297" fmla="*/ 10581947 w 12292893"/>
              <a:gd name="connsiteY297" fmla="*/ 62005 h 1046071"/>
              <a:gd name="connsiteX298" fmla="*/ 10581572 w 12292893"/>
              <a:gd name="connsiteY298" fmla="*/ 47984 h 1046071"/>
              <a:gd name="connsiteX299" fmla="*/ 10576899 w 12292893"/>
              <a:gd name="connsiteY299" fmla="*/ 34336 h 1046071"/>
              <a:gd name="connsiteX300" fmla="*/ 10572599 w 12292893"/>
              <a:gd name="connsiteY300" fmla="*/ 17137 h 1046071"/>
              <a:gd name="connsiteX301" fmla="*/ 10579329 w 12292893"/>
              <a:gd name="connsiteY301" fmla="*/ 1246 h 1046071"/>
              <a:gd name="connsiteX302" fmla="*/ 10594846 w 12292893"/>
              <a:gd name="connsiteY302" fmla="*/ 6107 h 1046071"/>
              <a:gd name="connsiteX303" fmla="*/ 10632984 w 12292893"/>
              <a:gd name="connsiteY303" fmla="*/ 23867 h 1046071"/>
              <a:gd name="connsiteX304" fmla="*/ 10701595 w 12292893"/>
              <a:gd name="connsiteY304" fmla="*/ 30971 h 1046071"/>
              <a:gd name="connsiteX305" fmla="*/ 10770392 w 12292893"/>
              <a:gd name="connsiteY305" fmla="*/ 33215 h 1046071"/>
              <a:gd name="connsiteX306" fmla="*/ 10898080 w 12292893"/>
              <a:gd name="connsiteY306" fmla="*/ 20689 h 1046071"/>
              <a:gd name="connsiteX307" fmla="*/ 10923878 w 12292893"/>
              <a:gd name="connsiteY307" fmla="*/ 5172 h 1046071"/>
              <a:gd name="connsiteX308" fmla="*/ 10931520 w 12292893"/>
              <a:gd name="connsiteY308" fmla="*/ 265 h 1046071"/>
              <a:gd name="connsiteX0" fmla="*/ 11634616 w 12292893"/>
              <a:gd name="connsiteY0" fmla="*/ 695510 h 1046071"/>
              <a:gd name="connsiteX1" fmla="*/ 11628681 w 12292893"/>
              <a:gd name="connsiteY1" fmla="*/ 699880 h 1046071"/>
              <a:gd name="connsiteX2" fmla="*/ 11627185 w 12292893"/>
              <a:gd name="connsiteY2" fmla="*/ 725492 h 1046071"/>
              <a:gd name="connsiteX3" fmla="*/ 11644384 w 12292893"/>
              <a:gd name="connsiteY3" fmla="*/ 729979 h 1046071"/>
              <a:gd name="connsiteX4" fmla="*/ 11651863 w 12292893"/>
              <a:gd name="connsiteY4" fmla="*/ 730913 h 1046071"/>
              <a:gd name="connsiteX5" fmla="*/ 11663080 w 12292893"/>
              <a:gd name="connsiteY5" fmla="*/ 719883 h 1046071"/>
              <a:gd name="connsiteX6" fmla="*/ 11662519 w 12292893"/>
              <a:gd name="connsiteY6" fmla="*/ 715209 h 1046071"/>
              <a:gd name="connsiteX7" fmla="*/ 11641954 w 12292893"/>
              <a:gd name="connsiteY7" fmla="*/ 696328 h 1046071"/>
              <a:gd name="connsiteX8" fmla="*/ 11634616 w 12292893"/>
              <a:gd name="connsiteY8" fmla="*/ 695510 h 1046071"/>
              <a:gd name="connsiteX9" fmla="*/ 11559135 w 12292893"/>
              <a:gd name="connsiteY9" fmla="*/ 473903 h 1046071"/>
              <a:gd name="connsiteX10" fmla="*/ 11555396 w 12292893"/>
              <a:gd name="connsiteY10" fmla="*/ 476100 h 1046071"/>
              <a:gd name="connsiteX11" fmla="*/ 11542684 w 12292893"/>
              <a:gd name="connsiteY11" fmla="*/ 481895 h 1046071"/>
              <a:gd name="connsiteX12" fmla="*/ 11525110 w 12292893"/>
              <a:gd name="connsiteY12" fmla="*/ 505078 h 1046071"/>
              <a:gd name="connsiteX13" fmla="*/ 11524736 w 12292893"/>
              <a:gd name="connsiteY13" fmla="*/ 515360 h 1046071"/>
              <a:gd name="connsiteX14" fmla="*/ 11519876 w 12292893"/>
              <a:gd name="connsiteY14" fmla="*/ 555928 h 1046071"/>
              <a:gd name="connsiteX15" fmla="*/ 11506976 w 12292893"/>
              <a:gd name="connsiteY15" fmla="*/ 603787 h 1046071"/>
              <a:gd name="connsiteX16" fmla="*/ 11503611 w 12292893"/>
              <a:gd name="connsiteY16" fmla="*/ 628652 h 1046071"/>
              <a:gd name="connsiteX17" fmla="*/ 11498190 w 12292893"/>
              <a:gd name="connsiteY17" fmla="*/ 677072 h 1046071"/>
              <a:gd name="connsiteX18" fmla="*/ 11491646 w 12292893"/>
              <a:gd name="connsiteY18" fmla="*/ 701375 h 1046071"/>
              <a:gd name="connsiteX19" fmla="*/ 11500246 w 12292893"/>
              <a:gd name="connsiteY19" fmla="*/ 714275 h 1046071"/>
              <a:gd name="connsiteX20" fmla="*/ 11579139 w 12292893"/>
              <a:gd name="connsiteY20" fmla="*/ 722314 h 1046071"/>
              <a:gd name="connsiteX21" fmla="*/ 11601573 w 12292893"/>
              <a:gd name="connsiteY21" fmla="*/ 701188 h 1046071"/>
              <a:gd name="connsiteX22" fmla="*/ 11592039 w 12292893"/>
              <a:gd name="connsiteY22" fmla="*/ 685298 h 1046071"/>
              <a:gd name="connsiteX23" fmla="*/ 11574652 w 12292893"/>
              <a:gd name="connsiteY23" fmla="*/ 650525 h 1046071"/>
              <a:gd name="connsiteX24" fmla="*/ 11575400 w 12292893"/>
              <a:gd name="connsiteY24" fmla="*/ 643234 h 1046071"/>
              <a:gd name="connsiteX25" fmla="*/ 11572035 w 12292893"/>
              <a:gd name="connsiteY25" fmla="*/ 635008 h 1046071"/>
              <a:gd name="connsiteX26" fmla="*/ 11560257 w 12292893"/>
              <a:gd name="connsiteY26" fmla="*/ 640990 h 1046071"/>
              <a:gd name="connsiteX27" fmla="*/ 11552218 w 12292893"/>
              <a:gd name="connsiteY27" fmla="*/ 643047 h 1046071"/>
              <a:gd name="connsiteX28" fmla="*/ 11546797 w 12292893"/>
              <a:gd name="connsiteY28" fmla="*/ 630708 h 1046071"/>
              <a:gd name="connsiteX29" fmla="*/ 11548105 w 12292893"/>
              <a:gd name="connsiteY29" fmla="*/ 604535 h 1046071"/>
              <a:gd name="connsiteX30" fmla="*/ 11563248 w 12292893"/>
              <a:gd name="connsiteY30" fmla="*/ 482269 h 1046071"/>
              <a:gd name="connsiteX31" fmla="*/ 11562874 w 12292893"/>
              <a:gd name="connsiteY31" fmla="*/ 474230 h 1046071"/>
              <a:gd name="connsiteX32" fmla="*/ 11559135 w 12292893"/>
              <a:gd name="connsiteY32" fmla="*/ 473903 h 1046071"/>
              <a:gd name="connsiteX33" fmla="*/ 11566614 w 12292893"/>
              <a:gd name="connsiteY33" fmla="*/ 432915 h 1046071"/>
              <a:gd name="connsiteX34" fmla="*/ 11534832 w 12292893"/>
              <a:gd name="connsiteY34" fmla="*/ 477783 h 1046071"/>
              <a:gd name="connsiteX35" fmla="*/ 11566614 w 12292893"/>
              <a:gd name="connsiteY35" fmla="*/ 432915 h 1046071"/>
              <a:gd name="connsiteX36" fmla="*/ 11397236 w 12292893"/>
              <a:gd name="connsiteY36" fmla="*/ 427493 h 1046071"/>
              <a:gd name="connsiteX37" fmla="*/ 11415558 w 12292893"/>
              <a:gd name="connsiteY37" fmla="*/ 452544 h 1046071"/>
              <a:gd name="connsiteX38" fmla="*/ 11502676 w 12292893"/>
              <a:gd name="connsiteY38" fmla="*/ 486756 h 1046071"/>
              <a:gd name="connsiteX39" fmla="*/ 11513333 w 12292893"/>
              <a:gd name="connsiteY39" fmla="*/ 482269 h 1046071"/>
              <a:gd name="connsiteX40" fmla="*/ 11520063 w 12292893"/>
              <a:gd name="connsiteY40" fmla="*/ 459835 h 1046071"/>
              <a:gd name="connsiteX41" fmla="*/ 11397236 w 12292893"/>
              <a:gd name="connsiteY41" fmla="*/ 427493 h 1046071"/>
              <a:gd name="connsiteX42" fmla="*/ 10946687 w 12292893"/>
              <a:gd name="connsiteY42" fmla="*/ 423941 h 1046071"/>
              <a:gd name="connsiteX43" fmla="*/ 10942386 w 12292893"/>
              <a:gd name="connsiteY43" fmla="*/ 428241 h 1046071"/>
              <a:gd name="connsiteX44" fmla="*/ 10897893 w 12292893"/>
              <a:gd name="connsiteY44" fmla="*/ 500778 h 1046071"/>
              <a:gd name="connsiteX45" fmla="*/ 10888732 w 12292893"/>
              <a:gd name="connsiteY45" fmla="*/ 530876 h 1046071"/>
              <a:gd name="connsiteX46" fmla="*/ 10876394 w 12292893"/>
              <a:gd name="connsiteY46" fmla="*/ 565275 h 1046071"/>
              <a:gd name="connsiteX47" fmla="*/ 10840686 w 12292893"/>
              <a:gd name="connsiteY47" fmla="*/ 659311 h 1046071"/>
              <a:gd name="connsiteX48" fmla="*/ 10840312 w 12292893"/>
              <a:gd name="connsiteY48" fmla="*/ 679689 h 1046071"/>
              <a:gd name="connsiteX49" fmla="*/ 10848164 w 12292893"/>
              <a:gd name="connsiteY49" fmla="*/ 687167 h 1046071"/>
              <a:gd name="connsiteX50" fmla="*/ 10866859 w 12292893"/>
              <a:gd name="connsiteY50" fmla="*/ 686606 h 1046071"/>
              <a:gd name="connsiteX51" fmla="*/ 11009689 w 12292893"/>
              <a:gd name="connsiteY51" fmla="*/ 686606 h 1046071"/>
              <a:gd name="connsiteX52" fmla="*/ 11048948 w 12292893"/>
              <a:gd name="connsiteY52" fmla="*/ 686980 h 1046071"/>
              <a:gd name="connsiteX53" fmla="*/ 11054931 w 12292893"/>
              <a:gd name="connsiteY53" fmla="*/ 681559 h 1046071"/>
              <a:gd name="connsiteX54" fmla="*/ 10998846 w 12292893"/>
              <a:gd name="connsiteY54" fmla="*/ 577240 h 1046071"/>
              <a:gd name="connsiteX55" fmla="*/ 10985572 w 12292893"/>
              <a:gd name="connsiteY55" fmla="*/ 545459 h 1046071"/>
              <a:gd name="connsiteX56" fmla="*/ 10981272 w 12292893"/>
              <a:gd name="connsiteY56" fmla="*/ 514051 h 1046071"/>
              <a:gd name="connsiteX57" fmla="*/ 10950238 w 12292893"/>
              <a:gd name="connsiteY57" fmla="*/ 428989 h 1046071"/>
              <a:gd name="connsiteX58" fmla="*/ 10946687 w 12292893"/>
              <a:gd name="connsiteY58" fmla="*/ 423941 h 1046071"/>
              <a:gd name="connsiteX59" fmla="*/ 11552779 w 12292893"/>
              <a:gd name="connsiteY59" fmla="*/ 389729 h 1046071"/>
              <a:gd name="connsiteX60" fmla="*/ 11548853 w 12292893"/>
              <a:gd name="connsiteY60" fmla="*/ 393468 h 1046071"/>
              <a:gd name="connsiteX61" fmla="*/ 11541375 w 12292893"/>
              <a:gd name="connsiteY61" fmla="*/ 436654 h 1046071"/>
              <a:gd name="connsiteX62" fmla="*/ 11544180 w 12292893"/>
              <a:gd name="connsiteY62" fmla="*/ 440579 h 1046071"/>
              <a:gd name="connsiteX63" fmla="*/ 11569604 w 12292893"/>
              <a:gd name="connsiteY63" fmla="*/ 410854 h 1046071"/>
              <a:gd name="connsiteX64" fmla="*/ 11552779 w 12292893"/>
              <a:gd name="connsiteY64" fmla="*/ 389729 h 1046071"/>
              <a:gd name="connsiteX65" fmla="*/ 10553296 w 12292893"/>
              <a:gd name="connsiteY65" fmla="*/ 389238 h 1046071"/>
              <a:gd name="connsiteX66" fmla="*/ 10546613 w 12292893"/>
              <a:gd name="connsiteY66" fmla="*/ 392159 h 1046071"/>
              <a:gd name="connsiteX67" fmla="*/ 10495015 w 12292893"/>
              <a:gd name="connsiteY67" fmla="*/ 432540 h 1046071"/>
              <a:gd name="connsiteX68" fmla="*/ 10419487 w 12292893"/>
              <a:gd name="connsiteY68" fmla="*/ 513677 h 1046071"/>
              <a:gd name="connsiteX69" fmla="*/ 10408831 w 12292893"/>
              <a:gd name="connsiteY69" fmla="*/ 548824 h 1046071"/>
              <a:gd name="connsiteX70" fmla="*/ 10406027 w 12292893"/>
              <a:gd name="connsiteY70" fmla="*/ 564341 h 1046071"/>
              <a:gd name="connsiteX71" fmla="*/ 10395183 w 12292893"/>
              <a:gd name="connsiteY71" fmla="*/ 656881 h 1046071"/>
              <a:gd name="connsiteX72" fmla="*/ 10400605 w 12292893"/>
              <a:gd name="connsiteY72" fmla="*/ 701375 h 1046071"/>
              <a:gd name="connsiteX73" fmla="*/ 10411448 w 12292893"/>
              <a:gd name="connsiteY73" fmla="*/ 710910 h 1046071"/>
              <a:gd name="connsiteX74" fmla="*/ 10487911 w 12292893"/>
              <a:gd name="connsiteY74" fmla="*/ 705488 h 1046071"/>
              <a:gd name="connsiteX75" fmla="*/ 10681778 w 12292893"/>
              <a:gd name="connsiteY75" fmla="*/ 693336 h 1046071"/>
              <a:gd name="connsiteX76" fmla="*/ 10697669 w 12292893"/>
              <a:gd name="connsiteY76" fmla="*/ 681933 h 1046071"/>
              <a:gd name="connsiteX77" fmla="*/ 10679348 w 12292893"/>
              <a:gd name="connsiteY77" fmla="*/ 672585 h 1046071"/>
              <a:gd name="connsiteX78" fmla="*/ 10589238 w 12292893"/>
              <a:gd name="connsiteY78" fmla="*/ 551067 h 1046071"/>
              <a:gd name="connsiteX79" fmla="*/ 10563812 w 12292893"/>
              <a:gd name="connsiteY79" fmla="*/ 480213 h 1046071"/>
              <a:gd name="connsiteX80" fmla="*/ 10556895 w 12292893"/>
              <a:gd name="connsiteY80" fmla="*/ 395711 h 1046071"/>
              <a:gd name="connsiteX81" fmla="*/ 10553296 w 12292893"/>
              <a:gd name="connsiteY81" fmla="*/ 389238 h 1046071"/>
              <a:gd name="connsiteX82" fmla="*/ 10641210 w 12292893"/>
              <a:gd name="connsiteY82" fmla="*/ 347478 h 1046071"/>
              <a:gd name="connsiteX83" fmla="*/ 10632984 w 12292893"/>
              <a:gd name="connsiteY83" fmla="*/ 351404 h 1046071"/>
              <a:gd name="connsiteX84" fmla="*/ 10627562 w 12292893"/>
              <a:gd name="connsiteY84" fmla="*/ 370847 h 1046071"/>
              <a:gd name="connsiteX85" fmla="*/ 10624197 w 12292893"/>
              <a:gd name="connsiteY85" fmla="*/ 384494 h 1046071"/>
              <a:gd name="connsiteX86" fmla="*/ 10619897 w 12292893"/>
              <a:gd name="connsiteY86" fmla="*/ 408237 h 1046071"/>
              <a:gd name="connsiteX87" fmla="*/ 10618402 w 12292893"/>
              <a:gd name="connsiteY87" fmla="*/ 416276 h 1046071"/>
              <a:gd name="connsiteX88" fmla="*/ 10614850 w 12292893"/>
              <a:gd name="connsiteY88" fmla="*/ 491617 h 1046071"/>
              <a:gd name="connsiteX89" fmla="*/ 10628684 w 12292893"/>
              <a:gd name="connsiteY89" fmla="*/ 528446 h 1046071"/>
              <a:gd name="connsiteX90" fmla="*/ 10636349 w 12292893"/>
              <a:gd name="connsiteY90" fmla="*/ 543215 h 1046071"/>
              <a:gd name="connsiteX91" fmla="*/ 10660466 w 12292893"/>
              <a:gd name="connsiteY91" fmla="*/ 592383 h 1046071"/>
              <a:gd name="connsiteX92" fmla="*/ 10713372 w 12292893"/>
              <a:gd name="connsiteY92" fmla="*/ 648842 h 1046071"/>
              <a:gd name="connsiteX93" fmla="*/ 10729824 w 12292893"/>
              <a:gd name="connsiteY93" fmla="*/ 672024 h 1046071"/>
              <a:gd name="connsiteX94" fmla="*/ 10734685 w 12292893"/>
              <a:gd name="connsiteY94" fmla="*/ 678567 h 1046071"/>
              <a:gd name="connsiteX95" fmla="*/ 10779366 w 12292893"/>
              <a:gd name="connsiteY95" fmla="*/ 690719 h 1046071"/>
              <a:gd name="connsiteX96" fmla="*/ 10807409 w 12292893"/>
              <a:gd name="connsiteY96" fmla="*/ 669781 h 1046071"/>
              <a:gd name="connsiteX97" fmla="*/ 10813204 w 12292893"/>
              <a:gd name="connsiteY97" fmla="*/ 655012 h 1046071"/>
              <a:gd name="connsiteX98" fmla="*/ 10833956 w 12292893"/>
              <a:gd name="connsiteY98" fmla="*/ 531811 h 1046071"/>
              <a:gd name="connsiteX99" fmla="*/ 10842742 w 12292893"/>
              <a:gd name="connsiteY99" fmla="*/ 502086 h 1046071"/>
              <a:gd name="connsiteX100" fmla="*/ 10859754 w 12292893"/>
              <a:gd name="connsiteY100" fmla="*/ 474604 h 1046071"/>
              <a:gd name="connsiteX101" fmla="*/ 10892658 w 12292893"/>
              <a:gd name="connsiteY101" fmla="*/ 368790 h 1046071"/>
              <a:gd name="connsiteX102" fmla="*/ 10885180 w 12292893"/>
              <a:gd name="connsiteY102" fmla="*/ 362621 h 1046071"/>
              <a:gd name="connsiteX103" fmla="*/ 10836199 w 12292893"/>
              <a:gd name="connsiteY103" fmla="*/ 374025 h 1046071"/>
              <a:gd name="connsiteX104" fmla="*/ 10791518 w 12292893"/>
              <a:gd name="connsiteY104" fmla="*/ 379634 h 1046071"/>
              <a:gd name="connsiteX105" fmla="*/ 10745154 w 12292893"/>
              <a:gd name="connsiteY105" fmla="*/ 377016 h 1046071"/>
              <a:gd name="connsiteX106" fmla="*/ 10727020 w 12292893"/>
              <a:gd name="connsiteY106" fmla="*/ 374586 h 1046071"/>
              <a:gd name="connsiteX107" fmla="*/ 10711503 w 12292893"/>
              <a:gd name="connsiteY107" fmla="*/ 371408 h 1046071"/>
              <a:gd name="connsiteX108" fmla="*/ 10693369 w 12292893"/>
              <a:gd name="connsiteY108" fmla="*/ 367108 h 1046071"/>
              <a:gd name="connsiteX109" fmla="*/ 10653735 w 12292893"/>
              <a:gd name="connsiteY109" fmla="*/ 352713 h 1046071"/>
              <a:gd name="connsiteX110" fmla="*/ 10641210 w 12292893"/>
              <a:gd name="connsiteY110" fmla="*/ 347478 h 1046071"/>
              <a:gd name="connsiteX111" fmla="*/ 10369758 w 12292893"/>
              <a:gd name="connsiteY111" fmla="*/ 338879 h 1046071"/>
              <a:gd name="connsiteX112" fmla="*/ 10362654 w 12292893"/>
              <a:gd name="connsiteY112" fmla="*/ 357948 h 1046071"/>
              <a:gd name="connsiteX113" fmla="*/ 10364898 w 12292893"/>
              <a:gd name="connsiteY113" fmla="*/ 358695 h 1046071"/>
              <a:gd name="connsiteX114" fmla="*/ 10369758 w 12292893"/>
              <a:gd name="connsiteY114" fmla="*/ 338879 h 1046071"/>
              <a:gd name="connsiteX115" fmla="*/ 11346424 w 12292893"/>
              <a:gd name="connsiteY115" fmla="*/ 288619 h 1046071"/>
              <a:gd name="connsiteX116" fmla="*/ 11350474 w 12292893"/>
              <a:gd name="connsiteY116" fmla="*/ 306943 h 1046071"/>
              <a:gd name="connsiteX117" fmla="*/ 11351060 w 12292893"/>
              <a:gd name="connsiteY117" fmla="*/ 322053 h 1046071"/>
              <a:gd name="connsiteX118" fmla="*/ 11346424 w 12292893"/>
              <a:gd name="connsiteY118" fmla="*/ 288619 h 1046071"/>
              <a:gd name="connsiteX119" fmla="*/ 11349751 w 12292893"/>
              <a:gd name="connsiteY119" fmla="*/ 159406 h 1046071"/>
              <a:gd name="connsiteX120" fmla="*/ 11338160 w 12292893"/>
              <a:gd name="connsiteY120" fmla="*/ 178288 h 1046071"/>
              <a:gd name="connsiteX121" fmla="*/ 11336104 w 12292893"/>
              <a:gd name="connsiteY121" fmla="*/ 214183 h 1046071"/>
              <a:gd name="connsiteX122" fmla="*/ 11346424 w 12292893"/>
              <a:gd name="connsiteY122" fmla="*/ 288619 h 1046071"/>
              <a:gd name="connsiteX123" fmla="*/ 11329934 w 12292893"/>
              <a:gd name="connsiteY123" fmla="*/ 213996 h 1046071"/>
              <a:gd name="connsiteX124" fmla="*/ 11331617 w 12292893"/>
              <a:gd name="connsiteY124" fmla="*/ 176232 h 1046071"/>
              <a:gd name="connsiteX125" fmla="*/ 11330682 w 12292893"/>
              <a:gd name="connsiteY125" fmla="*/ 166697 h 1046071"/>
              <a:gd name="connsiteX126" fmla="*/ 11320587 w 12292893"/>
              <a:gd name="connsiteY126" fmla="*/ 169315 h 1046071"/>
              <a:gd name="connsiteX127" fmla="*/ 11315166 w 12292893"/>
              <a:gd name="connsiteY127" fmla="*/ 172680 h 1046071"/>
              <a:gd name="connsiteX128" fmla="*/ 11277776 w 12292893"/>
              <a:gd name="connsiteY128" fmla="*/ 204461 h 1046071"/>
              <a:gd name="connsiteX129" fmla="*/ 11265436 w 12292893"/>
              <a:gd name="connsiteY129" fmla="*/ 217174 h 1046071"/>
              <a:gd name="connsiteX130" fmla="*/ 11199630 w 12292893"/>
              <a:gd name="connsiteY130" fmla="*/ 287467 h 1046071"/>
              <a:gd name="connsiteX131" fmla="*/ 11051004 w 12292893"/>
              <a:gd name="connsiteY131" fmla="*/ 311958 h 1046071"/>
              <a:gd name="connsiteX132" fmla="*/ 11045770 w 12292893"/>
              <a:gd name="connsiteY132" fmla="*/ 310088 h 1046071"/>
              <a:gd name="connsiteX133" fmla="*/ 11027636 w 12292893"/>
              <a:gd name="connsiteY133" fmla="*/ 345983 h 1046071"/>
              <a:gd name="connsiteX134" fmla="*/ 11014175 w 12292893"/>
              <a:gd name="connsiteY134" fmla="*/ 376643 h 1046071"/>
              <a:gd name="connsiteX135" fmla="*/ 11019036 w 12292893"/>
              <a:gd name="connsiteY135" fmla="*/ 430484 h 1046071"/>
              <a:gd name="connsiteX136" fmla="*/ 11019036 w 12292893"/>
              <a:gd name="connsiteY136" fmla="*/ 430671 h 1046071"/>
              <a:gd name="connsiteX137" fmla="*/ 11019784 w 12292893"/>
              <a:gd name="connsiteY137" fmla="*/ 435158 h 1046071"/>
              <a:gd name="connsiteX138" fmla="*/ 11028197 w 12292893"/>
              <a:gd name="connsiteY138" fmla="*/ 513490 h 1046071"/>
              <a:gd name="connsiteX139" fmla="*/ 11049322 w 12292893"/>
              <a:gd name="connsiteY139" fmla="*/ 556676 h 1046071"/>
              <a:gd name="connsiteX140" fmla="*/ 11049883 w 12292893"/>
              <a:gd name="connsiteY140" fmla="*/ 566023 h 1046071"/>
              <a:gd name="connsiteX141" fmla="*/ 11085590 w 12292893"/>
              <a:gd name="connsiteY141" fmla="*/ 679128 h 1046071"/>
              <a:gd name="connsiteX142" fmla="*/ 11104472 w 12292893"/>
              <a:gd name="connsiteY142" fmla="*/ 689971 h 1046071"/>
              <a:gd name="connsiteX143" fmla="*/ 11317035 w 12292893"/>
              <a:gd name="connsiteY143" fmla="*/ 699880 h 1046071"/>
              <a:gd name="connsiteX144" fmla="*/ 11460986 w 12292893"/>
              <a:gd name="connsiteY144" fmla="*/ 711097 h 1046071"/>
              <a:gd name="connsiteX145" fmla="*/ 11472764 w 12292893"/>
              <a:gd name="connsiteY145" fmla="*/ 703993 h 1046071"/>
              <a:gd name="connsiteX146" fmla="*/ 11480056 w 12292893"/>
              <a:gd name="connsiteY146" fmla="*/ 653703 h 1046071"/>
              <a:gd name="connsiteX147" fmla="*/ 11491272 w 12292893"/>
              <a:gd name="connsiteY147" fmla="*/ 594066 h 1046071"/>
              <a:gd name="connsiteX148" fmla="*/ 11500620 w 12292893"/>
              <a:gd name="connsiteY148" fmla="*/ 565649 h 1046071"/>
              <a:gd name="connsiteX149" fmla="*/ 11508659 w 12292893"/>
              <a:gd name="connsiteY149" fmla="*/ 503582 h 1046071"/>
              <a:gd name="connsiteX150" fmla="*/ 11499124 w 12292893"/>
              <a:gd name="connsiteY150" fmla="*/ 492925 h 1046071"/>
              <a:gd name="connsiteX151" fmla="*/ 11412193 w 12292893"/>
              <a:gd name="connsiteY151" fmla="*/ 457405 h 1046071"/>
              <a:gd name="connsiteX152" fmla="*/ 11392189 w 12292893"/>
              <a:gd name="connsiteY152" fmla="*/ 434036 h 1046071"/>
              <a:gd name="connsiteX153" fmla="*/ 11392002 w 12292893"/>
              <a:gd name="connsiteY153" fmla="*/ 434223 h 1046071"/>
              <a:gd name="connsiteX154" fmla="*/ 11380785 w 12292893"/>
              <a:gd name="connsiteY154" fmla="*/ 413845 h 1046071"/>
              <a:gd name="connsiteX155" fmla="*/ 11366950 w 12292893"/>
              <a:gd name="connsiteY155" fmla="*/ 381503 h 1046071"/>
              <a:gd name="connsiteX156" fmla="*/ 11350474 w 12292893"/>
              <a:gd name="connsiteY156" fmla="*/ 306943 h 1046071"/>
              <a:gd name="connsiteX157" fmla="*/ 11346947 w 12292893"/>
              <a:gd name="connsiteY157" fmla="*/ 216052 h 1046071"/>
              <a:gd name="connsiteX158" fmla="*/ 11352369 w 12292893"/>
              <a:gd name="connsiteY158" fmla="*/ 178475 h 1046071"/>
              <a:gd name="connsiteX159" fmla="*/ 11354986 w 12292893"/>
              <a:gd name="connsiteY159" fmla="*/ 164828 h 1046071"/>
              <a:gd name="connsiteX160" fmla="*/ 11349751 w 12292893"/>
              <a:gd name="connsiteY160" fmla="*/ 159406 h 1046071"/>
              <a:gd name="connsiteX161" fmla="*/ 10931520 w 12292893"/>
              <a:gd name="connsiteY161" fmla="*/ 265 h 1046071"/>
              <a:gd name="connsiteX162" fmla="*/ 10940144 w 12292893"/>
              <a:gd name="connsiteY162" fmla="*/ 2929 h 1046071"/>
              <a:gd name="connsiteX163" fmla="*/ 10943321 w 12292893"/>
              <a:gd name="connsiteY163" fmla="*/ 6668 h 1046071"/>
              <a:gd name="connsiteX164" fmla="*/ 10943695 w 12292893"/>
              <a:gd name="connsiteY164" fmla="*/ 30224 h 1046071"/>
              <a:gd name="connsiteX165" fmla="*/ 10937526 w 12292893"/>
              <a:gd name="connsiteY165" fmla="*/ 48731 h 1046071"/>
              <a:gd name="connsiteX166" fmla="*/ 10936218 w 12292893"/>
              <a:gd name="connsiteY166" fmla="*/ 54901 h 1046071"/>
              <a:gd name="connsiteX167" fmla="*/ 10930983 w 12292893"/>
              <a:gd name="connsiteY167" fmla="*/ 47797 h 1046071"/>
              <a:gd name="connsiteX168" fmla="*/ 10930422 w 12292893"/>
              <a:gd name="connsiteY168" fmla="*/ 68175 h 1046071"/>
              <a:gd name="connsiteX169" fmla="*/ 10937713 w 12292893"/>
              <a:gd name="connsiteY169" fmla="*/ 79765 h 1046071"/>
              <a:gd name="connsiteX170" fmla="*/ 10973794 w 12292893"/>
              <a:gd name="connsiteY170" fmla="*/ 105751 h 1046071"/>
              <a:gd name="connsiteX171" fmla="*/ 10977346 w 12292893"/>
              <a:gd name="connsiteY171" fmla="*/ 109864 h 1046071"/>
              <a:gd name="connsiteX172" fmla="*/ 11013802 w 12292893"/>
              <a:gd name="connsiteY172" fmla="*/ 137159 h 1046071"/>
              <a:gd name="connsiteX173" fmla="*/ 11039975 w 12292893"/>
              <a:gd name="connsiteY173" fmla="*/ 163145 h 1046071"/>
              <a:gd name="connsiteX174" fmla="*/ 11087834 w 12292893"/>
              <a:gd name="connsiteY174" fmla="*/ 197731 h 1046071"/>
              <a:gd name="connsiteX175" fmla="*/ 11181870 w 12292893"/>
              <a:gd name="connsiteY175" fmla="*/ 189131 h 1046071"/>
              <a:gd name="connsiteX176" fmla="*/ 11210660 w 12292893"/>
              <a:gd name="connsiteY176" fmla="*/ 156041 h 1046071"/>
              <a:gd name="connsiteX177" fmla="*/ 11217204 w 12292893"/>
              <a:gd name="connsiteY177" fmla="*/ 145011 h 1046071"/>
              <a:gd name="connsiteX178" fmla="*/ 11235712 w 12292893"/>
              <a:gd name="connsiteY178" fmla="*/ 107621 h 1046071"/>
              <a:gd name="connsiteX179" fmla="*/ 11240946 w 12292893"/>
              <a:gd name="connsiteY179" fmla="*/ 77335 h 1046071"/>
              <a:gd name="connsiteX180" fmla="*/ 11252911 w 12292893"/>
              <a:gd name="connsiteY180" fmla="*/ 63875 h 1046071"/>
              <a:gd name="connsiteX181" fmla="*/ 11248798 w 12292893"/>
              <a:gd name="connsiteY181" fmla="*/ 58827 h 1046071"/>
              <a:gd name="connsiteX182" fmla="*/ 11254220 w 12292893"/>
              <a:gd name="connsiteY182" fmla="*/ 58453 h 1046071"/>
              <a:gd name="connsiteX183" fmla="*/ 11256650 w 12292893"/>
              <a:gd name="connsiteY183" fmla="*/ 60136 h 1046071"/>
              <a:gd name="connsiteX184" fmla="*/ 11279458 w 12292893"/>
              <a:gd name="connsiteY184" fmla="*/ 63501 h 1046071"/>
              <a:gd name="connsiteX185" fmla="*/ 11317035 w 12292893"/>
              <a:gd name="connsiteY185" fmla="*/ 66305 h 1046071"/>
              <a:gd name="connsiteX186" fmla="*/ 11329186 w 12292893"/>
              <a:gd name="connsiteY186" fmla="*/ 70605 h 1046071"/>
              <a:gd name="connsiteX187" fmla="*/ 11336665 w 12292893"/>
              <a:gd name="connsiteY187" fmla="*/ 72848 h 1046071"/>
              <a:gd name="connsiteX188" fmla="*/ 11374428 w 12292893"/>
              <a:gd name="connsiteY188" fmla="*/ 73222 h 1046071"/>
              <a:gd name="connsiteX189" fmla="*/ 11397236 w 12292893"/>
              <a:gd name="connsiteY189" fmla="*/ 74157 h 1046071"/>
              <a:gd name="connsiteX190" fmla="*/ 11411632 w 12292893"/>
              <a:gd name="connsiteY190" fmla="*/ 80887 h 1046071"/>
              <a:gd name="connsiteX191" fmla="*/ 11431822 w 12292893"/>
              <a:gd name="connsiteY191" fmla="*/ 116595 h 1046071"/>
              <a:gd name="connsiteX192" fmla="*/ 11428457 w 12292893"/>
              <a:gd name="connsiteY192" fmla="*/ 136037 h 1046071"/>
              <a:gd name="connsiteX193" fmla="*/ 11425092 w 12292893"/>
              <a:gd name="connsiteY193" fmla="*/ 135103 h 1046071"/>
              <a:gd name="connsiteX194" fmla="*/ 11421353 w 12292893"/>
              <a:gd name="connsiteY194" fmla="*/ 139029 h 1046071"/>
              <a:gd name="connsiteX195" fmla="*/ 11401350 w 12292893"/>
              <a:gd name="connsiteY195" fmla="*/ 152489 h 1046071"/>
              <a:gd name="connsiteX196" fmla="*/ 11380224 w 12292893"/>
              <a:gd name="connsiteY196" fmla="*/ 155293 h 1046071"/>
              <a:gd name="connsiteX197" fmla="*/ 11358912 w 12292893"/>
              <a:gd name="connsiteY197" fmla="*/ 174549 h 1046071"/>
              <a:gd name="connsiteX198" fmla="*/ 11358164 w 12292893"/>
              <a:gd name="connsiteY198" fmla="*/ 181840 h 1046071"/>
              <a:gd name="connsiteX199" fmla="*/ 11352742 w 12292893"/>
              <a:gd name="connsiteY199" fmla="*/ 221100 h 1046071"/>
              <a:gd name="connsiteX200" fmla="*/ 11351995 w 12292893"/>
              <a:gd name="connsiteY200" fmla="*/ 256620 h 1046071"/>
              <a:gd name="connsiteX201" fmla="*/ 11363399 w 12292893"/>
              <a:gd name="connsiteY201" fmla="*/ 347104 h 1046071"/>
              <a:gd name="connsiteX202" fmla="*/ 11399854 w 12292893"/>
              <a:gd name="connsiteY202" fmla="*/ 420389 h 1046071"/>
              <a:gd name="connsiteX203" fmla="*/ 11514454 w 12292893"/>
              <a:gd name="connsiteY203" fmla="*/ 454975 h 1046071"/>
              <a:gd name="connsiteX204" fmla="*/ 11525298 w 12292893"/>
              <a:gd name="connsiteY204" fmla="*/ 443758 h 1046071"/>
              <a:gd name="connsiteX205" fmla="*/ 11537449 w 12292893"/>
              <a:gd name="connsiteY205" fmla="*/ 387299 h 1046071"/>
              <a:gd name="connsiteX206" fmla="*/ 11538010 w 12292893"/>
              <a:gd name="connsiteY206" fmla="*/ 373464 h 1046071"/>
              <a:gd name="connsiteX207" fmla="*/ 11532402 w 12292893"/>
              <a:gd name="connsiteY207" fmla="*/ 322614 h 1046071"/>
              <a:gd name="connsiteX208" fmla="*/ 11533150 w 12292893"/>
              <a:gd name="connsiteY208" fmla="*/ 320184 h 1046071"/>
              <a:gd name="connsiteX209" fmla="*/ 11534271 w 12292893"/>
              <a:gd name="connsiteY209" fmla="*/ 314949 h 1046071"/>
              <a:gd name="connsiteX210" fmla="*/ 11551844 w 12292893"/>
              <a:gd name="connsiteY210" fmla="*/ 281298 h 1046071"/>
              <a:gd name="connsiteX211" fmla="*/ 11568109 w 12292893"/>
              <a:gd name="connsiteY211" fmla="*/ 272137 h 1046071"/>
              <a:gd name="connsiteX212" fmla="*/ 11574465 w 12292893"/>
              <a:gd name="connsiteY212" fmla="*/ 255873 h 1046071"/>
              <a:gd name="connsiteX213" fmla="*/ 11576709 w 12292893"/>
              <a:gd name="connsiteY213" fmla="*/ 255312 h 1046071"/>
              <a:gd name="connsiteX214" fmla="*/ 11578765 w 12292893"/>
              <a:gd name="connsiteY214" fmla="*/ 239608 h 1046071"/>
              <a:gd name="connsiteX215" fmla="*/ 11575587 w 12292893"/>
              <a:gd name="connsiteY215" fmla="*/ 231756 h 1046071"/>
              <a:gd name="connsiteX216" fmla="*/ 11567735 w 12292893"/>
              <a:gd name="connsiteY216" fmla="*/ 236430 h 1046071"/>
              <a:gd name="connsiteX217" fmla="*/ 11562688 w 12292893"/>
              <a:gd name="connsiteY217" fmla="*/ 238486 h 1046071"/>
              <a:gd name="connsiteX218" fmla="*/ 11563248 w 12292893"/>
              <a:gd name="connsiteY218" fmla="*/ 208948 h 1046071"/>
              <a:gd name="connsiteX219" fmla="*/ 11576522 w 12292893"/>
              <a:gd name="connsiteY219" fmla="*/ 198666 h 1046071"/>
              <a:gd name="connsiteX220" fmla="*/ 11578952 w 12292893"/>
              <a:gd name="connsiteY220" fmla="*/ 186140 h 1046071"/>
              <a:gd name="connsiteX221" fmla="*/ 11571100 w 12292893"/>
              <a:gd name="connsiteY221" fmla="*/ 171184 h 1046071"/>
              <a:gd name="connsiteX222" fmla="*/ 11574465 w 12292893"/>
              <a:gd name="connsiteY222" fmla="*/ 153050 h 1046071"/>
              <a:gd name="connsiteX223" fmla="*/ 11578578 w 12292893"/>
              <a:gd name="connsiteY223" fmla="*/ 129868 h 1046071"/>
              <a:gd name="connsiteX224" fmla="*/ 11575400 w 12292893"/>
              <a:gd name="connsiteY224" fmla="*/ 124073 h 1046071"/>
              <a:gd name="connsiteX225" fmla="*/ 11572409 w 12292893"/>
              <a:gd name="connsiteY225" fmla="*/ 124073 h 1046071"/>
              <a:gd name="connsiteX226" fmla="*/ 11572409 w 12292893"/>
              <a:gd name="connsiteY226" fmla="*/ 122390 h 1046071"/>
              <a:gd name="connsiteX227" fmla="*/ 11582878 w 12292893"/>
              <a:gd name="connsiteY227" fmla="*/ 105004 h 1046071"/>
              <a:gd name="connsiteX228" fmla="*/ 11595591 w 12292893"/>
              <a:gd name="connsiteY228" fmla="*/ 97339 h 1046071"/>
              <a:gd name="connsiteX229" fmla="*/ 11666258 w 12292893"/>
              <a:gd name="connsiteY229" fmla="*/ 134916 h 1046071"/>
              <a:gd name="connsiteX230" fmla="*/ 11667754 w 12292893"/>
              <a:gd name="connsiteY230" fmla="*/ 137159 h 1046071"/>
              <a:gd name="connsiteX231" fmla="*/ 11668875 w 12292893"/>
              <a:gd name="connsiteY231" fmla="*/ 163893 h 1046071"/>
              <a:gd name="connsiteX232" fmla="*/ 11675231 w 12292893"/>
              <a:gd name="connsiteY232" fmla="*/ 182588 h 1046071"/>
              <a:gd name="connsiteX233" fmla="*/ 11694861 w 12292893"/>
              <a:gd name="connsiteY233" fmla="*/ 195114 h 1046071"/>
              <a:gd name="connsiteX234" fmla="*/ 11716174 w 12292893"/>
              <a:gd name="connsiteY234" fmla="*/ 226334 h 1046071"/>
              <a:gd name="connsiteX235" fmla="*/ 11733747 w 12292893"/>
              <a:gd name="connsiteY235" fmla="*/ 283167 h 1046071"/>
              <a:gd name="connsiteX236" fmla="*/ 11737673 w 12292893"/>
              <a:gd name="connsiteY236" fmla="*/ 337383 h 1046071"/>
              <a:gd name="connsiteX237" fmla="*/ 11735804 w 12292893"/>
              <a:gd name="connsiteY237" fmla="*/ 409172 h 1046071"/>
              <a:gd name="connsiteX238" fmla="*/ 11742534 w 12292893"/>
              <a:gd name="connsiteY238" fmla="*/ 502273 h 1046071"/>
              <a:gd name="connsiteX239" fmla="*/ 11749451 w 12292893"/>
              <a:gd name="connsiteY239" fmla="*/ 573875 h 1046071"/>
              <a:gd name="connsiteX240" fmla="*/ 11743094 w 12292893"/>
              <a:gd name="connsiteY240" fmla="*/ 614069 h 1046071"/>
              <a:gd name="connsiteX241" fmla="*/ 11740477 w 12292893"/>
              <a:gd name="connsiteY241" fmla="*/ 624539 h 1046071"/>
              <a:gd name="connsiteX242" fmla="*/ 11732625 w 12292893"/>
              <a:gd name="connsiteY242" fmla="*/ 663798 h 1046071"/>
              <a:gd name="connsiteX243" fmla="*/ 11729634 w 12292893"/>
              <a:gd name="connsiteY243" fmla="*/ 674080 h 1046071"/>
              <a:gd name="connsiteX244" fmla="*/ 11712248 w 12292893"/>
              <a:gd name="connsiteY244" fmla="*/ 697823 h 1046071"/>
              <a:gd name="connsiteX245" fmla="*/ 11700283 w 12292893"/>
              <a:gd name="connsiteY245" fmla="*/ 726240 h 1046071"/>
              <a:gd name="connsiteX246" fmla="*/ 11704957 w 12292893"/>
              <a:gd name="connsiteY246" fmla="*/ 730353 h 1046071"/>
              <a:gd name="connsiteX247" fmla="*/ 11717330 w 12292893"/>
              <a:gd name="connsiteY247" fmla="*/ 732929 h 1046071"/>
              <a:gd name="connsiteX248" fmla="*/ 12192000 w 12292893"/>
              <a:gd name="connsiteY248" fmla="*/ 732929 h 1046071"/>
              <a:gd name="connsiteX249" fmla="*/ 12192000 w 12292893"/>
              <a:gd name="connsiteY249" fmla="*/ 825550 h 1046071"/>
              <a:gd name="connsiteX250" fmla="*/ 12205236 w 12292893"/>
              <a:gd name="connsiteY250" fmla="*/ 832802 h 1046071"/>
              <a:gd name="connsiteX251" fmla="*/ 12204487 w 12292893"/>
              <a:gd name="connsiteY251" fmla="*/ 1036765 h 1046071"/>
              <a:gd name="connsiteX252" fmla="*/ 12196822 w 12292893"/>
              <a:gd name="connsiteY252" fmla="*/ 1044430 h 1046071"/>
              <a:gd name="connsiteX253" fmla="*/ 0 w 12292893"/>
              <a:gd name="connsiteY253" fmla="*/ 908775 h 1046071"/>
              <a:gd name="connsiteX254" fmla="*/ 0 w 12292893"/>
              <a:gd name="connsiteY254" fmla="*/ 732929 h 1046071"/>
              <a:gd name="connsiteX255" fmla="*/ 10184483 w 12292893"/>
              <a:gd name="connsiteY255" fmla="*/ 732929 h 1046071"/>
              <a:gd name="connsiteX256" fmla="*/ 10336481 w 12292893"/>
              <a:gd name="connsiteY256" fmla="*/ 714462 h 1046071"/>
              <a:gd name="connsiteX257" fmla="*/ 10349568 w 12292893"/>
              <a:gd name="connsiteY257" fmla="*/ 713901 h 1046071"/>
              <a:gd name="connsiteX258" fmla="*/ 10356111 w 12292893"/>
              <a:gd name="connsiteY258" fmla="*/ 709414 h 1046071"/>
              <a:gd name="connsiteX259" fmla="*/ 10354615 w 12292893"/>
              <a:gd name="connsiteY259" fmla="*/ 679128 h 1046071"/>
              <a:gd name="connsiteX260" fmla="*/ 10358167 w 12292893"/>
              <a:gd name="connsiteY260" fmla="*/ 520594 h 1046071"/>
              <a:gd name="connsiteX261" fmla="*/ 10372188 w 12292893"/>
              <a:gd name="connsiteY261" fmla="*/ 482269 h 1046071"/>
              <a:gd name="connsiteX262" fmla="*/ 10396679 w 12292893"/>
              <a:gd name="connsiteY262" fmla="*/ 451984 h 1046071"/>
              <a:gd name="connsiteX263" fmla="*/ 10447903 w 12292893"/>
              <a:gd name="connsiteY263" fmla="*/ 334765 h 1046071"/>
              <a:gd name="connsiteX264" fmla="*/ 10448464 w 12292893"/>
              <a:gd name="connsiteY264" fmla="*/ 261107 h 1046071"/>
              <a:gd name="connsiteX265" fmla="*/ 10446408 w 12292893"/>
              <a:gd name="connsiteY265" fmla="*/ 225774 h 1046071"/>
              <a:gd name="connsiteX266" fmla="*/ 10448464 w 12292893"/>
              <a:gd name="connsiteY266" fmla="*/ 215678 h 1046071"/>
              <a:gd name="connsiteX267" fmla="*/ 10453512 w 12292893"/>
              <a:gd name="connsiteY267" fmla="*/ 201096 h 1046071"/>
              <a:gd name="connsiteX268" fmla="*/ 10442856 w 12292893"/>
              <a:gd name="connsiteY268" fmla="*/ 229139 h 1046071"/>
              <a:gd name="connsiteX269" fmla="*/ 10417991 w 12292893"/>
              <a:gd name="connsiteY269" fmla="*/ 307471 h 1046071"/>
              <a:gd name="connsiteX270" fmla="*/ 10413318 w 12292893"/>
              <a:gd name="connsiteY270" fmla="*/ 312331 h 1046071"/>
              <a:gd name="connsiteX271" fmla="*/ 10410513 w 12292893"/>
              <a:gd name="connsiteY271" fmla="*/ 310649 h 1046071"/>
              <a:gd name="connsiteX272" fmla="*/ 10388266 w 12292893"/>
              <a:gd name="connsiteY272" fmla="*/ 406929 h 1046071"/>
              <a:gd name="connsiteX273" fmla="*/ 10366767 w 12292893"/>
              <a:gd name="connsiteY273" fmla="*/ 418706 h 1046071"/>
              <a:gd name="connsiteX274" fmla="*/ 10364337 w 12292893"/>
              <a:gd name="connsiteY274" fmla="*/ 417398 h 1046071"/>
              <a:gd name="connsiteX275" fmla="*/ 10363963 w 12292893"/>
              <a:gd name="connsiteY275" fmla="*/ 416650 h 1046071"/>
              <a:gd name="connsiteX276" fmla="*/ 10365458 w 12292893"/>
              <a:gd name="connsiteY276" fmla="*/ 415528 h 1046071"/>
              <a:gd name="connsiteX277" fmla="*/ 10368263 w 12292893"/>
              <a:gd name="connsiteY277" fmla="*/ 397768 h 1046071"/>
              <a:gd name="connsiteX278" fmla="*/ 10360784 w 12292893"/>
              <a:gd name="connsiteY278" fmla="*/ 413472 h 1046071"/>
              <a:gd name="connsiteX279" fmla="*/ 10362841 w 12292893"/>
              <a:gd name="connsiteY279" fmla="*/ 393468 h 1046071"/>
              <a:gd name="connsiteX280" fmla="*/ 10356298 w 12292893"/>
              <a:gd name="connsiteY280" fmla="*/ 413659 h 1046071"/>
              <a:gd name="connsiteX281" fmla="*/ 10355737 w 12292893"/>
              <a:gd name="connsiteY281" fmla="*/ 411041 h 1046071"/>
              <a:gd name="connsiteX282" fmla="*/ 10356671 w 12292893"/>
              <a:gd name="connsiteY282" fmla="*/ 393468 h 1046071"/>
              <a:gd name="connsiteX283" fmla="*/ 10355176 w 12292893"/>
              <a:gd name="connsiteY283" fmla="*/ 360004 h 1046071"/>
              <a:gd name="connsiteX284" fmla="*/ 10369010 w 12292893"/>
              <a:gd name="connsiteY284" fmla="*/ 311023 h 1046071"/>
              <a:gd name="connsiteX285" fmla="*/ 10397053 w 12292893"/>
              <a:gd name="connsiteY285" fmla="*/ 275129 h 1046071"/>
              <a:gd name="connsiteX286" fmla="*/ 10414252 w 12292893"/>
              <a:gd name="connsiteY286" fmla="*/ 237925 h 1046071"/>
              <a:gd name="connsiteX287" fmla="*/ 10429582 w 12292893"/>
              <a:gd name="connsiteY287" fmla="*/ 193244 h 1046071"/>
              <a:gd name="connsiteX288" fmla="*/ 10435751 w 12292893"/>
              <a:gd name="connsiteY288" fmla="*/ 178849 h 1046071"/>
              <a:gd name="connsiteX289" fmla="*/ 10450521 w 12292893"/>
              <a:gd name="connsiteY289" fmla="*/ 160902 h 1046071"/>
              <a:gd name="connsiteX290" fmla="*/ 10481368 w 12292893"/>
              <a:gd name="connsiteY290" fmla="*/ 133233 h 1046071"/>
              <a:gd name="connsiteX291" fmla="*/ 10489406 w 12292893"/>
              <a:gd name="connsiteY291" fmla="*/ 118277 h 1046071"/>
              <a:gd name="connsiteX292" fmla="*/ 10506232 w 12292893"/>
              <a:gd name="connsiteY292" fmla="*/ 95282 h 1046071"/>
              <a:gd name="connsiteX293" fmla="*/ 10529227 w 12292893"/>
              <a:gd name="connsiteY293" fmla="*/ 93039 h 1046071"/>
              <a:gd name="connsiteX294" fmla="*/ 10577460 w 12292893"/>
              <a:gd name="connsiteY294" fmla="*/ 80139 h 1046071"/>
              <a:gd name="connsiteX295" fmla="*/ 10582321 w 12292893"/>
              <a:gd name="connsiteY295" fmla="*/ 68361 h 1046071"/>
              <a:gd name="connsiteX296" fmla="*/ 10581947 w 12292893"/>
              <a:gd name="connsiteY296" fmla="*/ 62005 h 1046071"/>
              <a:gd name="connsiteX297" fmla="*/ 10581572 w 12292893"/>
              <a:gd name="connsiteY297" fmla="*/ 47984 h 1046071"/>
              <a:gd name="connsiteX298" fmla="*/ 10576899 w 12292893"/>
              <a:gd name="connsiteY298" fmla="*/ 34336 h 1046071"/>
              <a:gd name="connsiteX299" fmla="*/ 10572599 w 12292893"/>
              <a:gd name="connsiteY299" fmla="*/ 17137 h 1046071"/>
              <a:gd name="connsiteX300" fmla="*/ 10579329 w 12292893"/>
              <a:gd name="connsiteY300" fmla="*/ 1246 h 1046071"/>
              <a:gd name="connsiteX301" fmla="*/ 10594846 w 12292893"/>
              <a:gd name="connsiteY301" fmla="*/ 6107 h 1046071"/>
              <a:gd name="connsiteX302" fmla="*/ 10632984 w 12292893"/>
              <a:gd name="connsiteY302" fmla="*/ 23867 h 1046071"/>
              <a:gd name="connsiteX303" fmla="*/ 10701595 w 12292893"/>
              <a:gd name="connsiteY303" fmla="*/ 30971 h 1046071"/>
              <a:gd name="connsiteX304" fmla="*/ 10770392 w 12292893"/>
              <a:gd name="connsiteY304" fmla="*/ 33215 h 1046071"/>
              <a:gd name="connsiteX305" fmla="*/ 10898080 w 12292893"/>
              <a:gd name="connsiteY305" fmla="*/ 20689 h 1046071"/>
              <a:gd name="connsiteX306" fmla="*/ 10923878 w 12292893"/>
              <a:gd name="connsiteY306" fmla="*/ 5172 h 1046071"/>
              <a:gd name="connsiteX307" fmla="*/ 10931520 w 12292893"/>
              <a:gd name="connsiteY307" fmla="*/ 265 h 1046071"/>
              <a:gd name="connsiteX0" fmla="*/ 11634616 w 12205236"/>
              <a:gd name="connsiteY0" fmla="*/ 695510 h 1036765"/>
              <a:gd name="connsiteX1" fmla="*/ 11628681 w 12205236"/>
              <a:gd name="connsiteY1" fmla="*/ 699880 h 1036765"/>
              <a:gd name="connsiteX2" fmla="*/ 11627185 w 12205236"/>
              <a:gd name="connsiteY2" fmla="*/ 725492 h 1036765"/>
              <a:gd name="connsiteX3" fmla="*/ 11644384 w 12205236"/>
              <a:gd name="connsiteY3" fmla="*/ 729979 h 1036765"/>
              <a:gd name="connsiteX4" fmla="*/ 11651863 w 12205236"/>
              <a:gd name="connsiteY4" fmla="*/ 730913 h 1036765"/>
              <a:gd name="connsiteX5" fmla="*/ 11663080 w 12205236"/>
              <a:gd name="connsiteY5" fmla="*/ 719883 h 1036765"/>
              <a:gd name="connsiteX6" fmla="*/ 11662519 w 12205236"/>
              <a:gd name="connsiteY6" fmla="*/ 715209 h 1036765"/>
              <a:gd name="connsiteX7" fmla="*/ 11641954 w 12205236"/>
              <a:gd name="connsiteY7" fmla="*/ 696328 h 1036765"/>
              <a:gd name="connsiteX8" fmla="*/ 11634616 w 12205236"/>
              <a:gd name="connsiteY8" fmla="*/ 695510 h 1036765"/>
              <a:gd name="connsiteX9" fmla="*/ 11559135 w 12205236"/>
              <a:gd name="connsiteY9" fmla="*/ 473903 h 1036765"/>
              <a:gd name="connsiteX10" fmla="*/ 11555396 w 12205236"/>
              <a:gd name="connsiteY10" fmla="*/ 476100 h 1036765"/>
              <a:gd name="connsiteX11" fmla="*/ 11542684 w 12205236"/>
              <a:gd name="connsiteY11" fmla="*/ 481895 h 1036765"/>
              <a:gd name="connsiteX12" fmla="*/ 11525110 w 12205236"/>
              <a:gd name="connsiteY12" fmla="*/ 505078 h 1036765"/>
              <a:gd name="connsiteX13" fmla="*/ 11524736 w 12205236"/>
              <a:gd name="connsiteY13" fmla="*/ 515360 h 1036765"/>
              <a:gd name="connsiteX14" fmla="*/ 11519876 w 12205236"/>
              <a:gd name="connsiteY14" fmla="*/ 555928 h 1036765"/>
              <a:gd name="connsiteX15" fmla="*/ 11506976 w 12205236"/>
              <a:gd name="connsiteY15" fmla="*/ 603787 h 1036765"/>
              <a:gd name="connsiteX16" fmla="*/ 11503611 w 12205236"/>
              <a:gd name="connsiteY16" fmla="*/ 628652 h 1036765"/>
              <a:gd name="connsiteX17" fmla="*/ 11498190 w 12205236"/>
              <a:gd name="connsiteY17" fmla="*/ 677072 h 1036765"/>
              <a:gd name="connsiteX18" fmla="*/ 11491646 w 12205236"/>
              <a:gd name="connsiteY18" fmla="*/ 701375 h 1036765"/>
              <a:gd name="connsiteX19" fmla="*/ 11500246 w 12205236"/>
              <a:gd name="connsiteY19" fmla="*/ 714275 h 1036765"/>
              <a:gd name="connsiteX20" fmla="*/ 11579139 w 12205236"/>
              <a:gd name="connsiteY20" fmla="*/ 722314 h 1036765"/>
              <a:gd name="connsiteX21" fmla="*/ 11601573 w 12205236"/>
              <a:gd name="connsiteY21" fmla="*/ 701188 h 1036765"/>
              <a:gd name="connsiteX22" fmla="*/ 11592039 w 12205236"/>
              <a:gd name="connsiteY22" fmla="*/ 685298 h 1036765"/>
              <a:gd name="connsiteX23" fmla="*/ 11574652 w 12205236"/>
              <a:gd name="connsiteY23" fmla="*/ 650525 h 1036765"/>
              <a:gd name="connsiteX24" fmla="*/ 11575400 w 12205236"/>
              <a:gd name="connsiteY24" fmla="*/ 643234 h 1036765"/>
              <a:gd name="connsiteX25" fmla="*/ 11572035 w 12205236"/>
              <a:gd name="connsiteY25" fmla="*/ 635008 h 1036765"/>
              <a:gd name="connsiteX26" fmla="*/ 11560257 w 12205236"/>
              <a:gd name="connsiteY26" fmla="*/ 640990 h 1036765"/>
              <a:gd name="connsiteX27" fmla="*/ 11552218 w 12205236"/>
              <a:gd name="connsiteY27" fmla="*/ 643047 h 1036765"/>
              <a:gd name="connsiteX28" fmla="*/ 11546797 w 12205236"/>
              <a:gd name="connsiteY28" fmla="*/ 630708 h 1036765"/>
              <a:gd name="connsiteX29" fmla="*/ 11548105 w 12205236"/>
              <a:gd name="connsiteY29" fmla="*/ 604535 h 1036765"/>
              <a:gd name="connsiteX30" fmla="*/ 11563248 w 12205236"/>
              <a:gd name="connsiteY30" fmla="*/ 482269 h 1036765"/>
              <a:gd name="connsiteX31" fmla="*/ 11562874 w 12205236"/>
              <a:gd name="connsiteY31" fmla="*/ 474230 h 1036765"/>
              <a:gd name="connsiteX32" fmla="*/ 11559135 w 12205236"/>
              <a:gd name="connsiteY32" fmla="*/ 473903 h 1036765"/>
              <a:gd name="connsiteX33" fmla="*/ 11566614 w 12205236"/>
              <a:gd name="connsiteY33" fmla="*/ 432915 h 1036765"/>
              <a:gd name="connsiteX34" fmla="*/ 11534832 w 12205236"/>
              <a:gd name="connsiteY34" fmla="*/ 477783 h 1036765"/>
              <a:gd name="connsiteX35" fmla="*/ 11566614 w 12205236"/>
              <a:gd name="connsiteY35" fmla="*/ 432915 h 1036765"/>
              <a:gd name="connsiteX36" fmla="*/ 11397236 w 12205236"/>
              <a:gd name="connsiteY36" fmla="*/ 427493 h 1036765"/>
              <a:gd name="connsiteX37" fmla="*/ 11415558 w 12205236"/>
              <a:gd name="connsiteY37" fmla="*/ 452544 h 1036765"/>
              <a:gd name="connsiteX38" fmla="*/ 11502676 w 12205236"/>
              <a:gd name="connsiteY38" fmla="*/ 486756 h 1036765"/>
              <a:gd name="connsiteX39" fmla="*/ 11513333 w 12205236"/>
              <a:gd name="connsiteY39" fmla="*/ 482269 h 1036765"/>
              <a:gd name="connsiteX40" fmla="*/ 11520063 w 12205236"/>
              <a:gd name="connsiteY40" fmla="*/ 459835 h 1036765"/>
              <a:gd name="connsiteX41" fmla="*/ 11397236 w 12205236"/>
              <a:gd name="connsiteY41" fmla="*/ 427493 h 1036765"/>
              <a:gd name="connsiteX42" fmla="*/ 10946687 w 12205236"/>
              <a:gd name="connsiteY42" fmla="*/ 423941 h 1036765"/>
              <a:gd name="connsiteX43" fmla="*/ 10942386 w 12205236"/>
              <a:gd name="connsiteY43" fmla="*/ 428241 h 1036765"/>
              <a:gd name="connsiteX44" fmla="*/ 10897893 w 12205236"/>
              <a:gd name="connsiteY44" fmla="*/ 500778 h 1036765"/>
              <a:gd name="connsiteX45" fmla="*/ 10888732 w 12205236"/>
              <a:gd name="connsiteY45" fmla="*/ 530876 h 1036765"/>
              <a:gd name="connsiteX46" fmla="*/ 10876394 w 12205236"/>
              <a:gd name="connsiteY46" fmla="*/ 565275 h 1036765"/>
              <a:gd name="connsiteX47" fmla="*/ 10840686 w 12205236"/>
              <a:gd name="connsiteY47" fmla="*/ 659311 h 1036765"/>
              <a:gd name="connsiteX48" fmla="*/ 10840312 w 12205236"/>
              <a:gd name="connsiteY48" fmla="*/ 679689 h 1036765"/>
              <a:gd name="connsiteX49" fmla="*/ 10848164 w 12205236"/>
              <a:gd name="connsiteY49" fmla="*/ 687167 h 1036765"/>
              <a:gd name="connsiteX50" fmla="*/ 10866859 w 12205236"/>
              <a:gd name="connsiteY50" fmla="*/ 686606 h 1036765"/>
              <a:gd name="connsiteX51" fmla="*/ 11009689 w 12205236"/>
              <a:gd name="connsiteY51" fmla="*/ 686606 h 1036765"/>
              <a:gd name="connsiteX52" fmla="*/ 11048948 w 12205236"/>
              <a:gd name="connsiteY52" fmla="*/ 686980 h 1036765"/>
              <a:gd name="connsiteX53" fmla="*/ 11054931 w 12205236"/>
              <a:gd name="connsiteY53" fmla="*/ 681559 h 1036765"/>
              <a:gd name="connsiteX54" fmla="*/ 10998846 w 12205236"/>
              <a:gd name="connsiteY54" fmla="*/ 577240 h 1036765"/>
              <a:gd name="connsiteX55" fmla="*/ 10985572 w 12205236"/>
              <a:gd name="connsiteY55" fmla="*/ 545459 h 1036765"/>
              <a:gd name="connsiteX56" fmla="*/ 10981272 w 12205236"/>
              <a:gd name="connsiteY56" fmla="*/ 514051 h 1036765"/>
              <a:gd name="connsiteX57" fmla="*/ 10950238 w 12205236"/>
              <a:gd name="connsiteY57" fmla="*/ 428989 h 1036765"/>
              <a:gd name="connsiteX58" fmla="*/ 10946687 w 12205236"/>
              <a:gd name="connsiteY58" fmla="*/ 423941 h 1036765"/>
              <a:gd name="connsiteX59" fmla="*/ 11552779 w 12205236"/>
              <a:gd name="connsiteY59" fmla="*/ 389729 h 1036765"/>
              <a:gd name="connsiteX60" fmla="*/ 11548853 w 12205236"/>
              <a:gd name="connsiteY60" fmla="*/ 393468 h 1036765"/>
              <a:gd name="connsiteX61" fmla="*/ 11541375 w 12205236"/>
              <a:gd name="connsiteY61" fmla="*/ 436654 h 1036765"/>
              <a:gd name="connsiteX62" fmla="*/ 11544180 w 12205236"/>
              <a:gd name="connsiteY62" fmla="*/ 440579 h 1036765"/>
              <a:gd name="connsiteX63" fmla="*/ 11569604 w 12205236"/>
              <a:gd name="connsiteY63" fmla="*/ 410854 h 1036765"/>
              <a:gd name="connsiteX64" fmla="*/ 11552779 w 12205236"/>
              <a:gd name="connsiteY64" fmla="*/ 389729 h 1036765"/>
              <a:gd name="connsiteX65" fmla="*/ 10553296 w 12205236"/>
              <a:gd name="connsiteY65" fmla="*/ 389238 h 1036765"/>
              <a:gd name="connsiteX66" fmla="*/ 10546613 w 12205236"/>
              <a:gd name="connsiteY66" fmla="*/ 392159 h 1036765"/>
              <a:gd name="connsiteX67" fmla="*/ 10495015 w 12205236"/>
              <a:gd name="connsiteY67" fmla="*/ 432540 h 1036765"/>
              <a:gd name="connsiteX68" fmla="*/ 10419487 w 12205236"/>
              <a:gd name="connsiteY68" fmla="*/ 513677 h 1036765"/>
              <a:gd name="connsiteX69" fmla="*/ 10408831 w 12205236"/>
              <a:gd name="connsiteY69" fmla="*/ 548824 h 1036765"/>
              <a:gd name="connsiteX70" fmla="*/ 10406027 w 12205236"/>
              <a:gd name="connsiteY70" fmla="*/ 564341 h 1036765"/>
              <a:gd name="connsiteX71" fmla="*/ 10395183 w 12205236"/>
              <a:gd name="connsiteY71" fmla="*/ 656881 h 1036765"/>
              <a:gd name="connsiteX72" fmla="*/ 10400605 w 12205236"/>
              <a:gd name="connsiteY72" fmla="*/ 701375 h 1036765"/>
              <a:gd name="connsiteX73" fmla="*/ 10411448 w 12205236"/>
              <a:gd name="connsiteY73" fmla="*/ 710910 h 1036765"/>
              <a:gd name="connsiteX74" fmla="*/ 10487911 w 12205236"/>
              <a:gd name="connsiteY74" fmla="*/ 705488 h 1036765"/>
              <a:gd name="connsiteX75" fmla="*/ 10681778 w 12205236"/>
              <a:gd name="connsiteY75" fmla="*/ 693336 h 1036765"/>
              <a:gd name="connsiteX76" fmla="*/ 10697669 w 12205236"/>
              <a:gd name="connsiteY76" fmla="*/ 681933 h 1036765"/>
              <a:gd name="connsiteX77" fmla="*/ 10679348 w 12205236"/>
              <a:gd name="connsiteY77" fmla="*/ 672585 h 1036765"/>
              <a:gd name="connsiteX78" fmla="*/ 10589238 w 12205236"/>
              <a:gd name="connsiteY78" fmla="*/ 551067 h 1036765"/>
              <a:gd name="connsiteX79" fmla="*/ 10563812 w 12205236"/>
              <a:gd name="connsiteY79" fmla="*/ 480213 h 1036765"/>
              <a:gd name="connsiteX80" fmla="*/ 10556895 w 12205236"/>
              <a:gd name="connsiteY80" fmla="*/ 395711 h 1036765"/>
              <a:gd name="connsiteX81" fmla="*/ 10553296 w 12205236"/>
              <a:gd name="connsiteY81" fmla="*/ 389238 h 1036765"/>
              <a:gd name="connsiteX82" fmla="*/ 10641210 w 12205236"/>
              <a:gd name="connsiteY82" fmla="*/ 347478 h 1036765"/>
              <a:gd name="connsiteX83" fmla="*/ 10632984 w 12205236"/>
              <a:gd name="connsiteY83" fmla="*/ 351404 h 1036765"/>
              <a:gd name="connsiteX84" fmla="*/ 10627562 w 12205236"/>
              <a:gd name="connsiteY84" fmla="*/ 370847 h 1036765"/>
              <a:gd name="connsiteX85" fmla="*/ 10624197 w 12205236"/>
              <a:gd name="connsiteY85" fmla="*/ 384494 h 1036765"/>
              <a:gd name="connsiteX86" fmla="*/ 10619897 w 12205236"/>
              <a:gd name="connsiteY86" fmla="*/ 408237 h 1036765"/>
              <a:gd name="connsiteX87" fmla="*/ 10618402 w 12205236"/>
              <a:gd name="connsiteY87" fmla="*/ 416276 h 1036765"/>
              <a:gd name="connsiteX88" fmla="*/ 10614850 w 12205236"/>
              <a:gd name="connsiteY88" fmla="*/ 491617 h 1036765"/>
              <a:gd name="connsiteX89" fmla="*/ 10628684 w 12205236"/>
              <a:gd name="connsiteY89" fmla="*/ 528446 h 1036765"/>
              <a:gd name="connsiteX90" fmla="*/ 10636349 w 12205236"/>
              <a:gd name="connsiteY90" fmla="*/ 543215 h 1036765"/>
              <a:gd name="connsiteX91" fmla="*/ 10660466 w 12205236"/>
              <a:gd name="connsiteY91" fmla="*/ 592383 h 1036765"/>
              <a:gd name="connsiteX92" fmla="*/ 10713372 w 12205236"/>
              <a:gd name="connsiteY92" fmla="*/ 648842 h 1036765"/>
              <a:gd name="connsiteX93" fmla="*/ 10729824 w 12205236"/>
              <a:gd name="connsiteY93" fmla="*/ 672024 h 1036765"/>
              <a:gd name="connsiteX94" fmla="*/ 10734685 w 12205236"/>
              <a:gd name="connsiteY94" fmla="*/ 678567 h 1036765"/>
              <a:gd name="connsiteX95" fmla="*/ 10779366 w 12205236"/>
              <a:gd name="connsiteY95" fmla="*/ 690719 h 1036765"/>
              <a:gd name="connsiteX96" fmla="*/ 10807409 w 12205236"/>
              <a:gd name="connsiteY96" fmla="*/ 669781 h 1036765"/>
              <a:gd name="connsiteX97" fmla="*/ 10813204 w 12205236"/>
              <a:gd name="connsiteY97" fmla="*/ 655012 h 1036765"/>
              <a:gd name="connsiteX98" fmla="*/ 10833956 w 12205236"/>
              <a:gd name="connsiteY98" fmla="*/ 531811 h 1036765"/>
              <a:gd name="connsiteX99" fmla="*/ 10842742 w 12205236"/>
              <a:gd name="connsiteY99" fmla="*/ 502086 h 1036765"/>
              <a:gd name="connsiteX100" fmla="*/ 10859754 w 12205236"/>
              <a:gd name="connsiteY100" fmla="*/ 474604 h 1036765"/>
              <a:gd name="connsiteX101" fmla="*/ 10892658 w 12205236"/>
              <a:gd name="connsiteY101" fmla="*/ 368790 h 1036765"/>
              <a:gd name="connsiteX102" fmla="*/ 10885180 w 12205236"/>
              <a:gd name="connsiteY102" fmla="*/ 362621 h 1036765"/>
              <a:gd name="connsiteX103" fmla="*/ 10836199 w 12205236"/>
              <a:gd name="connsiteY103" fmla="*/ 374025 h 1036765"/>
              <a:gd name="connsiteX104" fmla="*/ 10791518 w 12205236"/>
              <a:gd name="connsiteY104" fmla="*/ 379634 h 1036765"/>
              <a:gd name="connsiteX105" fmla="*/ 10745154 w 12205236"/>
              <a:gd name="connsiteY105" fmla="*/ 377016 h 1036765"/>
              <a:gd name="connsiteX106" fmla="*/ 10727020 w 12205236"/>
              <a:gd name="connsiteY106" fmla="*/ 374586 h 1036765"/>
              <a:gd name="connsiteX107" fmla="*/ 10711503 w 12205236"/>
              <a:gd name="connsiteY107" fmla="*/ 371408 h 1036765"/>
              <a:gd name="connsiteX108" fmla="*/ 10693369 w 12205236"/>
              <a:gd name="connsiteY108" fmla="*/ 367108 h 1036765"/>
              <a:gd name="connsiteX109" fmla="*/ 10653735 w 12205236"/>
              <a:gd name="connsiteY109" fmla="*/ 352713 h 1036765"/>
              <a:gd name="connsiteX110" fmla="*/ 10641210 w 12205236"/>
              <a:gd name="connsiteY110" fmla="*/ 347478 h 1036765"/>
              <a:gd name="connsiteX111" fmla="*/ 10369758 w 12205236"/>
              <a:gd name="connsiteY111" fmla="*/ 338879 h 1036765"/>
              <a:gd name="connsiteX112" fmla="*/ 10362654 w 12205236"/>
              <a:gd name="connsiteY112" fmla="*/ 357948 h 1036765"/>
              <a:gd name="connsiteX113" fmla="*/ 10364898 w 12205236"/>
              <a:gd name="connsiteY113" fmla="*/ 358695 h 1036765"/>
              <a:gd name="connsiteX114" fmla="*/ 10369758 w 12205236"/>
              <a:gd name="connsiteY114" fmla="*/ 338879 h 1036765"/>
              <a:gd name="connsiteX115" fmla="*/ 11346424 w 12205236"/>
              <a:gd name="connsiteY115" fmla="*/ 288619 h 1036765"/>
              <a:gd name="connsiteX116" fmla="*/ 11350474 w 12205236"/>
              <a:gd name="connsiteY116" fmla="*/ 306943 h 1036765"/>
              <a:gd name="connsiteX117" fmla="*/ 11351060 w 12205236"/>
              <a:gd name="connsiteY117" fmla="*/ 322053 h 1036765"/>
              <a:gd name="connsiteX118" fmla="*/ 11346424 w 12205236"/>
              <a:gd name="connsiteY118" fmla="*/ 288619 h 1036765"/>
              <a:gd name="connsiteX119" fmla="*/ 11349751 w 12205236"/>
              <a:gd name="connsiteY119" fmla="*/ 159406 h 1036765"/>
              <a:gd name="connsiteX120" fmla="*/ 11338160 w 12205236"/>
              <a:gd name="connsiteY120" fmla="*/ 178288 h 1036765"/>
              <a:gd name="connsiteX121" fmla="*/ 11336104 w 12205236"/>
              <a:gd name="connsiteY121" fmla="*/ 214183 h 1036765"/>
              <a:gd name="connsiteX122" fmla="*/ 11346424 w 12205236"/>
              <a:gd name="connsiteY122" fmla="*/ 288619 h 1036765"/>
              <a:gd name="connsiteX123" fmla="*/ 11329934 w 12205236"/>
              <a:gd name="connsiteY123" fmla="*/ 213996 h 1036765"/>
              <a:gd name="connsiteX124" fmla="*/ 11331617 w 12205236"/>
              <a:gd name="connsiteY124" fmla="*/ 176232 h 1036765"/>
              <a:gd name="connsiteX125" fmla="*/ 11330682 w 12205236"/>
              <a:gd name="connsiteY125" fmla="*/ 166697 h 1036765"/>
              <a:gd name="connsiteX126" fmla="*/ 11320587 w 12205236"/>
              <a:gd name="connsiteY126" fmla="*/ 169315 h 1036765"/>
              <a:gd name="connsiteX127" fmla="*/ 11315166 w 12205236"/>
              <a:gd name="connsiteY127" fmla="*/ 172680 h 1036765"/>
              <a:gd name="connsiteX128" fmla="*/ 11277776 w 12205236"/>
              <a:gd name="connsiteY128" fmla="*/ 204461 h 1036765"/>
              <a:gd name="connsiteX129" fmla="*/ 11265436 w 12205236"/>
              <a:gd name="connsiteY129" fmla="*/ 217174 h 1036765"/>
              <a:gd name="connsiteX130" fmla="*/ 11199630 w 12205236"/>
              <a:gd name="connsiteY130" fmla="*/ 287467 h 1036765"/>
              <a:gd name="connsiteX131" fmla="*/ 11051004 w 12205236"/>
              <a:gd name="connsiteY131" fmla="*/ 311958 h 1036765"/>
              <a:gd name="connsiteX132" fmla="*/ 11045770 w 12205236"/>
              <a:gd name="connsiteY132" fmla="*/ 310088 h 1036765"/>
              <a:gd name="connsiteX133" fmla="*/ 11027636 w 12205236"/>
              <a:gd name="connsiteY133" fmla="*/ 345983 h 1036765"/>
              <a:gd name="connsiteX134" fmla="*/ 11014175 w 12205236"/>
              <a:gd name="connsiteY134" fmla="*/ 376643 h 1036765"/>
              <a:gd name="connsiteX135" fmla="*/ 11019036 w 12205236"/>
              <a:gd name="connsiteY135" fmla="*/ 430484 h 1036765"/>
              <a:gd name="connsiteX136" fmla="*/ 11019036 w 12205236"/>
              <a:gd name="connsiteY136" fmla="*/ 430671 h 1036765"/>
              <a:gd name="connsiteX137" fmla="*/ 11019784 w 12205236"/>
              <a:gd name="connsiteY137" fmla="*/ 435158 h 1036765"/>
              <a:gd name="connsiteX138" fmla="*/ 11028197 w 12205236"/>
              <a:gd name="connsiteY138" fmla="*/ 513490 h 1036765"/>
              <a:gd name="connsiteX139" fmla="*/ 11049322 w 12205236"/>
              <a:gd name="connsiteY139" fmla="*/ 556676 h 1036765"/>
              <a:gd name="connsiteX140" fmla="*/ 11049883 w 12205236"/>
              <a:gd name="connsiteY140" fmla="*/ 566023 h 1036765"/>
              <a:gd name="connsiteX141" fmla="*/ 11085590 w 12205236"/>
              <a:gd name="connsiteY141" fmla="*/ 679128 h 1036765"/>
              <a:gd name="connsiteX142" fmla="*/ 11104472 w 12205236"/>
              <a:gd name="connsiteY142" fmla="*/ 689971 h 1036765"/>
              <a:gd name="connsiteX143" fmla="*/ 11317035 w 12205236"/>
              <a:gd name="connsiteY143" fmla="*/ 699880 h 1036765"/>
              <a:gd name="connsiteX144" fmla="*/ 11460986 w 12205236"/>
              <a:gd name="connsiteY144" fmla="*/ 711097 h 1036765"/>
              <a:gd name="connsiteX145" fmla="*/ 11472764 w 12205236"/>
              <a:gd name="connsiteY145" fmla="*/ 703993 h 1036765"/>
              <a:gd name="connsiteX146" fmla="*/ 11480056 w 12205236"/>
              <a:gd name="connsiteY146" fmla="*/ 653703 h 1036765"/>
              <a:gd name="connsiteX147" fmla="*/ 11491272 w 12205236"/>
              <a:gd name="connsiteY147" fmla="*/ 594066 h 1036765"/>
              <a:gd name="connsiteX148" fmla="*/ 11500620 w 12205236"/>
              <a:gd name="connsiteY148" fmla="*/ 565649 h 1036765"/>
              <a:gd name="connsiteX149" fmla="*/ 11508659 w 12205236"/>
              <a:gd name="connsiteY149" fmla="*/ 503582 h 1036765"/>
              <a:gd name="connsiteX150" fmla="*/ 11499124 w 12205236"/>
              <a:gd name="connsiteY150" fmla="*/ 492925 h 1036765"/>
              <a:gd name="connsiteX151" fmla="*/ 11412193 w 12205236"/>
              <a:gd name="connsiteY151" fmla="*/ 457405 h 1036765"/>
              <a:gd name="connsiteX152" fmla="*/ 11392189 w 12205236"/>
              <a:gd name="connsiteY152" fmla="*/ 434036 h 1036765"/>
              <a:gd name="connsiteX153" fmla="*/ 11392002 w 12205236"/>
              <a:gd name="connsiteY153" fmla="*/ 434223 h 1036765"/>
              <a:gd name="connsiteX154" fmla="*/ 11380785 w 12205236"/>
              <a:gd name="connsiteY154" fmla="*/ 413845 h 1036765"/>
              <a:gd name="connsiteX155" fmla="*/ 11366950 w 12205236"/>
              <a:gd name="connsiteY155" fmla="*/ 381503 h 1036765"/>
              <a:gd name="connsiteX156" fmla="*/ 11350474 w 12205236"/>
              <a:gd name="connsiteY156" fmla="*/ 306943 h 1036765"/>
              <a:gd name="connsiteX157" fmla="*/ 11346947 w 12205236"/>
              <a:gd name="connsiteY157" fmla="*/ 216052 h 1036765"/>
              <a:gd name="connsiteX158" fmla="*/ 11352369 w 12205236"/>
              <a:gd name="connsiteY158" fmla="*/ 178475 h 1036765"/>
              <a:gd name="connsiteX159" fmla="*/ 11354986 w 12205236"/>
              <a:gd name="connsiteY159" fmla="*/ 164828 h 1036765"/>
              <a:gd name="connsiteX160" fmla="*/ 11349751 w 12205236"/>
              <a:gd name="connsiteY160" fmla="*/ 159406 h 1036765"/>
              <a:gd name="connsiteX161" fmla="*/ 10931520 w 12205236"/>
              <a:gd name="connsiteY161" fmla="*/ 265 h 1036765"/>
              <a:gd name="connsiteX162" fmla="*/ 10940144 w 12205236"/>
              <a:gd name="connsiteY162" fmla="*/ 2929 h 1036765"/>
              <a:gd name="connsiteX163" fmla="*/ 10943321 w 12205236"/>
              <a:gd name="connsiteY163" fmla="*/ 6668 h 1036765"/>
              <a:gd name="connsiteX164" fmla="*/ 10943695 w 12205236"/>
              <a:gd name="connsiteY164" fmla="*/ 30224 h 1036765"/>
              <a:gd name="connsiteX165" fmla="*/ 10937526 w 12205236"/>
              <a:gd name="connsiteY165" fmla="*/ 48731 h 1036765"/>
              <a:gd name="connsiteX166" fmla="*/ 10936218 w 12205236"/>
              <a:gd name="connsiteY166" fmla="*/ 54901 h 1036765"/>
              <a:gd name="connsiteX167" fmla="*/ 10930983 w 12205236"/>
              <a:gd name="connsiteY167" fmla="*/ 47797 h 1036765"/>
              <a:gd name="connsiteX168" fmla="*/ 10930422 w 12205236"/>
              <a:gd name="connsiteY168" fmla="*/ 68175 h 1036765"/>
              <a:gd name="connsiteX169" fmla="*/ 10937713 w 12205236"/>
              <a:gd name="connsiteY169" fmla="*/ 79765 h 1036765"/>
              <a:gd name="connsiteX170" fmla="*/ 10973794 w 12205236"/>
              <a:gd name="connsiteY170" fmla="*/ 105751 h 1036765"/>
              <a:gd name="connsiteX171" fmla="*/ 10977346 w 12205236"/>
              <a:gd name="connsiteY171" fmla="*/ 109864 h 1036765"/>
              <a:gd name="connsiteX172" fmla="*/ 11013802 w 12205236"/>
              <a:gd name="connsiteY172" fmla="*/ 137159 h 1036765"/>
              <a:gd name="connsiteX173" fmla="*/ 11039975 w 12205236"/>
              <a:gd name="connsiteY173" fmla="*/ 163145 h 1036765"/>
              <a:gd name="connsiteX174" fmla="*/ 11087834 w 12205236"/>
              <a:gd name="connsiteY174" fmla="*/ 197731 h 1036765"/>
              <a:gd name="connsiteX175" fmla="*/ 11181870 w 12205236"/>
              <a:gd name="connsiteY175" fmla="*/ 189131 h 1036765"/>
              <a:gd name="connsiteX176" fmla="*/ 11210660 w 12205236"/>
              <a:gd name="connsiteY176" fmla="*/ 156041 h 1036765"/>
              <a:gd name="connsiteX177" fmla="*/ 11217204 w 12205236"/>
              <a:gd name="connsiteY177" fmla="*/ 145011 h 1036765"/>
              <a:gd name="connsiteX178" fmla="*/ 11235712 w 12205236"/>
              <a:gd name="connsiteY178" fmla="*/ 107621 h 1036765"/>
              <a:gd name="connsiteX179" fmla="*/ 11240946 w 12205236"/>
              <a:gd name="connsiteY179" fmla="*/ 77335 h 1036765"/>
              <a:gd name="connsiteX180" fmla="*/ 11252911 w 12205236"/>
              <a:gd name="connsiteY180" fmla="*/ 63875 h 1036765"/>
              <a:gd name="connsiteX181" fmla="*/ 11248798 w 12205236"/>
              <a:gd name="connsiteY181" fmla="*/ 58827 h 1036765"/>
              <a:gd name="connsiteX182" fmla="*/ 11254220 w 12205236"/>
              <a:gd name="connsiteY182" fmla="*/ 58453 h 1036765"/>
              <a:gd name="connsiteX183" fmla="*/ 11256650 w 12205236"/>
              <a:gd name="connsiteY183" fmla="*/ 60136 h 1036765"/>
              <a:gd name="connsiteX184" fmla="*/ 11279458 w 12205236"/>
              <a:gd name="connsiteY184" fmla="*/ 63501 h 1036765"/>
              <a:gd name="connsiteX185" fmla="*/ 11317035 w 12205236"/>
              <a:gd name="connsiteY185" fmla="*/ 66305 h 1036765"/>
              <a:gd name="connsiteX186" fmla="*/ 11329186 w 12205236"/>
              <a:gd name="connsiteY186" fmla="*/ 70605 h 1036765"/>
              <a:gd name="connsiteX187" fmla="*/ 11336665 w 12205236"/>
              <a:gd name="connsiteY187" fmla="*/ 72848 h 1036765"/>
              <a:gd name="connsiteX188" fmla="*/ 11374428 w 12205236"/>
              <a:gd name="connsiteY188" fmla="*/ 73222 h 1036765"/>
              <a:gd name="connsiteX189" fmla="*/ 11397236 w 12205236"/>
              <a:gd name="connsiteY189" fmla="*/ 74157 h 1036765"/>
              <a:gd name="connsiteX190" fmla="*/ 11411632 w 12205236"/>
              <a:gd name="connsiteY190" fmla="*/ 80887 h 1036765"/>
              <a:gd name="connsiteX191" fmla="*/ 11431822 w 12205236"/>
              <a:gd name="connsiteY191" fmla="*/ 116595 h 1036765"/>
              <a:gd name="connsiteX192" fmla="*/ 11428457 w 12205236"/>
              <a:gd name="connsiteY192" fmla="*/ 136037 h 1036765"/>
              <a:gd name="connsiteX193" fmla="*/ 11425092 w 12205236"/>
              <a:gd name="connsiteY193" fmla="*/ 135103 h 1036765"/>
              <a:gd name="connsiteX194" fmla="*/ 11421353 w 12205236"/>
              <a:gd name="connsiteY194" fmla="*/ 139029 h 1036765"/>
              <a:gd name="connsiteX195" fmla="*/ 11401350 w 12205236"/>
              <a:gd name="connsiteY195" fmla="*/ 152489 h 1036765"/>
              <a:gd name="connsiteX196" fmla="*/ 11380224 w 12205236"/>
              <a:gd name="connsiteY196" fmla="*/ 155293 h 1036765"/>
              <a:gd name="connsiteX197" fmla="*/ 11358912 w 12205236"/>
              <a:gd name="connsiteY197" fmla="*/ 174549 h 1036765"/>
              <a:gd name="connsiteX198" fmla="*/ 11358164 w 12205236"/>
              <a:gd name="connsiteY198" fmla="*/ 181840 h 1036765"/>
              <a:gd name="connsiteX199" fmla="*/ 11352742 w 12205236"/>
              <a:gd name="connsiteY199" fmla="*/ 221100 h 1036765"/>
              <a:gd name="connsiteX200" fmla="*/ 11351995 w 12205236"/>
              <a:gd name="connsiteY200" fmla="*/ 256620 h 1036765"/>
              <a:gd name="connsiteX201" fmla="*/ 11363399 w 12205236"/>
              <a:gd name="connsiteY201" fmla="*/ 347104 h 1036765"/>
              <a:gd name="connsiteX202" fmla="*/ 11399854 w 12205236"/>
              <a:gd name="connsiteY202" fmla="*/ 420389 h 1036765"/>
              <a:gd name="connsiteX203" fmla="*/ 11514454 w 12205236"/>
              <a:gd name="connsiteY203" fmla="*/ 454975 h 1036765"/>
              <a:gd name="connsiteX204" fmla="*/ 11525298 w 12205236"/>
              <a:gd name="connsiteY204" fmla="*/ 443758 h 1036765"/>
              <a:gd name="connsiteX205" fmla="*/ 11537449 w 12205236"/>
              <a:gd name="connsiteY205" fmla="*/ 387299 h 1036765"/>
              <a:gd name="connsiteX206" fmla="*/ 11538010 w 12205236"/>
              <a:gd name="connsiteY206" fmla="*/ 373464 h 1036765"/>
              <a:gd name="connsiteX207" fmla="*/ 11532402 w 12205236"/>
              <a:gd name="connsiteY207" fmla="*/ 322614 h 1036765"/>
              <a:gd name="connsiteX208" fmla="*/ 11533150 w 12205236"/>
              <a:gd name="connsiteY208" fmla="*/ 320184 h 1036765"/>
              <a:gd name="connsiteX209" fmla="*/ 11534271 w 12205236"/>
              <a:gd name="connsiteY209" fmla="*/ 314949 h 1036765"/>
              <a:gd name="connsiteX210" fmla="*/ 11551844 w 12205236"/>
              <a:gd name="connsiteY210" fmla="*/ 281298 h 1036765"/>
              <a:gd name="connsiteX211" fmla="*/ 11568109 w 12205236"/>
              <a:gd name="connsiteY211" fmla="*/ 272137 h 1036765"/>
              <a:gd name="connsiteX212" fmla="*/ 11574465 w 12205236"/>
              <a:gd name="connsiteY212" fmla="*/ 255873 h 1036765"/>
              <a:gd name="connsiteX213" fmla="*/ 11576709 w 12205236"/>
              <a:gd name="connsiteY213" fmla="*/ 255312 h 1036765"/>
              <a:gd name="connsiteX214" fmla="*/ 11578765 w 12205236"/>
              <a:gd name="connsiteY214" fmla="*/ 239608 h 1036765"/>
              <a:gd name="connsiteX215" fmla="*/ 11575587 w 12205236"/>
              <a:gd name="connsiteY215" fmla="*/ 231756 h 1036765"/>
              <a:gd name="connsiteX216" fmla="*/ 11567735 w 12205236"/>
              <a:gd name="connsiteY216" fmla="*/ 236430 h 1036765"/>
              <a:gd name="connsiteX217" fmla="*/ 11562688 w 12205236"/>
              <a:gd name="connsiteY217" fmla="*/ 238486 h 1036765"/>
              <a:gd name="connsiteX218" fmla="*/ 11563248 w 12205236"/>
              <a:gd name="connsiteY218" fmla="*/ 208948 h 1036765"/>
              <a:gd name="connsiteX219" fmla="*/ 11576522 w 12205236"/>
              <a:gd name="connsiteY219" fmla="*/ 198666 h 1036765"/>
              <a:gd name="connsiteX220" fmla="*/ 11578952 w 12205236"/>
              <a:gd name="connsiteY220" fmla="*/ 186140 h 1036765"/>
              <a:gd name="connsiteX221" fmla="*/ 11571100 w 12205236"/>
              <a:gd name="connsiteY221" fmla="*/ 171184 h 1036765"/>
              <a:gd name="connsiteX222" fmla="*/ 11574465 w 12205236"/>
              <a:gd name="connsiteY222" fmla="*/ 153050 h 1036765"/>
              <a:gd name="connsiteX223" fmla="*/ 11578578 w 12205236"/>
              <a:gd name="connsiteY223" fmla="*/ 129868 h 1036765"/>
              <a:gd name="connsiteX224" fmla="*/ 11575400 w 12205236"/>
              <a:gd name="connsiteY224" fmla="*/ 124073 h 1036765"/>
              <a:gd name="connsiteX225" fmla="*/ 11572409 w 12205236"/>
              <a:gd name="connsiteY225" fmla="*/ 124073 h 1036765"/>
              <a:gd name="connsiteX226" fmla="*/ 11572409 w 12205236"/>
              <a:gd name="connsiteY226" fmla="*/ 122390 h 1036765"/>
              <a:gd name="connsiteX227" fmla="*/ 11582878 w 12205236"/>
              <a:gd name="connsiteY227" fmla="*/ 105004 h 1036765"/>
              <a:gd name="connsiteX228" fmla="*/ 11595591 w 12205236"/>
              <a:gd name="connsiteY228" fmla="*/ 97339 h 1036765"/>
              <a:gd name="connsiteX229" fmla="*/ 11666258 w 12205236"/>
              <a:gd name="connsiteY229" fmla="*/ 134916 h 1036765"/>
              <a:gd name="connsiteX230" fmla="*/ 11667754 w 12205236"/>
              <a:gd name="connsiteY230" fmla="*/ 137159 h 1036765"/>
              <a:gd name="connsiteX231" fmla="*/ 11668875 w 12205236"/>
              <a:gd name="connsiteY231" fmla="*/ 163893 h 1036765"/>
              <a:gd name="connsiteX232" fmla="*/ 11675231 w 12205236"/>
              <a:gd name="connsiteY232" fmla="*/ 182588 h 1036765"/>
              <a:gd name="connsiteX233" fmla="*/ 11694861 w 12205236"/>
              <a:gd name="connsiteY233" fmla="*/ 195114 h 1036765"/>
              <a:gd name="connsiteX234" fmla="*/ 11716174 w 12205236"/>
              <a:gd name="connsiteY234" fmla="*/ 226334 h 1036765"/>
              <a:gd name="connsiteX235" fmla="*/ 11733747 w 12205236"/>
              <a:gd name="connsiteY235" fmla="*/ 283167 h 1036765"/>
              <a:gd name="connsiteX236" fmla="*/ 11737673 w 12205236"/>
              <a:gd name="connsiteY236" fmla="*/ 337383 h 1036765"/>
              <a:gd name="connsiteX237" fmla="*/ 11735804 w 12205236"/>
              <a:gd name="connsiteY237" fmla="*/ 409172 h 1036765"/>
              <a:gd name="connsiteX238" fmla="*/ 11742534 w 12205236"/>
              <a:gd name="connsiteY238" fmla="*/ 502273 h 1036765"/>
              <a:gd name="connsiteX239" fmla="*/ 11749451 w 12205236"/>
              <a:gd name="connsiteY239" fmla="*/ 573875 h 1036765"/>
              <a:gd name="connsiteX240" fmla="*/ 11743094 w 12205236"/>
              <a:gd name="connsiteY240" fmla="*/ 614069 h 1036765"/>
              <a:gd name="connsiteX241" fmla="*/ 11740477 w 12205236"/>
              <a:gd name="connsiteY241" fmla="*/ 624539 h 1036765"/>
              <a:gd name="connsiteX242" fmla="*/ 11732625 w 12205236"/>
              <a:gd name="connsiteY242" fmla="*/ 663798 h 1036765"/>
              <a:gd name="connsiteX243" fmla="*/ 11729634 w 12205236"/>
              <a:gd name="connsiteY243" fmla="*/ 674080 h 1036765"/>
              <a:gd name="connsiteX244" fmla="*/ 11712248 w 12205236"/>
              <a:gd name="connsiteY244" fmla="*/ 697823 h 1036765"/>
              <a:gd name="connsiteX245" fmla="*/ 11700283 w 12205236"/>
              <a:gd name="connsiteY245" fmla="*/ 726240 h 1036765"/>
              <a:gd name="connsiteX246" fmla="*/ 11704957 w 12205236"/>
              <a:gd name="connsiteY246" fmla="*/ 730353 h 1036765"/>
              <a:gd name="connsiteX247" fmla="*/ 11717330 w 12205236"/>
              <a:gd name="connsiteY247" fmla="*/ 732929 h 1036765"/>
              <a:gd name="connsiteX248" fmla="*/ 12192000 w 12205236"/>
              <a:gd name="connsiteY248" fmla="*/ 732929 h 1036765"/>
              <a:gd name="connsiteX249" fmla="*/ 12192000 w 12205236"/>
              <a:gd name="connsiteY249" fmla="*/ 825550 h 1036765"/>
              <a:gd name="connsiteX250" fmla="*/ 12205236 w 12205236"/>
              <a:gd name="connsiteY250" fmla="*/ 832802 h 1036765"/>
              <a:gd name="connsiteX251" fmla="*/ 12204487 w 12205236"/>
              <a:gd name="connsiteY251" fmla="*/ 1036765 h 1036765"/>
              <a:gd name="connsiteX252" fmla="*/ 0 w 12205236"/>
              <a:gd name="connsiteY252" fmla="*/ 908775 h 1036765"/>
              <a:gd name="connsiteX253" fmla="*/ 0 w 12205236"/>
              <a:gd name="connsiteY253" fmla="*/ 732929 h 1036765"/>
              <a:gd name="connsiteX254" fmla="*/ 10184483 w 12205236"/>
              <a:gd name="connsiteY254" fmla="*/ 732929 h 1036765"/>
              <a:gd name="connsiteX255" fmla="*/ 10336481 w 12205236"/>
              <a:gd name="connsiteY255" fmla="*/ 714462 h 1036765"/>
              <a:gd name="connsiteX256" fmla="*/ 10349568 w 12205236"/>
              <a:gd name="connsiteY256" fmla="*/ 713901 h 1036765"/>
              <a:gd name="connsiteX257" fmla="*/ 10356111 w 12205236"/>
              <a:gd name="connsiteY257" fmla="*/ 709414 h 1036765"/>
              <a:gd name="connsiteX258" fmla="*/ 10354615 w 12205236"/>
              <a:gd name="connsiteY258" fmla="*/ 679128 h 1036765"/>
              <a:gd name="connsiteX259" fmla="*/ 10358167 w 12205236"/>
              <a:gd name="connsiteY259" fmla="*/ 520594 h 1036765"/>
              <a:gd name="connsiteX260" fmla="*/ 10372188 w 12205236"/>
              <a:gd name="connsiteY260" fmla="*/ 482269 h 1036765"/>
              <a:gd name="connsiteX261" fmla="*/ 10396679 w 12205236"/>
              <a:gd name="connsiteY261" fmla="*/ 451984 h 1036765"/>
              <a:gd name="connsiteX262" fmla="*/ 10447903 w 12205236"/>
              <a:gd name="connsiteY262" fmla="*/ 334765 h 1036765"/>
              <a:gd name="connsiteX263" fmla="*/ 10448464 w 12205236"/>
              <a:gd name="connsiteY263" fmla="*/ 261107 h 1036765"/>
              <a:gd name="connsiteX264" fmla="*/ 10446408 w 12205236"/>
              <a:gd name="connsiteY264" fmla="*/ 225774 h 1036765"/>
              <a:gd name="connsiteX265" fmla="*/ 10448464 w 12205236"/>
              <a:gd name="connsiteY265" fmla="*/ 215678 h 1036765"/>
              <a:gd name="connsiteX266" fmla="*/ 10453512 w 12205236"/>
              <a:gd name="connsiteY266" fmla="*/ 201096 h 1036765"/>
              <a:gd name="connsiteX267" fmla="*/ 10442856 w 12205236"/>
              <a:gd name="connsiteY267" fmla="*/ 229139 h 1036765"/>
              <a:gd name="connsiteX268" fmla="*/ 10417991 w 12205236"/>
              <a:gd name="connsiteY268" fmla="*/ 307471 h 1036765"/>
              <a:gd name="connsiteX269" fmla="*/ 10413318 w 12205236"/>
              <a:gd name="connsiteY269" fmla="*/ 312331 h 1036765"/>
              <a:gd name="connsiteX270" fmla="*/ 10410513 w 12205236"/>
              <a:gd name="connsiteY270" fmla="*/ 310649 h 1036765"/>
              <a:gd name="connsiteX271" fmla="*/ 10388266 w 12205236"/>
              <a:gd name="connsiteY271" fmla="*/ 406929 h 1036765"/>
              <a:gd name="connsiteX272" fmla="*/ 10366767 w 12205236"/>
              <a:gd name="connsiteY272" fmla="*/ 418706 h 1036765"/>
              <a:gd name="connsiteX273" fmla="*/ 10364337 w 12205236"/>
              <a:gd name="connsiteY273" fmla="*/ 417398 h 1036765"/>
              <a:gd name="connsiteX274" fmla="*/ 10363963 w 12205236"/>
              <a:gd name="connsiteY274" fmla="*/ 416650 h 1036765"/>
              <a:gd name="connsiteX275" fmla="*/ 10365458 w 12205236"/>
              <a:gd name="connsiteY275" fmla="*/ 415528 h 1036765"/>
              <a:gd name="connsiteX276" fmla="*/ 10368263 w 12205236"/>
              <a:gd name="connsiteY276" fmla="*/ 397768 h 1036765"/>
              <a:gd name="connsiteX277" fmla="*/ 10360784 w 12205236"/>
              <a:gd name="connsiteY277" fmla="*/ 413472 h 1036765"/>
              <a:gd name="connsiteX278" fmla="*/ 10362841 w 12205236"/>
              <a:gd name="connsiteY278" fmla="*/ 393468 h 1036765"/>
              <a:gd name="connsiteX279" fmla="*/ 10356298 w 12205236"/>
              <a:gd name="connsiteY279" fmla="*/ 413659 h 1036765"/>
              <a:gd name="connsiteX280" fmla="*/ 10355737 w 12205236"/>
              <a:gd name="connsiteY280" fmla="*/ 411041 h 1036765"/>
              <a:gd name="connsiteX281" fmla="*/ 10356671 w 12205236"/>
              <a:gd name="connsiteY281" fmla="*/ 393468 h 1036765"/>
              <a:gd name="connsiteX282" fmla="*/ 10355176 w 12205236"/>
              <a:gd name="connsiteY282" fmla="*/ 360004 h 1036765"/>
              <a:gd name="connsiteX283" fmla="*/ 10369010 w 12205236"/>
              <a:gd name="connsiteY283" fmla="*/ 311023 h 1036765"/>
              <a:gd name="connsiteX284" fmla="*/ 10397053 w 12205236"/>
              <a:gd name="connsiteY284" fmla="*/ 275129 h 1036765"/>
              <a:gd name="connsiteX285" fmla="*/ 10414252 w 12205236"/>
              <a:gd name="connsiteY285" fmla="*/ 237925 h 1036765"/>
              <a:gd name="connsiteX286" fmla="*/ 10429582 w 12205236"/>
              <a:gd name="connsiteY286" fmla="*/ 193244 h 1036765"/>
              <a:gd name="connsiteX287" fmla="*/ 10435751 w 12205236"/>
              <a:gd name="connsiteY287" fmla="*/ 178849 h 1036765"/>
              <a:gd name="connsiteX288" fmla="*/ 10450521 w 12205236"/>
              <a:gd name="connsiteY288" fmla="*/ 160902 h 1036765"/>
              <a:gd name="connsiteX289" fmla="*/ 10481368 w 12205236"/>
              <a:gd name="connsiteY289" fmla="*/ 133233 h 1036765"/>
              <a:gd name="connsiteX290" fmla="*/ 10489406 w 12205236"/>
              <a:gd name="connsiteY290" fmla="*/ 118277 h 1036765"/>
              <a:gd name="connsiteX291" fmla="*/ 10506232 w 12205236"/>
              <a:gd name="connsiteY291" fmla="*/ 95282 h 1036765"/>
              <a:gd name="connsiteX292" fmla="*/ 10529227 w 12205236"/>
              <a:gd name="connsiteY292" fmla="*/ 93039 h 1036765"/>
              <a:gd name="connsiteX293" fmla="*/ 10577460 w 12205236"/>
              <a:gd name="connsiteY293" fmla="*/ 80139 h 1036765"/>
              <a:gd name="connsiteX294" fmla="*/ 10582321 w 12205236"/>
              <a:gd name="connsiteY294" fmla="*/ 68361 h 1036765"/>
              <a:gd name="connsiteX295" fmla="*/ 10581947 w 12205236"/>
              <a:gd name="connsiteY295" fmla="*/ 62005 h 1036765"/>
              <a:gd name="connsiteX296" fmla="*/ 10581572 w 12205236"/>
              <a:gd name="connsiteY296" fmla="*/ 47984 h 1036765"/>
              <a:gd name="connsiteX297" fmla="*/ 10576899 w 12205236"/>
              <a:gd name="connsiteY297" fmla="*/ 34336 h 1036765"/>
              <a:gd name="connsiteX298" fmla="*/ 10572599 w 12205236"/>
              <a:gd name="connsiteY298" fmla="*/ 17137 h 1036765"/>
              <a:gd name="connsiteX299" fmla="*/ 10579329 w 12205236"/>
              <a:gd name="connsiteY299" fmla="*/ 1246 h 1036765"/>
              <a:gd name="connsiteX300" fmla="*/ 10594846 w 12205236"/>
              <a:gd name="connsiteY300" fmla="*/ 6107 h 1036765"/>
              <a:gd name="connsiteX301" fmla="*/ 10632984 w 12205236"/>
              <a:gd name="connsiteY301" fmla="*/ 23867 h 1036765"/>
              <a:gd name="connsiteX302" fmla="*/ 10701595 w 12205236"/>
              <a:gd name="connsiteY302" fmla="*/ 30971 h 1036765"/>
              <a:gd name="connsiteX303" fmla="*/ 10770392 w 12205236"/>
              <a:gd name="connsiteY303" fmla="*/ 33215 h 1036765"/>
              <a:gd name="connsiteX304" fmla="*/ 10898080 w 12205236"/>
              <a:gd name="connsiteY304" fmla="*/ 20689 h 1036765"/>
              <a:gd name="connsiteX305" fmla="*/ 10923878 w 12205236"/>
              <a:gd name="connsiteY305" fmla="*/ 5172 h 1036765"/>
              <a:gd name="connsiteX306" fmla="*/ 10931520 w 12205236"/>
              <a:gd name="connsiteY306" fmla="*/ 265 h 1036765"/>
              <a:gd name="connsiteX0" fmla="*/ 11634616 w 12205236"/>
              <a:gd name="connsiteY0" fmla="*/ 695510 h 908775"/>
              <a:gd name="connsiteX1" fmla="*/ 11628681 w 12205236"/>
              <a:gd name="connsiteY1" fmla="*/ 699880 h 908775"/>
              <a:gd name="connsiteX2" fmla="*/ 11627185 w 12205236"/>
              <a:gd name="connsiteY2" fmla="*/ 725492 h 908775"/>
              <a:gd name="connsiteX3" fmla="*/ 11644384 w 12205236"/>
              <a:gd name="connsiteY3" fmla="*/ 729979 h 908775"/>
              <a:gd name="connsiteX4" fmla="*/ 11651863 w 12205236"/>
              <a:gd name="connsiteY4" fmla="*/ 730913 h 908775"/>
              <a:gd name="connsiteX5" fmla="*/ 11663080 w 12205236"/>
              <a:gd name="connsiteY5" fmla="*/ 719883 h 908775"/>
              <a:gd name="connsiteX6" fmla="*/ 11662519 w 12205236"/>
              <a:gd name="connsiteY6" fmla="*/ 715209 h 908775"/>
              <a:gd name="connsiteX7" fmla="*/ 11641954 w 12205236"/>
              <a:gd name="connsiteY7" fmla="*/ 696328 h 908775"/>
              <a:gd name="connsiteX8" fmla="*/ 11634616 w 12205236"/>
              <a:gd name="connsiteY8" fmla="*/ 695510 h 908775"/>
              <a:gd name="connsiteX9" fmla="*/ 11559135 w 12205236"/>
              <a:gd name="connsiteY9" fmla="*/ 473903 h 908775"/>
              <a:gd name="connsiteX10" fmla="*/ 11555396 w 12205236"/>
              <a:gd name="connsiteY10" fmla="*/ 476100 h 908775"/>
              <a:gd name="connsiteX11" fmla="*/ 11542684 w 12205236"/>
              <a:gd name="connsiteY11" fmla="*/ 481895 h 908775"/>
              <a:gd name="connsiteX12" fmla="*/ 11525110 w 12205236"/>
              <a:gd name="connsiteY12" fmla="*/ 505078 h 908775"/>
              <a:gd name="connsiteX13" fmla="*/ 11524736 w 12205236"/>
              <a:gd name="connsiteY13" fmla="*/ 515360 h 908775"/>
              <a:gd name="connsiteX14" fmla="*/ 11519876 w 12205236"/>
              <a:gd name="connsiteY14" fmla="*/ 555928 h 908775"/>
              <a:gd name="connsiteX15" fmla="*/ 11506976 w 12205236"/>
              <a:gd name="connsiteY15" fmla="*/ 603787 h 908775"/>
              <a:gd name="connsiteX16" fmla="*/ 11503611 w 12205236"/>
              <a:gd name="connsiteY16" fmla="*/ 628652 h 908775"/>
              <a:gd name="connsiteX17" fmla="*/ 11498190 w 12205236"/>
              <a:gd name="connsiteY17" fmla="*/ 677072 h 908775"/>
              <a:gd name="connsiteX18" fmla="*/ 11491646 w 12205236"/>
              <a:gd name="connsiteY18" fmla="*/ 701375 h 908775"/>
              <a:gd name="connsiteX19" fmla="*/ 11500246 w 12205236"/>
              <a:gd name="connsiteY19" fmla="*/ 714275 h 908775"/>
              <a:gd name="connsiteX20" fmla="*/ 11579139 w 12205236"/>
              <a:gd name="connsiteY20" fmla="*/ 722314 h 908775"/>
              <a:gd name="connsiteX21" fmla="*/ 11601573 w 12205236"/>
              <a:gd name="connsiteY21" fmla="*/ 701188 h 908775"/>
              <a:gd name="connsiteX22" fmla="*/ 11592039 w 12205236"/>
              <a:gd name="connsiteY22" fmla="*/ 685298 h 908775"/>
              <a:gd name="connsiteX23" fmla="*/ 11574652 w 12205236"/>
              <a:gd name="connsiteY23" fmla="*/ 650525 h 908775"/>
              <a:gd name="connsiteX24" fmla="*/ 11575400 w 12205236"/>
              <a:gd name="connsiteY24" fmla="*/ 643234 h 908775"/>
              <a:gd name="connsiteX25" fmla="*/ 11572035 w 12205236"/>
              <a:gd name="connsiteY25" fmla="*/ 635008 h 908775"/>
              <a:gd name="connsiteX26" fmla="*/ 11560257 w 12205236"/>
              <a:gd name="connsiteY26" fmla="*/ 640990 h 908775"/>
              <a:gd name="connsiteX27" fmla="*/ 11552218 w 12205236"/>
              <a:gd name="connsiteY27" fmla="*/ 643047 h 908775"/>
              <a:gd name="connsiteX28" fmla="*/ 11546797 w 12205236"/>
              <a:gd name="connsiteY28" fmla="*/ 630708 h 908775"/>
              <a:gd name="connsiteX29" fmla="*/ 11548105 w 12205236"/>
              <a:gd name="connsiteY29" fmla="*/ 604535 h 908775"/>
              <a:gd name="connsiteX30" fmla="*/ 11563248 w 12205236"/>
              <a:gd name="connsiteY30" fmla="*/ 482269 h 908775"/>
              <a:gd name="connsiteX31" fmla="*/ 11562874 w 12205236"/>
              <a:gd name="connsiteY31" fmla="*/ 474230 h 908775"/>
              <a:gd name="connsiteX32" fmla="*/ 11559135 w 12205236"/>
              <a:gd name="connsiteY32" fmla="*/ 473903 h 908775"/>
              <a:gd name="connsiteX33" fmla="*/ 11566614 w 12205236"/>
              <a:gd name="connsiteY33" fmla="*/ 432915 h 908775"/>
              <a:gd name="connsiteX34" fmla="*/ 11534832 w 12205236"/>
              <a:gd name="connsiteY34" fmla="*/ 477783 h 908775"/>
              <a:gd name="connsiteX35" fmla="*/ 11566614 w 12205236"/>
              <a:gd name="connsiteY35" fmla="*/ 432915 h 908775"/>
              <a:gd name="connsiteX36" fmla="*/ 11397236 w 12205236"/>
              <a:gd name="connsiteY36" fmla="*/ 427493 h 908775"/>
              <a:gd name="connsiteX37" fmla="*/ 11415558 w 12205236"/>
              <a:gd name="connsiteY37" fmla="*/ 452544 h 908775"/>
              <a:gd name="connsiteX38" fmla="*/ 11502676 w 12205236"/>
              <a:gd name="connsiteY38" fmla="*/ 486756 h 908775"/>
              <a:gd name="connsiteX39" fmla="*/ 11513333 w 12205236"/>
              <a:gd name="connsiteY39" fmla="*/ 482269 h 908775"/>
              <a:gd name="connsiteX40" fmla="*/ 11520063 w 12205236"/>
              <a:gd name="connsiteY40" fmla="*/ 459835 h 908775"/>
              <a:gd name="connsiteX41" fmla="*/ 11397236 w 12205236"/>
              <a:gd name="connsiteY41" fmla="*/ 427493 h 908775"/>
              <a:gd name="connsiteX42" fmla="*/ 10946687 w 12205236"/>
              <a:gd name="connsiteY42" fmla="*/ 423941 h 908775"/>
              <a:gd name="connsiteX43" fmla="*/ 10942386 w 12205236"/>
              <a:gd name="connsiteY43" fmla="*/ 428241 h 908775"/>
              <a:gd name="connsiteX44" fmla="*/ 10897893 w 12205236"/>
              <a:gd name="connsiteY44" fmla="*/ 500778 h 908775"/>
              <a:gd name="connsiteX45" fmla="*/ 10888732 w 12205236"/>
              <a:gd name="connsiteY45" fmla="*/ 530876 h 908775"/>
              <a:gd name="connsiteX46" fmla="*/ 10876394 w 12205236"/>
              <a:gd name="connsiteY46" fmla="*/ 565275 h 908775"/>
              <a:gd name="connsiteX47" fmla="*/ 10840686 w 12205236"/>
              <a:gd name="connsiteY47" fmla="*/ 659311 h 908775"/>
              <a:gd name="connsiteX48" fmla="*/ 10840312 w 12205236"/>
              <a:gd name="connsiteY48" fmla="*/ 679689 h 908775"/>
              <a:gd name="connsiteX49" fmla="*/ 10848164 w 12205236"/>
              <a:gd name="connsiteY49" fmla="*/ 687167 h 908775"/>
              <a:gd name="connsiteX50" fmla="*/ 10866859 w 12205236"/>
              <a:gd name="connsiteY50" fmla="*/ 686606 h 908775"/>
              <a:gd name="connsiteX51" fmla="*/ 11009689 w 12205236"/>
              <a:gd name="connsiteY51" fmla="*/ 686606 h 908775"/>
              <a:gd name="connsiteX52" fmla="*/ 11048948 w 12205236"/>
              <a:gd name="connsiteY52" fmla="*/ 686980 h 908775"/>
              <a:gd name="connsiteX53" fmla="*/ 11054931 w 12205236"/>
              <a:gd name="connsiteY53" fmla="*/ 681559 h 908775"/>
              <a:gd name="connsiteX54" fmla="*/ 10998846 w 12205236"/>
              <a:gd name="connsiteY54" fmla="*/ 577240 h 908775"/>
              <a:gd name="connsiteX55" fmla="*/ 10985572 w 12205236"/>
              <a:gd name="connsiteY55" fmla="*/ 545459 h 908775"/>
              <a:gd name="connsiteX56" fmla="*/ 10981272 w 12205236"/>
              <a:gd name="connsiteY56" fmla="*/ 514051 h 908775"/>
              <a:gd name="connsiteX57" fmla="*/ 10950238 w 12205236"/>
              <a:gd name="connsiteY57" fmla="*/ 428989 h 908775"/>
              <a:gd name="connsiteX58" fmla="*/ 10946687 w 12205236"/>
              <a:gd name="connsiteY58" fmla="*/ 423941 h 908775"/>
              <a:gd name="connsiteX59" fmla="*/ 11552779 w 12205236"/>
              <a:gd name="connsiteY59" fmla="*/ 389729 h 908775"/>
              <a:gd name="connsiteX60" fmla="*/ 11548853 w 12205236"/>
              <a:gd name="connsiteY60" fmla="*/ 393468 h 908775"/>
              <a:gd name="connsiteX61" fmla="*/ 11541375 w 12205236"/>
              <a:gd name="connsiteY61" fmla="*/ 436654 h 908775"/>
              <a:gd name="connsiteX62" fmla="*/ 11544180 w 12205236"/>
              <a:gd name="connsiteY62" fmla="*/ 440579 h 908775"/>
              <a:gd name="connsiteX63" fmla="*/ 11569604 w 12205236"/>
              <a:gd name="connsiteY63" fmla="*/ 410854 h 908775"/>
              <a:gd name="connsiteX64" fmla="*/ 11552779 w 12205236"/>
              <a:gd name="connsiteY64" fmla="*/ 389729 h 908775"/>
              <a:gd name="connsiteX65" fmla="*/ 10553296 w 12205236"/>
              <a:gd name="connsiteY65" fmla="*/ 389238 h 908775"/>
              <a:gd name="connsiteX66" fmla="*/ 10546613 w 12205236"/>
              <a:gd name="connsiteY66" fmla="*/ 392159 h 908775"/>
              <a:gd name="connsiteX67" fmla="*/ 10495015 w 12205236"/>
              <a:gd name="connsiteY67" fmla="*/ 432540 h 908775"/>
              <a:gd name="connsiteX68" fmla="*/ 10419487 w 12205236"/>
              <a:gd name="connsiteY68" fmla="*/ 513677 h 908775"/>
              <a:gd name="connsiteX69" fmla="*/ 10408831 w 12205236"/>
              <a:gd name="connsiteY69" fmla="*/ 548824 h 908775"/>
              <a:gd name="connsiteX70" fmla="*/ 10406027 w 12205236"/>
              <a:gd name="connsiteY70" fmla="*/ 564341 h 908775"/>
              <a:gd name="connsiteX71" fmla="*/ 10395183 w 12205236"/>
              <a:gd name="connsiteY71" fmla="*/ 656881 h 908775"/>
              <a:gd name="connsiteX72" fmla="*/ 10400605 w 12205236"/>
              <a:gd name="connsiteY72" fmla="*/ 701375 h 908775"/>
              <a:gd name="connsiteX73" fmla="*/ 10411448 w 12205236"/>
              <a:gd name="connsiteY73" fmla="*/ 710910 h 908775"/>
              <a:gd name="connsiteX74" fmla="*/ 10487911 w 12205236"/>
              <a:gd name="connsiteY74" fmla="*/ 705488 h 908775"/>
              <a:gd name="connsiteX75" fmla="*/ 10681778 w 12205236"/>
              <a:gd name="connsiteY75" fmla="*/ 693336 h 908775"/>
              <a:gd name="connsiteX76" fmla="*/ 10697669 w 12205236"/>
              <a:gd name="connsiteY76" fmla="*/ 681933 h 908775"/>
              <a:gd name="connsiteX77" fmla="*/ 10679348 w 12205236"/>
              <a:gd name="connsiteY77" fmla="*/ 672585 h 908775"/>
              <a:gd name="connsiteX78" fmla="*/ 10589238 w 12205236"/>
              <a:gd name="connsiteY78" fmla="*/ 551067 h 908775"/>
              <a:gd name="connsiteX79" fmla="*/ 10563812 w 12205236"/>
              <a:gd name="connsiteY79" fmla="*/ 480213 h 908775"/>
              <a:gd name="connsiteX80" fmla="*/ 10556895 w 12205236"/>
              <a:gd name="connsiteY80" fmla="*/ 395711 h 908775"/>
              <a:gd name="connsiteX81" fmla="*/ 10553296 w 12205236"/>
              <a:gd name="connsiteY81" fmla="*/ 389238 h 908775"/>
              <a:gd name="connsiteX82" fmla="*/ 10641210 w 12205236"/>
              <a:gd name="connsiteY82" fmla="*/ 347478 h 908775"/>
              <a:gd name="connsiteX83" fmla="*/ 10632984 w 12205236"/>
              <a:gd name="connsiteY83" fmla="*/ 351404 h 908775"/>
              <a:gd name="connsiteX84" fmla="*/ 10627562 w 12205236"/>
              <a:gd name="connsiteY84" fmla="*/ 370847 h 908775"/>
              <a:gd name="connsiteX85" fmla="*/ 10624197 w 12205236"/>
              <a:gd name="connsiteY85" fmla="*/ 384494 h 908775"/>
              <a:gd name="connsiteX86" fmla="*/ 10619897 w 12205236"/>
              <a:gd name="connsiteY86" fmla="*/ 408237 h 908775"/>
              <a:gd name="connsiteX87" fmla="*/ 10618402 w 12205236"/>
              <a:gd name="connsiteY87" fmla="*/ 416276 h 908775"/>
              <a:gd name="connsiteX88" fmla="*/ 10614850 w 12205236"/>
              <a:gd name="connsiteY88" fmla="*/ 491617 h 908775"/>
              <a:gd name="connsiteX89" fmla="*/ 10628684 w 12205236"/>
              <a:gd name="connsiteY89" fmla="*/ 528446 h 908775"/>
              <a:gd name="connsiteX90" fmla="*/ 10636349 w 12205236"/>
              <a:gd name="connsiteY90" fmla="*/ 543215 h 908775"/>
              <a:gd name="connsiteX91" fmla="*/ 10660466 w 12205236"/>
              <a:gd name="connsiteY91" fmla="*/ 592383 h 908775"/>
              <a:gd name="connsiteX92" fmla="*/ 10713372 w 12205236"/>
              <a:gd name="connsiteY92" fmla="*/ 648842 h 908775"/>
              <a:gd name="connsiteX93" fmla="*/ 10729824 w 12205236"/>
              <a:gd name="connsiteY93" fmla="*/ 672024 h 908775"/>
              <a:gd name="connsiteX94" fmla="*/ 10734685 w 12205236"/>
              <a:gd name="connsiteY94" fmla="*/ 678567 h 908775"/>
              <a:gd name="connsiteX95" fmla="*/ 10779366 w 12205236"/>
              <a:gd name="connsiteY95" fmla="*/ 690719 h 908775"/>
              <a:gd name="connsiteX96" fmla="*/ 10807409 w 12205236"/>
              <a:gd name="connsiteY96" fmla="*/ 669781 h 908775"/>
              <a:gd name="connsiteX97" fmla="*/ 10813204 w 12205236"/>
              <a:gd name="connsiteY97" fmla="*/ 655012 h 908775"/>
              <a:gd name="connsiteX98" fmla="*/ 10833956 w 12205236"/>
              <a:gd name="connsiteY98" fmla="*/ 531811 h 908775"/>
              <a:gd name="connsiteX99" fmla="*/ 10842742 w 12205236"/>
              <a:gd name="connsiteY99" fmla="*/ 502086 h 908775"/>
              <a:gd name="connsiteX100" fmla="*/ 10859754 w 12205236"/>
              <a:gd name="connsiteY100" fmla="*/ 474604 h 908775"/>
              <a:gd name="connsiteX101" fmla="*/ 10892658 w 12205236"/>
              <a:gd name="connsiteY101" fmla="*/ 368790 h 908775"/>
              <a:gd name="connsiteX102" fmla="*/ 10885180 w 12205236"/>
              <a:gd name="connsiteY102" fmla="*/ 362621 h 908775"/>
              <a:gd name="connsiteX103" fmla="*/ 10836199 w 12205236"/>
              <a:gd name="connsiteY103" fmla="*/ 374025 h 908775"/>
              <a:gd name="connsiteX104" fmla="*/ 10791518 w 12205236"/>
              <a:gd name="connsiteY104" fmla="*/ 379634 h 908775"/>
              <a:gd name="connsiteX105" fmla="*/ 10745154 w 12205236"/>
              <a:gd name="connsiteY105" fmla="*/ 377016 h 908775"/>
              <a:gd name="connsiteX106" fmla="*/ 10727020 w 12205236"/>
              <a:gd name="connsiteY106" fmla="*/ 374586 h 908775"/>
              <a:gd name="connsiteX107" fmla="*/ 10711503 w 12205236"/>
              <a:gd name="connsiteY107" fmla="*/ 371408 h 908775"/>
              <a:gd name="connsiteX108" fmla="*/ 10693369 w 12205236"/>
              <a:gd name="connsiteY108" fmla="*/ 367108 h 908775"/>
              <a:gd name="connsiteX109" fmla="*/ 10653735 w 12205236"/>
              <a:gd name="connsiteY109" fmla="*/ 352713 h 908775"/>
              <a:gd name="connsiteX110" fmla="*/ 10641210 w 12205236"/>
              <a:gd name="connsiteY110" fmla="*/ 347478 h 908775"/>
              <a:gd name="connsiteX111" fmla="*/ 10369758 w 12205236"/>
              <a:gd name="connsiteY111" fmla="*/ 338879 h 908775"/>
              <a:gd name="connsiteX112" fmla="*/ 10362654 w 12205236"/>
              <a:gd name="connsiteY112" fmla="*/ 357948 h 908775"/>
              <a:gd name="connsiteX113" fmla="*/ 10364898 w 12205236"/>
              <a:gd name="connsiteY113" fmla="*/ 358695 h 908775"/>
              <a:gd name="connsiteX114" fmla="*/ 10369758 w 12205236"/>
              <a:gd name="connsiteY114" fmla="*/ 338879 h 908775"/>
              <a:gd name="connsiteX115" fmla="*/ 11346424 w 12205236"/>
              <a:gd name="connsiteY115" fmla="*/ 288619 h 908775"/>
              <a:gd name="connsiteX116" fmla="*/ 11350474 w 12205236"/>
              <a:gd name="connsiteY116" fmla="*/ 306943 h 908775"/>
              <a:gd name="connsiteX117" fmla="*/ 11351060 w 12205236"/>
              <a:gd name="connsiteY117" fmla="*/ 322053 h 908775"/>
              <a:gd name="connsiteX118" fmla="*/ 11346424 w 12205236"/>
              <a:gd name="connsiteY118" fmla="*/ 288619 h 908775"/>
              <a:gd name="connsiteX119" fmla="*/ 11349751 w 12205236"/>
              <a:gd name="connsiteY119" fmla="*/ 159406 h 908775"/>
              <a:gd name="connsiteX120" fmla="*/ 11338160 w 12205236"/>
              <a:gd name="connsiteY120" fmla="*/ 178288 h 908775"/>
              <a:gd name="connsiteX121" fmla="*/ 11336104 w 12205236"/>
              <a:gd name="connsiteY121" fmla="*/ 214183 h 908775"/>
              <a:gd name="connsiteX122" fmla="*/ 11346424 w 12205236"/>
              <a:gd name="connsiteY122" fmla="*/ 288619 h 908775"/>
              <a:gd name="connsiteX123" fmla="*/ 11329934 w 12205236"/>
              <a:gd name="connsiteY123" fmla="*/ 213996 h 908775"/>
              <a:gd name="connsiteX124" fmla="*/ 11331617 w 12205236"/>
              <a:gd name="connsiteY124" fmla="*/ 176232 h 908775"/>
              <a:gd name="connsiteX125" fmla="*/ 11330682 w 12205236"/>
              <a:gd name="connsiteY125" fmla="*/ 166697 h 908775"/>
              <a:gd name="connsiteX126" fmla="*/ 11320587 w 12205236"/>
              <a:gd name="connsiteY126" fmla="*/ 169315 h 908775"/>
              <a:gd name="connsiteX127" fmla="*/ 11315166 w 12205236"/>
              <a:gd name="connsiteY127" fmla="*/ 172680 h 908775"/>
              <a:gd name="connsiteX128" fmla="*/ 11277776 w 12205236"/>
              <a:gd name="connsiteY128" fmla="*/ 204461 h 908775"/>
              <a:gd name="connsiteX129" fmla="*/ 11265436 w 12205236"/>
              <a:gd name="connsiteY129" fmla="*/ 217174 h 908775"/>
              <a:gd name="connsiteX130" fmla="*/ 11199630 w 12205236"/>
              <a:gd name="connsiteY130" fmla="*/ 287467 h 908775"/>
              <a:gd name="connsiteX131" fmla="*/ 11051004 w 12205236"/>
              <a:gd name="connsiteY131" fmla="*/ 311958 h 908775"/>
              <a:gd name="connsiteX132" fmla="*/ 11045770 w 12205236"/>
              <a:gd name="connsiteY132" fmla="*/ 310088 h 908775"/>
              <a:gd name="connsiteX133" fmla="*/ 11027636 w 12205236"/>
              <a:gd name="connsiteY133" fmla="*/ 345983 h 908775"/>
              <a:gd name="connsiteX134" fmla="*/ 11014175 w 12205236"/>
              <a:gd name="connsiteY134" fmla="*/ 376643 h 908775"/>
              <a:gd name="connsiteX135" fmla="*/ 11019036 w 12205236"/>
              <a:gd name="connsiteY135" fmla="*/ 430484 h 908775"/>
              <a:gd name="connsiteX136" fmla="*/ 11019036 w 12205236"/>
              <a:gd name="connsiteY136" fmla="*/ 430671 h 908775"/>
              <a:gd name="connsiteX137" fmla="*/ 11019784 w 12205236"/>
              <a:gd name="connsiteY137" fmla="*/ 435158 h 908775"/>
              <a:gd name="connsiteX138" fmla="*/ 11028197 w 12205236"/>
              <a:gd name="connsiteY138" fmla="*/ 513490 h 908775"/>
              <a:gd name="connsiteX139" fmla="*/ 11049322 w 12205236"/>
              <a:gd name="connsiteY139" fmla="*/ 556676 h 908775"/>
              <a:gd name="connsiteX140" fmla="*/ 11049883 w 12205236"/>
              <a:gd name="connsiteY140" fmla="*/ 566023 h 908775"/>
              <a:gd name="connsiteX141" fmla="*/ 11085590 w 12205236"/>
              <a:gd name="connsiteY141" fmla="*/ 679128 h 908775"/>
              <a:gd name="connsiteX142" fmla="*/ 11104472 w 12205236"/>
              <a:gd name="connsiteY142" fmla="*/ 689971 h 908775"/>
              <a:gd name="connsiteX143" fmla="*/ 11317035 w 12205236"/>
              <a:gd name="connsiteY143" fmla="*/ 699880 h 908775"/>
              <a:gd name="connsiteX144" fmla="*/ 11460986 w 12205236"/>
              <a:gd name="connsiteY144" fmla="*/ 711097 h 908775"/>
              <a:gd name="connsiteX145" fmla="*/ 11472764 w 12205236"/>
              <a:gd name="connsiteY145" fmla="*/ 703993 h 908775"/>
              <a:gd name="connsiteX146" fmla="*/ 11480056 w 12205236"/>
              <a:gd name="connsiteY146" fmla="*/ 653703 h 908775"/>
              <a:gd name="connsiteX147" fmla="*/ 11491272 w 12205236"/>
              <a:gd name="connsiteY147" fmla="*/ 594066 h 908775"/>
              <a:gd name="connsiteX148" fmla="*/ 11500620 w 12205236"/>
              <a:gd name="connsiteY148" fmla="*/ 565649 h 908775"/>
              <a:gd name="connsiteX149" fmla="*/ 11508659 w 12205236"/>
              <a:gd name="connsiteY149" fmla="*/ 503582 h 908775"/>
              <a:gd name="connsiteX150" fmla="*/ 11499124 w 12205236"/>
              <a:gd name="connsiteY150" fmla="*/ 492925 h 908775"/>
              <a:gd name="connsiteX151" fmla="*/ 11412193 w 12205236"/>
              <a:gd name="connsiteY151" fmla="*/ 457405 h 908775"/>
              <a:gd name="connsiteX152" fmla="*/ 11392189 w 12205236"/>
              <a:gd name="connsiteY152" fmla="*/ 434036 h 908775"/>
              <a:gd name="connsiteX153" fmla="*/ 11392002 w 12205236"/>
              <a:gd name="connsiteY153" fmla="*/ 434223 h 908775"/>
              <a:gd name="connsiteX154" fmla="*/ 11380785 w 12205236"/>
              <a:gd name="connsiteY154" fmla="*/ 413845 h 908775"/>
              <a:gd name="connsiteX155" fmla="*/ 11366950 w 12205236"/>
              <a:gd name="connsiteY155" fmla="*/ 381503 h 908775"/>
              <a:gd name="connsiteX156" fmla="*/ 11350474 w 12205236"/>
              <a:gd name="connsiteY156" fmla="*/ 306943 h 908775"/>
              <a:gd name="connsiteX157" fmla="*/ 11346947 w 12205236"/>
              <a:gd name="connsiteY157" fmla="*/ 216052 h 908775"/>
              <a:gd name="connsiteX158" fmla="*/ 11352369 w 12205236"/>
              <a:gd name="connsiteY158" fmla="*/ 178475 h 908775"/>
              <a:gd name="connsiteX159" fmla="*/ 11354986 w 12205236"/>
              <a:gd name="connsiteY159" fmla="*/ 164828 h 908775"/>
              <a:gd name="connsiteX160" fmla="*/ 11349751 w 12205236"/>
              <a:gd name="connsiteY160" fmla="*/ 159406 h 908775"/>
              <a:gd name="connsiteX161" fmla="*/ 10931520 w 12205236"/>
              <a:gd name="connsiteY161" fmla="*/ 265 h 908775"/>
              <a:gd name="connsiteX162" fmla="*/ 10940144 w 12205236"/>
              <a:gd name="connsiteY162" fmla="*/ 2929 h 908775"/>
              <a:gd name="connsiteX163" fmla="*/ 10943321 w 12205236"/>
              <a:gd name="connsiteY163" fmla="*/ 6668 h 908775"/>
              <a:gd name="connsiteX164" fmla="*/ 10943695 w 12205236"/>
              <a:gd name="connsiteY164" fmla="*/ 30224 h 908775"/>
              <a:gd name="connsiteX165" fmla="*/ 10937526 w 12205236"/>
              <a:gd name="connsiteY165" fmla="*/ 48731 h 908775"/>
              <a:gd name="connsiteX166" fmla="*/ 10936218 w 12205236"/>
              <a:gd name="connsiteY166" fmla="*/ 54901 h 908775"/>
              <a:gd name="connsiteX167" fmla="*/ 10930983 w 12205236"/>
              <a:gd name="connsiteY167" fmla="*/ 47797 h 908775"/>
              <a:gd name="connsiteX168" fmla="*/ 10930422 w 12205236"/>
              <a:gd name="connsiteY168" fmla="*/ 68175 h 908775"/>
              <a:gd name="connsiteX169" fmla="*/ 10937713 w 12205236"/>
              <a:gd name="connsiteY169" fmla="*/ 79765 h 908775"/>
              <a:gd name="connsiteX170" fmla="*/ 10973794 w 12205236"/>
              <a:gd name="connsiteY170" fmla="*/ 105751 h 908775"/>
              <a:gd name="connsiteX171" fmla="*/ 10977346 w 12205236"/>
              <a:gd name="connsiteY171" fmla="*/ 109864 h 908775"/>
              <a:gd name="connsiteX172" fmla="*/ 11013802 w 12205236"/>
              <a:gd name="connsiteY172" fmla="*/ 137159 h 908775"/>
              <a:gd name="connsiteX173" fmla="*/ 11039975 w 12205236"/>
              <a:gd name="connsiteY173" fmla="*/ 163145 h 908775"/>
              <a:gd name="connsiteX174" fmla="*/ 11087834 w 12205236"/>
              <a:gd name="connsiteY174" fmla="*/ 197731 h 908775"/>
              <a:gd name="connsiteX175" fmla="*/ 11181870 w 12205236"/>
              <a:gd name="connsiteY175" fmla="*/ 189131 h 908775"/>
              <a:gd name="connsiteX176" fmla="*/ 11210660 w 12205236"/>
              <a:gd name="connsiteY176" fmla="*/ 156041 h 908775"/>
              <a:gd name="connsiteX177" fmla="*/ 11217204 w 12205236"/>
              <a:gd name="connsiteY177" fmla="*/ 145011 h 908775"/>
              <a:gd name="connsiteX178" fmla="*/ 11235712 w 12205236"/>
              <a:gd name="connsiteY178" fmla="*/ 107621 h 908775"/>
              <a:gd name="connsiteX179" fmla="*/ 11240946 w 12205236"/>
              <a:gd name="connsiteY179" fmla="*/ 77335 h 908775"/>
              <a:gd name="connsiteX180" fmla="*/ 11252911 w 12205236"/>
              <a:gd name="connsiteY180" fmla="*/ 63875 h 908775"/>
              <a:gd name="connsiteX181" fmla="*/ 11248798 w 12205236"/>
              <a:gd name="connsiteY181" fmla="*/ 58827 h 908775"/>
              <a:gd name="connsiteX182" fmla="*/ 11254220 w 12205236"/>
              <a:gd name="connsiteY182" fmla="*/ 58453 h 908775"/>
              <a:gd name="connsiteX183" fmla="*/ 11256650 w 12205236"/>
              <a:gd name="connsiteY183" fmla="*/ 60136 h 908775"/>
              <a:gd name="connsiteX184" fmla="*/ 11279458 w 12205236"/>
              <a:gd name="connsiteY184" fmla="*/ 63501 h 908775"/>
              <a:gd name="connsiteX185" fmla="*/ 11317035 w 12205236"/>
              <a:gd name="connsiteY185" fmla="*/ 66305 h 908775"/>
              <a:gd name="connsiteX186" fmla="*/ 11329186 w 12205236"/>
              <a:gd name="connsiteY186" fmla="*/ 70605 h 908775"/>
              <a:gd name="connsiteX187" fmla="*/ 11336665 w 12205236"/>
              <a:gd name="connsiteY187" fmla="*/ 72848 h 908775"/>
              <a:gd name="connsiteX188" fmla="*/ 11374428 w 12205236"/>
              <a:gd name="connsiteY188" fmla="*/ 73222 h 908775"/>
              <a:gd name="connsiteX189" fmla="*/ 11397236 w 12205236"/>
              <a:gd name="connsiteY189" fmla="*/ 74157 h 908775"/>
              <a:gd name="connsiteX190" fmla="*/ 11411632 w 12205236"/>
              <a:gd name="connsiteY190" fmla="*/ 80887 h 908775"/>
              <a:gd name="connsiteX191" fmla="*/ 11431822 w 12205236"/>
              <a:gd name="connsiteY191" fmla="*/ 116595 h 908775"/>
              <a:gd name="connsiteX192" fmla="*/ 11428457 w 12205236"/>
              <a:gd name="connsiteY192" fmla="*/ 136037 h 908775"/>
              <a:gd name="connsiteX193" fmla="*/ 11425092 w 12205236"/>
              <a:gd name="connsiteY193" fmla="*/ 135103 h 908775"/>
              <a:gd name="connsiteX194" fmla="*/ 11421353 w 12205236"/>
              <a:gd name="connsiteY194" fmla="*/ 139029 h 908775"/>
              <a:gd name="connsiteX195" fmla="*/ 11401350 w 12205236"/>
              <a:gd name="connsiteY195" fmla="*/ 152489 h 908775"/>
              <a:gd name="connsiteX196" fmla="*/ 11380224 w 12205236"/>
              <a:gd name="connsiteY196" fmla="*/ 155293 h 908775"/>
              <a:gd name="connsiteX197" fmla="*/ 11358912 w 12205236"/>
              <a:gd name="connsiteY197" fmla="*/ 174549 h 908775"/>
              <a:gd name="connsiteX198" fmla="*/ 11358164 w 12205236"/>
              <a:gd name="connsiteY198" fmla="*/ 181840 h 908775"/>
              <a:gd name="connsiteX199" fmla="*/ 11352742 w 12205236"/>
              <a:gd name="connsiteY199" fmla="*/ 221100 h 908775"/>
              <a:gd name="connsiteX200" fmla="*/ 11351995 w 12205236"/>
              <a:gd name="connsiteY200" fmla="*/ 256620 h 908775"/>
              <a:gd name="connsiteX201" fmla="*/ 11363399 w 12205236"/>
              <a:gd name="connsiteY201" fmla="*/ 347104 h 908775"/>
              <a:gd name="connsiteX202" fmla="*/ 11399854 w 12205236"/>
              <a:gd name="connsiteY202" fmla="*/ 420389 h 908775"/>
              <a:gd name="connsiteX203" fmla="*/ 11514454 w 12205236"/>
              <a:gd name="connsiteY203" fmla="*/ 454975 h 908775"/>
              <a:gd name="connsiteX204" fmla="*/ 11525298 w 12205236"/>
              <a:gd name="connsiteY204" fmla="*/ 443758 h 908775"/>
              <a:gd name="connsiteX205" fmla="*/ 11537449 w 12205236"/>
              <a:gd name="connsiteY205" fmla="*/ 387299 h 908775"/>
              <a:gd name="connsiteX206" fmla="*/ 11538010 w 12205236"/>
              <a:gd name="connsiteY206" fmla="*/ 373464 h 908775"/>
              <a:gd name="connsiteX207" fmla="*/ 11532402 w 12205236"/>
              <a:gd name="connsiteY207" fmla="*/ 322614 h 908775"/>
              <a:gd name="connsiteX208" fmla="*/ 11533150 w 12205236"/>
              <a:gd name="connsiteY208" fmla="*/ 320184 h 908775"/>
              <a:gd name="connsiteX209" fmla="*/ 11534271 w 12205236"/>
              <a:gd name="connsiteY209" fmla="*/ 314949 h 908775"/>
              <a:gd name="connsiteX210" fmla="*/ 11551844 w 12205236"/>
              <a:gd name="connsiteY210" fmla="*/ 281298 h 908775"/>
              <a:gd name="connsiteX211" fmla="*/ 11568109 w 12205236"/>
              <a:gd name="connsiteY211" fmla="*/ 272137 h 908775"/>
              <a:gd name="connsiteX212" fmla="*/ 11574465 w 12205236"/>
              <a:gd name="connsiteY212" fmla="*/ 255873 h 908775"/>
              <a:gd name="connsiteX213" fmla="*/ 11576709 w 12205236"/>
              <a:gd name="connsiteY213" fmla="*/ 255312 h 908775"/>
              <a:gd name="connsiteX214" fmla="*/ 11578765 w 12205236"/>
              <a:gd name="connsiteY214" fmla="*/ 239608 h 908775"/>
              <a:gd name="connsiteX215" fmla="*/ 11575587 w 12205236"/>
              <a:gd name="connsiteY215" fmla="*/ 231756 h 908775"/>
              <a:gd name="connsiteX216" fmla="*/ 11567735 w 12205236"/>
              <a:gd name="connsiteY216" fmla="*/ 236430 h 908775"/>
              <a:gd name="connsiteX217" fmla="*/ 11562688 w 12205236"/>
              <a:gd name="connsiteY217" fmla="*/ 238486 h 908775"/>
              <a:gd name="connsiteX218" fmla="*/ 11563248 w 12205236"/>
              <a:gd name="connsiteY218" fmla="*/ 208948 h 908775"/>
              <a:gd name="connsiteX219" fmla="*/ 11576522 w 12205236"/>
              <a:gd name="connsiteY219" fmla="*/ 198666 h 908775"/>
              <a:gd name="connsiteX220" fmla="*/ 11578952 w 12205236"/>
              <a:gd name="connsiteY220" fmla="*/ 186140 h 908775"/>
              <a:gd name="connsiteX221" fmla="*/ 11571100 w 12205236"/>
              <a:gd name="connsiteY221" fmla="*/ 171184 h 908775"/>
              <a:gd name="connsiteX222" fmla="*/ 11574465 w 12205236"/>
              <a:gd name="connsiteY222" fmla="*/ 153050 h 908775"/>
              <a:gd name="connsiteX223" fmla="*/ 11578578 w 12205236"/>
              <a:gd name="connsiteY223" fmla="*/ 129868 h 908775"/>
              <a:gd name="connsiteX224" fmla="*/ 11575400 w 12205236"/>
              <a:gd name="connsiteY224" fmla="*/ 124073 h 908775"/>
              <a:gd name="connsiteX225" fmla="*/ 11572409 w 12205236"/>
              <a:gd name="connsiteY225" fmla="*/ 124073 h 908775"/>
              <a:gd name="connsiteX226" fmla="*/ 11572409 w 12205236"/>
              <a:gd name="connsiteY226" fmla="*/ 122390 h 908775"/>
              <a:gd name="connsiteX227" fmla="*/ 11582878 w 12205236"/>
              <a:gd name="connsiteY227" fmla="*/ 105004 h 908775"/>
              <a:gd name="connsiteX228" fmla="*/ 11595591 w 12205236"/>
              <a:gd name="connsiteY228" fmla="*/ 97339 h 908775"/>
              <a:gd name="connsiteX229" fmla="*/ 11666258 w 12205236"/>
              <a:gd name="connsiteY229" fmla="*/ 134916 h 908775"/>
              <a:gd name="connsiteX230" fmla="*/ 11667754 w 12205236"/>
              <a:gd name="connsiteY230" fmla="*/ 137159 h 908775"/>
              <a:gd name="connsiteX231" fmla="*/ 11668875 w 12205236"/>
              <a:gd name="connsiteY231" fmla="*/ 163893 h 908775"/>
              <a:gd name="connsiteX232" fmla="*/ 11675231 w 12205236"/>
              <a:gd name="connsiteY232" fmla="*/ 182588 h 908775"/>
              <a:gd name="connsiteX233" fmla="*/ 11694861 w 12205236"/>
              <a:gd name="connsiteY233" fmla="*/ 195114 h 908775"/>
              <a:gd name="connsiteX234" fmla="*/ 11716174 w 12205236"/>
              <a:gd name="connsiteY234" fmla="*/ 226334 h 908775"/>
              <a:gd name="connsiteX235" fmla="*/ 11733747 w 12205236"/>
              <a:gd name="connsiteY235" fmla="*/ 283167 h 908775"/>
              <a:gd name="connsiteX236" fmla="*/ 11737673 w 12205236"/>
              <a:gd name="connsiteY236" fmla="*/ 337383 h 908775"/>
              <a:gd name="connsiteX237" fmla="*/ 11735804 w 12205236"/>
              <a:gd name="connsiteY237" fmla="*/ 409172 h 908775"/>
              <a:gd name="connsiteX238" fmla="*/ 11742534 w 12205236"/>
              <a:gd name="connsiteY238" fmla="*/ 502273 h 908775"/>
              <a:gd name="connsiteX239" fmla="*/ 11749451 w 12205236"/>
              <a:gd name="connsiteY239" fmla="*/ 573875 h 908775"/>
              <a:gd name="connsiteX240" fmla="*/ 11743094 w 12205236"/>
              <a:gd name="connsiteY240" fmla="*/ 614069 h 908775"/>
              <a:gd name="connsiteX241" fmla="*/ 11740477 w 12205236"/>
              <a:gd name="connsiteY241" fmla="*/ 624539 h 908775"/>
              <a:gd name="connsiteX242" fmla="*/ 11732625 w 12205236"/>
              <a:gd name="connsiteY242" fmla="*/ 663798 h 908775"/>
              <a:gd name="connsiteX243" fmla="*/ 11729634 w 12205236"/>
              <a:gd name="connsiteY243" fmla="*/ 674080 h 908775"/>
              <a:gd name="connsiteX244" fmla="*/ 11712248 w 12205236"/>
              <a:gd name="connsiteY244" fmla="*/ 697823 h 908775"/>
              <a:gd name="connsiteX245" fmla="*/ 11700283 w 12205236"/>
              <a:gd name="connsiteY245" fmla="*/ 726240 h 908775"/>
              <a:gd name="connsiteX246" fmla="*/ 11704957 w 12205236"/>
              <a:gd name="connsiteY246" fmla="*/ 730353 h 908775"/>
              <a:gd name="connsiteX247" fmla="*/ 11717330 w 12205236"/>
              <a:gd name="connsiteY247" fmla="*/ 732929 h 908775"/>
              <a:gd name="connsiteX248" fmla="*/ 12192000 w 12205236"/>
              <a:gd name="connsiteY248" fmla="*/ 732929 h 908775"/>
              <a:gd name="connsiteX249" fmla="*/ 12192000 w 12205236"/>
              <a:gd name="connsiteY249" fmla="*/ 825550 h 908775"/>
              <a:gd name="connsiteX250" fmla="*/ 12205236 w 12205236"/>
              <a:gd name="connsiteY250" fmla="*/ 832802 h 908775"/>
              <a:gd name="connsiteX251" fmla="*/ 0 w 12205236"/>
              <a:gd name="connsiteY251" fmla="*/ 908775 h 908775"/>
              <a:gd name="connsiteX252" fmla="*/ 0 w 12205236"/>
              <a:gd name="connsiteY252" fmla="*/ 732929 h 908775"/>
              <a:gd name="connsiteX253" fmla="*/ 10184483 w 12205236"/>
              <a:gd name="connsiteY253" fmla="*/ 732929 h 908775"/>
              <a:gd name="connsiteX254" fmla="*/ 10336481 w 12205236"/>
              <a:gd name="connsiteY254" fmla="*/ 714462 h 908775"/>
              <a:gd name="connsiteX255" fmla="*/ 10349568 w 12205236"/>
              <a:gd name="connsiteY255" fmla="*/ 713901 h 908775"/>
              <a:gd name="connsiteX256" fmla="*/ 10356111 w 12205236"/>
              <a:gd name="connsiteY256" fmla="*/ 709414 h 908775"/>
              <a:gd name="connsiteX257" fmla="*/ 10354615 w 12205236"/>
              <a:gd name="connsiteY257" fmla="*/ 679128 h 908775"/>
              <a:gd name="connsiteX258" fmla="*/ 10358167 w 12205236"/>
              <a:gd name="connsiteY258" fmla="*/ 520594 h 908775"/>
              <a:gd name="connsiteX259" fmla="*/ 10372188 w 12205236"/>
              <a:gd name="connsiteY259" fmla="*/ 482269 h 908775"/>
              <a:gd name="connsiteX260" fmla="*/ 10396679 w 12205236"/>
              <a:gd name="connsiteY260" fmla="*/ 451984 h 908775"/>
              <a:gd name="connsiteX261" fmla="*/ 10447903 w 12205236"/>
              <a:gd name="connsiteY261" fmla="*/ 334765 h 908775"/>
              <a:gd name="connsiteX262" fmla="*/ 10448464 w 12205236"/>
              <a:gd name="connsiteY262" fmla="*/ 261107 h 908775"/>
              <a:gd name="connsiteX263" fmla="*/ 10446408 w 12205236"/>
              <a:gd name="connsiteY263" fmla="*/ 225774 h 908775"/>
              <a:gd name="connsiteX264" fmla="*/ 10448464 w 12205236"/>
              <a:gd name="connsiteY264" fmla="*/ 215678 h 908775"/>
              <a:gd name="connsiteX265" fmla="*/ 10453512 w 12205236"/>
              <a:gd name="connsiteY265" fmla="*/ 201096 h 908775"/>
              <a:gd name="connsiteX266" fmla="*/ 10442856 w 12205236"/>
              <a:gd name="connsiteY266" fmla="*/ 229139 h 908775"/>
              <a:gd name="connsiteX267" fmla="*/ 10417991 w 12205236"/>
              <a:gd name="connsiteY267" fmla="*/ 307471 h 908775"/>
              <a:gd name="connsiteX268" fmla="*/ 10413318 w 12205236"/>
              <a:gd name="connsiteY268" fmla="*/ 312331 h 908775"/>
              <a:gd name="connsiteX269" fmla="*/ 10410513 w 12205236"/>
              <a:gd name="connsiteY269" fmla="*/ 310649 h 908775"/>
              <a:gd name="connsiteX270" fmla="*/ 10388266 w 12205236"/>
              <a:gd name="connsiteY270" fmla="*/ 406929 h 908775"/>
              <a:gd name="connsiteX271" fmla="*/ 10366767 w 12205236"/>
              <a:gd name="connsiteY271" fmla="*/ 418706 h 908775"/>
              <a:gd name="connsiteX272" fmla="*/ 10364337 w 12205236"/>
              <a:gd name="connsiteY272" fmla="*/ 417398 h 908775"/>
              <a:gd name="connsiteX273" fmla="*/ 10363963 w 12205236"/>
              <a:gd name="connsiteY273" fmla="*/ 416650 h 908775"/>
              <a:gd name="connsiteX274" fmla="*/ 10365458 w 12205236"/>
              <a:gd name="connsiteY274" fmla="*/ 415528 h 908775"/>
              <a:gd name="connsiteX275" fmla="*/ 10368263 w 12205236"/>
              <a:gd name="connsiteY275" fmla="*/ 397768 h 908775"/>
              <a:gd name="connsiteX276" fmla="*/ 10360784 w 12205236"/>
              <a:gd name="connsiteY276" fmla="*/ 413472 h 908775"/>
              <a:gd name="connsiteX277" fmla="*/ 10362841 w 12205236"/>
              <a:gd name="connsiteY277" fmla="*/ 393468 h 908775"/>
              <a:gd name="connsiteX278" fmla="*/ 10356298 w 12205236"/>
              <a:gd name="connsiteY278" fmla="*/ 413659 h 908775"/>
              <a:gd name="connsiteX279" fmla="*/ 10355737 w 12205236"/>
              <a:gd name="connsiteY279" fmla="*/ 411041 h 908775"/>
              <a:gd name="connsiteX280" fmla="*/ 10356671 w 12205236"/>
              <a:gd name="connsiteY280" fmla="*/ 393468 h 908775"/>
              <a:gd name="connsiteX281" fmla="*/ 10355176 w 12205236"/>
              <a:gd name="connsiteY281" fmla="*/ 360004 h 908775"/>
              <a:gd name="connsiteX282" fmla="*/ 10369010 w 12205236"/>
              <a:gd name="connsiteY282" fmla="*/ 311023 h 908775"/>
              <a:gd name="connsiteX283" fmla="*/ 10397053 w 12205236"/>
              <a:gd name="connsiteY283" fmla="*/ 275129 h 908775"/>
              <a:gd name="connsiteX284" fmla="*/ 10414252 w 12205236"/>
              <a:gd name="connsiteY284" fmla="*/ 237925 h 908775"/>
              <a:gd name="connsiteX285" fmla="*/ 10429582 w 12205236"/>
              <a:gd name="connsiteY285" fmla="*/ 193244 h 908775"/>
              <a:gd name="connsiteX286" fmla="*/ 10435751 w 12205236"/>
              <a:gd name="connsiteY286" fmla="*/ 178849 h 908775"/>
              <a:gd name="connsiteX287" fmla="*/ 10450521 w 12205236"/>
              <a:gd name="connsiteY287" fmla="*/ 160902 h 908775"/>
              <a:gd name="connsiteX288" fmla="*/ 10481368 w 12205236"/>
              <a:gd name="connsiteY288" fmla="*/ 133233 h 908775"/>
              <a:gd name="connsiteX289" fmla="*/ 10489406 w 12205236"/>
              <a:gd name="connsiteY289" fmla="*/ 118277 h 908775"/>
              <a:gd name="connsiteX290" fmla="*/ 10506232 w 12205236"/>
              <a:gd name="connsiteY290" fmla="*/ 95282 h 908775"/>
              <a:gd name="connsiteX291" fmla="*/ 10529227 w 12205236"/>
              <a:gd name="connsiteY291" fmla="*/ 93039 h 908775"/>
              <a:gd name="connsiteX292" fmla="*/ 10577460 w 12205236"/>
              <a:gd name="connsiteY292" fmla="*/ 80139 h 908775"/>
              <a:gd name="connsiteX293" fmla="*/ 10582321 w 12205236"/>
              <a:gd name="connsiteY293" fmla="*/ 68361 h 908775"/>
              <a:gd name="connsiteX294" fmla="*/ 10581947 w 12205236"/>
              <a:gd name="connsiteY294" fmla="*/ 62005 h 908775"/>
              <a:gd name="connsiteX295" fmla="*/ 10581572 w 12205236"/>
              <a:gd name="connsiteY295" fmla="*/ 47984 h 908775"/>
              <a:gd name="connsiteX296" fmla="*/ 10576899 w 12205236"/>
              <a:gd name="connsiteY296" fmla="*/ 34336 h 908775"/>
              <a:gd name="connsiteX297" fmla="*/ 10572599 w 12205236"/>
              <a:gd name="connsiteY297" fmla="*/ 17137 h 908775"/>
              <a:gd name="connsiteX298" fmla="*/ 10579329 w 12205236"/>
              <a:gd name="connsiteY298" fmla="*/ 1246 h 908775"/>
              <a:gd name="connsiteX299" fmla="*/ 10594846 w 12205236"/>
              <a:gd name="connsiteY299" fmla="*/ 6107 h 908775"/>
              <a:gd name="connsiteX300" fmla="*/ 10632984 w 12205236"/>
              <a:gd name="connsiteY300" fmla="*/ 23867 h 908775"/>
              <a:gd name="connsiteX301" fmla="*/ 10701595 w 12205236"/>
              <a:gd name="connsiteY301" fmla="*/ 30971 h 908775"/>
              <a:gd name="connsiteX302" fmla="*/ 10770392 w 12205236"/>
              <a:gd name="connsiteY302" fmla="*/ 33215 h 908775"/>
              <a:gd name="connsiteX303" fmla="*/ 10898080 w 12205236"/>
              <a:gd name="connsiteY303" fmla="*/ 20689 h 908775"/>
              <a:gd name="connsiteX304" fmla="*/ 10923878 w 12205236"/>
              <a:gd name="connsiteY304" fmla="*/ 5172 h 908775"/>
              <a:gd name="connsiteX305" fmla="*/ 10931520 w 12205236"/>
              <a:gd name="connsiteY305" fmla="*/ 265 h 908775"/>
              <a:gd name="connsiteX0" fmla="*/ 11634616 w 12192000"/>
              <a:gd name="connsiteY0" fmla="*/ 695510 h 910624"/>
              <a:gd name="connsiteX1" fmla="*/ 11628681 w 12192000"/>
              <a:gd name="connsiteY1" fmla="*/ 699880 h 910624"/>
              <a:gd name="connsiteX2" fmla="*/ 11627185 w 12192000"/>
              <a:gd name="connsiteY2" fmla="*/ 725492 h 910624"/>
              <a:gd name="connsiteX3" fmla="*/ 11644384 w 12192000"/>
              <a:gd name="connsiteY3" fmla="*/ 729979 h 910624"/>
              <a:gd name="connsiteX4" fmla="*/ 11651863 w 12192000"/>
              <a:gd name="connsiteY4" fmla="*/ 730913 h 910624"/>
              <a:gd name="connsiteX5" fmla="*/ 11663080 w 12192000"/>
              <a:gd name="connsiteY5" fmla="*/ 719883 h 910624"/>
              <a:gd name="connsiteX6" fmla="*/ 11662519 w 12192000"/>
              <a:gd name="connsiteY6" fmla="*/ 715209 h 910624"/>
              <a:gd name="connsiteX7" fmla="*/ 11641954 w 12192000"/>
              <a:gd name="connsiteY7" fmla="*/ 696328 h 910624"/>
              <a:gd name="connsiteX8" fmla="*/ 11634616 w 12192000"/>
              <a:gd name="connsiteY8" fmla="*/ 695510 h 910624"/>
              <a:gd name="connsiteX9" fmla="*/ 11559135 w 12192000"/>
              <a:gd name="connsiteY9" fmla="*/ 473903 h 910624"/>
              <a:gd name="connsiteX10" fmla="*/ 11555396 w 12192000"/>
              <a:gd name="connsiteY10" fmla="*/ 476100 h 910624"/>
              <a:gd name="connsiteX11" fmla="*/ 11542684 w 12192000"/>
              <a:gd name="connsiteY11" fmla="*/ 481895 h 910624"/>
              <a:gd name="connsiteX12" fmla="*/ 11525110 w 12192000"/>
              <a:gd name="connsiteY12" fmla="*/ 505078 h 910624"/>
              <a:gd name="connsiteX13" fmla="*/ 11524736 w 12192000"/>
              <a:gd name="connsiteY13" fmla="*/ 515360 h 910624"/>
              <a:gd name="connsiteX14" fmla="*/ 11519876 w 12192000"/>
              <a:gd name="connsiteY14" fmla="*/ 555928 h 910624"/>
              <a:gd name="connsiteX15" fmla="*/ 11506976 w 12192000"/>
              <a:gd name="connsiteY15" fmla="*/ 603787 h 910624"/>
              <a:gd name="connsiteX16" fmla="*/ 11503611 w 12192000"/>
              <a:gd name="connsiteY16" fmla="*/ 628652 h 910624"/>
              <a:gd name="connsiteX17" fmla="*/ 11498190 w 12192000"/>
              <a:gd name="connsiteY17" fmla="*/ 677072 h 910624"/>
              <a:gd name="connsiteX18" fmla="*/ 11491646 w 12192000"/>
              <a:gd name="connsiteY18" fmla="*/ 701375 h 910624"/>
              <a:gd name="connsiteX19" fmla="*/ 11500246 w 12192000"/>
              <a:gd name="connsiteY19" fmla="*/ 714275 h 910624"/>
              <a:gd name="connsiteX20" fmla="*/ 11579139 w 12192000"/>
              <a:gd name="connsiteY20" fmla="*/ 722314 h 910624"/>
              <a:gd name="connsiteX21" fmla="*/ 11601573 w 12192000"/>
              <a:gd name="connsiteY21" fmla="*/ 701188 h 910624"/>
              <a:gd name="connsiteX22" fmla="*/ 11592039 w 12192000"/>
              <a:gd name="connsiteY22" fmla="*/ 685298 h 910624"/>
              <a:gd name="connsiteX23" fmla="*/ 11574652 w 12192000"/>
              <a:gd name="connsiteY23" fmla="*/ 650525 h 910624"/>
              <a:gd name="connsiteX24" fmla="*/ 11575400 w 12192000"/>
              <a:gd name="connsiteY24" fmla="*/ 643234 h 910624"/>
              <a:gd name="connsiteX25" fmla="*/ 11572035 w 12192000"/>
              <a:gd name="connsiteY25" fmla="*/ 635008 h 910624"/>
              <a:gd name="connsiteX26" fmla="*/ 11560257 w 12192000"/>
              <a:gd name="connsiteY26" fmla="*/ 640990 h 910624"/>
              <a:gd name="connsiteX27" fmla="*/ 11552218 w 12192000"/>
              <a:gd name="connsiteY27" fmla="*/ 643047 h 910624"/>
              <a:gd name="connsiteX28" fmla="*/ 11546797 w 12192000"/>
              <a:gd name="connsiteY28" fmla="*/ 630708 h 910624"/>
              <a:gd name="connsiteX29" fmla="*/ 11548105 w 12192000"/>
              <a:gd name="connsiteY29" fmla="*/ 604535 h 910624"/>
              <a:gd name="connsiteX30" fmla="*/ 11563248 w 12192000"/>
              <a:gd name="connsiteY30" fmla="*/ 482269 h 910624"/>
              <a:gd name="connsiteX31" fmla="*/ 11562874 w 12192000"/>
              <a:gd name="connsiteY31" fmla="*/ 474230 h 910624"/>
              <a:gd name="connsiteX32" fmla="*/ 11559135 w 12192000"/>
              <a:gd name="connsiteY32" fmla="*/ 473903 h 910624"/>
              <a:gd name="connsiteX33" fmla="*/ 11566614 w 12192000"/>
              <a:gd name="connsiteY33" fmla="*/ 432915 h 910624"/>
              <a:gd name="connsiteX34" fmla="*/ 11534832 w 12192000"/>
              <a:gd name="connsiteY34" fmla="*/ 477783 h 910624"/>
              <a:gd name="connsiteX35" fmla="*/ 11566614 w 12192000"/>
              <a:gd name="connsiteY35" fmla="*/ 432915 h 910624"/>
              <a:gd name="connsiteX36" fmla="*/ 11397236 w 12192000"/>
              <a:gd name="connsiteY36" fmla="*/ 427493 h 910624"/>
              <a:gd name="connsiteX37" fmla="*/ 11415558 w 12192000"/>
              <a:gd name="connsiteY37" fmla="*/ 452544 h 910624"/>
              <a:gd name="connsiteX38" fmla="*/ 11502676 w 12192000"/>
              <a:gd name="connsiteY38" fmla="*/ 486756 h 910624"/>
              <a:gd name="connsiteX39" fmla="*/ 11513333 w 12192000"/>
              <a:gd name="connsiteY39" fmla="*/ 482269 h 910624"/>
              <a:gd name="connsiteX40" fmla="*/ 11520063 w 12192000"/>
              <a:gd name="connsiteY40" fmla="*/ 459835 h 910624"/>
              <a:gd name="connsiteX41" fmla="*/ 11397236 w 12192000"/>
              <a:gd name="connsiteY41" fmla="*/ 427493 h 910624"/>
              <a:gd name="connsiteX42" fmla="*/ 10946687 w 12192000"/>
              <a:gd name="connsiteY42" fmla="*/ 423941 h 910624"/>
              <a:gd name="connsiteX43" fmla="*/ 10942386 w 12192000"/>
              <a:gd name="connsiteY43" fmla="*/ 428241 h 910624"/>
              <a:gd name="connsiteX44" fmla="*/ 10897893 w 12192000"/>
              <a:gd name="connsiteY44" fmla="*/ 500778 h 910624"/>
              <a:gd name="connsiteX45" fmla="*/ 10888732 w 12192000"/>
              <a:gd name="connsiteY45" fmla="*/ 530876 h 910624"/>
              <a:gd name="connsiteX46" fmla="*/ 10876394 w 12192000"/>
              <a:gd name="connsiteY46" fmla="*/ 565275 h 910624"/>
              <a:gd name="connsiteX47" fmla="*/ 10840686 w 12192000"/>
              <a:gd name="connsiteY47" fmla="*/ 659311 h 910624"/>
              <a:gd name="connsiteX48" fmla="*/ 10840312 w 12192000"/>
              <a:gd name="connsiteY48" fmla="*/ 679689 h 910624"/>
              <a:gd name="connsiteX49" fmla="*/ 10848164 w 12192000"/>
              <a:gd name="connsiteY49" fmla="*/ 687167 h 910624"/>
              <a:gd name="connsiteX50" fmla="*/ 10866859 w 12192000"/>
              <a:gd name="connsiteY50" fmla="*/ 686606 h 910624"/>
              <a:gd name="connsiteX51" fmla="*/ 11009689 w 12192000"/>
              <a:gd name="connsiteY51" fmla="*/ 686606 h 910624"/>
              <a:gd name="connsiteX52" fmla="*/ 11048948 w 12192000"/>
              <a:gd name="connsiteY52" fmla="*/ 686980 h 910624"/>
              <a:gd name="connsiteX53" fmla="*/ 11054931 w 12192000"/>
              <a:gd name="connsiteY53" fmla="*/ 681559 h 910624"/>
              <a:gd name="connsiteX54" fmla="*/ 10998846 w 12192000"/>
              <a:gd name="connsiteY54" fmla="*/ 577240 h 910624"/>
              <a:gd name="connsiteX55" fmla="*/ 10985572 w 12192000"/>
              <a:gd name="connsiteY55" fmla="*/ 545459 h 910624"/>
              <a:gd name="connsiteX56" fmla="*/ 10981272 w 12192000"/>
              <a:gd name="connsiteY56" fmla="*/ 514051 h 910624"/>
              <a:gd name="connsiteX57" fmla="*/ 10950238 w 12192000"/>
              <a:gd name="connsiteY57" fmla="*/ 428989 h 910624"/>
              <a:gd name="connsiteX58" fmla="*/ 10946687 w 12192000"/>
              <a:gd name="connsiteY58" fmla="*/ 423941 h 910624"/>
              <a:gd name="connsiteX59" fmla="*/ 11552779 w 12192000"/>
              <a:gd name="connsiteY59" fmla="*/ 389729 h 910624"/>
              <a:gd name="connsiteX60" fmla="*/ 11548853 w 12192000"/>
              <a:gd name="connsiteY60" fmla="*/ 393468 h 910624"/>
              <a:gd name="connsiteX61" fmla="*/ 11541375 w 12192000"/>
              <a:gd name="connsiteY61" fmla="*/ 436654 h 910624"/>
              <a:gd name="connsiteX62" fmla="*/ 11544180 w 12192000"/>
              <a:gd name="connsiteY62" fmla="*/ 440579 h 910624"/>
              <a:gd name="connsiteX63" fmla="*/ 11569604 w 12192000"/>
              <a:gd name="connsiteY63" fmla="*/ 410854 h 910624"/>
              <a:gd name="connsiteX64" fmla="*/ 11552779 w 12192000"/>
              <a:gd name="connsiteY64" fmla="*/ 389729 h 910624"/>
              <a:gd name="connsiteX65" fmla="*/ 10553296 w 12192000"/>
              <a:gd name="connsiteY65" fmla="*/ 389238 h 910624"/>
              <a:gd name="connsiteX66" fmla="*/ 10546613 w 12192000"/>
              <a:gd name="connsiteY66" fmla="*/ 392159 h 910624"/>
              <a:gd name="connsiteX67" fmla="*/ 10495015 w 12192000"/>
              <a:gd name="connsiteY67" fmla="*/ 432540 h 910624"/>
              <a:gd name="connsiteX68" fmla="*/ 10419487 w 12192000"/>
              <a:gd name="connsiteY68" fmla="*/ 513677 h 910624"/>
              <a:gd name="connsiteX69" fmla="*/ 10408831 w 12192000"/>
              <a:gd name="connsiteY69" fmla="*/ 548824 h 910624"/>
              <a:gd name="connsiteX70" fmla="*/ 10406027 w 12192000"/>
              <a:gd name="connsiteY70" fmla="*/ 564341 h 910624"/>
              <a:gd name="connsiteX71" fmla="*/ 10395183 w 12192000"/>
              <a:gd name="connsiteY71" fmla="*/ 656881 h 910624"/>
              <a:gd name="connsiteX72" fmla="*/ 10400605 w 12192000"/>
              <a:gd name="connsiteY72" fmla="*/ 701375 h 910624"/>
              <a:gd name="connsiteX73" fmla="*/ 10411448 w 12192000"/>
              <a:gd name="connsiteY73" fmla="*/ 710910 h 910624"/>
              <a:gd name="connsiteX74" fmla="*/ 10487911 w 12192000"/>
              <a:gd name="connsiteY74" fmla="*/ 705488 h 910624"/>
              <a:gd name="connsiteX75" fmla="*/ 10681778 w 12192000"/>
              <a:gd name="connsiteY75" fmla="*/ 693336 h 910624"/>
              <a:gd name="connsiteX76" fmla="*/ 10697669 w 12192000"/>
              <a:gd name="connsiteY76" fmla="*/ 681933 h 910624"/>
              <a:gd name="connsiteX77" fmla="*/ 10679348 w 12192000"/>
              <a:gd name="connsiteY77" fmla="*/ 672585 h 910624"/>
              <a:gd name="connsiteX78" fmla="*/ 10589238 w 12192000"/>
              <a:gd name="connsiteY78" fmla="*/ 551067 h 910624"/>
              <a:gd name="connsiteX79" fmla="*/ 10563812 w 12192000"/>
              <a:gd name="connsiteY79" fmla="*/ 480213 h 910624"/>
              <a:gd name="connsiteX80" fmla="*/ 10556895 w 12192000"/>
              <a:gd name="connsiteY80" fmla="*/ 395711 h 910624"/>
              <a:gd name="connsiteX81" fmla="*/ 10553296 w 12192000"/>
              <a:gd name="connsiteY81" fmla="*/ 389238 h 910624"/>
              <a:gd name="connsiteX82" fmla="*/ 10641210 w 12192000"/>
              <a:gd name="connsiteY82" fmla="*/ 347478 h 910624"/>
              <a:gd name="connsiteX83" fmla="*/ 10632984 w 12192000"/>
              <a:gd name="connsiteY83" fmla="*/ 351404 h 910624"/>
              <a:gd name="connsiteX84" fmla="*/ 10627562 w 12192000"/>
              <a:gd name="connsiteY84" fmla="*/ 370847 h 910624"/>
              <a:gd name="connsiteX85" fmla="*/ 10624197 w 12192000"/>
              <a:gd name="connsiteY85" fmla="*/ 384494 h 910624"/>
              <a:gd name="connsiteX86" fmla="*/ 10619897 w 12192000"/>
              <a:gd name="connsiteY86" fmla="*/ 408237 h 910624"/>
              <a:gd name="connsiteX87" fmla="*/ 10618402 w 12192000"/>
              <a:gd name="connsiteY87" fmla="*/ 416276 h 910624"/>
              <a:gd name="connsiteX88" fmla="*/ 10614850 w 12192000"/>
              <a:gd name="connsiteY88" fmla="*/ 491617 h 910624"/>
              <a:gd name="connsiteX89" fmla="*/ 10628684 w 12192000"/>
              <a:gd name="connsiteY89" fmla="*/ 528446 h 910624"/>
              <a:gd name="connsiteX90" fmla="*/ 10636349 w 12192000"/>
              <a:gd name="connsiteY90" fmla="*/ 543215 h 910624"/>
              <a:gd name="connsiteX91" fmla="*/ 10660466 w 12192000"/>
              <a:gd name="connsiteY91" fmla="*/ 592383 h 910624"/>
              <a:gd name="connsiteX92" fmla="*/ 10713372 w 12192000"/>
              <a:gd name="connsiteY92" fmla="*/ 648842 h 910624"/>
              <a:gd name="connsiteX93" fmla="*/ 10729824 w 12192000"/>
              <a:gd name="connsiteY93" fmla="*/ 672024 h 910624"/>
              <a:gd name="connsiteX94" fmla="*/ 10734685 w 12192000"/>
              <a:gd name="connsiteY94" fmla="*/ 678567 h 910624"/>
              <a:gd name="connsiteX95" fmla="*/ 10779366 w 12192000"/>
              <a:gd name="connsiteY95" fmla="*/ 690719 h 910624"/>
              <a:gd name="connsiteX96" fmla="*/ 10807409 w 12192000"/>
              <a:gd name="connsiteY96" fmla="*/ 669781 h 910624"/>
              <a:gd name="connsiteX97" fmla="*/ 10813204 w 12192000"/>
              <a:gd name="connsiteY97" fmla="*/ 655012 h 910624"/>
              <a:gd name="connsiteX98" fmla="*/ 10833956 w 12192000"/>
              <a:gd name="connsiteY98" fmla="*/ 531811 h 910624"/>
              <a:gd name="connsiteX99" fmla="*/ 10842742 w 12192000"/>
              <a:gd name="connsiteY99" fmla="*/ 502086 h 910624"/>
              <a:gd name="connsiteX100" fmla="*/ 10859754 w 12192000"/>
              <a:gd name="connsiteY100" fmla="*/ 474604 h 910624"/>
              <a:gd name="connsiteX101" fmla="*/ 10892658 w 12192000"/>
              <a:gd name="connsiteY101" fmla="*/ 368790 h 910624"/>
              <a:gd name="connsiteX102" fmla="*/ 10885180 w 12192000"/>
              <a:gd name="connsiteY102" fmla="*/ 362621 h 910624"/>
              <a:gd name="connsiteX103" fmla="*/ 10836199 w 12192000"/>
              <a:gd name="connsiteY103" fmla="*/ 374025 h 910624"/>
              <a:gd name="connsiteX104" fmla="*/ 10791518 w 12192000"/>
              <a:gd name="connsiteY104" fmla="*/ 379634 h 910624"/>
              <a:gd name="connsiteX105" fmla="*/ 10745154 w 12192000"/>
              <a:gd name="connsiteY105" fmla="*/ 377016 h 910624"/>
              <a:gd name="connsiteX106" fmla="*/ 10727020 w 12192000"/>
              <a:gd name="connsiteY106" fmla="*/ 374586 h 910624"/>
              <a:gd name="connsiteX107" fmla="*/ 10711503 w 12192000"/>
              <a:gd name="connsiteY107" fmla="*/ 371408 h 910624"/>
              <a:gd name="connsiteX108" fmla="*/ 10693369 w 12192000"/>
              <a:gd name="connsiteY108" fmla="*/ 367108 h 910624"/>
              <a:gd name="connsiteX109" fmla="*/ 10653735 w 12192000"/>
              <a:gd name="connsiteY109" fmla="*/ 352713 h 910624"/>
              <a:gd name="connsiteX110" fmla="*/ 10641210 w 12192000"/>
              <a:gd name="connsiteY110" fmla="*/ 347478 h 910624"/>
              <a:gd name="connsiteX111" fmla="*/ 10369758 w 12192000"/>
              <a:gd name="connsiteY111" fmla="*/ 338879 h 910624"/>
              <a:gd name="connsiteX112" fmla="*/ 10362654 w 12192000"/>
              <a:gd name="connsiteY112" fmla="*/ 357948 h 910624"/>
              <a:gd name="connsiteX113" fmla="*/ 10364898 w 12192000"/>
              <a:gd name="connsiteY113" fmla="*/ 358695 h 910624"/>
              <a:gd name="connsiteX114" fmla="*/ 10369758 w 12192000"/>
              <a:gd name="connsiteY114" fmla="*/ 338879 h 910624"/>
              <a:gd name="connsiteX115" fmla="*/ 11346424 w 12192000"/>
              <a:gd name="connsiteY115" fmla="*/ 288619 h 910624"/>
              <a:gd name="connsiteX116" fmla="*/ 11350474 w 12192000"/>
              <a:gd name="connsiteY116" fmla="*/ 306943 h 910624"/>
              <a:gd name="connsiteX117" fmla="*/ 11351060 w 12192000"/>
              <a:gd name="connsiteY117" fmla="*/ 322053 h 910624"/>
              <a:gd name="connsiteX118" fmla="*/ 11346424 w 12192000"/>
              <a:gd name="connsiteY118" fmla="*/ 288619 h 910624"/>
              <a:gd name="connsiteX119" fmla="*/ 11349751 w 12192000"/>
              <a:gd name="connsiteY119" fmla="*/ 159406 h 910624"/>
              <a:gd name="connsiteX120" fmla="*/ 11338160 w 12192000"/>
              <a:gd name="connsiteY120" fmla="*/ 178288 h 910624"/>
              <a:gd name="connsiteX121" fmla="*/ 11336104 w 12192000"/>
              <a:gd name="connsiteY121" fmla="*/ 214183 h 910624"/>
              <a:gd name="connsiteX122" fmla="*/ 11346424 w 12192000"/>
              <a:gd name="connsiteY122" fmla="*/ 288619 h 910624"/>
              <a:gd name="connsiteX123" fmla="*/ 11329934 w 12192000"/>
              <a:gd name="connsiteY123" fmla="*/ 213996 h 910624"/>
              <a:gd name="connsiteX124" fmla="*/ 11331617 w 12192000"/>
              <a:gd name="connsiteY124" fmla="*/ 176232 h 910624"/>
              <a:gd name="connsiteX125" fmla="*/ 11330682 w 12192000"/>
              <a:gd name="connsiteY125" fmla="*/ 166697 h 910624"/>
              <a:gd name="connsiteX126" fmla="*/ 11320587 w 12192000"/>
              <a:gd name="connsiteY126" fmla="*/ 169315 h 910624"/>
              <a:gd name="connsiteX127" fmla="*/ 11315166 w 12192000"/>
              <a:gd name="connsiteY127" fmla="*/ 172680 h 910624"/>
              <a:gd name="connsiteX128" fmla="*/ 11277776 w 12192000"/>
              <a:gd name="connsiteY128" fmla="*/ 204461 h 910624"/>
              <a:gd name="connsiteX129" fmla="*/ 11265436 w 12192000"/>
              <a:gd name="connsiteY129" fmla="*/ 217174 h 910624"/>
              <a:gd name="connsiteX130" fmla="*/ 11199630 w 12192000"/>
              <a:gd name="connsiteY130" fmla="*/ 287467 h 910624"/>
              <a:gd name="connsiteX131" fmla="*/ 11051004 w 12192000"/>
              <a:gd name="connsiteY131" fmla="*/ 311958 h 910624"/>
              <a:gd name="connsiteX132" fmla="*/ 11045770 w 12192000"/>
              <a:gd name="connsiteY132" fmla="*/ 310088 h 910624"/>
              <a:gd name="connsiteX133" fmla="*/ 11027636 w 12192000"/>
              <a:gd name="connsiteY133" fmla="*/ 345983 h 910624"/>
              <a:gd name="connsiteX134" fmla="*/ 11014175 w 12192000"/>
              <a:gd name="connsiteY134" fmla="*/ 376643 h 910624"/>
              <a:gd name="connsiteX135" fmla="*/ 11019036 w 12192000"/>
              <a:gd name="connsiteY135" fmla="*/ 430484 h 910624"/>
              <a:gd name="connsiteX136" fmla="*/ 11019036 w 12192000"/>
              <a:gd name="connsiteY136" fmla="*/ 430671 h 910624"/>
              <a:gd name="connsiteX137" fmla="*/ 11019784 w 12192000"/>
              <a:gd name="connsiteY137" fmla="*/ 435158 h 910624"/>
              <a:gd name="connsiteX138" fmla="*/ 11028197 w 12192000"/>
              <a:gd name="connsiteY138" fmla="*/ 513490 h 910624"/>
              <a:gd name="connsiteX139" fmla="*/ 11049322 w 12192000"/>
              <a:gd name="connsiteY139" fmla="*/ 556676 h 910624"/>
              <a:gd name="connsiteX140" fmla="*/ 11049883 w 12192000"/>
              <a:gd name="connsiteY140" fmla="*/ 566023 h 910624"/>
              <a:gd name="connsiteX141" fmla="*/ 11085590 w 12192000"/>
              <a:gd name="connsiteY141" fmla="*/ 679128 h 910624"/>
              <a:gd name="connsiteX142" fmla="*/ 11104472 w 12192000"/>
              <a:gd name="connsiteY142" fmla="*/ 689971 h 910624"/>
              <a:gd name="connsiteX143" fmla="*/ 11317035 w 12192000"/>
              <a:gd name="connsiteY143" fmla="*/ 699880 h 910624"/>
              <a:gd name="connsiteX144" fmla="*/ 11460986 w 12192000"/>
              <a:gd name="connsiteY144" fmla="*/ 711097 h 910624"/>
              <a:gd name="connsiteX145" fmla="*/ 11472764 w 12192000"/>
              <a:gd name="connsiteY145" fmla="*/ 703993 h 910624"/>
              <a:gd name="connsiteX146" fmla="*/ 11480056 w 12192000"/>
              <a:gd name="connsiteY146" fmla="*/ 653703 h 910624"/>
              <a:gd name="connsiteX147" fmla="*/ 11491272 w 12192000"/>
              <a:gd name="connsiteY147" fmla="*/ 594066 h 910624"/>
              <a:gd name="connsiteX148" fmla="*/ 11500620 w 12192000"/>
              <a:gd name="connsiteY148" fmla="*/ 565649 h 910624"/>
              <a:gd name="connsiteX149" fmla="*/ 11508659 w 12192000"/>
              <a:gd name="connsiteY149" fmla="*/ 503582 h 910624"/>
              <a:gd name="connsiteX150" fmla="*/ 11499124 w 12192000"/>
              <a:gd name="connsiteY150" fmla="*/ 492925 h 910624"/>
              <a:gd name="connsiteX151" fmla="*/ 11412193 w 12192000"/>
              <a:gd name="connsiteY151" fmla="*/ 457405 h 910624"/>
              <a:gd name="connsiteX152" fmla="*/ 11392189 w 12192000"/>
              <a:gd name="connsiteY152" fmla="*/ 434036 h 910624"/>
              <a:gd name="connsiteX153" fmla="*/ 11392002 w 12192000"/>
              <a:gd name="connsiteY153" fmla="*/ 434223 h 910624"/>
              <a:gd name="connsiteX154" fmla="*/ 11380785 w 12192000"/>
              <a:gd name="connsiteY154" fmla="*/ 413845 h 910624"/>
              <a:gd name="connsiteX155" fmla="*/ 11366950 w 12192000"/>
              <a:gd name="connsiteY155" fmla="*/ 381503 h 910624"/>
              <a:gd name="connsiteX156" fmla="*/ 11350474 w 12192000"/>
              <a:gd name="connsiteY156" fmla="*/ 306943 h 910624"/>
              <a:gd name="connsiteX157" fmla="*/ 11346947 w 12192000"/>
              <a:gd name="connsiteY157" fmla="*/ 216052 h 910624"/>
              <a:gd name="connsiteX158" fmla="*/ 11352369 w 12192000"/>
              <a:gd name="connsiteY158" fmla="*/ 178475 h 910624"/>
              <a:gd name="connsiteX159" fmla="*/ 11354986 w 12192000"/>
              <a:gd name="connsiteY159" fmla="*/ 164828 h 910624"/>
              <a:gd name="connsiteX160" fmla="*/ 11349751 w 12192000"/>
              <a:gd name="connsiteY160" fmla="*/ 159406 h 910624"/>
              <a:gd name="connsiteX161" fmla="*/ 10931520 w 12192000"/>
              <a:gd name="connsiteY161" fmla="*/ 265 h 910624"/>
              <a:gd name="connsiteX162" fmla="*/ 10940144 w 12192000"/>
              <a:gd name="connsiteY162" fmla="*/ 2929 h 910624"/>
              <a:gd name="connsiteX163" fmla="*/ 10943321 w 12192000"/>
              <a:gd name="connsiteY163" fmla="*/ 6668 h 910624"/>
              <a:gd name="connsiteX164" fmla="*/ 10943695 w 12192000"/>
              <a:gd name="connsiteY164" fmla="*/ 30224 h 910624"/>
              <a:gd name="connsiteX165" fmla="*/ 10937526 w 12192000"/>
              <a:gd name="connsiteY165" fmla="*/ 48731 h 910624"/>
              <a:gd name="connsiteX166" fmla="*/ 10936218 w 12192000"/>
              <a:gd name="connsiteY166" fmla="*/ 54901 h 910624"/>
              <a:gd name="connsiteX167" fmla="*/ 10930983 w 12192000"/>
              <a:gd name="connsiteY167" fmla="*/ 47797 h 910624"/>
              <a:gd name="connsiteX168" fmla="*/ 10930422 w 12192000"/>
              <a:gd name="connsiteY168" fmla="*/ 68175 h 910624"/>
              <a:gd name="connsiteX169" fmla="*/ 10937713 w 12192000"/>
              <a:gd name="connsiteY169" fmla="*/ 79765 h 910624"/>
              <a:gd name="connsiteX170" fmla="*/ 10973794 w 12192000"/>
              <a:gd name="connsiteY170" fmla="*/ 105751 h 910624"/>
              <a:gd name="connsiteX171" fmla="*/ 10977346 w 12192000"/>
              <a:gd name="connsiteY171" fmla="*/ 109864 h 910624"/>
              <a:gd name="connsiteX172" fmla="*/ 11013802 w 12192000"/>
              <a:gd name="connsiteY172" fmla="*/ 137159 h 910624"/>
              <a:gd name="connsiteX173" fmla="*/ 11039975 w 12192000"/>
              <a:gd name="connsiteY173" fmla="*/ 163145 h 910624"/>
              <a:gd name="connsiteX174" fmla="*/ 11087834 w 12192000"/>
              <a:gd name="connsiteY174" fmla="*/ 197731 h 910624"/>
              <a:gd name="connsiteX175" fmla="*/ 11181870 w 12192000"/>
              <a:gd name="connsiteY175" fmla="*/ 189131 h 910624"/>
              <a:gd name="connsiteX176" fmla="*/ 11210660 w 12192000"/>
              <a:gd name="connsiteY176" fmla="*/ 156041 h 910624"/>
              <a:gd name="connsiteX177" fmla="*/ 11217204 w 12192000"/>
              <a:gd name="connsiteY177" fmla="*/ 145011 h 910624"/>
              <a:gd name="connsiteX178" fmla="*/ 11235712 w 12192000"/>
              <a:gd name="connsiteY178" fmla="*/ 107621 h 910624"/>
              <a:gd name="connsiteX179" fmla="*/ 11240946 w 12192000"/>
              <a:gd name="connsiteY179" fmla="*/ 77335 h 910624"/>
              <a:gd name="connsiteX180" fmla="*/ 11252911 w 12192000"/>
              <a:gd name="connsiteY180" fmla="*/ 63875 h 910624"/>
              <a:gd name="connsiteX181" fmla="*/ 11248798 w 12192000"/>
              <a:gd name="connsiteY181" fmla="*/ 58827 h 910624"/>
              <a:gd name="connsiteX182" fmla="*/ 11254220 w 12192000"/>
              <a:gd name="connsiteY182" fmla="*/ 58453 h 910624"/>
              <a:gd name="connsiteX183" fmla="*/ 11256650 w 12192000"/>
              <a:gd name="connsiteY183" fmla="*/ 60136 h 910624"/>
              <a:gd name="connsiteX184" fmla="*/ 11279458 w 12192000"/>
              <a:gd name="connsiteY184" fmla="*/ 63501 h 910624"/>
              <a:gd name="connsiteX185" fmla="*/ 11317035 w 12192000"/>
              <a:gd name="connsiteY185" fmla="*/ 66305 h 910624"/>
              <a:gd name="connsiteX186" fmla="*/ 11329186 w 12192000"/>
              <a:gd name="connsiteY186" fmla="*/ 70605 h 910624"/>
              <a:gd name="connsiteX187" fmla="*/ 11336665 w 12192000"/>
              <a:gd name="connsiteY187" fmla="*/ 72848 h 910624"/>
              <a:gd name="connsiteX188" fmla="*/ 11374428 w 12192000"/>
              <a:gd name="connsiteY188" fmla="*/ 73222 h 910624"/>
              <a:gd name="connsiteX189" fmla="*/ 11397236 w 12192000"/>
              <a:gd name="connsiteY189" fmla="*/ 74157 h 910624"/>
              <a:gd name="connsiteX190" fmla="*/ 11411632 w 12192000"/>
              <a:gd name="connsiteY190" fmla="*/ 80887 h 910624"/>
              <a:gd name="connsiteX191" fmla="*/ 11431822 w 12192000"/>
              <a:gd name="connsiteY191" fmla="*/ 116595 h 910624"/>
              <a:gd name="connsiteX192" fmla="*/ 11428457 w 12192000"/>
              <a:gd name="connsiteY192" fmla="*/ 136037 h 910624"/>
              <a:gd name="connsiteX193" fmla="*/ 11425092 w 12192000"/>
              <a:gd name="connsiteY193" fmla="*/ 135103 h 910624"/>
              <a:gd name="connsiteX194" fmla="*/ 11421353 w 12192000"/>
              <a:gd name="connsiteY194" fmla="*/ 139029 h 910624"/>
              <a:gd name="connsiteX195" fmla="*/ 11401350 w 12192000"/>
              <a:gd name="connsiteY195" fmla="*/ 152489 h 910624"/>
              <a:gd name="connsiteX196" fmla="*/ 11380224 w 12192000"/>
              <a:gd name="connsiteY196" fmla="*/ 155293 h 910624"/>
              <a:gd name="connsiteX197" fmla="*/ 11358912 w 12192000"/>
              <a:gd name="connsiteY197" fmla="*/ 174549 h 910624"/>
              <a:gd name="connsiteX198" fmla="*/ 11358164 w 12192000"/>
              <a:gd name="connsiteY198" fmla="*/ 181840 h 910624"/>
              <a:gd name="connsiteX199" fmla="*/ 11352742 w 12192000"/>
              <a:gd name="connsiteY199" fmla="*/ 221100 h 910624"/>
              <a:gd name="connsiteX200" fmla="*/ 11351995 w 12192000"/>
              <a:gd name="connsiteY200" fmla="*/ 256620 h 910624"/>
              <a:gd name="connsiteX201" fmla="*/ 11363399 w 12192000"/>
              <a:gd name="connsiteY201" fmla="*/ 347104 h 910624"/>
              <a:gd name="connsiteX202" fmla="*/ 11399854 w 12192000"/>
              <a:gd name="connsiteY202" fmla="*/ 420389 h 910624"/>
              <a:gd name="connsiteX203" fmla="*/ 11514454 w 12192000"/>
              <a:gd name="connsiteY203" fmla="*/ 454975 h 910624"/>
              <a:gd name="connsiteX204" fmla="*/ 11525298 w 12192000"/>
              <a:gd name="connsiteY204" fmla="*/ 443758 h 910624"/>
              <a:gd name="connsiteX205" fmla="*/ 11537449 w 12192000"/>
              <a:gd name="connsiteY205" fmla="*/ 387299 h 910624"/>
              <a:gd name="connsiteX206" fmla="*/ 11538010 w 12192000"/>
              <a:gd name="connsiteY206" fmla="*/ 373464 h 910624"/>
              <a:gd name="connsiteX207" fmla="*/ 11532402 w 12192000"/>
              <a:gd name="connsiteY207" fmla="*/ 322614 h 910624"/>
              <a:gd name="connsiteX208" fmla="*/ 11533150 w 12192000"/>
              <a:gd name="connsiteY208" fmla="*/ 320184 h 910624"/>
              <a:gd name="connsiteX209" fmla="*/ 11534271 w 12192000"/>
              <a:gd name="connsiteY209" fmla="*/ 314949 h 910624"/>
              <a:gd name="connsiteX210" fmla="*/ 11551844 w 12192000"/>
              <a:gd name="connsiteY210" fmla="*/ 281298 h 910624"/>
              <a:gd name="connsiteX211" fmla="*/ 11568109 w 12192000"/>
              <a:gd name="connsiteY211" fmla="*/ 272137 h 910624"/>
              <a:gd name="connsiteX212" fmla="*/ 11574465 w 12192000"/>
              <a:gd name="connsiteY212" fmla="*/ 255873 h 910624"/>
              <a:gd name="connsiteX213" fmla="*/ 11576709 w 12192000"/>
              <a:gd name="connsiteY213" fmla="*/ 255312 h 910624"/>
              <a:gd name="connsiteX214" fmla="*/ 11578765 w 12192000"/>
              <a:gd name="connsiteY214" fmla="*/ 239608 h 910624"/>
              <a:gd name="connsiteX215" fmla="*/ 11575587 w 12192000"/>
              <a:gd name="connsiteY215" fmla="*/ 231756 h 910624"/>
              <a:gd name="connsiteX216" fmla="*/ 11567735 w 12192000"/>
              <a:gd name="connsiteY216" fmla="*/ 236430 h 910624"/>
              <a:gd name="connsiteX217" fmla="*/ 11562688 w 12192000"/>
              <a:gd name="connsiteY217" fmla="*/ 238486 h 910624"/>
              <a:gd name="connsiteX218" fmla="*/ 11563248 w 12192000"/>
              <a:gd name="connsiteY218" fmla="*/ 208948 h 910624"/>
              <a:gd name="connsiteX219" fmla="*/ 11576522 w 12192000"/>
              <a:gd name="connsiteY219" fmla="*/ 198666 h 910624"/>
              <a:gd name="connsiteX220" fmla="*/ 11578952 w 12192000"/>
              <a:gd name="connsiteY220" fmla="*/ 186140 h 910624"/>
              <a:gd name="connsiteX221" fmla="*/ 11571100 w 12192000"/>
              <a:gd name="connsiteY221" fmla="*/ 171184 h 910624"/>
              <a:gd name="connsiteX222" fmla="*/ 11574465 w 12192000"/>
              <a:gd name="connsiteY222" fmla="*/ 153050 h 910624"/>
              <a:gd name="connsiteX223" fmla="*/ 11578578 w 12192000"/>
              <a:gd name="connsiteY223" fmla="*/ 129868 h 910624"/>
              <a:gd name="connsiteX224" fmla="*/ 11575400 w 12192000"/>
              <a:gd name="connsiteY224" fmla="*/ 124073 h 910624"/>
              <a:gd name="connsiteX225" fmla="*/ 11572409 w 12192000"/>
              <a:gd name="connsiteY225" fmla="*/ 124073 h 910624"/>
              <a:gd name="connsiteX226" fmla="*/ 11572409 w 12192000"/>
              <a:gd name="connsiteY226" fmla="*/ 122390 h 910624"/>
              <a:gd name="connsiteX227" fmla="*/ 11582878 w 12192000"/>
              <a:gd name="connsiteY227" fmla="*/ 105004 h 910624"/>
              <a:gd name="connsiteX228" fmla="*/ 11595591 w 12192000"/>
              <a:gd name="connsiteY228" fmla="*/ 97339 h 910624"/>
              <a:gd name="connsiteX229" fmla="*/ 11666258 w 12192000"/>
              <a:gd name="connsiteY229" fmla="*/ 134916 h 910624"/>
              <a:gd name="connsiteX230" fmla="*/ 11667754 w 12192000"/>
              <a:gd name="connsiteY230" fmla="*/ 137159 h 910624"/>
              <a:gd name="connsiteX231" fmla="*/ 11668875 w 12192000"/>
              <a:gd name="connsiteY231" fmla="*/ 163893 h 910624"/>
              <a:gd name="connsiteX232" fmla="*/ 11675231 w 12192000"/>
              <a:gd name="connsiteY232" fmla="*/ 182588 h 910624"/>
              <a:gd name="connsiteX233" fmla="*/ 11694861 w 12192000"/>
              <a:gd name="connsiteY233" fmla="*/ 195114 h 910624"/>
              <a:gd name="connsiteX234" fmla="*/ 11716174 w 12192000"/>
              <a:gd name="connsiteY234" fmla="*/ 226334 h 910624"/>
              <a:gd name="connsiteX235" fmla="*/ 11733747 w 12192000"/>
              <a:gd name="connsiteY235" fmla="*/ 283167 h 910624"/>
              <a:gd name="connsiteX236" fmla="*/ 11737673 w 12192000"/>
              <a:gd name="connsiteY236" fmla="*/ 337383 h 910624"/>
              <a:gd name="connsiteX237" fmla="*/ 11735804 w 12192000"/>
              <a:gd name="connsiteY237" fmla="*/ 409172 h 910624"/>
              <a:gd name="connsiteX238" fmla="*/ 11742534 w 12192000"/>
              <a:gd name="connsiteY238" fmla="*/ 502273 h 910624"/>
              <a:gd name="connsiteX239" fmla="*/ 11749451 w 12192000"/>
              <a:gd name="connsiteY239" fmla="*/ 573875 h 910624"/>
              <a:gd name="connsiteX240" fmla="*/ 11743094 w 12192000"/>
              <a:gd name="connsiteY240" fmla="*/ 614069 h 910624"/>
              <a:gd name="connsiteX241" fmla="*/ 11740477 w 12192000"/>
              <a:gd name="connsiteY241" fmla="*/ 624539 h 910624"/>
              <a:gd name="connsiteX242" fmla="*/ 11732625 w 12192000"/>
              <a:gd name="connsiteY242" fmla="*/ 663798 h 910624"/>
              <a:gd name="connsiteX243" fmla="*/ 11729634 w 12192000"/>
              <a:gd name="connsiteY243" fmla="*/ 674080 h 910624"/>
              <a:gd name="connsiteX244" fmla="*/ 11712248 w 12192000"/>
              <a:gd name="connsiteY244" fmla="*/ 697823 h 910624"/>
              <a:gd name="connsiteX245" fmla="*/ 11700283 w 12192000"/>
              <a:gd name="connsiteY245" fmla="*/ 726240 h 910624"/>
              <a:gd name="connsiteX246" fmla="*/ 11704957 w 12192000"/>
              <a:gd name="connsiteY246" fmla="*/ 730353 h 910624"/>
              <a:gd name="connsiteX247" fmla="*/ 11717330 w 12192000"/>
              <a:gd name="connsiteY247" fmla="*/ 732929 h 910624"/>
              <a:gd name="connsiteX248" fmla="*/ 12192000 w 12192000"/>
              <a:gd name="connsiteY248" fmla="*/ 732929 h 910624"/>
              <a:gd name="connsiteX249" fmla="*/ 12192000 w 12192000"/>
              <a:gd name="connsiteY249" fmla="*/ 825550 h 910624"/>
              <a:gd name="connsiteX250" fmla="*/ 12185781 w 12192000"/>
              <a:gd name="connsiteY250" fmla="*/ 910624 h 910624"/>
              <a:gd name="connsiteX251" fmla="*/ 0 w 12192000"/>
              <a:gd name="connsiteY251" fmla="*/ 908775 h 910624"/>
              <a:gd name="connsiteX252" fmla="*/ 0 w 12192000"/>
              <a:gd name="connsiteY252" fmla="*/ 732929 h 910624"/>
              <a:gd name="connsiteX253" fmla="*/ 10184483 w 12192000"/>
              <a:gd name="connsiteY253" fmla="*/ 732929 h 910624"/>
              <a:gd name="connsiteX254" fmla="*/ 10336481 w 12192000"/>
              <a:gd name="connsiteY254" fmla="*/ 714462 h 910624"/>
              <a:gd name="connsiteX255" fmla="*/ 10349568 w 12192000"/>
              <a:gd name="connsiteY255" fmla="*/ 713901 h 910624"/>
              <a:gd name="connsiteX256" fmla="*/ 10356111 w 12192000"/>
              <a:gd name="connsiteY256" fmla="*/ 709414 h 910624"/>
              <a:gd name="connsiteX257" fmla="*/ 10354615 w 12192000"/>
              <a:gd name="connsiteY257" fmla="*/ 679128 h 910624"/>
              <a:gd name="connsiteX258" fmla="*/ 10358167 w 12192000"/>
              <a:gd name="connsiteY258" fmla="*/ 520594 h 910624"/>
              <a:gd name="connsiteX259" fmla="*/ 10372188 w 12192000"/>
              <a:gd name="connsiteY259" fmla="*/ 482269 h 910624"/>
              <a:gd name="connsiteX260" fmla="*/ 10396679 w 12192000"/>
              <a:gd name="connsiteY260" fmla="*/ 451984 h 910624"/>
              <a:gd name="connsiteX261" fmla="*/ 10447903 w 12192000"/>
              <a:gd name="connsiteY261" fmla="*/ 334765 h 910624"/>
              <a:gd name="connsiteX262" fmla="*/ 10448464 w 12192000"/>
              <a:gd name="connsiteY262" fmla="*/ 261107 h 910624"/>
              <a:gd name="connsiteX263" fmla="*/ 10446408 w 12192000"/>
              <a:gd name="connsiteY263" fmla="*/ 225774 h 910624"/>
              <a:gd name="connsiteX264" fmla="*/ 10448464 w 12192000"/>
              <a:gd name="connsiteY264" fmla="*/ 215678 h 910624"/>
              <a:gd name="connsiteX265" fmla="*/ 10453512 w 12192000"/>
              <a:gd name="connsiteY265" fmla="*/ 201096 h 910624"/>
              <a:gd name="connsiteX266" fmla="*/ 10442856 w 12192000"/>
              <a:gd name="connsiteY266" fmla="*/ 229139 h 910624"/>
              <a:gd name="connsiteX267" fmla="*/ 10417991 w 12192000"/>
              <a:gd name="connsiteY267" fmla="*/ 307471 h 910624"/>
              <a:gd name="connsiteX268" fmla="*/ 10413318 w 12192000"/>
              <a:gd name="connsiteY268" fmla="*/ 312331 h 910624"/>
              <a:gd name="connsiteX269" fmla="*/ 10410513 w 12192000"/>
              <a:gd name="connsiteY269" fmla="*/ 310649 h 910624"/>
              <a:gd name="connsiteX270" fmla="*/ 10388266 w 12192000"/>
              <a:gd name="connsiteY270" fmla="*/ 406929 h 910624"/>
              <a:gd name="connsiteX271" fmla="*/ 10366767 w 12192000"/>
              <a:gd name="connsiteY271" fmla="*/ 418706 h 910624"/>
              <a:gd name="connsiteX272" fmla="*/ 10364337 w 12192000"/>
              <a:gd name="connsiteY272" fmla="*/ 417398 h 910624"/>
              <a:gd name="connsiteX273" fmla="*/ 10363963 w 12192000"/>
              <a:gd name="connsiteY273" fmla="*/ 416650 h 910624"/>
              <a:gd name="connsiteX274" fmla="*/ 10365458 w 12192000"/>
              <a:gd name="connsiteY274" fmla="*/ 415528 h 910624"/>
              <a:gd name="connsiteX275" fmla="*/ 10368263 w 12192000"/>
              <a:gd name="connsiteY275" fmla="*/ 397768 h 910624"/>
              <a:gd name="connsiteX276" fmla="*/ 10360784 w 12192000"/>
              <a:gd name="connsiteY276" fmla="*/ 413472 h 910624"/>
              <a:gd name="connsiteX277" fmla="*/ 10362841 w 12192000"/>
              <a:gd name="connsiteY277" fmla="*/ 393468 h 910624"/>
              <a:gd name="connsiteX278" fmla="*/ 10356298 w 12192000"/>
              <a:gd name="connsiteY278" fmla="*/ 413659 h 910624"/>
              <a:gd name="connsiteX279" fmla="*/ 10355737 w 12192000"/>
              <a:gd name="connsiteY279" fmla="*/ 411041 h 910624"/>
              <a:gd name="connsiteX280" fmla="*/ 10356671 w 12192000"/>
              <a:gd name="connsiteY280" fmla="*/ 393468 h 910624"/>
              <a:gd name="connsiteX281" fmla="*/ 10355176 w 12192000"/>
              <a:gd name="connsiteY281" fmla="*/ 360004 h 910624"/>
              <a:gd name="connsiteX282" fmla="*/ 10369010 w 12192000"/>
              <a:gd name="connsiteY282" fmla="*/ 311023 h 910624"/>
              <a:gd name="connsiteX283" fmla="*/ 10397053 w 12192000"/>
              <a:gd name="connsiteY283" fmla="*/ 275129 h 910624"/>
              <a:gd name="connsiteX284" fmla="*/ 10414252 w 12192000"/>
              <a:gd name="connsiteY284" fmla="*/ 237925 h 910624"/>
              <a:gd name="connsiteX285" fmla="*/ 10429582 w 12192000"/>
              <a:gd name="connsiteY285" fmla="*/ 193244 h 910624"/>
              <a:gd name="connsiteX286" fmla="*/ 10435751 w 12192000"/>
              <a:gd name="connsiteY286" fmla="*/ 178849 h 910624"/>
              <a:gd name="connsiteX287" fmla="*/ 10450521 w 12192000"/>
              <a:gd name="connsiteY287" fmla="*/ 160902 h 910624"/>
              <a:gd name="connsiteX288" fmla="*/ 10481368 w 12192000"/>
              <a:gd name="connsiteY288" fmla="*/ 133233 h 910624"/>
              <a:gd name="connsiteX289" fmla="*/ 10489406 w 12192000"/>
              <a:gd name="connsiteY289" fmla="*/ 118277 h 910624"/>
              <a:gd name="connsiteX290" fmla="*/ 10506232 w 12192000"/>
              <a:gd name="connsiteY290" fmla="*/ 95282 h 910624"/>
              <a:gd name="connsiteX291" fmla="*/ 10529227 w 12192000"/>
              <a:gd name="connsiteY291" fmla="*/ 93039 h 910624"/>
              <a:gd name="connsiteX292" fmla="*/ 10577460 w 12192000"/>
              <a:gd name="connsiteY292" fmla="*/ 80139 h 910624"/>
              <a:gd name="connsiteX293" fmla="*/ 10582321 w 12192000"/>
              <a:gd name="connsiteY293" fmla="*/ 68361 h 910624"/>
              <a:gd name="connsiteX294" fmla="*/ 10581947 w 12192000"/>
              <a:gd name="connsiteY294" fmla="*/ 62005 h 910624"/>
              <a:gd name="connsiteX295" fmla="*/ 10581572 w 12192000"/>
              <a:gd name="connsiteY295" fmla="*/ 47984 h 910624"/>
              <a:gd name="connsiteX296" fmla="*/ 10576899 w 12192000"/>
              <a:gd name="connsiteY296" fmla="*/ 34336 h 910624"/>
              <a:gd name="connsiteX297" fmla="*/ 10572599 w 12192000"/>
              <a:gd name="connsiteY297" fmla="*/ 17137 h 910624"/>
              <a:gd name="connsiteX298" fmla="*/ 10579329 w 12192000"/>
              <a:gd name="connsiteY298" fmla="*/ 1246 h 910624"/>
              <a:gd name="connsiteX299" fmla="*/ 10594846 w 12192000"/>
              <a:gd name="connsiteY299" fmla="*/ 6107 h 910624"/>
              <a:gd name="connsiteX300" fmla="*/ 10632984 w 12192000"/>
              <a:gd name="connsiteY300" fmla="*/ 23867 h 910624"/>
              <a:gd name="connsiteX301" fmla="*/ 10701595 w 12192000"/>
              <a:gd name="connsiteY301" fmla="*/ 30971 h 910624"/>
              <a:gd name="connsiteX302" fmla="*/ 10770392 w 12192000"/>
              <a:gd name="connsiteY302" fmla="*/ 33215 h 910624"/>
              <a:gd name="connsiteX303" fmla="*/ 10898080 w 12192000"/>
              <a:gd name="connsiteY303" fmla="*/ 20689 h 910624"/>
              <a:gd name="connsiteX304" fmla="*/ 10923878 w 12192000"/>
              <a:gd name="connsiteY304" fmla="*/ 5172 h 910624"/>
              <a:gd name="connsiteX305" fmla="*/ 10931520 w 12192000"/>
              <a:gd name="connsiteY305" fmla="*/ 265 h 910624"/>
              <a:gd name="connsiteX0" fmla="*/ 11634616 w 12192000"/>
              <a:gd name="connsiteY0" fmla="*/ 695510 h 910624"/>
              <a:gd name="connsiteX1" fmla="*/ 11628681 w 12192000"/>
              <a:gd name="connsiteY1" fmla="*/ 699880 h 910624"/>
              <a:gd name="connsiteX2" fmla="*/ 11627185 w 12192000"/>
              <a:gd name="connsiteY2" fmla="*/ 725492 h 910624"/>
              <a:gd name="connsiteX3" fmla="*/ 11644384 w 12192000"/>
              <a:gd name="connsiteY3" fmla="*/ 729979 h 910624"/>
              <a:gd name="connsiteX4" fmla="*/ 11651863 w 12192000"/>
              <a:gd name="connsiteY4" fmla="*/ 730913 h 910624"/>
              <a:gd name="connsiteX5" fmla="*/ 11663080 w 12192000"/>
              <a:gd name="connsiteY5" fmla="*/ 719883 h 910624"/>
              <a:gd name="connsiteX6" fmla="*/ 11662519 w 12192000"/>
              <a:gd name="connsiteY6" fmla="*/ 715209 h 910624"/>
              <a:gd name="connsiteX7" fmla="*/ 11641954 w 12192000"/>
              <a:gd name="connsiteY7" fmla="*/ 696328 h 910624"/>
              <a:gd name="connsiteX8" fmla="*/ 11634616 w 12192000"/>
              <a:gd name="connsiteY8" fmla="*/ 695510 h 910624"/>
              <a:gd name="connsiteX9" fmla="*/ 11559135 w 12192000"/>
              <a:gd name="connsiteY9" fmla="*/ 473903 h 910624"/>
              <a:gd name="connsiteX10" fmla="*/ 11555396 w 12192000"/>
              <a:gd name="connsiteY10" fmla="*/ 476100 h 910624"/>
              <a:gd name="connsiteX11" fmla="*/ 11542684 w 12192000"/>
              <a:gd name="connsiteY11" fmla="*/ 481895 h 910624"/>
              <a:gd name="connsiteX12" fmla="*/ 11525110 w 12192000"/>
              <a:gd name="connsiteY12" fmla="*/ 505078 h 910624"/>
              <a:gd name="connsiteX13" fmla="*/ 11524736 w 12192000"/>
              <a:gd name="connsiteY13" fmla="*/ 515360 h 910624"/>
              <a:gd name="connsiteX14" fmla="*/ 11519876 w 12192000"/>
              <a:gd name="connsiteY14" fmla="*/ 555928 h 910624"/>
              <a:gd name="connsiteX15" fmla="*/ 11506976 w 12192000"/>
              <a:gd name="connsiteY15" fmla="*/ 603787 h 910624"/>
              <a:gd name="connsiteX16" fmla="*/ 11503611 w 12192000"/>
              <a:gd name="connsiteY16" fmla="*/ 628652 h 910624"/>
              <a:gd name="connsiteX17" fmla="*/ 11498190 w 12192000"/>
              <a:gd name="connsiteY17" fmla="*/ 677072 h 910624"/>
              <a:gd name="connsiteX18" fmla="*/ 11491646 w 12192000"/>
              <a:gd name="connsiteY18" fmla="*/ 701375 h 910624"/>
              <a:gd name="connsiteX19" fmla="*/ 11500246 w 12192000"/>
              <a:gd name="connsiteY19" fmla="*/ 714275 h 910624"/>
              <a:gd name="connsiteX20" fmla="*/ 11579139 w 12192000"/>
              <a:gd name="connsiteY20" fmla="*/ 722314 h 910624"/>
              <a:gd name="connsiteX21" fmla="*/ 11601573 w 12192000"/>
              <a:gd name="connsiteY21" fmla="*/ 701188 h 910624"/>
              <a:gd name="connsiteX22" fmla="*/ 11592039 w 12192000"/>
              <a:gd name="connsiteY22" fmla="*/ 685298 h 910624"/>
              <a:gd name="connsiteX23" fmla="*/ 11574652 w 12192000"/>
              <a:gd name="connsiteY23" fmla="*/ 650525 h 910624"/>
              <a:gd name="connsiteX24" fmla="*/ 11575400 w 12192000"/>
              <a:gd name="connsiteY24" fmla="*/ 643234 h 910624"/>
              <a:gd name="connsiteX25" fmla="*/ 11572035 w 12192000"/>
              <a:gd name="connsiteY25" fmla="*/ 635008 h 910624"/>
              <a:gd name="connsiteX26" fmla="*/ 11560257 w 12192000"/>
              <a:gd name="connsiteY26" fmla="*/ 640990 h 910624"/>
              <a:gd name="connsiteX27" fmla="*/ 11552218 w 12192000"/>
              <a:gd name="connsiteY27" fmla="*/ 643047 h 910624"/>
              <a:gd name="connsiteX28" fmla="*/ 11546797 w 12192000"/>
              <a:gd name="connsiteY28" fmla="*/ 630708 h 910624"/>
              <a:gd name="connsiteX29" fmla="*/ 11548105 w 12192000"/>
              <a:gd name="connsiteY29" fmla="*/ 604535 h 910624"/>
              <a:gd name="connsiteX30" fmla="*/ 11563248 w 12192000"/>
              <a:gd name="connsiteY30" fmla="*/ 482269 h 910624"/>
              <a:gd name="connsiteX31" fmla="*/ 11562874 w 12192000"/>
              <a:gd name="connsiteY31" fmla="*/ 474230 h 910624"/>
              <a:gd name="connsiteX32" fmla="*/ 11559135 w 12192000"/>
              <a:gd name="connsiteY32" fmla="*/ 473903 h 910624"/>
              <a:gd name="connsiteX33" fmla="*/ 11566614 w 12192000"/>
              <a:gd name="connsiteY33" fmla="*/ 432915 h 910624"/>
              <a:gd name="connsiteX34" fmla="*/ 11534832 w 12192000"/>
              <a:gd name="connsiteY34" fmla="*/ 477783 h 910624"/>
              <a:gd name="connsiteX35" fmla="*/ 11566614 w 12192000"/>
              <a:gd name="connsiteY35" fmla="*/ 432915 h 910624"/>
              <a:gd name="connsiteX36" fmla="*/ 11397236 w 12192000"/>
              <a:gd name="connsiteY36" fmla="*/ 427493 h 910624"/>
              <a:gd name="connsiteX37" fmla="*/ 11415558 w 12192000"/>
              <a:gd name="connsiteY37" fmla="*/ 452544 h 910624"/>
              <a:gd name="connsiteX38" fmla="*/ 11502676 w 12192000"/>
              <a:gd name="connsiteY38" fmla="*/ 486756 h 910624"/>
              <a:gd name="connsiteX39" fmla="*/ 11513333 w 12192000"/>
              <a:gd name="connsiteY39" fmla="*/ 482269 h 910624"/>
              <a:gd name="connsiteX40" fmla="*/ 11520063 w 12192000"/>
              <a:gd name="connsiteY40" fmla="*/ 459835 h 910624"/>
              <a:gd name="connsiteX41" fmla="*/ 11397236 w 12192000"/>
              <a:gd name="connsiteY41" fmla="*/ 427493 h 910624"/>
              <a:gd name="connsiteX42" fmla="*/ 10946687 w 12192000"/>
              <a:gd name="connsiteY42" fmla="*/ 423941 h 910624"/>
              <a:gd name="connsiteX43" fmla="*/ 10942386 w 12192000"/>
              <a:gd name="connsiteY43" fmla="*/ 428241 h 910624"/>
              <a:gd name="connsiteX44" fmla="*/ 10897893 w 12192000"/>
              <a:gd name="connsiteY44" fmla="*/ 500778 h 910624"/>
              <a:gd name="connsiteX45" fmla="*/ 10888732 w 12192000"/>
              <a:gd name="connsiteY45" fmla="*/ 530876 h 910624"/>
              <a:gd name="connsiteX46" fmla="*/ 10876394 w 12192000"/>
              <a:gd name="connsiteY46" fmla="*/ 565275 h 910624"/>
              <a:gd name="connsiteX47" fmla="*/ 10840686 w 12192000"/>
              <a:gd name="connsiteY47" fmla="*/ 659311 h 910624"/>
              <a:gd name="connsiteX48" fmla="*/ 10840312 w 12192000"/>
              <a:gd name="connsiteY48" fmla="*/ 679689 h 910624"/>
              <a:gd name="connsiteX49" fmla="*/ 10848164 w 12192000"/>
              <a:gd name="connsiteY49" fmla="*/ 687167 h 910624"/>
              <a:gd name="connsiteX50" fmla="*/ 10866859 w 12192000"/>
              <a:gd name="connsiteY50" fmla="*/ 686606 h 910624"/>
              <a:gd name="connsiteX51" fmla="*/ 11009689 w 12192000"/>
              <a:gd name="connsiteY51" fmla="*/ 686606 h 910624"/>
              <a:gd name="connsiteX52" fmla="*/ 11048948 w 12192000"/>
              <a:gd name="connsiteY52" fmla="*/ 686980 h 910624"/>
              <a:gd name="connsiteX53" fmla="*/ 11054931 w 12192000"/>
              <a:gd name="connsiteY53" fmla="*/ 681559 h 910624"/>
              <a:gd name="connsiteX54" fmla="*/ 10998846 w 12192000"/>
              <a:gd name="connsiteY54" fmla="*/ 577240 h 910624"/>
              <a:gd name="connsiteX55" fmla="*/ 10985572 w 12192000"/>
              <a:gd name="connsiteY55" fmla="*/ 545459 h 910624"/>
              <a:gd name="connsiteX56" fmla="*/ 10981272 w 12192000"/>
              <a:gd name="connsiteY56" fmla="*/ 514051 h 910624"/>
              <a:gd name="connsiteX57" fmla="*/ 10950238 w 12192000"/>
              <a:gd name="connsiteY57" fmla="*/ 428989 h 910624"/>
              <a:gd name="connsiteX58" fmla="*/ 10946687 w 12192000"/>
              <a:gd name="connsiteY58" fmla="*/ 423941 h 910624"/>
              <a:gd name="connsiteX59" fmla="*/ 11552779 w 12192000"/>
              <a:gd name="connsiteY59" fmla="*/ 389729 h 910624"/>
              <a:gd name="connsiteX60" fmla="*/ 11548853 w 12192000"/>
              <a:gd name="connsiteY60" fmla="*/ 393468 h 910624"/>
              <a:gd name="connsiteX61" fmla="*/ 11541375 w 12192000"/>
              <a:gd name="connsiteY61" fmla="*/ 436654 h 910624"/>
              <a:gd name="connsiteX62" fmla="*/ 11544180 w 12192000"/>
              <a:gd name="connsiteY62" fmla="*/ 440579 h 910624"/>
              <a:gd name="connsiteX63" fmla="*/ 11569604 w 12192000"/>
              <a:gd name="connsiteY63" fmla="*/ 410854 h 910624"/>
              <a:gd name="connsiteX64" fmla="*/ 11552779 w 12192000"/>
              <a:gd name="connsiteY64" fmla="*/ 389729 h 910624"/>
              <a:gd name="connsiteX65" fmla="*/ 10553296 w 12192000"/>
              <a:gd name="connsiteY65" fmla="*/ 389238 h 910624"/>
              <a:gd name="connsiteX66" fmla="*/ 10546613 w 12192000"/>
              <a:gd name="connsiteY66" fmla="*/ 392159 h 910624"/>
              <a:gd name="connsiteX67" fmla="*/ 10495015 w 12192000"/>
              <a:gd name="connsiteY67" fmla="*/ 432540 h 910624"/>
              <a:gd name="connsiteX68" fmla="*/ 10419487 w 12192000"/>
              <a:gd name="connsiteY68" fmla="*/ 513677 h 910624"/>
              <a:gd name="connsiteX69" fmla="*/ 10408831 w 12192000"/>
              <a:gd name="connsiteY69" fmla="*/ 548824 h 910624"/>
              <a:gd name="connsiteX70" fmla="*/ 10406027 w 12192000"/>
              <a:gd name="connsiteY70" fmla="*/ 564341 h 910624"/>
              <a:gd name="connsiteX71" fmla="*/ 10395183 w 12192000"/>
              <a:gd name="connsiteY71" fmla="*/ 656881 h 910624"/>
              <a:gd name="connsiteX72" fmla="*/ 10400605 w 12192000"/>
              <a:gd name="connsiteY72" fmla="*/ 701375 h 910624"/>
              <a:gd name="connsiteX73" fmla="*/ 10411448 w 12192000"/>
              <a:gd name="connsiteY73" fmla="*/ 710910 h 910624"/>
              <a:gd name="connsiteX74" fmla="*/ 10487911 w 12192000"/>
              <a:gd name="connsiteY74" fmla="*/ 705488 h 910624"/>
              <a:gd name="connsiteX75" fmla="*/ 10681778 w 12192000"/>
              <a:gd name="connsiteY75" fmla="*/ 693336 h 910624"/>
              <a:gd name="connsiteX76" fmla="*/ 10697669 w 12192000"/>
              <a:gd name="connsiteY76" fmla="*/ 681933 h 910624"/>
              <a:gd name="connsiteX77" fmla="*/ 10679348 w 12192000"/>
              <a:gd name="connsiteY77" fmla="*/ 672585 h 910624"/>
              <a:gd name="connsiteX78" fmla="*/ 10589238 w 12192000"/>
              <a:gd name="connsiteY78" fmla="*/ 551067 h 910624"/>
              <a:gd name="connsiteX79" fmla="*/ 10563812 w 12192000"/>
              <a:gd name="connsiteY79" fmla="*/ 480213 h 910624"/>
              <a:gd name="connsiteX80" fmla="*/ 10556895 w 12192000"/>
              <a:gd name="connsiteY80" fmla="*/ 395711 h 910624"/>
              <a:gd name="connsiteX81" fmla="*/ 10553296 w 12192000"/>
              <a:gd name="connsiteY81" fmla="*/ 389238 h 910624"/>
              <a:gd name="connsiteX82" fmla="*/ 10641210 w 12192000"/>
              <a:gd name="connsiteY82" fmla="*/ 347478 h 910624"/>
              <a:gd name="connsiteX83" fmla="*/ 10632984 w 12192000"/>
              <a:gd name="connsiteY83" fmla="*/ 351404 h 910624"/>
              <a:gd name="connsiteX84" fmla="*/ 10627562 w 12192000"/>
              <a:gd name="connsiteY84" fmla="*/ 370847 h 910624"/>
              <a:gd name="connsiteX85" fmla="*/ 10624197 w 12192000"/>
              <a:gd name="connsiteY85" fmla="*/ 384494 h 910624"/>
              <a:gd name="connsiteX86" fmla="*/ 10619897 w 12192000"/>
              <a:gd name="connsiteY86" fmla="*/ 408237 h 910624"/>
              <a:gd name="connsiteX87" fmla="*/ 10618402 w 12192000"/>
              <a:gd name="connsiteY87" fmla="*/ 416276 h 910624"/>
              <a:gd name="connsiteX88" fmla="*/ 10614850 w 12192000"/>
              <a:gd name="connsiteY88" fmla="*/ 491617 h 910624"/>
              <a:gd name="connsiteX89" fmla="*/ 10628684 w 12192000"/>
              <a:gd name="connsiteY89" fmla="*/ 528446 h 910624"/>
              <a:gd name="connsiteX90" fmla="*/ 10636349 w 12192000"/>
              <a:gd name="connsiteY90" fmla="*/ 543215 h 910624"/>
              <a:gd name="connsiteX91" fmla="*/ 10660466 w 12192000"/>
              <a:gd name="connsiteY91" fmla="*/ 592383 h 910624"/>
              <a:gd name="connsiteX92" fmla="*/ 10713372 w 12192000"/>
              <a:gd name="connsiteY92" fmla="*/ 648842 h 910624"/>
              <a:gd name="connsiteX93" fmla="*/ 10729824 w 12192000"/>
              <a:gd name="connsiteY93" fmla="*/ 672024 h 910624"/>
              <a:gd name="connsiteX94" fmla="*/ 10734685 w 12192000"/>
              <a:gd name="connsiteY94" fmla="*/ 678567 h 910624"/>
              <a:gd name="connsiteX95" fmla="*/ 10779366 w 12192000"/>
              <a:gd name="connsiteY95" fmla="*/ 690719 h 910624"/>
              <a:gd name="connsiteX96" fmla="*/ 10807409 w 12192000"/>
              <a:gd name="connsiteY96" fmla="*/ 669781 h 910624"/>
              <a:gd name="connsiteX97" fmla="*/ 10813204 w 12192000"/>
              <a:gd name="connsiteY97" fmla="*/ 655012 h 910624"/>
              <a:gd name="connsiteX98" fmla="*/ 10833956 w 12192000"/>
              <a:gd name="connsiteY98" fmla="*/ 531811 h 910624"/>
              <a:gd name="connsiteX99" fmla="*/ 10842742 w 12192000"/>
              <a:gd name="connsiteY99" fmla="*/ 502086 h 910624"/>
              <a:gd name="connsiteX100" fmla="*/ 10859754 w 12192000"/>
              <a:gd name="connsiteY100" fmla="*/ 474604 h 910624"/>
              <a:gd name="connsiteX101" fmla="*/ 10892658 w 12192000"/>
              <a:gd name="connsiteY101" fmla="*/ 368790 h 910624"/>
              <a:gd name="connsiteX102" fmla="*/ 10885180 w 12192000"/>
              <a:gd name="connsiteY102" fmla="*/ 362621 h 910624"/>
              <a:gd name="connsiteX103" fmla="*/ 10836199 w 12192000"/>
              <a:gd name="connsiteY103" fmla="*/ 374025 h 910624"/>
              <a:gd name="connsiteX104" fmla="*/ 10791518 w 12192000"/>
              <a:gd name="connsiteY104" fmla="*/ 379634 h 910624"/>
              <a:gd name="connsiteX105" fmla="*/ 10745154 w 12192000"/>
              <a:gd name="connsiteY105" fmla="*/ 377016 h 910624"/>
              <a:gd name="connsiteX106" fmla="*/ 10727020 w 12192000"/>
              <a:gd name="connsiteY106" fmla="*/ 374586 h 910624"/>
              <a:gd name="connsiteX107" fmla="*/ 10711503 w 12192000"/>
              <a:gd name="connsiteY107" fmla="*/ 371408 h 910624"/>
              <a:gd name="connsiteX108" fmla="*/ 10693369 w 12192000"/>
              <a:gd name="connsiteY108" fmla="*/ 367108 h 910624"/>
              <a:gd name="connsiteX109" fmla="*/ 10653735 w 12192000"/>
              <a:gd name="connsiteY109" fmla="*/ 352713 h 910624"/>
              <a:gd name="connsiteX110" fmla="*/ 10641210 w 12192000"/>
              <a:gd name="connsiteY110" fmla="*/ 347478 h 910624"/>
              <a:gd name="connsiteX111" fmla="*/ 10369758 w 12192000"/>
              <a:gd name="connsiteY111" fmla="*/ 338879 h 910624"/>
              <a:gd name="connsiteX112" fmla="*/ 10362654 w 12192000"/>
              <a:gd name="connsiteY112" fmla="*/ 357948 h 910624"/>
              <a:gd name="connsiteX113" fmla="*/ 10364898 w 12192000"/>
              <a:gd name="connsiteY113" fmla="*/ 358695 h 910624"/>
              <a:gd name="connsiteX114" fmla="*/ 10369758 w 12192000"/>
              <a:gd name="connsiteY114" fmla="*/ 338879 h 910624"/>
              <a:gd name="connsiteX115" fmla="*/ 11346424 w 12192000"/>
              <a:gd name="connsiteY115" fmla="*/ 288619 h 910624"/>
              <a:gd name="connsiteX116" fmla="*/ 11350474 w 12192000"/>
              <a:gd name="connsiteY116" fmla="*/ 306943 h 910624"/>
              <a:gd name="connsiteX117" fmla="*/ 11351060 w 12192000"/>
              <a:gd name="connsiteY117" fmla="*/ 322053 h 910624"/>
              <a:gd name="connsiteX118" fmla="*/ 11346424 w 12192000"/>
              <a:gd name="connsiteY118" fmla="*/ 288619 h 910624"/>
              <a:gd name="connsiteX119" fmla="*/ 11349751 w 12192000"/>
              <a:gd name="connsiteY119" fmla="*/ 159406 h 910624"/>
              <a:gd name="connsiteX120" fmla="*/ 11338160 w 12192000"/>
              <a:gd name="connsiteY120" fmla="*/ 178288 h 910624"/>
              <a:gd name="connsiteX121" fmla="*/ 11336104 w 12192000"/>
              <a:gd name="connsiteY121" fmla="*/ 214183 h 910624"/>
              <a:gd name="connsiteX122" fmla="*/ 11346424 w 12192000"/>
              <a:gd name="connsiteY122" fmla="*/ 288619 h 910624"/>
              <a:gd name="connsiteX123" fmla="*/ 11329934 w 12192000"/>
              <a:gd name="connsiteY123" fmla="*/ 213996 h 910624"/>
              <a:gd name="connsiteX124" fmla="*/ 11331617 w 12192000"/>
              <a:gd name="connsiteY124" fmla="*/ 176232 h 910624"/>
              <a:gd name="connsiteX125" fmla="*/ 11330682 w 12192000"/>
              <a:gd name="connsiteY125" fmla="*/ 166697 h 910624"/>
              <a:gd name="connsiteX126" fmla="*/ 11320587 w 12192000"/>
              <a:gd name="connsiteY126" fmla="*/ 169315 h 910624"/>
              <a:gd name="connsiteX127" fmla="*/ 11315166 w 12192000"/>
              <a:gd name="connsiteY127" fmla="*/ 172680 h 910624"/>
              <a:gd name="connsiteX128" fmla="*/ 11277776 w 12192000"/>
              <a:gd name="connsiteY128" fmla="*/ 204461 h 910624"/>
              <a:gd name="connsiteX129" fmla="*/ 11265436 w 12192000"/>
              <a:gd name="connsiteY129" fmla="*/ 217174 h 910624"/>
              <a:gd name="connsiteX130" fmla="*/ 11199630 w 12192000"/>
              <a:gd name="connsiteY130" fmla="*/ 287467 h 910624"/>
              <a:gd name="connsiteX131" fmla="*/ 11051004 w 12192000"/>
              <a:gd name="connsiteY131" fmla="*/ 311958 h 910624"/>
              <a:gd name="connsiteX132" fmla="*/ 11045770 w 12192000"/>
              <a:gd name="connsiteY132" fmla="*/ 310088 h 910624"/>
              <a:gd name="connsiteX133" fmla="*/ 11027636 w 12192000"/>
              <a:gd name="connsiteY133" fmla="*/ 345983 h 910624"/>
              <a:gd name="connsiteX134" fmla="*/ 11014175 w 12192000"/>
              <a:gd name="connsiteY134" fmla="*/ 376643 h 910624"/>
              <a:gd name="connsiteX135" fmla="*/ 11019036 w 12192000"/>
              <a:gd name="connsiteY135" fmla="*/ 430484 h 910624"/>
              <a:gd name="connsiteX136" fmla="*/ 11019036 w 12192000"/>
              <a:gd name="connsiteY136" fmla="*/ 430671 h 910624"/>
              <a:gd name="connsiteX137" fmla="*/ 11019784 w 12192000"/>
              <a:gd name="connsiteY137" fmla="*/ 435158 h 910624"/>
              <a:gd name="connsiteX138" fmla="*/ 11028197 w 12192000"/>
              <a:gd name="connsiteY138" fmla="*/ 513490 h 910624"/>
              <a:gd name="connsiteX139" fmla="*/ 11049322 w 12192000"/>
              <a:gd name="connsiteY139" fmla="*/ 556676 h 910624"/>
              <a:gd name="connsiteX140" fmla="*/ 11049883 w 12192000"/>
              <a:gd name="connsiteY140" fmla="*/ 566023 h 910624"/>
              <a:gd name="connsiteX141" fmla="*/ 11085590 w 12192000"/>
              <a:gd name="connsiteY141" fmla="*/ 679128 h 910624"/>
              <a:gd name="connsiteX142" fmla="*/ 11104472 w 12192000"/>
              <a:gd name="connsiteY142" fmla="*/ 689971 h 910624"/>
              <a:gd name="connsiteX143" fmla="*/ 11317035 w 12192000"/>
              <a:gd name="connsiteY143" fmla="*/ 699880 h 910624"/>
              <a:gd name="connsiteX144" fmla="*/ 11460986 w 12192000"/>
              <a:gd name="connsiteY144" fmla="*/ 711097 h 910624"/>
              <a:gd name="connsiteX145" fmla="*/ 11472764 w 12192000"/>
              <a:gd name="connsiteY145" fmla="*/ 703993 h 910624"/>
              <a:gd name="connsiteX146" fmla="*/ 11480056 w 12192000"/>
              <a:gd name="connsiteY146" fmla="*/ 653703 h 910624"/>
              <a:gd name="connsiteX147" fmla="*/ 11491272 w 12192000"/>
              <a:gd name="connsiteY147" fmla="*/ 594066 h 910624"/>
              <a:gd name="connsiteX148" fmla="*/ 11500620 w 12192000"/>
              <a:gd name="connsiteY148" fmla="*/ 565649 h 910624"/>
              <a:gd name="connsiteX149" fmla="*/ 11508659 w 12192000"/>
              <a:gd name="connsiteY149" fmla="*/ 503582 h 910624"/>
              <a:gd name="connsiteX150" fmla="*/ 11499124 w 12192000"/>
              <a:gd name="connsiteY150" fmla="*/ 492925 h 910624"/>
              <a:gd name="connsiteX151" fmla="*/ 11412193 w 12192000"/>
              <a:gd name="connsiteY151" fmla="*/ 457405 h 910624"/>
              <a:gd name="connsiteX152" fmla="*/ 11392189 w 12192000"/>
              <a:gd name="connsiteY152" fmla="*/ 434036 h 910624"/>
              <a:gd name="connsiteX153" fmla="*/ 11392002 w 12192000"/>
              <a:gd name="connsiteY153" fmla="*/ 434223 h 910624"/>
              <a:gd name="connsiteX154" fmla="*/ 11380785 w 12192000"/>
              <a:gd name="connsiteY154" fmla="*/ 413845 h 910624"/>
              <a:gd name="connsiteX155" fmla="*/ 11366950 w 12192000"/>
              <a:gd name="connsiteY155" fmla="*/ 381503 h 910624"/>
              <a:gd name="connsiteX156" fmla="*/ 11350474 w 12192000"/>
              <a:gd name="connsiteY156" fmla="*/ 306943 h 910624"/>
              <a:gd name="connsiteX157" fmla="*/ 11346947 w 12192000"/>
              <a:gd name="connsiteY157" fmla="*/ 216052 h 910624"/>
              <a:gd name="connsiteX158" fmla="*/ 11352369 w 12192000"/>
              <a:gd name="connsiteY158" fmla="*/ 178475 h 910624"/>
              <a:gd name="connsiteX159" fmla="*/ 11354986 w 12192000"/>
              <a:gd name="connsiteY159" fmla="*/ 164828 h 910624"/>
              <a:gd name="connsiteX160" fmla="*/ 11349751 w 12192000"/>
              <a:gd name="connsiteY160" fmla="*/ 159406 h 910624"/>
              <a:gd name="connsiteX161" fmla="*/ 10931520 w 12192000"/>
              <a:gd name="connsiteY161" fmla="*/ 265 h 910624"/>
              <a:gd name="connsiteX162" fmla="*/ 10940144 w 12192000"/>
              <a:gd name="connsiteY162" fmla="*/ 2929 h 910624"/>
              <a:gd name="connsiteX163" fmla="*/ 10943321 w 12192000"/>
              <a:gd name="connsiteY163" fmla="*/ 6668 h 910624"/>
              <a:gd name="connsiteX164" fmla="*/ 10943695 w 12192000"/>
              <a:gd name="connsiteY164" fmla="*/ 30224 h 910624"/>
              <a:gd name="connsiteX165" fmla="*/ 10937526 w 12192000"/>
              <a:gd name="connsiteY165" fmla="*/ 48731 h 910624"/>
              <a:gd name="connsiteX166" fmla="*/ 10936218 w 12192000"/>
              <a:gd name="connsiteY166" fmla="*/ 54901 h 910624"/>
              <a:gd name="connsiteX167" fmla="*/ 10930983 w 12192000"/>
              <a:gd name="connsiteY167" fmla="*/ 47797 h 910624"/>
              <a:gd name="connsiteX168" fmla="*/ 10930422 w 12192000"/>
              <a:gd name="connsiteY168" fmla="*/ 68175 h 910624"/>
              <a:gd name="connsiteX169" fmla="*/ 10937713 w 12192000"/>
              <a:gd name="connsiteY169" fmla="*/ 79765 h 910624"/>
              <a:gd name="connsiteX170" fmla="*/ 10973794 w 12192000"/>
              <a:gd name="connsiteY170" fmla="*/ 105751 h 910624"/>
              <a:gd name="connsiteX171" fmla="*/ 10977346 w 12192000"/>
              <a:gd name="connsiteY171" fmla="*/ 109864 h 910624"/>
              <a:gd name="connsiteX172" fmla="*/ 11013802 w 12192000"/>
              <a:gd name="connsiteY172" fmla="*/ 137159 h 910624"/>
              <a:gd name="connsiteX173" fmla="*/ 11039975 w 12192000"/>
              <a:gd name="connsiteY173" fmla="*/ 163145 h 910624"/>
              <a:gd name="connsiteX174" fmla="*/ 11087834 w 12192000"/>
              <a:gd name="connsiteY174" fmla="*/ 197731 h 910624"/>
              <a:gd name="connsiteX175" fmla="*/ 11181870 w 12192000"/>
              <a:gd name="connsiteY175" fmla="*/ 189131 h 910624"/>
              <a:gd name="connsiteX176" fmla="*/ 11210660 w 12192000"/>
              <a:gd name="connsiteY176" fmla="*/ 156041 h 910624"/>
              <a:gd name="connsiteX177" fmla="*/ 11217204 w 12192000"/>
              <a:gd name="connsiteY177" fmla="*/ 145011 h 910624"/>
              <a:gd name="connsiteX178" fmla="*/ 11235712 w 12192000"/>
              <a:gd name="connsiteY178" fmla="*/ 107621 h 910624"/>
              <a:gd name="connsiteX179" fmla="*/ 11240946 w 12192000"/>
              <a:gd name="connsiteY179" fmla="*/ 77335 h 910624"/>
              <a:gd name="connsiteX180" fmla="*/ 11252911 w 12192000"/>
              <a:gd name="connsiteY180" fmla="*/ 63875 h 910624"/>
              <a:gd name="connsiteX181" fmla="*/ 11248798 w 12192000"/>
              <a:gd name="connsiteY181" fmla="*/ 58827 h 910624"/>
              <a:gd name="connsiteX182" fmla="*/ 11254220 w 12192000"/>
              <a:gd name="connsiteY182" fmla="*/ 58453 h 910624"/>
              <a:gd name="connsiteX183" fmla="*/ 11256650 w 12192000"/>
              <a:gd name="connsiteY183" fmla="*/ 60136 h 910624"/>
              <a:gd name="connsiteX184" fmla="*/ 11279458 w 12192000"/>
              <a:gd name="connsiteY184" fmla="*/ 63501 h 910624"/>
              <a:gd name="connsiteX185" fmla="*/ 11317035 w 12192000"/>
              <a:gd name="connsiteY185" fmla="*/ 66305 h 910624"/>
              <a:gd name="connsiteX186" fmla="*/ 11329186 w 12192000"/>
              <a:gd name="connsiteY186" fmla="*/ 70605 h 910624"/>
              <a:gd name="connsiteX187" fmla="*/ 11336665 w 12192000"/>
              <a:gd name="connsiteY187" fmla="*/ 72848 h 910624"/>
              <a:gd name="connsiteX188" fmla="*/ 11374428 w 12192000"/>
              <a:gd name="connsiteY188" fmla="*/ 73222 h 910624"/>
              <a:gd name="connsiteX189" fmla="*/ 11397236 w 12192000"/>
              <a:gd name="connsiteY189" fmla="*/ 74157 h 910624"/>
              <a:gd name="connsiteX190" fmla="*/ 11411632 w 12192000"/>
              <a:gd name="connsiteY190" fmla="*/ 80887 h 910624"/>
              <a:gd name="connsiteX191" fmla="*/ 11431822 w 12192000"/>
              <a:gd name="connsiteY191" fmla="*/ 116595 h 910624"/>
              <a:gd name="connsiteX192" fmla="*/ 11428457 w 12192000"/>
              <a:gd name="connsiteY192" fmla="*/ 136037 h 910624"/>
              <a:gd name="connsiteX193" fmla="*/ 11425092 w 12192000"/>
              <a:gd name="connsiteY193" fmla="*/ 135103 h 910624"/>
              <a:gd name="connsiteX194" fmla="*/ 11421353 w 12192000"/>
              <a:gd name="connsiteY194" fmla="*/ 139029 h 910624"/>
              <a:gd name="connsiteX195" fmla="*/ 11401350 w 12192000"/>
              <a:gd name="connsiteY195" fmla="*/ 152489 h 910624"/>
              <a:gd name="connsiteX196" fmla="*/ 11380224 w 12192000"/>
              <a:gd name="connsiteY196" fmla="*/ 155293 h 910624"/>
              <a:gd name="connsiteX197" fmla="*/ 11358912 w 12192000"/>
              <a:gd name="connsiteY197" fmla="*/ 174549 h 910624"/>
              <a:gd name="connsiteX198" fmla="*/ 11358164 w 12192000"/>
              <a:gd name="connsiteY198" fmla="*/ 181840 h 910624"/>
              <a:gd name="connsiteX199" fmla="*/ 11352742 w 12192000"/>
              <a:gd name="connsiteY199" fmla="*/ 221100 h 910624"/>
              <a:gd name="connsiteX200" fmla="*/ 11351995 w 12192000"/>
              <a:gd name="connsiteY200" fmla="*/ 256620 h 910624"/>
              <a:gd name="connsiteX201" fmla="*/ 11363399 w 12192000"/>
              <a:gd name="connsiteY201" fmla="*/ 347104 h 910624"/>
              <a:gd name="connsiteX202" fmla="*/ 11399854 w 12192000"/>
              <a:gd name="connsiteY202" fmla="*/ 420389 h 910624"/>
              <a:gd name="connsiteX203" fmla="*/ 11514454 w 12192000"/>
              <a:gd name="connsiteY203" fmla="*/ 454975 h 910624"/>
              <a:gd name="connsiteX204" fmla="*/ 11525298 w 12192000"/>
              <a:gd name="connsiteY204" fmla="*/ 443758 h 910624"/>
              <a:gd name="connsiteX205" fmla="*/ 11537449 w 12192000"/>
              <a:gd name="connsiteY205" fmla="*/ 387299 h 910624"/>
              <a:gd name="connsiteX206" fmla="*/ 11538010 w 12192000"/>
              <a:gd name="connsiteY206" fmla="*/ 373464 h 910624"/>
              <a:gd name="connsiteX207" fmla="*/ 11532402 w 12192000"/>
              <a:gd name="connsiteY207" fmla="*/ 322614 h 910624"/>
              <a:gd name="connsiteX208" fmla="*/ 11533150 w 12192000"/>
              <a:gd name="connsiteY208" fmla="*/ 320184 h 910624"/>
              <a:gd name="connsiteX209" fmla="*/ 11534271 w 12192000"/>
              <a:gd name="connsiteY209" fmla="*/ 314949 h 910624"/>
              <a:gd name="connsiteX210" fmla="*/ 11551844 w 12192000"/>
              <a:gd name="connsiteY210" fmla="*/ 281298 h 910624"/>
              <a:gd name="connsiteX211" fmla="*/ 11568109 w 12192000"/>
              <a:gd name="connsiteY211" fmla="*/ 272137 h 910624"/>
              <a:gd name="connsiteX212" fmla="*/ 11574465 w 12192000"/>
              <a:gd name="connsiteY212" fmla="*/ 255873 h 910624"/>
              <a:gd name="connsiteX213" fmla="*/ 11576709 w 12192000"/>
              <a:gd name="connsiteY213" fmla="*/ 255312 h 910624"/>
              <a:gd name="connsiteX214" fmla="*/ 11578765 w 12192000"/>
              <a:gd name="connsiteY214" fmla="*/ 239608 h 910624"/>
              <a:gd name="connsiteX215" fmla="*/ 11575587 w 12192000"/>
              <a:gd name="connsiteY215" fmla="*/ 231756 h 910624"/>
              <a:gd name="connsiteX216" fmla="*/ 11567735 w 12192000"/>
              <a:gd name="connsiteY216" fmla="*/ 236430 h 910624"/>
              <a:gd name="connsiteX217" fmla="*/ 11562688 w 12192000"/>
              <a:gd name="connsiteY217" fmla="*/ 238486 h 910624"/>
              <a:gd name="connsiteX218" fmla="*/ 11563248 w 12192000"/>
              <a:gd name="connsiteY218" fmla="*/ 208948 h 910624"/>
              <a:gd name="connsiteX219" fmla="*/ 11576522 w 12192000"/>
              <a:gd name="connsiteY219" fmla="*/ 198666 h 910624"/>
              <a:gd name="connsiteX220" fmla="*/ 11578952 w 12192000"/>
              <a:gd name="connsiteY220" fmla="*/ 186140 h 910624"/>
              <a:gd name="connsiteX221" fmla="*/ 11571100 w 12192000"/>
              <a:gd name="connsiteY221" fmla="*/ 171184 h 910624"/>
              <a:gd name="connsiteX222" fmla="*/ 11574465 w 12192000"/>
              <a:gd name="connsiteY222" fmla="*/ 153050 h 910624"/>
              <a:gd name="connsiteX223" fmla="*/ 11578578 w 12192000"/>
              <a:gd name="connsiteY223" fmla="*/ 129868 h 910624"/>
              <a:gd name="connsiteX224" fmla="*/ 11575400 w 12192000"/>
              <a:gd name="connsiteY224" fmla="*/ 124073 h 910624"/>
              <a:gd name="connsiteX225" fmla="*/ 11572409 w 12192000"/>
              <a:gd name="connsiteY225" fmla="*/ 124073 h 910624"/>
              <a:gd name="connsiteX226" fmla="*/ 11572409 w 12192000"/>
              <a:gd name="connsiteY226" fmla="*/ 122390 h 910624"/>
              <a:gd name="connsiteX227" fmla="*/ 11582878 w 12192000"/>
              <a:gd name="connsiteY227" fmla="*/ 105004 h 910624"/>
              <a:gd name="connsiteX228" fmla="*/ 11595591 w 12192000"/>
              <a:gd name="connsiteY228" fmla="*/ 97339 h 910624"/>
              <a:gd name="connsiteX229" fmla="*/ 11666258 w 12192000"/>
              <a:gd name="connsiteY229" fmla="*/ 134916 h 910624"/>
              <a:gd name="connsiteX230" fmla="*/ 11667754 w 12192000"/>
              <a:gd name="connsiteY230" fmla="*/ 137159 h 910624"/>
              <a:gd name="connsiteX231" fmla="*/ 11668875 w 12192000"/>
              <a:gd name="connsiteY231" fmla="*/ 163893 h 910624"/>
              <a:gd name="connsiteX232" fmla="*/ 11675231 w 12192000"/>
              <a:gd name="connsiteY232" fmla="*/ 182588 h 910624"/>
              <a:gd name="connsiteX233" fmla="*/ 11694861 w 12192000"/>
              <a:gd name="connsiteY233" fmla="*/ 195114 h 910624"/>
              <a:gd name="connsiteX234" fmla="*/ 11716174 w 12192000"/>
              <a:gd name="connsiteY234" fmla="*/ 226334 h 910624"/>
              <a:gd name="connsiteX235" fmla="*/ 11733747 w 12192000"/>
              <a:gd name="connsiteY235" fmla="*/ 283167 h 910624"/>
              <a:gd name="connsiteX236" fmla="*/ 11737673 w 12192000"/>
              <a:gd name="connsiteY236" fmla="*/ 337383 h 910624"/>
              <a:gd name="connsiteX237" fmla="*/ 11735804 w 12192000"/>
              <a:gd name="connsiteY237" fmla="*/ 409172 h 910624"/>
              <a:gd name="connsiteX238" fmla="*/ 11742534 w 12192000"/>
              <a:gd name="connsiteY238" fmla="*/ 502273 h 910624"/>
              <a:gd name="connsiteX239" fmla="*/ 11749451 w 12192000"/>
              <a:gd name="connsiteY239" fmla="*/ 573875 h 910624"/>
              <a:gd name="connsiteX240" fmla="*/ 11743094 w 12192000"/>
              <a:gd name="connsiteY240" fmla="*/ 614069 h 910624"/>
              <a:gd name="connsiteX241" fmla="*/ 11740477 w 12192000"/>
              <a:gd name="connsiteY241" fmla="*/ 624539 h 910624"/>
              <a:gd name="connsiteX242" fmla="*/ 11732625 w 12192000"/>
              <a:gd name="connsiteY242" fmla="*/ 663798 h 910624"/>
              <a:gd name="connsiteX243" fmla="*/ 11729634 w 12192000"/>
              <a:gd name="connsiteY243" fmla="*/ 674080 h 910624"/>
              <a:gd name="connsiteX244" fmla="*/ 11712248 w 12192000"/>
              <a:gd name="connsiteY244" fmla="*/ 697823 h 910624"/>
              <a:gd name="connsiteX245" fmla="*/ 11700283 w 12192000"/>
              <a:gd name="connsiteY245" fmla="*/ 726240 h 910624"/>
              <a:gd name="connsiteX246" fmla="*/ 11704957 w 12192000"/>
              <a:gd name="connsiteY246" fmla="*/ 730353 h 910624"/>
              <a:gd name="connsiteX247" fmla="*/ 11717330 w 12192000"/>
              <a:gd name="connsiteY247" fmla="*/ 732929 h 910624"/>
              <a:gd name="connsiteX248" fmla="*/ 12192000 w 12192000"/>
              <a:gd name="connsiteY248" fmla="*/ 732929 h 910624"/>
              <a:gd name="connsiteX249" fmla="*/ 12192000 w 12192000"/>
              <a:gd name="connsiteY249" fmla="*/ 825550 h 910624"/>
              <a:gd name="connsiteX250" fmla="*/ 12190861 w 12192000"/>
              <a:gd name="connsiteY250" fmla="*/ 910624 h 910624"/>
              <a:gd name="connsiteX251" fmla="*/ 0 w 12192000"/>
              <a:gd name="connsiteY251" fmla="*/ 908775 h 910624"/>
              <a:gd name="connsiteX252" fmla="*/ 0 w 12192000"/>
              <a:gd name="connsiteY252" fmla="*/ 732929 h 910624"/>
              <a:gd name="connsiteX253" fmla="*/ 10184483 w 12192000"/>
              <a:gd name="connsiteY253" fmla="*/ 732929 h 910624"/>
              <a:gd name="connsiteX254" fmla="*/ 10336481 w 12192000"/>
              <a:gd name="connsiteY254" fmla="*/ 714462 h 910624"/>
              <a:gd name="connsiteX255" fmla="*/ 10349568 w 12192000"/>
              <a:gd name="connsiteY255" fmla="*/ 713901 h 910624"/>
              <a:gd name="connsiteX256" fmla="*/ 10356111 w 12192000"/>
              <a:gd name="connsiteY256" fmla="*/ 709414 h 910624"/>
              <a:gd name="connsiteX257" fmla="*/ 10354615 w 12192000"/>
              <a:gd name="connsiteY257" fmla="*/ 679128 h 910624"/>
              <a:gd name="connsiteX258" fmla="*/ 10358167 w 12192000"/>
              <a:gd name="connsiteY258" fmla="*/ 520594 h 910624"/>
              <a:gd name="connsiteX259" fmla="*/ 10372188 w 12192000"/>
              <a:gd name="connsiteY259" fmla="*/ 482269 h 910624"/>
              <a:gd name="connsiteX260" fmla="*/ 10396679 w 12192000"/>
              <a:gd name="connsiteY260" fmla="*/ 451984 h 910624"/>
              <a:gd name="connsiteX261" fmla="*/ 10447903 w 12192000"/>
              <a:gd name="connsiteY261" fmla="*/ 334765 h 910624"/>
              <a:gd name="connsiteX262" fmla="*/ 10448464 w 12192000"/>
              <a:gd name="connsiteY262" fmla="*/ 261107 h 910624"/>
              <a:gd name="connsiteX263" fmla="*/ 10446408 w 12192000"/>
              <a:gd name="connsiteY263" fmla="*/ 225774 h 910624"/>
              <a:gd name="connsiteX264" fmla="*/ 10448464 w 12192000"/>
              <a:gd name="connsiteY264" fmla="*/ 215678 h 910624"/>
              <a:gd name="connsiteX265" fmla="*/ 10453512 w 12192000"/>
              <a:gd name="connsiteY265" fmla="*/ 201096 h 910624"/>
              <a:gd name="connsiteX266" fmla="*/ 10442856 w 12192000"/>
              <a:gd name="connsiteY266" fmla="*/ 229139 h 910624"/>
              <a:gd name="connsiteX267" fmla="*/ 10417991 w 12192000"/>
              <a:gd name="connsiteY267" fmla="*/ 307471 h 910624"/>
              <a:gd name="connsiteX268" fmla="*/ 10413318 w 12192000"/>
              <a:gd name="connsiteY268" fmla="*/ 312331 h 910624"/>
              <a:gd name="connsiteX269" fmla="*/ 10410513 w 12192000"/>
              <a:gd name="connsiteY269" fmla="*/ 310649 h 910624"/>
              <a:gd name="connsiteX270" fmla="*/ 10388266 w 12192000"/>
              <a:gd name="connsiteY270" fmla="*/ 406929 h 910624"/>
              <a:gd name="connsiteX271" fmla="*/ 10366767 w 12192000"/>
              <a:gd name="connsiteY271" fmla="*/ 418706 h 910624"/>
              <a:gd name="connsiteX272" fmla="*/ 10364337 w 12192000"/>
              <a:gd name="connsiteY272" fmla="*/ 417398 h 910624"/>
              <a:gd name="connsiteX273" fmla="*/ 10363963 w 12192000"/>
              <a:gd name="connsiteY273" fmla="*/ 416650 h 910624"/>
              <a:gd name="connsiteX274" fmla="*/ 10365458 w 12192000"/>
              <a:gd name="connsiteY274" fmla="*/ 415528 h 910624"/>
              <a:gd name="connsiteX275" fmla="*/ 10368263 w 12192000"/>
              <a:gd name="connsiteY275" fmla="*/ 397768 h 910624"/>
              <a:gd name="connsiteX276" fmla="*/ 10360784 w 12192000"/>
              <a:gd name="connsiteY276" fmla="*/ 413472 h 910624"/>
              <a:gd name="connsiteX277" fmla="*/ 10362841 w 12192000"/>
              <a:gd name="connsiteY277" fmla="*/ 393468 h 910624"/>
              <a:gd name="connsiteX278" fmla="*/ 10356298 w 12192000"/>
              <a:gd name="connsiteY278" fmla="*/ 413659 h 910624"/>
              <a:gd name="connsiteX279" fmla="*/ 10355737 w 12192000"/>
              <a:gd name="connsiteY279" fmla="*/ 411041 h 910624"/>
              <a:gd name="connsiteX280" fmla="*/ 10356671 w 12192000"/>
              <a:gd name="connsiteY280" fmla="*/ 393468 h 910624"/>
              <a:gd name="connsiteX281" fmla="*/ 10355176 w 12192000"/>
              <a:gd name="connsiteY281" fmla="*/ 360004 h 910624"/>
              <a:gd name="connsiteX282" fmla="*/ 10369010 w 12192000"/>
              <a:gd name="connsiteY282" fmla="*/ 311023 h 910624"/>
              <a:gd name="connsiteX283" fmla="*/ 10397053 w 12192000"/>
              <a:gd name="connsiteY283" fmla="*/ 275129 h 910624"/>
              <a:gd name="connsiteX284" fmla="*/ 10414252 w 12192000"/>
              <a:gd name="connsiteY284" fmla="*/ 237925 h 910624"/>
              <a:gd name="connsiteX285" fmla="*/ 10429582 w 12192000"/>
              <a:gd name="connsiteY285" fmla="*/ 193244 h 910624"/>
              <a:gd name="connsiteX286" fmla="*/ 10435751 w 12192000"/>
              <a:gd name="connsiteY286" fmla="*/ 178849 h 910624"/>
              <a:gd name="connsiteX287" fmla="*/ 10450521 w 12192000"/>
              <a:gd name="connsiteY287" fmla="*/ 160902 h 910624"/>
              <a:gd name="connsiteX288" fmla="*/ 10481368 w 12192000"/>
              <a:gd name="connsiteY288" fmla="*/ 133233 h 910624"/>
              <a:gd name="connsiteX289" fmla="*/ 10489406 w 12192000"/>
              <a:gd name="connsiteY289" fmla="*/ 118277 h 910624"/>
              <a:gd name="connsiteX290" fmla="*/ 10506232 w 12192000"/>
              <a:gd name="connsiteY290" fmla="*/ 95282 h 910624"/>
              <a:gd name="connsiteX291" fmla="*/ 10529227 w 12192000"/>
              <a:gd name="connsiteY291" fmla="*/ 93039 h 910624"/>
              <a:gd name="connsiteX292" fmla="*/ 10577460 w 12192000"/>
              <a:gd name="connsiteY292" fmla="*/ 80139 h 910624"/>
              <a:gd name="connsiteX293" fmla="*/ 10582321 w 12192000"/>
              <a:gd name="connsiteY293" fmla="*/ 68361 h 910624"/>
              <a:gd name="connsiteX294" fmla="*/ 10581947 w 12192000"/>
              <a:gd name="connsiteY294" fmla="*/ 62005 h 910624"/>
              <a:gd name="connsiteX295" fmla="*/ 10581572 w 12192000"/>
              <a:gd name="connsiteY295" fmla="*/ 47984 h 910624"/>
              <a:gd name="connsiteX296" fmla="*/ 10576899 w 12192000"/>
              <a:gd name="connsiteY296" fmla="*/ 34336 h 910624"/>
              <a:gd name="connsiteX297" fmla="*/ 10572599 w 12192000"/>
              <a:gd name="connsiteY297" fmla="*/ 17137 h 910624"/>
              <a:gd name="connsiteX298" fmla="*/ 10579329 w 12192000"/>
              <a:gd name="connsiteY298" fmla="*/ 1246 h 910624"/>
              <a:gd name="connsiteX299" fmla="*/ 10594846 w 12192000"/>
              <a:gd name="connsiteY299" fmla="*/ 6107 h 910624"/>
              <a:gd name="connsiteX300" fmla="*/ 10632984 w 12192000"/>
              <a:gd name="connsiteY300" fmla="*/ 23867 h 910624"/>
              <a:gd name="connsiteX301" fmla="*/ 10701595 w 12192000"/>
              <a:gd name="connsiteY301" fmla="*/ 30971 h 910624"/>
              <a:gd name="connsiteX302" fmla="*/ 10770392 w 12192000"/>
              <a:gd name="connsiteY302" fmla="*/ 33215 h 910624"/>
              <a:gd name="connsiteX303" fmla="*/ 10898080 w 12192000"/>
              <a:gd name="connsiteY303" fmla="*/ 20689 h 910624"/>
              <a:gd name="connsiteX304" fmla="*/ 10923878 w 12192000"/>
              <a:gd name="connsiteY304" fmla="*/ 5172 h 910624"/>
              <a:gd name="connsiteX305" fmla="*/ 10931520 w 12192000"/>
              <a:gd name="connsiteY305" fmla="*/ 265 h 910624"/>
              <a:gd name="connsiteX0" fmla="*/ 11634616 w 12192000"/>
              <a:gd name="connsiteY0" fmla="*/ 695510 h 910624"/>
              <a:gd name="connsiteX1" fmla="*/ 11628681 w 12192000"/>
              <a:gd name="connsiteY1" fmla="*/ 699880 h 910624"/>
              <a:gd name="connsiteX2" fmla="*/ 11627185 w 12192000"/>
              <a:gd name="connsiteY2" fmla="*/ 725492 h 910624"/>
              <a:gd name="connsiteX3" fmla="*/ 11644384 w 12192000"/>
              <a:gd name="connsiteY3" fmla="*/ 729979 h 910624"/>
              <a:gd name="connsiteX4" fmla="*/ 11651863 w 12192000"/>
              <a:gd name="connsiteY4" fmla="*/ 730913 h 910624"/>
              <a:gd name="connsiteX5" fmla="*/ 11663080 w 12192000"/>
              <a:gd name="connsiteY5" fmla="*/ 719883 h 910624"/>
              <a:gd name="connsiteX6" fmla="*/ 11662519 w 12192000"/>
              <a:gd name="connsiteY6" fmla="*/ 715209 h 910624"/>
              <a:gd name="connsiteX7" fmla="*/ 11641954 w 12192000"/>
              <a:gd name="connsiteY7" fmla="*/ 696328 h 910624"/>
              <a:gd name="connsiteX8" fmla="*/ 11634616 w 12192000"/>
              <a:gd name="connsiteY8" fmla="*/ 695510 h 910624"/>
              <a:gd name="connsiteX9" fmla="*/ 11559135 w 12192000"/>
              <a:gd name="connsiteY9" fmla="*/ 473903 h 910624"/>
              <a:gd name="connsiteX10" fmla="*/ 11555396 w 12192000"/>
              <a:gd name="connsiteY10" fmla="*/ 476100 h 910624"/>
              <a:gd name="connsiteX11" fmla="*/ 11542684 w 12192000"/>
              <a:gd name="connsiteY11" fmla="*/ 481895 h 910624"/>
              <a:gd name="connsiteX12" fmla="*/ 11525110 w 12192000"/>
              <a:gd name="connsiteY12" fmla="*/ 505078 h 910624"/>
              <a:gd name="connsiteX13" fmla="*/ 11524736 w 12192000"/>
              <a:gd name="connsiteY13" fmla="*/ 515360 h 910624"/>
              <a:gd name="connsiteX14" fmla="*/ 11519876 w 12192000"/>
              <a:gd name="connsiteY14" fmla="*/ 555928 h 910624"/>
              <a:gd name="connsiteX15" fmla="*/ 11506976 w 12192000"/>
              <a:gd name="connsiteY15" fmla="*/ 603787 h 910624"/>
              <a:gd name="connsiteX16" fmla="*/ 11503611 w 12192000"/>
              <a:gd name="connsiteY16" fmla="*/ 628652 h 910624"/>
              <a:gd name="connsiteX17" fmla="*/ 11498190 w 12192000"/>
              <a:gd name="connsiteY17" fmla="*/ 677072 h 910624"/>
              <a:gd name="connsiteX18" fmla="*/ 11491646 w 12192000"/>
              <a:gd name="connsiteY18" fmla="*/ 701375 h 910624"/>
              <a:gd name="connsiteX19" fmla="*/ 11500246 w 12192000"/>
              <a:gd name="connsiteY19" fmla="*/ 714275 h 910624"/>
              <a:gd name="connsiteX20" fmla="*/ 11579139 w 12192000"/>
              <a:gd name="connsiteY20" fmla="*/ 722314 h 910624"/>
              <a:gd name="connsiteX21" fmla="*/ 11601573 w 12192000"/>
              <a:gd name="connsiteY21" fmla="*/ 701188 h 910624"/>
              <a:gd name="connsiteX22" fmla="*/ 11592039 w 12192000"/>
              <a:gd name="connsiteY22" fmla="*/ 685298 h 910624"/>
              <a:gd name="connsiteX23" fmla="*/ 11574652 w 12192000"/>
              <a:gd name="connsiteY23" fmla="*/ 650525 h 910624"/>
              <a:gd name="connsiteX24" fmla="*/ 11575400 w 12192000"/>
              <a:gd name="connsiteY24" fmla="*/ 643234 h 910624"/>
              <a:gd name="connsiteX25" fmla="*/ 11572035 w 12192000"/>
              <a:gd name="connsiteY25" fmla="*/ 635008 h 910624"/>
              <a:gd name="connsiteX26" fmla="*/ 11560257 w 12192000"/>
              <a:gd name="connsiteY26" fmla="*/ 640990 h 910624"/>
              <a:gd name="connsiteX27" fmla="*/ 11552218 w 12192000"/>
              <a:gd name="connsiteY27" fmla="*/ 643047 h 910624"/>
              <a:gd name="connsiteX28" fmla="*/ 11546797 w 12192000"/>
              <a:gd name="connsiteY28" fmla="*/ 630708 h 910624"/>
              <a:gd name="connsiteX29" fmla="*/ 11548105 w 12192000"/>
              <a:gd name="connsiteY29" fmla="*/ 604535 h 910624"/>
              <a:gd name="connsiteX30" fmla="*/ 11563248 w 12192000"/>
              <a:gd name="connsiteY30" fmla="*/ 482269 h 910624"/>
              <a:gd name="connsiteX31" fmla="*/ 11562874 w 12192000"/>
              <a:gd name="connsiteY31" fmla="*/ 474230 h 910624"/>
              <a:gd name="connsiteX32" fmla="*/ 11559135 w 12192000"/>
              <a:gd name="connsiteY32" fmla="*/ 473903 h 910624"/>
              <a:gd name="connsiteX33" fmla="*/ 11566614 w 12192000"/>
              <a:gd name="connsiteY33" fmla="*/ 432915 h 910624"/>
              <a:gd name="connsiteX34" fmla="*/ 11534832 w 12192000"/>
              <a:gd name="connsiteY34" fmla="*/ 477783 h 910624"/>
              <a:gd name="connsiteX35" fmla="*/ 11566614 w 12192000"/>
              <a:gd name="connsiteY35" fmla="*/ 432915 h 910624"/>
              <a:gd name="connsiteX36" fmla="*/ 11397236 w 12192000"/>
              <a:gd name="connsiteY36" fmla="*/ 427493 h 910624"/>
              <a:gd name="connsiteX37" fmla="*/ 11415558 w 12192000"/>
              <a:gd name="connsiteY37" fmla="*/ 452544 h 910624"/>
              <a:gd name="connsiteX38" fmla="*/ 11502676 w 12192000"/>
              <a:gd name="connsiteY38" fmla="*/ 486756 h 910624"/>
              <a:gd name="connsiteX39" fmla="*/ 11513333 w 12192000"/>
              <a:gd name="connsiteY39" fmla="*/ 482269 h 910624"/>
              <a:gd name="connsiteX40" fmla="*/ 11520063 w 12192000"/>
              <a:gd name="connsiteY40" fmla="*/ 459835 h 910624"/>
              <a:gd name="connsiteX41" fmla="*/ 11397236 w 12192000"/>
              <a:gd name="connsiteY41" fmla="*/ 427493 h 910624"/>
              <a:gd name="connsiteX42" fmla="*/ 10946687 w 12192000"/>
              <a:gd name="connsiteY42" fmla="*/ 423941 h 910624"/>
              <a:gd name="connsiteX43" fmla="*/ 10942386 w 12192000"/>
              <a:gd name="connsiteY43" fmla="*/ 428241 h 910624"/>
              <a:gd name="connsiteX44" fmla="*/ 10897893 w 12192000"/>
              <a:gd name="connsiteY44" fmla="*/ 500778 h 910624"/>
              <a:gd name="connsiteX45" fmla="*/ 10888732 w 12192000"/>
              <a:gd name="connsiteY45" fmla="*/ 530876 h 910624"/>
              <a:gd name="connsiteX46" fmla="*/ 10876394 w 12192000"/>
              <a:gd name="connsiteY46" fmla="*/ 565275 h 910624"/>
              <a:gd name="connsiteX47" fmla="*/ 10840686 w 12192000"/>
              <a:gd name="connsiteY47" fmla="*/ 659311 h 910624"/>
              <a:gd name="connsiteX48" fmla="*/ 10840312 w 12192000"/>
              <a:gd name="connsiteY48" fmla="*/ 679689 h 910624"/>
              <a:gd name="connsiteX49" fmla="*/ 10848164 w 12192000"/>
              <a:gd name="connsiteY49" fmla="*/ 687167 h 910624"/>
              <a:gd name="connsiteX50" fmla="*/ 10866859 w 12192000"/>
              <a:gd name="connsiteY50" fmla="*/ 686606 h 910624"/>
              <a:gd name="connsiteX51" fmla="*/ 11009689 w 12192000"/>
              <a:gd name="connsiteY51" fmla="*/ 686606 h 910624"/>
              <a:gd name="connsiteX52" fmla="*/ 11048948 w 12192000"/>
              <a:gd name="connsiteY52" fmla="*/ 686980 h 910624"/>
              <a:gd name="connsiteX53" fmla="*/ 11054931 w 12192000"/>
              <a:gd name="connsiteY53" fmla="*/ 681559 h 910624"/>
              <a:gd name="connsiteX54" fmla="*/ 10998846 w 12192000"/>
              <a:gd name="connsiteY54" fmla="*/ 577240 h 910624"/>
              <a:gd name="connsiteX55" fmla="*/ 10985572 w 12192000"/>
              <a:gd name="connsiteY55" fmla="*/ 545459 h 910624"/>
              <a:gd name="connsiteX56" fmla="*/ 10981272 w 12192000"/>
              <a:gd name="connsiteY56" fmla="*/ 514051 h 910624"/>
              <a:gd name="connsiteX57" fmla="*/ 10950238 w 12192000"/>
              <a:gd name="connsiteY57" fmla="*/ 428989 h 910624"/>
              <a:gd name="connsiteX58" fmla="*/ 10946687 w 12192000"/>
              <a:gd name="connsiteY58" fmla="*/ 423941 h 910624"/>
              <a:gd name="connsiteX59" fmla="*/ 11552779 w 12192000"/>
              <a:gd name="connsiteY59" fmla="*/ 389729 h 910624"/>
              <a:gd name="connsiteX60" fmla="*/ 11548853 w 12192000"/>
              <a:gd name="connsiteY60" fmla="*/ 393468 h 910624"/>
              <a:gd name="connsiteX61" fmla="*/ 11541375 w 12192000"/>
              <a:gd name="connsiteY61" fmla="*/ 436654 h 910624"/>
              <a:gd name="connsiteX62" fmla="*/ 11544180 w 12192000"/>
              <a:gd name="connsiteY62" fmla="*/ 440579 h 910624"/>
              <a:gd name="connsiteX63" fmla="*/ 11569604 w 12192000"/>
              <a:gd name="connsiteY63" fmla="*/ 410854 h 910624"/>
              <a:gd name="connsiteX64" fmla="*/ 11552779 w 12192000"/>
              <a:gd name="connsiteY64" fmla="*/ 389729 h 910624"/>
              <a:gd name="connsiteX65" fmla="*/ 10553296 w 12192000"/>
              <a:gd name="connsiteY65" fmla="*/ 389238 h 910624"/>
              <a:gd name="connsiteX66" fmla="*/ 10546613 w 12192000"/>
              <a:gd name="connsiteY66" fmla="*/ 392159 h 910624"/>
              <a:gd name="connsiteX67" fmla="*/ 10495015 w 12192000"/>
              <a:gd name="connsiteY67" fmla="*/ 432540 h 910624"/>
              <a:gd name="connsiteX68" fmla="*/ 10419487 w 12192000"/>
              <a:gd name="connsiteY68" fmla="*/ 513677 h 910624"/>
              <a:gd name="connsiteX69" fmla="*/ 10408831 w 12192000"/>
              <a:gd name="connsiteY69" fmla="*/ 548824 h 910624"/>
              <a:gd name="connsiteX70" fmla="*/ 10406027 w 12192000"/>
              <a:gd name="connsiteY70" fmla="*/ 564341 h 910624"/>
              <a:gd name="connsiteX71" fmla="*/ 10395183 w 12192000"/>
              <a:gd name="connsiteY71" fmla="*/ 656881 h 910624"/>
              <a:gd name="connsiteX72" fmla="*/ 10400605 w 12192000"/>
              <a:gd name="connsiteY72" fmla="*/ 701375 h 910624"/>
              <a:gd name="connsiteX73" fmla="*/ 10411448 w 12192000"/>
              <a:gd name="connsiteY73" fmla="*/ 710910 h 910624"/>
              <a:gd name="connsiteX74" fmla="*/ 10487911 w 12192000"/>
              <a:gd name="connsiteY74" fmla="*/ 705488 h 910624"/>
              <a:gd name="connsiteX75" fmla="*/ 10681778 w 12192000"/>
              <a:gd name="connsiteY75" fmla="*/ 693336 h 910624"/>
              <a:gd name="connsiteX76" fmla="*/ 10697669 w 12192000"/>
              <a:gd name="connsiteY76" fmla="*/ 681933 h 910624"/>
              <a:gd name="connsiteX77" fmla="*/ 10679348 w 12192000"/>
              <a:gd name="connsiteY77" fmla="*/ 672585 h 910624"/>
              <a:gd name="connsiteX78" fmla="*/ 10589238 w 12192000"/>
              <a:gd name="connsiteY78" fmla="*/ 551067 h 910624"/>
              <a:gd name="connsiteX79" fmla="*/ 10563812 w 12192000"/>
              <a:gd name="connsiteY79" fmla="*/ 480213 h 910624"/>
              <a:gd name="connsiteX80" fmla="*/ 10556895 w 12192000"/>
              <a:gd name="connsiteY80" fmla="*/ 395711 h 910624"/>
              <a:gd name="connsiteX81" fmla="*/ 10553296 w 12192000"/>
              <a:gd name="connsiteY81" fmla="*/ 389238 h 910624"/>
              <a:gd name="connsiteX82" fmla="*/ 10641210 w 12192000"/>
              <a:gd name="connsiteY82" fmla="*/ 347478 h 910624"/>
              <a:gd name="connsiteX83" fmla="*/ 10632984 w 12192000"/>
              <a:gd name="connsiteY83" fmla="*/ 351404 h 910624"/>
              <a:gd name="connsiteX84" fmla="*/ 10627562 w 12192000"/>
              <a:gd name="connsiteY84" fmla="*/ 370847 h 910624"/>
              <a:gd name="connsiteX85" fmla="*/ 10624197 w 12192000"/>
              <a:gd name="connsiteY85" fmla="*/ 384494 h 910624"/>
              <a:gd name="connsiteX86" fmla="*/ 10619897 w 12192000"/>
              <a:gd name="connsiteY86" fmla="*/ 408237 h 910624"/>
              <a:gd name="connsiteX87" fmla="*/ 10618402 w 12192000"/>
              <a:gd name="connsiteY87" fmla="*/ 416276 h 910624"/>
              <a:gd name="connsiteX88" fmla="*/ 10614850 w 12192000"/>
              <a:gd name="connsiteY88" fmla="*/ 491617 h 910624"/>
              <a:gd name="connsiteX89" fmla="*/ 10628684 w 12192000"/>
              <a:gd name="connsiteY89" fmla="*/ 528446 h 910624"/>
              <a:gd name="connsiteX90" fmla="*/ 10636349 w 12192000"/>
              <a:gd name="connsiteY90" fmla="*/ 543215 h 910624"/>
              <a:gd name="connsiteX91" fmla="*/ 10660466 w 12192000"/>
              <a:gd name="connsiteY91" fmla="*/ 592383 h 910624"/>
              <a:gd name="connsiteX92" fmla="*/ 10713372 w 12192000"/>
              <a:gd name="connsiteY92" fmla="*/ 648842 h 910624"/>
              <a:gd name="connsiteX93" fmla="*/ 10729824 w 12192000"/>
              <a:gd name="connsiteY93" fmla="*/ 672024 h 910624"/>
              <a:gd name="connsiteX94" fmla="*/ 10734685 w 12192000"/>
              <a:gd name="connsiteY94" fmla="*/ 678567 h 910624"/>
              <a:gd name="connsiteX95" fmla="*/ 10779366 w 12192000"/>
              <a:gd name="connsiteY95" fmla="*/ 690719 h 910624"/>
              <a:gd name="connsiteX96" fmla="*/ 10807409 w 12192000"/>
              <a:gd name="connsiteY96" fmla="*/ 669781 h 910624"/>
              <a:gd name="connsiteX97" fmla="*/ 10813204 w 12192000"/>
              <a:gd name="connsiteY97" fmla="*/ 655012 h 910624"/>
              <a:gd name="connsiteX98" fmla="*/ 10833956 w 12192000"/>
              <a:gd name="connsiteY98" fmla="*/ 531811 h 910624"/>
              <a:gd name="connsiteX99" fmla="*/ 10842742 w 12192000"/>
              <a:gd name="connsiteY99" fmla="*/ 502086 h 910624"/>
              <a:gd name="connsiteX100" fmla="*/ 10859754 w 12192000"/>
              <a:gd name="connsiteY100" fmla="*/ 474604 h 910624"/>
              <a:gd name="connsiteX101" fmla="*/ 10892658 w 12192000"/>
              <a:gd name="connsiteY101" fmla="*/ 368790 h 910624"/>
              <a:gd name="connsiteX102" fmla="*/ 10885180 w 12192000"/>
              <a:gd name="connsiteY102" fmla="*/ 362621 h 910624"/>
              <a:gd name="connsiteX103" fmla="*/ 10836199 w 12192000"/>
              <a:gd name="connsiteY103" fmla="*/ 374025 h 910624"/>
              <a:gd name="connsiteX104" fmla="*/ 10791518 w 12192000"/>
              <a:gd name="connsiteY104" fmla="*/ 379634 h 910624"/>
              <a:gd name="connsiteX105" fmla="*/ 10745154 w 12192000"/>
              <a:gd name="connsiteY105" fmla="*/ 377016 h 910624"/>
              <a:gd name="connsiteX106" fmla="*/ 10727020 w 12192000"/>
              <a:gd name="connsiteY106" fmla="*/ 374586 h 910624"/>
              <a:gd name="connsiteX107" fmla="*/ 10711503 w 12192000"/>
              <a:gd name="connsiteY107" fmla="*/ 371408 h 910624"/>
              <a:gd name="connsiteX108" fmla="*/ 10693369 w 12192000"/>
              <a:gd name="connsiteY108" fmla="*/ 367108 h 910624"/>
              <a:gd name="connsiteX109" fmla="*/ 10653735 w 12192000"/>
              <a:gd name="connsiteY109" fmla="*/ 352713 h 910624"/>
              <a:gd name="connsiteX110" fmla="*/ 10641210 w 12192000"/>
              <a:gd name="connsiteY110" fmla="*/ 347478 h 910624"/>
              <a:gd name="connsiteX111" fmla="*/ 10369758 w 12192000"/>
              <a:gd name="connsiteY111" fmla="*/ 338879 h 910624"/>
              <a:gd name="connsiteX112" fmla="*/ 10362654 w 12192000"/>
              <a:gd name="connsiteY112" fmla="*/ 357948 h 910624"/>
              <a:gd name="connsiteX113" fmla="*/ 10364898 w 12192000"/>
              <a:gd name="connsiteY113" fmla="*/ 358695 h 910624"/>
              <a:gd name="connsiteX114" fmla="*/ 10369758 w 12192000"/>
              <a:gd name="connsiteY114" fmla="*/ 338879 h 910624"/>
              <a:gd name="connsiteX115" fmla="*/ 11346424 w 12192000"/>
              <a:gd name="connsiteY115" fmla="*/ 288619 h 910624"/>
              <a:gd name="connsiteX116" fmla="*/ 11350474 w 12192000"/>
              <a:gd name="connsiteY116" fmla="*/ 306943 h 910624"/>
              <a:gd name="connsiteX117" fmla="*/ 11351060 w 12192000"/>
              <a:gd name="connsiteY117" fmla="*/ 322053 h 910624"/>
              <a:gd name="connsiteX118" fmla="*/ 11346424 w 12192000"/>
              <a:gd name="connsiteY118" fmla="*/ 288619 h 910624"/>
              <a:gd name="connsiteX119" fmla="*/ 11349751 w 12192000"/>
              <a:gd name="connsiteY119" fmla="*/ 159406 h 910624"/>
              <a:gd name="connsiteX120" fmla="*/ 11338160 w 12192000"/>
              <a:gd name="connsiteY120" fmla="*/ 178288 h 910624"/>
              <a:gd name="connsiteX121" fmla="*/ 11336104 w 12192000"/>
              <a:gd name="connsiteY121" fmla="*/ 214183 h 910624"/>
              <a:gd name="connsiteX122" fmla="*/ 11346424 w 12192000"/>
              <a:gd name="connsiteY122" fmla="*/ 288619 h 910624"/>
              <a:gd name="connsiteX123" fmla="*/ 11329934 w 12192000"/>
              <a:gd name="connsiteY123" fmla="*/ 213996 h 910624"/>
              <a:gd name="connsiteX124" fmla="*/ 11331617 w 12192000"/>
              <a:gd name="connsiteY124" fmla="*/ 176232 h 910624"/>
              <a:gd name="connsiteX125" fmla="*/ 11330682 w 12192000"/>
              <a:gd name="connsiteY125" fmla="*/ 166697 h 910624"/>
              <a:gd name="connsiteX126" fmla="*/ 11320587 w 12192000"/>
              <a:gd name="connsiteY126" fmla="*/ 169315 h 910624"/>
              <a:gd name="connsiteX127" fmla="*/ 11315166 w 12192000"/>
              <a:gd name="connsiteY127" fmla="*/ 172680 h 910624"/>
              <a:gd name="connsiteX128" fmla="*/ 11277776 w 12192000"/>
              <a:gd name="connsiteY128" fmla="*/ 204461 h 910624"/>
              <a:gd name="connsiteX129" fmla="*/ 11265436 w 12192000"/>
              <a:gd name="connsiteY129" fmla="*/ 217174 h 910624"/>
              <a:gd name="connsiteX130" fmla="*/ 11199630 w 12192000"/>
              <a:gd name="connsiteY130" fmla="*/ 287467 h 910624"/>
              <a:gd name="connsiteX131" fmla="*/ 11051004 w 12192000"/>
              <a:gd name="connsiteY131" fmla="*/ 311958 h 910624"/>
              <a:gd name="connsiteX132" fmla="*/ 11045770 w 12192000"/>
              <a:gd name="connsiteY132" fmla="*/ 310088 h 910624"/>
              <a:gd name="connsiteX133" fmla="*/ 11027636 w 12192000"/>
              <a:gd name="connsiteY133" fmla="*/ 345983 h 910624"/>
              <a:gd name="connsiteX134" fmla="*/ 11014175 w 12192000"/>
              <a:gd name="connsiteY134" fmla="*/ 376643 h 910624"/>
              <a:gd name="connsiteX135" fmla="*/ 11019036 w 12192000"/>
              <a:gd name="connsiteY135" fmla="*/ 430484 h 910624"/>
              <a:gd name="connsiteX136" fmla="*/ 11019036 w 12192000"/>
              <a:gd name="connsiteY136" fmla="*/ 430671 h 910624"/>
              <a:gd name="connsiteX137" fmla="*/ 11019784 w 12192000"/>
              <a:gd name="connsiteY137" fmla="*/ 435158 h 910624"/>
              <a:gd name="connsiteX138" fmla="*/ 11028197 w 12192000"/>
              <a:gd name="connsiteY138" fmla="*/ 513490 h 910624"/>
              <a:gd name="connsiteX139" fmla="*/ 11049322 w 12192000"/>
              <a:gd name="connsiteY139" fmla="*/ 556676 h 910624"/>
              <a:gd name="connsiteX140" fmla="*/ 11049883 w 12192000"/>
              <a:gd name="connsiteY140" fmla="*/ 566023 h 910624"/>
              <a:gd name="connsiteX141" fmla="*/ 11085590 w 12192000"/>
              <a:gd name="connsiteY141" fmla="*/ 679128 h 910624"/>
              <a:gd name="connsiteX142" fmla="*/ 11104472 w 12192000"/>
              <a:gd name="connsiteY142" fmla="*/ 689971 h 910624"/>
              <a:gd name="connsiteX143" fmla="*/ 11317035 w 12192000"/>
              <a:gd name="connsiteY143" fmla="*/ 699880 h 910624"/>
              <a:gd name="connsiteX144" fmla="*/ 11460986 w 12192000"/>
              <a:gd name="connsiteY144" fmla="*/ 711097 h 910624"/>
              <a:gd name="connsiteX145" fmla="*/ 11472764 w 12192000"/>
              <a:gd name="connsiteY145" fmla="*/ 703993 h 910624"/>
              <a:gd name="connsiteX146" fmla="*/ 11480056 w 12192000"/>
              <a:gd name="connsiteY146" fmla="*/ 653703 h 910624"/>
              <a:gd name="connsiteX147" fmla="*/ 11491272 w 12192000"/>
              <a:gd name="connsiteY147" fmla="*/ 594066 h 910624"/>
              <a:gd name="connsiteX148" fmla="*/ 11500620 w 12192000"/>
              <a:gd name="connsiteY148" fmla="*/ 565649 h 910624"/>
              <a:gd name="connsiteX149" fmla="*/ 11508659 w 12192000"/>
              <a:gd name="connsiteY149" fmla="*/ 503582 h 910624"/>
              <a:gd name="connsiteX150" fmla="*/ 11499124 w 12192000"/>
              <a:gd name="connsiteY150" fmla="*/ 492925 h 910624"/>
              <a:gd name="connsiteX151" fmla="*/ 11412193 w 12192000"/>
              <a:gd name="connsiteY151" fmla="*/ 457405 h 910624"/>
              <a:gd name="connsiteX152" fmla="*/ 11392189 w 12192000"/>
              <a:gd name="connsiteY152" fmla="*/ 434036 h 910624"/>
              <a:gd name="connsiteX153" fmla="*/ 11392002 w 12192000"/>
              <a:gd name="connsiteY153" fmla="*/ 434223 h 910624"/>
              <a:gd name="connsiteX154" fmla="*/ 11380785 w 12192000"/>
              <a:gd name="connsiteY154" fmla="*/ 413845 h 910624"/>
              <a:gd name="connsiteX155" fmla="*/ 11366950 w 12192000"/>
              <a:gd name="connsiteY155" fmla="*/ 381503 h 910624"/>
              <a:gd name="connsiteX156" fmla="*/ 11350474 w 12192000"/>
              <a:gd name="connsiteY156" fmla="*/ 306943 h 910624"/>
              <a:gd name="connsiteX157" fmla="*/ 11346947 w 12192000"/>
              <a:gd name="connsiteY157" fmla="*/ 216052 h 910624"/>
              <a:gd name="connsiteX158" fmla="*/ 11352369 w 12192000"/>
              <a:gd name="connsiteY158" fmla="*/ 178475 h 910624"/>
              <a:gd name="connsiteX159" fmla="*/ 11354986 w 12192000"/>
              <a:gd name="connsiteY159" fmla="*/ 164828 h 910624"/>
              <a:gd name="connsiteX160" fmla="*/ 11349751 w 12192000"/>
              <a:gd name="connsiteY160" fmla="*/ 159406 h 910624"/>
              <a:gd name="connsiteX161" fmla="*/ 10931520 w 12192000"/>
              <a:gd name="connsiteY161" fmla="*/ 265 h 910624"/>
              <a:gd name="connsiteX162" fmla="*/ 10940144 w 12192000"/>
              <a:gd name="connsiteY162" fmla="*/ 2929 h 910624"/>
              <a:gd name="connsiteX163" fmla="*/ 10943321 w 12192000"/>
              <a:gd name="connsiteY163" fmla="*/ 6668 h 910624"/>
              <a:gd name="connsiteX164" fmla="*/ 10943695 w 12192000"/>
              <a:gd name="connsiteY164" fmla="*/ 30224 h 910624"/>
              <a:gd name="connsiteX165" fmla="*/ 10937526 w 12192000"/>
              <a:gd name="connsiteY165" fmla="*/ 48731 h 910624"/>
              <a:gd name="connsiteX166" fmla="*/ 10936218 w 12192000"/>
              <a:gd name="connsiteY166" fmla="*/ 54901 h 910624"/>
              <a:gd name="connsiteX167" fmla="*/ 10930983 w 12192000"/>
              <a:gd name="connsiteY167" fmla="*/ 47797 h 910624"/>
              <a:gd name="connsiteX168" fmla="*/ 10930422 w 12192000"/>
              <a:gd name="connsiteY168" fmla="*/ 68175 h 910624"/>
              <a:gd name="connsiteX169" fmla="*/ 10937713 w 12192000"/>
              <a:gd name="connsiteY169" fmla="*/ 79765 h 910624"/>
              <a:gd name="connsiteX170" fmla="*/ 10973794 w 12192000"/>
              <a:gd name="connsiteY170" fmla="*/ 105751 h 910624"/>
              <a:gd name="connsiteX171" fmla="*/ 10977346 w 12192000"/>
              <a:gd name="connsiteY171" fmla="*/ 109864 h 910624"/>
              <a:gd name="connsiteX172" fmla="*/ 11013802 w 12192000"/>
              <a:gd name="connsiteY172" fmla="*/ 137159 h 910624"/>
              <a:gd name="connsiteX173" fmla="*/ 11039975 w 12192000"/>
              <a:gd name="connsiteY173" fmla="*/ 163145 h 910624"/>
              <a:gd name="connsiteX174" fmla="*/ 11087834 w 12192000"/>
              <a:gd name="connsiteY174" fmla="*/ 197731 h 910624"/>
              <a:gd name="connsiteX175" fmla="*/ 11181870 w 12192000"/>
              <a:gd name="connsiteY175" fmla="*/ 189131 h 910624"/>
              <a:gd name="connsiteX176" fmla="*/ 11210660 w 12192000"/>
              <a:gd name="connsiteY176" fmla="*/ 156041 h 910624"/>
              <a:gd name="connsiteX177" fmla="*/ 11217204 w 12192000"/>
              <a:gd name="connsiteY177" fmla="*/ 145011 h 910624"/>
              <a:gd name="connsiteX178" fmla="*/ 11235712 w 12192000"/>
              <a:gd name="connsiteY178" fmla="*/ 107621 h 910624"/>
              <a:gd name="connsiteX179" fmla="*/ 11240946 w 12192000"/>
              <a:gd name="connsiteY179" fmla="*/ 77335 h 910624"/>
              <a:gd name="connsiteX180" fmla="*/ 11252911 w 12192000"/>
              <a:gd name="connsiteY180" fmla="*/ 63875 h 910624"/>
              <a:gd name="connsiteX181" fmla="*/ 11248798 w 12192000"/>
              <a:gd name="connsiteY181" fmla="*/ 58827 h 910624"/>
              <a:gd name="connsiteX182" fmla="*/ 11254220 w 12192000"/>
              <a:gd name="connsiteY182" fmla="*/ 58453 h 910624"/>
              <a:gd name="connsiteX183" fmla="*/ 11256650 w 12192000"/>
              <a:gd name="connsiteY183" fmla="*/ 60136 h 910624"/>
              <a:gd name="connsiteX184" fmla="*/ 11279458 w 12192000"/>
              <a:gd name="connsiteY184" fmla="*/ 63501 h 910624"/>
              <a:gd name="connsiteX185" fmla="*/ 11317035 w 12192000"/>
              <a:gd name="connsiteY185" fmla="*/ 66305 h 910624"/>
              <a:gd name="connsiteX186" fmla="*/ 11329186 w 12192000"/>
              <a:gd name="connsiteY186" fmla="*/ 70605 h 910624"/>
              <a:gd name="connsiteX187" fmla="*/ 11336665 w 12192000"/>
              <a:gd name="connsiteY187" fmla="*/ 72848 h 910624"/>
              <a:gd name="connsiteX188" fmla="*/ 11374428 w 12192000"/>
              <a:gd name="connsiteY188" fmla="*/ 73222 h 910624"/>
              <a:gd name="connsiteX189" fmla="*/ 11397236 w 12192000"/>
              <a:gd name="connsiteY189" fmla="*/ 74157 h 910624"/>
              <a:gd name="connsiteX190" fmla="*/ 11411632 w 12192000"/>
              <a:gd name="connsiteY190" fmla="*/ 80887 h 910624"/>
              <a:gd name="connsiteX191" fmla="*/ 11431822 w 12192000"/>
              <a:gd name="connsiteY191" fmla="*/ 116595 h 910624"/>
              <a:gd name="connsiteX192" fmla="*/ 11428457 w 12192000"/>
              <a:gd name="connsiteY192" fmla="*/ 136037 h 910624"/>
              <a:gd name="connsiteX193" fmla="*/ 11425092 w 12192000"/>
              <a:gd name="connsiteY193" fmla="*/ 135103 h 910624"/>
              <a:gd name="connsiteX194" fmla="*/ 11421353 w 12192000"/>
              <a:gd name="connsiteY194" fmla="*/ 139029 h 910624"/>
              <a:gd name="connsiteX195" fmla="*/ 11401350 w 12192000"/>
              <a:gd name="connsiteY195" fmla="*/ 152489 h 910624"/>
              <a:gd name="connsiteX196" fmla="*/ 11380224 w 12192000"/>
              <a:gd name="connsiteY196" fmla="*/ 155293 h 910624"/>
              <a:gd name="connsiteX197" fmla="*/ 11358912 w 12192000"/>
              <a:gd name="connsiteY197" fmla="*/ 174549 h 910624"/>
              <a:gd name="connsiteX198" fmla="*/ 11358164 w 12192000"/>
              <a:gd name="connsiteY198" fmla="*/ 181840 h 910624"/>
              <a:gd name="connsiteX199" fmla="*/ 11352742 w 12192000"/>
              <a:gd name="connsiteY199" fmla="*/ 221100 h 910624"/>
              <a:gd name="connsiteX200" fmla="*/ 11351995 w 12192000"/>
              <a:gd name="connsiteY200" fmla="*/ 256620 h 910624"/>
              <a:gd name="connsiteX201" fmla="*/ 11363399 w 12192000"/>
              <a:gd name="connsiteY201" fmla="*/ 347104 h 910624"/>
              <a:gd name="connsiteX202" fmla="*/ 11399854 w 12192000"/>
              <a:gd name="connsiteY202" fmla="*/ 420389 h 910624"/>
              <a:gd name="connsiteX203" fmla="*/ 11514454 w 12192000"/>
              <a:gd name="connsiteY203" fmla="*/ 454975 h 910624"/>
              <a:gd name="connsiteX204" fmla="*/ 11525298 w 12192000"/>
              <a:gd name="connsiteY204" fmla="*/ 443758 h 910624"/>
              <a:gd name="connsiteX205" fmla="*/ 11537449 w 12192000"/>
              <a:gd name="connsiteY205" fmla="*/ 387299 h 910624"/>
              <a:gd name="connsiteX206" fmla="*/ 11538010 w 12192000"/>
              <a:gd name="connsiteY206" fmla="*/ 373464 h 910624"/>
              <a:gd name="connsiteX207" fmla="*/ 11532402 w 12192000"/>
              <a:gd name="connsiteY207" fmla="*/ 322614 h 910624"/>
              <a:gd name="connsiteX208" fmla="*/ 11533150 w 12192000"/>
              <a:gd name="connsiteY208" fmla="*/ 320184 h 910624"/>
              <a:gd name="connsiteX209" fmla="*/ 11534271 w 12192000"/>
              <a:gd name="connsiteY209" fmla="*/ 314949 h 910624"/>
              <a:gd name="connsiteX210" fmla="*/ 11551844 w 12192000"/>
              <a:gd name="connsiteY210" fmla="*/ 281298 h 910624"/>
              <a:gd name="connsiteX211" fmla="*/ 11568109 w 12192000"/>
              <a:gd name="connsiteY211" fmla="*/ 272137 h 910624"/>
              <a:gd name="connsiteX212" fmla="*/ 11574465 w 12192000"/>
              <a:gd name="connsiteY212" fmla="*/ 255873 h 910624"/>
              <a:gd name="connsiteX213" fmla="*/ 11576709 w 12192000"/>
              <a:gd name="connsiteY213" fmla="*/ 255312 h 910624"/>
              <a:gd name="connsiteX214" fmla="*/ 11578765 w 12192000"/>
              <a:gd name="connsiteY214" fmla="*/ 239608 h 910624"/>
              <a:gd name="connsiteX215" fmla="*/ 11575587 w 12192000"/>
              <a:gd name="connsiteY215" fmla="*/ 231756 h 910624"/>
              <a:gd name="connsiteX216" fmla="*/ 11567735 w 12192000"/>
              <a:gd name="connsiteY216" fmla="*/ 236430 h 910624"/>
              <a:gd name="connsiteX217" fmla="*/ 11562688 w 12192000"/>
              <a:gd name="connsiteY217" fmla="*/ 238486 h 910624"/>
              <a:gd name="connsiteX218" fmla="*/ 11563248 w 12192000"/>
              <a:gd name="connsiteY218" fmla="*/ 208948 h 910624"/>
              <a:gd name="connsiteX219" fmla="*/ 11576522 w 12192000"/>
              <a:gd name="connsiteY219" fmla="*/ 198666 h 910624"/>
              <a:gd name="connsiteX220" fmla="*/ 11578952 w 12192000"/>
              <a:gd name="connsiteY220" fmla="*/ 186140 h 910624"/>
              <a:gd name="connsiteX221" fmla="*/ 11571100 w 12192000"/>
              <a:gd name="connsiteY221" fmla="*/ 171184 h 910624"/>
              <a:gd name="connsiteX222" fmla="*/ 11574465 w 12192000"/>
              <a:gd name="connsiteY222" fmla="*/ 153050 h 910624"/>
              <a:gd name="connsiteX223" fmla="*/ 11578578 w 12192000"/>
              <a:gd name="connsiteY223" fmla="*/ 129868 h 910624"/>
              <a:gd name="connsiteX224" fmla="*/ 11575400 w 12192000"/>
              <a:gd name="connsiteY224" fmla="*/ 124073 h 910624"/>
              <a:gd name="connsiteX225" fmla="*/ 11572409 w 12192000"/>
              <a:gd name="connsiteY225" fmla="*/ 124073 h 910624"/>
              <a:gd name="connsiteX226" fmla="*/ 11572409 w 12192000"/>
              <a:gd name="connsiteY226" fmla="*/ 122390 h 910624"/>
              <a:gd name="connsiteX227" fmla="*/ 11582878 w 12192000"/>
              <a:gd name="connsiteY227" fmla="*/ 105004 h 910624"/>
              <a:gd name="connsiteX228" fmla="*/ 11595591 w 12192000"/>
              <a:gd name="connsiteY228" fmla="*/ 97339 h 910624"/>
              <a:gd name="connsiteX229" fmla="*/ 11666258 w 12192000"/>
              <a:gd name="connsiteY229" fmla="*/ 134916 h 910624"/>
              <a:gd name="connsiteX230" fmla="*/ 11667754 w 12192000"/>
              <a:gd name="connsiteY230" fmla="*/ 137159 h 910624"/>
              <a:gd name="connsiteX231" fmla="*/ 11668875 w 12192000"/>
              <a:gd name="connsiteY231" fmla="*/ 163893 h 910624"/>
              <a:gd name="connsiteX232" fmla="*/ 11675231 w 12192000"/>
              <a:gd name="connsiteY232" fmla="*/ 182588 h 910624"/>
              <a:gd name="connsiteX233" fmla="*/ 11694861 w 12192000"/>
              <a:gd name="connsiteY233" fmla="*/ 195114 h 910624"/>
              <a:gd name="connsiteX234" fmla="*/ 11716174 w 12192000"/>
              <a:gd name="connsiteY234" fmla="*/ 226334 h 910624"/>
              <a:gd name="connsiteX235" fmla="*/ 11733747 w 12192000"/>
              <a:gd name="connsiteY235" fmla="*/ 283167 h 910624"/>
              <a:gd name="connsiteX236" fmla="*/ 11737673 w 12192000"/>
              <a:gd name="connsiteY236" fmla="*/ 337383 h 910624"/>
              <a:gd name="connsiteX237" fmla="*/ 11735804 w 12192000"/>
              <a:gd name="connsiteY237" fmla="*/ 409172 h 910624"/>
              <a:gd name="connsiteX238" fmla="*/ 11742534 w 12192000"/>
              <a:gd name="connsiteY238" fmla="*/ 502273 h 910624"/>
              <a:gd name="connsiteX239" fmla="*/ 11749451 w 12192000"/>
              <a:gd name="connsiteY239" fmla="*/ 573875 h 910624"/>
              <a:gd name="connsiteX240" fmla="*/ 11743094 w 12192000"/>
              <a:gd name="connsiteY240" fmla="*/ 614069 h 910624"/>
              <a:gd name="connsiteX241" fmla="*/ 11740477 w 12192000"/>
              <a:gd name="connsiteY241" fmla="*/ 624539 h 910624"/>
              <a:gd name="connsiteX242" fmla="*/ 11732625 w 12192000"/>
              <a:gd name="connsiteY242" fmla="*/ 663798 h 910624"/>
              <a:gd name="connsiteX243" fmla="*/ 11729634 w 12192000"/>
              <a:gd name="connsiteY243" fmla="*/ 674080 h 910624"/>
              <a:gd name="connsiteX244" fmla="*/ 11712248 w 12192000"/>
              <a:gd name="connsiteY244" fmla="*/ 697823 h 910624"/>
              <a:gd name="connsiteX245" fmla="*/ 11700283 w 12192000"/>
              <a:gd name="connsiteY245" fmla="*/ 726240 h 910624"/>
              <a:gd name="connsiteX246" fmla="*/ 11704957 w 12192000"/>
              <a:gd name="connsiteY246" fmla="*/ 730353 h 910624"/>
              <a:gd name="connsiteX247" fmla="*/ 11717330 w 12192000"/>
              <a:gd name="connsiteY247" fmla="*/ 732929 h 910624"/>
              <a:gd name="connsiteX248" fmla="*/ 12192000 w 12192000"/>
              <a:gd name="connsiteY248" fmla="*/ 732929 h 910624"/>
              <a:gd name="connsiteX249" fmla="*/ 12190861 w 12192000"/>
              <a:gd name="connsiteY249" fmla="*/ 910624 h 910624"/>
              <a:gd name="connsiteX250" fmla="*/ 0 w 12192000"/>
              <a:gd name="connsiteY250" fmla="*/ 908775 h 910624"/>
              <a:gd name="connsiteX251" fmla="*/ 0 w 12192000"/>
              <a:gd name="connsiteY251" fmla="*/ 732929 h 910624"/>
              <a:gd name="connsiteX252" fmla="*/ 10184483 w 12192000"/>
              <a:gd name="connsiteY252" fmla="*/ 732929 h 910624"/>
              <a:gd name="connsiteX253" fmla="*/ 10336481 w 12192000"/>
              <a:gd name="connsiteY253" fmla="*/ 714462 h 910624"/>
              <a:gd name="connsiteX254" fmla="*/ 10349568 w 12192000"/>
              <a:gd name="connsiteY254" fmla="*/ 713901 h 910624"/>
              <a:gd name="connsiteX255" fmla="*/ 10356111 w 12192000"/>
              <a:gd name="connsiteY255" fmla="*/ 709414 h 910624"/>
              <a:gd name="connsiteX256" fmla="*/ 10354615 w 12192000"/>
              <a:gd name="connsiteY256" fmla="*/ 679128 h 910624"/>
              <a:gd name="connsiteX257" fmla="*/ 10358167 w 12192000"/>
              <a:gd name="connsiteY257" fmla="*/ 520594 h 910624"/>
              <a:gd name="connsiteX258" fmla="*/ 10372188 w 12192000"/>
              <a:gd name="connsiteY258" fmla="*/ 482269 h 910624"/>
              <a:gd name="connsiteX259" fmla="*/ 10396679 w 12192000"/>
              <a:gd name="connsiteY259" fmla="*/ 451984 h 910624"/>
              <a:gd name="connsiteX260" fmla="*/ 10447903 w 12192000"/>
              <a:gd name="connsiteY260" fmla="*/ 334765 h 910624"/>
              <a:gd name="connsiteX261" fmla="*/ 10448464 w 12192000"/>
              <a:gd name="connsiteY261" fmla="*/ 261107 h 910624"/>
              <a:gd name="connsiteX262" fmla="*/ 10446408 w 12192000"/>
              <a:gd name="connsiteY262" fmla="*/ 225774 h 910624"/>
              <a:gd name="connsiteX263" fmla="*/ 10448464 w 12192000"/>
              <a:gd name="connsiteY263" fmla="*/ 215678 h 910624"/>
              <a:gd name="connsiteX264" fmla="*/ 10453512 w 12192000"/>
              <a:gd name="connsiteY264" fmla="*/ 201096 h 910624"/>
              <a:gd name="connsiteX265" fmla="*/ 10442856 w 12192000"/>
              <a:gd name="connsiteY265" fmla="*/ 229139 h 910624"/>
              <a:gd name="connsiteX266" fmla="*/ 10417991 w 12192000"/>
              <a:gd name="connsiteY266" fmla="*/ 307471 h 910624"/>
              <a:gd name="connsiteX267" fmla="*/ 10413318 w 12192000"/>
              <a:gd name="connsiteY267" fmla="*/ 312331 h 910624"/>
              <a:gd name="connsiteX268" fmla="*/ 10410513 w 12192000"/>
              <a:gd name="connsiteY268" fmla="*/ 310649 h 910624"/>
              <a:gd name="connsiteX269" fmla="*/ 10388266 w 12192000"/>
              <a:gd name="connsiteY269" fmla="*/ 406929 h 910624"/>
              <a:gd name="connsiteX270" fmla="*/ 10366767 w 12192000"/>
              <a:gd name="connsiteY270" fmla="*/ 418706 h 910624"/>
              <a:gd name="connsiteX271" fmla="*/ 10364337 w 12192000"/>
              <a:gd name="connsiteY271" fmla="*/ 417398 h 910624"/>
              <a:gd name="connsiteX272" fmla="*/ 10363963 w 12192000"/>
              <a:gd name="connsiteY272" fmla="*/ 416650 h 910624"/>
              <a:gd name="connsiteX273" fmla="*/ 10365458 w 12192000"/>
              <a:gd name="connsiteY273" fmla="*/ 415528 h 910624"/>
              <a:gd name="connsiteX274" fmla="*/ 10368263 w 12192000"/>
              <a:gd name="connsiteY274" fmla="*/ 397768 h 910624"/>
              <a:gd name="connsiteX275" fmla="*/ 10360784 w 12192000"/>
              <a:gd name="connsiteY275" fmla="*/ 413472 h 910624"/>
              <a:gd name="connsiteX276" fmla="*/ 10362841 w 12192000"/>
              <a:gd name="connsiteY276" fmla="*/ 393468 h 910624"/>
              <a:gd name="connsiteX277" fmla="*/ 10356298 w 12192000"/>
              <a:gd name="connsiteY277" fmla="*/ 413659 h 910624"/>
              <a:gd name="connsiteX278" fmla="*/ 10355737 w 12192000"/>
              <a:gd name="connsiteY278" fmla="*/ 411041 h 910624"/>
              <a:gd name="connsiteX279" fmla="*/ 10356671 w 12192000"/>
              <a:gd name="connsiteY279" fmla="*/ 393468 h 910624"/>
              <a:gd name="connsiteX280" fmla="*/ 10355176 w 12192000"/>
              <a:gd name="connsiteY280" fmla="*/ 360004 h 910624"/>
              <a:gd name="connsiteX281" fmla="*/ 10369010 w 12192000"/>
              <a:gd name="connsiteY281" fmla="*/ 311023 h 910624"/>
              <a:gd name="connsiteX282" fmla="*/ 10397053 w 12192000"/>
              <a:gd name="connsiteY282" fmla="*/ 275129 h 910624"/>
              <a:gd name="connsiteX283" fmla="*/ 10414252 w 12192000"/>
              <a:gd name="connsiteY283" fmla="*/ 237925 h 910624"/>
              <a:gd name="connsiteX284" fmla="*/ 10429582 w 12192000"/>
              <a:gd name="connsiteY284" fmla="*/ 193244 h 910624"/>
              <a:gd name="connsiteX285" fmla="*/ 10435751 w 12192000"/>
              <a:gd name="connsiteY285" fmla="*/ 178849 h 910624"/>
              <a:gd name="connsiteX286" fmla="*/ 10450521 w 12192000"/>
              <a:gd name="connsiteY286" fmla="*/ 160902 h 910624"/>
              <a:gd name="connsiteX287" fmla="*/ 10481368 w 12192000"/>
              <a:gd name="connsiteY287" fmla="*/ 133233 h 910624"/>
              <a:gd name="connsiteX288" fmla="*/ 10489406 w 12192000"/>
              <a:gd name="connsiteY288" fmla="*/ 118277 h 910624"/>
              <a:gd name="connsiteX289" fmla="*/ 10506232 w 12192000"/>
              <a:gd name="connsiteY289" fmla="*/ 95282 h 910624"/>
              <a:gd name="connsiteX290" fmla="*/ 10529227 w 12192000"/>
              <a:gd name="connsiteY290" fmla="*/ 93039 h 910624"/>
              <a:gd name="connsiteX291" fmla="*/ 10577460 w 12192000"/>
              <a:gd name="connsiteY291" fmla="*/ 80139 h 910624"/>
              <a:gd name="connsiteX292" fmla="*/ 10582321 w 12192000"/>
              <a:gd name="connsiteY292" fmla="*/ 68361 h 910624"/>
              <a:gd name="connsiteX293" fmla="*/ 10581947 w 12192000"/>
              <a:gd name="connsiteY293" fmla="*/ 62005 h 910624"/>
              <a:gd name="connsiteX294" fmla="*/ 10581572 w 12192000"/>
              <a:gd name="connsiteY294" fmla="*/ 47984 h 910624"/>
              <a:gd name="connsiteX295" fmla="*/ 10576899 w 12192000"/>
              <a:gd name="connsiteY295" fmla="*/ 34336 h 910624"/>
              <a:gd name="connsiteX296" fmla="*/ 10572599 w 12192000"/>
              <a:gd name="connsiteY296" fmla="*/ 17137 h 910624"/>
              <a:gd name="connsiteX297" fmla="*/ 10579329 w 12192000"/>
              <a:gd name="connsiteY297" fmla="*/ 1246 h 910624"/>
              <a:gd name="connsiteX298" fmla="*/ 10594846 w 12192000"/>
              <a:gd name="connsiteY298" fmla="*/ 6107 h 910624"/>
              <a:gd name="connsiteX299" fmla="*/ 10632984 w 12192000"/>
              <a:gd name="connsiteY299" fmla="*/ 23867 h 910624"/>
              <a:gd name="connsiteX300" fmla="*/ 10701595 w 12192000"/>
              <a:gd name="connsiteY300" fmla="*/ 30971 h 910624"/>
              <a:gd name="connsiteX301" fmla="*/ 10770392 w 12192000"/>
              <a:gd name="connsiteY301" fmla="*/ 33215 h 910624"/>
              <a:gd name="connsiteX302" fmla="*/ 10898080 w 12192000"/>
              <a:gd name="connsiteY302" fmla="*/ 20689 h 910624"/>
              <a:gd name="connsiteX303" fmla="*/ 10923878 w 12192000"/>
              <a:gd name="connsiteY303" fmla="*/ 5172 h 910624"/>
              <a:gd name="connsiteX304" fmla="*/ 10931520 w 12192000"/>
              <a:gd name="connsiteY304" fmla="*/ 265 h 910624"/>
              <a:gd name="connsiteX0" fmla="*/ 11634616 w 12198495"/>
              <a:gd name="connsiteY0" fmla="*/ 695510 h 910624"/>
              <a:gd name="connsiteX1" fmla="*/ 11628681 w 12198495"/>
              <a:gd name="connsiteY1" fmla="*/ 699880 h 910624"/>
              <a:gd name="connsiteX2" fmla="*/ 11627185 w 12198495"/>
              <a:gd name="connsiteY2" fmla="*/ 725492 h 910624"/>
              <a:gd name="connsiteX3" fmla="*/ 11644384 w 12198495"/>
              <a:gd name="connsiteY3" fmla="*/ 729979 h 910624"/>
              <a:gd name="connsiteX4" fmla="*/ 11651863 w 12198495"/>
              <a:gd name="connsiteY4" fmla="*/ 730913 h 910624"/>
              <a:gd name="connsiteX5" fmla="*/ 11663080 w 12198495"/>
              <a:gd name="connsiteY5" fmla="*/ 719883 h 910624"/>
              <a:gd name="connsiteX6" fmla="*/ 11662519 w 12198495"/>
              <a:gd name="connsiteY6" fmla="*/ 715209 h 910624"/>
              <a:gd name="connsiteX7" fmla="*/ 11641954 w 12198495"/>
              <a:gd name="connsiteY7" fmla="*/ 696328 h 910624"/>
              <a:gd name="connsiteX8" fmla="*/ 11634616 w 12198495"/>
              <a:gd name="connsiteY8" fmla="*/ 695510 h 910624"/>
              <a:gd name="connsiteX9" fmla="*/ 11559135 w 12198495"/>
              <a:gd name="connsiteY9" fmla="*/ 473903 h 910624"/>
              <a:gd name="connsiteX10" fmla="*/ 11555396 w 12198495"/>
              <a:gd name="connsiteY10" fmla="*/ 476100 h 910624"/>
              <a:gd name="connsiteX11" fmla="*/ 11542684 w 12198495"/>
              <a:gd name="connsiteY11" fmla="*/ 481895 h 910624"/>
              <a:gd name="connsiteX12" fmla="*/ 11525110 w 12198495"/>
              <a:gd name="connsiteY12" fmla="*/ 505078 h 910624"/>
              <a:gd name="connsiteX13" fmla="*/ 11524736 w 12198495"/>
              <a:gd name="connsiteY13" fmla="*/ 515360 h 910624"/>
              <a:gd name="connsiteX14" fmla="*/ 11519876 w 12198495"/>
              <a:gd name="connsiteY14" fmla="*/ 555928 h 910624"/>
              <a:gd name="connsiteX15" fmla="*/ 11506976 w 12198495"/>
              <a:gd name="connsiteY15" fmla="*/ 603787 h 910624"/>
              <a:gd name="connsiteX16" fmla="*/ 11503611 w 12198495"/>
              <a:gd name="connsiteY16" fmla="*/ 628652 h 910624"/>
              <a:gd name="connsiteX17" fmla="*/ 11498190 w 12198495"/>
              <a:gd name="connsiteY17" fmla="*/ 677072 h 910624"/>
              <a:gd name="connsiteX18" fmla="*/ 11491646 w 12198495"/>
              <a:gd name="connsiteY18" fmla="*/ 701375 h 910624"/>
              <a:gd name="connsiteX19" fmla="*/ 11500246 w 12198495"/>
              <a:gd name="connsiteY19" fmla="*/ 714275 h 910624"/>
              <a:gd name="connsiteX20" fmla="*/ 11579139 w 12198495"/>
              <a:gd name="connsiteY20" fmla="*/ 722314 h 910624"/>
              <a:gd name="connsiteX21" fmla="*/ 11601573 w 12198495"/>
              <a:gd name="connsiteY21" fmla="*/ 701188 h 910624"/>
              <a:gd name="connsiteX22" fmla="*/ 11592039 w 12198495"/>
              <a:gd name="connsiteY22" fmla="*/ 685298 h 910624"/>
              <a:gd name="connsiteX23" fmla="*/ 11574652 w 12198495"/>
              <a:gd name="connsiteY23" fmla="*/ 650525 h 910624"/>
              <a:gd name="connsiteX24" fmla="*/ 11575400 w 12198495"/>
              <a:gd name="connsiteY24" fmla="*/ 643234 h 910624"/>
              <a:gd name="connsiteX25" fmla="*/ 11572035 w 12198495"/>
              <a:gd name="connsiteY25" fmla="*/ 635008 h 910624"/>
              <a:gd name="connsiteX26" fmla="*/ 11560257 w 12198495"/>
              <a:gd name="connsiteY26" fmla="*/ 640990 h 910624"/>
              <a:gd name="connsiteX27" fmla="*/ 11552218 w 12198495"/>
              <a:gd name="connsiteY27" fmla="*/ 643047 h 910624"/>
              <a:gd name="connsiteX28" fmla="*/ 11546797 w 12198495"/>
              <a:gd name="connsiteY28" fmla="*/ 630708 h 910624"/>
              <a:gd name="connsiteX29" fmla="*/ 11548105 w 12198495"/>
              <a:gd name="connsiteY29" fmla="*/ 604535 h 910624"/>
              <a:gd name="connsiteX30" fmla="*/ 11563248 w 12198495"/>
              <a:gd name="connsiteY30" fmla="*/ 482269 h 910624"/>
              <a:gd name="connsiteX31" fmla="*/ 11562874 w 12198495"/>
              <a:gd name="connsiteY31" fmla="*/ 474230 h 910624"/>
              <a:gd name="connsiteX32" fmla="*/ 11559135 w 12198495"/>
              <a:gd name="connsiteY32" fmla="*/ 473903 h 910624"/>
              <a:gd name="connsiteX33" fmla="*/ 11566614 w 12198495"/>
              <a:gd name="connsiteY33" fmla="*/ 432915 h 910624"/>
              <a:gd name="connsiteX34" fmla="*/ 11534832 w 12198495"/>
              <a:gd name="connsiteY34" fmla="*/ 477783 h 910624"/>
              <a:gd name="connsiteX35" fmla="*/ 11566614 w 12198495"/>
              <a:gd name="connsiteY35" fmla="*/ 432915 h 910624"/>
              <a:gd name="connsiteX36" fmla="*/ 11397236 w 12198495"/>
              <a:gd name="connsiteY36" fmla="*/ 427493 h 910624"/>
              <a:gd name="connsiteX37" fmla="*/ 11415558 w 12198495"/>
              <a:gd name="connsiteY37" fmla="*/ 452544 h 910624"/>
              <a:gd name="connsiteX38" fmla="*/ 11502676 w 12198495"/>
              <a:gd name="connsiteY38" fmla="*/ 486756 h 910624"/>
              <a:gd name="connsiteX39" fmla="*/ 11513333 w 12198495"/>
              <a:gd name="connsiteY39" fmla="*/ 482269 h 910624"/>
              <a:gd name="connsiteX40" fmla="*/ 11520063 w 12198495"/>
              <a:gd name="connsiteY40" fmla="*/ 459835 h 910624"/>
              <a:gd name="connsiteX41" fmla="*/ 11397236 w 12198495"/>
              <a:gd name="connsiteY41" fmla="*/ 427493 h 910624"/>
              <a:gd name="connsiteX42" fmla="*/ 10946687 w 12198495"/>
              <a:gd name="connsiteY42" fmla="*/ 423941 h 910624"/>
              <a:gd name="connsiteX43" fmla="*/ 10942386 w 12198495"/>
              <a:gd name="connsiteY43" fmla="*/ 428241 h 910624"/>
              <a:gd name="connsiteX44" fmla="*/ 10897893 w 12198495"/>
              <a:gd name="connsiteY44" fmla="*/ 500778 h 910624"/>
              <a:gd name="connsiteX45" fmla="*/ 10888732 w 12198495"/>
              <a:gd name="connsiteY45" fmla="*/ 530876 h 910624"/>
              <a:gd name="connsiteX46" fmla="*/ 10876394 w 12198495"/>
              <a:gd name="connsiteY46" fmla="*/ 565275 h 910624"/>
              <a:gd name="connsiteX47" fmla="*/ 10840686 w 12198495"/>
              <a:gd name="connsiteY47" fmla="*/ 659311 h 910624"/>
              <a:gd name="connsiteX48" fmla="*/ 10840312 w 12198495"/>
              <a:gd name="connsiteY48" fmla="*/ 679689 h 910624"/>
              <a:gd name="connsiteX49" fmla="*/ 10848164 w 12198495"/>
              <a:gd name="connsiteY49" fmla="*/ 687167 h 910624"/>
              <a:gd name="connsiteX50" fmla="*/ 10866859 w 12198495"/>
              <a:gd name="connsiteY50" fmla="*/ 686606 h 910624"/>
              <a:gd name="connsiteX51" fmla="*/ 11009689 w 12198495"/>
              <a:gd name="connsiteY51" fmla="*/ 686606 h 910624"/>
              <a:gd name="connsiteX52" fmla="*/ 11048948 w 12198495"/>
              <a:gd name="connsiteY52" fmla="*/ 686980 h 910624"/>
              <a:gd name="connsiteX53" fmla="*/ 11054931 w 12198495"/>
              <a:gd name="connsiteY53" fmla="*/ 681559 h 910624"/>
              <a:gd name="connsiteX54" fmla="*/ 10998846 w 12198495"/>
              <a:gd name="connsiteY54" fmla="*/ 577240 h 910624"/>
              <a:gd name="connsiteX55" fmla="*/ 10985572 w 12198495"/>
              <a:gd name="connsiteY55" fmla="*/ 545459 h 910624"/>
              <a:gd name="connsiteX56" fmla="*/ 10981272 w 12198495"/>
              <a:gd name="connsiteY56" fmla="*/ 514051 h 910624"/>
              <a:gd name="connsiteX57" fmla="*/ 10950238 w 12198495"/>
              <a:gd name="connsiteY57" fmla="*/ 428989 h 910624"/>
              <a:gd name="connsiteX58" fmla="*/ 10946687 w 12198495"/>
              <a:gd name="connsiteY58" fmla="*/ 423941 h 910624"/>
              <a:gd name="connsiteX59" fmla="*/ 11552779 w 12198495"/>
              <a:gd name="connsiteY59" fmla="*/ 389729 h 910624"/>
              <a:gd name="connsiteX60" fmla="*/ 11548853 w 12198495"/>
              <a:gd name="connsiteY60" fmla="*/ 393468 h 910624"/>
              <a:gd name="connsiteX61" fmla="*/ 11541375 w 12198495"/>
              <a:gd name="connsiteY61" fmla="*/ 436654 h 910624"/>
              <a:gd name="connsiteX62" fmla="*/ 11544180 w 12198495"/>
              <a:gd name="connsiteY62" fmla="*/ 440579 h 910624"/>
              <a:gd name="connsiteX63" fmla="*/ 11569604 w 12198495"/>
              <a:gd name="connsiteY63" fmla="*/ 410854 h 910624"/>
              <a:gd name="connsiteX64" fmla="*/ 11552779 w 12198495"/>
              <a:gd name="connsiteY64" fmla="*/ 389729 h 910624"/>
              <a:gd name="connsiteX65" fmla="*/ 10553296 w 12198495"/>
              <a:gd name="connsiteY65" fmla="*/ 389238 h 910624"/>
              <a:gd name="connsiteX66" fmla="*/ 10546613 w 12198495"/>
              <a:gd name="connsiteY66" fmla="*/ 392159 h 910624"/>
              <a:gd name="connsiteX67" fmla="*/ 10495015 w 12198495"/>
              <a:gd name="connsiteY67" fmla="*/ 432540 h 910624"/>
              <a:gd name="connsiteX68" fmla="*/ 10419487 w 12198495"/>
              <a:gd name="connsiteY68" fmla="*/ 513677 h 910624"/>
              <a:gd name="connsiteX69" fmla="*/ 10408831 w 12198495"/>
              <a:gd name="connsiteY69" fmla="*/ 548824 h 910624"/>
              <a:gd name="connsiteX70" fmla="*/ 10406027 w 12198495"/>
              <a:gd name="connsiteY70" fmla="*/ 564341 h 910624"/>
              <a:gd name="connsiteX71" fmla="*/ 10395183 w 12198495"/>
              <a:gd name="connsiteY71" fmla="*/ 656881 h 910624"/>
              <a:gd name="connsiteX72" fmla="*/ 10400605 w 12198495"/>
              <a:gd name="connsiteY72" fmla="*/ 701375 h 910624"/>
              <a:gd name="connsiteX73" fmla="*/ 10411448 w 12198495"/>
              <a:gd name="connsiteY73" fmla="*/ 710910 h 910624"/>
              <a:gd name="connsiteX74" fmla="*/ 10487911 w 12198495"/>
              <a:gd name="connsiteY74" fmla="*/ 705488 h 910624"/>
              <a:gd name="connsiteX75" fmla="*/ 10681778 w 12198495"/>
              <a:gd name="connsiteY75" fmla="*/ 693336 h 910624"/>
              <a:gd name="connsiteX76" fmla="*/ 10697669 w 12198495"/>
              <a:gd name="connsiteY76" fmla="*/ 681933 h 910624"/>
              <a:gd name="connsiteX77" fmla="*/ 10679348 w 12198495"/>
              <a:gd name="connsiteY77" fmla="*/ 672585 h 910624"/>
              <a:gd name="connsiteX78" fmla="*/ 10589238 w 12198495"/>
              <a:gd name="connsiteY78" fmla="*/ 551067 h 910624"/>
              <a:gd name="connsiteX79" fmla="*/ 10563812 w 12198495"/>
              <a:gd name="connsiteY79" fmla="*/ 480213 h 910624"/>
              <a:gd name="connsiteX80" fmla="*/ 10556895 w 12198495"/>
              <a:gd name="connsiteY80" fmla="*/ 395711 h 910624"/>
              <a:gd name="connsiteX81" fmla="*/ 10553296 w 12198495"/>
              <a:gd name="connsiteY81" fmla="*/ 389238 h 910624"/>
              <a:gd name="connsiteX82" fmla="*/ 10641210 w 12198495"/>
              <a:gd name="connsiteY82" fmla="*/ 347478 h 910624"/>
              <a:gd name="connsiteX83" fmla="*/ 10632984 w 12198495"/>
              <a:gd name="connsiteY83" fmla="*/ 351404 h 910624"/>
              <a:gd name="connsiteX84" fmla="*/ 10627562 w 12198495"/>
              <a:gd name="connsiteY84" fmla="*/ 370847 h 910624"/>
              <a:gd name="connsiteX85" fmla="*/ 10624197 w 12198495"/>
              <a:gd name="connsiteY85" fmla="*/ 384494 h 910624"/>
              <a:gd name="connsiteX86" fmla="*/ 10619897 w 12198495"/>
              <a:gd name="connsiteY86" fmla="*/ 408237 h 910624"/>
              <a:gd name="connsiteX87" fmla="*/ 10618402 w 12198495"/>
              <a:gd name="connsiteY87" fmla="*/ 416276 h 910624"/>
              <a:gd name="connsiteX88" fmla="*/ 10614850 w 12198495"/>
              <a:gd name="connsiteY88" fmla="*/ 491617 h 910624"/>
              <a:gd name="connsiteX89" fmla="*/ 10628684 w 12198495"/>
              <a:gd name="connsiteY89" fmla="*/ 528446 h 910624"/>
              <a:gd name="connsiteX90" fmla="*/ 10636349 w 12198495"/>
              <a:gd name="connsiteY90" fmla="*/ 543215 h 910624"/>
              <a:gd name="connsiteX91" fmla="*/ 10660466 w 12198495"/>
              <a:gd name="connsiteY91" fmla="*/ 592383 h 910624"/>
              <a:gd name="connsiteX92" fmla="*/ 10713372 w 12198495"/>
              <a:gd name="connsiteY92" fmla="*/ 648842 h 910624"/>
              <a:gd name="connsiteX93" fmla="*/ 10729824 w 12198495"/>
              <a:gd name="connsiteY93" fmla="*/ 672024 h 910624"/>
              <a:gd name="connsiteX94" fmla="*/ 10734685 w 12198495"/>
              <a:gd name="connsiteY94" fmla="*/ 678567 h 910624"/>
              <a:gd name="connsiteX95" fmla="*/ 10779366 w 12198495"/>
              <a:gd name="connsiteY95" fmla="*/ 690719 h 910624"/>
              <a:gd name="connsiteX96" fmla="*/ 10807409 w 12198495"/>
              <a:gd name="connsiteY96" fmla="*/ 669781 h 910624"/>
              <a:gd name="connsiteX97" fmla="*/ 10813204 w 12198495"/>
              <a:gd name="connsiteY97" fmla="*/ 655012 h 910624"/>
              <a:gd name="connsiteX98" fmla="*/ 10833956 w 12198495"/>
              <a:gd name="connsiteY98" fmla="*/ 531811 h 910624"/>
              <a:gd name="connsiteX99" fmla="*/ 10842742 w 12198495"/>
              <a:gd name="connsiteY99" fmla="*/ 502086 h 910624"/>
              <a:gd name="connsiteX100" fmla="*/ 10859754 w 12198495"/>
              <a:gd name="connsiteY100" fmla="*/ 474604 h 910624"/>
              <a:gd name="connsiteX101" fmla="*/ 10892658 w 12198495"/>
              <a:gd name="connsiteY101" fmla="*/ 368790 h 910624"/>
              <a:gd name="connsiteX102" fmla="*/ 10885180 w 12198495"/>
              <a:gd name="connsiteY102" fmla="*/ 362621 h 910624"/>
              <a:gd name="connsiteX103" fmla="*/ 10836199 w 12198495"/>
              <a:gd name="connsiteY103" fmla="*/ 374025 h 910624"/>
              <a:gd name="connsiteX104" fmla="*/ 10791518 w 12198495"/>
              <a:gd name="connsiteY104" fmla="*/ 379634 h 910624"/>
              <a:gd name="connsiteX105" fmla="*/ 10745154 w 12198495"/>
              <a:gd name="connsiteY105" fmla="*/ 377016 h 910624"/>
              <a:gd name="connsiteX106" fmla="*/ 10727020 w 12198495"/>
              <a:gd name="connsiteY106" fmla="*/ 374586 h 910624"/>
              <a:gd name="connsiteX107" fmla="*/ 10711503 w 12198495"/>
              <a:gd name="connsiteY107" fmla="*/ 371408 h 910624"/>
              <a:gd name="connsiteX108" fmla="*/ 10693369 w 12198495"/>
              <a:gd name="connsiteY108" fmla="*/ 367108 h 910624"/>
              <a:gd name="connsiteX109" fmla="*/ 10653735 w 12198495"/>
              <a:gd name="connsiteY109" fmla="*/ 352713 h 910624"/>
              <a:gd name="connsiteX110" fmla="*/ 10641210 w 12198495"/>
              <a:gd name="connsiteY110" fmla="*/ 347478 h 910624"/>
              <a:gd name="connsiteX111" fmla="*/ 10369758 w 12198495"/>
              <a:gd name="connsiteY111" fmla="*/ 338879 h 910624"/>
              <a:gd name="connsiteX112" fmla="*/ 10362654 w 12198495"/>
              <a:gd name="connsiteY112" fmla="*/ 357948 h 910624"/>
              <a:gd name="connsiteX113" fmla="*/ 10364898 w 12198495"/>
              <a:gd name="connsiteY113" fmla="*/ 358695 h 910624"/>
              <a:gd name="connsiteX114" fmla="*/ 10369758 w 12198495"/>
              <a:gd name="connsiteY114" fmla="*/ 338879 h 910624"/>
              <a:gd name="connsiteX115" fmla="*/ 11346424 w 12198495"/>
              <a:gd name="connsiteY115" fmla="*/ 288619 h 910624"/>
              <a:gd name="connsiteX116" fmla="*/ 11350474 w 12198495"/>
              <a:gd name="connsiteY116" fmla="*/ 306943 h 910624"/>
              <a:gd name="connsiteX117" fmla="*/ 11351060 w 12198495"/>
              <a:gd name="connsiteY117" fmla="*/ 322053 h 910624"/>
              <a:gd name="connsiteX118" fmla="*/ 11346424 w 12198495"/>
              <a:gd name="connsiteY118" fmla="*/ 288619 h 910624"/>
              <a:gd name="connsiteX119" fmla="*/ 11349751 w 12198495"/>
              <a:gd name="connsiteY119" fmla="*/ 159406 h 910624"/>
              <a:gd name="connsiteX120" fmla="*/ 11338160 w 12198495"/>
              <a:gd name="connsiteY120" fmla="*/ 178288 h 910624"/>
              <a:gd name="connsiteX121" fmla="*/ 11336104 w 12198495"/>
              <a:gd name="connsiteY121" fmla="*/ 214183 h 910624"/>
              <a:gd name="connsiteX122" fmla="*/ 11346424 w 12198495"/>
              <a:gd name="connsiteY122" fmla="*/ 288619 h 910624"/>
              <a:gd name="connsiteX123" fmla="*/ 11329934 w 12198495"/>
              <a:gd name="connsiteY123" fmla="*/ 213996 h 910624"/>
              <a:gd name="connsiteX124" fmla="*/ 11331617 w 12198495"/>
              <a:gd name="connsiteY124" fmla="*/ 176232 h 910624"/>
              <a:gd name="connsiteX125" fmla="*/ 11330682 w 12198495"/>
              <a:gd name="connsiteY125" fmla="*/ 166697 h 910624"/>
              <a:gd name="connsiteX126" fmla="*/ 11320587 w 12198495"/>
              <a:gd name="connsiteY126" fmla="*/ 169315 h 910624"/>
              <a:gd name="connsiteX127" fmla="*/ 11315166 w 12198495"/>
              <a:gd name="connsiteY127" fmla="*/ 172680 h 910624"/>
              <a:gd name="connsiteX128" fmla="*/ 11277776 w 12198495"/>
              <a:gd name="connsiteY128" fmla="*/ 204461 h 910624"/>
              <a:gd name="connsiteX129" fmla="*/ 11265436 w 12198495"/>
              <a:gd name="connsiteY129" fmla="*/ 217174 h 910624"/>
              <a:gd name="connsiteX130" fmla="*/ 11199630 w 12198495"/>
              <a:gd name="connsiteY130" fmla="*/ 287467 h 910624"/>
              <a:gd name="connsiteX131" fmla="*/ 11051004 w 12198495"/>
              <a:gd name="connsiteY131" fmla="*/ 311958 h 910624"/>
              <a:gd name="connsiteX132" fmla="*/ 11045770 w 12198495"/>
              <a:gd name="connsiteY132" fmla="*/ 310088 h 910624"/>
              <a:gd name="connsiteX133" fmla="*/ 11027636 w 12198495"/>
              <a:gd name="connsiteY133" fmla="*/ 345983 h 910624"/>
              <a:gd name="connsiteX134" fmla="*/ 11014175 w 12198495"/>
              <a:gd name="connsiteY134" fmla="*/ 376643 h 910624"/>
              <a:gd name="connsiteX135" fmla="*/ 11019036 w 12198495"/>
              <a:gd name="connsiteY135" fmla="*/ 430484 h 910624"/>
              <a:gd name="connsiteX136" fmla="*/ 11019036 w 12198495"/>
              <a:gd name="connsiteY136" fmla="*/ 430671 h 910624"/>
              <a:gd name="connsiteX137" fmla="*/ 11019784 w 12198495"/>
              <a:gd name="connsiteY137" fmla="*/ 435158 h 910624"/>
              <a:gd name="connsiteX138" fmla="*/ 11028197 w 12198495"/>
              <a:gd name="connsiteY138" fmla="*/ 513490 h 910624"/>
              <a:gd name="connsiteX139" fmla="*/ 11049322 w 12198495"/>
              <a:gd name="connsiteY139" fmla="*/ 556676 h 910624"/>
              <a:gd name="connsiteX140" fmla="*/ 11049883 w 12198495"/>
              <a:gd name="connsiteY140" fmla="*/ 566023 h 910624"/>
              <a:gd name="connsiteX141" fmla="*/ 11085590 w 12198495"/>
              <a:gd name="connsiteY141" fmla="*/ 679128 h 910624"/>
              <a:gd name="connsiteX142" fmla="*/ 11104472 w 12198495"/>
              <a:gd name="connsiteY142" fmla="*/ 689971 h 910624"/>
              <a:gd name="connsiteX143" fmla="*/ 11317035 w 12198495"/>
              <a:gd name="connsiteY143" fmla="*/ 699880 h 910624"/>
              <a:gd name="connsiteX144" fmla="*/ 11460986 w 12198495"/>
              <a:gd name="connsiteY144" fmla="*/ 711097 h 910624"/>
              <a:gd name="connsiteX145" fmla="*/ 11472764 w 12198495"/>
              <a:gd name="connsiteY145" fmla="*/ 703993 h 910624"/>
              <a:gd name="connsiteX146" fmla="*/ 11480056 w 12198495"/>
              <a:gd name="connsiteY146" fmla="*/ 653703 h 910624"/>
              <a:gd name="connsiteX147" fmla="*/ 11491272 w 12198495"/>
              <a:gd name="connsiteY147" fmla="*/ 594066 h 910624"/>
              <a:gd name="connsiteX148" fmla="*/ 11500620 w 12198495"/>
              <a:gd name="connsiteY148" fmla="*/ 565649 h 910624"/>
              <a:gd name="connsiteX149" fmla="*/ 11508659 w 12198495"/>
              <a:gd name="connsiteY149" fmla="*/ 503582 h 910624"/>
              <a:gd name="connsiteX150" fmla="*/ 11499124 w 12198495"/>
              <a:gd name="connsiteY150" fmla="*/ 492925 h 910624"/>
              <a:gd name="connsiteX151" fmla="*/ 11412193 w 12198495"/>
              <a:gd name="connsiteY151" fmla="*/ 457405 h 910624"/>
              <a:gd name="connsiteX152" fmla="*/ 11392189 w 12198495"/>
              <a:gd name="connsiteY152" fmla="*/ 434036 h 910624"/>
              <a:gd name="connsiteX153" fmla="*/ 11392002 w 12198495"/>
              <a:gd name="connsiteY153" fmla="*/ 434223 h 910624"/>
              <a:gd name="connsiteX154" fmla="*/ 11380785 w 12198495"/>
              <a:gd name="connsiteY154" fmla="*/ 413845 h 910624"/>
              <a:gd name="connsiteX155" fmla="*/ 11366950 w 12198495"/>
              <a:gd name="connsiteY155" fmla="*/ 381503 h 910624"/>
              <a:gd name="connsiteX156" fmla="*/ 11350474 w 12198495"/>
              <a:gd name="connsiteY156" fmla="*/ 306943 h 910624"/>
              <a:gd name="connsiteX157" fmla="*/ 11346947 w 12198495"/>
              <a:gd name="connsiteY157" fmla="*/ 216052 h 910624"/>
              <a:gd name="connsiteX158" fmla="*/ 11352369 w 12198495"/>
              <a:gd name="connsiteY158" fmla="*/ 178475 h 910624"/>
              <a:gd name="connsiteX159" fmla="*/ 11354986 w 12198495"/>
              <a:gd name="connsiteY159" fmla="*/ 164828 h 910624"/>
              <a:gd name="connsiteX160" fmla="*/ 11349751 w 12198495"/>
              <a:gd name="connsiteY160" fmla="*/ 159406 h 910624"/>
              <a:gd name="connsiteX161" fmla="*/ 10931520 w 12198495"/>
              <a:gd name="connsiteY161" fmla="*/ 265 h 910624"/>
              <a:gd name="connsiteX162" fmla="*/ 10940144 w 12198495"/>
              <a:gd name="connsiteY162" fmla="*/ 2929 h 910624"/>
              <a:gd name="connsiteX163" fmla="*/ 10943321 w 12198495"/>
              <a:gd name="connsiteY163" fmla="*/ 6668 h 910624"/>
              <a:gd name="connsiteX164" fmla="*/ 10943695 w 12198495"/>
              <a:gd name="connsiteY164" fmla="*/ 30224 h 910624"/>
              <a:gd name="connsiteX165" fmla="*/ 10937526 w 12198495"/>
              <a:gd name="connsiteY165" fmla="*/ 48731 h 910624"/>
              <a:gd name="connsiteX166" fmla="*/ 10936218 w 12198495"/>
              <a:gd name="connsiteY166" fmla="*/ 54901 h 910624"/>
              <a:gd name="connsiteX167" fmla="*/ 10930983 w 12198495"/>
              <a:gd name="connsiteY167" fmla="*/ 47797 h 910624"/>
              <a:gd name="connsiteX168" fmla="*/ 10930422 w 12198495"/>
              <a:gd name="connsiteY168" fmla="*/ 68175 h 910624"/>
              <a:gd name="connsiteX169" fmla="*/ 10937713 w 12198495"/>
              <a:gd name="connsiteY169" fmla="*/ 79765 h 910624"/>
              <a:gd name="connsiteX170" fmla="*/ 10973794 w 12198495"/>
              <a:gd name="connsiteY170" fmla="*/ 105751 h 910624"/>
              <a:gd name="connsiteX171" fmla="*/ 10977346 w 12198495"/>
              <a:gd name="connsiteY171" fmla="*/ 109864 h 910624"/>
              <a:gd name="connsiteX172" fmla="*/ 11013802 w 12198495"/>
              <a:gd name="connsiteY172" fmla="*/ 137159 h 910624"/>
              <a:gd name="connsiteX173" fmla="*/ 11039975 w 12198495"/>
              <a:gd name="connsiteY173" fmla="*/ 163145 h 910624"/>
              <a:gd name="connsiteX174" fmla="*/ 11087834 w 12198495"/>
              <a:gd name="connsiteY174" fmla="*/ 197731 h 910624"/>
              <a:gd name="connsiteX175" fmla="*/ 11181870 w 12198495"/>
              <a:gd name="connsiteY175" fmla="*/ 189131 h 910624"/>
              <a:gd name="connsiteX176" fmla="*/ 11210660 w 12198495"/>
              <a:gd name="connsiteY176" fmla="*/ 156041 h 910624"/>
              <a:gd name="connsiteX177" fmla="*/ 11217204 w 12198495"/>
              <a:gd name="connsiteY177" fmla="*/ 145011 h 910624"/>
              <a:gd name="connsiteX178" fmla="*/ 11235712 w 12198495"/>
              <a:gd name="connsiteY178" fmla="*/ 107621 h 910624"/>
              <a:gd name="connsiteX179" fmla="*/ 11240946 w 12198495"/>
              <a:gd name="connsiteY179" fmla="*/ 77335 h 910624"/>
              <a:gd name="connsiteX180" fmla="*/ 11252911 w 12198495"/>
              <a:gd name="connsiteY180" fmla="*/ 63875 h 910624"/>
              <a:gd name="connsiteX181" fmla="*/ 11248798 w 12198495"/>
              <a:gd name="connsiteY181" fmla="*/ 58827 h 910624"/>
              <a:gd name="connsiteX182" fmla="*/ 11254220 w 12198495"/>
              <a:gd name="connsiteY182" fmla="*/ 58453 h 910624"/>
              <a:gd name="connsiteX183" fmla="*/ 11256650 w 12198495"/>
              <a:gd name="connsiteY183" fmla="*/ 60136 h 910624"/>
              <a:gd name="connsiteX184" fmla="*/ 11279458 w 12198495"/>
              <a:gd name="connsiteY184" fmla="*/ 63501 h 910624"/>
              <a:gd name="connsiteX185" fmla="*/ 11317035 w 12198495"/>
              <a:gd name="connsiteY185" fmla="*/ 66305 h 910624"/>
              <a:gd name="connsiteX186" fmla="*/ 11329186 w 12198495"/>
              <a:gd name="connsiteY186" fmla="*/ 70605 h 910624"/>
              <a:gd name="connsiteX187" fmla="*/ 11336665 w 12198495"/>
              <a:gd name="connsiteY187" fmla="*/ 72848 h 910624"/>
              <a:gd name="connsiteX188" fmla="*/ 11374428 w 12198495"/>
              <a:gd name="connsiteY188" fmla="*/ 73222 h 910624"/>
              <a:gd name="connsiteX189" fmla="*/ 11397236 w 12198495"/>
              <a:gd name="connsiteY189" fmla="*/ 74157 h 910624"/>
              <a:gd name="connsiteX190" fmla="*/ 11411632 w 12198495"/>
              <a:gd name="connsiteY190" fmla="*/ 80887 h 910624"/>
              <a:gd name="connsiteX191" fmla="*/ 11431822 w 12198495"/>
              <a:gd name="connsiteY191" fmla="*/ 116595 h 910624"/>
              <a:gd name="connsiteX192" fmla="*/ 11428457 w 12198495"/>
              <a:gd name="connsiteY192" fmla="*/ 136037 h 910624"/>
              <a:gd name="connsiteX193" fmla="*/ 11425092 w 12198495"/>
              <a:gd name="connsiteY193" fmla="*/ 135103 h 910624"/>
              <a:gd name="connsiteX194" fmla="*/ 11421353 w 12198495"/>
              <a:gd name="connsiteY194" fmla="*/ 139029 h 910624"/>
              <a:gd name="connsiteX195" fmla="*/ 11401350 w 12198495"/>
              <a:gd name="connsiteY195" fmla="*/ 152489 h 910624"/>
              <a:gd name="connsiteX196" fmla="*/ 11380224 w 12198495"/>
              <a:gd name="connsiteY196" fmla="*/ 155293 h 910624"/>
              <a:gd name="connsiteX197" fmla="*/ 11358912 w 12198495"/>
              <a:gd name="connsiteY197" fmla="*/ 174549 h 910624"/>
              <a:gd name="connsiteX198" fmla="*/ 11358164 w 12198495"/>
              <a:gd name="connsiteY198" fmla="*/ 181840 h 910624"/>
              <a:gd name="connsiteX199" fmla="*/ 11352742 w 12198495"/>
              <a:gd name="connsiteY199" fmla="*/ 221100 h 910624"/>
              <a:gd name="connsiteX200" fmla="*/ 11351995 w 12198495"/>
              <a:gd name="connsiteY200" fmla="*/ 256620 h 910624"/>
              <a:gd name="connsiteX201" fmla="*/ 11363399 w 12198495"/>
              <a:gd name="connsiteY201" fmla="*/ 347104 h 910624"/>
              <a:gd name="connsiteX202" fmla="*/ 11399854 w 12198495"/>
              <a:gd name="connsiteY202" fmla="*/ 420389 h 910624"/>
              <a:gd name="connsiteX203" fmla="*/ 11514454 w 12198495"/>
              <a:gd name="connsiteY203" fmla="*/ 454975 h 910624"/>
              <a:gd name="connsiteX204" fmla="*/ 11525298 w 12198495"/>
              <a:gd name="connsiteY204" fmla="*/ 443758 h 910624"/>
              <a:gd name="connsiteX205" fmla="*/ 11537449 w 12198495"/>
              <a:gd name="connsiteY205" fmla="*/ 387299 h 910624"/>
              <a:gd name="connsiteX206" fmla="*/ 11538010 w 12198495"/>
              <a:gd name="connsiteY206" fmla="*/ 373464 h 910624"/>
              <a:gd name="connsiteX207" fmla="*/ 11532402 w 12198495"/>
              <a:gd name="connsiteY207" fmla="*/ 322614 h 910624"/>
              <a:gd name="connsiteX208" fmla="*/ 11533150 w 12198495"/>
              <a:gd name="connsiteY208" fmla="*/ 320184 h 910624"/>
              <a:gd name="connsiteX209" fmla="*/ 11534271 w 12198495"/>
              <a:gd name="connsiteY209" fmla="*/ 314949 h 910624"/>
              <a:gd name="connsiteX210" fmla="*/ 11551844 w 12198495"/>
              <a:gd name="connsiteY210" fmla="*/ 281298 h 910624"/>
              <a:gd name="connsiteX211" fmla="*/ 11568109 w 12198495"/>
              <a:gd name="connsiteY211" fmla="*/ 272137 h 910624"/>
              <a:gd name="connsiteX212" fmla="*/ 11574465 w 12198495"/>
              <a:gd name="connsiteY212" fmla="*/ 255873 h 910624"/>
              <a:gd name="connsiteX213" fmla="*/ 11576709 w 12198495"/>
              <a:gd name="connsiteY213" fmla="*/ 255312 h 910624"/>
              <a:gd name="connsiteX214" fmla="*/ 11578765 w 12198495"/>
              <a:gd name="connsiteY214" fmla="*/ 239608 h 910624"/>
              <a:gd name="connsiteX215" fmla="*/ 11575587 w 12198495"/>
              <a:gd name="connsiteY215" fmla="*/ 231756 h 910624"/>
              <a:gd name="connsiteX216" fmla="*/ 11567735 w 12198495"/>
              <a:gd name="connsiteY216" fmla="*/ 236430 h 910624"/>
              <a:gd name="connsiteX217" fmla="*/ 11562688 w 12198495"/>
              <a:gd name="connsiteY217" fmla="*/ 238486 h 910624"/>
              <a:gd name="connsiteX218" fmla="*/ 11563248 w 12198495"/>
              <a:gd name="connsiteY218" fmla="*/ 208948 h 910624"/>
              <a:gd name="connsiteX219" fmla="*/ 11576522 w 12198495"/>
              <a:gd name="connsiteY219" fmla="*/ 198666 h 910624"/>
              <a:gd name="connsiteX220" fmla="*/ 11578952 w 12198495"/>
              <a:gd name="connsiteY220" fmla="*/ 186140 h 910624"/>
              <a:gd name="connsiteX221" fmla="*/ 11571100 w 12198495"/>
              <a:gd name="connsiteY221" fmla="*/ 171184 h 910624"/>
              <a:gd name="connsiteX222" fmla="*/ 11574465 w 12198495"/>
              <a:gd name="connsiteY222" fmla="*/ 153050 h 910624"/>
              <a:gd name="connsiteX223" fmla="*/ 11578578 w 12198495"/>
              <a:gd name="connsiteY223" fmla="*/ 129868 h 910624"/>
              <a:gd name="connsiteX224" fmla="*/ 11575400 w 12198495"/>
              <a:gd name="connsiteY224" fmla="*/ 124073 h 910624"/>
              <a:gd name="connsiteX225" fmla="*/ 11572409 w 12198495"/>
              <a:gd name="connsiteY225" fmla="*/ 124073 h 910624"/>
              <a:gd name="connsiteX226" fmla="*/ 11572409 w 12198495"/>
              <a:gd name="connsiteY226" fmla="*/ 122390 h 910624"/>
              <a:gd name="connsiteX227" fmla="*/ 11582878 w 12198495"/>
              <a:gd name="connsiteY227" fmla="*/ 105004 h 910624"/>
              <a:gd name="connsiteX228" fmla="*/ 11595591 w 12198495"/>
              <a:gd name="connsiteY228" fmla="*/ 97339 h 910624"/>
              <a:gd name="connsiteX229" fmla="*/ 11666258 w 12198495"/>
              <a:gd name="connsiteY229" fmla="*/ 134916 h 910624"/>
              <a:gd name="connsiteX230" fmla="*/ 11667754 w 12198495"/>
              <a:gd name="connsiteY230" fmla="*/ 137159 h 910624"/>
              <a:gd name="connsiteX231" fmla="*/ 11668875 w 12198495"/>
              <a:gd name="connsiteY231" fmla="*/ 163893 h 910624"/>
              <a:gd name="connsiteX232" fmla="*/ 11675231 w 12198495"/>
              <a:gd name="connsiteY232" fmla="*/ 182588 h 910624"/>
              <a:gd name="connsiteX233" fmla="*/ 11694861 w 12198495"/>
              <a:gd name="connsiteY233" fmla="*/ 195114 h 910624"/>
              <a:gd name="connsiteX234" fmla="*/ 11716174 w 12198495"/>
              <a:gd name="connsiteY234" fmla="*/ 226334 h 910624"/>
              <a:gd name="connsiteX235" fmla="*/ 11733747 w 12198495"/>
              <a:gd name="connsiteY235" fmla="*/ 283167 h 910624"/>
              <a:gd name="connsiteX236" fmla="*/ 11737673 w 12198495"/>
              <a:gd name="connsiteY236" fmla="*/ 337383 h 910624"/>
              <a:gd name="connsiteX237" fmla="*/ 11735804 w 12198495"/>
              <a:gd name="connsiteY237" fmla="*/ 409172 h 910624"/>
              <a:gd name="connsiteX238" fmla="*/ 11742534 w 12198495"/>
              <a:gd name="connsiteY238" fmla="*/ 502273 h 910624"/>
              <a:gd name="connsiteX239" fmla="*/ 11749451 w 12198495"/>
              <a:gd name="connsiteY239" fmla="*/ 573875 h 910624"/>
              <a:gd name="connsiteX240" fmla="*/ 11743094 w 12198495"/>
              <a:gd name="connsiteY240" fmla="*/ 614069 h 910624"/>
              <a:gd name="connsiteX241" fmla="*/ 11740477 w 12198495"/>
              <a:gd name="connsiteY241" fmla="*/ 624539 h 910624"/>
              <a:gd name="connsiteX242" fmla="*/ 11732625 w 12198495"/>
              <a:gd name="connsiteY242" fmla="*/ 663798 h 910624"/>
              <a:gd name="connsiteX243" fmla="*/ 11729634 w 12198495"/>
              <a:gd name="connsiteY243" fmla="*/ 674080 h 910624"/>
              <a:gd name="connsiteX244" fmla="*/ 11712248 w 12198495"/>
              <a:gd name="connsiteY244" fmla="*/ 697823 h 910624"/>
              <a:gd name="connsiteX245" fmla="*/ 11700283 w 12198495"/>
              <a:gd name="connsiteY245" fmla="*/ 726240 h 910624"/>
              <a:gd name="connsiteX246" fmla="*/ 11704957 w 12198495"/>
              <a:gd name="connsiteY246" fmla="*/ 730353 h 910624"/>
              <a:gd name="connsiteX247" fmla="*/ 11717330 w 12198495"/>
              <a:gd name="connsiteY247" fmla="*/ 732929 h 910624"/>
              <a:gd name="connsiteX248" fmla="*/ 12192000 w 12198495"/>
              <a:gd name="connsiteY248" fmla="*/ 732929 h 910624"/>
              <a:gd name="connsiteX249" fmla="*/ 12198481 w 12198495"/>
              <a:gd name="connsiteY249" fmla="*/ 910624 h 910624"/>
              <a:gd name="connsiteX250" fmla="*/ 0 w 12198495"/>
              <a:gd name="connsiteY250" fmla="*/ 908775 h 910624"/>
              <a:gd name="connsiteX251" fmla="*/ 0 w 12198495"/>
              <a:gd name="connsiteY251" fmla="*/ 732929 h 910624"/>
              <a:gd name="connsiteX252" fmla="*/ 10184483 w 12198495"/>
              <a:gd name="connsiteY252" fmla="*/ 732929 h 910624"/>
              <a:gd name="connsiteX253" fmla="*/ 10336481 w 12198495"/>
              <a:gd name="connsiteY253" fmla="*/ 714462 h 910624"/>
              <a:gd name="connsiteX254" fmla="*/ 10349568 w 12198495"/>
              <a:gd name="connsiteY254" fmla="*/ 713901 h 910624"/>
              <a:gd name="connsiteX255" fmla="*/ 10356111 w 12198495"/>
              <a:gd name="connsiteY255" fmla="*/ 709414 h 910624"/>
              <a:gd name="connsiteX256" fmla="*/ 10354615 w 12198495"/>
              <a:gd name="connsiteY256" fmla="*/ 679128 h 910624"/>
              <a:gd name="connsiteX257" fmla="*/ 10358167 w 12198495"/>
              <a:gd name="connsiteY257" fmla="*/ 520594 h 910624"/>
              <a:gd name="connsiteX258" fmla="*/ 10372188 w 12198495"/>
              <a:gd name="connsiteY258" fmla="*/ 482269 h 910624"/>
              <a:gd name="connsiteX259" fmla="*/ 10396679 w 12198495"/>
              <a:gd name="connsiteY259" fmla="*/ 451984 h 910624"/>
              <a:gd name="connsiteX260" fmla="*/ 10447903 w 12198495"/>
              <a:gd name="connsiteY260" fmla="*/ 334765 h 910624"/>
              <a:gd name="connsiteX261" fmla="*/ 10448464 w 12198495"/>
              <a:gd name="connsiteY261" fmla="*/ 261107 h 910624"/>
              <a:gd name="connsiteX262" fmla="*/ 10446408 w 12198495"/>
              <a:gd name="connsiteY262" fmla="*/ 225774 h 910624"/>
              <a:gd name="connsiteX263" fmla="*/ 10448464 w 12198495"/>
              <a:gd name="connsiteY263" fmla="*/ 215678 h 910624"/>
              <a:gd name="connsiteX264" fmla="*/ 10453512 w 12198495"/>
              <a:gd name="connsiteY264" fmla="*/ 201096 h 910624"/>
              <a:gd name="connsiteX265" fmla="*/ 10442856 w 12198495"/>
              <a:gd name="connsiteY265" fmla="*/ 229139 h 910624"/>
              <a:gd name="connsiteX266" fmla="*/ 10417991 w 12198495"/>
              <a:gd name="connsiteY266" fmla="*/ 307471 h 910624"/>
              <a:gd name="connsiteX267" fmla="*/ 10413318 w 12198495"/>
              <a:gd name="connsiteY267" fmla="*/ 312331 h 910624"/>
              <a:gd name="connsiteX268" fmla="*/ 10410513 w 12198495"/>
              <a:gd name="connsiteY268" fmla="*/ 310649 h 910624"/>
              <a:gd name="connsiteX269" fmla="*/ 10388266 w 12198495"/>
              <a:gd name="connsiteY269" fmla="*/ 406929 h 910624"/>
              <a:gd name="connsiteX270" fmla="*/ 10366767 w 12198495"/>
              <a:gd name="connsiteY270" fmla="*/ 418706 h 910624"/>
              <a:gd name="connsiteX271" fmla="*/ 10364337 w 12198495"/>
              <a:gd name="connsiteY271" fmla="*/ 417398 h 910624"/>
              <a:gd name="connsiteX272" fmla="*/ 10363963 w 12198495"/>
              <a:gd name="connsiteY272" fmla="*/ 416650 h 910624"/>
              <a:gd name="connsiteX273" fmla="*/ 10365458 w 12198495"/>
              <a:gd name="connsiteY273" fmla="*/ 415528 h 910624"/>
              <a:gd name="connsiteX274" fmla="*/ 10368263 w 12198495"/>
              <a:gd name="connsiteY274" fmla="*/ 397768 h 910624"/>
              <a:gd name="connsiteX275" fmla="*/ 10360784 w 12198495"/>
              <a:gd name="connsiteY275" fmla="*/ 413472 h 910624"/>
              <a:gd name="connsiteX276" fmla="*/ 10362841 w 12198495"/>
              <a:gd name="connsiteY276" fmla="*/ 393468 h 910624"/>
              <a:gd name="connsiteX277" fmla="*/ 10356298 w 12198495"/>
              <a:gd name="connsiteY277" fmla="*/ 413659 h 910624"/>
              <a:gd name="connsiteX278" fmla="*/ 10355737 w 12198495"/>
              <a:gd name="connsiteY278" fmla="*/ 411041 h 910624"/>
              <a:gd name="connsiteX279" fmla="*/ 10356671 w 12198495"/>
              <a:gd name="connsiteY279" fmla="*/ 393468 h 910624"/>
              <a:gd name="connsiteX280" fmla="*/ 10355176 w 12198495"/>
              <a:gd name="connsiteY280" fmla="*/ 360004 h 910624"/>
              <a:gd name="connsiteX281" fmla="*/ 10369010 w 12198495"/>
              <a:gd name="connsiteY281" fmla="*/ 311023 h 910624"/>
              <a:gd name="connsiteX282" fmla="*/ 10397053 w 12198495"/>
              <a:gd name="connsiteY282" fmla="*/ 275129 h 910624"/>
              <a:gd name="connsiteX283" fmla="*/ 10414252 w 12198495"/>
              <a:gd name="connsiteY283" fmla="*/ 237925 h 910624"/>
              <a:gd name="connsiteX284" fmla="*/ 10429582 w 12198495"/>
              <a:gd name="connsiteY284" fmla="*/ 193244 h 910624"/>
              <a:gd name="connsiteX285" fmla="*/ 10435751 w 12198495"/>
              <a:gd name="connsiteY285" fmla="*/ 178849 h 910624"/>
              <a:gd name="connsiteX286" fmla="*/ 10450521 w 12198495"/>
              <a:gd name="connsiteY286" fmla="*/ 160902 h 910624"/>
              <a:gd name="connsiteX287" fmla="*/ 10481368 w 12198495"/>
              <a:gd name="connsiteY287" fmla="*/ 133233 h 910624"/>
              <a:gd name="connsiteX288" fmla="*/ 10489406 w 12198495"/>
              <a:gd name="connsiteY288" fmla="*/ 118277 h 910624"/>
              <a:gd name="connsiteX289" fmla="*/ 10506232 w 12198495"/>
              <a:gd name="connsiteY289" fmla="*/ 95282 h 910624"/>
              <a:gd name="connsiteX290" fmla="*/ 10529227 w 12198495"/>
              <a:gd name="connsiteY290" fmla="*/ 93039 h 910624"/>
              <a:gd name="connsiteX291" fmla="*/ 10577460 w 12198495"/>
              <a:gd name="connsiteY291" fmla="*/ 80139 h 910624"/>
              <a:gd name="connsiteX292" fmla="*/ 10582321 w 12198495"/>
              <a:gd name="connsiteY292" fmla="*/ 68361 h 910624"/>
              <a:gd name="connsiteX293" fmla="*/ 10581947 w 12198495"/>
              <a:gd name="connsiteY293" fmla="*/ 62005 h 910624"/>
              <a:gd name="connsiteX294" fmla="*/ 10581572 w 12198495"/>
              <a:gd name="connsiteY294" fmla="*/ 47984 h 910624"/>
              <a:gd name="connsiteX295" fmla="*/ 10576899 w 12198495"/>
              <a:gd name="connsiteY295" fmla="*/ 34336 h 910624"/>
              <a:gd name="connsiteX296" fmla="*/ 10572599 w 12198495"/>
              <a:gd name="connsiteY296" fmla="*/ 17137 h 910624"/>
              <a:gd name="connsiteX297" fmla="*/ 10579329 w 12198495"/>
              <a:gd name="connsiteY297" fmla="*/ 1246 h 910624"/>
              <a:gd name="connsiteX298" fmla="*/ 10594846 w 12198495"/>
              <a:gd name="connsiteY298" fmla="*/ 6107 h 910624"/>
              <a:gd name="connsiteX299" fmla="*/ 10632984 w 12198495"/>
              <a:gd name="connsiteY299" fmla="*/ 23867 h 910624"/>
              <a:gd name="connsiteX300" fmla="*/ 10701595 w 12198495"/>
              <a:gd name="connsiteY300" fmla="*/ 30971 h 910624"/>
              <a:gd name="connsiteX301" fmla="*/ 10770392 w 12198495"/>
              <a:gd name="connsiteY301" fmla="*/ 33215 h 910624"/>
              <a:gd name="connsiteX302" fmla="*/ 10898080 w 12198495"/>
              <a:gd name="connsiteY302" fmla="*/ 20689 h 910624"/>
              <a:gd name="connsiteX303" fmla="*/ 10923878 w 12198495"/>
              <a:gd name="connsiteY303" fmla="*/ 5172 h 910624"/>
              <a:gd name="connsiteX304" fmla="*/ 10931520 w 12198495"/>
              <a:gd name="connsiteY304" fmla="*/ 265 h 91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Lst>
            <a:rect l="l" t="t" r="r" b="b"/>
            <a:pathLst>
              <a:path w="12198495" h="910624">
                <a:moveTo>
                  <a:pt x="11634616" y="695510"/>
                </a:moveTo>
                <a:cubicBezTo>
                  <a:pt x="11632139" y="695346"/>
                  <a:pt x="11629896" y="696047"/>
                  <a:pt x="11628681" y="699880"/>
                </a:cubicBezTo>
                <a:cubicBezTo>
                  <a:pt x="11626064" y="708293"/>
                  <a:pt x="11623634" y="717640"/>
                  <a:pt x="11627185" y="725492"/>
                </a:cubicBezTo>
                <a:cubicBezTo>
                  <a:pt x="11629616" y="730913"/>
                  <a:pt x="11638402" y="728857"/>
                  <a:pt x="11644384" y="729979"/>
                </a:cubicBezTo>
                <a:cubicBezTo>
                  <a:pt x="11646815" y="730539"/>
                  <a:pt x="11649432" y="730539"/>
                  <a:pt x="11651863" y="730913"/>
                </a:cubicBezTo>
                <a:cubicBezTo>
                  <a:pt x="11663267" y="732409"/>
                  <a:pt x="11664014" y="731848"/>
                  <a:pt x="11663080" y="719883"/>
                </a:cubicBezTo>
                <a:cubicBezTo>
                  <a:pt x="11662893" y="718388"/>
                  <a:pt x="11662706" y="716705"/>
                  <a:pt x="11662519" y="715209"/>
                </a:cubicBezTo>
                <a:cubicBezTo>
                  <a:pt x="11659154" y="695954"/>
                  <a:pt x="11663267" y="698197"/>
                  <a:pt x="11641954" y="696328"/>
                </a:cubicBezTo>
                <a:cubicBezTo>
                  <a:pt x="11639804" y="696702"/>
                  <a:pt x="11637093" y="695673"/>
                  <a:pt x="11634616" y="695510"/>
                </a:cubicBezTo>
                <a:close/>
                <a:moveTo>
                  <a:pt x="11559135" y="473903"/>
                </a:moveTo>
                <a:cubicBezTo>
                  <a:pt x="11557873" y="474511"/>
                  <a:pt x="11556611" y="475539"/>
                  <a:pt x="11555396" y="476100"/>
                </a:cubicBezTo>
                <a:cubicBezTo>
                  <a:pt x="11551096" y="477970"/>
                  <a:pt x="11547170" y="480961"/>
                  <a:pt x="11542684" y="481895"/>
                </a:cubicBezTo>
                <a:cubicBezTo>
                  <a:pt x="11529784" y="484513"/>
                  <a:pt x="11526606" y="494047"/>
                  <a:pt x="11525110" y="505078"/>
                </a:cubicBezTo>
                <a:cubicBezTo>
                  <a:pt x="11524736" y="508443"/>
                  <a:pt x="11524363" y="511994"/>
                  <a:pt x="11524736" y="515360"/>
                </a:cubicBezTo>
                <a:cubicBezTo>
                  <a:pt x="11526045" y="529194"/>
                  <a:pt x="11523428" y="542654"/>
                  <a:pt x="11519876" y="555928"/>
                </a:cubicBezTo>
                <a:cubicBezTo>
                  <a:pt x="11515576" y="572005"/>
                  <a:pt x="11511276" y="587896"/>
                  <a:pt x="11506976" y="603787"/>
                </a:cubicBezTo>
                <a:cubicBezTo>
                  <a:pt x="11504920" y="612013"/>
                  <a:pt x="11501742" y="620426"/>
                  <a:pt x="11503611" y="628652"/>
                </a:cubicBezTo>
                <a:cubicBezTo>
                  <a:pt x="11507537" y="645664"/>
                  <a:pt x="11503611" y="661368"/>
                  <a:pt x="11498190" y="677072"/>
                </a:cubicBezTo>
                <a:cubicBezTo>
                  <a:pt x="11495386" y="684924"/>
                  <a:pt x="11494076" y="693336"/>
                  <a:pt x="11491646" y="701375"/>
                </a:cubicBezTo>
                <a:cubicBezTo>
                  <a:pt x="11488842" y="709788"/>
                  <a:pt x="11490525" y="713527"/>
                  <a:pt x="11500246" y="714275"/>
                </a:cubicBezTo>
                <a:cubicBezTo>
                  <a:pt x="11526606" y="716518"/>
                  <a:pt x="11552779" y="719696"/>
                  <a:pt x="11579139" y="722314"/>
                </a:cubicBezTo>
                <a:cubicBezTo>
                  <a:pt x="11601199" y="724557"/>
                  <a:pt x="11601012" y="724370"/>
                  <a:pt x="11601573" y="701188"/>
                </a:cubicBezTo>
                <a:cubicBezTo>
                  <a:pt x="11601760" y="693336"/>
                  <a:pt x="11599330" y="688476"/>
                  <a:pt x="11592039" y="685298"/>
                </a:cubicBezTo>
                <a:cubicBezTo>
                  <a:pt x="11576896" y="678567"/>
                  <a:pt x="11570540" y="667163"/>
                  <a:pt x="11574652" y="650525"/>
                </a:cubicBezTo>
                <a:cubicBezTo>
                  <a:pt x="11575213" y="648468"/>
                  <a:pt x="11575026" y="646225"/>
                  <a:pt x="11575400" y="643234"/>
                </a:cubicBezTo>
                <a:cubicBezTo>
                  <a:pt x="11574278" y="640990"/>
                  <a:pt x="11578204" y="635756"/>
                  <a:pt x="11572035" y="635008"/>
                </a:cubicBezTo>
                <a:cubicBezTo>
                  <a:pt x="11567174" y="634447"/>
                  <a:pt x="11561566" y="634073"/>
                  <a:pt x="11560257" y="640990"/>
                </a:cubicBezTo>
                <a:cubicBezTo>
                  <a:pt x="11558948" y="647347"/>
                  <a:pt x="11555396" y="645477"/>
                  <a:pt x="11552218" y="643047"/>
                </a:cubicBezTo>
                <a:cubicBezTo>
                  <a:pt x="11548292" y="640055"/>
                  <a:pt x="11546610" y="635756"/>
                  <a:pt x="11546797" y="630708"/>
                </a:cubicBezTo>
                <a:cubicBezTo>
                  <a:pt x="11547170" y="621921"/>
                  <a:pt x="11546984" y="613135"/>
                  <a:pt x="11548105" y="604535"/>
                </a:cubicBezTo>
                <a:cubicBezTo>
                  <a:pt x="11552966" y="563780"/>
                  <a:pt x="11558200" y="523025"/>
                  <a:pt x="11563248" y="482269"/>
                </a:cubicBezTo>
                <a:cubicBezTo>
                  <a:pt x="11563622" y="479465"/>
                  <a:pt x="11564931" y="476100"/>
                  <a:pt x="11562874" y="474230"/>
                </a:cubicBezTo>
                <a:cubicBezTo>
                  <a:pt x="11561659" y="473109"/>
                  <a:pt x="11560397" y="473296"/>
                  <a:pt x="11559135" y="473903"/>
                </a:cubicBezTo>
                <a:close/>
                <a:moveTo>
                  <a:pt x="11566614" y="432915"/>
                </a:moveTo>
                <a:cubicBezTo>
                  <a:pt x="11549788" y="443384"/>
                  <a:pt x="11530345" y="452170"/>
                  <a:pt x="11534832" y="477783"/>
                </a:cubicBezTo>
                <a:cubicBezTo>
                  <a:pt x="11561192" y="472361"/>
                  <a:pt x="11572222" y="456657"/>
                  <a:pt x="11566614" y="432915"/>
                </a:cubicBezTo>
                <a:close/>
                <a:moveTo>
                  <a:pt x="11397236" y="427493"/>
                </a:moveTo>
                <a:cubicBezTo>
                  <a:pt x="11402097" y="437214"/>
                  <a:pt x="11408454" y="445066"/>
                  <a:pt x="11415558" y="452544"/>
                </a:cubicBezTo>
                <a:cubicBezTo>
                  <a:pt x="11439300" y="477222"/>
                  <a:pt x="11467904" y="490121"/>
                  <a:pt x="11502676" y="486756"/>
                </a:cubicBezTo>
                <a:cubicBezTo>
                  <a:pt x="11506790" y="486383"/>
                  <a:pt x="11511276" y="486756"/>
                  <a:pt x="11513333" y="482269"/>
                </a:cubicBezTo>
                <a:cubicBezTo>
                  <a:pt x="11516324" y="475539"/>
                  <a:pt x="11518941" y="468622"/>
                  <a:pt x="11520063" y="459835"/>
                </a:cubicBezTo>
                <a:cubicBezTo>
                  <a:pt x="11471456" y="476287"/>
                  <a:pt x="11431448" y="463014"/>
                  <a:pt x="11397236" y="427493"/>
                </a:cubicBezTo>
                <a:close/>
                <a:moveTo>
                  <a:pt x="10946687" y="423941"/>
                </a:moveTo>
                <a:cubicBezTo>
                  <a:pt x="10944069" y="423754"/>
                  <a:pt x="10943508" y="426558"/>
                  <a:pt x="10942386" y="428241"/>
                </a:cubicBezTo>
                <a:cubicBezTo>
                  <a:pt x="10927430" y="452358"/>
                  <a:pt x="10912661" y="476474"/>
                  <a:pt x="10897893" y="500778"/>
                </a:cubicBezTo>
                <a:cubicBezTo>
                  <a:pt x="10892284" y="509938"/>
                  <a:pt x="10888919" y="520034"/>
                  <a:pt x="10888732" y="530876"/>
                </a:cubicBezTo>
                <a:cubicBezTo>
                  <a:pt x="10888545" y="543963"/>
                  <a:pt x="10884245" y="554806"/>
                  <a:pt x="10876394" y="565275"/>
                </a:cubicBezTo>
                <a:cubicBezTo>
                  <a:pt x="10855268" y="592944"/>
                  <a:pt x="10844612" y="624913"/>
                  <a:pt x="10840686" y="659311"/>
                </a:cubicBezTo>
                <a:cubicBezTo>
                  <a:pt x="10842742" y="666042"/>
                  <a:pt x="10839938" y="672772"/>
                  <a:pt x="10840312" y="679689"/>
                </a:cubicBezTo>
                <a:cubicBezTo>
                  <a:pt x="10840499" y="685298"/>
                  <a:pt x="10842555" y="687541"/>
                  <a:pt x="10848164" y="687167"/>
                </a:cubicBezTo>
                <a:cubicBezTo>
                  <a:pt x="10854333" y="686606"/>
                  <a:pt x="10860690" y="686793"/>
                  <a:pt x="10866859" y="686606"/>
                </a:cubicBezTo>
                <a:cubicBezTo>
                  <a:pt x="10914531" y="685672"/>
                  <a:pt x="10962016" y="685484"/>
                  <a:pt x="11009689" y="686606"/>
                </a:cubicBezTo>
                <a:cubicBezTo>
                  <a:pt x="11022775" y="686980"/>
                  <a:pt x="11035862" y="686606"/>
                  <a:pt x="11048948" y="686980"/>
                </a:cubicBezTo>
                <a:cubicBezTo>
                  <a:pt x="11052874" y="686980"/>
                  <a:pt x="11054557" y="684924"/>
                  <a:pt x="11054931" y="681559"/>
                </a:cubicBezTo>
                <a:cubicBezTo>
                  <a:pt x="11044274" y="642486"/>
                  <a:pt x="11025954" y="607339"/>
                  <a:pt x="10998846" y="577240"/>
                </a:cubicBezTo>
                <a:cubicBezTo>
                  <a:pt x="10990433" y="568080"/>
                  <a:pt x="10984824" y="557984"/>
                  <a:pt x="10985572" y="545459"/>
                </a:cubicBezTo>
                <a:cubicBezTo>
                  <a:pt x="10986133" y="534615"/>
                  <a:pt x="10984077" y="524333"/>
                  <a:pt x="10981272" y="514051"/>
                </a:cubicBezTo>
                <a:cubicBezTo>
                  <a:pt x="10973420" y="484700"/>
                  <a:pt x="10962203" y="456844"/>
                  <a:pt x="10950238" y="428989"/>
                </a:cubicBezTo>
                <a:cubicBezTo>
                  <a:pt x="10949491" y="427119"/>
                  <a:pt x="10949117" y="424315"/>
                  <a:pt x="10946687" y="423941"/>
                </a:cubicBezTo>
                <a:close/>
                <a:moveTo>
                  <a:pt x="11552779" y="389729"/>
                </a:moveTo>
                <a:cubicBezTo>
                  <a:pt x="11549414" y="389168"/>
                  <a:pt x="11549227" y="391411"/>
                  <a:pt x="11548853" y="393468"/>
                </a:cubicBezTo>
                <a:cubicBezTo>
                  <a:pt x="11546236" y="407863"/>
                  <a:pt x="11543806" y="422259"/>
                  <a:pt x="11541375" y="436654"/>
                </a:cubicBezTo>
                <a:cubicBezTo>
                  <a:pt x="11541001" y="438523"/>
                  <a:pt x="11540254" y="441327"/>
                  <a:pt x="11544180" y="440579"/>
                </a:cubicBezTo>
                <a:cubicBezTo>
                  <a:pt x="11554462" y="438710"/>
                  <a:pt x="11569604" y="421137"/>
                  <a:pt x="11569604" y="410854"/>
                </a:cubicBezTo>
                <a:cubicBezTo>
                  <a:pt x="11569604" y="401507"/>
                  <a:pt x="11561566" y="391599"/>
                  <a:pt x="11552779" y="389729"/>
                </a:cubicBezTo>
                <a:close/>
                <a:moveTo>
                  <a:pt x="10553296" y="389238"/>
                </a:moveTo>
                <a:cubicBezTo>
                  <a:pt x="10551707" y="388701"/>
                  <a:pt x="10549604" y="389729"/>
                  <a:pt x="10546613" y="392159"/>
                </a:cubicBezTo>
                <a:cubicBezTo>
                  <a:pt x="10529601" y="405807"/>
                  <a:pt x="10511840" y="418706"/>
                  <a:pt x="10495015" y="432540"/>
                </a:cubicBezTo>
                <a:cubicBezTo>
                  <a:pt x="10466224" y="456283"/>
                  <a:pt x="10439678" y="482083"/>
                  <a:pt x="10419487" y="513677"/>
                </a:cubicBezTo>
                <a:cubicBezTo>
                  <a:pt x="10412757" y="524520"/>
                  <a:pt x="10407709" y="535737"/>
                  <a:pt x="10408831" y="548824"/>
                </a:cubicBezTo>
                <a:cubicBezTo>
                  <a:pt x="10409204" y="554058"/>
                  <a:pt x="10408270" y="559480"/>
                  <a:pt x="10406027" y="564341"/>
                </a:cubicBezTo>
                <a:cubicBezTo>
                  <a:pt x="10392566" y="594066"/>
                  <a:pt x="10391818" y="625286"/>
                  <a:pt x="10395183" y="656881"/>
                </a:cubicBezTo>
                <a:cubicBezTo>
                  <a:pt x="10396679" y="671837"/>
                  <a:pt x="10400792" y="686606"/>
                  <a:pt x="10400605" y="701375"/>
                </a:cubicBezTo>
                <a:cubicBezTo>
                  <a:pt x="10400605" y="711470"/>
                  <a:pt x="10403970" y="711470"/>
                  <a:pt x="10411448" y="710910"/>
                </a:cubicBezTo>
                <a:lnTo>
                  <a:pt x="10487911" y="705488"/>
                </a:lnTo>
                <a:cubicBezTo>
                  <a:pt x="10552408" y="700254"/>
                  <a:pt x="10617093" y="696328"/>
                  <a:pt x="10681778" y="693336"/>
                </a:cubicBezTo>
                <a:cubicBezTo>
                  <a:pt x="10690191" y="692963"/>
                  <a:pt x="10694864" y="689598"/>
                  <a:pt x="10697669" y="681933"/>
                </a:cubicBezTo>
                <a:cubicBezTo>
                  <a:pt x="10683835" y="679315"/>
                  <a:pt x="10683461" y="679128"/>
                  <a:pt x="10679348" y="672585"/>
                </a:cubicBezTo>
                <a:cubicBezTo>
                  <a:pt x="10652614" y="629586"/>
                  <a:pt x="10622702" y="588831"/>
                  <a:pt x="10589238" y="551067"/>
                </a:cubicBezTo>
                <a:cubicBezTo>
                  <a:pt x="10570730" y="530129"/>
                  <a:pt x="10561195" y="508629"/>
                  <a:pt x="10563812" y="480213"/>
                </a:cubicBezTo>
                <a:cubicBezTo>
                  <a:pt x="10566430" y="451984"/>
                  <a:pt x="10563252" y="423567"/>
                  <a:pt x="10556895" y="395711"/>
                </a:cubicBezTo>
                <a:cubicBezTo>
                  <a:pt x="10555961" y="391879"/>
                  <a:pt x="10554886" y="389776"/>
                  <a:pt x="10553296" y="389238"/>
                </a:cubicBezTo>
                <a:close/>
                <a:moveTo>
                  <a:pt x="10641210" y="347478"/>
                </a:moveTo>
                <a:cubicBezTo>
                  <a:pt x="10635788" y="344487"/>
                  <a:pt x="10634293" y="346356"/>
                  <a:pt x="10632984" y="351404"/>
                </a:cubicBezTo>
                <a:cubicBezTo>
                  <a:pt x="10631302" y="357948"/>
                  <a:pt x="10630741" y="364678"/>
                  <a:pt x="10627562" y="370847"/>
                </a:cubicBezTo>
                <a:cubicBezTo>
                  <a:pt x="10626441" y="375521"/>
                  <a:pt x="10625319" y="380008"/>
                  <a:pt x="10624197" y="384494"/>
                </a:cubicBezTo>
                <a:cubicBezTo>
                  <a:pt x="10624197" y="392720"/>
                  <a:pt x="10622328" y="400572"/>
                  <a:pt x="10619897" y="408237"/>
                </a:cubicBezTo>
                <a:cubicBezTo>
                  <a:pt x="10619337" y="410854"/>
                  <a:pt x="10618962" y="413659"/>
                  <a:pt x="10618402" y="416276"/>
                </a:cubicBezTo>
                <a:cubicBezTo>
                  <a:pt x="10613915" y="441140"/>
                  <a:pt x="10613167" y="466379"/>
                  <a:pt x="10614850" y="491617"/>
                </a:cubicBezTo>
                <a:cubicBezTo>
                  <a:pt x="10615785" y="505078"/>
                  <a:pt x="10618776" y="517977"/>
                  <a:pt x="10628684" y="528446"/>
                </a:cubicBezTo>
                <a:cubicBezTo>
                  <a:pt x="10632423" y="532559"/>
                  <a:pt x="10635040" y="537607"/>
                  <a:pt x="10636349" y="543215"/>
                </a:cubicBezTo>
                <a:cubicBezTo>
                  <a:pt x="10640649" y="561349"/>
                  <a:pt x="10649809" y="577240"/>
                  <a:pt x="10660466" y="592383"/>
                </a:cubicBezTo>
                <a:cubicBezTo>
                  <a:pt x="10675422" y="613509"/>
                  <a:pt x="10694117" y="631643"/>
                  <a:pt x="10713372" y="648842"/>
                </a:cubicBezTo>
                <a:cubicBezTo>
                  <a:pt x="10720664" y="655199"/>
                  <a:pt x="10727394" y="662116"/>
                  <a:pt x="10729824" y="672024"/>
                </a:cubicBezTo>
                <a:cubicBezTo>
                  <a:pt x="10730385" y="674828"/>
                  <a:pt x="10732068" y="677072"/>
                  <a:pt x="10734685" y="678567"/>
                </a:cubicBezTo>
                <a:cubicBezTo>
                  <a:pt x="10748706" y="685858"/>
                  <a:pt x="10762166" y="691654"/>
                  <a:pt x="10779366" y="690719"/>
                </a:cubicBezTo>
                <a:cubicBezTo>
                  <a:pt x="10795257" y="689784"/>
                  <a:pt x="10804043" y="685110"/>
                  <a:pt x="10807409" y="669781"/>
                </a:cubicBezTo>
                <a:cubicBezTo>
                  <a:pt x="10808530" y="664733"/>
                  <a:pt x="10811334" y="659872"/>
                  <a:pt x="10813204" y="655012"/>
                </a:cubicBezTo>
                <a:cubicBezTo>
                  <a:pt x="10828721" y="615378"/>
                  <a:pt x="10837507" y="574810"/>
                  <a:pt x="10833956" y="531811"/>
                </a:cubicBezTo>
                <a:cubicBezTo>
                  <a:pt x="10833020" y="521155"/>
                  <a:pt x="10835825" y="510873"/>
                  <a:pt x="10842742" y="502086"/>
                </a:cubicBezTo>
                <a:cubicBezTo>
                  <a:pt x="10851529" y="494795"/>
                  <a:pt x="10855642" y="484513"/>
                  <a:pt x="10859754" y="474604"/>
                </a:cubicBezTo>
                <a:cubicBezTo>
                  <a:pt x="10873963" y="440393"/>
                  <a:pt x="10883684" y="404685"/>
                  <a:pt x="10892658" y="368790"/>
                </a:cubicBezTo>
                <a:cubicBezTo>
                  <a:pt x="10894527" y="360752"/>
                  <a:pt x="10891536" y="360565"/>
                  <a:pt x="10885180" y="362621"/>
                </a:cubicBezTo>
                <a:cubicBezTo>
                  <a:pt x="10869102" y="367856"/>
                  <a:pt x="10852837" y="371595"/>
                  <a:pt x="10836199" y="374025"/>
                </a:cubicBezTo>
                <a:cubicBezTo>
                  <a:pt x="10821243" y="376269"/>
                  <a:pt x="10806287" y="380008"/>
                  <a:pt x="10791518" y="379634"/>
                </a:cubicBezTo>
                <a:cubicBezTo>
                  <a:pt x="10776188" y="379260"/>
                  <a:pt x="10760484" y="378699"/>
                  <a:pt x="10745154" y="377016"/>
                </a:cubicBezTo>
                <a:cubicBezTo>
                  <a:pt x="10738798" y="378512"/>
                  <a:pt x="10733002" y="376455"/>
                  <a:pt x="10727020" y="374586"/>
                </a:cubicBezTo>
                <a:cubicBezTo>
                  <a:pt x="10721786" y="373651"/>
                  <a:pt x="10716738" y="372530"/>
                  <a:pt x="10711503" y="371408"/>
                </a:cubicBezTo>
                <a:cubicBezTo>
                  <a:pt x="10704960" y="371969"/>
                  <a:pt x="10699164" y="369912"/>
                  <a:pt x="10693369" y="367108"/>
                </a:cubicBezTo>
                <a:cubicBezTo>
                  <a:pt x="10680469" y="361313"/>
                  <a:pt x="10666074" y="360004"/>
                  <a:pt x="10653735" y="352713"/>
                </a:cubicBezTo>
                <a:cubicBezTo>
                  <a:pt x="10648875" y="352713"/>
                  <a:pt x="10645136" y="349722"/>
                  <a:pt x="10641210" y="347478"/>
                </a:cubicBezTo>
                <a:close/>
                <a:moveTo>
                  <a:pt x="10369758" y="338879"/>
                </a:moveTo>
                <a:cubicBezTo>
                  <a:pt x="10365271" y="344674"/>
                  <a:pt x="10362280" y="350844"/>
                  <a:pt x="10362654" y="357948"/>
                </a:cubicBezTo>
                <a:cubicBezTo>
                  <a:pt x="10363402" y="358321"/>
                  <a:pt x="10364150" y="358508"/>
                  <a:pt x="10364898" y="358695"/>
                </a:cubicBezTo>
                <a:cubicBezTo>
                  <a:pt x="10366580" y="352152"/>
                  <a:pt x="10368075" y="345609"/>
                  <a:pt x="10369758" y="338879"/>
                </a:cubicBezTo>
                <a:close/>
                <a:moveTo>
                  <a:pt x="11346424" y="288619"/>
                </a:moveTo>
                <a:lnTo>
                  <a:pt x="11350474" y="306943"/>
                </a:lnTo>
                <a:cubicBezTo>
                  <a:pt x="11350669" y="311980"/>
                  <a:pt x="11350865" y="317016"/>
                  <a:pt x="11351060" y="322053"/>
                </a:cubicBezTo>
                <a:lnTo>
                  <a:pt x="11346424" y="288619"/>
                </a:lnTo>
                <a:close/>
                <a:moveTo>
                  <a:pt x="11349751" y="159406"/>
                </a:moveTo>
                <a:cubicBezTo>
                  <a:pt x="11340030" y="160528"/>
                  <a:pt x="11338160" y="163332"/>
                  <a:pt x="11338160" y="178288"/>
                </a:cubicBezTo>
                <a:cubicBezTo>
                  <a:pt x="11336291" y="190253"/>
                  <a:pt x="11335543" y="202218"/>
                  <a:pt x="11336104" y="214183"/>
                </a:cubicBezTo>
                <a:lnTo>
                  <a:pt x="11346424" y="288619"/>
                </a:lnTo>
                <a:lnTo>
                  <a:pt x="11329934" y="213996"/>
                </a:lnTo>
                <a:cubicBezTo>
                  <a:pt x="11330495" y="201283"/>
                  <a:pt x="11331056" y="188757"/>
                  <a:pt x="11331617" y="176232"/>
                </a:cubicBezTo>
                <a:cubicBezTo>
                  <a:pt x="11331804" y="172866"/>
                  <a:pt x="11333673" y="168754"/>
                  <a:pt x="11330682" y="166697"/>
                </a:cubicBezTo>
                <a:cubicBezTo>
                  <a:pt x="11327130" y="164454"/>
                  <a:pt x="11323765" y="167819"/>
                  <a:pt x="11320587" y="169315"/>
                </a:cubicBezTo>
                <a:cubicBezTo>
                  <a:pt x="11318718" y="170249"/>
                  <a:pt x="11317035" y="171558"/>
                  <a:pt x="11315166" y="172680"/>
                </a:cubicBezTo>
                <a:cubicBezTo>
                  <a:pt x="11301144" y="181279"/>
                  <a:pt x="11288806" y="192122"/>
                  <a:pt x="11277776" y="204461"/>
                </a:cubicBezTo>
                <a:cubicBezTo>
                  <a:pt x="11273662" y="208761"/>
                  <a:pt x="11269549" y="212874"/>
                  <a:pt x="11265436" y="217174"/>
                </a:cubicBezTo>
                <a:cubicBezTo>
                  <a:pt x="11243563" y="240730"/>
                  <a:pt x="11222438" y="265033"/>
                  <a:pt x="11199630" y="287467"/>
                </a:cubicBezTo>
                <a:cubicBezTo>
                  <a:pt x="11156632" y="329531"/>
                  <a:pt x="11105220" y="337383"/>
                  <a:pt x="11051004" y="311958"/>
                </a:cubicBezTo>
                <a:cubicBezTo>
                  <a:pt x="11049696" y="311397"/>
                  <a:pt x="11048200" y="311023"/>
                  <a:pt x="11045770" y="310088"/>
                </a:cubicBezTo>
                <a:cubicBezTo>
                  <a:pt x="11046518" y="325979"/>
                  <a:pt x="11037918" y="336635"/>
                  <a:pt x="11027636" y="345983"/>
                </a:cubicBezTo>
                <a:cubicBezTo>
                  <a:pt x="11018662" y="354209"/>
                  <a:pt x="11014175" y="364678"/>
                  <a:pt x="11014175" y="376643"/>
                </a:cubicBezTo>
                <a:cubicBezTo>
                  <a:pt x="11014362" y="394777"/>
                  <a:pt x="11016232" y="412724"/>
                  <a:pt x="11019036" y="430484"/>
                </a:cubicBezTo>
                <a:lnTo>
                  <a:pt x="11019036" y="430671"/>
                </a:lnTo>
                <a:cubicBezTo>
                  <a:pt x="11018849" y="432167"/>
                  <a:pt x="11019036" y="433662"/>
                  <a:pt x="11019784" y="435158"/>
                </a:cubicBezTo>
                <a:cubicBezTo>
                  <a:pt x="11020719" y="461518"/>
                  <a:pt x="11024644" y="487504"/>
                  <a:pt x="11028197" y="513490"/>
                </a:cubicBezTo>
                <a:cubicBezTo>
                  <a:pt x="11030628" y="530129"/>
                  <a:pt x="11042031" y="542468"/>
                  <a:pt x="11049322" y="556676"/>
                </a:cubicBezTo>
                <a:cubicBezTo>
                  <a:pt x="11049509" y="559854"/>
                  <a:pt x="11049883" y="562845"/>
                  <a:pt x="11049883" y="566023"/>
                </a:cubicBezTo>
                <a:cubicBezTo>
                  <a:pt x="11049509" y="607713"/>
                  <a:pt x="11063718" y="644543"/>
                  <a:pt x="11085590" y="679128"/>
                </a:cubicBezTo>
                <a:cubicBezTo>
                  <a:pt x="11090077" y="686232"/>
                  <a:pt x="11095499" y="689784"/>
                  <a:pt x="11104472" y="689971"/>
                </a:cubicBezTo>
                <a:cubicBezTo>
                  <a:pt x="11175327" y="692028"/>
                  <a:pt x="11246181" y="694645"/>
                  <a:pt x="11317035" y="699880"/>
                </a:cubicBezTo>
                <a:cubicBezTo>
                  <a:pt x="11365081" y="703245"/>
                  <a:pt x="11413127" y="706049"/>
                  <a:pt x="11460986" y="711097"/>
                </a:cubicBezTo>
                <a:cubicBezTo>
                  <a:pt x="11466782" y="711844"/>
                  <a:pt x="11471269" y="710723"/>
                  <a:pt x="11472764" y="703993"/>
                </a:cubicBezTo>
                <a:cubicBezTo>
                  <a:pt x="11476690" y="687354"/>
                  <a:pt x="11481177" y="670715"/>
                  <a:pt x="11480056" y="653703"/>
                </a:cubicBezTo>
                <a:cubicBezTo>
                  <a:pt x="11479120" y="632764"/>
                  <a:pt x="11483047" y="613135"/>
                  <a:pt x="11491272" y="594066"/>
                </a:cubicBezTo>
                <a:cubicBezTo>
                  <a:pt x="11495572" y="584905"/>
                  <a:pt x="11498376" y="575371"/>
                  <a:pt x="11500620" y="565649"/>
                </a:cubicBezTo>
                <a:cubicBezTo>
                  <a:pt x="11505481" y="545272"/>
                  <a:pt x="11506042" y="524333"/>
                  <a:pt x="11508659" y="503582"/>
                </a:cubicBezTo>
                <a:cubicBezTo>
                  <a:pt x="11510154" y="492552"/>
                  <a:pt x="11510154" y="492178"/>
                  <a:pt x="11499124" y="492925"/>
                </a:cubicBezTo>
                <a:cubicBezTo>
                  <a:pt x="11464352" y="495169"/>
                  <a:pt x="11435935" y="481895"/>
                  <a:pt x="11412193" y="457405"/>
                </a:cubicBezTo>
                <a:cubicBezTo>
                  <a:pt x="11405088" y="449927"/>
                  <a:pt x="11398919" y="441888"/>
                  <a:pt x="11392189" y="434036"/>
                </a:cubicBezTo>
                <a:cubicBezTo>
                  <a:pt x="11392002" y="434036"/>
                  <a:pt x="11392002" y="434223"/>
                  <a:pt x="11392002" y="434223"/>
                </a:cubicBezTo>
                <a:cubicBezTo>
                  <a:pt x="11387702" y="427680"/>
                  <a:pt x="11383216" y="421324"/>
                  <a:pt x="11380785" y="413845"/>
                </a:cubicBezTo>
                <a:cubicBezTo>
                  <a:pt x="11376298" y="403189"/>
                  <a:pt x="11372186" y="391973"/>
                  <a:pt x="11366950" y="381503"/>
                </a:cubicBezTo>
                <a:lnTo>
                  <a:pt x="11350474" y="306943"/>
                </a:lnTo>
                <a:lnTo>
                  <a:pt x="11346947" y="216052"/>
                </a:lnTo>
                <a:cubicBezTo>
                  <a:pt x="11348816" y="203526"/>
                  <a:pt x="11350499" y="191001"/>
                  <a:pt x="11352369" y="178475"/>
                </a:cubicBezTo>
                <a:cubicBezTo>
                  <a:pt x="11353303" y="173801"/>
                  <a:pt x="11354051" y="169315"/>
                  <a:pt x="11354986" y="164828"/>
                </a:cubicBezTo>
                <a:cubicBezTo>
                  <a:pt x="11356108" y="160154"/>
                  <a:pt x="11354425" y="158845"/>
                  <a:pt x="11349751" y="159406"/>
                </a:cubicBezTo>
                <a:close/>
                <a:moveTo>
                  <a:pt x="10931520" y="265"/>
                </a:moveTo>
                <a:cubicBezTo>
                  <a:pt x="10934208" y="-249"/>
                  <a:pt x="10937059" y="499"/>
                  <a:pt x="10940144" y="2929"/>
                </a:cubicBezTo>
                <a:cubicBezTo>
                  <a:pt x="10941265" y="4237"/>
                  <a:pt x="10942386" y="5359"/>
                  <a:pt x="10943321" y="6668"/>
                </a:cubicBezTo>
                <a:cubicBezTo>
                  <a:pt x="10949304" y="14520"/>
                  <a:pt x="10947621" y="22371"/>
                  <a:pt x="10943695" y="30224"/>
                </a:cubicBezTo>
                <a:cubicBezTo>
                  <a:pt x="10939208" y="35645"/>
                  <a:pt x="10935844" y="41254"/>
                  <a:pt x="10937526" y="48731"/>
                </a:cubicBezTo>
                <a:cubicBezTo>
                  <a:pt x="10937900" y="50975"/>
                  <a:pt x="10936965" y="52845"/>
                  <a:pt x="10936218" y="54901"/>
                </a:cubicBezTo>
                <a:cubicBezTo>
                  <a:pt x="10934160" y="53405"/>
                  <a:pt x="10932291" y="51349"/>
                  <a:pt x="10930983" y="47797"/>
                </a:cubicBezTo>
                <a:cubicBezTo>
                  <a:pt x="10931730" y="54527"/>
                  <a:pt x="10932104" y="61444"/>
                  <a:pt x="10930422" y="68175"/>
                </a:cubicBezTo>
                <a:cubicBezTo>
                  <a:pt x="10928926" y="74531"/>
                  <a:pt x="10929674" y="78270"/>
                  <a:pt x="10937713" y="79765"/>
                </a:cubicBezTo>
                <a:cubicBezTo>
                  <a:pt x="10953417" y="82570"/>
                  <a:pt x="10967064" y="89674"/>
                  <a:pt x="10973794" y="105751"/>
                </a:cubicBezTo>
                <a:cubicBezTo>
                  <a:pt x="10974542" y="107247"/>
                  <a:pt x="10975851" y="109116"/>
                  <a:pt x="10977346" y="109864"/>
                </a:cubicBezTo>
                <a:cubicBezTo>
                  <a:pt x="10991180" y="116781"/>
                  <a:pt x="11002024" y="127625"/>
                  <a:pt x="11013802" y="137159"/>
                </a:cubicBezTo>
                <a:cubicBezTo>
                  <a:pt x="11021840" y="146320"/>
                  <a:pt x="11030440" y="155293"/>
                  <a:pt x="11039975" y="163145"/>
                </a:cubicBezTo>
                <a:cubicBezTo>
                  <a:pt x="11053435" y="178101"/>
                  <a:pt x="11069326" y="190066"/>
                  <a:pt x="11087834" y="197731"/>
                </a:cubicBezTo>
                <a:cubicBezTo>
                  <a:pt x="11120363" y="211005"/>
                  <a:pt x="11152145" y="209135"/>
                  <a:pt x="11181870" y="189131"/>
                </a:cubicBezTo>
                <a:cubicBezTo>
                  <a:pt x="11193648" y="179971"/>
                  <a:pt x="11203930" y="169501"/>
                  <a:pt x="11210660" y="156041"/>
                </a:cubicBezTo>
                <a:cubicBezTo>
                  <a:pt x="11212717" y="152489"/>
                  <a:pt x="11215334" y="148937"/>
                  <a:pt x="11217204" y="145011"/>
                </a:cubicBezTo>
                <a:cubicBezTo>
                  <a:pt x="11223560" y="132485"/>
                  <a:pt x="11227672" y="119025"/>
                  <a:pt x="11235712" y="107621"/>
                </a:cubicBezTo>
                <a:cubicBezTo>
                  <a:pt x="11242442" y="98086"/>
                  <a:pt x="11245807" y="89487"/>
                  <a:pt x="11240946" y="77335"/>
                </a:cubicBezTo>
                <a:cubicBezTo>
                  <a:pt x="11236085" y="64996"/>
                  <a:pt x="11240198" y="61631"/>
                  <a:pt x="11252911" y="63875"/>
                </a:cubicBezTo>
                <a:cubicBezTo>
                  <a:pt x="11251789" y="61818"/>
                  <a:pt x="11250481" y="60136"/>
                  <a:pt x="11248798" y="58827"/>
                </a:cubicBezTo>
                <a:cubicBezTo>
                  <a:pt x="11250481" y="58640"/>
                  <a:pt x="11252350" y="58640"/>
                  <a:pt x="11254220" y="58453"/>
                </a:cubicBezTo>
                <a:cubicBezTo>
                  <a:pt x="11255154" y="58827"/>
                  <a:pt x="11255902" y="59388"/>
                  <a:pt x="11256650" y="60136"/>
                </a:cubicBezTo>
                <a:cubicBezTo>
                  <a:pt x="11263754" y="64996"/>
                  <a:pt x="11270858" y="64809"/>
                  <a:pt x="11279458" y="63501"/>
                </a:cubicBezTo>
                <a:cubicBezTo>
                  <a:pt x="11291796" y="61631"/>
                  <a:pt x="11304883" y="59949"/>
                  <a:pt x="11317035" y="66305"/>
                </a:cubicBezTo>
                <a:cubicBezTo>
                  <a:pt x="11320961" y="68361"/>
                  <a:pt x="11325448" y="68548"/>
                  <a:pt x="11329186" y="70605"/>
                </a:cubicBezTo>
                <a:cubicBezTo>
                  <a:pt x="11331430" y="72100"/>
                  <a:pt x="11333486" y="73970"/>
                  <a:pt x="11336665" y="72848"/>
                </a:cubicBezTo>
                <a:cubicBezTo>
                  <a:pt x="11349377" y="68548"/>
                  <a:pt x="11361903" y="71726"/>
                  <a:pt x="11374428" y="73222"/>
                </a:cubicBezTo>
                <a:cubicBezTo>
                  <a:pt x="11382094" y="74157"/>
                  <a:pt x="11389759" y="74718"/>
                  <a:pt x="11397236" y="74157"/>
                </a:cubicBezTo>
                <a:cubicBezTo>
                  <a:pt x="11403780" y="73596"/>
                  <a:pt x="11408454" y="76026"/>
                  <a:pt x="11411632" y="80887"/>
                </a:cubicBezTo>
                <a:cubicBezTo>
                  <a:pt x="11419296" y="92291"/>
                  <a:pt x="11427336" y="103508"/>
                  <a:pt x="11431822" y="116595"/>
                </a:cubicBezTo>
                <a:cubicBezTo>
                  <a:pt x="11434252" y="123699"/>
                  <a:pt x="11434626" y="130616"/>
                  <a:pt x="11428457" y="136037"/>
                </a:cubicBezTo>
                <a:cubicBezTo>
                  <a:pt x="11427336" y="135850"/>
                  <a:pt x="11426214" y="135476"/>
                  <a:pt x="11425092" y="135103"/>
                </a:cubicBezTo>
                <a:cubicBezTo>
                  <a:pt x="11423783" y="136411"/>
                  <a:pt x="11421727" y="137533"/>
                  <a:pt x="11421353" y="139029"/>
                </a:cubicBezTo>
                <a:cubicBezTo>
                  <a:pt x="11418549" y="149498"/>
                  <a:pt x="11410510" y="151554"/>
                  <a:pt x="11401350" y="152489"/>
                </a:cubicBezTo>
                <a:cubicBezTo>
                  <a:pt x="11394432" y="153237"/>
                  <a:pt x="11387328" y="154359"/>
                  <a:pt x="11380224" y="155293"/>
                </a:cubicBezTo>
                <a:cubicBezTo>
                  <a:pt x="11362090" y="156602"/>
                  <a:pt x="11362090" y="156602"/>
                  <a:pt x="11358912" y="174549"/>
                </a:cubicBezTo>
                <a:cubicBezTo>
                  <a:pt x="11358351" y="176980"/>
                  <a:pt x="11358351" y="179410"/>
                  <a:pt x="11358164" y="181840"/>
                </a:cubicBezTo>
                <a:cubicBezTo>
                  <a:pt x="11354799" y="194553"/>
                  <a:pt x="11353864" y="207826"/>
                  <a:pt x="11352742" y="221100"/>
                </a:cubicBezTo>
                <a:cubicBezTo>
                  <a:pt x="11352556" y="233065"/>
                  <a:pt x="11351995" y="244843"/>
                  <a:pt x="11351995" y="256620"/>
                </a:cubicBezTo>
                <a:cubicBezTo>
                  <a:pt x="11351995" y="287280"/>
                  <a:pt x="11354986" y="317566"/>
                  <a:pt x="11363399" y="347104"/>
                </a:cubicBezTo>
                <a:cubicBezTo>
                  <a:pt x="11367512" y="375708"/>
                  <a:pt x="11381533" y="399264"/>
                  <a:pt x="11399854" y="420389"/>
                </a:cubicBezTo>
                <a:cubicBezTo>
                  <a:pt x="11429766" y="454601"/>
                  <a:pt x="11469212" y="470492"/>
                  <a:pt x="11514454" y="454975"/>
                </a:cubicBezTo>
                <a:cubicBezTo>
                  <a:pt x="11520250" y="453105"/>
                  <a:pt x="11523802" y="450114"/>
                  <a:pt x="11525298" y="443758"/>
                </a:cubicBezTo>
                <a:cubicBezTo>
                  <a:pt x="11529971" y="425063"/>
                  <a:pt x="11534271" y="406368"/>
                  <a:pt x="11537449" y="387299"/>
                </a:cubicBezTo>
                <a:cubicBezTo>
                  <a:pt x="11538197" y="382625"/>
                  <a:pt x="11540254" y="377764"/>
                  <a:pt x="11538010" y="373464"/>
                </a:cubicBezTo>
                <a:cubicBezTo>
                  <a:pt x="11529036" y="357200"/>
                  <a:pt x="11529784" y="340000"/>
                  <a:pt x="11532402" y="322614"/>
                </a:cubicBezTo>
                <a:lnTo>
                  <a:pt x="11533150" y="320184"/>
                </a:lnTo>
                <a:cubicBezTo>
                  <a:pt x="11533524" y="318501"/>
                  <a:pt x="11533897" y="316631"/>
                  <a:pt x="11534271" y="314949"/>
                </a:cubicBezTo>
                <a:cubicBezTo>
                  <a:pt x="11536328" y="301862"/>
                  <a:pt x="11542684" y="290832"/>
                  <a:pt x="11551844" y="281298"/>
                </a:cubicBezTo>
                <a:cubicBezTo>
                  <a:pt x="11555958" y="276063"/>
                  <a:pt x="11562126" y="274381"/>
                  <a:pt x="11568109" y="272137"/>
                </a:cubicBezTo>
                <a:cubicBezTo>
                  <a:pt x="11574091" y="267837"/>
                  <a:pt x="11575026" y="262042"/>
                  <a:pt x="11574465" y="255873"/>
                </a:cubicBezTo>
                <a:cubicBezTo>
                  <a:pt x="11575213" y="256246"/>
                  <a:pt x="11575961" y="256060"/>
                  <a:pt x="11576709" y="255312"/>
                </a:cubicBezTo>
                <a:cubicBezTo>
                  <a:pt x="11577457" y="250077"/>
                  <a:pt x="11578391" y="244843"/>
                  <a:pt x="11578765" y="239608"/>
                </a:cubicBezTo>
                <a:cubicBezTo>
                  <a:pt x="11578952" y="236617"/>
                  <a:pt x="11579513" y="232878"/>
                  <a:pt x="11575587" y="231756"/>
                </a:cubicBezTo>
                <a:cubicBezTo>
                  <a:pt x="11571848" y="230634"/>
                  <a:pt x="11569044" y="232878"/>
                  <a:pt x="11567735" y="236430"/>
                </a:cubicBezTo>
                <a:cubicBezTo>
                  <a:pt x="11566800" y="239047"/>
                  <a:pt x="11565679" y="241664"/>
                  <a:pt x="11562688" y="238486"/>
                </a:cubicBezTo>
                <a:cubicBezTo>
                  <a:pt x="11554088" y="229513"/>
                  <a:pt x="11552218" y="216052"/>
                  <a:pt x="11563248" y="208948"/>
                </a:cubicBezTo>
                <a:cubicBezTo>
                  <a:pt x="11567922" y="205770"/>
                  <a:pt x="11572409" y="202405"/>
                  <a:pt x="11576522" y="198666"/>
                </a:cubicBezTo>
                <a:cubicBezTo>
                  <a:pt x="11580448" y="195301"/>
                  <a:pt x="11582130" y="190814"/>
                  <a:pt x="11578952" y="186140"/>
                </a:cubicBezTo>
                <a:cubicBezTo>
                  <a:pt x="11575587" y="181279"/>
                  <a:pt x="11574091" y="174362"/>
                  <a:pt x="11571100" y="171184"/>
                </a:cubicBezTo>
                <a:cubicBezTo>
                  <a:pt x="11562688" y="162024"/>
                  <a:pt x="11569231" y="157911"/>
                  <a:pt x="11574465" y="153050"/>
                </a:cubicBezTo>
                <a:cubicBezTo>
                  <a:pt x="11581943" y="146320"/>
                  <a:pt x="11583439" y="138841"/>
                  <a:pt x="11578578" y="129868"/>
                </a:cubicBezTo>
                <a:cubicBezTo>
                  <a:pt x="11577457" y="127811"/>
                  <a:pt x="11576522" y="125942"/>
                  <a:pt x="11575400" y="124073"/>
                </a:cubicBezTo>
                <a:lnTo>
                  <a:pt x="11572409" y="124073"/>
                </a:lnTo>
                <a:lnTo>
                  <a:pt x="11572409" y="122390"/>
                </a:lnTo>
                <a:cubicBezTo>
                  <a:pt x="11575026" y="116034"/>
                  <a:pt x="11579139" y="110612"/>
                  <a:pt x="11582878" y="105004"/>
                </a:cubicBezTo>
                <a:cubicBezTo>
                  <a:pt x="11585682" y="100704"/>
                  <a:pt x="11590356" y="97900"/>
                  <a:pt x="11595591" y="97339"/>
                </a:cubicBezTo>
                <a:cubicBezTo>
                  <a:pt x="11623260" y="94347"/>
                  <a:pt x="11652984" y="110051"/>
                  <a:pt x="11666258" y="134916"/>
                </a:cubicBezTo>
                <a:cubicBezTo>
                  <a:pt x="11666632" y="135664"/>
                  <a:pt x="11667193" y="136411"/>
                  <a:pt x="11667754" y="137159"/>
                </a:cubicBezTo>
                <a:cubicBezTo>
                  <a:pt x="11673175" y="145946"/>
                  <a:pt x="11672801" y="154919"/>
                  <a:pt x="11668875" y="163893"/>
                </a:cubicBezTo>
                <a:cubicBezTo>
                  <a:pt x="11664575" y="173801"/>
                  <a:pt x="11665510" y="176980"/>
                  <a:pt x="11675231" y="182588"/>
                </a:cubicBezTo>
                <a:cubicBezTo>
                  <a:pt x="11681962" y="186514"/>
                  <a:pt x="11688879" y="189879"/>
                  <a:pt x="11694861" y="195114"/>
                </a:cubicBezTo>
                <a:cubicBezTo>
                  <a:pt x="11704583" y="203714"/>
                  <a:pt x="11711500" y="214183"/>
                  <a:pt x="11716174" y="226334"/>
                </a:cubicBezTo>
                <a:cubicBezTo>
                  <a:pt x="11723091" y="245029"/>
                  <a:pt x="11731878" y="262977"/>
                  <a:pt x="11733747" y="283167"/>
                </a:cubicBezTo>
                <a:cubicBezTo>
                  <a:pt x="11741038" y="300741"/>
                  <a:pt x="11740477" y="319436"/>
                  <a:pt x="11737673" y="337383"/>
                </a:cubicBezTo>
                <a:cubicBezTo>
                  <a:pt x="11734121" y="361500"/>
                  <a:pt x="11734682" y="385242"/>
                  <a:pt x="11735804" y="409172"/>
                </a:cubicBezTo>
                <a:cubicBezTo>
                  <a:pt x="11737299" y="440205"/>
                  <a:pt x="11739356" y="471239"/>
                  <a:pt x="11742534" y="502273"/>
                </a:cubicBezTo>
                <a:cubicBezTo>
                  <a:pt x="11744964" y="526203"/>
                  <a:pt x="11747208" y="549945"/>
                  <a:pt x="11749451" y="573875"/>
                </a:cubicBezTo>
                <a:cubicBezTo>
                  <a:pt x="11750572" y="587896"/>
                  <a:pt x="11751134" y="601544"/>
                  <a:pt x="11743094" y="614069"/>
                </a:cubicBezTo>
                <a:cubicBezTo>
                  <a:pt x="11740851" y="617248"/>
                  <a:pt x="11740290" y="620613"/>
                  <a:pt x="11740477" y="624539"/>
                </a:cubicBezTo>
                <a:cubicBezTo>
                  <a:pt x="11741412" y="638373"/>
                  <a:pt x="11741225" y="652020"/>
                  <a:pt x="11732625" y="663798"/>
                </a:cubicBezTo>
                <a:cubicBezTo>
                  <a:pt x="11730756" y="666229"/>
                  <a:pt x="11729447" y="670903"/>
                  <a:pt x="11729634" y="674080"/>
                </a:cubicBezTo>
                <a:cubicBezTo>
                  <a:pt x="11730382" y="686980"/>
                  <a:pt x="11723278" y="693710"/>
                  <a:pt x="11712248" y="697823"/>
                </a:cubicBezTo>
                <a:cubicBezTo>
                  <a:pt x="11701404" y="701936"/>
                  <a:pt x="11695983" y="715397"/>
                  <a:pt x="11700283" y="726240"/>
                </a:cubicBezTo>
                <a:cubicBezTo>
                  <a:pt x="11701031" y="728483"/>
                  <a:pt x="11702900" y="729605"/>
                  <a:pt x="11704957" y="730353"/>
                </a:cubicBezTo>
                <a:lnTo>
                  <a:pt x="11717330" y="732929"/>
                </a:lnTo>
                <a:lnTo>
                  <a:pt x="12192000" y="732929"/>
                </a:lnTo>
                <a:cubicBezTo>
                  <a:pt x="12191620" y="792161"/>
                  <a:pt x="12198861" y="851392"/>
                  <a:pt x="12198481" y="910624"/>
                </a:cubicBezTo>
                <a:lnTo>
                  <a:pt x="0" y="908775"/>
                </a:lnTo>
                <a:lnTo>
                  <a:pt x="0" y="732929"/>
                </a:lnTo>
                <a:lnTo>
                  <a:pt x="10184483" y="732929"/>
                </a:lnTo>
                <a:lnTo>
                  <a:pt x="10336481" y="714462"/>
                </a:lnTo>
                <a:cubicBezTo>
                  <a:pt x="10340781" y="713901"/>
                  <a:pt x="10345268" y="714462"/>
                  <a:pt x="10349568" y="713901"/>
                </a:cubicBezTo>
                <a:cubicBezTo>
                  <a:pt x="10352372" y="713714"/>
                  <a:pt x="10355924" y="713901"/>
                  <a:pt x="10356111" y="709414"/>
                </a:cubicBezTo>
                <a:cubicBezTo>
                  <a:pt x="10351437" y="699506"/>
                  <a:pt x="10353494" y="689224"/>
                  <a:pt x="10354615" y="679128"/>
                </a:cubicBezTo>
                <a:cubicBezTo>
                  <a:pt x="10360410" y="626408"/>
                  <a:pt x="10358167" y="573501"/>
                  <a:pt x="10358167" y="520594"/>
                </a:cubicBezTo>
                <a:cubicBezTo>
                  <a:pt x="10358167" y="506573"/>
                  <a:pt x="10363028" y="492925"/>
                  <a:pt x="10372188" y="482269"/>
                </a:cubicBezTo>
                <a:cubicBezTo>
                  <a:pt x="10380788" y="472548"/>
                  <a:pt x="10388079" y="461705"/>
                  <a:pt x="10396679" y="451984"/>
                </a:cubicBezTo>
                <a:cubicBezTo>
                  <a:pt x="10422478" y="416837"/>
                  <a:pt x="10442294" y="378886"/>
                  <a:pt x="10447903" y="334765"/>
                </a:cubicBezTo>
                <a:cubicBezTo>
                  <a:pt x="10450894" y="310275"/>
                  <a:pt x="10450894" y="285598"/>
                  <a:pt x="10448464" y="261107"/>
                </a:cubicBezTo>
                <a:cubicBezTo>
                  <a:pt x="10447342" y="249329"/>
                  <a:pt x="10446968" y="238486"/>
                  <a:pt x="10446408" y="225774"/>
                </a:cubicBezTo>
                <a:cubicBezTo>
                  <a:pt x="10446221" y="222409"/>
                  <a:pt x="10448090" y="216613"/>
                  <a:pt x="10448464" y="215678"/>
                </a:cubicBezTo>
                <a:cubicBezTo>
                  <a:pt x="10449960" y="211191"/>
                  <a:pt x="10451081" y="209322"/>
                  <a:pt x="10453512" y="201096"/>
                </a:cubicBezTo>
                <a:cubicBezTo>
                  <a:pt x="10452390" y="203340"/>
                  <a:pt x="10444351" y="223343"/>
                  <a:pt x="10442856" y="229139"/>
                </a:cubicBezTo>
                <a:cubicBezTo>
                  <a:pt x="10435938" y="255685"/>
                  <a:pt x="10423226" y="280363"/>
                  <a:pt x="10417991" y="307471"/>
                </a:cubicBezTo>
                <a:cubicBezTo>
                  <a:pt x="10417618" y="310088"/>
                  <a:pt x="10416495" y="312519"/>
                  <a:pt x="10413318" y="312331"/>
                </a:cubicBezTo>
                <a:cubicBezTo>
                  <a:pt x="10411635" y="312331"/>
                  <a:pt x="10410887" y="311584"/>
                  <a:pt x="10410513" y="310649"/>
                </a:cubicBezTo>
                <a:cubicBezTo>
                  <a:pt x="10410326" y="344300"/>
                  <a:pt x="10410887" y="378138"/>
                  <a:pt x="10388266" y="406929"/>
                </a:cubicBezTo>
                <a:cubicBezTo>
                  <a:pt x="10382284" y="413098"/>
                  <a:pt x="10376862" y="420015"/>
                  <a:pt x="10366767" y="418706"/>
                </a:cubicBezTo>
                <a:cubicBezTo>
                  <a:pt x="10365832" y="418519"/>
                  <a:pt x="10365084" y="418145"/>
                  <a:pt x="10364337" y="417398"/>
                </a:cubicBezTo>
                <a:cubicBezTo>
                  <a:pt x="10364150" y="417024"/>
                  <a:pt x="10363963" y="416837"/>
                  <a:pt x="10363963" y="416650"/>
                </a:cubicBezTo>
                <a:cubicBezTo>
                  <a:pt x="10364337" y="416276"/>
                  <a:pt x="10364898" y="415902"/>
                  <a:pt x="10365458" y="415528"/>
                </a:cubicBezTo>
                <a:cubicBezTo>
                  <a:pt x="10368075" y="410668"/>
                  <a:pt x="10369945" y="405433"/>
                  <a:pt x="10368263" y="397768"/>
                </a:cubicBezTo>
                <a:cubicBezTo>
                  <a:pt x="10365832" y="404498"/>
                  <a:pt x="10365832" y="410107"/>
                  <a:pt x="10360784" y="413472"/>
                </a:cubicBezTo>
                <a:cubicBezTo>
                  <a:pt x="10362467" y="406741"/>
                  <a:pt x="10363776" y="400198"/>
                  <a:pt x="10362841" y="393468"/>
                </a:cubicBezTo>
                <a:cubicBezTo>
                  <a:pt x="10359476" y="399638"/>
                  <a:pt x="10360037" y="407302"/>
                  <a:pt x="10356298" y="413659"/>
                </a:cubicBezTo>
                <a:cubicBezTo>
                  <a:pt x="10356111" y="412724"/>
                  <a:pt x="10355924" y="411789"/>
                  <a:pt x="10355737" y="411041"/>
                </a:cubicBezTo>
                <a:cubicBezTo>
                  <a:pt x="10354428" y="405246"/>
                  <a:pt x="10356858" y="399450"/>
                  <a:pt x="10356671" y="393468"/>
                </a:cubicBezTo>
                <a:cubicBezTo>
                  <a:pt x="10356484" y="382251"/>
                  <a:pt x="10356671" y="371221"/>
                  <a:pt x="10355176" y="360004"/>
                </a:cubicBezTo>
                <a:cubicBezTo>
                  <a:pt x="10352745" y="341870"/>
                  <a:pt x="10358541" y="325418"/>
                  <a:pt x="10369010" y="311023"/>
                </a:cubicBezTo>
                <a:cubicBezTo>
                  <a:pt x="10377984" y="298684"/>
                  <a:pt x="10388079" y="287280"/>
                  <a:pt x="10397053" y="275129"/>
                </a:cubicBezTo>
                <a:cubicBezTo>
                  <a:pt x="10404344" y="263350"/>
                  <a:pt x="10409578" y="250638"/>
                  <a:pt x="10414252" y="237925"/>
                </a:cubicBezTo>
                <a:cubicBezTo>
                  <a:pt x="10419674" y="223156"/>
                  <a:pt x="10425656" y="208574"/>
                  <a:pt x="10429582" y="193244"/>
                </a:cubicBezTo>
                <a:cubicBezTo>
                  <a:pt x="10430891" y="188010"/>
                  <a:pt x="10435191" y="184270"/>
                  <a:pt x="10435751" y="178849"/>
                </a:cubicBezTo>
                <a:cubicBezTo>
                  <a:pt x="10439117" y="171558"/>
                  <a:pt x="10443978" y="165575"/>
                  <a:pt x="10450521" y="160902"/>
                </a:cubicBezTo>
                <a:cubicBezTo>
                  <a:pt x="10458559" y="149124"/>
                  <a:pt x="10469963" y="141272"/>
                  <a:pt x="10481368" y="133233"/>
                </a:cubicBezTo>
                <a:cubicBezTo>
                  <a:pt x="10486415" y="129494"/>
                  <a:pt x="10489219" y="124446"/>
                  <a:pt x="10489406" y="118277"/>
                </a:cubicBezTo>
                <a:cubicBezTo>
                  <a:pt x="10489780" y="106873"/>
                  <a:pt x="10498567" y="101451"/>
                  <a:pt x="10506232" y="95282"/>
                </a:cubicBezTo>
                <a:cubicBezTo>
                  <a:pt x="10513710" y="93600"/>
                  <a:pt x="10521375" y="93039"/>
                  <a:pt x="10529227" y="93039"/>
                </a:cubicBezTo>
                <a:cubicBezTo>
                  <a:pt x="10546426" y="92852"/>
                  <a:pt x="10561943" y="86121"/>
                  <a:pt x="10577460" y="80139"/>
                </a:cubicBezTo>
                <a:cubicBezTo>
                  <a:pt x="10582694" y="78270"/>
                  <a:pt x="10585312" y="74157"/>
                  <a:pt x="10582321" y="68361"/>
                </a:cubicBezTo>
                <a:cubicBezTo>
                  <a:pt x="10581199" y="66305"/>
                  <a:pt x="10581572" y="64249"/>
                  <a:pt x="10581947" y="62005"/>
                </a:cubicBezTo>
                <a:cubicBezTo>
                  <a:pt x="10584003" y="57144"/>
                  <a:pt x="10583816" y="52657"/>
                  <a:pt x="10581572" y="47984"/>
                </a:cubicBezTo>
                <a:cubicBezTo>
                  <a:pt x="10581199" y="42936"/>
                  <a:pt x="10579516" y="38636"/>
                  <a:pt x="10576899" y="34336"/>
                </a:cubicBezTo>
                <a:cubicBezTo>
                  <a:pt x="10573534" y="29102"/>
                  <a:pt x="10571477" y="23493"/>
                  <a:pt x="10572599" y="17137"/>
                </a:cubicBezTo>
                <a:cubicBezTo>
                  <a:pt x="10571664" y="10407"/>
                  <a:pt x="10573160" y="4424"/>
                  <a:pt x="10579329" y="1246"/>
                </a:cubicBezTo>
                <a:cubicBezTo>
                  <a:pt x="10585498" y="-1932"/>
                  <a:pt x="10590733" y="1433"/>
                  <a:pt x="10594846" y="6107"/>
                </a:cubicBezTo>
                <a:cubicBezTo>
                  <a:pt x="10604942" y="17885"/>
                  <a:pt x="10618962" y="21063"/>
                  <a:pt x="10632984" y="23867"/>
                </a:cubicBezTo>
                <a:cubicBezTo>
                  <a:pt x="10655605" y="28354"/>
                  <a:pt x="10678600" y="29850"/>
                  <a:pt x="10701595" y="30971"/>
                </a:cubicBezTo>
                <a:cubicBezTo>
                  <a:pt x="10724402" y="32093"/>
                  <a:pt x="10747398" y="34710"/>
                  <a:pt x="10770392" y="33215"/>
                </a:cubicBezTo>
                <a:cubicBezTo>
                  <a:pt x="10813017" y="30410"/>
                  <a:pt x="10856016" y="30971"/>
                  <a:pt x="10898080" y="20689"/>
                </a:cubicBezTo>
                <a:cubicBezTo>
                  <a:pt x="10908736" y="18072"/>
                  <a:pt x="10916774" y="12837"/>
                  <a:pt x="10923878" y="5172"/>
                </a:cubicBezTo>
                <a:cubicBezTo>
                  <a:pt x="10926308" y="2555"/>
                  <a:pt x="10928832" y="779"/>
                  <a:pt x="10931520" y="265"/>
                </a:cubicBezTo>
                <a:close/>
              </a:path>
            </a:pathLst>
          </a:custGeom>
          <a:solidFill>
            <a:schemeClr val="accent4">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4" name="Group 3">
            <a:extLst>
              <a:ext uri="{FF2B5EF4-FFF2-40B4-BE49-F238E27FC236}">
                <a16:creationId xmlns="" xmlns:a16="http://schemas.microsoft.com/office/drawing/2014/main" id="{198AAB91-C55E-428D-BA01-58FD36AD2D40}"/>
              </a:ext>
            </a:extLst>
          </p:cNvPr>
          <p:cNvGrpSpPr/>
          <p:nvPr userDrawn="1"/>
        </p:nvGrpSpPr>
        <p:grpSpPr>
          <a:xfrm>
            <a:off x="221456" y="-162144"/>
            <a:ext cx="8641551" cy="1366577"/>
            <a:chOff x="295274" y="-162144"/>
            <a:chExt cx="11522068" cy="1366577"/>
          </a:xfrm>
        </p:grpSpPr>
        <p:sp>
          <p:nvSpPr>
            <p:cNvPr id="5" name="Freeform: Shape 4">
              <a:extLst>
                <a:ext uri="{FF2B5EF4-FFF2-40B4-BE49-F238E27FC236}">
                  <a16:creationId xmlns="" xmlns:a16="http://schemas.microsoft.com/office/drawing/2014/main" id="{2D4F7D7B-619B-4C97-8461-DDC646429E3A}"/>
                </a:ext>
              </a:extLst>
            </p:cNvPr>
            <p:cNvSpPr/>
            <p:nvPr/>
          </p:nvSpPr>
          <p:spPr>
            <a:xfrm>
              <a:off x="295274"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 xmlns:a16="http://schemas.microsoft.com/office/drawing/2014/main" id="{3E7B716D-7B77-49A5-AC64-4BF1CD560049}"/>
                </a:ext>
              </a:extLst>
            </p:cNvPr>
            <p:cNvSpPr/>
            <p:nvPr/>
          </p:nvSpPr>
          <p:spPr>
            <a:xfrm>
              <a:off x="963231"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 xmlns:a16="http://schemas.microsoft.com/office/drawing/2014/main" id="{BB34C167-517A-41A9-9485-85CC65D3C848}"/>
                </a:ext>
              </a:extLst>
            </p:cNvPr>
            <p:cNvSpPr/>
            <p:nvPr/>
          </p:nvSpPr>
          <p:spPr>
            <a:xfrm>
              <a:off x="1710750"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8" name="Freeform: Shape 7">
              <a:extLst>
                <a:ext uri="{FF2B5EF4-FFF2-40B4-BE49-F238E27FC236}">
                  <a16:creationId xmlns="" xmlns:a16="http://schemas.microsoft.com/office/drawing/2014/main" id="{10795351-241E-4B61-98EF-23B66D689BDC}"/>
                </a:ext>
              </a:extLst>
            </p:cNvPr>
            <p:cNvSpPr/>
            <p:nvPr/>
          </p:nvSpPr>
          <p:spPr>
            <a:xfrm>
              <a:off x="2378707"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9" name="Freeform: Shape 8">
              <a:extLst>
                <a:ext uri="{FF2B5EF4-FFF2-40B4-BE49-F238E27FC236}">
                  <a16:creationId xmlns="" xmlns:a16="http://schemas.microsoft.com/office/drawing/2014/main" id="{1BA7ACE1-7F7F-4D38-AB28-FD42493617D8}"/>
                </a:ext>
              </a:extLst>
            </p:cNvPr>
            <p:cNvSpPr/>
            <p:nvPr/>
          </p:nvSpPr>
          <p:spPr>
            <a:xfrm>
              <a:off x="3126226"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0" name="Freeform: Shape 9">
              <a:extLst>
                <a:ext uri="{FF2B5EF4-FFF2-40B4-BE49-F238E27FC236}">
                  <a16:creationId xmlns="" xmlns:a16="http://schemas.microsoft.com/office/drawing/2014/main" id="{42917155-8BCC-42D8-BFC4-9E9EE843848C}"/>
                </a:ext>
              </a:extLst>
            </p:cNvPr>
            <p:cNvSpPr/>
            <p:nvPr/>
          </p:nvSpPr>
          <p:spPr>
            <a:xfrm>
              <a:off x="8788130"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1" name="Freeform: Shape 10">
              <a:extLst>
                <a:ext uri="{FF2B5EF4-FFF2-40B4-BE49-F238E27FC236}">
                  <a16:creationId xmlns="" xmlns:a16="http://schemas.microsoft.com/office/drawing/2014/main" id="{A4CED6C2-4AAD-4BFB-AFDC-F615E964768B}"/>
                </a:ext>
              </a:extLst>
            </p:cNvPr>
            <p:cNvSpPr/>
            <p:nvPr/>
          </p:nvSpPr>
          <p:spPr>
            <a:xfrm>
              <a:off x="9456087"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2" name="Freeform: Shape 11">
              <a:extLst>
                <a:ext uri="{FF2B5EF4-FFF2-40B4-BE49-F238E27FC236}">
                  <a16:creationId xmlns="" xmlns:a16="http://schemas.microsoft.com/office/drawing/2014/main" id="{0E0546DE-3CD6-4F91-A2AD-83CD1ED18CFE}"/>
                </a:ext>
              </a:extLst>
            </p:cNvPr>
            <p:cNvSpPr/>
            <p:nvPr/>
          </p:nvSpPr>
          <p:spPr>
            <a:xfrm>
              <a:off x="10203606"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3" name="Freeform: Shape 12">
              <a:extLst>
                <a:ext uri="{FF2B5EF4-FFF2-40B4-BE49-F238E27FC236}">
                  <a16:creationId xmlns="" xmlns:a16="http://schemas.microsoft.com/office/drawing/2014/main" id="{30BFEC2C-0EC9-429D-A097-D5BD798DB30D}"/>
                </a:ext>
              </a:extLst>
            </p:cNvPr>
            <p:cNvSpPr/>
            <p:nvPr/>
          </p:nvSpPr>
          <p:spPr>
            <a:xfrm>
              <a:off x="10871563"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4" name="Freeform: Shape 13">
              <a:extLst>
                <a:ext uri="{FF2B5EF4-FFF2-40B4-BE49-F238E27FC236}">
                  <a16:creationId xmlns="" xmlns:a16="http://schemas.microsoft.com/office/drawing/2014/main" id="{1103F524-B1AD-45DE-82D4-CF45CBF2A845}"/>
                </a:ext>
              </a:extLst>
            </p:cNvPr>
            <p:cNvSpPr/>
            <p:nvPr/>
          </p:nvSpPr>
          <p:spPr>
            <a:xfrm>
              <a:off x="11619081" y="-162144"/>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grpSp>
    </p:spTree>
    <p:extLst>
      <p:ext uri="{BB962C8B-B14F-4D97-AF65-F5344CB8AC3E}">
        <p14:creationId xmlns:p14="http://schemas.microsoft.com/office/powerpoint/2010/main" val="1188013138"/>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575597068"/>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3_Agenda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785343252"/>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sp>
        <p:nvSpPr>
          <p:cNvPr id="3" name="Text Placeholder 9">
            <a:extLst>
              <a:ext uri="{FF2B5EF4-FFF2-40B4-BE49-F238E27FC236}">
                <a16:creationId xmlns="" xmlns:a16="http://schemas.microsoft.com/office/drawing/2014/main" id="{EF70765A-4598-4D75-8EBE-B820808F6559}"/>
              </a:ext>
            </a:extLst>
          </p:cNvPr>
          <p:cNvSpPr>
            <a:spLocks noGrp="1"/>
          </p:cNvSpPr>
          <p:nvPr>
            <p:ph type="body" sz="quarter" idx="10" hasCustomPrompt="1"/>
          </p:nvPr>
        </p:nvSpPr>
        <p:spPr>
          <a:xfrm>
            <a:off x="242649" y="339511"/>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Our Team LAYOUT</a:t>
            </a:r>
          </a:p>
        </p:txBody>
      </p:sp>
      <p:grpSp>
        <p:nvGrpSpPr>
          <p:cNvPr id="4" name="Group 3">
            <a:extLst>
              <a:ext uri="{FF2B5EF4-FFF2-40B4-BE49-F238E27FC236}">
                <a16:creationId xmlns="" xmlns:a16="http://schemas.microsoft.com/office/drawing/2014/main" id="{9E45ABA9-03D2-4F37-AE93-A6DCD1461940}"/>
              </a:ext>
            </a:extLst>
          </p:cNvPr>
          <p:cNvGrpSpPr/>
          <p:nvPr userDrawn="1"/>
        </p:nvGrpSpPr>
        <p:grpSpPr>
          <a:xfrm>
            <a:off x="221456" y="-162144"/>
            <a:ext cx="8641551" cy="1366577"/>
            <a:chOff x="295274" y="-162144"/>
            <a:chExt cx="11522068" cy="1366577"/>
          </a:xfrm>
        </p:grpSpPr>
        <p:sp>
          <p:nvSpPr>
            <p:cNvPr id="5" name="Freeform: Shape 4">
              <a:extLst>
                <a:ext uri="{FF2B5EF4-FFF2-40B4-BE49-F238E27FC236}">
                  <a16:creationId xmlns="" xmlns:a16="http://schemas.microsoft.com/office/drawing/2014/main" id="{F0C36388-B9CE-4E6B-9962-322F0EF5E2F3}"/>
                </a:ext>
              </a:extLst>
            </p:cNvPr>
            <p:cNvSpPr/>
            <p:nvPr/>
          </p:nvSpPr>
          <p:spPr>
            <a:xfrm>
              <a:off x="295274"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 xmlns:a16="http://schemas.microsoft.com/office/drawing/2014/main" id="{A61698FA-D838-4DAF-ACA9-6034E9430C9D}"/>
                </a:ext>
              </a:extLst>
            </p:cNvPr>
            <p:cNvSpPr/>
            <p:nvPr/>
          </p:nvSpPr>
          <p:spPr>
            <a:xfrm>
              <a:off x="963231"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 xmlns:a16="http://schemas.microsoft.com/office/drawing/2014/main" id="{0919F9A3-D968-412C-99A4-535CCCEF00F4}"/>
                </a:ext>
              </a:extLst>
            </p:cNvPr>
            <p:cNvSpPr/>
            <p:nvPr/>
          </p:nvSpPr>
          <p:spPr>
            <a:xfrm>
              <a:off x="1710750"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8" name="Freeform: Shape 7">
              <a:extLst>
                <a:ext uri="{FF2B5EF4-FFF2-40B4-BE49-F238E27FC236}">
                  <a16:creationId xmlns="" xmlns:a16="http://schemas.microsoft.com/office/drawing/2014/main" id="{A1361619-6D0D-4C7F-817D-942C9857E3FD}"/>
                </a:ext>
              </a:extLst>
            </p:cNvPr>
            <p:cNvSpPr/>
            <p:nvPr/>
          </p:nvSpPr>
          <p:spPr>
            <a:xfrm>
              <a:off x="2378707"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9" name="Freeform: Shape 8">
              <a:extLst>
                <a:ext uri="{FF2B5EF4-FFF2-40B4-BE49-F238E27FC236}">
                  <a16:creationId xmlns="" xmlns:a16="http://schemas.microsoft.com/office/drawing/2014/main" id="{4E1455AD-F294-4298-83C1-FC7107B0FEB0}"/>
                </a:ext>
              </a:extLst>
            </p:cNvPr>
            <p:cNvSpPr/>
            <p:nvPr/>
          </p:nvSpPr>
          <p:spPr>
            <a:xfrm>
              <a:off x="3126226"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0" name="Freeform: Shape 9">
              <a:extLst>
                <a:ext uri="{FF2B5EF4-FFF2-40B4-BE49-F238E27FC236}">
                  <a16:creationId xmlns="" xmlns:a16="http://schemas.microsoft.com/office/drawing/2014/main" id="{6D378A32-E409-44BF-95F9-07F2EA150D33}"/>
                </a:ext>
              </a:extLst>
            </p:cNvPr>
            <p:cNvSpPr/>
            <p:nvPr/>
          </p:nvSpPr>
          <p:spPr>
            <a:xfrm>
              <a:off x="8788130"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1" name="Freeform: Shape 10">
              <a:extLst>
                <a:ext uri="{FF2B5EF4-FFF2-40B4-BE49-F238E27FC236}">
                  <a16:creationId xmlns="" xmlns:a16="http://schemas.microsoft.com/office/drawing/2014/main" id="{BFA5111E-03B3-40C3-98C4-DD4214484636}"/>
                </a:ext>
              </a:extLst>
            </p:cNvPr>
            <p:cNvSpPr/>
            <p:nvPr/>
          </p:nvSpPr>
          <p:spPr>
            <a:xfrm>
              <a:off x="9456087"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2" name="Freeform: Shape 11">
              <a:extLst>
                <a:ext uri="{FF2B5EF4-FFF2-40B4-BE49-F238E27FC236}">
                  <a16:creationId xmlns="" xmlns:a16="http://schemas.microsoft.com/office/drawing/2014/main" id="{09E2D853-65BB-4F4D-94D0-E8C4DCCFFA87}"/>
                </a:ext>
              </a:extLst>
            </p:cNvPr>
            <p:cNvSpPr/>
            <p:nvPr/>
          </p:nvSpPr>
          <p:spPr>
            <a:xfrm>
              <a:off x="10203606"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3" name="Freeform: Shape 12">
              <a:extLst>
                <a:ext uri="{FF2B5EF4-FFF2-40B4-BE49-F238E27FC236}">
                  <a16:creationId xmlns="" xmlns:a16="http://schemas.microsoft.com/office/drawing/2014/main" id="{BFFA42C1-6335-4AC9-8D80-D00AD6549121}"/>
                </a:ext>
              </a:extLst>
            </p:cNvPr>
            <p:cNvSpPr/>
            <p:nvPr/>
          </p:nvSpPr>
          <p:spPr>
            <a:xfrm>
              <a:off x="10871563"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4" name="Freeform: Shape 13">
              <a:extLst>
                <a:ext uri="{FF2B5EF4-FFF2-40B4-BE49-F238E27FC236}">
                  <a16:creationId xmlns="" xmlns:a16="http://schemas.microsoft.com/office/drawing/2014/main" id="{35BC384C-C94B-4E70-9472-13A7D3994441}"/>
                </a:ext>
              </a:extLst>
            </p:cNvPr>
            <p:cNvSpPr/>
            <p:nvPr/>
          </p:nvSpPr>
          <p:spPr>
            <a:xfrm>
              <a:off x="11619081" y="-162144"/>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grpSp>
      <p:sp>
        <p:nvSpPr>
          <p:cNvPr id="15" name="Rectangle 14">
            <a:extLst>
              <a:ext uri="{FF2B5EF4-FFF2-40B4-BE49-F238E27FC236}">
                <a16:creationId xmlns="" xmlns:a16="http://schemas.microsoft.com/office/drawing/2014/main" id="{C2096254-8347-4C93-80F1-2CF4C46E29FB}"/>
              </a:ext>
            </a:extLst>
          </p:cNvPr>
          <p:cNvSpPr/>
          <p:nvPr userDrawn="1"/>
        </p:nvSpPr>
        <p:spPr>
          <a:xfrm>
            <a:off x="0" y="1960266"/>
            <a:ext cx="9144000" cy="1950620"/>
          </a:xfrm>
          <a:prstGeom prst="rect">
            <a:avLst/>
          </a:prstGeom>
          <a:solidFill>
            <a:schemeClr val="accent4">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16" name="그림 개체 틀 2">
            <a:extLst>
              <a:ext uri="{FF2B5EF4-FFF2-40B4-BE49-F238E27FC236}">
                <a16:creationId xmlns="" xmlns:a16="http://schemas.microsoft.com/office/drawing/2014/main" id="{9CB0BC1F-A594-43B8-9F89-042A545BF4C0}"/>
              </a:ext>
            </a:extLst>
          </p:cNvPr>
          <p:cNvSpPr>
            <a:spLocks noGrp="1"/>
          </p:cNvSpPr>
          <p:nvPr>
            <p:ph type="pic" sz="quarter" idx="14" hasCustomPrompt="1"/>
          </p:nvPr>
        </p:nvSpPr>
        <p:spPr>
          <a:xfrm>
            <a:off x="2214274" y="1816249"/>
            <a:ext cx="1625618" cy="2207144"/>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defRPr>
            </a:lvl1pPr>
          </a:lstStyle>
          <a:p>
            <a:r>
              <a:rPr lang="en-US" altLang="ko-KR" dirty="0"/>
              <a:t>Place Your Picture Here</a:t>
            </a:r>
            <a:endParaRPr lang="ko-KR" altLang="en-US" dirty="0"/>
          </a:p>
        </p:txBody>
      </p:sp>
      <p:sp>
        <p:nvSpPr>
          <p:cNvPr id="17" name="그림 개체 틀 2">
            <a:extLst>
              <a:ext uri="{FF2B5EF4-FFF2-40B4-BE49-F238E27FC236}">
                <a16:creationId xmlns="" xmlns:a16="http://schemas.microsoft.com/office/drawing/2014/main" id="{622D817B-361A-4E64-99CE-DF8D3A7A77B0}"/>
              </a:ext>
            </a:extLst>
          </p:cNvPr>
          <p:cNvSpPr>
            <a:spLocks noGrp="1"/>
          </p:cNvSpPr>
          <p:nvPr>
            <p:ph type="pic" sz="quarter" idx="41" hasCustomPrompt="1"/>
          </p:nvPr>
        </p:nvSpPr>
        <p:spPr>
          <a:xfrm>
            <a:off x="4518528" y="1816249"/>
            <a:ext cx="1625618" cy="2207144"/>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defRPr>
            </a:lvl1pPr>
          </a:lstStyle>
          <a:p>
            <a:r>
              <a:rPr lang="en-US" altLang="ko-KR" dirty="0"/>
              <a:t>Place Your Picture Here</a:t>
            </a:r>
            <a:endParaRPr lang="ko-KR" altLang="en-US" dirty="0"/>
          </a:p>
        </p:txBody>
      </p:sp>
      <p:sp>
        <p:nvSpPr>
          <p:cNvPr id="18" name="그림 개체 틀 2">
            <a:extLst>
              <a:ext uri="{FF2B5EF4-FFF2-40B4-BE49-F238E27FC236}">
                <a16:creationId xmlns="" xmlns:a16="http://schemas.microsoft.com/office/drawing/2014/main" id="{DF2AAD08-1430-4ABF-BBB5-BDEED2338340}"/>
              </a:ext>
            </a:extLst>
          </p:cNvPr>
          <p:cNvSpPr>
            <a:spLocks noGrp="1"/>
          </p:cNvSpPr>
          <p:nvPr>
            <p:ph type="pic" sz="quarter" idx="45" hasCustomPrompt="1"/>
          </p:nvPr>
        </p:nvSpPr>
        <p:spPr>
          <a:xfrm>
            <a:off x="6845647" y="1816249"/>
            <a:ext cx="1625618" cy="2207144"/>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4218636154"/>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userDrawn="1">
  <p:cSld name="2_Image slide layout">
    <p:spTree>
      <p:nvGrpSpPr>
        <p:cNvPr id="1" name=""/>
        <p:cNvGrpSpPr/>
        <p:nvPr/>
      </p:nvGrpSpPr>
      <p:grpSpPr>
        <a:xfrm>
          <a:off x="0" y="0"/>
          <a:ext cx="0" cy="0"/>
          <a:chOff x="0" y="0"/>
          <a:chExt cx="0" cy="0"/>
        </a:xfrm>
      </p:grpSpPr>
      <p:sp>
        <p:nvSpPr>
          <p:cNvPr id="3" name="그림 개체 틀 8">
            <a:extLst>
              <a:ext uri="{FF2B5EF4-FFF2-40B4-BE49-F238E27FC236}">
                <a16:creationId xmlns="" xmlns:a16="http://schemas.microsoft.com/office/drawing/2014/main" id="{E242EA3C-38B8-4CAF-8B39-B68F99FF8899}"/>
              </a:ext>
            </a:extLst>
          </p:cNvPr>
          <p:cNvSpPr>
            <a:spLocks noGrp="1"/>
          </p:cNvSpPr>
          <p:nvPr>
            <p:ph type="pic" sz="quarter" idx="10" hasCustomPrompt="1"/>
          </p:nvPr>
        </p:nvSpPr>
        <p:spPr>
          <a:xfrm>
            <a:off x="485455" y="516579"/>
            <a:ext cx="5062590" cy="4002781"/>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800"/>
            </a:lvl1pPr>
          </a:lstStyle>
          <a:p>
            <a:r>
              <a:rPr lang="en-US" altLang="ko-KR"/>
              <a:t>Your Picture Here And Send To Back</a:t>
            </a:r>
            <a:endParaRPr lang="ko-KR" altLang="en-US" dirty="0"/>
          </a:p>
        </p:txBody>
      </p:sp>
    </p:spTree>
    <p:extLst>
      <p:ext uri="{BB962C8B-B14F-4D97-AF65-F5344CB8AC3E}">
        <p14:creationId xmlns:p14="http://schemas.microsoft.com/office/powerpoint/2010/main" val="570161967"/>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747369417"/>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userDrawn="1">
  <p:cSld name="7_Image slide layout">
    <p:spTree>
      <p:nvGrpSpPr>
        <p:cNvPr id="1" name=""/>
        <p:cNvGrpSpPr/>
        <p:nvPr/>
      </p:nvGrpSpPr>
      <p:grpSpPr>
        <a:xfrm>
          <a:off x="0" y="0"/>
          <a:ext cx="0" cy="0"/>
          <a:chOff x="0" y="0"/>
          <a:chExt cx="0" cy="0"/>
        </a:xfrm>
      </p:grpSpPr>
      <p:sp>
        <p:nvSpPr>
          <p:cNvPr id="8" name="Picture Placeholder 7">
            <a:extLst>
              <a:ext uri="{FF2B5EF4-FFF2-40B4-BE49-F238E27FC236}">
                <a16:creationId xmlns="" xmlns:a16="http://schemas.microsoft.com/office/drawing/2014/main" id="{CD079DFE-31BE-4F2D-A3F9-C3DC56D775D1}"/>
              </a:ext>
            </a:extLst>
          </p:cNvPr>
          <p:cNvSpPr>
            <a:spLocks noGrp="1"/>
          </p:cNvSpPr>
          <p:nvPr>
            <p:ph type="pic" sz="quarter" idx="10" hasCustomPrompt="1"/>
          </p:nvPr>
        </p:nvSpPr>
        <p:spPr>
          <a:xfrm>
            <a:off x="4243830" y="2"/>
            <a:ext cx="4900187" cy="6857999"/>
          </a:xfrm>
          <a:custGeom>
            <a:avLst/>
            <a:gdLst>
              <a:gd name="connsiteX0" fmla="*/ 2592666 w 6533583"/>
              <a:gd name="connsiteY0" fmla="*/ 0 h 6857999"/>
              <a:gd name="connsiteX1" fmla="*/ 6533583 w 6533583"/>
              <a:gd name="connsiteY1" fmla="*/ 0 h 6857999"/>
              <a:gd name="connsiteX2" fmla="*/ 6533583 w 6533583"/>
              <a:gd name="connsiteY2" fmla="*/ 1085634 h 6857999"/>
              <a:gd name="connsiteX3" fmla="*/ 4351340 w 6533583"/>
              <a:gd name="connsiteY3" fmla="*/ 6857999 h 6857999"/>
              <a:gd name="connsiteX4" fmla="*/ 0 w 6533583"/>
              <a:gd name="connsiteY4" fmla="*/ 6857999 h 685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3583" h="6857999">
                <a:moveTo>
                  <a:pt x="2592666" y="0"/>
                </a:moveTo>
                <a:lnTo>
                  <a:pt x="6533583" y="0"/>
                </a:lnTo>
                <a:lnTo>
                  <a:pt x="6533583" y="1085634"/>
                </a:lnTo>
                <a:lnTo>
                  <a:pt x="4351340" y="6857999"/>
                </a:lnTo>
                <a:lnTo>
                  <a:pt x="0" y="6857999"/>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800"/>
            </a:lvl1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2619888766"/>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userDrawn="1">
  <p:cSld name="8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28832819"/>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userDrawn="1">
  <p:cSld name="5_Image slide layout">
    <p:spTree>
      <p:nvGrpSpPr>
        <p:cNvPr id="1" name=""/>
        <p:cNvGrpSpPr/>
        <p:nvPr/>
      </p:nvGrpSpPr>
      <p:grpSpPr>
        <a:xfrm>
          <a:off x="0" y="0"/>
          <a:ext cx="0" cy="0"/>
          <a:chOff x="0" y="0"/>
          <a:chExt cx="0" cy="0"/>
        </a:xfrm>
      </p:grpSpPr>
      <p:sp>
        <p:nvSpPr>
          <p:cNvPr id="7" name="Picture Placeholder 6">
            <a:extLst>
              <a:ext uri="{FF2B5EF4-FFF2-40B4-BE49-F238E27FC236}">
                <a16:creationId xmlns="" xmlns:a16="http://schemas.microsoft.com/office/drawing/2014/main" id="{92AA8423-F0F6-433D-B4FA-F1D6C0FC073A}"/>
              </a:ext>
            </a:extLst>
          </p:cNvPr>
          <p:cNvSpPr>
            <a:spLocks noGrp="1"/>
          </p:cNvSpPr>
          <p:nvPr>
            <p:ph type="pic" sz="quarter" idx="10" hasCustomPrompt="1"/>
          </p:nvPr>
        </p:nvSpPr>
        <p:spPr>
          <a:xfrm>
            <a:off x="2514806" y="2"/>
            <a:ext cx="4104657" cy="6857999"/>
          </a:xfrm>
          <a:custGeom>
            <a:avLst/>
            <a:gdLst>
              <a:gd name="connsiteX0" fmla="*/ 1236560 w 5472876"/>
              <a:gd name="connsiteY0" fmla="*/ 0 h 6857999"/>
              <a:gd name="connsiteX1" fmla="*/ 5472876 w 5472876"/>
              <a:gd name="connsiteY1" fmla="*/ 0 h 6857999"/>
              <a:gd name="connsiteX2" fmla="*/ 4236316 w 5472876"/>
              <a:gd name="connsiteY2" fmla="*/ 6857999 h 6857999"/>
              <a:gd name="connsiteX3" fmla="*/ 0 w 5472876"/>
              <a:gd name="connsiteY3" fmla="*/ 6857999 h 6857999"/>
            </a:gdLst>
            <a:ahLst/>
            <a:cxnLst>
              <a:cxn ang="0">
                <a:pos x="connsiteX0" y="connsiteY0"/>
              </a:cxn>
              <a:cxn ang="0">
                <a:pos x="connsiteX1" y="connsiteY1"/>
              </a:cxn>
              <a:cxn ang="0">
                <a:pos x="connsiteX2" y="connsiteY2"/>
              </a:cxn>
              <a:cxn ang="0">
                <a:pos x="connsiteX3" y="connsiteY3"/>
              </a:cxn>
            </a:cxnLst>
            <a:rect l="l" t="t" r="r" b="b"/>
            <a:pathLst>
              <a:path w="5472876" h="6857999">
                <a:moveTo>
                  <a:pt x="1236560" y="0"/>
                </a:moveTo>
                <a:lnTo>
                  <a:pt x="5472876" y="0"/>
                </a:lnTo>
                <a:lnTo>
                  <a:pt x="4236316" y="6857999"/>
                </a:lnTo>
                <a:lnTo>
                  <a:pt x="0" y="6857999"/>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800"/>
            </a:lvl1pPr>
          </a:lstStyle>
          <a:p>
            <a:r>
              <a:rPr lang="en-US" altLang="ko-KR"/>
              <a:t>Your Picture Here And Send To Back</a:t>
            </a:r>
            <a:endParaRPr lang="ko-KR" altLang="en-US" dirty="0"/>
          </a:p>
        </p:txBody>
      </p:sp>
    </p:spTree>
    <p:extLst>
      <p:ext uri="{BB962C8B-B14F-4D97-AF65-F5344CB8AC3E}">
        <p14:creationId xmlns:p14="http://schemas.microsoft.com/office/powerpoint/2010/main" val="3937000291"/>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preserve="1" userDrawn="1">
  <p:cSld name="10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71525817"/>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userDrawn="1">
  <p:cSld name="3_Image slide layout">
    <p:bg>
      <p:bgPr>
        <a:solidFill>
          <a:schemeClr val="bg1"/>
        </a:solidFill>
        <a:effectLst/>
      </p:bgPr>
    </p:bg>
    <p:spTree>
      <p:nvGrpSpPr>
        <p:cNvPr id="1" name=""/>
        <p:cNvGrpSpPr/>
        <p:nvPr/>
      </p:nvGrpSpPr>
      <p:grpSpPr>
        <a:xfrm>
          <a:off x="0" y="0"/>
          <a:ext cx="0" cy="0"/>
          <a:chOff x="0" y="0"/>
          <a:chExt cx="0" cy="0"/>
        </a:xfrm>
      </p:grpSpPr>
      <p:sp>
        <p:nvSpPr>
          <p:cNvPr id="8" name="Frame 7">
            <a:extLst>
              <a:ext uri="{FF2B5EF4-FFF2-40B4-BE49-F238E27FC236}">
                <a16:creationId xmlns="" xmlns:a16="http://schemas.microsoft.com/office/drawing/2014/main" id="{107E2758-DA4A-4008-80CB-93DDF97EEA84}"/>
              </a:ext>
            </a:extLst>
          </p:cNvPr>
          <p:cNvSpPr/>
          <p:nvPr userDrawn="1"/>
        </p:nvSpPr>
        <p:spPr>
          <a:xfrm>
            <a:off x="4572000" y="1134296"/>
            <a:ext cx="4147458" cy="2749733"/>
          </a:xfrm>
          <a:prstGeom prst="frame">
            <a:avLst>
              <a:gd name="adj1" fmla="val 1388"/>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9" name="그림 개체 틀 2">
            <a:extLst>
              <a:ext uri="{FF2B5EF4-FFF2-40B4-BE49-F238E27FC236}">
                <a16:creationId xmlns="" xmlns:a16="http://schemas.microsoft.com/office/drawing/2014/main" id="{5BCE13DB-8AC7-4602-9142-AE7EF8EAB5B4}"/>
              </a:ext>
            </a:extLst>
          </p:cNvPr>
          <p:cNvSpPr>
            <a:spLocks noGrp="1"/>
          </p:cNvSpPr>
          <p:nvPr>
            <p:ph type="pic" sz="quarter" idx="15" hasCustomPrompt="1"/>
          </p:nvPr>
        </p:nvSpPr>
        <p:spPr>
          <a:xfrm>
            <a:off x="6224452" y="0"/>
            <a:ext cx="2263140" cy="3648891"/>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600" dirty="0">
                <a:solidFill>
                  <a:schemeClr val="tx1">
                    <a:lumMod val="75000"/>
                    <a:lumOff val="25000"/>
                  </a:schemeClr>
                </a:solidFill>
              </a:defRPr>
            </a:lvl1pPr>
          </a:lstStyle>
          <a:p>
            <a:pPr marL="0" lvl="0" algn="ctr"/>
            <a:r>
              <a:rPr lang="en-US" altLang="ko-KR" dirty="0"/>
              <a:t>Place Your Picture Here </a:t>
            </a:r>
          </a:p>
        </p:txBody>
      </p:sp>
      <p:sp>
        <p:nvSpPr>
          <p:cNvPr id="18" name="Picture Placeholder 17">
            <a:extLst>
              <a:ext uri="{FF2B5EF4-FFF2-40B4-BE49-F238E27FC236}">
                <a16:creationId xmlns="" xmlns:a16="http://schemas.microsoft.com/office/drawing/2014/main" id="{FB018636-911C-490E-9E5C-B616DF52E78A}"/>
              </a:ext>
            </a:extLst>
          </p:cNvPr>
          <p:cNvSpPr>
            <a:spLocks noGrp="1"/>
          </p:cNvSpPr>
          <p:nvPr>
            <p:ph type="pic" sz="quarter" idx="16" hasCustomPrompt="1"/>
          </p:nvPr>
        </p:nvSpPr>
        <p:spPr>
          <a:xfrm>
            <a:off x="1004417" y="0"/>
            <a:ext cx="2709117" cy="685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600" dirty="0">
                <a:solidFill>
                  <a:schemeClr val="tx1">
                    <a:lumMod val="75000"/>
                    <a:lumOff val="25000"/>
                  </a:schemeClr>
                </a:solidFill>
              </a:defRPr>
            </a:lvl1pPr>
          </a:lstStyle>
          <a:p>
            <a:pPr marL="0" lvl="0" algn="ctr"/>
            <a:r>
              <a:rPr lang="en-US" altLang="ko-KR" dirty="0"/>
              <a:t>Place Your Picture Here </a:t>
            </a:r>
          </a:p>
        </p:txBody>
      </p:sp>
    </p:spTree>
    <p:extLst>
      <p:ext uri="{BB962C8B-B14F-4D97-AF65-F5344CB8AC3E}">
        <p14:creationId xmlns:p14="http://schemas.microsoft.com/office/powerpoint/2010/main" val="3725664683"/>
      </p:ext>
    </p:extLst>
  </p:cSld>
  <p:clrMapOvr>
    <a:masterClrMapping/>
  </p:clrMapOvr>
  <p:extLst mod="1">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210.xml><?xml version="1.0" encoding="utf-8"?>
<p:sldLayout xmlns:a="http://schemas.openxmlformats.org/drawingml/2006/main" xmlns:r="http://schemas.openxmlformats.org/officeDocument/2006/relationships" xmlns:p="http://schemas.openxmlformats.org/presentationml/2006/main" preserve="1" userDrawn="1">
  <p:cSld name="12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129876667"/>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grpSp>
        <p:nvGrpSpPr>
          <p:cNvPr id="65" name="Group 64">
            <a:extLst>
              <a:ext uri="{FF2B5EF4-FFF2-40B4-BE49-F238E27FC236}">
                <a16:creationId xmlns="" xmlns:a16="http://schemas.microsoft.com/office/drawing/2014/main" id="{0C43DEA0-2EE9-4913-9EC5-65C6A53C0EBB}"/>
              </a:ext>
            </a:extLst>
          </p:cNvPr>
          <p:cNvGrpSpPr/>
          <p:nvPr userDrawn="1"/>
        </p:nvGrpSpPr>
        <p:grpSpPr>
          <a:xfrm>
            <a:off x="5488164" y="3646154"/>
            <a:ext cx="3249707" cy="2380659"/>
            <a:chOff x="-548507" y="477868"/>
            <a:chExt cx="11570449" cy="6357177"/>
          </a:xfrm>
        </p:grpSpPr>
        <p:sp>
          <p:nvSpPr>
            <p:cNvPr id="66" name="Freeform: Shape 65">
              <a:extLst>
                <a:ext uri="{FF2B5EF4-FFF2-40B4-BE49-F238E27FC236}">
                  <a16:creationId xmlns="" xmlns:a16="http://schemas.microsoft.com/office/drawing/2014/main" id="{DC50CA25-05AD-40BC-BCC4-264E8591F022}"/>
                </a:ext>
              </a:extLst>
            </p:cNvPr>
            <p:cNvSpPr/>
            <p:nvPr/>
          </p:nvSpPr>
          <p:spPr>
            <a:xfrm>
              <a:off x="-482765" y="6440599"/>
              <a:ext cx="11438966" cy="394446"/>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rtlCol="0" anchor="ctr"/>
            <a:lstStyle/>
            <a:p>
              <a:endParaRPr lang="en-US">
                <a:solidFill>
                  <a:prstClr val="black"/>
                </a:solidFill>
              </a:endParaRPr>
            </a:p>
          </p:txBody>
        </p:sp>
        <p:sp>
          <p:nvSpPr>
            <p:cNvPr id="67" name="Freeform: Shape 66">
              <a:extLst>
                <a:ext uri="{FF2B5EF4-FFF2-40B4-BE49-F238E27FC236}">
                  <a16:creationId xmlns="" xmlns:a16="http://schemas.microsoft.com/office/drawing/2014/main" id="{69639376-445C-4429-B9B4-FEB590CA64E3}"/>
                </a:ext>
              </a:extLst>
            </p:cNvPr>
            <p:cNvSpPr/>
            <p:nvPr/>
          </p:nvSpPr>
          <p:spPr>
            <a:xfrm>
              <a:off x="700575" y="477868"/>
              <a:ext cx="9072285" cy="5916709"/>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rtlCol="0" anchor="ctr"/>
            <a:lstStyle/>
            <a:p>
              <a:endParaRPr lang="en-US">
                <a:solidFill>
                  <a:prstClr val="black"/>
                </a:solidFill>
              </a:endParaRPr>
            </a:p>
          </p:txBody>
        </p:sp>
        <p:sp>
          <p:nvSpPr>
            <p:cNvPr id="68" name="Freeform: Shape 67">
              <a:extLst>
                <a:ext uri="{FF2B5EF4-FFF2-40B4-BE49-F238E27FC236}">
                  <a16:creationId xmlns="" xmlns:a16="http://schemas.microsoft.com/office/drawing/2014/main" id="{73C73A6B-A910-4848-BD4E-06298A05C912}"/>
                </a:ext>
              </a:extLst>
            </p:cNvPr>
            <p:cNvSpPr/>
            <p:nvPr/>
          </p:nvSpPr>
          <p:spPr>
            <a:xfrm>
              <a:off x="1088451" y="839448"/>
              <a:ext cx="8283390" cy="5062073"/>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69" name="Freeform: Shape 68">
              <a:extLst>
                <a:ext uri="{FF2B5EF4-FFF2-40B4-BE49-F238E27FC236}">
                  <a16:creationId xmlns="" xmlns:a16="http://schemas.microsoft.com/office/drawing/2014/main" id="{5D574718-BAB0-42AA-918D-D282D2ADDF36}"/>
                </a:ext>
              </a:extLst>
            </p:cNvPr>
            <p:cNvSpPr/>
            <p:nvPr/>
          </p:nvSpPr>
          <p:spPr>
            <a:xfrm>
              <a:off x="-548507" y="6164484"/>
              <a:ext cx="11570449" cy="460187"/>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rtlCol="0" anchor="ctr"/>
            <a:lstStyle/>
            <a:p>
              <a:endParaRPr lang="en-US" dirty="0">
                <a:solidFill>
                  <a:prstClr val="black"/>
                </a:solidFill>
              </a:endParaRPr>
            </a:p>
          </p:txBody>
        </p:sp>
        <p:sp>
          <p:nvSpPr>
            <p:cNvPr id="70" name="Freeform: Shape 69">
              <a:extLst>
                <a:ext uri="{FF2B5EF4-FFF2-40B4-BE49-F238E27FC236}">
                  <a16:creationId xmlns="" xmlns:a16="http://schemas.microsoft.com/office/drawing/2014/main" id="{FB5E896F-2B03-4DA9-8FEC-FF224E701552}"/>
                </a:ext>
              </a:extLst>
            </p:cNvPr>
            <p:cNvSpPr/>
            <p:nvPr/>
          </p:nvSpPr>
          <p:spPr>
            <a:xfrm>
              <a:off x="4438629" y="6215033"/>
              <a:ext cx="1618413" cy="184076"/>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rtlCol="0" anchor="ctr"/>
            <a:lstStyle/>
            <a:p>
              <a:endParaRPr lang="en-US">
                <a:solidFill>
                  <a:prstClr val="black"/>
                </a:solidFill>
              </a:endParaRPr>
            </a:p>
          </p:txBody>
        </p:sp>
        <p:grpSp>
          <p:nvGrpSpPr>
            <p:cNvPr id="71" name="Group 70">
              <a:extLst>
                <a:ext uri="{FF2B5EF4-FFF2-40B4-BE49-F238E27FC236}">
                  <a16:creationId xmlns="" xmlns:a16="http://schemas.microsoft.com/office/drawing/2014/main" id="{46917977-FE22-465D-A99B-D77B8A7C4439}"/>
                </a:ext>
              </a:extLst>
            </p:cNvPr>
            <p:cNvGrpSpPr/>
            <p:nvPr/>
          </p:nvGrpSpPr>
          <p:grpSpPr>
            <a:xfrm>
              <a:off x="1606" y="6382978"/>
              <a:ext cx="413937" cy="115242"/>
              <a:chOff x="5955" y="6353672"/>
              <a:chExt cx="413937" cy="115242"/>
            </a:xfrm>
          </p:grpSpPr>
          <p:sp>
            <p:nvSpPr>
              <p:cNvPr id="76" name="Rectangle: Rounded Corners 75">
                <a:extLst>
                  <a:ext uri="{FF2B5EF4-FFF2-40B4-BE49-F238E27FC236}">
                    <a16:creationId xmlns="" xmlns:a16="http://schemas.microsoft.com/office/drawing/2014/main" id="{8081D34D-AFA1-419F-A22C-B6BF4AD8E662}"/>
                  </a:ext>
                </a:extLst>
              </p:cNvPr>
              <p:cNvSpPr/>
              <p:nvPr/>
            </p:nvSpPr>
            <p:spPr>
              <a:xfrm>
                <a:off x="5955" y="6353672"/>
                <a:ext cx="413937" cy="115242"/>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7" name="Rectangle: Rounded Corners 76">
                <a:extLst>
                  <a:ext uri="{FF2B5EF4-FFF2-40B4-BE49-F238E27FC236}">
                    <a16:creationId xmlns="" xmlns:a16="http://schemas.microsoft.com/office/drawing/2014/main" id="{6E9666BA-458B-474D-A142-19197F6F03EA}"/>
                  </a:ext>
                </a:extLst>
              </p:cNvPr>
              <p:cNvSpPr/>
              <p:nvPr/>
            </p:nvSpPr>
            <p:spPr>
              <a:xfrm>
                <a:off x="99417" y="6382279"/>
                <a:ext cx="227012" cy="5527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72" name="Group 71">
              <a:extLst>
                <a:ext uri="{FF2B5EF4-FFF2-40B4-BE49-F238E27FC236}">
                  <a16:creationId xmlns="" xmlns:a16="http://schemas.microsoft.com/office/drawing/2014/main" id="{FE615392-4A18-4729-8B81-E8AD1A392C6F}"/>
                </a:ext>
              </a:extLst>
            </p:cNvPr>
            <p:cNvGrpSpPr/>
            <p:nvPr/>
          </p:nvGrpSpPr>
          <p:grpSpPr>
            <a:xfrm>
              <a:off x="9855291" y="6381600"/>
              <a:ext cx="885989" cy="115242"/>
              <a:chOff x="5955" y="6353672"/>
              <a:chExt cx="413937" cy="115242"/>
            </a:xfrm>
          </p:grpSpPr>
          <p:sp>
            <p:nvSpPr>
              <p:cNvPr id="74" name="Rectangle: Rounded Corners 73">
                <a:extLst>
                  <a:ext uri="{FF2B5EF4-FFF2-40B4-BE49-F238E27FC236}">
                    <a16:creationId xmlns="" xmlns:a16="http://schemas.microsoft.com/office/drawing/2014/main" id="{B85B2476-AD72-4D12-AABF-BCFFF0707609}"/>
                  </a:ext>
                </a:extLst>
              </p:cNvPr>
              <p:cNvSpPr/>
              <p:nvPr/>
            </p:nvSpPr>
            <p:spPr>
              <a:xfrm>
                <a:off x="5955" y="6353672"/>
                <a:ext cx="413937" cy="115242"/>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5" name="Rectangle: Rounded Corners 74">
                <a:extLst>
                  <a:ext uri="{FF2B5EF4-FFF2-40B4-BE49-F238E27FC236}">
                    <a16:creationId xmlns="" xmlns:a16="http://schemas.microsoft.com/office/drawing/2014/main" id="{7BF2C156-00E6-4915-BDC6-0E2191E610D7}"/>
                  </a:ext>
                </a:extLst>
              </p:cNvPr>
              <p:cNvSpPr/>
              <p:nvPr/>
            </p:nvSpPr>
            <p:spPr>
              <a:xfrm>
                <a:off x="84761" y="6382279"/>
                <a:ext cx="256326" cy="5527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73" name="Freeform: Shape 72">
              <a:extLst>
                <a:ext uri="{FF2B5EF4-FFF2-40B4-BE49-F238E27FC236}">
                  <a16:creationId xmlns="" xmlns:a16="http://schemas.microsoft.com/office/drawing/2014/main" id="{1E51F274-34D5-42DA-A528-72692C65B6A3}"/>
                </a:ext>
              </a:extLst>
            </p:cNvPr>
            <p:cNvSpPr/>
            <p:nvPr/>
          </p:nvSpPr>
          <p:spPr>
            <a:xfrm>
              <a:off x="3892805" y="496953"/>
              <a:ext cx="5479036" cy="5431217"/>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grpSp>
        <p:nvGrpSpPr>
          <p:cNvPr id="52" name="Group 51">
            <a:extLst>
              <a:ext uri="{FF2B5EF4-FFF2-40B4-BE49-F238E27FC236}">
                <a16:creationId xmlns="" xmlns:a16="http://schemas.microsoft.com/office/drawing/2014/main" id="{C6C50B4C-AD30-4551-8731-38211BEF3D58}"/>
              </a:ext>
            </a:extLst>
          </p:cNvPr>
          <p:cNvGrpSpPr/>
          <p:nvPr userDrawn="1"/>
        </p:nvGrpSpPr>
        <p:grpSpPr>
          <a:xfrm>
            <a:off x="5488164" y="831191"/>
            <a:ext cx="3249707" cy="2380659"/>
            <a:chOff x="-548507" y="477868"/>
            <a:chExt cx="11570449" cy="6357177"/>
          </a:xfrm>
        </p:grpSpPr>
        <p:sp>
          <p:nvSpPr>
            <p:cNvPr id="53" name="Freeform: Shape 52">
              <a:extLst>
                <a:ext uri="{FF2B5EF4-FFF2-40B4-BE49-F238E27FC236}">
                  <a16:creationId xmlns="" xmlns:a16="http://schemas.microsoft.com/office/drawing/2014/main" id="{D8907216-3C3D-43AE-8CA6-E0B0B8151AA2}"/>
                </a:ext>
              </a:extLst>
            </p:cNvPr>
            <p:cNvSpPr/>
            <p:nvPr/>
          </p:nvSpPr>
          <p:spPr>
            <a:xfrm>
              <a:off x="-482765" y="6440599"/>
              <a:ext cx="11438966" cy="394446"/>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rtlCol="0" anchor="ctr"/>
            <a:lstStyle/>
            <a:p>
              <a:endParaRPr lang="en-US">
                <a:solidFill>
                  <a:prstClr val="black"/>
                </a:solidFill>
              </a:endParaRPr>
            </a:p>
          </p:txBody>
        </p:sp>
        <p:sp>
          <p:nvSpPr>
            <p:cNvPr id="54" name="Freeform: Shape 53">
              <a:extLst>
                <a:ext uri="{FF2B5EF4-FFF2-40B4-BE49-F238E27FC236}">
                  <a16:creationId xmlns="" xmlns:a16="http://schemas.microsoft.com/office/drawing/2014/main" id="{C2D1311A-B8ED-498C-92AC-1A3563650E95}"/>
                </a:ext>
              </a:extLst>
            </p:cNvPr>
            <p:cNvSpPr/>
            <p:nvPr/>
          </p:nvSpPr>
          <p:spPr>
            <a:xfrm>
              <a:off x="700575" y="477868"/>
              <a:ext cx="9072285" cy="5916709"/>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rtlCol="0" anchor="ctr"/>
            <a:lstStyle/>
            <a:p>
              <a:endParaRPr lang="en-US">
                <a:solidFill>
                  <a:prstClr val="black"/>
                </a:solidFill>
              </a:endParaRPr>
            </a:p>
          </p:txBody>
        </p:sp>
        <p:sp>
          <p:nvSpPr>
            <p:cNvPr id="55" name="Freeform: Shape 54">
              <a:extLst>
                <a:ext uri="{FF2B5EF4-FFF2-40B4-BE49-F238E27FC236}">
                  <a16:creationId xmlns="" xmlns:a16="http://schemas.microsoft.com/office/drawing/2014/main" id="{B2D5E24C-EA5C-4CA3-A6D8-0CF8282C2CF2}"/>
                </a:ext>
              </a:extLst>
            </p:cNvPr>
            <p:cNvSpPr/>
            <p:nvPr/>
          </p:nvSpPr>
          <p:spPr>
            <a:xfrm>
              <a:off x="1088451" y="839448"/>
              <a:ext cx="8283390" cy="5062073"/>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56" name="Freeform: Shape 55">
              <a:extLst>
                <a:ext uri="{FF2B5EF4-FFF2-40B4-BE49-F238E27FC236}">
                  <a16:creationId xmlns="" xmlns:a16="http://schemas.microsoft.com/office/drawing/2014/main" id="{963A8A47-9C63-47C2-9B44-BB196A828778}"/>
                </a:ext>
              </a:extLst>
            </p:cNvPr>
            <p:cNvSpPr/>
            <p:nvPr/>
          </p:nvSpPr>
          <p:spPr>
            <a:xfrm>
              <a:off x="-548507" y="6164484"/>
              <a:ext cx="11570449" cy="460187"/>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rtlCol="0" anchor="ctr"/>
            <a:lstStyle/>
            <a:p>
              <a:endParaRPr lang="en-US" dirty="0">
                <a:solidFill>
                  <a:prstClr val="black"/>
                </a:solidFill>
              </a:endParaRPr>
            </a:p>
          </p:txBody>
        </p:sp>
        <p:sp>
          <p:nvSpPr>
            <p:cNvPr id="57" name="Freeform: Shape 56">
              <a:extLst>
                <a:ext uri="{FF2B5EF4-FFF2-40B4-BE49-F238E27FC236}">
                  <a16:creationId xmlns="" xmlns:a16="http://schemas.microsoft.com/office/drawing/2014/main" id="{B4ACF8CC-0176-4A7D-8E6E-3C2C100DC5C0}"/>
                </a:ext>
              </a:extLst>
            </p:cNvPr>
            <p:cNvSpPr/>
            <p:nvPr/>
          </p:nvSpPr>
          <p:spPr>
            <a:xfrm>
              <a:off x="4438629" y="6215033"/>
              <a:ext cx="1618413" cy="184076"/>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rtlCol="0" anchor="ctr"/>
            <a:lstStyle/>
            <a:p>
              <a:endParaRPr lang="en-US">
                <a:solidFill>
                  <a:prstClr val="black"/>
                </a:solidFill>
              </a:endParaRPr>
            </a:p>
          </p:txBody>
        </p:sp>
        <p:grpSp>
          <p:nvGrpSpPr>
            <p:cNvPr id="58" name="Group 57">
              <a:extLst>
                <a:ext uri="{FF2B5EF4-FFF2-40B4-BE49-F238E27FC236}">
                  <a16:creationId xmlns="" xmlns:a16="http://schemas.microsoft.com/office/drawing/2014/main" id="{3BA2C283-8525-4A27-A7B4-7E6F480B4A7A}"/>
                </a:ext>
              </a:extLst>
            </p:cNvPr>
            <p:cNvGrpSpPr/>
            <p:nvPr/>
          </p:nvGrpSpPr>
          <p:grpSpPr>
            <a:xfrm>
              <a:off x="1606" y="6382978"/>
              <a:ext cx="413937" cy="115242"/>
              <a:chOff x="5955" y="6353672"/>
              <a:chExt cx="413937" cy="115242"/>
            </a:xfrm>
          </p:grpSpPr>
          <p:sp>
            <p:nvSpPr>
              <p:cNvPr id="63" name="Rectangle: Rounded Corners 62">
                <a:extLst>
                  <a:ext uri="{FF2B5EF4-FFF2-40B4-BE49-F238E27FC236}">
                    <a16:creationId xmlns="" xmlns:a16="http://schemas.microsoft.com/office/drawing/2014/main" id="{C98143F0-ECB0-4F97-811B-F4FC7667A6CF}"/>
                  </a:ext>
                </a:extLst>
              </p:cNvPr>
              <p:cNvSpPr/>
              <p:nvPr/>
            </p:nvSpPr>
            <p:spPr>
              <a:xfrm>
                <a:off x="5955" y="6353672"/>
                <a:ext cx="413937" cy="115242"/>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4" name="Rectangle: Rounded Corners 63">
                <a:extLst>
                  <a:ext uri="{FF2B5EF4-FFF2-40B4-BE49-F238E27FC236}">
                    <a16:creationId xmlns="" xmlns:a16="http://schemas.microsoft.com/office/drawing/2014/main" id="{533F95F6-A7D3-4317-90F2-9D27883870C8}"/>
                  </a:ext>
                </a:extLst>
              </p:cNvPr>
              <p:cNvSpPr/>
              <p:nvPr/>
            </p:nvSpPr>
            <p:spPr>
              <a:xfrm>
                <a:off x="99417" y="6382279"/>
                <a:ext cx="227012" cy="5527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59" name="Group 58">
              <a:extLst>
                <a:ext uri="{FF2B5EF4-FFF2-40B4-BE49-F238E27FC236}">
                  <a16:creationId xmlns="" xmlns:a16="http://schemas.microsoft.com/office/drawing/2014/main" id="{85B34BD4-73F1-4D08-8B34-2A7B9259B04A}"/>
                </a:ext>
              </a:extLst>
            </p:cNvPr>
            <p:cNvGrpSpPr/>
            <p:nvPr/>
          </p:nvGrpSpPr>
          <p:grpSpPr>
            <a:xfrm>
              <a:off x="9855291" y="6381600"/>
              <a:ext cx="885989" cy="115242"/>
              <a:chOff x="5955" y="6353672"/>
              <a:chExt cx="413937" cy="115242"/>
            </a:xfrm>
          </p:grpSpPr>
          <p:sp>
            <p:nvSpPr>
              <p:cNvPr id="61" name="Rectangle: Rounded Corners 60">
                <a:extLst>
                  <a:ext uri="{FF2B5EF4-FFF2-40B4-BE49-F238E27FC236}">
                    <a16:creationId xmlns="" xmlns:a16="http://schemas.microsoft.com/office/drawing/2014/main" id="{5A62EFEC-1177-4550-A16B-03610C20A747}"/>
                  </a:ext>
                </a:extLst>
              </p:cNvPr>
              <p:cNvSpPr/>
              <p:nvPr/>
            </p:nvSpPr>
            <p:spPr>
              <a:xfrm>
                <a:off x="5955" y="6353672"/>
                <a:ext cx="413937" cy="115242"/>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2" name="Rectangle: Rounded Corners 61">
                <a:extLst>
                  <a:ext uri="{FF2B5EF4-FFF2-40B4-BE49-F238E27FC236}">
                    <a16:creationId xmlns="" xmlns:a16="http://schemas.microsoft.com/office/drawing/2014/main" id="{F8C546E3-CFAC-4A82-907D-F96ED6D745F3}"/>
                  </a:ext>
                </a:extLst>
              </p:cNvPr>
              <p:cNvSpPr/>
              <p:nvPr/>
            </p:nvSpPr>
            <p:spPr>
              <a:xfrm>
                <a:off x="84761" y="6382279"/>
                <a:ext cx="256326" cy="5527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60" name="Freeform: Shape 59">
              <a:extLst>
                <a:ext uri="{FF2B5EF4-FFF2-40B4-BE49-F238E27FC236}">
                  <a16:creationId xmlns="" xmlns:a16="http://schemas.microsoft.com/office/drawing/2014/main" id="{A5682069-156F-43FE-8A21-B431680102AB}"/>
                </a:ext>
              </a:extLst>
            </p:cNvPr>
            <p:cNvSpPr/>
            <p:nvPr/>
          </p:nvSpPr>
          <p:spPr>
            <a:xfrm>
              <a:off x="3892805" y="496953"/>
              <a:ext cx="5479036" cy="5431217"/>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sp>
        <p:nvSpPr>
          <p:cNvPr id="42" name="Rectangle 41">
            <a:extLst>
              <a:ext uri="{FF2B5EF4-FFF2-40B4-BE49-F238E27FC236}">
                <a16:creationId xmlns="" xmlns:a16="http://schemas.microsoft.com/office/drawing/2014/main" id="{7F06C85C-84F2-4B8B-9F72-A47B15514A1A}"/>
              </a:ext>
            </a:extLst>
          </p:cNvPr>
          <p:cNvSpPr/>
          <p:nvPr userDrawn="1"/>
        </p:nvSpPr>
        <p:spPr>
          <a:xfrm>
            <a:off x="0" y="0"/>
            <a:ext cx="9144000" cy="4032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Rectangle 42">
            <a:extLst>
              <a:ext uri="{FF2B5EF4-FFF2-40B4-BE49-F238E27FC236}">
                <a16:creationId xmlns="" xmlns:a16="http://schemas.microsoft.com/office/drawing/2014/main" id="{F974B59B-8C0F-414A-9BDE-49506548142E}"/>
              </a:ext>
            </a:extLst>
          </p:cNvPr>
          <p:cNvSpPr/>
          <p:nvPr userDrawn="1"/>
        </p:nvSpPr>
        <p:spPr>
          <a:xfrm>
            <a:off x="0" y="6453336"/>
            <a:ext cx="9144000" cy="40466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7" name="Picture Placeholder 2">
            <a:extLst>
              <a:ext uri="{FF2B5EF4-FFF2-40B4-BE49-F238E27FC236}">
                <a16:creationId xmlns="" xmlns:a16="http://schemas.microsoft.com/office/drawing/2014/main" id="{A421B7C0-B1B5-48F7-B59A-F41E572A2013}"/>
              </a:ext>
            </a:extLst>
          </p:cNvPr>
          <p:cNvSpPr>
            <a:spLocks noGrp="1"/>
          </p:cNvSpPr>
          <p:nvPr>
            <p:ph type="pic" idx="1" hasCustomPrompt="1"/>
          </p:nvPr>
        </p:nvSpPr>
        <p:spPr>
          <a:xfrm>
            <a:off x="5947979" y="966594"/>
            <a:ext cx="2326495" cy="191279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51" name="Picture Placeholder 2">
            <a:extLst>
              <a:ext uri="{FF2B5EF4-FFF2-40B4-BE49-F238E27FC236}">
                <a16:creationId xmlns="" xmlns:a16="http://schemas.microsoft.com/office/drawing/2014/main" id="{A2E1D95A-9D58-44C2-805F-707B44E68128}"/>
              </a:ext>
            </a:extLst>
          </p:cNvPr>
          <p:cNvSpPr>
            <a:spLocks noGrp="1"/>
          </p:cNvSpPr>
          <p:nvPr>
            <p:ph type="pic" idx="10" hasCustomPrompt="1"/>
          </p:nvPr>
        </p:nvSpPr>
        <p:spPr>
          <a:xfrm>
            <a:off x="5947979" y="3800562"/>
            <a:ext cx="2326495" cy="191279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58283744"/>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14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37331485"/>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userDrawn="1">
  <p:cSld name="4_Image slide layout">
    <p:spTree>
      <p:nvGrpSpPr>
        <p:cNvPr id="1" name=""/>
        <p:cNvGrpSpPr/>
        <p:nvPr/>
      </p:nvGrpSpPr>
      <p:grpSpPr>
        <a:xfrm>
          <a:off x="0" y="0"/>
          <a:ext cx="0" cy="0"/>
          <a:chOff x="0" y="0"/>
          <a:chExt cx="0" cy="0"/>
        </a:xfrm>
      </p:grpSpPr>
      <p:sp>
        <p:nvSpPr>
          <p:cNvPr id="4" name="Picture Placeholder 3">
            <a:extLst>
              <a:ext uri="{FF2B5EF4-FFF2-40B4-BE49-F238E27FC236}">
                <a16:creationId xmlns="" xmlns:a16="http://schemas.microsoft.com/office/drawing/2014/main" id="{D2C59715-0591-4B9D-8DF3-CA84D8FBF869}"/>
              </a:ext>
            </a:extLst>
          </p:cNvPr>
          <p:cNvSpPr>
            <a:spLocks noGrp="1"/>
          </p:cNvSpPr>
          <p:nvPr>
            <p:ph type="pic" sz="quarter" idx="14" hasCustomPrompt="1"/>
          </p:nvPr>
        </p:nvSpPr>
        <p:spPr>
          <a:xfrm>
            <a:off x="1" y="0"/>
            <a:ext cx="4878008" cy="6858000"/>
          </a:xfrm>
          <a:custGeom>
            <a:avLst/>
            <a:gdLst>
              <a:gd name="connsiteX0" fmla="*/ 2612170 w 6504010"/>
              <a:gd name="connsiteY0" fmla="*/ 0 h 6858000"/>
              <a:gd name="connsiteX1" fmla="*/ 4486354 w 6504010"/>
              <a:gd name="connsiteY1" fmla="*/ 0 h 6858000"/>
              <a:gd name="connsiteX2" fmla="*/ 6504010 w 6504010"/>
              <a:gd name="connsiteY2" fmla="*/ 4666806 h 6858000"/>
              <a:gd name="connsiteX3" fmla="*/ 1435812 w 6504010"/>
              <a:gd name="connsiteY3" fmla="*/ 6858000 h 6858000"/>
              <a:gd name="connsiteX4" fmla="*/ 1101944 w 6504010"/>
              <a:gd name="connsiteY4" fmla="*/ 6858000 h 6858000"/>
              <a:gd name="connsiteX5" fmla="*/ 0 w 6504010"/>
              <a:gd name="connsiteY5" fmla="*/ 4309223 h 6858000"/>
              <a:gd name="connsiteX6" fmla="*/ 0 w 6504010"/>
              <a:gd name="connsiteY6" fmla="*/ 11293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04010" h="6858000">
                <a:moveTo>
                  <a:pt x="2612170" y="0"/>
                </a:moveTo>
                <a:lnTo>
                  <a:pt x="4486354" y="0"/>
                </a:lnTo>
                <a:lnTo>
                  <a:pt x="6504010" y="4666806"/>
                </a:lnTo>
                <a:lnTo>
                  <a:pt x="1435812" y="6858000"/>
                </a:lnTo>
                <a:lnTo>
                  <a:pt x="1101944" y="6858000"/>
                </a:lnTo>
                <a:lnTo>
                  <a:pt x="0" y="4309223"/>
                </a:lnTo>
                <a:lnTo>
                  <a:pt x="0" y="1129351"/>
                </a:lnTo>
                <a:close/>
              </a:path>
            </a:pathLst>
          </a:custGeom>
          <a:solidFill>
            <a:schemeClr val="bg1">
              <a:lumMod val="95000"/>
            </a:schemeClr>
          </a:solidFill>
        </p:spPr>
        <p:txBody>
          <a:bodyPr wrap="square" anchor="ctr">
            <a:noAutofit/>
          </a:bodyPr>
          <a:lstStyle>
            <a:lvl1pPr marL="0" indent="0" algn="ctr">
              <a:buNone/>
              <a:defRPr sz="1600">
                <a:solidFill>
                  <a:schemeClr val="tx1">
                    <a:lumMod val="75000"/>
                    <a:lumOff val="25000"/>
                  </a:schemeClr>
                </a:solidFill>
                <a:latin typeface="+mn-lt"/>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423886299"/>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1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05712526"/>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userDrawn="1">
  <p:cSld name="17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36524733"/>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9" y="332482"/>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1816417455"/>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9" y="123478"/>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265509" y="1131591"/>
            <a:ext cx="2670575"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398951" y="1347500"/>
            <a:ext cx="115401"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2207201" y="1362354"/>
            <a:ext cx="685849" cy="51386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533778" y="1529492"/>
            <a:ext cx="1674186"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533778" y="2127463"/>
            <a:ext cx="1674186"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540922" y="5808553"/>
            <a:ext cx="1674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540922" y="4234939"/>
            <a:ext cx="2037972" cy="1815882"/>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465798854"/>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73659299"/>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userDrawn="1">
  <p:cSld name="2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264226446"/>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userDrawn="1">
            <p:ph type="body" sz="quarter" idx="10" hasCustomPrompt="1"/>
          </p:nvPr>
        </p:nvSpPr>
        <p:spPr>
          <a:xfrm>
            <a:off x="242646" y="232661"/>
            <a:ext cx="8679898" cy="724247"/>
          </a:xfrm>
          <a:prstGeom prst="rect">
            <a:avLst/>
          </a:prstGeom>
        </p:spPr>
        <p:txBody>
          <a:bodyPr anchor="ctr"/>
          <a:lstStyle>
            <a:lvl1pPr marL="0" indent="0" algn="ctr">
              <a:buNone/>
              <a:defRPr sz="5400" b="0" baseline="0">
                <a:latin typeface="+mj-lt"/>
                <a:cs typeface="Arial" pitchFamily="34" charset="0"/>
              </a:defRPr>
            </a:lvl1pPr>
          </a:lstStyle>
          <a:p>
            <a:pPr lvl="0"/>
            <a:r>
              <a:rPr lang="en-US" altLang="ko-KR" dirty="0"/>
              <a:t>BASIC LAYOUT</a:t>
            </a:r>
          </a:p>
        </p:txBody>
      </p:sp>
      <p:sp>
        <p:nvSpPr>
          <p:cNvPr id="52" name="Rectangle 51"/>
          <p:cNvSpPr/>
          <p:nvPr userDrawn="1"/>
        </p:nvSpPr>
        <p:spPr>
          <a:xfrm>
            <a:off x="0" y="6578220"/>
            <a:ext cx="9144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3" name="그룹 2">
            <a:extLst>
              <a:ext uri="{FF2B5EF4-FFF2-40B4-BE49-F238E27FC236}">
                <a16:creationId xmlns:a16="http://schemas.microsoft.com/office/drawing/2014/main" xmlns="" id="{A78451C5-B8CA-4E35-8763-FA65423527B0}"/>
              </a:ext>
            </a:extLst>
          </p:cNvPr>
          <p:cNvGrpSpPr/>
          <p:nvPr userDrawn="1"/>
        </p:nvGrpSpPr>
        <p:grpSpPr>
          <a:xfrm>
            <a:off x="7172965" y="5525204"/>
            <a:ext cx="1923635" cy="1152584"/>
            <a:chOff x="9563890" y="5525204"/>
            <a:chExt cx="2564846" cy="1152584"/>
          </a:xfrm>
        </p:grpSpPr>
        <p:pic>
          <p:nvPicPr>
            <p:cNvPr id="54" name="Picture 53"/>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9829188" y="6225828"/>
              <a:ext cx="693891" cy="451960"/>
            </a:xfrm>
            <a:prstGeom prst="rect">
              <a:avLst/>
            </a:prstGeom>
          </p:spPr>
        </p:pic>
        <p:pic>
          <p:nvPicPr>
            <p:cNvPr id="55" name="Picture 54"/>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flipH="1">
              <a:off x="10564669" y="5539612"/>
              <a:ext cx="500087" cy="1057003"/>
            </a:xfrm>
            <a:prstGeom prst="rect">
              <a:avLst/>
            </a:prstGeom>
          </p:spPr>
        </p:pic>
        <p:pic>
          <p:nvPicPr>
            <p:cNvPr id="56" name="Picture 55"/>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flipH="1">
              <a:off x="11578408" y="5735969"/>
              <a:ext cx="550328" cy="879993"/>
            </a:xfrm>
            <a:prstGeom prst="rect">
              <a:avLst/>
            </a:prstGeom>
          </p:spPr>
        </p:pic>
        <p:pic>
          <p:nvPicPr>
            <p:cNvPr id="57" name="Picture 56"/>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flipH="1">
              <a:off x="11160970" y="5525204"/>
              <a:ext cx="374861" cy="1071411"/>
            </a:xfrm>
            <a:prstGeom prst="rect">
              <a:avLst/>
            </a:prstGeom>
          </p:spPr>
        </p:pic>
        <p:pic>
          <p:nvPicPr>
            <p:cNvPr id="59" name="Picture 5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9563890" y="5866852"/>
              <a:ext cx="265298" cy="402521"/>
            </a:xfrm>
            <a:prstGeom prst="rect">
              <a:avLst/>
            </a:prstGeom>
          </p:spPr>
        </p:pic>
      </p:grpSp>
    </p:spTree>
    <p:extLst>
      <p:ext uri="{BB962C8B-B14F-4D97-AF65-F5344CB8AC3E}">
        <p14:creationId xmlns:p14="http://schemas.microsoft.com/office/powerpoint/2010/main" val="3401657430"/>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preserve="1" userDrawn="1">
  <p:cSld name="1_Contents slide layout">
    <p:bg>
      <p:bgPr>
        <a:solidFill>
          <a:schemeClr val="accent1"/>
        </a:solid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
        <p:nvSpPr>
          <p:cNvPr id="15" name="Rectangle 14"/>
          <p:cNvSpPr/>
          <p:nvPr userDrawn="1"/>
        </p:nvSpPr>
        <p:spPr>
          <a:xfrm>
            <a:off x="0" y="6578220"/>
            <a:ext cx="9144000" cy="2797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그룹 4">
            <a:extLst>
              <a:ext uri="{FF2B5EF4-FFF2-40B4-BE49-F238E27FC236}">
                <a16:creationId xmlns:a16="http://schemas.microsoft.com/office/drawing/2014/main" xmlns="" id="{484EC83C-90C3-44F9-9FB4-2FF0523F037F}"/>
              </a:ext>
            </a:extLst>
          </p:cNvPr>
          <p:cNvGrpSpPr/>
          <p:nvPr userDrawn="1"/>
        </p:nvGrpSpPr>
        <p:grpSpPr>
          <a:xfrm>
            <a:off x="7159728" y="5502378"/>
            <a:ext cx="1936873" cy="1175507"/>
            <a:chOff x="5909905" y="2428755"/>
            <a:chExt cx="2582497" cy="1175507"/>
          </a:xfrm>
        </p:grpSpPr>
        <p:pic>
          <p:nvPicPr>
            <p:cNvPr id="17" name="Picture 3">
              <a:extLst>
                <a:ext uri="{FF2B5EF4-FFF2-40B4-BE49-F238E27FC236}">
                  <a16:creationId xmlns:a16="http://schemas.microsoft.com/office/drawing/2014/main" xmlns="" id="{556ECAD0-8F48-4C95-8410-7CAE1195704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909619" y="2428755"/>
              <a:ext cx="518419" cy="1095748"/>
            </a:xfrm>
            <a:prstGeom prst="rect">
              <a:avLst/>
            </a:prstGeom>
          </p:spPr>
        </p:pic>
        <p:pic>
          <p:nvPicPr>
            <p:cNvPr id="18" name="Picture 6">
              <a:extLst>
                <a:ext uri="{FF2B5EF4-FFF2-40B4-BE49-F238E27FC236}">
                  <a16:creationId xmlns:a16="http://schemas.microsoft.com/office/drawing/2014/main" xmlns="" id="{31682512-AE8D-4387-9A80-41268989737D}"/>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flipH="1">
              <a:off x="7929562" y="2651087"/>
              <a:ext cx="562840" cy="900000"/>
            </a:xfrm>
            <a:prstGeom prst="rect">
              <a:avLst/>
            </a:prstGeom>
          </p:spPr>
        </p:pic>
        <p:pic>
          <p:nvPicPr>
            <p:cNvPr id="19" name="Picture 9">
              <a:extLst>
                <a:ext uri="{FF2B5EF4-FFF2-40B4-BE49-F238E27FC236}">
                  <a16:creationId xmlns:a16="http://schemas.microsoft.com/office/drawing/2014/main" xmlns="" id="{6BD14DD3-4432-415F-9AD3-BCDA19CA8627}"/>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flipH="1">
              <a:off x="7511982" y="2443847"/>
              <a:ext cx="377866" cy="1080000"/>
            </a:xfrm>
            <a:prstGeom prst="rect">
              <a:avLst/>
            </a:prstGeom>
          </p:spPr>
        </p:pic>
        <p:pic>
          <p:nvPicPr>
            <p:cNvPr id="20" name="Picture 10">
              <a:extLst>
                <a:ext uri="{FF2B5EF4-FFF2-40B4-BE49-F238E27FC236}">
                  <a16:creationId xmlns:a16="http://schemas.microsoft.com/office/drawing/2014/main" xmlns="" id="{E6C6243D-1D1F-44B5-BE24-3B1D50CC85DA}"/>
                </a:ext>
              </a:extLst>
            </p:cNvPr>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flipH="1">
              <a:off x="5909905" y="2796835"/>
              <a:ext cx="269476" cy="408860"/>
            </a:xfrm>
            <a:prstGeom prst="rect">
              <a:avLst/>
            </a:prstGeom>
          </p:spPr>
        </p:pic>
        <p:pic>
          <p:nvPicPr>
            <p:cNvPr id="21" name="Picture 11">
              <a:extLst>
                <a:ext uri="{FF2B5EF4-FFF2-40B4-BE49-F238E27FC236}">
                  <a16:creationId xmlns:a16="http://schemas.microsoft.com/office/drawing/2014/main" xmlns="" id="{85329362-DA57-4353-85E1-9345D3224FD5}"/>
                </a:ext>
              </a:extLst>
            </p:cNvPr>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flipH="1">
              <a:off x="6167604" y="3136262"/>
              <a:ext cx="718517" cy="468000"/>
            </a:xfrm>
            <a:prstGeom prst="rect">
              <a:avLst/>
            </a:prstGeom>
          </p:spPr>
        </p:pic>
      </p:grpSp>
    </p:spTree>
    <p:extLst>
      <p:ext uri="{BB962C8B-B14F-4D97-AF65-F5344CB8AC3E}">
        <p14:creationId xmlns:p14="http://schemas.microsoft.com/office/powerpoint/2010/main" val="1235889388"/>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3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711815280"/>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1_Style slide layout">
    <p:spTree>
      <p:nvGrpSpPr>
        <p:cNvPr id="1" name=""/>
        <p:cNvGrpSpPr/>
        <p:nvPr/>
      </p:nvGrpSpPr>
      <p:grpSpPr>
        <a:xfrm>
          <a:off x="0" y="0"/>
          <a:ext cx="0" cy="0"/>
          <a:chOff x="0" y="0"/>
          <a:chExt cx="0" cy="0"/>
        </a:xfrm>
      </p:grpSpPr>
      <p:grpSp>
        <p:nvGrpSpPr>
          <p:cNvPr id="11" name="Group 10"/>
          <p:cNvGrpSpPr/>
          <p:nvPr userDrawn="1"/>
        </p:nvGrpSpPr>
        <p:grpSpPr>
          <a:xfrm>
            <a:off x="1228304" y="0"/>
            <a:ext cx="2651079" cy="6858000"/>
            <a:chOff x="750628" y="0"/>
            <a:chExt cx="3534772" cy="6858000"/>
          </a:xfrm>
        </p:grpSpPr>
        <p:sp>
          <p:nvSpPr>
            <p:cNvPr id="9" name="Freeform 8"/>
            <p:cNvSpPr/>
            <p:nvPr userDrawn="1"/>
          </p:nvSpPr>
          <p:spPr>
            <a:xfrm>
              <a:off x="3104866" y="2241644"/>
              <a:ext cx="1180534" cy="2371300"/>
            </a:xfrm>
            <a:custGeom>
              <a:avLst/>
              <a:gdLst>
                <a:gd name="connsiteX0" fmla="*/ 1 w 1180534"/>
                <a:gd name="connsiteY0" fmla="*/ 0 h 2371300"/>
                <a:gd name="connsiteX1" fmla="*/ 1180534 w 1180534"/>
                <a:gd name="connsiteY1" fmla="*/ 1185650 h 2371300"/>
                <a:gd name="connsiteX2" fmla="*/ 1 w 1180534"/>
                <a:gd name="connsiteY2" fmla="*/ 2371300 h 2371300"/>
                <a:gd name="connsiteX3" fmla="*/ 0 w 1180534"/>
                <a:gd name="connsiteY3" fmla="*/ 2371300 h 2371300"/>
                <a:gd name="connsiteX4" fmla="*/ 0 w 1180534"/>
                <a:gd name="connsiteY4" fmla="*/ 0 h 2371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0534" h="2371300">
                  <a:moveTo>
                    <a:pt x="1" y="0"/>
                  </a:moveTo>
                  <a:cubicBezTo>
                    <a:pt x="651991" y="0"/>
                    <a:pt x="1180534" y="530834"/>
                    <a:pt x="1180534" y="1185650"/>
                  </a:cubicBezTo>
                  <a:cubicBezTo>
                    <a:pt x="1180534" y="1840466"/>
                    <a:pt x="651991" y="2371300"/>
                    <a:pt x="1" y="2371300"/>
                  </a:cubicBezTo>
                  <a:lnTo>
                    <a:pt x="0" y="2371300"/>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3" name="Picture 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2064224" y="2408829"/>
              <a:ext cx="2067638" cy="2067638"/>
            </a:xfrm>
            <a:prstGeom prst="rect">
              <a:avLst/>
            </a:prstGeom>
          </p:spPr>
        </p:pic>
        <p:sp>
          <p:nvSpPr>
            <p:cNvPr id="6" name="Freeform 5"/>
            <p:cNvSpPr/>
            <p:nvPr userDrawn="1"/>
          </p:nvSpPr>
          <p:spPr>
            <a:xfrm>
              <a:off x="750628" y="0"/>
              <a:ext cx="2347415" cy="6858000"/>
            </a:xfrm>
            <a:custGeom>
              <a:avLst/>
              <a:gdLst>
                <a:gd name="connsiteX0" fmla="*/ 0 w 2347415"/>
                <a:gd name="connsiteY0" fmla="*/ 0 h 6858000"/>
                <a:gd name="connsiteX1" fmla="*/ 2347415 w 2347415"/>
                <a:gd name="connsiteY1" fmla="*/ 0 h 6858000"/>
                <a:gd name="connsiteX2" fmla="*/ 2347415 w 2347415"/>
                <a:gd name="connsiteY2" fmla="*/ 2241644 h 6858000"/>
                <a:gd name="connsiteX3" fmla="*/ 1160059 w 2347415"/>
                <a:gd name="connsiteY3" fmla="*/ 3429000 h 6858000"/>
                <a:gd name="connsiteX4" fmla="*/ 2347415 w 2347415"/>
                <a:gd name="connsiteY4" fmla="*/ 4616356 h 6858000"/>
                <a:gd name="connsiteX5" fmla="*/ 2347415 w 2347415"/>
                <a:gd name="connsiteY5" fmla="*/ 6858000 h 6858000"/>
                <a:gd name="connsiteX6" fmla="*/ 0 w 2347415"/>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47415" h="6858000">
                  <a:moveTo>
                    <a:pt x="0" y="0"/>
                  </a:moveTo>
                  <a:lnTo>
                    <a:pt x="2347415" y="0"/>
                  </a:lnTo>
                  <a:lnTo>
                    <a:pt x="2347415" y="2241644"/>
                  </a:lnTo>
                  <a:cubicBezTo>
                    <a:pt x="1691656" y="2241644"/>
                    <a:pt x="1160059" y="2773241"/>
                    <a:pt x="1160059" y="3429000"/>
                  </a:cubicBezTo>
                  <a:cubicBezTo>
                    <a:pt x="1160059" y="4084759"/>
                    <a:pt x="1691656" y="4616356"/>
                    <a:pt x="2347415" y="4616356"/>
                  </a:cubicBezTo>
                  <a:lnTo>
                    <a:pt x="2347415" y="6858000"/>
                  </a:lnTo>
                  <a:lnTo>
                    <a:pt x="0" y="685800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10" name="Rectangle 9"/>
          <p:cNvSpPr/>
          <p:nvPr userDrawn="1"/>
        </p:nvSpPr>
        <p:spPr>
          <a:xfrm>
            <a:off x="0" y="0"/>
            <a:ext cx="151490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19" name="Group 18"/>
          <p:cNvGrpSpPr/>
          <p:nvPr userDrawn="1"/>
        </p:nvGrpSpPr>
        <p:grpSpPr>
          <a:xfrm>
            <a:off x="139193" y="5482376"/>
            <a:ext cx="1903028" cy="1245739"/>
            <a:chOff x="663266" y="5482279"/>
            <a:chExt cx="2537370" cy="1245739"/>
          </a:xfrm>
        </p:grpSpPr>
        <p:pic>
          <p:nvPicPr>
            <p:cNvPr id="12" name="Picture 11"/>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63266" y="5687496"/>
              <a:ext cx="451291" cy="953864"/>
            </a:xfrm>
            <a:prstGeom prst="rect">
              <a:avLst/>
            </a:prstGeom>
          </p:spPr>
        </p:pic>
        <p:pic>
          <p:nvPicPr>
            <p:cNvPr id="13" name="Picture 12"/>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1036643" y="5862433"/>
              <a:ext cx="482726" cy="771896"/>
            </a:xfrm>
            <a:prstGeom prst="rect">
              <a:avLst/>
            </a:prstGeom>
          </p:spPr>
        </p:pic>
        <p:pic>
          <p:nvPicPr>
            <p:cNvPr id="14" name="Picture 13"/>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506480" y="6133733"/>
              <a:ext cx="858460" cy="500596"/>
            </a:xfrm>
            <a:prstGeom prst="rect">
              <a:avLst/>
            </a:prstGeom>
          </p:spPr>
        </p:pic>
        <p:pic>
          <p:nvPicPr>
            <p:cNvPr id="15" name="Picture 14"/>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2338654" y="5708176"/>
              <a:ext cx="328814" cy="939801"/>
            </a:xfrm>
            <a:prstGeom prst="rect">
              <a:avLst/>
            </a:prstGeom>
          </p:spPr>
        </p:pic>
        <p:pic>
          <p:nvPicPr>
            <p:cNvPr id="16" name="Picture 15"/>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a:off x="2798724" y="5482279"/>
              <a:ext cx="270513" cy="410434"/>
            </a:xfrm>
            <a:prstGeom prst="rect">
              <a:avLst/>
            </a:prstGeom>
          </p:spPr>
        </p:pic>
        <p:pic>
          <p:nvPicPr>
            <p:cNvPr id="17" name="Picture 16"/>
            <p:cNvPicPr>
              <a:picLocks noChangeAspect="1"/>
            </p:cNvPicPr>
            <p:nvPr userDrawn="1"/>
          </p:nvPicPr>
          <p:blipFill>
            <a:blip r:embed="rId8" cstate="print">
              <a:extLst>
                <a:ext uri="{28A0092B-C50C-407E-A947-70E740481C1C}">
                  <a14:useLocalDpi xmlns:a14="http://schemas.microsoft.com/office/drawing/2010/main" val="0"/>
                </a:ext>
              </a:extLst>
            </a:blip>
            <a:stretch>
              <a:fillRect/>
            </a:stretch>
          </p:blipFill>
          <p:spPr>
            <a:xfrm>
              <a:off x="2591981" y="6331576"/>
              <a:ext cx="608655" cy="396442"/>
            </a:xfrm>
            <a:prstGeom prst="rect">
              <a:avLst/>
            </a:prstGeom>
          </p:spPr>
        </p:pic>
      </p:grpSp>
      <p:sp>
        <p:nvSpPr>
          <p:cNvPr id="18" name="Rectangle 17"/>
          <p:cNvSpPr/>
          <p:nvPr userDrawn="1"/>
        </p:nvSpPr>
        <p:spPr>
          <a:xfrm>
            <a:off x="139195" y="6632813"/>
            <a:ext cx="2696127"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0" name="Arc 19"/>
          <p:cNvSpPr/>
          <p:nvPr userDrawn="1"/>
        </p:nvSpPr>
        <p:spPr>
          <a:xfrm>
            <a:off x="1719619" y="1665596"/>
            <a:ext cx="2702256" cy="3603008"/>
          </a:xfrm>
          <a:prstGeom prst="arc">
            <a:avLst>
              <a:gd name="adj1" fmla="val 9870459"/>
              <a:gd name="adj2" fmla="val 15552705"/>
            </a:avLst>
          </a:prstGeom>
          <a:ln w="19050">
            <a:solidFill>
              <a:schemeClr val="bg1"/>
            </a:solidFill>
            <a:headEnd type="oval"/>
            <a:tailEnd w="lg" len="lg"/>
          </a:ln>
        </p:spPr>
        <p:style>
          <a:lnRef idx="1">
            <a:schemeClr val="accent1"/>
          </a:lnRef>
          <a:fillRef idx="0">
            <a:schemeClr val="accent1"/>
          </a:fillRef>
          <a:effectRef idx="0">
            <a:schemeClr val="accent1"/>
          </a:effectRef>
          <a:fontRef idx="minor">
            <a:schemeClr val="tx1"/>
          </a:fontRef>
        </p:style>
        <p:txBody>
          <a:bodyPr rtlCol="0" anchor="ctr"/>
          <a:lstStyle/>
          <a:p>
            <a:pPr algn="ctr" defTabSz="914377"/>
            <a:endParaRPr lang="en-US">
              <a:solidFill>
                <a:prstClr val="black"/>
              </a:solidFill>
            </a:endParaRPr>
          </a:p>
        </p:txBody>
      </p:sp>
      <p:pic>
        <p:nvPicPr>
          <p:cNvPr id="21" name="Picture 20"/>
          <p:cNvPicPr>
            <a:picLocks noChangeAspect="1"/>
          </p:cNvPicPr>
          <p:nvPr userDrawn="1"/>
        </p:nvPicPr>
        <p:blipFill>
          <a:blip r:embed="rId9" cstate="print">
            <a:extLst>
              <a:ext uri="{28A0092B-C50C-407E-A947-70E740481C1C}">
                <a14:useLocalDpi xmlns:a14="http://schemas.microsoft.com/office/drawing/2010/main" val="0"/>
              </a:ext>
            </a:extLst>
          </a:blip>
          <a:stretch>
            <a:fillRect/>
          </a:stretch>
        </p:blipFill>
        <p:spPr>
          <a:xfrm rot="9286725">
            <a:off x="1725398" y="4040391"/>
            <a:ext cx="299755" cy="419656"/>
          </a:xfrm>
          <a:prstGeom prst="rect">
            <a:avLst/>
          </a:prstGeom>
        </p:spPr>
      </p:pic>
    </p:spTree>
    <p:extLst>
      <p:ext uri="{BB962C8B-B14F-4D97-AF65-F5344CB8AC3E}">
        <p14:creationId xmlns:p14="http://schemas.microsoft.com/office/powerpoint/2010/main" val="3549897377"/>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userDrawn="1">
  <p:cSld name="17_Basic Layout">
    <p:spTree>
      <p:nvGrpSpPr>
        <p:cNvPr id="1" name=""/>
        <p:cNvGrpSpPr/>
        <p:nvPr/>
      </p:nvGrpSpPr>
      <p:grpSpPr>
        <a:xfrm>
          <a:off x="0" y="0"/>
          <a:ext cx="0" cy="0"/>
          <a:chOff x="0" y="0"/>
          <a:chExt cx="0" cy="0"/>
        </a:xfrm>
      </p:grpSpPr>
      <p:sp>
        <p:nvSpPr>
          <p:cNvPr id="21" name="Rectangle 18">
            <a:extLst>
              <a:ext uri="{FF2B5EF4-FFF2-40B4-BE49-F238E27FC236}">
                <a16:creationId xmlns:a16="http://schemas.microsoft.com/office/drawing/2014/main" xmlns="" id="{81DA5F10-92C2-4565-9D19-22429F112176}"/>
              </a:ext>
            </a:extLst>
          </p:cNvPr>
          <p:cNvSpPr/>
          <p:nvPr userDrawn="1"/>
        </p:nvSpPr>
        <p:spPr>
          <a:xfrm>
            <a:off x="0" y="540"/>
            <a:ext cx="9144000" cy="128832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2" name="Rectangle 2">
            <a:extLst>
              <a:ext uri="{FF2B5EF4-FFF2-40B4-BE49-F238E27FC236}">
                <a16:creationId xmlns:a16="http://schemas.microsoft.com/office/drawing/2014/main" xmlns="" id="{D799C2E6-C3D6-4BEC-AD1F-AD8EAB940FBD}"/>
              </a:ext>
            </a:extLst>
          </p:cNvPr>
          <p:cNvSpPr/>
          <p:nvPr userDrawn="1"/>
        </p:nvSpPr>
        <p:spPr>
          <a:xfrm>
            <a:off x="0" y="6606000"/>
            <a:ext cx="9144000" cy="252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ectangle 17">
            <a:extLst>
              <a:ext uri="{FF2B5EF4-FFF2-40B4-BE49-F238E27FC236}">
                <a16:creationId xmlns:a16="http://schemas.microsoft.com/office/drawing/2014/main" xmlns="" id="{7C90E56D-BDAD-4607-9DA5-5493DE0AAF84}"/>
              </a:ext>
            </a:extLst>
          </p:cNvPr>
          <p:cNvSpPr/>
          <p:nvPr userDrawn="1"/>
        </p:nvSpPr>
        <p:spPr>
          <a:xfrm>
            <a:off x="0" y="1288869"/>
            <a:ext cx="189000" cy="556913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4" name="Rectangle 19">
            <a:extLst>
              <a:ext uri="{FF2B5EF4-FFF2-40B4-BE49-F238E27FC236}">
                <a16:creationId xmlns:a16="http://schemas.microsoft.com/office/drawing/2014/main" xmlns="" id="{F5D6EBF7-B998-435B-B1D4-5AA9D344C50C}"/>
              </a:ext>
            </a:extLst>
          </p:cNvPr>
          <p:cNvSpPr/>
          <p:nvPr userDrawn="1"/>
        </p:nvSpPr>
        <p:spPr>
          <a:xfrm>
            <a:off x="8955000" y="1288870"/>
            <a:ext cx="189000" cy="548596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7" name="Text Placeholder 9">
            <a:extLst>
              <a:ext uri="{FF2B5EF4-FFF2-40B4-BE49-F238E27FC236}">
                <a16:creationId xmlns:a16="http://schemas.microsoft.com/office/drawing/2014/main" xmlns="" id="{6D97F746-730A-46BA-BC65-12E307F6B463}"/>
              </a:ext>
            </a:extLst>
          </p:cNvPr>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697372164"/>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preserve="1" userDrawn="1">
  <p:cSld name="5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latin typeface="+mj-lt"/>
                <a:cs typeface="Arial" pitchFamily="34" charset="0"/>
              </a:defRPr>
            </a:lvl1pPr>
          </a:lstStyle>
          <a:p>
            <a:pPr lvl="0"/>
            <a:r>
              <a:rPr lang="en-US" altLang="ko-KR" dirty="0"/>
              <a:t>BASIC LAYOUT</a:t>
            </a:r>
          </a:p>
        </p:txBody>
      </p:sp>
      <p:sp>
        <p:nvSpPr>
          <p:cNvPr id="3" name="그림 개체 틀 2">
            <a:extLst>
              <a:ext uri="{FF2B5EF4-FFF2-40B4-BE49-F238E27FC236}">
                <a16:creationId xmlns:a16="http://schemas.microsoft.com/office/drawing/2014/main" xmlns="" id="{574FAD1E-A451-4118-9B93-DE008A06B10B}"/>
              </a:ext>
            </a:extLst>
          </p:cNvPr>
          <p:cNvSpPr>
            <a:spLocks noGrp="1"/>
          </p:cNvSpPr>
          <p:nvPr>
            <p:ph type="pic" sz="quarter" idx="61" hasCustomPrompt="1"/>
          </p:nvPr>
        </p:nvSpPr>
        <p:spPr>
          <a:xfrm>
            <a:off x="549829" y="1850016"/>
            <a:ext cx="2673000" cy="1404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4" name="그림 개체 틀 2">
            <a:extLst>
              <a:ext uri="{FF2B5EF4-FFF2-40B4-BE49-F238E27FC236}">
                <a16:creationId xmlns:a16="http://schemas.microsoft.com/office/drawing/2014/main" xmlns="" id="{C44A9684-BAED-49B4-B569-854B22C99DE6}"/>
              </a:ext>
            </a:extLst>
          </p:cNvPr>
          <p:cNvSpPr>
            <a:spLocks noGrp="1"/>
          </p:cNvSpPr>
          <p:nvPr>
            <p:ph type="pic" sz="quarter" idx="62" hasCustomPrompt="1"/>
          </p:nvPr>
        </p:nvSpPr>
        <p:spPr>
          <a:xfrm>
            <a:off x="3235152" y="3244457"/>
            <a:ext cx="2673000" cy="1404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5" name="그림 개체 틀 2">
            <a:extLst>
              <a:ext uri="{FF2B5EF4-FFF2-40B4-BE49-F238E27FC236}">
                <a16:creationId xmlns:a16="http://schemas.microsoft.com/office/drawing/2014/main" xmlns="" id="{E8D02DDB-664A-4145-A599-8E84107FBA7C}"/>
              </a:ext>
            </a:extLst>
          </p:cNvPr>
          <p:cNvSpPr>
            <a:spLocks noGrp="1"/>
          </p:cNvSpPr>
          <p:nvPr>
            <p:ph type="pic" sz="quarter" idx="63" hasCustomPrompt="1"/>
          </p:nvPr>
        </p:nvSpPr>
        <p:spPr>
          <a:xfrm>
            <a:off x="5907413" y="4648628"/>
            <a:ext cx="2673000" cy="1404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6" name="Rectangle 18">
            <a:extLst>
              <a:ext uri="{FF2B5EF4-FFF2-40B4-BE49-F238E27FC236}">
                <a16:creationId xmlns:a16="http://schemas.microsoft.com/office/drawing/2014/main" xmlns="" id="{76F7017F-5FAE-41DD-B825-AB45B36EC8F1}"/>
              </a:ext>
            </a:extLst>
          </p:cNvPr>
          <p:cNvSpPr/>
          <p:nvPr userDrawn="1"/>
        </p:nvSpPr>
        <p:spPr>
          <a:xfrm>
            <a:off x="3222089" y="1850016"/>
            <a:ext cx="5358324" cy="140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black">
                  <a:lumMod val="75000"/>
                  <a:lumOff val="25000"/>
                </a:prstClr>
              </a:solidFill>
            </a:endParaRPr>
          </a:p>
        </p:txBody>
      </p:sp>
      <p:sp>
        <p:nvSpPr>
          <p:cNvPr id="7" name="Rectangle 19">
            <a:extLst>
              <a:ext uri="{FF2B5EF4-FFF2-40B4-BE49-F238E27FC236}">
                <a16:creationId xmlns:a16="http://schemas.microsoft.com/office/drawing/2014/main" xmlns="" id="{1CDE18C2-CE80-4062-88C2-E8359C661307}"/>
              </a:ext>
            </a:extLst>
          </p:cNvPr>
          <p:cNvSpPr/>
          <p:nvPr userDrawn="1"/>
        </p:nvSpPr>
        <p:spPr>
          <a:xfrm>
            <a:off x="549828" y="4648628"/>
            <a:ext cx="5358324" cy="1404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black">
                  <a:lumMod val="75000"/>
                  <a:lumOff val="25000"/>
                </a:prstClr>
              </a:solidFill>
            </a:endParaRPr>
          </a:p>
        </p:txBody>
      </p:sp>
      <p:sp>
        <p:nvSpPr>
          <p:cNvPr id="8" name="Rectangle 20">
            <a:extLst>
              <a:ext uri="{FF2B5EF4-FFF2-40B4-BE49-F238E27FC236}">
                <a16:creationId xmlns:a16="http://schemas.microsoft.com/office/drawing/2014/main" xmlns="" id="{5FD3E989-E6FE-4090-943E-4556536F4A16}"/>
              </a:ext>
            </a:extLst>
          </p:cNvPr>
          <p:cNvSpPr/>
          <p:nvPr userDrawn="1"/>
        </p:nvSpPr>
        <p:spPr>
          <a:xfrm>
            <a:off x="5907460" y="3244457"/>
            <a:ext cx="2673001" cy="1404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black">
                  <a:lumMod val="75000"/>
                  <a:lumOff val="25000"/>
                </a:prstClr>
              </a:solidFill>
            </a:endParaRPr>
          </a:p>
        </p:txBody>
      </p:sp>
    </p:spTree>
    <p:extLst>
      <p:ext uri="{BB962C8B-B14F-4D97-AF65-F5344CB8AC3E}">
        <p14:creationId xmlns:p14="http://schemas.microsoft.com/office/powerpoint/2010/main" val="897612917"/>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preserve="1" userDrawn="1">
  <p:cSld name="4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latin typeface="+mj-lt"/>
                <a:cs typeface="Arial" pitchFamily="34" charset="0"/>
              </a:defRPr>
            </a:lvl1pPr>
          </a:lstStyle>
          <a:p>
            <a:pPr lvl="0"/>
            <a:r>
              <a:rPr lang="en-US" altLang="ko-KR" dirty="0"/>
              <a:t>BASIC LAYOUT</a:t>
            </a:r>
          </a:p>
        </p:txBody>
      </p:sp>
      <p:sp>
        <p:nvSpPr>
          <p:cNvPr id="3" name="Oval Callout 37">
            <a:extLst>
              <a:ext uri="{FF2B5EF4-FFF2-40B4-BE49-F238E27FC236}">
                <a16:creationId xmlns:a16="http://schemas.microsoft.com/office/drawing/2014/main" xmlns="" id="{EA0AD969-7A0C-48B4-912D-A67AE18EE776}"/>
              </a:ext>
            </a:extLst>
          </p:cNvPr>
          <p:cNvSpPr/>
          <p:nvPr userDrawn="1"/>
        </p:nvSpPr>
        <p:spPr>
          <a:xfrm rot="1882940">
            <a:off x="6033762" y="1862385"/>
            <a:ext cx="2394138" cy="3057648"/>
          </a:xfrm>
          <a:prstGeom prst="wedgeEllipseCallout">
            <a:avLst>
              <a:gd name="adj1" fmla="val -37974"/>
              <a:gd name="adj2" fmla="val 65735"/>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 name="그림 개체 틀 2">
            <a:extLst>
              <a:ext uri="{FF2B5EF4-FFF2-40B4-BE49-F238E27FC236}">
                <a16:creationId xmlns:a16="http://schemas.microsoft.com/office/drawing/2014/main" xmlns="" id="{D1846F98-7C57-46DC-B27D-C8E8D0A59D51}"/>
              </a:ext>
            </a:extLst>
          </p:cNvPr>
          <p:cNvSpPr>
            <a:spLocks noGrp="1"/>
          </p:cNvSpPr>
          <p:nvPr>
            <p:ph type="pic" sz="quarter" idx="11" hasCustomPrompt="1"/>
          </p:nvPr>
        </p:nvSpPr>
        <p:spPr>
          <a:xfrm>
            <a:off x="6488290" y="1992543"/>
            <a:ext cx="1593420" cy="2035473"/>
          </a:xfrm>
          <a:prstGeom prst="ellipse">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Tree>
    <p:extLst>
      <p:ext uri="{BB962C8B-B14F-4D97-AF65-F5344CB8AC3E}">
        <p14:creationId xmlns:p14="http://schemas.microsoft.com/office/powerpoint/2010/main" val="3024889940"/>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52" name="Rectangle 51"/>
          <p:cNvSpPr/>
          <p:nvPr userDrawn="1"/>
        </p:nvSpPr>
        <p:spPr>
          <a:xfrm>
            <a:off x="0" y="6578220"/>
            <a:ext cx="9144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3" name="그룹 2">
            <a:extLst>
              <a:ext uri="{FF2B5EF4-FFF2-40B4-BE49-F238E27FC236}">
                <a16:creationId xmlns:a16="http://schemas.microsoft.com/office/drawing/2014/main" xmlns="" id="{A78451C5-B8CA-4E35-8763-FA65423527B0}"/>
              </a:ext>
            </a:extLst>
          </p:cNvPr>
          <p:cNvGrpSpPr/>
          <p:nvPr userDrawn="1"/>
        </p:nvGrpSpPr>
        <p:grpSpPr>
          <a:xfrm>
            <a:off x="7172965" y="5525204"/>
            <a:ext cx="1923635" cy="1152584"/>
            <a:chOff x="9563890" y="5525204"/>
            <a:chExt cx="2564846" cy="1152584"/>
          </a:xfrm>
        </p:grpSpPr>
        <p:pic>
          <p:nvPicPr>
            <p:cNvPr id="54" name="Picture 53"/>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9829188" y="6225828"/>
              <a:ext cx="693891" cy="451960"/>
            </a:xfrm>
            <a:prstGeom prst="rect">
              <a:avLst/>
            </a:prstGeom>
          </p:spPr>
        </p:pic>
        <p:pic>
          <p:nvPicPr>
            <p:cNvPr id="55" name="Picture 54"/>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flipH="1">
              <a:off x="10564669" y="5539612"/>
              <a:ext cx="500087" cy="1057003"/>
            </a:xfrm>
            <a:prstGeom prst="rect">
              <a:avLst/>
            </a:prstGeom>
          </p:spPr>
        </p:pic>
        <p:pic>
          <p:nvPicPr>
            <p:cNvPr id="56" name="Picture 55"/>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flipH="1">
              <a:off x="11578408" y="5735969"/>
              <a:ext cx="550328" cy="879993"/>
            </a:xfrm>
            <a:prstGeom prst="rect">
              <a:avLst/>
            </a:prstGeom>
          </p:spPr>
        </p:pic>
        <p:pic>
          <p:nvPicPr>
            <p:cNvPr id="57" name="Picture 56"/>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flipH="1">
              <a:off x="11160970" y="5525204"/>
              <a:ext cx="374861" cy="1071411"/>
            </a:xfrm>
            <a:prstGeom prst="rect">
              <a:avLst/>
            </a:prstGeom>
          </p:spPr>
        </p:pic>
        <p:pic>
          <p:nvPicPr>
            <p:cNvPr id="59" name="Picture 5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9563890" y="5866852"/>
              <a:ext cx="265298" cy="402521"/>
            </a:xfrm>
            <a:prstGeom prst="rect">
              <a:avLst/>
            </a:prstGeom>
          </p:spPr>
        </p:pic>
      </p:grpSp>
      <p:sp>
        <p:nvSpPr>
          <p:cNvPr id="10" name="Picture Placeholder 2">
            <a:extLst>
              <a:ext uri="{FF2B5EF4-FFF2-40B4-BE49-F238E27FC236}">
                <a16:creationId xmlns:a16="http://schemas.microsoft.com/office/drawing/2014/main" xmlns="" id="{F03E1C88-B758-4397-BB07-20334DD241C6}"/>
              </a:ext>
            </a:extLst>
          </p:cNvPr>
          <p:cNvSpPr>
            <a:spLocks noGrp="1"/>
          </p:cNvSpPr>
          <p:nvPr>
            <p:ph type="pic" idx="1" hasCustomPrompt="1"/>
          </p:nvPr>
        </p:nvSpPr>
        <p:spPr>
          <a:xfrm>
            <a:off x="601841" y="642120"/>
            <a:ext cx="3078000" cy="1692000"/>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a:extLst>
              <a:ext uri="{FF2B5EF4-FFF2-40B4-BE49-F238E27FC236}">
                <a16:creationId xmlns:a16="http://schemas.microsoft.com/office/drawing/2014/main" xmlns="" id="{03133A19-366C-4143-B66C-A20D990A78A2}"/>
              </a:ext>
            </a:extLst>
          </p:cNvPr>
          <p:cNvSpPr>
            <a:spLocks noGrp="1"/>
          </p:cNvSpPr>
          <p:nvPr>
            <p:ph type="pic" idx="11" hasCustomPrompt="1"/>
          </p:nvPr>
        </p:nvSpPr>
        <p:spPr>
          <a:xfrm>
            <a:off x="2177113" y="4351266"/>
            <a:ext cx="3078000" cy="1692000"/>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2" name="Picture Placeholder 2">
            <a:extLst>
              <a:ext uri="{FF2B5EF4-FFF2-40B4-BE49-F238E27FC236}">
                <a16:creationId xmlns:a16="http://schemas.microsoft.com/office/drawing/2014/main" xmlns="" id="{0C311531-5E4A-4980-87A4-79ED2C131D86}"/>
              </a:ext>
            </a:extLst>
          </p:cNvPr>
          <p:cNvSpPr>
            <a:spLocks noGrp="1"/>
          </p:cNvSpPr>
          <p:nvPr>
            <p:ph type="pic" idx="12" hasCustomPrompt="1"/>
          </p:nvPr>
        </p:nvSpPr>
        <p:spPr>
          <a:xfrm>
            <a:off x="3752384" y="642121"/>
            <a:ext cx="1485000" cy="3564000"/>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3" name="Picture Placeholder 2">
            <a:extLst>
              <a:ext uri="{FF2B5EF4-FFF2-40B4-BE49-F238E27FC236}">
                <a16:creationId xmlns:a16="http://schemas.microsoft.com/office/drawing/2014/main" xmlns="" id="{C8E56490-DEC6-4B08-A7E6-8AD048303A82}"/>
              </a:ext>
            </a:extLst>
          </p:cNvPr>
          <p:cNvSpPr>
            <a:spLocks noGrp="1"/>
          </p:cNvSpPr>
          <p:nvPr>
            <p:ph type="pic" idx="13" hasCustomPrompt="1"/>
          </p:nvPr>
        </p:nvSpPr>
        <p:spPr>
          <a:xfrm>
            <a:off x="2177113" y="2478693"/>
            <a:ext cx="1485000" cy="1728000"/>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4" name="Picture Placeholder 2">
            <a:extLst>
              <a:ext uri="{FF2B5EF4-FFF2-40B4-BE49-F238E27FC236}">
                <a16:creationId xmlns:a16="http://schemas.microsoft.com/office/drawing/2014/main" xmlns="" id="{5036A8B7-A76F-44FA-9556-178172D1E5FD}"/>
              </a:ext>
            </a:extLst>
          </p:cNvPr>
          <p:cNvSpPr>
            <a:spLocks noGrp="1"/>
          </p:cNvSpPr>
          <p:nvPr>
            <p:ph type="pic" idx="15" hasCustomPrompt="1"/>
          </p:nvPr>
        </p:nvSpPr>
        <p:spPr>
          <a:xfrm>
            <a:off x="601842" y="2479266"/>
            <a:ext cx="1485000" cy="3564000"/>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193353215"/>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userDrawn="1">
  <p:cSld name="1_Images &amp; Contents Layout">
    <p:spTree>
      <p:nvGrpSpPr>
        <p:cNvPr id="1" name=""/>
        <p:cNvGrpSpPr/>
        <p:nvPr/>
      </p:nvGrpSpPr>
      <p:grpSpPr>
        <a:xfrm>
          <a:off x="0" y="0"/>
          <a:ext cx="0" cy="0"/>
          <a:chOff x="0" y="0"/>
          <a:chExt cx="0" cy="0"/>
        </a:xfrm>
      </p:grpSpPr>
      <p:sp>
        <p:nvSpPr>
          <p:cNvPr id="3" name="Rectangle 2"/>
          <p:cNvSpPr/>
          <p:nvPr userDrawn="1"/>
        </p:nvSpPr>
        <p:spPr>
          <a:xfrm flipH="1">
            <a:off x="0" y="0"/>
            <a:ext cx="9144000" cy="112474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4" name="제목 1"/>
          <p:cNvSpPr>
            <a:spLocks noGrp="1"/>
          </p:cNvSpPr>
          <p:nvPr>
            <p:ph type="title" hasCustomPrompt="1"/>
          </p:nvPr>
        </p:nvSpPr>
        <p:spPr>
          <a:xfrm>
            <a:off x="0" y="215440"/>
            <a:ext cx="9144000" cy="710877"/>
          </a:xfrm>
          <a:prstGeom prst="rect">
            <a:avLst/>
          </a:prstGeom>
        </p:spPr>
        <p:txBody>
          <a:bodyPr lIns="144000" anchor="ctr">
            <a:noAutofit/>
          </a:bodyPr>
          <a:lstStyle>
            <a:lvl1pPr algn="ctr">
              <a:defRPr sz="4800" b="0" baseline="0">
                <a:solidFill>
                  <a:schemeClr val="bg1"/>
                </a:solidFill>
                <a:latin typeface="+mj-lt"/>
                <a:cs typeface="Arial" pitchFamily="34" charset="0"/>
              </a:defRPr>
            </a:lvl1pPr>
          </a:lstStyle>
          <a:p>
            <a:r>
              <a:rPr lang="en-US" altLang="ko-KR" dirty="0"/>
              <a:t>Images &amp; Contents</a:t>
            </a:r>
            <a:endParaRPr lang="ko-KR" altLang="en-US" dirty="0"/>
          </a:p>
        </p:txBody>
      </p:sp>
      <p:sp>
        <p:nvSpPr>
          <p:cNvPr id="6" name="그림 개체 틀 2"/>
          <p:cNvSpPr>
            <a:spLocks noGrp="1"/>
          </p:cNvSpPr>
          <p:nvPr>
            <p:ph type="pic" sz="quarter" idx="14" hasCustomPrompt="1"/>
          </p:nvPr>
        </p:nvSpPr>
        <p:spPr>
          <a:xfrm>
            <a:off x="392" y="1124744"/>
            <a:ext cx="5291688" cy="4032448"/>
          </a:xfrm>
          <a:prstGeom prst="rect">
            <a:avLst/>
          </a:prstGeom>
          <a:solidFill>
            <a:schemeClr val="bg1">
              <a:lumMod val="95000"/>
            </a:schemeClr>
          </a:solidFill>
        </p:spPr>
        <p:txBody>
          <a:bodyPr anchor="ctr"/>
          <a:lstStyle>
            <a:lvl1pPr marL="0" indent="0" algn="ctr">
              <a:buNone/>
              <a:defRPr sz="1400">
                <a:solidFill>
                  <a:schemeClr val="tx1">
                    <a:lumMod val="85000"/>
                    <a:lumOff val="15000"/>
                  </a:schemeClr>
                </a:solidFill>
                <a:latin typeface="+mn-lt"/>
              </a:defRPr>
            </a:lvl1pPr>
          </a:lstStyle>
          <a:p>
            <a:r>
              <a:rPr lang="en-US" altLang="ko-KR" dirty="0"/>
              <a:t>Place Your Picture Here</a:t>
            </a:r>
            <a:endParaRPr lang="ko-KR" altLang="en-US" dirty="0"/>
          </a:p>
        </p:txBody>
      </p:sp>
      <p:sp>
        <p:nvSpPr>
          <p:cNvPr id="7" name="Rectangle 6"/>
          <p:cNvSpPr/>
          <p:nvPr userDrawn="1"/>
        </p:nvSpPr>
        <p:spPr>
          <a:xfrm>
            <a:off x="5292080" y="1124744"/>
            <a:ext cx="1584176" cy="579857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8" name="Rectangle 7"/>
          <p:cNvSpPr/>
          <p:nvPr userDrawn="1"/>
        </p:nvSpPr>
        <p:spPr>
          <a:xfrm>
            <a:off x="6876256" y="1124747"/>
            <a:ext cx="2267744" cy="1632181"/>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2176798211"/>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userDrawn="1">
  <p:cSld name="2_Images &amp; Contents Layout">
    <p:spTree>
      <p:nvGrpSpPr>
        <p:cNvPr id="1" name=""/>
        <p:cNvGrpSpPr/>
        <p:nvPr/>
      </p:nvGrpSpPr>
      <p:grpSpPr>
        <a:xfrm>
          <a:off x="0" y="0"/>
          <a:ext cx="0" cy="0"/>
          <a:chOff x="0" y="0"/>
          <a:chExt cx="0" cy="0"/>
        </a:xfrm>
      </p:grpSpPr>
      <p:sp>
        <p:nvSpPr>
          <p:cNvPr id="5" name="Picture Placeholder 2"/>
          <p:cNvSpPr>
            <a:spLocks noGrp="1"/>
          </p:cNvSpPr>
          <p:nvPr>
            <p:ph type="pic" idx="10" hasCustomPrompt="1"/>
          </p:nvPr>
        </p:nvSpPr>
        <p:spPr>
          <a:xfrm>
            <a:off x="0" y="0"/>
            <a:ext cx="4572000" cy="6858000"/>
          </a:xfrm>
          <a:prstGeom prst="rect">
            <a:avLst/>
          </a:prstGeom>
          <a:solidFill>
            <a:schemeClr val="bg1">
              <a:lumMod val="95000"/>
            </a:schemeClr>
          </a:solidFill>
          <a:ln w="12700">
            <a:no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353472207"/>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userDrawn="1">
  <p:cSld name="12_Images and Contents Layout">
    <p:spTree>
      <p:nvGrpSpPr>
        <p:cNvPr id="1" name=""/>
        <p:cNvGrpSpPr/>
        <p:nvPr/>
      </p:nvGrpSpPr>
      <p:grpSpPr>
        <a:xfrm>
          <a:off x="0" y="0"/>
          <a:ext cx="0" cy="0"/>
          <a:chOff x="0" y="0"/>
          <a:chExt cx="0" cy="0"/>
        </a:xfrm>
      </p:grpSpPr>
      <p:sp>
        <p:nvSpPr>
          <p:cNvPr id="5" name="Picture Placeholder 2"/>
          <p:cNvSpPr>
            <a:spLocks noGrp="1"/>
          </p:cNvSpPr>
          <p:nvPr>
            <p:ph type="pic" idx="18" hasCustomPrompt="1"/>
          </p:nvPr>
        </p:nvSpPr>
        <p:spPr>
          <a:xfrm>
            <a:off x="2579917" y="2"/>
            <a:ext cx="1890000" cy="4725143"/>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Picture Placeholder 2"/>
          <p:cNvSpPr>
            <a:spLocks noGrp="1"/>
          </p:cNvSpPr>
          <p:nvPr>
            <p:ph type="pic" idx="19" hasCustomPrompt="1"/>
          </p:nvPr>
        </p:nvSpPr>
        <p:spPr>
          <a:xfrm>
            <a:off x="4676831" y="692696"/>
            <a:ext cx="1890000" cy="6165304"/>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583947922"/>
      </p:ext>
    </p:extLst>
  </p:cSld>
  <p:clrMapOvr>
    <a:masterClrMapping/>
  </p:clrMapOvr>
  <p:extLst mod="1">
    <p:ext uri="{DCECCB84-F9BA-43D5-87BE-67443E8EF086}">
      <p15:sldGuideLst xmlns:p15="http://schemas.microsoft.com/office/powerpoint/2012/main" xmlns="">
        <p15:guide id="1" orient="horz" pos="2160">
          <p15:clr>
            <a:srgbClr val="FBAE40"/>
          </p15:clr>
        </p15:guide>
        <p15:guide id="2" pos="3840">
          <p15:clr>
            <a:srgbClr val="FBAE40"/>
          </p15:clr>
        </p15:guide>
      </p15:sldGuideLst>
    </p:ext>
  </p:extLst>
</p:sldLayout>
</file>

<file path=ppt/slideLayouts/slideLayout231.xml><?xml version="1.0" encoding="utf-8"?>
<p:sldLayout xmlns:a="http://schemas.openxmlformats.org/drawingml/2006/main" xmlns:r="http://schemas.openxmlformats.org/officeDocument/2006/relationships" xmlns:p="http://schemas.openxmlformats.org/presentationml/2006/main" userDrawn="1">
  <p:cSld name="7_Images &amp; Contents Layout">
    <p:bg>
      <p:bgPr>
        <a:solidFill>
          <a:schemeClr val="bg1"/>
        </a:solidFill>
        <a:effectLst/>
      </p:bgPr>
    </p:bg>
    <p:spTree>
      <p:nvGrpSpPr>
        <p:cNvPr id="1" name=""/>
        <p:cNvGrpSpPr/>
        <p:nvPr/>
      </p:nvGrpSpPr>
      <p:grpSpPr>
        <a:xfrm>
          <a:off x="0" y="0"/>
          <a:ext cx="0" cy="0"/>
          <a:chOff x="0" y="0"/>
          <a:chExt cx="0" cy="0"/>
        </a:xfrm>
      </p:grpSpPr>
      <p:sp>
        <p:nvSpPr>
          <p:cNvPr id="18" name="그림 개체 틀 2"/>
          <p:cNvSpPr>
            <a:spLocks noGrp="1"/>
          </p:cNvSpPr>
          <p:nvPr>
            <p:ph type="pic" sz="quarter" idx="10" hasCustomPrompt="1"/>
          </p:nvPr>
        </p:nvSpPr>
        <p:spPr>
          <a:xfrm>
            <a:off x="0" y="1442239"/>
            <a:ext cx="4495800" cy="2812827"/>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10" name="그림 개체 틀 2"/>
          <p:cNvSpPr>
            <a:spLocks noGrp="1"/>
          </p:cNvSpPr>
          <p:nvPr>
            <p:ph type="pic" sz="quarter" idx="11" hasCustomPrompt="1"/>
          </p:nvPr>
        </p:nvSpPr>
        <p:spPr>
          <a:xfrm>
            <a:off x="4644008" y="1445619"/>
            <a:ext cx="4495800" cy="2812827"/>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11" name="Text Placeholder 9">
            <a:extLst>
              <a:ext uri="{FF2B5EF4-FFF2-40B4-BE49-F238E27FC236}">
                <a16:creationId xmlns:a16="http://schemas.microsoft.com/office/drawing/2014/main" xmlns="" id="{F7281657-6836-4852-9E40-7E0FE9D3CA6D}"/>
              </a:ext>
            </a:extLst>
          </p:cNvPr>
          <p:cNvSpPr>
            <a:spLocks noGrp="1"/>
          </p:cNvSpPr>
          <p:nvPr>
            <p:ph type="body" sz="quarter" idx="12" hasCustomPrompt="1"/>
          </p:nvPr>
        </p:nvSpPr>
        <p:spPr>
          <a:xfrm>
            <a:off x="242646" y="232661"/>
            <a:ext cx="8679898" cy="724247"/>
          </a:xfrm>
          <a:prstGeom prst="rect">
            <a:avLst/>
          </a:prstGeom>
        </p:spPr>
        <p:txBody>
          <a:bodyPr anchor="ctr"/>
          <a:lstStyle>
            <a:lvl1pPr marL="0" indent="0" algn="ctr">
              <a:buNone/>
              <a:defRPr sz="5400" b="0" baseline="0">
                <a:latin typeface="+mj-lt"/>
                <a:cs typeface="Arial" pitchFamily="34" charset="0"/>
              </a:defRPr>
            </a:lvl1pPr>
          </a:lstStyle>
          <a:p>
            <a:pPr lvl="0"/>
            <a:r>
              <a:rPr lang="en-US" altLang="ko-KR" dirty="0"/>
              <a:t>BASIC LAYOUT</a:t>
            </a:r>
          </a:p>
        </p:txBody>
      </p:sp>
      <p:sp>
        <p:nvSpPr>
          <p:cNvPr id="12" name="Rectangle 51">
            <a:extLst>
              <a:ext uri="{FF2B5EF4-FFF2-40B4-BE49-F238E27FC236}">
                <a16:creationId xmlns:a16="http://schemas.microsoft.com/office/drawing/2014/main" xmlns="" id="{77D93EF7-24AF-479E-A876-049DAEC16A2B}"/>
              </a:ext>
            </a:extLst>
          </p:cNvPr>
          <p:cNvSpPr/>
          <p:nvPr userDrawn="1"/>
        </p:nvSpPr>
        <p:spPr>
          <a:xfrm>
            <a:off x="0" y="6578220"/>
            <a:ext cx="9144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19" name="그룹 18">
            <a:extLst>
              <a:ext uri="{FF2B5EF4-FFF2-40B4-BE49-F238E27FC236}">
                <a16:creationId xmlns:a16="http://schemas.microsoft.com/office/drawing/2014/main" xmlns="" id="{D7B5A182-0390-4280-944A-E44BC6FFF484}"/>
              </a:ext>
            </a:extLst>
          </p:cNvPr>
          <p:cNvGrpSpPr/>
          <p:nvPr userDrawn="1"/>
        </p:nvGrpSpPr>
        <p:grpSpPr>
          <a:xfrm>
            <a:off x="7172965" y="5525204"/>
            <a:ext cx="1923635" cy="1152584"/>
            <a:chOff x="9563890" y="5525204"/>
            <a:chExt cx="2564846" cy="1152584"/>
          </a:xfrm>
        </p:grpSpPr>
        <p:pic>
          <p:nvPicPr>
            <p:cNvPr id="20" name="Picture 53">
              <a:extLst>
                <a:ext uri="{FF2B5EF4-FFF2-40B4-BE49-F238E27FC236}">
                  <a16:creationId xmlns:a16="http://schemas.microsoft.com/office/drawing/2014/main" xmlns="" id="{132EF81F-13F5-4962-ACE3-4BF109C2842B}"/>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9829188" y="6225828"/>
              <a:ext cx="693891" cy="451960"/>
            </a:xfrm>
            <a:prstGeom prst="rect">
              <a:avLst/>
            </a:prstGeom>
          </p:spPr>
        </p:pic>
        <p:pic>
          <p:nvPicPr>
            <p:cNvPr id="21" name="Picture 54">
              <a:extLst>
                <a:ext uri="{FF2B5EF4-FFF2-40B4-BE49-F238E27FC236}">
                  <a16:creationId xmlns:a16="http://schemas.microsoft.com/office/drawing/2014/main" xmlns="" id="{39934CF6-DD91-4EC9-B161-701933543F73}"/>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flipH="1">
              <a:off x="10564669" y="5539612"/>
              <a:ext cx="500087" cy="1057003"/>
            </a:xfrm>
            <a:prstGeom prst="rect">
              <a:avLst/>
            </a:prstGeom>
          </p:spPr>
        </p:pic>
        <p:pic>
          <p:nvPicPr>
            <p:cNvPr id="22" name="Picture 55">
              <a:extLst>
                <a:ext uri="{FF2B5EF4-FFF2-40B4-BE49-F238E27FC236}">
                  <a16:creationId xmlns:a16="http://schemas.microsoft.com/office/drawing/2014/main" xmlns="" id="{168FA837-1D45-4B97-9E0C-C4415740B6F7}"/>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flipH="1">
              <a:off x="11578408" y="5735969"/>
              <a:ext cx="550328" cy="879993"/>
            </a:xfrm>
            <a:prstGeom prst="rect">
              <a:avLst/>
            </a:prstGeom>
          </p:spPr>
        </p:pic>
        <p:pic>
          <p:nvPicPr>
            <p:cNvPr id="24" name="Picture 56">
              <a:extLst>
                <a:ext uri="{FF2B5EF4-FFF2-40B4-BE49-F238E27FC236}">
                  <a16:creationId xmlns:a16="http://schemas.microsoft.com/office/drawing/2014/main" xmlns="" id="{D405BC84-E5F4-4535-A9F6-2C39817DAED3}"/>
                </a:ext>
              </a:extLst>
            </p:cNvPr>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flipH="1">
              <a:off x="11160970" y="5525204"/>
              <a:ext cx="374861" cy="1071411"/>
            </a:xfrm>
            <a:prstGeom prst="rect">
              <a:avLst/>
            </a:prstGeom>
          </p:spPr>
        </p:pic>
        <p:pic>
          <p:nvPicPr>
            <p:cNvPr id="25" name="Picture 58">
              <a:extLst>
                <a:ext uri="{FF2B5EF4-FFF2-40B4-BE49-F238E27FC236}">
                  <a16:creationId xmlns:a16="http://schemas.microsoft.com/office/drawing/2014/main" xmlns="" id="{0AAF161D-0A73-411A-9497-FF4ADF4DDC89}"/>
                </a:ext>
              </a:extLst>
            </p:cNvPr>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9563890" y="5866852"/>
              <a:ext cx="265298" cy="402521"/>
            </a:xfrm>
            <a:prstGeom prst="rect">
              <a:avLst/>
            </a:prstGeom>
          </p:spPr>
        </p:pic>
      </p:grpSp>
    </p:spTree>
    <p:extLst>
      <p:ext uri="{BB962C8B-B14F-4D97-AF65-F5344CB8AC3E}">
        <p14:creationId xmlns:p14="http://schemas.microsoft.com/office/powerpoint/2010/main" val="3344022584"/>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userDrawn="1">
  <p:cSld name="27_Images &amp; Contents Layout">
    <p:spTree>
      <p:nvGrpSpPr>
        <p:cNvPr id="1" name=""/>
        <p:cNvGrpSpPr/>
        <p:nvPr/>
      </p:nvGrpSpPr>
      <p:grpSpPr>
        <a:xfrm>
          <a:off x="0" y="0"/>
          <a:ext cx="0" cy="0"/>
          <a:chOff x="0" y="0"/>
          <a:chExt cx="0" cy="0"/>
        </a:xfrm>
      </p:grpSpPr>
      <p:sp>
        <p:nvSpPr>
          <p:cNvPr id="13" name="Rectangle 6">
            <a:extLst>
              <a:ext uri="{FF2B5EF4-FFF2-40B4-BE49-F238E27FC236}">
                <a16:creationId xmlns:a16="http://schemas.microsoft.com/office/drawing/2014/main" xmlns="" id="{72920181-2924-4E1F-891D-E75A99509C25}"/>
              </a:ext>
            </a:extLst>
          </p:cNvPr>
          <p:cNvSpPr/>
          <p:nvPr userDrawn="1"/>
        </p:nvSpPr>
        <p:spPr>
          <a:xfrm>
            <a:off x="12" y="0"/>
            <a:ext cx="3215423"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6" name="Picture Placeholder 5"/>
          <p:cNvSpPr>
            <a:spLocks noGrp="1"/>
          </p:cNvSpPr>
          <p:nvPr>
            <p:ph type="pic" sz="quarter" idx="10" hasCustomPrompt="1"/>
          </p:nvPr>
        </p:nvSpPr>
        <p:spPr>
          <a:xfrm>
            <a:off x="2404007" y="535021"/>
            <a:ext cx="2917435" cy="3542051"/>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5"/>
          <p:cNvSpPr>
            <a:spLocks noGrp="1"/>
          </p:cNvSpPr>
          <p:nvPr>
            <p:ph type="pic" sz="quarter" idx="12" hasCustomPrompt="1"/>
          </p:nvPr>
        </p:nvSpPr>
        <p:spPr>
          <a:xfrm>
            <a:off x="5433426" y="2025072"/>
            <a:ext cx="1971000" cy="2052000"/>
          </a:xfrm>
          <a:prstGeom prst="rect">
            <a:avLst/>
          </a:prstGeom>
          <a:solidFill>
            <a:schemeClr val="bg1">
              <a:lumMod val="95000"/>
            </a:schemeClr>
          </a:solidFill>
        </p:spPr>
        <p:txBody>
          <a:bodyPr tIns="36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1" hasCustomPrompt="1"/>
          </p:nvPr>
        </p:nvSpPr>
        <p:spPr>
          <a:xfrm>
            <a:off x="3350421" y="4260714"/>
            <a:ext cx="1971000" cy="2052000"/>
          </a:xfrm>
          <a:prstGeom prst="rect">
            <a:avLst/>
          </a:prstGeom>
          <a:solidFill>
            <a:schemeClr val="bg1">
              <a:lumMod val="95000"/>
            </a:schemeClr>
          </a:solidFill>
        </p:spPr>
        <p:txBody>
          <a:bodyPr tIns="36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3125548374"/>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userDrawn="1">
  <p:cSld name="6_Images and Contents Layout">
    <p:spTree>
      <p:nvGrpSpPr>
        <p:cNvPr id="1" name=""/>
        <p:cNvGrpSpPr/>
        <p:nvPr/>
      </p:nvGrpSpPr>
      <p:grpSpPr>
        <a:xfrm>
          <a:off x="0" y="0"/>
          <a:ext cx="0" cy="0"/>
          <a:chOff x="0" y="0"/>
          <a:chExt cx="0" cy="0"/>
        </a:xfrm>
      </p:grpSpPr>
      <p:sp>
        <p:nvSpPr>
          <p:cNvPr id="2" name="Rectangle 1"/>
          <p:cNvSpPr/>
          <p:nvPr userDrawn="1"/>
        </p:nvSpPr>
        <p:spPr>
          <a:xfrm>
            <a:off x="4572000" y="0"/>
            <a:ext cx="2286000" cy="685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7" name="Picture Placeholder 2"/>
          <p:cNvSpPr>
            <a:spLocks noGrp="1"/>
          </p:cNvSpPr>
          <p:nvPr>
            <p:ph type="pic" idx="15" hasCustomPrompt="1"/>
          </p:nvPr>
        </p:nvSpPr>
        <p:spPr>
          <a:xfrm>
            <a:off x="0" y="3428999"/>
            <a:ext cx="2286000" cy="2844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Picture Placeholder 2"/>
          <p:cNvSpPr>
            <a:spLocks noGrp="1"/>
          </p:cNvSpPr>
          <p:nvPr>
            <p:ph type="pic" idx="16" hasCustomPrompt="1"/>
          </p:nvPr>
        </p:nvSpPr>
        <p:spPr>
          <a:xfrm>
            <a:off x="2286000" y="586079"/>
            <a:ext cx="2286000" cy="2844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7" hasCustomPrompt="1"/>
          </p:nvPr>
        </p:nvSpPr>
        <p:spPr>
          <a:xfrm>
            <a:off x="4572000" y="3428999"/>
            <a:ext cx="2286000" cy="2844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8" hasCustomPrompt="1"/>
          </p:nvPr>
        </p:nvSpPr>
        <p:spPr>
          <a:xfrm>
            <a:off x="6858000" y="586079"/>
            <a:ext cx="2286000" cy="2844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675839587"/>
      </p:ext>
    </p:extLst>
  </p:cSld>
  <p:clrMapOvr>
    <a:masterClrMapping/>
  </p:clrMapOvr>
  <p:extLst mod="1">
    <p:ext uri="{DCECCB84-F9BA-43D5-87BE-67443E8EF086}">
      <p15:sldGuideLst xmlns:p15="http://schemas.microsoft.com/office/powerpoint/2012/main" xmlns="">
        <p15:guide id="1" orient="horz" pos="2160">
          <p15:clr>
            <a:srgbClr val="FBAE40"/>
          </p15:clr>
        </p15:guide>
        <p15:guide id="2" pos="3840">
          <p15:clr>
            <a:srgbClr val="FBAE40"/>
          </p15:clr>
        </p15:guide>
      </p15:sldGuideLst>
    </p:ext>
  </p:extLst>
</p:sldLayout>
</file>

<file path=ppt/slideLayouts/slideLayout234.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4" name="Picture Placeholder 2"/>
          <p:cNvSpPr>
            <a:spLocks noGrp="1"/>
          </p:cNvSpPr>
          <p:nvPr>
            <p:ph type="pic" idx="12" hasCustomPrompt="1"/>
          </p:nvPr>
        </p:nvSpPr>
        <p:spPr>
          <a:xfrm>
            <a:off x="548675" y="2498073"/>
            <a:ext cx="2835000" cy="1800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Picture Placeholder 2"/>
          <p:cNvSpPr>
            <a:spLocks noGrp="1"/>
          </p:cNvSpPr>
          <p:nvPr>
            <p:ph type="pic" idx="13" hasCustomPrompt="1"/>
          </p:nvPr>
        </p:nvSpPr>
        <p:spPr>
          <a:xfrm>
            <a:off x="3525149" y="2498073"/>
            <a:ext cx="2835000" cy="1800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Picture Placeholder 2"/>
          <p:cNvSpPr>
            <a:spLocks noGrp="1"/>
          </p:cNvSpPr>
          <p:nvPr>
            <p:ph type="pic" idx="14" hasCustomPrompt="1"/>
          </p:nvPr>
        </p:nvSpPr>
        <p:spPr>
          <a:xfrm>
            <a:off x="3525374" y="4493448"/>
            <a:ext cx="2835000" cy="1800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Picture Placeholder 2"/>
          <p:cNvSpPr>
            <a:spLocks noGrp="1"/>
          </p:cNvSpPr>
          <p:nvPr>
            <p:ph type="pic" idx="15" hasCustomPrompt="1"/>
          </p:nvPr>
        </p:nvSpPr>
        <p:spPr>
          <a:xfrm>
            <a:off x="6502072" y="4493448"/>
            <a:ext cx="2106000" cy="1800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Rectangle 7"/>
          <p:cNvSpPr/>
          <p:nvPr userDrawn="1"/>
        </p:nvSpPr>
        <p:spPr>
          <a:xfrm>
            <a:off x="6501623" y="554273"/>
            <a:ext cx="2106000" cy="3744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8"/>
          <p:cNvSpPr/>
          <p:nvPr userDrawn="1"/>
        </p:nvSpPr>
        <p:spPr>
          <a:xfrm>
            <a:off x="548675" y="4493648"/>
            <a:ext cx="2835000" cy="180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Tree>
    <p:extLst>
      <p:ext uri="{BB962C8B-B14F-4D97-AF65-F5344CB8AC3E}">
        <p14:creationId xmlns:p14="http://schemas.microsoft.com/office/powerpoint/2010/main" val="698535432"/>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4605826"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4711170" y="0"/>
            <a:ext cx="216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4711170" y="2160786"/>
            <a:ext cx="216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6979197" y="-4215"/>
            <a:ext cx="216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6979197" y="2156571"/>
            <a:ext cx="216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9144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2629150954"/>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userDrawn="1">
  <p:cSld name="17_Images and Contents Layout">
    <p:spTree>
      <p:nvGrpSpPr>
        <p:cNvPr id="1" name=""/>
        <p:cNvGrpSpPr/>
        <p:nvPr/>
      </p:nvGrpSpPr>
      <p:grpSpPr>
        <a:xfrm>
          <a:off x="0" y="0"/>
          <a:ext cx="0" cy="0"/>
          <a:chOff x="0" y="0"/>
          <a:chExt cx="0" cy="0"/>
        </a:xfrm>
      </p:grpSpPr>
      <p:sp>
        <p:nvSpPr>
          <p:cNvPr id="4" name="Picture Placeholder 2"/>
          <p:cNvSpPr>
            <a:spLocks noGrp="1"/>
          </p:cNvSpPr>
          <p:nvPr>
            <p:ph type="pic" idx="14" hasCustomPrompt="1"/>
          </p:nvPr>
        </p:nvSpPr>
        <p:spPr>
          <a:xfrm>
            <a:off x="5796136" y="0"/>
            <a:ext cx="3347864" cy="6858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1">
            <a:extLst>
              <a:ext uri="{FF2B5EF4-FFF2-40B4-BE49-F238E27FC236}">
                <a16:creationId xmlns:a16="http://schemas.microsoft.com/office/drawing/2014/main" xmlns="" id="{E86FFBD0-9FD6-4A18-B316-E26268B41695}"/>
              </a:ext>
            </a:extLst>
          </p:cNvPr>
          <p:cNvSpPr/>
          <p:nvPr userDrawn="1"/>
        </p:nvSpPr>
        <p:spPr>
          <a:xfrm>
            <a:off x="0" y="368762"/>
            <a:ext cx="5580112" cy="133204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7" name="Picture Placeholder 2">
            <a:extLst>
              <a:ext uri="{FF2B5EF4-FFF2-40B4-BE49-F238E27FC236}">
                <a16:creationId xmlns:a16="http://schemas.microsoft.com/office/drawing/2014/main" xmlns="" id="{616F011C-271F-4FE4-8493-903075172BC2}"/>
              </a:ext>
            </a:extLst>
          </p:cNvPr>
          <p:cNvSpPr>
            <a:spLocks noGrp="1"/>
          </p:cNvSpPr>
          <p:nvPr>
            <p:ph type="pic" idx="15" hasCustomPrompt="1"/>
          </p:nvPr>
        </p:nvSpPr>
        <p:spPr>
          <a:xfrm>
            <a:off x="3955918" y="3299772"/>
            <a:ext cx="2815772" cy="2395314"/>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045453408"/>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18_Images and Contents Layout">
    <p:spTree>
      <p:nvGrpSpPr>
        <p:cNvPr id="1" name=""/>
        <p:cNvGrpSpPr/>
        <p:nvPr/>
      </p:nvGrpSpPr>
      <p:grpSpPr>
        <a:xfrm>
          <a:off x="0" y="0"/>
          <a:ext cx="0" cy="0"/>
          <a:chOff x="0" y="0"/>
          <a:chExt cx="0" cy="0"/>
        </a:xfrm>
      </p:grpSpPr>
      <p:sp>
        <p:nvSpPr>
          <p:cNvPr id="19" name="자유형: 도형 18">
            <a:extLst>
              <a:ext uri="{FF2B5EF4-FFF2-40B4-BE49-F238E27FC236}">
                <a16:creationId xmlns:a16="http://schemas.microsoft.com/office/drawing/2014/main" xmlns="" id="{E0FD5A04-9E72-4F6C-A0E2-4D958F19FD46}"/>
              </a:ext>
            </a:extLst>
          </p:cNvPr>
          <p:cNvSpPr>
            <a:spLocks noGrp="1"/>
          </p:cNvSpPr>
          <p:nvPr>
            <p:ph type="pic" idx="15" hasCustomPrompt="1"/>
          </p:nvPr>
        </p:nvSpPr>
        <p:spPr>
          <a:xfrm>
            <a:off x="84915" y="276132"/>
            <a:ext cx="8974181" cy="6464302"/>
          </a:xfrm>
          <a:custGeom>
            <a:avLst/>
            <a:gdLst>
              <a:gd name="connsiteX0" fmla="*/ 3039689 w 11965575"/>
              <a:gd name="connsiteY0" fmla="*/ 5339586 h 6464302"/>
              <a:gd name="connsiteX1" fmla="*/ 3037710 w 11965575"/>
              <a:gd name="connsiteY1" fmla="*/ 5348196 h 6464302"/>
              <a:gd name="connsiteX2" fmla="*/ 3044157 w 11965575"/>
              <a:gd name="connsiteY2" fmla="*/ 5350384 h 6464302"/>
              <a:gd name="connsiteX3" fmla="*/ 3054148 w 11965575"/>
              <a:gd name="connsiteY3" fmla="*/ 5351232 h 6464302"/>
              <a:gd name="connsiteX4" fmla="*/ 3053557 w 11965575"/>
              <a:gd name="connsiteY4" fmla="*/ 5362094 h 6464302"/>
              <a:gd name="connsiteX5" fmla="*/ 3043051 w 11965575"/>
              <a:gd name="connsiteY5" fmla="*/ 5365141 h 6464302"/>
              <a:gd name="connsiteX6" fmla="*/ 3034754 w 11965575"/>
              <a:gd name="connsiteY6" fmla="*/ 5370590 h 6464302"/>
              <a:gd name="connsiteX7" fmla="*/ 3034112 w 11965575"/>
              <a:gd name="connsiteY7" fmla="*/ 5375458 h 6464302"/>
              <a:gd name="connsiteX8" fmla="*/ 3030875 w 11965575"/>
              <a:gd name="connsiteY8" fmla="*/ 5380844 h 6464302"/>
              <a:gd name="connsiteX9" fmla="*/ 3027456 w 11965575"/>
              <a:gd name="connsiteY9" fmla="*/ 5377963 h 6464302"/>
              <a:gd name="connsiteX10" fmla="*/ 3032879 w 11965575"/>
              <a:gd name="connsiteY10" fmla="*/ 5388419 h 6464302"/>
              <a:gd name="connsiteX11" fmla="*/ 3035628 w 11965575"/>
              <a:gd name="connsiteY11" fmla="*/ 5397634 h 6464302"/>
              <a:gd name="connsiteX12" fmla="*/ 3045036 w 11965575"/>
              <a:gd name="connsiteY12" fmla="*/ 5389349 h 6464302"/>
              <a:gd name="connsiteX13" fmla="*/ 3044818 w 11965575"/>
              <a:gd name="connsiteY13" fmla="*/ 5383840 h 6464302"/>
              <a:gd name="connsiteX14" fmla="*/ 3057322 w 11965575"/>
              <a:gd name="connsiteY14" fmla="*/ 5368407 h 6464302"/>
              <a:gd name="connsiteX15" fmla="*/ 3084731 w 11965575"/>
              <a:gd name="connsiteY15" fmla="*/ 5363122 h 6464302"/>
              <a:gd name="connsiteX16" fmla="*/ 3087589 w 11965575"/>
              <a:gd name="connsiteY16" fmla="*/ 5360728 h 6464302"/>
              <a:gd name="connsiteX17" fmla="*/ 3076262 w 11965575"/>
              <a:gd name="connsiteY17" fmla="*/ 5362298 h 6464302"/>
              <a:gd name="connsiteX18" fmla="*/ 3059337 w 11965575"/>
              <a:gd name="connsiteY18" fmla="*/ 5350195 h 6464302"/>
              <a:gd name="connsiteX19" fmla="*/ 3039689 w 11965575"/>
              <a:gd name="connsiteY19" fmla="*/ 5339586 h 6464302"/>
              <a:gd name="connsiteX20" fmla="*/ 3133208 w 11965575"/>
              <a:gd name="connsiteY20" fmla="*/ 5319955 h 6464302"/>
              <a:gd name="connsiteX21" fmla="*/ 3125348 w 11965575"/>
              <a:gd name="connsiteY21" fmla="*/ 5328477 h 6464302"/>
              <a:gd name="connsiteX22" fmla="*/ 3127402 w 11965575"/>
              <a:gd name="connsiteY22" fmla="*/ 5344814 h 6464302"/>
              <a:gd name="connsiteX23" fmla="*/ 3124852 w 11965575"/>
              <a:gd name="connsiteY23" fmla="*/ 5351122 h 6464302"/>
              <a:gd name="connsiteX24" fmla="*/ 3129551 w 11965575"/>
              <a:gd name="connsiteY24" fmla="*/ 5350884 h 6464302"/>
              <a:gd name="connsiteX25" fmla="*/ 3188808 w 11965575"/>
              <a:gd name="connsiteY25" fmla="*/ 5351999 h 6464302"/>
              <a:gd name="connsiteX26" fmla="*/ 3203861 w 11965575"/>
              <a:gd name="connsiteY26" fmla="*/ 5348896 h 6464302"/>
              <a:gd name="connsiteX27" fmla="*/ 3207095 w 11965575"/>
              <a:gd name="connsiteY27" fmla="*/ 5343634 h 6464302"/>
              <a:gd name="connsiteX28" fmla="*/ 3206151 w 11965575"/>
              <a:gd name="connsiteY28" fmla="*/ 5341407 h 6464302"/>
              <a:gd name="connsiteX29" fmla="*/ 3179542 w 11965575"/>
              <a:gd name="connsiteY29" fmla="*/ 5332503 h 6464302"/>
              <a:gd name="connsiteX30" fmla="*/ 3165235 w 11965575"/>
              <a:gd name="connsiteY30" fmla="*/ 5338836 h 6464302"/>
              <a:gd name="connsiteX31" fmla="*/ 3160046 w 11965575"/>
              <a:gd name="connsiteY31" fmla="*/ 5339873 h 6464302"/>
              <a:gd name="connsiteX32" fmla="*/ 3149413 w 11965575"/>
              <a:gd name="connsiteY32" fmla="*/ 5343893 h 6464302"/>
              <a:gd name="connsiteX33" fmla="*/ 3148077 w 11965575"/>
              <a:gd name="connsiteY33" fmla="*/ 5347636 h 6464302"/>
              <a:gd name="connsiteX34" fmla="*/ 3137626 w 11965575"/>
              <a:gd name="connsiteY34" fmla="*/ 5324761 h 6464302"/>
              <a:gd name="connsiteX35" fmla="*/ 3133208 w 11965575"/>
              <a:gd name="connsiteY35" fmla="*/ 5319955 h 6464302"/>
              <a:gd name="connsiteX36" fmla="*/ 3287553 w 11965575"/>
              <a:gd name="connsiteY36" fmla="*/ 5174577 h 6464302"/>
              <a:gd name="connsiteX37" fmla="*/ 3287712 w 11965575"/>
              <a:gd name="connsiteY37" fmla="*/ 5180190 h 6464302"/>
              <a:gd name="connsiteX38" fmla="*/ 3288210 w 11965575"/>
              <a:gd name="connsiteY38" fmla="*/ 5197788 h 6464302"/>
              <a:gd name="connsiteX39" fmla="*/ 3301423 w 11965575"/>
              <a:gd name="connsiteY39" fmla="*/ 5187483 h 6464302"/>
              <a:gd name="connsiteX40" fmla="*/ 3301403 w 11965575"/>
              <a:gd name="connsiteY40" fmla="*/ 5187450 h 6464302"/>
              <a:gd name="connsiteX41" fmla="*/ 3331377 w 11965575"/>
              <a:gd name="connsiteY41" fmla="*/ 5160957 h 6464302"/>
              <a:gd name="connsiteX42" fmla="*/ 3322826 w 11965575"/>
              <a:gd name="connsiteY42" fmla="*/ 5165475 h 6464302"/>
              <a:gd name="connsiteX43" fmla="*/ 3309856 w 11965575"/>
              <a:gd name="connsiteY43" fmla="*/ 5168066 h 6464302"/>
              <a:gd name="connsiteX44" fmla="*/ 3304282 w 11965575"/>
              <a:gd name="connsiteY44" fmla="*/ 5172023 h 6464302"/>
              <a:gd name="connsiteX45" fmla="*/ 3309521 w 11965575"/>
              <a:gd name="connsiteY45" fmla="*/ 5176981 h 6464302"/>
              <a:gd name="connsiteX46" fmla="*/ 3311702 w 11965575"/>
              <a:gd name="connsiteY46" fmla="*/ 5179465 h 6464302"/>
              <a:gd name="connsiteX47" fmla="*/ 3312496 w 11965575"/>
              <a:gd name="connsiteY47" fmla="*/ 5178846 h 6464302"/>
              <a:gd name="connsiteX48" fmla="*/ 3219833 w 11965575"/>
              <a:gd name="connsiteY48" fmla="*/ 5148447 h 6464302"/>
              <a:gd name="connsiteX49" fmla="*/ 3211536 w 11965575"/>
              <a:gd name="connsiteY49" fmla="*/ 5153896 h 6464302"/>
              <a:gd name="connsiteX50" fmla="*/ 3204548 w 11965575"/>
              <a:gd name="connsiteY50" fmla="*/ 5168564 h 6464302"/>
              <a:gd name="connsiteX51" fmla="*/ 3201775 w 11965575"/>
              <a:gd name="connsiteY51" fmla="*/ 5164062 h 6464302"/>
              <a:gd name="connsiteX52" fmla="*/ 3194456 w 11965575"/>
              <a:gd name="connsiteY52" fmla="*/ 5155728 h 6464302"/>
              <a:gd name="connsiteX53" fmla="*/ 3186775 w 11965575"/>
              <a:gd name="connsiteY53" fmla="*/ 5169270 h 6464302"/>
              <a:gd name="connsiteX54" fmla="*/ 3184134 w 11965575"/>
              <a:gd name="connsiteY54" fmla="*/ 5174377 h 6464302"/>
              <a:gd name="connsiteX55" fmla="*/ 3196610 w 11965575"/>
              <a:gd name="connsiteY55" fmla="*/ 5172675 h 6464302"/>
              <a:gd name="connsiteX56" fmla="*/ 3228267 w 11965575"/>
              <a:gd name="connsiteY56" fmla="*/ 5166321 h 6464302"/>
              <a:gd name="connsiteX57" fmla="*/ 3223736 w 11965575"/>
              <a:gd name="connsiteY57" fmla="*/ 5157147 h 6464302"/>
              <a:gd name="connsiteX58" fmla="*/ 3219833 w 11965575"/>
              <a:gd name="connsiteY58" fmla="*/ 5148447 h 6464302"/>
              <a:gd name="connsiteX59" fmla="*/ 3464728 w 11965575"/>
              <a:gd name="connsiteY59" fmla="*/ 5123737 h 6464302"/>
              <a:gd name="connsiteX60" fmla="*/ 3461218 w 11965575"/>
              <a:gd name="connsiteY60" fmla="*/ 5131192 h 6464302"/>
              <a:gd name="connsiteX61" fmla="*/ 3460574 w 11965575"/>
              <a:gd name="connsiteY61" fmla="*/ 5136061 h 6464302"/>
              <a:gd name="connsiteX62" fmla="*/ 3460346 w 11965575"/>
              <a:gd name="connsiteY62" fmla="*/ 5136960 h 6464302"/>
              <a:gd name="connsiteX63" fmla="*/ 3491572 w 11965575"/>
              <a:gd name="connsiteY63" fmla="*/ 5136478 h 6464302"/>
              <a:gd name="connsiteX64" fmla="*/ 3486003 w 11965575"/>
              <a:gd name="connsiteY64" fmla="*/ 5134773 h 6464302"/>
              <a:gd name="connsiteX65" fmla="*/ 3472110 w 11965575"/>
              <a:gd name="connsiteY65" fmla="*/ 5125225 h 6464302"/>
              <a:gd name="connsiteX66" fmla="*/ 3464728 w 11965575"/>
              <a:gd name="connsiteY66" fmla="*/ 5123737 h 6464302"/>
              <a:gd name="connsiteX67" fmla="*/ 3406844 w 11965575"/>
              <a:gd name="connsiteY67" fmla="*/ 5122148 h 6464302"/>
              <a:gd name="connsiteX68" fmla="*/ 3387529 w 11965575"/>
              <a:gd name="connsiteY68" fmla="*/ 5134538 h 6464302"/>
              <a:gd name="connsiteX69" fmla="*/ 3378311 w 11965575"/>
              <a:gd name="connsiteY69" fmla="*/ 5147626 h 6464302"/>
              <a:gd name="connsiteX70" fmla="*/ 3385821 w 11965575"/>
              <a:gd name="connsiteY70" fmla="*/ 5153842 h 6464302"/>
              <a:gd name="connsiteX71" fmla="*/ 3396946 w 11965575"/>
              <a:gd name="connsiteY71" fmla="*/ 5168831 h 6464302"/>
              <a:gd name="connsiteX72" fmla="*/ 3408416 w 11965575"/>
              <a:gd name="connsiteY72" fmla="*/ 5167458 h 6464302"/>
              <a:gd name="connsiteX73" fmla="*/ 3410198 w 11965575"/>
              <a:gd name="connsiteY73" fmla="*/ 5162282 h 6464302"/>
              <a:gd name="connsiteX74" fmla="*/ 3425653 w 11965575"/>
              <a:gd name="connsiteY74" fmla="*/ 5141454 h 6464302"/>
              <a:gd name="connsiteX75" fmla="*/ 3421997 w 11965575"/>
              <a:gd name="connsiteY75" fmla="*/ 5134920 h 6464302"/>
              <a:gd name="connsiteX76" fmla="*/ 3406844 w 11965575"/>
              <a:gd name="connsiteY76" fmla="*/ 5122148 h 6464302"/>
              <a:gd name="connsiteX77" fmla="*/ 3571719 w 11965575"/>
              <a:gd name="connsiteY77" fmla="*/ 5065827 h 6464302"/>
              <a:gd name="connsiteX78" fmla="*/ 3556283 w 11965575"/>
              <a:gd name="connsiteY78" fmla="*/ 5067963 h 6464302"/>
              <a:gd name="connsiteX79" fmla="*/ 3540176 w 11965575"/>
              <a:gd name="connsiteY79" fmla="*/ 5087928 h 6464302"/>
              <a:gd name="connsiteX80" fmla="*/ 3538479 w 11965575"/>
              <a:gd name="connsiteY80" fmla="*/ 5113547 h 6464302"/>
              <a:gd name="connsiteX81" fmla="*/ 3516863 w 11965575"/>
              <a:gd name="connsiteY81" fmla="*/ 5136982 h 6464302"/>
              <a:gd name="connsiteX82" fmla="*/ 3507169 w 11965575"/>
              <a:gd name="connsiteY82" fmla="*/ 5138629 h 6464302"/>
              <a:gd name="connsiteX83" fmla="*/ 3517899 w 11965575"/>
              <a:gd name="connsiteY83" fmla="*/ 5147384 h 6464302"/>
              <a:gd name="connsiteX84" fmla="*/ 3575877 w 11965575"/>
              <a:gd name="connsiteY84" fmla="*/ 5136244 h 6464302"/>
              <a:gd name="connsiteX85" fmla="*/ 3586190 w 11965575"/>
              <a:gd name="connsiteY85" fmla="*/ 5135773 h 6464302"/>
              <a:gd name="connsiteX86" fmla="*/ 3625664 w 11965575"/>
              <a:gd name="connsiteY86" fmla="*/ 5139065 h 6464302"/>
              <a:gd name="connsiteX87" fmla="*/ 3641821 w 11965575"/>
              <a:gd name="connsiteY87" fmla="*/ 5140662 h 6464302"/>
              <a:gd name="connsiteX88" fmla="*/ 3650376 w 11965575"/>
              <a:gd name="connsiteY88" fmla="*/ 5138754 h 6464302"/>
              <a:gd name="connsiteX89" fmla="*/ 3656523 w 11965575"/>
              <a:gd name="connsiteY89" fmla="*/ 5131360 h 6464302"/>
              <a:gd name="connsiteX90" fmla="*/ 3639700 w 11965575"/>
              <a:gd name="connsiteY90" fmla="*/ 5131245 h 6464302"/>
              <a:gd name="connsiteX91" fmla="*/ 3626114 w 11965575"/>
              <a:gd name="connsiteY91" fmla="*/ 5125743 h 6464302"/>
              <a:gd name="connsiteX92" fmla="*/ 3620438 w 11965575"/>
              <a:gd name="connsiteY92" fmla="*/ 5117713 h 6464302"/>
              <a:gd name="connsiteX93" fmla="*/ 3602150 w 11965575"/>
              <a:gd name="connsiteY93" fmla="*/ 5122314 h 6464302"/>
              <a:gd name="connsiteX94" fmla="*/ 3597269 w 11965575"/>
              <a:gd name="connsiteY94" fmla="*/ 5127398 h 6464302"/>
              <a:gd name="connsiteX95" fmla="*/ 3600818 w 11965575"/>
              <a:gd name="connsiteY95" fmla="*/ 5094142 h 6464302"/>
              <a:gd name="connsiteX96" fmla="*/ 3606648 w 11965575"/>
              <a:gd name="connsiteY96" fmla="*/ 5088237 h 6464302"/>
              <a:gd name="connsiteX97" fmla="*/ 3610937 w 11965575"/>
              <a:gd name="connsiteY97" fmla="*/ 5094017 h 6464302"/>
              <a:gd name="connsiteX98" fmla="*/ 3615919 w 11965575"/>
              <a:gd name="connsiteY98" fmla="*/ 5100921 h 6464302"/>
              <a:gd name="connsiteX99" fmla="*/ 3619670 w 11965575"/>
              <a:gd name="connsiteY99" fmla="*/ 5091639 h 6464302"/>
              <a:gd name="connsiteX100" fmla="*/ 3599894 w 11965575"/>
              <a:gd name="connsiteY100" fmla="*/ 5082002 h 6464302"/>
              <a:gd name="connsiteX101" fmla="*/ 3590159 w 11965575"/>
              <a:gd name="connsiteY101" fmla="*/ 5079207 h 6464302"/>
              <a:gd name="connsiteX102" fmla="*/ 3571719 w 11965575"/>
              <a:gd name="connsiteY102" fmla="*/ 5065827 h 6464302"/>
              <a:gd name="connsiteX103" fmla="*/ 1375109 w 11965575"/>
              <a:gd name="connsiteY103" fmla="*/ 4421930 h 6464302"/>
              <a:gd name="connsiteX104" fmla="*/ 1370757 w 11965575"/>
              <a:gd name="connsiteY104" fmla="*/ 4422779 h 6464302"/>
              <a:gd name="connsiteX105" fmla="*/ 1344031 w 11965575"/>
              <a:gd name="connsiteY105" fmla="*/ 4427190 h 6464302"/>
              <a:gd name="connsiteX106" fmla="*/ 1335298 w 11965575"/>
              <a:gd name="connsiteY106" fmla="*/ 4430169 h 6464302"/>
              <a:gd name="connsiteX107" fmla="*/ 1374043 w 11965575"/>
              <a:gd name="connsiteY107" fmla="*/ 4422399 h 6464302"/>
              <a:gd name="connsiteX108" fmla="*/ 1494325 w 11965575"/>
              <a:gd name="connsiteY108" fmla="*/ 4335168 h 6464302"/>
              <a:gd name="connsiteX109" fmla="*/ 1491192 w 11965575"/>
              <a:gd name="connsiteY109" fmla="*/ 4339951 h 6464302"/>
              <a:gd name="connsiteX110" fmla="*/ 1481082 w 11965575"/>
              <a:gd name="connsiteY110" fmla="*/ 4366689 h 6464302"/>
              <a:gd name="connsiteX111" fmla="*/ 1481824 w 11965575"/>
              <a:gd name="connsiteY111" fmla="*/ 4368060 h 6464302"/>
              <a:gd name="connsiteX112" fmla="*/ 1500129 w 11965575"/>
              <a:gd name="connsiteY112" fmla="*/ 4326305 h 6464302"/>
              <a:gd name="connsiteX113" fmla="*/ 1495063 w 11965575"/>
              <a:gd name="connsiteY113" fmla="*/ 4334040 h 6464302"/>
              <a:gd name="connsiteX114" fmla="*/ 1506470 w 11965575"/>
              <a:gd name="connsiteY114" fmla="*/ 4353210 h 6464302"/>
              <a:gd name="connsiteX115" fmla="*/ 1536335 w 11965575"/>
              <a:gd name="connsiteY115" fmla="*/ 4369231 h 6464302"/>
              <a:gd name="connsiteX116" fmla="*/ 1539850 w 11965575"/>
              <a:gd name="connsiteY116" fmla="*/ 4365820 h 6464302"/>
              <a:gd name="connsiteX117" fmla="*/ 1535166 w 11965575"/>
              <a:gd name="connsiteY117" fmla="*/ 4364084 h 6464302"/>
              <a:gd name="connsiteX118" fmla="*/ 1519288 w 11965575"/>
              <a:gd name="connsiteY118" fmla="*/ 4348411 h 6464302"/>
              <a:gd name="connsiteX119" fmla="*/ 1513034 w 11965575"/>
              <a:gd name="connsiteY119" fmla="*/ 4335592 h 6464302"/>
              <a:gd name="connsiteX120" fmla="*/ 1500129 w 11965575"/>
              <a:gd name="connsiteY120" fmla="*/ 4326305 h 6464302"/>
              <a:gd name="connsiteX121" fmla="*/ 421262 w 11965575"/>
              <a:gd name="connsiteY121" fmla="*/ 4103152 h 6464302"/>
              <a:gd name="connsiteX122" fmla="*/ 421748 w 11965575"/>
              <a:gd name="connsiteY122" fmla="*/ 4104759 h 6464302"/>
              <a:gd name="connsiteX123" fmla="*/ 423004 w 11965575"/>
              <a:gd name="connsiteY123" fmla="*/ 4104513 h 6464302"/>
              <a:gd name="connsiteX124" fmla="*/ 8913674 w 11965575"/>
              <a:gd name="connsiteY124" fmla="*/ 4072810 h 6464302"/>
              <a:gd name="connsiteX125" fmla="*/ 8912389 w 11965575"/>
              <a:gd name="connsiteY125" fmla="*/ 4073556 h 6464302"/>
              <a:gd name="connsiteX126" fmla="*/ 8920757 w 11965575"/>
              <a:gd name="connsiteY126" fmla="*/ 4083236 h 6464302"/>
              <a:gd name="connsiteX127" fmla="*/ 8920538 w 11965575"/>
              <a:gd name="connsiteY127" fmla="*/ 4088400 h 6464302"/>
              <a:gd name="connsiteX128" fmla="*/ 8929947 w 11965575"/>
              <a:gd name="connsiteY128" fmla="*/ 4096164 h 6464302"/>
              <a:gd name="connsiteX129" fmla="*/ 8932695 w 11965575"/>
              <a:gd name="connsiteY129" fmla="*/ 4087527 h 6464302"/>
              <a:gd name="connsiteX130" fmla="*/ 8933689 w 11965575"/>
              <a:gd name="connsiteY130" fmla="*/ 4085732 h 6464302"/>
              <a:gd name="connsiteX131" fmla="*/ 8932944 w 11965575"/>
              <a:gd name="connsiteY131" fmla="*/ 4085649 h 6464302"/>
              <a:gd name="connsiteX132" fmla="*/ 8923529 w 11965575"/>
              <a:gd name="connsiteY132" fmla="*/ 4080636 h 6464302"/>
              <a:gd name="connsiteX133" fmla="*/ 8922980 w 11965575"/>
              <a:gd name="connsiteY133" fmla="*/ 4077119 h 6464302"/>
              <a:gd name="connsiteX134" fmla="*/ 8913674 w 11965575"/>
              <a:gd name="connsiteY134" fmla="*/ 4072810 h 6464302"/>
              <a:gd name="connsiteX135" fmla="*/ 8828571 w 11965575"/>
              <a:gd name="connsiteY135" fmla="*/ 4029909 h 6464302"/>
              <a:gd name="connsiteX136" fmla="*/ 8812816 w 11965575"/>
              <a:gd name="connsiteY136" fmla="*/ 4039573 h 6464302"/>
              <a:gd name="connsiteX137" fmla="*/ 8804499 w 11965575"/>
              <a:gd name="connsiteY137" fmla="*/ 4041591 h 6464302"/>
              <a:gd name="connsiteX138" fmla="*/ 8787603 w 11965575"/>
              <a:gd name="connsiteY138" fmla="*/ 4048552 h 6464302"/>
              <a:gd name="connsiteX139" fmla="*/ 8788839 w 11965575"/>
              <a:gd name="connsiteY139" fmla="*/ 4051138 h 6464302"/>
              <a:gd name="connsiteX140" fmla="*/ 8795373 w 11965575"/>
              <a:gd name="connsiteY140" fmla="*/ 4049917 h 6464302"/>
              <a:gd name="connsiteX141" fmla="*/ 8798729 w 11965575"/>
              <a:gd name="connsiteY141" fmla="*/ 4046094 h 6464302"/>
              <a:gd name="connsiteX142" fmla="*/ 8801793 w 11965575"/>
              <a:gd name="connsiteY142" fmla="*/ 4048718 h 6464302"/>
              <a:gd name="connsiteX143" fmla="*/ 8806008 w 11965575"/>
              <a:gd name="connsiteY143" fmla="*/ 4047930 h 6464302"/>
              <a:gd name="connsiteX144" fmla="*/ 8836024 w 11965575"/>
              <a:gd name="connsiteY144" fmla="*/ 4052349 h 6464302"/>
              <a:gd name="connsiteX145" fmla="*/ 8846733 w 11965575"/>
              <a:gd name="connsiteY145" fmla="*/ 4052857 h 6464302"/>
              <a:gd name="connsiteX146" fmla="*/ 8855711 w 11965575"/>
              <a:gd name="connsiteY146" fmla="*/ 4048305 h 6464302"/>
              <a:gd name="connsiteX147" fmla="*/ 8855520 w 11965575"/>
              <a:gd name="connsiteY147" fmla="*/ 4045871 h 6464302"/>
              <a:gd name="connsiteX148" fmla="*/ 8841759 w 11965575"/>
              <a:gd name="connsiteY148" fmla="*/ 4031451 h 6464302"/>
              <a:gd name="connsiteX149" fmla="*/ 8828571 w 11965575"/>
              <a:gd name="connsiteY149" fmla="*/ 4029909 h 6464302"/>
              <a:gd name="connsiteX150" fmla="*/ 658422 w 11965575"/>
              <a:gd name="connsiteY150" fmla="*/ 3792499 h 6464302"/>
              <a:gd name="connsiteX151" fmla="*/ 642338 w 11965575"/>
              <a:gd name="connsiteY151" fmla="*/ 3797487 h 6464302"/>
              <a:gd name="connsiteX152" fmla="*/ 614655 w 11965575"/>
              <a:gd name="connsiteY152" fmla="*/ 3815416 h 6464302"/>
              <a:gd name="connsiteX153" fmla="*/ 597214 w 11965575"/>
              <a:gd name="connsiteY153" fmla="*/ 3820867 h 6464302"/>
              <a:gd name="connsiteX154" fmla="*/ 598168 w 11965575"/>
              <a:gd name="connsiteY154" fmla="*/ 3821238 h 6464302"/>
              <a:gd name="connsiteX155" fmla="*/ 633988 w 11965575"/>
              <a:gd name="connsiteY155" fmla="*/ 3816002 h 6464302"/>
              <a:gd name="connsiteX156" fmla="*/ 637244 w 11965575"/>
              <a:gd name="connsiteY156" fmla="*/ 3868795 h 6464302"/>
              <a:gd name="connsiteX157" fmla="*/ 672765 w 11965575"/>
              <a:gd name="connsiteY157" fmla="*/ 3838969 h 6464302"/>
              <a:gd name="connsiteX158" fmla="*/ 688325 w 11965575"/>
              <a:gd name="connsiteY158" fmla="*/ 3823136 h 6464302"/>
              <a:gd name="connsiteX159" fmla="*/ 689246 w 11965575"/>
              <a:gd name="connsiteY159" fmla="*/ 3819055 h 6464302"/>
              <a:gd name="connsiteX160" fmla="*/ 690786 w 11965575"/>
              <a:gd name="connsiteY160" fmla="*/ 3816291 h 6464302"/>
              <a:gd name="connsiteX161" fmla="*/ 697091 w 11965575"/>
              <a:gd name="connsiteY161" fmla="*/ 3803764 h 6464302"/>
              <a:gd name="connsiteX162" fmla="*/ 681603 w 11965575"/>
              <a:gd name="connsiteY162" fmla="*/ 3807532 h 6464302"/>
              <a:gd name="connsiteX163" fmla="*/ 677134 w 11965575"/>
              <a:gd name="connsiteY163" fmla="*/ 3814354 h 6464302"/>
              <a:gd name="connsiteX164" fmla="*/ 669092 w 11965575"/>
              <a:gd name="connsiteY164" fmla="*/ 3819179 h 6464302"/>
              <a:gd name="connsiteX165" fmla="*/ 667505 w 11965575"/>
              <a:gd name="connsiteY165" fmla="*/ 3810006 h 6464302"/>
              <a:gd name="connsiteX166" fmla="*/ 658422 w 11965575"/>
              <a:gd name="connsiteY166" fmla="*/ 3792499 h 6464302"/>
              <a:gd name="connsiteX167" fmla="*/ 1345330 w 11965575"/>
              <a:gd name="connsiteY167" fmla="*/ 3562382 h 6464302"/>
              <a:gd name="connsiteX168" fmla="*/ 1320467 w 11965575"/>
              <a:gd name="connsiteY168" fmla="*/ 3565243 h 6464302"/>
              <a:gd name="connsiteX169" fmla="*/ 1294018 w 11965575"/>
              <a:gd name="connsiteY169" fmla="*/ 3566716 h 6464302"/>
              <a:gd name="connsiteX170" fmla="*/ 1323278 w 11965575"/>
              <a:gd name="connsiteY170" fmla="*/ 3574962 h 6464302"/>
              <a:gd name="connsiteX171" fmla="*/ 1335044 w 11965575"/>
              <a:gd name="connsiteY171" fmla="*/ 3570665 h 6464302"/>
              <a:gd name="connsiteX172" fmla="*/ 1576046 w 11965575"/>
              <a:gd name="connsiteY172" fmla="*/ 3550278 h 6464302"/>
              <a:gd name="connsiteX173" fmla="*/ 1574182 w 11965575"/>
              <a:gd name="connsiteY173" fmla="*/ 3554008 h 6464302"/>
              <a:gd name="connsiteX174" fmla="*/ 1574660 w 11965575"/>
              <a:gd name="connsiteY174" fmla="*/ 3553957 h 6464302"/>
              <a:gd name="connsiteX175" fmla="*/ 1583316 w 11965575"/>
              <a:gd name="connsiteY175" fmla="*/ 3551208 h 6464302"/>
              <a:gd name="connsiteX176" fmla="*/ 1469346 w 11965575"/>
              <a:gd name="connsiteY176" fmla="*/ 3547767 h 6464302"/>
              <a:gd name="connsiteX177" fmla="*/ 1453959 w 11965575"/>
              <a:gd name="connsiteY177" fmla="*/ 3555686 h 6464302"/>
              <a:gd name="connsiteX178" fmla="*/ 1454828 w 11965575"/>
              <a:gd name="connsiteY178" fmla="*/ 3556342 h 6464302"/>
              <a:gd name="connsiteX179" fmla="*/ 1467834 w 11965575"/>
              <a:gd name="connsiteY179" fmla="*/ 3552222 h 6464302"/>
              <a:gd name="connsiteX180" fmla="*/ 769843 w 11965575"/>
              <a:gd name="connsiteY180" fmla="*/ 3222793 h 6464302"/>
              <a:gd name="connsiteX181" fmla="*/ 736906 w 11965575"/>
              <a:gd name="connsiteY181" fmla="*/ 3224831 h 6464302"/>
              <a:gd name="connsiteX182" fmla="*/ 728416 w 11965575"/>
              <a:gd name="connsiteY182" fmla="*/ 3234066 h 6464302"/>
              <a:gd name="connsiteX183" fmla="*/ 720523 w 11965575"/>
              <a:gd name="connsiteY183" fmla="*/ 3237419 h 6464302"/>
              <a:gd name="connsiteX184" fmla="*/ 693072 w 11965575"/>
              <a:gd name="connsiteY184" fmla="*/ 3235016 h 6464302"/>
              <a:gd name="connsiteX185" fmla="*/ 659018 w 11965575"/>
              <a:gd name="connsiteY185" fmla="*/ 3248080 h 6464302"/>
              <a:gd name="connsiteX186" fmla="*/ 650678 w 11965575"/>
              <a:gd name="connsiteY186" fmla="*/ 3255845 h 6464302"/>
              <a:gd name="connsiteX187" fmla="*/ 649084 w 11965575"/>
              <a:gd name="connsiteY187" fmla="*/ 3263750 h 6464302"/>
              <a:gd name="connsiteX188" fmla="*/ 659413 w 11965575"/>
              <a:gd name="connsiteY188" fmla="*/ 3262756 h 6464302"/>
              <a:gd name="connsiteX189" fmla="*/ 788558 w 11965575"/>
              <a:gd name="connsiteY189" fmla="*/ 3244910 h 6464302"/>
              <a:gd name="connsiteX190" fmla="*/ 799855 w 11965575"/>
              <a:gd name="connsiteY190" fmla="*/ 3239808 h 6464302"/>
              <a:gd name="connsiteX191" fmla="*/ 802753 w 11965575"/>
              <a:gd name="connsiteY191" fmla="*/ 3234564 h 6464302"/>
              <a:gd name="connsiteX192" fmla="*/ 801438 w 11965575"/>
              <a:gd name="connsiteY192" fmla="*/ 3233986 h 6464302"/>
              <a:gd name="connsiteX193" fmla="*/ 769843 w 11965575"/>
              <a:gd name="connsiteY193" fmla="*/ 3222793 h 6464302"/>
              <a:gd name="connsiteX194" fmla="*/ 723669 w 11965575"/>
              <a:gd name="connsiteY194" fmla="*/ 3184574 h 6464302"/>
              <a:gd name="connsiteX195" fmla="*/ 725592 w 11965575"/>
              <a:gd name="connsiteY195" fmla="*/ 3187435 h 6464302"/>
              <a:gd name="connsiteX196" fmla="*/ 725688 w 11965575"/>
              <a:gd name="connsiteY196" fmla="*/ 3187319 h 6464302"/>
              <a:gd name="connsiteX197" fmla="*/ 709233 w 11965575"/>
              <a:gd name="connsiteY197" fmla="*/ 3172153 h 6464302"/>
              <a:gd name="connsiteX198" fmla="*/ 695241 w 11965575"/>
              <a:gd name="connsiteY198" fmla="*/ 3175682 h 6464302"/>
              <a:gd name="connsiteX199" fmla="*/ 670445 w 11965575"/>
              <a:gd name="connsiteY199" fmla="*/ 3183352 h 6464302"/>
              <a:gd name="connsiteX200" fmla="*/ 652905 w 11965575"/>
              <a:gd name="connsiteY200" fmla="*/ 3179198 h 6464302"/>
              <a:gd name="connsiteX201" fmla="*/ 658824 w 11965575"/>
              <a:gd name="connsiteY201" fmla="*/ 3200332 h 6464302"/>
              <a:gd name="connsiteX202" fmla="*/ 673764 w 11965575"/>
              <a:gd name="connsiteY202" fmla="*/ 3214382 h 6464302"/>
              <a:gd name="connsiteX203" fmla="*/ 691834 w 11965575"/>
              <a:gd name="connsiteY203" fmla="*/ 3197559 h 6464302"/>
              <a:gd name="connsiteX204" fmla="*/ 698736 w 11965575"/>
              <a:gd name="connsiteY204" fmla="*/ 3179151 h 6464302"/>
              <a:gd name="connsiteX205" fmla="*/ 710797 w 11965575"/>
              <a:gd name="connsiteY205" fmla="*/ 3173299 h 6464302"/>
              <a:gd name="connsiteX206" fmla="*/ 3508720 w 11965575"/>
              <a:gd name="connsiteY206" fmla="*/ 2716310 h 6464302"/>
              <a:gd name="connsiteX207" fmla="*/ 3470310 w 11965575"/>
              <a:gd name="connsiteY207" fmla="*/ 2717328 h 6464302"/>
              <a:gd name="connsiteX208" fmla="*/ 3440753 w 11965575"/>
              <a:gd name="connsiteY208" fmla="*/ 2717133 h 6464302"/>
              <a:gd name="connsiteX209" fmla="*/ 3716523 w 11965575"/>
              <a:gd name="connsiteY209" fmla="*/ 2766212 h 6464302"/>
              <a:gd name="connsiteX210" fmla="*/ 3742434 w 11965575"/>
              <a:gd name="connsiteY210" fmla="*/ 2771382 h 6464302"/>
              <a:gd name="connsiteX211" fmla="*/ 3748071 w 11965575"/>
              <a:gd name="connsiteY211" fmla="*/ 2769737 h 6464302"/>
              <a:gd name="connsiteX212" fmla="*/ 3638352 w 11965575"/>
              <a:gd name="connsiteY212" fmla="*/ 2748652 h 6464302"/>
              <a:gd name="connsiteX213" fmla="*/ 3546178 w 11965575"/>
              <a:gd name="connsiteY213" fmla="*/ 2723762 h 6464302"/>
              <a:gd name="connsiteX214" fmla="*/ 3508720 w 11965575"/>
              <a:gd name="connsiteY214" fmla="*/ 2716310 h 6464302"/>
              <a:gd name="connsiteX215" fmla="*/ 3235593 w 11965575"/>
              <a:gd name="connsiteY215" fmla="*/ 2682246 h 6464302"/>
              <a:gd name="connsiteX216" fmla="*/ 3422496 w 11965575"/>
              <a:gd name="connsiteY216" fmla="*/ 2714006 h 6464302"/>
              <a:gd name="connsiteX217" fmla="*/ 3399336 w 11965575"/>
              <a:gd name="connsiteY217" fmla="*/ 2708246 h 6464302"/>
              <a:gd name="connsiteX218" fmla="*/ 3285296 w 11965575"/>
              <a:gd name="connsiteY218" fmla="*/ 2687105 h 6464302"/>
              <a:gd name="connsiteX219" fmla="*/ 3236249 w 11965575"/>
              <a:gd name="connsiteY219" fmla="*/ 2682260 h 6464302"/>
              <a:gd name="connsiteX220" fmla="*/ 3524568 w 11965575"/>
              <a:gd name="connsiteY220" fmla="*/ 2423074 h 6464302"/>
              <a:gd name="connsiteX221" fmla="*/ 3518598 w 11965575"/>
              <a:gd name="connsiteY221" fmla="*/ 2427447 h 6464302"/>
              <a:gd name="connsiteX222" fmla="*/ 3517947 w 11965575"/>
              <a:gd name="connsiteY222" fmla="*/ 2431141 h 6464302"/>
              <a:gd name="connsiteX223" fmla="*/ 3543173 w 11965575"/>
              <a:gd name="connsiteY223" fmla="*/ 2436098 h 6464302"/>
              <a:gd name="connsiteX224" fmla="*/ 3541779 w 11965575"/>
              <a:gd name="connsiteY224" fmla="*/ 2434992 h 6464302"/>
              <a:gd name="connsiteX225" fmla="*/ 3524568 w 11965575"/>
              <a:gd name="connsiteY225" fmla="*/ 2423074 h 6464302"/>
              <a:gd name="connsiteX226" fmla="*/ 3636917 w 11965575"/>
              <a:gd name="connsiteY226" fmla="*/ 2392478 h 6464302"/>
              <a:gd name="connsiteX227" fmla="*/ 3629825 w 11965575"/>
              <a:gd name="connsiteY227" fmla="*/ 2398998 h 6464302"/>
              <a:gd name="connsiteX228" fmla="*/ 3631273 w 11965575"/>
              <a:gd name="connsiteY228" fmla="*/ 2411858 h 6464302"/>
              <a:gd name="connsiteX229" fmla="*/ 3627775 w 11965575"/>
              <a:gd name="connsiteY229" fmla="*/ 2419060 h 6464302"/>
              <a:gd name="connsiteX230" fmla="*/ 3585965 w 11965575"/>
              <a:gd name="connsiteY230" fmla="*/ 2424498 h 6464302"/>
              <a:gd name="connsiteX231" fmla="*/ 3571361 w 11965575"/>
              <a:gd name="connsiteY231" fmla="*/ 2414649 h 6464302"/>
              <a:gd name="connsiteX232" fmla="*/ 3554333 w 11965575"/>
              <a:gd name="connsiteY232" fmla="*/ 2405911 h 6464302"/>
              <a:gd name="connsiteX233" fmla="*/ 3552407 w 11965575"/>
              <a:gd name="connsiteY233" fmla="*/ 2412625 h 6464302"/>
              <a:gd name="connsiteX234" fmla="*/ 3558022 w 11965575"/>
              <a:gd name="connsiteY234" fmla="*/ 2414477 h 6464302"/>
              <a:gd name="connsiteX235" fmla="*/ 3566781 w 11965575"/>
              <a:gd name="connsiteY235" fmla="*/ 2415353 h 6464302"/>
              <a:gd name="connsiteX236" fmla="*/ 3566023 w 11965575"/>
              <a:gd name="connsiteY236" fmla="*/ 2423861 h 6464302"/>
              <a:gd name="connsiteX237" fmla="*/ 3556728 w 11965575"/>
              <a:gd name="connsiteY237" fmla="*/ 2426030 h 6464302"/>
              <a:gd name="connsiteX238" fmla="*/ 3549321 w 11965575"/>
              <a:gd name="connsiteY238" fmla="*/ 2430130 h 6464302"/>
              <a:gd name="connsiteX239" fmla="*/ 3548650 w 11965575"/>
              <a:gd name="connsiteY239" fmla="*/ 2433936 h 6464302"/>
              <a:gd name="connsiteX240" fmla="*/ 3546627 w 11965575"/>
              <a:gd name="connsiteY240" fmla="*/ 2436776 h 6464302"/>
              <a:gd name="connsiteX241" fmla="*/ 3566985 w 11965575"/>
              <a:gd name="connsiteY241" fmla="*/ 2440776 h 6464302"/>
              <a:gd name="connsiteX242" fmla="*/ 3709799 w 11965575"/>
              <a:gd name="connsiteY242" fmla="*/ 2466258 h 6464302"/>
              <a:gd name="connsiteX243" fmla="*/ 3791598 w 11965575"/>
              <a:gd name="connsiteY243" fmla="*/ 2486028 h 6464302"/>
              <a:gd name="connsiteX244" fmla="*/ 3972167 w 11965575"/>
              <a:gd name="connsiteY244" fmla="*/ 2518029 h 6464302"/>
              <a:gd name="connsiteX245" fmla="*/ 4318639 w 11965575"/>
              <a:gd name="connsiteY245" fmla="*/ 2583644 h 6464302"/>
              <a:gd name="connsiteX246" fmla="*/ 4412739 w 11965575"/>
              <a:gd name="connsiteY246" fmla="*/ 2608087 h 6464302"/>
              <a:gd name="connsiteX247" fmla="*/ 4460154 w 11965575"/>
              <a:gd name="connsiteY247" fmla="*/ 2600917 h 6464302"/>
              <a:gd name="connsiteX248" fmla="*/ 4501789 w 11965575"/>
              <a:gd name="connsiteY248" fmla="*/ 2591652 h 6464302"/>
              <a:gd name="connsiteX249" fmla="*/ 4514939 w 11965575"/>
              <a:gd name="connsiteY249" fmla="*/ 2594082 h 6464302"/>
              <a:gd name="connsiteX250" fmla="*/ 4534613 w 11965575"/>
              <a:gd name="connsiteY250" fmla="*/ 2591730 h 6464302"/>
              <a:gd name="connsiteX251" fmla="*/ 4535433 w 11965575"/>
              <a:gd name="connsiteY251" fmla="*/ 2623797 h 6464302"/>
              <a:gd name="connsiteX252" fmla="*/ 4555391 w 11965575"/>
              <a:gd name="connsiteY252" fmla="*/ 2606539 h 6464302"/>
              <a:gd name="connsiteX253" fmla="*/ 4573963 w 11965575"/>
              <a:gd name="connsiteY253" fmla="*/ 2587028 h 6464302"/>
              <a:gd name="connsiteX254" fmla="*/ 4615650 w 11965575"/>
              <a:gd name="connsiteY254" fmla="*/ 2583758 h 6464302"/>
              <a:gd name="connsiteX255" fmla="*/ 4622326 w 11965575"/>
              <a:gd name="connsiteY255" fmla="*/ 2593730 h 6464302"/>
              <a:gd name="connsiteX256" fmla="*/ 4622869 w 11965575"/>
              <a:gd name="connsiteY256" fmla="*/ 2593114 h 6464302"/>
              <a:gd name="connsiteX257" fmla="*/ 4655419 w 11965575"/>
              <a:gd name="connsiteY257" fmla="*/ 2532452 h 6464302"/>
              <a:gd name="connsiteX258" fmla="*/ 4662249 w 11965575"/>
              <a:gd name="connsiteY258" fmla="*/ 2521314 h 6464302"/>
              <a:gd name="connsiteX259" fmla="*/ 4660077 w 11965575"/>
              <a:gd name="connsiteY259" fmla="*/ 2522313 h 6464302"/>
              <a:gd name="connsiteX260" fmla="*/ 4655754 w 11965575"/>
              <a:gd name="connsiteY260" fmla="*/ 2519214 h 6464302"/>
              <a:gd name="connsiteX261" fmla="*/ 4655760 w 11965575"/>
              <a:gd name="connsiteY261" fmla="*/ 2514470 h 6464302"/>
              <a:gd name="connsiteX262" fmla="*/ 4656080 w 11965575"/>
              <a:gd name="connsiteY262" fmla="*/ 2513163 h 6464302"/>
              <a:gd name="connsiteX263" fmla="*/ 4653499 w 11965575"/>
              <a:gd name="connsiteY263" fmla="*/ 2512304 h 6464302"/>
              <a:gd name="connsiteX264" fmla="*/ 4653018 w 11965575"/>
              <a:gd name="connsiteY264" fmla="*/ 2510589 h 6464302"/>
              <a:gd name="connsiteX265" fmla="*/ 4650086 w 11965575"/>
              <a:gd name="connsiteY265" fmla="*/ 2509810 h 6464302"/>
              <a:gd name="connsiteX266" fmla="*/ 4644682 w 11965575"/>
              <a:gd name="connsiteY266" fmla="*/ 2510353 h 6464302"/>
              <a:gd name="connsiteX267" fmla="*/ 4641139 w 11965575"/>
              <a:gd name="connsiteY267" fmla="*/ 2515342 h 6464302"/>
              <a:gd name="connsiteX268" fmla="*/ 4629148 w 11965575"/>
              <a:gd name="connsiteY268" fmla="*/ 2522617 h 6464302"/>
              <a:gd name="connsiteX269" fmla="*/ 4627886 w 11965575"/>
              <a:gd name="connsiteY269" fmla="*/ 2519166 h 6464302"/>
              <a:gd name="connsiteX270" fmla="*/ 4625575 w 11965575"/>
              <a:gd name="connsiteY270" fmla="*/ 2511254 h 6464302"/>
              <a:gd name="connsiteX271" fmla="*/ 4615973 w 11965575"/>
              <a:gd name="connsiteY271" fmla="*/ 2509584 h 6464302"/>
              <a:gd name="connsiteX272" fmla="*/ 4605575 w 11965575"/>
              <a:gd name="connsiteY272" fmla="*/ 2509314 h 6464302"/>
              <a:gd name="connsiteX273" fmla="*/ 4602045 w 11965575"/>
              <a:gd name="connsiteY273" fmla="*/ 2504816 h 6464302"/>
              <a:gd name="connsiteX274" fmla="*/ 4597933 w 11965575"/>
              <a:gd name="connsiteY274" fmla="*/ 2500710 h 6464302"/>
              <a:gd name="connsiteX275" fmla="*/ 4594398 w 11965575"/>
              <a:gd name="connsiteY275" fmla="*/ 2500956 h 6464302"/>
              <a:gd name="connsiteX276" fmla="*/ 4589755 w 11965575"/>
              <a:gd name="connsiteY276" fmla="*/ 2499366 h 6464302"/>
              <a:gd name="connsiteX277" fmla="*/ 4592029 w 11965575"/>
              <a:gd name="connsiteY277" fmla="*/ 2495669 h 6464302"/>
              <a:gd name="connsiteX278" fmla="*/ 4587450 w 11965575"/>
              <a:gd name="connsiteY278" fmla="*/ 2486711 h 6464302"/>
              <a:gd name="connsiteX279" fmla="*/ 4588907 w 11965575"/>
              <a:gd name="connsiteY279" fmla="*/ 2479810 h 6464302"/>
              <a:gd name="connsiteX280" fmla="*/ 4588188 w 11965575"/>
              <a:gd name="connsiteY280" fmla="*/ 2479364 h 6464302"/>
              <a:gd name="connsiteX281" fmla="*/ 4570755 w 11965575"/>
              <a:gd name="connsiteY281" fmla="*/ 2471337 h 6464302"/>
              <a:gd name="connsiteX282" fmla="*/ 4554054 w 11965575"/>
              <a:gd name="connsiteY282" fmla="*/ 2477607 h 6464302"/>
              <a:gd name="connsiteX283" fmla="*/ 4550689 w 11965575"/>
              <a:gd name="connsiteY283" fmla="*/ 2484048 h 6464302"/>
              <a:gd name="connsiteX284" fmla="*/ 4542516 w 11965575"/>
              <a:gd name="connsiteY284" fmla="*/ 2484070 h 6464302"/>
              <a:gd name="connsiteX285" fmla="*/ 4541212 w 11965575"/>
              <a:gd name="connsiteY285" fmla="*/ 2483036 h 6464302"/>
              <a:gd name="connsiteX286" fmla="*/ 4529578 w 11965575"/>
              <a:gd name="connsiteY286" fmla="*/ 2481616 h 6464302"/>
              <a:gd name="connsiteX287" fmla="*/ 4509052 w 11965575"/>
              <a:gd name="connsiteY287" fmla="*/ 2480081 h 6464302"/>
              <a:gd name="connsiteX288" fmla="*/ 4490902 w 11965575"/>
              <a:gd name="connsiteY288" fmla="*/ 2473491 h 6464302"/>
              <a:gd name="connsiteX289" fmla="*/ 4462431 w 11965575"/>
              <a:gd name="connsiteY289" fmla="*/ 2479101 h 6464302"/>
              <a:gd name="connsiteX290" fmla="*/ 4445719 w 11965575"/>
              <a:gd name="connsiteY290" fmla="*/ 2472784 h 6464302"/>
              <a:gd name="connsiteX291" fmla="*/ 4432966 w 11965575"/>
              <a:gd name="connsiteY291" fmla="*/ 2473510 h 6464302"/>
              <a:gd name="connsiteX292" fmla="*/ 4425059 w 11965575"/>
              <a:gd name="connsiteY292" fmla="*/ 2472011 h 6464302"/>
              <a:gd name="connsiteX293" fmla="*/ 4418802 w 11965575"/>
              <a:gd name="connsiteY293" fmla="*/ 2452732 h 6464302"/>
              <a:gd name="connsiteX294" fmla="*/ 4415840 w 11965575"/>
              <a:gd name="connsiteY294" fmla="*/ 2456890 h 6464302"/>
              <a:gd name="connsiteX295" fmla="*/ 4399588 w 11965575"/>
              <a:gd name="connsiteY295" fmla="*/ 2464818 h 6464302"/>
              <a:gd name="connsiteX296" fmla="*/ 4380318 w 11965575"/>
              <a:gd name="connsiteY296" fmla="*/ 2460375 h 6464302"/>
              <a:gd name="connsiteX297" fmla="*/ 4349921 w 11965575"/>
              <a:gd name="connsiteY297" fmla="*/ 2472699 h 6464302"/>
              <a:gd name="connsiteX298" fmla="*/ 4340502 w 11965575"/>
              <a:gd name="connsiteY298" fmla="*/ 2488216 h 6464302"/>
              <a:gd name="connsiteX299" fmla="*/ 4334665 w 11965575"/>
              <a:gd name="connsiteY299" fmla="*/ 2491827 h 6464302"/>
              <a:gd name="connsiteX300" fmla="*/ 4333582 w 11965575"/>
              <a:gd name="connsiteY300" fmla="*/ 2485330 h 6464302"/>
              <a:gd name="connsiteX301" fmla="*/ 4332854 w 11965575"/>
              <a:gd name="connsiteY301" fmla="*/ 2472606 h 6464302"/>
              <a:gd name="connsiteX302" fmla="*/ 4334646 w 11965575"/>
              <a:gd name="connsiteY302" fmla="*/ 2466655 h 6464302"/>
              <a:gd name="connsiteX303" fmla="*/ 4330056 w 11965575"/>
              <a:gd name="connsiteY303" fmla="*/ 2454772 h 6464302"/>
              <a:gd name="connsiteX304" fmla="*/ 4302075 w 11965575"/>
              <a:gd name="connsiteY304" fmla="*/ 2453395 h 6464302"/>
              <a:gd name="connsiteX305" fmla="*/ 4287528 w 11965575"/>
              <a:gd name="connsiteY305" fmla="*/ 2460074 h 6464302"/>
              <a:gd name="connsiteX306" fmla="*/ 4274955 w 11965575"/>
              <a:gd name="connsiteY306" fmla="*/ 2463981 h 6464302"/>
              <a:gd name="connsiteX307" fmla="*/ 4225777 w 11965575"/>
              <a:gd name="connsiteY307" fmla="*/ 2464876 h 6464302"/>
              <a:gd name="connsiteX308" fmla="*/ 4224205 w 11965575"/>
              <a:gd name="connsiteY308" fmla="*/ 2465364 h 6464302"/>
              <a:gd name="connsiteX309" fmla="*/ 4188442 w 11965575"/>
              <a:gd name="connsiteY309" fmla="*/ 2449140 h 6464302"/>
              <a:gd name="connsiteX310" fmla="*/ 4186918 w 11965575"/>
              <a:gd name="connsiteY310" fmla="*/ 2453570 h 6464302"/>
              <a:gd name="connsiteX311" fmla="*/ 4180364 w 11965575"/>
              <a:gd name="connsiteY311" fmla="*/ 2457046 h 6464302"/>
              <a:gd name="connsiteX312" fmla="*/ 4176186 w 11965575"/>
              <a:gd name="connsiteY312" fmla="*/ 2455467 h 6464302"/>
              <a:gd name="connsiteX313" fmla="*/ 4174978 w 11965575"/>
              <a:gd name="connsiteY313" fmla="*/ 2462316 h 6464302"/>
              <a:gd name="connsiteX314" fmla="*/ 4175611 w 11965575"/>
              <a:gd name="connsiteY314" fmla="*/ 2467156 h 6464302"/>
              <a:gd name="connsiteX315" fmla="*/ 4171480 w 11965575"/>
              <a:gd name="connsiteY315" fmla="*/ 2469518 h 6464302"/>
              <a:gd name="connsiteX316" fmla="*/ 4154902 w 11965575"/>
              <a:gd name="connsiteY316" fmla="*/ 2462441 h 6464302"/>
              <a:gd name="connsiteX317" fmla="*/ 4141573 w 11965575"/>
              <a:gd name="connsiteY317" fmla="*/ 2474855 h 6464302"/>
              <a:gd name="connsiteX318" fmla="*/ 4150130 w 11965575"/>
              <a:gd name="connsiteY318" fmla="*/ 2447377 h 6464302"/>
              <a:gd name="connsiteX319" fmla="*/ 4152555 w 11965575"/>
              <a:gd name="connsiteY319" fmla="*/ 2446264 h 6464302"/>
              <a:gd name="connsiteX320" fmla="*/ 4162071 w 11965575"/>
              <a:gd name="connsiteY320" fmla="*/ 2438630 h 6464302"/>
              <a:gd name="connsiteX321" fmla="*/ 4151243 w 11965575"/>
              <a:gd name="connsiteY321" fmla="*/ 2432643 h 6464302"/>
              <a:gd name="connsiteX322" fmla="*/ 4120654 w 11965575"/>
              <a:gd name="connsiteY322" fmla="*/ 2429200 h 6464302"/>
              <a:gd name="connsiteX323" fmla="*/ 4114185 w 11965575"/>
              <a:gd name="connsiteY323" fmla="*/ 2427973 h 6464302"/>
              <a:gd name="connsiteX324" fmla="*/ 4099591 w 11965575"/>
              <a:gd name="connsiteY324" fmla="*/ 2430710 h 6464302"/>
              <a:gd name="connsiteX325" fmla="*/ 4089443 w 11965575"/>
              <a:gd name="connsiteY325" fmla="*/ 2433503 h 6464302"/>
              <a:gd name="connsiteX326" fmla="*/ 4079793 w 11965575"/>
              <a:gd name="connsiteY326" fmla="*/ 2441897 h 6464302"/>
              <a:gd name="connsiteX327" fmla="*/ 4069242 w 11965575"/>
              <a:gd name="connsiteY327" fmla="*/ 2446974 h 6464302"/>
              <a:gd name="connsiteX328" fmla="*/ 4062324 w 11965575"/>
              <a:gd name="connsiteY328" fmla="*/ 2444089 h 6464302"/>
              <a:gd name="connsiteX329" fmla="*/ 4057829 w 11965575"/>
              <a:gd name="connsiteY329" fmla="*/ 2440090 h 6464302"/>
              <a:gd name="connsiteX330" fmla="*/ 4040983 w 11965575"/>
              <a:gd name="connsiteY330" fmla="*/ 2434533 h 6464302"/>
              <a:gd name="connsiteX331" fmla="*/ 4033259 w 11965575"/>
              <a:gd name="connsiteY331" fmla="*/ 2436215 h 6464302"/>
              <a:gd name="connsiteX332" fmla="*/ 3985747 w 11965575"/>
              <a:gd name="connsiteY332" fmla="*/ 2444504 h 6464302"/>
              <a:gd name="connsiteX333" fmla="*/ 3961896 w 11965575"/>
              <a:gd name="connsiteY333" fmla="*/ 2440766 h 6464302"/>
              <a:gd name="connsiteX334" fmla="*/ 3947561 w 11965575"/>
              <a:gd name="connsiteY334" fmla="*/ 2429394 h 6464302"/>
              <a:gd name="connsiteX335" fmla="*/ 3936473 w 11965575"/>
              <a:gd name="connsiteY335" fmla="*/ 2437515 h 6464302"/>
              <a:gd name="connsiteX336" fmla="*/ 3916522 w 11965575"/>
              <a:gd name="connsiteY336" fmla="*/ 2424291 h 6464302"/>
              <a:gd name="connsiteX337" fmla="*/ 3913283 w 11965575"/>
              <a:gd name="connsiteY337" fmla="*/ 2417384 h 6464302"/>
              <a:gd name="connsiteX338" fmla="*/ 3906048 w 11965575"/>
              <a:gd name="connsiteY338" fmla="*/ 2412078 h 6464302"/>
              <a:gd name="connsiteX339" fmla="*/ 3900394 w 11965575"/>
              <a:gd name="connsiteY339" fmla="*/ 2418872 h 6464302"/>
              <a:gd name="connsiteX340" fmla="*/ 3884295 w 11965575"/>
              <a:gd name="connsiteY340" fmla="*/ 2451211 h 6464302"/>
              <a:gd name="connsiteX341" fmla="*/ 3868848 w 11965575"/>
              <a:gd name="connsiteY341" fmla="*/ 2454574 h 6464302"/>
              <a:gd name="connsiteX342" fmla="*/ 3850928 w 11965575"/>
              <a:gd name="connsiteY342" fmla="*/ 2455106 h 6464302"/>
              <a:gd name="connsiteX343" fmla="*/ 3827441 w 11965575"/>
              <a:gd name="connsiteY343" fmla="*/ 2457728 h 6464302"/>
              <a:gd name="connsiteX344" fmla="*/ 3796095 w 11965575"/>
              <a:gd name="connsiteY344" fmla="*/ 2462793 h 6464302"/>
              <a:gd name="connsiteX345" fmla="*/ 3771439 w 11965575"/>
              <a:gd name="connsiteY345" fmla="*/ 2463621 h 6464302"/>
              <a:gd name="connsiteX346" fmla="*/ 3753596 w 11965575"/>
              <a:gd name="connsiteY346" fmla="*/ 2446864 h 6464302"/>
              <a:gd name="connsiteX347" fmla="*/ 3719146 w 11965575"/>
              <a:gd name="connsiteY347" fmla="*/ 2444261 h 6464302"/>
              <a:gd name="connsiteX348" fmla="*/ 3718025 w 11965575"/>
              <a:gd name="connsiteY348" fmla="*/ 2446408 h 6464302"/>
              <a:gd name="connsiteX349" fmla="*/ 3708547 w 11965575"/>
              <a:gd name="connsiteY349" fmla="*/ 2445396 h 6464302"/>
              <a:gd name="connsiteX350" fmla="*/ 3691117 w 11965575"/>
              <a:gd name="connsiteY350" fmla="*/ 2438942 h 6464302"/>
              <a:gd name="connsiteX351" fmla="*/ 3667313 w 11965575"/>
              <a:gd name="connsiteY351" fmla="*/ 2439146 h 6464302"/>
              <a:gd name="connsiteX352" fmla="*/ 3685003 w 11965575"/>
              <a:gd name="connsiteY352" fmla="*/ 2431491 h 6464302"/>
              <a:gd name="connsiteX353" fmla="*/ 3704896 w 11965575"/>
              <a:gd name="connsiteY353" fmla="*/ 2428186 h 6464302"/>
              <a:gd name="connsiteX354" fmla="*/ 3703181 w 11965575"/>
              <a:gd name="connsiteY354" fmla="*/ 2416848 h 6464302"/>
              <a:gd name="connsiteX355" fmla="*/ 3700527 w 11965575"/>
              <a:gd name="connsiteY355" fmla="*/ 2410839 h 6464302"/>
              <a:gd name="connsiteX356" fmla="*/ 3677346 w 11965575"/>
              <a:gd name="connsiteY356" fmla="*/ 2403295 h 6464302"/>
              <a:gd name="connsiteX357" fmla="*/ 3664640 w 11965575"/>
              <a:gd name="connsiteY357" fmla="*/ 2407963 h 6464302"/>
              <a:gd name="connsiteX358" fmla="*/ 3660059 w 11965575"/>
              <a:gd name="connsiteY358" fmla="*/ 2408668 h 6464302"/>
              <a:gd name="connsiteX359" fmla="*/ 3650630 w 11965575"/>
              <a:gd name="connsiteY359" fmla="*/ 2411597 h 6464302"/>
              <a:gd name="connsiteX360" fmla="*/ 3649374 w 11965575"/>
              <a:gd name="connsiteY360" fmla="*/ 2414506 h 6464302"/>
              <a:gd name="connsiteX361" fmla="*/ 3640692 w 11965575"/>
              <a:gd name="connsiteY361" fmla="*/ 2396340 h 6464302"/>
              <a:gd name="connsiteX362" fmla="*/ 3636917 w 11965575"/>
              <a:gd name="connsiteY362" fmla="*/ 2392478 h 6464302"/>
              <a:gd name="connsiteX363" fmla="*/ 11196453 w 11965575"/>
              <a:gd name="connsiteY363" fmla="*/ 2307681 h 6464302"/>
              <a:gd name="connsiteX364" fmla="*/ 11188518 w 11965575"/>
              <a:gd name="connsiteY364" fmla="*/ 2314961 h 6464302"/>
              <a:gd name="connsiteX365" fmla="*/ 11187212 w 11965575"/>
              <a:gd name="connsiteY365" fmla="*/ 2319083 h 6464302"/>
              <a:gd name="connsiteX366" fmla="*/ 11194434 w 11965575"/>
              <a:gd name="connsiteY366" fmla="*/ 2318684 h 6464302"/>
              <a:gd name="connsiteX367" fmla="*/ 11211368 w 11965575"/>
              <a:gd name="connsiteY367" fmla="*/ 2327584 h 6464302"/>
              <a:gd name="connsiteX368" fmla="*/ 11211291 w 11965575"/>
              <a:gd name="connsiteY368" fmla="*/ 2326037 h 6464302"/>
              <a:gd name="connsiteX369" fmla="*/ 11210748 w 11965575"/>
              <a:gd name="connsiteY369" fmla="*/ 2321499 h 6464302"/>
              <a:gd name="connsiteX370" fmla="*/ 11207605 w 11965575"/>
              <a:gd name="connsiteY370" fmla="*/ 2308070 h 6464302"/>
              <a:gd name="connsiteX371" fmla="*/ 11196453 w 11965575"/>
              <a:gd name="connsiteY371" fmla="*/ 2307681 h 6464302"/>
              <a:gd name="connsiteX372" fmla="*/ 11161033 w 11965575"/>
              <a:gd name="connsiteY372" fmla="*/ 2302917 h 6464302"/>
              <a:gd name="connsiteX373" fmla="*/ 11152335 w 11965575"/>
              <a:gd name="connsiteY373" fmla="*/ 2307028 h 6464302"/>
              <a:gd name="connsiteX374" fmla="*/ 11150208 w 11965575"/>
              <a:gd name="connsiteY374" fmla="*/ 2310713 h 6464302"/>
              <a:gd name="connsiteX375" fmla="*/ 11158539 w 11965575"/>
              <a:gd name="connsiteY375" fmla="*/ 2318681 h 6464302"/>
              <a:gd name="connsiteX376" fmla="*/ 11159910 w 11965575"/>
              <a:gd name="connsiteY376" fmla="*/ 2318855 h 6464302"/>
              <a:gd name="connsiteX377" fmla="*/ 11162302 w 11965575"/>
              <a:gd name="connsiteY377" fmla="*/ 2313502 h 6464302"/>
              <a:gd name="connsiteX378" fmla="*/ 11161033 w 11965575"/>
              <a:gd name="connsiteY378" fmla="*/ 2302917 h 6464302"/>
              <a:gd name="connsiteX379" fmla="*/ 3460688 w 11965575"/>
              <a:gd name="connsiteY379" fmla="*/ 2134733 h 6464302"/>
              <a:gd name="connsiteX380" fmla="*/ 3448215 w 11965575"/>
              <a:gd name="connsiteY380" fmla="*/ 2146013 h 6464302"/>
              <a:gd name="connsiteX381" fmla="*/ 3444518 w 11965575"/>
              <a:gd name="connsiteY381" fmla="*/ 2151786 h 6464302"/>
              <a:gd name="connsiteX382" fmla="*/ 3458928 w 11965575"/>
              <a:gd name="connsiteY382" fmla="*/ 2154992 h 6464302"/>
              <a:gd name="connsiteX383" fmla="*/ 3476703 w 11965575"/>
              <a:gd name="connsiteY383" fmla="*/ 2142634 h 6464302"/>
              <a:gd name="connsiteX384" fmla="*/ 3473330 w 11965575"/>
              <a:gd name="connsiteY384" fmla="*/ 2136488 h 6464302"/>
              <a:gd name="connsiteX385" fmla="*/ 3473222 w 11965575"/>
              <a:gd name="connsiteY385" fmla="*/ 2136360 h 6464302"/>
              <a:gd name="connsiteX386" fmla="*/ 10777743 w 11965575"/>
              <a:gd name="connsiteY386" fmla="*/ 1451978 h 6464302"/>
              <a:gd name="connsiteX387" fmla="*/ 10780084 w 11965575"/>
              <a:gd name="connsiteY387" fmla="*/ 1461830 h 6464302"/>
              <a:gd name="connsiteX388" fmla="*/ 10791053 w 11965575"/>
              <a:gd name="connsiteY388" fmla="*/ 1466977 h 6464302"/>
              <a:gd name="connsiteX389" fmla="*/ 10833767 w 11965575"/>
              <a:gd name="connsiteY389" fmla="*/ 1471703 h 6464302"/>
              <a:gd name="connsiteX390" fmla="*/ 10828291 w 11965575"/>
              <a:gd name="connsiteY390" fmla="*/ 1468300 h 6464302"/>
              <a:gd name="connsiteX391" fmla="*/ 10811434 w 11965575"/>
              <a:gd name="connsiteY391" fmla="*/ 1452721 h 6464302"/>
              <a:gd name="connsiteX392" fmla="*/ 10791284 w 11965575"/>
              <a:gd name="connsiteY392" fmla="*/ 1453500 h 6464302"/>
              <a:gd name="connsiteX393" fmla="*/ 10869772 w 11965575"/>
              <a:gd name="connsiteY393" fmla="*/ 1451600 h 6464302"/>
              <a:gd name="connsiteX394" fmla="*/ 10862601 w 11965575"/>
              <a:gd name="connsiteY394" fmla="*/ 1467416 h 6464302"/>
              <a:gd name="connsiteX395" fmla="*/ 10858938 w 11965575"/>
              <a:gd name="connsiteY395" fmla="*/ 1474488 h 6464302"/>
              <a:gd name="connsiteX396" fmla="*/ 10889151 w 11965575"/>
              <a:gd name="connsiteY396" fmla="*/ 1477831 h 6464302"/>
              <a:gd name="connsiteX397" fmla="*/ 10906869 w 11965575"/>
              <a:gd name="connsiteY397" fmla="*/ 1477591 h 6464302"/>
              <a:gd name="connsiteX398" fmla="*/ 10918541 w 11965575"/>
              <a:gd name="connsiteY398" fmla="*/ 1478472 h 6464302"/>
              <a:gd name="connsiteX399" fmla="*/ 10910230 w 11965575"/>
              <a:gd name="connsiteY399" fmla="*/ 1475571 h 6464302"/>
              <a:gd name="connsiteX400" fmla="*/ 10908359 w 11965575"/>
              <a:gd name="connsiteY400" fmla="*/ 1468279 h 6464302"/>
              <a:gd name="connsiteX401" fmla="*/ 10895649 w 11965575"/>
              <a:gd name="connsiteY401" fmla="*/ 1469554 h 6464302"/>
              <a:gd name="connsiteX402" fmla="*/ 10888883 w 11965575"/>
              <a:gd name="connsiteY402" fmla="*/ 1464230 h 6464302"/>
              <a:gd name="connsiteX403" fmla="*/ 10876515 w 11965575"/>
              <a:gd name="connsiteY403" fmla="*/ 1452099 h 6464302"/>
              <a:gd name="connsiteX404" fmla="*/ 10690749 w 11965575"/>
              <a:gd name="connsiteY404" fmla="*/ 1451406 h 6464302"/>
              <a:gd name="connsiteX405" fmla="*/ 10682204 w 11965575"/>
              <a:gd name="connsiteY405" fmla="*/ 1466647 h 6464302"/>
              <a:gd name="connsiteX406" fmla="*/ 10691047 w 11965575"/>
              <a:gd name="connsiteY406" fmla="*/ 1467124 h 6464302"/>
              <a:gd name="connsiteX407" fmla="*/ 10732091 w 11965575"/>
              <a:gd name="connsiteY407" fmla="*/ 1464086 h 6464302"/>
              <a:gd name="connsiteX408" fmla="*/ 10740409 w 11965575"/>
              <a:gd name="connsiteY408" fmla="*/ 1459393 h 6464302"/>
              <a:gd name="connsiteX409" fmla="*/ 10740021 w 11965575"/>
              <a:gd name="connsiteY409" fmla="*/ 1458691 h 6464302"/>
              <a:gd name="connsiteX410" fmla="*/ 10723576 w 11965575"/>
              <a:gd name="connsiteY410" fmla="*/ 1456086 h 6464302"/>
              <a:gd name="connsiteX411" fmla="*/ 10692997 w 11965575"/>
              <a:gd name="connsiteY411" fmla="*/ 1452214 h 6464302"/>
              <a:gd name="connsiteX412" fmla="*/ 10690749 w 11965575"/>
              <a:gd name="connsiteY412" fmla="*/ 1451406 h 6464302"/>
              <a:gd name="connsiteX413" fmla="*/ 10754708 w 11965575"/>
              <a:gd name="connsiteY413" fmla="*/ 1449390 h 6464302"/>
              <a:gd name="connsiteX414" fmla="*/ 10755207 w 11965575"/>
              <a:gd name="connsiteY414" fmla="*/ 1451044 h 6464302"/>
              <a:gd name="connsiteX415" fmla="*/ 10757569 w 11965575"/>
              <a:gd name="connsiteY415" fmla="*/ 1449712 h 6464302"/>
              <a:gd name="connsiteX416" fmla="*/ 10583392 w 11965575"/>
              <a:gd name="connsiteY416" fmla="*/ 1447899 h 6464302"/>
              <a:gd name="connsiteX417" fmla="*/ 10580834 w 11965575"/>
              <a:gd name="connsiteY417" fmla="*/ 1447969 h 6464302"/>
              <a:gd name="connsiteX418" fmla="*/ 10581062 w 11965575"/>
              <a:gd name="connsiteY418" fmla="*/ 1449079 h 6464302"/>
              <a:gd name="connsiteX419" fmla="*/ 3515511 w 11965575"/>
              <a:gd name="connsiteY419" fmla="*/ 100 h 6464302"/>
              <a:gd name="connsiteX420" fmla="*/ 3522238 w 11965575"/>
              <a:gd name="connsiteY420" fmla="*/ 495 h 6464302"/>
              <a:gd name="connsiteX421" fmla="*/ 3672946 w 11965575"/>
              <a:gd name="connsiteY421" fmla="*/ 3982 h 6464302"/>
              <a:gd name="connsiteX422" fmla="*/ 3834823 w 11965575"/>
              <a:gd name="connsiteY422" fmla="*/ 9052 h 6464302"/>
              <a:gd name="connsiteX423" fmla="*/ 4040285 w 11965575"/>
              <a:gd name="connsiteY423" fmla="*/ 18815 h 6464302"/>
              <a:gd name="connsiteX424" fmla="*/ 4134105 w 11965575"/>
              <a:gd name="connsiteY424" fmla="*/ 24670 h 6464302"/>
              <a:gd name="connsiteX425" fmla="*/ 4488981 w 11965575"/>
              <a:gd name="connsiteY425" fmla="*/ 63086 h 6464302"/>
              <a:gd name="connsiteX426" fmla="*/ 4494094 w 11965575"/>
              <a:gd name="connsiteY426" fmla="*/ 62321 h 6464302"/>
              <a:gd name="connsiteX427" fmla="*/ 4517673 w 11965575"/>
              <a:gd name="connsiteY427" fmla="*/ 65666 h 6464302"/>
              <a:gd name="connsiteX428" fmla="*/ 4593225 w 11965575"/>
              <a:gd name="connsiteY428" fmla="*/ 77877 h 6464302"/>
              <a:gd name="connsiteX429" fmla="*/ 4713006 w 11965575"/>
              <a:gd name="connsiteY429" fmla="*/ 100835 h 6464302"/>
              <a:gd name="connsiteX430" fmla="*/ 4879050 w 11965575"/>
              <a:gd name="connsiteY430" fmla="*/ 139305 h 6464302"/>
              <a:gd name="connsiteX431" fmla="*/ 5097514 w 11965575"/>
              <a:gd name="connsiteY431" fmla="*/ 182230 h 6464302"/>
              <a:gd name="connsiteX432" fmla="*/ 5382248 w 11965575"/>
              <a:gd name="connsiteY432" fmla="*/ 242012 h 6464302"/>
              <a:gd name="connsiteX433" fmla="*/ 5678247 w 11965575"/>
              <a:gd name="connsiteY433" fmla="*/ 327254 h 6464302"/>
              <a:gd name="connsiteX434" fmla="*/ 5950320 w 11965575"/>
              <a:gd name="connsiteY434" fmla="*/ 400153 h 6464302"/>
              <a:gd name="connsiteX435" fmla="*/ 6015992 w 11965575"/>
              <a:gd name="connsiteY435" fmla="*/ 422892 h 6464302"/>
              <a:gd name="connsiteX436" fmla="*/ 6107874 w 11965575"/>
              <a:gd name="connsiteY436" fmla="*/ 447858 h 6464302"/>
              <a:gd name="connsiteX437" fmla="*/ 6202586 w 11965575"/>
              <a:gd name="connsiteY437" fmla="*/ 482173 h 6464302"/>
              <a:gd name="connsiteX438" fmla="*/ 6316506 w 11965575"/>
              <a:gd name="connsiteY438" fmla="*/ 513249 h 6464302"/>
              <a:gd name="connsiteX439" fmla="*/ 6400944 w 11965575"/>
              <a:gd name="connsiteY439" fmla="*/ 537158 h 6464302"/>
              <a:gd name="connsiteX440" fmla="*/ 6453365 w 11965575"/>
              <a:gd name="connsiteY440" fmla="*/ 541612 h 6464302"/>
              <a:gd name="connsiteX441" fmla="*/ 6593299 w 11965575"/>
              <a:gd name="connsiteY441" fmla="*/ 564448 h 6464302"/>
              <a:gd name="connsiteX442" fmla="*/ 6644926 w 11965575"/>
              <a:gd name="connsiteY442" fmla="*/ 564316 h 6464302"/>
              <a:gd name="connsiteX443" fmla="*/ 6660760 w 11965575"/>
              <a:gd name="connsiteY443" fmla="*/ 569545 h 6464302"/>
              <a:gd name="connsiteX444" fmla="*/ 6684089 w 11965575"/>
              <a:gd name="connsiteY444" fmla="*/ 587768 h 6464302"/>
              <a:gd name="connsiteX445" fmla="*/ 6716898 w 11965575"/>
              <a:gd name="connsiteY445" fmla="*/ 602224 h 6464302"/>
              <a:gd name="connsiteX446" fmla="*/ 6726165 w 11965575"/>
              <a:gd name="connsiteY446" fmla="*/ 598855 h 6464302"/>
              <a:gd name="connsiteX447" fmla="*/ 6734693 w 11965575"/>
              <a:gd name="connsiteY447" fmla="*/ 588139 h 6464302"/>
              <a:gd name="connsiteX448" fmla="*/ 6747289 w 11965575"/>
              <a:gd name="connsiteY448" fmla="*/ 585551 h 6464302"/>
              <a:gd name="connsiteX449" fmla="*/ 6762898 w 11965575"/>
              <a:gd name="connsiteY449" fmla="*/ 590141 h 6464302"/>
              <a:gd name="connsiteX450" fmla="*/ 6781005 w 11965575"/>
              <a:gd name="connsiteY450" fmla="*/ 570736 h 6464302"/>
              <a:gd name="connsiteX451" fmla="*/ 6794830 w 11965575"/>
              <a:gd name="connsiteY451" fmla="*/ 560462 h 6464302"/>
              <a:gd name="connsiteX452" fmla="*/ 6804246 w 11965575"/>
              <a:gd name="connsiteY452" fmla="*/ 558256 h 6464302"/>
              <a:gd name="connsiteX453" fmla="*/ 6863958 w 11965575"/>
              <a:gd name="connsiteY453" fmla="*/ 536014 h 6464302"/>
              <a:gd name="connsiteX454" fmla="*/ 6883890 w 11965575"/>
              <a:gd name="connsiteY454" fmla="*/ 522853 h 6464302"/>
              <a:gd name="connsiteX455" fmla="*/ 6897419 w 11965575"/>
              <a:gd name="connsiteY455" fmla="*/ 519077 h 6464302"/>
              <a:gd name="connsiteX456" fmla="*/ 6941526 w 11965575"/>
              <a:gd name="connsiteY456" fmla="*/ 519172 h 6464302"/>
              <a:gd name="connsiteX457" fmla="*/ 7061081 w 11965575"/>
              <a:gd name="connsiteY457" fmla="*/ 502678 h 6464302"/>
              <a:gd name="connsiteX458" fmla="*/ 7105869 w 11965575"/>
              <a:gd name="connsiteY458" fmla="*/ 499462 h 6464302"/>
              <a:gd name="connsiteX459" fmla="*/ 7178009 w 11965575"/>
              <a:gd name="connsiteY459" fmla="*/ 482193 h 6464302"/>
              <a:gd name="connsiteX460" fmla="*/ 7275341 w 11965575"/>
              <a:gd name="connsiteY460" fmla="*/ 459748 h 6464302"/>
              <a:gd name="connsiteX461" fmla="*/ 7356259 w 11965575"/>
              <a:gd name="connsiteY461" fmla="*/ 434964 h 6464302"/>
              <a:gd name="connsiteX462" fmla="*/ 7434760 w 11965575"/>
              <a:gd name="connsiteY462" fmla="*/ 416932 h 6464302"/>
              <a:gd name="connsiteX463" fmla="*/ 7490868 w 11965575"/>
              <a:gd name="connsiteY463" fmla="*/ 400509 h 6464302"/>
              <a:gd name="connsiteX464" fmla="*/ 7723320 w 11965575"/>
              <a:gd name="connsiteY464" fmla="*/ 347858 h 6464302"/>
              <a:gd name="connsiteX465" fmla="*/ 7976211 w 11965575"/>
              <a:gd name="connsiteY465" fmla="*/ 286291 h 6464302"/>
              <a:gd name="connsiteX466" fmla="*/ 8219478 w 11965575"/>
              <a:gd name="connsiteY466" fmla="*/ 243113 h 6464302"/>
              <a:gd name="connsiteX467" fmla="*/ 8406127 w 11965575"/>
              <a:gd name="connsiteY467" fmla="*/ 212111 h 6464302"/>
              <a:gd name="connsiteX468" fmla="*/ 8547990 w 11965575"/>
              <a:gd name="connsiteY468" fmla="*/ 184325 h 6464302"/>
              <a:gd name="connsiteX469" fmla="*/ 8650328 w 11965575"/>
              <a:gd name="connsiteY469" fmla="*/ 167744 h 6464302"/>
              <a:gd name="connsiteX470" fmla="*/ 8714876 w 11965575"/>
              <a:gd name="connsiteY470" fmla="*/ 158925 h 6464302"/>
              <a:gd name="connsiteX471" fmla="*/ 8735022 w 11965575"/>
              <a:gd name="connsiteY471" fmla="*/ 156509 h 6464302"/>
              <a:gd name="connsiteX472" fmla="*/ 8739391 w 11965575"/>
              <a:gd name="connsiteY472" fmla="*/ 157061 h 6464302"/>
              <a:gd name="connsiteX473" fmla="*/ 9042585 w 11965575"/>
              <a:gd name="connsiteY473" fmla="*/ 129315 h 6464302"/>
              <a:gd name="connsiteX474" fmla="*/ 9122743 w 11965575"/>
              <a:gd name="connsiteY474" fmla="*/ 125086 h 6464302"/>
              <a:gd name="connsiteX475" fmla="*/ 9298283 w 11965575"/>
              <a:gd name="connsiteY475" fmla="*/ 118035 h 6464302"/>
              <a:gd name="connsiteX476" fmla="*/ 9436586 w 11965575"/>
              <a:gd name="connsiteY476" fmla="*/ 114373 h 6464302"/>
              <a:gd name="connsiteX477" fmla="*/ 9565347 w 11965575"/>
              <a:gd name="connsiteY477" fmla="*/ 111854 h 6464302"/>
              <a:gd name="connsiteX478" fmla="*/ 9571093 w 11965575"/>
              <a:gd name="connsiteY478" fmla="*/ 111569 h 6464302"/>
              <a:gd name="connsiteX479" fmla="*/ 9576331 w 11965575"/>
              <a:gd name="connsiteY479" fmla="*/ 113769 h 6464302"/>
              <a:gd name="connsiteX480" fmla="*/ 9644233 w 11965575"/>
              <a:gd name="connsiteY480" fmla="*/ 123935 h 6464302"/>
              <a:gd name="connsiteX481" fmla="*/ 9714593 w 11965575"/>
              <a:gd name="connsiteY481" fmla="*/ 118728 h 6464302"/>
              <a:gd name="connsiteX482" fmla="*/ 9834448 w 11965575"/>
              <a:gd name="connsiteY482" fmla="*/ 122663 h 6464302"/>
              <a:gd name="connsiteX483" fmla="*/ 9883392 w 11965575"/>
              <a:gd name="connsiteY483" fmla="*/ 136180 h 6464302"/>
              <a:gd name="connsiteX484" fmla="*/ 9895183 w 11965575"/>
              <a:gd name="connsiteY484" fmla="*/ 135844 h 6464302"/>
              <a:gd name="connsiteX485" fmla="*/ 9922749 w 11965575"/>
              <a:gd name="connsiteY485" fmla="*/ 132538 h 6464302"/>
              <a:gd name="connsiteX486" fmla="*/ 9963253 w 11965575"/>
              <a:gd name="connsiteY486" fmla="*/ 138451 h 6464302"/>
              <a:gd name="connsiteX487" fmla="*/ 10025853 w 11965575"/>
              <a:gd name="connsiteY487" fmla="*/ 149253 h 6464302"/>
              <a:gd name="connsiteX488" fmla="*/ 10062666 w 11965575"/>
              <a:gd name="connsiteY488" fmla="*/ 151301 h 6464302"/>
              <a:gd name="connsiteX489" fmla="*/ 10114875 w 11965575"/>
              <a:gd name="connsiteY489" fmla="*/ 147193 h 6464302"/>
              <a:gd name="connsiteX490" fmla="*/ 10144266 w 11965575"/>
              <a:gd name="connsiteY490" fmla="*/ 150131 h 6464302"/>
              <a:gd name="connsiteX491" fmla="*/ 10152325 w 11965575"/>
              <a:gd name="connsiteY491" fmla="*/ 154549 h 6464302"/>
              <a:gd name="connsiteX492" fmla="*/ 10153216 w 11965575"/>
              <a:gd name="connsiteY492" fmla="*/ 161982 h 6464302"/>
              <a:gd name="connsiteX493" fmla="*/ 10163523 w 11965575"/>
              <a:gd name="connsiteY493" fmla="*/ 167208 h 6464302"/>
              <a:gd name="connsiteX494" fmla="*/ 10194863 w 11965575"/>
              <a:gd name="connsiteY494" fmla="*/ 150525 h 6464302"/>
              <a:gd name="connsiteX495" fmla="*/ 10206653 w 11965575"/>
              <a:gd name="connsiteY495" fmla="*/ 150187 h 6464302"/>
              <a:gd name="connsiteX496" fmla="*/ 10206867 w 11965575"/>
              <a:gd name="connsiteY496" fmla="*/ 160933 h 6464302"/>
              <a:gd name="connsiteX497" fmla="*/ 10214883 w 11965575"/>
              <a:gd name="connsiteY497" fmla="*/ 173973 h 6464302"/>
              <a:gd name="connsiteX498" fmla="*/ 10224808 w 11965575"/>
              <a:gd name="connsiteY498" fmla="*/ 176014 h 6464302"/>
              <a:gd name="connsiteX499" fmla="*/ 10230195 w 11965575"/>
              <a:gd name="connsiteY499" fmla="*/ 185062 h 6464302"/>
              <a:gd name="connsiteX500" fmla="*/ 10230027 w 11965575"/>
              <a:gd name="connsiteY500" fmla="*/ 192621 h 6464302"/>
              <a:gd name="connsiteX501" fmla="*/ 10238636 w 11965575"/>
              <a:gd name="connsiteY501" fmla="*/ 192666 h 6464302"/>
              <a:gd name="connsiteX502" fmla="*/ 10265143 w 11965575"/>
              <a:gd name="connsiteY502" fmla="*/ 189487 h 6464302"/>
              <a:gd name="connsiteX503" fmla="*/ 10341947 w 11965575"/>
              <a:gd name="connsiteY503" fmla="*/ 166274 h 6464302"/>
              <a:gd name="connsiteX504" fmla="*/ 10352592 w 11965575"/>
              <a:gd name="connsiteY504" fmla="*/ 156380 h 6464302"/>
              <a:gd name="connsiteX505" fmla="*/ 10351193 w 11965575"/>
              <a:gd name="connsiteY505" fmla="*/ 171627 h 6464302"/>
              <a:gd name="connsiteX506" fmla="*/ 10365149 w 11965575"/>
              <a:gd name="connsiteY506" fmla="*/ 189341 h 6464302"/>
              <a:gd name="connsiteX507" fmla="*/ 10463247 w 11965575"/>
              <a:gd name="connsiteY507" fmla="*/ 200194 h 6464302"/>
              <a:gd name="connsiteX508" fmla="*/ 10498873 w 11965575"/>
              <a:gd name="connsiteY508" fmla="*/ 201306 h 6464302"/>
              <a:gd name="connsiteX509" fmla="*/ 10510326 w 11965575"/>
              <a:gd name="connsiteY509" fmla="*/ 216089 h 6464302"/>
              <a:gd name="connsiteX510" fmla="*/ 10529878 w 11965575"/>
              <a:gd name="connsiteY510" fmla="*/ 226669 h 6464302"/>
              <a:gd name="connsiteX511" fmla="*/ 10552272 w 11965575"/>
              <a:gd name="connsiteY511" fmla="*/ 225061 h 6464302"/>
              <a:gd name="connsiteX512" fmla="*/ 10566055 w 11965575"/>
              <a:gd name="connsiteY512" fmla="*/ 223408 h 6464302"/>
              <a:gd name="connsiteX513" fmla="*/ 10583698 w 11965575"/>
              <a:gd name="connsiteY513" fmla="*/ 218061 h 6464302"/>
              <a:gd name="connsiteX514" fmla="*/ 10597990 w 11965575"/>
              <a:gd name="connsiteY514" fmla="*/ 220655 h 6464302"/>
              <a:gd name="connsiteX515" fmla="*/ 10608552 w 11965575"/>
              <a:gd name="connsiteY515" fmla="*/ 228005 h 6464302"/>
              <a:gd name="connsiteX516" fmla="*/ 10625093 w 11965575"/>
              <a:gd name="connsiteY516" fmla="*/ 231407 h 6464302"/>
              <a:gd name="connsiteX517" fmla="*/ 10643837 w 11965575"/>
              <a:gd name="connsiteY517" fmla="*/ 217310 h 6464302"/>
              <a:gd name="connsiteX518" fmla="*/ 10645152 w 11965575"/>
              <a:gd name="connsiteY518" fmla="*/ 219307 h 6464302"/>
              <a:gd name="connsiteX519" fmla="*/ 10647530 w 11965575"/>
              <a:gd name="connsiteY519" fmla="*/ 248102 h 6464302"/>
              <a:gd name="connsiteX520" fmla="*/ 10651347 w 11965575"/>
              <a:gd name="connsiteY520" fmla="*/ 253030 h 6464302"/>
              <a:gd name="connsiteX521" fmla="*/ 10692106 w 11965575"/>
              <a:gd name="connsiteY521" fmla="*/ 261067 h 6464302"/>
              <a:gd name="connsiteX522" fmla="*/ 10710089 w 11965575"/>
              <a:gd name="connsiteY522" fmla="*/ 267527 h 6464302"/>
              <a:gd name="connsiteX523" fmla="*/ 10711999 w 11965575"/>
              <a:gd name="connsiteY523" fmla="*/ 283453 h 6464302"/>
              <a:gd name="connsiteX524" fmla="*/ 10685578 w 11965575"/>
              <a:gd name="connsiteY524" fmla="*/ 296317 h 6464302"/>
              <a:gd name="connsiteX525" fmla="*/ 10657543 w 11965575"/>
              <a:gd name="connsiteY525" fmla="*/ 286754 h 6464302"/>
              <a:gd name="connsiteX526" fmla="*/ 10631756 w 11965575"/>
              <a:gd name="connsiteY526" fmla="*/ 277999 h 6464302"/>
              <a:gd name="connsiteX527" fmla="*/ 10604867 w 11965575"/>
              <a:gd name="connsiteY527" fmla="*/ 277992 h 6464302"/>
              <a:gd name="connsiteX528" fmla="*/ 10579125 w 11965575"/>
              <a:gd name="connsiteY528" fmla="*/ 287542 h 6464302"/>
              <a:gd name="connsiteX529" fmla="*/ 10522080 w 11965575"/>
              <a:gd name="connsiteY529" fmla="*/ 278228 h 6464302"/>
              <a:gd name="connsiteX530" fmla="*/ 10477125 w 11965575"/>
              <a:gd name="connsiteY530" fmla="*/ 289005 h 6464302"/>
              <a:gd name="connsiteX531" fmla="*/ 10458846 w 11965575"/>
              <a:gd name="connsiteY531" fmla="*/ 289043 h 6464302"/>
              <a:gd name="connsiteX532" fmla="*/ 10350696 w 11965575"/>
              <a:gd name="connsiteY532" fmla="*/ 275087 h 6464302"/>
              <a:gd name="connsiteX533" fmla="*/ 10333604 w 11965575"/>
              <a:gd name="connsiteY533" fmla="*/ 276060 h 6464302"/>
              <a:gd name="connsiteX534" fmla="*/ 10321559 w 11965575"/>
              <a:gd name="connsiteY534" fmla="*/ 274273 h 6464302"/>
              <a:gd name="connsiteX535" fmla="*/ 10323087 w 11965575"/>
              <a:gd name="connsiteY535" fmla="*/ 287015 h 6464302"/>
              <a:gd name="connsiteX536" fmla="*/ 10317744 w 11965575"/>
              <a:gd name="connsiteY536" fmla="*/ 296272 h 6464302"/>
              <a:gd name="connsiteX537" fmla="*/ 10298277 w 11965575"/>
              <a:gd name="connsiteY537" fmla="*/ 295376 h 6464302"/>
              <a:gd name="connsiteX538" fmla="*/ 10257223 w 11965575"/>
              <a:gd name="connsiteY538" fmla="*/ 293837 h 6464302"/>
              <a:gd name="connsiteX539" fmla="*/ 10252473 w 11965575"/>
              <a:gd name="connsiteY539" fmla="*/ 290098 h 6464302"/>
              <a:gd name="connsiteX540" fmla="*/ 10231987 w 11965575"/>
              <a:gd name="connsiteY540" fmla="*/ 280708 h 6464302"/>
              <a:gd name="connsiteX541" fmla="*/ 10135840 w 11965575"/>
              <a:gd name="connsiteY541" fmla="*/ 277160 h 6464302"/>
              <a:gd name="connsiteX542" fmla="*/ 10127358 w 11965575"/>
              <a:gd name="connsiteY542" fmla="*/ 278177 h 6464302"/>
              <a:gd name="connsiteX543" fmla="*/ 10105134 w 11965575"/>
              <a:gd name="connsiteY543" fmla="*/ 272225 h 6464302"/>
              <a:gd name="connsiteX544" fmla="*/ 10083546 w 11965575"/>
              <a:gd name="connsiteY544" fmla="*/ 271583 h 6464302"/>
              <a:gd name="connsiteX545" fmla="*/ 10073157 w 11965575"/>
              <a:gd name="connsiteY545" fmla="*/ 283600 h 6464302"/>
              <a:gd name="connsiteX546" fmla="*/ 10055724 w 11965575"/>
              <a:gd name="connsiteY546" fmla="*/ 272766 h 6464302"/>
              <a:gd name="connsiteX547" fmla="*/ 10031211 w 11965575"/>
              <a:gd name="connsiteY547" fmla="*/ 274629 h 6464302"/>
              <a:gd name="connsiteX548" fmla="*/ 9998345 w 11965575"/>
              <a:gd name="connsiteY548" fmla="*/ 305498 h 6464302"/>
              <a:gd name="connsiteX549" fmla="*/ 9997412 w 11965575"/>
              <a:gd name="connsiteY549" fmla="*/ 306687 h 6464302"/>
              <a:gd name="connsiteX550" fmla="*/ 9980661 w 11965575"/>
              <a:gd name="connsiteY550" fmla="*/ 319467 h 6464302"/>
              <a:gd name="connsiteX551" fmla="*/ 9836844 w 11965575"/>
              <a:gd name="connsiteY551" fmla="*/ 313020 h 6464302"/>
              <a:gd name="connsiteX552" fmla="*/ 9745447 w 11965575"/>
              <a:gd name="connsiteY552" fmla="*/ 313210 h 6464302"/>
              <a:gd name="connsiteX553" fmla="*/ 9637551 w 11965575"/>
              <a:gd name="connsiteY553" fmla="*/ 301378 h 6464302"/>
              <a:gd name="connsiteX554" fmla="*/ 9558964 w 11965575"/>
              <a:gd name="connsiteY554" fmla="*/ 309727 h 6464302"/>
              <a:gd name="connsiteX555" fmla="*/ 9527834 w 11965575"/>
              <a:gd name="connsiteY555" fmla="*/ 310229 h 6464302"/>
              <a:gd name="connsiteX556" fmla="*/ 9460569 w 11965575"/>
              <a:gd name="connsiteY556" fmla="*/ 305371 h 6464302"/>
              <a:gd name="connsiteX557" fmla="*/ 9398564 w 11965575"/>
              <a:gd name="connsiteY557" fmla="*/ 308499 h 6464302"/>
              <a:gd name="connsiteX558" fmla="*/ 9304114 w 11965575"/>
              <a:gd name="connsiteY558" fmla="*/ 310134 h 6464302"/>
              <a:gd name="connsiteX559" fmla="*/ 9245290 w 11965575"/>
              <a:gd name="connsiteY559" fmla="*/ 312880 h 6464302"/>
              <a:gd name="connsiteX560" fmla="*/ 9117844 w 11965575"/>
              <a:gd name="connsiteY560" fmla="*/ 317395 h 6464302"/>
              <a:gd name="connsiteX561" fmla="*/ 8991289 w 11965575"/>
              <a:gd name="connsiteY561" fmla="*/ 329341 h 6464302"/>
              <a:gd name="connsiteX562" fmla="*/ 8904771 w 11965575"/>
              <a:gd name="connsiteY562" fmla="*/ 334333 h 6464302"/>
              <a:gd name="connsiteX563" fmla="*/ 8770117 w 11965575"/>
              <a:gd name="connsiteY563" fmla="*/ 350483 h 6464302"/>
              <a:gd name="connsiteX564" fmla="*/ 8701750 w 11965575"/>
              <a:gd name="connsiteY564" fmla="*/ 354374 h 6464302"/>
              <a:gd name="connsiteX565" fmla="*/ 8621679 w 11965575"/>
              <a:gd name="connsiteY565" fmla="*/ 368286 h 6464302"/>
              <a:gd name="connsiteX566" fmla="*/ 8571846 w 11965575"/>
              <a:gd name="connsiteY566" fmla="*/ 374263 h 6464302"/>
              <a:gd name="connsiteX567" fmla="*/ 8518578 w 11965575"/>
              <a:gd name="connsiteY567" fmla="*/ 378497 h 6464302"/>
              <a:gd name="connsiteX568" fmla="*/ 8453860 w 11965575"/>
              <a:gd name="connsiteY568" fmla="*/ 394876 h 6464302"/>
              <a:gd name="connsiteX569" fmla="*/ 8364374 w 11965575"/>
              <a:gd name="connsiteY569" fmla="*/ 410994 h 6464302"/>
              <a:gd name="connsiteX570" fmla="*/ 8244648 w 11965575"/>
              <a:gd name="connsiteY570" fmla="*/ 435046 h 6464302"/>
              <a:gd name="connsiteX571" fmla="*/ 8174247 w 11965575"/>
              <a:gd name="connsiteY571" fmla="*/ 448875 h 6464302"/>
              <a:gd name="connsiteX572" fmla="*/ 8064233 w 11965575"/>
              <a:gd name="connsiteY572" fmla="*/ 464224 h 6464302"/>
              <a:gd name="connsiteX573" fmla="*/ 8057575 w 11965575"/>
              <a:gd name="connsiteY573" fmla="*/ 471485 h 6464302"/>
              <a:gd name="connsiteX574" fmla="*/ 8069579 w 11965575"/>
              <a:gd name="connsiteY574" fmla="*/ 481894 h 6464302"/>
              <a:gd name="connsiteX575" fmla="*/ 8091718 w 11965575"/>
              <a:gd name="connsiteY575" fmla="*/ 478161 h 6464302"/>
              <a:gd name="connsiteX576" fmla="*/ 8568372 w 11965575"/>
              <a:gd name="connsiteY576" fmla="*/ 408068 h 6464302"/>
              <a:gd name="connsiteX577" fmla="*/ 9007960 w 11965575"/>
              <a:gd name="connsiteY577" fmla="*/ 360732 h 6464302"/>
              <a:gd name="connsiteX578" fmla="*/ 9291224 w 11965575"/>
              <a:gd name="connsiteY578" fmla="*/ 346146 h 6464302"/>
              <a:gd name="connsiteX579" fmla="*/ 9539331 w 11965575"/>
              <a:gd name="connsiteY579" fmla="*/ 343316 h 6464302"/>
              <a:gd name="connsiteX580" fmla="*/ 9844822 w 11965575"/>
              <a:gd name="connsiteY580" fmla="*/ 361608 h 6464302"/>
              <a:gd name="connsiteX581" fmla="*/ 9942029 w 11965575"/>
              <a:gd name="connsiteY581" fmla="*/ 365029 h 6464302"/>
              <a:gd name="connsiteX582" fmla="*/ 10044751 w 11965575"/>
              <a:gd name="connsiteY582" fmla="*/ 378559 h 6464302"/>
              <a:gd name="connsiteX583" fmla="*/ 10086738 w 11965575"/>
              <a:gd name="connsiteY583" fmla="*/ 378909 h 6464302"/>
              <a:gd name="connsiteX584" fmla="*/ 10116426 w 11965575"/>
              <a:gd name="connsiteY584" fmla="*/ 375348 h 6464302"/>
              <a:gd name="connsiteX585" fmla="*/ 10165835 w 11965575"/>
              <a:gd name="connsiteY585" fmla="*/ 374808 h 6464302"/>
              <a:gd name="connsiteX586" fmla="*/ 10202352 w 11965575"/>
              <a:gd name="connsiteY586" fmla="*/ 383353 h 6464302"/>
              <a:gd name="connsiteX587" fmla="*/ 10215457 w 11965575"/>
              <a:gd name="connsiteY587" fmla="*/ 385013 h 6464302"/>
              <a:gd name="connsiteX588" fmla="*/ 10239716 w 11965575"/>
              <a:gd name="connsiteY588" fmla="*/ 381026 h 6464302"/>
              <a:gd name="connsiteX589" fmla="*/ 10321784 w 11965575"/>
              <a:gd name="connsiteY589" fmla="*/ 392725 h 6464302"/>
              <a:gd name="connsiteX590" fmla="*/ 10347358 w 11965575"/>
              <a:gd name="connsiteY590" fmla="*/ 390735 h 6464302"/>
              <a:gd name="connsiteX591" fmla="*/ 10383493 w 11965575"/>
              <a:gd name="connsiteY591" fmla="*/ 396095 h 6464302"/>
              <a:gd name="connsiteX592" fmla="*/ 10400670 w 11965575"/>
              <a:gd name="connsiteY592" fmla="*/ 404805 h 6464302"/>
              <a:gd name="connsiteX593" fmla="*/ 10465137 w 11965575"/>
              <a:gd name="connsiteY593" fmla="*/ 413230 h 6464302"/>
              <a:gd name="connsiteX594" fmla="*/ 10521289 w 11965575"/>
              <a:gd name="connsiteY594" fmla="*/ 415112 h 6464302"/>
              <a:gd name="connsiteX595" fmla="*/ 10536897 w 11965575"/>
              <a:gd name="connsiteY595" fmla="*/ 419703 h 6464302"/>
              <a:gd name="connsiteX596" fmla="*/ 10556323 w 11965575"/>
              <a:gd name="connsiteY596" fmla="*/ 429221 h 6464302"/>
              <a:gd name="connsiteX597" fmla="*/ 10603824 w 11965575"/>
              <a:gd name="connsiteY597" fmla="*/ 439680 h 6464302"/>
              <a:gd name="connsiteX598" fmla="*/ 10673720 w 11965575"/>
              <a:gd name="connsiteY598" fmla="*/ 448530 h 6464302"/>
              <a:gd name="connsiteX599" fmla="*/ 10687589 w 11965575"/>
              <a:gd name="connsiteY599" fmla="*/ 456560 h 6464302"/>
              <a:gd name="connsiteX600" fmla="*/ 10689668 w 11965575"/>
              <a:gd name="connsiteY600" fmla="*/ 464928 h 6464302"/>
              <a:gd name="connsiteX601" fmla="*/ 10751720 w 11965575"/>
              <a:gd name="connsiteY601" fmla="*/ 507031 h 6464302"/>
              <a:gd name="connsiteX602" fmla="*/ 10755920 w 11965575"/>
              <a:gd name="connsiteY602" fmla="*/ 515145 h 6464302"/>
              <a:gd name="connsiteX603" fmla="*/ 10751382 w 11965575"/>
              <a:gd name="connsiteY603" fmla="*/ 522151 h 6464302"/>
              <a:gd name="connsiteX604" fmla="*/ 10748797 w 11965575"/>
              <a:gd name="connsiteY604" fmla="*/ 536463 h 6464302"/>
              <a:gd name="connsiteX605" fmla="*/ 10762708 w 11965575"/>
              <a:gd name="connsiteY605" fmla="*/ 535872 h 6464302"/>
              <a:gd name="connsiteX606" fmla="*/ 10793456 w 11965575"/>
              <a:gd name="connsiteY606" fmla="*/ 532184 h 6464302"/>
              <a:gd name="connsiteX607" fmla="*/ 10816272 w 11965575"/>
              <a:gd name="connsiteY607" fmla="*/ 525139 h 6464302"/>
              <a:gd name="connsiteX608" fmla="*/ 10823058 w 11965575"/>
              <a:gd name="connsiteY608" fmla="*/ 518941 h 6464302"/>
              <a:gd name="connsiteX609" fmla="*/ 10833660 w 11965575"/>
              <a:gd name="connsiteY609" fmla="*/ 517669 h 6464302"/>
              <a:gd name="connsiteX610" fmla="*/ 10834934 w 11965575"/>
              <a:gd name="connsiteY610" fmla="*/ 528287 h 6464302"/>
              <a:gd name="connsiteX611" fmla="*/ 10827852 w 11965575"/>
              <a:gd name="connsiteY611" fmla="*/ 540984 h 6464302"/>
              <a:gd name="connsiteX612" fmla="*/ 10825308 w 11965575"/>
              <a:gd name="connsiteY612" fmla="*/ 546675 h 6464302"/>
              <a:gd name="connsiteX613" fmla="*/ 10831797 w 11965575"/>
              <a:gd name="connsiteY613" fmla="*/ 546973 h 6464302"/>
              <a:gd name="connsiteX614" fmla="*/ 10838965 w 11965575"/>
              <a:gd name="connsiteY614" fmla="*/ 543959 h 6464302"/>
              <a:gd name="connsiteX615" fmla="*/ 10845326 w 11965575"/>
              <a:gd name="connsiteY615" fmla="*/ 543196 h 6464302"/>
              <a:gd name="connsiteX616" fmla="*/ 10888587 w 11965575"/>
              <a:gd name="connsiteY616" fmla="*/ 554164 h 6464302"/>
              <a:gd name="connsiteX617" fmla="*/ 10910852 w 11965575"/>
              <a:gd name="connsiteY617" fmla="*/ 551494 h 6464302"/>
              <a:gd name="connsiteX618" fmla="*/ 10924212 w 11965575"/>
              <a:gd name="connsiteY618" fmla="*/ 555277 h 6464302"/>
              <a:gd name="connsiteX619" fmla="*/ 10918064 w 11965575"/>
              <a:gd name="connsiteY619" fmla="*/ 566785 h 6464302"/>
              <a:gd name="connsiteX620" fmla="*/ 10912339 w 11965575"/>
              <a:gd name="connsiteY620" fmla="*/ 572857 h 6464302"/>
              <a:gd name="connsiteX621" fmla="*/ 10908057 w 11965575"/>
              <a:gd name="connsiteY621" fmla="*/ 581987 h 6464302"/>
              <a:gd name="connsiteX622" fmla="*/ 10919041 w 11965575"/>
              <a:gd name="connsiteY622" fmla="*/ 583901 h 6464302"/>
              <a:gd name="connsiteX623" fmla="*/ 10946312 w 11965575"/>
              <a:gd name="connsiteY623" fmla="*/ 587093 h 6464302"/>
              <a:gd name="connsiteX624" fmla="*/ 10985753 w 11965575"/>
              <a:gd name="connsiteY624" fmla="*/ 566206 h 6464302"/>
              <a:gd name="connsiteX625" fmla="*/ 11001316 w 11965575"/>
              <a:gd name="connsiteY625" fmla="*/ 552492 h 6464302"/>
              <a:gd name="connsiteX626" fmla="*/ 11008448 w 11965575"/>
              <a:gd name="connsiteY626" fmla="*/ 611954 h 6464302"/>
              <a:gd name="connsiteX627" fmla="*/ 10996574 w 11965575"/>
              <a:gd name="connsiteY627" fmla="*/ 629534 h 6464302"/>
              <a:gd name="connsiteX628" fmla="*/ 11000774 w 11965575"/>
              <a:gd name="connsiteY628" fmla="*/ 637647 h 6464302"/>
              <a:gd name="connsiteX629" fmla="*/ 10990298 w 11965575"/>
              <a:gd name="connsiteY629" fmla="*/ 639980 h 6464302"/>
              <a:gd name="connsiteX630" fmla="*/ 10982622 w 11965575"/>
              <a:gd name="connsiteY630" fmla="*/ 638747 h 6464302"/>
              <a:gd name="connsiteX631" fmla="*/ 10972783 w 11965575"/>
              <a:gd name="connsiteY631" fmla="*/ 646389 h 6464302"/>
              <a:gd name="connsiteX632" fmla="*/ 10964132 w 11965575"/>
              <a:gd name="connsiteY632" fmla="*/ 654967 h 6464302"/>
              <a:gd name="connsiteX633" fmla="*/ 10941357 w 11965575"/>
              <a:gd name="connsiteY633" fmla="*/ 653389 h 6464302"/>
              <a:gd name="connsiteX634" fmla="*/ 10920025 w 11965575"/>
              <a:gd name="connsiteY634" fmla="*/ 654870 h 6464302"/>
              <a:gd name="connsiteX635" fmla="*/ 10913325 w 11965575"/>
              <a:gd name="connsiteY635" fmla="*/ 670754 h 6464302"/>
              <a:gd name="connsiteX636" fmla="*/ 10909848 w 11965575"/>
              <a:gd name="connsiteY636" fmla="*/ 677633 h 6464302"/>
              <a:gd name="connsiteX637" fmla="*/ 10885163 w 11965575"/>
              <a:gd name="connsiteY637" fmla="*/ 660129 h 6464302"/>
              <a:gd name="connsiteX638" fmla="*/ 10878460 w 11965575"/>
              <a:gd name="connsiteY638" fmla="*/ 649085 h 6464302"/>
              <a:gd name="connsiteX639" fmla="*/ 10854753 w 11965575"/>
              <a:gd name="connsiteY639" fmla="*/ 648697 h 6464302"/>
              <a:gd name="connsiteX640" fmla="*/ 10853396 w 11965575"/>
              <a:gd name="connsiteY640" fmla="*/ 655322 h 6464302"/>
              <a:gd name="connsiteX641" fmla="*/ 10852422 w 11965575"/>
              <a:gd name="connsiteY641" fmla="*/ 665133 h 6464302"/>
              <a:gd name="connsiteX642" fmla="*/ 10842329 w 11965575"/>
              <a:gd name="connsiteY642" fmla="*/ 670651 h 6464302"/>
              <a:gd name="connsiteX643" fmla="*/ 10810180 w 11965575"/>
              <a:gd name="connsiteY643" fmla="*/ 662660 h 6464302"/>
              <a:gd name="connsiteX644" fmla="*/ 10791264 w 11965575"/>
              <a:gd name="connsiteY644" fmla="*/ 657389 h 6464302"/>
              <a:gd name="connsiteX645" fmla="*/ 10741008 w 11965575"/>
              <a:gd name="connsiteY645" fmla="*/ 668802 h 6464302"/>
              <a:gd name="connsiteX646" fmla="*/ 10726418 w 11965575"/>
              <a:gd name="connsiteY646" fmla="*/ 672705 h 6464302"/>
              <a:gd name="connsiteX647" fmla="*/ 10678662 w 11965575"/>
              <a:gd name="connsiteY647" fmla="*/ 660123 h 6464302"/>
              <a:gd name="connsiteX648" fmla="*/ 10652028 w 11965575"/>
              <a:gd name="connsiteY648" fmla="*/ 662240 h 6464302"/>
              <a:gd name="connsiteX649" fmla="*/ 10618016 w 11965575"/>
              <a:gd name="connsiteY649" fmla="*/ 683553 h 6464302"/>
              <a:gd name="connsiteX650" fmla="*/ 10613603 w 11965575"/>
              <a:gd name="connsiteY650" fmla="*/ 664694 h 6464302"/>
              <a:gd name="connsiteX651" fmla="*/ 10594178 w 11965575"/>
              <a:gd name="connsiteY651" fmla="*/ 655176 h 6464302"/>
              <a:gd name="connsiteX652" fmla="*/ 10591465 w 11965575"/>
              <a:gd name="connsiteY652" fmla="*/ 668427 h 6464302"/>
              <a:gd name="connsiteX653" fmla="*/ 10580693 w 11965575"/>
              <a:gd name="connsiteY653" fmla="*/ 677259 h 6464302"/>
              <a:gd name="connsiteX654" fmla="*/ 10554865 w 11965575"/>
              <a:gd name="connsiteY654" fmla="*/ 677125 h 6464302"/>
              <a:gd name="connsiteX655" fmla="*/ 10520300 w 11965575"/>
              <a:gd name="connsiteY655" fmla="*/ 675885 h 6464302"/>
              <a:gd name="connsiteX656" fmla="*/ 10502402 w 11965575"/>
              <a:gd name="connsiteY656" fmla="*/ 679108 h 6464302"/>
              <a:gd name="connsiteX657" fmla="*/ 10494939 w 11965575"/>
              <a:gd name="connsiteY657" fmla="*/ 688620 h 6464302"/>
              <a:gd name="connsiteX658" fmla="*/ 10481241 w 11965575"/>
              <a:gd name="connsiteY658" fmla="*/ 699957 h 6464302"/>
              <a:gd name="connsiteX659" fmla="*/ 10474157 w 11965575"/>
              <a:gd name="connsiteY659" fmla="*/ 685727 h 6464302"/>
              <a:gd name="connsiteX660" fmla="*/ 10466226 w 11965575"/>
              <a:gd name="connsiteY660" fmla="*/ 682370 h 6464302"/>
              <a:gd name="connsiteX661" fmla="*/ 10461434 w 11965575"/>
              <a:gd name="connsiteY661" fmla="*/ 687253 h 6464302"/>
              <a:gd name="connsiteX662" fmla="*/ 10449560 w 11965575"/>
              <a:gd name="connsiteY662" fmla="*/ 704834 h 6464302"/>
              <a:gd name="connsiteX663" fmla="*/ 10446847 w 11965575"/>
              <a:gd name="connsiteY663" fmla="*/ 718084 h 6464302"/>
              <a:gd name="connsiteX664" fmla="*/ 10454779 w 11965575"/>
              <a:gd name="connsiteY664" fmla="*/ 721441 h 6464302"/>
              <a:gd name="connsiteX665" fmla="*/ 10545455 w 11965575"/>
              <a:gd name="connsiteY665" fmla="*/ 733185 h 6464302"/>
              <a:gd name="connsiteX666" fmla="*/ 10615181 w 11965575"/>
              <a:gd name="connsiteY666" fmla="*/ 749595 h 6464302"/>
              <a:gd name="connsiteX667" fmla="*/ 10647078 w 11965575"/>
              <a:gd name="connsiteY667" fmla="*/ 782390 h 6464302"/>
              <a:gd name="connsiteX668" fmla="*/ 10670023 w 11965575"/>
              <a:gd name="connsiteY668" fmla="*/ 776407 h 6464302"/>
              <a:gd name="connsiteX669" fmla="*/ 10675919 w 11965575"/>
              <a:gd name="connsiteY669" fmla="*/ 789702 h 6464302"/>
              <a:gd name="connsiteX670" fmla="*/ 10691358 w 11965575"/>
              <a:gd name="connsiteY670" fmla="*/ 801852 h 6464302"/>
              <a:gd name="connsiteX671" fmla="*/ 10704123 w 11965575"/>
              <a:gd name="connsiteY671" fmla="*/ 791705 h 6464302"/>
              <a:gd name="connsiteX672" fmla="*/ 10710440 w 11965575"/>
              <a:gd name="connsiteY672" fmla="*/ 772637 h 6464302"/>
              <a:gd name="connsiteX673" fmla="*/ 10724268 w 11965575"/>
              <a:gd name="connsiteY673" fmla="*/ 789289 h 6464302"/>
              <a:gd name="connsiteX674" fmla="*/ 10740640 w 11965575"/>
              <a:gd name="connsiteY674" fmla="*/ 800250 h 6464302"/>
              <a:gd name="connsiteX675" fmla="*/ 10733985 w 11965575"/>
              <a:gd name="connsiteY675" fmla="*/ 834438 h 6464302"/>
              <a:gd name="connsiteX676" fmla="*/ 10718718 w 11965575"/>
              <a:gd name="connsiteY676" fmla="*/ 841655 h 6464302"/>
              <a:gd name="connsiteX677" fmla="*/ 10711082 w 11965575"/>
              <a:gd name="connsiteY677" fmla="*/ 831799 h 6464302"/>
              <a:gd name="connsiteX678" fmla="*/ 10703957 w 11965575"/>
              <a:gd name="connsiteY678" fmla="*/ 826191 h 6464302"/>
              <a:gd name="connsiteX679" fmla="*/ 10674862 w 11965575"/>
              <a:gd name="connsiteY679" fmla="*/ 816756 h 6464302"/>
              <a:gd name="connsiteX680" fmla="*/ 10651408 w 11965575"/>
              <a:gd name="connsiteY680" fmla="*/ 818492 h 6464302"/>
              <a:gd name="connsiteX681" fmla="*/ 10644665 w 11965575"/>
              <a:gd name="connsiteY681" fmla="*/ 816069 h 6464302"/>
              <a:gd name="connsiteX682" fmla="*/ 10637412 w 11965575"/>
              <a:gd name="connsiteY682" fmla="*/ 809399 h 6464302"/>
              <a:gd name="connsiteX683" fmla="*/ 10582277 w 11965575"/>
              <a:gd name="connsiteY683" fmla="*/ 816012 h 6464302"/>
              <a:gd name="connsiteX684" fmla="*/ 10553905 w 11965575"/>
              <a:gd name="connsiteY684" fmla="*/ 821569 h 6464302"/>
              <a:gd name="connsiteX685" fmla="*/ 10530111 w 11965575"/>
              <a:gd name="connsiteY685" fmla="*/ 811498 h 6464302"/>
              <a:gd name="connsiteX686" fmla="*/ 10518999 w 11965575"/>
              <a:gd name="connsiteY686" fmla="*/ 808523 h 6464302"/>
              <a:gd name="connsiteX687" fmla="*/ 10516286 w 11965575"/>
              <a:gd name="connsiteY687" fmla="*/ 821772 h 6464302"/>
              <a:gd name="connsiteX688" fmla="*/ 10519807 w 11965575"/>
              <a:gd name="connsiteY688" fmla="*/ 833198 h 6464302"/>
              <a:gd name="connsiteX689" fmla="*/ 10538004 w 11965575"/>
              <a:gd name="connsiteY689" fmla="*/ 850403 h 6464302"/>
              <a:gd name="connsiteX690" fmla="*/ 10593988 w 11965575"/>
              <a:gd name="connsiteY690" fmla="*/ 859845 h 6464302"/>
              <a:gd name="connsiteX691" fmla="*/ 10600521 w 11965575"/>
              <a:gd name="connsiteY691" fmla="*/ 878449 h 6464302"/>
              <a:gd name="connsiteX692" fmla="*/ 10599715 w 11965575"/>
              <a:gd name="connsiteY692" fmla="*/ 880699 h 6464302"/>
              <a:gd name="connsiteX693" fmla="*/ 10585425 w 11965575"/>
              <a:gd name="connsiteY693" fmla="*/ 905033 h 6464302"/>
              <a:gd name="connsiteX694" fmla="*/ 10576689 w 11965575"/>
              <a:gd name="connsiteY694" fmla="*/ 903926 h 6464302"/>
              <a:gd name="connsiteX695" fmla="*/ 10586569 w 11965575"/>
              <a:gd name="connsiteY695" fmla="*/ 887662 h 6464302"/>
              <a:gd name="connsiteX696" fmla="*/ 10574820 w 11965575"/>
              <a:gd name="connsiteY696" fmla="*/ 879377 h 6464302"/>
              <a:gd name="connsiteX697" fmla="*/ 10570410 w 11965575"/>
              <a:gd name="connsiteY697" fmla="*/ 887446 h 6464302"/>
              <a:gd name="connsiteX698" fmla="*/ 10548189 w 11965575"/>
              <a:gd name="connsiteY698" fmla="*/ 908421 h 6464302"/>
              <a:gd name="connsiteX699" fmla="*/ 10502597 w 11965575"/>
              <a:gd name="connsiteY699" fmla="*/ 913889 h 6464302"/>
              <a:gd name="connsiteX700" fmla="*/ 10478844 w 11965575"/>
              <a:gd name="connsiteY700" fmla="*/ 895197 h 6464302"/>
              <a:gd name="connsiteX701" fmla="*/ 10478463 w 11965575"/>
              <a:gd name="connsiteY701" fmla="*/ 892011 h 6464302"/>
              <a:gd name="connsiteX702" fmla="*/ 10476256 w 11965575"/>
              <a:gd name="connsiteY702" fmla="*/ 882582 h 6464302"/>
              <a:gd name="connsiteX703" fmla="*/ 10462854 w 11965575"/>
              <a:gd name="connsiteY703" fmla="*/ 887421 h 6464302"/>
              <a:gd name="connsiteX704" fmla="*/ 10458955 w 11965575"/>
              <a:gd name="connsiteY704" fmla="*/ 899737 h 6464302"/>
              <a:gd name="connsiteX705" fmla="*/ 10444492 w 11965575"/>
              <a:gd name="connsiteY705" fmla="*/ 904702 h 6464302"/>
              <a:gd name="connsiteX706" fmla="*/ 10441904 w 11965575"/>
              <a:gd name="connsiteY706" fmla="*/ 892087 h 6464302"/>
              <a:gd name="connsiteX707" fmla="*/ 10444448 w 11965575"/>
              <a:gd name="connsiteY707" fmla="*/ 886396 h 6464302"/>
              <a:gd name="connsiteX708" fmla="*/ 10443557 w 11965575"/>
              <a:gd name="connsiteY708" fmla="*/ 878964 h 6464302"/>
              <a:gd name="connsiteX709" fmla="*/ 10437450 w 11965575"/>
              <a:gd name="connsiteY709" fmla="*/ 881850 h 6464302"/>
              <a:gd name="connsiteX710" fmla="*/ 10429435 w 11965575"/>
              <a:gd name="connsiteY710" fmla="*/ 895737 h 6464302"/>
              <a:gd name="connsiteX711" fmla="*/ 10402887 w 11965575"/>
              <a:gd name="connsiteY711" fmla="*/ 907538 h 6464302"/>
              <a:gd name="connsiteX712" fmla="*/ 10382529 w 11965575"/>
              <a:gd name="connsiteY712" fmla="*/ 899208 h 6464302"/>
              <a:gd name="connsiteX713" fmla="*/ 10369000 w 11965575"/>
              <a:gd name="connsiteY713" fmla="*/ 902985 h 6464302"/>
              <a:gd name="connsiteX714" fmla="*/ 10351443 w 11965575"/>
              <a:gd name="connsiteY714" fmla="*/ 918016 h 6464302"/>
              <a:gd name="connsiteX715" fmla="*/ 10335157 w 11965575"/>
              <a:gd name="connsiteY715" fmla="*/ 916738 h 6464302"/>
              <a:gd name="connsiteX716" fmla="*/ 10243547 w 11965575"/>
              <a:gd name="connsiteY716" fmla="*/ 906183 h 6464302"/>
              <a:gd name="connsiteX717" fmla="*/ 10229382 w 11965575"/>
              <a:gd name="connsiteY717" fmla="*/ 904651 h 6464302"/>
              <a:gd name="connsiteX718" fmla="*/ 10194434 w 11965575"/>
              <a:gd name="connsiteY718" fmla="*/ 900226 h 6464302"/>
              <a:gd name="connsiteX719" fmla="*/ 10146767 w 11965575"/>
              <a:gd name="connsiteY719" fmla="*/ 924253 h 6464302"/>
              <a:gd name="connsiteX720" fmla="*/ 10124333 w 11965575"/>
              <a:gd name="connsiteY720" fmla="*/ 934484 h 6464302"/>
              <a:gd name="connsiteX721" fmla="*/ 10039211 w 11965575"/>
              <a:gd name="connsiteY721" fmla="*/ 924228 h 6464302"/>
              <a:gd name="connsiteX722" fmla="*/ 10024622 w 11965575"/>
              <a:gd name="connsiteY722" fmla="*/ 928132 h 6464302"/>
              <a:gd name="connsiteX723" fmla="*/ 10018897 w 11965575"/>
              <a:gd name="connsiteY723" fmla="*/ 934204 h 6464302"/>
              <a:gd name="connsiteX724" fmla="*/ 10016481 w 11965575"/>
              <a:gd name="connsiteY724" fmla="*/ 940956 h 6464302"/>
              <a:gd name="connsiteX725" fmla="*/ 10030350 w 11965575"/>
              <a:gd name="connsiteY725" fmla="*/ 948986 h 6464302"/>
              <a:gd name="connsiteX726" fmla="*/ 10041421 w 11965575"/>
              <a:gd name="connsiteY726" fmla="*/ 960583 h 6464302"/>
              <a:gd name="connsiteX727" fmla="*/ 10030012 w 11965575"/>
              <a:gd name="connsiteY727" fmla="*/ 964106 h 6464302"/>
              <a:gd name="connsiteX728" fmla="*/ 10009568 w 11965575"/>
              <a:gd name="connsiteY728" fmla="*/ 946094 h 6464302"/>
              <a:gd name="connsiteX729" fmla="*/ 9936661 w 11965575"/>
              <a:gd name="connsiteY729" fmla="*/ 930065 h 6464302"/>
              <a:gd name="connsiteX730" fmla="*/ 9914905 w 11965575"/>
              <a:gd name="connsiteY730" fmla="*/ 936983 h 6464302"/>
              <a:gd name="connsiteX731" fmla="*/ 9906719 w 11965575"/>
              <a:gd name="connsiteY731" fmla="*/ 931502 h 6464302"/>
              <a:gd name="connsiteX732" fmla="*/ 9891789 w 11965575"/>
              <a:gd name="connsiteY732" fmla="*/ 923598 h 6464302"/>
              <a:gd name="connsiteX733" fmla="*/ 9839412 w 11965575"/>
              <a:gd name="connsiteY733" fmla="*/ 935266 h 6464302"/>
              <a:gd name="connsiteX734" fmla="*/ 9765196 w 11965575"/>
              <a:gd name="connsiteY734" fmla="*/ 971094 h 6464302"/>
              <a:gd name="connsiteX735" fmla="*/ 9763881 w 11965575"/>
              <a:gd name="connsiteY735" fmla="*/ 969098 h 6464302"/>
              <a:gd name="connsiteX736" fmla="*/ 9766849 w 11965575"/>
              <a:gd name="connsiteY736" fmla="*/ 957971 h 6464302"/>
              <a:gd name="connsiteX737" fmla="*/ 9755396 w 11965575"/>
              <a:gd name="connsiteY737" fmla="*/ 943188 h 6464302"/>
              <a:gd name="connsiteX738" fmla="*/ 9740893 w 11965575"/>
              <a:gd name="connsiteY738" fmla="*/ 956776 h 6464302"/>
              <a:gd name="connsiteX739" fmla="*/ 9737798 w 11965575"/>
              <a:gd name="connsiteY739" fmla="*/ 966841 h 6464302"/>
              <a:gd name="connsiteX740" fmla="*/ 9724225 w 11965575"/>
              <a:gd name="connsiteY740" fmla="*/ 952312 h 6464302"/>
              <a:gd name="connsiteX741" fmla="*/ 9718710 w 11965575"/>
              <a:gd name="connsiteY741" fmla="*/ 942202 h 6464302"/>
              <a:gd name="connsiteX742" fmla="*/ 9676001 w 11965575"/>
              <a:gd name="connsiteY742" fmla="*/ 926861 h 6464302"/>
              <a:gd name="connsiteX743" fmla="*/ 9642072 w 11965575"/>
              <a:gd name="connsiteY743" fmla="*/ 930930 h 6464302"/>
              <a:gd name="connsiteX744" fmla="*/ 9629858 w 11965575"/>
              <a:gd name="connsiteY744" fmla="*/ 936703 h 6464302"/>
              <a:gd name="connsiteX745" fmla="*/ 9604030 w 11965575"/>
              <a:gd name="connsiteY745" fmla="*/ 936569 h 6464302"/>
              <a:gd name="connsiteX746" fmla="*/ 9588972 w 11965575"/>
              <a:gd name="connsiteY746" fmla="*/ 927605 h 6464302"/>
              <a:gd name="connsiteX747" fmla="*/ 9576545 w 11965575"/>
              <a:gd name="connsiteY747" fmla="*/ 922632 h 6464302"/>
              <a:gd name="connsiteX748" fmla="*/ 9559962 w 11965575"/>
              <a:gd name="connsiteY748" fmla="*/ 927853 h 6464302"/>
              <a:gd name="connsiteX749" fmla="*/ 9540499 w 11965575"/>
              <a:gd name="connsiteY749" fmla="*/ 953882 h 6464302"/>
              <a:gd name="connsiteX750" fmla="*/ 9539906 w 11965575"/>
              <a:gd name="connsiteY750" fmla="*/ 966878 h 6464302"/>
              <a:gd name="connsiteX751" fmla="*/ 9484048 w 11965575"/>
              <a:gd name="connsiteY751" fmla="*/ 931572 h 6464302"/>
              <a:gd name="connsiteX752" fmla="*/ 9466659 w 11965575"/>
              <a:gd name="connsiteY752" fmla="*/ 939043 h 6464302"/>
              <a:gd name="connsiteX753" fmla="*/ 9463268 w 11965575"/>
              <a:gd name="connsiteY753" fmla="*/ 955606 h 6464302"/>
              <a:gd name="connsiteX754" fmla="*/ 9475186 w 11965575"/>
              <a:gd name="connsiteY754" fmla="*/ 956331 h 6464302"/>
              <a:gd name="connsiteX755" fmla="*/ 9485237 w 11965575"/>
              <a:gd name="connsiteY755" fmla="*/ 959434 h 6464302"/>
              <a:gd name="connsiteX756" fmla="*/ 9481337 w 11965575"/>
              <a:gd name="connsiteY756" fmla="*/ 971749 h 6464302"/>
              <a:gd name="connsiteX757" fmla="*/ 9467935 w 11965575"/>
              <a:gd name="connsiteY757" fmla="*/ 976588 h 6464302"/>
              <a:gd name="connsiteX758" fmla="*/ 9454661 w 11965575"/>
              <a:gd name="connsiteY758" fmla="*/ 982488 h 6464302"/>
              <a:gd name="connsiteX759" fmla="*/ 9477140 w 11965575"/>
              <a:gd name="connsiteY759" fmla="*/ 990563 h 6464302"/>
              <a:gd name="connsiteX760" fmla="*/ 9541734 w 11965575"/>
              <a:gd name="connsiteY760" fmla="*/ 1000049 h 6464302"/>
              <a:gd name="connsiteX761" fmla="*/ 9582703 w 11965575"/>
              <a:gd name="connsiteY761" fmla="*/ 991904 h 6464302"/>
              <a:gd name="connsiteX762" fmla="*/ 9595680 w 11965575"/>
              <a:gd name="connsiteY762" fmla="*/ 992502 h 6464302"/>
              <a:gd name="connsiteX763" fmla="*/ 9624480 w 11965575"/>
              <a:gd name="connsiteY763" fmla="*/ 1008435 h 6464302"/>
              <a:gd name="connsiteX764" fmla="*/ 9640256 w 11965575"/>
              <a:gd name="connsiteY764" fmla="*/ 1005466 h 6464302"/>
              <a:gd name="connsiteX765" fmla="*/ 9673548 w 11965575"/>
              <a:gd name="connsiteY765" fmla="*/ 996088 h 6464302"/>
              <a:gd name="connsiteX766" fmla="*/ 9705442 w 11965575"/>
              <a:gd name="connsiteY766" fmla="*/ 1001957 h 6464302"/>
              <a:gd name="connsiteX767" fmla="*/ 9717401 w 11965575"/>
              <a:gd name="connsiteY767" fmla="*/ 994060 h 6464302"/>
              <a:gd name="connsiteX768" fmla="*/ 9724864 w 11965575"/>
              <a:gd name="connsiteY768" fmla="*/ 984548 h 6464302"/>
              <a:gd name="connsiteX769" fmla="*/ 9738310 w 11965575"/>
              <a:gd name="connsiteY769" fmla="*/ 998015 h 6464302"/>
              <a:gd name="connsiteX770" fmla="*/ 9754260 w 11965575"/>
              <a:gd name="connsiteY770" fmla="*/ 1014412 h 6464302"/>
              <a:gd name="connsiteX771" fmla="*/ 9781571 w 11965575"/>
              <a:gd name="connsiteY771" fmla="*/ 1008982 h 6464302"/>
              <a:gd name="connsiteX772" fmla="*/ 9821183 w 11965575"/>
              <a:gd name="connsiteY772" fmla="*/ 1007463 h 6464302"/>
              <a:gd name="connsiteX773" fmla="*/ 9833696 w 11965575"/>
              <a:gd name="connsiteY773" fmla="*/ 1022118 h 6464302"/>
              <a:gd name="connsiteX774" fmla="*/ 9845954 w 11965575"/>
              <a:gd name="connsiteY774" fmla="*/ 1034650 h 6464302"/>
              <a:gd name="connsiteX775" fmla="*/ 9921660 w 11965575"/>
              <a:gd name="connsiteY775" fmla="*/ 1047112 h 6464302"/>
              <a:gd name="connsiteX776" fmla="*/ 9960804 w 11965575"/>
              <a:gd name="connsiteY776" fmla="*/ 1032724 h 6464302"/>
              <a:gd name="connsiteX777" fmla="*/ 9962925 w 11965575"/>
              <a:gd name="connsiteY777" fmla="*/ 1032469 h 6464302"/>
              <a:gd name="connsiteX778" fmla="*/ 9969754 w 11965575"/>
              <a:gd name="connsiteY778" fmla="*/ 1044575 h 6464302"/>
              <a:gd name="connsiteX779" fmla="*/ 9981077 w 11965575"/>
              <a:gd name="connsiteY779" fmla="*/ 1031369 h 6464302"/>
              <a:gd name="connsiteX780" fmla="*/ 9983748 w 11965575"/>
              <a:gd name="connsiteY780" fmla="*/ 1026740 h 6464302"/>
              <a:gd name="connsiteX781" fmla="*/ 9990616 w 11965575"/>
              <a:gd name="connsiteY781" fmla="*/ 1003298 h 6464302"/>
              <a:gd name="connsiteX782" fmla="*/ 10001770 w 11965575"/>
              <a:gd name="connsiteY782" fmla="*/ 997652 h 6464302"/>
              <a:gd name="connsiteX783" fmla="*/ 10008217 w 11965575"/>
              <a:gd name="connsiteY783" fmla="*/ 1006572 h 6464302"/>
              <a:gd name="connsiteX784" fmla="*/ 10012929 w 11965575"/>
              <a:gd name="connsiteY784" fmla="*/ 1045859 h 6464302"/>
              <a:gd name="connsiteX785" fmla="*/ 10024041 w 11965575"/>
              <a:gd name="connsiteY785" fmla="*/ 1048835 h 6464302"/>
              <a:gd name="connsiteX786" fmla="*/ 10057629 w 11965575"/>
              <a:gd name="connsiteY786" fmla="*/ 1032959 h 6464302"/>
              <a:gd name="connsiteX787" fmla="*/ 10066366 w 11965575"/>
              <a:gd name="connsiteY787" fmla="*/ 1034064 h 6464302"/>
              <a:gd name="connsiteX788" fmla="*/ 10098092 w 11965575"/>
              <a:gd name="connsiteY788" fmla="*/ 1047493 h 6464302"/>
              <a:gd name="connsiteX789" fmla="*/ 10126381 w 11965575"/>
              <a:gd name="connsiteY789" fmla="*/ 1059179 h 6464302"/>
              <a:gd name="connsiteX790" fmla="*/ 10136433 w 11965575"/>
              <a:gd name="connsiteY790" fmla="*/ 1062283 h 6464302"/>
              <a:gd name="connsiteX791" fmla="*/ 10190211 w 11965575"/>
              <a:gd name="connsiteY791" fmla="*/ 1062295 h 6464302"/>
              <a:gd name="connsiteX792" fmla="*/ 10207302 w 11965575"/>
              <a:gd name="connsiteY792" fmla="*/ 1061322 h 6464302"/>
              <a:gd name="connsiteX793" fmla="*/ 10249035 w 11965575"/>
              <a:gd name="connsiteY793" fmla="*/ 1059548 h 6464302"/>
              <a:gd name="connsiteX794" fmla="*/ 10259893 w 11965575"/>
              <a:gd name="connsiteY794" fmla="*/ 1060401 h 6464302"/>
              <a:gd name="connsiteX795" fmla="*/ 10320627 w 11965575"/>
              <a:gd name="connsiteY795" fmla="*/ 1073580 h 6464302"/>
              <a:gd name="connsiteX796" fmla="*/ 10348490 w 11965575"/>
              <a:gd name="connsiteY796" fmla="*/ 1063776 h 6464302"/>
              <a:gd name="connsiteX797" fmla="*/ 10392853 w 11965575"/>
              <a:gd name="connsiteY797" fmla="*/ 1065996 h 6464302"/>
              <a:gd name="connsiteX798" fmla="*/ 10433655 w 11965575"/>
              <a:gd name="connsiteY798" fmla="*/ 1092337 h 6464302"/>
              <a:gd name="connsiteX799" fmla="*/ 10435352 w 11965575"/>
              <a:gd name="connsiteY799" fmla="*/ 1097519 h 6464302"/>
              <a:gd name="connsiteX800" fmla="*/ 10447397 w 11965575"/>
              <a:gd name="connsiteY800" fmla="*/ 1099306 h 6464302"/>
              <a:gd name="connsiteX801" fmla="*/ 10459653 w 11965575"/>
              <a:gd name="connsiteY801" fmla="*/ 1084910 h 6464302"/>
              <a:gd name="connsiteX802" fmla="*/ 10513007 w 11965575"/>
              <a:gd name="connsiteY802" fmla="*/ 1090360 h 6464302"/>
              <a:gd name="connsiteX803" fmla="*/ 10536081 w 11965575"/>
              <a:gd name="connsiteY803" fmla="*/ 1112365 h 6464302"/>
              <a:gd name="connsiteX804" fmla="*/ 10561021 w 11965575"/>
              <a:gd name="connsiteY804" fmla="*/ 1131993 h 6464302"/>
              <a:gd name="connsiteX805" fmla="*/ 10563307 w 11965575"/>
              <a:gd name="connsiteY805" fmla="*/ 1097252 h 6464302"/>
              <a:gd name="connsiteX806" fmla="*/ 10588458 w 11965575"/>
              <a:gd name="connsiteY806" fmla="*/ 1100698 h 6464302"/>
              <a:gd name="connsiteX807" fmla="*/ 10605422 w 11965575"/>
              <a:gd name="connsiteY807" fmla="*/ 1098664 h 6464302"/>
              <a:gd name="connsiteX808" fmla="*/ 10658480 w 11965575"/>
              <a:gd name="connsiteY808" fmla="*/ 1110610 h 6464302"/>
              <a:gd name="connsiteX809" fmla="*/ 10820070 w 11965575"/>
              <a:gd name="connsiteY809" fmla="*/ 1139698 h 6464302"/>
              <a:gd name="connsiteX810" fmla="*/ 10831437 w 11965575"/>
              <a:gd name="connsiteY810" fmla="*/ 1144798 h 6464302"/>
              <a:gd name="connsiteX811" fmla="*/ 10825289 w 11965575"/>
              <a:gd name="connsiteY811" fmla="*/ 1156305 h 6464302"/>
              <a:gd name="connsiteX812" fmla="*/ 10821006 w 11965575"/>
              <a:gd name="connsiteY812" fmla="*/ 1165437 h 6464302"/>
              <a:gd name="connsiteX813" fmla="*/ 10831568 w 11965575"/>
              <a:gd name="connsiteY813" fmla="*/ 1172786 h 6464302"/>
              <a:gd name="connsiteX814" fmla="*/ 10841110 w 11965575"/>
              <a:gd name="connsiteY814" fmla="*/ 1171642 h 6464302"/>
              <a:gd name="connsiteX815" fmla="*/ 10867365 w 11965575"/>
              <a:gd name="connsiteY815" fmla="*/ 1193266 h 6464302"/>
              <a:gd name="connsiteX816" fmla="*/ 10867155 w 11965575"/>
              <a:gd name="connsiteY816" fmla="*/ 1209447 h 6464302"/>
              <a:gd name="connsiteX817" fmla="*/ 10877588 w 11965575"/>
              <a:gd name="connsiteY817" fmla="*/ 1215735 h 6464302"/>
              <a:gd name="connsiteX818" fmla="*/ 10890309 w 11965575"/>
              <a:gd name="connsiteY818" fmla="*/ 1187283 h 6464302"/>
              <a:gd name="connsiteX819" fmla="*/ 10909142 w 11965575"/>
              <a:gd name="connsiteY819" fmla="*/ 1209797 h 6464302"/>
              <a:gd name="connsiteX820" fmla="*/ 10905795 w 11965575"/>
              <a:gd name="connsiteY820" fmla="*/ 1244665 h 6464302"/>
              <a:gd name="connsiteX821" fmla="*/ 10879033 w 11965575"/>
              <a:gd name="connsiteY821" fmla="*/ 1245721 h 6464302"/>
              <a:gd name="connsiteX822" fmla="*/ 10842771 w 11965575"/>
              <a:gd name="connsiteY822" fmla="*/ 1239299 h 6464302"/>
              <a:gd name="connsiteX823" fmla="*/ 10818385 w 11965575"/>
              <a:gd name="connsiteY823" fmla="*/ 1242224 h 6464302"/>
              <a:gd name="connsiteX824" fmla="*/ 10718207 w 11965575"/>
              <a:gd name="connsiteY824" fmla="*/ 1223003 h 6464302"/>
              <a:gd name="connsiteX825" fmla="*/ 10696705 w 11965575"/>
              <a:gd name="connsiteY825" fmla="*/ 1232044 h 6464302"/>
              <a:gd name="connsiteX826" fmla="*/ 10695349 w 11965575"/>
              <a:gd name="connsiteY826" fmla="*/ 1238670 h 6464302"/>
              <a:gd name="connsiteX827" fmla="*/ 10688478 w 11965575"/>
              <a:gd name="connsiteY827" fmla="*/ 1235185 h 6464302"/>
              <a:gd name="connsiteX828" fmla="*/ 10684660 w 11965575"/>
              <a:gd name="connsiteY828" fmla="*/ 1230257 h 6464302"/>
              <a:gd name="connsiteX829" fmla="*/ 10671428 w 11965575"/>
              <a:gd name="connsiteY829" fmla="*/ 1227536 h 6464302"/>
              <a:gd name="connsiteX830" fmla="*/ 10676815 w 11965575"/>
              <a:gd name="connsiteY830" fmla="*/ 1236584 h 6464302"/>
              <a:gd name="connsiteX831" fmla="*/ 10678130 w 11965575"/>
              <a:gd name="connsiteY831" fmla="*/ 1238580 h 6464302"/>
              <a:gd name="connsiteX832" fmla="*/ 10680082 w 11965575"/>
              <a:gd name="connsiteY832" fmla="*/ 1245886 h 6464302"/>
              <a:gd name="connsiteX833" fmla="*/ 10672787 w 11965575"/>
              <a:gd name="connsiteY833" fmla="*/ 1247837 h 6464302"/>
              <a:gd name="connsiteX834" fmla="*/ 10654524 w 11965575"/>
              <a:gd name="connsiteY834" fmla="*/ 1248008 h 6464302"/>
              <a:gd name="connsiteX835" fmla="*/ 10649076 w 11965575"/>
              <a:gd name="connsiteY835" fmla="*/ 1253403 h 6464302"/>
              <a:gd name="connsiteX836" fmla="*/ 10655504 w 11965575"/>
              <a:gd name="connsiteY836" fmla="*/ 1252145 h 6464302"/>
              <a:gd name="connsiteX837" fmla="*/ 10692911 w 11965575"/>
              <a:gd name="connsiteY837" fmla="*/ 1260697 h 6464302"/>
              <a:gd name="connsiteX838" fmla="*/ 10734771 w 11965575"/>
              <a:gd name="connsiteY838" fmla="*/ 1264882 h 6464302"/>
              <a:gd name="connsiteX839" fmla="*/ 10746249 w 11965575"/>
              <a:gd name="connsiteY839" fmla="*/ 1271175 h 6464302"/>
              <a:gd name="connsiteX840" fmla="*/ 10747518 w 11965575"/>
              <a:gd name="connsiteY840" fmla="*/ 1281761 h 6464302"/>
              <a:gd name="connsiteX841" fmla="*/ 10747996 w 11965575"/>
              <a:gd name="connsiteY841" fmla="*/ 1284087 h 6464302"/>
              <a:gd name="connsiteX842" fmla="*/ 10749656 w 11965575"/>
              <a:gd name="connsiteY842" fmla="*/ 1283452 h 6464302"/>
              <a:gd name="connsiteX843" fmla="*/ 10752992 w 11965575"/>
              <a:gd name="connsiteY843" fmla="*/ 1288841 h 6464302"/>
              <a:gd name="connsiteX844" fmla="*/ 10756711 w 11965575"/>
              <a:gd name="connsiteY844" fmla="*/ 1291982 h 6464302"/>
              <a:gd name="connsiteX845" fmla="*/ 10762197 w 11965575"/>
              <a:gd name="connsiteY845" fmla="*/ 1289204 h 6464302"/>
              <a:gd name="connsiteX846" fmla="*/ 10806833 w 11965575"/>
              <a:gd name="connsiteY846" fmla="*/ 1265443 h 6464302"/>
              <a:gd name="connsiteX847" fmla="*/ 10823625 w 11965575"/>
              <a:gd name="connsiteY847" fmla="*/ 1264963 h 6464302"/>
              <a:gd name="connsiteX848" fmla="*/ 10823929 w 11965575"/>
              <a:gd name="connsiteY848" fmla="*/ 1280266 h 6464302"/>
              <a:gd name="connsiteX849" fmla="*/ 10835347 w 11965575"/>
              <a:gd name="connsiteY849" fmla="*/ 1298840 h 6464302"/>
              <a:gd name="connsiteX850" fmla="*/ 10849482 w 11965575"/>
              <a:gd name="connsiteY850" fmla="*/ 1301746 h 6464302"/>
              <a:gd name="connsiteX851" fmla="*/ 10857155 w 11965575"/>
              <a:gd name="connsiteY851" fmla="*/ 1314633 h 6464302"/>
              <a:gd name="connsiteX852" fmla="*/ 10856915 w 11965575"/>
              <a:gd name="connsiteY852" fmla="*/ 1325399 h 6464302"/>
              <a:gd name="connsiteX853" fmla="*/ 10869177 w 11965575"/>
              <a:gd name="connsiteY853" fmla="*/ 1325463 h 6464302"/>
              <a:gd name="connsiteX854" fmla="*/ 10906929 w 11965575"/>
              <a:gd name="connsiteY854" fmla="*/ 1320935 h 6464302"/>
              <a:gd name="connsiteX855" fmla="*/ 11016317 w 11965575"/>
              <a:gd name="connsiteY855" fmla="*/ 1287874 h 6464302"/>
              <a:gd name="connsiteX856" fmla="*/ 11031477 w 11965575"/>
              <a:gd name="connsiteY856" fmla="*/ 1273783 h 6464302"/>
              <a:gd name="connsiteX857" fmla="*/ 11029485 w 11965575"/>
              <a:gd name="connsiteY857" fmla="*/ 1295498 h 6464302"/>
              <a:gd name="connsiteX858" fmla="*/ 11049361 w 11965575"/>
              <a:gd name="connsiteY858" fmla="*/ 1320727 h 6464302"/>
              <a:gd name="connsiteX859" fmla="*/ 11189077 w 11965575"/>
              <a:gd name="connsiteY859" fmla="*/ 1336184 h 6464302"/>
              <a:gd name="connsiteX860" fmla="*/ 11239817 w 11965575"/>
              <a:gd name="connsiteY860" fmla="*/ 1337768 h 6464302"/>
              <a:gd name="connsiteX861" fmla="*/ 11256129 w 11965575"/>
              <a:gd name="connsiteY861" fmla="*/ 1358823 h 6464302"/>
              <a:gd name="connsiteX862" fmla="*/ 11283976 w 11965575"/>
              <a:gd name="connsiteY862" fmla="*/ 1373892 h 6464302"/>
              <a:gd name="connsiteX863" fmla="*/ 11315870 w 11965575"/>
              <a:gd name="connsiteY863" fmla="*/ 1371601 h 6464302"/>
              <a:gd name="connsiteX864" fmla="*/ 11335501 w 11965575"/>
              <a:gd name="connsiteY864" fmla="*/ 1369246 h 6464302"/>
              <a:gd name="connsiteX865" fmla="*/ 11360628 w 11965575"/>
              <a:gd name="connsiteY865" fmla="*/ 1361630 h 6464302"/>
              <a:gd name="connsiteX866" fmla="*/ 11380984 w 11965575"/>
              <a:gd name="connsiteY866" fmla="*/ 1365325 h 6464302"/>
              <a:gd name="connsiteX867" fmla="*/ 11396026 w 11965575"/>
              <a:gd name="connsiteY867" fmla="*/ 1375793 h 6464302"/>
              <a:gd name="connsiteX868" fmla="*/ 11419584 w 11965575"/>
              <a:gd name="connsiteY868" fmla="*/ 1380638 h 6464302"/>
              <a:gd name="connsiteX869" fmla="*/ 11446281 w 11965575"/>
              <a:gd name="connsiteY869" fmla="*/ 1360561 h 6464302"/>
              <a:gd name="connsiteX870" fmla="*/ 11448153 w 11965575"/>
              <a:gd name="connsiteY870" fmla="*/ 1363405 h 6464302"/>
              <a:gd name="connsiteX871" fmla="*/ 11451541 w 11965575"/>
              <a:gd name="connsiteY871" fmla="*/ 1404417 h 6464302"/>
              <a:gd name="connsiteX872" fmla="*/ 11456977 w 11965575"/>
              <a:gd name="connsiteY872" fmla="*/ 1411435 h 6464302"/>
              <a:gd name="connsiteX873" fmla="*/ 11515027 w 11965575"/>
              <a:gd name="connsiteY873" fmla="*/ 1422882 h 6464302"/>
              <a:gd name="connsiteX874" fmla="*/ 11540639 w 11965575"/>
              <a:gd name="connsiteY874" fmla="*/ 1432083 h 6464302"/>
              <a:gd name="connsiteX875" fmla="*/ 11543360 w 11965575"/>
              <a:gd name="connsiteY875" fmla="*/ 1454766 h 6464302"/>
              <a:gd name="connsiteX876" fmla="*/ 11505730 w 11965575"/>
              <a:gd name="connsiteY876" fmla="*/ 1473086 h 6464302"/>
              <a:gd name="connsiteX877" fmla="*/ 11465802 w 11965575"/>
              <a:gd name="connsiteY877" fmla="*/ 1459466 h 6464302"/>
              <a:gd name="connsiteX878" fmla="*/ 11429075 w 11965575"/>
              <a:gd name="connsiteY878" fmla="*/ 1446997 h 6464302"/>
              <a:gd name="connsiteX879" fmla="*/ 11390779 w 11965575"/>
              <a:gd name="connsiteY879" fmla="*/ 1446988 h 6464302"/>
              <a:gd name="connsiteX880" fmla="*/ 11354115 w 11965575"/>
              <a:gd name="connsiteY880" fmla="*/ 1460589 h 6464302"/>
              <a:gd name="connsiteX881" fmla="*/ 11272870 w 11965575"/>
              <a:gd name="connsiteY881" fmla="*/ 1447323 h 6464302"/>
              <a:gd name="connsiteX882" fmla="*/ 11208843 w 11965575"/>
              <a:gd name="connsiteY882" fmla="*/ 1462672 h 6464302"/>
              <a:gd name="connsiteX883" fmla="*/ 11182809 w 11965575"/>
              <a:gd name="connsiteY883" fmla="*/ 1462727 h 6464302"/>
              <a:gd name="connsiteX884" fmla="*/ 11028777 w 11965575"/>
              <a:gd name="connsiteY884" fmla="*/ 1442850 h 6464302"/>
              <a:gd name="connsiteX885" fmla="*/ 11004434 w 11965575"/>
              <a:gd name="connsiteY885" fmla="*/ 1444235 h 6464302"/>
              <a:gd name="connsiteX886" fmla="*/ 10987279 w 11965575"/>
              <a:gd name="connsiteY886" fmla="*/ 1441690 h 6464302"/>
              <a:gd name="connsiteX887" fmla="*/ 10989456 w 11965575"/>
              <a:gd name="connsiteY887" fmla="*/ 1459838 h 6464302"/>
              <a:gd name="connsiteX888" fmla="*/ 10981846 w 11965575"/>
              <a:gd name="connsiteY888" fmla="*/ 1473023 h 6464302"/>
              <a:gd name="connsiteX889" fmla="*/ 10954120 w 11965575"/>
              <a:gd name="connsiteY889" fmla="*/ 1471746 h 6464302"/>
              <a:gd name="connsiteX890" fmla="*/ 10953400 w 11965575"/>
              <a:gd name="connsiteY890" fmla="*/ 1471619 h 6464302"/>
              <a:gd name="connsiteX891" fmla="*/ 10930022 w 11965575"/>
              <a:gd name="connsiteY891" fmla="*/ 1481602 h 6464302"/>
              <a:gd name="connsiteX892" fmla="*/ 10933796 w 11965575"/>
              <a:gd name="connsiteY892" fmla="*/ 1483516 h 6464302"/>
              <a:gd name="connsiteX893" fmla="*/ 10936230 w 11965575"/>
              <a:gd name="connsiteY893" fmla="*/ 1493726 h 6464302"/>
              <a:gd name="connsiteX894" fmla="*/ 10955782 w 11965575"/>
              <a:gd name="connsiteY894" fmla="*/ 1504306 h 6464302"/>
              <a:gd name="connsiteX895" fmla="*/ 10978176 w 11965575"/>
              <a:gd name="connsiteY895" fmla="*/ 1502697 h 6464302"/>
              <a:gd name="connsiteX896" fmla="*/ 10991959 w 11965575"/>
              <a:gd name="connsiteY896" fmla="*/ 1501044 h 6464302"/>
              <a:gd name="connsiteX897" fmla="*/ 11009602 w 11965575"/>
              <a:gd name="connsiteY897" fmla="*/ 1495697 h 6464302"/>
              <a:gd name="connsiteX898" fmla="*/ 11023894 w 11965575"/>
              <a:gd name="connsiteY898" fmla="*/ 1498291 h 6464302"/>
              <a:gd name="connsiteX899" fmla="*/ 11034456 w 11965575"/>
              <a:gd name="connsiteY899" fmla="*/ 1505641 h 6464302"/>
              <a:gd name="connsiteX900" fmla="*/ 11050997 w 11965575"/>
              <a:gd name="connsiteY900" fmla="*/ 1509043 h 6464302"/>
              <a:gd name="connsiteX901" fmla="*/ 11069741 w 11965575"/>
              <a:gd name="connsiteY901" fmla="*/ 1494946 h 6464302"/>
              <a:gd name="connsiteX902" fmla="*/ 11071056 w 11965575"/>
              <a:gd name="connsiteY902" fmla="*/ 1496943 h 6464302"/>
              <a:gd name="connsiteX903" fmla="*/ 11073434 w 11965575"/>
              <a:gd name="connsiteY903" fmla="*/ 1525739 h 6464302"/>
              <a:gd name="connsiteX904" fmla="*/ 11077251 w 11965575"/>
              <a:gd name="connsiteY904" fmla="*/ 1530666 h 6464302"/>
              <a:gd name="connsiteX905" fmla="*/ 11118010 w 11965575"/>
              <a:gd name="connsiteY905" fmla="*/ 1538703 h 6464302"/>
              <a:gd name="connsiteX906" fmla="*/ 11135993 w 11965575"/>
              <a:gd name="connsiteY906" fmla="*/ 1545163 h 6464302"/>
              <a:gd name="connsiteX907" fmla="*/ 11137903 w 11965575"/>
              <a:gd name="connsiteY907" fmla="*/ 1561090 h 6464302"/>
              <a:gd name="connsiteX908" fmla="*/ 11111482 w 11965575"/>
              <a:gd name="connsiteY908" fmla="*/ 1573953 h 6464302"/>
              <a:gd name="connsiteX909" fmla="*/ 11083447 w 11965575"/>
              <a:gd name="connsiteY909" fmla="*/ 1564390 h 6464302"/>
              <a:gd name="connsiteX910" fmla="*/ 11057660 w 11965575"/>
              <a:gd name="connsiteY910" fmla="*/ 1555635 h 6464302"/>
              <a:gd name="connsiteX911" fmla="*/ 11030771 w 11965575"/>
              <a:gd name="connsiteY911" fmla="*/ 1555629 h 6464302"/>
              <a:gd name="connsiteX912" fmla="*/ 11005029 w 11965575"/>
              <a:gd name="connsiteY912" fmla="*/ 1565178 h 6464302"/>
              <a:gd name="connsiteX913" fmla="*/ 10947984 w 11965575"/>
              <a:gd name="connsiteY913" fmla="*/ 1555864 h 6464302"/>
              <a:gd name="connsiteX914" fmla="*/ 10903029 w 11965575"/>
              <a:gd name="connsiteY914" fmla="*/ 1566641 h 6464302"/>
              <a:gd name="connsiteX915" fmla="*/ 10884750 w 11965575"/>
              <a:gd name="connsiteY915" fmla="*/ 1566679 h 6464302"/>
              <a:gd name="connsiteX916" fmla="*/ 10776600 w 11965575"/>
              <a:gd name="connsiteY916" fmla="*/ 1552724 h 6464302"/>
              <a:gd name="connsiteX917" fmla="*/ 10759508 w 11965575"/>
              <a:gd name="connsiteY917" fmla="*/ 1553696 h 6464302"/>
              <a:gd name="connsiteX918" fmla="*/ 10747463 w 11965575"/>
              <a:gd name="connsiteY918" fmla="*/ 1551909 h 6464302"/>
              <a:gd name="connsiteX919" fmla="*/ 10748991 w 11965575"/>
              <a:gd name="connsiteY919" fmla="*/ 1564651 h 6464302"/>
              <a:gd name="connsiteX920" fmla="*/ 10743648 w 11965575"/>
              <a:gd name="connsiteY920" fmla="*/ 1573909 h 6464302"/>
              <a:gd name="connsiteX921" fmla="*/ 10724181 w 11965575"/>
              <a:gd name="connsiteY921" fmla="*/ 1573012 h 6464302"/>
              <a:gd name="connsiteX922" fmla="*/ 10683127 w 11965575"/>
              <a:gd name="connsiteY922" fmla="*/ 1571473 h 6464302"/>
              <a:gd name="connsiteX923" fmla="*/ 10678377 w 11965575"/>
              <a:gd name="connsiteY923" fmla="*/ 1567735 h 6464302"/>
              <a:gd name="connsiteX924" fmla="*/ 10657891 w 11965575"/>
              <a:gd name="connsiteY924" fmla="*/ 1558344 h 6464302"/>
              <a:gd name="connsiteX925" fmla="*/ 10561744 w 11965575"/>
              <a:gd name="connsiteY925" fmla="*/ 1554796 h 6464302"/>
              <a:gd name="connsiteX926" fmla="*/ 10553262 w 11965575"/>
              <a:gd name="connsiteY926" fmla="*/ 1555813 h 6464302"/>
              <a:gd name="connsiteX927" fmla="*/ 10531038 w 11965575"/>
              <a:gd name="connsiteY927" fmla="*/ 1549862 h 6464302"/>
              <a:gd name="connsiteX928" fmla="*/ 10509450 w 11965575"/>
              <a:gd name="connsiteY928" fmla="*/ 1549220 h 6464302"/>
              <a:gd name="connsiteX929" fmla="*/ 10499061 w 11965575"/>
              <a:gd name="connsiteY929" fmla="*/ 1561237 h 6464302"/>
              <a:gd name="connsiteX930" fmla="*/ 10481628 w 11965575"/>
              <a:gd name="connsiteY930" fmla="*/ 1550403 h 6464302"/>
              <a:gd name="connsiteX931" fmla="*/ 10457115 w 11965575"/>
              <a:gd name="connsiteY931" fmla="*/ 1552266 h 6464302"/>
              <a:gd name="connsiteX932" fmla="*/ 10426222 w 11965575"/>
              <a:gd name="connsiteY932" fmla="*/ 1565816 h 6464302"/>
              <a:gd name="connsiteX933" fmla="*/ 10425604 w 11965575"/>
              <a:gd name="connsiteY933" fmla="*/ 1571246 h 6464302"/>
              <a:gd name="connsiteX934" fmla="*/ 10446737 w 11965575"/>
              <a:gd name="connsiteY934" fmla="*/ 1570949 h 6464302"/>
              <a:gd name="connsiteX935" fmla="*/ 10593037 w 11965575"/>
              <a:gd name="connsiteY935" fmla="*/ 1590219 h 6464302"/>
              <a:gd name="connsiteX936" fmla="*/ 10652837 w 11965575"/>
              <a:gd name="connsiteY936" fmla="*/ 1590717 h 6464302"/>
              <a:gd name="connsiteX937" fmla="*/ 10695120 w 11965575"/>
              <a:gd name="connsiteY937" fmla="*/ 1585646 h 6464302"/>
              <a:gd name="connsiteX938" fmla="*/ 10765490 w 11965575"/>
              <a:gd name="connsiteY938" fmla="*/ 1584877 h 6464302"/>
              <a:gd name="connsiteX939" fmla="*/ 10817500 w 11965575"/>
              <a:gd name="connsiteY939" fmla="*/ 1597047 h 6464302"/>
              <a:gd name="connsiteX940" fmla="*/ 10836165 w 11965575"/>
              <a:gd name="connsiteY940" fmla="*/ 1599411 h 6464302"/>
              <a:gd name="connsiteX941" fmla="*/ 10870715 w 11965575"/>
              <a:gd name="connsiteY941" fmla="*/ 1593733 h 6464302"/>
              <a:gd name="connsiteX942" fmla="*/ 10987599 w 11965575"/>
              <a:gd name="connsiteY942" fmla="*/ 1610395 h 6464302"/>
              <a:gd name="connsiteX943" fmla="*/ 11024022 w 11965575"/>
              <a:gd name="connsiteY943" fmla="*/ 1607561 h 6464302"/>
              <a:gd name="connsiteX944" fmla="*/ 11075488 w 11965575"/>
              <a:gd name="connsiteY944" fmla="*/ 1615194 h 6464302"/>
              <a:gd name="connsiteX945" fmla="*/ 11099952 w 11965575"/>
              <a:gd name="connsiteY945" fmla="*/ 1627600 h 6464302"/>
              <a:gd name="connsiteX946" fmla="*/ 11191768 w 11965575"/>
              <a:gd name="connsiteY946" fmla="*/ 1639599 h 6464302"/>
              <a:gd name="connsiteX947" fmla="*/ 11271743 w 11965575"/>
              <a:gd name="connsiteY947" fmla="*/ 1642280 h 6464302"/>
              <a:gd name="connsiteX948" fmla="*/ 11293973 w 11965575"/>
              <a:gd name="connsiteY948" fmla="*/ 1648817 h 6464302"/>
              <a:gd name="connsiteX949" fmla="*/ 11321639 w 11965575"/>
              <a:gd name="connsiteY949" fmla="*/ 1662373 h 6464302"/>
              <a:gd name="connsiteX950" fmla="*/ 11389293 w 11965575"/>
              <a:gd name="connsiteY950" fmla="*/ 1677270 h 6464302"/>
              <a:gd name="connsiteX951" fmla="*/ 11488841 w 11965575"/>
              <a:gd name="connsiteY951" fmla="*/ 1689875 h 6464302"/>
              <a:gd name="connsiteX952" fmla="*/ 11508594 w 11965575"/>
              <a:gd name="connsiteY952" fmla="*/ 1701312 h 6464302"/>
              <a:gd name="connsiteX953" fmla="*/ 11511556 w 11965575"/>
              <a:gd name="connsiteY953" fmla="*/ 1713229 h 6464302"/>
              <a:gd name="connsiteX954" fmla="*/ 11599932 w 11965575"/>
              <a:gd name="connsiteY954" fmla="*/ 1773195 h 6464302"/>
              <a:gd name="connsiteX955" fmla="*/ 11605914 w 11965575"/>
              <a:gd name="connsiteY955" fmla="*/ 1784750 h 6464302"/>
              <a:gd name="connsiteX956" fmla="*/ 11599451 w 11965575"/>
              <a:gd name="connsiteY956" fmla="*/ 1794729 h 6464302"/>
              <a:gd name="connsiteX957" fmla="*/ 11595769 w 11965575"/>
              <a:gd name="connsiteY957" fmla="*/ 1815112 h 6464302"/>
              <a:gd name="connsiteX958" fmla="*/ 11615581 w 11965575"/>
              <a:gd name="connsiteY958" fmla="*/ 1814271 h 6464302"/>
              <a:gd name="connsiteX959" fmla="*/ 11659374 w 11965575"/>
              <a:gd name="connsiteY959" fmla="*/ 1809018 h 6464302"/>
              <a:gd name="connsiteX960" fmla="*/ 11691871 w 11965575"/>
              <a:gd name="connsiteY960" fmla="*/ 1798985 h 6464302"/>
              <a:gd name="connsiteX961" fmla="*/ 11701534 w 11965575"/>
              <a:gd name="connsiteY961" fmla="*/ 1790156 h 6464302"/>
              <a:gd name="connsiteX962" fmla="*/ 11716635 w 11965575"/>
              <a:gd name="connsiteY962" fmla="*/ 1788345 h 6464302"/>
              <a:gd name="connsiteX963" fmla="*/ 11718449 w 11965575"/>
              <a:gd name="connsiteY963" fmla="*/ 1803467 h 6464302"/>
              <a:gd name="connsiteX964" fmla="*/ 11708363 w 11965575"/>
              <a:gd name="connsiteY964" fmla="*/ 1821551 h 6464302"/>
              <a:gd name="connsiteX965" fmla="*/ 11704739 w 11965575"/>
              <a:gd name="connsiteY965" fmla="*/ 1829656 h 6464302"/>
              <a:gd name="connsiteX966" fmla="*/ 11713982 w 11965575"/>
              <a:gd name="connsiteY966" fmla="*/ 1830081 h 6464302"/>
              <a:gd name="connsiteX967" fmla="*/ 11724190 w 11965575"/>
              <a:gd name="connsiteY967" fmla="*/ 1825788 h 6464302"/>
              <a:gd name="connsiteX968" fmla="*/ 11733250 w 11965575"/>
              <a:gd name="connsiteY968" fmla="*/ 1824702 h 6464302"/>
              <a:gd name="connsiteX969" fmla="*/ 11794863 w 11965575"/>
              <a:gd name="connsiteY969" fmla="*/ 1840323 h 6464302"/>
              <a:gd name="connsiteX970" fmla="*/ 11826575 w 11965575"/>
              <a:gd name="connsiteY970" fmla="*/ 1836519 h 6464302"/>
              <a:gd name="connsiteX971" fmla="*/ 11845603 w 11965575"/>
              <a:gd name="connsiteY971" fmla="*/ 1841907 h 6464302"/>
              <a:gd name="connsiteX972" fmla="*/ 11836847 w 11965575"/>
              <a:gd name="connsiteY972" fmla="*/ 1858299 h 6464302"/>
              <a:gd name="connsiteX973" fmla="*/ 11828693 w 11965575"/>
              <a:gd name="connsiteY973" fmla="*/ 1866947 h 6464302"/>
              <a:gd name="connsiteX974" fmla="*/ 11822594 w 11965575"/>
              <a:gd name="connsiteY974" fmla="*/ 1879950 h 6464302"/>
              <a:gd name="connsiteX975" fmla="*/ 11838238 w 11965575"/>
              <a:gd name="connsiteY975" fmla="*/ 1882676 h 6464302"/>
              <a:gd name="connsiteX976" fmla="*/ 11877078 w 11965575"/>
              <a:gd name="connsiteY976" fmla="*/ 1887222 h 6464302"/>
              <a:gd name="connsiteX977" fmla="*/ 11933251 w 11965575"/>
              <a:gd name="connsiteY977" fmla="*/ 1857473 h 6464302"/>
              <a:gd name="connsiteX978" fmla="*/ 11955417 w 11965575"/>
              <a:gd name="connsiteY978" fmla="*/ 1837942 h 6464302"/>
              <a:gd name="connsiteX979" fmla="*/ 11965575 w 11965575"/>
              <a:gd name="connsiteY979" fmla="*/ 1922629 h 6464302"/>
              <a:gd name="connsiteX980" fmla="*/ 11948664 w 11965575"/>
              <a:gd name="connsiteY980" fmla="*/ 1947668 h 6464302"/>
              <a:gd name="connsiteX981" fmla="*/ 11954645 w 11965575"/>
              <a:gd name="connsiteY981" fmla="*/ 1959222 h 6464302"/>
              <a:gd name="connsiteX982" fmla="*/ 11939726 w 11965575"/>
              <a:gd name="connsiteY982" fmla="*/ 1962545 h 6464302"/>
              <a:gd name="connsiteX983" fmla="*/ 11928792 w 11965575"/>
              <a:gd name="connsiteY983" fmla="*/ 1960789 h 6464302"/>
              <a:gd name="connsiteX984" fmla="*/ 11914780 w 11965575"/>
              <a:gd name="connsiteY984" fmla="*/ 1971674 h 6464302"/>
              <a:gd name="connsiteX985" fmla="*/ 11902459 w 11965575"/>
              <a:gd name="connsiteY985" fmla="*/ 1983890 h 6464302"/>
              <a:gd name="connsiteX986" fmla="*/ 11870022 w 11965575"/>
              <a:gd name="connsiteY986" fmla="*/ 1981644 h 6464302"/>
              <a:gd name="connsiteX987" fmla="*/ 11839639 w 11965575"/>
              <a:gd name="connsiteY987" fmla="*/ 1983754 h 6464302"/>
              <a:gd name="connsiteX988" fmla="*/ 11830097 w 11965575"/>
              <a:gd name="connsiteY988" fmla="*/ 2006375 h 6464302"/>
              <a:gd name="connsiteX989" fmla="*/ 11825145 w 11965575"/>
              <a:gd name="connsiteY989" fmla="*/ 2016173 h 6464302"/>
              <a:gd name="connsiteX990" fmla="*/ 11789987 w 11965575"/>
              <a:gd name="connsiteY990" fmla="*/ 1991243 h 6464302"/>
              <a:gd name="connsiteX991" fmla="*/ 11780441 w 11965575"/>
              <a:gd name="connsiteY991" fmla="*/ 1975513 h 6464302"/>
              <a:gd name="connsiteX992" fmla="*/ 11746676 w 11965575"/>
              <a:gd name="connsiteY992" fmla="*/ 1974961 h 6464302"/>
              <a:gd name="connsiteX993" fmla="*/ 11744744 w 11965575"/>
              <a:gd name="connsiteY993" fmla="*/ 1984396 h 6464302"/>
              <a:gd name="connsiteX994" fmla="*/ 11743356 w 11965575"/>
              <a:gd name="connsiteY994" fmla="*/ 1998370 h 6464302"/>
              <a:gd name="connsiteX995" fmla="*/ 11728981 w 11965575"/>
              <a:gd name="connsiteY995" fmla="*/ 2006229 h 6464302"/>
              <a:gd name="connsiteX996" fmla="*/ 11683193 w 11965575"/>
              <a:gd name="connsiteY996" fmla="*/ 1994847 h 6464302"/>
              <a:gd name="connsiteX997" fmla="*/ 11656253 w 11965575"/>
              <a:gd name="connsiteY997" fmla="*/ 1987340 h 6464302"/>
              <a:gd name="connsiteX998" fmla="*/ 11584675 w 11965575"/>
              <a:gd name="connsiteY998" fmla="*/ 2003595 h 6464302"/>
              <a:gd name="connsiteX999" fmla="*/ 11563897 w 11965575"/>
              <a:gd name="connsiteY999" fmla="*/ 2009155 h 6464302"/>
              <a:gd name="connsiteX1000" fmla="*/ 11495879 w 11965575"/>
              <a:gd name="connsiteY1000" fmla="*/ 1991233 h 6464302"/>
              <a:gd name="connsiteX1001" fmla="*/ 11457947 w 11965575"/>
              <a:gd name="connsiteY1001" fmla="*/ 1994249 h 6464302"/>
              <a:gd name="connsiteX1002" fmla="*/ 11409506 w 11965575"/>
              <a:gd name="connsiteY1002" fmla="*/ 2024604 h 6464302"/>
              <a:gd name="connsiteX1003" fmla="*/ 11403221 w 11965575"/>
              <a:gd name="connsiteY1003" fmla="*/ 1997744 h 6464302"/>
              <a:gd name="connsiteX1004" fmla="*/ 11375554 w 11965575"/>
              <a:gd name="connsiteY1004" fmla="*/ 1984188 h 6464302"/>
              <a:gd name="connsiteX1005" fmla="*/ 11371690 w 11965575"/>
              <a:gd name="connsiteY1005" fmla="*/ 2003061 h 6464302"/>
              <a:gd name="connsiteX1006" fmla="*/ 11356349 w 11965575"/>
              <a:gd name="connsiteY1006" fmla="*/ 2015640 h 6464302"/>
              <a:gd name="connsiteX1007" fmla="*/ 11319563 w 11965575"/>
              <a:gd name="connsiteY1007" fmla="*/ 2015448 h 6464302"/>
              <a:gd name="connsiteX1008" fmla="*/ 11270334 w 11965575"/>
              <a:gd name="connsiteY1008" fmla="*/ 2013682 h 6464302"/>
              <a:gd name="connsiteX1009" fmla="*/ 11244843 w 11965575"/>
              <a:gd name="connsiteY1009" fmla="*/ 2018274 h 6464302"/>
              <a:gd name="connsiteX1010" fmla="*/ 11234213 w 11965575"/>
              <a:gd name="connsiteY1010" fmla="*/ 2031821 h 6464302"/>
              <a:gd name="connsiteX1011" fmla="*/ 11214705 w 11965575"/>
              <a:gd name="connsiteY1011" fmla="*/ 2047967 h 6464302"/>
              <a:gd name="connsiteX1012" fmla="*/ 11204615 w 11965575"/>
              <a:gd name="connsiteY1012" fmla="*/ 2027701 h 6464302"/>
              <a:gd name="connsiteX1013" fmla="*/ 11193319 w 11965575"/>
              <a:gd name="connsiteY1013" fmla="*/ 2022920 h 6464302"/>
              <a:gd name="connsiteX1014" fmla="*/ 11186495 w 11965575"/>
              <a:gd name="connsiteY1014" fmla="*/ 2029875 h 6464302"/>
              <a:gd name="connsiteX1015" fmla="*/ 11169583 w 11965575"/>
              <a:gd name="connsiteY1015" fmla="*/ 2054913 h 6464302"/>
              <a:gd name="connsiteX1016" fmla="*/ 11165720 w 11965575"/>
              <a:gd name="connsiteY1016" fmla="*/ 2073785 h 6464302"/>
              <a:gd name="connsiteX1017" fmla="*/ 11177016 w 11965575"/>
              <a:gd name="connsiteY1017" fmla="*/ 2078566 h 6464302"/>
              <a:gd name="connsiteX1018" fmla="*/ 11306162 w 11965575"/>
              <a:gd name="connsiteY1018" fmla="*/ 2095292 h 6464302"/>
              <a:gd name="connsiteX1019" fmla="*/ 11405468 w 11965575"/>
              <a:gd name="connsiteY1019" fmla="*/ 2118664 h 6464302"/>
              <a:gd name="connsiteX1020" fmla="*/ 11450897 w 11965575"/>
              <a:gd name="connsiteY1020" fmla="*/ 2165371 h 6464302"/>
              <a:gd name="connsiteX1021" fmla="*/ 11483575 w 11965575"/>
              <a:gd name="connsiteY1021" fmla="*/ 2156850 h 6464302"/>
              <a:gd name="connsiteX1022" fmla="*/ 11491973 w 11965575"/>
              <a:gd name="connsiteY1022" fmla="*/ 2175786 h 6464302"/>
              <a:gd name="connsiteX1023" fmla="*/ 11513962 w 11965575"/>
              <a:gd name="connsiteY1023" fmla="*/ 2193091 h 6464302"/>
              <a:gd name="connsiteX1024" fmla="*/ 11532142 w 11965575"/>
              <a:gd name="connsiteY1024" fmla="*/ 2178638 h 6464302"/>
              <a:gd name="connsiteX1025" fmla="*/ 11541139 w 11965575"/>
              <a:gd name="connsiteY1025" fmla="*/ 2151480 h 6464302"/>
              <a:gd name="connsiteX1026" fmla="*/ 11560834 w 11965575"/>
              <a:gd name="connsiteY1026" fmla="*/ 2175198 h 6464302"/>
              <a:gd name="connsiteX1027" fmla="*/ 11584152 w 11965575"/>
              <a:gd name="connsiteY1027" fmla="*/ 2190809 h 6464302"/>
              <a:gd name="connsiteX1028" fmla="*/ 11574674 w 11965575"/>
              <a:gd name="connsiteY1028" fmla="*/ 2239501 h 6464302"/>
              <a:gd name="connsiteX1029" fmla="*/ 11552929 w 11965575"/>
              <a:gd name="connsiteY1029" fmla="*/ 2249779 h 6464302"/>
              <a:gd name="connsiteX1030" fmla="*/ 11542054 w 11965575"/>
              <a:gd name="connsiteY1030" fmla="*/ 2235743 h 6464302"/>
              <a:gd name="connsiteX1031" fmla="*/ 11531906 w 11965575"/>
              <a:gd name="connsiteY1031" fmla="*/ 2227755 h 6464302"/>
              <a:gd name="connsiteX1032" fmla="*/ 11490467 w 11965575"/>
              <a:gd name="connsiteY1032" fmla="*/ 2214318 h 6464302"/>
              <a:gd name="connsiteX1033" fmla="*/ 11457064 w 11965575"/>
              <a:gd name="connsiteY1033" fmla="*/ 2216789 h 6464302"/>
              <a:gd name="connsiteX1034" fmla="*/ 11447460 w 11965575"/>
              <a:gd name="connsiteY1034" fmla="*/ 2213339 h 6464302"/>
              <a:gd name="connsiteX1035" fmla="*/ 11437129 w 11965575"/>
              <a:gd name="connsiteY1035" fmla="*/ 2203840 h 6464302"/>
              <a:gd name="connsiteX1036" fmla="*/ 11358605 w 11965575"/>
              <a:gd name="connsiteY1036" fmla="*/ 2213258 h 6464302"/>
              <a:gd name="connsiteX1037" fmla="*/ 11318195 w 11965575"/>
              <a:gd name="connsiteY1037" fmla="*/ 2221173 h 6464302"/>
              <a:gd name="connsiteX1038" fmla="*/ 11284308 w 11965575"/>
              <a:gd name="connsiteY1038" fmla="*/ 2206828 h 6464302"/>
              <a:gd name="connsiteX1039" fmla="*/ 11268481 w 11965575"/>
              <a:gd name="connsiteY1039" fmla="*/ 2202591 h 6464302"/>
              <a:gd name="connsiteX1040" fmla="*/ 11264617 w 11965575"/>
              <a:gd name="connsiteY1040" fmla="*/ 2221462 h 6464302"/>
              <a:gd name="connsiteX1041" fmla="*/ 11269633 w 11965575"/>
              <a:gd name="connsiteY1041" fmla="*/ 2237734 h 6464302"/>
              <a:gd name="connsiteX1042" fmla="*/ 11295549 w 11965575"/>
              <a:gd name="connsiteY1042" fmla="*/ 2262240 h 6464302"/>
              <a:gd name="connsiteX1043" fmla="*/ 11375283 w 11965575"/>
              <a:gd name="connsiteY1043" fmla="*/ 2275687 h 6464302"/>
              <a:gd name="connsiteX1044" fmla="*/ 11384589 w 11965575"/>
              <a:gd name="connsiteY1044" fmla="*/ 2302183 h 6464302"/>
              <a:gd name="connsiteX1045" fmla="*/ 11383441 w 11965575"/>
              <a:gd name="connsiteY1045" fmla="*/ 2305389 h 6464302"/>
              <a:gd name="connsiteX1046" fmla="*/ 11363089 w 11965575"/>
              <a:gd name="connsiteY1046" fmla="*/ 2340045 h 6464302"/>
              <a:gd name="connsiteX1047" fmla="*/ 11350645 w 11965575"/>
              <a:gd name="connsiteY1047" fmla="*/ 2338467 h 6464302"/>
              <a:gd name="connsiteX1048" fmla="*/ 11364717 w 11965575"/>
              <a:gd name="connsiteY1048" fmla="*/ 2315304 h 6464302"/>
              <a:gd name="connsiteX1049" fmla="*/ 11347984 w 11965575"/>
              <a:gd name="connsiteY1049" fmla="*/ 2303505 h 6464302"/>
              <a:gd name="connsiteX1050" fmla="*/ 11341703 w 11965575"/>
              <a:gd name="connsiteY1050" fmla="*/ 2314997 h 6464302"/>
              <a:gd name="connsiteX1051" fmla="*/ 11310055 w 11965575"/>
              <a:gd name="connsiteY1051" fmla="*/ 2344871 h 6464302"/>
              <a:gd name="connsiteX1052" fmla="*/ 11300135 w 11965575"/>
              <a:gd name="connsiteY1052" fmla="*/ 2346060 h 6464302"/>
              <a:gd name="connsiteX1053" fmla="*/ 11300726 w 11965575"/>
              <a:gd name="connsiteY1053" fmla="*/ 2347404 h 6464302"/>
              <a:gd name="connsiteX1054" fmla="*/ 11302805 w 11965575"/>
              <a:gd name="connsiteY1054" fmla="*/ 2355771 h 6464302"/>
              <a:gd name="connsiteX1055" fmla="*/ 11364857 w 11965575"/>
              <a:gd name="connsiteY1055" fmla="*/ 2397875 h 6464302"/>
              <a:gd name="connsiteX1056" fmla="*/ 11369057 w 11965575"/>
              <a:gd name="connsiteY1056" fmla="*/ 2405988 h 6464302"/>
              <a:gd name="connsiteX1057" fmla="*/ 11364519 w 11965575"/>
              <a:gd name="connsiteY1057" fmla="*/ 2412995 h 6464302"/>
              <a:gd name="connsiteX1058" fmla="*/ 11361934 w 11965575"/>
              <a:gd name="connsiteY1058" fmla="*/ 2427307 h 6464302"/>
              <a:gd name="connsiteX1059" fmla="*/ 11375845 w 11965575"/>
              <a:gd name="connsiteY1059" fmla="*/ 2426716 h 6464302"/>
              <a:gd name="connsiteX1060" fmla="*/ 11406593 w 11965575"/>
              <a:gd name="connsiteY1060" fmla="*/ 2423028 h 6464302"/>
              <a:gd name="connsiteX1061" fmla="*/ 11429409 w 11965575"/>
              <a:gd name="connsiteY1061" fmla="*/ 2415983 h 6464302"/>
              <a:gd name="connsiteX1062" fmla="*/ 11436195 w 11965575"/>
              <a:gd name="connsiteY1062" fmla="*/ 2409784 h 6464302"/>
              <a:gd name="connsiteX1063" fmla="*/ 11446797 w 11965575"/>
              <a:gd name="connsiteY1063" fmla="*/ 2408512 h 6464302"/>
              <a:gd name="connsiteX1064" fmla="*/ 11448071 w 11965575"/>
              <a:gd name="connsiteY1064" fmla="*/ 2419130 h 6464302"/>
              <a:gd name="connsiteX1065" fmla="*/ 11440989 w 11965575"/>
              <a:gd name="connsiteY1065" fmla="*/ 2431828 h 6464302"/>
              <a:gd name="connsiteX1066" fmla="*/ 11438445 w 11965575"/>
              <a:gd name="connsiteY1066" fmla="*/ 2437518 h 6464302"/>
              <a:gd name="connsiteX1067" fmla="*/ 11444934 w 11965575"/>
              <a:gd name="connsiteY1067" fmla="*/ 2437817 h 6464302"/>
              <a:gd name="connsiteX1068" fmla="*/ 11452102 w 11965575"/>
              <a:gd name="connsiteY1068" fmla="*/ 2434803 h 6464302"/>
              <a:gd name="connsiteX1069" fmla="*/ 11458463 w 11965575"/>
              <a:gd name="connsiteY1069" fmla="*/ 2434040 h 6464302"/>
              <a:gd name="connsiteX1070" fmla="*/ 11501724 w 11965575"/>
              <a:gd name="connsiteY1070" fmla="*/ 2445008 h 6464302"/>
              <a:gd name="connsiteX1071" fmla="*/ 11523989 w 11965575"/>
              <a:gd name="connsiteY1071" fmla="*/ 2442337 h 6464302"/>
              <a:gd name="connsiteX1072" fmla="*/ 11537349 w 11965575"/>
              <a:gd name="connsiteY1072" fmla="*/ 2446120 h 6464302"/>
              <a:gd name="connsiteX1073" fmla="*/ 11531201 w 11965575"/>
              <a:gd name="connsiteY1073" fmla="*/ 2457629 h 6464302"/>
              <a:gd name="connsiteX1074" fmla="*/ 11525476 w 11965575"/>
              <a:gd name="connsiteY1074" fmla="*/ 2463701 h 6464302"/>
              <a:gd name="connsiteX1075" fmla="*/ 11521194 w 11965575"/>
              <a:gd name="connsiteY1075" fmla="*/ 2472831 h 6464302"/>
              <a:gd name="connsiteX1076" fmla="*/ 11532178 w 11965575"/>
              <a:gd name="connsiteY1076" fmla="*/ 2474745 h 6464302"/>
              <a:gd name="connsiteX1077" fmla="*/ 11559449 w 11965575"/>
              <a:gd name="connsiteY1077" fmla="*/ 2477937 h 6464302"/>
              <a:gd name="connsiteX1078" fmla="*/ 11598890 w 11965575"/>
              <a:gd name="connsiteY1078" fmla="*/ 2457050 h 6464302"/>
              <a:gd name="connsiteX1079" fmla="*/ 11614453 w 11965575"/>
              <a:gd name="connsiteY1079" fmla="*/ 2443335 h 6464302"/>
              <a:gd name="connsiteX1080" fmla="*/ 11621585 w 11965575"/>
              <a:gd name="connsiteY1080" fmla="*/ 2502797 h 6464302"/>
              <a:gd name="connsiteX1081" fmla="*/ 11609711 w 11965575"/>
              <a:gd name="connsiteY1081" fmla="*/ 2520377 h 6464302"/>
              <a:gd name="connsiteX1082" fmla="*/ 11613911 w 11965575"/>
              <a:gd name="connsiteY1082" fmla="*/ 2528490 h 6464302"/>
              <a:gd name="connsiteX1083" fmla="*/ 11603435 w 11965575"/>
              <a:gd name="connsiteY1083" fmla="*/ 2530824 h 6464302"/>
              <a:gd name="connsiteX1084" fmla="*/ 11595759 w 11965575"/>
              <a:gd name="connsiteY1084" fmla="*/ 2529590 h 6464302"/>
              <a:gd name="connsiteX1085" fmla="*/ 11585920 w 11965575"/>
              <a:gd name="connsiteY1085" fmla="*/ 2537232 h 6464302"/>
              <a:gd name="connsiteX1086" fmla="*/ 11577269 w 11965575"/>
              <a:gd name="connsiteY1086" fmla="*/ 2545810 h 6464302"/>
              <a:gd name="connsiteX1087" fmla="*/ 11554494 w 11965575"/>
              <a:gd name="connsiteY1087" fmla="*/ 2544233 h 6464302"/>
              <a:gd name="connsiteX1088" fmla="*/ 11533162 w 11965575"/>
              <a:gd name="connsiteY1088" fmla="*/ 2545714 h 6464302"/>
              <a:gd name="connsiteX1089" fmla="*/ 11526462 w 11965575"/>
              <a:gd name="connsiteY1089" fmla="*/ 2561597 h 6464302"/>
              <a:gd name="connsiteX1090" fmla="*/ 11522985 w 11965575"/>
              <a:gd name="connsiteY1090" fmla="*/ 2568476 h 6464302"/>
              <a:gd name="connsiteX1091" fmla="*/ 11498300 w 11965575"/>
              <a:gd name="connsiteY1091" fmla="*/ 2550972 h 6464302"/>
              <a:gd name="connsiteX1092" fmla="*/ 11491597 w 11965575"/>
              <a:gd name="connsiteY1092" fmla="*/ 2539928 h 6464302"/>
              <a:gd name="connsiteX1093" fmla="*/ 11467890 w 11965575"/>
              <a:gd name="connsiteY1093" fmla="*/ 2539541 h 6464302"/>
              <a:gd name="connsiteX1094" fmla="*/ 11466533 w 11965575"/>
              <a:gd name="connsiteY1094" fmla="*/ 2546166 h 6464302"/>
              <a:gd name="connsiteX1095" fmla="*/ 11465559 w 11965575"/>
              <a:gd name="connsiteY1095" fmla="*/ 2555977 h 6464302"/>
              <a:gd name="connsiteX1096" fmla="*/ 11455466 w 11965575"/>
              <a:gd name="connsiteY1096" fmla="*/ 2561495 h 6464302"/>
              <a:gd name="connsiteX1097" fmla="*/ 11423317 w 11965575"/>
              <a:gd name="connsiteY1097" fmla="*/ 2553503 h 6464302"/>
              <a:gd name="connsiteX1098" fmla="*/ 11404401 w 11965575"/>
              <a:gd name="connsiteY1098" fmla="*/ 2548232 h 6464302"/>
              <a:gd name="connsiteX1099" fmla="*/ 11354145 w 11965575"/>
              <a:gd name="connsiteY1099" fmla="*/ 2559645 h 6464302"/>
              <a:gd name="connsiteX1100" fmla="*/ 11339555 w 11965575"/>
              <a:gd name="connsiteY1100" fmla="*/ 2563549 h 6464302"/>
              <a:gd name="connsiteX1101" fmla="*/ 11291799 w 11965575"/>
              <a:gd name="connsiteY1101" fmla="*/ 2550966 h 6464302"/>
              <a:gd name="connsiteX1102" fmla="*/ 11265165 w 11965575"/>
              <a:gd name="connsiteY1102" fmla="*/ 2553084 h 6464302"/>
              <a:gd name="connsiteX1103" fmla="*/ 11231153 w 11965575"/>
              <a:gd name="connsiteY1103" fmla="*/ 2574396 h 6464302"/>
              <a:gd name="connsiteX1104" fmla="*/ 11226740 w 11965575"/>
              <a:gd name="connsiteY1104" fmla="*/ 2555538 h 6464302"/>
              <a:gd name="connsiteX1105" fmla="*/ 11207315 w 11965575"/>
              <a:gd name="connsiteY1105" fmla="*/ 2546020 h 6464302"/>
              <a:gd name="connsiteX1106" fmla="*/ 11204602 w 11965575"/>
              <a:gd name="connsiteY1106" fmla="*/ 2559270 h 6464302"/>
              <a:gd name="connsiteX1107" fmla="*/ 11193830 w 11965575"/>
              <a:gd name="connsiteY1107" fmla="*/ 2568102 h 6464302"/>
              <a:gd name="connsiteX1108" fmla="*/ 11180740 w 11965575"/>
              <a:gd name="connsiteY1108" fmla="*/ 2568034 h 6464302"/>
              <a:gd name="connsiteX1109" fmla="*/ 11195649 w 11965575"/>
              <a:gd name="connsiteY1109" fmla="*/ 2580624 h 6464302"/>
              <a:gd name="connsiteX1110" fmla="*/ 11203361 w 11965575"/>
              <a:gd name="connsiteY1110" fmla="*/ 2582303 h 6464302"/>
              <a:gd name="connsiteX1111" fmla="*/ 11223468 w 11965575"/>
              <a:gd name="connsiteY1111" fmla="*/ 2579223 h 6464302"/>
              <a:gd name="connsiteX1112" fmla="*/ 11242899 w 11965575"/>
              <a:gd name="connsiteY1112" fmla="*/ 2586576 h 6464302"/>
              <a:gd name="connsiteX1113" fmla="*/ 11254759 w 11965575"/>
              <a:gd name="connsiteY1113" fmla="*/ 2598694 h 6464302"/>
              <a:gd name="connsiteX1114" fmla="*/ 11255706 w 11965575"/>
              <a:gd name="connsiteY1114" fmla="*/ 2597117 h 6464302"/>
              <a:gd name="connsiteX1115" fmla="*/ 11274029 w 11965575"/>
              <a:gd name="connsiteY1115" fmla="*/ 2615385 h 6464302"/>
              <a:gd name="connsiteX1116" fmla="*/ 11274306 w 11965575"/>
              <a:gd name="connsiteY1116" fmla="*/ 2617688 h 6464302"/>
              <a:gd name="connsiteX1117" fmla="*/ 11277827 w 11965575"/>
              <a:gd name="connsiteY1117" fmla="*/ 2621047 h 6464302"/>
              <a:gd name="connsiteX1118" fmla="*/ 11279840 w 11965575"/>
              <a:gd name="connsiteY1118" fmla="*/ 2618996 h 6464302"/>
              <a:gd name="connsiteX1119" fmla="*/ 11293752 w 11965575"/>
              <a:gd name="connsiteY1119" fmla="*/ 2618405 h 6464302"/>
              <a:gd name="connsiteX1120" fmla="*/ 11319328 w 11965575"/>
              <a:gd name="connsiteY1120" fmla="*/ 2643341 h 6464302"/>
              <a:gd name="connsiteX1121" fmla="*/ 11329030 w 11965575"/>
              <a:gd name="connsiteY1121" fmla="*/ 2652656 h 6464302"/>
              <a:gd name="connsiteX1122" fmla="*/ 11329959 w 11965575"/>
              <a:gd name="connsiteY1122" fmla="*/ 2638551 h 6464302"/>
              <a:gd name="connsiteX1123" fmla="*/ 11331587 w 11965575"/>
              <a:gd name="connsiteY1123" fmla="*/ 2613811 h 6464302"/>
              <a:gd name="connsiteX1124" fmla="*/ 11367407 w 11965575"/>
              <a:gd name="connsiteY1124" fmla="*/ 2618719 h 6464302"/>
              <a:gd name="connsiteX1125" fmla="*/ 11391569 w 11965575"/>
              <a:gd name="connsiteY1125" fmla="*/ 2615822 h 6464302"/>
              <a:gd name="connsiteX1126" fmla="*/ 11467136 w 11965575"/>
              <a:gd name="connsiteY1126" fmla="*/ 2632837 h 6464302"/>
              <a:gd name="connsiteX1127" fmla="*/ 11697280 w 11965575"/>
              <a:gd name="connsiteY1127" fmla="*/ 2674264 h 6464302"/>
              <a:gd name="connsiteX1128" fmla="*/ 11713469 w 11965575"/>
              <a:gd name="connsiteY1128" fmla="*/ 2681527 h 6464302"/>
              <a:gd name="connsiteX1129" fmla="*/ 11704712 w 11965575"/>
              <a:gd name="connsiteY1129" fmla="*/ 2697917 h 6464302"/>
              <a:gd name="connsiteX1130" fmla="*/ 11698612 w 11965575"/>
              <a:gd name="connsiteY1130" fmla="*/ 2710922 h 6464302"/>
              <a:gd name="connsiteX1131" fmla="*/ 11713655 w 11965575"/>
              <a:gd name="connsiteY1131" fmla="*/ 2721390 h 6464302"/>
              <a:gd name="connsiteX1132" fmla="*/ 11727245 w 11965575"/>
              <a:gd name="connsiteY1132" fmla="*/ 2719760 h 6464302"/>
              <a:gd name="connsiteX1133" fmla="*/ 11764638 w 11965575"/>
              <a:gd name="connsiteY1133" fmla="*/ 2750558 h 6464302"/>
              <a:gd name="connsiteX1134" fmla="*/ 11764339 w 11965575"/>
              <a:gd name="connsiteY1134" fmla="*/ 2773604 h 6464302"/>
              <a:gd name="connsiteX1135" fmla="*/ 11779199 w 11965575"/>
              <a:gd name="connsiteY1135" fmla="*/ 2782560 h 6464302"/>
              <a:gd name="connsiteX1136" fmla="*/ 11797316 w 11965575"/>
              <a:gd name="connsiteY1136" fmla="*/ 2742036 h 6464302"/>
              <a:gd name="connsiteX1137" fmla="*/ 11824139 w 11965575"/>
              <a:gd name="connsiteY1137" fmla="*/ 2774103 h 6464302"/>
              <a:gd name="connsiteX1138" fmla="*/ 11819372 w 11965575"/>
              <a:gd name="connsiteY1138" fmla="*/ 2823763 h 6464302"/>
              <a:gd name="connsiteX1139" fmla="*/ 11781257 w 11965575"/>
              <a:gd name="connsiteY1139" fmla="*/ 2825266 h 6464302"/>
              <a:gd name="connsiteX1140" fmla="*/ 11729611 w 11965575"/>
              <a:gd name="connsiteY1140" fmla="*/ 2816120 h 6464302"/>
              <a:gd name="connsiteX1141" fmla="*/ 11694879 w 11965575"/>
              <a:gd name="connsiteY1141" fmla="*/ 2820285 h 6464302"/>
              <a:gd name="connsiteX1142" fmla="*/ 11552202 w 11965575"/>
              <a:gd name="connsiteY1142" fmla="*/ 2792910 h 6464302"/>
              <a:gd name="connsiteX1143" fmla="*/ 11521578 w 11965575"/>
              <a:gd name="connsiteY1143" fmla="*/ 2805787 h 6464302"/>
              <a:gd name="connsiteX1144" fmla="*/ 11519647 w 11965575"/>
              <a:gd name="connsiteY1144" fmla="*/ 2815224 h 6464302"/>
              <a:gd name="connsiteX1145" fmla="*/ 11509861 w 11965575"/>
              <a:gd name="connsiteY1145" fmla="*/ 2810261 h 6464302"/>
              <a:gd name="connsiteX1146" fmla="*/ 11504423 w 11965575"/>
              <a:gd name="connsiteY1146" fmla="*/ 2803243 h 6464302"/>
              <a:gd name="connsiteX1147" fmla="*/ 11485577 w 11965575"/>
              <a:gd name="connsiteY1147" fmla="*/ 2799367 h 6464302"/>
              <a:gd name="connsiteX1148" fmla="*/ 11493250 w 11965575"/>
              <a:gd name="connsiteY1148" fmla="*/ 2812253 h 6464302"/>
              <a:gd name="connsiteX1149" fmla="*/ 11495122 w 11965575"/>
              <a:gd name="connsiteY1149" fmla="*/ 2815096 h 6464302"/>
              <a:gd name="connsiteX1150" fmla="*/ 11497902 w 11965575"/>
              <a:gd name="connsiteY1150" fmla="*/ 2825501 h 6464302"/>
              <a:gd name="connsiteX1151" fmla="*/ 11487513 w 11965575"/>
              <a:gd name="connsiteY1151" fmla="*/ 2828281 h 6464302"/>
              <a:gd name="connsiteX1152" fmla="*/ 11442333 w 11965575"/>
              <a:gd name="connsiteY1152" fmla="*/ 2847506 h 6464302"/>
              <a:gd name="connsiteX1153" fmla="*/ 11434542 w 11965575"/>
              <a:gd name="connsiteY1153" fmla="*/ 2859179 h 6464302"/>
              <a:gd name="connsiteX1154" fmla="*/ 11469881 w 11965575"/>
              <a:gd name="connsiteY1154" fmla="*/ 2885621 h 6464302"/>
              <a:gd name="connsiteX1155" fmla="*/ 11558917 w 11965575"/>
              <a:gd name="connsiteY1155" fmla="*/ 2887215 h 6464302"/>
              <a:gd name="connsiteX1156" fmla="*/ 11588937 w 11965575"/>
              <a:gd name="connsiteY1156" fmla="*/ 2882081 h 6464302"/>
              <a:gd name="connsiteX1157" fmla="*/ 11601744 w 11965575"/>
              <a:gd name="connsiteY1157" fmla="*/ 2886680 h 6464302"/>
              <a:gd name="connsiteX1158" fmla="*/ 11625605 w 11965575"/>
              <a:gd name="connsiteY1158" fmla="*/ 2906829 h 6464302"/>
              <a:gd name="connsiteX1159" fmla="*/ 11666500 w 11965575"/>
              <a:gd name="connsiteY1159" fmla="*/ 2915731 h 6464302"/>
              <a:gd name="connsiteX1160" fmla="*/ 11684502 w 11965575"/>
              <a:gd name="connsiteY1160" fmla="*/ 2938116 h 6464302"/>
              <a:gd name="connsiteX1161" fmla="*/ 11683899 w 11965575"/>
              <a:gd name="connsiteY1161" fmla="*/ 2945859 h 6464302"/>
              <a:gd name="connsiteX1162" fmla="*/ 11697612 w 11965575"/>
              <a:gd name="connsiteY1162" fmla="*/ 2958020 h 6464302"/>
              <a:gd name="connsiteX1163" fmla="*/ 11702202 w 11965575"/>
              <a:gd name="connsiteY1163" fmla="*/ 2945198 h 6464302"/>
              <a:gd name="connsiteX1164" fmla="*/ 11711139 w 11965575"/>
              <a:gd name="connsiteY1164" fmla="*/ 2930319 h 6464302"/>
              <a:gd name="connsiteX1165" fmla="*/ 11737237 w 11965575"/>
              <a:gd name="connsiteY1165" fmla="*/ 2956336 h 6464302"/>
              <a:gd name="connsiteX1166" fmla="*/ 11738688 w 11965575"/>
              <a:gd name="connsiteY1166" fmla="*/ 2968434 h 6464302"/>
              <a:gd name="connsiteX1167" fmla="*/ 11745513 w 11965575"/>
              <a:gd name="connsiteY1167" fmla="*/ 2961479 h 6464302"/>
              <a:gd name="connsiteX1168" fmla="*/ 11765326 w 11965575"/>
              <a:gd name="connsiteY1168" fmla="*/ 2960637 h 6464302"/>
              <a:gd name="connsiteX1169" fmla="*/ 11801753 w 11965575"/>
              <a:gd name="connsiteY1169" fmla="*/ 2996153 h 6464302"/>
              <a:gd name="connsiteX1170" fmla="*/ 11834920 w 11965575"/>
              <a:gd name="connsiteY1170" fmla="*/ 3042798 h 6464302"/>
              <a:gd name="connsiteX1171" fmla="*/ 11849358 w 11965575"/>
              <a:gd name="connsiteY1171" fmla="*/ 3061008 h 6464302"/>
              <a:gd name="connsiteX1172" fmla="*/ 11925655 w 11965575"/>
              <a:gd name="connsiteY1172" fmla="*/ 3122423 h 6464302"/>
              <a:gd name="connsiteX1173" fmla="*/ 11931215 w 11965575"/>
              <a:gd name="connsiteY1173" fmla="*/ 3143234 h 6464302"/>
              <a:gd name="connsiteX1174" fmla="*/ 11914423 w 11965575"/>
              <a:gd name="connsiteY1174" fmla="*/ 3143713 h 6464302"/>
              <a:gd name="connsiteX1175" fmla="*/ 11887241 w 11965575"/>
              <a:gd name="connsiteY1175" fmla="*/ 3146972 h 6464302"/>
              <a:gd name="connsiteX1176" fmla="*/ 11852268 w 11965575"/>
              <a:gd name="connsiteY1176" fmla="*/ 3161906 h 6464302"/>
              <a:gd name="connsiteX1177" fmla="*/ 11818861 w 11965575"/>
              <a:gd name="connsiteY1177" fmla="*/ 3126027 h 6464302"/>
              <a:gd name="connsiteX1178" fmla="*/ 11820068 w 11965575"/>
              <a:gd name="connsiteY1178" fmla="*/ 3110543 h 6464302"/>
              <a:gd name="connsiteX1179" fmla="*/ 11821214 w 11965575"/>
              <a:gd name="connsiteY1179" fmla="*/ 3107337 h 6464302"/>
              <a:gd name="connsiteX1180" fmla="*/ 11818376 w 11965575"/>
              <a:gd name="connsiteY1180" fmla="*/ 3109211 h 6464302"/>
              <a:gd name="connsiteX1181" fmla="*/ 11801585 w 11965575"/>
              <a:gd name="connsiteY1181" fmla="*/ 3109691 h 6464302"/>
              <a:gd name="connsiteX1182" fmla="*/ 11757854 w 11965575"/>
              <a:gd name="connsiteY1182" fmla="*/ 3141014 h 6464302"/>
              <a:gd name="connsiteX1183" fmla="*/ 11733816 w 11965575"/>
              <a:gd name="connsiteY1183" fmla="*/ 3157703 h 6464302"/>
              <a:gd name="connsiteX1184" fmla="*/ 11708988 w 11965575"/>
              <a:gd name="connsiteY1184" fmla="*/ 3142273 h 6464302"/>
              <a:gd name="connsiteX1185" fmla="*/ 11625082 w 11965575"/>
              <a:gd name="connsiteY1185" fmla="*/ 3094043 h 6464302"/>
              <a:gd name="connsiteX1186" fmla="*/ 11604969 w 11965575"/>
              <a:gd name="connsiteY1186" fmla="*/ 3117932 h 6464302"/>
              <a:gd name="connsiteX1187" fmla="*/ 11595006 w 11965575"/>
              <a:gd name="connsiteY1187" fmla="*/ 3149807 h 6464302"/>
              <a:gd name="connsiteX1188" fmla="*/ 11559849 w 11965575"/>
              <a:gd name="connsiteY1188" fmla="*/ 3124878 h 6464302"/>
              <a:gd name="connsiteX1189" fmla="*/ 11526203 w 11965575"/>
              <a:gd name="connsiteY1189" fmla="*/ 3126325 h 6464302"/>
              <a:gd name="connsiteX1190" fmla="*/ 11522814 w 11965575"/>
              <a:gd name="connsiteY1190" fmla="*/ 3123943 h 6464302"/>
              <a:gd name="connsiteX1191" fmla="*/ 11518932 w 11965575"/>
              <a:gd name="connsiteY1191" fmla="*/ 3135508 h 6464302"/>
              <a:gd name="connsiteX1192" fmla="*/ 11505281 w 11965575"/>
              <a:gd name="connsiteY1192" fmla="*/ 3140511 h 6464302"/>
              <a:gd name="connsiteX1193" fmla="*/ 11493896 w 11965575"/>
              <a:gd name="connsiteY1193" fmla="*/ 3137084 h 6464302"/>
              <a:gd name="connsiteX1194" fmla="*/ 11489119 w 11965575"/>
              <a:gd name="connsiteY1194" fmla="*/ 3160973 h 6464302"/>
              <a:gd name="connsiteX1195" fmla="*/ 11480122 w 11965575"/>
              <a:gd name="connsiteY1195" fmla="*/ 3188130 h 6464302"/>
              <a:gd name="connsiteX1196" fmla="*/ 11474082 w 11965575"/>
              <a:gd name="connsiteY1196" fmla="*/ 3188855 h 6464302"/>
              <a:gd name="connsiteX1197" fmla="*/ 11450764 w 11965575"/>
              <a:gd name="connsiteY1197" fmla="*/ 3173244 h 6464302"/>
              <a:gd name="connsiteX1198" fmla="*/ 11432761 w 11965575"/>
              <a:gd name="connsiteY1198" fmla="*/ 3150858 h 6464302"/>
              <a:gd name="connsiteX1199" fmla="*/ 11427398 w 11965575"/>
              <a:gd name="connsiteY1199" fmla="*/ 3133285 h 6464302"/>
              <a:gd name="connsiteX1200" fmla="*/ 11427128 w 11965575"/>
              <a:gd name="connsiteY1200" fmla="*/ 3133090 h 6464302"/>
              <a:gd name="connsiteX1201" fmla="*/ 11379796 w 11965575"/>
              <a:gd name="connsiteY1201" fmla="*/ 3133346 h 6464302"/>
              <a:gd name="connsiteX1202" fmla="*/ 11377886 w 11965575"/>
              <a:gd name="connsiteY1202" fmla="*/ 3132842 h 6464302"/>
              <a:gd name="connsiteX1203" fmla="*/ 11372370 w 11965575"/>
              <a:gd name="connsiteY1203" fmla="*/ 3135858 h 6464302"/>
              <a:gd name="connsiteX1204" fmla="*/ 11370360 w 11965575"/>
              <a:gd name="connsiteY1204" fmla="*/ 3130854 h 6464302"/>
              <a:gd name="connsiteX1205" fmla="*/ 11354996 w 11965575"/>
              <a:gd name="connsiteY1205" fmla="*/ 3126795 h 6464302"/>
              <a:gd name="connsiteX1206" fmla="*/ 11336070 w 11965575"/>
              <a:gd name="connsiteY1206" fmla="*/ 3116433 h 6464302"/>
              <a:gd name="connsiteX1207" fmla="*/ 11320293 w 11965575"/>
              <a:gd name="connsiteY1207" fmla="*/ 3118326 h 6464302"/>
              <a:gd name="connsiteX1208" fmla="*/ 11315312 w 11965575"/>
              <a:gd name="connsiteY1208" fmla="*/ 3113976 h 6464302"/>
              <a:gd name="connsiteX1209" fmla="*/ 11309842 w 11965575"/>
              <a:gd name="connsiteY1209" fmla="*/ 3122888 h 6464302"/>
              <a:gd name="connsiteX1210" fmla="*/ 11308486 w 11965575"/>
              <a:gd name="connsiteY1210" fmla="*/ 3129513 h 6464302"/>
              <a:gd name="connsiteX1211" fmla="*/ 11301615 w 11965575"/>
              <a:gd name="connsiteY1211" fmla="*/ 3126028 h 6464302"/>
              <a:gd name="connsiteX1212" fmla="*/ 11297797 w 11965575"/>
              <a:gd name="connsiteY1212" fmla="*/ 3121100 h 6464302"/>
              <a:gd name="connsiteX1213" fmla="*/ 11284565 w 11965575"/>
              <a:gd name="connsiteY1213" fmla="*/ 3118379 h 6464302"/>
              <a:gd name="connsiteX1214" fmla="*/ 11289952 w 11965575"/>
              <a:gd name="connsiteY1214" fmla="*/ 3127427 h 6464302"/>
              <a:gd name="connsiteX1215" fmla="*/ 11291267 w 11965575"/>
              <a:gd name="connsiteY1215" fmla="*/ 3129423 h 6464302"/>
              <a:gd name="connsiteX1216" fmla="*/ 11293219 w 11965575"/>
              <a:gd name="connsiteY1216" fmla="*/ 3136729 h 6464302"/>
              <a:gd name="connsiteX1217" fmla="*/ 11285924 w 11965575"/>
              <a:gd name="connsiteY1217" fmla="*/ 3138681 h 6464302"/>
              <a:gd name="connsiteX1218" fmla="*/ 11267661 w 11965575"/>
              <a:gd name="connsiteY1218" fmla="*/ 3138852 h 6464302"/>
              <a:gd name="connsiteX1219" fmla="*/ 11255773 w 11965575"/>
              <a:gd name="connsiteY1219" fmla="*/ 3150624 h 6464302"/>
              <a:gd name="connsiteX1220" fmla="*/ 11272165 w 11965575"/>
              <a:gd name="connsiteY1220" fmla="*/ 3176830 h 6464302"/>
              <a:gd name="connsiteX1221" fmla="*/ 11272465 w 11965575"/>
              <a:gd name="connsiteY1221" fmla="*/ 3178692 h 6464302"/>
              <a:gd name="connsiteX1222" fmla="*/ 11273544 w 11965575"/>
              <a:gd name="connsiteY1222" fmla="*/ 3178940 h 6464302"/>
              <a:gd name="connsiteX1223" fmla="*/ 11336059 w 11965575"/>
              <a:gd name="connsiteY1223" fmla="*/ 3180060 h 6464302"/>
              <a:gd name="connsiteX1224" fmla="*/ 11357137 w 11965575"/>
              <a:gd name="connsiteY1224" fmla="*/ 3176455 h 6464302"/>
              <a:gd name="connsiteX1225" fmla="*/ 11366129 w 11965575"/>
              <a:gd name="connsiteY1225" fmla="*/ 3179684 h 6464302"/>
              <a:gd name="connsiteX1226" fmla="*/ 11382882 w 11965575"/>
              <a:gd name="connsiteY1226" fmla="*/ 3193832 h 6464302"/>
              <a:gd name="connsiteX1227" fmla="*/ 11411596 w 11965575"/>
              <a:gd name="connsiteY1227" fmla="*/ 3200082 h 6464302"/>
              <a:gd name="connsiteX1228" fmla="*/ 11424236 w 11965575"/>
              <a:gd name="connsiteY1228" fmla="*/ 3215799 h 6464302"/>
              <a:gd name="connsiteX1229" fmla="*/ 11423812 w 11965575"/>
              <a:gd name="connsiteY1229" fmla="*/ 3221235 h 6464302"/>
              <a:gd name="connsiteX1230" fmla="*/ 11433441 w 11965575"/>
              <a:gd name="connsiteY1230" fmla="*/ 3229774 h 6464302"/>
              <a:gd name="connsiteX1231" fmla="*/ 11436663 w 11965575"/>
              <a:gd name="connsiteY1231" fmla="*/ 3220771 h 6464302"/>
              <a:gd name="connsiteX1232" fmla="*/ 11442939 w 11965575"/>
              <a:gd name="connsiteY1232" fmla="*/ 3210324 h 6464302"/>
              <a:gd name="connsiteX1233" fmla="*/ 11461262 w 11965575"/>
              <a:gd name="connsiteY1233" fmla="*/ 3228592 h 6464302"/>
              <a:gd name="connsiteX1234" fmla="*/ 11462281 w 11965575"/>
              <a:gd name="connsiteY1234" fmla="*/ 3237086 h 6464302"/>
              <a:gd name="connsiteX1235" fmla="*/ 11467073 w 11965575"/>
              <a:gd name="connsiteY1235" fmla="*/ 3232203 h 6464302"/>
              <a:gd name="connsiteX1236" fmla="*/ 11480985 w 11965575"/>
              <a:gd name="connsiteY1236" fmla="*/ 3231612 h 6464302"/>
              <a:gd name="connsiteX1237" fmla="*/ 11506561 w 11965575"/>
              <a:gd name="connsiteY1237" fmla="*/ 3256548 h 6464302"/>
              <a:gd name="connsiteX1238" fmla="*/ 11529848 w 11965575"/>
              <a:gd name="connsiteY1238" fmla="*/ 3289299 h 6464302"/>
              <a:gd name="connsiteX1239" fmla="*/ 11539986 w 11965575"/>
              <a:gd name="connsiteY1239" fmla="*/ 3302085 h 6464302"/>
              <a:gd name="connsiteX1240" fmla="*/ 11593556 w 11965575"/>
              <a:gd name="connsiteY1240" fmla="*/ 3345206 h 6464302"/>
              <a:gd name="connsiteX1241" fmla="*/ 11597460 w 11965575"/>
              <a:gd name="connsiteY1241" fmla="*/ 3359818 h 6464302"/>
              <a:gd name="connsiteX1242" fmla="*/ 11585669 w 11965575"/>
              <a:gd name="connsiteY1242" fmla="*/ 3360154 h 6464302"/>
              <a:gd name="connsiteX1243" fmla="*/ 11566584 w 11965575"/>
              <a:gd name="connsiteY1243" fmla="*/ 3362442 h 6464302"/>
              <a:gd name="connsiteX1244" fmla="*/ 11542029 w 11965575"/>
              <a:gd name="connsiteY1244" fmla="*/ 3372928 h 6464302"/>
              <a:gd name="connsiteX1245" fmla="*/ 11518573 w 11965575"/>
              <a:gd name="connsiteY1245" fmla="*/ 3347737 h 6464302"/>
              <a:gd name="connsiteX1246" fmla="*/ 11519421 w 11965575"/>
              <a:gd name="connsiteY1246" fmla="*/ 3336865 h 6464302"/>
              <a:gd name="connsiteX1247" fmla="*/ 11520225 w 11965575"/>
              <a:gd name="connsiteY1247" fmla="*/ 3334613 h 6464302"/>
              <a:gd name="connsiteX1248" fmla="*/ 11518233 w 11965575"/>
              <a:gd name="connsiteY1248" fmla="*/ 3335929 h 6464302"/>
              <a:gd name="connsiteX1249" fmla="*/ 11506443 w 11965575"/>
              <a:gd name="connsiteY1249" fmla="*/ 3336267 h 6464302"/>
              <a:gd name="connsiteX1250" fmla="*/ 11475738 w 11965575"/>
              <a:gd name="connsiteY1250" fmla="*/ 3358259 h 6464302"/>
              <a:gd name="connsiteX1251" fmla="*/ 11458861 w 11965575"/>
              <a:gd name="connsiteY1251" fmla="*/ 3369978 h 6464302"/>
              <a:gd name="connsiteX1252" fmla="*/ 11441428 w 11965575"/>
              <a:gd name="connsiteY1252" fmla="*/ 3359143 h 6464302"/>
              <a:gd name="connsiteX1253" fmla="*/ 11382515 w 11965575"/>
              <a:gd name="connsiteY1253" fmla="*/ 3325280 h 6464302"/>
              <a:gd name="connsiteX1254" fmla="*/ 11368394 w 11965575"/>
              <a:gd name="connsiteY1254" fmla="*/ 3342053 h 6464302"/>
              <a:gd name="connsiteX1255" fmla="*/ 11361398 w 11965575"/>
              <a:gd name="connsiteY1255" fmla="*/ 3364433 h 6464302"/>
              <a:gd name="connsiteX1256" fmla="*/ 11336713 w 11965575"/>
              <a:gd name="connsiteY1256" fmla="*/ 3346929 h 6464302"/>
              <a:gd name="connsiteX1257" fmla="*/ 11306134 w 11965575"/>
              <a:gd name="connsiteY1257" fmla="*/ 3343057 h 6464302"/>
              <a:gd name="connsiteX1258" fmla="*/ 11303886 w 11965575"/>
              <a:gd name="connsiteY1258" fmla="*/ 3342249 h 6464302"/>
              <a:gd name="connsiteX1259" fmla="*/ 11295714 w 11965575"/>
              <a:gd name="connsiteY1259" fmla="*/ 3356824 h 6464302"/>
              <a:gd name="connsiteX1260" fmla="*/ 11326110 w 11965575"/>
              <a:gd name="connsiteY1260" fmla="*/ 3360004 h 6464302"/>
              <a:gd name="connsiteX1261" fmla="*/ 11345864 w 11965575"/>
              <a:gd name="connsiteY1261" fmla="*/ 3371441 h 6464302"/>
              <a:gd name="connsiteX1262" fmla="*/ 11394431 w 11965575"/>
              <a:gd name="connsiteY1262" fmla="*/ 3393229 h 6464302"/>
              <a:gd name="connsiteX1263" fmla="*/ 11405001 w 11965575"/>
              <a:gd name="connsiteY1263" fmla="*/ 3391961 h 6464302"/>
              <a:gd name="connsiteX1264" fmla="*/ 11394494 w 11965575"/>
              <a:gd name="connsiteY1264" fmla="*/ 3419299 h 6464302"/>
              <a:gd name="connsiteX1265" fmla="*/ 11363630 w 11965575"/>
              <a:gd name="connsiteY1265" fmla="*/ 3442944 h 6464302"/>
              <a:gd name="connsiteX1266" fmla="*/ 11337777 w 11965575"/>
              <a:gd name="connsiteY1266" fmla="*/ 3444510 h 6464302"/>
              <a:gd name="connsiteX1267" fmla="*/ 11313312 w 11965575"/>
              <a:gd name="connsiteY1267" fmla="*/ 3432104 h 6464302"/>
              <a:gd name="connsiteX1268" fmla="*/ 11311136 w 11965575"/>
              <a:gd name="connsiteY1268" fmla="*/ 3413957 h 6464302"/>
              <a:gd name="connsiteX1269" fmla="*/ 11299295 w 11965575"/>
              <a:gd name="connsiteY1269" fmla="*/ 3404639 h 6464302"/>
              <a:gd name="connsiteX1270" fmla="*/ 11262028 w 11965575"/>
              <a:gd name="connsiteY1270" fmla="*/ 3425982 h 6464302"/>
              <a:gd name="connsiteX1271" fmla="*/ 11253512 w 11965575"/>
              <a:gd name="connsiteY1271" fmla="*/ 3431606 h 6464302"/>
              <a:gd name="connsiteX1272" fmla="*/ 11247893 w 11965575"/>
              <a:gd name="connsiteY1272" fmla="*/ 3423076 h 6464302"/>
              <a:gd name="connsiteX1273" fmla="*/ 11246987 w 11965575"/>
              <a:gd name="connsiteY1273" fmla="*/ 3415514 h 6464302"/>
              <a:gd name="connsiteX1274" fmla="*/ 11232126 w 11965575"/>
              <a:gd name="connsiteY1274" fmla="*/ 3406559 h 6464302"/>
              <a:gd name="connsiteX1275" fmla="*/ 11213098 w 11965575"/>
              <a:gd name="connsiteY1275" fmla="*/ 3401171 h 6464302"/>
              <a:gd name="connsiteX1276" fmla="*/ 11212613 w 11965575"/>
              <a:gd name="connsiteY1276" fmla="*/ 3384355 h 6464302"/>
              <a:gd name="connsiteX1277" fmla="*/ 11230916 w 11965575"/>
              <a:gd name="connsiteY1277" fmla="*/ 3383694 h 6464302"/>
              <a:gd name="connsiteX1278" fmla="*/ 11242815 w 11965575"/>
              <a:gd name="connsiteY1278" fmla="*/ 3380732 h 6464302"/>
              <a:gd name="connsiteX1279" fmla="*/ 11239672 w 11965575"/>
              <a:gd name="connsiteY1279" fmla="*/ 3367303 h 6464302"/>
              <a:gd name="connsiteX1280" fmla="*/ 11203190 w 11965575"/>
              <a:gd name="connsiteY1280" fmla="*/ 3382416 h 6464302"/>
              <a:gd name="connsiteX1281" fmla="*/ 11171600 w 11965575"/>
              <a:gd name="connsiteY1281" fmla="*/ 3400012 h 6464302"/>
              <a:gd name="connsiteX1282" fmla="*/ 11136531 w 11965575"/>
              <a:gd name="connsiteY1282" fmla="*/ 3394633 h 6464302"/>
              <a:gd name="connsiteX1283" fmla="*/ 11138404 w 11965575"/>
              <a:gd name="connsiteY1283" fmla="*/ 3406257 h 6464302"/>
              <a:gd name="connsiteX1284" fmla="*/ 11114059 w 11965575"/>
              <a:gd name="connsiteY1284" fmla="*/ 3400560 h 6464302"/>
              <a:gd name="connsiteX1285" fmla="*/ 11084413 w 11965575"/>
              <a:gd name="connsiteY1285" fmla="*/ 3395500 h 6464302"/>
              <a:gd name="connsiteX1286" fmla="*/ 11058371 w 11965575"/>
              <a:gd name="connsiteY1286" fmla="*/ 3384620 h 6464302"/>
              <a:gd name="connsiteX1287" fmla="*/ 11018561 w 11965575"/>
              <a:gd name="connsiteY1287" fmla="*/ 3368796 h 6464302"/>
              <a:gd name="connsiteX1288" fmla="*/ 10980075 w 11965575"/>
              <a:gd name="connsiteY1288" fmla="*/ 3348907 h 6464302"/>
              <a:gd name="connsiteX1289" fmla="*/ 10970069 w 11965575"/>
              <a:gd name="connsiteY1289" fmla="*/ 3352564 h 6464302"/>
              <a:gd name="connsiteX1290" fmla="*/ 10969643 w 11965575"/>
              <a:gd name="connsiteY1290" fmla="*/ 3353256 h 6464302"/>
              <a:gd name="connsiteX1291" fmla="*/ 10963919 w 11965575"/>
              <a:gd name="connsiteY1291" fmla="*/ 3359328 h 6464302"/>
              <a:gd name="connsiteX1292" fmla="*/ 10961764 w 11965575"/>
              <a:gd name="connsiteY1292" fmla="*/ 3355598 h 6464302"/>
              <a:gd name="connsiteX1293" fmla="*/ 10960310 w 11965575"/>
              <a:gd name="connsiteY1293" fmla="*/ 3356130 h 6464302"/>
              <a:gd name="connsiteX1294" fmla="*/ 10935416 w 11965575"/>
              <a:gd name="connsiteY1294" fmla="*/ 3359307 h 6464302"/>
              <a:gd name="connsiteX1295" fmla="*/ 10929135 w 11965575"/>
              <a:gd name="connsiteY1295" fmla="*/ 3370798 h 6464302"/>
              <a:gd name="connsiteX1296" fmla="*/ 10924125 w 11965575"/>
              <a:gd name="connsiteY1296" fmla="*/ 3392876 h 6464302"/>
              <a:gd name="connsiteX1297" fmla="*/ 10965019 w 11965575"/>
              <a:gd name="connsiteY1297" fmla="*/ 3401778 h 6464302"/>
              <a:gd name="connsiteX1298" fmla="*/ 11000780 w 11965575"/>
              <a:gd name="connsiteY1298" fmla="*/ 3418964 h 6464302"/>
              <a:gd name="connsiteX1299" fmla="*/ 10951369 w 11965575"/>
              <a:gd name="connsiteY1299" fmla="*/ 3415686 h 6464302"/>
              <a:gd name="connsiteX1300" fmla="*/ 10914342 w 11965575"/>
              <a:gd name="connsiteY1300" fmla="*/ 3426264 h 6464302"/>
              <a:gd name="connsiteX1301" fmla="*/ 10894530 w 11965575"/>
              <a:gd name="connsiteY1301" fmla="*/ 3427106 h 6464302"/>
              <a:gd name="connsiteX1302" fmla="*/ 10892476 w 11965575"/>
              <a:gd name="connsiteY1302" fmla="*/ 3422750 h 6464302"/>
              <a:gd name="connsiteX1303" fmla="*/ 10838611 w 11965575"/>
              <a:gd name="connsiteY1303" fmla="*/ 3402892 h 6464302"/>
              <a:gd name="connsiteX1304" fmla="*/ 10822180 w 11965575"/>
              <a:gd name="connsiteY1304" fmla="*/ 3421871 h 6464302"/>
              <a:gd name="connsiteX1305" fmla="*/ 10830753 w 11965575"/>
              <a:gd name="connsiteY1305" fmla="*/ 3423768 h 6464302"/>
              <a:gd name="connsiteX1306" fmla="*/ 10868840 w 11965575"/>
              <a:gd name="connsiteY1306" fmla="*/ 3436434 h 6464302"/>
              <a:gd name="connsiteX1307" fmla="*/ 10908411 w 11965575"/>
              <a:gd name="connsiteY1307" fmla="*/ 3443535 h 6464302"/>
              <a:gd name="connsiteX1308" fmla="*/ 10941152 w 11965575"/>
              <a:gd name="connsiteY1308" fmla="*/ 3438532 h 6464302"/>
              <a:gd name="connsiteX1309" fmla="*/ 10969018 w 11965575"/>
              <a:gd name="connsiteY1309" fmla="*/ 3455654 h 6464302"/>
              <a:gd name="connsiteX1310" fmla="*/ 10996543 w 11965575"/>
              <a:gd name="connsiteY1310" fmla="*/ 3460969 h 6464302"/>
              <a:gd name="connsiteX1311" fmla="*/ 11036327 w 11965575"/>
              <a:gd name="connsiteY1311" fmla="*/ 3478816 h 6464302"/>
              <a:gd name="connsiteX1312" fmla="*/ 11111864 w 11965575"/>
              <a:gd name="connsiteY1312" fmla="*/ 3498838 h 6464302"/>
              <a:gd name="connsiteX1313" fmla="*/ 11172599 w 11965575"/>
              <a:gd name="connsiteY1313" fmla="*/ 3512018 h 6464302"/>
              <a:gd name="connsiteX1314" fmla="*/ 11186468 w 11965575"/>
              <a:gd name="connsiteY1314" fmla="*/ 3520049 h 6464302"/>
              <a:gd name="connsiteX1315" fmla="*/ 11220569 w 11965575"/>
              <a:gd name="connsiteY1315" fmla="*/ 3535347 h 6464302"/>
              <a:gd name="connsiteX1316" fmla="*/ 11227990 w 11965575"/>
              <a:gd name="connsiteY1316" fmla="*/ 3534457 h 6464302"/>
              <a:gd name="connsiteX1317" fmla="*/ 11220613 w 11965575"/>
              <a:gd name="connsiteY1317" fmla="*/ 3553651 h 6464302"/>
              <a:gd name="connsiteX1318" fmla="*/ 11198943 w 11965575"/>
              <a:gd name="connsiteY1318" fmla="*/ 3570253 h 6464302"/>
              <a:gd name="connsiteX1319" fmla="*/ 11180790 w 11965575"/>
              <a:gd name="connsiteY1319" fmla="*/ 3571353 h 6464302"/>
              <a:gd name="connsiteX1320" fmla="*/ 11163613 w 11965575"/>
              <a:gd name="connsiteY1320" fmla="*/ 3562642 h 6464302"/>
              <a:gd name="connsiteX1321" fmla="*/ 11162085 w 11965575"/>
              <a:gd name="connsiteY1321" fmla="*/ 3549900 h 6464302"/>
              <a:gd name="connsiteX1322" fmla="*/ 11153771 w 11965575"/>
              <a:gd name="connsiteY1322" fmla="*/ 3543358 h 6464302"/>
              <a:gd name="connsiteX1323" fmla="*/ 11127605 w 11965575"/>
              <a:gd name="connsiteY1323" fmla="*/ 3558344 h 6464302"/>
              <a:gd name="connsiteX1324" fmla="*/ 11121626 w 11965575"/>
              <a:gd name="connsiteY1324" fmla="*/ 3562292 h 6464302"/>
              <a:gd name="connsiteX1325" fmla="*/ 11117680 w 11965575"/>
              <a:gd name="connsiteY1325" fmla="*/ 3556303 h 6464302"/>
              <a:gd name="connsiteX1326" fmla="*/ 11117044 w 11965575"/>
              <a:gd name="connsiteY1326" fmla="*/ 3550994 h 6464302"/>
              <a:gd name="connsiteX1327" fmla="*/ 11106610 w 11965575"/>
              <a:gd name="connsiteY1327" fmla="*/ 3544706 h 6464302"/>
              <a:gd name="connsiteX1328" fmla="*/ 11093250 w 11965575"/>
              <a:gd name="connsiteY1328" fmla="*/ 3540923 h 6464302"/>
              <a:gd name="connsiteX1329" fmla="*/ 11092909 w 11965575"/>
              <a:gd name="connsiteY1329" fmla="*/ 3529116 h 6464302"/>
              <a:gd name="connsiteX1330" fmla="*/ 11105760 w 11965575"/>
              <a:gd name="connsiteY1330" fmla="*/ 3528652 h 6464302"/>
              <a:gd name="connsiteX1331" fmla="*/ 11114115 w 11965575"/>
              <a:gd name="connsiteY1331" fmla="*/ 3526572 h 6464302"/>
              <a:gd name="connsiteX1332" fmla="*/ 11111908 w 11965575"/>
              <a:gd name="connsiteY1332" fmla="*/ 3517143 h 6464302"/>
              <a:gd name="connsiteX1333" fmla="*/ 11086293 w 11965575"/>
              <a:gd name="connsiteY1333" fmla="*/ 3527755 h 6464302"/>
              <a:gd name="connsiteX1334" fmla="*/ 11064113 w 11965575"/>
              <a:gd name="connsiteY1334" fmla="*/ 3540109 h 6464302"/>
              <a:gd name="connsiteX1335" fmla="*/ 11003633 w 11965575"/>
              <a:gd name="connsiteY1335" fmla="*/ 3529052 h 6464302"/>
              <a:gd name="connsiteX1336" fmla="*/ 10999179 w 11965575"/>
              <a:gd name="connsiteY1336" fmla="*/ 3518816 h 6464302"/>
              <a:gd name="connsiteX1337" fmla="*/ 11002443 w 11965575"/>
              <a:gd name="connsiteY1337" fmla="*/ 3501191 h 6464302"/>
              <a:gd name="connsiteX1338" fmla="*/ 10992687 w 11965575"/>
              <a:gd name="connsiteY1338" fmla="*/ 3491590 h 6464302"/>
              <a:gd name="connsiteX1339" fmla="*/ 10986835 w 11965575"/>
              <a:gd name="connsiteY1339" fmla="*/ 3496600 h 6464302"/>
              <a:gd name="connsiteX1340" fmla="*/ 10972545 w 11965575"/>
              <a:gd name="connsiteY1340" fmla="*/ 3520933 h 6464302"/>
              <a:gd name="connsiteX1341" fmla="*/ 10970975 w 11965575"/>
              <a:gd name="connsiteY1341" fmla="*/ 3516813 h 6464302"/>
              <a:gd name="connsiteX1342" fmla="*/ 10957489 w 11965575"/>
              <a:gd name="connsiteY1342" fmla="*/ 3511968 h 6464302"/>
              <a:gd name="connsiteX1343" fmla="*/ 10950872 w 11965575"/>
              <a:gd name="connsiteY1343" fmla="*/ 3510607 h 6464302"/>
              <a:gd name="connsiteX1344" fmla="*/ 10932761 w 11965575"/>
              <a:gd name="connsiteY1344" fmla="*/ 3503086 h 6464302"/>
              <a:gd name="connsiteX1345" fmla="*/ 10898282 w 11965575"/>
              <a:gd name="connsiteY1345" fmla="*/ 3511529 h 6464302"/>
              <a:gd name="connsiteX1346" fmla="*/ 10893872 w 11965575"/>
              <a:gd name="connsiteY1346" fmla="*/ 3519597 h 6464302"/>
              <a:gd name="connsiteX1347" fmla="*/ 10890354 w 11965575"/>
              <a:gd name="connsiteY1347" fmla="*/ 3535099 h 6464302"/>
              <a:gd name="connsiteX1348" fmla="*/ 10919066 w 11965575"/>
              <a:gd name="connsiteY1348" fmla="*/ 3541349 h 6464302"/>
              <a:gd name="connsiteX1349" fmla="*/ 10944175 w 11965575"/>
              <a:gd name="connsiteY1349" fmla="*/ 3553416 h 6464302"/>
              <a:gd name="connsiteX1350" fmla="*/ 10909483 w 11965575"/>
              <a:gd name="connsiteY1350" fmla="*/ 3551115 h 6464302"/>
              <a:gd name="connsiteX1351" fmla="*/ 10883485 w 11965575"/>
              <a:gd name="connsiteY1351" fmla="*/ 3558541 h 6464302"/>
              <a:gd name="connsiteX1352" fmla="*/ 10869574 w 11965575"/>
              <a:gd name="connsiteY1352" fmla="*/ 3559132 h 6464302"/>
              <a:gd name="connsiteX1353" fmla="*/ 10868132 w 11965575"/>
              <a:gd name="connsiteY1353" fmla="*/ 3556074 h 6464302"/>
              <a:gd name="connsiteX1354" fmla="*/ 10817663 w 11965575"/>
              <a:gd name="connsiteY1354" fmla="*/ 3556742 h 6464302"/>
              <a:gd name="connsiteX1355" fmla="*/ 10790140 w 11965575"/>
              <a:gd name="connsiteY1355" fmla="*/ 3578353 h 6464302"/>
              <a:gd name="connsiteX1356" fmla="*/ 10754260 w 11965575"/>
              <a:gd name="connsiteY1356" fmla="*/ 3575117 h 6464302"/>
              <a:gd name="connsiteX1357" fmla="*/ 10709005 w 11965575"/>
              <a:gd name="connsiteY1357" fmla="*/ 3565465 h 6464302"/>
              <a:gd name="connsiteX1358" fmla="*/ 10674991 w 11965575"/>
              <a:gd name="connsiteY1358" fmla="*/ 3559851 h 6464302"/>
              <a:gd name="connsiteX1359" fmla="*/ 10648908 w 11965575"/>
              <a:gd name="connsiteY1359" fmla="*/ 3557594 h 6464302"/>
              <a:gd name="connsiteX1360" fmla="*/ 10626684 w 11965575"/>
              <a:gd name="connsiteY1360" fmla="*/ 3551642 h 6464302"/>
              <a:gd name="connsiteX1361" fmla="*/ 10606109 w 11965575"/>
              <a:gd name="connsiteY1361" fmla="*/ 3505642 h 6464302"/>
              <a:gd name="connsiteX1362" fmla="*/ 10598474 w 11965575"/>
              <a:gd name="connsiteY1362" fmla="*/ 3495786 h 6464302"/>
              <a:gd name="connsiteX1363" fmla="*/ 10587448 w 11965575"/>
              <a:gd name="connsiteY1363" fmla="*/ 3502494 h 6464302"/>
              <a:gd name="connsiteX1364" fmla="*/ 10582105 w 11965575"/>
              <a:gd name="connsiteY1364" fmla="*/ 3511752 h 6464302"/>
              <a:gd name="connsiteX1365" fmla="*/ 10551825 w 11965575"/>
              <a:gd name="connsiteY1365" fmla="*/ 3528308 h 6464302"/>
              <a:gd name="connsiteX1366" fmla="*/ 10536386 w 11965575"/>
              <a:gd name="connsiteY1366" fmla="*/ 3516158 h 6464302"/>
              <a:gd name="connsiteX1367" fmla="*/ 10514461 w 11965575"/>
              <a:gd name="connsiteY1367" fmla="*/ 3530636 h 6464302"/>
              <a:gd name="connsiteX1368" fmla="*/ 10479345 w 11965575"/>
              <a:gd name="connsiteY1368" fmla="*/ 3533770 h 6464302"/>
              <a:gd name="connsiteX1369" fmla="*/ 10410806 w 11965575"/>
              <a:gd name="connsiteY1369" fmla="*/ 3518294 h 6464302"/>
              <a:gd name="connsiteX1370" fmla="*/ 10399694 w 11965575"/>
              <a:gd name="connsiteY1370" fmla="*/ 3515319 h 6464302"/>
              <a:gd name="connsiteX1371" fmla="*/ 10374629 w 11965575"/>
              <a:gd name="connsiteY1371" fmla="*/ 3521557 h 6464302"/>
              <a:gd name="connsiteX1372" fmla="*/ 10367717 w 11965575"/>
              <a:gd name="connsiteY1372" fmla="*/ 3526693 h 6464302"/>
              <a:gd name="connsiteX1373" fmla="*/ 10357369 w 11965575"/>
              <a:gd name="connsiteY1373" fmla="*/ 3530089 h 6464302"/>
              <a:gd name="connsiteX1374" fmla="*/ 10342439 w 11965575"/>
              <a:gd name="connsiteY1374" fmla="*/ 3522185 h 6464302"/>
              <a:gd name="connsiteX1375" fmla="*/ 10329121 w 11965575"/>
              <a:gd name="connsiteY1375" fmla="*/ 3509781 h 6464302"/>
              <a:gd name="connsiteX1376" fmla="*/ 10314573 w 11965575"/>
              <a:gd name="connsiteY1376" fmla="*/ 3505063 h 6464302"/>
              <a:gd name="connsiteX1377" fmla="*/ 10293537 w 11965575"/>
              <a:gd name="connsiteY1377" fmla="*/ 3500047 h 6464302"/>
              <a:gd name="connsiteX1378" fmla="*/ 10283994 w 11965575"/>
              <a:gd name="connsiteY1378" fmla="*/ 3501192 h 6464302"/>
              <a:gd name="connsiteX1379" fmla="*/ 10239081 w 11965575"/>
              <a:gd name="connsiteY1379" fmla="*/ 3503346 h 6464302"/>
              <a:gd name="connsiteX1380" fmla="*/ 10222753 w 11965575"/>
              <a:gd name="connsiteY1380" fmla="*/ 3510690 h 6464302"/>
              <a:gd name="connsiteX1381" fmla="*/ 10235944 w 11965575"/>
              <a:gd name="connsiteY1381" fmla="*/ 3522033 h 6464302"/>
              <a:gd name="connsiteX1382" fmla="*/ 10239380 w 11965575"/>
              <a:gd name="connsiteY1382" fmla="*/ 3523775 h 6464302"/>
              <a:gd name="connsiteX1383" fmla="*/ 10249393 w 11965575"/>
              <a:gd name="connsiteY1383" fmla="*/ 3562427 h 6464302"/>
              <a:gd name="connsiteX1384" fmla="*/ 10231069 w 11965575"/>
              <a:gd name="connsiteY1384" fmla="*/ 3544160 h 6464302"/>
              <a:gd name="connsiteX1385" fmla="*/ 10206260 w 11965575"/>
              <a:gd name="connsiteY1385" fmla="*/ 3552520 h 6464302"/>
              <a:gd name="connsiteX1386" fmla="*/ 10200449 w 11965575"/>
              <a:gd name="connsiteY1386" fmla="*/ 3548909 h 6464302"/>
              <a:gd name="connsiteX1387" fmla="*/ 10201806 w 11965575"/>
              <a:gd name="connsiteY1387" fmla="*/ 3542284 h 6464302"/>
              <a:gd name="connsiteX1388" fmla="*/ 10200659 w 11965575"/>
              <a:gd name="connsiteY1388" fmla="*/ 3532728 h 6464302"/>
              <a:gd name="connsiteX1389" fmla="*/ 10194425 w 11965575"/>
              <a:gd name="connsiteY1389" fmla="*/ 3534553 h 6464302"/>
              <a:gd name="connsiteX1390" fmla="*/ 10185179 w 11965575"/>
              <a:gd name="connsiteY1390" fmla="*/ 3529199 h 6464302"/>
              <a:gd name="connsiteX1391" fmla="*/ 10183354 w 11965575"/>
              <a:gd name="connsiteY1391" fmla="*/ 3522955 h 6464302"/>
              <a:gd name="connsiteX1392" fmla="*/ 10129748 w 11965575"/>
              <a:gd name="connsiteY1392" fmla="*/ 3542310 h 6464302"/>
              <a:gd name="connsiteX1393" fmla="*/ 10127500 w 11965575"/>
              <a:gd name="connsiteY1393" fmla="*/ 3541502 h 6464302"/>
              <a:gd name="connsiteX1394" fmla="*/ 10055867 w 11965575"/>
              <a:gd name="connsiteY1394" fmla="*/ 3536091 h 6464302"/>
              <a:gd name="connsiteX1395" fmla="*/ 10037884 w 11965575"/>
              <a:gd name="connsiteY1395" fmla="*/ 3529631 h 6464302"/>
              <a:gd name="connsiteX1396" fmla="*/ 10017271 w 11965575"/>
              <a:gd name="connsiteY1396" fmla="*/ 3519178 h 6464302"/>
              <a:gd name="connsiteX1397" fmla="*/ 9976344 w 11965575"/>
              <a:gd name="connsiteY1397" fmla="*/ 3518702 h 6464302"/>
              <a:gd name="connsiteX1398" fmla="*/ 9968584 w 11965575"/>
              <a:gd name="connsiteY1398" fmla="*/ 3534712 h 6464302"/>
              <a:gd name="connsiteX1399" fmla="*/ 9970663 w 11965575"/>
              <a:gd name="connsiteY1399" fmla="*/ 3543079 h 6464302"/>
              <a:gd name="connsiteX1400" fmla="*/ 9968460 w 11965575"/>
              <a:gd name="connsiteY1400" fmla="*/ 3560576 h 6464302"/>
              <a:gd name="connsiteX1401" fmla="*/ 9966298 w 11965575"/>
              <a:gd name="connsiteY1401" fmla="*/ 3569453 h 6464302"/>
              <a:gd name="connsiteX1402" fmla="*/ 9958112 w 11965575"/>
              <a:gd name="connsiteY1402" fmla="*/ 3563971 h 6464302"/>
              <a:gd name="connsiteX1403" fmla="*/ 9945768 w 11965575"/>
              <a:gd name="connsiteY1403" fmla="*/ 3541757 h 6464302"/>
              <a:gd name="connsiteX1404" fmla="*/ 9902548 w 11965575"/>
              <a:gd name="connsiteY1404" fmla="*/ 3522167 h 6464302"/>
              <a:gd name="connsiteX1405" fmla="*/ 9874049 w 11965575"/>
              <a:gd name="connsiteY1405" fmla="*/ 3526662 h 6464302"/>
              <a:gd name="connsiteX1406" fmla="*/ 9851061 w 11965575"/>
              <a:gd name="connsiteY1406" fmla="*/ 3514340 h 6464302"/>
              <a:gd name="connsiteX1407" fmla="*/ 9847116 w 11965575"/>
              <a:gd name="connsiteY1407" fmla="*/ 3508351 h 6464302"/>
              <a:gd name="connsiteX1408" fmla="*/ 9836261 w 11965575"/>
              <a:gd name="connsiteY1408" fmla="*/ 3534426 h 6464302"/>
              <a:gd name="connsiteX1409" fmla="*/ 9824598 w 11965575"/>
              <a:gd name="connsiteY1409" fmla="*/ 3535824 h 6464302"/>
              <a:gd name="connsiteX1410" fmla="*/ 9806064 w 11965575"/>
              <a:gd name="connsiteY1410" fmla="*/ 3533739 h 6464302"/>
              <a:gd name="connsiteX1411" fmla="*/ 9781127 w 11965575"/>
              <a:gd name="connsiteY1411" fmla="*/ 3541038 h 6464302"/>
              <a:gd name="connsiteX1412" fmla="*/ 9740114 w 11965575"/>
              <a:gd name="connsiteY1412" fmla="*/ 3530878 h 6464302"/>
              <a:gd name="connsiteX1413" fmla="*/ 9713057 w 11965575"/>
              <a:gd name="connsiteY1413" fmla="*/ 3538431 h 6464302"/>
              <a:gd name="connsiteX1414" fmla="*/ 9682987 w 11965575"/>
              <a:gd name="connsiteY1414" fmla="*/ 3538806 h 6464302"/>
              <a:gd name="connsiteX1415" fmla="*/ 9665895 w 11965575"/>
              <a:gd name="connsiteY1415" fmla="*/ 3539779 h 6464302"/>
              <a:gd name="connsiteX1416" fmla="*/ 9663902 w 11965575"/>
              <a:gd name="connsiteY1416" fmla="*/ 3541095 h 6464302"/>
              <a:gd name="connsiteX1417" fmla="*/ 9651984 w 11965575"/>
              <a:gd name="connsiteY1417" fmla="*/ 3540370 h 6464302"/>
              <a:gd name="connsiteX1418" fmla="*/ 9647657 w 11965575"/>
              <a:gd name="connsiteY1418" fmla="*/ 3531196 h 6464302"/>
              <a:gd name="connsiteX1419" fmla="*/ 9623864 w 11965575"/>
              <a:gd name="connsiteY1419" fmla="*/ 3521124 h 6464302"/>
              <a:gd name="connsiteX1420" fmla="*/ 9597723 w 11965575"/>
              <a:gd name="connsiteY1420" fmla="*/ 3530722 h 6464302"/>
              <a:gd name="connsiteX1421" fmla="*/ 9596634 w 11965575"/>
              <a:gd name="connsiteY1421" fmla="*/ 3531276 h 6464302"/>
              <a:gd name="connsiteX1422" fmla="*/ 9598140 w 11965575"/>
              <a:gd name="connsiteY1422" fmla="*/ 3540924 h 6464302"/>
              <a:gd name="connsiteX1423" fmla="*/ 9590658 w 11965575"/>
              <a:gd name="connsiteY1423" fmla="*/ 3552898 h 6464302"/>
              <a:gd name="connsiteX1424" fmla="*/ 9593643 w 11965575"/>
              <a:gd name="connsiteY1424" fmla="*/ 3558195 h 6464302"/>
              <a:gd name="connsiteX1425" fmla="*/ 9586731 w 11965575"/>
              <a:gd name="connsiteY1425" fmla="*/ 3559994 h 6464302"/>
              <a:gd name="connsiteX1426" fmla="*/ 9581596 w 11965575"/>
              <a:gd name="connsiteY1426" fmla="*/ 3559356 h 6464302"/>
              <a:gd name="connsiteX1427" fmla="*/ 9575232 w 11965575"/>
              <a:gd name="connsiteY1427" fmla="*/ 3564671 h 6464302"/>
              <a:gd name="connsiteX1428" fmla="*/ 9569681 w 11965575"/>
              <a:gd name="connsiteY1428" fmla="*/ 3570580 h 6464302"/>
              <a:gd name="connsiteX1429" fmla="*/ 9554496 w 11965575"/>
              <a:gd name="connsiteY1429" fmla="*/ 3570070 h 6464302"/>
              <a:gd name="connsiteX1430" fmla="*/ 9540342 w 11965575"/>
              <a:gd name="connsiteY1430" fmla="*/ 3571560 h 6464302"/>
              <a:gd name="connsiteX1431" fmla="*/ 9536262 w 11965575"/>
              <a:gd name="connsiteY1431" fmla="*/ 3582282 h 6464302"/>
              <a:gd name="connsiteX1432" fmla="*/ 9534112 w 11965575"/>
              <a:gd name="connsiteY1432" fmla="*/ 3586939 h 6464302"/>
              <a:gd name="connsiteX1433" fmla="*/ 9517280 w 11965575"/>
              <a:gd name="connsiteY1433" fmla="*/ 3575881 h 6464302"/>
              <a:gd name="connsiteX1434" fmla="*/ 9512561 w 11965575"/>
              <a:gd name="connsiteY1434" fmla="*/ 3568694 h 6464302"/>
              <a:gd name="connsiteX1435" fmla="*/ 9504729 w 11965575"/>
              <a:gd name="connsiteY1435" fmla="*/ 3567486 h 6464302"/>
              <a:gd name="connsiteX1436" fmla="*/ 9500383 w 11965575"/>
              <a:gd name="connsiteY1436" fmla="*/ 3568312 h 6464302"/>
              <a:gd name="connsiteX1437" fmla="*/ 9499529 w 11965575"/>
              <a:gd name="connsiteY1437" fmla="*/ 3570638 h 6464302"/>
              <a:gd name="connsiteX1438" fmla="*/ 9495688 w 11965575"/>
              <a:gd name="connsiteY1438" fmla="*/ 3571603 h 6464302"/>
              <a:gd name="connsiteX1439" fmla="*/ 9496037 w 11965575"/>
              <a:gd name="connsiteY1439" fmla="*/ 3573435 h 6464302"/>
              <a:gd name="connsiteX1440" fmla="*/ 9495621 w 11965575"/>
              <a:gd name="connsiteY1440" fmla="*/ 3579983 h 6464302"/>
              <a:gd name="connsiteX1441" fmla="*/ 9489039 w 11965575"/>
              <a:gd name="connsiteY1441" fmla="*/ 3583892 h 6464302"/>
              <a:gd name="connsiteX1442" fmla="*/ 9478590 w 11965575"/>
              <a:gd name="connsiteY1442" fmla="*/ 3578590 h 6464302"/>
              <a:gd name="connsiteX1443" fmla="*/ 9468918 w 11965575"/>
              <a:gd name="connsiteY1443" fmla="*/ 3579239 h 6464302"/>
              <a:gd name="connsiteX1444" fmla="*/ 9466969 w 11965575"/>
              <a:gd name="connsiteY1444" fmla="*/ 3586122 h 6464302"/>
              <a:gd name="connsiteX1445" fmla="*/ 9466525 w 11965575"/>
              <a:gd name="connsiteY1445" fmla="*/ 3599234 h 6464302"/>
              <a:gd name="connsiteX1446" fmla="*/ 9457617 w 11965575"/>
              <a:gd name="connsiteY1446" fmla="*/ 3578761 h 6464302"/>
              <a:gd name="connsiteX1447" fmla="*/ 9457934 w 11965575"/>
              <a:gd name="connsiteY1447" fmla="*/ 3577610 h 6464302"/>
              <a:gd name="connsiteX1448" fmla="*/ 9454761 w 11965575"/>
              <a:gd name="connsiteY1448" fmla="*/ 3576278 h 6464302"/>
              <a:gd name="connsiteX1449" fmla="*/ 9444160 w 11965575"/>
              <a:gd name="connsiteY1449" fmla="*/ 3570797 h 6464302"/>
              <a:gd name="connsiteX1450" fmla="*/ 9437644 w 11965575"/>
              <a:gd name="connsiteY1450" fmla="*/ 3570453 h 6464302"/>
              <a:gd name="connsiteX1451" fmla="*/ 9436453 w 11965575"/>
              <a:gd name="connsiteY1451" fmla="*/ 3572683 h 6464302"/>
              <a:gd name="connsiteX1452" fmla="*/ 9417412 w 11965575"/>
              <a:gd name="connsiteY1452" fmla="*/ 3593277 h 6464302"/>
              <a:gd name="connsiteX1453" fmla="*/ 9413130 w 11965575"/>
              <a:gd name="connsiteY1453" fmla="*/ 3602407 h 6464302"/>
              <a:gd name="connsiteX1454" fmla="*/ 9408255 w 11965575"/>
              <a:gd name="connsiteY1454" fmla="*/ 3624534 h 6464302"/>
              <a:gd name="connsiteX1455" fmla="*/ 9404055 w 11965575"/>
              <a:gd name="connsiteY1455" fmla="*/ 3616421 h 6464302"/>
              <a:gd name="connsiteX1456" fmla="*/ 9379965 w 11965575"/>
              <a:gd name="connsiteY1456" fmla="*/ 3612847 h 6464302"/>
              <a:gd name="connsiteX1457" fmla="*/ 9349854 w 11965575"/>
              <a:gd name="connsiteY1457" fmla="*/ 3621844 h 6464302"/>
              <a:gd name="connsiteX1458" fmla="*/ 9325891 w 11965575"/>
              <a:gd name="connsiteY1458" fmla="*/ 3619332 h 6464302"/>
              <a:gd name="connsiteX1459" fmla="*/ 9290053 w 11965575"/>
              <a:gd name="connsiteY1459" fmla="*/ 3614206 h 6464302"/>
              <a:gd name="connsiteX1460" fmla="*/ 9257830 w 11965575"/>
              <a:gd name="connsiteY1460" fmla="*/ 3604864 h 6464302"/>
              <a:gd name="connsiteX1461" fmla="*/ 9254497 w 11965575"/>
              <a:gd name="connsiteY1461" fmla="*/ 3609528 h 6464302"/>
              <a:gd name="connsiteX1462" fmla="*/ 9249565 w 11965575"/>
              <a:gd name="connsiteY1462" fmla="*/ 3611918 h 6464302"/>
              <a:gd name="connsiteX1463" fmla="*/ 9244517 w 11965575"/>
              <a:gd name="connsiteY1463" fmla="*/ 3602622 h 6464302"/>
              <a:gd name="connsiteX1464" fmla="*/ 9239163 w 11965575"/>
              <a:gd name="connsiteY1464" fmla="*/ 3600576 h 6464302"/>
              <a:gd name="connsiteX1465" fmla="*/ 9236091 w 11965575"/>
              <a:gd name="connsiteY1465" fmla="*/ 3603938 h 6464302"/>
              <a:gd name="connsiteX1466" fmla="*/ 9228609 w 11965575"/>
              <a:gd name="connsiteY1466" fmla="*/ 3615911 h 6464302"/>
              <a:gd name="connsiteX1467" fmla="*/ 9227118 w 11965575"/>
              <a:gd name="connsiteY1467" fmla="*/ 3624788 h 6464302"/>
              <a:gd name="connsiteX1468" fmla="*/ 9232473 w 11965575"/>
              <a:gd name="connsiteY1468" fmla="*/ 3626834 h 6464302"/>
              <a:gd name="connsiteX1469" fmla="*/ 9293061 w 11965575"/>
              <a:gd name="connsiteY1469" fmla="*/ 3632501 h 6464302"/>
              <a:gd name="connsiteX1470" fmla="*/ 9339825 w 11965575"/>
              <a:gd name="connsiteY1470" fmla="*/ 3641768 h 6464302"/>
              <a:gd name="connsiteX1471" fmla="*/ 9361816 w 11965575"/>
              <a:gd name="connsiteY1471" fmla="*/ 3662826 h 6464302"/>
              <a:gd name="connsiteX1472" fmla="*/ 9376935 w 11965575"/>
              <a:gd name="connsiteY1472" fmla="*/ 3658304 h 6464302"/>
              <a:gd name="connsiteX1473" fmla="*/ 9381170 w 11965575"/>
              <a:gd name="connsiteY1473" fmla="*/ 3667008 h 6464302"/>
              <a:gd name="connsiteX1474" fmla="*/ 9391726 w 11965575"/>
              <a:gd name="connsiteY1474" fmla="*/ 3674725 h 6464302"/>
              <a:gd name="connsiteX1475" fmla="*/ 9399977 w 11965575"/>
              <a:gd name="connsiteY1475" fmla="*/ 3667673 h 6464302"/>
              <a:gd name="connsiteX1476" fmla="*/ 9403727 w 11965575"/>
              <a:gd name="connsiteY1476" fmla="*/ 3654842 h 6464302"/>
              <a:gd name="connsiteX1477" fmla="*/ 9413319 w 11965575"/>
              <a:gd name="connsiteY1477" fmla="*/ 3665590 h 6464302"/>
              <a:gd name="connsiteX1478" fmla="*/ 9424467 w 11965575"/>
              <a:gd name="connsiteY1478" fmla="*/ 3672494 h 6464302"/>
              <a:gd name="connsiteX1479" fmla="*/ 9420849 w 11965575"/>
              <a:gd name="connsiteY1479" fmla="*/ 3695390 h 6464302"/>
              <a:gd name="connsiteX1480" fmla="*/ 9410864 w 11965575"/>
              <a:gd name="connsiteY1480" fmla="*/ 3700551 h 6464302"/>
              <a:gd name="connsiteX1481" fmla="*/ 9405553 w 11965575"/>
              <a:gd name="connsiteY1481" fmla="*/ 3694176 h 6464302"/>
              <a:gd name="connsiteX1482" fmla="*/ 9400682 w 11965575"/>
              <a:gd name="connsiteY1482" fmla="*/ 3690615 h 6464302"/>
              <a:gd name="connsiteX1483" fmla="*/ 9381107 w 11965575"/>
              <a:gd name="connsiteY1483" fmla="*/ 3685027 h 6464302"/>
              <a:gd name="connsiteX1484" fmla="*/ 9365549 w 11965575"/>
              <a:gd name="connsiteY1484" fmla="*/ 3686736 h 6464302"/>
              <a:gd name="connsiteX1485" fmla="*/ 9361006 w 11965575"/>
              <a:gd name="connsiteY1485" fmla="*/ 3685284 h 6464302"/>
              <a:gd name="connsiteX1486" fmla="*/ 9356024 w 11965575"/>
              <a:gd name="connsiteY1486" fmla="*/ 3681020 h 6464302"/>
              <a:gd name="connsiteX1487" fmla="*/ 9319510 w 11965575"/>
              <a:gd name="connsiteY1487" fmla="*/ 3686721 h 6464302"/>
              <a:gd name="connsiteX1488" fmla="*/ 9300769 w 11965575"/>
              <a:gd name="connsiteY1488" fmla="*/ 3691087 h 6464302"/>
              <a:gd name="connsiteX1489" fmla="*/ 9284707 w 11965575"/>
              <a:gd name="connsiteY1489" fmla="*/ 3684952 h 6464302"/>
              <a:gd name="connsiteX1490" fmla="*/ 9277245 w 11965575"/>
              <a:gd name="connsiteY1490" fmla="*/ 3683235 h 6464302"/>
              <a:gd name="connsiteX1491" fmla="*/ 9275754 w 11965575"/>
              <a:gd name="connsiteY1491" fmla="*/ 3692112 h 6464302"/>
              <a:gd name="connsiteX1492" fmla="*/ 9278366 w 11965575"/>
              <a:gd name="connsiteY1492" fmla="*/ 3699628 h 6464302"/>
              <a:gd name="connsiteX1493" fmla="*/ 9290875 w 11965575"/>
              <a:gd name="connsiteY1493" fmla="*/ 3710641 h 6464302"/>
              <a:gd name="connsiteX1494" fmla="*/ 9328335 w 11965575"/>
              <a:gd name="connsiteY1494" fmla="*/ 3715598 h 6464302"/>
              <a:gd name="connsiteX1495" fmla="*/ 9333120 w 11965575"/>
              <a:gd name="connsiteY1495" fmla="*/ 3727817 h 6464302"/>
              <a:gd name="connsiteX1496" fmla="*/ 9332637 w 11965575"/>
              <a:gd name="connsiteY1496" fmla="*/ 3729333 h 6464302"/>
              <a:gd name="connsiteX1497" fmla="*/ 9323708 w 11965575"/>
              <a:gd name="connsiteY1497" fmla="*/ 3745855 h 6464302"/>
              <a:gd name="connsiteX1498" fmla="*/ 9317870 w 11965575"/>
              <a:gd name="connsiteY1498" fmla="*/ 3745326 h 6464302"/>
              <a:gd name="connsiteX1499" fmla="*/ 9324057 w 11965575"/>
              <a:gd name="connsiteY1499" fmla="*/ 3734275 h 6464302"/>
              <a:gd name="connsiteX1500" fmla="*/ 9316047 w 11965575"/>
              <a:gd name="connsiteY1500" fmla="*/ 3729042 h 6464302"/>
              <a:gd name="connsiteX1501" fmla="*/ 9313305 w 11965575"/>
              <a:gd name="connsiteY1501" fmla="*/ 3734513 h 6464302"/>
              <a:gd name="connsiteX1502" fmla="*/ 9299021 w 11965575"/>
              <a:gd name="connsiteY1502" fmla="*/ 3748989 h 6464302"/>
              <a:gd name="connsiteX1503" fmla="*/ 9268827 w 11965575"/>
              <a:gd name="connsiteY1503" fmla="*/ 3753704 h 6464302"/>
              <a:gd name="connsiteX1504" fmla="*/ 9252586 w 11965575"/>
              <a:gd name="connsiteY1504" fmla="*/ 3741833 h 6464302"/>
              <a:gd name="connsiteX1505" fmla="*/ 9252257 w 11965575"/>
              <a:gd name="connsiteY1505" fmla="*/ 3739723 h 6464302"/>
              <a:gd name="connsiteX1506" fmla="*/ 9250566 w 11965575"/>
              <a:gd name="connsiteY1506" fmla="*/ 3733504 h 6464302"/>
              <a:gd name="connsiteX1507" fmla="*/ 9241767 w 11965575"/>
              <a:gd name="connsiteY1507" fmla="*/ 3737038 h 6464302"/>
              <a:gd name="connsiteX1508" fmla="*/ 9239464 w 11965575"/>
              <a:gd name="connsiteY1508" fmla="*/ 3745322 h 6464302"/>
              <a:gd name="connsiteX1509" fmla="*/ 9229963 w 11965575"/>
              <a:gd name="connsiteY1509" fmla="*/ 3748967 h 6464302"/>
              <a:gd name="connsiteX1510" fmla="*/ 9227943 w 11965575"/>
              <a:gd name="connsiteY1510" fmla="*/ 3740638 h 6464302"/>
              <a:gd name="connsiteX1511" fmla="*/ 9229501 w 11965575"/>
              <a:gd name="connsiteY1511" fmla="*/ 3736793 h 6464302"/>
              <a:gd name="connsiteX1512" fmla="*/ 9228732 w 11965575"/>
              <a:gd name="connsiteY1512" fmla="*/ 3731870 h 6464302"/>
              <a:gd name="connsiteX1513" fmla="*/ 9224738 w 11965575"/>
              <a:gd name="connsiteY1513" fmla="*/ 3733935 h 6464302"/>
              <a:gd name="connsiteX1514" fmla="*/ 9219736 w 11965575"/>
              <a:gd name="connsiteY1514" fmla="*/ 3743360 h 6464302"/>
              <a:gd name="connsiteX1515" fmla="*/ 9202357 w 11965575"/>
              <a:gd name="connsiteY1515" fmla="*/ 3751836 h 6464302"/>
              <a:gd name="connsiteX1516" fmla="*/ 9188620 w 11965575"/>
              <a:gd name="connsiteY1516" fmla="*/ 3746778 h 6464302"/>
              <a:gd name="connsiteX1517" fmla="*/ 9179711 w 11965575"/>
              <a:gd name="connsiteY1517" fmla="*/ 3749609 h 6464302"/>
              <a:gd name="connsiteX1518" fmla="*/ 9168389 w 11965575"/>
              <a:gd name="connsiteY1518" fmla="*/ 3760021 h 6464302"/>
              <a:gd name="connsiteX1519" fmla="*/ 9157526 w 11965575"/>
              <a:gd name="connsiteY1519" fmla="*/ 3759556 h 6464302"/>
              <a:gd name="connsiteX1520" fmla="*/ 9096346 w 11965575"/>
              <a:gd name="connsiteY1520" fmla="*/ 3754702 h 6464302"/>
              <a:gd name="connsiteX1521" fmla="*/ 9086888 w 11965575"/>
              <a:gd name="connsiteY1521" fmla="*/ 3754018 h 6464302"/>
              <a:gd name="connsiteX1522" fmla="*/ 9063539 w 11965575"/>
              <a:gd name="connsiteY1522" fmla="*/ 3751900 h 6464302"/>
              <a:gd name="connsiteX1523" fmla="*/ 9032402 w 11965575"/>
              <a:gd name="connsiteY1523" fmla="*/ 3769008 h 6464302"/>
              <a:gd name="connsiteX1524" fmla="*/ 9017722 w 11965575"/>
              <a:gd name="connsiteY1524" fmla="*/ 3776343 h 6464302"/>
              <a:gd name="connsiteX1525" fmla="*/ 8960864 w 11965575"/>
              <a:gd name="connsiteY1525" fmla="*/ 3771534 h 6464302"/>
              <a:gd name="connsiteX1526" fmla="*/ 8951253 w 11965575"/>
              <a:gd name="connsiteY1526" fmla="*/ 3774475 h 6464302"/>
              <a:gd name="connsiteX1527" fmla="*/ 8947590 w 11965575"/>
              <a:gd name="connsiteY1527" fmla="*/ 3778649 h 6464302"/>
              <a:gd name="connsiteX1528" fmla="*/ 8946142 w 11965575"/>
              <a:gd name="connsiteY1528" fmla="*/ 3783197 h 6464302"/>
              <a:gd name="connsiteX1529" fmla="*/ 8955557 w 11965575"/>
              <a:gd name="connsiteY1529" fmla="*/ 3788210 h 6464302"/>
              <a:gd name="connsiteX1530" fmla="*/ 8963194 w 11965575"/>
              <a:gd name="connsiteY1530" fmla="*/ 3795662 h 6464302"/>
              <a:gd name="connsiteX1531" fmla="*/ 8955689 w 11965575"/>
              <a:gd name="connsiteY1531" fmla="*/ 3798275 h 6464302"/>
              <a:gd name="connsiteX1532" fmla="*/ 8941665 w 11965575"/>
              <a:gd name="connsiteY1532" fmla="*/ 3786777 h 6464302"/>
              <a:gd name="connsiteX1533" fmla="*/ 8892795 w 11965575"/>
              <a:gd name="connsiteY1533" fmla="*/ 3777840 h 6464302"/>
              <a:gd name="connsiteX1534" fmla="*/ 8878488 w 11965575"/>
              <a:gd name="connsiteY1534" fmla="*/ 3782955 h 6464302"/>
              <a:gd name="connsiteX1535" fmla="*/ 8872914 w 11965575"/>
              <a:gd name="connsiteY1535" fmla="*/ 3779503 h 6464302"/>
              <a:gd name="connsiteX1536" fmla="*/ 8862797 w 11965575"/>
              <a:gd name="connsiteY1536" fmla="*/ 3774600 h 6464302"/>
              <a:gd name="connsiteX1537" fmla="*/ 8828236 w 11965575"/>
              <a:gd name="connsiteY1537" fmla="*/ 3783598 h 6464302"/>
              <a:gd name="connsiteX1538" fmla="*/ 8779720 w 11965575"/>
              <a:gd name="connsiteY1538" fmla="*/ 3809182 h 6464302"/>
              <a:gd name="connsiteX1539" fmla="*/ 8778798 w 11965575"/>
              <a:gd name="connsiteY1539" fmla="*/ 3807885 h 6464302"/>
              <a:gd name="connsiteX1540" fmla="*/ 8780509 w 11965575"/>
              <a:gd name="connsiteY1540" fmla="*/ 3800414 h 6464302"/>
              <a:gd name="connsiteX1541" fmla="*/ 8772542 w 11965575"/>
              <a:gd name="connsiteY1541" fmla="*/ 3790853 h 6464302"/>
              <a:gd name="connsiteX1542" fmla="*/ 8763218 w 11965575"/>
              <a:gd name="connsiteY1542" fmla="*/ 3800233 h 6464302"/>
              <a:gd name="connsiteX1543" fmla="*/ 8761397 w 11965575"/>
              <a:gd name="connsiteY1543" fmla="*/ 3807001 h 6464302"/>
              <a:gd name="connsiteX1544" fmla="*/ 8752026 w 11965575"/>
              <a:gd name="connsiteY1544" fmla="*/ 3797658 h 6464302"/>
              <a:gd name="connsiteX1545" fmla="*/ 8748119 w 11965575"/>
              <a:gd name="connsiteY1545" fmla="*/ 3791065 h 6464302"/>
              <a:gd name="connsiteX1546" fmla="*/ 8719349 w 11965575"/>
              <a:gd name="connsiteY1546" fmla="*/ 3781869 h 6464302"/>
              <a:gd name="connsiteX1547" fmla="*/ 8696879 w 11965575"/>
              <a:gd name="connsiteY1547" fmla="*/ 3785378 h 6464302"/>
              <a:gd name="connsiteX1548" fmla="*/ 8688891 w 11965575"/>
              <a:gd name="connsiteY1548" fmla="*/ 3789507 h 6464302"/>
              <a:gd name="connsiteX1549" fmla="*/ 8671709 w 11965575"/>
              <a:gd name="connsiteY1549" fmla="*/ 3790028 h 6464302"/>
              <a:gd name="connsiteX1550" fmla="*/ 8661483 w 11965575"/>
              <a:gd name="connsiteY1550" fmla="*/ 3784422 h 6464302"/>
              <a:gd name="connsiteX1551" fmla="*/ 8653099 w 11965575"/>
              <a:gd name="connsiteY1551" fmla="*/ 3781408 h 6464302"/>
              <a:gd name="connsiteX1552" fmla="*/ 8642194 w 11965575"/>
              <a:gd name="connsiteY1552" fmla="*/ 3785272 h 6464302"/>
              <a:gd name="connsiteX1553" fmla="*/ 8629863 w 11965575"/>
              <a:gd name="connsiteY1553" fmla="*/ 3803046 h 6464302"/>
              <a:gd name="connsiteX1554" fmla="*/ 8629777 w 11965575"/>
              <a:gd name="connsiteY1554" fmla="*/ 3811703 h 6464302"/>
              <a:gd name="connsiteX1555" fmla="*/ 8591789 w 11965575"/>
              <a:gd name="connsiteY1555" fmla="*/ 3789541 h 6464302"/>
              <a:gd name="connsiteX1556" fmla="*/ 8580401 w 11965575"/>
              <a:gd name="connsiteY1556" fmla="*/ 3794920 h 6464302"/>
              <a:gd name="connsiteX1557" fmla="*/ 8578536 w 11965575"/>
              <a:gd name="connsiteY1557" fmla="*/ 3806017 h 6464302"/>
              <a:gd name="connsiteX1558" fmla="*/ 8586480 w 11965575"/>
              <a:gd name="connsiteY1558" fmla="*/ 3806217 h 6464302"/>
              <a:gd name="connsiteX1559" fmla="*/ 8593239 w 11965575"/>
              <a:gd name="connsiteY1559" fmla="*/ 3808043 h 6464302"/>
              <a:gd name="connsiteX1560" fmla="*/ 8590936 w 11965575"/>
              <a:gd name="connsiteY1560" fmla="*/ 3816327 h 6464302"/>
              <a:gd name="connsiteX1561" fmla="*/ 8582137 w 11965575"/>
              <a:gd name="connsiteY1561" fmla="*/ 3819862 h 6464302"/>
              <a:gd name="connsiteX1562" fmla="*/ 8573447 w 11965575"/>
              <a:gd name="connsiteY1562" fmla="*/ 3824100 h 6464302"/>
              <a:gd name="connsiteX1563" fmla="*/ 8588590 w 11965575"/>
              <a:gd name="connsiteY1563" fmla="*/ 3828940 h 6464302"/>
              <a:gd name="connsiteX1564" fmla="*/ 8631776 w 11965575"/>
              <a:gd name="connsiteY1564" fmla="*/ 3833722 h 6464302"/>
              <a:gd name="connsiteX1565" fmla="*/ 8658832 w 11965575"/>
              <a:gd name="connsiteY1565" fmla="*/ 3827336 h 6464302"/>
              <a:gd name="connsiteX1566" fmla="*/ 8667479 w 11965575"/>
              <a:gd name="connsiteY1566" fmla="*/ 3827428 h 6464302"/>
              <a:gd name="connsiteX1567" fmla="*/ 8687010 w 11965575"/>
              <a:gd name="connsiteY1567" fmla="*/ 3837344 h 6464302"/>
              <a:gd name="connsiteX1568" fmla="*/ 8697433 w 11965575"/>
              <a:gd name="connsiteY1568" fmla="*/ 3834996 h 6464302"/>
              <a:gd name="connsiteX1569" fmla="*/ 8719355 w 11965575"/>
              <a:gd name="connsiteY1569" fmla="*/ 3827972 h 6464302"/>
              <a:gd name="connsiteX1570" fmla="*/ 8740707 w 11965575"/>
              <a:gd name="connsiteY1570" fmla="*/ 3831121 h 6464302"/>
              <a:gd name="connsiteX1571" fmla="*/ 8748474 w 11965575"/>
              <a:gd name="connsiteY1571" fmla="*/ 3825586 h 6464302"/>
              <a:gd name="connsiteX1572" fmla="*/ 8753213 w 11965575"/>
              <a:gd name="connsiteY1572" fmla="*/ 3819083 h 6464302"/>
              <a:gd name="connsiteX1573" fmla="*/ 8762475 w 11965575"/>
              <a:gd name="connsiteY1573" fmla="*/ 3827723 h 6464302"/>
              <a:gd name="connsiteX1574" fmla="*/ 8773469 w 11965575"/>
              <a:gd name="connsiteY1574" fmla="*/ 3838251 h 6464302"/>
              <a:gd name="connsiteX1575" fmla="*/ 8791507 w 11965575"/>
              <a:gd name="connsiteY1575" fmla="*/ 3833995 h 6464302"/>
              <a:gd name="connsiteX1576" fmla="*/ 8817818 w 11965575"/>
              <a:gd name="connsiteY1576" fmla="*/ 3832048 h 6464302"/>
              <a:gd name="connsiteX1577" fmla="*/ 8826487 w 11965575"/>
              <a:gd name="connsiteY1577" fmla="*/ 3841500 h 6464302"/>
              <a:gd name="connsiteX1578" fmla="*/ 8834936 w 11965575"/>
              <a:gd name="connsiteY1578" fmla="*/ 3849545 h 6464302"/>
              <a:gd name="connsiteX1579" fmla="*/ 8885583 w 11965575"/>
              <a:gd name="connsiteY1579" fmla="*/ 3856044 h 6464302"/>
              <a:gd name="connsiteX1580" fmla="*/ 8911279 w 11965575"/>
              <a:gd name="connsiteY1580" fmla="*/ 3845549 h 6464302"/>
              <a:gd name="connsiteX1581" fmla="*/ 8912684 w 11965575"/>
              <a:gd name="connsiteY1581" fmla="*/ 3845330 h 6464302"/>
              <a:gd name="connsiteX1582" fmla="*/ 8917512 w 11965575"/>
              <a:gd name="connsiteY1582" fmla="*/ 3853220 h 6464302"/>
              <a:gd name="connsiteX1583" fmla="*/ 8924731 w 11965575"/>
              <a:gd name="connsiteY1583" fmla="*/ 3844169 h 6464302"/>
              <a:gd name="connsiteX1584" fmla="*/ 8926399 w 11965575"/>
              <a:gd name="connsiteY1584" fmla="*/ 3841027 h 6464302"/>
              <a:gd name="connsiteX1585" fmla="*/ 8930412 w 11965575"/>
              <a:gd name="connsiteY1585" fmla="*/ 3825273 h 6464302"/>
              <a:gd name="connsiteX1586" fmla="*/ 8937697 w 11965575"/>
              <a:gd name="connsiteY1586" fmla="*/ 3821254 h 6464302"/>
              <a:gd name="connsiteX1587" fmla="*/ 8942196 w 11965575"/>
              <a:gd name="connsiteY1587" fmla="*/ 3827035 h 6464302"/>
              <a:gd name="connsiteX1588" fmla="*/ 8946259 w 11965575"/>
              <a:gd name="connsiteY1588" fmla="*/ 3853054 h 6464302"/>
              <a:gd name="connsiteX1589" fmla="*/ 8953720 w 11965575"/>
              <a:gd name="connsiteY1589" fmla="*/ 3854770 h 6464302"/>
              <a:gd name="connsiteX1590" fmla="*/ 8975685 w 11965575"/>
              <a:gd name="connsiteY1590" fmla="*/ 3843417 h 6464302"/>
              <a:gd name="connsiteX1591" fmla="*/ 8981522 w 11965575"/>
              <a:gd name="connsiteY1591" fmla="*/ 3843946 h 6464302"/>
              <a:gd name="connsiteX1592" fmla="*/ 9002940 w 11965575"/>
              <a:gd name="connsiteY1592" fmla="*/ 3852128 h 6464302"/>
              <a:gd name="connsiteX1593" fmla="*/ 9022033 w 11965575"/>
              <a:gd name="connsiteY1593" fmla="*/ 3859232 h 6464302"/>
              <a:gd name="connsiteX1594" fmla="*/ 9028792 w 11965575"/>
              <a:gd name="connsiteY1594" fmla="*/ 3861058 h 6464302"/>
              <a:gd name="connsiteX1595" fmla="*/ 9064561 w 11965575"/>
              <a:gd name="connsiteY1595" fmla="*/ 3859795 h 6464302"/>
              <a:gd name="connsiteX1596" fmla="*/ 9075905 w 11965575"/>
              <a:gd name="connsiteY1596" fmla="*/ 3858744 h 6464302"/>
              <a:gd name="connsiteX1597" fmla="*/ 9103620 w 11965575"/>
              <a:gd name="connsiteY1597" fmla="*/ 3856578 h 6464302"/>
              <a:gd name="connsiteX1598" fmla="*/ 9110862 w 11965575"/>
              <a:gd name="connsiteY1598" fmla="*/ 3856888 h 6464302"/>
              <a:gd name="connsiteX1599" fmla="*/ 9151570 w 11965575"/>
              <a:gd name="connsiteY1599" fmla="*/ 3864219 h 6464302"/>
              <a:gd name="connsiteX1600" fmla="*/ 9169870 w 11965575"/>
              <a:gd name="connsiteY1600" fmla="*/ 3857039 h 6464302"/>
              <a:gd name="connsiteX1601" fmla="*/ 9199428 w 11965575"/>
              <a:gd name="connsiteY1601" fmla="*/ 3857466 h 6464302"/>
              <a:gd name="connsiteX1602" fmla="*/ 9227190 w 11965575"/>
              <a:gd name="connsiteY1602" fmla="*/ 3874022 h 6464302"/>
              <a:gd name="connsiteX1603" fmla="*/ 9228441 w 11965575"/>
              <a:gd name="connsiteY1603" fmla="*/ 3877429 h 6464302"/>
              <a:gd name="connsiteX1604" fmla="*/ 9236495 w 11965575"/>
              <a:gd name="connsiteY1604" fmla="*/ 3878332 h 6464302"/>
              <a:gd name="connsiteX1605" fmla="*/ 9244305 w 11965575"/>
              <a:gd name="connsiteY1605" fmla="*/ 3868468 h 6464302"/>
              <a:gd name="connsiteX1606" fmla="*/ 9279921 w 11965575"/>
              <a:gd name="connsiteY1606" fmla="*/ 3870831 h 6464302"/>
              <a:gd name="connsiteX1607" fmla="*/ 9295789 w 11965575"/>
              <a:gd name="connsiteY1607" fmla="*/ 3884922 h 6464302"/>
              <a:gd name="connsiteX1608" fmla="*/ 9312841 w 11965575"/>
              <a:gd name="connsiteY1608" fmla="*/ 3897387 h 6464302"/>
              <a:gd name="connsiteX1609" fmla="*/ 9313541 w 11965575"/>
              <a:gd name="connsiteY1609" fmla="*/ 3874227 h 6464302"/>
              <a:gd name="connsiteX1610" fmla="*/ 9330349 w 11965575"/>
              <a:gd name="connsiteY1610" fmla="*/ 3875925 h 6464302"/>
              <a:gd name="connsiteX1611" fmla="*/ 9341585 w 11965575"/>
              <a:gd name="connsiteY1611" fmla="*/ 3874170 h 6464302"/>
              <a:gd name="connsiteX1612" fmla="*/ 9377156 w 11965575"/>
              <a:gd name="connsiteY1612" fmla="*/ 3880862 h 6464302"/>
              <a:gd name="connsiteX1613" fmla="*/ 9485321 w 11965575"/>
              <a:gd name="connsiteY1613" fmla="*/ 3896390 h 6464302"/>
              <a:gd name="connsiteX1614" fmla="*/ 9493002 w 11965575"/>
              <a:gd name="connsiteY1614" fmla="*/ 3899512 h 6464302"/>
              <a:gd name="connsiteX1615" fmla="*/ 9489184 w 11965575"/>
              <a:gd name="connsiteY1615" fmla="*/ 3907312 h 6464302"/>
              <a:gd name="connsiteX1616" fmla="*/ 9486551 w 11965575"/>
              <a:gd name="connsiteY1616" fmla="*/ 3913486 h 6464302"/>
              <a:gd name="connsiteX1617" fmla="*/ 9493750 w 11965575"/>
              <a:gd name="connsiteY1617" fmla="*/ 3918125 h 6464302"/>
              <a:gd name="connsiteX1618" fmla="*/ 9500069 w 11965575"/>
              <a:gd name="connsiteY1618" fmla="*/ 3917138 h 6464302"/>
              <a:gd name="connsiteX1619" fmla="*/ 9518043 w 11965575"/>
              <a:gd name="connsiteY1619" fmla="*/ 3930900 h 6464302"/>
              <a:gd name="connsiteX1620" fmla="*/ 9518286 w 11965575"/>
              <a:gd name="connsiteY1620" fmla="*/ 3941668 h 6464302"/>
              <a:gd name="connsiteX1621" fmla="*/ 9525375 w 11965575"/>
              <a:gd name="connsiteY1621" fmla="*/ 3945604 h 6464302"/>
              <a:gd name="connsiteX1622" fmla="*/ 9533163 w 11965575"/>
              <a:gd name="connsiteY1622" fmla="*/ 3926378 h 6464302"/>
              <a:gd name="connsiteX1623" fmla="*/ 9546221 w 11965575"/>
              <a:gd name="connsiteY1623" fmla="*/ 3940908 h 6464302"/>
              <a:gd name="connsiteX1624" fmla="*/ 9544819 w 11965575"/>
              <a:gd name="connsiteY1624" fmla="*/ 3964178 h 6464302"/>
              <a:gd name="connsiteX1625" fmla="*/ 9527045 w 11965575"/>
              <a:gd name="connsiteY1625" fmla="*/ 3965513 h 6464302"/>
              <a:gd name="connsiteX1626" fmla="*/ 9502774 w 11965575"/>
              <a:gd name="connsiteY1626" fmla="*/ 3962099 h 6464302"/>
              <a:gd name="connsiteX1627" fmla="*/ 9486623 w 11965575"/>
              <a:gd name="connsiteY1627" fmla="*/ 3964621 h 6464302"/>
              <a:gd name="connsiteX1628" fmla="*/ 9419539 w 11965575"/>
              <a:gd name="connsiteY1628" fmla="*/ 3954205 h 6464302"/>
              <a:gd name="connsiteX1629" fmla="*/ 9405451 w 11965575"/>
              <a:gd name="connsiteY1629" fmla="*/ 3960726 h 6464302"/>
              <a:gd name="connsiteX1630" fmla="*/ 9404706 w 11965575"/>
              <a:gd name="connsiteY1630" fmla="*/ 3965165 h 6464302"/>
              <a:gd name="connsiteX1631" fmla="*/ 9400054 w 11965575"/>
              <a:gd name="connsiteY1631" fmla="*/ 3963010 h 6464302"/>
              <a:gd name="connsiteX1632" fmla="*/ 9397398 w 11965575"/>
              <a:gd name="connsiteY1632" fmla="*/ 3959823 h 6464302"/>
              <a:gd name="connsiteX1633" fmla="*/ 9388532 w 11965575"/>
              <a:gd name="connsiteY1633" fmla="*/ 3958326 h 6464302"/>
              <a:gd name="connsiteX1634" fmla="*/ 9392329 w 11965575"/>
              <a:gd name="connsiteY1634" fmla="*/ 3964216 h 6464302"/>
              <a:gd name="connsiteX1635" fmla="*/ 9393251 w 11965575"/>
              <a:gd name="connsiteY1635" fmla="*/ 3965513 h 6464302"/>
              <a:gd name="connsiteX1636" fmla="*/ 9394722 w 11965575"/>
              <a:gd name="connsiteY1636" fmla="*/ 3970326 h 6464302"/>
              <a:gd name="connsiteX1637" fmla="*/ 9389916 w 11965575"/>
              <a:gd name="connsiteY1637" fmla="*/ 3971796 h 6464302"/>
              <a:gd name="connsiteX1638" fmla="*/ 9369136 w 11965575"/>
              <a:gd name="connsiteY1638" fmla="*/ 3981524 h 6464302"/>
              <a:gd name="connsiteX1639" fmla="*/ 9365692 w 11965575"/>
              <a:gd name="connsiteY1639" fmla="*/ 3987104 h 6464302"/>
              <a:gd name="connsiteX1640" fmla="*/ 9382634 w 11965575"/>
              <a:gd name="connsiteY1640" fmla="*/ 3998867 h 6464302"/>
              <a:gd name="connsiteX1641" fmla="*/ 9424240 w 11965575"/>
              <a:gd name="connsiteY1641" fmla="*/ 3998133 h 6464302"/>
              <a:gd name="connsiteX1642" fmla="*/ 9438174 w 11965575"/>
              <a:gd name="connsiteY1642" fmla="*/ 3995237 h 6464302"/>
              <a:gd name="connsiteX1643" fmla="*/ 9444231 w 11965575"/>
              <a:gd name="connsiteY1643" fmla="*/ 3997173 h 6464302"/>
              <a:gd name="connsiteX1644" fmla="*/ 9455709 w 11965575"/>
              <a:gd name="connsiteY1644" fmla="*/ 4006186 h 6464302"/>
              <a:gd name="connsiteX1645" fmla="*/ 9474954 w 11965575"/>
              <a:gd name="connsiteY1645" fmla="*/ 4009664 h 6464302"/>
              <a:gd name="connsiteX1646" fmla="*/ 9483733 w 11965575"/>
              <a:gd name="connsiteY1646" fmla="*/ 4019820 h 6464302"/>
              <a:gd name="connsiteX1647" fmla="*/ 9483580 w 11965575"/>
              <a:gd name="connsiteY1647" fmla="*/ 4023445 h 6464302"/>
              <a:gd name="connsiteX1648" fmla="*/ 9490185 w 11965575"/>
              <a:gd name="connsiteY1648" fmla="*/ 4028897 h 6464302"/>
              <a:gd name="connsiteX1649" fmla="*/ 9492116 w 11965575"/>
              <a:gd name="connsiteY1649" fmla="*/ 4022833 h 6464302"/>
              <a:gd name="connsiteX1650" fmla="*/ 9496043 w 11965575"/>
              <a:gd name="connsiteY1650" fmla="*/ 4015736 h 6464302"/>
              <a:gd name="connsiteX1651" fmla="*/ 9508663 w 11965575"/>
              <a:gd name="connsiteY1651" fmla="*/ 4027453 h 6464302"/>
              <a:gd name="connsiteX1652" fmla="*/ 9509541 w 11965575"/>
              <a:gd name="connsiteY1652" fmla="*/ 4033079 h 6464302"/>
              <a:gd name="connsiteX1653" fmla="*/ 9512612 w 11965575"/>
              <a:gd name="connsiteY1653" fmla="*/ 4029718 h 6464302"/>
              <a:gd name="connsiteX1654" fmla="*/ 9521851 w 11965575"/>
              <a:gd name="connsiteY1654" fmla="*/ 4028995 h 6464302"/>
              <a:gd name="connsiteX1655" fmla="*/ 9539452 w 11965575"/>
              <a:gd name="connsiteY1655" fmla="*/ 4044977 h 6464302"/>
              <a:gd name="connsiteX1656" fmla="*/ 9555715 w 11965575"/>
              <a:gd name="connsiteY1656" fmla="*/ 4066210 h 6464302"/>
              <a:gd name="connsiteX1657" fmla="*/ 9562759 w 11965575"/>
              <a:gd name="connsiteY1657" fmla="*/ 4074474 h 6464302"/>
              <a:gd name="connsiteX1658" fmla="*/ 9599409 w 11965575"/>
              <a:gd name="connsiteY1658" fmla="*/ 4101888 h 6464302"/>
              <a:gd name="connsiteX1659" fmla="*/ 9602351 w 11965575"/>
              <a:gd name="connsiteY1659" fmla="*/ 4111514 h 6464302"/>
              <a:gd name="connsiteX1660" fmla="*/ 9594518 w 11965575"/>
              <a:gd name="connsiteY1660" fmla="*/ 4112017 h 6464302"/>
              <a:gd name="connsiteX1661" fmla="*/ 9581878 w 11965575"/>
              <a:gd name="connsiteY1661" fmla="*/ 4113990 h 6464302"/>
              <a:gd name="connsiteX1662" fmla="*/ 9565794 w 11965575"/>
              <a:gd name="connsiteY1662" fmla="*/ 4121544 h 6464302"/>
              <a:gd name="connsiteX1663" fmla="*/ 9549596 w 11965575"/>
              <a:gd name="connsiteY1663" fmla="*/ 4105344 h 6464302"/>
              <a:gd name="connsiteX1664" fmla="*/ 9549903 w 11965575"/>
              <a:gd name="connsiteY1664" fmla="*/ 4098092 h 6464302"/>
              <a:gd name="connsiteX1665" fmla="*/ 9550386 w 11965575"/>
              <a:gd name="connsiteY1665" fmla="*/ 4096576 h 6464302"/>
              <a:gd name="connsiteX1666" fmla="*/ 9549091 w 11965575"/>
              <a:gd name="connsiteY1666" fmla="*/ 4097499 h 6464302"/>
              <a:gd name="connsiteX1667" fmla="*/ 9541257 w 11965575"/>
              <a:gd name="connsiteY1667" fmla="*/ 4098002 h 6464302"/>
              <a:gd name="connsiteX1668" fmla="*/ 9521355 w 11965575"/>
              <a:gd name="connsiteY1668" fmla="*/ 4113356 h 6464302"/>
              <a:gd name="connsiteX1669" fmla="*/ 9510406 w 11965575"/>
              <a:gd name="connsiteY1669" fmla="*/ 4121548 h 6464302"/>
              <a:gd name="connsiteX1670" fmla="*/ 9498556 w 11965575"/>
              <a:gd name="connsiteY1670" fmla="*/ 4114754 h 6464302"/>
              <a:gd name="connsiteX1671" fmla="*/ 9458571 w 11965575"/>
              <a:gd name="connsiteY1671" fmla="*/ 4093624 h 6464302"/>
              <a:gd name="connsiteX1672" fmla="*/ 9449575 w 11965575"/>
              <a:gd name="connsiteY1672" fmla="*/ 4105113 h 6464302"/>
              <a:gd name="connsiteX1673" fmla="*/ 9445452 w 11965575"/>
              <a:gd name="connsiteY1673" fmla="*/ 4120164 h 6464302"/>
              <a:gd name="connsiteX1674" fmla="*/ 9428620 w 11965575"/>
              <a:gd name="connsiteY1674" fmla="*/ 4109105 h 6464302"/>
              <a:gd name="connsiteX1675" fmla="*/ 9408189 w 11965575"/>
              <a:gd name="connsiteY1675" fmla="*/ 4107253 h 6464302"/>
              <a:gd name="connsiteX1676" fmla="*/ 9406675 w 11965575"/>
              <a:gd name="connsiteY1676" fmla="*/ 4106769 h 6464302"/>
              <a:gd name="connsiteX1677" fmla="*/ 9396188 w 11965575"/>
              <a:gd name="connsiteY1677" fmla="*/ 4127135 h 6464302"/>
              <a:gd name="connsiteX1678" fmla="*/ 9392437 w 11965575"/>
              <a:gd name="connsiteY1678" fmla="*/ 4139968 h 6464302"/>
              <a:gd name="connsiteX1679" fmla="*/ 9389628 w 11965575"/>
              <a:gd name="connsiteY1679" fmla="*/ 4140406 h 6464302"/>
              <a:gd name="connsiteX1680" fmla="*/ 9378480 w 11965575"/>
              <a:gd name="connsiteY1680" fmla="*/ 4133503 h 6464302"/>
              <a:gd name="connsiteX1681" fmla="*/ 9369701 w 11965575"/>
              <a:gd name="connsiteY1681" fmla="*/ 4123347 h 6464302"/>
              <a:gd name="connsiteX1682" fmla="*/ 9359781 w 11965575"/>
              <a:gd name="connsiteY1682" fmla="*/ 4110489 h 6464302"/>
              <a:gd name="connsiteX1683" fmla="*/ 9345364 w 11965575"/>
              <a:gd name="connsiteY1683" fmla="*/ 4114901 h 6464302"/>
              <a:gd name="connsiteX1684" fmla="*/ 9339308 w 11965575"/>
              <a:gd name="connsiteY1684" fmla="*/ 4112965 h 6464302"/>
              <a:gd name="connsiteX1685" fmla="*/ 9329081 w 11965575"/>
              <a:gd name="connsiteY1685" fmla="*/ 4107358 h 6464302"/>
              <a:gd name="connsiteX1686" fmla="*/ 9324977 w 11965575"/>
              <a:gd name="connsiteY1686" fmla="*/ 4108720 h 6464302"/>
              <a:gd name="connsiteX1687" fmla="*/ 9309945 w 11965575"/>
              <a:gd name="connsiteY1687" fmla="*/ 4104583 h 6464302"/>
              <a:gd name="connsiteX1688" fmla="*/ 9292147 w 11965575"/>
              <a:gd name="connsiteY1688" fmla="*/ 4096557 h 6464302"/>
              <a:gd name="connsiteX1689" fmla="*/ 9284007 w 11965575"/>
              <a:gd name="connsiteY1689" fmla="*/ 4104311 h 6464302"/>
              <a:gd name="connsiteX1690" fmla="*/ 9283700 w 11965575"/>
              <a:gd name="connsiteY1690" fmla="*/ 4111563 h 6464302"/>
              <a:gd name="connsiteX1691" fmla="*/ 9286599 w 11965575"/>
              <a:gd name="connsiteY1691" fmla="*/ 4125517 h 6464302"/>
              <a:gd name="connsiteX1692" fmla="*/ 9298122 w 11965575"/>
              <a:gd name="connsiteY1692" fmla="*/ 4153253 h 6464302"/>
              <a:gd name="connsiteX1693" fmla="*/ 9281796 w 11965575"/>
              <a:gd name="connsiteY1693" fmla="*/ 4150039 h 6464302"/>
              <a:gd name="connsiteX1694" fmla="*/ 9261958 w 11965575"/>
              <a:gd name="connsiteY1694" fmla="*/ 4147374 h 6464302"/>
              <a:gd name="connsiteX1695" fmla="*/ 9244380 w 11965575"/>
              <a:gd name="connsiteY1695" fmla="*/ 4140754 h 6464302"/>
              <a:gd name="connsiteX1696" fmla="*/ 9191317 w 11965575"/>
              <a:gd name="connsiteY1696" fmla="*/ 4118783 h 6464302"/>
              <a:gd name="connsiteX1697" fmla="*/ 9184624 w 11965575"/>
              <a:gd name="connsiteY1697" fmla="*/ 4121989 h 6464302"/>
              <a:gd name="connsiteX1698" fmla="*/ 9180960 w 11965575"/>
              <a:gd name="connsiteY1698" fmla="*/ 4126164 h 6464302"/>
              <a:gd name="connsiteX1699" fmla="*/ 9178085 w 11965575"/>
              <a:gd name="connsiteY1699" fmla="*/ 4121570 h 6464302"/>
              <a:gd name="connsiteX1700" fmla="*/ 9172773 w 11965575"/>
              <a:gd name="connsiteY1700" fmla="*/ 4115196 h 6464302"/>
              <a:gd name="connsiteX1701" fmla="*/ 9162284 w 11965575"/>
              <a:gd name="connsiteY1701" fmla="*/ 4112511 h 6464302"/>
              <a:gd name="connsiteX1702" fmla="*/ 9157456 w 11965575"/>
              <a:gd name="connsiteY1702" fmla="*/ 4104621 h 6464302"/>
              <a:gd name="connsiteX1703" fmla="*/ 9150893 w 11965575"/>
              <a:gd name="connsiteY1703" fmla="*/ 4094840 h 6464302"/>
              <a:gd name="connsiteX1704" fmla="*/ 9144640 w 11965575"/>
              <a:gd name="connsiteY1704" fmla="*/ 4100859 h 6464302"/>
              <a:gd name="connsiteX1705" fmla="*/ 9142270 w 11965575"/>
              <a:gd name="connsiteY1705" fmla="*/ 4104111 h 6464302"/>
              <a:gd name="connsiteX1706" fmla="*/ 9136300 w 11965575"/>
              <a:gd name="connsiteY1706" fmla="*/ 4093517 h 6464302"/>
              <a:gd name="connsiteX1707" fmla="*/ 9129212 w 11965575"/>
              <a:gd name="connsiteY1707" fmla="*/ 4089582 h 6464302"/>
              <a:gd name="connsiteX1708" fmla="*/ 9125877 w 11965575"/>
              <a:gd name="connsiteY1708" fmla="*/ 4095865 h 6464302"/>
              <a:gd name="connsiteX1709" fmla="*/ 9099656 w 11965575"/>
              <a:gd name="connsiteY1709" fmla="*/ 4112205 h 6464302"/>
              <a:gd name="connsiteX1710" fmla="*/ 9091273 w 11965575"/>
              <a:gd name="connsiteY1710" fmla="*/ 4109192 h 6464302"/>
              <a:gd name="connsiteX1711" fmla="*/ 9059520 w 11965575"/>
              <a:gd name="connsiteY1711" fmla="*/ 4117752 h 6464302"/>
              <a:gd name="connsiteX1712" fmla="*/ 9058929 w 11965575"/>
              <a:gd name="connsiteY1712" fmla="*/ 4118564 h 6464302"/>
              <a:gd name="connsiteX1713" fmla="*/ 9049097 w 11965575"/>
              <a:gd name="connsiteY1713" fmla="*/ 4120099 h 6464302"/>
              <a:gd name="connsiteX1714" fmla="*/ 9046332 w 11965575"/>
              <a:gd name="connsiteY1714" fmla="*/ 4116209 h 6464302"/>
              <a:gd name="connsiteX1715" fmla="*/ 9052585 w 11965575"/>
              <a:gd name="connsiteY1715" fmla="*/ 4110190 h 6464302"/>
              <a:gd name="connsiteX1716" fmla="*/ 9057061 w 11965575"/>
              <a:gd name="connsiteY1716" fmla="*/ 4106609 h 6464302"/>
              <a:gd name="connsiteX1717" fmla="*/ 9052299 w 11965575"/>
              <a:gd name="connsiteY1717" fmla="*/ 4103751 h 6464302"/>
              <a:gd name="connsiteX1718" fmla="*/ 9041217 w 11965575"/>
              <a:gd name="connsiteY1718" fmla="*/ 4101880 h 6464302"/>
              <a:gd name="connsiteX1719" fmla="*/ 9028072 w 11965575"/>
              <a:gd name="connsiteY1719" fmla="*/ 4096008 h 6464302"/>
              <a:gd name="connsiteX1720" fmla="*/ 9020128 w 11965575"/>
              <a:gd name="connsiteY1720" fmla="*/ 4095808 h 6464302"/>
              <a:gd name="connsiteX1721" fmla="*/ 8996560 w 11965575"/>
              <a:gd name="connsiteY1721" fmla="*/ 4092284 h 6464302"/>
              <a:gd name="connsiteX1722" fmla="*/ 8985937 w 11965575"/>
              <a:gd name="connsiteY1722" fmla="*/ 4079536 h 6464302"/>
              <a:gd name="connsiteX1723" fmla="*/ 8969435 w 11965575"/>
              <a:gd name="connsiteY1723" fmla="*/ 4070587 h 6464302"/>
              <a:gd name="connsiteX1724" fmla="*/ 8956489 w 11965575"/>
              <a:gd name="connsiteY1724" fmla="*/ 4079811 h 6464302"/>
              <a:gd name="connsiteX1725" fmla="*/ 8952596 w 11965575"/>
              <a:gd name="connsiteY1725" fmla="*/ 4085693 h 6464302"/>
              <a:gd name="connsiteX1726" fmla="*/ 8956262 w 11965575"/>
              <a:gd name="connsiteY1726" fmla="*/ 4094107 h 6464302"/>
              <a:gd name="connsiteX1727" fmla="*/ 8957514 w 11965575"/>
              <a:gd name="connsiteY1727" fmla="*/ 4102120 h 6464302"/>
              <a:gd name="connsiteX1728" fmla="*/ 8961888 w 11965575"/>
              <a:gd name="connsiteY1728" fmla="*/ 4097333 h 6464302"/>
              <a:gd name="connsiteX1729" fmla="*/ 8975046 w 11965575"/>
              <a:gd name="connsiteY1729" fmla="*/ 4096304 h 6464302"/>
              <a:gd name="connsiteX1730" fmla="*/ 9000113 w 11965575"/>
              <a:gd name="connsiteY1730" fmla="*/ 4119066 h 6464302"/>
              <a:gd name="connsiteX1731" fmla="*/ 9023276 w 11965575"/>
              <a:gd name="connsiteY1731" fmla="*/ 4149306 h 6464302"/>
              <a:gd name="connsiteX1732" fmla="*/ 9031231 w 11965575"/>
              <a:gd name="connsiteY1732" fmla="*/ 4158639 h 6464302"/>
              <a:gd name="connsiteX1733" fmla="*/ 9059372 w 11965575"/>
              <a:gd name="connsiteY1733" fmla="*/ 4167480 h 6464302"/>
              <a:gd name="connsiteX1734" fmla="*/ 9079101 w 11965575"/>
              <a:gd name="connsiteY1734" fmla="*/ 4169442 h 6464302"/>
              <a:gd name="connsiteX1735" fmla="*/ 9093912 w 11965575"/>
              <a:gd name="connsiteY1735" fmla="*/ 4172171 h 6464302"/>
              <a:gd name="connsiteX1736" fmla="*/ 9119544 w 11965575"/>
              <a:gd name="connsiteY1736" fmla="*/ 4179695 h 6464302"/>
              <a:gd name="connsiteX1737" fmla="*/ 9146032 w 11965575"/>
              <a:gd name="connsiteY1737" fmla="*/ 4183483 h 6464302"/>
              <a:gd name="connsiteX1738" fmla="*/ 9167689 w 11965575"/>
              <a:gd name="connsiteY1738" fmla="*/ 4179381 h 6464302"/>
              <a:gd name="connsiteX1739" fmla="*/ 9186629 w 11965575"/>
              <a:gd name="connsiteY1739" fmla="*/ 4190111 h 6464302"/>
              <a:gd name="connsiteX1740" fmla="*/ 9205062 w 11965575"/>
              <a:gd name="connsiteY1740" fmla="*/ 4192995 h 6464302"/>
              <a:gd name="connsiteX1741" fmla="*/ 9231945 w 11965575"/>
              <a:gd name="connsiteY1741" fmla="*/ 4203926 h 6464302"/>
              <a:gd name="connsiteX1742" fmla="*/ 9282659 w 11965575"/>
              <a:gd name="connsiteY1742" fmla="*/ 4215457 h 6464302"/>
              <a:gd name="connsiteX1743" fmla="*/ 9323366 w 11965575"/>
              <a:gd name="connsiteY1743" fmla="*/ 4222788 h 6464302"/>
              <a:gd name="connsiteX1744" fmla="*/ 9332781 w 11965575"/>
              <a:gd name="connsiteY1744" fmla="*/ 4227802 h 6464302"/>
              <a:gd name="connsiteX1745" fmla="*/ 9355823 w 11965575"/>
              <a:gd name="connsiteY1745" fmla="*/ 4237170 h 6464302"/>
              <a:gd name="connsiteX1746" fmla="*/ 9360739 w 11965575"/>
              <a:gd name="connsiteY1746" fmla="*/ 4236403 h 6464302"/>
              <a:gd name="connsiteX1747" fmla="*/ 9356286 w 11965575"/>
              <a:gd name="connsiteY1747" fmla="*/ 4249344 h 6464302"/>
              <a:gd name="connsiteX1748" fmla="*/ 9342264 w 11965575"/>
              <a:gd name="connsiteY1748" fmla="*/ 4260898 h 6464302"/>
              <a:gd name="connsiteX1749" fmla="*/ 9330217 w 11965575"/>
              <a:gd name="connsiteY1749" fmla="*/ 4262059 h 6464302"/>
              <a:gd name="connsiteX1750" fmla="*/ 9318586 w 11965575"/>
              <a:gd name="connsiteY1750" fmla="*/ 4256672 h 6464302"/>
              <a:gd name="connsiteX1751" fmla="*/ 9317269 w 11965575"/>
              <a:gd name="connsiteY1751" fmla="*/ 4248233 h 6464302"/>
              <a:gd name="connsiteX1752" fmla="*/ 9311585 w 11965575"/>
              <a:gd name="connsiteY1752" fmla="*/ 4244078 h 6464302"/>
              <a:gd name="connsiteX1753" fmla="*/ 9294535 w 11965575"/>
              <a:gd name="connsiteY1753" fmla="*/ 4254664 h 6464302"/>
              <a:gd name="connsiteX1754" fmla="*/ 9290651 w 11965575"/>
              <a:gd name="connsiteY1754" fmla="*/ 4257431 h 6464302"/>
              <a:gd name="connsiteX1755" fmla="*/ 9287886 w 11965575"/>
              <a:gd name="connsiteY1755" fmla="*/ 4253541 h 6464302"/>
              <a:gd name="connsiteX1756" fmla="*/ 9287337 w 11965575"/>
              <a:gd name="connsiteY1756" fmla="*/ 4250025 h 6464302"/>
              <a:gd name="connsiteX1757" fmla="*/ 9280249 w 11965575"/>
              <a:gd name="connsiteY1757" fmla="*/ 4246089 h 6464302"/>
              <a:gd name="connsiteX1758" fmla="*/ 9271273 w 11965575"/>
              <a:gd name="connsiteY1758" fmla="*/ 4243889 h 6464302"/>
              <a:gd name="connsiteX1759" fmla="*/ 9270767 w 11965575"/>
              <a:gd name="connsiteY1759" fmla="*/ 4236044 h 6464302"/>
              <a:gd name="connsiteX1760" fmla="*/ 9279304 w 11965575"/>
              <a:gd name="connsiteY1760" fmla="*/ 4235431 h 6464302"/>
              <a:gd name="connsiteX1761" fmla="*/ 9284812 w 11965575"/>
              <a:gd name="connsiteY1761" fmla="*/ 4233851 h 6464302"/>
              <a:gd name="connsiteX1762" fmla="*/ 9283121 w 11965575"/>
              <a:gd name="connsiteY1762" fmla="*/ 4227632 h 6464302"/>
              <a:gd name="connsiteX1763" fmla="*/ 9266335 w 11965575"/>
              <a:gd name="connsiteY1763" fmla="*/ 4235295 h 6464302"/>
              <a:gd name="connsiteX1764" fmla="*/ 9251874 w 11965575"/>
              <a:gd name="connsiteY1764" fmla="*/ 4244036 h 6464302"/>
              <a:gd name="connsiteX1765" fmla="*/ 9211387 w 11965575"/>
              <a:gd name="connsiteY1765" fmla="*/ 4238112 h 6464302"/>
              <a:gd name="connsiteX1766" fmla="*/ 9208182 w 11965575"/>
              <a:gd name="connsiteY1766" fmla="*/ 4231408 h 6464302"/>
              <a:gd name="connsiteX1767" fmla="*/ 9209937 w 11965575"/>
              <a:gd name="connsiteY1767" fmla="*/ 4219608 h 6464302"/>
              <a:gd name="connsiteX1768" fmla="*/ 9203221 w 11965575"/>
              <a:gd name="connsiteY1768" fmla="*/ 4213454 h 6464302"/>
              <a:gd name="connsiteX1769" fmla="*/ 9199447 w 11965575"/>
              <a:gd name="connsiteY1769" fmla="*/ 4216925 h 6464302"/>
              <a:gd name="connsiteX1770" fmla="*/ 9190518 w 11965575"/>
              <a:gd name="connsiteY1770" fmla="*/ 4233446 h 6464302"/>
              <a:gd name="connsiteX1771" fmla="*/ 9189376 w 11965575"/>
              <a:gd name="connsiteY1771" fmla="*/ 4230743 h 6464302"/>
              <a:gd name="connsiteX1772" fmla="*/ 9180291 w 11965575"/>
              <a:gd name="connsiteY1772" fmla="*/ 4227840 h 6464302"/>
              <a:gd name="connsiteX1773" fmla="*/ 9175858 w 11965575"/>
              <a:gd name="connsiteY1773" fmla="*/ 4227091 h 6464302"/>
              <a:gd name="connsiteX1774" fmla="*/ 9163635 w 11965575"/>
              <a:gd name="connsiteY1774" fmla="*/ 4222516 h 6464302"/>
              <a:gd name="connsiteX1775" fmla="*/ 9140901 w 11965575"/>
              <a:gd name="connsiteY1775" fmla="*/ 4228947 h 6464302"/>
              <a:gd name="connsiteX1776" fmla="*/ 9138159 w 11965575"/>
              <a:gd name="connsiteY1776" fmla="*/ 4234418 h 6464302"/>
              <a:gd name="connsiteX1777" fmla="*/ 9136185 w 11965575"/>
              <a:gd name="connsiteY1777" fmla="*/ 4244811 h 6464302"/>
              <a:gd name="connsiteX1778" fmla="*/ 9155431 w 11965575"/>
              <a:gd name="connsiteY1778" fmla="*/ 4248289 h 6464302"/>
              <a:gd name="connsiteX1779" fmla="*/ 9172416 w 11965575"/>
              <a:gd name="connsiteY1779" fmla="*/ 4255722 h 6464302"/>
              <a:gd name="connsiteX1780" fmla="*/ 9149287 w 11965575"/>
              <a:gd name="connsiteY1780" fmla="*/ 4255012 h 6464302"/>
              <a:gd name="connsiteX1781" fmla="*/ 9132171 w 11965575"/>
              <a:gd name="connsiteY1781" fmla="*/ 4260565 h 6464302"/>
              <a:gd name="connsiteX1782" fmla="*/ 9122933 w 11965575"/>
              <a:gd name="connsiteY1782" fmla="*/ 4261287 h 6464302"/>
              <a:gd name="connsiteX1783" fmla="*/ 9121902 w 11965575"/>
              <a:gd name="connsiteY1783" fmla="*/ 4259287 h 6464302"/>
              <a:gd name="connsiteX1784" fmla="*/ 9088349 w 11965575"/>
              <a:gd name="connsiteY1784" fmla="*/ 4260924 h 6464302"/>
              <a:gd name="connsiteX1785" fmla="*/ 9070554 w 11965575"/>
              <a:gd name="connsiteY1785" fmla="*/ 4275949 h 6464302"/>
              <a:gd name="connsiteX1786" fmla="*/ 9046613 w 11965575"/>
              <a:gd name="connsiteY1786" fmla="*/ 4274644 h 6464302"/>
              <a:gd name="connsiteX1787" fmla="*/ 9016285 w 11965575"/>
              <a:gd name="connsiteY1787" fmla="*/ 4269294 h 6464302"/>
              <a:gd name="connsiteX1788" fmla="*/ 8993529 w 11965575"/>
              <a:gd name="connsiteY1788" fmla="*/ 4266364 h 6464302"/>
              <a:gd name="connsiteX1789" fmla="*/ 8976128 w 11965575"/>
              <a:gd name="connsiteY1789" fmla="*/ 4265480 h 6464302"/>
              <a:gd name="connsiteX1790" fmla="*/ 8961204 w 11965575"/>
              <a:gd name="connsiteY1790" fmla="*/ 4262047 h 6464302"/>
              <a:gd name="connsiteX1791" fmla="*/ 8946433 w 11965575"/>
              <a:gd name="connsiteY1791" fmla="*/ 4231937 h 6464302"/>
              <a:gd name="connsiteX1792" fmla="*/ 8941122 w 11965575"/>
              <a:gd name="connsiteY1792" fmla="*/ 4225563 h 6464302"/>
              <a:gd name="connsiteX1793" fmla="*/ 8933947 w 11965575"/>
              <a:gd name="connsiteY1793" fmla="*/ 4230284 h 6464302"/>
              <a:gd name="connsiteX1794" fmla="*/ 8930612 w 11965575"/>
              <a:gd name="connsiteY1794" fmla="*/ 4236569 h 6464302"/>
              <a:gd name="connsiteX1795" fmla="*/ 8910864 w 11965575"/>
              <a:gd name="connsiteY1795" fmla="*/ 4248297 h 6464302"/>
              <a:gd name="connsiteX1796" fmla="*/ 8900308 w 11965575"/>
              <a:gd name="connsiteY1796" fmla="*/ 4240579 h 6464302"/>
              <a:gd name="connsiteX1797" fmla="*/ 8886068 w 11965575"/>
              <a:gd name="connsiteY1797" fmla="*/ 4250727 h 6464302"/>
              <a:gd name="connsiteX1798" fmla="*/ 8862784 w 11965575"/>
              <a:gd name="connsiteY1798" fmla="*/ 4253642 h 6464302"/>
              <a:gd name="connsiteX1799" fmla="*/ 8816833 w 11965575"/>
              <a:gd name="connsiteY1799" fmla="*/ 4244969 h 6464302"/>
              <a:gd name="connsiteX1800" fmla="*/ 8809372 w 11965575"/>
              <a:gd name="connsiteY1800" fmla="*/ 4243252 h 6464302"/>
              <a:gd name="connsiteX1801" fmla="*/ 8792848 w 11965575"/>
              <a:gd name="connsiteY1801" fmla="*/ 4247994 h 6464302"/>
              <a:gd name="connsiteX1802" fmla="*/ 8792509 w 11965575"/>
              <a:gd name="connsiteY1802" fmla="*/ 4248265 h 6464302"/>
              <a:gd name="connsiteX1803" fmla="*/ 8790729 w 11965575"/>
              <a:gd name="connsiteY1803" fmla="*/ 4254356 h 6464302"/>
              <a:gd name="connsiteX1804" fmla="*/ 8786728 w 11965575"/>
              <a:gd name="connsiteY1804" fmla="*/ 4254980 h 6464302"/>
              <a:gd name="connsiteX1805" fmla="*/ 8784839 w 11965575"/>
              <a:gd name="connsiteY1805" fmla="*/ 4252874 h 6464302"/>
              <a:gd name="connsiteX1806" fmla="*/ 8781569 w 11965575"/>
              <a:gd name="connsiteY1806" fmla="*/ 4254076 h 6464302"/>
              <a:gd name="connsiteX1807" fmla="*/ 8771453 w 11965575"/>
              <a:gd name="connsiteY1807" fmla="*/ 4249173 h 6464302"/>
              <a:gd name="connsiteX1808" fmla="*/ 8762302 w 11965575"/>
              <a:gd name="connsiteY1808" fmla="*/ 4241237 h 6464302"/>
              <a:gd name="connsiteX1809" fmla="*/ 8752514 w 11965575"/>
              <a:gd name="connsiteY1809" fmla="*/ 4238443 h 6464302"/>
              <a:gd name="connsiteX1810" fmla="*/ 8738403 w 11965575"/>
              <a:gd name="connsiteY1810" fmla="*/ 4235604 h 6464302"/>
              <a:gd name="connsiteX1811" fmla="*/ 8732084 w 11965575"/>
              <a:gd name="connsiteY1811" fmla="*/ 4236591 h 6464302"/>
              <a:gd name="connsiteX1812" fmla="*/ 8702262 w 11965575"/>
              <a:gd name="connsiteY1812" fmla="*/ 4239086 h 6464302"/>
              <a:gd name="connsiteX1813" fmla="*/ 8691576 w 11965575"/>
              <a:gd name="connsiteY1813" fmla="*/ 4244356 h 6464302"/>
              <a:gd name="connsiteX1814" fmla="*/ 8700618 w 11965575"/>
              <a:gd name="connsiteY1814" fmla="*/ 4251589 h 6464302"/>
              <a:gd name="connsiteX1815" fmla="*/ 8702944 w 11965575"/>
              <a:gd name="connsiteY1815" fmla="*/ 4252666 h 6464302"/>
              <a:gd name="connsiteX1816" fmla="*/ 8710517 w 11965575"/>
              <a:gd name="connsiteY1816" fmla="*/ 4278137 h 6464302"/>
              <a:gd name="connsiteX1817" fmla="*/ 8697899 w 11965575"/>
              <a:gd name="connsiteY1817" fmla="*/ 4266421 h 6464302"/>
              <a:gd name="connsiteX1818" fmla="*/ 8681594 w 11965575"/>
              <a:gd name="connsiteY1818" fmla="*/ 4272568 h 6464302"/>
              <a:gd name="connsiteX1819" fmla="*/ 8677645 w 11965575"/>
              <a:gd name="connsiteY1819" fmla="*/ 4270303 h 6464302"/>
              <a:gd name="connsiteX1820" fmla="*/ 8678390 w 11965575"/>
              <a:gd name="connsiteY1820" fmla="*/ 4265865 h 6464302"/>
              <a:gd name="connsiteX1821" fmla="*/ 8677402 w 11965575"/>
              <a:gd name="connsiteY1821" fmla="*/ 4259536 h 6464302"/>
              <a:gd name="connsiteX1822" fmla="*/ 8673298 w 11965575"/>
              <a:gd name="connsiteY1822" fmla="*/ 4260897 h 6464302"/>
              <a:gd name="connsiteX1823" fmla="*/ 8667022 w 11965575"/>
              <a:gd name="connsiteY1823" fmla="*/ 4257555 h 6464302"/>
              <a:gd name="connsiteX1824" fmla="*/ 8665661 w 11965575"/>
              <a:gd name="connsiteY1824" fmla="*/ 4253445 h 6464302"/>
              <a:gd name="connsiteX1825" fmla="*/ 8654926 w 11965575"/>
              <a:gd name="connsiteY1825" fmla="*/ 4265810 h 6464302"/>
              <a:gd name="connsiteX1826" fmla="*/ 8656403 w 11965575"/>
              <a:gd name="connsiteY1826" fmla="*/ 4273277 h 6464302"/>
              <a:gd name="connsiteX1827" fmla="*/ 8633150 w 11965575"/>
              <a:gd name="connsiteY1827" fmla="*/ 4268700 h 6464302"/>
              <a:gd name="connsiteX1828" fmla="*/ 8604896 w 11965575"/>
              <a:gd name="connsiteY1828" fmla="*/ 4264904 h 6464302"/>
              <a:gd name="connsiteX1829" fmla="*/ 8600246 w 11965575"/>
              <a:gd name="connsiteY1829" fmla="*/ 4263153 h 6464302"/>
              <a:gd name="connsiteX1830" fmla="*/ 8581177 w 11965575"/>
              <a:gd name="connsiteY1830" fmla="*/ 4265196 h 6464302"/>
              <a:gd name="connsiteX1831" fmla="*/ 8569064 w 11965575"/>
              <a:gd name="connsiteY1831" fmla="*/ 4261324 h 6464302"/>
              <a:gd name="connsiteX1832" fmla="*/ 8555107 w 11965575"/>
              <a:gd name="connsiteY1832" fmla="*/ 4254859 h 6464302"/>
              <a:gd name="connsiteX1833" fmla="*/ 8527874 w 11965575"/>
              <a:gd name="connsiteY1833" fmla="*/ 4255509 h 6464302"/>
              <a:gd name="connsiteX1834" fmla="*/ 8523092 w 11965575"/>
              <a:gd name="connsiteY1834" fmla="*/ 4266341 h 6464302"/>
              <a:gd name="connsiteX1835" fmla="*/ 8524673 w 11965575"/>
              <a:gd name="connsiteY1835" fmla="*/ 4271857 h 6464302"/>
              <a:gd name="connsiteX1836" fmla="*/ 8523620 w 11965575"/>
              <a:gd name="connsiteY1836" fmla="*/ 4283547 h 6464302"/>
              <a:gd name="connsiteX1837" fmla="*/ 8522392 w 11965575"/>
              <a:gd name="connsiteY1837" fmla="*/ 4289502 h 6464302"/>
              <a:gd name="connsiteX1838" fmla="*/ 8516818 w 11965575"/>
              <a:gd name="connsiteY1838" fmla="*/ 4286050 h 6464302"/>
              <a:gd name="connsiteX1839" fmla="*/ 8508083 w 11965575"/>
              <a:gd name="connsiteY1839" fmla="*/ 4271566 h 6464302"/>
              <a:gd name="connsiteX1840" fmla="*/ 8478873 w 11965575"/>
              <a:gd name="connsiteY1840" fmla="*/ 4259558 h 6464302"/>
              <a:gd name="connsiteX1841" fmla="*/ 8460024 w 11965575"/>
              <a:gd name="connsiteY1841" fmla="*/ 4263222 h 6464302"/>
              <a:gd name="connsiteX1842" fmla="*/ 8444443 w 11965575"/>
              <a:gd name="connsiteY1842" fmla="*/ 4255570 h 6464302"/>
              <a:gd name="connsiteX1843" fmla="*/ 8441677 w 11965575"/>
              <a:gd name="connsiteY1843" fmla="*/ 4251680 h 6464302"/>
              <a:gd name="connsiteX1844" fmla="*/ 8435074 w 11965575"/>
              <a:gd name="connsiteY1844" fmla="*/ 4269278 h 6464302"/>
              <a:gd name="connsiteX1845" fmla="*/ 8427349 w 11965575"/>
              <a:gd name="connsiteY1845" fmla="*/ 4270485 h 6464302"/>
              <a:gd name="connsiteX1846" fmla="*/ 8414973 w 11965575"/>
              <a:gd name="connsiteY1846" fmla="*/ 4269535 h 6464302"/>
              <a:gd name="connsiteX1847" fmla="*/ 8398559 w 11965575"/>
              <a:gd name="connsiteY1847" fmla="*/ 4274979 h 6464302"/>
              <a:gd name="connsiteX1848" fmla="*/ 8371041 w 11965575"/>
              <a:gd name="connsiteY1848" fmla="*/ 4269191 h 6464302"/>
              <a:gd name="connsiteX1849" fmla="*/ 8353223 w 11965575"/>
              <a:gd name="connsiteY1849" fmla="*/ 4274855 h 6464302"/>
              <a:gd name="connsiteX1850" fmla="*/ 8333232 w 11965575"/>
              <a:gd name="connsiteY1850" fmla="*/ 4275815 h 6464302"/>
              <a:gd name="connsiteX1851" fmla="*/ 8321887 w 11965575"/>
              <a:gd name="connsiteY1851" fmla="*/ 4276866 h 6464302"/>
              <a:gd name="connsiteX1852" fmla="*/ 8320593 w 11965575"/>
              <a:gd name="connsiteY1852" fmla="*/ 4277789 h 6464302"/>
              <a:gd name="connsiteX1853" fmla="*/ 8312649 w 11965575"/>
              <a:gd name="connsiteY1853" fmla="*/ 4277589 h 6464302"/>
              <a:gd name="connsiteX1854" fmla="*/ 8309554 w 11965575"/>
              <a:gd name="connsiteY1854" fmla="*/ 4271588 h 6464302"/>
              <a:gd name="connsiteX1855" fmla="*/ 8293490 w 11965575"/>
              <a:gd name="connsiteY1855" fmla="*/ 4265452 h 6464302"/>
              <a:gd name="connsiteX1856" fmla="*/ 8276331 w 11965575"/>
              <a:gd name="connsiteY1856" fmla="*/ 4272454 h 6464302"/>
              <a:gd name="connsiteX1857" fmla="*/ 8264411 w 11965575"/>
              <a:gd name="connsiteY1857" fmla="*/ 4279055 h 6464302"/>
              <a:gd name="connsiteX1858" fmla="*/ 8272733 w 11965575"/>
              <a:gd name="connsiteY1858" fmla="*/ 4279832 h 6464302"/>
              <a:gd name="connsiteX1859" fmla="*/ 8316364 w 11965575"/>
              <a:gd name="connsiteY1859" fmla="*/ 4293539 h 6464302"/>
              <a:gd name="connsiteX1860" fmla="*/ 8344462 w 11965575"/>
              <a:gd name="connsiteY1860" fmla="*/ 4296334 h 6464302"/>
              <a:gd name="connsiteX1861" fmla="*/ 8365558 w 11965575"/>
              <a:gd name="connsiteY1861" fmla="*/ 4300221 h 6464302"/>
              <a:gd name="connsiteX1862" fmla="*/ 8402064 w 11965575"/>
              <a:gd name="connsiteY1862" fmla="*/ 4310937 h 6464302"/>
              <a:gd name="connsiteX1863" fmla="*/ 8439788 w 11965575"/>
              <a:gd name="connsiteY1863" fmla="*/ 4316332 h 6464302"/>
              <a:gd name="connsiteX1864" fmla="*/ 8470634 w 11965575"/>
              <a:gd name="connsiteY1864" fmla="*/ 4310490 h 6464302"/>
              <a:gd name="connsiteX1865" fmla="*/ 8497609 w 11965575"/>
              <a:gd name="connsiteY1865" fmla="*/ 4325772 h 6464302"/>
              <a:gd name="connsiteX1866" fmla="*/ 8523861 w 11965575"/>
              <a:gd name="connsiteY1866" fmla="*/ 4329880 h 6464302"/>
              <a:gd name="connsiteX1867" fmla="*/ 8562149 w 11965575"/>
              <a:gd name="connsiteY1867" fmla="*/ 4345448 h 6464302"/>
              <a:gd name="connsiteX1868" fmla="*/ 8634379 w 11965575"/>
              <a:gd name="connsiteY1868" fmla="*/ 4361871 h 6464302"/>
              <a:gd name="connsiteX1869" fmla="*/ 8692355 w 11965575"/>
              <a:gd name="connsiteY1869" fmla="*/ 4372312 h 6464302"/>
              <a:gd name="connsiteX1870" fmla="*/ 8705764 w 11965575"/>
              <a:gd name="connsiteY1870" fmla="*/ 4379453 h 6464302"/>
              <a:gd name="connsiteX1871" fmla="*/ 8738582 w 11965575"/>
              <a:gd name="connsiteY1871" fmla="*/ 4392796 h 6464302"/>
              <a:gd name="connsiteX1872" fmla="*/ 8745583 w 11965575"/>
              <a:gd name="connsiteY1872" fmla="*/ 4391703 h 6464302"/>
              <a:gd name="connsiteX1873" fmla="*/ 8739240 w 11965575"/>
              <a:gd name="connsiteY1873" fmla="*/ 4410134 h 6464302"/>
              <a:gd name="connsiteX1874" fmla="*/ 8719270 w 11965575"/>
              <a:gd name="connsiteY1874" fmla="*/ 4426589 h 6464302"/>
              <a:gd name="connsiteX1875" fmla="*/ 8702113 w 11965575"/>
              <a:gd name="connsiteY1875" fmla="*/ 4428243 h 6464302"/>
              <a:gd name="connsiteX1876" fmla="*/ 8685547 w 11965575"/>
              <a:gd name="connsiteY1876" fmla="*/ 4420570 h 6464302"/>
              <a:gd name="connsiteX1877" fmla="*/ 8683672 w 11965575"/>
              <a:gd name="connsiteY1877" fmla="*/ 4408551 h 6464302"/>
              <a:gd name="connsiteX1878" fmla="*/ 8675576 w 11965575"/>
              <a:gd name="connsiteY1878" fmla="*/ 4402633 h 6464302"/>
              <a:gd name="connsiteX1879" fmla="*/ 8651293 w 11965575"/>
              <a:gd name="connsiteY1879" fmla="*/ 4417710 h 6464302"/>
              <a:gd name="connsiteX1880" fmla="*/ 8645762 w 11965575"/>
              <a:gd name="connsiteY1880" fmla="*/ 4421652 h 6464302"/>
              <a:gd name="connsiteX1881" fmla="*/ 8641822 w 11965575"/>
              <a:gd name="connsiteY1881" fmla="*/ 4416111 h 6464302"/>
              <a:gd name="connsiteX1882" fmla="*/ 8641041 w 11965575"/>
              <a:gd name="connsiteY1882" fmla="*/ 4411103 h 6464302"/>
              <a:gd name="connsiteX1883" fmla="*/ 8630945 w 11965575"/>
              <a:gd name="connsiteY1883" fmla="*/ 4405498 h 6464302"/>
              <a:gd name="connsiteX1884" fmla="*/ 8618162 w 11965575"/>
              <a:gd name="connsiteY1884" fmla="*/ 4402364 h 6464302"/>
              <a:gd name="connsiteX1885" fmla="*/ 8617443 w 11965575"/>
              <a:gd name="connsiteY1885" fmla="*/ 4391191 h 6464302"/>
              <a:gd name="connsiteX1886" fmla="*/ 8629600 w 11965575"/>
              <a:gd name="connsiteY1886" fmla="*/ 4390318 h 6464302"/>
              <a:gd name="connsiteX1887" fmla="*/ 8637445 w 11965575"/>
              <a:gd name="connsiteY1887" fmla="*/ 4388068 h 6464302"/>
              <a:gd name="connsiteX1888" fmla="*/ 8635036 w 11965575"/>
              <a:gd name="connsiteY1888" fmla="*/ 4379211 h 6464302"/>
              <a:gd name="connsiteX1889" fmla="*/ 8611129 w 11965575"/>
              <a:gd name="connsiteY1889" fmla="*/ 4390125 h 6464302"/>
              <a:gd name="connsiteX1890" fmla="*/ 8590534 w 11965575"/>
              <a:gd name="connsiteY1890" fmla="*/ 4402574 h 6464302"/>
              <a:gd name="connsiteX1891" fmla="*/ 8532870 w 11965575"/>
              <a:gd name="connsiteY1891" fmla="*/ 4394136 h 6464302"/>
              <a:gd name="connsiteX1892" fmla="*/ 8528306 w 11965575"/>
              <a:gd name="connsiteY1892" fmla="*/ 4384589 h 6464302"/>
              <a:gd name="connsiteX1893" fmla="*/ 8530805 w 11965575"/>
              <a:gd name="connsiteY1893" fmla="*/ 4367783 h 6464302"/>
              <a:gd name="connsiteX1894" fmla="*/ 8521240 w 11965575"/>
              <a:gd name="connsiteY1894" fmla="*/ 4359017 h 6464302"/>
              <a:gd name="connsiteX1895" fmla="*/ 8515864 w 11965575"/>
              <a:gd name="connsiteY1895" fmla="*/ 4363961 h 6464302"/>
              <a:gd name="connsiteX1896" fmla="*/ 8503147 w 11965575"/>
              <a:gd name="connsiteY1896" fmla="*/ 4387491 h 6464302"/>
              <a:gd name="connsiteX1897" fmla="*/ 8501522 w 11965575"/>
              <a:gd name="connsiteY1897" fmla="*/ 4383641 h 6464302"/>
              <a:gd name="connsiteX1898" fmla="*/ 8488582 w 11965575"/>
              <a:gd name="connsiteY1898" fmla="*/ 4379507 h 6464302"/>
              <a:gd name="connsiteX1899" fmla="*/ 8482269 w 11965575"/>
              <a:gd name="connsiteY1899" fmla="*/ 4378440 h 6464302"/>
              <a:gd name="connsiteX1900" fmla="*/ 8464860 w 11965575"/>
              <a:gd name="connsiteY1900" fmla="*/ 4371925 h 6464302"/>
              <a:gd name="connsiteX1901" fmla="*/ 8432482 w 11965575"/>
              <a:gd name="connsiteY1901" fmla="*/ 4381084 h 6464302"/>
              <a:gd name="connsiteX1902" fmla="*/ 8428575 w 11965575"/>
              <a:gd name="connsiteY1902" fmla="*/ 4388876 h 6464302"/>
              <a:gd name="connsiteX1903" fmla="*/ 8425765 w 11965575"/>
              <a:gd name="connsiteY1903" fmla="*/ 4403677 h 6464302"/>
              <a:gd name="connsiteX1904" fmla="*/ 8453175 w 11965575"/>
              <a:gd name="connsiteY1904" fmla="*/ 4408631 h 6464302"/>
              <a:gd name="connsiteX1905" fmla="*/ 8477366 w 11965575"/>
              <a:gd name="connsiteY1905" fmla="*/ 4419218 h 6464302"/>
              <a:gd name="connsiteX1906" fmla="*/ 8444425 w 11965575"/>
              <a:gd name="connsiteY1906" fmla="*/ 4418206 h 6464302"/>
              <a:gd name="connsiteX1907" fmla="*/ 8420048 w 11965575"/>
              <a:gd name="connsiteY1907" fmla="*/ 4426116 h 6464302"/>
              <a:gd name="connsiteX1908" fmla="*/ 8406891 w 11965575"/>
              <a:gd name="connsiteY1908" fmla="*/ 4427144 h 6464302"/>
              <a:gd name="connsiteX1909" fmla="*/ 8405421 w 11965575"/>
              <a:gd name="connsiteY1909" fmla="*/ 4424296 h 6464302"/>
              <a:gd name="connsiteX1910" fmla="*/ 8357634 w 11965575"/>
              <a:gd name="connsiteY1910" fmla="*/ 4426627 h 6464302"/>
              <a:gd name="connsiteX1911" fmla="*/ 8332290 w 11965575"/>
              <a:gd name="connsiteY1911" fmla="*/ 4448026 h 6464302"/>
              <a:gd name="connsiteX1912" fmla="*/ 8298192 w 11965575"/>
              <a:gd name="connsiteY1912" fmla="*/ 4446168 h 6464302"/>
              <a:gd name="connsiteX1913" fmla="*/ 8254998 w 11965575"/>
              <a:gd name="connsiteY1913" fmla="*/ 4438548 h 6464302"/>
              <a:gd name="connsiteX1914" fmla="*/ 8222587 w 11965575"/>
              <a:gd name="connsiteY1914" fmla="*/ 4434375 h 6464302"/>
              <a:gd name="connsiteX1915" fmla="*/ 8197804 w 11965575"/>
              <a:gd name="connsiteY1915" fmla="*/ 4433116 h 6464302"/>
              <a:gd name="connsiteX1916" fmla="*/ 8176549 w 11965575"/>
              <a:gd name="connsiteY1916" fmla="*/ 4428227 h 6464302"/>
              <a:gd name="connsiteX1917" fmla="*/ 8155511 w 11965575"/>
              <a:gd name="connsiteY1917" fmla="*/ 4385343 h 6464302"/>
              <a:gd name="connsiteX1918" fmla="*/ 8147947 w 11965575"/>
              <a:gd name="connsiteY1918" fmla="*/ 4376263 h 6464302"/>
              <a:gd name="connsiteX1919" fmla="*/ 8137728 w 11965575"/>
              <a:gd name="connsiteY1919" fmla="*/ 4382989 h 6464302"/>
              <a:gd name="connsiteX1920" fmla="*/ 8132978 w 11965575"/>
              <a:gd name="connsiteY1920" fmla="*/ 4391939 h 6464302"/>
              <a:gd name="connsiteX1921" fmla="*/ 8104852 w 11965575"/>
              <a:gd name="connsiteY1921" fmla="*/ 4408642 h 6464302"/>
              <a:gd name="connsiteX1922" fmla="*/ 8089818 w 11965575"/>
              <a:gd name="connsiteY1922" fmla="*/ 4397651 h 6464302"/>
              <a:gd name="connsiteX1923" fmla="*/ 8069537 w 11965575"/>
              <a:gd name="connsiteY1923" fmla="*/ 4412104 h 6464302"/>
              <a:gd name="connsiteX1924" fmla="*/ 8036376 w 11965575"/>
              <a:gd name="connsiteY1924" fmla="*/ 4416255 h 6464302"/>
              <a:gd name="connsiteX1925" fmla="*/ 7970930 w 11965575"/>
              <a:gd name="connsiteY1925" fmla="*/ 4403903 h 6464302"/>
              <a:gd name="connsiteX1926" fmla="*/ 7960303 w 11965575"/>
              <a:gd name="connsiteY1926" fmla="*/ 4401458 h 6464302"/>
              <a:gd name="connsiteX1927" fmla="*/ 7936770 w 11965575"/>
              <a:gd name="connsiteY1927" fmla="*/ 4408211 h 6464302"/>
              <a:gd name="connsiteX1928" fmla="*/ 7930394 w 11965575"/>
              <a:gd name="connsiteY1928" fmla="*/ 4413310 h 6464302"/>
              <a:gd name="connsiteX1929" fmla="*/ 7920706 w 11965575"/>
              <a:gd name="connsiteY1929" fmla="*/ 4416874 h 6464302"/>
              <a:gd name="connsiteX1930" fmla="*/ 7906297 w 11965575"/>
              <a:gd name="connsiteY1930" fmla="*/ 4409890 h 6464302"/>
              <a:gd name="connsiteX1931" fmla="*/ 7893264 w 11965575"/>
              <a:gd name="connsiteY1931" fmla="*/ 4398588 h 6464302"/>
              <a:gd name="connsiteX1932" fmla="*/ 7879325 w 11965575"/>
              <a:gd name="connsiteY1932" fmla="*/ 4394608 h 6464302"/>
              <a:gd name="connsiteX1933" fmla="*/ 7859228 w 11965575"/>
              <a:gd name="connsiteY1933" fmla="*/ 4390565 h 6464302"/>
              <a:gd name="connsiteX1934" fmla="*/ 7850228 w 11965575"/>
              <a:gd name="connsiteY1934" fmla="*/ 4391970 h 6464302"/>
              <a:gd name="connsiteX1935" fmla="*/ 7807752 w 11965575"/>
              <a:gd name="connsiteY1935" fmla="*/ 4395524 h 6464302"/>
              <a:gd name="connsiteX1936" fmla="*/ 7792534 w 11965575"/>
              <a:gd name="connsiteY1936" fmla="*/ 4403030 h 6464302"/>
              <a:gd name="connsiteX1937" fmla="*/ 7805411 w 11965575"/>
              <a:gd name="connsiteY1937" fmla="*/ 4413332 h 6464302"/>
              <a:gd name="connsiteX1938" fmla="*/ 7808724 w 11965575"/>
              <a:gd name="connsiteY1938" fmla="*/ 4414865 h 6464302"/>
              <a:gd name="connsiteX1939" fmla="*/ 7819510 w 11965575"/>
              <a:gd name="connsiteY1939" fmla="*/ 4451143 h 6464302"/>
              <a:gd name="connsiteX1940" fmla="*/ 7801539 w 11965575"/>
              <a:gd name="connsiteY1940" fmla="*/ 4434456 h 6464302"/>
              <a:gd name="connsiteX1941" fmla="*/ 7778318 w 11965575"/>
              <a:gd name="connsiteY1941" fmla="*/ 4443211 h 6464302"/>
              <a:gd name="connsiteX1942" fmla="*/ 7772692 w 11965575"/>
              <a:gd name="connsiteY1942" fmla="*/ 4439985 h 6464302"/>
              <a:gd name="connsiteX1943" fmla="*/ 7773754 w 11965575"/>
              <a:gd name="connsiteY1943" fmla="*/ 4433664 h 6464302"/>
              <a:gd name="connsiteX1944" fmla="*/ 7772345 w 11965575"/>
              <a:gd name="connsiteY1944" fmla="*/ 4424650 h 6464302"/>
              <a:gd name="connsiteX1945" fmla="*/ 7766502 w 11965575"/>
              <a:gd name="connsiteY1945" fmla="*/ 4426589 h 6464302"/>
              <a:gd name="connsiteX1946" fmla="*/ 7757564 w 11965575"/>
              <a:gd name="connsiteY1946" fmla="*/ 4421829 h 6464302"/>
              <a:gd name="connsiteX1947" fmla="*/ 7755624 w 11965575"/>
              <a:gd name="connsiteY1947" fmla="*/ 4415975 h 6464302"/>
              <a:gd name="connsiteX1948" fmla="*/ 7705496 w 11965575"/>
              <a:gd name="connsiteY1948" fmla="*/ 4436114 h 6464302"/>
              <a:gd name="connsiteX1949" fmla="*/ 7703340 w 11965575"/>
              <a:gd name="connsiteY1949" fmla="*/ 4435424 h 6464302"/>
              <a:gd name="connsiteX1950" fmla="*/ 7635300 w 11965575"/>
              <a:gd name="connsiteY1950" fmla="*/ 4432710 h 6464302"/>
              <a:gd name="connsiteX1951" fmla="*/ 7618047 w 11965575"/>
              <a:gd name="connsiteY1951" fmla="*/ 4427196 h 6464302"/>
              <a:gd name="connsiteX1952" fmla="*/ 7598169 w 11965575"/>
              <a:gd name="connsiteY1952" fmla="*/ 4417989 h 6464302"/>
              <a:gd name="connsiteX1953" fmla="*/ 7564101 w 11965575"/>
              <a:gd name="connsiteY1953" fmla="*/ 4418803 h 6464302"/>
              <a:gd name="connsiteX1954" fmla="*/ 7584440 w 11965575"/>
              <a:gd name="connsiteY1954" fmla="*/ 4437004 h 6464302"/>
              <a:gd name="connsiteX1955" fmla="*/ 7731090 w 11965575"/>
              <a:gd name="connsiteY1955" fmla="*/ 4535972 h 6464302"/>
              <a:gd name="connsiteX1956" fmla="*/ 7775183 w 11965575"/>
              <a:gd name="connsiteY1956" fmla="*/ 4566166 h 6464302"/>
              <a:gd name="connsiteX1957" fmla="*/ 7776507 w 11965575"/>
              <a:gd name="connsiteY1957" fmla="*/ 4608890 h 6464302"/>
              <a:gd name="connsiteX1958" fmla="*/ 7759774 w 11965575"/>
              <a:gd name="connsiteY1958" fmla="*/ 4621480 h 6464302"/>
              <a:gd name="connsiteX1959" fmla="*/ 7679678 w 11965575"/>
              <a:gd name="connsiteY1959" fmla="*/ 4639055 h 6464302"/>
              <a:gd name="connsiteX1960" fmla="*/ 7665239 w 11965575"/>
              <a:gd name="connsiteY1960" fmla="*/ 4658486 h 6464302"/>
              <a:gd name="connsiteX1961" fmla="*/ 7668499 w 11965575"/>
              <a:gd name="connsiteY1961" fmla="*/ 4670361 h 6464302"/>
              <a:gd name="connsiteX1962" fmla="*/ 7653095 w 11965575"/>
              <a:gd name="connsiteY1962" fmla="*/ 4684757 h 6464302"/>
              <a:gd name="connsiteX1963" fmla="*/ 7624884 w 11965575"/>
              <a:gd name="connsiteY1963" fmla="*/ 4704062 h 6464302"/>
              <a:gd name="connsiteX1964" fmla="*/ 7602474 w 11965575"/>
              <a:gd name="connsiteY1964" fmla="*/ 4712651 h 6464302"/>
              <a:gd name="connsiteX1965" fmla="*/ 7587677 w 11965575"/>
              <a:gd name="connsiteY1965" fmla="*/ 4694391 h 6464302"/>
              <a:gd name="connsiteX1966" fmla="*/ 7574630 w 11965575"/>
              <a:gd name="connsiteY1966" fmla="*/ 4687810 h 6464302"/>
              <a:gd name="connsiteX1967" fmla="*/ 7572997 w 11965575"/>
              <a:gd name="connsiteY1967" fmla="*/ 4702332 h 6464302"/>
              <a:gd name="connsiteX1968" fmla="*/ 7589785 w 11965575"/>
              <a:gd name="connsiteY1968" fmla="*/ 4743762 h 6464302"/>
              <a:gd name="connsiteX1969" fmla="*/ 7527147 w 11965575"/>
              <a:gd name="connsiteY1969" fmla="*/ 4742294 h 6464302"/>
              <a:gd name="connsiteX1970" fmla="*/ 7503772 w 11965575"/>
              <a:gd name="connsiteY1970" fmla="*/ 4704931 h 6464302"/>
              <a:gd name="connsiteX1971" fmla="*/ 7503714 w 11965575"/>
              <a:gd name="connsiteY1971" fmla="*/ 4691830 h 6464302"/>
              <a:gd name="connsiteX1972" fmla="*/ 7495380 w 11965575"/>
              <a:gd name="connsiteY1972" fmla="*/ 4684216 h 6464302"/>
              <a:gd name="connsiteX1973" fmla="*/ 7486922 w 11965575"/>
              <a:gd name="connsiteY1973" fmla="*/ 4691317 h 6464302"/>
              <a:gd name="connsiteX1974" fmla="*/ 7501957 w 11965575"/>
              <a:gd name="connsiteY1974" fmla="*/ 4761985 h 6464302"/>
              <a:gd name="connsiteX1975" fmla="*/ 7521764 w 11965575"/>
              <a:gd name="connsiteY1975" fmla="*/ 4803803 h 6464302"/>
              <a:gd name="connsiteX1976" fmla="*/ 7578418 w 11965575"/>
              <a:gd name="connsiteY1976" fmla="*/ 4858519 h 6464302"/>
              <a:gd name="connsiteX1977" fmla="*/ 7615807 w 11965575"/>
              <a:gd name="connsiteY1977" fmla="*/ 4866576 h 6464302"/>
              <a:gd name="connsiteX1978" fmla="*/ 7741865 w 11965575"/>
              <a:gd name="connsiteY1978" fmla="*/ 4917080 h 6464302"/>
              <a:gd name="connsiteX1979" fmla="*/ 7763246 w 11965575"/>
              <a:gd name="connsiteY1979" fmla="*/ 4931274 h 6464302"/>
              <a:gd name="connsiteX1980" fmla="*/ 7786257 w 11965575"/>
              <a:gd name="connsiteY1980" fmla="*/ 4971864 h 6464302"/>
              <a:gd name="connsiteX1981" fmla="*/ 7824307 w 11965575"/>
              <a:gd name="connsiteY1981" fmla="*/ 5001285 h 6464302"/>
              <a:gd name="connsiteX1982" fmla="*/ 7867557 w 11965575"/>
              <a:gd name="connsiteY1982" fmla="*/ 5011729 h 6464302"/>
              <a:gd name="connsiteX1983" fmla="*/ 7911225 w 11965575"/>
              <a:gd name="connsiteY1983" fmla="*/ 5032049 h 6464302"/>
              <a:gd name="connsiteX1984" fmla="*/ 7936834 w 11965575"/>
              <a:gd name="connsiteY1984" fmla="*/ 5063151 h 6464302"/>
              <a:gd name="connsiteX1985" fmla="*/ 7971802 w 11965575"/>
              <a:gd name="connsiteY1985" fmla="*/ 5120002 h 6464302"/>
              <a:gd name="connsiteX1986" fmla="*/ 7977543 w 11965575"/>
              <a:gd name="connsiteY1986" fmla="*/ 5096185 h 6464302"/>
              <a:gd name="connsiteX1987" fmla="*/ 8013358 w 11965575"/>
              <a:gd name="connsiteY1987" fmla="*/ 5131867 h 6464302"/>
              <a:gd name="connsiteX1988" fmla="*/ 8039144 w 11965575"/>
              <a:gd name="connsiteY1988" fmla="*/ 5202274 h 6464302"/>
              <a:gd name="connsiteX1989" fmla="*/ 8013038 w 11965575"/>
              <a:gd name="connsiteY1989" fmla="*/ 5311870 h 6464302"/>
              <a:gd name="connsiteX1990" fmla="*/ 7940968 w 11965575"/>
              <a:gd name="connsiteY1990" fmla="*/ 5394307 h 6464302"/>
              <a:gd name="connsiteX1991" fmla="*/ 7921038 w 11965575"/>
              <a:gd name="connsiteY1991" fmla="*/ 5367204 h 6464302"/>
              <a:gd name="connsiteX1992" fmla="*/ 7893857 w 11965575"/>
              <a:gd name="connsiteY1992" fmla="*/ 5363727 h 6464302"/>
              <a:gd name="connsiteX1993" fmla="*/ 7856684 w 11965575"/>
              <a:gd name="connsiteY1993" fmla="*/ 5385898 h 6464302"/>
              <a:gd name="connsiteX1994" fmla="*/ 7855100 w 11965575"/>
              <a:gd name="connsiteY1994" fmla="*/ 5385154 h 6464302"/>
              <a:gd name="connsiteX1995" fmla="*/ 7866360 w 11965575"/>
              <a:gd name="connsiteY1995" fmla="*/ 5395632 h 6464302"/>
              <a:gd name="connsiteX1996" fmla="*/ 7896234 w 11965575"/>
              <a:gd name="connsiteY1996" fmla="*/ 5422502 h 6464302"/>
              <a:gd name="connsiteX1997" fmla="*/ 7937860 w 11965575"/>
              <a:gd name="connsiteY1997" fmla="*/ 5460087 h 6464302"/>
              <a:gd name="connsiteX1998" fmla="*/ 7981672 w 11965575"/>
              <a:gd name="connsiteY1998" fmla="*/ 5517742 h 6464302"/>
              <a:gd name="connsiteX1999" fmla="*/ 8035575 w 11965575"/>
              <a:gd name="connsiteY1999" fmla="*/ 5604445 h 6464302"/>
              <a:gd name="connsiteX2000" fmla="*/ 8043757 w 11965575"/>
              <a:gd name="connsiteY2000" fmla="*/ 5660542 h 6464302"/>
              <a:gd name="connsiteX2001" fmla="*/ 8044412 w 11965575"/>
              <a:gd name="connsiteY2001" fmla="*/ 5677071 h 6464302"/>
              <a:gd name="connsiteX2002" fmla="*/ 8039161 w 11965575"/>
              <a:gd name="connsiteY2002" fmla="*/ 5684954 h 6464302"/>
              <a:gd name="connsiteX2003" fmla="*/ 7970903 w 11965575"/>
              <a:gd name="connsiteY2003" fmla="*/ 5682340 h 6464302"/>
              <a:gd name="connsiteX2004" fmla="*/ 7977090 w 11965575"/>
              <a:gd name="connsiteY2004" fmla="*/ 5703075 h 6464302"/>
              <a:gd name="connsiteX2005" fmla="*/ 7981151 w 11965575"/>
              <a:gd name="connsiteY2005" fmla="*/ 5710319 h 6464302"/>
              <a:gd name="connsiteX2006" fmla="*/ 7982118 w 11965575"/>
              <a:gd name="connsiteY2006" fmla="*/ 5724711 h 6464302"/>
              <a:gd name="connsiteX2007" fmla="*/ 7969961 w 11965575"/>
              <a:gd name="connsiteY2007" fmla="*/ 5723781 h 6464302"/>
              <a:gd name="connsiteX2008" fmla="*/ 7879800 w 11965575"/>
              <a:gd name="connsiteY2008" fmla="*/ 5674825 h 6464302"/>
              <a:gd name="connsiteX2009" fmla="*/ 7804986 w 11965575"/>
              <a:gd name="connsiteY2009" fmla="*/ 5612006 h 6464302"/>
              <a:gd name="connsiteX2010" fmla="*/ 7794298 w 11965575"/>
              <a:gd name="connsiteY2010" fmla="*/ 5608036 h 6464302"/>
              <a:gd name="connsiteX2011" fmla="*/ 7788108 w 11965575"/>
              <a:gd name="connsiteY2011" fmla="*/ 5622330 h 6464302"/>
              <a:gd name="connsiteX2012" fmla="*/ 7792417 w 11965575"/>
              <a:gd name="connsiteY2012" fmla="*/ 5655889 h 6464302"/>
              <a:gd name="connsiteX2013" fmla="*/ 7798635 w 11965575"/>
              <a:gd name="connsiteY2013" fmla="*/ 5662398 h 6464302"/>
              <a:gd name="connsiteX2014" fmla="*/ 7875669 w 11965575"/>
              <a:gd name="connsiteY2014" fmla="*/ 5731060 h 6464302"/>
              <a:gd name="connsiteX2015" fmla="*/ 7896325 w 11965575"/>
              <a:gd name="connsiteY2015" fmla="*/ 5750922 h 6464302"/>
              <a:gd name="connsiteX2016" fmla="*/ 7991672 w 11965575"/>
              <a:gd name="connsiteY2016" fmla="*/ 5820446 h 6464302"/>
              <a:gd name="connsiteX2017" fmla="*/ 8020329 w 11965575"/>
              <a:gd name="connsiteY2017" fmla="*/ 5841640 h 6464302"/>
              <a:gd name="connsiteX2018" fmla="*/ 8020263 w 11965575"/>
              <a:gd name="connsiteY2018" fmla="*/ 5870091 h 6464302"/>
              <a:gd name="connsiteX2019" fmla="*/ 8008856 w 11965575"/>
              <a:gd name="connsiteY2019" fmla="*/ 5878042 h 6464302"/>
              <a:gd name="connsiteX2020" fmla="*/ 7955191 w 11965575"/>
              <a:gd name="connsiteY2020" fmla="*/ 5887712 h 6464302"/>
              <a:gd name="connsiteX2021" fmla="*/ 7945158 w 11965575"/>
              <a:gd name="connsiteY2021" fmla="*/ 5900271 h 6464302"/>
              <a:gd name="connsiteX2022" fmla="*/ 7947064 w 11965575"/>
              <a:gd name="connsiteY2022" fmla="*/ 5908251 h 6464302"/>
              <a:gd name="connsiteX2023" fmla="*/ 7936499 w 11965575"/>
              <a:gd name="connsiteY2023" fmla="*/ 5917438 h 6464302"/>
              <a:gd name="connsiteX2024" fmla="*/ 7917308 w 11965575"/>
              <a:gd name="connsiteY2024" fmla="*/ 5929566 h 6464302"/>
              <a:gd name="connsiteX2025" fmla="*/ 7902212 w 11965575"/>
              <a:gd name="connsiteY2025" fmla="*/ 5934714 h 6464302"/>
              <a:gd name="connsiteX2026" fmla="*/ 7892775 w 11965575"/>
              <a:gd name="connsiteY2026" fmla="*/ 5922196 h 6464302"/>
              <a:gd name="connsiteX2027" fmla="*/ 7884245 w 11965575"/>
              <a:gd name="connsiteY2027" fmla="*/ 5917491 h 6464302"/>
              <a:gd name="connsiteX2028" fmla="*/ 7882837 w 11965575"/>
              <a:gd name="connsiteY2028" fmla="*/ 5927108 h 6464302"/>
              <a:gd name="connsiteX2029" fmla="*/ 7893084 w 11965575"/>
              <a:gd name="connsiteY2029" fmla="*/ 5955087 h 6464302"/>
              <a:gd name="connsiteX2030" fmla="*/ 7851455 w 11965575"/>
              <a:gd name="connsiteY2030" fmla="*/ 5952531 h 6464302"/>
              <a:gd name="connsiteX2031" fmla="*/ 7836737 w 11965575"/>
              <a:gd name="connsiteY2031" fmla="*/ 5927090 h 6464302"/>
              <a:gd name="connsiteX2032" fmla="*/ 7836989 w 11965575"/>
              <a:gd name="connsiteY2032" fmla="*/ 5918376 h 6464302"/>
              <a:gd name="connsiteX2033" fmla="*/ 7831613 w 11965575"/>
              <a:gd name="connsiteY2033" fmla="*/ 5913100 h 6464302"/>
              <a:gd name="connsiteX2034" fmla="*/ 7825832 w 11965575"/>
              <a:gd name="connsiteY2034" fmla="*/ 5917611 h 6464302"/>
              <a:gd name="connsiteX2035" fmla="*/ 7834264 w 11965575"/>
              <a:gd name="connsiteY2035" fmla="*/ 5964993 h 6464302"/>
              <a:gd name="connsiteX2036" fmla="*/ 7846513 w 11965575"/>
              <a:gd name="connsiteY2036" fmla="*/ 5993305 h 6464302"/>
              <a:gd name="connsiteX2037" fmla="*/ 7882983 w 11965575"/>
              <a:gd name="connsiteY2037" fmla="*/ 6031127 h 6464302"/>
              <a:gd name="connsiteX2038" fmla="*/ 7907671 w 11965575"/>
              <a:gd name="connsiteY2038" fmla="*/ 6037430 h 6464302"/>
              <a:gd name="connsiteX2039" fmla="*/ 7990395 w 11965575"/>
              <a:gd name="connsiteY2039" fmla="*/ 6074199 h 6464302"/>
              <a:gd name="connsiteX2040" fmla="*/ 8004302 w 11965575"/>
              <a:gd name="connsiteY2040" fmla="*/ 6084180 h 6464302"/>
              <a:gd name="connsiteX2041" fmla="*/ 8018708 w 11965575"/>
              <a:gd name="connsiteY2041" fmla="*/ 6111757 h 6464302"/>
              <a:gd name="connsiteX2042" fmla="*/ 8043364 w 11965575"/>
              <a:gd name="connsiteY2042" fmla="*/ 6132284 h 6464302"/>
              <a:gd name="connsiteX2043" fmla="*/ 8071898 w 11965575"/>
              <a:gd name="connsiteY2043" fmla="*/ 6140322 h 6464302"/>
              <a:gd name="connsiteX2044" fmla="*/ 8100494 w 11965575"/>
              <a:gd name="connsiteY2044" fmla="*/ 6154938 h 6464302"/>
              <a:gd name="connsiteX2045" fmla="*/ 8116837 w 11965575"/>
              <a:gd name="connsiteY2045" fmla="*/ 6176271 h 6464302"/>
              <a:gd name="connsiteX2046" fmla="*/ 8138836 w 11965575"/>
              <a:gd name="connsiteY2046" fmla="*/ 6214965 h 6464302"/>
              <a:gd name="connsiteX2047" fmla="*/ 8143182 w 11965575"/>
              <a:gd name="connsiteY2047" fmla="*/ 6199269 h 6464302"/>
              <a:gd name="connsiteX2048" fmla="*/ 8166213 w 11965575"/>
              <a:gd name="connsiteY2048" fmla="*/ 6223906 h 6464302"/>
              <a:gd name="connsiteX2049" fmla="*/ 8181804 w 11965575"/>
              <a:gd name="connsiteY2049" fmla="*/ 6271384 h 6464302"/>
              <a:gd name="connsiteX2050" fmla="*/ 8162013 w 11965575"/>
              <a:gd name="connsiteY2050" fmla="*/ 6343620 h 6464302"/>
              <a:gd name="connsiteX2051" fmla="*/ 8112252 w 11965575"/>
              <a:gd name="connsiteY2051" fmla="*/ 6396633 h 6464302"/>
              <a:gd name="connsiteX2052" fmla="*/ 8099596 w 11965575"/>
              <a:gd name="connsiteY2052" fmla="*/ 6378104 h 6464302"/>
              <a:gd name="connsiteX2053" fmla="*/ 8081593 w 11965575"/>
              <a:gd name="connsiteY2053" fmla="*/ 6375105 h 6464302"/>
              <a:gd name="connsiteX2054" fmla="*/ 8045557 w 11965575"/>
              <a:gd name="connsiteY2054" fmla="*/ 6383332 h 6464302"/>
              <a:gd name="connsiteX2055" fmla="*/ 8008648 w 11965575"/>
              <a:gd name="connsiteY2055" fmla="*/ 6369520 h 6464302"/>
              <a:gd name="connsiteX2056" fmla="*/ 7982085 w 11965575"/>
              <a:gd name="connsiteY2056" fmla="*/ 6341013 h 6464302"/>
              <a:gd name="connsiteX2057" fmla="*/ 7971274 w 11965575"/>
              <a:gd name="connsiteY2057" fmla="*/ 6323886 h 6464302"/>
              <a:gd name="connsiteX2058" fmla="*/ 7976521 w 11965575"/>
              <a:gd name="connsiteY2058" fmla="*/ 6351032 h 6464302"/>
              <a:gd name="connsiteX2059" fmla="*/ 7992301 w 11965575"/>
              <a:gd name="connsiteY2059" fmla="*/ 6383217 h 6464302"/>
              <a:gd name="connsiteX2060" fmla="*/ 7991643 w 11965575"/>
              <a:gd name="connsiteY2060" fmla="*/ 6401717 h 6464302"/>
              <a:gd name="connsiteX2061" fmla="*/ 7975641 w 11965575"/>
              <a:gd name="connsiteY2061" fmla="*/ 6399051 h 6464302"/>
              <a:gd name="connsiteX2062" fmla="*/ 7948453 w 11965575"/>
              <a:gd name="connsiteY2062" fmla="*/ 6374818 h 6464302"/>
              <a:gd name="connsiteX2063" fmla="*/ 7922326 w 11965575"/>
              <a:gd name="connsiteY2063" fmla="*/ 6357329 h 6464302"/>
              <a:gd name="connsiteX2064" fmla="*/ 7920482 w 11965575"/>
              <a:gd name="connsiteY2064" fmla="*/ 6355928 h 6464302"/>
              <a:gd name="connsiteX2065" fmla="*/ 7917482 w 11965575"/>
              <a:gd name="connsiteY2065" fmla="*/ 6355428 h 6464302"/>
              <a:gd name="connsiteX2066" fmla="*/ 7919326 w 11965575"/>
              <a:gd name="connsiteY2066" fmla="*/ 6356829 h 6464302"/>
              <a:gd name="connsiteX2067" fmla="*/ 7920014 w 11965575"/>
              <a:gd name="connsiteY2067" fmla="*/ 6359133 h 6464302"/>
              <a:gd name="connsiteX2068" fmla="*/ 7935263 w 11965575"/>
              <a:gd name="connsiteY2068" fmla="*/ 6387945 h 6464302"/>
              <a:gd name="connsiteX2069" fmla="*/ 7938542 w 11965575"/>
              <a:gd name="connsiteY2069" fmla="*/ 6400534 h 6464302"/>
              <a:gd name="connsiteX2070" fmla="*/ 7932291 w 11965575"/>
              <a:gd name="connsiteY2070" fmla="*/ 6408249 h 6464302"/>
              <a:gd name="connsiteX2071" fmla="*/ 7923603 w 11965575"/>
              <a:gd name="connsiteY2071" fmla="*/ 6404613 h 6464302"/>
              <a:gd name="connsiteX2072" fmla="*/ 7921915 w 11965575"/>
              <a:gd name="connsiteY2072" fmla="*/ 6402143 h 6464302"/>
              <a:gd name="connsiteX2073" fmla="*/ 7892480 w 11965575"/>
              <a:gd name="connsiteY2073" fmla="*/ 6351262 h 6464302"/>
              <a:gd name="connsiteX2074" fmla="*/ 7874634 w 11965575"/>
              <a:gd name="connsiteY2074" fmla="*/ 6347194 h 6464302"/>
              <a:gd name="connsiteX2075" fmla="*/ 7866260 w 11965575"/>
              <a:gd name="connsiteY2075" fmla="*/ 6341420 h 6464302"/>
              <a:gd name="connsiteX2076" fmla="*/ 7852292 w 11965575"/>
              <a:gd name="connsiteY2076" fmla="*/ 6324862 h 6464302"/>
              <a:gd name="connsiteX2077" fmla="*/ 7822009 w 11965575"/>
              <a:gd name="connsiteY2077" fmla="*/ 6307776 h 6464302"/>
              <a:gd name="connsiteX2078" fmla="*/ 7768599 w 11965575"/>
              <a:gd name="connsiteY2078" fmla="*/ 6273700 h 6464302"/>
              <a:gd name="connsiteX2079" fmla="*/ 7766599 w 11965575"/>
              <a:gd name="connsiteY2079" fmla="*/ 6273368 h 6464302"/>
              <a:gd name="connsiteX2080" fmla="*/ 7767442 w 11965575"/>
              <a:gd name="connsiteY2080" fmla="*/ 6274602 h 6464302"/>
              <a:gd name="connsiteX2081" fmla="*/ 7765253 w 11965575"/>
              <a:gd name="connsiteY2081" fmla="*/ 6289563 h 6464302"/>
              <a:gd name="connsiteX2082" fmla="*/ 7774719 w 11965575"/>
              <a:gd name="connsiteY2082" fmla="*/ 6322885 h 6464302"/>
              <a:gd name="connsiteX2083" fmla="*/ 7788033 w 11965575"/>
              <a:gd name="connsiteY2083" fmla="*/ 6322915 h 6464302"/>
              <a:gd name="connsiteX2084" fmla="*/ 7801694 w 11965575"/>
              <a:gd name="connsiteY2084" fmla="*/ 6306582 h 6464302"/>
              <a:gd name="connsiteX2085" fmla="*/ 7818288 w 11965575"/>
              <a:gd name="connsiteY2085" fmla="*/ 6319197 h 6464302"/>
              <a:gd name="connsiteX2086" fmla="*/ 7825849 w 11965575"/>
              <a:gd name="connsiteY2086" fmla="*/ 6344540 h 6464302"/>
              <a:gd name="connsiteX2087" fmla="*/ 7820034 w 11965575"/>
              <a:gd name="connsiteY2087" fmla="*/ 6363276 h 6464302"/>
              <a:gd name="connsiteX2088" fmla="*/ 7800999 w 11965575"/>
              <a:gd name="connsiteY2088" fmla="*/ 6374336 h 6464302"/>
              <a:gd name="connsiteX2089" fmla="*/ 7786310 w 11965575"/>
              <a:gd name="connsiteY2089" fmla="*/ 6369699 h 6464302"/>
              <a:gd name="connsiteX2090" fmla="*/ 7766494 w 11965575"/>
              <a:gd name="connsiteY2090" fmla="*/ 6386102 h 6464302"/>
              <a:gd name="connsiteX2091" fmla="*/ 7753991 w 11965575"/>
              <a:gd name="connsiteY2091" fmla="*/ 6401533 h 6464302"/>
              <a:gd name="connsiteX2092" fmla="*/ 7710485 w 11965575"/>
              <a:gd name="connsiteY2092" fmla="*/ 6411801 h 6464302"/>
              <a:gd name="connsiteX2093" fmla="*/ 7699450 w 11965575"/>
              <a:gd name="connsiteY2093" fmla="*/ 6424194 h 6464302"/>
              <a:gd name="connsiteX2094" fmla="*/ 7704480 w 11965575"/>
              <a:gd name="connsiteY2094" fmla="*/ 6445830 h 6464302"/>
              <a:gd name="connsiteX2095" fmla="*/ 7646914 w 11965575"/>
              <a:gd name="connsiteY2095" fmla="*/ 6412157 h 6464302"/>
              <a:gd name="connsiteX2096" fmla="*/ 7611663 w 11965575"/>
              <a:gd name="connsiteY2096" fmla="*/ 6380012 h 6464302"/>
              <a:gd name="connsiteX2097" fmla="*/ 7609662 w 11965575"/>
              <a:gd name="connsiteY2097" fmla="*/ 6379679 h 6464302"/>
              <a:gd name="connsiteX2098" fmla="*/ 7582190 w 11965575"/>
              <a:gd name="connsiteY2098" fmla="*/ 6378386 h 6464302"/>
              <a:gd name="connsiteX2099" fmla="*/ 7572066 w 11965575"/>
              <a:gd name="connsiteY2099" fmla="*/ 6363563 h 6464302"/>
              <a:gd name="connsiteX2100" fmla="*/ 7565596 w 11965575"/>
              <a:gd name="connsiteY2100" fmla="*/ 6365770 h 6464302"/>
              <a:gd name="connsiteX2101" fmla="*/ 7573064 w 11965575"/>
              <a:gd name="connsiteY2101" fmla="*/ 6398759 h 6464302"/>
              <a:gd name="connsiteX2102" fmla="*/ 7591250 w 11965575"/>
              <a:gd name="connsiteY2102" fmla="*/ 6421493 h 6464302"/>
              <a:gd name="connsiteX2103" fmla="*/ 7560935 w 11965575"/>
              <a:gd name="connsiteY2103" fmla="*/ 6418632 h 6464302"/>
              <a:gd name="connsiteX2104" fmla="*/ 7566964 w 11965575"/>
              <a:gd name="connsiteY2104" fmla="*/ 6440436 h 6464302"/>
              <a:gd name="connsiteX2105" fmla="*/ 7571463 w 11965575"/>
              <a:gd name="connsiteY2105" fmla="*/ 6458700 h 6464302"/>
              <a:gd name="connsiteX2106" fmla="*/ 7563680 w 11965575"/>
              <a:gd name="connsiteY2106" fmla="*/ 6462877 h 6464302"/>
              <a:gd name="connsiteX2107" fmla="*/ 7543275 w 11965575"/>
              <a:gd name="connsiteY2107" fmla="*/ 6434300 h 6464302"/>
              <a:gd name="connsiteX2108" fmla="*/ 7529963 w 11965575"/>
              <a:gd name="connsiteY2108" fmla="*/ 6399242 h 6464302"/>
              <a:gd name="connsiteX2109" fmla="*/ 7529305 w 11965575"/>
              <a:gd name="connsiteY2109" fmla="*/ 6417742 h 6464302"/>
              <a:gd name="connsiteX2110" fmla="*/ 7522742 w 11965575"/>
              <a:gd name="connsiteY2110" fmla="*/ 6427594 h 6464302"/>
              <a:gd name="connsiteX2111" fmla="*/ 7510835 w 11965575"/>
              <a:gd name="connsiteY2111" fmla="*/ 6417948 h 6464302"/>
              <a:gd name="connsiteX2112" fmla="*/ 7512744 w 11965575"/>
              <a:gd name="connsiteY2112" fmla="*/ 6390899 h 6464302"/>
              <a:gd name="connsiteX2113" fmla="*/ 7511214 w 11965575"/>
              <a:gd name="connsiteY2113" fmla="*/ 6387360 h 6464302"/>
              <a:gd name="connsiteX2114" fmla="*/ 7496618 w 11965575"/>
              <a:gd name="connsiteY2114" fmla="*/ 6375077 h 6464302"/>
              <a:gd name="connsiteX2115" fmla="*/ 7481461 w 11965575"/>
              <a:gd name="connsiteY2115" fmla="*/ 6373646 h 6464302"/>
              <a:gd name="connsiteX2116" fmla="*/ 7468460 w 11965575"/>
              <a:gd name="connsiteY2116" fmla="*/ 6371480 h 6464302"/>
              <a:gd name="connsiteX2117" fmla="*/ 7442490 w 11965575"/>
              <a:gd name="connsiteY2117" fmla="*/ 6352924 h 6464302"/>
              <a:gd name="connsiteX2118" fmla="*/ 7427801 w 11965575"/>
              <a:gd name="connsiteY2118" fmla="*/ 6348286 h 6464302"/>
              <a:gd name="connsiteX2119" fmla="*/ 7403613 w 11965575"/>
              <a:gd name="connsiteY2119" fmla="*/ 6324554 h 6464302"/>
              <a:gd name="connsiteX2120" fmla="*/ 7336174 w 11965575"/>
              <a:gd name="connsiteY2120" fmla="*/ 6267342 h 6464302"/>
              <a:gd name="connsiteX2121" fmla="*/ 7323016 w 11965575"/>
              <a:gd name="connsiteY2121" fmla="*/ 6266244 h 6464302"/>
              <a:gd name="connsiteX2122" fmla="*/ 7301140 w 11965575"/>
              <a:gd name="connsiteY2122" fmla="*/ 6240706 h 6464302"/>
              <a:gd name="connsiteX2123" fmla="*/ 7280953 w 11965575"/>
              <a:gd name="connsiteY2123" fmla="*/ 6217638 h 6464302"/>
              <a:gd name="connsiteX2124" fmla="*/ 7265419 w 11965575"/>
              <a:gd name="connsiteY2124" fmla="*/ 6211766 h 6464302"/>
              <a:gd name="connsiteX2125" fmla="*/ 7259108 w 11965575"/>
              <a:gd name="connsiteY2125" fmla="*/ 6212905 h 6464302"/>
              <a:gd name="connsiteX2126" fmla="*/ 7245420 w 11965575"/>
              <a:gd name="connsiteY2126" fmla="*/ 6208434 h 6464302"/>
              <a:gd name="connsiteX2127" fmla="*/ 7236294 w 11965575"/>
              <a:gd name="connsiteY2127" fmla="*/ 6193778 h 6464302"/>
              <a:gd name="connsiteX2128" fmla="*/ 7225824 w 11965575"/>
              <a:gd name="connsiteY2128" fmla="*/ 6195318 h 6464302"/>
              <a:gd name="connsiteX2129" fmla="*/ 7225321 w 11965575"/>
              <a:gd name="connsiteY2129" fmla="*/ 6212749 h 6464302"/>
              <a:gd name="connsiteX2130" fmla="*/ 7226508 w 11965575"/>
              <a:gd name="connsiteY2130" fmla="*/ 6232652 h 6464302"/>
              <a:gd name="connsiteX2131" fmla="*/ 7222256 w 11965575"/>
              <a:gd name="connsiteY2131" fmla="*/ 6240700 h 6464302"/>
              <a:gd name="connsiteX2132" fmla="*/ 7215569 w 11965575"/>
              <a:gd name="connsiteY2132" fmla="*/ 6237397 h 6464302"/>
              <a:gd name="connsiteX2133" fmla="*/ 7155631 w 11965575"/>
              <a:gd name="connsiteY2133" fmla="*/ 6163920 h 6464302"/>
              <a:gd name="connsiteX2134" fmla="*/ 7109474 w 11965575"/>
              <a:gd name="connsiteY2134" fmla="*/ 6122295 h 6464302"/>
              <a:gd name="connsiteX2135" fmla="*/ 7102630 w 11965575"/>
              <a:gd name="connsiteY2135" fmla="*/ 6120060 h 6464302"/>
              <a:gd name="connsiteX2136" fmla="*/ 7103691 w 11965575"/>
              <a:gd name="connsiteY2136" fmla="*/ 6126805 h 6464302"/>
              <a:gd name="connsiteX2137" fmla="*/ 7103816 w 11965575"/>
              <a:gd name="connsiteY2137" fmla="*/ 6139963 h 6464302"/>
              <a:gd name="connsiteX2138" fmla="*/ 7092971 w 11965575"/>
              <a:gd name="connsiteY2138" fmla="*/ 6137061 h 6464302"/>
              <a:gd name="connsiteX2139" fmla="*/ 7078064 w 11965575"/>
              <a:gd name="connsiteY2139" fmla="*/ 6126914 h 6464302"/>
              <a:gd name="connsiteX2140" fmla="*/ 7066749 w 11965575"/>
              <a:gd name="connsiteY2140" fmla="*/ 6127219 h 6464302"/>
              <a:gd name="connsiteX2141" fmla="*/ 7066874 w 11965575"/>
              <a:gd name="connsiteY2141" fmla="*/ 6140376 h 6464302"/>
              <a:gd name="connsiteX2142" fmla="*/ 7076373 w 11965575"/>
              <a:gd name="connsiteY2142" fmla="*/ 6159473 h 6464302"/>
              <a:gd name="connsiteX2143" fmla="*/ 7069276 w 11965575"/>
              <a:gd name="connsiteY2143" fmla="*/ 6165954 h 6464302"/>
              <a:gd name="connsiteX2144" fmla="*/ 7016869 w 11965575"/>
              <a:gd name="connsiteY2144" fmla="*/ 6132045 h 6464302"/>
              <a:gd name="connsiteX2145" fmla="*/ 6982461 w 11965575"/>
              <a:gd name="connsiteY2145" fmla="*/ 6101135 h 6464302"/>
              <a:gd name="connsiteX2146" fmla="*/ 6980024 w 11965575"/>
              <a:gd name="connsiteY2146" fmla="*/ 6089783 h 6464302"/>
              <a:gd name="connsiteX2147" fmla="*/ 6987902 w 11965575"/>
              <a:gd name="connsiteY2147" fmla="*/ 6077959 h 6464302"/>
              <a:gd name="connsiteX2148" fmla="*/ 6951586 w 11965575"/>
              <a:gd name="connsiteY2148" fmla="*/ 6074098 h 6464302"/>
              <a:gd name="connsiteX2149" fmla="*/ 6927020 w 11965575"/>
              <a:gd name="connsiteY2149" fmla="*/ 6080952 h 6464302"/>
              <a:gd name="connsiteX2150" fmla="*/ 6918549 w 11965575"/>
              <a:gd name="connsiteY2150" fmla="*/ 6082825 h 6464302"/>
              <a:gd name="connsiteX2151" fmla="*/ 6889485 w 11965575"/>
              <a:gd name="connsiteY2151" fmla="*/ 6071415 h 6464302"/>
              <a:gd name="connsiteX2152" fmla="*/ 6850575 w 11965575"/>
              <a:gd name="connsiteY2152" fmla="*/ 6057271 h 6464302"/>
              <a:gd name="connsiteX2153" fmla="*/ 6834322 w 11965575"/>
              <a:gd name="connsiteY2153" fmla="*/ 6063320 h 6464302"/>
              <a:gd name="connsiteX2154" fmla="*/ 6828071 w 11965575"/>
              <a:gd name="connsiteY2154" fmla="*/ 6071036 h 6464302"/>
              <a:gd name="connsiteX2155" fmla="*/ 6818009 w 11965575"/>
              <a:gd name="connsiteY2155" fmla="*/ 6062791 h 6464302"/>
              <a:gd name="connsiteX2156" fmla="*/ 6817319 w 11965575"/>
              <a:gd name="connsiteY2156" fmla="*/ 6060487 h 6464302"/>
              <a:gd name="connsiteX2157" fmla="*/ 6795882 w 11965575"/>
              <a:gd name="connsiteY2157" fmla="*/ 6045969 h 6464302"/>
              <a:gd name="connsiteX2158" fmla="*/ 6787507 w 11965575"/>
              <a:gd name="connsiteY2158" fmla="*/ 6040195 h 6464302"/>
              <a:gd name="connsiteX2159" fmla="*/ 6751222 w 11965575"/>
              <a:gd name="connsiteY2159" fmla="*/ 6022108 h 6464302"/>
              <a:gd name="connsiteX2160" fmla="*/ 6704000 w 11965575"/>
              <a:gd name="connsiteY2160" fmla="*/ 6008768 h 6464302"/>
              <a:gd name="connsiteX2161" fmla="*/ 6688999 w 11965575"/>
              <a:gd name="connsiteY2161" fmla="*/ 6006269 h 6464302"/>
              <a:gd name="connsiteX2162" fmla="*/ 6672120 w 11965575"/>
              <a:gd name="connsiteY2162" fmla="*/ 6016593 h 6464302"/>
              <a:gd name="connsiteX2163" fmla="*/ 6680091 w 11965575"/>
              <a:gd name="connsiteY2163" fmla="*/ 5997122 h 6464302"/>
              <a:gd name="connsiteX2164" fmla="*/ 6672124 w 11965575"/>
              <a:gd name="connsiteY2164" fmla="*/ 5981564 h 6464302"/>
              <a:gd name="connsiteX2165" fmla="*/ 6671208 w 11965575"/>
              <a:gd name="connsiteY2165" fmla="*/ 5981167 h 6464302"/>
              <a:gd name="connsiteX2166" fmla="*/ 6657649 w 11965575"/>
              <a:gd name="connsiteY2166" fmla="*/ 5988745 h 6464302"/>
              <a:gd name="connsiteX2167" fmla="*/ 6642917 w 11965575"/>
              <a:gd name="connsiteY2167" fmla="*/ 5988509 h 6464302"/>
              <a:gd name="connsiteX2168" fmla="*/ 6642463 w 11965575"/>
              <a:gd name="connsiteY2168" fmla="*/ 5995233 h 6464302"/>
              <a:gd name="connsiteX2169" fmla="*/ 6637538 w 11965575"/>
              <a:gd name="connsiteY2169" fmla="*/ 5988644 h 6464302"/>
              <a:gd name="connsiteX2170" fmla="*/ 6630181 w 11965575"/>
              <a:gd name="connsiteY2170" fmla="*/ 5989532 h 6464302"/>
              <a:gd name="connsiteX2171" fmla="*/ 6630097 w 11965575"/>
              <a:gd name="connsiteY2171" fmla="*/ 5999740 h 6464302"/>
              <a:gd name="connsiteX2172" fmla="*/ 6634231 w 11965575"/>
              <a:gd name="connsiteY2172" fmla="*/ 6019453 h 6464302"/>
              <a:gd name="connsiteX2173" fmla="*/ 6586923 w 11965575"/>
              <a:gd name="connsiteY2173" fmla="*/ 5988773 h 6464302"/>
              <a:gd name="connsiteX2174" fmla="*/ 6572829 w 11965575"/>
              <a:gd name="connsiteY2174" fmla="*/ 5979724 h 6464302"/>
              <a:gd name="connsiteX2175" fmla="*/ 6569929 w 11965575"/>
              <a:gd name="connsiteY2175" fmla="*/ 5982465 h 6464302"/>
              <a:gd name="connsiteX2176" fmla="*/ 6565923 w 11965575"/>
              <a:gd name="connsiteY2176" fmla="*/ 5979198 h 6464302"/>
              <a:gd name="connsiteX2177" fmla="*/ 6556800 w 11965575"/>
              <a:gd name="connsiteY2177" fmla="*/ 5964541 h 6464302"/>
              <a:gd name="connsiteX2178" fmla="*/ 6551738 w 11965575"/>
              <a:gd name="connsiteY2178" fmla="*/ 5963135 h 6464302"/>
              <a:gd name="connsiteX2179" fmla="*/ 6546658 w 11965575"/>
              <a:gd name="connsiteY2179" fmla="*/ 5967528 h 6464302"/>
              <a:gd name="connsiteX2180" fmla="*/ 6546392 w 11965575"/>
              <a:gd name="connsiteY2180" fmla="*/ 5972660 h 6464302"/>
              <a:gd name="connsiteX2181" fmla="*/ 6548985 w 11965575"/>
              <a:gd name="connsiteY2181" fmla="*/ 5982943 h 6464302"/>
              <a:gd name="connsiteX2182" fmla="*/ 6558859 w 11965575"/>
              <a:gd name="connsiteY2182" fmla="*/ 6006482 h 6464302"/>
              <a:gd name="connsiteX2183" fmla="*/ 6529871 w 11965575"/>
              <a:gd name="connsiteY2183" fmla="*/ 6003295 h 6464302"/>
              <a:gd name="connsiteX2184" fmla="*/ 6518101 w 11965575"/>
              <a:gd name="connsiteY2184" fmla="*/ 6002037 h 6464302"/>
              <a:gd name="connsiteX2185" fmla="*/ 6521219 w 11965575"/>
              <a:gd name="connsiteY2185" fmla="*/ 6014538 h 6464302"/>
              <a:gd name="connsiteX2186" fmla="*/ 6524917 w 11965575"/>
              <a:gd name="connsiteY2186" fmla="*/ 6031179 h 6464302"/>
              <a:gd name="connsiteX2187" fmla="*/ 6518520 w 11965575"/>
              <a:gd name="connsiteY2187" fmla="*/ 6034985 h 6464302"/>
              <a:gd name="connsiteX2188" fmla="*/ 6501751 w 11965575"/>
              <a:gd name="connsiteY2188" fmla="*/ 6008947 h 6464302"/>
              <a:gd name="connsiteX2189" fmla="*/ 6498254 w 11965575"/>
              <a:gd name="connsiteY2189" fmla="*/ 5998736 h 6464302"/>
              <a:gd name="connsiteX2190" fmla="*/ 6492694 w 11965575"/>
              <a:gd name="connsiteY2190" fmla="*/ 5996554 h 6464302"/>
              <a:gd name="connsiteX2191" fmla="*/ 6489910 w 11965575"/>
              <a:gd name="connsiteY2191" fmla="*/ 5994462 h 6464302"/>
              <a:gd name="connsiteX2192" fmla="*/ 6484877 w 11965575"/>
              <a:gd name="connsiteY2192" fmla="*/ 6002838 h 6464302"/>
              <a:gd name="connsiteX2193" fmla="*/ 6475091 w 11965575"/>
              <a:gd name="connsiteY2193" fmla="*/ 5994050 h 6464302"/>
              <a:gd name="connsiteX2194" fmla="*/ 6475706 w 11965575"/>
              <a:gd name="connsiteY2194" fmla="*/ 5984397 h 6464302"/>
              <a:gd name="connsiteX2195" fmla="*/ 6455631 w 11965575"/>
              <a:gd name="connsiteY2195" fmla="*/ 5983812 h 6464302"/>
              <a:gd name="connsiteX2196" fmla="*/ 6434660 w 11965575"/>
              <a:gd name="connsiteY2196" fmla="*/ 5966087 h 6464302"/>
              <a:gd name="connsiteX2197" fmla="*/ 6422005 w 11965575"/>
              <a:gd name="connsiteY2197" fmla="*/ 5947559 h 6464302"/>
              <a:gd name="connsiteX2198" fmla="*/ 6392594 w 11965575"/>
              <a:gd name="connsiteY2198" fmla="*/ 5952511 h 6464302"/>
              <a:gd name="connsiteX2199" fmla="*/ 6384499 w 11965575"/>
              <a:gd name="connsiteY2199" fmla="*/ 5958825 h 6464302"/>
              <a:gd name="connsiteX2200" fmla="*/ 6359340 w 11965575"/>
              <a:gd name="connsiteY2200" fmla="*/ 5955728 h 6464302"/>
              <a:gd name="connsiteX2201" fmla="*/ 6338651 w 11965575"/>
              <a:gd name="connsiteY2201" fmla="*/ 5950092 h 6464302"/>
              <a:gd name="connsiteX2202" fmla="*/ 6308866 w 11965575"/>
              <a:gd name="connsiteY2202" fmla="*/ 5950604 h 6464302"/>
              <a:gd name="connsiteX2203" fmla="*/ 6281549 w 11965575"/>
              <a:gd name="connsiteY2203" fmla="*/ 5948243 h 6464302"/>
              <a:gd name="connsiteX2204" fmla="*/ 6257017 w 11965575"/>
              <a:gd name="connsiteY2204" fmla="*/ 5940872 h 6464302"/>
              <a:gd name="connsiteX2205" fmla="*/ 6229923 w 11965575"/>
              <a:gd name="connsiteY2205" fmla="*/ 5908990 h 6464302"/>
              <a:gd name="connsiteX2206" fmla="*/ 6218236 w 11965575"/>
              <a:gd name="connsiteY2206" fmla="*/ 5904853 h 6464302"/>
              <a:gd name="connsiteX2207" fmla="*/ 6215045 w 11965575"/>
              <a:gd name="connsiteY2207" fmla="*/ 5919648 h 6464302"/>
              <a:gd name="connsiteX2208" fmla="*/ 6221952 w 11965575"/>
              <a:gd name="connsiteY2208" fmla="*/ 5928461 h 6464302"/>
              <a:gd name="connsiteX2209" fmla="*/ 6201418 w 11965575"/>
              <a:gd name="connsiteY2209" fmla="*/ 5921756 h 6464302"/>
              <a:gd name="connsiteX2210" fmla="*/ 6192105 w 11965575"/>
              <a:gd name="connsiteY2210" fmla="*/ 5922394 h 6464302"/>
              <a:gd name="connsiteX2211" fmla="*/ 6165539 w 11965575"/>
              <a:gd name="connsiteY2211" fmla="*/ 5928915 h 6464302"/>
              <a:gd name="connsiteX2212" fmla="*/ 6150163 w 11965575"/>
              <a:gd name="connsiteY2212" fmla="*/ 5921974 h 6464302"/>
              <a:gd name="connsiteX2213" fmla="*/ 6121192 w 11965575"/>
              <a:gd name="connsiteY2213" fmla="*/ 5902918 h 6464302"/>
              <a:gd name="connsiteX2214" fmla="*/ 6095437 w 11965575"/>
              <a:gd name="connsiteY2214" fmla="*/ 5924899 h 6464302"/>
              <a:gd name="connsiteX2215" fmla="*/ 6081465 w 11965575"/>
              <a:gd name="connsiteY2215" fmla="*/ 5943370 h 6464302"/>
              <a:gd name="connsiteX2216" fmla="*/ 6079123 w 11965575"/>
              <a:gd name="connsiteY2216" fmla="*/ 5924371 h 6464302"/>
              <a:gd name="connsiteX2217" fmla="*/ 6071467 w 11965575"/>
              <a:gd name="connsiteY2217" fmla="*/ 5906675 h 6464302"/>
              <a:gd name="connsiteX2218" fmla="*/ 6031212 w 11965575"/>
              <a:gd name="connsiteY2218" fmla="*/ 5908726 h 6464302"/>
              <a:gd name="connsiteX2219" fmla="*/ 6022648 w 11965575"/>
              <a:gd name="connsiteY2219" fmla="*/ 5918247 h 6464302"/>
              <a:gd name="connsiteX2220" fmla="*/ 6011083 w 11965575"/>
              <a:gd name="connsiteY2220" fmla="*/ 5927266 h 6464302"/>
              <a:gd name="connsiteX2221" fmla="*/ 5990455 w 11965575"/>
              <a:gd name="connsiteY2221" fmla="*/ 5928208 h 6464302"/>
              <a:gd name="connsiteX2222" fmla="*/ 5944796 w 11965575"/>
              <a:gd name="connsiteY2222" fmla="*/ 5904182 h 6464302"/>
              <a:gd name="connsiteX2223" fmla="*/ 5929326 w 11965575"/>
              <a:gd name="connsiteY2223" fmla="*/ 5904888 h 6464302"/>
              <a:gd name="connsiteX2224" fmla="*/ 5919012 w 11965575"/>
              <a:gd name="connsiteY2224" fmla="*/ 5905360 h 6464302"/>
              <a:gd name="connsiteX2225" fmla="*/ 5885572 w 11965575"/>
              <a:gd name="connsiteY2225" fmla="*/ 5888842 h 6464302"/>
              <a:gd name="connsiteX2226" fmla="*/ 5847507 w 11965575"/>
              <a:gd name="connsiteY2226" fmla="*/ 5875932 h 6464302"/>
              <a:gd name="connsiteX2227" fmla="*/ 5843194 w 11965575"/>
              <a:gd name="connsiteY2227" fmla="*/ 5877403 h 6464302"/>
              <a:gd name="connsiteX2228" fmla="*/ 5829099 w 11965575"/>
              <a:gd name="connsiteY2228" fmla="*/ 5882718 h 6464302"/>
              <a:gd name="connsiteX2229" fmla="*/ 5803782 w 11965575"/>
              <a:gd name="connsiteY2229" fmla="*/ 5880689 h 6464302"/>
              <a:gd name="connsiteX2230" fmla="*/ 5782969 w 11965575"/>
              <a:gd name="connsiteY2230" fmla="*/ 5861897 h 6464302"/>
              <a:gd name="connsiteX2231" fmla="*/ 5763905 w 11965575"/>
              <a:gd name="connsiteY2231" fmla="*/ 5852153 h 6464302"/>
              <a:gd name="connsiteX2232" fmla="*/ 5713929 w 11965575"/>
              <a:gd name="connsiteY2232" fmla="*/ 5864626 h 6464302"/>
              <a:gd name="connsiteX2233" fmla="*/ 5681926 w 11965575"/>
              <a:gd name="connsiteY2233" fmla="*/ 5859294 h 6464302"/>
              <a:gd name="connsiteX2234" fmla="*/ 5664641 w 11965575"/>
              <a:gd name="connsiteY2234" fmla="*/ 5879403 h 6464302"/>
              <a:gd name="connsiteX2235" fmla="*/ 5667390 w 11965575"/>
              <a:gd name="connsiteY2235" fmla="*/ 5888619 h 6464302"/>
              <a:gd name="connsiteX2236" fmla="*/ 5634139 w 11965575"/>
              <a:gd name="connsiteY2236" fmla="*/ 5856806 h 6464302"/>
              <a:gd name="connsiteX2237" fmla="*/ 5623636 w 11965575"/>
              <a:gd name="connsiteY2237" fmla="*/ 5872572 h 6464302"/>
              <a:gd name="connsiteX2238" fmla="*/ 5609104 w 11965575"/>
              <a:gd name="connsiteY2238" fmla="*/ 5866867 h 6464302"/>
              <a:gd name="connsiteX2239" fmla="*/ 5594790 w 11965575"/>
              <a:gd name="connsiteY2239" fmla="*/ 5866671 h 6464302"/>
              <a:gd name="connsiteX2240" fmla="*/ 5572693 w 11965575"/>
              <a:gd name="connsiteY2240" fmla="*/ 5870653 h 6464302"/>
              <a:gd name="connsiteX2241" fmla="*/ 5555066 w 11965575"/>
              <a:gd name="connsiteY2241" fmla="*/ 5872095 h 6464302"/>
              <a:gd name="connsiteX2242" fmla="*/ 5518157 w 11965575"/>
              <a:gd name="connsiteY2242" fmla="*/ 5858284 h 6464302"/>
              <a:gd name="connsiteX2243" fmla="*/ 5500624 w 11965575"/>
              <a:gd name="connsiteY2243" fmla="*/ 5852078 h 6464302"/>
              <a:gd name="connsiteX2244" fmla="*/ 5492936 w 11965575"/>
              <a:gd name="connsiteY2244" fmla="*/ 5848609 h 6464302"/>
              <a:gd name="connsiteX2245" fmla="*/ 5507004 w 11965575"/>
              <a:gd name="connsiteY2245" fmla="*/ 5822490 h 6464302"/>
              <a:gd name="connsiteX2246" fmla="*/ 5531694 w 11965575"/>
              <a:gd name="connsiteY2246" fmla="*/ 5828793 h 6464302"/>
              <a:gd name="connsiteX2247" fmla="*/ 5535380 w 11965575"/>
              <a:gd name="connsiteY2247" fmla="*/ 5831596 h 6464302"/>
              <a:gd name="connsiteX2248" fmla="*/ 5540945 w 11965575"/>
              <a:gd name="connsiteY2248" fmla="*/ 5821577 h 6464302"/>
              <a:gd name="connsiteX2249" fmla="*/ 5538570 w 11965575"/>
              <a:gd name="connsiteY2249" fmla="*/ 5816803 h 6464302"/>
              <a:gd name="connsiteX2250" fmla="*/ 5486627 w 11965575"/>
              <a:gd name="connsiteY2250" fmla="*/ 5814717 h 6464302"/>
              <a:gd name="connsiteX2251" fmla="*/ 5475469 w 11965575"/>
              <a:gd name="connsiteY2251" fmla="*/ 5813953 h 6464302"/>
              <a:gd name="connsiteX2252" fmla="*/ 5463937 w 11965575"/>
              <a:gd name="connsiteY2252" fmla="*/ 5808747 h 6464302"/>
              <a:gd name="connsiteX2253" fmla="*/ 5439712 w 11965575"/>
              <a:gd name="connsiteY2253" fmla="*/ 5834269 h 6464302"/>
              <a:gd name="connsiteX2254" fmla="*/ 5444681 w 11965575"/>
              <a:gd name="connsiteY2254" fmla="*/ 5849326 h 6464302"/>
              <a:gd name="connsiteX2255" fmla="*/ 5438804 w 11965575"/>
              <a:gd name="connsiteY2255" fmla="*/ 5861483 h 6464302"/>
              <a:gd name="connsiteX2256" fmla="*/ 5430585 w 11965575"/>
              <a:gd name="connsiteY2256" fmla="*/ 5854641 h 6464302"/>
              <a:gd name="connsiteX2257" fmla="*/ 5415365 w 11965575"/>
              <a:gd name="connsiteY2257" fmla="*/ 5846633 h 6464302"/>
              <a:gd name="connsiteX2258" fmla="*/ 5393049 w 11965575"/>
              <a:gd name="connsiteY2258" fmla="*/ 5845104 h 6464302"/>
              <a:gd name="connsiteX2259" fmla="*/ 5358857 w 11965575"/>
              <a:gd name="connsiteY2259" fmla="*/ 5854733 h 6464302"/>
              <a:gd name="connsiteX2260" fmla="*/ 5331105 w 11965575"/>
              <a:gd name="connsiteY2260" fmla="*/ 5841352 h 6464302"/>
              <a:gd name="connsiteX2261" fmla="*/ 5313572 w 11965575"/>
              <a:gd name="connsiteY2261" fmla="*/ 5835148 h 6464302"/>
              <a:gd name="connsiteX2262" fmla="*/ 5242377 w 11965575"/>
              <a:gd name="connsiteY2262" fmla="*/ 5838611 h 6464302"/>
              <a:gd name="connsiteX2263" fmla="*/ 5214842 w 11965575"/>
              <a:gd name="connsiteY2263" fmla="*/ 5830741 h 6464302"/>
              <a:gd name="connsiteX2264" fmla="*/ 5186061 w 11965575"/>
              <a:gd name="connsiteY2264" fmla="*/ 5796390 h 6464302"/>
              <a:gd name="connsiteX2265" fmla="*/ 5182780 w 11965575"/>
              <a:gd name="connsiteY2265" fmla="*/ 5783802 h 6464302"/>
              <a:gd name="connsiteX2266" fmla="*/ 5163874 w 11965575"/>
              <a:gd name="connsiteY2266" fmla="*/ 5772989 h 6464302"/>
              <a:gd name="connsiteX2267" fmla="*/ 5153807 w 11965575"/>
              <a:gd name="connsiteY2267" fmla="*/ 5799774 h 6464302"/>
              <a:gd name="connsiteX2268" fmla="*/ 5167212 w 11965575"/>
              <a:gd name="connsiteY2268" fmla="*/ 5827185 h 6464302"/>
              <a:gd name="connsiteX2269" fmla="*/ 5169805 w 11965575"/>
              <a:gd name="connsiteY2269" fmla="*/ 5837468 h 6464302"/>
              <a:gd name="connsiteX2270" fmla="*/ 5160927 w 11965575"/>
              <a:gd name="connsiteY2270" fmla="*/ 5849126 h 6464302"/>
              <a:gd name="connsiteX2271" fmla="*/ 5150240 w 11965575"/>
              <a:gd name="connsiteY2271" fmla="*/ 5845156 h 6464302"/>
              <a:gd name="connsiteX2272" fmla="*/ 5063452 w 11965575"/>
              <a:gd name="connsiteY2272" fmla="*/ 5801142 h 6464302"/>
              <a:gd name="connsiteX2273" fmla="*/ 5081109 w 11965575"/>
              <a:gd name="connsiteY2273" fmla="*/ 5820502 h 6464302"/>
              <a:gd name="connsiteX2274" fmla="*/ 5093921 w 11965575"/>
              <a:gd name="connsiteY2274" fmla="*/ 5837963 h 6464302"/>
              <a:gd name="connsiteX2275" fmla="*/ 5086417 w 11965575"/>
              <a:gd name="connsiteY2275" fmla="*/ 5854228 h 6464302"/>
              <a:gd name="connsiteX2276" fmla="*/ 5018971 w 11965575"/>
              <a:gd name="connsiteY2276" fmla="*/ 5867074 h 6464302"/>
              <a:gd name="connsiteX2277" fmla="*/ 4996187 w 11965575"/>
              <a:gd name="connsiteY2277" fmla="*/ 5868752 h 6464302"/>
              <a:gd name="connsiteX2278" fmla="*/ 4967966 w 11965575"/>
              <a:gd name="connsiteY2278" fmla="*/ 5858577 h 6464302"/>
              <a:gd name="connsiteX2279" fmla="*/ 4945026 w 11965575"/>
              <a:gd name="connsiteY2279" fmla="*/ 5861324 h 6464302"/>
              <a:gd name="connsiteX2280" fmla="*/ 4940775 w 11965575"/>
              <a:gd name="connsiteY2280" fmla="*/ 5869373 h 6464302"/>
              <a:gd name="connsiteX2281" fmla="*/ 4936902 w 11965575"/>
              <a:gd name="connsiteY2281" fmla="*/ 5846835 h 6464302"/>
              <a:gd name="connsiteX2282" fmla="*/ 4933151 w 11965575"/>
              <a:gd name="connsiteY2282" fmla="*/ 5837451 h 6464302"/>
              <a:gd name="connsiteX2283" fmla="*/ 4915808 w 11965575"/>
              <a:gd name="connsiteY2283" fmla="*/ 5815953 h 6464302"/>
              <a:gd name="connsiteX2284" fmla="*/ 4910372 w 11965575"/>
              <a:gd name="connsiteY2284" fmla="*/ 5804100 h 6464302"/>
              <a:gd name="connsiteX2285" fmla="*/ 4874149 w 11965575"/>
              <a:gd name="connsiteY2285" fmla="*/ 5792593 h 6464302"/>
              <a:gd name="connsiteX2286" fmla="*/ 4895556 w 11965575"/>
              <a:gd name="connsiteY2286" fmla="*/ 5821336 h 6464302"/>
              <a:gd name="connsiteX2287" fmla="*/ 4886427 w 11965575"/>
              <a:gd name="connsiteY2287" fmla="*/ 5841709 h 6464302"/>
              <a:gd name="connsiteX2288" fmla="*/ 4883866 w 11965575"/>
              <a:gd name="connsiteY2288" fmla="*/ 5817200 h 6464302"/>
              <a:gd name="connsiteX2289" fmla="*/ 4862866 w 11965575"/>
              <a:gd name="connsiteY2289" fmla="*/ 5813702 h 6464302"/>
              <a:gd name="connsiteX2290" fmla="*/ 4853958 w 11965575"/>
              <a:gd name="connsiteY2290" fmla="*/ 5804555 h 6464302"/>
              <a:gd name="connsiteX2291" fmla="*/ 4835458 w 11965575"/>
              <a:gd name="connsiteY2291" fmla="*/ 5783958 h 6464302"/>
              <a:gd name="connsiteX2292" fmla="*/ 4810924 w 11965575"/>
              <a:gd name="connsiteY2292" fmla="*/ 5776586 h 6464302"/>
              <a:gd name="connsiteX2293" fmla="*/ 4800298 w 11965575"/>
              <a:gd name="connsiteY2293" fmla="*/ 5779195 h 6464302"/>
              <a:gd name="connsiteX2294" fmla="*/ 4787672 w 11965575"/>
              <a:gd name="connsiteY2294" fmla="*/ 5781470 h 6464302"/>
              <a:gd name="connsiteX2295" fmla="*/ 4740012 w 11965575"/>
              <a:gd name="connsiteY2295" fmla="*/ 5757110 h 6464302"/>
              <a:gd name="connsiteX2296" fmla="*/ 4717133 w 11965575"/>
              <a:gd name="connsiteY2296" fmla="*/ 5766434 h 6464302"/>
              <a:gd name="connsiteX2297" fmla="*/ 4712726 w 11965575"/>
              <a:gd name="connsiteY2297" fmla="*/ 5775553 h 6464302"/>
              <a:gd name="connsiteX2298" fmla="*/ 4701412 w 11965575"/>
              <a:gd name="connsiteY2298" fmla="*/ 5775857 h 6464302"/>
              <a:gd name="connsiteX2299" fmla="*/ 4699568 w 11965575"/>
              <a:gd name="connsiteY2299" fmla="*/ 5774455 h 6464302"/>
              <a:gd name="connsiteX2300" fmla="*/ 4683410 w 11965575"/>
              <a:gd name="connsiteY2300" fmla="*/ 5772858 h 6464302"/>
              <a:gd name="connsiteX2301" fmla="*/ 4654939 w 11965575"/>
              <a:gd name="connsiteY2301" fmla="*/ 5771399 h 6464302"/>
              <a:gd name="connsiteX2302" fmla="*/ 4629561 w 11965575"/>
              <a:gd name="connsiteY2302" fmla="*/ 5762792 h 6464302"/>
              <a:gd name="connsiteX2303" fmla="*/ 4590369 w 11965575"/>
              <a:gd name="connsiteY2303" fmla="*/ 5771588 h 6464302"/>
              <a:gd name="connsiteX2304" fmla="*/ 4566991 w 11965575"/>
              <a:gd name="connsiteY2304" fmla="*/ 5763315 h 6464302"/>
              <a:gd name="connsiteX2305" fmla="*/ 4549364 w 11965575"/>
              <a:gd name="connsiteY2305" fmla="*/ 5764757 h 6464302"/>
              <a:gd name="connsiteX2306" fmla="*/ 4538364 w 11965575"/>
              <a:gd name="connsiteY2306" fmla="*/ 5762924 h 6464302"/>
              <a:gd name="connsiteX2307" fmla="*/ 4528958 w 11965575"/>
              <a:gd name="connsiteY2307" fmla="*/ 5736181 h 6464302"/>
              <a:gd name="connsiteX2308" fmla="*/ 4525019 w 11965575"/>
              <a:gd name="connsiteY2308" fmla="*/ 5742092 h 6464302"/>
              <a:gd name="connsiteX2309" fmla="*/ 4502828 w 11965575"/>
              <a:gd name="connsiteY2309" fmla="*/ 5753721 h 6464302"/>
              <a:gd name="connsiteX2310" fmla="*/ 4475981 w 11965575"/>
              <a:gd name="connsiteY2310" fmla="*/ 5748153 h 6464302"/>
              <a:gd name="connsiteX2311" fmla="*/ 4434381 w 11965575"/>
              <a:gd name="connsiteY2311" fmla="*/ 5766401 h 6464302"/>
              <a:gd name="connsiteX2312" fmla="*/ 4421940 w 11965575"/>
              <a:gd name="connsiteY2312" fmla="*/ 5788411 h 6464302"/>
              <a:gd name="connsiteX2313" fmla="*/ 4414000 w 11965575"/>
              <a:gd name="connsiteY2313" fmla="*/ 5793657 h 6464302"/>
              <a:gd name="connsiteX2314" fmla="*/ 4412251 w 11965575"/>
              <a:gd name="connsiteY2314" fmla="*/ 5784608 h 6464302"/>
              <a:gd name="connsiteX2315" fmla="*/ 4410752 w 11965575"/>
              <a:gd name="connsiteY2315" fmla="*/ 5766843 h 6464302"/>
              <a:gd name="connsiteX2316" fmla="*/ 4413004 w 11965575"/>
              <a:gd name="connsiteY2316" fmla="*/ 5758460 h 6464302"/>
              <a:gd name="connsiteX2317" fmla="*/ 4406193 w 11965575"/>
              <a:gd name="connsiteY2317" fmla="*/ 5742000 h 6464302"/>
              <a:gd name="connsiteX2318" fmla="*/ 4367407 w 11965575"/>
              <a:gd name="connsiteY2318" fmla="*/ 5741012 h 6464302"/>
              <a:gd name="connsiteX2319" fmla="*/ 4347529 w 11965575"/>
              <a:gd name="connsiteY2319" fmla="*/ 5750836 h 6464302"/>
              <a:gd name="connsiteX2320" fmla="*/ 4330276 w 11965575"/>
              <a:gd name="connsiteY2320" fmla="*/ 5756720 h 6464302"/>
              <a:gd name="connsiteX2321" fmla="*/ 4262236 w 11965575"/>
              <a:gd name="connsiteY2321" fmla="*/ 5759616 h 6464302"/>
              <a:gd name="connsiteX2322" fmla="*/ 4260079 w 11965575"/>
              <a:gd name="connsiteY2322" fmla="*/ 5760351 h 6464302"/>
              <a:gd name="connsiteX2323" fmla="*/ 4209952 w 11965575"/>
              <a:gd name="connsiteY2323" fmla="*/ 5738864 h 6464302"/>
              <a:gd name="connsiteX2324" fmla="*/ 4208012 w 11965575"/>
              <a:gd name="connsiteY2324" fmla="*/ 5745109 h 6464302"/>
              <a:gd name="connsiteX2325" fmla="*/ 4199074 w 11965575"/>
              <a:gd name="connsiteY2325" fmla="*/ 5750188 h 6464302"/>
              <a:gd name="connsiteX2326" fmla="*/ 4193229 w 11965575"/>
              <a:gd name="connsiteY2326" fmla="*/ 5748119 h 6464302"/>
              <a:gd name="connsiteX2327" fmla="*/ 4191822 w 11965575"/>
              <a:gd name="connsiteY2327" fmla="*/ 5757737 h 6464302"/>
              <a:gd name="connsiteX2328" fmla="*/ 4192884 w 11965575"/>
              <a:gd name="connsiteY2328" fmla="*/ 5764481 h 6464302"/>
              <a:gd name="connsiteX2329" fmla="*/ 4187258 w 11965575"/>
              <a:gd name="connsiteY2329" fmla="*/ 5767924 h 6464302"/>
              <a:gd name="connsiteX2330" fmla="*/ 4164037 w 11965575"/>
              <a:gd name="connsiteY2330" fmla="*/ 5758582 h 6464302"/>
              <a:gd name="connsiteX2331" fmla="*/ 4146066 w 11965575"/>
              <a:gd name="connsiteY2331" fmla="*/ 5776387 h 6464302"/>
              <a:gd name="connsiteX2332" fmla="*/ 4156851 w 11965575"/>
              <a:gd name="connsiteY2332" fmla="*/ 5737680 h 6464302"/>
              <a:gd name="connsiteX2333" fmla="*/ 4160164 w 11965575"/>
              <a:gd name="connsiteY2333" fmla="*/ 5736043 h 6464302"/>
              <a:gd name="connsiteX2334" fmla="*/ 4173042 w 11965575"/>
              <a:gd name="connsiteY2334" fmla="*/ 5725052 h 6464302"/>
              <a:gd name="connsiteX2335" fmla="*/ 4157822 w 11965575"/>
              <a:gd name="connsiteY2335" fmla="*/ 5717043 h 6464302"/>
              <a:gd name="connsiteX2336" fmla="*/ 4115348 w 11965575"/>
              <a:gd name="connsiteY2336" fmla="*/ 5713251 h 6464302"/>
              <a:gd name="connsiteX2337" fmla="*/ 4106348 w 11965575"/>
              <a:gd name="connsiteY2337" fmla="*/ 5711751 h 6464302"/>
              <a:gd name="connsiteX2338" fmla="*/ 4086251 w 11965575"/>
              <a:gd name="connsiteY2338" fmla="*/ 5716066 h 6464302"/>
              <a:gd name="connsiteX2339" fmla="*/ 4072311 w 11965575"/>
              <a:gd name="connsiteY2339" fmla="*/ 5720312 h 6464302"/>
              <a:gd name="connsiteX2340" fmla="*/ 4059277 w 11965575"/>
              <a:gd name="connsiteY2340" fmla="*/ 5732371 h 6464302"/>
              <a:gd name="connsiteX2341" fmla="*/ 4044869 w 11965575"/>
              <a:gd name="connsiteY2341" fmla="*/ 5739823 h 6464302"/>
              <a:gd name="connsiteX2342" fmla="*/ 4035181 w 11965575"/>
              <a:gd name="connsiteY2342" fmla="*/ 5736020 h 6464302"/>
              <a:gd name="connsiteX2343" fmla="*/ 4028805 w 11965575"/>
              <a:gd name="connsiteY2343" fmla="*/ 5730579 h 6464302"/>
              <a:gd name="connsiteX2344" fmla="*/ 4005272 w 11965575"/>
              <a:gd name="connsiteY2344" fmla="*/ 5723374 h 6464302"/>
              <a:gd name="connsiteX2345" fmla="*/ 3994645 w 11965575"/>
              <a:gd name="connsiteY2345" fmla="*/ 5725983 h 6464302"/>
              <a:gd name="connsiteX2346" fmla="*/ 3929199 w 11965575"/>
              <a:gd name="connsiteY2346" fmla="*/ 5739163 h 6464302"/>
              <a:gd name="connsiteX2347" fmla="*/ 3896038 w 11965575"/>
              <a:gd name="connsiteY2347" fmla="*/ 5734733 h 6464302"/>
              <a:gd name="connsiteX2348" fmla="*/ 3875757 w 11965575"/>
              <a:gd name="connsiteY2348" fmla="*/ 5719312 h 6464302"/>
              <a:gd name="connsiteX2349" fmla="*/ 3860723 w 11965575"/>
              <a:gd name="connsiteY2349" fmla="*/ 5731040 h 6464302"/>
              <a:gd name="connsiteX2350" fmla="*/ 3832596 w 11965575"/>
              <a:gd name="connsiteY2350" fmla="*/ 5713218 h 6464302"/>
              <a:gd name="connsiteX2351" fmla="*/ 3827847 w 11965575"/>
              <a:gd name="connsiteY2351" fmla="*/ 5703668 h 6464302"/>
              <a:gd name="connsiteX2352" fmla="*/ 3817627 w 11965575"/>
              <a:gd name="connsiteY2352" fmla="*/ 5696492 h 6464302"/>
              <a:gd name="connsiteX2353" fmla="*/ 3810063 w 11965575"/>
              <a:gd name="connsiteY2353" fmla="*/ 5706180 h 6464302"/>
              <a:gd name="connsiteX2354" fmla="*/ 3789025 w 11965575"/>
              <a:gd name="connsiteY2354" fmla="*/ 5751936 h 6464302"/>
              <a:gd name="connsiteX2355" fmla="*/ 3767771 w 11965575"/>
              <a:gd name="connsiteY2355" fmla="*/ 5757152 h 6464302"/>
              <a:gd name="connsiteX2356" fmla="*/ 3742987 w 11965575"/>
              <a:gd name="connsiteY2356" fmla="*/ 5758496 h 6464302"/>
              <a:gd name="connsiteX2357" fmla="*/ 3710576 w 11965575"/>
              <a:gd name="connsiteY2357" fmla="*/ 5762948 h 6464302"/>
              <a:gd name="connsiteX2358" fmla="*/ 3667383 w 11965575"/>
              <a:gd name="connsiteY2358" fmla="*/ 5771079 h 6464302"/>
              <a:gd name="connsiteX2359" fmla="*/ 3633286 w 11965575"/>
              <a:gd name="connsiteY2359" fmla="*/ 5773061 h 6464302"/>
              <a:gd name="connsiteX2360" fmla="*/ 3607941 w 11965575"/>
              <a:gd name="connsiteY2360" fmla="*/ 5750228 h 6464302"/>
              <a:gd name="connsiteX2361" fmla="*/ 3560154 w 11965575"/>
              <a:gd name="connsiteY2361" fmla="*/ 5747742 h 6464302"/>
              <a:gd name="connsiteX2362" fmla="*/ 3558684 w 11965575"/>
              <a:gd name="connsiteY2362" fmla="*/ 5750780 h 6464302"/>
              <a:gd name="connsiteX2363" fmla="*/ 3545528 w 11965575"/>
              <a:gd name="connsiteY2363" fmla="*/ 5749683 h 6464302"/>
              <a:gd name="connsiteX2364" fmla="*/ 3521150 w 11965575"/>
              <a:gd name="connsiteY2364" fmla="*/ 5741244 h 6464302"/>
              <a:gd name="connsiteX2365" fmla="*/ 3488209 w 11965575"/>
              <a:gd name="connsiteY2365" fmla="*/ 5742324 h 6464302"/>
              <a:gd name="connsiteX2366" fmla="*/ 3512400 w 11965575"/>
              <a:gd name="connsiteY2366" fmla="*/ 5731028 h 6464302"/>
              <a:gd name="connsiteX2367" fmla="*/ 3539810 w 11965575"/>
              <a:gd name="connsiteY2367" fmla="*/ 5725742 h 6464302"/>
              <a:gd name="connsiteX2368" fmla="*/ 3537000 w 11965575"/>
              <a:gd name="connsiteY2368" fmla="*/ 5709949 h 6464302"/>
              <a:gd name="connsiteX2369" fmla="*/ 3533094 w 11965575"/>
              <a:gd name="connsiteY2369" fmla="*/ 5701636 h 6464302"/>
              <a:gd name="connsiteX2370" fmla="*/ 3500715 w 11965575"/>
              <a:gd name="connsiteY2370" fmla="*/ 5691863 h 6464302"/>
              <a:gd name="connsiteX2371" fmla="*/ 3483306 w 11965575"/>
              <a:gd name="connsiteY2371" fmla="*/ 5698815 h 6464302"/>
              <a:gd name="connsiteX2372" fmla="*/ 3476992 w 11965575"/>
              <a:gd name="connsiteY2372" fmla="*/ 5699953 h 6464302"/>
              <a:gd name="connsiteX2373" fmla="*/ 3464054 w 11965575"/>
              <a:gd name="connsiteY2373" fmla="*/ 5704364 h 6464302"/>
              <a:gd name="connsiteX2374" fmla="*/ 3462428 w 11965575"/>
              <a:gd name="connsiteY2374" fmla="*/ 5708472 h 6464302"/>
              <a:gd name="connsiteX2375" fmla="*/ 3449710 w 11965575"/>
              <a:gd name="connsiteY2375" fmla="*/ 5683366 h 6464302"/>
              <a:gd name="connsiteX2376" fmla="*/ 3444335 w 11965575"/>
              <a:gd name="connsiteY2376" fmla="*/ 5678091 h 6464302"/>
              <a:gd name="connsiteX2377" fmla="*/ 3434770 w 11965575"/>
              <a:gd name="connsiteY2377" fmla="*/ 5687444 h 6464302"/>
              <a:gd name="connsiteX2378" fmla="*/ 3437270 w 11965575"/>
              <a:gd name="connsiteY2378" fmla="*/ 5705375 h 6464302"/>
              <a:gd name="connsiteX2379" fmla="*/ 3432705 w 11965575"/>
              <a:gd name="connsiteY2379" fmla="*/ 5715562 h 6464302"/>
              <a:gd name="connsiteX2380" fmla="*/ 3375041 w 11965575"/>
              <a:gd name="connsiteY2380" fmla="*/ 5724565 h 6464302"/>
              <a:gd name="connsiteX2381" fmla="*/ 3354446 w 11965575"/>
              <a:gd name="connsiteY2381" fmla="*/ 5711282 h 6464302"/>
              <a:gd name="connsiteX2382" fmla="*/ 3330538 w 11965575"/>
              <a:gd name="connsiteY2382" fmla="*/ 5699637 h 6464302"/>
              <a:gd name="connsiteX2383" fmla="*/ 3328130 w 11965575"/>
              <a:gd name="connsiteY2383" fmla="*/ 5709087 h 6464302"/>
              <a:gd name="connsiteX2384" fmla="*/ 3335975 w 11965575"/>
              <a:gd name="connsiteY2384" fmla="*/ 5711489 h 6464302"/>
              <a:gd name="connsiteX2385" fmla="*/ 3348132 w 11965575"/>
              <a:gd name="connsiteY2385" fmla="*/ 5712420 h 6464302"/>
              <a:gd name="connsiteX2386" fmla="*/ 3347413 w 11965575"/>
              <a:gd name="connsiteY2386" fmla="*/ 5724342 h 6464302"/>
              <a:gd name="connsiteX2387" fmla="*/ 3334630 w 11965575"/>
              <a:gd name="connsiteY2387" fmla="*/ 5727685 h 6464302"/>
              <a:gd name="connsiteX2388" fmla="*/ 3324534 w 11965575"/>
              <a:gd name="connsiteY2388" fmla="*/ 5733666 h 6464302"/>
              <a:gd name="connsiteX2389" fmla="*/ 3323752 w 11965575"/>
              <a:gd name="connsiteY2389" fmla="*/ 5739009 h 6464302"/>
              <a:gd name="connsiteX2390" fmla="*/ 3319813 w 11965575"/>
              <a:gd name="connsiteY2390" fmla="*/ 5744920 h 6464302"/>
              <a:gd name="connsiteX2391" fmla="*/ 3314282 w 11965575"/>
              <a:gd name="connsiteY2391" fmla="*/ 5740715 h 6464302"/>
              <a:gd name="connsiteX2392" fmla="*/ 3289999 w 11965575"/>
              <a:gd name="connsiteY2392" fmla="*/ 5724628 h 6464302"/>
              <a:gd name="connsiteX2393" fmla="*/ 3281904 w 11965575"/>
              <a:gd name="connsiteY2393" fmla="*/ 5730943 h 6464302"/>
              <a:gd name="connsiteX2394" fmla="*/ 3280028 w 11965575"/>
              <a:gd name="connsiteY2394" fmla="*/ 5743767 h 6464302"/>
              <a:gd name="connsiteX2395" fmla="*/ 3263462 w 11965575"/>
              <a:gd name="connsiteY2395" fmla="*/ 5751953 h 6464302"/>
              <a:gd name="connsiteX2396" fmla="*/ 3246304 w 11965575"/>
              <a:gd name="connsiteY2396" fmla="*/ 5750189 h 6464302"/>
              <a:gd name="connsiteX2397" fmla="*/ 3226334 w 11965575"/>
              <a:gd name="connsiteY2397" fmla="*/ 5732632 h 6464302"/>
              <a:gd name="connsiteX2398" fmla="*/ 3219992 w 11965575"/>
              <a:gd name="connsiteY2398" fmla="*/ 5712966 h 6464302"/>
              <a:gd name="connsiteX2399" fmla="*/ 3226993 w 11965575"/>
              <a:gd name="connsiteY2399" fmla="*/ 5714132 h 6464302"/>
              <a:gd name="connsiteX2400" fmla="*/ 3259810 w 11965575"/>
              <a:gd name="connsiteY2400" fmla="*/ 5699895 h 6464302"/>
              <a:gd name="connsiteX2401" fmla="*/ 3273220 w 11965575"/>
              <a:gd name="connsiteY2401" fmla="*/ 5692277 h 6464302"/>
              <a:gd name="connsiteX2402" fmla="*/ 3331196 w 11965575"/>
              <a:gd name="connsiteY2402" fmla="*/ 5681136 h 6464302"/>
              <a:gd name="connsiteX2403" fmla="*/ 3403426 w 11965575"/>
              <a:gd name="connsiteY2403" fmla="*/ 5663613 h 6464302"/>
              <a:gd name="connsiteX2404" fmla="*/ 3441714 w 11965575"/>
              <a:gd name="connsiteY2404" fmla="*/ 5647003 h 6464302"/>
              <a:gd name="connsiteX2405" fmla="*/ 3467966 w 11965575"/>
              <a:gd name="connsiteY2405" fmla="*/ 5642620 h 6464302"/>
              <a:gd name="connsiteX2406" fmla="*/ 3494940 w 11965575"/>
              <a:gd name="connsiteY2406" fmla="*/ 5626314 h 6464302"/>
              <a:gd name="connsiteX2407" fmla="*/ 3525787 w 11965575"/>
              <a:gd name="connsiteY2407" fmla="*/ 5632547 h 6464302"/>
              <a:gd name="connsiteX2408" fmla="*/ 3563511 w 11965575"/>
              <a:gd name="connsiteY2408" fmla="*/ 5626791 h 6464302"/>
              <a:gd name="connsiteX2409" fmla="*/ 3600017 w 11965575"/>
              <a:gd name="connsiteY2409" fmla="*/ 5615357 h 6464302"/>
              <a:gd name="connsiteX2410" fmla="*/ 3621112 w 11965575"/>
              <a:gd name="connsiteY2410" fmla="*/ 5611210 h 6464302"/>
              <a:gd name="connsiteX2411" fmla="*/ 3649211 w 11965575"/>
              <a:gd name="connsiteY2411" fmla="*/ 5608228 h 6464302"/>
              <a:gd name="connsiteX2412" fmla="*/ 3738066 w 11965575"/>
              <a:gd name="connsiteY2412" fmla="*/ 5589096 h 6464302"/>
              <a:gd name="connsiteX2413" fmla="*/ 3792512 w 11965575"/>
              <a:gd name="connsiteY2413" fmla="*/ 5574082 h 6464302"/>
              <a:gd name="connsiteX2414" fmla="*/ 3798171 w 11965575"/>
              <a:gd name="connsiteY2414" fmla="*/ 5556417 h 6464302"/>
              <a:gd name="connsiteX2415" fmla="*/ 3799265 w 11965575"/>
              <a:gd name="connsiteY2415" fmla="*/ 5548936 h 6464302"/>
              <a:gd name="connsiteX2416" fmla="*/ 3806830 w 11965575"/>
              <a:gd name="connsiteY2416" fmla="*/ 5539249 h 6464302"/>
              <a:gd name="connsiteX2417" fmla="*/ 3836520 w 11965575"/>
              <a:gd name="connsiteY2417" fmla="*/ 5546385 h 6464302"/>
              <a:gd name="connsiteX2418" fmla="*/ 3838895 w 11965575"/>
              <a:gd name="connsiteY2418" fmla="*/ 5551159 h 6464302"/>
              <a:gd name="connsiteX2419" fmla="*/ 3848336 w 11965575"/>
              <a:gd name="connsiteY2419" fmla="*/ 5528649 h 6464302"/>
              <a:gd name="connsiteX2420" fmla="*/ 3855617 w 11965575"/>
              <a:gd name="connsiteY2420" fmla="*/ 5541903 h 6464302"/>
              <a:gd name="connsiteX2421" fmla="*/ 3883776 w 11965575"/>
              <a:gd name="connsiteY2421" fmla="*/ 5545500 h 6464302"/>
              <a:gd name="connsiteX2422" fmla="*/ 3899593 w 11965575"/>
              <a:gd name="connsiteY2422" fmla="*/ 5528431 h 6464302"/>
              <a:gd name="connsiteX2423" fmla="*/ 3927001 w 11965575"/>
              <a:gd name="connsiteY2423" fmla="*/ 5523144 h 6464302"/>
              <a:gd name="connsiteX2424" fmla="*/ 3944473 w 11965575"/>
              <a:gd name="connsiteY2424" fmla="*/ 5522771 h 6464302"/>
              <a:gd name="connsiteX2425" fmla="*/ 3965006 w 11965575"/>
              <a:gd name="connsiteY2425" fmla="*/ 5529476 h 6464302"/>
              <a:gd name="connsiteX2426" fmla="*/ 3976727 w 11965575"/>
              <a:gd name="connsiteY2426" fmla="*/ 5519387 h 6464302"/>
              <a:gd name="connsiteX2427" fmla="*/ 3990947 w 11965575"/>
              <a:gd name="connsiteY2427" fmla="*/ 5527230 h 6464302"/>
              <a:gd name="connsiteX2428" fmla="*/ 4006261 w 11965575"/>
              <a:gd name="connsiteY2428" fmla="*/ 5527591 h 6464302"/>
              <a:gd name="connsiteX2429" fmla="*/ 4033017 w 11965575"/>
              <a:gd name="connsiteY2429" fmla="*/ 5505776 h 6464302"/>
              <a:gd name="connsiteX2430" fmla="*/ 4044862 w 11965575"/>
              <a:gd name="connsiteY2430" fmla="*/ 5508844 h 6464302"/>
              <a:gd name="connsiteX2431" fmla="*/ 4063239 w 11965575"/>
              <a:gd name="connsiteY2431" fmla="*/ 5516284 h 6464302"/>
              <a:gd name="connsiteX2432" fmla="*/ 4085648 w 11965575"/>
              <a:gd name="connsiteY2432" fmla="*/ 5510166 h 6464302"/>
              <a:gd name="connsiteX2433" fmla="*/ 4091368 w 11965575"/>
              <a:gd name="connsiteY2433" fmla="*/ 5499077 h 6464302"/>
              <a:gd name="connsiteX2434" fmla="*/ 4089681 w 11965575"/>
              <a:gd name="connsiteY2434" fmla="*/ 5496607 h 6464302"/>
              <a:gd name="connsiteX2435" fmla="*/ 4072461 w 11965575"/>
              <a:gd name="connsiteY2435" fmla="*/ 5488265 h 6464302"/>
              <a:gd name="connsiteX2436" fmla="*/ 4081119 w 11965575"/>
              <a:gd name="connsiteY2436" fmla="*/ 5471098 h 6464302"/>
              <a:gd name="connsiteX2437" fmla="*/ 4060649 w 11965575"/>
              <a:gd name="connsiteY2437" fmla="*/ 5470971 h 6464302"/>
              <a:gd name="connsiteX2438" fmla="*/ 4044117 w 11965575"/>
              <a:gd name="connsiteY2438" fmla="*/ 5464933 h 6464302"/>
              <a:gd name="connsiteX2439" fmla="*/ 4037210 w 11965575"/>
              <a:gd name="connsiteY2439" fmla="*/ 5456119 h 6464302"/>
              <a:gd name="connsiteX2440" fmla="*/ 4014956 w 11965575"/>
              <a:gd name="connsiteY2440" fmla="*/ 5461169 h 6464302"/>
              <a:gd name="connsiteX2441" fmla="*/ 4009018 w 11965575"/>
              <a:gd name="connsiteY2441" fmla="*/ 5466749 h 6464302"/>
              <a:gd name="connsiteX2442" fmla="*/ 4013335 w 11965575"/>
              <a:gd name="connsiteY2442" fmla="*/ 5430249 h 6464302"/>
              <a:gd name="connsiteX2443" fmla="*/ 4020430 w 11965575"/>
              <a:gd name="connsiteY2443" fmla="*/ 5423767 h 6464302"/>
              <a:gd name="connsiteX2444" fmla="*/ 4025649 w 11965575"/>
              <a:gd name="connsiteY2444" fmla="*/ 5430111 h 6464302"/>
              <a:gd name="connsiteX2445" fmla="*/ 4031711 w 11965575"/>
              <a:gd name="connsiteY2445" fmla="*/ 5437689 h 6464302"/>
              <a:gd name="connsiteX2446" fmla="*/ 4036276 w 11965575"/>
              <a:gd name="connsiteY2446" fmla="*/ 5427501 h 6464302"/>
              <a:gd name="connsiteX2447" fmla="*/ 4012211 w 11965575"/>
              <a:gd name="connsiteY2447" fmla="*/ 5416925 h 6464302"/>
              <a:gd name="connsiteX2448" fmla="*/ 4000366 w 11965575"/>
              <a:gd name="connsiteY2448" fmla="*/ 5413857 h 6464302"/>
              <a:gd name="connsiteX2449" fmla="*/ 3977928 w 11965575"/>
              <a:gd name="connsiteY2449" fmla="*/ 5399172 h 6464302"/>
              <a:gd name="connsiteX2450" fmla="*/ 3959144 w 11965575"/>
              <a:gd name="connsiteY2450" fmla="*/ 5401516 h 6464302"/>
              <a:gd name="connsiteX2451" fmla="*/ 3939545 w 11965575"/>
              <a:gd name="connsiteY2451" fmla="*/ 5423429 h 6464302"/>
              <a:gd name="connsiteX2452" fmla="*/ 3937480 w 11965575"/>
              <a:gd name="connsiteY2452" fmla="*/ 5451547 h 6464302"/>
              <a:gd name="connsiteX2453" fmla="*/ 3873626 w 11965575"/>
              <a:gd name="connsiteY2453" fmla="*/ 5474844 h 6464302"/>
              <a:gd name="connsiteX2454" fmla="*/ 3856720 w 11965575"/>
              <a:gd name="connsiteY2454" fmla="*/ 5464365 h 6464302"/>
              <a:gd name="connsiteX2455" fmla="*/ 3843467 w 11965575"/>
              <a:gd name="connsiteY2455" fmla="*/ 5470913 h 6464302"/>
              <a:gd name="connsiteX2456" fmla="*/ 3842684 w 11965575"/>
              <a:gd name="connsiteY2456" fmla="*/ 5476257 h 6464302"/>
              <a:gd name="connsiteX2457" fmla="*/ 3829276 w 11965575"/>
              <a:gd name="connsiteY2457" fmla="*/ 5483875 h 6464302"/>
              <a:gd name="connsiteX2458" fmla="*/ 3817806 w 11965575"/>
              <a:gd name="connsiteY2458" fmla="*/ 5485249 h 6464302"/>
              <a:gd name="connsiteX2459" fmla="*/ 3795741 w 11965575"/>
              <a:gd name="connsiteY2459" fmla="*/ 5475005 h 6464302"/>
              <a:gd name="connsiteX2460" fmla="*/ 3777303 w 11965575"/>
              <a:gd name="connsiteY2460" fmla="*/ 5460987 h 6464302"/>
              <a:gd name="connsiteX2461" fmla="*/ 3753800 w 11965575"/>
              <a:gd name="connsiteY2461" fmla="*/ 5474586 h 6464302"/>
              <a:gd name="connsiteX2462" fmla="*/ 3738670 w 11965575"/>
              <a:gd name="connsiteY2462" fmla="*/ 5493959 h 6464302"/>
              <a:gd name="connsiteX2463" fmla="*/ 3705104 w 11965575"/>
              <a:gd name="connsiteY2463" fmla="*/ 5499314 h 6464302"/>
              <a:gd name="connsiteX2464" fmla="*/ 3693790 w 11965575"/>
              <a:gd name="connsiteY2464" fmla="*/ 5499618 h 6464302"/>
              <a:gd name="connsiteX2465" fmla="*/ 3675068 w 11965575"/>
              <a:gd name="connsiteY2465" fmla="*/ 5508541 h 6464302"/>
              <a:gd name="connsiteX2466" fmla="*/ 3659284 w 11965575"/>
              <a:gd name="connsiteY2466" fmla="*/ 5511385 h 6464302"/>
              <a:gd name="connsiteX2467" fmla="*/ 3652502 w 11965575"/>
              <a:gd name="connsiteY2467" fmla="*/ 5515728 h 6464302"/>
              <a:gd name="connsiteX2468" fmla="*/ 3658877 w 11965575"/>
              <a:gd name="connsiteY2468" fmla="*/ 5521169 h 6464302"/>
              <a:gd name="connsiteX2469" fmla="*/ 3667784 w 11965575"/>
              <a:gd name="connsiteY2469" fmla="*/ 5530316 h 6464302"/>
              <a:gd name="connsiteX2470" fmla="*/ 3663845 w 11965575"/>
              <a:gd name="connsiteY2470" fmla="*/ 5536227 h 6464302"/>
              <a:gd name="connsiteX2471" fmla="*/ 3649842 w 11965575"/>
              <a:gd name="connsiteY2471" fmla="*/ 5533894 h 6464302"/>
              <a:gd name="connsiteX2472" fmla="*/ 3649000 w 11965575"/>
              <a:gd name="connsiteY2472" fmla="*/ 5532660 h 6464302"/>
              <a:gd name="connsiteX2473" fmla="*/ 3603777 w 11965575"/>
              <a:gd name="connsiteY2473" fmla="*/ 5519652 h 6464302"/>
              <a:gd name="connsiteX2474" fmla="*/ 3591838 w 11965575"/>
              <a:gd name="connsiteY2474" fmla="*/ 5524231 h 6464302"/>
              <a:gd name="connsiteX2475" fmla="*/ 3554492 w 11965575"/>
              <a:gd name="connsiteY2475" fmla="*/ 5499400 h 6464302"/>
              <a:gd name="connsiteX2476" fmla="*/ 3549742 w 11965575"/>
              <a:gd name="connsiteY2476" fmla="*/ 5489852 h 6464302"/>
              <a:gd name="connsiteX2477" fmla="*/ 3539646 w 11965575"/>
              <a:gd name="connsiteY2477" fmla="*/ 5495832 h 6464302"/>
              <a:gd name="connsiteX2478" fmla="*/ 3531144 w 11965575"/>
              <a:gd name="connsiteY2478" fmla="*/ 5511931 h 6464302"/>
              <a:gd name="connsiteX2479" fmla="*/ 3527769 w 11965575"/>
              <a:gd name="connsiteY2479" fmla="*/ 5506990 h 6464302"/>
              <a:gd name="connsiteX2480" fmla="*/ 3518863 w 11965575"/>
              <a:gd name="connsiteY2480" fmla="*/ 5497843 h 6464302"/>
              <a:gd name="connsiteX2481" fmla="*/ 3509516 w 11965575"/>
              <a:gd name="connsiteY2481" fmla="*/ 5512706 h 6464302"/>
              <a:gd name="connsiteX2482" fmla="*/ 3502640 w 11965575"/>
              <a:gd name="connsiteY2482" fmla="*/ 5524697 h 6464302"/>
              <a:gd name="connsiteX2483" fmla="*/ 3487700 w 11965575"/>
              <a:gd name="connsiteY2483" fmla="*/ 5528776 h 6464302"/>
              <a:gd name="connsiteX2484" fmla="*/ 3480135 w 11965575"/>
              <a:gd name="connsiteY2484" fmla="*/ 5538462 h 6464302"/>
              <a:gd name="connsiteX2485" fmla="*/ 3476040 w 11965575"/>
              <a:gd name="connsiteY2485" fmla="*/ 5545444 h 6464302"/>
              <a:gd name="connsiteX2486" fmla="*/ 3470822 w 11965575"/>
              <a:gd name="connsiteY2486" fmla="*/ 5539100 h 6464302"/>
              <a:gd name="connsiteX2487" fmla="*/ 3461290 w 11965575"/>
              <a:gd name="connsiteY2487" fmla="*/ 5534228 h 6464302"/>
              <a:gd name="connsiteX2488" fmla="*/ 3385714 w 11965575"/>
              <a:gd name="connsiteY2488" fmla="*/ 5567614 h 6464302"/>
              <a:gd name="connsiteX2489" fmla="*/ 3360680 w 11965575"/>
              <a:gd name="connsiteY2489" fmla="*/ 5577675 h 6464302"/>
              <a:gd name="connsiteX2490" fmla="*/ 3332426 w 11965575"/>
              <a:gd name="connsiteY2490" fmla="*/ 5581725 h 6464302"/>
              <a:gd name="connsiteX2491" fmla="*/ 3309172 w 11965575"/>
              <a:gd name="connsiteY2491" fmla="*/ 5586608 h 6464302"/>
              <a:gd name="connsiteX2492" fmla="*/ 3325584 w 11965575"/>
              <a:gd name="connsiteY2492" fmla="*/ 5544461 h 6464302"/>
              <a:gd name="connsiteX2493" fmla="*/ 3329714 w 11965575"/>
              <a:gd name="connsiteY2493" fmla="*/ 5523255 h 6464302"/>
              <a:gd name="connsiteX2494" fmla="*/ 3329276 w 11965575"/>
              <a:gd name="connsiteY2494" fmla="*/ 5512236 h 6464302"/>
              <a:gd name="connsiteX2495" fmla="*/ 3317682 w 11965575"/>
              <a:gd name="connsiteY2495" fmla="*/ 5500452 h 6464302"/>
              <a:gd name="connsiteX2496" fmla="*/ 3292334 w 11965575"/>
              <a:gd name="connsiteY2496" fmla="*/ 5512649 h 6464302"/>
              <a:gd name="connsiteX2497" fmla="*/ 3270925 w 11965575"/>
              <a:gd name="connsiteY2497" fmla="*/ 5518935 h 6464302"/>
              <a:gd name="connsiteX2498" fmla="*/ 3265080 w 11965575"/>
              <a:gd name="connsiteY2498" fmla="*/ 5516866 h 6464302"/>
              <a:gd name="connsiteX2499" fmla="*/ 3250515 w 11965575"/>
              <a:gd name="connsiteY2499" fmla="*/ 5525386 h 6464302"/>
              <a:gd name="connsiteX2500" fmla="*/ 3241889 w 11965575"/>
              <a:gd name="connsiteY2500" fmla="*/ 5528328 h 6464302"/>
              <a:gd name="connsiteX2501" fmla="*/ 3221356 w 11965575"/>
              <a:gd name="connsiteY2501" fmla="*/ 5521623 h 6464302"/>
              <a:gd name="connsiteX2502" fmla="*/ 3207228 w 11965575"/>
              <a:gd name="connsiteY2502" fmla="*/ 5541163 h 6464302"/>
              <a:gd name="connsiteX2503" fmla="*/ 3194724 w 11965575"/>
              <a:gd name="connsiteY2503" fmla="*/ 5556595 h 6464302"/>
              <a:gd name="connsiteX2504" fmla="*/ 3178846 w 11965575"/>
              <a:gd name="connsiteY2504" fmla="*/ 5567087 h 6464302"/>
              <a:gd name="connsiteX2505" fmla="*/ 3174846 w 11965575"/>
              <a:gd name="connsiteY2505" fmla="*/ 5566420 h 6464302"/>
              <a:gd name="connsiteX2506" fmla="*/ 3169504 w 11965575"/>
              <a:gd name="connsiteY2506" fmla="*/ 5546920 h 6464302"/>
              <a:gd name="connsiteX2507" fmla="*/ 3154567 w 11965575"/>
              <a:gd name="connsiteY2507" fmla="*/ 5515970 h 6464302"/>
              <a:gd name="connsiteX2508" fmla="*/ 3152411 w 11965575"/>
              <a:gd name="connsiteY2508" fmla="*/ 5516706 h 6464302"/>
              <a:gd name="connsiteX2509" fmla="*/ 3123314 w 11965575"/>
              <a:gd name="connsiteY2509" fmla="*/ 5519520 h 6464302"/>
              <a:gd name="connsiteX2510" fmla="*/ 3099340 w 11965575"/>
              <a:gd name="connsiteY2510" fmla="*/ 5536326 h 6464302"/>
              <a:gd name="connsiteX2511" fmla="*/ 3093467 w 11965575"/>
              <a:gd name="connsiteY2511" fmla="*/ 5513454 h 6464302"/>
              <a:gd name="connsiteX2512" fmla="*/ 3080654 w 11965575"/>
              <a:gd name="connsiteY2512" fmla="*/ 5495994 h 6464302"/>
              <a:gd name="connsiteX2513" fmla="*/ 3023707 w 11965575"/>
              <a:gd name="connsiteY2513" fmla="*/ 5528104 h 6464302"/>
              <a:gd name="connsiteX2514" fmla="*/ 3006829 w 11965575"/>
              <a:gd name="connsiteY2514" fmla="*/ 5538429 h 6464302"/>
              <a:gd name="connsiteX2515" fmla="*/ 2991235 w 11965575"/>
              <a:gd name="connsiteY2515" fmla="*/ 5525980 h 6464302"/>
              <a:gd name="connsiteX2516" fmla="*/ 2962890 w 11965575"/>
              <a:gd name="connsiteY2516" fmla="*/ 5502647 h 6464302"/>
              <a:gd name="connsiteX2517" fmla="*/ 2951732 w 11965575"/>
              <a:gd name="connsiteY2517" fmla="*/ 5501883 h 6464302"/>
              <a:gd name="connsiteX2518" fmla="*/ 2949888 w 11965575"/>
              <a:gd name="connsiteY2518" fmla="*/ 5500481 h 6464302"/>
              <a:gd name="connsiteX2519" fmla="*/ 2950576 w 11965575"/>
              <a:gd name="connsiteY2519" fmla="*/ 5502785 h 6464302"/>
              <a:gd name="connsiteX2520" fmla="*/ 2951013 w 11965575"/>
              <a:gd name="connsiteY2520" fmla="*/ 5513805 h 6464302"/>
              <a:gd name="connsiteX2521" fmla="*/ 2927944 w 11965575"/>
              <a:gd name="connsiteY2521" fmla="*/ 5538424 h 6464302"/>
              <a:gd name="connsiteX2522" fmla="*/ 2905037 w 11965575"/>
              <a:gd name="connsiteY2522" fmla="*/ 5526944 h 6464302"/>
              <a:gd name="connsiteX2523" fmla="*/ 2887034 w 11965575"/>
              <a:gd name="connsiteY2523" fmla="*/ 5523945 h 6464302"/>
              <a:gd name="connsiteX2524" fmla="*/ 2875878 w 11965575"/>
              <a:gd name="connsiteY2524" fmla="*/ 5523181 h 6464302"/>
              <a:gd name="connsiteX2525" fmla="*/ 2880068 w 11965575"/>
              <a:gd name="connsiteY2525" fmla="*/ 5508553 h 6464302"/>
              <a:gd name="connsiteX2526" fmla="*/ 2932266 w 11965575"/>
              <a:gd name="connsiteY2526" fmla="*/ 5466894 h 6464302"/>
              <a:gd name="connsiteX2527" fmla="*/ 2942298 w 11965575"/>
              <a:gd name="connsiteY2527" fmla="*/ 5454335 h 6464302"/>
              <a:gd name="connsiteX2528" fmla="*/ 2965462 w 11965575"/>
              <a:gd name="connsiteY2528" fmla="*/ 5422070 h 6464302"/>
              <a:gd name="connsiteX2529" fmla="*/ 2990529 w 11965575"/>
              <a:gd name="connsiteY2529" fmla="*/ 5397783 h 6464302"/>
              <a:gd name="connsiteX2530" fmla="*/ 3003687 w 11965575"/>
              <a:gd name="connsiteY2530" fmla="*/ 5398881 h 6464302"/>
              <a:gd name="connsiteX2531" fmla="*/ 3008062 w 11965575"/>
              <a:gd name="connsiteY2531" fmla="*/ 5403989 h 6464302"/>
              <a:gd name="connsiteX2532" fmla="*/ 3009312 w 11965575"/>
              <a:gd name="connsiteY2532" fmla="*/ 5395439 h 6464302"/>
              <a:gd name="connsiteX2533" fmla="*/ 3014702 w 11965575"/>
              <a:gd name="connsiteY2533" fmla="*/ 5382243 h 6464302"/>
              <a:gd name="connsiteX2534" fmla="*/ 3027133 w 11965575"/>
              <a:gd name="connsiteY2534" fmla="*/ 5377691 h 6464302"/>
              <a:gd name="connsiteX2535" fmla="*/ 3026329 w 11965575"/>
              <a:gd name="connsiteY2535" fmla="*/ 5377013 h 6464302"/>
              <a:gd name="connsiteX2536" fmla="*/ 3006374 w 11965575"/>
              <a:gd name="connsiteY2536" fmla="*/ 5362356 h 6464302"/>
              <a:gd name="connsiteX2537" fmla="*/ 2999720 w 11965575"/>
              <a:gd name="connsiteY2537" fmla="*/ 5368109 h 6464302"/>
              <a:gd name="connsiteX2538" fmla="*/ 2998179 w 11965575"/>
              <a:gd name="connsiteY2538" fmla="*/ 5379793 h 6464302"/>
              <a:gd name="connsiteX2539" fmla="*/ 2984566 w 11965575"/>
              <a:gd name="connsiteY2539" fmla="*/ 5387251 h 6464302"/>
              <a:gd name="connsiteX2540" fmla="*/ 2970465 w 11965575"/>
              <a:gd name="connsiteY2540" fmla="*/ 5385644 h 6464302"/>
              <a:gd name="connsiteX2541" fmla="*/ 2954054 w 11965575"/>
              <a:gd name="connsiteY2541" fmla="*/ 5369648 h 6464302"/>
              <a:gd name="connsiteX2542" fmla="*/ 2948841 w 11965575"/>
              <a:gd name="connsiteY2542" fmla="*/ 5351730 h 6464302"/>
              <a:gd name="connsiteX2543" fmla="*/ 2954595 w 11965575"/>
              <a:gd name="connsiteY2543" fmla="*/ 5352792 h 6464302"/>
              <a:gd name="connsiteX2544" fmla="*/ 2981564 w 11965575"/>
              <a:gd name="connsiteY2544" fmla="*/ 5339821 h 6464302"/>
              <a:gd name="connsiteX2545" fmla="*/ 2992584 w 11965575"/>
              <a:gd name="connsiteY2545" fmla="*/ 5332879 h 6464302"/>
              <a:gd name="connsiteX2546" fmla="*/ 3040230 w 11965575"/>
              <a:gd name="connsiteY2546" fmla="*/ 5322729 h 6464302"/>
              <a:gd name="connsiteX2547" fmla="*/ 3099588 w 11965575"/>
              <a:gd name="connsiteY2547" fmla="*/ 5306763 h 6464302"/>
              <a:gd name="connsiteX2548" fmla="*/ 3131054 w 11965575"/>
              <a:gd name="connsiteY2548" fmla="*/ 5291630 h 6464302"/>
              <a:gd name="connsiteX2549" fmla="*/ 3152629 w 11965575"/>
              <a:gd name="connsiteY2549" fmla="*/ 5287636 h 6464302"/>
              <a:gd name="connsiteX2550" fmla="*/ 3152903 w 11965575"/>
              <a:gd name="connsiteY2550" fmla="*/ 5287617 h 6464302"/>
              <a:gd name="connsiteX2551" fmla="*/ 3149384 w 11965575"/>
              <a:gd name="connsiteY2551" fmla="*/ 5280982 h 6464302"/>
              <a:gd name="connsiteX2552" fmla="*/ 3136246 w 11965575"/>
              <a:gd name="connsiteY2552" fmla="*/ 5284129 h 6464302"/>
              <a:gd name="connsiteX2553" fmla="*/ 3040702 w 11965575"/>
              <a:gd name="connsiteY2553" fmla="*/ 5299958 h 6464302"/>
              <a:gd name="connsiteX2554" fmla="*/ 3017700 w 11965575"/>
              <a:gd name="connsiteY2554" fmla="*/ 5296126 h 6464302"/>
              <a:gd name="connsiteX2555" fmla="*/ 2983132 w 11965575"/>
              <a:gd name="connsiteY2555" fmla="*/ 5301313 h 6464302"/>
              <a:gd name="connsiteX2556" fmla="*/ 2957816 w 11965575"/>
              <a:gd name="connsiteY2556" fmla="*/ 5299286 h 6464302"/>
              <a:gd name="connsiteX2557" fmla="*/ 2955820 w 11965575"/>
              <a:gd name="connsiteY2557" fmla="*/ 5263923 h 6464302"/>
              <a:gd name="connsiteX2558" fmla="*/ 2974418 w 11965575"/>
              <a:gd name="connsiteY2558" fmla="*/ 5241844 h 6464302"/>
              <a:gd name="connsiteX2559" fmla="*/ 2985510 w 11965575"/>
              <a:gd name="connsiteY2559" fmla="*/ 5271059 h 6464302"/>
              <a:gd name="connsiteX2560" fmla="*/ 2995606 w 11965575"/>
              <a:gd name="connsiteY2560" fmla="*/ 5265078 h 6464302"/>
              <a:gd name="connsiteX2561" fmla="*/ 2995952 w 11965575"/>
              <a:gd name="connsiteY2561" fmla="*/ 5248715 h 6464302"/>
              <a:gd name="connsiteX2562" fmla="*/ 3021551 w 11965575"/>
              <a:gd name="connsiteY2562" fmla="*/ 5227802 h 6464302"/>
              <a:gd name="connsiteX2563" fmla="*/ 3023546 w 11965575"/>
              <a:gd name="connsiteY2563" fmla="*/ 5228135 h 6464302"/>
              <a:gd name="connsiteX2564" fmla="*/ 3025629 w 11965575"/>
              <a:gd name="connsiteY2564" fmla="*/ 5215681 h 6464302"/>
              <a:gd name="connsiteX2565" fmla="*/ 3032683 w 11965575"/>
              <a:gd name="connsiteY2565" fmla="*/ 5203339 h 6464302"/>
              <a:gd name="connsiteX2566" fmla="*/ 3031618 w 11965575"/>
              <a:gd name="connsiteY2566" fmla="*/ 5201017 h 6464302"/>
              <a:gd name="connsiteX2567" fmla="*/ 3035822 w 11965575"/>
              <a:gd name="connsiteY2567" fmla="*/ 5196792 h 6464302"/>
              <a:gd name="connsiteX2568" fmla="*/ 3035866 w 11965575"/>
              <a:gd name="connsiteY2568" fmla="*/ 5196788 h 6464302"/>
              <a:gd name="connsiteX2569" fmla="*/ 3039011 w 11965575"/>
              <a:gd name="connsiteY2569" fmla="*/ 5178881 h 6464302"/>
              <a:gd name="connsiteX2570" fmla="*/ 3038652 w 11965575"/>
              <a:gd name="connsiteY2570" fmla="*/ 5168842 h 6464302"/>
              <a:gd name="connsiteX2571" fmla="*/ 3029124 w 11965575"/>
              <a:gd name="connsiteY2571" fmla="*/ 5158105 h 6464302"/>
              <a:gd name="connsiteX2572" fmla="*/ 3008293 w 11965575"/>
              <a:gd name="connsiteY2572" fmla="*/ 5169218 h 6464302"/>
              <a:gd name="connsiteX2573" fmla="*/ 2990698 w 11965575"/>
              <a:gd name="connsiteY2573" fmla="*/ 5174945 h 6464302"/>
              <a:gd name="connsiteX2574" fmla="*/ 2985896 w 11965575"/>
              <a:gd name="connsiteY2574" fmla="*/ 5173060 h 6464302"/>
              <a:gd name="connsiteX2575" fmla="*/ 2973925 w 11965575"/>
              <a:gd name="connsiteY2575" fmla="*/ 5180823 h 6464302"/>
              <a:gd name="connsiteX2576" fmla="*/ 2966836 w 11965575"/>
              <a:gd name="connsiteY2576" fmla="*/ 5183504 h 6464302"/>
              <a:gd name="connsiteX2577" fmla="*/ 2949962 w 11965575"/>
              <a:gd name="connsiteY2577" fmla="*/ 5177394 h 6464302"/>
              <a:gd name="connsiteX2578" fmla="*/ 2938351 w 11965575"/>
              <a:gd name="connsiteY2578" fmla="*/ 5195198 h 6464302"/>
              <a:gd name="connsiteX2579" fmla="*/ 2928076 w 11965575"/>
              <a:gd name="connsiteY2579" fmla="*/ 5209258 h 6464302"/>
              <a:gd name="connsiteX2580" fmla="*/ 2915028 w 11965575"/>
              <a:gd name="connsiteY2580" fmla="*/ 5218817 h 6464302"/>
              <a:gd name="connsiteX2581" fmla="*/ 2911740 w 11965575"/>
              <a:gd name="connsiteY2581" fmla="*/ 5218210 h 6464302"/>
              <a:gd name="connsiteX2582" fmla="*/ 2907350 w 11965575"/>
              <a:gd name="connsiteY2582" fmla="*/ 5200443 h 6464302"/>
              <a:gd name="connsiteX2583" fmla="*/ 2895074 w 11965575"/>
              <a:gd name="connsiteY2583" fmla="*/ 5172244 h 6464302"/>
              <a:gd name="connsiteX2584" fmla="*/ 2893303 w 11965575"/>
              <a:gd name="connsiteY2584" fmla="*/ 5172914 h 6464302"/>
              <a:gd name="connsiteX2585" fmla="*/ 2869390 w 11965575"/>
              <a:gd name="connsiteY2585" fmla="*/ 5175478 h 6464302"/>
              <a:gd name="connsiteX2586" fmla="*/ 2849689 w 11965575"/>
              <a:gd name="connsiteY2586" fmla="*/ 5190791 h 6464302"/>
              <a:gd name="connsiteX2587" fmla="*/ 2844862 w 11965575"/>
              <a:gd name="connsiteY2587" fmla="*/ 5169952 h 6464302"/>
              <a:gd name="connsiteX2588" fmla="*/ 2834332 w 11965575"/>
              <a:gd name="connsiteY2588" fmla="*/ 5154044 h 6464302"/>
              <a:gd name="connsiteX2589" fmla="*/ 2787532 w 11965575"/>
              <a:gd name="connsiteY2589" fmla="*/ 5183300 h 6464302"/>
              <a:gd name="connsiteX2590" fmla="*/ 2773662 w 11965575"/>
              <a:gd name="connsiteY2590" fmla="*/ 5192707 h 6464302"/>
              <a:gd name="connsiteX2591" fmla="*/ 2760847 w 11965575"/>
              <a:gd name="connsiteY2591" fmla="*/ 5181364 h 6464302"/>
              <a:gd name="connsiteX2592" fmla="*/ 2737552 w 11965575"/>
              <a:gd name="connsiteY2592" fmla="*/ 5160105 h 6464302"/>
              <a:gd name="connsiteX2593" fmla="*/ 2728383 w 11965575"/>
              <a:gd name="connsiteY2593" fmla="*/ 5159409 h 6464302"/>
              <a:gd name="connsiteX2594" fmla="*/ 2726868 w 11965575"/>
              <a:gd name="connsiteY2594" fmla="*/ 5158132 h 6464302"/>
              <a:gd name="connsiteX2595" fmla="*/ 2727432 w 11965575"/>
              <a:gd name="connsiteY2595" fmla="*/ 5160231 h 6464302"/>
              <a:gd name="connsiteX2596" fmla="*/ 2727792 w 11965575"/>
              <a:gd name="connsiteY2596" fmla="*/ 5170271 h 6464302"/>
              <a:gd name="connsiteX2597" fmla="*/ 2708834 w 11965575"/>
              <a:gd name="connsiteY2597" fmla="*/ 5192702 h 6464302"/>
              <a:gd name="connsiteX2598" fmla="*/ 2690008 w 11965575"/>
              <a:gd name="connsiteY2598" fmla="*/ 5182243 h 6464302"/>
              <a:gd name="connsiteX2599" fmla="*/ 2675214 w 11965575"/>
              <a:gd name="connsiteY2599" fmla="*/ 5179510 h 6464302"/>
              <a:gd name="connsiteX2600" fmla="*/ 2666046 w 11965575"/>
              <a:gd name="connsiteY2600" fmla="*/ 5178814 h 6464302"/>
              <a:gd name="connsiteX2601" fmla="*/ 2669488 w 11965575"/>
              <a:gd name="connsiteY2601" fmla="*/ 5165486 h 6464302"/>
              <a:gd name="connsiteX2602" fmla="*/ 2712386 w 11965575"/>
              <a:gd name="connsiteY2602" fmla="*/ 5127530 h 6464302"/>
              <a:gd name="connsiteX2603" fmla="*/ 2720630 w 11965575"/>
              <a:gd name="connsiteY2603" fmla="*/ 5116088 h 6464302"/>
              <a:gd name="connsiteX2604" fmla="*/ 2739666 w 11965575"/>
              <a:gd name="connsiteY2604" fmla="*/ 5086690 h 6464302"/>
              <a:gd name="connsiteX2605" fmla="*/ 2760266 w 11965575"/>
              <a:gd name="connsiteY2605" fmla="*/ 5064562 h 6464302"/>
              <a:gd name="connsiteX2606" fmla="*/ 2771080 w 11965575"/>
              <a:gd name="connsiteY2606" fmla="*/ 5065563 h 6464302"/>
              <a:gd name="connsiteX2607" fmla="*/ 2774675 w 11965575"/>
              <a:gd name="connsiteY2607" fmla="*/ 5070216 h 6464302"/>
              <a:gd name="connsiteX2608" fmla="*/ 2775703 w 11965575"/>
              <a:gd name="connsiteY2608" fmla="*/ 5062427 h 6464302"/>
              <a:gd name="connsiteX2609" fmla="*/ 2790474 w 11965575"/>
              <a:gd name="connsiteY2609" fmla="*/ 5046204 h 6464302"/>
              <a:gd name="connsiteX2610" fmla="*/ 2795070 w 11965575"/>
              <a:gd name="connsiteY2610" fmla="*/ 5056030 h 6464302"/>
              <a:gd name="connsiteX2611" fmla="*/ 2797330 w 11965575"/>
              <a:gd name="connsiteY2611" fmla="*/ 5064426 h 6464302"/>
              <a:gd name="connsiteX2612" fmla="*/ 2805062 w 11965575"/>
              <a:gd name="connsiteY2612" fmla="*/ 5056878 h 6464302"/>
              <a:gd name="connsiteX2613" fmla="*/ 2804882 w 11965575"/>
              <a:gd name="connsiteY2613" fmla="*/ 5051858 h 6464302"/>
              <a:gd name="connsiteX2614" fmla="*/ 2815158 w 11965575"/>
              <a:gd name="connsiteY2614" fmla="*/ 5037798 h 6464302"/>
              <a:gd name="connsiteX2615" fmla="*/ 2837683 w 11965575"/>
              <a:gd name="connsiteY2615" fmla="*/ 5032982 h 6464302"/>
              <a:gd name="connsiteX2616" fmla="*/ 2851118 w 11965575"/>
              <a:gd name="connsiteY2616" fmla="*/ 5020502 h 6464302"/>
              <a:gd name="connsiteX2617" fmla="*/ 2858206 w 11965575"/>
              <a:gd name="connsiteY2617" fmla="*/ 5017822 h 6464302"/>
              <a:gd name="connsiteX2618" fmla="*/ 2874516 w 11965575"/>
              <a:gd name="connsiteY2618" fmla="*/ 5021832 h 6464302"/>
              <a:gd name="connsiteX2619" fmla="*/ 2923214 w 11965575"/>
              <a:gd name="connsiteY2619" fmla="*/ 5022847 h 6464302"/>
              <a:gd name="connsiteX2620" fmla="*/ 2943044 w 11965575"/>
              <a:gd name="connsiteY2620" fmla="*/ 5006562 h 6464302"/>
              <a:gd name="connsiteX2621" fmla="*/ 2939012 w 11965575"/>
              <a:gd name="connsiteY2621" fmla="*/ 4998836 h 6464302"/>
              <a:gd name="connsiteX2622" fmla="*/ 2914690 w 11965575"/>
              <a:gd name="connsiteY2622" fmla="*/ 4985367 h 6464302"/>
              <a:gd name="connsiteX2623" fmla="*/ 2909065 w 11965575"/>
              <a:gd name="connsiteY2623" fmla="*/ 4983331 h 6464302"/>
              <a:gd name="connsiteX2624" fmla="*/ 2910787 w 11965575"/>
              <a:gd name="connsiteY2624" fmla="*/ 4976668 h 6464302"/>
              <a:gd name="connsiteX2625" fmla="*/ 2911866 w 11965575"/>
              <a:gd name="connsiteY2625" fmla="*/ 4974871 h 6464302"/>
              <a:gd name="connsiteX2626" fmla="*/ 2916310 w 11965575"/>
              <a:gd name="connsiteY2626" fmla="*/ 4966716 h 6464302"/>
              <a:gd name="connsiteX2627" fmla="*/ 2905933 w 11965575"/>
              <a:gd name="connsiteY2627" fmla="*/ 4968789 h 6464302"/>
              <a:gd name="connsiteX2628" fmla="*/ 2902825 w 11965575"/>
              <a:gd name="connsiteY2628" fmla="*/ 4973202 h 6464302"/>
              <a:gd name="connsiteX2629" fmla="*/ 2897379 w 11965575"/>
              <a:gd name="connsiteY2629" fmla="*/ 4976185 h 6464302"/>
              <a:gd name="connsiteX2630" fmla="*/ 2896507 w 11965575"/>
              <a:gd name="connsiteY2630" fmla="*/ 4970040 h 6464302"/>
              <a:gd name="connsiteX2631" fmla="*/ 2880018 w 11965575"/>
              <a:gd name="connsiteY2631" fmla="*/ 4961011 h 6464302"/>
              <a:gd name="connsiteX2632" fmla="*/ 2801499 w 11965575"/>
              <a:gd name="connsiteY2632" fmla="*/ 4975432 h 6464302"/>
              <a:gd name="connsiteX2633" fmla="*/ 2782596 w 11965575"/>
              <a:gd name="connsiteY2633" fmla="*/ 4971940 h 6464302"/>
              <a:gd name="connsiteX2634" fmla="*/ 2754188 w 11965575"/>
              <a:gd name="connsiteY2634" fmla="*/ 4976667 h 6464302"/>
              <a:gd name="connsiteX2635" fmla="*/ 2733384 w 11965575"/>
              <a:gd name="connsiteY2635" fmla="*/ 4974820 h 6464302"/>
              <a:gd name="connsiteX2636" fmla="*/ 2731742 w 11965575"/>
              <a:gd name="connsiteY2636" fmla="*/ 4942600 h 6464302"/>
              <a:gd name="connsiteX2637" fmla="*/ 2747026 w 11965575"/>
              <a:gd name="connsiteY2637" fmla="*/ 4922484 h 6464302"/>
              <a:gd name="connsiteX2638" fmla="*/ 2756142 w 11965575"/>
              <a:gd name="connsiteY2638" fmla="*/ 4949102 h 6464302"/>
              <a:gd name="connsiteX2639" fmla="*/ 2764439 w 11965575"/>
              <a:gd name="connsiteY2639" fmla="*/ 4943653 h 6464302"/>
              <a:gd name="connsiteX2640" fmla="*/ 2764724 w 11965575"/>
              <a:gd name="connsiteY2640" fmla="*/ 4928744 h 6464302"/>
              <a:gd name="connsiteX2641" fmla="*/ 2785761 w 11965575"/>
              <a:gd name="connsiteY2641" fmla="*/ 4909690 h 6464302"/>
              <a:gd name="connsiteX2642" fmla="*/ 2793158 w 11965575"/>
              <a:gd name="connsiteY2642" fmla="*/ 4911056 h 6464302"/>
              <a:gd name="connsiteX2643" fmla="*/ 2801583 w 11965575"/>
              <a:gd name="connsiteY2643" fmla="*/ 4904633 h 6464302"/>
              <a:gd name="connsiteX2644" fmla="*/ 2798502 w 11965575"/>
              <a:gd name="connsiteY2644" fmla="*/ 4896085 h 6464302"/>
              <a:gd name="connsiteX2645" fmla="*/ 2794034 w 11965575"/>
              <a:gd name="connsiteY2645" fmla="*/ 4885286 h 6464302"/>
              <a:gd name="connsiteX2646" fmla="*/ 2803023 w 11965575"/>
              <a:gd name="connsiteY2646" fmla="*/ 4880963 h 6464302"/>
              <a:gd name="connsiteX2647" fmla="*/ 2929625 w 11965575"/>
              <a:gd name="connsiteY2647" fmla="*/ 4859463 h 6464302"/>
              <a:gd name="connsiteX2648" fmla="*/ 2971260 w 11965575"/>
              <a:gd name="connsiteY2648" fmla="*/ 4850198 h 6464302"/>
              <a:gd name="connsiteX2649" fmla="*/ 2984410 w 11965575"/>
              <a:gd name="connsiteY2649" fmla="*/ 4852627 h 6464302"/>
              <a:gd name="connsiteX2650" fmla="*/ 3004084 w 11965575"/>
              <a:gd name="connsiteY2650" fmla="*/ 4850277 h 6464302"/>
              <a:gd name="connsiteX2651" fmla="*/ 3004904 w 11965575"/>
              <a:gd name="connsiteY2651" fmla="*/ 4882344 h 6464302"/>
              <a:gd name="connsiteX2652" fmla="*/ 3024862 w 11965575"/>
              <a:gd name="connsiteY2652" fmla="*/ 4865085 h 6464302"/>
              <a:gd name="connsiteX2653" fmla="*/ 3043434 w 11965575"/>
              <a:gd name="connsiteY2653" fmla="*/ 4845575 h 6464302"/>
              <a:gd name="connsiteX2654" fmla="*/ 3085121 w 11965575"/>
              <a:gd name="connsiteY2654" fmla="*/ 4842304 h 6464302"/>
              <a:gd name="connsiteX2655" fmla="*/ 3094263 w 11965575"/>
              <a:gd name="connsiteY2655" fmla="*/ 4855961 h 6464302"/>
              <a:gd name="connsiteX2656" fmla="*/ 3103690 w 11965575"/>
              <a:gd name="connsiteY2656" fmla="*/ 4854710 h 6464302"/>
              <a:gd name="connsiteX2657" fmla="*/ 3105154 w 11965575"/>
              <a:gd name="connsiteY2657" fmla="*/ 4849993 h 6464302"/>
              <a:gd name="connsiteX2658" fmla="*/ 3137648 w 11965575"/>
              <a:gd name="connsiteY2658" fmla="*/ 4827071 h 6464302"/>
              <a:gd name="connsiteX2659" fmla="*/ 3172244 w 11965575"/>
              <a:gd name="connsiteY2659" fmla="*/ 4826479 h 6464302"/>
              <a:gd name="connsiteX2660" fmla="*/ 3193664 w 11965575"/>
              <a:gd name="connsiteY2660" fmla="*/ 4836420 h 6464302"/>
              <a:gd name="connsiteX2661" fmla="*/ 3196909 w 11965575"/>
              <a:gd name="connsiteY2661" fmla="*/ 4834506 h 6464302"/>
              <a:gd name="connsiteX2662" fmla="*/ 3196925 w 11965575"/>
              <a:gd name="connsiteY2662" fmla="*/ 4834471 h 6464302"/>
              <a:gd name="connsiteX2663" fmla="*/ 3197053 w 11965575"/>
              <a:gd name="connsiteY2663" fmla="*/ 4834421 h 6464302"/>
              <a:gd name="connsiteX2664" fmla="*/ 3216034 w 11965575"/>
              <a:gd name="connsiteY2664" fmla="*/ 4823222 h 6464302"/>
              <a:gd name="connsiteX2665" fmla="*/ 3234064 w 11965575"/>
              <a:gd name="connsiteY2665" fmla="*/ 4825396 h 6464302"/>
              <a:gd name="connsiteX2666" fmla="*/ 3249778 w 11965575"/>
              <a:gd name="connsiteY2666" fmla="*/ 4809341 h 6464302"/>
              <a:gd name="connsiteX2667" fmla="*/ 3316382 w 11965575"/>
              <a:gd name="connsiteY2667" fmla="*/ 4795259 h 6464302"/>
              <a:gd name="connsiteX2668" fmla="*/ 3402674 w 11965575"/>
              <a:gd name="connsiteY2668" fmla="*/ 4786647 h 6464302"/>
              <a:gd name="connsiteX2669" fmla="*/ 3410300 w 11965575"/>
              <a:gd name="connsiteY2669" fmla="*/ 4783539 h 6464302"/>
              <a:gd name="connsiteX2670" fmla="*/ 3408176 w 11965575"/>
              <a:gd name="connsiteY2670" fmla="*/ 4770049 h 6464302"/>
              <a:gd name="connsiteX2671" fmla="*/ 3397521 w 11965575"/>
              <a:gd name="connsiteY2671" fmla="*/ 4751853 h 6464302"/>
              <a:gd name="connsiteX2672" fmla="*/ 3393145 w 11965575"/>
              <a:gd name="connsiteY2672" fmla="*/ 4746746 h 6464302"/>
              <a:gd name="connsiteX2673" fmla="*/ 3385519 w 11965575"/>
              <a:gd name="connsiteY2673" fmla="*/ 4749854 h 6464302"/>
              <a:gd name="connsiteX2674" fmla="*/ 3378330 w 11965575"/>
              <a:gd name="connsiteY2674" fmla="*/ 4763981 h 6464302"/>
              <a:gd name="connsiteX2675" fmla="*/ 3371306 w 11965575"/>
              <a:gd name="connsiteY2675" fmla="*/ 4760348 h 6464302"/>
              <a:gd name="connsiteX2676" fmla="*/ 3366560 w 11965575"/>
              <a:gd name="connsiteY2676" fmla="*/ 4753261 h 6464302"/>
              <a:gd name="connsiteX2677" fmla="*/ 3320665 w 11965575"/>
              <a:gd name="connsiteY2677" fmla="*/ 4767458 h 6464302"/>
              <a:gd name="connsiteX2678" fmla="*/ 3269622 w 11965575"/>
              <a:gd name="connsiteY2678" fmla="*/ 4775248 h 6464302"/>
              <a:gd name="connsiteX2679" fmla="*/ 3235494 w 11965575"/>
              <a:gd name="connsiteY2679" fmla="*/ 4779064 h 6464302"/>
              <a:gd name="connsiteX2680" fmla="*/ 3192608 w 11965575"/>
              <a:gd name="connsiteY2680" fmla="*/ 4765393 h 6464302"/>
              <a:gd name="connsiteX2681" fmla="*/ 3158298 w 11965575"/>
              <a:gd name="connsiteY2681" fmla="*/ 4770823 h 6464302"/>
              <a:gd name="connsiteX2682" fmla="*/ 3152317 w 11965575"/>
              <a:gd name="connsiteY2682" fmla="*/ 4783152 h 6464302"/>
              <a:gd name="connsiteX2683" fmla="*/ 3145374 w 11965575"/>
              <a:gd name="connsiteY2683" fmla="*/ 4749527 h 6464302"/>
              <a:gd name="connsiteX2684" fmla="*/ 3139275 w 11965575"/>
              <a:gd name="connsiteY2684" fmla="*/ 4735653 h 6464302"/>
              <a:gd name="connsiteX2685" fmla="*/ 3112156 w 11965575"/>
              <a:gd name="connsiteY2685" fmla="*/ 4704358 h 6464302"/>
              <a:gd name="connsiteX2686" fmla="*/ 3110460 w 11965575"/>
              <a:gd name="connsiteY2686" fmla="*/ 4700969 h 6464302"/>
              <a:gd name="connsiteX2687" fmla="*/ 3101180 w 11965575"/>
              <a:gd name="connsiteY2687" fmla="*/ 4701492 h 6464302"/>
              <a:gd name="connsiteX2688" fmla="*/ 3086082 w 11965575"/>
              <a:gd name="connsiteY2688" fmla="*/ 4709821 h 6464302"/>
              <a:gd name="connsiteX2689" fmla="*/ 3081562 w 11965575"/>
              <a:gd name="connsiteY2689" fmla="*/ 4711845 h 6464302"/>
              <a:gd name="connsiteX2690" fmla="*/ 3082014 w 11965575"/>
              <a:gd name="connsiteY2690" fmla="*/ 4713595 h 6464302"/>
              <a:gd name="connsiteX2691" fmla="*/ 3069326 w 11965575"/>
              <a:gd name="connsiteY2691" fmla="*/ 4744706 h 6464302"/>
              <a:gd name="connsiteX2692" fmla="*/ 3068694 w 11965575"/>
              <a:gd name="connsiteY2692" fmla="*/ 4724780 h 6464302"/>
              <a:gd name="connsiteX2693" fmla="*/ 3065919 w 11965575"/>
              <a:gd name="connsiteY2693" fmla="*/ 4714321 h 6464302"/>
              <a:gd name="connsiteX2694" fmla="*/ 3052144 w 11965575"/>
              <a:gd name="connsiteY2694" fmla="*/ 4713335 h 6464302"/>
              <a:gd name="connsiteX2695" fmla="*/ 3037262 w 11965575"/>
              <a:gd name="connsiteY2695" fmla="*/ 4721392 h 6464302"/>
              <a:gd name="connsiteX2696" fmla="*/ 3027886 w 11965575"/>
              <a:gd name="connsiteY2696" fmla="*/ 4715452 h 6464302"/>
              <a:gd name="connsiteX2697" fmla="*/ 3027294 w 11965575"/>
              <a:gd name="connsiteY2697" fmla="*/ 4705500 h 6464302"/>
              <a:gd name="connsiteX2698" fmla="*/ 3027791 w 11965575"/>
              <a:gd name="connsiteY2698" fmla="*/ 4702717 h 6464302"/>
              <a:gd name="connsiteX2699" fmla="*/ 3022320 w 11965575"/>
              <a:gd name="connsiteY2699" fmla="*/ 4701250 h 6464302"/>
              <a:gd name="connsiteX2700" fmla="*/ 3021104 w 11965575"/>
              <a:gd name="connsiteY2700" fmla="*/ 4697716 h 6464302"/>
              <a:gd name="connsiteX2701" fmla="*/ 3014914 w 11965575"/>
              <a:gd name="connsiteY2701" fmla="*/ 4696460 h 6464302"/>
              <a:gd name="connsiteX2702" fmla="*/ 3003760 w 11965575"/>
              <a:gd name="connsiteY2702" fmla="*/ 4698296 h 6464302"/>
              <a:gd name="connsiteX2703" fmla="*/ 2997039 w 11965575"/>
              <a:gd name="connsiteY2703" fmla="*/ 4709218 h 6464302"/>
              <a:gd name="connsiteX2704" fmla="*/ 2973066 w 11965575"/>
              <a:gd name="connsiteY2704" fmla="*/ 4726022 h 6464302"/>
              <a:gd name="connsiteX2705" fmla="*/ 2970004 w 11965575"/>
              <a:gd name="connsiteY2705" fmla="*/ 4718945 h 6464302"/>
              <a:gd name="connsiteX2706" fmla="*/ 2964192 w 11965575"/>
              <a:gd name="connsiteY2706" fmla="*/ 4702651 h 6464302"/>
              <a:gd name="connsiteX2707" fmla="*/ 2944034 w 11965575"/>
              <a:gd name="connsiteY2707" fmla="*/ 4700387 h 6464302"/>
              <a:gd name="connsiteX2708" fmla="*/ 2922407 w 11965575"/>
              <a:gd name="connsiteY2708" fmla="*/ 4701163 h 6464302"/>
              <a:gd name="connsiteX2709" fmla="*/ 2914501 w 11965575"/>
              <a:gd name="connsiteY2709" fmla="*/ 4692183 h 6464302"/>
              <a:gd name="connsiteX2710" fmla="*/ 2905438 w 11965575"/>
              <a:gd name="connsiteY2710" fmla="*/ 4684105 h 6464302"/>
              <a:gd name="connsiteX2711" fmla="*/ 2898124 w 11965575"/>
              <a:gd name="connsiteY2711" fmla="*/ 4685076 h 6464302"/>
              <a:gd name="connsiteX2712" fmla="*/ 2888280 w 11965575"/>
              <a:gd name="connsiteY2712" fmla="*/ 4682341 h 6464302"/>
              <a:gd name="connsiteX2713" fmla="*/ 2892531 w 11965575"/>
              <a:gd name="connsiteY2713" fmla="*/ 4674292 h 6464302"/>
              <a:gd name="connsiteX2714" fmla="*/ 2881876 w 11965575"/>
              <a:gd name="connsiteY2714" fmla="*/ 4656097 h 6464302"/>
              <a:gd name="connsiteX2715" fmla="*/ 2884021 w 11965575"/>
              <a:gd name="connsiteY2715" fmla="*/ 4641435 h 6464302"/>
              <a:gd name="connsiteX2716" fmla="*/ 2882469 w 11965575"/>
              <a:gd name="connsiteY2716" fmla="*/ 4640593 h 6464302"/>
              <a:gd name="connsiteX2717" fmla="*/ 2845238 w 11965575"/>
              <a:gd name="connsiteY2717" fmla="*/ 4626008 h 6464302"/>
              <a:gd name="connsiteX2718" fmla="*/ 2811350 w 11965575"/>
              <a:gd name="connsiteY2718" fmla="*/ 4641313 h 6464302"/>
              <a:gd name="connsiteX2719" fmla="*/ 2805188 w 11965575"/>
              <a:gd name="connsiteY2719" fmla="*/ 4655255 h 6464302"/>
              <a:gd name="connsiteX2720" fmla="*/ 2788214 w 11965575"/>
              <a:gd name="connsiteY2720" fmla="*/ 4656357 h 6464302"/>
              <a:gd name="connsiteX2721" fmla="*/ 2785376 w 11965575"/>
              <a:gd name="connsiteY2721" fmla="*/ 4654356 h 6464302"/>
              <a:gd name="connsiteX2722" fmla="*/ 2761032 w 11965575"/>
              <a:gd name="connsiteY2722" fmla="*/ 4652878 h 6464302"/>
              <a:gd name="connsiteX2723" fmla="*/ 2718206 w 11965575"/>
              <a:gd name="connsiteY2723" fmla="*/ 4652309 h 6464302"/>
              <a:gd name="connsiteX2724" fmla="*/ 2679670 w 11965575"/>
              <a:gd name="connsiteY2724" fmla="*/ 4640829 h 6464302"/>
              <a:gd name="connsiteX2725" fmla="*/ 2621257 w 11965575"/>
              <a:gd name="connsiteY2725" fmla="*/ 4656270 h 6464302"/>
              <a:gd name="connsiteX2726" fmla="*/ 2585740 w 11965575"/>
              <a:gd name="connsiteY2726" fmla="*/ 4645177 h 6464302"/>
              <a:gd name="connsiteX2727" fmla="*/ 2559344 w 11965575"/>
              <a:gd name="connsiteY2727" fmla="*/ 4648347 h 6464302"/>
              <a:gd name="connsiteX2728" fmla="*/ 2542733 w 11965575"/>
              <a:gd name="connsiteY2728" fmla="*/ 4646222 h 6464302"/>
              <a:gd name="connsiteX2729" fmla="*/ 2527274 w 11965575"/>
              <a:gd name="connsiteY2729" fmla="*/ 4606597 h 6464302"/>
              <a:gd name="connsiteX2730" fmla="*/ 2521655 w 11965575"/>
              <a:gd name="connsiteY2730" fmla="*/ 4615699 h 6464302"/>
              <a:gd name="connsiteX2731" fmla="*/ 2488914 w 11965575"/>
              <a:gd name="connsiteY2731" fmla="*/ 4634424 h 6464302"/>
              <a:gd name="connsiteX2732" fmla="*/ 2448324 w 11965575"/>
              <a:gd name="connsiteY2732" fmla="*/ 4627593 h 6464302"/>
              <a:gd name="connsiteX2733" fmla="*/ 2386768 w 11965575"/>
              <a:gd name="connsiteY2733" fmla="*/ 4657362 h 6464302"/>
              <a:gd name="connsiteX2734" fmla="*/ 2369188 w 11965575"/>
              <a:gd name="connsiteY2734" fmla="*/ 4691120 h 6464302"/>
              <a:gd name="connsiteX2735" fmla="*/ 2357529 w 11965575"/>
              <a:gd name="connsiteY2735" fmla="*/ 4699449 h 6464302"/>
              <a:gd name="connsiteX2736" fmla="*/ 2354450 w 11965575"/>
              <a:gd name="connsiteY2736" fmla="*/ 4685960 h 6464302"/>
              <a:gd name="connsiteX2737" fmla="*/ 2351312 w 11965575"/>
              <a:gd name="connsiteY2737" fmla="*/ 4659371 h 6464302"/>
              <a:gd name="connsiteX2738" fmla="*/ 2354272 w 11965575"/>
              <a:gd name="connsiteY2738" fmla="*/ 4646656 h 6464302"/>
              <a:gd name="connsiteX2739" fmla="*/ 2343221 w 11965575"/>
              <a:gd name="connsiteY2739" fmla="*/ 4622327 h 6464302"/>
              <a:gd name="connsiteX2740" fmla="*/ 2284931 w 11965575"/>
              <a:gd name="connsiteY2740" fmla="*/ 4623051 h 6464302"/>
              <a:gd name="connsiteX2741" fmla="*/ 2255573 w 11965575"/>
              <a:gd name="connsiteY2741" fmla="*/ 4638936 h 6464302"/>
              <a:gd name="connsiteX2742" fmla="*/ 2229960 w 11965575"/>
              <a:gd name="connsiteY2742" fmla="*/ 4648752 h 6464302"/>
              <a:gd name="connsiteX2743" fmla="*/ 2127938 w 11965575"/>
              <a:gd name="connsiteY2743" fmla="*/ 4656975 h 6464302"/>
              <a:gd name="connsiteX2744" fmla="*/ 2124736 w 11965575"/>
              <a:gd name="connsiteY2744" fmla="*/ 4658202 h 6464302"/>
              <a:gd name="connsiteX2745" fmla="*/ 2048388 w 11965575"/>
              <a:gd name="connsiteY2745" fmla="*/ 4628790 h 6464302"/>
              <a:gd name="connsiteX2746" fmla="*/ 2045790 w 11965575"/>
              <a:gd name="connsiteY2746" fmla="*/ 4638278 h 6464302"/>
              <a:gd name="connsiteX2747" fmla="*/ 2032621 w 11965575"/>
              <a:gd name="connsiteY2747" fmla="*/ 4646414 h 6464302"/>
              <a:gd name="connsiteX2748" fmla="*/ 2023742 w 11965575"/>
              <a:gd name="connsiteY2748" fmla="*/ 4643641 h 6464302"/>
              <a:gd name="connsiteX2749" fmla="*/ 2022109 w 11965575"/>
              <a:gd name="connsiteY2749" fmla="*/ 4658163 h 6464302"/>
              <a:gd name="connsiteX2750" fmla="*/ 2024042 w 11965575"/>
              <a:gd name="connsiteY2750" fmla="*/ 4668231 h 6464302"/>
              <a:gd name="connsiteX2751" fmla="*/ 2015765 w 11965575"/>
              <a:gd name="connsiteY2751" fmla="*/ 4673718 h 6464302"/>
              <a:gd name="connsiteX2752" fmla="*/ 1980430 w 11965575"/>
              <a:gd name="connsiteY2752" fmla="*/ 4661013 h 6464302"/>
              <a:gd name="connsiteX2753" fmla="*/ 1954333 w 11965575"/>
              <a:gd name="connsiteY2753" fmla="*/ 4688772 h 6464302"/>
              <a:gd name="connsiteX2754" fmla="*/ 1968594 w 11965575"/>
              <a:gd name="connsiteY2754" fmla="*/ 4630037 h 6464302"/>
              <a:gd name="connsiteX2755" fmla="*/ 1973488 w 11965575"/>
              <a:gd name="connsiteY2755" fmla="*/ 4627390 h 6464302"/>
              <a:gd name="connsiteX2756" fmla="*/ 1992275 w 11965575"/>
              <a:gd name="connsiteY2756" fmla="*/ 4610152 h 6464302"/>
              <a:gd name="connsiteX2757" fmla="*/ 1969020 w 11965575"/>
              <a:gd name="connsiteY2757" fmla="*/ 4598992 h 6464302"/>
              <a:gd name="connsiteX2758" fmla="*/ 1905053 w 11965575"/>
              <a:gd name="connsiteY2758" fmla="*/ 4595718 h 6464302"/>
              <a:gd name="connsiteX2759" fmla="*/ 1891462 w 11965575"/>
              <a:gd name="connsiteY2759" fmla="*/ 4593978 h 6464302"/>
              <a:gd name="connsiteX2760" fmla="*/ 1861501 w 11965575"/>
              <a:gd name="connsiteY2760" fmla="*/ 4601601 h 6464302"/>
              <a:gd name="connsiteX2761" fmla="*/ 1840782 w 11965575"/>
              <a:gd name="connsiteY2761" fmla="*/ 4608771 h 6464302"/>
              <a:gd name="connsiteX2762" fmla="*/ 1821812 w 11965575"/>
              <a:gd name="connsiteY2762" fmla="*/ 4627620 h 6464302"/>
              <a:gd name="connsiteX2763" fmla="*/ 1800549 w 11965575"/>
              <a:gd name="connsiteY2763" fmla="*/ 4639631 h 6464302"/>
              <a:gd name="connsiteX2764" fmla="*/ 1785811 w 11965575"/>
              <a:gd name="connsiteY2764" fmla="*/ 4634471 h 6464302"/>
              <a:gd name="connsiteX2765" fmla="*/ 1775966 w 11965575"/>
              <a:gd name="connsiteY2765" fmla="*/ 4626665 h 6464302"/>
              <a:gd name="connsiteX2766" fmla="*/ 1740268 w 11965575"/>
              <a:gd name="connsiteY2766" fmla="*/ 4617186 h 6464302"/>
              <a:gd name="connsiteX2767" fmla="*/ 1724442 w 11965575"/>
              <a:gd name="connsiteY2767" fmla="*/ 4621708 h 6464302"/>
              <a:gd name="connsiteX2768" fmla="*/ 1626826 w 11965575"/>
              <a:gd name="connsiteY2768" fmla="*/ 4645226 h 6464302"/>
              <a:gd name="connsiteX2769" fmla="*/ 1576812 w 11965575"/>
              <a:gd name="connsiteY2769" fmla="*/ 4640462 h 6464302"/>
              <a:gd name="connsiteX2770" fmla="*/ 1545586 w 11965575"/>
              <a:gd name="connsiteY2770" fmla="*/ 4618462 h 6464302"/>
              <a:gd name="connsiteX2771" fmla="*/ 1523596 w 11965575"/>
              <a:gd name="connsiteY2771" fmla="*/ 4636925 h 6464302"/>
              <a:gd name="connsiteX2772" fmla="*/ 1480471 w 11965575"/>
              <a:gd name="connsiteY2772" fmla="*/ 4611766 h 6464302"/>
              <a:gd name="connsiteX2773" fmla="*/ 1472861 w 11965575"/>
              <a:gd name="connsiteY2773" fmla="*/ 4597697 h 6464302"/>
              <a:gd name="connsiteX2774" fmla="*/ 1457158 w 11965575"/>
              <a:gd name="connsiteY2774" fmla="*/ 4587504 h 6464302"/>
              <a:gd name="connsiteX2775" fmla="*/ 1446283 w 11965575"/>
              <a:gd name="connsiteY2775" fmla="*/ 4602481 h 6464302"/>
              <a:gd name="connsiteX2776" fmla="*/ 1416980 w 11965575"/>
              <a:gd name="connsiteY2776" fmla="*/ 4672384 h 6464302"/>
              <a:gd name="connsiteX2777" fmla="*/ 1385328 w 11965575"/>
              <a:gd name="connsiteY2777" fmla="*/ 4681429 h 6464302"/>
              <a:gd name="connsiteX2778" fmla="*/ 1348178 w 11965575"/>
              <a:gd name="connsiteY2778" fmla="*/ 4684859 h 6464302"/>
              <a:gd name="connsiteX2779" fmla="*/ 1299734 w 11965575"/>
              <a:gd name="connsiteY2779" fmla="*/ 4693390 h 6464302"/>
              <a:gd name="connsiteX2780" fmla="*/ 1235281 w 11965575"/>
              <a:gd name="connsiteY2780" fmla="*/ 4708057 h 6464302"/>
              <a:gd name="connsiteX2781" fmla="*/ 1184178 w 11965575"/>
              <a:gd name="connsiteY2781" fmla="*/ 4712974 h 6464302"/>
              <a:gd name="connsiteX2782" fmla="*/ 1144980 w 11965575"/>
              <a:gd name="connsiteY2782" fmla="*/ 4680134 h 6464302"/>
              <a:gd name="connsiteX2783" fmla="*/ 1073098 w 11965575"/>
              <a:gd name="connsiteY2783" fmla="*/ 4679119 h 6464302"/>
              <a:gd name="connsiteX2784" fmla="*/ 1071045 w 11965575"/>
              <a:gd name="connsiteY2784" fmla="*/ 4683766 h 6464302"/>
              <a:gd name="connsiteX2785" fmla="*/ 1051232 w 11965575"/>
              <a:gd name="connsiteY2785" fmla="*/ 4682868 h 6464302"/>
              <a:gd name="connsiteX2786" fmla="*/ 1014206 w 11965575"/>
              <a:gd name="connsiteY2786" fmla="*/ 4671582 h 6464302"/>
              <a:gd name="connsiteX2787" fmla="*/ 964795 w 11965575"/>
              <a:gd name="connsiteY2787" fmla="*/ 4675080 h 6464302"/>
              <a:gd name="connsiteX2788" fmla="*/ 1000556 w 11965575"/>
              <a:gd name="connsiteY2788" fmla="*/ 4656742 h 6464302"/>
              <a:gd name="connsiteX2789" fmla="*/ 1041450 w 11965575"/>
              <a:gd name="connsiteY2789" fmla="*/ 4647244 h 6464302"/>
              <a:gd name="connsiteX2790" fmla="*/ 1036440 w 11965575"/>
              <a:gd name="connsiteY2790" fmla="*/ 4623688 h 6464302"/>
              <a:gd name="connsiteX2791" fmla="*/ 1030159 w 11965575"/>
              <a:gd name="connsiteY2791" fmla="*/ 4611427 h 6464302"/>
              <a:gd name="connsiteX2792" fmla="*/ 981051 w 11965575"/>
              <a:gd name="connsiteY2792" fmla="*/ 4598596 h 6464302"/>
              <a:gd name="connsiteX2793" fmla="*/ 955258 w 11965575"/>
              <a:gd name="connsiteY2793" fmla="*/ 4610025 h 6464302"/>
              <a:gd name="connsiteX2794" fmla="*/ 945834 w 11965575"/>
              <a:gd name="connsiteY2794" fmla="*/ 4612094 h 6464302"/>
              <a:gd name="connsiteX2795" fmla="*/ 926626 w 11965575"/>
              <a:gd name="connsiteY2795" fmla="*/ 4619456 h 6464302"/>
              <a:gd name="connsiteX2796" fmla="*/ 924390 w 11965575"/>
              <a:gd name="connsiteY2796" fmla="*/ 4625717 h 6464302"/>
              <a:gd name="connsiteX2797" fmla="*/ 904037 w 11965575"/>
              <a:gd name="connsiteY2797" fmla="*/ 4588740 h 6464302"/>
              <a:gd name="connsiteX2798" fmla="*/ 895702 w 11965575"/>
              <a:gd name="connsiteY2798" fmla="*/ 4581127 h 6464302"/>
              <a:gd name="connsiteX2799" fmla="*/ 881807 w 11965575"/>
              <a:gd name="connsiteY2799" fmla="*/ 4595716 h 6464302"/>
              <a:gd name="connsiteX2800" fmla="*/ 886456 w 11965575"/>
              <a:gd name="connsiteY2800" fmla="*/ 4622500 h 6464302"/>
              <a:gd name="connsiteX2801" fmla="*/ 880112 w 11965575"/>
              <a:gd name="connsiteY2801" fmla="*/ 4638055 h 6464302"/>
              <a:gd name="connsiteX2802" fmla="*/ 793974 w 11965575"/>
              <a:gd name="connsiteY2802" fmla="*/ 4654858 h 6464302"/>
              <a:gd name="connsiteX2803" fmla="*/ 762385 w 11965575"/>
              <a:gd name="connsiteY2803" fmla="*/ 4636084 h 6464302"/>
              <a:gd name="connsiteX2804" fmla="*/ 725902 w 11965575"/>
              <a:gd name="connsiteY2804" fmla="*/ 4619958 h 6464302"/>
              <a:gd name="connsiteX2805" fmla="*/ 722760 w 11965575"/>
              <a:gd name="connsiteY2805" fmla="*/ 4634287 h 6464302"/>
              <a:gd name="connsiteX2806" fmla="*/ 734659 w 11965575"/>
              <a:gd name="connsiteY2806" fmla="*/ 4637447 h 6464302"/>
              <a:gd name="connsiteX2807" fmla="*/ 752962 w 11965575"/>
              <a:gd name="connsiteY2807" fmla="*/ 4638152 h 6464302"/>
              <a:gd name="connsiteX2808" fmla="*/ 752476 w 11965575"/>
              <a:gd name="connsiteY2808" fmla="*/ 4656095 h 6464302"/>
              <a:gd name="connsiteX2809" fmla="*/ 733449 w 11965575"/>
              <a:gd name="connsiteY2809" fmla="*/ 4661844 h 6464302"/>
              <a:gd name="connsiteX2810" fmla="*/ 718588 w 11965575"/>
              <a:gd name="connsiteY2810" fmla="*/ 4671399 h 6464302"/>
              <a:gd name="connsiteX2811" fmla="*/ 717682 w 11965575"/>
              <a:gd name="connsiteY2811" fmla="*/ 4679467 h 6464302"/>
              <a:gd name="connsiteX2812" fmla="*/ 712062 w 11965575"/>
              <a:gd name="connsiteY2812" fmla="*/ 4688569 h 6464302"/>
              <a:gd name="connsiteX2813" fmla="*/ 703546 w 11965575"/>
              <a:gd name="connsiteY2813" fmla="*/ 4682568 h 6464302"/>
              <a:gd name="connsiteX2814" fmla="*/ 666280 w 11965575"/>
              <a:gd name="connsiteY2814" fmla="*/ 4659795 h 6464302"/>
              <a:gd name="connsiteX2815" fmla="*/ 654439 w 11965575"/>
              <a:gd name="connsiteY2815" fmla="*/ 4669737 h 6464302"/>
              <a:gd name="connsiteX2816" fmla="*/ 652262 w 11965575"/>
              <a:gd name="connsiteY2816" fmla="*/ 4689099 h 6464302"/>
              <a:gd name="connsiteX2817" fmla="*/ 627798 w 11965575"/>
              <a:gd name="connsiteY2817" fmla="*/ 4702336 h 6464302"/>
              <a:gd name="connsiteX2818" fmla="*/ 601944 w 11965575"/>
              <a:gd name="connsiteY2818" fmla="*/ 4700665 h 6464302"/>
              <a:gd name="connsiteX2819" fmla="*/ 571081 w 11965575"/>
              <a:gd name="connsiteY2819" fmla="*/ 4675437 h 6464302"/>
              <a:gd name="connsiteX2820" fmla="*/ 560574 w 11965575"/>
              <a:gd name="connsiteY2820" fmla="*/ 4646268 h 6464302"/>
              <a:gd name="connsiteX2821" fmla="*/ 571144 w 11965575"/>
              <a:gd name="connsiteY2821" fmla="*/ 4647621 h 6464302"/>
              <a:gd name="connsiteX2822" fmla="*/ 619711 w 11965575"/>
              <a:gd name="connsiteY2822" fmla="*/ 4624374 h 6464302"/>
              <a:gd name="connsiteX2823" fmla="*/ 639464 w 11965575"/>
              <a:gd name="connsiteY2823" fmla="*/ 4612170 h 6464302"/>
              <a:gd name="connsiteX2824" fmla="*/ 725965 w 11965575"/>
              <a:gd name="connsiteY2824" fmla="*/ 4592142 h 6464302"/>
              <a:gd name="connsiteX2825" fmla="*/ 833548 w 11965575"/>
              <a:gd name="connsiteY2825" fmla="*/ 4561716 h 6464302"/>
              <a:gd name="connsiteX2826" fmla="*/ 890210 w 11965575"/>
              <a:gd name="connsiteY2826" fmla="*/ 4534594 h 6464302"/>
              <a:gd name="connsiteX2827" fmla="*/ 929413 w 11965575"/>
              <a:gd name="connsiteY2827" fmla="*/ 4526517 h 6464302"/>
              <a:gd name="connsiteX2828" fmla="*/ 969101 w 11965575"/>
              <a:gd name="connsiteY2828" fmla="*/ 4500498 h 6464302"/>
              <a:gd name="connsiteX2829" fmla="*/ 1015732 w 11965575"/>
              <a:gd name="connsiteY2829" fmla="*/ 4508102 h 6464302"/>
              <a:gd name="connsiteX2830" fmla="*/ 1072090 w 11965575"/>
              <a:gd name="connsiteY2830" fmla="*/ 4497310 h 6464302"/>
              <a:gd name="connsiteX2831" fmla="*/ 1126336 w 11965575"/>
              <a:gd name="connsiteY2831" fmla="*/ 4478063 h 6464302"/>
              <a:gd name="connsiteX2832" fmla="*/ 1157806 w 11965575"/>
              <a:gd name="connsiteY2832" fmla="*/ 4470633 h 6464302"/>
              <a:gd name="connsiteX2833" fmla="*/ 1199848 w 11965575"/>
              <a:gd name="connsiteY2833" fmla="*/ 4464554 h 6464302"/>
              <a:gd name="connsiteX2834" fmla="*/ 1264634 w 11965575"/>
              <a:gd name="connsiteY2834" fmla="*/ 4440110 h 6464302"/>
              <a:gd name="connsiteX2835" fmla="*/ 1273080 w 11965575"/>
              <a:gd name="connsiteY2835" fmla="*/ 4438944 h 6464302"/>
              <a:gd name="connsiteX2836" fmla="*/ 1257433 w 11965575"/>
              <a:gd name="connsiteY2836" fmla="*/ 4429257 h 6464302"/>
              <a:gd name="connsiteX2837" fmla="*/ 1243579 w 11965575"/>
              <a:gd name="connsiteY2837" fmla="*/ 4410701 h 6464302"/>
              <a:gd name="connsiteX2838" fmla="*/ 1184506 w 11965575"/>
              <a:gd name="connsiteY2838" fmla="*/ 4409777 h 6464302"/>
              <a:gd name="connsiteX2839" fmla="*/ 1182818 w 11965575"/>
              <a:gd name="connsiteY2839" fmla="*/ 4414011 h 6464302"/>
              <a:gd name="connsiteX2840" fmla="*/ 1166536 w 11965575"/>
              <a:gd name="connsiteY2840" fmla="*/ 4413192 h 6464302"/>
              <a:gd name="connsiteX2841" fmla="*/ 1136108 w 11965575"/>
              <a:gd name="connsiteY2841" fmla="*/ 4402910 h 6464302"/>
              <a:gd name="connsiteX2842" fmla="*/ 1095502 w 11965575"/>
              <a:gd name="connsiteY2842" fmla="*/ 4406097 h 6464302"/>
              <a:gd name="connsiteX2843" fmla="*/ 1124890 w 11965575"/>
              <a:gd name="connsiteY2843" fmla="*/ 4389389 h 6464302"/>
              <a:gd name="connsiteX2844" fmla="*/ 1158498 w 11965575"/>
              <a:gd name="connsiteY2844" fmla="*/ 4380735 h 6464302"/>
              <a:gd name="connsiteX2845" fmla="*/ 1154380 w 11965575"/>
              <a:gd name="connsiteY2845" fmla="*/ 4359272 h 6464302"/>
              <a:gd name="connsiteX2846" fmla="*/ 1149218 w 11965575"/>
              <a:gd name="connsiteY2846" fmla="*/ 4348102 h 6464302"/>
              <a:gd name="connsiteX2847" fmla="*/ 1128760 w 11965575"/>
              <a:gd name="connsiteY2847" fmla="*/ 4345013 h 6464302"/>
              <a:gd name="connsiteX2848" fmla="*/ 1115324 w 11965575"/>
              <a:gd name="connsiteY2848" fmla="*/ 4339205 h 6464302"/>
              <a:gd name="connsiteX2849" fmla="*/ 1109496 w 11965575"/>
              <a:gd name="connsiteY2849" fmla="*/ 4341693 h 6464302"/>
              <a:gd name="connsiteX2850" fmla="*/ 1089548 w 11965575"/>
              <a:gd name="connsiteY2850" fmla="*/ 4344599 h 6464302"/>
              <a:gd name="connsiteX2851" fmla="*/ 1087664 w 11965575"/>
              <a:gd name="connsiteY2851" fmla="*/ 4346825 h 6464302"/>
              <a:gd name="connsiteX2852" fmla="*/ 1079919 w 11965575"/>
              <a:gd name="connsiteY2852" fmla="*/ 4348709 h 6464302"/>
              <a:gd name="connsiteX2853" fmla="*/ 1064134 w 11965575"/>
              <a:gd name="connsiteY2853" fmla="*/ 4355417 h 6464302"/>
              <a:gd name="connsiteX2854" fmla="*/ 1062296 w 11965575"/>
              <a:gd name="connsiteY2854" fmla="*/ 4361122 h 6464302"/>
              <a:gd name="connsiteX2855" fmla="*/ 1045570 w 11965575"/>
              <a:gd name="connsiteY2855" fmla="*/ 4327431 h 6464302"/>
              <a:gd name="connsiteX2856" fmla="*/ 1038720 w 11965575"/>
              <a:gd name="connsiteY2856" fmla="*/ 4320495 h 6464302"/>
              <a:gd name="connsiteX2857" fmla="*/ 1027302 w 11965575"/>
              <a:gd name="connsiteY2857" fmla="*/ 4333788 h 6464302"/>
              <a:gd name="connsiteX2858" fmla="*/ 1031122 w 11965575"/>
              <a:gd name="connsiteY2858" fmla="*/ 4358190 h 6464302"/>
              <a:gd name="connsiteX2859" fmla="*/ 1025908 w 11965575"/>
              <a:gd name="connsiteY2859" fmla="*/ 4372363 h 6464302"/>
              <a:gd name="connsiteX2860" fmla="*/ 955120 w 11965575"/>
              <a:gd name="connsiteY2860" fmla="*/ 4387672 h 6464302"/>
              <a:gd name="connsiteX2861" fmla="*/ 932880 w 11965575"/>
              <a:gd name="connsiteY2861" fmla="*/ 4381790 h 6464302"/>
              <a:gd name="connsiteX2862" fmla="*/ 931460 w 11965575"/>
              <a:gd name="connsiteY2862" fmla="*/ 4377507 h 6464302"/>
              <a:gd name="connsiteX2863" fmla="*/ 930696 w 11965575"/>
              <a:gd name="connsiteY2863" fmla="*/ 4377122 h 6464302"/>
              <a:gd name="connsiteX2864" fmla="*/ 928522 w 11965575"/>
              <a:gd name="connsiteY2864" fmla="*/ 4370910 h 6464302"/>
              <a:gd name="connsiteX2865" fmla="*/ 926831 w 11965575"/>
              <a:gd name="connsiteY2865" fmla="*/ 4367977 h 6464302"/>
              <a:gd name="connsiteX2866" fmla="*/ 921994 w 11965575"/>
              <a:gd name="connsiteY2866" fmla="*/ 4362596 h 6464302"/>
              <a:gd name="connsiteX2867" fmla="*/ 913965 w 11965575"/>
              <a:gd name="connsiteY2867" fmla="*/ 4364137 h 6464302"/>
              <a:gd name="connsiteX2868" fmla="*/ 899869 w 11965575"/>
              <a:gd name="connsiteY2868" fmla="*/ 4371910 h 6464302"/>
              <a:gd name="connsiteX2869" fmla="*/ 901205 w 11965575"/>
              <a:gd name="connsiteY2869" fmla="*/ 4373126 h 6464302"/>
              <a:gd name="connsiteX2870" fmla="*/ 906374 w 11965575"/>
              <a:gd name="connsiteY2870" fmla="*/ 4371809 h 6464302"/>
              <a:gd name="connsiteX2871" fmla="*/ 921415 w 11965575"/>
              <a:gd name="connsiteY2871" fmla="*/ 4372451 h 6464302"/>
              <a:gd name="connsiteX2872" fmla="*/ 921016 w 11965575"/>
              <a:gd name="connsiteY2872" fmla="*/ 4388799 h 6464302"/>
              <a:gd name="connsiteX2873" fmla="*/ 905380 w 11965575"/>
              <a:gd name="connsiteY2873" fmla="*/ 4394037 h 6464302"/>
              <a:gd name="connsiteX2874" fmla="*/ 893166 w 11965575"/>
              <a:gd name="connsiteY2874" fmla="*/ 4402743 h 6464302"/>
              <a:gd name="connsiteX2875" fmla="*/ 892422 w 11965575"/>
              <a:gd name="connsiteY2875" fmla="*/ 4410094 h 6464302"/>
              <a:gd name="connsiteX2876" fmla="*/ 887804 w 11965575"/>
              <a:gd name="connsiteY2876" fmla="*/ 4418386 h 6464302"/>
              <a:gd name="connsiteX2877" fmla="*/ 880806 w 11965575"/>
              <a:gd name="connsiteY2877" fmla="*/ 4412919 h 6464302"/>
              <a:gd name="connsiteX2878" fmla="*/ 867801 w 11965575"/>
              <a:gd name="connsiteY2878" fmla="*/ 4398398 h 6464302"/>
              <a:gd name="connsiteX2879" fmla="*/ 857939 w 11965575"/>
              <a:gd name="connsiteY2879" fmla="*/ 4394913 h 6464302"/>
              <a:gd name="connsiteX2880" fmla="*/ 840331 w 11965575"/>
              <a:gd name="connsiteY2880" fmla="*/ 4402381 h 6464302"/>
              <a:gd name="connsiteX2881" fmla="*/ 838660 w 11965575"/>
              <a:gd name="connsiteY2881" fmla="*/ 4418870 h 6464302"/>
              <a:gd name="connsiteX2882" fmla="*/ 818554 w 11965575"/>
              <a:gd name="connsiteY2882" fmla="*/ 4430931 h 6464302"/>
              <a:gd name="connsiteX2883" fmla="*/ 797308 w 11965575"/>
              <a:gd name="connsiteY2883" fmla="*/ 4429408 h 6464302"/>
              <a:gd name="connsiteX2884" fmla="*/ 786568 w 11965575"/>
              <a:gd name="connsiteY2884" fmla="*/ 4425520 h 6464302"/>
              <a:gd name="connsiteX2885" fmla="*/ 765062 w 11965575"/>
              <a:gd name="connsiteY2885" fmla="*/ 4435105 h 6464302"/>
              <a:gd name="connsiteX2886" fmla="*/ 722840 w 11965575"/>
              <a:gd name="connsiteY2886" fmla="*/ 4442796 h 6464302"/>
              <a:gd name="connsiteX2887" fmla="*/ 688166 w 11965575"/>
              <a:gd name="connsiteY2887" fmla="*/ 4451453 h 6464302"/>
              <a:gd name="connsiteX2888" fmla="*/ 710703 w 11965575"/>
              <a:gd name="connsiteY2888" fmla="*/ 4387230 h 6464302"/>
              <a:gd name="connsiteX2889" fmla="*/ 715841 w 11965575"/>
              <a:gd name="connsiteY2889" fmla="*/ 4355152 h 6464302"/>
              <a:gd name="connsiteX2890" fmla="*/ 714636 w 11965575"/>
              <a:gd name="connsiteY2890" fmla="*/ 4338630 h 6464302"/>
              <a:gd name="connsiteX2891" fmla="*/ 696636 w 11965575"/>
              <a:gd name="connsiteY2891" fmla="*/ 4321596 h 6464302"/>
              <a:gd name="connsiteX2892" fmla="*/ 659184 w 11965575"/>
              <a:gd name="connsiteY2892" fmla="*/ 4341354 h 6464302"/>
              <a:gd name="connsiteX2893" fmla="*/ 627350 w 11965575"/>
              <a:gd name="connsiteY2893" fmla="*/ 4352011 h 6464302"/>
              <a:gd name="connsiteX2894" fmla="*/ 618470 w 11965575"/>
              <a:gd name="connsiteY2894" fmla="*/ 4349238 h 6464302"/>
              <a:gd name="connsiteX2895" fmla="*/ 597026 w 11965575"/>
              <a:gd name="connsiteY2895" fmla="*/ 4362862 h 6464302"/>
              <a:gd name="connsiteX2896" fmla="*/ 584220 w 11965575"/>
              <a:gd name="connsiteY2896" fmla="*/ 4367770 h 6464302"/>
              <a:gd name="connsiteX2897" fmla="*/ 553052 w 11965575"/>
              <a:gd name="connsiteY2897" fmla="*/ 4358872 h 6464302"/>
              <a:gd name="connsiteX2898" fmla="*/ 532814 w 11965575"/>
              <a:gd name="connsiteY2898" fmla="*/ 4389018 h 6464302"/>
              <a:gd name="connsiteX2899" fmla="*/ 514811 w 11965575"/>
              <a:gd name="connsiteY2899" fmla="*/ 4412902 h 6464302"/>
              <a:gd name="connsiteX2900" fmla="*/ 491493 w 11965575"/>
              <a:gd name="connsiteY2900" fmla="*/ 4429559 h 6464302"/>
              <a:gd name="connsiteX2901" fmla="*/ 485453 w 11965575"/>
              <a:gd name="connsiteY2901" fmla="*/ 4428785 h 6464302"/>
              <a:gd name="connsiteX2902" fmla="*/ 476456 w 11965575"/>
              <a:gd name="connsiteY2902" fmla="*/ 4399810 h 6464302"/>
              <a:gd name="connsiteX2903" fmla="*/ 452480 w 11965575"/>
              <a:gd name="connsiteY2903" fmla="*/ 4354185 h 6464302"/>
              <a:gd name="connsiteX2904" fmla="*/ 449278 w 11965575"/>
              <a:gd name="connsiteY2904" fmla="*/ 4355413 h 6464302"/>
              <a:gd name="connsiteX2905" fmla="*/ 405726 w 11965575"/>
              <a:gd name="connsiteY2905" fmla="*/ 4361297 h 6464302"/>
              <a:gd name="connsiteX2906" fmla="*/ 370568 w 11965575"/>
              <a:gd name="connsiteY2906" fmla="*/ 4387896 h 6464302"/>
              <a:gd name="connsiteX2907" fmla="*/ 360606 w 11965575"/>
              <a:gd name="connsiteY2907" fmla="*/ 4353886 h 6464302"/>
              <a:gd name="connsiteX2908" fmla="*/ 340493 w 11965575"/>
              <a:gd name="connsiteY2908" fmla="*/ 4328398 h 6464302"/>
              <a:gd name="connsiteX2909" fmla="*/ 256587 w 11965575"/>
              <a:gd name="connsiteY2909" fmla="*/ 4379857 h 6464302"/>
              <a:gd name="connsiteX2910" fmla="*/ 231758 w 11965575"/>
              <a:gd name="connsiteY2910" fmla="*/ 4396321 h 6464302"/>
              <a:gd name="connsiteX2911" fmla="*/ 207720 w 11965575"/>
              <a:gd name="connsiteY2911" fmla="*/ 4378514 h 6464302"/>
              <a:gd name="connsiteX2912" fmla="*/ 163990 w 11965575"/>
              <a:gd name="connsiteY2912" fmla="*/ 4345093 h 6464302"/>
              <a:gd name="connsiteX2913" fmla="*/ 147198 w 11965575"/>
              <a:gd name="connsiteY2913" fmla="*/ 4344581 h 6464302"/>
              <a:gd name="connsiteX2914" fmla="*/ 144360 w 11965575"/>
              <a:gd name="connsiteY2914" fmla="*/ 4342581 h 6464302"/>
              <a:gd name="connsiteX2915" fmla="*/ 145506 w 11965575"/>
              <a:gd name="connsiteY2915" fmla="*/ 4346002 h 6464302"/>
              <a:gd name="connsiteX2916" fmla="*/ 146714 w 11965575"/>
              <a:gd name="connsiteY2916" fmla="*/ 4362524 h 6464302"/>
              <a:gd name="connsiteX2917" fmla="*/ 113306 w 11965575"/>
              <a:gd name="connsiteY2917" fmla="*/ 4400805 h 6464302"/>
              <a:gd name="connsiteX2918" fmla="*/ 78334 w 11965575"/>
              <a:gd name="connsiteY2918" fmla="*/ 4384871 h 6464302"/>
              <a:gd name="connsiteX2919" fmla="*/ 51152 w 11965575"/>
              <a:gd name="connsiteY2919" fmla="*/ 4381394 h 6464302"/>
              <a:gd name="connsiteX2920" fmla="*/ 34360 w 11965575"/>
              <a:gd name="connsiteY2920" fmla="*/ 4380882 h 6464302"/>
              <a:gd name="connsiteX2921" fmla="*/ 39920 w 11965575"/>
              <a:gd name="connsiteY2921" fmla="*/ 4358678 h 6464302"/>
              <a:gd name="connsiteX2922" fmla="*/ 116216 w 11965575"/>
              <a:gd name="connsiteY2922" fmla="*/ 4293150 h 6464302"/>
              <a:gd name="connsiteX2923" fmla="*/ 130655 w 11965575"/>
              <a:gd name="connsiteY2923" fmla="*/ 4273720 h 6464302"/>
              <a:gd name="connsiteX2924" fmla="*/ 163822 w 11965575"/>
              <a:gd name="connsiteY2924" fmla="*/ 4223951 h 6464302"/>
              <a:gd name="connsiteX2925" fmla="*/ 200248 w 11965575"/>
              <a:gd name="connsiteY2925" fmla="*/ 4186056 h 6464302"/>
              <a:gd name="connsiteX2926" fmla="*/ 220062 w 11965575"/>
              <a:gd name="connsiteY2926" fmla="*/ 4186955 h 6464302"/>
              <a:gd name="connsiteX2927" fmla="*/ 226886 w 11965575"/>
              <a:gd name="connsiteY2927" fmla="*/ 4194376 h 6464302"/>
              <a:gd name="connsiteX2928" fmla="*/ 228338 w 11965575"/>
              <a:gd name="connsiteY2928" fmla="*/ 4181467 h 6464302"/>
              <a:gd name="connsiteX2929" fmla="*/ 254436 w 11965575"/>
              <a:gd name="connsiteY2929" fmla="*/ 4153708 h 6464302"/>
              <a:gd name="connsiteX2930" fmla="*/ 263373 w 11965575"/>
              <a:gd name="connsiteY2930" fmla="*/ 4169583 h 6464302"/>
              <a:gd name="connsiteX2931" fmla="*/ 267962 w 11965575"/>
              <a:gd name="connsiteY2931" fmla="*/ 4183264 h 6464302"/>
              <a:gd name="connsiteX2932" fmla="*/ 281676 w 11965575"/>
              <a:gd name="connsiteY2932" fmla="*/ 4170288 h 6464302"/>
              <a:gd name="connsiteX2933" fmla="*/ 281072 w 11965575"/>
              <a:gd name="connsiteY2933" fmla="*/ 4162027 h 6464302"/>
              <a:gd name="connsiteX2934" fmla="*/ 299075 w 11965575"/>
              <a:gd name="connsiteY2934" fmla="*/ 4138142 h 6464302"/>
              <a:gd name="connsiteX2935" fmla="*/ 332600 w 11965575"/>
              <a:gd name="connsiteY2935" fmla="*/ 4130357 h 6464302"/>
              <a:gd name="connsiteX2936" fmla="*/ 335432 w 11965575"/>
              <a:gd name="connsiteY2936" fmla="*/ 4117818 h 6464302"/>
              <a:gd name="connsiteX2937" fmla="*/ 398132 w 11965575"/>
              <a:gd name="connsiteY2937" fmla="*/ 4058115 h 6464302"/>
              <a:gd name="connsiteX2938" fmla="*/ 409998 w 11965575"/>
              <a:gd name="connsiteY2938" fmla="*/ 4040412 h 6464302"/>
              <a:gd name="connsiteX2939" fmla="*/ 420183 w 11965575"/>
              <a:gd name="connsiteY2939" fmla="*/ 4014455 h 6464302"/>
              <a:gd name="connsiteX2940" fmla="*/ 431005 w 11965575"/>
              <a:gd name="connsiteY2940" fmla="*/ 4002165 h 6464302"/>
              <a:gd name="connsiteX2941" fmla="*/ 413373 w 11965575"/>
              <a:gd name="connsiteY2941" fmla="*/ 4007096 h 6464302"/>
              <a:gd name="connsiteX2942" fmla="*/ 270696 w 11965575"/>
              <a:gd name="connsiteY2942" fmla="*/ 4036305 h 6464302"/>
              <a:gd name="connsiteX2943" fmla="*/ 235964 w 11965575"/>
              <a:gd name="connsiteY2943" fmla="*/ 4031861 h 6464302"/>
              <a:gd name="connsiteX2944" fmla="*/ 184318 w 11965575"/>
              <a:gd name="connsiteY2944" fmla="*/ 4041619 h 6464302"/>
              <a:gd name="connsiteX2945" fmla="*/ 146202 w 11965575"/>
              <a:gd name="connsiteY2945" fmla="*/ 4040015 h 6464302"/>
              <a:gd name="connsiteX2946" fmla="*/ 141436 w 11965575"/>
              <a:gd name="connsiteY2946" fmla="*/ 3987029 h 6464302"/>
              <a:gd name="connsiteX2947" fmla="*/ 168259 w 11965575"/>
              <a:gd name="connsiteY2947" fmla="*/ 3952815 h 6464302"/>
              <a:gd name="connsiteX2948" fmla="*/ 186376 w 11965575"/>
              <a:gd name="connsiteY2948" fmla="*/ 3996053 h 6464302"/>
              <a:gd name="connsiteX2949" fmla="*/ 201236 w 11965575"/>
              <a:gd name="connsiteY2949" fmla="*/ 3986497 h 6464302"/>
              <a:gd name="connsiteX2950" fmla="*/ 200936 w 11965575"/>
              <a:gd name="connsiteY2950" fmla="*/ 3961907 h 6464302"/>
              <a:gd name="connsiteX2951" fmla="*/ 238330 w 11965575"/>
              <a:gd name="connsiteY2951" fmla="*/ 3929047 h 6464302"/>
              <a:gd name="connsiteX2952" fmla="*/ 251920 w 11965575"/>
              <a:gd name="connsiteY2952" fmla="*/ 3930787 h 6464302"/>
              <a:gd name="connsiteX2953" fmla="*/ 266962 w 11965575"/>
              <a:gd name="connsiteY2953" fmla="*/ 3919618 h 6464302"/>
              <a:gd name="connsiteX2954" fmla="*/ 260863 w 11965575"/>
              <a:gd name="connsiteY2954" fmla="*/ 3905742 h 6464302"/>
              <a:gd name="connsiteX2955" fmla="*/ 252106 w 11965575"/>
              <a:gd name="connsiteY2955" fmla="*/ 3888254 h 6464302"/>
              <a:gd name="connsiteX2956" fmla="*/ 268295 w 11965575"/>
              <a:gd name="connsiteY2956" fmla="*/ 3880505 h 6464302"/>
              <a:gd name="connsiteX2957" fmla="*/ 498439 w 11965575"/>
              <a:gd name="connsiteY2957" fmla="*/ 3836302 h 6464302"/>
              <a:gd name="connsiteX2958" fmla="*/ 548603 w 11965575"/>
              <a:gd name="connsiteY2958" fmla="*/ 3824250 h 6464302"/>
              <a:gd name="connsiteX2959" fmla="*/ 525085 w 11965575"/>
              <a:gd name="connsiteY2959" fmla="*/ 3824100 h 6464302"/>
              <a:gd name="connsiteX2960" fmla="*/ 496542 w 11965575"/>
              <a:gd name="connsiteY2960" fmla="*/ 3820050 h 6464302"/>
              <a:gd name="connsiteX2961" fmla="*/ 454098 w 11965575"/>
              <a:gd name="connsiteY2961" fmla="*/ 3828942 h 6464302"/>
              <a:gd name="connsiteX2962" fmla="*/ 422776 w 11965575"/>
              <a:gd name="connsiteY2962" fmla="*/ 3827480 h 6464302"/>
              <a:gd name="connsiteX2963" fmla="*/ 418858 w 11965575"/>
              <a:gd name="connsiteY2963" fmla="*/ 3779204 h 6464302"/>
              <a:gd name="connsiteX2964" fmla="*/ 440902 w 11965575"/>
              <a:gd name="connsiteY2964" fmla="*/ 3748031 h 6464302"/>
              <a:gd name="connsiteX2965" fmla="*/ 455790 w 11965575"/>
              <a:gd name="connsiteY2965" fmla="*/ 3787426 h 6464302"/>
              <a:gd name="connsiteX2966" fmla="*/ 468002 w 11965575"/>
              <a:gd name="connsiteY2966" fmla="*/ 3778719 h 6464302"/>
              <a:gd name="connsiteX2967" fmla="*/ 467756 w 11965575"/>
              <a:gd name="connsiteY2967" fmla="*/ 3756315 h 6464302"/>
              <a:gd name="connsiteX2968" fmla="*/ 498486 w 11965575"/>
              <a:gd name="connsiteY2968" fmla="*/ 3726375 h 6464302"/>
              <a:gd name="connsiteX2969" fmla="*/ 509655 w 11965575"/>
              <a:gd name="connsiteY2969" fmla="*/ 3727960 h 6464302"/>
              <a:gd name="connsiteX2970" fmla="*/ 522017 w 11965575"/>
              <a:gd name="connsiteY2970" fmla="*/ 3717784 h 6464302"/>
              <a:gd name="connsiteX2971" fmla="*/ 517004 w 11965575"/>
              <a:gd name="connsiteY2971" fmla="*/ 3705141 h 6464302"/>
              <a:gd name="connsiteX2972" fmla="*/ 509808 w 11965575"/>
              <a:gd name="connsiteY2972" fmla="*/ 3689208 h 6464302"/>
              <a:gd name="connsiteX2973" fmla="*/ 523112 w 11965575"/>
              <a:gd name="connsiteY2973" fmla="*/ 3682148 h 6464302"/>
              <a:gd name="connsiteX2974" fmla="*/ 712246 w 11965575"/>
              <a:gd name="connsiteY2974" fmla="*/ 3641874 h 6464302"/>
              <a:gd name="connsiteX2975" fmla="*/ 774348 w 11965575"/>
              <a:gd name="connsiteY2975" fmla="*/ 3625333 h 6464302"/>
              <a:gd name="connsiteX2976" fmla="*/ 794204 w 11965575"/>
              <a:gd name="connsiteY2976" fmla="*/ 3628149 h 6464302"/>
              <a:gd name="connsiteX2977" fmla="*/ 823642 w 11965575"/>
              <a:gd name="connsiteY2977" fmla="*/ 3623378 h 6464302"/>
              <a:gd name="connsiteX2978" fmla="*/ 826318 w 11965575"/>
              <a:gd name="connsiteY2978" fmla="*/ 3671479 h 6464302"/>
              <a:gd name="connsiteX2979" fmla="*/ 855509 w 11965575"/>
              <a:gd name="connsiteY2979" fmla="*/ 3644303 h 6464302"/>
              <a:gd name="connsiteX2980" fmla="*/ 882516 w 11965575"/>
              <a:gd name="connsiteY2980" fmla="*/ 3613836 h 6464302"/>
              <a:gd name="connsiteX2981" fmla="*/ 944964 w 11965575"/>
              <a:gd name="connsiteY2981" fmla="*/ 3606291 h 6464302"/>
              <a:gd name="connsiteX2982" fmla="*/ 959309 w 11965575"/>
              <a:gd name="connsiteY2982" fmla="*/ 3626222 h 6464302"/>
              <a:gd name="connsiteX2983" fmla="*/ 973407 w 11965575"/>
              <a:gd name="connsiteY2983" fmla="*/ 3623748 h 6464302"/>
              <a:gd name="connsiteX2984" fmla="*/ 975394 w 11965575"/>
              <a:gd name="connsiteY2984" fmla="*/ 3616573 h 6464302"/>
              <a:gd name="connsiteX2985" fmla="*/ 1023150 w 11965575"/>
              <a:gd name="connsiteY2985" fmla="*/ 3580102 h 6464302"/>
              <a:gd name="connsiteX2986" fmla="*/ 1075075 w 11965575"/>
              <a:gd name="connsiteY2986" fmla="*/ 3577029 h 6464302"/>
              <a:gd name="connsiteX2987" fmla="*/ 1107688 w 11965575"/>
              <a:gd name="connsiteY2987" fmla="*/ 3590604 h 6464302"/>
              <a:gd name="connsiteX2988" fmla="*/ 1178774 w 11965575"/>
              <a:gd name="connsiteY2988" fmla="*/ 3572356 h 6464302"/>
              <a:gd name="connsiteX2989" fmla="*/ 1191483 w 11965575"/>
              <a:gd name="connsiteY2989" fmla="*/ 3571176 h 6464302"/>
              <a:gd name="connsiteX2990" fmla="*/ 1240329 w 11965575"/>
              <a:gd name="connsiteY2990" fmla="*/ 3573631 h 6464302"/>
              <a:gd name="connsiteX2991" fmla="*/ 1260334 w 11965575"/>
              <a:gd name="connsiteY2991" fmla="*/ 3574979 h 6464302"/>
              <a:gd name="connsiteX2992" fmla="*/ 1287420 w 11965575"/>
              <a:gd name="connsiteY2992" fmla="*/ 3567083 h 6464302"/>
              <a:gd name="connsiteX2993" fmla="*/ 1259194 w 11965575"/>
              <a:gd name="connsiteY2993" fmla="*/ 3568655 h 6464302"/>
              <a:gd name="connsiteX2994" fmla="*/ 1227242 w 11965575"/>
              <a:gd name="connsiteY2994" fmla="*/ 3553108 h 6464302"/>
              <a:gd name="connsiteX2995" fmla="*/ 1159352 w 11965575"/>
              <a:gd name="connsiteY2995" fmla="*/ 3516596 h 6464302"/>
              <a:gd name="connsiteX2996" fmla="*/ 1109578 w 11965575"/>
              <a:gd name="connsiteY2996" fmla="*/ 3523320 h 6464302"/>
              <a:gd name="connsiteX2997" fmla="*/ 1089404 w 11965575"/>
              <a:gd name="connsiteY2997" fmla="*/ 3525649 h 6464302"/>
              <a:gd name="connsiteX2998" fmla="*/ 958929 w 11965575"/>
              <a:gd name="connsiteY2998" fmla="*/ 3541688 h 6464302"/>
              <a:gd name="connsiteX2999" fmla="*/ 935734 w 11965575"/>
              <a:gd name="connsiteY2999" fmla="*/ 3543630 h 6464302"/>
              <a:gd name="connsiteX3000" fmla="*/ 910728 w 11965575"/>
              <a:gd name="connsiteY3000" fmla="*/ 3520789 h 6464302"/>
              <a:gd name="connsiteX3001" fmla="*/ 891460 w 11965575"/>
              <a:gd name="connsiteY3001" fmla="*/ 3515050 h 6464302"/>
              <a:gd name="connsiteX3002" fmla="*/ 862464 w 11965575"/>
              <a:gd name="connsiteY3002" fmla="*/ 3527707 h 6464302"/>
              <a:gd name="connsiteX3003" fmla="*/ 824654 w 11965575"/>
              <a:gd name="connsiteY3003" fmla="*/ 3509774 h 6464302"/>
              <a:gd name="connsiteX3004" fmla="*/ 813240 w 11965575"/>
              <a:gd name="connsiteY3004" fmla="*/ 3488672 h 6464302"/>
              <a:gd name="connsiteX3005" fmla="*/ 804542 w 11965575"/>
              <a:gd name="connsiteY3005" fmla="*/ 3484286 h 6464302"/>
              <a:gd name="connsiteX3006" fmla="*/ 803272 w 11965575"/>
              <a:gd name="connsiteY3006" fmla="*/ 3495580 h 6464302"/>
              <a:gd name="connsiteX3007" fmla="*/ 806896 w 11965575"/>
              <a:gd name="connsiteY3007" fmla="*/ 3504228 h 6464302"/>
              <a:gd name="connsiteX3008" fmla="*/ 803209 w 11965575"/>
              <a:gd name="connsiteY3008" fmla="*/ 3523397 h 6464302"/>
              <a:gd name="connsiteX3009" fmla="*/ 782611 w 11965575"/>
              <a:gd name="connsiteY3009" fmla="*/ 3515852 h 6464302"/>
              <a:gd name="connsiteX3010" fmla="*/ 777057 w 11965575"/>
              <a:gd name="connsiteY3010" fmla="*/ 3497137 h 6464302"/>
              <a:gd name="connsiteX3011" fmla="*/ 757970 w 11965575"/>
              <a:gd name="connsiteY3011" fmla="*/ 3489784 h 6464302"/>
              <a:gd name="connsiteX3012" fmla="*/ 754827 w 11965575"/>
              <a:gd name="connsiteY3012" fmla="*/ 3504112 h 6464302"/>
              <a:gd name="connsiteX3013" fmla="*/ 754284 w 11965575"/>
              <a:gd name="connsiteY3013" fmla="*/ 3508953 h 6464302"/>
              <a:gd name="connsiteX3014" fmla="*/ 720454 w 11965575"/>
              <a:gd name="connsiteY3014" fmla="*/ 3537359 h 6464302"/>
              <a:gd name="connsiteX3015" fmla="*/ 655520 w 11965575"/>
              <a:gd name="connsiteY3015" fmla="*/ 3529050 h 6464302"/>
              <a:gd name="connsiteX3016" fmla="*/ 623872 w 11965575"/>
              <a:gd name="connsiteY3016" fmla="*/ 3497175 h 6464302"/>
              <a:gd name="connsiteX3017" fmla="*/ 617591 w 11965575"/>
              <a:gd name="connsiteY3017" fmla="*/ 3484913 h 6464302"/>
              <a:gd name="connsiteX3018" fmla="*/ 600858 w 11965575"/>
              <a:gd name="connsiteY3018" fmla="*/ 3497503 h 6464302"/>
              <a:gd name="connsiteX3019" fmla="*/ 614930 w 11965575"/>
              <a:gd name="connsiteY3019" fmla="*/ 3522218 h 6464302"/>
              <a:gd name="connsiteX3020" fmla="*/ 602486 w 11965575"/>
              <a:gd name="connsiteY3020" fmla="*/ 3523900 h 6464302"/>
              <a:gd name="connsiteX3021" fmla="*/ 582134 w 11965575"/>
              <a:gd name="connsiteY3021" fmla="*/ 3486923 h 6464302"/>
              <a:gd name="connsiteX3022" fmla="*/ 580986 w 11965575"/>
              <a:gd name="connsiteY3022" fmla="*/ 3483502 h 6464302"/>
              <a:gd name="connsiteX3023" fmla="*/ 590292 w 11965575"/>
              <a:gd name="connsiteY3023" fmla="*/ 3455232 h 6464302"/>
              <a:gd name="connsiteX3024" fmla="*/ 670026 w 11965575"/>
              <a:gd name="connsiteY3024" fmla="*/ 3440884 h 6464302"/>
              <a:gd name="connsiteX3025" fmla="*/ 695942 w 11965575"/>
              <a:gd name="connsiteY3025" fmla="*/ 3414738 h 6464302"/>
              <a:gd name="connsiteX3026" fmla="*/ 700958 w 11965575"/>
              <a:gd name="connsiteY3026" fmla="*/ 3397376 h 6464302"/>
              <a:gd name="connsiteX3027" fmla="*/ 697094 w 11965575"/>
              <a:gd name="connsiteY3027" fmla="*/ 3377241 h 6464302"/>
              <a:gd name="connsiteX3028" fmla="*/ 681267 w 11965575"/>
              <a:gd name="connsiteY3028" fmla="*/ 3381762 h 6464302"/>
              <a:gd name="connsiteX3029" fmla="*/ 647380 w 11965575"/>
              <a:gd name="connsiteY3029" fmla="*/ 3397067 h 6464302"/>
              <a:gd name="connsiteX3030" fmla="*/ 606970 w 11965575"/>
              <a:gd name="connsiteY3030" fmla="*/ 3388622 h 6464302"/>
              <a:gd name="connsiteX3031" fmla="*/ 528446 w 11965575"/>
              <a:gd name="connsiteY3031" fmla="*/ 3378573 h 6464302"/>
              <a:gd name="connsiteX3032" fmla="*/ 518115 w 11965575"/>
              <a:gd name="connsiteY3032" fmla="*/ 3388709 h 6464302"/>
              <a:gd name="connsiteX3033" fmla="*/ 508510 w 11965575"/>
              <a:gd name="connsiteY3033" fmla="*/ 3392390 h 6464302"/>
              <a:gd name="connsiteX3034" fmla="*/ 475108 w 11965575"/>
              <a:gd name="connsiteY3034" fmla="*/ 3389752 h 6464302"/>
              <a:gd name="connsiteX3035" fmla="*/ 433669 w 11965575"/>
              <a:gd name="connsiteY3035" fmla="*/ 3404091 h 6464302"/>
              <a:gd name="connsiteX3036" fmla="*/ 423520 w 11965575"/>
              <a:gd name="connsiteY3036" fmla="*/ 3412613 h 6464302"/>
              <a:gd name="connsiteX3037" fmla="*/ 412646 w 11965575"/>
              <a:gd name="connsiteY3037" fmla="*/ 3427589 h 6464302"/>
              <a:gd name="connsiteX3038" fmla="*/ 390901 w 11965575"/>
              <a:gd name="connsiteY3038" fmla="*/ 3416623 h 6464302"/>
              <a:gd name="connsiteX3039" fmla="*/ 381422 w 11965575"/>
              <a:gd name="connsiteY3039" fmla="*/ 3364670 h 6464302"/>
              <a:gd name="connsiteX3040" fmla="*/ 404741 w 11965575"/>
              <a:gd name="connsiteY3040" fmla="*/ 3348013 h 6464302"/>
              <a:gd name="connsiteX3041" fmla="*/ 424436 w 11965575"/>
              <a:gd name="connsiteY3041" fmla="*/ 3322708 h 6464302"/>
              <a:gd name="connsiteX3042" fmla="*/ 433432 w 11965575"/>
              <a:gd name="connsiteY3042" fmla="*/ 3351684 h 6464302"/>
              <a:gd name="connsiteX3043" fmla="*/ 451612 w 11965575"/>
              <a:gd name="connsiteY3043" fmla="*/ 3367105 h 6464302"/>
              <a:gd name="connsiteX3044" fmla="*/ 473602 w 11965575"/>
              <a:gd name="connsiteY3044" fmla="*/ 3348641 h 6464302"/>
              <a:gd name="connsiteX3045" fmla="*/ 482000 w 11965575"/>
              <a:gd name="connsiteY3045" fmla="*/ 3328437 h 6464302"/>
              <a:gd name="connsiteX3046" fmla="*/ 514678 w 11965575"/>
              <a:gd name="connsiteY3046" fmla="*/ 3337529 h 6464302"/>
              <a:gd name="connsiteX3047" fmla="*/ 560106 w 11965575"/>
              <a:gd name="connsiteY3047" fmla="*/ 3287693 h 6464302"/>
              <a:gd name="connsiteX3048" fmla="*/ 608310 w 11965575"/>
              <a:gd name="connsiteY3048" fmla="*/ 3267673 h 6464302"/>
              <a:gd name="connsiteX3049" fmla="*/ 629338 w 11965575"/>
              <a:gd name="connsiteY3049" fmla="*/ 3265650 h 6464302"/>
              <a:gd name="connsiteX3050" fmla="*/ 623871 w 11965575"/>
              <a:gd name="connsiteY3050" fmla="*/ 3259498 h 6464302"/>
              <a:gd name="connsiteX3051" fmla="*/ 616082 w 11965575"/>
              <a:gd name="connsiteY3051" fmla="*/ 3212163 h 6464302"/>
              <a:gd name="connsiteX3052" fmla="*/ 635244 w 11965575"/>
              <a:gd name="connsiteY3052" fmla="*/ 3196987 h 6464302"/>
              <a:gd name="connsiteX3053" fmla="*/ 647897 w 11965575"/>
              <a:gd name="connsiteY3053" fmla="*/ 3191698 h 6464302"/>
              <a:gd name="connsiteX3054" fmla="*/ 650496 w 11965575"/>
              <a:gd name="connsiteY3054" fmla="*/ 3178627 h 6464302"/>
              <a:gd name="connsiteX3055" fmla="*/ 646012 w 11965575"/>
              <a:gd name="connsiteY3055" fmla="*/ 3177565 h 6464302"/>
              <a:gd name="connsiteX3056" fmla="*/ 609226 w 11965575"/>
              <a:gd name="connsiteY3056" fmla="*/ 3177769 h 6464302"/>
              <a:gd name="connsiteX3057" fmla="*/ 593885 w 11965575"/>
              <a:gd name="connsiteY3057" fmla="*/ 3164348 h 6464302"/>
              <a:gd name="connsiteX3058" fmla="*/ 590021 w 11965575"/>
              <a:gd name="connsiteY3058" fmla="*/ 3144212 h 6464302"/>
              <a:gd name="connsiteX3059" fmla="*/ 562354 w 11965575"/>
              <a:gd name="connsiteY3059" fmla="*/ 3158676 h 6464302"/>
              <a:gd name="connsiteX3060" fmla="*/ 556069 w 11965575"/>
              <a:gd name="connsiteY3060" fmla="*/ 3187333 h 6464302"/>
              <a:gd name="connsiteX3061" fmla="*/ 507628 w 11965575"/>
              <a:gd name="connsiteY3061" fmla="*/ 3154947 h 6464302"/>
              <a:gd name="connsiteX3062" fmla="*/ 469696 w 11965575"/>
              <a:gd name="connsiteY3062" fmla="*/ 3151729 h 6464302"/>
              <a:gd name="connsiteX3063" fmla="*/ 401678 w 11965575"/>
              <a:gd name="connsiteY3063" fmla="*/ 3170850 h 6464302"/>
              <a:gd name="connsiteX3064" fmla="*/ 380900 w 11965575"/>
              <a:gd name="connsiteY3064" fmla="*/ 3164918 h 6464302"/>
              <a:gd name="connsiteX3065" fmla="*/ 309322 w 11965575"/>
              <a:gd name="connsiteY3065" fmla="*/ 3147574 h 6464302"/>
              <a:gd name="connsiteX3066" fmla="*/ 282382 w 11965575"/>
              <a:gd name="connsiteY3066" fmla="*/ 3155584 h 6464302"/>
              <a:gd name="connsiteX3067" fmla="*/ 236594 w 11965575"/>
              <a:gd name="connsiteY3067" fmla="*/ 3167728 h 6464302"/>
              <a:gd name="connsiteX3068" fmla="*/ 222219 w 11965575"/>
              <a:gd name="connsiteY3068" fmla="*/ 3159343 h 6464302"/>
              <a:gd name="connsiteX3069" fmla="*/ 220831 w 11965575"/>
              <a:gd name="connsiteY3069" fmla="*/ 3144434 h 6464302"/>
              <a:gd name="connsiteX3070" fmla="*/ 218898 w 11965575"/>
              <a:gd name="connsiteY3070" fmla="*/ 3134366 h 6464302"/>
              <a:gd name="connsiteX3071" fmla="*/ 185134 w 11965575"/>
              <a:gd name="connsiteY3071" fmla="*/ 3134955 h 6464302"/>
              <a:gd name="connsiteX3072" fmla="*/ 175588 w 11965575"/>
              <a:gd name="connsiteY3072" fmla="*/ 3151738 h 6464302"/>
              <a:gd name="connsiteX3073" fmla="*/ 140430 w 11965575"/>
              <a:gd name="connsiteY3073" fmla="*/ 3178338 h 6464302"/>
              <a:gd name="connsiteX3074" fmla="*/ 135478 w 11965575"/>
              <a:gd name="connsiteY3074" fmla="*/ 3167884 h 6464302"/>
              <a:gd name="connsiteX3075" fmla="*/ 125936 w 11965575"/>
              <a:gd name="connsiteY3075" fmla="*/ 3143747 h 6464302"/>
              <a:gd name="connsiteX3076" fmla="*/ 95553 w 11965575"/>
              <a:gd name="connsiteY3076" fmla="*/ 3141497 h 6464302"/>
              <a:gd name="connsiteX3077" fmla="*/ 63116 w 11965575"/>
              <a:gd name="connsiteY3077" fmla="*/ 3143893 h 6464302"/>
              <a:gd name="connsiteX3078" fmla="*/ 50795 w 11965575"/>
              <a:gd name="connsiteY3078" fmla="*/ 3130859 h 6464302"/>
              <a:gd name="connsiteX3079" fmla="*/ 36782 w 11965575"/>
              <a:gd name="connsiteY3079" fmla="*/ 3119246 h 6464302"/>
              <a:gd name="connsiteX3080" fmla="*/ 25849 w 11965575"/>
              <a:gd name="connsiteY3080" fmla="*/ 3121119 h 6464302"/>
              <a:gd name="connsiteX3081" fmla="*/ 10930 w 11965575"/>
              <a:gd name="connsiteY3081" fmla="*/ 3117574 h 6464302"/>
              <a:gd name="connsiteX3082" fmla="*/ 16911 w 11965575"/>
              <a:gd name="connsiteY3082" fmla="*/ 3105245 h 6464302"/>
              <a:gd name="connsiteX3083" fmla="*/ 0 w 11965575"/>
              <a:gd name="connsiteY3083" fmla="*/ 3078530 h 6464302"/>
              <a:gd name="connsiteX3084" fmla="*/ 10158 w 11965575"/>
              <a:gd name="connsiteY3084" fmla="*/ 2988170 h 6464302"/>
              <a:gd name="connsiteX3085" fmla="*/ 32324 w 11965575"/>
              <a:gd name="connsiteY3085" fmla="*/ 3009011 h 6464302"/>
              <a:gd name="connsiteX3086" fmla="*/ 88496 w 11965575"/>
              <a:gd name="connsiteY3086" fmla="*/ 3040751 h 6464302"/>
              <a:gd name="connsiteX3087" fmla="*/ 127336 w 11965575"/>
              <a:gd name="connsiteY3087" fmla="*/ 3035901 h 6464302"/>
              <a:gd name="connsiteX3088" fmla="*/ 142981 w 11965575"/>
              <a:gd name="connsiteY3088" fmla="*/ 3032992 h 6464302"/>
              <a:gd name="connsiteX3089" fmla="*/ 136882 w 11965575"/>
              <a:gd name="connsiteY3089" fmla="*/ 3019118 h 6464302"/>
              <a:gd name="connsiteX3090" fmla="*/ 128728 w 11965575"/>
              <a:gd name="connsiteY3090" fmla="*/ 3009891 h 6464302"/>
              <a:gd name="connsiteX3091" fmla="*/ 119972 w 11965575"/>
              <a:gd name="connsiteY3091" fmla="*/ 2992402 h 6464302"/>
              <a:gd name="connsiteX3092" fmla="*/ 139000 w 11965575"/>
              <a:gd name="connsiteY3092" fmla="*/ 2986653 h 6464302"/>
              <a:gd name="connsiteX3093" fmla="*/ 170712 w 11965575"/>
              <a:gd name="connsiteY3093" fmla="*/ 2990711 h 6464302"/>
              <a:gd name="connsiteX3094" fmla="*/ 232325 w 11965575"/>
              <a:gd name="connsiteY3094" fmla="*/ 2974044 h 6464302"/>
              <a:gd name="connsiteX3095" fmla="*/ 241385 w 11965575"/>
              <a:gd name="connsiteY3095" fmla="*/ 2975203 h 6464302"/>
              <a:gd name="connsiteX3096" fmla="*/ 251593 w 11965575"/>
              <a:gd name="connsiteY3096" fmla="*/ 2979783 h 6464302"/>
              <a:gd name="connsiteX3097" fmla="*/ 260836 w 11965575"/>
              <a:gd name="connsiteY3097" fmla="*/ 2979330 h 6464302"/>
              <a:gd name="connsiteX3098" fmla="*/ 257212 w 11965575"/>
              <a:gd name="connsiteY3098" fmla="*/ 2970682 h 6464302"/>
              <a:gd name="connsiteX3099" fmla="*/ 247126 w 11965575"/>
              <a:gd name="connsiteY3099" fmla="*/ 2951387 h 6464302"/>
              <a:gd name="connsiteX3100" fmla="*/ 248940 w 11965575"/>
              <a:gd name="connsiteY3100" fmla="*/ 2935252 h 6464302"/>
              <a:gd name="connsiteX3101" fmla="*/ 264040 w 11965575"/>
              <a:gd name="connsiteY3101" fmla="*/ 2937184 h 6464302"/>
              <a:gd name="connsiteX3102" fmla="*/ 273704 w 11965575"/>
              <a:gd name="connsiteY3102" fmla="*/ 2946605 h 6464302"/>
              <a:gd name="connsiteX3103" fmla="*/ 306201 w 11965575"/>
              <a:gd name="connsiteY3103" fmla="*/ 2957310 h 6464302"/>
              <a:gd name="connsiteX3104" fmla="*/ 311682 w 11965575"/>
              <a:gd name="connsiteY3104" fmla="*/ 2956595 h 6464302"/>
              <a:gd name="connsiteX3105" fmla="*/ 302625 w 11965575"/>
              <a:gd name="connsiteY3105" fmla="*/ 2951457 h 6464302"/>
              <a:gd name="connsiteX3106" fmla="*/ 310972 w 11965575"/>
              <a:gd name="connsiteY3106" fmla="*/ 2869129 h 6464302"/>
              <a:gd name="connsiteX3107" fmla="*/ 329188 w 11965575"/>
              <a:gd name="connsiteY3107" fmla="*/ 2888117 h 6464302"/>
              <a:gd name="connsiteX3108" fmla="*/ 358016 w 11965575"/>
              <a:gd name="connsiteY3108" fmla="*/ 2921567 h 6464302"/>
              <a:gd name="connsiteX3109" fmla="*/ 363726 w 11965575"/>
              <a:gd name="connsiteY3109" fmla="*/ 2920075 h 6464302"/>
              <a:gd name="connsiteX3110" fmla="*/ 365642 w 11965575"/>
              <a:gd name="connsiteY3110" fmla="*/ 2919088 h 6464302"/>
              <a:gd name="connsiteX3111" fmla="*/ 393738 w 11965575"/>
              <a:gd name="connsiteY3111" fmla="*/ 2912300 h 6464302"/>
              <a:gd name="connsiteX3112" fmla="*/ 415576 w 11965575"/>
              <a:gd name="connsiteY3112" fmla="*/ 2898485 h 6464302"/>
              <a:gd name="connsiteX3113" fmla="*/ 415116 w 11965575"/>
              <a:gd name="connsiteY3113" fmla="*/ 2897325 h 6464302"/>
              <a:gd name="connsiteX3114" fmla="*/ 408415 w 11965575"/>
              <a:gd name="connsiteY3114" fmla="*/ 2888919 h 6464302"/>
              <a:gd name="connsiteX3115" fmla="*/ 401218 w 11965575"/>
              <a:gd name="connsiteY3115" fmla="*/ 2872984 h 6464302"/>
              <a:gd name="connsiteX3116" fmla="*/ 416856 w 11965575"/>
              <a:gd name="connsiteY3116" fmla="*/ 2867747 h 6464302"/>
              <a:gd name="connsiteX3117" fmla="*/ 440077 w 11965575"/>
              <a:gd name="connsiteY3117" fmla="*/ 2871041 h 6464302"/>
              <a:gd name="connsiteX3118" fmla="*/ 454019 w 11965575"/>
              <a:gd name="connsiteY3118" fmla="*/ 2855106 h 6464302"/>
              <a:gd name="connsiteX3119" fmla="*/ 456981 w 11965575"/>
              <a:gd name="connsiteY3119" fmla="*/ 2842389 h 6464302"/>
              <a:gd name="connsiteX3120" fmla="*/ 476734 w 11965575"/>
              <a:gd name="connsiteY3120" fmla="*/ 2830187 h 6464302"/>
              <a:gd name="connsiteX3121" fmla="*/ 502786 w 11965575"/>
              <a:gd name="connsiteY3121" fmla="*/ 2838176 h 6464302"/>
              <a:gd name="connsiteX3122" fmla="*/ 506941 w 11965575"/>
              <a:gd name="connsiteY3122" fmla="*/ 2838216 h 6464302"/>
              <a:gd name="connsiteX3123" fmla="*/ 505715 w 11965575"/>
              <a:gd name="connsiteY3123" fmla="*/ 2835615 h 6464302"/>
              <a:gd name="connsiteX3124" fmla="*/ 507206 w 11965575"/>
              <a:gd name="connsiteY3124" fmla="*/ 2820914 h 6464302"/>
              <a:gd name="connsiteX3125" fmla="*/ 519616 w 11965575"/>
              <a:gd name="connsiteY3125" fmla="*/ 2822675 h 6464302"/>
              <a:gd name="connsiteX3126" fmla="*/ 527558 w 11965575"/>
              <a:gd name="connsiteY3126" fmla="*/ 2831258 h 6464302"/>
              <a:gd name="connsiteX3127" fmla="*/ 532189 w 11965575"/>
              <a:gd name="connsiteY3127" fmla="*/ 2836651 h 6464302"/>
              <a:gd name="connsiteX3128" fmla="*/ 576282 w 11965575"/>
              <a:gd name="connsiteY3128" fmla="*/ 2816737 h 6464302"/>
              <a:gd name="connsiteX3129" fmla="*/ 608366 w 11965575"/>
              <a:gd name="connsiteY3129" fmla="*/ 2798747 h 6464302"/>
              <a:gd name="connsiteX3130" fmla="*/ 626470 w 11965575"/>
              <a:gd name="connsiteY3130" fmla="*/ 2799814 h 6464302"/>
              <a:gd name="connsiteX3131" fmla="*/ 645048 w 11965575"/>
              <a:gd name="connsiteY3131" fmla="*/ 2786784 h 6464302"/>
              <a:gd name="connsiteX3132" fmla="*/ 675742 w 11965575"/>
              <a:gd name="connsiteY3132" fmla="*/ 2747891 h 6464302"/>
              <a:gd name="connsiteX3133" fmla="*/ 678176 w 11965575"/>
              <a:gd name="connsiteY3133" fmla="*/ 2736306 h 6464302"/>
              <a:gd name="connsiteX3134" fmla="*/ 694408 w 11965575"/>
              <a:gd name="connsiteY3134" fmla="*/ 2725188 h 6464302"/>
              <a:gd name="connsiteX3135" fmla="*/ 776218 w 11965575"/>
              <a:gd name="connsiteY3135" fmla="*/ 2712935 h 6464302"/>
              <a:gd name="connsiteX3136" fmla="*/ 831816 w 11965575"/>
              <a:gd name="connsiteY3136" fmla="*/ 2698452 h 6464302"/>
              <a:gd name="connsiteX3137" fmla="*/ 854553 w 11965575"/>
              <a:gd name="connsiteY3137" fmla="*/ 2685275 h 6464302"/>
              <a:gd name="connsiteX3138" fmla="*/ 872822 w 11965575"/>
              <a:gd name="connsiteY3138" fmla="*/ 2678919 h 6464302"/>
              <a:gd name="connsiteX3139" fmla="*/ 938546 w 11965575"/>
              <a:gd name="connsiteY3139" fmla="*/ 2676313 h 6464302"/>
              <a:gd name="connsiteX3140" fmla="*/ 1014000 w 11965575"/>
              <a:gd name="connsiteY3140" fmla="*/ 2664648 h 6464302"/>
              <a:gd name="connsiteX3141" fmla="*/ 1034106 w 11965575"/>
              <a:gd name="connsiteY3141" fmla="*/ 2652588 h 6464302"/>
              <a:gd name="connsiteX3142" fmla="*/ 1076400 w 11965575"/>
              <a:gd name="connsiteY3142" fmla="*/ 2645168 h 6464302"/>
              <a:gd name="connsiteX3143" fmla="*/ 1106334 w 11965575"/>
              <a:gd name="connsiteY3143" fmla="*/ 2647923 h 6464302"/>
              <a:gd name="connsiteX3144" fmla="*/ 1202390 w 11965575"/>
              <a:gd name="connsiteY3144" fmla="*/ 2631726 h 6464302"/>
              <a:gd name="connsiteX3145" fmla="*/ 1230784 w 11965575"/>
              <a:gd name="connsiteY3145" fmla="*/ 2637245 h 6464302"/>
              <a:gd name="connsiteX3146" fmla="*/ 1246122 w 11965575"/>
              <a:gd name="connsiteY3146" fmla="*/ 2634947 h 6464302"/>
              <a:gd name="connsiteX3147" fmla="*/ 1288864 w 11965575"/>
              <a:gd name="connsiteY3147" fmla="*/ 2623115 h 6464302"/>
              <a:gd name="connsiteX3148" fmla="*/ 1346695 w 11965575"/>
              <a:gd name="connsiteY3148" fmla="*/ 2623864 h 6464302"/>
              <a:gd name="connsiteX3149" fmla="*/ 1381444 w 11965575"/>
              <a:gd name="connsiteY3149" fmla="*/ 2628794 h 6464302"/>
              <a:gd name="connsiteX3150" fmla="*/ 1430588 w 11965575"/>
              <a:gd name="connsiteY3150" fmla="*/ 2628309 h 6464302"/>
              <a:gd name="connsiteX3151" fmla="*/ 1443003 w 11965575"/>
              <a:gd name="connsiteY3151" fmla="*/ 2621973 h 6464302"/>
              <a:gd name="connsiteX3152" fmla="*/ 1439960 w 11965575"/>
              <a:gd name="connsiteY3152" fmla="*/ 2614638 h 6464302"/>
              <a:gd name="connsiteX3153" fmla="*/ 1438630 w 11965575"/>
              <a:gd name="connsiteY3153" fmla="*/ 2612832 h 6464302"/>
              <a:gd name="connsiteX3154" fmla="*/ 1391822 w 11965575"/>
              <a:gd name="connsiteY3154" fmla="*/ 2565922 h 6464302"/>
              <a:gd name="connsiteX3155" fmla="*/ 1356908 w 11965575"/>
              <a:gd name="connsiteY3155" fmla="*/ 2563091 h 6464302"/>
              <a:gd name="connsiteX3156" fmla="*/ 1332080 w 11965575"/>
              <a:gd name="connsiteY3156" fmla="*/ 2579556 h 6464302"/>
              <a:gd name="connsiteX3157" fmla="*/ 1317284 w 11965575"/>
              <a:gd name="connsiteY3157" fmla="*/ 2561294 h 6464302"/>
              <a:gd name="connsiteX3158" fmla="*/ 1286538 w 11965575"/>
              <a:gd name="connsiteY3158" fmla="*/ 2562269 h 6464302"/>
              <a:gd name="connsiteX3159" fmla="*/ 1254886 w 11965575"/>
              <a:gd name="connsiteY3159" fmla="*/ 2571314 h 6464302"/>
              <a:gd name="connsiteX3160" fmla="*/ 1242804 w 11965575"/>
              <a:gd name="connsiteY3160" fmla="*/ 2569768 h 6464302"/>
              <a:gd name="connsiteX3161" fmla="*/ 1105868 w 11965575"/>
              <a:gd name="connsiteY3161" fmla="*/ 2575159 h 6464302"/>
              <a:gd name="connsiteX3162" fmla="*/ 1076692 w 11965575"/>
              <a:gd name="connsiteY3162" fmla="*/ 2589430 h 6464302"/>
              <a:gd name="connsiteX3163" fmla="*/ 1069926 w 11965575"/>
              <a:gd name="connsiteY3163" fmla="*/ 2595110 h 6464302"/>
              <a:gd name="connsiteX3164" fmla="*/ 1011454 w 11965575"/>
              <a:gd name="connsiteY3164" fmla="*/ 2597450 h 6464302"/>
              <a:gd name="connsiteX3165" fmla="*/ 983729 w 11965575"/>
              <a:gd name="connsiteY3165" fmla="*/ 2598811 h 6464302"/>
              <a:gd name="connsiteX3166" fmla="*/ 976119 w 11965575"/>
              <a:gd name="connsiteY3166" fmla="*/ 2584744 h 6464302"/>
              <a:gd name="connsiteX3167" fmla="*/ 978296 w 11965575"/>
              <a:gd name="connsiteY3167" fmla="*/ 2565381 h 6464302"/>
              <a:gd name="connsiteX3168" fmla="*/ 961141 w 11965575"/>
              <a:gd name="connsiteY3168" fmla="*/ 2568097 h 6464302"/>
              <a:gd name="connsiteX3169" fmla="*/ 936798 w 11965575"/>
              <a:gd name="connsiteY3169" fmla="*/ 2566618 h 6464302"/>
              <a:gd name="connsiteX3170" fmla="*/ 782766 w 11965575"/>
              <a:gd name="connsiteY3170" fmla="*/ 2587827 h 6464302"/>
              <a:gd name="connsiteX3171" fmla="*/ 756732 w 11965575"/>
              <a:gd name="connsiteY3171" fmla="*/ 2587768 h 6464302"/>
              <a:gd name="connsiteX3172" fmla="*/ 692705 w 11965575"/>
              <a:gd name="connsiteY3172" fmla="*/ 2571391 h 6464302"/>
              <a:gd name="connsiteX3173" fmla="*/ 611460 w 11965575"/>
              <a:gd name="connsiteY3173" fmla="*/ 2585546 h 6464302"/>
              <a:gd name="connsiteX3174" fmla="*/ 574796 w 11965575"/>
              <a:gd name="connsiteY3174" fmla="*/ 2571033 h 6464302"/>
              <a:gd name="connsiteX3175" fmla="*/ 536500 w 11965575"/>
              <a:gd name="connsiteY3175" fmla="*/ 2571044 h 6464302"/>
              <a:gd name="connsiteX3176" fmla="*/ 499773 w 11965575"/>
              <a:gd name="connsiteY3176" fmla="*/ 2584346 h 6464302"/>
              <a:gd name="connsiteX3177" fmla="*/ 459844 w 11965575"/>
              <a:gd name="connsiteY3177" fmla="*/ 2598879 h 6464302"/>
              <a:gd name="connsiteX3178" fmla="*/ 422214 w 11965575"/>
              <a:gd name="connsiteY3178" fmla="*/ 2579333 h 6464302"/>
              <a:gd name="connsiteX3179" fmla="*/ 424936 w 11965575"/>
              <a:gd name="connsiteY3179" fmla="*/ 2555129 h 6464302"/>
              <a:gd name="connsiteX3180" fmla="*/ 450548 w 11965575"/>
              <a:gd name="connsiteY3180" fmla="*/ 2545313 h 6464302"/>
              <a:gd name="connsiteX3181" fmla="*/ 508598 w 11965575"/>
              <a:gd name="connsiteY3181" fmla="*/ 2533099 h 6464302"/>
              <a:gd name="connsiteX3182" fmla="*/ 514034 w 11965575"/>
              <a:gd name="connsiteY3182" fmla="*/ 2525612 h 6464302"/>
              <a:gd name="connsiteX3183" fmla="*/ 517422 w 11965575"/>
              <a:gd name="connsiteY3183" fmla="*/ 2481853 h 6464302"/>
              <a:gd name="connsiteX3184" fmla="*/ 519294 w 11965575"/>
              <a:gd name="connsiteY3184" fmla="*/ 2478819 h 6464302"/>
              <a:gd name="connsiteX3185" fmla="*/ 545990 w 11965575"/>
              <a:gd name="connsiteY3185" fmla="*/ 2500239 h 6464302"/>
              <a:gd name="connsiteX3186" fmla="*/ 569548 w 11965575"/>
              <a:gd name="connsiteY3186" fmla="*/ 2495070 h 6464302"/>
              <a:gd name="connsiteX3187" fmla="*/ 584590 w 11965575"/>
              <a:gd name="connsiteY3187" fmla="*/ 2483902 h 6464302"/>
              <a:gd name="connsiteX3188" fmla="*/ 604946 w 11965575"/>
              <a:gd name="connsiteY3188" fmla="*/ 2479959 h 6464302"/>
              <a:gd name="connsiteX3189" fmla="*/ 630074 w 11965575"/>
              <a:gd name="connsiteY3189" fmla="*/ 2488086 h 6464302"/>
              <a:gd name="connsiteX3190" fmla="*/ 649705 w 11965575"/>
              <a:gd name="connsiteY3190" fmla="*/ 2490597 h 6464302"/>
              <a:gd name="connsiteX3191" fmla="*/ 650228 w 11965575"/>
              <a:gd name="connsiteY3191" fmla="*/ 2490476 h 6464302"/>
              <a:gd name="connsiteX3192" fmla="*/ 651840 w 11965575"/>
              <a:gd name="connsiteY3192" fmla="*/ 2474580 h 6464302"/>
              <a:gd name="connsiteX3193" fmla="*/ 672888 w 11965575"/>
              <a:gd name="connsiteY3193" fmla="*/ 2465635 h 6464302"/>
              <a:gd name="connsiteX3194" fmla="*/ 710682 w 11965575"/>
              <a:gd name="connsiteY3194" fmla="*/ 2468270 h 6464302"/>
              <a:gd name="connsiteX3195" fmla="*/ 711707 w 11965575"/>
              <a:gd name="connsiteY3195" fmla="*/ 2466846 h 6464302"/>
              <a:gd name="connsiteX3196" fmla="*/ 712913 w 11965575"/>
              <a:gd name="connsiteY3196" fmla="*/ 2461450 h 6464302"/>
              <a:gd name="connsiteX3197" fmla="*/ 717306 w 11965575"/>
              <a:gd name="connsiteY3197" fmla="*/ 2459072 h 6464302"/>
              <a:gd name="connsiteX3198" fmla="*/ 720594 w 11965575"/>
              <a:gd name="connsiteY3198" fmla="*/ 2454507 h 6464302"/>
              <a:gd name="connsiteX3199" fmla="*/ 725062 w 11965575"/>
              <a:gd name="connsiteY3199" fmla="*/ 2447685 h 6464302"/>
              <a:gd name="connsiteX3200" fmla="*/ 727846 w 11965575"/>
              <a:gd name="connsiteY3200" fmla="*/ 2407816 h 6464302"/>
              <a:gd name="connsiteX3201" fmla="*/ 729385 w 11965575"/>
              <a:gd name="connsiteY3201" fmla="*/ 2405051 h 6464302"/>
              <a:gd name="connsiteX3202" fmla="*/ 751324 w 11965575"/>
              <a:gd name="connsiteY3202" fmla="*/ 2424569 h 6464302"/>
              <a:gd name="connsiteX3203" fmla="*/ 770684 w 11965575"/>
              <a:gd name="connsiteY3203" fmla="*/ 2419858 h 6464302"/>
              <a:gd name="connsiteX3204" fmla="*/ 783046 w 11965575"/>
              <a:gd name="connsiteY3204" fmla="*/ 2409682 h 6464302"/>
              <a:gd name="connsiteX3205" fmla="*/ 799775 w 11965575"/>
              <a:gd name="connsiteY3205" fmla="*/ 2406091 h 6464302"/>
              <a:gd name="connsiteX3206" fmla="*/ 820425 w 11965575"/>
              <a:gd name="connsiteY3206" fmla="*/ 2413494 h 6464302"/>
              <a:gd name="connsiteX3207" fmla="*/ 836558 w 11965575"/>
              <a:gd name="connsiteY3207" fmla="*/ 2415783 h 6464302"/>
              <a:gd name="connsiteX3208" fmla="*/ 862768 w 11965575"/>
              <a:gd name="connsiteY3208" fmla="*/ 2418009 h 6464302"/>
              <a:gd name="connsiteX3209" fmla="*/ 885654 w 11965575"/>
              <a:gd name="connsiteY3209" fmla="*/ 2403362 h 6464302"/>
              <a:gd name="connsiteX3210" fmla="*/ 899058 w 11965575"/>
              <a:gd name="connsiteY3210" fmla="*/ 2382893 h 6464302"/>
              <a:gd name="connsiteX3211" fmla="*/ 940757 w 11965575"/>
              <a:gd name="connsiteY3211" fmla="*/ 2381354 h 6464302"/>
              <a:gd name="connsiteX3212" fmla="*/ 1055577 w 11965575"/>
              <a:gd name="connsiteY3212" fmla="*/ 2366327 h 6464302"/>
              <a:gd name="connsiteX3213" fmla="*/ 1071911 w 11965575"/>
              <a:gd name="connsiteY3213" fmla="*/ 2341800 h 6464302"/>
              <a:gd name="connsiteX3214" fmla="*/ 1070274 w 11965575"/>
              <a:gd name="connsiteY3214" fmla="*/ 2320690 h 6464302"/>
              <a:gd name="connsiteX3215" fmla="*/ 1082734 w 11965575"/>
              <a:gd name="connsiteY3215" fmla="*/ 2334389 h 6464302"/>
              <a:gd name="connsiteX3216" fmla="*/ 1172629 w 11965575"/>
              <a:gd name="connsiteY3216" fmla="*/ 2366529 h 6464302"/>
              <a:gd name="connsiteX3217" fmla="*/ 1203654 w 11965575"/>
              <a:gd name="connsiteY3217" fmla="*/ 2370931 h 6464302"/>
              <a:gd name="connsiteX3218" fmla="*/ 1213731 w 11965575"/>
              <a:gd name="connsiteY3218" fmla="*/ 2370868 h 6464302"/>
              <a:gd name="connsiteX3219" fmla="*/ 1213534 w 11965575"/>
              <a:gd name="connsiteY3219" fmla="*/ 2360402 h 6464302"/>
              <a:gd name="connsiteX3220" fmla="*/ 1219839 w 11965575"/>
              <a:gd name="connsiteY3220" fmla="*/ 2347874 h 6464302"/>
              <a:gd name="connsiteX3221" fmla="*/ 1231456 w 11965575"/>
              <a:gd name="connsiteY3221" fmla="*/ 2345049 h 6464302"/>
              <a:gd name="connsiteX3222" fmla="*/ 1240839 w 11965575"/>
              <a:gd name="connsiteY3222" fmla="*/ 2326994 h 6464302"/>
              <a:gd name="connsiteX3223" fmla="*/ 1241088 w 11965575"/>
              <a:gd name="connsiteY3223" fmla="*/ 2312116 h 6464302"/>
              <a:gd name="connsiteX3224" fmla="*/ 1254888 w 11965575"/>
              <a:gd name="connsiteY3224" fmla="*/ 2312583 h 6464302"/>
              <a:gd name="connsiteX3225" fmla="*/ 1291571 w 11965575"/>
              <a:gd name="connsiteY3225" fmla="*/ 2335682 h 6464302"/>
              <a:gd name="connsiteX3226" fmla="*/ 1303634 w 11965575"/>
              <a:gd name="connsiteY3226" fmla="*/ 2328447 h 6464302"/>
              <a:gd name="connsiteX3227" fmla="*/ 1304678 w 11965575"/>
              <a:gd name="connsiteY3227" fmla="*/ 2318155 h 6464302"/>
              <a:gd name="connsiteX3228" fmla="*/ 1314110 w 11965575"/>
              <a:gd name="connsiteY3228" fmla="*/ 2312038 h 6464302"/>
              <a:gd name="connsiteX3229" fmla="*/ 1348512 w 11965575"/>
              <a:gd name="connsiteY3229" fmla="*/ 2307969 h 6464302"/>
              <a:gd name="connsiteX3230" fmla="*/ 1409618 w 11965575"/>
              <a:gd name="connsiteY3230" fmla="*/ 2313658 h 6464302"/>
              <a:gd name="connsiteX3231" fmla="*/ 1452706 w 11965575"/>
              <a:gd name="connsiteY3231" fmla="*/ 2310822 h 6464302"/>
              <a:gd name="connsiteX3232" fmla="*/ 1525977 w 11965575"/>
              <a:gd name="connsiteY3232" fmla="*/ 2295866 h 6464302"/>
              <a:gd name="connsiteX3233" fmla="*/ 1573385 w 11965575"/>
              <a:gd name="connsiteY3233" fmla="*/ 2287679 h 6464302"/>
              <a:gd name="connsiteX3234" fmla="*/ 1605650 w 11965575"/>
              <a:gd name="connsiteY3234" fmla="*/ 2292256 h 6464302"/>
              <a:gd name="connsiteX3235" fmla="*/ 1619450 w 11965575"/>
              <a:gd name="connsiteY3235" fmla="*/ 2292722 h 6464302"/>
              <a:gd name="connsiteX3236" fmla="*/ 1676738 w 11965575"/>
              <a:gd name="connsiteY3236" fmla="*/ 2274007 h 6464302"/>
              <a:gd name="connsiteX3237" fmla="*/ 1817022 w 11965575"/>
              <a:gd name="connsiteY3237" fmla="*/ 2268559 h 6464302"/>
              <a:gd name="connsiteX3238" fmla="*/ 1899376 w 11965575"/>
              <a:gd name="connsiteY3238" fmla="*/ 2275769 h 6464302"/>
              <a:gd name="connsiteX3239" fmla="*/ 1978852 w 11965575"/>
              <a:gd name="connsiteY3239" fmla="*/ 2261692 h 6464302"/>
              <a:gd name="connsiteX3240" fmla="*/ 1984982 w 11965575"/>
              <a:gd name="connsiteY3240" fmla="*/ 2258647 h 6464302"/>
              <a:gd name="connsiteX3241" fmla="*/ 1991708 w 11965575"/>
              <a:gd name="connsiteY3241" fmla="*/ 2259041 h 6464302"/>
              <a:gd name="connsiteX3242" fmla="*/ 2142417 w 11965575"/>
              <a:gd name="connsiteY3242" fmla="*/ 2262528 h 6464302"/>
              <a:gd name="connsiteX3243" fmla="*/ 2304294 w 11965575"/>
              <a:gd name="connsiteY3243" fmla="*/ 2267600 h 6464302"/>
              <a:gd name="connsiteX3244" fmla="*/ 2509756 w 11965575"/>
              <a:gd name="connsiteY3244" fmla="*/ 2277362 h 6464302"/>
              <a:gd name="connsiteX3245" fmla="*/ 2603576 w 11965575"/>
              <a:gd name="connsiteY3245" fmla="*/ 2283217 h 6464302"/>
              <a:gd name="connsiteX3246" fmla="*/ 2958452 w 11965575"/>
              <a:gd name="connsiteY3246" fmla="*/ 2321634 h 6464302"/>
              <a:gd name="connsiteX3247" fmla="*/ 2963565 w 11965575"/>
              <a:gd name="connsiteY3247" fmla="*/ 2320868 h 6464302"/>
              <a:gd name="connsiteX3248" fmla="*/ 2987144 w 11965575"/>
              <a:gd name="connsiteY3248" fmla="*/ 2324213 h 6464302"/>
              <a:gd name="connsiteX3249" fmla="*/ 3062696 w 11965575"/>
              <a:gd name="connsiteY3249" fmla="*/ 2336424 h 6464302"/>
              <a:gd name="connsiteX3250" fmla="*/ 3182477 w 11965575"/>
              <a:gd name="connsiteY3250" fmla="*/ 2359383 h 6464302"/>
              <a:gd name="connsiteX3251" fmla="*/ 3348522 w 11965575"/>
              <a:gd name="connsiteY3251" fmla="*/ 2397852 h 6464302"/>
              <a:gd name="connsiteX3252" fmla="*/ 3477093 w 11965575"/>
              <a:gd name="connsiteY3252" fmla="*/ 2423114 h 6464302"/>
              <a:gd name="connsiteX3253" fmla="*/ 3474259 w 11965575"/>
              <a:gd name="connsiteY3253" fmla="*/ 2413529 h 6464302"/>
              <a:gd name="connsiteX3254" fmla="*/ 3479290 w 11965575"/>
              <a:gd name="connsiteY3254" fmla="*/ 2414484 h 6464302"/>
              <a:gd name="connsiteX3255" fmla="*/ 3503266 w 11965575"/>
              <a:gd name="connsiteY3255" fmla="*/ 2404875 h 6464302"/>
              <a:gd name="connsiteX3256" fmla="*/ 3513098 w 11965575"/>
              <a:gd name="connsiteY3256" fmla="*/ 2399661 h 6464302"/>
              <a:gd name="connsiteX3257" fmla="*/ 3555176 w 11965575"/>
              <a:gd name="connsiteY3257" fmla="*/ 2392701 h 6464302"/>
              <a:gd name="connsiteX3258" fmla="*/ 3607670 w 11965575"/>
              <a:gd name="connsiteY3258" fmla="*/ 2381423 h 6464302"/>
              <a:gd name="connsiteX3259" fmla="*/ 3635642 w 11965575"/>
              <a:gd name="connsiteY3259" fmla="*/ 2370213 h 6464302"/>
              <a:gd name="connsiteX3260" fmla="*/ 3654683 w 11965575"/>
              <a:gd name="connsiteY3260" fmla="*/ 2367533 h 6464302"/>
              <a:gd name="connsiteX3261" fmla="*/ 3674481 w 11965575"/>
              <a:gd name="connsiteY3261" fmla="*/ 2356345 h 6464302"/>
              <a:gd name="connsiteX3262" fmla="*/ 3696627 w 11965575"/>
              <a:gd name="connsiteY3262" fmla="*/ 2361333 h 6464302"/>
              <a:gd name="connsiteX3263" fmla="*/ 3723976 w 11965575"/>
              <a:gd name="connsiteY3263" fmla="*/ 2357870 h 6464302"/>
              <a:gd name="connsiteX3264" fmla="*/ 3750559 w 11965575"/>
              <a:gd name="connsiteY3264" fmla="*/ 2350329 h 6464302"/>
              <a:gd name="connsiteX3265" fmla="*/ 3765872 w 11965575"/>
              <a:gd name="connsiteY3265" fmla="*/ 2347730 h 6464302"/>
              <a:gd name="connsiteX3266" fmla="*/ 3786216 w 11965575"/>
              <a:gd name="connsiteY3266" fmla="*/ 2346082 h 6464302"/>
              <a:gd name="connsiteX3267" fmla="*/ 3850746 w 11965575"/>
              <a:gd name="connsiteY3267" fmla="*/ 2333943 h 6464302"/>
              <a:gd name="connsiteX3268" fmla="*/ 3890352 w 11965575"/>
              <a:gd name="connsiteY3268" fmla="*/ 2324153 h 6464302"/>
              <a:gd name="connsiteX3269" fmla="*/ 3894789 w 11965575"/>
              <a:gd name="connsiteY3269" fmla="*/ 2311624 h 6464302"/>
              <a:gd name="connsiteX3270" fmla="*/ 3895728 w 11965575"/>
              <a:gd name="connsiteY3270" fmla="*/ 2306296 h 6464302"/>
              <a:gd name="connsiteX3271" fmla="*/ 3901382 w 11965575"/>
              <a:gd name="connsiteY3271" fmla="*/ 2299503 h 6464302"/>
              <a:gd name="connsiteX3272" fmla="*/ 3922674 w 11965575"/>
              <a:gd name="connsiteY3272" fmla="*/ 2305117 h 6464302"/>
              <a:gd name="connsiteX3273" fmla="*/ 3924294 w 11965575"/>
              <a:gd name="connsiteY3273" fmla="*/ 2308569 h 6464302"/>
              <a:gd name="connsiteX3274" fmla="*/ 3931558 w 11965575"/>
              <a:gd name="connsiteY3274" fmla="*/ 2292644 h 6464302"/>
              <a:gd name="connsiteX3275" fmla="*/ 3936550 w 11965575"/>
              <a:gd name="connsiteY3275" fmla="*/ 2302244 h 6464302"/>
              <a:gd name="connsiteX3276" fmla="*/ 3956808 w 11965575"/>
              <a:gd name="connsiteY3276" fmla="*/ 2305300 h 6464302"/>
              <a:gd name="connsiteX3277" fmla="*/ 3968566 w 11965575"/>
              <a:gd name="connsiteY3277" fmla="*/ 2293373 h 6464302"/>
              <a:gd name="connsiteX3278" fmla="*/ 3988460 w 11965575"/>
              <a:gd name="connsiteY3278" fmla="*/ 2290069 h 6464302"/>
              <a:gd name="connsiteX3279" fmla="*/ 4001081 w 11965575"/>
              <a:gd name="connsiteY3279" fmla="*/ 2290104 h 6464302"/>
              <a:gd name="connsiteX3280" fmla="*/ 4015771 w 11965575"/>
              <a:gd name="connsiteY3280" fmla="*/ 2295250 h 6464302"/>
              <a:gd name="connsiteX3281" fmla="*/ 4024434 w 11965575"/>
              <a:gd name="connsiteY3281" fmla="*/ 2288242 h 6464302"/>
              <a:gd name="connsiteX3282" fmla="*/ 4034543 w 11965575"/>
              <a:gd name="connsiteY3282" fmla="*/ 2294093 h 6464302"/>
              <a:gd name="connsiteX3283" fmla="*/ 4045592 w 11965575"/>
              <a:gd name="connsiteY3283" fmla="*/ 2294616 h 6464302"/>
              <a:gd name="connsiteX3284" fmla="*/ 4065343 w 11965575"/>
              <a:gd name="connsiteY3284" fmla="*/ 2279486 h 6464302"/>
              <a:gd name="connsiteX3285" fmla="*/ 4073833 w 11965575"/>
              <a:gd name="connsiteY3285" fmla="*/ 2281883 h 6464302"/>
              <a:gd name="connsiteX3286" fmla="*/ 4086952 w 11965575"/>
              <a:gd name="connsiteY3286" fmla="*/ 2287519 h 6464302"/>
              <a:gd name="connsiteX3287" fmla="*/ 4103252 w 11965575"/>
              <a:gd name="connsiteY3287" fmla="*/ 2283532 h 6464302"/>
              <a:gd name="connsiteX3288" fmla="*/ 4107603 w 11965575"/>
              <a:gd name="connsiteY3288" fmla="*/ 2275706 h 6464302"/>
              <a:gd name="connsiteX3289" fmla="*/ 4106434 w 11965575"/>
              <a:gd name="connsiteY3289" fmla="*/ 2273911 h 6464302"/>
              <a:gd name="connsiteX3290" fmla="*/ 4094168 w 11965575"/>
              <a:gd name="connsiteY3290" fmla="*/ 2267651 h 6464302"/>
              <a:gd name="connsiteX3291" fmla="*/ 4100761 w 11965575"/>
              <a:gd name="connsiteY3291" fmla="*/ 2255531 h 6464302"/>
              <a:gd name="connsiteX3292" fmla="*/ 4085985 w 11965575"/>
              <a:gd name="connsiteY3292" fmla="*/ 2255087 h 6464302"/>
              <a:gd name="connsiteX3293" fmla="*/ 4074168 w 11965575"/>
              <a:gd name="connsiteY3293" fmla="*/ 2250486 h 6464302"/>
              <a:gd name="connsiteX3294" fmla="*/ 4069358 w 11965575"/>
              <a:gd name="connsiteY3294" fmla="*/ 2244067 h 6464302"/>
              <a:gd name="connsiteX3295" fmla="*/ 4053192 w 11965575"/>
              <a:gd name="connsiteY3295" fmla="*/ 2247292 h 6464302"/>
              <a:gd name="connsiteX3296" fmla="*/ 4048793 w 11965575"/>
              <a:gd name="connsiteY3296" fmla="*/ 2251177 h 6464302"/>
              <a:gd name="connsiteX3297" fmla="*/ 4052636 w 11965575"/>
              <a:gd name="connsiteY3297" fmla="*/ 2225163 h 6464302"/>
              <a:gd name="connsiteX3298" fmla="*/ 4057887 w 11965575"/>
              <a:gd name="connsiteY3298" fmla="*/ 2220654 h 6464302"/>
              <a:gd name="connsiteX3299" fmla="*/ 4061529 w 11965575"/>
              <a:gd name="connsiteY3299" fmla="*/ 2225278 h 6464302"/>
              <a:gd name="connsiteX3300" fmla="*/ 4065755 w 11965575"/>
              <a:gd name="connsiteY3300" fmla="*/ 2230799 h 6464302"/>
              <a:gd name="connsiteX3301" fmla="*/ 4069253 w 11965575"/>
              <a:gd name="connsiteY3301" fmla="*/ 2223597 h 6464302"/>
              <a:gd name="connsiteX3302" fmla="*/ 4052090 w 11965575"/>
              <a:gd name="connsiteY3302" fmla="*/ 2215621 h 6464302"/>
              <a:gd name="connsiteX3303" fmla="*/ 4043600 w 11965575"/>
              <a:gd name="connsiteY3303" fmla="*/ 2213224 h 6464302"/>
              <a:gd name="connsiteX3304" fmla="*/ 4027692 w 11965575"/>
              <a:gd name="connsiteY3304" fmla="*/ 2202340 h 6464302"/>
              <a:gd name="connsiteX3305" fmla="*/ 4014085 w 11965575"/>
              <a:gd name="connsiteY3305" fmla="*/ 2203692 h 6464302"/>
              <a:gd name="connsiteX3306" fmla="*/ 3999500 w 11965575"/>
              <a:gd name="connsiteY3306" fmla="*/ 2219015 h 6464302"/>
              <a:gd name="connsiteX3307" fmla="*/ 3997449 w 11965575"/>
              <a:gd name="connsiteY3307" fmla="*/ 2239076 h 6464302"/>
              <a:gd name="connsiteX3308" fmla="*/ 3950886 w 11965575"/>
              <a:gd name="connsiteY3308" fmla="*/ 2254624 h 6464302"/>
              <a:gd name="connsiteX3309" fmla="*/ 3938889 w 11965575"/>
              <a:gd name="connsiteY3309" fmla="*/ 2246842 h 6464302"/>
              <a:gd name="connsiteX3310" fmla="*/ 3929191 w 11965575"/>
              <a:gd name="connsiteY3310" fmla="*/ 2251295 h 6464302"/>
              <a:gd name="connsiteX3311" fmla="*/ 3928520 w 11965575"/>
              <a:gd name="connsiteY3311" fmla="*/ 2255100 h 6464302"/>
              <a:gd name="connsiteX3312" fmla="*/ 3918688 w 11965575"/>
              <a:gd name="connsiteY3312" fmla="*/ 2260313 h 6464302"/>
              <a:gd name="connsiteX3313" fmla="*/ 3910380 w 11965575"/>
              <a:gd name="connsiteY3313" fmla="*/ 2261097 h 6464302"/>
              <a:gd name="connsiteX3314" fmla="*/ 3894655 w 11965575"/>
              <a:gd name="connsiteY3314" fmla="*/ 2253394 h 6464302"/>
              <a:gd name="connsiteX3315" fmla="*/ 3881622 w 11965575"/>
              <a:gd name="connsiteY3315" fmla="*/ 2243056 h 6464302"/>
              <a:gd name="connsiteX3316" fmla="*/ 3864383 w 11965575"/>
              <a:gd name="connsiteY3316" fmla="*/ 2252370 h 6464302"/>
              <a:gd name="connsiteX3317" fmla="*/ 3853075 w 11965575"/>
              <a:gd name="connsiteY3317" fmla="*/ 2265955 h 6464302"/>
              <a:gd name="connsiteX3318" fmla="*/ 3828735 w 11965575"/>
              <a:gd name="connsiteY3318" fmla="*/ 2269203 h 6464302"/>
              <a:gd name="connsiteX3319" fmla="*/ 3820561 w 11965575"/>
              <a:gd name="connsiteY3319" fmla="*/ 2269225 h 6464302"/>
              <a:gd name="connsiteX3320" fmla="*/ 3806867 w 11965575"/>
              <a:gd name="connsiteY3320" fmla="*/ 2275279 h 6464302"/>
              <a:gd name="connsiteX3321" fmla="*/ 3795415 w 11965575"/>
              <a:gd name="connsiteY3321" fmla="*/ 2277039 h 6464302"/>
              <a:gd name="connsiteX3322" fmla="*/ 3790433 w 11965575"/>
              <a:gd name="connsiteY3322" fmla="*/ 2280027 h 6464302"/>
              <a:gd name="connsiteX3323" fmla="*/ 3794927 w 11965575"/>
              <a:gd name="connsiteY3323" fmla="*/ 2284025 h 6464302"/>
              <a:gd name="connsiteX3324" fmla="*/ 3801175 w 11965575"/>
              <a:gd name="connsiteY3324" fmla="*/ 2290717 h 6464302"/>
              <a:gd name="connsiteX3325" fmla="*/ 3798214 w 11965575"/>
              <a:gd name="connsiteY3325" fmla="*/ 2294874 h 6464302"/>
              <a:gd name="connsiteX3326" fmla="*/ 3788152 w 11965575"/>
              <a:gd name="connsiteY3326" fmla="*/ 2292965 h 6464302"/>
              <a:gd name="connsiteX3327" fmla="*/ 3787567 w 11965575"/>
              <a:gd name="connsiteY3327" fmla="*/ 2292068 h 6464302"/>
              <a:gd name="connsiteX3328" fmla="*/ 3755178 w 11965575"/>
              <a:gd name="connsiteY3328" fmla="*/ 2281989 h 6464302"/>
              <a:gd name="connsiteX3329" fmla="*/ 3746467 w 11965575"/>
              <a:gd name="connsiteY3329" fmla="*/ 2285056 h 6464302"/>
              <a:gd name="connsiteX3330" fmla="*/ 3719999 w 11965575"/>
              <a:gd name="connsiteY3330" fmla="*/ 2266662 h 6464302"/>
              <a:gd name="connsiteX3331" fmla="*/ 3716761 w 11965575"/>
              <a:gd name="connsiteY3331" fmla="*/ 2259756 h 6464302"/>
              <a:gd name="connsiteX3332" fmla="*/ 3709353 w 11965575"/>
              <a:gd name="connsiteY3332" fmla="*/ 2263856 h 6464302"/>
              <a:gd name="connsiteX3333" fmla="*/ 3702894 w 11965575"/>
              <a:gd name="connsiteY3333" fmla="*/ 2275215 h 6464302"/>
              <a:gd name="connsiteX3334" fmla="*/ 3700556 w 11965575"/>
              <a:gd name="connsiteY3334" fmla="*/ 2271626 h 6464302"/>
              <a:gd name="connsiteX3335" fmla="*/ 3694308 w 11965575"/>
              <a:gd name="connsiteY3335" fmla="*/ 2264935 h 6464302"/>
              <a:gd name="connsiteX3336" fmla="*/ 3687265 w 11965575"/>
              <a:gd name="connsiteY3336" fmla="*/ 2275396 h 6464302"/>
              <a:gd name="connsiteX3337" fmla="*/ 3682062 w 11965575"/>
              <a:gd name="connsiteY3337" fmla="*/ 2283848 h 6464302"/>
              <a:gd name="connsiteX3338" fmla="*/ 3671195 w 11965575"/>
              <a:gd name="connsiteY3338" fmla="*/ 2286506 h 6464302"/>
              <a:gd name="connsiteX3339" fmla="*/ 3665541 w 11965575"/>
              <a:gd name="connsiteY3339" fmla="*/ 2293299 h 6464302"/>
              <a:gd name="connsiteX3340" fmla="*/ 3662445 w 11965575"/>
              <a:gd name="connsiteY3340" fmla="*/ 2298217 h 6464302"/>
              <a:gd name="connsiteX3341" fmla="*/ 3658804 w 11965575"/>
              <a:gd name="connsiteY3341" fmla="*/ 2293593 h 6464302"/>
              <a:gd name="connsiteX3342" fmla="*/ 3652019 w 11965575"/>
              <a:gd name="connsiteY3342" fmla="*/ 2289946 h 6464302"/>
              <a:gd name="connsiteX3343" fmla="*/ 3596794 w 11965575"/>
              <a:gd name="connsiteY3343" fmla="*/ 2312503 h 6464302"/>
              <a:gd name="connsiteX3344" fmla="*/ 3578520 w 11965575"/>
              <a:gd name="connsiteY3344" fmla="*/ 2319261 h 6464302"/>
              <a:gd name="connsiteX3345" fmla="*/ 3558041 w 11965575"/>
              <a:gd name="connsiteY3345" fmla="*/ 2321668 h 6464302"/>
              <a:gd name="connsiteX3346" fmla="*/ 3541156 w 11965575"/>
              <a:gd name="connsiteY3346" fmla="*/ 2324757 h 6464302"/>
              <a:gd name="connsiteX3347" fmla="*/ 3553844 w 11965575"/>
              <a:gd name="connsiteY3347" fmla="*/ 2294916 h 6464302"/>
              <a:gd name="connsiteX3348" fmla="*/ 3557246 w 11965575"/>
              <a:gd name="connsiteY3348" fmla="*/ 2279830 h 6464302"/>
              <a:gd name="connsiteX3349" fmla="*/ 3557151 w 11965575"/>
              <a:gd name="connsiteY3349" fmla="*/ 2271946 h 6464302"/>
              <a:gd name="connsiteX3350" fmla="*/ 3549015 w 11965575"/>
              <a:gd name="connsiteY3350" fmla="*/ 2263324 h 6464302"/>
              <a:gd name="connsiteX3351" fmla="*/ 3530472 w 11965575"/>
              <a:gd name="connsiteY3351" fmla="*/ 2271604 h 6464302"/>
              <a:gd name="connsiteX3352" fmla="*/ 3514890 w 11965575"/>
              <a:gd name="connsiteY3352" fmla="*/ 2275727 h 6464302"/>
              <a:gd name="connsiteX3353" fmla="*/ 3510712 w 11965575"/>
              <a:gd name="connsiteY3353" fmla="*/ 2274148 h 6464302"/>
              <a:gd name="connsiteX3354" fmla="*/ 3500028 w 11965575"/>
              <a:gd name="connsiteY3354" fmla="*/ 2279987 h 6464302"/>
              <a:gd name="connsiteX3355" fmla="*/ 3493741 w 11965575"/>
              <a:gd name="connsiteY3355" fmla="*/ 2281940 h 6464302"/>
              <a:gd name="connsiteX3356" fmla="*/ 3479051 w 11965575"/>
              <a:gd name="connsiteY3356" fmla="*/ 2276792 h 6464302"/>
              <a:gd name="connsiteX3357" fmla="*/ 3468462 w 11965575"/>
              <a:gd name="connsiteY3357" fmla="*/ 2290515 h 6464302"/>
              <a:gd name="connsiteX3358" fmla="*/ 3459128 w 11965575"/>
              <a:gd name="connsiteY3358" fmla="*/ 2301329 h 6464302"/>
              <a:gd name="connsiteX3359" fmla="*/ 3447456 w 11965575"/>
              <a:gd name="connsiteY3359" fmla="*/ 2308552 h 6464302"/>
              <a:gd name="connsiteX3360" fmla="*/ 3444582 w 11965575"/>
              <a:gd name="connsiteY3360" fmla="*/ 2308007 h 6464302"/>
              <a:gd name="connsiteX3361" fmla="*/ 3441113 w 11965575"/>
              <a:gd name="connsiteY3361" fmla="*/ 2293978 h 6464302"/>
              <a:gd name="connsiteX3362" fmla="*/ 3430946 w 11965575"/>
              <a:gd name="connsiteY3362" fmla="*/ 2271598 h 6464302"/>
              <a:gd name="connsiteX3363" fmla="*/ 3429374 w 11965575"/>
              <a:gd name="connsiteY3363" fmla="*/ 2272086 h 6464302"/>
              <a:gd name="connsiteX3364" fmla="*/ 3408311 w 11965575"/>
              <a:gd name="connsiteY3364" fmla="*/ 2273596 h 6464302"/>
              <a:gd name="connsiteX3365" fmla="*/ 3390669 w 11965575"/>
              <a:gd name="connsiteY3365" fmla="*/ 2285193 h 6464302"/>
              <a:gd name="connsiteX3366" fmla="*/ 3386884 w 11965575"/>
              <a:gd name="connsiteY3366" fmla="*/ 2268744 h 6464302"/>
              <a:gd name="connsiteX3367" fmla="*/ 3377982 w 11965575"/>
              <a:gd name="connsiteY3367" fmla="*/ 2256044 h 6464302"/>
              <a:gd name="connsiteX3368" fmla="*/ 3336230 w 11965575"/>
              <a:gd name="connsiteY3368" fmla="*/ 2278011 h 6464302"/>
              <a:gd name="connsiteX3369" fmla="*/ 3323839 w 11965575"/>
              <a:gd name="connsiteY3369" fmla="*/ 2285099 h 6464302"/>
              <a:gd name="connsiteX3370" fmla="*/ 3312829 w 11965575"/>
              <a:gd name="connsiteY3370" fmla="*/ 2275930 h 6464302"/>
              <a:gd name="connsiteX3371" fmla="*/ 3292829 w 11965575"/>
              <a:gd name="connsiteY3371" fmla="*/ 2258765 h 6464302"/>
              <a:gd name="connsiteX3372" fmla="*/ 3284789 w 11965575"/>
              <a:gd name="connsiteY3372" fmla="*/ 2258026 h 6464302"/>
              <a:gd name="connsiteX3373" fmla="*/ 3283487 w 11965575"/>
              <a:gd name="connsiteY3373" fmla="*/ 2256992 h 6464302"/>
              <a:gd name="connsiteX3374" fmla="*/ 3283936 w 11965575"/>
              <a:gd name="connsiteY3374" fmla="*/ 2258651 h 6464302"/>
              <a:gd name="connsiteX3375" fmla="*/ 3284033 w 11965575"/>
              <a:gd name="connsiteY3375" fmla="*/ 2266534 h 6464302"/>
              <a:gd name="connsiteX3376" fmla="*/ 3266889 w 11965575"/>
              <a:gd name="connsiteY3376" fmla="*/ 2283732 h 6464302"/>
              <a:gd name="connsiteX3377" fmla="*/ 3250579 w 11965575"/>
              <a:gd name="connsiteY3377" fmla="*/ 2275131 h 6464302"/>
              <a:gd name="connsiteX3378" fmla="*/ 3237642 w 11965575"/>
              <a:gd name="connsiteY3378" fmla="*/ 2272678 h 6464302"/>
              <a:gd name="connsiteX3379" fmla="*/ 3229602 w 11965575"/>
              <a:gd name="connsiteY3379" fmla="*/ 2271938 h 6464302"/>
              <a:gd name="connsiteX3380" fmla="*/ 3232918 w 11965575"/>
              <a:gd name="connsiteY3380" fmla="*/ 2261556 h 6464302"/>
              <a:gd name="connsiteX3381" fmla="*/ 3271431 w 11965575"/>
              <a:gd name="connsiteY3381" fmla="*/ 2232682 h 6464302"/>
              <a:gd name="connsiteX3382" fmla="*/ 3278925 w 11965575"/>
              <a:gd name="connsiteY3382" fmla="*/ 2223878 h 6464302"/>
              <a:gd name="connsiteX3383" fmla="*/ 3296289 w 11965575"/>
              <a:gd name="connsiteY3383" fmla="*/ 2201216 h 6464302"/>
              <a:gd name="connsiteX3384" fmla="*/ 3314870 w 11965575"/>
              <a:gd name="connsiteY3384" fmla="*/ 2184292 h 6464302"/>
              <a:gd name="connsiteX3385" fmla="*/ 3324347 w 11965575"/>
              <a:gd name="connsiteY3385" fmla="*/ 2185303 h 6464302"/>
              <a:gd name="connsiteX3386" fmla="*/ 3327404 w 11965575"/>
              <a:gd name="connsiteY3386" fmla="*/ 2189030 h 6464302"/>
              <a:gd name="connsiteX3387" fmla="*/ 3328478 w 11965575"/>
              <a:gd name="connsiteY3387" fmla="*/ 2182941 h 6464302"/>
              <a:gd name="connsiteX3388" fmla="*/ 3341807 w 11965575"/>
              <a:gd name="connsiteY3388" fmla="*/ 2170525 h 6464302"/>
              <a:gd name="connsiteX3389" fmla="*/ 3345631 w 11965575"/>
              <a:gd name="connsiteY3389" fmla="*/ 2178330 h 6464302"/>
              <a:gd name="connsiteX3390" fmla="*/ 3347432 w 11965575"/>
              <a:gd name="connsiteY3390" fmla="*/ 2184964 h 6464302"/>
              <a:gd name="connsiteX3391" fmla="*/ 3354389 w 11965575"/>
              <a:gd name="connsiteY3391" fmla="*/ 2179205 h 6464302"/>
              <a:gd name="connsiteX3392" fmla="*/ 3354342 w 11965575"/>
              <a:gd name="connsiteY3392" fmla="*/ 2175263 h 6464302"/>
              <a:gd name="connsiteX3393" fmla="*/ 3363675 w 11965575"/>
              <a:gd name="connsiteY3393" fmla="*/ 2164450 h 6464302"/>
              <a:gd name="connsiteX3394" fmla="*/ 3383569 w 11965575"/>
              <a:gd name="connsiteY3394" fmla="*/ 2161144 h 6464302"/>
              <a:gd name="connsiteX3395" fmla="*/ 3395643 w 11965575"/>
              <a:gd name="connsiteY3395" fmla="*/ 2151637 h 6464302"/>
              <a:gd name="connsiteX3396" fmla="*/ 3401930 w 11965575"/>
              <a:gd name="connsiteY3396" fmla="*/ 2149684 h 6464302"/>
              <a:gd name="connsiteX3397" fmla="*/ 3416169 w 11965575"/>
              <a:gd name="connsiteY3397" fmla="*/ 2153172 h 6464302"/>
              <a:gd name="connsiteX3398" fmla="*/ 3437215 w 11965575"/>
              <a:gd name="connsiteY3398" fmla="*/ 2150415 h 6464302"/>
              <a:gd name="connsiteX3399" fmla="*/ 3432760 w 11965575"/>
              <a:gd name="connsiteY3399" fmla="*/ 2129280 h 6464302"/>
              <a:gd name="connsiteX3400" fmla="*/ 3449049 w 11965575"/>
              <a:gd name="connsiteY3400" fmla="*/ 2108902 h 6464302"/>
              <a:gd name="connsiteX3401" fmla="*/ 3444927 w 11965575"/>
              <a:gd name="connsiteY3401" fmla="*/ 2112222 h 6464302"/>
              <a:gd name="connsiteX3402" fmla="*/ 3442100 w 11965575"/>
              <a:gd name="connsiteY3402" fmla="*/ 2115618 h 6464302"/>
              <a:gd name="connsiteX3403" fmla="*/ 3437251 w 11965575"/>
              <a:gd name="connsiteY3403" fmla="*/ 2117845 h 6464302"/>
              <a:gd name="connsiteX3404" fmla="*/ 3436619 w 11965575"/>
              <a:gd name="connsiteY3404" fmla="*/ 2113006 h 6464302"/>
              <a:gd name="connsiteX3405" fmla="*/ 3422331 w 11965575"/>
              <a:gd name="connsiteY3405" fmla="*/ 2105575 h 6464302"/>
              <a:gd name="connsiteX3406" fmla="*/ 3353039 w 11965575"/>
              <a:gd name="connsiteY3406" fmla="*/ 2115238 h 6464302"/>
              <a:gd name="connsiteX3407" fmla="*/ 3336508 w 11965575"/>
              <a:gd name="connsiteY3407" fmla="*/ 2112102 h 6464302"/>
              <a:gd name="connsiteX3408" fmla="*/ 3316375 w 11965575"/>
              <a:gd name="connsiteY3408" fmla="*/ 2114601 h 6464302"/>
              <a:gd name="connsiteX3409" fmla="*/ 3312860 w 11965575"/>
              <a:gd name="connsiteY3409" fmla="*/ 2115252 h 6464302"/>
              <a:gd name="connsiteX3410" fmla="*/ 3306802 w 11965575"/>
              <a:gd name="connsiteY3410" fmla="*/ 2116382 h 6464302"/>
              <a:gd name="connsiteX3411" fmla="*/ 3302317 w 11965575"/>
              <a:gd name="connsiteY3411" fmla="*/ 2117511 h 6464302"/>
              <a:gd name="connsiteX3412" fmla="*/ 3293213 w 11965575"/>
              <a:gd name="connsiteY3412" fmla="*/ 2113326 h 6464302"/>
              <a:gd name="connsiteX3413" fmla="*/ 3290695 w 11965575"/>
              <a:gd name="connsiteY3413" fmla="*/ 2103306 h 6464302"/>
              <a:gd name="connsiteX3414" fmla="*/ 3277654 w 11965575"/>
              <a:gd name="connsiteY3414" fmla="*/ 2102428 h 6464302"/>
              <a:gd name="connsiteX3415" fmla="*/ 3263320 w 11965575"/>
              <a:gd name="connsiteY3415" fmla="*/ 2094802 h 6464302"/>
              <a:gd name="connsiteX3416" fmla="*/ 3250314 w 11965575"/>
              <a:gd name="connsiteY3416" fmla="*/ 2098922 h 6464302"/>
              <a:gd name="connsiteX3417" fmla="*/ 3170094 w 11965575"/>
              <a:gd name="connsiteY3417" fmla="*/ 2120350 h 6464302"/>
              <a:gd name="connsiteX3418" fmla="*/ 3128992 w 11965575"/>
              <a:gd name="connsiteY3418" fmla="*/ 2116009 h 6464302"/>
              <a:gd name="connsiteX3419" fmla="*/ 3103330 w 11965575"/>
              <a:gd name="connsiteY3419" fmla="*/ 2095965 h 6464302"/>
              <a:gd name="connsiteX3420" fmla="*/ 3085258 w 11965575"/>
              <a:gd name="connsiteY3420" fmla="*/ 2112787 h 6464302"/>
              <a:gd name="connsiteX3421" fmla="*/ 3049818 w 11965575"/>
              <a:gd name="connsiteY3421" fmla="*/ 2089864 h 6464302"/>
              <a:gd name="connsiteX3422" fmla="*/ 3043564 w 11965575"/>
              <a:gd name="connsiteY3422" fmla="*/ 2077045 h 6464302"/>
              <a:gd name="connsiteX3423" fmla="*/ 3030658 w 11965575"/>
              <a:gd name="connsiteY3423" fmla="*/ 2067759 h 6464302"/>
              <a:gd name="connsiteX3424" fmla="*/ 3021722 w 11965575"/>
              <a:gd name="connsiteY3424" fmla="*/ 2081404 h 6464302"/>
              <a:gd name="connsiteX3425" fmla="*/ 2997640 w 11965575"/>
              <a:gd name="connsiteY3425" fmla="*/ 2145094 h 6464302"/>
              <a:gd name="connsiteX3426" fmla="*/ 2971628 w 11965575"/>
              <a:gd name="connsiteY3426" fmla="*/ 2153335 h 6464302"/>
              <a:gd name="connsiteX3427" fmla="*/ 2941098 w 11965575"/>
              <a:gd name="connsiteY3427" fmla="*/ 2156460 h 6464302"/>
              <a:gd name="connsiteX3428" fmla="*/ 2901286 w 11965575"/>
              <a:gd name="connsiteY3428" fmla="*/ 2164233 h 6464302"/>
              <a:gd name="connsiteX3429" fmla="*/ 2848318 w 11965575"/>
              <a:gd name="connsiteY3429" fmla="*/ 2177596 h 6464302"/>
              <a:gd name="connsiteX3430" fmla="*/ 2806322 w 11965575"/>
              <a:gd name="connsiteY3430" fmla="*/ 2182076 h 6464302"/>
              <a:gd name="connsiteX3431" fmla="*/ 2774108 w 11965575"/>
              <a:gd name="connsiteY3431" fmla="*/ 2152155 h 6464302"/>
              <a:gd name="connsiteX3432" fmla="*/ 2715036 w 11965575"/>
              <a:gd name="connsiteY3432" fmla="*/ 2151230 h 6464302"/>
              <a:gd name="connsiteX3433" fmla="*/ 2713348 w 11965575"/>
              <a:gd name="connsiteY3433" fmla="*/ 2155466 h 6464302"/>
              <a:gd name="connsiteX3434" fmla="*/ 2697066 w 11965575"/>
              <a:gd name="connsiteY3434" fmla="*/ 2154646 h 6464302"/>
              <a:gd name="connsiteX3435" fmla="*/ 2666637 w 11965575"/>
              <a:gd name="connsiteY3435" fmla="*/ 2144364 h 6464302"/>
              <a:gd name="connsiteX3436" fmla="*/ 2626030 w 11965575"/>
              <a:gd name="connsiteY3436" fmla="*/ 2147551 h 6464302"/>
              <a:gd name="connsiteX3437" fmla="*/ 2655420 w 11965575"/>
              <a:gd name="connsiteY3437" fmla="*/ 2130843 h 6464302"/>
              <a:gd name="connsiteX3438" fmla="*/ 2689026 w 11965575"/>
              <a:gd name="connsiteY3438" fmla="*/ 2122188 h 6464302"/>
              <a:gd name="connsiteX3439" fmla="*/ 2684908 w 11965575"/>
              <a:gd name="connsiteY3439" fmla="*/ 2100726 h 6464302"/>
              <a:gd name="connsiteX3440" fmla="*/ 2679747 w 11965575"/>
              <a:gd name="connsiteY3440" fmla="*/ 2089555 h 6464302"/>
              <a:gd name="connsiteX3441" fmla="*/ 2639390 w 11965575"/>
              <a:gd name="connsiteY3441" fmla="*/ 2077865 h 6464302"/>
              <a:gd name="connsiteX3442" fmla="*/ 2618192 w 11965575"/>
              <a:gd name="connsiteY3442" fmla="*/ 2088278 h 6464302"/>
              <a:gd name="connsiteX3443" fmla="*/ 2610448 w 11965575"/>
              <a:gd name="connsiteY3443" fmla="*/ 2090163 h 6464302"/>
              <a:gd name="connsiteX3444" fmla="*/ 2594662 w 11965575"/>
              <a:gd name="connsiteY3444" fmla="*/ 2096870 h 6464302"/>
              <a:gd name="connsiteX3445" fmla="*/ 2592825 w 11965575"/>
              <a:gd name="connsiteY3445" fmla="*/ 2102575 h 6464302"/>
              <a:gd name="connsiteX3446" fmla="*/ 2576099 w 11965575"/>
              <a:gd name="connsiteY3446" fmla="*/ 2068884 h 6464302"/>
              <a:gd name="connsiteX3447" fmla="*/ 2569250 w 11965575"/>
              <a:gd name="connsiteY3447" fmla="*/ 2061948 h 6464302"/>
              <a:gd name="connsiteX3448" fmla="*/ 2557830 w 11965575"/>
              <a:gd name="connsiteY3448" fmla="*/ 2075241 h 6464302"/>
              <a:gd name="connsiteX3449" fmla="*/ 2561651 w 11965575"/>
              <a:gd name="connsiteY3449" fmla="*/ 2099644 h 6464302"/>
              <a:gd name="connsiteX3450" fmla="*/ 2556438 w 11965575"/>
              <a:gd name="connsiteY3450" fmla="*/ 2113817 h 6464302"/>
              <a:gd name="connsiteX3451" fmla="*/ 2485649 w 11965575"/>
              <a:gd name="connsiteY3451" fmla="*/ 2129126 h 6464302"/>
              <a:gd name="connsiteX3452" fmla="*/ 2459688 w 11965575"/>
              <a:gd name="connsiteY3452" fmla="*/ 2112021 h 6464302"/>
              <a:gd name="connsiteX3453" fmla="*/ 2429707 w 11965575"/>
              <a:gd name="connsiteY3453" fmla="*/ 2097329 h 6464302"/>
              <a:gd name="connsiteX3454" fmla="*/ 2427124 w 11965575"/>
              <a:gd name="connsiteY3454" fmla="*/ 2110383 h 6464302"/>
              <a:gd name="connsiteX3455" fmla="*/ 2436903 w 11965575"/>
              <a:gd name="connsiteY3455" fmla="*/ 2113262 h 6464302"/>
              <a:gd name="connsiteX3456" fmla="*/ 2451944 w 11965575"/>
              <a:gd name="connsiteY3456" fmla="*/ 2113905 h 6464302"/>
              <a:gd name="connsiteX3457" fmla="*/ 2451546 w 11965575"/>
              <a:gd name="connsiteY3457" fmla="*/ 2130253 h 6464302"/>
              <a:gd name="connsiteX3458" fmla="*/ 2435908 w 11965575"/>
              <a:gd name="connsiteY3458" fmla="*/ 2135491 h 6464302"/>
              <a:gd name="connsiteX3459" fmla="*/ 2423696 w 11965575"/>
              <a:gd name="connsiteY3459" fmla="*/ 2144197 h 6464302"/>
              <a:gd name="connsiteX3460" fmla="*/ 2422950 w 11965575"/>
              <a:gd name="connsiteY3460" fmla="*/ 2151547 h 6464302"/>
              <a:gd name="connsiteX3461" fmla="*/ 2418333 w 11965575"/>
              <a:gd name="connsiteY3461" fmla="*/ 2159840 h 6464302"/>
              <a:gd name="connsiteX3462" fmla="*/ 2411334 w 11965575"/>
              <a:gd name="connsiteY3462" fmla="*/ 2154373 h 6464302"/>
              <a:gd name="connsiteX3463" fmla="*/ 2380708 w 11965575"/>
              <a:gd name="connsiteY3463" fmla="*/ 2133624 h 6464302"/>
              <a:gd name="connsiteX3464" fmla="*/ 2370978 w 11965575"/>
              <a:gd name="connsiteY3464" fmla="*/ 2142682 h 6464302"/>
              <a:gd name="connsiteX3465" fmla="*/ 2369189 w 11965575"/>
              <a:gd name="connsiteY3465" fmla="*/ 2160324 h 6464302"/>
              <a:gd name="connsiteX3466" fmla="*/ 2349084 w 11965575"/>
              <a:gd name="connsiteY3466" fmla="*/ 2172385 h 6464302"/>
              <a:gd name="connsiteX3467" fmla="*/ 2327837 w 11965575"/>
              <a:gd name="connsiteY3467" fmla="*/ 2170861 h 6464302"/>
              <a:gd name="connsiteX3468" fmla="*/ 2302473 w 11965575"/>
              <a:gd name="connsiteY3468" fmla="*/ 2147876 h 6464302"/>
              <a:gd name="connsiteX3469" fmla="*/ 2293838 w 11965575"/>
              <a:gd name="connsiteY3469" fmla="*/ 2121300 h 6464302"/>
              <a:gd name="connsiteX3470" fmla="*/ 2302525 w 11965575"/>
              <a:gd name="connsiteY3470" fmla="*/ 2122532 h 6464302"/>
              <a:gd name="connsiteX3471" fmla="*/ 2342438 w 11965575"/>
              <a:gd name="connsiteY3471" fmla="*/ 2101351 h 6464302"/>
              <a:gd name="connsiteX3472" fmla="*/ 2358672 w 11965575"/>
              <a:gd name="connsiteY3472" fmla="*/ 2090232 h 6464302"/>
              <a:gd name="connsiteX3473" fmla="*/ 2429758 w 11965575"/>
              <a:gd name="connsiteY3473" fmla="*/ 2071984 h 6464302"/>
              <a:gd name="connsiteX3474" fmla="*/ 2518171 w 11965575"/>
              <a:gd name="connsiteY3474" fmla="*/ 2044263 h 6464302"/>
              <a:gd name="connsiteX3475" fmla="*/ 2564736 w 11965575"/>
              <a:gd name="connsiteY3475" fmla="*/ 2019551 h 6464302"/>
              <a:gd name="connsiteX3476" fmla="*/ 2596954 w 11965575"/>
              <a:gd name="connsiteY3476" fmla="*/ 2012192 h 6464302"/>
              <a:gd name="connsiteX3477" fmla="*/ 2629570 w 11965575"/>
              <a:gd name="connsiteY3477" fmla="*/ 1988486 h 6464302"/>
              <a:gd name="connsiteX3478" fmla="*/ 2667891 w 11965575"/>
              <a:gd name="connsiteY3478" fmla="*/ 1995414 h 6464302"/>
              <a:gd name="connsiteX3479" fmla="*/ 2714207 w 11965575"/>
              <a:gd name="connsiteY3479" fmla="*/ 1985581 h 6464302"/>
              <a:gd name="connsiteX3480" fmla="*/ 2758786 w 11965575"/>
              <a:gd name="connsiteY3480" fmla="*/ 1968045 h 6464302"/>
              <a:gd name="connsiteX3481" fmla="*/ 2784649 w 11965575"/>
              <a:gd name="connsiteY3481" fmla="*/ 1961276 h 6464302"/>
              <a:gd name="connsiteX3482" fmla="*/ 2819199 w 11965575"/>
              <a:gd name="connsiteY3482" fmla="*/ 1955737 h 6464302"/>
              <a:gd name="connsiteX3483" fmla="*/ 2928064 w 11965575"/>
              <a:gd name="connsiteY3483" fmla="*/ 1924953 h 6464302"/>
              <a:gd name="connsiteX3484" fmla="*/ 2994634 w 11965575"/>
              <a:gd name="connsiteY3484" fmla="*/ 1901589 h 6464302"/>
              <a:gd name="connsiteX3485" fmla="*/ 3000891 w 11965575"/>
              <a:gd name="connsiteY3485" fmla="*/ 1877125 h 6464302"/>
              <a:gd name="connsiteX3486" fmla="*/ 3001934 w 11965575"/>
              <a:gd name="connsiteY3486" fmla="*/ 1866835 h 6464302"/>
              <a:gd name="connsiteX3487" fmla="*/ 3010871 w 11965575"/>
              <a:gd name="connsiteY3487" fmla="*/ 1853189 h 6464302"/>
              <a:gd name="connsiteX3488" fmla="*/ 3047802 w 11965575"/>
              <a:gd name="connsiteY3488" fmla="*/ 1861412 h 6464302"/>
              <a:gd name="connsiteX3489" fmla="*/ 3050929 w 11965575"/>
              <a:gd name="connsiteY3489" fmla="*/ 1867820 h 6464302"/>
              <a:gd name="connsiteX3490" fmla="*/ 3061654 w 11965575"/>
              <a:gd name="connsiteY3490" fmla="*/ 1836534 h 6464302"/>
              <a:gd name="connsiteX3491" fmla="*/ 3071184 w 11965575"/>
              <a:gd name="connsiteY3491" fmla="*/ 1854290 h 6464302"/>
              <a:gd name="connsiteX3492" fmla="*/ 3106081 w 11965575"/>
              <a:gd name="connsiteY3492" fmla="*/ 1857749 h 6464302"/>
              <a:gd name="connsiteX3493" fmla="*/ 3124897 w 11965575"/>
              <a:gd name="connsiteY3493" fmla="*/ 1833576 h 6464302"/>
              <a:gd name="connsiteX3494" fmla="*/ 3158504 w 11965575"/>
              <a:gd name="connsiteY3494" fmla="*/ 1824922 h 6464302"/>
              <a:gd name="connsiteX3495" fmla="*/ 3180048 w 11965575"/>
              <a:gd name="connsiteY3495" fmla="*/ 1823506 h 6464302"/>
              <a:gd name="connsiteX3496" fmla="*/ 3205662 w 11965575"/>
              <a:gd name="connsiteY3496" fmla="*/ 1831612 h 6464302"/>
              <a:gd name="connsiteX3497" fmla="*/ 3219712 w 11965575"/>
              <a:gd name="connsiteY3497" fmla="*/ 1817202 h 6464302"/>
              <a:gd name="connsiteX3498" fmla="*/ 3237582 w 11965575"/>
              <a:gd name="connsiteY3498" fmla="*/ 1827193 h 6464302"/>
              <a:gd name="connsiteX3499" fmla="*/ 3256494 w 11965575"/>
              <a:gd name="connsiteY3499" fmla="*/ 1826895 h 6464302"/>
              <a:gd name="connsiteX3500" fmla="*/ 3288615 w 11965575"/>
              <a:gd name="connsiteY3500" fmla="*/ 1795661 h 6464302"/>
              <a:gd name="connsiteX3501" fmla="*/ 3303358 w 11965575"/>
              <a:gd name="connsiteY3501" fmla="*/ 1799244 h 6464302"/>
              <a:gd name="connsiteX3502" fmla="*/ 3326341 w 11965575"/>
              <a:gd name="connsiteY3502" fmla="*/ 1808469 h 6464302"/>
              <a:gd name="connsiteX3503" fmla="*/ 3353744 w 11965575"/>
              <a:gd name="connsiteY3503" fmla="*/ 1798936 h 6464302"/>
              <a:gd name="connsiteX3504" fmla="*/ 3360347 w 11965575"/>
              <a:gd name="connsiteY3504" fmla="*/ 1783468 h 6464302"/>
              <a:gd name="connsiteX3505" fmla="*/ 3358163 w 11965575"/>
              <a:gd name="connsiteY3505" fmla="*/ 1780176 h 6464302"/>
              <a:gd name="connsiteX3506" fmla="*/ 3336570 w 11965575"/>
              <a:gd name="connsiteY3506" fmla="*/ 1769656 h 6464302"/>
              <a:gd name="connsiteX3507" fmla="*/ 3346550 w 11965575"/>
              <a:gd name="connsiteY3507" fmla="*/ 1745721 h 6464302"/>
              <a:gd name="connsiteX3508" fmla="*/ 3321283 w 11965575"/>
              <a:gd name="connsiteY3508" fmla="*/ 1746609 h 6464302"/>
              <a:gd name="connsiteX3509" fmla="*/ 3300633 w 11965575"/>
              <a:gd name="connsiteY3509" fmla="*/ 1739206 h 6464302"/>
              <a:gd name="connsiteX3510" fmla="*/ 3291748 w 11965575"/>
              <a:gd name="connsiteY3510" fmla="*/ 1727507 h 6464302"/>
              <a:gd name="connsiteX3511" fmla="*/ 3264495 w 11965575"/>
              <a:gd name="connsiteY3511" fmla="*/ 1735571 h 6464302"/>
              <a:gd name="connsiteX3512" fmla="*/ 3257396 w 11965575"/>
              <a:gd name="connsiteY3512" fmla="*/ 1743511 h 6464302"/>
              <a:gd name="connsiteX3513" fmla="*/ 3261222 w 11965575"/>
              <a:gd name="connsiteY3513" fmla="*/ 1693350 h 6464302"/>
              <a:gd name="connsiteX3514" fmla="*/ 3269712 w 11965575"/>
              <a:gd name="connsiteY3514" fmla="*/ 1684115 h 6464302"/>
              <a:gd name="connsiteX3515" fmla="*/ 3276413 w 11965575"/>
              <a:gd name="connsiteY3515" fmla="*/ 1692522 h 6464302"/>
              <a:gd name="connsiteX3516" fmla="*/ 3284206 w 11965575"/>
              <a:gd name="connsiteY3516" fmla="*/ 1702576 h 6464302"/>
              <a:gd name="connsiteX3517" fmla="*/ 3289419 w 11965575"/>
              <a:gd name="connsiteY3517" fmla="*/ 1688403 h 6464302"/>
              <a:gd name="connsiteX3518" fmla="*/ 3287501 w 11965575"/>
              <a:gd name="connsiteY3518" fmla="*/ 1685119 h 6464302"/>
              <a:gd name="connsiteX3519" fmla="*/ 3279550 w 11965575"/>
              <a:gd name="connsiteY3519" fmla="*/ 1685212 h 6464302"/>
              <a:gd name="connsiteX3520" fmla="*/ 3274021 w 11965575"/>
              <a:gd name="connsiteY3520" fmla="*/ 1678656 h 6464302"/>
              <a:gd name="connsiteX3521" fmla="*/ 3267638 w 11965575"/>
              <a:gd name="connsiteY3521" fmla="*/ 1672727 h 6464302"/>
              <a:gd name="connsiteX3522" fmla="*/ 3266108 w 11965575"/>
              <a:gd name="connsiteY3522" fmla="*/ 1672890 h 6464302"/>
              <a:gd name="connsiteX3523" fmla="*/ 3259288 w 11965575"/>
              <a:gd name="connsiteY3523" fmla="*/ 1675180 h 6464302"/>
              <a:gd name="connsiteX3524" fmla="*/ 3244546 w 11965575"/>
              <a:gd name="connsiteY3524" fmla="*/ 1671597 h 6464302"/>
              <a:gd name="connsiteX3525" fmla="*/ 3216252 w 11965575"/>
              <a:gd name="connsiteY3525" fmla="*/ 1652671 h 6464302"/>
              <a:gd name="connsiteX3526" fmla="*/ 3193168 w 11965575"/>
              <a:gd name="connsiteY3526" fmla="*/ 1656852 h 6464302"/>
              <a:gd name="connsiteX3527" fmla="*/ 3169884 w 11965575"/>
              <a:gd name="connsiteY3527" fmla="*/ 1687848 h 6464302"/>
              <a:gd name="connsiteX3528" fmla="*/ 3168490 w 11965575"/>
              <a:gd name="connsiteY3528" fmla="*/ 1726423 h 6464302"/>
              <a:gd name="connsiteX3529" fmla="*/ 3090652 w 11965575"/>
              <a:gd name="connsiteY3529" fmla="*/ 1761609 h 6464302"/>
              <a:gd name="connsiteX3530" fmla="*/ 3069357 w 11965575"/>
              <a:gd name="connsiteY3530" fmla="*/ 1748150 h 6464302"/>
              <a:gd name="connsiteX3531" fmla="*/ 3053273 w 11965575"/>
              <a:gd name="connsiteY3531" fmla="*/ 1757799 h 6464302"/>
              <a:gd name="connsiteX3532" fmla="*/ 3052528 w 11965575"/>
              <a:gd name="connsiteY3532" fmla="*/ 1765149 h 6464302"/>
              <a:gd name="connsiteX3533" fmla="*/ 3036294 w 11965575"/>
              <a:gd name="connsiteY3533" fmla="*/ 1776267 h 6464302"/>
              <a:gd name="connsiteX3534" fmla="*/ 3022196 w 11965575"/>
              <a:gd name="connsiteY3534" fmla="*/ 1778741 h 6464302"/>
              <a:gd name="connsiteX3535" fmla="*/ 2994547 w 11965575"/>
              <a:gd name="connsiteY3535" fmla="*/ 1765870 h 6464302"/>
              <a:gd name="connsiteX3536" fmla="*/ 2971218 w 11965575"/>
              <a:gd name="connsiteY3536" fmla="*/ 1747648 h 6464302"/>
              <a:gd name="connsiteX3537" fmla="*/ 2942772 w 11965575"/>
              <a:gd name="connsiteY3537" fmla="*/ 1767473 h 6464302"/>
              <a:gd name="connsiteX3538" fmla="*/ 2924899 w 11965575"/>
              <a:gd name="connsiteY3538" fmla="*/ 1794762 h 6464302"/>
              <a:gd name="connsiteX3539" fmla="*/ 2883696 w 11965575"/>
              <a:gd name="connsiteY3539" fmla="*/ 1803830 h 6464302"/>
              <a:gd name="connsiteX3540" fmla="*/ 2869747 w 11965575"/>
              <a:gd name="connsiteY3540" fmla="*/ 1804833 h 6464302"/>
              <a:gd name="connsiteX3541" fmla="*/ 2847010 w 11965575"/>
              <a:gd name="connsiteY3541" fmla="*/ 1818012 h 6464302"/>
              <a:gd name="connsiteX3542" fmla="*/ 2827650 w 11965575"/>
              <a:gd name="connsiteY3542" fmla="*/ 1822722 h 6464302"/>
              <a:gd name="connsiteX3543" fmla="*/ 2819459 w 11965575"/>
              <a:gd name="connsiteY3543" fmla="*/ 1829016 h 6464302"/>
              <a:gd name="connsiteX3544" fmla="*/ 2827550 w 11965575"/>
              <a:gd name="connsiteY3544" fmla="*/ 1836129 h 6464302"/>
              <a:gd name="connsiteX3545" fmla="*/ 2838916 w 11965575"/>
              <a:gd name="connsiteY3545" fmla="*/ 1848180 h 6464302"/>
              <a:gd name="connsiteX3546" fmla="*/ 2834299 w 11965575"/>
              <a:gd name="connsiteY3546" fmla="*/ 1856473 h 6464302"/>
              <a:gd name="connsiteX3547" fmla="*/ 2816925 w 11965575"/>
              <a:gd name="connsiteY3547" fmla="*/ 1854008 h 6464302"/>
              <a:gd name="connsiteX3548" fmla="*/ 2815833 w 11965575"/>
              <a:gd name="connsiteY3548" fmla="*/ 1852361 h 6464302"/>
              <a:gd name="connsiteX3549" fmla="*/ 2759492 w 11965575"/>
              <a:gd name="connsiteY3549" fmla="*/ 1836912 h 6464302"/>
              <a:gd name="connsiteX3550" fmla="*/ 2744947 w 11965575"/>
              <a:gd name="connsiteY3550" fmla="*/ 1843796 h 6464302"/>
              <a:gd name="connsiteX3551" fmla="*/ 2697841 w 11965575"/>
              <a:gd name="connsiteY3551" fmla="*/ 1811761 h 6464302"/>
              <a:gd name="connsiteX3552" fmla="*/ 2691588 w 11965575"/>
              <a:gd name="connsiteY3552" fmla="*/ 1798944 h 6464302"/>
              <a:gd name="connsiteX3553" fmla="*/ 2679375 w 11965575"/>
              <a:gd name="connsiteY3553" fmla="*/ 1807650 h 6464302"/>
              <a:gd name="connsiteX3554" fmla="*/ 2669544 w 11965575"/>
              <a:gd name="connsiteY3554" fmla="*/ 1830116 h 6464302"/>
              <a:gd name="connsiteX3555" fmla="*/ 2665176 w 11965575"/>
              <a:gd name="connsiteY3555" fmla="*/ 1823531 h 6464302"/>
              <a:gd name="connsiteX3556" fmla="*/ 2653810 w 11965575"/>
              <a:gd name="connsiteY3556" fmla="*/ 1811479 h 6464302"/>
              <a:gd name="connsiteX3557" fmla="*/ 2642888 w 11965575"/>
              <a:gd name="connsiteY3557" fmla="*/ 1832299 h 6464302"/>
              <a:gd name="connsiteX3558" fmla="*/ 2634894 w 11965575"/>
              <a:gd name="connsiteY3558" fmla="*/ 1849061 h 6464302"/>
              <a:gd name="connsiteX3559" fmla="*/ 2616625 w 11965575"/>
              <a:gd name="connsiteY3559" fmla="*/ 1855416 h 6464302"/>
              <a:gd name="connsiteX3560" fmla="*/ 2607689 w 11965575"/>
              <a:gd name="connsiteY3560" fmla="*/ 1869061 h 6464302"/>
              <a:gd name="connsiteX3561" fmla="*/ 2602922 w 11965575"/>
              <a:gd name="connsiteY3561" fmla="*/ 1878825 h 6464302"/>
              <a:gd name="connsiteX3562" fmla="*/ 2596222 w 11965575"/>
              <a:gd name="connsiteY3562" fmla="*/ 1870417 h 6464302"/>
              <a:gd name="connsiteX3563" fmla="*/ 2584258 w 11965575"/>
              <a:gd name="connsiteY3563" fmla="*/ 1864246 h 6464302"/>
              <a:gd name="connsiteX3564" fmla="*/ 2492370 w 11965575"/>
              <a:gd name="connsiteY3564" fmla="*/ 1913843 h 6464302"/>
              <a:gd name="connsiteX3565" fmla="*/ 2461888 w 11965575"/>
              <a:gd name="connsiteY3565" fmla="*/ 1928906 h 6464302"/>
              <a:gd name="connsiteX3566" fmla="*/ 2427190 w 11965575"/>
              <a:gd name="connsiteY3566" fmla="*/ 1935912 h 6464302"/>
              <a:gd name="connsiteX3567" fmla="*/ 2398695 w 11965575"/>
              <a:gd name="connsiteY3567" fmla="*/ 1943800 h 6464302"/>
              <a:gd name="connsiteX3568" fmla="*/ 2417216 w 11965575"/>
              <a:gd name="connsiteY3568" fmla="*/ 1885285 h 6464302"/>
              <a:gd name="connsiteX3569" fmla="*/ 2421438 w 11965575"/>
              <a:gd name="connsiteY3569" fmla="*/ 1856059 h 6464302"/>
              <a:gd name="connsiteX3570" fmla="*/ 2420448 w 11965575"/>
              <a:gd name="connsiteY3570" fmla="*/ 1841005 h 6464302"/>
              <a:gd name="connsiteX3571" fmla="*/ 2405656 w 11965575"/>
              <a:gd name="connsiteY3571" fmla="*/ 1825485 h 6464302"/>
              <a:gd name="connsiteX3572" fmla="*/ 2374876 w 11965575"/>
              <a:gd name="connsiteY3572" fmla="*/ 1843487 h 6464302"/>
              <a:gd name="connsiteX3573" fmla="*/ 2348716 w 11965575"/>
              <a:gd name="connsiteY3573" fmla="*/ 1853197 h 6464302"/>
              <a:gd name="connsiteX3574" fmla="*/ 2341418 w 11965575"/>
              <a:gd name="connsiteY3574" fmla="*/ 1850671 h 6464302"/>
              <a:gd name="connsiteX3575" fmla="*/ 2323795 w 11965575"/>
              <a:gd name="connsiteY3575" fmla="*/ 1863084 h 6464302"/>
              <a:gd name="connsiteX3576" fmla="*/ 2313270 w 11965575"/>
              <a:gd name="connsiteY3576" fmla="*/ 1867556 h 6464302"/>
              <a:gd name="connsiteX3577" fmla="*/ 2287657 w 11965575"/>
              <a:gd name="connsiteY3577" fmla="*/ 1859449 h 6464302"/>
              <a:gd name="connsiteX3578" fmla="*/ 2271024 w 11965575"/>
              <a:gd name="connsiteY3578" fmla="*/ 1886915 h 6464302"/>
              <a:gd name="connsiteX3579" fmla="*/ 2256230 w 11965575"/>
              <a:gd name="connsiteY3579" fmla="*/ 1908676 h 6464302"/>
              <a:gd name="connsiteX3580" fmla="*/ 2237067 w 11965575"/>
              <a:gd name="connsiteY3580" fmla="*/ 1923852 h 6464302"/>
              <a:gd name="connsiteX3581" fmla="*/ 2232104 w 11965575"/>
              <a:gd name="connsiteY3581" fmla="*/ 1923147 h 6464302"/>
              <a:gd name="connsiteX3582" fmla="*/ 2224709 w 11965575"/>
              <a:gd name="connsiteY3582" fmla="*/ 1896747 h 6464302"/>
              <a:gd name="connsiteX3583" fmla="*/ 2205006 w 11965575"/>
              <a:gd name="connsiteY3583" fmla="*/ 1855178 h 6464302"/>
              <a:gd name="connsiteX3584" fmla="*/ 2202374 w 11965575"/>
              <a:gd name="connsiteY3584" fmla="*/ 1856296 h 6464302"/>
              <a:gd name="connsiteX3585" fmla="*/ 2166583 w 11965575"/>
              <a:gd name="connsiteY3585" fmla="*/ 1861657 h 6464302"/>
              <a:gd name="connsiteX3586" fmla="*/ 2137690 w 11965575"/>
              <a:gd name="connsiteY3586" fmla="*/ 1885892 h 6464302"/>
              <a:gd name="connsiteX3587" fmla="*/ 2129502 w 11965575"/>
              <a:gd name="connsiteY3587" fmla="*/ 1854906 h 6464302"/>
              <a:gd name="connsiteX3588" fmla="*/ 2112974 w 11965575"/>
              <a:gd name="connsiteY3588" fmla="*/ 1831683 h 6464302"/>
              <a:gd name="connsiteX3589" fmla="*/ 2044019 w 11965575"/>
              <a:gd name="connsiteY3589" fmla="*/ 1878569 h 6464302"/>
              <a:gd name="connsiteX3590" fmla="*/ 2023615 w 11965575"/>
              <a:gd name="connsiteY3590" fmla="*/ 1893569 h 6464302"/>
              <a:gd name="connsiteX3591" fmla="*/ 2003860 w 11965575"/>
              <a:gd name="connsiteY3591" fmla="*/ 1877344 h 6464302"/>
              <a:gd name="connsiteX3592" fmla="*/ 1967922 w 11965575"/>
              <a:gd name="connsiteY3592" fmla="*/ 1846894 h 6464302"/>
              <a:gd name="connsiteX3593" fmla="*/ 1954123 w 11965575"/>
              <a:gd name="connsiteY3593" fmla="*/ 1846428 h 6464302"/>
              <a:gd name="connsiteX3594" fmla="*/ 1951790 w 11965575"/>
              <a:gd name="connsiteY3594" fmla="*/ 1844605 h 6464302"/>
              <a:gd name="connsiteX3595" fmla="*/ 1952732 w 11965575"/>
              <a:gd name="connsiteY3595" fmla="*/ 1847723 h 6464302"/>
              <a:gd name="connsiteX3596" fmla="*/ 1953724 w 11965575"/>
              <a:gd name="connsiteY3596" fmla="*/ 1862776 h 6464302"/>
              <a:gd name="connsiteX3597" fmla="*/ 1926270 w 11965575"/>
              <a:gd name="connsiteY3597" fmla="*/ 1897654 h 6464302"/>
              <a:gd name="connsiteX3598" fmla="*/ 1897530 w 11965575"/>
              <a:gd name="connsiteY3598" fmla="*/ 1883136 h 6464302"/>
              <a:gd name="connsiteX3599" fmla="*/ 1875191 w 11965575"/>
              <a:gd name="connsiteY3599" fmla="*/ 1879968 h 6464302"/>
              <a:gd name="connsiteX3600" fmla="*/ 1861391 w 11965575"/>
              <a:gd name="connsiteY3600" fmla="*/ 1879502 h 6464302"/>
              <a:gd name="connsiteX3601" fmla="*/ 1865960 w 11965575"/>
              <a:gd name="connsiteY3601" fmla="*/ 1859272 h 6464302"/>
              <a:gd name="connsiteX3602" fmla="*/ 1928662 w 11965575"/>
              <a:gd name="connsiteY3602" fmla="*/ 1799568 h 6464302"/>
              <a:gd name="connsiteX3603" fmla="*/ 1940528 w 11965575"/>
              <a:gd name="connsiteY3603" fmla="*/ 1781865 h 6464302"/>
              <a:gd name="connsiteX3604" fmla="*/ 1967784 w 11965575"/>
              <a:gd name="connsiteY3604" fmla="*/ 1736520 h 6464302"/>
              <a:gd name="connsiteX3605" fmla="*/ 1997720 w 11965575"/>
              <a:gd name="connsiteY3605" fmla="*/ 1701994 h 6464302"/>
              <a:gd name="connsiteX3606" fmla="*/ 2014002 w 11965575"/>
              <a:gd name="connsiteY3606" fmla="*/ 1702813 h 6464302"/>
              <a:gd name="connsiteX3607" fmla="*/ 2019611 w 11965575"/>
              <a:gd name="connsiteY3607" fmla="*/ 1709573 h 6464302"/>
              <a:gd name="connsiteX3608" fmla="*/ 2020804 w 11965575"/>
              <a:gd name="connsiteY3608" fmla="*/ 1697813 h 6464302"/>
              <a:gd name="connsiteX3609" fmla="*/ 2042251 w 11965575"/>
              <a:gd name="connsiteY3609" fmla="*/ 1672520 h 6464302"/>
              <a:gd name="connsiteX3610" fmla="*/ 2049596 w 11965575"/>
              <a:gd name="connsiteY3610" fmla="*/ 1686985 h 6464302"/>
              <a:gd name="connsiteX3611" fmla="*/ 2053368 w 11965575"/>
              <a:gd name="connsiteY3611" fmla="*/ 1699450 h 6464302"/>
              <a:gd name="connsiteX3612" fmla="*/ 2064638 w 11965575"/>
              <a:gd name="connsiteY3612" fmla="*/ 1687627 h 6464302"/>
              <a:gd name="connsiteX3613" fmla="*/ 2064142 w 11965575"/>
              <a:gd name="connsiteY3613" fmla="*/ 1680100 h 6464302"/>
              <a:gd name="connsiteX3614" fmla="*/ 2078936 w 11965575"/>
              <a:gd name="connsiteY3614" fmla="*/ 1658339 h 6464302"/>
              <a:gd name="connsiteX3615" fmla="*/ 2112544 w 11965575"/>
              <a:gd name="connsiteY3615" fmla="*/ 1649685 h 6464302"/>
              <a:gd name="connsiteX3616" fmla="*/ 2132154 w 11965575"/>
              <a:gd name="connsiteY3616" fmla="*/ 1630098 h 6464302"/>
              <a:gd name="connsiteX3617" fmla="*/ 2142678 w 11965575"/>
              <a:gd name="connsiteY3617" fmla="*/ 1625627 h 6464302"/>
              <a:gd name="connsiteX3618" fmla="*/ 2167349 w 11965575"/>
              <a:gd name="connsiteY3618" fmla="*/ 1630618 h 6464302"/>
              <a:gd name="connsiteX3619" fmla="*/ 2240519 w 11965575"/>
              <a:gd name="connsiteY3619" fmla="*/ 1629068 h 6464302"/>
              <a:gd name="connsiteX3620" fmla="*/ 2269561 w 11965575"/>
              <a:gd name="connsiteY3620" fmla="*/ 1603363 h 6464302"/>
              <a:gd name="connsiteX3621" fmla="*/ 2263158 w 11965575"/>
              <a:gd name="connsiteY3621" fmla="*/ 1592016 h 6464302"/>
              <a:gd name="connsiteX3622" fmla="*/ 2226030 w 11965575"/>
              <a:gd name="connsiteY3622" fmla="*/ 1573326 h 6464302"/>
              <a:gd name="connsiteX3623" fmla="*/ 2217492 w 11965575"/>
              <a:gd name="connsiteY3623" fmla="*/ 1570624 h 6464302"/>
              <a:gd name="connsiteX3624" fmla="*/ 2219776 w 11965575"/>
              <a:gd name="connsiteY3624" fmla="*/ 1560509 h 6464302"/>
              <a:gd name="connsiteX3625" fmla="*/ 2221314 w 11965575"/>
              <a:gd name="connsiteY3625" fmla="*/ 1557745 h 6464302"/>
              <a:gd name="connsiteX3626" fmla="*/ 2227620 w 11965575"/>
              <a:gd name="connsiteY3626" fmla="*/ 1545218 h 6464302"/>
              <a:gd name="connsiteX3627" fmla="*/ 2212132 w 11965575"/>
              <a:gd name="connsiteY3627" fmla="*/ 1548985 h 6464302"/>
              <a:gd name="connsiteX3628" fmla="*/ 2207664 w 11965575"/>
              <a:gd name="connsiteY3628" fmla="*/ 1555808 h 6464302"/>
              <a:gd name="connsiteX3629" fmla="*/ 2199622 w 11965575"/>
              <a:gd name="connsiteY3629" fmla="*/ 1560632 h 6464302"/>
              <a:gd name="connsiteX3630" fmla="*/ 2198034 w 11965575"/>
              <a:gd name="connsiteY3630" fmla="*/ 1551459 h 6464302"/>
              <a:gd name="connsiteX3631" fmla="*/ 2172868 w 11965575"/>
              <a:gd name="connsiteY3631" fmla="*/ 1538941 h 6464302"/>
              <a:gd name="connsiteX3632" fmla="*/ 2055614 w 11965575"/>
              <a:gd name="connsiteY3632" fmla="*/ 1565553 h 6464302"/>
              <a:gd name="connsiteX3633" fmla="*/ 2027071 w 11965575"/>
              <a:gd name="connsiteY3633" fmla="*/ 1561504 h 6464302"/>
              <a:gd name="connsiteX3634" fmla="*/ 1984628 w 11965575"/>
              <a:gd name="connsiteY3634" fmla="*/ 1570395 h 6464302"/>
              <a:gd name="connsiteX3635" fmla="*/ 1953304 w 11965575"/>
              <a:gd name="connsiteY3635" fmla="*/ 1568933 h 6464302"/>
              <a:gd name="connsiteX3636" fmla="*/ 1949387 w 11965575"/>
              <a:gd name="connsiteY3636" fmla="*/ 1520657 h 6464302"/>
              <a:gd name="connsiteX3637" fmla="*/ 1971430 w 11965575"/>
              <a:gd name="connsiteY3637" fmla="*/ 1489484 h 6464302"/>
              <a:gd name="connsiteX3638" fmla="*/ 1986319 w 11965575"/>
              <a:gd name="connsiteY3638" fmla="*/ 1528879 h 6464302"/>
              <a:gd name="connsiteX3639" fmla="*/ 1998531 w 11965575"/>
              <a:gd name="connsiteY3639" fmla="*/ 1520172 h 6464302"/>
              <a:gd name="connsiteX3640" fmla="*/ 1998285 w 11965575"/>
              <a:gd name="connsiteY3640" fmla="*/ 1497768 h 6464302"/>
              <a:gd name="connsiteX3641" fmla="*/ 2029016 w 11965575"/>
              <a:gd name="connsiteY3641" fmla="*/ 1467829 h 6464302"/>
              <a:gd name="connsiteX3642" fmla="*/ 2040184 w 11965575"/>
              <a:gd name="connsiteY3642" fmla="*/ 1469414 h 6464302"/>
              <a:gd name="connsiteX3643" fmla="*/ 2052546 w 11965575"/>
              <a:gd name="connsiteY3643" fmla="*/ 1459237 h 6464302"/>
              <a:gd name="connsiteX3644" fmla="*/ 2047534 w 11965575"/>
              <a:gd name="connsiteY3644" fmla="*/ 1446595 h 6464302"/>
              <a:gd name="connsiteX3645" fmla="*/ 2040336 w 11965575"/>
              <a:gd name="connsiteY3645" fmla="*/ 1430661 h 6464302"/>
              <a:gd name="connsiteX3646" fmla="*/ 2053641 w 11965575"/>
              <a:gd name="connsiteY3646" fmla="*/ 1423601 h 6464302"/>
              <a:gd name="connsiteX3647" fmla="*/ 2242776 w 11965575"/>
              <a:gd name="connsiteY3647" fmla="*/ 1383327 h 6464302"/>
              <a:gd name="connsiteX3648" fmla="*/ 2304877 w 11965575"/>
              <a:gd name="connsiteY3648" fmla="*/ 1366786 h 6464302"/>
              <a:gd name="connsiteX3649" fmla="*/ 2324733 w 11965575"/>
              <a:gd name="connsiteY3649" fmla="*/ 1369603 h 6464302"/>
              <a:gd name="connsiteX3650" fmla="*/ 2354170 w 11965575"/>
              <a:gd name="connsiteY3650" fmla="*/ 1364832 h 6464302"/>
              <a:gd name="connsiteX3651" fmla="*/ 2356847 w 11965575"/>
              <a:gd name="connsiteY3651" fmla="*/ 1412933 h 6464302"/>
              <a:gd name="connsiteX3652" fmla="*/ 2386038 w 11965575"/>
              <a:gd name="connsiteY3652" fmla="*/ 1385757 h 6464302"/>
              <a:gd name="connsiteX3653" fmla="*/ 2413045 w 11965575"/>
              <a:gd name="connsiteY3653" fmla="*/ 1355289 h 6464302"/>
              <a:gd name="connsiteX3654" fmla="*/ 2475494 w 11965575"/>
              <a:gd name="connsiteY3654" fmla="*/ 1347744 h 6464302"/>
              <a:gd name="connsiteX3655" fmla="*/ 2489838 w 11965575"/>
              <a:gd name="connsiteY3655" fmla="*/ 1367675 h 6464302"/>
              <a:gd name="connsiteX3656" fmla="*/ 2503936 w 11965575"/>
              <a:gd name="connsiteY3656" fmla="*/ 1365201 h 6464302"/>
              <a:gd name="connsiteX3657" fmla="*/ 2505922 w 11965575"/>
              <a:gd name="connsiteY3657" fmla="*/ 1358027 h 6464302"/>
              <a:gd name="connsiteX3658" fmla="*/ 2553680 w 11965575"/>
              <a:gd name="connsiteY3658" fmla="*/ 1321556 h 6464302"/>
              <a:gd name="connsiteX3659" fmla="*/ 2605604 w 11965575"/>
              <a:gd name="connsiteY3659" fmla="*/ 1318483 h 6464302"/>
              <a:gd name="connsiteX3660" fmla="*/ 2638217 w 11965575"/>
              <a:gd name="connsiteY3660" fmla="*/ 1332057 h 6464302"/>
              <a:gd name="connsiteX3661" fmla="*/ 2709303 w 11965575"/>
              <a:gd name="connsiteY3661" fmla="*/ 1313809 h 6464302"/>
              <a:gd name="connsiteX3662" fmla="*/ 2722012 w 11965575"/>
              <a:gd name="connsiteY3662" fmla="*/ 1312629 h 6464302"/>
              <a:gd name="connsiteX3663" fmla="*/ 2770858 w 11965575"/>
              <a:gd name="connsiteY3663" fmla="*/ 1315085 h 6464302"/>
              <a:gd name="connsiteX3664" fmla="*/ 2790863 w 11965575"/>
              <a:gd name="connsiteY3664" fmla="*/ 1316432 h 6464302"/>
              <a:gd name="connsiteX3665" fmla="*/ 2853807 w 11965575"/>
              <a:gd name="connsiteY3665" fmla="*/ 1316415 h 6464302"/>
              <a:gd name="connsiteX3666" fmla="*/ 2865572 w 11965575"/>
              <a:gd name="connsiteY3666" fmla="*/ 1312118 h 6464302"/>
              <a:gd name="connsiteX3667" fmla="*/ 2898684 w 11965575"/>
              <a:gd name="connsiteY3667" fmla="*/ 1295939 h 6464302"/>
              <a:gd name="connsiteX3668" fmla="*/ 2935817 w 11965575"/>
              <a:gd name="connsiteY3668" fmla="*/ 1277346 h 6464302"/>
              <a:gd name="connsiteX3669" fmla="*/ 2946043 w 11965575"/>
              <a:gd name="connsiteY3669" fmla="*/ 1275814 h 6464302"/>
              <a:gd name="connsiteX3670" fmla="*/ 2985356 w 11965575"/>
              <a:gd name="connsiteY3670" fmla="*/ 1297796 h 6464302"/>
              <a:gd name="connsiteX3671" fmla="*/ 2998362 w 11965575"/>
              <a:gd name="connsiteY3671" fmla="*/ 1293676 h 6464302"/>
              <a:gd name="connsiteX3672" fmla="*/ 3003878 w 11965575"/>
              <a:gd name="connsiteY3672" fmla="*/ 1239281 h 6464302"/>
              <a:gd name="connsiteX3673" fmla="*/ 3011424 w 11965575"/>
              <a:gd name="connsiteY3673" fmla="*/ 1226930 h 6464302"/>
              <a:gd name="connsiteX3674" fmla="*/ 3024479 w 11965575"/>
              <a:gd name="connsiteY3674" fmla="*/ 1234747 h 6464302"/>
              <a:gd name="connsiteX3675" fmla="*/ 3032518 w 11965575"/>
              <a:gd name="connsiteY3675" fmla="*/ 1267205 h 6464302"/>
              <a:gd name="connsiteX3676" fmla="*/ 3035644 w 11965575"/>
              <a:gd name="connsiteY3676" fmla="*/ 1273614 h 6464302"/>
              <a:gd name="connsiteX3677" fmla="*/ 3048897 w 11965575"/>
              <a:gd name="connsiteY3677" fmla="*/ 1291898 h 6464302"/>
              <a:gd name="connsiteX3678" fmla="*/ 3056890 w 11965575"/>
              <a:gd name="connsiteY3678" fmla="*/ 1275136 h 6464302"/>
              <a:gd name="connsiteX3679" fmla="*/ 3059372 w 11965575"/>
              <a:gd name="connsiteY3679" fmla="*/ 1275489 h 6464302"/>
              <a:gd name="connsiteX3680" fmla="*/ 3105188 w 11965575"/>
              <a:gd name="connsiteY3680" fmla="*/ 1295411 h 6464302"/>
              <a:gd name="connsiteX3681" fmla="*/ 3193799 w 11965575"/>
              <a:gd name="connsiteY3681" fmla="*/ 1278156 h 6464302"/>
              <a:gd name="connsiteX3682" fmla="*/ 3208147 w 11965575"/>
              <a:gd name="connsiteY3682" fmla="*/ 1260805 h 6464302"/>
              <a:gd name="connsiteX3683" fmla="*/ 3222792 w 11965575"/>
              <a:gd name="connsiteY3683" fmla="*/ 1240513 h 6464302"/>
              <a:gd name="connsiteX3684" fmla="*/ 3269156 w 11965575"/>
              <a:gd name="connsiteY3684" fmla="*/ 1242618 h 6464302"/>
              <a:gd name="connsiteX3685" fmla="*/ 3301124 w 11965575"/>
              <a:gd name="connsiteY3685" fmla="*/ 1250136 h 6464302"/>
              <a:gd name="connsiteX3686" fmla="*/ 3319791 w 11965575"/>
              <a:gd name="connsiteY3686" fmla="*/ 1227433 h 6464302"/>
              <a:gd name="connsiteX3687" fmla="*/ 3335529 w 11965575"/>
              <a:gd name="connsiteY3687" fmla="*/ 1208787 h 6464302"/>
              <a:gd name="connsiteX3688" fmla="*/ 3344265 w 11965575"/>
              <a:gd name="connsiteY3688" fmla="*/ 1221957 h 6464302"/>
              <a:gd name="connsiteX3689" fmla="*/ 3358262 w 11965575"/>
              <a:gd name="connsiteY3689" fmla="*/ 1232891 h 6464302"/>
              <a:gd name="connsiteX3690" fmla="*/ 3395592 w 11965575"/>
              <a:gd name="connsiteY3690" fmla="*/ 1224765 h 6464302"/>
              <a:gd name="connsiteX3691" fmla="*/ 3434560 w 11965575"/>
              <a:gd name="connsiteY3691" fmla="*/ 1237750 h 6464302"/>
              <a:gd name="connsiteX3692" fmla="*/ 3453025 w 11965575"/>
              <a:gd name="connsiteY3692" fmla="*/ 1241861 h 6464302"/>
              <a:gd name="connsiteX3693" fmla="*/ 3486734 w 11965575"/>
              <a:gd name="connsiteY3693" fmla="*/ 1219800 h 6464302"/>
              <a:gd name="connsiteX3694" fmla="*/ 3501923 w 11965575"/>
              <a:gd name="connsiteY3694" fmla="*/ 1218972 h 6464302"/>
              <a:gd name="connsiteX3695" fmla="*/ 3549875 w 11965575"/>
              <a:gd name="connsiteY3695" fmla="*/ 1230249 h 6464302"/>
              <a:gd name="connsiteX3696" fmla="*/ 3625478 w 11965575"/>
              <a:gd name="connsiteY3696" fmla="*/ 1217115 h 6464302"/>
              <a:gd name="connsiteX3697" fmla="*/ 3651790 w 11965575"/>
              <a:gd name="connsiteY3697" fmla="*/ 1205935 h 6464302"/>
              <a:gd name="connsiteX3698" fmla="*/ 3636252 w 11965575"/>
              <a:gd name="connsiteY3698" fmla="*/ 1197766 h 6464302"/>
              <a:gd name="connsiteX3699" fmla="*/ 3620567 w 11965575"/>
              <a:gd name="connsiteY3699" fmla="*/ 1191066 h 6464302"/>
              <a:gd name="connsiteX3700" fmla="*/ 3616001 w 11965575"/>
              <a:gd name="connsiteY3700" fmla="*/ 1174015 h 6464302"/>
              <a:gd name="connsiteX3701" fmla="*/ 3627766 w 11965575"/>
              <a:gd name="connsiteY3701" fmla="*/ 1169719 h 6464302"/>
              <a:gd name="connsiteX3702" fmla="*/ 3641716 w 11965575"/>
              <a:gd name="connsiteY3702" fmla="*/ 1168715 h 6464302"/>
              <a:gd name="connsiteX3703" fmla="*/ 3637746 w 11965575"/>
              <a:gd name="connsiteY3703" fmla="*/ 1145783 h 6464302"/>
              <a:gd name="connsiteX3704" fmla="*/ 3629262 w 11965575"/>
              <a:gd name="connsiteY3704" fmla="*/ 1137834 h 6464302"/>
              <a:gd name="connsiteX3705" fmla="*/ 3628726 w 11965575"/>
              <a:gd name="connsiteY3705" fmla="*/ 1142555 h 6464302"/>
              <a:gd name="connsiteX3706" fmla="*/ 3629655 w 11965575"/>
              <a:gd name="connsiteY3706" fmla="*/ 1147347 h 6464302"/>
              <a:gd name="connsiteX3707" fmla="*/ 3625678 w 11965575"/>
              <a:gd name="connsiteY3707" fmla="*/ 1149958 h 6464302"/>
              <a:gd name="connsiteX3708" fmla="*/ 3608696 w 11965575"/>
              <a:gd name="connsiteY3708" fmla="*/ 1143912 h 6464302"/>
              <a:gd name="connsiteX3709" fmla="*/ 3596154 w 11965575"/>
              <a:gd name="connsiteY3709" fmla="*/ 1157122 h 6464302"/>
              <a:gd name="connsiteX3710" fmla="*/ 3592364 w 11965575"/>
              <a:gd name="connsiteY3710" fmla="*/ 1141063 h 6464302"/>
              <a:gd name="connsiteX3711" fmla="*/ 3595057 w 11965575"/>
              <a:gd name="connsiteY3711" fmla="*/ 1138054 h 6464302"/>
              <a:gd name="connsiteX3712" fmla="*/ 3576850 w 11965575"/>
              <a:gd name="connsiteY3712" fmla="*/ 1144227 h 6464302"/>
              <a:gd name="connsiteX3713" fmla="*/ 3552014 w 11965575"/>
              <a:gd name="connsiteY3713" fmla="*/ 1184323 h 6464302"/>
              <a:gd name="connsiteX3714" fmla="*/ 3551320 w 11965575"/>
              <a:gd name="connsiteY3714" fmla="*/ 1166329 h 6464302"/>
              <a:gd name="connsiteX3715" fmla="*/ 3545086 w 11965575"/>
              <a:gd name="connsiteY3715" fmla="*/ 1144007 h 6464302"/>
              <a:gd name="connsiteX3716" fmla="*/ 3529632 w 11965575"/>
              <a:gd name="connsiteY3716" fmla="*/ 1131196 h 6464302"/>
              <a:gd name="connsiteX3717" fmla="*/ 3528250 w 11965575"/>
              <a:gd name="connsiteY3717" fmla="*/ 1132744 h 6464302"/>
              <a:gd name="connsiteX3718" fmla="*/ 3522248 w 11965575"/>
              <a:gd name="connsiteY3718" fmla="*/ 1133736 h 6464302"/>
              <a:gd name="connsiteX3719" fmla="*/ 3515165 w 11965575"/>
              <a:gd name="connsiteY3719" fmla="*/ 1131280 h 6464302"/>
              <a:gd name="connsiteX3720" fmla="*/ 3510434 w 11965575"/>
              <a:gd name="connsiteY3720" fmla="*/ 1127565 h 6464302"/>
              <a:gd name="connsiteX3721" fmla="*/ 3498094 w 11965575"/>
              <a:gd name="connsiteY3721" fmla="*/ 1124321 h 6464302"/>
              <a:gd name="connsiteX3722" fmla="*/ 3494584 w 11965575"/>
              <a:gd name="connsiteY3722" fmla="*/ 1129946 h 6464302"/>
              <a:gd name="connsiteX3723" fmla="*/ 3476960 w 11965575"/>
              <a:gd name="connsiteY3723" fmla="*/ 1142358 h 6464302"/>
              <a:gd name="connsiteX3724" fmla="*/ 3446730 w 11965575"/>
              <a:gd name="connsiteY3724" fmla="*/ 1142543 h 6464302"/>
              <a:gd name="connsiteX3725" fmla="*/ 3435127 w 11965575"/>
              <a:gd name="connsiteY3725" fmla="*/ 1136056 h 6464302"/>
              <a:gd name="connsiteX3726" fmla="*/ 3414723 w 11965575"/>
              <a:gd name="connsiteY3726" fmla="*/ 1134131 h 6464302"/>
              <a:gd name="connsiteX3727" fmla="*/ 3403771 w 11965575"/>
              <a:gd name="connsiteY3727" fmla="*/ 1126491 h 6464302"/>
              <a:gd name="connsiteX3728" fmla="*/ 3396741 w 11965575"/>
              <a:gd name="connsiteY3728" fmla="*/ 1128034 h 6464302"/>
              <a:gd name="connsiteX3729" fmla="*/ 3395630 w 11965575"/>
              <a:gd name="connsiteY3729" fmla="*/ 1129667 h 6464302"/>
              <a:gd name="connsiteX3730" fmla="*/ 3389148 w 11965575"/>
              <a:gd name="connsiteY3730" fmla="*/ 1132448 h 6464302"/>
              <a:gd name="connsiteX3731" fmla="*/ 3386484 w 11965575"/>
              <a:gd name="connsiteY3731" fmla="*/ 1131567 h 6464302"/>
              <a:gd name="connsiteX3732" fmla="*/ 3342732 w 11965575"/>
              <a:gd name="connsiteY3732" fmla="*/ 1150157 h 6464302"/>
              <a:gd name="connsiteX3733" fmla="*/ 3336278 w 11965575"/>
              <a:gd name="connsiteY3733" fmla="*/ 1164155 h 6464302"/>
              <a:gd name="connsiteX3734" fmla="*/ 3320391 w 11965575"/>
              <a:gd name="connsiteY3734" fmla="*/ 1184270 h 6464302"/>
              <a:gd name="connsiteX3735" fmla="*/ 3316768 w 11965575"/>
              <a:gd name="connsiteY3735" fmla="*/ 1170335 h 6464302"/>
              <a:gd name="connsiteX3736" fmla="*/ 3313661 w 11965575"/>
              <a:gd name="connsiteY3736" fmla="*/ 1154422 h 6464302"/>
              <a:gd name="connsiteX3737" fmla="*/ 3309887 w 11965575"/>
              <a:gd name="connsiteY3737" fmla="*/ 1153633 h 6464302"/>
              <a:gd name="connsiteX3738" fmla="*/ 3304845 w 11965575"/>
              <a:gd name="connsiteY3738" fmla="*/ 1155260 h 6464302"/>
              <a:gd name="connsiteX3739" fmla="*/ 3288231 w 11965575"/>
              <a:gd name="connsiteY3739" fmla="*/ 1158157 h 6464302"/>
              <a:gd name="connsiteX3740" fmla="*/ 3286388 w 11965575"/>
              <a:gd name="connsiteY3740" fmla="*/ 1171990 h 6464302"/>
              <a:gd name="connsiteX3741" fmla="*/ 3289862 w 11965575"/>
              <a:gd name="connsiteY3741" fmla="*/ 1187395 h 6464302"/>
              <a:gd name="connsiteX3742" fmla="*/ 3288322 w 11965575"/>
              <a:gd name="connsiteY3742" fmla="*/ 1190159 h 6464302"/>
              <a:gd name="connsiteX3743" fmla="*/ 3259861 w 11965575"/>
              <a:gd name="connsiteY3743" fmla="*/ 1164210 h 6464302"/>
              <a:gd name="connsiteX3744" fmla="*/ 3250588 w 11965575"/>
              <a:gd name="connsiteY3744" fmla="*/ 1166300 h 6464302"/>
              <a:gd name="connsiteX3745" fmla="*/ 3226029 w 11965575"/>
              <a:gd name="connsiteY3745" fmla="*/ 1168640 h 6464302"/>
              <a:gd name="connsiteX3746" fmla="*/ 3207191 w 11965575"/>
              <a:gd name="connsiteY3746" fmla="*/ 1153011 h 6464302"/>
              <a:gd name="connsiteX3747" fmla="*/ 3172646 w 11965575"/>
              <a:gd name="connsiteY3747" fmla="*/ 1152528 h 6464302"/>
              <a:gd name="connsiteX3748" fmla="*/ 3171658 w 11965575"/>
              <a:gd name="connsiteY3748" fmla="*/ 1154740 h 6464302"/>
              <a:gd name="connsiteX3749" fmla="*/ 3162137 w 11965575"/>
              <a:gd name="connsiteY3749" fmla="*/ 1154312 h 6464302"/>
              <a:gd name="connsiteX3750" fmla="*/ 3144343 w 11965575"/>
              <a:gd name="connsiteY3750" fmla="*/ 1148942 h 6464302"/>
              <a:gd name="connsiteX3751" fmla="*/ 3120596 w 11965575"/>
              <a:gd name="connsiteY3751" fmla="*/ 1150606 h 6464302"/>
              <a:gd name="connsiteX3752" fmla="*/ 3137783 w 11965575"/>
              <a:gd name="connsiteY3752" fmla="*/ 1141879 h 6464302"/>
              <a:gd name="connsiteX3753" fmla="*/ 3157436 w 11965575"/>
              <a:gd name="connsiteY3753" fmla="*/ 1137359 h 6464302"/>
              <a:gd name="connsiteX3754" fmla="*/ 3155855 w 11965575"/>
              <a:gd name="connsiteY3754" fmla="*/ 1130000 h 6464302"/>
              <a:gd name="connsiteX3755" fmla="*/ 3140152 w 11965575"/>
              <a:gd name="connsiteY3755" fmla="*/ 1124399 h 6464302"/>
              <a:gd name="connsiteX3756" fmla="*/ 3122676 w 11965575"/>
              <a:gd name="connsiteY3756" fmla="*/ 1135342 h 6464302"/>
              <a:gd name="connsiteX3757" fmla="*/ 3113096 w 11965575"/>
              <a:gd name="connsiteY3757" fmla="*/ 1142931 h 6464302"/>
              <a:gd name="connsiteX3758" fmla="*/ 3087630 w 11965575"/>
              <a:gd name="connsiteY3758" fmla="*/ 1133352 h 6464302"/>
              <a:gd name="connsiteX3759" fmla="*/ 3081158 w 11965575"/>
              <a:gd name="connsiteY3759" fmla="*/ 1129929 h 6464302"/>
              <a:gd name="connsiteX3760" fmla="*/ 3079899 w 11965575"/>
              <a:gd name="connsiteY3760" fmla="*/ 1132986 h 6464302"/>
              <a:gd name="connsiteX3761" fmla="*/ 3038503 w 11965575"/>
              <a:gd name="connsiteY3761" fmla="*/ 1140982 h 6464302"/>
              <a:gd name="connsiteX3762" fmla="*/ 3023321 w 11965575"/>
              <a:gd name="connsiteY3762" fmla="*/ 1132048 h 6464302"/>
              <a:gd name="connsiteX3763" fmla="*/ 3022230 w 11965575"/>
              <a:gd name="connsiteY3763" fmla="*/ 1130964 h 6464302"/>
              <a:gd name="connsiteX3764" fmla="*/ 3020127 w 11965575"/>
              <a:gd name="connsiteY3764" fmla="*/ 1132164 h 6464302"/>
              <a:gd name="connsiteX3765" fmla="*/ 3018767 w 11965575"/>
              <a:gd name="connsiteY3765" fmla="*/ 1133948 h 6464302"/>
              <a:gd name="connsiteX3766" fmla="*/ 3018559 w 11965575"/>
              <a:gd name="connsiteY3766" fmla="*/ 1141571 h 6464302"/>
              <a:gd name="connsiteX3767" fmla="*/ 3011296 w 11965575"/>
              <a:gd name="connsiteY3767" fmla="*/ 1143744 h 6464302"/>
              <a:gd name="connsiteX3768" fmla="*/ 3002296 w 11965575"/>
              <a:gd name="connsiteY3768" fmla="*/ 1155546 h 6464302"/>
              <a:gd name="connsiteX3769" fmla="*/ 2978368 w 11965575"/>
              <a:gd name="connsiteY3769" fmla="*/ 1180484 h 6464302"/>
              <a:gd name="connsiteX3770" fmla="*/ 2965014 w 11965575"/>
              <a:gd name="connsiteY3770" fmla="*/ 1175607 h 6464302"/>
              <a:gd name="connsiteX3771" fmla="*/ 2977972 w 11965575"/>
              <a:gd name="connsiteY3771" fmla="*/ 1159550 h 6464302"/>
              <a:gd name="connsiteX3772" fmla="*/ 2990151 w 11965575"/>
              <a:gd name="connsiteY3772" fmla="*/ 1151209 h 6464302"/>
              <a:gd name="connsiteX3773" fmla="*/ 2977134 w 11965575"/>
              <a:gd name="connsiteY3773" fmla="*/ 1143332 h 6464302"/>
              <a:gd name="connsiteX3774" fmla="*/ 2971444 w 11965575"/>
              <a:gd name="connsiteY3774" fmla="*/ 1148063 h 6464302"/>
              <a:gd name="connsiteX3775" fmla="*/ 2970398 w 11965575"/>
              <a:gd name="connsiteY3775" fmla="*/ 1157278 h 6464302"/>
              <a:gd name="connsiteX3776" fmla="*/ 2958641 w 11965575"/>
              <a:gd name="connsiteY3776" fmla="*/ 1163578 h 6464302"/>
              <a:gd name="connsiteX3777" fmla="*/ 2946216 w 11965575"/>
              <a:gd name="connsiteY3777" fmla="*/ 1162782 h 6464302"/>
              <a:gd name="connsiteX3778" fmla="*/ 2931383 w 11965575"/>
              <a:gd name="connsiteY3778" fmla="*/ 1150776 h 6464302"/>
              <a:gd name="connsiteX3779" fmla="*/ 2926334 w 11965575"/>
              <a:gd name="connsiteY3779" fmla="*/ 1136895 h 6464302"/>
              <a:gd name="connsiteX3780" fmla="*/ 2931414 w 11965575"/>
              <a:gd name="connsiteY3780" fmla="*/ 1137538 h 6464302"/>
              <a:gd name="connsiteX3781" fmla="*/ 2945968 w 11965575"/>
              <a:gd name="connsiteY3781" fmla="*/ 1138214 h 6464302"/>
              <a:gd name="connsiteX3782" fmla="*/ 2953235 w 11965575"/>
              <a:gd name="connsiteY3782" fmla="*/ 1128505 h 6464302"/>
              <a:gd name="connsiteX3783" fmla="*/ 2918325 w 11965575"/>
              <a:gd name="connsiteY3783" fmla="*/ 1136362 h 6464302"/>
              <a:gd name="connsiteX3784" fmla="*/ 2867970 w 11965575"/>
              <a:gd name="connsiteY3784" fmla="*/ 1139471 h 6464302"/>
              <a:gd name="connsiteX3785" fmla="*/ 2841712 w 11965575"/>
              <a:gd name="connsiteY3785" fmla="*/ 1125306 h 6464302"/>
              <a:gd name="connsiteX3786" fmla="*/ 2785920 w 11965575"/>
              <a:gd name="connsiteY3786" fmla="*/ 1092039 h 6464302"/>
              <a:gd name="connsiteX3787" fmla="*/ 2745014 w 11965575"/>
              <a:gd name="connsiteY3787" fmla="*/ 1098165 h 6464302"/>
              <a:gd name="connsiteX3788" fmla="*/ 2728435 w 11965575"/>
              <a:gd name="connsiteY3788" fmla="*/ 1100287 h 6464302"/>
              <a:gd name="connsiteX3789" fmla="*/ 2621210 w 11965575"/>
              <a:gd name="connsiteY3789" fmla="*/ 1114901 h 6464302"/>
              <a:gd name="connsiteX3790" fmla="*/ 2602148 w 11965575"/>
              <a:gd name="connsiteY3790" fmla="*/ 1116669 h 6464302"/>
              <a:gd name="connsiteX3791" fmla="*/ 2581598 w 11965575"/>
              <a:gd name="connsiteY3791" fmla="*/ 1095859 h 6464302"/>
              <a:gd name="connsiteX3792" fmla="*/ 2565764 w 11965575"/>
              <a:gd name="connsiteY3792" fmla="*/ 1090630 h 6464302"/>
              <a:gd name="connsiteX3793" fmla="*/ 2541934 w 11965575"/>
              <a:gd name="connsiteY3793" fmla="*/ 1102162 h 6464302"/>
              <a:gd name="connsiteX3794" fmla="*/ 2510862 w 11965575"/>
              <a:gd name="connsiteY3794" fmla="*/ 1085823 h 6464302"/>
              <a:gd name="connsiteX3795" fmla="*/ 2501481 w 11965575"/>
              <a:gd name="connsiteY3795" fmla="*/ 1066597 h 6464302"/>
              <a:gd name="connsiteX3796" fmla="*/ 2494333 w 11965575"/>
              <a:gd name="connsiteY3796" fmla="*/ 1062601 h 6464302"/>
              <a:gd name="connsiteX3797" fmla="*/ 2493290 w 11965575"/>
              <a:gd name="connsiteY3797" fmla="*/ 1072891 h 6464302"/>
              <a:gd name="connsiteX3798" fmla="*/ 2496268 w 11965575"/>
              <a:gd name="connsiteY3798" fmla="*/ 1080770 h 6464302"/>
              <a:gd name="connsiteX3799" fmla="*/ 2493238 w 11965575"/>
              <a:gd name="connsiteY3799" fmla="*/ 1098236 h 6464302"/>
              <a:gd name="connsiteX3800" fmla="*/ 2476310 w 11965575"/>
              <a:gd name="connsiteY3800" fmla="*/ 1091361 h 6464302"/>
              <a:gd name="connsiteX3801" fmla="*/ 2471746 w 11965575"/>
              <a:gd name="connsiteY3801" fmla="*/ 1074309 h 6464302"/>
              <a:gd name="connsiteX3802" fmla="*/ 2456060 w 11965575"/>
              <a:gd name="connsiteY3802" fmla="*/ 1067610 h 6464302"/>
              <a:gd name="connsiteX3803" fmla="*/ 2453477 w 11965575"/>
              <a:gd name="connsiteY3803" fmla="*/ 1080665 h 6464302"/>
              <a:gd name="connsiteX3804" fmla="*/ 2453030 w 11965575"/>
              <a:gd name="connsiteY3804" fmla="*/ 1085075 h 6464302"/>
              <a:gd name="connsiteX3805" fmla="*/ 2425229 w 11965575"/>
              <a:gd name="connsiteY3805" fmla="*/ 1110956 h 6464302"/>
              <a:gd name="connsiteX3806" fmla="*/ 2371866 w 11965575"/>
              <a:gd name="connsiteY3806" fmla="*/ 1103386 h 6464302"/>
              <a:gd name="connsiteX3807" fmla="*/ 2345857 w 11965575"/>
              <a:gd name="connsiteY3807" fmla="*/ 1074344 h 6464302"/>
              <a:gd name="connsiteX3808" fmla="*/ 2340696 w 11965575"/>
              <a:gd name="connsiteY3808" fmla="*/ 1063172 h 6464302"/>
              <a:gd name="connsiteX3809" fmla="*/ 2326944 w 11965575"/>
              <a:gd name="connsiteY3809" fmla="*/ 1074643 h 6464302"/>
              <a:gd name="connsiteX3810" fmla="*/ 2338508 w 11965575"/>
              <a:gd name="connsiteY3810" fmla="*/ 1097161 h 6464302"/>
              <a:gd name="connsiteX3811" fmla="*/ 2328282 w 11965575"/>
              <a:gd name="connsiteY3811" fmla="*/ 1098694 h 6464302"/>
              <a:gd name="connsiteX3812" fmla="*/ 2311556 w 11965575"/>
              <a:gd name="connsiteY3812" fmla="*/ 1065003 h 6464302"/>
              <a:gd name="connsiteX3813" fmla="*/ 2310614 w 11965575"/>
              <a:gd name="connsiteY3813" fmla="*/ 1061887 h 6464302"/>
              <a:gd name="connsiteX3814" fmla="*/ 2318260 w 11965575"/>
              <a:gd name="connsiteY3814" fmla="*/ 1036129 h 6464302"/>
              <a:gd name="connsiteX3815" fmla="*/ 2383787 w 11965575"/>
              <a:gd name="connsiteY3815" fmla="*/ 1023057 h 6464302"/>
              <a:gd name="connsiteX3816" fmla="*/ 2405085 w 11965575"/>
              <a:gd name="connsiteY3816" fmla="*/ 999235 h 6464302"/>
              <a:gd name="connsiteX3817" fmla="*/ 2409207 w 11965575"/>
              <a:gd name="connsiteY3817" fmla="*/ 983415 h 6464302"/>
              <a:gd name="connsiteX3818" fmla="*/ 2406031 w 11965575"/>
              <a:gd name="connsiteY3818" fmla="*/ 965070 h 6464302"/>
              <a:gd name="connsiteX3819" fmla="*/ 2393025 w 11965575"/>
              <a:gd name="connsiteY3819" fmla="*/ 969190 h 6464302"/>
              <a:gd name="connsiteX3820" fmla="*/ 2365176 w 11965575"/>
              <a:gd name="connsiteY3820" fmla="*/ 983134 h 6464302"/>
              <a:gd name="connsiteX3821" fmla="*/ 2331967 w 11965575"/>
              <a:gd name="connsiteY3821" fmla="*/ 975440 h 6464302"/>
              <a:gd name="connsiteX3822" fmla="*/ 2267435 w 11965575"/>
              <a:gd name="connsiteY3822" fmla="*/ 966284 h 6464302"/>
              <a:gd name="connsiteX3823" fmla="*/ 2258946 w 11965575"/>
              <a:gd name="connsiteY3823" fmla="*/ 975519 h 6464302"/>
              <a:gd name="connsiteX3824" fmla="*/ 2251052 w 11965575"/>
              <a:gd name="connsiteY3824" fmla="*/ 978873 h 6464302"/>
              <a:gd name="connsiteX3825" fmla="*/ 2223601 w 11965575"/>
              <a:gd name="connsiteY3825" fmla="*/ 976470 h 6464302"/>
              <a:gd name="connsiteX3826" fmla="*/ 2189547 w 11965575"/>
              <a:gd name="connsiteY3826" fmla="*/ 989534 h 6464302"/>
              <a:gd name="connsiteX3827" fmla="*/ 2181206 w 11965575"/>
              <a:gd name="connsiteY3827" fmla="*/ 997298 h 6464302"/>
              <a:gd name="connsiteX3828" fmla="*/ 2172270 w 11965575"/>
              <a:gd name="connsiteY3828" fmla="*/ 1010943 h 6464302"/>
              <a:gd name="connsiteX3829" fmla="*/ 2154400 w 11965575"/>
              <a:gd name="connsiteY3829" fmla="*/ 1000952 h 6464302"/>
              <a:gd name="connsiteX3830" fmla="*/ 2146610 w 11965575"/>
              <a:gd name="connsiteY3830" fmla="*/ 953617 h 6464302"/>
              <a:gd name="connsiteX3831" fmla="*/ 2165774 w 11965575"/>
              <a:gd name="connsiteY3831" fmla="*/ 938441 h 6464302"/>
              <a:gd name="connsiteX3832" fmla="*/ 2181958 w 11965575"/>
              <a:gd name="connsiteY3832" fmla="*/ 915385 h 6464302"/>
              <a:gd name="connsiteX3833" fmla="*/ 2189352 w 11965575"/>
              <a:gd name="connsiteY3833" fmla="*/ 941785 h 6464302"/>
              <a:gd name="connsiteX3834" fmla="*/ 2204293 w 11965575"/>
              <a:gd name="connsiteY3834" fmla="*/ 955835 h 6464302"/>
              <a:gd name="connsiteX3835" fmla="*/ 2222364 w 11965575"/>
              <a:gd name="connsiteY3835" fmla="*/ 939012 h 6464302"/>
              <a:gd name="connsiteX3836" fmla="*/ 2229265 w 11965575"/>
              <a:gd name="connsiteY3836" fmla="*/ 920605 h 6464302"/>
              <a:gd name="connsiteX3837" fmla="*/ 2256120 w 11965575"/>
              <a:gd name="connsiteY3837" fmla="*/ 928888 h 6464302"/>
              <a:gd name="connsiteX3838" fmla="*/ 2293454 w 11965575"/>
              <a:gd name="connsiteY3838" fmla="*/ 883482 h 6464302"/>
              <a:gd name="connsiteX3839" fmla="*/ 2375065 w 11965575"/>
              <a:gd name="connsiteY3839" fmla="*/ 860761 h 6464302"/>
              <a:gd name="connsiteX3840" fmla="*/ 2481198 w 11965575"/>
              <a:gd name="connsiteY3840" fmla="*/ 844501 h 6464302"/>
              <a:gd name="connsiteX3841" fmla="*/ 2490482 w 11965575"/>
              <a:gd name="connsiteY3841" fmla="*/ 839853 h 6464302"/>
              <a:gd name="connsiteX3842" fmla="*/ 2487306 w 11965575"/>
              <a:gd name="connsiteY3842" fmla="*/ 821507 h 6464302"/>
              <a:gd name="connsiteX3843" fmla="*/ 2473408 w 11965575"/>
              <a:gd name="connsiteY3843" fmla="*/ 797166 h 6464302"/>
              <a:gd name="connsiteX3844" fmla="*/ 2467800 w 11965575"/>
              <a:gd name="connsiteY3844" fmla="*/ 790406 h 6464302"/>
              <a:gd name="connsiteX3845" fmla="*/ 2458517 w 11965575"/>
              <a:gd name="connsiteY3845" fmla="*/ 795054 h 6464302"/>
              <a:gd name="connsiteX3846" fmla="*/ 2450225 w 11965575"/>
              <a:gd name="connsiteY3846" fmla="*/ 814755 h 6464302"/>
              <a:gd name="connsiteX3847" fmla="*/ 2434193 w 11965575"/>
              <a:gd name="connsiteY3847" fmla="*/ 799059 h 6464302"/>
              <a:gd name="connsiteX3848" fmla="*/ 2425457 w 11965575"/>
              <a:gd name="connsiteY3848" fmla="*/ 785889 h 6464302"/>
              <a:gd name="connsiteX3849" fmla="*/ 2404509 w 11965575"/>
              <a:gd name="connsiteY3849" fmla="*/ 781426 h 6464302"/>
              <a:gd name="connsiteX3850" fmla="*/ 2364052 w 11965575"/>
              <a:gd name="connsiteY3850" fmla="*/ 783143 h 6464302"/>
              <a:gd name="connsiteX3851" fmla="*/ 2333821 w 11965575"/>
              <a:gd name="connsiteY3851" fmla="*/ 783328 h 6464302"/>
              <a:gd name="connsiteX3852" fmla="*/ 2321214 w 11965575"/>
              <a:gd name="connsiteY3852" fmla="*/ 771100 h 6464302"/>
              <a:gd name="connsiteX3853" fmla="*/ 2318038 w 11965575"/>
              <a:gd name="connsiteY3853" fmla="*/ 752754 h 6464302"/>
              <a:gd name="connsiteX3854" fmla="*/ 2295302 w 11965575"/>
              <a:gd name="connsiteY3854" fmla="*/ 765932 h 6464302"/>
              <a:gd name="connsiteX3855" fmla="*/ 2290136 w 11965575"/>
              <a:gd name="connsiteY3855" fmla="*/ 792042 h 6464302"/>
              <a:gd name="connsiteX3856" fmla="*/ 2250327 w 11965575"/>
              <a:gd name="connsiteY3856" fmla="*/ 762534 h 6464302"/>
              <a:gd name="connsiteX3857" fmla="*/ 2219154 w 11965575"/>
              <a:gd name="connsiteY3857" fmla="*/ 759603 h 6464302"/>
              <a:gd name="connsiteX3858" fmla="*/ 2163256 w 11965575"/>
              <a:gd name="connsiteY3858" fmla="*/ 777024 h 6464302"/>
              <a:gd name="connsiteX3859" fmla="*/ 2146180 w 11965575"/>
              <a:gd name="connsiteY3859" fmla="*/ 771619 h 6464302"/>
              <a:gd name="connsiteX3860" fmla="*/ 2087358 w 11965575"/>
              <a:gd name="connsiteY3860" fmla="*/ 755817 h 6464302"/>
              <a:gd name="connsiteX3861" fmla="*/ 2065218 w 11965575"/>
              <a:gd name="connsiteY3861" fmla="*/ 763115 h 6464302"/>
              <a:gd name="connsiteX3862" fmla="*/ 2027588 w 11965575"/>
              <a:gd name="connsiteY3862" fmla="*/ 774180 h 6464302"/>
              <a:gd name="connsiteX3863" fmla="*/ 2015776 w 11965575"/>
              <a:gd name="connsiteY3863" fmla="*/ 766540 h 6464302"/>
              <a:gd name="connsiteX3864" fmla="*/ 2014635 w 11965575"/>
              <a:gd name="connsiteY3864" fmla="*/ 752956 h 6464302"/>
              <a:gd name="connsiteX3865" fmla="*/ 2013047 w 11965575"/>
              <a:gd name="connsiteY3865" fmla="*/ 743783 h 6464302"/>
              <a:gd name="connsiteX3866" fmla="*/ 1985298 w 11965575"/>
              <a:gd name="connsiteY3866" fmla="*/ 744320 h 6464302"/>
              <a:gd name="connsiteX3867" fmla="*/ 1977454 w 11965575"/>
              <a:gd name="connsiteY3867" fmla="*/ 759611 h 6464302"/>
              <a:gd name="connsiteX3868" fmla="*/ 1948560 w 11965575"/>
              <a:gd name="connsiteY3868" fmla="*/ 783847 h 6464302"/>
              <a:gd name="connsiteX3869" fmla="*/ 1944491 w 11965575"/>
              <a:gd name="connsiteY3869" fmla="*/ 774322 h 6464302"/>
              <a:gd name="connsiteX3870" fmla="*/ 1936650 w 11965575"/>
              <a:gd name="connsiteY3870" fmla="*/ 752330 h 6464302"/>
              <a:gd name="connsiteX3871" fmla="*/ 1911680 w 11965575"/>
              <a:gd name="connsiteY3871" fmla="*/ 750280 h 6464302"/>
              <a:gd name="connsiteX3872" fmla="*/ 1885023 w 11965575"/>
              <a:gd name="connsiteY3872" fmla="*/ 752464 h 6464302"/>
              <a:gd name="connsiteX3873" fmla="*/ 1874898 w 11965575"/>
              <a:gd name="connsiteY3873" fmla="*/ 740587 h 6464302"/>
              <a:gd name="connsiteX3874" fmla="*/ 1863382 w 11965575"/>
              <a:gd name="connsiteY3874" fmla="*/ 730007 h 6464302"/>
              <a:gd name="connsiteX3875" fmla="*/ 1854397 w 11965575"/>
              <a:gd name="connsiteY3875" fmla="*/ 731714 h 6464302"/>
              <a:gd name="connsiteX3876" fmla="*/ 1842136 w 11965575"/>
              <a:gd name="connsiteY3876" fmla="*/ 728483 h 6464302"/>
              <a:gd name="connsiteX3877" fmla="*/ 1847052 w 11965575"/>
              <a:gd name="connsiteY3877" fmla="*/ 717251 h 6464302"/>
              <a:gd name="connsiteX3878" fmla="*/ 1833154 w 11965575"/>
              <a:gd name="connsiteY3878" fmla="*/ 692910 h 6464302"/>
              <a:gd name="connsiteX3879" fmla="*/ 1841502 w 11965575"/>
              <a:gd name="connsiteY3879" fmla="*/ 610582 h 6464302"/>
              <a:gd name="connsiteX3880" fmla="*/ 1859718 w 11965575"/>
              <a:gd name="connsiteY3880" fmla="*/ 629570 h 6464302"/>
              <a:gd name="connsiteX3881" fmla="*/ 1905881 w 11965575"/>
              <a:gd name="connsiteY3881" fmla="*/ 658489 h 6464302"/>
              <a:gd name="connsiteX3882" fmla="*/ 1937800 w 11965575"/>
              <a:gd name="connsiteY3882" fmla="*/ 654070 h 6464302"/>
              <a:gd name="connsiteX3883" fmla="*/ 1950657 w 11965575"/>
              <a:gd name="connsiteY3883" fmla="*/ 651420 h 6464302"/>
              <a:gd name="connsiteX3884" fmla="*/ 1945644 w 11965575"/>
              <a:gd name="connsiteY3884" fmla="*/ 638779 h 6464302"/>
              <a:gd name="connsiteX3885" fmla="*/ 1938944 w 11965575"/>
              <a:gd name="connsiteY3885" fmla="*/ 630372 h 6464302"/>
              <a:gd name="connsiteX3886" fmla="*/ 1931748 w 11965575"/>
              <a:gd name="connsiteY3886" fmla="*/ 614438 h 6464302"/>
              <a:gd name="connsiteX3887" fmla="*/ 1947385 w 11965575"/>
              <a:gd name="connsiteY3887" fmla="*/ 609200 h 6464302"/>
              <a:gd name="connsiteX3888" fmla="*/ 1973446 w 11965575"/>
              <a:gd name="connsiteY3888" fmla="*/ 612897 h 6464302"/>
              <a:gd name="connsiteX3889" fmla="*/ 2024080 w 11965575"/>
              <a:gd name="connsiteY3889" fmla="*/ 597712 h 6464302"/>
              <a:gd name="connsiteX3890" fmla="*/ 2031526 w 11965575"/>
              <a:gd name="connsiteY3890" fmla="*/ 598768 h 6464302"/>
              <a:gd name="connsiteX3891" fmla="*/ 2039915 w 11965575"/>
              <a:gd name="connsiteY3891" fmla="*/ 602940 h 6464302"/>
              <a:gd name="connsiteX3892" fmla="*/ 2047510 w 11965575"/>
              <a:gd name="connsiteY3892" fmla="*/ 602527 h 6464302"/>
              <a:gd name="connsiteX3893" fmla="*/ 2044533 w 11965575"/>
              <a:gd name="connsiteY3893" fmla="*/ 594648 h 6464302"/>
              <a:gd name="connsiteX3894" fmla="*/ 2036244 w 11965575"/>
              <a:gd name="connsiteY3894" fmla="*/ 577068 h 6464302"/>
              <a:gd name="connsiteX3895" fmla="*/ 2037735 w 11965575"/>
              <a:gd name="connsiteY3895" fmla="*/ 562367 h 6464302"/>
              <a:gd name="connsiteX3896" fmla="*/ 2050144 w 11965575"/>
              <a:gd name="connsiteY3896" fmla="*/ 564128 h 6464302"/>
              <a:gd name="connsiteX3897" fmla="*/ 2058086 w 11965575"/>
              <a:gd name="connsiteY3897" fmla="*/ 572711 h 6464302"/>
              <a:gd name="connsiteX3898" fmla="*/ 2084792 w 11965575"/>
              <a:gd name="connsiteY3898" fmla="*/ 582465 h 6464302"/>
              <a:gd name="connsiteX3899" fmla="*/ 2120782 w 11965575"/>
              <a:gd name="connsiteY3899" fmla="*/ 587571 h 6464302"/>
              <a:gd name="connsiteX3900" fmla="*/ 2137064 w 11965575"/>
              <a:gd name="connsiteY3900" fmla="*/ 588389 h 6464302"/>
              <a:gd name="connsiteX3901" fmla="*/ 2134037 w 11965575"/>
              <a:gd name="connsiteY3901" fmla="*/ 568573 h 6464302"/>
              <a:gd name="connsiteX3902" fmla="*/ 2128726 w 11965575"/>
              <a:gd name="connsiteY3902" fmla="*/ 558872 h 6464302"/>
              <a:gd name="connsiteX3903" fmla="*/ 2133642 w 11965575"/>
              <a:gd name="connsiteY3903" fmla="*/ 547639 h 6464302"/>
              <a:gd name="connsiteX3904" fmla="*/ 2206271 w 11965575"/>
              <a:gd name="connsiteY3904" fmla="*/ 489345 h 6464302"/>
              <a:gd name="connsiteX3905" fmla="*/ 2208705 w 11965575"/>
              <a:gd name="connsiteY3905" fmla="*/ 477759 h 6464302"/>
              <a:gd name="connsiteX3906" fmla="*/ 2224938 w 11965575"/>
              <a:gd name="connsiteY3906" fmla="*/ 466641 h 6464302"/>
              <a:gd name="connsiteX3907" fmla="*/ 2306747 w 11965575"/>
              <a:gd name="connsiteY3907" fmla="*/ 454387 h 6464302"/>
              <a:gd name="connsiteX3908" fmla="*/ 2362346 w 11965575"/>
              <a:gd name="connsiteY3908" fmla="*/ 439906 h 6464302"/>
              <a:gd name="connsiteX3909" fmla="*/ 2385082 w 11965575"/>
              <a:gd name="connsiteY3909" fmla="*/ 426728 h 6464302"/>
              <a:gd name="connsiteX3910" fmla="*/ 2403350 w 11965575"/>
              <a:gd name="connsiteY3910" fmla="*/ 420372 h 6464302"/>
              <a:gd name="connsiteX3911" fmla="*/ 2469074 w 11965575"/>
              <a:gd name="connsiteY3911" fmla="*/ 417766 h 6464302"/>
              <a:gd name="connsiteX3912" fmla="*/ 2544530 w 11965575"/>
              <a:gd name="connsiteY3912" fmla="*/ 406102 h 6464302"/>
              <a:gd name="connsiteX3913" fmla="*/ 2564635 w 11965575"/>
              <a:gd name="connsiteY3913" fmla="*/ 394041 h 6464302"/>
              <a:gd name="connsiteX3914" fmla="*/ 2606930 w 11965575"/>
              <a:gd name="connsiteY3914" fmla="*/ 386621 h 6464302"/>
              <a:gd name="connsiteX3915" fmla="*/ 2636862 w 11965575"/>
              <a:gd name="connsiteY3915" fmla="*/ 389376 h 6464302"/>
              <a:gd name="connsiteX3916" fmla="*/ 2657541 w 11965575"/>
              <a:gd name="connsiteY3916" fmla="*/ 385423 h 6464302"/>
              <a:gd name="connsiteX3917" fmla="*/ 2661812 w 11965575"/>
              <a:gd name="connsiteY3917" fmla="*/ 347800 h 6464302"/>
              <a:gd name="connsiteX3918" fmla="*/ 2672464 w 11965575"/>
              <a:gd name="connsiteY3918" fmla="*/ 357718 h 6464302"/>
              <a:gd name="connsiteX3919" fmla="*/ 2699460 w 11965575"/>
              <a:gd name="connsiteY3919" fmla="*/ 372824 h 6464302"/>
              <a:gd name="connsiteX3920" fmla="*/ 2718126 w 11965575"/>
              <a:gd name="connsiteY3920" fmla="*/ 370515 h 6464302"/>
              <a:gd name="connsiteX3921" fmla="*/ 2725645 w 11965575"/>
              <a:gd name="connsiteY3921" fmla="*/ 369131 h 6464302"/>
              <a:gd name="connsiteX3922" fmla="*/ 2722714 w 11965575"/>
              <a:gd name="connsiteY3922" fmla="*/ 362528 h 6464302"/>
              <a:gd name="connsiteX3923" fmla="*/ 2718795 w 11965575"/>
              <a:gd name="connsiteY3923" fmla="*/ 358137 h 6464302"/>
              <a:gd name="connsiteX3924" fmla="*/ 2714586 w 11965575"/>
              <a:gd name="connsiteY3924" fmla="*/ 349814 h 6464302"/>
              <a:gd name="connsiteX3925" fmla="*/ 2723731 w 11965575"/>
              <a:gd name="connsiteY3925" fmla="*/ 347078 h 6464302"/>
              <a:gd name="connsiteX3926" fmla="*/ 2738972 w 11965575"/>
              <a:gd name="connsiteY3926" fmla="*/ 349010 h 6464302"/>
              <a:gd name="connsiteX3927" fmla="*/ 2768582 w 11965575"/>
              <a:gd name="connsiteY3927" fmla="*/ 341078 h 6464302"/>
              <a:gd name="connsiteX3928" fmla="*/ 2772936 w 11965575"/>
              <a:gd name="connsiteY3928" fmla="*/ 341629 h 6464302"/>
              <a:gd name="connsiteX3929" fmla="*/ 2777842 w 11965575"/>
              <a:gd name="connsiteY3929" fmla="*/ 343809 h 6464302"/>
              <a:gd name="connsiteX3930" fmla="*/ 2782284 w 11965575"/>
              <a:gd name="connsiteY3930" fmla="*/ 343593 h 6464302"/>
              <a:gd name="connsiteX3931" fmla="*/ 2780542 w 11965575"/>
              <a:gd name="connsiteY3931" fmla="*/ 339478 h 6464302"/>
              <a:gd name="connsiteX3932" fmla="*/ 2775695 w 11965575"/>
              <a:gd name="connsiteY3932" fmla="*/ 330295 h 6464302"/>
              <a:gd name="connsiteX3933" fmla="*/ 2776567 w 11965575"/>
              <a:gd name="connsiteY3933" fmla="*/ 322616 h 6464302"/>
              <a:gd name="connsiteX3934" fmla="*/ 2783824 w 11965575"/>
              <a:gd name="connsiteY3934" fmla="*/ 323536 h 6464302"/>
              <a:gd name="connsiteX3935" fmla="*/ 2788468 w 11965575"/>
              <a:gd name="connsiteY3935" fmla="*/ 328019 h 6464302"/>
              <a:gd name="connsiteX3936" fmla="*/ 2804086 w 11965575"/>
              <a:gd name="connsiteY3936" fmla="*/ 333114 h 6464302"/>
              <a:gd name="connsiteX3937" fmla="*/ 2825132 w 11965575"/>
              <a:gd name="connsiteY3937" fmla="*/ 335781 h 6464302"/>
              <a:gd name="connsiteX3938" fmla="*/ 2834653 w 11965575"/>
              <a:gd name="connsiteY3938" fmla="*/ 336208 h 6464302"/>
              <a:gd name="connsiteX3939" fmla="*/ 2832884 w 11965575"/>
              <a:gd name="connsiteY3939" fmla="*/ 325858 h 6464302"/>
              <a:gd name="connsiteX3940" fmla="*/ 2829778 w 11965575"/>
              <a:gd name="connsiteY3940" fmla="*/ 320791 h 6464302"/>
              <a:gd name="connsiteX3941" fmla="*/ 2832652 w 11965575"/>
              <a:gd name="connsiteY3941" fmla="*/ 314923 h 6464302"/>
              <a:gd name="connsiteX3942" fmla="*/ 2875125 w 11965575"/>
              <a:gd name="connsiteY3942" fmla="*/ 284474 h 6464302"/>
              <a:gd name="connsiteX3943" fmla="*/ 2876548 w 11965575"/>
              <a:gd name="connsiteY3943" fmla="*/ 278423 h 6464302"/>
              <a:gd name="connsiteX3944" fmla="*/ 2886041 w 11965575"/>
              <a:gd name="connsiteY3944" fmla="*/ 272616 h 6464302"/>
              <a:gd name="connsiteX3945" fmla="*/ 2933882 w 11965575"/>
              <a:gd name="connsiteY3945" fmla="*/ 266215 h 6464302"/>
              <a:gd name="connsiteX3946" fmla="*/ 2966396 w 11965575"/>
              <a:gd name="connsiteY3946" fmla="*/ 258651 h 6464302"/>
              <a:gd name="connsiteX3947" fmla="*/ 2979692 w 11965575"/>
              <a:gd name="connsiteY3947" fmla="*/ 251768 h 6464302"/>
              <a:gd name="connsiteX3948" fmla="*/ 2990375 w 11965575"/>
              <a:gd name="connsiteY3948" fmla="*/ 248448 h 6464302"/>
              <a:gd name="connsiteX3949" fmla="*/ 3009571 w 11965575"/>
              <a:gd name="connsiteY3949" fmla="*/ 250393 h 6464302"/>
              <a:gd name="connsiteX3950" fmla="*/ 3013612 w 11965575"/>
              <a:gd name="connsiteY3950" fmla="*/ 249699 h 6464302"/>
              <a:gd name="connsiteX3951" fmla="*/ 3013124 w 11965575"/>
              <a:gd name="connsiteY3951" fmla="*/ 244627 h 6464302"/>
              <a:gd name="connsiteX3952" fmla="*/ 2976965 w 11965575"/>
              <a:gd name="connsiteY3952" fmla="*/ 225866 h 6464302"/>
              <a:gd name="connsiteX3953" fmla="*/ 2948273 w 11965575"/>
              <a:gd name="connsiteY3953" fmla="*/ 223286 h 6464302"/>
              <a:gd name="connsiteX3954" fmla="*/ 2927869 w 11965575"/>
              <a:gd name="connsiteY3954" fmla="*/ 238286 h 6464302"/>
              <a:gd name="connsiteX3955" fmla="*/ 2915709 w 11965575"/>
              <a:gd name="connsiteY3955" fmla="*/ 221648 h 6464302"/>
              <a:gd name="connsiteX3956" fmla="*/ 2890442 w 11965575"/>
              <a:gd name="connsiteY3956" fmla="*/ 222537 h 6464302"/>
              <a:gd name="connsiteX3957" fmla="*/ 2864430 w 11965575"/>
              <a:gd name="connsiteY3957" fmla="*/ 230778 h 6464302"/>
              <a:gd name="connsiteX3958" fmla="*/ 2854501 w 11965575"/>
              <a:gd name="connsiteY3958" fmla="*/ 229369 h 6464302"/>
              <a:gd name="connsiteX3959" fmla="*/ 2741966 w 11965575"/>
              <a:gd name="connsiteY3959" fmla="*/ 234282 h 6464302"/>
              <a:gd name="connsiteX3960" fmla="*/ 2717988 w 11965575"/>
              <a:gd name="connsiteY3960" fmla="*/ 247283 h 6464302"/>
              <a:gd name="connsiteX3961" fmla="*/ 2712428 w 11965575"/>
              <a:gd name="connsiteY3961" fmla="*/ 252460 h 6464302"/>
              <a:gd name="connsiteX3962" fmla="*/ 2664376 w 11965575"/>
              <a:gd name="connsiteY3962" fmla="*/ 254590 h 6464302"/>
              <a:gd name="connsiteX3963" fmla="*/ 2641590 w 11965575"/>
              <a:gd name="connsiteY3963" fmla="*/ 255831 h 6464302"/>
              <a:gd name="connsiteX3964" fmla="*/ 2635337 w 11965575"/>
              <a:gd name="connsiteY3964" fmla="*/ 243014 h 6464302"/>
              <a:gd name="connsiteX3965" fmla="*/ 2637126 w 11965575"/>
              <a:gd name="connsiteY3965" fmla="*/ 225372 h 6464302"/>
              <a:gd name="connsiteX3966" fmla="*/ 2623028 w 11965575"/>
              <a:gd name="connsiteY3966" fmla="*/ 227846 h 6464302"/>
              <a:gd name="connsiteX3967" fmla="*/ 2603022 w 11965575"/>
              <a:gd name="connsiteY3967" fmla="*/ 226500 h 6464302"/>
              <a:gd name="connsiteX3968" fmla="*/ 2476437 w 11965575"/>
              <a:gd name="connsiteY3968" fmla="*/ 245822 h 6464302"/>
              <a:gd name="connsiteX3969" fmla="*/ 2455042 w 11965575"/>
              <a:gd name="connsiteY3969" fmla="*/ 245769 h 6464302"/>
              <a:gd name="connsiteX3970" fmla="*/ 2402424 w 11965575"/>
              <a:gd name="connsiteY3970" fmla="*/ 230848 h 6464302"/>
              <a:gd name="connsiteX3971" fmla="*/ 2335656 w 11965575"/>
              <a:gd name="connsiteY3971" fmla="*/ 243744 h 6464302"/>
              <a:gd name="connsiteX3972" fmla="*/ 2305526 w 11965575"/>
              <a:gd name="connsiteY3972" fmla="*/ 230522 h 6464302"/>
              <a:gd name="connsiteX3973" fmla="*/ 2274054 w 11965575"/>
              <a:gd name="connsiteY3973" fmla="*/ 230531 h 6464302"/>
              <a:gd name="connsiteX3974" fmla="*/ 2243872 w 11965575"/>
              <a:gd name="connsiteY3974" fmla="*/ 242652 h 6464302"/>
              <a:gd name="connsiteX3975" fmla="*/ 2211058 w 11965575"/>
              <a:gd name="connsiteY3975" fmla="*/ 255893 h 6464302"/>
              <a:gd name="connsiteX3976" fmla="*/ 2180134 w 11965575"/>
              <a:gd name="connsiteY3976" fmla="*/ 238083 h 6464302"/>
              <a:gd name="connsiteX3977" fmla="*/ 2182370 w 11965575"/>
              <a:gd name="connsiteY3977" fmla="*/ 216032 h 6464302"/>
              <a:gd name="connsiteX3978" fmla="*/ 2203418 w 11965575"/>
              <a:gd name="connsiteY3978" fmla="*/ 207088 h 6464302"/>
              <a:gd name="connsiteX3979" fmla="*/ 2251124 w 11965575"/>
              <a:gd name="connsiteY3979" fmla="*/ 195960 h 6464302"/>
              <a:gd name="connsiteX3980" fmla="*/ 2255592 w 11965575"/>
              <a:gd name="connsiteY3980" fmla="*/ 189138 h 6464302"/>
              <a:gd name="connsiteX3981" fmla="*/ 2258376 w 11965575"/>
              <a:gd name="connsiteY3981" fmla="*/ 149268 h 6464302"/>
              <a:gd name="connsiteX3982" fmla="*/ 2259914 w 11965575"/>
              <a:gd name="connsiteY3982" fmla="*/ 146504 h 6464302"/>
              <a:gd name="connsiteX3983" fmla="*/ 2281854 w 11965575"/>
              <a:gd name="connsiteY3983" fmla="*/ 166021 h 6464302"/>
              <a:gd name="connsiteX3984" fmla="*/ 2301214 w 11965575"/>
              <a:gd name="connsiteY3984" fmla="*/ 161311 h 6464302"/>
              <a:gd name="connsiteX3985" fmla="*/ 2313576 w 11965575"/>
              <a:gd name="connsiteY3985" fmla="*/ 151135 h 6464302"/>
              <a:gd name="connsiteX3986" fmla="*/ 2330304 w 11965575"/>
              <a:gd name="connsiteY3986" fmla="*/ 147543 h 6464302"/>
              <a:gd name="connsiteX3987" fmla="*/ 2350954 w 11965575"/>
              <a:gd name="connsiteY3987" fmla="*/ 154947 h 6464302"/>
              <a:gd name="connsiteX3988" fmla="*/ 2367087 w 11965575"/>
              <a:gd name="connsiteY3988" fmla="*/ 157235 h 6464302"/>
              <a:gd name="connsiteX3989" fmla="*/ 2393298 w 11965575"/>
              <a:gd name="connsiteY3989" fmla="*/ 159462 h 6464302"/>
              <a:gd name="connsiteX3990" fmla="*/ 2416183 w 11965575"/>
              <a:gd name="connsiteY3990" fmla="*/ 144814 h 6464302"/>
              <a:gd name="connsiteX3991" fmla="*/ 2429588 w 11965575"/>
              <a:gd name="connsiteY3991" fmla="*/ 124346 h 6464302"/>
              <a:gd name="connsiteX3992" fmla="*/ 2471286 w 11965575"/>
              <a:gd name="connsiteY3992" fmla="*/ 122806 h 6464302"/>
              <a:gd name="connsiteX3993" fmla="*/ 2586106 w 11965575"/>
              <a:gd name="connsiteY3993" fmla="*/ 107779 h 6464302"/>
              <a:gd name="connsiteX3994" fmla="*/ 2602440 w 11965575"/>
              <a:gd name="connsiteY3994" fmla="*/ 83253 h 6464302"/>
              <a:gd name="connsiteX3995" fmla="*/ 2600804 w 11965575"/>
              <a:gd name="connsiteY3995" fmla="*/ 62143 h 6464302"/>
              <a:gd name="connsiteX3996" fmla="*/ 2613262 w 11965575"/>
              <a:gd name="connsiteY3996" fmla="*/ 75842 h 6464302"/>
              <a:gd name="connsiteX3997" fmla="*/ 2703158 w 11965575"/>
              <a:gd name="connsiteY3997" fmla="*/ 107982 h 6464302"/>
              <a:gd name="connsiteX3998" fmla="*/ 2734183 w 11965575"/>
              <a:gd name="connsiteY3998" fmla="*/ 112383 h 6464302"/>
              <a:gd name="connsiteX3999" fmla="*/ 2744260 w 11965575"/>
              <a:gd name="connsiteY3999" fmla="*/ 112321 h 6464302"/>
              <a:gd name="connsiteX4000" fmla="*/ 2744062 w 11965575"/>
              <a:gd name="connsiteY4000" fmla="*/ 101855 h 6464302"/>
              <a:gd name="connsiteX4001" fmla="*/ 2750368 w 11965575"/>
              <a:gd name="connsiteY4001" fmla="*/ 89327 h 6464302"/>
              <a:gd name="connsiteX4002" fmla="*/ 2761984 w 11965575"/>
              <a:gd name="connsiteY4002" fmla="*/ 86502 h 6464302"/>
              <a:gd name="connsiteX4003" fmla="*/ 2771368 w 11965575"/>
              <a:gd name="connsiteY4003" fmla="*/ 68446 h 6464302"/>
              <a:gd name="connsiteX4004" fmla="*/ 2771618 w 11965575"/>
              <a:gd name="connsiteY4004" fmla="*/ 53569 h 6464302"/>
              <a:gd name="connsiteX4005" fmla="*/ 2785418 w 11965575"/>
              <a:gd name="connsiteY4005" fmla="*/ 54036 h 6464302"/>
              <a:gd name="connsiteX4006" fmla="*/ 2822100 w 11965575"/>
              <a:gd name="connsiteY4006" fmla="*/ 77135 h 6464302"/>
              <a:gd name="connsiteX4007" fmla="*/ 2834163 w 11965575"/>
              <a:gd name="connsiteY4007" fmla="*/ 69899 h 6464302"/>
              <a:gd name="connsiteX4008" fmla="*/ 2835206 w 11965575"/>
              <a:gd name="connsiteY4008" fmla="*/ 59608 h 6464302"/>
              <a:gd name="connsiteX4009" fmla="*/ 2844638 w 11965575"/>
              <a:gd name="connsiteY4009" fmla="*/ 53490 h 6464302"/>
              <a:gd name="connsiteX4010" fmla="*/ 2879040 w 11965575"/>
              <a:gd name="connsiteY4010" fmla="*/ 49422 h 6464302"/>
              <a:gd name="connsiteX4011" fmla="*/ 2940148 w 11965575"/>
              <a:gd name="connsiteY4011" fmla="*/ 55110 h 6464302"/>
              <a:gd name="connsiteX4012" fmla="*/ 2983236 w 11965575"/>
              <a:gd name="connsiteY4012" fmla="*/ 52275 h 6464302"/>
              <a:gd name="connsiteX4013" fmla="*/ 3056506 w 11965575"/>
              <a:gd name="connsiteY4013" fmla="*/ 37319 h 6464302"/>
              <a:gd name="connsiteX4014" fmla="*/ 3103914 w 11965575"/>
              <a:gd name="connsiteY4014" fmla="*/ 29132 h 6464302"/>
              <a:gd name="connsiteX4015" fmla="*/ 3136180 w 11965575"/>
              <a:gd name="connsiteY4015" fmla="*/ 33709 h 6464302"/>
              <a:gd name="connsiteX4016" fmla="*/ 3149980 w 11965575"/>
              <a:gd name="connsiteY4016" fmla="*/ 34175 h 6464302"/>
              <a:gd name="connsiteX4017" fmla="*/ 3207266 w 11965575"/>
              <a:gd name="connsiteY4017" fmla="*/ 15460 h 6464302"/>
              <a:gd name="connsiteX4018" fmla="*/ 3347552 w 11965575"/>
              <a:gd name="connsiteY4018" fmla="*/ 10012 h 6464302"/>
              <a:gd name="connsiteX4019" fmla="*/ 3429904 w 11965575"/>
              <a:gd name="connsiteY4019" fmla="*/ 17221 h 6464302"/>
              <a:gd name="connsiteX4020" fmla="*/ 3509380 w 11965575"/>
              <a:gd name="connsiteY4020" fmla="*/ 3145 h 6464302"/>
              <a:gd name="connsiteX4021" fmla="*/ 3515511 w 11965575"/>
              <a:gd name="connsiteY4021" fmla="*/ 100 h 6464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Lst>
            <a:rect l="l" t="t" r="r" b="b"/>
            <a:pathLst>
              <a:path w="11965575" h="6464302">
                <a:moveTo>
                  <a:pt x="3039689" y="5339586"/>
                </a:moveTo>
                <a:cubicBezTo>
                  <a:pt x="3037660" y="5342202"/>
                  <a:pt x="3035759" y="5343846"/>
                  <a:pt x="3037710" y="5348196"/>
                </a:cubicBezTo>
                <a:cubicBezTo>
                  <a:pt x="3039662" y="5352546"/>
                  <a:pt x="3041563" y="5350902"/>
                  <a:pt x="3044157" y="5350384"/>
                </a:cubicBezTo>
                <a:cubicBezTo>
                  <a:pt x="3047831" y="5348070"/>
                  <a:pt x="3052197" y="5346883"/>
                  <a:pt x="3054148" y="5351232"/>
                </a:cubicBezTo>
                <a:cubicBezTo>
                  <a:pt x="3056228" y="5354608"/>
                  <a:pt x="3056536" y="5358655"/>
                  <a:pt x="3053557" y="5362094"/>
                </a:cubicBezTo>
                <a:cubicBezTo>
                  <a:pt x="3050448" y="5366507"/>
                  <a:pt x="3047597" y="5368972"/>
                  <a:pt x="3043051" y="5365141"/>
                </a:cubicBezTo>
                <a:cubicBezTo>
                  <a:pt x="3038376" y="5362283"/>
                  <a:pt x="3035654" y="5363774"/>
                  <a:pt x="3034754" y="5370590"/>
                </a:cubicBezTo>
                <a:cubicBezTo>
                  <a:pt x="3034498" y="5372537"/>
                  <a:pt x="3034370" y="5373511"/>
                  <a:pt x="3034112" y="5375458"/>
                </a:cubicBezTo>
                <a:cubicBezTo>
                  <a:pt x="3033033" y="5377253"/>
                  <a:pt x="3032648" y="5380175"/>
                  <a:pt x="3030875" y="5380844"/>
                </a:cubicBezTo>
                <a:lnTo>
                  <a:pt x="3027456" y="5377963"/>
                </a:lnTo>
                <a:lnTo>
                  <a:pt x="3032879" y="5388419"/>
                </a:lnTo>
                <a:cubicBezTo>
                  <a:pt x="3032254" y="5392693"/>
                  <a:pt x="3031472" y="5398036"/>
                  <a:pt x="3035628" y="5397634"/>
                </a:cubicBezTo>
                <a:cubicBezTo>
                  <a:pt x="3040629" y="5398467"/>
                  <a:pt x="3044254" y="5394692"/>
                  <a:pt x="3045036" y="5389349"/>
                </a:cubicBezTo>
                <a:cubicBezTo>
                  <a:pt x="3044348" y="5387045"/>
                  <a:pt x="3044662" y="5384909"/>
                  <a:pt x="3044818" y="5383840"/>
                </a:cubicBezTo>
                <a:cubicBezTo>
                  <a:pt x="3045070" y="5375123"/>
                  <a:pt x="3049008" y="5369212"/>
                  <a:pt x="3057322" y="5368407"/>
                </a:cubicBezTo>
                <a:cubicBezTo>
                  <a:pt x="3066792" y="5366702"/>
                  <a:pt x="3076261" y="5364995"/>
                  <a:pt x="3084731" y="5363122"/>
                </a:cubicBezTo>
                <a:lnTo>
                  <a:pt x="3087589" y="5360728"/>
                </a:lnTo>
                <a:lnTo>
                  <a:pt x="3076262" y="5362298"/>
                </a:lnTo>
                <a:cubicBezTo>
                  <a:pt x="3068608" y="5362879"/>
                  <a:pt x="3060954" y="5363460"/>
                  <a:pt x="3059337" y="5350195"/>
                </a:cubicBezTo>
                <a:cubicBezTo>
                  <a:pt x="3058721" y="5342103"/>
                  <a:pt x="3044441" y="5335476"/>
                  <a:pt x="3039689" y="5339586"/>
                </a:cubicBezTo>
                <a:close/>
                <a:moveTo>
                  <a:pt x="3133208" y="5319955"/>
                </a:moveTo>
                <a:cubicBezTo>
                  <a:pt x="3129663" y="5321295"/>
                  <a:pt x="3126118" y="5322635"/>
                  <a:pt x="3125348" y="5328477"/>
                </a:cubicBezTo>
                <a:cubicBezTo>
                  <a:pt x="3125398" y="5334470"/>
                  <a:pt x="3126400" y="5339642"/>
                  <a:pt x="3127402" y="5344814"/>
                </a:cubicBezTo>
                <a:lnTo>
                  <a:pt x="3124852" y="5351122"/>
                </a:lnTo>
                <a:lnTo>
                  <a:pt x="3129551" y="5350884"/>
                </a:lnTo>
                <a:cubicBezTo>
                  <a:pt x="3149960" y="5344432"/>
                  <a:pt x="3169432" y="5344392"/>
                  <a:pt x="3188808" y="5351999"/>
                </a:cubicBezTo>
                <a:cubicBezTo>
                  <a:pt x="3193652" y="5353901"/>
                  <a:pt x="3199255" y="5352371"/>
                  <a:pt x="3203861" y="5348896"/>
                </a:cubicBezTo>
                <a:lnTo>
                  <a:pt x="3207095" y="5343634"/>
                </a:lnTo>
                <a:lnTo>
                  <a:pt x="3206151" y="5341407"/>
                </a:lnTo>
                <a:cubicBezTo>
                  <a:pt x="3197110" y="5339737"/>
                  <a:pt x="3187940" y="5339040"/>
                  <a:pt x="3179542" y="5332503"/>
                </a:cubicBezTo>
                <a:cubicBezTo>
                  <a:pt x="3174046" y="5329492"/>
                  <a:pt x="3168729" y="5331502"/>
                  <a:pt x="3165235" y="5338836"/>
                </a:cubicBezTo>
                <a:cubicBezTo>
                  <a:pt x="3164028" y="5341605"/>
                  <a:pt x="3162949" y="5343401"/>
                  <a:pt x="3160046" y="5339873"/>
                </a:cubicBezTo>
                <a:cubicBezTo>
                  <a:pt x="3151777" y="5332361"/>
                  <a:pt x="3151777" y="5332361"/>
                  <a:pt x="3149413" y="5343893"/>
                </a:cubicBezTo>
                <a:cubicBezTo>
                  <a:pt x="3149285" y="5344867"/>
                  <a:pt x="3149156" y="5345840"/>
                  <a:pt x="3148077" y="5347636"/>
                </a:cubicBezTo>
                <a:cubicBezTo>
                  <a:pt x="3144867" y="5340061"/>
                  <a:pt x="3140835" y="5332335"/>
                  <a:pt x="3137626" y="5324761"/>
                </a:cubicBezTo>
                <a:cubicBezTo>
                  <a:pt x="3136110" y="5323483"/>
                  <a:pt x="3135931" y="5318463"/>
                  <a:pt x="3133208" y="5319955"/>
                </a:cubicBezTo>
                <a:close/>
                <a:moveTo>
                  <a:pt x="3287553" y="5174577"/>
                </a:moveTo>
                <a:lnTo>
                  <a:pt x="3287712" y="5180190"/>
                </a:lnTo>
                <a:cubicBezTo>
                  <a:pt x="3286852" y="5186068"/>
                  <a:pt x="3285992" y="5191945"/>
                  <a:pt x="3288210" y="5197788"/>
                </a:cubicBezTo>
                <a:lnTo>
                  <a:pt x="3301423" y="5187483"/>
                </a:lnTo>
                <a:lnTo>
                  <a:pt x="3301403" y="5187450"/>
                </a:lnTo>
                <a:close/>
                <a:moveTo>
                  <a:pt x="3331377" y="5160957"/>
                </a:moveTo>
                <a:lnTo>
                  <a:pt x="3322826" y="5165475"/>
                </a:lnTo>
                <a:cubicBezTo>
                  <a:pt x="3318459" y="5166664"/>
                  <a:pt x="3314222" y="5166877"/>
                  <a:pt x="3309856" y="5168066"/>
                </a:cubicBezTo>
                <a:cubicBezTo>
                  <a:pt x="3307954" y="5169710"/>
                  <a:pt x="3303973" y="5167977"/>
                  <a:pt x="3304282" y="5172023"/>
                </a:cubicBezTo>
                <a:cubicBezTo>
                  <a:pt x="3303896" y="5174944"/>
                  <a:pt x="3307054" y="5176525"/>
                  <a:pt x="3309521" y="5176981"/>
                </a:cubicBezTo>
                <a:lnTo>
                  <a:pt x="3311702" y="5179465"/>
                </a:lnTo>
                <a:lnTo>
                  <a:pt x="3312496" y="5178846"/>
                </a:lnTo>
                <a:close/>
                <a:moveTo>
                  <a:pt x="3219833" y="5148447"/>
                </a:moveTo>
                <a:cubicBezTo>
                  <a:pt x="3216546" y="5147839"/>
                  <a:pt x="3213694" y="5150304"/>
                  <a:pt x="3211536" y="5153896"/>
                </a:cubicBezTo>
                <a:cubicBezTo>
                  <a:pt x="3209943" y="5159586"/>
                  <a:pt x="3206835" y="5163999"/>
                  <a:pt x="3204548" y="5168564"/>
                </a:cubicBezTo>
                <a:cubicBezTo>
                  <a:pt x="3202083" y="5168108"/>
                  <a:pt x="3202340" y="5166161"/>
                  <a:pt x="3201775" y="5164062"/>
                </a:cubicBezTo>
                <a:cubicBezTo>
                  <a:pt x="3200646" y="5159864"/>
                  <a:pt x="3201674" y="5152074"/>
                  <a:pt x="3194456" y="5155728"/>
                </a:cubicBezTo>
                <a:cubicBezTo>
                  <a:pt x="3189010" y="5158712"/>
                  <a:pt x="3182178" y="5159444"/>
                  <a:pt x="3186775" y="5169270"/>
                </a:cubicBezTo>
                <a:lnTo>
                  <a:pt x="3184134" y="5174377"/>
                </a:lnTo>
                <a:lnTo>
                  <a:pt x="3196610" y="5172675"/>
                </a:lnTo>
                <a:lnTo>
                  <a:pt x="3228267" y="5166321"/>
                </a:lnTo>
                <a:lnTo>
                  <a:pt x="3223736" y="5157147"/>
                </a:lnTo>
                <a:cubicBezTo>
                  <a:pt x="3223300" y="5154074"/>
                  <a:pt x="3223942" y="5149206"/>
                  <a:pt x="3219833" y="5148447"/>
                </a:cubicBezTo>
                <a:close/>
                <a:moveTo>
                  <a:pt x="3464728" y="5123737"/>
                </a:moveTo>
                <a:cubicBezTo>
                  <a:pt x="3462907" y="5124773"/>
                  <a:pt x="3461732" y="5127298"/>
                  <a:pt x="3461218" y="5131192"/>
                </a:cubicBezTo>
                <a:cubicBezTo>
                  <a:pt x="3460139" y="5132988"/>
                  <a:pt x="3460010" y="5133962"/>
                  <a:pt x="3460574" y="5136061"/>
                </a:cubicBezTo>
                <a:lnTo>
                  <a:pt x="3460346" y="5136960"/>
                </a:lnTo>
                <a:lnTo>
                  <a:pt x="3491572" y="5136478"/>
                </a:lnTo>
                <a:lnTo>
                  <a:pt x="3486003" y="5134773"/>
                </a:lnTo>
                <a:cubicBezTo>
                  <a:pt x="3481201" y="5132889"/>
                  <a:pt x="3476783" y="5128083"/>
                  <a:pt x="3472110" y="5125225"/>
                </a:cubicBezTo>
                <a:cubicBezTo>
                  <a:pt x="3469015" y="5123157"/>
                  <a:pt x="3466548" y="5122702"/>
                  <a:pt x="3464728" y="5123737"/>
                </a:cubicBezTo>
                <a:close/>
                <a:moveTo>
                  <a:pt x="3406844" y="5122148"/>
                </a:moveTo>
                <a:cubicBezTo>
                  <a:pt x="3399062" y="5123702"/>
                  <a:pt x="3392666" y="5127508"/>
                  <a:pt x="3387529" y="5134538"/>
                </a:cubicBezTo>
                <a:lnTo>
                  <a:pt x="3378311" y="5147626"/>
                </a:lnTo>
                <a:lnTo>
                  <a:pt x="3385821" y="5153842"/>
                </a:lnTo>
                <a:cubicBezTo>
                  <a:pt x="3390196" y="5158950"/>
                  <a:pt x="3393570" y="5163891"/>
                  <a:pt x="3396946" y="5168831"/>
                </a:cubicBezTo>
                <a:cubicBezTo>
                  <a:pt x="3401164" y="5175008"/>
                  <a:pt x="3405320" y="5174605"/>
                  <a:pt x="3408416" y="5167458"/>
                </a:cubicBezTo>
                <a:cubicBezTo>
                  <a:pt x="3408728" y="5165321"/>
                  <a:pt x="3409884" y="5164419"/>
                  <a:pt x="3410198" y="5162282"/>
                </a:cubicBezTo>
                <a:lnTo>
                  <a:pt x="3425653" y="5141454"/>
                </a:lnTo>
                <a:lnTo>
                  <a:pt x="3421997" y="5134920"/>
                </a:lnTo>
                <a:cubicBezTo>
                  <a:pt x="3419302" y="5123451"/>
                  <a:pt x="3415450" y="5120745"/>
                  <a:pt x="3406844" y="5122148"/>
                </a:cubicBezTo>
                <a:close/>
                <a:moveTo>
                  <a:pt x="3571719" y="5065827"/>
                </a:moveTo>
                <a:cubicBezTo>
                  <a:pt x="3566531" y="5066864"/>
                  <a:pt x="3561470" y="5066927"/>
                  <a:pt x="3556283" y="5067963"/>
                </a:cubicBezTo>
                <a:cubicBezTo>
                  <a:pt x="3545906" y="5070037"/>
                  <a:pt x="3541025" y="5075119"/>
                  <a:pt x="3540176" y="5087928"/>
                </a:cubicBezTo>
                <a:cubicBezTo>
                  <a:pt x="3539020" y="5096691"/>
                  <a:pt x="3541279" y="5105088"/>
                  <a:pt x="3538479" y="5113547"/>
                </a:cubicBezTo>
                <a:cubicBezTo>
                  <a:pt x="3534472" y="5124775"/>
                  <a:pt x="3526438" y="5133016"/>
                  <a:pt x="3516863" y="5136982"/>
                </a:cubicBezTo>
                <a:lnTo>
                  <a:pt x="3507169" y="5138629"/>
                </a:lnTo>
                <a:lnTo>
                  <a:pt x="3517899" y="5147384"/>
                </a:lnTo>
                <a:cubicBezTo>
                  <a:pt x="3529246" y="5132854"/>
                  <a:pt x="3559813" y="5127000"/>
                  <a:pt x="3575877" y="5136244"/>
                </a:cubicBezTo>
                <a:cubicBezTo>
                  <a:pt x="3579564" y="5139048"/>
                  <a:pt x="3582720" y="5138479"/>
                  <a:pt x="3586190" y="5135773"/>
                </a:cubicBezTo>
                <a:cubicBezTo>
                  <a:pt x="3600600" y="5128320"/>
                  <a:pt x="3613600" y="5130486"/>
                  <a:pt x="3625664" y="5139065"/>
                </a:cubicBezTo>
                <a:cubicBezTo>
                  <a:pt x="3631194" y="5143270"/>
                  <a:pt x="3635195" y="5143937"/>
                  <a:pt x="3641821" y="5140662"/>
                </a:cubicBezTo>
                <a:lnTo>
                  <a:pt x="3650376" y="5138754"/>
                </a:lnTo>
                <a:lnTo>
                  <a:pt x="3656523" y="5131360"/>
                </a:lnTo>
                <a:cubicBezTo>
                  <a:pt x="3650513" y="5132245"/>
                  <a:pt x="3644760" y="5131182"/>
                  <a:pt x="3639700" y="5131245"/>
                </a:cubicBezTo>
                <a:cubicBezTo>
                  <a:pt x="3633690" y="5132129"/>
                  <a:pt x="3629838" y="5129424"/>
                  <a:pt x="3626114" y="5125743"/>
                </a:cubicBezTo>
                <a:cubicBezTo>
                  <a:pt x="3623904" y="5123340"/>
                  <a:pt x="3623854" y="5117347"/>
                  <a:pt x="3620438" y="5117713"/>
                </a:cubicBezTo>
                <a:cubicBezTo>
                  <a:pt x="3614427" y="5118598"/>
                  <a:pt x="3607852" y="5117384"/>
                  <a:pt x="3602150" y="5122314"/>
                </a:cubicBezTo>
                <a:cubicBezTo>
                  <a:pt x="3601072" y="5124110"/>
                  <a:pt x="3600121" y="5124932"/>
                  <a:pt x="3597269" y="5127398"/>
                </a:cubicBezTo>
                <a:cubicBezTo>
                  <a:pt x="3597990" y="5115562"/>
                  <a:pt x="3600225" y="5105004"/>
                  <a:pt x="3600818" y="5094142"/>
                </a:cubicBezTo>
                <a:cubicBezTo>
                  <a:pt x="3600509" y="5090095"/>
                  <a:pt x="3603360" y="5087630"/>
                  <a:pt x="3606648" y="5088237"/>
                </a:cubicBezTo>
                <a:cubicBezTo>
                  <a:pt x="3610064" y="5087871"/>
                  <a:pt x="3611322" y="5091096"/>
                  <a:pt x="3610937" y="5094017"/>
                </a:cubicBezTo>
                <a:cubicBezTo>
                  <a:pt x="3611245" y="5098062"/>
                  <a:pt x="3611552" y="5102109"/>
                  <a:pt x="3615919" y="5100921"/>
                </a:cubicBezTo>
                <a:cubicBezTo>
                  <a:pt x="3619464" y="5099580"/>
                  <a:pt x="3619977" y="5095686"/>
                  <a:pt x="3619670" y="5091639"/>
                </a:cubicBezTo>
                <a:cubicBezTo>
                  <a:pt x="3616538" y="5077098"/>
                  <a:pt x="3610220" y="5073935"/>
                  <a:pt x="3599894" y="5082002"/>
                </a:cubicBezTo>
                <a:cubicBezTo>
                  <a:pt x="3595142" y="5086112"/>
                  <a:pt x="3592547" y="5086630"/>
                  <a:pt x="3590159" y="5079207"/>
                </a:cubicBezTo>
                <a:cubicBezTo>
                  <a:pt x="3587592" y="5066764"/>
                  <a:pt x="3582096" y="5063754"/>
                  <a:pt x="3571719" y="5065827"/>
                </a:cubicBezTo>
                <a:close/>
                <a:moveTo>
                  <a:pt x="1375109" y="4421930"/>
                </a:moveTo>
                <a:lnTo>
                  <a:pt x="1370757" y="4422779"/>
                </a:lnTo>
                <a:cubicBezTo>
                  <a:pt x="1361921" y="4423017"/>
                  <a:pt x="1352935" y="4424725"/>
                  <a:pt x="1344031" y="4427190"/>
                </a:cubicBezTo>
                <a:lnTo>
                  <a:pt x="1335298" y="4430169"/>
                </a:lnTo>
                <a:lnTo>
                  <a:pt x="1374043" y="4422399"/>
                </a:lnTo>
                <a:close/>
                <a:moveTo>
                  <a:pt x="1494325" y="4335168"/>
                </a:moveTo>
                <a:lnTo>
                  <a:pt x="1491192" y="4339951"/>
                </a:lnTo>
                <a:lnTo>
                  <a:pt x="1481082" y="4366689"/>
                </a:lnTo>
                <a:lnTo>
                  <a:pt x="1481824" y="4368060"/>
                </a:lnTo>
                <a:close/>
                <a:moveTo>
                  <a:pt x="1500129" y="4326305"/>
                </a:moveTo>
                <a:lnTo>
                  <a:pt x="1495063" y="4334040"/>
                </a:lnTo>
                <a:lnTo>
                  <a:pt x="1506470" y="4353210"/>
                </a:lnTo>
                <a:cubicBezTo>
                  <a:pt x="1518157" y="4371892"/>
                  <a:pt x="1525325" y="4377106"/>
                  <a:pt x="1536335" y="4369231"/>
                </a:cubicBezTo>
                <a:lnTo>
                  <a:pt x="1539850" y="4365820"/>
                </a:lnTo>
                <a:lnTo>
                  <a:pt x="1535166" y="4364084"/>
                </a:lnTo>
                <a:cubicBezTo>
                  <a:pt x="1529066" y="4360610"/>
                  <a:pt x="1523581" y="4355731"/>
                  <a:pt x="1519288" y="4348411"/>
                </a:cubicBezTo>
                <a:cubicBezTo>
                  <a:pt x="1517104" y="4345118"/>
                  <a:pt x="1515070" y="4340356"/>
                  <a:pt x="1513034" y="4335592"/>
                </a:cubicBezTo>
                <a:cubicBezTo>
                  <a:pt x="1509758" y="4330654"/>
                  <a:pt x="1508022" y="4322951"/>
                  <a:pt x="1500129" y="4326305"/>
                </a:cubicBezTo>
                <a:close/>
                <a:moveTo>
                  <a:pt x="421262" y="4103152"/>
                </a:moveTo>
                <a:lnTo>
                  <a:pt x="421748" y="4104759"/>
                </a:lnTo>
                <a:lnTo>
                  <a:pt x="423004" y="4104513"/>
                </a:lnTo>
                <a:close/>
                <a:moveTo>
                  <a:pt x="8913674" y="4072810"/>
                </a:moveTo>
                <a:lnTo>
                  <a:pt x="8912389" y="4073556"/>
                </a:lnTo>
                <a:lnTo>
                  <a:pt x="8920757" y="4083236"/>
                </a:lnTo>
                <a:cubicBezTo>
                  <a:pt x="8920912" y="4084238"/>
                  <a:pt x="8921226" y="4086240"/>
                  <a:pt x="8920538" y="4088400"/>
                </a:cubicBezTo>
                <a:cubicBezTo>
                  <a:pt x="8921320" y="4093407"/>
                  <a:pt x="8924946" y="4096945"/>
                  <a:pt x="8929947" y="4096164"/>
                </a:cubicBezTo>
                <a:cubicBezTo>
                  <a:pt x="8934103" y="4096541"/>
                  <a:pt x="8933322" y="4091533"/>
                  <a:pt x="8932695" y="4087527"/>
                </a:cubicBezTo>
                <a:lnTo>
                  <a:pt x="8933689" y="4085732"/>
                </a:lnTo>
                <a:lnTo>
                  <a:pt x="8932944" y="4085649"/>
                </a:lnTo>
                <a:cubicBezTo>
                  <a:pt x="8924956" y="4089778"/>
                  <a:pt x="8924956" y="4089778"/>
                  <a:pt x="8923529" y="4080636"/>
                </a:cubicBezTo>
                <a:cubicBezTo>
                  <a:pt x="8924012" y="4079119"/>
                  <a:pt x="8923902" y="4078416"/>
                  <a:pt x="8922980" y="4077119"/>
                </a:cubicBezTo>
                <a:cubicBezTo>
                  <a:pt x="8922101" y="4071494"/>
                  <a:pt x="8918963" y="4069822"/>
                  <a:pt x="8913674" y="4072810"/>
                </a:cubicBezTo>
                <a:close/>
                <a:moveTo>
                  <a:pt x="8828571" y="4029909"/>
                </a:moveTo>
                <a:cubicBezTo>
                  <a:pt x="8819705" y="4028412"/>
                  <a:pt x="8815009" y="4030585"/>
                  <a:pt x="8812816" y="4039573"/>
                </a:cubicBezTo>
                <a:cubicBezTo>
                  <a:pt x="8810776" y="4044934"/>
                  <a:pt x="8808559" y="4044560"/>
                  <a:pt x="8804499" y="4041591"/>
                </a:cubicBezTo>
                <a:cubicBezTo>
                  <a:pt x="8795677" y="4035765"/>
                  <a:pt x="8790279" y="4038049"/>
                  <a:pt x="8787603" y="4048552"/>
                </a:cubicBezTo>
                <a:lnTo>
                  <a:pt x="8788839" y="4051138"/>
                </a:lnTo>
                <a:lnTo>
                  <a:pt x="8795373" y="4049917"/>
                </a:lnTo>
                <a:lnTo>
                  <a:pt x="8798729" y="4046094"/>
                </a:lnTo>
                <a:lnTo>
                  <a:pt x="8801793" y="4048718"/>
                </a:lnTo>
                <a:lnTo>
                  <a:pt x="8806008" y="4047930"/>
                </a:lnTo>
                <a:cubicBezTo>
                  <a:pt x="8815849" y="4047804"/>
                  <a:pt x="8825819" y="4049325"/>
                  <a:pt x="8836024" y="4052349"/>
                </a:cubicBezTo>
                <a:cubicBezTo>
                  <a:pt x="8839681" y="4052804"/>
                  <a:pt x="8843338" y="4053259"/>
                  <a:pt x="8846733" y="4052857"/>
                </a:cubicBezTo>
                <a:lnTo>
                  <a:pt x="8855711" y="4048305"/>
                </a:lnTo>
                <a:lnTo>
                  <a:pt x="8855520" y="4045871"/>
                </a:lnTo>
                <a:cubicBezTo>
                  <a:pt x="8854795" y="4036620"/>
                  <a:pt x="8850625" y="4032949"/>
                  <a:pt x="8841759" y="4031451"/>
                </a:cubicBezTo>
                <a:cubicBezTo>
                  <a:pt x="8837327" y="4030703"/>
                  <a:pt x="8833004" y="4030658"/>
                  <a:pt x="8828571" y="4029909"/>
                </a:cubicBezTo>
                <a:close/>
                <a:moveTo>
                  <a:pt x="658422" y="3792499"/>
                </a:moveTo>
                <a:cubicBezTo>
                  <a:pt x="654401" y="3790251"/>
                  <a:pt x="649214" y="3791752"/>
                  <a:pt x="642338" y="3797487"/>
                </a:cubicBezTo>
                <a:cubicBezTo>
                  <a:pt x="633377" y="3805164"/>
                  <a:pt x="624128" y="3811028"/>
                  <a:pt x="614655" y="3815416"/>
                </a:cubicBezTo>
                <a:lnTo>
                  <a:pt x="597214" y="3820867"/>
                </a:lnTo>
                <a:lnTo>
                  <a:pt x="598168" y="3821238"/>
                </a:lnTo>
                <a:cubicBezTo>
                  <a:pt x="618039" y="3835239"/>
                  <a:pt x="618039" y="3835239"/>
                  <a:pt x="633988" y="3816002"/>
                </a:cubicBezTo>
                <a:cubicBezTo>
                  <a:pt x="641234" y="3833297"/>
                  <a:pt x="629998" y="3851500"/>
                  <a:pt x="637244" y="3868795"/>
                </a:cubicBezTo>
                <a:cubicBezTo>
                  <a:pt x="646427" y="3855240"/>
                  <a:pt x="659596" y="3847103"/>
                  <a:pt x="672765" y="3838969"/>
                </a:cubicBezTo>
                <a:lnTo>
                  <a:pt x="688325" y="3823136"/>
                </a:lnTo>
                <a:lnTo>
                  <a:pt x="689246" y="3819055"/>
                </a:lnTo>
                <a:cubicBezTo>
                  <a:pt x="689396" y="3817585"/>
                  <a:pt x="690636" y="3817761"/>
                  <a:pt x="690786" y="3816291"/>
                </a:cubicBezTo>
                <a:cubicBezTo>
                  <a:pt x="693714" y="3812233"/>
                  <a:pt x="703792" y="3812171"/>
                  <a:pt x="697091" y="3803764"/>
                </a:cubicBezTo>
                <a:cubicBezTo>
                  <a:pt x="691632" y="3795534"/>
                  <a:pt x="686070" y="3800710"/>
                  <a:pt x="681603" y="3807532"/>
                </a:cubicBezTo>
                <a:cubicBezTo>
                  <a:pt x="680213" y="3808826"/>
                  <a:pt x="678674" y="3811590"/>
                  <a:pt x="677134" y="3814354"/>
                </a:cubicBezTo>
                <a:cubicBezTo>
                  <a:pt x="675596" y="3817119"/>
                  <a:pt x="672816" y="3819707"/>
                  <a:pt x="669092" y="3819179"/>
                </a:cubicBezTo>
                <a:cubicBezTo>
                  <a:pt x="665519" y="3817181"/>
                  <a:pt x="668448" y="3813122"/>
                  <a:pt x="667505" y="3810006"/>
                </a:cubicBezTo>
                <a:cubicBezTo>
                  <a:pt x="665296" y="3800745"/>
                  <a:pt x="662443" y="3794748"/>
                  <a:pt x="658422" y="3792499"/>
                </a:cubicBezTo>
                <a:close/>
                <a:moveTo>
                  <a:pt x="1345330" y="3562382"/>
                </a:moveTo>
                <a:lnTo>
                  <a:pt x="1320467" y="3565243"/>
                </a:lnTo>
                <a:lnTo>
                  <a:pt x="1294018" y="3566716"/>
                </a:lnTo>
                <a:lnTo>
                  <a:pt x="1323278" y="3574962"/>
                </a:lnTo>
                <a:cubicBezTo>
                  <a:pt x="1329334" y="3577312"/>
                  <a:pt x="1331816" y="3577664"/>
                  <a:pt x="1335044" y="3570665"/>
                </a:cubicBezTo>
                <a:close/>
                <a:moveTo>
                  <a:pt x="1576046" y="3550278"/>
                </a:moveTo>
                <a:lnTo>
                  <a:pt x="1574182" y="3554008"/>
                </a:lnTo>
                <a:lnTo>
                  <a:pt x="1574660" y="3553957"/>
                </a:lnTo>
                <a:lnTo>
                  <a:pt x="1583316" y="3551208"/>
                </a:lnTo>
                <a:close/>
                <a:moveTo>
                  <a:pt x="1469346" y="3547767"/>
                </a:moveTo>
                <a:lnTo>
                  <a:pt x="1453959" y="3555686"/>
                </a:lnTo>
                <a:lnTo>
                  <a:pt x="1454828" y="3556342"/>
                </a:lnTo>
                <a:cubicBezTo>
                  <a:pt x="1461379" y="3566220"/>
                  <a:pt x="1464308" y="3562161"/>
                  <a:pt x="1467834" y="3552222"/>
                </a:cubicBezTo>
                <a:close/>
                <a:moveTo>
                  <a:pt x="769843" y="3222793"/>
                </a:moveTo>
                <a:cubicBezTo>
                  <a:pt x="758984" y="3221252"/>
                  <a:pt x="747902" y="3221917"/>
                  <a:pt x="736906" y="3224831"/>
                </a:cubicBezTo>
                <a:cubicBezTo>
                  <a:pt x="731644" y="3227067"/>
                  <a:pt x="729012" y="3228185"/>
                  <a:pt x="728416" y="3234066"/>
                </a:cubicBezTo>
                <a:cubicBezTo>
                  <a:pt x="728764" y="3243062"/>
                  <a:pt x="725983" y="3245651"/>
                  <a:pt x="720523" y="3237419"/>
                </a:cubicBezTo>
                <a:cubicBezTo>
                  <a:pt x="712880" y="3225896"/>
                  <a:pt x="702654" y="3227428"/>
                  <a:pt x="693072" y="3235016"/>
                </a:cubicBezTo>
                <a:cubicBezTo>
                  <a:pt x="683342" y="3244075"/>
                  <a:pt x="673760" y="3251663"/>
                  <a:pt x="659018" y="3248080"/>
                </a:cubicBezTo>
                <a:cubicBezTo>
                  <a:pt x="655294" y="3247552"/>
                  <a:pt x="651274" y="3249964"/>
                  <a:pt x="650678" y="3255845"/>
                </a:cubicBezTo>
                <a:lnTo>
                  <a:pt x="649084" y="3263750"/>
                </a:lnTo>
                <a:lnTo>
                  <a:pt x="659413" y="3262756"/>
                </a:lnTo>
                <a:cubicBezTo>
                  <a:pt x="703750" y="3263518"/>
                  <a:pt x="747120" y="3259248"/>
                  <a:pt x="788558" y="3244910"/>
                </a:cubicBezTo>
                <a:cubicBezTo>
                  <a:pt x="793270" y="3243876"/>
                  <a:pt x="797982" y="3242842"/>
                  <a:pt x="799855" y="3239808"/>
                </a:cubicBezTo>
                <a:lnTo>
                  <a:pt x="802753" y="3234564"/>
                </a:lnTo>
                <a:lnTo>
                  <a:pt x="801438" y="3233986"/>
                </a:lnTo>
                <a:cubicBezTo>
                  <a:pt x="791337" y="3228080"/>
                  <a:pt x="780701" y="3224334"/>
                  <a:pt x="769843" y="3222793"/>
                </a:cubicBezTo>
                <a:close/>
                <a:moveTo>
                  <a:pt x="723669" y="3184574"/>
                </a:moveTo>
                <a:lnTo>
                  <a:pt x="725592" y="3187435"/>
                </a:lnTo>
                <a:lnTo>
                  <a:pt x="725688" y="3187319"/>
                </a:lnTo>
                <a:close/>
                <a:moveTo>
                  <a:pt x="709233" y="3172153"/>
                </a:moveTo>
                <a:cubicBezTo>
                  <a:pt x="704936" y="3171194"/>
                  <a:pt x="700224" y="3172228"/>
                  <a:pt x="695241" y="3175682"/>
                </a:cubicBezTo>
                <a:cubicBezTo>
                  <a:pt x="686965" y="3181170"/>
                  <a:pt x="678675" y="3183382"/>
                  <a:pt x="670445" y="3183352"/>
                </a:cubicBezTo>
                <a:lnTo>
                  <a:pt x="652905" y="3179198"/>
                </a:lnTo>
                <a:lnTo>
                  <a:pt x="658824" y="3200332"/>
                </a:lnTo>
                <a:cubicBezTo>
                  <a:pt x="661801" y="3208210"/>
                  <a:pt x="664779" y="3216089"/>
                  <a:pt x="673764" y="3214382"/>
                </a:cubicBezTo>
                <a:cubicBezTo>
                  <a:pt x="682600" y="3214144"/>
                  <a:pt x="691734" y="3210967"/>
                  <a:pt x="691834" y="3197559"/>
                </a:cubicBezTo>
                <a:cubicBezTo>
                  <a:pt x="691339" y="3190032"/>
                  <a:pt x="694566" y="3183034"/>
                  <a:pt x="698736" y="3179151"/>
                </a:cubicBezTo>
                <a:lnTo>
                  <a:pt x="710797" y="3173299"/>
                </a:lnTo>
                <a:close/>
                <a:moveTo>
                  <a:pt x="3508720" y="2716310"/>
                </a:moveTo>
                <a:cubicBezTo>
                  <a:pt x="3496194" y="2715320"/>
                  <a:pt x="3483509" y="2715743"/>
                  <a:pt x="3470310" y="2717328"/>
                </a:cubicBezTo>
                <a:lnTo>
                  <a:pt x="3440753" y="2717133"/>
                </a:lnTo>
                <a:lnTo>
                  <a:pt x="3716523" y="2766212"/>
                </a:lnTo>
                <a:cubicBezTo>
                  <a:pt x="3725210" y="2767446"/>
                  <a:pt x="3733747" y="2770149"/>
                  <a:pt x="3742434" y="2771382"/>
                </a:cubicBezTo>
                <a:lnTo>
                  <a:pt x="3748071" y="2769737"/>
                </a:lnTo>
                <a:lnTo>
                  <a:pt x="3638352" y="2748652"/>
                </a:lnTo>
                <a:cubicBezTo>
                  <a:pt x="3606821" y="2742980"/>
                  <a:pt x="3575472" y="2735695"/>
                  <a:pt x="3546178" y="2723762"/>
                </a:cubicBezTo>
                <a:cubicBezTo>
                  <a:pt x="3533614" y="2719699"/>
                  <a:pt x="3521246" y="2717298"/>
                  <a:pt x="3508720" y="2716310"/>
                </a:cubicBezTo>
                <a:close/>
                <a:moveTo>
                  <a:pt x="3235593" y="2682246"/>
                </a:moveTo>
                <a:lnTo>
                  <a:pt x="3422496" y="2714006"/>
                </a:lnTo>
                <a:lnTo>
                  <a:pt x="3399336" y="2708246"/>
                </a:lnTo>
                <a:cubicBezTo>
                  <a:pt x="3362674" y="2693732"/>
                  <a:pt x="3322686" y="2695163"/>
                  <a:pt x="3285296" y="2687105"/>
                </a:cubicBezTo>
                <a:cubicBezTo>
                  <a:pt x="3268776" y="2684172"/>
                  <a:pt x="3252452" y="2682901"/>
                  <a:pt x="3236249" y="2682260"/>
                </a:cubicBezTo>
                <a:close/>
                <a:moveTo>
                  <a:pt x="3524568" y="2423074"/>
                </a:moveTo>
                <a:cubicBezTo>
                  <a:pt x="3520975" y="2422393"/>
                  <a:pt x="3518685" y="2422745"/>
                  <a:pt x="3518598" y="2427447"/>
                </a:cubicBezTo>
                <a:lnTo>
                  <a:pt x="3517947" y="2431141"/>
                </a:lnTo>
                <a:lnTo>
                  <a:pt x="3543173" y="2436098"/>
                </a:lnTo>
                <a:lnTo>
                  <a:pt x="3541779" y="2434992"/>
                </a:lnTo>
                <a:cubicBezTo>
                  <a:pt x="3537687" y="2428709"/>
                  <a:pt x="3532609" y="2423813"/>
                  <a:pt x="3524568" y="2423074"/>
                </a:cubicBezTo>
                <a:close/>
                <a:moveTo>
                  <a:pt x="3636917" y="2392478"/>
                </a:moveTo>
                <a:cubicBezTo>
                  <a:pt x="3633773" y="2393455"/>
                  <a:pt x="3630630" y="2394431"/>
                  <a:pt x="3629825" y="2398998"/>
                </a:cubicBezTo>
                <a:cubicBezTo>
                  <a:pt x="3629739" y="2403701"/>
                  <a:pt x="3630506" y="2407779"/>
                  <a:pt x="3631273" y="2411858"/>
                </a:cubicBezTo>
                <a:cubicBezTo>
                  <a:pt x="3632173" y="2415174"/>
                  <a:pt x="3631636" y="2418219"/>
                  <a:pt x="3627775" y="2419060"/>
                </a:cubicBezTo>
                <a:cubicBezTo>
                  <a:pt x="3614167" y="2420411"/>
                  <a:pt x="3600023" y="2424806"/>
                  <a:pt x="3585965" y="2424498"/>
                </a:cubicBezTo>
                <a:cubicBezTo>
                  <a:pt x="3579229" y="2424793"/>
                  <a:pt x="3572492" y="2425088"/>
                  <a:pt x="3571361" y="2414649"/>
                </a:cubicBezTo>
                <a:cubicBezTo>
                  <a:pt x="3570997" y="2408286"/>
                  <a:pt x="3558597" y="2402788"/>
                  <a:pt x="3554333" y="2405911"/>
                </a:cubicBezTo>
                <a:cubicBezTo>
                  <a:pt x="3552493" y="2407922"/>
                  <a:pt x="3550787" y="2409171"/>
                  <a:pt x="3552407" y="2412625"/>
                </a:cubicBezTo>
                <a:cubicBezTo>
                  <a:pt x="3554026" y="2416079"/>
                  <a:pt x="3555732" y="2414829"/>
                  <a:pt x="3558022" y="2414477"/>
                </a:cubicBezTo>
                <a:cubicBezTo>
                  <a:pt x="3561299" y="2412739"/>
                  <a:pt x="3565161" y="2411899"/>
                  <a:pt x="3566781" y="2415353"/>
                </a:cubicBezTo>
                <a:cubicBezTo>
                  <a:pt x="3568534" y="2418045"/>
                  <a:pt x="3568716" y="2421225"/>
                  <a:pt x="3566023" y="2423861"/>
                </a:cubicBezTo>
                <a:cubicBezTo>
                  <a:pt x="3563197" y="2427257"/>
                  <a:pt x="3560638" y="2429132"/>
                  <a:pt x="3556728" y="2426030"/>
                </a:cubicBezTo>
                <a:cubicBezTo>
                  <a:pt x="3552684" y="2423689"/>
                  <a:pt x="3550260" y="2424803"/>
                  <a:pt x="3549321" y="2430130"/>
                </a:cubicBezTo>
                <a:cubicBezTo>
                  <a:pt x="3549052" y="2431652"/>
                  <a:pt x="3548918" y="2432414"/>
                  <a:pt x="3548650" y="2433936"/>
                </a:cubicBezTo>
                <a:lnTo>
                  <a:pt x="3546627" y="2436776"/>
                </a:lnTo>
                <a:lnTo>
                  <a:pt x="3566985" y="2440776"/>
                </a:lnTo>
                <a:cubicBezTo>
                  <a:pt x="3614763" y="2447556"/>
                  <a:pt x="3662356" y="2456171"/>
                  <a:pt x="3709799" y="2466258"/>
                </a:cubicBezTo>
                <a:lnTo>
                  <a:pt x="3791598" y="2486028"/>
                </a:lnTo>
                <a:lnTo>
                  <a:pt x="3972167" y="2518029"/>
                </a:lnTo>
                <a:cubicBezTo>
                  <a:pt x="4088444" y="2532911"/>
                  <a:pt x="4203813" y="2555857"/>
                  <a:pt x="4318639" y="2583644"/>
                </a:cubicBezTo>
                <a:lnTo>
                  <a:pt x="4412739" y="2608087"/>
                </a:lnTo>
                <a:lnTo>
                  <a:pt x="4460154" y="2600917"/>
                </a:lnTo>
                <a:cubicBezTo>
                  <a:pt x="4473946" y="2598478"/>
                  <a:pt x="4487739" y="2596039"/>
                  <a:pt x="4501789" y="2591652"/>
                </a:cubicBezTo>
                <a:cubicBezTo>
                  <a:pt x="4507107" y="2589641"/>
                  <a:pt x="4510265" y="2591223"/>
                  <a:pt x="4514939" y="2594082"/>
                </a:cubicBezTo>
                <a:cubicBezTo>
                  <a:pt x="4525546" y="2603021"/>
                  <a:pt x="4525546" y="2603021"/>
                  <a:pt x="4534613" y="2591730"/>
                </a:cubicBezTo>
                <a:cubicBezTo>
                  <a:pt x="4538261" y="2602377"/>
                  <a:pt x="4531787" y="2613149"/>
                  <a:pt x="4535433" y="2623797"/>
                </a:cubicBezTo>
                <a:cubicBezTo>
                  <a:pt x="4540699" y="2615793"/>
                  <a:pt x="4548046" y="2611166"/>
                  <a:pt x="4555391" y="2606539"/>
                </a:cubicBezTo>
                <a:cubicBezTo>
                  <a:pt x="4563559" y="2602063"/>
                  <a:pt x="4569519" y="2595184"/>
                  <a:pt x="4573963" y="2587028"/>
                </a:cubicBezTo>
                <a:cubicBezTo>
                  <a:pt x="4585703" y="2568253"/>
                  <a:pt x="4602784" y="2566420"/>
                  <a:pt x="4615650" y="2583758"/>
                </a:cubicBezTo>
                <a:lnTo>
                  <a:pt x="4622326" y="2593730"/>
                </a:lnTo>
                <a:lnTo>
                  <a:pt x="4622869" y="2593114"/>
                </a:lnTo>
                <a:cubicBezTo>
                  <a:pt x="4632773" y="2573518"/>
                  <a:pt x="4644187" y="2553741"/>
                  <a:pt x="4655419" y="2532452"/>
                </a:cubicBezTo>
                <a:lnTo>
                  <a:pt x="4662249" y="2521314"/>
                </a:lnTo>
                <a:lnTo>
                  <a:pt x="4660077" y="2522313"/>
                </a:lnTo>
                <a:cubicBezTo>
                  <a:pt x="4658015" y="2525004"/>
                  <a:pt x="4656860" y="2521049"/>
                  <a:pt x="4655754" y="2519214"/>
                </a:cubicBezTo>
                <a:cubicBezTo>
                  <a:pt x="4655016" y="2517991"/>
                  <a:pt x="4655441" y="2515979"/>
                  <a:pt x="4655760" y="2514470"/>
                </a:cubicBezTo>
                <a:lnTo>
                  <a:pt x="4656080" y="2513163"/>
                </a:lnTo>
                <a:lnTo>
                  <a:pt x="4653499" y="2512304"/>
                </a:lnTo>
                <a:lnTo>
                  <a:pt x="4653018" y="2510589"/>
                </a:lnTo>
                <a:lnTo>
                  <a:pt x="4650086" y="2509810"/>
                </a:lnTo>
                <a:cubicBezTo>
                  <a:pt x="4648299" y="2509731"/>
                  <a:pt x="4646503" y="2509979"/>
                  <a:pt x="4644682" y="2510353"/>
                </a:cubicBezTo>
                <a:cubicBezTo>
                  <a:pt x="4642570" y="2510925"/>
                  <a:pt x="4641671" y="2512828"/>
                  <a:pt x="4641139" y="2515342"/>
                </a:cubicBezTo>
                <a:cubicBezTo>
                  <a:pt x="4639071" y="2522778"/>
                  <a:pt x="4636271" y="2524248"/>
                  <a:pt x="4629148" y="2522617"/>
                </a:cubicBezTo>
                <a:cubicBezTo>
                  <a:pt x="4627355" y="2521680"/>
                  <a:pt x="4626618" y="2520457"/>
                  <a:pt x="4627886" y="2519166"/>
                </a:cubicBezTo>
                <a:cubicBezTo>
                  <a:pt x="4631324" y="2514679"/>
                  <a:pt x="4628212" y="2512912"/>
                  <a:pt x="4625575" y="2511254"/>
                </a:cubicBezTo>
                <a:cubicBezTo>
                  <a:pt x="4622463" y="2509487"/>
                  <a:pt x="4618927" y="2509732"/>
                  <a:pt x="4615973" y="2509584"/>
                </a:cubicBezTo>
                <a:cubicBezTo>
                  <a:pt x="4612542" y="2509326"/>
                  <a:pt x="4609217" y="2508566"/>
                  <a:pt x="4605575" y="2509314"/>
                </a:cubicBezTo>
                <a:cubicBezTo>
                  <a:pt x="4602882" y="2510280"/>
                  <a:pt x="4602094" y="2506936"/>
                  <a:pt x="4602045" y="2504816"/>
                </a:cubicBezTo>
                <a:cubicBezTo>
                  <a:pt x="4602314" y="2501186"/>
                  <a:pt x="4600995" y="2500356"/>
                  <a:pt x="4597933" y="2500710"/>
                </a:cubicBezTo>
                <a:cubicBezTo>
                  <a:pt x="4596877" y="2500996"/>
                  <a:pt x="4595822" y="2501282"/>
                  <a:pt x="4594398" y="2500956"/>
                </a:cubicBezTo>
                <a:cubicBezTo>
                  <a:pt x="4592866" y="2501133"/>
                  <a:pt x="4590860" y="2501201"/>
                  <a:pt x="4589755" y="2499366"/>
                </a:cubicBezTo>
                <a:cubicBezTo>
                  <a:pt x="4589124" y="2497640"/>
                  <a:pt x="4591236" y="2497069"/>
                  <a:pt x="4592029" y="2495669"/>
                </a:cubicBezTo>
                <a:cubicBezTo>
                  <a:pt x="4594886" y="2491577"/>
                  <a:pt x="4593992" y="2488735"/>
                  <a:pt x="4587450" y="2486711"/>
                </a:cubicBezTo>
                <a:lnTo>
                  <a:pt x="4588907" y="2479810"/>
                </a:lnTo>
                <a:lnTo>
                  <a:pt x="4588188" y="2479364"/>
                </a:lnTo>
                <a:cubicBezTo>
                  <a:pt x="4582437" y="2476700"/>
                  <a:pt x="4576529" y="2474399"/>
                  <a:pt x="4570755" y="2471337"/>
                </a:cubicBezTo>
                <a:cubicBezTo>
                  <a:pt x="4563970" y="2467690"/>
                  <a:pt x="4558269" y="2470541"/>
                  <a:pt x="4554054" y="2477607"/>
                </a:cubicBezTo>
                <a:cubicBezTo>
                  <a:pt x="4552931" y="2479754"/>
                  <a:pt x="4551811" y="2481901"/>
                  <a:pt x="4550689" y="2484048"/>
                </a:cubicBezTo>
                <a:cubicBezTo>
                  <a:pt x="4547728" y="2488205"/>
                  <a:pt x="4544719" y="2488420"/>
                  <a:pt x="4542516" y="2484070"/>
                </a:cubicBezTo>
                <a:cubicBezTo>
                  <a:pt x="4541796" y="2483933"/>
                  <a:pt x="4541931" y="2483172"/>
                  <a:pt x="4541212" y="2483036"/>
                </a:cubicBezTo>
                <a:cubicBezTo>
                  <a:pt x="4536085" y="2474198"/>
                  <a:pt x="4536085" y="2474198"/>
                  <a:pt x="4529578" y="2481616"/>
                </a:cubicBezTo>
                <a:cubicBezTo>
                  <a:pt x="4522803" y="2490555"/>
                  <a:pt x="4514763" y="2489816"/>
                  <a:pt x="4509052" y="2480081"/>
                </a:cubicBezTo>
                <a:cubicBezTo>
                  <a:pt x="4503791" y="2472003"/>
                  <a:pt x="4500332" y="2470561"/>
                  <a:pt x="4490902" y="2473491"/>
                </a:cubicBezTo>
                <a:cubicBezTo>
                  <a:pt x="4481473" y="2476422"/>
                  <a:pt x="4472044" y="2479352"/>
                  <a:pt x="4462431" y="2479101"/>
                </a:cubicBezTo>
                <a:cubicBezTo>
                  <a:pt x="4455695" y="2479396"/>
                  <a:pt x="4450080" y="2477544"/>
                  <a:pt x="4445719" y="2472784"/>
                </a:cubicBezTo>
                <a:cubicBezTo>
                  <a:pt x="4440775" y="2467126"/>
                  <a:pt x="4436913" y="2467967"/>
                  <a:pt x="4432966" y="2473510"/>
                </a:cubicBezTo>
                <a:cubicBezTo>
                  <a:pt x="4428164" y="2479678"/>
                  <a:pt x="4428164" y="2479678"/>
                  <a:pt x="4425059" y="2472011"/>
                </a:cubicBezTo>
                <a:cubicBezTo>
                  <a:pt x="4423257" y="2465376"/>
                  <a:pt x="4420738" y="2458606"/>
                  <a:pt x="4418802" y="2452732"/>
                </a:cubicBezTo>
                <a:cubicBezTo>
                  <a:pt x="4416512" y="2453085"/>
                  <a:pt x="4416828" y="2455504"/>
                  <a:pt x="4415840" y="2456890"/>
                </a:cubicBezTo>
                <a:cubicBezTo>
                  <a:pt x="4412343" y="2464091"/>
                  <a:pt x="4407360" y="2467079"/>
                  <a:pt x="4399588" y="2464818"/>
                </a:cubicBezTo>
                <a:cubicBezTo>
                  <a:pt x="4393120" y="2463590"/>
                  <a:pt x="4386786" y="2461602"/>
                  <a:pt x="4380318" y="2460375"/>
                </a:cubicBezTo>
                <a:cubicBezTo>
                  <a:pt x="4367515" y="2457160"/>
                  <a:pt x="4357817" y="2461612"/>
                  <a:pt x="4349921" y="2472699"/>
                </a:cubicBezTo>
                <a:cubicBezTo>
                  <a:pt x="4346827" y="2477617"/>
                  <a:pt x="4343730" y="2482536"/>
                  <a:pt x="4340502" y="2488216"/>
                </a:cubicBezTo>
                <a:cubicBezTo>
                  <a:pt x="4339380" y="2490363"/>
                  <a:pt x="4337406" y="2493134"/>
                  <a:pt x="4334665" y="2491827"/>
                </a:cubicBezTo>
                <a:cubicBezTo>
                  <a:pt x="4331924" y="2490521"/>
                  <a:pt x="4333180" y="2487613"/>
                  <a:pt x="4333582" y="2485330"/>
                </a:cubicBezTo>
                <a:cubicBezTo>
                  <a:pt x="4334387" y="2480763"/>
                  <a:pt x="4335911" y="2476333"/>
                  <a:pt x="4332854" y="2472606"/>
                </a:cubicBezTo>
                <a:cubicBezTo>
                  <a:pt x="4331100" y="2469915"/>
                  <a:pt x="4333525" y="2468801"/>
                  <a:pt x="4334646" y="2466655"/>
                </a:cubicBezTo>
                <a:cubicBezTo>
                  <a:pt x="4338862" y="2459589"/>
                  <a:pt x="4337962" y="2456272"/>
                  <a:pt x="4330056" y="2454772"/>
                </a:cubicBezTo>
                <a:cubicBezTo>
                  <a:pt x="4320713" y="2452999"/>
                  <a:pt x="4311101" y="2452749"/>
                  <a:pt x="4302075" y="2453395"/>
                </a:cubicBezTo>
                <a:cubicBezTo>
                  <a:pt x="4296910" y="2453202"/>
                  <a:pt x="4291342" y="2455292"/>
                  <a:pt x="4287528" y="2460074"/>
                </a:cubicBezTo>
                <a:cubicBezTo>
                  <a:pt x="4284567" y="2464231"/>
                  <a:pt x="4280571" y="2465833"/>
                  <a:pt x="4274955" y="2463981"/>
                </a:cubicBezTo>
                <a:cubicBezTo>
                  <a:pt x="4258827" y="2458561"/>
                  <a:pt x="4242211" y="2460129"/>
                  <a:pt x="4225777" y="2464876"/>
                </a:cubicBezTo>
                <a:cubicBezTo>
                  <a:pt x="4224923" y="2465500"/>
                  <a:pt x="4224923" y="2465500"/>
                  <a:pt x="4224205" y="2465364"/>
                </a:cubicBezTo>
                <a:cubicBezTo>
                  <a:pt x="4203190" y="2470815"/>
                  <a:pt x="4197708" y="2468202"/>
                  <a:pt x="4188442" y="2449140"/>
                </a:cubicBezTo>
                <a:cubicBezTo>
                  <a:pt x="4186018" y="2450253"/>
                  <a:pt x="4187187" y="2452048"/>
                  <a:pt x="4186918" y="2453570"/>
                </a:cubicBezTo>
                <a:cubicBezTo>
                  <a:pt x="4186832" y="2458273"/>
                  <a:pt x="4184992" y="2460284"/>
                  <a:pt x="4180364" y="2457046"/>
                </a:cubicBezTo>
                <a:cubicBezTo>
                  <a:pt x="4178927" y="2456773"/>
                  <a:pt x="4177173" y="2454081"/>
                  <a:pt x="4176186" y="2455467"/>
                </a:cubicBezTo>
                <a:cubicBezTo>
                  <a:pt x="4174346" y="2457477"/>
                  <a:pt x="4174662" y="2459897"/>
                  <a:pt x="4174978" y="2462316"/>
                </a:cubicBezTo>
                <a:cubicBezTo>
                  <a:pt x="4175429" y="2463975"/>
                  <a:pt x="4175160" y="2465497"/>
                  <a:pt x="4175611" y="2467156"/>
                </a:cubicBezTo>
                <a:cubicBezTo>
                  <a:pt x="4175659" y="2471098"/>
                  <a:pt x="4173368" y="2471450"/>
                  <a:pt x="4171480" y="2469518"/>
                </a:cubicBezTo>
                <a:cubicBezTo>
                  <a:pt x="4166134" y="2466144"/>
                  <a:pt x="4161907" y="2460623"/>
                  <a:pt x="4154902" y="2462441"/>
                </a:cubicBezTo>
                <a:cubicBezTo>
                  <a:pt x="4148616" y="2464394"/>
                  <a:pt x="4145253" y="2470834"/>
                  <a:pt x="4141573" y="2474855"/>
                </a:cubicBezTo>
                <a:cubicBezTo>
                  <a:pt x="4134960" y="2461803"/>
                  <a:pt x="4137875" y="2453703"/>
                  <a:pt x="4150130" y="2447377"/>
                </a:cubicBezTo>
                <a:cubicBezTo>
                  <a:pt x="4150849" y="2447514"/>
                  <a:pt x="4151702" y="2446888"/>
                  <a:pt x="4152555" y="2446264"/>
                </a:cubicBezTo>
                <a:cubicBezTo>
                  <a:pt x="4156551" y="2444662"/>
                  <a:pt x="4162703" y="2443470"/>
                  <a:pt x="4162071" y="2438630"/>
                </a:cubicBezTo>
                <a:cubicBezTo>
                  <a:pt x="4161171" y="2435313"/>
                  <a:pt x="4155421" y="2434223"/>
                  <a:pt x="4151243" y="2432643"/>
                </a:cubicBezTo>
                <a:cubicBezTo>
                  <a:pt x="4141314" y="2429973"/>
                  <a:pt x="4130850" y="2430348"/>
                  <a:pt x="4120654" y="2429200"/>
                </a:cubicBezTo>
                <a:cubicBezTo>
                  <a:pt x="4118499" y="2428791"/>
                  <a:pt x="4116207" y="2429142"/>
                  <a:pt x="4114185" y="2427973"/>
                </a:cubicBezTo>
                <a:cubicBezTo>
                  <a:pt x="4108436" y="2426882"/>
                  <a:pt x="4103673" y="2424405"/>
                  <a:pt x="4099591" y="2430710"/>
                </a:cubicBezTo>
                <a:cubicBezTo>
                  <a:pt x="4097616" y="2433481"/>
                  <a:pt x="4093305" y="2432663"/>
                  <a:pt x="4089443" y="2433503"/>
                </a:cubicBezTo>
                <a:cubicBezTo>
                  <a:pt x="4084862" y="2434207"/>
                  <a:pt x="4080866" y="2435809"/>
                  <a:pt x="4079793" y="2441897"/>
                </a:cubicBezTo>
                <a:cubicBezTo>
                  <a:pt x="4078001" y="2447849"/>
                  <a:pt x="4073104" y="2446134"/>
                  <a:pt x="4069242" y="2446974"/>
                </a:cubicBezTo>
                <a:cubicBezTo>
                  <a:pt x="4066099" y="2447951"/>
                  <a:pt x="4063090" y="2448167"/>
                  <a:pt x="4062324" y="2444089"/>
                </a:cubicBezTo>
                <a:cubicBezTo>
                  <a:pt x="4061288" y="2441532"/>
                  <a:pt x="4059985" y="2440499"/>
                  <a:pt x="4057829" y="2440090"/>
                </a:cubicBezTo>
                <a:cubicBezTo>
                  <a:pt x="4051945" y="2439760"/>
                  <a:pt x="4046062" y="2439430"/>
                  <a:pt x="4040983" y="2434533"/>
                </a:cubicBezTo>
                <a:cubicBezTo>
                  <a:pt x="4038376" y="2432466"/>
                  <a:pt x="4035817" y="2434341"/>
                  <a:pt x="4033259" y="2436215"/>
                </a:cubicBezTo>
                <a:cubicBezTo>
                  <a:pt x="4018626" y="2447596"/>
                  <a:pt x="4002144" y="2448402"/>
                  <a:pt x="3985747" y="2444504"/>
                </a:cubicBezTo>
                <a:cubicBezTo>
                  <a:pt x="3977976" y="2442243"/>
                  <a:pt x="3970204" y="2439982"/>
                  <a:pt x="3961896" y="2440766"/>
                </a:cubicBezTo>
                <a:cubicBezTo>
                  <a:pt x="3955160" y="2441061"/>
                  <a:pt x="3949947" y="2436925"/>
                  <a:pt x="3947561" y="2429394"/>
                </a:cubicBezTo>
                <a:cubicBezTo>
                  <a:pt x="3944015" y="2432653"/>
                  <a:pt x="3942941" y="2438742"/>
                  <a:pt x="3936473" y="2437515"/>
                </a:cubicBezTo>
                <a:cubicBezTo>
                  <a:pt x="3928702" y="2435254"/>
                  <a:pt x="3921064" y="2432232"/>
                  <a:pt x="3916522" y="2424291"/>
                </a:cubicBezTo>
                <a:cubicBezTo>
                  <a:pt x="3915353" y="2422496"/>
                  <a:pt x="3914318" y="2419940"/>
                  <a:pt x="3913283" y="2417384"/>
                </a:cubicBezTo>
                <a:cubicBezTo>
                  <a:pt x="3911529" y="2414692"/>
                  <a:pt x="3910763" y="2410613"/>
                  <a:pt x="3906048" y="2412078"/>
                </a:cubicBezTo>
                <a:cubicBezTo>
                  <a:pt x="3901467" y="2412782"/>
                  <a:pt x="3900931" y="2415827"/>
                  <a:pt x="3900394" y="2418872"/>
                </a:cubicBezTo>
                <a:cubicBezTo>
                  <a:pt x="3898113" y="2431811"/>
                  <a:pt x="3892507" y="2442545"/>
                  <a:pt x="3884295" y="2451211"/>
                </a:cubicBezTo>
                <a:cubicBezTo>
                  <a:pt x="3879762" y="2455858"/>
                  <a:pt x="3875498" y="2458981"/>
                  <a:pt x="3868848" y="2454574"/>
                </a:cubicBezTo>
                <a:cubicBezTo>
                  <a:pt x="3863500" y="2451200"/>
                  <a:pt x="3856496" y="2453016"/>
                  <a:pt x="3850928" y="2455106"/>
                </a:cubicBezTo>
                <a:cubicBezTo>
                  <a:pt x="3843789" y="2457684"/>
                  <a:pt x="3835481" y="2458467"/>
                  <a:pt x="3827441" y="2457728"/>
                </a:cubicBezTo>
                <a:cubicBezTo>
                  <a:pt x="3817110" y="2457342"/>
                  <a:pt x="3806243" y="2459999"/>
                  <a:pt x="3796095" y="2462793"/>
                </a:cubicBezTo>
                <a:cubicBezTo>
                  <a:pt x="3787653" y="2464337"/>
                  <a:pt x="3779929" y="2466018"/>
                  <a:pt x="3771439" y="2463621"/>
                </a:cubicBezTo>
                <a:cubicBezTo>
                  <a:pt x="3763802" y="2460599"/>
                  <a:pt x="3757419" y="2454668"/>
                  <a:pt x="3753596" y="2446864"/>
                </a:cubicBezTo>
                <a:cubicBezTo>
                  <a:pt x="3742892" y="2427530"/>
                  <a:pt x="3732696" y="2426382"/>
                  <a:pt x="3719146" y="2444261"/>
                </a:cubicBezTo>
                <a:cubicBezTo>
                  <a:pt x="3719012" y="2445022"/>
                  <a:pt x="3718159" y="2445646"/>
                  <a:pt x="3718025" y="2446408"/>
                </a:cubicBezTo>
                <a:cubicBezTo>
                  <a:pt x="3712237" y="2453961"/>
                  <a:pt x="3712237" y="2453961"/>
                  <a:pt x="3708547" y="2445396"/>
                </a:cubicBezTo>
                <a:cubicBezTo>
                  <a:pt x="3704724" y="2437591"/>
                  <a:pt x="3700546" y="2436012"/>
                  <a:pt x="3691117" y="2438942"/>
                </a:cubicBezTo>
                <a:cubicBezTo>
                  <a:pt x="3676253" y="2443201"/>
                  <a:pt x="3676253" y="2443201"/>
                  <a:pt x="3667313" y="2439146"/>
                </a:cubicBezTo>
                <a:cubicBezTo>
                  <a:pt x="3672564" y="2434637"/>
                  <a:pt x="3678851" y="2432682"/>
                  <a:pt x="3685003" y="2431491"/>
                </a:cubicBezTo>
                <a:cubicBezTo>
                  <a:pt x="3691289" y="2429536"/>
                  <a:pt x="3698026" y="2429242"/>
                  <a:pt x="3704896" y="2428186"/>
                </a:cubicBezTo>
                <a:cubicBezTo>
                  <a:pt x="3700402" y="2424187"/>
                  <a:pt x="3700220" y="2421006"/>
                  <a:pt x="3703181" y="2416848"/>
                </a:cubicBezTo>
                <a:cubicBezTo>
                  <a:pt x="3706861" y="2412827"/>
                  <a:pt x="3704839" y="2411657"/>
                  <a:pt x="3700527" y="2410839"/>
                </a:cubicBezTo>
                <a:cubicBezTo>
                  <a:pt x="3692621" y="2409340"/>
                  <a:pt x="3684581" y="2408601"/>
                  <a:pt x="3677346" y="2403295"/>
                </a:cubicBezTo>
                <a:cubicBezTo>
                  <a:pt x="3672584" y="2400819"/>
                  <a:pt x="3667869" y="2402284"/>
                  <a:pt x="3664640" y="2407963"/>
                </a:cubicBezTo>
                <a:cubicBezTo>
                  <a:pt x="3663518" y="2410110"/>
                  <a:pt x="3662531" y="2411496"/>
                  <a:pt x="3660059" y="2408668"/>
                </a:cubicBezTo>
                <a:cubicBezTo>
                  <a:pt x="3652958" y="2402601"/>
                  <a:pt x="3652958" y="2402601"/>
                  <a:pt x="3650630" y="2411597"/>
                </a:cubicBezTo>
                <a:cubicBezTo>
                  <a:pt x="3650496" y="2412359"/>
                  <a:pt x="3650361" y="2413119"/>
                  <a:pt x="3649374" y="2414506"/>
                </a:cubicBezTo>
                <a:cubicBezTo>
                  <a:pt x="3646720" y="2408496"/>
                  <a:pt x="3643347" y="2402350"/>
                  <a:pt x="3640692" y="2396340"/>
                </a:cubicBezTo>
                <a:cubicBezTo>
                  <a:pt x="3639389" y="2395307"/>
                  <a:pt x="3639341" y="2391366"/>
                  <a:pt x="3636917" y="2392478"/>
                </a:cubicBezTo>
                <a:close/>
                <a:moveTo>
                  <a:pt x="11196453" y="2307681"/>
                </a:moveTo>
                <a:cubicBezTo>
                  <a:pt x="11193078" y="2308278"/>
                  <a:pt x="11190239" y="2310153"/>
                  <a:pt x="11188518" y="2314961"/>
                </a:cubicBezTo>
                <a:lnTo>
                  <a:pt x="11187212" y="2319083"/>
                </a:lnTo>
                <a:lnTo>
                  <a:pt x="11194434" y="2318684"/>
                </a:lnTo>
                <a:lnTo>
                  <a:pt x="11211368" y="2327584"/>
                </a:lnTo>
                <a:lnTo>
                  <a:pt x="11211291" y="2326037"/>
                </a:lnTo>
                <a:cubicBezTo>
                  <a:pt x="11211111" y="2324523"/>
                  <a:pt x="11210929" y="2323012"/>
                  <a:pt x="11210748" y="2321499"/>
                </a:cubicBezTo>
                <a:cubicBezTo>
                  <a:pt x="11211713" y="2316779"/>
                  <a:pt x="11215518" y="2310188"/>
                  <a:pt x="11207605" y="2308070"/>
                </a:cubicBezTo>
                <a:cubicBezTo>
                  <a:pt x="11203739" y="2307766"/>
                  <a:pt x="11199828" y="2307085"/>
                  <a:pt x="11196453" y="2307681"/>
                </a:cubicBezTo>
                <a:close/>
                <a:moveTo>
                  <a:pt x="11161033" y="2302917"/>
                </a:moveTo>
                <a:cubicBezTo>
                  <a:pt x="11156140" y="2300436"/>
                  <a:pt x="11155174" y="2305153"/>
                  <a:pt x="11152335" y="2307028"/>
                </a:cubicBezTo>
                <a:lnTo>
                  <a:pt x="11150208" y="2310713"/>
                </a:lnTo>
                <a:lnTo>
                  <a:pt x="11158539" y="2318681"/>
                </a:lnTo>
                <a:lnTo>
                  <a:pt x="11159910" y="2318855"/>
                </a:lnTo>
                <a:lnTo>
                  <a:pt x="11162302" y="2313502"/>
                </a:lnTo>
                <a:cubicBezTo>
                  <a:pt x="11164960" y="2310116"/>
                  <a:pt x="11164416" y="2305578"/>
                  <a:pt x="11161033" y="2302917"/>
                </a:cubicBezTo>
                <a:close/>
                <a:moveTo>
                  <a:pt x="3460688" y="2134733"/>
                </a:moveTo>
                <a:cubicBezTo>
                  <a:pt x="3455426" y="2136969"/>
                  <a:pt x="3451529" y="2141263"/>
                  <a:pt x="3448215" y="2146013"/>
                </a:cubicBezTo>
                <a:lnTo>
                  <a:pt x="3444518" y="2151786"/>
                </a:lnTo>
                <a:lnTo>
                  <a:pt x="3458928" y="2154992"/>
                </a:lnTo>
                <a:cubicBezTo>
                  <a:pt x="3465846" y="2157879"/>
                  <a:pt x="3475228" y="2151007"/>
                  <a:pt x="3476703" y="2142634"/>
                </a:cubicBezTo>
                <a:cubicBezTo>
                  <a:pt x="3477106" y="2140351"/>
                  <a:pt x="3474500" y="2138283"/>
                  <a:pt x="3473330" y="2136488"/>
                </a:cubicBezTo>
                <a:lnTo>
                  <a:pt x="3473222" y="2136360"/>
                </a:lnTo>
                <a:close/>
                <a:moveTo>
                  <a:pt x="10777743" y="1451978"/>
                </a:moveTo>
                <a:lnTo>
                  <a:pt x="10780084" y="1461830"/>
                </a:lnTo>
                <a:cubicBezTo>
                  <a:pt x="10782454" y="1464777"/>
                  <a:pt x="10786154" y="1466488"/>
                  <a:pt x="10791053" y="1466977"/>
                </a:cubicBezTo>
                <a:lnTo>
                  <a:pt x="10833767" y="1471703"/>
                </a:lnTo>
                <a:lnTo>
                  <a:pt x="10828291" y="1468300"/>
                </a:lnTo>
                <a:lnTo>
                  <a:pt x="10811434" y="1452721"/>
                </a:lnTo>
                <a:lnTo>
                  <a:pt x="10791284" y="1453500"/>
                </a:lnTo>
                <a:close/>
                <a:moveTo>
                  <a:pt x="10869772" y="1451600"/>
                </a:moveTo>
                <a:lnTo>
                  <a:pt x="10862601" y="1467416"/>
                </a:lnTo>
                <a:lnTo>
                  <a:pt x="10858938" y="1474488"/>
                </a:lnTo>
                <a:lnTo>
                  <a:pt x="10889151" y="1477831"/>
                </a:lnTo>
                <a:cubicBezTo>
                  <a:pt x="10895110" y="1478193"/>
                  <a:pt x="10900974" y="1477759"/>
                  <a:pt x="10906869" y="1477591"/>
                </a:cubicBezTo>
                <a:lnTo>
                  <a:pt x="10918541" y="1478472"/>
                </a:lnTo>
                <a:lnTo>
                  <a:pt x="10910230" y="1475571"/>
                </a:lnTo>
                <a:lnTo>
                  <a:pt x="10908359" y="1468279"/>
                </a:lnTo>
                <a:lnTo>
                  <a:pt x="10895649" y="1469554"/>
                </a:lnTo>
                <a:cubicBezTo>
                  <a:pt x="10891119" y="1470098"/>
                  <a:pt x="10890756" y="1467073"/>
                  <a:pt x="10888883" y="1464230"/>
                </a:cubicBezTo>
                <a:cubicBezTo>
                  <a:pt x="10885802" y="1457696"/>
                  <a:pt x="10881528" y="1453990"/>
                  <a:pt x="10876515" y="1452099"/>
                </a:cubicBezTo>
                <a:close/>
                <a:moveTo>
                  <a:pt x="10690749" y="1451406"/>
                </a:moveTo>
                <a:lnTo>
                  <a:pt x="10682204" y="1466647"/>
                </a:lnTo>
                <a:lnTo>
                  <a:pt x="10691047" y="1467124"/>
                </a:lnTo>
                <a:cubicBezTo>
                  <a:pt x="10705870" y="1469654"/>
                  <a:pt x="10719420" y="1468298"/>
                  <a:pt x="10732091" y="1464086"/>
                </a:cubicBezTo>
                <a:lnTo>
                  <a:pt x="10740409" y="1459393"/>
                </a:lnTo>
                <a:lnTo>
                  <a:pt x="10740021" y="1458691"/>
                </a:lnTo>
                <a:cubicBezTo>
                  <a:pt x="10736490" y="1456153"/>
                  <a:pt x="10731592" y="1455663"/>
                  <a:pt x="10723576" y="1456086"/>
                </a:cubicBezTo>
                <a:cubicBezTo>
                  <a:pt x="10712973" y="1457358"/>
                  <a:pt x="10701692" y="1461942"/>
                  <a:pt x="10692997" y="1452214"/>
                </a:cubicBezTo>
                <a:cubicBezTo>
                  <a:pt x="10692870" y="1451152"/>
                  <a:pt x="10691809" y="1451279"/>
                  <a:pt x="10690749" y="1451406"/>
                </a:cubicBezTo>
                <a:close/>
                <a:moveTo>
                  <a:pt x="10754708" y="1449390"/>
                </a:moveTo>
                <a:lnTo>
                  <a:pt x="10755207" y="1451044"/>
                </a:lnTo>
                <a:lnTo>
                  <a:pt x="10757569" y="1449712"/>
                </a:lnTo>
                <a:close/>
                <a:moveTo>
                  <a:pt x="10583392" y="1447899"/>
                </a:moveTo>
                <a:lnTo>
                  <a:pt x="10580834" y="1447969"/>
                </a:lnTo>
                <a:lnTo>
                  <a:pt x="10581062" y="1449079"/>
                </a:lnTo>
                <a:close/>
                <a:moveTo>
                  <a:pt x="3515511" y="100"/>
                </a:moveTo>
                <a:cubicBezTo>
                  <a:pt x="3517584" y="-165"/>
                  <a:pt x="3519756" y="143"/>
                  <a:pt x="3522238" y="495"/>
                </a:cubicBezTo>
                <a:cubicBezTo>
                  <a:pt x="3571579" y="10478"/>
                  <a:pt x="3622114" y="8700"/>
                  <a:pt x="3672946" y="3982"/>
                </a:cubicBezTo>
                <a:cubicBezTo>
                  <a:pt x="3727501" y="-209"/>
                  <a:pt x="3781162" y="4422"/>
                  <a:pt x="3834823" y="9052"/>
                </a:cubicBezTo>
                <a:cubicBezTo>
                  <a:pt x="3903525" y="14325"/>
                  <a:pt x="3971135" y="17953"/>
                  <a:pt x="4040285" y="18815"/>
                </a:cubicBezTo>
                <a:cubicBezTo>
                  <a:pt x="4071756" y="18807"/>
                  <a:pt x="4102781" y="23208"/>
                  <a:pt x="4134105" y="24670"/>
                </a:cubicBezTo>
                <a:cubicBezTo>
                  <a:pt x="4253193" y="29634"/>
                  <a:pt x="4370343" y="53711"/>
                  <a:pt x="4488981" y="63086"/>
                </a:cubicBezTo>
                <a:cubicBezTo>
                  <a:pt x="4490222" y="63263"/>
                  <a:pt x="4491613" y="61969"/>
                  <a:pt x="4494094" y="62321"/>
                </a:cubicBezTo>
                <a:cubicBezTo>
                  <a:pt x="4501540" y="63378"/>
                  <a:pt x="4508987" y="64434"/>
                  <a:pt x="4517673" y="65666"/>
                </a:cubicBezTo>
                <a:cubicBezTo>
                  <a:pt x="4542344" y="70658"/>
                  <a:pt x="4568405" y="74356"/>
                  <a:pt x="4593225" y="77877"/>
                </a:cubicBezTo>
                <a:cubicBezTo>
                  <a:pt x="4633880" y="86627"/>
                  <a:pt x="4673443" y="93731"/>
                  <a:pt x="4713006" y="100835"/>
                </a:cubicBezTo>
                <a:cubicBezTo>
                  <a:pt x="4768553" y="111698"/>
                  <a:pt x="4823801" y="125502"/>
                  <a:pt x="4879050" y="139305"/>
                </a:cubicBezTo>
                <a:cubicBezTo>
                  <a:pt x="4951524" y="157044"/>
                  <a:pt x="5024296" y="171842"/>
                  <a:pt x="5097514" y="182230"/>
                </a:cubicBezTo>
                <a:cubicBezTo>
                  <a:pt x="5193071" y="195787"/>
                  <a:pt x="5287883" y="216694"/>
                  <a:pt x="5382248" y="242012"/>
                </a:cubicBezTo>
                <a:cubicBezTo>
                  <a:pt x="5481576" y="268035"/>
                  <a:pt x="5579217" y="298292"/>
                  <a:pt x="5678247" y="327254"/>
                </a:cubicBezTo>
                <a:cubicBezTo>
                  <a:pt x="5767646" y="351868"/>
                  <a:pt x="5857990" y="379598"/>
                  <a:pt x="5950320" y="400153"/>
                </a:cubicBezTo>
                <a:cubicBezTo>
                  <a:pt x="5972360" y="406263"/>
                  <a:pt x="5994400" y="412372"/>
                  <a:pt x="6015992" y="422892"/>
                </a:cubicBezTo>
                <a:cubicBezTo>
                  <a:pt x="6045972" y="437585"/>
                  <a:pt x="6076997" y="441987"/>
                  <a:pt x="6107874" y="447858"/>
                </a:cubicBezTo>
                <a:cubicBezTo>
                  <a:pt x="6141083" y="455553"/>
                  <a:pt x="6172903" y="464541"/>
                  <a:pt x="6202586" y="482173"/>
                </a:cubicBezTo>
                <a:cubicBezTo>
                  <a:pt x="6239565" y="502332"/>
                  <a:pt x="6278186" y="506321"/>
                  <a:pt x="6316506" y="513249"/>
                </a:cubicBezTo>
                <a:cubicBezTo>
                  <a:pt x="6344902" y="518769"/>
                  <a:pt x="6372996" y="527229"/>
                  <a:pt x="6400944" y="537158"/>
                </a:cubicBezTo>
                <a:cubicBezTo>
                  <a:pt x="6417871" y="544034"/>
                  <a:pt x="6435393" y="545028"/>
                  <a:pt x="6453365" y="541612"/>
                </a:cubicBezTo>
                <a:cubicBezTo>
                  <a:pt x="6502162" y="532132"/>
                  <a:pt x="6547481" y="544526"/>
                  <a:pt x="6593299" y="564448"/>
                </a:cubicBezTo>
                <a:cubicBezTo>
                  <a:pt x="6611466" y="571500"/>
                  <a:pt x="6627301" y="576729"/>
                  <a:pt x="6644926" y="564316"/>
                </a:cubicBezTo>
                <a:cubicBezTo>
                  <a:pt x="6651725" y="559316"/>
                  <a:pt x="6656392" y="562961"/>
                  <a:pt x="6660760" y="569545"/>
                </a:cubicBezTo>
                <a:cubicBezTo>
                  <a:pt x="6665921" y="580717"/>
                  <a:pt x="6674311" y="584889"/>
                  <a:pt x="6684089" y="587768"/>
                </a:cubicBezTo>
                <a:lnTo>
                  <a:pt x="6716898" y="602224"/>
                </a:lnTo>
                <a:lnTo>
                  <a:pt x="6726165" y="598855"/>
                </a:lnTo>
                <a:cubicBezTo>
                  <a:pt x="6729784" y="596536"/>
                  <a:pt x="6732616" y="593235"/>
                  <a:pt x="6734693" y="588139"/>
                </a:cubicBezTo>
                <a:cubicBezTo>
                  <a:pt x="6736983" y="580324"/>
                  <a:pt x="6741225" y="579816"/>
                  <a:pt x="6747289" y="585551"/>
                </a:cubicBezTo>
                <a:cubicBezTo>
                  <a:pt x="6751107" y="590479"/>
                  <a:pt x="6755858" y="594217"/>
                  <a:pt x="6762898" y="590141"/>
                </a:cubicBezTo>
                <a:cubicBezTo>
                  <a:pt x="6770870" y="584877"/>
                  <a:pt x="6777656" y="578678"/>
                  <a:pt x="6781005" y="570736"/>
                </a:cubicBezTo>
                <a:cubicBezTo>
                  <a:pt x="6783422" y="563984"/>
                  <a:pt x="6787408" y="561352"/>
                  <a:pt x="6794830" y="560462"/>
                </a:cubicBezTo>
                <a:cubicBezTo>
                  <a:pt x="6798011" y="560080"/>
                  <a:pt x="6801192" y="559698"/>
                  <a:pt x="6804246" y="558256"/>
                </a:cubicBezTo>
                <a:cubicBezTo>
                  <a:pt x="6823753" y="550530"/>
                  <a:pt x="6843262" y="542805"/>
                  <a:pt x="6863958" y="536014"/>
                </a:cubicBezTo>
                <a:cubicBezTo>
                  <a:pt x="6872312" y="533935"/>
                  <a:pt x="6879481" y="530922"/>
                  <a:pt x="6883890" y="522853"/>
                </a:cubicBezTo>
                <a:cubicBezTo>
                  <a:pt x="6887622" y="518097"/>
                  <a:pt x="6891608" y="515465"/>
                  <a:pt x="6897419" y="519077"/>
                </a:cubicBezTo>
                <a:cubicBezTo>
                  <a:pt x="6912476" y="528041"/>
                  <a:pt x="6926005" y="524265"/>
                  <a:pt x="6941526" y="519172"/>
                </a:cubicBezTo>
                <a:cubicBezTo>
                  <a:pt x="6980671" y="504783"/>
                  <a:pt x="7019392" y="495831"/>
                  <a:pt x="7061081" y="502678"/>
                </a:cubicBezTo>
                <a:cubicBezTo>
                  <a:pt x="7076436" y="505145"/>
                  <a:pt x="7091406" y="504428"/>
                  <a:pt x="7105869" y="499462"/>
                </a:cubicBezTo>
                <a:cubicBezTo>
                  <a:pt x="7129746" y="492290"/>
                  <a:pt x="7153749" y="486180"/>
                  <a:pt x="7178009" y="482193"/>
                </a:cubicBezTo>
                <a:cubicBezTo>
                  <a:pt x="7210749" y="477189"/>
                  <a:pt x="7243745" y="474308"/>
                  <a:pt x="7275341" y="459748"/>
                </a:cubicBezTo>
                <a:cubicBezTo>
                  <a:pt x="7300701" y="447013"/>
                  <a:pt x="7327886" y="440522"/>
                  <a:pt x="7356259" y="434964"/>
                </a:cubicBezTo>
                <a:cubicBezTo>
                  <a:pt x="7382639" y="430724"/>
                  <a:pt x="7409145" y="427544"/>
                  <a:pt x="7434760" y="416932"/>
                </a:cubicBezTo>
                <a:cubicBezTo>
                  <a:pt x="7453208" y="409334"/>
                  <a:pt x="7472038" y="404922"/>
                  <a:pt x="7490868" y="400509"/>
                </a:cubicBezTo>
                <a:cubicBezTo>
                  <a:pt x="7569752" y="385663"/>
                  <a:pt x="7646939" y="365635"/>
                  <a:pt x="7723320" y="347858"/>
                </a:cubicBezTo>
                <a:cubicBezTo>
                  <a:pt x="7807928" y="326940"/>
                  <a:pt x="7891348" y="305086"/>
                  <a:pt x="7976211" y="286291"/>
                </a:cubicBezTo>
                <a:cubicBezTo>
                  <a:pt x="8056833" y="268005"/>
                  <a:pt x="8137837" y="252905"/>
                  <a:pt x="8219478" y="243113"/>
                </a:cubicBezTo>
                <a:cubicBezTo>
                  <a:pt x="8282034" y="235611"/>
                  <a:pt x="8344209" y="224923"/>
                  <a:pt x="8406127" y="212111"/>
                </a:cubicBezTo>
                <a:cubicBezTo>
                  <a:pt x="8453331" y="202141"/>
                  <a:pt x="8500533" y="192172"/>
                  <a:pt x="8547990" y="184325"/>
                </a:cubicBezTo>
                <a:cubicBezTo>
                  <a:pt x="8581791" y="179194"/>
                  <a:pt x="8615593" y="174064"/>
                  <a:pt x="8650328" y="167744"/>
                </a:cubicBezTo>
                <a:cubicBezTo>
                  <a:pt x="8671532" y="165201"/>
                  <a:pt x="8693799" y="162530"/>
                  <a:pt x="8714876" y="158925"/>
                </a:cubicBezTo>
                <a:cubicBezTo>
                  <a:pt x="8722298" y="158035"/>
                  <a:pt x="8728660" y="157272"/>
                  <a:pt x="8735022" y="156509"/>
                </a:cubicBezTo>
                <a:cubicBezTo>
                  <a:pt x="8737142" y="156254"/>
                  <a:pt x="8738329" y="157189"/>
                  <a:pt x="8739391" y="157061"/>
                </a:cubicBezTo>
                <a:cubicBezTo>
                  <a:pt x="8840752" y="150290"/>
                  <a:pt x="8940841" y="132901"/>
                  <a:pt x="9042585" y="129315"/>
                </a:cubicBezTo>
                <a:cubicBezTo>
                  <a:pt x="9069347" y="128259"/>
                  <a:pt x="9095854" y="125080"/>
                  <a:pt x="9122743" y="125086"/>
                </a:cubicBezTo>
                <a:cubicBezTo>
                  <a:pt x="9181822" y="124464"/>
                  <a:pt x="9239586" y="121843"/>
                  <a:pt x="9298283" y="118035"/>
                </a:cubicBezTo>
                <a:cubicBezTo>
                  <a:pt x="9344129" y="114691"/>
                  <a:pt x="9389975" y="111346"/>
                  <a:pt x="9436586" y="114373"/>
                </a:cubicBezTo>
                <a:cubicBezTo>
                  <a:pt x="9480015" y="117780"/>
                  <a:pt x="9523191" y="119065"/>
                  <a:pt x="9565347" y="111854"/>
                </a:cubicBezTo>
                <a:cubicBezTo>
                  <a:pt x="9567467" y="111601"/>
                  <a:pt x="9569323" y="111378"/>
                  <a:pt x="9571093" y="111569"/>
                </a:cubicBezTo>
                <a:cubicBezTo>
                  <a:pt x="9572864" y="111761"/>
                  <a:pt x="9574550" y="112366"/>
                  <a:pt x="9576331" y="113769"/>
                </a:cubicBezTo>
                <a:cubicBezTo>
                  <a:pt x="9597454" y="128468"/>
                  <a:pt x="9619974" y="127921"/>
                  <a:pt x="9644233" y="123935"/>
                </a:cubicBezTo>
                <a:cubicBezTo>
                  <a:pt x="9667431" y="120076"/>
                  <a:pt x="9690757" y="117278"/>
                  <a:pt x="9714593" y="118728"/>
                </a:cubicBezTo>
                <a:cubicBezTo>
                  <a:pt x="9754714" y="121455"/>
                  <a:pt x="9794030" y="126434"/>
                  <a:pt x="9834448" y="122663"/>
                </a:cubicBezTo>
                <a:cubicBezTo>
                  <a:pt x="9852472" y="120502"/>
                  <a:pt x="9869141" y="124965"/>
                  <a:pt x="9883392" y="136180"/>
                </a:cubicBezTo>
                <a:cubicBezTo>
                  <a:pt x="9888143" y="139919"/>
                  <a:pt x="9891324" y="139538"/>
                  <a:pt x="9895183" y="135844"/>
                </a:cubicBezTo>
                <a:cubicBezTo>
                  <a:pt x="9904088" y="129390"/>
                  <a:pt x="9913248" y="125060"/>
                  <a:pt x="9922749" y="132538"/>
                </a:cubicBezTo>
                <a:cubicBezTo>
                  <a:pt x="9935559" y="140695"/>
                  <a:pt x="9948537" y="141293"/>
                  <a:pt x="9963253" y="138451"/>
                </a:cubicBezTo>
                <a:cubicBezTo>
                  <a:pt x="9985392" y="134719"/>
                  <a:pt x="10006173" y="137611"/>
                  <a:pt x="10025853" y="149253"/>
                </a:cubicBezTo>
                <a:cubicBezTo>
                  <a:pt x="10037475" y="156476"/>
                  <a:pt x="10052828" y="158943"/>
                  <a:pt x="10062666" y="151301"/>
                </a:cubicBezTo>
                <a:cubicBezTo>
                  <a:pt x="10080350" y="137331"/>
                  <a:pt x="10096764" y="139671"/>
                  <a:pt x="10114875" y="147193"/>
                </a:cubicBezTo>
                <a:cubicBezTo>
                  <a:pt x="10123866" y="150423"/>
                  <a:pt x="10133918" y="153526"/>
                  <a:pt x="10144266" y="150131"/>
                </a:cubicBezTo>
                <a:cubicBezTo>
                  <a:pt x="10149313" y="147371"/>
                  <a:pt x="10151815" y="150302"/>
                  <a:pt x="10152325" y="154549"/>
                </a:cubicBezTo>
                <a:cubicBezTo>
                  <a:pt x="10152707" y="157735"/>
                  <a:pt x="10152962" y="159858"/>
                  <a:pt x="10153216" y="161982"/>
                </a:cubicBezTo>
                <a:cubicBezTo>
                  <a:pt x="10153556" y="173789"/>
                  <a:pt x="10154617" y="173662"/>
                  <a:pt x="10163523" y="167208"/>
                </a:cubicBezTo>
                <a:cubicBezTo>
                  <a:pt x="10173489" y="160628"/>
                  <a:pt x="10184642" y="154982"/>
                  <a:pt x="10194863" y="150525"/>
                </a:cubicBezTo>
                <a:cubicBezTo>
                  <a:pt x="10198976" y="148954"/>
                  <a:pt x="10203091" y="147384"/>
                  <a:pt x="10206653" y="150187"/>
                </a:cubicBezTo>
                <a:cubicBezTo>
                  <a:pt x="10210216" y="152991"/>
                  <a:pt x="10208605" y="157493"/>
                  <a:pt x="10206867" y="160933"/>
                </a:cubicBezTo>
                <a:cubicBezTo>
                  <a:pt x="10202584" y="170063"/>
                  <a:pt x="10206275" y="173929"/>
                  <a:pt x="10214883" y="173973"/>
                </a:cubicBezTo>
                <a:cubicBezTo>
                  <a:pt x="10218192" y="174654"/>
                  <a:pt x="10221627" y="176396"/>
                  <a:pt x="10224808" y="176014"/>
                </a:cubicBezTo>
                <a:cubicBezTo>
                  <a:pt x="10232230" y="175124"/>
                  <a:pt x="10233672" y="178182"/>
                  <a:pt x="10230195" y="185062"/>
                </a:cubicBezTo>
                <a:cubicBezTo>
                  <a:pt x="10228329" y="187440"/>
                  <a:pt x="10226591" y="190880"/>
                  <a:pt x="10230027" y="192621"/>
                </a:cubicBezTo>
                <a:cubicBezTo>
                  <a:pt x="10232529" y="195553"/>
                  <a:pt x="10235582" y="194109"/>
                  <a:pt x="10238636" y="192666"/>
                </a:cubicBezTo>
                <a:cubicBezTo>
                  <a:pt x="10246609" y="187402"/>
                  <a:pt x="10255346" y="188508"/>
                  <a:pt x="10265143" y="189487"/>
                </a:cubicBezTo>
                <a:cubicBezTo>
                  <a:pt x="10294789" y="194548"/>
                  <a:pt x="10319345" y="184064"/>
                  <a:pt x="10341947" y="166274"/>
                </a:cubicBezTo>
                <a:cubicBezTo>
                  <a:pt x="10345934" y="163641"/>
                  <a:pt x="10347417" y="158078"/>
                  <a:pt x="10352592" y="156380"/>
                </a:cubicBezTo>
                <a:cubicBezTo>
                  <a:pt x="10352168" y="161817"/>
                  <a:pt x="10351617" y="166191"/>
                  <a:pt x="10351193" y="171627"/>
                </a:cubicBezTo>
                <a:cubicBezTo>
                  <a:pt x="10350347" y="182499"/>
                  <a:pt x="10355351" y="188361"/>
                  <a:pt x="10365149" y="189341"/>
                </a:cubicBezTo>
                <a:cubicBezTo>
                  <a:pt x="10397848" y="192959"/>
                  <a:pt x="10430548" y="196576"/>
                  <a:pt x="10463247" y="200194"/>
                </a:cubicBezTo>
                <a:cubicBezTo>
                  <a:pt x="10475165" y="200919"/>
                  <a:pt x="10486700" y="198458"/>
                  <a:pt x="10498873" y="201306"/>
                </a:cubicBezTo>
                <a:cubicBezTo>
                  <a:pt x="10506677" y="203602"/>
                  <a:pt x="10511301" y="206279"/>
                  <a:pt x="10510326" y="216089"/>
                </a:cubicBezTo>
                <a:cubicBezTo>
                  <a:pt x="10510667" y="227896"/>
                  <a:pt x="10519913" y="233250"/>
                  <a:pt x="10529878" y="226669"/>
                </a:cubicBezTo>
                <a:cubicBezTo>
                  <a:pt x="10537851" y="221405"/>
                  <a:pt x="10544340" y="221704"/>
                  <a:pt x="10552272" y="225061"/>
                </a:cubicBezTo>
                <a:cubicBezTo>
                  <a:pt x="10557022" y="228800"/>
                  <a:pt x="10561263" y="228291"/>
                  <a:pt x="10566055" y="223408"/>
                </a:cubicBezTo>
                <a:cubicBezTo>
                  <a:pt x="10570720" y="217463"/>
                  <a:pt x="10576954" y="215638"/>
                  <a:pt x="10583698" y="218061"/>
                </a:cubicBezTo>
                <a:cubicBezTo>
                  <a:pt x="10588066" y="218614"/>
                  <a:pt x="10593749" y="221163"/>
                  <a:pt x="10597990" y="220655"/>
                </a:cubicBezTo>
                <a:cubicBezTo>
                  <a:pt x="10604352" y="219892"/>
                  <a:pt x="10606855" y="222822"/>
                  <a:pt x="10608552" y="228005"/>
                </a:cubicBezTo>
                <a:cubicBezTo>
                  <a:pt x="10613006" y="238241"/>
                  <a:pt x="10615254" y="239049"/>
                  <a:pt x="10625093" y="231407"/>
                </a:cubicBezTo>
                <a:cubicBezTo>
                  <a:pt x="10630945" y="226396"/>
                  <a:pt x="10636670" y="220324"/>
                  <a:pt x="10643837" y="217310"/>
                </a:cubicBezTo>
                <a:cubicBezTo>
                  <a:pt x="10643964" y="218372"/>
                  <a:pt x="10645024" y="218245"/>
                  <a:pt x="10645152" y="219307"/>
                </a:cubicBezTo>
                <a:cubicBezTo>
                  <a:pt x="10637265" y="234254"/>
                  <a:pt x="10637265" y="234254"/>
                  <a:pt x="10647530" y="248102"/>
                </a:cubicBezTo>
                <a:cubicBezTo>
                  <a:pt x="10648845" y="250099"/>
                  <a:pt x="10650160" y="252096"/>
                  <a:pt x="10651347" y="253030"/>
                </a:cubicBezTo>
                <a:cubicBezTo>
                  <a:pt x="10661995" y="270063"/>
                  <a:pt x="10675100" y="271723"/>
                  <a:pt x="10692106" y="261067"/>
                </a:cubicBezTo>
                <a:cubicBezTo>
                  <a:pt x="10701011" y="254613"/>
                  <a:pt x="10707755" y="257036"/>
                  <a:pt x="10710089" y="267527"/>
                </a:cubicBezTo>
                <a:cubicBezTo>
                  <a:pt x="10711786" y="272708"/>
                  <a:pt x="10712423" y="278018"/>
                  <a:pt x="10711999" y="283453"/>
                </a:cubicBezTo>
                <a:cubicBezTo>
                  <a:pt x="10710601" y="298701"/>
                  <a:pt x="10697327" y="304601"/>
                  <a:pt x="10685578" y="296317"/>
                </a:cubicBezTo>
                <a:cubicBezTo>
                  <a:pt x="10676204" y="289901"/>
                  <a:pt x="10667340" y="287733"/>
                  <a:pt x="10657543" y="286754"/>
                </a:cubicBezTo>
                <a:cubicBezTo>
                  <a:pt x="10647873" y="286837"/>
                  <a:pt x="10639009" y="284668"/>
                  <a:pt x="10631756" y="277999"/>
                </a:cubicBezTo>
                <a:cubicBezTo>
                  <a:pt x="10620685" y="266401"/>
                  <a:pt x="10615257" y="265975"/>
                  <a:pt x="10604867" y="277992"/>
                </a:cubicBezTo>
                <a:cubicBezTo>
                  <a:pt x="10597149" y="285381"/>
                  <a:pt x="10589982" y="288394"/>
                  <a:pt x="10579125" y="287542"/>
                </a:cubicBezTo>
                <a:cubicBezTo>
                  <a:pt x="10559658" y="286646"/>
                  <a:pt x="10540614" y="280313"/>
                  <a:pt x="10522080" y="278228"/>
                </a:cubicBezTo>
                <a:cubicBezTo>
                  <a:pt x="10505667" y="275888"/>
                  <a:pt x="10489763" y="277795"/>
                  <a:pt x="10477125" y="289005"/>
                </a:cubicBezTo>
                <a:cubicBezTo>
                  <a:pt x="10470468" y="296265"/>
                  <a:pt x="10465972" y="294650"/>
                  <a:pt x="10458846" y="289043"/>
                </a:cubicBezTo>
                <a:cubicBezTo>
                  <a:pt x="10425593" y="262873"/>
                  <a:pt x="10389881" y="252077"/>
                  <a:pt x="10350696" y="275087"/>
                </a:cubicBezTo>
                <a:cubicBezTo>
                  <a:pt x="10344716" y="279035"/>
                  <a:pt x="10339160" y="277547"/>
                  <a:pt x="10333604" y="276060"/>
                </a:cubicBezTo>
                <a:cubicBezTo>
                  <a:pt x="10330169" y="274318"/>
                  <a:pt x="10325418" y="270579"/>
                  <a:pt x="10321559" y="274273"/>
                </a:cubicBezTo>
                <a:cubicBezTo>
                  <a:pt x="10317827" y="279029"/>
                  <a:pt x="10321517" y="282894"/>
                  <a:pt x="10323087" y="287015"/>
                </a:cubicBezTo>
                <a:cubicBezTo>
                  <a:pt x="10327032" y="293004"/>
                  <a:pt x="10324106" y="295509"/>
                  <a:pt x="10317744" y="296272"/>
                </a:cubicBezTo>
                <a:cubicBezTo>
                  <a:pt x="10311383" y="297035"/>
                  <a:pt x="10304766" y="295675"/>
                  <a:pt x="10298277" y="295376"/>
                </a:cubicBezTo>
                <a:cubicBezTo>
                  <a:pt x="10283984" y="292782"/>
                  <a:pt x="10271685" y="288871"/>
                  <a:pt x="10257223" y="293837"/>
                </a:cubicBezTo>
                <a:cubicBezTo>
                  <a:pt x="10254042" y="294219"/>
                  <a:pt x="10253787" y="292095"/>
                  <a:pt x="10252473" y="290098"/>
                </a:cubicBezTo>
                <a:cubicBezTo>
                  <a:pt x="10248146" y="280924"/>
                  <a:pt x="10240469" y="279690"/>
                  <a:pt x="10231987" y="280708"/>
                </a:cubicBezTo>
                <a:cubicBezTo>
                  <a:pt x="10200051" y="283460"/>
                  <a:pt x="10167861" y="284090"/>
                  <a:pt x="10135840" y="277160"/>
                </a:cubicBezTo>
                <a:cubicBezTo>
                  <a:pt x="10133592" y="276352"/>
                  <a:pt x="10130411" y="276733"/>
                  <a:pt x="10127358" y="278177"/>
                </a:cubicBezTo>
                <a:cubicBezTo>
                  <a:pt x="10118452" y="284630"/>
                  <a:pt x="10111708" y="282208"/>
                  <a:pt x="10105134" y="272225"/>
                </a:cubicBezTo>
                <a:cubicBezTo>
                  <a:pt x="10098559" y="262243"/>
                  <a:pt x="10092069" y="261944"/>
                  <a:pt x="10083546" y="271583"/>
                </a:cubicBezTo>
                <a:cubicBezTo>
                  <a:pt x="10079687" y="275277"/>
                  <a:pt x="10076888" y="278845"/>
                  <a:pt x="10073157" y="283600"/>
                </a:cubicBezTo>
                <a:cubicBezTo>
                  <a:pt x="10068151" y="277739"/>
                  <a:pt x="10063146" y="271876"/>
                  <a:pt x="10055724" y="272766"/>
                </a:cubicBezTo>
                <a:cubicBezTo>
                  <a:pt x="10047242" y="273784"/>
                  <a:pt x="10038633" y="273739"/>
                  <a:pt x="10031211" y="274629"/>
                </a:cubicBezTo>
                <a:cubicBezTo>
                  <a:pt x="10003516" y="276874"/>
                  <a:pt x="10000081" y="275132"/>
                  <a:pt x="9998345" y="305498"/>
                </a:cubicBezTo>
                <a:cubicBezTo>
                  <a:pt x="9998345" y="305498"/>
                  <a:pt x="9997285" y="305625"/>
                  <a:pt x="9997412" y="306687"/>
                </a:cubicBezTo>
                <a:cubicBezTo>
                  <a:pt x="9995505" y="317686"/>
                  <a:pt x="9991646" y="321381"/>
                  <a:pt x="9980661" y="319467"/>
                </a:cubicBezTo>
                <a:cubicBezTo>
                  <a:pt x="9932863" y="315505"/>
                  <a:pt x="9884387" y="314857"/>
                  <a:pt x="9836844" y="313020"/>
                </a:cubicBezTo>
                <a:cubicBezTo>
                  <a:pt x="9806646" y="312334"/>
                  <a:pt x="9775517" y="312835"/>
                  <a:pt x="9745447" y="313210"/>
                </a:cubicBezTo>
                <a:cubicBezTo>
                  <a:pt x="9708888" y="313287"/>
                  <a:pt x="9673686" y="306738"/>
                  <a:pt x="9637551" y="301378"/>
                </a:cubicBezTo>
                <a:cubicBezTo>
                  <a:pt x="9610281" y="298186"/>
                  <a:pt x="9584324" y="296991"/>
                  <a:pt x="9558964" y="309727"/>
                </a:cubicBezTo>
                <a:cubicBezTo>
                  <a:pt x="9548870" y="315245"/>
                  <a:pt x="9539073" y="314266"/>
                  <a:pt x="9527834" y="310229"/>
                </a:cubicBezTo>
                <a:cubicBezTo>
                  <a:pt x="9506542" y="303088"/>
                  <a:pt x="9483767" y="301512"/>
                  <a:pt x="9460569" y="305371"/>
                </a:cubicBezTo>
                <a:cubicBezTo>
                  <a:pt x="9440678" y="309911"/>
                  <a:pt x="9419345" y="311392"/>
                  <a:pt x="9398564" y="308499"/>
                </a:cubicBezTo>
                <a:cubicBezTo>
                  <a:pt x="9367052" y="305816"/>
                  <a:pt x="9335922" y="306318"/>
                  <a:pt x="9304114" y="310134"/>
                </a:cubicBezTo>
                <a:cubicBezTo>
                  <a:pt x="9283969" y="312549"/>
                  <a:pt x="9264629" y="312715"/>
                  <a:pt x="9245290" y="312880"/>
                </a:cubicBezTo>
                <a:cubicBezTo>
                  <a:pt x="9203175" y="311469"/>
                  <a:pt x="9160382" y="313370"/>
                  <a:pt x="9117844" y="317395"/>
                </a:cubicBezTo>
                <a:cubicBezTo>
                  <a:pt x="9075305" y="321419"/>
                  <a:pt x="9033022" y="327568"/>
                  <a:pt x="8991289" y="329341"/>
                </a:cubicBezTo>
                <a:cubicBezTo>
                  <a:pt x="8962280" y="329590"/>
                  <a:pt x="8933016" y="327714"/>
                  <a:pt x="8904771" y="334333"/>
                </a:cubicBezTo>
                <a:cubicBezTo>
                  <a:pt x="8859944" y="346172"/>
                  <a:pt x="8814903" y="347266"/>
                  <a:pt x="8770117" y="350483"/>
                </a:cubicBezTo>
                <a:cubicBezTo>
                  <a:pt x="8747597" y="351030"/>
                  <a:pt x="8724948" y="350514"/>
                  <a:pt x="8701750" y="354374"/>
                </a:cubicBezTo>
                <a:cubicBezTo>
                  <a:pt x="8675497" y="359677"/>
                  <a:pt x="8647421" y="358735"/>
                  <a:pt x="8621679" y="368286"/>
                </a:cubicBezTo>
                <a:cubicBezTo>
                  <a:pt x="8605224" y="374568"/>
                  <a:pt x="8588132" y="375541"/>
                  <a:pt x="8571846" y="374263"/>
                </a:cubicBezTo>
                <a:cubicBezTo>
                  <a:pt x="8553312" y="372177"/>
                  <a:pt x="8536220" y="373149"/>
                  <a:pt x="8518578" y="378497"/>
                </a:cubicBezTo>
                <a:cubicBezTo>
                  <a:pt x="8498009" y="386349"/>
                  <a:pt x="8475998" y="391143"/>
                  <a:pt x="8453860" y="394876"/>
                </a:cubicBezTo>
                <a:cubicBezTo>
                  <a:pt x="8423367" y="400687"/>
                  <a:pt x="8393806" y="405309"/>
                  <a:pt x="8364374" y="410994"/>
                </a:cubicBezTo>
                <a:cubicBezTo>
                  <a:pt x="8324465" y="419011"/>
                  <a:pt x="8284557" y="427028"/>
                  <a:pt x="8244648" y="435046"/>
                </a:cubicBezTo>
                <a:cubicBezTo>
                  <a:pt x="8220390" y="439033"/>
                  <a:pt x="8197318" y="443954"/>
                  <a:pt x="8174247" y="448875"/>
                </a:cubicBezTo>
                <a:cubicBezTo>
                  <a:pt x="8137519" y="456512"/>
                  <a:pt x="8102489" y="469330"/>
                  <a:pt x="8064233" y="464224"/>
                </a:cubicBezTo>
                <a:cubicBezTo>
                  <a:pt x="8058805" y="463798"/>
                  <a:pt x="8056940" y="466176"/>
                  <a:pt x="8057575" y="471485"/>
                </a:cubicBezTo>
                <a:cubicBezTo>
                  <a:pt x="8058468" y="478918"/>
                  <a:pt x="8062157" y="482784"/>
                  <a:pt x="8069579" y="481894"/>
                </a:cubicBezTo>
                <a:cubicBezTo>
                  <a:pt x="8077002" y="481003"/>
                  <a:pt x="8084296" y="479051"/>
                  <a:pt x="8091718" y="478161"/>
                </a:cubicBezTo>
                <a:cubicBezTo>
                  <a:pt x="8250249" y="454839"/>
                  <a:pt x="8409585" y="429266"/>
                  <a:pt x="8568372" y="408068"/>
                </a:cubicBezTo>
                <a:cubicBezTo>
                  <a:pt x="8714562" y="389458"/>
                  <a:pt x="8860879" y="371909"/>
                  <a:pt x="9007960" y="360732"/>
                </a:cubicBezTo>
                <a:cubicBezTo>
                  <a:pt x="9102834" y="353661"/>
                  <a:pt x="9196902" y="348842"/>
                  <a:pt x="9291224" y="346146"/>
                </a:cubicBezTo>
                <a:cubicBezTo>
                  <a:pt x="9373629" y="342725"/>
                  <a:pt x="9456416" y="342490"/>
                  <a:pt x="9539331" y="343316"/>
                </a:cubicBezTo>
                <a:cubicBezTo>
                  <a:pt x="9641712" y="345040"/>
                  <a:pt x="9742865" y="354450"/>
                  <a:pt x="9844822" y="361608"/>
                </a:cubicBezTo>
                <a:cubicBezTo>
                  <a:pt x="9877267" y="363103"/>
                  <a:pt x="9910348" y="369906"/>
                  <a:pt x="9942029" y="365029"/>
                </a:cubicBezTo>
                <a:cubicBezTo>
                  <a:pt x="9978079" y="360706"/>
                  <a:pt x="10012389" y="359822"/>
                  <a:pt x="10044751" y="378559"/>
                </a:cubicBezTo>
                <a:cubicBezTo>
                  <a:pt x="10057433" y="385655"/>
                  <a:pt x="10072404" y="384937"/>
                  <a:pt x="10086738" y="378909"/>
                </a:cubicBezTo>
                <a:cubicBezTo>
                  <a:pt x="10095899" y="374579"/>
                  <a:pt x="10105568" y="374496"/>
                  <a:pt x="10116426" y="375348"/>
                </a:cubicBezTo>
                <a:cubicBezTo>
                  <a:pt x="10132712" y="376627"/>
                  <a:pt x="10149380" y="381090"/>
                  <a:pt x="10165835" y="374808"/>
                </a:cubicBezTo>
                <a:cubicBezTo>
                  <a:pt x="10180297" y="369842"/>
                  <a:pt x="10191409" y="372817"/>
                  <a:pt x="10202352" y="383353"/>
                </a:cubicBezTo>
                <a:cubicBezTo>
                  <a:pt x="10206042" y="387219"/>
                  <a:pt x="10210411" y="387772"/>
                  <a:pt x="10215457" y="385013"/>
                </a:cubicBezTo>
                <a:cubicBezTo>
                  <a:pt x="10222497" y="380937"/>
                  <a:pt x="10230852" y="378858"/>
                  <a:pt x="10239716" y="381026"/>
                </a:cubicBezTo>
                <a:cubicBezTo>
                  <a:pt x="10266182" y="386469"/>
                  <a:pt x="10295064" y="385159"/>
                  <a:pt x="10321784" y="392725"/>
                </a:cubicBezTo>
                <a:cubicBezTo>
                  <a:pt x="10330775" y="395955"/>
                  <a:pt x="10339385" y="396000"/>
                  <a:pt x="10347358" y="390735"/>
                </a:cubicBezTo>
                <a:cubicBezTo>
                  <a:pt x="10364491" y="381141"/>
                  <a:pt x="10369920" y="381566"/>
                  <a:pt x="10383493" y="396095"/>
                </a:cubicBezTo>
                <a:cubicBezTo>
                  <a:pt x="10388498" y="401957"/>
                  <a:pt x="10394309" y="405568"/>
                  <a:pt x="10400670" y="404805"/>
                </a:cubicBezTo>
                <a:cubicBezTo>
                  <a:pt x="10423063" y="403197"/>
                  <a:pt x="10444227" y="409275"/>
                  <a:pt x="10465137" y="413230"/>
                </a:cubicBezTo>
                <a:cubicBezTo>
                  <a:pt x="10483925" y="417439"/>
                  <a:pt x="10502587" y="420587"/>
                  <a:pt x="10521289" y="415112"/>
                </a:cubicBezTo>
                <a:cubicBezTo>
                  <a:pt x="10528584" y="413160"/>
                  <a:pt x="10533080" y="414774"/>
                  <a:pt x="10536897" y="419703"/>
                </a:cubicBezTo>
                <a:cubicBezTo>
                  <a:pt x="10541903" y="425565"/>
                  <a:pt x="10548095" y="432362"/>
                  <a:pt x="10556323" y="429221"/>
                </a:cubicBezTo>
                <a:cubicBezTo>
                  <a:pt x="10573838" y="422812"/>
                  <a:pt x="10589573" y="428464"/>
                  <a:pt x="10603824" y="439680"/>
                </a:cubicBezTo>
                <a:cubicBezTo>
                  <a:pt x="10625074" y="455442"/>
                  <a:pt x="10649165" y="459015"/>
                  <a:pt x="10673720" y="448530"/>
                </a:cubicBezTo>
                <a:cubicBezTo>
                  <a:pt x="10683007" y="445263"/>
                  <a:pt x="10686443" y="447004"/>
                  <a:pt x="10687589" y="456560"/>
                </a:cubicBezTo>
                <a:cubicBezTo>
                  <a:pt x="10687971" y="459746"/>
                  <a:pt x="10688353" y="462931"/>
                  <a:pt x="10689668" y="464928"/>
                </a:cubicBezTo>
                <a:cubicBezTo>
                  <a:pt x="10706126" y="485573"/>
                  <a:pt x="10722456" y="505156"/>
                  <a:pt x="10751720" y="507031"/>
                </a:cubicBezTo>
                <a:cubicBezTo>
                  <a:pt x="10758209" y="507330"/>
                  <a:pt x="10757531" y="510643"/>
                  <a:pt x="10755920" y="515145"/>
                </a:cubicBezTo>
                <a:cubicBezTo>
                  <a:pt x="10755114" y="517395"/>
                  <a:pt x="10753248" y="519773"/>
                  <a:pt x="10751382" y="522151"/>
                </a:cubicBezTo>
                <a:cubicBezTo>
                  <a:pt x="10747651" y="526907"/>
                  <a:pt x="10743792" y="530601"/>
                  <a:pt x="10748797" y="536463"/>
                </a:cubicBezTo>
                <a:cubicBezTo>
                  <a:pt x="10752742" y="542453"/>
                  <a:pt x="10757534" y="537570"/>
                  <a:pt x="10762708" y="535872"/>
                </a:cubicBezTo>
                <a:cubicBezTo>
                  <a:pt x="10772929" y="531415"/>
                  <a:pt x="10784209" y="526831"/>
                  <a:pt x="10793456" y="532184"/>
                </a:cubicBezTo>
                <a:cubicBezTo>
                  <a:pt x="10804950" y="538345"/>
                  <a:pt x="10809869" y="534524"/>
                  <a:pt x="10816272" y="525139"/>
                </a:cubicBezTo>
                <a:cubicBezTo>
                  <a:pt x="10818138" y="522761"/>
                  <a:pt x="10820004" y="520384"/>
                  <a:pt x="10823058" y="518941"/>
                </a:cubicBezTo>
                <a:cubicBezTo>
                  <a:pt x="10825856" y="515373"/>
                  <a:pt x="10828909" y="513930"/>
                  <a:pt x="10833660" y="517669"/>
                </a:cubicBezTo>
                <a:cubicBezTo>
                  <a:pt x="10837223" y="520473"/>
                  <a:pt x="10837732" y="524720"/>
                  <a:pt x="10834934" y="528287"/>
                </a:cubicBezTo>
                <a:cubicBezTo>
                  <a:pt x="10832262" y="532915"/>
                  <a:pt x="10831712" y="537290"/>
                  <a:pt x="10827852" y="540984"/>
                </a:cubicBezTo>
                <a:cubicBezTo>
                  <a:pt x="10825859" y="542300"/>
                  <a:pt x="10823866" y="543616"/>
                  <a:pt x="10825308" y="546675"/>
                </a:cubicBezTo>
                <a:cubicBezTo>
                  <a:pt x="10826623" y="548671"/>
                  <a:pt x="10829677" y="547228"/>
                  <a:pt x="10831797" y="546973"/>
                </a:cubicBezTo>
                <a:cubicBezTo>
                  <a:pt x="10834978" y="546592"/>
                  <a:pt x="10837098" y="546338"/>
                  <a:pt x="10838965" y="543959"/>
                </a:cubicBezTo>
                <a:cubicBezTo>
                  <a:pt x="10840830" y="541581"/>
                  <a:pt x="10842951" y="541328"/>
                  <a:pt x="10845326" y="543196"/>
                </a:cubicBezTo>
                <a:cubicBezTo>
                  <a:pt x="10858390" y="553478"/>
                  <a:pt x="10872810" y="557133"/>
                  <a:pt x="10888587" y="554164"/>
                </a:cubicBezTo>
                <a:cubicBezTo>
                  <a:pt x="10895881" y="552212"/>
                  <a:pt x="10903303" y="551322"/>
                  <a:pt x="10910852" y="551494"/>
                </a:cubicBezTo>
                <a:cubicBezTo>
                  <a:pt x="10915093" y="550985"/>
                  <a:pt x="10921455" y="550222"/>
                  <a:pt x="10924212" y="555277"/>
                </a:cubicBezTo>
                <a:cubicBezTo>
                  <a:pt x="10925782" y="559397"/>
                  <a:pt x="10920863" y="563218"/>
                  <a:pt x="10918064" y="566785"/>
                </a:cubicBezTo>
                <a:cubicBezTo>
                  <a:pt x="10916198" y="569163"/>
                  <a:pt x="10914205" y="570479"/>
                  <a:pt x="10912339" y="572857"/>
                </a:cubicBezTo>
                <a:cubicBezTo>
                  <a:pt x="10910473" y="575235"/>
                  <a:pt x="10905427" y="577995"/>
                  <a:pt x="10908057" y="581987"/>
                </a:cubicBezTo>
                <a:cubicBezTo>
                  <a:pt x="10909626" y="586108"/>
                  <a:pt x="10914928" y="585472"/>
                  <a:pt x="10919041" y="583901"/>
                </a:cubicBezTo>
                <a:cubicBezTo>
                  <a:pt x="10928584" y="582757"/>
                  <a:pt x="10936261" y="583990"/>
                  <a:pt x="10946312" y="587093"/>
                </a:cubicBezTo>
                <a:cubicBezTo>
                  <a:pt x="10968791" y="595168"/>
                  <a:pt x="10979817" y="588460"/>
                  <a:pt x="10985753" y="566206"/>
                </a:cubicBezTo>
                <a:cubicBezTo>
                  <a:pt x="10987915" y="557330"/>
                  <a:pt x="10992706" y="552447"/>
                  <a:pt x="11001316" y="552492"/>
                </a:cubicBezTo>
                <a:cubicBezTo>
                  <a:pt x="11003736" y="572666"/>
                  <a:pt x="11006028" y="591779"/>
                  <a:pt x="11008448" y="611954"/>
                </a:cubicBezTo>
                <a:cubicBezTo>
                  <a:pt x="10993731" y="614795"/>
                  <a:pt x="10991187" y="620486"/>
                  <a:pt x="10996574" y="629534"/>
                </a:cubicBezTo>
                <a:cubicBezTo>
                  <a:pt x="10998017" y="632592"/>
                  <a:pt x="11002512" y="634207"/>
                  <a:pt x="11000774" y="637647"/>
                </a:cubicBezTo>
                <a:cubicBezTo>
                  <a:pt x="10997975" y="641213"/>
                  <a:pt x="10993606" y="640660"/>
                  <a:pt x="10990298" y="639980"/>
                </a:cubicBezTo>
                <a:cubicBezTo>
                  <a:pt x="10987118" y="640361"/>
                  <a:pt x="10984870" y="639554"/>
                  <a:pt x="10982622" y="638747"/>
                </a:cubicBezTo>
                <a:cubicBezTo>
                  <a:pt x="10976006" y="637386"/>
                  <a:pt x="10972952" y="638829"/>
                  <a:pt x="10972783" y="646389"/>
                </a:cubicBezTo>
                <a:cubicBezTo>
                  <a:pt x="10972232" y="650763"/>
                  <a:pt x="10969815" y="657516"/>
                  <a:pt x="10964132" y="654967"/>
                </a:cubicBezTo>
                <a:cubicBezTo>
                  <a:pt x="10956328" y="652670"/>
                  <a:pt x="10948906" y="653561"/>
                  <a:pt x="10941357" y="653389"/>
                </a:cubicBezTo>
                <a:cubicBezTo>
                  <a:pt x="10934868" y="653091"/>
                  <a:pt x="10927192" y="651857"/>
                  <a:pt x="10920025" y="654870"/>
                </a:cubicBezTo>
                <a:cubicBezTo>
                  <a:pt x="10913917" y="657758"/>
                  <a:pt x="10906750" y="660771"/>
                  <a:pt x="10913325" y="670754"/>
                </a:cubicBezTo>
                <a:cubicBezTo>
                  <a:pt x="10915828" y="673685"/>
                  <a:pt x="10913962" y="676063"/>
                  <a:pt x="10909848" y="677633"/>
                </a:cubicBezTo>
                <a:cubicBezTo>
                  <a:pt x="10893944" y="679541"/>
                  <a:pt x="10888133" y="675929"/>
                  <a:pt x="10885163" y="660129"/>
                </a:cubicBezTo>
                <a:cubicBezTo>
                  <a:pt x="10884526" y="654820"/>
                  <a:pt x="10882956" y="650700"/>
                  <a:pt x="10878460" y="649085"/>
                </a:cubicBezTo>
                <a:cubicBezTo>
                  <a:pt x="10870657" y="646790"/>
                  <a:pt x="10862980" y="645556"/>
                  <a:pt x="10854753" y="648697"/>
                </a:cubicBezTo>
                <a:cubicBezTo>
                  <a:pt x="10852632" y="648952"/>
                  <a:pt x="10852082" y="653326"/>
                  <a:pt x="10853396" y="655322"/>
                </a:cubicBezTo>
                <a:cubicBezTo>
                  <a:pt x="10853778" y="658508"/>
                  <a:pt x="10854288" y="662755"/>
                  <a:pt x="10852422" y="665133"/>
                </a:cubicBezTo>
                <a:cubicBezTo>
                  <a:pt x="10849623" y="668700"/>
                  <a:pt x="10846273" y="676641"/>
                  <a:pt x="10842329" y="670651"/>
                </a:cubicBezTo>
                <a:cubicBezTo>
                  <a:pt x="10832445" y="659989"/>
                  <a:pt x="10821843" y="661260"/>
                  <a:pt x="10810180" y="662660"/>
                </a:cubicBezTo>
                <a:cubicBezTo>
                  <a:pt x="10803691" y="662361"/>
                  <a:pt x="10797202" y="662062"/>
                  <a:pt x="10791264" y="657389"/>
                </a:cubicBezTo>
                <a:cubicBezTo>
                  <a:pt x="10768826" y="640692"/>
                  <a:pt x="10753050" y="643662"/>
                  <a:pt x="10741008" y="668802"/>
                </a:cubicBezTo>
                <a:cubicBezTo>
                  <a:pt x="10737530" y="675681"/>
                  <a:pt x="10732484" y="678441"/>
                  <a:pt x="10726418" y="672705"/>
                </a:cubicBezTo>
                <a:cubicBezTo>
                  <a:pt x="10712167" y="661490"/>
                  <a:pt x="10695753" y="659150"/>
                  <a:pt x="10678662" y="660123"/>
                </a:cubicBezTo>
                <a:cubicBezTo>
                  <a:pt x="10670052" y="660078"/>
                  <a:pt x="10661698" y="662157"/>
                  <a:pt x="10652028" y="662240"/>
                </a:cubicBezTo>
                <a:cubicBezTo>
                  <a:pt x="10635869" y="662024"/>
                  <a:pt x="10622085" y="663677"/>
                  <a:pt x="10618016" y="683553"/>
                </a:cubicBezTo>
                <a:cubicBezTo>
                  <a:pt x="10617124" y="676120"/>
                  <a:pt x="10617548" y="670684"/>
                  <a:pt x="10613603" y="664694"/>
                </a:cubicBezTo>
                <a:cubicBezTo>
                  <a:pt x="10609404" y="656582"/>
                  <a:pt x="10601600" y="654286"/>
                  <a:pt x="10594178" y="655176"/>
                </a:cubicBezTo>
                <a:cubicBezTo>
                  <a:pt x="10585823" y="657255"/>
                  <a:pt x="10592016" y="664052"/>
                  <a:pt x="10591465" y="668427"/>
                </a:cubicBezTo>
                <a:cubicBezTo>
                  <a:pt x="10591168" y="674925"/>
                  <a:pt x="10587437" y="679681"/>
                  <a:pt x="10580693" y="677259"/>
                </a:cubicBezTo>
                <a:cubicBezTo>
                  <a:pt x="10571702" y="674028"/>
                  <a:pt x="10564280" y="674918"/>
                  <a:pt x="10554865" y="677125"/>
                </a:cubicBezTo>
                <a:cubicBezTo>
                  <a:pt x="10543584" y="681709"/>
                  <a:pt x="10531921" y="683107"/>
                  <a:pt x="10520300" y="675885"/>
                </a:cubicBezTo>
                <a:cubicBezTo>
                  <a:pt x="10513301" y="671339"/>
                  <a:pt x="10507067" y="673163"/>
                  <a:pt x="10502402" y="679108"/>
                </a:cubicBezTo>
                <a:cubicBezTo>
                  <a:pt x="10499603" y="682676"/>
                  <a:pt x="10496805" y="686242"/>
                  <a:pt x="10494939" y="688620"/>
                </a:cubicBezTo>
                <a:cubicBezTo>
                  <a:pt x="10490147" y="693503"/>
                  <a:pt x="10487857" y="701318"/>
                  <a:pt x="10481241" y="699957"/>
                </a:cubicBezTo>
                <a:cubicBezTo>
                  <a:pt x="10474625" y="698596"/>
                  <a:pt x="10474794" y="691036"/>
                  <a:pt x="10474157" y="685727"/>
                </a:cubicBezTo>
                <a:cubicBezTo>
                  <a:pt x="10473520" y="680418"/>
                  <a:pt x="10469534" y="683051"/>
                  <a:pt x="10466226" y="682370"/>
                </a:cubicBezTo>
                <a:cubicBezTo>
                  <a:pt x="10463045" y="682752"/>
                  <a:pt x="10459864" y="683133"/>
                  <a:pt x="10461434" y="687253"/>
                </a:cubicBezTo>
                <a:cubicBezTo>
                  <a:pt x="10464955" y="698678"/>
                  <a:pt x="10458975" y="702627"/>
                  <a:pt x="10449560" y="704834"/>
                </a:cubicBezTo>
                <a:cubicBezTo>
                  <a:pt x="10440145" y="707040"/>
                  <a:pt x="10439595" y="711414"/>
                  <a:pt x="10446847" y="718084"/>
                </a:cubicBezTo>
                <a:cubicBezTo>
                  <a:pt x="10448162" y="720080"/>
                  <a:pt x="10451470" y="720761"/>
                  <a:pt x="10454779" y="721441"/>
                </a:cubicBezTo>
                <a:cubicBezTo>
                  <a:pt x="10483874" y="730877"/>
                  <a:pt x="10514325" y="733687"/>
                  <a:pt x="10545455" y="733185"/>
                </a:cubicBezTo>
                <a:cubicBezTo>
                  <a:pt x="10570224" y="733445"/>
                  <a:pt x="10593126" y="736084"/>
                  <a:pt x="10615181" y="749595"/>
                </a:cubicBezTo>
                <a:cubicBezTo>
                  <a:pt x="10627991" y="757752"/>
                  <a:pt x="10638001" y="769477"/>
                  <a:pt x="10647078" y="782390"/>
                </a:cubicBezTo>
                <a:cubicBezTo>
                  <a:pt x="10652973" y="768758"/>
                  <a:pt x="10658146" y="767060"/>
                  <a:pt x="10670023" y="776407"/>
                </a:cubicBezTo>
                <a:cubicBezTo>
                  <a:pt x="10673585" y="779211"/>
                  <a:pt x="10676343" y="784265"/>
                  <a:pt x="10675919" y="789702"/>
                </a:cubicBezTo>
                <a:cubicBezTo>
                  <a:pt x="10676005" y="799386"/>
                  <a:pt x="10683809" y="801681"/>
                  <a:pt x="10691358" y="801852"/>
                </a:cubicBezTo>
                <a:cubicBezTo>
                  <a:pt x="10699035" y="803086"/>
                  <a:pt x="10701579" y="797395"/>
                  <a:pt x="10704123" y="791705"/>
                </a:cubicBezTo>
                <a:cubicBezTo>
                  <a:pt x="10705606" y="786141"/>
                  <a:pt x="10704843" y="779771"/>
                  <a:pt x="10710440" y="772637"/>
                </a:cubicBezTo>
                <a:cubicBezTo>
                  <a:pt x="10708787" y="785760"/>
                  <a:pt x="10715531" y="788182"/>
                  <a:pt x="10724268" y="789289"/>
                </a:cubicBezTo>
                <a:cubicBezTo>
                  <a:pt x="10731817" y="789460"/>
                  <a:pt x="10740936" y="793752"/>
                  <a:pt x="10740640" y="800250"/>
                </a:cubicBezTo>
                <a:cubicBezTo>
                  <a:pt x="10739920" y="812185"/>
                  <a:pt x="10740261" y="823992"/>
                  <a:pt x="10733985" y="834438"/>
                </a:cubicBezTo>
                <a:cubicBezTo>
                  <a:pt x="10730381" y="840256"/>
                  <a:pt x="10726267" y="841826"/>
                  <a:pt x="10718718" y="841655"/>
                </a:cubicBezTo>
                <a:cubicBezTo>
                  <a:pt x="10713161" y="840166"/>
                  <a:pt x="10710786" y="838298"/>
                  <a:pt x="10711082" y="831799"/>
                </a:cubicBezTo>
                <a:cubicBezTo>
                  <a:pt x="10710573" y="827552"/>
                  <a:pt x="10707138" y="825810"/>
                  <a:pt x="10703957" y="826191"/>
                </a:cubicBezTo>
                <a:cubicBezTo>
                  <a:pt x="10691361" y="828779"/>
                  <a:pt x="10683175" y="823299"/>
                  <a:pt x="10674862" y="816756"/>
                </a:cubicBezTo>
                <a:cubicBezTo>
                  <a:pt x="10666676" y="811275"/>
                  <a:pt x="10657939" y="810169"/>
                  <a:pt x="10651408" y="818492"/>
                </a:cubicBezTo>
                <a:cubicBezTo>
                  <a:pt x="10646744" y="824437"/>
                  <a:pt x="10644368" y="822567"/>
                  <a:pt x="10644665" y="816069"/>
                </a:cubicBezTo>
                <a:cubicBezTo>
                  <a:pt x="10644155" y="811822"/>
                  <a:pt x="10641907" y="811014"/>
                  <a:pt x="10637412" y="809399"/>
                </a:cubicBezTo>
                <a:cubicBezTo>
                  <a:pt x="10618623" y="805190"/>
                  <a:pt x="10599538" y="807479"/>
                  <a:pt x="10582277" y="816012"/>
                </a:cubicBezTo>
                <a:cubicBezTo>
                  <a:pt x="10573244" y="821404"/>
                  <a:pt x="10563702" y="822548"/>
                  <a:pt x="10553905" y="821569"/>
                </a:cubicBezTo>
                <a:cubicBezTo>
                  <a:pt x="10545168" y="820463"/>
                  <a:pt x="10537110" y="816044"/>
                  <a:pt x="10530111" y="811498"/>
                </a:cubicBezTo>
                <a:cubicBezTo>
                  <a:pt x="10526548" y="808694"/>
                  <a:pt x="10523918" y="804701"/>
                  <a:pt x="10518999" y="808523"/>
                </a:cubicBezTo>
                <a:cubicBezTo>
                  <a:pt x="10514080" y="812343"/>
                  <a:pt x="10514589" y="816591"/>
                  <a:pt x="10516286" y="821772"/>
                </a:cubicBezTo>
                <a:cubicBezTo>
                  <a:pt x="10517856" y="825893"/>
                  <a:pt x="10520358" y="828824"/>
                  <a:pt x="10519807" y="833198"/>
                </a:cubicBezTo>
                <a:cubicBezTo>
                  <a:pt x="10521208" y="844878"/>
                  <a:pt x="10527146" y="849551"/>
                  <a:pt x="10538004" y="850403"/>
                </a:cubicBezTo>
                <a:cubicBezTo>
                  <a:pt x="10557598" y="852362"/>
                  <a:pt x="10575199" y="855636"/>
                  <a:pt x="10593988" y="859845"/>
                </a:cubicBezTo>
                <a:cubicBezTo>
                  <a:pt x="10605228" y="863883"/>
                  <a:pt x="10606924" y="869064"/>
                  <a:pt x="10600521" y="878449"/>
                </a:cubicBezTo>
                <a:cubicBezTo>
                  <a:pt x="10599461" y="878576"/>
                  <a:pt x="10599588" y="879638"/>
                  <a:pt x="10599715" y="880699"/>
                </a:cubicBezTo>
                <a:cubicBezTo>
                  <a:pt x="10598868" y="891572"/>
                  <a:pt x="10592211" y="898833"/>
                  <a:pt x="10585425" y="905033"/>
                </a:cubicBezTo>
                <a:cubicBezTo>
                  <a:pt x="10580634" y="909915"/>
                  <a:pt x="10578258" y="908046"/>
                  <a:pt x="10576689" y="903926"/>
                </a:cubicBezTo>
                <a:cubicBezTo>
                  <a:pt x="10573422" y="894624"/>
                  <a:pt x="10578214" y="889741"/>
                  <a:pt x="10586569" y="887662"/>
                </a:cubicBezTo>
                <a:cubicBezTo>
                  <a:pt x="10583811" y="882607"/>
                  <a:pt x="10580121" y="878741"/>
                  <a:pt x="10574820" y="879377"/>
                </a:cubicBezTo>
                <a:cubicBezTo>
                  <a:pt x="10571639" y="879759"/>
                  <a:pt x="10571088" y="884133"/>
                  <a:pt x="10570410" y="887446"/>
                </a:cubicBezTo>
                <a:cubicBezTo>
                  <a:pt x="10568079" y="903882"/>
                  <a:pt x="10564220" y="907576"/>
                  <a:pt x="10548189" y="908421"/>
                </a:cubicBezTo>
                <a:cubicBezTo>
                  <a:pt x="10533090" y="908078"/>
                  <a:pt x="10517186" y="909985"/>
                  <a:pt x="10502597" y="913889"/>
                </a:cubicBezTo>
                <a:cubicBezTo>
                  <a:pt x="10482834" y="919491"/>
                  <a:pt x="10478083" y="915752"/>
                  <a:pt x="10478844" y="895197"/>
                </a:cubicBezTo>
                <a:cubicBezTo>
                  <a:pt x="10478717" y="894135"/>
                  <a:pt x="10478590" y="893073"/>
                  <a:pt x="10478463" y="892011"/>
                </a:cubicBezTo>
                <a:cubicBezTo>
                  <a:pt x="10479141" y="888698"/>
                  <a:pt x="10481812" y="884069"/>
                  <a:pt x="10476256" y="882582"/>
                </a:cubicBezTo>
                <a:cubicBezTo>
                  <a:pt x="10470827" y="882156"/>
                  <a:pt x="10465271" y="880668"/>
                  <a:pt x="10462854" y="887421"/>
                </a:cubicBezTo>
                <a:cubicBezTo>
                  <a:pt x="10461244" y="891922"/>
                  <a:pt x="10459505" y="895361"/>
                  <a:pt x="10458955" y="899737"/>
                </a:cubicBezTo>
                <a:cubicBezTo>
                  <a:pt x="10455477" y="906616"/>
                  <a:pt x="10451363" y="908186"/>
                  <a:pt x="10444492" y="904702"/>
                </a:cubicBezTo>
                <a:cubicBezTo>
                  <a:pt x="10437749" y="902280"/>
                  <a:pt x="10438172" y="896843"/>
                  <a:pt x="10441904" y="892087"/>
                </a:cubicBezTo>
                <a:cubicBezTo>
                  <a:pt x="10442710" y="889836"/>
                  <a:pt x="10443642" y="888648"/>
                  <a:pt x="10444448" y="886396"/>
                </a:cubicBezTo>
                <a:cubicBezTo>
                  <a:pt x="10446314" y="884019"/>
                  <a:pt x="10445932" y="880833"/>
                  <a:pt x="10443557" y="878964"/>
                </a:cubicBezTo>
                <a:cubicBezTo>
                  <a:pt x="10440121" y="877222"/>
                  <a:pt x="10439443" y="880534"/>
                  <a:pt x="10437450" y="881850"/>
                </a:cubicBezTo>
                <a:cubicBezTo>
                  <a:pt x="10433591" y="885545"/>
                  <a:pt x="10430919" y="890173"/>
                  <a:pt x="10429435" y="895737"/>
                </a:cubicBezTo>
                <a:cubicBezTo>
                  <a:pt x="10423669" y="910431"/>
                  <a:pt x="10417562" y="913317"/>
                  <a:pt x="10402887" y="907538"/>
                </a:cubicBezTo>
                <a:cubicBezTo>
                  <a:pt x="10396144" y="905116"/>
                  <a:pt x="10389273" y="901631"/>
                  <a:pt x="10382529" y="899208"/>
                </a:cubicBezTo>
                <a:cubicBezTo>
                  <a:pt x="10378033" y="897594"/>
                  <a:pt x="10372604" y="897168"/>
                  <a:pt x="10369000" y="902985"/>
                </a:cubicBezTo>
                <a:cubicBezTo>
                  <a:pt x="10364463" y="909992"/>
                  <a:pt x="10362173" y="917806"/>
                  <a:pt x="10351443" y="918016"/>
                </a:cubicBezTo>
                <a:cubicBezTo>
                  <a:pt x="10344954" y="917717"/>
                  <a:pt x="10340968" y="920350"/>
                  <a:pt x="10335157" y="916738"/>
                </a:cubicBezTo>
                <a:cubicBezTo>
                  <a:pt x="10305976" y="897619"/>
                  <a:pt x="10275652" y="895870"/>
                  <a:pt x="10243547" y="906183"/>
                </a:cubicBezTo>
                <a:cubicBezTo>
                  <a:pt x="10238374" y="907881"/>
                  <a:pt x="10234005" y="907328"/>
                  <a:pt x="10229382" y="904651"/>
                </a:cubicBezTo>
                <a:cubicBezTo>
                  <a:pt x="10218693" y="896239"/>
                  <a:pt x="10206903" y="896576"/>
                  <a:pt x="10194434" y="900226"/>
                </a:cubicBezTo>
                <a:cubicBezTo>
                  <a:pt x="10176919" y="906635"/>
                  <a:pt x="10161652" y="913851"/>
                  <a:pt x="10146767" y="924253"/>
                </a:cubicBezTo>
                <a:cubicBezTo>
                  <a:pt x="10139854" y="929390"/>
                  <a:pt x="10132941" y="934528"/>
                  <a:pt x="10124333" y="934484"/>
                </a:cubicBezTo>
                <a:cubicBezTo>
                  <a:pt x="10096001" y="931419"/>
                  <a:pt x="10066314" y="934980"/>
                  <a:pt x="10039211" y="924228"/>
                </a:cubicBezTo>
                <a:cubicBezTo>
                  <a:pt x="10033528" y="921678"/>
                  <a:pt x="10029414" y="923248"/>
                  <a:pt x="10024622" y="928132"/>
                </a:cubicBezTo>
                <a:cubicBezTo>
                  <a:pt x="10022756" y="930510"/>
                  <a:pt x="10020891" y="932888"/>
                  <a:pt x="10018897" y="934204"/>
                </a:cubicBezTo>
                <a:cubicBezTo>
                  <a:pt x="10013723" y="935901"/>
                  <a:pt x="10015038" y="937898"/>
                  <a:pt x="10016481" y="940956"/>
                </a:cubicBezTo>
                <a:cubicBezTo>
                  <a:pt x="10019366" y="947073"/>
                  <a:pt x="10023988" y="949750"/>
                  <a:pt x="10030350" y="948986"/>
                </a:cubicBezTo>
                <a:cubicBezTo>
                  <a:pt x="10037772" y="948096"/>
                  <a:pt x="10041717" y="954086"/>
                  <a:pt x="10041421" y="960583"/>
                </a:cubicBezTo>
                <a:cubicBezTo>
                  <a:pt x="10040997" y="966020"/>
                  <a:pt x="10034381" y="964660"/>
                  <a:pt x="10030012" y="964106"/>
                </a:cubicBezTo>
                <a:cubicBezTo>
                  <a:pt x="10018095" y="963382"/>
                  <a:pt x="10013768" y="954207"/>
                  <a:pt x="10009568" y="946094"/>
                </a:cubicBezTo>
                <a:cubicBezTo>
                  <a:pt x="9991159" y="918143"/>
                  <a:pt x="9964565" y="911639"/>
                  <a:pt x="9936661" y="930065"/>
                </a:cubicBezTo>
                <a:cubicBezTo>
                  <a:pt x="9929621" y="934141"/>
                  <a:pt x="9922454" y="937154"/>
                  <a:pt x="9914905" y="936983"/>
                </a:cubicBezTo>
                <a:cubicBezTo>
                  <a:pt x="9909603" y="937618"/>
                  <a:pt x="9907356" y="936811"/>
                  <a:pt x="9906719" y="931502"/>
                </a:cubicBezTo>
                <a:cubicBezTo>
                  <a:pt x="9904512" y="922073"/>
                  <a:pt x="9900949" y="919268"/>
                  <a:pt x="9891789" y="923598"/>
                </a:cubicBezTo>
                <a:cubicBezTo>
                  <a:pt x="9874401" y="931069"/>
                  <a:pt x="9857437" y="933105"/>
                  <a:pt x="9839412" y="935266"/>
                </a:cubicBezTo>
                <a:cubicBezTo>
                  <a:pt x="9810658" y="937637"/>
                  <a:pt x="9784914" y="947188"/>
                  <a:pt x="9765196" y="971094"/>
                </a:cubicBezTo>
                <a:cubicBezTo>
                  <a:pt x="9765196" y="971094"/>
                  <a:pt x="9764009" y="970160"/>
                  <a:pt x="9763881" y="969098"/>
                </a:cubicBezTo>
                <a:cubicBezTo>
                  <a:pt x="9764560" y="965785"/>
                  <a:pt x="9766298" y="962345"/>
                  <a:pt x="9766849" y="957971"/>
                </a:cubicBezTo>
                <a:cubicBezTo>
                  <a:pt x="9767823" y="948160"/>
                  <a:pt x="9765194" y="944167"/>
                  <a:pt x="9755396" y="943188"/>
                </a:cubicBezTo>
                <a:cubicBezTo>
                  <a:pt x="9743479" y="942464"/>
                  <a:pt x="9740552" y="944969"/>
                  <a:pt x="9740893" y="956776"/>
                </a:cubicBezTo>
                <a:cubicBezTo>
                  <a:pt x="9741275" y="959961"/>
                  <a:pt x="9744160" y="966078"/>
                  <a:pt x="9737798" y="966841"/>
                </a:cubicBezTo>
                <a:cubicBezTo>
                  <a:pt x="9728383" y="969047"/>
                  <a:pt x="9721003" y="961315"/>
                  <a:pt x="9724225" y="952312"/>
                </a:cubicBezTo>
                <a:cubicBezTo>
                  <a:pt x="9726769" y="946622"/>
                  <a:pt x="9725327" y="943563"/>
                  <a:pt x="9718710" y="942202"/>
                </a:cubicBezTo>
                <a:cubicBezTo>
                  <a:pt x="9704290" y="938547"/>
                  <a:pt x="9689742" y="933829"/>
                  <a:pt x="9676001" y="926861"/>
                </a:cubicBezTo>
                <a:cubicBezTo>
                  <a:pt x="9664633" y="921761"/>
                  <a:pt x="9652843" y="922098"/>
                  <a:pt x="9642072" y="930930"/>
                </a:cubicBezTo>
                <a:cubicBezTo>
                  <a:pt x="9639273" y="934497"/>
                  <a:pt x="9635159" y="936067"/>
                  <a:pt x="9629858" y="936703"/>
                </a:cubicBezTo>
                <a:cubicBezTo>
                  <a:pt x="9621248" y="936658"/>
                  <a:pt x="9612639" y="936614"/>
                  <a:pt x="9604030" y="936569"/>
                </a:cubicBezTo>
                <a:cubicBezTo>
                  <a:pt x="9597667" y="937332"/>
                  <a:pt x="9591985" y="934783"/>
                  <a:pt x="9588972" y="927605"/>
                </a:cubicBezTo>
                <a:cubicBezTo>
                  <a:pt x="9587021" y="920299"/>
                  <a:pt x="9582652" y="919746"/>
                  <a:pt x="9576545" y="922632"/>
                </a:cubicBezTo>
                <a:cubicBezTo>
                  <a:pt x="9571372" y="924330"/>
                  <a:pt x="9565136" y="926155"/>
                  <a:pt x="9559962" y="927853"/>
                </a:cubicBezTo>
                <a:cubicBezTo>
                  <a:pt x="9547622" y="932564"/>
                  <a:pt x="9541091" y="940886"/>
                  <a:pt x="9540499" y="953882"/>
                </a:cubicBezTo>
                <a:cubicBezTo>
                  <a:pt x="9539948" y="958257"/>
                  <a:pt x="9540457" y="962504"/>
                  <a:pt x="9539906" y="966878"/>
                </a:cubicBezTo>
                <a:cubicBezTo>
                  <a:pt x="9532906" y="935406"/>
                  <a:pt x="9508943" y="932894"/>
                  <a:pt x="9484048" y="931572"/>
                </a:cubicBezTo>
                <a:cubicBezTo>
                  <a:pt x="9476370" y="930339"/>
                  <a:pt x="9471451" y="934160"/>
                  <a:pt x="9466659" y="939043"/>
                </a:cubicBezTo>
                <a:cubicBezTo>
                  <a:pt x="9461867" y="943926"/>
                  <a:pt x="9460383" y="949490"/>
                  <a:pt x="9463268" y="955606"/>
                </a:cubicBezTo>
                <a:cubicBezTo>
                  <a:pt x="9466025" y="960661"/>
                  <a:pt x="9470945" y="956839"/>
                  <a:pt x="9475186" y="956331"/>
                </a:cubicBezTo>
                <a:cubicBezTo>
                  <a:pt x="9478367" y="955949"/>
                  <a:pt x="9483540" y="954252"/>
                  <a:pt x="9485237" y="959434"/>
                </a:cubicBezTo>
                <a:cubicBezTo>
                  <a:pt x="9486807" y="963554"/>
                  <a:pt x="9485324" y="969117"/>
                  <a:pt x="9481337" y="971749"/>
                </a:cubicBezTo>
                <a:cubicBezTo>
                  <a:pt x="9477478" y="975443"/>
                  <a:pt x="9472177" y="976079"/>
                  <a:pt x="9467935" y="976588"/>
                </a:cubicBezTo>
                <a:cubicBezTo>
                  <a:pt x="9462634" y="977224"/>
                  <a:pt x="9457333" y="977860"/>
                  <a:pt x="9454661" y="982488"/>
                </a:cubicBezTo>
                <a:cubicBezTo>
                  <a:pt x="9460854" y="989285"/>
                  <a:pt x="9469718" y="991453"/>
                  <a:pt x="9477140" y="990563"/>
                </a:cubicBezTo>
                <a:cubicBezTo>
                  <a:pt x="9499661" y="990016"/>
                  <a:pt x="9520697" y="995033"/>
                  <a:pt x="9541734" y="1000049"/>
                </a:cubicBezTo>
                <a:cubicBezTo>
                  <a:pt x="9556154" y="1003705"/>
                  <a:pt x="9569937" y="1002052"/>
                  <a:pt x="9582703" y="991904"/>
                </a:cubicBezTo>
                <a:cubicBezTo>
                  <a:pt x="9586561" y="988210"/>
                  <a:pt x="9590930" y="988764"/>
                  <a:pt x="9595680" y="992502"/>
                </a:cubicBezTo>
                <a:cubicBezTo>
                  <a:pt x="9604121" y="1000106"/>
                  <a:pt x="9614300" y="1004271"/>
                  <a:pt x="9624480" y="1008435"/>
                </a:cubicBezTo>
                <a:cubicBezTo>
                  <a:pt x="9630035" y="1009924"/>
                  <a:pt x="9635336" y="1009288"/>
                  <a:pt x="9640256" y="1005466"/>
                </a:cubicBezTo>
                <a:cubicBezTo>
                  <a:pt x="9650095" y="997823"/>
                  <a:pt x="9661503" y="994302"/>
                  <a:pt x="9673548" y="996088"/>
                </a:cubicBezTo>
                <a:cubicBezTo>
                  <a:pt x="9684533" y="998002"/>
                  <a:pt x="9695518" y="999916"/>
                  <a:pt x="9705442" y="1001957"/>
                </a:cubicBezTo>
                <a:cubicBezTo>
                  <a:pt x="9713246" y="1004252"/>
                  <a:pt x="9717359" y="1002681"/>
                  <a:pt x="9717401" y="994060"/>
                </a:cubicBezTo>
                <a:cubicBezTo>
                  <a:pt x="9717825" y="988624"/>
                  <a:pt x="9719563" y="985184"/>
                  <a:pt x="9724864" y="984548"/>
                </a:cubicBezTo>
                <a:cubicBezTo>
                  <a:pt x="9736400" y="982087"/>
                  <a:pt x="9740218" y="987015"/>
                  <a:pt x="9738310" y="998015"/>
                </a:cubicBezTo>
                <a:cubicBezTo>
                  <a:pt x="9735852" y="1013389"/>
                  <a:pt x="9739415" y="1016192"/>
                  <a:pt x="9754260" y="1014412"/>
                </a:cubicBezTo>
                <a:cubicBezTo>
                  <a:pt x="9763801" y="1013268"/>
                  <a:pt x="9773217" y="1011062"/>
                  <a:pt x="9781571" y="1008982"/>
                </a:cubicBezTo>
                <a:cubicBezTo>
                  <a:pt x="9795355" y="1007330"/>
                  <a:pt x="9807823" y="1003679"/>
                  <a:pt x="9821183" y="1007463"/>
                </a:cubicBezTo>
                <a:cubicBezTo>
                  <a:pt x="9828860" y="1008696"/>
                  <a:pt x="9834544" y="1011245"/>
                  <a:pt x="9833696" y="1022118"/>
                </a:cubicBezTo>
                <a:cubicBezTo>
                  <a:pt x="9832467" y="1029805"/>
                  <a:pt x="9837472" y="1035667"/>
                  <a:pt x="9845954" y="1034650"/>
                </a:cubicBezTo>
                <a:cubicBezTo>
                  <a:pt x="9872589" y="1032532"/>
                  <a:pt x="9897060" y="1039291"/>
                  <a:pt x="9921660" y="1047112"/>
                </a:cubicBezTo>
                <a:cubicBezTo>
                  <a:pt x="9940576" y="1052383"/>
                  <a:pt x="9951306" y="1052173"/>
                  <a:pt x="9960804" y="1032724"/>
                </a:cubicBezTo>
                <a:cubicBezTo>
                  <a:pt x="9961865" y="1032596"/>
                  <a:pt x="9962925" y="1032469"/>
                  <a:pt x="9962925" y="1032469"/>
                </a:cubicBezTo>
                <a:cubicBezTo>
                  <a:pt x="9967547" y="1035146"/>
                  <a:pt x="9963393" y="1045338"/>
                  <a:pt x="9969754" y="1044575"/>
                </a:cubicBezTo>
                <a:cubicBezTo>
                  <a:pt x="9975055" y="1043940"/>
                  <a:pt x="9978533" y="1037060"/>
                  <a:pt x="9981077" y="1031369"/>
                </a:cubicBezTo>
                <a:cubicBezTo>
                  <a:pt x="9982010" y="1030180"/>
                  <a:pt x="9982815" y="1027929"/>
                  <a:pt x="9983748" y="1026740"/>
                </a:cubicBezTo>
                <a:cubicBezTo>
                  <a:pt x="9987098" y="1018799"/>
                  <a:pt x="9989387" y="1010985"/>
                  <a:pt x="9990616" y="1003298"/>
                </a:cubicBezTo>
                <a:cubicBezTo>
                  <a:pt x="9992100" y="997735"/>
                  <a:pt x="9996214" y="996164"/>
                  <a:pt x="10001770" y="997652"/>
                </a:cubicBezTo>
                <a:cubicBezTo>
                  <a:pt x="10005206" y="999394"/>
                  <a:pt x="10009829" y="1002071"/>
                  <a:pt x="10008217" y="1006572"/>
                </a:cubicBezTo>
                <a:cubicBezTo>
                  <a:pt x="10000331" y="1021520"/>
                  <a:pt x="10007160" y="1033626"/>
                  <a:pt x="10012929" y="1045859"/>
                </a:cubicBezTo>
                <a:cubicBezTo>
                  <a:pt x="10015942" y="1053038"/>
                  <a:pt x="10018444" y="1055969"/>
                  <a:pt x="10024041" y="1048835"/>
                </a:cubicBezTo>
                <a:cubicBezTo>
                  <a:pt x="10033625" y="1039069"/>
                  <a:pt x="10046222" y="1036481"/>
                  <a:pt x="10057629" y="1032959"/>
                </a:cubicBezTo>
                <a:cubicBezTo>
                  <a:pt x="10061743" y="1031388"/>
                  <a:pt x="10064924" y="1031007"/>
                  <a:pt x="10066366" y="1034064"/>
                </a:cubicBezTo>
                <a:cubicBezTo>
                  <a:pt x="10074256" y="1046044"/>
                  <a:pt x="10086174" y="1046769"/>
                  <a:pt x="10098092" y="1047493"/>
                </a:cubicBezTo>
                <a:cubicBezTo>
                  <a:pt x="10109076" y="1049407"/>
                  <a:pt x="10119934" y="1050259"/>
                  <a:pt x="10126381" y="1059179"/>
                </a:cubicBezTo>
                <a:cubicBezTo>
                  <a:pt x="10129138" y="1064234"/>
                  <a:pt x="10131259" y="1063980"/>
                  <a:pt x="10136433" y="1062283"/>
                </a:cubicBezTo>
                <a:cubicBezTo>
                  <a:pt x="10154881" y="1054684"/>
                  <a:pt x="10172906" y="1052523"/>
                  <a:pt x="10190211" y="1062295"/>
                </a:cubicBezTo>
                <a:cubicBezTo>
                  <a:pt x="10197082" y="1065779"/>
                  <a:pt x="10201323" y="1065271"/>
                  <a:pt x="10207302" y="1061322"/>
                </a:cubicBezTo>
                <a:cubicBezTo>
                  <a:pt x="10220322" y="1053298"/>
                  <a:pt x="10234105" y="1051645"/>
                  <a:pt x="10249035" y="1059548"/>
                </a:cubicBezTo>
                <a:cubicBezTo>
                  <a:pt x="10252598" y="1062352"/>
                  <a:pt x="10255906" y="1063032"/>
                  <a:pt x="10259893" y="1060401"/>
                </a:cubicBezTo>
                <a:cubicBezTo>
                  <a:pt x="10277153" y="1051868"/>
                  <a:pt x="10309174" y="1058798"/>
                  <a:pt x="10320627" y="1073580"/>
                </a:cubicBezTo>
                <a:cubicBezTo>
                  <a:pt x="10328090" y="1064068"/>
                  <a:pt x="10338566" y="1061736"/>
                  <a:pt x="10348490" y="1063776"/>
                </a:cubicBezTo>
                <a:cubicBezTo>
                  <a:pt x="10362911" y="1067433"/>
                  <a:pt x="10377881" y="1066714"/>
                  <a:pt x="10392853" y="1065996"/>
                </a:cubicBezTo>
                <a:cubicBezTo>
                  <a:pt x="10413252" y="1065702"/>
                  <a:pt x="10425680" y="1070675"/>
                  <a:pt x="10433655" y="1092337"/>
                </a:cubicBezTo>
                <a:cubicBezTo>
                  <a:pt x="10433910" y="1094461"/>
                  <a:pt x="10435097" y="1095395"/>
                  <a:pt x="10435352" y="1097519"/>
                </a:cubicBezTo>
                <a:cubicBezTo>
                  <a:pt x="10438364" y="1104697"/>
                  <a:pt x="10442733" y="1105251"/>
                  <a:pt x="10447397" y="1099306"/>
                </a:cubicBezTo>
                <a:cubicBezTo>
                  <a:pt x="10451129" y="1094549"/>
                  <a:pt x="10454861" y="1089794"/>
                  <a:pt x="10459653" y="1084910"/>
                </a:cubicBezTo>
                <a:cubicBezTo>
                  <a:pt x="10476827" y="1066695"/>
                  <a:pt x="10498670" y="1069460"/>
                  <a:pt x="10513007" y="1090360"/>
                </a:cubicBezTo>
                <a:cubicBezTo>
                  <a:pt x="10518394" y="1099407"/>
                  <a:pt x="10525775" y="1107139"/>
                  <a:pt x="10536081" y="1112365"/>
                </a:cubicBezTo>
                <a:cubicBezTo>
                  <a:pt x="10545327" y="1117718"/>
                  <a:pt x="10554573" y="1123072"/>
                  <a:pt x="10561021" y="1131993"/>
                </a:cubicBezTo>
                <a:cubicBezTo>
                  <a:pt x="10566109" y="1120612"/>
                  <a:pt x="10558219" y="1108633"/>
                  <a:pt x="10563307" y="1097252"/>
                </a:cubicBezTo>
                <a:cubicBezTo>
                  <a:pt x="10574505" y="1109910"/>
                  <a:pt x="10574505" y="1109910"/>
                  <a:pt x="10588458" y="1100698"/>
                </a:cubicBezTo>
                <a:cubicBezTo>
                  <a:pt x="10594564" y="1097811"/>
                  <a:pt x="10598678" y="1096241"/>
                  <a:pt x="10605422" y="1098664"/>
                </a:cubicBezTo>
                <a:cubicBezTo>
                  <a:pt x="10623278" y="1104062"/>
                  <a:pt x="10640879" y="1107336"/>
                  <a:pt x="10658480" y="1110610"/>
                </a:cubicBezTo>
                <a:cubicBezTo>
                  <a:pt x="10712471" y="1121368"/>
                  <a:pt x="10766758" y="1125628"/>
                  <a:pt x="10820070" y="1139698"/>
                </a:cubicBezTo>
                <a:cubicBezTo>
                  <a:pt x="10824439" y="1140252"/>
                  <a:pt x="10830800" y="1139489"/>
                  <a:pt x="10831437" y="1144798"/>
                </a:cubicBezTo>
                <a:cubicBezTo>
                  <a:pt x="10833134" y="1149980"/>
                  <a:pt x="10828087" y="1152739"/>
                  <a:pt x="10825289" y="1156305"/>
                </a:cubicBezTo>
                <a:cubicBezTo>
                  <a:pt x="10822363" y="1158811"/>
                  <a:pt x="10818376" y="1161443"/>
                  <a:pt x="10821006" y="1165437"/>
                </a:cubicBezTo>
                <a:cubicBezTo>
                  <a:pt x="10822703" y="1170618"/>
                  <a:pt x="10827199" y="1172233"/>
                  <a:pt x="10831568" y="1172786"/>
                </a:cubicBezTo>
                <a:cubicBezTo>
                  <a:pt x="10834748" y="1172405"/>
                  <a:pt x="10837929" y="1172023"/>
                  <a:pt x="10841110" y="1171642"/>
                </a:cubicBezTo>
                <a:cubicBezTo>
                  <a:pt x="10856081" y="1170923"/>
                  <a:pt x="10865582" y="1178401"/>
                  <a:pt x="10867365" y="1193266"/>
                </a:cubicBezTo>
                <a:cubicBezTo>
                  <a:pt x="10868002" y="1198575"/>
                  <a:pt x="10868638" y="1203884"/>
                  <a:pt x="10867155" y="1209447"/>
                </a:cubicBezTo>
                <a:cubicBezTo>
                  <a:pt x="10866858" y="1215945"/>
                  <a:pt x="10871481" y="1218622"/>
                  <a:pt x="10877588" y="1215735"/>
                </a:cubicBezTo>
                <a:cubicBezTo>
                  <a:pt x="10888869" y="1211151"/>
                  <a:pt x="10893152" y="1202021"/>
                  <a:pt x="10890309" y="1187283"/>
                </a:cubicBezTo>
                <a:cubicBezTo>
                  <a:pt x="10898750" y="1194887"/>
                  <a:pt x="10904942" y="1201684"/>
                  <a:pt x="10909142" y="1209797"/>
                </a:cubicBezTo>
                <a:cubicBezTo>
                  <a:pt x="10913341" y="1217910"/>
                  <a:pt x="10912453" y="1237404"/>
                  <a:pt x="10905795" y="1244665"/>
                </a:cubicBezTo>
                <a:cubicBezTo>
                  <a:pt x="10897144" y="1253242"/>
                  <a:pt x="10886965" y="1249078"/>
                  <a:pt x="10879033" y="1245721"/>
                </a:cubicBezTo>
                <a:cubicBezTo>
                  <a:pt x="10867667" y="1240621"/>
                  <a:pt x="10855495" y="1237773"/>
                  <a:pt x="10842771" y="1239299"/>
                </a:cubicBezTo>
                <a:cubicBezTo>
                  <a:pt x="10835349" y="1240189"/>
                  <a:pt x="10826867" y="1241206"/>
                  <a:pt x="10818385" y="1242224"/>
                </a:cubicBezTo>
                <a:cubicBezTo>
                  <a:pt x="10783396" y="1246420"/>
                  <a:pt x="10748831" y="1245180"/>
                  <a:pt x="10718207" y="1223003"/>
                </a:cubicBezTo>
                <a:cubicBezTo>
                  <a:pt x="10706458" y="1214718"/>
                  <a:pt x="10700479" y="1218667"/>
                  <a:pt x="10696705" y="1232044"/>
                </a:cubicBezTo>
                <a:cubicBezTo>
                  <a:pt x="10695900" y="1234294"/>
                  <a:pt x="10698402" y="1237227"/>
                  <a:pt x="10695349" y="1238670"/>
                </a:cubicBezTo>
                <a:cubicBezTo>
                  <a:pt x="10692168" y="1239051"/>
                  <a:pt x="10689793" y="1237181"/>
                  <a:pt x="10688478" y="1235185"/>
                </a:cubicBezTo>
                <a:cubicBezTo>
                  <a:pt x="10687163" y="1233188"/>
                  <a:pt x="10685848" y="1231192"/>
                  <a:pt x="10684660" y="1230257"/>
                </a:cubicBezTo>
                <a:cubicBezTo>
                  <a:pt x="10680843" y="1225330"/>
                  <a:pt x="10676092" y="1221592"/>
                  <a:pt x="10671428" y="1227536"/>
                </a:cubicBezTo>
                <a:cubicBezTo>
                  <a:pt x="10665703" y="1233608"/>
                  <a:pt x="10674313" y="1233653"/>
                  <a:pt x="10676815" y="1236584"/>
                </a:cubicBezTo>
                <a:cubicBezTo>
                  <a:pt x="10676943" y="1237645"/>
                  <a:pt x="10678003" y="1237519"/>
                  <a:pt x="10678130" y="1238580"/>
                </a:cubicBezTo>
                <a:cubicBezTo>
                  <a:pt x="10680505" y="1240450"/>
                  <a:pt x="10681947" y="1243508"/>
                  <a:pt x="10680082" y="1245886"/>
                </a:cubicBezTo>
                <a:cubicBezTo>
                  <a:pt x="10678343" y="1249325"/>
                  <a:pt x="10676223" y="1249580"/>
                  <a:pt x="10672787" y="1247837"/>
                </a:cubicBezTo>
                <a:cubicBezTo>
                  <a:pt x="10666044" y="1245415"/>
                  <a:pt x="10659883" y="1245616"/>
                  <a:pt x="10654524" y="1248008"/>
                </a:cubicBezTo>
                <a:lnTo>
                  <a:pt x="10649076" y="1253403"/>
                </a:lnTo>
                <a:lnTo>
                  <a:pt x="10655504" y="1252145"/>
                </a:lnTo>
                <a:cubicBezTo>
                  <a:pt x="10667721" y="1251830"/>
                  <a:pt x="10680014" y="1255341"/>
                  <a:pt x="10692911" y="1260697"/>
                </a:cubicBezTo>
                <a:cubicBezTo>
                  <a:pt x="10705716" y="1265298"/>
                  <a:pt x="10720033" y="1269718"/>
                  <a:pt x="10734771" y="1264882"/>
                </a:cubicBezTo>
                <a:cubicBezTo>
                  <a:pt x="10741959" y="1260951"/>
                  <a:pt x="10745523" y="1265126"/>
                  <a:pt x="10746249" y="1271175"/>
                </a:cubicBezTo>
                <a:cubicBezTo>
                  <a:pt x="10746793" y="1275712"/>
                  <a:pt x="10747155" y="1278736"/>
                  <a:pt x="10747518" y="1281761"/>
                </a:cubicBezTo>
                <a:lnTo>
                  <a:pt x="10747996" y="1284087"/>
                </a:lnTo>
                <a:lnTo>
                  <a:pt x="10749656" y="1283452"/>
                </a:lnTo>
                <a:cubicBezTo>
                  <a:pt x="10751061" y="1283957"/>
                  <a:pt x="10752080" y="1285719"/>
                  <a:pt x="10752992" y="1288841"/>
                </a:cubicBezTo>
                <a:lnTo>
                  <a:pt x="10756711" y="1291982"/>
                </a:lnTo>
                <a:lnTo>
                  <a:pt x="10762197" y="1289204"/>
                </a:lnTo>
                <a:cubicBezTo>
                  <a:pt x="10776391" y="1279832"/>
                  <a:pt x="10792276" y="1271791"/>
                  <a:pt x="10806833" y="1265443"/>
                </a:cubicBezTo>
                <a:cubicBezTo>
                  <a:pt x="10812692" y="1263206"/>
                  <a:pt x="10818551" y="1260970"/>
                  <a:pt x="10823625" y="1264963"/>
                </a:cubicBezTo>
                <a:cubicBezTo>
                  <a:pt x="10828700" y="1268956"/>
                  <a:pt x="10826405" y="1275367"/>
                  <a:pt x="10823929" y="1280266"/>
                </a:cubicBezTo>
                <a:cubicBezTo>
                  <a:pt x="10817830" y="1293271"/>
                  <a:pt x="10823086" y="1298777"/>
                  <a:pt x="10835347" y="1298840"/>
                </a:cubicBezTo>
                <a:cubicBezTo>
                  <a:pt x="10840059" y="1299808"/>
                  <a:pt x="10844952" y="1302290"/>
                  <a:pt x="10849482" y="1301746"/>
                </a:cubicBezTo>
                <a:cubicBezTo>
                  <a:pt x="10860053" y="1300478"/>
                  <a:pt x="10862107" y="1304834"/>
                  <a:pt x="10857155" y="1314633"/>
                </a:cubicBezTo>
                <a:cubicBezTo>
                  <a:pt x="10854497" y="1318019"/>
                  <a:pt x="10852021" y="1322918"/>
                  <a:pt x="10856915" y="1325399"/>
                </a:cubicBezTo>
                <a:cubicBezTo>
                  <a:pt x="10860479" y="1329574"/>
                  <a:pt x="10864827" y="1327518"/>
                  <a:pt x="10869177" y="1325463"/>
                </a:cubicBezTo>
                <a:cubicBezTo>
                  <a:pt x="10880532" y="1317965"/>
                  <a:pt x="10892975" y="1319541"/>
                  <a:pt x="10906929" y="1320935"/>
                </a:cubicBezTo>
                <a:cubicBezTo>
                  <a:pt x="10949152" y="1328143"/>
                  <a:pt x="10984125" y="1313211"/>
                  <a:pt x="11016317" y="1287874"/>
                </a:cubicBezTo>
                <a:cubicBezTo>
                  <a:pt x="11021995" y="1284125"/>
                  <a:pt x="11024108" y="1276201"/>
                  <a:pt x="11031477" y="1273783"/>
                </a:cubicBezTo>
                <a:cubicBezTo>
                  <a:pt x="11030873" y="1281525"/>
                  <a:pt x="11030089" y="1287756"/>
                  <a:pt x="11029485" y="1295498"/>
                </a:cubicBezTo>
                <a:cubicBezTo>
                  <a:pt x="11028280" y="1310983"/>
                  <a:pt x="11035408" y="1319332"/>
                  <a:pt x="11049361" y="1320727"/>
                </a:cubicBezTo>
                <a:cubicBezTo>
                  <a:pt x="11095933" y="1325880"/>
                  <a:pt x="11142505" y="1331032"/>
                  <a:pt x="11189077" y="1336184"/>
                </a:cubicBezTo>
                <a:cubicBezTo>
                  <a:pt x="11206051" y="1337217"/>
                  <a:pt x="11222480" y="1333712"/>
                  <a:pt x="11239817" y="1337768"/>
                </a:cubicBezTo>
                <a:cubicBezTo>
                  <a:pt x="11250932" y="1341038"/>
                  <a:pt x="11257517" y="1344850"/>
                  <a:pt x="11256129" y="1358823"/>
                </a:cubicBezTo>
                <a:cubicBezTo>
                  <a:pt x="11256614" y="1375639"/>
                  <a:pt x="11269783" y="1383264"/>
                  <a:pt x="11283976" y="1373892"/>
                </a:cubicBezTo>
                <a:cubicBezTo>
                  <a:pt x="11295332" y="1366394"/>
                  <a:pt x="11304573" y="1366820"/>
                  <a:pt x="11315870" y="1371601"/>
                </a:cubicBezTo>
                <a:cubicBezTo>
                  <a:pt x="11322635" y="1376925"/>
                  <a:pt x="11328676" y="1376200"/>
                  <a:pt x="11335501" y="1369246"/>
                </a:cubicBezTo>
                <a:cubicBezTo>
                  <a:pt x="11342144" y="1360779"/>
                  <a:pt x="11351024" y="1358181"/>
                  <a:pt x="11360628" y="1361630"/>
                </a:cubicBezTo>
                <a:cubicBezTo>
                  <a:pt x="11366850" y="1362418"/>
                  <a:pt x="11374944" y="1366049"/>
                  <a:pt x="11380984" y="1365325"/>
                </a:cubicBezTo>
                <a:cubicBezTo>
                  <a:pt x="11390045" y="1364239"/>
                  <a:pt x="11393609" y="1368412"/>
                  <a:pt x="11396026" y="1375793"/>
                </a:cubicBezTo>
                <a:cubicBezTo>
                  <a:pt x="11402370" y="1390372"/>
                  <a:pt x="11405572" y="1391522"/>
                  <a:pt x="11419584" y="1380638"/>
                </a:cubicBezTo>
                <a:cubicBezTo>
                  <a:pt x="11427919" y="1373502"/>
                  <a:pt x="11436073" y="1364854"/>
                  <a:pt x="11446281" y="1360561"/>
                </a:cubicBezTo>
                <a:cubicBezTo>
                  <a:pt x="11446462" y="1362074"/>
                  <a:pt x="11447972" y="1361893"/>
                  <a:pt x="11448153" y="1363405"/>
                </a:cubicBezTo>
                <a:cubicBezTo>
                  <a:pt x="11436921" y="1384694"/>
                  <a:pt x="11436921" y="1384694"/>
                  <a:pt x="11451541" y="1404417"/>
                </a:cubicBezTo>
                <a:cubicBezTo>
                  <a:pt x="11453413" y="1407260"/>
                  <a:pt x="11455286" y="1410105"/>
                  <a:pt x="11456977" y="1411435"/>
                </a:cubicBezTo>
                <a:cubicBezTo>
                  <a:pt x="11472142" y="1435695"/>
                  <a:pt x="11490807" y="1438059"/>
                  <a:pt x="11515027" y="1422882"/>
                </a:cubicBezTo>
                <a:cubicBezTo>
                  <a:pt x="11527711" y="1413690"/>
                  <a:pt x="11537316" y="1417140"/>
                  <a:pt x="11540639" y="1432083"/>
                </a:cubicBezTo>
                <a:cubicBezTo>
                  <a:pt x="11543056" y="1439462"/>
                  <a:pt x="11543963" y="1447024"/>
                  <a:pt x="11543360" y="1454766"/>
                </a:cubicBezTo>
                <a:cubicBezTo>
                  <a:pt x="11541369" y="1476481"/>
                  <a:pt x="11522464" y="1484885"/>
                  <a:pt x="11505730" y="1473086"/>
                </a:cubicBezTo>
                <a:cubicBezTo>
                  <a:pt x="11492380" y="1463948"/>
                  <a:pt x="11479755" y="1460861"/>
                  <a:pt x="11465802" y="1459466"/>
                </a:cubicBezTo>
                <a:cubicBezTo>
                  <a:pt x="11452029" y="1459584"/>
                  <a:pt x="11439405" y="1456495"/>
                  <a:pt x="11429075" y="1446997"/>
                </a:cubicBezTo>
                <a:cubicBezTo>
                  <a:pt x="11413307" y="1430479"/>
                  <a:pt x="11405576" y="1429873"/>
                  <a:pt x="11390779" y="1446988"/>
                </a:cubicBezTo>
                <a:cubicBezTo>
                  <a:pt x="11379786" y="1457510"/>
                  <a:pt x="11369578" y="1461803"/>
                  <a:pt x="11354115" y="1460589"/>
                </a:cubicBezTo>
                <a:cubicBezTo>
                  <a:pt x="11326389" y="1459312"/>
                  <a:pt x="11299267" y="1450293"/>
                  <a:pt x="11272870" y="1447323"/>
                </a:cubicBezTo>
                <a:cubicBezTo>
                  <a:pt x="11249493" y="1443990"/>
                  <a:pt x="11226842" y="1446707"/>
                  <a:pt x="11208843" y="1462672"/>
                </a:cubicBezTo>
                <a:cubicBezTo>
                  <a:pt x="11199361" y="1473013"/>
                  <a:pt x="11192958" y="1470713"/>
                  <a:pt x="11182809" y="1462727"/>
                </a:cubicBezTo>
                <a:cubicBezTo>
                  <a:pt x="11135448" y="1425454"/>
                  <a:pt x="11084587" y="1410078"/>
                  <a:pt x="11028777" y="1442850"/>
                </a:cubicBezTo>
                <a:cubicBezTo>
                  <a:pt x="11020261" y="1448473"/>
                  <a:pt x="11012347" y="1446354"/>
                  <a:pt x="11004434" y="1444235"/>
                </a:cubicBezTo>
                <a:cubicBezTo>
                  <a:pt x="10999541" y="1441754"/>
                  <a:pt x="10992775" y="1436430"/>
                  <a:pt x="10987279" y="1441690"/>
                </a:cubicBezTo>
                <a:cubicBezTo>
                  <a:pt x="10981964" y="1448464"/>
                  <a:pt x="10987219" y="1453969"/>
                  <a:pt x="10989456" y="1459838"/>
                </a:cubicBezTo>
                <a:cubicBezTo>
                  <a:pt x="10995074" y="1468368"/>
                  <a:pt x="10990906" y="1471936"/>
                  <a:pt x="10981846" y="1473023"/>
                </a:cubicBezTo>
                <a:cubicBezTo>
                  <a:pt x="10972786" y="1474109"/>
                  <a:pt x="10963362" y="1472171"/>
                  <a:pt x="10954120" y="1471746"/>
                </a:cubicBezTo>
                <a:lnTo>
                  <a:pt x="10953400" y="1471619"/>
                </a:lnTo>
                <a:lnTo>
                  <a:pt x="10930022" y="1481602"/>
                </a:lnTo>
                <a:lnTo>
                  <a:pt x="10933796" y="1483516"/>
                </a:lnTo>
                <a:cubicBezTo>
                  <a:pt x="10935805" y="1485699"/>
                  <a:pt x="10936717" y="1488821"/>
                  <a:pt x="10936230" y="1493726"/>
                </a:cubicBezTo>
                <a:cubicBezTo>
                  <a:pt x="10936571" y="1505533"/>
                  <a:pt x="10945817" y="1510886"/>
                  <a:pt x="10955782" y="1504306"/>
                </a:cubicBezTo>
                <a:cubicBezTo>
                  <a:pt x="10963755" y="1499042"/>
                  <a:pt x="10970244" y="1499340"/>
                  <a:pt x="10978176" y="1502697"/>
                </a:cubicBezTo>
                <a:cubicBezTo>
                  <a:pt x="10982926" y="1506436"/>
                  <a:pt x="10987167" y="1505927"/>
                  <a:pt x="10991959" y="1501044"/>
                </a:cubicBezTo>
                <a:cubicBezTo>
                  <a:pt x="10996624" y="1495099"/>
                  <a:pt x="11002858" y="1493275"/>
                  <a:pt x="11009602" y="1495697"/>
                </a:cubicBezTo>
                <a:cubicBezTo>
                  <a:pt x="11013970" y="1496250"/>
                  <a:pt x="11019653" y="1498800"/>
                  <a:pt x="11023894" y="1498291"/>
                </a:cubicBezTo>
                <a:cubicBezTo>
                  <a:pt x="11030256" y="1497528"/>
                  <a:pt x="11032759" y="1500459"/>
                  <a:pt x="11034456" y="1505641"/>
                </a:cubicBezTo>
                <a:cubicBezTo>
                  <a:pt x="11038910" y="1515877"/>
                  <a:pt x="11041158" y="1516685"/>
                  <a:pt x="11050997" y="1509043"/>
                </a:cubicBezTo>
                <a:cubicBezTo>
                  <a:pt x="11056849" y="1504033"/>
                  <a:pt x="11062574" y="1497960"/>
                  <a:pt x="11069741" y="1494946"/>
                </a:cubicBezTo>
                <a:cubicBezTo>
                  <a:pt x="11069868" y="1496008"/>
                  <a:pt x="11070928" y="1495881"/>
                  <a:pt x="11071056" y="1496943"/>
                </a:cubicBezTo>
                <a:cubicBezTo>
                  <a:pt x="11063169" y="1511891"/>
                  <a:pt x="11063169" y="1511891"/>
                  <a:pt x="11073434" y="1525739"/>
                </a:cubicBezTo>
                <a:cubicBezTo>
                  <a:pt x="11074749" y="1527735"/>
                  <a:pt x="11076064" y="1529732"/>
                  <a:pt x="11077251" y="1530666"/>
                </a:cubicBezTo>
                <a:cubicBezTo>
                  <a:pt x="11087899" y="1547700"/>
                  <a:pt x="11101004" y="1549359"/>
                  <a:pt x="11118010" y="1538703"/>
                </a:cubicBezTo>
                <a:cubicBezTo>
                  <a:pt x="11126915" y="1532250"/>
                  <a:pt x="11133659" y="1534672"/>
                  <a:pt x="11135993" y="1545163"/>
                </a:cubicBezTo>
                <a:cubicBezTo>
                  <a:pt x="11137690" y="1550345"/>
                  <a:pt x="11138327" y="1555654"/>
                  <a:pt x="11137903" y="1561090"/>
                </a:cubicBezTo>
                <a:cubicBezTo>
                  <a:pt x="11136505" y="1576337"/>
                  <a:pt x="11123231" y="1582238"/>
                  <a:pt x="11111482" y="1573953"/>
                </a:cubicBezTo>
                <a:cubicBezTo>
                  <a:pt x="11102108" y="1567537"/>
                  <a:pt x="11093244" y="1565369"/>
                  <a:pt x="11083447" y="1564390"/>
                </a:cubicBezTo>
                <a:cubicBezTo>
                  <a:pt x="11073777" y="1564473"/>
                  <a:pt x="11064913" y="1562304"/>
                  <a:pt x="11057660" y="1555635"/>
                </a:cubicBezTo>
                <a:cubicBezTo>
                  <a:pt x="11046589" y="1544037"/>
                  <a:pt x="11041161" y="1543612"/>
                  <a:pt x="11030771" y="1555629"/>
                </a:cubicBezTo>
                <a:cubicBezTo>
                  <a:pt x="11023053" y="1563017"/>
                  <a:pt x="11015886" y="1566031"/>
                  <a:pt x="11005029" y="1565178"/>
                </a:cubicBezTo>
                <a:cubicBezTo>
                  <a:pt x="10985562" y="1564282"/>
                  <a:pt x="10966518" y="1557949"/>
                  <a:pt x="10947984" y="1555864"/>
                </a:cubicBezTo>
                <a:cubicBezTo>
                  <a:pt x="10931571" y="1553524"/>
                  <a:pt x="10915667" y="1555432"/>
                  <a:pt x="10903029" y="1566641"/>
                </a:cubicBezTo>
                <a:cubicBezTo>
                  <a:pt x="10896372" y="1573902"/>
                  <a:pt x="10891876" y="1572287"/>
                  <a:pt x="10884750" y="1566679"/>
                </a:cubicBezTo>
                <a:cubicBezTo>
                  <a:pt x="10851497" y="1540509"/>
                  <a:pt x="10815785" y="1529713"/>
                  <a:pt x="10776600" y="1552724"/>
                </a:cubicBezTo>
                <a:cubicBezTo>
                  <a:pt x="10770620" y="1556671"/>
                  <a:pt x="10765064" y="1555184"/>
                  <a:pt x="10759508" y="1553696"/>
                </a:cubicBezTo>
                <a:cubicBezTo>
                  <a:pt x="10756073" y="1551954"/>
                  <a:pt x="10751322" y="1548215"/>
                  <a:pt x="10747463" y="1551909"/>
                </a:cubicBezTo>
                <a:cubicBezTo>
                  <a:pt x="10743731" y="1556665"/>
                  <a:pt x="10747421" y="1560531"/>
                  <a:pt x="10748991" y="1564651"/>
                </a:cubicBezTo>
                <a:cubicBezTo>
                  <a:pt x="10752936" y="1570641"/>
                  <a:pt x="10750010" y="1573146"/>
                  <a:pt x="10743648" y="1573909"/>
                </a:cubicBezTo>
                <a:cubicBezTo>
                  <a:pt x="10737287" y="1574671"/>
                  <a:pt x="10730670" y="1573311"/>
                  <a:pt x="10724181" y="1573012"/>
                </a:cubicBezTo>
                <a:cubicBezTo>
                  <a:pt x="10709888" y="1570418"/>
                  <a:pt x="10697589" y="1566508"/>
                  <a:pt x="10683127" y="1571473"/>
                </a:cubicBezTo>
                <a:cubicBezTo>
                  <a:pt x="10679946" y="1571855"/>
                  <a:pt x="10679691" y="1569731"/>
                  <a:pt x="10678377" y="1567735"/>
                </a:cubicBezTo>
                <a:cubicBezTo>
                  <a:pt x="10674050" y="1558560"/>
                  <a:pt x="10666373" y="1557327"/>
                  <a:pt x="10657891" y="1558344"/>
                </a:cubicBezTo>
                <a:cubicBezTo>
                  <a:pt x="10625955" y="1561097"/>
                  <a:pt x="10593765" y="1561726"/>
                  <a:pt x="10561744" y="1554796"/>
                </a:cubicBezTo>
                <a:cubicBezTo>
                  <a:pt x="10559496" y="1553989"/>
                  <a:pt x="10556315" y="1554370"/>
                  <a:pt x="10553262" y="1555813"/>
                </a:cubicBezTo>
                <a:cubicBezTo>
                  <a:pt x="10544356" y="1562267"/>
                  <a:pt x="10537612" y="1559844"/>
                  <a:pt x="10531038" y="1549862"/>
                </a:cubicBezTo>
                <a:cubicBezTo>
                  <a:pt x="10524463" y="1539880"/>
                  <a:pt x="10517973" y="1539581"/>
                  <a:pt x="10509450" y="1549220"/>
                </a:cubicBezTo>
                <a:cubicBezTo>
                  <a:pt x="10505591" y="1552914"/>
                  <a:pt x="10502792" y="1556481"/>
                  <a:pt x="10499061" y="1561237"/>
                </a:cubicBezTo>
                <a:cubicBezTo>
                  <a:pt x="10494055" y="1555375"/>
                  <a:pt x="10489050" y="1549512"/>
                  <a:pt x="10481628" y="1550403"/>
                </a:cubicBezTo>
                <a:cubicBezTo>
                  <a:pt x="10473146" y="1551420"/>
                  <a:pt x="10464537" y="1551376"/>
                  <a:pt x="10457115" y="1552266"/>
                </a:cubicBezTo>
                <a:cubicBezTo>
                  <a:pt x="10436344" y="1553949"/>
                  <a:pt x="10429219" y="1553390"/>
                  <a:pt x="10426222" y="1565816"/>
                </a:cubicBezTo>
                <a:lnTo>
                  <a:pt x="10425604" y="1571246"/>
                </a:lnTo>
                <a:lnTo>
                  <a:pt x="10446737" y="1570949"/>
                </a:lnTo>
                <a:cubicBezTo>
                  <a:pt x="10498080" y="1564792"/>
                  <a:pt x="10546946" y="1563533"/>
                  <a:pt x="10593037" y="1590219"/>
                </a:cubicBezTo>
                <a:cubicBezTo>
                  <a:pt x="10611100" y="1600325"/>
                  <a:pt x="10632422" y="1599303"/>
                  <a:pt x="10652837" y="1590717"/>
                </a:cubicBezTo>
                <a:cubicBezTo>
                  <a:pt x="10665884" y="1584550"/>
                  <a:pt x="10679657" y="1584432"/>
                  <a:pt x="10695120" y="1585646"/>
                </a:cubicBezTo>
                <a:cubicBezTo>
                  <a:pt x="10718315" y="1587467"/>
                  <a:pt x="10742054" y="1593823"/>
                  <a:pt x="10765490" y="1584877"/>
                </a:cubicBezTo>
                <a:cubicBezTo>
                  <a:pt x="10786087" y="1577804"/>
                  <a:pt x="10801914" y="1582042"/>
                  <a:pt x="10817500" y="1597047"/>
                </a:cubicBezTo>
                <a:cubicBezTo>
                  <a:pt x="10822756" y="1602554"/>
                  <a:pt x="10828977" y="1603340"/>
                  <a:pt x="10836165" y="1599411"/>
                </a:cubicBezTo>
                <a:cubicBezTo>
                  <a:pt x="10846191" y="1593606"/>
                  <a:pt x="10858091" y="1590644"/>
                  <a:pt x="10870715" y="1593733"/>
                </a:cubicBezTo>
                <a:cubicBezTo>
                  <a:pt x="10908409" y="1601485"/>
                  <a:pt x="10949543" y="1599619"/>
                  <a:pt x="10987599" y="1610395"/>
                </a:cubicBezTo>
                <a:cubicBezTo>
                  <a:pt x="11000405" y="1614995"/>
                  <a:pt x="11012667" y="1615059"/>
                  <a:pt x="11024022" y="1607561"/>
                </a:cubicBezTo>
                <a:cubicBezTo>
                  <a:pt x="11048424" y="1593896"/>
                  <a:pt x="11056156" y="1594502"/>
                  <a:pt x="11075488" y="1615194"/>
                </a:cubicBezTo>
                <a:cubicBezTo>
                  <a:pt x="11082616" y="1623543"/>
                  <a:pt x="11090892" y="1628686"/>
                  <a:pt x="11099952" y="1627600"/>
                </a:cubicBezTo>
                <a:cubicBezTo>
                  <a:pt x="11131846" y="1625309"/>
                  <a:pt x="11161988" y="1633967"/>
                  <a:pt x="11191768" y="1639599"/>
                </a:cubicBezTo>
                <a:cubicBezTo>
                  <a:pt x="11218528" y="1645594"/>
                  <a:pt x="11245106" y="1650076"/>
                  <a:pt x="11271743" y="1642280"/>
                </a:cubicBezTo>
                <a:cubicBezTo>
                  <a:pt x="11282133" y="1639499"/>
                  <a:pt x="11288536" y="1641799"/>
                  <a:pt x="11293973" y="1648817"/>
                </a:cubicBezTo>
                <a:cubicBezTo>
                  <a:pt x="11301102" y="1657166"/>
                  <a:pt x="11309921" y="1666847"/>
                  <a:pt x="11321639" y="1662373"/>
                </a:cubicBezTo>
                <a:cubicBezTo>
                  <a:pt x="11346585" y="1653246"/>
                  <a:pt x="11368996" y="1661295"/>
                  <a:pt x="11389293" y="1677270"/>
                </a:cubicBezTo>
                <a:cubicBezTo>
                  <a:pt x="11419558" y="1699719"/>
                  <a:pt x="11453868" y="1704808"/>
                  <a:pt x="11488841" y="1689875"/>
                </a:cubicBezTo>
                <a:cubicBezTo>
                  <a:pt x="11502068" y="1685221"/>
                  <a:pt x="11506962" y="1687701"/>
                  <a:pt x="11508594" y="1701312"/>
                </a:cubicBezTo>
                <a:cubicBezTo>
                  <a:pt x="11509138" y="1705850"/>
                  <a:pt x="11509682" y="1710386"/>
                  <a:pt x="11511556" y="1713229"/>
                </a:cubicBezTo>
                <a:cubicBezTo>
                  <a:pt x="11534995" y="1742633"/>
                  <a:pt x="11558254" y="1770524"/>
                  <a:pt x="11599932" y="1773195"/>
                </a:cubicBezTo>
                <a:cubicBezTo>
                  <a:pt x="11609175" y="1773620"/>
                  <a:pt x="11608209" y="1778338"/>
                  <a:pt x="11605914" y="1784750"/>
                </a:cubicBezTo>
                <a:cubicBezTo>
                  <a:pt x="11604767" y="1787955"/>
                  <a:pt x="11602109" y="1791342"/>
                  <a:pt x="11599451" y="1794729"/>
                </a:cubicBezTo>
                <a:cubicBezTo>
                  <a:pt x="11594137" y="1801502"/>
                  <a:pt x="11588640" y="1806764"/>
                  <a:pt x="11595769" y="1815112"/>
                </a:cubicBezTo>
                <a:cubicBezTo>
                  <a:pt x="11601387" y="1823643"/>
                  <a:pt x="11608212" y="1816689"/>
                  <a:pt x="11615581" y="1814271"/>
                </a:cubicBezTo>
                <a:cubicBezTo>
                  <a:pt x="11630138" y="1807923"/>
                  <a:pt x="11646205" y="1801393"/>
                  <a:pt x="11659374" y="1809018"/>
                </a:cubicBezTo>
                <a:cubicBezTo>
                  <a:pt x="11675745" y="1817793"/>
                  <a:pt x="11682751" y="1812350"/>
                  <a:pt x="11691871" y="1798985"/>
                </a:cubicBezTo>
                <a:cubicBezTo>
                  <a:pt x="11694528" y="1795598"/>
                  <a:pt x="11697185" y="1792212"/>
                  <a:pt x="11701534" y="1790156"/>
                </a:cubicBezTo>
                <a:cubicBezTo>
                  <a:pt x="11705520" y="1785076"/>
                  <a:pt x="11709869" y="1783020"/>
                  <a:pt x="11716635" y="1788345"/>
                </a:cubicBezTo>
                <a:cubicBezTo>
                  <a:pt x="11721709" y="1792338"/>
                  <a:pt x="11722434" y="1798387"/>
                  <a:pt x="11718449" y="1803467"/>
                </a:cubicBezTo>
                <a:cubicBezTo>
                  <a:pt x="11714644" y="1810060"/>
                  <a:pt x="11713860" y="1816290"/>
                  <a:pt x="11708363" y="1821551"/>
                </a:cubicBezTo>
                <a:cubicBezTo>
                  <a:pt x="11705524" y="1823425"/>
                  <a:pt x="11702685" y="1825300"/>
                  <a:pt x="11704739" y="1829656"/>
                </a:cubicBezTo>
                <a:cubicBezTo>
                  <a:pt x="11706613" y="1832499"/>
                  <a:pt x="11710962" y="1830443"/>
                  <a:pt x="11713982" y="1830081"/>
                </a:cubicBezTo>
                <a:cubicBezTo>
                  <a:pt x="11718512" y="1829538"/>
                  <a:pt x="11721532" y="1829176"/>
                  <a:pt x="11724190" y="1825788"/>
                </a:cubicBezTo>
                <a:cubicBezTo>
                  <a:pt x="11726847" y="1822402"/>
                  <a:pt x="11729867" y="1822041"/>
                  <a:pt x="11733250" y="1824702"/>
                </a:cubicBezTo>
                <a:cubicBezTo>
                  <a:pt x="11751856" y="1839345"/>
                  <a:pt x="11772394" y="1844552"/>
                  <a:pt x="11794863" y="1840323"/>
                </a:cubicBezTo>
                <a:cubicBezTo>
                  <a:pt x="11805253" y="1837543"/>
                  <a:pt x="11815823" y="1836275"/>
                  <a:pt x="11826575" y="1836519"/>
                </a:cubicBezTo>
                <a:cubicBezTo>
                  <a:pt x="11832616" y="1835796"/>
                  <a:pt x="11841676" y="1834708"/>
                  <a:pt x="11845603" y="1841907"/>
                </a:cubicBezTo>
                <a:cubicBezTo>
                  <a:pt x="11847839" y="1847776"/>
                  <a:pt x="11840833" y="1853218"/>
                  <a:pt x="11836847" y="1858299"/>
                </a:cubicBezTo>
                <a:cubicBezTo>
                  <a:pt x="11834189" y="1861685"/>
                  <a:pt x="11831350" y="1863560"/>
                  <a:pt x="11828693" y="1866947"/>
                </a:cubicBezTo>
                <a:cubicBezTo>
                  <a:pt x="11826036" y="1870333"/>
                  <a:pt x="11818848" y="1874264"/>
                  <a:pt x="11822594" y="1879950"/>
                </a:cubicBezTo>
                <a:cubicBezTo>
                  <a:pt x="11824829" y="1885818"/>
                  <a:pt x="11832380" y="1884913"/>
                  <a:pt x="11838238" y="1882676"/>
                </a:cubicBezTo>
                <a:cubicBezTo>
                  <a:pt x="11851829" y="1881045"/>
                  <a:pt x="11862763" y="1882803"/>
                  <a:pt x="11877078" y="1887222"/>
                </a:cubicBezTo>
                <a:cubicBezTo>
                  <a:pt x="11909094" y="1898722"/>
                  <a:pt x="11924798" y="1889169"/>
                  <a:pt x="11933251" y="1857473"/>
                </a:cubicBezTo>
                <a:cubicBezTo>
                  <a:pt x="11936330" y="1844832"/>
                  <a:pt x="11943155" y="1837877"/>
                  <a:pt x="11955417" y="1837942"/>
                </a:cubicBezTo>
                <a:cubicBezTo>
                  <a:pt x="11958864" y="1866675"/>
                  <a:pt x="11962128" y="1893895"/>
                  <a:pt x="11965575" y="1922629"/>
                </a:cubicBezTo>
                <a:cubicBezTo>
                  <a:pt x="11944615" y="1926677"/>
                  <a:pt x="11940991" y="1934782"/>
                  <a:pt x="11948664" y="1947668"/>
                </a:cubicBezTo>
                <a:cubicBezTo>
                  <a:pt x="11950718" y="1952023"/>
                  <a:pt x="11957121" y="1954323"/>
                  <a:pt x="11954645" y="1959222"/>
                </a:cubicBezTo>
                <a:cubicBezTo>
                  <a:pt x="11950659" y="1964302"/>
                  <a:pt x="11944437" y="1963514"/>
                  <a:pt x="11939726" y="1962545"/>
                </a:cubicBezTo>
                <a:cubicBezTo>
                  <a:pt x="11935195" y="1963089"/>
                  <a:pt x="11931994" y="1961939"/>
                  <a:pt x="11928792" y="1960789"/>
                </a:cubicBezTo>
                <a:cubicBezTo>
                  <a:pt x="11919369" y="1958852"/>
                  <a:pt x="11915020" y="1960906"/>
                  <a:pt x="11914780" y="1971674"/>
                </a:cubicBezTo>
                <a:cubicBezTo>
                  <a:pt x="11913995" y="1977903"/>
                  <a:pt x="11910553" y="1987522"/>
                  <a:pt x="11902459" y="1983890"/>
                </a:cubicBezTo>
                <a:cubicBezTo>
                  <a:pt x="11891344" y="1980620"/>
                  <a:pt x="11880773" y="1981888"/>
                  <a:pt x="11870022" y="1981644"/>
                </a:cubicBezTo>
                <a:cubicBezTo>
                  <a:pt x="11860779" y="1981219"/>
                  <a:pt x="11849847" y="1979462"/>
                  <a:pt x="11839639" y="1983754"/>
                </a:cubicBezTo>
                <a:cubicBezTo>
                  <a:pt x="11830941" y="1987865"/>
                  <a:pt x="11820733" y="1992158"/>
                  <a:pt x="11830097" y="2006375"/>
                </a:cubicBezTo>
                <a:cubicBezTo>
                  <a:pt x="11833662" y="2010549"/>
                  <a:pt x="11831004" y="2013937"/>
                  <a:pt x="11825145" y="2016173"/>
                </a:cubicBezTo>
                <a:cubicBezTo>
                  <a:pt x="11802493" y="2018890"/>
                  <a:pt x="11794218" y="2013745"/>
                  <a:pt x="11789987" y="1991243"/>
                </a:cubicBezTo>
                <a:cubicBezTo>
                  <a:pt x="11789080" y="1983681"/>
                  <a:pt x="11786844" y="1977813"/>
                  <a:pt x="11780441" y="1975513"/>
                </a:cubicBezTo>
                <a:cubicBezTo>
                  <a:pt x="11769327" y="1972245"/>
                  <a:pt x="11758394" y="1970489"/>
                  <a:pt x="11746676" y="1974961"/>
                </a:cubicBezTo>
                <a:cubicBezTo>
                  <a:pt x="11743655" y="1975324"/>
                  <a:pt x="11742872" y="1981553"/>
                  <a:pt x="11744744" y="1984396"/>
                </a:cubicBezTo>
                <a:cubicBezTo>
                  <a:pt x="11745288" y="1988934"/>
                  <a:pt x="11746014" y="1994983"/>
                  <a:pt x="11743356" y="1998370"/>
                </a:cubicBezTo>
                <a:cubicBezTo>
                  <a:pt x="11739370" y="2003450"/>
                  <a:pt x="11734599" y="2014760"/>
                  <a:pt x="11728981" y="2006229"/>
                </a:cubicBezTo>
                <a:cubicBezTo>
                  <a:pt x="11714905" y="1991044"/>
                  <a:pt x="11699804" y="1992854"/>
                  <a:pt x="11683193" y="1994847"/>
                </a:cubicBezTo>
                <a:cubicBezTo>
                  <a:pt x="11673951" y="1994422"/>
                  <a:pt x="11664709" y="1993996"/>
                  <a:pt x="11656253" y="1987340"/>
                </a:cubicBezTo>
                <a:cubicBezTo>
                  <a:pt x="11624296" y="1963560"/>
                  <a:pt x="11601826" y="1967789"/>
                  <a:pt x="11584675" y="2003595"/>
                </a:cubicBezTo>
                <a:cubicBezTo>
                  <a:pt x="11579723" y="2013393"/>
                  <a:pt x="11572535" y="2017323"/>
                  <a:pt x="11563897" y="2009155"/>
                </a:cubicBezTo>
                <a:cubicBezTo>
                  <a:pt x="11543599" y="1993180"/>
                  <a:pt x="11520222" y="1989848"/>
                  <a:pt x="11495879" y="1991233"/>
                </a:cubicBezTo>
                <a:cubicBezTo>
                  <a:pt x="11483618" y="1991170"/>
                  <a:pt x="11471719" y="1994131"/>
                  <a:pt x="11457947" y="1994249"/>
                </a:cubicBezTo>
                <a:cubicBezTo>
                  <a:pt x="11434933" y="1993942"/>
                  <a:pt x="11415301" y="1996296"/>
                  <a:pt x="11409506" y="2024604"/>
                </a:cubicBezTo>
                <a:cubicBezTo>
                  <a:pt x="11408236" y="2014019"/>
                  <a:pt x="11408839" y="2006275"/>
                  <a:pt x="11403221" y="1997744"/>
                </a:cubicBezTo>
                <a:cubicBezTo>
                  <a:pt x="11397240" y="1986190"/>
                  <a:pt x="11386124" y="1982921"/>
                  <a:pt x="11375554" y="1984188"/>
                </a:cubicBezTo>
                <a:cubicBezTo>
                  <a:pt x="11363655" y="1987150"/>
                  <a:pt x="11372475" y="1996830"/>
                  <a:pt x="11371690" y="2003061"/>
                </a:cubicBezTo>
                <a:cubicBezTo>
                  <a:pt x="11371268" y="2012315"/>
                  <a:pt x="11365954" y="2019089"/>
                  <a:pt x="11356349" y="2015640"/>
                </a:cubicBezTo>
                <a:cubicBezTo>
                  <a:pt x="11343543" y="2011038"/>
                  <a:pt x="11332972" y="2012305"/>
                  <a:pt x="11319563" y="2015448"/>
                </a:cubicBezTo>
                <a:cubicBezTo>
                  <a:pt x="11303496" y="2021978"/>
                  <a:pt x="11286885" y="2023969"/>
                  <a:pt x="11270334" y="2013682"/>
                </a:cubicBezTo>
                <a:cubicBezTo>
                  <a:pt x="11260366" y="2007209"/>
                  <a:pt x="11251487" y="2009807"/>
                  <a:pt x="11244843" y="2018274"/>
                </a:cubicBezTo>
                <a:cubicBezTo>
                  <a:pt x="11240857" y="2023354"/>
                  <a:pt x="11236871" y="2028434"/>
                  <a:pt x="11234213" y="2031821"/>
                </a:cubicBezTo>
                <a:cubicBezTo>
                  <a:pt x="11227389" y="2038776"/>
                  <a:pt x="11224128" y="2049905"/>
                  <a:pt x="11214705" y="2047967"/>
                </a:cubicBezTo>
                <a:cubicBezTo>
                  <a:pt x="11205282" y="2046029"/>
                  <a:pt x="11205522" y="2035263"/>
                  <a:pt x="11204615" y="2027701"/>
                </a:cubicBezTo>
                <a:cubicBezTo>
                  <a:pt x="11203709" y="2020139"/>
                  <a:pt x="11198031" y="2023889"/>
                  <a:pt x="11193319" y="2022920"/>
                </a:cubicBezTo>
                <a:cubicBezTo>
                  <a:pt x="11188789" y="2023463"/>
                  <a:pt x="11184258" y="2024005"/>
                  <a:pt x="11186495" y="2029875"/>
                </a:cubicBezTo>
                <a:cubicBezTo>
                  <a:pt x="11191510" y="2046147"/>
                  <a:pt x="11182993" y="2051771"/>
                  <a:pt x="11169583" y="2054913"/>
                </a:cubicBezTo>
                <a:cubicBezTo>
                  <a:pt x="11156174" y="2058055"/>
                  <a:pt x="11155390" y="2064285"/>
                  <a:pt x="11165720" y="2073785"/>
                </a:cubicBezTo>
                <a:cubicBezTo>
                  <a:pt x="11167593" y="2076627"/>
                  <a:pt x="11172304" y="2077597"/>
                  <a:pt x="11177016" y="2078566"/>
                </a:cubicBezTo>
                <a:cubicBezTo>
                  <a:pt x="11218454" y="2092004"/>
                  <a:pt x="11261825" y="2096007"/>
                  <a:pt x="11306162" y="2095292"/>
                </a:cubicBezTo>
                <a:cubicBezTo>
                  <a:pt x="11341438" y="2095662"/>
                  <a:pt x="11374056" y="2099421"/>
                  <a:pt x="11405468" y="2118664"/>
                </a:cubicBezTo>
                <a:cubicBezTo>
                  <a:pt x="11423712" y="2130281"/>
                  <a:pt x="11437969" y="2146981"/>
                  <a:pt x="11450897" y="2165371"/>
                </a:cubicBezTo>
                <a:cubicBezTo>
                  <a:pt x="11459292" y="2145957"/>
                  <a:pt x="11466661" y="2143539"/>
                  <a:pt x="11483575" y="2156850"/>
                </a:cubicBezTo>
                <a:cubicBezTo>
                  <a:pt x="11488649" y="2160844"/>
                  <a:pt x="11492577" y="2168043"/>
                  <a:pt x="11491973" y="2175786"/>
                </a:cubicBezTo>
                <a:cubicBezTo>
                  <a:pt x="11492096" y="2189578"/>
                  <a:pt x="11503210" y="2192846"/>
                  <a:pt x="11513962" y="2193091"/>
                </a:cubicBezTo>
                <a:cubicBezTo>
                  <a:pt x="11524896" y="2194848"/>
                  <a:pt x="11528519" y="2186743"/>
                  <a:pt x="11532142" y="2178638"/>
                </a:cubicBezTo>
                <a:cubicBezTo>
                  <a:pt x="11534255" y="2170715"/>
                  <a:pt x="11533168" y="2161641"/>
                  <a:pt x="11541139" y="2151480"/>
                </a:cubicBezTo>
                <a:cubicBezTo>
                  <a:pt x="11538786" y="2170171"/>
                  <a:pt x="11548390" y="2173621"/>
                  <a:pt x="11560834" y="2175198"/>
                </a:cubicBezTo>
                <a:cubicBezTo>
                  <a:pt x="11571586" y="2175442"/>
                  <a:pt x="11584573" y="2181554"/>
                  <a:pt x="11584152" y="2190809"/>
                </a:cubicBezTo>
                <a:cubicBezTo>
                  <a:pt x="11583127" y="2207806"/>
                  <a:pt x="11583611" y="2224623"/>
                  <a:pt x="11574674" y="2239501"/>
                </a:cubicBezTo>
                <a:cubicBezTo>
                  <a:pt x="11569540" y="2247787"/>
                  <a:pt x="11563681" y="2250023"/>
                  <a:pt x="11552929" y="2249779"/>
                </a:cubicBezTo>
                <a:cubicBezTo>
                  <a:pt x="11545015" y="2247659"/>
                  <a:pt x="11541633" y="2244998"/>
                  <a:pt x="11542054" y="2235743"/>
                </a:cubicBezTo>
                <a:cubicBezTo>
                  <a:pt x="11541329" y="2229693"/>
                  <a:pt x="11536436" y="2227212"/>
                  <a:pt x="11531906" y="2227755"/>
                </a:cubicBezTo>
                <a:cubicBezTo>
                  <a:pt x="11513966" y="2231442"/>
                  <a:pt x="11502307" y="2223636"/>
                  <a:pt x="11490467" y="2214318"/>
                </a:cubicBezTo>
                <a:cubicBezTo>
                  <a:pt x="11478809" y="2206512"/>
                  <a:pt x="11466365" y="2204935"/>
                  <a:pt x="11457064" y="2216789"/>
                </a:cubicBezTo>
                <a:cubicBezTo>
                  <a:pt x="11450421" y="2225256"/>
                  <a:pt x="11447037" y="2222593"/>
                  <a:pt x="11447460" y="2213339"/>
                </a:cubicBezTo>
                <a:cubicBezTo>
                  <a:pt x="11446734" y="2207289"/>
                  <a:pt x="11443532" y="2206140"/>
                  <a:pt x="11437129" y="2203840"/>
                </a:cubicBezTo>
                <a:cubicBezTo>
                  <a:pt x="11410370" y="2197844"/>
                  <a:pt x="11383188" y="2201105"/>
                  <a:pt x="11358605" y="2213258"/>
                </a:cubicBezTo>
                <a:cubicBezTo>
                  <a:pt x="11345740" y="2220937"/>
                  <a:pt x="11332149" y="2222567"/>
                  <a:pt x="11318195" y="2221173"/>
                </a:cubicBezTo>
                <a:cubicBezTo>
                  <a:pt x="11305752" y="2219598"/>
                  <a:pt x="11294275" y="2213303"/>
                  <a:pt x="11284308" y="2206828"/>
                </a:cubicBezTo>
                <a:cubicBezTo>
                  <a:pt x="11279233" y="2202835"/>
                  <a:pt x="11275487" y="2197148"/>
                  <a:pt x="11268481" y="2202591"/>
                </a:cubicBezTo>
                <a:cubicBezTo>
                  <a:pt x="11261475" y="2208032"/>
                  <a:pt x="11262200" y="2214081"/>
                  <a:pt x="11264617" y="2221462"/>
                </a:cubicBezTo>
                <a:cubicBezTo>
                  <a:pt x="11266853" y="2227330"/>
                  <a:pt x="11270417" y="2231505"/>
                  <a:pt x="11269633" y="2237734"/>
                </a:cubicBezTo>
                <a:cubicBezTo>
                  <a:pt x="11271628" y="2254370"/>
                  <a:pt x="11280085" y="2261025"/>
                  <a:pt x="11295549" y="2262240"/>
                </a:cubicBezTo>
                <a:cubicBezTo>
                  <a:pt x="11323455" y="2265028"/>
                  <a:pt x="11348524" y="2269693"/>
                  <a:pt x="11375283" y="2275687"/>
                </a:cubicBezTo>
                <a:cubicBezTo>
                  <a:pt x="11391292" y="2281437"/>
                  <a:pt x="11393708" y="2288816"/>
                  <a:pt x="11384589" y="2302183"/>
                </a:cubicBezTo>
                <a:cubicBezTo>
                  <a:pt x="11383078" y="2302364"/>
                  <a:pt x="11383260" y="2303877"/>
                  <a:pt x="11383441" y="2305389"/>
                </a:cubicBezTo>
                <a:cubicBezTo>
                  <a:pt x="11382234" y="2320873"/>
                  <a:pt x="11372752" y="2331215"/>
                  <a:pt x="11363089" y="2340045"/>
                </a:cubicBezTo>
                <a:cubicBezTo>
                  <a:pt x="11356264" y="2346999"/>
                  <a:pt x="11352881" y="2344336"/>
                  <a:pt x="11350645" y="2338467"/>
                </a:cubicBezTo>
                <a:cubicBezTo>
                  <a:pt x="11345993" y="2325221"/>
                  <a:pt x="11352817" y="2318266"/>
                  <a:pt x="11364717" y="2315304"/>
                </a:cubicBezTo>
                <a:cubicBezTo>
                  <a:pt x="11360790" y="2308105"/>
                  <a:pt x="11355534" y="2302599"/>
                  <a:pt x="11347984" y="2303505"/>
                </a:cubicBezTo>
                <a:cubicBezTo>
                  <a:pt x="11343453" y="2304048"/>
                  <a:pt x="11342669" y="2310279"/>
                  <a:pt x="11341703" y="2314997"/>
                </a:cubicBezTo>
                <a:cubicBezTo>
                  <a:pt x="11338383" y="2338406"/>
                  <a:pt x="11332887" y="2343667"/>
                  <a:pt x="11310055" y="2344871"/>
                </a:cubicBezTo>
                <a:lnTo>
                  <a:pt x="11300135" y="2346060"/>
                </a:lnTo>
                <a:lnTo>
                  <a:pt x="11300726" y="2347404"/>
                </a:lnTo>
                <a:cubicBezTo>
                  <a:pt x="11301108" y="2350590"/>
                  <a:pt x="11301490" y="2353775"/>
                  <a:pt x="11302805" y="2355771"/>
                </a:cubicBezTo>
                <a:cubicBezTo>
                  <a:pt x="11319263" y="2376416"/>
                  <a:pt x="11335593" y="2395999"/>
                  <a:pt x="11364857" y="2397875"/>
                </a:cubicBezTo>
                <a:cubicBezTo>
                  <a:pt x="11371346" y="2398174"/>
                  <a:pt x="11370668" y="2401486"/>
                  <a:pt x="11369057" y="2405988"/>
                </a:cubicBezTo>
                <a:cubicBezTo>
                  <a:pt x="11368251" y="2408239"/>
                  <a:pt x="11366385" y="2410617"/>
                  <a:pt x="11364519" y="2412995"/>
                </a:cubicBezTo>
                <a:cubicBezTo>
                  <a:pt x="11360788" y="2417750"/>
                  <a:pt x="11356929" y="2421445"/>
                  <a:pt x="11361934" y="2427307"/>
                </a:cubicBezTo>
                <a:cubicBezTo>
                  <a:pt x="11365879" y="2433296"/>
                  <a:pt x="11370671" y="2428413"/>
                  <a:pt x="11375845" y="2426716"/>
                </a:cubicBezTo>
                <a:cubicBezTo>
                  <a:pt x="11386066" y="2422258"/>
                  <a:pt x="11397346" y="2417674"/>
                  <a:pt x="11406593" y="2423028"/>
                </a:cubicBezTo>
                <a:cubicBezTo>
                  <a:pt x="11418087" y="2429189"/>
                  <a:pt x="11423006" y="2425367"/>
                  <a:pt x="11429409" y="2415983"/>
                </a:cubicBezTo>
                <a:cubicBezTo>
                  <a:pt x="11431275" y="2413605"/>
                  <a:pt x="11433141" y="2411227"/>
                  <a:pt x="11436195" y="2409784"/>
                </a:cubicBezTo>
                <a:cubicBezTo>
                  <a:pt x="11438993" y="2406217"/>
                  <a:pt x="11442046" y="2404774"/>
                  <a:pt x="11446797" y="2408512"/>
                </a:cubicBezTo>
                <a:cubicBezTo>
                  <a:pt x="11450360" y="2411316"/>
                  <a:pt x="11450869" y="2415563"/>
                  <a:pt x="11448071" y="2419130"/>
                </a:cubicBezTo>
                <a:cubicBezTo>
                  <a:pt x="11445399" y="2423759"/>
                  <a:pt x="11444849" y="2428133"/>
                  <a:pt x="11440989" y="2431828"/>
                </a:cubicBezTo>
                <a:cubicBezTo>
                  <a:pt x="11438996" y="2433143"/>
                  <a:pt x="11437003" y="2434460"/>
                  <a:pt x="11438445" y="2437518"/>
                </a:cubicBezTo>
                <a:cubicBezTo>
                  <a:pt x="11439760" y="2439514"/>
                  <a:pt x="11442814" y="2438071"/>
                  <a:pt x="11444934" y="2437817"/>
                </a:cubicBezTo>
                <a:cubicBezTo>
                  <a:pt x="11448115" y="2437435"/>
                  <a:pt x="11450235" y="2437181"/>
                  <a:pt x="11452102" y="2434803"/>
                </a:cubicBezTo>
                <a:cubicBezTo>
                  <a:pt x="11453967" y="2432425"/>
                  <a:pt x="11456088" y="2432171"/>
                  <a:pt x="11458463" y="2434040"/>
                </a:cubicBezTo>
                <a:cubicBezTo>
                  <a:pt x="11471527" y="2444321"/>
                  <a:pt x="11485947" y="2447977"/>
                  <a:pt x="11501724" y="2445008"/>
                </a:cubicBezTo>
                <a:cubicBezTo>
                  <a:pt x="11509018" y="2443056"/>
                  <a:pt x="11516440" y="2442166"/>
                  <a:pt x="11523989" y="2442337"/>
                </a:cubicBezTo>
                <a:cubicBezTo>
                  <a:pt x="11528230" y="2441829"/>
                  <a:pt x="11534592" y="2441066"/>
                  <a:pt x="11537349" y="2446120"/>
                </a:cubicBezTo>
                <a:cubicBezTo>
                  <a:pt x="11538919" y="2450241"/>
                  <a:pt x="11534000" y="2454061"/>
                  <a:pt x="11531201" y="2457629"/>
                </a:cubicBezTo>
                <a:cubicBezTo>
                  <a:pt x="11529335" y="2460007"/>
                  <a:pt x="11527342" y="2461323"/>
                  <a:pt x="11525476" y="2463701"/>
                </a:cubicBezTo>
                <a:cubicBezTo>
                  <a:pt x="11523610" y="2466078"/>
                  <a:pt x="11518564" y="2468839"/>
                  <a:pt x="11521194" y="2472831"/>
                </a:cubicBezTo>
                <a:cubicBezTo>
                  <a:pt x="11522763" y="2476951"/>
                  <a:pt x="11528065" y="2476315"/>
                  <a:pt x="11532178" y="2474745"/>
                </a:cubicBezTo>
                <a:cubicBezTo>
                  <a:pt x="11541721" y="2473601"/>
                  <a:pt x="11549398" y="2474834"/>
                  <a:pt x="11559449" y="2477937"/>
                </a:cubicBezTo>
                <a:cubicBezTo>
                  <a:pt x="11581928" y="2486012"/>
                  <a:pt x="11592954" y="2479304"/>
                  <a:pt x="11598890" y="2457050"/>
                </a:cubicBezTo>
                <a:cubicBezTo>
                  <a:pt x="11601052" y="2448174"/>
                  <a:pt x="11605843" y="2443291"/>
                  <a:pt x="11614453" y="2443335"/>
                </a:cubicBezTo>
                <a:cubicBezTo>
                  <a:pt x="11616873" y="2463510"/>
                  <a:pt x="11619165" y="2482623"/>
                  <a:pt x="11621585" y="2502797"/>
                </a:cubicBezTo>
                <a:cubicBezTo>
                  <a:pt x="11606868" y="2505639"/>
                  <a:pt x="11604324" y="2511330"/>
                  <a:pt x="11609711" y="2520377"/>
                </a:cubicBezTo>
                <a:cubicBezTo>
                  <a:pt x="11611154" y="2523435"/>
                  <a:pt x="11615649" y="2525050"/>
                  <a:pt x="11613911" y="2528490"/>
                </a:cubicBezTo>
                <a:cubicBezTo>
                  <a:pt x="11611112" y="2532057"/>
                  <a:pt x="11606743" y="2531504"/>
                  <a:pt x="11603435" y="2530824"/>
                </a:cubicBezTo>
                <a:cubicBezTo>
                  <a:pt x="11600255" y="2531205"/>
                  <a:pt x="11598007" y="2530398"/>
                  <a:pt x="11595759" y="2529590"/>
                </a:cubicBezTo>
                <a:cubicBezTo>
                  <a:pt x="11589143" y="2528230"/>
                  <a:pt x="11586089" y="2529673"/>
                  <a:pt x="11585920" y="2537232"/>
                </a:cubicBezTo>
                <a:cubicBezTo>
                  <a:pt x="11585369" y="2541607"/>
                  <a:pt x="11582952" y="2548360"/>
                  <a:pt x="11577269" y="2545810"/>
                </a:cubicBezTo>
                <a:cubicBezTo>
                  <a:pt x="11569465" y="2543514"/>
                  <a:pt x="11562043" y="2544404"/>
                  <a:pt x="11554494" y="2544233"/>
                </a:cubicBezTo>
                <a:cubicBezTo>
                  <a:pt x="11548005" y="2543934"/>
                  <a:pt x="11540329" y="2542701"/>
                  <a:pt x="11533162" y="2545714"/>
                </a:cubicBezTo>
                <a:cubicBezTo>
                  <a:pt x="11527054" y="2548601"/>
                  <a:pt x="11519887" y="2551615"/>
                  <a:pt x="11526462" y="2561597"/>
                </a:cubicBezTo>
                <a:cubicBezTo>
                  <a:pt x="11528965" y="2564528"/>
                  <a:pt x="11527099" y="2566907"/>
                  <a:pt x="11522985" y="2568476"/>
                </a:cubicBezTo>
                <a:cubicBezTo>
                  <a:pt x="11507081" y="2570384"/>
                  <a:pt x="11501270" y="2566772"/>
                  <a:pt x="11498300" y="2550972"/>
                </a:cubicBezTo>
                <a:cubicBezTo>
                  <a:pt x="11497663" y="2545664"/>
                  <a:pt x="11496093" y="2541543"/>
                  <a:pt x="11491597" y="2539928"/>
                </a:cubicBezTo>
                <a:cubicBezTo>
                  <a:pt x="11483794" y="2537633"/>
                  <a:pt x="11476117" y="2536400"/>
                  <a:pt x="11467890" y="2539541"/>
                </a:cubicBezTo>
                <a:cubicBezTo>
                  <a:pt x="11465769" y="2539796"/>
                  <a:pt x="11465219" y="2544169"/>
                  <a:pt x="11466533" y="2546166"/>
                </a:cubicBezTo>
                <a:cubicBezTo>
                  <a:pt x="11466915" y="2549352"/>
                  <a:pt x="11467425" y="2553598"/>
                  <a:pt x="11465559" y="2555977"/>
                </a:cubicBezTo>
                <a:cubicBezTo>
                  <a:pt x="11462760" y="2559543"/>
                  <a:pt x="11459410" y="2567485"/>
                  <a:pt x="11455466" y="2561495"/>
                </a:cubicBezTo>
                <a:cubicBezTo>
                  <a:pt x="11445582" y="2550833"/>
                  <a:pt x="11434980" y="2552104"/>
                  <a:pt x="11423317" y="2553503"/>
                </a:cubicBezTo>
                <a:cubicBezTo>
                  <a:pt x="11416828" y="2553204"/>
                  <a:pt x="11410339" y="2552906"/>
                  <a:pt x="11404401" y="2548232"/>
                </a:cubicBezTo>
                <a:cubicBezTo>
                  <a:pt x="11381963" y="2531536"/>
                  <a:pt x="11366187" y="2534505"/>
                  <a:pt x="11354145" y="2559645"/>
                </a:cubicBezTo>
                <a:cubicBezTo>
                  <a:pt x="11350667" y="2566525"/>
                  <a:pt x="11345621" y="2569285"/>
                  <a:pt x="11339555" y="2563549"/>
                </a:cubicBezTo>
                <a:cubicBezTo>
                  <a:pt x="11325304" y="2552334"/>
                  <a:pt x="11308890" y="2549994"/>
                  <a:pt x="11291799" y="2550966"/>
                </a:cubicBezTo>
                <a:cubicBezTo>
                  <a:pt x="11283189" y="2550922"/>
                  <a:pt x="11274835" y="2553001"/>
                  <a:pt x="11265165" y="2553084"/>
                </a:cubicBezTo>
                <a:cubicBezTo>
                  <a:pt x="11249006" y="2552868"/>
                  <a:pt x="11235222" y="2554521"/>
                  <a:pt x="11231153" y="2574396"/>
                </a:cubicBezTo>
                <a:cubicBezTo>
                  <a:pt x="11230261" y="2566964"/>
                  <a:pt x="11230685" y="2561527"/>
                  <a:pt x="11226740" y="2555538"/>
                </a:cubicBezTo>
                <a:cubicBezTo>
                  <a:pt x="11222541" y="2547425"/>
                  <a:pt x="11214737" y="2545130"/>
                  <a:pt x="11207315" y="2546020"/>
                </a:cubicBezTo>
                <a:cubicBezTo>
                  <a:pt x="11198960" y="2548099"/>
                  <a:pt x="11205153" y="2554896"/>
                  <a:pt x="11204602" y="2559270"/>
                </a:cubicBezTo>
                <a:cubicBezTo>
                  <a:pt x="11204305" y="2565768"/>
                  <a:pt x="11200574" y="2570525"/>
                  <a:pt x="11193830" y="2568102"/>
                </a:cubicBezTo>
                <a:lnTo>
                  <a:pt x="11180740" y="2568034"/>
                </a:lnTo>
                <a:lnTo>
                  <a:pt x="11195649" y="2580624"/>
                </a:lnTo>
                <a:lnTo>
                  <a:pt x="11203361" y="2582303"/>
                </a:lnTo>
                <a:lnTo>
                  <a:pt x="11223468" y="2579223"/>
                </a:lnTo>
                <a:cubicBezTo>
                  <a:pt x="11230161" y="2579954"/>
                  <a:pt x="11236729" y="2582426"/>
                  <a:pt x="11242899" y="2586576"/>
                </a:cubicBezTo>
                <a:lnTo>
                  <a:pt x="11254759" y="2598694"/>
                </a:lnTo>
                <a:lnTo>
                  <a:pt x="11255706" y="2597117"/>
                </a:lnTo>
                <a:cubicBezTo>
                  <a:pt x="11265248" y="2595973"/>
                  <a:pt x="11275004" y="2605574"/>
                  <a:pt x="11274029" y="2615385"/>
                </a:cubicBezTo>
                <a:lnTo>
                  <a:pt x="11274306" y="2617688"/>
                </a:lnTo>
                <a:lnTo>
                  <a:pt x="11277827" y="2621047"/>
                </a:lnTo>
                <a:lnTo>
                  <a:pt x="11279840" y="2618996"/>
                </a:lnTo>
                <a:cubicBezTo>
                  <a:pt x="11284378" y="2611989"/>
                  <a:pt x="11288619" y="2611480"/>
                  <a:pt x="11293752" y="2618405"/>
                </a:cubicBezTo>
                <a:cubicBezTo>
                  <a:pt x="11300453" y="2629449"/>
                  <a:pt x="11309954" y="2636926"/>
                  <a:pt x="11319328" y="2643341"/>
                </a:cubicBezTo>
                <a:lnTo>
                  <a:pt x="11329030" y="2652656"/>
                </a:lnTo>
                <a:lnTo>
                  <a:pt x="11329959" y="2638551"/>
                </a:lnTo>
                <a:cubicBezTo>
                  <a:pt x="11328961" y="2630233"/>
                  <a:pt x="11327964" y="2621916"/>
                  <a:pt x="11331587" y="2613811"/>
                </a:cubicBezTo>
                <a:cubicBezTo>
                  <a:pt x="11347536" y="2631840"/>
                  <a:pt x="11347536" y="2631840"/>
                  <a:pt x="11367407" y="2618719"/>
                </a:cubicBezTo>
                <a:cubicBezTo>
                  <a:pt x="11376105" y="2614608"/>
                  <a:pt x="11381964" y="2612372"/>
                  <a:pt x="11391569" y="2615822"/>
                </a:cubicBezTo>
                <a:cubicBezTo>
                  <a:pt x="11416999" y="2623510"/>
                  <a:pt x="11442068" y="2628173"/>
                  <a:pt x="11467136" y="2632837"/>
                </a:cubicBezTo>
                <a:cubicBezTo>
                  <a:pt x="11544032" y="2648159"/>
                  <a:pt x="11621350" y="2654226"/>
                  <a:pt x="11697280" y="2674264"/>
                </a:cubicBezTo>
                <a:cubicBezTo>
                  <a:pt x="11703501" y="2675053"/>
                  <a:pt x="11712562" y="2673967"/>
                  <a:pt x="11713469" y="2681527"/>
                </a:cubicBezTo>
                <a:cubicBezTo>
                  <a:pt x="11715886" y="2688908"/>
                  <a:pt x="11708698" y="2692838"/>
                  <a:pt x="11704712" y="2697917"/>
                </a:cubicBezTo>
                <a:cubicBezTo>
                  <a:pt x="11700545" y="2701485"/>
                  <a:pt x="11694867" y="2705235"/>
                  <a:pt x="11698612" y="2710922"/>
                </a:cubicBezTo>
                <a:cubicBezTo>
                  <a:pt x="11701029" y="2718302"/>
                  <a:pt x="11707432" y="2720603"/>
                  <a:pt x="11713655" y="2721390"/>
                </a:cubicBezTo>
                <a:cubicBezTo>
                  <a:pt x="11718184" y="2720848"/>
                  <a:pt x="11722715" y="2720304"/>
                  <a:pt x="11727245" y="2719760"/>
                </a:cubicBezTo>
                <a:cubicBezTo>
                  <a:pt x="11748567" y="2718737"/>
                  <a:pt x="11762100" y="2729386"/>
                  <a:pt x="11764638" y="2750558"/>
                </a:cubicBezTo>
                <a:cubicBezTo>
                  <a:pt x="11765546" y="2758120"/>
                  <a:pt x="11766452" y="2765681"/>
                  <a:pt x="11764339" y="2773604"/>
                </a:cubicBezTo>
                <a:cubicBezTo>
                  <a:pt x="11763917" y="2782858"/>
                  <a:pt x="11770502" y="2786671"/>
                  <a:pt x="11779199" y="2782560"/>
                </a:cubicBezTo>
                <a:cubicBezTo>
                  <a:pt x="11795266" y="2776031"/>
                  <a:pt x="11801366" y="2763028"/>
                  <a:pt x="11797316" y="2742036"/>
                </a:cubicBezTo>
                <a:cubicBezTo>
                  <a:pt x="11809338" y="2752867"/>
                  <a:pt x="11818158" y="2762547"/>
                  <a:pt x="11824139" y="2774103"/>
                </a:cubicBezTo>
                <a:cubicBezTo>
                  <a:pt x="11830120" y="2785657"/>
                  <a:pt x="11828855" y="2813422"/>
                  <a:pt x="11819372" y="2823763"/>
                </a:cubicBezTo>
                <a:cubicBezTo>
                  <a:pt x="11807052" y="2835978"/>
                  <a:pt x="11792554" y="2830047"/>
                  <a:pt x="11781257" y="2825266"/>
                </a:cubicBezTo>
                <a:cubicBezTo>
                  <a:pt x="11765068" y="2818003"/>
                  <a:pt x="11747733" y="2813947"/>
                  <a:pt x="11729611" y="2816120"/>
                </a:cubicBezTo>
                <a:cubicBezTo>
                  <a:pt x="11719041" y="2817389"/>
                  <a:pt x="11706960" y="2818836"/>
                  <a:pt x="11694879" y="2820285"/>
                </a:cubicBezTo>
                <a:cubicBezTo>
                  <a:pt x="11645046" y="2826263"/>
                  <a:pt x="11595817" y="2824496"/>
                  <a:pt x="11552202" y="2792910"/>
                </a:cubicBezTo>
                <a:cubicBezTo>
                  <a:pt x="11535469" y="2781111"/>
                  <a:pt x="11526953" y="2786735"/>
                  <a:pt x="11521578" y="2805787"/>
                </a:cubicBezTo>
                <a:cubicBezTo>
                  <a:pt x="11520431" y="2808993"/>
                  <a:pt x="11523995" y="2813168"/>
                  <a:pt x="11519647" y="2815224"/>
                </a:cubicBezTo>
                <a:cubicBezTo>
                  <a:pt x="11515116" y="2815767"/>
                  <a:pt x="11511733" y="2813105"/>
                  <a:pt x="11509861" y="2810261"/>
                </a:cubicBezTo>
                <a:cubicBezTo>
                  <a:pt x="11507987" y="2807418"/>
                  <a:pt x="11506115" y="2804575"/>
                  <a:pt x="11504423" y="2803243"/>
                </a:cubicBezTo>
                <a:cubicBezTo>
                  <a:pt x="11498987" y="2796225"/>
                  <a:pt x="11492220" y="2790901"/>
                  <a:pt x="11485577" y="2799367"/>
                </a:cubicBezTo>
                <a:cubicBezTo>
                  <a:pt x="11477423" y="2808015"/>
                  <a:pt x="11489686" y="2808078"/>
                  <a:pt x="11493250" y="2812253"/>
                </a:cubicBezTo>
                <a:cubicBezTo>
                  <a:pt x="11493431" y="2813766"/>
                  <a:pt x="11494941" y="2813585"/>
                  <a:pt x="11495122" y="2815096"/>
                </a:cubicBezTo>
                <a:cubicBezTo>
                  <a:pt x="11498505" y="2817760"/>
                  <a:pt x="11500559" y="2822114"/>
                  <a:pt x="11497902" y="2825501"/>
                </a:cubicBezTo>
                <a:cubicBezTo>
                  <a:pt x="11495426" y="2830400"/>
                  <a:pt x="11492406" y="2830763"/>
                  <a:pt x="11487513" y="2828281"/>
                </a:cubicBezTo>
                <a:cubicBezTo>
                  <a:pt x="11468304" y="2821381"/>
                  <a:pt x="11452419" y="2829423"/>
                  <a:pt x="11442333" y="2847506"/>
                </a:cubicBezTo>
                <a:cubicBezTo>
                  <a:pt x="11439675" y="2850893"/>
                  <a:pt x="11433998" y="2854642"/>
                  <a:pt x="11434542" y="2859179"/>
                </a:cubicBezTo>
                <a:cubicBezTo>
                  <a:pt x="11436537" y="2875814"/>
                  <a:pt x="11455143" y="2890458"/>
                  <a:pt x="11469881" y="2885621"/>
                </a:cubicBezTo>
                <a:cubicBezTo>
                  <a:pt x="11499357" y="2875949"/>
                  <a:pt x="11528593" y="2877046"/>
                  <a:pt x="11558917" y="2887215"/>
                </a:cubicBezTo>
                <a:cubicBezTo>
                  <a:pt x="11569850" y="2888971"/>
                  <a:pt x="11580784" y="2890728"/>
                  <a:pt x="11588937" y="2882081"/>
                </a:cubicBezTo>
                <a:cubicBezTo>
                  <a:pt x="11595943" y="2876638"/>
                  <a:pt x="11599145" y="2877788"/>
                  <a:pt x="11601744" y="2886680"/>
                </a:cubicBezTo>
                <a:cubicBezTo>
                  <a:pt x="11604705" y="2898598"/>
                  <a:pt x="11613162" y="2905254"/>
                  <a:pt x="11625605" y="2906829"/>
                </a:cubicBezTo>
                <a:cubicBezTo>
                  <a:pt x="11638230" y="2909917"/>
                  <a:pt x="11652365" y="2912825"/>
                  <a:pt x="11666500" y="2915731"/>
                </a:cubicBezTo>
                <a:cubicBezTo>
                  <a:pt x="11678943" y="2917306"/>
                  <a:pt x="11684561" y="2925837"/>
                  <a:pt x="11684502" y="2938116"/>
                </a:cubicBezTo>
                <a:cubicBezTo>
                  <a:pt x="11684684" y="2939629"/>
                  <a:pt x="11685046" y="2942653"/>
                  <a:pt x="11683899" y="2945859"/>
                </a:cubicBezTo>
                <a:cubicBezTo>
                  <a:pt x="11684807" y="2953421"/>
                  <a:pt x="11690062" y="2958926"/>
                  <a:pt x="11697612" y="2958020"/>
                </a:cubicBezTo>
                <a:cubicBezTo>
                  <a:pt x="11703834" y="2958808"/>
                  <a:pt x="11702927" y="2951246"/>
                  <a:pt x="11702202" y="2945198"/>
                </a:cubicBezTo>
                <a:cubicBezTo>
                  <a:pt x="11702986" y="2938967"/>
                  <a:pt x="11702261" y="2932918"/>
                  <a:pt x="11711139" y="2930319"/>
                </a:cubicBezTo>
                <a:cubicBezTo>
                  <a:pt x="11724730" y="2928689"/>
                  <a:pt x="11738625" y="2942363"/>
                  <a:pt x="11737237" y="2956336"/>
                </a:cubicBezTo>
                <a:cubicBezTo>
                  <a:pt x="11737781" y="2960872"/>
                  <a:pt x="11735124" y="2964259"/>
                  <a:pt x="11738688" y="2968434"/>
                </a:cubicBezTo>
                <a:cubicBezTo>
                  <a:pt x="11743218" y="2967890"/>
                  <a:pt x="11742674" y="2963354"/>
                  <a:pt x="11745513" y="2961479"/>
                </a:cubicBezTo>
                <a:cubicBezTo>
                  <a:pt x="11751975" y="2951500"/>
                  <a:pt x="11758015" y="2950775"/>
                  <a:pt x="11765326" y="2960637"/>
                </a:cubicBezTo>
                <a:cubicBezTo>
                  <a:pt x="11774871" y="2976367"/>
                  <a:pt x="11788403" y="2987016"/>
                  <a:pt x="11801753" y="2996153"/>
                </a:cubicBezTo>
                <a:cubicBezTo>
                  <a:pt x="11816977" y="3008134"/>
                  <a:pt x="11830871" y="3021807"/>
                  <a:pt x="11834920" y="3042798"/>
                </a:cubicBezTo>
                <a:cubicBezTo>
                  <a:pt x="11837337" y="3050178"/>
                  <a:pt x="11841445" y="3058889"/>
                  <a:pt x="11849358" y="3061008"/>
                </a:cubicBezTo>
                <a:cubicBezTo>
                  <a:pt x="11881374" y="3072509"/>
                  <a:pt x="11894787" y="3107717"/>
                  <a:pt x="11925655" y="3122423"/>
                </a:cubicBezTo>
                <a:cubicBezTo>
                  <a:pt x="11933931" y="3127567"/>
                  <a:pt x="11933328" y="3135309"/>
                  <a:pt x="11931215" y="3143234"/>
                </a:cubicBezTo>
                <a:cubicBezTo>
                  <a:pt x="11927592" y="3151338"/>
                  <a:pt x="11919497" y="3147706"/>
                  <a:pt x="11914423" y="3143713"/>
                </a:cubicBezTo>
                <a:cubicBezTo>
                  <a:pt x="11904455" y="3137238"/>
                  <a:pt x="11895576" y="3139837"/>
                  <a:pt x="11887241" y="3146972"/>
                </a:cubicBezTo>
                <a:cubicBezTo>
                  <a:pt x="11877578" y="3155802"/>
                  <a:pt x="11865859" y="3160275"/>
                  <a:pt x="11852268" y="3161906"/>
                </a:cubicBezTo>
                <a:cubicBezTo>
                  <a:pt x="11829437" y="3163110"/>
                  <a:pt x="11815360" y="3147923"/>
                  <a:pt x="11818861" y="3126027"/>
                </a:cubicBezTo>
                <a:cubicBezTo>
                  <a:pt x="11819827" y="3121309"/>
                  <a:pt x="11820612" y="3115080"/>
                  <a:pt x="11820068" y="3110543"/>
                </a:cubicBezTo>
                <a:cubicBezTo>
                  <a:pt x="11819886" y="3109029"/>
                  <a:pt x="11821214" y="3107337"/>
                  <a:pt x="11821214" y="3107337"/>
                </a:cubicBezTo>
                <a:cubicBezTo>
                  <a:pt x="11819705" y="3107518"/>
                  <a:pt x="11819705" y="3107518"/>
                  <a:pt x="11818376" y="3109211"/>
                </a:cubicBezTo>
                <a:cubicBezTo>
                  <a:pt x="11812336" y="3109936"/>
                  <a:pt x="11807805" y="3110479"/>
                  <a:pt x="11801585" y="3109691"/>
                </a:cubicBezTo>
                <a:cubicBezTo>
                  <a:pt x="11771986" y="3105571"/>
                  <a:pt x="11763469" y="3111194"/>
                  <a:pt x="11757854" y="3141014"/>
                </a:cubicBezTo>
                <a:cubicBezTo>
                  <a:pt x="11756467" y="3154986"/>
                  <a:pt x="11747769" y="3159097"/>
                  <a:pt x="11733816" y="3157703"/>
                </a:cubicBezTo>
                <a:cubicBezTo>
                  <a:pt x="11723064" y="3157459"/>
                  <a:pt x="11716298" y="3152134"/>
                  <a:pt x="11708988" y="3142273"/>
                </a:cubicBezTo>
                <a:cubicBezTo>
                  <a:pt x="11688749" y="3114020"/>
                  <a:pt x="11660720" y="3097439"/>
                  <a:pt x="11625082" y="3094043"/>
                </a:cubicBezTo>
                <a:cubicBezTo>
                  <a:pt x="11595302" y="3088411"/>
                  <a:pt x="11595302" y="3088411"/>
                  <a:pt x="11604969" y="3117932"/>
                </a:cubicBezTo>
                <a:cubicBezTo>
                  <a:pt x="11609985" y="3134205"/>
                  <a:pt x="11607871" y="3142128"/>
                  <a:pt x="11595006" y="3149807"/>
                </a:cubicBezTo>
                <a:cubicBezTo>
                  <a:pt x="11587755" y="3127667"/>
                  <a:pt x="11582681" y="3123672"/>
                  <a:pt x="11559849" y="3124878"/>
                </a:cubicBezTo>
                <a:cubicBezTo>
                  <a:pt x="11548523" y="3126237"/>
                  <a:pt x="11536654" y="3130249"/>
                  <a:pt x="11526203" y="3126325"/>
                </a:cubicBezTo>
                <a:lnTo>
                  <a:pt x="11522814" y="3123943"/>
                </a:lnTo>
                <a:lnTo>
                  <a:pt x="11518932" y="3135508"/>
                </a:lnTo>
                <a:cubicBezTo>
                  <a:pt x="11514607" y="3139797"/>
                  <a:pt x="11509899" y="3140900"/>
                  <a:pt x="11505281" y="3140511"/>
                </a:cubicBezTo>
                <a:lnTo>
                  <a:pt x="11493896" y="3137084"/>
                </a:lnTo>
                <a:lnTo>
                  <a:pt x="11489119" y="3160973"/>
                </a:lnTo>
                <a:cubicBezTo>
                  <a:pt x="11490389" y="3171558"/>
                  <a:pt x="11491659" y="3182144"/>
                  <a:pt x="11480122" y="3188130"/>
                </a:cubicBezTo>
                <a:cubicBezTo>
                  <a:pt x="11478793" y="3189824"/>
                  <a:pt x="11474626" y="3193391"/>
                  <a:pt x="11474082" y="3188855"/>
                </a:cubicBezTo>
                <a:cubicBezTo>
                  <a:pt x="11471121" y="3176938"/>
                  <a:pt x="11460368" y="3176694"/>
                  <a:pt x="11450764" y="3173244"/>
                </a:cubicBezTo>
                <a:cubicBezTo>
                  <a:pt x="11439649" y="3169973"/>
                  <a:pt x="11432702" y="3163137"/>
                  <a:pt x="11432761" y="3150858"/>
                </a:cubicBezTo>
                <a:cubicBezTo>
                  <a:pt x="11432700" y="3143962"/>
                  <a:pt x="11430842" y="3138049"/>
                  <a:pt x="11427398" y="3133285"/>
                </a:cubicBezTo>
                <a:lnTo>
                  <a:pt x="11427128" y="3133090"/>
                </a:lnTo>
                <a:lnTo>
                  <a:pt x="11379796" y="3133346"/>
                </a:lnTo>
                <a:lnTo>
                  <a:pt x="11377886" y="3132842"/>
                </a:lnTo>
                <a:lnTo>
                  <a:pt x="11372370" y="3135858"/>
                </a:lnTo>
                <a:lnTo>
                  <a:pt x="11370360" y="3130854"/>
                </a:lnTo>
                <a:lnTo>
                  <a:pt x="11354996" y="3126795"/>
                </a:lnTo>
                <a:lnTo>
                  <a:pt x="11336070" y="3116433"/>
                </a:lnTo>
                <a:lnTo>
                  <a:pt x="11320293" y="3118326"/>
                </a:lnTo>
                <a:lnTo>
                  <a:pt x="11315312" y="3113976"/>
                </a:lnTo>
                <a:lnTo>
                  <a:pt x="11309842" y="3122888"/>
                </a:lnTo>
                <a:cubicBezTo>
                  <a:pt x="11309037" y="3125138"/>
                  <a:pt x="11311539" y="3128070"/>
                  <a:pt x="11308486" y="3129513"/>
                </a:cubicBezTo>
                <a:cubicBezTo>
                  <a:pt x="11305305" y="3129894"/>
                  <a:pt x="11302930" y="3128025"/>
                  <a:pt x="11301615" y="3126028"/>
                </a:cubicBezTo>
                <a:cubicBezTo>
                  <a:pt x="11300300" y="3124032"/>
                  <a:pt x="11298985" y="3122036"/>
                  <a:pt x="11297797" y="3121100"/>
                </a:cubicBezTo>
                <a:cubicBezTo>
                  <a:pt x="11293980" y="3116174"/>
                  <a:pt x="11289229" y="3112435"/>
                  <a:pt x="11284565" y="3118379"/>
                </a:cubicBezTo>
                <a:cubicBezTo>
                  <a:pt x="11278840" y="3124451"/>
                  <a:pt x="11287450" y="3124496"/>
                  <a:pt x="11289952" y="3127427"/>
                </a:cubicBezTo>
                <a:cubicBezTo>
                  <a:pt x="11290080" y="3128489"/>
                  <a:pt x="11291140" y="3128362"/>
                  <a:pt x="11291267" y="3129423"/>
                </a:cubicBezTo>
                <a:cubicBezTo>
                  <a:pt x="11293642" y="3131294"/>
                  <a:pt x="11295084" y="3134351"/>
                  <a:pt x="11293219" y="3136729"/>
                </a:cubicBezTo>
                <a:cubicBezTo>
                  <a:pt x="11291480" y="3140169"/>
                  <a:pt x="11289360" y="3140423"/>
                  <a:pt x="11285924" y="3138681"/>
                </a:cubicBezTo>
                <a:cubicBezTo>
                  <a:pt x="11279180" y="3136259"/>
                  <a:pt x="11273020" y="3136459"/>
                  <a:pt x="11267661" y="3138852"/>
                </a:cubicBezTo>
                <a:lnTo>
                  <a:pt x="11255773" y="3150624"/>
                </a:lnTo>
                <a:lnTo>
                  <a:pt x="11272165" y="3176830"/>
                </a:lnTo>
                <a:lnTo>
                  <a:pt x="11272465" y="3178692"/>
                </a:lnTo>
                <a:lnTo>
                  <a:pt x="11273544" y="3178940"/>
                </a:lnTo>
                <a:cubicBezTo>
                  <a:pt x="11294240" y="3172150"/>
                  <a:pt x="11314767" y="3172920"/>
                  <a:pt x="11336059" y="3180060"/>
                </a:cubicBezTo>
                <a:cubicBezTo>
                  <a:pt x="11343736" y="3181293"/>
                  <a:pt x="11351412" y="3182527"/>
                  <a:pt x="11357137" y="3176455"/>
                </a:cubicBezTo>
                <a:cubicBezTo>
                  <a:pt x="11362056" y="3172634"/>
                  <a:pt x="11364304" y="3173441"/>
                  <a:pt x="11366129" y="3179684"/>
                </a:cubicBezTo>
                <a:cubicBezTo>
                  <a:pt x="11368208" y="3188052"/>
                  <a:pt x="11374146" y="3192725"/>
                  <a:pt x="11382882" y="3193832"/>
                </a:cubicBezTo>
                <a:cubicBezTo>
                  <a:pt x="11391747" y="3196000"/>
                  <a:pt x="11401671" y="3198041"/>
                  <a:pt x="11411596" y="3200082"/>
                </a:cubicBezTo>
                <a:cubicBezTo>
                  <a:pt x="11420333" y="3201188"/>
                  <a:pt x="11424277" y="3207178"/>
                  <a:pt x="11424236" y="3215799"/>
                </a:cubicBezTo>
                <a:cubicBezTo>
                  <a:pt x="11424363" y="3216861"/>
                  <a:pt x="11424618" y="3218985"/>
                  <a:pt x="11423812" y="3221235"/>
                </a:cubicBezTo>
                <a:cubicBezTo>
                  <a:pt x="11424450" y="3226544"/>
                  <a:pt x="11428139" y="3230410"/>
                  <a:pt x="11433441" y="3229774"/>
                </a:cubicBezTo>
                <a:cubicBezTo>
                  <a:pt x="11437809" y="3230328"/>
                  <a:pt x="11437173" y="3225018"/>
                  <a:pt x="11436663" y="3220771"/>
                </a:cubicBezTo>
                <a:cubicBezTo>
                  <a:pt x="11437214" y="3216396"/>
                  <a:pt x="11436705" y="3212149"/>
                  <a:pt x="11442939" y="3210324"/>
                </a:cubicBezTo>
                <a:cubicBezTo>
                  <a:pt x="11452481" y="3209180"/>
                  <a:pt x="11462237" y="3218781"/>
                  <a:pt x="11461262" y="3228592"/>
                </a:cubicBezTo>
                <a:cubicBezTo>
                  <a:pt x="11461645" y="3231777"/>
                  <a:pt x="11459779" y="3234155"/>
                  <a:pt x="11462281" y="3237086"/>
                </a:cubicBezTo>
                <a:cubicBezTo>
                  <a:pt x="11465462" y="3236704"/>
                  <a:pt x="11465080" y="3233519"/>
                  <a:pt x="11467073" y="3232203"/>
                </a:cubicBezTo>
                <a:cubicBezTo>
                  <a:pt x="11471611" y="3225196"/>
                  <a:pt x="11475852" y="3224687"/>
                  <a:pt x="11480985" y="3231612"/>
                </a:cubicBezTo>
                <a:cubicBezTo>
                  <a:pt x="11487686" y="3242656"/>
                  <a:pt x="11497187" y="3250133"/>
                  <a:pt x="11506561" y="3256548"/>
                </a:cubicBezTo>
                <a:cubicBezTo>
                  <a:pt x="11517250" y="3264960"/>
                  <a:pt x="11527005" y="3274561"/>
                  <a:pt x="11529848" y="3289299"/>
                </a:cubicBezTo>
                <a:cubicBezTo>
                  <a:pt x="11531545" y="3294481"/>
                  <a:pt x="11534430" y="3300597"/>
                  <a:pt x="11539986" y="3302085"/>
                </a:cubicBezTo>
                <a:cubicBezTo>
                  <a:pt x="11562465" y="3310160"/>
                  <a:pt x="11571883" y="3334881"/>
                  <a:pt x="11593556" y="3345206"/>
                </a:cubicBezTo>
                <a:cubicBezTo>
                  <a:pt x="11599367" y="3348818"/>
                  <a:pt x="11598943" y="3354254"/>
                  <a:pt x="11597460" y="3359818"/>
                </a:cubicBezTo>
                <a:cubicBezTo>
                  <a:pt x="11594916" y="3365508"/>
                  <a:pt x="11589232" y="3362958"/>
                  <a:pt x="11585669" y="3360154"/>
                </a:cubicBezTo>
                <a:cubicBezTo>
                  <a:pt x="11578671" y="3355608"/>
                  <a:pt x="11572436" y="3357433"/>
                  <a:pt x="11566584" y="3362442"/>
                </a:cubicBezTo>
                <a:cubicBezTo>
                  <a:pt x="11559799" y="3368642"/>
                  <a:pt x="11551572" y="3371783"/>
                  <a:pt x="11542029" y="3372928"/>
                </a:cubicBezTo>
                <a:cubicBezTo>
                  <a:pt x="11525998" y="3373773"/>
                  <a:pt x="11516115" y="3363110"/>
                  <a:pt x="11518573" y="3347737"/>
                </a:cubicBezTo>
                <a:cubicBezTo>
                  <a:pt x="11519251" y="3344424"/>
                  <a:pt x="11519802" y="3340050"/>
                  <a:pt x="11519421" y="3336865"/>
                </a:cubicBezTo>
                <a:cubicBezTo>
                  <a:pt x="11519293" y="3335802"/>
                  <a:pt x="11520225" y="3334613"/>
                  <a:pt x="11520225" y="3334613"/>
                </a:cubicBezTo>
                <a:cubicBezTo>
                  <a:pt x="11519165" y="3334741"/>
                  <a:pt x="11519165" y="3334741"/>
                  <a:pt x="11518233" y="3335929"/>
                </a:cubicBezTo>
                <a:cubicBezTo>
                  <a:pt x="11513991" y="3336438"/>
                  <a:pt x="11510810" y="3336820"/>
                  <a:pt x="11506443" y="3336267"/>
                </a:cubicBezTo>
                <a:cubicBezTo>
                  <a:pt x="11485661" y="3333374"/>
                  <a:pt x="11479681" y="3337322"/>
                  <a:pt x="11475738" y="3358259"/>
                </a:cubicBezTo>
                <a:cubicBezTo>
                  <a:pt x="11474764" y="3368070"/>
                  <a:pt x="11468657" y="3370956"/>
                  <a:pt x="11458861" y="3369978"/>
                </a:cubicBezTo>
                <a:cubicBezTo>
                  <a:pt x="11451311" y="3369806"/>
                  <a:pt x="11446561" y="3366067"/>
                  <a:pt x="11441428" y="3359143"/>
                </a:cubicBezTo>
                <a:cubicBezTo>
                  <a:pt x="11427218" y="3339306"/>
                  <a:pt x="11407538" y="3327664"/>
                  <a:pt x="11382515" y="3325280"/>
                </a:cubicBezTo>
                <a:cubicBezTo>
                  <a:pt x="11361606" y="3321325"/>
                  <a:pt x="11361606" y="3321325"/>
                  <a:pt x="11368394" y="3342053"/>
                </a:cubicBezTo>
                <a:cubicBezTo>
                  <a:pt x="11371915" y="3353479"/>
                  <a:pt x="11370431" y="3359042"/>
                  <a:pt x="11361398" y="3364433"/>
                </a:cubicBezTo>
                <a:cubicBezTo>
                  <a:pt x="11356307" y="3348888"/>
                  <a:pt x="11352744" y="3346083"/>
                  <a:pt x="11336713" y="3346929"/>
                </a:cubicBezTo>
                <a:cubicBezTo>
                  <a:pt x="11326110" y="3348201"/>
                  <a:pt x="11314829" y="3352785"/>
                  <a:pt x="11306134" y="3343057"/>
                </a:cubicBezTo>
                <a:cubicBezTo>
                  <a:pt x="11306007" y="3341995"/>
                  <a:pt x="11304946" y="3342123"/>
                  <a:pt x="11303886" y="3342249"/>
                </a:cubicBezTo>
                <a:lnTo>
                  <a:pt x="11295714" y="3356824"/>
                </a:lnTo>
                <a:lnTo>
                  <a:pt x="11326110" y="3360004"/>
                </a:lnTo>
                <a:cubicBezTo>
                  <a:pt x="11335170" y="3358917"/>
                  <a:pt x="11341755" y="3362730"/>
                  <a:pt x="11345864" y="3371441"/>
                </a:cubicBezTo>
                <a:cubicBezTo>
                  <a:pt x="11361390" y="3398726"/>
                  <a:pt x="11362900" y="3398544"/>
                  <a:pt x="11394431" y="3393229"/>
                </a:cubicBezTo>
                <a:cubicBezTo>
                  <a:pt x="11397451" y="3392866"/>
                  <a:pt x="11400471" y="3392505"/>
                  <a:pt x="11405001" y="3391961"/>
                </a:cubicBezTo>
                <a:cubicBezTo>
                  <a:pt x="11401559" y="3401577"/>
                  <a:pt x="11398117" y="3411195"/>
                  <a:pt x="11394494" y="3419299"/>
                </a:cubicBezTo>
                <a:cubicBezTo>
                  <a:pt x="11390267" y="3435147"/>
                  <a:pt x="11378912" y="3442645"/>
                  <a:pt x="11363630" y="3442944"/>
                </a:cubicBezTo>
                <a:cubicBezTo>
                  <a:pt x="11354569" y="3444030"/>
                  <a:pt x="11346656" y="3441911"/>
                  <a:pt x="11337777" y="3444510"/>
                </a:cubicBezTo>
                <a:cubicBezTo>
                  <a:pt x="11323039" y="3449346"/>
                  <a:pt x="11318146" y="3446865"/>
                  <a:pt x="11313312" y="3432104"/>
                </a:cubicBezTo>
                <a:cubicBezTo>
                  <a:pt x="11312586" y="3426055"/>
                  <a:pt x="11311861" y="3420006"/>
                  <a:pt x="11311136" y="3413957"/>
                </a:cubicBezTo>
                <a:cubicBezTo>
                  <a:pt x="11311558" y="3404702"/>
                  <a:pt x="11306846" y="3403733"/>
                  <a:pt x="11299295" y="3404639"/>
                </a:cubicBezTo>
                <a:cubicBezTo>
                  <a:pt x="11282503" y="3405119"/>
                  <a:pt x="11271329" y="3414129"/>
                  <a:pt x="11262028" y="3425982"/>
                </a:cubicBezTo>
                <a:cubicBezTo>
                  <a:pt x="11259189" y="3427857"/>
                  <a:pt x="11258223" y="3432575"/>
                  <a:pt x="11253512" y="3431606"/>
                </a:cubicBezTo>
                <a:cubicBezTo>
                  <a:pt x="11250311" y="3430456"/>
                  <a:pt x="11249766" y="3425919"/>
                  <a:pt x="11247893" y="3423076"/>
                </a:cubicBezTo>
                <a:cubicBezTo>
                  <a:pt x="11247531" y="3420051"/>
                  <a:pt x="11247350" y="3418539"/>
                  <a:pt x="11246987" y="3415514"/>
                </a:cubicBezTo>
                <a:cubicBezTo>
                  <a:pt x="11245717" y="3404928"/>
                  <a:pt x="11240824" y="3402447"/>
                  <a:pt x="11232126" y="3406559"/>
                </a:cubicBezTo>
                <a:cubicBezTo>
                  <a:pt x="11223610" y="3412182"/>
                  <a:pt x="11218535" y="3408189"/>
                  <a:pt x="11213098" y="3401171"/>
                </a:cubicBezTo>
                <a:cubicBezTo>
                  <a:pt x="11207843" y="3395665"/>
                  <a:pt x="11208628" y="3389434"/>
                  <a:pt x="11212613" y="3384355"/>
                </a:cubicBezTo>
                <a:cubicBezTo>
                  <a:pt x="11216418" y="3377762"/>
                  <a:pt x="11224331" y="3379881"/>
                  <a:pt x="11230916" y="3383694"/>
                </a:cubicBezTo>
                <a:cubicBezTo>
                  <a:pt x="11235627" y="3384662"/>
                  <a:pt x="11239010" y="3387325"/>
                  <a:pt x="11242815" y="3380732"/>
                </a:cubicBezTo>
                <a:cubicBezTo>
                  <a:pt x="11246620" y="3374139"/>
                  <a:pt x="11243237" y="3371478"/>
                  <a:pt x="11239672" y="3367303"/>
                </a:cubicBezTo>
                <a:cubicBezTo>
                  <a:pt x="11231215" y="3360647"/>
                  <a:pt x="11204759" y="3369956"/>
                  <a:pt x="11203190" y="3382416"/>
                </a:cubicBezTo>
                <a:cubicBezTo>
                  <a:pt x="11199508" y="3402801"/>
                  <a:pt x="11185554" y="3401406"/>
                  <a:pt x="11171600" y="3400012"/>
                </a:cubicBezTo>
                <a:lnTo>
                  <a:pt x="11136531" y="3394633"/>
                </a:lnTo>
                <a:lnTo>
                  <a:pt x="11138404" y="3406257"/>
                </a:lnTo>
                <a:cubicBezTo>
                  <a:pt x="11130472" y="3402900"/>
                  <a:pt x="11122541" y="3399543"/>
                  <a:pt x="11114059" y="3400560"/>
                </a:cubicBezTo>
                <a:cubicBezTo>
                  <a:pt x="11103583" y="3402894"/>
                  <a:pt x="11093659" y="3400853"/>
                  <a:pt x="11084413" y="3395500"/>
                </a:cubicBezTo>
                <a:cubicBezTo>
                  <a:pt x="11076354" y="3391081"/>
                  <a:pt x="11067363" y="3387851"/>
                  <a:pt x="11058371" y="3384620"/>
                </a:cubicBezTo>
                <a:cubicBezTo>
                  <a:pt x="11045350" y="3379181"/>
                  <a:pt x="11031863" y="3374336"/>
                  <a:pt x="11018561" y="3368796"/>
                </a:cubicBezTo>
                <a:lnTo>
                  <a:pt x="10980075" y="3348907"/>
                </a:lnTo>
                <a:lnTo>
                  <a:pt x="10970069" y="3352564"/>
                </a:lnTo>
                <a:lnTo>
                  <a:pt x="10969643" y="3353256"/>
                </a:lnTo>
                <a:cubicBezTo>
                  <a:pt x="10968837" y="3355507"/>
                  <a:pt x="10968287" y="3359881"/>
                  <a:pt x="10963919" y="3359328"/>
                </a:cubicBezTo>
                <a:lnTo>
                  <a:pt x="10961764" y="3355598"/>
                </a:lnTo>
                <a:lnTo>
                  <a:pt x="10960310" y="3356130"/>
                </a:lnTo>
                <a:cubicBezTo>
                  <a:pt x="10952072" y="3357693"/>
                  <a:pt x="10943721" y="3358311"/>
                  <a:pt x="10935416" y="3359307"/>
                </a:cubicBezTo>
                <a:cubicBezTo>
                  <a:pt x="10926356" y="3360394"/>
                  <a:pt x="10922007" y="3362449"/>
                  <a:pt x="10929135" y="3370798"/>
                </a:cubicBezTo>
                <a:cubicBezTo>
                  <a:pt x="10934754" y="3379329"/>
                  <a:pt x="10933970" y="3385559"/>
                  <a:pt x="10924125" y="3392876"/>
                </a:cubicBezTo>
                <a:cubicBezTo>
                  <a:pt x="10938259" y="3395783"/>
                  <a:pt x="10952213" y="3397177"/>
                  <a:pt x="10965019" y="3401778"/>
                </a:cubicBezTo>
                <a:cubicBezTo>
                  <a:pt x="10977643" y="3404865"/>
                  <a:pt x="10990450" y="3409465"/>
                  <a:pt x="11000780" y="3418964"/>
                </a:cubicBezTo>
                <a:cubicBezTo>
                  <a:pt x="10981694" y="3425856"/>
                  <a:pt x="10981694" y="3425856"/>
                  <a:pt x="10951369" y="3415686"/>
                </a:cubicBezTo>
                <a:cubicBezTo>
                  <a:pt x="10932160" y="3408786"/>
                  <a:pt x="10923281" y="3411385"/>
                  <a:pt x="10914342" y="3426264"/>
                </a:cubicBezTo>
                <a:cubicBezTo>
                  <a:pt x="10905586" y="3442654"/>
                  <a:pt x="10905586" y="3442654"/>
                  <a:pt x="10894530" y="3427106"/>
                </a:cubicBezTo>
                <a:cubicBezTo>
                  <a:pt x="10894349" y="3425593"/>
                  <a:pt x="10892658" y="3424262"/>
                  <a:pt x="10892476" y="3422750"/>
                </a:cubicBezTo>
                <a:cubicBezTo>
                  <a:pt x="10873084" y="3395162"/>
                  <a:pt x="10856241" y="3388841"/>
                  <a:pt x="10838611" y="3402892"/>
                </a:cubicBezTo>
                <a:lnTo>
                  <a:pt x="10822180" y="3421871"/>
                </a:lnTo>
                <a:lnTo>
                  <a:pt x="10830753" y="3423768"/>
                </a:lnTo>
                <a:cubicBezTo>
                  <a:pt x="10842375" y="3430990"/>
                  <a:pt x="10854675" y="3434900"/>
                  <a:pt x="10868840" y="3436434"/>
                </a:cubicBezTo>
                <a:cubicBezTo>
                  <a:pt x="10881945" y="3438093"/>
                  <a:pt x="10895729" y="3436439"/>
                  <a:pt x="10908411" y="3443535"/>
                </a:cubicBezTo>
                <a:cubicBezTo>
                  <a:pt x="10919778" y="3448635"/>
                  <a:pt x="10930762" y="3450548"/>
                  <a:pt x="10941152" y="3438532"/>
                </a:cubicBezTo>
                <a:cubicBezTo>
                  <a:pt x="10944377" y="3456455"/>
                  <a:pt x="10956167" y="3456118"/>
                  <a:pt x="10969018" y="3455654"/>
                </a:cubicBezTo>
                <a:cubicBezTo>
                  <a:pt x="10978560" y="3454509"/>
                  <a:pt x="10988230" y="3454427"/>
                  <a:pt x="10996543" y="3460969"/>
                </a:cubicBezTo>
                <a:cubicBezTo>
                  <a:pt x="11008547" y="3471377"/>
                  <a:pt x="11021907" y="3475161"/>
                  <a:pt x="11036327" y="3478816"/>
                </a:cubicBezTo>
                <a:cubicBezTo>
                  <a:pt x="11061732" y="3484386"/>
                  <a:pt x="11087943" y="3487705"/>
                  <a:pt x="11111864" y="3498838"/>
                </a:cubicBezTo>
                <a:cubicBezTo>
                  <a:pt x="11131162" y="3507294"/>
                  <a:pt x="11151139" y="3512438"/>
                  <a:pt x="11172599" y="3512018"/>
                </a:cubicBezTo>
                <a:cubicBezTo>
                  <a:pt x="11178960" y="3511255"/>
                  <a:pt x="11183583" y="3513933"/>
                  <a:pt x="11186468" y="3520049"/>
                </a:cubicBezTo>
                <a:cubicBezTo>
                  <a:pt x="11197370" y="3539206"/>
                  <a:pt x="11198430" y="3539079"/>
                  <a:pt x="11220569" y="3535347"/>
                </a:cubicBezTo>
                <a:cubicBezTo>
                  <a:pt x="11222689" y="3535092"/>
                  <a:pt x="11224810" y="3534838"/>
                  <a:pt x="11227990" y="3534457"/>
                </a:cubicBezTo>
                <a:cubicBezTo>
                  <a:pt x="11225574" y="3541208"/>
                  <a:pt x="11223157" y="3547961"/>
                  <a:pt x="11220613" y="3553651"/>
                </a:cubicBezTo>
                <a:cubicBezTo>
                  <a:pt x="11217645" y="3564778"/>
                  <a:pt x="11209672" y="3570043"/>
                  <a:pt x="11198943" y="3570253"/>
                </a:cubicBezTo>
                <a:cubicBezTo>
                  <a:pt x="11192581" y="3571015"/>
                  <a:pt x="11187025" y="3569528"/>
                  <a:pt x="11180790" y="3571353"/>
                </a:cubicBezTo>
                <a:cubicBezTo>
                  <a:pt x="11170443" y="3574748"/>
                  <a:pt x="11167007" y="3573006"/>
                  <a:pt x="11163613" y="3562642"/>
                </a:cubicBezTo>
                <a:cubicBezTo>
                  <a:pt x="11163103" y="3558395"/>
                  <a:pt x="11162594" y="3554148"/>
                  <a:pt x="11162085" y="3549900"/>
                </a:cubicBezTo>
                <a:cubicBezTo>
                  <a:pt x="11162381" y="3543402"/>
                  <a:pt x="11159073" y="3542722"/>
                  <a:pt x="11153771" y="3543358"/>
                </a:cubicBezTo>
                <a:cubicBezTo>
                  <a:pt x="11141981" y="3543695"/>
                  <a:pt x="11134135" y="3550021"/>
                  <a:pt x="11127605" y="3558344"/>
                </a:cubicBezTo>
                <a:cubicBezTo>
                  <a:pt x="11125612" y="3559660"/>
                  <a:pt x="11124934" y="3562972"/>
                  <a:pt x="11121626" y="3562292"/>
                </a:cubicBezTo>
                <a:cubicBezTo>
                  <a:pt x="11119378" y="3561485"/>
                  <a:pt x="11118996" y="3558299"/>
                  <a:pt x="11117680" y="3556303"/>
                </a:cubicBezTo>
                <a:cubicBezTo>
                  <a:pt x="11117426" y="3554179"/>
                  <a:pt x="11117299" y="3553117"/>
                  <a:pt x="11117044" y="3550994"/>
                </a:cubicBezTo>
                <a:cubicBezTo>
                  <a:pt x="11116152" y="3543561"/>
                  <a:pt x="11112717" y="3541819"/>
                  <a:pt x="11106610" y="3544706"/>
                </a:cubicBezTo>
                <a:cubicBezTo>
                  <a:pt x="11100631" y="3548654"/>
                  <a:pt x="11097067" y="3545850"/>
                  <a:pt x="11093250" y="3540923"/>
                </a:cubicBezTo>
                <a:cubicBezTo>
                  <a:pt x="11089560" y="3537057"/>
                  <a:pt x="11090111" y="3532682"/>
                  <a:pt x="11092909" y="3529116"/>
                </a:cubicBezTo>
                <a:cubicBezTo>
                  <a:pt x="11095581" y="3524487"/>
                  <a:pt x="11101137" y="3525975"/>
                  <a:pt x="11105760" y="3528652"/>
                </a:cubicBezTo>
                <a:cubicBezTo>
                  <a:pt x="11109068" y="3529332"/>
                  <a:pt x="11111443" y="3531201"/>
                  <a:pt x="11114115" y="3526572"/>
                </a:cubicBezTo>
                <a:cubicBezTo>
                  <a:pt x="11116786" y="3521943"/>
                  <a:pt x="11114411" y="3520075"/>
                  <a:pt x="11111908" y="3517143"/>
                </a:cubicBezTo>
                <a:cubicBezTo>
                  <a:pt x="11105970" y="3512470"/>
                  <a:pt x="11087395" y="3519006"/>
                  <a:pt x="11086293" y="3527755"/>
                </a:cubicBezTo>
                <a:cubicBezTo>
                  <a:pt x="11083708" y="3542067"/>
                  <a:pt x="11073910" y="3541088"/>
                  <a:pt x="11064113" y="3540109"/>
                </a:cubicBezTo>
                <a:cubicBezTo>
                  <a:pt x="11043586" y="3539340"/>
                  <a:pt x="11023355" y="3532072"/>
                  <a:pt x="11003633" y="3529052"/>
                </a:cubicBezTo>
                <a:cubicBezTo>
                  <a:pt x="10998078" y="3527565"/>
                  <a:pt x="10997568" y="3523317"/>
                  <a:pt x="10999179" y="3518816"/>
                </a:cubicBezTo>
                <a:cubicBezTo>
                  <a:pt x="11000663" y="3513252"/>
                  <a:pt x="11002147" y="3507689"/>
                  <a:pt x="11002443" y="3501191"/>
                </a:cubicBezTo>
                <a:cubicBezTo>
                  <a:pt x="11001679" y="3494819"/>
                  <a:pt x="10997183" y="3493204"/>
                  <a:pt x="10992687" y="3491590"/>
                </a:cubicBezTo>
                <a:cubicBezTo>
                  <a:pt x="10989252" y="3489848"/>
                  <a:pt x="10988828" y="3495284"/>
                  <a:pt x="10986835" y="3496600"/>
                </a:cubicBezTo>
                <a:cubicBezTo>
                  <a:pt x="10982425" y="3504668"/>
                  <a:pt x="10976955" y="3512864"/>
                  <a:pt x="10972545" y="3520933"/>
                </a:cubicBezTo>
                <a:cubicBezTo>
                  <a:pt x="10971230" y="3518936"/>
                  <a:pt x="10971103" y="3517875"/>
                  <a:pt x="10970975" y="3516813"/>
                </a:cubicBezTo>
                <a:cubicBezTo>
                  <a:pt x="10968388" y="3504198"/>
                  <a:pt x="10968388" y="3504198"/>
                  <a:pt x="10957489" y="3511968"/>
                </a:cubicBezTo>
                <a:cubicBezTo>
                  <a:pt x="10953629" y="3515662"/>
                  <a:pt x="10952314" y="3513665"/>
                  <a:pt x="10950872" y="3510607"/>
                </a:cubicBezTo>
                <a:cubicBezTo>
                  <a:pt x="10946672" y="3502494"/>
                  <a:pt x="10939929" y="3500072"/>
                  <a:pt x="10932761" y="3503086"/>
                </a:cubicBezTo>
                <a:cubicBezTo>
                  <a:pt x="10921735" y="3509793"/>
                  <a:pt x="10909945" y="3510130"/>
                  <a:pt x="10898282" y="3511529"/>
                </a:cubicBezTo>
                <a:cubicBezTo>
                  <a:pt x="10891920" y="3512292"/>
                  <a:pt x="10888866" y="3513735"/>
                  <a:pt x="10893872" y="3519597"/>
                </a:cubicBezTo>
                <a:cubicBezTo>
                  <a:pt x="10897817" y="3525587"/>
                  <a:pt x="10897266" y="3529961"/>
                  <a:pt x="10890354" y="3535099"/>
                </a:cubicBezTo>
                <a:cubicBezTo>
                  <a:pt x="10900278" y="3537140"/>
                  <a:pt x="10910075" y="3538118"/>
                  <a:pt x="10919066" y="3541349"/>
                </a:cubicBezTo>
                <a:cubicBezTo>
                  <a:pt x="10927931" y="3543517"/>
                  <a:pt x="10936923" y="3546747"/>
                  <a:pt x="10944175" y="3553416"/>
                </a:cubicBezTo>
                <a:cubicBezTo>
                  <a:pt x="10930774" y="3558255"/>
                  <a:pt x="10930774" y="3558255"/>
                  <a:pt x="10909483" y="3551115"/>
                </a:cubicBezTo>
                <a:cubicBezTo>
                  <a:pt x="10895995" y="3546270"/>
                  <a:pt x="10889761" y="3548095"/>
                  <a:pt x="10883485" y="3558541"/>
                </a:cubicBezTo>
                <a:cubicBezTo>
                  <a:pt x="10877337" y="3570050"/>
                  <a:pt x="10877337" y="3570050"/>
                  <a:pt x="10869574" y="3559132"/>
                </a:cubicBezTo>
                <a:cubicBezTo>
                  <a:pt x="10869447" y="3558070"/>
                  <a:pt x="10868260" y="3557136"/>
                  <a:pt x="10868132" y="3556074"/>
                </a:cubicBezTo>
                <a:cubicBezTo>
                  <a:pt x="10849977" y="3530247"/>
                  <a:pt x="10835006" y="3530966"/>
                  <a:pt x="10817663" y="3556742"/>
                </a:cubicBezTo>
                <a:cubicBezTo>
                  <a:pt x="10811387" y="3567188"/>
                  <a:pt x="10801548" y="3574831"/>
                  <a:pt x="10790140" y="3578353"/>
                </a:cubicBezTo>
                <a:cubicBezTo>
                  <a:pt x="10777544" y="3580941"/>
                  <a:pt x="10766432" y="3577965"/>
                  <a:pt x="10754260" y="3575117"/>
                </a:cubicBezTo>
                <a:cubicBezTo>
                  <a:pt x="10739712" y="3570399"/>
                  <a:pt x="10724104" y="3565809"/>
                  <a:pt x="10709005" y="3565465"/>
                </a:cubicBezTo>
                <a:cubicBezTo>
                  <a:pt x="10697215" y="3565802"/>
                  <a:pt x="10685170" y="3564016"/>
                  <a:pt x="10674991" y="3559851"/>
                </a:cubicBezTo>
                <a:cubicBezTo>
                  <a:pt x="10667060" y="3556494"/>
                  <a:pt x="10657008" y="3553392"/>
                  <a:pt x="10648908" y="3557594"/>
                </a:cubicBezTo>
                <a:cubicBezTo>
                  <a:pt x="10638814" y="3563113"/>
                  <a:pt x="10632876" y="3558440"/>
                  <a:pt x="10626684" y="3551642"/>
                </a:cubicBezTo>
                <a:cubicBezTo>
                  <a:pt x="10615486" y="3538984"/>
                  <a:pt x="10608274" y="3523692"/>
                  <a:pt x="10606109" y="3505642"/>
                </a:cubicBezTo>
                <a:cubicBezTo>
                  <a:pt x="10605600" y="3501394"/>
                  <a:pt x="10605091" y="3497147"/>
                  <a:pt x="10598474" y="3495786"/>
                </a:cubicBezTo>
                <a:cubicBezTo>
                  <a:pt x="10591730" y="3493364"/>
                  <a:pt x="10590247" y="3498927"/>
                  <a:pt x="10587448" y="3502494"/>
                </a:cubicBezTo>
                <a:cubicBezTo>
                  <a:pt x="10585710" y="3505935"/>
                  <a:pt x="10583971" y="3509374"/>
                  <a:pt x="10582105" y="3511752"/>
                </a:cubicBezTo>
                <a:cubicBezTo>
                  <a:pt x="10574769" y="3522325"/>
                  <a:pt x="10563361" y="3525848"/>
                  <a:pt x="10551825" y="3528308"/>
                </a:cubicBezTo>
                <a:cubicBezTo>
                  <a:pt x="10542283" y="3529453"/>
                  <a:pt x="10541264" y="3520959"/>
                  <a:pt x="10536386" y="3516158"/>
                </a:cubicBezTo>
                <a:cubicBezTo>
                  <a:pt x="10532231" y="3526350"/>
                  <a:pt x="10524258" y="3531615"/>
                  <a:pt x="10514461" y="3530636"/>
                </a:cubicBezTo>
                <a:cubicBezTo>
                  <a:pt x="10502416" y="3528849"/>
                  <a:pt x="10490880" y="3531310"/>
                  <a:pt x="10479345" y="3533770"/>
                </a:cubicBezTo>
                <a:cubicBezTo>
                  <a:pt x="10455086" y="3537757"/>
                  <a:pt x="10431123" y="3535245"/>
                  <a:pt x="10410806" y="3518294"/>
                </a:cubicBezTo>
                <a:cubicBezTo>
                  <a:pt x="10407243" y="3515491"/>
                  <a:pt x="10403680" y="3512687"/>
                  <a:pt x="10399694" y="3515319"/>
                </a:cubicBezTo>
                <a:cubicBezTo>
                  <a:pt x="10391849" y="3521645"/>
                  <a:pt x="10383239" y="3521601"/>
                  <a:pt x="10374629" y="3521557"/>
                </a:cubicBezTo>
                <a:cubicBezTo>
                  <a:pt x="10371449" y="3521938"/>
                  <a:pt x="10369456" y="3523253"/>
                  <a:pt x="10367717" y="3526693"/>
                </a:cubicBezTo>
                <a:cubicBezTo>
                  <a:pt x="10366233" y="3532257"/>
                  <a:pt x="10361865" y="3531704"/>
                  <a:pt x="10357369" y="3530089"/>
                </a:cubicBezTo>
                <a:cubicBezTo>
                  <a:pt x="10351813" y="3528601"/>
                  <a:pt x="10344518" y="3530553"/>
                  <a:pt x="10342439" y="3522185"/>
                </a:cubicBezTo>
                <a:cubicBezTo>
                  <a:pt x="10341420" y="3513691"/>
                  <a:pt x="10335737" y="3511142"/>
                  <a:pt x="10329121" y="3509781"/>
                </a:cubicBezTo>
                <a:cubicBezTo>
                  <a:pt x="10323565" y="3508293"/>
                  <a:pt x="10317204" y="3509056"/>
                  <a:pt x="10314573" y="3505063"/>
                </a:cubicBezTo>
                <a:cubicBezTo>
                  <a:pt x="10309186" y="3496016"/>
                  <a:pt x="10302019" y="3499030"/>
                  <a:pt x="10293537" y="3500047"/>
                </a:cubicBezTo>
                <a:cubicBezTo>
                  <a:pt x="10290483" y="3501490"/>
                  <a:pt x="10287175" y="3500810"/>
                  <a:pt x="10283994" y="3501192"/>
                </a:cubicBezTo>
                <a:cubicBezTo>
                  <a:pt x="10269023" y="3501909"/>
                  <a:pt x="10253797" y="3500505"/>
                  <a:pt x="10239081" y="3503346"/>
                </a:cubicBezTo>
                <a:cubicBezTo>
                  <a:pt x="10232847" y="3505172"/>
                  <a:pt x="10224364" y="3506189"/>
                  <a:pt x="10222753" y="3510690"/>
                </a:cubicBezTo>
                <a:cubicBezTo>
                  <a:pt x="10221397" y="3517316"/>
                  <a:pt x="10230261" y="3519484"/>
                  <a:pt x="10235944" y="3522033"/>
                </a:cubicBezTo>
                <a:cubicBezTo>
                  <a:pt x="10237132" y="3522968"/>
                  <a:pt x="10238319" y="3523903"/>
                  <a:pt x="10239380" y="3523775"/>
                </a:cubicBezTo>
                <a:cubicBezTo>
                  <a:pt x="10256685" y="3533548"/>
                  <a:pt x="10260206" y="3544974"/>
                  <a:pt x="10249393" y="3562427"/>
                </a:cubicBezTo>
                <a:cubicBezTo>
                  <a:pt x="10244388" y="3556564"/>
                  <a:pt x="10240061" y="3547389"/>
                  <a:pt x="10231069" y="3544160"/>
                </a:cubicBezTo>
                <a:cubicBezTo>
                  <a:pt x="10221018" y="3541057"/>
                  <a:pt x="10214360" y="3548318"/>
                  <a:pt x="10206260" y="3552520"/>
                </a:cubicBezTo>
                <a:cubicBezTo>
                  <a:pt x="10203334" y="3555026"/>
                  <a:pt x="10200025" y="3554346"/>
                  <a:pt x="10200449" y="3548909"/>
                </a:cubicBezTo>
                <a:cubicBezTo>
                  <a:pt x="10201255" y="3546658"/>
                  <a:pt x="10201000" y="3544535"/>
                  <a:pt x="10201806" y="3542284"/>
                </a:cubicBezTo>
                <a:cubicBezTo>
                  <a:pt x="10202484" y="3538972"/>
                  <a:pt x="10203162" y="3535659"/>
                  <a:pt x="10200659" y="3532728"/>
                </a:cubicBezTo>
                <a:cubicBezTo>
                  <a:pt x="10199344" y="3530731"/>
                  <a:pt x="10196546" y="3534298"/>
                  <a:pt x="10194425" y="3534553"/>
                </a:cubicBezTo>
                <a:cubicBezTo>
                  <a:pt x="10187385" y="3538628"/>
                  <a:pt x="10184883" y="3535697"/>
                  <a:pt x="10185179" y="3529199"/>
                </a:cubicBezTo>
                <a:cubicBezTo>
                  <a:pt x="10184924" y="3527075"/>
                  <a:pt x="10186790" y="3524697"/>
                  <a:pt x="10183354" y="3522955"/>
                </a:cubicBezTo>
                <a:cubicBezTo>
                  <a:pt x="10168131" y="3548477"/>
                  <a:pt x="10159904" y="3551618"/>
                  <a:pt x="10129748" y="3542310"/>
                </a:cubicBezTo>
                <a:cubicBezTo>
                  <a:pt x="10128688" y="3542437"/>
                  <a:pt x="10128688" y="3542437"/>
                  <a:pt x="10127500" y="3541502"/>
                </a:cubicBezTo>
                <a:cubicBezTo>
                  <a:pt x="10103962" y="3533555"/>
                  <a:pt x="10079871" y="3529981"/>
                  <a:pt x="10055867" y="3536091"/>
                </a:cubicBezTo>
                <a:cubicBezTo>
                  <a:pt x="10047512" y="3538170"/>
                  <a:pt x="10041829" y="3535621"/>
                  <a:pt x="10037884" y="3529631"/>
                </a:cubicBezTo>
                <a:cubicBezTo>
                  <a:pt x="10032752" y="3522708"/>
                  <a:pt x="10024820" y="3519350"/>
                  <a:pt x="10017271" y="3519178"/>
                </a:cubicBezTo>
                <a:cubicBezTo>
                  <a:pt x="10004165" y="3517519"/>
                  <a:pt x="9990127" y="3517049"/>
                  <a:pt x="9976344" y="3518702"/>
                </a:cubicBezTo>
                <a:cubicBezTo>
                  <a:pt x="9964681" y="3520101"/>
                  <a:pt x="9963070" y="3524602"/>
                  <a:pt x="9968584" y="3534712"/>
                </a:cubicBezTo>
                <a:cubicBezTo>
                  <a:pt x="9970026" y="3537770"/>
                  <a:pt x="9973462" y="3539512"/>
                  <a:pt x="9970663" y="3543079"/>
                </a:cubicBezTo>
                <a:cubicBezTo>
                  <a:pt x="9965871" y="3547962"/>
                  <a:pt x="9967696" y="3554205"/>
                  <a:pt x="9968460" y="3560576"/>
                </a:cubicBezTo>
                <a:cubicBezTo>
                  <a:pt x="9968842" y="3563762"/>
                  <a:pt x="9970412" y="3567882"/>
                  <a:pt x="9966298" y="3569453"/>
                </a:cubicBezTo>
                <a:cubicBezTo>
                  <a:pt x="9962184" y="3571023"/>
                  <a:pt x="9959554" y="3567030"/>
                  <a:pt x="9958112" y="3563971"/>
                </a:cubicBezTo>
                <a:cubicBezTo>
                  <a:pt x="9953912" y="3555859"/>
                  <a:pt x="9949840" y="3548807"/>
                  <a:pt x="9945768" y="3541757"/>
                </a:cubicBezTo>
                <a:cubicBezTo>
                  <a:pt x="9935248" y="3525785"/>
                  <a:pt x="9921506" y="3518816"/>
                  <a:pt x="9902548" y="3522167"/>
                </a:cubicBezTo>
                <a:cubicBezTo>
                  <a:pt x="9893006" y="3523312"/>
                  <a:pt x="9883591" y="3525518"/>
                  <a:pt x="9874049" y="3526662"/>
                </a:cubicBezTo>
                <a:cubicBezTo>
                  <a:pt x="9862513" y="3529123"/>
                  <a:pt x="9855514" y="3524576"/>
                  <a:pt x="9851061" y="3514340"/>
                </a:cubicBezTo>
                <a:cubicBezTo>
                  <a:pt x="9849745" y="3512344"/>
                  <a:pt x="9850423" y="3509031"/>
                  <a:pt x="9847116" y="3508351"/>
                </a:cubicBezTo>
                <a:cubicBezTo>
                  <a:pt x="9843766" y="3516292"/>
                  <a:pt x="9839483" y="3525423"/>
                  <a:pt x="9836261" y="3534426"/>
                </a:cubicBezTo>
                <a:cubicBezTo>
                  <a:pt x="9831046" y="3544745"/>
                  <a:pt x="9831046" y="3544745"/>
                  <a:pt x="9824598" y="3535824"/>
                </a:cubicBezTo>
                <a:cubicBezTo>
                  <a:pt x="9819337" y="3527838"/>
                  <a:pt x="9813783" y="3526351"/>
                  <a:pt x="9806064" y="3533739"/>
                </a:cubicBezTo>
                <a:cubicBezTo>
                  <a:pt x="9799279" y="3539938"/>
                  <a:pt x="9790924" y="3542017"/>
                  <a:pt x="9781127" y="3541038"/>
                </a:cubicBezTo>
                <a:cubicBezTo>
                  <a:pt x="9767089" y="3540568"/>
                  <a:pt x="9753601" y="3535723"/>
                  <a:pt x="9740114" y="3530878"/>
                </a:cubicBezTo>
                <a:cubicBezTo>
                  <a:pt x="9726627" y="3526033"/>
                  <a:pt x="9721453" y="3527730"/>
                  <a:pt x="9713057" y="3538431"/>
                </a:cubicBezTo>
                <a:cubicBezTo>
                  <a:pt x="9703855" y="3551383"/>
                  <a:pt x="9692064" y="3551720"/>
                  <a:pt x="9682987" y="3538806"/>
                </a:cubicBezTo>
                <a:cubicBezTo>
                  <a:pt x="9674164" y="3528017"/>
                  <a:pt x="9674164" y="3528017"/>
                  <a:pt x="9665895" y="3539779"/>
                </a:cubicBezTo>
                <a:cubicBezTo>
                  <a:pt x="9664835" y="3539906"/>
                  <a:pt x="9664962" y="3540968"/>
                  <a:pt x="9663902" y="3541095"/>
                </a:cubicBezTo>
                <a:cubicBezTo>
                  <a:pt x="9660298" y="3546913"/>
                  <a:pt x="9655929" y="3546360"/>
                  <a:pt x="9651984" y="3540370"/>
                </a:cubicBezTo>
                <a:cubicBezTo>
                  <a:pt x="9650541" y="3537312"/>
                  <a:pt x="9649099" y="3534254"/>
                  <a:pt x="9647657" y="3531196"/>
                </a:cubicBezTo>
                <a:cubicBezTo>
                  <a:pt x="9642143" y="3521086"/>
                  <a:pt x="9634084" y="3516667"/>
                  <a:pt x="9623864" y="3521124"/>
                </a:cubicBezTo>
                <a:cubicBezTo>
                  <a:pt x="9615170" y="3524860"/>
                  <a:pt x="9606348" y="3527533"/>
                  <a:pt x="9597723" y="3530722"/>
                </a:cubicBezTo>
                <a:lnTo>
                  <a:pt x="9596634" y="3531276"/>
                </a:lnTo>
                <a:lnTo>
                  <a:pt x="9598140" y="3540924"/>
                </a:lnTo>
                <a:cubicBezTo>
                  <a:pt x="9588418" y="3543163"/>
                  <a:pt x="9586861" y="3547008"/>
                  <a:pt x="9590658" y="3552898"/>
                </a:cubicBezTo>
                <a:cubicBezTo>
                  <a:pt x="9591689" y="3554898"/>
                  <a:pt x="9594718" y="3555866"/>
                  <a:pt x="9593643" y="3558195"/>
                </a:cubicBezTo>
                <a:cubicBezTo>
                  <a:pt x="9591866" y="3560633"/>
                  <a:pt x="9588948" y="3560369"/>
                  <a:pt x="9586731" y="3559994"/>
                </a:cubicBezTo>
                <a:cubicBezTo>
                  <a:pt x="9584624" y="3560323"/>
                  <a:pt x="9583110" y="3559839"/>
                  <a:pt x="9581596" y="3559356"/>
                </a:cubicBezTo>
                <a:cubicBezTo>
                  <a:pt x="9577163" y="3558607"/>
                  <a:pt x="9575166" y="3559639"/>
                  <a:pt x="9575232" y="3564671"/>
                </a:cubicBezTo>
                <a:cubicBezTo>
                  <a:pt x="9574970" y="3567594"/>
                  <a:pt x="9573522" y="3572142"/>
                  <a:pt x="9569681" y="3570580"/>
                </a:cubicBezTo>
                <a:cubicBezTo>
                  <a:pt x="9564437" y="3569239"/>
                  <a:pt x="9559521" y="3570006"/>
                  <a:pt x="9554496" y="3570070"/>
                </a:cubicBezTo>
                <a:cubicBezTo>
                  <a:pt x="9550173" y="3570024"/>
                  <a:pt x="9545038" y="3569386"/>
                  <a:pt x="9540342" y="3571560"/>
                </a:cubicBezTo>
                <a:cubicBezTo>
                  <a:pt x="9536348" y="3573624"/>
                  <a:pt x="9531653" y="3575798"/>
                  <a:pt x="9536262" y="3582282"/>
                </a:cubicBezTo>
                <a:cubicBezTo>
                  <a:pt x="9537996" y="3584173"/>
                  <a:pt x="9536811" y="3585798"/>
                  <a:pt x="9534112" y="3586939"/>
                </a:cubicBezTo>
                <a:cubicBezTo>
                  <a:pt x="9523579" y="3588584"/>
                  <a:pt x="9519629" y="3586319"/>
                  <a:pt x="9517280" y="3575881"/>
                </a:cubicBezTo>
                <a:cubicBezTo>
                  <a:pt x="9516730" y="3572365"/>
                  <a:pt x="9515589" y="3569662"/>
                  <a:pt x="9512561" y="3568694"/>
                </a:cubicBezTo>
                <a:cubicBezTo>
                  <a:pt x="9509938" y="3568023"/>
                  <a:pt x="9507343" y="3567527"/>
                  <a:pt x="9504729" y="3567486"/>
                </a:cubicBezTo>
                <a:lnTo>
                  <a:pt x="9500383" y="3568312"/>
                </a:lnTo>
                <a:lnTo>
                  <a:pt x="9499529" y="3570638"/>
                </a:lnTo>
                <a:lnTo>
                  <a:pt x="9495688" y="3571603"/>
                </a:lnTo>
                <a:lnTo>
                  <a:pt x="9496037" y="3573435"/>
                </a:lnTo>
                <a:cubicBezTo>
                  <a:pt x="9496367" y="3575544"/>
                  <a:pt x="9496806" y="3578357"/>
                  <a:pt x="9495621" y="3579983"/>
                </a:cubicBezTo>
                <a:cubicBezTo>
                  <a:pt x="9493843" y="3582422"/>
                  <a:pt x="9491804" y="3587782"/>
                  <a:pt x="9489039" y="3583892"/>
                </a:cubicBezTo>
                <a:cubicBezTo>
                  <a:pt x="9485626" y="3580463"/>
                  <a:pt x="9482164" y="3579023"/>
                  <a:pt x="9478590" y="3578590"/>
                </a:cubicBezTo>
                <a:lnTo>
                  <a:pt x="9468918" y="3579239"/>
                </a:lnTo>
                <a:lnTo>
                  <a:pt x="9466969" y="3586122"/>
                </a:lnTo>
                <a:cubicBezTo>
                  <a:pt x="9467065" y="3590283"/>
                  <a:pt x="9467606" y="3594796"/>
                  <a:pt x="9466525" y="3599234"/>
                </a:cubicBezTo>
                <a:cubicBezTo>
                  <a:pt x="9460333" y="3592438"/>
                  <a:pt x="9457448" y="3586321"/>
                  <a:pt x="9457617" y="3578761"/>
                </a:cubicBezTo>
                <a:lnTo>
                  <a:pt x="9457934" y="3577610"/>
                </a:lnTo>
                <a:lnTo>
                  <a:pt x="9454761" y="3576278"/>
                </a:lnTo>
                <a:cubicBezTo>
                  <a:pt x="9450931" y="3573634"/>
                  <a:pt x="9447408" y="3571798"/>
                  <a:pt x="9444160" y="3570797"/>
                </a:cubicBezTo>
                <a:lnTo>
                  <a:pt x="9437644" y="3570453"/>
                </a:lnTo>
                <a:lnTo>
                  <a:pt x="9436453" y="3572683"/>
                </a:lnTo>
                <a:cubicBezTo>
                  <a:pt x="9432170" y="3581813"/>
                  <a:pt x="9427760" y="3589881"/>
                  <a:pt x="9417412" y="3593277"/>
                </a:cubicBezTo>
                <a:cubicBezTo>
                  <a:pt x="9413299" y="3594847"/>
                  <a:pt x="9413681" y="3598033"/>
                  <a:pt x="9413130" y="3602407"/>
                </a:cubicBezTo>
                <a:cubicBezTo>
                  <a:pt x="9411774" y="3609032"/>
                  <a:pt x="9413852" y="3617399"/>
                  <a:pt x="9408255" y="3624534"/>
                </a:cubicBezTo>
                <a:cubicBezTo>
                  <a:pt x="9406813" y="3621475"/>
                  <a:pt x="9405498" y="3619479"/>
                  <a:pt x="9404055" y="3616421"/>
                </a:cubicBezTo>
                <a:cubicBezTo>
                  <a:pt x="9396420" y="3606565"/>
                  <a:pt x="9389804" y="3605205"/>
                  <a:pt x="9379965" y="3612847"/>
                </a:cubicBezTo>
                <a:cubicBezTo>
                  <a:pt x="9371187" y="3620362"/>
                  <a:pt x="9360711" y="3622696"/>
                  <a:pt x="9349854" y="3621844"/>
                </a:cubicBezTo>
                <a:cubicBezTo>
                  <a:pt x="9342177" y="3620610"/>
                  <a:pt x="9334628" y="3620439"/>
                  <a:pt x="9325891" y="3619332"/>
                </a:cubicBezTo>
                <a:cubicBezTo>
                  <a:pt x="9313910" y="3618077"/>
                  <a:pt x="9301897" y="3616556"/>
                  <a:pt x="9290053" y="3614206"/>
                </a:cubicBezTo>
                <a:lnTo>
                  <a:pt x="9257830" y="3604864"/>
                </a:lnTo>
                <a:lnTo>
                  <a:pt x="9254497" y="3609528"/>
                </a:lnTo>
                <a:cubicBezTo>
                  <a:pt x="9253225" y="3611168"/>
                  <a:pt x="9251782" y="3612293"/>
                  <a:pt x="9249565" y="3611918"/>
                </a:cubicBezTo>
                <a:cubicBezTo>
                  <a:pt x="9245133" y="3611170"/>
                  <a:pt x="9245066" y="3606138"/>
                  <a:pt x="9244517" y="3602622"/>
                </a:cubicBezTo>
                <a:cubicBezTo>
                  <a:pt x="9243968" y="3599106"/>
                  <a:pt x="9241379" y="3600951"/>
                  <a:pt x="9239163" y="3600576"/>
                </a:cubicBezTo>
                <a:cubicBezTo>
                  <a:pt x="9237056" y="3600905"/>
                  <a:pt x="9234949" y="3601234"/>
                  <a:pt x="9236091" y="3603938"/>
                </a:cubicBezTo>
                <a:cubicBezTo>
                  <a:pt x="9238703" y="3611454"/>
                  <a:pt x="9234819" y="3614221"/>
                  <a:pt x="9228609" y="3615911"/>
                </a:cubicBezTo>
                <a:cubicBezTo>
                  <a:pt x="9222399" y="3617601"/>
                  <a:pt x="9222136" y="3620523"/>
                  <a:pt x="9227118" y="3624788"/>
                </a:cubicBezTo>
                <a:cubicBezTo>
                  <a:pt x="9228040" y="3626085"/>
                  <a:pt x="9230256" y="3626460"/>
                  <a:pt x="9232473" y="3626834"/>
                </a:cubicBezTo>
                <a:cubicBezTo>
                  <a:pt x="9252047" y="3632422"/>
                  <a:pt x="9272368" y="3633571"/>
                  <a:pt x="9293061" y="3632501"/>
                </a:cubicBezTo>
                <a:cubicBezTo>
                  <a:pt x="9309541" y="3632089"/>
                  <a:pt x="9324836" y="3633303"/>
                  <a:pt x="9339825" y="3641768"/>
                </a:cubicBezTo>
                <a:cubicBezTo>
                  <a:pt x="9348537" y="3646891"/>
                  <a:pt x="9355473" y="3654452"/>
                  <a:pt x="9361816" y="3662826"/>
                </a:cubicBezTo>
                <a:cubicBezTo>
                  <a:pt x="9365413" y="3653620"/>
                  <a:pt x="9368814" y="3652369"/>
                  <a:pt x="9376935" y="3658304"/>
                </a:cubicBezTo>
                <a:cubicBezTo>
                  <a:pt x="9379370" y="3660085"/>
                  <a:pt x="9381324" y="3663382"/>
                  <a:pt x="9381170" y="3667008"/>
                </a:cubicBezTo>
                <a:cubicBezTo>
                  <a:pt x="9381456" y="3673447"/>
                  <a:pt x="9386701" y="3674789"/>
                  <a:pt x="9391726" y="3674725"/>
                </a:cubicBezTo>
                <a:cubicBezTo>
                  <a:pt x="9396861" y="3675364"/>
                  <a:pt x="9398419" y="3671519"/>
                  <a:pt x="9399977" y="3667673"/>
                </a:cubicBezTo>
                <a:cubicBezTo>
                  <a:pt x="9400832" y="3663938"/>
                  <a:pt x="9400173" y="3659718"/>
                  <a:pt x="9403727" y="3654842"/>
                </a:cubicBezTo>
                <a:cubicBezTo>
                  <a:pt x="9402939" y="3663610"/>
                  <a:pt x="9407481" y="3665061"/>
                  <a:pt x="9413319" y="3665590"/>
                </a:cubicBezTo>
                <a:cubicBezTo>
                  <a:pt x="9418343" y="3665526"/>
                  <a:pt x="9424511" y="3668165"/>
                  <a:pt x="9424467" y="3672494"/>
                </a:cubicBezTo>
                <a:cubicBezTo>
                  <a:pt x="9424270" y="3680449"/>
                  <a:pt x="9424776" y="3688294"/>
                  <a:pt x="9420849" y="3695390"/>
                </a:cubicBezTo>
                <a:cubicBezTo>
                  <a:pt x="9418588" y="3699345"/>
                  <a:pt x="9415890" y="3700487"/>
                  <a:pt x="9410864" y="3700551"/>
                </a:cubicBezTo>
                <a:cubicBezTo>
                  <a:pt x="9407134" y="3699693"/>
                  <a:pt x="9405510" y="3698506"/>
                  <a:pt x="9405553" y="3694176"/>
                </a:cubicBezTo>
                <a:cubicBezTo>
                  <a:pt x="9405114" y="3691364"/>
                  <a:pt x="9402788" y="3690286"/>
                  <a:pt x="9400682" y="3690615"/>
                </a:cubicBezTo>
                <a:cubicBezTo>
                  <a:pt x="9392365" y="3692634"/>
                  <a:pt x="9386791" y="3689182"/>
                  <a:pt x="9381107" y="3685027"/>
                </a:cubicBezTo>
                <a:cubicBezTo>
                  <a:pt x="9375532" y="3681576"/>
                  <a:pt x="9369696" y="3681046"/>
                  <a:pt x="9365549" y="3686736"/>
                </a:cubicBezTo>
                <a:cubicBezTo>
                  <a:pt x="9362586" y="3690800"/>
                  <a:pt x="9360962" y="3689613"/>
                  <a:pt x="9361006" y="3685284"/>
                </a:cubicBezTo>
                <a:cubicBezTo>
                  <a:pt x="9360566" y="3682471"/>
                  <a:pt x="9359052" y="3681987"/>
                  <a:pt x="9356024" y="3681020"/>
                </a:cubicBezTo>
                <a:cubicBezTo>
                  <a:pt x="9343428" y="3678664"/>
                  <a:pt x="9330788" y="3680637"/>
                  <a:pt x="9319510" y="3686721"/>
                </a:cubicBezTo>
                <a:cubicBezTo>
                  <a:pt x="9313629" y="3690521"/>
                  <a:pt x="9307309" y="3691507"/>
                  <a:pt x="9300769" y="3691087"/>
                </a:cubicBezTo>
                <a:cubicBezTo>
                  <a:pt x="9294933" y="3690558"/>
                  <a:pt x="9289468" y="3687809"/>
                  <a:pt x="9284707" y="3684952"/>
                </a:cubicBezTo>
                <a:cubicBezTo>
                  <a:pt x="9282270" y="3683171"/>
                  <a:pt x="9280427" y="3680577"/>
                  <a:pt x="9277245" y="3683235"/>
                </a:cubicBezTo>
                <a:cubicBezTo>
                  <a:pt x="9274063" y="3685893"/>
                  <a:pt x="9274503" y="3688705"/>
                  <a:pt x="9275754" y="3692112"/>
                </a:cubicBezTo>
                <a:cubicBezTo>
                  <a:pt x="9276896" y="3694815"/>
                  <a:pt x="9278629" y="3696706"/>
                  <a:pt x="9278366" y="3699628"/>
                </a:cubicBezTo>
                <a:cubicBezTo>
                  <a:pt x="9279574" y="3707364"/>
                  <a:pt x="9283634" y="3710331"/>
                  <a:pt x="9290875" y="3710641"/>
                </a:cubicBezTo>
                <a:cubicBezTo>
                  <a:pt x="9303955" y="3711481"/>
                  <a:pt x="9315739" y="3713243"/>
                  <a:pt x="9328335" y="3715598"/>
                </a:cubicBezTo>
                <a:cubicBezTo>
                  <a:pt x="9335906" y="3718018"/>
                  <a:pt x="9337156" y="3721424"/>
                  <a:pt x="9333120" y="3727817"/>
                </a:cubicBezTo>
                <a:cubicBezTo>
                  <a:pt x="9332418" y="3727927"/>
                  <a:pt x="9332528" y="3728630"/>
                  <a:pt x="9332637" y="3729333"/>
                </a:cubicBezTo>
                <a:cubicBezTo>
                  <a:pt x="9332331" y="3736585"/>
                  <a:pt x="9328074" y="3741572"/>
                  <a:pt x="9323708" y="3745855"/>
                </a:cubicBezTo>
                <a:cubicBezTo>
                  <a:pt x="9320636" y="3749216"/>
                  <a:pt x="9319012" y="3748030"/>
                  <a:pt x="9317870" y="3745326"/>
                </a:cubicBezTo>
                <a:cubicBezTo>
                  <a:pt x="9315478" y="3739216"/>
                  <a:pt x="9318549" y="3735855"/>
                  <a:pt x="9324057" y="3734275"/>
                </a:cubicBezTo>
                <a:cubicBezTo>
                  <a:pt x="9322104" y="3730978"/>
                  <a:pt x="9319558" y="3728494"/>
                  <a:pt x="9316047" y="3729042"/>
                </a:cubicBezTo>
                <a:cubicBezTo>
                  <a:pt x="9313940" y="3729371"/>
                  <a:pt x="9313677" y="3732294"/>
                  <a:pt x="9313305" y="3734513"/>
                </a:cubicBezTo>
                <a:cubicBezTo>
                  <a:pt x="9312143" y="3745500"/>
                  <a:pt x="9309664" y="3748048"/>
                  <a:pt x="9299021" y="3748989"/>
                </a:cubicBezTo>
                <a:cubicBezTo>
                  <a:pt x="9288971" y="3749118"/>
                  <a:pt x="9278438" y="3750762"/>
                  <a:pt x="9268827" y="3753704"/>
                </a:cubicBezTo>
                <a:cubicBezTo>
                  <a:pt x="9255814" y="3757897"/>
                  <a:pt x="9252566" y="3755522"/>
                  <a:pt x="9252586" y="3741833"/>
                </a:cubicBezTo>
                <a:cubicBezTo>
                  <a:pt x="9252477" y="3741129"/>
                  <a:pt x="9252367" y="3740426"/>
                  <a:pt x="9252257" y="3739723"/>
                </a:cubicBezTo>
                <a:cubicBezTo>
                  <a:pt x="9252630" y="3737503"/>
                  <a:pt x="9254297" y="3734362"/>
                  <a:pt x="9250566" y="3733504"/>
                </a:cubicBezTo>
                <a:cubicBezTo>
                  <a:pt x="9246946" y="3733348"/>
                  <a:pt x="9243216" y="3732490"/>
                  <a:pt x="9241767" y="3737038"/>
                </a:cubicBezTo>
                <a:cubicBezTo>
                  <a:pt x="9240802" y="3740070"/>
                  <a:pt x="9239727" y="3742400"/>
                  <a:pt x="9239464" y="3745322"/>
                </a:cubicBezTo>
                <a:cubicBezTo>
                  <a:pt x="9237314" y="3749980"/>
                  <a:pt x="9234615" y="3751122"/>
                  <a:pt x="9229963" y="3748967"/>
                </a:cubicBezTo>
                <a:cubicBezTo>
                  <a:pt x="9225420" y="3747515"/>
                  <a:pt x="9225573" y="3743889"/>
                  <a:pt x="9227943" y="3740638"/>
                </a:cubicBezTo>
                <a:cubicBezTo>
                  <a:pt x="9228425" y="3739121"/>
                  <a:pt x="9229018" y="3738309"/>
                  <a:pt x="9229501" y="3736793"/>
                </a:cubicBezTo>
                <a:cubicBezTo>
                  <a:pt x="9230686" y="3735167"/>
                  <a:pt x="9230356" y="3733057"/>
                  <a:pt x="9228732" y="3731870"/>
                </a:cubicBezTo>
                <a:cubicBezTo>
                  <a:pt x="9226405" y="3730792"/>
                  <a:pt x="9226033" y="3733012"/>
                  <a:pt x="9224738" y="3733935"/>
                </a:cubicBezTo>
                <a:cubicBezTo>
                  <a:pt x="9222258" y="3736483"/>
                  <a:pt x="9220592" y="3739624"/>
                  <a:pt x="9219736" y="3743360"/>
                </a:cubicBezTo>
                <a:cubicBezTo>
                  <a:pt x="9216248" y="3753269"/>
                  <a:pt x="9212255" y="3755333"/>
                  <a:pt x="9202357" y="3751836"/>
                </a:cubicBezTo>
                <a:cubicBezTo>
                  <a:pt x="9197815" y="3750384"/>
                  <a:pt x="9193163" y="3748229"/>
                  <a:pt x="9188620" y="3746778"/>
                </a:cubicBezTo>
                <a:cubicBezTo>
                  <a:pt x="9185591" y="3745809"/>
                  <a:pt x="9181970" y="3745655"/>
                  <a:pt x="9179711" y="3749609"/>
                </a:cubicBezTo>
                <a:cubicBezTo>
                  <a:pt x="9176859" y="3754377"/>
                  <a:pt x="9175520" y="3759629"/>
                  <a:pt x="9168389" y="3760021"/>
                </a:cubicBezTo>
                <a:cubicBezTo>
                  <a:pt x="9164066" y="3759976"/>
                  <a:pt x="9161476" y="3761821"/>
                  <a:pt x="9157526" y="3759556"/>
                </a:cubicBezTo>
                <a:cubicBezTo>
                  <a:pt x="9137666" y="3747530"/>
                  <a:pt x="9117455" y="3747084"/>
                  <a:pt x="9096346" y="3754702"/>
                </a:cubicBezTo>
                <a:cubicBezTo>
                  <a:pt x="9092945" y="3755953"/>
                  <a:pt x="9090026" y="3755689"/>
                  <a:pt x="9086888" y="3754018"/>
                </a:cubicBezTo>
                <a:cubicBezTo>
                  <a:pt x="9079580" y="3748675"/>
                  <a:pt x="9071746" y="3749178"/>
                  <a:pt x="9063539" y="3751900"/>
                </a:cubicBezTo>
                <a:cubicBezTo>
                  <a:pt x="9052041" y="3756577"/>
                  <a:pt x="9042057" y="3761738"/>
                  <a:pt x="9032402" y="3769008"/>
                </a:cubicBezTo>
                <a:cubicBezTo>
                  <a:pt x="9027926" y="3772588"/>
                  <a:pt x="9023450" y="3776168"/>
                  <a:pt x="9017722" y="3776343"/>
                </a:cubicBezTo>
                <a:cubicBezTo>
                  <a:pt x="8998807" y="3774974"/>
                  <a:pt x="8979144" y="3778044"/>
                  <a:pt x="8960864" y="3771534"/>
                </a:cubicBezTo>
                <a:cubicBezTo>
                  <a:pt x="8957024" y="3769972"/>
                  <a:pt x="8954326" y="3771114"/>
                  <a:pt x="8951253" y="3774475"/>
                </a:cubicBezTo>
                <a:cubicBezTo>
                  <a:pt x="8950069" y="3776100"/>
                  <a:pt x="8948884" y="3777726"/>
                  <a:pt x="8947590" y="3778649"/>
                </a:cubicBezTo>
                <a:cubicBezTo>
                  <a:pt x="8944188" y="3779900"/>
                  <a:pt x="8945110" y="3781197"/>
                  <a:pt x="8946142" y="3783197"/>
                </a:cubicBezTo>
                <a:cubicBezTo>
                  <a:pt x="8948205" y="3787197"/>
                  <a:pt x="8951343" y="3788868"/>
                  <a:pt x="8955557" y="3788210"/>
                </a:cubicBezTo>
                <a:cubicBezTo>
                  <a:pt x="8960472" y="3787443"/>
                  <a:pt x="8963237" y="3791333"/>
                  <a:pt x="8963194" y="3795662"/>
                </a:cubicBezTo>
                <a:cubicBezTo>
                  <a:pt x="8963041" y="3799288"/>
                  <a:pt x="8958608" y="3798539"/>
                  <a:pt x="8955689" y="3798275"/>
                </a:cubicBezTo>
                <a:cubicBezTo>
                  <a:pt x="8947746" y="3798074"/>
                  <a:pt x="8944650" y="3792074"/>
                  <a:pt x="8941665" y="3786777"/>
                </a:cubicBezTo>
                <a:cubicBezTo>
                  <a:pt x="8928760" y="3768622"/>
                  <a:pt x="8910919" y="3764925"/>
                  <a:pt x="8892795" y="3777840"/>
                </a:cubicBezTo>
                <a:cubicBezTo>
                  <a:pt x="8888209" y="3780717"/>
                  <a:pt x="8883513" y="3782891"/>
                  <a:pt x="8878488" y="3782955"/>
                </a:cubicBezTo>
                <a:cubicBezTo>
                  <a:pt x="8874977" y="3783503"/>
                  <a:pt x="8873463" y="3783019"/>
                  <a:pt x="8872914" y="3779503"/>
                </a:cubicBezTo>
                <a:cubicBezTo>
                  <a:pt x="8871223" y="3773284"/>
                  <a:pt x="8868787" y="3771503"/>
                  <a:pt x="8862797" y="3774600"/>
                </a:cubicBezTo>
                <a:cubicBezTo>
                  <a:pt x="8851408" y="3779980"/>
                  <a:pt x="8840174" y="3781734"/>
                  <a:pt x="8828236" y="3783598"/>
                </a:cubicBezTo>
                <a:cubicBezTo>
                  <a:pt x="8809167" y="3785854"/>
                  <a:pt x="8792271" y="3792815"/>
                  <a:pt x="8779720" y="3809182"/>
                </a:cubicBezTo>
                <a:cubicBezTo>
                  <a:pt x="8779720" y="3809182"/>
                  <a:pt x="8778909" y="3808588"/>
                  <a:pt x="8778798" y="3807885"/>
                </a:cubicBezTo>
                <a:cubicBezTo>
                  <a:pt x="8779172" y="3805666"/>
                  <a:pt x="8780246" y="3803337"/>
                  <a:pt x="8780509" y="3800414"/>
                </a:cubicBezTo>
                <a:cubicBezTo>
                  <a:pt x="8780926" y="3793866"/>
                  <a:pt x="8779082" y="3791273"/>
                  <a:pt x="8772542" y="3790853"/>
                </a:cubicBezTo>
                <a:cubicBezTo>
                  <a:pt x="8764599" y="3790652"/>
                  <a:pt x="8762712" y="3792388"/>
                  <a:pt x="8763218" y="3800233"/>
                </a:cubicBezTo>
                <a:cubicBezTo>
                  <a:pt x="8763547" y="3802342"/>
                  <a:pt x="8765610" y="3806342"/>
                  <a:pt x="8761397" y="3807001"/>
                </a:cubicBezTo>
                <a:cubicBezTo>
                  <a:pt x="8755187" y="3808690"/>
                  <a:pt x="8750095" y="3803723"/>
                  <a:pt x="8752026" y="3797658"/>
                </a:cubicBezTo>
                <a:cubicBezTo>
                  <a:pt x="8753583" y="3793813"/>
                  <a:pt x="8752552" y="3791812"/>
                  <a:pt x="8748119" y="3791065"/>
                </a:cubicBezTo>
                <a:cubicBezTo>
                  <a:pt x="8738441" y="3788974"/>
                  <a:pt x="8728655" y="3786180"/>
                  <a:pt x="8719349" y="3781869"/>
                </a:cubicBezTo>
                <a:cubicBezTo>
                  <a:pt x="8711669" y="3778746"/>
                  <a:pt x="8703834" y="3779249"/>
                  <a:pt x="8696879" y="3785378"/>
                </a:cubicBezTo>
                <a:cubicBezTo>
                  <a:pt x="8695101" y="3787817"/>
                  <a:pt x="8692402" y="3788958"/>
                  <a:pt x="8688891" y="3789507"/>
                </a:cubicBezTo>
                <a:cubicBezTo>
                  <a:pt x="8683164" y="3789681"/>
                  <a:pt x="8677437" y="3789854"/>
                  <a:pt x="8671709" y="3790028"/>
                </a:cubicBezTo>
                <a:cubicBezTo>
                  <a:pt x="8667496" y="3790686"/>
                  <a:pt x="8663657" y="3789125"/>
                  <a:pt x="8661483" y="3784422"/>
                </a:cubicBezTo>
                <a:cubicBezTo>
                  <a:pt x="8660013" y="3779609"/>
                  <a:pt x="8657093" y="3779344"/>
                  <a:pt x="8653099" y="3781408"/>
                </a:cubicBezTo>
                <a:cubicBezTo>
                  <a:pt x="8649699" y="3782659"/>
                  <a:pt x="8645595" y="3784021"/>
                  <a:pt x="8642194" y="3785272"/>
                </a:cubicBezTo>
                <a:cubicBezTo>
                  <a:pt x="8634097" y="3788697"/>
                  <a:pt x="8629950" y="3794387"/>
                  <a:pt x="8629863" y="3803046"/>
                </a:cubicBezTo>
                <a:cubicBezTo>
                  <a:pt x="8629601" y="3805968"/>
                  <a:pt x="8630039" y="3808781"/>
                  <a:pt x="8629777" y="3811703"/>
                </a:cubicBezTo>
                <a:cubicBezTo>
                  <a:pt x="8624376" y="3790936"/>
                  <a:pt x="8608379" y="3789832"/>
                  <a:pt x="8591789" y="3789541"/>
                </a:cubicBezTo>
                <a:cubicBezTo>
                  <a:pt x="8586654" y="3788902"/>
                  <a:pt x="8583472" y="3791559"/>
                  <a:pt x="8580401" y="3794920"/>
                </a:cubicBezTo>
                <a:cubicBezTo>
                  <a:pt x="8577329" y="3798281"/>
                  <a:pt x="8576473" y="3802017"/>
                  <a:pt x="8578536" y="3806017"/>
                </a:cubicBezTo>
                <a:cubicBezTo>
                  <a:pt x="8580490" y="3809314"/>
                  <a:pt x="8583671" y="3806656"/>
                  <a:pt x="8586480" y="3806217"/>
                </a:cubicBezTo>
                <a:cubicBezTo>
                  <a:pt x="8588587" y="3805888"/>
                  <a:pt x="8591988" y="3804637"/>
                  <a:pt x="8593239" y="3808043"/>
                </a:cubicBezTo>
                <a:cubicBezTo>
                  <a:pt x="8594380" y="3810747"/>
                  <a:pt x="8593525" y="3814482"/>
                  <a:pt x="8590936" y="3816327"/>
                </a:cubicBezTo>
                <a:cubicBezTo>
                  <a:pt x="8588456" y="3818875"/>
                  <a:pt x="8584946" y="3819423"/>
                  <a:pt x="8582137" y="3819862"/>
                </a:cubicBezTo>
                <a:cubicBezTo>
                  <a:pt x="8578626" y="3820410"/>
                  <a:pt x="8575115" y="3820959"/>
                  <a:pt x="8573447" y="3824100"/>
                </a:cubicBezTo>
                <a:cubicBezTo>
                  <a:pt x="8577727" y="3828475"/>
                  <a:pt x="8583674" y="3829707"/>
                  <a:pt x="8588590" y="3828940"/>
                </a:cubicBezTo>
                <a:cubicBezTo>
                  <a:pt x="8603555" y="3828043"/>
                  <a:pt x="8617665" y="3830883"/>
                  <a:pt x="8631776" y="3833722"/>
                </a:cubicBezTo>
                <a:cubicBezTo>
                  <a:pt x="8641454" y="3835813"/>
                  <a:pt x="8650582" y="3834388"/>
                  <a:pt x="8658832" y="3827336"/>
                </a:cubicBezTo>
                <a:cubicBezTo>
                  <a:pt x="8661312" y="3824788"/>
                  <a:pt x="8664230" y="3825053"/>
                  <a:pt x="8667479" y="3827428"/>
                </a:cubicBezTo>
                <a:cubicBezTo>
                  <a:pt x="8673272" y="3832286"/>
                  <a:pt x="8680141" y="3834815"/>
                  <a:pt x="8687010" y="3837344"/>
                </a:cubicBezTo>
                <a:cubicBezTo>
                  <a:pt x="8690740" y="3838203"/>
                  <a:pt x="8694251" y="3837654"/>
                  <a:pt x="8697433" y="3834996"/>
                </a:cubicBezTo>
                <a:cubicBezTo>
                  <a:pt x="8703796" y="3829681"/>
                  <a:pt x="8711301" y="3827068"/>
                  <a:pt x="8719355" y="3827972"/>
                </a:cubicBezTo>
                <a:cubicBezTo>
                  <a:pt x="8726706" y="3828985"/>
                  <a:pt x="8734057" y="3829998"/>
                  <a:pt x="8740707" y="3831121"/>
                </a:cubicBezTo>
                <a:cubicBezTo>
                  <a:pt x="8745951" y="3832464"/>
                  <a:pt x="8748650" y="3831322"/>
                  <a:pt x="8748474" y="3825586"/>
                </a:cubicBezTo>
                <a:cubicBezTo>
                  <a:pt x="8748627" y="3821960"/>
                  <a:pt x="8749702" y="3819632"/>
                  <a:pt x="8753213" y="3819083"/>
                </a:cubicBezTo>
                <a:cubicBezTo>
                  <a:pt x="8760828" y="3817174"/>
                  <a:pt x="8763483" y="3820362"/>
                  <a:pt x="8762475" y="3827723"/>
                </a:cubicBezTo>
                <a:cubicBezTo>
                  <a:pt x="8761202" y="3838006"/>
                  <a:pt x="8763639" y="3839787"/>
                  <a:pt x="8773469" y="3838251"/>
                </a:cubicBezTo>
                <a:cubicBezTo>
                  <a:pt x="8779789" y="3837265"/>
                  <a:pt x="8785999" y="3835575"/>
                  <a:pt x="8791507" y="3833995"/>
                </a:cubicBezTo>
                <a:cubicBezTo>
                  <a:pt x="8800636" y="3832569"/>
                  <a:pt x="8808843" y="3829847"/>
                  <a:pt x="8817818" y="3832048"/>
                </a:cubicBezTo>
                <a:cubicBezTo>
                  <a:pt x="8822953" y="3832687"/>
                  <a:pt x="8826794" y="3834248"/>
                  <a:pt x="8826487" y="3841500"/>
                </a:cubicBezTo>
                <a:cubicBezTo>
                  <a:pt x="8825851" y="3846641"/>
                  <a:pt x="8829319" y="3850422"/>
                  <a:pt x="8834936" y="3849545"/>
                </a:cubicBezTo>
                <a:cubicBezTo>
                  <a:pt x="8852601" y="3847507"/>
                  <a:pt x="8869037" y="3851424"/>
                  <a:pt x="8885583" y="3856044"/>
                </a:cubicBezTo>
                <a:cubicBezTo>
                  <a:pt x="8898290" y="3859103"/>
                  <a:pt x="8905422" y="3858710"/>
                  <a:pt x="8911279" y="3845549"/>
                </a:cubicBezTo>
                <a:cubicBezTo>
                  <a:pt x="8911981" y="3845439"/>
                  <a:pt x="8912684" y="3845330"/>
                  <a:pt x="8912684" y="3845330"/>
                </a:cubicBezTo>
                <a:cubicBezTo>
                  <a:pt x="8915822" y="3847001"/>
                  <a:pt x="8913299" y="3853878"/>
                  <a:pt x="8917512" y="3853220"/>
                </a:cubicBezTo>
                <a:cubicBezTo>
                  <a:pt x="8921023" y="3852672"/>
                  <a:pt x="8923173" y="3848014"/>
                  <a:pt x="8924731" y="3844169"/>
                </a:cubicBezTo>
                <a:cubicBezTo>
                  <a:pt x="8925324" y="3843356"/>
                  <a:pt x="8925806" y="3841840"/>
                  <a:pt x="8926399" y="3841027"/>
                </a:cubicBezTo>
                <a:cubicBezTo>
                  <a:pt x="8928439" y="3835666"/>
                  <a:pt x="8929777" y="3830415"/>
                  <a:pt x="8930412" y="3825273"/>
                </a:cubicBezTo>
                <a:cubicBezTo>
                  <a:pt x="8931268" y="3821537"/>
                  <a:pt x="8933967" y="3820396"/>
                  <a:pt x="8937697" y="3821254"/>
                </a:cubicBezTo>
                <a:cubicBezTo>
                  <a:pt x="8940023" y="3822331"/>
                  <a:pt x="8943162" y="3824003"/>
                  <a:pt x="8942196" y="3827035"/>
                </a:cubicBezTo>
                <a:cubicBezTo>
                  <a:pt x="8937304" y="3837163"/>
                  <a:pt x="8942133" y="3845054"/>
                  <a:pt x="8946259" y="3853054"/>
                </a:cubicBezTo>
                <a:cubicBezTo>
                  <a:pt x="8948433" y="3857757"/>
                  <a:pt x="8950166" y="3859647"/>
                  <a:pt x="8953720" y="3854770"/>
                </a:cubicBezTo>
                <a:cubicBezTo>
                  <a:pt x="8959864" y="3848048"/>
                  <a:pt x="8968180" y="3846029"/>
                  <a:pt x="8975685" y="3843417"/>
                </a:cubicBezTo>
                <a:cubicBezTo>
                  <a:pt x="8978384" y="3842275"/>
                  <a:pt x="8980490" y="3841946"/>
                  <a:pt x="8981522" y="3843946"/>
                </a:cubicBezTo>
                <a:cubicBezTo>
                  <a:pt x="8987053" y="3851726"/>
                  <a:pt x="8994997" y="3851927"/>
                  <a:pt x="9002940" y="3852128"/>
                </a:cubicBezTo>
                <a:cubicBezTo>
                  <a:pt x="9010292" y="3853141"/>
                  <a:pt x="9017534" y="3853451"/>
                  <a:pt x="9022033" y="3859232"/>
                </a:cubicBezTo>
                <a:cubicBezTo>
                  <a:pt x="9023986" y="3862528"/>
                  <a:pt x="9025391" y="3862309"/>
                  <a:pt x="9028792" y="3861058"/>
                </a:cubicBezTo>
                <a:cubicBezTo>
                  <a:pt x="9040882" y="3855568"/>
                  <a:pt x="9052820" y="3853704"/>
                  <a:pt x="9064561" y="3859795"/>
                </a:cubicBezTo>
                <a:cubicBezTo>
                  <a:pt x="9069213" y="3861950"/>
                  <a:pt x="9072022" y="3861511"/>
                  <a:pt x="9075905" y="3858744"/>
                </a:cubicBezTo>
                <a:cubicBezTo>
                  <a:pt x="9084375" y="3853099"/>
                  <a:pt x="9093504" y="3851674"/>
                  <a:pt x="9103620" y="3856578"/>
                </a:cubicBezTo>
                <a:cubicBezTo>
                  <a:pt x="9106057" y="3858359"/>
                  <a:pt x="9108273" y="3858733"/>
                  <a:pt x="9110862" y="3856888"/>
                </a:cubicBezTo>
                <a:cubicBezTo>
                  <a:pt x="9122141" y="3850805"/>
                  <a:pt x="9143603" y="3854657"/>
                  <a:pt x="9151570" y="3864219"/>
                </a:cubicBezTo>
                <a:cubicBezTo>
                  <a:pt x="9156309" y="3857716"/>
                  <a:pt x="9163221" y="3855916"/>
                  <a:pt x="9169870" y="3857039"/>
                </a:cubicBezTo>
                <a:cubicBezTo>
                  <a:pt x="9179548" y="3859130"/>
                  <a:pt x="9189489" y="3858298"/>
                  <a:pt x="9199428" y="3857466"/>
                </a:cubicBezTo>
                <a:cubicBezTo>
                  <a:pt x="9212990" y="3856790"/>
                  <a:pt x="9221373" y="3859803"/>
                  <a:pt x="9227190" y="3874022"/>
                </a:cubicBezTo>
                <a:cubicBezTo>
                  <a:pt x="9227410" y="3875429"/>
                  <a:pt x="9228221" y="3876022"/>
                  <a:pt x="9228441" y="3877429"/>
                </a:cubicBezTo>
                <a:cubicBezTo>
                  <a:pt x="9230614" y="3882132"/>
                  <a:pt x="9233533" y="3882397"/>
                  <a:pt x="9236495" y="3878332"/>
                </a:cubicBezTo>
                <a:cubicBezTo>
                  <a:pt x="9238865" y="3875081"/>
                  <a:pt x="9241234" y="3871829"/>
                  <a:pt x="9244305" y="3868468"/>
                </a:cubicBezTo>
                <a:cubicBezTo>
                  <a:pt x="9255298" y="3855946"/>
                  <a:pt x="9269891" y="3857270"/>
                  <a:pt x="9279921" y="3870831"/>
                </a:cubicBezTo>
                <a:cubicBezTo>
                  <a:pt x="9283718" y="3876722"/>
                  <a:pt x="9288810" y="3881690"/>
                  <a:pt x="9295789" y="3884922"/>
                </a:cubicBezTo>
                <a:cubicBezTo>
                  <a:pt x="9302065" y="3888264"/>
                  <a:pt x="9308341" y="3891607"/>
                  <a:pt x="9312841" y="3897387"/>
                </a:cubicBezTo>
                <a:cubicBezTo>
                  <a:pt x="9315956" y="3889697"/>
                  <a:pt x="9310425" y="3881917"/>
                  <a:pt x="9313541" y="3874227"/>
                </a:cubicBezTo>
                <a:cubicBezTo>
                  <a:pt x="9321287" y="3882381"/>
                  <a:pt x="9321287" y="3882381"/>
                  <a:pt x="9330349" y="3875925"/>
                </a:cubicBezTo>
                <a:cubicBezTo>
                  <a:pt x="9334343" y="3873860"/>
                  <a:pt x="9337042" y="3872718"/>
                  <a:pt x="9341585" y="3874170"/>
                </a:cubicBezTo>
                <a:cubicBezTo>
                  <a:pt x="9353588" y="3877338"/>
                  <a:pt x="9365372" y="3879100"/>
                  <a:pt x="9377156" y="3880862"/>
                </a:cubicBezTo>
                <a:cubicBezTo>
                  <a:pt x="9413321" y="3886741"/>
                  <a:pt x="9449529" y="3888292"/>
                  <a:pt x="9485321" y="3896390"/>
                </a:cubicBezTo>
                <a:cubicBezTo>
                  <a:pt x="9488240" y="3896654"/>
                  <a:pt x="9492453" y="3895996"/>
                  <a:pt x="9493002" y="3899512"/>
                </a:cubicBezTo>
                <a:cubicBezTo>
                  <a:pt x="9494253" y="3902919"/>
                  <a:pt x="9490961" y="3904873"/>
                  <a:pt x="9489184" y="3907312"/>
                </a:cubicBezTo>
                <a:cubicBezTo>
                  <a:pt x="9487297" y="3909048"/>
                  <a:pt x="9484708" y="3910893"/>
                  <a:pt x="9486551" y="3913486"/>
                </a:cubicBezTo>
                <a:cubicBezTo>
                  <a:pt x="9487804" y="3916892"/>
                  <a:pt x="9490832" y="3917861"/>
                  <a:pt x="9493750" y="3918125"/>
                </a:cubicBezTo>
                <a:cubicBezTo>
                  <a:pt x="9495857" y="3917796"/>
                  <a:pt x="9497963" y="3917467"/>
                  <a:pt x="9500069" y="3917138"/>
                </a:cubicBezTo>
                <a:cubicBezTo>
                  <a:pt x="9510011" y="3916307"/>
                  <a:pt x="9516507" y="3921055"/>
                  <a:pt x="9518043" y="3930900"/>
                </a:cubicBezTo>
                <a:cubicBezTo>
                  <a:pt x="9518593" y="3934416"/>
                  <a:pt x="9519142" y="3937932"/>
                  <a:pt x="9518286" y="3941668"/>
                </a:cubicBezTo>
                <a:cubicBezTo>
                  <a:pt x="9518243" y="3945997"/>
                  <a:pt x="9521381" y="3947668"/>
                  <a:pt x="9525375" y="3945604"/>
                </a:cubicBezTo>
                <a:cubicBezTo>
                  <a:pt x="9532769" y="3942288"/>
                  <a:pt x="9535401" y="3936114"/>
                  <a:pt x="9533163" y="3926378"/>
                </a:cubicBezTo>
                <a:cubicBezTo>
                  <a:pt x="9538956" y="3931236"/>
                  <a:pt x="9543236" y="3935611"/>
                  <a:pt x="9546221" y="3940908"/>
                </a:cubicBezTo>
                <a:cubicBezTo>
                  <a:pt x="9549206" y="3946205"/>
                  <a:pt x="9549075" y="3959192"/>
                  <a:pt x="9544819" y="3964178"/>
                </a:cubicBezTo>
                <a:cubicBezTo>
                  <a:pt x="9539268" y="3970087"/>
                  <a:pt x="9532399" y="3967558"/>
                  <a:pt x="9527045" y="3965513"/>
                </a:cubicBezTo>
                <a:cubicBezTo>
                  <a:pt x="9519364" y="3962390"/>
                  <a:pt x="9511201" y="3960783"/>
                  <a:pt x="9502774" y="3962099"/>
                </a:cubicBezTo>
                <a:cubicBezTo>
                  <a:pt x="9497859" y="3962867"/>
                  <a:pt x="9492241" y="3963744"/>
                  <a:pt x="9486623" y="3964621"/>
                </a:cubicBezTo>
                <a:cubicBezTo>
                  <a:pt x="9463451" y="3968239"/>
                  <a:pt x="9440432" y="3968231"/>
                  <a:pt x="9419539" y="3954205"/>
                </a:cubicBezTo>
                <a:cubicBezTo>
                  <a:pt x="9411529" y="3948972"/>
                  <a:pt x="9407645" y="3951739"/>
                  <a:pt x="9405451" y="3960726"/>
                </a:cubicBezTo>
                <a:cubicBezTo>
                  <a:pt x="9404969" y="3962242"/>
                  <a:pt x="9406703" y="3964133"/>
                  <a:pt x="9404706" y="3965165"/>
                </a:cubicBezTo>
                <a:cubicBezTo>
                  <a:pt x="9402599" y="3965494"/>
                  <a:pt x="9400975" y="3964307"/>
                  <a:pt x="9400054" y="3963010"/>
                </a:cubicBezTo>
                <a:cubicBezTo>
                  <a:pt x="9399132" y="3961713"/>
                  <a:pt x="9398210" y="3960416"/>
                  <a:pt x="9397398" y="3959823"/>
                </a:cubicBezTo>
                <a:cubicBezTo>
                  <a:pt x="9394742" y="3956635"/>
                  <a:pt x="9391494" y="3954261"/>
                  <a:pt x="9388532" y="3958326"/>
                </a:cubicBezTo>
                <a:cubicBezTo>
                  <a:pt x="9384868" y="3962499"/>
                  <a:pt x="9390596" y="3962326"/>
                  <a:pt x="9392329" y="3964216"/>
                </a:cubicBezTo>
                <a:cubicBezTo>
                  <a:pt x="9392439" y="3964919"/>
                  <a:pt x="9393141" y="3964809"/>
                  <a:pt x="9393251" y="3965513"/>
                </a:cubicBezTo>
                <a:cubicBezTo>
                  <a:pt x="9394875" y="3966700"/>
                  <a:pt x="9395906" y="3968700"/>
                  <a:pt x="9394722" y="3970326"/>
                </a:cubicBezTo>
                <a:cubicBezTo>
                  <a:pt x="9393647" y="3972654"/>
                  <a:pt x="9392243" y="3972874"/>
                  <a:pt x="9389916" y="3971796"/>
                </a:cubicBezTo>
                <a:cubicBezTo>
                  <a:pt x="9380831" y="3968893"/>
                  <a:pt x="9373546" y="3972912"/>
                  <a:pt x="9369136" y="3981524"/>
                </a:cubicBezTo>
                <a:cubicBezTo>
                  <a:pt x="9367952" y="3983150"/>
                  <a:pt x="9365362" y="3984995"/>
                  <a:pt x="9365692" y="3987104"/>
                </a:cubicBezTo>
                <a:cubicBezTo>
                  <a:pt x="9366900" y="3994840"/>
                  <a:pt x="9375832" y="4001370"/>
                  <a:pt x="9382634" y="3998867"/>
                </a:cubicBezTo>
                <a:cubicBezTo>
                  <a:pt x="9396238" y="3993861"/>
                  <a:pt x="9409910" y="3993887"/>
                  <a:pt x="9424240" y="3998133"/>
                </a:cubicBezTo>
                <a:cubicBezTo>
                  <a:pt x="9429375" y="3998772"/>
                  <a:pt x="9434510" y="3999411"/>
                  <a:pt x="9438174" y="3995237"/>
                </a:cubicBezTo>
                <a:cubicBezTo>
                  <a:pt x="9441356" y="3992579"/>
                  <a:pt x="9442870" y="3993063"/>
                  <a:pt x="9444231" y="3997173"/>
                </a:cubicBezTo>
                <a:cubicBezTo>
                  <a:pt x="9445811" y="4002689"/>
                  <a:pt x="9449872" y="4005657"/>
                  <a:pt x="9455709" y="4006186"/>
                </a:cubicBezTo>
                <a:cubicBezTo>
                  <a:pt x="9461656" y="4007419"/>
                  <a:pt x="9468305" y="4008542"/>
                  <a:pt x="9474954" y="4009664"/>
                </a:cubicBezTo>
                <a:cubicBezTo>
                  <a:pt x="9480791" y="4010194"/>
                  <a:pt x="9483557" y="4014084"/>
                  <a:pt x="9483733" y="4019820"/>
                </a:cubicBezTo>
                <a:cubicBezTo>
                  <a:pt x="9483842" y="4020523"/>
                  <a:pt x="9484063" y="4021929"/>
                  <a:pt x="9483580" y="4023445"/>
                </a:cubicBezTo>
                <a:cubicBezTo>
                  <a:pt x="9484129" y="4026961"/>
                  <a:pt x="9486674" y="4029445"/>
                  <a:pt x="9490185" y="4028897"/>
                </a:cubicBezTo>
                <a:cubicBezTo>
                  <a:pt x="9493104" y="4029162"/>
                  <a:pt x="9492555" y="4025646"/>
                  <a:pt x="9492116" y="4022833"/>
                </a:cubicBezTo>
                <a:cubicBezTo>
                  <a:pt x="9492379" y="4019910"/>
                  <a:pt x="9491939" y="4017098"/>
                  <a:pt x="9496043" y="4015736"/>
                </a:cubicBezTo>
                <a:cubicBezTo>
                  <a:pt x="9502363" y="4014749"/>
                  <a:pt x="9509078" y="4020904"/>
                  <a:pt x="9508663" y="4027453"/>
                </a:cubicBezTo>
                <a:cubicBezTo>
                  <a:pt x="9508991" y="4029562"/>
                  <a:pt x="9507806" y="4031188"/>
                  <a:pt x="9509541" y="4033079"/>
                </a:cubicBezTo>
                <a:cubicBezTo>
                  <a:pt x="9511647" y="4032750"/>
                  <a:pt x="9511318" y="4030640"/>
                  <a:pt x="9512612" y="4029718"/>
                </a:cubicBezTo>
                <a:cubicBezTo>
                  <a:pt x="9515465" y="4024950"/>
                  <a:pt x="9518273" y="4024511"/>
                  <a:pt x="9521851" y="4028995"/>
                </a:cubicBezTo>
                <a:cubicBezTo>
                  <a:pt x="9526570" y="4036183"/>
                  <a:pt x="9533066" y="4040932"/>
                  <a:pt x="9539452" y="4044977"/>
                </a:cubicBezTo>
                <a:cubicBezTo>
                  <a:pt x="9546760" y="4050319"/>
                  <a:pt x="9553475" y="4056474"/>
                  <a:pt x="9555715" y="4066210"/>
                </a:cubicBezTo>
                <a:cubicBezTo>
                  <a:pt x="9556966" y="4069616"/>
                  <a:pt x="9559029" y="4073616"/>
                  <a:pt x="9562759" y="4074474"/>
                </a:cubicBezTo>
                <a:cubicBezTo>
                  <a:pt x="9577901" y="4079313"/>
                  <a:pt x="9584750" y="4095533"/>
                  <a:pt x="9599409" y="4101888"/>
                </a:cubicBezTo>
                <a:cubicBezTo>
                  <a:pt x="9603360" y="4104153"/>
                  <a:pt x="9603207" y="4107778"/>
                  <a:pt x="9602351" y="4111514"/>
                </a:cubicBezTo>
                <a:cubicBezTo>
                  <a:pt x="9600793" y="4115359"/>
                  <a:pt x="9596953" y="4113798"/>
                  <a:pt x="9594518" y="4112017"/>
                </a:cubicBezTo>
                <a:cubicBezTo>
                  <a:pt x="9589755" y="4109159"/>
                  <a:pt x="9585651" y="4110520"/>
                  <a:pt x="9581878" y="4113990"/>
                </a:cubicBezTo>
                <a:cubicBezTo>
                  <a:pt x="9577511" y="4118274"/>
                  <a:pt x="9572113" y="4120558"/>
                  <a:pt x="9565794" y="4121544"/>
                </a:cubicBezTo>
                <a:cubicBezTo>
                  <a:pt x="9555150" y="4122485"/>
                  <a:pt x="9548325" y="4115628"/>
                  <a:pt x="9549596" y="4105344"/>
                </a:cubicBezTo>
                <a:cubicBezTo>
                  <a:pt x="9549970" y="4103124"/>
                  <a:pt x="9550233" y="4100202"/>
                  <a:pt x="9549903" y="4098092"/>
                </a:cubicBezTo>
                <a:cubicBezTo>
                  <a:pt x="9549793" y="4097389"/>
                  <a:pt x="9550386" y="4096576"/>
                  <a:pt x="9550386" y="4096576"/>
                </a:cubicBezTo>
                <a:cubicBezTo>
                  <a:pt x="9549683" y="4096686"/>
                  <a:pt x="9549683" y="4096686"/>
                  <a:pt x="9549091" y="4097499"/>
                </a:cubicBezTo>
                <a:cubicBezTo>
                  <a:pt x="9546282" y="4097937"/>
                  <a:pt x="9544176" y="4098266"/>
                  <a:pt x="9541257" y="4098002"/>
                </a:cubicBezTo>
                <a:cubicBezTo>
                  <a:pt x="9527366" y="4096569"/>
                  <a:pt x="9523483" y="4099336"/>
                  <a:pt x="9521355" y="4113356"/>
                </a:cubicBezTo>
                <a:cubicBezTo>
                  <a:pt x="9520939" y="4119903"/>
                  <a:pt x="9516946" y="4121967"/>
                  <a:pt x="9510406" y="4121548"/>
                </a:cubicBezTo>
                <a:cubicBezTo>
                  <a:pt x="9505381" y="4121612"/>
                  <a:pt x="9502133" y="4119238"/>
                  <a:pt x="9498556" y="4114754"/>
                </a:cubicBezTo>
                <a:cubicBezTo>
                  <a:pt x="9488636" y="4101895"/>
                  <a:pt x="9475271" y="4094618"/>
                  <a:pt x="9458571" y="4093624"/>
                </a:cubicBezTo>
                <a:cubicBezTo>
                  <a:pt x="9444571" y="4091487"/>
                  <a:pt x="9444571" y="4091487"/>
                  <a:pt x="9449575" y="4105113"/>
                </a:cubicBezTo>
                <a:cubicBezTo>
                  <a:pt x="9452188" y="4112629"/>
                  <a:pt x="9451333" y="4116365"/>
                  <a:pt x="9445452" y="4120164"/>
                </a:cubicBezTo>
                <a:cubicBezTo>
                  <a:pt x="9441698" y="4109945"/>
                  <a:pt x="9439262" y="4108164"/>
                  <a:pt x="9428620" y="4109105"/>
                </a:cubicBezTo>
                <a:cubicBezTo>
                  <a:pt x="9421598" y="4110202"/>
                  <a:pt x="9414203" y="4113517"/>
                  <a:pt x="9408189" y="4107253"/>
                </a:cubicBezTo>
                <a:cubicBezTo>
                  <a:pt x="9408079" y="4106550"/>
                  <a:pt x="9407377" y="4106659"/>
                  <a:pt x="9406675" y="4106769"/>
                </a:cubicBezTo>
                <a:cubicBezTo>
                  <a:pt x="9398688" y="4110897"/>
                  <a:pt x="9395463" y="4117884"/>
                  <a:pt x="9396188" y="4127135"/>
                </a:cubicBezTo>
                <a:cubicBezTo>
                  <a:pt x="9396956" y="4132058"/>
                  <a:pt x="9397725" y="4136981"/>
                  <a:pt x="9392437" y="4139968"/>
                </a:cubicBezTo>
                <a:cubicBezTo>
                  <a:pt x="9391845" y="4140780"/>
                  <a:pt x="9389957" y="4142516"/>
                  <a:pt x="9389628" y="4140406"/>
                </a:cubicBezTo>
                <a:cubicBezTo>
                  <a:pt x="9388048" y="4134890"/>
                  <a:pt x="9383022" y="4134954"/>
                  <a:pt x="9378480" y="4133503"/>
                </a:cubicBezTo>
                <a:cubicBezTo>
                  <a:pt x="9373235" y="4132160"/>
                  <a:pt x="9369877" y="4129083"/>
                  <a:pt x="9369701" y="4123347"/>
                </a:cubicBezTo>
                <a:cubicBezTo>
                  <a:pt x="9369415" y="4116908"/>
                  <a:pt x="9365837" y="4112425"/>
                  <a:pt x="9359781" y="4110489"/>
                </a:cubicBezTo>
                <a:cubicBezTo>
                  <a:pt x="9354316" y="4107741"/>
                  <a:pt x="9349730" y="4110618"/>
                  <a:pt x="9345364" y="4114901"/>
                </a:cubicBezTo>
                <a:cubicBezTo>
                  <a:pt x="9341810" y="4119778"/>
                  <a:pt x="9339965" y="4117184"/>
                  <a:pt x="9339308" y="4112965"/>
                </a:cubicBezTo>
                <a:cubicBezTo>
                  <a:pt x="9338319" y="4106637"/>
                  <a:pt x="9334478" y="4105075"/>
                  <a:pt x="9329081" y="4107358"/>
                </a:cubicBezTo>
                <a:cubicBezTo>
                  <a:pt x="9327677" y="4107578"/>
                  <a:pt x="9326272" y="4107797"/>
                  <a:pt x="9324977" y="4108720"/>
                </a:cubicBezTo>
                <a:cubicBezTo>
                  <a:pt x="9318877" y="4111113"/>
                  <a:pt x="9313852" y="4111177"/>
                  <a:pt x="9309945" y="4104583"/>
                </a:cubicBezTo>
                <a:cubicBezTo>
                  <a:pt x="9305446" y="4098803"/>
                  <a:pt x="9298577" y="4096274"/>
                  <a:pt x="9292147" y="4096557"/>
                </a:cubicBezTo>
                <a:cubicBezTo>
                  <a:pt x="9287012" y="4095918"/>
                  <a:pt x="9281395" y="4096795"/>
                  <a:pt x="9284007" y="4104311"/>
                </a:cubicBezTo>
                <a:cubicBezTo>
                  <a:pt x="9284336" y="4106421"/>
                  <a:pt x="9284073" y="4109343"/>
                  <a:pt x="9283700" y="4111563"/>
                </a:cubicBezTo>
                <a:cubicBezTo>
                  <a:pt x="9284469" y="4116485"/>
                  <a:pt x="9283131" y="4121737"/>
                  <a:pt x="9286599" y="4125517"/>
                </a:cubicBezTo>
                <a:cubicBezTo>
                  <a:pt x="9295641" y="4132750"/>
                  <a:pt x="9296475" y="4142704"/>
                  <a:pt x="9298122" y="4153253"/>
                </a:cubicBezTo>
                <a:cubicBezTo>
                  <a:pt x="9292768" y="4151207"/>
                  <a:pt x="9287414" y="4149162"/>
                  <a:pt x="9281796" y="4150039"/>
                </a:cubicBezTo>
                <a:cubicBezTo>
                  <a:pt x="9274884" y="4151839"/>
                  <a:pt x="9268235" y="4150716"/>
                  <a:pt x="9261958" y="4147374"/>
                </a:cubicBezTo>
                <a:cubicBezTo>
                  <a:pt x="9256494" y="4144625"/>
                  <a:pt x="9250437" y="4142689"/>
                  <a:pt x="9244380" y="4140754"/>
                </a:cubicBezTo>
                <a:cubicBezTo>
                  <a:pt x="9226802" y="4134133"/>
                  <a:pt x="9208039" y="4129139"/>
                  <a:pt x="9191317" y="4118783"/>
                </a:cubicBezTo>
                <a:cubicBezTo>
                  <a:pt x="9187366" y="4116519"/>
                  <a:pt x="9185480" y="4118254"/>
                  <a:pt x="9184624" y="4121989"/>
                </a:cubicBezTo>
                <a:cubicBezTo>
                  <a:pt x="9184141" y="4123506"/>
                  <a:pt x="9183878" y="4126428"/>
                  <a:pt x="9180960" y="4126164"/>
                </a:cubicBezTo>
                <a:cubicBezTo>
                  <a:pt x="9178744" y="4125789"/>
                  <a:pt x="9178304" y="4122976"/>
                  <a:pt x="9178085" y="4121570"/>
                </a:cubicBezTo>
                <a:cubicBezTo>
                  <a:pt x="9176833" y="4118164"/>
                  <a:pt x="9175692" y="4115461"/>
                  <a:pt x="9172773" y="4115196"/>
                </a:cubicBezTo>
                <a:cubicBezTo>
                  <a:pt x="9169153" y="4115041"/>
                  <a:pt x="9165905" y="4112666"/>
                  <a:pt x="9162284" y="4112511"/>
                </a:cubicBezTo>
                <a:cubicBezTo>
                  <a:pt x="9157149" y="4111873"/>
                  <a:pt x="9156008" y="4109169"/>
                  <a:pt x="9157456" y="4104621"/>
                </a:cubicBezTo>
                <a:cubicBezTo>
                  <a:pt x="9161383" y="4097524"/>
                  <a:pt x="9155546" y="4096995"/>
                  <a:pt x="9150893" y="4094840"/>
                </a:cubicBezTo>
                <a:cubicBezTo>
                  <a:pt x="9144727" y="4092201"/>
                  <a:pt x="9145605" y="4097827"/>
                  <a:pt x="9144640" y="4100859"/>
                </a:cubicBezTo>
                <a:cubicBezTo>
                  <a:pt x="9144157" y="4102375"/>
                  <a:pt x="9144377" y="4103781"/>
                  <a:pt x="9142270" y="4104111"/>
                </a:cubicBezTo>
                <a:cubicBezTo>
                  <a:pt x="9140317" y="4100814"/>
                  <a:pt x="9137661" y="4097627"/>
                  <a:pt x="9136300" y="4093517"/>
                </a:cubicBezTo>
                <a:cubicBezTo>
                  <a:pt x="9134456" y="4090923"/>
                  <a:pt x="9132020" y="4089142"/>
                  <a:pt x="9129212" y="4089582"/>
                </a:cubicBezTo>
                <a:cubicBezTo>
                  <a:pt x="9125701" y="4090129"/>
                  <a:pt x="9126250" y="4093646"/>
                  <a:pt x="9125877" y="4095865"/>
                </a:cubicBezTo>
                <a:cubicBezTo>
                  <a:pt x="9122455" y="4110806"/>
                  <a:pt x="9114578" y="4115638"/>
                  <a:pt x="9099656" y="4112205"/>
                </a:cubicBezTo>
                <a:cubicBezTo>
                  <a:pt x="9096627" y="4111237"/>
                  <a:pt x="9093709" y="4110972"/>
                  <a:pt x="9091273" y="4109192"/>
                </a:cubicBezTo>
                <a:cubicBezTo>
                  <a:pt x="9078347" y="4104726"/>
                  <a:pt x="9067484" y="4104262"/>
                  <a:pt x="9059520" y="4117752"/>
                </a:cubicBezTo>
                <a:cubicBezTo>
                  <a:pt x="9059520" y="4117752"/>
                  <a:pt x="9058819" y="4117861"/>
                  <a:pt x="9058929" y="4118564"/>
                </a:cubicBezTo>
                <a:cubicBezTo>
                  <a:pt x="9055637" y="4120519"/>
                  <a:pt x="9052938" y="4121661"/>
                  <a:pt x="9049097" y="4120099"/>
                </a:cubicBezTo>
                <a:cubicBezTo>
                  <a:pt x="9047583" y="4119615"/>
                  <a:pt x="9045959" y="4118428"/>
                  <a:pt x="9046332" y="4116209"/>
                </a:cubicBezTo>
                <a:cubicBezTo>
                  <a:pt x="9046485" y="4112583"/>
                  <a:pt x="9049886" y="4111332"/>
                  <a:pt x="9052585" y="4110190"/>
                </a:cubicBezTo>
                <a:cubicBezTo>
                  <a:pt x="9054692" y="4109861"/>
                  <a:pt x="9057391" y="4108719"/>
                  <a:pt x="9057061" y="4106609"/>
                </a:cubicBezTo>
                <a:cubicBezTo>
                  <a:pt x="9057325" y="4103687"/>
                  <a:pt x="9053923" y="4104939"/>
                  <a:pt x="9052299" y="4103751"/>
                </a:cubicBezTo>
                <a:cubicBezTo>
                  <a:pt x="9048569" y="4102893"/>
                  <a:pt x="9044948" y="4102738"/>
                  <a:pt x="9041217" y="4101880"/>
                </a:cubicBezTo>
                <a:cubicBezTo>
                  <a:pt x="9036082" y="4101241"/>
                  <a:pt x="9031539" y="4099789"/>
                  <a:pt x="9028072" y="4096008"/>
                </a:cubicBezTo>
                <a:cubicBezTo>
                  <a:pt x="9025527" y="4093524"/>
                  <a:pt x="9023419" y="4093853"/>
                  <a:pt x="9020128" y="4095808"/>
                </a:cubicBezTo>
                <a:cubicBezTo>
                  <a:pt x="9010846" y="4100859"/>
                  <a:pt x="9004197" y="4099736"/>
                  <a:pt x="8996560" y="4092284"/>
                </a:cubicBezTo>
                <a:cubicBezTo>
                  <a:pt x="8992391" y="4088613"/>
                  <a:pt x="8989515" y="4084019"/>
                  <a:pt x="8985937" y="4079536"/>
                </a:cubicBezTo>
                <a:cubicBezTo>
                  <a:pt x="8981548" y="4074458"/>
                  <a:pt x="8976084" y="4071709"/>
                  <a:pt x="8969435" y="4070587"/>
                </a:cubicBezTo>
                <a:cubicBezTo>
                  <a:pt x="8962083" y="4069573"/>
                  <a:pt x="8958792" y="4071528"/>
                  <a:pt x="8956489" y="4079811"/>
                </a:cubicBezTo>
                <a:lnTo>
                  <a:pt x="8952596" y="4085693"/>
                </a:lnTo>
                <a:lnTo>
                  <a:pt x="8956262" y="4094107"/>
                </a:lnTo>
                <a:cubicBezTo>
                  <a:pt x="8956731" y="4097112"/>
                  <a:pt x="8955043" y="4099427"/>
                  <a:pt x="8957514" y="4102120"/>
                </a:cubicBezTo>
                <a:cubicBezTo>
                  <a:pt x="8960513" y="4101652"/>
                  <a:pt x="8960044" y="4098647"/>
                  <a:pt x="8961888" y="4097333"/>
                </a:cubicBezTo>
                <a:cubicBezTo>
                  <a:pt x="8965950" y="4090542"/>
                  <a:pt x="8969950" y="4089918"/>
                  <a:pt x="8975046" y="4096304"/>
                </a:cubicBezTo>
                <a:cubicBezTo>
                  <a:pt x="8981766" y="4106540"/>
                  <a:pt x="8991018" y="4113304"/>
                  <a:pt x="9000113" y="4119066"/>
                </a:cubicBezTo>
                <a:cubicBezTo>
                  <a:pt x="9010521" y="4126674"/>
                  <a:pt x="9020086" y="4135441"/>
                  <a:pt x="9023276" y="4149306"/>
                </a:cubicBezTo>
                <a:lnTo>
                  <a:pt x="9031231" y="4158639"/>
                </a:lnTo>
                <a:lnTo>
                  <a:pt x="9059372" y="4167480"/>
                </a:lnTo>
                <a:cubicBezTo>
                  <a:pt x="9065649" y="4170821"/>
                  <a:pt x="9072188" y="4171241"/>
                  <a:pt x="9079101" y="4169442"/>
                </a:cubicBezTo>
                <a:cubicBezTo>
                  <a:pt x="9084608" y="4167861"/>
                  <a:pt x="9089853" y="4169204"/>
                  <a:pt x="9093912" y="4172171"/>
                </a:cubicBezTo>
                <a:cubicBezTo>
                  <a:pt x="9101813" y="4176700"/>
                  <a:pt x="9110086" y="4179011"/>
                  <a:pt x="9119544" y="4179695"/>
                </a:cubicBezTo>
                <a:cubicBezTo>
                  <a:pt x="9128300" y="4180489"/>
                  <a:pt x="9137429" y="4179064"/>
                  <a:pt x="9146032" y="4183483"/>
                </a:cubicBezTo>
                <a:cubicBezTo>
                  <a:pt x="9153712" y="4186606"/>
                  <a:pt x="9161064" y="4187620"/>
                  <a:pt x="9167689" y="4179381"/>
                </a:cubicBezTo>
                <a:cubicBezTo>
                  <a:pt x="9170259" y="4191226"/>
                  <a:pt x="9178093" y="4190724"/>
                  <a:pt x="9186629" y="4190111"/>
                </a:cubicBezTo>
                <a:cubicBezTo>
                  <a:pt x="9192949" y="4189124"/>
                  <a:pt x="9199378" y="4188841"/>
                  <a:pt x="9205062" y="4192995"/>
                </a:cubicBezTo>
                <a:cubicBezTo>
                  <a:pt x="9213292" y="4199635"/>
                  <a:pt x="9222267" y="4201835"/>
                  <a:pt x="9231945" y="4203926"/>
                </a:cubicBezTo>
                <a:cubicBezTo>
                  <a:pt x="9248974" y="4207030"/>
                  <a:pt x="9266485" y="4208618"/>
                  <a:pt x="9282659" y="4215457"/>
                </a:cubicBezTo>
                <a:cubicBezTo>
                  <a:pt x="9295694" y="4220626"/>
                  <a:pt x="9309102" y="4223575"/>
                  <a:pt x="9323366" y="4222788"/>
                </a:cubicBezTo>
                <a:cubicBezTo>
                  <a:pt x="9327580" y="4222130"/>
                  <a:pt x="9330718" y="4223802"/>
                  <a:pt x="9332781" y="4227802"/>
                </a:cubicBezTo>
                <a:cubicBezTo>
                  <a:pt x="9340484" y="4240286"/>
                  <a:pt x="9341187" y="4240176"/>
                  <a:pt x="9355823" y="4237170"/>
                </a:cubicBezTo>
                <a:cubicBezTo>
                  <a:pt x="9357228" y="4236951"/>
                  <a:pt x="9358632" y="4236732"/>
                  <a:pt x="9360739" y="4236403"/>
                </a:cubicBezTo>
                <a:cubicBezTo>
                  <a:pt x="9359291" y="4240951"/>
                  <a:pt x="9357843" y="4245499"/>
                  <a:pt x="9356286" y="4249344"/>
                </a:cubicBezTo>
                <a:cubicBezTo>
                  <a:pt x="9354575" y="4256815"/>
                  <a:pt x="9349396" y="4260505"/>
                  <a:pt x="9342264" y="4260898"/>
                </a:cubicBezTo>
                <a:cubicBezTo>
                  <a:pt x="9338051" y="4261556"/>
                  <a:pt x="9334321" y="4260698"/>
                  <a:pt x="9330217" y="4262059"/>
                </a:cubicBezTo>
                <a:cubicBezTo>
                  <a:pt x="9323415" y="4264562"/>
                  <a:pt x="9321088" y="4263484"/>
                  <a:pt x="9318586" y="4256672"/>
                </a:cubicBezTo>
                <a:cubicBezTo>
                  <a:pt x="9318147" y="4253858"/>
                  <a:pt x="9317708" y="4251046"/>
                  <a:pt x="9317269" y="4248233"/>
                </a:cubicBezTo>
                <a:cubicBezTo>
                  <a:pt x="9317312" y="4243904"/>
                  <a:pt x="9315096" y="4243530"/>
                  <a:pt x="9311585" y="4244078"/>
                </a:cubicBezTo>
                <a:cubicBezTo>
                  <a:pt x="9303750" y="4244580"/>
                  <a:pt x="9298682" y="4248974"/>
                  <a:pt x="9294535" y="4254664"/>
                </a:cubicBezTo>
                <a:cubicBezTo>
                  <a:pt x="9293240" y="4255586"/>
                  <a:pt x="9292868" y="4257806"/>
                  <a:pt x="9290651" y="4257431"/>
                </a:cubicBezTo>
                <a:cubicBezTo>
                  <a:pt x="9289137" y="4256947"/>
                  <a:pt x="9288808" y="4254838"/>
                  <a:pt x="9287886" y="4253541"/>
                </a:cubicBezTo>
                <a:cubicBezTo>
                  <a:pt x="9287666" y="4252134"/>
                  <a:pt x="9287556" y="4251431"/>
                  <a:pt x="9287337" y="4250025"/>
                </a:cubicBezTo>
                <a:cubicBezTo>
                  <a:pt x="9286569" y="4245102"/>
                  <a:pt x="9284242" y="4244025"/>
                  <a:pt x="9280249" y="4246089"/>
                </a:cubicBezTo>
                <a:cubicBezTo>
                  <a:pt x="9276365" y="4248856"/>
                  <a:pt x="9273929" y="4247076"/>
                  <a:pt x="9271273" y="4243889"/>
                </a:cubicBezTo>
                <a:cubicBezTo>
                  <a:pt x="9268728" y="4241405"/>
                  <a:pt x="9268991" y="4238482"/>
                  <a:pt x="9270767" y="4236044"/>
                </a:cubicBezTo>
                <a:cubicBezTo>
                  <a:pt x="9272435" y="4232902"/>
                  <a:pt x="9276165" y="4233760"/>
                  <a:pt x="9279304" y="4235431"/>
                </a:cubicBezTo>
                <a:cubicBezTo>
                  <a:pt x="9281520" y="4235805"/>
                  <a:pt x="9283144" y="4236993"/>
                  <a:pt x="9284812" y="4233851"/>
                </a:cubicBezTo>
                <a:cubicBezTo>
                  <a:pt x="9286479" y="4230709"/>
                  <a:pt x="9284855" y="4229522"/>
                  <a:pt x="9283121" y="4227632"/>
                </a:cubicBezTo>
                <a:cubicBezTo>
                  <a:pt x="9279061" y="4224664"/>
                  <a:pt x="9266861" y="4229450"/>
                  <a:pt x="9266335" y="4235295"/>
                </a:cubicBezTo>
                <a:cubicBezTo>
                  <a:pt x="9264954" y="4244875"/>
                  <a:pt x="9258414" y="4244456"/>
                  <a:pt x="9251874" y="4244036"/>
                </a:cubicBezTo>
                <a:cubicBezTo>
                  <a:pt x="9238203" y="4244010"/>
                  <a:pt x="9224576" y="4239654"/>
                  <a:pt x="9211387" y="4238112"/>
                </a:cubicBezTo>
                <a:cubicBezTo>
                  <a:pt x="9207657" y="4237254"/>
                  <a:pt x="9207217" y="4234440"/>
                  <a:pt x="9208182" y="4231408"/>
                </a:cubicBezTo>
                <a:cubicBezTo>
                  <a:pt x="9209038" y="4227673"/>
                  <a:pt x="9209894" y="4223937"/>
                  <a:pt x="9209937" y="4219608"/>
                </a:cubicBezTo>
                <a:cubicBezTo>
                  <a:pt x="9209278" y="4215389"/>
                  <a:pt x="9206250" y="4214421"/>
                  <a:pt x="9203221" y="4213454"/>
                </a:cubicBezTo>
                <a:cubicBezTo>
                  <a:pt x="9200895" y="4212376"/>
                  <a:pt x="9200742" y="4216002"/>
                  <a:pt x="9199447" y="4216925"/>
                </a:cubicBezTo>
                <a:cubicBezTo>
                  <a:pt x="9196705" y="4222395"/>
                  <a:pt x="9193260" y="4227975"/>
                  <a:pt x="9190518" y="4233446"/>
                </a:cubicBezTo>
                <a:cubicBezTo>
                  <a:pt x="9189596" y="4232149"/>
                  <a:pt x="9189486" y="4231446"/>
                  <a:pt x="9189376" y="4230743"/>
                </a:cubicBezTo>
                <a:cubicBezTo>
                  <a:pt x="9187357" y="4222414"/>
                  <a:pt x="9187357" y="4222414"/>
                  <a:pt x="9180291" y="4227840"/>
                </a:cubicBezTo>
                <a:cubicBezTo>
                  <a:pt x="9177812" y="4230387"/>
                  <a:pt x="9176890" y="4229090"/>
                  <a:pt x="9175858" y="4227091"/>
                </a:cubicBezTo>
                <a:cubicBezTo>
                  <a:pt x="9172873" y="4221794"/>
                  <a:pt x="9168331" y="4220342"/>
                  <a:pt x="9163635" y="4222516"/>
                </a:cubicBezTo>
                <a:cubicBezTo>
                  <a:pt x="9156460" y="4227238"/>
                  <a:pt x="9148626" y="4227741"/>
                  <a:pt x="9140901" y="4228947"/>
                </a:cubicBezTo>
                <a:cubicBezTo>
                  <a:pt x="9136688" y="4229605"/>
                  <a:pt x="9134691" y="4230637"/>
                  <a:pt x="9138159" y="4234418"/>
                </a:cubicBezTo>
                <a:cubicBezTo>
                  <a:pt x="9140924" y="4238308"/>
                  <a:pt x="9140662" y="4241230"/>
                  <a:pt x="9136185" y="4244811"/>
                </a:cubicBezTo>
                <a:cubicBezTo>
                  <a:pt x="9142834" y="4245934"/>
                  <a:pt x="9149374" y="4246354"/>
                  <a:pt x="9155431" y="4248289"/>
                </a:cubicBezTo>
                <a:cubicBezTo>
                  <a:pt x="9161377" y="4249521"/>
                  <a:pt x="9167434" y="4251458"/>
                  <a:pt x="9172416" y="4255722"/>
                </a:cubicBezTo>
                <a:cubicBezTo>
                  <a:pt x="9163618" y="4259257"/>
                  <a:pt x="9163618" y="4259257"/>
                  <a:pt x="9149287" y="4255012"/>
                </a:cubicBezTo>
                <a:cubicBezTo>
                  <a:pt x="9140202" y="4252108"/>
                  <a:pt x="9136099" y="4253469"/>
                  <a:pt x="9132171" y="4260565"/>
                </a:cubicBezTo>
                <a:cubicBezTo>
                  <a:pt x="9128354" y="4268365"/>
                  <a:pt x="9128354" y="4268365"/>
                  <a:pt x="9122933" y="4261287"/>
                </a:cubicBezTo>
                <a:cubicBezTo>
                  <a:pt x="9122823" y="4260584"/>
                  <a:pt x="9122011" y="4259990"/>
                  <a:pt x="9121902" y="4259287"/>
                </a:cubicBezTo>
                <a:cubicBezTo>
                  <a:pt x="9109216" y="4242539"/>
                  <a:pt x="9099275" y="4243370"/>
                  <a:pt x="9088349" y="4260924"/>
                </a:cubicBezTo>
                <a:cubicBezTo>
                  <a:pt x="9084421" y="4268020"/>
                  <a:pt x="9078058" y="4273336"/>
                  <a:pt x="9070554" y="4275949"/>
                </a:cubicBezTo>
                <a:cubicBezTo>
                  <a:pt x="9062237" y="4277968"/>
                  <a:pt x="9054776" y="4276251"/>
                  <a:pt x="9046613" y="4274644"/>
                </a:cubicBezTo>
                <a:cubicBezTo>
                  <a:pt x="9036826" y="4271850"/>
                  <a:pt x="9026335" y="4269166"/>
                  <a:pt x="9016285" y="4269294"/>
                </a:cubicBezTo>
                <a:cubicBezTo>
                  <a:pt x="9008452" y="4269797"/>
                  <a:pt x="9000399" y="4268894"/>
                  <a:pt x="8993529" y="4266364"/>
                </a:cubicBezTo>
                <a:cubicBezTo>
                  <a:pt x="8988175" y="4264319"/>
                  <a:pt x="8981416" y="4262493"/>
                  <a:pt x="8976128" y="4265480"/>
                </a:cubicBezTo>
                <a:cubicBezTo>
                  <a:pt x="8969545" y="4269389"/>
                  <a:pt x="8965485" y="4266421"/>
                  <a:pt x="8961204" y="4262047"/>
                </a:cubicBezTo>
                <a:cubicBezTo>
                  <a:pt x="8953458" y="4253892"/>
                  <a:pt x="8948300" y="4243892"/>
                  <a:pt x="8946433" y="4231937"/>
                </a:cubicBezTo>
                <a:cubicBezTo>
                  <a:pt x="8945994" y="4229124"/>
                  <a:pt x="8945555" y="4226312"/>
                  <a:pt x="8941122" y="4225563"/>
                </a:cubicBezTo>
                <a:cubicBezTo>
                  <a:pt x="8936580" y="4224111"/>
                  <a:pt x="8935724" y="4227846"/>
                  <a:pt x="8933947" y="4230284"/>
                </a:cubicBezTo>
                <a:cubicBezTo>
                  <a:pt x="8932872" y="4232614"/>
                  <a:pt x="8931797" y="4234943"/>
                  <a:pt x="8930612" y="4236569"/>
                </a:cubicBezTo>
                <a:cubicBezTo>
                  <a:pt x="8925983" y="4243775"/>
                  <a:pt x="8918478" y="4246387"/>
                  <a:pt x="8910864" y="4248297"/>
                </a:cubicBezTo>
                <a:cubicBezTo>
                  <a:pt x="8904544" y="4249283"/>
                  <a:pt x="8903666" y="4243657"/>
                  <a:pt x="8900308" y="4240579"/>
                </a:cubicBezTo>
                <a:cubicBezTo>
                  <a:pt x="8897785" y="4247457"/>
                  <a:pt x="8892606" y="4251147"/>
                  <a:pt x="8886068" y="4250727"/>
                </a:cubicBezTo>
                <a:cubicBezTo>
                  <a:pt x="8878014" y="4249824"/>
                  <a:pt x="8870399" y="4251733"/>
                  <a:pt x="8862784" y="4253642"/>
                </a:cubicBezTo>
                <a:cubicBezTo>
                  <a:pt x="8846744" y="4256867"/>
                  <a:pt x="8830747" y="4255763"/>
                  <a:pt x="8816833" y="4244969"/>
                </a:cubicBezTo>
                <a:cubicBezTo>
                  <a:pt x="8814397" y="4243188"/>
                  <a:pt x="8811961" y="4241408"/>
                  <a:pt x="8809372" y="4243252"/>
                </a:cubicBezTo>
                <a:cubicBezTo>
                  <a:pt x="8804303" y="4247645"/>
                  <a:pt x="8798576" y="4247820"/>
                  <a:pt x="8792848" y="4247994"/>
                </a:cubicBezTo>
                <a:lnTo>
                  <a:pt x="8792509" y="4248265"/>
                </a:lnTo>
                <a:lnTo>
                  <a:pt x="8790729" y="4254356"/>
                </a:lnTo>
                <a:cubicBezTo>
                  <a:pt x="8789886" y="4255513"/>
                  <a:pt x="8787198" y="4257984"/>
                  <a:pt x="8786728" y="4254980"/>
                </a:cubicBezTo>
                <a:lnTo>
                  <a:pt x="8784839" y="4252874"/>
                </a:lnTo>
                <a:lnTo>
                  <a:pt x="8781569" y="4254076"/>
                </a:lnTo>
                <a:cubicBezTo>
                  <a:pt x="8777838" y="4253218"/>
                  <a:pt x="8773033" y="4254690"/>
                  <a:pt x="8771453" y="4249173"/>
                </a:cubicBezTo>
                <a:cubicBezTo>
                  <a:pt x="8770574" y="4243548"/>
                  <a:pt x="8766734" y="4241986"/>
                  <a:pt x="8762302" y="4241237"/>
                </a:cubicBezTo>
                <a:cubicBezTo>
                  <a:pt x="8758571" y="4240379"/>
                  <a:pt x="8754358" y="4241037"/>
                  <a:pt x="8752514" y="4238443"/>
                </a:cubicBezTo>
                <a:cubicBezTo>
                  <a:pt x="8748717" y="4232553"/>
                  <a:pt x="8744021" y="4234726"/>
                  <a:pt x="8738403" y="4235604"/>
                </a:cubicBezTo>
                <a:cubicBezTo>
                  <a:pt x="8736407" y="4236636"/>
                  <a:pt x="8734190" y="4236262"/>
                  <a:pt x="8732084" y="4236591"/>
                </a:cubicBezTo>
                <a:cubicBezTo>
                  <a:pt x="8722144" y="4237422"/>
                  <a:pt x="8711983" y="4236847"/>
                  <a:pt x="8702262" y="4239086"/>
                </a:cubicBezTo>
                <a:cubicBezTo>
                  <a:pt x="8698158" y="4240447"/>
                  <a:pt x="8692541" y="4241324"/>
                  <a:pt x="8691576" y="4244356"/>
                </a:cubicBezTo>
                <a:cubicBezTo>
                  <a:pt x="8690830" y="4248795"/>
                  <a:pt x="8696777" y="4250027"/>
                  <a:pt x="8700618" y="4251589"/>
                </a:cubicBezTo>
                <a:cubicBezTo>
                  <a:pt x="8701429" y="4252183"/>
                  <a:pt x="8702242" y="4252776"/>
                  <a:pt x="8702944" y="4252666"/>
                </a:cubicBezTo>
                <a:cubicBezTo>
                  <a:pt x="8714685" y="4258757"/>
                  <a:pt x="8717297" y="4266273"/>
                  <a:pt x="8710517" y="4278137"/>
                </a:cubicBezTo>
                <a:cubicBezTo>
                  <a:pt x="8707050" y="4274357"/>
                  <a:pt x="8703955" y="4268357"/>
                  <a:pt x="8697899" y="4266421"/>
                </a:cubicBezTo>
                <a:cubicBezTo>
                  <a:pt x="8691139" y="4264594"/>
                  <a:pt x="8686883" y="4269581"/>
                  <a:pt x="8681594" y="4272568"/>
                </a:cubicBezTo>
                <a:cubicBezTo>
                  <a:pt x="8679707" y="4274304"/>
                  <a:pt x="8677491" y="4273929"/>
                  <a:pt x="8677645" y="4270303"/>
                </a:cubicBezTo>
                <a:cubicBezTo>
                  <a:pt x="8678127" y="4268787"/>
                  <a:pt x="8677908" y="4267381"/>
                  <a:pt x="8678390" y="4265865"/>
                </a:cubicBezTo>
                <a:cubicBezTo>
                  <a:pt x="8678763" y="4263645"/>
                  <a:pt x="8679136" y="4261426"/>
                  <a:pt x="8677402" y="4259536"/>
                </a:cubicBezTo>
                <a:cubicBezTo>
                  <a:pt x="8676480" y="4258239"/>
                  <a:pt x="8674703" y="4260678"/>
                  <a:pt x="8673298" y="4260897"/>
                </a:cubicBezTo>
                <a:cubicBezTo>
                  <a:pt x="8668712" y="4263774"/>
                  <a:pt x="8666978" y="4261884"/>
                  <a:pt x="8667022" y="4257555"/>
                </a:cubicBezTo>
                <a:cubicBezTo>
                  <a:pt x="8666803" y="4256148"/>
                  <a:pt x="8667987" y="4254522"/>
                  <a:pt x="8665661" y="4253445"/>
                </a:cubicBezTo>
                <a:lnTo>
                  <a:pt x="8654926" y="4265810"/>
                </a:lnTo>
                <a:lnTo>
                  <a:pt x="8656403" y="4273277"/>
                </a:lnTo>
                <a:cubicBezTo>
                  <a:pt x="8648776" y="4270364"/>
                  <a:pt x="8641150" y="4267451"/>
                  <a:pt x="8633150" y="4268700"/>
                </a:cubicBezTo>
                <a:cubicBezTo>
                  <a:pt x="8623306" y="4271263"/>
                  <a:pt x="8613835" y="4269664"/>
                  <a:pt x="8604896" y="4264904"/>
                </a:cubicBezTo>
                <a:lnTo>
                  <a:pt x="8600246" y="4263153"/>
                </a:lnTo>
                <a:lnTo>
                  <a:pt x="8581177" y="4265196"/>
                </a:lnTo>
                <a:cubicBezTo>
                  <a:pt x="8575670" y="4266776"/>
                  <a:pt x="8571829" y="4265214"/>
                  <a:pt x="8569064" y="4261324"/>
                </a:cubicBezTo>
                <a:cubicBezTo>
                  <a:pt x="8565487" y="4256840"/>
                  <a:pt x="8560132" y="4254795"/>
                  <a:pt x="8555107" y="4254859"/>
                </a:cubicBezTo>
                <a:cubicBezTo>
                  <a:pt x="8546351" y="4254065"/>
                  <a:pt x="8537003" y="4254084"/>
                  <a:pt x="8527874" y="4255509"/>
                </a:cubicBezTo>
                <a:cubicBezTo>
                  <a:pt x="8520150" y="4256716"/>
                  <a:pt x="8519185" y="4259748"/>
                  <a:pt x="8523092" y="4266341"/>
                </a:cubicBezTo>
                <a:cubicBezTo>
                  <a:pt x="8524122" y="4268341"/>
                  <a:pt x="8526449" y="4269419"/>
                  <a:pt x="8524673" y="4271857"/>
                </a:cubicBezTo>
                <a:cubicBezTo>
                  <a:pt x="8521600" y="4275218"/>
                  <a:pt x="8522961" y="4279328"/>
                  <a:pt x="8523620" y="4283547"/>
                </a:cubicBezTo>
                <a:cubicBezTo>
                  <a:pt x="8523950" y="4285657"/>
                  <a:pt x="8525091" y="4288360"/>
                  <a:pt x="8522392" y="4289502"/>
                </a:cubicBezTo>
                <a:cubicBezTo>
                  <a:pt x="8519693" y="4290643"/>
                  <a:pt x="8517849" y="4288050"/>
                  <a:pt x="8516818" y="4286050"/>
                </a:cubicBezTo>
                <a:cubicBezTo>
                  <a:pt x="8513833" y="4280753"/>
                  <a:pt x="8510957" y="4276160"/>
                  <a:pt x="8508083" y="4271566"/>
                </a:cubicBezTo>
                <a:cubicBezTo>
                  <a:pt x="8500708" y="4261191"/>
                  <a:pt x="8491403" y="4256881"/>
                  <a:pt x="8478873" y="4259558"/>
                </a:cubicBezTo>
                <a:cubicBezTo>
                  <a:pt x="8472553" y="4260545"/>
                  <a:pt x="8466344" y="4262235"/>
                  <a:pt x="8460024" y="4263222"/>
                </a:cubicBezTo>
                <a:cubicBezTo>
                  <a:pt x="8452409" y="4265131"/>
                  <a:pt x="8447647" y="4262272"/>
                  <a:pt x="8444443" y="4255570"/>
                </a:cubicBezTo>
                <a:cubicBezTo>
                  <a:pt x="8443521" y="4254272"/>
                  <a:pt x="8443894" y="4252054"/>
                  <a:pt x="8441677" y="4251680"/>
                </a:cubicBezTo>
                <a:cubicBezTo>
                  <a:pt x="8439637" y="4257040"/>
                  <a:pt x="8437004" y="4263215"/>
                  <a:pt x="8435074" y="4269278"/>
                </a:cubicBezTo>
                <a:cubicBezTo>
                  <a:pt x="8431849" y="4276266"/>
                  <a:pt x="8431849" y="4276266"/>
                  <a:pt x="8427349" y="4270485"/>
                </a:cubicBezTo>
                <a:cubicBezTo>
                  <a:pt x="8423663" y="4265298"/>
                  <a:pt x="8419932" y="4264439"/>
                  <a:pt x="8414973" y="4269535"/>
                </a:cubicBezTo>
                <a:cubicBezTo>
                  <a:pt x="8410607" y="4273819"/>
                  <a:pt x="8405099" y="4275399"/>
                  <a:pt x="8398559" y="4274979"/>
                </a:cubicBezTo>
                <a:cubicBezTo>
                  <a:pt x="8389212" y="4274999"/>
                  <a:pt x="8380126" y="4272095"/>
                  <a:pt x="8371041" y="4269191"/>
                </a:cubicBezTo>
                <a:cubicBezTo>
                  <a:pt x="8361956" y="4266288"/>
                  <a:pt x="8358555" y="4267539"/>
                  <a:pt x="8353223" y="4274855"/>
                </a:cubicBezTo>
                <a:cubicBezTo>
                  <a:pt x="8347409" y="4283687"/>
                  <a:pt x="8339575" y="4284189"/>
                  <a:pt x="8333232" y="4275815"/>
                </a:cubicBezTo>
                <a:cubicBezTo>
                  <a:pt x="8327109" y="4268847"/>
                  <a:pt x="8327109" y="4268847"/>
                  <a:pt x="8321887" y="4276866"/>
                </a:cubicBezTo>
                <a:cubicBezTo>
                  <a:pt x="8321185" y="4276976"/>
                  <a:pt x="8321295" y="4277679"/>
                  <a:pt x="8320593" y="4277789"/>
                </a:cubicBezTo>
                <a:cubicBezTo>
                  <a:pt x="8318332" y="4281743"/>
                  <a:pt x="8315414" y="4281479"/>
                  <a:pt x="8312649" y="4277589"/>
                </a:cubicBezTo>
                <a:cubicBezTo>
                  <a:pt x="8311617" y="4275588"/>
                  <a:pt x="8310585" y="4273588"/>
                  <a:pt x="8309554" y="4271588"/>
                </a:cubicBezTo>
                <a:cubicBezTo>
                  <a:pt x="8305647" y="4264994"/>
                  <a:pt x="8300183" y="4262246"/>
                  <a:pt x="8293490" y="4265452"/>
                </a:cubicBezTo>
                <a:cubicBezTo>
                  <a:pt x="8287796" y="4268143"/>
                  <a:pt x="8281992" y="4270129"/>
                  <a:pt x="8276331" y="4272454"/>
                </a:cubicBezTo>
                <a:lnTo>
                  <a:pt x="8264411" y="4279055"/>
                </a:lnTo>
                <a:lnTo>
                  <a:pt x="8272733" y="4279832"/>
                </a:lnTo>
                <a:cubicBezTo>
                  <a:pt x="8287688" y="4282114"/>
                  <a:pt x="8302377" y="4285976"/>
                  <a:pt x="8316364" y="4293539"/>
                </a:cubicBezTo>
                <a:cubicBezTo>
                  <a:pt x="8325304" y="4298298"/>
                  <a:pt x="8334617" y="4298897"/>
                  <a:pt x="8344462" y="4296334"/>
                </a:cubicBezTo>
                <a:cubicBezTo>
                  <a:pt x="8352307" y="4294083"/>
                  <a:pt x="8359776" y="4295995"/>
                  <a:pt x="8365558" y="4300221"/>
                </a:cubicBezTo>
                <a:cubicBezTo>
                  <a:pt x="8376811" y="4306672"/>
                  <a:pt x="8388594" y="4309963"/>
                  <a:pt x="8402064" y="4310937"/>
                </a:cubicBezTo>
                <a:cubicBezTo>
                  <a:pt x="8414535" y="4312068"/>
                  <a:pt x="8427536" y="4310039"/>
                  <a:pt x="8439788" y="4316332"/>
                </a:cubicBezTo>
                <a:cubicBezTo>
                  <a:pt x="8450727" y="4320780"/>
                  <a:pt x="8461198" y="4322224"/>
                  <a:pt x="8470634" y="4310490"/>
                </a:cubicBezTo>
                <a:cubicBezTo>
                  <a:pt x="8474294" y="4327361"/>
                  <a:pt x="8485451" y="4326644"/>
                  <a:pt x="8497609" y="4325772"/>
                </a:cubicBezTo>
                <a:cubicBezTo>
                  <a:pt x="8506610" y="4324367"/>
                  <a:pt x="8515767" y="4323963"/>
                  <a:pt x="8523861" y="4329880"/>
                </a:cubicBezTo>
                <a:cubicBezTo>
                  <a:pt x="8535584" y="4339336"/>
                  <a:pt x="8548367" y="4342470"/>
                  <a:pt x="8562149" y="4345448"/>
                </a:cubicBezTo>
                <a:cubicBezTo>
                  <a:pt x="8586404" y="4349869"/>
                  <a:pt x="8611344" y="4352130"/>
                  <a:pt x="8634379" y="4361871"/>
                </a:cubicBezTo>
                <a:cubicBezTo>
                  <a:pt x="8652944" y="4369232"/>
                  <a:pt x="8672040" y="4373432"/>
                  <a:pt x="8692355" y="4372312"/>
                </a:cubicBezTo>
                <a:cubicBezTo>
                  <a:pt x="8698356" y="4371375"/>
                  <a:pt x="8702825" y="4373756"/>
                  <a:pt x="8705764" y="4379453"/>
                </a:cubicBezTo>
                <a:cubicBezTo>
                  <a:pt x="8716736" y="4397233"/>
                  <a:pt x="8717737" y="4397076"/>
                  <a:pt x="8738582" y="4392796"/>
                </a:cubicBezTo>
                <a:cubicBezTo>
                  <a:pt x="8740583" y="4392484"/>
                  <a:pt x="8742581" y="4392171"/>
                  <a:pt x="8745583" y="4391703"/>
                </a:cubicBezTo>
                <a:cubicBezTo>
                  <a:pt x="8743520" y="4398181"/>
                  <a:pt x="8741458" y="4404658"/>
                  <a:pt x="8739240" y="4410134"/>
                </a:cubicBezTo>
                <a:cubicBezTo>
                  <a:pt x="8736804" y="4420774"/>
                  <a:pt x="8729428" y="4426030"/>
                  <a:pt x="8719270" y="4426589"/>
                </a:cubicBezTo>
                <a:cubicBezTo>
                  <a:pt x="8713270" y="4427527"/>
                  <a:pt x="8707957" y="4426304"/>
                  <a:pt x="8702113" y="4428243"/>
                </a:cubicBezTo>
                <a:cubicBezTo>
                  <a:pt x="8692425" y="4431808"/>
                  <a:pt x="8689111" y="4430272"/>
                  <a:pt x="8685547" y="4420570"/>
                </a:cubicBezTo>
                <a:cubicBezTo>
                  <a:pt x="8684923" y="4416564"/>
                  <a:pt x="8684297" y="4412558"/>
                  <a:pt x="8683672" y="4408551"/>
                </a:cubicBezTo>
                <a:cubicBezTo>
                  <a:pt x="8683732" y="4402386"/>
                  <a:pt x="8680577" y="4401853"/>
                  <a:pt x="8675576" y="4402633"/>
                </a:cubicBezTo>
                <a:cubicBezTo>
                  <a:pt x="8664418" y="4403350"/>
                  <a:pt x="8657199" y="4409607"/>
                  <a:pt x="8651293" y="4417710"/>
                </a:cubicBezTo>
                <a:cubicBezTo>
                  <a:pt x="8649449" y="4419024"/>
                  <a:pt x="8648917" y="4422186"/>
                  <a:pt x="8645762" y="4421652"/>
                </a:cubicBezTo>
                <a:cubicBezTo>
                  <a:pt x="8643604" y="4420963"/>
                  <a:pt x="8643136" y="4417958"/>
                  <a:pt x="8641822" y="4416111"/>
                </a:cubicBezTo>
                <a:cubicBezTo>
                  <a:pt x="8641510" y="4414108"/>
                  <a:pt x="8641354" y="4413106"/>
                  <a:pt x="8641041" y="4411103"/>
                </a:cubicBezTo>
                <a:cubicBezTo>
                  <a:pt x="8639947" y="4404093"/>
                  <a:pt x="8636634" y="4402558"/>
                  <a:pt x="8630945" y="4405498"/>
                </a:cubicBezTo>
                <a:cubicBezTo>
                  <a:pt x="8625414" y="4409439"/>
                  <a:pt x="8621945" y="4406904"/>
                  <a:pt x="8618162" y="4402364"/>
                </a:cubicBezTo>
                <a:cubicBezTo>
                  <a:pt x="8614538" y="4398826"/>
                  <a:pt x="8614912" y="4394664"/>
                  <a:pt x="8617443" y="4391191"/>
                </a:cubicBezTo>
                <a:cubicBezTo>
                  <a:pt x="8619817" y="4386717"/>
                  <a:pt x="8625130" y="4387939"/>
                  <a:pt x="8629600" y="4390318"/>
                </a:cubicBezTo>
                <a:cubicBezTo>
                  <a:pt x="8632757" y="4390852"/>
                  <a:pt x="8635070" y="4392543"/>
                  <a:pt x="8637445" y="4388068"/>
                </a:cubicBezTo>
                <a:cubicBezTo>
                  <a:pt x="8639820" y="4383593"/>
                  <a:pt x="8637506" y="4381902"/>
                  <a:pt x="8635036" y="4379211"/>
                </a:cubicBezTo>
                <a:cubicBezTo>
                  <a:pt x="8629254" y="4374983"/>
                  <a:pt x="8611879" y="4381800"/>
                  <a:pt x="8611129" y="4390125"/>
                </a:cubicBezTo>
                <a:cubicBezTo>
                  <a:pt x="8609162" y="4403769"/>
                  <a:pt x="8599848" y="4403172"/>
                  <a:pt x="8590534" y="4402574"/>
                </a:cubicBezTo>
                <a:cubicBezTo>
                  <a:pt x="8571064" y="4402536"/>
                  <a:pt x="8551654" y="4396333"/>
                  <a:pt x="8532870" y="4394136"/>
                </a:cubicBezTo>
                <a:cubicBezTo>
                  <a:pt x="8527557" y="4392914"/>
                  <a:pt x="8526931" y="4388907"/>
                  <a:pt x="8528306" y="4384589"/>
                </a:cubicBezTo>
                <a:cubicBezTo>
                  <a:pt x="8529524" y="4379269"/>
                  <a:pt x="8530743" y="4373949"/>
                  <a:pt x="8530805" y="4367783"/>
                </a:cubicBezTo>
                <a:cubicBezTo>
                  <a:pt x="8529867" y="4361774"/>
                  <a:pt x="8525554" y="4360396"/>
                  <a:pt x="8521240" y="4359017"/>
                </a:cubicBezTo>
                <a:cubicBezTo>
                  <a:pt x="8517927" y="4357483"/>
                  <a:pt x="8517710" y="4362646"/>
                  <a:pt x="8515864" y="4363961"/>
                </a:cubicBezTo>
                <a:cubicBezTo>
                  <a:pt x="8511959" y="4371753"/>
                  <a:pt x="8507054" y="4379700"/>
                  <a:pt x="8503147" y="4387491"/>
                </a:cubicBezTo>
                <a:cubicBezTo>
                  <a:pt x="8501834" y="4385644"/>
                  <a:pt x="8501678" y="4384643"/>
                  <a:pt x="8501522" y="4383641"/>
                </a:cubicBezTo>
                <a:cubicBezTo>
                  <a:pt x="8498645" y="4371779"/>
                  <a:pt x="8498645" y="4371779"/>
                  <a:pt x="8488582" y="4379507"/>
                </a:cubicBezTo>
                <a:cubicBezTo>
                  <a:pt x="8485051" y="4383135"/>
                  <a:pt x="8483738" y="4381288"/>
                  <a:pt x="8482269" y="4378440"/>
                </a:cubicBezTo>
                <a:cubicBezTo>
                  <a:pt x="8478018" y="4370896"/>
                  <a:pt x="8471548" y="4368828"/>
                  <a:pt x="8464860" y="4371925"/>
                </a:cubicBezTo>
                <a:cubicBezTo>
                  <a:pt x="8454640" y="4378650"/>
                  <a:pt x="8443483" y="4379366"/>
                  <a:pt x="8432482" y="4381084"/>
                </a:cubicBezTo>
                <a:cubicBezTo>
                  <a:pt x="8426482" y="4382021"/>
                  <a:pt x="8423637" y="4383491"/>
                  <a:pt x="8428575" y="4388876"/>
                </a:cubicBezTo>
                <a:cubicBezTo>
                  <a:pt x="8432514" y="4394416"/>
                  <a:pt x="8432140" y="4398578"/>
                  <a:pt x="8425765" y="4403677"/>
                </a:cubicBezTo>
                <a:cubicBezTo>
                  <a:pt x="8435235" y="4405277"/>
                  <a:pt x="8444549" y="4405875"/>
                  <a:pt x="8453175" y="4408631"/>
                </a:cubicBezTo>
                <a:cubicBezTo>
                  <a:pt x="8461644" y="4410386"/>
                  <a:pt x="8470271" y="4413144"/>
                  <a:pt x="8477366" y="4419218"/>
                </a:cubicBezTo>
                <a:cubicBezTo>
                  <a:pt x="8464834" y="4424253"/>
                  <a:pt x="8464834" y="4424253"/>
                  <a:pt x="8444425" y="4418206"/>
                </a:cubicBezTo>
                <a:cubicBezTo>
                  <a:pt x="8431486" y="4414070"/>
                  <a:pt x="8425641" y="4416008"/>
                  <a:pt x="8420048" y="4426116"/>
                </a:cubicBezTo>
                <a:cubicBezTo>
                  <a:pt x="8414611" y="4437224"/>
                  <a:pt x="8414611" y="4437224"/>
                  <a:pt x="8406891" y="4427144"/>
                </a:cubicBezTo>
                <a:cubicBezTo>
                  <a:pt x="8406734" y="4426143"/>
                  <a:pt x="8405578" y="4425297"/>
                  <a:pt x="8405421" y="4424296"/>
                </a:cubicBezTo>
                <a:cubicBezTo>
                  <a:pt x="8387353" y="4400442"/>
                  <a:pt x="8373196" y="4401626"/>
                  <a:pt x="8357634" y="4426627"/>
                </a:cubicBezTo>
                <a:cubicBezTo>
                  <a:pt x="8352040" y="4436734"/>
                  <a:pt x="8342978" y="4444305"/>
                  <a:pt x="8332290" y="4448026"/>
                </a:cubicBezTo>
                <a:cubicBezTo>
                  <a:pt x="8320445" y="4450901"/>
                  <a:pt x="8309818" y="4448456"/>
                  <a:pt x="8298192" y="4446168"/>
                </a:cubicBezTo>
                <a:cubicBezTo>
                  <a:pt x="8284253" y="4442188"/>
                  <a:pt x="8269312" y="4438366"/>
                  <a:pt x="8254998" y="4438548"/>
                </a:cubicBezTo>
                <a:cubicBezTo>
                  <a:pt x="8243842" y="4439264"/>
                  <a:pt x="8232371" y="4437978"/>
                  <a:pt x="8222587" y="4434375"/>
                </a:cubicBezTo>
                <a:cubicBezTo>
                  <a:pt x="8214962" y="4431462"/>
                  <a:pt x="8205335" y="4428862"/>
                  <a:pt x="8197804" y="4433116"/>
                </a:cubicBezTo>
                <a:cubicBezTo>
                  <a:pt x="8188428" y="4438684"/>
                  <a:pt x="8182646" y="4434455"/>
                  <a:pt x="8176549" y="4428227"/>
                </a:cubicBezTo>
                <a:cubicBezTo>
                  <a:pt x="8165516" y="4416611"/>
                  <a:pt x="8158170" y="4402369"/>
                  <a:pt x="8155511" y="4385343"/>
                </a:cubicBezTo>
                <a:cubicBezTo>
                  <a:pt x="8154886" y="4381336"/>
                  <a:pt x="8154260" y="4377330"/>
                  <a:pt x="8147947" y="4376263"/>
                </a:cubicBezTo>
                <a:cubicBezTo>
                  <a:pt x="8141478" y="4374196"/>
                  <a:pt x="8140259" y="4379516"/>
                  <a:pt x="8137728" y="4382989"/>
                </a:cubicBezTo>
                <a:cubicBezTo>
                  <a:pt x="8136198" y="4386306"/>
                  <a:pt x="8134666" y="4389623"/>
                  <a:pt x="8132978" y="4391939"/>
                </a:cubicBezTo>
                <a:cubicBezTo>
                  <a:pt x="8126386" y="4402202"/>
                  <a:pt x="8115697" y="4405922"/>
                  <a:pt x="8104852" y="4408642"/>
                </a:cubicBezTo>
                <a:cubicBezTo>
                  <a:pt x="8095851" y="4410047"/>
                  <a:pt x="8094600" y="4402034"/>
                  <a:pt x="8089818" y="4397651"/>
                </a:cubicBezTo>
                <a:cubicBezTo>
                  <a:pt x="8086225" y="4407447"/>
                  <a:pt x="8078849" y="4412702"/>
                  <a:pt x="8069537" y="4412104"/>
                </a:cubicBezTo>
                <a:cubicBezTo>
                  <a:pt x="8058066" y="4410817"/>
                  <a:pt x="8047221" y="4413536"/>
                  <a:pt x="8036376" y="4416255"/>
                </a:cubicBezTo>
                <a:cubicBezTo>
                  <a:pt x="8013530" y="4420849"/>
                  <a:pt x="7990746" y="4419276"/>
                  <a:pt x="7970930" y="4403903"/>
                </a:cubicBezTo>
                <a:cubicBezTo>
                  <a:pt x="7967461" y="4401367"/>
                  <a:pt x="7963991" y="4398831"/>
                  <a:pt x="7960303" y="4401458"/>
                </a:cubicBezTo>
                <a:cubicBezTo>
                  <a:pt x="7953084" y="4407715"/>
                  <a:pt x="7944927" y="4407963"/>
                  <a:pt x="7936770" y="4408211"/>
                </a:cubicBezTo>
                <a:cubicBezTo>
                  <a:pt x="7933769" y="4408679"/>
                  <a:pt x="7931925" y="4409993"/>
                  <a:pt x="7930394" y="4413310"/>
                </a:cubicBezTo>
                <a:cubicBezTo>
                  <a:pt x="7929176" y="4418631"/>
                  <a:pt x="7925019" y="4418253"/>
                  <a:pt x="7920706" y="4416874"/>
                </a:cubicBezTo>
                <a:cubicBezTo>
                  <a:pt x="7915392" y="4415652"/>
                  <a:pt x="7908549" y="4417748"/>
                  <a:pt x="7906297" y="4409890"/>
                </a:cubicBezTo>
                <a:cubicBezTo>
                  <a:pt x="7905046" y="4401879"/>
                  <a:pt x="7899577" y="4399654"/>
                  <a:pt x="7893264" y="4398588"/>
                </a:cubicBezTo>
                <a:cubicBezTo>
                  <a:pt x="7887951" y="4397365"/>
                  <a:pt x="7881951" y="4398302"/>
                  <a:pt x="7879325" y="4394608"/>
                </a:cubicBezTo>
                <a:cubicBezTo>
                  <a:pt x="7873917" y="4386219"/>
                  <a:pt x="7867229" y="4389315"/>
                  <a:pt x="7859228" y="4390565"/>
                </a:cubicBezTo>
                <a:cubicBezTo>
                  <a:pt x="7856385" y="4392034"/>
                  <a:pt x="7853227" y="4391502"/>
                  <a:pt x="7850228" y="4391970"/>
                </a:cubicBezTo>
                <a:cubicBezTo>
                  <a:pt x="7836070" y="4393155"/>
                  <a:pt x="7821599" y="4392336"/>
                  <a:pt x="7807752" y="4395524"/>
                </a:cubicBezTo>
                <a:cubicBezTo>
                  <a:pt x="7801909" y="4397462"/>
                  <a:pt x="7793908" y="4398712"/>
                  <a:pt x="7792534" y="4403030"/>
                </a:cubicBezTo>
                <a:cubicBezTo>
                  <a:pt x="7791471" y="4409353"/>
                  <a:pt x="7799942" y="4411107"/>
                  <a:pt x="7805411" y="4413332"/>
                </a:cubicBezTo>
                <a:cubicBezTo>
                  <a:pt x="7806568" y="4414177"/>
                  <a:pt x="7807725" y="4415023"/>
                  <a:pt x="7808724" y="4414865"/>
                </a:cubicBezTo>
                <a:cubicBezTo>
                  <a:pt x="7825447" y="4423540"/>
                  <a:pt x="7829167" y="4434246"/>
                  <a:pt x="7819510" y="4451143"/>
                </a:cubicBezTo>
                <a:cubicBezTo>
                  <a:pt x="7814573" y="4445758"/>
                  <a:pt x="7810165" y="4437212"/>
                  <a:pt x="7801539" y="4434456"/>
                </a:cubicBezTo>
                <a:cubicBezTo>
                  <a:pt x="7791912" y="4431854"/>
                  <a:pt x="7785851" y="4438957"/>
                  <a:pt x="7778318" y="4443211"/>
                </a:cubicBezTo>
                <a:cubicBezTo>
                  <a:pt x="7775630" y="4445683"/>
                  <a:pt x="7772474" y="4445149"/>
                  <a:pt x="7772692" y="4439985"/>
                </a:cubicBezTo>
                <a:cubicBezTo>
                  <a:pt x="7773380" y="4437826"/>
                  <a:pt x="7773067" y="4435824"/>
                  <a:pt x="7773754" y="4433664"/>
                </a:cubicBezTo>
                <a:cubicBezTo>
                  <a:pt x="7774286" y="4430503"/>
                  <a:pt x="7774816" y="4427342"/>
                  <a:pt x="7772345" y="4424650"/>
                </a:cubicBezTo>
                <a:cubicBezTo>
                  <a:pt x="7771034" y="4422803"/>
                  <a:pt x="7768502" y="4426276"/>
                  <a:pt x="7766502" y="4426589"/>
                </a:cubicBezTo>
                <a:cubicBezTo>
                  <a:pt x="7759971" y="4430686"/>
                  <a:pt x="7757502" y="4427994"/>
                  <a:pt x="7757564" y="4421829"/>
                </a:cubicBezTo>
                <a:cubicBezTo>
                  <a:pt x="7757250" y="4419825"/>
                  <a:pt x="7758938" y="4417509"/>
                  <a:pt x="7755624" y="4415975"/>
                </a:cubicBezTo>
                <a:cubicBezTo>
                  <a:pt x="7742063" y="4440663"/>
                  <a:pt x="7734376" y="4443916"/>
                  <a:pt x="7705496" y="4436114"/>
                </a:cubicBezTo>
                <a:cubicBezTo>
                  <a:pt x="7704496" y="4436270"/>
                  <a:pt x="7704496" y="4436270"/>
                  <a:pt x="7703340" y="4435424"/>
                </a:cubicBezTo>
                <a:cubicBezTo>
                  <a:pt x="7680773" y="4428688"/>
                  <a:pt x="7657834" y="4426114"/>
                  <a:pt x="7635300" y="4432710"/>
                </a:cubicBezTo>
                <a:cubicBezTo>
                  <a:pt x="7627456" y="4434961"/>
                  <a:pt x="7621985" y="4432737"/>
                  <a:pt x="7618047" y="4427196"/>
                </a:cubicBezTo>
                <a:cubicBezTo>
                  <a:pt x="7612953" y="4420810"/>
                  <a:pt x="7605326" y="4417897"/>
                  <a:pt x="7598169" y="4417989"/>
                </a:cubicBezTo>
                <a:lnTo>
                  <a:pt x="7564101" y="4418803"/>
                </a:lnTo>
                <a:lnTo>
                  <a:pt x="7584440" y="4437004"/>
                </a:lnTo>
                <a:cubicBezTo>
                  <a:pt x="7630827" y="4474038"/>
                  <a:pt x="7680777" y="4506618"/>
                  <a:pt x="7731090" y="4535972"/>
                </a:cubicBezTo>
                <a:cubicBezTo>
                  <a:pt x="7746977" y="4544551"/>
                  <a:pt x="7761170" y="4554551"/>
                  <a:pt x="7775183" y="4566166"/>
                </a:cubicBezTo>
                <a:cubicBezTo>
                  <a:pt x="7792216" y="4578166"/>
                  <a:pt x="7791912" y="4594494"/>
                  <a:pt x="7776507" y="4608890"/>
                </a:cubicBezTo>
                <a:cubicBezTo>
                  <a:pt x="7771253" y="4614765"/>
                  <a:pt x="7766177" y="4619026"/>
                  <a:pt x="7759774" y="4621480"/>
                </a:cubicBezTo>
                <a:cubicBezTo>
                  <a:pt x="7733014" y="4627877"/>
                  <a:pt x="7708368" y="4642727"/>
                  <a:pt x="7679678" y="4639055"/>
                </a:cubicBezTo>
                <a:cubicBezTo>
                  <a:pt x="7667415" y="4639124"/>
                  <a:pt x="7663487" y="4646805"/>
                  <a:pt x="7665239" y="4658486"/>
                </a:cubicBezTo>
                <a:cubicBezTo>
                  <a:pt x="7666386" y="4661907"/>
                  <a:pt x="7667532" y="4665326"/>
                  <a:pt x="7668499" y="4670361"/>
                </a:cubicBezTo>
                <a:cubicBezTo>
                  <a:pt x="7670068" y="4683655"/>
                  <a:pt x="7664994" y="4687916"/>
                  <a:pt x="7653095" y="4684757"/>
                </a:cubicBezTo>
                <a:cubicBezTo>
                  <a:pt x="7633645" y="4680631"/>
                  <a:pt x="7628752" y="4683279"/>
                  <a:pt x="7624884" y="4704062"/>
                </a:cubicBezTo>
                <a:cubicBezTo>
                  <a:pt x="7621560" y="4720004"/>
                  <a:pt x="7615156" y="4722458"/>
                  <a:pt x="7602474" y="4712651"/>
                </a:cubicBezTo>
                <a:cubicBezTo>
                  <a:pt x="7595286" y="4708458"/>
                  <a:pt x="7591480" y="4701424"/>
                  <a:pt x="7587677" y="4694391"/>
                </a:cubicBezTo>
                <a:cubicBezTo>
                  <a:pt x="7585019" y="4690776"/>
                  <a:pt x="7579523" y="4685163"/>
                  <a:pt x="7574630" y="4687810"/>
                </a:cubicBezTo>
                <a:cubicBezTo>
                  <a:pt x="7569736" y="4690458"/>
                  <a:pt x="7572032" y="4697298"/>
                  <a:pt x="7572997" y="4702332"/>
                </a:cubicBezTo>
                <a:cubicBezTo>
                  <a:pt x="7579097" y="4716207"/>
                  <a:pt x="7583685" y="4729888"/>
                  <a:pt x="7589785" y="4743762"/>
                </a:cubicBezTo>
                <a:cubicBezTo>
                  <a:pt x="7568826" y="4739444"/>
                  <a:pt x="7548106" y="4746614"/>
                  <a:pt x="7527147" y="4742294"/>
                </a:cubicBezTo>
                <a:cubicBezTo>
                  <a:pt x="7503166" y="4737588"/>
                  <a:pt x="7497669" y="4731975"/>
                  <a:pt x="7503772" y="4704931"/>
                </a:cubicBezTo>
                <a:cubicBezTo>
                  <a:pt x="7504318" y="4700090"/>
                  <a:pt x="7504680" y="4696863"/>
                  <a:pt x="7503714" y="4691830"/>
                </a:cubicBezTo>
                <a:cubicBezTo>
                  <a:pt x="7504258" y="4686989"/>
                  <a:pt x="7500092" y="4683182"/>
                  <a:pt x="7495380" y="4684216"/>
                </a:cubicBezTo>
                <a:cubicBezTo>
                  <a:pt x="7490850" y="4683636"/>
                  <a:pt x="7488976" y="4686670"/>
                  <a:pt x="7486922" y="4691317"/>
                </a:cubicBezTo>
                <a:cubicBezTo>
                  <a:pt x="7478161" y="4714747"/>
                  <a:pt x="7484138" y="4743338"/>
                  <a:pt x="7501957" y="4761985"/>
                </a:cubicBezTo>
                <a:cubicBezTo>
                  <a:pt x="7512948" y="4773213"/>
                  <a:pt x="7519048" y="4787087"/>
                  <a:pt x="7521764" y="4803803"/>
                </a:cubicBezTo>
                <a:cubicBezTo>
                  <a:pt x="7529491" y="4844074"/>
                  <a:pt x="7540484" y="4855301"/>
                  <a:pt x="7578418" y="4858519"/>
                </a:cubicBezTo>
                <a:cubicBezTo>
                  <a:pt x="7592190" y="4858644"/>
                  <a:pt x="7604088" y="4861804"/>
                  <a:pt x="7615807" y="4866576"/>
                </a:cubicBezTo>
                <a:cubicBezTo>
                  <a:pt x="7656639" y="4884896"/>
                  <a:pt x="7703450" y="4890886"/>
                  <a:pt x="7741865" y="4917080"/>
                </a:cubicBezTo>
                <a:cubicBezTo>
                  <a:pt x="7748871" y="4922886"/>
                  <a:pt x="7755878" y="4928694"/>
                  <a:pt x="7763246" y="4931274"/>
                </a:cubicBezTo>
                <a:cubicBezTo>
                  <a:pt x="7777441" y="4941274"/>
                  <a:pt x="7785413" y="4952115"/>
                  <a:pt x="7786257" y="4971864"/>
                </a:cubicBezTo>
                <a:cubicBezTo>
                  <a:pt x="7787886" y="4998260"/>
                  <a:pt x="7797911" y="5004454"/>
                  <a:pt x="7824307" y="5001285"/>
                </a:cubicBezTo>
                <a:cubicBezTo>
                  <a:pt x="7838262" y="4999796"/>
                  <a:pt x="7853182" y="5003343"/>
                  <a:pt x="7867557" y="5011729"/>
                </a:cubicBezTo>
                <a:cubicBezTo>
                  <a:pt x="7880603" y="5018309"/>
                  <a:pt x="7894795" y="5028309"/>
                  <a:pt x="7911225" y="5032049"/>
                </a:cubicBezTo>
                <a:cubicBezTo>
                  <a:pt x="7926144" y="5035594"/>
                  <a:pt x="7932425" y="5047856"/>
                  <a:pt x="7936834" y="5063151"/>
                </a:cubicBezTo>
                <a:cubicBezTo>
                  <a:pt x="7941482" y="5089934"/>
                  <a:pt x="7949272" y="5102388"/>
                  <a:pt x="7971802" y="5120002"/>
                </a:cubicBezTo>
                <a:cubicBezTo>
                  <a:pt x="7975729" y="5112321"/>
                  <a:pt x="7974944" y="5105673"/>
                  <a:pt x="7977543" y="5096185"/>
                </a:cubicBezTo>
                <a:cubicBezTo>
                  <a:pt x="7993610" y="5103151"/>
                  <a:pt x="8005931" y="5116185"/>
                  <a:pt x="8013358" y="5131867"/>
                </a:cubicBezTo>
                <a:cubicBezTo>
                  <a:pt x="8023081" y="5154389"/>
                  <a:pt x="8031112" y="5178331"/>
                  <a:pt x="8039144" y="5202274"/>
                </a:cubicBezTo>
                <a:cubicBezTo>
                  <a:pt x="8057080" y="5247125"/>
                  <a:pt x="8041008" y="5281077"/>
                  <a:pt x="8013038" y="5311870"/>
                </a:cubicBezTo>
                <a:cubicBezTo>
                  <a:pt x="7988451" y="5339822"/>
                  <a:pt x="7958550" y="5360547"/>
                  <a:pt x="7940968" y="5394307"/>
                </a:cubicBezTo>
                <a:cubicBezTo>
                  <a:pt x="7929432" y="5387920"/>
                  <a:pt x="7927681" y="5376238"/>
                  <a:pt x="7921038" y="5367204"/>
                </a:cubicBezTo>
                <a:cubicBezTo>
                  <a:pt x="7913610" y="5351523"/>
                  <a:pt x="7901710" y="5348364"/>
                  <a:pt x="7893857" y="5363727"/>
                </a:cubicBezTo>
                <a:cubicBezTo>
                  <a:pt x="7882347" y="5384349"/>
                  <a:pt x="7871622" y="5390343"/>
                  <a:pt x="7856684" y="5385898"/>
                </a:cubicBezTo>
                <a:lnTo>
                  <a:pt x="7855100" y="5385154"/>
                </a:lnTo>
                <a:lnTo>
                  <a:pt x="7866360" y="5395632"/>
                </a:lnTo>
                <a:cubicBezTo>
                  <a:pt x="7873953" y="5406748"/>
                  <a:pt x="7885015" y="5415160"/>
                  <a:pt x="7896234" y="5422502"/>
                </a:cubicBezTo>
                <a:cubicBezTo>
                  <a:pt x="7913297" y="5431912"/>
                  <a:pt x="7926891" y="5444030"/>
                  <a:pt x="7937860" y="5460087"/>
                </a:cubicBezTo>
                <a:cubicBezTo>
                  <a:pt x="7951203" y="5480920"/>
                  <a:pt x="7966015" y="5498714"/>
                  <a:pt x="7981672" y="5517742"/>
                </a:cubicBezTo>
                <a:cubicBezTo>
                  <a:pt x="8003546" y="5543279"/>
                  <a:pt x="8017326" y="5575131"/>
                  <a:pt x="8035575" y="5604445"/>
                </a:cubicBezTo>
                <a:cubicBezTo>
                  <a:pt x="8047231" y="5622807"/>
                  <a:pt x="8050886" y="5639836"/>
                  <a:pt x="8043757" y="5660542"/>
                </a:cubicBezTo>
                <a:cubicBezTo>
                  <a:pt x="8041975" y="5665718"/>
                  <a:pt x="8042038" y="5672297"/>
                  <a:pt x="8044412" y="5677071"/>
                </a:cubicBezTo>
                <a:cubicBezTo>
                  <a:pt x="8048475" y="5684316"/>
                  <a:pt x="8044006" y="5686856"/>
                  <a:pt x="8039161" y="5684954"/>
                </a:cubicBezTo>
                <a:cubicBezTo>
                  <a:pt x="8016628" y="5677915"/>
                  <a:pt x="7994062" y="5685103"/>
                  <a:pt x="7970903" y="5682340"/>
                </a:cubicBezTo>
                <a:cubicBezTo>
                  <a:pt x="7970808" y="5689987"/>
                  <a:pt x="7975028" y="5696163"/>
                  <a:pt x="7977090" y="5703075"/>
                </a:cubicBezTo>
                <a:cubicBezTo>
                  <a:pt x="7978777" y="5705545"/>
                  <a:pt x="7979464" y="5707850"/>
                  <a:pt x="7981151" y="5710319"/>
                </a:cubicBezTo>
                <a:cubicBezTo>
                  <a:pt x="7982526" y="5714927"/>
                  <a:pt x="7984745" y="5720771"/>
                  <a:pt x="7982118" y="5724711"/>
                </a:cubicBezTo>
                <a:cubicBezTo>
                  <a:pt x="7979649" y="5727585"/>
                  <a:pt x="7973961" y="5724447"/>
                  <a:pt x="7969961" y="5723781"/>
                </a:cubicBezTo>
                <a:cubicBezTo>
                  <a:pt x="7936427" y="5714910"/>
                  <a:pt x="7907300" y="5696922"/>
                  <a:pt x="7879800" y="5674825"/>
                </a:cubicBezTo>
                <a:cubicBezTo>
                  <a:pt x="7854143" y="5654131"/>
                  <a:pt x="7829642" y="5632533"/>
                  <a:pt x="7804986" y="5612006"/>
                </a:cubicBezTo>
                <a:cubicBezTo>
                  <a:pt x="7802298" y="5609368"/>
                  <a:pt x="7798923" y="5604429"/>
                  <a:pt x="7794298" y="5608036"/>
                </a:cubicBezTo>
                <a:cubicBezTo>
                  <a:pt x="7788672" y="5611477"/>
                  <a:pt x="7788046" y="5615752"/>
                  <a:pt x="7788108" y="5622330"/>
                </a:cubicBezTo>
                <a:cubicBezTo>
                  <a:pt x="7789544" y="5633516"/>
                  <a:pt x="7793137" y="5643967"/>
                  <a:pt x="7792417" y="5655889"/>
                </a:cubicBezTo>
                <a:cubicBezTo>
                  <a:pt x="7791947" y="5659095"/>
                  <a:pt x="7795791" y="5660830"/>
                  <a:pt x="7798635" y="5662398"/>
                </a:cubicBezTo>
                <a:cubicBezTo>
                  <a:pt x="7830231" y="5677514"/>
                  <a:pt x="7856733" y="5699443"/>
                  <a:pt x="7875669" y="5731060"/>
                </a:cubicBezTo>
                <a:cubicBezTo>
                  <a:pt x="7880575" y="5739540"/>
                  <a:pt x="7888950" y="5745314"/>
                  <a:pt x="7896325" y="5750922"/>
                </a:cubicBezTo>
                <a:cubicBezTo>
                  <a:pt x="7926356" y="5776724"/>
                  <a:pt x="7958858" y="5799653"/>
                  <a:pt x="7991672" y="5820446"/>
                </a:cubicBezTo>
                <a:cubicBezTo>
                  <a:pt x="8002048" y="5826553"/>
                  <a:pt x="8011267" y="5833562"/>
                  <a:pt x="8020329" y="5841640"/>
                </a:cubicBezTo>
                <a:cubicBezTo>
                  <a:pt x="8031392" y="5850052"/>
                  <a:pt x="8030829" y="5860904"/>
                  <a:pt x="8020263" y="5870091"/>
                </a:cubicBezTo>
                <a:cubicBezTo>
                  <a:pt x="8016639" y="5873866"/>
                  <a:pt x="8013169" y="5876572"/>
                  <a:pt x="8008856" y="5878042"/>
                </a:cubicBezTo>
                <a:cubicBezTo>
                  <a:pt x="7990916" y="5881622"/>
                  <a:pt x="7974194" y="5890878"/>
                  <a:pt x="7955191" y="5887712"/>
                </a:cubicBezTo>
                <a:cubicBezTo>
                  <a:pt x="7947034" y="5887448"/>
                  <a:pt x="7944252" y="5892458"/>
                  <a:pt x="7945158" y="5900271"/>
                </a:cubicBezTo>
                <a:cubicBezTo>
                  <a:pt x="7945845" y="5902576"/>
                  <a:pt x="7946533" y="5904879"/>
                  <a:pt x="7947064" y="5908251"/>
                </a:cubicBezTo>
                <a:cubicBezTo>
                  <a:pt x="7947813" y="5917134"/>
                  <a:pt x="7944344" y="5919840"/>
                  <a:pt x="7936499" y="5917438"/>
                </a:cubicBezTo>
                <a:cubicBezTo>
                  <a:pt x="7923654" y="5914204"/>
                  <a:pt x="7920341" y="5915841"/>
                  <a:pt x="7917308" y="5929566"/>
                </a:cubicBezTo>
                <a:cubicBezTo>
                  <a:pt x="7914745" y="5940087"/>
                  <a:pt x="7910431" y="5941557"/>
                  <a:pt x="7902212" y="5934714"/>
                </a:cubicBezTo>
                <a:cubicBezTo>
                  <a:pt x="7897524" y="5931745"/>
                  <a:pt x="7895149" y="5926970"/>
                  <a:pt x="7892775" y="5922196"/>
                </a:cubicBezTo>
                <a:cubicBezTo>
                  <a:pt x="7891088" y="5919725"/>
                  <a:pt x="7887556" y="5915853"/>
                  <a:pt x="7884245" y="5917491"/>
                </a:cubicBezTo>
                <a:cubicBezTo>
                  <a:pt x="7880932" y="5919127"/>
                  <a:pt x="7882306" y="5923735"/>
                  <a:pt x="7882837" y="5927108"/>
                </a:cubicBezTo>
                <a:cubicBezTo>
                  <a:pt x="7886586" y="5936490"/>
                  <a:pt x="7889334" y="5945705"/>
                  <a:pt x="7893084" y="5955087"/>
                </a:cubicBezTo>
                <a:cubicBezTo>
                  <a:pt x="7879240" y="5951687"/>
                  <a:pt x="7865301" y="5955931"/>
                  <a:pt x="7851455" y="5952531"/>
                </a:cubicBezTo>
                <a:cubicBezTo>
                  <a:pt x="7835610" y="5948796"/>
                  <a:pt x="7832079" y="5944924"/>
                  <a:pt x="7836737" y="5927090"/>
                </a:cubicBezTo>
                <a:cubicBezTo>
                  <a:pt x="7837206" y="5923885"/>
                  <a:pt x="7837519" y="5921747"/>
                  <a:pt x="7836989" y="5918376"/>
                </a:cubicBezTo>
                <a:cubicBezTo>
                  <a:pt x="7837457" y="5915170"/>
                  <a:pt x="7834770" y="5912532"/>
                  <a:pt x="7831613" y="5913100"/>
                </a:cubicBezTo>
                <a:cubicBezTo>
                  <a:pt x="7828613" y="5912601"/>
                  <a:pt x="7827300" y="5914572"/>
                  <a:pt x="7825832" y="5917611"/>
                </a:cubicBezTo>
                <a:cubicBezTo>
                  <a:pt x="7819485" y="5932975"/>
                  <a:pt x="7822828" y="5952140"/>
                  <a:pt x="7834264" y="5964993"/>
                </a:cubicBezTo>
                <a:cubicBezTo>
                  <a:pt x="7841326" y="5972737"/>
                  <a:pt x="7845076" y="5982119"/>
                  <a:pt x="7846513" y="5993305"/>
                </a:cubicBezTo>
                <a:cubicBezTo>
                  <a:pt x="7850761" y="6020285"/>
                  <a:pt x="7857823" y="6028031"/>
                  <a:pt x="7882983" y="6031127"/>
                </a:cubicBezTo>
                <a:cubicBezTo>
                  <a:pt x="7892138" y="6031559"/>
                  <a:pt x="7899982" y="6033960"/>
                  <a:pt x="7907671" y="6037430"/>
                </a:cubicBezTo>
                <a:cubicBezTo>
                  <a:pt x="7934422" y="6050643"/>
                  <a:pt x="7965425" y="6055808"/>
                  <a:pt x="7990395" y="6074199"/>
                </a:cubicBezTo>
                <a:cubicBezTo>
                  <a:pt x="7994926" y="6078238"/>
                  <a:pt x="7999458" y="6082277"/>
                  <a:pt x="8004302" y="6084180"/>
                </a:cubicBezTo>
                <a:cubicBezTo>
                  <a:pt x="8013522" y="6091189"/>
                  <a:pt x="8018584" y="6098599"/>
                  <a:pt x="8018708" y="6111757"/>
                </a:cubicBezTo>
                <a:cubicBezTo>
                  <a:pt x="8019205" y="6129355"/>
                  <a:pt x="8025737" y="6133726"/>
                  <a:pt x="8043364" y="6132284"/>
                </a:cubicBezTo>
                <a:cubicBezTo>
                  <a:pt x="8052679" y="6131647"/>
                  <a:pt x="8062523" y="6134382"/>
                  <a:pt x="8071898" y="6140322"/>
                </a:cubicBezTo>
                <a:cubicBezTo>
                  <a:pt x="8080430" y="6145028"/>
                  <a:pt x="8089649" y="6152037"/>
                  <a:pt x="8100494" y="6154938"/>
                </a:cubicBezTo>
                <a:cubicBezTo>
                  <a:pt x="8110338" y="6157673"/>
                  <a:pt x="8114244" y="6165986"/>
                  <a:pt x="8116837" y="6176271"/>
                </a:cubicBezTo>
                <a:cubicBezTo>
                  <a:pt x="8119335" y="6194202"/>
                  <a:pt x="8124241" y="6202682"/>
                  <a:pt x="8138836" y="6214965"/>
                </a:cubicBezTo>
                <a:cubicBezTo>
                  <a:pt x="8141618" y="6209955"/>
                  <a:pt x="8141244" y="6205515"/>
                  <a:pt x="8143182" y="6199269"/>
                </a:cubicBezTo>
                <a:cubicBezTo>
                  <a:pt x="8153713" y="6204307"/>
                  <a:pt x="8161620" y="6213288"/>
                  <a:pt x="8166213" y="6223906"/>
                </a:cubicBezTo>
                <a:cubicBezTo>
                  <a:pt x="8172181" y="6239130"/>
                  <a:pt x="8176992" y="6255257"/>
                  <a:pt x="8181804" y="6271384"/>
                </a:cubicBezTo>
                <a:cubicBezTo>
                  <a:pt x="8192740" y="6301668"/>
                  <a:pt x="8181299" y="6323845"/>
                  <a:pt x="8162013" y="6343620"/>
                </a:cubicBezTo>
                <a:cubicBezTo>
                  <a:pt x="8145040" y="6361592"/>
                  <a:pt x="8124692" y="6374622"/>
                  <a:pt x="8112252" y="6396633"/>
                </a:cubicBezTo>
                <a:cubicBezTo>
                  <a:pt x="8104720" y="6392094"/>
                  <a:pt x="8103813" y="6384280"/>
                  <a:pt x="8099596" y="6378104"/>
                </a:cubicBezTo>
                <a:cubicBezTo>
                  <a:pt x="8095002" y="6367487"/>
                  <a:pt x="8087158" y="6365085"/>
                  <a:pt x="8081593" y="6375105"/>
                </a:cubicBezTo>
                <a:cubicBezTo>
                  <a:pt x="8070778" y="6393008"/>
                  <a:pt x="8061464" y="6393645"/>
                  <a:pt x="8045557" y="6383332"/>
                </a:cubicBezTo>
                <a:cubicBezTo>
                  <a:pt x="8034337" y="6375989"/>
                  <a:pt x="8021336" y="6373823"/>
                  <a:pt x="8008648" y="6369520"/>
                </a:cubicBezTo>
                <a:cubicBezTo>
                  <a:pt x="7994960" y="6365051"/>
                  <a:pt x="7986209" y="6354835"/>
                  <a:pt x="7982085" y="6341013"/>
                </a:cubicBezTo>
                <a:cubicBezTo>
                  <a:pt x="7979867" y="6335169"/>
                  <a:pt x="7978962" y="6327355"/>
                  <a:pt x="7971274" y="6323886"/>
                </a:cubicBezTo>
                <a:cubicBezTo>
                  <a:pt x="7969866" y="6333503"/>
                  <a:pt x="7971615" y="6342551"/>
                  <a:pt x="7976521" y="6351032"/>
                </a:cubicBezTo>
                <a:cubicBezTo>
                  <a:pt x="7981114" y="6361650"/>
                  <a:pt x="7986708" y="6372433"/>
                  <a:pt x="7992301" y="6383217"/>
                </a:cubicBezTo>
                <a:cubicBezTo>
                  <a:pt x="7996520" y="6389394"/>
                  <a:pt x="7997737" y="6395070"/>
                  <a:pt x="7991643" y="6401717"/>
                </a:cubicBezTo>
                <a:cubicBezTo>
                  <a:pt x="7984548" y="6408197"/>
                  <a:pt x="7979390" y="6408434"/>
                  <a:pt x="7975641" y="6399051"/>
                </a:cubicBezTo>
                <a:cubicBezTo>
                  <a:pt x="7969203" y="6387032"/>
                  <a:pt x="7958829" y="6380925"/>
                  <a:pt x="7948453" y="6374818"/>
                </a:cubicBezTo>
                <a:cubicBezTo>
                  <a:pt x="7940078" y="6369044"/>
                  <a:pt x="7930702" y="6363103"/>
                  <a:pt x="7922326" y="6357329"/>
                </a:cubicBezTo>
                <a:cubicBezTo>
                  <a:pt x="7921326" y="6357163"/>
                  <a:pt x="7920482" y="6355928"/>
                  <a:pt x="7920482" y="6355928"/>
                </a:cubicBezTo>
                <a:cubicBezTo>
                  <a:pt x="7919482" y="6355761"/>
                  <a:pt x="7918482" y="6355593"/>
                  <a:pt x="7917482" y="6355428"/>
                </a:cubicBezTo>
                <a:cubicBezTo>
                  <a:pt x="7918482" y="6355593"/>
                  <a:pt x="7918326" y="6356663"/>
                  <a:pt x="7919326" y="6356829"/>
                </a:cubicBezTo>
                <a:cubicBezTo>
                  <a:pt x="7919170" y="6357897"/>
                  <a:pt x="7919013" y="6358967"/>
                  <a:pt x="7920014" y="6359133"/>
                </a:cubicBezTo>
                <a:cubicBezTo>
                  <a:pt x="7924763" y="6368682"/>
                  <a:pt x="7930513" y="6378398"/>
                  <a:pt x="7935263" y="6387945"/>
                </a:cubicBezTo>
                <a:cubicBezTo>
                  <a:pt x="7936793" y="6391485"/>
                  <a:pt x="7939324" y="6395191"/>
                  <a:pt x="7938542" y="6400534"/>
                </a:cubicBezTo>
                <a:cubicBezTo>
                  <a:pt x="7937917" y="6404809"/>
                  <a:pt x="7935604" y="6406612"/>
                  <a:pt x="7932291" y="6408249"/>
                </a:cubicBezTo>
                <a:cubicBezTo>
                  <a:pt x="7927978" y="6409720"/>
                  <a:pt x="7926291" y="6407250"/>
                  <a:pt x="7923603" y="6404613"/>
                </a:cubicBezTo>
                <a:cubicBezTo>
                  <a:pt x="7922759" y="6403378"/>
                  <a:pt x="7922916" y="6402308"/>
                  <a:pt x="7921915" y="6402143"/>
                </a:cubicBezTo>
                <a:cubicBezTo>
                  <a:pt x="7921199" y="6379035"/>
                  <a:pt x="7902292" y="6368222"/>
                  <a:pt x="7892480" y="6351262"/>
                </a:cubicBezTo>
                <a:cubicBezTo>
                  <a:pt x="7887418" y="6343850"/>
                  <a:pt x="7881574" y="6341783"/>
                  <a:pt x="7874634" y="6347194"/>
                </a:cubicBezTo>
                <a:cubicBezTo>
                  <a:pt x="7869010" y="6350636"/>
                  <a:pt x="7866322" y="6347999"/>
                  <a:pt x="7866260" y="6341420"/>
                </a:cubicBezTo>
                <a:cubicBezTo>
                  <a:pt x="7866824" y="6330568"/>
                  <a:pt x="7862449" y="6325460"/>
                  <a:pt x="7852292" y="6324862"/>
                </a:cubicBezTo>
                <a:cubicBezTo>
                  <a:pt x="7840289" y="6322863"/>
                  <a:pt x="7829914" y="6316755"/>
                  <a:pt x="7822009" y="6307776"/>
                </a:cubicBezTo>
                <a:cubicBezTo>
                  <a:pt x="7805727" y="6293022"/>
                  <a:pt x="7788975" y="6281474"/>
                  <a:pt x="7768599" y="6273700"/>
                </a:cubicBezTo>
                <a:cubicBezTo>
                  <a:pt x="7768599" y="6273700"/>
                  <a:pt x="7767600" y="6273534"/>
                  <a:pt x="7766599" y="6273368"/>
                </a:cubicBezTo>
                <a:cubicBezTo>
                  <a:pt x="7766443" y="6274436"/>
                  <a:pt x="7767442" y="6274602"/>
                  <a:pt x="7767442" y="6274602"/>
                </a:cubicBezTo>
                <a:cubicBezTo>
                  <a:pt x="7766661" y="6279946"/>
                  <a:pt x="7767035" y="6284387"/>
                  <a:pt x="7765253" y="6289563"/>
                </a:cubicBezTo>
                <a:cubicBezTo>
                  <a:pt x="7761221" y="6303122"/>
                  <a:pt x="7765970" y="6312671"/>
                  <a:pt x="7774719" y="6322885"/>
                </a:cubicBezTo>
                <a:cubicBezTo>
                  <a:pt x="7778939" y="6329063"/>
                  <a:pt x="7782939" y="6329729"/>
                  <a:pt x="7788033" y="6322915"/>
                </a:cubicBezTo>
                <a:cubicBezTo>
                  <a:pt x="7792974" y="6317170"/>
                  <a:pt x="7794380" y="6307552"/>
                  <a:pt x="7801694" y="6306582"/>
                </a:cubicBezTo>
                <a:cubicBezTo>
                  <a:pt x="7810163" y="6304708"/>
                  <a:pt x="7811600" y="6315893"/>
                  <a:pt x="7818288" y="6319197"/>
                </a:cubicBezTo>
                <a:cubicBezTo>
                  <a:pt x="7827664" y="6325138"/>
                  <a:pt x="7829412" y="6334187"/>
                  <a:pt x="7825849" y="6344540"/>
                </a:cubicBezTo>
                <a:cubicBezTo>
                  <a:pt x="7823910" y="6350785"/>
                  <a:pt x="7821972" y="6357031"/>
                  <a:pt x="7820034" y="6363276"/>
                </a:cubicBezTo>
                <a:cubicBezTo>
                  <a:pt x="7817470" y="6373795"/>
                  <a:pt x="7809687" y="6377972"/>
                  <a:pt x="7800999" y="6374336"/>
                </a:cubicBezTo>
                <a:cubicBezTo>
                  <a:pt x="7796155" y="6372433"/>
                  <a:pt x="7792780" y="6367492"/>
                  <a:pt x="7786310" y="6369699"/>
                </a:cubicBezTo>
                <a:cubicBezTo>
                  <a:pt x="7778527" y="6373876"/>
                  <a:pt x="7771745" y="6378220"/>
                  <a:pt x="7766494" y="6386102"/>
                </a:cubicBezTo>
                <a:cubicBezTo>
                  <a:pt x="7762711" y="6390945"/>
                  <a:pt x="7758772" y="6396857"/>
                  <a:pt x="7753991" y="6401533"/>
                </a:cubicBezTo>
                <a:cubicBezTo>
                  <a:pt x="7740957" y="6413593"/>
                  <a:pt x="7725486" y="6414300"/>
                  <a:pt x="7710485" y="6411801"/>
                </a:cubicBezTo>
                <a:cubicBezTo>
                  <a:pt x="7698483" y="6409801"/>
                  <a:pt x="7697014" y="6412841"/>
                  <a:pt x="7699450" y="6424194"/>
                </a:cubicBezTo>
                <a:cubicBezTo>
                  <a:pt x="7701512" y="6431105"/>
                  <a:pt x="7704731" y="6437115"/>
                  <a:pt x="7704480" y="6445830"/>
                </a:cubicBezTo>
                <a:cubicBezTo>
                  <a:pt x="7687980" y="6425567"/>
                  <a:pt x="7667135" y="6420999"/>
                  <a:pt x="7646914" y="6412157"/>
                </a:cubicBezTo>
                <a:cubicBezTo>
                  <a:pt x="7631381" y="6406286"/>
                  <a:pt x="7618476" y="6396472"/>
                  <a:pt x="7611663" y="6380012"/>
                </a:cubicBezTo>
                <a:cubicBezTo>
                  <a:pt x="7610663" y="6379845"/>
                  <a:pt x="7609662" y="6379679"/>
                  <a:pt x="7609662" y="6379679"/>
                </a:cubicBezTo>
                <a:cubicBezTo>
                  <a:pt x="7597160" y="6395111"/>
                  <a:pt x="7593160" y="6394445"/>
                  <a:pt x="7582190" y="6378386"/>
                </a:cubicBezTo>
                <a:cubicBezTo>
                  <a:pt x="7578816" y="6373445"/>
                  <a:pt x="7575442" y="6368504"/>
                  <a:pt x="7572066" y="6363563"/>
                </a:cubicBezTo>
                <a:cubicBezTo>
                  <a:pt x="7569379" y="6360926"/>
                  <a:pt x="7566379" y="6360426"/>
                  <a:pt x="7565596" y="6365770"/>
                </a:cubicBezTo>
                <a:cubicBezTo>
                  <a:pt x="7562720" y="6378426"/>
                  <a:pt x="7565313" y="6388710"/>
                  <a:pt x="7573064" y="6398759"/>
                </a:cubicBezTo>
                <a:cubicBezTo>
                  <a:pt x="7579126" y="6406337"/>
                  <a:pt x="7586344" y="6413013"/>
                  <a:pt x="7591250" y="6421493"/>
                </a:cubicBezTo>
                <a:cubicBezTo>
                  <a:pt x="7580155" y="6427308"/>
                  <a:pt x="7569997" y="6426711"/>
                  <a:pt x="7560935" y="6418632"/>
                </a:cubicBezTo>
                <a:cubicBezTo>
                  <a:pt x="7559684" y="6427182"/>
                  <a:pt x="7563902" y="6433357"/>
                  <a:pt x="7566964" y="6440436"/>
                </a:cubicBezTo>
                <a:cubicBezTo>
                  <a:pt x="7570182" y="6446445"/>
                  <a:pt x="7572401" y="6452288"/>
                  <a:pt x="7571463" y="6458700"/>
                </a:cubicBezTo>
                <a:cubicBezTo>
                  <a:pt x="7570682" y="6464043"/>
                  <a:pt x="7568367" y="6465848"/>
                  <a:pt x="7563680" y="6462877"/>
                </a:cubicBezTo>
                <a:cubicBezTo>
                  <a:pt x="7553461" y="6455701"/>
                  <a:pt x="7547711" y="6445986"/>
                  <a:pt x="7543275" y="6434300"/>
                </a:cubicBezTo>
                <a:cubicBezTo>
                  <a:pt x="7538836" y="6422614"/>
                  <a:pt x="7535401" y="6411095"/>
                  <a:pt x="7529963" y="6399242"/>
                </a:cubicBezTo>
                <a:cubicBezTo>
                  <a:pt x="7530181" y="6404752"/>
                  <a:pt x="7529244" y="6411163"/>
                  <a:pt x="7529305" y="6417742"/>
                </a:cubicBezTo>
                <a:cubicBezTo>
                  <a:pt x="7529681" y="6422183"/>
                  <a:pt x="7527898" y="6427360"/>
                  <a:pt x="7522742" y="6427594"/>
                </a:cubicBezTo>
                <a:cubicBezTo>
                  <a:pt x="7516583" y="6427664"/>
                  <a:pt x="7510740" y="6425596"/>
                  <a:pt x="7510835" y="6417948"/>
                </a:cubicBezTo>
                <a:cubicBezTo>
                  <a:pt x="7511085" y="6409234"/>
                  <a:pt x="7508336" y="6400018"/>
                  <a:pt x="7512744" y="6390899"/>
                </a:cubicBezTo>
                <a:cubicBezTo>
                  <a:pt x="7512900" y="6389831"/>
                  <a:pt x="7514370" y="6386791"/>
                  <a:pt x="7511214" y="6387360"/>
                </a:cubicBezTo>
                <a:cubicBezTo>
                  <a:pt x="7502899" y="6388165"/>
                  <a:pt x="7499993" y="6380018"/>
                  <a:pt x="7496618" y="6375077"/>
                </a:cubicBezTo>
                <a:cubicBezTo>
                  <a:pt x="7492556" y="6367832"/>
                  <a:pt x="7487713" y="6365930"/>
                  <a:pt x="7481461" y="6373646"/>
                </a:cubicBezTo>
                <a:cubicBezTo>
                  <a:pt x="7475053" y="6382431"/>
                  <a:pt x="7473207" y="6381029"/>
                  <a:pt x="7468460" y="6371480"/>
                </a:cubicBezTo>
                <a:cubicBezTo>
                  <a:pt x="7463022" y="6359628"/>
                  <a:pt x="7453178" y="6356893"/>
                  <a:pt x="7442490" y="6352924"/>
                </a:cubicBezTo>
                <a:cubicBezTo>
                  <a:pt x="7437489" y="6352090"/>
                  <a:pt x="7432646" y="6350189"/>
                  <a:pt x="7427801" y="6348286"/>
                </a:cubicBezTo>
                <a:cubicBezTo>
                  <a:pt x="7415955" y="6345219"/>
                  <a:pt x="7408049" y="6336239"/>
                  <a:pt x="7403613" y="6324554"/>
                </a:cubicBezTo>
                <a:cubicBezTo>
                  <a:pt x="7392302" y="6289828"/>
                  <a:pt x="7367863" y="6274810"/>
                  <a:pt x="7336174" y="6267342"/>
                </a:cubicBezTo>
                <a:cubicBezTo>
                  <a:pt x="7332172" y="6266675"/>
                  <a:pt x="7327016" y="6266910"/>
                  <a:pt x="7323016" y="6266244"/>
                </a:cubicBezTo>
                <a:cubicBezTo>
                  <a:pt x="7309171" y="6262843"/>
                  <a:pt x="7302109" y="6255098"/>
                  <a:pt x="7301140" y="6240706"/>
                </a:cubicBezTo>
                <a:cubicBezTo>
                  <a:pt x="7299329" y="6225079"/>
                  <a:pt x="7295799" y="6221206"/>
                  <a:pt x="7280953" y="6217638"/>
                </a:cubicBezTo>
                <a:cubicBezTo>
                  <a:pt x="7276109" y="6215737"/>
                  <a:pt x="7269953" y="6215806"/>
                  <a:pt x="7265419" y="6211766"/>
                </a:cubicBezTo>
                <a:cubicBezTo>
                  <a:pt x="7263575" y="6210365"/>
                  <a:pt x="7261420" y="6211100"/>
                  <a:pt x="7259108" y="6212905"/>
                </a:cubicBezTo>
                <a:cubicBezTo>
                  <a:pt x="7253012" y="6219551"/>
                  <a:pt x="7248480" y="6215513"/>
                  <a:pt x="7245420" y="6208434"/>
                </a:cubicBezTo>
                <a:cubicBezTo>
                  <a:pt x="7242045" y="6203493"/>
                  <a:pt x="7239669" y="6198719"/>
                  <a:pt x="7236294" y="6193778"/>
                </a:cubicBezTo>
                <a:cubicBezTo>
                  <a:pt x="7233076" y="6187769"/>
                  <a:pt x="7228761" y="6189240"/>
                  <a:pt x="7225824" y="6195318"/>
                </a:cubicBezTo>
                <a:cubicBezTo>
                  <a:pt x="7223042" y="6200328"/>
                  <a:pt x="7224105" y="6207073"/>
                  <a:pt x="7225321" y="6212749"/>
                </a:cubicBezTo>
                <a:cubicBezTo>
                  <a:pt x="7226384" y="6219495"/>
                  <a:pt x="7227445" y="6226239"/>
                  <a:pt x="7226508" y="6232652"/>
                </a:cubicBezTo>
                <a:cubicBezTo>
                  <a:pt x="7227038" y="6236024"/>
                  <a:pt x="7225570" y="6239063"/>
                  <a:pt x="7222256" y="6240700"/>
                </a:cubicBezTo>
                <a:cubicBezTo>
                  <a:pt x="7218942" y="6242337"/>
                  <a:pt x="7217412" y="6238799"/>
                  <a:pt x="7215569" y="6237397"/>
                </a:cubicBezTo>
                <a:cubicBezTo>
                  <a:pt x="7193223" y="6215065"/>
                  <a:pt x="7175662" y="6188056"/>
                  <a:pt x="7155631" y="6163920"/>
                </a:cubicBezTo>
                <a:cubicBezTo>
                  <a:pt x="7141662" y="6147362"/>
                  <a:pt x="7126382" y="6132775"/>
                  <a:pt x="7109474" y="6122295"/>
                </a:cubicBezTo>
                <a:cubicBezTo>
                  <a:pt x="7107631" y="6120894"/>
                  <a:pt x="7105098" y="6117188"/>
                  <a:pt x="7102630" y="6120060"/>
                </a:cubicBezTo>
                <a:cubicBezTo>
                  <a:pt x="7100317" y="6121864"/>
                  <a:pt x="7103004" y="6124502"/>
                  <a:pt x="7103691" y="6126805"/>
                </a:cubicBezTo>
                <a:cubicBezTo>
                  <a:pt x="7105067" y="6131413"/>
                  <a:pt x="7108442" y="6136355"/>
                  <a:pt x="7103816" y="6139963"/>
                </a:cubicBezTo>
                <a:cubicBezTo>
                  <a:pt x="7100190" y="6143737"/>
                  <a:pt x="7095658" y="6139698"/>
                  <a:pt x="7092971" y="6137061"/>
                </a:cubicBezTo>
                <a:cubicBezTo>
                  <a:pt x="7088283" y="6134091"/>
                  <a:pt x="7082751" y="6129885"/>
                  <a:pt x="7078064" y="6126914"/>
                </a:cubicBezTo>
                <a:cubicBezTo>
                  <a:pt x="7074219" y="6125179"/>
                  <a:pt x="7070376" y="6123444"/>
                  <a:pt x="7066749" y="6127219"/>
                </a:cubicBezTo>
                <a:cubicBezTo>
                  <a:pt x="7062967" y="6132062"/>
                  <a:pt x="7063498" y="6135435"/>
                  <a:pt x="7066874" y="6140376"/>
                </a:cubicBezTo>
                <a:cubicBezTo>
                  <a:pt x="7072249" y="6145650"/>
                  <a:pt x="7077624" y="6150924"/>
                  <a:pt x="7076373" y="6159473"/>
                </a:cubicBezTo>
                <a:cubicBezTo>
                  <a:pt x="7076590" y="6164984"/>
                  <a:pt x="7075278" y="6166954"/>
                  <a:pt x="7069276" y="6165954"/>
                </a:cubicBezTo>
                <a:cubicBezTo>
                  <a:pt x="7048588" y="6160318"/>
                  <a:pt x="7031993" y="6147701"/>
                  <a:pt x="7016869" y="6132045"/>
                </a:cubicBezTo>
                <a:cubicBezTo>
                  <a:pt x="7006119" y="6121497"/>
                  <a:pt x="6996994" y="6106840"/>
                  <a:pt x="6982461" y="6101135"/>
                </a:cubicBezTo>
                <a:cubicBezTo>
                  <a:pt x="6977617" y="6099233"/>
                  <a:pt x="6976243" y="6094627"/>
                  <a:pt x="6980024" y="6089783"/>
                </a:cubicBezTo>
                <a:cubicBezTo>
                  <a:pt x="6982495" y="6086909"/>
                  <a:pt x="6984120" y="6082802"/>
                  <a:pt x="6987902" y="6077959"/>
                </a:cubicBezTo>
                <a:cubicBezTo>
                  <a:pt x="6974119" y="6081136"/>
                  <a:pt x="6963430" y="6077166"/>
                  <a:pt x="6951586" y="6074098"/>
                </a:cubicBezTo>
                <a:cubicBezTo>
                  <a:pt x="6942741" y="6071531"/>
                  <a:pt x="6933271" y="6073237"/>
                  <a:pt x="6927020" y="6080952"/>
                </a:cubicBezTo>
                <a:cubicBezTo>
                  <a:pt x="6924394" y="6084894"/>
                  <a:pt x="6922235" y="6085629"/>
                  <a:pt x="6918549" y="6082825"/>
                </a:cubicBezTo>
                <a:cubicBezTo>
                  <a:pt x="6909174" y="6076885"/>
                  <a:pt x="6899486" y="6073081"/>
                  <a:pt x="6889485" y="6071415"/>
                </a:cubicBezTo>
                <a:cubicBezTo>
                  <a:pt x="6875483" y="6069082"/>
                  <a:pt x="6862638" y="6065848"/>
                  <a:pt x="6850575" y="6057271"/>
                </a:cubicBezTo>
                <a:cubicBezTo>
                  <a:pt x="6842356" y="6050428"/>
                  <a:pt x="6838886" y="6053133"/>
                  <a:pt x="6834322" y="6063320"/>
                </a:cubicBezTo>
                <a:cubicBezTo>
                  <a:pt x="6832853" y="6066359"/>
                  <a:pt x="6834072" y="6072036"/>
                  <a:pt x="6828071" y="6071036"/>
                </a:cubicBezTo>
                <a:cubicBezTo>
                  <a:pt x="6823071" y="6070203"/>
                  <a:pt x="6820383" y="6067566"/>
                  <a:pt x="6818009" y="6062791"/>
                </a:cubicBezTo>
                <a:cubicBezTo>
                  <a:pt x="6817008" y="6062625"/>
                  <a:pt x="6817164" y="6061556"/>
                  <a:pt x="6817319" y="6060487"/>
                </a:cubicBezTo>
                <a:cubicBezTo>
                  <a:pt x="6811196" y="6046331"/>
                  <a:pt x="6809352" y="6044930"/>
                  <a:pt x="6795882" y="6045969"/>
                </a:cubicBezTo>
                <a:cubicBezTo>
                  <a:pt x="6790725" y="6046205"/>
                  <a:pt x="6788569" y="6046940"/>
                  <a:pt x="6787507" y="6040195"/>
                </a:cubicBezTo>
                <a:cubicBezTo>
                  <a:pt x="6784383" y="6026538"/>
                  <a:pt x="6764163" y="6017697"/>
                  <a:pt x="6751222" y="6022108"/>
                </a:cubicBezTo>
                <a:cubicBezTo>
                  <a:pt x="6726189" y="6032170"/>
                  <a:pt x="6720187" y="6031170"/>
                  <a:pt x="6704000" y="6008768"/>
                </a:cubicBezTo>
                <a:cubicBezTo>
                  <a:pt x="6699625" y="6003660"/>
                  <a:pt x="6694625" y="6002828"/>
                  <a:pt x="6688999" y="6006269"/>
                </a:cubicBezTo>
                <a:cubicBezTo>
                  <a:pt x="6683373" y="6009710"/>
                  <a:pt x="6678747" y="6013318"/>
                  <a:pt x="6672120" y="6016593"/>
                </a:cubicBezTo>
                <a:cubicBezTo>
                  <a:pt x="6673216" y="6009114"/>
                  <a:pt x="6677997" y="6004436"/>
                  <a:pt x="6680091" y="5997122"/>
                </a:cubicBezTo>
                <a:cubicBezTo>
                  <a:pt x="6681187" y="5989643"/>
                  <a:pt x="6678812" y="5984867"/>
                  <a:pt x="6672124" y="5981564"/>
                </a:cubicBezTo>
                <a:lnTo>
                  <a:pt x="6671208" y="5981167"/>
                </a:lnTo>
                <a:lnTo>
                  <a:pt x="6657649" y="5988745"/>
                </a:lnTo>
                <a:lnTo>
                  <a:pt x="6642917" y="5988509"/>
                </a:lnTo>
                <a:lnTo>
                  <a:pt x="6642463" y="5995233"/>
                </a:lnTo>
                <a:lnTo>
                  <a:pt x="6637538" y="5988644"/>
                </a:lnTo>
                <a:lnTo>
                  <a:pt x="6630181" y="5989532"/>
                </a:lnTo>
                <a:cubicBezTo>
                  <a:pt x="6628897" y="5991290"/>
                  <a:pt x="6629096" y="5994568"/>
                  <a:pt x="6630097" y="5999740"/>
                </a:cubicBezTo>
                <a:cubicBezTo>
                  <a:pt x="6631792" y="6006037"/>
                  <a:pt x="6634438" y="6011513"/>
                  <a:pt x="6634231" y="6019453"/>
                </a:cubicBezTo>
                <a:cubicBezTo>
                  <a:pt x="6620671" y="6000991"/>
                  <a:pt x="6603540" y="5996829"/>
                  <a:pt x="6586923" y="5988773"/>
                </a:cubicBezTo>
                <a:lnTo>
                  <a:pt x="6572829" y="5979724"/>
                </a:lnTo>
                <a:lnTo>
                  <a:pt x="6569929" y="5982465"/>
                </a:lnTo>
                <a:cubicBezTo>
                  <a:pt x="6568495" y="5982637"/>
                  <a:pt x="6567112" y="5981586"/>
                  <a:pt x="6565923" y="5979198"/>
                </a:cubicBezTo>
                <a:cubicBezTo>
                  <a:pt x="6562550" y="5974257"/>
                  <a:pt x="6560176" y="5969482"/>
                  <a:pt x="6556800" y="5964541"/>
                </a:cubicBezTo>
                <a:lnTo>
                  <a:pt x="6551738" y="5963135"/>
                </a:lnTo>
                <a:lnTo>
                  <a:pt x="6546658" y="5967528"/>
                </a:lnTo>
                <a:lnTo>
                  <a:pt x="6546392" y="5972660"/>
                </a:lnTo>
                <a:cubicBezTo>
                  <a:pt x="6549079" y="5975296"/>
                  <a:pt x="6548453" y="5979571"/>
                  <a:pt x="6548985" y="5982943"/>
                </a:cubicBezTo>
                <a:cubicBezTo>
                  <a:pt x="6549734" y="5991826"/>
                  <a:pt x="6551797" y="5998738"/>
                  <a:pt x="6558859" y="6006482"/>
                </a:cubicBezTo>
                <a:cubicBezTo>
                  <a:pt x="6549015" y="6003747"/>
                  <a:pt x="6539318" y="6003500"/>
                  <a:pt x="6529871" y="6003295"/>
                </a:cubicBezTo>
                <a:lnTo>
                  <a:pt x="6518101" y="6002037"/>
                </a:lnTo>
                <a:lnTo>
                  <a:pt x="6521219" y="6014538"/>
                </a:lnTo>
                <a:cubicBezTo>
                  <a:pt x="6523865" y="6020013"/>
                  <a:pt x="6525688" y="6025337"/>
                  <a:pt x="6524917" y="6031179"/>
                </a:cubicBezTo>
                <a:cubicBezTo>
                  <a:pt x="6524274" y="6036047"/>
                  <a:pt x="6522373" y="6037691"/>
                  <a:pt x="6518520" y="6034985"/>
                </a:cubicBezTo>
                <a:cubicBezTo>
                  <a:pt x="6510121" y="6028446"/>
                  <a:pt x="6505397" y="6019595"/>
                  <a:pt x="6501751" y="6008947"/>
                </a:cubicBezTo>
                <a:lnTo>
                  <a:pt x="6498254" y="5998736"/>
                </a:lnTo>
                <a:lnTo>
                  <a:pt x="6492694" y="5996554"/>
                </a:lnTo>
                <a:lnTo>
                  <a:pt x="6489910" y="5994462"/>
                </a:lnTo>
                <a:lnTo>
                  <a:pt x="6484877" y="6002838"/>
                </a:lnTo>
                <a:cubicBezTo>
                  <a:pt x="6479817" y="6002901"/>
                  <a:pt x="6475014" y="6001017"/>
                  <a:pt x="6475091" y="5994050"/>
                </a:cubicBezTo>
                <a:lnTo>
                  <a:pt x="6475706" y="5984397"/>
                </a:lnTo>
                <a:lnTo>
                  <a:pt x="6455631" y="5983812"/>
                </a:lnTo>
                <a:cubicBezTo>
                  <a:pt x="6448003" y="5986919"/>
                  <a:pt x="6437253" y="5976371"/>
                  <a:pt x="6434660" y="5966087"/>
                </a:cubicBezTo>
                <a:cubicBezTo>
                  <a:pt x="6432755" y="5958107"/>
                  <a:pt x="6430849" y="5950127"/>
                  <a:pt x="6422005" y="5947559"/>
                </a:cubicBezTo>
                <a:cubicBezTo>
                  <a:pt x="6411159" y="5944657"/>
                  <a:pt x="6401846" y="5945295"/>
                  <a:pt x="6392594" y="5952511"/>
                </a:cubicBezTo>
                <a:cubicBezTo>
                  <a:pt x="6390281" y="5954314"/>
                  <a:pt x="6387813" y="5957187"/>
                  <a:pt x="6384499" y="5958825"/>
                </a:cubicBezTo>
                <a:cubicBezTo>
                  <a:pt x="6374090" y="5966943"/>
                  <a:pt x="6368090" y="5965943"/>
                  <a:pt x="6359340" y="5955728"/>
                </a:cubicBezTo>
                <a:cubicBezTo>
                  <a:pt x="6353434" y="5947081"/>
                  <a:pt x="6348903" y="5943043"/>
                  <a:pt x="6338651" y="5950092"/>
                </a:cubicBezTo>
                <a:cubicBezTo>
                  <a:pt x="6329398" y="5957307"/>
                  <a:pt x="6318553" y="5954406"/>
                  <a:pt x="6308866" y="5950604"/>
                </a:cubicBezTo>
                <a:cubicBezTo>
                  <a:pt x="6300021" y="5948035"/>
                  <a:pt x="6291019" y="5946536"/>
                  <a:pt x="6281549" y="5948243"/>
                </a:cubicBezTo>
                <a:cubicBezTo>
                  <a:pt x="6272080" y="5949949"/>
                  <a:pt x="6264392" y="5946479"/>
                  <a:pt x="6257017" y="5940872"/>
                </a:cubicBezTo>
                <a:cubicBezTo>
                  <a:pt x="6247111" y="5931558"/>
                  <a:pt x="6236047" y="5923147"/>
                  <a:pt x="6229923" y="5908990"/>
                </a:cubicBezTo>
                <a:cubicBezTo>
                  <a:pt x="6227861" y="5902079"/>
                  <a:pt x="6223861" y="5901413"/>
                  <a:pt x="6218236" y="5904853"/>
                </a:cubicBezTo>
                <a:cubicBezTo>
                  <a:pt x="6211610" y="5908128"/>
                  <a:pt x="6210827" y="5913472"/>
                  <a:pt x="6215045" y="5919648"/>
                </a:cubicBezTo>
                <a:cubicBezTo>
                  <a:pt x="6216733" y="5922119"/>
                  <a:pt x="6219421" y="5924755"/>
                  <a:pt x="6221952" y="5928461"/>
                </a:cubicBezTo>
                <a:cubicBezTo>
                  <a:pt x="6212012" y="5933373"/>
                  <a:pt x="6206480" y="5929168"/>
                  <a:pt x="6201418" y="5921756"/>
                </a:cubicBezTo>
                <a:cubicBezTo>
                  <a:pt x="6198200" y="5915746"/>
                  <a:pt x="6195356" y="5914178"/>
                  <a:pt x="6192105" y="5922394"/>
                </a:cubicBezTo>
                <a:cubicBezTo>
                  <a:pt x="6186759" y="5937924"/>
                  <a:pt x="6178289" y="5939797"/>
                  <a:pt x="6165539" y="5928915"/>
                </a:cubicBezTo>
                <a:cubicBezTo>
                  <a:pt x="6161008" y="5924876"/>
                  <a:pt x="6156475" y="5920838"/>
                  <a:pt x="6150163" y="5921974"/>
                </a:cubicBezTo>
                <a:cubicBezTo>
                  <a:pt x="6136693" y="5923014"/>
                  <a:pt x="6125847" y="5920113"/>
                  <a:pt x="6121192" y="5902918"/>
                </a:cubicBezTo>
                <a:cubicBezTo>
                  <a:pt x="6120378" y="5922487"/>
                  <a:pt x="6108751" y="5924928"/>
                  <a:pt x="6095437" y="5924899"/>
                </a:cubicBezTo>
                <a:cubicBezTo>
                  <a:pt x="6086123" y="5925537"/>
                  <a:pt x="6081028" y="5932350"/>
                  <a:pt x="6081465" y="5943370"/>
                </a:cubicBezTo>
                <a:cubicBezTo>
                  <a:pt x="6076246" y="5937028"/>
                  <a:pt x="6076028" y="5931519"/>
                  <a:pt x="6079123" y="5924371"/>
                </a:cubicBezTo>
                <a:cubicBezTo>
                  <a:pt x="6082999" y="5911880"/>
                  <a:pt x="6083156" y="5910811"/>
                  <a:pt x="6071467" y="5906675"/>
                </a:cubicBezTo>
                <a:cubicBezTo>
                  <a:pt x="6057779" y="5902205"/>
                  <a:pt x="6044308" y="5903245"/>
                  <a:pt x="6031212" y="5908726"/>
                </a:cubicBezTo>
                <a:cubicBezTo>
                  <a:pt x="6027899" y="5910364"/>
                  <a:pt x="6022274" y="5913805"/>
                  <a:pt x="6022648" y="5918247"/>
                </a:cubicBezTo>
                <a:cubicBezTo>
                  <a:pt x="6023241" y="5928197"/>
                  <a:pt x="6016396" y="5925962"/>
                  <a:pt x="6011083" y="5927266"/>
                </a:cubicBezTo>
                <a:cubicBezTo>
                  <a:pt x="6003926" y="5927170"/>
                  <a:pt x="5996612" y="5928140"/>
                  <a:pt x="5990455" y="5928208"/>
                </a:cubicBezTo>
                <a:cubicBezTo>
                  <a:pt x="5970672" y="5930387"/>
                  <a:pt x="5956922" y="5919339"/>
                  <a:pt x="5944796" y="5904182"/>
                </a:cubicBezTo>
                <a:cubicBezTo>
                  <a:pt x="5937890" y="5895369"/>
                  <a:pt x="5936890" y="5895202"/>
                  <a:pt x="5929326" y="5904888"/>
                </a:cubicBezTo>
                <a:cubicBezTo>
                  <a:pt x="5925544" y="5909732"/>
                  <a:pt x="5922388" y="5910301"/>
                  <a:pt x="5919012" y="5905360"/>
                </a:cubicBezTo>
                <a:cubicBezTo>
                  <a:pt x="5910575" y="5893007"/>
                  <a:pt x="5898731" y="5889940"/>
                  <a:pt x="5885572" y="5888842"/>
                </a:cubicBezTo>
                <a:cubicBezTo>
                  <a:pt x="5872414" y="5887744"/>
                  <a:pt x="5858100" y="5887550"/>
                  <a:pt x="5847507" y="5875932"/>
                </a:cubicBezTo>
                <a:cubicBezTo>
                  <a:pt x="5844819" y="5873295"/>
                  <a:pt x="5844506" y="5875432"/>
                  <a:pt x="5843194" y="5877403"/>
                </a:cubicBezTo>
                <a:cubicBezTo>
                  <a:pt x="5839412" y="5882246"/>
                  <a:pt x="5834098" y="5883551"/>
                  <a:pt x="5829099" y="5882718"/>
                </a:cubicBezTo>
                <a:cubicBezTo>
                  <a:pt x="5820252" y="5880150"/>
                  <a:pt x="5811940" y="5880954"/>
                  <a:pt x="5803782" y="5880689"/>
                </a:cubicBezTo>
                <a:cubicBezTo>
                  <a:pt x="5790311" y="5881729"/>
                  <a:pt x="5783936" y="5876289"/>
                  <a:pt x="5782969" y="5861897"/>
                </a:cubicBezTo>
                <a:cubicBezTo>
                  <a:pt x="5780689" y="5849476"/>
                  <a:pt x="5776001" y="5846505"/>
                  <a:pt x="5763905" y="5852153"/>
                </a:cubicBezTo>
                <a:cubicBezTo>
                  <a:pt x="5748340" y="5860507"/>
                  <a:pt x="5731402" y="5864252"/>
                  <a:pt x="5713929" y="5864626"/>
                </a:cubicBezTo>
                <a:cubicBezTo>
                  <a:pt x="5702772" y="5863861"/>
                  <a:pt x="5692771" y="5862195"/>
                  <a:pt x="5681926" y="5859294"/>
                </a:cubicBezTo>
                <a:cubicBezTo>
                  <a:pt x="5665926" y="5856628"/>
                  <a:pt x="5660986" y="5862373"/>
                  <a:pt x="5664641" y="5879403"/>
                </a:cubicBezTo>
                <a:cubicBezTo>
                  <a:pt x="5665327" y="5881707"/>
                  <a:pt x="5666015" y="5884011"/>
                  <a:pt x="5667390" y="5888619"/>
                </a:cubicBezTo>
                <a:cubicBezTo>
                  <a:pt x="5655796" y="5876835"/>
                  <a:pt x="5635856" y="5880081"/>
                  <a:pt x="5634139" y="5856806"/>
                </a:cubicBezTo>
                <a:cubicBezTo>
                  <a:pt x="5628889" y="5864689"/>
                  <a:pt x="5630793" y="5872669"/>
                  <a:pt x="5623636" y="5872572"/>
                </a:cubicBezTo>
                <a:cubicBezTo>
                  <a:pt x="5618323" y="5873876"/>
                  <a:pt x="5613792" y="5869837"/>
                  <a:pt x="5609104" y="5866867"/>
                </a:cubicBezTo>
                <a:cubicBezTo>
                  <a:pt x="5604416" y="5863896"/>
                  <a:pt x="5598729" y="5860760"/>
                  <a:pt x="5594790" y="5866671"/>
                </a:cubicBezTo>
                <a:cubicBezTo>
                  <a:pt x="5588382" y="5875456"/>
                  <a:pt x="5580381" y="5874122"/>
                  <a:pt x="5572693" y="5870653"/>
                </a:cubicBezTo>
                <a:cubicBezTo>
                  <a:pt x="5567006" y="5867517"/>
                  <a:pt x="5562005" y="5866683"/>
                  <a:pt x="5555066" y="5872095"/>
                </a:cubicBezTo>
                <a:cubicBezTo>
                  <a:pt x="5545971" y="5878243"/>
                  <a:pt x="5525438" y="5871538"/>
                  <a:pt x="5518157" y="5858284"/>
                </a:cubicBezTo>
                <a:cubicBezTo>
                  <a:pt x="5512250" y="5849636"/>
                  <a:pt x="5508563" y="5846833"/>
                  <a:pt x="5500624" y="5852078"/>
                </a:cubicBezTo>
                <a:cubicBezTo>
                  <a:pt x="5495997" y="5855686"/>
                  <a:pt x="5493154" y="5854118"/>
                  <a:pt x="5492936" y="5848609"/>
                </a:cubicBezTo>
                <a:cubicBezTo>
                  <a:pt x="5491344" y="5838491"/>
                  <a:pt x="5497064" y="5827403"/>
                  <a:pt x="5507004" y="5822490"/>
                </a:cubicBezTo>
                <a:cubicBezTo>
                  <a:pt x="5515942" y="5817411"/>
                  <a:pt x="5523787" y="5819813"/>
                  <a:pt x="5531694" y="5828793"/>
                </a:cubicBezTo>
                <a:cubicBezTo>
                  <a:pt x="5532536" y="5830028"/>
                  <a:pt x="5533068" y="5833400"/>
                  <a:pt x="5535380" y="5831596"/>
                </a:cubicBezTo>
                <a:cubicBezTo>
                  <a:pt x="5538850" y="5828890"/>
                  <a:pt x="5539475" y="5824616"/>
                  <a:pt x="5540945" y="5821577"/>
                </a:cubicBezTo>
                <a:cubicBezTo>
                  <a:pt x="5542415" y="5818537"/>
                  <a:pt x="5540413" y="5818204"/>
                  <a:pt x="5538570" y="5816803"/>
                </a:cubicBezTo>
                <a:cubicBezTo>
                  <a:pt x="5522037" y="5810764"/>
                  <a:pt x="5504819" y="5802422"/>
                  <a:pt x="5486627" y="5814717"/>
                </a:cubicBezTo>
                <a:cubicBezTo>
                  <a:pt x="5483156" y="5817423"/>
                  <a:pt x="5479313" y="5815688"/>
                  <a:pt x="5475469" y="5813953"/>
                </a:cubicBezTo>
                <a:cubicBezTo>
                  <a:pt x="5471625" y="5812217"/>
                  <a:pt x="5467937" y="5809414"/>
                  <a:pt x="5463937" y="5808747"/>
                </a:cubicBezTo>
                <a:cubicBezTo>
                  <a:pt x="5447092" y="5804846"/>
                  <a:pt x="5435214" y="5816003"/>
                  <a:pt x="5439712" y="5834269"/>
                </a:cubicBezTo>
                <a:cubicBezTo>
                  <a:pt x="5440931" y="5839944"/>
                  <a:pt x="5443305" y="5844719"/>
                  <a:pt x="5444681" y="5849326"/>
                </a:cubicBezTo>
                <a:cubicBezTo>
                  <a:pt x="5446743" y="5856239"/>
                  <a:pt x="5443273" y="5858944"/>
                  <a:pt x="5438804" y="5861483"/>
                </a:cubicBezTo>
                <a:cubicBezTo>
                  <a:pt x="5433335" y="5863857"/>
                  <a:pt x="5431958" y="5859249"/>
                  <a:pt x="5430585" y="5854641"/>
                </a:cubicBezTo>
                <a:cubicBezTo>
                  <a:pt x="5427835" y="5845426"/>
                  <a:pt x="5424304" y="5841553"/>
                  <a:pt x="5415365" y="5846633"/>
                </a:cubicBezTo>
                <a:cubicBezTo>
                  <a:pt x="5407582" y="5850809"/>
                  <a:pt x="5399895" y="5847339"/>
                  <a:pt x="5393049" y="5845104"/>
                </a:cubicBezTo>
                <a:cubicBezTo>
                  <a:pt x="5380049" y="5842938"/>
                  <a:pt x="5368891" y="5842173"/>
                  <a:pt x="5358857" y="5854733"/>
                </a:cubicBezTo>
                <a:cubicBezTo>
                  <a:pt x="5352762" y="5861381"/>
                  <a:pt x="5335543" y="5853038"/>
                  <a:pt x="5331105" y="5841352"/>
                </a:cubicBezTo>
                <a:cubicBezTo>
                  <a:pt x="5325137" y="5826127"/>
                  <a:pt x="5325137" y="5826127"/>
                  <a:pt x="5313572" y="5835148"/>
                </a:cubicBezTo>
                <a:cubicBezTo>
                  <a:pt x="5290286" y="5854256"/>
                  <a:pt x="5265971" y="5852395"/>
                  <a:pt x="5242377" y="5838611"/>
                </a:cubicBezTo>
                <a:cubicBezTo>
                  <a:pt x="5233845" y="5833906"/>
                  <a:pt x="5225000" y="5831338"/>
                  <a:pt x="5214842" y="5830741"/>
                </a:cubicBezTo>
                <a:cubicBezTo>
                  <a:pt x="5192527" y="5829212"/>
                  <a:pt x="5185621" y="5820399"/>
                  <a:pt x="5186061" y="5796390"/>
                </a:cubicBezTo>
                <a:cubicBezTo>
                  <a:pt x="5185686" y="5791949"/>
                  <a:pt x="5186313" y="5787675"/>
                  <a:pt x="5182780" y="5783802"/>
                </a:cubicBezTo>
                <a:cubicBezTo>
                  <a:pt x="5177563" y="5777460"/>
                  <a:pt x="5172500" y="5770048"/>
                  <a:pt x="5163874" y="5772989"/>
                </a:cubicBezTo>
                <a:cubicBezTo>
                  <a:pt x="5156403" y="5775029"/>
                  <a:pt x="5151214" y="5789490"/>
                  <a:pt x="5153807" y="5799774"/>
                </a:cubicBezTo>
                <a:cubicBezTo>
                  <a:pt x="5156400" y="5810058"/>
                  <a:pt x="5163462" y="5817803"/>
                  <a:pt x="5167212" y="5827185"/>
                </a:cubicBezTo>
                <a:cubicBezTo>
                  <a:pt x="5168743" y="5830724"/>
                  <a:pt x="5170275" y="5834262"/>
                  <a:pt x="5169805" y="5837468"/>
                </a:cubicBezTo>
                <a:cubicBezTo>
                  <a:pt x="5168866" y="5843881"/>
                  <a:pt x="5165397" y="5846586"/>
                  <a:pt x="5160927" y="5849126"/>
                </a:cubicBezTo>
                <a:cubicBezTo>
                  <a:pt x="5156615" y="5850597"/>
                  <a:pt x="5152927" y="5847793"/>
                  <a:pt x="5150240" y="5845156"/>
                </a:cubicBezTo>
                <a:cubicBezTo>
                  <a:pt x="5129303" y="5813206"/>
                  <a:pt x="5097299" y="5807875"/>
                  <a:pt x="5063452" y="5801142"/>
                </a:cubicBezTo>
                <a:cubicBezTo>
                  <a:pt x="5068358" y="5809622"/>
                  <a:pt x="5075890" y="5814161"/>
                  <a:pt x="5081109" y="5820502"/>
                </a:cubicBezTo>
                <a:cubicBezTo>
                  <a:pt x="5086484" y="5825778"/>
                  <a:pt x="5090859" y="5830885"/>
                  <a:pt x="5093921" y="5837963"/>
                </a:cubicBezTo>
                <a:cubicBezTo>
                  <a:pt x="5096827" y="5846110"/>
                  <a:pt x="5095044" y="5851286"/>
                  <a:pt x="5086417" y="5854228"/>
                </a:cubicBezTo>
                <a:cubicBezTo>
                  <a:pt x="5064697" y="5862650"/>
                  <a:pt x="5041756" y="5865397"/>
                  <a:pt x="5018971" y="5867074"/>
                </a:cubicBezTo>
                <a:cubicBezTo>
                  <a:pt x="5010658" y="5867879"/>
                  <a:pt x="5003501" y="5867781"/>
                  <a:pt x="4996187" y="5868752"/>
                </a:cubicBezTo>
                <a:cubicBezTo>
                  <a:pt x="4985873" y="5869223"/>
                  <a:pt x="4976028" y="5866489"/>
                  <a:pt x="4967966" y="5858577"/>
                </a:cubicBezTo>
                <a:cubicBezTo>
                  <a:pt x="4958903" y="5850500"/>
                  <a:pt x="4952590" y="5851637"/>
                  <a:pt x="4945026" y="5861324"/>
                </a:cubicBezTo>
                <a:cubicBezTo>
                  <a:pt x="4943556" y="5864364"/>
                  <a:pt x="4942243" y="5866334"/>
                  <a:pt x="4940775" y="5869373"/>
                </a:cubicBezTo>
                <a:cubicBezTo>
                  <a:pt x="4935712" y="5861961"/>
                  <a:pt x="4937964" y="5853579"/>
                  <a:pt x="4936902" y="5846835"/>
                </a:cubicBezTo>
                <a:cubicBezTo>
                  <a:pt x="4936527" y="5842393"/>
                  <a:pt x="4936996" y="5839187"/>
                  <a:pt x="4933151" y="5837451"/>
                </a:cubicBezTo>
                <a:cubicBezTo>
                  <a:pt x="4923463" y="5833648"/>
                  <a:pt x="4919557" y="5825335"/>
                  <a:pt x="4915808" y="5815953"/>
                </a:cubicBezTo>
                <a:cubicBezTo>
                  <a:pt x="4914434" y="5811345"/>
                  <a:pt x="4911902" y="5807639"/>
                  <a:pt x="4910372" y="5804100"/>
                </a:cubicBezTo>
                <a:cubicBezTo>
                  <a:pt x="4902028" y="5784101"/>
                  <a:pt x="4892184" y="5781367"/>
                  <a:pt x="4874149" y="5792593"/>
                </a:cubicBezTo>
                <a:cubicBezTo>
                  <a:pt x="4882056" y="5801572"/>
                  <a:pt x="4895744" y="5806042"/>
                  <a:pt x="4895556" y="5821336"/>
                </a:cubicBezTo>
                <a:cubicBezTo>
                  <a:pt x="4895460" y="5828984"/>
                  <a:pt x="4892522" y="5835062"/>
                  <a:pt x="4886427" y="5841709"/>
                </a:cubicBezTo>
                <a:cubicBezTo>
                  <a:pt x="4884677" y="5832660"/>
                  <a:pt x="4889085" y="5823543"/>
                  <a:pt x="4883866" y="5817200"/>
                </a:cubicBezTo>
                <a:cubicBezTo>
                  <a:pt x="4877804" y="5809622"/>
                  <a:pt x="4869865" y="5814868"/>
                  <a:pt x="4862866" y="5813702"/>
                </a:cubicBezTo>
                <a:cubicBezTo>
                  <a:pt x="4856864" y="5812701"/>
                  <a:pt x="4853864" y="5812202"/>
                  <a:pt x="4853958" y="5804555"/>
                </a:cubicBezTo>
                <a:cubicBezTo>
                  <a:pt x="4852835" y="5791231"/>
                  <a:pt x="4848459" y="5786124"/>
                  <a:pt x="4835458" y="5783958"/>
                </a:cubicBezTo>
                <a:cubicBezTo>
                  <a:pt x="4827457" y="5782625"/>
                  <a:pt x="4818457" y="5781126"/>
                  <a:pt x="4810924" y="5776586"/>
                </a:cubicBezTo>
                <a:cubicBezTo>
                  <a:pt x="4807238" y="5773782"/>
                  <a:pt x="4803237" y="5773117"/>
                  <a:pt x="4800298" y="5779195"/>
                </a:cubicBezTo>
                <a:cubicBezTo>
                  <a:pt x="4798048" y="5787577"/>
                  <a:pt x="4792204" y="5785509"/>
                  <a:pt x="4787672" y="5781470"/>
                </a:cubicBezTo>
                <a:cubicBezTo>
                  <a:pt x="4773077" y="5769186"/>
                  <a:pt x="4756231" y="5765286"/>
                  <a:pt x="4740012" y="5757110"/>
                </a:cubicBezTo>
                <a:cubicBezTo>
                  <a:pt x="4730480" y="5752237"/>
                  <a:pt x="4722698" y="5756414"/>
                  <a:pt x="4717133" y="5766434"/>
                </a:cubicBezTo>
                <a:cubicBezTo>
                  <a:pt x="4715664" y="5769474"/>
                  <a:pt x="4714195" y="5772513"/>
                  <a:pt x="4712726" y="5775553"/>
                </a:cubicBezTo>
                <a:cubicBezTo>
                  <a:pt x="4708788" y="5781464"/>
                  <a:pt x="4704631" y="5781866"/>
                  <a:pt x="4701412" y="5775857"/>
                </a:cubicBezTo>
                <a:cubicBezTo>
                  <a:pt x="4700412" y="5775690"/>
                  <a:pt x="4700568" y="5774622"/>
                  <a:pt x="4699568" y="5774455"/>
                </a:cubicBezTo>
                <a:cubicBezTo>
                  <a:pt x="4692131" y="5762269"/>
                  <a:pt x="4692131" y="5762269"/>
                  <a:pt x="4683410" y="5772858"/>
                </a:cubicBezTo>
                <a:cubicBezTo>
                  <a:pt x="4674376" y="5785583"/>
                  <a:pt x="4663219" y="5784820"/>
                  <a:pt x="4654939" y="5771399"/>
                </a:cubicBezTo>
                <a:cubicBezTo>
                  <a:pt x="4647345" y="5760281"/>
                  <a:pt x="4642501" y="5758380"/>
                  <a:pt x="4629561" y="5762792"/>
                </a:cubicBezTo>
                <a:cubicBezTo>
                  <a:pt x="4616621" y="5767204"/>
                  <a:pt x="4603681" y="5771617"/>
                  <a:pt x="4590369" y="5771588"/>
                </a:cubicBezTo>
                <a:cubicBezTo>
                  <a:pt x="4581054" y="5772226"/>
                  <a:pt x="4573209" y="5769825"/>
                  <a:pt x="4566991" y="5763315"/>
                </a:cubicBezTo>
                <a:cubicBezTo>
                  <a:pt x="4559929" y="5755571"/>
                  <a:pt x="4554615" y="5756875"/>
                  <a:pt x="4549364" y="5764757"/>
                </a:cubicBezTo>
                <a:cubicBezTo>
                  <a:pt x="4542956" y="5773542"/>
                  <a:pt x="4542956" y="5773542"/>
                  <a:pt x="4538364" y="5762924"/>
                </a:cubicBezTo>
                <a:cubicBezTo>
                  <a:pt x="4535614" y="5753710"/>
                  <a:pt x="4531864" y="5744326"/>
                  <a:pt x="4528958" y="5736181"/>
                </a:cubicBezTo>
                <a:cubicBezTo>
                  <a:pt x="4525801" y="5736749"/>
                  <a:pt x="4526332" y="5740121"/>
                  <a:pt x="4525019" y="5742092"/>
                </a:cubicBezTo>
                <a:cubicBezTo>
                  <a:pt x="4520455" y="5752278"/>
                  <a:pt x="4513672" y="5756622"/>
                  <a:pt x="4502828" y="5753721"/>
                </a:cubicBezTo>
                <a:cubicBezTo>
                  <a:pt x="4493826" y="5752221"/>
                  <a:pt x="4484983" y="5749653"/>
                  <a:pt x="4475981" y="5748153"/>
                </a:cubicBezTo>
                <a:cubicBezTo>
                  <a:pt x="4458136" y="5744085"/>
                  <a:pt x="4444884" y="5750635"/>
                  <a:pt x="4434381" y="5766401"/>
                </a:cubicBezTo>
                <a:cubicBezTo>
                  <a:pt x="4430286" y="5773381"/>
                  <a:pt x="4426191" y="5780362"/>
                  <a:pt x="4421940" y="5788411"/>
                </a:cubicBezTo>
                <a:cubicBezTo>
                  <a:pt x="4420471" y="5791451"/>
                  <a:pt x="4417845" y="5795391"/>
                  <a:pt x="4414000" y="5793657"/>
                </a:cubicBezTo>
                <a:cubicBezTo>
                  <a:pt x="4410156" y="5791922"/>
                  <a:pt x="4411782" y="5787814"/>
                  <a:pt x="4412251" y="5784608"/>
                </a:cubicBezTo>
                <a:cubicBezTo>
                  <a:pt x="4413190" y="5778196"/>
                  <a:pt x="4415128" y="5771951"/>
                  <a:pt x="4410752" y="5766843"/>
                </a:cubicBezTo>
                <a:cubicBezTo>
                  <a:pt x="4408222" y="5763137"/>
                  <a:pt x="4411536" y="5761500"/>
                  <a:pt x="4413004" y="5758460"/>
                </a:cubicBezTo>
                <a:cubicBezTo>
                  <a:pt x="4418569" y="5748441"/>
                  <a:pt x="4417193" y="5743833"/>
                  <a:pt x="4406193" y="5742000"/>
                </a:cubicBezTo>
                <a:cubicBezTo>
                  <a:pt x="4393191" y="5739835"/>
                  <a:pt x="4379877" y="5739806"/>
                  <a:pt x="4367407" y="5741012"/>
                </a:cubicBezTo>
                <a:cubicBezTo>
                  <a:pt x="4360250" y="5740914"/>
                  <a:pt x="4352623" y="5744022"/>
                  <a:pt x="4347529" y="5750836"/>
                </a:cubicBezTo>
                <a:cubicBezTo>
                  <a:pt x="4343591" y="5756749"/>
                  <a:pt x="4338120" y="5759121"/>
                  <a:pt x="4330276" y="5756720"/>
                </a:cubicBezTo>
                <a:cubicBezTo>
                  <a:pt x="4307742" y="5749682"/>
                  <a:pt x="4284803" y="5752429"/>
                  <a:pt x="4262236" y="5759616"/>
                </a:cubicBezTo>
                <a:cubicBezTo>
                  <a:pt x="4261080" y="5760517"/>
                  <a:pt x="4261080" y="5760517"/>
                  <a:pt x="4260079" y="5760351"/>
                </a:cubicBezTo>
                <a:cubicBezTo>
                  <a:pt x="4231200" y="5768676"/>
                  <a:pt x="4223513" y="5765205"/>
                  <a:pt x="4209952" y="5738864"/>
                </a:cubicBezTo>
                <a:cubicBezTo>
                  <a:pt x="4206638" y="5740501"/>
                  <a:pt x="4208326" y="5742971"/>
                  <a:pt x="4208012" y="5745109"/>
                </a:cubicBezTo>
                <a:cubicBezTo>
                  <a:pt x="4208074" y="5751688"/>
                  <a:pt x="4205605" y="5754560"/>
                  <a:pt x="4199074" y="5750188"/>
                </a:cubicBezTo>
                <a:cubicBezTo>
                  <a:pt x="4197073" y="5749855"/>
                  <a:pt x="4194542" y="5746149"/>
                  <a:pt x="4193229" y="5748119"/>
                </a:cubicBezTo>
                <a:cubicBezTo>
                  <a:pt x="4190759" y="5750992"/>
                  <a:pt x="4191290" y="5754364"/>
                  <a:pt x="4191822" y="5757737"/>
                </a:cubicBezTo>
                <a:cubicBezTo>
                  <a:pt x="4192509" y="5760042"/>
                  <a:pt x="4192196" y="5762178"/>
                  <a:pt x="4192884" y="5764481"/>
                </a:cubicBezTo>
                <a:cubicBezTo>
                  <a:pt x="4193102" y="5769992"/>
                  <a:pt x="4189945" y="5770561"/>
                  <a:pt x="4187258" y="5767924"/>
                </a:cubicBezTo>
                <a:cubicBezTo>
                  <a:pt x="4179726" y="5763385"/>
                  <a:pt x="4173664" y="5755806"/>
                  <a:pt x="4164037" y="5758582"/>
                </a:cubicBezTo>
                <a:cubicBezTo>
                  <a:pt x="4155411" y="5761523"/>
                  <a:pt x="4151003" y="5770642"/>
                  <a:pt x="4146066" y="5776387"/>
                </a:cubicBezTo>
                <a:cubicBezTo>
                  <a:pt x="4136409" y="5758358"/>
                  <a:pt x="4140129" y="5746935"/>
                  <a:pt x="4156851" y="5737680"/>
                </a:cubicBezTo>
                <a:cubicBezTo>
                  <a:pt x="4157851" y="5737847"/>
                  <a:pt x="4159008" y="5736945"/>
                  <a:pt x="4160164" y="5736043"/>
                </a:cubicBezTo>
                <a:cubicBezTo>
                  <a:pt x="4165634" y="5733670"/>
                  <a:pt x="4174104" y="5731798"/>
                  <a:pt x="4173042" y="5725052"/>
                </a:cubicBezTo>
                <a:cubicBezTo>
                  <a:pt x="4171668" y="5720444"/>
                  <a:pt x="4163667" y="5719111"/>
                  <a:pt x="4157822" y="5717043"/>
                </a:cubicBezTo>
                <a:cubicBezTo>
                  <a:pt x="4143978" y="5713641"/>
                  <a:pt x="4129506" y="5714515"/>
                  <a:pt x="4115348" y="5713251"/>
                </a:cubicBezTo>
                <a:cubicBezTo>
                  <a:pt x="4112348" y="5712751"/>
                  <a:pt x="4109191" y="5713319"/>
                  <a:pt x="4106348" y="5711751"/>
                </a:cubicBezTo>
                <a:cubicBezTo>
                  <a:pt x="4098347" y="5710418"/>
                  <a:pt x="4091659" y="5707115"/>
                  <a:pt x="4086251" y="5716066"/>
                </a:cubicBezTo>
                <a:cubicBezTo>
                  <a:pt x="4083625" y="5720007"/>
                  <a:pt x="4077624" y="5719008"/>
                  <a:pt x="4072311" y="5720312"/>
                </a:cubicBezTo>
                <a:cubicBezTo>
                  <a:pt x="4065998" y="5721450"/>
                  <a:pt x="4060529" y="5723823"/>
                  <a:pt x="4059277" y="5732371"/>
                </a:cubicBezTo>
                <a:cubicBezTo>
                  <a:pt x="4057026" y="5740755"/>
                  <a:pt x="4050183" y="5738519"/>
                  <a:pt x="4044869" y="5739823"/>
                </a:cubicBezTo>
                <a:cubicBezTo>
                  <a:pt x="4040556" y="5741294"/>
                  <a:pt x="4036399" y="5741697"/>
                  <a:pt x="4035181" y="5736020"/>
                </a:cubicBezTo>
                <a:cubicBezTo>
                  <a:pt x="4033649" y="5732481"/>
                  <a:pt x="4031806" y="5731079"/>
                  <a:pt x="4028805" y="5730579"/>
                </a:cubicBezTo>
                <a:cubicBezTo>
                  <a:pt x="4020648" y="5730315"/>
                  <a:pt x="4012491" y="5730050"/>
                  <a:pt x="4005272" y="5723374"/>
                </a:cubicBezTo>
                <a:cubicBezTo>
                  <a:pt x="4001584" y="5720571"/>
                  <a:pt x="3998114" y="5723277"/>
                  <a:pt x="3994645" y="5725983"/>
                </a:cubicBezTo>
                <a:cubicBezTo>
                  <a:pt x="3974828" y="5742386"/>
                  <a:pt x="3952044" y="5744064"/>
                  <a:pt x="3929199" y="5739163"/>
                </a:cubicBezTo>
                <a:cubicBezTo>
                  <a:pt x="3918354" y="5736262"/>
                  <a:pt x="3907509" y="5733360"/>
                  <a:pt x="3896038" y="5734733"/>
                </a:cubicBezTo>
                <a:cubicBezTo>
                  <a:pt x="3886725" y="5735371"/>
                  <a:pt x="3879350" y="5729764"/>
                  <a:pt x="3875757" y="5719312"/>
                </a:cubicBezTo>
                <a:cubicBezTo>
                  <a:pt x="3870974" y="5723989"/>
                  <a:pt x="3869724" y="5732539"/>
                  <a:pt x="3860723" y="5731040"/>
                </a:cubicBezTo>
                <a:cubicBezTo>
                  <a:pt x="3849878" y="5728138"/>
                  <a:pt x="3839188" y="5724168"/>
                  <a:pt x="3832596" y="5713218"/>
                </a:cubicBezTo>
                <a:cubicBezTo>
                  <a:pt x="3830909" y="5710747"/>
                  <a:pt x="3829377" y="5707207"/>
                  <a:pt x="3827847" y="5703668"/>
                </a:cubicBezTo>
                <a:cubicBezTo>
                  <a:pt x="3825315" y="5699963"/>
                  <a:pt x="3824097" y="5694286"/>
                  <a:pt x="3817627" y="5696492"/>
                </a:cubicBezTo>
                <a:cubicBezTo>
                  <a:pt x="3811314" y="5697631"/>
                  <a:pt x="3810689" y="5701905"/>
                  <a:pt x="3810063" y="5706180"/>
                </a:cubicBezTo>
                <a:cubicBezTo>
                  <a:pt x="3807404" y="5724346"/>
                  <a:pt x="3800058" y="5739542"/>
                  <a:pt x="3789025" y="5751936"/>
                </a:cubicBezTo>
                <a:cubicBezTo>
                  <a:pt x="3782929" y="5758582"/>
                  <a:pt x="3777147" y="5763093"/>
                  <a:pt x="3767771" y="5757152"/>
                </a:cubicBezTo>
                <a:cubicBezTo>
                  <a:pt x="3760240" y="5752614"/>
                  <a:pt x="3750613" y="5755388"/>
                  <a:pt x="3742987" y="5758496"/>
                </a:cubicBezTo>
                <a:cubicBezTo>
                  <a:pt x="3733203" y="5762340"/>
                  <a:pt x="3721733" y="5763713"/>
                  <a:pt x="3710576" y="5762948"/>
                </a:cubicBezTo>
                <a:cubicBezTo>
                  <a:pt x="3696263" y="5762754"/>
                  <a:pt x="3681322" y="5766832"/>
                  <a:pt x="3667383" y="5771079"/>
                </a:cubicBezTo>
                <a:cubicBezTo>
                  <a:pt x="3655756" y="5773520"/>
                  <a:pt x="3645130" y="5776129"/>
                  <a:pt x="3633286" y="5773061"/>
                </a:cubicBezTo>
                <a:cubicBezTo>
                  <a:pt x="3622597" y="5769091"/>
                  <a:pt x="3613534" y="5761013"/>
                  <a:pt x="3607941" y="5750228"/>
                </a:cubicBezTo>
                <a:cubicBezTo>
                  <a:pt x="3592379" y="5723553"/>
                  <a:pt x="3578222" y="5722290"/>
                  <a:pt x="3560154" y="5747742"/>
                </a:cubicBezTo>
                <a:cubicBezTo>
                  <a:pt x="3559998" y="5748810"/>
                  <a:pt x="3558841" y="5749712"/>
                  <a:pt x="3558684" y="5750780"/>
                </a:cubicBezTo>
                <a:cubicBezTo>
                  <a:pt x="3550964" y="5761536"/>
                  <a:pt x="3550964" y="5761536"/>
                  <a:pt x="3545528" y="5749683"/>
                </a:cubicBezTo>
                <a:cubicBezTo>
                  <a:pt x="3539934" y="5738899"/>
                  <a:pt x="3534090" y="5736831"/>
                  <a:pt x="3521150" y="5741244"/>
                </a:cubicBezTo>
                <a:cubicBezTo>
                  <a:pt x="3500740" y="5747696"/>
                  <a:pt x="3500740" y="5747696"/>
                  <a:pt x="3488209" y="5742324"/>
                </a:cubicBezTo>
                <a:cubicBezTo>
                  <a:pt x="3495304" y="5735843"/>
                  <a:pt x="3503931" y="5732901"/>
                  <a:pt x="3512400" y="5731028"/>
                </a:cubicBezTo>
                <a:cubicBezTo>
                  <a:pt x="3521026" y="5728087"/>
                  <a:pt x="3530340" y="5727449"/>
                  <a:pt x="3539810" y="5725742"/>
                </a:cubicBezTo>
                <a:cubicBezTo>
                  <a:pt x="3533435" y="5720301"/>
                  <a:pt x="3533060" y="5715861"/>
                  <a:pt x="3537000" y="5709949"/>
                </a:cubicBezTo>
                <a:cubicBezTo>
                  <a:pt x="3541938" y="5704204"/>
                  <a:pt x="3539094" y="5702636"/>
                  <a:pt x="3533094" y="5701636"/>
                </a:cubicBezTo>
                <a:cubicBezTo>
                  <a:pt x="3522092" y="5699803"/>
                  <a:pt x="3510934" y="5699038"/>
                  <a:pt x="3500715" y="5691863"/>
                </a:cubicBezTo>
                <a:cubicBezTo>
                  <a:pt x="3494028" y="5688559"/>
                  <a:pt x="3487558" y="5690765"/>
                  <a:pt x="3483306" y="5698815"/>
                </a:cubicBezTo>
                <a:cubicBezTo>
                  <a:pt x="3481837" y="5701853"/>
                  <a:pt x="3480524" y="5703824"/>
                  <a:pt x="3476992" y="5699953"/>
                </a:cubicBezTo>
                <a:cubicBezTo>
                  <a:pt x="3466930" y="5691707"/>
                  <a:pt x="3466930" y="5691707"/>
                  <a:pt x="3464054" y="5704364"/>
                </a:cubicBezTo>
                <a:cubicBezTo>
                  <a:pt x="3463898" y="5705433"/>
                  <a:pt x="3463740" y="5706502"/>
                  <a:pt x="3462428" y="5708472"/>
                </a:cubicBezTo>
                <a:cubicBezTo>
                  <a:pt x="3458522" y="5700159"/>
                  <a:pt x="3453616" y="5691680"/>
                  <a:pt x="3449710" y="5683366"/>
                </a:cubicBezTo>
                <a:cubicBezTo>
                  <a:pt x="3447866" y="5681963"/>
                  <a:pt x="3447648" y="5676454"/>
                  <a:pt x="3444335" y="5678091"/>
                </a:cubicBezTo>
                <a:cubicBezTo>
                  <a:pt x="3440022" y="5679562"/>
                  <a:pt x="3435708" y="5681033"/>
                  <a:pt x="3434770" y="5687444"/>
                </a:cubicBezTo>
                <a:cubicBezTo>
                  <a:pt x="3434832" y="5694023"/>
                  <a:pt x="3436050" y="5699699"/>
                  <a:pt x="3437270" y="5705375"/>
                </a:cubicBezTo>
                <a:cubicBezTo>
                  <a:pt x="3438644" y="5709983"/>
                  <a:pt x="3438018" y="5714259"/>
                  <a:pt x="3432705" y="5715562"/>
                </a:cubicBezTo>
                <a:cubicBezTo>
                  <a:pt x="3413920" y="5717906"/>
                  <a:pt x="3394512" y="5724525"/>
                  <a:pt x="3375041" y="5724565"/>
                </a:cubicBezTo>
                <a:cubicBezTo>
                  <a:pt x="3365727" y="5725203"/>
                  <a:pt x="3356414" y="5725840"/>
                  <a:pt x="3354446" y="5711282"/>
                </a:cubicBezTo>
                <a:cubicBezTo>
                  <a:pt x="3353696" y="5702400"/>
                  <a:pt x="3336320" y="5695127"/>
                  <a:pt x="3330538" y="5699637"/>
                </a:cubicBezTo>
                <a:cubicBezTo>
                  <a:pt x="3328069" y="5702509"/>
                  <a:pt x="3325756" y="5704313"/>
                  <a:pt x="3328130" y="5709087"/>
                </a:cubicBezTo>
                <a:cubicBezTo>
                  <a:pt x="3330504" y="5713862"/>
                  <a:pt x="3332818" y="5712058"/>
                  <a:pt x="3335975" y="5711489"/>
                </a:cubicBezTo>
                <a:cubicBezTo>
                  <a:pt x="3340445" y="5708950"/>
                  <a:pt x="3345758" y="5707646"/>
                  <a:pt x="3348132" y="5712420"/>
                </a:cubicBezTo>
                <a:cubicBezTo>
                  <a:pt x="3350663" y="5716125"/>
                  <a:pt x="3351038" y="5720566"/>
                  <a:pt x="3347413" y="5724342"/>
                </a:cubicBezTo>
                <a:cubicBezTo>
                  <a:pt x="3343630" y="5729185"/>
                  <a:pt x="3340161" y="5731890"/>
                  <a:pt x="3334630" y="5727685"/>
                </a:cubicBezTo>
                <a:cubicBezTo>
                  <a:pt x="3328941" y="5724548"/>
                  <a:pt x="3325628" y="5726186"/>
                  <a:pt x="3324534" y="5733666"/>
                </a:cubicBezTo>
                <a:cubicBezTo>
                  <a:pt x="3324221" y="5735803"/>
                  <a:pt x="3324066" y="5736872"/>
                  <a:pt x="3323752" y="5739009"/>
                </a:cubicBezTo>
                <a:cubicBezTo>
                  <a:pt x="3322439" y="5740980"/>
                  <a:pt x="3321970" y="5744186"/>
                  <a:pt x="3319813" y="5744920"/>
                </a:cubicBezTo>
                <a:cubicBezTo>
                  <a:pt x="3316657" y="5745490"/>
                  <a:pt x="3316126" y="5742117"/>
                  <a:pt x="3314282" y="5740715"/>
                </a:cubicBezTo>
                <a:cubicBezTo>
                  <a:pt x="3308376" y="5732069"/>
                  <a:pt x="3301157" y="5725393"/>
                  <a:pt x="3289999" y="5724628"/>
                </a:cubicBezTo>
                <a:cubicBezTo>
                  <a:pt x="3284998" y="5723796"/>
                  <a:pt x="3281842" y="5724364"/>
                  <a:pt x="3281904" y="5730943"/>
                </a:cubicBezTo>
                <a:cubicBezTo>
                  <a:pt x="3281278" y="5735217"/>
                  <a:pt x="3280652" y="5739492"/>
                  <a:pt x="3280028" y="5743767"/>
                </a:cubicBezTo>
                <a:cubicBezTo>
                  <a:pt x="3276464" y="5754119"/>
                  <a:pt x="3273150" y="5755757"/>
                  <a:pt x="3263462" y="5751953"/>
                </a:cubicBezTo>
                <a:cubicBezTo>
                  <a:pt x="3257618" y="5749885"/>
                  <a:pt x="3252304" y="5751189"/>
                  <a:pt x="3246304" y="5750189"/>
                </a:cubicBezTo>
                <a:cubicBezTo>
                  <a:pt x="3236146" y="5749592"/>
                  <a:pt x="3228771" y="5743984"/>
                  <a:pt x="3226334" y="5732632"/>
                </a:cubicBezTo>
                <a:cubicBezTo>
                  <a:pt x="3224116" y="5726789"/>
                  <a:pt x="3222054" y="5719878"/>
                  <a:pt x="3219992" y="5712966"/>
                </a:cubicBezTo>
                <a:cubicBezTo>
                  <a:pt x="3222993" y="5713466"/>
                  <a:pt x="3224992" y="5713799"/>
                  <a:pt x="3226993" y="5714132"/>
                </a:cubicBezTo>
                <a:cubicBezTo>
                  <a:pt x="3247838" y="5718699"/>
                  <a:pt x="3248839" y="5718866"/>
                  <a:pt x="3259810" y="5699895"/>
                </a:cubicBezTo>
                <a:cubicBezTo>
                  <a:pt x="3262749" y="5693817"/>
                  <a:pt x="3267218" y="5691277"/>
                  <a:pt x="3273220" y="5692277"/>
                </a:cubicBezTo>
                <a:cubicBezTo>
                  <a:pt x="3293534" y="5693471"/>
                  <a:pt x="3312630" y="5688990"/>
                  <a:pt x="3331196" y="5681136"/>
                </a:cubicBezTo>
                <a:cubicBezTo>
                  <a:pt x="3354231" y="5670742"/>
                  <a:pt x="3379172" y="5668330"/>
                  <a:pt x="3403426" y="5663613"/>
                </a:cubicBezTo>
                <a:cubicBezTo>
                  <a:pt x="3417208" y="5660435"/>
                  <a:pt x="3429992" y="5657092"/>
                  <a:pt x="3441714" y="5647003"/>
                </a:cubicBezTo>
                <a:cubicBezTo>
                  <a:pt x="3449808" y="5640689"/>
                  <a:pt x="3458966" y="5641120"/>
                  <a:pt x="3467966" y="5642620"/>
                </a:cubicBezTo>
                <a:cubicBezTo>
                  <a:pt x="3480124" y="5643550"/>
                  <a:pt x="3491282" y="5644314"/>
                  <a:pt x="3494940" y="5626314"/>
                </a:cubicBezTo>
                <a:cubicBezTo>
                  <a:pt x="3504378" y="5638834"/>
                  <a:pt x="3514848" y="5637294"/>
                  <a:pt x="3525787" y="5632547"/>
                </a:cubicBezTo>
                <a:cubicBezTo>
                  <a:pt x="3538040" y="5625832"/>
                  <a:pt x="3551040" y="5627998"/>
                  <a:pt x="3563511" y="5626791"/>
                </a:cubicBezTo>
                <a:cubicBezTo>
                  <a:pt x="3576982" y="5625751"/>
                  <a:pt x="3588764" y="5622240"/>
                  <a:pt x="3600017" y="5615357"/>
                </a:cubicBezTo>
                <a:cubicBezTo>
                  <a:pt x="3605800" y="5610848"/>
                  <a:pt x="3613268" y="5608808"/>
                  <a:pt x="3621112" y="5611210"/>
                </a:cubicBezTo>
                <a:cubicBezTo>
                  <a:pt x="3630958" y="5613944"/>
                  <a:pt x="3640272" y="5613306"/>
                  <a:pt x="3649211" y="5608228"/>
                </a:cubicBezTo>
                <a:cubicBezTo>
                  <a:pt x="3677184" y="5592089"/>
                  <a:pt x="3707969" y="5591744"/>
                  <a:pt x="3738066" y="5589096"/>
                </a:cubicBezTo>
                <a:cubicBezTo>
                  <a:pt x="3756850" y="5586751"/>
                  <a:pt x="3775634" y="5584407"/>
                  <a:pt x="3792512" y="5574082"/>
                </a:cubicBezTo>
                <a:cubicBezTo>
                  <a:pt x="3798294" y="5569573"/>
                  <a:pt x="3805077" y="5565229"/>
                  <a:pt x="3798171" y="5556417"/>
                </a:cubicBezTo>
                <a:cubicBezTo>
                  <a:pt x="3796640" y="5552877"/>
                  <a:pt x="3797953" y="5550906"/>
                  <a:pt x="3799265" y="5548936"/>
                </a:cubicBezTo>
                <a:cubicBezTo>
                  <a:pt x="3801891" y="5544994"/>
                  <a:pt x="3804361" y="5542122"/>
                  <a:pt x="3806830" y="5539249"/>
                </a:cubicBezTo>
                <a:cubicBezTo>
                  <a:pt x="3820334" y="5523984"/>
                  <a:pt x="3830334" y="5525650"/>
                  <a:pt x="3836520" y="5546385"/>
                </a:cubicBezTo>
                <a:cubicBezTo>
                  <a:pt x="3837364" y="5547620"/>
                  <a:pt x="3837207" y="5548688"/>
                  <a:pt x="3838895" y="5551159"/>
                </a:cubicBezTo>
                <a:cubicBezTo>
                  <a:pt x="3842147" y="5542943"/>
                  <a:pt x="3845084" y="5536865"/>
                  <a:pt x="3848336" y="5528649"/>
                </a:cubicBezTo>
                <a:cubicBezTo>
                  <a:pt x="3851711" y="5533590"/>
                  <a:pt x="3853085" y="5538197"/>
                  <a:pt x="3855617" y="5541903"/>
                </a:cubicBezTo>
                <a:cubicBezTo>
                  <a:pt x="3865429" y="5558863"/>
                  <a:pt x="3870429" y="5559696"/>
                  <a:pt x="3883776" y="5545500"/>
                </a:cubicBezTo>
                <a:cubicBezTo>
                  <a:pt x="3889715" y="5539921"/>
                  <a:pt x="3894653" y="5534175"/>
                  <a:pt x="3899593" y="5528431"/>
                </a:cubicBezTo>
                <a:cubicBezTo>
                  <a:pt x="3909782" y="5514802"/>
                  <a:pt x="3912939" y="5514234"/>
                  <a:pt x="3927001" y="5523144"/>
                </a:cubicBezTo>
                <a:cubicBezTo>
                  <a:pt x="3933377" y="5528585"/>
                  <a:pt x="3939003" y="5525145"/>
                  <a:pt x="3944473" y="5522771"/>
                </a:cubicBezTo>
                <a:cubicBezTo>
                  <a:pt x="3957882" y="5515153"/>
                  <a:pt x="3957882" y="5515153"/>
                  <a:pt x="3965006" y="5529476"/>
                </a:cubicBezTo>
                <a:cubicBezTo>
                  <a:pt x="3968632" y="5525700"/>
                  <a:pt x="3970571" y="5519456"/>
                  <a:pt x="3976727" y="5519387"/>
                </a:cubicBezTo>
                <a:cubicBezTo>
                  <a:pt x="3983041" y="5518249"/>
                  <a:pt x="3986415" y="5523190"/>
                  <a:pt x="3990947" y="5527230"/>
                </a:cubicBezTo>
                <a:cubicBezTo>
                  <a:pt x="3996478" y="5531435"/>
                  <a:pt x="4000635" y="5531034"/>
                  <a:pt x="4006261" y="5527591"/>
                </a:cubicBezTo>
                <a:cubicBezTo>
                  <a:pt x="4016357" y="5521611"/>
                  <a:pt x="4023765" y="5512992"/>
                  <a:pt x="4033017" y="5505776"/>
                </a:cubicBezTo>
                <a:cubicBezTo>
                  <a:pt x="4037643" y="5502168"/>
                  <a:pt x="4040956" y="5500531"/>
                  <a:pt x="4044862" y="5508844"/>
                </a:cubicBezTo>
                <a:cubicBezTo>
                  <a:pt x="4047767" y="5516991"/>
                  <a:pt x="4054612" y="5519226"/>
                  <a:pt x="4063239" y="5516284"/>
                </a:cubicBezTo>
                <a:cubicBezTo>
                  <a:pt x="4069864" y="5513009"/>
                  <a:pt x="4077490" y="5509902"/>
                  <a:pt x="4085648" y="5510166"/>
                </a:cubicBezTo>
                <a:cubicBezTo>
                  <a:pt x="4092804" y="5510263"/>
                  <a:pt x="4091587" y="5504587"/>
                  <a:pt x="4091368" y="5499077"/>
                </a:cubicBezTo>
                <a:cubicBezTo>
                  <a:pt x="4091525" y="5498008"/>
                  <a:pt x="4089681" y="5496607"/>
                  <a:pt x="4089681" y="5496607"/>
                </a:cubicBezTo>
                <a:cubicBezTo>
                  <a:pt x="4079272" y="5504724"/>
                  <a:pt x="4075679" y="5494275"/>
                  <a:pt x="4072461" y="5488265"/>
                </a:cubicBezTo>
                <a:cubicBezTo>
                  <a:pt x="4067399" y="5480853"/>
                  <a:pt x="4077025" y="5478078"/>
                  <a:pt x="4081119" y="5471098"/>
                </a:cubicBezTo>
                <a:cubicBezTo>
                  <a:pt x="4073806" y="5472069"/>
                  <a:pt x="4066805" y="5470903"/>
                  <a:pt x="4060649" y="5470971"/>
                </a:cubicBezTo>
                <a:cubicBezTo>
                  <a:pt x="4053335" y="5471942"/>
                  <a:pt x="4048648" y="5468972"/>
                  <a:pt x="4044117" y="5464933"/>
                </a:cubicBezTo>
                <a:cubicBezTo>
                  <a:pt x="4041428" y="5462295"/>
                  <a:pt x="4041366" y="5455717"/>
                  <a:pt x="4037210" y="5456119"/>
                </a:cubicBezTo>
                <a:cubicBezTo>
                  <a:pt x="4029896" y="5457090"/>
                  <a:pt x="4021896" y="5455758"/>
                  <a:pt x="4014956" y="5461169"/>
                </a:cubicBezTo>
                <a:cubicBezTo>
                  <a:pt x="4013644" y="5463140"/>
                  <a:pt x="4012488" y="5464043"/>
                  <a:pt x="4009018" y="5466749"/>
                </a:cubicBezTo>
                <a:cubicBezTo>
                  <a:pt x="4009895" y="5453758"/>
                  <a:pt x="4012615" y="5442170"/>
                  <a:pt x="4013335" y="5430249"/>
                </a:cubicBezTo>
                <a:cubicBezTo>
                  <a:pt x="4012960" y="5425807"/>
                  <a:pt x="4016430" y="5423101"/>
                  <a:pt x="4020430" y="5423767"/>
                </a:cubicBezTo>
                <a:cubicBezTo>
                  <a:pt x="4024587" y="5423366"/>
                  <a:pt x="4026118" y="5426905"/>
                  <a:pt x="4025649" y="5430111"/>
                </a:cubicBezTo>
                <a:cubicBezTo>
                  <a:pt x="4026023" y="5434551"/>
                  <a:pt x="4026398" y="5438993"/>
                  <a:pt x="4031711" y="5437689"/>
                </a:cubicBezTo>
                <a:cubicBezTo>
                  <a:pt x="4036024" y="5436218"/>
                  <a:pt x="4036649" y="5431943"/>
                  <a:pt x="4036276" y="5427501"/>
                </a:cubicBezTo>
                <a:cubicBezTo>
                  <a:pt x="4032464" y="5411542"/>
                  <a:pt x="4024777" y="5408071"/>
                  <a:pt x="4012211" y="5416925"/>
                </a:cubicBezTo>
                <a:cubicBezTo>
                  <a:pt x="4006429" y="5421435"/>
                  <a:pt x="4003272" y="5422004"/>
                  <a:pt x="4000366" y="5413857"/>
                </a:cubicBezTo>
                <a:cubicBezTo>
                  <a:pt x="3997243" y="5400200"/>
                  <a:pt x="3990554" y="5396896"/>
                  <a:pt x="3977928" y="5399172"/>
                </a:cubicBezTo>
                <a:cubicBezTo>
                  <a:pt x="3971614" y="5400310"/>
                  <a:pt x="3965457" y="5400378"/>
                  <a:pt x="3959144" y="5401516"/>
                </a:cubicBezTo>
                <a:cubicBezTo>
                  <a:pt x="3946517" y="5403792"/>
                  <a:pt x="3940578" y="5409370"/>
                  <a:pt x="3939545" y="5423429"/>
                </a:cubicBezTo>
                <a:cubicBezTo>
                  <a:pt x="3938138" y="5433047"/>
                  <a:pt x="3940887" y="5442262"/>
                  <a:pt x="3937480" y="5451547"/>
                </a:cubicBezTo>
                <a:cubicBezTo>
                  <a:pt x="3927726" y="5476194"/>
                  <a:pt x="3898377" y="5487725"/>
                  <a:pt x="3873626" y="5474844"/>
                </a:cubicBezTo>
                <a:cubicBezTo>
                  <a:pt x="3867782" y="5472775"/>
                  <a:pt x="3862406" y="5467501"/>
                  <a:pt x="3856720" y="5464365"/>
                </a:cubicBezTo>
                <a:cubicBezTo>
                  <a:pt x="3849187" y="5459825"/>
                  <a:pt x="3844717" y="5462366"/>
                  <a:pt x="3843467" y="5470913"/>
                </a:cubicBezTo>
                <a:cubicBezTo>
                  <a:pt x="3842153" y="5472885"/>
                  <a:pt x="3841997" y="5473953"/>
                  <a:pt x="3842684" y="5476257"/>
                </a:cubicBezTo>
                <a:cubicBezTo>
                  <a:pt x="3840652" y="5490150"/>
                  <a:pt x="3840652" y="5490150"/>
                  <a:pt x="3829276" y="5483875"/>
                </a:cubicBezTo>
                <a:cubicBezTo>
                  <a:pt x="3824432" y="5481974"/>
                  <a:pt x="3822119" y="5483778"/>
                  <a:pt x="3817806" y="5485249"/>
                </a:cubicBezTo>
                <a:cubicBezTo>
                  <a:pt x="3805710" y="5490897"/>
                  <a:pt x="3798865" y="5488661"/>
                  <a:pt x="3795741" y="5475005"/>
                </a:cubicBezTo>
                <a:cubicBezTo>
                  <a:pt x="3792461" y="5462417"/>
                  <a:pt x="3787774" y="5459447"/>
                  <a:pt x="3777303" y="5460987"/>
                </a:cubicBezTo>
                <a:cubicBezTo>
                  <a:pt x="3767833" y="5462692"/>
                  <a:pt x="3760051" y="5466870"/>
                  <a:pt x="3753800" y="5474586"/>
                </a:cubicBezTo>
                <a:cubicBezTo>
                  <a:pt x="3748704" y="5481399"/>
                  <a:pt x="3744608" y="5488380"/>
                  <a:pt x="3738670" y="5493959"/>
                </a:cubicBezTo>
                <a:cubicBezTo>
                  <a:pt x="3727793" y="5505283"/>
                  <a:pt x="3718323" y="5506989"/>
                  <a:pt x="3705104" y="5499314"/>
                </a:cubicBezTo>
                <a:cubicBezTo>
                  <a:pt x="3700416" y="5496343"/>
                  <a:pt x="3697415" y="5495843"/>
                  <a:pt x="3693790" y="5499618"/>
                </a:cubicBezTo>
                <a:cubicBezTo>
                  <a:pt x="3688852" y="5505363"/>
                  <a:pt x="3682381" y="5507570"/>
                  <a:pt x="3675068" y="5508541"/>
                </a:cubicBezTo>
                <a:cubicBezTo>
                  <a:pt x="3669754" y="5509845"/>
                  <a:pt x="3664598" y="5510080"/>
                  <a:pt x="3659284" y="5511385"/>
                </a:cubicBezTo>
                <a:cubicBezTo>
                  <a:pt x="3656971" y="5513189"/>
                  <a:pt x="3652126" y="5511287"/>
                  <a:pt x="3652502" y="5515728"/>
                </a:cubicBezTo>
                <a:cubicBezTo>
                  <a:pt x="3652032" y="5518933"/>
                  <a:pt x="3655876" y="5520669"/>
                  <a:pt x="3658877" y="5521169"/>
                </a:cubicBezTo>
                <a:cubicBezTo>
                  <a:pt x="3662722" y="5522904"/>
                  <a:pt x="3667565" y="5524805"/>
                  <a:pt x="3667784" y="5530316"/>
                </a:cubicBezTo>
                <a:cubicBezTo>
                  <a:pt x="3668314" y="5533688"/>
                  <a:pt x="3666001" y="5535492"/>
                  <a:pt x="3663845" y="5536227"/>
                </a:cubicBezTo>
                <a:cubicBezTo>
                  <a:pt x="3658374" y="5538600"/>
                  <a:pt x="3654531" y="5536866"/>
                  <a:pt x="3649842" y="5533894"/>
                </a:cubicBezTo>
                <a:cubicBezTo>
                  <a:pt x="3649999" y="5532826"/>
                  <a:pt x="3649000" y="5532660"/>
                  <a:pt x="3649000" y="5532660"/>
                </a:cubicBezTo>
                <a:cubicBezTo>
                  <a:pt x="3637657" y="5512160"/>
                  <a:pt x="3622186" y="5512866"/>
                  <a:pt x="3603777" y="5519652"/>
                </a:cubicBezTo>
                <a:cubicBezTo>
                  <a:pt x="3600307" y="5522358"/>
                  <a:pt x="3596151" y="5522760"/>
                  <a:pt x="3591838" y="5524231"/>
                </a:cubicBezTo>
                <a:cubicBezTo>
                  <a:pt x="3570584" y="5529448"/>
                  <a:pt x="3559365" y="5522106"/>
                  <a:pt x="3554492" y="5499400"/>
                </a:cubicBezTo>
                <a:cubicBezTo>
                  <a:pt x="3553961" y="5496028"/>
                  <a:pt x="3554742" y="5490684"/>
                  <a:pt x="3549742" y="5489852"/>
                </a:cubicBezTo>
                <a:cubicBezTo>
                  <a:pt x="3545742" y="5489184"/>
                  <a:pt x="3542272" y="5491890"/>
                  <a:pt x="3539646" y="5495832"/>
                </a:cubicBezTo>
                <a:cubicBezTo>
                  <a:pt x="3537708" y="5502077"/>
                  <a:pt x="3533926" y="5506921"/>
                  <a:pt x="3531144" y="5511931"/>
                </a:cubicBezTo>
                <a:cubicBezTo>
                  <a:pt x="3528144" y="5511430"/>
                  <a:pt x="3528456" y="5509293"/>
                  <a:pt x="3527769" y="5506990"/>
                </a:cubicBezTo>
                <a:cubicBezTo>
                  <a:pt x="3526394" y="5502382"/>
                  <a:pt x="3527646" y="5493832"/>
                  <a:pt x="3518863" y="5497843"/>
                </a:cubicBezTo>
                <a:cubicBezTo>
                  <a:pt x="3512236" y="5501118"/>
                  <a:pt x="3503924" y="5501922"/>
                  <a:pt x="3509516" y="5512706"/>
                </a:cubicBezTo>
                <a:cubicBezTo>
                  <a:pt x="3511578" y="5519617"/>
                  <a:pt x="3509953" y="5523726"/>
                  <a:pt x="3502640" y="5524697"/>
                </a:cubicBezTo>
                <a:cubicBezTo>
                  <a:pt x="3497482" y="5524932"/>
                  <a:pt x="3492856" y="5528540"/>
                  <a:pt x="3487700" y="5528776"/>
                </a:cubicBezTo>
                <a:cubicBezTo>
                  <a:pt x="3483543" y="5529179"/>
                  <a:pt x="3481918" y="5533286"/>
                  <a:pt x="3480135" y="5538462"/>
                </a:cubicBezTo>
                <a:cubicBezTo>
                  <a:pt x="3479822" y="5540600"/>
                  <a:pt x="3479196" y="5544874"/>
                  <a:pt x="3476040" y="5545444"/>
                </a:cubicBezTo>
                <a:cubicBezTo>
                  <a:pt x="3471884" y="5545845"/>
                  <a:pt x="3471509" y="5541404"/>
                  <a:pt x="3470822" y="5539100"/>
                </a:cubicBezTo>
                <a:cubicBezTo>
                  <a:pt x="3469603" y="5533424"/>
                  <a:pt x="3466916" y="5530787"/>
                  <a:pt x="3461290" y="5534228"/>
                </a:cubicBezTo>
                <a:cubicBezTo>
                  <a:pt x="3437473" y="5549964"/>
                  <a:pt x="3410750" y="5557554"/>
                  <a:pt x="3385714" y="5567614"/>
                </a:cubicBezTo>
                <a:cubicBezTo>
                  <a:pt x="3377088" y="5570556"/>
                  <a:pt x="3368462" y="5573498"/>
                  <a:pt x="3360680" y="5577675"/>
                </a:cubicBezTo>
                <a:cubicBezTo>
                  <a:pt x="3351740" y="5582754"/>
                  <a:pt x="3342270" y="5584460"/>
                  <a:pt x="3332426" y="5581725"/>
                </a:cubicBezTo>
                <a:cubicBezTo>
                  <a:pt x="3324424" y="5580392"/>
                  <a:pt x="3316799" y="5583500"/>
                  <a:pt x="3309172" y="5586608"/>
                </a:cubicBezTo>
                <a:cubicBezTo>
                  <a:pt x="3311518" y="5570579"/>
                  <a:pt x="3312708" y="5555452"/>
                  <a:pt x="3325584" y="5544461"/>
                </a:cubicBezTo>
                <a:cubicBezTo>
                  <a:pt x="3330524" y="5538716"/>
                  <a:pt x="3328618" y="5530735"/>
                  <a:pt x="3329714" y="5523255"/>
                </a:cubicBezTo>
                <a:cubicBezTo>
                  <a:pt x="3329182" y="5519882"/>
                  <a:pt x="3328807" y="5515441"/>
                  <a:pt x="3329276" y="5512236"/>
                </a:cubicBezTo>
                <a:cubicBezTo>
                  <a:pt x="3332996" y="5500814"/>
                  <a:pt x="3324996" y="5499481"/>
                  <a:pt x="3317682" y="5500452"/>
                </a:cubicBezTo>
                <a:cubicBezTo>
                  <a:pt x="3308526" y="5500021"/>
                  <a:pt x="3298742" y="5503865"/>
                  <a:pt x="3292334" y="5512649"/>
                </a:cubicBezTo>
                <a:cubicBezTo>
                  <a:pt x="3286770" y="5522669"/>
                  <a:pt x="3279614" y="5522571"/>
                  <a:pt x="3270925" y="5518935"/>
                </a:cubicBezTo>
                <a:cubicBezTo>
                  <a:pt x="3269082" y="5517533"/>
                  <a:pt x="3267080" y="5517200"/>
                  <a:pt x="3265080" y="5516866"/>
                </a:cubicBezTo>
                <a:cubicBezTo>
                  <a:pt x="3257393" y="5513396"/>
                  <a:pt x="3251924" y="5515769"/>
                  <a:pt x="3250515" y="5525386"/>
                </a:cubicBezTo>
                <a:cubicBezTo>
                  <a:pt x="3249578" y="5531798"/>
                  <a:pt x="3246952" y="5535740"/>
                  <a:pt x="3241889" y="5528328"/>
                </a:cubicBezTo>
                <a:cubicBezTo>
                  <a:pt x="3235670" y="5521819"/>
                  <a:pt x="3229139" y="5517447"/>
                  <a:pt x="3221356" y="5521623"/>
                </a:cubicBezTo>
                <a:cubicBezTo>
                  <a:pt x="3212730" y="5524565"/>
                  <a:pt x="3207636" y="5531379"/>
                  <a:pt x="3207228" y="5541163"/>
                </a:cubicBezTo>
                <a:cubicBezTo>
                  <a:pt x="3206977" y="5549879"/>
                  <a:pt x="3202194" y="5554556"/>
                  <a:pt x="3194724" y="5556595"/>
                </a:cubicBezTo>
                <a:cubicBezTo>
                  <a:pt x="3188254" y="5558801"/>
                  <a:pt x="3181098" y="5558704"/>
                  <a:pt x="3178846" y="5567087"/>
                </a:cubicBezTo>
                <a:cubicBezTo>
                  <a:pt x="3178378" y="5570292"/>
                  <a:pt x="3175690" y="5567655"/>
                  <a:pt x="3174846" y="5566420"/>
                </a:cubicBezTo>
                <a:cubicBezTo>
                  <a:pt x="3167314" y="5561881"/>
                  <a:pt x="3168409" y="5554401"/>
                  <a:pt x="3169504" y="5546920"/>
                </a:cubicBezTo>
                <a:cubicBezTo>
                  <a:pt x="3170537" y="5532861"/>
                  <a:pt x="3165943" y="5522243"/>
                  <a:pt x="3154567" y="5515970"/>
                </a:cubicBezTo>
                <a:cubicBezTo>
                  <a:pt x="3153568" y="5515803"/>
                  <a:pt x="3152568" y="5515638"/>
                  <a:pt x="3152411" y="5516706"/>
                </a:cubicBezTo>
                <a:cubicBezTo>
                  <a:pt x="3143846" y="5526225"/>
                  <a:pt x="3133314" y="5521187"/>
                  <a:pt x="3123314" y="5519520"/>
                </a:cubicBezTo>
                <a:cubicBezTo>
                  <a:pt x="3108156" y="5518090"/>
                  <a:pt x="3104686" y="5520797"/>
                  <a:pt x="3099340" y="5536326"/>
                </a:cubicBezTo>
                <a:cubicBezTo>
                  <a:pt x="3090964" y="5530552"/>
                  <a:pt x="3089746" y="5524876"/>
                  <a:pt x="3093467" y="5513454"/>
                </a:cubicBezTo>
                <a:cubicBezTo>
                  <a:pt x="3100595" y="5492748"/>
                  <a:pt x="3100595" y="5492748"/>
                  <a:pt x="3080654" y="5495994"/>
                </a:cubicBezTo>
                <a:cubicBezTo>
                  <a:pt x="3056870" y="5497505"/>
                  <a:pt x="3037836" y="5508564"/>
                  <a:pt x="3023707" y="5528104"/>
                </a:cubicBezTo>
                <a:cubicBezTo>
                  <a:pt x="3018612" y="5534918"/>
                  <a:pt x="3013986" y="5538527"/>
                  <a:pt x="3006829" y="5538429"/>
                </a:cubicBezTo>
                <a:cubicBezTo>
                  <a:pt x="2997515" y="5539066"/>
                  <a:pt x="2991828" y="5535930"/>
                  <a:pt x="2991235" y="5525980"/>
                </a:cubicBezTo>
                <a:cubicBezTo>
                  <a:pt x="2988205" y="5504675"/>
                  <a:pt x="2982674" y="5500470"/>
                  <a:pt x="2962890" y="5502647"/>
                </a:cubicBezTo>
                <a:cubicBezTo>
                  <a:pt x="2958734" y="5503049"/>
                  <a:pt x="2955733" y="5502549"/>
                  <a:pt x="2951732" y="5501883"/>
                </a:cubicBezTo>
                <a:cubicBezTo>
                  <a:pt x="2950889" y="5500648"/>
                  <a:pt x="2950889" y="5500648"/>
                  <a:pt x="2949888" y="5500481"/>
                </a:cubicBezTo>
                <a:cubicBezTo>
                  <a:pt x="2949888" y="5500481"/>
                  <a:pt x="2950732" y="5501716"/>
                  <a:pt x="2950576" y="5502785"/>
                </a:cubicBezTo>
                <a:cubicBezTo>
                  <a:pt x="2950106" y="5505991"/>
                  <a:pt x="2950481" y="5510431"/>
                  <a:pt x="2951013" y="5513805"/>
                </a:cubicBezTo>
                <a:cubicBezTo>
                  <a:pt x="2952823" y="5529432"/>
                  <a:pt x="2943103" y="5539853"/>
                  <a:pt x="2927944" y="5538424"/>
                </a:cubicBezTo>
                <a:cubicBezTo>
                  <a:pt x="2918944" y="5536924"/>
                  <a:pt x="2911256" y="5533454"/>
                  <a:pt x="2905037" y="5526944"/>
                </a:cubicBezTo>
                <a:cubicBezTo>
                  <a:pt x="2899662" y="5521670"/>
                  <a:pt x="2893818" y="5519602"/>
                  <a:pt x="2887034" y="5523945"/>
                </a:cubicBezTo>
                <a:cubicBezTo>
                  <a:pt x="2883566" y="5526651"/>
                  <a:pt x="2878096" y="5529025"/>
                  <a:pt x="2875878" y="5523181"/>
                </a:cubicBezTo>
                <a:cubicBezTo>
                  <a:pt x="2874659" y="5517504"/>
                  <a:pt x="2874441" y="5511995"/>
                  <a:pt x="2880068" y="5508553"/>
                </a:cubicBezTo>
                <a:cubicBezTo>
                  <a:pt x="2900946" y="5498896"/>
                  <a:pt x="2910700" y="5474248"/>
                  <a:pt x="2932266" y="5466894"/>
                </a:cubicBezTo>
                <a:cubicBezTo>
                  <a:pt x="2937578" y="5465590"/>
                  <a:pt x="2940516" y="5459512"/>
                  <a:pt x="2942298" y="5454335"/>
                </a:cubicBezTo>
                <a:cubicBezTo>
                  <a:pt x="2945488" y="5439541"/>
                  <a:pt x="2955053" y="5430187"/>
                  <a:pt x="2965462" y="5422070"/>
                </a:cubicBezTo>
                <a:cubicBezTo>
                  <a:pt x="2974556" y="5415922"/>
                  <a:pt x="2983808" y="5408705"/>
                  <a:pt x="2990529" y="5397783"/>
                </a:cubicBezTo>
                <a:cubicBezTo>
                  <a:pt x="2995624" y="5390969"/>
                  <a:pt x="2999625" y="5391636"/>
                  <a:pt x="3003687" y="5398881"/>
                </a:cubicBezTo>
                <a:cubicBezTo>
                  <a:pt x="3005530" y="5400283"/>
                  <a:pt x="3005062" y="5403489"/>
                  <a:pt x="3008062" y="5403989"/>
                </a:cubicBezTo>
                <a:cubicBezTo>
                  <a:pt x="3010532" y="5401115"/>
                  <a:pt x="3008844" y="5398645"/>
                  <a:pt x="3009312" y="5395439"/>
                </a:cubicBezTo>
                <a:cubicBezTo>
                  <a:pt x="3009016" y="5390464"/>
                  <a:pt x="3011259" y="5385638"/>
                  <a:pt x="3014702" y="5382243"/>
                </a:cubicBezTo>
                <a:lnTo>
                  <a:pt x="3027133" y="5377691"/>
                </a:lnTo>
                <a:lnTo>
                  <a:pt x="3026329" y="5377013"/>
                </a:lnTo>
                <a:cubicBezTo>
                  <a:pt x="3021476" y="5369135"/>
                  <a:pt x="3015543" y="5363052"/>
                  <a:pt x="3006374" y="5362356"/>
                </a:cubicBezTo>
                <a:cubicBezTo>
                  <a:pt x="3002264" y="5361597"/>
                  <a:pt x="2999670" y="5362115"/>
                  <a:pt x="2999720" y="5368109"/>
                </a:cubicBezTo>
                <a:cubicBezTo>
                  <a:pt x="2999207" y="5372003"/>
                  <a:pt x="2998692" y="5375898"/>
                  <a:pt x="2998179" y="5379793"/>
                </a:cubicBezTo>
                <a:cubicBezTo>
                  <a:pt x="2995250" y="5389225"/>
                  <a:pt x="2992527" y="5390717"/>
                  <a:pt x="2984566" y="5387251"/>
                </a:cubicBezTo>
                <a:cubicBezTo>
                  <a:pt x="2979762" y="5385367"/>
                  <a:pt x="2975396" y="5386556"/>
                  <a:pt x="2970465" y="5385644"/>
                </a:cubicBezTo>
                <a:cubicBezTo>
                  <a:pt x="2962117" y="5385100"/>
                  <a:pt x="2956056" y="5379991"/>
                  <a:pt x="2954054" y="5369648"/>
                </a:cubicBezTo>
                <a:cubicBezTo>
                  <a:pt x="2952231" y="5364324"/>
                  <a:pt x="2950536" y="5358027"/>
                  <a:pt x="2948841" y="5351730"/>
                </a:cubicBezTo>
                <a:cubicBezTo>
                  <a:pt x="2951308" y="5352185"/>
                  <a:pt x="2952951" y="5352489"/>
                  <a:pt x="2954595" y="5352792"/>
                </a:cubicBezTo>
                <a:cubicBezTo>
                  <a:pt x="2971726" y="5356953"/>
                  <a:pt x="2972548" y="5357106"/>
                  <a:pt x="2981564" y="5339821"/>
                </a:cubicBezTo>
                <a:cubicBezTo>
                  <a:pt x="2983979" y="5334283"/>
                  <a:pt x="2987652" y="5331968"/>
                  <a:pt x="2992584" y="5332879"/>
                </a:cubicBezTo>
                <a:cubicBezTo>
                  <a:pt x="3009279" y="5333968"/>
                  <a:pt x="3024972" y="5329885"/>
                  <a:pt x="3040230" y="5322729"/>
                </a:cubicBezTo>
                <a:cubicBezTo>
                  <a:pt x="3059160" y="5313259"/>
                  <a:pt x="3079656" y="5311061"/>
                  <a:pt x="3099588" y="5306763"/>
                </a:cubicBezTo>
                <a:cubicBezTo>
                  <a:pt x="3110916" y="5303868"/>
                  <a:pt x="3121420" y="5300822"/>
                  <a:pt x="3131054" y="5291630"/>
                </a:cubicBezTo>
                <a:cubicBezTo>
                  <a:pt x="3137706" y="5285877"/>
                  <a:pt x="3145232" y="5286270"/>
                  <a:pt x="3152629" y="5287636"/>
                </a:cubicBezTo>
                <a:lnTo>
                  <a:pt x="3152903" y="5287617"/>
                </a:lnTo>
                <a:lnTo>
                  <a:pt x="3149384" y="5280982"/>
                </a:lnTo>
                <a:cubicBezTo>
                  <a:pt x="3146185" y="5279217"/>
                  <a:pt x="3141950" y="5280154"/>
                  <a:pt x="3136246" y="5284129"/>
                </a:cubicBezTo>
                <a:cubicBezTo>
                  <a:pt x="3106490" y="5305444"/>
                  <a:pt x="3073705" y="5305456"/>
                  <a:pt x="3040702" y="5299958"/>
                </a:cubicBezTo>
                <a:cubicBezTo>
                  <a:pt x="3032701" y="5298625"/>
                  <a:pt x="3024700" y="5297292"/>
                  <a:pt x="3017700" y="5296126"/>
                </a:cubicBezTo>
                <a:cubicBezTo>
                  <a:pt x="3005698" y="5294126"/>
                  <a:pt x="2994072" y="5296568"/>
                  <a:pt x="2983132" y="5301313"/>
                </a:cubicBezTo>
                <a:cubicBezTo>
                  <a:pt x="2975506" y="5304422"/>
                  <a:pt x="2965724" y="5308265"/>
                  <a:pt x="2957816" y="5299286"/>
                </a:cubicBezTo>
                <a:cubicBezTo>
                  <a:pt x="2951754" y="5291708"/>
                  <a:pt x="2951569" y="5271972"/>
                  <a:pt x="2955820" y="5263923"/>
                </a:cubicBezTo>
                <a:cubicBezTo>
                  <a:pt x="2960072" y="5255874"/>
                  <a:pt x="2966168" y="5249226"/>
                  <a:pt x="2974418" y="5241844"/>
                </a:cubicBezTo>
                <a:cubicBezTo>
                  <a:pt x="2971230" y="5256638"/>
                  <a:pt x="2974979" y="5266020"/>
                  <a:pt x="2985510" y="5271059"/>
                </a:cubicBezTo>
                <a:cubicBezTo>
                  <a:pt x="2991198" y="5274196"/>
                  <a:pt x="2995668" y="5271657"/>
                  <a:pt x="2995606" y="5265078"/>
                </a:cubicBezTo>
                <a:cubicBezTo>
                  <a:pt x="2994388" y="5259402"/>
                  <a:pt x="2995170" y="5254058"/>
                  <a:pt x="2995952" y="5248715"/>
                </a:cubicBezTo>
                <a:cubicBezTo>
                  <a:pt x="2998141" y="5233754"/>
                  <a:pt x="3007393" y="5226538"/>
                  <a:pt x="3021551" y="5227802"/>
                </a:cubicBezTo>
                <a:lnTo>
                  <a:pt x="3023546" y="5228135"/>
                </a:lnTo>
                <a:lnTo>
                  <a:pt x="3025629" y="5215681"/>
                </a:lnTo>
                <a:lnTo>
                  <a:pt x="3032683" y="5203339"/>
                </a:lnTo>
                <a:lnTo>
                  <a:pt x="3031618" y="5201017"/>
                </a:lnTo>
                <a:cubicBezTo>
                  <a:pt x="3032009" y="5198346"/>
                  <a:pt x="3033704" y="5197260"/>
                  <a:pt x="3035822" y="5196792"/>
                </a:cubicBezTo>
                <a:lnTo>
                  <a:pt x="3035866" y="5196788"/>
                </a:lnTo>
                <a:lnTo>
                  <a:pt x="3039011" y="5178881"/>
                </a:lnTo>
                <a:cubicBezTo>
                  <a:pt x="3038574" y="5175809"/>
                  <a:pt x="3038266" y="5171762"/>
                  <a:pt x="3038652" y="5168842"/>
                </a:cubicBezTo>
                <a:cubicBezTo>
                  <a:pt x="3041709" y="5158435"/>
                  <a:pt x="3035134" y="5157220"/>
                  <a:pt x="3029124" y="5158105"/>
                </a:cubicBezTo>
                <a:cubicBezTo>
                  <a:pt x="3021599" y="5157713"/>
                  <a:pt x="3013558" y="5161215"/>
                  <a:pt x="3008293" y="5169218"/>
                </a:cubicBezTo>
                <a:cubicBezTo>
                  <a:pt x="3003720" y="5178348"/>
                  <a:pt x="2997839" y="5178259"/>
                  <a:pt x="2990698" y="5174945"/>
                </a:cubicBezTo>
                <a:cubicBezTo>
                  <a:pt x="2989183" y="5173668"/>
                  <a:pt x="2987539" y="5173364"/>
                  <a:pt x="2985896" y="5173060"/>
                </a:cubicBezTo>
                <a:cubicBezTo>
                  <a:pt x="2979578" y="5169899"/>
                  <a:pt x="2975083" y="5172061"/>
                  <a:pt x="2973925" y="5180823"/>
                </a:cubicBezTo>
                <a:cubicBezTo>
                  <a:pt x="2973155" y="5186665"/>
                  <a:pt x="2970996" y="5190257"/>
                  <a:pt x="2966836" y="5183504"/>
                </a:cubicBezTo>
                <a:cubicBezTo>
                  <a:pt x="2961726" y="5177573"/>
                  <a:pt x="2956358" y="5173589"/>
                  <a:pt x="2949962" y="5177394"/>
                </a:cubicBezTo>
                <a:cubicBezTo>
                  <a:pt x="2942873" y="5180075"/>
                  <a:pt x="2938686" y="5186283"/>
                  <a:pt x="2938351" y="5195198"/>
                </a:cubicBezTo>
                <a:cubicBezTo>
                  <a:pt x="2938145" y="5203139"/>
                  <a:pt x="2934215" y="5207400"/>
                  <a:pt x="2928076" y="5209258"/>
                </a:cubicBezTo>
                <a:cubicBezTo>
                  <a:pt x="2922759" y="5211268"/>
                  <a:pt x="2916877" y="5211179"/>
                  <a:pt x="2915028" y="5218817"/>
                </a:cubicBezTo>
                <a:cubicBezTo>
                  <a:pt x="2914642" y="5221737"/>
                  <a:pt x="2912433" y="5219335"/>
                  <a:pt x="2911740" y="5218210"/>
                </a:cubicBezTo>
                <a:cubicBezTo>
                  <a:pt x="2905550" y="5214074"/>
                  <a:pt x="2906450" y="5207259"/>
                  <a:pt x="2907350" y="5200443"/>
                </a:cubicBezTo>
                <a:cubicBezTo>
                  <a:pt x="2908198" y="5187634"/>
                  <a:pt x="2904423" y="5177960"/>
                  <a:pt x="2895074" y="5172244"/>
                </a:cubicBezTo>
                <a:cubicBezTo>
                  <a:pt x="2894253" y="5172092"/>
                  <a:pt x="2893432" y="5171941"/>
                  <a:pt x="2893303" y="5172914"/>
                </a:cubicBezTo>
                <a:cubicBezTo>
                  <a:pt x="2886264" y="5181588"/>
                  <a:pt x="2877609" y="5176997"/>
                  <a:pt x="2869390" y="5175478"/>
                </a:cubicBezTo>
                <a:cubicBezTo>
                  <a:pt x="2856933" y="5174176"/>
                  <a:pt x="2854082" y="5176641"/>
                  <a:pt x="2849689" y="5190791"/>
                </a:cubicBezTo>
                <a:cubicBezTo>
                  <a:pt x="2842805" y="5185530"/>
                  <a:pt x="2841804" y="5180358"/>
                  <a:pt x="2844862" y="5169952"/>
                </a:cubicBezTo>
                <a:cubicBezTo>
                  <a:pt x="2850720" y="5151086"/>
                  <a:pt x="2850720" y="5151086"/>
                  <a:pt x="2834332" y="5154044"/>
                </a:cubicBezTo>
                <a:cubicBezTo>
                  <a:pt x="2814786" y="5155420"/>
                  <a:pt x="2799144" y="5165496"/>
                  <a:pt x="2787532" y="5183300"/>
                </a:cubicBezTo>
                <a:cubicBezTo>
                  <a:pt x="2783346" y="5189508"/>
                  <a:pt x="2779544" y="5192796"/>
                  <a:pt x="2773662" y="5192707"/>
                </a:cubicBezTo>
                <a:cubicBezTo>
                  <a:pt x="2766008" y="5193287"/>
                  <a:pt x="2761334" y="5190429"/>
                  <a:pt x="2760847" y="5181364"/>
                </a:cubicBezTo>
                <a:cubicBezTo>
                  <a:pt x="2758356" y="5161953"/>
                  <a:pt x="2753812" y="5158121"/>
                  <a:pt x="2737552" y="5160105"/>
                </a:cubicBezTo>
                <a:cubicBezTo>
                  <a:pt x="2734136" y="5160472"/>
                  <a:pt x="2731671" y="5160016"/>
                  <a:pt x="2728383" y="5159409"/>
                </a:cubicBezTo>
                <a:cubicBezTo>
                  <a:pt x="2727690" y="5158284"/>
                  <a:pt x="2727690" y="5158284"/>
                  <a:pt x="2726868" y="5158132"/>
                </a:cubicBezTo>
                <a:cubicBezTo>
                  <a:pt x="2726868" y="5158132"/>
                  <a:pt x="2727562" y="5159257"/>
                  <a:pt x="2727432" y="5160231"/>
                </a:cubicBezTo>
                <a:cubicBezTo>
                  <a:pt x="2727047" y="5163152"/>
                  <a:pt x="2727355" y="5167198"/>
                  <a:pt x="2727792" y="5170271"/>
                </a:cubicBezTo>
                <a:cubicBezTo>
                  <a:pt x="2729280" y="5184509"/>
                  <a:pt x="2721292" y="5194004"/>
                  <a:pt x="2708834" y="5192702"/>
                </a:cubicBezTo>
                <a:cubicBezTo>
                  <a:pt x="2701438" y="5191335"/>
                  <a:pt x="2695119" y="5188173"/>
                  <a:pt x="2690008" y="5182243"/>
                </a:cubicBezTo>
                <a:cubicBezTo>
                  <a:pt x="2685592" y="5177438"/>
                  <a:pt x="2680788" y="5175553"/>
                  <a:pt x="2675214" y="5179510"/>
                </a:cubicBezTo>
                <a:cubicBezTo>
                  <a:pt x="2672363" y="5181976"/>
                  <a:pt x="2667868" y="5184138"/>
                  <a:pt x="2666046" y="5178814"/>
                </a:cubicBezTo>
                <a:cubicBezTo>
                  <a:pt x="2665044" y="5173642"/>
                  <a:pt x="2664864" y="5168622"/>
                  <a:pt x="2669488" y="5165486"/>
                </a:cubicBezTo>
                <a:cubicBezTo>
                  <a:pt x="2686646" y="5156688"/>
                  <a:pt x="2694662" y="5134230"/>
                  <a:pt x="2712386" y="5127530"/>
                </a:cubicBezTo>
                <a:cubicBezTo>
                  <a:pt x="2716751" y="5126342"/>
                  <a:pt x="2719166" y="5120804"/>
                  <a:pt x="2720630" y="5116088"/>
                </a:cubicBezTo>
                <a:cubicBezTo>
                  <a:pt x="2723252" y="5102608"/>
                  <a:pt x="2731112" y="5094086"/>
                  <a:pt x="2739666" y="5086690"/>
                </a:cubicBezTo>
                <a:cubicBezTo>
                  <a:pt x="2747140" y="5081089"/>
                  <a:pt x="2754744" y="5074513"/>
                  <a:pt x="2760266" y="5064562"/>
                </a:cubicBezTo>
                <a:cubicBezTo>
                  <a:pt x="2764454" y="5058354"/>
                  <a:pt x="2767742" y="5058961"/>
                  <a:pt x="2771080" y="5065563"/>
                </a:cubicBezTo>
                <a:cubicBezTo>
                  <a:pt x="2772595" y="5066840"/>
                  <a:pt x="2772210" y="5069761"/>
                  <a:pt x="2774675" y="5070216"/>
                </a:cubicBezTo>
                <a:cubicBezTo>
                  <a:pt x="2776705" y="5067598"/>
                  <a:pt x="2775318" y="5065347"/>
                  <a:pt x="2775703" y="5062427"/>
                </a:cubicBezTo>
                <a:cubicBezTo>
                  <a:pt x="2775216" y="5053360"/>
                  <a:pt x="2783076" y="5044838"/>
                  <a:pt x="2790474" y="5046204"/>
                </a:cubicBezTo>
                <a:cubicBezTo>
                  <a:pt x="2795276" y="5048089"/>
                  <a:pt x="2794763" y="5051984"/>
                  <a:pt x="2795070" y="5056030"/>
                </a:cubicBezTo>
                <a:cubicBezTo>
                  <a:pt x="2794556" y="5059924"/>
                  <a:pt x="2793914" y="5064793"/>
                  <a:pt x="2797330" y="5064426"/>
                </a:cubicBezTo>
                <a:cubicBezTo>
                  <a:pt x="2801440" y="5065185"/>
                  <a:pt x="2804419" y="5061746"/>
                  <a:pt x="2805062" y="5056878"/>
                </a:cubicBezTo>
                <a:cubicBezTo>
                  <a:pt x="2804496" y="5054779"/>
                  <a:pt x="2804754" y="5052832"/>
                  <a:pt x="2804882" y="5051858"/>
                </a:cubicBezTo>
                <a:cubicBezTo>
                  <a:pt x="2805088" y="5043917"/>
                  <a:pt x="2808326" y="5038531"/>
                  <a:pt x="2815158" y="5037798"/>
                </a:cubicBezTo>
                <a:cubicBezTo>
                  <a:pt x="2822940" y="5036244"/>
                  <a:pt x="2830722" y="5034688"/>
                  <a:pt x="2837683" y="5032982"/>
                </a:cubicBezTo>
                <a:cubicBezTo>
                  <a:pt x="2844516" y="5032249"/>
                  <a:pt x="2849267" y="5028140"/>
                  <a:pt x="2851118" y="5020502"/>
                </a:cubicBezTo>
                <a:cubicBezTo>
                  <a:pt x="2852710" y="5014812"/>
                  <a:pt x="2854482" y="5014142"/>
                  <a:pt x="2858206" y="5017822"/>
                </a:cubicBezTo>
                <a:cubicBezTo>
                  <a:pt x="2862495" y="5023601"/>
                  <a:pt x="2868506" y="5022717"/>
                  <a:pt x="2874516" y="5021832"/>
                </a:cubicBezTo>
                <a:cubicBezTo>
                  <a:pt x="2891288" y="5015953"/>
                  <a:pt x="2907290" y="5015916"/>
                  <a:pt x="2923214" y="5022847"/>
                </a:cubicBezTo>
                <a:cubicBezTo>
                  <a:pt x="2931176" y="5026313"/>
                  <a:pt x="2941630" y="5017272"/>
                  <a:pt x="2943044" y="5006562"/>
                </a:cubicBezTo>
                <a:cubicBezTo>
                  <a:pt x="2943430" y="5003641"/>
                  <a:pt x="2940398" y="5001087"/>
                  <a:pt x="2939012" y="4998836"/>
                </a:cubicBezTo>
                <a:cubicBezTo>
                  <a:pt x="2933851" y="4986911"/>
                  <a:pt x="2925324" y="4981347"/>
                  <a:pt x="2914690" y="4985367"/>
                </a:cubicBezTo>
                <a:cubicBezTo>
                  <a:pt x="2911967" y="4986859"/>
                  <a:pt x="2910324" y="4986555"/>
                  <a:pt x="2909065" y="4983331"/>
                </a:cubicBezTo>
                <a:cubicBezTo>
                  <a:pt x="2907679" y="4981080"/>
                  <a:pt x="2908886" y="4978311"/>
                  <a:pt x="2910787" y="4976668"/>
                </a:cubicBezTo>
                <a:cubicBezTo>
                  <a:pt x="2910915" y="4975693"/>
                  <a:pt x="2911737" y="4975845"/>
                  <a:pt x="2911866" y="4974871"/>
                </a:cubicBezTo>
                <a:cubicBezTo>
                  <a:pt x="2913895" y="4972254"/>
                  <a:pt x="2920599" y="4972495"/>
                  <a:pt x="2916310" y="4966716"/>
                </a:cubicBezTo>
                <a:cubicBezTo>
                  <a:pt x="2912843" y="4961088"/>
                  <a:pt x="2909042" y="4964376"/>
                  <a:pt x="2905933" y="4968789"/>
                </a:cubicBezTo>
                <a:cubicBezTo>
                  <a:pt x="2904982" y="4969611"/>
                  <a:pt x="2903904" y="4971406"/>
                  <a:pt x="2902825" y="4973202"/>
                </a:cubicBezTo>
                <a:cubicBezTo>
                  <a:pt x="2901746" y="4974998"/>
                  <a:pt x="2899845" y="4976641"/>
                  <a:pt x="2897379" y="4976185"/>
                </a:cubicBezTo>
                <a:cubicBezTo>
                  <a:pt x="2895042" y="4974757"/>
                  <a:pt x="2897072" y="4972139"/>
                  <a:pt x="2896507" y="4970040"/>
                </a:cubicBezTo>
                <a:cubicBezTo>
                  <a:pt x="2893940" y="4957597"/>
                  <a:pt x="2889393" y="4953766"/>
                  <a:pt x="2880018" y="4961011"/>
                </a:cubicBezTo>
                <a:cubicBezTo>
                  <a:pt x="2855564" y="4980431"/>
                  <a:pt x="2828622" y="4980442"/>
                  <a:pt x="2801499" y="4975432"/>
                </a:cubicBezTo>
                <a:cubicBezTo>
                  <a:pt x="2794924" y="4974218"/>
                  <a:pt x="2788348" y="4973004"/>
                  <a:pt x="2782596" y="4971940"/>
                </a:cubicBezTo>
                <a:cubicBezTo>
                  <a:pt x="2772732" y="4970119"/>
                  <a:pt x="2763178" y="4972343"/>
                  <a:pt x="2754188" y="4976667"/>
                </a:cubicBezTo>
                <a:cubicBezTo>
                  <a:pt x="2747920" y="4979500"/>
                  <a:pt x="2739882" y="4983001"/>
                  <a:pt x="2733384" y="4974820"/>
                </a:cubicBezTo>
                <a:cubicBezTo>
                  <a:pt x="2728402" y="4967915"/>
                  <a:pt x="2728249" y="4949934"/>
                  <a:pt x="2731742" y="4942600"/>
                </a:cubicBezTo>
                <a:cubicBezTo>
                  <a:pt x="2735236" y="4935266"/>
                  <a:pt x="2740246" y="4929210"/>
                  <a:pt x="2747026" y="4922484"/>
                </a:cubicBezTo>
                <a:cubicBezTo>
                  <a:pt x="2744406" y="4935963"/>
                  <a:pt x="2747488" y="4944511"/>
                  <a:pt x="2756142" y="4949102"/>
                </a:cubicBezTo>
                <a:cubicBezTo>
                  <a:pt x="2760817" y="4951960"/>
                  <a:pt x="2764490" y="4949646"/>
                  <a:pt x="2764439" y="4943653"/>
                </a:cubicBezTo>
                <a:cubicBezTo>
                  <a:pt x="2763438" y="4938481"/>
                  <a:pt x="2764080" y="4933612"/>
                  <a:pt x="2764724" y="4928744"/>
                </a:cubicBezTo>
                <a:cubicBezTo>
                  <a:pt x="2766522" y="4915113"/>
                  <a:pt x="2774126" y="4908538"/>
                  <a:pt x="2785761" y="4909690"/>
                </a:cubicBezTo>
                <a:cubicBezTo>
                  <a:pt x="2788226" y="4910146"/>
                  <a:pt x="2790692" y="4910601"/>
                  <a:pt x="2793158" y="4911056"/>
                </a:cubicBezTo>
                <a:cubicBezTo>
                  <a:pt x="2796574" y="4910690"/>
                  <a:pt x="2800118" y="4909349"/>
                  <a:pt x="2801583" y="4904633"/>
                </a:cubicBezTo>
                <a:cubicBezTo>
                  <a:pt x="2803740" y="4901042"/>
                  <a:pt x="2800710" y="4898488"/>
                  <a:pt x="2798502" y="4896085"/>
                </a:cubicBezTo>
                <a:cubicBezTo>
                  <a:pt x="2796422" y="4892708"/>
                  <a:pt x="2792569" y="4890003"/>
                  <a:pt x="2794034" y="4885286"/>
                </a:cubicBezTo>
                <a:cubicBezTo>
                  <a:pt x="2794676" y="4880418"/>
                  <a:pt x="2799607" y="4881329"/>
                  <a:pt x="2803023" y="4880963"/>
                </a:cubicBezTo>
                <a:cubicBezTo>
                  <a:pt x="2844916" y="4869750"/>
                  <a:pt x="2887296" y="4867603"/>
                  <a:pt x="2929625" y="4859463"/>
                </a:cubicBezTo>
                <a:cubicBezTo>
                  <a:pt x="2943418" y="4857024"/>
                  <a:pt x="2957210" y="4854584"/>
                  <a:pt x="2971260" y="4850198"/>
                </a:cubicBezTo>
                <a:cubicBezTo>
                  <a:pt x="2976577" y="4848188"/>
                  <a:pt x="2979736" y="4849769"/>
                  <a:pt x="2984410" y="4852627"/>
                </a:cubicBezTo>
                <a:cubicBezTo>
                  <a:pt x="2995017" y="4861567"/>
                  <a:pt x="2995017" y="4861567"/>
                  <a:pt x="3004084" y="4850277"/>
                </a:cubicBezTo>
                <a:cubicBezTo>
                  <a:pt x="3007731" y="4860924"/>
                  <a:pt x="3001258" y="4871696"/>
                  <a:pt x="3004904" y="4882344"/>
                </a:cubicBezTo>
                <a:cubicBezTo>
                  <a:pt x="3010170" y="4874340"/>
                  <a:pt x="3017516" y="4869712"/>
                  <a:pt x="3024862" y="4865085"/>
                </a:cubicBezTo>
                <a:cubicBezTo>
                  <a:pt x="3033030" y="4860609"/>
                  <a:pt x="3038990" y="4853731"/>
                  <a:pt x="3043434" y="4845575"/>
                </a:cubicBezTo>
                <a:cubicBezTo>
                  <a:pt x="3055174" y="4826799"/>
                  <a:pt x="3072255" y="4824967"/>
                  <a:pt x="3085121" y="4842304"/>
                </a:cubicBezTo>
                <a:cubicBezTo>
                  <a:pt x="3088716" y="4846957"/>
                  <a:pt x="3091490" y="4851459"/>
                  <a:pt x="3094263" y="4855961"/>
                </a:cubicBezTo>
                <a:cubicBezTo>
                  <a:pt x="3097730" y="4861588"/>
                  <a:pt x="3101146" y="4861221"/>
                  <a:pt x="3103690" y="4854710"/>
                </a:cubicBezTo>
                <a:cubicBezTo>
                  <a:pt x="3103946" y="4852763"/>
                  <a:pt x="3104897" y="4851941"/>
                  <a:pt x="3105154" y="4849993"/>
                </a:cubicBezTo>
                <a:cubicBezTo>
                  <a:pt x="3111962" y="4830306"/>
                  <a:pt x="3121774" y="4826134"/>
                  <a:pt x="3137648" y="4827071"/>
                </a:cubicBezTo>
                <a:cubicBezTo>
                  <a:pt x="3149282" y="4828223"/>
                  <a:pt x="3160916" y="4829374"/>
                  <a:pt x="3172244" y="4826479"/>
                </a:cubicBezTo>
                <a:cubicBezTo>
                  <a:pt x="3180026" y="4824925"/>
                  <a:pt x="3188117" y="4827416"/>
                  <a:pt x="3193664" y="4836420"/>
                </a:cubicBezTo>
                <a:lnTo>
                  <a:pt x="3196909" y="4834506"/>
                </a:lnTo>
                <a:lnTo>
                  <a:pt x="3196925" y="4834471"/>
                </a:lnTo>
                <a:lnTo>
                  <a:pt x="3197053" y="4834421"/>
                </a:lnTo>
                <a:lnTo>
                  <a:pt x="3216034" y="4823222"/>
                </a:lnTo>
                <a:lnTo>
                  <a:pt x="3234064" y="4825396"/>
                </a:lnTo>
                <a:lnTo>
                  <a:pt x="3249778" y="4809341"/>
                </a:lnTo>
                <a:cubicBezTo>
                  <a:pt x="3271126" y="4796478"/>
                  <a:pt x="3292910" y="4794633"/>
                  <a:pt x="3316382" y="4795259"/>
                </a:cubicBezTo>
                <a:cubicBezTo>
                  <a:pt x="3345854" y="4796886"/>
                  <a:pt x="3374795" y="4795139"/>
                  <a:pt x="3402674" y="4786647"/>
                </a:cubicBezTo>
                <a:cubicBezTo>
                  <a:pt x="3405830" y="4786079"/>
                  <a:pt x="3408988" y="4785509"/>
                  <a:pt x="3410300" y="4783539"/>
                </a:cubicBezTo>
                <a:cubicBezTo>
                  <a:pt x="3417396" y="4777058"/>
                  <a:pt x="3417020" y="4772617"/>
                  <a:pt x="3408176" y="4770049"/>
                </a:cubicBezTo>
                <a:cubicBezTo>
                  <a:pt x="3399332" y="4767480"/>
                  <a:pt x="3393800" y="4763275"/>
                  <a:pt x="3397521" y="4751853"/>
                </a:cubicBezTo>
                <a:cubicBezTo>
                  <a:pt x="3399146" y="4747746"/>
                  <a:pt x="3396146" y="4747246"/>
                  <a:pt x="3393145" y="4746746"/>
                </a:cubicBezTo>
                <a:cubicBezTo>
                  <a:pt x="3389990" y="4747315"/>
                  <a:pt x="3386301" y="4744512"/>
                  <a:pt x="3385519" y="4749854"/>
                </a:cubicBezTo>
                <a:cubicBezTo>
                  <a:pt x="3384738" y="4755197"/>
                  <a:pt x="3384642" y="4762844"/>
                  <a:pt x="3378330" y="4763981"/>
                </a:cubicBezTo>
                <a:cubicBezTo>
                  <a:pt x="3375173" y="4764550"/>
                  <a:pt x="3373118" y="4762841"/>
                  <a:pt x="3371306" y="4760348"/>
                </a:cubicBezTo>
                <a:lnTo>
                  <a:pt x="3366560" y="4753261"/>
                </a:lnTo>
                <a:lnTo>
                  <a:pt x="3320665" y="4767458"/>
                </a:lnTo>
                <a:cubicBezTo>
                  <a:pt x="3303797" y="4771028"/>
                  <a:pt x="3286688" y="4773339"/>
                  <a:pt x="3269622" y="4775248"/>
                </a:cubicBezTo>
                <a:cubicBezTo>
                  <a:pt x="3257180" y="4776930"/>
                  <a:pt x="3246428" y="4777190"/>
                  <a:pt x="3235494" y="4779064"/>
                </a:cubicBezTo>
                <a:cubicBezTo>
                  <a:pt x="3220030" y="4780359"/>
                  <a:pt x="3205111" y="4776813"/>
                  <a:pt x="3192608" y="4765393"/>
                </a:cubicBezTo>
                <a:cubicBezTo>
                  <a:pt x="3178596" y="4753779"/>
                  <a:pt x="3169173" y="4755846"/>
                  <a:pt x="3158298" y="4770823"/>
                </a:cubicBezTo>
                <a:cubicBezTo>
                  <a:pt x="3156244" y="4775470"/>
                  <a:pt x="3154371" y="4778504"/>
                  <a:pt x="3152317" y="4783152"/>
                </a:cubicBezTo>
                <a:cubicBezTo>
                  <a:pt x="3144346" y="4772310"/>
                  <a:pt x="3147306" y="4759596"/>
                  <a:pt x="3145374" y="4749527"/>
                </a:cubicBezTo>
                <a:cubicBezTo>
                  <a:pt x="3144590" y="4742881"/>
                  <a:pt x="3145133" y="4738040"/>
                  <a:pt x="3139275" y="4735653"/>
                </a:cubicBezTo>
                <a:cubicBezTo>
                  <a:pt x="3124536" y="4730493"/>
                  <a:pt x="3118256" y="4718233"/>
                  <a:pt x="3112156" y="4704358"/>
                </a:cubicBezTo>
                <a:lnTo>
                  <a:pt x="3110460" y="4700969"/>
                </a:lnTo>
                <a:lnTo>
                  <a:pt x="3101180" y="4701492"/>
                </a:lnTo>
                <a:cubicBezTo>
                  <a:pt x="3096554" y="4703014"/>
                  <a:pt x="3091536" y="4705804"/>
                  <a:pt x="3086082" y="4709821"/>
                </a:cubicBezTo>
                <a:lnTo>
                  <a:pt x="3081562" y="4711845"/>
                </a:lnTo>
                <a:lnTo>
                  <a:pt x="3082014" y="4713595"/>
                </a:lnTo>
                <a:cubicBezTo>
                  <a:pt x="3082254" y="4725083"/>
                  <a:pt x="3078146" y="4734378"/>
                  <a:pt x="3069326" y="4744706"/>
                </a:cubicBezTo>
                <a:cubicBezTo>
                  <a:pt x="3067786" y="4737962"/>
                  <a:pt x="3068557" y="4731104"/>
                  <a:pt x="3068694" y="4724780"/>
                </a:cubicBezTo>
                <a:lnTo>
                  <a:pt x="3065919" y="4714321"/>
                </a:lnTo>
                <a:lnTo>
                  <a:pt x="3052144" y="4713335"/>
                </a:lnTo>
                <a:cubicBezTo>
                  <a:pt x="3047054" y="4713992"/>
                  <a:pt x="3042122" y="4716181"/>
                  <a:pt x="3037262" y="4721392"/>
                </a:cubicBezTo>
                <a:cubicBezTo>
                  <a:pt x="3033324" y="4727304"/>
                  <a:pt x="3030418" y="4719157"/>
                  <a:pt x="3027886" y="4715452"/>
                </a:cubicBezTo>
                <a:cubicBezTo>
                  <a:pt x="3026199" y="4712981"/>
                  <a:pt x="3026824" y="4708707"/>
                  <a:pt x="3027294" y="4705500"/>
                </a:cubicBezTo>
                <a:lnTo>
                  <a:pt x="3027791" y="4702717"/>
                </a:lnTo>
                <a:lnTo>
                  <a:pt x="3022320" y="4701250"/>
                </a:lnTo>
                <a:lnTo>
                  <a:pt x="3021104" y="4697716"/>
                </a:lnTo>
                <a:lnTo>
                  <a:pt x="3014914" y="4696460"/>
                </a:lnTo>
                <a:cubicBezTo>
                  <a:pt x="3011192" y="4696524"/>
                  <a:pt x="3007496" y="4697276"/>
                  <a:pt x="3003760" y="4698296"/>
                </a:cubicBezTo>
                <a:cubicBezTo>
                  <a:pt x="2999448" y="4699767"/>
                  <a:pt x="2997822" y="4703875"/>
                  <a:pt x="2997039" y="4709218"/>
                </a:cubicBezTo>
                <a:cubicBezTo>
                  <a:pt x="2993694" y="4725080"/>
                  <a:pt x="2988068" y="4728522"/>
                  <a:pt x="2973066" y="4726022"/>
                </a:cubicBezTo>
                <a:cubicBezTo>
                  <a:pt x="2969222" y="4724288"/>
                  <a:pt x="2967535" y="4721818"/>
                  <a:pt x="2970004" y="4718945"/>
                </a:cubicBezTo>
                <a:cubicBezTo>
                  <a:pt x="2976569" y="4709091"/>
                  <a:pt x="2969881" y="4705788"/>
                  <a:pt x="2964192" y="4702651"/>
                </a:cubicBezTo>
                <a:cubicBezTo>
                  <a:pt x="2957505" y="4699348"/>
                  <a:pt x="2950192" y="4700318"/>
                  <a:pt x="2944034" y="4700387"/>
                </a:cubicBezTo>
                <a:cubicBezTo>
                  <a:pt x="2936878" y="4700290"/>
                  <a:pt x="2929876" y="4699124"/>
                  <a:pt x="2922407" y="4701163"/>
                </a:cubicBezTo>
                <a:cubicBezTo>
                  <a:pt x="2916937" y="4703536"/>
                  <a:pt x="2914874" y="4696625"/>
                  <a:pt x="2914501" y="4692183"/>
                </a:cubicBezTo>
                <a:cubicBezTo>
                  <a:pt x="2914596" y="4684536"/>
                  <a:pt x="2911751" y="4682968"/>
                  <a:pt x="2905438" y="4684105"/>
                </a:cubicBezTo>
                <a:cubicBezTo>
                  <a:pt x="2903281" y="4684841"/>
                  <a:pt x="2901125" y="4685576"/>
                  <a:pt x="2898124" y="4685076"/>
                </a:cubicBezTo>
                <a:cubicBezTo>
                  <a:pt x="2894968" y="4685645"/>
                  <a:pt x="2890810" y="4686047"/>
                  <a:pt x="2888280" y="4682341"/>
                </a:cubicBezTo>
                <a:cubicBezTo>
                  <a:pt x="2886748" y="4678803"/>
                  <a:pt x="2891062" y="4677332"/>
                  <a:pt x="2892531" y="4674292"/>
                </a:cubicBezTo>
                <a:cubicBezTo>
                  <a:pt x="2897938" y="4665341"/>
                  <a:pt x="2895721" y="4659499"/>
                  <a:pt x="2881876" y="4656097"/>
                </a:cubicBezTo>
                <a:lnTo>
                  <a:pt x="2884021" y="4641435"/>
                </a:lnTo>
                <a:lnTo>
                  <a:pt x="2882469" y="4640593"/>
                </a:lnTo>
                <a:cubicBezTo>
                  <a:pt x="2870185" y="4635748"/>
                  <a:pt x="2857620" y="4631685"/>
                  <a:pt x="2845238" y="4626008"/>
                </a:cubicBezTo>
                <a:cubicBezTo>
                  <a:pt x="2830682" y="4619235"/>
                  <a:pt x="2819204" y="4625951"/>
                  <a:pt x="2811350" y="4641313"/>
                </a:cubicBezTo>
                <a:cubicBezTo>
                  <a:pt x="2809296" y="4645961"/>
                  <a:pt x="2807242" y="4650608"/>
                  <a:pt x="2805188" y="4655255"/>
                </a:cubicBezTo>
                <a:cubicBezTo>
                  <a:pt x="2799569" y="4664357"/>
                  <a:pt x="2793348" y="4665197"/>
                  <a:pt x="2788214" y="4656357"/>
                </a:cubicBezTo>
                <a:cubicBezTo>
                  <a:pt x="2786704" y="4656163"/>
                  <a:pt x="2786886" y="4654550"/>
                  <a:pt x="2785376" y="4654356"/>
                </a:cubicBezTo>
                <a:cubicBezTo>
                  <a:pt x="2773598" y="4636482"/>
                  <a:pt x="2773598" y="4636482"/>
                  <a:pt x="2761032" y="4652878"/>
                </a:cubicBezTo>
                <a:cubicBezTo>
                  <a:pt x="2748104" y="4672502"/>
                  <a:pt x="2731312" y="4671990"/>
                  <a:pt x="2718206" y="4652309"/>
                </a:cubicBezTo>
                <a:cubicBezTo>
                  <a:pt x="2706248" y="4636047"/>
                  <a:pt x="2698880" y="4633467"/>
                  <a:pt x="2679670" y="4640829"/>
                </a:cubicBezTo>
                <a:cubicBezTo>
                  <a:pt x="2660460" y="4648192"/>
                  <a:pt x="2641252" y="4655555"/>
                  <a:pt x="2621257" y="4656270"/>
                </a:cubicBezTo>
                <a:cubicBezTo>
                  <a:pt x="2607304" y="4657757"/>
                  <a:pt x="2595404" y="4654598"/>
                  <a:pt x="2585740" y="4645177"/>
                </a:cubicBezTo>
                <a:cubicBezTo>
                  <a:pt x="2574748" y="4633950"/>
                  <a:pt x="2566836" y="4636211"/>
                  <a:pt x="2559344" y="4648347"/>
                </a:cubicBezTo>
                <a:cubicBezTo>
                  <a:pt x="2550161" y="4661903"/>
                  <a:pt x="2550161" y="4661903"/>
                  <a:pt x="2542733" y="4646222"/>
                </a:cubicBezTo>
                <a:cubicBezTo>
                  <a:pt x="2538144" y="4632540"/>
                  <a:pt x="2532044" y="4618666"/>
                  <a:pt x="2527274" y="4606597"/>
                </a:cubicBezTo>
                <a:cubicBezTo>
                  <a:pt x="2522563" y="4607631"/>
                  <a:pt x="2523528" y="4612665"/>
                  <a:pt x="2521655" y="4615699"/>
                </a:cubicBezTo>
                <a:cubicBezTo>
                  <a:pt x="2515312" y="4631254"/>
                  <a:pt x="2505344" y="4638163"/>
                  <a:pt x="2488914" y="4634424"/>
                </a:cubicBezTo>
                <a:cubicBezTo>
                  <a:pt x="2475324" y="4632685"/>
                  <a:pt x="2461914" y="4629332"/>
                  <a:pt x="2448324" y="4627593"/>
                </a:cubicBezTo>
                <a:cubicBezTo>
                  <a:pt x="2421324" y="4622500"/>
                  <a:pt x="2401752" y="4633090"/>
                  <a:pt x="2386768" y="4657362"/>
                </a:cubicBezTo>
                <a:cubicBezTo>
                  <a:pt x="2380969" y="4668076"/>
                  <a:pt x="2375169" y="4678792"/>
                  <a:pt x="2369188" y="4691120"/>
                </a:cubicBezTo>
                <a:cubicBezTo>
                  <a:pt x="2367134" y="4695768"/>
                  <a:pt x="2363388" y="4701835"/>
                  <a:pt x="2357529" y="4699449"/>
                </a:cubicBezTo>
                <a:cubicBezTo>
                  <a:pt x="2351670" y="4697062"/>
                  <a:pt x="2353906" y="4690801"/>
                  <a:pt x="2354450" y="4685960"/>
                </a:cubicBezTo>
                <a:cubicBezTo>
                  <a:pt x="2355538" y="4676279"/>
                  <a:pt x="2358136" y="4666792"/>
                  <a:pt x="2351312" y="4659371"/>
                </a:cubicBezTo>
                <a:cubicBezTo>
                  <a:pt x="2347326" y="4653951"/>
                  <a:pt x="2352218" y="4651303"/>
                  <a:pt x="2354272" y="4646656"/>
                </a:cubicBezTo>
                <a:cubicBezTo>
                  <a:pt x="2362126" y="4631293"/>
                  <a:pt x="2359832" y="4624453"/>
                  <a:pt x="2343221" y="4622327"/>
                </a:cubicBezTo>
                <a:cubicBezTo>
                  <a:pt x="2323590" y="4619815"/>
                  <a:pt x="2303596" y="4620530"/>
                  <a:pt x="2284931" y="4623051"/>
                </a:cubicBezTo>
                <a:cubicBezTo>
                  <a:pt x="2274180" y="4623312"/>
                  <a:pt x="2262883" y="4628414"/>
                  <a:pt x="2255573" y="4638936"/>
                </a:cubicBezTo>
                <a:cubicBezTo>
                  <a:pt x="2249954" y="4648038"/>
                  <a:pt x="2241860" y="4651911"/>
                  <a:pt x="2229960" y="4648752"/>
                </a:cubicBezTo>
                <a:cubicBezTo>
                  <a:pt x="2195773" y="4639467"/>
                  <a:pt x="2161462" y="4644898"/>
                  <a:pt x="2127938" y="4656975"/>
                </a:cubicBezTo>
                <a:cubicBezTo>
                  <a:pt x="2126246" y="4658395"/>
                  <a:pt x="2126246" y="4658395"/>
                  <a:pt x="2124736" y="4658202"/>
                </a:cubicBezTo>
                <a:cubicBezTo>
                  <a:pt x="2081787" y="4672347"/>
                  <a:pt x="2070070" y="4667574"/>
                  <a:pt x="2048388" y="4628790"/>
                </a:cubicBezTo>
                <a:cubicBezTo>
                  <a:pt x="2043496" y="4631438"/>
                  <a:pt x="2046152" y="4635051"/>
                  <a:pt x="2045790" y="4638278"/>
                </a:cubicBezTo>
                <a:cubicBezTo>
                  <a:pt x="2046212" y="4648153"/>
                  <a:pt x="2042648" y="4652608"/>
                  <a:pt x="2032621" y="4646414"/>
                </a:cubicBezTo>
                <a:cubicBezTo>
                  <a:pt x="2029601" y="4646027"/>
                  <a:pt x="2025614" y="4640607"/>
                  <a:pt x="2023742" y="4643641"/>
                </a:cubicBezTo>
                <a:cubicBezTo>
                  <a:pt x="2020178" y="4648095"/>
                  <a:pt x="2021143" y="4653130"/>
                  <a:pt x="2022109" y="4658163"/>
                </a:cubicBezTo>
                <a:cubicBezTo>
                  <a:pt x="2023256" y="4661583"/>
                  <a:pt x="2022894" y="4664810"/>
                  <a:pt x="2024042" y="4668231"/>
                </a:cubicBezTo>
                <a:cubicBezTo>
                  <a:pt x="2024644" y="4676492"/>
                  <a:pt x="2019933" y="4677525"/>
                  <a:pt x="2015765" y="4673718"/>
                </a:cubicBezTo>
                <a:cubicBezTo>
                  <a:pt x="2004229" y="4667332"/>
                  <a:pt x="1994746" y="4656298"/>
                  <a:pt x="1980430" y="4661013"/>
                </a:cubicBezTo>
                <a:cubicBezTo>
                  <a:pt x="1967624" y="4665921"/>
                  <a:pt x="1961462" y="4679864"/>
                  <a:pt x="1954333" y="4688772"/>
                </a:cubicBezTo>
                <a:cubicBezTo>
                  <a:pt x="1938932" y="4662250"/>
                  <a:pt x="1943948" y="4644887"/>
                  <a:pt x="1968594" y="4630037"/>
                </a:cubicBezTo>
                <a:cubicBezTo>
                  <a:pt x="1970104" y="4630230"/>
                  <a:pt x="1971796" y="4628810"/>
                  <a:pt x="1973488" y="4627390"/>
                </a:cubicBezTo>
                <a:cubicBezTo>
                  <a:pt x="1981582" y="4623515"/>
                  <a:pt x="1994206" y="4620220"/>
                  <a:pt x="1992275" y="4610152"/>
                </a:cubicBezTo>
                <a:cubicBezTo>
                  <a:pt x="1989980" y="4603312"/>
                  <a:pt x="1977900" y="4601766"/>
                  <a:pt x="1969020" y="4598992"/>
                </a:cubicBezTo>
                <a:cubicBezTo>
                  <a:pt x="1948060" y="4594674"/>
                  <a:pt x="1926375" y="4596809"/>
                  <a:pt x="1905053" y="4595718"/>
                </a:cubicBezTo>
                <a:cubicBezTo>
                  <a:pt x="1900522" y="4595138"/>
                  <a:pt x="1895811" y="4596171"/>
                  <a:pt x="1891462" y="4593978"/>
                </a:cubicBezTo>
                <a:cubicBezTo>
                  <a:pt x="1879381" y="4592433"/>
                  <a:pt x="1869174" y="4587852"/>
                  <a:pt x="1861501" y="4601601"/>
                </a:cubicBezTo>
                <a:cubicBezTo>
                  <a:pt x="1857754" y="4607669"/>
                  <a:pt x="1848694" y="4606510"/>
                  <a:pt x="1840782" y="4608771"/>
                </a:cubicBezTo>
                <a:cubicBezTo>
                  <a:pt x="1831358" y="4610839"/>
                  <a:pt x="1823264" y="4614712"/>
                  <a:pt x="1821812" y="4627620"/>
                </a:cubicBezTo>
                <a:cubicBezTo>
                  <a:pt x="1818852" y="4640336"/>
                  <a:pt x="1808462" y="4637370"/>
                  <a:pt x="1800549" y="4639631"/>
                </a:cubicBezTo>
                <a:cubicBezTo>
                  <a:pt x="1794146" y="4642085"/>
                  <a:pt x="1787924" y="4642926"/>
                  <a:pt x="1785811" y="4634471"/>
                </a:cubicBezTo>
                <a:cubicBezTo>
                  <a:pt x="1783334" y="4629244"/>
                  <a:pt x="1780496" y="4627245"/>
                  <a:pt x="1775966" y="4626665"/>
                </a:cubicBezTo>
                <a:cubicBezTo>
                  <a:pt x="1763704" y="4626733"/>
                  <a:pt x="1751442" y="4626800"/>
                  <a:pt x="1740268" y="4617186"/>
                </a:cubicBezTo>
                <a:cubicBezTo>
                  <a:pt x="1734590" y="4613186"/>
                  <a:pt x="1729516" y="4617447"/>
                  <a:pt x="1724442" y="4621708"/>
                </a:cubicBezTo>
                <a:cubicBezTo>
                  <a:pt x="1695506" y="4647467"/>
                  <a:pt x="1661377" y="4651284"/>
                  <a:pt x="1626826" y="4645226"/>
                </a:cubicBezTo>
                <a:cubicBezTo>
                  <a:pt x="1610396" y="4641486"/>
                  <a:pt x="1593968" y="4637746"/>
                  <a:pt x="1576812" y="4640462"/>
                </a:cubicBezTo>
                <a:cubicBezTo>
                  <a:pt x="1562859" y="4641950"/>
                  <a:pt x="1551504" y="4633949"/>
                  <a:pt x="1545586" y="4618462"/>
                </a:cubicBezTo>
                <a:cubicBezTo>
                  <a:pt x="1538639" y="4625756"/>
                  <a:pt x="1537188" y="4638665"/>
                  <a:pt x="1523596" y="4636925"/>
                </a:cubicBezTo>
                <a:cubicBezTo>
                  <a:pt x="1507167" y="4633186"/>
                  <a:pt x="1490919" y="4627833"/>
                  <a:pt x="1480471" y="4611766"/>
                </a:cubicBezTo>
                <a:cubicBezTo>
                  <a:pt x="1477814" y="4608152"/>
                  <a:pt x="1475337" y="4602925"/>
                  <a:pt x="1472861" y="4597697"/>
                </a:cubicBezTo>
                <a:cubicBezTo>
                  <a:pt x="1468874" y="4592277"/>
                  <a:pt x="1466762" y="4583823"/>
                  <a:pt x="1457158" y="4587504"/>
                </a:cubicBezTo>
                <a:cubicBezTo>
                  <a:pt x="1447734" y="4589572"/>
                  <a:pt x="1447008" y="4596026"/>
                  <a:pt x="1446283" y="4602481"/>
                </a:cubicBezTo>
                <a:cubicBezTo>
                  <a:pt x="1443200" y="4629911"/>
                  <a:pt x="1432928" y="4653148"/>
                  <a:pt x="1416980" y="4672384"/>
                </a:cubicBezTo>
                <a:cubicBezTo>
                  <a:pt x="1408160" y="4682714"/>
                  <a:pt x="1399703" y="4689815"/>
                  <a:pt x="1385328" y="4681429"/>
                </a:cubicBezTo>
                <a:cubicBezTo>
                  <a:pt x="1373790" y="4675042"/>
                  <a:pt x="1359475" y="4679757"/>
                  <a:pt x="1348178" y="4684859"/>
                </a:cubicBezTo>
                <a:cubicBezTo>
                  <a:pt x="1333680" y="4691188"/>
                  <a:pt x="1316526" y="4693902"/>
                  <a:pt x="1299734" y="4693390"/>
                </a:cubicBezTo>
                <a:cubicBezTo>
                  <a:pt x="1278230" y="4693912"/>
                  <a:pt x="1256000" y="4700888"/>
                  <a:pt x="1235281" y="4708057"/>
                </a:cubicBezTo>
                <a:cubicBezTo>
                  <a:pt x="1217944" y="4712385"/>
                  <a:pt x="1202118" y="4716907"/>
                  <a:pt x="1184178" y="4712974"/>
                </a:cubicBezTo>
                <a:cubicBezTo>
                  <a:pt x="1167930" y="4707622"/>
                  <a:pt x="1153918" y="4696008"/>
                  <a:pt x="1144980" y="4680134"/>
                </a:cubicBezTo>
                <a:cubicBezTo>
                  <a:pt x="1120278" y="4640964"/>
                  <a:pt x="1098956" y="4639872"/>
                  <a:pt x="1073098" y="4679119"/>
                </a:cubicBezTo>
                <a:cubicBezTo>
                  <a:pt x="1072918" y="4680732"/>
                  <a:pt x="1071226" y="4682153"/>
                  <a:pt x="1071045" y="4683766"/>
                </a:cubicBezTo>
                <a:cubicBezTo>
                  <a:pt x="1059989" y="4700356"/>
                  <a:pt x="1059989" y="4700356"/>
                  <a:pt x="1051232" y="4682868"/>
                </a:cubicBezTo>
                <a:cubicBezTo>
                  <a:pt x="1042294" y="4666993"/>
                  <a:pt x="1033415" y="4664220"/>
                  <a:pt x="1014206" y="4671582"/>
                </a:cubicBezTo>
                <a:cubicBezTo>
                  <a:pt x="983881" y="4682433"/>
                  <a:pt x="983881" y="4682433"/>
                  <a:pt x="964795" y="4675080"/>
                </a:cubicBezTo>
                <a:cubicBezTo>
                  <a:pt x="975124" y="4664945"/>
                  <a:pt x="987932" y="4660036"/>
                  <a:pt x="1000556" y="4656742"/>
                </a:cubicBezTo>
                <a:cubicBezTo>
                  <a:pt x="1013362" y="4651833"/>
                  <a:pt x="1027316" y="4650346"/>
                  <a:pt x="1041450" y="4647244"/>
                </a:cubicBezTo>
                <a:cubicBezTo>
                  <a:pt x="1031605" y="4639437"/>
                  <a:pt x="1030820" y="4632790"/>
                  <a:pt x="1036440" y="4623688"/>
                </a:cubicBezTo>
                <a:cubicBezTo>
                  <a:pt x="1043568" y="4614779"/>
                  <a:pt x="1039219" y="4612587"/>
                  <a:pt x="1030159" y="4611427"/>
                </a:cubicBezTo>
                <a:cubicBezTo>
                  <a:pt x="1013548" y="4609302"/>
                  <a:pt x="996756" y="4608789"/>
                  <a:pt x="981051" y="4598596"/>
                </a:cubicBezTo>
                <a:cubicBezTo>
                  <a:pt x="970844" y="4594016"/>
                  <a:pt x="961238" y="4597697"/>
                  <a:pt x="955258" y="4610025"/>
                </a:cubicBezTo>
                <a:cubicBezTo>
                  <a:pt x="953204" y="4614674"/>
                  <a:pt x="951330" y="4617707"/>
                  <a:pt x="945834" y="4612094"/>
                </a:cubicBezTo>
                <a:cubicBezTo>
                  <a:pt x="930310" y="4600287"/>
                  <a:pt x="930310" y="4600287"/>
                  <a:pt x="926626" y="4619456"/>
                </a:cubicBezTo>
                <a:cubicBezTo>
                  <a:pt x="926444" y="4621070"/>
                  <a:pt x="926262" y="4622683"/>
                  <a:pt x="924390" y="4625717"/>
                </a:cubicBezTo>
                <a:cubicBezTo>
                  <a:pt x="918108" y="4613455"/>
                  <a:pt x="910318" y="4601001"/>
                  <a:pt x="904037" y="4588740"/>
                </a:cubicBezTo>
                <a:cubicBezTo>
                  <a:pt x="901198" y="4586741"/>
                  <a:pt x="900595" y="4578480"/>
                  <a:pt x="895702" y="4581127"/>
                </a:cubicBezTo>
                <a:cubicBezTo>
                  <a:pt x="889298" y="4583580"/>
                  <a:pt x="882896" y="4586035"/>
                  <a:pt x="881807" y="4595716"/>
                </a:cubicBezTo>
                <a:cubicBezTo>
                  <a:pt x="882230" y="4605591"/>
                  <a:pt x="884342" y="4614045"/>
                  <a:pt x="886456" y="4622500"/>
                </a:cubicBezTo>
                <a:cubicBezTo>
                  <a:pt x="888750" y="4629340"/>
                  <a:pt x="888024" y="4635795"/>
                  <a:pt x="880112" y="4638055"/>
                </a:cubicBezTo>
                <a:cubicBezTo>
                  <a:pt x="852024" y="4642645"/>
                  <a:pt x="823210" y="4653689"/>
                  <a:pt x="793974" y="4654858"/>
                </a:cubicBezTo>
                <a:cubicBezTo>
                  <a:pt x="780021" y="4656345"/>
                  <a:pt x="766067" y="4657834"/>
                  <a:pt x="762385" y="4636084"/>
                </a:cubicBezTo>
                <a:cubicBezTo>
                  <a:pt x="760816" y="4622789"/>
                  <a:pt x="734360" y="4612857"/>
                  <a:pt x="725902" y="4619958"/>
                </a:cubicBezTo>
                <a:cubicBezTo>
                  <a:pt x="722338" y="4624413"/>
                  <a:pt x="718955" y="4627253"/>
                  <a:pt x="722760" y="4634287"/>
                </a:cubicBezTo>
                <a:cubicBezTo>
                  <a:pt x="726565" y="4641322"/>
                  <a:pt x="729948" y="4638480"/>
                  <a:pt x="734659" y="4637447"/>
                </a:cubicBezTo>
                <a:cubicBezTo>
                  <a:pt x="741244" y="4633379"/>
                  <a:pt x="749157" y="4631118"/>
                  <a:pt x="752962" y="4638152"/>
                </a:cubicBezTo>
                <a:cubicBezTo>
                  <a:pt x="756947" y="4643572"/>
                  <a:pt x="757732" y="4650220"/>
                  <a:pt x="752476" y="4656095"/>
                </a:cubicBezTo>
                <a:cubicBezTo>
                  <a:pt x="747040" y="4663583"/>
                  <a:pt x="741965" y="4667844"/>
                  <a:pt x="733449" y="4661844"/>
                </a:cubicBezTo>
                <a:cubicBezTo>
                  <a:pt x="724750" y="4657457"/>
                  <a:pt x="719858" y="4660104"/>
                  <a:pt x="718588" y="4671399"/>
                </a:cubicBezTo>
                <a:cubicBezTo>
                  <a:pt x="718225" y="4674626"/>
                  <a:pt x="718044" y="4676240"/>
                  <a:pt x="717682" y="4679467"/>
                </a:cubicBezTo>
                <a:cubicBezTo>
                  <a:pt x="715808" y="4682500"/>
                  <a:pt x="715264" y="4687341"/>
                  <a:pt x="712062" y="4688569"/>
                </a:cubicBezTo>
                <a:cubicBezTo>
                  <a:pt x="707352" y="4689602"/>
                  <a:pt x="706386" y="4684568"/>
                  <a:pt x="703546" y="4682568"/>
                </a:cubicBezTo>
                <a:cubicBezTo>
                  <a:pt x="694246" y="4669920"/>
                  <a:pt x="683072" y="4660307"/>
                  <a:pt x="666280" y="4659795"/>
                </a:cubicBezTo>
                <a:cubicBezTo>
                  <a:pt x="658729" y="4658829"/>
                  <a:pt x="654017" y="4659863"/>
                  <a:pt x="654439" y="4669737"/>
                </a:cubicBezTo>
                <a:cubicBezTo>
                  <a:pt x="653714" y="4676191"/>
                  <a:pt x="652988" y="4682645"/>
                  <a:pt x="652262" y="4689099"/>
                </a:cubicBezTo>
                <a:cubicBezTo>
                  <a:pt x="647429" y="4704849"/>
                  <a:pt x="642536" y="4707496"/>
                  <a:pt x="627798" y="4702336"/>
                </a:cubicBezTo>
                <a:cubicBezTo>
                  <a:pt x="618918" y="4699563"/>
                  <a:pt x="611006" y="4701824"/>
                  <a:pt x="601944" y="4700665"/>
                </a:cubicBezTo>
                <a:cubicBezTo>
                  <a:pt x="586663" y="4700346"/>
                  <a:pt x="575308" y="4692346"/>
                  <a:pt x="571081" y="4675437"/>
                </a:cubicBezTo>
                <a:cubicBezTo>
                  <a:pt x="567458" y="4666790"/>
                  <a:pt x="564016" y="4656528"/>
                  <a:pt x="560574" y="4646268"/>
                </a:cubicBezTo>
                <a:cubicBezTo>
                  <a:pt x="565104" y="4646848"/>
                  <a:pt x="568124" y="4647234"/>
                  <a:pt x="571144" y="4647621"/>
                </a:cubicBezTo>
                <a:cubicBezTo>
                  <a:pt x="602675" y="4653292"/>
                  <a:pt x="604184" y="4653486"/>
                  <a:pt x="619711" y="4624374"/>
                </a:cubicBezTo>
                <a:cubicBezTo>
                  <a:pt x="623820" y="4615079"/>
                  <a:pt x="630404" y="4611011"/>
                  <a:pt x="639464" y="4612170"/>
                </a:cubicBezTo>
                <a:cubicBezTo>
                  <a:pt x="670029" y="4612808"/>
                  <a:pt x="698480" y="4604992"/>
                  <a:pt x="725965" y="4592142"/>
                </a:cubicBezTo>
                <a:cubicBezTo>
                  <a:pt x="760035" y="4575223"/>
                  <a:pt x="797366" y="4570179"/>
                  <a:pt x="833548" y="4561716"/>
                </a:cubicBezTo>
                <a:cubicBezTo>
                  <a:pt x="854086" y="4556160"/>
                  <a:pt x="873114" y="4550411"/>
                  <a:pt x="890210" y="4534594"/>
                </a:cubicBezTo>
                <a:cubicBezTo>
                  <a:pt x="902050" y="4524653"/>
                  <a:pt x="915822" y="4524778"/>
                  <a:pt x="929413" y="4526517"/>
                </a:cubicBezTo>
                <a:cubicBezTo>
                  <a:pt x="947716" y="4527222"/>
                  <a:pt x="964508" y="4527734"/>
                  <a:pt x="969101" y="4500498"/>
                </a:cubicBezTo>
                <a:cubicBezTo>
                  <a:pt x="983898" y="4518758"/>
                  <a:pt x="999542" y="4515851"/>
                  <a:pt x="1015732" y="4508102"/>
                </a:cubicBezTo>
                <a:cubicBezTo>
                  <a:pt x="1033794" y="4497318"/>
                  <a:pt x="1053426" y="4499831"/>
                  <a:pt x="1072090" y="4497310"/>
                </a:cubicBezTo>
                <a:cubicBezTo>
                  <a:pt x="1092266" y="4494980"/>
                  <a:pt x="1109784" y="4489038"/>
                  <a:pt x="1126336" y="4478063"/>
                </a:cubicBezTo>
                <a:cubicBezTo>
                  <a:pt x="1134792" y="4470961"/>
                  <a:pt x="1145908" y="4467473"/>
                  <a:pt x="1157806" y="4470633"/>
                </a:cubicBezTo>
                <a:cubicBezTo>
                  <a:pt x="1172726" y="4474178"/>
                  <a:pt x="1186680" y="4472691"/>
                  <a:pt x="1199848" y="4464554"/>
                </a:cubicBezTo>
                <a:cubicBezTo>
                  <a:pt x="1220447" y="4451642"/>
                  <a:pt x="1242299" y="4444618"/>
                  <a:pt x="1264634" y="4440110"/>
                </a:cubicBezTo>
                <a:lnTo>
                  <a:pt x="1273080" y="4438944"/>
                </a:lnTo>
                <a:lnTo>
                  <a:pt x="1257433" y="4429257"/>
                </a:lnTo>
                <a:cubicBezTo>
                  <a:pt x="1251967" y="4424195"/>
                  <a:pt x="1247251" y="4417933"/>
                  <a:pt x="1243579" y="4410701"/>
                </a:cubicBezTo>
                <a:cubicBezTo>
                  <a:pt x="1223279" y="4375013"/>
                  <a:pt x="1205756" y="4374018"/>
                  <a:pt x="1184506" y="4409777"/>
                </a:cubicBezTo>
                <a:cubicBezTo>
                  <a:pt x="1184358" y="4411247"/>
                  <a:pt x="1182968" y="4412541"/>
                  <a:pt x="1182818" y="4414011"/>
                </a:cubicBezTo>
                <a:cubicBezTo>
                  <a:pt x="1173732" y="4429126"/>
                  <a:pt x="1173732" y="4429126"/>
                  <a:pt x="1166536" y="4413192"/>
                </a:cubicBezTo>
                <a:cubicBezTo>
                  <a:pt x="1159190" y="4398729"/>
                  <a:pt x="1151894" y="4396202"/>
                  <a:pt x="1136108" y="4402910"/>
                </a:cubicBezTo>
                <a:cubicBezTo>
                  <a:pt x="1111186" y="4412796"/>
                  <a:pt x="1111186" y="4412796"/>
                  <a:pt x="1095502" y="4406097"/>
                </a:cubicBezTo>
                <a:cubicBezTo>
                  <a:pt x="1103990" y="4396862"/>
                  <a:pt x="1114516" y="4392390"/>
                  <a:pt x="1124890" y="4389389"/>
                </a:cubicBezTo>
                <a:cubicBezTo>
                  <a:pt x="1135414" y="4384916"/>
                  <a:pt x="1146882" y="4383561"/>
                  <a:pt x="1158498" y="4380735"/>
                </a:cubicBezTo>
                <a:cubicBezTo>
                  <a:pt x="1150406" y="4373622"/>
                  <a:pt x="1149762" y="4367566"/>
                  <a:pt x="1154380" y="4359272"/>
                </a:cubicBezTo>
                <a:cubicBezTo>
                  <a:pt x="1160238" y="4351156"/>
                  <a:pt x="1156664" y="4349159"/>
                  <a:pt x="1149218" y="4348102"/>
                </a:cubicBezTo>
                <a:cubicBezTo>
                  <a:pt x="1142393" y="4347133"/>
                  <a:pt x="1135530" y="4346533"/>
                  <a:pt x="1128760" y="4345013"/>
                </a:cubicBezTo>
                <a:lnTo>
                  <a:pt x="1115324" y="4339205"/>
                </a:lnTo>
                <a:lnTo>
                  <a:pt x="1109496" y="4341693"/>
                </a:lnTo>
                <a:lnTo>
                  <a:pt x="1089548" y="4344599"/>
                </a:lnTo>
                <a:lnTo>
                  <a:pt x="1087664" y="4346825"/>
                </a:lnTo>
                <a:cubicBezTo>
                  <a:pt x="1085976" y="4351060"/>
                  <a:pt x="1084436" y="4353823"/>
                  <a:pt x="1079919" y="4348709"/>
                </a:cubicBezTo>
                <a:cubicBezTo>
                  <a:pt x="1067162" y="4337952"/>
                  <a:pt x="1067162" y="4337952"/>
                  <a:pt x="1064134" y="4355417"/>
                </a:cubicBezTo>
                <a:cubicBezTo>
                  <a:pt x="1063984" y="4356888"/>
                  <a:pt x="1063835" y="4358357"/>
                  <a:pt x="1062296" y="4361122"/>
                </a:cubicBezTo>
                <a:cubicBezTo>
                  <a:pt x="1057134" y="4349950"/>
                  <a:pt x="1050732" y="4338603"/>
                  <a:pt x="1045570" y="4327431"/>
                </a:cubicBezTo>
                <a:cubicBezTo>
                  <a:pt x="1043238" y="4325610"/>
                  <a:pt x="1042742" y="4318083"/>
                  <a:pt x="1038720" y="4320495"/>
                </a:cubicBezTo>
                <a:cubicBezTo>
                  <a:pt x="1033458" y="4322730"/>
                  <a:pt x="1028196" y="4324966"/>
                  <a:pt x="1027302" y="4333788"/>
                </a:cubicBezTo>
                <a:cubicBezTo>
                  <a:pt x="1027648" y="4342784"/>
                  <a:pt x="1029385" y="4350487"/>
                  <a:pt x="1031122" y="4358190"/>
                </a:cubicBezTo>
                <a:cubicBezTo>
                  <a:pt x="1033008" y="4364423"/>
                  <a:pt x="1032411" y="4370304"/>
                  <a:pt x="1025908" y="4372363"/>
                </a:cubicBezTo>
                <a:cubicBezTo>
                  <a:pt x="1002825" y="4376544"/>
                  <a:pt x="979146" y="4386607"/>
                  <a:pt x="955120" y="4387672"/>
                </a:cubicBezTo>
                <a:cubicBezTo>
                  <a:pt x="946519" y="4388689"/>
                  <a:pt x="937919" y="4389705"/>
                  <a:pt x="932880" y="4381790"/>
                </a:cubicBezTo>
                <a:lnTo>
                  <a:pt x="931460" y="4377507"/>
                </a:lnTo>
                <a:lnTo>
                  <a:pt x="930696" y="4377122"/>
                </a:lnTo>
                <a:cubicBezTo>
                  <a:pt x="929579" y="4375137"/>
                  <a:pt x="929096" y="4372621"/>
                  <a:pt x="928522" y="4370910"/>
                </a:cubicBezTo>
                <a:lnTo>
                  <a:pt x="926831" y="4367977"/>
                </a:lnTo>
                <a:lnTo>
                  <a:pt x="921994" y="4362596"/>
                </a:lnTo>
                <a:lnTo>
                  <a:pt x="913965" y="4364137"/>
                </a:lnTo>
                <a:lnTo>
                  <a:pt x="899869" y="4371910"/>
                </a:lnTo>
                <a:lnTo>
                  <a:pt x="901205" y="4373126"/>
                </a:lnTo>
                <a:cubicBezTo>
                  <a:pt x="902775" y="4373162"/>
                  <a:pt x="904438" y="4372280"/>
                  <a:pt x="906374" y="4371809"/>
                </a:cubicBezTo>
                <a:cubicBezTo>
                  <a:pt x="911785" y="4368102"/>
                  <a:pt x="918288" y="4366042"/>
                  <a:pt x="921415" y="4372451"/>
                </a:cubicBezTo>
                <a:cubicBezTo>
                  <a:pt x="924690" y="4377390"/>
                  <a:pt x="925336" y="4383446"/>
                  <a:pt x="921016" y="4388799"/>
                </a:cubicBezTo>
                <a:cubicBezTo>
                  <a:pt x="916548" y="4395621"/>
                  <a:pt x="912378" y="4399504"/>
                  <a:pt x="905380" y="4394037"/>
                </a:cubicBezTo>
                <a:cubicBezTo>
                  <a:pt x="898231" y="4390040"/>
                  <a:pt x="894210" y="4392452"/>
                  <a:pt x="893166" y="4402743"/>
                </a:cubicBezTo>
                <a:cubicBezTo>
                  <a:pt x="892868" y="4405683"/>
                  <a:pt x="892720" y="4407153"/>
                  <a:pt x="892422" y="4410094"/>
                </a:cubicBezTo>
                <a:cubicBezTo>
                  <a:pt x="890882" y="4412857"/>
                  <a:pt x="890435" y="4417268"/>
                  <a:pt x="887804" y="4418386"/>
                </a:cubicBezTo>
                <a:cubicBezTo>
                  <a:pt x="883932" y="4419328"/>
                  <a:pt x="883138" y="4414741"/>
                  <a:pt x="880806" y="4412919"/>
                </a:cubicBezTo>
                <a:cubicBezTo>
                  <a:pt x="876984" y="4407157"/>
                  <a:pt x="872777" y="4402087"/>
                  <a:pt x="867801" y="4398398"/>
                </a:cubicBezTo>
                <a:lnTo>
                  <a:pt x="857939" y="4394913"/>
                </a:lnTo>
                <a:lnTo>
                  <a:pt x="840331" y="4402381"/>
                </a:lnTo>
                <a:lnTo>
                  <a:pt x="838660" y="4418870"/>
                </a:lnTo>
                <a:cubicBezTo>
                  <a:pt x="834688" y="4433220"/>
                  <a:pt x="830666" y="4435632"/>
                  <a:pt x="818554" y="4430931"/>
                </a:cubicBezTo>
                <a:cubicBezTo>
                  <a:pt x="811258" y="4428404"/>
                  <a:pt x="804754" y="4430464"/>
                  <a:pt x="797308" y="4429408"/>
                </a:cubicBezTo>
                <a:lnTo>
                  <a:pt x="786568" y="4425520"/>
                </a:lnTo>
                <a:lnTo>
                  <a:pt x="765062" y="4435105"/>
                </a:lnTo>
                <a:cubicBezTo>
                  <a:pt x="751894" y="4443240"/>
                  <a:pt x="737759" y="4446342"/>
                  <a:pt x="722840" y="4442796"/>
                </a:cubicBezTo>
                <a:cubicBezTo>
                  <a:pt x="710759" y="4441249"/>
                  <a:pt x="699462" y="4446351"/>
                  <a:pt x="688166" y="4451453"/>
                </a:cubicBezTo>
                <a:cubicBezTo>
                  <a:pt x="690887" y="4427250"/>
                  <a:pt x="691916" y="4404467"/>
                  <a:pt x="710703" y="4387230"/>
                </a:cubicBezTo>
                <a:cubicBezTo>
                  <a:pt x="717832" y="4378321"/>
                  <a:pt x="714572" y="4366447"/>
                  <a:pt x="715841" y="4355152"/>
                </a:cubicBezTo>
                <a:cubicBezTo>
                  <a:pt x="714876" y="4350118"/>
                  <a:pt x="714091" y="4343470"/>
                  <a:pt x="714636" y="4338630"/>
                </a:cubicBezTo>
                <a:cubicBezTo>
                  <a:pt x="719650" y="4321266"/>
                  <a:pt x="707570" y="4319721"/>
                  <a:pt x="696636" y="4321596"/>
                </a:cubicBezTo>
                <a:cubicBezTo>
                  <a:pt x="682864" y="4321470"/>
                  <a:pt x="668366" y="4327799"/>
                  <a:pt x="659184" y="4341354"/>
                </a:cubicBezTo>
                <a:cubicBezTo>
                  <a:pt x="651330" y="4356717"/>
                  <a:pt x="640578" y="4356978"/>
                  <a:pt x="627350" y="4352011"/>
                </a:cubicBezTo>
                <a:cubicBezTo>
                  <a:pt x="624512" y="4350011"/>
                  <a:pt x="621491" y="4349625"/>
                  <a:pt x="618470" y="4349238"/>
                </a:cubicBezTo>
                <a:cubicBezTo>
                  <a:pt x="606753" y="4344466"/>
                  <a:pt x="598658" y="4348340"/>
                  <a:pt x="597026" y="4362862"/>
                </a:cubicBezTo>
                <a:cubicBezTo>
                  <a:pt x="595938" y="4372543"/>
                  <a:pt x="592192" y="4378611"/>
                  <a:pt x="584220" y="4367770"/>
                </a:cubicBezTo>
                <a:cubicBezTo>
                  <a:pt x="574556" y="4358350"/>
                  <a:pt x="564530" y="4352156"/>
                  <a:pt x="553052" y="4358872"/>
                </a:cubicBezTo>
                <a:cubicBezTo>
                  <a:pt x="540246" y="4363780"/>
                  <a:pt x="532936" y="4374302"/>
                  <a:pt x="532814" y="4389018"/>
                </a:cubicBezTo>
                <a:cubicBezTo>
                  <a:pt x="532873" y="4402118"/>
                  <a:pt x="525926" y="4409413"/>
                  <a:pt x="514811" y="4412902"/>
                </a:cubicBezTo>
                <a:cubicBezTo>
                  <a:pt x="505206" y="4416583"/>
                  <a:pt x="494454" y="4416843"/>
                  <a:pt x="491493" y="4429559"/>
                </a:cubicBezTo>
                <a:cubicBezTo>
                  <a:pt x="490949" y="4434399"/>
                  <a:pt x="486782" y="4430593"/>
                  <a:pt x="485453" y="4428785"/>
                </a:cubicBezTo>
                <a:cubicBezTo>
                  <a:pt x="473916" y="4422399"/>
                  <a:pt x="475186" y="4411104"/>
                  <a:pt x="476456" y="4399810"/>
                </a:cubicBezTo>
                <a:cubicBezTo>
                  <a:pt x="477304" y="4378640"/>
                  <a:pt x="469876" y="4362958"/>
                  <a:pt x="452480" y="4354185"/>
                </a:cubicBezTo>
                <a:cubicBezTo>
                  <a:pt x="450970" y="4353992"/>
                  <a:pt x="449460" y="4353799"/>
                  <a:pt x="449278" y="4355413"/>
                </a:cubicBezTo>
                <a:cubicBezTo>
                  <a:pt x="436894" y="4370196"/>
                  <a:pt x="420828" y="4363229"/>
                  <a:pt x="405726" y="4361297"/>
                </a:cubicBezTo>
                <a:cubicBezTo>
                  <a:pt x="382894" y="4360011"/>
                  <a:pt x="377820" y="4364273"/>
                  <a:pt x="370568" y="4387896"/>
                </a:cubicBezTo>
                <a:cubicBezTo>
                  <a:pt x="357704" y="4379703"/>
                  <a:pt x="355590" y="4371249"/>
                  <a:pt x="360606" y="4353886"/>
                </a:cubicBezTo>
                <a:cubicBezTo>
                  <a:pt x="370272" y="4322387"/>
                  <a:pt x="370272" y="4322387"/>
                  <a:pt x="340493" y="4328398"/>
                </a:cubicBezTo>
                <a:cubicBezTo>
                  <a:pt x="304854" y="4332020"/>
                  <a:pt x="276826" y="4349712"/>
                  <a:pt x="256587" y="4379857"/>
                </a:cubicBezTo>
                <a:cubicBezTo>
                  <a:pt x="249276" y="4390379"/>
                  <a:pt x="242511" y="4396060"/>
                  <a:pt x="231758" y="4396321"/>
                </a:cubicBezTo>
                <a:cubicBezTo>
                  <a:pt x="217806" y="4397809"/>
                  <a:pt x="209108" y="4393422"/>
                  <a:pt x="207720" y="4378514"/>
                </a:cubicBezTo>
                <a:cubicBezTo>
                  <a:pt x="202106" y="4346697"/>
                  <a:pt x="193589" y="4340697"/>
                  <a:pt x="163990" y="4345093"/>
                </a:cubicBezTo>
                <a:cubicBezTo>
                  <a:pt x="157770" y="4345934"/>
                  <a:pt x="153239" y="4345354"/>
                  <a:pt x="147198" y="4344581"/>
                </a:cubicBezTo>
                <a:cubicBezTo>
                  <a:pt x="145870" y="4342774"/>
                  <a:pt x="145870" y="4342774"/>
                  <a:pt x="144360" y="4342581"/>
                </a:cubicBezTo>
                <a:cubicBezTo>
                  <a:pt x="144360" y="4342581"/>
                  <a:pt x="145688" y="4344387"/>
                  <a:pt x="145506" y="4346002"/>
                </a:cubicBezTo>
                <a:cubicBezTo>
                  <a:pt x="144963" y="4350842"/>
                  <a:pt x="145748" y="4357489"/>
                  <a:pt x="146714" y="4362524"/>
                </a:cubicBezTo>
                <a:cubicBezTo>
                  <a:pt x="150215" y="4385885"/>
                  <a:pt x="136138" y="4402090"/>
                  <a:pt x="113306" y="4400805"/>
                </a:cubicBezTo>
                <a:cubicBezTo>
                  <a:pt x="99716" y="4399065"/>
                  <a:pt x="87997" y="4394292"/>
                  <a:pt x="78334" y="4384871"/>
                </a:cubicBezTo>
                <a:cubicBezTo>
                  <a:pt x="69999" y="4377259"/>
                  <a:pt x="61120" y="4374485"/>
                  <a:pt x="51152" y="4381394"/>
                </a:cubicBezTo>
                <a:cubicBezTo>
                  <a:pt x="46078" y="4385654"/>
                  <a:pt x="37983" y="4389529"/>
                  <a:pt x="34360" y="4380882"/>
                </a:cubicBezTo>
                <a:cubicBezTo>
                  <a:pt x="32247" y="4372427"/>
                  <a:pt x="31644" y="4364166"/>
                  <a:pt x="39920" y="4358678"/>
                </a:cubicBezTo>
                <a:cubicBezTo>
                  <a:pt x="70788" y="4342987"/>
                  <a:pt x="84201" y="4305421"/>
                  <a:pt x="116216" y="4293150"/>
                </a:cubicBezTo>
                <a:cubicBezTo>
                  <a:pt x="124130" y="4290889"/>
                  <a:pt x="128238" y="4281595"/>
                  <a:pt x="130655" y="4273720"/>
                </a:cubicBezTo>
                <a:cubicBezTo>
                  <a:pt x="134704" y="4251323"/>
                  <a:pt x="148598" y="4236734"/>
                  <a:pt x="163822" y="4223951"/>
                </a:cubicBezTo>
                <a:cubicBezTo>
                  <a:pt x="177172" y="4214203"/>
                  <a:pt x="190704" y="4202840"/>
                  <a:pt x="200248" y="4186056"/>
                </a:cubicBezTo>
                <a:cubicBezTo>
                  <a:pt x="207560" y="4175534"/>
                  <a:pt x="213600" y="4176308"/>
                  <a:pt x="220062" y="4186955"/>
                </a:cubicBezTo>
                <a:cubicBezTo>
                  <a:pt x="222900" y="4188955"/>
                  <a:pt x="222356" y="4193796"/>
                  <a:pt x="226886" y="4194376"/>
                </a:cubicBezTo>
                <a:cubicBezTo>
                  <a:pt x="230451" y="4189921"/>
                  <a:pt x="227794" y="4186308"/>
                  <a:pt x="228338" y="4181467"/>
                </a:cubicBezTo>
                <a:cubicBezTo>
                  <a:pt x="226950" y="4166558"/>
                  <a:pt x="240844" y="4151969"/>
                  <a:pt x="254436" y="4153708"/>
                </a:cubicBezTo>
                <a:cubicBezTo>
                  <a:pt x="263314" y="4156481"/>
                  <a:pt x="262588" y="4162935"/>
                  <a:pt x="263373" y="4169583"/>
                </a:cubicBezTo>
                <a:cubicBezTo>
                  <a:pt x="262648" y="4176036"/>
                  <a:pt x="261741" y="4184105"/>
                  <a:pt x="267962" y="4183264"/>
                </a:cubicBezTo>
                <a:cubicBezTo>
                  <a:pt x="275513" y="4184230"/>
                  <a:pt x="280768" y="4178356"/>
                  <a:pt x="281676" y="4170288"/>
                </a:cubicBezTo>
                <a:cubicBezTo>
                  <a:pt x="280528" y="4166868"/>
                  <a:pt x="280891" y="4163641"/>
                  <a:pt x="281072" y="4162027"/>
                </a:cubicBezTo>
                <a:cubicBezTo>
                  <a:pt x="281014" y="4148926"/>
                  <a:pt x="286632" y="4139824"/>
                  <a:pt x="299075" y="4138142"/>
                </a:cubicBezTo>
                <a:lnTo>
                  <a:pt x="332600" y="4130357"/>
                </a:lnTo>
                <a:lnTo>
                  <a:pt x="335432" y="4117818"/>
                </a:lnTo>
                <a:cubicBezTo>
                  <a:pt x="360798" y="4103522"/>
                  <a:pt x="371822" y="4069295"/>
                  <a:pt x="398132" y="4058115"/>
                </a:cubicBezTo>
                <a:cubicBezTo>
                  <a:pt x="404636" y="4056055"/>
                  <a:pt x="408012" y="4047586"/>
                  <a:pt x="409998" y="4040412"/>
                </a:cubicBezTo>
                <a:cubicBezTo>
                  <a:pt x="411662" y="4030209"/>
                  <a:pt x="415349" y="4021784"/>
                  <a:pt x="420183" y="4014455"/>
                </a:cubicBezTo>
                <a:lnTo>
                  <a:pt x="431005" y="4002165"/>
                </a:lnTo>
                <a:lnTo>
                  <a:pt x="413373" y="4007096"/>
                </a:lnTo>
                <a:cubicBezTo>
                  <a:pt x="369758" y="4040798"/>
                  <a:pt x="320528" y="4042682"/>
                  <a:pt x="270696" y="4036305"/>
                </a:cubicBezTo>
                <a:cubicBezTo>
                  <a:pt x="258614" y="4034759"/>
                  <a:pt x="246534" y="4033213"/>
                  <a:pt x="235964" y="4031861"/>
                </a:cubicBezTo>
                <a:cubicBezTo>
                  <a:pt x="217842" y="4029542"/>
                  <a:pt x="200506" y="4033870"/>
                  <a:pt x="184318" y="4041619"/>
                </a:cubicBezTo>
                <a:cubicBezTo>
                  <a:pt x="173021" y="4046721"/>
                  <a:pt x="158523" y="4053049"/>
                  <a:pt x="146202" y="4040015"/>
                </a:cubicBezTo>
                <a:cubicBezTo>
                  <a:pt x="136720" y="4028982"/>
                  <a:pt x="135454" y="3999357"/>
                  <a:pt x="141436" y="3987029"/>
                </a:cubicBezTo>
                <a:cubicBezTo>
                  <a:pt x="147417" y="3974699"/>
                  <a:pt x="156236" y="3964372"/>
                  <a:pt x="168259" y="3952815"/>
                </a:cubicBezTo>
                <a:cubicBezTo>
                  <a:pt x="164209" y="3975212"/>
                  <a:pt x="170308" y="3989087"/>
                  <a:pt x="186376" y="3996053"/>
                </a:cubicBezTo>
                <a:cubicBezTo>
                  <a:pt x="195073" y="4000439"/>
                  <a:pt x="201658" y="3996371"/>
                  <a:pt x="201236" y="3986497"/>
                </a:cubicBezTo>
                <a:cubicBezTo>
                  <a:pt x="199123" y="3978044"/>
                  <a:pt x="200029" y="3969975"/>
                  <a:pt x="200936" y="3961907"/>
                </a:cubicBezTo>
                <a:cubicBezTo>
                  <a:pt x="203475" y="3939318"/>
                  <a:pt x="217008" y="3927955"/>
                  <a:pt x="238330" y="3929047"/>
                </a:cubicBezTo>
                <a:cubicBezTo>
                  <a:pt x="242860" y="3929627"/>
                  <a:pt x="247390" y="3930207"/>
                  <a:pt x="251920" y="3930787"/>
                </a:cubicBezTo>
                <a:cubicBezTo>
                  <a:pt x="258142" y="3929946"/>
                  <a:pt x="264546" y="3927491"/>
                  <a:pt x="266962" y="3919618"/>
                </a:cubicBezTo>
                <a:cubicBezTo>
                  <a:pt x="270708" y="3913549"/>
                  <a:pt x="265030" y="3909549"/>
                  <a:pt x="260863" y="3905742"/>
                </a:cubicBezTo>
                <a:cubicBezTo>
                  <a:pt x="256877" y="3900322"/>
                  <a:pt x="249689" y="3896129"/>
                  <a:pt x="252106" y="3888254"/>
                </a:cubicBezTo>
                <a:cubicBezTo>
                  <a:pt x="253013" y="3880187"/>
                  <a:pt x="262074" y="3881346"/>
                  <a:pt x="268295" y="3880505"/>
                </a:cubicBezTo>
                <a:cubicBezTo>
                  <a:pt x="344225" y="3859124"/>
                  <a:pt x="421543" y="3852650"/>
                  <a:pt x="498439" y="3836302"/>
                </a:cubicBezTo>
                <a:lnTo>
                  <a:pt x="548603" y="3824250"/>
                </a:lnTo>
                <a:lnTo>
                  <a:pt x="525085" y="3824100"/>
                </a:lnTo>
                <a:cubicBezTo>
                  <a:pt x="515156" y="3822691"/>
                  <a:pt x="505229" y="3821283"/>
                  <a:pt x="496542" y="3820050"/>
                </a:cubicBezTo>
                <a:cubicBezTo>
                  <a:pt x="481650" y="3817937"/>
                  <a:pt x="467403" y="3821881"/>
                  <a:pt x="454098" y="3828942"/>
                </a:cubicBezTo>
                <a:cubicBezTo>
                  <a:pt x="444815" y="3833590"/>
                  <a:pt x="432900" y="3839355"/>
                  <a:pt x="422776" y="3827480"/>
                </a:cubicBezTo>
                <a:cubicBezTo>
                  <a:pt x="414983" y="3817427"/>
                  <a:pt x="413942" y="3790436"/>
                  <a:pt x="418858" y="3779204"/>
                </a:cubicBezTo>
                <a:cubicBezTo>
                  <a:pt x="423774" y="3767970"/>
                  <a:pt x="431022" y="3758560"/>
                  <a:pt x="440902" y="3748031"/>
                </a:cubicBezTo>
                <a:cubicBezTo>
                  <a:pt x="437574" y="3768437"/>
                  <a:pt x="442586" y="3781078"/>
                  <a:pt x="455790" y="3787426"/>
                </a:cubicBezTo>
                <a:cubicBezTo>
                  <a:pt x="462938" y="3791422"/>
                  <a:pt x="468349" y="3787715"/>
                  <a:pt x="468002" y="3778719"/>
                </a:cubicBezTo>
                <a:cubicBezTo>
                  <a:pt x="466266" y="3771017"/>
                  <a:pt x="467010" y="3763665"/>
                  <a:pt x="467756" y="3756315"/>
                </a:cubicBezTo>
                <a:cubicBezTo>
                  <a:pt x="469842" y="3735733"/>
                  <a:pt x="480964" y="3725381"/>
                  <a:pt x="498486" y="3726375"/>
                </a:cubicBezTo>
                <a:cubicBezTo>
                  <a:pt x="502209" y="3726904"/>
                  <a:pt x="505932" y="3727432"/>
                  <a:pt x="509655" y="3727960"/>
                </a:cubicBezTo>
                <a:cubicBezTo>
                  <a:pt x="514768" y="3727194"/>
                  <a:pt x="520030" y="3724958"/>
                  <a:pt x="522017" y="3717784"/>
                </a:cubicBezTo>
                <a:cubicBezTo>
                  <a:pt x="525095" y="3712255"/>
                  <a:pt x="520429" y="3708610"/>
                  <a:pt x="517004" y="3705141"/>
                </a:cubicBezTo>
                <a:cubicBezTo>
                  <a:pt x="513728" y="3700203"/>
                  <a:pt x="507822" y="3696383"/>
                  <a:pt x="509808" y="3689208"/>
                </a:cubicBezTo>
                <a:cubicBezTo>
                  <a:pt x="510553" y="3681858"/>
                  <a:pt x="517999" y="3682914"/>
                  <a:pt x="523112" y="3682148"/>
                </a:cubicBezTo>
                <a:cubicBezTo>
                  <a:pt x="585512" y="3662667"/>
                  <a:pt x="649052" y="3656769"/>
                  <a:pt x="712246" y="3641874"/>
                </a:cubicBezTo>
                <a:cubicBezTo>
                  <a:pt x="732848" y="3637340"/>
                  <a:pt x="753449" y="3632807"/>
                  <a:pt x="774348" y="3625333"/>
                </a:cubicBezTo>
                <a:cubicBezTo>
                  <a:pt x="782241" y="3621979"/>
                  <a:pt x="787056" y="3624153"/>
                  <a:pt x="794204" y="3628149"/>
                </a:cubicBezTo>
                <a:cubicBezTo>
                  <a:pt x="810534" y="3640905"/>
                  <a:pt x="810534" y="3640905"/>
                  <a:pt x="823642" y="3623378"/>
                </a:cubicBezTo>
                <a:cubicBezTo>
                  <a:pt x="829596" y="3639136"/>
                  <a:pt x="820362" y="3655721"/>
                  <a:pt x="826318" y="3671479"/>
                </a:cubicBezTo>
                <a:cubicBezTo>
                  <a:pt x="833864" y="3659128"/>
                  <a:pt x="844686" y="3651715"/>
                  <a:pt x="855509" y="3644303"/>
                </a:cubicBezTo>
                <a:cubicBezTo>
                  <a:pt x="867571" y="3637067"/>
                  <a:pt x="876210" y="3626363"/>
                  <a:pt x="882516" y="3613836"/>
                </a:cubicBezTo>
                <a:cubicBezTo>
                  <a:pt x="899297" y="3584899"/>
                  <a:pt x="924862" y="3581070"/>
                  <a:pt x="944964" y="3606291"/>
                </a:cubicBezTo>
                <a:cubicBezTo>
                  <a:pt x="950574" y="3613052"/>
                  <a:pt x="954941" y="3619637"/>
                  <a:pt x="959309" y="3626222"/>
                </a:cubicBezTo>
                <a:cubicBezTo>
                  <a:pt x="964768" y="3634453"/>
                  <a:pt x="969882" y="3633687"/>
                  <a:pt x="973407" y="3623748"/>
                </a:cubicBezTo>
                <a:cubicBezTo>
                  <a:pt x="973706" y="3620807"/>
                  <a:pt x="975095" y="3619514"/>
                  <a:pt x="975394" y="3616573"/>
                </a:cubicBezTo>
                <a:cubicBezTo>
                  <a:pt x="984728" y="3586581"/>
                  <a:pt x="999274" y="3579697"/>
                  <a:pt x="1023150" y="3580102"/>
                </a:cubicBezTo>
                <a:cubicBezTo>
                  <a:pt x="1040674" y="3581096"/>
                  <a:pt x="1058196" y="3582092"/>
                  <a:pt x="1075075" y="3577029"/>
                </a:cubicBezTo>
                <a:cubicBezTo>
                  <a:pt x="1086691" y="3574204"/>
                  <a:pt x="1098952" y="3577434"/>
                  <a:pt x="1107688" y="3590604"/>
                </a:cubicBezTo>
                <a:cubicBezTo>
                  <a:pt x="1121092" y="3570137"/>
                  <a:pt x="1158572" y="3560541"/>
                  <a:pt x="1178774" y="3572356"/>
                </a:cubicBezTo>
                <a:cubicBezTo>
                  <a:pt x="1183440" y="3575999"/>
                  <a:pt x="1187312" y="3575058"/>
                  <a:pt x="1191483" y="3571176"/>
                </a:cubicBezTo>
                <a:cubicBezTo>
                  <a:pt x="1208957" y="3560233"/>
                  <a:pt x="1225090" y="3562522"/>
                  <a:pt x="1240329" y="3573631"/>
                </a:cubicBezTo>
                <a:cubicBezTo>
                  <a:pt x="1247328" y="3579099"/>
                  <a:pt x="1252292" y="3579802"/>
                  <a:pt x="1260334" y="3574979"/>
                </a:cubicBezTo>
                <a:lnTo>
                  <a:pt x="1287420" y="3567083"/>
                </a:lnTo>
                <a:lnTo>
                  <a:pt x="1259194" y="3568655"/>
                </a:lnTo>
                <a:cubicBezTo>
                  <a:pt x="1246933" y="3568723"/>
                  <a:pt x="1237088" y="3560915"/>
                  <a:pt x="1227242" y="3553108"/>
                </a:cubicBezTo>
                <a:cubicBezTo>
                  <a:pt x="1206042" y="3537301"/>
                  <a:pt x="1184298" y="3526335"/>
                  <a:pt x="1159352" y="3516596"/>
                </a:cubicBezTo>
                <a:cubicBezTo>
                  <a:pt x="1141594" y="3511049"/>
                  <a:pt x="1124802" y="3510538"/>
                  <a:pt x="1109578" y="3523320"/>
                </a:cubicBezTo>
                <a:cubicBezTo>
                  <a:pt x="1102994" y="3527388"/>
                  <a:pt x="1096772" y="3528229"/>
                  <a:pt x="1089404" y="3525649"/>
                </a:cubicBezTo>
                <a:cubicBezTo>
                  <a:pt x="1043679" y="3509977"/>
                  <a:pt x="1000490" y="3512634"/>
                  <a:pt x="958929" y="3541688"/>
                </a:cubicBezTo>
                <a:cubicBezTo>
                  <a:pt x="950653" y="3547176"/>
                  <a:pt x="944976" y="3543176"/>
                  <a:pt x="935734" y="3543630"/>
                </a:cubicBezTo>
                <a:cubicBezTo>
                  <a:pt x="920451" y="3543312"/>
                  <a:pt x="917190" y="3531437"/>
                  <a:pt x="910728" y="3520789"/>
                </a:cubicBezTo>
                <a:cubicBezTo>
                  <a:pt x="905594" y="3511949"/>
                  <a:pt x="897864" y="3512595"/>
                  <a:pt x="891460" y="3515050"/>
                </a:cubicBezTo>
                <a:cubicBezTo>
                  <a:pt x="881855" y="3518731"/>
                  <a:pt x="872069" y="3524026"/>
                  <a:pt x="862464" y="3527707"/>
                </a:cubicBezTo>
                <a:cubicBezTo>
                  <a:pt x="841564" y="3536490"/>
                  <a:pt x="832866" y="3532104"/>
                  <a:pt x="824654" y="3509774"/>
                </a:cubicBezTo>
                <a:cubicBezTo>
                  <a:pt x="822540" y="3501320"/>
                  <a:pt x="818736" y="3494286"/>
                  <a:pt x="813240" y="3488672"/>
                </a:cubicBezTo>
                <a:cubicBezTo>
                  <a:pt x="810401" y="3486672"/>
                  <a:pt x="809435" y="3481638"/>
                  <a:pt x="804542" y="3484286"/>
                </a:cubicBezTo>
                <a:cubicBezTo>
                  <a:pt x="801158" y="3487126"/>
                  <a:pt x="800615" y="3491968"/>
                  <a:pt x="803272" y="3495580"/>
                </a:cubicBezTo>
                <a:cubicBezTo>
                  <a:pt x="804420" y="3499001"/>
                  <a:pt x="805748" y="3500808"/>
                  <a:pt x="806896" y="3504228"/>
                </a:cubicBezTo>
                <a:cubicBezTo>
                  <a:pt x="812210" y="3511456"/>
                  <a:pt x="812814" y="3519716"/>
                  <a:pt x="803209" y="3523397"/>
                </a:cubicBezTo>
                <a:cubicBezTo>
                  <a:pt x="793423" y="3528692"/>
                  <a:pt x="787564" y="3526306"/>
                  <a:pt x="782611" y="3515852"/>
                </a:cubicBezTo>
                <a:cubicBezTo>
                  <a:pt x="781827" y="3509204"/>
                  <a:pt x="779352" y="3503977"/>
                  <a:pt x="777057" y="3497137"/>
                </a:cubicBezTo>
                <a:cubicBezTo>
                  <a:pt x="773615" y="3486876"/>
                  <a:pt x="765702" y="3489136"/>
                  <a:pt x="757970" y="3489784"/>
                </a:cubicBezTo>
                <a:cubicBezTo>
                  <a:pt x="750056" y="3492044"/>
                  <a:pt x="753862" y="3499078"/>
                  <a:pt x="754827" y="3504112"/>
                </a:cubicBezTo>
                <a:cubicBezTo>
                  <a:pt x="754646" y="3505726"/>
                  <a:pt x="754464" y="3507339"/>
                  <a:pt x="754284" y="3508953"/>
                </a:cubicBezTo>
                <a:cubicBezTo>
                  <a:pt x="755368" y="3540190"/>
                  <a:pt x="748602" y="3545872"/>
                  <a:pt x="720454" y="3537359"/>
                </a:cubicBezTo>
                <a:cubicBezTo>
                  <a:pt x="699676" y="3531427"/>
                  <a:pt x="677024" y="3528528"/>
                  <a:pt x="655520" y="3529050"/>
                </a:cubicBezTo>
                <a:cubicBezTo>
                  <a:pt x="632688" y="3527765"/>
                  <a:pt x="627192" y="3522151"/>
                  <a:pt x="623872" y="3497175"/>
                </a:cubicBezTo>
                <a:cubicBezTo>
                  <a:pt x="622906" y="3492141"/>
                  <a:pt x="622122" y="3485493"/>
                  <a:pt x="617591" y="3484913"/>
                </a:cubicBezTo>
                <a:cubicBezTo>
                  <a:pt x="610041" y="3483947"/>
                  <a:pt x="604785" y="3489822"/>
                  <a:pt x="600858" y="3497503"/>
                </a:cubicBezTo>
                <a:cubicBezTo>
                  <a:pt x="612758" y="3500663"/>
                  <a:pt x="619582" y="3508083"/>
                  <a:pt x="614930" y="3522218"/>
                </a:cubicBezTo>
                <a:cubicBezTo>
                  <a:pt x="612694" y="3528479"/>
                  <a:pt x="609311" y="3531320"/>
                  <a:pt x="602486" y="3523900"/>
                </a:cubicBezTo>
                <a:cubicBezTo>
                  <a:pt x="592822" y="3514479"/>
                  <a:pt x="583340" y="3503445"/>
                  <a:pt x="582134" y="3486923"/>
                </a:cubicBezTo>
                <a:cubicBezTo>
                  <a:pt x="582315" y="3485310"/>
                  <a:pt x="582496" y="3483696"/>
                  <a:pt x="580986" y="3483502"/>
                </a:cubicBezTo>
                <a:cubicBezTo>
                  <a:pt x="571867" y="3469242"/>
                  <a:pt x="574283" y="3461367"/>
                  <a:pt x="590292" y="3455232"/>
                </a:cubicBezTo>
                <a:cubicBezTo>
                  <a:pt x="617051" y="3448836"/>
                  <a:pt x="642120" y="3443860"/>
                  <a:pt x="670026" y="3440884"/>
                </a:cubicBezTo>
                <a:cubicBezTo>
                  <a:pt x="685490" y="3439589"/>
                  <a:pt x="693947" y="3432487"/>
                  <a:pt x="695942" y="3414738"/>
                </a:cubicBezTo>
                <a:cubicBezTo>
                  <a:pt x="695158" y="3408092"/>
                  <a:pt x="698722" y="3403637"/>
                  <a:pt x="700958" y="3397376"/>
                </a:cubicBezTo>
                <a:cubicBezTo>
                  <a:pt x="703374" y="3389501"/>
                  <a:pt x="704100" y="3383047"/>
                  <a:pt x="697094" y="3377241"/>
                </a:cubicBezTo>
                <a:cubicBezTo>
                  <a:pt x="690088" y="3371434"/>
                  <a:pt x="686342" y="3377501"/>
                  <a:pt x="681267" y="3381762"/>
                </a:cubicBezTo>
                <a:cubicBezTo>
                  <a:pt x="671300" y="3388670"/>
                  <a:pt x="659822" y="3395386"/>
                  <a:pt x="647380" y="3397067"/>
                </a:cubicBezTo>
                <a:cubicBezTo>
                  <a:pt x="633426" y="3398554"/>
                  <a:pt x="619835" y="3396816"/>
                  <a:pt x="606970" y="3388622"/>
                </a:cubicBezTo>
                <a:cubicBezTo>
                  <a:pt x="582386" y="3375656"/>
                  <a:pt x="555205" y="3372177"/>
                  <a:pt x="528446" y="3378573"/>
                </a:cubicBezTo>
                <a:cubicBezTo>
                  <a:pt x="522042" y="3381028"/>
                  <a:pt x="518841" y="3382254"/>
                  <a:pt x="518115" y="3388709"/>
                </a:cubicBezTo>
                <a:cubicBezTo>
                  <a:pt x="518538" y="3398583"/>
                  <a:pt x="515154" y="3401424"/>
                  <a:pt x="508510" y="3392390"/>
                </a:cubicBezTo>
                <a:cubicBezTo>
                  <a:pt x="499210" y="3379743"/>
                  <a:pt x="486766" y="3381424"/>
                  <a:pt x="475108" y="3389752"/>
                </a:cubicBezTo>
                <a:cubicBezTo>
                  <a:pt x="463268" y="3399695"/>
                  <a:pt x="451608" y="3408024"/>
                  <a:pt x="433669" y="3404091"/>
                </a:cubicBezTo>
                <a:cubicBezTo>
                  <a:pt x="429138" y="3403511"/>
                  <a:pt x="424246" y="3406159"/>
                  <a:pt x="423520" y="3412613"/>
                </a:cubicBezTo>
                <a:cubicBezTo>
                  <a:pt x="423942" y="3422488"/>
                  <a:pt x="420560" y="3425327"/>
                  <a:pt x="412646" y="3427589"/>
                </a:cubicBezTo>
                <a:cubicBezTo>
                  <a:pt x="401894" y="3427849"/>
                  <a:pt x="396035" y="3425463"/>
                  <a:pt x="390901" y="3416623"/>
                </a:cubicBezTo>
                <a:cubicBezTo>
                  <a:pt x="381964" y="3400748"/>
                  <a:pt x="382448" y="3382806"/>
                  <a:pt x="381422" y="3364670"/>
                </a:cubicBezTo>
                <a:cubicBezTo>
                  <a:pt x="381002" y="3354795"/>
                  <a:pt x="393989" y="3348274"/>
                  <a:pt x="404741" y="3348013"/>
                </a:cubicBezTo>
                <a:cubicBezTo>
                  <a:pt x="417184" y="3346331"/>
                  <a:pt x="426789" y="3342650"/>
                  <a:pt x="424436" y="3322708"/>
                </a:cubicBezTo>
                <a:cubicBezTo>
                  <a:pt x="432407" y="3333549"/>
                  <a:pt x="431320" y="3343229"/>
                  <a:pt x="433432" y="3351684"/>
                </a:cubicBezTo>
                <a:cubicBezTo>
                  <a:pt x="437056" y="3360331"/>
                  <a:pt x="440679" y="3368979"/>
                  <a:pt x="451612" y="3367105"/>
                </a:cubicBezTo>
                <a:cubicBezTo>
                  <a:pt x="462365" y="3366844"/>
                  <a:pt x="473479" y="3363356"/>
                  <a:pt x="473602" y="3348641"/>
                </a:cubicBezTo>
                <a:cubicBezTo>
                  <a:pt x="472998" y="3340379"/>
                  <a:pt x="476926" y="3332698"/>
                  <a:pt x="482000" y="3328437"/>
                </a:cubicBezTo>
                <a:cubicBezTo>
                  <a:pt x="498914" y="3314234"/>
                  <a:pt x="506282" y="3316814"/>
                  <a:pt x="514678" y="3337529"/>
                </a:cubicBezTo>
                <a:cubicBezTo>
                  <a:pt x="527606" y="3317906"/>
                  <a:pt x="541863" y="3300088"/>
                  <a:pt x="560106" y="3287693"/>
                </a:cubicBezTo>
                <a:cubicBezTo>
                  <a:pt x="575812" y="3277427"/>
                  <a:pt x="591820" y="3271292"/>
                  <a:pt x="608310" y="3267673"/>
                </a:cubicBezTo>
                <a:lnTo>
                  <a:pt x="629338" y="3265650"/>
                </a:lnTo>
                <a:lnTo>
                  <a:pt x="623871" y="3259498"/>
                </a:lnTo>
                <a:cubicBezTo>
                  <a:pt x="616526" y="3245034"/>
                  <a:pt x="616924" y="3228687"/>
                  <a:pt x="616082" y="3212163"/>
                </a:cubicBezTo>
                <a:cubicBezTo>
                  <a:pt x="615735" y="3203166"/>
                  <a:pt x="626408" y="3197224"/>
                  <a:pt x="635244" y="3196987"/>
                </a:cubicBezTo>
                <a:cubicBezTo>
                  <a:pt x="640357" y="3196221"/>
                  <a:pt x="644887" y="3194999"/>
                  <a:pt x="647897" y="3191698"/>
                </a:cubicBezTo>
                <a:lnTo>
                  <a:pt x="650496" y="3178627"/>
                </a:lnTo>
                <a:lnTo>
                  <a:pt x="646012" y="3177565"/>
                </a:lnTo>
                <a:cubicBezTo>
                  <a:pt x="632602" y="3174213"/>
                  <a:pt x="622032" y="3172860"/>
                  <a:pt x="609226" y="3177769"/>
                </a:cubicBezTo>
                <a:cubicBezTo>
                  <a:pt x="599621" y="3181450"/>
                  <a:pt x="594306" y="3174222"/>
                  <a:pt x="593885" y="3164348"/>
                </a:cubicBezTo>
                <a:cubicBezTo>
                  <a:pt x="593100" y="3157700"/>
                  <a:pt x="601920" y="3147372"/>
                  <a:pt x="590021" y="3144212"/>
                </a:cubicBezTo>
                <a:cubicBezTo>
                  <a:pt x="579450" y="3142859"/>
                  <a:pt x="568334" y="3146348"/>
                  <a:pt x="562354" y="3158676"/>
                </a:cubicBezTo>
                <a:cubicBezTo>
                  <a:pt x="556736" y="3167778"/>
                  <a:pt x="557339" y="3176039"/>
                  <a:pt x="556069" y="3187333"/>
                </a:cubicBezTo>
                <a:cubicBezTo>
                  <a:pt x="550274" y="3157130"/>
                  <a:pt x="530642" y="3154618"/>
                  <a:pt x="507628" y="3154947"/>
                </a:cubicBezTo>
                <a:cubicBezTo>
                  <a:pt x="493856" y="3154821"/>
                  <a:pt x="481957" y="3151662"/>
                  <a:pt x="469696" y="3151729"/>
                </a:cubicBezTo>
                <a:cubicBezTo>
                  <a:pt x="445352" y="3150251"/>
                  <a:pt x="421976" y="3153806"/>
                  <a:pt x="401678" y="3170850"/>
                </a:cubicBezTo>
                <a:cubicBezTo>
                  <a:pt x="393040" y="3179566"/>
                  <a:pt x="385852" y="3175372"/>
                  <a:pt x="380900" y="3164918"/>
                </a:cubicBezTo>
                <a:cubicBezTo>
                  <a:pt x="363748" y="3126714"/>
                  <a:pt x="341279" y="3122202"/>
                  <a:pt x="309322" y="3147574"/>
                </a:cubicBezTo>
                <a:cubicBezTo>
                  <a:pt x="300866" y="3154676"/>
                  <a:pt x="291624" y="3155130"/>
                  <a:pt x="282382" y="3155584"/>
                </a:cubicBezTo>
                <a:cubicBezTo>
                  <a:pt x="265771" y="3153458"/>
                  <a:pt x="250670" y="3151526"/>
                  <a:pt x="236594" y="3167728"/>
                </a:cubicBezTo>
                <a:cubicBezTo>
                  <a:pt x="230976" y="3176830"/>
                  <a:pt x="226205" y="3164763"/>
                  <a:pt x="222219" y="3159343"/>
                </a:cubicBezTo>
                <a:cubicBezTo>
                  <a:pt x="219560" y="3155729"/>
                  <a:pt x="220286" y="3149275"/>
                  <a:pt x="220831" y="3144434"/>
                </a:cubicBezTo>
                <a:cubicBezTo>
                  <a:pt x="222703" y="3141400"/>
                  <a:pt x="221920" y="3134753"/>
                  <a:pt x="218898" y="3134366"/>
                </a:cubicBezTo>
                <a:cubicBezTo>
                  <a:pt x="207181" y="3129594"/>
                  <a:pt x="196248" y="3131468"/>
                  <a:pt x="185134" y="3134955"/>
                </a:cubicBezTo>
                <a:cubicBezTo>
                  <a:pt x="178730" y="3137410"/>
                  <a:pt x="176494" y="3143671"/>
                  <a:pt x="175588" y="3151738"/>
                </a:cubicBezTo>
                <a:cubicBezTo>
                  <a:pt x="171357" y="3175749"/>
                  <a:pt x="163082" y="3181237"/>
                  <a:pt x="140430" y="3178338"/>
                </a:cubicBezTo>
                <a:cubicBezTo>
                  <a:pt x="134571" y="3175952"/>
                  <a:pt x="131913" y="3172338"/>
                  <a:pt x="135478" y="3167884"/>
                </a:cubicBezTo>
                <a:cubicBezTo>
                  <a:pt x="144842" y="3152715"/>
                  <a:pt x="134634" y="3148135"/>
                  <a:pt x="125936" y="3143747"/>
                </a:cubicBezTo>
                <a:cubicBezTo>
                  <a:pt x="115728" y="3139168"/>
                  <a:pt x="104796" y="3141042"/>
                  <a:pt x="95553" y="3141497"/>
                </a:cubicBezTo>
                <a:cubicBezTo>
                  <a:pt x="84802" y="3141757"/>
                  <a:pt x="74231" y="3140404"/>
                  <a:pt x="63116" y="3143893"/>
                </a:cubicBezTo>
                <a:cubicBezTo>
                  <a:pt x="55022" y="3147768"/>
                  <a:pt x="51580" y="3137506"/>
                  <a:pt x="50795" y="3130859"/>
                </a:cubicBezTo>
                <a:cubicBezTo>
                  <a:pt x="50554" y="3119371"/>
                  <a:pt x="46206" y="3117178"/>
                  <a:pt x="36782" y="3119246"/>
                </a:cubicBezTo>
                <a:cubicBezTo>
                  <a:pt x="33581" y="3120472"/>
                  <a:pt x="30380" y="3121699"/>
                  <a:pt x="25849" y="3121119"/>
                </a:cubicBezTo>
                <a:cubicBezTo>
                  <a:pt x="21138" y="3122154"/>
                  <a:pt x="14916" y="3122994"/>
                  <a:pt x="10930" y="3117574"/>
                </a:cubicBezTo>
                <a:cubicBezTo>
                  <a:pt x="8454" y="3112346"/>
                  <a:pt x="14856" y="3109892"/>
                  <a:pt x="16911" y="3105245"/>
                </a:cubicBezTo>
                <a:cubicBezTo>
                  <a:pt x="24584" y="3091496"/>
                  <a:pt x="20960" y="3082848"/>
                  <a:pt x="0" y="3078530"/>
                </a:cubicBezTo>
                <a:cubicBezTo>
                  <a:pt x="3446" y="3047872"/>
                  <a:pt x="6711" y="3018828"/>
                  <a:pt x="10158" y="2988170"/>
                </a:cubicBezTo>
                <a:cubicBezTo>
                  <a:pt x="22420" y="2988102"/>
                  <a:pt x="29244" y="2995523"/>
                  <a:pt x="32324" y="3009011"/>
                </a:cubicBezTo>
                <a:cubicBezTo>
                  <a:pt x="40776" y="3042829"/>
                  <a:pt x="56480" y="3053022"/>
                  <a:pt x="88496" y="3040751"/>
                </a:cubicBezTo>
                <a:cubicBezTo>
                  <a:pt x="102812" y="3036036"/>
                  <a:pt x="113746" y="3034162"/>
                  <a:pt x="127336" y="3035901"/>
                </a:cubicBezTo>
                <a:cubicBezTo>
                  <a:pt x="133195" y="3038287"/>
                  <a:pt x="140746" y="3039254"/>
                  <a:pt x="142981" y="3032992"/>
                </a:cubicBezTo>
                <a:cubicBezTo>
                  <a:pt x="146727" y="3026925"/>
                  <a:pt x="139539" y="3022732"/>
                  <a:pt x="136882" y="3019118"/>
                </a:cubicBezTo>
                <a:cubicBezTo>
                  <a:pt x="134224" y="3015504"/>
                  <a:pt x="131386" y="3013504"/>
                  <a:pt x="128728" y="3009891"/>
                </a:cubicBezTo>
                <a:cubicBezTo>
                  <a:pt x="124742" y="3004470"/>
                  <a:pt x="117736" y="2998663"/>
                  <a:pt x="119972" y="2992402"/>
                </a:cubicBezTo>
                <a:cubicBezTo>
                  <a:pt x="123899" y="2984721"/>
                  <a:pt x="132959" y="2985881"/>
                  <a:pt x="139000" y="2986653"/>
                </a:cubicBezTo>
                <a:cubicBezTo>
                  <a:pt x="149752" y="2986393"/>
                  <a:pt x="160322" y="2987746"/>
                  <a:pt x="170712" y="2990711"/>
                </a:cubicBezTo>
                <a:cubicBezTo>
                  <a:pt x="193181" y="2995224"/>
                  <a:pt x="213719" y="2989668"/>
                  <a:pt x="232325" y="2974044"/>
                </a:cubicBezTo>
                <a:cubicBezTo>
                  <a:pt x="235708" y="2971204"/>
                  <a:pt x="238728" y="2971591"/>
                  <a:pt x="241385" y="2975203"/>
                </a:cubicBezTo>
                <a:cubicBezTo>
                  <a:pt x="244043" y="2978817"/>
                  <a:pt x="247063" y="2979204"/>
                  <a:pt x="251593" y="2979783"/>
                </a:cubicBezTo>
                <a:cubicBezTo>
                  <a:pt x="254613" y="2980171"/>
                  <a:pt x="258962" y="2982364"/>
                  <a:pt x="260836" y="2979330"/>
                </a:cubicBezTo>
                <a:cubicBezTo>
                  <a:pt x="262890" y="2974682"/>
                  <a:pt x="260050" y="2972681"/>
                  <a:pt x="257212" y="2970682"/>
                </a:cubicBezTo>
                <a:cubicBezTo>
                  <a:pt x="251714" y="2965068"/>
                  <a:pt x="250930" y="2958421"/>
                  <a:pt x="247126" y="2951387"/>
                </a:cubicBezTo>
                <a:cubicBezTo>
                  <a:pt x="243140" y="2945967"/>
                  <a:pt x="243866" y="2939513"/>
                  <a:pt x="248940" y="2935252"/>
                </a:cubicBezTo>
                <a:cubicBezTo>
                  <a:pt x="255706" y="2929570"/>
                  <a:pt x="260054" y="2931764"/>
                  <a:pt x="264040" y="2937184"/>
                </a:cubicBezTo>
                <a:cubicBezTo>
                  <a:pt x="268390" y="2939377"/>
                  <a:pt x="271047" y="2942991"/>
                  <a:pt x="273704" y="2946605"/>
                </a:cubicBezTo>
                <a:cubicBezTo>
                  <a:pt x="282824" y="2960865"/>
                  <a:pt x="289830" y="2966673"/>
                  <a:pt x="306201" y="2957310"/>
                </a:cubicBezTo>
                <a:lnTo>
                  <a:pt x="311682" y="2956595"/>
                </a:lnTo>
                <a:lnTo>
                  <a:pt x="302625" y="2951457"/>
                </a:lnTo>
                <a:cubicBezTo>
                  <a:pt x="305457" y="2923523"/>
                  <a:pt x="308140" y="2897061"/>
                  <a:pt x="310972" y="2869129"/>
                </a:cubicBezTo>
                <a:cubicBezTo>
                  <a:pt x="321050" y="2869067"/>
                  <a:pt x="326658" y="2875828"/>
                  <a:pt x="329188" y="2888117"/>
                </a:cubicBezTo>
                <a:cubicBezTo>
                  <a:pt x="334399" y="2911226"/>
                  <a:pt x="342961" y="2922227"/>
                  <a:pt x="358016" y="2921567"/>
                </a:cubicBezTo>
                <a:lnTo>
                  <a:pt x="363726" y="2920075"/>
                </a:lnTo>
                <a:lnTo>
                  <a:pt x="365642" y="2919088"/>
                </a:lnTo>
                <a:cubicBezTo>
                  <a:pt x="376062" y="2918375"/>
                  <a:pt x="385330" y="2915981"/>
                  <a:pt x="393738" y="2912300"/>
                </a:cubicBezTo>
                <a:lnTo>
                  <a:pt x="415576" y="2898485"/>
                </a:lnTo>
                <a:lnTo>
                  <a:pt x="415116" y="2897325"/>
                </a:lnTo>
                <a:cubicBezTo>
                  <a:pt x="412932" y="2894034"/>
                  <a:pt x="410599" y="2892211"/>
                  <a:pt x="408415" y="2888919"/>
                </a:cubicBezTo>
                <a:cubicBezTo>
                  <a:pt x="405139" y="2883980"/>
                  <a:pt x="399382" y="2878690"/>
                  <a:pt x="401218" y="2872984"/>
                </a:cubicBezTo>
                <a:cubicBezTo>
                  <a:pt x="404446" y="2865986"/>
                  <a:pt x="411892" y="2867042"/>
                  <a:pt x="416856" y="2867747"/>
                </a:cubicBezTo>
                <a:lnTo>
                  <a:pt x="440077" y="2871041"/>
                </a:lnTo>
                <a:lnTo>
                  <a:pt x="454019" y="2855106"/>
                </a:lnTo>
                <a:cubicBezTo>
                  <a:pt x="455892" y="2852072"/>
                  <a:pt x="456437" y="2847231"/>
                  <a:pt x="456981" y="2842389"/>
                </a:cubicBezTo>
                <a:cubicBezTo>
                  <a:pt x="458613" y="2827868"/>
                  <a:pt x="463506" y="2825222"/>
                  <a:pt x="476734" y="2830187"/>
                </a:cubicBezTo>
                <a:cubicBezTo>
                  <a:pt x="485477" y="2834171"/>
                  <a:pt x="494179" y="2836818"/>
                  <a:pt x="502786" y="2838176"/>
                </a:cubicBezTo>
                <a:lnTo>
                  <a:pt x="506941" y="2838216"/>
                </a:lnTo>
                <a:lnTo>
                  <a:pt x="505715" y="2835615"/>
                </a:lnTo>
                <a:cubicBezTo>
                  <a:pt x="502440" y="2830676"/>
                  <a:pt x="503036" y="2824796"/>
                  <a:pt x="507206" y="2820914"/>
                </a:cubicBezTo>
                <a:cubicBezTo>
                  <a:pt x="512766" y="2815737"/>
                  <a:pt x="516340" y="2817736"/>
                  <a:pt x="519616" y="2822675"/>
                </a:cubicBezTo>
                <a:cubicBezTo>
                  <a:pt x="523190" y="2824673"/>
                  <a:pt x="525374" y="2827965"/>
                  <a:pt x="527558" y="2831258"/>
                </a:cubicBezTo>
                <a:lnTo>
                  <a:pt x="532189" y="2836651"/>
                </a:lnTo>
                <a:lnTo>
                  <a:pt x="576282" y="2816737"/>
                </a:lnTo>
                <a:cubicBezTo>
                  <a:pt x="586430" y="2808216"/>
                  <a:pt x="597107" y="2801808"/>
                  <a:pt x="608366" y="2798747"/>
                </a:cubicBezTo>
                <a:lnTo>
                  <a:pt x="626470" y="2799814"/>
                </a:lnTo>
                <a:lnTo>
                  <a:pt x="645048" y="2786784"/>
                </a:lnTo>
                <a:cubicBezTo>
                  <a:pt x="656516" y="2776109"/>
                  <a:pt x="666110" y="2762184"/>
                  <a:pt x="675742" y="2747891"/>
                </a:cubicBezTo>
                <a:cubicBezTo>
                  <a:pt x="677282" y="2745127"/>
                  <a:pt x="677728" y="2740718"/>
                  <a:pt x="678176" y="2736306"/>
                </a:cubicBezTo>
                <a:cubicBezTo>
                  <a:pt x="679517" y="2723075"/>
                  <a:pt x="683538" y="2720664"/>
                  <a:pt x="694408" y="2725188"/>
                </a:cubicBezTo>
                <a:cubicBezTo>
                  <a:pt x="723150" y="2739704"/>
                  <a:pt x="751346" y="2734758"/>
                  <a:pt x="776218" y="2712935"/>
                </a:cubicBezTo>
                <a:cubicBezTo>
                  <a:pt x="792899" y="2697405"/>
                  <a:pt x="811316" y="2689579"/>
                  <a:pt x="831816" y="2698452"/>
                </a:cubicBezTo>
                <a:cubicBezTo>
                  <a:pt x="841446" y="2702801"/>
                  <a:pt x="848694" y="2693391"/>
                  <a:pt x="854553" y="2685275"/>
                </a:cubicBezTo>
                <a:cubicBezTo>
                  <a:pt x="859022" y="2678451"/>
                  <a:pt x="864284" y="2676216"/>
                  <a:pt x="872822" y="2678919"/>
                </a:cubicBezTo>
                <a:cubicBezTo>
                  <a:pt x="894712" y="2686499"/>
                  <a:pt x="916554" y="2682141"/>
                  <a:pt x="938546" y="2676313"/>
                </a:cubicBezTo>
                <a:cubicBezTo>
                  <a:pt x="963019" y="2670838"/>
                  <a:pt x="987790" y="2662421"/>
                  <a:pt x="1014000" y="2664648"/>
                </a:cubicBezTo>
                <a:cubicBezTo>
                  <a:pt x="1021446" y="2665705"/>
                  <a:pt x="1028248" y="2660706"/>
                  <a:pt x="1034106" y="2652588"/>
                </a:cubicBezTo>
                <a:cubicBezTo>
                  <a:pt x="1049992" y="2632473"/>
                  <a:pt x="1056347" y="2631884"/>
                  <a:pt x="1076400" y="2645168"/>
                </a:cubicBezTo>
                <a:cubicBezTo>
                  <a:pt x="1085732" y="2652457"/>
                  <a:pt x="1095810" y="2652395"/>
                  <a:pt x="1106334" y="2647923"/>
                </a:cubicBezTo>
                <a:cubicBezTo>
                  <a:pt x="1137608" y="2637447"/>
                  <a:pt x="1171413" y="2639261"/>
                  <a:pt x="1202390" y="2631726"/>
                </a:cubicBezTo>
                <a:cubicBezTo>
                  <a:pt x="1212764" y="2628723"/>
                  <a:pt x="1222544" y="2631601"/>
                  <a:pt x="1230784" y="2637245"/>
                </a:cubicBezTo>
                <a:cubicBezTo>
                  <a:pt x="1236690" y="2641065"/>
                  <a:pt x="1241804" y="2640300"/>
                  <a:pt x="1246122" y="2634947"/>
                </a:cubicBezTo>
                <a:cubicBezTo>
                  <a:pt x="1258931" y="2620360"/>
                  <a:pt x="1271938" y="2616240"/>
                  <a:pt x="1288864" y="2623115"/>
                </a:cubicBezTo>
                <a:cubicBezTo>
                  <a:pt x="1308124" y="2631814"/>
                  <a:pt x="1327633" y="2625633"/>
                  <a:pt x="1346695" y="2623864"/>
                </a:cubicBezTo>
                <a:cubicBezTo>
                  <a:pt x="1359404" y="2622684"/>
                  <a:pt x="1370722" y="2622798"/>
                  <a:pt x="1381444" y="2628794"/>
                </a:cubicBezTo>
                <a:cubicBezTo>
                  <a:pt x="1398222" y="2637139"/>
                  <a:pt x="1415744" y="2638134"/>
                  <a:pt x="1430588" y="2628309"/>
                </a:cubicBezTo>
                <a:lnTo>
                  <a:pt x="1443003" y="2621973"/>
                </a:lnTo>
                <a:lnTo>
                  <a:pt x="1439960" y="2614638"/>
                </a:lnTo>
                <a:cubicBezTo>
                  <a:pt x="1440141" y="2613024"/>
                  <a:pt x="1438630" y="2612832"/>
                  <a:pt x="1438630" y="2612832"/>
                </a:cubicBezTo>
                <a:cubicBezTo>
                  <a:pt x="1436159" y="2566687"/>
                  <a:pt x="1431266" y="2569333"/>
                  <a:pt x="1391822" y="2565922"/>
                </a:cubicBezTo>
                <a:cubicBezTo>
                  <a:pt x="1381252" y="2564569"/>
                  <a:pt x="1368990" y="2564638"/>
                  <a:pt x="1356908" y="2563091"/>
                </a:cubicBezTo>
                <a:cubicBezTo>
                  <a:pt x="1346338" y="2561738"/>
                  <a:pt x="1339210" y="2570648"/>
                  <a:pt x="1332080" y="2579556"/>
                </a:cubicBezTo>
                <a:cubicBezTo>
                  <a:pt x="1326766" y="2572328"/>
                  <a:pt x="1322780" y="2566908"/>
                  <a:pt x="1317284" y="2561294"/>
                </a:cubicBezTo>
                <a:cubicBezTo>
                  <a:pt x="1305144" y="2546646"/>
                  <a:pt x="1295902" y="2547101"/>
                  <a:pt x="1286538" y="2562269"/>
                </a:cubicBezTo>
                <a:cubicBezTo>
                  <a:pt x="1277174" y="2577440"/>
                  <a:pt x="1267570" y="2581119"/>
                  <a:pt x="1254886" y="2571314"/>
                </a:cubicBezTo>
                <a:cubicBezTo>
                  <a:pt x="1250536" y="2569120"/>
                  <a:pt x="1246006" y="2568541"/>
                  <a:pt x="1242804" y="2569768"/>
                </a:cubicBezTo>
                <a:cubicBezTo>
                  <a:pt x="1197198" y="2580299"/>
                  <a:pt x="1151352" y="2579342"/>
                  <a:pt x="1105868" y="2575159"/>
                </a:cubicBezTo>
                <a:cubicBezTo>
                  <a:pt x="1093787" y="2573614"/>
                  <a:pt x="1082854" y="2575488"/>
                  <a:pt x="1076692" y="2589430"/>
                </a:cubicBezTo>
                <a:cubicBezTo>
                  <a:pt x="1074819" y="2592464"/>
                  <a:pt x="1074456" y="2595691"/>
                  <a:pt x="1069926" y="2595110"/>
                </a:cubicBezTo>
                <a:cubicBezTo>
                  <a:pt x="1049328" y="2587565"/>
                  <a:pt x="1031812" y="2593508"/>
                  <a:pt x="1011454" y="2597450"/>
                </a:cubicBezTo>
                <a:cubicBezTo>
                  <a:pt x="1002213" y="2597904"/>
                  <a:pt x="992789" y="2599971"/>
                  <a:pt x="983729" y="2598811"/>
                </a:cubicBezTo>
                <a:cubicBezTo>
                  <a:pt x="974668" y="2597652"/>
                  <a:pt x="970501" y="2593846"/>
                  <a:pt x="976119" y="2584744"/>
                </a:cubicBezTo>
                <a:cubicBezTo>
                  <a:pt x="978356" y="2578482"/>
                  <a:pt x="983610" y="2572609"/>
                  <a:pt x="978296" y="2565381"/>
                </a:cubicBezTo>
                <a:cubicBezTo>
                  <a:pt x="972800" y="2559768"/>
                  <a:pt x="966034" y="2565449"/>
                  <a:pt x="961141" y="2568097"/>
                </a:cubicBezTo>
                <a:cubicBezTo>
                  <a:pt x="953228" y="2570357"/>
                  <a:pt x="945314" y="2572618"/>
                  <a:pt x="936798" y="2566618"/>
                </a:cubicBezTo>
                <a:cubicBezTo>
                  <a:pt x="880988" y="2531651"/>
                  <a:pt x="830126" y="2548058"/>
                  <a:pt x="782766" y="2587827"/>
                </a:cubicBezTo>
                <a:cubicBezTo>
                  <a:pt x="772616" y="2596347"/>
                  <a:pt x="766214" y="2598802"/>
                  <a:pt x="756732" y="2587768"/>
                </a:cubicBezTo>
                <a:cubicBezTo>
                  <a:pt x="738732" y="2570734"/>
                  <a:pt x="716082" y="2567835"/>
                  <a:pt x="692705" y="2571391"/>
                </a:cubicBezTo>
                <a:cubicBezTo>
                  <a:pt x="666308" y="2574559"/>
                  <a:pt x="639186" y="2584183"/>
                  <a:pt x="611460" y="2585546"/>
                </a:cubicBezTo>
                <a:cubicBezTo>
                  <a:pt x="595996" y="2586841"/>
                  <a:pt x="585788" y="2582261"/>
                  <a:pt x="574796" y="2571033"/>
                </a:cubicBezTo>
                <a:cubicBezTo>
                  <a:pt x="559998" y="2552773"/>
                  <a:pt x="552268" y="2553419"/>
                  <a:pt x="536500" y="2571044"/>
                </a:cubicBezTo>
                <a:cubicBezTo>
                  <a:pt x="526170" y="2581177"/>
                  <a:pt x="513546" y="2584474"/>
                  <a:pt x="499773" y="2584346"/>
                </a:cubicBezTo>
                <a:cubicBezTo>
                  <a:pt x="485820" y="2585835"/>
                  <a:pt x="473195" y="2589130"/>
                  <a:pt x="459844" y="2598879"/>
                </a:cubicBezTo>
                <a:cubicBezTo>
                  <a:pt x="443111" y="2611469"/>
                  <a:pt x="424206" y="2602502"/>
                  <a:pt x="422214" y="2579333"/>
                </a:cubicBezTo>
                <a:cubicBezTo>
                  <a:pt x="421612" y="2571071"/>
                  <a:pt x="422518" y="2563003"/>
                  <a:pt x="424936" y="2555129"/>
                </a:cubicBezTo>
                <a:cubicBezTo>
                  <a:pt x="428259" y="2539187"/>
                  <a:pt x="437864" y="2535506"/>
                  <a:pt x="450548" y="2545313"/>
                </a:cubicBezTo>
                <a:cubicBezTo>
                  <a:pt x="474768" y="2561506"/>
                  <a:pt x="493432" y="2558984"/>
                  <a:pt x="508598" y="2533099"/>
                </a:cubicBezTo>
                <a:cubicBezTo>
                  <a:pt x="510288" y="2531681"/>
                  <a:pt x="512162" y="2528645"/>
                  <a:pt x="514034" y="2525612"/>
                </a:cubicBezTo>
                <a:cubicBezTo>
                  <a:pt x="528654" y="2504568"/>
                  <a:pt x="528654" y="2504568"/>
                  <a:pt x="517422" y="2481853"/>
                </a:cubicBezTo>
                <a:cubicBezTo>
                  <a:pt x="517603" y="2480240"/>
                  <a:pt x="519112" y="2480433"/>
                  <a:pt x="519294" y="2478819"/>
                </a:cubicBezTo>
                <a:cubicBezTo>
                  <a:pt x="529502" y="2483399"/>
                  <a:pt x="537656" y="2492626"/>
                  <a:pt x="545990" y="2500239"/>
                </a:cubicBezTo>
                <a:cubicBezTo>
                  <a:pt x="560003" y="2511854"/>
                  <a:pt x="563204" y="2510626"/>
                  <a:pt x="569548" y="2495070"/>
                </a:cubicBezTo>
                <a:cubicBezTo>
                  <a:pt x="571966" y="2487196"/>
                  <a:pt x="575530" y="2482743"/>
                  <a:pt x="584590" y="2483902"/>
                </a:cubicBezTo>
                <a:cubicBezTo>
                  <a:pt x="590631" y="2484674"/>
                  <a:pt x="598725" y="2480800"/>
                  <a:pt x="604946" y="2479959"/>
                </a:cubicBezTo>
                <a:cubicBezTo>
                  <a:pt x="614551" y="2476278"/>
                  <a:pt x="623430" y="2479051"/>
                  <a:pt x="630074" y="2488086"/>
                </a:cubicBezTo>
                <a:cubicBezTo>
                  <a:pt x="636899" y="2495505"/>
                  <a:pt x="642940" y="2496278"/>
                  <a:pt x="649705" y="2490597"/>
                </a:cubicBezTo>
                <a:lnTo>
                  <a:pt x="650228" y="2490476"/>
                </a:lnTo>
                <a:lnTo>
                  <a:pt x="651840" y="2474580"/>
                </a:lnTo>
                <a:cubicBezTo>
                  <a:pt x="654572" y="2460054"/>
                  <a:pt x="662465" y="2456700"/>
                  <a:pt x="672888" y="2465635"/>
                </a:cubicBezTo>
                <a:cubicBezTo>
                  <a:pt x="687817" y="2476701"/>
                  <a:pt x="700177" y="2478174"/>
                  <a:pt x="710682" y="2468270"/>
                </a:cubicBezTo>
                <a:lnTo>
                  <a:pt x="711707" y="2466846"/>
                </a:lnTo>
                <a:lnTo>
                  <a:pt x="712913" y="2461450"/>
                </a:lnTo>
                <a:lnTo>
                  <a:pt x="717306" y="2459072"/>
                </a:lnTo>
                <a:lnTo>
                  <a:pt x="720594" y="2454507"/>
                </a:lnTo>
                <a:cubicBezTo>
                  <a:pt x="721984" y="2453214"/>
                  <a:pt x="723524" y="2450448"/>
                  <a:pt x="725062" y="2447685"/>
                </a:cubicBezTo>
                <a:cubicBezTo>
                  <a:pt x="737077" y="2428511"/>
                  <a:pt x="737077" y="2428511"/>
                  <a:pt x="727846" y="2407816"/>
                </a:cubicBezTo>
                <a:cubicBezTo>
                  <a:pt x="727996" y="2406345"/>
                  <a:pt x="729236" y="2406522"/>
                  <a:pt x="729385" y="2405051"/>
                </a:cubicBezTo>
                <a:cubicBezTo>
                  <a:pt x="737774" y="2409224"/>
                  <a:pt x="744475" y="2417632"/>
                  <a:pt x="751324" y="2424569"/>
                </a:cubicBezTo>
                <a:cubicBezTo>
                  <a:pt x="762840" y="2435149"/>
                  <a:pt x="765471" y="2434031"/>
                  <a:pt x="770684" y="2419858"/>
                </a:cubicBezTo>
                <a:cubicBezTo>
                  <a:pt x="772671" y="2412684"/>
                  <a:pt x="775600" y="2408626"/>
                  <a:pt x="783046" y="2409682"/>
                </a:cubicBezTo>
                <a:cubicBezTo>
                  <a:pt x="788010" y="2410386"/>
                  <a:pt x="794662" y="2406856"/>
                  <a:pt x="799775" y="2406091"/>
                </a:cubicBezTo>
                <a:cubicBezTo>
                  <a:pt x="807668" y="2402736"/>
                  <a:pt x="814966" y="2405263"/>
                  <a:pt x="820425" y="2413494"/>
                </a:cubicBezTo>
                <a:cubicBezTo>
                  <a:pt x="826034" y="2420255"/>
                  <a:pt x="830998" y="2420959"/>
                  <a:pt x="836558" y="2415783"/>
                </a:cubicBezTo>
                <a:cubicBezTo>
                  <a:pt x="845842" y="2411135"/>
                  <a:pt x="853436" y="2410721"/>
                  <a:pt x="862768" y="2418009"/>
                </a:cubicBezTo>
                <a:cubicBezTo>
                  <a:pt x="874432" y="2427121"/>
                  <a:pt x="885255" y="2419708"/>
                  <a:pt x="885654" y="2403362"/>
                </a:cubicBezTo>
                <a:cubicBezTo>
                  <a:pt x="884512" y="2389778"/>
                  <a:pt x="889924" y="2386073"/>
                  <a:pt x="899058" y="2382893"/>
                </a:cubicBezTo>
                <a:cubicBezTo>
                  <a:pt x="913306" y="2378950"/>
                  <a:pt x="926808" y="2382356"/>
                  <a:pt x="940757" y="2381354"/>
                </a:cubicBezTo>
                <a:cubicBezTo>
                  <a:pt x="979030" y="2376344"/>
                  <a:pt x="1017304" y="2371335"/>
                  <a:pt x="1055577" y="2366327"/>
                </a:cubicBezTo>
                <a:cubicBezTo>
                  <a:pt x="1067044" y="2364970"/>
                  <a:pt x="1072902" y="2356854"/>
                  <a:pt x="1071911" y="2341800"/>
                </a:cubicBezTo>
                <a:cubicBezTo>
                  <a:pt x="1071415" y="2334274"/>
                  <a:pt x="1070770" y="2328218"/>
                  <a:pt x="1070274" y="2320690"/>
                </a:cubicBezTo>
                <a:cubicBezTo>
                  <a:pt x="1076330" y="2323041"/>
                  <a:pt x="1078067" y="2330745"/>
                  <a:pt x="1082734" y="2334389"/>
                </a:cubicBezTo>
                <a:cubicBezTo>
                  <a:pt x="1109188" y="2359019"/>
                  <a:pt x="1137930" y="2373536"/>
                  <a:pt x="1172629" y="2366529"/>
                </a:cubicBezTo>
                <a:cubicBezTo>
                  <a:pt x="1184096" y="2365174"/>
                  <a:pt x="1194322" y="2363641"/>
                  <a:pt x="1203654" y="2370931"/>
                </a:cubicBezTo>
                <a:cubicBezTo>
                  <a:pt x="1207228" y="2372928"/>
                  <a:pt x="1210802" y="2374927"/>
                  <a:pt x="1213731" y="2370868"/>
                </a:cubicBezTo>
                <a:cubicBezTo>
                  <a:pt x="1217752" y="2368457"/>
                  <a:pt x="1215718" y="2363694"/>
                  <a:pt x="1213534" y="2360402"/>
                </a:cubicBezTo>
                <a:cubicBezTo>
                  <a:pt x="1209464" y="2350877"/>
                  <a:pt x="1211152" y="2346641"/>
                  <a:pt x="1219839" y="2347874"/>
                </a:cubicBezTo>
                <a:cubicBezTo>
                  <a:pt x="1223562" y="2348404"/>
                  <a:pt x="1227583" y="2345992"/>
                  <a:pt x="1231456" y="2345049"/>
                </a:cubicBezTo>
                <a:cubicBezTo>
                  <a:pt x="1241532" y="2344988"/>
                  <a:pt x="1245852" y="2339636"/>
                  <a:pt x="1240839" y="2326994"/>
                </a:cubicBezTo>
                <a:cubicBezTo>
                  <a:pt x="1238804" y="2322231"/>
                  <a:pt x="1236918" y="2315999"/>
                  <a:pt x="1241088" y="2312116"/>
                </a:cubicBezTo>
                <a:cubicBezTo>
                  <a:pt x="1245258" y="2308235"/>
                  <a:pt x="1250074" y="2310408"/>
                  <a:pt x="1254888" y="2312583"/>
                </a:cubicBezTo>
                <a:cubicBezTo>
                  <a:pt x="1266852" y="2318754"/>
                  <a:pt x="1279906" y="2326571"/>
                  <a:pt x="1291571" y="2335682"/>
                </a:cubicBezTo>
                <a:cubicBezTo>
                  <a:pt x="1301994" y="2344618"/>
                  <a:pt x="1303236" y="2344794"/>
                  <a:pt x="1303634" y="2328447"/>
                </a:cubicBezTo>
                <a:cubicBezTo>
                  <a:pt x="1303932" y="2325506"/>
                  <a:pt x="1304230" y="2322566"/>
                  <a:pt x="1304678" y="2318155"/>
                </a:cubicBezTo>
                <a:cubicBezTo>
                  <a:pt x="1305274" y="2312275"/>
                  <a:pt x="1308202" y="2308216"/>
                  <a:pt x="1314110" y="2312038"/>
                </a:cubicBezTo>
                <a:cubicBezTo>
                  <a:pt x="1326222" y="2316738"/>
                  <a:pt x="1337987" y="2312442"/>
                  <a:pt x="1348512" y="2307969"/>
                </a:cubicBezTo>
                <a:cubicBezTo>
                  <a:pt x="1369708" y="2297556"/>
                  <a:pt x="1388920" y="2294316"/>
                  <a:pt x="1409618" y="2313658"/>
                </a:cubicBezTo>
                <a:cubicBezTo>
                  <a:pt x="1421134" y="2324239"/>
                  <a:pt x="1439104" y="2320822"/>
                  <a:pt x="1452706" y="2310822"/>
                </a:cubicBezTo>
                <a:cubicBezTo>
                  <a:pt x="1475741" y="2294703"/>
                  <a:pt x="1500065" y="2290699"/>
                  <a:pt x="1525977" y="2295866"/>
                </a:cubicBezTo>
                <a:cubicBezTo>
                  <a:pt x="1543202" y="2299801"/>
                  <a:pt x="1558392" y="2298974"/>
                  <a:pt x="1573385" y="2287679"/>
                </a:cubicBezTo>
                <a:cubicBezTo>
                  <a:pt x="1584506" y="2277326"/>
                  <a:pt x="1595227" y="2283321"/>
                  <a:pt x="1605650" y="2292256"/>
                </a:cubicBezTo>
                <a:cubicBezTo>
                  <a:pt x="1610168" y="2297371"/>
                  <a:pt x="1613890" y="2297900"/>
                  <a:pt x="1619450" y="2292722"/>
                </a:cubicBezTo>
                <a:cubicBezTo>
                  <a:pt x="1636132" y="2277195"/>
                  <a:pt x="1655641" y="2271014"/>
                  <a:pt x="1676738" y="2274007"/>
                </a:cubicBezTo>
                <a:cubicBezTo>
                  <a:pt x="1724044" y="2279228"/>
                  <a:pt x="1770062" y="2272335"/>
                  <a:pt x="1817022" y="2268559"/>
                </a:cubicBezTo>
                <a:cubicBezTo>
                  <a:pt x="1844920" y="2266551"/>
                  <a:pt x="1872222" y="2270426"/>
                  <a:pt x="1899376" y="2275769"/>
                </a:cubicBezTo>
                <a:cubicBezTo>
                  <a:pt x="1927770" y="2281288"/>
                  <a:pt x="1954128" y="2282045"/>
                  <a:pt x="1978852" y="2261692"/>
                </a:cubicBezTo>
                <a:cubicBezTo>
                  <a:pt x="1980936" y="2259751"/>
                  <a:pt x="1982910" y="2258912"/>
                  <a:pt x="1984982" y="2258647"/>
                </a:cubicBezTo>
                <a:cubicBezTo>
                  <a:pt x="1987054" y="2258382"/>
                  <a:pt x="1989226" y="2258690"/>
                  <a:pt x="1991708" y="2259041"/>
                </a:cubicBezTo>
                <a:cubicBezTo>
                  <a:pt x="2041050" y="2269024"/>
                  <a:pt x="2091584" y="2267247"/>
                  <a:pt x="2142417" y="2262528"/>
                </a:cubicBezTo>
                <a:cubicBezTo>
                  <a:pt x="2196972" y="2258339"/>
                  <a:pt x="2250633" y="2262969"/>
                  <a:pt x="2304294" y="2267600"/>
                </a:cubicBezTo>
                <a:cubicBezTo>
                  <a:pt x="2372996" y="2272873"/>
                  <a:pt x="2440606" y="2276500"/>
                  <a:pt x="2509756" y="2277362"/>
                </a:cubicBezTo>
                <a:cubicBezTo>
                  <a:pt x="2541228" y="2277353"/>
                  <a:pt x="2572252" y="2281755"/>
                  <a:pt x="2603576" y="2283217"/>
                </a:cubicBezTo>
                <a:cubicBezTo>
                  <a:pt x="2722663" y="2288182"/>
                  <a:pt x="2839813" y="2312258"/>
                  <a:pt x="2958452" y="2321634"/>
                </a:cubicBezTo>
                <a:cubicBezTo>
                  <a:pt x="2959694" y="2321811"/>
                  <a:pt x="2961084" y="2320516"/>
                  <a:pt x="2963565" y="2320868"/>
                </a:cubicBezTo>
                <a:cubicBezTo>
                  <a:pt x="2971012" y="2321925"/>
                  <a:pt x="2978458" y="2322980"/>
                  <a:pt x="2987144" y="2324213"/>
                </a:cubicBezTo>
                <a:cubicBezTo>
                  <a:pt x="3011815" y="2329205"/>
                  <a:pt x="3037876" y="2332903"/>
                  <a:pt x="3062696" y="2336424"/>
                </a:cubicBezTo>
                <a:cubicBezTo>
                  <a:pt x="3103351" y="2345175"/>
                  <a:pt x="3142914" y="2352278"/>
                  <a:pt x="3182477" y="2359383"/>
                </a:cubicBezTo>
                <a:cubicBezTo>
                  <a:pt x="3238024" y="2370246"/>
                  <a:pt x="3293272" y="2384049"/>
                  <a:pt x="3348522" y="2397852"/>
                </a:cubicBezTo>
                <a:lnTo>
                  <a:pt x="3477093" y="2423114"/>
                </a:lnTo>
                <a:lnTo>
                  <a:pt x="3474259" y="2413529"/>
                </a:lnTo>
                <a:cubicBezTo>
                  <a:pt x="3476415" y="2413938"/>
                  <a:pt x="3477853" y="2414211"/>
                  <a:pt x="3479290" y="2414484"/>
                </a:cubicBezTo>
                <a:cubicBezTo>
                  <a:pt x="3494249" y="2418108"/>
                  <a:pt x="3494967" y="2418244"/>
                  <a:pt x="3503266" y="2404875"/>
                </a:cubicBezTo>
                <a:cubicBezTo>
                  <a:pt x="3505508" y="2400581"/>
                  <a:pt x="3508786" y="2398843"/>
                  <a:pt x="3513098" y="2399661"/>
                </a:cubicBezTo>
                <a:cubicBezTo>
                  <a:pt x="3527740" y="2400866"/>
                  <a:pt x="3541617" y="2397993"/>
                  <a:pt x="3555176" y="2392701"/>
                </a:cubicBezTo>
                <a:cubicBezTo>
                  <a:pt x="3572013" y="2385669"/>
                  <a:pt x="3590067" y="2384375"/>
                  <a:pt x="3607670" y="2381423"/>
                </a:cubicBezTo>
                <a:cubicBezTo>
                  <a:pt x="3617684" y="2379390"/>
                  <a:pt x="3626980" y="2377222"/>
                  <a:pt x="3635642" y="2370213"/>
                </a:cubicBezTo>
                <a:cubicBezTo>
                  <a:pt x="3641612" y="2365840"/>
                  <a:pt x="3648215" y="2366306"/>
                  <a:pt x="3654683" y="2367533"/>
                </a:cubicBezTo>
                <a:cubicBezTo>
                  <a:pt x="3663442" y="2368409"/>
                  <a:pt x="3671482" y="2369148"/>
                  <a:pt x="3674481" y="2356345"/>
                </a:cubicBezTo>
                <a:cubicBezTo>
                  <a:pt x="3681046" y="2365456"/>
                  <a:pt x="3688635" y="2364537"/>
                  <a:pt x="3696627" y="2361333"/>
                </a:cubicBezTo>
                <a:cubicBezTo>
                  <a:pt x="3705606" y="2356744"/>
                  <a:pt x="3714949" y="2358518"/>
                  <a:pt x="3723976" y="2357870"/>
                </a:cubicBezTo>
                <a:cubicBezTo>
                  <a:pt x="3733722" y="2357360"/>
                  <a:pt x="3742298" y="2355055"/>
                  <a:pt x="3750559" y="2350329"/>
                </a:cubicBezTo>
                <a:cubicBezTo>
                  <a:pt x="3754823" y="2347206"/>
                  <a:pt x="3760256" y="2345877"/>
                  <a:pt x="3765872" y="2347730"/>
                </a:cubicBezTo>
                <a:cubicBezTo>
                  <a:pt x="3772925" y="2349853"/>
                  <a:pt x="3779661" y="2349558"/>
                  <a:pt x="3786216" y="2346082"/>
                </a:cubicBezTo>
                <a:cubicBezTo>
                  <a:pt x="3806733" y="2335031"/>
                  <a:pt x="3828965" y="2335317"/>
                  <a:pt x="3850746" y="2333943"/>
                </a:cubicBezTo>
                <a:cubicBezTo>
                  <a:pt x="3864354" y="2332592"/>
                  <a:pt x="3877961" y="2331241"/>
                  <a:pt x="3890352" y="2324153"/>
                </a:cubicBezTo>
                <a:cubicBezTo>
                  <a:pt x="3894616" y="2321030"/>
                  <a:pt x="3899599" y="2318042"/>
                  <a:pt x="3894789" y="2311624"/>
                </a:cubicBezTo>
                <a:cubicBezTo>
                  <a:pt x="3893753" y="2309068"/>
                  <a:pt x="3894741" y="2307682"/>
                  <a:pt x="3895728" y="2306296"/>
                </a:cubicBezTo>
                <a:cubicBezTo>
                  <a:pt x="3897702" y="2303524"/>
                  <a:pt x="3899542" y="2301515"/>
                  <a:pt x="3901382" y="2299503"/>
                </a:cubicBezTo>
                <a:cubicBezTo>
                  <a:pt x="3911434" y="2288826"/>
                  <a:pt x="3918621" y="2290190"/>
                  <a:pt x="3922674" y="2305117"/>
                </a:cubicBezTo>
                <a:cubicBezTo>
                  <a:pt x="3923259" y="2306014"/>
                  <a:pt x="3923125" y="2306775"/>
                  <a:pt x="3924294" y="2308569"/>
                </a:cubicBezTo>
                <a:cubicBezTo>
                  <a:pt x="3926805" y="2302754"/>
                  <a:pt x="3929047" y="2298461"/>
                  <a:pt x="3931558" y="2292644"/>
                </a:cubicBezTo>
                <a:cubicBezTo>
                  <a:pt x="3933896" y="2296235"/>
                  <a:pt x="3934797" y="2299551"/>
                  <a:pt x="3936550" y="2302244"/>
                </a:cubicBezTo>
                <a:cubicBezTo>
                  <a:pt x="3943297" y="2314536"/>
                  <a:pt x="3946890" y="2315217"/>
                  <a:pt x="3956808" y="2305300"/>
                </a:cubicBezTo>
                <a:cubicBezTo>
                  <a:pt x="3961207" y="2301416"/>
                  <a:pt x="3964886" y="2297395"/>
                  <a:pt x="3968566" y="2293373"/>
                </a:cubicBezTo>
                <a:cubicBezTo>
                  <a:pt x="3976194" y="2283809"/>
                  <a:pt x="3978485" y="2283457"/>
                  <a:pt x="3988460" y="2290069"/>
                </a:cubicBezTo>
                <a:cubicBezTo>
                  <a:pt x="3992954" y="2294068"/>
                  <a:pt x="3997085" y="2291706"/>
                  <a:pt x="4001081" y="2290104"/>
                </a:cubicBezTo>
                <a:cubicBezTo>
                  <a:pt x="4010913" y="2284890"/>
                  <a:pt x="4010913" y="2284890"/>
                  <a:pt x="4015771" y="2295250"/>
                </a:cubicBezTo>
                <a:cubicBezTo>
                  <a:pt x="4018463" y="2292616"/>
                  <a:pt x="4019987" y="2288185"/>
                  <a:pt x="4024434" y="2288242"/>
                </a:cubicBezTo>
                <a:cubicBezTo>
                  <a:pt x="4029015" y="2287538"/>
                  <a:pt x="4031353" y="2291128"/>
                  <a:pt x="4034543" y="2294093"/>
                </a:cubicBezTo>
                <a:cubicBezTo>
                  <a:pt x="4038453" y="2297194"/>
                  <a:pt x="4041463" y="2296979"/>
                  <a:pt x="4045592" y="2294616"/>
                </a:cubicBezTo>
                <a:cubicBezTo>
                  <a:pt x="4053000" y="2290516"/>
                  <a:pt x="4058520" y="2284484"/>
                  <a:pt x="4065343" y="2279486"/>
                </a:cubicBezTo>
                <a:cubicBezTo>
                  <a:pt x="4068754" y="2276988"/>
                  <a:pt x="4071178" y="2275874"/>
                  <a:pt x="4073833" y="2281883"/>
                </a:cubicBezTo>
                <a:cubicBezTo>
                  <a:pt x="4075769" y="2287757"/>
                  <a:pt x="4080665" y="2289472"/>
                  <a:pt x="4086952" y="2287519"/>
                </a:cubicBezTo>
                <a:cubicBezTo>
                  <a:pt x="4091801" y="2285293"/>
                  <a:pt x="4097368" y="2283203"/>
                  <a:pt x="4103252" y="2283532"/>
                </a:cubicBezTo>
                <a:cubicBezTo>
                  <a:pt x="4108417" y="2283726"/>
                  <a:pt x="4107651" y="2279648"/>
                  <a:pt x="4107603" y="2275706"/>
                </a:cubicBezTo>
                <a:cubicBezTo>
                  <a:pt x="4107737" y="2274945"/>
                  <a:pt x="4106434" y="2273911"/>
                  <a:pt x="4106434" y="2273911"/>
                </a:cubicBezTo>
                <a:cubicBezTo>
                  <a:pt x="4098758" y="2279533"/>
                  <a:pt x="4096373" y="2272002"/>
                  <a:pt x="4094168" y="2267651"/>
                </a:cubicBezTo>
                <a:cubicBezTo>
                  <a:pt x="4090660" y="2262266"/>
                  <a:pt x="4097665" y="2260449"/>
                  <a:pt x="4100761" y="2255531"/>
                </a:cubicBezTo>
                <a:cubicBezTo>
                  <a:pt x="4095461" y="2256098"/>
                  <a:pt x="4090430" y="2255143"/>
                  <a:pt x="4085985" y="2255087"/>
                </a:cubicBezTo>
                <a:cubicBezTo>
                  <a:pt x="4080685" y="2255654"/>
                  <a:pt x="4077359" y="2253450"/>
                  <a:pt x="4074168" y="2250486"/>
                </a:cubicBezTo>
                <a:cubicBezTo>
                  <a:pt x="4072280" y="2248554"/>
                  <a:pt x="4072367" y="2243851"/>
                  <a:pt x="4069358" y="2244067"/>
                </a:cubicBezTo>
                <a:cubicBezTo>
                  <a:pt x="4064059" y="2244635"/>
                  <a:pt x="4058309" y="2243544"/>
                  <a:pt x="4053192" y="2247292"/>
                </a:cubicBezTo>
                <a:cubicBezTo>
                  <a:pt x="4052205" y="2248678"/>
                  <a:pt x="4051352" y="2249303"/>
                  <a:pt x="4048793" y="2251177"/>
                </a:cubicBezTo>
                <a:cubicBezTo>
                  <a:pt x="4049685" y="2241907"/>
                  <a:pt x="4051879" y="2233672"/>
                  <a:pt x="4052636" y="2225163"/>
                </a:cubicBezTo>
                <a:cubicBezTo>
                  <a:pt x="4052454" y="2221982"/>
                  <a:pt x="4055013" y="2220109"/>
                  <a:pt x="4057887" y="2220654"/>
                </a:cubicBezTo>
                <a:cubicBezTo>
                  <a:pt x="4060896" y="2220438"/>
                  <a:pt x="4061931" y="2222994"/>
                  <a:pt x="4061529" y="2225278"/>
                </a:cubicBezTo>
                <a:cubicBezTo>
                  <a:pt x="4061711" y="2228458"/>
                  <a:pt x="4061893" y="2231639"/>
                  <a:pt x="4065755" y="2230799"/>
                </a:cubicBezTo>
                <a:cubicBezTo>
                  <a:pt x="4068898" y="2229822"/>
                  <a:pt x="4069435" y="2226777"/>
                  <a:pt x="4069253" y="2223597"/>
                </a:cubicBezTo>
                <a:cubicBezTo>
                  <a:pt x="4066819" y="2212123"/>
                  <a:pt x="4061337" y="2209510"/>
                  <a:pt x="4052090" y="2215621"/>
                </a:cubicBezTo>
                <a:cubicBezTo>
                  <a:pt x="4047825" y="2218745"/>
                  <a:pt x="4045535" y="2219097"/>
                  <a:pt x="4043600" y="2213224"/>
                </a:cubicBezTo>
                <a:cubicBezTo>
                  <a:pt x="4041616" y="2203409"/>
                  <a:pt x="4036853" y="2200932"/>
                  <a:pt x="4027692" y="2202340"/>
                </a:cubicBezTo>
                <a:cubicBezTo>
                  <a:pt x="4023112" y="2203044"/>
                  <a:pt x="4018665" y="2202988"/>
                  <a:pt x="4014085" y="2203692"/>
                </a:cubicBezTo>
                <a:cubicBezTo>
                  <a:pt x="4004924" y="2205100"/>
                  <a:pt x="4000525" y="2208984"/>
                  <a:pt x="3999500" y="2219015"/>
                </a:cubicBezTo>
                <a:cubicBezTo>
                  <a:pt x="3998292" y="2225865"/>
                  <a:pt x="4000094" y="2232498"/>
                  <a:pt x="3997449" y="2239076"/>
                </a:cubicBezTo>
                <a:cubicBezTo>
                  <a:pt x="3989917" y="2256524"/>
                  <a:pt x="3968500" y="2264258"/>
                  <a:pt x="3950886" y="2254624"/>
                </a:cubicBezTo>
                <a:cubicBezTo>
                  <a:pt x="3946708" y="2253045"/>
                  <a:pt x="3942933" y="2249183"/>
                  <a:pt x="3938889" y="2246842"/>
                </a:cubicBezTo>
                <a:cubicBezTo>
                  <a:pt x="3933542" y="2243468"/>
                  <a:pt x="3930264" y="2245206"/>
                  <a:pt x="3929191" y="2251295"/>
                </a:cubicBezTo>
                <a:cubicBezTo>
                  <a:pt x="3928204" y="2252681"/>
                  <a:pt x="3928070" y="2253442"/>
                  <a:pt x="3928520" y="2255100"/>
                </a:cubicBezTo>
                <a:cubicBezTo>
                  <a:pt x="3926776" y="2264994"/>
                  <a:pt x="3926776" y="2264994"/>
                  <a:pt x="3918688" y="2260313"/>
                </a:cubicBezTo>
                <a:cubicBezTo>
                  <a:pt x="3915229" y="2258870"/>
                  <a:pt x="3913523" y="2260121"/>
                  <a:pt x="3910380" y="2261097"/>
                </a:cubicBezTo>
                <a:cubicBezTo>
                  <a:pt x="3901535" y="2264924"/>
                  <a:pt x="3896639" y="2263209"/>
                  <a:pt x="3894655" y="2253394"/>
                </a:cubicBezTo>
                <a:cubicBezTo>
                  <a:pt x="3892537" y="2244340"/>
                  <a:pt x="3889212" y="2242137"/>
                  <a:pt x="3881622" y="2243056"/>
                </a:cubicBezTo>
                <a:cubicBezTo>
                  <a:pt x="3874752" y="2244112"/>
                  <a:pt x="3869050" y="2246963"/>
                  <a:pt x="3864383" y="2252370"/>
                </a:cubicBezTo>
                <a:cubicBezTo>
                  <a:pt x="3860569" y="2257152"/>
                  <a:pt x="3857474" y="2262070"/>
                  <a:pt x="3853075" y="2265955"/>
                </a:cubicBezTo>
                <a:cubicBezTo>
                  <a:pt x="3844997" y="2273861"/>
                  <a:pt x="3838126" y="2274917"/>
                  <a:pt x="3828735" y="2269203"/>
                </a:cubicBezTo>
                <a:cubicBezTo>
                  <a:pt x="3825410" y="2266999"/>
                  <a:pt x="3823253" y="2266590"/>
                  <a:pt x="3820561" y="2269225"/>
                </a:cubicBezTo>
                <a:cubicBezTo>
                  <a:pt x="3816881" y="2273247"/>
                  <a:pt x="3812167" y="2274711"/>
                  <a:pt x="3806867" y="2275279"/>
                </a:cubicBezTo>
                <a:cubicBezTo>
                  <a:pt x="3803005" y="2276120"/>
                  <a:pt x="3799278" y="2276199"/>
                  <a:pt x="3795415" y="2277039"/>
                </a:cubicBezTo>
                <a:cubicBezTo>
                  <a:pt x="3793710" y="2278289"/>
                  <a:pt x="3790250" y="2276845"/>
                  <a:pt x="3790433" y="2280027"/>
                </a:cubicBezTo>
                <a:cubicBezTo>
                  <a:pt x="3790030" y="2282309"/>
                  <a:pt x="3792771" y="2283616"/>
                  <a:pt x="3794927" y="2284025"/>
                </a:cubicBezTo>
                <a:cubicBezTo>
                  <a:pt x="3797668" y="2285332"/>
                  <a:pt x="3801127" y="2286775"/>
                  <a:pt x="3801175" y="2290717"/>
                </a:cubicBezTo>
                <a:cubicBezTo>
                  <a:pt x="3801491" y="2293136"/>
                  <a:pt x="3799785" y="2294385"/>
                  <a:pt x="3798214" y="2294874"/>
                </a:cubicBezTo>
                <a:cubicBezTo>
                  <a:pt x="3794218" y="2296475"/>
                  <a:pt x="3791477" y="2295169"/>
                  <a:pt x="3788152" y="2292965"/>
                </a:cubicBezTo>
                <a:cubicBezTo>
                  <a:pt x="3788286" y="2292204"/>
                  <a:pt x="3787567" y="2292068"/>
                  <a:pt x="3787567" y="2292068"/>
                </a:cubicBezTo>
                <a:cubicBezTo>
                  <a:pt x="3779786" y="2277220"/>
                  <a:pt x="3768603" y="2277458"/>
                  <a:pt x="3755178" y="2281989"/>
                </a:cubicBezTo>
                <a:cubicBezTo>
                  <a:pt x="3752619" y="2283864"/>
                  <a:pt x="3749610" y="2284079"/>
                  <a:pt x="3746467" y="2285056"/>
                </a:cubicBezTo>
                <a:cubicBezTo>
                  <a:pt x="3731020" y="2288418"/>
                  <a:pt x="3723066" y="2282975"/>
                  <a:pt x="3719999" y="2266662"/>
                </a:cubicBezTo>
                <a:cubicBezTo>
                  <a:pt x="3719683" y="2264243"/>
                  <a:pt x="3720354" y="2260438"/>
                  <a:pt x="3716761" y="2259756"/>
                </a:cubicBezTo>
                <a:cubicBezTo>
                  <a:pt x="3713885" y="2259211"/>
                  <a:pt x="3711327" y="2261085"/>
                  <a:pt x="3709353" y="2263856"/>
                </a:cubicBezTo>
                <a:cubicBezTo>
                  <a:pt x="3707829" y="2268287"/>
                  <a:pt x="3705003" y="2271683"/>
                  <a:pt x="3702894" y="2275215"/>
                </a:cubicBezTo>
                <a:cubicBezTo>
                  <a:pt x="3700738" y="2274807"/>
                  <a:pt x="3701006" y="2273284"/>
                  <a:pt x="3700556" y="2271626"/>
                </a:cubicBezTo>
                <a:cubicBezTo>
                  <a:pt x="3699655" y="2268309"/>
                  <a:pt x="3700728" y="2262220"/>
                  <a:pt x="3694308" y="2264935"/>
                </a:cubicBezTo>
                <a:cubicBezTo>
                  <a:pt x="3689459" y="2267161"/>
                  <a:pt x="3683441" y="2267592"/>
                  <a:pt x="3687265" y="2275396"/>
                </a:cubicBezTo>
                <a:cubicBezTo>
                  <a:pt x="3688616" y="2280372"/>
                  <a:pt x="3687361" y="2283280"/>
                  <a:pt x="3682062" y="2283848"/>
                </a:cubicBezTo>
                <a:cubicBezTo>
                  <a:pt x="3678334" y="2283927"/>
                  <a:pt x="3674922" y="2286426"/>
                  <a:pt x="3671195" y="2286506"/>
                </a:cubicBezTo>
                <a:cubicBezTo>
                  <a:pt x="3668186" y="2286721"/>
                  <a:pt x="3666930" y="2289630"/>
                  <a:pt x="3665541" y="2293299"/>
                </a:cubicBezTo>
                <a:cubicBezTo>
                  <a:pt x="3665272" y="2294820"/>
                  <a:pt x="3664736" y="2297865"/>
                  <a:pt x="3662445" y="2298217"/>
                </a:cubicBezTo>
                <a:cubicBezTo>
                  <a:pt x="3659436" y="2298432"/>
                  <a:pt x="3659255" y="2295252"/>
                  <a:pt x="3658804" y="2293593"/>
                </a:cubicBezTo>
                <a:cubicBezTo>
                  <a:pt x="3658037" y="2289516"/>
                  <a:pt x="3656149" y="2287584"/>
                  <a:pt x="3652019" y="2289946"/>
                </a:cubicBezTo>
                <a:cubicBezTo>
                  <a:pt x="3634512" y="2300782"/>
                  <a:pt x="3615069" y="2305746"/>
                  <a:pt x="3596794" y="2312503"/>
                </a:cubicBezTo>
                <a:cubicBezTo>
                  <a:pt x="3590508" y="2314457"/>
                  <a:pt x="3584222" y="2316410"/>
                  <a:pt x="3578520" y="2319261"/>
                </a:cubicBezTo>
                <a:cubicBezTo>
                  <a:pt x="3571965" y="2322737"/>
                  <a:pt x="3565095" y="2323793"/>
                  <a:pt x="3558041" y="2321668"/>
                </a:cubicBezTo>
                <a:cubicBezTo>
                  <a:pt x="3552292" y="2320577"/>
                  <a:pt x="3546724" y="2322667"/>
                  <a:pt x="3541156" y="2324757"/>
                </a:cubicBezTo>
                <a:cubicBezTo>
                  <a:pt x="3543169" y="2313341"/>
                  <a:pt x="3544329" y="2302549"/>
                  <a:pt x="3553844" y="2294916"/>
                </a:cubicBezTo>
                <a:cubicBezTo>
                  <a:pt x="3557524" y="2290895"/>
                  <a:pt x="3556307" y="2285159"/>
                  <a:pt x="3557246" y="2279830"/>
                </a:cubicBezTo>
                <a:cubicBezTo>
                  <a:pt x="3556930" y="2277411"/>
                  <a:pt x="3556748" y="2274230"/>
                  <a:pt x="3557151" y="2271946"/>
                </a:cubicBezTo>
                <a:cubicBezTo>
                  <a:pt x="3560064" y="2263847"/>
                  <a:pt x="3554314" y="2262756"/>
                  <a:pt x="3549015" y="2263324"/>
                </a:cubicBezTo>
                <a:cubicBezTo>
                  <a:pt x="3542412" y="2262858"/>
                  <a:pt x="3535273" y="2265436"/>
                  <a:pt x="3530472" y="2271604"/>
                </a:cubicBezTo>
                <a:cubicBezTo>
                  <a:pt x="3526256" y="2278670"/>
                  <a:pt x="3521091" y="2278477"/>
                  <a:pt x="3514890" y="2275727"/>
                </a:cubicBezTo>
                <a:cubicBezTo>
                  <a:pt x="3513587" y="2274693"/>
                  <a:pt x="3512150" y="2274420"/>
                  <a:pt x="3510712" y="2274148"/>
                </a:cubicBezTo>
                <a:cubicBezTo>
                  <a:pt x="3505231" y="2271535"/>
                  <a:pt x="3501235" y="2273136"/>
                  <a:pt x="3500028" y="2279987"/>
                </a:cubicBezTo>
                <a:cubicBezTo>
                  <a:pt x="3499222" y="2284552"/>
                  <a:pt x="3497249" y="2287324"/>
                  <a:pt x="3493741" y="2281940"/>
                </a:cubicBezTo>
                <a:cubicBezTo>
                  <a:pt x="3489381" y="2277180"/>
                  <a:pt x="3484753" y="2273941"/>
                  <a:pt x="3479051" y="2276792"/>
                </a:cubicBezTo>
                <a:cubicBezTo>
                  <a:pt x="3472765" y="2278746"/>
                  <a:pt x="3468951" y="2283528"/>
                  <a:pt x="3468462" y="2290515"/>
                </a:cubicBezTo>
                <a:cubicBezTo>
                  <a:pt x="3468107" y="2296739"/>
                  <a:pt x="3464562" y="2300000"/>
                  <a:pt x="3459128" y="2301329"/>
                </a:cubicBezTo>
                <a:cubicBezTo>
                  <a:pt x="3454414" y="2302794"/>
                  <a:pt x="3449248" y="2302600"/>
                  <a:pt x="3447456" y="2308552"/>
                </a:cubicBezTo>
                <a:cubicBezTo>
                  <a:pt x="3447054" y="2310835"/>
                  <a:pt x="3445166" y="2308905"/>
                  <a:pt x="3444582" y="2308007"/>
                </a:cubicBezTo>
                <a:cubicBezTo>
                  <a:pt x="3439234" y="2304633"/>
                  <a:pt x="3440174" y="2299305"/>
                  <a:pt x="3441113" y="2293978"/>
                </a:cubicBezTo>
                <a:cubicBezTo>
                  <a:pt x="3442138" y="2283947"/>
                  <a:pt x="3439033" y="2276278"/>
                  <a:pt x="3430946" y="2271598"/>
                </a:cubicBezTo>
                <a:cubicBezTo>
                  <a:pt x="3430227" y="2271462"/>
                  <a:pt x="3429508" y="2271325"/>
                  <a:pt x="3429374" y="2272086"/>
                </a:cubicBezTo>
                <a:cubicBezTo>
                  <a:pt x="3423002" y="2278743"/>
                  <a:pt x="3415498" y="2274960"/>
                  <a:pt x="3408311" y="2273596"/>
                </a:cubicBezTo>
                <a:cubicBezTo>
                  <a:pt x="3397396" y="2272312"/>
                  <a:pt x="3394838" y="2274186"/>
                  <a:pt x="3390669" y="2285193"/>
                </a:cubicBezTo>
                <a:cubicBezTo>
                  <a:pt x="3384738" y="2280922"/>
                  <a:pt x="3383971" y="2276844"/>
                  <a:pt x="3386884" y="2268744"/>
                </a:cubicBezTo>
                <a:cubicBezTo>
                  <a:pt x="3392442" y="2254067"/>
                  <a:pt x="3392442" y="2254067"/>
                  <a:pt x="3377982" y="2256044"/>
                </a:cubicBezTo>
                <a:cubicBezTo>
                  <a:pt x="3360781" y="2256713"/>
                  <a:pt x="3346819" y="2264289"/>
                  <a:pt x="3336230" y="2278011"/>
                </a:cubicBezTo>
                <a:cubicBezTo>
                  <a:pt x="3332416" y="2282793"/>
                  <a:pt x="3329004" y="2285291"/>
                  <a:pt x="3323839" y="2285099"/>
                </a:cubicBezTo>
                <a:cubicBezTo>
                  <a:pt x="3317102" y="2285393"/>
                  <a:pt x="3313058" y="2283053"/>
                  <a:pt x="3312829" y="2275930"/>
                </a:cubicBezTo>
                <a:cubicBezTo>
                  <a:pt x="3311065" y="2260651"/>
                  <a:pt x="3307155" y="2257550"/>
                  <a:pt x="3292829" y="2258765"/>
                </a:cubicBezTo>
                <a:cubicBezTo>
                  <a:pt x="3289821" y="2258980"/>
                  <a:pt x="3287664" y="2258571"/>
                  <a:pt x="3284789" y="2258026"/>
                </a:cubicBezTo>
                <a:cubicBezTo>
                  <a:pt x="3284205" y="2257128"/>
                  <a:pt x="3284205" y="2257128"/>
                  <a:pt x="3283487" y="2256992"/>
                </a:cubicBezTo>
                <a:cubicBezTo>
                  <a:pt x="3283487" y="2256992"/>
                  <a:pt x="3284071" y="2257890"/>
                  <a:pt x="3283936" y="2258651"/>
                </a:cubicBezTo>
                <a:cubicBezTo>
                  <a:pt x="3283534" y="2260934"/>
                  <a:pt x="3283716" y="2264114"/>
                  <a:pt x="3284033" y="2266534"/>
                </a:cubicBezTo>
                <a:cubicBezTo>
                  <a:pt x="3285029" y="2277735"/>
                  <a:pt x="3277803" y="2285016"/>
                  <a:pt x="3266889" y="2283732"/>
                </a:cubicBezTo>
                <a:cubicBezTo>
                  <a:pt x="3260420" y="2282504"/>
                  <a:pt x="3254939" y="2279892"/>
                  <a:pt x="3250579" y="2275131"/>
                </a:cubicBezTo>
                <a:cubicBezTo>
                  <a:pt x="3246803" y="2271269"/>
                  <a:pt x="3242625" y="2269689"/>
                  <a:pt x="3237642" y="2272678"/>
                </a:cubicBezTo>
                <a:cubicBezTo>
                  <a:pt x="3235084" y="2274551"/>
                  <a:pt x="3231088" y="2276153"/>
                  <a:pt x="3229602" y="2271938"/>
                </a:cubicBezTo>
                <a:cubicBezTo>
                  <a:pt x="3228836" y="2267860"/>
                  <a:pt x="3228788" y="2263918"/>
                  <a:pt x="3232918" y="2261556"/>
                </a:cubicBezTo>
                <a:cubicBezTo>
                  <a:pt x="3248183" y="2255014"/>
                  <a:pt x="3255715" y="2237565"/>
                  <a:pt x="3271431" y="2232682"/>
                </a:cubicBezTo>
                <a:cubicBezTo>
                  <a:pt x="3275293" y="2231841"/>
                  <a:pt x="3277535" y="2227548"/>
                  <a:pt x="3278925" y="2223878"/>
                </a:cubicBezTo>
                <a:cubicBezTo>
                  <a:pt x="3281522" y="2213359"/>
                  <a:pt x="3288613" y="2206839"/>
                  <a:pt x="3296289" y="2201216"/>
                </a:cubicBezTo>
                <a:cubicBezTo>
                  <a:pt x="3302978" y="2196981"/>
                  <a:pt x="3309801" y="2191982"/>
                  <a:pt x="3314870" y="2184292"/>
                </a:cubicBezTo>
                <a:cubicBezTo>
                  <a:pt x="3318684" y="2179509"/>
                  <a:pt x="3321559" y="2180055"/>
                  <a:pt x="3324347" y="2185303"/>
                </a:cubicBezTo>
                <a:cubicBezTo>
                  <a:pt x="3325651" y="2186337"/>
                  <a:pt x="3325248" y="2188620"/>
                  <a:pt x="3327404" y="2189030"/>
                </a:cubicBezTo>
                <a:cubicBezTo>
                  <a:pt x="3329244" y="2187019"/>
                  <a:pt x="3328075" y="2185224"/>
                  <a:pt x="3328478" y="2182941"/>
                </a:cubicBezTo>
                <a:cubicBezTo>
                  <a:pt x="3328248" y="2175818"/>
                  <a:pt x="3335339" y="2169298"/>
                  <a:pt x="3341807" y="2170525"/>
                </a:cubicBezTo>
                <a:cubicBezTo>
                  <a:pt x="3345985" y="2172105"/>
                  <a:pt x="3345449" y="2175149"/>
                  <a:pt x="3345631" y="2178330"/>
                </a:cubicBezTo>
                <a:cubicBezTo>
                  <a:pt x="3345094" y="2181374"/>
                  <a:pt x="3344423" y="2185180"/>
                  <a:pt x="3347432" y="2184964"/>
                </a:cubicBezTo>
                <a:cubicBezTo>
                  <a:pt x="3351026" y="2185645"/>
                  <a:pt x="3353718" y="2183010"/>
                  <a:pt x="3354389" y="2179205"/>
                </a:cubicBezTo>
                <a:cubicBezTo>
                  <a:pt x="3353939" y="2177547"/>
                  <a:pt x="3354207" y="2176024"/>
                  <a:pt x="3354342" y="2175263"/>
                </a:cubicBezTo>
                <a:cubicBezTo>
                  <a:pt x="3354696" y="2169038"/>
                  <a:pt x="3357657" y="2164881"/>
                  <a:pt x="3363675" y="2164450"/>
                </a:cubicBezTo>
                <a:cubicBezTo>
                  <a:pt x="3370546" y="2163393"/>
                  <a:pt x="3377417" y="2162337"/>
                  <a:pt x="3383569" y="2161144"/>
                </a:cubicBezTo>
                <a:cubicBezTo>
                  <a:pt x="3389587" y="2160713"/>
                  <a:pt x="3393851" y="2157589"/>
                  <a:pt x="3395643" y="2151637"/>
                </a:cubicBezTo>
                <a:cubicBezTo>
                  <a:pt x="3397167" y="2147207"/>
                  <a:pt x="3398738" y="2146719"/>
                  <a:pt x="3401930" y="2149684"/>
                </a:cubicBezTo>
                <a:cubicBezTo>
                  <a:pt x="3405571" y="2154307"/>
                  <a:pt x="3410870" y="2153739"/>
                  <a:pt x="3416169" y="2153172"/>
                </a:cubicBezTo>
                <a:lnTo>
                  <a:pt x="3437215" y="2150415"/>
                </a:lnTo>
                <a:lnTo>
                  <a:pt x="3432760" y="2129280"/>
                </a:lnTo>
                <a:lnTo>
                  <a:pt x="3449049" y="2108902"/>
                </a:lnTo>
                <a:lnTo>
                  <a:pt x="3444927" y="2112222"/>
                </a:lnTo>
                <a:cubicBezTo>
                  <a:pt x="3444074" y="2112847"/>
                  <a:pt x="3443088" y="2114233"/>
                  <a:pt x="3442100" y="2115618"/>
                </a:cubicBezTo>
                <a:cubicBezTo>
                  <a:pt x="3441114" y="2117004"/>
                  <a:pt x="3439408" y="2118253"/>
                  <a:pt x="3437251" y="2117845"/>
                </a:cubicBezTo>
                <a:cubicBezTo>
                  <a:pt x="3435230" y="2116675"/>
                  <a:pt x="3437069" y="2114664"/>
                  <a:pt x="3436619" y="2113006"/>
                </a:cubicBezTo>
                <a:cubicBezTo>
                  <a:pt x="3434635" y="2103191"/>
                  <a:pt x="3430726" y="2100089"/>
                  <a:pt x="3422331" y="2105575"/>
                </a:cubicBezTo>
                <a:cubicBezTo>
                  <a:pt x="3400425" y="2120296"/>
                  <a:pt x="3376756" y="2119738"/>
                  <a:pt x="3353039" y="2115238"/>
                </a:cubicBezTo>
                <a:cubicBezTo>
                  <a:pt x="3347289" y="2114148"/>
                  <a:pt x="3341539" y="2113056"/>
                  <a:pt x="3336508" y="2112102"/>
                </a:cubicBezTo>
                <a:lnTo>
                  <a:pt x="3316375" y="2114601"/>
                </a:lnTo>
                <a:lnTo>
                  <a:pt x="3312860" y="2115252"/>
                </a:lnTo>
                <a:lnTo>
                  <a:pt x="3306802" y="2116382"/>
                </a:lnTo>
                <a:lnTo>
                  <a:pt x="3302317" y="2117511"/>
                </a:lnTo>
                <a:cubicBezTo>
                  <a:pt x="3299145" y="2117598"/>
                  <a:pt x="3295978" y="2116603"/>
                  <a:pt x="3293213" y="2113326"/>
                </a:cubicBezTo>
                <a:lnTo>
                  <a:pt x="3290695" y="2103306"/>
                </a:lnTo>
                <a:lnTo>
                  <a:pt x="3277654" y="2102428"/>
                </a:lnTo>
                <a:cubicBezTo>
                  <a:pt x="3272727" y="2101356"/>
                  <a:pt x="3267912" y="2099181"/>
                  <a:pt x="3263320" y="2094802"/>
                </a:cubicBezTo>
                <a:cubicBezTo>
                  <a:pt x="3258655" y="2091159"/>
                  <a:pt x="3254484" y="2095040"/>
                  <a:pt x="3250314" y="2098922"/>
                </a:cubicBezTo>
                <a:cubicBezTo>
                  <a:pt x="3226534" y="2122392"/>
                  <a:pt x="3198488" y="2125869"/>
                  <a:pt x="3170094" y="2120350"/>
                </a:cubicBezTo>
                <a:cubicBezTo>
                  <a:pt x="3156592" y="2116942"/>
                  <a:pt x="3143090" y="2113535"/>
                  <a:pt x="3128992" y="2116009"/>
                </a:cubicBezTo>
                <a:cubicBezTo>
                  <a:pt x="3117524" y="2117365"/>
                  <a:pt x="3108193" y="2110076"/>
                  <a:pt x="3103330" y="2095965"/>
                </a:cubicBezTo>
                <a:cubicBezTo>
                  <a:pt x="3097620" y="2102610"/>
                  <a:pt x="3096428" y="2114372"/>
                  <a:pt x="3085258" y="2112787"/>
                </a:cubicBezTo>
                <a:cubicBezTo>
                  <a:pt x="3071756" y="2109380"/>
                  <a:pt x="3058404" y="2104503"/>
                  <a:pt x="3049818" y="2089864"/>
                </a:cubicBezTo>
                <a:cubicBezTo>
                  <a:pt x="3047634" y="2086571"/>
                  <a:pt x="3045598" y="2081809"/>
                  <a:pt x="3043564" y="2077045"/>
                </a:cubicBezTo>
                <a:cubicBezTo>
                  <a:pt x="3040287" y="2072108"/>
                  <a:pt x="3038552" y="2064405"/>
                  <a:pt x="3030658" y="2067759"/>
                </a:cubicBezTo>
                <a:cubicBezTo>
                  <a:pt x="3022914" y="2069643"/>
                  <a:pt x="3022318" y="2075523"/>
                  <a:pt x="3021722" y="2081404"/>
                </a:cubicBezTo>
                <a:cubicBezTo>
                  <a:pt x="3019188" y="2106397"/>
                  <a:pt x="3010746" y="2127568"/>
                  <a:pt x="2997640" y="2145094"/>
                </a:cubicBezTo>
                <a:cubicBezTo>
                  <a:pt x="2990392" y="2154506"/>
                  <a:pt x="2983442" y="2160976"/>
                  <a:pt x="2971628" y="2153335"/>
                </a:cubicBezTo>
                <a:cubicBezTo>
                  <a:pt x="2962146" y="2147517"/>
                  <a:pt x="2950382" y="2151811"/>
                  <a:pt x="2941098" y="2156460"/>
                </a:cubicBezTo>
                <a:cubicBezTo>
                  <a:pt x="2929184" y="2162227"/>
                  <a:pt x="2915086" y="2164700"/>
                  <a:pt x="2901286" y="2164233"/>
                </a:cubicBezTo>
                <a:cubicBezTo>
                  <a:pt x="2883614" y="2164709"/>
                  <a:pt x="2865346" y="2171064"/>
                  <a:pt x="2848318" y="2177596"/>
                </a:cubicBezTo>
                <a:cubicBezTo>
                  <a:pt x="2834071" y="2181540"/>
                  <a:pt x="2821064" y="2185661"/>
                  <a:pt x="2806322" y="2182076"/>
                </a:cubicBezTo>
                <a:cubicBezTo>
                  <a:pt x="2792969" y="2177200"/>
                  <a:pt x="2781453" y="2166619"/>
                  <a:pt x="2774108" y="2152155"/>
                </a:cubicBezTo>
                <a:cubicBezTo>
                  <a:pt x="2753808" y="2116466"/>
                  <a:pt x="2736285" y="2115472"/>
                  <a:pt x="2715036" y="2151230"/>
                </a:cubicBezTo>
                <a:cubicBezTo>
                  <a:pt x="2714886" y="2152700"/>
                  <a:pt x="2713496" y="2153994"/>
                  <a:pt x="2713348" y="2155466"/>
                </a:cubicBezTo>
                <a:cubicBezTo>
                  <a:pt x="2704262" y="2170579"/>
                  <a:pt x="2704262" y="2170579"/>
                  <a:pt x="2697066" y="2154646"/>
                </a:cubicBezTo>
                <a:cubicBezTo>
                  <a:pt x="2689720" y="2140182"/>
                  <a:pt x="2682423" y="2137655"/>
                  <a:pt x="2666637" y="2144364"/>
                </a:cubicBezTo>
                <a:cubicBezTo>
                  <a:pt x="2641716" y="2154250"/>
                  <a:pt x="2641716" y="2154250"/>
                  <a:pt x="2626030" y="2147551"/>
                </a:cubicBezTo>
                <a:cubicBezTo>
                  <a:pt x="2634520" y="2138316"/>
                  <a:pt x="2645044" y="2133844"/>
                  <a:pt x="2655420" y="2130843"/>
                </a:cubicBezTo>
                <a:cubicBezTo>
                  <a:pt x="2665944" y="2126370"/>
                  <a:pt x="2677410" y="2125014"/>
                  <a:pt x="2689026" y="2122188"/>
                </a:cubicBezTo>
                <a:cubicBezTo>
                  <a:pt x="2680936" y="2115076"/>
                  <a:pt x="2680290" y="2109019"/>
                  <a:pt x="2684908" y="2100726"/>
                </a:cubicBezTo>
                <a:cubicBezTo>
                  <a:pt x="2690767" y="2092609"/>
                  <a:pt x="2687193" y="2090612"/>
                  <a:pt x="2679747" y="2089555"/>
                </a:cubicBezTo>
                <a:cubicBezTo>
                  <a:pt x="2666096" y="2087619"/>
                  <a:pt x="2652296" y="2087151"/>
                  <a:pt x="2639390" y="2077865"/>
                </a:cubicBezTo>
                <a:cubicBezTo>
                  <a:pt x="2631001" y="2073692"/>
                  <a:pt x="2623108" y="2077045"/>
                  <a:pt x="2618192" y="2088278"/>
                </a:cubicBezTo>
                <a:cubicBezTo>
                  <a:pt x="2616504" y="2092513"/>
                  <a:pt x="2614965" y="2095276"/>
                  <a:pt x="2610448" y="2090163"/>
                </a:cubicBezTo>
                <a:cubicBezTo>
                  <a:pt x="2597691" y="2079405"/>
                  <a:pt x="2597691" y="2079405"/>
                  <a:pt x="2594662" y="2096870"/>
                </a:cubicBezTo>
                <a:cubicBezTo>
                  <a:pt x="2594514" y="2098342"/>
                  <a:pt x="2594364" y="2099811"/>
                  <a:pt x="2592825" y="2102575"/>
                </a:cubicBezTo>
                <a:cubicBezTo>
                  <a:pt x="2587664" y="2091403"/>
                  <a:pt x="2581260" y="2080056"/>
                  <a:pt x="2576099" y="2068884"/>
                </a:cubicBezTo>
                <a:cubicBezTo>
                  <a:pt x="2573766" y="2067063"/>
                  <a:pt x="2573270" y="2059536"/>
                  <a:pt x="2569250" y="2061948"/>
                </a:cubicBezTo>
                <a:cubicBezTo>
                  <a:pt x="2563987" y="2064184"/>
                  <a:pt x="2558725" y="2066420"/>
                  <a:pt x="2557830" y="2075241"/>
                </a:cubicBezTo>
                <a:cubicBezTo>
                  <a:pt x="2558178" y="2084238"/>
                  <a:pt x="2559914" y="2091941"/>
                  <a:pt x="2561651" y="2099644"/>
                </a:cubicBezTo>
                <a:cubicBezTo>
                  <a:pt x="2563536" y="2105876"/>
                  <a:pt x="2562940" y="2111758"/>
                  <a:pt x="2556438" y="2113817"/>
                </a:cubicBezTo>
                <a:cubicBezTo>
                  <a:pt x="2533354" y="2117997"/>
                  <a:pt x="2509675" y="2128060"/>
                  <a:pt x="2485649" y="2129126"/>
                </a:cubicBezTo>
                <a:cubicBezTo>
                  <a:pt x="2474182" y="2130481"/>
                  <a:pt x="2462714" y="2131838"/>
                  <a:pt x="2459688" y="2112021"/>
                </a:cubicBezTo>
                <a:cubicBezTo>
                  <a:pt x="2458398" y="2099907"/>
                  <a:pt x="2436657" y="2090857"/>
                  <a:pt x="2429707" y="2097329"/>
                </a:cubicBezTo>
                <a:cubicBezTo>
                  <a:pt x="2426778" y="2101386"/>
                  <a:pt x="2423998" y="2103974"/>
                  <a:pt x="2427124" y="2110383"/>
                </a:cubicBezTo>
                <a:cubicBezTo>
                  <a:pt x="2430251" y="2116793"/>
                  <a:pt x="2433031" y="2114204"/>
                  <a:pt x="2436903" y="2113262"/>
                </a:cubicBezTo>
                <a:cubicBezTo>
                  <a:pt x="2442314" y="2109556"/>
                  <a:pt x="2448818" y="2107495"/>
                  <a:pt x="2451944" y="2113905"/>
                </a:cubicBezTo>
                <a:cubicBezTo>
                  <a:pt x="2455220" y="2118844"/>
                  <a:pt x="2455864" y="2124900"/>
                  <a:pt x="2451546" y="2130253"/>
                </a:cubicBezTo>
                <a:cubicBezTo>
                  <a:pt x="2447078" y="2137074"/>
                  <a:pt x="2442907" y="2140957"/>
                  <a:pt x="2435908" y="2135491"/>
                </a:cubicBezTo>
                <a:cubicBezTo>
                  <a:pt x="2428760" y="2131494"/>
                  <a:pt x="2424740" y="2133905"/>
                  <a:pt x="2423696" y="2144197"/>
                </a:cubicBezTo>
                <a:cubicBezTo>
                  <a:pt x="2423398" y="2147136"/>
                  <a:pt x="2423248" y="2148608"/>
                  <a:pt x="2422950" y="2151547"/>
                </a:cubicBezTo>
                <a:cubicBezTo>
                  <a:pt x="2421412" y="2154311"/>
                  <a:pt x="2420964" y="2158722"/>
                  <a:pt x="2418333" y="2159840"/>
                </a:cubicBezTo>
                <a:cubicBezTo>
                  <a:pt x="2414462" y="2160782"/>
                  <a:pt x="2413668" y="2156195"/>
                  <a:pt x="2411334" y="2154373"/>
                </a:cubicBezTo>
                <a:cubicBezTo>
                  <a:pt x="2403691" y="2142849"/>
                  <a:pt x="2394508" y="2134091"/>
                  <a:pt x="2380708" y="2133624"/>
                </a:cubicBezTo>
                <a:cubicBezTo>
                  <a:pt x="2374503" y="2132744"/>
                  <a:pt x="2370630" y="2133685"/>
                  <a:pt x="2370978" y="2142682"/>
                </a:cubicBezTo>
                <a:cubicBezTo>
                  <a:pt x="2370382" y="2148563"/>
                  <a:pt x="2369785" y="2154444"/>
                  <a:pt x="2369189" y="2160324"/>
                </a:cubicBezTo>
                <a:cubicBezTo>
                  <a:pt x="2365216" y="2174673"/>
                  <a:pt x="2361195" y="2177086"/>
                  <a:pt x="2349084" y="2172385"/>
                </a:cubicBezTo>
                <a:cubicBezTo>
                  <a:pt x="2341786" y="2169857"/>
                  <a:pt x="2335284" y="2171917"/>
                  <a:pt x="2327837" y="2170861"/>
                </a:cubicBezTo>
                <a:cubicBezTo>
                  <a:pt x="2315278" y="2170571"/>
                  <a:pt x="2305946" y="2163282"/>
                  <a:pt x="2302473" y="2147876"/>
                </a:cubicBezTo>
                <a:cubicBezTo>
                  <a:pt x="2299495" y="2139997"/>
                  <a:pt x="2296666" y="2130648"/>
                  <a:pt x="2293838" y="2121300"/>
                </a:cubicBezTo>
                <a:cubicBezTo>
                  <a:pt x="2297560" y="2121827"/>
                  <a:pt x="2300043" y="2122179"/>
                  <a:pt x="2302525" y="2122532"/>
                </a:cubicBezTo>
                <a:cubicBezTo>
                  <a:pt x="2328437" y="2127699"/>
                  <a:pt x="2329678" y="2127875"/>
                  <a:pt x="2342438" y="2101351"/>
                </a:cubicBezTo>
                <a:cubicBezTo>
                  <a:pt x="2345814" y="2092883"/>
                  <a:pt x="2351226" y="2089177"/>
                  <a:pt x="2358672" y="2090232"/>
                </a:cubicBezTo>
                <a:cubicBezTo>
                  <a:pt x="2383790" y="2090813"/>
                  <a:pt x="2407171" y="2083692"/>
                  <a:pt x="2429758" y="2071984"/>
                </a:cubicBezTo>
                <a:cubicBezTo>
                  <a:pt x="2457757" y="2056569"/>
                  <a:pt x="2488436" y="2051974"/>
                  <a:pt x="2518171" y="2044263"/>
                </a:cubicBezTo>
                <a:cubicBezTo>
                  <a:pt x="2535050" y="2039201"/>
                  <a:pt x="2550686" y="2033963"/>
                  <a:pt x="2564736" y="2019551"/>
                </a:cubicBezTo>
                <a:cubicBezTo>
                  <a:pt x="2574466" y="2010494"/>
                  <a:pt x="2585784" y="2010607"/>
                  <a:pt x="2596954" y="2012192"/>
                </a:cubicBezTo>
                <a:cubicBezTo>
                  <a:pt x="2611994" y="2012835"/>
                  <a:pt x="2625794" y="2013301"/>
                  <a:pt x="2629570" y="1988486"/>
                </a:cubicBezTo>
                <a:cubicBezTo>
                  <a:pt x="2641730" y="2005124"/>
                  <a:pt x="2654586" y="2002474"/>
                  <a:pt x="2667891" y="1995414"/>
                </a:cubicBezTo>
                <a:cubicBezTo>
                  <a:pt x="2682735" y="1985589"/>
                  <a:pt x="2698868" y="1987878"/>
                  <a:pt x="2714207" y="1985581"/>
                </a:cubicBezTo>
                <a:cubicBezTo>
                  <a:pt x="2730787" y="1983458"/>
                  <a:pt x="2745184" y="1978044"/>
                  <a:pt x="2758786" y="1968045"/>
                </a:cubicBezTo>
                <a:cubicBezTo>
                  <a:pt x="2765736" y="1961575"/>
                  <a:pt x="2774870" y="1958396"/>
                  <a:pt x="2784649" y="1961276"/>
                </a:cubicBezTo>
                <a:cubicBezTo>
                  <a:pt x="2796910" y="1964506"/>
                  <a:pt x="2808377" y="1963150"/>
                  <a:pt x="2819199" y="1955737"/>
                </a:cubicBezTo>
                <a:cubicBezTo>
                  <a:pt x="2853056" y="1932207"/>
                  <a:pt x="2891032" y="1930138"/>
                  <a:pt x="2928064" y="1924953"/>
                </a:cubicBezTo>
                <a:cubicBezTo>
                  <a:pt x="2951147" y="1920771"/>
                  <a:pt x="2974230" y="1916590"/>
                  <a:pt x="2994634" y="1901589"/>
                </a:cubicBezTo>
                <a:cubicBezTo>
                  <a:pt x="3001584" y="1895119"/>
                  <a:pt x="3009776" y="1888824"/>
                  <a:pt x="3000891" y="1877125"/>
                </a:cubicBezTo>
                <a:cubicBezTo>
                  <a:pt x="2998855" y="1872363"/>
                  <a:pt x="3000396" y="1869599"/>
                  <a:pt x="3001934" y="1866835"/>
                </a:cubicBezTo>
                <a:cubicBezTo>
                  <a:pt x="3005012" y="1861306"/>
                  <a:pt x="3007942" y="1857248"/>
                  <a:pt x="3010871" y="1853189"/>
                </a:cubicBezTo>
                <a:cubicBezTo>
                  <a:pt x="3026907" y="1831604"/>
                  <a:pt x="3039316" y="1833364"/>
                  <a:pt x="3047802" y="1861412"/>
                </a:cubicBezTo>
                <a:cubicBezTo>
                  <a:pt x="3048894" y="1863058"/>
                  <a:pt x="3048746" y="1864528"/>
                  <a:pt x="3050929" y="1867820"/>
                </a:cubicBezTo>
                <a:cubicBezTo>
                  <a:pt x="3054604" y="1856411"/>
                  <a:pt x="3057980" y="1847942"/>
                  <a:pt x="3061654" y="1836534"/>
                </a:cubicBezTo>
                <a:cubicBezTo>
                  <a:pt x="3066022" y="1843119"/>
                  <a:pt x="3067908" y="1849352"/>
                  <a:pt x="3071184" y="1854290"/>
                </a:cubicBezTo>
                <a:cubicBezTo>
                  <a:pt x="3083990" y="1876985"/>
                  <a:pt x="3090194" y="1877865"/>
                  <a:pt x="3106081" y="1857749"/>
                </a:cubicBezTo>
                <a:cubicBezTo>
                  <a:pt x="3113180" y="1849810"/>
                  <a:pt x="3119038" y="1841692"/>
                  <a:pt x="3124897" y="1833576"/>
                </a:cubicBezTo>
                <a:cubicBezTo>
                  <a:pt x="3136912" y="1814402"/>
                  <a:pt x="3140784" y="1813461"/>
                  <a:pt x="3158504" y="1824922"/>
                </a:cubicBezTo>
                <a:cubicBezTo>
                  <a:pt x="3166595" y="1832035"/>
                  <a:pt x="3173397" y="1827035"/>
                  <a:pt x="3180048" y="1823506"/>
                </a:cubicBezTo>
                <a:cubicBezTo>
                  <a:pt x="3196282" y="1812387"/>
                  <a:pt x="3196282" y="1812387"/>
                  <a:pt x="3205662" y="1831612"/>
                </a:cubicBezTo>
                <a:cubicBezTo>
                  <a:pt x="3209981" y="1826260"/>
                  <a:pt x="3212117" y="1817617"/>
                  <a:pt x="3219712" y="1817202"/>
                </a:cubicBezTo>
                <a:cubicBezTo>
                  <a:pt x="3227456" y="1815319"/>
                  <a:pt x="3231824" y="1821903"/>
                  <a:pt x="3237582" y="1827193"/>
                </a:cubicBezTo>
                <a:cubicBezTo>
                  <a:pt x="3244580" y="1832660"/>
                  <a:pt x="3249694" y="1831895"/>
                  <a:pt x="3256494" y="1826895"/>
                </a:cubicBezTo>
                <a:cubicBezTo>
                  <a:pt x="3268708" y="1818188"/>
                  <a:pt x="3277494" y="1806013"/>
                  <a:pt x="3288615" y="1795661"/>
                </a:cubicBezTo>
                <a:cubicBezTo>
                  <a:pt x="3294175" y="1790484"/>
                  <a:pt x="3298196" y="1788072"/>
                  <a:pt x="3303358" y="1799244"/>
                </a:cubicBezTo>
                <a:cubicBezTo>
                  <a:pt x="3307279" y="1810239"/>
                  <a:pt x="3315816" y="1812941"/>
                  <a:pt x="3326341" y="1808469"/>
                </a:cubicBezTo>
                <a:cubicBezTo>
                  <a:pt x="3334383" y="1803646"/>
                  <a:pt x="3343666" y="1798997"/>
                  <a:pt x="3353744" y="1798936"/>
                </a:cubicBezTo>
                <a:cubicBezTo>
                  <a:pt x="3362578" y="1798698"/>
                  <a:pt x="3360842" y="1790996"/>
                  <a:pt x="3360347" y="1783468"/>
                </a:cubicBezTo>
                <a:cubicBezTo>
                  <a:pt x="3360496" y="1781999"/>
                  <a:pt x="3358163" y="1780176"/>
                  <a:pt x="3358163" y="1780176"/>
                </a:cubicBezTo>
                <a:cubicBezTo>
                  <a:pt x="3345652" y="1791822"/>
                  <a:pt x="3340789" y="1777711"/>
                  <a:pt x="3336570" y="1769656"/>
                </a:cubicBezTo>
                <a:cubicBezTo>
                  <a:pt x="3330018" y="1759779"/>
                  <a:pt x="3341784" y="1755484"/>
                  <a:pt x="3346550" y="1745721"/>
                </a:cubicBezTo>
                <a:cubicBezTo>
                  <a:pt x="3337565" y="1747428"/>
                  <a:pt x="3328878" y="1746195"/>
                  <a:pt x="3321283" y="1746609"/>
                </a:cubicBezTo>
                <a:cubicBezTo>
                  <a:pt x="3312298" y="1748317"/>
                  <a:pt x="3306391" y="1744497"/>
                  <a:pt x="3300633" y="1739206"/>
                </a:cubicBezTo>
                <a:cubicBezTo>
                  <a:pt x="3297208" y="1735738"/>
                  <a:pt x="3296862" y="1726741"/>
                  <a:pt x="3291748" y="1727507"/>
                </a:cubicBezTo>
                <a:cubicBezTo>
                  <a:pt x="3282764" y="1729215"/>
                  <a:pt x="3272836" y="1727806"/>
                  <a:pt x="3264495" y="1735571"/>
                </a:cubicBezTo>
                <a:cubicBezTo>
                  <a:pt x="3262956" y="1738335"/>
                  <a:pt x="3261566" y="1739628"/>
                  <a:pt x="3257396" y="1743511"/>
                </a:cubicBezTo>
                <a:cubicBezTo>
                  <a:pt x="3257944" y="1725693"/>
                  <a:pt x="3260824" y="1709698"/>
                  <a:pt x="3261222" y="1693350"/>
                </a:cubicBezTo>
                <a:cubicBezTo>
                  <a:pt x="3260578" y="1687294"/>
                  <a:pt x="3264748" y="1683411"/>
                  <a:pt x="3269712" y="1684115"/>
                </a:cubicBezTo>
                <a:cubicBezTo>
                  <a:pt x="3274825" y="1683350"/>
                  <a:pt x="3276860" y="1688112"/>
                  <a:pt x="3276413" y="1692522"/>
                </a:cubicBezTo>
                <a:cubicBezTo>
                  <a:pt x="3277058" y="1698579"/>
                  <a:pt x="3277702" y="1704636"/>
                  <a:pt x="3284206" y="1702576"/>
                </a:cubicBezTo>
                <a:cubicBezTo>
                  <a:pt x="3289468" y="1700340"/>
                  <a:pt x="3290064" y="1694459"/>
                  <a:pt x="3289419" y="1688403"/>
                </a:cubicBezTo>
                <a:lnTo>
                  <a:pt x="3287501" y="1685119"/>
                </a:lnTo>
                <a:lnTo>
                  <a:pt x="3279550" y="1685212"/>
                </a:lnTo>
                <a:cubicBezTo>
                  <a:pt x="3275554" y="1686813"/>
                  <a:pt x="3274203" y="1681837"/>
                  <a:pt x="3274021" y="1678656"/>
                </a:cubicBezTo>
                <a:cubicBezTo>
                  <a:pt x="3274241" y="1673192"/>
                  <a:pt x="3272219" y="1672023"/>
                  <a:pt x="3267638" y="1672727"/>
                </a:cubicBezTo>
                <a:lnTo>
                  <a:pt x="3266108" y="1672890"/>
                </a:lnTo>
                <a:lnTo>
                  <a:pt x="3259288" y="1675180"/>
                </a:lnTo>
                <a:cubicBezTo>
                  <a:pt x="3252338" y="1681651"/>
                  <a:pt x="3248466" y="1682593"/>
                  <a:pt x="3244546" y="1671597"/>
                </a:cubicBezTo>
                <a:cubicBezTo>
                  <a:pt x="3240129" y="1653075"/>
                  <a:pt x="3231740" y="1648903"/>
                  <a:pt x="3216252" y="1652671"/>
                </a:cubicBezTo>
                <a:cubicBezTo>
                  <a:pt x="3208508" y="1654555"/>
                  <a:pt x="3200913" y="1654969"/>
                  <a:pt x="3193168" y="1656852"/>
                </a:cubicBezTo>
                <a:cubicBezTo>
                  <a:pt x="3177680" y="1660620"/>
                  <a:pt x="3170582" y="1668560"/>
                  <a:pt x="3169884" y="1687848"/>
                </a:cubicBezTo>
                <a:cubicBezTo>
                  <a:pt x="3168542" y="1701080"/>
                  <a:pt x="3172315" y="1713545"/>
                  <a:pt x="3168490" y="1726423"/>
                </a:cubicBezTo>
                <a:cubicBezTo>
                  <a:pt x="3157468" y="1760651"/>
                  <a:pt x="3121725" y="1777948"/>
                  <a:pt x="3090652" y="1761609"/>
                </a:cubicBezTo>
                <a:cubicBezTo>
                  <a:pt x="3083354" y="1759083"/>
                  <a:pt x="3076505" y="1752147"/>
                  <a:pt x="3069357" y="1748150"/>
                </a:cubicBezTo>
                <a:cubicBezTo>
                  <a:pt x="3059876" y="1742331"/>
                  <a:pt x="3054465" y="1746037"/>
                  <a:pt x="3053273" y="1757799"/>
                </a:cubicBezTo>
                <a:cubicBezTo>
                  <a:pt x="3051734" y="1760562"/>
                  <a:pt x="3051584" y="1762032"/>
                  <a:pt x="3052528" y="1765149"/>
                </a:cubicBezTo>
                <a:cubicBezTo>
                  <a:pt x="3050589" y="1784261"/>
                  <a:pt x="3050589" y="1784261"/>
                  <a:pt x="3036294" y="1776267"/>
                </a:cubicBezTo>
                <a:cubicBezTo>
                  <a:pt x="3030238" y="1773917"/>
                  <a:pt x="3027458" y="1776505"/>
                  <a:pt x="3022196" y="1778741"/>
                </a:cubicBezTo>
                <a:cubicBezTo>
                  <a:pt x="3007501" y="1787095"/>
                  <a:pt x="2998964" y="1784393"/>
                  <a:pt x="2994547" y="1765870"/>
                </a:cubicBezTo>
                <a:cubicBezTo>
                  <a:pt x="2989982" y="1748819"/>
                  <a:pt x="2984075" y="1744998"/>
                  <a:pt x="2971218" y="1747648"/>
                </a:cubicBezTo>
                <a:cubicBezTo>
                  <a:pt x="2959602" y="1750474"/>
                  <a:pt x="2950169" y="1756592"/>
                  <a:pt x="2942772" y="1767473"/>
                </a:cubicBezTo>
                <a:cubicBezTo>
                  <a:pt x="2936764" y="1777060"/>
                  <a:pt x="2931998" y="1786822"/>
                  <a:pt x="2924899" y="1794762"/>
                </a:cubicBezTo>
                <a:cubicBezTo>
                  <a:pt x="2911941" y="1810820"/>
                  <a:pt x="2900325" y="1813645"/>
                  <a:pt x="2883696" y="1803830"/>
                </a:cubicBezTo>
                <a:cubicBezTo>
                  <a:pt x="2877790" y="1800010"/>
                  <a:pt x="2874066" y="1799481"/>
                  <a:pt x="2869747" y="1804833"/>
                </a:cubicBezTo>
                <a:cubicBezTo>
                  <a:pt x="2863889" y="1812950"/>
                  <a:pt x="2855996" y="1816304"/>
                  <a:pt x="2847010" y="1818012"/>
                </a:cubicBezTo>
                <a:cubicBezTo>
                  <a:pt x="2840508" y="1820072"/>
                  <a:pt x="2834154" y="1820662"/>
                  <a:pt x="2827650" y="1822722"/>
                </a:cubicBezTo>
                <a:cubicBezTo>
                  <a:pt x="2824870" y="1825309"/>
                  <a:pt x="2818814" y="1822959"/>
                  <a:pt x="2819459" y="1829016"/>
                </a:cubicBezTo>
                <a:cubicBezTo>
                  <a:pt x="2819012" y="1833426"/>
                  <a:pt x="2823827" y="1835601"/>
                  <a:pt x="2827550" y="1836129"/>
                </a:cubicBezTo>
                <a:cubicBezTo>
                  <a:pt x="2832365" y="1838303"/>
                  <a:pt x="2838420" y="1840654"/>
                  <a:pt x="2838916" y="1848180"/>
                </a:cubicBezTo>
                <a:cubicBezTo>
                  <a:pt x="2839710" y="1852767"/>
                  <a:pt x="2836930" y="1855355"/>
                  <a:pt x="2834299" y="1856473"/>
                </a:cubicBezTo>
                <a:cubicBezTo>
                  <a:pt x="2827647" y="1860003"/>
                  <a:pt x="2822832" y="1857829"/>
                  <a:pt x="2816925" y="1854008"/>
                </a:cubicBezTo>
                <a:cubicBezTo>
                  <a:pt x="2817074" y="1852538"/>
                  <a:pt x="2815833" y="1852361"/>
                  <a:pt x="2815833" y="1852361"/>
                </a:cubicBezTo>
                <a:cubicBezTo>
                  <a:pt x="2800993" y="1824905"/>
                  <a:pt x="2781931" y="1826673"/>
                  <a:pt x="2759492" y="1836912"/>
                </a:cubicBezTo>
                <a:cubicBezTo>
                  <a:pt x="2755322" y="1840795"/>
                  <a:pt x="2750210" y="1841560"/>
                  <a:pt x="2744947" y="1843796"/>
                </a:cubicBezTo>
                <a:cubicBezTo>
                  <a:pt x="2718934" y="1852036"/>
                  <a:pt x="2704788" y="1842572"/>
                  <a:pt x="2697841" y="1811761"/>
                </a:cubicBezTo>
                <a:cubicBezTo>
                  <a:pt x="2697047" y="1807175"/>
                  <a:pt x="2697792" y="1799825"/>
                  <a:pt x="2691588" y="1798944"/>
                </a:cubicBezTo>
                <a:cubicBezTo>
                  <a:pt x="2686624" y="1798240"/>
                  <a:pt x="2682454" y="1802122"/>
                  <a:pt x="2679375" y="1807650"/>
                </a:cubicBezTo>
                <a:cubicBezTo>
                  <a:pt x="2677240" y="1816295"/>
                  <a:pt x="2672772" y="1823118"/>
                  <a:pt x="2669544" y="1830116"/>
                </a:cubicBezTo>
                <a:cubicBezTo>
                  <a:pt x="2665822" y="1829588"/>
                  <a:pt x="2666120" y="1826647"/>
                  <a:pt x="2665176" y="1823531"/>
                </a:cubicBezTo>
                <a:cubicBezTo>
                  <a:pt x="2663291" y="1817299"/>
                  <a:pt x="2664483" y="1805538"/>
                  <a:pt x="2653810" y="1811479"/>
                </a:cubicBezTo>
                <a:cubicBezTo>
                  <a:pt x="2645768" y="1816304"/>
                  <a:pt x="2635542" y="1817835"/>
                  <a:pt x="2642888" y="1832299"/>
                </a:cubicBezTo>
                <a:cubicBezTo>
                  <a:pt x="2645716" y="1841648"/>
                  <a:pt x="2643878" y="1847352"/>
                  <a:pt x="2634894" y="1849061"/>
                </a:cubicBezTo>
                <a:cubicBezTo>
                  <a:pt x="2628540" y="1849650"/>
                  <a:pt x="2622980" y="1854826"/>
                  <a:pt x="2616625" y="1855416"/>
                </a:cubicBezTo>
                <a:cubicBezTo>
                  <a:pt x="2611512" y="1856182"/>
                  <a:pt x="2609675" y="1861887"/>
                  <a:pt x="2607689" y="1869061"/>
                </a:cubicBezTo>
                <a:cubicBezTo>
                  <a:pt x="2607390" y="1872002"/>
                  <a:pt x="2606794" y="1877882"/>
                  <a:pt x="2602922" y="1878825"/>
                </a:cubicBezTo>
                <a:cubicBezTo>
                  <a:pt x="2597809" y="1879589"/>
                  <a:pt x="2597164" y="1873533"/>
                  <a:pt x="2596222" y="1870417"/>
                </a:cubicBezTo>
                <a:cubicBezTo>
                  <a:pt x="2594484" y="1862714"/>
                  <a:pt x="2591060" y="1859246"/>
                  <a:pt x="2584258" y="1864246"/>
                </a:cubicBezTo>
                <a:cubicBezTo>
                  <a:pt x="2555515" y="1887011"/>
                  <a:pt x="2522850" y="1898781"/>
                  <a:pt x="2492370" y="1913843"/>
                </a:cubicBezTo>
                <a:cubicBezTo>
                  <a:pt x="2481846" y="1918316"/>
                  <a:pt x="2471322" y="1922787"/>
                  <a:pt x="2461888" y="1928906"/>
                </a:cubicBezTo>
                <a:cubicBezTo>
                  <a:pt x="2451066" y="1936318"/>
                  <a:pt x="2439450" y="1939143"/>
                  <a:pt x="2427190" y="1935912"/>
                </a:cubicBezTo>
                <a:cubicBezTo>
                  <a:pt x="2417262" y="1934504"/>
                  <a:pt x="2407978" y="1939152"/>
                  <a:pt x="2398695" y="1943800"/>
                </a:cubicBezTo>
                <a:cubicBezTo>
                  <a:pt x="2400930" y="1921748"/>
                  <a:pt x="2401776" y="1900991"/>
                  <a:pt x="2417216" y="1885285"/>
                </a:cubicBezTo>
                <a:cubicBezTo>
                  <a:pt x="2423074" y="1877169"/>
                  <a:pt x="2420395" y="1866350"/>
                  <a:pt x="2421438" y="1856059"/>
                </a:cubicBezTo>
                <a:cubicBezTo>
                  <a:pt x="2420645" y="1851472"/>
                  <a:pt x="2420000" y="1845416"/>
                  <a:pt x="2420448" y="1841005"/>
                </a:cubicBezTo>
                <a:cubicBezTo>
                  <a:pt x="2424568" y="1825185"/>
                  <a:pt x="2414641" y="1823778"/>
                  <a:pt x="2405656" y="1825485"/>
                </a:cubicBezTo>
                <a:cubicBezTo>
                  <a:pt x="2394338" y="1825371"/>
                  <a:pt x="2382423" y="1831137"/>
                  <a:pt x="2374876" y="1843487"/>
                </a:cubicBezTo>
                <a:cubicBezTo>
                  <a:pt x="2368422" y="1857485"/>
                  <a:pt x="2359586" y="1857723"/>
                  <a:pt x="2348716" y="1853197"/>
                </a:cubicBezTo>
                <a:cubicBezTo>
                  <a:pt x="2346382" y="1851375"/>
                  <a:pt x="2343900" y="1851023"/>
                  <a:pt x="2341418" y="1850671"/>
                </a:cubicBezTo>
                <a:cubicBezTo>
                  <a:pt x="2331788" y="1846323"/>
                  <a:pt x="2325136" y="1849852"/>
                  <a:pt x="2323795" y="1863084"/>
                </a:cubicBezTo>
                <a:cubicBezTo>
                  <a:pt x="2322900" y="1871904"/>
                  <a:pt x="2319822" y="1877433"/>
                  <a:pt x="2313270" y="1867556"/>
                </a:cubicBezTo>
                <a:cubicBezTo>
                  <a:pt x="2305328" y="1858973"/>
                  <a:pt x="2297090" y="1853329"/>
                  <a:pt x="2287657" y="1859449"/>
                </a:cubicBezTo>
                <a:cubicBezTo>
                  <a:pt x="2277132" y="1863920"/>
                  <a:pt x="2271125" y="1873507"/>
                  <a:pt x="2271024" y="1886915"/>
                </a:cubicBezTo>
                <a:cubicBezTo>
                  <a:pt x="2271074" y="1898851"/>
                  <a:pt x="2265364" y="1905497"/>
                  <a:pt x="2256230" y="1908676"/>
                </a:cubicBezTo>
                <a:cubicBezTo>
                  <a:pt x="2248337" y="1912029"/>
                  <a:pt x="2239500" y="1912267"/>
                  <a:pt x="2237067" y="1923852"/>
                </a:cubicBezTo>
                <a:cubicBezTo>
                  <a:pt x="2236620" y="1928262"/>
                  <a:pt x="2233196" y="1924794"/>
                  <a:pt x="2232104" y="1923147"/>
                </a:cubicBezTo>
                <a:cubicBezTo>
                  <a:pt x="2222622" y="1917328"/>
                  <a:pt x="2223666" y="1907038"/>
                  <a:pt x="2224709" y="1896747"/>
                </a:cubicBezTo>
                <a:cubicBezTo>
                  <a:pt x="2225406" y="1877460"/>
                  <a:pt x="2219302" y="1863171"/>
                  <a:pt x="2205006" y="1855178"/>
                </a:cubicBezTo>
                <a:cubicBezTo>
                  <a:pt x="2203765" y="1855003"/>
                  <a:pt x="2202524" y="1854826"/>
                  <a:pt x="2202374" y="1856296"/>
                </a:cubicBezTo>
                <a:cubicBezTo>
                  <a:pt x="2192197" y="1869766"/>
                  <a:pt x="2178994" y="1863419"/>
                  <a:pt x="2166583" y="1861657"/>
                </a:cubicBezTo>
                <a:cubicBezTo>
                  <a:pt x="2147819" y="1860486"/>
                  <a:pt x="2143650" y="1864369"/>
                  <a:pt x="2137690" y="1885892"/>
                </a:cubicBezTo>
                <a:cubicBezTo>
                  <a:pt x="2127118" y="1878427"/>
                  <a:pt x="2125380" y="1870725"/>
                  <a:pt x="2129502" y="1854906"/>
                </a:cubicBezTo>
                <a:cubicBezTo>
                  <a:pt x="2137447" y="1826207"/>
                  <a:pt x="2137447" y="1826207"/>
                  <a:pt x="2112974" y="1831683"/>
                </a:cubicBezTo>
                <a:cubicBezTo>
                  <a:pt x="2083686" y="1834984"/>
                  <a:pt x="2060652" y="1851103"/>
                  <a:pt x="2044019" y="1878569"/>
                </a:cubicBezTo>
                <a:cubicBezTo>
                  <a:pt x="2038012" y="1888155"/>
                  <a:pt x="2032452" y="1893331"/>
                  <a:pt x="2023615" y="1893569"/>
                </a:cubicBezTo>
                <a:cubicBezTo>
                  <a:pt x="2012148" y="1894924"/>
                  <a:pt x="2005000" y="1890928"/>
                  <a:pt x="2003860" y="1877344"/>
                </a:cubicBezTo>
                <a:cubicBezTo>
                  <a:pt x="1999246" y="1848355"/>
                  <a:pt x="1992247" y="1842889"/>
                  <a:pt x="1967922" y="1846894"/>
                </a:cubicBezTo>
                <a:cubicBezTo>
                  <a:pt x="1962810" y="1847660"/>
                  <a:pt x="1959088" y="1847133"/>
                  <a:pt x="1954123" y="1846428"/>
                </a:cubicBezTo>
                <a:cubicBezTo>
                  <a:pt x="1953031" y="1844781"/>
                  <a:pt x="1953031" y="1844781"/>
                  <a:pt x="1951790" y="1844605"/>
                </a:cubicBezTo>
                <a:cubicBezTo>
                  <a:pt x="1951790" y="1844605"/>
                  <a:pt x="1952882" y="1846251"/>
                  <a:pt x="1952732" y="1847723"/>
                </a:cubicBezTo>
                <a:cubicBezTo>
                  <a:pt x="1952286" y="1852132"/>
                  <a:pt x="1952930" y="1858189"/>
                  <a:pt x="1953724" y="1862776"/>
                </a:cubicBezTo>
                <a:cubicBezTo>
                  <a:pt x="1956602" y="1884061"/>
                  <a:pt x="1945034" y="1898825"/>
                  <a:pt x="1926270" y="1897654"/>
                </a:cubicBezTo>
                <a:cubicBezTo>
                  <a:pt x="1915101" y="1896068"/>
                  <a:pt x="1905471" y="1891720"/>
                  <a:pt x="1897530" y="1883136"/>
                </a:cubicBezTo>
                <a:cubicBezTo>
                  <a:pt x="1890680" y="1876201"/>
                  <a:pt x="1883382" y="1873673"/>
                  <a:pt x="1875191" y="1879968"/>
                </a:cubicBezTo>
                <a:cubicBezTo>
                  <a:pt x="1871022" y="1883849"/>
                  <a:pt x="1864369" y="1887381"/>
                  <a:pt x="1861391" y="1879502"/>
                </a:cubicBezTo>
                <a:cubicBezTo>
                  <a:pt x="1859654" y="1871798"/>
                  <a:pt x="1859159" y="1864272"/>
                  <a:pt x="1865960" y="1859272"/>
                </a:cubicBezTo>
                <a:cubicBezTo>
                  <a:pt x="1891328" y="1844975"/>
                  <a:pt x="1902351" y="1810748"/>
                  <a:pt x="1928662" y="1799568"/>
                </a:cubicBezTo>
                <a:cubicBezTo>
                  <a:pt x="1935165" y="1797508"/>
                  <a:pt x="1938541" y="1789040"/>
                  <a:pt x="1940528" y="1781865"/>
                </a:cubicBezTo>
                <a:cubicBezTo>
                  <a:pt x="1943855" y="1761459"/>
                  <a:pt x="1955273" y="1748167"/>
                  <a:pt x="1967784" y="1736520"/>
                </a:cubicBezTo>
                <a:cubicBezTo>
                  <a:pt x="1978756" y="1727638"/>
                  <a:pt x="1989876" y="1717286"/>
                  <a:pt x="1997720" y="1701994"/>
                </a:cubicBezTo>
                <a:cubicBezTo>
                  <a:pt x="2003728" y="1692407"/>
                  <a:pt x="2008692" y="1693112"/>
                  <a:pt x="2014002" y="1702813"/>
                </a:cubicBezTo>
                <a:cubicBezTo>
                  <a:pt x="2016336" y="1704635"/>
                  <a:pt x="2015888" y="1709045"/>
                  <a:pt x="2019611" y="1709573"/>
                </a:cubicBezTo>
                <a:cubicBezTo>
                  <a:pt x="2022540" y="1705515"/>
                  <a:pt x="2020356" y="1702223"/>
                  <a:pt x="2020804" y="1697813"/>
                </a:cubicBezTo>
                <a:cubicBezTo>
                  <a:pt x="2019664" y="1684229"/>
                  <a:pt x="2031082" y="1670936"/>
                  <a:pt x="2042251" y="1672520"/>
                </a:cubicBezTo>
                <a:cubicBezTo>
                  <a:pt x="2049548" y="1675047"/>
                  <a:pt x="2048952" y="1680927"/>
                  <a:pt x="2049596" y="1686985"/>
                </a:cubicBezTo>
                <a:cubicBezTo>
                  <a:pt x="2049000" y="1692865"/>
                  <a:pt x="2048255" y="1700216"/>
                  <a:pt x="2053368" y="1699450"/>
                </a:cubicBezTo>
                <a:cubicBezTo>
                  <a:pt x="2059573" y="1700330"/>
                  <a:pt x="2063892" y="1694978"/>
                  <a:pt x="2064638" y="1687627"/>
                </a:cubicBezTo>
                <a:cubicBezTo>
                  <a:pt x="2063694" y="1684511"/>
                  <a:pt x="2063992" y="1681570"/>
                  <a:pt x="2064142" y="1680100"/>
                </a:cubicBezTo>
                <a:cubicBezTo>
                  <a:pt x="2064094" y="1668164"/>
                  <a:pt x="2068710" y="1659871"/>
                  <a:pt x="2078936" y="1658339"/>
                </a:cubicBezTo>
                <a:cubicBezTo>
                  <a:pt x="2090552" y="1655513"/>
                  <a:pt x="2102169" y="1652687"/>
                  <a:pt x="2112544" y="1649685"/>
                </a:cubicBezTo>
                <a:cubicBezTo>
                  <a:pt x="2122770" y="1648153"/>
                  <a:pt x="2129720" y="1641683"/>
                  <a:pt x="2132154" y="1630098"/>
                </a:cubicBezTo>
                <a:cubicBezTo>
                  <a:pt x="2134289" y="1621453"/>
                  <a:pt x="2136920" y="1620336"/>
                  <a:pt x="2142678" y="1625627"/>
                </a:cubicBezTo>
                <a:cubicBezTo>
                  <a:pt x="2149378" y="1634033"/>
                  <a:pt x="2158364" y="1632325"/>
                  <a:pt x="2167349" y="1630618"/>
                </a:cubicBezTo>
                <a:cubicBezTo>
                  <a:pt x="2192270" y="1620732"/>
                  <a:pt x="2216296" y="1619666"/>
                  <a:pt x="2240519" y="1629068"/>
                </a:cubicBezTo>
                <a:cubicBezTo>
                  <a:pt x="2252631" y="1633769"/>
                  <a:pt x="2267922" y="1619535"/>
                  <a:pt x="2269561" y="1603363"/>
                </a:cubicBezTo>
                <a:cubicBezTo>
                  <a:pt x="2270008" y="1598953"/>
                  <a:pt x="2265342" y="1595308"/>
                  <a:pt x="2263158" y="1592016"/>
                </a:cubicBezTo>
                <a:cubicBezTo>
                  <a:pt x="2254870" y="1574435"/>
                  <a:pt x="2241816" y="1566618"/>
                  <a:pt x="2226030" y="1573326"/>
                </a:cubicBezTo>
                <a:cubicBezTo>
                  <a:pt x="2222008" y="1575739"/>
                  <a:pt x="2219526" y="1575386"/>
                  <a:pt x="2217492" y="1570624"/>
                </a:cubicBezTo>
                <a:cubicBezTo>
                  <a:pt x="2215308" y="1567331"/>
                  <a:pt x="2216996" y="1563097"/>
                  <a:pt x="2219776" y="1560509"/>
                </a:cubicBezTo>
                <a:cubicBezTo>
                  <a:pt x="2219924" y="1559039"/>
                  <a:pt x="2221166" y="1559215"/>
                  <a:pt x="2221314" y="1557745"/>
                </a:cubicBezTo>
                <a:cubicBezTo>
                  <a:pt x="2224244" y="1553686"/>
                  <a:pt x="2234321" y="1553625"/>
                  <a:pt x="2227620" y="1545218"/>
                </a:cubicBezTo>
                <a:cubicBezTo>
                  <a:pt x="2222160" y="1536987"/>
                  <a:pt x="2216600" y="1542163"/>
                  <a:pt x="2212132" y="1548985"/>
                </a:cubicBezTo>
                <a:cubicBezTo>
                  <a:pt x="2210742" y="1550280"/>
                  <a:pt x="2209203" y="1553044"/>
                  <a:pt x="2207664" y="1555808"/>
                </a:cubicBezTo>
                <a:cubicBezTo>
                  <a:pt x="2206124" y="1558572"/>
                  <a:pt x="2203344" y="1561160"/>
                  <a:pt x="2199622" y="1560632"/>
                </a:cubicBezTo>
                <a:cubicBezTo>
                  <a:pt x="2196048" y="1558635"/>
                  <a:pt x="2198976" y="1554575"/>
                  <a:pt x="2198034" y="1551459"/>
                </a:cubicBezTo>
                <a:cubicBezTo>
                  <a:pt x="2193618" y="1532938"/>
                  <a:pt x="2186619" y="1527470"/>
                  <a:pt x="2172868" y="1538941"/>
                </a:cubicBezTo>
                <a:cubicBezTo>
                  <a:pt x="2137024" y="1569646"/>
                  <a:pt x="2096567" y="1571363"/>
                  <a:pt x="2055614" y="1565553"/>
                </a:cubicBezTo>
                <a:cubicBezTo>
                  <a:pt x="2045686" y="1564144"/>
                  <a:pt x="2035758" y="1562736"/>
                  <a:pt x="2027071" y="1561504"/>
                </a:cubicBezTo>
                <a:cubicBezTo>
                  <a:pt x="2012178" y="1559391"/>
                  <a:pt x="1997932" y="1563335"/>
                  <a:pt x="1984628" y="1570395"/>
                </a:cubicBezTo>
                <a:cubicBezTo>
                  <a:pt x="1975344" y="1575043"/>
                  <a:pt x="1963430" y="1580809"/>
                  <a:pt x="1953304" y="1568933"/>
                </a:cubicBezTo>
                <a:cubicBezTo>
                  <a:pt x="1945512" y="1558881"/>
                  <a:pt x="1944472" y="1531890"/>
                  <a:pt x="1949387" y="1520657"/>
                </a:cubicBezTo>
                <a:cubicBezTo>
                  <a:pt x="1954302" y="1509423"/>
                  <a:pt x="1961550" y="1500013"/>
                  <a:pt x="1971430" y="1489484"/>
                </a:cubicBezTo>
                <a:cubicBezTo>
                  <a:pt x="1968102" y="1509891"/>
                  <a:pt x="1973115" y="1522532"/>
                  <a:pt x="1986319" y="1528879"/>
                </a:cubicBezTo>
                <a:cubicBezTo>
                  <a:pt x="1993466" y="1532875"/>
                  <a:pt x="1998878" y="1529169"/>
                  <a:pt x="1998531" y="1520172"/>
                </a:cubicBezTo>
                <a:cubicBezTo>
                  <a:pt x="1996795" y="1512470"/>
                  <a:pt x="1997540" y="1505119"/>
                  <a:pt x="1998285" y="1497768"/>
                </a:cubicBezTo>
                <a:cubicBezTo>
                  <a:pt x="2000372" y="1477187"/>
                  <a:pt x="2011492" y="1466834"/>
                  <a:pt x="2029016" y="1467829"/>
                </a:cubicBezTo>
                <a:cubicBezTo>
                  <a:pt x="2032738" y="1468357"/>
                  <a:pt x="2036462" y="1468885"/>
                  <a:pt x="2040184" y="1469414"/>
                </a:cubicBezTo>
                <a:cubicBezTo>
                  <a:pt x="2045298" y="1468647"/>
                  <a:pt x="2050560" y="1466411"/>
                  <a:pt x="2052546" y="1459237"/>
                </a:cubicBezTo>
                <a:cubicBezTo>
                  <a:pt x="2055624" y="1453708"/>
                  <a:pt x="2050958" y="1450063"/>
                  <a:pt x="2047534" y="1446595"/>
                </a:cubicBezTo>
                <a:cubicBezTo>
                  <a:pt x="2044258" y="1441657"/>
                  <a:pt x="2038350" y="1437837"/>
                  <a:pt x="2040336" y="1430661"/>
                </a:cubicBezTo>
                <a:cubicBezTo>
                  <a:pt x="2041082" y="1423311"/>
                  <a:pt x="2048528" y="1424368"/>
                  <a:pt x="2053641" y="1423601"/>
                </a:cubicBezTo>
                <a:cubicBezTo>
                  <a:pt x="2116041" y="1404121"/>
                  <a:pt x="2179582" y="1398222"/>
                  <a:pt x="2242776" y="1383327"/>
                </a:cubicBezTo>
                <a:cubicBezTo>
                  <a:pt x="2263376" y="1378794"/>
                  <a:pt x="2283978" y="1374260"/>
                  <a:pt x="2304877" y="1366786"/>
                </a:cubicBezTo>
                <a:cubicBezTo>
                  <a:pt x="2312770" y="1363433"/>
                  <a:pt x="2317586" y="1365606"/>
                  <a:pt x="2324733" y="1369603"/>
                </a:cubicBezTo>
                <a:cubicBezTo>
                  <a:pt x="2341064" y="1382359"/>
                  <a:pt x="2341064" y="1382359"/>
                  <a:pt x="2354170" y="1364832"/>
                </a:cubicBezTo>
                <a:cubicBezTo>
                  <a:pt x="2360126" y="1380589"/>
                  <a:pt x="2350892" y="1397175"/>
                  <a:pt x="2356847" y="1412933"/>
                </a:cubicBezTo>
                <a:cubicBezTo>
                  <a:pt x="2364393" y="1400582"/>
                  <a:pt x="2375216" y="1393169"/>
                  <a:pt x="2386038" y="1385757"/>
                </a:cubicBezTo>
                <a:cubicBezTo>
                  <a:pt x="2398100" y="1378521"/>
                  <a:pt x="2406740" y="1367816"/>
                  <a:pt x="2413045" y="1355289"/>
                </a:cubicBezTo>
                <a:cubicBezTo>
                  <a:pt x="2429826" y="1326353"/>
                  <a:pt x="2455392" y="1322524"/>
                  <a:pt x="2475494" y="1347744"/>
                </a:cubicBezTo>
                <a:cubicBezTo>
                  <a:pt x="2481102" y="1354506"/>
                  <a:pt x="2485470" y="1361090"/>
                  <a:pt x="2489838" y="1367675"/>
                </a:cubicBezTo>
                <a:cubicBezTo>
                  <a:pt x="2495298" y="1375907"/>
                  <a:pt x="2500410" y="1375140"/>
                  <a:pt x="2503936" y="1365201"/>
                </a:cubicBezTo>
                <a:cubicBezTo>
                  <a:pt x="2504234" y="1362261"/>
                  <a:pt x="2505624" y="1360968"/>
                  <a:pt x="2505922" y="1358027"/>
                </a:cubicBezTo>
                <a:cubicBezTo>
                  <a:pt x="2515257" y="1328035"/>
                  <a:pt x="2529803" y="1321150"/>
                  <a:pt x="2553680" y="1321556"/>
                </a:cubicBezTo>
                <a:cubicBezTo>
                  <a:pt x="2571203" y="1322550"/>
                  <a:pt x="2588726" y="1323546"/>
                  <a:pt x="2605604" y="1318483"/>
                </a:cubicBezTo>
                <a:cubicBezTo>
                  <a:pt x="2617220" y="1315658"/>
                  <a:pt x="2629482" y="1318888"/>
                  <a:pt x="2638217" y="1332057"/>
                </a:cubicBezTo>
                <a:cubicBezTo>
                  <a:pt x="2651621" y="1311590"/>
                  <a:pt x="2689101" y="1301995"/>
                  <a:pt x="2709303" y="1313809"/>
                </a:cubicBezTo>
                <a:cubicBezTo>
                  <a:pt x="2713970" y="1317453"/>
                  <a:pt x="2717842" y="1316511"/>
                  <a:pt x="2722012" y="1312629"/>
                </a:cubicBezTo>
                <a:cubicBezTo>
                  <a:pt x="2739486" y="1301687"/>
                  <a:pt x="2755619" y="1303976"/>
                  <a:pt x="2770858" y="1315085"/>
                </a:cubicBezTo>
                <a:cubicBezTo>
                  <a:pt x="2777857" y="1320552"/>
                  <a:pt x="2782821" y="1321256"/>
                  <a:pt x="2790863" y="1316432"/>
                </a:cubicBezTo>
                <a:cubicBezTo>
                  <a:pt x="2811117" y="1302902"/>
                  <a:pt x="2832214" y="1305895"/>
                  <a:pt x="2853807" y="1316415"/>
                </a:cubicBezTo>
                <a:cubicBezTo>
                  <a:pt x="2859863" y="1318765"/>
                  <a:pt x="2862345" y="1319117"/>
                  <a:pt x="2865572" y="1312118"/>
                </a:cubicBezTo>
                <a:cubicBezTo>
                  <a:pt x="2873119" y="1299768"/>
                  <a:pt x="2885827" y="1298588"/>
                  <a:pt x="2898684" y="1295939"/>
                </a:cubicBezTo>
                <a:cubicBezTo>
                  <a:pt x="2912633" y="1294935"/>
                  <a:pt x="2926582" y="1293931"/>
                  <a:pt x="2935817" y="1277346"/>
                </a:cubicBezTo>
                <a:cubicBezTo>
                  <a:pt x="2937505" y="1273112"/>
                  <a:pt x="2941228" y="1273640"/>
                  <a:pt x="2946043" y="1275814"/>
                </a:cubicBezTo>
                <a:cubicBezTo>
                  <a:pt x="2959395" y="1280692"/>
                  <a:pt x="2974139" y="1284274"/>
                  <a:pt x="2985356" y="1297796"/>
                </a:cubicBezTo>
                <a:cubicBezTo>
                  <a:pt x="2991908" y="1307673"/>
                  <a:pt x="2994837" y="1303615"/>
                  <a:pt x="2998362" y="1293676"/>
                </a:cubicBezTo>
                <a:cubicBezTo>
                  <a:pt x="3005115" y="1276739"/>
                  <a:pt x="3013108" y="1259977"/>
                  <a:pt x="3003878" y="1239281"/>
                </a:cubicBezTo>
                <a:cubicBezTo>
                  <a:pt x="3001992" y="1233049"/>
                  <a:pt x="3007403" y="1229342"/>
                  <a:pt x="3011424" y="1226930"/>
                </a:cubicBezTo>
                <a:cubicBezTo>
                  <a:pt x="3017927" y="1224870"/>
                  <a:pt x="3022742" y="1227045"/>
                  <a:pt x="3024479" y="1234747"/>
                </a:cubicBezTo>
                <a:cubicBezTo>
                  <a:pt x="3025918" y="1245391"/>
                  <a:pt x="3028597" y="1256210"/>
                  <a:pt x="3032518" y="1267205"/>
                </a:cubicBezTo>
                <a:cubicBezTo>
                  <a:pt x="3033610" y="1268851"/>
                  <a:pt x="3034552" y="1271967"/>
                  <a:pt x="3035644" y="1273614"/>
                </a:cubicBezTo>
                <a:cubicBezTo>
                  <a:pt x="3038622" y="1281493"/>
                  <a:pt x="3042692" y="1291018"/>
                  <a:pt x="3048897" y="1291898"/>
                </a:cubicBezTo>
                <a:cubicBezTo>
                  <a:pt x="3056343" y="1292954"/>
                  <a:pt x="3051480" y="1278843"/>
                  <a:pt x="3056890" y="1275136"/>
                </a:cubicBezTo>
                <a:cubicBezTo>
                  <a:pt x="3056890" y="1275136"/>
                  <a:pt x="3058132" y="1275313"/>
                  <a:pt x="3059372" y="1275489"/>
                </a:cubicBezTo>
                <a:cubicBezTo>
                  <a:pt x="3070490" y="1302418"/>
                  <a:pt x="3083048" y="1302709"/>
                  <a:pt x="3105188" y="1295411"/>
                </a:cubicBezTo>
                <a:cubicBezTo>
                  <a:pt x="3133982" y="1284582"/>
                  <a:pt x="3162624" y="1275224"/>
                  <a:pt x="3193799" y="1278156"/>
                </a:cubicBezTo>
                <a:cubicBezTo>
                  <a:pt x="3203726" y="1279565"/>
                  <a:pt x="3209585" y="1271448"/>
                  <a:pt x="3208147" y="1260805"/>
                </a:cubicBezTo>
                <a:cubicBezTo>
                  <a:pt x="3207156" y="1245752"/>
                  <a:pt x="3213807" y="1242221"/>
                  <a:pt x="3222792" y="1240513"/>
                </a:cubicBezTo>
                <a:cubicBezTo>
                  <a:pt x="3238430" y="1235276"/>
                  <a:pt x="3253024" y="1240329"/>
                  <a:pt x="3269156" y="1242618"/>
                </a:cubicBezTo>
                <a:cubicBezTo>
                  <a:pt x="3278935" y="1245496"/>
                  <a:pt x="3289956" y="1248551"/>
                  <a:pt x="3301124" y="1250136"/>
                </a:cubicBezTo>
                <a:cubicBezTo>
                  <a:pt x="3318498" y="1252601"/>
                  <a:pt x="3322668" y="1248718"/>
                  <a:pt x="3319791" y="1227433"/>
                </a:cubicBezTo>
                <a:cubicBezTo>
                  <a:pt x="3317558" y="1212202"/>
                  <a:pt x="3322026" y="1205380"/>
                  <a:pt x="3335529" y="1208787"/>
                </a:cubicBezTo>
                <a:cubicBezTo>
                  <a:pt x="3341734" y="1209667"/>
                  <a:pt x="3343769" y="1214430"/>
                  <a:pt x="3344265" y="1221957"/>
                </a:cubicBezTo>
                <a:cubicBezTo>
                  <a:pt x="3344314" y="1233894"/>
                  <a:pt x="3349128" y="1236068"/>
                  <a:pt x="3358262" y="1232891"/>
                </a:cubicBezTo>
                <a:cubicBezTo>
                  <a:pt x="3369878" y="1230065"/>
                  <a:pt x="3382736" y="1227415"/>
                  <a:pt x="3395592" y="1224765"/>
                </a:cubicBezTo>
                <a:cubicBezTo>
                  <a:pt x="3409691" y="1222292"/>
                  <a:pt x="3423044" y="1227168"/>
                  <a:pt x="3434560" y="1237750"/>
                </a:cubicBezTo>
                <a:cubicBezTo>
                  <a:pt x="3440317" y="1243041"/>
                  <a:pt x="3446522" y="1243921"/>
                  <a:pt x="3453025" y="1241861"/>
                </a:cubicBezTo>
                <a:cubicBezTo>
                  <a:pt x="3464940" y="1236094"/>
                  <a:pt x="3476854" y="1230329"/>
                  <a:pt x="3486734" y="1219800"/>
                </a:cubicBezTo>
                <a:cubicBezTo>
                  <a:pt x="3492293" y="1214624"/>
                  <a:pt x="3497406" y="1213858"/>
                  <a:pt x="3501923" y="1218972"/>
                </a:cubicBezTo>
                <a:cubicBezTo>
                  <a:pt x="3516864" y="1233022"/>
                  <a:pt x="3532996" y="1235311"/>
                  <a:pt x="3549875" y="1230249"/>
                </a:cubicBezTo>
                <a:cubicBezTo>
                  <a:pt x="3574498" y="1223304"/>
                  <a:pt x="3599120" y="1216358"/>
                  <a:pt x="3625478" y="1217115"/>
                </a:cubicBezTo>
                <a:cubicBezTo>
                  <a:pt x="3634166" y="1218348"/>
                  <a:pt x="3644541" y="1215346"/>
                  <a:pt x="3651790" y="1205935"/>
                </a:cubicBezTo>
                <a:cubicBezTo>
                  <a:pt x="3648663" y="1199526"/>
                  <a:pt x="3642458" y="1198646"/>
                  <a:pt x="3636252" y="1197766"/>
                </a:cubicBezTo>
                <a:cubicBezTo>
                  <a:pt x="3631288" y="1197062"/>
                  <a:pt x="3625084" y="1196181"/>
                  <a:pt x="3620567" y="1191066"/>
                </a:cubicBezTo>
                <a:cubicBezTo>
                  <a:pt x="3615900" y="1187421"/>
                  <a:pt x="3614164" y="1179719"/>
                  <a:pt x="3616001" y="1174015"/>
                </a:cubicBezTo>
                <a:cubicBezTo>
                  <a:pt x="3617988" y="1166840"/>
                  <a:pt x="3624044" y="1169190"/>
                  <a:pt x="3627766" y="1169719"/>
                </a:cubicBezTo>
                <a:cubicBezTo>
                  <a:pt x="3632730" y="1170423"/>
                  <a:pt x="3638488" y="1175714"/>
                  <a:pt x="3641716" y="1168715"/>
                </a:cubicBezTo>
                <a:cubicBezTo>
                  <a:pt x="3645092" y="1160247"/>
                  <a:pt x="3643355" y="1152544"/>
                  <a:pt x="3637746" y="1145783"/>
                </a:cubicBezTo>
                <a:lnTo>
                  <a:pt x="3629262" y="1137834"/>
                </a:lnTo>
                <a:lnTo>
                  <a:pt x="3628726" y="1142555"/>
                </a:lnTo>
                <a:cubicBezTo>
                  <a:pt x="3629278" y="1144183"/>
                  <a:pt x="3629104" y="1145719"/>
                  <a:pt x="3629655" y="1147347"/>
                </a:cubicBezTo>
                <a:cubicBezTo>
                  <a:pt x="3629945" y="1151278"/>
                  <a:pt x="3627680" y="1151770"/>
                  <a:pt x="3625678" y="1149958"/>
                </a:cubicBezTo>
                <a:cubicBezTo>
                  <a:pt x="3620134" y="1146919"/>
                  <a:pt x="3615576" y="1141668"/>
                  <a:pt x="3608696" y="1143912"/>
                </a:cubicBezTo>
                <a:cubicBezTo>
                  <a:pt x="3602542" y="1146247"/>
                  <a:pt x="3599580" y="1152883"/>
                  <a:pt x="3596154" y="1157122"/>
                </a:cubicBezTo>
                <a:cubicBezTo>
                  <a:pt x="3592453" y="1150811"/>
                  <a:pt x="3591206" y="1145590"/>
                  <a:pt x="3592364" y="1141063"/>
                </a:cubicBezTo>
                <a:lnTo>
                  <a:pt x="3595057" y="1138054"/>
                </a:lnTo>
                <a:lnTo>
                  <a:pt x="3576850" y="1144227"/>
                </a:lnTo>
                <a:cubicBezTo>
                  <a:pt x="3565172" y="1150772"/>
                  <a:pt x="3556111" y="1162535"/>
                  <a:pt x="3552014" y="1184323"/>
                </a:cubicBezTo>
                <a:cubicBezTo>
                  <a:pt x="3551369" y="1178267"/>
                  <a:pt x="3551965" y="1172386"/>
                  <a:pt x="3551320" y="1166329"/>
                </a:cubicBezTo>
                <a:cubicBezTo>
                  <a:pt x="3550974" y="1157332"/>
                  <a:pt x="3548889" y="1149953"/>
                  <a:pt x="3545086" y="1144007"/>
                </a:cubicBezTo>
                <a:lnTo>
                  <a:pt x="3529632" y="1131196"/>
                </a:lnTo>
                <a:lnTo>
                  <a:pt x="3528250" y="1132744"/>
                </a:lnTo>
                <a:cubicBezTo>
                  <a:pt x="3526349" y="1133282"/>
                  <a:pt x="3524150" y="1133198"/>
                  <a:pt x="3522248" y="1133736"/>
                </a:cubicBezTo>
                <a:cubicBezTo>
                  <a:pt x="3519170" y="1134904"/>
                  <a:pt x="3516180" y="1135304"/>
                  <a:pt x="3515165" y="1131280"/>
                </a:cubicBezTo>
                <a:cubicBezTo>
                  <a:pt x="3513975" y="1128793"/>
                  <a:pt x="3512610" y="1127841"/>
                  <a:pt x="3510434" y="1127565"/>
                </a:cubicBezTo>
                <a:lnTo>
                  <a:pt x="3498094" y="1124321"/>
                </a:lnTo>
                <a:lnTo>
                  <a:pt x="3494584" y="1129946"/>
                </a:lnTo>
                <a:cubicBezTo>
                  <a:pt x="3491059" y="1139885"/>
                  <a:pt x="3484407" y="1143414"/>
                  <a:pt x="3476960" y="1142358"/>
                </a:cubicBezTo>
                <a:cubicBezTo>
                  <a:pt x="3466884" y="1142420"/>
                  <a:pt x="3456807" y="1142481"/>
                  <a:pt x="3446730" y="1142543"/>
                </a:cubicBezTo>
                <a:lnTo>
                  <a:pt x="3435127" y="1136056"/>
                </a:lnTo>
                <a:lnTo>
                  <a:pt x="3414723" y="1134131"/>
                </a:lnTo>
                <a:lnTo>
                  <a:pt x="3403771" y="1126491"/>
                </a:lnTo>
                <a:lnTo>
                  <a:pt x="3396741" y="1128034"/>
                </a:lnTo>
                <a:lnTo>
                  <a:pt x="3395630" y="1129667"/>
                </a:lnTo>
                <a:cubicBezTo>
                  <a:pt x="3394222" y="1131533"/>
                  <a:pt x="3392414" y="1132862"/>
                  <a:pt x="3389148" y="1132448"/>
                </a:cubicBezTo>
                <a:lnTo>
                  <a:pt x="3386484" y="1131567"/>
                </a:lnTo>
                <a:lnTo>
                  <a:pt x="3342732" y="1150157"/>
                </a:lnTo>
                <a:cubicBezTo>
                  <a:pt x="3334988" y="1152042"/>
                  <a:pt x="3333300" y="1156276"/>
                  <a:pt x="3336278" y="1164155"/>
                </a:cubicBezTo>
                <a:cubicBezTo>
                  <a:pt x="3340050" y="1176620"/>
                  <a:pt x="3331411" y="1187325"/>
                  <a:pt x="3320391" y="1184270"/>
                </a:cubicBezTo>
                <a:cubicBezTo>
                  <a:pt x="3312945" y="1183214"/>
                  <a:pt x="3316321" y="1174745"/>
                  <a:pt x="3316768" y="1170335"/>
                </a:cubicBezTo>
                <a:cubicBezTo>
                  <a:pt x="3316968" y="1162161"/>
                  <a:pt x="3316211" y="1157207"/>
                  <a:pt x="3313661" y="1154422"/>
                </a:cubicBezTo>
                <a:lnTo>
                  <a:pt x="3309887" y="1153633"/>
                </a:lnTo>
                <a:lnTo>
                  <a:pt x="3304845" y="1155260"/>
                </a:lnTo>
                <a:lnTo>
                  <a:pt x="3288231" y="1158157"/>
                </a:lnTo>
                <a:lnTo>
                  <a:pt x="3286388" y="1171990"/>
                </a:lnTo>
                <a:cubicBezTo>
                  <a:pt x="3287033" y="1178046"/>
                  <a:pt x="3289068" y="1182809"/>
                  <a:pt x="3289862" y="1187395"/>
                </a:cubicBezTo>
                <a:cubicBezTo>
                  <a:pt x="3289712" y="1188866"/>
                  <a:pt x="3288322" y="1190159"/>
                  <a:pt x="3288322" y="1190159"/>
                </a:cubicBezTo>
                <a:lnTo>
                  <a:pt x="3259861" y="1164210"/>
                </a:lnTo>
                <a:lnTo>
                  <a:pt x="3250588" y="1166300"/>
                </a:lnTo>
                <a:cubicBezTo>
                  <a:pt x="3242256" y="1168360"/>
                  <a:pt x="3234650" y="1170512"/>
                  <a:pt x="3226029" y="1168640"/>
                </a:cubicBezTo>
                <a:cubicBezTo>
                  <a:pt x="3218220" y="1166093"/>
                  <a:pt x="3211486" y="1160566"/>
                  <a:pt x="3207191" y="1153011"/>
                </a:cubicBezTo>
                <a:cubicBezTo>
                  <a:pt x="3195320" y="1134370"/>
                  <a:pt x="3185072" y="1133850"/>
                  <a:pt x="3172646" y="1152528"/>
                </a:cubicBezTo>
                <a:cubicBezTo>
                  <a:pt x="3172558" y="1153296"/>
                  <a:pt x="3171746" y="1153972"/>
                  <a:pt x="3171658" y="1154740"/>
                </a:cubicBezTo>
                <a:cubicBezTo>
                  <a:pt x="3166345" y="1162635"/>
                  <a:pt x="3166345" y="1162635"/>
                  <a:pt x="3162137" y="1154312"/>
                </a:cubicBezTo>
                <a:cubicBezTo>
                  <a:pt x="3157841" y="1146757"/>
                  <a:pt x="3153574" y="1145438"/>
                  <a:pt x="3144343" y="1148942"/>
                </a:cubicBezTo>
                <a:cubicBezTo>
                  <a:pt x="3129769" y="1154105"/>
                  <a:pt x="3129769" y="1154105"/>
                  <a:pt x="3120596" y="1150606"/>
                </a:cubicBezTo>
                <a:cubicBezTo>
                  <a:pt x="3125561" y="1145783"/>
                  <a:pt x="3131716" y="1143447"/>
                  <a:pt x="3137783" y="1141879"/>
                </a:cubicBezTo>
                <a:cubicBezTo>
                  <a:pt x="3143937" y="1139543"/>
                  <a:pt x="3150643" y="1138835"/>
                  <a:pt x="3157436" y="1137359"/>
                </a:cubicBezTo>
                <a:lnTo>
                  <a:pt x="3155855" y="1130000"/>
                </a:lnTo>
                <a:lnTo>
                  <a:pt x="3140152" y="1124399"/>
                </a:lnTo>
                <a:cubicBezTo>
                  <a:pt x="3129430" y="1118404"/>
                  <a:pt x="3125259" y="1122287"/>
                  <a:pt x="3122676" y="1135342"/>
                </a:cubicBezTo>
                <a:cubicBezTo>
                  <a:pt x="3121932" y="1142693"/>
                  <a:pt x="3119300" y="1143810"/>
                  <a:pt x="3113096" y="1142931"/>
                </a:cubicBezTo>
                <a:cubicBezTo>
                  <a:pt x="3104260" y="1143168"/>
                  <a:pt x="3095870" y="1138995"/>
                  <a:pt x="3087630" y="1133352"/>
                </a:cubicBezTo>
                <a:lnTo>
                  <a:pt x="3081158" y="1129929"/>
                </a:lnTo>
                <a:lnTo>
                  <a:pt x="3079899" y="1132986"/>
                </a:lnTo>
                <a:cubicBezTo>
                  <a:pt x="3066400" y="1135170"/>
                  <a:pt x="3052553" y="1140426"/>
                  <a:pt x="3038503" y="1140982"/>
                </a:cubicBezTo>
                <a:cubicBezTo>
                  <a:pt x="3031797" y="1141690"/>
                  <a:pt x="3025091" y="1142399"/>
                  <a:pt x="3023321" y="1132048"/>
                </a:cubicBezTo>
                <a:lnTo>
                  <a:pt x="3022230" y="1130964"/>
                </a:lnTo>
                <a:lnTo>
                  <a:pt x="3020127" y="1132164"/>
                </a:lnTo>
                <a:lnTo>
                  <a:pt x="3018767" y="1133948"/>
                </a:lnTo>
                <a:lnTo>
                  <a:pt x="3018559" y="1141571"/>
                </a:lnTo>
                <a:lnTo>
                  <a:pt x="3011296" y="1143744"/>
                </a:lnTo>
                <a:lnTo>
                  <a:pt x="3002296" y="1155546"/>
                </a:lnTo>
                <a:cubicBezTo>
                  <a:pt x="2997381" y="1166778"/>
                  <a:pt x="2992316" y="1179481"/>
                  <a:pt x="2978368" y="1180484"/>
                </a:cubicBezTo>
                <a:cubicBezTo>
                  <a:pt x="2973254" y="1181251"/>
                  <a:pt x="2965510" y="1183134"/>
                  <a:pt x="2965014" y="1175607"/>
                </a:cubicBezTo>
                <a:cubicBezTo>
                  <a:pt x="2964668" y="1166611"/>
                  <a:pt x="2969285" y="1158318"/>
                  <a:pt x="2977972" y="1159550"/>
                </a:cubicBezTo>
                <a:lnTo>
                  <a:pt x="2990151" y="1151209"/>
                </a:lnTo>
                <a:lnTo>
                  <a:pt x="2977134" y="1143332"/>
                </a:lnTo>
                <a:cubicBezTo>
                  <a:pt x="2973506" y="1142872"/>
                  <a:pt x="2971241" y="1143364"/>
                  <a:pt x="2971444" y="1148063"/>
                </a:cubicBezTo>
                <a:cubicBezTo>
                  <a:pt x="2971096" y="1151135"/>
                  <a:pt x="2970747" y="1154206"/>
                  <a:pt x="2970398" y="1157278"/>
                </a:cubicBezTo>
                <a:cubicBezTo>
                  <a:pt x="2968075" y="1164773"/>
                  <a:pt x="2965723" y="1166033"/>
                  <a:pt x="2958641" y="1163578"/>
                </a:cubicBezTo>
                <a:cubicBezTo>
                  <a:pt x="2954373" y="1162258"/>
                  <a:pt x="2950570" y="1163334"/>
                  <a:pt x="2946216" y="1162782"/>
                </a:cubicBezTo>
                <a:cubicBezTo>
                  <a:pt x="2938872" y="1162630"/>
                  <a:pt x="2933414" y="1158823"/>
                  <a:pt x="2931383" y="1150776"/>
                </a:cubicBezTo>
                <a:cubicBezTo>
                  <a:pt x="2929642" y="1146661"/>
                  <a:pt x="2927988" y="1141777"/>
                  <a:pt x="2926334" y="1136895"/>
                </a:cubicBezTo>
                <a:cubicBezTo>
                  <a:pt x="2928510" y="1137170"/>
                  <a:pt x="2929962" y="1137354"/>
                  <a:pt x="2931414" y="1137538"/>
                </a:cubicBezTo>
                <a:cubicBezTo>
                  <a:pt x="2938990" y="1138888"/>
                  <a:pt x="2942960" y="1139585"/>
                  <a:pt x="2945968" y="1138214"/>
                </a:cubicBezTo>
                <a:lnTo>
                  <a:pt x="2953235" y="1128505"/>
                </a:lnTo>
                <a:lnTo>
                  <a:pt x="2918325" y="1136362"/>
                </a:lnTo>
                <a:cubicBezTo>
                  <a:pt x="2901527" y="1137520"/>
                  <a:pt x="2884550" y="1137349"/>
                  <a:pt x="2867970" y="1139471"/>
                </a:cubicBezTo>
                <a:cubicBezTo>
                  <a:pt x="2857894" y="1139532"/>
                  <a:pt x="2849803" y="1132419"/>
                  <a:pt x="2841712" y="1125306"/>
                </a:cubicBezTo>
                <a:cubicBezTo>
                  <a:pt x="2824290" y="1110904"/>
                  <a:pt x="2806420" y="1100912"/>
                  <a:pt x="2785920" y="1092039"/>
                </a:cubicBezTo>
                <a:cubicBezTo>
                  <a:pt x="2771326" y="1086985"/>
                  <a:pt x="2757526" y="1086519"/>
                  <a:pt x="2745014" y="1098165"/>
                </a:cubicBezTo>
                <a:cubicBezTo>
                  <a:pt x="2739604" y="1101871"/>
                  <a:pt x="2734490" y="1102638"/>
                  <a:pt x="2728435" y="1100287"/>
                </a:cubicBezTo>
                <a:cubicBezTo>
                  <a:pt x="2690858" y="1086008"/>
                  <a:pt x="2655365" y="1088429"/>
                  <a:pt x="2621210" y="1114901"/>
                </a:cubicBezTo>
                <a:cubicBezTo>
                  <a:pt x="2614408" y="1119901"/>
                  <a:pt x="2609742" y="1116256"/>
                  <a:pt x="2602148" y="1116669"/>
                </a:cubicBezTo>
                <a:cubicBezTo>
                  <a:pt x="2589588" y="1116380"/>
                  <a:pt x="2586909" y="1105560"/>
                  <a:pt x="2581598" y="1095859"/>
                </a:cubicBezTo>
                <a:cubicBezTo>
                  <a:pt x="2577380" y="1087804"/>
                  <a:pt x="2571026" y="1088394"/>
                  <a:pt x="2565764" y="1090630"/>
                </a:cubicBezTo>
                <a:cubicBezTo>
                  <a:pt x="2557870" y="1093984"/>
                  <a:pt x="2549828" y="1098809"/>
                  <a:pt x="2541934" y="1102162"/>
                </a:cubicBezTo>
                <a:cubicBezTo>
                  <a:pt x="2524758" y="1110164"/>
                  <a:pt x="2517610" y="1106168"/>
                  <a:pt x="2510862" y="1085823"/>
                </a:cubicBezTo>
                <a:cubicBezTo>
                  <a:pt x="2509124" y="1078120"/>
                  <a:pt x="2505998" y="1071712"/>
                  <a:pt x="2501481" y="1066597"/>
                </a:cubicBezTo>
                <a:cubicBezTo>
                  <a:pt x="2499148" y="1064775"/>
                  <a:pt x="2498354" y="1060188"/>
                  <a:pt x="2494333" y="1062601"/>
                </a:cubicBezTo>
                <a:cubicBezTo>
                  <a:pt x="2491553" y="1065188"/>
                  <a:pt x="2491106" y="1069600"/>
                  <a:pt x="2493290" y="1072891"/>
                </a:cubicBezTo>
                <a:cubicBezTo>
                  <a:pt x="2494233" y="1076008"/>
                  <a:pt x="2495324" y="1077654"/>
                  <a:pt x="2496268" y="1080770"/>
                </a:cubicBezTo>
                <a:cubicBezTo>
                  <a:pt x="2500635" y="1087355"/>
                  <a:pt x="2501131" y="1094882"/>
                  <a:pt x="2493238" y="1098236"/>
                </a:cubicBezTo>
                <a:cubicBezTo>
                  <a:pt x="2485196" y="1103060"/>
                  <a:pt x="2480381" y="1100885"/>
                  <a:pt x="2476310" y="1091361"/>
                </a:cubicBezTo>
                <a:cubicBezTo>
                  <a:pt x="2475666" y="1085303"/>
                  <a:pt x="2473632" y="1080541"/>
                  <a:pt x="2471746" y="1074309"/>
                </a:cubicBezTo>
                <a:cubicBezTo>
                  <a:pt x="2468917" y="1064960"/>
                  <a:pt x="2462414" y="1067020"/>
                  <a:pt x="2456060" y="1067610"/>
                </a:cubicBezTo>
                <a:cubicBezTo>
                  <a:pt x="2449557" y="1069669"/>
                  <a:pt x="2452684" y="1076078"/>
                  <a:pt x="2453477" y="1080665"/>
                </a:cubicBezTo>
                <a:cubicBezTo>
                  <a:pt x="2453328" y="1082135"/>
                  <a:pt x="2453179" y="1083605"/>
                  <a:pt x="2453030" y="1085075"/>
                </a:cubicBezTo>
                <a:cubicBezTo>
                  <a:pt x="2453922" y="1113536"/>
                  <a:pt x="2448361" y="1118712"/>
                  <a:pt x="2425229" y="1110956"/>
                </a:cubicBezTo>
                <a:cubicBezTo>
                  <a:pt x="2408153" y="1105551"/>
                  <a:pt x="2389538" y="1102911"/>
                  <a:pt x="2371866" y="1103386"/>
                </a:cubicBezTo>
                <a:cubicBezTo>
                  <a:pt x="2353102" y="1102215"/>
                  <a:pt x="2348586" y="1097100"/>
                  <a:pt x="2345857" y="1074344"/>
                </a:cubicBezTo>
                <a:cubicBezTo>
                  <a:pt x="2345064" y="1069757"/>
                  <a:pt x="2344418" y="1063701"/>
                  <a:pt x="2340696" y="1063172"/>
                </a:cubicBezTo>
                <a:cubicBezTo>
                  <a:pt x="2334491" y="1062292"/>
                  <a:pt x="2330171" y="1067644"/>
                  <a:pt x="2326944" y="1074643"/>
                </a:cubicBezTo>
                <a:cubicBezTo>
                  <a:pt x="2336723" y="1077522"/>
                  <a:pt x="2342331" y="1084283"/>
                  <a:pt x="2338508" y="1097161"/>
                </a:cubicBezTo>
                <a:cubicBezTo>
                  <a:pt x="2336671" y="1102866"/>
                  <a:pt x="2333891" y="1105454"/>
                  <a:pt x="2328282" y="1098694"/>
                </a:cubicBezTo>
                <a:cubicBezTo>
                  <a:pt x="2320340" y="1090110"/>
                  <a:pt x="2312548" y="1080057"/>
                  <a:pt x="2311556" y="1065003"/>
                </a:cubicBezTo>
                <a:cubicBezTo>
                  <a:pt x="2311706" y="1063534"/>
                  <a:pt x="2311854" y="1062063"/>
                  <a:pt x="2310614" y="1061887"/>
                </a:cubicBezTo>
                <a:cubicBezTo>
                  <a:pt x="2303119" y="1048894"/>
                  <a:pt x="2305104" y="1041719"/>
                  <a:pt x="2318260" y="1036129"/>
                </a:cubicBezTo>
                <a:cubicBezTo>
                  <a:pt x="2340252" y="1030302"/>
                  <a:pt x="2360853" y="1025768"/>
                  <a:pt x="2383787" y="1023057"/>
                </a:cubicBezTo>
                <a:cubicBezTo>
                  <a:pt x="2396496" y="1021877"/>
                  <a:pt x="2403446" y="1015406"/>
                  <a:pt x="2405085" y="999235"/>
                </a:cubicBezTo>
                <a:cubicBezTo>
                  <a:pt x="2404440" y="993179"/>
                  <a:pt x="2407370" y="989120"/>
                  <a:pt x="2409207" y="983415"/>
                </a:cubicBezTo>
                <a:cubicBezTo>
                  <a:pt x="2411193" y="976241"/>
                  <a:pt x="2411789" y="970361"/>
                  <a:pt x="2406031" y="965070"/>
                </a:cubicBezTo>
                <a:cubicBezTo>
                  <a:pt x="2400274" y="959779"/>
                  <a:pt x="2397196" y="965308"/>
                  <a:pt x="2393025" y="969190"/>
                </a:cubicBezTo>
                <a:cubicBezTo>
                  <a:pt x="2384834" y="975484"/>
                  <a:pt x="2375402" y="981603"/>
                  <a:pt x="2365176" y="983134"/>
                </a:cubicBezTo>
                <a:cubicBezTo>
                  <a:pt x="2353708" y="984489"/>
                  <a:pt x="2342540" y="982905"/>
                  <a:pt x="2331967" y="975440"/>
                </a:cubicBezTo>
                <a:cubicBezTo>
                  <a:pt x="2311764" y="963626"/>
                  <a:pt x="2289426" y="960456"/>
                  <a:pt x="2267435" y="966284"/>
                </a:cubicBezTo>
                <a:cubicBezTo>
                  <a:pt x="2262173" y="968520"/>
                  <a:pt x="2259542" y="969638"/>
                  <a:pt x="2258946" y="975519"/>
                </a:cubicBezTo>
                <a:cubicBezTo>
                  <a:pt x="2259292" y="984515"/>
                  <a:pt x="2256512" y="987104"/>
                  <a:pt x="2251052" y="978873"/>
                </a:cubicBezTo>
                <a:cubicBezTo>
                  <a:pt x="2243409" y="967349"/>
                  <a:pt x="2233182" y="968882"/>
                  <a:pt x="2223601" y="976470"/>
                </a:cubicBezTo>
                <a:cubicBezTo>
                  <a:pt x="2213871" y="985528"/>
                  <a:pt x="2204290" y="993117"/>
                  <a:pt x="2189547" y="989534"/>
                </a:cubicBezTo>
                <a:cubicBezTo>
                  <a:pt x="2185824" y="989005"/>
                  <a:pt x="2181802" y="991418"/>
                  <a:pt x="2181206" y="997298"/>
                </a:cubicBezTo>
                <a:cubicBezTo>
                  <a:pt x="2181553" y="1006295"/>
                  <a:pt x="2178773" y="1008883"/>
                  <a:pt x="2172270" y="1010943"/>
                </a:cubicBezTo>
                <a:cubicBezTo>
                  <a:pt x="2163434" y="1011180"/>
                  <a:pt x="2158619" y="1009007"/>
                  <a:pt x="2154400" y="1000952"/>
                </a:cubicBezTo>
                <a:cubicBezTo>
                  <a:pt x="2147054" y="986488"/>
                  <a:pt x="2147453" y="970140"/>
                  <a:pt x="2146610" y="953617"/>
                </a:cubicBezTo>
                <a:cubicBezTo>
                  <a:pt x="2146264" y="944619"/>
                  <a:pt x="2156938" y="938678"/>
                  <a:pt x="2165774" y="938441"/>
                </a:cubicBezTo>
                <a:cubicBezTo>
                  <a:pt x="2176000" y="936908"/>
                  <a:pt x="2183892" y="933554"/>
                  <a:pt x="2181958" y="915385"/>
                </a:cubicBezTo>
                <a:cubicBezTo>
                  <a:pt x="2188510" y="925262"/>
                  <a:pt x="2187616" y="934082"/>
                  <a:pt x="2189352" y="941785"/>
                </a:cubicBezTo>
                <a:cubicBezTo>
                  <a:pt x="2192330" y="949664"/>
                  <a:pt x="2195308" y="957543"/>
                  <a:pt x="2204293" y="955835"/>
                </a:cubicBezTo>
                <a:cubicBezTo>
                  <a:pt x="2213129" y="955597"/>
                  <a:pt x="2222263" y="952420"/>
                  <a:pt x="2222364" y="939012"/>
                </a:cubicBezTo>
                <a:cubicBezTo>
                  <a:pt x="2221868" y="931485"/>
                  <a:pt x="2225095" y="924487"/>
                  <a:pt x="2229265" y="920605"/>
                </a:cubicBezTo>
                <a:cubicBezTo>
                  <a:pt x="2243166" y="907664"/>
                  <a:pt x="2249221" y="910015"/>
                  <a:pt x="2256120" y="928888"/>
                </a:cubicBezTo>
                <a:cubicBezTo>
                  <a:pt x="2266745" y="911009"/>
                  <a:pt x="2278462" y="894775"/>
                  <a:pt x="2293454" y="883482"/>
                </a:cubicBezTo>
                <a:cubicBezTo>
                  <a:pt x="2319268" y="864775"/>
                  <a:pt x="2346075" y="861122"/>
                  <a:pt x="2375065" y="860761"/>
                </a:cubicBezTo>
                <a:cubicBezTo>
                  <a:pt x="2411502" y="861456"/>
                  <a:pt x="2447144" y="857565"/>
                  <a:pt x="2481198" y="844501"/>
                </a:cubicBezTo>
                <a:cubicBezTo>
                  <a:pt x="2485070" y="843559"/>
                  <a:pt x="2488942" y="842617"/>
                  <a:pt x="2490482" y="839853"/>
                </a:cubicBezTo>
                <a:cubicBezTo>
                  <a:pt x="2498970" y="830618"/>
                  <a:pt x="2498326" y="824562"/>
                  <a:pt x="2487306" y="821507"/>
                </a:cubicBezTo>
                <a:cubicBezTo>
                  <a:pt x="2476286" y="818453"/>
                  <a:pt x="2469287" y="812985"/>
                  <a:pt x="2473408" y="797166"/>
                </a:cubicBezTo>
                <a:cubicBezTo>
                  <a:pt x="2475246" y="791462"/>
                  <a:pt x="2471523" y="790934"/>
                  <a:pt x="2467800" y="790406"/>
                </a:cubicBezTo>
                <a:cubicBezTo>
                  <a:pt x="2463928" y="791348"/>
                  <a:pt x="2459262" y="787703"/>
                  <a:pt x="2458517" y="795054"/>
                </a:cubicBezTo>
                <a:cubicBezTo>
                  <a:pt x="2457772" y="802404"/>
                  <a:pt x="2457969" y="812871"/>
                  <a:pt x="2450225" y="814755"/>
                </a:cubicBezTo>
                <a:cubicBezTo>
                  <a:pt x="2442481" y="816639"/>
                  <a:pt x="2439802" y="805820"/>
                  <a:pt x="2434193" y="799059"/>
                </a:cubicBezTo>
                <a:cubicBezTo>
                  <a:pt x="2432008" y="795767"/>
                  <a:pt x="2428733" y="790828"/>
                  <a:pt x="2425457" y="785889"/>
                </a:cubicBezTo>
                <a:cubicBezTo>
                  <a:pt x="2419998" y="777658"/>
                  <a:pt x="2412700" y="775132"/>
                  <a:pt x="2404509" y="781426"/>
                </a:cubicBezTo>
                <a:cubicBezTo>
                  <a:pt x="2390906" y="791426"/>
                  <a:pt x="2377256" y="789490"/>
                  <a:pt x="2364052" y="783143"/>
                </a:cubicBezTo>
                <a:cubicBezTo>
                  <a:pt x="2353032" y="780088"/>
                  <a:pt x="2344345" y="778855"/>
                  <a:pt x="2333821" y="783328"/>
                </a:cubicBezTo>
                <a:cubicBezTo>
                  <a:pt x="2325928" y="786682"/>
                  <a:pt x="2321560" y="780097"/>
                  <a:pt x="2321214" y="771100"/>
                </a:cubicBezTo>
                <a:cubicBezTo>
                  <a:pt x="2320568" y="765043"/>
                  <a:pt x="2327817" y="755632"/>
                  <a:pt x="2318038" y="752754"/>
                </a:cubicBezTo>
                <a:cubicBezTo>
                  <a:pt x="2309351" y="751522"/>
                  <a:pt x="2300216" y="754700"/>
                  <a:pt x="2295302" y="765932"/>
                </a:cubicBezTo>
                <a:cubicBezTo>
                  <a:pt x="2290684" y="774225"/>
                  <a:pt x="2291180" y="781752"/>
                  <a:pt x="2290136" y="792042"/>
                </a:cubicBezTo>
                <a:cubicBezTo>
                  <a:pt x="2285374" y="764524"/>
                  <a:pt x="2269240" y="762235"/>
                  <a:pt x="2250327" y="762534"/>
                </a:cubicBezTo>
                <a:cubicBezTo>
                  <a:pt x="2239009" y="762420"/>
                  <a:pt x="2229230" y="759541"/>
                  <a:pt x="2219154" y="759603"/>
                </a:cubicBezTo>
                <a:cubicBezTo>
                  <a:pt x="2199148" y="758256"/>
                  <a:pt x="2179937" y="761495"/>
                  <a:pt x="2163256" y="777024"/>
                </a:cubicBezTo>
                <a:cubicBezTo>
                  <a:pt x="2156157" y="784965"/>
                  <a:pt x="2150250" y="781144"/>
                  <a:pt x="2146180" y="771619"/>
                </a:cubicBezTo>
                <a:cubicBezTo>
                  <a:pt x="2132086" y="736811"/>
                  <a:pt x="2113620" y="732700"/>
                  <a:pt x="2087358" y="755817"/>
                </a:cubicBezTo>
                <a:cubicBezTo>
                  <a:pt x="2080408" y="762288"/>
                  <a:pt x="2072812" y="762701"/>
                  <a:pt x="2065218" y="763115"/>
                </a:cubicBezTo>
                <a:cubicBezTo>
                  <a:pt x="2051567" y="761178"/>
                  <a:pt x="2039156" y="759418"/>
                  <a:pt x="2027588" y="774180"/>
                </a:cubicBezTo>
                <a:cubicBezTo>
                  <a:pt x="2022972" y="782473"/>
                  <a:pt x="2019052" y="771478"/>
                  <a:pt x="2015776" y="766540"/>
                </a:cubicBezTo>
                <a:cubicBezTo>
                  <a:pt x="2013590" y="763247"/>
                  <a:pt x="2014188" y="757367"/>
                  <a:pt x="2014635" y="752956"/>
                </a:cubicBezTo>
                <a:cubicBezTo>
                  <a:pt x="2016173" y="750192"/>
                  <a:pt x="2015530" y="744136"/>
                  <a:pt x="2013047" y="743783"/>
                </a:cubicBezTo>
                <a:cubicBezTo>
                  <a:pt x="2003417" y="739435"/>
                  <a:pt x="1994432" y="741143"/>
                  <a:pt x="1985298" y="744320"/>
                </a:cubicBezTo>
                <a:cubicBezTo>
                  <a:pt x="1980036" y="746556"/>
                  <a:pt x="1978198" y="752261"/>
                  <a:pt x="1977454" y="759611"/>
                </a:cubicBezTo>
                <a:cubicBezTo>
                  <a:pt x="1973976" y="781487"/>
                  <a:pt x="1967176" y="786488"/>
                  <a:pt x="1948560" y="783847"/>
                </a:cubicBezTo>
                <a:cubicBezTo>
                  <a:pt x="1943746" y="781673"/>
                  <a:pt x="1941561" y="778380"/>
                  <a:pt x="1944491" y="774322"/>
                </a:cubicBezTo>
                <a:cubicBezTo>
                  <a:pt x="1952186" y="760501"/>
                  <a:pt x="1943798" y="756328"/>
                  <a:pt x="1936650" y="752330"/>
                </a:cubicBezTo>
                <a:cubicBezTo>
                  <a:pt x="1928260" y="748158"/>
                  <a:pt x="1919276" y="749866"/>
                  <a:pt x="1911680" y="750280"/>
                </a:cubicBezTo>
                <a:cubicBezTo>
                  <a:pt x="1902844" y="750517"/>
                  <a:pt x="1894158" y="749285"/>
                  <a:pt x="1885023" y="752464"/>
                </a:cubicBezTo>
                <a:cubicBezTo>
                  <a:pt x="1878372" y="755994"/>
                  <a:pt x="1875542" y="746644"/>
                  <a:pt x="1874898" y="740587"/>
                </a:cubicBezTo>
                <a:cubicBezTo>
                  <a:pt x="1874700" y="730121"/>
                  <a:pt x="1871126" y="728123"/>
                  <a:pt x="1863382" y="730007"/>
                </a:cubicBezTo>
                <a:cubicBezTo>
                  <a:pt x="1860751" y="731124"/>
                  <a:pt x="1858120" y="732242"/>
                  <a:pt x="1854397" y="731714"/>
                </a:cubicBezTo>
                <a:cubicBezTo>
                  <a:pt x="1850525" y="732656"/>
                  <a:pt x="1845412" y="733421"/>
                  <a:pt x="1842136" y="728483"/>
                </a:cubicBezTo>
                <a:cubicBezTo>
                  <a:pt x="1840101" y="723720"/>
                  <a:pt x="1845363" y="721484"/>
                  <a:pt x="1847052" y="717251"/>
                </a:cubicBezTo>
                <a:cubicBezTo>
                  <a:pt x="1853357" y="704724"/>
                  <a:pt x="1850379" y="696844"/>
                  <a:pt x="1833154" y="692910"/>
                </a:cubicBezTo>
                <a:cubicBezTo>
                  <a:pt x="1835986" y="664977"/>
                  <a:pt x="1838670" y="638515"/>
                  <a:pt x="1841502" y="610582"/>
                </a:cubicBezTo>
                <a:cubicBezTo>
                  <a:pt x="1851578" y="610520"/>
                  <a:pt x="1857187" y="617281"/>
                  <a:pt x="1859718" y="629570"/>
                </a:cubicBezTo>
                <a:cubicBezTo>
                  <a:pt x="1866664" y="660382"/>
                  <a:pt x="1879570" y="669669"/>
                  <a:pt x="1905881" y="658489"/>
                </a:cubicBezTo>
                <a:cubicBezTo>
                  <a:pt x="1917646" y="654193"/>
                  <a:pt x="1926631" y="652485"/>
                  <a:pt x="1937800" y="654070"/>
                </a:cubicBezTo>
                <a:cubicBezTo>
                  <a:pt x="1942615" y="656244"/>
                  <a:pt x="1948820" y="657125"/>
                  <a:pt x="1950657" y="651420"/>
                </a:cubicBezTo>
                <a:cubicBezTo>
                  <a:pt x="1953736" y="645892"/>
                  <a:pt x="1947828" y="642071"/>
                  <a:pt x="1945644" y="638779"/>
                </a:cubicBezTo>
                <a:cubicBezTo>
                  <a:pt x="1943461" y="635487"/>
                  <a:pt x="1941128" y="633664"/>
                  <a:pt x="1938944" y="630372"/>
                </a:cubicBezTo>
                <a:cubicBezTo>
                  <a:pt x="1935668" y="625433"/>
                  <a:pt x="1929910" y="620142"/>
                  <a:pt x="1931748" y="614438"/>
                </a:cubicBezTo>
                <a:cubicBezTo>
                  <a:pt x="1934975" y="607439"/>
                  <a:pt x="1942421" y="608496"/>
                  <a:pt x="1947385" y="609200"/>
                </a:cubicBezTo>
                <a:cubicBezTo>
                  <a:pt x="1956221" y="608962"/>
                  <a:pt x="1964908" y="610195"/>
                  <a:pt x="1973446" y="612897"/>
                </a:cubicBezTo>
                <a:cubicBezTo>
                  <a:pt x="1991912" y="617008"/>
                  <a:pt x="2008790" y="611947"/>
                  <a:pt x="2024080" y="597712"/>
                </a:cubicBezTo>
                <a:cubicBezTo>
                  <a:pt x="2026860" y="595124"/>
                  <a:pt x="2029342" y="595476"/>
                  <a:pt x="2031526" y="598768"/>
                </a:cubicBezTo>
                <a:cubicBezTo>
                  <a:pt x="2033710" y="602061"/>
                  <a:pt x="2036192" y="602413"/>
                  <a:pt x="2039915" y="602940"/>
                </a:cubicBezTo>
                <a:cubicBezTo>
                  <a:pt x="2042397" y="603293"/>
                  <a:pt x="2045971" y="605291"/>
                  <a:pt x="2047510" y="602527"/>
                </a:cubicBezTo>
                <a:cubicBezTo>
                  <a:pt x="2049198" y="598293"/>
                  <a:pt x="2046866" y="596470"/>
                  <a:pt x="2044533" y="594648"/>
                </a:cubicBezTo>
                <a:cubicBezTo>
                  <a:pt x="2040015" y="589534"/>
                  <a:pt x="2039371" y="583477"/>
                  <a:pt x="2036244" y="577068"/>
                </a:cubicBezTo>
                <a:cubicBezTo>
                  <a:pt x="2032969" y="572130"/>
                  <a:pt x="2033564" y="566249"/>
                  <a:pt x="2037735" y="562367"/>
                </a:cubicBezTo>
                <a:cubicBezTo>
                  <a:pt x="2043296" y="557191"/>
                  <a:pt x="2046869" y="559189"/>
                  <a:pt x="2050144" y="564128"/>
                </a:cubicBezTo>
                <a:cubicBezTo>
                  <a:pt x="2053719" y="566126"/>
                  <a:pt x="2055902" y="569418"/>
                  <a:pt x="2058086" y="572711"/>
                </a:cubicBezTo>
                <a:cubicBezTo>
                  <a:pt x="2065581" y="585704"/>
                  <a:pt x="2071338" y="590995"/>
                  <a:pt x="2084792" y="582465"/>
                </a:cubicBezTo>
                <a:cubicBezTo>
                  <a:pt x="2095615" y="575052"/>
                  <a:pt x="2108818" y="581399"/>
                  <a:pt x="2120782" y="587571"/>
                </a:cubicBezTo>
                <a:cubicBezTo>
                  <a:pt x="2126838" y="589921"/>
                  <a:pt x="2132446" y="596682"/>
                  <a:pt x="2137064" y="588389"/>
                </a:cubicBezTo>
                <a:cubicBezTo>
                  <a:pt x="2142922" y="580273"/>
                  <a:pt x="2138404" y="575158"/>
                  <a:pt x="2134037" y="568573"/>
                </a:cubicBezTo>
                <a:cubicBezTo>
                  <a:pt x="2131854" y="565281"/>
                  <a:pt x="2129669" y="561988"/>
                  <a:pt x="2128726" y="558872"/>
                </a:cubicBezTo>
                <a:cubicBezTo>
                  <a:pt x="2126840" y="552639"/>
                  <a:pt x="2126046" y="548053"/>
                  <a:pt x="2133642" y="547639"/>
                </a:cubicBezTo>
                <a:cubicBezTo>
                  <a:pt x="2167894" y="545043"/>
                  <a:pt x="2187008" y="517929"/>
                  <a:pt x="2206271" y="489345"/>
                </a:cubicBezTo>
                <a:cubicBezTo>
                  <a:pt x="2207810" y="486580"/>
                  <a:pt x="2208258" y="482170"/>
                  <a:pt x="2208705" y="477759"/>
                </a:cubicBezTo>
                <a:cubicBezTo>
                  <a:pt x="2210046" y="464528"/>
                  <a:pt x="2214068" y="462117"/>
                  <a:pt x="2224938" y="466641"/>
                </a:cubicBezTo>
                <a:cubicBezTo>
                  <a:pt x="2253678" y="481157"/>
                  <a:pt x="2281875" y="476211"/>
                  <a:pt x="2306747" y="454387"/>
                </a:cubicBezTo>
                <a:cubicBezTo>
                  <a:pt x="2323428" y="438858"/>
                  <a:pt x="2341845" y="431033"/>
                  <a:pt x="2362346" y="439906"/>
                </a:cubicBezTo>
                <a:cubicBezTo>
                  <a:pt x="2371976" y="444255"/>
                  <a:pt x="2379223" y="434844"/>
                  <a:pt x="2385082" y="426728"/>
                </a:cubicBezTo>
                <a:cubicBezTo>
                  <a:pt x="2389550" y="419904"/>
                  <a:pt x="2394812" y="417669"/>
                  <a:pt x="2403350" y="420372"/>
                </a:cubicBezTo>
                <a:cubicBezTo>
                  <a:pt x="2425241" y="427952"/>
                  <a:pt x="2447084" y="423594"/>
                  <a:pt x="2469074" y="417766"/>
                </a:cubicBezTo>
                <a:cubicBezTo>
                  <a:pt x="2493548" y="412291"/>
                  <a:pt x="2518320" y="403875"/>
                  <a:pt x="2544530" y="406102"/>
                </a:cubicBezTo>
                <a:cubicBezTo>
                  <a:pt x="2551976" y="407158"/>
                  <a:pt x="2558777" y="402158"/>
                  <a:pt x="2564635" y="394041"/>
                </a:cubicBezTo>
                <a:cubicBezTo>
                  <a:pt x="2580522" y="373926"/>
                  <a:pt x="2586876" y="373337"/>
                  <a:pt x="2606930" y="386621"/>
                </a:cubicBezTo>
                <a:cubicBezTo>
                  <a:pt x="2616262" y="393909"/>
                  <a:pt x="2626338" y="393848"/>
                  <a:pt x="2636862" y="389376"/>
                </a:cubicBezTo>
                <a:lnTo>
                  <a:pt x="2657541" y="385423"/>
                </a:lnTo>
                <a:lnTo>
                  <a:pt x="2661812" y="347800"/>
                </a:lnTo>
                <a:cubicBezTo>
                  <a:pt x="2667704" y="347768"/>
                  <a:pt x="2670984" y="351299"/>
                  <a:pt x="2672464" y="357718"/>
                </a:cubicBezTo>
                <a:cubicBezTo>
                  <a:pt x="2676527" y="373812"/>
                  <a:pt x="2684074" y="378664"/>
                  <a:pt x="2699460" y="372824"/>
                </a:cubicBezTo>
                <a:cubicBezTo>
                  <a:pt x="2706340" y="370580"/>
                  <a:pt x="2711594" y="369688"/>
                  <a:pt x="2718126" y="370515"/>
                </a:cubicBezTo>
                <a:cubicBezTo>
                  <a:pt x="2720942" y="371651"/>
                  <a:pt x="2724570" y="372111"/>
                  <a:pt x="2725645" y="369131"/>
                </a:cubicBezTo>
                <a:cubicBezTo>
                  <a:pt x="2727445" y="366244"/>
                  <a:pt x="2723990" y="364248"/>
                  <a:pt x="2722714" y="362528"/>
                </a:cubicBezTo>
                <a:cubicBezTo>
                  <a:pt x="2721436" y="360809"/>
                  <a:pt x="2720072" y="359857"/>
                  <a:pt x="2718795" y="358137"/>
                </a:cubicBezTo>
                <a:cubicBezTo>
                  <a:pt x="2716879" y="355557"/>
                  <a:pt x="2713512" y="352794"/>
                  <a:pt x="2714586" y="349814"/>
                </a:cubicBezTo>
                <a:cubicBezTo>
                  <a:pt x="2716474" y="346159"/>
                  <a:pt x="2720828" y="346711"/>
                  <a:pt x="2723731" y="347078"/>
                </a:cubicBezTo>
                <a:cubicBezTo>
                  <a:pt x="2728898" y="346954"/>
                  <a:pt x="2733978" y="347598"/>
                  <a:pt x="2738972" y="349010"/>
                </a:cubicBezTo>
                <a:cubicBezTo>
                  <a:pt x="2749770" y="351157"/>
                  <a:pt x="2759640" y="348513"/>
                  <a:pt x="2768582" y="341078"/>
                </a:cubicBezTo>
                <a:cubicBezTo>
                  <a:pt x="2770208" y="339726"/>
                  <a:pt x="2771659" y="339910"/>
                  <a:pt x="2772936" y="341629"/>
                </a:cubicBezTo>
                <a:cubicBezTo>
                  <a:pt x="2774214" y="343349"/>
                  <a:pt x="2775665" y="343533"/>
                  <a:pt x="2777842" y="343809"/>
                </a:cubicBezTo>
                <a:cubicBezTo>
                  <a:pt x="2779293" y="343993"/>
                  <a:pt x="2781384" y="345037"/>
                  <a:pt x="2782284" y="343593"/>
                </a:cubicBezTo>
                <a:cubicBezTo>
                  <a:pt x="2783271" y="341381"/>
                  <a:pt x="2781906" y="340429"/>
                  <a:pt x="2780542" y="339478"/>
                </a:cubicBezTo>
                <a:cubicBezTo>
                  <a:pt x="2777900" y="336806"/>
                  <a:pt x="2777524" y="333643"/>
                  <a:pt x="2775695" y="330295"/>
                </a:cubicBezTo>
                <a:cubicBezTo>
                  <a:pt x="2773780" y="327715"/>
                  <a:pt x="2774128" y="324644"/>
                  <a:pt x="2776567" y="322616"/>
                </a:cubicBezTo>
                <a:cubicBezTo>
                  <a:pt x="2779818" y="319913"/>
                  <a:pt x="2781908" y="320956"/>
                  <a:pt x="2783824" y="323536"/>
                </a:cubicBezTo>
                <a:cubicBezTo>
                  <a:pt x="2785914" y="324580"/>
                  <a:pt x="2787191" y="326299"/>
                  <a:pt x="2788468" y="328019"/>
                </a:cubicBezTo>
                <a:cubicBezTo>
                  <a:pt x="2792851" y="334806"/>
                  <a:pt x="2796218" y="337569"/>
                  <a:pt x="2804086" y="333114"/>
                </a:cubicBezTo>
                <a:cubicBezTo>
                  <a:pt x="2810414" y="329242"/>
                  <a:pt x="2818136" y="332557"/>
                  <a:pt x="2825132" y="335781"/>
                </a:cubicBezTo>
                <a:cubicBezTo>
                  <a:pt x="2828673" y="337009"/>
                  <a:pt x="2831953" y="340540"/>
                  <a:pt x="2834653" y="336208"/>
                </a:cubicBezTo>
                <a:cubicBezTo>
                  <a:pt x="2838079" y="331969"/>
                  <a:pt x="2835438" y="329297"/>
                  <a:pt x="2832884" y="325858"/>
                </a:cubicBezTo>
                <a:cubicBezTo>
                  <a:pt x="2831606" y="324138"/>
                  <a:pt x="2830329" y="322418"/>
                  <a:pt x="2829778" y="320791"/>
                </a:cubicBezTo>
                <a:cubicBezTo>
                  <a:pt x="2828675" y="317535"/>
                  <a:pt x="2828211" y="315140"/>
                  <a:pt x="2832652" y="314923"/>
                </a:cubicBezTo>
                <a:cubicBezTo>
                  <a:pt x="2852683" y="313567"/>
                  <a:pt x="2863860" y="299405"/>
                  <a:pt x="2875125" y="284474"/>
                </a:cubicBezTo>
                <a:cubicBezTo>
                  <a:pt x="2876025" y="283030"/>
                  <a:pt x="2876287" y="280727"/>
                  <a:pt x="2876548" y="278423"/>
                </a:cubicBezTo>
                <a:cubicBezTo>
                  <a:pt x="2877333" y="271512"/>
                  <a:pt x="2879684" y="270252"/>
                  <a:pt x="2886041" y="272616"/>
                </a:cubicBezTo>
                <a:cubicBezTo>
                  <a:pt x="2902849" y="280198"/>
                  <a:pt x="2919338" y="277614"/>
                  <a:pt x="2933882" y="266215"/>
                </a:cubicBezTo>
                <a:cubicBezTo>
                  <a:pt x="2943637" y="258104"/>
                  <a:pt x="2954408" y="254016"/>
                  <a:pt x="2966396" y="258651"/>
                </a:cubicBezTo>
                <a:cubicBezTo>
                  <a:pt x="2972028" y="260922"/>
                  <a:pt x="2976266" y="256007"/>
                  <a:pt x="2979692" y="251768"/>
                </a:cubicBezTo>
                <a:cubicBezTo>
                  <a:pt x="2982305" y="248204"/>
                  <a:pt x="2985382" y="247036"/>
                  <a:pt x="2990375" y="248448"/>
                </a:cubicBezTo>
                <a:cubicBezTo>
                  <a:pt x="2996776" y="250427"/>
                  <a:pt x="3003170" y="250848"/>
                  <a:pt x="3009571" y="250393"/>
                </a:cubicBezTo>
                <a:lnTo>
                  <a:pt x="3013612" y="249699"/>
                </a:lnTo>
                <a:lnTo>
                  <a:pt x="3013124" y="244627"/>
                </a:lnTo>
                <a:cubicBezTo>
                  <a:pt x="3009616" y="227422"/>
                  <a:pt x="3001276" y="228196"/>
                  <a:pt x="2976965" y="225866"/>
                </a:cubicBezTo>
                <a:cubicBezTo>
                  <a:pt x="2968278" y="224633"/>
                  <a:pt x="2958201" y="224695"/>
                  <a:pt x="2948273" y="223286"/>
                </a:cubicBezTo>
                <a:cubicBezTo>
                  <a:pt x="2939586" y="222053"/>
                  <a:pt x="2933728" y="230171"/>
                  <a:pt x="2927869" y="238286"/>
                </a:cubicBezTo>
                <a:cubicBezTo>
                  <a:pt x="2923502" y="231702"/>
                  <a:pt x="2920226" y="226763"/>
                  <a:pt x="2915709" y="221648"/>
                </a:cubicBezTo>
                <a:cubicBezTo>
                  <a:pt x="2905732" y="208302"/>
                  <a:pt x="2898137" y="208717"/>
                  <a:pt x="2890442" y="222537"/>
                </a:cubicBezTo>
                <a:cubicBezTo>
                  <a:pt x="2882746" y="236358"/>
                  <a:pt x="2874853" y="239712"/>
                  <a:pt x="2864430" y="230778"/>
                </a:cubicBezTo>
                <a:cubicBezTo>
                  <a:pt x="2860856" y="228779"/>
                  <a:pt x="2857132" y="228251"/>
                  <a:pt x="2854501" y="229369"/>
                </a:cubicBezTo>
                <a:cubicBezTo>
                  <a:pt x="2817022" y="238964"/>
                  <a:pt x="2779345" y="238092"/>
                  <a:pt x="2741966" y="234282"/>
                </a:cubicBezTo>
                <a:cubicBezTo>
                  <a:pt x="2732037" y="232873"/>
                  <a:pt x="2723052" y="234581"/>
                  <a:pt x="2717988" y="247283"/>
                </a:cubicBezTo>
                <a:cubicBezTo>
                  <a:pt x="2716449" y="250048"/>
                  <a:pt x="2716151" y="252988"/>
                  <a:pt x="2712428" y="252460"/>
                </a:cubicBezTo>
                <a:cubicBezTo>
                  <a:pt x="2695501" y="245584"/>
                  <a:pt x="2681105" y="250998"/>
                  <a:pt x="2664376" y="254590"/>
                </a:cubicBezTo>
                <a:cubicBezTo>
                  <a:pt x="2656781" y="255004"/>
                  <a:pt x="2649036" y="256887"/>
                  <a:pt x="2641590" y="255831"/>
                </a:cubicBezTo>
                <a:cubicBezTo>
                  <a:pt x="2634144" y="254775"/>
                  <a:pt x="2630720" y="251307"/>
                  <a:pt x="2635337" y="243014"/>
                </a:cubicBezTo>
                <a:cubicBezTo>
                  <a:pt x="2637174" y="237309"/>
                  <a:pt x="2641494" y="231957"/>
                  <a:pt x="2637126" y="225372"/>
                </a:cubicBezTo>
                <a:cubicBezTo>
                  <a:pt x="2632609" y="220258"/>
                  <a:pt x="2627048" y="225434"/>
                  <a:pt x="2623028" y="227846"/>
                </a:cubicBezTo>
                <a:cubicBezTo>
                  <a:pt x="2616524" y="229906"/>
                  <a:pt x="2610021" y="231966"/>
                  <a:pt x="2603022" y="226500"/>
                </a:cubicBezTo>
                <a:cubicBezTo>
                  <a:pt x="2557158" y="194640"/>
                  <a:pt x="2515359" y="209588"/>
                  <a:pt x="2476437" y="245822"/>
                </a:cubicBezTo>
                <a:cubicBezTo>
                  <a:pt x="2468097" y="253586"/>
                  <a:pt x="2462835" y="255822"/>
                  <a:pt x="2455042" y="245769"/>
                </a:cubicBezTo>
                <a:cubicBezTo>
                  <a:pt x="2440250" y="230249"/>
                  <a:pt x="2421636" y="227608"/>
                  <a:pt x="2402424" y="230848"/>
                </a:cubicBezTo>
                <a:cubicBezTo>
                  <a:pt x="2380732" y="233735"/>
                  <a:pt x="2358442" y="242503"/>
                  <a:pt x="2335656" y="243744"/>
                </a:cubicBezTo>
                <a:cubicBezTo>
                  <a:pt x="2322949" y="244924"/>
                  <a:pt x="2314560" y="240751"/>
                  <a:pt x="2305526" y="230522"/>
                </a:cubicBezTo>
                <a:cubicBezTo>
                  <a:pt x="2293366" y="213884"/>
                  <a:pt x="2287012" y="214473"/>
                  <a:pt x="2274054" y="230531"/>
                </a:cubicBezTo>
                <a:cubicBezTo>
                  <a:pt x="2265565" y="239765"/>
                  <a:pt x="2255190" y="242767"/>
                  <a:pt x="2243872" y="242652"/>
                </a:cubicBezTo>
                <a:cubicBezTo>
                  <a:pt x="2232404" y="244008"/>
                  <a:pt x="2222030" y="247010"/>
                  <a:pt x="2211058" y="255893"/>
                </a:cubicBezTo>
                <a:cubicBezTo>
                  <a:pt x="2197306" y="267363"/>
                  <a:pt x="2181770" y="259194"/>
                  <a:pt x="2180134" y="238083"/>
                </a:cubicBezTo>
                <a:cubicBezTo>
                  <a:pt x="2179638" y="230557"/>
                  <a:pt x="2180383" y="223206"/>
                  <a:pt x="2182370" y="216032"/>
                </a:cubicBezTo>
                <a:cubicBezTo>
                  <a:pt x="2185101" y="201506"/>
                  <a:pt x="2192994" y="198152"/>
                  <a:pt x="2203418" y="207088"/>
                </a:cubicBezTo>
                <a:cubicBezTo>
                  <a:pt x="2223322" y="221842"/>
                  <a:pt x="2238661" y="219544"/>
                  <a:pt x="2251124" y="195960"/>
                </a:cubicBezTo>
                <a:cubicBezTo>
                  <a:pt x="2252514" y="194667"/>
                  <a:pt x="2254052" y="191901"/>
                  <a:pt x="2255592" y="189138"/>
                </a:cubicBezTo>
                <a:cubicBezTo>
                  <a:pt x="2267606" y="169964"/>
                  <a:pt x="2267606" y="169964"/>
                  <a:pt x="2258376" y="149268"/>
                </a:cubicBezTo>
                <a:cubicBezTo>
                  <a:pt x="2258524" y="147798"/>
                  <a:pt x="2259765" y="147974"/>
                  <a:pt x="2259914" y="146504"/>
                </a:cubicBezTo>
                <a:cubicBezTo>
                  <a:pt x="2268303" y="150677"/>
                  <a:pt x="2275004" y="159084"/>
                  <a:pt x="2281854" y="166021"/>
                </a:cubicBezTo>
                <a:cubicBezTo>
                  <a:pt x="2293369" y="176602"/>
                  <a:pt x="2296000" y="175484"/>
                  <a:pt x="2301214" y="161311"/>
                </a:cubicBezTo>
                <a:cubicBezTo>
                  <a:pt x="2303200" y="154136"/>
                  <a:pt x="2306129" y="150079"/>
                  <a:pt x="2313576" y="151135"/>
                </a:cubicBezTo>
                <a:cubicBezTo>
                  <a:pt x="2318540" y="151839"/>
                  <a:pt x="2325191" y="148309"/>
                  <a:pt x="2330304" y="147543"/>
                </a:cubicBezTo>
                <a:cubicBezTo>
                  <a:pt x="2338198" y="144189"/>
                  <a:pt x="2345494" y="146716"/>
                  <a:pt x="2350954" y="154947"/>
                </a:cubicBezTo>
                <a:cubicBezTo>
                  <a:pt x="2356563" y="161707"/>
                  <a:pt x="2361527" y="162412"/>
                  <a:pt x="2367087" y="157235"/>
                </a:cubicBezTo>
                <a:cubicBezTo>
                  <a:pt x="2376370" y="152588"/>
                  <a:pt x="2383966" y="152174"/>
                  <a:pt x="2393298" y="159462"/>
                </a:cubicBezTo>
                <a:cubicBezTo>
                  <a:pt x="2404962" y="168573"/>
                  <a:pt x="2415784" y="161161"/>
                  <a:pt x="2416183" y="144814"/>
                </a:cubicBezTo>
                <a:cubicBezTo>
                  <a:pt x="2415042" y="131231"/>
                  <a:pt x="2420453" y="127525"/>
                  <a:pt x="2429588" y="124346"/>
                </a:cubicBezTo>
                <a:cubicBezTo>
                  <a:pt x="2443836" y="120403"/>
                  <a:pt x="2457337" y="123810"/>
                  <a:pt x="2471286" y="122806"/>
                </a:cubicBezTo>
                <a:cubicBezTo>
                  <a:pt x="2509560" y="117797"/>
                  <a:pt x="2547832" y="112788"/>
                  <a:pt x="2586106" y="107779"/>
                </a:cubicBezTo>
                <a:cubicBezTo>
                  <a:pt x="2597573" y="106423"/>
                  <a:pt x="2603431" y="98306"/>
                  <a:pt x="2602440" y="83253"/>
                </a:cubicBezTo>
                <a:cubicBezTo>
                  <a:pt x="2601944" y="75727"/>
                  <a:pt x="2601300" y="69670"/>
                  <a:pt x="2600804" y="62143"/>
                </a:cubicBezTo>
                <a:cubicBezTo>
                  <a:pt x="2606860" y="64494"/>
                  <a:pt x="2608596" y="72197"/>
                  <a:pt x="2613262" y="75842"/>
                </a:cubicBezTo>
                <a:cubicBezTo>
                  <a:pt x="2639718" y="100472"/>
                  <a:pt x="2668459" y="114989"/>
                  <a:pt x="2703158" y="107982"/>
                </a:cubicBezTo>
                <a:cubicBezTo>
                  <a:pt x="2714626" y="106626"/>
                  <a:pt x="2724851" y="105094"/>
                  <a:pt x="2734183" y="112383"/>
                </a:cubicBezTo>
                <a:cubicBezTo>
                  <a:pt x="2737758" y="114381"/>
                  <a:pt x="2741331" y="116380"/>
                  <a:pt x="2744260" y="112321"/>
                </a:cubicBezTo>
                <a:cubicBezTo>
                  <a:pt x="2748282" y="109910"/>
                  <a:pt x="2746247" y="105147"/>
                  <a:pt x="2744062" y="101855"/>
                </a:cubicBezTo>
                <a:cubicBezTo>
                  <a:pt x="2739993" y="92330"/>
                  <a:pt x="2741681" y="88095"/>
                  <a:pt x="2750368" y="89327"/>
                </a:cubicBezTo>
                <a:cubicBezTo>
                  <a:pt x="2754092" y="89856"/>
                  <a:pt x="2758112" y="87444"/>
                  <a:pt x="2761984" y="86502"/>
                </a:cubicBezTo>
                <a:cubicBezTo>
                  <a:pt x="2772060" y="86441"/>
                  <a:pt x="2776380" y="81088"/>
                  <a:pt x="2771368" y="68446"/>
                </a:cubicBezTo>
                <a:cubicBezTo>
                  <a:pt x="2769334" y="63683"/>
                  <a:pt x="2767447" y="57451"/>
                  <a:pt x="2771618" y="53569"/>
                </a:cubicBezTo>
                <a:cubicBezTo>
                  <a:pt x="2775788" y="49687"/>
                  <a:pt x="2780603" y="51861"/>
                  <a:pt x="2785418" y="54036"/>
                </a:cubicBezTo>
                <a:cubicBezTo>
                  <a:pt x="2797380" y="60207"/>
                  <a:pt x="2810435" y="68024"/>
                  <a:pt x="2822100" y="77135"/>
                </a:cubicBezTo>
                <a:cubicBezTo>
                  <a:pt x="2832524" y="86070"/>
                  <a:pt x="2833765" y="86247"/>
                  <a:pt x="2834163" y="69899"/>
                </a:cubicBezTo>
                <a:cubicBezTo>
                  <a:pt x="2834461" y="66959"/>
                  <a:pt x="2834759" y="64019"/>
                  <a:pt x="2835206" y="59608"/>
                </a:cubicBezTo>
                <a:cubicBezTo>
                  <a:pt x="2835803" y="53728"/>
                  <a:pt x="2838732" y="49669"/>
                  <a:pt x="2844638" y="53490"/>
                </a:cubicBezTo>
                <a:cubicBezTo>
                  <a:pt x="2856750" y="58191"/>
                  <a:pt x="2868516" y="53895"/>
                  <a:pt x="2879040" y="49422"/>
                </a:cubicBezTo>
                <a:cubicBezTo>
                  <a:pt x="2900238" y="39008"/>
                  <a:pt x="2919449" y="35769"/>
                  <a:pt x="2940148" y="55110"/>
                </a:cubicBezTo>
                <a:cubicBezTo>
                  <a:pt x="2951663" y="65692"/>
                  <a:pt x="2969633" y="62275"/>
                  <a:pt x="2983236" y="52275"/>
                </a:cubicBezTo>
                <a:cubicBezTo>
                  <a:pt x="3006270" y="36156"/>
                  <a:pt x="3030594" y="32152"/>
                  <a:pt x="3056506" y="37319"/>
                </a:cubicBezTo>
                <a:cubicBezTo>
                  <a:pt x="3073732" y="41254"/>
                  <a:pt x="3088921" y="40426"/>
                  <a:pt x="3103914" y="29132"/>
                </a:cubicBezTo>
                <a:cubicBezTo>
                  <a:pt x="3115034" y="18779"/>
                  <a:pt x="3125756" y="24774"/>
                  <a:pt x="3136180" y="33709"/>
                </a:cubicBezTo>
                <a:cubicBezTo>
                  <a:pt x="3140696" y="38824"/>
                  <a:pt x="3144420" y="39352"/>
                  <a:pt x="3149980" y="34175"/>
                </a:cubicBezTo>
                <a:cubicBezTo>
                  <a:pt x="3166660" y="18647"/>
                  <a:pt x="3186170" y="12467"/>
                  <a:pt x="3207266" y="15460"/>
                </a:cubicBezTo>
                <a:cubicBezTo>
                  <a:pt x="3254574" y="20681"/>
                  <a:pt x="3300591" y="13787"/>
                  <a:pt x="3347552" y="10012"/>
                </a:cubicBezTo>
                <a:cubicBezTo>
                  <a:pt x="3375450" y="8004"/>
                  <a:pt x="3402752" y="11878"/>
                  <a:pt x="3429904" y="17221"/>
                </a:cubicBezTo>
                <a:cubicBezTo>
                  <a:pt x="3458298" y="22740"/>
                  <a:pt x="3484658" y="23498"/>
                  <a:pt x="3509380" y="3145"/>
                </a:cubicBezTo>
                <a:cubicBezTo>
                  <a:pt x="3511466" y="1204"/>
                  <a:pt x="3513439" y="365"/>
                  <a:pt x="3515511" y="100"/>
                </a:cubicBez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1842139137"/>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userDrawn="1">
  <p:cSld name="5_제목 슬라이드">
    <p:spTree>
      <p:nvGrpSpPr>
        <p:cNvPr id="1" name=""/>
        <p:cNvGrpSpPr/>
        <p:nvPr/>
      </p:nvGrpSpPr>
      <p:grpSpPr>
        <a:xfrm>
          <a:off x="0" y="0"/>
          <a:ext cx="0" cy="0"/>
          <a:chOff x="0" y="0"/>
          <a:chExt cx="0" cy="0"/>
        </a:xfrm>
      </p:grpSpPr>
      <p:sp>
        <p:nvSpPr>
          <p:cNvPr id="38" name="그림 개체 틀 37">
            <a:extLst>
              <a:ext uri="{FF2B5EF4-FFF2-40B4-BE49-F238E27FC236}">
                <a16:creationId xmlns:a16="http://schemas.microsoft.com/office/drawing/2014/main" xmlns="" id="{B3E964D6-814E-432B-8F13-4F3E8A1C7695}"/>
              </a:ext>
            </a:extLst>
          </p:cNvPr>
          <p:cNvSpPr>
            <a:spLocks noGrp="1"/>
          </p:cNvSpPr>
          <p:nvPr>
            <p:ph type="pic" idx="16" hasCustomPrompt="1"/>
          </p:nvPr>
        </p:nvSpPr>
        <p:spPr>
          <a:xfrm>
            <a:off x="3445960" y="-909"/>
            <a:ext cx="5698040" cy="6858000"/>
          </a:xfrm>
          <a:custGeom>
            <a:avLst/>
            <a:gdLst>
              <a:gd name="connsiteX0" fmla="*/ 6739532 w 7597386"/>
              <a:gd name="connsiteY0" fmla="*/ 6136704 h 6858000"/>
              <a:gd name="connsiteX1" fmla="*/ 6987914 w 7597386"/>
              <a:gd name="connsiteY1" fmla="*/ 6136704 h 6858000"/>
              <a:gd name="connsiteX2" fmla="*/ 7167914 w 7597386"/>
              <a:gd name="connsiteY2" fmla="*/ 6316704 h 6858000"/>
              <a:gd name="connsiteX3" fmla="*/ 6987914 w 7597386"/>
              <a:gd name="connsiteY3" fmla="*/ 6496704 h 6858000"/>
              <a:gd name="connsiteX4" fmla="*/ 6739532 w 7597386"/>
              <a:gd name="connsiteY4" fmla="*/ 6496704 h 6858000"/>
              <a:gd name="connsiteX5" fmla="*/ 6559532 w 7597386"/>
              <a:gd name="connsiteY5" fmla="*/ 6316704 h 6858000"/>
              <a:gd name="connsiteX6" fmla="*/ 6739532 w 7597386"/>
              <a:gd name="connsiteY6" fmla="*/ 6136704 h 6858000"/>
              <a:gd name="connsiteX7" fmla="*/ 1457678 w 7597386"/>
              <a:gd name="connsiteY7" fmla="*/ 5429047 h 6858000"/>
              <a:gd name="connsiteX8" fmla="*/ 1706060 w 7597386"/>
              <a:gd name="connsiteY8" fmla="*/ 5429047 h 6858000"/>
              <a:gd name="connsiteX9" fmla="*/ 1886060 w 7597386"/>
              <a:gd name="connsiteY9" fmla="*/ 5609047 h 6858000"/>
              <a:gd name="connsiteX10" fmla="*/ 1706060 w 7597386"/>
              <a:gd name="connsiteY10" fmla="*/ 5789047 h 6858000"/>
              <a:gd name="connsiteX11" fmla="*/ 1457678 w 7597386"/>
              <a:gd name="connsiteY11" fmla="*/ 5789047 h 6858000"/>
              <a:gd name="connsiteX12" fmla="*/ 1277677 w 7597386"/>
              <a:gd name="connsiteY12" fmla="*/ 5609047 h 6858000"/>
              <a:gd name="connsiteX13" fmla="*/ 1457678 w 7597386"/>
              <a:gd name="connsiteY13" fmla="*/ 5429047 h 6858000"/>
              <a:gd name="connsiteX14" fmla="*/ 180000 w 7597386"/>
              <a:gd name="connsiteY14" fmla="*/ 3595810 h 6858000"/>
              <a:gd name="connsiteX15" fmla="*/ 332390 w 7597386"/>
              <a:gd name="connsiteY15" fmla="*/ 3595810 h 6858000"/>
              <a:gd name="connsiteX16" fmla="*/ 512390 w 7597386"/>
              <a:gd name="connsiteY16" fmla="*/ 3775810 h 6858000"/>
              <a:gd name="connsiteX17" fmla="*/ 332390 w 7597386"/>
              <a:gd name="connsiteY17" fmla="*/ 3955810 h 6858000"/>
              <a:gd name="connsiteX18" fmla="*/ 180000 w 7597386"/>
              <a:gd name="connsiteY18" fmla="*/ 3955810 h 6858000"/>
              <a:gd name="connsiteX19" fmla="*/ 0 w 7597386"/>
              <a:gd name="connsiteY19" fmla="*/ 3775810 h 6858000"/>
              <a:gd name="connsiteX20" fmla="*/ 180000 w 7597386"/>
              <a:gd name="connsiteY20" fmla="*/ 3595810 h 6858000"/>
              <a:gd name="connsiteX21" fmla="*/ 660719 w 7597386"/>
              <a:gd name="connsiteY21" fmla="*/ 1778760 h 6858000"/>
              <a:gd name="connsiteX22" fmla="*/ 813109 w 7597386"/>
              <a:gd name="connsiteY22" fmla="*/ 1778760 h 6858000"/>
              <a:gd name="connsiteX23" fmla="*/ 993108 w 7597386"/>
              <a:gd name="connsiteY23" fmla="*/ 1958760 h 6858000"/>
              <a:gd name="connsiteX24" fmla="*/ 813109 w 7597386"/>
              <a:gd name="connsiteY24" fmla="*/ 2138760 h 6858000"/>
              <a:gd name="connsiteX25" fmla="*/ 660719 w 7597386"/>
              <a:gd name="connsiteY25" fmla="*/ 2138760 h 6858000"/>
              <a:gd name="connsiteX26" fmla="*/ 480718 w 7597386"/>
              <a:gd name="connsiteY26" fmla="*/ 1958760 h 6858000"/>
              <a:gd name="connsiteX27" fmla="*/ 660719 w 7597386"/>
              <a:gd name="connsiteY27" fmla="*/ 1778760 h 6858000"/>
              <a:gd name="connsiteX28" fmla="*/ 1564873 w 7597386"/>
              <a:gd name="connsiteY28" fmla="*/ 0 h 6858000"/>
              <a:gd name="connsiteX29" fmla="*/ 7552162 w 7597386"/>
              <a:gd name="connsiteY29" fmla="*/ 0 h 6858000"/>
              <a:gd name="connsiteX30" fmla="*/ 7597386 w 7597386"/>
              <a:gd name="connsiteY30" fmla="*/ 46688 h 6858000"/>
              <a:gd name="connsiteX31" fmla="*/ 7597386 w 7597386"/>
              <a:gd name="connsiteY31" fmla="*/ 4742213 h 6858000"/>
              <a:gd name="connsiteX32" fmla="*/ 7404050 w 7597386"/>
              <a:gd name="connsiteY32" fmla="*/ 4989332 h 6858000"/>
              <a:gd name="connsiteX33" fmla="*/ 7146108 w 7597386"/>
              <a:gd name="connsiteY33" fmla="*/ 5266790 h 6858000"/>
              <a:gd name="connsiteX34" fmla="*/ 6948710 w 7597386"/>
              <a:gd name="connsiteY34" fmla="*/ 5445825 h 6858000"/>
              <a:gd name="connsiteX35" fmla="*/ 6986983 w 7597386"/>
              <a:gd name="connsiteY35" fmla="*/ 5471629 h 6858000"/>
              <a:gd name="connsiteX36" fmla="*/ 7039704 w 7597386"/>
              <a:gd name="connsiteY36" fmla="*/ 5598908 h 6858000"/>
              <a:gd name="connsiteX37" fmla="*/ 6859704 w 7597386"/>
              <a:gd name="connsiteY37" fmla="*/ 5778908 h 6858000"/>
              <a:gd name="connsiteX38" fmla="*/ 6518165 w 7597386"/>
              <a:gd name="connsiteY38" fmla="*/ 5778908 h 6858000"/>
              <a:gd name="connsiteX39" fmla="*/ 6518164 w 7597386"/>
              <a:gd name="connsiteY39" fmla="*/ 5778909 h 6858000"/>
              <a:gd name="connsiteX40" fmla="*/ 6544626 w 7597386"/>
              <a:gd name="connsiteY40" fmla="*/ 5778909 h 6858000"/>
              <a:gd name="connsiteX41" fmla="*/ 6724626 w 7597386"/>
              <a:gd name="connsiteY41" fmla="*/ 5958909 h 6858000"/>
              <a:gd name="connsiteX42" fmla="*/ 6544626 w 7597386"/>
              <a:gd name="connsiteY42" fmla="*/ 6138909 h 6858000"/>
              <a:gd name="connsiteX43" fmla="*/ 5915916 w 7597386"/>
              <a:gd name="connsiteY43" fmla="*/ 6138909 h 6858000"/>
              <a:gd name="connsiteX44" fmla="*/ 5879640 w 7597386"/>
              <a:gd name="connsiteY44" fmla="*/ 6135252 h 6858000"/>
              <a:gd name="connsiteX45" fmla="*/ 5869552 w 7597386"/>
              <a:gd name="connsiteY45" fmla="*/ 6132121 h 6858000"/>
              <a:gd name="connsiteX46" fmla="*/ 5838313 w 7597386"/>
              <a:gd name="connsiteY46" fmla="*/ 6145736 h 6858000"/>
              <a:gd name="connsiteX47" fmla="*/ 6050271 w 7597386"/>
              <a:gd name="connsiteY47" fmla="*/ 6145736 h 6858000"/>
              <a:gd name="connsiteX48" fmla="*/ 6230271 w 7597386"/>
              <a:gd name="connsiteY48" fmla="*/ 6325736 h 6858000"/>
              <a:gd name="connsiteX49" fmla="*/ 6050271 w 7597386"/>
              <a:gd name="connsiteY49" fmla="*/ 6505736 h 6858000"/>
              <a:gd name="connsiteX50" fmla="*/ 5788251 w 7597386"/>
              <a:gd name="connsiteY50" fmla="*/ 6505736 h 6858000"/>
              <a:gd name="connsiteX51" fmla="*/ 5824500 w 7597386"/>
              <a:gd name="connsiteY51" fmla="*/ 6513055 h 6858000"/>
              <a:gd name="connsiteX52" fmla="*/ 5934436 w 7597386"/>
              <a:gd name="connsiteY52" fmla="*/ 6678909 h 6858000"/>
              <a:gd name="connsiteX53" fmla="*/ 5790712 w 7597386"/>
              <a:gd name="connsiteY53" fmla="*/ 6855252 h 6858000"/>
              <a:gd name="connsiteX54" fmla="*/ 5763453 w 7597386"/>
              <a:gd name="connsiteY54" fmla="*/ 6858000 h 6858000"/>
              <a:gd name="connsiteX55" fmla="*/ 3970143 w 7597386"/>
              <a:gd name="connsiteY55" fmla="*/ 6858000 h 6858000"/>
              <a:gd name="connsiteX56" fmla="*/ 3942884 w 7597386"/>
              <a:gd name="connsiteY56" fmla="*/ 6855252 h 6858000"/>
              <a:gd name="connsiteX57" fmla="*/ 3799160 w 7597386"/>
              <a:gd name="connsiteY57" fmla="*/ 6678909 h 6858000"/>
              <a:gd name="connsiteX58" fmla="*/ 3909096 w 7597386"/>
              <a:gd name="connsiteY58" fmla="*/ 6513055 h 6858000"/>
              <a:gd name="connsiteX59" fmla="*/ 3945347 w 7597386"/>
              <a:gd name="connsiteY59" fmla="*/ 6505736 h 6858000"/>
              <a:gd name="connsiteX60" fmla="*/ 2869739 w 7597386"/>
              <a:gd name="connsiteY60" fmla="*/ 6505736 h 6858000"/>
              <a:gd name="connsiteX61" fmla="*/ 2689739 w 7597386"/>
              <a:gd name="connsiteY61" fmla="*/ 6325736 h 6858000"/>
              <a:gd name="connsiteX62" fmla="*/ 2799675 w 7597386"/>
              <a:gd name="connsiteY62" fmla="*/ 6159881 h 6858000"/>
              <a:gd name="connsiteX63" fmla="*/ 2847874 w 7597386"/>
              <a:gd name="connsiteY63" fmla="*/ 6150150 h 6858000"/>
              <a:gd name="connsiteX64" fmla="*/ 2426904 w 7597386"/>
              <a:gd name="connsiteY64" fmla="*/ 6150150 h 6858000"/>
              <a:gd name="connsiteX65" fmla="*/ 2246904 w 7597386"/>
              <a:gd name="connsiteY65" fmla="*/ 5970150 h 6858000"/>
              <a:gd name="connsiteX66" fmla="*/ 2426904 w 7597386"/>
              <a:gd name="connsiteY66" fmla="*/ 5790150 h 6858000"/>
              <a:gd name="connsiteX67" fmla="*/ 2706960 w 7597386"/>
              <a:gd name="connsiteY67" fmla="*/ 5790150 h 6858000"/>
              <a:gd name="connsiteX68" fmla="*/ 2705601 w 7597386"/>
              <a:gd name="connsiteY68" fmla="*/ 5789047 h 6858000"/>
              <a:gd name="connsiteX69" fmla="*/ 2188422 w 7597386"/>
              <a:gd name="connsiteY69" fmla="*/ 5789047 h 6858000"/>
              <a:gd name="connsiteX70" fmla="*/ 2008422 w 7597386"/>
              <a:gd name="connsiteY70" fmla="*/ 5609047 h 6858000"/>
              <a:gd name="connsiteX71" fmla="*/ 2188422 w 7597386"/>
              <a:gd name="connsiteY71" fmla="*/ 5429047 h 6858000"/>
              <a:gd name="connsiteX72" fmla="*/ 2344473 w 7597386"/>
              <a:gd name="connsiteY72" fmla="*/ 5429047 h 6858000"/>
              <a:gd name="connsiteX73" fmla="*/ 2343631 w 7597386"/>
              <a:gd name="connsiteY73" fmla="*/ 5427944 h 6858000"/>
              <a:gd name="connsiteX74" fmla="*/ 1939122 w 7597386"/>
              <a:gd name="connsiteY74" fmla="*/ 5427944 h 6858000"/>
              <a:gd name="connsiteX75" fmla="*/ 1759122 w 7597386"/>
              <a:gd name="connsiteY75" fmla="*/ 5247944 h 6858000"/>
              <a:gd name="connsiteX76" fmla="*/ 1939122 w 7597386"/>
              <a:gd name="connsiteY76" fmla="*/ 5067944 h 6858000"/>
              <a:gd name="connsiteX77" fmla="*/ 2094491 w 7597386"/>
              <a:gd name="connsiteY77" fmla="*/ 5067944 h 6858000"/>
              <a:gd name="connsiteX78" fmla="*/ 2093832 w 7597386"/>
              <a:gd name="connsiteY78" fmla="*/ 5066841 h 6858000"/>
              <a:gd name="connsiteX79" fmla="*/ 452552 w 7597386"/>
              <a:gd name="connsiteY79" fmla="*/ 5066841 h 6858000"/>
              <a:gd name="connsiteX80" fmla="*/ 272552 w 7597386"/>
              <a:gd name="connsiteY80" fmla="*/ 4886841 h 6858000"/>
              <a:gd name="connsiteX81" fmla="*/ 452552 w 7597386"/>
              <a:gd name="connsiteY81" fmla="*/ 4706841 h 6858000"/>
              <a:gd name="connsiteX82" fmla="*/ 1912897 w 7597386"/>
              <a:gd name="connsiteY82" fmla="*/ 4706841 h 6858000"/>
              <a:gd name="connsiteX83" fmla="*/ 1912393 w 7597386"/>
              <a:gd name="connsiteY83" fmla="*/ 4705738 h 6858000"/>
              <a:gd name="connsiteX84" fmla="*/ 1051850 w 7597386"/>
              <a:gd name="connsiteY84" fmla="*/ 4705738 h 6858000"/>
              <a:gd name="connsiteX85" fmla="*/ 871849 w 7597386"/>
              <a:gd name="connsiteY85" fmla="*/ 4525738 h 6858000"/>
              <a:gd name="connsiteX86" fmla="*/ 1051850 w 7597386"/>
              <a:gd name="connsiteY86" fmla="*/ 4345738 h 6858000"/>
              <a:gd name="connsiteX87" fmla="*/ 1786642 w 7597386"/>
              <a:gd name="connsiteY87" fmla="*/ 4345738 h 6858000"/>
              <a:gd name="connsiteX88" fmla="*/ 1715818 w 7597386"/>
              <a:gd name="connsiteY88" fmla="*/ 4031467 h 6858000"/>
              <a:gd name="connsiteX89" fmla="*/ 1706366 w 7597386"/>
              <a:gd name="connsiteY89" fmla="*/ 3955810 h 6858000"/>
              <a:gd name="connsiteX90" fmla="*/ 788060 w 7597386"/>
              <a:gd name="connsiteY90" fmla="*/ 3955810 h 6858000"/>
              <a:gd name="connsiteX91" fmla="*/ 608060 w 7597386"/>
              <a:gd name="connsiteY91" fmla="*/ 3775810 h 6858000"/>
              <a:gd name="connsiteX92" fmla="*/ 788060 w 7597386"/>
              <a:gd name="connsiteY92" fmla="*/ 3595810 h 6858000"/>
              <a:gd name="connsiteX93" fmla="*/ 1671391 w 7597386"/>
              <a:gd name="connsiteY93" fmla="*/ 3595810 h 6858000"/>
              <a:gd name="connsiteX94" fmla="*/ 1671288 w 7597386"/>
              <a:gd name="connsiteY94" fmla="*/ 3592400 h 6858000"/>
              <a:gd name="connsiteX95" fmla="*/ 1156283 w 7597386"/>
              <a:gd name="connsiteY95" fmla="*/ 3592400 h 6858000"/>
              <a:gd name="connsiteX96" fmla="*/ 976283 w 7597386"/>
              <a:gd name="connsiteY96" fmla="*/ 3412401 h 6858000"/>
              <a:gd name="connsiteX97" fmla="*/ 1156283 w 7597386"/>
              <a:gd name="connsiteY97" fmla="*/ 3232401 h 6858000"/>
              <a:gd name="connsiteX98" fmla="*/ 1672349 w 7597386"/>
              <a:gd name="connsiteY98" fmla="*/ 3232401 h 6858000"/>
              <a:gd name="connsiteX99" fmla="*/ 1672557 w 7597386"/>
              <a:gd name="connsiteY99" fmla="*/ 3228991 h 6858000"/>
              <a:gd name="connsiteX100" fmla="*/ 932835 w 7597386"/>
              <a:gd name="connsiteY100" fmla="*/ 3228991 h 6858000"/>
              <a:gd name="connsiteX101" fmla="*/ 752835 w 7597386"/>
              <a:gd name="connsiteY101" fmla="*/ 3048991 h 6858000"/>
              <a:gd name="connsiteX102" fmla="*/ 932835 w 7597386"/>
              <a:gd name="connsiteY102" fmla="*/ 2868991 h 6858000"/>
              <a:gd name="connsiteX103" fmla="*/ 1708115 w 7597386"/>
              <a:gd name="connsiteY103" fmla="*/ 2868991 h 6858000"/>
              <a:gd name="connsiteX104" fmla="*/ 1708629 w 7597386"/>
              <a:gd name="connsiteY104" fmla="*/ 2865581 h 6858000"/>
              <a:gd name="connsiteX105" fmla="*/ 229104 w 7597386"/>
              <a:gd name="connsiteY105" fmla="*/ 2865581 h 6858000"/>
              <a:gd name="connsiteX106" fmla="*/ 49104 w 7597386"/>
              <a:gd name="connsiteY106" fmla="*/ 2685581 h 6858000"/>
              <a:gd name="connsiteX107" fmla="*/ 229104 w 7597386"/>
              <a:gd name="connsiteY107" fmla="*/ 2505581 h 6858000"/>
              <a:gd name="connsiteX108" fmla="*/ 1778254 w 7597386"/>
              <a:gd name="connsiteY108" fmla="*/ 2505581 h 6858000"/>
              <a:gd name="connsiteX109" fmla="*/ 1779078 w 7597386"/>
              <a:gd name="connsiteY109" fmla="*/ 2502171 h 6858000"/>
              <a:gd name="connsiteX110" fmla="*/ 910422 w 7597386"/>
              <a:gd name="connsiteY110" fmla="*/ 2502171 h 6858000"/>
              <a:gd name="connsiteX111" fmla="*/ 730422 w 7597386"/>
              <a:gd name="connsiteY111" fmla="*/ 2322172 h 6858000"/>
              <a:gd name="connsiteX112" fmla="*/ 910422 w 7597386"/>
              <a:gd name="connsiteY112" fmla="*/ 2142171 h 6858000"/>
              <a:gd name="connsiteX113" fmla="*/ 1883366 w 7597386"/>
              <a:gd name="connsiteY113" fmla="*/ 2142171 h 6858000"/>
              <a:gd name="connsiteX114" fmla="*/ 1884509 w 7597386"/>
              <a:gd name="connsiteY114" fmla="*/ 2138760 h 6858000"/>
              <a:gd name="connsiteX115" fmla="*/ 1591740 w 7597386"/>
              <a:gd name="connsiteY115" fmla="*/ 2138760 h 6858000"/>
              <a:gd name="connsiteX116" fmla="*/ 1411740 w 7597386"/>
              <a:gd name="connsiteY116" fmla="*/ 1958761 h 6858000"/>
              <a:gd name="connsiteX117" fmla="*/ 1591740 w 7597386"/>
              <a:gd name="connsiteY117" fmla="*/ 1778762 h 6858000"/>
              <a:gd name="connsiteX118" fmla="*/ 2025126 w 7597386"/>
              <a:gd name="connsiteY118" fmla="*/ 1778762 h 6858000"/>
              <a:gd name="connsiteX119" fmla="*/ 2026603 w 7597386"/>
              <a:gd name="connsiteY119" fmla="*/ 1775352 h 6858000"/>
              <a:gd name="connsiteX120" fmla="*/ 1244357 w 7597386"/>
              <a:gd name="connsiteY120" fmla="*/ 1775352 h 6858000"/>
              <a:gd name="connsiteX121" fmla="*/ 1064357 w 7597386"/>
              <a:gd name="connsiteY121" fmla="*/ 1595352 h 6858000"/>
              <a:gd name="connsiteX122" fmla="*/ 1244357 w 7597386"/>
              <a:gd name="connsiteY122" fmla="*/ 1415352 h 6858000"/>
              <a:gd name="connsiteX123" fmla="*/ 2206432 w 7597386"/>
              <a:gd name="connsiteY123" fmla="*/ 1415352 h 6858000"/>
              <a:gd name="connsiteX124" fmla="*/ 2208269 w 7597386"/>
              <a:gd name="connsiteY124" fmla="*/ 1411942 h 6858000"/>
              <a:gd name="connsiteX125" fmla="*/ 1939122 w 7597386"/>
              <a:gd name="connsiteY125" fmla="*/ 1411942 h 6858000"/>
              <a:gd name="connsiteX126" fmla="*/ 1759122 w 7597386"/>
              <a:gd name="connsiteY126" fmla="*/ 1231942 h 6858000"/>
              <a:gd name="connsiteX127" fmla="*/ 1939122 w 7597386"/>
              <a:gd name="connsiteY127" fmla="*/ 1051942 h 6858000"/>
              <a:gd name="connsiteX128" fmla="*/ 2431720 w 7597386"/>
              <a:gd name="connsiteY128" fmla="*/ 1051942 h 6858000"/>
              <a:gd name="connsiteX129" fmla="*/ 2435632 w 7597386"/>
              <a:gd name="connsiteY129" fmla="*/ 1045961 h 6858000"/>
              <a:gd name="connsiteX130" fmla="*/ 2387559 w 7597386"/>
              <a:gd name="connsiteY130" fmla="*/ 1027086 h 6858000"/>
              <a:gd name="connsiteX131" fmla="*/ 2300895 w 7597386"/>
              <a:gd name="connsiteY131" fmla="*/ 873146 h 6858000"/>
              <a:gd name="connsiteX132" fmla="*/ 2444619 w 7597386"/>
              <a:gd name="connsiteY132" fmla="*/ 696802 h 6858000"/>
              <a:gd name="connsiteX133" fmla="*/ 2472338 w 7597386"/>
              <a:gd name="connsiteY133" fmla="*/ 694008 h 6858000"/>
              <a:gd name="connsiteX134" fmla="*/ 2066060 w 7597386"/>
              <a:gd name="connsiteY134" fmla="*/ 694008 h 6858000"/>
              <a:gd name="connsiteX135" fmla="*/ 1886060 w 7597386"/>
              <a:gd name="connsiteY135" fmla="*/ 514008 h 6858000"/>
              <a:gd name="connsiteX136" fmla="*/ 2029784 w 7597386"/>
              <a:gd name="connsiteY136" fmla="*/ 337665 h 6858000"/>
              <a:gd name="connsiteX137" fmla="*/ 2057482 w 7597386"/>
              <a:gd name="connsiteY137" fmla="*/ 334873 h 6858000"/>
              <a:gd name="connsiteX138" fmla="*/ 1651225 w 7597386"/>
              <a:gd name="connsiteY138" fmla="*/ 334873 h 6858000"/>
              <a:gd name="connsiteX139" fmla="*/ 1471225 w 7597386"/>
              <a:gd name="connsiteY139" fmla="*/ 154873 h 6858000"/>
              <a:gd name="connsiteX140" fmla="*/ 1523946 w 7597386"/>
              <a:gd name="connsiteY140" fmla="*/ 27594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7597386" h="6858000">
                <a:moveTo>
                  <a:pt x="6739532" y="6136704"/>
                </a:moveTo>
                <a:lnTo>
                  <a:pt x="6987914" y="6136704"/>
                </a:lnTo>
                <a:cubicBezTo>
                  <a:pt x="7087326" y="6136704"/>
                  <a:pt x="7167914" y="6217293"/>
                  <a:pt x="7167914" y="6316704"/>
                </a:cubicBezTo>
                <a:cubicBezTo>
                  <a:pt x="7167914" y="6416115"/>
                  <a:pt x="7087326" y="6496704"/>
                  <a:pt x="6987914" y="6496704"/>
                </a:cubicBezTo>
                <a:lnTo>
                  <a:pt x="6739532" y="6496704"/>
                </a:lnTo>
                <a:cubicBezTo>
                  <a:pt x="6640120" y="6496704"/>
                  <a:pt x="6559532" y="6416115"/>
                  <a:pt x="6559532" y="6316704"/>
                </a:cubicBezTo>
                <a:cubicBezTo>
                  <a:pt x="6559532" y="6217293"/>
                  <a:pt x="6640120" y="6136704"/>
                  <a:pt x="6739532" y="6136704"/>
                </a:cubicBezTo>
                <a:close/>
                <a:moveTo>
                  <a:pt x="1457678" y="5429047"/>
                </a:moveTo>
                <a:lnTo>
                  <a:pt x="1706060" y="5429047"/>
                </a:lnTo>
                <a:cubicBezTo>
                  <a:pt x="1805471" y="5429047"/>
                  <a:pt x="1886060" y="5509636"/>
                  <a:pt x="1886060" y="5609047"/>
                </a:cubicBezTo>
                <a:cubicBezTo>
                  <a:pt x="1886060" y="5708458"/>
                  <a:pt x="1805471" y="5789047"/>
                  <a:pt x="1706060" y="5789047"/>
                </a:cubicBezTo>
                <a:lnTo>
                  <a:pt x="1457678" y="5789047"/>
                </a:lnTo>
                <a:cubicBezTo>
                  <a:pt x="1358266" y="5789047"/>
                  <a:pt x="1277677" y="5708458"/>
                  <a:pt x="1277677" y="5609047"/>
                </a:cubicBezTo>
                <a:cubicBezTo>
                  <a:pt x="1277677" y="5509636"/>
                  <a:pt x="1358266" y="5429047"/>
                  <a:pt x="1457678" y="5429047"/>
                </a:cubicBezTo>
                <a:close/>
                <a:moveTo>
                  <a:pt x="180000" y="3595810"/>
                </a:moveTo>
                <a:lnTo>
                  <a:pt x="332390" y="3595810"/>
                </a:lnTo>
                <a:cubicBezTo>
                  <a:pt x="431802" y="3595810"/>
                  <a:pt x="512390" y="3676399"/>
                  <a:pt x="512390" y="3775810"/>
                </a:cubicBezTo>
                <a:cubicBezTo>
                  <a:pt x="512390" y="3875221"/>
                  <a:pt x="431802" y="3955810"/>
                  <a:pt x="332390" y="3955810"/>
                </a:cubicBezTo>
                <a:lnTo>
                  <a:pt x="180000" y="3955810"/>
                </a:lnTo>
                <a:cubicBezTo>
                  <a:pt x="80590" y="3955810"/>
                  <a:pt x="0" y="3875221"/>
                  <a:pt x="0" y="3775810"/>
                </a:cubicBezTo>
                <a:cubicBezTo>
                  <a:pt x="0" y="3676399"/>
                  <a:pt x="80590" y="3595810"/>
                  <a:pt x="180000" y="3595810"/>
                </a:cubicBezTo>
                <a:close/>
                <a:moveTo>
                  <a:pt x="660719" y="1778760"/>
                </a:moveTo>
                <a:lnTo>
                  <a:pt x="813109" y="1778760"/>
                </a:lnTo>
                <a:cubicBezTo>
                  <a:pt x="912519" y="1778760"/>
                  <a:pt x="993108" y="1859349"/>
                  <a:pt x="993108" y="1958760"/>
                </a:cubicBezTo>
                <a:cubicBezTo>
                  <a:pt x="993108" y="2058171"/>
                  <a:pt x="912519" y="2138760"/>
                  <a:pt x="813109" y="2138760"/>
                </a:cubicBezTo>
                <a:lnTo>
                  <a:pt x="660719" y="2138760"/>
                </a:lnTo>
                <a:cubicBezTo>
                  <a:pt x="561307" y="2138760"/>
                  <a:pt x="480718" y="2058171"/>
                  <a:pt x="480718" y="1958760"/>
                </a:cubicBezTo>
                <a:cubicBezTo>
                  <a:pt x="480718" y="1859349"/>
                  <a:pt x="561307" y="1778760"/>
                  <a:pt x="660719" y="1778760"/>
                </a:cubicBezTo>
                <a:close/>
                <a:moveTo>
                  <a:pt x="1564873" y="0"/>
                </a:moveTo>
                <a:lnTo>
                  <a:pt x="7552162" y="0"/>
                </a:lnTo>
                <a:lnTo>
                  <a:pt x="7597386" y="46688"/>
                </a:lnTo>
                <a:lnTo>
                  <a:pt x="7597386" y="4742213"/>
                </a:lnTo>
                <a:lnTo>
                  <a:pt x="7404050" y="4989332"/>
                </a:lnTo>
                <a:cubicBezTo>
                  <a:pt x="7321153" y="5086448"/>
                  <a:pt x="7235038" y="5178968"/>
                  <a:pt x="7146108" y="5266790"/>
                </a:cubicBezTo>
                <a:lnTo>
                  <a:pt x="6948710" y="5445825"/>
                </a:lnTo>
                <a:lnTo>
                  <a:pt x="6986983" y="5471629"/>
                </a:lnTo>
                <a:cubicBezTo>
                  <a:pt x="7019556" y="5504203"/>
                  <a:pt x="7039704" y="5549203"/>
                  <a:pt x="7039704" y="5598908"/>
                </a:cubicBezTo>
                <a:cubicBezTo>
                  <a:pt x="7039704" y="5698319"/>
                  <a:pt x="6959114" y="5778908"/>
                  <a:pt x="6859704" y="5778908"/>
                </a:cubicBezTo>
                <a:lnTo>
                  <a:pt x="6518165" y="5778908"/>
                </a:lnTo>
                <a:lnTo>
                  <a:pt x="6518164" y="5778909"/>
                </a:lnTo>
                <a:lnTo>
                  <a:pt x="6544626" y="5778909"/>
                </a:lnTo>
                <a:cubicBezTo>
                  <a:pt x="6644038" y="5778909"/>
                  <a:pt x="6724626" y="5859498"/>
                  <a:pt x="6724626" y="5958909"/>
                </a:cubicBezTo>
                <a:cubicBezTo>
                  <a:pt x="6724626" y="6058320"/>
                  <a:pt x="6644038" y="6138909"/>
                  <a:pt x="6544626" y="6138909"/>
                </a:cubicBezTo>
                <a:lnTo>
                  <a:pt x="5915916" y="6138909"/>
                </a:lnTo>
                <a:cubicBezTo>
                  <a:pt x="5903490" y="6138909"/>
                  <a:pt x="5891357" y="6137650"/>
                  <a:pt x="5879640" y="6135252"/>
                </a:cubicBezTo>
                <a:lnTo>
                  <a:pt x="5869552" y="6132121"/>
                </a:lnTo>
                <a:lnTo>
                  <a:pt x="5838313" y="6145736"/>
                </a:lnTo>
                <a:lnTo>
                  <a:pt x="6050271" y="6145736"/>
                </a:lnTo>
                <a:cubicBezTo>
                  <a:pt x="6149682" y="6145736"/>
                  <a:pt x="6230271" y="6226325"/>
                  <a:pt x="6230271" y="6325736"/>
                </a:cubicBezTo>
                <a:cubicBezTo>
                  <a:pt x="6230271" y="6425147"/>
                  <a:pt x="6149682" y="6505736"/>
                  <a:pt x="6050271" y="6505736"/>
                </a:cubicBezTo>
                <a:lnTo>
                  <a:pt x="5788251" y="6505736"/>
                </a:lnTo>
                <a:lnTo>
                  <a:pt x="5824500" y="6513055"/>
                </a:lnTo>
                <a:cubicBezTo>
                  <a:pt x="5889105" y="6540380"/>
                  <a:pt x="5934436" y="6604351"/>
                  <a:pt x="5934436" y="6678909"/>
                </a:cubicBezTo>
                <a:cubicBezTo>
                  <a:pt x="5934436" y="6765894"/>
                  <a:pt x="5872735" y="6838468"/>
                  <a:pt x="5790712" y="6855252"/>
                </a:cubicBezTo>
                <a:lnTo>
                  <a:pt x="5763453" y="6858000"/>
                </a:lnTo>
                <a:lnTo>
                  <a:pt x="3970143" y="6858000"/>
                </a:lnTo>
                <a:lnTo>
                  <a:pt x="3942884" y="6855252"/>
                </a:lnTo>
                <a:cubicBezTo>
                  <a:pt x="3860861" y="6838468"/>
                  <a:pt x="3799160" y="6765894"/>
                  <a:pt x="3799160" y="6678909"/>
                </a:cubicBezTo>
                <a:cubicBezTo>
                  <a:pt x="3799160" y="6604351"/>
                  <a:pt x="3844491" y="6540380"/>
                  <a:pt x="3909096" y="6513055"/>
                </a:cubicBezTo>
                <a:lnTo>
                  <a:pt x="3945347" y="6505736"/>
                </a:lnTo>
                <a:lnTo>
                  <a:pt x="2869739" y="6505736"/>
                </a:lnTo>
                <a:cubicBezTo>
                  <a:pt x="2770328" y="6505736"/>
                  <a:pt x="2689739" y="6425147"/>
                  <a:pt x="2689739" y="6325736"/>
                </a:cubicBezTo>
                <a:cubicBezTo>
                  <a:pt x="2689739" y="6251178"/>
                  <a:pt x="2735071" y="6187207"/>
                  <a:pt x="2799675" y="6159881"/>
                </a:cubicBezTo>
                <a:lnTo>
                  <a:pt x="2847874" y="6150150"/>
                </a:lnTo>
                <a:lnTo>
                  <a:pt x="2426904" y="6150150"/>
                </a:lnTo>
                <a:cubicBezTo>
                  <a:pt x="2327493" y="6150150"/>
                  <a:pt x="2246904" y="6069561"/>
                  <a:pt x="2246904" y="5970150"/>
                </a:cubicBezTo>
                <a:cubicBezTo>
                  <a:pt x="2246904" y="5870739"/>
                  <a:pt x="2327493" y="5790150"/>
                  <a:pt x="2426904" y="5790150"/>
                </a:cubicBezTo>
                <a:lnTo>
                  <a:pt x="2706960" y="5790150"/>
                </a:lnTo>
                <a:lnTo>
                  <a:pt x="2705601" y="5789047"/>
                </a:lnTo>
                <a:lnTo>
                  <a:pt x="2188422" y="5789047"/>
                </a:lnTo>
                <a:cubicBezTo>
                  <a:pt x="2089011" y="5789047"/>
                  <a:pt x="2008422" y="5708458"/>
                  <a:pt x="2008422" y="5609047"/>
                </a:cubicBezTo>
                <a:cubicBezTo>
                  <a:pt x="2008422" y="5509636"/>
                  <a:pt x="2089011" y="5429047"/>
                  <a:pt x="2188422" y="5429047"/>
                </a:cubicBezTo>
                <a:lnTo>
                  <a:pt x="2344473" y="5429047"/>
                </a:lnTo>
                <a:lnTo>
                  <a:pt x="2343631" y="5427944"/>
                </a:lnTo>
                <a:lnTo>
                  <a:pt x="1939122" y="5427944"/>
                </a:lnTo>
                <a:cubicBezTo>
                  <a:pt x="1839711" y="5427944"/>
                  <a:pt x="1759122" y="5347355"/>
                  <a:pt x="1759122" y="5247944"/>
                </a:cubicBezTo>
                <a:cubicBezTo>
                  <a:pt x="1759122" y="5148533"/>
                  <a:pt x="1839711" y="5067944"/>
                  <a:pt x="1939122" y="5067944"/>
                </a:cubicBezTo>
                <a:lnTo>
                  <a:pt x="2094491" y="5067944"/>
                </a:lnTo>
                <a:lnTo>
                  <a:pt x="2093832" y="5066841"/>
                </a:lnTo>
                <a:lnTo>
                  <a:pt x="452552" y="5066841"/>
                </a:lnTo>
                <a:cubicBezTo>
                  <a:pt x="353142" y="5066841"/>
                  <a:pt x="272552" y="4986252"/>
                  <a:pt x="272552" y="4886841"/>
                </a:cubicBezTo>
                <a:cubicBezTo>
                  <a:pt x="272552" y="4787430"/>
                  <a:pt x="353142" y="4706841"/>
                  <a:pt x="452552" y="4706841"/>
                </a:cubicBezTo>
                <a:lnTo>
                  <a:pt x="1912897" y="4706841"/>
                </a:lnTo>
                <a:lnTo>
                  <a:pt x="1912393" y="4705738"/>
                </a:lnTo>
                <a:lnTo>
                  <a:pt x="1051850" y="4705738"/>
                </a:lnTo>
                <a:cubicBezTo>
                  <a:pt x="952438" y="4705738"/>
                  <a:pt x="871849" y="4625149"/>
                  <a:pt x="871849" y="4525738"/>
                </a:cubicBezTo>
                <a:cubicBezTo>
                  <a:pt x="871849" y="4426327"/>
                  <a:pt x="952438" y="4345738"/>
                  <a:pt x="1051850" y="4345738"/>
                </a:cubicBezTo>
                <a:lnTo>
                  <a:pt x="1786642" y="4345738"/>
                </a:lnTo>
                <a:lnTo>
                  <a:pt x="1715818" y="4031467"/>
                </a:lnTo>
                <a:lnTo>
                  <a:pt x="1706366" y="3955810"/>
                </a:lnTo>
                <a:lnTo>
                  <a:pt x="788060" y="3955810"/>
                </a:lnTo>
                <a:cubicBezTo>
                  <a:pt x="688649" y="3955810"/>
                  <a:pt x="608060" y="3875221"/>
                  <a:pt x="608060" y="3775810"/>
                </a:cubicBezTo>
                <a:cubicBezTo>
                  <a:pt x="608060" y="3676399"/>
                  <a:pt x="688649" y="3595810"/>
                  <a:pt x="788060" y="3595810"/>
                </a:cubicBezTo>
                <a:lnTo>
                  <a:pt x="1671391" y="3595810"/>
                </a:lnTo>
                <a:lnTo>
                  <a:pt x="1671288" y="3592400"/>
                </a:lnTo>
                <a:lnTo>
                  <a:pt x="1156283" y="3592400"/>
                </a:lnTo>
                <a:cubicBezTo>
                  <a:pt x="1056872" y="3592400"/>
                  <a:pt x="976283" y="3511811"/>
                  <a:pt x="976283" y="3412401"/>
                </a:cubicBezTo>
                <a:cubicBezTo>
                  <a:pt x="976283" y="3312989"/>
                  <a:pt x="1056872" y="3232401"/>
                  <a:pt x="1156283" y="3232401"/>
                </a:cubicBezTo>
                <a:lnTo>
                  <a:pt x="1672349" y="3232401"/>
                </a:lnTo>
                <a:lnTo>
                  <a:pt x="1672557" y="3228991"/>
                </a:lnTo>
                <a:lnTo>
                  <a:pt x="932835" y="3228991"/>
                </a:lnTo>
                <a:cubicBezTo>
                  <a:pt x="833424" y="3228991"/>
                  <a:pt x="752835" y="3148402"/>
                  <a:pt x="752835" y="3048991"/>
                </a:cubicBezTo>
                <a:cubicBezTo>
                  <a:pt x="752835" y="2949580"/>
                  <a:pt x="833424" y="2868991"/>
                  <a:pt x="932835" y="2868991"/>
                </a:cubicBezTo>
                <a:lnTo>
                  <a:pt x="1708115" y="2868991"/>
                </a:lnTo>
                <a:lnTo>
                  <a:pt x="1708629" y="2865581"/>
                </a:lnTo>
                <a:lnTo>
                  <a:pt x="229104" y="2865581"/>
                </a:lnTo>
                <a:cubicBezTo>
                  <a:pt x="129694" y="2865581"/>
                  <a:pt x="49104" y="2784992"/>
                  <a:pt x="49104" y="2685581"/>
                </a:cubicBezTo>
                <a:cubicBezTo>
                  <a:pt x="49104" y="2586170"/>
                  <a:pt x="129694" y="2505581"/>
                  <a:pt x="229104" y="2505581"/>
                </a:cubicBezTo>
                <a:lnTo>
                  <a:pt x="1778254" y="2505581"/>
                </a:lnTo>
                <a:lnTo>
                  <a:pt x="1779078" y="2502171"/>
                </a:lnTo>
                <a:lnTo>
                  <a:pt x="910422" y="2502171"/>
                </a:lnTo>
                <a:cubicBezTo>
                  <a:pt x="811012" y="2502171"/>
                  <a:pt x="730422" y="2421582"/>
                  <a:pt x="730422" y="2322172"/>
                </a:cubicBezTo>
                <a:cubicBezTo>
                  <a:pt x="730422" y="2222760"/>
                  <a:pt x="811012" y="2142171"/>
                  <a:pt x="910422" y="2142171"/>
                </a:cubicBezTo>
                <a:lnTo>
                  <a:pt x="1883366" y="2142171"/>
                </a:lnTo>
                <a:lnTo>
                  <a:pt x="1884509" y="2138760"/>
                </a:lnTo>
                <a:lnTo>
                  <a:pt x="1591740" y="2138760"/>
                </a:lnTo>
                <a:cubicBezTo>
                  <a:pt x="1492330" y="2138760"/>
                  <a:pt x="1411740" y="2058173"/>
                  <a:pt x="1411740" y="1958761"/>
                </a:cubicBezTo>
                <a:cubicBezTo>
                  <a:pt x="1411740" y="1859351"/>
                  <a:pt x="1492330" y="1778762"/>
                  <a:pt x="1591740" y="1778762"/>
                </a:cubicBezTo>
                <a:lnTo>
                  <a:pt x="2025126" y="1778762"/>
                </a:lnTo>
                <a:lnTo>
                  <a:pt x="2026603" y="1775352"/>
                </a:lnTo>
                <a:lnTo>
                  <a:pt x="1244357" y="1775352"/>
                </a:lnTo>
                <a:cubicBezTo>
                  <a:pt x="1144947" y="1775352"/>
                  <a:pt x="1064357" y="1694763"/>
                  <a:pt x="1064357" y="1595352"/>
                </a:cubicBezTo>
                <a:cubicBezTo>
                  <a:pt x="1064357" y="1495941"/>
                  <a:pt x="1144947" y="1415352"/>
                  <a:pt x="1244357" y="1415352"/>
                </a:cubicBezTo>
                <a:lnTo>
                  <a:pt x="2206432" y="1415352"/>
                </a:lnTo>
                <a:lnTo>
                  <a:pt x="2208269" y="1411942"/>
                </a:lnTo>
                <a:lnTo>
                  <a:pt x="1939122" y="1411942"/>
                </a:lnTo>
                <a:cubicBezTo>
                  <a:pt x="1839711" y="1411942"/>
                  <a:pt x="1759122" y="1331353"/>
                  <a:pt x="1759122" y="1231942"/>
                </a:cubicBezTo>
                <a:cubicBezTo>
                  <a:pt x="1759122" y="1132531"/>
                  <a:pt x="1839711" y="1051942"/>
                  <a:pt x="1939122" y="1051942"/>
                </a:cubicBezTo>
                <a:lnTo>
                  <a:pt x="2431720" y="1051942"/>
                </a:lnTo>
                <a:lnTo>
                  <a:pt x="2435632" y="1045961"/>
                </a:lnTo>
                <a:lnTo>
                  <a:pt x="2387559" y="1027086"/>
                </a:lnTo>
                <a:cubicBezTo>
                  <a:pt x="2335602" y="995516"/>
                  <a:pt x="2300895" y="938384"/>
                  <a:pt x="2300895" y="873146"/>
                </a:cubicBezTo>
                <a:cubicBezTo>
                  <a:pt x="2300895" y="786161"/>
                  <a:pt x="2362596" y="713587"/>
                  <a:pt x="2444619" y="696802"/>
                </a:cubicBezTo>
                <a:lnTo>
                  <a:pt x="2472338" y="694008"/>
                </a:lnTo>
                <a:lnTo>
                  <a:pt x="2066060" y="694008"/>
                </a:lnTo>
                <a:cubicBezTo>
                  <a:pt x="1966649" y="694008"/>
                  <a:pt x="1886060" y="613419"/>
                  <a:pt x="1886060" y="514008"/>
                </a:cubicBezTo>
                <a:cubicBezTo>
                  <a:pt x="1886060" y="427023"/>
                  <a:pt x="1947761" y="354449"/>
                  <a:pt x="2029784" y="337665"/>
                </a:cubicBezTo>
                <a:lnTo>
                  <a:pt x="2057482" y="334873"/>
                </a:lnTo>
                <a:lnTo>
                  <a:pt x="1651225" y="334873"/>
                </a:lnTo>
                <a:cubicBezTo>
                  <a:pt x="1551814" y="334873"/>
                  <a:pt x="1471225" y="254284"/>
                  <a:pt x="1471225" y="154873"/>
                </a:cubicBezTo>
                <a:cubicBezTo>
                  <a:pt x="1471225" y="105168"/>
                  <a:pt x="1491373" y="60168"/>
                  <a:pt x="1523946" y="27594"/>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025579655"/>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userDrawn="1">
  <p:cSld name="6_캡션 있는 콘텐츠">
    <p:spTree>
      <p:nvGrpSpPr>
        <p:cNvPr id="1" name=""/>
        <p:cNvGrpSpPr/>
        <p:nvPr/>
      </p:nvGrpSpPr>
      <p:grpSpPr>
        <a:xfrm>
          <a:off x="0" y="0"/>
          <a:ext cx="0" cy="0"/>
          <a:chOff x="0" y="0"/>
          <a:chExt cx="0" cy="0"/>
        </a:xfrm>
      </p:grpSpPr>
      <p:sp>
        <p:nvSpPr>
          <p:cNvPr id="99" name="그림 개체 틀 98">
            <a:extLst>
              <a:ext uri="{FF2B5EF4-FFF2-40B4-BE49-F238E27FC236}">
                <a16:creationId xmlns:a16="http://schemas.microsoft.com/office/drawing/2014/main" xmlns="" id="{0A1D28A5-C8ED-494F-B0A6-DA3129E6FD2A}"/>
              </a:ext>
            </a:extLst>
          </p:cNvPr>
          <p:cNvSpPr>
            <a:spLocks noGrp="1"/>
          </p:cNvSpPr>
          <p:nvPr>
            <p:ph type="pic" idx="16" hasCustomPrompt="1"/>
          </p:nvPr>
        </p:nvSpPr>
        <p:spPr>
          <a:xfrm>
            <a:off x="164598" y="182247"/>
            <a:ext cx="8891576" cy="3922026"/>
          </a:xfrm>
          <a:custGeom>
            <a:avLst/>
            <a:gdLst>
              <a:gd name="connsiteX0" fmla="*/ 6243358 w 11855435"/>
              <a:gd name="connsiteY0" fmla="*/ 3576829 h 3922026"/>
              <a:gd name="connsiteX1" fmla="*/ 6251037 w 11855435"/>
              <a:gd name="connsiteY1" fmla="*/ 3602459 h 3922026"/>
              <a:gd name="connsiteX2" fmla="*/ 6251033 w 11855435"/>
              <a:gd name="connsiteY2" fmla="*/ 3602462 h 3922026"/>
              <a:gd name="connsiteX3" fmla="*/ 6251308 w 11855435"/>
              <a:gd name="connsiteY3" fmla="*/ 3602684 h 3922026"/>
              <a:gd name="connsiteX4" fmla="*/ 6264042 w 11855435"/>
              <a:gd name="connsiteY4" fmla="*/ 3609951 h 3922026"/>
              <a:gd name="connsiteX5" fmla="*/ 6268882 w 11855435"/>
              <a:gd name="connsiteY5" fmla="*/ 3603328 h 3922026"/>
              <a:gd name="connsiteX6" fmla="*/ 6275688 w 11855435"/>
              <a:gd name="connsiteY6" fmla="*/ 3609645 h 3922026"/>
              <a:gd name="connsiteX7" fmla="*/ 6273077 w 11855435"/>
              <a:gd name="connsiteY7" fmla="*/ 3612272 h 3922026"/>
              <a:gd name="connsiteX8" fmla="*/ 6319107 w 11855435"/>
              <a:gd name="connsiteY8" fmla="*/ 3638809 h 3922026"/>
              <a:gd name="connsiteX9" fmla="*/ 6323556 w 11855435"/>
              <a:gd name="connsiteY9" fmla="*/ 3639687 h 3922026"/>
              <a:gd name="connsiteX10" fmla="*/ 6306654 w 11855435"/>
              <a:gd name="connsiteY10" fmla="*/ 3631053 h 3922026"/>
              <a:gd name="connsiteX11" fmla="*/ 6243358 w 11855435"/>
              <a:gd name="connsiteY11" fmla="*/ 3576829 h 3922026"/>
              <a:gd name="connsiteX12" fmla="*/ 6185871 w 11855435"/>
              <a:gd name="connsiteY12" fmla="*/ 3576465 h 3922026"/>
              <a:gd name="connsiteX13" fmla="*/ 6192060 w 11855435"/>
              <a:gd name="connsiteY13" fmla="*/ 3579700 h 3922026"/>
              <a:gd name="connsiteX14" fmla="*/ 6188983 w 11855435"/>
              <a:gd name="connsiteY14" fmla="*/ 3577771 h 3922026"/>
              <a:gd name="connsiteX15" fmla="*/ 6050189 w 11855435"/>
              <a:gd name="connsiteY15" fmla="*/ 3518445 h 3922026"/>
              <a:gd name="connsiteX16" fmla="*/ 6059740 w 11855435"/>
              <a:gd name="connsiteY16" fmla="*/ 3524753 h 3922026"/>
              <a:gd name="connsiteX17" fmla="*/ 6060488 w 11855435"/>
              <a:gd name="connsiteY17" fmla="*/ 3524620 h 3922026"/>
              <a:gd name="connsiteX18" fmla="*/ 6592793 w 11855435"/>
              <a:gd name="connsiteY18" fmla="*/ 3495054 h 3922026"/>
              <a:gd name="connsiteX19" fmla="*/ 6589360 w 11855435"/>
              <a:gd name="connsiteY19" fmla="*/ 3499432 h 3922026"/>
              <a:gd name="connsiteX20" fmla="*/ 6589638 w 11855435"/>
              <a:gd name="connsiteY20" fmla="*/ 3497718 h 3922026"/>
              <a:gd name="connsiteX21" fmla="*/ 7329456 w 11855435"/>
              <a:gd name="connsiteY21" fmla="*/ 3490159 h 3922026"/>
              <a:gd name="connsiteX22" fmla="*/ 7315012 w 11855435"/>
              <a:gd name="connsiteY22" fmla="*/ 3493970 h 3922026"/>
              <a:gd name="connsiteX23" fmla="*/ 7322324 w 11855435"/>
              <a:gd name="connsiteY23" fmla="*/ 3492846 h 3922026"/>
              <a:gd name="connsiteX24" fmla="*/ 6658310 w 11855435"/>
              <a:gd name="connsiteY24" fmla="*/ 3469410 h 3922026"/>
              <a:gd name="connsiteX25" fmla="*/ 6656575 w 11855435"/>
              <a:gd name="connsiteY25" fmla="*/ 3469754 h 3922026"/>
              <a:gd name="connsiteX26" fmla="*/ 6658098 w 11855435"/>
              <a:gd name="connsiteY26" fmla="*/ 3470451 h 3922026"/>
              <a:gd name="connsiteX27" fmla="*/ 2614447 w 11855435"/>
              <a:gd name="connsiteY27" fmla="*/ 3429966 h 3922026"/>
              <a:gd name="connsiteX28" fmla="*/ 2605099 w 11855435"/>
              <a:gd name="connsiteY28" fmla="*/ 3433127 h 3922026"/>
              <a:gd name="connsiteX29" fmla="*/ 2627052 w 11855435"/>
              <a:gd name="connsiteY29" fmla="*/ 3462972 h 3922026"/>
              <a:gd name="connsiteX30" fmla="*/ 2648647 w 11855435"/>
              <a:gd name="connsiteY30" fmla="*/ 3466455 h 3922026"/>
              <a:gd name="connsiteX31" fmla="*/ 2642655 w 11855435"/>
              <a:gd name="connsiteY31" fmla="*/ 3459608 h 3922026"/>
              <a:gd name="connsiteX32" fmla="*/ 2638473 w 11855435"/>
              <a:gd name="connsiteY32" fmla="*/ 3460872 h 3922026"/>
              <a:gd name="connsiteX33" fmla="*/ 7596709 w 11855435"/>
              <a:gd name="connsiteY33" fmla="*/ 3413878 h 3922026"/>
              <a:gd name="connsiteX34" fmla="*/ 7542710 w 11855435"/>
              <a:gd name="connsiteY34" fmla="*/ 3430176 h 3922026"/>
              <a:gd name="connsiteX35" fmla="*/ 7541903 w 11855435"/>
              <a:gd name="connsiteY35" fmla="*/ 3430726 h 3922026"/>
              <a:gd name="connsiteX36" fmla="*/ 7537304 w 11855435"/>
              <a:gd name="connsiteY36" fmla="*/ 3433018 h 3922026"/>
              <a:gd name="connsiteX37" fmla="*/ 7537138 w 11855435"/>
              <a:gd name="connsiteY37" fmla="*/ 3432979 h 3922026"/>
              <a:gd name="connsiteX38" fmla="*/ 7535704 w 11855435"/>
              <a:gd name="connsiteY38" fmla="*/ 3433816 h 3922026"/>
              <a:gd name="connsiteX39" fmla="*/ 7537304 w 11855435"/>
              <a:gd name="connsiteY39" fmla="*/ 3433018 h 3922026"/>
              <a:gd name="connsiteX40" fmla="*/ 7537873 w 11855435"/>
              <a:gd name="connsiteY40" fmla="*/ 3433152 h 3922026"/>
              <a:gd name="connsiteX41" fmla="*/ 7539190 w 11855435"/>
              <a:gd name="connsiteY41" fmla="*/ 3432483 h 3922026"/>
              <a:gd name="connsiteX42" fmla="*/ 7539154 w 11855435"/>
              <a:gd name="connsiteY42" fmla="*/ 3433067 h 3922026"/>
              <a:gd name="connsiteX43" fmla="*/ 7503988 w 11855435"/>
              <a:gd name="connsiteY43" fmla="*/ 3447112 h 3922026"/>
              <a:gd name="connsiteX44" fmla="*/ 7519350 w 11855435"/>
              <a:gd name="connsiteY44" fmla="*/ 3444756 h 3922026"/>
              <a:gd name="connsiteX45" fmla="*/ 7549405 w 11855435"/>
              <a:gd name="connsiteY45" fmla="*/ 3433433 h 3922026"/>
              <a:gd name="connsiteX46" fmla="*/ 7583161 w 11855435"/>
              <a:gd name="connsiteY46" fmla="*/ 3424147 h 3922026"/>
              <a:gd name="connsiteX47" fmla="*/ 7572021 w 11855435"/>
              <a:gd name="connsiteY47" fmla="*/ 3425447 h 3922026"/>
              <a:gd name="connsiteX48" fmla="*/ 7574820 w 11855435"/>
              <a:gd name="connsiteY48" fmla="*/ 3421418 h 3922026"/>
              <a:gd name="connsiteX49" fmla="*/ 7587677 w 11855435"/>
              <a:gd name="connsiteY49" fmla="*/ 3417346 h 3922026"/>
              <a:gd name="connsiteX50" fmla="*/ 3342796 w 11855435"/>
              <a:gd name="connsiteY50" fmla="*/ 3412981 h 3922026"/>
              <a:gd name="connsiteX51" fmla="*/ 3342939 w 11855435"/>
              <a:gd name="connsiteY51" fmla="*/ 3413947 h 3922026"/>
              <a:gd name="connsiteX52" fmla="*/ 3346613 w 11855435"/>
              <a:gd name="connsiteY52" fmla="*/ 3418435 h 3922026"/>
              <a:gd name="connsiteX53" fmla="*/ 3344771 w 11855435"/>
              <a:gd name="connsiteY53" fmla="*/ 3418428 h 3922026"/>
              <a:gd name="connsiteX54" fmla="*/ 3337179 w 11855435"/>
              <a:gd name="connsiteY54" fmla="*/ 3415713 h 3922026"/>
              <a:gd name="connsiteX55" fmla="*/ 3337576 w 11855435"/>
              <a:gd name="connsiteY55" fmla="*/ 3418398 h 3922026"/>
              <a:gd name="connsiteX56" fmla="*/ 3344771 w 11855435"/>
              <a:gd name="connsiteY56" fmla="*/ 3418428 h 3922026"/>
              <a:gd name="connsiteX57" fmla="*/ 3385259 w 11855435"/>
              <a:gd name="connsiteY57" fmla="*/ 3432907 h 3922026"/>
              <a:gd name="connsiteX58" fmla="*/ 3421350 w 11855435"/>
              <a:gd name="connsiteY58" fmla="*/ 3447909 h 3922026"/>
              <a:gd name="connsiteX59" fmla="*/ 3379902 w 11855435"/>
              <a:gd name="connsiteY59" fmla="*/ 3421114 h 3922026"/>
              <a:gd name="connsiteX60" fmla="*/ 3365143 w 11855435"/>
              <a:gd name="connsiteY60" fmla="*/ 3417223 h 3922026"/>
              <a:gd name="connsiteX61" fmla="*/ 7681112 w 11855435"/>
              <a:gd name="connsiteY61" fmla="*/ 3394659 h 3922026"/>
              <a:gd name="connsiteX62" fmla="*/ 7666917 w 11855435"/>
              <a:gd name="connsiteY62" fmla="*/ 3395821 h 3922026"/>
              <a:gd name="connsiteX63" fmla="*/ 7603296 w 11855435"/>
              <a:gd name="connsiteY63" fmla="*/ 3411890 h 3922026"/>
              <a:gd name="connsiteX64" fmla="*/ 7600131 w 11855435"/>
              <a:gd name="connsiteY64" fmla="*/ 3412848 h 3922026"/>
              <a:gd name="connsiteX65" fmla="*/ 7604242 w 11855435"/>
              <a:gd name="connsiteY65" fmla="*/ 3413460 h 3922026"/>
              <a:gd name="connsiteX66" fmla="*/ 7602975 w 11855435"/>
              <a:gd name="connsiteY66" fmla="*/ 3420192 h 3922026"/>
              <a:gd name="connsiteX67" fmla="*/ 7633028 w 11855435"/>
              <a:gd name="connsiteY67" fmla="*/ 3408870 h 3922026"/>
              <a:gd name="connsiteX68" fmla="*/ 7667719 w 11855435"/>
              <a:gd name="connsiteY68" fmla="*/ 3398241 h 3922026"/>
              <a:gd name="connsiteX69" fmla="*/ 7670188 w 11855435"/>
              <a:gd name="connsiteY69" fmla="*/ 3399600 h 3922026"/>
              <a:gd name="connsiteX70" fmla="*/ 7681075 w 11855435"/>
              <a:gd name="connsiteY70" fmla="*/ 3394678 h 3922026"/>
              <a:gd name="connsiteX71" fmla="*/ 6526862 w 11855435"/>
              <a:gd name="connsiteY71" fmla="*/ 3361881 h 3922026"/>
              <a:gd name="connsiteX72" fmla="*/ 6511898 w 11855435"/>
              <a:gd name="connsiteY72" fmla="*/ 3367235 h 3922026"/>
              <a:gd name="connsiteX73" fmla="*/ 6514764 w 11855435"/>
              <a:gd name="connsiteY73" fmla="*/ 3381053 h 3922026"/>
              <a:gd name="connsiteX74" fmla="*/ 6623339 w 11855435"/>
              <a:gd name="connsiteY74" fmla="*/ 3454554 h 3922026"/>
              <a:gd name="connsiteX75" fmla="*/ 6624372 w 11855435"/>
              <a:gd name="connsiteY75" fmla="*/ 3455026 h 3922026"/>
              <a:gd name="connsiteX76" fmla="*/ 6636453 w 11855435"/>
              <a:gd name="connsiteY76" fmla="*/ 3439752 h 3922026"/>
              <a:gd name="connsiteX77" fmla="*/ 6653031 w 11855435"/>
              <a:gd name="connsiteY77" fmla="*/ 3420131 h 3922026"/>
              <a:gd name="connsiteX78" fmla="*/ 6655286 w 11855435"/>
              <a:gd name="connsiteY78" fmla="*/ 3417883 h 3922026"/>
              <a:gd name="connsiteX79" fmla="*/ 6546431 w 11855435"/>
              <a:gd name="connsiteY79" fmla="*/ 3371906 h 3922026"/>
              <a:gd name="connsiteX80" fmla="*/ 6526862 w 11855435"/>
              <a:gd name="connsiteY80" fmla="*/ 3361881 h 3922026"/>
              <a:gd name="connsiteX81" fmla="*/ 6686539 w 11855435"/>
              <a:gd name="connsiteY81" fmla="*/ 3345146 h 3922026"/>
              <a:gd name="connsiteX82" fmla="*/ 6694871 w 11855435"/>
              <a:gd name="connsiteY82" fmla="*/ 3353289 h 3922026"/>
              <a:gd name="connsiteX83" fmla="*/ 6696193 w 11855435"/>
              <a:gd name="connsiteY83" fmla="*/ 3354298 h 3922026"/>
              <a:gd name="connsiteX84" fmla="*/ 6700935 w 11855435"/>
              <a:gd name="connsiteY84" fmla="*/ 3348404 h 3922026"/>
              <a:gd name="connsiteX85" fmla="*/ 7418399 w 11855435"/>
              <a:gd name="connsiteY85" fmla="*/ 3325478 h 3922026"/>
              <a:gd name="connsiteX86" fmla="*/ 7407356 w 11855435"/>
              <a:gd name="connsiteY86" fmla="*/ 3326492 h 3922026"/>
              <a:gd name="connsiteX87" fmla="*/ 7404034 w 11855435"/>
              <a:gd name="connsiteY87" fmla="*/ 3327152 h 3922026"/>
              <a:gd name="connsiteX88" fmla="*/ 1300619 w 11855435"/>
              <a:gd name="connsiteY88" fmla="*/ 3181013 h 3922026"/>
              <a:gd name="connsiteX89" fmla="*/ 1265303 w 11855435"/>
              <a:gd name="connsiteY89" fmla="*/ 3186044 h 3922026"/>
              <a:gd name="connsiteX90" fmla="*/ 1258308 w 11855435"/>
              <a:gd name="connsiteY90" fmla="*/ 3186317 h 3922026"/>
              <a:gd name="connsiteX91" fmla="*/ 1274827 w 11855435"/>
              <a:gd name="connsiteY91" fmla="*/ 3187406 h 3922026"/>
              <a:gd name="connsiteX92" fmla="*/ 7992290 w 11855435"/>
              <a:gd name="connsiteY92" fmla="*/ 3175882 h 3922026"/>
              <a:gd name="connsiteX93" fmla="*/ 7991206 w 11855435"/>
              <a:gd name="connsiteY93" fmla="*/ 3176359 h 3922026"/>
              <a:gd name="connsiteX94" fmla="*/ 7992487 w 11855435"/>
              <a:gd name="connsiteY94" fmla="*/ 3176209 h 3922026"/>
              <a:gd name="connsiteX95" fmla="*/ 1377078 w 11855435"/>
              <a:gd name="connsiteY95" fmla="*/ 3170949 h 3922026"/>
              <a:gd name="connsiteX96" fmla="*/ 1345674 w 11855435"/>
              <a:gd name="connsiteY96" fmla="*/ 3174596 h 3922026"/>
              <a:gd name="connsiteX97" fmla="*/ 1303234 w 11855435"/>
              <a:gd name="connsiteY97" fmla="*/ 3180641 h 3922026"/>
              <a:gd name="connsiteX98" fmla="*/ 1332506 w 11855435"/>
              <a:gd name="connsiteY98" fmla="*/ 3178214 h 3922026"/>
              <a:gd name="connsiteX99" fmla="*/ 1395798 w 11855435"/>
              <a:gd name="connsiteY99" fmla="*/ 3174435 h 3922026"/>
              <a:gd name="connsiteX100" fmla="*/ 1375681 w 11855435"/>
              <a:gd name="connsiteY100" fmla="*/ 3172314 h 3922026"/>
              <a:gd name="connsiteX101" fmla="*/ 1432100 w 11855435"/>
              <a:gd name="connsiteY101" fmla="*/ 3168741 h 3922026"/>
              <a:gd name="connsiteX102" fmla="*/ 1430973 w 11855435"/>
              <a:gd name="connsiteY102" fmla="*/ 3170002 h 3922026"/>
              <a:gd name="connsiteX103" fmla="*/ 1432299 w 11855435"/>
              <a:gd name="connsiteY103" fmla="*/ 3175063 h 3922026"/>
              <a:gd name="connsiteX104" fmla="*/ 1445300 w 11855435"/>
              <a:gd name="connsiteY104" fmla="*/ 3172991 h 3922026"/>
              <a:gd name="connsiteX105" fmla="*/ 1445138 w 11855435"/>
              <a:gd name="connsiteY105" fmla="*/ 3172582 h 3922026"/>
              <a:gd name="connsiteX106" fmla="*/ 6753469 w 11855435"/>
              <a:gd name="connsiteY106" fmla="*/ 3135857 h 3922026"/>
              <a:gd name="connsiteX107" fmla="*/ 6674277 w 11855435"/>
              <a:gd name="connsiteY107" fmla="*/ 3156335 h 3922026"/>
              <a:gd name="connsiteX108" fmla="*/ 6484163 w 11855435"/>
              <a:gd name="connsiteY108" fmla="*/ 3244877 h 3922026"/>
              <a:gd name="connsiteX109" fmla="*/ 6457721 w 11855435"/>
              <a:gd name="connsiteY109" fmla="*/ 3258703 h 3922026"/>
              <a:gd name="connsiteX110" fmla="*/ 6525962 w 11855435"/>
              <a:gd name="connsiteY110" fmla="*/ 3282310 h 3922026"/>
              <a:gd name="connsiteX111" fmla="*/ 6555064 w 11855435"/>
              <a:gd name="connsiteY111" fmla="*/ 3285868 h 3922026"/>
              <a:gd name="connsiteX112" fmla="*/ 6588116 w 11855435"/>
              <a:gd name="connsiteY112" fmla="*/ 3312187 h 3922026"/>
              <a:gd name="connsiteX113" fmla="*/ 6610185 w 11855435"/>
              <a:gd name="connsiteY113" fmla="*/ 3325042 h 3922026"/>
              <a:gd name="connsiteX114" fmla="*/ 6607157 w 11855435"/>
              <a:gd name="connsiteY114" fmla="*/ 3273159 h 3922026"/>
              <a:gd name="connsiteX115" fmla="*/ 6620284 w 11855435"/>
              <a:gd name="connsiteY115" fmla="*/ 3270551 h 3922026"/>
              <a:gd name="connsiteX116" fmla="*/ 6639493 w 11855435"/>
              <a:gd name="connsiteY116" fmla="*/ 3260405 h 3922026"/>
              <a:gd name="connsiteX117" fmla="*/ 6638985 w 11855435"/>
              <a:gd name="connsiteY117" fmla="*/ 3241529 h 3922026"/>
              <a:gd name="connsiteX118" fmla="*/ 6714863 w 11855435"/>
              <a:gd name="connsiteY118" fmla="*/ 3171095 h 3922026"/>
              <a:gd name="connsiteX119" fmla="*/ 8260869 w 11855435"/>
              <a:gd name="connsiteY119" fmla="*/ 3095889 h 3922026"/>
              <a:gd name="connsiteX120" fmla="*/ 8254159 w 11855435"/>
              <a:gd name="connsiteY120" fmla="*/ 3097179 h 3922026"/>
              <a:gd name="connsiteX121" fmla="*/ 8206460 w 11855435"/>
              <a:gd name="connsiteY121" fmla="*/ 3105371 h 3922026"/>
              <a:gd name="connsiteX122" fmla="*/ 8004595 w 11855435"/>
              <a:gd name="connsiteY122" fmla="*/ 3170472 h 3922026"/>
              <a:gd name="connsiteX123" fmla="*/ 8002147 w 11855435"/>
              <a:gd name="connsiteY123" fmla="*/ 3171549 h 3922026"/>
              <a:gd name="connsiteX124" fmla="*/ 8002092 w 11855435"/>
              <a:gd name="connsiteY124" fmla="*/ 3172209 h 3922026"/>
              <a:gd name="connsiteX125" fmla="*/ 8060601 w 11855435"/>
              <a:gd name="connsiteY125" fmla="*/ 3161684 h 3922026"/>
              <a:gd name="connsiteX126" fmla="*/ 8090653 w 11855435"/>
              <a:gd name="connsiteY126" fmla="*/ 3150363 h 3922026"/>
              <a:gd name="connsiteX127" fmla="*/ 8124409 w 11855435"/>
              <a:gd name="connsiteY127" fmla="*/ 3141077 h 3922026"/>
              <a:gd name="connsiteX128" fmla="*/ 8113270 w 11855435"/>
              <a:gd name="connsiteY128" fmla="*/ 3142375 h 3922026"/>
              <a:gd name="connsiteX129" fmla="*/ 8116069 w 11855435"/>
              <a:gd name="connsiteY129" fmla="*/ 3138345 h 3922026"/>
              <a:gd name="connsiteX130" fmla="*/ 8140855 w 11855435"/>
              <a:gd name="connsiteY130" fmla="*/ 3129696 h 3922026"/>
              <a:gd name="connsiteX131" fmla="*/ 8145490 w 11855435"/>
              <a:gd name="connsiteY131" fmla="*/ 3130389 h 3922026"/>
              <a:gd name="connsiteX132" fmla="*/ 8144224 w 11855435"/>
              <a:gd name="connsiteY132" fmla="*/ 3137119 h 3922026"/>
              <a:gd name="connsiteX133" fmla="*/ 8174278 w 11855435"/>
              <a:gd name="connsiteY133" fmla="*/ 3125799 h 3922026"/>
              <a:gd name="connsiteX134" fmla="*/ 8208966 w 11855435"/>
              <a:gd name="connsiteY134" fmla="*/ 3115170 h 3922026"/>
              <a:gd name="connsiteX135" fmla="*/ 8211437 w 11855435"/>
              <a:gd name="connsiteY135" fmla="*/ 3116527 h 3922026"/>
              <a:gd name="connsiteX136" fmla="*/ 8231583 w 11855435"/>
              <a:gd name="connsiteY136" fmla="*/ 3107184 h 3922026"/>
              <a:gd name="connsiteX137" fmla="*/ 8246761 w 11855435"/>
              <a:gd name="connsiteY137" fmla="*/ 3102534 h 3922026"/>
              <a:gd name="connsiteX138" fmla="*/ 8882730 w 11855435"/>
              <a:gd name="connsiteY138" fmla="*/ 2981788 h 3922026"/>
              <a:gd name="connsiteX139" fmla="*/ 8869615 w 11855435"/>
              <a:gd name="connsiteY139" fmla="*/ 2985439 h 3922026"/>
              <a:gd name="connsiteX140" fmla="*/ 8874483 w 11855435"/>
              <a:gd name="connsiteY140" fmla="*/ 2985437 h 3922026"/>
              <a:gd name="connsiteX141" fmla="*/ 8881150 w 11855435"/>
              <a:gd name="connsiteY141" fmla="*/ 2984008 h 3922026"/>
              <a:gd name="connsiteX142" fmla="*/ 8928053 w 11855435"/>
              <a:gd name="connsiteY142" fmla="*/ 2972195 h 3922026"/>
              <a:gd name="connsiteX143" fmla="*/ 8927280 w 11855435"/>
              <a:gd name="connsiteY143" fmla="*/ 2972271 h 3922026"/>
              <a:gd name="connsiteX144" fmla="*/ 8926152 w 11855435"/>
              <a:gd name="connsiteY144" fmla="*/ 2972868 h 3922026"/>
              <a:gd name="connsiteX145" fmla="*/ 8913625 w 11855435"/>
              <a:gd name="connsiteY145" fmla="*/ 2977626 h 3922026"/>
              <a:gd name="connsiteX146" fmla="*/ 8924962 w 11855435"/>
              <a:gd name="connsiteY146" fmla="*/ 2975689 h 3922026"/>
              <a:gd name="connsiteX147" fmla="*/ 8928653 w 11855435"/>
              <a:gd name="connsiteY147" fmla="*/ 2976240 h 3922026"/>
              <a:gd name="connsiteX148" fmla="*/ 8929587 w 11855435"/>
              <a:gd name="connsiteY148" fmla="*/ 2974898 h 3922026"/>
              <a:gd name="connsiteX149" fmla="*/ 8924962 w 11855435"/>
              <a:gd name="connsiteY149" fmla="*/ 2975689 h 3922026"/>
              <a:gd name="connsiteX150" fmla="*/ 8924016 w 11855435"/>
              <a:gd name="connsiteY150" fmla="*/ 2975547 h 3922026"/>
              <a:gd name="connsiteX151" fmla="*/ 8927118 w 11855435"/>
              <a:gd name="connsiteY151" fmla="*/ 2973539 h 3922026"/>
              <a:gd name="connsiteX152" fmla="*/ 8928053 w 11855435"/>
              <a:gd name="connsiteY152" fmla="*/ 2972195 h 3922026"/>
              <a:gd name="connsiteX153" fmla="*/ 8972682 w 11855435"/>
              <a:gd name="connsiteY153" fmla="*/ 2956739 h 3922026"/>
              <a:gd name="connsiteX154" fmla="*/ 8962729 w 11855435"/>
              <a:gd name="connsiteY154" fmla="*/ 2959511 h 3922026"/>
              <a:gd name="connsiteX155" fmla="*/ 8973584 w 11855435"/>
              <a:gd name="connsiteY155" fmla="*/ 2958246 h 3922026"/>
              <a:gd name="connsiteX156" fmla="*/ 9095904 w 11855435"/>
              <a:gd name="connsiteY156" fmla="*/ 2922203 h 3922026"/>
              <a:gd name="connsiteX157" fmla="*/ 9070262 w 11855435"/>
              <a:gd name="connsiteY157" fmla="*/ 2929568 h 3922026"/>
              <a:gd name="connsiteX158" fmla="*/ 8983227 w 11855435"/>
              <a:gd name="connsiteY158" fmla="*/ 2953803 h 3922026"/>
              <a:gd name="connsiteX159" fmla="*/ 8983190 w 11855435"/>
              <a:gd name="connsiteY159" fmla="*/ 2954245 h 3922026"/>
              <a:gd name="connsiteX160" fmla="*/ 9041698 w 11855435"/>
              <a:gd name="connsiteY160" fmla="*/ 2943720 h 3922026"/>
              <a:gd name="connsiteX161" fmla="*/ 9071752 w 11855435"/>
              <a:gd name="connsiteY161" fmla="*/ 2932398 h 3922026"/>
              <a:gd name="connsiteX162" fmla="*/ 9105508 w 11855435"/>
              <a:gd name="connsiteY162" fmla="*/ 2923114 h 3922026"/>
              <a:gd name="connsiteX163" fmla="*/ 9094366 w 11855435"/>
              <a:gd name="connsiteY163" fmla="*/ 2924412 h 3922026"/>
              <a:gd name="connsiteX164" fmla="*/ 9243874 w 11855435"/>
              <a:gd name="connsiteY164" fmla="*/ 2877028 h 3922026"/>
              <a:gd name="connsiteX165" fmla="*/ 9172813 w 11855435"/>
              <a:gd name="connsiteY165" fmla="*/ 2900109 h 3922026"/>
              <a:gd name="connsiteX166" fmla="*/ 9125896 w 11855435"/>
              <a:gd name="connsiteY166" fmla="*/ 2913586 h 3922026"/>
              <a:gd name="connsiteX167" fmla="*/ 9123979 w 11855435"/>
              <a:gd name="connsiteY167" fmla="*/ 2916793 h 3922026"/>
              <a:gd name="connsiteX168" fmla="*/ 9125322 w 11855435"/>
              <a:gd name="connsiteY168" fmla="*/ 2919157 h 3922026"/>
              <a:gd name="connsiteX169" fmla="*/ 9155376 w 11855435"/>
              <a:gd name="connsiteY169" fmla="*/ 2907836 h 3922026"/>
              <a:gd name="connsiteX170" fmla="*/ 9190066 w 11855435"/>
              <a:gd name="connsiteY170" fmla="*/ 2897207 h 3922026"/>
              <a:gd name="connsiteX171" fmla="*/ 9192534 w 11855435"/>
              <a:gd name="connsiteY171" fmla="*/ 2898564 h 3922026"/>
              <a:gd name="connsiteX172" fmla="*/ 9212681 w 11855435"/>
              <a:gd name="connsiteY172" fmla="*/ 2889220 h 3922026"/>
              <a:gd name="connsiteX173" fmla="*/ 9227860 w 11855435"/>
              <a:gd name="connsiteY173" fmla="*/ 2884571 h 3922026"/>
              <a:gd name="connsiteX174" fmla="*/ 767155 w 11855435"/>
              <a:gd name="connsiteY174" fmla="*/ 2160576 h 3922026"/>
              <a:gd name="connsiteX175" fmla="*/ 722582 w 11855435"/>
              <a:gd name="connsiteY175" fmla="*/ 2164245 h 3922026"/>
              <a:gd name="connsiteX176" fmla="*/ 722470 w 11855435"/>
              <a:gd name="connsiteY176" fmla="*/ 2164218 h 3922026"/>
              <a:gd name="connsiteX177" fmla="*/ 718376 w 11855435"/>
              <a:gd name="connsiteY177" fmla="*/ 2164591 h 3922026"/>
              <a:gd name="connsiteX178" fmla="*/ 722582 w 11855435"/>
              <a:gd name="connsiteY178" fmla="*/ 2164245 h 3922026"/>
              <a:gd name="connsiteX179" fmla="*/ 728436 w 11855435"/>
              <a:gd name="connsiteY179" fmla="*/ 2165650 h 3922026"/>
              <a:gd name="connsiteX180" fmla="*/ 718021 w 11855435"/>
              <a:gd name="connsiteY180" fmla="*/ 2168570 h 3922026"/>
              <a:gd name="connsiteX181" fmla="*/ 713925 w 11855435"/>
              <a:gd name="connsiteY181" fmla="*/ 2168944 h 3922026"/>
              <a:gd name="connsiteX182" fmla="*/ 715797 w 11855435"/>
              <a:gd name="connsiteY182" fmla="*/ 2170748 h 3922026"/>
              <a:gd name="connsiteX183" fmla="*/ 766438 w 11855435"/>
              <a:gd name="connsiteY183" fmla="*/ 2169353 h 3922026"/>
              <a:gd name="connsiteX184" fmla="*/ 790324 w 11855435"/>
              <a:gd name="connsiteY184" fmla="*/ 2169214 h 3922026"/>
              <a:gd name="connsiteX185" fmla="*/ 781379 w 11855435"/>
              <a:gd name="connsiteY185" fmla="*/ 2167186 h 3922026"/>
              <a:gd name="connsiteX186" fmla="*/ 585934 w 11855435"/>
              <a:gd name="connsiteY186" fmla="*/ 2137394 h 3922026"/>
              <a:gd name="connsiteX187" fmla="*/ 596852 w 11855435"/>
              <a:gd name="connsiteY187" fmla="*/ 2138130 h 3922026"/>
              <a:gd name="connsiteX188" fmla="*/ 627600 w 11855435"/>
              <a:gd name="connsiteY188" fmla="*/ 2143477 h 3922026"/>
              <a:gd name="connsiteX189" fmla="*/ 654416 w 11855435"/>
              <a:gd name="connsiteY189" fmla="*/ 2144391 h 3922026"/>
              <a:gd name="connsiteX190" fmla="*/ 646928 w 11855435"/>
              <a:gd name="connsiteY190" fmla="*/ 2143409 h 3922026"/>
              <a:gd name="connsiteX191" fmla="*/ 598307 w 11855435"/>
              <a:gd name="connsiteY191" fmla="*/ 2137660 h 3922026"/>
              <a:gd name="connsiteX192" fmla="*/ 10279644 w 11855435"/>
              <a:gd name="connsiteY192" fmla="*/ 1989721 h 3922026"/>
              <a:gd name="connsiteX193" fmla="*/ 10220638 w 11855435"/>
              <a:gd name="connsiteY193" fmla="*/ 2003503 h 3922026"/>
              <a:gd name="connsiteX194" fmla="*/ 10216712 w 11855435"/>
              <a:gd name="connsiteY194" fmla="*/ 1998406 h 3922026"/>
              <a:gd name="connsiteX195" fmla="*/ 10186050 w 11855435"/>
              <a:gd name="connsiteY195" fmla="*/ 2005009 h 3922026"/>
              <a:gd name="connsiteX196" fmla="*/ 10172652 w 11855435"/>
              <a:gd name="connsiteY196" fmla="*/ 2029852 h 3922026"/>
              <a:gd name="connsiteX197" fmla="*/ 10209341 w 11855435"/>
              <a:gd name="connsiteY197" fmla="*/ 2020115 h 3922026"/>
              <a:gd name="connsiteX198" fmla="*/ 10283234 w 11855435"/>
              <a:gd name="connsiteY198" fmla="*/ 2001085 h 3922026"/>
              <a:gd name="connsiteX199" fmla="*/ 10283083 w 11855435"/>
              <a:gd name="connsiteY199" fmla="*/ 1999660 h 3922026"/>
              <a:gd name="connsiteX200" fmla="*/ 549655 w 11855435"/>
              <a:gd name="connsiteY200" fmla="*/ 1827360 h 3922026"/>
              <a:gd name="connsiteX201" fmla="*/ 542621 w 11855435"/>
              <a:gd name="connsiteY201" fmla="*/ 1829333 h 3922026"/>
              <a:gd name="connsiteX202" fmla="*/ 538528 w 11855435"/>
              <a:gd name="connsiteY202" fmla="*/ 1829705 h 3922026"/>
              <a:gd name="connsiteX203" fmla="*/ 540395 w 11855435"/>
              <a:gd name="connsiteY203" fmla="*/ 1831508 h 3922026"/>
              <a:gd name="connsiteX204" fmla="*/ 575136 w 11855435"/>
              <a:gd name="connsiteY204" fmla="*/ 1830551 h 3922026"/>
              <a:gd name="connsiteX205" fmla="*/ 572921 w 11855435"/>
              <a:gd name="connsiteY205" fmla="*/ 1830260 h 3922026"/>
              <a:gd name="connsiteX206" fmla="*/ 10179428 w 11855435"/>
              <a:gd name="connsiteY206" fmla="*/ 1798865 h 3922026"/>
              <a:gd name="connsiteX207" fmla="*/ 10177622 w 11855435"/>
              <a:gd name="connsiteY207" fmla="*/ 1799260 h 3922026"/>
              <a:gd name="connsiteX208" fmla="*/ 10167277 w 11855435"/>
              <a:gd name="connsiteY208" fmla="*/ 1800965 h 3922026"/>
              <a:gd name="connsiteX209" fmla="*/ 10167401 w 11855435"/>
              <a:gd name="connsiteY209" fmla="*/ 1802298 h 3922026"/>
              <a:gd name="connsiteX210" fmla="*/ 10186538 w 11855435"/>
              <a:gd name="connsiteY210" fmla="*/ 1759320 h 3922026"/>
              <a:gd name="connsiteX211" fmla="*/ 10140792 w 11855435"/>
              <a:gd name="connsiteY211" fmla="*/ 1770978 h 3922026"/>
              <a:gd name="connsiteX212" fmla="*/ 10140935 w 11855435"/>
              <a:gd name="connsiteY212" fmla="*/ 1776263 h 3922026"/>
              <a:gd name="connsiteX213" fmla="*/ 10160313 w 11855435"/>
              <a:gd name="connsiteY213" fmla="*/ 1772411 h 3922026"/>
              <a:gd name="connsiteX214" fmla="*/ 10160389 w 11855435"/>
              <a:gd name="connsiteY214" fmla="*/ 1775234 h 3922026"/>
              <a:gd name="connsiteX215" fmla="*/ 10179605 w 11855435"/>
              <a:gd name="connsiteY215" fmla="*/ 1769288 h 3922026"/>
              <a:gd name="connsiteX216" fmla="*/ 10179760 w 11855435"/>
              <a:gd name="connsiteY216" fmla="*/ 1769288 h 3922026"/>
              <a:gd name="connsiteX217" fmla="*/ 10185080 w 11855435"/>
              <a:gd name="connsiteY217" fmla="*/ 1767596 h 3922026"/>
              <a:gd name="connsiteX218" fmla="*/ 10179605 w 11855435"/>
              <a:gd name="connsiteY218" fmla="*/ 1769288 h 3922026"/>
              <a:gd name="connsiteX219" fmla="*/ 10171376 w 11855435"/>
              <a:gd name="connsiteY219" fmla="*/ 1769351 h 3922026"/>
              <a:gd name="connsiteX220" fmla="*/ 10184279 w 11855435"/>
              <a:gd name="connsiteY220" fmla="*/ 1762643 h 3922026"/>
              <a:gd name="connsiteX221" fmla="*/ 10189601 w 11855435"/>
              <a:gd name="connsiteY221" fmla="*/ 1760951 h 3922026"/>
              <a:gd name="connsiteX222" fmla="*/ 10186538 w 11855435"/>
              <a:gd name="connsiteY222" fmla="*/ 1759320 h 3922026"/>
              <a:gd name="connsiteX223" fmla="*/ 10449585 w 11855435"/>
              <a:gd name="connsiteY223" fmla="*/ 1718827 h 3922026"/>
              <a:gd name="connsiteX224" fmla="*/ 10423710 w 11855435"/>
              <a:gd name="connsiteY224" fmla="*/ 1723551 h 3922026"/>
              <a:gd name="connsiteX225" fmla="*/ 10434016 w 11855435"/>
              <a:gd name="connsiteY225" fmla="*/ 1723334 h 3922026"/>
              <a:gd name="connsiteX226" fmla="*/ 10554924 w 11855435"/>
              <a:gd name="connsiteY226" fmla="*/ 1701141 h 3922026"/>
              <a:gd name="connsiteX227" fmla="*/ 10414963 w 11855435"/>
              <a:gd name="connsiteY227" fmla="*/ 1735254 h 3922026"/>
              <a:gd name="connsiteX228" fmla="*/ 10410535 w 11855435"/>
              <a:gd name="connsiteY228" fmla="*/ 1729503 h 3922026"/>
              <a:gd name="connsiteX229" fmla="*/ 10417163 w 11855435"/>
              <a:gd name="connsiteY229" fmla="*/ 1724747 h 3922026"/>
              <a:gd name="connsiteX230" fmla="*/ 10392031 w 11855435"/>
              <a:gd name="connsiteY230" fmla="*/ 1729335 h 3922026"/>
              <a:gd name="connsiteX231" fmla="*/ 10382919 w 11855435"/>
              <a:gd name="connsiteY231" fmla="*/ 1728088 h 3922026"/>
              <a:gd name="connsiteX232" fmla="*/ 10380660 w 11855435"/>
              <a:gd name="connsiteY232" fmla="*/ 1731410 h 3922026"/>
              <a:gd name="connsiteX233" fmla="*/ 10392031 w 11855435"/>
              <a:gd name="connsiteY233" fmla="*/ 1729335 h 3922026"/>
              <a:gd name="connsiteX234" fmla="*/ 10394365 w 11855435"/>
              <a:gd name="connsiteY234" fmla="*/ 1729653 h 3922026"/>
              <a:gd name="connsiteX235" fmla="*/ 10386784 w 11855435"/>
              <a:gd name="connsiteY235" fmla="*/ 1734669 h 3922026"/>
              <a:gd name="connsiteX236" fmla="*/ 10384524 w 11855435"/>
              <a:gd name="connsiteY236" fmla="*/ 1737992 h 3922026"/>
              <a:gd name="connsiteX237" fmla="*/ 10454762 w 11855435"/>
              <a:gd name="connsiteY237" fmla="*/ 1732859 h 3922026"/>
              <a:gd name="connsiteX238" fmla="*/ 10457166 w 11855435"/>
              <a:gd name="connsiteY238" fmla="*/ 1732379 h 3922026"/>
              <a:gd name="connsiteX239" fmla="*/ 10463276 w 11855435"/>
              <a:gd name="connsiteY239" fmla="*/ 1732022 h 3922026"/>
              <a:gd name="connsiteX240" fmla="*/ 10495278 w 11855435"/>
              <a:gd name="connsiteY240" fmla="*/ 1727420 h 3922026"/>
              <a:gd name="connsiteX241" fmla="*/ 10547989 w 11855435"/>
              <a:gd name="connsiteY241" fmla="*/ 1711110 h 3922026"/>
              <a:gd name="connsiteX242" fmla="*/ 10548144 w 11855435"/>
              <a:gd name="connsiteY242" fmla="*/ 1711109 h 3922026"/>
              <a:gd name="connsiteX243" fmla="*/ 10553466 w 11855435"/>
              <a:gd name="connsiteY243" fmla="*/ 1709415 h 3922026"/>
              <a:gd name="connsiteX244" fmla="*/ 10547989 w 11855435"/>
              <a:gd name="connsiteY244" fmla="*/ 1711110 h 3922026"/>
              <a:gd name="connsiteX245" fmla="*/ 10539763 w 11855435"/>
              <a:gd name="connsiteY245" fmla="*/ 1711172 h 3922026"/>
              <a:gd name="connsiteX246" fmla="*/ 10552664 w 11855435"/>
              <a:gd name="connsiteY246" fmla="*/ 1704465 h 3922026"/>
              <a:gd name="connsiteX247" fmla="*/ 10557985 w 11855435"/>
              <a:gd name="connsiteY247" fmla="*/ 1702772 h 3922026"/>
              <a:gd name="connsiteX248" fmla="*/ 10554924 w 11855435"/>
              <a:gd name="connsiteY248" fmla="*/ 1701141 h 3922026"/>
              <a:gd name="connsiteX249" fmla="*/ 125645 w 11855435"/>
              <a:gd name="connsiteY249" fmla="*/ 1667285 h 3922026"/>
              <a:gd name="connsiteX250" fmla="*/ 125933 w 11855435"/>
              <a:gd name="connsiteY250" fmla="*/ 1667630 h 3922026"/>
              <a:gd name="connsiteX251" fmla="*/ 126626 w 11855435"/>
              <a:gd name="connsiteY251" fmla="*/ 1667532 h 3922026"/>
              <a:gd name="connsiteX252" fmla="*/ 405314 w 11855435"/>
              <a:gd name="connsiteY252" fmla="*/ 1654950 h 3922026"/>
              <a:gd name="connsiteX253" fmla="*/ 398629 w 11855435"/>
              <a:gd name="connsiteY253" fmla="*/ 1655401 h 3922026"/>
              <a:gd name="connsiteX254" fmla="*/ 408078 w 11855435"/>
              <a:gd name="connsiteY254" fmla="*/ 1655131 h 3922026"/>
              <a:gd name="connsiteX255" fmla="*/ 450282 w 11855435"/>
              <a:gd name="connsiteY255" fmla="*/ 1653104 h 3922026"/>
              <a:gd name="connsiteX256" fmla="*/ 446351 w 11855435"/>
              <a:gd name="connsiteY256" fmla="*/ 1654039 h 3922026"/>
              <a:gd name="connsiteX257" fmla="*/ 466140 w 11855435"/>
              <a:gd name="connsiteY257" fmla="*/ 1653475 h 3922026"/>
              <a:gd name="connsiteX258" fmla="*/ 468757 w 11855435"/>
              <a:gd name="connsiteY258" fmla="*/ 1653274 h 3922026"/>
              <a:gd name="connsiteX259" fmla="*/ 173072 w 11855435"/>
              <a:gd name="connsiteY259" fmla="*/ 1638239 h 3922026"/>
              <a:gd name="connsiteX260" fmla="*/ 179922 w 11855435"/>
              <a:gd name="connsiteY260" fmla="*/ 1640047 h 3922026"/>
              <a:gd name="connsiteX261" fmla="*/ 173441 w 11855435"/>
              <a:gd name="connsiteY261" fmla="*/ 1638308 h 3922026"/>
              <a:gd name="connsiteX262" fmla="*/ 549041 w 11855435"/>
              <a:gd name="connsiteY262" fmla="*/ 1627506 h 3922026"/>
              <a:gd name="connsiteX263" fmla="*/ 494070 w 11855435"/>
              <a:gd name="connsiteY263" fmla="*/ 1633686 h 3922026"/>
              <a:gd name="connsiteX264" fmla="*/ 436760 w 11855435"/>
              <a:gd name="connsiteY264" fmla="*/ 1637614 h 3922026"/>
              <a:gd name="connsiteX265" fmla="*/ 383523 w 11855435"/>
              <a:gd name="connsiteY265" fmla="*/ 1644009 h 3922026"/>
              <a:gd name="connsiteX266" fmla="*/ 383410 w 11855435"/>
              <a:gd name="connsiteY266" fmla="*/ 1643986 h 3922026"/>
              <a:gd name="connsiteX267" fmla="*/ 379304 w 11855435"/>
              <a:gd name="connsiteY267" fmla="*/ 1644515 h 3922026"/>
              <a:gd name="connsiteX268" fmla="*/ 383523 w 11855435"/>
              <a:gd name="connsiteY268" fmla="*/ 1644009 h 3922026"/>
              <a:gd name="connsiteX269" fmla="*/ 389472 w 11855435"/>
              <a:gd name="connsiteY269" fmla="*/ 1645176 h 3922026"/>
              <a:gd name="connsiteX270" fmla="*/ 379111 w 11855435"/>
              <a:gd name="connsiteY270" fmla="*/ 1648477 h 3922026"/>
              <a:gd name="connsiteX271" fmla="*/ 375005 w 11855435"/>
              <a:gd name="connsiteY271" fmla="*/ 1649006 h 3922026"/>
              <a:gd name="connsiteX272" fmla="*/ 376960 w 11855435"/>
              <a:gd name="connsiteY272" fmla="*/ 1650723 h 3922026"/>
              <a:gd name="connsiteX273" fmla="*/ 483322 w 11855435"/>
              <a:gd name="connsiteY273" fmla="*/ 1644914 h 3922026"/>
              <a:gd name="connsiteX274" fmla="*/ 485622 w 11855435"/>
              <a:gd name="connsiteY274" fmla="*/ 1650031 h 3922026"/>
              <a:gd name="connsiteX275" fmla="*/ 480922 w 11855435"/>
              <a:gd name="connsiteY275" fmla="*/ 1652340 h 3922026"/>
              <a:gd name="connsiteX276" fmla="*/ 514358 w 11855435"/>
              <a:gd name="connsiteY276" fmla="*/ 1649771 h 3922026"/>
              <a:gd name="connsiteX277" fmla="*/ 537203 w 11855435"/>
              <a:gd name="connsiteY277" fmla="*/ 1638987 h 3922026"/>
              <a:gd name="connsiteX278" fmla="*/ 9823551 w 11855435"/>
              <a:gd name="connsiteY278" fmla="*/ 1627213 h 3922026"/>
              <a:gd name="connsiteX279" fmla="*/ 9793067 w 11855435"/>
              <a:gd name="connsiteY279" fmla="*/ 1634981 h 3922026"/>
              <a:gd name="connsiteX280" fmla="*/ 9820263 w 11855435"/>
              <a:gd name="connsiteY280" fmla="*/ 1631072 h 3922026"/>
              <a:gd name="connsiteX281" fmla="*/ 9821294 w 11855435"/>
              <a:gd name="connsiteY281" fmla="*/ 1630536 h 3922026"/>
              <a:gd name="connsiteX282" fmla="*/ 9826614 w 11855435"/>
              <a:gd name="connsiteY282" fmla="*/ 1628842 h 3922026"/>
              <a:gd name="connsiteX283" fmla="*/ 9823551 w 11855435"/>
              <a:gd name="connsiteY283" fmla="*/ 1627213 h 3922026"/>
              <a:gd name="connsiteX284" fmla="*/ 9762853 w 11855435"/>
              <a:gd name="connsiteY284" fmla="*/ 1624132 h 3922026"/>
              <a:gd name="connsiteX285" fmla="*/ 9704528 w 11855435"/>
              <a:gd name="connsiteY285" fmla="*/ 1634780 h 3922026"/>
              <a:gd name="connsiteX286" fmla="*/ 9695418 w 11855435"/>
              <a:gd name="connsiteY286" fmla="*/ 1633534 h 3922026"/>
              <a:gd name="connsiteX287" fmla="*/ 9693158 w 11855435"/>
              <a:gd name="connsiteY287" fmla="*/ 1636855 h 3922026"/>
              <a:gd name="connsiteX288" fmla="*/ 9704528 w 11855435"/>
              <a:gd name="connsiteY288" fmla="*/ 1634780 h 3922026"/>
              <a:gd name="connsiteX289" fmla="*/ 9706863 w 11855435"/>
              <a:gd name="connsiteY289" fmla="*/ 1635099 h 3922026"/>
              <a:gd name="connsiteX290" fmla="*/ 9699281 w 11855435"/>
              <a:gd name="connsiteY290" fmla="*/ 1640115 h 3922026"/>
              <a:gd name="connsiteX291" fmla="*/ 9698184 w 11855435"/>
              <a:gd name="connsiteY291" fmla="*/ 1641728 h 3922026"/>
              <a:gd name="connsiteX292" fmla="*/ 9699841 w 11855435"/>
              <a:gd name="connsiteY292" fmla="*/ 1643232 h 3922026"/>
              <a:gd name="connsiteX293" fmla="*/ 9710282 w 11855435"/>
              <a:gd name="connsiteY293" fmla="*/ 1642468 h 3922026"/>
              <a:gd name="connsiteX294" fmla="*/ 9735678 w 11855435"/>
              <a:gd name="connsiteY294" fmla="*/ 1633845 h 3922026"/>
              <a:gd name="connsiteX295" fmla="*/ 10019933 w 11855435"/>
              <a:gd name="connsiteY295" fmla="*/ 1595979 h 3922026"/>
              <a:gd name="connsiteX296" fmla="*/ 10017674 w 11855435"/>
              <a:gd name="connsiteY296" fmla="*/ 1599301 h 3922026"/>
              <a:gd name="connsiteX297" fmla="*/ 10024481 w 11855435"/>
              <a:gd name="connsiteY297" fmla="*/ 1598059 h 3922026"/>
              <a:gd name="connsiteX298" fmla="*/ 10025495 w 11855435"/>
              <a:gd name="connsiteY298" fmla="*/ 1596740 h 3922026"/>
              <a:gd name="connsiteX299" fmla="*/ 605290 w 11855435"/>
              <a:gd name="connsiteY299" fmla="*/ 1592862 h 3922026"/>
              <a:gd name="connsiteX300" fmla="*/ 600050 w 11855435"/>
              <a:gd name="connsiteY300" fmla="*/ 1599128 h 3922026"/>
              <a:gd name="connsiteX301" fmla="*/ 600109 w 11855435"/>
              <a:gd name="connsiteY301" fmla="*/ 1599319 h 3922026"/>
              <a:gd name="connsiteX302" fmla="*/ 609905 w 11855435"/>
              <a:gd name="connsiteY302" fmla="*/ 1599263 h 3922026"/>
              <a:gd name="connsiteX303" fmla="*/ 601919 w 11855435"/>
              <a:gd name="connsiteY303" fmla="*/ 1590101 h 3922026"/>
              <a:gd name="connsiteX304" fmla="*/ 603786 w 11855435"/>
              <a:gd name="connsiteY304" fmla="*/ 1590777 h 3922026"/>
              <a:gd name="connsiteX305" fmla="*/ 603324 w 11855435"/>
              <a:gd name="connsiteY305" fmla="*/ 1590137 h 3922026"/>
              <a:gd name="connsiteX306" fmla="*/ 584974 w 11855435"/>
              <a:gd name="connsiteY306" fmla="*/ 1589667 h 3922026"/>
              <a:gd name="connsiteX307" fmla="*/ 571950 w 11855435"/>
              <a:gd name="connsiteY307" fmla="*/ 1590062 h 3922026"/>
              <a:gd name="connsiteX308" fmla="*/ 518871 w 11855435"/>
              <a:gd name="connsiteY308" fmla="*/ 1594430 h 3922026"/>
              <a:gd name="connsiteX309" fmla="*/ 518760 w 11855435"/>
              <a:gd name="connsiteY309" fmla="*/ 1594405 h 3922026"/>
              <a:gd name="connsiteX310" fmla="*/ 514665 w 11855435"/>
              <a:gd name="connsiteY310" fmla="*/ 1594776 h 3922026"/>
              <a:gd name="connsiteX311" fmla="*/ 518871 w 11855435"/>
              <a:gd name="connsiteY311" fmla="*/ 1594430 h 3922026"/>
              <a:gd name="connsiteX312" fmla="*/ 524726 w 11855435"/>
              <a:gd name="connsiteY312" fmla="*/ 1595835 h 3922026"/>
              <a:gd name="connsiteX313" fmla="*/ 514310 w 11855435"/>
              <a:gd name="connsiteY313" fmla="*/ 1598757 h 3922026"/>
              <a:gd name="connsiteX314" fmla="*/ 510215 w 11855435"/>
              <a:gd name="connsiteY314" fmla="*/ 1599130 h 3922026"/>
              <a:gd name="connsiteX315" fmla="*/ 512087 w 11855435"/>
              <a:gd name="connsiteY315" fmla="*/ 1600934 h 3922026"/>
              <a:gd name="connsiteX316" fmla="*/ 547968 w 11855435"/>
              <a:gd name="connsiteY316" fmla="*/ 1599944 h 3922026"/>
              <a:gd name="connsiteX317" fmla="*/ 550949 w 11855435"/>
              <a:gd name="connsiteY317" fmla="*/ 1596832 h 3922026"/>
              <a:gd name="connsiteX318" fmla="*/ 575337 w 11855435"/>
              <a:gd name="connsiteY318" fmla="*/ 1593447 h 3922026"/>
              <a:gd name="connsiteX319" fmla="*/ 592883 w 11855435"/>
              <a:gd name="connsiteY319" fmla="*/ 1589870 h 3922026"/>
              <a:gd name="connsiteX320" fmla="*/ 363590 w 11855435"/>
              <a:gd name="connsiteY320" fmla="*/ 1589123 h 3922026"/>
              <a:gd name="connsiteX321" fmla="*/ 366803 w 11855435"/>
              <a:gd name="connsiteY321" fmla="*/ 1590451 h 3922026"/>
              <a:gd name="connsiteX322" fmla="*/ 367905 w 11855435"/>
              <a:gd name="connsiteY322" fmla="*/ 1589372 h 3922026"/>
              <a:gd name="connsiteX323" fmla="*/ 9895796 w 11855435"/>
              <a:gd name="connsiteY323" fmla="*/ 1583287 h 3922026"/>
              <a:gd name="connsiteX324" fmla="*/ 9845723 w 11855435"/>
              <a:gd name="connsiteY324" fmla="*/ 1599811 h 3922026"/>
              <a:gd name="connsiteX325" fmla="*/ 9841654 w 11855435"/>
              <a:gd name="connsiteY325" fmla="*/ 1601578 h 3922026"/>
              <a:gd name="connsiteX326" fmla="*/ 9845390 w 11855435"/>
              <a:gd name="connsiteY326" fmla="*/ 1609180 h 3922026"/>
              <a:gd name="connsiteX327" fmla="*/ 9828599 w 11855435"/>
              <a:gd name="connsiteY327" fmla="*/ 1609387 h 3922026"/>
              <a:gd name="connsiteX328" fmla="*/ 9818269 w 11855435"/>
              <a:gd name="connsiteY328" fmla="*/ 1611719 h 3922026"/>
              <a:gd name="connsiteX329" fmla="*/ 9816092 w 11855435"/>
              <a:gd name="connsiteY329" fmla="*/ 1612665 h 3922026"/>
              <a:gd name="connsiteX330" fmla="*/ 9793587 w 11855435"/>
              <a:gd name="connsiteY330" fmla="*/ 1621791 h 3922026"/>
              <a:gd name="connsiteX331" fmla="*/ 9797133 w 11855435"/>
              <a:gd name="connsiteY331" fmla="*/ 1622489 h 3922026"/>
              <a:gd name="connsiteX332" fmla="*/ 9800681 w 11855435"/>
              <a:gd name="connsiteY332" fmla="*/ 1623184 h 3922026"/>
              <a:gd name="connsiteX333" fmla="*/ 9795760 w 11855435"/>
              <a:gd name="connsiteY333" fmla="*/ 1626124 h 3922026"/>
              <a:gd name="connsiteX334" fmla="*/ 9787291 w 11855435"/>
              <a:gd name="connsiteY334" fmla="*/ 1628365 h 3922026"/>
              <a:gd name="connsiteX335" fmla="*/ 9787576 w 11855435"/>
              <a:gd name="connsiteY335" fmla="*/ 1628420 h 3922026"/>
              <a:gd name="connsiteX336" fmla="*/ 9871875 w 11855435"/>
              <a:gd name="connsiteY336" fmla="*/ 1606829 h 3922026"/>
              <a:gd name="connsiteX337" fmla="*/ 9874833 w 11855435"/>
              <a:gd name="connsiteY337" fmla="*/ 1599673 h 3922026"/>
              <a:gd name="connsiteX338" fmla="*/ 9895796 w 11855435"/>
              <a:gd name="connsiteY338" fmla="*/ 1583287 h 3922026"/>
              <a:gd name="connsiteX339" fmla="*/ 10060097 w 11855435"/>
              <a:gd name="connsiteY339" fmla="*/ 1558209 h 3922026"/>
              <a:gd name="connsiteX340" fmla="*/ 10040235 w 11855435"/>
              <a:gd name="connsiteY340" fmla="*/ 1562846 h 3922026"/>
              <a:gd name="connsiteX341" fmla="*/ 9999818 w 11855435"/>
              <a:gd name="connsiteY341" fmla="*/ 1580293 h 3922026"/>
              <a:gd name="connsiteX342" fmla="*/ 9987840 w 11855435"/>
              <a:gd name="connsiteY342" fmla="*/ 1583065 h 3922026"/>
              <a:gd name="connsiteX343" fmla="*/ 10006884 w 11855435"/>
              <a:gd name="connsiteY343" fmla="*/ 1584508 h 3922026"/>
              <a:gd name="connsiteX344" fmla="*/ 10041305 w 11855435"/>
              <a:gd name="connsiteY344" fmla="*/ 1578911 h 3922026"/>
              <a:gd name="connsiteX345" fmla="*/ 10043193 w 11855435"/>
              <a:gd name="connsiteY345" fmla="*/ 1576959 h 3922026"/>
              <a:gd name="connsiteX346" fmla="*/ 10055344 w 11855435"/>
              <a:gd name="connsiteY346" fmla="*/ 1564400 h 3922026"/>
              <a:gd name="connsiteX347" fmla="*/ 10347623 w 11855435"/>
              <a:gd name="connsiteY347" fmla="*/ 1510611 h 3922026"/>
              <a:gd name="connsiteX348" fmla="*/ 10342352 w 11855435"/>
              <a:gd name="connsiteY348" fmla="*/ 1510900 h 3922026"/>
              <a:gd name="connsiteX349" fmla="*/ 10336055 w 11855435"/>
              <a:gd name="connsiteY349" fmla="*/ 1517473 h 3922026"/>
              <a:gd name="connsiteX350" fmla="*/ 10226532 w 11855435"/>
              <a:gd name="connsiteY350" fmla="*/ 1535009 h 3922026"/>
              <a:gd name="connsiteX351" fmla="*/ 10165592 w 11855435"/>
              <a:gd name="connsiteY351" fmla="*/ 1545006 h 3922026"/>
              <a:gd name="connsiteX352" fmla="*/ 10124753 w 11855435"/>
              <a:gd name="connsiteY352" fmla="*/ 1553389 h 3922026"/>
              <a:gd name="connsiteX353" fmla="*/ 10133826 w 11855435"/>
              <a:gd name="connsiteY353" fmla="*/ 1555695 h 3922026"/>
              <a:gd name="connsiteX354" fmla="*/ 10193220 w 11855435"/>
              <a:gd name="connsiteY354" fmla="*/ 1547135 h 3922026"/>
              <a:gd name="connsiteX355" fmla="*/ 10193551 w 11855435"/>
              <a:gd name="connsiteY355" fmla="*/ 1559387 h 3922026"/>
              <a:gd name="connsiteX356" fmla="*/ 10180760 w 11855435"/>
              <a:gd name="connsiteY356" fmla="*/ 1574581 h 3922026"/>
              <a:gd name="connsiteX357" fmla="*/ 10226394 w 11855435"/>
              <a:gd name="connsiteY357" fmla="*/ 1565510 h 3922026"/>
              <a:gd name="connsiteX358" fmla="*/ 10321208 w 11855435"/>
              <a:gd name="connsiteY358" fmla="*/ 1528820 h 3922026"/>
              <a:gd name="connsiteX359" fmla="*/ 986828 w 11855435"/>
              <a:gd name="connsiteY359" fmla="*/ 1215065 h 3922026"/>
              <a:gd name="connsiteX360" fmla="*/ 972125 w 11855435"/>
              <a:gd name="connsiteY360" fmla="*/ 1220412 h 3922026"/>
              <a:gd name="connsiteX361" fmla="*/ 987502 w 11855435"/>
              <a:gd name="connsiteY361" fmla="*/ 1218625 h 3922026"/>
              <a:gd name="connsiteX362" fmla="*/ 1014037 w 11855435"/>
              <a:gd name="connsiteY362" fmla="*/ 1218515 h 3922026"/>
              <a:gd name="connsiteX363" fmla="*/ 1006033 w 11855435"/>
              <a:gd name="connsiteY363" fmla="*/ 1216578 h 3922026"/>
              <a:gd name="connsiteX364" fmla="*/ 986828 w 11855435"/>
              <a:gd name="connsiteY364" fmla="*/ 1215065 h 3922026"/>
              <a:gd name="connsiteX365" fmla="*/ 10692267 w 11855435"/>
              <a:gd name="connsiteY365" fmla="*/ 1107303 h 3922026"/>
              <a:gd name="connsiteX366" fmla="*/ 10651982 w 11855435"/>
              <a:gd name="connsiteY366" fmla="*/ 1112752 h 3922026"/>
              <a:gd name="connsiteX367" fmla="*/ 10650636 w 11855435"/>
              <a:gd name="connsiteY367" fmla="*/ 1114552 h 3922026"/>
              <a:gd name="connsiteX368" fmla="*/ 10651642 w 11855435"/>
              <a:gd name="connsiteY368" fmla="*/ 1117111 h 3922026"/>
              <a:gd name="connsiteX369" fmla="*/ 10682242 w 11855435"/>
              <a:gd name="connsiteY369" fmla="*/ 1109205 h 3922026"/>
              <a:gd name="connsiteX370" fmla="*/ 10723886 w 11855435"/>
              <a:gd name="connsiteY370" fmla="*/ 1102775 h 3922026"/>
              <a:gd name="connsiteX371" fmla="*/ 10718568 w 11855435"/>
              <a:gd name="connsiteY371" fmla="*/ 1103543 h 3922026"/>
              <a:gd name="connsiteX372" fmla="*/ 10719483 w 11855435"/>
              <a:gd name="connsiteY372" fmla="*/ 1104229 h 3922026"/>
              <a:gd name="connsiteX373" fmla="*/ 10723465 w 11855435"/>
              <a:gd name="connsiteY373" fmla="*/ 730421 h 3922026"/>
              <a:gd name="connsiteX374" fmla="*/ 10678082 w 11855435"/>
              <a:gd name="connsiteY374" fmla="*/ 740321 h 3922026"/>
              <a:gd name="connsiteX375" fmla="*/ 10612282 w 11855435"/>
              <a:gd name="connsiteY375" fmla="*/ 751172 h 3922026"/>
              <a:gd name="connsiteX376" fmla="*/ 10600535 w 11855435"/>
              <a:gd name="connsiteY376" fmla="*/ 754811 h 3922026"/>
              <a:gd name="connsiteX377" fmla="*/ 10572464 w 11855435"/>
              <a:gd name="connsiteY377" fmla="*/ 768390 h 3922026"/>
              <a:gd name="connsiteX378" fmla="*/ 10556519 w 11855435"/>
              <a:gd name="connsiteY378" fmla="*/ 773333 h 3922026"/>
              <a:gd name="connsiteX379" fmla="*/ 10533007 w 11855435"/>
              <a:gd name="connsiteY379" fmla="*/ 791409 h 3922026"/>
              <a:gd name="connsiteX380" fmla="*/ 10546312 w 11855435"/>
              <a:gd name="connsiteY380" fmla="*/ 795422 h 3922026"/>
              <a:gd name="connsiteX381" fmla="*/ 10631032 w 11855435"/>
              <a:gd name="connsiteY381" fmla="*/ 790899 h 3922026"/>
              <a:gd name="connsiteX382" fmla="*/ 10631530 w 11855435"/>
              <a:gd name="connsiteY382" fmla="*/ 809445 h 3922026"/>
              <a:gd name="connsiteX383" fmla="*/ 10664206 w 11855435"/>
              <a:gd name="connsiteY383" fmla="*/ 809274 h 3922026"/>
              <a:gd name="connsiteX384" fmla="*/ 10651586 w 11855435"/>
              <a:gd name="connsiteY384" fmla="*/ 830760 h 3922026"/>
              <a:gd name="connsiteX385" fmla="*/ 10680522 w 11855435"/>
              <a:gd name="connsiteY385" fmla="*/ 840488 h 3922026"/>
              <a:gd name="connsiteX386" fmla="*/ 10691312 w 11855435"/>
              <a:gd name="connsiteY386" fmla="*/ 845369 h 3922026"/>
              <a:gd name="connsiteX387" fmla="*/ 10722557 w 11855435"/>
              <a:gd name="connsiteY387" fmla="*/ 842547 h 3922026"/>
              <a:gd name="connsiteX388" fmla="*/ 10745885 w 11855435"/>
              <a:gd name="connsiteY388" fmla="*/ 845908 h 3922026"/>
              <a:gd name="connsiteX389" fmla="*/ 10858672 w 11855435"/>
              <a:gd name="connsiteY389" fmla="*/ 833684 h 3922026"/>
              <a:gd name="connsiteX390" fmla="*/ 10861542 w 11855435"/>
              <a:gd name="connsiteY390" fmla="*/ 830789 h 3922026"/>
              <a:gd name="connsiteX391" fmla="*/ 10864044 w 11855435"/>
              <a:gd name="connsiteY391" fmla="*/ 833101 h 3922026"/>
              <a:gd name="connsiteX392" fmla="*/ 10874786 w 11855435"/>
              <a:gd name="connsiteY392" fmla="*/ 831937 h 3922026"/>
              <a:gd name="connsiteX393" fmla="*/ 10871916 w 11855435"/>
              <a:gd name="connsiteY393" fmla="*/ 834829 h 3922026"/>
              <a:gd name="connsiteX394" fmla="*/ 10866546 w 11855435"/>
              <a:gd name="connsiteY394" fmla="*/ 835412 h 3922026"/>
              <a:gd name="connsiteX395" fmla="*/ 10900903 w 11855435"/>
              <a:gd name="connsiteY395" fmla="*/ 839433 h 3922026"/>
              <a:gd name="connsiteX396" fmla="*/ 10792384 w 11855435"/>
              <a:gd name="connsiteY396" fmla="*/ 866689 h 3922026"/>
              <a:gd name="connsiteX397" fmla="*/ 10803861 w 11855435"/>
              <a:gd name="connsiteY397" fmla="*/ 855116 h 3922026"/>
              <a:gd name="connsiteX398" fmla="*/ 10791755 w 11855435"/>
              <a:gd name="connsiteY398" fmla="*/ 855692 h 3922026"/>
              <a:gd name="connsiteX399" fmla="*/ 10789591 w 11855435"/>
              <a:gd name="connsiteY399" fmla="*/ 856262 h 3922026"/>
              <a:gd name="connsiteX400" fmla="*/ 10737482 w 11855435"/>
              <a:gd name="connsiteY400" fmla="*/ 869950 h 3922026"/>
              <a:gd name="connsiteX401" fmla="*/ 10725183 w 11855435"/>
              <a:gd name="connsiteY401" fmla="*/ 903358 h 3922026"/>
              <a:gd name="connsiteX402" fmla="*/ 10759862 w 11855435"/>
              <a:gd name="connsiteY402" fmla="*/ 921091 h 3922026"/>
              <a:gd name="connsiteX403" fmla="*/ 10760470 w 11855435"/>
              <a:gd name="connsiteY403" fmla="*/ 922938 h 3922026"/>
              <a:gd name="connsiteX404" fmla="*/ 10805268 w 11855435"/>
              <a:gd name="connsiteY404" fmla="*/ 925104 h 3922026"/>
              <a:gd name="connsiteX405" fmla="*/ 10811223 w 11855435"/>
              <a:gd name="connsiteY405" fmla="*/ 924572 h 3922026"/>
              <a:gd name="connsiteX406" fmla="*/ 10811206 w 11855435"/>
              <a:gd name="connsiteY406" fmla="*/ 923878 h 3922026"/>
              <a:gd name="connsiteX407" fmla="*/ 10817582 w 11855435"/>
              <a:gd name="connsiteY407" fmla="*/ 903967 h 3922026"/>
              <a:gd name="connsiteX408" fmla="*/ 10830372 w 11855435"/>
              <a:gd name="connsiteY408" fmla="*/ 888772 h 3922026"/>
              <a:gd name="connsiteX409" fmla="*/ 10901304 w 11855435"/>
              <a:gd name="connsiteY409" fmla="*/ 862351 h 3922026"/>
              <a:gd name="connsiteX410" fmla="*/ 10906212 w 11855435"/>
              <a:gd name="connsiteY410" fmla="*/ 811103 h 3922026"/>
              <a:gd name="connsiteX411" fmla="*/ 10893548 w 11855435"/>
              <a:gd name="connsiteY411" fmla="*/ 807628 h 3922026"/>
              <a:gd name="connsiteX412" fmla="*/ 10747928 w 11855435"/>
              <a:gd name="connsiteY412" fmla="*/ 767660 h 3922026"/>
              <a:gd name="connsiteX413" fmla="*/ 10728551 w 11855435"/>
              <a:gd name="connsiteY413" fmla="*/ 771512 h 3922026"/>
              <a:gd name="connsiteX414" fmla="*/ 10686996 w 11855435"/>
              <a:gd name="connsiteY414" fmla="*/ 700382 h 3922026"/>
              <a:gd name="connsiteX415" fmla="*/ 10620161 w 11855435"/>
              <a:gd name="connsiteY415" fmla="*/ 717415 h 3922026"/>
              <a:gd name="connsiteX416" fmla="*/ 10611004 w 11855435"/>
              <a:gd name="connsiteY416" fmla="*/ 719552 h 3922026"/>
              <a:gd name="connsiteX417" fmla="*/ 10612754 w 11855435"/>
              <a:gd name="connsiteY417" fmla="*/ 721702 h 3922026"/>
              <a:gd name="connsiteX418" fmla="*/ 10620900 w 11855435"/>
              <a:gd name="connsiteY418" fmla="*/ 728657 h 3922026"/>
              <a:gd name="connsiteX419" fmla="*/ 10680064 w 11855435"/>
              <a:gd name="connsiteY419" fmla="*/ 710351 h 3922026"/>
              <a:gd name="connsiteX420" fmla="*/ 10680218 w 11855435"/>
              <a:gd name="connsiteY420" fmla="*/ 710350 h 3922026"/>
              <a:gd name="connsiteX421" fmla="*/ 10685539 w 11855435"/>
              <a:gd name="connsiteY421" fmla="*/ 708656 h 3922026"/>
              <a:gd name="connsiteX422" fmla="*/ 10680064 w 11855435"/>
              <a:gd name="connsiteY422" fmla="*/ 710351 h 3922026"/>
              <a:gd name="connsiteX423" fmla="*/ 10671834 w 11855435"/>
              <a:gd name="connsiteY423" fmla="*/ 710413 h 3922026"/>
              <a:gd name="connsiteX424" fmla="*/ 10684735 w 11855435"/>
              <a:gd name="connsiteY424" fmla="*/ 703705 h 3922026"/>
              <a:gd name="connsiteX425" fmla="*/ 10690059 w 11855435"/>
              <a:gd name="connsiteY425" fmla="*/ 702011 h 3922026"/>
              <a:gd name="connsiteX426" fmla="*/ 10686996 w 11855435"/>
              <a:gd name="connsiteY426" fmla="*/ 700382 h 3922026"/>
              <a:gd name="connsiteX427" fmla="*/ 10665113 w 11855435"/>
              <a:gd name="connsiteY427" fmla="*/ 605865 h 3922026"/>
              <a:gd name="connsiteX428" fmla="*/ 10556295 w 11855435"/>
              <a:gd name="connsiteY428" fmla="*/ 699217 h 3922026"/>
              <a:gd name="connsiteX429" fmla="*/ 10556803 w 11855435"/>
              <a:gd name="connsiteY429" fmla="*/ 718095 h 3922026"/>
              <a:gd name="connsiteX430" fmla="*/ 10593640 w 11855435"/>
              <a:gd name="connsiteY430" fmla="*/ 710772 h 3922026"/>
              <a:gd name="connsiteX431" fmla="*/ 10593975 w 11855435"/>
              <a:gd name="connsiteY431" fmla="*/ 710409 h 3922026"/>
              <a:gd name="connsiteX432" fmla="*/ 10648141 w 11855435"/>
              <a:gd name="connsiteY432" fmla="*/ 702329 h 3922026"/>
              <a:gd name="connsiteX433" fmla="*/ 10713244 w 11855435"/>
              <a:gd name="connsiteY433" fmla="*/ 685653 h 3922026"/>
              <a:gd name="connsiteX434" fmla="*/ 10710277 w 11855435"/>
              <a:gd name="connsiteY434" fmla="*/ 673310 h 3922026"/>
              <a:gd name="connsiteX435" fmla="*/ 10678224 w 11855435"/>
              <a:gd name="connsiteY435" fmla="*/ 606060 h 3922026"/>
              <a:gd name="connsiteX436" fmla="*/ 10665113 w 11855435"/>
              <a:gd name="connsiteY436" fmla="*/ 605865 h 3922026"/>
              <a:gd name="connsiteX437" fmla="*/ 7316183 w 11855435"/>
              <a:gd name="connsiteY437" fmla="*/ 572292 h 3922026"/>
              <a:gd name="connsiteX438" fmla="*/ 7287524 w 11855435"/>
              <a:gd name="connsiteY438" fmla="*/ 577897 h 3922026"/>
              <a:gd name="connsiteX439" fmla="*/ 7224041 w 11855435"/>
              <a:gd name="connsiteY439" fmla="*/ 601233 h 3922026"/>
              <a:gd name="connsiteX440" fmla="*/ 7199129 w 11855435"/>
              <a:gd name="connsiteY440" fmla="*/ 619522 h 3922026"/>
              <a:gd name="connsiteX441" fmla="*/ 7221896 w 11855435"/>
              <a:gd name="connsiteY441" fmla="*/ 646074 h 3922026"/>
              <a:gd name="connsiteX442" fmla="*/ 7246865 w 11855435"/>
              <a:gd name="connsiteY442" fmla="*/ 646479 h 3922026"/>
              <a:gd name="connsiteX443" fmla="*/ 7264660 w 11855435"/>
              <a:gd name="connsiteY443" fmla="*/ 619725 h 3922026"/>
              <a:gd name="connsiteX444" fmla="*/ 7281083 w 11855435"/>
              <a:gd name="connsiteY444" fmla="*/ 593572 h 3922026"/>
              <a:gd name="connsiteX445" fmla="*/ 9532383 w 11855435"/>
              <a:gd name="connsiteY445" fmla="*/ 551708 h 3922026"/>
              <a:gd name="connsiteX446" fmla="*/ 9510602 w 11855435"/>
              <a:gd name="connsiteY446" fmla="*/ 553016 h 3922026"/>
              <a:gd name="connsiteX447" fmla="*/ 9498512 w 11855435"/>
              <a:gd name="connsiteY447" fmla="*/ 562045 h 3922026"/>
              <a:gd name="connsiteX448" fmla="*/ 9483428 w 11855435"/>
              <a:gd name="connsiteY448" fmla="*/ 568643 h 3922026"/>
              <a:gd name="connsiteX449" fmla="*/ 9507761 w 11855435"/>
              <a:gd name="connsiteY449" fmla="*/ 564981 h 3922026"/>
              <a:gd name="connsiteX450" fmla="*/ 9518101 w 11855435"/>
              <a:gd name="connsiteY450" fmla="*/ 559204 h 3922026"/>
              <a:gd name="connsiteX451" fmla="*/ 9542838 w 11855435"/>
              <a:gd name="connsiteY451" fmla="*/ 552679 h 3922026"/>
              <a:gd name="connsiteX452" fmla="*/ 9604918 w 11855435"/>
              <a:gd name="connsiteY452" fmla="*/ 535599 h 3922026"/>
              <a:gd name="connsiteX453" fmla="*/ 9584727 w 11855435"/>
              <a:gd name="connsiteY453" fmla="*/ 539223 h 3922026"/>
              <a:gd name="connsiteX454" fmla="*/ 9558650 w 11855435"/>
              <a:gd name="connsiteY454" fmla="*/ 549127 h 3922026"/>
              <a:gd name="connsiteX455" fmla="*/ 9578594 w 11855435"/>
              <a:gd name="connsiteY455" fmla="*/ 545344 h 3922026"/>
              <a:gd name="connsiteX456" fmla="*/ 9598929 w 11855435"/>
              <a:gd name="connsiteY456" fmla="*/ 539675 h 3922026"/>
              <a:gd name="connsiteX457" fmla="*/ 9603002 w 11855435"/>
              <a:gd name="connsiteY457" fmla="*/ 538486 h 3922026"/>
              <a:gd name="connsiteX458" fmla="*/ 8977884 w 11855435"/>
              <a:gd name="connsiteY458" fmla="*/ 516074 h 3922026"/>
              <a:gd name="connsiteX459" fmla="*/ 8949515 w 11855435"/>
              <a:gd name="connsiteY459" fmla="*/ 517419 h 3922026"/>
              <a:gd name="connsiteX460" fmla="*/ 8932379 w 11855435"/>
              <a:gd name="connsiteY460" fmla="*/ 517076 h 3922026"/>
              <a:gd name="connsiteX461" fmla="*/ 8935122 w 11855435"/>
              <a:gd name="connsiteY461" fmla="*/ 521441 h 3922026"/>
              <a:gd name="connsiteX462" fmla="*/ 9024937 w 11855435"/>
              <a:gd name="connsiteY462" fmla="*/ 508050 h 3922026"/>
              <a:gd name="connsiteX463" fmla="*/ 8999719 w 11855435"/>
              <a:gd name="connsiteY463" fmla="*/ 513410 h 3922026"/>
              <a:gd name="connsiteX464" fmla="*/ 9059392 w 11855435"/>
              <a:gd name="connsiteY464" fmla="*/ 515378 h 3922026"/>
              <a:gd name="connsiteX465" fmla="*/ 9076608 w 11855435"/>
              <a:gd name="connsiteY465" fmla="*/ 513402 h 3922026"/>
              <a:gd name="connsiteX466" fmla="*/ 9849353 w 11855435"/>
              <a:gd name="connsiteY466" fmla="*/ 491811 h 3922026"/>
              <a:gd name="connsiteX467" fmla="*/ 9770354 w 11855435"/>
              <a:gd name="connsiteY467" fmla="*/ 497607 h 3922026"/>
              <a:gd name="connsiteX468" fmla="*/ 9680849 w 11855435"/>
              <a:gd name="connsiteY468" fmla="*/ 512169 h 3922026"/>
              <a:gd name="connsiteX469" fmla="*/ 9680852 w 11855435"/>
              <a:gd name="connsiteY469" fmla="*/ 512231 h 3922026"/>
              <a:gd name="connsiteX470" fmla="*/ 9682991 w 11855435"/>
              <a:gd name="connsiteY470" fmla="*/ 516073 h 3922026"/>
              <a:gd name="connsiteX471" fmla="*/ 9681003 w 11855435"/>
              <a:gd name="connsiteY471" fmla="*/ 517860 h 3922026"/>
              <a:gd name="connsiteX472" fmla="*/ 9681082 w 11855435"/>
              <a:gd name="connsiteY472" fmla="*/ 520840 h 3922026"/>
              <a:gd name="connsiteX473" fmla="*/ 9710559 w 11855435"/>
              <a:gd name="connsiteY473" fmla="*/ 514262 h 3922026"/>
              <a:gd name="connsiteX474" fmla="*/ 9730502 w 11855435"/>
              <a:gd name="connsiteY474" fmla="*/ 515302 h 3922026"/>
              <a:gd name="connsiteX475" fmla="*/ 9774460 w 11855435"/>
              <a:gd name="connsiteY475" fmla="*/ 507171 h 3922026"/>
              <a:gd name="connsiteX476" fmla="*/ 9805986 w 11855435"/>
              <a:gd name="connsiteY476" fmla="*/ 503673 h 3922026"/>
              <a:gd name="connsiteX477" fmla="*/ 9808150 w 11855435"/>
              <a:gd name="connsiteY477" fmla="*/ 502120 h 3922026"/>
              <a:gd name="connsiteX478" fmla="*/ 9813067 w 11855435"/>
              <a:gd name="connsiteY478" fmla="*/ 502017 h 3922026"/>
              <a:gd name="connsiteX479" fmla="*/ 9814526 w 11855435"/>
              <a:gd name="connsiteY479" fmla="*/ 497101 h 3922026"/>
              <a:gd name="connsiteX480" fmla="*/ 9825590 w 11855435"/>
              <a:gd name="connsiteY480" fmla="*/ 495942 h 3922026"/>
              <a:gd name="connsiteX481" fmla="*/ 9846238 w 11855435"/>
              <a:gd name="connsiteY481" fmla="*/ 495108 h 3922026"/>
              <a:gd name="connsiteX482" fmla="*/ 9846315 w 11855435"/>
              <a:gd name="connsiteY482" fmla="*/ 495098 h 3922026"/>
              <a:gd name="connsiteX483" fmla="*/ 7540260 w 11855435"/>
              <a:gd name="connsiteY483" fmla="*/ 486115 h 3922026"/>
              <a:gd name="connsiteX484" fmla="*/ 7436025 w 11855435"/>
              <a:gd name="connsiteY484" fmla="*/ 512829 h 3922026"/>
              <a:gd name="connsiteX485" fmla="*/ 7436194 w 11855435"/>
              <a:gd name="connsiteY485" fmla="*/ 519120 h 3922026"/>
              <a:gd name="connsiteX486" fmla="*/ 7449661 w 11855435"/>
              <a:gd name="connsiteY486" fmla="*/ 529095 h 3922026"/>
              <a:gd name="connsiteX487" fmla="*/ 7436533 w 11855435"/>
              <a:gd name="connsiteY487" fmla="*/ 531704 h 3922026"/>
              <a:gd name="connsiteX488" fmla="*/ 7404189 w 11855435"/>
              <a:gd name="connsiteY488" fmla="*/ 544128 h 3922026"/>
              <a:gd name="connsiteX489" fmla="*/ 7397912 w 11855435"/>
              <a:gd name="connsiteY489" fmla="*/ 526089 h 3922026"/>
              <a:gd name="connsiteX490" fmla="*/ 7390460 w 11855435"/>
              <a:gd name="connsiteY490" fmla="*/ 537628 h 3922026"/>
              <a:gd name="connsiteX491" fmla="*/ 7351916 w 11855435"/>
              <a:gd name="connsiteY491" fmla="*/ 565303 h 3922026"/>
              <a:gd name="connsiteX492" fmla="*/ 7326959 w 11855435"/>
              <a:gd name="connsiteY492" fmla="*/ 570184 h 3922026"/>
              <a:gd name="connsiteX493" fmla="*/ 7327509 w 11855435"/>
              <a:gd name="connsiteY493" fmla="*/ 590668 h 3922026"/>
              <a:gd name="connsiteX494" fmla="*/ 7387121 w 11855435"/>
              <a:gd name="connsiteY494" fmla="*/ 595625 h 3922026"/>
              <a:gd name="connsiteX495" fmla="*/ 7405364 w 11855435"/>
              <a:gd name="connsiteY495" fmla="*/ 587842 h 3922026"/>
              <a:gd name="connsiteX496" fmla="*/ 7457036 w 11855435"/>
              <a:gd name="connsiteY496" fmla="*/ 546273 h 3922026"/>
              <a:gd name="connsiteX497" fmla="*/ 7515004 w 11855435"/>
              <a:gd name="connsiteY497" fmla="*/ 528423 h 3922026"/>
              <a:gd name="connsiteX498" fmla="*/ 7514503 w 11855435"/>
              <a:gd name="connsiteY498" fmla="*/ 509880 h 3922026"/>
              <a:gd name="connsiteX499" fmla="*/ 7553718 w 11855435"/>
              <a:gd name="connsiteY499" fmla="*/ 495758 h 3922026"/>
              <a:gd name="connsiteX500" fmla="*/ 7540260 w 11855435"/>
              <a:gd name="connsiteY500" fmla="*/ 486115 h 3922026"/>
              <a:gd name="connsiteX501" fmla="*/ 10091656 w 11855435"/>
              <a:gd name="connsiteY501" fmla="*/ 484685 h 3922026"/>
              <a:gd name="connsiteX502" fmla="*/ 10070297 w 11855435"/>
              <a:gd name="connsiteY502" fmla="*/ 486090 h 3922026"/>
              <a:gd name="connsiteX503" fmla="*/ 10030633 w 11855435"/>
              <a:gd name="connsiteY503" fmla="*/ 493827 h 3922026"/>
              <a:gd name="connsiteX504" fmla="*/ 10030781 w 11855435"/>
              <a:gd name="connsiteY504" fmla="*/ 512006 h 3922026"/>
              <a:gd name="connsiteX505" fmla="*/ 10005631 w 11855435"/>
              <a:gd name="connsiteY505" fmla="*/ 512196 h 3922026"/>
              <a:gd name="connsiteX506" fmla="*/ 10007088 w 11855435"/>
              <a:gd name="connsiteY506" fmla="*/ 503922 h 3922026"/>
              <a:gd name="connsiteX507" fmla="*/ 9935478 w 11855435"/>
              <a:gd name="connsiteY507" fmla="*/ 519543 h 3922026"/>
              <a:gd name="connsiteX508" fmla="*/ 9907261 w 11855435"/>
              <a:gd name="connsiteY508" fmla="*/ 524197 h 3922026"/>
              <a:gd name="connsiteX509" fmla="*/ 9911513 w 11855435"/>
              <a:gd name="connsiteY509" fmla="*/ 532281 h 3922026"/>
              <a:gd name="connsiteX510" fmla="*/ 9848655 w 11855435"/>
              <a:gd name="connsiteY510" fmla="*/ 538520 h 3922026"/>
              <a:gd name="connsiteX511" fmla="*/ 9829861 w 11855435"/>
              <a:gd name="connsiteY511" fmla="*/ 547612 h 3922026"/>
              <a:gd name="connsiteX512" fmla="*/ 9789569 w 11855435"/>
              <a:gd name="connsiteY512" fmla="*/ 560104 h 3922026"/>
              <a:gd name="connsiteX513" fmla="*/ 9775966 w 11855435"/>
              <a:gd name="connsiteY513" fmla="*/ 564005 h 3922026"/>
              <a:gd name="connsiteX514" fmla="*/ 9779987 w 11855435"/>
              <a:gd name="connsiteY514" fmla="*/ 567516 h 3922026"/>
              <a:gd name="connsiteX515" fmla="*/ 9794424 w 11855435"/>
              <a:gd name="connsiteY515" fmla="*/ 575673 h 3922026"/>
              <a:gd name="connsiteX516" fmla="*/ 9858927 w 11855435"/>
              <a:gd name="connsiteY516" fmla="*/ 543873 h 3922026"/>
              <a:gd name="connsiteX517" fmla="*/ 10008499 w 11855435"/>
              <a:gd name="connsiteY517" fmla="*/ 520464 h 3922026"/>
              <a:gd name="connsiteX518" fmla="*/ 10085685 w 11855435"/>
              <a:gd name="connsiteY518" fmla="*/ 492799 h 3922026"/>
              <a:gd name="connsiteX519" fmla="*/ 9944392 w 11855435"/>
              <a:gd name="connsiteY519" fmla="*/ 479606 h 3922026"/>
              <a:gd name="connsiteX520" fmla="*/ 9909840 w 11855435"/>
              <a:gd name="connsiteY520" fmla="*/ 488409 h 3922026"/>
              <a:gd name="connsiteX521" fmla="*/ 9900283 w 11855435"/>
              <a:gd name="connsiteY521" fmla="*/ 491811 h 3922026"/>
              <a:gd name="connsiteX522" fmla="*/ 9891769 w 11855435"/>
              <a:gd name="connsiteY522" fmla="*/ 494745 h 3922026"/>
              <a:gd name="connsiteX523" fmla="*/ 9893861 w 11855435"/>
              <a:gd name="connsiteY523" fmla="*/ 498721 h 3922026"/>
              <a:gd name="connsiteX524" fmla="*/ 9878679 w 11855435"/>
              <a:gd name="connsiteY524" fmla="*/ 499257 h 3922026"/>
              <a:gd name="connsiteX525" fmla="*/ 9876194 w 11855435"/>
              <a:gd name="connsiteY525" fmla="*/ 500112 h 3922026"/>
              <a:gd name="connsiteX526" fmla="*/ 9872279 w 11855435"/>
              <a:gd name="connsiteY526" fmla="*/ 500489 h 3922026"/>
              <a:gd name="connsiteX527" fmla="*/ 9813676 w 11855435"/>
              <a:gd name="connsiteY527" fmla="*/ 515032 h 3922026"/>
              <a:gd name="connsiteX528" fmla="*/ 9753061 w 11855435"/>
              <a:gd name="connsiteY528" fmla="*/ 527451 h 3922026"/>
              <a:gd name="connsiteX529" fmla="*/ 9743883 w 11855435"/>
              <a:gd name="connsiteY529" fmla="*/ 526419 h 3922026"/>
              <a:gd name="connsiteX530" fmla="*/ 9741697 w 11855435"/>
              <a:gd name="connsiteY530" fmla="*/ 529779 h 3922026"/>
              <a:gd name="connsiteX531" fmla="*/ 9753061 w 11855435"/>
              <a:gd name="connsiteY531" fmla="*/ 527451 h 3922026"/>
              <a:gd name="connsiteX532" fmla="*/ 9755412 w 11855435"/>
              <a:gd name="connsiteY532" fmla="*/ 527715 h 3922026"/>
              <a:gd name="connsiteX533" fmla="*/ 9747924 w 11855435"/>
              <a:gd name="connsiteY533" fmla="*/ 532881 h 3922026"/>
              <a:gd name="connsiteX534" fmla="*/ 9745738 w 11855435"/>
              <a:gd name="connsiteY534" fmla="*/ 536241 h 3922026"/>
              <a:gd name="connsiteX535" fmla="*/ 9784995 w 11855435"/>
              <a:gd name="connsiteY535" fmla="*/ 532491 h 3922026"/>
              <a:gd name="connsiteX536" fmla="*/ 9793136 w 11855435"/>
              <a:gd name="connsiteY536" fmla="*/ 530331 h 3922026"/>
              <a:gd name="connsiteX537" fmla="*/ 9868335 w 11855435"/>
              <a:gd name="connsiteY537" fmla="*/ 510963 h 3922026"/>
              <a:gd name="connsiteX538" fmla="*/ 9937459 w 11855435"/>
              <a:gd name="connsiteY538" fmla="*/ 489573 h 3922026"/>
              <a:gd name="connsiteX539" fmla="*/ 9937615 w 11855435"/>
              <a:gd name="connsiteY539" fmla="*/ 489573 h 3922026"/>
              <a:gd name="connsiteX540" fmla="*/ 9942936 w 11855435"/>
              <a:gd name="connsiteY540" fmla="*/ 487880 h 3922026"/>
              <a:gd name="connsiteX541" fmla="*/ 9937459 w 11855435"/>
              <a:gd name="connsiteY541" fmla="*/ 489573 h 3922026"/>
              <a:gd name="connsiteX542" fmla="*/ 9929231 w 11855435"/>
              <a:gd name="connsiteY542" fmla="*/ 489636 h 3922026"/>
              <a:gd name="connsiteX543" fmla="*/ 9942133 w 11855435"/>
              <a:gd name="connsiteY543" fmla="*/ 482929 h 3922026"/>
              <a:gd name="connsiteX544" fmla="*/ 9947454 w 11855435"/>
              <a:gd name="connsiteY544" fmla="*/ 481235 h 3922026"/>
              <a:gd name="connsiteX545" fmla="*/ 9944392 w 11855435"/>
              <a:gd name="connsiteY545" fmla="*/ 479606 h 3922026"/>
              <a:gd name="connsiteX546" fmla="*/ 8693798 w 11855435"/>
              <a:gd name="connsiteY546" fmla="*/ 448015 h 3922026"/>
              <a:gd name="connsiteX547" fmla="*/ 8678573 w 11855435"/>
              <a:gd name="connsiteY547" fmla="*/ 451252 h 3922026"/>
              <a:gd name="connsiteX548" fmla="*/ 8720048 w 11855435"/>
              <a:gd name="connsiteY548" fmla="*/ 457824 h 3922026"/>
              <a:gd name="connsiteX549" fmla="*/ 8816547 w 11855435"/>
              <a:gd name="connsiteY549" fmla="*/ 482421 h 3922026"/>
              <a:gd name="connsiteX550" fmla="*/ 8889989 w 11855435"/>
              <a:gd name="connsiteY550" fmla="*/ 484883 h 3922026"/>
              <a:gd name="connsiteX551" fmla="*/ 8900786 w 11855435"/>
              <a:gd name="connsiteY551" fmla="*/ 488367 h 3922026"/>
              <a:gd name="connsiteX552" fmla="*/ 8961159 w 11855435"/>
              <a:gd name="connsiteY552" fmla="*/ 488235 h 3922026"/>
              <a:gd name="connsiteX553" fmla="*/ 9035340 w 11855435"/>
              <a:gd name="connsiteY553" fmla="*/ 488663 h 3922026"/>
              <a:gd name="connsiteX554" fmla="*/ 9090500 w 11855435"/>
              <a:gd name="connsiteY554" fmla="*/ 486084 h 3922026"/>
              <a:gd name="connsiteX555" fmla="*/ 9048641 w 11855435"/>
              <a:gd name="connsiteY555" fmla="*/ 477644 h 3922026"/>
              <a:gd name="connsiteX556" fmla="*/ 9035246 w 11855435"/>
              <a:gd name="connsiteY556" fmla="*/ 476237 h 3922026"/>
              <a:gd name="connsiteX557" fmla="*/ 8976158 w 11855435"/>
              <a:gd name="connsiteY557" fmla="*/ 474430 h 3922026"/>
              <a:gd name="connsiteX558" fmla="*/ 8974574 w 11855435"/>
              <a:gd name="connsiteY558" fmla="*/ 469863 h 3922026"/>
              <a:gd name="connsiteX559" fmla="*/ 8935477 w 11855435"/>
              <a:gd name="connsiteY559" fmla="*/ 465754 h 3922026"/>
              <a:gd name="connsiteX560" fmla="*/ 8857355 w 11855435"/>
              <a:gd name="connsiteY560" fmla="*/ 454517 h 3922026"/>
              <a:gd name="connsiteX561" fmla="*/ 8852374 w 11855435"/>
              <a:gd name="connsiteY561" fmla="*/ 472955 h 3922026"/>
              <a:gd name="connsiteX562" fmla="*/ 8829336 w 11855435"/>
              <a:gd name="connsiteY562" fmla="*/ 466448 h 3922026"/>
              <a:gd name="connsiteX563" fmla="*/ 8832999 w 11855435"/>
              <a:gd name="connsiteY563" fmla="*/ 458460 h 3922026"/>
              <a:gd name="connsiteX564" fmla="*/ 8693798 w 11855435"/>
              <a:gd name="connsiteY564" fmla="*/ 448015 h 3922026"/>
              <a:gd name="connsiteX565" fmla="*/ 8657018 w 11855435"/>
              <a:gd name="connsiteY565" fmla="*/ 414762 h 3922026"/>
              <a:gd name="connsiteX566" fmla="*/ 8637797 w 11855435"/>
              <a:gd name="connsiteY566" fmla="*/ 425774 h 3922026"/>
              <a:gd name="connsiteX567" fmla="*/ 8634800 w 11855435"/>
              <a:gd name="connsiteY567" fmla="*/ 428226 h 3922026"/>
              <a:gd name="connsiteX568" fmla="*/ 8704200 w 11855435"/>
              <a:gd name="connsiteY568" fmla="*/ 428628 h 3922026"/>
              <a:gd name="connsiteX569" fmla="*/ 8773396 w 11855435"/>
              <a:gd name="connsiteY569" fmla="*/ 425393 h 3922026"/>
              <a:gd name="connsiteX570" fmla="*/ 8773538 w 11855435"/>
              <a:gd name="connsiteY570" fmla="*/ 425433 h 3922026"/>
              <a:gd name="connsiteX571" fmla="*/ 8778880 w 11855435"/>
              <a:gd name="connsiteY571" fmla="*/ 425137 h 3922026"/>
              <a:gd name="connsiteX572" fmla="*/ 8773396 w 11855435"/>
              <a:gd name="connsiteY572" fmla="*/ 425393 h 3922026"/>
              <a:gd name="connsiteX573" fmla="*/ 8765859 w 11855435"/>
              <a:gd name="connsiteY573" fmla="*/ 423265 h 3922026"/>
              <a:gd name="connsiteX574" fmla="*/ 8779539 w 11855435"/>
              <a:gd name="connsiteY574" fmla="*/ 419913 h 3922026"/>
              <a:gd name="connsiteX575" fmla="*/ 8784880 w 11855435"/>
              <a:gd name="connsiteY575" fmla="*/ 419617 h 3922026"/>
              <a:gd name="connsiteX576" fmla="*/ 8782540 w 11855435"/>
              <a:gd name="connsiteY576" fmla="*/ 417150 h 3922026"/>
              <a:gd name="connsiteX577" fmla="*/ 8716659 w 11855435"/>
              <a:gd name="connsiteY577" fmla="*/ 416586 h 3922026"/>
              <a:gd name="connsiteX578" fmla="*/ 8449743 w 11855435"/>
              <a:gd name="connsiteY578" fmla="*/ 381156 h 3922026"/>
              <a:gd name="connsiteX579" fmla="*/ 8466478 w 11855435"/>
              <a:gd name="connsiteY579" fmla="*/ 383228 h 3922026"/>
              <a:gd name="connsiteX580" fmla="*/ 8519189 w 11855435"/>
              <a:gd name="connsiteY580" fmla="*/ 385056 h 3922026"/>
              <a:gd name="connsiteX581" fmla="*/ 8532041 w 11855435"/>
              <a:gd name="connsiteY581" fmla="*/ 384423 h 3922026"/>
              <a:gd name="connsiteX582" fmla="*/ 8497916 w 11855435"/>
              <a:gd name="connsiteY582" fmla="*/ 381195 h 3922026"/>
              <a:gd name="connsiteX583" fmla="*/ 10822559 w 11855435"/>
              <a:gd name="connsiteY583" fmla="*/ 364505 h 3922026"/>
              <a:gd name="connsiteX584" fmla="*/ 10820788 w 11855435"/>
              <a:gd name="connsiteY584" fmla="*/ 365425 h 3922026"/>
              <a:gd name="connsiteX585" fmla="*/ 10822581 w 11855435"/>
              <a:gd name="connsiteY585" fmla="*/ 365283 h 3922026"/>
              <a:gd name="connsiteX586" fmla="*/ 8321347 w 11855435"/>
              <a:gd name="connsiteY586" fmla="*/ 359134 h 3922026"/>
              <a:gd name="connsiteX587" fmla="*/ 8293192 w 11855435"/>
              <a:gd name="connsiteY587" fmla="*/ 363492 h 3922026"/>
              <a:gd name="connsiteX588" fmla="*/ 8315604 w 11855435"/>
              <a:gd name="connsiteY588" fmla="*/ 362938 h 3922026"/>
              <a:gd name="connsiteX589" fmla="*/ 8348020 w 11855435"/>
              <a:gd name="connsiteY589" fmla="*/ 367475 h 3922026"/>
              <a:gd name="connsiteX590" fmla="*/ 8362643 w 11855435"/>
              <a:gd name="connsiteY590" fmla="*/ 366504 h 3922026"/>
              <a:gd name="connsiteX591" fmla="*/ 8406825 w 11855435"/>
              <a:gd name="connsiteY591" fmla="*/ 370494 h 3922026"/>
              <a:gd name="connsiteX592" fmla="*/ 8401090 w 11855435"/>
              <a:gd name="connsiteY592" fmla="*/ 366368 h 3922026"/>
              <a:gd name="connsiteX593" fmla="*/ 8409136 w 11855435"/>
              <a:gd name="connsiteY593" fmla="*/ 363453 h 3922026"/>
              <a:gd name="connsiteX594" fmla="*/ 8374651 w 11855435"/>
              <a:gd name="connsiteY594" fmla="*/ 363518 h 3922026"/>
              <a:gd name="connsiteX595" fmla="*/ 8348919 w 11855435"/>
              <a:gd name="connsiteY595" fmla="*/ 360410 h 3922026"/>
              <a:gd name="connsiteX596" fmla="*/ 8321347 w 11855435"/>
              <a:gd name="connsiteY596" fmla="*/ 359134 h 3922026"/>
              <a:gd name="connsiteX597" fmla="*/ 8248996 w 11855435"/>
              <a:gd name="connsiteY597" fmla="*/ 356291 h 3922026"/>
              <a:gd name="connsiteX598" fmla="*/ 8216853 w 11855435"/>
              <a:gd name="connsiteY598" fmla="*/ 366624 h 3922026"/>
              <a:gd name="connsiteX599" fmla="*/ 8187211 w 11855435"/>
              <a:gd name="connsiteY599" fmla="*/ 365785 h 3922026"/>
              <a:gd name="connsiteX600" fmla="*/ 8191332 w 11855435"/>
              <a:gd name="connsiteY600" fmla="*/ 368998 h 3922026"/>
              <a:gd name="connsiteX601" fmla="*/ 8219090 w 11855435"/>
              <a:gd name="connsiteY601" fmla="*/ 372528 h 3922026"/>
              <a:gd name="connsiteX602" fmla="*/ 8250952 w 11855435"/>
              <a:gd name="connsiteY602" fmla="*/ 368841 h 3922026"/>
              <a:gd name="connsiteX603" fmla="*/ 8281485 w 11855435"/>
              <a:gd name="connsiteY603" fmla="*/ 364117 h 3922026"/>
              <a:gd name="connsiteX604" fmla="*/ 8269595 w 11855435"/>
              <a:gd name="connsiteY604" fmla="*/ 359915 h 3922026"/>
              <a:gd name="connsiteX605" fmla="*/ 8248996 w 11855435"/>
              <a:gd name="connsiteY605" fmla="*/ 356291 h 3922026"/>
              <a:gd name="connsiteX606" fmla="*/ 8417339 w 11855435"/>
              <a:gd name="connsiteY606" fmla="*/ 353515 h 3922026"/>
              <a:gd name="connsiteX607" fmla="*/ 8418423 w 11855435"/>
              <a:gd name="connsiteY607" fmla="*/ 357966 h 3922026"/>
              <a:gd name="connsiteX608" fmla="*/ 8409416 w 11855435"/>
              <a:gd name="connsiteY608" fmla="*/ 363351 h 3922026"/>
              <a:gd name="connsiteX609" fmla="*/ 8411145 w 11855435"/>
              <a:gd name="connsiteY609" fmla="*/ 362724 h 3922026"/>
              <a:gd name="connsiteX610" fmla="*/ 8525825 w 11855435"/>
              <a:gd name="connsiteY610" fmla="*/ 371514 h 3922026"/>
              <a:gd name="connsiteX611" fmla="*/ 8560447 w 11855435"/>
              <a:gd name="connsiteY611" fmla="*/ 368127 h 3922026"/>
              <a:gd name="connsiteX612" fmla="*/ 8504226 w 11855435"/>
              <a:gd name="connsiteY612" fmla="*/ 359076 h 3922026"/>
              <a:gd name="connsiteX613" fmla="*/ 8417339 w 11855435"/>
              <a:gd name="connsiteY613" fmla="*/ 353515 h 3922026"/>
              <a:gd name="connsiteX614" fmla="*/ 10686688 w 11855435"/>
              <a:gd name="connsiteY614" fmla="*/ 353502 h 3922026"/>
              <a:gd name="connsiteX615" fmla="*/ 10666500 w 11855435"/>
              <a:gd name="connsiteY615" fmla="*/ 353688 h 3922026"/>
              <a:gd name="connsiteX616" fmla="*/ 10640328 w 11855435"/>
              <a:gd name="connsiteY616" fmla="*/ 364222 h 3922026"/>
              <a:gd name="connsiteX617" fmla="*/ 10611244 w 11855435"/>
              <a:gd name="connsiteY617" fmla="*/ 372217 h 3922026"/>
              <a:gd name="connsiteX618" fmla="*/ 10619821 w 11855435"/>
              <a:gd name="connsiteY618" fmla="*/ 373964 h 3922026"/>
              <a:gd name="connsiteX619" fmla="*/ 10587484 w 11855435"/>
              <a:gd name="connsiteY619" fmla="*/ 386717 h 3922026"/>
              <a:gd name="connsiteX620" fmla="*/ 10587653 w 11855435"/>
              <a:gd name="connsiteY620" fmla="*/ 393009 h 3922026"/>
              <a:gd name="connsiteX621" fmla="*/ 10620160 w 11855435"/>
              <a:gd name="connsiteY621" fmla="*/ 386547 h 3922026"/>
              <a:gd name="connsiteX622" fmla="*/ 10655829 w 11855435"/>
              <a:gd name="connsiteY622" fmla="*/ 380913 h 3922026"/>
              <a:gd name="connsiteX623" fmla="*/ 10690892 w 11855435"/>
              <a:gd name="connsiteY623" fmla="*/ 366240 h 3922026"/>
              <a:gd name="connsiteX624" fmla="*/ 10654535 w 11855435"/>
              <a:gd name="connsiteY624" fmla="*/ 374386 h 3922026"/>
              <a:gd name="connsiteX625" fmla="*/ 10686688 w 11855435"/>
              <a:gd name="connsiteY625" fmla="*/ 353502 h 3922026"/>
              <a:gd name="connsiteX626" fmla="*/ 10938589 w 11855435"/>
              <a:gd name="connsiteY626" fmla="*/ 344555 h 3922026"/>
              <a:gd name="connsiteX627" fmla="*/ 10923870 w 11855435"/>
              <a:gd name="connsiteY627" fmla="*/ 348323 h 3922026"/>
              <a:gd name="connsiteX628" fmla="*/ 10926509 w 11855435"/>
              <a:gd name="connsiteY628" fmla="*/ 350615 h 3922026"/>
              <a:gd name="connsiteX629" fmla="*/ 10607230 w 11855435"/>
              <a:gd name="connsiteY629" fmla="*/ 343499 h 3922026"/>
              <a:gd name="connsiteX630" fmla="*/ 10591911 w 11855435"/>
              <a:gd name="connsiteY630" fmla="*/ 344227 h 3922026"/>
              <a:gd name="connsiteX631" fmla="*/ 10502438 w 11855435"/>
              <a:gd name="connsiteY631" fmla="*/ 356508 h 3922026"/>
              <a:gd name="connsiteX632" fmla="*/ 10496333 w 11855435"/>
              <a:gd name="connsiteY632" fmla="*/ 367498 h 3922026"/>
              <a:gd name="connsiteX633" fmla="*/ 10495780 w 11855435"/>
              <a:gd name="connsiteY633" fmla="*/ 367608 h 3922026"/>
              <a:gd name="connsiteX634" fmla="*/ 10499493 w 11855435"/>
              <a:gd name="connsiteY634" fmla="*/ 369520 h 3922026"/>
              <a:gd name="connsiteX635" fmla="*/ 10503062 w 11855435"/>
              <a:gd name="connsiteY635" fmla="*/ 368417 h 3922026"/>
              <a:gd name="connsiteX636" fmla="*/ 10503682 w 11855435"/>
              <a:gd name="connsiteY636" fmla="*/ 369601 h 3922026"/>
              <a:gd name="connsiteX637" fmla="*/ 10500813 w 11855435"/>
              <a:gd name="connsiteY637" fmla="*/ 370200 h 3922026"/>
              <a:gd name="connsiteX638" fmla="*/ 10502131 w 11855435"/>
              <a:gd name="connsiteY638" fmla="*/ 370880 h 3922026"/>
              <a:gd name="connsiteX639" fmla="*/ 10511097 w 11855435"/>
              <a:gd name="connsiteY639" fmla="*/ 368930 h 3922026"/>
              <a:gd name="connsiteX640" fmla="*/ 10525677 w 11855435"/>
              <a:gd name="connsiteY640" fmla="*/ 368024 h 3922026"/>
              <a:gd name="connsiteX641" fmla="*/ 10600015 w 11855435"/>
              <a:gd name="connsiteY641" fmla="*/ 345378 h 3922026"/>
              <a:gd name="connsiteX642" fmla="*/ 2775438 w 11855435"/>
              <a:gd name="connsiteY642" fmla="*/ 319955 h 3922026"/>
              <a:gd name="connsiteX643" fmla="*/ 2773142 w 11855435"/>
              <a:gd name="connsiteY643" fmla="*/ 322057 h 3922026"/>
              <a:gd name="connsiteX644" fmla="*/ 2781517 w 11855435"/>
              <a:gd name="connsiteY644" fmla="*/ 322793 h 3922026"/>
              <a:gd name="connsiteX645" fmla="*/ 2783076 w 11855435"/>
              <a:gd name="connsiteY645" fmla="*/ 323521 h 3922026"/>
              <a:gd name="connsiteX646" fmla="*/ 2776702 w 11855435"/>
              <a:gd name="connsiteY646" fmla="*/ 325837 h 3922026"/>
              <a:gd name="connsiteX647" fmla="*/ 2774403 w 11855435"/>
              <a:gd name="connsiteY647" fmla="*/ 327940 h 3922026"/>
              <a:gd name="connsiteX648" fmla="*/ 2824184 w 11855435"/>
              <a:gd name="connsiteY648" fmla="*/ 338367 h 3922026"/>
              <a:gd name="connsiteX649" fmla="*/ 2835352 w 11855435"/>
              <a:gd name="connsiteY649" fmla="*/ 339125 h 3922026"/>
              <a:gd name="connsiteX650" fmla="*/ 2839153 w 11855435"/>
              <a:gd name="connsiteY650" fmla="*/ 340648 h 3922026"/>
              <a:gd name="connsiteX651" fmla="*/ 2865515 w 11855435"/>
              <a:gd name="connsiteY651" fmla="*/ 344075 h 3922026"/>
              <a:gd name="connsiteX652" fmla="*/ 2873719 w 11855435"/>
              <a:gd name="connsiteY652" fmla="*/ 337831 h 3922026"/>
              <a:gd name="connsiteX653" fmla="*/ 2880797 w 11855435"/>
              <a:gd name="connsiteY653" fmla="*/ 330746 h 3922026"/>
              <a:gd name="connsiteX654" fmla="*/ 2873520 w 11855435"/>
              <a:gd name="connsiteY654" fmla="*/ 328705 h 3922026"/>
              <a:gd name="connsiteX655" fmla="*/ 2826196 w 11855435"/>
              <a:gd name="connsiteY655" fmla="*/ 326719 h 3922026"/>
              <a:gd name="connsiteX656" fmla="*/ 2781517 w 11855435"/>
              <a:gd name="connsiteY656" fmla="*/ 322793 h 3922026"/>
              <a:gd name="connsiteX657" fmla="*/ 11085230 w 11855435"/>
              <a:gd name="connsiteY657" fmla="*/ 296299 h 3922026"/>
              <a:gd name="connsiteX658" fmla="*/ 11026503 w 11855435"/>
              <a:gd name="connsiteY658" fmla="*/ 299757 h 3922026"/>
              <a:gd name="connsiteX659" fmla="*/ 11003765 w 11855435"/>
              <a:gd name="connsiteY659" fmla="*/ 305483 h 3922026"/>
              <a:gd name="connsiteX660" fmla="*/ 11006822 w 11855435"/>
              <a:gd name="connsiteY660" fmla="*/ 308389 h 3922026"/>
              <a:gd name="connsiteX661" fmla="*/ 10950888 w 11855435"/>
              <a:gd name="connsiteY661" fmla="*/ 323091 h 3922026"/>
              <a:gd name="connsiteX662" fmla="*/ 10933384 w 11855435"/>
              <a:gd name="connsiteY662" fmla="*/ 319023 h 3922026"/>
              <a:gd name="connsiteX663" fmla="*/ 10936481 w 11855435"/>
              <a:gd name="connsiteY663" fmla="*/ 312110 h 3922026"/>
              <a:gd name="connsiteX664" fmla="*/ 10927459 w 11855435"/>
              <a:gd name="connsiteY664" fmla="*/ 312164 h 3922026"/>
              <a:gd name="connsiteX665" fmla="*/ 10926711 w 11855435"/>
              <a:gd name="connsiteY665" fmla="*/ 320407 h 3922026"/>
              <a:gd name="connsiteX666" fmla="*/ 10870630 w 11855435"/>
              <a:gd name="connsiteY666" fmla="*/ 327100 h 3922026"/>
              <a:gd name="connsiteX667" fmla="*/ 10869294 w 11855435"/>
              <a:gd name="connsiteY667" fmla="*/ 320992 h 3922026"/>
              <a:gd name="connsiteX668" fmla="*/ 10857934 w 11855435"/>
              <a:gd name="connsiteY668" fmla="*/ 325231 h 3922026"/>
              <a:gd name="connsiteX669" fmla="*/ 10861435 w 11855435"/>
              <a:gd name="connsiteY669" fmla="*/ 326045 h 3922026"/>
              <a:gd name="connsiteX670" fmla="*/ 10864934 w 11855435"/>
              <a:gd name="connsiteY670" fmla="*/ 326860 h 3922026"/>
              <a:gd name="connsiteX671" fmla="*/ 10859949 w 11855435"/>
              <a:gd name="connsiteY671" fmla="*/ 329658 h 3922026"/>
              <a:gd name="connsiteX672" fmla="*/ 10851458 w 11855435"/>
              <a:gd name="connsiteY672" fmla="*/ 331639 h 3922026"/>
              <a:gd name="connsiteX673" fmla="*/ 10854958 w 11855435"/>
              <a:gd name="connsiteY673" fmla="*/ 332455 h 3922026"/>
              <a:gd name="connsiteX674" fmla="*/ 10829486 w 11855435"/>
              <a:gd name="connsiteY674" fmla="*/ 338407 h 3922026"/>
              <a:gd name="connsiteX675" fmla="*/ 10827998 w 11855435"/>
              <a:gd name="connsiteY675" fmla="*/ 342018 h 3922026"/>
              <a:gd name="connsiteX676" fmla="*/ 10823007 w 11855435"/>
              <a:gd name="connsiteY676" fmla="*/ 344816 h 3922026"/>
              <a:gd name="connsiteX677" fmla="*/ 10819506 w 11855435"/>
              <a:gd name="connsiteY677" fmla="*/ 344003 h 3922026"/>
              <a:gd name="connsiteX678" fmla="*/ 10816005 w 11855435"/>
              <a:gd name="connsiteY678" fmla="*/ 343189 h 3922026"/>
              <a:gd name="connsiteX679" fmla="*/ 10820994 w 11855435"/>
              <a:gd name="connsiteY679" fmla="*/ 340392 h 3922026"/>
              <a:gd name="connsiteX680" fmla="*/ 10817494 w 11855435"/>
              <a:gd name="connsiteY680" fmla="*/ 339577 h 3922026"/>
              <a:gd name="connsiteX681" fmla="*/ 10813027 w 11855435"/>
              <a:gd name="connsiteY681" fmla="*/ 350412 h 3922026"/>
              <a:gd name="connsiteX682" fmla="*/ 10805061 w 11855435"/>
              <a:gd name="connsiteY682" fmla="*/ 360433 h 3922026"/>
              <a:gd name="connsiteX683" fmla="*/ 10820183 w 11855435"/>
              <a:gd name="connsiteY683" fmla="*/ 360979 h 3922026"/>
              <a:gd name="connsiteX684" fmla="*/ 10822462 w 11855435"/>
              <a:gd name="connsiteY684" fmla="*/ 360968 h 3922026"/>
              <a:gd name="connsiteX685" fmla="*/ 10822073 w 11855435"/>
              <a:gd name="connsiteY685" fmla="*/ 346407 h 3922026"/>
              <a:gd name="connsiteX686" fmla="*/ 10854738 w 11855435"/>
              <a:gd name="connsiteY686" fmla="*/ 345906 h 3922026"/>
              <a:gd name="connsiteX687" fmla="*/ 10855246 w 11855435"/>
              <a:gd name="connsiteY687" fmla="*/ 364782 h 3922026"/>
              <a:gd name="connsiteX688" fmla="*/ 10876235 w 11855435"/>
              <a:gd name="connsiteY688" fmla="*/ 359555 h 3922026"/>
              <a:gd name="connsiteX689" fmla="*/ 10872298 w 11855435"/>
              <a:gd name="connsiteY689" fmla="*/ 354727 h 3922026"/>
              <a:gd name="connsiteX690" fmla="*/ 10880333 w 11855435"/>
              <a:gd name="connsiteY690" fmla="*/ 348721 h 3922026"/>
              <a:gd name="connsiteX691" fmla="*/ 10895723 w 11855435"/>
              <a:gd name="connsiteY691" fmla="*/ 348045 h 3922026"/>
              <a:gd name="connsiteX692" fmla="*/ 10898190 w 11855435"/>
              <a:gd name="connsiteY692" fmla="*/ 347276 h 3922026"/>
              <a:gd name="connsiteX693" fmla="*/ 10913499 w 11855435"/>
              <a:gd name="connsiteY693" fmla="*/ 334224 h 3922026"/>
              <a:gd name="connsiteX694" fmla="*/ 10917730 w 11855435"/>
              <a:gd name="connsiteY694" fmla="*/ 341175 h 3922026"/>
              <a:gd name="connsiteX695" fmla="*/ 10918368 w 11855435"/>
              <a:gd name="connsiteY695" fmla="*/ 340976 h 3922026"/>
              <a:gd name="connsiteX696" fmla="*/ 10938175 w 11855435"/>
              <a:gd name="connsiteY696" fmla="*/ 331937 h 3922026"/>
              <a:gd name="connsiteX697" fmla="*/ 10974992 w 11855435"/>
              <a:gd name="connsiteY697" fmla="*/ 326395 h 3922026"/>
              <a:gd name="connsiteX698" fmla="*/ 11011623 w 11855435"/>
              <a:gd name="connsiteY698" fmla="*/ 311375 h 3922026"/>
              <a:gd name="connsiteX699" fmla="*/ 11058620 w 11855435"/>
              <a:gd name="connsiteY699" fmla="*/ 303428 h 3922026"/>
              <a:gd name="connsiteX700" fmla="*/ 11077112 w 11855435"/>
              <a:gd name="connsiteY700" fmla="*/ 298275 h 3922026"/>
              <a:gd name="connsiteX701" fmla="*/ 11085244 w 11855435"/>
              <a:gd name="connsiteY701" fmla="*/ 296460 h 3922026"/>
              <a:gd name="connsiteX702" fmla="*/ 10885337 w 11855435"/>
              <a:gd name="connsiteY702" fmla="*/ 294710 h 3922026"/>
              <a:gd name="connsiteX703" fmla="*/ 10780904 w 11855435"/>
              <a:gd name="connsiteY703" fmla="*/ 315574 h 3922026"/>
              <a:gd name="connsiteX704" fmla="*/ 10784145 w 11855435"/>
              <a:gd name="connsiteY704" fmla="*/ 316916 h 3922026"/>
              <a:gd name="connsiteX705" fmla="*/ 10787385 w 11855435"/>
              <a:gd name="connsiteY705" fmla="*/ 318260 h 3922026"/>
              <a:gd name="connsiteX706" fmla="*/ 10782151 w 11855435"/>
              <a:gd name="connsiteY706" fmla="*/ 320365 h 3922026"/>
              <a:gd name="connsiteX707" fmla="*/ 10773677 w 11855435"/>
              <a:gd name="connsiteY707" fmla="*/ 321130 h 3922026"/>
              <a:gd name="connsiteX708" fmla="*/ 10776917 w 11855435"/>
              <a:gd name="connsiteY708" fmla="*/ 322474 h 3922026"/>
              <a:gd name="connsiteX709" fmla="*/ 10772009 w 11855435"/>
              <a:gd name="connsiteY709" fmla="*/ 324073 h 3922026"/>
              <a:gd name="connsiteX710" fmla="*/ 10773850 w 11855435"/>
              <a:gd name="connsiteY710" fmla="*/ 324506 h 3922026"/>
              <a:gd name="connsiteX711" fmla="*/ 10731133 w 11855435"/>
              <a:gd name="connsiteY711" fmla="*/ 338586 h 3922026"/>
              <a:gd name="connsiteX712" fmla="*/ 10729651 w 11855435"/>
              <a:gd name="connsiteY712" fmla="*/ 340839 h 3922026"/>
              <a:gd name="connsiteX713" fmla="*/ 10724574 w 11855435"/>
              <a:gd name="connsiteY713" fmla="*/ 343545 h 3922026"/>
              <a:gd name="connsiteX714" fmla="*/ 10740773 w 11855435"/>
              <a:gd name="connsiteY714" fmla="*/ 350258 h 3922026"/>
              <a:gd name="connsiteX715" fmla="*/ 10706440 w 11855435"/>
              <a:gd name="connsiteY715" fmla="*/ 362755 h 3922026"/>
              <a:gd name="connsiteX716" fmla="*/ 10691366 w 11855435"/>
              <a:gd name="connsiteY716" fmla="*/ 366133 h 3922026"/>
              <a:gd name="connsiteX717" fmla="*/ 10702839 w 11855435"/>
              <a:gd name="connsiteY717" fmla="*/ 370748 h 3922026"/>
              <a:gd name="connsiteX718" fmla="*/ 10756047 w 11855435"/>
              <a:gd name="connsiteY718" fmla="*/ 349041 h 3922026"/>
              <a:gd name="connsiteX719" fmla="*/ 10799989 w 11855435"/>
              <a:gd name="connsiteY719" fmla="*/ 335509 h 3922026"/>
              <a:gd name="connsiteX720" fmla="*/ 10856448 w 11855435"/>
              <a:gd name="connsiteY720" fmla="*/ 317118 h 3922026"/>
              <a:gd name="connsiteX721" fmla="*/ 10862314 w 11855435"/>
              <a:gd name="connsiteY721" fmla="*/ 307619 h 3922026"/>
              <a:gd name="connsiteX722" fmla="*/ 10885337 w 11855435"/>
              <a:gd name="connsiteY722" fmla="*/ 294710 h 3922026"/>
              <a:gd name="connsiteX723" fmla="*/ 8592293 w 11855435"/>
              <a:gd name="connsiteY723" fmla="*/ 57269 h 3922026"/>
              <a:gd name="connsiteX724" fmla="*/ 8590961 w 11855435"/>
              <a:gd name="connsiteY724" fmla="*/ 58251 h 3922026"/>
              <a:gd name="connsiteX725" fmla="*/ 8595231 w 11855435"/>
              <a:gd name="connsiteY725" fmla="*/ 59211 h 3922026"/>
              <a:gd name="connsiteX726" fmla="*/ 8595985 w 11855435"/>
              <a:gd name="connsiteY726" fmla="*/ 59707 h 3922026"/>
              <a:gd name="connsiteX727" fmla="*/ 8592531 w 11855435"/>
              <a:gd name="connsiteY727" fmla="*/ 60533 h 3922026"/>
              <a:gd name="connsiteX728" fmla="*/ 8591196 w 11855435"/>
              <a:gd name="connsiteY728" fmla="*/ 61518 h 3922026"/>
              <a:gd name="connsiteX729" fmla="*/ 8600163 w 11855435"/>
              <a:gd name="connsiteY729" fmla="*/ 64343 h 3922026"/>
              <a:gd name="connsiteX730" fmla="*/ 8612290 w 11855435"/>
              <a:gd name="connsiteY730" fmla="*/ 63037 h 3922026"/>
              <a:gd name="connsiteX731" fmla="*/ 8595231 w 11855435"/>
              <a:gd name="connsiteY731" fmla="*/ 59211 h 3922026"/>
              <a:gd name="connsiteX732" fmla="*/ 8335730 w 11855435"/>
              <a:gd name="connsiteY732" fmla="*/ 34972 h 3922026"/>
              <a:gd name="connsiteX733" fmla="*/ 8314782 w 11855435"/>
              <a:gd name="connsiteY733" fmla="*/ 36660 h 3922026"/>
              <a:gd name="connsiteX734" fmla="*/ 8299953 w 11855435"/>
              <a:gd name="connsiteY734" fmla="*/ 35561 h 3922026"/>
              <a:gd name="connsiteX735" fmla="*/ 8293303 w 11855435"/>
              <a:gd name="connsiteY735" fmla="*/ 36139 h 3922026"/>
              <a:gd name="connsiteX736" fmla="*/ 8342786 w 11855435"/>
              <a:gd name="connsiteY736" fmla="*/ 39461 h 3922026"/>
              <a:gd name="connsiteX737" fmla="*/ 8425440 w 11855435"/>
              <a:gd name="connsiteY737" fmla="*/ 53780 h 3922026"/>
              <a:gd name="connsiteX738" fmla="*/ 8460017 w 11855435"/>
              <a:gd name="connsiteY738" fmla="*/ 46907 h 3922026"/>
              <a:gd name="connsiteX739" fmla="*/ 8452478 w 11855435"/>
              <a:gd name="connsiteY739" fmla="*/ 46886 h 3922026"/>
              <a:gd name="connsiteX740" fmla="*/ 8419918 w 11855435"/>
              <a:gd name="connsiteY740" fmla="*/ 43386 h 3922026"/>
              <a:gd name="connsiteX741" fmla="*/ 8429961 w 11855435"/>
              <a:gd name="connsiteY741" fmla="*/ 46296 h 3922026"/>
              <a:gd name="connsiteX742" fmla="*/ 8425960 w 11855435"/>
              <a:gd name="connsiteY742" fmla="*/ 49245 h 3922026"/>
              <a:gd name="connsiteX743" fmla="*/ 8401323 w 11855435"/>
              <a:gd name="connsiteY743" fmla="*/ 48497 h 3922026"/>
              <a:gd name="connsiteX744" fmla="*/ 8397635 w 11855435"/>
              <a:gd name="connsiteY744" fmla="*/ 46060 h 3922026"/>
              <a:gd name="connsiteX745" fmla="*/ 8401401 w 11855435"/>
              <a:gd name="connsiteY745" fmla="*/ 39848 h 3922026"/>
              <a:gd name="connsiteX746" fmla="*/ 8371194 w 11855435"/>
              <a:gd name="connsiteY746" fmla="*/ 39768 h 3922026"/>
              <a:gd name="connsiteX747" fmla="*/ 8337299 w 11855435"/>
              <a:gd name="connsiteY747" fmla="*/ 37252 h 3922026"/>
              <a:gd name="connsiteX748" fmla="*/ 8335730 w 11855435"/>
              <a:gd name="connsiteY748" fmla="*/ 34972 h 3922026"/>
              <a:gd name="connsiteX749" fmla="*/ 8238040 w 11855435"/>
              <a:gd name="connsiteY749" fmla="*/ 25375 h 3922026"/>
              <a:gd name="connsiteX750" fmla="*/ 8217001 w 11855435"/>
              <a:gd name="connsiteY750" fmla="*/ 29638 h 3922026"/>
              <a:gd name="connsiteX751" fmla="*/ 8201803 w 11855435"/>
              <a:gd name="connsiteY751" fmla="*/ 30431 h 3922026"/>
              <a:gd name="connsiteX752" fmla="*/ 8162320 w 11855435"/>
              <a:gd name="connsiteY752" fmla="*/ 38692 h 3922026"/>
              <a:gd name="connsiteX753" fmla="*/ 8155054 w 11855435"/>
              <a:gd name="connsiteY753" fmla="*/ 39976 h 3922026"/>
              <a:gd name="connsiteX754" fmla="*/ 8184770 w 11855435"/>
              <a:gd name="connsiteY754" fmla="*/ 35394 h 3922026"/>
              <a:gd name="connsiteX755" fmla="*/ 8240419 w 11855435"/>
              <a:gd name="connsiteY755" fmla="*/ 32590 h 3922026"/>
              <a:gd name="connsiteX756" fmla="*/ 8242549 w 11855435"/>
              <a:gd name="connsiteY756" fmla="*/ 32733 h 3922026"/>
              <a:gd name="connsiteX757" fmla="*/ 8242522 w 11855435"/>
              <a:gd name="connsiteY757" fmla="*/ 28029 h 3922026"/>
              <a:gd name="connsiteX758" fmla="*/ 8264254 w 11855435"/>
              <a:gd name="connsiteY758" fmla="*/ 27499 h 3922026"/>
              <a:gd name="connsiteX759" fmla="*/ 8270197 w 11855435"/>
              <a:gd name="connsiteY759" fmla="*/ 25911 h 3922026"/>
              <a:gd name="connsiteX760" fmla="*/ 8271869 w 11855435"/>
              <a:gd name="connsiteY760" fmla="*/ 25724 h 3922026"/>
              <a:gd name="connsiteX761" fmla="*/ 8239934 w 11855435"/>
              <a:gd name="connsiteY761" fmla="*/ 27388 h 3922026"/>
              <a:gd name="connsiteX762" fmla="*/ 8238040 w 11855435"/>
              <a:gd name="connsiteY762" fmla="*/ 25375 h 3922026"/>
              <a:gd name="connsiteX763" fmla="*/ 8305345 w 11855435"/>
              <a:gd name="connsiteY763" fmla="*/ 21868 h 3922026"/>
              <a:gd name="connsiteX764" fmla="*/ 8284324 w 11855435"/>
              <a:gd name="connsiteY764" fmla="*/ 24410 h 3922026"/>
              <a:gd name="connsiteX765" fmla="*/ 8305798 w 11855435"/>
              <a:gd name="connsiteY765" fmla="*/ 23988 h 3922026"/>
              <a:gd name="connsiteX766" fmla="*/ 8395058 w 11855435"/>
              <a:gd name="connsiteY766" fmla="*/ 430 h 3922026"/>
              <a:gd name="connsiteX767" fmla="*/ 8410265 w 11855435"/>
              <a:gd name="connsiteY767" fmla="*/ 2672 h 3922026"/>
              <a:gd name="connsiteX768" fmla="*/ 8490716 w 11855435"/>
              <a:gd name="connsiteY768" fmla="*/ 5870 h 3922026"/>
              <a:gd name="connsiteX769" fmla="*/ 8497899 w 11855435"/>
              <a:gd name="connsiteY769" fmla="*/ 8663 h 3922026"/>
              <a:gd name="connsiteX770" fmla="*/ 8529639 w 11855435"/>
              <a:gd name="connsiteY770" fmla="*/ 13344 h 3922026"/>
              <a:gd name="connsiteX771" fmla="*/ 8535204 w 11855435"/>
              <a:gd name="connsiteY771" fmla="*/ 11998 h 3922026"/>
              <a:gd name="connsiteX772" fmla="*/ 8549849 w 11855435"/>
              <a:gd name="connsiteY772" fmla="*/ 15456 h 3922026"/>
              <a:gd name="connsiteX773" fmla="*/ 8547952 w 11855435"/>
              <a:gd name="connsiteY773" fmla="*/ 13443 h 3922026"/>
              <a:gd name="connsiteX774" fmla="*/ 8559152 w 11855435"/>
              <a:gd name="connsiteY774" fmla="*/ 16051 h 3922026"/>
              <a:gd name="connsiteX775" fmla="*/ 8559893 w 11855435"/>
              <a:gd name="connsiteY775" fmla="*/ 21238 h 3922026"/>
              <a:gd name="connsiteX776" fmla="*/ 8553637 w 11855435"/>
              <a:gd name="connsiteY776" fmla="*/ 19482 h 3922026"/>
              <a:gd name="connsiteX777" fmla="*/ 8528440 w 11855435"/>
              <a:gd name="connsiteY777" fmla="*/ 18419 h 3922026"/>
              <a:gd name="connsiteX778" fmla="*/ 8504650 w 11855435"/>
              <a:gd name="connsiteY778" fmla="*/ 16327 h 3922026"/>
              <a:gd name="connsiteX779" fmla="*/ 8501414 w 11855435"/>
              <a:gd name="connsiteY779" fmla="*/ 14814 h 3922026"/>
              <a:gd name="connsiteX780" fmla="*/ 8500191 w 11855435"/>
              <a:gd name="connsiteY780" fmla="*/ 15933 h 3922026"/>
              <a:gd name="connsiteX781" fmla="*/ 8504650 w 11855435"/>
              <a:gd name="connsiteY781" fmla="*/ 16327 h 3922026"/>
              <a:gd name="connsiteX782" fmla="*/ 8505481 w 11855435"/>
              <a:gd name="connsiteY782" fmla="*/ 16714 h 3922026"/>
              <a:gd name="connsiteX783" fmla="*/ 8502086 w 11855435"/>
              <a:gd name="connsiteY783" fmla="*/ 17948 h 3922026"/>
              <a:gd name="connsiteX784" fmla="*/ 8500862 w 11855435"/>
              <a:gd name="connsiteY784" fmla="*/ 19065 h 3922026"/>
              <a:gd name="connsiteX785" fmla="*/ 8557822 w 11855435"/>
              <a:gd name="connsiteY785" fmla="*/ 28766 h 3922026"/>
              <a:gd name="connsiteX786" fmla="*/ 8561141 w 11855435"/>
              <a:gd name="connsiteY786" fmla="*/ 29965 h 3922026"/>
              <a:gd name="connsiteX787" fmla="*/ 8562160 w 11855435"/>
              <a:gd name="connsiteY787" fmla="*/ 37108 h 3922026"/>
              <a:gd name="connsiteX788" fmla="*/ 8532992 w 11855435"/>
              <a:gd name="connsiteY788" fmla="*/ 31117 h 3922026"/>
              <a:gd name="connsiteX789" fmla="*/ 8487008 w 11855435"/>
              <a:gd name="connsiteY789" fmla="*/ 26123 h 3922026"/>
              <a:gd name="connsiteX790" fmla="*/ 8455269 w 11855435"/>
              <a:gd name="connsiteY790" fmla="*/ 21444 h 3922026"/>
              <a:gd name="connsiteX791" fmla="*/ 8453218 w 11855435"/>
              <a:gd name="connsiteY791" fmla="*/ 28939 h 3922026"/>
              <a:gd name="connsiteX792" fmla="*/ 8443862 w 11855435"/>
              <a:gd name="connsiteY792" fmla="*/ 26260 h 3922026"/>
              <a:gd name="connsiteX793" fmla="*/ 8445362 w 11855435"/>
              <a:gd name="connsiteY793" fmla="*/ 23014 h 3922026"/>
              <a:gd name="connsiteX794" fmla="*/ 8388793 w 11855435"/>
              <a:gd name="connsiteY794" fmla="*/ 18573 h 3922026"/>
              <a:gd name="connsiteX795" fmla="*/ 8358122 w 11855435"/>
              <a:gd name="connsiteY795" fmla="*/ 22283 h 3922026"/>
              <a:gd name="connsiteX796" fmla="*/ 8324608 w 11855435"/>
              <a:gd name="connsiteY796" fmla="*/ 22974 h 3922026"/>
              <a:gd name="connsiteX797" fmla="*/ 8328464 w 11855435"/>
              <a:gd name="connsiteY797" fmla="*/ 23542 h 3922026"/>
              <a:gd name="connsiteX798" fmla="*/ 8336507 w 11855435"/>
              <a:gd name="connsiteY798" fmla="*/ 23385 h 3922026"/>
              <a:gd name="connsiteX799" fmla="*/ 8337143 w 11855435"/>
              <a:gd name="connsiteY799" fmla="*/ 25338 h 3922026"/>
              <a:gd name="connsiteX800" fmla="*/ 8384296 w 11855435"/>
              <a:gd name="connsiteY800" fmla="*/ 26674 h 3922026"/>
              <a:gd name="connsiteX801" fmla="*/ 8396457 w 11855435"/>
              <a:gd name="connsiteY801" fmla="*/ 29743 h 3922026"/>
              <a:gd name="connsiteX802" fmla="*/ 8458677 w 11855435"/>
              <a:gd name="connsiteY802" fmla="*/ 35443 h 3922026"/>
              <a:gd name="connsiteX803" fmla="*/ 8487854 w 11855435"/>
              <a:gd name="connsiteY803" fmla="*/ 39504 h 3922026"/>
              <a:gd name="connsiteX804" fmla="*/ 8494470 w 11855435"/>
              <a:gd name="connsiteY804" fmla="*/ 40057 h 3922026"/>
              <a:gd name="connsiteX805" fmla="*/ 8503581 w 11855435"/>
              <a:gd name="connsiteY805" fmla="*/ 38247 h 3922026"/>
              <a:gd name="connsiteX806" fmla="*/ 8515064 w 11855435"/>
              <a:gd name="connsiteY806" fmla="*/ 41774 h 3922026"/>
              <a:gd name="connsiteX807" fmla="*/ 8515272 w 11855435"/>
              <a:gd name="connsiteY807" fmla="*/ 41791 h 3922026"/>
              <a:gd name="connsiteX808" fmla="*/ 8515326 w 11855435"/>
              <a:gd name="connsiteY808" fmla="*/ 41816 h 3922026"/>
              <a:gd name="connsiteX809" fmla="*/ 8517446 w 11855435"/>
              <a:gd name="connsiteY809" fmla="*/ 41972 h 3922026"/>
              <a:gd name="connsiteX810" fmla="*/ 8515272 w 11855435"/>
              <a:gd name="connsiteY810" fmla="*/ 41791 h 3922026"/>
              <a:gd name="connsiteX811" fmla="*/ 8512422 w 11855435"/>
              <a:gd name="connsiteY811" fmla="*/ 40518 h 3922026"/>
              <a:gd name="connsiteX812" fmla="*/ 8517993 w 11855435"/>
              <a:gd name="connsiteY812" fmla="*/ 39850 h 3922026"/>
              <a:gd name="connsiteX813" fmla="*/ 8520111 w 11855435"/>
              <a:gd name="connsiteY813" fmla="*/ 40006 h 3922026"/>
              <a:gd name="connsiteX814" fmla="*/ 8519327 w 11855435"/>
              <a:gd name="connsiteY814" fmla="*/ 38866 h 3922026"/>
              <a:gd name="connsiteX815" fmla="*/ 8465347 w 11855435"/>
              <a:gd name="connsiteY815" fmla="*/ 30530 h 3922026"/>
              <a:gd name="connsiteX816" fmla="*/ 8468562 w 11855435"/>
              <a:gd name="connsiteY816" fmla="*/ 26440 h 3922026"/>
              <a:gd name="connsiteX817" fmla="*/ 8482842 w 11855435"/>
              <a:gd name="connsiteY817" fmla="*/ 29664 h 3922026"/>
              <a:gd name="connsiteX818" fmla="*/ 8505596 w 11855435"/>
              <a:gd name="connsiteY818" fmla="*/ 33519 h 3922026"/>
              <a:gd name="connsiteX819" fmla="*/ 8583113 w 11855435"/>
              <a:gd name="connsiteY819" fmla="*/ 46851 h 3922026"/>
              <a:gd name="connsiteX820" fmla="*/ 8589704 w 11855435"/>
              <a:gd name="connsiteY820" fmla="*/ 50586 h 3922026"/>
              <a:gd name="connsiteX821" fmla="*/ 8619835 w 11855435"/>
              <a:gd name="connsiteY821" fmla="*/ 59315 h 3922026"/>
              <a:gd name="connsiteX822" fmla="*/ 8625402 w 11855435"/>
              <a:gd name="connsiteY822" fmla="*/ 58647 h 3922026"/>
              <a:gd name="connsiteX823" fmla="*/ 8630913 w 11855435"/>
              <a:gd name="connsiteY823" fmla="*/ 61034 h 3922026"/>
              <a:gd name="connsiteX824" fmla="*/ 8647424 w 11855435"/>
              <a:gd name="connsiteY824" fmla="*/ 59256 h 3922026"/>
              <a:gd name="connsiteX825" fmla="*/ 8687984 w 11855435"/>
              <a:gd name="connsiteY825" fmla="*/ 95140 h 3922026"/>
              <a:gd name="connsiteX826" fmla="*/ 8688978 w 11855435"/>
              <a:gd name="connsiteY826" fmla="*/ 132230 h 3922026"/>
              <a:gd name="connsiteX827" fmla="*/ 8728871 w 11855435"/>
              <a:gd name="connsiteY827" fmla="*/ 143277 h 3922026"/>
              <a:gd name="connsiteX828" fmla="*/ 8625033 w 11855435"/>
              <a:gd name="connsiteY828" fmla="*/ 178902 h 3922026"/>
              <a:gd name="connsiteX829" fmla="*/ 8597678 w 11855435"/>
              <a:gd name="connsiteY829" fmla="*/ 195220 h 3922026"/>
              <a:gd name="connsiteX830" fmla="*/ 8605438 w 11855435"/>
              <a:gd name="connsiteY830" fmla="*/ 192517 h 3922026"/>
              <a:gd name="connsiteX831" fmla="*/ 8623402 w 11855435"/>
              <a:gd name="connsiteY831" fmla="*/ 186863 h 3922026"/>
              <a:gd name="connsiteX832" fmla="*/ 8626805 w 11855435"/>
              <a:gd name="connsiteY832" fmla="*/ 197775 h 3922026"/>
              <a:gd name="connsiteX833" fmla="*/ 8604953 w 11855435"/>
              <a:gd name="connsiteY833" fmla="*/ 204000 h 3922026"/>
              <a:gd name="connsiteX834" fmla="*/ 8599380 w 11855435"/>
              <a:gd name="connsiteY834" fmla="*/ 207022 h 3922026"/>
              <a:gd name="connsiteX835" fmla="*/ 8594628 w 11855435"/>
              <a:gd name="connsiteY835" fmla="*/ 208798 h 3922026"/>
              <a:gd name="connsiteX836" fmla="*/ 8594471 w 11855435"/>
              <a:gd name="connsiteY836" fmla="*/ 208741 h 3922026"/>
              <a:gd name="connsiteX837" fmla="*/ 8592973 w 11855435"/>
              <a:gd name="connsiteY837" fmla="*/ 209419 h 3922026"/>
              <a:gd name="connsiteX838" fmla="*/ 8594628 w 11855435"/>
              <a:gd name="connsiteY838" fmla="*/ 208798 h 3922026"/>
              <a:gd name="connsiteX839" fmla="*/ 8595162 w 11855435"/>
              <a:gd name="connsiteY839" fmla="*/ 209001 h 3922026"/>
              <a:gd name="connsiteX840" fmla="*/ 8596524 w 11855435"/>
              <a:gd name="connsiteY840" fmla="*/ 208480 h 3922026"/>
              <a:gd name="connsiteX841" fmla="*/ 8596417 w 11855435"/>
              <a:gd name="connsiteY841" fmla="*/ 209068 h 3922026"/>
              <a:gd name="connsiteX842" fmla="*/ 8541277 w 11855435"/>
              <a:gd name="connsiteY842" fmla="*/ 224516 h 3922026"/>
              <a:gd name="connsiteX843" fmla="*/ 8541265 w 11855435"/>
              <a:gd name="connsiteY843" fmla="*/ 224523 h 3922026"/>
              <a:gd name="connsiteX844" fmla="*/ 8470341 w 11855435"/>
              <a:gd name="connsiteY844" fmla="*/ 242409 h 3922026"/>
              <a:gd name="connsiteX845" fmla="*/ 8428757 w 11855435"/>
              <a:gd name="connsiteY845" fmla="*/ 244109 h 3922026"/>
              <a:gd name="connsiteX846" fmla="*/ 8405919 w 11855435"/>
              <a:gd name="connsiteY846" fmla="*/ 248075 h 3922026"/>
              <a:gd name="connsiteX847" fmla="*/ 8375250 w 11855435"/>
              <a:gd name="connsiteY847" fmla="*/ 252065 h 3922026"/>
              <a:gd name="connsiteX848" fmla="*/ 8346856 w 11855435"/>
              <a:gd name="connsiteY848" fmla="*/ 257214 h 3922026"/>
              <a:gd name="connsiteX849" fmla="*/ 8346794 w 11855435"/>
              <a:gd name="connsiteY849" fmla="*/ 257206 h 3922026"/>
              <a:gd name="connsiteX850" fmla="*/ 8344606 w 11855435"/>
              <a:gd name="connsiteY850" fmla="*/ 257622 h 3922026"/>
              <a:gd name="connsiteX851" fmla="*/ 8346856 w 11855435"/>
              <a:gd name="connsiteY851" fmla="*/ 257214 h 3922026"/>
              <a:gd name="connsiteX852" fmla="*/ 8350096 w 11855435"/>
              <a:gd name="connsiteY852" fmla="*/ 257626 h 3922026"/>
              <a:gd name="connsiteX853" fmla="*/ 8344644 w 11855435"/>
              <a:gd name="connsiteY853" fmla="*/ 259710 h 3922026"/>
              <a:gd name="connsiteX854" fmla="*/ 8342455 w 11855435"/>
              <a:gd name="connsiteY854" fmla="*/ 260125 h 3922026"/>
              <a:gd name="connsiteX855" fmla="*/ 8343567 w 11855435"/>
              <a:gd name="connsiteY855" fmla="*/ 260960 h 3922026"/>
              <a:gd name="connsiteX856" fmla="*/ 8400540 w 11855435"/>
              <a:gd name="connsiteY856" fmla="*/ 254333 h 3922026"/>
              <a:gd name="connsiteX857" fmla="*/ 8398424 w 11855435"/>
              <a:gd name="connsiteY857" fmla="*/ 258925 h 3922026"/>
              <a:gd name="connsiteX858" fmla="*/ 8383070 w 11855435"/>
              <a:gd name="connsiteY858" fmla="*/ 259746 h 3922026"/>
              <a:gd name="connsiteX859" fmla="*/ 8358960 w 11855435"/>
              <a:gd name="connsiteY859" fmla="*/ 262228 h 3922026"/>
              <a:gd name="connsiteX860" fmla="*/ 8276766 w 11855435"/>
              <a:gd name="connsiteY860" fmla="*/ 270501 h 3922026"/>
              <a:gd name="connsiteX861" fmla="*/ 8273930 w 11855435"/>
              <a:gd name="connsiteY861" fmla="*/ 269885 h 3922026"/>
              <a:gd name="connsiteX862" fmla="*/ 8183245 w 11855435"/>
              <a:gd name="connsiteY862" fmla="*/ 302022 h 3922026"/>
              <a:gd name="connsiteX863" fmla="*/ 8157820 w 11855435"/>
              <a:gd name="connsiteY863" fmla="*/ 338039 h 3922026"/>
              <a:gd name="connsiteX864" fmla="*/ 8171156 w 11855435"/>
              <a:gd name="connsiteY864" fmla="*/ 352906 h 3922026"/>
              <a:gd name="connsiteX865" fmla="*/ 8205591 w 11855435"/>
              <a:gd name="connsiteY865" fmla="*/ 352177 h 3922026"/>
              <a:gd name="connsiteX866" fmla="*/ 8255633 w 11855435"/>
              <a:gd name="connsiteY866" fmla="*/ 351568 h 3922026"/>
              <a:gd name="connsiteX867" fmla="*/ 8250042 w 11855435"/>
              <a:gd name="connsiteY867" fmla="*/ 343011 h 3922026"/>
              <a:gd name="connsiteX868" fmla="*/ 8308096 w 11855435"/>
              <a:gd name="connsiteY868" fmla="*/ 335132 h 3922026"/>
              <a:gd name="connsiteX869" fmla="*/ 8371743 w 11855435"/>
              <a:gd name="connsiteY869" fmla="*/ 335815 h 3922026"/>
              <a:gd name="connsiteX870" fmla="*/ 8415068 w 11855435"/>
              <a:gd name="connsiteY870" fmla="*/ 342597 h 3922026"/>
              <a:gd name="connsiteX871" fmla="*/ 8419841 w 11855435"/>
              <a:gd name="connsiteY871" fmla="*/ 335022 h 3922026"/>
              <a:gd name="connsiteX872" fmla="*/ 8532403 w 11855435"/>
              <a:gd name="connsiteY872" fmla="*/ 351043 h 3922026"/>
              <a:gd name="connsiteX873" fmla="*/ 8641234 w 11855435"/>
              <a:gd name="connsiteY873" fmla="*/ 361359 h 3922026"/>
              <a:gd name="connsiteX874" fmla="*/ 8644554 w 11855435"/>
              <a:gd name="connsiteY874" fmla="*/ 358996 h 3922026"/>
              <a:gd name="connsiteX875" fmla="*/ 8646417 w 11855435"/>
              <a:gd name="connsiteY875" fmla="*/ 361849 h 3922026"/>
              <a:gd name="connsiteX876" fmla="*/ 8656783 w 11855435"/>
              <a:gd name="connsiteY876" fmla="*/ 362831 h 3922026"/>
              <a:gd name="connsiteX877" fmla="*/ 8653462 w 11855435"/>
              <a:gd name="connsiteY877" fmla="*/ 365193 h 3922026"/>
              <a:gd name="connsiteX878" fmla="*/ 8648281 w 11855435"/>
              <a:gd name="connsiteY878" fmla="*/ 364702 h 3922026"/>
              <a:gd name="connsiteX879" fmla="*/ 8679785 w 11855435"/>
              <a:gd name="connsiteY879" fmla="*/ 375716 h 3922026"/>
              <a:gd name="connsiteX880" fmla="*/ 8650634 w 11855435"/>
              <a:gd name="connsiteY880" fmla="*/ 377719 h 3922026"/>
              <a:gd name="connsiteX881" fmla="*/ 8647267 w 11855435"/>
              <a:gd name="connsiteY881" fmla="*/ 378419 h 3922026"/>
              <a:gd name="connsiteX882" fmla="*/ 8663145 w 11855435"/>
              <a:gd name="connsiteY882" fmla="*/ 381328 h 3922026"/>
              <a:gd name="connsiteX883" fmla="*/ 8676238 w 11855435"/>
              <a:gd name="connsiteY883" fmla="*/ 386670 h 3922026"/>
              <a:gd name="connsiteX884" fmla="*/ 8666049 w 11855435"/>
              <a:gd name="connsiteY884" fmla="*/ 387989 h 3922026"/>
              <a:gd name="connsiteX885" fmla="*/ 8666374 w 11855435"/>
              <a:gd name="connsiteY885" fmla="*/ 388200 h 3922026"/>
              <a:gd name="connsiteX886" fmla="*/ 8676172 w 11855435"/>
              <a:gd name="connsiteY886" fmla="*/ 403788 h 3922026"/>
              <a:gd name="connsiteX887" fmla="*/ 8670058 w 11855435"/>
              <a:gd name="connsiteY887" fmla="*/ 407292 h 3922026"/>
              <a:gd name="connsiteX888" fmla="*/ 8688399 w 11855435"/>
              <a:gd name="connsiteY888" fmla="*/ 406801 h 3922026"/>
              <a:gd name="connsiteX889" fmla="*/ 8746480 w 11855435"/>
              <a:gd name="connsiteY889" fmla="*/ 408771 h 3922026"/>
              <a:gd name="connsiteX890" fmla="*/ 8944422 w 11855435"/>
              <a:gd name="connsiteY890" fmla="*/ 415963 h 3922026"/>
              <a:gd name="connsiteX891" fmla="*/ 8962120 w 11855435"/>
              <a:gd name="connsiteY891" fmla="*/ 422765 h 3922026"/>
              <a:gd name="connsiteX892" fmla="*/ 9040238 w 11855435"/>
              <a:gd name="connsiteY892" fmla="*/ 434001 h 3922026"/>
              <a:gd name="connsiteX893" fmla="*/ 9053918 w 11855435"/>
              <a:gd name="connsiteY893" fmla="*/ 430649 h 3922026"/>
              <a:gd name="connsiteX894" fmla="*/ 9089979 w 11855435"/>
              <a:gd name="connsiteY894" fmla="*/ 439027 h 3922026"/>
              <a:gd name="connsiteX895" fmla="*/ 9085299 w 11855435"/>
              <a:gd name="connsiteY895" fmla="*/ 434098 h 3922026"/>
              <a:gd name="connsiteX896" fmla="*/ 9112877 w 11855435"/>
              <a:gd name="connsiteY896" fmla="*/ 440412 h 3922026"/>
              <a:gd name="connsiteX897" fmla="*/ 9114746 w 11855435"/>
              <a:gd name="connsiteY897" fmla="*/ 453149 h 3922026"/>
              <a:gd name="connsiteX898" fmla="*/ 9099339 w 11855435"/>
              <a:gd name="connsiteY898" fmla="*/ 448888 h 3922026"/>
              <a:gd name="connsiteX899" fmla="*/ 9037336 w 11855435"/>
              <a:gd name="connsiteY899" fmla="*/ 446487 h 3922026"/>
              <a:gd name="connsiteX900" fmla="*/ 8978793 w 11855435"/>
              <a:gd name="connsiteY900" fmla="*/ 441540 h 3922026"/>
              <a:gd name="connsiteX901" fmla="*/ 8970818 w 11855435"/>
              <a:gd name="connsiteY901" fmla="*/ 437849 h 3922026"/>
              <a:gd name="connsiteX902" fmla="*/ 8967820 w 11855435"/>
              <a:gd name="connsiteY902" fmla="*/ 440611 h 3922026"/>
              <a:gd name="connsiteX903" fmla="*/ 8978793 w 11855435"/>
              <a:gd name="connsiteY903" fmla="*/ 441540 h 3922026"/>
              <a:gd name="connsiteX904" fmla="*/ 8980838 w 11855435"/>
              <a:gd name="connsiteY904" fmla="*/ 442484 h 3922026"/>
              <a:gd name="connsiteX905" fmla="*/ 8972498 w 11855435"/>
              <a:gd name="connsiteY905" fmla="*/ 445540 h 3922026"/>
              <a:gd name="connsiteX906" fmla="*/ 8969496 w 11855435"/>
              <a:gd name="connsiteY906" fmla="*/ 448302 h 3922026"/>
              <a:gd name="connsiteX907" fmla="*/ 9040236 w 11855435"/>
              <a:gd name="connsiteY907" fmla="*/ 462867 h 3922026"/>
              <a:gd name="connsiteX908" fmla="*/ 9087717 w 11855435"/>
              <a:gd name="connsiteY908" fmla="*/ 468878 h 3922026"/>
              <a:gd name="connsiteX909" fmla="*/ 9175962 w 11855435"/>
              <a:gd name="connsiteY909" fmla="*/ 469518 h 3922026"/>
              <a:gd name="connsiteX910" fmla="*/ 9275561 w 11855435"/>
              <a:gd name="connsiteY910" fmla="*/ 475996 h 3922026"/>
              <a:gd name="connsiteX911" fmla="*/ 9293261 w 11855435"/>
              <a:gd name="connsiteY911" fmla="*/ 482797 h 3922026"/>
              <a:gd name="connsiteX912" fmla="*/ 9371381 w 11855435"/>
              <a:gd name="connsiteY912" fmla="*/ 494036 h 3922026"/>
              <a:gd name="connsiteX913" fmla="*/ 9385059 w 11855435"/>
              <a:gd name="connsiteY913" fmla="*/ 490682 h 3922026"/>
              <a:gd name="connsiteX914" fmla="*/ 9421121 w 11855435"/>
              <a:gd name="connsiteY914" fmla="*/ 499062 h 3922026"/>
              <a:gd name="connsiteX915" fmla="*/ 9416439 w 11855435"/>
              <a:gd name="connsiteY915" fmla="*/ 494132 h 3922026"/>
              <a:gd name="connsiteX916" fmla="*/ 9444018 w 11855435"/>
              <a:gd name="connsiteY916" fmla="*/ 500446 h 3922026"/>
              <a:gd name="connsiteX917" fmla="*/ 9445884 w 11855435"/>
              <a:gd name="connsiteY917" fmla="*/ 513184 h 3922026"/>
              <a:gd name="connsiteX918" fmla="*/ 9430480 w 11855435"/>
              <a:gd name="connsiteY918" fmla="*/ 508923 h 3922026"/>
              <a:gd name="connsiteX919" fmla="*/ 9368475 w 11855435"/>
              <a:gd name="connsiteY919" fmla="*/ 506521 h 3922026"/>
              <a:gd name="connsiteX920" fmla="*/ 9309935 w 11855435"/>
              <a:gd name="connsiteY920" fmla="*/ 501574 h 3922026"/>
              <a:gd name="connsiteX921" fmla="*/ 9301958 w 11855435"/>
              <a:gd name="connsiteY921" fmla="*/ 497884 h 3922026"/>
              <a:gd name="connsiteX922" fmla="*/ 9298960 w 11855435"/>
              <a:gd name="connsiteY922" fmla="*/ 500644 h 3922026"/>
              <a:gd name="connsiteX923" fmla="*/ 9309935 w 11855435"/>
              <a:gd name="connsiteY923" fmla="*/ 501574 h 3922026"/>
              <a:gd name="connsiteX924" fmla="*/ 9311979 w 11855435"/>
              <a:gd name="connsiteY924" fmla="*/ 502519 h 3922026"/>
              <a:gd name="connsiteX925" fmla="*/ 9303639 w 11855435"/>
              <a:gd name="connsiteY925" fmla="*/ 505573 h 3922026"/>
              <a:gd name="connsiteX926" fmla="*/ 9300638 w 11855435"/>
              <a:gd name="connsiteY926" fmla="*/ 508336 h 3922026"/>
              <a:gd name="connsiteX927" fmla="*/ 9371376 w 11855435"/>
              <a:gd name="connsiteY927" fmla="*/ 522903 h 3922026"/>
              <a:gd name="connsiteX928" fmla="*/ 9380637 w 11855435"/>
              <a:gd name="connsiteY928" fmla="*/ 524074 h 3922026"/>
              <a:gd name="connsiteX929" fmla="*/ 9387589 w 11855435"/>
              <a:gd name="connsiteY929" fmla="*/ 523504 h 3922026"/>
              <a:gd name="connsiteX930" fmla="*/ 9445843 w 11855435"/>
              <a:gd name="connsiteY930" fmla="*/ 513462 h 3922026"/>
              <a:gd name="connsiteX931" fmla="*/ 9456195 w 11855435"/>
              <a:gd name="connsiteY931" fmla="*/ 542679 h 3922026"/>
              <a:gd name="connsiteX932" fmla="*/ 9465738 w 11855435"/>
              <a:gd name="connsiteY932" fmla="*/ 559004 h 3922026"/>
              <a:gd name="connsiteX933" fmla="*/ 9516206 w 11855435"/>
              <a:gd name="connsiteY933" fmla="*/ 547108 h 3922026"/>
              <a:gd name="connsiteX934" fmla="*/ 9508476 w 11855435"/>
              <a:gd name="connsiteY934" fmla="*/ 540407 h 3922026"/>
              <a:gd name="connsiteX935" fmla="*/ 9565514 w 11855435"/>
              <a:gd name="connsiteY935" fmla="*/ 519881 h 3922026"/>
              <a:gd name="connsiteX936" fmla="*/ 9630283 w 11855435"/>
              <a:gd name="connsiteY936" fmla="*/ 506050 h 3922026"/>
              <a:gd name="connsiteX937" fmla="*/ 9675892 w 11855435"/>
              <a:gd name="connsiteY937" fmla="*/ 502522 h 3922026"/>
              <a:gd name="connsiteX938" fmla="*/ 9678918 w 11855435"/>
              <a:gd name="connsiteY938" fmla="*/ 494381 h 3922026"/>
              <a:gd name="connsiteX939" fmla="*/ 9797025 w 11855435"/>
              <a:gd name="connsiteY939" fmla="*/ 483724 h 3922026"/>
              <a:gd name="connsiteX940" fmla="*/ 9909980 w 11855435"/>
              <a:gd name="connsiteY940" fmla="*/ 468597 h 3922026"/>
              <a:gd name="connsiteX941" fmla="*/ 9912781 w 11855435"/>
              <a:gd name="connsiteY941" fmla="*/ 465645 h 3922026"/>
              <a:gd name="connsiteX942" fmla="*/ 9915357 w 11855435"/>
              <a:gd name="connsiteY942" fmla="*/ 467879 h 3922026"/>
              <a:gd name="connsiteX943" fmla="*/ 9926115 w 11855435"/>
              <a:gd name="connsiteY943" fmla="*/ 466439 h 3922026"/>
              <a:gd name="connsiteX944" fmla="*/ 9923314 w 11855435"/>
              <a:gd name="connsiteY944" fmla="*/ 469390 h 3922026"/>
              <a:gd name="connsiteX945" fmla="*/ 9917934 w 11855435"/>
              <a:gd name="connsiteY945" fmla="*/ 470111 h 3922026"/>
              <a:gd name="connsiteX946" fmla="*/ 9938314 w 11855435"/>
              <a:gd name="connsiteY946" fmla="*/ 470282 h 3922026"/>
              <a:gd name="connsiteX947" fmla="*/ 9944540 w 11855435"/>
              <a:gd name="connsiteY947" fmla="*/ 471562 h 3922026"/>
              <a:gd name="connsiteX948" fmla="*/ 10005267 w 11855435"/>
              <a:gd name="connsiteY948" fmla="*/ 456007 h 3922026"/>
              <a:gd name="connsiteX949" fmla="*/ 10107896 w 11855435"/>
              <a:gd name="connsiteY949" fmla="*/ 435399 h 3922026"/>
              <a:gd name="connsiteX950" fmla="*/ 10127724 w 11855435"/>
              <a:gd name="connsiteY950" fmla="*/ 436901 h 3922026"/>
              <a:gd name="connsiteX951" fmla="*/ 10135086 w 11855435"/>
              <a:gd name="connsiteY951" fmla="*/ 435704 h 3922026"/>
              <a:gd name="connsiteX952" fmla="*/ 10131779 w 11855435"/>
              <a:gd name="connsiteY952" fmla="*/ 435417 h 3922026"/>
              <a:gd name="connsiteX953" fmla="*/ 10240297 w 11855435"/>
              <a:gd name="connsiteY953" fmla="*/ 408161 h 3922026"/>
              <a:gd name="connsiteX954" fmla="*/ 10245257 w 11855435"/>
              <a:gd name="connsiteY954" fmla="*/ 407076 h 3922026"/>
              <a:gd name="connsiteX955" fmla="*/ 10257102 w 11855435"/>
              <a:gd name="connsiteY955" fmla="*/ 393718 h 3922026"/>
              <a:gd name="connsiteX956" fmla="*/ 10273082 w 11855435"/>
              <a:gd name="connsiteY956" fmla="*/ 380304 h 3922026"/>
              <a:gd name="connsiteX957" fmla="*/ 10360840 w 11855435"/>
              <a:gd name="connsiteY957" fmla="*/ 366020 h 3922026"/>
              <a:gd name="connsiteX958" fmla="*/ 10383641 w 11855435"/>
              <a:gd name="connsiteY958" fmla="*/ 362300 h 3922026"/>
              <a:gd name="connsiteX959" fmla="*/ 10387515 w 11855435"/>
              <a:gd name="connsiteY959" fmla="*/ 361219 h 3922026"/>
              <a:gd name="connsiteX960" fmla="*/ 10452334 w 11855435"/>
              <a:gd name="connsiteY960" fmla="*/ 349030 h 3922026"/>
              <a:gd name="connsiteX961" fmla="*/ 10497802 w 11855435"/>
              <a:gd name="connsiteY961" fmla="*/ 346682 h 3922026"/>
              <a:gd name="connsiteX962" fmla="*/ 10501039 w 11855435"/>
              <a:gd name="connsiteY962" fmla="*/ 338585 h 3922026"/>
              <a:gd name="connsiteX963" fmla="*/ 10618830 w 11855435"/>
              <a:gd name="connsiteY963" fmla="*/ 330982 h 3922026"/>
              <a:gd name="connsiteX964" fmla="*/ 10672685 w 11855435"/>
              <a:gd name="connsiteY964" fmla="*/ 318365 h 3922026"/>
              <a:gd name="connsiteX965" fmla="*/ 10716380 w 11855435"/>
              <a:gd name="connsiteY965" fmla="*/ 318654 h 3922026"/>
              <a:gd name="connsiteX966" fmla="*/ 10723578 w 11855435"/>
              <a:gd name="connsiteY966" fmla="*/ 317475 h 3922026"/>
              <a:gd name="connsiteX967" fmla="*/ 10867143 w 11855435"/>
              <a:gd name="connsiteY967" fmla="*/ 291446 h 3922026"/>
              <a:gd name="connsiteX968" fmla="*/ 10955127 w 11855435"/>
              <a:gd name="connsiteY968" fmla="*/ 285145 h 3922026"/>
              <a:gd name="connsiteX969" fmla="*/ 10957120 w 11855435"/>
              <a:gd name="connsiteY969" fmla="*/ 281695 h 3922026"/>
              <a:gd name="connsiteX970" fmla="*/ 10962354 w 11855435"/>
              <a:gd name="connsiteY970" fmla="*/ 279588 h 3922026"/>
              <a:gd name="connsiteX971" fmla="*/ 10967549 w 11855435"/>
              <a:gd name="connsiteY971" fmla="*/ 281739 h 3922026"/>
              <a:gd name="connsiteX972" fmla="*/ 10999095 w 11855435"/>
              <a:gd name="connsiteY972" fmla="*/ 272460 h 3922026"/>
              <a:gd name="connsiteX973" fmla="*/ 11030199 w 11855435"/>
              <a:gd name="connsiteY973" fmla="*/ 270290 h 3922026"/>
              <a:gd name="connsiteX974" fmla="*/ 11031688 w 11855435"/>
              <a:gd name="connsiteY974" fmla="*/ 266678 h 3922026"/>
              <a:gd name="connsiteX975" fmla="*/ 11036678 w 11855435"/>
              <a:gd name="connsiteY975" fmla="*/ 263881 h 3922026"/>
              <a:gd name="connsiteX976" fmla="*/ 11047180 w 11855435"/>
              <a:gd name="connsiteY976" fmla="*/ 266322 h 3922026"/>
              <a:gd name="connsiteX977" fmla="*/ 11042191 w 11855435"/>
              <a:gd name="connsiteY977" fmla="*/ 269120 h 3922026"/>
              <a:gd name="connsiteX978" fmla="*/ 11037200 w 11855435"/>
              <a:gd name="connsiteY978" fmla="*/ 271917 h 3922026"/>
              <a:gd name="connsiteX979" fmla="*/ 11088146 w 11855435"/>
              <a:gd name="connsiteY979" fmla="*/ 260012 h 3922026"/>
              <a:gd name="connsiteX980" fmla="*/ 11099171 w 11855435"/>
              <a:gd name="connsiteY980" fmla="*/ 270491 h 3922026"/>
              <a:gd name="connsiteX981" fmla="*/ 11313448 w 11855435"/>
              <a:gd name="connsiteY981" fmla="*/ 225314 h 3922026"/>
              <a:gd name="connsiteX982" fmla="*/ 11457870 w 11855435"/>
              <a:gd name="connsiteY982" fmla="*/ 219304 h 3922026"/>
              <a:gd name="connsiteX983" fmla="*/ 11475375 w 11855435"/>
              <a:gd name="connsiteY983" fmla="*/ 223373 h 3922026"/>
              <a:gd name="connsiteX984" fmla="*/ 11562816 w 11855435"/>
              <a:gd name="connsiteY984" fmla="*/ 215995 h 3922026"/>
              <a:gd name="connsiteX985" fmla="*/ 11619799 w 11855435"/>
              <a:gd name="connsiteY985" fmla="*/ 217366 h 3922026"/>
              <a:gd name="connsiteX986" fmla="*/ 11637302 w 11855435"/>
              <a:gd name="connsiteY986" fmla="*/ 221433 h 3922026"/>
              <a:gd name="connsiteX987" fmla="*/ 11635813 w 11855435"/>
              <a:gd name="connsiteY987" fmla="*/ 225046 h 3922026"/>
              <a:gd name="connsiteX988" fmla="*/ 11592838 w 11855435"/>
              <a:gd name="connsiteY988" fmla="*/ 226929 h 3922026"/>
              <a:gd name="connsiteX989" fmla="*/ 11541369 w 11855435"/>
              <a:gd name="connsiteY989" fmla="*/ 230797 h 3922026"/>
              <a:gd name="connsiteX990" fmla="*/ 11513361 w 11855435"/>
              <a:gd name="connsiteY990" fmla="*/ 224287 h 3922026"/>
              <a:gd name="connsiteX991" fmla="*/ 11432922 w 11855435"/>
              <a:gd name="connsiteY991" fmla="*/ 233296 h 3922026"/>
              <a:gd name="connsiteX992" fmla="*/ 11406927 w 11855435"/>
              <a:gd name="connsiteY992" fmla="*/ 231210 h 3922026"/>
              <a:gd name="connsiteX993" fmla="*/ 11400448 w 11855435"/>
              <a:gd name="connsiteY993" fmla="*/ 237619 h 3922026"/>
              <a:gd name="connsiteX994" fmla="*/ 11291036 w 11855435"/>
              <a:gd name="connsiteY994" fmla="*/ 251765 h 3922026"/>
              <a:gd name="connsiteX995" fmla="*/ 11168143 w 11855435"/>
              <a:gd name="connsiteY995" fmla="*/ 270691 h 3922026"/>
              <a:gd name="connsiteX996" fmla="*/ 11164119 w 11855435"/>
              <a:gd name="connsiteY996" fmla="*/ 261841 h 3922026"/>
              <a:gd name="connsiteX997" fmla="*/ 11064245 w 11855435"/>
              <a:gd name="connsiteY997" fmla="*/ 290075 h 3922026"/>
              <a:gd name="connsiteX998" fmla="*/ 11044365 w 11855435"/>
              <a:gd name="connsiteY998" fmla="*/ 294063 h 3922026"/>
              <a:gd name="connsiteX999" fmla="*/ 11083952 w 11855435"/>
              <a:gd name="connsiteY999" fmla="*/ 291560 h 3922026"/>
              <a:gd name="connsiteX1000" fmla="*/ 11108139 w 11855435"/>
              <a:gd name="connsiteY1000" fmla="*/ 291351 h 3922026"/>
              <a:gd name="connsiteX1001" fmla="*/ 11179646 w 11855435"/>
              <a:gd name="connsiteY1001" fmla="*/ 275396 h 3922026"/>
              <a:gd name="connsiteX1002" fmla="*/ 11199590 w 11855435"/>
              <a:gd name="connsiteY1002" fmla="*/ 276435 h 3922026"/>
              <a:gd name="connsiteX1003" fmla="*/ 11281886 w 11855435"/>
              <a:gd name="connsiteY1003" fmla="*/ 264051 h 3922026"/>
              <a:gd name="connsiteX1004" fmla="*/ 11294676 w 11855435"/>
              <a:gd name="connsiteY1004" fmla="*/ 257075 h 3922026"/>
              <a:gd name="connsiteX1005" fmla="*/ 11333638 w 11855435"/>
              <a:gd name="connsiteY1005" fmla="*/ 254244 h 3922026"/>
              <a:gd name="connsiteX1006" fmla="*/ 11327410 w 11855435"/>
              <a:gd name="connsiteY1006" fmla="*/ 251140 h 3922026"/>
              <a:gd name="connsiteX1007" fmla="*/ 11357177 w 11855435"/>
              <a:gd name="connsiteY1007" fmla="*/ 248888 h 3922026"/>
              <a:gd name="connsiteX1008" fmla="*/ 11362945 w 11855435"/>
              <a:gd name="connsiteY1008" fmla="*/ 259856 h 3922026"/>
              <a:gd name="connsiteX1009" fmla="*/ 11346093 w 11855435"/>
              <a:gd name="connsiteY1009" fmla="*/ 260449 h 3922026"/>
              <a:gd name="connsiteX1010" fmla="*/ 11282761 w 11855435"/>
              <a:gd name="connsiteY1010" fmla="*/ 276166 h 3922026"/>
              <a:gd name="connsiteX1011" fmla="*/ 11247485 w 11855435"/>
              <a:gd name="connsiteY1011" fmla="*/ 283394 h 3922026"/>
              <a:gd name="connsiteX1012" fmla="*/ 11256431 w 11855435"/>
              <a:gd name="connsiteY1012" fmla="*/ 284911 h 3922026"/>
              <a:gd name="connsiteX1013" fmla="*/ 11265323 w 11855435"/>
              <a:gd name="connsiteY1013" fmla="*/ 283258 h 3922026"/>
              <a:gd name="connsiteX1014" fmla="*/ 11269499 w 11855435"/>
              <a:gd name="connsiteY1014" fmla="*/ 287127 h 3922026"/>
              <a:gd name="connsiteX1015" fmla="*/ 11288451 w 11855435"/>
              <a:gd name="connsiteY1015" fmla="*/ 290340 h 3922026"/>
              <a:gd name="connsiteX1016" fmla="*/ 11290684 w 11855435"/>
              <a:gd name="connsiteY1016" fmla="*/ 290126 h 3922026"/>
              <a:gd name="connsiteX1017" fmla="*/ 11363516 w 11855435"/>
              <a:gd name="connsiteY1017" fmla="*/ 278030 h 3922026"/>
              <a:gd name="connsiteX1018" fmla="*/ 11372652 w 11855435"/>
              <a:gd name="connsiteY1018" fmla="*/ 278307 h 3922026"/>
              <a:gd name="connsiteX1019" fmla="*/ 11373477 w 11855435"/>
              <a:gd name="connsiteY1019" fmla="*/ 279875 h 3922026"/>
              <a:gd name="connsiteX1020" fmla="*/ 11395854 w 11855435"/>
              <a:gd name="connsiteY1020" fmla="*/ 276286 h 3922026"/>
              <a:gd name="connsiteX1021" fmla="*/ 11415722 w 11855435"/>
              <a:gd name="connsiteY1021" fmla="*/ 290648 h 3922026"/>
              <a:gd name="connsiteX1022" fmla="*/ 11480572 w 11855435"/>
              <a:gd name="connsiteY1022" fmla="*/ 271763 h 3922026"/>
              <a:gd name="connsiteX1023" fmla="*/ 11494994 w 11855435"/>
              <a:gd name="connsiteY1023" fmla="*/ 293866 h 3922026"/>
              <a:gd name="connsiteX1024" fmla="*/ 11553130 w 11855435"/>
              <a:gd name="connsiteY1024" fmla="*/ 282308 h 3922026"/>
              <a:gd name="connsiteX1025" fmla="*/ 11638186 w 11855435"/>
              <a:gd name="connsiteY1025" fmla="*/ 290370 h 3922026"/>
              <a:gd name="connsiteX1026" fmla="*/ 11770033 w 11855435"/>
              <a:gd name="connsiteY1026" fmla="*/ 293186 h 3922026"/>
              <a:gd name="connsiteX1027" fmla="*/ 11789298 w 11855435"/>
              <a:gd name="connsiteY1027" fmla="*/ 298420 h 3922026"/>
              <a:gd name="connsiteX1028" fmla="*/ 11815114 w 11855435"/>
              <a:gd name="connsiteY1028" fmla="*/ 301699 h 3922026"/>
              <a:gd name="connsiteX1029" fmla="*/ 11818260 w 11855435"/>
              <a:gd name="connsiteY1029" fmla="*/ 299098 h 3922026"/>
              <a:gd name="connsiteX1030" fmla="*/ 11820405 w 11855435"/>
              <a:gd name="connsiteY1030" fmla="*/ 301736 h 3922026"/>
              <a:gd name="connsiteX1031" fmla="*/ 11830982 w 11855435"/>
              <a:gd name="connsiteY1031" fmla="*/ 301808 h 3922026"/>
              <a:gd name="connsiteX1032" fmla="*/ 11827840 w 11855435"/>
              <a:gd name="connsiteY1032" fmla="*/ 304407 h 3922026"/>
              <a:gd name="connsiteX1033" fmla="*/ 11822549 w 11855435"/>
              <a:gd name="connsiteY1033" fmla="*/ 304372 h 3922026"/>
              <a:gd name="connsiteX1034" fmla="*/ 11855435 w 11855435"/>
              <a:gd name="connsiteY1034" fmla="*/ 312460 h 3922026"/>
              <a:gd name="connsiteX1035" fmla="*/ 11746645 w 11855435"/>
              <a:gd name="connsiteY1035" fmla="*/ 327452 h 3922026"/>
              <a:gd name="connsiteX1036" fmla="*/ 11759221 w 11855435"/>
              <a:gd name="connsiteY1036" fmla="*/ 317051 h 3922026"/>
              <a:gd name="connsiteX1037" fmla="*/ 11737889 w 11855435"/>
              <a:gd name="connsiteY1037" fmla="*/ 315557 h 3922026"/>
              <a:gd name="connsiteX1038" fmla="*/ 11686985 w 11855435"/>
              <a:gd name="connsiteY1038" fmla="*/ 325947 h 3922026"/>
              <a:gd name="connsiteX1039" fmla="*/ 11567931 w 11855435"/>
              <a:gd name="connsiteY1039" fmla="*/ 341958 h 3922026"/>
              <a:gd name="connsiteX1040" fmla="*/ 11430692 w 11855435"/>
              <a:gd name="connsiteY1040" fmla="*/ 356588 h 3922026"/>
              <a:gd name="connsiteX1041" fmla="*/ 11316401 w 11855435"/>
              <a:gd name="connsiteY1041" fmla="*/ 359834 h 3922026"/>
              <a:gd name="connsiteX1042" fmla="*/ 11232235 w 11855435"/>
              <a:gd name="connsiteY1042" fmla="*/ 372508 h 3922026"/>
              <a:gd name="connsiteX1043" fmla="*/ 11232117 w 11855435"/>
              <a:gd name="connsiteY1043" fmla="*/ 373119 h 3922026"/>
              <a:gd name="connsiteX1044" fmla="*/ 11231991 w 11855435"/>
              <a:gd name="connsiteY1044" fmla="*/ 373774 h 3922026"/>
              <a:gd name="connsiteX1045" fmla="*/ 11221567 w 11855435"/>
              <a:gd name="connsiteY1045" fmla="*/ 374113 h 3922026"/>
              <a:gd name="connsiteX1046" fmla="*/ 11202483 w 11855435"/>
              <a:gd name="connsiteY1046" fmla="*/ 376987 h 3922026"/>
              <a:gd name="connsiteX1047" fmla="*/ 11202857 w 11855435"/>
              <a:gd name="connsiteY1047" fmla="*/ 380295 h 3922026"/>
              <a:gd name="connsiteX1048" fmla="*/ 11212222 w 11855435"/>
              <a:gd name="connsiteY1048" fmla="*/ 381882 h 3922026"/>
              <a:gd name="connsiteX1049" fmla="*/ 11250407 w 11855435"/>
              <a:gd name="connsiteY1049" fmla="*/ 375713 h 3922026"/>
              <a:gd name="connsiteX1050" fmla="*/ 11253159 w 11855435"/>
              <a:gd name="connsiteY1050" fmla="*/ 382940 h 3922026"/>
              <a:gd name="connsiteX1051" fmla="*/ 11298897 w 11855435"/>
              <a:gd name="connsiteY1051" fmla="*/ 372042 h 3922026"/>
              <a:gd name="connsiteX1052" fmla="*/ 11363539 w 11855435"/>
              <a:gd name="connsiteY1052" fmla="*/ 365436 h 3922026"/>
              <a:gd name="connsiteX1053" fmla="*/ 11420166 w 11855435"/>
              <a:gd name="connsiteY1053" fmla="*/ 368014 h 3922026"/>
              <a:gd name="connsiteX1054" fmla="*/ 11412151 w 11855435"/>
              <a:gd name="connsiteY1054" fmla="*/ 377201 h 3922026"/>
              <a:gd name="connsiteX1055" fmla="*/ 11509133 w 11855435"/>
              <a:gd name="connsiteY1055" fmla="*/ 369861 h 3922026"/>
              <a:gd name="connsiteX1056" fmla="*/ 11616924 w 11855435"/>
              <a:gd name="connsiteY1056" fmla="*/ 365708 h 3922026"/>
              <a:gd name="connsiteX1057" fmla="*/ 11614333 w 11855435"/>
              <a:gd name="connsiteY1057" fmla="*/ 379060 h 3922026"/>
              <a:gd name="connsiteX1058" fmla="*/ 11625141 w 11855435"/>
              <a:gd name="connsiteY1058" fmla="*/ 382246 h 3922026"/>
              <a:gd name="connsiteX1059" fmla="*/ 11617086 w 11855435"/>
              <a:gd name="connsiteY1059" fmla="*/ 386287 h 3922026"/>
              <a:gd name="connsiteX1060" fmla="*/ 11611703 w 11855435"/>
              <a:gd name="connsiteY1060" fmla="*/ 387266 h 3922026"/>
              <a:gd name="connsiteX1061" fmla="*/ 11598265 w 11855435"/>
              <a:gd name="connsiteY1061" fmla="*/ 392286 h 3922026"/>
              <a:gd name="connsiteX1062" fmla="*/ 11598224 w 11855435"/>
              <a:gd name="connsiteY1062" fmla="*/ 387142 h 3922026"/>
              <a:gd name="connsiteX1063" fmla="*/ 11590130 w 11855435"/>
              <a:gd name="connsiteY1063" fmla="*/ 386038 h 3922026"/>
              <a:gd name="connsiteX1064" fmla="*/ 11598183 w 11855435"/>
              <a:gd name="connsiteY1064" fmla="*/ 381997 h 3922026"/>
              <a:gd name="connsiteX1065" fmla="*/ 11603566 w 11855435"/>
              <a:gd name="connsiteY1065" fmla="*/ 381018 h 3922026"/>
              <a:gd name="connsiteX1066" fmla="*/ 11541598 w 11855435"/>
              <a:gd name="connsiteY1066" fmla="*/ 384563 h 3922026"/>
              <a:gd name="connsiteX1067" fmla="*/ 11447286 w 11855435"/>
              <a:gd name="connsiteY1067" fmla="*/ 388841 h 3922026"/>
              <a:gd name="connsiteX1068" fmla="*/ 11417575 w 11855435"/>
              <a:gd name="connsiteY1068" fmla="*/ 381366 h 3922026"/>
              <a:gd name="connsiteX1069" fmla="*/ 11379933 w 11855435"/>
              <a:gd name="connsiteY1069" fmla="*/ 393367 h 3922026"/>
              <a:gd name="connsiteX1070" fmla="*/ 11343524 w 11855435"/>
              <a:gd name="connsiteY1070" fmla="*/ 390973 h 3922026"/>
              <a:gd name="connsiteX1071" fmla="*/ 11323504 w 11855435"/>
              <a:gd name="connsiteY1071" fmla="*/ 393704 h 3922026"/>
              <a:gd name="connsiteX1072" fmla="*/ 11327668 w 11855435"/>
              <a:gd name="connsiteY1072" fmla="*/ 396335 h 3922026"/>
              <a:gd name="connsiteX1073" fmla="*/ 11336517 w 11855435"/>
              <a:gd name="connsiteY1073" fmla="*/ 398399 h 3922026"/>
              <a:gd name="connsiteX1074" fmla="*/ 11421756 w 11855435"/>
              <a:gd name="connsiteY1074" fmla="*/ 403789 h 3922026"/>
              <a:gd name="connsiteX1075" fmla="*/ 11476341 w 11855435"/>
              <a:gd name="connsiteY1075" fmla="*/ 413581 h 3922026"/>
              <a:gd name="connsiteX1076" fmla="*/ 11492539 w 11855435"/>
              <a:gd name="connsiteY1076" fmla="*/ 420295 h 3922026"/>
              <a:gd name="connsiteX1077" fmla="*/ 11490545 w 11855435"/>
              <a:gd name="connsiteY1077" fmla="*/ 423746 h 3922026"/>
              <a:gd name="connsiteX1078" fmla="*/ 11448923 w 11855435"/>
              <a:gd name="connsiteY1078" fmla="*/ 419325 h 3922026"/>
              <a:gd name="connsiteX1079" fmla="*/ 11398825 w 11855435"/>
              <a:gd name="connsiteY1079" fmla="*/ 415668 h 3922026"/>
              <a:gd name="connsiteX1080" fmla="*/ 11372906 w 11855435"/>
              <a:gd name="connsiteY1080" fmla="*/ 404927 h 3922026"/>
              <a:gd name="connsiteX1081" fmla="*/ 11294145 w 11855435"/>
              <a:gd name="connsiteY1081" fmla="*/ 402221 h 3922026"/>
              <a:gd name="connsiteX1082" fmla="*/ 11290332 w 11855435"/>
              <a:gd name="connsiteY1082" fmla="*/ 399960 h 3922026"/>
              <a:gd name="connsiteX1083" fmla="*/ 11288340 w 11855435"/>
              <a:gd name="connsiteY1083" fmla="*/ 400368 h 3922026"/>
              <a:gd name="connsiteX1084" fmla="*/ 11253321 w 11855435"/>
              <a:gd name="connsiteY1084" fmla="*/ 403519 h 3922026"/>
              <a:gd name="connsiteX1085" fmla="*/ 11251216 w 11855435"/>
              <a:gd name="connsiteY1085" fmla="*/ 402247 h 3922026"/>
              <a:gd name="connsiteX1086" fmla="*/ 11211428 w 11855435"/>
              <a:gd name="connsiteY1086" fmla="*/ 403754 h 3922026"/>
              <a:gd name="connsiteX1087" fmla="*/ 11197045 w 11855435"/>
              <a:gd name="connsiteY1087" fmla="*/ 402819 h 3922026"/>
              <a:gd name="connsiteX1088" fmla="*/ 11196899 w 11855435"/>
              <a:gd name="connsiteY1088" fmla="*/ 403068 h 3922026"/>
              <a:gd name="connsiteX1089" fmla="*/ 11236493 w 11855435"/>
              <a:gd name="connsiteY1089" fmla="*/ 426492 h 3922026"/>
              <a:gd name="connsiteX1090" fmla="*/ 11230242 w 11855435"/>
              <a:gd name="connsiteY1090" fmla="*/ 427735 h 3922026"/>
              <a:gd name="connsiteX1091" fmla="*/ 11230412 w 11855435"/>
              <a:gd name="connsiteY1091" fmla="*/ 434027 h 3922026"/>
              <a:gd name="connsiteX1092" fmla="*/ 11165071 w 11855435"/>
              <a:gd name="connsiteY1092" fmla="*/ 434699 h 3922026"/>
              <a:gd name="connsiteX1093" fmla="*/ 11165739 w 11855435"/>
              <a:gd name="connsiteY1093" fmla="*/ 459535 h 3922026"/>
              <a:gd name="connsiteX1094" fmla="*/ 11204655 w 11855435"/>
              <a:gd name="connsiteY1094" fmla="*/ 457790 h 3922026"/>
              <a:gd name="connsiteX1095" fmla="*/ 11205331 w 11855435"/>
              <a:gd name="connsiteY1095" fmla="*/ 482960 h 3922026"/>
              <a:gd name="connsiteX1096" fmla="*/ 11192205 w 11855435"/>
              <a:gd name="connsiteY1096" fmla="*/ 485570 h 3922026"/>
              <a:gd name="connsiteX1097" fmla="*/ 11159361 w 11855435"/>
              <a:gd name="connsiteY1097" fmla="*/ 479449 h 3922026"/>
              <a:gd name="connsiteX1098" fmla="*/ 11159699 w 11855435"/>
              <a:gd name="connsiteY1098" fmla="*/ 492031 h 3922026"/>
              <a:gd name="connsiteX1099" fmla="*/ 11075849 w 11855435"/>
              <a:gd name="connsiteY1099" fmla="*/ 552315 h 3922026"/>
              <a:gd name="connsiteX1100" fmla="*/ 10978670 w 11855435"/>
              <a:gd name="connsiteY1100" fmla="*/ 584287 h 3922026"/>
              <a:gd name="connsiteX1101" fmla="*/ 10978829 w 11855435"/>
              <a:gd name="connsiteY1101" fmla="*/ 590248 h 3922026"/>
              <a:gd name="connsiteX1102" fmla="*/ 11089475 w 11855435"/>
              <a:gd name="connsiteY1102" fmla="*/ 568250 h 3922026"/>
              <a:gd name="connsiteX1103" fmla="*/ 11089645 w 11855435"/>
              <a:gd name="connsiteY1103" fmla="*/ 574543 h 3922026"/>
              <a:gd name="connsiteX1104" fmla="*/ 11070765 w 11855435"/>
              <a:gd name="connsiteY1104" fmla="*/ 596942 h 3922026"/>
              <a:gd name="connsiteX1105" fmla="*/ 11038098 w 11855435"/>
              <a:gd name="connsiteY1105" fmla="*/ 597442 h 3922026"/>
              <a:gd name="connsiteX1106" fmla="*/ 11018423 w 11855435"/>
              <a:gd name="connsiteY1106" fmla="*/ 613672 h 3922026"/>
              <a:gd name="connsiteX1107" fmla="*/ 11018584 w 11855435"/>
              <a:gd name="connsiteY1107" fmla="*/ 619633 h 3922026"/>
              <a:gd name="connsiteX1108" fmla="*/ 11051768 w 11855435"/>
              <a:gd name="connsiteY1108" fmla="*/ 638340 h 3922026"/>
              <a:gd name="connsiteX1109" fmla="*/ 11032389 w 11855435"/>
              <a:gd name="connsiteY1109" fmla="*/ 642192 h 3922026"/>
              <a:gd name="connsiteX1110" fmla="*/ 11032017 w 11855435"/>
              <a:gd name="connsiteY1110" fmla="*/ 642082 h 3922026"/>
              <a:gd name="connsiteX1111" fmla="*/ 11033352 w 11855435"/>
              <a:gd name="connsiteY1111" fmla="*/ 644796 h 3922026"/>
              <a:gd name="connsiteX1112" fmla="*/ 11017240 w 11855435"/>
              <a:gd name="connsiteY1112" fmla="*/ 644995 h 3922026"/>
              <a:gd name="connsiteX1113" fmla="*/ 11013349 w 11855435"/>
              <a:gd name="connsiteY1113" fmla="*/ 658628 h 3922026"/>
              <a:gd name="connsiteX1114" fmla="*/ 11023000 w 11855435"/>
              <a:gd name="connsiteY1114" fmla="*/ 664562 h 3922026"/>
              <a:gd name="connsiteX1115" fmla="*/ 11033475 w 11855435"/>
              <a:gd name="connsiteY1115" fmla="*/ 663056 h 3922026"/>
              <a:gd name="connsiteX1116" fmla="*/ 11042566 w 11855435"/>
              <a:gd name="connsiteY1116" fmla="*/ 663545 h 3922026"/>
              <a:gd name="connsiteX1117" fmla="*/ 11046060 w 11855435"/>
              <a:gd name="connsiteY1117" fmla="*/ 670661 h 3922026"/>
              <a:gd name="connsiteX1118" fmla="*/ 11046353 w 11855435"/>
              <a:gd name="connsiteY1118" fmla="*/ 670710 h 3922026"/>
              <a:gd name="connsiteX1119" fmla="*/ 11052265 w 11855435"/>
              <a:gd name="connsiteY1119" fmla="*/ 656884 h 3922026"/>
              <a:gd name="connsiteX1120" fmla="*/ 11052605 w 11855435"/>
              <a:gd name="connsiteY1120" fmla="*/ 669470 h 3922026"/>
              <a:gd name="connsiteX1121" fmla="*/ 11059481 w 11855435"/>
              <a:gd name="connsiteY1121" fmla="*/ 668102 h 3922026"/>
              <a:gd name="connsiteX1122" fmla="*/ 11059650 w 11855435"/>
              <a:gd name="connsiteY1122" fmla="*/ 674393 h 3922026"/>
              <a:gd name="connsiteX1123" fmla="*/ 11049708 w 11855435"/>
              <a:gd name="connsiteY1123" fmla="*/ 678082 h 3922026"/>
              <a:gd name="connsiteX1124" fmla="*/ 11050107 w 11855435"/>
              <a:gd name="connsiteY1124" fmla="*/ 678894 h 3922026"/>
              <a:gd name="connsiteX1125" fmla="*/ 11046842 w 11855435"/>
              <a:gd name="connsiteY1125" fmla="*/ 679146 h 3922026"/>
              <a:gd name="connsiteX1126" fmla="*/ 11036937 w 11855435"/>
              <a:gd name="connsiteY1126" fmla="*/ 682821 h 3922026"/>
              <a:gd name="connsiteX1127" fmla="*/ 11014346 w 11855435"/>
              <a:gd name="connsiteY1127" fmla="*/ 695720 h 3922026"/>
              <a:gd name="connsiteX1128" fmla="*/ 11014523 w 11855435"/>
              <a:gd name="connsiteY1128" fmla="*/ 702342 h 3922026"/>
              <a:gd name="connsiteX1129" fmla="*/ 11086446 w 11855435"/>
              <a:gd name="connsiteY1129" fmla="*/ 712681 h 3922026"/>
              <a:gd name="connsiteX1130" fmla="*/ 11099074 w 11855435"/>
              <a:gd name="connsiteY1130" fmla="*/ 691527 h 3922026"/>
              <a:gd name="connsiteX1131" fmla="*/ 11145206 w 11855435"/>
              <a:gd name="connsiteY1131" fmla="*/ 701000 h 3922026"/>
              <a:gd name="connsiteX1132" fmla="*/ 11126166 w 11855435"/>
              <a:gd name="connsiteY1132" fmla="*/ 717435 h 3922026"/>
              <a:gd name="connsiteX1133" fmla="*/ 11151796 w 11855435"/>
              <a:gd name="connsiteY1133" fmla="*/ 712341 h 3922026"/>
              <a:gd name="connsiteX1134" fmla="*/ 11230053 w 11855435"/>
              <a:gd name="connsiteY1134" fmla="*/ 677806 h 3922026"/>
              <a:gd name="connsiteX1135" fmla="*/ 11230561 w 11855435"/>
              <a:gd name="connsiteY1135" fmla="*/ 696682 h 3922026"/>
              <a:gd name="connsiteX1136" fmla="*/ 11199392 w 11855435"/>
              <a:gd name="connsiteY1136" fmla="*/ 752820 h 3922026"/>
              <a:gd name="connsiteX1137" fmla="*/ 11212857 w 11855435"/>
              <a:gd name="connsiteY1137" fmla="*/ 762793 h 3922026"/>
              <a:gd name="connsiteX1138" fmla="*/ 11199729 w 11855435"/>
              <a:gd name="connsiteY1138" fmla="*/ 765403 h 3922026"/>
              <a:gd name="connsiteX1139" fmla="*/ 11141306 w 11855435"/>
              <a:gd name="connsiteY1139" fmla="*/ 789670 h 3922026"/>
              <a:gd name="connsiteX1140" fmla="*/ 11121792 w 11855435"/>
              <a:gd name="connsiteY1140" fmla="*/ 811860 h 3922026"/>
              <a:gd name="connsiteX1141" fmla="*/ 11135428 w 11855435"/>
              <a:gd name="connsiteY1141" fmla="*/ 828127 h 3922026"/>
              <a:gd name="connsiteX1142" fmla="*/ 11089963 w 11855435"/>
              <a:gd name="connsiteY1142" fmla="*/ 843491 h 3922026"/>
              <a:gd name="connsiteX1143" fmla="*/ 11089288 w 11855435"/>
              <a:gd name="connsiteY1143" fmla="*/ 818321 h 3922026"/>
              <a:gd name="connsiteX1144" fmla="*/ 11011773 w 11855435"/>
              <a:gd name="connsiteY1144" fmla="*/ 833731 h 3922026"/>
              <a:gd name="connsiteX1145" fmla="*/ 10935645 w 11855435"/>
              <a:gd name="connsiteY1145" fmla="*/ 924110 h 3922026"/>
              <a:gd name="connsiteX1146" fmla="*/ 10878305 w 11855435"/>
              <a:gd name="connsiteY1146" fmla="*/ 921400 h 3922026"/>
              <a:gd name="connsiteX1147" fmla="*/ 10861558 w 11855435"/>
              <a:gd name="connsiteY1147" fmla="*/ 923511 h 3922026"/>
              <a:gd name="connsiteX1148" fmla="*/ 10917229 w 11855435"/>
              <a:gd name="connsiteY1148" fmla="*/ 938326 h 3922026"/>
              <a:gd name="connsiteX1149" fmla="*/ 10987647 w 11855435"/>
              <a:gd name="connsiteY1149" fmla="*/ 948235 h 3922026"/>
              <a:gd name="connsiteX1150" fmla="*/ 11002926 w 11855435"/>
              <a:gd name="connsiteY1150" fmla="*/ 956411 h 3922026"/>
              <a:gd name="connsiteX1151" fmla="*/ 11086023 w 11855435"/>
              <a:gd name="connsiteY1151" fmla="*/ 969138 h 3922026"/>
              <a:gd name="connsiteX1152" fmla="*/ 11138663 w 11855435"/>
              <a:gd name="connsiteY1152" fmla="*/ 983701 h 3922026"/>
              <a:gd name="connsiteX1153" fmla="*/ 11153942 w 11855435"/>
              <a:gd name="connsiteY1153" fmla="*/ 991875 h 3922026"/>
              <a:gd name="connsiteX1154" fmla="*/ 11151676 w 11855435"/>
              <a:gd name="connsiteY1154" fmla="*/ 995197 h 3922026"/>
              <a:gd name="connsiteX1155" fmla="*/ 11111261 w 11855435"/>
              <a:gd name="connsiteY1155" fmla="*/ 987173 h 3922026"/>
              <a:gd name="connsiteX1156" fmla="*/ 11062467 w 11855435"/>
              <a:gd name="connsiteY1156" fmla="*/ 979201 h 3922026"/>
              <a:gd name="connsiteX1157" fmla="*/ 11038019 w 11855435"/>
              <a:gd name="connsiteY1157" fmla="*/ 966119 h 3922026"/>
              <a:gd name="connsiteX1158" fmla="*/ 10961034 w 11855435"/>
              <a:gd name="connsiteY1158" fmla="*/ 956663 h 3922026"/>
              <a:gd name="connsiteX1159" fmla="*/ 10937378 w 11855435"/>
              <a:gd name="connsiteY1159" fmla="*/ 948540 h 3922026"/>
              <a:gd name="connsiteX1160" fmla="*/ 10929786 w 11855435"/>
              <a:gd name="connsiteY1160" fmla="*/ 953546 h 3922026"/>
              <a:gd name="connsiteX1161" fmla="*/ 10824610 w 11855435"/>
              <a:gd name="connsiteY1161" fmla="*/ 942607 h 3922026"/>
              <a:gd name="connsiteX1162" fmla="*/ 10766022 w 11855435"/>
              <a:gd name="connsiteY1162" fmla="*/ 936761 h 3922026"/>
              <a:gd name="connsiteX1163" fmla="*/ 10765005 w 11855435"/>
              <a:gd name="connsiteY1163" fmla="*/ 936706 h 3922026"/>
              <a:gd name="connsiteX1164" fmla="*/ 10765731 w 11855435"/>
              <a:gd name="connsiteY1164" fmla="*/ 938912 h 3922026"/>
              <a:gd name="connsiteX1165" fmla="*/ 10752605 w 11855435"/>
              <a:gd name="connsiteY1165" fmla="*/ 941521 h 3922026"/>
              <a:gd name="connsiteX1166" fmla="*/ 10537860 w 11855435"/>
              <a:gd name="connsiteY1166" fmla="*/ 971893 h 3922026"/>
              <a:gd name="connsiteX1167" fmla="*/ 10480095 w 11855435"/>
              <a:gd name="connsiteY1167" fmla="*/ 1020667 h 3922026"/>
              <a:gd name="connsiteX1168" fmla="*/ 10434640 w 11855435"/>
              <a:gd name="connsiteY1168" fmla="*/ 1036360 h 3922026"/>
              <a:gd name="connsiteX1169" fmla="*/ 10480603 w 11855435"/>
              <a:gd name="connsiteY1169" fmla="*/ 1039542 h 3922026"/>
              <a:gd name="connsiteX1170" fmla="*/ 10668393 w 11855435"/>
              <a:gd name="connsiteY1170" fmla="*/ 964920 h 3922026"/>
              <a:gd name="connsiteX1171" fmla="*/ 10688261 w 11855435"/>
              <a:gd name="connsiteY1171" fmla="*/ 979282 h 3922026"/>
              <a:gd name="connsiteX1172" fmla="*/ 10675641 w 11855435"/>
              <a:gd name="connsiteY1172" fmla="*/ 1000767 h 3922026"/>
              <a:gd name="connsiteX1173" fmla="*/ 10695856 w 11855435"/>
              <a:gd name="connsiteY1173" fmla="*/ 1028046 h 3922026"/>
              <a:gd name="connsiteX1174" fmla="*/ 10741320 w 11855435"/>
              <a:gd name="connsiteY1174" fmla="*/ 1012680 h 3922026"/>
              <a:gd name="connsiteX1175" fmla="*/ 10869032 w 11855435"/>
              <a:gd name="connsiteY1175" fmla="*/ 1042539 h 3922026"/>
              <a:gd name="connsiteX1176" fmla="*/ 10888457 w 11855435"/>
              <a:gd name="connsiteY1176" fmla="*/ 1054708 h 3922026"/>
              <a:gd name="connsiteX1177" fmla="*/ 10891591 w 11855435"/>
              <a:gd name="connsiteY1177" fmla="*/ 1054608 h 3922026"/>
              <a:gd name="connsiteX1178" fmla="*/ 11000078 w 11855435"/>
              <a:gd name="connsiteY1178" fmla="*/ 1078207 h 3922026"/>
              <a:gd name="connsiteX1179" fmla="*/ 10905912 w 11855435"/>
              <a:gd name="connsiteY1179" fmla="*/ 1071467 h 3922026"/>
              <a:gd name="connsiteX1180" fmla="*/ 10851696 w 11855435"/>
              <a:gd name="connsiteY1180" fmla="*/ 1068733 h 3922026"/>
              <a:gd name="connsiteX1181" fmla="*/ 10848685 w 11855435"/>
              <a:gd name="connsiteY1181" fmla="*/ 1069431 h 3922026"/>
              <a:gd name="connsiteX1182" fmla="*/ 10838107 w 11855435"/>
              <a:gd name="connsiteY1182" fmla="*/ 1078789 h 3922026"/>
              <a:gd name="connsiteX1183" fmla="*/ 10851027 w 11855435"/>
              <a:gd name="connsiteY1183" fmla="*/ 1080972 h 3922026"/>
              <a:gd name="connsiteX1184" fmla="*/ 10792009 w 11855435"/>
              <a:gd name="connsiteY1184" fmla="*/ 1094614 h 3922026"/>
              <a:gd name="connsiteX1185" fmla="*/ 10788801 w 11855435"/>
              <a:gd name="connsiteY1185" fmla="*/ 1094970 h 3922026"/>
              <a:gd name="connsiteX1186" fmla="*/ 10788351 w 11855435"/>
              <a:gd name="connsiteY1186" fmla="*/ 1095212 h 3922026"/>
              <a:gd name="connsiteX1187" fmla="*/ 10783598 w 11855435"/>
              <a:gd name="connsiteY1187" fmla="*/ 1096989 h 3922026"/>
              <a:gd name="connsiteX1188" fmla="*/ 10783442 w 11855435"/>
              <a:gd name="connsiteY1188" fmla="*/ 1096930 h 3922026"/>
              <a:gd name="connsiteX1189" fmla="*/ 10781944 w 11855435"/>
              <a:gd name="connsiteY1189" fmla="*/ 1097608 h 3922026"/>
              <a:gd name="connsiteX1190" fmla="*/ 10783598 w 11855435"/>
              <a:gd name="connsiteY1190" fmla="*/ 1096989 h 3922026"/>
              <a:gd name="connsiteX1191" fmla="*/ 10784133 w 11855435"/>
              <a:gd name="connsiteY1191" fmla="*/ 1097192 h 3922026"/>
              <a:gd name="connsiteX1192" fmla="*/ 10785496 w 11855435"/>
              <a:gd name="connsiteY1192" fmla="*/ 1096671 h 3922026"/>
              <a:gd name="connsiteX1193" fmla="*/ 10785388 w 11855435"/>
              <a:gd name="connsiteY1193" fmla="*/ 1097259 h 3922026"/>
              <a:gd name="connsiteX1194" fmla="*/ 10721931 w 11855435"/>
              <a:gd name="connsiteY1194" fmla="*/ 1115036 h 3922026"/>
              <a:gd name="connsiteX1195" fmla="*/ 10720742 w 11855435"/>
              <a:gd name="connsiteY1195" fmla="*/ 1113416 h 3922026"/>
              <a:gd name="connsiteX1196" fmla="*/ 10672634 w 11855435"/>
              <a:gd name="connsiteY1196" fmla="*/ 1124647 h 3922026"/>
              <a:gd name="connsiteX1197" fmla="*/ 10659466 w 11855435"/>
              <a:gd name="connsiteY1197" fmla="*/ 1125053 h 3922026"/>
              <a:gd name="connsiteX1198" fmla="*/ 10594891 w 11855435"/>
              <a:gd name="connsiteY1198" fmla="*/ 1136265 h 3922026"/>
              <a:gd name="connsiteX1199" fmla="*/ 10564220 w 11855435"/>
              <a:gd name="connsiteY1199" fmla="*/ 1140257 h 3922026"/>
              <a:gd name="connsiteX1200" fmla="*/ 10535826 w 11855435"/>
              <a:gd name="connsiteY1200" fmla="*/ 1145405 h 3922026"/>
              <a:gd name="connsiteX1201" fmla="*/ 10535765 w 11855435"/>
              <a:gd name="connsiteY1201" fmla="*/ 1145397 h 3922026"/>
              <a:gd name="connsiteX1202" fmla="*/ 10533577 w 11855435"/>
              <a:gd name="connsiteY1202" fmla="*/ 1145813 h 3922026"/>
              <a:gd name="connsiteX1203" fmla="*/ 10535826 w 11855435"/>
              <a:gd name="connsiteY1203" fmla="*/ 1145405 h 3922026"/>
              <a:gd name="connsiteX1204" fmla="*/ 10539067 w 11855435"/>
              <a:gd name="connsiteY1204" fmla="*/ 1145818 h 3922026"/>
              <a:gd name="connsiteX1205" fmla="*/ 10533613 w 11855435"/>
              <a:gd name="connsiteY1205" fmla="*/ 1147900 h 3922026"/>
              <a:gd name="connsiteX1206" fmla="*/ 10531425 w 11855435"/>
              <a:gd name="connsiteY1206" fmla="*/ 1148316 h 3922026"/>
              <a:gd name="connsiteX1207" fmla="*/ 10532538 w 11855435"/>
              <a:gd name="connsiteY1207" fmla="*/ 1149151 h 3922026"/>
              <a:gd name="connsiteX1208" fmla="*/ 10589511 w 11855435"/>
              <a:gd name="connsiteY1208" fmla="*/ 1142523 h 3922026"/>
              <a:gd name="connsiteX1209" fmla="*/ 10587396 w 11855435"/>
              <a:gd name="connsiteY1209" fmla="*/ 1147115 h 3922026"/>
              <a:gd name="connsiteX1210" fmla="*/ 10572039 w 11855435"/>
              <a:gd name="connsiteY1210" fmla="*/ 1147936 h 3922026"/>
              <a:gd name="connsiteX1211" fmla="*/ 10547930 w 11855435"/>
              <a:gd name="connsiteY1211" fmla="*/ 1150418 h 3922026"/>
              <a:gd name="connsiteX1212" fmla="*/ 10507264 w 11855435"/>
              <a:gd name="connsiteY1212" fmla="*/ 1155653 h 3922026"/>
              <a:gd name="connsiteX1213" fmla="*/ 10492613 w 11855435"/>
              <a:gd name="connsiteY1213" fmla="*/ 1156724 h 3922026"/>
              <a:gd name="connsiteX1214" fmla="*/ 10476201 w 11855435"/>
              <a:gd name="connsiteY1214" fmla="*/ 1179708 h 3922026"/>
              <a:gd name="connsiteX1215" fmla="*/ 10439324 w 11855435"/>
              <a:gd name="connsiteY1215" fmla="*/ 1210552 h 3922026"/>
              <a:gd name="connsiteX1216" fmla="*/ 10439823 w 11855435"/>
              <a:gd name="connsiteY1216" fmla="*/ 1229099 h 3922026"/>
              <a:gd name="connsiteX1217" fmla="*/ 10400610 w 11855435"/>
              <a:gd name="connsiteY1217" fmla="*/ 1243220 h 3922026"/>
              <a:gd name="connsiteX1218" fmla="*/ 10380056 w 11855435"/>
              <a:gd name="connsiteY1218" fmla="*/ 1203358 h 3922026"/>
              <a:gd name="connsiteX1219" fmla="*/ 10106086 w 11855435"/>
              <a:gd name="connsiteY1219" fmla="*/ 1251497 h 3922026"/>
              <a:gd name="connsiteX1220" fmla="*/ 10119009 w 11855435"/>
              <a:gd name="connsiteY1220" fmla="*/ 1217966 h 3922026"/>
              <a:gd name="connsiteX1221" fmla="*/ 10099005 w 11855435"/>
              <a:gd name="connsiteY1221" fmla="*/ 1221943 h 3922026"/>
              <a:gd name="connsiteX1222" fmla="*/ 10066829 w 11855435"/>
              <a:gd name="connsiteY1222" fmla="*/ 1240658 h 3922026"/>
              <a:gd name="connsiteX1223" fmla="*/ 10066659 w 11855435"/>
              <a:gd name="connsiteY1223" fmla="*/ 1234365 h 3922026"/>
              <a:gd name="connsiteX1224" fmla="*/ 10079627 w 11855435"/>
              <a:gd name="connsiteY1224" fmla="*/ 1225795 h 3922026"/>
              <a:gd name="connsiteX1225" fmla="*/ 10040245 w 11855435"/>
              <a:gd name="connsiteY1225" fmla="*/ 1233624 h 3922026"/>
              <a:gd name="connsiteX1226" fmla="*/ 9975857 w 11855435"/>
              <a:gd name="connsiteY1226" fmla="*/ 1246425 h 3922026"/>
              <a:gd name="connsiteX1227" fmla="*/ 9975180 w 11855435"/>
              <a:gd name="connsiteY1227" fmla="*/ 1221256 h 3922026"/>
              <a:gd name="connsiteX1228" fmla="*/ 9962053 w 11855435"/>
              <a:gd name="connsiteY1228" fmla="*/ 1223865 h 3922026"/>
              <a:gd name="connsiteX1229" fmla="*/ 9917097 w 11855435"/>
              <a:gd name="connsiteY1229" fmla="*/ 1258107 h 3922026"/>
              <a:gd name="connsiteX1230" fmla="*/ 9917765 w 11855435"/>
              <a:gd name="connsiteY1230" fmla="*/ 1282943 h 3922026"/>
              <a:gd name="connsiteX1231" fmla="*/ 9879008 w 11855435"/>
              <a:gd name="connsiteY1231" fmla="*/ 1290647 h 3922026"/>
              <a:gd name="connsiteX1232" fmla="*/ 9858496 w 11855435"/>
              <a:gd name="connsiteY1232" fmla="*/ 1275749 h 3922026"/>
              <a:gd name="connsiteX1233" fmla="*/ 9857328 w 11855435"/>
              <a:gd name="connsiteY1233" fmla="*/ 1232366 h 3922026"/>
              <a:gd name="connsiteX1234" fmla="*/ 9786067 w 11855435"/>
              <a:gd name="connsiteY1234" fmla="*/ 1246534 h 3922026"/>
              <a:gd name="connsiteX1235" fmla="*/ 9780653 w 11855435"/>
              <a:gd name="connsiteY1235" fmla="*/ 1278905 h 3922026"/>
              <a:gd name="connsiteX1236" fmla="*/ 9780821 w 11855435"/>
              <a:gd name="connsiteY1236" fmla="*/ 1285197 h 3922026"/>
              <a:gd name="connsiteX1237" fmla="*/ 9715016 w 11855435"/>
              <a:gd name="connsiteY1237" fmla="*/ 1291953 h 3922026"/>
              <a:gd name="connsiteX1238" fmla="*/ 9702726 w 11855435"/>
              <a:gd name="connsiteY1238" fmla="*/ 1325693 h 3922026"/>
              <a:gd name="connsiteX1239" fmla="*/ 9637374 w 11855435"/>
              <a:gd name="connsiteY1239" fmla="*/ 1326034 h 3922026"/>
              <a:gd name="connsiteX1240" fmla="*/ 9637874 w 11855435"/>
              <a:gd name="connsiteY1240" fmla="*/ 1344577 h 3922026"/>
              <a:gd name="connsiteX1241" fmla="*/ 9526564 w 11855435"/>
              <a:gd name="connsiteY1241" fmla="*/ 1341737 h 3922026"/>
              <a:gd name="connsiteX1242" fmla="*/ 9527230 w 11855435"/>
              <a:gd name="connsiteY1242" fmla="*/ 1366574 h 3922026"/>
              <a:gd name="connsiteX1243" fmla="*/ 9501602 w 11855435"/>
              <a:gd name="connsiteY1243" fmla="*/ 1371669 h 3922026"/>
              <a:gd name="connsiteX1244" fmla="*/ 9500935 w 11855435"/>
              <a:gd name="connsiteY1244" fmla="*/ 1346831 h 3922026"/>
              <a:gd name="connsiteX1245" fmla="*/ 9487807 w 11855435"/>
              <a:gd name="connsiteY1245" fmla="*/ 1349441 h 3922026"/>
              <a:gd name="connsiteX1246" fmla="*/ 9487975 w 11855435"/>
              <a:gd name="connsiteY1246" fmla="*/ 1355735 h 3922026"/>
              <a:gd name="connsiteX1247" fmla="*/ 9482275 w 11855435"/>
              <a:gd name="connsiteY1247" fmla="*/ 1400816 h 3922026"/>
              <a:gd name="connsiteX1248" fmla="*/ 9476023 w 11855435"/>
              <a:gd name="connsiteY1248" fmla="*/ 1402058 h 3922026"/>
              <a:gd name="connsiteX1249" fmla="*/ 9469097 w 11855435"/>
              <a:gd name="connsiteY1249" fmla="*/ 1378132 h 3922026"/>
              <a:gd name="connsiteX1250" fmla="*/ 9417262 w 11855435"/>
              <a:gd name="connsiteY1250" fmla="*/ 1413740 h 3922026"/>
              <a:gd name="connsiteX1251" fmla="*/ 9416923 w 11855435"/>
              <a:gd name="connsiteY1251" fmla="*/ 1401156 h 3922026"/>
              <a:gd name="connsiteX1252" fmla="*/ 9371628 w 11855435"/>
              <a:gd name="connsiteY1252" fmla="*/ 1422812 h 3922026"/>
              <a:gd name="connsiteX1253" fmla="*/ 9371788 w 11855435"/>
              <a:gd name="connsiteY1253" fmla="*/ 1428772 h 3922026"/>
              <a:gd name="connsiteX1254" fmla="*/ 9385253 w 11855435"/>
              <a:gd name="connsiteY1254" fmla="*/ 1438747 h 3922026"/>
              <a:gd name="connsiteX1255" fmla="*/ 9365248 w 11855435"/>
              <a:gd name="connsiteY1255" fmla="*/ 1442724 h 3922026"/>
              <a:gd name="connsiteX1256" fmla="*/ 9339285 w 11855435"/>
              <a:gd name="connsiteY1256" fmla="*/ 1435235 h 3922026"/>
              <a:gd name="connsiteX1257" fmla="*/ 9339620 w 11855435"/>
              <a:gd name="connsiteY1257" fmla="*/ 1447819 h 3922026"/>
              <a:gd name="connsiteX1258" fmla="*/ 9353248 w 11855435"/>
              <a:gd name="connsiteY1258" fmla="*/ 1463754 h 3922026"/>
              <a:gd name="connsiteX1259" fmla="*/ 9288735 w 11855435"/>
              <a:gd name="connsiteY1259" fmla="*/ 1495224 h 3922026"/>
              <a:gd name="connsiteX1260" fmla="*/ 9288902 w 11855435"/>
              <a:gd name="connsiteY1260" fmla="*/ 1501516 h 3922026"/>
              <a:gd name="connsiteX1261" fmla="*/ 9399100 w 11855435"/>
              <a:gd name="connsiteY1261" fmla="*/ 1486267 h 3922026"/>
              <a:gd name="connsiteX1262" fmla="*/ 9391834 w 11855435"/>
              <a:gd name="connsiteY1262" fmla="*/ 1449758 h 3922026"/>
              <a:gd name="connsiteX1263" fmla="*/ 9398086 w 11855435"/>
              <a:gd name="connsiteY1263" fmla="*/ 1448514 h 3922026"/>
              <a:gd name="connsiteX1264" fmla="*/ 9523496 w 11855435"/>
              <a:gd name="connsiteY1264" fmla="*/ 1461537 h 3922026"/>
              <a:gd name="connsiteX1265" fmla="*/ 9523319 w 11855435"/>
              <a:gd name="connsiteY1265" fmla="*/ 1454913 h 3922026"/>
              <a:gd name="connsiteX1266" fmla="*/ 9516445 w 11855435"/>
              <a:gd name="connsiteY1266" fmla="*/ 1456282 h 3922026"/>
              <a:gd name="connsiteX1267" fmla="*/ 9529400 w 11855435"/>
              <a:gd name="connsiteY1267" fmla="*/ 1447378 h 3922026"/>
              <a:gd name="connsiteX1268" fmla="*/ 9562585 w 11855435"/>
              <a:gd name="connsiteY1268" fmla="*/ 1466086 h 3922026"/>
              <a:gd name="connsiteX1269" fmla="*/ 9564115 w 11855435"/>
              <a:gd name="connsiteY1269" fmla="*/ 1468367 h 3922026"/>
              <a:gd name="connsiteX1270" fmla="*/ 9569761 w 11855435"/>
              <a:gd name="connsiteY1270" fmla="*/ 1466739 h 3922026"/>
              <a:gd name="connsiteX1271" fmla="*/ 9627949 w 11855435"/>
              <a:gd name="connsiteY1271" fmla="*/ 1456143 h 3922026"/>
              <a:gd name="connsiteX1272" fmla="*/ 9646629 w 11855435"/>
              <a:gd name="connsiteY1272" fmla="*/ 1456312 h 3922026"/>
              <a:gd name="connsiteX1273" fmla="*/ 9645913 w 11855435"/>
              <a:gd name="connsiteY1273" fmla="*/ 1460015 h 3922026"/>
              <a:gd name="connsiteX1274" fmla="*/ 9602669 w 11855435"/>
              <a:gd name="connsiteY1274" fmla="*/ 1470747 h 3922026"/>
              <a:gd name="connsiteX1275" fmla="*/ 9551234 w 11855435"/>
              <a:gd name="connsiteY1275" fmla="*/ 1485112 h 3922026"/>
              <a:gd name="connsiteX1276" fmla="*/ 9547281 w 11855435"/>
              <a:gd name="connsiteY1276" fmla="*/ 1485077 h 3922026"/>
              <a:gd name="connsiteX1277" fmla="*/ 9533996 w 11855435"/>
              <a:gd name="connsiteY1277" fmla="*/ 1489664 h 3922026"/>
              <a:gd name="connsiteX1278" fmla="*/ 9498070 w 11855435"/>
              <a:gd name="connsiteY1278" fmla="*/ 1497555 h 3922026"/>
              <a:gd name="connsiteX1279" fmla="*/ 9499987 w 11855435"/>
              <a:gd name="connsiteY1279" fmla="*/ 1532616 h 3922026"/>
              <a:gd name="connsiteX1280" fmla="*/ 9499479 w 11855435"/>
              <a:gd name="connsiteY1280" fmla="*/ 1545923 h 3922026"/>
              <a:gd name="connsiteX1281" fmla="*/ 9517982 w 11855435"/>
              <a:gd name="connsiteY1281" fmla="*/ 1538308 h 3922026"/>
              <a:gd name="connsiteX1282" fmla="*/ 9540990 w 11855435"/>
              <a:gd name="connsiteY1282" fmla="*/ 1510204 h 3922026"/>
              <a:gd name="connsiteX1283" fmla="*/ 9589506 w 11855435"/>
              <a:gd name="connsiteY1283" fmla="*/ 1485702 h 3922026"/>
              <a:gd name="connsiteX1284" fmla="*/ 9602796 w 11855435"/>
              <a:gd name="connsiteY1284" fmla="*/ 1489055 h 3922026"/>
              <a:gd name="connsiteX1285" fmla="*/ 9603384 w 11855435"/>
              <a:gd name="connsiteY1285" fmla="*/ 1510984 h 3922026"/>
              <a:gd name="connsiteX1286" fmla="*/ 9659719 w 11855435"/>
              <a:gd name="connsiteY1286" fmla="*/ 1490538 h 3922026"/>
              <a:gd name="connsiteX1287" fmla="*/ 9692450 w 11855435"/>
              <a:gd name="connsiteY1287" fmla="*/ 1485333 h 3922026"/>
              <a:gd name="connsiteX1288" fmla="*/ 9849829 w 11855435"/>
              <a:gd name="connsiteY1288" fmla="*/ 1437868 h 3922026"/>
              <a:gd name="connsiteX1289" fmla="*/ 9925030 w 11855435"/>
              <a:gd name="connsiteY1289" fmla="*/ 1418499 h 3922026"/>
              <a:gd name="connsiteX1290" fmla="*/ 9994153 w 11855435"/>
              <a:gd name="connsiteY1290" fmla="*/ 1397111 h 3922026"/>
              <a:gd name="connsiteX1291" fmla="*/ 9994307 w 11855435"/>
              <a:gd name="connsiteY1291" fmla="*/ 1397110 h 3922026"/>
              <a:gd name="connsiteX1292" fmla="*/ 9999628 w 11855435"/>
              <a:gd name="connsiteY1292" fmla="*/ 1395418 h 3922026"/>
              <a:gd name="connsiteX1293" fmla="*/ 9994153 w 11855435"/>
              <a:gd name="connsiteY1293" fmla="*/ 1397111 h 3922026"/>
              <a:gd name="connsiteX1294" fmla="*/ 9985925 w 11855435"/>
              <a:gd name="connsiteY1294" fmla="*/ 1397173 h 3922026"/>
              <a:gd name="connsiteX1295" fmla="*/ 9998827 w 11855435"/>
              <a:gd name="connsiteY1295" fmla="*/ 1390464 h 3922026"/>
              <a:gd name="connsiteX1296" fmla="*/ 10004148 w 11855435"/>
              <a:gd name="connsiteY1296" fmla="*/ 1388773 h 3922026"/>
              <a:gd name="connsiteX1297" fmla="*/ 10001086 w 11855435"/>
              <a:gd name="connsiteY1297" fmla="*/ 1387142 h 3922026"/>
              <a:gd name="connsiteX1298" fmla="*/ 9861125 w 11855435"/>
              <a:gd name="connsiteY1298" fmla="*/ 1421255 h 3922026"/>
              <a:gd name="connsiteX1299" fmla="*/ 9864843 w 11855435"/>
              <a:gd name="connsiteY1299" fmla="*/ 1409659 h 3922026"/>
              <a:gd name="connsiteX1300" fmla="*/ 9902893 w 11855435"/>
              <a:gd name="connsiteY1300" fmla="*/ 1402759 h 3922026"/>
              <a:gd name="connsiteX1301" fmla="*/ 9962232 w 11855435"/>
              <a:gd name="connsiteY1301" fmla="*/ 1389089 h 3922026"/>
              <a:gd name="connsiteX1302" fmla="*/ 10164588 w 11855435"/>
              <a:gd name="connsiteY1302" fmla="*/ 1342936 h 3922026"/>
              <a:gd name="connsiteX1303" fmla="*/ 10184417 w 11855435"/>
              <a:gd name="connsiteY1303" fmla="*/ 1344439 h 3922026"/>
              <a:gd name="connsiteX1304" fmla="*/ 10266644 w 11855435"/>
              <a:gd name="connsiteY1304" fmla="*/ 1333901 h 3922026"/>
              <a:gd name="connsiteX1305" fmla="*/ 10279546 w 11855435"/>
              <a:gd name="connsiteY1305" fmla="*/ 1327193 h 3922026"/>
              <a:gd name="connsiteX1306" fmla="*/ 10318400 w 11855435"/>
              <a:gd name="connsiteY1306" fmla="*/ 1325246 h 3922026"/>
              <a:gd name="connsiteX1307" fmla="*/ 10312276 w 11855435"/>
              <a:gd name="connsiteY1307" fmla="*/ 1321986 h 3922026"/>
              <a:gd name="connsiteX1308" fmla="*/ 10341964 w 11855435"/>
              <a:gd name="connsiteY1308" fmla="*/ 1320412 h 3922026"/>
              <a:gd name="connsiteX1309" fmla="*/ 10347440 w 11855435"/>
              <a:gd name="connsiteY1309" fmla="*/ 1331556 h 3922026"/>
              <a:gd name="connsiteX1310" fmla="*/ 10330648 w 11855435"/>
              <a:gd name="connsiteY1310" fmla="*/ 1331764 h 3922026"/>
              <a:gd name="connsiteX1311" fmla="*/ 10267221 w 11855435"/>
              <a:gd name="connsiteY1311" fmla="*/ 1346083 h 3922026"/>
              <a:gd name="connsiteX1312" fmla="*/ 10206579 w 11855435"/>
              <a:gd name="connsiteY1312" fmla="*/ 1357155 h 3922026"/>
              <a:gd name="connsiteX1313" fmla="*/ 10197467 w 11855435"/>
              <a:gd name="connsiteY1313" fmla="*/ 1355909 h 3922026"/>
              <a:gd name="connsiteX1314" fmla="*/ 10195208 w 11855435"/>
              <a:gd name="connsiteY1314" fmla="*/ 1359232 h 3922026"/>
              <a:gd name="connsiteX1315" fmla="*/ 10206579 w 11855435"/>
              <a:gd name="connsiteY1315" fmla="*/ 1357155 h 3922026"/>
              <a:gd name="connsiteX1316" fmla="*/ 10208913 w 11855435"/>
              <a:gd name="connsiteY1316" fmla="*/ 1357477 h 3922026"/>
              <a:gd name="connsiteX1317" fmla="*/ 10201332 w 11855435"/>
              <a:gd name="connsiteY1317" fmla="*/ 1362490 h 3922026"/>
              <a:gd name="connsiteX1318" fmla="*/ 10199072 w 11855435"/>
              <a:gd name="connsiteY1318" fmla="*/ 1365813 h 3922026"/>
              <a:gd name="connsiteX1319" fmla="*/ 10347563 w 11855435"/>
              <a:gd name="connsiteY1319" fmla="*/ 1349816 h 3922026"/>
              <a:gd name="connsiteX1320" fmla="*/ 10356655 w 11855435"/>
              <a:gd name="connsiteY1320" fmla="*/ 1350306 h 3922026"/>
              <a:gd name="connsiteX1321" fmla="*/ 10364198 w 11855435"/>
              <a:gd name="connsiteY1321" fmla="*/ 1365656 h 3922026"/>
              <a:gd name="connsiteX1322" fmla="*/ 10287436 w 11855435"/>
              <a:gd name="connsiteY1322" fmla="*/ 1371550 h 3922026"/>
              <a:gd name="connsiteX1323" fmla="*/ 10169553 w 11855435"/>
              <a:gd name="connsiteY1323" fmla="*/ 1390827 h 3922026"/>
              <a:gd name="connsiteX1324" fmla="*/ 10087325 w 11855435"/>
              <a:gd name="connsiteY1324" fmla="*/ 1401367 h 3922026"/>
              <a:gd name="connsiteX1325" fmla="*/ 10087473 w 11855435"/>
              <a:gd name="connsiteY1325" fmla="*/ 1419544 h 3922026"/>
              <a:gd name="connsiteX1326" fmla="*/ 10062325 w 11855435"/>
              <a:gd name="connsiteY1326" fmla="*/ 1419734 h 3922026"/>
              <a:gd name="connsiteX1327" fmla="*/ 10063781 w 11855435"/>
              <a:gd name="connsiteY1327" fmla="*/ 1411459 h 3922026"/>
              <a:gd name="connsiteX1328" fmla="*/ 9919957 w 11855435"/>
              <a:gd name="connsiteY1328" fmla="*/ 1438989 h 3922026"/>
              <a:gd name="connsiteX1329" fmla="*/ 9846263 w 11855435"/>
              <a:gd name="connsiteY1329" fmla="*/ 1467643 h 3922026"/>
              <a:gd name="connsiteX1330" fmla="*/ 9763381 w 11855435"/>
              <a:gd name="connsiteY1330" fmla="*/ 1491406 h 3922026"/>
              <a:gd name="connsiteX1331" fmla="*/ 9790789 w 11855435"/>
              <a:gd name="connsiteY1331" fmla="*/ 1487895 h 3922026"/>
              <a:gd name="connsiteX1332" fmla="*/ 9784012 w 11855435"/>
              <a:gd name="connsiteY1332" fmla="*/ 1497862 h 3922026"/>
              <a:gd name="connsiteX1333" fmla="*/ 9723219 w 11855435"/>
              <a:gd name="connsiteY1333" fmla="*/ 1519806 h 3922026"/>
              <a:gd name="connsiteX1334" fmla="*/ 9711774 w 11855435"/>
              <a:gd name="connsiteY1334" fmla="*/ 1518240 h 3922026"/>
              <a:gd name="connsiteX1335" fmla="*/ 9714686 w 11855435"/>
              <a:gd name="connsiteY1335" fmla="*/ 1501691 h 3922026"/>
              <a:gd name="connsiteX1336" fmla="*/ 9676993 w 11855435"/>
              <a:gd name="connsiteY1336" fmla="*/ 1517266 h 3922026"/>
              <a:gd name="connsiteX1337" fmla="*/ 9656694 w 11855435"/>
              <a:gd name="connsiteY1337" fmla="*/ 1524640 h 3922026"/>
              <a:gd name="connsiteX1338" fmla="*/ 9662613 w 11855435"/>
              <a:gd name="connsiteY1338" fmla="*/ 1540086 h 3922026"/>
              <a:gd name="connsiteX1339" fmla="*/ 9656361 w 11855435"/>
              <a:gd name="connsiteY1339" fmla="*/ 1541330 h 3922026"/>
              <a:gd name="connsiteX1340" fmla="*/ 9656532 w 11855435"/>
              <a:gd name="connsiteY1340" fmla="*/ 1547623 h 3922026"/>
              <a:gd name="connsiteX1341" fmla="*/ 9546711 w 11855435"/>
              <a:gd name="connsiteY1341" fmla="*/ 1600417 h 3922026"/>
              <a:gd name="connsiteX1342" fmla="*/ 9585472 w 11855435"/>
              <a:gd name="connsiteY1342" fmla="*/ 1592712 h 3922026"/>
              <a:gd name="connsiteX1343" fmla="*/ 9598597 w 11855435"/>
              <a:gd name="connsiteY1343" fmla="*/ 1590101 h 3922026"/>
              <a:gd name="connsiteX1344" fmla="*/ 9605475 w 11855435"/>
              <a:gd name="connsiteY1344" fmla="*/ 1588735 h 3922026"/>
              <a:gd name="connsiteX1345" fmla="*/ 9605644 w 11855435"/>
              <a:gd name="connsiteY1345" fmla="*/ 1595027 h 3922026"/>
              <a:gd name="connsiteX1346" fmla="*/ 9541298 w 11855435"/>
              <a:gd name="connsiteY1346" fmla="*/ 1632789 h 3922026"/>
              <a:gd name="connsiteX1347" fmla="*/ 9560677 w 11855435"/>
              <a:gd name="connsiteY1347" fmla="*/ 1628936 h 3922026"/>
              <a:gd name="connsiteX1348" fmla="*/ 9573645 w 11855435"/>
              <a:gd name="connsiteY1348" fmla="*/ 1620365 h 3922026"/>
              <a:gd name="connsiteX1349" fmla="*/ 9580227 w 11855435"/>
              <a:gd name="connsiteY1349" fmla="*/ 1631375 h 3922026"/>
              <a:gd name="connsiteX1350" fmla="*/ 9596302 w 11855435"/>
              <a:gd name="connsiteY1350" fmla="*/ 1633861 h 3922026"/>
              <a:gd name="connsiteX1351" fmla="*/ 9662538 w 11855435"/>
              <a:gd name="connsiteY1351" fmla="*/ 1620559 h 3922026"/>
              <a:gd name="connsiteX1352" fmla="*/ 9682368 w 11855435"/>
              <a:gd name="connsiteY1352" fmla="*/ 1622064 h 3922026"/>
              <a:gd name="connsiteX1353" fmla="*/ 9764593 w 11855435"/>
              <a:gd name="connsiteY1353" fmla="*/ 1611525 h 3922026"/>
              <a:gd name="connsiteX1354" fmla="*/ 9777496 w 11855435"/>
              <a:gd name="connsiteY1354" fmla="*/ 1604815 h 3922026"/>
              <a:gd name="connsiteX1355" fmla="*/ 9816349 w 11855435"/>
              <a:gd name="connsiteY1355" fmla="*/ 1602869 h 3922026"/>
              <a:gd name="connsiteX1356" fmla="*/ 9810226 w 11855435"/>
              <a:gd name="connsiteY1356" fmla="*/ 1599611 h 3922026"/>
              <a:gd name="connsiteX1357" fmla="*/ 9835140 w 11855435"/>
              <a:gd name="connsiteY1357" fmla="*/ 1598289 h 3922026"/>
              <a:gd name="connsiteX1358" fmla="*/ 9876687 w 11855435"/>
              <a:gd name="connsiteY1358" fmla="*/ 1583438 h 3922026"/>
              <a:gd name="connsiteX1359" fmla="*/ 9964925 w 11855435"/>
              <a:gd name="connsiteY1359" fmla="*/ 1561718 h 3922026"/>
              <a:gd name="connsiteX1360" fmla="*/ 9966300 w 11855435"/>
              <a:gd name="connsiteY1360" fmla="*/ 1558082 h 3922026"/>
              <a:gd name="connsiteX1361" fmla="*/ 9971222 w 11855435"/>
              <a:gd name="connsiteY1361" fmla="*/ 1555144 h 3922026"/>
              <a:gd name="connsiteX1362" fmla="*/ 9981863 w 11855435"/>
              <a:gd name="connsiteY1362" fmla="*/ 1557234 h 3922026"/>
              <a:gd name="connsiteX1363" fmla="*/ 9976941 w 11855435"/>
              <a:gd name="connsiteY1363" fmla="*/ 1560173 h 3922026"/>
              <a:gd name="connsiteX1364" fmla="*/ 9972020 w 11855435"/>
              <a:gd name="connsiteY1364" fmla="*/ 1563112 h 3922026"/>
              <a:gd name="connsiteX1365" fmla="*/ 10022834 w 11855435"/>
              <a:gd name="connsiteY1365" fmla="*/ 1549661 h 3922026"/>
              <a:gd name="connsiteX1366" fmla="*/ 10034272 w 11855435"/>
              <a:gd name="connsiteY1366" fmla="*/ 1559722 h 3922026"/>
              <a:gd name="connsiteX1367" fmla="*/ 10064445 w 11855435"/>
              <a:gd name="connsiteY1367" fmla="*/ 1552546 h 3922026"/>
              <a:gd name="connsiteX1368" fmla="*/ 10068779 w 11855435"/>
              <a:gd name="connsiteY1368" fmla="*/ 1546902 h 3922026"/>
              <a:gd name="connsiteX1369" fmla="*/ 10085072 w 11855435"/>
              <a:gd name="connsiteY1369" fmla="*/ 1547642 h 3922026"/>
              <a:gd name="connsiteX1370" fmla="*/ 10097083 w 11855435"/>
              <a:gd name="connsiteY1370" fmla="*/ 1544785 h 3922026"/>
              <a:gd name="connsiteX1371" fmla="*/ 10248175 w 11855435"/>
              <a:gd name="connsiteY1371" fmla="*/ 1508015 h 3922026"/>
              <a:gd name="connsiteX1372" fmla="*/ 10393167 w 11855435"/>
              <a:gd name="connsiteY1372" fmla="*/ 1497449 h 3922026"/>
              <a:gd name="connsiteX1373" fmla="*/ 10410904 w 11855435"/>
              <a:gd name="connsiteY1373" fmla="*/ 1500935 h 3922026"/>
              <a:gd name="connsiteX1374" fmla="*/ 10498563 w 11855435"/>
              <a:gd name="connsiteY1374" fmla="*/ 1490821 h 3922026"/>
              <a:gd name="connsiteX1375" fmla="*/ 10555894 w 11855435"/>
              <a:gd name="connsiteY1375" fmla="*/ 1490370 h 3922026"/>
              <a:gd name="connsiteX1376" fmla="*/ 10573630 w 11855435"/>
              <a:gd name="connsiteY1376" fmla="*/ 1493854 h 3922026"/>
              <a:gd name="connsiteX1377" fmla="*/ 10572254 w 11855435"/>
              <a:gd name="connsiteY1377" fmla="*/ 1497492 h 3922026"/>
              <a:gd name="connsiteX1378" fmla="*/ 10529112 w 11855435"/>
              <a:gd name="connsiteY1378" fmla="*/ 1500729 h 3922026"/>
              <a:gd name="connsiteX1379" fmla="*/ 10477499 w 11855435"/>
              <a:gd name="connsiteY1379" fmla="*/ 1506211 h 3922026"/>
              <a:gd name="connsiteX1380" fmla="*/ 10449122 w 11855435"/>
              <a:gd name="connsiteY1380" fmla="*/ 1500634 h 3922026"/>
              <a:gd name="connsiteX1381" fmla="*/ 10368556 w 11855435"/>
              <a:gd name="connsiteY1381" fmla="*/ 1512143 h 3922026"/>
              <a:gd name="connsiteX1382" fmla="*/ 10361806 w 11855435"/>
              <a:gd name="connsiteY1382" fmla="*/ 1509840 h 3922026"/>
              <a:gd name="connsiteX1383" fmla="*/ 10349349 w 11855435"/>
              <a:gd name="connsiteY1383" fmla="*/ 1510519 h 3922026"/>
              <a:gd name="connsiteX1384" fmla="*/ 10349499 w 11855435"/>
              <a:gd name="connsiteY1384" fmla="*/ 1516064 h 3922026"/>
              <a:gd name="connsiteX1385" fmla="*/ 10336701 w 11855435"/>
              <a:gd name="connsiteY1385" fmla="*/ 1530929 h 3922026"/>
              <a:gd name="connsiteX1386" fmla="*/ 10407966 w 11855435"/>
              <a:gd name="connsiteY1386" fmla="*/ 1516762 h 3922026"/>
              <a:gd name="connsiteX1387" fmla="*/ 10460517 w 11855435"/>
              <a:gd name="connsiteY1387" fmla="*/ 1531283 h 3922026"/>
              <a:gd name="connsiteX1388" fmla="*/ 10539452 w 11855435"/>
              <a:gd name="connsiteY1388" fmla="*/ 1521917 h 3922026"/>
              <a:gd name="connsiteX1389" fmla="*/ 10526323 w 11855435"/>
              <a:gd name="connsiteY1389" fmla="*/ 1524527 h 3922026"/>
              <a:gd name="connsiteX1390" fmla="*/ 10525345 w 11855435"/>
              <a:gd name="connsiteY1390" fmla="*/ 1525388 h 3922026"/>
              <a:gd name="connsiteX1391" fmla="*/ 10547457 w 11855435"/>
              <a:gd name="connsiteY1391" fmla="*/ 1521793 h 3922026"/>
              <a:gd name="connsiteX1392" fmla="*/ 10585727 w 11855435"/>
              <a:gd name="connsiteY1392" fmla="*/ 1518405 h 3922026"/>
              <a:gd name="connsiteX1393" fmla="*/ 10598629 w 11855435"/>
              <a:gd name="connsiteY1393" fmla="*/ 1511696 h 3922026"/>
              <a:gd name="connsiteX1394" fmla="*/ 10637483 w 11855435"/>
              <a:gd name="connsiteY1394" fmla="*/ 1509750 h 3922026"/>
              <a:gd name="connsiteX1395" fmla="*/ 10631359 w 11855435"/>
              <a:gd name="connsiteY1395" fmla="*/ 1506489 h 3922026"/>
              <a:gd name="connsiteX1396" fmla="*/ 10661046 w 11855435"/>
              <a:gd name="connsiteY1396" fmla="*/ 1504916 h 3922026"/>
              <a:gd name="connsiteX1397" fmla="*/ 10666524 w 11855435"/>
              <a:gd name="connsiteY1397" fmla="*/ 1516059 h 3922026"/>
              <a:gd name="connsiteX1398" fmla="*/ 10649731 w 11855435"/>
              <a:gd name="connsiteY1398" fmla="*/ 1516268 h 3922026"/>
              <a:gd name="connsiteX1399" fmla="*/ 10586303 w 11855435"/>
              <a:gd name="connsiteY1399" fmla="*/ 1530588 h 3922026"/>
              <a:gd name="connsiteX1400" fmla="*/ 10525661 w 11855435"/>
              <a:gd name="connsiteY1400" fmla="*/ 1541660 h 3922026"/>
              <a:gd name="connsiteX1401" fmla="*/ 10516549 w 11855435"/>
              <a:gd name="connsiteY1401" fmla="*/ 1540413 h 3922026"/>
              <a:gd name="connsiteX1402" fmla="*/ 10514290 w 11855435"/>
              <a:gd name="connsiteY1402" fmla="*/ 1543734 h 3922026"/>
              <a:gd name="connsiteX1403" fmla="*/ 10515207 w 11855435"/>
              <a:gd name="connsiteY1403" fmla="*/ 1543567 h 3922026"/>
              <a:gd name="connsiteX1404" fmla="*/ 10516824 w 11855435"/>
              <a:gd name="connsiteY1404" fmla="*/ 1542784 h 3922026"/>
              <a:gd name="connsiteX1405" fmla="*/ 10517759 w 11855435"/>
              <a:gd name="connsiteY1405" fmla="*/ 1543101 h 3922026"/>
              <a:gd name="connsiteX1406" fmla="*/ 10525661 w 11855435"/>
              <a:gd name="connsiteY1406" fmla="*/ 1541660 h 3922026"/>
              <a:gd name="connsiteX1407" fmla="*/ 10527996 w 11855435"/>
              <a:gd name="connsiteY1407" fmla="*/ 1541978 h 3922026"/>
              <a:gd name="connsiteX1408" fmla="*/ 10520415 w 11855435"/>
              <a:gd name="connsiteY1408" fmla="*/ 1546995 h 3922026"/>
              <a:gd name="connsiteX1409" fmla="*/ 10519492 w 11855435"/>
              <a:gd name="connsiteY1409" fmla="*/ 1548353 h 3922026"/>
              <a:gd name="connsiteX1410" fmla="*/ 10528665 w 11855435"/>
              <a:gd name="connsiteY1410" fmla="*/ 1549547 h 3922026"/>
              <a:gd name="connsiteX1411" fmla="*/ 10593851 w 11855435"/>
              <a:gd name="connsiteY1411" fmla="*/ 1544785 h 3922026"/>
              <a:gd name="connsiteX1412" fmla="*/ 10595290 w 11855435"/>
              <a:gd name="connsiteY1412" fmla="*/ 1544579 h 3922026"/>
              <a:gd name="connsiteX1413" fmla="*/ 10595441 w 11855435"/>
              <a:gd name="connsiteY1413" fmla="*/ 1544480 h 3922026"/>
              <a:gd name="connsiteX1414" fmla="*/ 10624679 w 11855435"/>
              <a:gd name="connsiteY1414" fmla="*/ 1536270 h 3922026"/>
              <a:gd name="connsiteX1415" fmla="*/ 10687841 w 11855435"/>
              <a:gd name="connsiteY1415" fmla="*/ 1526055 h 3922026"/>
              <a:gd name="connsiteX1416" fmla="*/ 10691273 w 11855435"/>
              <a:gd name="connsiteY1416" fmla="*/ 1525556 h 3922026"/>
              <a:gd name="connsiteX1417" fmla="*/ 10702474 w 11855435"/>
              <a:gd name="connsiteY1417" fmla="*/ 1523433 h 3922026"/>
              <a:gd name="connsiteX1418" fmla="*/ 10710942 w 11855435"/>
              <a:gd name="connsiteY1418" fmla="*/ 1521188 h 3922026"/>
              <a:gd name="connsiteX1419" fmla="*/ 10716184 w 11855435"/>
              <a:gd name="connsiteY1419" fmla="*/ 1521435 h 3922026"/>
              <a:gd name="connsiteX1420" fmla="*/ 10787963 w 11855435"/>
              <a:gd name="connsiteY1420" fmla="*/ 1508953 h 3922026"/>
              <a:gd name="connsiteX1421" fmla="*/ 10876677 w 11855435"/>
              <a:gd name="connsiteY1421" fmla="*/ 1491981 h 3922026"/>
              <a:gd name="connsiteX1422" fmla="*/ 10968217 w 11855435"/>
              <a:gd name="connsiteY1422" fmla="*/ 1485714 h 3922026"/>
              <a:gd name="connsiteX1423" fmla="*/ 11102907 w 11855435"/>
              <a:gd name="connsiteY1423" fmla="*/ 1476188 h 3922026"/>
              <a:gd name="connsiteX1424" fmla="*/ 11203324 w 11855435"/>
              <a:gd name="connsiteY1424" fmla="*/ 1488839 h 3922026"/>
              <a:gd name="connsiteX1425" fmla="*/ 11187597 w 11855435"/>
              <a:gd name="connsiteY1425" fmla="*/ 1488100 h 3922026"/>
              <a:gd name="connsiteX1426" fmla="*/ 11194857 w 11855435"/>
              <a:gd name="connsiteY1426" fmla="*/ 1491084 h 3922026"/>
              <a:gd name="connsiteX1427" fmla="*/ 11200099 w 11855435"/>
              <a:gd name="connsiteY1427" fmla="*/ 1491329 h 3922026"/>
              <a:gd name="connsiteX1428" fmla="*/ 11191631 w 11855435"/>
              <a:gd name="connsiteY1428" fmla="*/ 1493575 h 3922026"/>
              <a:gd name="connsiteX1429" fmla="*/ 11188407 w 11855435"/>
              <a:gd name="connsiteY1429" fmla="*/ 1496066 h 3922026"/>
              <a:gd name="connsiteX1430" fmla="*/ 11304951 w 11855435"/>
              <a:gd name="connsiteY1430" fmla="*/ 1496258 h 3922026"/>
              <a:gd name="connsiteX1431" fmla="*/ 11413439 w 11855435"/>
              <a:gd name="connsiteY1431" fmla="*/ 1519858 h 3922026"/>
              <a:gd name="connsiteX1432" fmla="*/ 11222688 w 11855435"/>
              <a:gd name="connsiteY1432" fmla="*/ 1508247 h 3922026"/>
              <a:gd name="connsiteX1433" fmla="*/ 11197284 w 11855435"/>
              <a:gd name="connsiteY1433" fmla="*/ 1514980 h 3922026"/>
              <a:gd name="connsiteX1434" fmla="*/ 11146066 w 11855435"/>
              <a:gd name="connsiteY1434" fmla="*/ 1507288 h 3922026"/>
              <a:gd name="connsiteX1435" fmla="*/ 11101709 w 11855435"/>
              <a:gd name="connsiteY1435" fmla="*/ 1515774 h 3922026"/>
              <a:gd name="connsiteX1436" fmla="*/ 11048475 w 11855435"/>
              <a:gd name="connsiteY1436" fmla="*/ 1505342 h 3922026"/>
              <a:gd name="connsiteX1437" fmla="*/ 11050891 w 11855435"/>
              <a:gd name="connsiteY1437" fmla="*/ 1494886 h 3922026"/>
              <a:gd name="connsiteX1438" fmla="*/ 11010966 w 11855435"/>
              <a:gd name="connsiteY1438" fmla="*/ 1495653 h 3922026"/>
              <a:gd name="connsiteX1439" fmla="*/ 11012985 w 11855435"/>
              <a:gd name="connsiteY1439" fmla="*/ 1498390 h 3922026"/>
              <a:gd name="connsiteX1440" fmla="*/ 11018228 w 11855435"/>
              <a:gd name="connsiteY1440" fmla="*/ 1498637 h 3922026"/>
              <a:gd name="connsiteX1441" fmla="*/ 11015001 w 11855435"/>
              <a:gd name="connsiteY1441" fmla="*/ 1501129 h 3922026"/>
              <a:gd name="connsiteX1442" fmla="*/ 11024279 w 11855435"/>
              <a:gd name="connsiteY1442" fmla="*/ 1506848 h 3922026"/>
              <a:gd name="connsiteX1443" fmla="*/ 10994841 w 11855435"/>
              <a:gd name="connsiteY1443" fmla="*/ 1508108 h 3922026"/>
              <a:gd name="connsiteX1444" fmla="*/ 10991615 w 11855435"/>
              <a:gd name="connsiteY1444" fmla="*/ 1510598 h 3922026"/>
              <a:gd name="connsiteX1445" fmla="*/ 10989598 w 11855435"/>
              <a:gd name="connsiteY1445" fmla="*/ 1507861 h 3922026"/>
              <a:gd name="connsiteX1446" fmla="*/ 10981130 w 11855435"/>
              <a:gd name="connsiteY1446" fmla="*/ 1510105 h 3922026"/>
              <a:gd name="connsiteX1447" fmla="*/ 10979113 w 11855435"/>
              <a:gd name="connsiteY1447" fmla="*/ 1507368 h 3922026"/>
              <a:gd name="connsiteX1448" fmla="*/ 10926288 w 11855435"/>
              <a:gd name="connsiteY1448" fmla="*/ 1518098 h 3922026"/>
              <a:gd name="connsiteX1449" fmla="*/ 10910106 w 11855435"/>
              <a:gd name="connsiteY1449" fmla="*/ 1516936 h 3922026"/>
              <a:gd name="connsiteX1450" fmla="*/ 10910670 w 11855435"/>
              <a:gd name="connsiteY1450" fmla="*/ 1517262 h 3922026"/>
              <a:gd name="connsiteX1451" fmla="*/ 10911540 w 11855435"/>
              <a:gd name="connsiteY1451" fmla="*/ 1517764 h 3922026"/>
              <a:gd name="connsiteX1452" fmla="*/ 10922872 w 11855435"/>
              <a:gd name="connsiteY1452" fmla="*/ 1519669 h 3922026"/>
              <a:gd name="connsiteX1453" fmla="*/ 10915177 w 11855435"/>
              <a:gd name="connsiteY1453" fmla="*/ 1524495 h 3922026"/>
              <a:gd name="connsiteX1454" fmla="*/ 10909834 w 11855435"/>
              <a:gd name="connsiteY1454" fmla="*/ 1526044 h 3922026"/>
              <a:gd name="connsiteX1455" fmla="*/ 10896792 w 11855435"/>
              <a:gd name="connsiteY1455" fmla="*/ 1532417 h 3922026"/>
              <a:gd name="connsiteX1456" fmla="*/ 10896150 w 11855435"/>
              <a:gd name="connsiteY1456" fmla="*/ 1527415 h 3922026"/>
              <a:gd name="connsiteX1457" fmla="*/ 10887811 w 11855435"/>
              <a:gd name="connsiteY1457" fmla="*/ 1527237 h 3922026"/>
              <a:gd name="connsiteX1458" fmla="*/ 10895507 w 11855435"/>
              <a:gd name="connsiteY1458" fmla="*/ 1522412 h 3922026"/>
              <a:gd name="connsiteX1459" fmla="*/ 10900850 w 11855435"/>
              <a:gd name="connsiteY1459" fmla="*/ 1520862 h 3922026"/>
              <a:gd name="connsiteX1460" fmla="*/ 10900332 w 11855435"/>
              <a:gd name="connsiteY1460" fmla="*/ 1520889 h 3922026"/>
              <a:gd name="connsiteX1461" fmla="*/ 10864023 w 11855435"/>
              <a:gd name="connsiteY1461" fmla="*/ 1522779 h 3922026"/>
              <a:gd name="connsiteX1462" fmla="*/ 10850337 w 11855435"/>
              <a:gd name="connsiteY1462" fmla="*/ 1527266 h 3922026"/>
              <a:gd name="connsiteX1463" fmla="*/ 10769674 w 11855435"/>
              <a:gd name="connsiteY1463" fmla="*/ 1576363 h 3922026"/>
              <a:gd name="connsiteX1464" fmla="*/ 10763583 w 11855435"/>
              <a:gd name="connsiteY1464" fmla="*/ 1583566 h 3922026"/>
              <a:gd name="connsiteX1465" fmla="*/ 10678906 w 11855435"/>
              <a:gd name="connsiteY1465" fmla="*/ 1613051 h 3922026"/>
              <a:gd name="connsiteX1466" fmla="*/ 10678568 w 11855435"/>
              <a:gd name="connsiteY1466" fmla="*/ 1600467 h 3922026"/>
              <a:gd name="connsiteX1467" fmla="*/ 10606637 w 11855435"/>
              <a:gd name="connsiteY1467" fmla="*/ 1589797 h 3922026"/>
              <a:gd name="connsiteX1468" fmla="*/ 10600725 w 11855435"/>
              <a:gd name="connsiteY1468" fmla="*/ 1603624 h 3922026"/>
              <a:gd name="connsiteX1469" fmla="*/ 10593509 w 11855435"/>
              <a:gd name="connsiteY1469" fmla="*/ 1592408 h 3922026"/>
              <a:gd name="connsiteX1470" fmla="*/ 10497166 w 11855435"/>
              <a:gd name="connsiteY1470" fmla="*/ 1655507 h 3922026"/>
              <a:gd name="connsiteX1471" fmla="*/ 10443988 w 11855435"/>
              <a:gd name="connsiteY1471" fmla="*/ 1641108 h 3922026"/>
              <a:gd name="connsiteX1472" fmla="*/ 10333673 w 11855435"/>
              <a:gd name="connsiteY1472" fmla="*/ 1675357 h 3922026"/>
              <a:gd name="connsiteX1473" fmla="*/ 10229733 w 11855435"/>
              <a:gd name="connsiteY1473" fmla="*/ 1689695 h 3922026"/>
              <a:gd name="connsiteX1474" fmla="*/ 10230401 w 11855435"/>
              <a:gd name="connsiteY1474" fmla="*/ 1714530 h 3922026"/>
              <a:gd name="connsiteX1475" fmla="*/ 10159137 w 11855435"/>
              <a:gd name="connsiteY1475" fmla="*/ 1728698 h 3922026"/>
              <a:gd name="connsiteX1476" fmla="*/ 10140267 w 11855435"/>
              <a:gd name="connsiteY1476" fmla="*/ 1751427 h 3922026"/>
              <a:gd name="connsiteX1477" fmla="*/ 10140555 w 11855435"/>
              <a:gd name="connsiteY1477" fmla="*/ 1762181 h 3922026"/>
              <a:gd name="connsiteX1478" fmla="*/ 10147683 w 11855435"/>
              <a:gd name="connsiteY1478" fmla="*/ 1761267 h 3922026"/>
              <a:gd name="connsiteX1479" fmla="*/ 10350040 w 11855435"/>
              <a:gd name="connsiteY1479" fmla="*/ 1715115 h 3922026"/>
              <a:gd name="connsiteX1480" fmla="*/ 10369869 w 11855435"/>
              <a:gd name="connsiteY1480" fmla="*/ 1716617 h 3922026"/>
              <a:gd name="connsiteX1481" fmla="*/ 10452097 w 11855435"/>
              <a:gd name="connsiteY1481" fmla="*/ 1706080 h 3922026"/>
              <a:gd name="connsiteX1482" fmla="*/ 10464998 w 11855435"/>
              <a:gd name="connsiteY1482" fmla="*/ 1699372 h 3922026"/>
              <a:gd name="connsiteX1483" fmla="*/ 10503853 w 11855435"/>
              <a:gd name="connsiteY1483" fmla="*/ 1697423 h 3922026"/>
              <a:gd name="connsiteX1484" fmla="*/ 10497730 w 11855435"/>
              <a:gd name="connsiteY1484" fmla="*/ 1694166 h 3922026"/>
              <a:gd name="connsiteX1485" fmla="*/ 10527416 w 11855435"/>
              <a:gd name="connsiteY1485" fmla="*/ 1692592 h 3922026"/>
              <a:gd name="connsiteX1486" fmla="*/ 10530730 w 11855435"/>
              <a:gd name="connsiteY1486" fmla="*/ 1699332 h 3922026"/>
              <a:gd name="connsiteX1487" fmla="*/ 10615798 w 11855435"/>
              <a:gd name="connsiteY1487" fmla="*/ 1677545 h 3922026"/>
              <a:gd name="connsiteX1488" fmla="*/ 10718427 w 11855435"/>
              <a:gd name="connsiteY1488" fmla="*/ 1656936 h 3922026"/>
              <a:gd name="connsiteX1489" fmla="*/ 10738256 w 11855435"/>
              <a:gd name="connsiteY1489" fmla="*/ 1658439 h 3922026"/>
              <a:gd name="connsiteX1490" fmla="*/ 10820482 w 11855435"/>
              <a:gd name="connsiteY1490" fmla="*/ 1647902 h 3922026"/>
              <a:gd name="connsiteX1491" fmla="*/ 10833383 w 11855435"/>
              <a:gd name="connsiteY1491" fmla="*/ 1641194 h 3922026"/>
              <a:gd name="connsiteX1492" fmla="*/ 10872238 w 11855435"/>
              <a:gd name="connsiteY1492" fmla="*/ 1639248 h 3922026"/>
              <a:gd name="connsiteX1493" fmla="*/ 10866115 w 11855435"/>
              <a:gd name="connsiteY1493" fmla="*/ 1635988 h 3922026"/>
              <a:gd name="connsiteX1494" fmla="*/ 10895801 w 11855435"/>
              <a:gd name="connsiteY1494" fmla="*/ 1634413 h 3922026"/>
              <a:gd name="connsiteX1495" fmla="*/ 10901279 w 11855435"/>
              <a:gd name="connsiteY1495" fmla="*/ 1645557 h 3922026"/>
              <a:gd name="connsiteX1496" fmla="*/ 10884487 w 11855435"/>
              <a:gd name="connsiteY1496" fmla="*/ 1645764 h 3922026"/>
              <a:gd name="connsiteX1497" fmla="*/ 10821059 w 11855435"/>
              <a:gd name="connsiteY1497" fmla="*/ 1660086 h 3922026"/>
              <a:gd name="connsiteX1498" fmla="*/ 10760417 w 11855435"/>
              <a:gd name="connsiteY1498" fmla="*/ 1671156 h 3922026"/>
              <a:gd name="connsiteX1499" fmla="*/ 10751305 w 11855435"/>
              <a:gd name="connsiteY1499" fmla="*/ 1669910 h 3922026"/>
              <a:gd name="connsiteX1500" fmla="*/ 10749046 w 11855435"/>
              <a:gd name="connsiteY1500" fmla="*/ 1673232 h 3922026"/>
              <a:gd name="connsiteX1501" fmla="*/ 10760417 w 11855435"/>
              <a:gd name="connsiteY1501" fmla="*/ 1671156 h 3922026"/>
              <a:gd name="connsiteX1502" fmla="*/ 10762752 w 11855435"/>
              <a:gd name="connsiteY1502" fmla="*/ 1671476 h 3922026"/>
              <a:gd name="connsiteX1503" fmla="*/ 10755169 w 11855435"/>
              <a:gd name="connsiteY1503" fmla="*/ 1676492 h 3922026"/>
              <a:gd name="connsiteX1504" fmla="*/ 10752910 w 11855435"/>
              <a:gd name="connsiteY1504" fmla="*/ 1679813 h 3922026"/>
              <a:gd name="connsiteX1505" fmla="*/ 10756469 w 11855435"/>
              <a:gd name="connsiteY1505" fmla="*/ 1679552 h 3922026"/>
              <a:gd name="connsiteX1506" fmla="*/ 10764453 w 11855435"/>
              <a:gd name="connsiteY1506" fmla="*/ 1677998 h 3922026"/>
              <a:gd name="connsiteX1507" fmla="*/ 10791712 w 11855435"/>
              <a:gd name="connsiteY1507" fmla="*/ 1671720 h 3922026"/>
              <a:gd name="connsiteX1508" fmla="*/ 10818330 w 11855435"/>
              <a:gd name="connsiteY1508" fmla="*/ 1668547 h 3922026"/>
              <a:gd name="connsiteX1509" fmla="*/ 10823775 w 11855435"/>
              <a:gd name="connsiteY1509" fmla="*/ 1668444 h 3922026"/>
              <a:gd name="connsiteX1510" fmla="*/ 10836727 w 11855435"/>
              <a:gd name="connsiteY1510" fmla="*/ 1665633 h 3922026"/>
              <a:gd name="connsiteX1511" fmla="*/ 10896457 w 11855435"/>
              <a:gd name="connsiteY1511" fmla="*/ 1663690 h 3922026"/>
              <a:gd name="connsiteX1512" fmla="*/ 10891231 w 11855435"/>
              <a:gd name="connsiteY1512" fmla="*/ 1665279 h 3922026"/>
              <a:gd name="connsiteX1513" fmla="*/ 10901401 w 11855435"/>
              <a:gd name="connsiteY1513" fmla="*/ 1663816 h 3922026"/>
              <a:gd name="connsiteX1514" fmla="*/ 10910492 w 11855435"/>
              <a:gd name="connsiteY1514" fmla="*/ 1664308 h 3922026"/>
              <a:gd name="connsiteX1515" fmla="*/ 10910881 w 11855435"/>
              <a:gd name="connsiteY1515" fmla="*/ 1665099 h 3922026"/>
              <a:gd name="connsiteX1516" fmla="*/ 10939879 w 11855435"/>
              <a:gd name="connsiteY1516" fmla="*/ 1659914 h 3922026"/>
              <a:gd name="connsiteX1517" fmla="*/ 11048702 w 11855435"/>
              <a:gd name="connsiteY1517" fmla="*/ 1643939 h 3922026"/>
              <a:gd name="connsiteX1518" fmla="*/ 11047638 w 11855435"/>
              <a:gd name="connsiteY1518" fmla="*/ 1657223 h 3922026"/>
              <a:gd name="connsiteX1519" fmla="*/ 11058970 w 11855435"/>
              <a:gd name="connsiteY1519" fmla="*/ 1659126 h 3922026"/>
              <a:gd name="connsiteX1520" fmla="*/ 11051276 w 11855435"/>
              <a:gd name="connsiteY1520" fmla="*/ 1663950 h 3922026"/>
              <a:gd name="connsiteX1521" fmla="*/ 11045930 w 11855435"/>
              <a:gd name="connsiteY1521" fmla="*/ 1665498 h 3922026"/>
              <a:gd name="connsiteX1522" fmla="*/ 11032890 w 11855435"/>
              <a:gd name="connsiteY1522" fmla="*/ 1671872 h 3922026"/>
              <a:gd name="connsiteX1523" fmla="*/ 11032247 w 11855435"/>
              <a:gd name="connsiteY1523" fmla="*/ 1666870 h 3922026"/>
              <a:gd name="connsiteX1524" fmla="*/ 11023908 w 11855435"/>
              <a:gd name="connsiteY1524" fmla="*/ 1666692 h 3922026"/>
              <a:gd name="connsiteX1525" fmla="*/ 11031605 w 11855435"/>
              <a:gd name="connsiteY1525" fmla="*/ 1661868 h 3922026"/>
              <a:gd name="connsiteX1526" fmla="*/ 11036948 w 11855435"/>
              <a:gd name="connsiteY1526" fmla="*/ 1660318 h 3922026"/>
              <a:gd name="connsiteX1527" fmla="*/ 10974519 w 11855435"/>
              <a:gd name="connsiteY1527" fmla="*/ 1670628 h 3922026"/>
              <a:gd name="connsiteX1528" fmla="*/ 10920453 w 11855435"/>
              <a:gd name="connsiteY1528" fmla="*/ 1675919 h 3922026"/>
              <a:gd name="connsiteX1529" fmla="*/ 10916626 w 11855435"/>
              <a:gd name="connsiteY1529" fmla="*/ 1676787 h 3922026"/>
              <a:gd name="connsiteX1530" fmla="*/ 10918037 w 11855435"/>
              <a:gd name="connsiteY1530" fmla="*/ 1679653 h 3922026"/>
              <a:gd name="connsiteX1531" fmla="*/ 10896774 w 11855435"/>
              <a:gd name="connsiteY1531" fmla="*/ 1681287 h 3922026"/>
              <a:gd name="connsiteX1532" fmla="*/ 10879379 w 11855435"/>
              <a:gd name="connsiteY1532" fmla="*/ 1685229 h 3922026"/>
              <a:gd name="connsiteX1533" fmla="*/ 10860991 w 11855435"/>
              <a:gd name="connsiteY1533" fmla="*/ 1685045 h 3922026"/>
              <a:gd name="connsiteX1534" fmla="*/ 10858319 w 11855435"/>
              <a:gd name="connsiteY1534" fmla="*/ 1684240 h 3922026"/>
              <a:gd name="connsiteX1535" fmla="*/ 10841273 w 11855435"/>
              <a:gd name="connsiteY1535" fmla="*/ 1685549 h 3922026"/>
              <a:gd name="connsiteX1536" fmla="*/ 10832782 w 11855435"/>
              <a:gd name="connsiteY1536" fmla="*/ 1686938 h 3922026"/>
              <a:gd name="connsiteX1537" fmla="*/ 10826864 w 11855435"/>
              <a:gd name="connsiteY1537" fmla="*/ 1689098 h 3922026"/>
              <a:gd name="connsiteX1538" fmla="*/ 10811604 w 11855435"/>
              <a:gd name="connsiteY1538" fmla="*/ 1697089 h 3922026"/>
              <a:gd name="connsiteX1539" fmla="*/ 10777118 w 11855435"/>
              <a:gd name="connsiteY1539" fmla="*/ 1698666 h 3922026"/>
              <a:gd name="connsiteX1540" fmla="*/ 10764185 w 11855435"/>
              <a:gd name="connsiteY1540" fmla="*/ 1702344 h 3922026"/>
              <a:gd name="connsiteX1541" fmla="*/ 10637077 w 11855435"/>
              <a:gd name="connsiteY1541" fmla="*/ 1740223 h 3922026"/>
              <a:gd name="connsiteX1542" fmla="*/ 10556620 w 11855435"/>
              <a:gd name="connsiteY1542" fmla="*/ 1760171 h 3922026"/>
              <a:gd name="connsiteX1543" fmla="*/ 10510758 w 11855435"/>
              <a:gd name="connsiteY1543" fmla="*/ 1763134 h 3922026"/>
              <a:gd name="connsiteX1544" fmla="*/ 10504382 w 11855435"/>
              <a:gd name="connsiteY1544" fmla="*/ 1765376 h 3922026"/>
              <a:gd name="connsiteX1545" fmla="*/ 10516358 w 11855435"/>
              <a:gd name="connsiteY1545" fmla="*/ 1772282 h 3922026"/>
              <a:gd name="connsiteX1546" fmla="*/ 10484775 w 11855435"/>
              <a:gd name="connsiteY1546" fmla="*/ 1782652 h 3922026"/>
              <a:gd name="connsiteX1547" fmla="*/ 10477546 w 11855435"/>
              <a:gd name="connsiteY1547" fmla="*/ 1783233 h 3922026"/>
              <a:gd name="connsiteX1548" fmla="*/ 10474758 w 11855435"/>
              <a:gd name="connsiteY1548" fmla="*/ 1803787 h 3922026"/>
              <a:gd name="connsiteX1549" fmla="*/ 10448664 w 11855435"/>
              <a:gd name="connsiteY1549" fmla="*/ 1814967 h 3922026"/>
              <a:gd name="connsiteX1550" fmla="*/ 10428785 w 11855435"/>
              <a:gd name="connsiteY1550" fmla="*/ 1800275 h 3922026"/>
              <a:gd name="connsiteX1551" fmla="*/ 10410085 w 11855435"/>
              <a:gd name="connsiteY1551" fmla="*/ 1829296 h 3922026"/>
              <a:gd name="connsiteX1552" fmla="*/ 10409747 w 11855435"/>
              <a:gd name="connsiteY1552" fmla="*/ 1816711 h 3922026"/>
              <a:gd name="connsiteX1553" fmla="*/ 10422536 w 11855435"/>
              <a:gd name="connsiteY1553" fmla="*/ 1801517 h 3922026"/>
              <a:gd name="connsiteX1554" fmla="*/ 10260503 w 11855435"/>
              <a:gd name="connsiteY1554" fmla="*/ 1852373 h 3922026"/>
              <a:gd name="connsiteX1555" fmla="*/ 10254135 w 11855435"/>
              <a:gd name="connsiteY1555" fmla="*/ 1872616 h 3922026"/>
              <a:gd name="connsiteX1556" fmla="*/ 10254723 w 11855435"/>
              <a:gd name="connsiteY1556" fmla="*/ 1873001 h 3922026"/>
              <a:gd name="connsiteX1557" fmla="*/ 10267569 w 11855435"/>
              <a:gd name="connsiteY1557" fmla="*/ 1868110 h 3922026"/>
              <a:gd name="connsiteX1558" fmla="*/ 10294074 w 11855435"/>
              <a:gd name="connsiteY1558" fmla="*/ 1860718 h 3922026"/>
              <a:gd name="connsiteX1559" fmla="*/ 10358892 w 11855435"/>
              <a:gd name="connsiteY1559" fmla="*/ 1848528 h 3922026"/>
              <a:gd name="connsiteX1560" fmla="*/ 10376522 w 11855435"/>
              <a:gd name="connsiteY1560" fmla="*/ 1848876 h 3922026"/>
              <a:gd name="connsiteX1561" fmla="*/ 10379418 w 11855435"/>
              <a:gd name="connsiteY1561" fmla="*/ 1848595 h 3922026"/>
              <a:gd name="connsiteX1562" fmla="*/ 10379572 w 11855435"/>
              <a:gd name="connsiteY1562" fmla="*/ 1848554 h 3922026"/>
              <a:gd name="connsiteX1563" fmla="*/ 10398939 w 11855435"/>
              <a:gd name="connsiteY1563" fmla="*/ 1843507 h 3922026"/>
              <a:gd name="connsiteX1564" fmla="*/ 10397921 w 11855435"/>
              <a:gd name="connsiteY1564" fmla="*/ 1843006 h 3922026"/>
              <a:gd name="connsiteX1565" fmla="*/ 10407596 w 11855435"/>
              <a:gd name="connsiteY1565" fmla="*/ 1838083 h 3922026"/>
              <a:gd name="connsiteX1566" fmla="*/ 10431642 w 11855435"/>
              <a:gd name="connsiteY1566" fmla="*/ 1834987 h 3922026"/>
              <a:gd name="connsiteX1567" fmla="*/ 10447549 w 11855435"/>
              <a:gd name="connsiteY1567" fmla="*/ 1830842 h 3922026"/>
              <a:gd name="connsiteX1568" fmla="*/ 10489179 w 11855435"/>
              <a:gd name="connsiteY1568" fmla="*/ 1825890 h 3922026"/>
              <a:gd name="connsiteX1569" fmla="*/ 10491356 w 11855435"/>
              <a:gd name="connsiteY1569" fmla="*/ 1828085 h 3922026"/>
              <a:gd name="connsiteX1570" fmla="*/ 10502057 w 11855435"/>
              <a:gd name="connsiteY1570" fmla="*/ 1827119 h 3922026"/>
              <a:gd name="connsiteX1571" fmla="*/ 10525386 w 11855435"/>
              <a:gd name="connsiteY1571" fmla="*/ 1830481 h 3922026"/>
              <a:gd name="connsiteX1572" fmla="*/ 10638175 w 11855435"/>
              <a:gd name="connsiteY1572" fmla="*/ 1818254 h 3922026"/>
              <a:gd name="connsiteX1573" fmla="*/ 10641044 w 11855435"/>
              <a:gd name="connsiteY1573" fmla="*/ 1815361 h 3922026"/>
              <a:gd name="connsiteX1574" fmla="*/ 10643546 w 11855435"/>
              <a:gd name="connsiteY1574" fmla="*/ 1817672 h 3922026"/>
              <a:gd name="connsiteX1575" fmla="*/ 10654287 w 11855435"/>
              <a:gd name="connsiteY1575" fmla="*/ 1816508 h 3922026"/>
              <a:gd name="connsiteX1576" fmla="*/ 10651418 w 11855435"/>
              <a:gd name="connsiteY1576" fmla="*/ 1819402 h 3922026"/>
              <a:gd name="connsiteX1577" fmla="*/ 10646047 w 11855435"/>
              <a:gd name="connsiteY1577" fmla="*/ 1819983 h 3922026"/>
              <a:gd name="connsiteX1578" fmla="*/ 10680405 w 11855435"/>
              <a:gd name="connsiteY1578" fmla="*/ 1824004 h 3922026"/>
              <a:gd name="connsiteX1579" fmla="*/ 10571885 w 11855435"/>
              <a:gd name="connsiteY1579" fmla="*/ 1851260 h 3922026"/>
              <a:gd name="connsiteX1580" fmla="*/ 10583364 w 11855435"/>
              <a:gd name="connsiteY1580" fmla="*/ 1839687 h 3922026"/>
              <a:gd name="connsiteX1581" fmla="*/ 10498471 w 11855435"/>
              <a:gd name="connsiteY1581" fmla="*/ 1843726 h 3922026"/>
              <a:gd name="connsiteX1582" fmla="*/ 10495127 w 11855435"/>
              <a:gd name="connsiteY1582" fmla="*/ 1844184 h 3922026"/>
              <a:gd name="connsiteX1583" fmla="*/ 10489847 w 11855435"/>
              <a:gd name="connsiteY1583" fmla="*/ 1850728 h 3922026"/>
              <a:gd name="connsiteX1584" fmla="*/ 10392042 w 11855435"/>
              <a:gd name="connsiteY1584" fmla="*/ 1882822 h 3922026"/>
              <a:gd name="connsiteX1585" fmla="*/ 10411590 w 11855435"/>
              <a:gd name="connsiteY1585" fmla="*/ 1885261 h 3922026"/>
              <a:gd name="connsiteX1586" fmla="*/ 10392371 w 11855435"/>
              <a:gd name="connsiteY1586" fmla="*/ 1895075 h 3922026"/>
              <a:gd name="connsiteX1587" fmla="*/ 10399460 w 11855435"/>
              <a:gd name="connsiteY1587" fmla="*/ 1924962 h 3922026"/>
              <a:gd name="connsiteX1588" fmla="*/ 10418118 w 11855435"/>
              <a:gd name="connsiteY1588" fmla="*/ 1938770 h 3922026"/>
              <a:gd name="connsiteX1589" fmla="*/ 10432912 w 11855435"/>
              <a:gd name="connsiteY1589" fmla="*/ 1938066 h 3922026"/>
              <a:gd name="connsiteX1590" fmla="*/ 10458187 w 11855435"/>
              <a:gd name="connsiteY1590" fmla="*/ 1938421 h 3922026"/>
              <a:gd name="connsiteX1591" fmla="*/ 10524101 w 11855435"/>
              <a:gd name="connsiteY1591" fmla="*/ 1925185 h 3922026"/>
              <a:gd name="connsiteX1592" fmla="*/ 10543927 w 11855435"/>
              <a:gd name="connsiteY1592" fmla="*/ 1926687 h 3922026"/>
              <a:gd name="connsiteX1593" fmla="*/ 10626156 w 11855435"/>
              <a:gd name="connsiteY1593" fmla="*/ 1916150 h 3922026"/>
              <a:gd name="connsiteX1594" fmla="*/ 10639059 w 11855435"/>
              <a:gd name="connsiteY1594" fmla="*/ 1909441 h 3922026"/>
              <a:gd name="connsiteX1595" fmla="*/ 10677913 w 11855435"/>
              <a:gd name="connsiteY1595" fmla="*/ 1907494 h 3922026"/>
              <a:gd name="connsiteX1596" fmla="*/ 10671788 w 11855435"/>
              <a:gd name="connsiteY1596" fmla="*/ 1904236 h 3922026"/>
              <a:gd name="connsiteX1597" fmla="*/ 10701476 w 11855435"/>
              <a:gd name="connsiteY1597" fmla="*/ 1902661 h 3922026"/>
              <a:gd name="connsiteX1598" fmla="*/ 10706952 w 11855435"/>
              <a:gd name="connsiteY1598" fmla="*/ 1913804 h 3922026"/>
              <a:gd name="connsiteX1599" fmla="*/ 10690161 w 11855435"/>
              <a:gd name="connsiteY1599" fmla="*/ 1914012 h 3922026"/>
              <a:gd name="connsiteX1600" fmla="*/ 10626733 w 11855435"/>
              <a:gd name="connsiteY1600" fmla="*/ 1928334 h 3922026"/>
              <a:gd name="connsiteX1601" fmla="*/ 10566091 w 11855435"/>
              <a:gd name="connsiteY1601" fmla="*/ 1939404 h 3922026"/>
              <a:gd name="connsiteX1602" fmla="*/ 10556978 w 11855435"/>
              <a:gd name="connsiteY1602" fmla="*/ 1938158 h 3922026"/>
              <a:gd name="connsiteX1603" fmla="*/ 10554719 w 11855435"/>
              <a:gd name="connsiteY1603" fmla="*/ 1941480 h 3922026"/>
              <a:gd name="connsiteX1604" fmla="*/ 10566091 w 11855435"/>
              <a:gd name="connsiteY1604" fmla="*/ 1939404 h 3922026"/>
              <a:gd name="connsiteX1605" fmla="*/ 10568424 w 11855435"/>
              <a:gd name="connsiteY1605" fmla="*/ 1939724 h 3922026"/>
              <a:gd name="connsiteX1606" fmla="*/ 10560845 w 11855435"/>
              <a:gd name="connsiteY1606" fmla="*/ 1944740 h 3922026"/>
              <a:gd name="connsiteX1607" fmla="*/ 10558585 w 11855435"/>
              <a:gd name="connsiteY1607" fmla="*/ 1948063 h 3922026"/>
              <a:gd name="connsiteX1608" fmla="*/ 10707076 w 11855435"/>
              <a:gd name="connsiteY1608" fmla="*/ 1932065 h 3922026"/>
              <a:gd name="connsiteX1609" fmla="*/ 10716167 w 11855435"/>
              <a:gd name="connsiteY1609" fmla="*/ 1932554 h 3922026"/>
              <a:gd name="connsiteX1610" fmla="*/ 10723710 w 11855435"/>
              <a:gd name="connsiteY1610" fmla="*/ 1947902 h 3922026"/>
              <a:gd name="connsiteX1611" fmla="*/ 10646947 w 11855435"/>
              <a:gd name="connsiteY1611" fmla="*/ 1953798 h 3922026"/>
              <a:gd name="connsiteX1612" fmla="*/ 10529064 w 11855435"/>
              <a:gd name="connsiteY1612" fmla="*/ 1973075 h 3922026"/>
              <a:gd name="connsiteX1613" fmla="*/ 10446837 w 11855435"/>
              <a:gd name="connsiteY1613" fmla="*/ 1983613 h 3922026"/>
              <a:gd name="connsiteX1614" fmla="*/ 10446986 w 11855435"/>
              <a:gd name="connsiteY1614" fmla="*/ 2001792 h 3922026"/>
              <a:gd name="connsiteX1615" fmla="*/ 10421836 w 11855435"/>
              <a:gd name="connsiteY1615" fmla="*/ 2001982 h 3922026"/>
              <a:gd name="connsiteX1616" fmla="*/ 10423293 w 11855435"/>
              <a:gd name="connsiteY1616" fmla="*/ 1993707 h 3922026"/>
              <a:gd name="connsiteX1617" fmla="*/ 10420136 w 11855435"/>
              <a:gd name="connsiteY1617" fmla="*/ 1994397 h 3922026"/>
              <a:gd name="connsiteX1618" fmla="*/ 10411340 w 11855435"/>
              <a:gd name="connsiteY1618" fmla="*/ 2001630 h 3922026"/>
              <a:gd name="connsiteX1619" fmla="*/ 10395718 w 11855435"/>
              <a:gd name="connsiteY1619" fmla="*/ 2019593 h 3922026"/>
              <a:gd name="connsiteX1620" fmla="*/ 10395221 w 11855435"/>
              <a:gd name="connsiteY1620" fmla="*/ 2001048 h 3922026"/>
              <a:gd name="connsiteX1621" fmla="*/ 10334992 w 11855435"/>
              <a:gd name="connsiteY1621" fmla="*/ 2013688 h 3922026"/>
              <a:gd name="connsiteX1622" fmla="*/ 10318988 w 11855435"/>
              <a:gd name="connsiteY1622" fmla="*/ 2014721 h 3922026"/>
              <a:gd name="connsiteX1623" fmla="*/ 10279470 w 11855435"/>
              <a:gd name="connsiteY1623" fmla="*/ 2021239 h 3922026"/>
              <a:gd name="connsiteX1624" fmla="*/ 10205774 w 11855435"/>
              <a:gd name="connsiteY1624" fmla="*/ 2049892 h 3922026"/>
              <a:gd name="connsiteX1625" fmla="*/ 10156640 w 11855435"/>
              <a:gd name="connsiteY1625" fmla="*/ 2063979 h 3922026"/>
              <a:gd name="connsiteX1626" fmla="*/ 10155049 w 11855435"/>
              <a:gd name="connsiteY1626" fmla="*/ 2067438 h 3922026"/>
              <a:gd name="connsiteX1627" fmla="*/ 10253066 w 11855435"/>
              <a:gd name="connsiteY1627" fmla="*/ 2066595 h 3922026"/>
              <a:gd name="connsiteX1628" fmla="*/ 10253573 w 11855435"/>
              <a:gd name="connsiteY1628" fmla="*/ 2085474 h 3922026"/>
              <a:gd name="connsiteX1629" fmla="*/ 10208101 w 11855435"/>
              <a:gd name="connsiteY1629" fmla="*/ 2100505 h 3922026"/>
              <a:gd name="connsiteX1630" fmla="*/ 10208269 w 11855435"/>
              <a:gd name="connsiteY1630" fmla="*/ 2106798 h 3922026"/>
              <a:gd name="connsiteX1631" fmla="*/ 10293667 w 11855435"/>
              <a:gd name="connsiteY1631" fmla="*/ 2127442 h 3922026"/>
              <a:gd name="connsiteX1632" fmla="*/ 10306125 w 11855435"/>
              <a:gd name="connsiteY1632" fmla="*/ 2099995 h 3922026"/>
              <a:gd name="connsiteX1633" fmla="*/ 10306286 w 11855435"/>
              <a:gd name="connsiteY1633" fmla="*/ 2105956 h 3922026"/>
              <a:gd name="connsiteX1634" fmla="*/ 10385771 w 11855435"/>
              <a:gd name="connsiteY1634" fmla="*/ 2140428 h 3922026"/>
              <a:gd name="connsiteX1635" fmla="*/ 10431235 w 11855435"/>
              <a:gd name="connsiteY1635" fmla="*/ 2125063 h 3922026"/>
              <a:gd name="connsiteX1636" fmla="*/ 10431735 w 11855435"/>
              <a:gd name="connsiteY1636" fmla="*/ 2143608 h 3922026"/>
              <a:gd name="connsiteX1637" fmla="*/ 10444575 w 11855435"/>
              <a:gd name="connsiteY1637" fmla="*/ 2153708 h 3922026"/>
              <a:gd name="connsiteX1638" fmla="*/ 10556175 w 11855435"/>
              <a:gd name="connsiteY1638" fmla="*/ 2143841 h 3922026"/>
              <a:gd name="connsiteX1639" fmla="*/ 10557154 w 11855435"/>
              <a:gd name="connsiteY1639" fmla="*/ 2151011 h 3922026"/>
              <a:gd name="connsiteX1640" fmla="*/ 10558222 w 11855435"/>
              <a:gd name="connsiteY1640" fmla="*/ 2152944 h 3922026"/>
              <a:gd name="connsiteX1641" fmla="*/ 10569741 w 11855435"/>
              <a:gd name="connsiteY1641" fmla="*/ 2153001 h 3922026"/>
              <a:gd name="connsiteX1642" fmla="*/ 10643683 w 11855435"/>
              <a:gd name="connsiteY1642" fmla="*/ 2145211 h 3922026"/>
              <a:gd name="connsiteX1643" fmla="*/ 10661263 w 11855435"/>
              <a:gd name="connsiteY1643" fmla="*/ 2149096 h 3922026"/>
              <a:gd name="connsiteX1644" fmla="*/ 10748781 w 11855435"/>
              <a:gd name="connsiteY1644" fmla="*/ 2140856 h 3922026"/>
              <a:gd name="connsiteX1645" fmla="*/ 10805879 w 11855435"/>
              <a:gd name="connsiteY1645" fmla="*/ 2141656 h 3922026"/>
              <a:gd name="connsiteX1646" fmla="*/ 10823458 w 11855435"/>
              <a:gd name="connsiteY1646" fmla="*/ 2145540 h 3922026"/>
              <a:gd name="connsiteX1647" fmla="*/ 10822005 w 11855435"/>
              <a:gd name="connsiteY1647" fmla="*/ 2149161 h 3922026"/>
              <a:gd name="connsiteX1648" fmla="*/ 10778973 w 11855435"/>
              <a:gd name="connsiteY1648" fmla="*/ 2151471 h 3922026"/>
              <a:gd name="connsiteX1649" fmla="*/ 10727454 w 11855435"/>
              <a:gd name="connsiteY1649" fmla="*/ 2155846 h 3922026"/>
              <a:gd name="connsiteX1650" fmla="*/ 10699327 w 11855435"/>
              <a:gd name="connsiteY1650" fmla="*/ 2149628 h 3922026"/>
              <a:gd name="connsiteX1651" fmla="*/ 10618837 w 11855435"/>
              <a:gd name="connsiteY1651" fmla="*/ 2159421 h 3922026"/>
              <a:gd name="connsiteX1652" fmla="*/ 10592774 w 11855435"/>
              <a:gd name="connsiteY1652" fmla="*/ 2157600 h 3922026"/>
              <a:gd name="connsiteX1653" fmla="*/ 10586353 w 11855435"/>
              <a:gd name="connsiteY1653" fmla="*/ 2164063 h 3922026"/>
              <a:gd name="connsiteX1654" fmla="*/ 10535033 w 11855435"/>
              <a:gd name="connsiteY1654" fmla="*/ 2173900 h 3922026"/>
              <a:gd name="connsiteX1655" fmla="*/ 10512012 w 11855435"/>
              <a:gd name="connsiteY1655" fmla="*/ 2176027 h 3922026"/>
              <a:gd name="connsiteX1656" fmla="*/ 10492318 w 11855435"/>
              <a:gd name="connsiteY1656" fmla="*/ 2179257 h 3922026"/>
              <a:gd name="connsiteX1657" fmla="*/ 10433068 w 11855435"/>
              <a:gd name="connsiteY1657" fmla="*/ 2193282 h 3922026"/>
              <a:gd name="connsiteX1658" fmla="*/ 10394026 w 11855435"/>
              <a:gd name="connsiteY1658" fmla="*/ 2213696 h 3922026"/>
              <a:gd name="connsiteX1659" fmla="*/ 10303045 w 11855435"/>
              <a:gd name="connsiteY1659" fmla="*/ 2219132 h 3922026"/>
              <a:gd name="connsiteX1660" fmla="*/ 10258249 w 11855435"/>
              <a:gd name="connsiteY1660" fmla="*/ 2259334 h 3922026"/>
              <a:gd name="connsiteX1661" fmla="*/ 10101850 w 11855435"/>
              <a:gd name="connsiteY1661" fmla="*/ 2309401 h 3922026"/>
              <a:gd name="connsiteX1662" fmla="*/ 10025262 w 11855435"/>
              <a:gd name="connsiteY1662" fmla="*/ 2287595 h 3922026"/>
              <a:gd name="connsiteX1663" fmla="*/ 9997310 w 11855435"/>
              <a:gd name="connsiteY1663" fmla="*/ 2292754 h 3922026"/>
              <a:gd name="connsiteX1664" fmla="*/ 10006347 w 11855435"/>
              <a:gd name="connsiteY1664" fmla="*/ 2292988 h 3922026"/>
              <a:gd name="connsiteX1665" fmla="*/ 10008774 w 11855435"/>
              <a:gd name="connsiteY1665" fmla="*/ 2296480 h 3922026"/>
              <a:gd name="connsiteX1666" fmla="*/ 9975959 w 11855435"/>
              <a:gd name="connsiteY1666" fmla="*/ 2313857 h 3922026"/>
              <a:gd name="connsiteX1667" fmla="*/ 9961397 w 11855435"/>
              <a:gd name="connsiteY1667" fmla="*/ 2319389 h 3922026"/>
              <a:gd name="connsiteX1668" fmla="*/ 9954160 w 11855435"/>
              <a:gd name="connsiteY1668" fmla="*/ 2327147 h 3922026"/>
              <a:gd name="connsiteX1669" fmla="*/ 9788963 w 11855435"/>
              <a:gd name="connsiteY1669" fmla="*/ 2359286 h 3922026"/>
              <a:gd name="connsiteX1670" fmla="*/ 9789125 w 11855435"/>
              <a:gd name="connsiteY1670" fmla="*/ 2365246 h 3922026"/>
              <a:gd name="connsiteX1671" fmla="*/ 9797947 w 11855435"/>
              <a:gd name="connsiteY1671" fmla="*/ 2372024 h 3922026"/>
              <a:gd name="connsiteX1672" fmla="*/ 9796693 w 11855435"/>
              <a:gd name="connsiteY1672" fmla="*/ 2375210 h 3922026"/>
              <a:gd name="connsiteX1673" fmla="*/ 9836451 w 11855435"/>
              <a:gd name="connsiteY1673" fmla="*/ 2373320 h 3922026"/>
              <a:gd name="connsiteX1674" fmla="*/ 9893548 w 11855435"/>
              <a:gd name="connsiteY1674" fmla="*/ 2374119 h 3922026"/>
              <a:gd name="connsiteX1675" fmla="*/ 9911127 w 11855435"/>
              <a:gd name="connsiteY1675" fmla="*/ 2378005 h 3922026"/>
              <a:gd name="connsiteX1676" fmla="*/ 9909676 w 11855435"/>
              <a:gd name="connsiteY1676" fmla="*/ 2381625 h 3922026"/>
              <a:gd name="connsiteX1677" fmla="*/ 9866642 w 11855435"/>
              <a:gd name="connsiteY1677" fmla="*/ 2383935 h 3922026"/>
              <a:gd name="connsiteX1678" fmla="*/ 9815123 w 11855435"/>
              <a:gd name="connsiteY1678" fmla="*/ 2388310 h 3922026"/>
              <a:gd name="connsiteX1679" fmla="*/ 9786997 w 11855435"/>
              <a:gd name="connsiteY1679" fmla="*/ 2382091 h 3922026"/>
              <a:gd name="connsiteX1680" fmla="*/ 9780955 w 11855435"/>
              <a:gd name="connsiteY1680" fmla="*/ 2382761 h 3922026"/>
              <a:gd name="connsiteX1681" fmla="*/ 9758356 w 11855435"/>
              <a:gd name="connsiteY1681" fmla="*/ 2392506 h 3922026"/>
              <a:gd name="connsiteX1682" fmla="*/ 9725405 w 11855435"/>
              <a:gd name="connsiteY1682" fmla="*/ 2402884 h 3922026"/>
              <a:gd name="connsiteX1683" fmla="*/ 9738416 w 11855435"/>
              <a:gd name="connsiteY1683" fmla="*/ 2419277 h 3922026"/>
              <a:gd name="connsiteX1684" fmla="*/ 9699659 w 11855435"/>
              <a:gd name="connsiteY1684" fmla="*/ 2426980 h 3922026"/>
              <a:gd name="connsiteX1685" fmla="*/ 9673234 w 11855435"/>
              <a:gd name="connsiteY1685" fmla="*/ 2425908 h 3922026"/>
              <a:gd name="connsiteX1686" fmla="*/ 9654354 w 11855435"/>
              <a:gd name="connsiteY1686" fmla="*/ 2448305 h 3922026"/>
              <a:gd name="connsiteX1687" fmla="*/ 9654523 w 11855435"/>
              <a:gd name="connsiteY1687" fmla="*/ 2454597 h 3922026"/>
              <a:gd name="connsiteX1688" fmla="*/ 9701164 w 11855435"/>
              <a:gd name="connsiteY1688" fmla="*/ 2482947 h 3922026"/>
              <a:gd name="connsiteX1689" fmla="*/ 9695579 w 11855435"/>
              <a:gd name="connsiteY1689" fmla="*/ 2509027 h 3922026"/>
              <a:gd name="connsiteX1690" fmla="*/ 9793132 w 11855435"/>
              <a:gd name="connsiteY1690" fmla="*/ 2514270 h 3922026"/>
              <a:gd name="connsiteX1691" fmla="*/ 9793808 w 11855435"/>
              <a:gd name="connsiteY1691" fmla="*/ 2539439 h 3922026"/>
              <a:gd name="connsiteX1692" fmla="*/ 9802927 w 11855435"/>
              <a:gd name="connsiteY1692" fmla="*/ 2543130 h 3922026"/>
              <a:gd name="connsiteX1693" fmla="*/ 9823025 w 11855435"/>
              <a:gd name="connsiteY1693" fmla="*/ 2541214 h 3922026"/>
              <a:gd name="connsiteX1694" fmla="*/ 9824161 w 11855435"/>
              <a:gd name="connsiteY1694" fmla="*/ 2540953 h 3922026"/>
              <a:gd name="connsiteX1695" fmla="*/ 9826406 w 11855435"/>
              <a:gd name="connsiteY1695" fmla="*/ 2539284 h 3922026"/>
              <a:gd name="connsiteX1696" fmla="*/ 9833816 w 11855435"/>
              <a:gd name="connsiteY1696" fmla="*/ 2531485 h 3922026"/>
              <a:gd name="connsiteX1697" fmla="*/ 9837108 w 11855435"/>
              <a:gd name="connsiteY1697" fmla="*/ 2537980 h 3922026"/>
              <a:gd name="connsiteX1698" fmla="*/ 9869773 w 11855435"/>
              <a:gd name="connsiteY1698" fmla="*/ 2530487 h 3922026"/>
              <a:gd name="connsiteX1699" fmla="*/ 9890443 w 11855435"/>
              <a:gd name="connsiteY1699" fmla="*/ 2532679 h 3922026"/>
              <a:gd name="connsiteX1700" fmla="*/ 9901936 w 11855435"/>
              <a:gd name="connsiteY1700" fmla="*/ 2527183 h 3922026"/>
              <a:gd name="connsiteX1701" fmla="*/ 9912124 w 11855435"/>
              <a:gd name="connsiteY1701" fmla="*/ 2522244 h 3922026"/>
              <a:gd name="connsiteX1702" fmla="*/ 9984055 w 11855435"/>
              <a:gd name="connsiteY1702" fmla="*/ 2532915 h 3922026"/>
              <a:gd name="connsiteX1703" fmla="*/ 10002935 w 11855435"/>
              <a:gd name="connsiteY1703" fmla="*/ 2510517 h 3922026"/>
              <a:gd name="connsiteX1704" fmla="*/ 10022981 w 11855435"/>
              <a:gd name="connsiteY1704" fmla="*/ 2531501 h 3922026"/>
              <a:gd name="connsiteX1705" fmla="*/ 10081404 w 11855435"/>
              <a:gd name="connsiteY1705" fmla="*/ 2507236 h 3922026"/>
              <a:gd name="connsiteX1706" fmla="*/ 10081912 w 11855435"/>
              <a:gd name="connsiteY1706" fmla="*/ 2526112 h 3922026"/>
              <a:gd name="connsiteX1707" fmla="*/ 10107424 w 11855435"/>
              <a:gd name="connsiteY1707" fmla="*/ 2534150 h 3922026"/>
              <a:gd name="connsiteX1708" fmla="*/ 10122532 w 11855435"/>
              <a:gd name="connsiteY1708" fmla="*/ 2544021 h 3922026"/>
              <a:gd name="connsiteX1709" fmla="*/ 10170637 w 11855435"/>
              <a:gd name="connsiteY1709" fmla="*/ 2549581 h 3922026"/>
              <a:gd name="connsiteX1710" fmla="*/ 10187405 w 11855435"/>
              <a:gd name="connsiteY1710" fmla="*/ 2555247 h 3922026"/>
              <a:gd name="connsiteX1711" fmla="*/ 10185608 w 11855435"/>
              <a:gd name="connsiteY1711" fmla="*/ 2558773 h 3922026"/>
              <a:gd name="connsiteX1712" fmla="*/ 10143330 w 11855435"/>
              <a:gd name="connsiteY1712" fmla="*/ 2556873 h 3922026"/>
              <a:gd name="connsiteX1713" fmla="*/ 10116097 w 11855435"/>
              <a:gd name="connsiteY1713" fmla="*/ 2554379 h 3922026"/>
              <a:gd name="connsiteX1714" fmla="*/ 10113230 w 11855435"/>
              <a:gd name="connsiteY1714" fmla="*/ 2554604 h 3922026"/>
              <a:gd name="connsiteX1715" fmla="*/ 10073784 w 11855435"/>
              <a:gd name="connsiteY1715" fmla="*/ 2572226 h 3922026"/>
              <a:gd name="connsiteX1716" fmla="*/ 9960980 w 11855435"/>
              <a:gd name="connsiteY1716" fmla="*/ 2656360 h 3922026"/>
              <a:gd name="connsiteX1717" fmla="*/ 9902336 w 11855435"/>
              <a:gd name="connsiteY1717" fmla="*/ 2649041 h 3922026"/>
              <a:gd name="connsiteX1718" fmla="*/ 9818454 w 11855435"/>
              <a:gd name="connsiteY1718" fmla="*/ 2684693 h 3922026"/>
              <a:gd name="connsiteX1719" fmla="*/ 9817945 w 11855435"/>
              <a:gd name="connsiteY1719" fmla="*/ 2665818 h 3922026"/>
              <a:gd name="connsiteX1720" fmla="*/ 9647915 w 11855435"/>
              <a:gd name="connsiteY1720" fmla="*/ 2699619 h 3922026"/>
              <a:gd name="connsiteX1721" fmla="*/ 9648583 w 11855435"/>
              <a:gd name="connsiteY1721" fmla="*/ 2724456 h 3922026"/>
              <a:gd name="connsiteX1722" fmla="*/ 9558618 w 11855435"/>
              <a:gd name="connsiteY1722" fmla="*/ 2767644 h 3922026"/>
              <a:gd name="connsiteX1723" fmla="*/ 9533192 w 11855435"/>
              <a:gd name="connsiteY1723" fmla="*/ 2803662 h 3922026"/>
              <a:gd name="connsiteX1724" fmla="*/ 9514314 w 11855435"/>
              <a:gd name="connsiteY1724" fmla="*/ 2811984 h 3922026"/>
              <a:gd name="connsiteX1725" fmla="*/ 9519933 w 11855435"/>
              <a:gd name="connsiteY1725" fmla="*/ 2812011 h 3922026"/>
              <a:gd name="connsiteX1726" fmla="*/ 9593876 w 11855435"/>
              <a:gd name="connsiteY1726" fmla="*/ 2804220 h 3922026"/>
              <a:gd name="connsiteX1727" fmla="*/ 9611456 w 11855435"/>
              <a:gd name="connsiteY1727" fmla="*/ 2808106 h 3922026"/>
              <a:gd name="connsiteX1728" fmla="*/ 9698975 w 11855435"/>
              <a:gd name="connsiteY1728" fmla="*/ 2799866 h 3922026"/>
              <a:gd name="connsiteX1729" fmla="*/ 9756072 w 11855435"/>
              <a:gd name="connsiteY1729" fmla="*/ 2800666 h 3922026"/>
              <a:gd name="connsiteX1730" fmla="*/ 9773651 w 11855435"/>
              <a:gd name="connsiteY1730" fmla="*/ 2804551 h 3922026"/>
              <a:gd name="connsiteX1731" fmla="*/ 9772198 w 11855435"/>
              <a:gd name="connsiteY1731" fmla="*/ 2808171 h 3922026"/>
              <a:gd name="connsiteX1732" fmla="*/ 9729166 w 11855435"/>
              <a:gd name="connsiteY1732" fmla="*/ 2810480 h 3922026"/>
              <a:gd name="connsiteX1733" fmla="*/ 9677647 w 11855435"/>
              <a:gd name="connsiteY1733" fmla="*/ 2814856 h 3922026"/>
              <a:gd name="connsiteX1734" fmla="*/ 9649520 w 11855435"/>
              <a:gd name="connsiteY1734" fmla="*/ 2808637 h 3922026"/>
              <a:gd name="connsiteX1735" fmla="*/ 9569031 w 11855435"/>
              <a:gd name="connsiteY1735" fmla="*/ 2818431 h 3922026"/>
              <a:gd name="connsiteX1736" fmla="*/ 9542965 w 11855435"/>
              <a:gd name="connsiteY1736" fmla="*/ 2816611 h 3922026"/>
              <a:gd name="connsiteX1737" fmla="*/ 9536545 w 11855435"/>
              <a:gd name="connsiteY1737" fmla="*/ 2823073 h 3922026"/>
              <a:gd name="connsiteX1738" fmla="*/ 9427086 w 11855435"/>
              <a:gd name="connsiteY1738" fmla="*/ 2838285 h 3922026"/>
              <a:gd name="connsiteX1739" fmla="*/ 9395913 w 11855435"/>
              <a:gd name="connsiteY1739" fmla="*/ 2842738 h 3922026"/>
              <a:gd name="connsiteX1740" fmla="*/ 9390385 w 11855435"/>
              <a:gd name="connsiteY1740" fmla="*/ 2845036 h 3922026"/>
              <a:gd name="connsiteX1741" fmla="*/ 9384001 w 11855435"/>
              <a:gd name="connsiteY1741" fmla="*/ 2864616 h 3922026"/>
              <a:gd name="connsiteX1742" fmla="*/ 9364624 w 11855435"/>
              <a:gd name="connsiteY1742" fmla="*/ 2868469 h 3922026"/>
              <a:gd name="connsiteX1743" fmla="*/ 9344757 w 11855435"/>
              <a:gd name="connsiteY1743" fmla="*/ 2854107 h 3922026"/>
              <a:gd name="connsiteX1744" fmla="*/ 9305705 w 11855435"/>
              <a:gd name="connsiteY1744" fmla="*/ 2874189 h 3922026"/>
              <a:gd name="connsiteX1745" fmla="*/ 9286367 w 11855435"/>
              <a:gd name="connsiteY1745" fmla="*/ 2864971 h 3922026"/>
              <a:gd name="connsiteX1746" fmla="*/ 9285913 w 11855435"/>
              <a:gd name="connsiteY1746" fmla="*/ 2865078 h 3922026"/>
              <a:gd name="connsiteX1747" fmla="*/ 9287939 w 11855435"/>
              <a:gd name="connsiteY1747" fmla="*/ 2869353 h 3922026"/>
              <a:gd name="connsiteX1748" fmla="*/ 9266552 w 11855435"/>
              <a:gd name="connsiteY1748" fmla="*/ 2878001 h 3922026"/>
              <a:gd name="connsiteX1749" fmla="*/ 9261278 w 11855435"/>
              <a:gd name="connsiteY1749" fmla="*/ 2881600 h 3922026"/>
              <a:gd name="connsiteX1750" fmla="*/ 9256679 w 11855435"/>
              <a:gd name="connsiteY1750" fmla="*/ 2883891 h 3922026"/>
              <a:gd name="connsiteX1751" fmla="*/ 9256513 w 11855435"/>
              <a:gd name="connsiteY1751" fmla="*/ 2883852 h 3922026"/>
              <a:gd name="connsiteX1752" fmla="*/ 9255077 w 11855435"/>
              <a:gd name="connsiteY1752" fmla="*/ 2884689 h 3922026"/>
              <a:gd name="connsiteX1753" fmla="*/ 9256679 w 11855435"/>
              <a:gd name="connsiteY1753" fmla="*/ 2883891 h 3922026"/>
              <a:gd name="connsiteX1754" fmla="*/ 9257245 w 11855435"/>
              <a:gd name="connsiteY1754" fmla="*/ 2884025 h 3922026"/>
              <a:gd name="connsiteX1755" fmla="*/ 9258564 w 11855435"/>
              <a:gd name="connsiteY1755" fmla="*/ 2883356 h 3922026"/>
              <a:gd name="connsiteX1756" fmla="*/ 9258528 w 11855435"/>
              <a:gd name="connsiteY1756" fmla="*/ 2883939 h 3922026"/>
              <a:gd name="connsiteX1757" fmla="*/ 9196380 w 11855435"/>
              <a:gd name="connsiteY1757" fmla="*/ 2908764 h 3922026"/>
              <a:gd name="connsiteX1758" fmla="*/ 9194972 w 11855435"/>
              <a:gd name="connsiteY1758" fmla="*/ 2907333 h 3922026"/>
              <a:gd name="connsiteX1759" fmla="*/ 9147571 w 11855435"/>
              <a:gd name="connsiteY1759" fmla="*/ 2923970 h 3922026"/>
              <a:gd name="connsiteX1760" fmla="*/ 9134263 w 11855435"/>
              <a:gd name="connsiteY1760" fmla="*/ 2925933 h 3922026"/>
              <a:gd name="connsiteX1761" fmla="*/ 9070152 w 11855435"/>
              <a:gd name="connsiteY1761" fmla="*/ 2944518 h 3922026"/>
              <a:gd name="connsiteX1762" fmla="*/ 9039536 w 11855435"/>
              <a:gd name="connsiteY1762" fmla="*/ 2952048 h 3922026"/>
              <a:gd name="connsiteX1763" fmla="*/ 9011372 w 11855435"/>
              <a:gd name="connsiteY1763" fmla="*/ 2960431 h 3922026"/>
              <a:gd name="connsiteX1764" fmla="*/ 9011310 w 11855435"/>
              <a:gd name="connsiteY1764" fmla="*/ 2960430 h 3922026"/>
              <a:gd name="connsiteX1765" fmla="*/ 9009142 w 11855435"/>
              <a:gd name="connsiteY1765" fmla="*/ 2961095 h 3922026"/>
              <a:gd name="connsiteX1766" fmla="*/ 9011372 w 11855435"/>
              <a:gd name="connsiteY1766" fmla="*/ 2960431 h 3922026"/>
              <a:gd name="connsiteX1767" fmla="*/ 9014713 w 11855435"/>
              <a:gd name="connsiteY1767" fmla="*/ 2960445 h 3922026"/>
              <a:gd name="connsiteX1768" fmla="*/ 9009443 w 11855435"/>
              <a:gd name="connsiteY1768" fmla="*/ 2963117 h 3922026"/>
              <a:gd name="connsiteX1769" fmla="*/ 9007275 w 11855435"/>
              <a:gd name="connsiteY1769" fmla="*/ 2963781 h 3922026"/>
              <a:gd name="connsiteX1770" fmla="*/ 9008510 w 11855435"/>
              <a:gd name="connsiteY1770" fmla="*/ 2964461 h 3922026"/>
              <a:gd name="connsiteX1771" fmla="*/ 9065482 w 11855435"/>
              <a:gd name="connsiteY1771" fmla="*/ 2951234 h 3922026"/>
              <a:gd name="connsiteX1772" fmla="*/ 9063916 w 11855435"/>
              <a:gd name="connsiteY1772" fmla="*/ 2955943 h 3922026"/>
              <a:gd name="connsiteX1773" fmla="*/ 9048439 w 11855435"/>
              <a:gd name="connsiteY1773" fmla="*/ 2958572 h 3922026"/>
              <a:gd name="connsiteX1774" fmla="*/ 9024287 w 11855435"/>
              <a:gd name="connsiteY1774" fmla="*/ 2963856 h 3922026"/>
              <a:gd name="connsiteX1775" fmla="*/ 8941931 w 11855435"/>
              <a:gd name="connsiteY1775" fmla="*/ 2981688 h 3922026"/>
              <a:gd name="connsiteX1776" fmla="*/ 8933891 w 11855435"/>
              <a:gd name="connsiteY1776" fmla="*/ 2980979 h 3922026"/>
              <a:gd name="connsiteX1777" fmla="*/ 8900466 w 11855435"/>
              <a:gd name="connsiteY1777" fmla="*/ 2984877 h 3922026"/>
              <a:gd name="connsiteX1778" fmla="*/ 8895197 w 11855435"/>
              <a:gd name="connsiteY1778" fmla="*/ 2987548 h 3922026"/>
              <a:gd name="connsiteX1779" fmla="*/ 8887397 w 11855435"/>
              <a:gd name="connsiteY1779" fmla="*/ 2987593 h 3922026"/>
              <a:gd name="connsiteX1780" fmla="*/ 8875338 w 11855435"/>
              <a:gd name="connsiteY1780" fmla="*/ 2992173 h 3922026"/>
              <a:gd name="connsiteX1781" fmla="*/ 8877094 w 11855435"/>
              <a:gd name="connsiteY1781" fmla="*/ 2989710 h 3922026"/>
              <a:gd name="connsiteX1782" fmla="*/ 8869831 w 11855435"/>
              <a:gd name="connsiteY1782" fmla="*/ 2990009 h 3922026"/>
              <a:gd name="connsiteX1783" fmla="*/ 8867893 w 11855435"/>
              <a:gd name="connsiteY1783" fmla="*/ 2985918 h 3922026"/>
              <a:gd name="connsiteX1784" fmla="*/ 8864410 w 11855435"/>
              <a:gd name="connsiteY1784" fmla="*/ 2986888 h 3922026"/>
              <a:gd name="connsiteX1785" fmla="*/ 8862519 w 11855435"/>
              <a:gd name="connsiteY1785" fmla="*/ 2982403 h 3922026"/>
              <a:gd name="connsiteX1786" fmla="*/ 8859212 w 11855435"/>
              <a:gd name="connsiteY1786" fmla="*/ 2984669 h 3922026"/>
              <a:gd name="connsiteX1787" fmla="*/ 8832411 w 11855435"/>
              <a:gd name="connsiteY1787" fmla="*/ 2996285 h 3922026"/>
              <a:gd name="connsiteX1788" fmla="*/ 8831034 w 11855435"/>
              <a:gd name="connsiteY1788" fmla="*/ 2986774 h 3922026"/>
              <a:gd name="connsiteX1789" fmla="*/ 8820917 w 11855435"/>
              <a:gd name="connsiteY1789" fmla="*/ 2990791 h 3922026"/>
              <a:gd name="connsiteX1790" fmla="*/ 8778886 w 11855435"/>
              <a:gd name="connsiteY1790" fmla="*/ 2984913 h 3922026"/>
              <a:gd name="connsiteX1791" fmla="*/ 8779394 w 11855435"/>
              <a:gd name="connsiteY1791" fmla="*/ 3003789 h 3922026"/>
              <a:gd name="connsiteX1792" fmla="*/ 8726378 w 11855435"/>
              <a:gd name="connsiteY1792" fmla="*/ 2995352 h 3922026"/>
              <a:gd name="connsiteX1793" fmla="*/ 8661706 w 11855435"/>
              <a:gd name="connsiteY1793" fmla="*/ 3020861 h 3922026"/>
              <a:gd name="connsiteX1794" fmla="*/ 8622608 w 11855435"/>
              <a:gd name="connsiteY1794" fmla="*/ 3015981 h 3922026"/>
              <a:gd name="connsiteX1795" fmla="*/ 8597020 w 11855435"/>
              <a:gd name="connsiteY1795" fmla="*/ 3046039 h 3922026"/>
              <a:gd name="connsiteX1796" fmla="*/ 8545314 w 11855435"/>
              <a:gd name="connsiteY1796" fmla="*/ 3062977 h 3922026"/>
              <a:gd name="connsiteX1797" fmla="*/ 8544807 w 11855435"/>
              <a:gd name="connsiteY1797" fmla="*/ 3044100 h 3922026"/>
              <a:gd name="connsiteX1798" fmla="*/ 8414488 w 11855435"/>
              <a:gd name="connsiteY1798" fmla="*/ 3082326 h 3922026"/>
              <a:gd name="connsiteX1799" fmla="*/ 8367582 w 11855435"/>
              <a:gd name="connsiteY1799" fmla="*/ 3067555 h 3922026"/>
              <a:gd name="connsiteX1800" fmla="*/ 8303164 w 11855435"/>
              <a:gd name="connsiteY1800" fmla="*/ 3079564 h 3922026"/>
              <a:gd name="connsiteX1801" fmla="*/ 8306839 w 11855435"/>
              <a:gd name="connsiteY1801" fmla="*/ 3087318 h 3922026"/>
              <a:gd name="connsiteX1802" fmla="*/ 8285454 w 11855435"/>
              <a:gd name="connsiteY1802" fmla="*/ 3095965 h 3922026"/>
              <a:gd name="connsiteX1803" fmla="*/ 8280178 w 11855435"/>
              <a:gd name="connsiteY1803" fmla="*/ 3099564 h 3922026"/>
              <a:gd name="connsiteX1804" fmla="*/ 8275580 w 11855435"/>
              <a:gd name="connsiteY1804" fmla="*/ 3101855 h 3922026"/>
              <a:gd name="connsiteX1805" fmla="*/ 8275414 w 11855435"/>
              <a:gd name="connsiteY1805" fmla="*/ 3101817 h 3922026"/>
              <a:gd name="connsiteX1806" fmla="*/ 8273980 w 11855435"/>
              <a:gd name="connsiteY1806" fmla="*/ 3102653 h 3922026"/>
              <a:gd name="connsiteX1807" fmla="*/ 8275580 w 11855435"/>
              <a:gd name="connsiteY1807" fmla="*/ 3101855 h 3922026"/>
              <a:gd name="connsiteX1808" fmla="*/ 8276149 w 11855435"/>
              <a:gd name="connsiteY1808" fmla="*/ 3101988 h 3922026"/>
              <a:gd name="connsiteX1809" fmla="*/ 8277466 w 11855435"/>
              <a:gd name="connsiteY1809" fmla="*/ 3101319 h 3922026"/>
              <a:gd name="connsiteX1810" fmla="*/ 8277430 w 11855435"/>
              <a:gd name="connsiteY1810" fmla="*/ 3101903 h 3922026"/>
              <a:gd name="connsiteX1811" fmla="*/ 8215281 w 11855435"/>
              <a:gd name="connsiteY1811" fmla="*/ 3126726 h 3922026"/>
              <a:gd name="connsiteX1812" fmla="*/ 8213873 w 11855435"/>
              <a:gd name="connsiteY1812" fmla="*/ 3125297 h 3922026"/>
              <a:gd name="connsiteX1813" fmla="*/ 8166474 w 11855435"/>
              <a:gd name="connsiteY1813" fmla="*/ 3141933 h 3922026"/>
              <a:gd name="connsiteX1814" fmla="*/ 8153164 w 11855435"/>
              <a:gd name="connsiteY1814" fmla="*/ 3143896 h 3922026"/>
              <a:gd name="connsiteX1815" fmla="*/ 8089053 w 11855435"/>
              <a:gd name="connsiteY1815" fmla="*/ 3162480 h 3922026"/>
              <a:gd name="connsiteX1816" fmla="*/ 8058436 w 11855435"/>
              <a:gd name="connsiteY1816" fmla="*/ 3170011 h 3922026"/>
              <a:gd name="connsiteX1817" fmla="*/ 8030276 w 11855435"/>
              <a:gd name="connsiteY1817" fmla="*/ 3178395 h 3922026"/>
              <a:gd name="connsiteX1818" fmla="*/ 8030213 w 11855435"/>
              <a:gd name="connsiteY1818" fmla="*/ 3178395 h 3922026"/>
              <a:gd name="connsiteX1819" fmla="*/ 8028044 w 11855435"/>
              <a:gd name="connsiteY1819" fmla="*/ 3179058 h 3922026"/>
              <a:gd name="connsiteX1820" fmla="*/ 8030276 w 11855435"/>
              <a:gd name="connsiteY1820" fmla="*/ 3178395 h 3922026"/>
              <a:gd name="connsiteX1821" fmla="*/ 8033614 w 11855435"/>
              <a:gd name="connsiteY1821" fmla="*/ 3178409 h 3922026"/>
              <a:gd name="connsiteX1822" fmla="*/ 8028345 w 11855435"/>
              <a:gd name="connsiteY1822" fmla="*/ 3181081 h 3922026"/>
              <a:gd name="connsiteX1823" fmla="*/ 8026176 w 11855435"/>
              <a:gd name="connsiteY1823" fmla="*/ 3181746 h 3922026"/>
              <a:gd name="connsiteX1824" fmla="*/ 8027411 w 11855435"/>
              <a:gd name="connsiteY1824" fmla="*/ 3182425 h 3922026"/>
              <a:gd name="connsiteX1825" fmla="*/ 8084383 w 11855435"/>
              <a:gd name="connsiteY1825" fmla="*/ 3169197 h 3922026"/>
              <a:gd name="connsiteX1826" fmla="*/ 8082816 w 11855435"/>
              <a:gd name="connsiteY1826" fmla="*/ 3173907 h 3922026"/>
              <a:gd name="connsiteX1827" fmla="*/ 8067339 w 11855435"/>
              <a:gd name="connsiteY1827" fmla="*/ 3176535 h 3922026"/>
              <a:gd name="connsiteX1828" fmla="*/ 8043189 w 11855435"/>
              <a:gd name="connsiteY1828" fmla="*/ 3181819 h 3922026"/>
              <a:gd name="connsiteX1829" fmla="*/ 7960833 w 11855435"/>
              <a:gd name="connsiteY1829" fmla="*/ 3199652 h 3922026"/>
              <a:gd name="connsiteX1830" fmla="*/ 7952793 w 11855435"/>
              <a:gd name="connsiteY1830" fmla="*/ 3198941 h 3922026"/>
              <a:gd name="connsiteX1831" fmla="*/ 7934917 w 11855435"/>
              <a:gd name="connsiteY1831" fmla="*/ 3201643 h 3922026"/>
              <a:gd name="connsiteX1832" fmla="*/ 7930875 w 11855435"/>
              <a:gd name="connsiteY1832" fmla="*/ 3201956 h 3922026"/>
              <a:gd name="connsiteX1833" fmla="*/ 7882116 w 11855435"/>
              <a:gd name="connsiteY1833" fmla="*/ 3219791 h 3922026"/>
              <a:gd name="connsiteX1834" fmla="*/ 7771131 w 11855435"/>
              <a:gd name="connsiteY1834" fmla="*/ 3229203 h 3922026"/>
              <a:gd name="connsiteX1835" fmla="*/ 7739464 w 11855435"/>
              <a:gd name="connsiteY1835" fmla="*/ 3266795 h 3922026"/>
              <a:gd name="connsiteX1836" fmla="*/ 7680534 w 11855435"/>
              <a:gd name="connsiteY1836" fmla="*/ 3272184 h 3922026"/>
              <a:gd name="connsiteX1837" fmla="*/ 7635576 w 11855435"/>
              <a:gd name="connsiteY1837" fmla="*/ 3306425 h 3922026"/>
              <a:gd name="connsiteX1838" fmla="*/ 7589437 w 11855435"/>
              <a:gd name="connsiteY1838" fmla="*/ 3296621 h 3922026"/>
              <a:gd name="connsiteX1839" fmla="*/ 7501158 w 11855435"/>
              <a:gd name="connsiteY1839" fmla="*/ 3317873 h 3922026"/>
              <a:gd name="connsiteX1840" fmla="*/ 7484425 w 11855435"/>
              <a:gd name="connsiteY1840" fmla="*/ 3319411 h 3922026"/>
              <a:gd name="connsiteX1841" fmla="*/ 7457038 w 11855435"/>
              <a:gd name="connsiteY1841" fmla="*/ 3327564 h 3922026"/>
              <a:gd name="connsiteX1842" fmla="*/ 7456975 w 11855435"/>
              <a:gd name="connsiteY1842" fmla="*/ 3327563 h 3922026"/>
              <a:gd name="connsiteX1843" fmla="*/ 7454806 w 11855435"/>
              <a:gd name="connsiteY1843" fmla="*/ 3328227 h 3922026"/>
              <a:gd name="connsiteX1844" fmla="*/ 7457038 w 11855435"/>
              <a:gd name="connsiteY1844" fmla="*/ 3327564 h 3922026"/>
              <a:gd name="connsiteX1845" fmla="*/ 7460379 w 11855435"/>
              <a:gd name="connsiteY1845" fmla="*/ 3327578 h 3922026"/>
              <a:gd name="connsiteX1846" fmla="*/ 7455106 w 11855435"/>
              <a:gd name="connsiteY1846" fmla="*/ 3330250 h 3922026"/>
              <a:gd name="connsiteX1847" fmla="*/ 7452939 w 11855435"/>
              <a:gd name="connsiteY1847" fmla="*/ 3330914 h 3922026"/>
              <a:gd name="connsiteX1848" fmla="*/ 7454173 w 11855435"/>
              <a:gd name="connsiteY1848" fmla="*/ 3331593 h 3922026"/>
              <a:gd name="connsiteX1849" fmla="*/ 7511147 w 11855435"/>
              <a:gd name="connsiteY1849" fmla="*/ 3318367 h 3922026"/>
              <a:gd name="connsiteX1850" fmla="*/ 7509578 w 11855435"/>
              <a:gd name="connsiteY1850" fmla="*/ 3323075 h 3922026"/>
              <a:gd name="connsiteX1851" fmla="*/ 7494102 w 11855435"/>
              <a:gd name="connsiteY1851" fmla="*/ 3325703 h 3922026"/>
              <a:gd name="connsiteX1852" fmla="*/ 7469951 w 11855435"/>
              <a:gd name="connsiteY1852" fmla="*/ 3330987 h 3922026"/>
              <a:gd name="connsiteX1853" fmla="*/ 7387594 w 11855435"/>
              <a:gd name="connsiteY1853" fmla="*/ 3348820 h 3922026"/>
              <a:gd name="connsiteX1854" fmla="*/ 7379553 w 11855435"/>
              <a:gd name="connsiteY1854" fmla="*/ 3348112 h 3922026"/>
              <a:gd name="connsiteX1855" fmla="*/ 7346131 w 11855435"/>
              <a:gd name="connsiteY1855" fmla="*/ 3352008 h 3922026"/>
              <a:gd name="connsiteX1856" fmla="*/ 7340861 w 11855435"/>
              <a:gd name="connsiteY1856" fmla="*/ 3354680 h 3922026"/>
              <a:gd name="connsiteX1857" fmla="*/ 7325082 w 11855435"/>
              <a:gd name="connsiteY1857" fmla="*/ 3355285 h 3922026"/>
              <a:gd name="connsiteX1858" fmla="*/ 7327552 w 11855435"/>
              <a:gd name="connsiteY1858" fmla="*/ 3356643 h 3922026"/>
              <a:gd name="connsiteX1859" fmla="*/ 7315495 w 11855435"/>
              <a:gd name="connsiteY1859" fmla="*/ 3357141 h 3922026"/>
              <a:gd name="connsiteX1860" fmla="*/ 7313329 w 11855435"/>
              <a:gd name="connsiteY1860" fmla="*/ 3352573 h 3922026"/>
              <a:gd name="connsiteX1861" fmla="*/ 7320145 w 11855435"/>
              <a:gd name="connsiteY1861" fmla="*/ 3352569 h 3922026"/>
              <a:gd name="connsiteX1862" fmla="*/ 7345959 w 11855435"/>
              <a:gd name="connsiteY1862" fmla="*/ 3347039 h 3922026"/>
              <a:gd name="connsiteX1863" fmla="*/ 7370626 w 11855435"/>
              <a:gd name="connsiteY1863" fmla="*/ 3342820 h 3922026"/>
              <a:gd name="connsiteX1864" fmla="*/ 7374317 w 11855435"/>
              <a:gd name="connsiteY1864" fmla="*/ 3343373 h 3922026"/>
              <a:gd name="connsiteX1865" fmla="*/ 7375251 w 11855435"/>
              <a:gd name="connsiteY1865" fmla="*/ 3342029 h 3922026"/>
              <a:gd name="connsiteX1866" fmla="*/ 7370626 w 11855435"/>
              <a:gd name="connsiteY1866" fmla="*/ 3342820 h 3922026"/>
              <a:gd name="connsiteX1867" fmla="*/ 7369680 w 11855435"/>
              <a:gd name="connsiteY1867" fmla="*/ 3342680 h 3922026"/>
              <a:gd name="connsiteX1868" fmla="*/ 7372783 w 11855435"/>
              <a:gd name="connsiteY1868" fmla="*/ 3340671 h 3922026"/>
              <a:gd name="connsiteX1869" fmla="*/ 7373717 w 11855435"/>
              <a:gd name="connsiteY1869" fmla="*/ 3339328 h 3922026"/>
              <a:gd name="connsiteX1870" fmla="*/ 7313373 w 11855435"/>
              <a:gd name="connsiteY1870" fmla="*/ 3345129 h 3922026"/>
              <a:gd name="connsiteX1871" fmla="*/ 7309686 w 11855435"/>
              <a:gd name="connsiteY1871" fmla="*/ 3344886 h 3922026"/>
              <a:gd name="connsiteX1872" fmla="*/ 7306705 w 11855435"/>
              <a:gd name="connsiteY1872" fmla="*/ 3338593 h 3922026"/>
              <a:gd name="connsiteX1873" fmla="*/ 7313312 w 11855435"/>
              <a:gd name="connsiteY1873" fmla="*/ 3338163 h 3922026"/>
              <a:gd name="connsiteX1874" fmla="*/ 7308716 w 11855435"/>
              <a:gd name="connsiteY1874" fmla="*/ 3327456 h 3922026"/>
              <a:gd name="connsiteX1875" fmla="*/ 7185907 w 11855435"/>
              <a:gd name="connsiteY1875" fmla="*/ 3364523 h 3922026"/>
              <a:gd name="connsiteX1876" fmla="*/ 7179699 w 11855435"/>
              <a:gd name="connsiteY1876" fmla="*/ 3390728 h 3922026"/>
              <a:gd name="connsiteX1877" fmla="*/ 7231754 w 11855435"/>
              <a:gd name="connsiteY1877" fmla="*/ 3386706 h 3922026"/>
              <a:gd name="connsiteX1878" fmla="*/ 7206952 w 11855435"/>
              <a:gd name="connsiteY1878" fmla="*/ 3422600 h 3922026"/>
              <a:gd name="connsiteX1879" fmla="*/ 7161827 w 11855435"/>
              <a:gd name="connsiteY1879" fmla="*/ 3450546 h 3922026"/>
              <a:gd name="connsiteX1880" fmla="*/ 7181534 w 11855435"/>
              <a:gd name="connsiteY1880" fmla="*/ 3458949 h 3922026"/>
              <a:gd name="connsiteX1881" fmla="*/ 7220587 w 11855435"/>
              <a:gd name="connsiteY1881" fmla="*/ 3438865 h 3922026"/>
              <a:gd name="connsiteX1882" fmla="*/ 7240296 w 11855435"/>
              <a:gd name="connsiteY1882" fmla="*/ 3447267 h 3922026"/>
              <a:gd name="connsiteX1883" fmla="*/ 7343563 w 11855435"/>
              <a:gd name="connsiteY1883" fmla="*/ 3408092 h 3922026"/>
              <a:gd name="connsiteX1884" fmla="*/ 7344062 w 11855435"/>
              <a:gd name="connsiteY1884" fmla="*/ 3426636 h 3922026"/>
              <a:gd name="connsiteX1885" fmla="*/ 7350937 w 11855435"/>
              <a:gd name="connsiteY1885" fmla="*/ 3425270 h 3922026"/>
              <a:gd name="connsiteX1886" fmla="*/ 7760844 w 11855435"/>
              <a:gd name="connsiteY1886" fmla="*/ 3337454 h 3922026"/>
              <a:gd name="connsiteX1887" fmla="*/ 7960139 w 11855435"/>
              <a:gd name="connsiteY1887" fmla="*/ 3316812 h 3922026"/>
              <a:gd name="connsiteX1888" fmla="*/ 7756366 w 11855435"/>
              <a:gd name="connsiteY1888" fmla="*/ 3380122 h 3922026"/>
              <a:gd name="connsiteX1889" fmla="*/ 7736183 w 11855435"/>
              <a:gd name="connsiteY1889" fmla="*/ 3384960 h 3922026"/>
              <a:gd name="connsiteX1890" fmla="*/ 7736180 w 11855435"/>
              <a:gd name="connsiteY1890" fmla="*/ 3384974 h 3922026"/>
              <a:gd name="connsiteX1891" fmla="*/ 7674033 w 11855435"/>
              <a:gd name="connsiteY1891" fmla="*/ 3409797 h 3922026"/>
              <a:gd name="connsiteX1892" fmla="*/ 7672622 w 11855435"/>
              <a:gd name="connsiteY1892" fmla="*/ 3408367 h 3922026"/>
              <a:gd name="connsiteX1893" fmla="*/ 7625224 w 11855435"/>
              <a:gd name="connsiteY1893" fmla="*/ 3425004 h 3922026"/>
              <a:gd name="connsiteX1894" fmla="*/ 7611916 w 11855435"/>
              <a:gd name="connsiteY1894" fmla="*/ 3426968 h 3922026"/>
              <a:gd name="connsiteX1895" fmla="*/ 7547805 w 11855435"/>
              <a:gd name="connsiteY1895" fmla="*/ 3445552 h 3922026"/>
              <a:gd name="connsiteX1896" fmla="*/ 7517188 w 11855435"/>
              <a:gd name="connsiteY1896" fmla="*/ 3453082 h 3922026"/>
              <a:gd name="connsiteX1897" fmla="*/ 7489026 w 11855435"/>
              <a:gd name="connsiteY1897" fmla="*/ 3461465 h 3922026"/>
              <a:gd name="connsiteX1898" fmla="*/ 7488963 w 11855435"/>
              <a:gd name="connsiteY1898" fmla="*/ 3461466 h 3922026"/>
              <a:gd name="connsiteX1899" fmla="*/ 7486796 w 11855435"/>
              <a:gd name="connsiteY1899" fmla="*/ 3462130 h 3922026"/>
              <a:gd name="connsiteX1900" fmla="*/ 7489026 w 11855435"/>
              <a:gd name="connsiteY1900" fmla="*/ 3461465 h 3922026"/>
              <a:gd name="connsiteX1901" fmla="*/ 7492366 w 11855435"/>
              <a:gd name="connsiteY1901" fmla="*/ 3461481 h 3922026"/>
              <a:gd name="connsiteX1902" fmla="*/ 7487096 w 11855435"/>
              <a:gd name="connsiteY1902" fmla="*/ 3464153 h 3922026"/>
              <a:gd name="connsiteX1903" fmla="*/ 7484927 w 11855435"/>
              <a:gd name="connsiteY1903" fmla="*/ 3464816 h 3922026"/>
              <a:gd name="connsiteX1904" fmla="*/ 7486160 w 11855435"/>
              <a:gd name="connsiteY1904" fmla="*/ 3465496 h 3922026"/>
              <a:gd name="connsiteX1905" fmla="*/ 7543135 w 11855435"/>
              <a:gd name="connsiteY1905" fmla="*/ 3452270 h 3922026"/>
              <a:gd name="connsiteX1906" fmla="*/ 7541567 w 11855435"/>
              <a:gd name="connsiteY1906" fmla="*/ 3456978 h 3922026"/>
              <a:gd name="connsiteX1907" fmla="*/ 7526089 w 11855435"/>
              <a:gd name="connsiteY1907" fmla="*/ 3459606 h 3922026"/>
              <a:gd name="connsiteX1908" fmla="*/ 7501940 w 11855435"/>
              <a:gd name="connsiteY1908" fmla="*/ 3464889 h 3922026"/>
              <a:gd name="connsiteX1909" fmla="*/ 7419583 w 11855435"/>
              <a:gd name="connsiteY1909" fmla="*/ 3482723 h 3922026"/>
              <a:gd name="connsiteX1910" fmla="*/ 7411544 w 11855435"/>
              <a:gd name="connsiteY1910" fmla="*/ 3482015 h 3922026"/>
              <a:gd name="connsiteX1911" fmla="*/ 7378120 w 11855435"/>
              <a:gd name="connsiteY1911" fmla="*/ 3485910 h 3922026"/>
              <a:gd name="connsiteX1912" fmla="*/ 7372851 w 11855435"/>
              <a:gd name="connsiteY1912" fmla="*/ 3488583 h 3922026"/>
              <a:gd name="connsiteX1913" fmla="*/ 7368145 w 11855435"/>
              <a:gd name="connsiteY1913" fmla="*/ 3488610 h 3922026"/>
              <a:gd name="connsiteX1914" fmla="*/ 7350778 w 11855435"/>
              <a:gd name="connsiteY1914" fmla="*/ 3493645 h 3922026"/>
              <a:gd name="connsiteX1915" fmla="*/ 7320161 w 11855435"/>
              <a:gd name="connsiteY1915" fmla="*/ 3501173 h 3922026"/>
              <a:gd name="connsiteX1916" fmla="*/ 7292000 w 11855435"/>
              <a:gd name="connsiteY1916" fmla="*/ 3509557 h 3922026"/>
              <a:gd name="connsiteX1917" fmla="*/ 7291937 w 11855435"/>
              <a:gd name="connsiteY1917" fmla="*/ 3509557 h 3922026"/>
              <a:gd name="connsiteX1918" fmla="*/ 7289768 w 11855435"/>
              <a:gd name="connsiteY1918" fmla="*/ 3510222 h 3922026"/>
              <a:gd name="connsiteX1919" fmla="*/ 7292000 w 11855435"/>
              <a:gd name="connsiteY1919" fmla="*/ 3509557 h 3922026"/>
              <a:gd name="connsiteX1920" fmla="*/ 7295340 w 11855435"/>
              <a:gd name="connsiteY1920" fmla="*/ 3509572 h 3922026"/>
              <a:gd name="connsiteX1921" fmla="*/ 7290068 w 11855435"/>
              <a:gd name="connsiteY1921" fmla="*/ 3512245 h 3922026"/>
              <a:gd name="connsiteX1922" fmla="*/ 7287899 w 11855435"/>
              <a:gd name="connsiteY1922" fmla="*/ 3512908 h 3922026"/>
              <a:gd name="connsiteX1923" fmla="*/ 7289135 w 11855435"/>
              <a:gd name="connsiteY1923" fmla="*/ 3513587 h 3922026"/>
              <a:gd name="connsiteX1924" fmla="*/ 7346108 w 11855435"/>
              <a:gd name="connsiteY1924" fmla="*/ 3500362 h 3922026"/>
              <a:gd name="connsiteX1925" fmla="*/ 7344539 w 11855435"/>
              <a:gd name="connsiteY1925" fmla="*/ 3505070 h 3922026"/>
              <a:gd name="connsiteX1926" fmla="*/ 7329064 w 11855435"/>
              <a:gd name="connsiteY1926" fmla="*/ 3507699 h 3922026"/>
              <a:gd name="connsiteX1927" fmla="*/ 7304913 w 11855435"/>
              <a:gd name="connsiteY1927" fmla="*/ 3512982 h 3922026"/>
              <a:gd name="connsiteX1928" fmla="*/ 7222557 w 11855435"/>
              <a:gd name="connsiteY1928" fmla="*/ 3530813 h 3922026"/>
              <a:gd name="connsiteX1929" fmla="*/ 7214520 w 11855435"/>
              <a:gd name="connsiteY1929" fmla="*/ 3530104 h 3922026"/>
              <a:gd name="connsiteX1930" fmla="*/ 7205499 w 11855435"/>
              <a:gd name="connsiteY1930" fmla="*/ 3531468 h 3922026"/>
              <a:gd name="connsiteX1931" fmla="*/ 7138984 w 11855435"/>
              <a:gd name="connsiteY1931" fmla="*/ 3565206 h 3922026"/>
              <a:gd name="connsiteX1932" fmla="*/ 7041688 w 11855435"/>
              <a:gd name="connsiteY1932" fmla="*/ 3586964 h 3922026"/>
              <a:gd name="connsiteX1933" fmla="*/ 6883608 w 11855435"/>
              <a:gd name="connsiteY1933" fmla="*/ 3574441 h 3922026"/>
              <a:gd name="connsiteX1934" fmla="*/ 6845687 w 11855435"/>
              <a:gd name="connsiteY1934" fmla="*/ 3613276 h 3922026"/>
              <a:gd name="connsiteX1935" fmla="*/ 6767719 w 11855435"/>
              <a:gd name="connsiteY1935" fmla="*/ 3635103 h 3922026"/>
              <a:gd name="connsiteX1936" fmla="*/ 6701701 w 11855435"/>
              <a:gd name="connsiteY1936" fmla="*/ 3610606 h 3922026"/>
              <a:gd name="connsiteX1937" fmla="*/ 6688285 w 11855435"/>
              <a:gd name="connsiteY1937" fmla="*/ 3625923 h 3922026"/>
              <a:gd name="connsiteX1938" fmla="*/ 6667572 w 11855435"/>
              <a:gd name="connsiteY1938" fmla="*/ 3580101 h 3922026"/>
              <a:gd name="connsiteX1939" fmla="*/ 6686275 w 11855435"/>
              <a:gd name="connsiteY1939" fmla="*/ 3551081 h 3922026"/>
              <a:gd name="connsiteX1940" fmla="*/ 6685445 w 11855435"/>
              <a:gd name="connsiteY1940" fmla="*/ 3520282 h 3922026"/>
              <a:gd name="connsiteX1941" fmla="*/ 6646517 w 11855435"/>
              <a:gd name="connsiteY1941" fmla="*/ 3521695 h 3922026"/>
              <a:gd name="connsiteX1942" fmla="*/ 6640164 w 11855435"/>
              <a:gd name="connsiteY1942" fmla="*/ 3510347 h 3922026"/>
              <a:gd name="connsiteX1943" fmla="*/ 6639088 w 11855435"/>
              <a:gd name="connsiteY1943" fmla="*/ 3499371 h 3922026"/>
              <a:gd name="connsiteX1944" fmla="*/ 6622814 w 11855435"/>
              <a:gd name="connsiteY1944" fmla="*/ 3500323 h 3922026"/>
              <a:gd name="connsiteX1945" fmla="*/ 6593372 w 11855435"/>
              <a:gd name="connsiteY1945" fmla="*/ 3494565 h 3922026"/>
              <a:gd name="connsiteX1946" fmla="*/ 6592793 w 11855435"/>
              <a:gd name="connsiteY1946" fmla="*/ 3495054 h 3922026"/>
              <a:gd name="connsiteX1947" fmla="*/ 6593202 w 11855435"/>
              <a:gd name="connsiteY1947" fmla="*/ 3494532 h 3922026"/>
              <a:gd name="connsiteX1948" fmla="*/ 6590664 w 11855435"/>
              <a:gd name="connsiteY1948" fmla="*/ 3494036 h 3922026"/>
              <a:gd name="connsiteX1949" fmla="*/ 6537275 w 11855435"/>
              <a:gd name="connsiteY1949" fmla="*/ 3498732 h 3922026"/>
              <a:gd name="connsiteX1950" fmla="*/ 6489727 w 11855435"/>
              <a:gd name="connsiteY1950" fmla="*/ 3497409 h 3922026"/>
              <a:gd name="connsiteX1951" fmla="*/ 6393621 w 11855435"/>
              <a:gd name="connsiteY1951" fmla="*/ 3448847 h 3922026"/>
              <a:gd name="connsiteX1952" fmla="*/ 6224461 w 11855435"/>
              <a:gd name="connsiteY1952" fmla="*/ 3364867 h 3922026"/>
              <a:gd name="connsiteX1953" fmla="*/ 6292684 w 11855435"/>
              <a:gd name="connsiteY1953" fmla="*/ 3452219 h 3922026"/>
              <a:gd name="connsiteX1954" fmla="*/ 6390944 w 11855435"/>
              <a:gd name="connsiteY1954" fmla="*/ 3495209 h 3922026"/>
              <a:gd name="connsiteX1955" fmla="*/ 6406205 w 11855435"/>
              <a:gd name="connsiteY1955" fmla="*/ 3516379 h 3922026"/>
              <a:gd name="connsiteX1956" fmla="*/ 6301898 w 11855435"/>
              <a:gd name="connsiteY1956" fmla="*/ 3482976 h 3922026"/>
              <a:gd name="connsiteX1957" fmla="*/ 6327404 w 11855435"/>
              <a:gd name="connsiteY1957" fmla="*/ 3517070 h 3922026"/>
              <a:gd name="connsiteX1958" fmla="*/ 6358041 w 11855435"/>
              <a:gd name="connsiteY1958" fmla="*/ 3525754 h 3922026"/>
              <a:gd name="connsiteX1959" fmla="*/ 6371768 w 11855435"/>
              <a:gd name="connsiteY1959" fmla="*/ 3541798 h 3922026"/>
              <a:gd name="connsiteX1960" fmla="*/ 6350962 w 11855435"/>
              <a:gd name="connsiteY1960" fmla="*/ 3553172 h 3922026"/>
              <a:gd name="connsiteX1961" fmla="*/ 6319501 w 11855435"/>
              <a:gd name="connsiteY1961" fmla="*/ 3558752 h 3922026"/>
              <a:gd name="connsiteX1962" fmla="*/ 6445215 w 11855435"/>
              <a:gd name="connsiteY1962" fmla="*/ 3633830 h 3922026"/>
              <a:gd name="connsiteX1963" fmla="*/ 6546227 w 11855435"/>
              <a:gd name="connsiteY1963" fmla="*/ 3724294 h 3922026"/>
              <a:gd name="connsiteX1964" fmla="*/ 6533317 w 11855435"/>
              <a:gd name="connsiteY1964" fmla="*/ 3720203 h 3922026"/>
              <a:gd name="connsiteX1965" fmla="*/ 6532381 w 11855435"/>
              <a:gd name="connsiteY1965" fmla="*/ 3723551 h 3922026"/>
              <a:gd name="connsiteX1966" fmla="*/ 6512436 w 11855435"/>
              <a:gd name="connsiteY1966" fmla="*/ 3718153 h 3922026"/>
              <a:gd name="connsiteX1967" fmla="*/ 6506565 w 11855435"/>
              <a:gd name="connsiteY1967" fmla="*/ 3718135 h 3922026"/>
              <a:gd name="connsiteX1968" fmla="*/ 6501996 w 11855435"/>
              <a:gd name="connsiteY1968" fmla="*/ 3717362 h 3922026"/>
              <a:gd name="connsiteX1969" fmla="*/ 6501908 w 11855435"/>
              <a:gd name="connsiteY1969" fmla="*/ 3717225 h 3922026"/>
              <a:gd name="connsiteX1970" fmla="*/ 6500404 w 11855435"/>
              <a:gd name="connsiteY1970" fmla="*/ 3717092 h 3922026"/>
              <a:gd name="connsiteX1971" fmla="*/ 6501996 w 11855435"/>
              <a:gd name="connsiteY1971" fmla="*/ 3717362 h 3922026"/>
              <a:gd name="connsiteX1972" fmla="*/ 6502289 w 11855435"/>
              <a:gd name="connsiteY1972" fmla="*/ 3717830 h 3922026"/>
              <a:gd name="connsiteX1973" fmla="*/ 6503606 w 11855435"/>
              <a:gd name="connsiteY1973" fmla="*/ 3718041 h 3922026"/>
              <a:gd name="connsiteX1974" fmla="*/ 6503203 w 11855435"/>
              <a:gd name="connsiteY1974" fmla="*/ 3718543 h 3922026"/>
              <a:gd name="connsiteX1975" fmla="*/ 6445439 w 11855435"/>
              <a:gd name="connsiteY1975" fmla="*/ 3702581 h 3922026"/>
              <a:gd name="connsiteX1976" fmla="*/ 6445426 w 11855435"/>
              <a:gd name="connsiteY1976" fmla="*/ 3700431 h 3922026"/>
              <a:gd name="connsiteX1977" fmla="*/ 6402862 w 11855435"/>
              <a:gd name="connsiteY1977" fmla="*/ 3686202 h 3922026"/>
              <a:gd name="connsiteX1978" fmla="*/ 6392672 w 11855435"/>
              <a:gd name="connsiteY1978" fmla="*/ 3679779 h 3922026"/>
              <a:gd name="connsiteX1979" fmla="*/ 6337650 w 11855435"/>
              <a:gd name="connsiteY1979" fmla="*/ 3657020 h 3922026"/>
              <a:gd name="connsiteX1980" fmla="*/ 6312247 w 11855435"/>
              <a:gd name="connsiteY1980" fmla="*/ 3644945 h 3922026"/>
              <a:gd name="connsiteX1981" fmla="*/ 6287936 w 11855435"/>
              <a:gd name="connsiteY1981" fmla="*/ 3635145 h 3922026"/>
              <a:gd name="connsiteX1982" fmla="*/ 6287893 w 11855435"/>
              <a:gd name="connsiteY1982" fmla="*/ 3635105 h 3922026"/>
              <a:gd name="connsiteX1983" fmla="*/ 6286010 w 11855435"/>
              <a:gd name="connsiteY1983" fmla="*/ 3634367 h 3922026"/>
              <a:gd name="connsiteX1984" fmla="*/ 6287936 w 11855435"/>
              <a:gd name="connsiteY1984" fmla="*/ 3635145 h 3922026"/>
              <a:gd name="connsiteX1985" fmla="*/ 6290164 w 11855435"/>
              <a:gd name="connsiteY1985" fmla="*/ 3637211 h 3922026"/>
              <a:gd name="connsiteX1986" fmla="*/ 6284896 w 11855435"/>
              <a:gd name="connsiteY1986" fmla="*/ 3636365 h 3922026"/>
              <a:gd name="connsiteX1987" fmla="*/ 6283012 w 11855435"/>
              <a:gd name="connsiteY1987" fmla="*/ 3635627 h 3922026"/>
              <a:gd name="connsiteX1988" fmla="*/ 6283398 w 11855435"/>
              <a:gd name="connsiteY1988" fmla="*/ 3636995 h 3922026"/>
              <a:gd name="connsiteX1989" fmla="*/ 6330159 w 11855435"/>
              <a:gd name="connsiteY1989" fmla="*/ 3660169 h 3922026"/>
              <a:gd name="connsiteX1990" fmla="*/ 6326045 w 11855435"/>
              <a:gd name="connsiteY1990" fmla="*/ 3663426 h 3922026"/>
              <a:gd name="connsiteX1991" fmla="*/ 6313971 w 11855435"/>
              <a:gd name="connsiteY1991" fmla="*/ 3656265 h 3922026"/>
              <a:gd name="connsiteX1992" fmla="*/ 6294361 w 11855435"/>
              <a:gd name="connsiteY1992" fmla="*/ 3646154 h 3922026"/>
              <a:gd name="connsiteX1993" fmla="*/ 6227605 w 11855435"/>
              <a:gd name="connsiteY1993" fmla="*/ 3611500 h 3922026"/>
              <a:gd name="connsiteX1994" fmla="*/ 6222679 w 11855435"/>
              <a:gd name="connsiteY1994" fmla="*/ 3605922 h 3922026"/>
              <a:gd name="connsiteX1995" fmla="*/ 6197760 w 11855435"/>
              <a:gd name="connsiteY1995" fmla="*/ 3588865 h 3922026"/>
              <a:gd name="connsiteX1996" fmla="*/ 6192492 w 11855435"/>
              <a:gd name="connsiteY1996" fmla="*/ 3588019 h 3922026"/>
              <a:gd name="connsiteX1997" fmla="*/ 6181530 w 11855435"/>
              <a:gd name="connsiteY1997" fmla="*/ 3578860 h 3922026"/>
              <a:gd name="connsiteX1998" fmla="*/ 6182302 w 11855435"/>
              <a:gd name="connsiteY1998" fmla="*/ 3581596 h 3922026"/>
              <a:gd name="connsiteX1999" fmla="*/ 6173901 w 11855435"/>
              <a:gd name="connsiteY1999" fmla="*/ 3574631 h 3922026"/>
              <a:gd name="connsiteX2000" fmla="*/ 6174076 w 11855435"/>
              <a:gd name="connsiteY2000" fmla="*/ 3574005 h 3922026"/>
              <a:gd name="connsiteX2001" fmla="*/ 6127970 w 11855435"/>
              <a:gd name="connsiteY2001" fmla="*/ 3554146 h 3922026"/>
              <a:gd name="connsiteX2002" fmla="*/ 6127975 w 11855435"/>
              <a:gd name="connsiteY2002" fmla="*/ 3555625 h 3922026"/>
              <a:gd name="connsiteX2003" fmla="*/ 6129531 w 11855435"/>
              <a:gd name="connsiteY2003" fmla="*/ 3558311 h 3922026"/>
              <a:gd name="connsiteX2004" fmla="*/ 6128584 w 11855435"/>
              <a:gd name="connsiteY2004" fmla="*/ 3558175 h 3922026"/>
              <a:gd name="connsiteX2005" fmla="*/ 6124877 w 11855435"/>
              <a:gd name="connsiteY2005" fmla="*/ 3556171 h 3922026"/>
              <a:gd name="connsiteX2006" fmla="*/ 6124883 w 11855435"/>
              <a:gd name="connsiteY2006" fmla="*/ 3557654 h 3922026"/>
              <a:gd name="connsiteX2007" fmla="*/ 6128584 w 11855435"/>
              <a:gd name="connsiteY2007" fmla="*/ 3558175 h 3922026"/>
              <a:gd name="connsiteX2008" fmla="*/ 6148340 w 11855435"/>
              <a:gd name="connsiteY2008" fmla="*/ 3568865 h 3922026"/>
              <a:gd name="connsiteX2009" fmla="*/ 6168317 w 11855435"/>
              <a:gd name="connsiteY2009" fmla="*/ 3581066 h 3922026"/>
              <a:gd name="connsiteX2010" fmla="*/ 6174505 w 11855435"/>
              <a:gd name="connsiteY2010" fmla="*/ 3582963 h 3922026"/>
              <a:gd name="connsiteX2011" fmla="*/ 6169667 w 11855435"/>
              <a:gd name="connsiteY2011" fmla="*/ 3586511 h 3922026"/>
              <a:gd name="connsiteX2012" fmla="*/ 6159027 w 11855435"/>
              <a:gd name="connsiteY2012" fmla="*/ 3582707 h 3922026"/>
              <a:gd name="connsiteX2013" fmla="*/ 6162123 w 11855435"/>
              <a:gd name="connsiteY2013" fmla="*/ 3582161 h 3922026"/>
              <a:gd name="connsiteX2014" fmla="*/ 6148170 w 11855435"/>
              <a:gd name="connsiteY2014" fmla="*/ 3577224 h 3922026"/>
              <a:gd name="connsiteX2015" fmla="*/ 6145062 w 11855435"/>
              <a:gd name="connsiteY2015" fmla="*/ 3573333 h 3922026"/>
              <a:gd name="connsiteX2016" fmla="*/ 6117147 w 11855435"/>
              <a:gd name="connsiteY2016" fmla="*/ 3560501 h 3922026"/>
              <a:gd name="connsiteX2017" fmla="*/ 6109398 w 11855435"/>
              <a:gd name="connsiteY2017" fmla="*/ 3558910 h 3922026"/>
              <a:gd name="connsiteX2018" fmla="*/ 6045787 w 11855435"/>
              <a:gd name="connsiteY2018" fmla="*/ 3519818 h 3922026"/>
              <a:gd name="connsiteX2019" fmla="*/ 6027169 w 11855435"/>
              <a:gd name="connsiteY2019" fmla="*/ 3508304 h 3922026"/>
              <a:gd name="connsiteX2020" fmla="*/ 6014760 w 11855435"/>
              <a:gd name="connsiteY2020" fmla="*/ 3501612 h 3922026"/>
              <a:gd name="connsiteX2021" fmla="*/ 6016296 w 11855435"/>
              <a:gd name="connsiteY2021" fmla="*/ 3496901 h 3922026"/>
              <a:gd name="connsiteX2022" fmla="*/ 6030064 w 11855435"/>
              <a:gd name="connsiteY2022" fmla="*/ 3505490 h 3922026"/>
              <a:gd name="connsiteX2023" fmla="*/ 6013081 w 11855435"/>
              <a:gd name="connsiteY2023" fmla="*/ 3487118 h 3922026"/>
              <a:gd name="connsiteX2024" fmla="*/ 5969712 w 11855435"/>
              <a:gd name="connsiteY2024" fmla="*/ 3454795 h 3922026"/>
              <a:gd name="connsiteX2025" fmla="*/ 5958856 w 11855435"/>
              <a:gd name="connsiteY2025" fmla="*/ 3449312 h 3922026"/>
              <a:gd name="connsiteX2026" fmla="*/ 5942553 w 11855435"/>
              <a:gd name="connsiteY2026" fmla="*/ 3435167 h 3922026"/>
              <a:gd name="connsiteX2027" fmla="*/ 5933336 w 11855435"/>
              <a:gd name="connsiteY2027" fmla="*/ 3427171 h 3922026"/>
              <a:gd name="connsiteX2028" fmla="*/ 5922455 w 11855435"/>
              <a:gd name="connsiteY2028" fmla="*/ 3424466 h 3922026"/>
              <a:gd name="connsiteX2029" fmla="*/ 5848990 w 11855435"/>
              <a:gd name="connsiteY2029" fmla="*/ 3396180 h 3922026"/>
              <a:gd name="connsiteX2030" fmla="*/ 5819477 w 11855435"/>
              <a:gd name="connsiteY2030" fmla="*/ 3399755 h 3922026"/>
              <a:gd name="connsiteX2031" fmla="*/ 5812698 w 11855435"/>
              <a:gd name="connsiteY2031" fmla="*/ 3453697 h 3922026"/>
              <a:gd name="connsiteX2032" fmla="*/ 5837287 w 11855435"/>
              <a:gd name="connsiteY2032" fmla="*/ 3471966 h 3922026"/>
              <a:gd name="connsiteX2033" fmla="*/ 5871595 w 11855435"/>
              <a:gd name="connsiteY2033" fmla="*/ 3543950 h 3922026"/>
              <a:gd name="connsiteX2034" fmla="*/ 5921101 w 11855435"/>
              <a:gd name="connsiteY2034" fmla="*/ 3569825 h 3922026"/>
              <a:gd name="connsiteX2035" fmla="*/ 5931267 w 11855435"/>
              <a:gd name="connsiteY2035" fmla="*/ 3581794 h 3922026"/>
              <a:gd name="connsiteX2036" fmla="*/ 5941239 w 11855435"/>
              <a:gd name="connsiteY2036" fmla="*/ 3585805 h 3922026"/>
              <a:gd name="connsiteX2037" fmla="*/ 5969885 w 11855435"/>
              <a:gd name="connsiteY2037" fmla="*/ 3598239 h 3922026"/>
              <a:gd name="connsiteX2038" fmla="*/ 5961579 w 11855435"/>
              <a:gd name="connsiteY2038" fmla="*/ 3592553 h 3922026"/>
              <a:gd name="connsiteX2039" fmla="*/ 5966074 w 11855435"/>
              <a:gd name="connsiteY2039" fmla="*/ 3590663 h 3922026"/>
              <a:gd name="connsiteX2040" fmla="*/ 5988295 w 11855435"/>
              <a:gd name="connsiteY2040" fmla="*/ 3598147 h 3922026"/>
              <a:gd name="connsiteX2041" fmla="*/ 5990952 w 11855435"/>
              <a:gd name="connsiteY2041" fmla="*/ 3601620 h 3922026"/>
              <a:gd name="connsiteX2042" fmla="*/ 5985729 w 11855435"/>
              <a:gd name="connsiteY2042" fmla="*/ 3606875 h 3922026"/>
              <a:gd name="connsiteX2043" fmla="*/ 6013218 w 11855435"/>
              <a:gd name="connsiteY2043" fmla="*/ 3615205 h 3922026"/>
              <a:gd name="connsiteX2044" fmla="*/ 6043363 w 11855435"/>
              <a:gd name="connsiteY2044" fmla="*/ 3627007 h 3922026"/>
              <a:gd name="connsiteX2045" fmla="*/ 6044135 w 11855435"/>
              <a:gd name="connsiteY2045" fmla="*/ 3629743 h 3922026"/>
              <a:gd name="connsiteX2046" fmla="*/ 6063701 w 11855435"/>
              <a:gd name="connsiteY2046" fmla="*/ 3633753 h 3922026"/>
              <a:gd name="connsiteX2047" fmla="*/ 6076890 w 11855435"/>
              <a:gd name="connsiteY2047" fmla="*/ 3638916 h 3922026"/>
              <a:gd name="connsiteX2048" fmla="*/ 6113719 w 11855435"/>
              <a:gd name="connsiteY2048" fmla="*/ 3646188 h 3922026"/>
              <a:gd name="connsiteX2049" fmla="*/ 6130408 w 11855435"/>
              <a:gd name="connsiteY2049" fmla="*/ 3650119 h 3922026"/>
              <a:gd name="connsiteX2050" fmla="*/ 6127023 w 11855435"/>
              <a:gd name="connsiteY2050" fmla="*/ 3662218 h 3922026"/>
              <a:gd name="connsiteX2051" fmla="*/ 6107079 w 11855435"/>
              <a:gd name="connsiteY2051" fmla="*/ 3656819 h 3922026"/>
              <a:gd name="connsiteX2052" fmla="*/ 6101207 w 11855435"/>
              <a:gd name="connsiteY2052" fmla="*/ 3656803 h 3922026"/>
              <a:gd name="connsiteX2053" fmla="*/ 6096638 w 11855435"/>
              <a:gd name="connsiteY2053" fmla="*/ 3656028 h 3922026"/>
              <a:gd name="connsiteX2054" fmla="*/ 6096552 w 11855435"/>
              <a:gd name="connsiteY2054" fmla="*/ 3655891 h 3922026"/>
              <a:gd name="connsiteX2055" fmla="*/ 6095047 w 11855435"/>
              <a:gd name="connsiteY2055" fmla="*/ 3655759 h 3922026"/>
              <a:gd name="connsiteX2056" fmla="*/ 6096638 w 11855435"/>
              <a:gd name="connsiteY2056" fmla="*/ 3656028 h 3922026"/>
              <a:gd name="connsiteX2057" fmla="*/ 6096930 w 11855435"/>
              <a:gd name="connsiteY2057" fmla="*/ 3656496 h 3922026"/>
              <a:gd name="connsiteX2058" fmla="*/ 6098247 w 11855435"/>
              <a:gd name="connsiteY2058" fmla="*/ 3656707 h 3922026"/>
              <a:gd name="connsiteX2059" fmla="*/ 6097845 w 11855435"/>
              <a:gd name="connsiteY2059" fmla="*/ 3657209 h 3922026"/>
              <a:gd name="connsiteX2060" fmla="*/ 6040083 w 11855435"/>
              <a:gd name="connsiteY2060" fmla="*/ 3641249 h 3922026"/>
              <a:gd name="connsiteX2061" fmla="*/ 6040069 w 11855435"/>
              <a:gd name="connsiteY2061" fmla="*/ 3639099 h 3922026"/>
              <a:gd name="connsiteX2062" fmla="*/ 5997507 w 11855435"/>
              <a:gd name="connsiteY2062" fmla="*/ 3624869 h 3922026"/>
              <a:gd name="connsiteX2063" fmla="*/ 5987315 w 11855435"/>
              <a:gd name="connsiteY2063" fmla="*/ 3618445 h 3922026"/>
              <a:gd name="connsiteX2064" fmla="*/ 5932293 w 11855435"/>
              <a:gd name="connsiteY2064" fmla="*/ 3595687 h 3922026"/>
              <a:gd name="connsiteX2065" fmla="*/ 5923818 w 11855435"/>
              <a:gd name="connsiteY2065" fmla="*/ 3591658 h 3922026"/>
              <a:gd name="connsiteX2066" fmla="*/ 5914723 w 11855435"/>
              <a:gd name="connsiteY2066" fmla="*/ 3590075 h 3922026"/>
              <a:gd name="connsiteX2067" fmla="*/ 5877920 w 11855435"/>
              <a:gd name="connsiteY2067" fmla="*/ 3575230 h 3922026"/>
              <a:gd name="connsiteX2068" fmla="*/ 5878042 w 11855435"/>
              <a:gd name="connsiteY2068" fmla="*/ 3575662 h 3922026"/>
              <a:gd name="connsiteX2069" fmla="*/ 5924801 w 11855435"/>
              <a:gd name="connsiteY2069" fmla="*/ 3598835 h 3922026"/>
              <a:gd name="connsiteX2070" fmla="*/ 5920689 w 11855435"/>
              <a:gd name="connsiteY2070" fmla="*/ 3602092 h 3922026"/>
              <a:gd name="connsiteX2071" fmla="*/ 5908615 w 11855435"/>
              <a:gd name="connsiteY2071" fmla="*/ 3594933 h 3922026"/>
              <a:gd name="connsiteX2072" fmla="*/ 5889004 w 11855435"/>
              <a:gd name="connsiteY2072" fmla="*/ 3584821 h 3922026"/>
              <a:gd name="connsiteX2073" fmla="*/ 5845893 w 11855435"/>
              <a:gd name="connsiteY2073" fmla="*/ 3562442 h 3922026"/>
              <a:gd name="connsiteX2074" fmla="*/ 5778447 w 11855435"/>
              <a:gd name="connsiteY2074" fmla="*/ 3539296 h 3922026"/>
              <a:gd name="connsiteX2075" fmla="*/ 5764215 w 11855435"/>
              <a:gd name="connsiteY2075" fmla="*/ 3500295 h 3922026"/>
              <a:gd name="connsiteX2076" fmla="*/ 5752136 w 11855435"/>
              <a:gd name="connsiteY2076" fmla="*/ 3455720 h 3922026"/>
              <a:gd name="connsiteX2077" fmla="*/ 5730824 w 11855435"/>
              <a:gd name="connsiteY2077" fmla="*/ 3444137 h 3922026"/>
              <a:gd name="connsiteX2078" fmla="*/ 5725592 w 11855435"/>
              <a:gd name="connsiteY2078" fmla="*/ 3429028 h 3922026"/>
              <a:gd name="connsiteX2079" fmla="*/ 5671997 w 11855435"/>
              <a:gd name="connsiteY2079" fmla="*/ 3420484 h 3922026"/>
              <a:gd name="connsiteX2080" fmla="*/ 5602350 w 11855435"/>
              <a:gd name="connsiteY2080" fmla="*/ 3391212 h 3922026"/>
              <a:gd name="connsiteX2081" fmla="*/ 5566767 w 11855435"/>
              <a:gd name="connsiteY2081" fmla="*/ 3375121 h 3922026"/>
              <a:gd name="connsiteX2082" fmla="*/ 5531791 w 11855435"/>
              <a:gd name="connsiteY2082" fmla="*/ 3373227 h 3922026"/>
              <a:gd name="connsiteX2083" fmla="*/ 5520005 w 11855435"/>
              <a:gd name="connsiteY2083" fmla="*/ 3375826 h 3922026"/>
              <a:gd name="connsiteX2084" fmla="*/ 5398724 w 11855435"/>
              <a:gd name="connsiteY2084" fmla="*/ 3390516 h 3922026"/>
              <a:gd name="connsiteX2085" fmla="*/ 5349073 w 11855435"/>
              <a:gd name="connsiteY2085" fmla="*/ 3401843 h 3922026"/>
              <a:gd name="connsiteX2086" fmla="*/ 5331495 w 11855435"/>
              <a:gd name="connsiteY2086" fmla="*/ 3402246 h 3922026"/>
              <a:gd name="connsiteX2087" fmla="*/ 5348120 w 11855435"/>
              <a:gd name="connsiteY2087" fmla="*/ 3412272 h 3922026"/>
              <a:gd name="connsiteX2088" fmla="*/ 5520153 w 11855435"/>
              <a:gd name="connsiteY2088" fmla="*/ 3451338 h 3922026"/>
              <a:gd name="connsiteX2089" fmla="*/ 5529039 w 11855435"/>
              <a:gd name="connsiteY2089" fmla="*/ 3452786 h 3922026"/>
              <a:gd name="connsiteX2090" fmla="*/ 5557067 w 11855435"/>
              <a:gd name="connsiteY2090" fmla="*/ 3482351 h 3922026"/>
              <a:gd name="connsiteX2091" fmla="*/ 5549195 w 11855435"/>
              <a:gd name="connsiteY2091" fmla="*/ 3495474 h 3922026"/>
              <a:gd name="connsiteX2092" fmla="*/ 5544231 w 11855435"/>
              <a:gd name="connsiteY2092" fmla="*/ 3498046 h 3922026"/>
              <a:gd name="connsiteX2093" fmla="*/ 5549630 w 11855435"/>
              <a:gd name="connsiteY2093" fmla="*/ 3498039 h 3922026"/>
              <a:gd name="connsiteX2094" fmla="*/ 5544719 w 11855435"/>
              <a:gd name="connsiteY2094" fmla="*/ 3504595 h 3922026"/>
              <a:gd name="connsiteX2095" fmla="*/ 5540925 w 11855435"/>
              <a:gd name="connsiteY2095" fmla="*/ 3505088 h 3922026"/>
              <a:gd name="connsiteX2096" fmla="*/ 5505257 w 11855435"/>
              <a:gd name="connsiteY2096" fmla="*/ 3503995 h 3922026"/>
              <a:gd name="connsiteX2097" fmla="*/ 5482802 w 11855435"/>
              <a:gd name="connsiteY2097" fmla="*/ 3504957 h 3922026"/>
              <a:gd name="connsiteX2098" fmla="*/ 5484789 w 11855435"/>
              <a:gd name="connsiteY2098" fmla="*/ 3506387 h 3922026"/>
              <a:gd name="connsiteX2099" fmla="*/ 5483792 w 11855435"/>
              <a:gd name="connsiteY2099" fmla="*/ 3506594 h 3922026"/>
              <a:gd name="connsiteX2100" fmla="*/ 5479358 w 11855435"/>
              <a:gd name="connsiteY2100" fmla="*/ 3506105 h 3922026"/>
              <a:gd name="connsiteX2101" fmla="*/ 5479897 w 11855435"/>
              <a:gd name="connsiteY2101" fmla="*/ 3507399 h 3922026"/>
              <a:gd name="connsiteX2102" fmla="*/ 5483792 w 11855435"/>
              <a:gd name="connsiteY2102" fmla="*/ 3506594 h 3922026"/>
              <a:gd name="connsiteX2103" fmla="*/ 5507435 w 11855435"/>
              <a:gd name="connsiteY2103" fmla="*/ 3509201 h 3922026"/>
              <a:gd name="connsiteX2104" fmla="*/ 5531842 w 11855435"/>
              <a:gd name="connsiteY2104" fmla="*/ 3513057 h 3922026"/>
              <a:gd name="connsiteX2105" fmla="*/ 5538725 w 11855435"/>
              <a:gd name="connsiteY2105" fmla="*/ 3512602 h 3922026"/>
              <a:gd name="connsiteX2106" fmla="*/ 5535163 w 11855435"/>
              <a:gd name="connsiteY2106" fmla="*/ 3517363 h 3922026"/>
              <a:gd name="connsiteX2107" fmla="*/ 5523134 w 11855435"/>
              <a:gd name="connsiteY2107" fmla="*/ 3517668 h 3922026"/>
              <a:gd name="connsiteX2108" fmla="*/ 5526037 w 11855435"/>
              <a:gd name="connsiteY2108" fmla="*/ 3516132 h 3922026"/>
              <a:gd name="connsiteX2109" fmla="*/ 5510282 w 11855435"/>
              <a:gd name="connsiteY2109" fmla="*/ 3516577 h 3922026"/>
              <a:gd name="connsiteX2110" fmla="*/ 5505765 w 11855435"/>
              <a:gd name="connsiteY2110" fmla="*/ 3514232 h 3922026"/>
              <a:gd name="connsiteX2111" fmla="*/ 5473179 w 11855435"/>
              <a:gd name="connsiteY2111" fmla="*/ 3512535 h 3922026"/>
              <a:gd name="connsiteX2112" fmla="*/ 5464847 w 11855435"/>
              <a:gd name="connsiteY2112" fmla="*/ 3513791 h 3922026"/>
              <a:gd name="connsiteX2113" fmla="*/ 5387032 w 11855435"/>
              <a:gd name="connsiteY2113" fmla="*/ 3501301 h 3922026"/>
              <a:gd name="connsiteX2114" fmla="*/ 5364232 w 11855435"/>
              <a:gd name="connsiteY2114" fmla="*/ 3497582 h 3922026"/>
              <a:gd name="connsiteX2115" fmla="*/ 5349391 w 11855435"/>
              <a:gd name="connsiteY2115" fmla="*/ 3495966 h 3922026"/>
              <a:gd name="connsiteX2116" fmla="*/ 5349228 w 11855435"/>
              <a:gd name="connsiteY2116" fmla="*/ 3491315 h 3922026"/>
              <a:gd name="connsiteX2117" fmla="*/ 5402787 w 11855435"/>
              <a:gd name="connsiteY2117" fmla="*/ 3500855 h 3922026"/>
              <a:gd name="connsiteX2118" fmla="*/ 5404238 w 11855435"/>
              <a:gd name="connsiteY2118" fmla="*/ 3500086 h 3922026"/>
              <a:gd name="connsiteX2119" fmla="*/ 5402248 w 11855435"/>
              <a:gd name="connsiteY2119" fmla="*/ 3499561 h 3922026"/>
              <a:gd name="connsiteX2120" fmla="*/ 5397731 w 11855435"/>
              <a:gd name="connsiteY2120" fmla="*/ 3497216 h 3922026"/>
              <a:gd name="connsiteX2121" fmla="*/ 5401109 w 11855435"/>
              <a:gd name="connsiteY2121" fmla="*/ 3496977 h 3922026"/>
              <a:gd name="connsiteX2122" fmla="*/ 5403162 w 11855435"/>
              <a:gd name="connsiteY2122" fmla="*/ 3497499 h 3922026"/>
              <a:gd name="connsiteX2123" fmla="*/ 5401171 w 11855435"/>
              <a:gd name="connsiteY2123" fmla="*/ 3496971 h 3922026"/>
              <a:gd name="connsiteX2124" fmla="*/ 5401109 w 11855435"/>
              <a:gd name="connsiteY2124" fmla="*/ 3496977 h 3922026"/>
              <a:gd name="connsiteX2125" fmla="*/ 5375189 w 11855435"/>
              <a:gd name="connsiteY2125" fmla="*/ 3490397 h 3922026"/>
              <a:gd name="connsiteX2126" fmla="*/ 5346534 w 11855435"/>
              <a:gd name="connsiteY2126" fmla="*/ 3484844 h 3922026"/>
              <a:gd name="connsiteX2127" fmla="*/ 5287378 w 11855435"/>
              <a:gd name="connsiteY2127" fmla="*/ 3470370 h 3922026"/>
              <a:gd name="connsiteX2128" fmla="*/ 5285931 w 11855435"/>
              <a:gd name="connsiteY2128" fmla="*/ 3470248 h 3922026"/>
              <a:gd name="connsiteX2129" fmla="*/ 5279366 w 11855435"/>
              <a:gd name="connsiteY2129" fmla="*/ 3470855 h 3922026"/>
              <a:gd name="connsiteX2130" fmla="*/ 5241889 w 11855435"/>
              <a:gd name="connsiteY2130" fmla="*/ 3487597 h 3922026"/>
              <a:gd name="connsiteX2131" fmla="*/ 5207166 w 11855435"/>
              <a:gd name="connsiteY2131" fmla="*/ 3525314 h 3922026"/>
              <a:gd name="connsiteX2132" fmla="*/ 5175531 w 11855435"/>
              <a:gd name="connsiteY2132" fmla="*/ 3543686 h 3922026"/>
              <a:gd name="connsiteX2133" fmla="*/ 5162140 w 11855435"/>
              <a:gd name="connsiteY2133" fmla="*/ 3526064 h 3922026"/>
              <a:gd name="connsiteX2134" fmla="*/ 5158877 w 11855435"/>
              <a:gd name="connsiteY2134" fmla="*/ 3504210 h 3922026"/>
              <a:gd name="connsiteX2135" fmla="*/ 5155100 w 11855435"/>
              <a:gd name="connsiteY2135" fmla="*/ 3510948 h 3922026"/>
              <a:gd name="connsiteX2136" fmla="*/ 5082905 w 11855435"/>
              <a:gd name="connsiteY2136" fmla="*/ 3535942 h 3922026"/>
              <a:gd name="connsiteX2137" fmla="*/ 5055519 w 11855435"/>
              <a:gd name="connsiteY2137" fmla="*/ 3508688 h 3922026"/>
              <a:gd name="connsiteX2138" fmla="*/ 4960491 w 11855435"/>
              <a:gd name="connsiteY2138" fmla="*/ 3532901 h 3922026"/>
              <a:gd name="connsiteX2139" fmla="*/ 4926926 w 11855435"/>
              <a:gd name="connsiteY2139" fmla="*/ 3544342 h 3922026"/>
              <a:gd name="connsiteX2140" fmla="*/ 4904821 w 11855435"/>
              <a:gd name="connsiteY2140" fmla="*/ 3566472 h 3922026"/>
              <a:gd name="connsiteX2141" fmla="*/ 4960062 w 11855435"/>
              <a:gd name="connsiteY2141" fmla="*/ 3582091 h 3922026"/>
              <a:gd name="connsiteX2142" fmla="*/ 4991740 w 11855435"/>
              <a:gd name="connsiteY2142" fmla="*/ 3574020 h 3922026"/>
              <a:gd name="connsiteX2143" fmla="*/ 5027836 w 11855435"/>
              <a:gd name="connsiteY2143" fmla="*/ 3561523 h 3922026"/>
              <a:gd name="connsiteX2144" fmla="*/ 5040498 w 11855435"/>
              <a:gd name="connsiteY2144" fmla="*/ 3556234 h 3922026"/>
              <a:gd name="connsiteX2145" fmla="*/ 5043889 w 11855435"/>
              <a:gd name="connsiteY2145" fmla="*/ 3608987 h 3922026"/>
              <a:gd name="connsiteX2146" fmla="*/ 5021098 w 11855435"/>
              <a:gd name="connsiteY2146" fmla="*/ 3618506 h 3922026"/>
              <a:gd name="connsiteX2147" fmla="*/ 4957100 w 11855435"/>
              <a:gd name="connsiteY2147" fmla="*/ 3632338 h 3922026"/>
              <a:gd name="connsiteX2148" fmla="*/ 4946328 w 11855435"/>
              <a:gd name="connsiteY2148" fmla="*/ 3634258 h 3922026"/>
              <a:gd name="connsiteX2149" fmla="*/ 4812495 w 11855435"/>
              <a:gd name="connsiteY2149" fmla="*/ 3630827 h 3922026"/>
              <a:gd name="connsiteX2150" fmla="*/ 4782664 w 11855435"/>
              <a:gd name="connsiteY2150" fmla="*/ 3625231 h 3922026"/>
              <a:gd name="connsiteX2151" fmla="*/ 4696347 w 11855435"/>
              <a:gd name="connsiteY2151" fmla="*/ 3609693 h 3922026"/>
              <a:gd name="connsiteX2152" fmla="*/ 4673513 w 11855435"/>
              <a:gd name="connsiteY2152" fmla="*/ 3608912 h 3922026"/>
              <a:gd name="connsiteX2153" fmla="*/ 4622777 w 11855435"/>
              <a:gd name="connsiteY2153" fmla="*/ 3609467 h 3922026"/>
              <a:gd name="connsiteX2154" fmla="*/ 4574792 w 11855435"/>
              <a:gd name="connsiteY2154" fmla="*/ 3660462 h 3922026"/>
              <a:gd name="connsiteX2155" fmla="*/ 4498863 w 11855435"/>
              <a:gd name="connsiteY2155" fmla="*/ 3702493 h 3922026"/>
              <a:gd name="connsiteX2156" fmla="*/ 4236735 w 11855435"/>
              <a:gd name="connsiteY2156" fmla="*/ 3654627 h 3922026"/>
              <a:gd name="connsiteX2157" fmla="*/ 4150376 w 11855435"/>
              <a:gd name="connsiteY2157" fmla="*/ 3628789 h 3922026"/>
              <a:gd name="connsiteX2158" fmla="*/ 4091872 w 11855435"/>
              <a:gd name="connsiteY2158" fmla="*/ 3591318 h 3922026"/>
              <a:gd name="connsiteX2159" fmla="*/ 4061397 w 11855435"/>
              <a:gd name="connsiteY2159" fmla="*/ 3583409 h 3922026"/>
              <a:gd name="connsiteX2160" fmla="*/ 3911683 w 11855435"/>
              <a:gd name="connsiteY2160" fmla="*/ 3573715 h 3922026"/>
              <a:gd name="connsiteX2161" fmla="*/ 3915719 w 11855435"/>
              <a:gd name="connsiteY2161" fmla="*/ 3628777 h 3922026"/>
              <a:gd name="connsiteX2162" fmla="*/ 3929111 w 11855435"/>
              <a:gd name="connsiteY2162" fmla="*/ 3646400 h 3922026"/>
              <a:gd name="connsiteX2163" fmla="*/ 4052813 w 11855435"/>
              <a:gd name="connsiteY2163" fmla="*/ 3654061 h 3922026"/>
              <a:gd name="connsiteX2164" fmla="*/ 4129687 w 11855435"/>
              <a:gd name="connsiteY2164" fmla="*/ 3686441 h 3922026"/>
              <a:gd name="connsiteX2165" fmla="*/ 4170335 w 11855435"/>
              <a:gd name="connsiteY2165" fmla="*/ 3700416 h 3922026"/>
              <a:gd name="connsiteX2166" fmla="*/ 4351768 w 11855435"/>
              <a:gd name="connsiteY2166" fmla="*/ 3712340 h 3922026"/>
              <a:gd name="connsiteX2167" fmla="*/ 4391172 w 11855435"/>
              <a:gd name="connsiteY2167" fmla="*/ 3731996 h 3922026"/>
              <a:gd name="connsiteX2168" fmla="*/ 4299961 w 11855435"/>
              <a:gd name="connsiteY2168" fmla="*/ 3759774 h 3922026"/>
              <a:gd name="connsiteX2169" fmla="*/ 4234966 w 11855435"/>
              <a:gd name="connsiteY2169" fmla="*/ 3762416 h 3922026"/>
              <a:gd name="connsiteX2170" fmla="*/ 4222956 w 11855435"/>
              <a:gd name="connsiteY2170" fmla="*/ 3764420 h 3922026"/>
              <a:gd name="connsiteX2171" fmla="*/ 4243695 w 11855435"/>
              <a:gd name="connsiteY2171" fmla="*/ 3767695 h 3922026"/>
              <a:gd name="connsiteX2172" fmla="*/ 4254626 w 11855435"/>
              <a:gd name="connsiteY2172" fmla="*/ 3766975 h 3922026"/>
              <a:gd name="connsiteX2173" fmla="*/ 4248966 w 11855435"/>
              <a:gd name="connsiteY2173" fmla="*/ 3774535 h 3922026"/>
              <a:gd name="connsiteX2174" fmla="*/ 4229865 w 11855435"/>
              <a:gd name="connsiteY2174" fmla="*/ 3775021 h 3922026"/>
              <a:gd name="connsiteX2175" fmla="*/ 4234474 w 11855435"/>
              <a:gd name="connsiteY2175" fmla="*/ 3772577 h 3922026"/>
              <a:gd name="connsiteX2176" fmla="*/ 4209452 w 11855435"/>
              <a:gd name="connsiteY2176" fmla="*/ 3773288 h 3922026"/>
              <a:gd name="connsiteX2177" fmla="*/ 4202276 w 11855435"/>
              <a:gd name="connsiteY2177" fmla="*/ 3769561 h 3922026"/>
              <a:gd name="connsiteX2178" fmla="*/ 4192763 w 11855435"/>
              <a:gd name="connsiteY2178" fmla="*/ 3769459 h 3922026"/>
              <a:gd name="connsiteX2179" fmla="*/ 4168104 w 11855435"/>
              <a:gd name="connsiteY2179" fmla="*/ 3773574 h 3922026"/>
              <a:gd name="connsiteX2180" fmla="*/ 4123717 w 11855435"/>
              <a:gd name="connsiteY2180" fmla="*/ 3775346 h 3922026"/>
              <a:gd name="connsiteX2181" fmla="*/ 4094670 w 11855435"/>
              <a:gd name="connsiteY2181" fmla="*/ 3763311 h 3922026"/>
              <a:gd name="connsiteX2182" fmla="*/ 4074085 w 11855435"/>
              <a:gd name="connsiteY2182" fmla="*/ 3760629 h 3922026"/>
              <a:gd name="connsiteX2183" fmla="*/ 4013697 w 11855435"/>
              <a:gd name="connsiteY2183" fmla="*/ 3749024 h 3922026"/>
              <a:gd name="connsiteX2184" fmla="*/ 3977483 w 11855435"/>
              <a:gd name="connsiteY2184" fmla="*/ 3743118 h 3922026"/>
              <a:gd name="connsiteX2185" fmla="*/ 3953912 w 11855435"/>
              <a:gd name="connsiteY2185" fmla="*/ 3740549 h 3922026"/>
              <a:gd name="connsiteX2186" fmla="*/ 3953651 w 11855435"/>
              <a:gd name="connsiteY2186" fmla="*/ 3733163 h 3922026"/>
              <a:gd name="connsiteX2187" fmla="*/ 4038719 w 11855435"/>
              <a:gd name="connsiteY2187" fmla="*/ 3748315 h 3922026"/>
              <a:gd name="connsiteX2188" fmla="*/ 4041025 w 11855435"/>
              <a:gd name="connsiteY2188" fmla="*/ 3747095 h 3922026"/>
              <a:gd name="connsiteX2189" fmla="*/ 4037863 w 11855435"/>
              <a:gd name="connsiteY2189" fmla="*/ 3746259 h 3922026"/>
              <a:gd name="connsiteX2190" fmla="*/ 4030687 w 11855435"/>
              <a:gd name="connsiteY2190" fmla="*/ 3742534 h 3922026"/>
              <a:gd name="connsiteX2191" fmla="*/ 4035265 w 11855435"/>
              <a:gd name="connsiteY2191" fmla="*/ 3742211 h 3922026"/>
              <a:gd name="connsiteX2192" fmla="*/ 4028204 w 11855435"/>
              <a:gd name="connsiteY2192" fmla="*/ 3740756 h 3922026"/>
              <a:gd name="connsiteX2193" fmla="*/ 3997194 w 11855435"/>
              <a:gd name="connsiteY2193" fmla="*/ 3735371 h 3922026"/>
              <a:gd name="connsiteX2194" fmla="*/ 3974889 w 11855435"/>
              <a:gd name="connsiteY2194" fmla="*/ 3727829 h 3922026"/>
              <a:gd name="connsiteX2195" fmla="*/ 3962018 w 11855435"/>
              <a:gd name="connsiteY2195" fmla="*/ 3725335 h 3922026"/>
              <a:gd name="connsiteX2196" fmla="*/ 3958852 w 11855435"/>
              <a:gd name="connsiteY2196" fmla="*/ 3725227 h 3922026"/>
              <a:gd name="connsiteX2197" fmla="*/ 3957637 w 11855435"/>
              <a:gd name="connsiteY2197" fmla="*/ 3724487 h 3922026"/>
              <a:gd name="connsiteX2198" fmla="*/ 3949373 w 11855435"/>
              <a:gd name="connsiteY2198" fmla="*/ 3722885 h 3922026"/>
              <a:gd name="connsiteX2199" fmla="*/ 3855416 w 11855435"/>
              <a:gd name="connsiteY2199" fmla="*/ 3699896 h 3922026"/>
              <a:gd name="connsiteX2200" fmla="*/ 3835004 w 11855435"/>
              <a:gd name="connsiteY2200" fmla="*/ 3698164 h 3922026"/>
              <a:gd name="connsiteX2201" fmla="*/ 3766927 w 11855435"/>
              <a:gd name="connsiteY2201" fmla="*/ 3676522 h 3922026"/>
              <a:gd name="connsiteX2202" fmla="*/ 3763981 w 11855435"/>
              <a:gd name="connsiteY2202" fmla="*/ 3678966 h 3922026"/>
              <a:gd name="connsiteX2203" fmla="*/ 3676157 w 11855435"/>
              <a:gd name="connsiteY2203" fmla="*/ 3645761 h 3922026"/>
              <a:gd name="connsiteX2204" fmla="*/ 3676380 w 11855435"/>
              <a:gd name="connsiteY2204" fmla="*/ 3644829 h 3922026"/>
              <a:gd name="connsiteX2205" fmla="*/ 3678174 w 11855435"/>
              <a:gd name="connsiteY2205" fmla="*/ 3645761 h 3922026"/>
              <a:gd name="connsiteX2206" fmla="*/ 3679149 w 11855435"/>
              <a:gd name="connsiteY2206" fmla="*/ 3645488 h 3922026"/>
              <a:gd name="connsiteX2207" fmla="*/ 3681333 w 11855435"/>
              <a:gd name="connsiteY2207" fmla="*/ 3646594 h 3922026"/>
              <a:gd name="connsiteX2208" fmla="*/ 3679431 w 11855435"/>
              <a:gd name="connsiteY2208" fmla="*/ 3645406 h 3922026"/>
              <a:gd name="connsiteX2209" fmla="*/ 3679149 w 11855435"/>
              <a:gd name="connsiteY2209" fmla="*/ 3645488 h 3922026"/>
              <a:gd name="connsiteX2210" fmla="*/ 3672865 w 11855435"/>
              <a:gd name="connsiteY2210" fmla="*/ 3642300 h 3922026"/>
              <a:gd name="connsiteX2211" fmla="*/ 3666127 w 11855435"/>
              <a:gd name="connsiteY2211" fmla="*/ 3637090 h 3922026"/>
              <a:gd name="connsiteX2212" fmla="*/ 3635955 w 11855435"/>
              <a:gd name="connsiteY2212" fmla="*/ 3625493 h 3922026"/>
              <a:gd name="connsiteX2213" fmla="*/ 3648574 w 11855435"/>
              <a:gd name="connsiteY2213" fmla="*/ 3608637 h 3922026"/>
              <a:gd name="connsiteX2214" fmla="*/ 3673020 w 11855435"/>
              <a:gd name="connsiteY2214" fmla="*/ 3619012 h 3922026"/>
              <a:gd name="connsiteX2215" fmla="*/ 3725057 w 11855435"/>
              <a:gd name="connsiteY2215" fmla="*/ 3643507 h 3922026"/>
              <a:gd name="connsiteX2216" fmla="*/ 3747179 w 11855435"/>
              <a:gd name="connsiteY2216" fmla="*/ 3649350 h 3922026"/>
              <a:gd name="connsiteX2217" fmla="*/ 3759918 w 11855435"/>
              <a:gd name="connsiteY2217" fmla="*/ 3655461 h 3922026"/>
              <a:gd name="connsiteX2218" fmla="*/ 3771877 w 11855435"/>
              <a:gd name="connsiteY2218" fmla="*/ 3660791 h 3922026"/>
              <a:gd name="connsiteX2219" fmla="*/ 3771886 w 11855435"/>
              <a:gd name="connsiteY2219" fmla="*/ 3660477 h 3922026"/>
              <a:gd name="connsiteX2220" fmla="*/ 3763517 w 11855435"/>
              <a:gd name="connsiteY2220" fmla="*/ 3630440 h 3922026"/>
              <a:gd name="connsiteX2221" fmla="*/ 3701879 w 11855435"/>
              <a:gd name="connsiteY2221" fmla="*/ 3602015 h 3922026"/>
              <a:gd name="connsiteX2222" fmla="*/ 3679688 w 11855435"/>
              <a:gd name="connsiteY2222" fmla="*/ 3603545 h 3922026"/>
              <a:gd name="connsiteX2223" fmla="*/ 3638440 w 11855435"/>
              <a:gd name="connsiteY2223" fmla="*/ 3597558 h 3922026"/>
              <a:gd name="connsiteX2224" fmla="*/ 3602212 w 11855435"/>
              <a:gd name="connsiteY2224" fmla="*/ 3579156 h 3922026"/>
              <a:gd name="connsiteX2225" fmla="*/ 3556630 w 11855435"/>
              <a:gd name="connsiteY2225" fmla="*/ 3598193 h 3922026"/>
              <a:gd name="connsiteX2226" fmla="*/ 3534439 w 11855435"/>
              <a:gd name="connsiteY2226" fmla="*/ 3599724 h 3922026"/>
              <a:gd name="connsiteX2227" fmla="*/ 3481087 w 11855435"/>
              <a:gd name="connsiteY2227" fmla="*/ 3580736 h 3922026"/>
              <a:gd name="connsiteX2228" fmla="*/ 3475936 w 11855435"/>
              <a:gd name="connsiteY2228" fmla="*/ 3562251 h 3922026"/>
              <a:gd name="connsiteX2229" fmla="*/ 3499757 w 11855435"/>
              <a:gd name="connsiteY2229" fmla="*/ 3495553 h 3922026"/>
              <a:gd name="connsiteX2230" fmla="*/ 3502161 w 11855435"/>
              <a:gd name="connsiteY2230" fmla="*/ 3463596 h 3922026"/>
              <a:gd name="connsiteX2231" fmla="*/ 3474261 w 11855435"/>
              <a:gd name="connsiteY2231" fmla="*/ 3464930 h 3922026"/>
              <a:gd name="connsiteX2232" fmla="*/ 3438721 w 11855435"/>
              <a:gd name="connsiteY2232" fmla="*/ 3459138 h 3922026"/>
              <a:gd name="connsiteX2233" fmla="*/ 3434239 w 11855435"/>
              <a:gd name="connsiteY2233" fmla="*/ 3456242 h 3922026"/>
              <a:gd name="connsiteX2234" fmla="*/ 3430572 w 11855435"/>
              <a:gd name="connsiteY2234" fmla="*/ 3459624 h 3922026"/>
              <a:gd name="connsiteX2235" fmla="*/ 3409283 w 11855435"/>
              <a:gd name="connsiteY2235" fmla="*/ 3455370 h 3922026"/>
              <a:gd name="connsiteX2236" fmla="*/ 3415043 w 11855435"/>
              <a:gd name="connsiteY2236" fmla="*/ 3453606 h 3922026"/>
              <a:gd name="connsiteX2237" fmla="*/ 3387136 w 11855435"/>
              <a:gd name="connsiteY2237" fmla="*/ 3448123 h 3922026"/>
              <a:gd name="connsiteX2238" fmla="*/ 3380183 w 11855435"/>
              <a:gd name="connsiteY2238" fmla="*/ 3441831 h 3922026"/>
              <a:gd name="connsiteX2239" fmla="*/ 3323574 w 11855435"/>
              <a:gd name="connsiteY2239" fmla="*/ 3425497 h 3922026"/>
              <a:gd name="connsiteX2240" fmla="*/ 3308381 w 11855435"/>
              <a:gd name="connsiteY2240" fmla="*/ 3424539 h 3922026"/>
              <a:gd name="connsiteX2241" fmla="*/ 3176787 w 11855435"/>
              <a:gd name="connsiteY2241" fmla="*/ 3369429 h 3922026"/>
              <a:gd name="connsiteX2242" fmla="*/ 3138254 w 11855435"/>
              <a:gd name="connsiteY2242" fmla="*/ 3353169 h 3922026"/>
              <a:gd name="connsiteX2243" fmla="*/ 3112831 w 11855435"/>
              <a:gd name="connsiteY2243" fmla="*/ 3344119 h 3922026"/>
              <a:gd name="connsiteX2244" fmla="*/ 3114515 w 11855435"/>
              <a:gd name="connsiteY2244" fmla="*/ 3335181 h 3922026"/>
              <a:gd name="connsiteX2245" fmla="*/ 3204696 w 11855435"/>
              <a:gd name="connsiteY2245" fmla="*/ 3374912 h 3922026"/>
              <a:gd name="connsiteX2246" fmla="*/ 3207574 w 11855435"/>
              <a:gd name="connsiteY2246" fmla="*/ 3374029 h 3922026"/>
              <a:gd name="connsiteX2247" fmla="*/ 3204296 w 11855435"/>
              <a:gd name="connsiteY2247" fmla="*/ 3372227 h 3922026"/>
              <a:gd name="connsiteX2248" fmla="*/ 3197345 w 11855435"/>
              <a:gd name="connsiteY2248" fmla="*/ 3365936 h 3922026"/>
              <a:gd name="connsiteX2249" fmla="*/ 3202716 w 11855435"/>
              <a:gd name="connsiteY2249" fmla="*/ 3366740 h 3922026"/>
              <a:gd name="connsiteX2250" fmla="*/ 3199826 w 11855435"/>
              <a:gd name="connsiteY2250" fmla="*/ 3364928 h 3922026"/>
              <a:gd name="connsiteX2251" fmla="*/ 3160585 w 11855435"/>
              <a:gd name="connsiteY2251" fmla="*/ 3343868 h 3922026"/>
              <a:gd name="connsiteX2252" fmla="*/ 3112528 w 11855435"/>
              <a:gd name="connsiteY2252" fmla="*/ 3321755 h 3922026"/>
              <a:gd name="connsiteX2253" fmla="*/ 3107464 w 11855435"/>
              <a:gd name="connsiteY2253" fmla="*/ 3319096 h 3922026"/>
              <a:gd name="connsiteX2254" fmla="*/ 3095553 w 11855435"/>
              <a:gd name="connsiteY2254" fmla="*/ 3323821 h 3922026"/>
              <a:gd name="connsiteX2255" fmla="*/ 2830240 w 11855435"/>
              <a:gd name="connsiteY2255" fmla="*/ 3367367 h 3922026"/>
              <a:gd name="connsiteX2256" fmla="*/ 2680103 w 11855435"/>
              <a:gd name="connsiteY2256" fmla="*/ 3396670 h 3922026"/>
              <a:gd name="connsiteX2257" fmla="*/ 2639948 w 11855435"/>
              <a:gd name="connsiteY2257" fmla="*/ 3419676 h 3922026"/>
              <a:gd name="connsiteX2258" fmla="*/ 2644247 w 11855435"/>
              <a:gd name="connsiteY2258" fmla="*/ 3426667 h 3922026"/>
              <a:gd name="connsiteX2259" fmla="*/ 2658397 w 11855435"/>
              <a:gd name="connsiteY2259" fmla="*/ 3447363 h 3922026"/>
              <a:gd name="connsiteX2260" fmla="*/ 2664175 w 11855435"/>
              <a:gd name="connsiteY2260" fmla="*/ 3446977 h 3922026"/>
              <a:gd name="connsiteX2261" fmla="*/ 2705213 w 11855435"/>
              <a:gd name="connsiteY2261" fmla="*/ 3489002 h 3922026"/>
              <a:gd name="connsiteX2262" fmla="*/ 2721684 w 11855435"/>
              <a:gd name="connsiteY2262" fmla="*/ 3507838 h 3922026"/>
              <a:gd name="connsiteX2263" fmla="*/ 2734956 w 11855435"/>
              <a:gd name="connsiteY2263" fmla="*/ 3524974 h 3922026"/>
              <a:gd name="connsiteX2264" fmla="*/ 2738688 w 11855435"/>
              <a:gd name="connsiteY2264" fmla="*/ 3528380 h 3922026"/>
              <a:gd name="connsiteX2265" fmla="*/ 2743249 w 11855435"/>
              <a:gd name="connsiteY2265" fmla="*/ 3525982 h 3922026"/>
              <a:gd name="connsiteX2266" fmla="*/ 2744984 w 11855435"/>
              <a:gd name="connsiteY2266" fmla="*/ 3517123 h 3922026"/>
              <a:gd name="connsiteX2267" fmla="*/ 2753327 w 11855435"/>
              <a:gd name="connsiteY2267" fmla="*/ 3519363 h 3922026"/>
              <a:gd name="connsiteX2268" fmla="*/ 2766189 w 11855435"/>
              <a:gd name="connsiteY2268" fmla="*/ 3535291 h 3922026"/>
              <a:gd name="connsiteX2269" fmla="*/ 2772364 w 11855435"/>
              <a:gd name="connsiteY2269" fmla="*/ 3541777 h 3922026"/>
              <a:gd name="connsiteX2270" fmla="*/ 2784258 w 11855435"/>
              <a:gd name="connsiteY2270" fmla="*/ 3540586 h 3922026"/>
              <a:gd name="connsiteX2271" fmla="*/ 2826569 w 11855435"/>
              <a:gd name="connsiteY2271" fmla="*/ 3587148 h 3922026"/>
              <a:gd name="connsiteX2272" fmla="*/ 3051274 w 11855435"/>
              <a:gd name="connsiteY2272" fmla="*/ 3750439 h 3922026"/>
              <a:gd name="connsiteX2273" fmla="*/ 3083394 w 11855435"/>
              <a:gd name="connsiteY2273" fmla="*/ 3775844 h 3922026"/>
              <a:gd name="connsiteX2274" fmla="*/ 3090868 w 11855435"/>
              <a:gd name="connsiteY2274" fmla="*/ 3805345 h 3922026"/>
              <a:gd name="connsiteX2275" fmla="*/ 3080579 w 11855435"/>
              <a:gd name="connsiteY2275" fmla="*/ 3808359 h 3922026"/>
              <a:gd name="connsiteX2276" fmla="*/ 3076029 w 11855435"/>
              <a:gd name="connsiteY2276" fmla="*/ 3811067 h 3922026"/>
              <a:gd name="connsiteX2277" fmla="*/ 3069812 w 11855435"/>
              <a:gd name="connsiteY2277" fmla="*/ 3808792 h 3922026"/>
              <a:gd name="connsiteX2278" fmla="*/ 3062267 w 11855435"/>
              <a:gd name="connsiteY2278" fmla="*/ 3803828 h 3922026"/>
              <a:gd name="connsiteX2279" fmla="*/ 3062123 w 11855435"/>
              <a:gd name="connsiteY2279" fmla="*/ 3803760 h 3922026"/>
              <a:gd name="connsiteX2280" fmla="*/ 2981629 w 11855435"/>
              <a:gd name="connsiteY2280" fmla="*/ 3760407 h 3922026"/>
              <a:gd name="connsiteX2281" fmla="*/ 2983198 w 11855435"/>
              <a:gd name="connsiteY2281" fmla="*/ 3764219 h 3922026"/>
              <a:gd name="connsiteX2282" fmla="*/ 2981497 w 11855435"/>
              <a:gd name="connsiteY2282" fmla="*/ 3763761 h 3922026"/>
              <a:gd name="connsiteX2283" fmla="*/ 2975178 w 11855435"/>
              <a:gd name="connsiteY2283" fmla="*/ 3759157 h 3922026"/>
              <a:gd name="connsiteX2284" fmla="*/ 2974854 w 11855435"/>
              <a:gd name="connsiteY2284" fmla="*/ 3761979 h 3922026"/>
              <a:gd name="connsiteX2285" fmla="*/ 2981497 w 11855435"/>
              <a:gd name="connsiteY2285" fmla="*/ 3763761 h 3922026"/>
              <a:gd name="connsiteX2286" fmla="*/ 3015188 w 11855435"/>
              <a:gd name="connsiteY2286" fmla="*/ 3788311 h 3922026"/>
              <a:gd name="connsiteX2287" fmla="*/ 3048941 w 11855435"/>
              <a:gd name="connsiteY2287" fmla="*/ 3815785 h 3922026"/>
              <a:gd name="connsiteX2288" fmla="*/ 3059822 w 11855435"/>
              <a:gd name="connsiteY2288" fmla="*/ 3820711 h 3922026"/>
              <a:gd name="connsiteX2289" fmla="*/ 3050189 w 11855435"/>
              <a:gd name="connsiteY2289" fmla="*/ 3826446 h 3922026"/>
              <a:gd name="connsiteX2290" fmla="*/ 3031607 w 11855435"/>
              <a:gd name="connsiteY2290" fmla="*/ 3816945 h 3922026"/>
              <a:gd name="connsiteX2291" fmla="*/ 3037385 w 11855435"/>
              <a:gd name="connsiteY2291" fmla="*/ 3816559 h 3922026"/>
              <a:gd name="connsiteX2292" fmla="*/ 3013004 w 11855435"/>
              <a:gd name="connsiteY2292" fmla="*/ 3804197 h 3922026"/>
              <a:gd name="connsiteX2293" fmla="*/ 3008198 w 11855435"/>
              <a:gd name="connsiteY2293" fmla="*/ 3796123 h 3922026"/>
              <a:gd name="connsiteX2294" fmla="*/ 2960085 w 11855435"/>
              <a:gd name="connsiteY2294" fmla="*/ 3765764 h 3922026"/>
              <a:gd name="connsiteX2295" fmla="*/ 2946288 w 11855435"/>
              <a:gd name="connsiteY2295" fmla="*/ 3761090 h 3922026"/>
              <a:gd name="connsiteX2296" fmla="*/ 2890286 w 11855435"/>
              <a:gd name="connsiteY2296" fmla="*/ 3718317 h 3922026"/>
              <a:gd name="connsiteX2297" fmla="*/ 2860568 w 11855435"/>
              <a:gd name="connsiteY2297" fmla="*/ 3692207 h 3922026"/>
              <a:gd name="connsiteX2298" fmla="*/ 2778107 w 11855435"/>
              <a:gd name="connsiteY2298" fmla="*/ 3640153 h 3922026"/>
              <a:gd name="connsiteX2299" fmla="*/ 2668333 w 11855435"/>
              <a:gd name="connsiteY2299" fmla="*/ 3563877 h 3922026"/>
              <a:gd name="connsiteX2300" fmla="*/ 2651589 w 11855435"/>
              <a:gd name="connsiteY2300" fmla="*/ 3550228 h 3922026"/>
              <a:gd name="connsiteX2301" fmla="*/ 2636355 w 11855435"/>
              <a:gd name="connsiteY2301" fmla="*/ 3553023 h 3922026"/>
              <a:gd name="connsiteX2302" fmla="*/ 2636498 w 11855435"/>
              <a:gd name="connsiteY2302" fmla="*/ 3567575 h 3922026"/>
              <a:gd name="connsiteX2303" fmla="*/ 2760671 w 11855435"/>
              <a:gd name="connsiteY2303" fmla="*/ 3687143 h 3922026"/>
              <a:gd name="connsiteX2304" fmla="*/ 2766634 w 11855435"/>
              <a:gd name="connsiteY2304" fmla="*/ 3700198 h 3922026"/>
              <a:gd name="connsiteX2305" fmla="*/ 2751041 w 11855435"/>
              <a:gd name="connsiteY2305" fmla="*/ 3712065 h 3922026"/>
              <a:gd name="connsiteX2306" fmla="*/ 2687587 w 11855435"/>
              <a:gd name="connsiteY2306" fmla="*/ 3695838 h 3922026"/>
              <a:gd name="connsiteX2307" fmla="*/ 2635920 w 11855435"/>
              <a:gd name="connsiteY2307" fmla="*/ 3691171 h 3922026"/>
              <a:gd name="connsiteX2308" fmla="*/ 2590936 w 11855435"/>
              <a:gd name="connsiteY2308" fmla="*/ 3681419 h 3922026"/>
              <a:gd name="connsiteX2309" fmla="*/ 2508585 w 11855435"/>
              <a:gd name="connsiteY2309" fmla="*/ 3615064 h 3922026"/>
              <a:gd name="connsiteX2310" fmla="*/ 2363357 w 11855435"/>
              <a:gd name="connsiteY2310" fmla="*/ 3499790 h 3922026"/>
              <a:gd name="connsiteX2311" fmla="*/ 2411932 w 11855435"/>
              <a:gd name="connsiteY2311" fmla="*/ 3600643 h 3922026"/>
              <a:gd name="connsiteX2312" fmla="*/ 2497373 w 11855435"/>
              <a:gd name="connsiteY2312" fmla="*/ 3661714 h 3922026"/>
              <a:gd name="connsiteX2313" fmla="*/ 2507936 w 11855435"/>
              <a:gd name="connsiteY2313" fmla="*/ 3685932 h 3922026"/>
              <a:gd name="connsiteX2314" fmla="*/ 2414949 w 11855435"/>
              <a:gd name="connsiteY2314" fmla="*/ 3633534 h 3922026"/>
              <a:gd name="connsiteX2315" fmla="*/ 2432841 w 11855435"/>
              <a:gd name="connsiteY2315" fmla="*/ 3672700 h 3922026"/>
              <a:gd name="connsiteX2316" fmla="*/ 2460364 w 11855435"/>
              <a:gd name="connsiteY2316" fmla="*/ 3686943 h 3922026"/>
              <a:gd name="connsiteX2317" fmla="*/ 2470425 w 11855435"/>
              <a:gd name="connsiteY2317" fmla="*/ 3705679 h 3922026"/>
              <a:gd name="connsiteX2318" fmla="*/ 2448506 w 11855435"/>
              <a:gd name="connsiteY2318" fmla="*/ 3713560 h 3922026"/>
              <a:gd name="connsiteX2319" fmla="*/ 2417535 w 11855435"/>
              <a:gd name="connsiteY2319" fmla="*/ 3713671 h 3922026"/>
              <a:gd name="connsiteX2320" fmla="*/ 2523095 w 11855435"/>
              <a:gd name="connsiteY2320" fmla="*/ 3812212 h 3922026"/>
              <a:gd name="connsiteX2321" fmla="*/ 2602283 w 11855435"/>
              <a:gd name="connsiteY2321" fmla="*/ 3922026 h 3922026"/>
              <a:gd name="connsiteX2322" fmla="*/ 2341721 w 11855435"/>
              <a:gd name="connsiteY2322" fmla="*/ 3718581 h 3922026"/>
              <a:gd name="connsiteX2323" fmla="*/ 2344236 w 11855435"/>
              <a:gd name="connsiteY2323" fmla="*/ 3745989 h 3922026"/>
              <a:gd name="connsiteX2324" fmla="*/ 2315850 w 11855435"/>
              <a:gd name="connsiteY2324" fmla="*/ 3735334 h 3922026"/>
              <a:gd name="connsiteX2325" fmla="*/ 2196060 w 11855435"/>
              <a:gd name="connsiteY2325" fmla="*/ 3650551 h 3922026"/>
              <a:gd name="connsiteX2326" fmla="*/ 2123341 w 11855435"/>
              <a:gd name="connsiteY2326" fmla="*/ 3559276 h 3922026"/>
              <a:gd name="connsiteX2327" fmla="*/ 2064919 w 11855435"/>
              <a:gd name="connsiteY2327" fmla="*/ 3506967 h 3922026"/>
              <a:gd name="connsiteX2328" fmla="*/ 2000317 w 11855435"/>
              <a:gd name="connsiteY2328" fmla="*/ 3465224 h 3922026"/>
              <a:gd name="connsiteX2329" fmla="*/ 1971573 w 11855435"/>
              <a:gd name="connsiteY2329" fmla="*/ 3463639 h 3922026"/>
              <a:gd name="connsiteX2330" fmla="*/ 1955044 w 11855435"/>
              <a:gd name="connsiteY2330" fmla="*/ 3517269 h 3922026"/>
              <a:gd name="connsiteX2331" fmla="*/ 1975021 w 11855435"/>
              <a:gd name="connsiteY2331" fmla="*/ 3540187 h 3922026"/>
              <a:gd name="connsiteX2332" fmla="*/ 1994206 w 11855435"/>
              <a:gd name="connsiteY2332" fmla="*/ 3619421 h 3922026"/>
              <a:gd name="connsiteX2333" fmla="*/ 2045440 w 11855435"/>
              <a:gd name="connsiteY2333" fmla="*/ 3671335 h 3922026"/>
              <a:gd name="connsiteX2334" fmla="*/ 2026614 w 11855435"/>
              <a:gd name="connsiteY2334" fmla="*/ 3673932 h 3922026"/>
              <a:gd name="connsiteX2335" fmla="*/ 1906464 w 11855435"/>
              <a:gd name="connsiteY2335" fmla="*/ 3598220 h 3922026"/>
              <a:gd name="connsiteX2336" fmla="*/ 1900213 w 11855435"/>
              <a:gd name="connsiteY2336" fmla="*/ 3556061 h 3922026"/>
              <a:gd name="connsiteX2337" fmla="*/ 1897052 w 11855435"/>
              <a:gd name="connsiteY2337" fmla="*/ 3508617 h 3922026"/>
              <a:gd name="connsiteX2338" fmla="*/ 1878944 w 11855435"/>
              <a:gd name="connsiteY2338" fmla="*/ 3493074 h 3922026"/>
              <a:gd name="connsiteX2339" fmla="*/ 1875065 w 11855435"/>
              <a:gd name="connsiteY2339" fmla="*/ 3463771 h 3922026"/>
              <a:gd name="connsiteX2340" fmla="*/ 1902803 w 11855435"/>
              <a:gd name="connsiteY2340" fmla="*/ 3454393 h 3922026"/>
              <a:gd name="connsiteX2341" fmla="*/ 1925223 w 11855435"/>
              <a:gd name="connsiteY2341" fmla="*/ 3451993 h 3922026"/>
              <a:gd name="connsiteX2342" fmla="*/ 1927308 w 11855435"/>
              <a:gd name="connsiteY2342" fmla="*/ 3435746 h 3922026"/>
              <a:gd name="connsiteX2343" fmla="*/ 1907114 w 11855435"/>
              <a:gd name="connsiteY2343" fmla="*/ 3436451 h 3922026"/>
              <a:gd name="connsiteX2344" fmla="*/ 1881103 w 11855435"/>
              <a:gd name="connsiteY2344" fmla="*/ 3438651 h 3922026"/>
              <a:gd name="connsiteX2345" fmla="*/ 1849339 w 11855435"/>
              <a:gd name="connsiteY2345" fmla="*/ 3404175 h 3922026"/>
              <a:gd name="connsiteX2346" fmla="*/ 1813986 w 11855435"/>
              <a:gd name="connsiteY2346" fmla="*/ 3369501 h 3922026"/>
              <a:gd name="connsiteX2347" fmla="*/ 1811757 w 11855435"/>
              <a:gd name="connsiteY2347" fmla="*/ 3371197 h 3922026"/>
              <a:gd name="connsiteX2348" fmla="*/ 1573035 w 11855435"/>
              <a:gd name="connsiteY2348" fmla="*/ 3379848 h 3922026"/>
              <a:gd name="connsiteX2349" fmla="*/ 1482204 w 11855435"/>
              <a:gd name="connsiteY2349" fmla="*/ 3363931 h 3922026"/>
              <a:gd name="connsiteX2350" fmla="*/ 1456190 w 11855435"/>
              <a:gd name="connsiteY2350" fmla="*/ 3366132 h 3922026"/>
              <a:gd name="connsiteX2351" fmla="*/ 1348183 w 11855435"/>
              <a:gd name="connsiteY2351" fmla="*/ 3383811 h 3922026"/>
              <a:gd name="connsiteX2352" fmla="*/ 1267701 w 11855435"/>
              <a:gd name="connsiteY2352" fmla="*/ 3324831 h 3922026"/>
              <a:gd name="connsiteX2353" fmla="*/ 1289188 w 11855435"/>
              <a:gd name="connsiteY2353" fmla="*/ 3273292 h 3922026"/>
              <a:gd name="connsiteX2354" fmla="*/ 1428960 w 11855435"/>
              <a:gd name="connsiteY2354" fmla="*/ 3199187 h 3922026"/>
              <a:gd name="connsiteX2355" fmla="*/ 1442227 w 11855435"/>
              <a:gd name="connsiteY2355" fmla="*/ 3196056 h 3922026"/>
              <a:gd name="connsiteX2356" fmla="*/ 1445679 w 11855435"/>
              <a:gd name="connsiteY2356" fmla="*/ 3191720 h 3922026"/>
              <a:gd name="connsiteX2357" fmla="*/ 1445034 w 11855435"/>
              <a:gd name="connsiteY2357" fmla="*/ 3191673 h 3922026"/>
              <a:gd name="connsiteX2358" fmla="*/ 1324417 w 11855435"/>
              <a:gd name="connsiteY2358" fmla="*/ 3200665 h 3922026"/>
              <a:gd name="connsiteX2359" fmla="*/ 1267398 w 11855435"/>
              <a:gd name="connsiteY2359" fmla="*/ 3202392 h 3922026"/>
              <a:gd name="connsiteX2360" fmla="*/ 1214319 w 11855435"/>
              <a:gd name="connsiteY2360" fmla="*/ 3206761 h 3922026"/>
              <a:gd name="connsiteX2361" fmla="*/ 1214209 w 11855435"/>
              <a:gd name="connsiteY2361" fmla="*/ 3206736 h 3922026"/>
              <a:gd name="connsiteX2362" fmla="*/ 1210114 w 11855435"/>
              <a:gd name="connsiteY2362" fmla="*/ 3207107 h 3922026"/>
              <a:gd name="connsiteX2363" fmla="*/ 1214319 w 11855435"/>
              <a:gd name="connsiteY2363" fmla="*/ 3206761 h 3922026"/>
              <a:gd name="connsiteX2364" fmla="*/ 1220174 w 11855435"/>
              <a:gd name="connsiteY2364" fmla="*/ 3208166 h 3922026"/>
              <a:gd name="connsiteX2365" fmla="*/ 1209760 w 11855435"/>
              <a:gd name="connsiteY2365" fmla="*/ 3211087 h 3922026"/>
              <a:gd name="connsiteX2366" fmla="*/ 1205665 w 11855435"/>
              <a:gd name="connsiteY2366" fmla="*/ 3211459 h 3922026"/>
              <a:gd name="connsiteX2367" fmla="*/ 1207534 w 11855435"/>
              <a:gd name="connsiteY2367" fmla="*/ 3213264 h 3922026"/>
              <a:gd name="connsiteX2368" fmla="*/ 1313290 w 11855435"/>
              <a:gd name="connsiteY2368" fmla="*/ 3211548 h 3922026"/>
              <a:gd name="connsiteX2369" fmla="*/ 1308485 w 11855435"/>
              <a:gd name="connsiteY2369" fmla="*/ 3219881 h 3922026"/>
              <a:gd name="connsiteX2370" fmla="*/ 1280178 w 11855435"/>
              <a:gd name="connsiteY2370" fmla="*/ 3218505 h 3922026"/>
              <a:gd name="connsiteX2371" fmla="*/ 1235489 w 11855435"/>
              <a:gd name="connsiteY2371" fmla="*/ 3218620 h 3922026"/>
              <a:gd name="connsiteX2372" fmla="*/ 1083175 w 11855435"/>
              <a:gd name="connsiteY2372" fmla="*/ 3218645 h 3922026"/>
              <a:gd name="connsiteX2373" fmla="*/ 1069375 w 11855435"/>
              <a:gd name="connsiteY2373" fmla="*/ 3213979 h 3922026"/>
              <a:gd name="connsiteX2374" fmla="*/ 1009019 w 11855435"/>
              <a:gd name="connsiteY2374" fmla="*/ 3207620 h 3922026"/>
              <a:gd name="connsiteX2375" fmla="*/ 998602 w 11855435"/>
              <a:gd name="connsiteY2375" fmla="*/ 3210541 h 3922026"/>
              <a:gd name="connsiteX2376" fmla="*/ 970648 w 11855435"/>
              <a:gd name="connsiteY2376" fmla="*/ 3205185 h 3922026"/>
              <a:gd name="connsiteX2377" fmla="*/ 974390 w 11855435"/>
              <a:gd name="connsiteY2377" fmla="*/ 3208794 h 3922026"/>
              <a:gd name="connsiteX2378" fmla="*/ 953013 w 11855435"/>
              <a:gd name="connsiteY2378" fmla="*/ 3204770 h 3922026"/>
              <a:gd name="connsiteX2379" fmla="*/ 951205 w 11855435"/>
              <a:gd name="connsiteY2379" fmla="*/ 3195164 h 3922026"/>
              <a:gd name="connsiteX2380" fmla="*/ 963168 w 11855435"/>
              <a:gd name="connsiteY2380" fmla="*/ 3197969 h 3922026"/>
              <a:gd name="connsiteX2381" fmla="*/ 1010883 w 11855435"/>
              <a:gd name="connsiteY2381" fmla="*/ 3198073 h 3922026"/>
              <a:gd name="connsiteX2382" fmla="*/ 1056013 w 11855435"/>
              <a:gd name="connsiteY2382" fmla="*/ 3200204 h 3922026"/>
              <a:gd name="connsiteX2383" fmla="*/ 1062250 w 11855435"/>
              <a:gd name="connsiteY2383" fmla="*/ 3202782 h 3922026"/>
              <a:gd name="connsiteX2384" fmla="*/ 1064475 w 11855435"/>
              <a:gd name="connsiteY2384" fmla="*/ 3200605 h 3922026"/>
              <a:gd name="connsiteX2385" fmla="*/ 1056013 w 11855435"/>
              <a:gd name="connsiteY2385" fmla="*/ 3200204 h 3922026"/>
              <a:gd name="connsiteX2386" fmla="*/ 1054414 w 11855435"/>
              <a:gd name="connsiteY2386" fmla="*/ 3199545 h 3922026"/>
              <a:gd name="connsiteX2387" fmla="*/ 1060734 w 11855435"/>
              <a:gd name="connsiteY2387" fmla="*/ 3196997 h 3922026"/>
              <a:gd name="connsiteX2388" fmla="*/ 1062960 w 11855435"/>
              <a:gd name="connsiteY2388" fmla="*/ 3194819 h 3922026"/>
              <a:gd name="connsiteX2389" fmla="*/ 1040760 w 11855435"/>
              <a:gd name="connsiteY2389" fmla="*/ 3191137 h 3922026"/>
              <a:gd name="connsiteX2390" fmla="*/ 1026684 w 11855435"/>
              <a:gd name="connsiteY2390" fmla="*/ 3191548 h 3922026"/>
              <a:gd name="connsiteX2391" fmla="*/ 975878 w 11855435"/>
              <a:gd name="connsiteY2391" fmla="*/ 3183291 h 3922026"/>
              <a:gd name="connsiteX2392" fmla="*/ 974273 w 11855435"/>
              <a:gd name="connsiteY2392" fmla="*/ 3182734 h 3922026"/>
              <a:gd name="connsiteX2393" fmla="*/ 954526 w 11855435"/>
              <a:gd name="connsiteY2393" fmla="*/ 3180986 h 3922026"/>
              <a:gd name="connsiteX2394" fmla="*/ 948161 w 11855435"/>
              <a:gd name="connsiteY2394" fmla="*/ 3179000 h 3922026"/>
              <a:gd name="connsiteX2395" fmla="*/ 945673 w 11855435"/>
              <a:gd name="connsiteY2395" fmla="*/ 3165770 h 3922026"/>
              <a:gd name="connsiteX2396" fmla="*/ 960667 w 11855435"/>
              <a:gd name="connsiteY2396" fmla="*/ 3168194 h 3922026"/>
              <a:gd name="connsiteX2397" fmla="*/ 960859 w 11855435"/>
              <a:gd name="connsiteY2397" fmla="*/ 3162465 h 3922026"/>
              <a:gd name="connsiteX2398" fmla="*/ 951302 w 11855435"/>
              <a:gd name="connsiteY2398" fmla="*/ 3149213 h 3922026"/>
              <a:gd name="connsiteX2399" fmla="*/ 942681 w 11855435"/>
              <a:gd name="connsiteY2399" fmla="*/ 3094195 h 3922026"/>
              <a:gd name="connsiteX2400" fmla="*/ 946634 w 11855435"/>
              <a:gd name="connsiteY2400" fmla="*/ 3085324 h 3922026"/>
              <a:gd name="connsiteX2401" fmla="*/ 1011956 w 11855435"/>
              <a:gd name="connsiteY2401" fmla="*/ 3018021 h 3922026"/>
              <a:gd name="connsiteX2402" fmla="*/ 1029420 w 11855435"/>
              <a:gd name="connsiteY2402" fmla="*/ 3013530 h 3922026"/>
              <a:gd name="connsiteX2403" fmla="*/ 1059314 w 11855435"/>
              <a:gd name="connsiteY2403" fmla="*/ 2949729 h 3922026"/>
              <a:gd name="connsiteX2404" fmla="*/ 1054356 w 11855435"/>
              <a:gd name="connsiteY2404" fmla="*/ 2947638 h 3922026"/>
              <a:gd name="connsiteX2405" fmla="*/ 960938 w 11855435"/>
              <a:gd name="connsiteY2405" fmla="*/ 2942485 h 3922026"/>
              <a:gd name="connsiteX2406" fmla="*/ 894897 w 11855435"/>
              <a:gd name="connsiteY2406" fmla="*/ 2937026 h 3922026"/>
              <a:gd name="connsiteX2407" fmla="*/ 842581 w 11855435"/>
              <a:gd name="connsiteY2407" fmla="*/ 3003227 h 3922026"/>
              <a:gd name="connsiteX2408" fmla="*/ 826844 w 11855435"/>
              <a:gd name="connsiteY2408" fmla="*/ 3000541 h 3922026"/>
              <a:gd name="connsiteX2409" fmla="*/ 838845 w 11855435"/>
              <a:gd name="connsiteY2409" fmla="*/ 2988476 h 3922026"/>
              <a:gd name="connsiteX2410" fmla="*/ 861123 w 11855435"/>
              <a:gd name="connsiteY2410" fmla="*/ 2971525 h 3922026"/>
              <a:gd name="connsiteX2411" fmla="*/ 837336 w 11855435"/>
              <a:gd name="connsiteY2411" fmla="*/ 2972031 h 3922026"/>
              <a:gd name="connsiteX2412" fmla="*/ 755629 w 11855435"/>
              <a:gd name="connsiteY2412" fmla="*/ 3016612 h 3922026"/>
              <a:gd name="connsiteX2413" fmla="*/ 670761 w 11855435"/>
              <a:gd name="connsiteY2413" fmla="*/ 3013749 h 3922026"/>
              <a:gd name="connsiteX2414" fmla="*/ 650067 w 11855435"/>
              <a:gd name="connsiteY2414" fmla="*/ 3008972 h 3922026"/>
              <a:gd name="connsiteX2415" fmla="*/ 597393 w 11855435"/>
              <a:gd name="connsiteY2415" fmla="*/ 2993341 h 3922026"/>
              <a:gd name="connsiteX2416" fmla="*/ 631600 w 11855435"/>
              <a:gd name="connsiteY2416" fmla="*/ 2911598 h 3922026"/>
              <a:gd name="connsiteX2417" fmla="*/ 816572 w 11855435"/>
              <a:gd name="connsiteY2417" fmla="*/ 2823624 h 3922026"/>
              <a:gd name="connsiteX2418" fmla="*/ 850779 w 11855435"/>
              <a:gd name="connsiteY2418" fmla="*/ 2832782 h 3922026"/>
              <a:gd name="connsiteX2419" fmla="*/ 825914 w 11855435"/>
              <a:gd name="connsiteY2419" fmla="*/ 2860500 h 3922026"/>
              <a:gd name="connsiteX2420" fmla="*/ 791994 w 11855435"/>
              <a:gd name="connsiteY2420" fmla="*/ 2880446 h 3922026"/>
              <a:gd name="connsiteX2421" fmla="*/ 944699 w 11855435"/>
              <a:gd name="connsiteY2421" fmla="*/ 2843417 h 3922026"/>
              <a:gd name="connsiteX2422" fmla="*/ 885487 w 11855435"/>
              <a:gd name="connsiteY2422" fmla="*/ 2847423 h 3922026"/>
              <a:gd name="connsiteX2423" fmla="*/ 867020 w 11855435"/>
              <a:gd name="connsiteY2423" fmla="*/ 2840950 h 3922026"/>
              <a:gd name="connsiteX2424" fmla="*/ 871691 w 11855435"/>
              <a:gd name="connsiteY2424" fmla="*/ 2813937 h 3922026"/>
              <a:gd name="connsiteX2425" fmla="*/ 889655 w 11855435"/>
              <a:gd name="connsiteY2425" fmla="*/ 2814928 h 3922026"/>
              <a:gd name="connsiteX2426" fmla="*/ 915166 w 11855435"/>
              <a:gd name="connsiteY2426" fmla="*/ 2807244 h 3922026"/>
              <a:gd name="connsiteX2427" fmla="*/ 965038 w 11855435"/>
              <a:gd name="connsiteY2427" fmla="*/ 2766362 h 3922026"/>
              <a:gd name="connsiteX2428" fmla="*/ 984872 w 11855435"/>
              <a:gd name="connsiteY2428" fmla="*/ 2774728 h 3922026"/>
              <a:gd name="connsiteX2429" fmla="*/ 1002837 w 11855435"/>
              <a:gd name="connsiteY2429" fmla="*/ 2775718 h 3922026"/>
              <a:gd name="connsiteX2430" fmla="*/ 1041285 w 11855435"/>
              <a:gd name="connsiteY2430" fmla="*/ 2714207 h 3922026"/>
              <a:gd name="connsiteX2431" fmla="*/ 1040781 w 11855435"/>
              <a:gd name="connsiteY2431" fmla="*/ 2708725 h 3922026"/>
              <a:gd name="connsiteX2432" fmla="*/ 1014912 w 11855435"/>
              <a:gd name="connsiteY2432" fmla="*/ 2725479 h 3922026"/>
              <a:gd name="connsiteX2433" fmla="*/ 994719 w 11855435"/>
              <a:gd name="connsiteY2433" fmla="*/ 2726183 h 3922026"/>
              <a:gd name="connsiteX2434" fmla="*/ 1000396 w 11855435"/>
              <a:gd name="connsiteY2434" fmla="*/ 2710134 h 3922026"/>
              <a:gd name="connsiteX2435" fmla="*/ 1090511 w 11855435"/>
              <a:gd name="connsiteY2435" fmla="*/ 2653290 h 3922026"/>
              <a:gd name="connsiteX2436" fmla="*/ 1006004 w 11855435"/>
              <a:gd name="connsiteY2436" fmla="*/ 2641357 h 3922026"/>
              <a:gd name="connsiteX2437" fmla="*/ 989906 w 11855435"/>
              <a:gd name="connsiteY2437" fmla="*/ 2647743 h 3922026"/>
              <a:gd name="connsiteX2438" fmla="*/ 916966 w 11855435"/>
              <a:gd name="connsiteY2438" fmla="*/ 2670990 h 3922026"/>
              <a:gd name="connsiteX2439" fmla="*/ 783881 w 11855435"/>
              <a:gd name="connsiteY2439" fmla="*/ 2649106 h 3922026"/>
              <a:gd name="connsiteX2440" fmla="*/ 772313 w 11855435"/>
              <a:gd name="connsiteY2440" fmla="*/ 2613926 h 3922026"/>
              <a:gd name="connsiteX2441" fmla="*/ 841948 w 11855435"/>
              <a:gd name="connsiteY2441" fmla="*/ 2528681 h 3922026"/>
              <a:gd name="connsiteX2442" fmla="*/ 867532 w 11855435"/>
              <a:gd name="connsiteY2442" fmla="*/ 2482824 h 3922026"/>
              <a:gd name="connsiteX2443" fmla="*/ 918267 w 11855435"/>
              <a:gd name="connsiteY2443" fmla="*/ 2438351 h 3922026"/>
              <a:gd name="connsiteX2444" fmla="*/ 963323 w 11855435"/>
              <a:gd name="connsiteY2444" fmla="*/ 2409930 h 3922026"/>
              <a:gd name="connsiteX2445" fmla="*/ 923514 w 11855435"/>
              <a:gd name="connsiteY2445" fmla="*/ 2378646 h 3922026"/>
              <a:gd name="connsiteX2446" fmla="*/ 781375 w 11855435"/>
              <a:gd name="connsiteY2446" fmla="*/ 2348990 h 3922026"/>
              <a:gd name="connsiteX2447" fmla="*/ 773901 w 11855435"/>
              <a:gd name="connsiteY2447" fmla="*/ 2319490 h 3922026"/>
              <a:gd name="connsiteX2448" fmla="*/ 781806 w 11855435"/>
              <a:gd name="connsiteY2448" fmla="*/ 2301746 h 3922026"/>
              <a:gd name="connsiteX2449" fmla="*/ 841452 w 11855435"/>
              <a:gd name="connsiteY2449" fmla="*/ 2250493 h 3922026"/>
              <a:gd name="connsiteX2450" fmla="*/ 959447 w 11855435"/>
              <a:gd name="connsiteY2450" fmla="*/ 2289725 h 3922026"/>
              <a:gd name="connsiteX2451" fmla="*/ 987688 w 11855435"/>
              <a:gd name="connsiteY2451" fmla="*/ 2285828 h 3922026"/>
              <a:gd name="connsiteX2452" fmla="*/ 1026492 w 11855435"/>
              <a:gd name="connsiteY2452" fmla="*/ 2306149 h 3922026"/>
              <a:gd name="connsiteX2453" fmla="*/ 1037416 w 11855435"/>
              <a:gd name="connsiteY2453" fmla="*/ 2321295 h 3922026"/>
              <a:gd name="connsiteX2454" fmla="*/ 1051644 w 11855435"/>
              <a:gd name="connsiteY2454" fmla="*/ 2307537 h 3922026"/>
              <a:gd name="connsiteX2455" fmla="*/ 1073059 w 11855435"/>
              <a:gd name="connsiteY2455" fmla="*/ 2294172 h 3922026"/>
              <a:gd name="connsiteX2456" fmla="*/ 1090378 w 11855435"/>
              <a:gd name="connsiteY2456" fmla="*/ 2275129 h 3922026"/>
              <a:gd name="connsiteX2457" fmla="*/ 1147867 w 11855435"/>
              <a:gd name="connsiteY2457" fmla="*/ 2278300 h 3922026"/>
              <a:gd name="connsiteX2458" fmla="*/ 1178191 w 11855435"/>
              <a:gd name="connsiteY2458" fmla="*/ 2258155 h 3922026"/>
              <a:gd name="connsiteX2459" fmla="*/ 1158934 w 11855435"/>
              <a:gd name="connsiteY2459" fmla="*/ 2217097 h 3922026"/>
              <a:gd name="connsiteX2460" fmla="*/ 1095481 w 11855435"/>
              <a:gd name="connsiteY2460" fmla="*/ 2200871 h 3922026"/>
              <a:gd name="connsiteX2461" fmla="*/ 984098 w 11855435"/>
              <a:gd name="connsiteY2461" fmla="*/ 2194728 h 3922026"/>
              <a:gd name="connsiteX2462" fmla="*/ 847921 w 11855435"/>
              <a:gd name="connsiteY2462" fmla="*/ 2178129 h 3922026"/>
              <a:gd name="connsiteX2463" fmla="*/ 831179 w 11855435"/>
              <a:gd name="connsiteY2463" fmla="*/ 2164478 h 3922026"/>
              <a:gd name="connsiteX2464" fmla="*/ 824054 w 11855435"/>
              <a:gd name="connsiteY2464" fmla="*/ 2158409 h 3922026"/>
              <a:gd name="connsiteX2465" fmla="*/ 805283 w 11855435"/>
              <a:gd name="connsiteY2465" fmla="*/ 2158979 h 3922026"/>
              <a:gd name="connsiteX2466" fmla="*/ 800207 w 11855435"/>
              <a:gd name="connsiteY2466" fmla="*/ 2164589 h 3922026"/>
              <a:gd name="connsiteX2467" fmla="*/ 790819 w 11855435"/>
              <a:gd name="connsiteY2467" fmla="*/ 2169211 h 3922026"/>
              <a:gd name="connsiteX2468" fmla="*/ 821552 w 11855435"/>
              <a:gd name="connsiteY2468" fmla="*/ 2169032 h 3922026"/>
              <a:gd name="connsiteX2469" fmla="*/ 816747 w 11855435"/>
              <a:gd name="connsiteY2469" fmla="*/ 2177365 h 3922026"/>
              <a:gd name="connsiteX2470" fmla="*/ 788439 w 11855435"/>
              <a:gd name="connsiteY2470" fmla="*/ 2175990 h 3922026"/>
              <a:gd name="connsiteX2471" fmla="*/ 743751 w 11855435"/>
              <a:gd name="connsiteY2471" fmla="*/ 2176105 h 3922026"/>
              <a:gd name="connsiteX2472" fmla="*/ 591435 w 11855435"/>
              <a:gd name="connsiteY2472" fmla="*/ 2176130 h 3922026"/>
              <a:gd name="connsiteX2473" fmla="*/ 577637 w 11855435"/>
              <a:gd name="connsiteY2473" fmla="*/ 2171463 h 3922026"/>
              <a:gd name="connsiteX2474" fmla="*/ 517278 w 11855435"/>
              <a:gd name="connsiteY2474" fmla="*/ 2165103 h 3922026"/>
              <a:gd name="connsiteX2475" fmla="*/ 506865 w 11855435"/>
              <a:gd name="connsiteY2475" fmla="*/ 2168026 h 3922026"/>
              <a:gd name="connsiteX2476" fmla="*/ 478909 w 11855435"/>
              <a:gd name="connsiteY2476" fmla="*/ 2162670 h 3922026"/>
              <a:gd name="connsiteX2477" fmla="*/ 482650 w 11855435"/>
              <a:gd name="connsiteY2477" fmla="*/ 2166278 h 3922026"/>
              <a:gd name="connsiteX2478" fmla="*/ 461274 w 11855435"/>
              <a:gd name="connsiteY2478" fmla="*/ 2162254 h 3922026"/>
              <a:gd name="connsiteX2479" fmla="*/ 459466 w 11855435"/>
              <a:gd name="connsiteY2479" fmla="*/ 2152648 h 3922026"/>
              <a:gd name="connsiteX2480" fmla="*/ 471429 w 11855435"/>
              <a:gd name="connsiteY2480" fmla="*/ 2155453 h 3922026"/>
              <a:gd name="connsiteX2481" fmla="*/ 519144 w 11855435"/>
              <a:gd name="connsiteY2481" fmla="*/ 2155558 h 3922026"/>
              <a:gd name="connsiteX2482" fmla="*/ 564274 w 11855435"/>
              <a:gd name="connsiteY2482" fmla="*/ 2157690 h 3922026"/>
              <a:gd name="connsiteX2483" fmla="*/ 570512 w 11855435"/>
              <a:gd name="connsiteY2483" fmla="*/ 2160265 h 3922026"/>
              <a:gd name="connsiteX2484" fmla="*/ 572736 w 11855435"/>
              <a:gd name="connsiteY2484" fmla="*/ 2158088 h 3922026"/>
              <a:gd name="connsiteX2485" fmla="*/ 564274 w 11855435"/>
              <a:gd name="connsiteY2485" fmla="*/ 2157690 h 3922026"/>
              <a:gd name="connsiteX2486" fmla="*/ 562675 w 11855435"/>
              <a:gd name="connsiteY2486" fmla="*/ 2157029 h 3922026"/>
              <a:gd name="connsiteX2487" fmla="*/ 568995 w 11855435"/>
              <a:gd name="connsiteY2487" fmla="*/ 2154480 h 3922026"/>
              <a:gd name="connsiteX2488" fmla="*/ 571222 w 11855435"/>
              <a:gd name="connsiteY2488" fmla="*/ 2152303 h 3922026"/>
              <a:gd name="connsiteX2489" fmla="*/ 462787 w 11855435"/>
              <a:gd name="connsiteY2489" fmla="*/ 2138471 h 3922026"/>
              <a:gd name="connsiteX2490" fmla="*/ 456423 w 11855435"/>
              <a:gd name="connsiteY2490" fmla="*/ 2136486 h 3922026"/>
              <a:gd name="connsiteX2491" fmla="*/ 453934 w 11855435"/>
              <a:gd name="connsiteY2491" fmla="*/ 2123254 h 3922026"/>
              <a:gd name="connsiteX2492" fmla="*/ 487698 w 11855435"/>
              <a:gd name="connsiteY2492" fmla="*/ 2128714 h 3922026"/>
              <a:gd name="connsiteX2493" fmla="*/ 451396 w 11855435"/>
              <a:gd name="connsiteY2493" fmla="*/ 2116263 h 3922026"/>
              <a:gd name="connsiteX2494" fmla="*/ 420783 w 11855435"/>
              <a:gd name="connsiteY2494" fmla="*/ 2107303 h 3922026"/>
              <a:gd name="connsiteX2495" fmla="*/ 437456 w 11855435"/>
              <a:gd name="connsiteY2495" fmla="*/ 2068226 h 3922026"/>
              <a:gd name="connsiteX2496" fmla="*/ 501054 w 11855435"/>
              <a:gd name="connsiteY2496" fmla="*/ 2008102 h 3922026"/>
              <a:gd name="connsiteX2497" fmla="*/ 572772 w 11855435"/>
              <a:gd name="connsiteY2497" fmla="*/ 1997512 h 3922026"/>
              <a:gd name="connsiteX2498" fmla="*/ 594833 w 11855435"/>
              <a:gd name="connsiteY2498" fmla="*/ 2004183 h 3922026"/>
              <a:gd name="connsiteX2499" fmla="*/ 652464 w 11855435"/>
              <a:gd name="connsiteY2499" fmla="*/ 2021906 h 3922026"/>
              <a:gd name="connsiteX2500" fmla="*/ 682791 w 11855435"/>
              <a:gd name="connsiteY2500" fmla="*/ 2001762 h 3922026"/>
              <a:gd name="connsiteX2501" fmla="*/ 697020 w 11855435"/>
              <a:gd name="connsiteY2501" fmla="*/ 1988002 h 3922026"/>
              <a:gd name="connsiteX2502" fmla="*/ 705714 w 11855435"/>
              <a:gd name="connsiteY2502" fmla="*/ 2004843 h 3922026"/>
              <a:gd name="connsiteX2503" fmla="*/ 737331 w 11855435"/>
              <a:gd name="connsiteY2503" fmla="*/ 2024768 h 3922026"/>
              <a:gd name="connsiteX2504" fmla="*/ 891546 w 11855435"/>
              <a:gd name="connsiteY2504" fmla="*/ 2004183 h 3922026"/>
              <a:gd name="connsiteX2505" fmla="*/ 959168 w 11855435"/>
              <a:gd name="connsiteY2505" fmla="*/ 1987914 h 3922026"/>
              <a:gd name="connsiteX2506" fmla="*/ 967575 w 11855435"/>
              <a:gd name="connsiteY2506" fmla="*/ 1975652 h 3922026"/>
              <a:gd name="connsiteX2507" fmla="*/ 955647 w 11855435"/>
              <a:gd name="connsiteY2507" fmla="*/ 1949541 h 3922026"/>
              <a:gd name="connsiteX2508" fmla="*/ 933227 w 11855435"/>
              <a:gd name="connsiteY2508" fmla="*/ 1951941 h 3922026"/>
              <a:gd name="connsiteX2509" fmla="*/ 896075 w 11855435"/>
              <a:gd name="connsiteY2509" fmla="*/ 1962618 h 3922026"/>
              <a:gd name="connsiteX2510" fmla="*/ 764354 w 11855435"/>
              <a:gd name="connsiteY2510" fmla="*/ 1942629 h 3922026"/>
              <a:gd name="connsiteX2511" fmla="*/ 744880 w 11855435"/>
              <a:gd name="connsiteY2511" fmla="*/ 1925191 h 3922026"/>
              <a:gd name="connsiteX2512" fmla="*/ 706938 w 11855435"/>
              <a:gd name="connsiteY2512" fmla="*/ 1901282 h 3922026"/>
              <a:gd name="connsiteX2513" fmla="*/ 677764 w 11855435"/>
              <a:gd name="connsiteY2513" fmla="*/ 1856040 h 3922026"/>
              <a:gd name="connsiteX2514" fmla="*/ 668207 w 11855435"/>
              <a:gd name="connsiteY2514" fmla="*/ 1842787 h 3922026"/>
              <a:gd name="connsiteX2515" fmla="*/ 627706 w 11855435"/>
              <a:gd name="connsiteY2515" fmla="*/ 1837462 h 3922026"/>
              <a:gd name="connsiteX2516" fmla="*/ 613040 w 11855435"/>
              <a:gd name="connsiteY2516" fmla="*/ 1836751 h 3922026"/>
              <a:gd name="connsiteX2517" fmla="*/ 568352 w 11855435"/>
              <a:gd name="connsiteY2517" fmla="*/ 1836864 h 3922026"/>
              <a:gd name="connsiteX2518" fmla="*/ 416036 w 11855435"/>
              <a:gd name="connsiteY2518" fmla="*/ 1836890 h 3922026"/>
              <a:gd name="connsiteX2519" fmla="*/ 402237 w 11855435"/>
              <a:gd name="connsiteY2519" fmla="*/ 1832223 h 3922026"/>
              <a:gd name="connsiteX2520" fmla="*/ 341880 w 11855435"/>
              <a:gd name="connsiteY2520" fmla="*/ 1825865 h 3922026"/>
              <a:gd name="connsiteX2521" fmla="*/ 331465 w 11855435"/>
              <a:gd name="connsiteY2521" fmla="*/ 1828786 h 3922026"/>
              <a:gd name="connsiteX2522" fmla="*/ 303511 w 11855435"/>
              <a:gd name="connsiteY2522" fmla="*/ 1823430 h 3922026"/>
              <a:gd name="connsiteX2523" fmla="*/ 307250 w 11855435"/>
              <a:gd name="connsiteY2523" fmla="*/ 1827039 h 3922026"/>
              <a:gd name="connsiteX2524" fmla="*/ 285875 w 11855435"/>
              <a:gd name="connsiteY2524" fmla="*/ 1823013 h 3922026"/>
              <a:gd name="connsiteX2525" fmla="*/ 284067 w 11855435"/>
              <a:gd name="connsiteY2525" fmla="*/ 1813408 h 3922026"/>
              <a:gd name="connsiteX2526" fmla="*/ 296030 w 11855435"/>
              <a:gd name="connsiteY2526" fmla="*/ 1816213 h 3922026"/>
              <a:gd name="connsiteX2527" fmla="*/ 343745 w 11855435"/>
              <a:gd name="connsiteY2527" fmla="*/ 1816319 h 3922026"/>
              <a:gd name="connsiteX2528" fmla="*/ 388875 w 11855435"/>
              <a:gd name="connsiteY2528" fmla="*/ 1818450 h 3922026"/>
              <a:gd name="connsiteX2529" fmla="*/ 395112 w 11855435"/>
              <a:gd name="connsiteY2529" fmla="*/ 1821026 h 3922026"/>
              <a:gd name="connsiteX2530" fmla="*/ 397336 w 11855435"/>
              <a:gd name="connsiteY2530" fmla="*/ 1818850 h 3922026"/>
              <a:gd name="connsiteX2531" fmla="*/ 388875 w 11855435"/>
              <a:gd name="connsiteY2531" fmla="*/ 1818450 h 3922026"/>
              <a:gd name="connsiteX2532" fmla="*/ 387277 w 11855435"/>
              <a:gd name="connsiteY2532" fmla="*/ 1817788 h 3922026"/>
              <a:gd name="connsiteX2533" fmla="*/ 393597 w 11855435"/>
              <a:gd name="connsiteY2533" fmla="*/ 1815242 h 3922026"/>
              <a:gd name="connsiteX2534" fmla="*/ 395172 w 11855435"/>
              <a:gd name="connsiteY2534" fmla="*/ 1813701 h 3922026"/>
              <a:gd name="connsiteX2535" fmla="*/ 374800 w 11855435"/>
              <a:gd name="connsiteY2535" fmla="*/ 1813881 h 3922026"/>
              <a:gd name="connsiteX2536" fmla="*/ 239487 w 11855435"/>
              <a:gd name="connsiteY2536" fmla="*/ 1793693 h 3922026"/>
              <a:gd name="connsiteX2537" fmla="*/ 201832 w 11855435"/>
              <a:gd name="connsiteY2537" fmla="*/ 1798888 h 3922026"/>
              <a:gd name="connsiteX2538" fmla="*/ 159075 w 11855435"/>
              <a:gd name="connsiteY2538" fmla="*/ 1787440 h 3922026"/>
              <a:gd name="connsiteX2539" fmla="*/ 141972 w 11855435"/>
              <a:gd name="connsiteY2539" fmla="*/ 1782861 h 3922026"/>
              <a:gd name="connsiteX2540" fmla="*/ 70758 w 11855435"/>
              <a:gd name="connsiteY2540" fmla="*/ 1798930 h 3922026"/>
              <a:gd name="connsiteX2541" fmla="*/ 21319 w 11855435"/>
              <a:gd name="connsiteY2541" fmla="*/ 1792568 h 3922026"/>
              <a:gd name="connsiteX2542" fmla="*/ 16433 w 11855435"/>
              <a:gd name="connsiteY2542" fmla="*/ 1752303 h 3922026"/>
              <a:gd name="connsiteX2543" fmla="*/ 27931 w 11855435"/>
              <a:gd name="connsiteY2543" fmla="*/ 1734756 h 3922026"/>
              <a:gd name="connsiteX2544" fmla="*/ 71336 w 11855435"/>
              <a:gd name="connsiteY2544" fmla="*/ 1675336 h 3922026"/>
              <a:gd name="connsiteX2545" fmla="*/ 98670 w 11855435"/>
              <a:gd name="connsiteY2545" fmla="*/ 1671478 h 3922026"/>
              <a:gd name="connsiteX2546" fmla="*/ 98376 w 11855435"/>
              <a:gd name="connsiteY2546" fmla="*/ 1668059 h 3922026"/>
              <a:gd name="connsiteX2547" fmla="*/ 105525 w 11855435"/>
              <a:gd name="connsiteY2547" fmla="*/ 1670510 h 3922026"/>
              <a:gd name="connsiteX2548" fmla="*/ 119568 w 11855435"/>
              <a:gd name="connsiteY2548" fmla="*/ 1668529 h 3922026"/>
              <a:gd name="connsiteX2549" fmla="*/ 108416 w 11855435"/>
              <a:gd name="connsiteY2549" fmla="*/ 1665265 h 3922026"/>
              <a:gd name="connsiteX2550" fmla="*/ 107568 w 11855435"/>
              <a:gd name="connsiteY2550" fmla="*/ 1655377 h 3922026"/>
              <a:gd name="connsiteX2551" fmla="*/ 119011 w 11855435"/>
              <a:gd name="connsiteY2551" fmla="*/ 1659300 h 3922026"/>
              <a:gd name="connsiteX2552" fmla="*/ 134767 w 11855435"/>
              <a:gd name="connsiteY2552" fmla="*/ 1660795 h 3922026"/>
              <a:gd name="connsiteX2553" fmla="*/ 134690 w 11855435"/>
              <a:gd name="connsiteY2553" fmla="*/ 1659892 h 3922026"/>
              <a:gd name="connsiteX2554" fmla="*/ 102986 w 11855435"/>
              <a:gd name="connsiteY2554" fmla="*/ 1654005 h 3922026"/>
              <a:gd name="connsiteX2555" fmla="*/ 96944 w 11855435"/>
              <a:gd name="connsiteY2555" fmla="*/ 1651418 h 3922026"/>
              <a:gd name="connsiteX2556" fmla="*/ 95774 w 11855435"/>
              <a:gd name="connsiteY2556" fmla="*/ 1637796 h 3922026"/>
              <a:gd name="connsiteX2557" fmla="*/ 116816 w 11855435"/>
              <a:gd name="connsiteY2557" fmla="*/ 1643350 h 3922026"/>
              <a:gd name="connsiteX2558" fmla="*/ 116759 w 11855435"/>
              <a:gd name="connsiteY2558" fmla="*/ 1642692 h 3922026"/>
              <a:gd name="connsiteX2559" fmla="*/ 118376 w 11855435"/>
              <a:gd name="connsiteY2559" fmla="*/ 1643247 h 3922026"/>
              <a:gd name="connsiteX2560" fmla="*/ 118252 w 11855435"/>
              <a:gd name="connsiteY2560" fmla="*/ 1642721 h 3922026"/>
              <a:gd name="connsiteX2561" fmla="*/ 130406 w 11855435"/>
              <a:gd name="connsiteY2561" fmla="*/ 1645039 h 3922026"/>
              <a:gd name="connsiteX2562" fmla="*/ 131904 w 11855435"/>
              <a:gd name="connsiteY2562" fmla="*/ 1644984 h 3922026"/>
              <a:gd name="connsiteX2563" fmla="*/ 112178 w 11855435"/>
              <a:gd name="connsiteY2563" fmla="*/ 1641321 h 3922026"/>
              <a:gd name="connsiteX2564" fmla="*/ 106137 w 11855435"/>
              <a:gd name="connsiteY2564" fmla="*/ 1638734 h 3922026"/>
              <a:gd name="connsiteX2565" fmla="*/ 104965 w 11855435"/>
              <a:gd name="connsiteY2565" fmla="*/ 1625114 h 3922026"/>
              <a:gd name="connsiteX2566" fmla="*/ 132322 w 11855435"/>
              <a:gd name="connsiteY2566" fmla="*/ 1632334 h 3922026"/>
              <a:gd name="connsiteX2567" fmla="*/ 132176 w 11855435"/>
              <a:gd name="connsiteY2567" fmla="*/ 1630646 h 3922026"/>
              <a:gd name="connsiteX2568" fmla="*/ 121368 w 11855435"/>
              <a:gd name="connsiteY2568" fmla="*/ 1628640 h 3922026"/>
              <a:gd name="connsiteX2569" fmla="*/ 121118 w 11855435"/>
              <a:gd name="connsiteY2569" fmla="*/ 1628532 h 3922026"/>
              <a:gd name="connsiteX2570" fmla="*/ 121016 w 11855435"/>
              <a:gd name="connsiteY2570" fmla="*/ 1628527 h 3922026"/>
              <a:gd name="connsiteX2571" fmla="*/ 114528 w 11855435"/>
              <a:gd name="connsiteY2571" fmla="*/ 1626805 h 3922026"/>
              <a:gd name="connsiteX2572" fmla="*/ 111479 w 11855435"/>
              <a:gd name="connsiteY2572" fmla="*/ 1613775 h 3922026"/>
              <a:gd name="connsiteX2573" fmla="*/ 114302 w 11855435"/>
              <a:gd name="connsiteY2573" fmla="*/ 1614114 h 3922026"/>
              <a:gd name="connsiteX2574" fmla="*/ 114158 w 11855435"/>
              <a:gd name="connsiteY2574" fmla="*/ 1612431 h 3922026"/>
              <a:gd name="connsiteX2575" fmla="*/ 125732 w 11855435"/>
              <a:gd name="connsiteY2575" fmla="*/ 1615486 h 3922026"/>
              <a:gd name="connsiteX2576" fmla="*/ 167814 w 11855435"/>
              <a:gd name="connsiteY2576" fmla="*/ 1620536 h 3922026"/>
              <a:gd name="connsiteX2577" fmla="*/ 255920 w 11855435"/>
              <a:gd name="connsiteY2577" fmla="*/ 1622983 h 3922026"/>
              <a:gd name="connsiteX2578" fmla="*/ 316924 w 11855435"/>
              <a:gd name="connsiteY2578" fmla="*/ 1626946 h 3922026"/>
              <a:gd name="connsiteX2579" fmla="*/ 319658 w 11855435"/>
              <a:gd name="connsiteY2579" fmla="*/ 1612811 h 3922026"/>
              <a:gd name="connsiteX2580" fmla="*/ 337840 w 11855435"/>
              <a:gd name="connsiteY2580" fmla="*/ 1616378 h 3922026"/>
              <a:gd name="connsiteX2581" fmla="*/ 335496 w 11855435"/>
              <a:gd name="connsiteY2581" fmla="*/ 1622588 h 3922026"/>
              <a:gd name="connsiteX2582" fmla="*/ 443622 w 11855435"/>
              <a:gd name="connsiteY2582" fmla="*/ 1622457 h 3922026"/>
              <a:gd name="connsiteX2583" fmla="*/ 501294 w 11855435"/>
              <a:gd name="connsiteY2583" fmla="*/ 1611096 h 3922026"/>
              <a:gd name="connsiteX2584" fmla="*/ 545079 w 11855435"/>
              <a:gd name="connsiteY2584" fmla="*/ 1606819 h 3922026"/>
              <a:gd name="connsiteX2585" fmla="*/ 540040 w 11855435"/>
              <a:gd name="connsiteY2585" fmla="*/ 1606288 h 3922026"/>
              <a:gd name="connsiteX2586" fmla="*/ 387726 w 11855435"/>
              <a:gd name="connsiteY2586" fmla="*/ 1606316 h 3922026"/>
              <a:gd name="connsiteX2587" fmla="*/ 373926 w 11855435"/>
              <a:gd name="connsiteY2587" fmla="*/ 1601648 h 3922026"/>
              <a:gd name="connsiteX2588" fmla="*/ 313569 w 11855435"/>
              <a:gd name="connsiteY2588" fmla="*/ 1595289 h 3922026"/>
              <a:gd name="connsiteX2589" fmla="*/ 303154 w 11855435"/>
              <a:gd name="connsiteY2589" fmla="*/ 1598210 h 3922026"/>
              <a:gd name="connsiteX2590" fmla="*/ 275200 w 11855435"/>
              <a:gd name="connsiteY2590" fmla="*/ 1592855 h 3922026"/>
              <a:gd name="connsiteX2591" fmla="*/ 278942 w 11855435"/>
              <a:gd name="connsiteY2591" fmla="*/ 1596463 h 3922026"/>
              <a:gd name="connsiteX2592" fmla="*/ 257563 w 11855435"/>
              <a:gd name="connsiteY2592" fmla="*/ 1592438 h 3922026"/>
              <a:gd name="connsiteX2593" fmla="*/ 256652 w 11855435"/>
              <a:gd name="connsiteY2593" fmla="*/ 1587595 h 3922026"/>
              <a:gd name="connsiteX2594" fmla="*/ 254203 w 11855435"/>
              <a:gd name="connsiteY2594" fmla="*/ 1586536 h 3922026"/>
              <a:gd name="connsiteX2595" fmla="*/ 250344 w 11855435"/>
              <a:gd name="connsiteY2595" fmla="*/ 1574307 h 3922026"/>
              <a:gd name="connsiteX2596" fmla="*/ 252604 w 11855435"/>
              <a:gd name="connsiteY2596" fmla="*/ 1566080 h 3922026"/>
              <a:gd name="connsiteX2597" fmla="*/ 250225 w 11855435"/>
              <a:gd name="connsiteY2597" fmla="*/ 1553439 h 3922026"/>
              <a:gd name="connsiteX2598" fmla="*/ 259984 w 11855435"/>
              <a:gd name="connsiteY2598" fmla="*/ 1555017 h 3922026"/>
              <a:gd name="connsiteX2599" fmla="*/ 263756 w 11855435"/>
              <a:gd name="connsiteY2599" fmla="*/ 1551639 h 3922026"/>
              <a:gd name="connsiteX2600" fmla="*/ 289079 w 11855435"/>
              <a:gd name="connsiteY2600" fmla="*/ 1541900 h 3922026"/>
              <a:gd name="connsiteX2601" fmla="*/ 359431 w 11855435"/>
              <a:gd name="connsiteY2601" fmla="*/ 1529417 h 3922026"/>
              <a:gd name="connsiteX2602" fmla="*/ 523057 w 11855435"/>
              <a:gd name="connsiteY2602" fmla="*/ 1507535 h 3922026"/>
              <a:gd name="connsiteX2603" fmla="*/ 566750 w 11855435"/>
              <a:gd name="connsiteY2603" fmla="*/ 1477219 h 3922026"/>
              <a:gd name="connsiteX2604" fmla="*/ 590106 w 11855435"/>
              <a:gd name="connsiteY2604" fmla="*/ 1433056 h 3922026"/>
              <a:gd name="connsiteX2605" fmla="*/ 616335 w 11855435"/>
              <a:gd name="connsiteY2605" fmla="*/ 1407232 h 3922026"/>
              <a:gd name="connsiteX2606" fmla="*/ 635306 w 11855435"/>
              <a:gd name="connsiteY2606" fmla="*/ 1419186 h 3922026"/>
              <a:gd name="connsiteX2607" fmla="*/ 645367 w 11855435"/>
              <a:gd name="connsiteY2607" fmla="*/ 1437922 h 3922026"/>
              <a:gd name="connsiteX2608" fmla="*/ 647092 w 11855435"/>
              <a:gd name="connsiteY2608" fmla="*/ 1430745 h 3922026"/>
              <a:gd name="connsiteX2609" fmla="*/ 712199 w 11855435"/>
              <a:gd name="connsiteY2609" fmla="*/ 1387065 h 3922026"/>
              <a:gd name="connsiteX2610" fmla="*/ 748273 w 11855435"/>
              <a:gd name="connsiteY2610" fmla="*/ 1403600 h 3922026"/>
              <a:gd name="connsiteX2611" fmla="*/ 836663 w 11855435"/>
              <a:gd name="connsiteY2611" fmla="*/ 1353933 h 3922026"/>
              <a:gd name="connsiteX2612" fmla="*/ 866989 w 11855435"/>
              <a:gd name="connsiteY2612" fmla="*/ 1333789 h 3922026"/>
              <a:gd name="connsiteX2613" fmla="*/ 882438 w 11855435"/>
              <a:gd name="connsiteY2613" fmla="*/ 1307369 h 3922026"/>
              <a:gd name="connsiteX2614" fmla="*/ 821860 w 11855435"/>
              <a:gd name="connsiteY2614" fmla="*/ 1309483 h 3922026"/>
              <a:gd name="connsiteX2615" fmla="*/ 792399 w 11855435"/>
              <a:gd name="connsiteY2615" fmla="*/ 1326039 h 3922026"/>
              <a:gd name="connsiteX2616" fmla="*/ 759844 w 11855435"/>
              <a:gd name="connsiteY2616" fmla="*/ 1347878 h 3922026"/>
              <a:gd name="connsiteX2617" fmla="*/ 748705 w 11855435"/>
              <a:gd name="connsiteY2617" fmla="*/ 1356353 h 3922026"/>
              <a:gd name="connsiteX2618" fmla="*/ 728944 w 11855435"/>
              <a:gd name="connsiteY2618" fmla="*/ 1309814 h 3922026"/>
              <a:gd name="connsiteX2619" fmla="*/ 748994 w 11855435"/>
              <a:gd name="connsiteY2619" fmla="*/ 1294557 h 3922026"/>
              <a:gd name="connsiteX2620" fmla="*/ 809286 w 11855435"/>
              <a:gd name="connsiteY2620" fmla="*/ 1263339 h 3922026"/>
              <a:gd name="connsiteX2621" fmla="*/ 819562 w 11855435"/>
              <a:gd name="connsiteY2621" fmla="*/ 1258451 h 3922026"/>
              <a:gd name="connsiteX2622" fmla="*/ 921982 w 11855435"/>
              <a:gd name="connsiteY2622" fmla="*/ 1229585 h 3922026"/>
              <a:gd name="connsiteX2623" fmla="*/ 929728 w 11855435"/>
              <a:gd name="connsiteY2623" fmla="*/ 1227915 h 3922026"/>
              <a:gd name="connsiteX2624" fmla="*/ 925621 w 11855435"/>
              <a:gd name="connsiteY2624" fmla="*/ 1210325 h 3922026"/>
              <a:gd name="connsiteX2625" fmla="*/ 908518 w 11855435"/>
              <a:gd name="connsiteY2625" fmla="*/ 1205747 h 3922026"/>
              <a:gd name="connsiteX2626" fmla="*/ 837305 w 11855435"/>
              <a:gd name="connsiteY2626" fmla="*/ 1221817 h 3922026"/>
              <a:gd name="connsiteX2627" fmla="*/ 787863 w 11855435"/>
              <a:gd name="connsiteY2627" fmla="*/ 1215455 h 3922026"/>
              <a:gd name="connsiteX2628" fmla="*/ 782978 w 11855435"/>
              <a:gd name="connsiteY2628" fmla="*/ 1175189 h 3922026"/>
              <a:gd name="connsiteX2629" fmla="*/ 794476 w 11855435"/>
              <a:gd name="connsiteY2629" fmla="*/ 1157642 h 3922026"/>
              <a:gd name="connsiteX2630" fmla="*/ 837882 w 11855435"/>
              <a:gd name="connsiteY2630" fmla="*/ 1098223 h 3922026"/>
              <a:gd name="connsiteX2631" fmla="*/ 999425 w 11855435"/>
              <a:gd name="connsiteY2631" fmla="*/ 1092587 h 3922026"/>
              <a:gd name="connsiteX2632" fmla="*/ 1040313 w 11855435"/>
              <a:gd name="connsiteY2632" fmla="*/ 1096660 h 3922026"/>
              <a:gd name="connsiteX2633" fmla="*/ 1137606 w 11855435"/>
              <a:gd name="connsiteY2633" fmla="*/ 1079072 h 3922026"/>
              <a:gd name="connsiteX2634" fmla="*/ 1227964 w 11855435"/>
              <a:gd name="connsiteY2634" fmla="*/ 1076496 h 3922026"/>
              <a:gd name="connsiteX2635" fmla="*/ 1249943 w 11855435"/>
              <a:gd name="connsiteY2635" fmla="*/ 1065838 h 3922026"/>
              <a:gd name="connsiteX2636" fmla="*/ 1309464 w 11855435"/>
              <a:gd name="connsiteY2636" fmla="*/ 1056332 h 3922026"/>
              <a:gd name="connsiteX2637" fmla="*/ 1324813 w 11855435"/>
              <a:gd name="connsiteY2637" fmla="*/ 1041445 h 3922026"/>
              <a:gd name="connsiteX2638" fmla="*/ 1364192 w 11855435"/>
              <a:gd name="connsiteY2638" fmla="*/ 1029073 h 3922026"/>
              <a:gd name="connsiteX2639" fmla="*/ 1376697 w 11855435"/>
              <a:gd name="connsiteY2639" fmla="*/ 1022492 h 3922026"/>
              <a:gd name="connsiteX2640" fmla="*/ 1374086 w 11855435"/>
              <a:gd name="connsiteY2640" fmla="*/ 1018871 h 3922026"/>
              <a:gd name="connsiteX2641" fmla="*/ 1368783 w 11855435"/>
              <a:gd name="connsiteY2641" fmla="*/ 1020123 h 3922026"/>
              <a:gd name="connsiteX2642" fmla="*/ 1357249 w 11855435"/>
              <a:gd name="connsiteY2642" fmla="*/ 1012701 h 3922026"/>
              <a:gd name="connsiteX2643" fmla="*/ 1308357 w 11855435"/>
              <a:gd name="connsiteY2643" fmla="*/ 1011449 h 3922026"/>
              <a:gd name="connsiteX2644" fmla="*/ 1249431 w 11855435"/>
              <a:gd name="connsiteY2644" fmla="*/ 999109 h 3922026"/>
              <a:gd name="connsiteX2645" fmla="*/ 1063743 w 11855435"/>
              <a:gd name="connsiteY2645" fmla="*/ 1014320 h 3922026"/>
              <a:gd name="connsiteX2646" fmla="*/ 1054329 w 11855435"/>
              <a:gd name="connsiteY2646" fmla="*/ 1015621 h 3922026"/>
              <a:gd name="connsiteX2647" fmla="*/ 1016890 w 11855435"/>
              <a:gd name="connsiteY2647" fmla="*/ 997194 h 3922026"/>
              <a:gd name="connsiteX2648" fmla="*/ 1030303 w 11855435"/>
              <a:gd name="connsiteY2648" fmla="*/ 974526 h 3922026"/>
              <a:gd name="connsiteX2649" fmla="*/ 1041319 w 11855435"/>
              <a:gd name="connsiteY2649" fmla="*/ 970287 h 3922026"/>
              <a:gd name="connsiteX2650" fmla="*/ 1039762 w 11855435"/>
              <a:gd name="connsiteY2650" fmla="*/ 962377 h 3922026"/>
              <a:gd name="connsiteX2651" fmla="*/ 1081063 w 11855435"/>
              <a:gd name="connsiteY2651" fmla="*/ 954417 h 3922026"/>
              <a:gd name="connsiteX2652" fmla="*/ 1091866 w 11855435"/>
              <a:gd name="connsiteY2652" fmla="*/ 949657 h 3922026"/>
              <a:gd name="connsiteX2653" fmla="*/ 1100931 w 11855435"/>
              <a:gd name="connsiteY2653" fmla="*/ 947123 h 3922026"/>
              <a:gd name="connsiteX2654" fmla="*/ 1101206 w 11855435"/>
              <a:gd name="connsiteY2654" fmla="*/ 947262 h 3922026"/>
              <a:gd name="connsiteX2655" fmla="*/ 1104084 w 11855435"/>
              <a:gd name="connsiteY2655" fmla="*/ 946240 h 3922026"/>
              <a:gd name="connsiteX2656" fmla="*/ 1100931 w 11855435"/>
              <a:gd name="connsiteY2656" fmla="*/ 947123 h 3922026"/>
              <a:gd name="connsiteX2657" fmla="*/ 1099989 w 11855435"/>
              <a:gd name="connsiteY2657" fmla="*/ 946641 h 3922026"/>
              <a:gd name="connsiteX2658" fmla="*/ 1097386 w 11855435"/>
              <a:gd name="connsiteY2658" fmla="*/ 947390 h 3922026"/>
              <a:gd name="connsiteX2659" fmla="*/ 1097695 w 11855435"/>
              <a:gd name="connsiteY2659" fmla="*/ 946292 h 3922026"/>
              <a:gd name="connsiteX2660" fmla="*/ 1217579 w 11855435"/>
              <a:gd name="connsiteY2660" fmla="*/ 923745 h 3922026"/>
              <a:gd name="connsiteX2661" fmla="*/ 1219461 w 11855435"/>
              <a:gd name="connsiteY2661" fmla="*/ 927034 h 3922026"/>
              <a:gd name="connsiteX2662" fmla="*/ 1309924 w 11855435"/>
              <a:gd name="connsiteY2662" fmla="*/ 914217 h 3922026"/>
              <a:gd name="connsiteX2663" fmla="*/ 1314002 w 11855435"/>
              <a:gd name="connsiteY2663" fmla="*/ 914479 h 3922026"/>
              <a:gd name="connsiteX2664" fmla="*/ 1333297 w 11855435"/>
              <a:gd name="connsiteY2664" fmla="*/ 900107 h 3922026"/>
              <a:gd name="connsiteX2665" fmla="*/ 1356653 w 11855435"/>
              <a:gd name="connsiteY2665" fmla="*/ 855943 h 3922026"/>
              <a:gd name="connsiteX2666" fmla="*/ 1382881 w 11855435"/>
              <a:gd name="connsiteY2666" fmla="*/ 830119 h 3922026"/>
              <a:gd name="connsiteX2667" fmla="*/ 1401853 w 11855435"/>
              <a:gd name="connsiteY2667" fmla="*/ 842072 h 3922026"/>
              <a:gd name="connsiteX2668" fmla="*/ 1411912 w 11855435"/>
              <a:gd name="connsiteY2668" fmla="*/ 860809 h 3922026"/>
              <a:gd name="connsiteX2669" fmla="*/ 1413637 w 11855435"/>
              <a:gd name="connsiteY2669" fmla="*/ 853631 h 3922026"/>
              <a:gd name="connsiteX2670" fmla="*/ 1478745 w 11855435"/>
              <a:gd name="connsiteY2670" fmla="*/ 809951 h 3922026"/>
              <a:gd name="connsiteX2671" fmla="*/ 1514818 w 11855435"/>
              <a:gd name="connsiteY2671" fmla="*/ 826486 h 3922026"/>
              <a:gd name="connsiteX2672" fmla="*/ 1603208 w 11855435"/>
              <a:gd name="connsiteY2672" fmla="*/ 776819 h 3922026"/>
              <a:gd name="connsiteX2673" fmla="*/ 1633534 w 11855435"/>
              <a:gd name="connsiteY2673" fmla="*/ 756675 h 3922026"/>
              <a:gd name="connsiteX2674" fmla="*/ 1648985 w 11855435"/>
              <a:gd name="connsiteY2674" fmla="*/ 730255 h 3922026"/>
              <a:gd name="connsiteX2675" fmla="*/ 1588406 w 11855435"/>
              <a:gd name="connsiteY2675" fmla="*/ 732369 h 3922026"/>
              <a:gd name="connsiteX2676" fmla="*/ 1558943 w 11855435"/>
              <a:gd name="connsiteY2676" fmla="*/ 748927 h 3922026"/>
              <a:gd name="connsiteX2677" fmla="*/ 1526389 w 11855435"/>
              <a:gd name="connsiteY2677" fmla="*/ 770765 h 3922026"/>
              <a:gd name="connsiteX2678" fmla="*/ 1515251 w 11855435"/>
              <a:gd name="connsiteY2678" fmla="*/ 779240 h 3922026"/>
              <a:gd name="connsiteX2679" fmla="*/ 1495491 w 11855435"/>
              <a:gd name="connsiteY2679" fmla="*/ 732700 h 3922026"/>
              <a:gd name="connsiteX2680" fmla="*/ 1515541 w 11855435"/>
              <a:gd name="connsiteY2680" fmla="*/ 717442 h 3922026"/>
              <a:gd name="connsiteX2681" fmla="*/ 1575832 w 11855435"/>
              <a:gd name="connsiteY2681" fmla="*/ 686226 h 3922026"/>
              <a:gd name="connsiteX2682" fmla="*/ 1586108 w 11855435"/>
              <a:gd name="connsiteY2682" fmla="*/ 681337 h 3922026"/>
              <a:gd name="connsiteX2683" fmla="*/ 1722215 w 11855435"/>
              <a:gd name="connsiteY2683" fmla="*/ 645211 h 3922026"/>
              <a:gd name="connsiteX2684" fmla="*/ 1754047 w 11855435"/>
              <a:gd name="connsiteY2684" fmla="*/ 641512 h 3922026"/>
              <a:gd name="connsiteX2685" fmla="*/ 1845958 w 11855435"/>
              <a:gd name="connsiteY2685" fmla="*/ 630219 h 3922026"/>
              <a:gd name="connsiteX2686" fmla="*/ 1869241 w 11855435"/>
              <a:gd name="connsiteY2686" fmla="*/ 624231 h 3922026"/>
              <a:gd name="connsiteX2687" fmla="*/ 1920262 w 11855435"/>
              <a:gd name="connsiteY2687" fmla="*/ 608863 h 3922026"/>
              <a:gd name="connsiteX2688" fmla="*/ 1952890 w 11855435"/>
              <a:gd name="connsiteY2688" fmla="*/ 548849 h 3922026"/>
              <a:gd name="connsiteX2689" fmla="*/ 2016487 w 11855435"/>
              <a:gd name="connsiteY2689" fmla="*/ 488725 h 3922026"/>
              <a:gd name="connsiteX2690" fmla="*/ 2295811 w 11855435"/>
              <a:gd name="connsiteY2690" fmla="*/ 455043 h 3922026"/>
              <a:gd name="connsiteX2691" fmla="*/ 2390956 w 11855435"/>
              <a:gd name="connsiteY2691" fmla="*/ 453016 h 3922026"/>
              <a:gd name="connsiteX2692" fmla="*/ 2461593 w 11855435"/>
              <a:gd name="connsiteY2692" fmla="*/ 469637 h 3922026"/>
              <a:gd name="connsiteX2693" fmla="*/ 2494794 w 11855435"/>
              <a:gd name="connsiteY2693" fmla="*/ 467832 h 3922026"/>
              <a:gd name="connsiteX2694" fmla="*/ 2648865 w 11855435"/>
              <a:gd name="connsiteY2694" fmla="*/ 432696 h 3922026"/>
              <a:gd name="connsiteX2695" fmla="*/ 2627739 w 11855435"/>
              <a:gd name="connsiteY2695" fmla="*/ 384263 h 3922026"/>
              <a:gd name="connsiteX2696" fmla="*/ 2608767 w 11855435"/>
              <a:gd name="connsiteY2696" fmla="*/ 372308 h 3922026"/>
              <a:gd name="connsiteX2697" fmla="*/ 2481572 w 11855435"/>
              <a:gd name="connsiteY2697" fmla="*/ 401653 h 3922026"/>
              <a:gd name="connsiteX2698" fmla="*/ 2393974 w 11855435"/>
              <a:gd name="connsiteY2698" fmla="*/ 395005 h 3922026"/>
              <a:gd name="connsiteX2699" fmla="*/ 2348631 w 11855435"/>
              <a:gd name="connsiteY2699" fmla="*/ 394323 h 3922026"/>
              <a:gd name="connsiteX2700" fmla="*/ 2161864 w 11855435"/>
              <a:gd name="connsiteY2700" fmla="*/ 436746 h 3922026"/>
              <a:gd name="connsiteX2701" fmla="*/ 2116017 w 11855435"/>
              <a:gd name="connsiteY2701" fmla="*/ 430581 h 3922026"/>
              <a:gd name="connsiteX2702" fmla="*/ 2199448 w 11855435"/>
              <a:gd name="connsiteY2702" fmla="*/ 378823 h 3922026"/>
              <a:gd name="connsiteX2703" fmla="*/ 2264213 w 11855435"/>
              <a:gd name="connsiteY2703" fmla="*/ 357396 h 3922026"/>
              <a:gd name="connsiteX2704" fmla="*/ 2295108 w 11855435"/>
              <a:gd name="connsiteY2704" fmla="*/ 343086 h 3922026"/>
              <a:gd name="connsiteX2705" fmla="*/ 2284378 w 11855435"/>
              <a:gd name="connsiteY2705" fmla="*/ 343647 h 3922026"/>
              <a:gd name="connsiteX2706" fmla="*/ 2280820 w 11855435"/>
              <a:gd name="connsiteY2706" fmla="*/ 339867 h 3922026"/>
              <a:gd name="connsiteX2707" fmla="*/ 2241309 w 11855435"/>
              <a:gd name="connsiteY2707" fmla="*/ 347883 h 3922026"/>
              <a:gd name="connsiteX2708" fmla="*/ 2212767 w 11855435"/>
              <a:gd name="connsiteY2708" fmla="*/ 349375 h 3922026"/>
              <a:gd name="connsiteX2709" fmla="*/ 2138620 w 11855435"/>
              <a:gd name="connsiteY2709" fmla="*/ 364900 h 3922026"/>
              <a:gd name="connsiteX2710" fmla="*/ 2104523 w 11855435"/>
              <a:gd name="connsiteY2710" fmla="*/ 370926 h 3922026"/>
              <a:gd name="connsiteX2711" fmla="*/ 2101417 w 11855435"/>
              <a:gd name="connsiteY2711" fmla="*/ 349214 h 3922026"/>
              <a:gd name="connsiteX2712" fmla="*/ 2142709 w 11855435"/>
              <a:gd name="connsiteY2712" fmla="*/ 343124 h 3922026"/>
              <a:gd name="connsiteX2713" fmla="*/ 2153642 w 11855435"/>
              <a:gd name="connsiteY2713" fmla="*/ 338835 h 3922026"/>
              <a:gd name="connsiteX2714" fmla="*/ 2162745 w 11855435"/>
              <a:gd name="connsiteY2714" fmla="*/ 336706 h 3922026"/>
              <a:gd name="connsiteX2715" fmla="*/ 2163010 w 11855435"/>
              <a:gd name="connsiteY2715" fmla="*/ 336860 h 3922026"/>
              <a:gd name="connsiteX2716" fmla="*/ 2165911 w 11855435"/>
              <a:gd name="connsiteY2716" fmla="*/ 335963 h 3922026"/>
              <a:gd name="connsiteX2717" fmla="*/ 2162745 w 11855435"/>
              <a:gd name="connsiteY2717" fmla="*/ 336706 h 3922026"/>
              <a:gd name="connsiteX2718" fmla="*/ 2161832 w 11855435"/>
              <a:gd name="connsiteY2718" fmla="*/ 336175 h 3922026"/>
              <a:gd name="connsiteX2719" fmla="*/ 2159221 w 11855435"/>
              <a:gd name="connsiteY2719" fmla="*/ 336809 h 3922026"/>
              <a:gd name="connsiteX2720" fmla="*/ 2159581 w 11855435"/>
              <a:gd name="connsiteY2720" fmla="*/ 335716 h 3922026"/>
              <a:gd name="connsiteX2721" fmla="*/ 2279415 w 11855435"/>
              <a:gd name="connsiteY2721" fmla="*/ 318608 h 3922026"/>
              <a:gd name="connsiteX2722" fmla="*/ 2281113 w 11855435"/>
              <a:gd name="connsiteY2722" fmla="*/ 322008 h 3922026"/>
              <a:gd name="connsiteX2723" fmla="*/ 2371328 w 11855435"/>
              <a:gd name="connsiteY2723" fmla="*/ 313327 h 3922026"/>
              <a:gd name="connsiteX2724" fmla="*/ 2371760 w 11855435"/>
              <a:gd name="connsiteY2724" fmla="*/ 313376 h 3922026"/>
              <a:gd name="connsiteX2725" fmla="*/ 2372463 w 11855435"/>
              <a:gd name="connsiteY2725" fmla="*/ 313143 h 3922026"/>
              <a:gd name="connsiteX2726" fmla="*/ 2407363 w 11855435"/>
              <a:gd name="connsiteY2726" fmla="*/ 315606 h 3922026"/>
              <a:gd name="connsiteX2727" fmla="*/ 2515299 w 11855435"/>
              <a:gd name="connsiteY2727" fmla="*/ 311746 h 3922026"/>
              <a:gd name="connsiteX2728" fmla="*/ 2546433 w 11855435"/>
              <a:gd name="connsiteY2728" fmla="*/ 312026 h 3922026"/>
              <a:gd name="connsiteX2729" fmla="*/ 2554345 w 11855435"/>
              <a:gd name="connsiteY2729" fmla="*/ 309992 h 3922026"/>
              <a:gd name="connsiteX2730" fmla="*/ 2561484 w 11855435"/>
              <a:gd name="connsiteY2730" fmla="*/ 311522 h 3922026"/>
              <a:gd name="connsiteX2731" fmla="*/ 2562510 w 11855435"/>
              <a:gd name="connsiteY2731" fmla="*/ 312171 h 3922026"/>
              <a:gd name="connsiteX2732" fmla="*/ 2571928 w 11855435"/>
              <a:gd name="connsiteY2732" fmla="*/ 312256 h 3922026"/>
              <a:gd name="connsiteX2733" fmla="*/ 2624762 w 11855435"/>
              <a:gd name="connsiteY2733" fmla="*/ 309953 h 3922026"/>
              <a:gd name="connsiteX2734" fmla="*/ 2624870 w 11855435"/>
              <a:gd name="connsiteY2734" fmla="*/ 309984 h 3922026"/>
              <a:gd name="connsiteX2735" fmla="*/ 2628946 w 11855435"/>
              <a:gd name="connsiteY2735" fmla="*/ 309770 h 3922026"/>
              <a:gd name="connsiteX2736" fmla="*/ 2624762 w 11855435"/>
              <a:gd name="connsiteY2736" fmla="*/ 309953 h 3922026"/>
              <a:gd name="connsiteX2737" fmla="*/ 2619011 w 11855435"/>
              <a:gd name="connsiteY2737" fmla="*/ 308307 h 3922026"/>
              <a:gd name="connsiteX2738" fmla="*/ 2629463 w 11855435"/>
              <a:gd name="connsiteY2738" fmla="*/ 305778 h 3922026"/>
              <a:gd name="connsiteX2739" fmla="*/ 2633541 w 11855435"/>
              <a:gd name="connsiteY2739" fmla="*/ 305565 h 3922026"/>
              <a:gd name="connsiteX2740" fmla="*/ 2631761 w 11855435"/>
              <a:gd name="connsiteY2740" fmla="*/ 303675 h 3922026"/>
              <a:gd name="connsiteX2741" fmla="*/ 2526786 w 11855435"/>
              <a:gd name="connsiteY2741" fmla="*/ 301232 h 3922026"/>
              <a:gd name="connsiteX2742" fmla="*/ 2531899 w 11855435"/>
              <a:gd name="connsiteY2742" fmla="*/ 293034 h 3922026"/>
              <a:gd name="connsiteX2743" fmla="*/ 2559922 w 11855435"/>
              <a:gd name="connsiteY2743" fmla="*/ 295535 h 3922026"/>
              <a:gd name="connsiteX2744" fmla="*/ 2604255 w 11855435"/>
              <a:gd name="connsiteY2744" fmla="*/ 297183 h 3922026"/>
              <a:gd name="connsiteX2745" fmla="*/ 2679327 w 11855435"/>
              <a:gd name="connsiteY2745" fmla="*/ 297966 h 3922026"/>
              <a:gd name="connsiteX2746" fmla="*/ 2749899 w 11855435"/>
              <a:gd name="connsiteY2746" fmla="*/ 302790 h 3922026"/>
              <a:gd name="connsiteX2747" fmla="*/ 2751767 w 11855435"/>
              <a:gd name="connsiteY2747" fmla="*/ 301932 h 3922026"/>
              <a:gd name="connsiteX2748" fmla="*/ 2759866 w 11855435"/>
              <a:gd name="connsiteY2748" fmla="*/ 303146 h 3922026"/>
              <a:gd name="connsiteX2749" fmla="*/ 2760483 w 11855435"/>
              <a:gd name="connsiteY2749" fmla="*/ 305158 h 3922026"/>
              <a:gd name="connsiteX2750" fmla="*/ 2768837 w 11855435"/>
              <a:gd name="connsiteY2750" fmla="*/ 308403 h 3922026"/>
              <a:gd name="connsiteX2751" fmla="*/ 2828444 w 11855435"/>
              <a:gd name="connsiteY2751" fmla="*/ 317184 h 3922026"/>
              <a:gd name="connsiteX2752" fmla="*/ 2838894 w 11855435"/>
              <a:gd name="connsiteY2752" fmla="*/ 314654 h 3922026"/>
              <a:gd name="connsiteX2753" fmla="*/ 2866402 w 11855435"/>
              <a:gd name="connsiteY2753" fmla="*/ 321145 h 3922026"/>
              <a:gd name="connsiteX2754" fmla="*/ 2862844 w 11855435"/>
              <a:gd name="connsiteY2754" fmla="*/ 317367 h 3922026"/>
              <a:gd name="connsiteX2755" fmla="*/ 2883877 w 11855435"/>
              <a:gd name="connsiteY2755" fmla="*/ 322260 h 3922026"/>
              <a:gd name="connsiteX2756" fmla="*/ 2884604 w 11855435"/>
              <a:gd name="connsiteY2756" fmla="*/ 327335 h 3922026"/>
              <a:gd name="connsiteX2757" fmla="*/ 2894514 w 11855435"/>
              <a:gd name="connsiteY2757" fmla="*/ 324207 h 3922026"/>
              <a:gd name="connsiteX2758" fmla="*/ 2917196 w 11855435"/>
              <a:gd name="connsiteY2758" fmla="*/ 331139 h 3922026"/>
              <a:gd name="connsiteX2759" fmla="*/ 2959448 w 11855435"/>
              <a:gd name="connsiteY2759" fmla="*/ 337105 h 3922026"/>
              <a:gd name="connsiteX2760" fmla="*/ 2999547 w 11855435"/>
              <a:gd name="connsiteY2760" fmla="*/ 306592 h 3922026"/>
              <a:gd name="connsiteX2761" fmla="*/ 3021466 w 11855435"/>
              <a:gd name="connsiteY2761" fmla="*/ 298711 h 3922026"/>
              <a:gd name="connsiteX2762" fmla="*/ 3081182 w 11855435"/>
              <a:gd name="connsiteY2762" fmla="*/ 300185 h 3922026"/>
              <a:gd name="connsiteX2763" fmla="*/ 3092104 w 11855435"/>
              <a:gd name="connsiteY2763" fmla="*/ 315332 h 3922026"/>
              <a:gd name="connsiteX2764" fmla="*/ 3088725 w 11855435"/>
              <a:gd name="connsiteY2764" fmla="*/ 382414 h 3922026"/>
              <a:gd name="connsiteX2765" fmla="*/ 3096197 w 11855435"/>
              <a:gd name="connsiteY2765" fmla="*/ 411913 h 3922026"/>
              <a:gd name="connsiteX2766" fmla="*/ 3123938 w 11855435"/>
              <a:gd name="connsiteY2766" fmla="*/ 402536 h 3922026"/>
              <a:gd name="connsiteX2767" fmla="*/ 3161592 w 11855435"/>
              <a:gd name="connsiteY2767" fmla="*/ 397341 h 3922026"/>
              <a:gd name="connsiteX2768" fmla="*/ 3316091 w 11855435"/>
              <a:gd name="connsiteY2768" fmla="*/ 405860 h 3922026"/>
              <a:gd name="connsiteX2769" fmla="*/ 3381628 w 11855435"/>
              <a:gd name="connsiteY2769" fmla="*/ 405838 h 3922026"/>
              <a:gd name="connsiteX2770" fmla="*/ 3463909 w 11855435"/>
              <a:gd name="connsiteY2770" fmla="*/ 419467 h 3922026"/>
              <a:gd name="connsiteX2771" fmla="*/ 3572706 w 11855435"/>
              <a:gd name="connsiteY2771" fmla="*/ 436374 h 3922026"/>
              <a:gd name="connsiteX2772" fmla="*/ 3625236 w 11855435"/>
              <a:gd name="connsiteY2772" fmla="*/ 437454 h 3922026"/>
              <a:gd name="connsiteX2773" fmla="*/ 3689348 w 11855435"/>
              <a:gd name="connsiteY2773" fmla="*/ 436110 h 3922026"/>
              <a:gd name="connsiteX2774" fmla="*/ 3686087 w 11855435"/>
              <a:gd name="connsiteY2774" fmla="*/ 430685 h 3922026"/>
              <a:gd name="connsiteX2775" fmla="*/ 3688491 w 11855435"/>
              <a:gd name="connsiteY2775" fmla="*/ 398728 h 3922026"/>
              <a:gd name="connsiteX2776" fmla="*/ 3713901 w 11855435"/>
              <a:gd name="connsiteY2776" fmla="*/ 408751 h 3922026"/>
              <a:gd name="connsiteX2777" fmla="*/ 3739884 w 11855435"/>
              <a:gd name="connsiteY2777" fmla="*/ 438352 h 3922026"/>
              <a:gd name="connsiteX2778" fmla="*/ 3822494 w 11855435"/>
              <a:gd name="connsiteY2778" fmla="*/ 457422 h 3922026"/>
              <a:gd name="connsiteX2779" fmla="*/ 3837728 w 11855435"/>
              <a:gd name="connsiteY2779" fmla="*/ 454627 h 3922026"/>
              <a:gd name="connsiteX2780" fmla="*/ 3888247 w 11855435"/>
              <a:gd name="connsiteY2780" fmla="*/ 433778 h 3922026"/>
              <a:gd name="connsiteX2781" fmla="*/ 4014219 w 11855435"/>
              <a:gd name="connsiteY2781" fmla="*/ 417090 h 3922026"/>
              <a:gd name="connsiteX2782" fmla="*/ 4073073 w 11855435"/>
              <a:gd name="connsiteY2782" fmla="*/ 422153 h 3922026"/>
              <a:gd name="connsiteX2783" fmla="*/ 4096859 w 11855435"/>
              <a:gd name="connsiteY2783" fmla="*/ 421647 h 3922026"/>
              <a:gd name="connsiteX2784" fmla="*/ 4172815 w 11855435"/>
              <a:gd name="connsiteY2784" fmla="*/ 431291 h 3922026"/>
              <a:gd name="connsiteX2785" fmla="*/ 4185464 w 11855435"/>
              <a:gd name="connsiteY2785" fmla="*/ 439261 h 3922026"/>
              <a:gd name="connsiteX2786" fmla="*/ 4196602 w 11855435"/>
              <a:gd name="connsiteY2786" fmla="*/ 430785 h 3922026"/>
              <a:gd name="connsiteX2787" fmla="*/ 4230377 w 11855435"/>
              <a:gd name="connsiteY2787" fmla="*/ 396286 h 3922026"/>
              <a:gd name="connsiteX2788" fmla="*/ 4320635 w 11855435"/>
              <a:gd name="connsiteY2788" fmla="*/ 353994 h 3922026"/>
              <a:gd name="connsiteX2789" fmla="*/ 4369572 w 11855435"/>
              <a:gd name="connsiteY2789" fmla="*/ 354874 h 3922026"/>
              <a:gd name="connsiteX2790" fmla="*/ 4435613 w 11855435"/>
              <a:gd name="connsiteY2790" fmla="*/ 360334 h 3922026"/>
              <a:gd name="connsiteX2791" fmla="*/ 4467591 w 11855435"/>
              <a:gd name="connsiteY2791" fmla="*/ 371188 h 3922026"/>
              <a:gd name="connsiteX2792" fmla="*/ 4503881 w 11855435"/>
              <a:gd name="connsiteY2792" fmla="*/ 364099 h 3922026"/>
              <a:gd name="connsiteX2793" fmla="*/ 4544770 w 11855435"/>
              <a:gd name="connsiteY2793" fmla="*/ 368172 h 3922026"/>
              <a:gd name="connsiteX2794" fmla="*/ 4548363 w 11855435"/>
              <a:gd name="connsiteY2794" fmla="*/ 368371 h 3922026"/>
              <a:gd name="connsiteX2795" fmla="*/ 4579698 w 11855435"/>
              <a:gd name="connsiteY2795" fmla="*/ 373252 h 3922026"/>
              <a:gd name="connsiteX2796" fmla="*/ 4589988 w 11855435"/>
              <a:gd name="connsiteY2796" fmla="*/ 379059 h 3922026"/>
              <a:gd name="connsiteX2797" fmla="*/ 4631283 w 11855435"/>
              <a:gd name="connsiteY2797" fmla="*/ 362549 h 3922026"/>
              <a:gd name="connsiteX2798" fmla="*/ 4676042 w 11855435"/>
              <a:gd name="connsiteY2798" fmla="*/ 362565 h 3922026"/>
              <a:gd name="connsiteX2799" fmla="*/ 4805426 w 11855435"/>
              <a:gd name="connsiteY2799" fmla="*/ 349913 h 3922026"/>
              <a:gd name="connsiteX2800" fmla="*/ 4822131 w 11855435"/>
              <a:gd name="connsiteY2800" fmla="*/ 347876 h 3922026"/>
              <a:gd name="connsiteX2801" fmla="*/ 4831336 w 11855435"/>
              <a:gd name="connsiteY2801" fmla="*/ 352696 h 3922026"/>
              <a:gd name="connsiteX2802" fmla="*/ 4835886 w 11855435"/>
              <a:gd name="connsiteY2802" fmla="*/ 352637 h 3922026"/>
              <a:gd name="connsiteX2803" fmla="*/ 4863441 w 11855435"/>
              <a:gd name="connsiteY2803" fmla="*/ 355293 h 3922026"/>
              <a:gd name="connsiteX2804" fmla="*/ 4903529 w 11855435"/>
              <a:gd name="connsiteY2804" fmla="*/ 339513 h 3922026"/>
              <a:gd name="connsiteX2805" fmla="*/ 4990996 w 11855435"/>
              <a:gd name="connsiteY2805" fmla="*/ 338232 h 3922026"/>
              <a:gd name="connsiteX2806" fmla="*/ 5003147 w 11855435"/>
              <a:gd name="connsiteY2806" fmla="*/ 330883 h 3922026"/>
              <a:gd name="connsiteX2807" fmla="*/ 5025924 w 11855435"/>
              <a:gd name="connsiteY2807" fmla="*/ 335927 h 3922026"/>
              <a:gd name="connsiteX2808" fmla="*/ 5045655 w 11855435"/>
              <a:gd name="connsiteY2808" fmla="*/ 358938 h 3922026"/>
              <a:gd name="connsiteX2809" fmla="*/ 5117936 w 11855435"/>
              <a:gd name="connsiteY2809" fmla="*/ 361463 h 3922026"/>
              <a:gd name="connsiteX2810" fmla="*/ 5139503 w 11855435"/>
              <a:gd name="connsiteY2810" fmla="*/ 352185 h 3922026"/>
              <a:gd name="connsiteX2811" fmla="*/ 5182937 w 11855435"/>
              <a:gd name="connsiteY2811" fmla="*/ 342587 h 3922026"/>
              <a:gd name="connsiteX2812" fmla="*/ 5226062 w 11855435"/>
              <a:gd name="connsiteY2812" fmla="*/ 345539 h 3922026"/>
              <a:gd name="connsiteX2813" fmla="*/ 5264342 w 11855435"/>
              <a:gd name="connsiteY2813" fmla="*/ 312715 h 3922026"/>
              <a:gd name="connsiteX2814" fmla="*/ 5285910 w 11855435"/>
              <a:gd name="connsiteY2814" fmla="*/ 303437 h 3922026"/>
              <a:gd name="connsiteX2815" fmla="*/ 5346349 w 11855435"/>
              <a:gd name="connsiteY2815" fmla="*/ 300758 h 3922026"/>
              <a:gd name="connsiteX2816" fmla="*/ 5358491 w 11855435"/>
              <a:gd name="connsiteY2816" fmla="*/ 314919 h 3922026"/>
              <a:gd name="connsiteX2817" fmla="*/ 5359981 w 11855435"/>
              <a:gd name="connsiteY2817" fmla="*/ 381215 h 3922026"/>
              <a:gd name="connsiteX2818" fmla="*/ 5369688 w 11855435"/>
              <a:gd name="connsiteY2818" fmla="*/ 409750 h 3922026"/>
              <a:gd name="connsiteX2819" fmla="*/ 5397027 w 11855435"/>
              <a:gd name="connsiteY2819" fmla="*/ 398596 h 3922026"/>
              <a:gd name="connsiteX2820" fmla="*/ 5434689 w 11855435"/>
              <a:gd name="connsiteY2820" fmla="*/ 390874 h 3922026"/>
              <a:gd name="connsiteX2821" fmla="*/ 5591403 w 11855435"/>
              <a:gd name="connsiteY2821" fmla="*/ 388576 h 3922026"/>
              <a:gd name="connsiteX2822" fmla="*/ 5657613 w 11855435"/>
              <a:gd name="connsiteY2822" fmla="*/ 384020 h 3922026"/>
              <a:gd name="connsiteX2823" fmla="*/ 5741737 w 11855435"/>
              <a:gd name="connsiteY2823" fmla="*/ 391749 h 3922026"/>
              <a:gd name="connsiteX2824" fmla="*/ 5852889 w 11855435"/>
              <a:gd name="connsiteY2824" fmla="*/ 400874 h 3922026"/>
              <a:gd name="connsiteX2825" fmla="*/ 5906039 w 11855435"/>
              <a:gd name="connsiteY2825" fmla="*/ 398303 h 3922026"/>
              <a:gd name="connsiteX2826" fmla="*/ 6106787 w 11855435"/>
              <a:gd name="connsiteY2826" fmla="*/ 404321 h 3922026"/>
              <a:gd name="connsiteX2827" fmla="*/ 6121973 w 11855435"/>
              <a:gd name="connsiteY2827" fmla="*/ 400514 h 3922026"/>
              <a:gd name="connsiteX2828" fmla="*/ 6171487 w 11855435"/>
              <a:gd name="connsiteY2828" fmla="*/ 376487 h 3922026"/>
              <a:gd name="connsiteX2829" fmla="*/ 6297536 w 11855435"/>
              <a:gd name="connsiteY2829" fmla="*/ 351338 h 3922026"/>
              <a:gd name="connsiteX2830" fmla="*/ 6357366 w 11855435"/>
              <a:gd name="connsiteY2830" fmla="*/ 352253 h 3922026"/>
              <a:gd name="connsiteX2831" fmla="*/ 6381360 w 11855435"/>
              <a:gd name="connsiteY2831" fmla="*/ 350109 h 3922026"/>
              <a:gd name="connsiteX2832" fmla="*/ 6458804 w 11855435"/>
              <a:gd name="connsiteY2832" fmla="*/ 354351 h 3922026"/>
              <a:gd name="connsiteX2833" fmla="*/ 6472164 w 11855435"/>
              <a:gd name="connsiteY2833" fmla="*/ 361324 h 3922026"/>
              <a:gd name="connsiteX2834" fmla="*/ 6482797 w 11855435"/>
              <a:gd name="connsiteY2834" fmla="*/ 352207 h 3922026"/>
              <a:gd name="connsiteX2835" fmla="*/ 6514398 w 11855435"/>
              <a:gd name="connsiteY2835" fmla="*/ 315896 h 3922026"/>
              <a:gd name="connsiteX2836" fmla="*/ 6602494 w 11855435"/>
              <a:gd name="connsiteY2836" fmla="*/ 268002 h 3922026"/>
              <a:gd name="connsiteX2837" fmla="*/ 6651998 w 11855435"/>
              <a:gd name="connsiteY2837" fmla="*/ 265484 h 3922026"/>
              <a:gd name="connsiteX2838" fmla="*/ 6719117 w 11855435"/>
              <a:gd name="connsiteY2838" fmla="*/ 266292 h 3922026"/>
              <a:gd name="connsiteX2839" fmla="*/ 6752218 w 11855435"/>
              <a:gd name="connsiteY2839" fmla="*/ 274770 h 3922026"/>
              <a:gd name="connsiteX2840" fmla="*/ 6788362 w 11855435"/>
              <a:gd name="connsiteY2840" fmla="*/ 265278 h 3922026"/>
              <a:gd name="connsiteX2841" fmla="*/ 6829971 w 11855435"/>
              <a:gd name="connsiteY2841" fmla="*/ 266459 h 3922026"/>
              <a:gd name="connsiteX2842" fmla="*/ 6833614 w 11855435"/>
              <a:gd name="connsiteY2842" fmla="*/ 266406 h 3922026"/>
              <a:gd name="connsiteX2843" fmla="*/ 6961163 w 11855435"/>
              <a:gd name="connsiteY2843" fmla="*/ 286045 h 3922026"/>
              <a:gd name="connsiteX2844" fmla="*/ 7021311 w 11855435"/>
              <a:gd name="connsiteY2844" fmla="*/ 252900 h 3922026"/>
              <a:gd name="connsiteX2845" fmla="*/ 7058674 w 11855435"/>
              <a:gd name="connsiteY2845" fmla="*/ 236221 h 3922026"/>
              <a:gd name="connsiteX2846" fmla="*/ 7184714 w 11855435"/>
              <a:gd name="connsiteY2846" fmla="*/ 232581 h 3922026"/>
              <a:gd name="connsiteX2847" fmla="*/ 7250014 w 11855435"/>
              <a:gd name="connsiteY2847" fmla="*/ 222661 h 3922026"/>
              <a:gd name="connsiteX2848" fmla="*/ 7315916 w 11855435"/>
              <a:gd name="connsiteY2848" fmla="*/ 230657 h 3922026"/>
              <a:gd name="connsiteX2849" fmla="*/ 7446500 w 11855435"/>
              <a:gd name="connsiteY2849" fmla="*/ 253836 h 3922026"/>
              <a:gd name="connsiteX2850" fmla="*/ 7535777 w 11855435"/>
              <a:gd name="connsiteY2850" fmla="*/ 284789 h 3922026"/>
              <a:gd name="connsiteX2851" fmla="*/ 7522689 w 11855435"/>
              <a:gd name="connsiteY2851" fmla="*/ 351299 h 3922026"/>
              <a:gd name="connsiteX2852" fmla="*/ 7513599 w 11855435"/>
              <a:gd name="connsiteY2852" fmla="*/ 359920 h 3922026"/>
              <a:gd name="connsiteX2853" fmla="*/ 7523776 w 11855435"/>
              <a:gd name="connsiteY2853" fmla="*/ 363875 h 3922026"/>
              <a:gd name="connsiteX2854" fmla="*/ 7549701 w 11855435"/>
              <a:gd name="connsiteY2854" fmla="*/ 346403 h 3922026"/>
              <a:gd name="connsiteX2855" fmla="*/ 7622308 w 11855435"/>
              <a:gd name="connsiteY2855" fmla="*/ 382241 h 3922026"/>
              <a:gd name="connsiteX2856" fmla="*/ 7628558 w 11855435"/>
              <a:gd name="connsiteY2856" fmla="*/ 380998 h 3922026"/>
              <a:gd name="connsiteX2857" fmla="*/ 7655437 w 11855435"/>
              <a:gd name="connsiteY2857" fmla="*/ 375654 h 3922026"/>
              <a:gd name="connsiteX2858" fmla="*/ 7721446 w 11855435"/>
              <a:gd name="connsiteY2858" fmla="*/ 399820 h 3922026"/>
              <a:gd name="connsiteX2859" fmla="*/ 7739320 w 11855435"/>
              <a:gd name="connsiteY2859" fmla="*/ 340002 h 3922026"/>
              <a:gd name="connsiteX2860" fmla="*/ 7796576 w 11855435"/>
              <a:gd name="connsiteY2860" fmla="*/ 272353 h 3922026"/>
              <a:gd name="connsiteX2861" fmla="*/ 7854381 w 11855435"/>
              <a:gd name="connsiteY2861" fmla="*/ 248542 h 3922026"/>
              <a:gd name="connsiteX2862" fmla="*/ 7853875 w 11855435"/>
              <a:gd name="connsiteY2862" fmla="*/ 229667 h 3922026"/>
              <a:gd name="connsiteX2863" fmla="*/ 7898342 w 11855435"/>
              <a:gd name="connsiteY2863" fmla="*/ 177210 h 3922026"/>
              <a:gd name="connsiteX2864" fmla="*/ 7949728 w 11855435"/>
              <a:gd name="connsiteY2864" fmla="*/ 148352 h 3922026"/>
              <a:gd name="connsiteX2865" fmla="*/ 8014019 w 11855435"/>
              <a:gd name="connsiteY2865" fmla="*/ 85297 h 3922026"/>
              <a:gd name="connsiteX2866" fmla="*/ 8127706 w 11855435"/>
              <a:gd name="connsiteY2866" fmla="*/ 44192 h 3922026"/>
              <a:gd name="connsiteX2867" fmla="*/ 8144130 w 11855435"/>
              <a:gd name="connsiteY2867" fmla="*/ 41660 h 3922026"/>
              <a:gd name="connsiteX2868" fmla="*/ 8142513 w 11855435"/>
              <a:gd name="connsiteY2868" fmla="*/ 30336 h 3922026"/>
              <a:gd name="connsiteX2869" fmla="*/ 8164499 w 11855435"/>
              <a:gd name="connsiteY2869" fmla="*/ 27097 h 3922026"/>
              <a:gd name="connsiteX2870" fmla="*/ 8170321 w 11855435"/>
              <a:gd name="connsiteY2870" fmla="*/ 24813 h 3922026"/>
              <a:gd name="connsiteX2871" fmla="*/ 8175168 w 11855435"/>
              <a:gd name="connsiteY2871" fmla="*/ 23680 h 3922026"/>
              <a:gd name="connsiteX2872" fmla="*/ 8175309 w 11855435"/>
              <a:gd name="connsiteY2872" fmla="*/ 23763 h 3922026"/>
              <a:gd name="connsiteX2873" fmla="*/ 8176854 w 11855435"/>
              <a:gd name="connsiteY2873" fmla="*/ 23285 h 3922026"/>
              <a:gd name="connsiteX2874" fmla="*/ 8175168 w 11855435"/>
              <a:gd name="connsiteY2874" fmla="*/ 23680 h 3922026"/>
              <a:gd name="connsiteX2875" fmla="*/ 8174682 w 11855435"/>
              <a:gd name="connsiteY2875" fmla="*/ 23399 h 3922026"/>
              <a:gd name="connsiteX2876" fmla="*/ 8173293 w 11855435"/>
              <a:gd name="connsiteY2876" fmla="*/ 23736 h 3922026"/>
              <a:gd name="connsiteX2877" fmla="*/ 8173484 w 11855435"/>
              <a:gd name="connsiteY2877" fmla="*/ 23155 h 3922026"/>
              <a:gd name="connsiteX2878" fmla="*/ 8237293 w 11855435"/>
              <a:gd name="connsiteY2878" fmla="*/ 14054 h 3922026"/>
              <a:gd name="connsiteX2879" fmla="*/ 8238198 w 11855435"/>
              <a:gd name="connsiteY2879" fmla="*/ 15866 h 3922026"/>
              <a:gd name="connsiteX2880" fmla="*/ 8286236 w 11855435"/>
              <a:gd name="connsiteY2880" fmla="*/ 11250 h 3922026"/>
              <a:gd name="connsiteX2881" fmla="*/ 8298987 w 11855435"/>
              <a:gd name="connsiteY2881" fmla="*/ 12696 h 3922026"/>
              <a:gd name="connsiteX2882" fmla="*/ 8362897 w 11855435"/>
              <a:gd name="connsiteY2882" fmla="*/ 10421 h 3922026"/>
              <a:gd name="connsiteX2883" fmla="*/ 8393051 w 11855435"/>
              <a:gd name="connsiteY2883" fmla="*/ 10697 h 3922026"/>
              <a:gd name="connsiteX2884" fmla="*/ 8421184 w 11855435"/>
              <a:gd name="connsiteY2884" fmla="*/ 9474 h 3922026"/>
              <a:gd name="connsiteX2885" fmla="*/ 8421241 w 11855435"/>
              <a:gd name="connsiteY2885" fmla="*/ 9492 h 3922026"/>
              <a:gd name="connsiteX2886" fmla="*/ 8423412 w 11855435"/>
              <a:gd name="connsiteY2886" fmla="*/ 9378 h 3922026"/>
              <a:gd name="connsiteX2887" fmla="*/ 8421184 w 11855435"/>
              <a:gd name="connsiteY2887" fmla="*/ 9474 h 3922026"/>
              <a:gd name="connsiteX2888" fmla="*/ 8418121 w 11855435"/>
              <a:gd name="connsiteY2888" fmla="*/ 8598 h 3922026"/>
              <a:gd name="connsiteX2889" fmla="*/ 8423687 w 11855435"/>
              <a:gd name="connsiteY2889" fmla="*/ 7252 h 3922026"/>
              <a:gd name="connsiteX2890" fmla="*/ 8425859 w 11855435"/>
              <a:gd name="connsiteY2890" fmla="*/ 7138 h 3922026"/>
              <a:gd name="connsiteX2891" fmla="*/ 8424910 w 11855435"/>
              <a:gd name="connsiteY2891" fmla="*/ 6133 h 3922026"/>
              <a:gd name="connsiteX2892" fmla="*/ 8369014 w 11855435"/>
              <a:gd name="connsiteY2892" fmla="*/ 4823 h 3922026"/>
              <a:gd name="connsiteX2893" fmla="*/ 8371738 w 11855435"/>
              <a:gd name="connsiteY2893" fmla="*/ 458 h 3922026"/>
              <a:gd name="connsiteX2894" fmla="*/ 8386660 w 11855435"/>
              <a:gd name="connsiteY2894" fmla="*/ 1792 h 3922026"/>
              <a:gd name="connsiteX2895" fmla="*/ 8395058 w 11855435"/>
              <a:gd name="connsiteY2895" fmla="*/ 430 h 3922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Lst>
            <a:rect l="l" t="t" r="r" b="b"/>
            <a:pathLst>
              <a:path w="11855435" h="3922026">
                <a:moveTo>
                  <a:pt x="6243358" y="3576829"/>
                </a:moveTo>
                <a:cubicBezTo>
                  <a:pt x="6235157" y="3591988"/>
                  <a:pt x="6262723" y="3590419"/>
                  <a:pt x="6251037" y="3602459"/>
                </a:cubicBezTo>
                <a:lnTo>
                  <a:pt x="6251033" y="3602462"/>
                </a:lnTo>
                <a:lnTo>
                  <a:pt x="6251308" y="3602684"/>
                </a:lnTo>
                <a:cubicBezTo>
                  <a:pt x="6255745" y="3605790"/>
                  <a:pt x="6260273" y="3608475"/>
                  <a:pt x="6264042" y="3609951"/>
                </a:cubicBezTo>
                <a:cubicBezTo>
                  <a:pt x="6260615" y="3603740"/>
                  <a:pt x="6268152" y="3606693"/>
                  <a:pt x="6268882" y="3603328"/>
                </a:cubicBezTo>
                <a:cubicBezTo>
                  <a:pt x="6272647" y="3604804"/>
                  <a:pt x="6271535" y="3606800"/>
                  <a:pt x="6275688" y="3609645"/>
                </a:cubicBezTo>
                <a:cubicBezTo>
                  <a:pt x="6281725" y="3613222"/>
                  <a:pt x="6268152" y="3606693"/>
                  <a:pt x="6273077" y="3612272"/>
                </a:cubicBezTo>
                <a:cubicBezTo>
                  <a:pt x="6289305" y="3622275"/>
                  <a:pt x="6303992" y="3626808"/>
                  <a:pt x="6319107" y="3638809"/>
                </a:cubicBezTo>
                <a:lnTo>
                  <a:pt x="6323556" y="3639687"/>
                </a:lnTo>
                <a:lnTo>
                  <a:pt x="6306654" y="3631053"/>
                </a:lnTo>
                <a:cubicBezTo>
                  <a:pt x="6283562" y="3616115"/>
                  <a:pt x="6262258" y="3598444"/>
                  <a:pt x="6243358" y="3576829"/>
                </a:cubicBezTo>
                <a:close/>
                <a:moveTo>
                  <a:pt x="6185871" y="3576465"/>
                </a:moveTo>
                <a:lnTo>
                  <a:pt x="6192060" y="3579700"/>
                </a:lnTo>
                <a:lnTo>
                  <a:pt x="6188983" y="3577771"/>
                </a:lnTo>
                <a:close/>
                <a:moveTo>
                  <a:pt x="6050189" y="3518445"/>
                </a:moveTo>
                <a:lnTo>
                  <a:pt x="6059740" y="3524753"/>
                </a:lnTo>
                <a:lnTo>
                  <a:pt x="6060488" y="3524620"/>
                </a:lnTo>
                <a:close/>
                <a:moveTo>
                  <a:pt x="6592793" y="3495054"/>
                </a:moveTo>
                <a:lnTo>
                  <a:pt x="6589360" y="3499432"/>
                </a:lnTo>
                <a:cubicBezTo>
                  <a:pt x="6586121" y="3501658"/>
                  <a:pt x="6586757" y="3500511"/>
                  <a:pt x="6589638" y="3497718"/>
                </a:cubicBezTo>
                <a:close/>
                <a:moveTo>
                  <a:pt x="7329456" y="3490159"/>
                </a:moveTo>
                <a:lnTo>
                  <a:pt x="7315012" y="3493970"/>
                </a:lnTo>
                <a:lnTo>
                  <a:pt x="7322324" y="3492846"/>
                </a:lnTo>
                <a:close/>
                <a:moveTo>
                  <a:pt x="6658310" y="3469410"/>
                </a:moveTo>
                <a:lnTo>
                  <a:pt x="6656575" y="3469754"/>
                </a:lnTo>
                <a:lnTo>
                  <a:pt x="6658098" y="3470451"/>
                </a:lnTo>
                <a:close/>
                <a:moveTo>
                  <a:pt x="2614447" y="3429966"/>
                </a:moveTo>
                <a:lnTo>
                  <a:pt x="2605099" y="3433127"/>
                </a:lnTo>
                <a:cubicBezTo>
                  <a:pt x="2609949" y="3447029"/>
                  <a:pt x="2617116" y="3456970"/>
                  <a:pt x="2627052" y="3462972"/>
                </a:cubicBezTo>
                <a:lnTo>
                  <a:pt x="2648647" y="3466455"/>
                </a:lnTo>
                <a:lnTo>
                  <a:pt x="2642655" y="3459608"/>
                </a:lnTo>
                <a:lnTo>
                  <a:pt x="2638473" y="3460872"/>
                </a:lnTo>
                <a:close/>
                <a:moveTo>
                  <a:pt x="7596709" y="3413878"/>
                </a:moveTo>
                <a:lnTo>
                  <a:pt x="7542710" y="3430176"/>
                </a:lnTo>
                <a:lnTo>
                  <a:pt x="7541903" y="3430726"/>
                </a:lnTo>
                <a:lnTo>
                  <a:pt x="7537304" y="3433018"/>
                </a:lnTo>
                <a:lnTo>
                  <a:pt x="7537138" y="3432979"/>
                </a:lnTo>
                <a:cubicBezTo>
                  <a:pt x="7536713" y="3432978"/>
                  <a:pt x="7536171" y="3433143"/>
                  <a:pt x="7535704" y="3433816"/>
                </a:cubicBezTo>
                <a:lnTo>
                  <a:pt x="7537304" y="3433018"/>
                </a:lnTo>
                <a:lnTo>
                  <a:pt x="7537873" y="3433152"/>
                </a:lnTo>
                <a:cubicBezTo>
                  <a:pt x="7538340" y="3432480"/>
                  <a:pt x="7538881" y="3432313"/>
                  <a:pt x="7539190" y="3432483"/>
                </a:cubicBezTo>
                <a:lnTo>
                  <a:pt x="7539154" y="3433067"/>
                </a:lnTo>
                <a:lnTo>
                  <a:pt x="7503988" y="3447112"/>
                </a:lnTo>
                <a:lnTo>
                  <a:pt x="7519350" y="3444756"/>
                </a:lnTo>
                <a:cubicBezTo>
                  <a:pt x="7526488" y="3439396"/>
                  <a:pt x="7538564" y="3436754"/>
                  <a:pt x="7549405" y="3433433"/>
                </a:cubicBezTo>
                <a:cubicBezTo>
                  <a:pt x="7561479" y="3430791"/>
                  <a:pt x="7573554" y="3428149"/>
                  <a:pt x="7583161" y="3424147"/>
                </a:cubicBezTo>
                <a:cubicBezTo>
                  <a:pt x="7574489" y="3426804"/>
                  <a:pt x="7574188" y="3424783"/>
                  <a:pt x="7572021" y="3425447"/>
                </a:cubicBezTo>
                <a:cubicBezTo>
                  <a:pt x="7575124" y="3423440"/>
                  <a:pt x="7573887" y="3422760"/>
                  <a:pt x="7574820" y="3421418"/>
                </a:cubicBezTo>
                <a:cubicBezTo>
                  <a:pt x="7580859" y="3420095"/>
                  <a:pt x="7584344" y="3418765"/>
                  <a:pt x="7587677" y="3417346"/>
                </a:cubicBezTo>
                <a:close/>
                <a:moveTo>
                  <a:pt x="3342796" y="3412981"/>
                </a:moveTo>
                <a:lnTo>
                  <a:pt x="3342939" y="3413947"/>
                </a:lnTo>
                <a:cubicBezTo>
                  <a:pt x="3345818" y="3413065"/>
                  <a:pt x="3349095" y="3414868"/>
                  <a:pt x="3346613" y="3418435"/>
                </a:cubicBezTo>
                <a:lnTo>
                  <a:pt x="3344771" y="3418428"/>
                </a:lnTo>
                <a:lnTo>
                  <a:pt x="3337179" y="3415713"/>
                </a:lnTo>
                <a:cubicBezTo>
                  <a:pt x="3337576" y="3418398"/>
                  <a:pt x="3337576" y="3418398"/>
                  <a:pt x="3337576" y="3418398"/>
                </a:cubicBezTo>
                <a:lnTo>
                  <a:pt x="3344771" y="3418428"/>
                </a:lnTo>
                <a:lnTo>
                  <a:pt x="3385259" y="3432907"/>
                </a:lnTo>
                <a:lnTo>
                  <a:pt x="3421350" y="3447909"/>
                </a:lnTo>
                <a:lnTo>
                  <a:pt x="3379902" y="3421114"/>
                </a:lnTo>
                <a:lnTo>
                  <a:pt x="3365143" y="3417223"/>
                </a:lnTo>
                <a:close/>
                <a:moveTo>
                  <a:pt x="7681112" y="3394659"/>
                </a:moveTo>
                <a:lnTo>
                  <a:pt x="7666917" y="3395821"/>
                </a:lnTo>
                <a:cubicBezTo>
                  <a:pt x="7648939" y="3399488"/>
                  <a:pt x="7626413" y="3405339"/>
                  <a:pt x="7603296" y="3411890"/>
                </a:cubicBezTo>
                <a:lnTo>
                  <a:pt x="7600131" y="3412848"/>
                </a:lnTo>
                <a:lnTo>
                  <a:pt x="7604242" y="3413460"/>
                </a:lnTo>
                <a:cubicBezTo>
                  <a:pt x="7603608" y="3416826"/>
                  <a:pt x="7598338" y="3419498"/>
                  <a:pt x="7602975" y="3420192"/>
                </a:cubicBezTo>
                <a:cubicBezTo>
                  <a:pt x="7614750" y="3415528"/>
                  <a:pt x="7622189" y="3412191"/>
                  <a:pt x="7633028" y="3408870"/>
                </a:cubicBezTo>
                <a:cubicBezTo>
                  <a:pt x="7641701" y="3406212"/>
                  <a:pt x="7651308" y="3402212"/>
                  <a:pt x="7667719" y="3398241"/>
                </a:cubicBezTo>
                <a:cubicBezTo>
                  <a:pt x="7667719" y="3398241"/>
                  <a:pt x="7668020" y="3400264"/>
                  <a:pt x="7670188" y="3399600"/>
                </a:cubicBezTo>
                <a:cubicBezTo>
                  <a:pt x="7676542" y="3396595"/>
                  <a:pt x="7678943" y="3395596"/>
                  <a:pt x="7681075" y="3394678"/>
                </a:cubicBezTo>
                <a:close/>
                <a:moveTo>
                  <a:pt x="6526862" y="3361881"/>
                </a:moveTo>
                <a:cubicBezTo>
                  <a:pt x="6521430" y="3360769"/>
                  <a:pt x="6514052" y="3361662"/>
                  <a:pt x="6511898" y="3367235"/>
                </a:cubicBezTo>
                <a:cubicBezTo>
                  <a:pt x="6508004" y="3371248"/>
                  <a:pt x="6509333" y="3379941"/>
                  <a:pt x="6514764" y="3381053"/>
                </a:cubicBezTo>
                <a:cubicBezTo>
                  <a:pt x="6559259" y="3395585"/>
                  <a:pt x="6587090" y="3431057"/>
                  <a:pt x="6623339" y="3454554"/>
                </a:cubicBezTo>
                <a:lnTo>
                  <a:pt x="6624372" y="3455026"/>
                </a:lnTo>
                <a:lnTo>
                  <a:pt x="6636453" y="3439752"/>
                </a:lnTo>
                <a:cubicBezTo>
                  <a:pt x="6642469" y="3432380"/>
                  <a:pt x="6648198" y="3425550"/>
                  <a:pt x="6653031" y="3420131"/>
                </a:cubicBezTo>
                <a:lnTo>
                  <a:pt x="6655286" y="3417883"/>
                </a:lnTo>
                <a:lnTo>
                  <a:pt x="6546431" y="3371906"/>
                </a:lnTo>
                <a:cubicBezTo>
                  <a:pt x="6541206" y="3367227"/>
                  <a:pt x="6534034" y="3364554"/>
                  <a:pt x="6526862" y="3361881"/>
                </a:cubicBezTo>
                <a:close/>
                <a:moveTo>
                  <a:pt x="6686539" y="3345146"/>
                </a:moveTo>
                <a:lnTo>
                  <a:pt x="6694871" y="3353289"/>
                </a:lnTo>
                <a:lnTo>
                  <a:pt x="6696193" y="3354298"/>
                </a:lnTo>
                <a:lnTo>
                  <a:pt x="6700935" y="3348404"/>
                </a:lnTo>
                <a:close/>
                <a:moveTo>
                  <a:pt x="7418399" y="3325478"/>
                </a:moveTo>
                <a:lnTo>
                  <a:pt x="7407356" y="3326492"/>
                </a:lnTo>
                <a:lnTo>
                  <a:pt x="7404034" y="3327152"/>
                </a:lnTo>
                <a:close/>
                <a:moveTo>
                  <a:pt x="1300619" y="3181013"/>
                </a:moveTo>
                <a:lnTo>
                  <a:pt x="1265303" y="3186044"/>
                </a:lnTo>
                <a:lnTo>
                  <a:pt x="1258308" y="3186317"/>
                </a:lnTo>
                <a:lnTo>
                  <a:pt x="1274827" y="3187406"/>
                </a:lnTo>
                <a:close/>
                <a:moveTo>
                  <a:pt x="7992290" y="3175882"/>
                </a:moveTo>
                <a:lnTo>
                  <a:pt x="7991206" y="3176359"/>
                </a:lnTo>
                <a:lnTo>
                  <a:pt x="7992487" y="3176209"/>
                </a:lnTo>
                <a:close/>
                <a:moveTo>
                  <a:pt x="1377078" y="3170949"/>
                </a:moveTo>
                <a:lnTo>
                  <a:pt x="1345674" y="3174596"/>
                </a:lnTo>
                <a:lnTo>
                  <a:pt x="1303234" y="3180641"/>
                </a:lnTo>
                <a:lnTo>
                  <a:pt x="1332506" y="3178214"/>
                </a:lnTo>
                <a:cubicBezTo>
                  <a:pt x="1354850" y="3178156"/>
                  <a:pt x="1377196" y="3178099"/>
                  <a:pt x="1395798" y="3174435"/>
                </a:cubicBezTo>
                <a:cubicBezTo>
                  <a:pt x="1379419" y="3175923"/>
                  <a:pt x="1379774" y="3171941"/>
                  <a:pt x="1375681" y="3172314"/>
                </a:cubicBezTo>
                <a:close/>
                <a:moveTo>
                  <a:pt x="1432100" y="3168741"/>
                </a:moveTo>
                <a:lnTo>
                  <a:pt x="1430973" y="3170002"/>
                </a:lnTo>
                <a:cubicBezTo>
                  <a:pt x="1429027" y="3171905"/>
                  <a:pt x="1428381" y="3173445"/>
                  <a:pt x="1432299" y="3175063"/>
                </a:cubicBezTo>
                <a:lnTo>
                  <a:pt x="1445300" y="3172991"/>
                </a:lnTo>
                <a:lnTo>
                  <a:pt x="1445138" y="3172582"/>
                </a:lnTo>
                <a:close/>
                <a:moveTo>
                  <a:pt x="6753469" y="3135857"/>
                </a:moveTo>
                <a:lnTo>
                  <a:pt x="6674277" y="3156335"/>
                </a:lnTo>
                <a:cubicBezTo>
                  <a:pt x="6605718" y="3169950"/>
                  <a:pt x="6538489" y="3192259"/>
                  <a:pt x="6484163" y="3244877"/>
                </a:cubicBezTo>
                <a:cubicBezTo>
                  <a:pt x="6476374" y="3252903"/>
                  <a:pt x="6465512" y="3250677"/>
                  <a:pt x="6457721" y="3258703"/>
                </a:cubicBezTo>
                <a:cubicBezTo>
                  <a:pt x="6472777" y="3283440"/>
                  <a:pt x="6494296" y="3291458"/>
                  <a:pt x="6525962" y="3282310"/>
                </a:cubicBezTo>
                <a:cubicBezTo>
                  <a:pt x="6538976" y="3278963"/>
                  <a:pt x="6548303" y="3276062"/>
                  <a:pt x="6555064" y="3285868"/>
                </a:cubicBezTo>
                <a:cubicBezTo>
                  <a:pt x="6562592" y="3298236"/>
                  <a:pt x="6574988" y="3305588"/>
                  <a:pt x="6588116" y="3312187"/>
                </a:cubicBezTo>
                <a:lnTo>
                  <a:pt x="6610185" y="3325042"/>
                </a:lnTo>
                <a:lnTo>
                  <a:pt x="6607157" y="3273159"/>
                </a:lnTo>
                <a:lnTo>
                  <a:pt x="6620284" y="3270551"/>
                </a:lnTo>
                <a:cubicBezTo>
                  <a:pt x="6626534" y="3269307"/>
                  <a:pt x="6626534" y="3269307"/>
                  <a:pt x="6639493" y="3260405"/>
                </a:cubicBezTo>
                <a:lnTo>
                  <a:pt x="6638985" y="3241529"/>
                </a:lnTo>
                <a:cubicBezTo>
                  <a:pt x="6642031" y="3237928"/>
                  <a:pt x="6678828" y="3204061"/>
                  <a:pt x="6714863" y="3171095"/>
                </a:cubicBezTo>
                <a:close/>
                <a:moveTo>
                  <a:pt x="8260869" y="3095889"/>
                </a:moveTo>
                <a:lnTo>
                  <a:pt x="8254159" y="3097179"/>
                </a:lnTo>
                <a:cubicBezTo>
                  <a:pt x="8237085" y="3099034"/>
                  <a:pt x="8219187" y="3099511"/>
                  <a:pt x="8206460" y="3105371"/>
                </a:cubicBezTo>
                <a:cubicBezTo>
                  <a:pt x="8161161" y="3126696"/>
                  <a:pt x="8076771" y="3143473"/>
                  <a:pt x="8004595" y="3170472"/>
                </a:cubicBezTo>
                <a:lnTo>
                  <a:pt x="8002147" y="3171549"/>
                </a:lnTo>
                <a:lnTo>
                  <a:pt x="8002092" y="3172209"/>
                </a:lnTo>
                <a:cubicBezTo>
                  <a:pt x="8023141" y="3168931"/>
                  <a:pt x="8039251" y="3162940"/>
                  <a:pt x="8060601" y="3161684"/>
                </a:cubicBezTo>
                <a:cubicBezTo>
                  <a:pt x="8067737" y="3156326"/>
                  <a:pt x="8079813" y="3153683"/>
                  <a:pt x="8090653" y="3150363"/>
                </a:cubicBezTo>
                <a:cubicBezTo>
                  <a:pt x="8102729" y="3147719"/>
                  <a:pt x="8114804" y="3145077"/>
                  <a:pt x="8124409" y="3141077"/>
                </a:cubicBezTo>
                <a:cubicBezTo>
                  <a:pt x="8115737" y="3143734"/>
                  <a:pt x="8115437" y="3141711"/>
                  <a:pt x="8113270" y="3142375"/>
                </a:cubicBezTo>
                <a:cubicBezTo>
                  <a:pt x="8116371" y="3140368"/>
                  <a:pt x="8115137" y="3139689"/>
                  <a:pt x="8116069" y="3138345"/>
                </a:cubicBezTo>
                <a:cubicBezTo>
                  <a:pt x="8128145" y="3135703"/>
                  <a:pt x="8130014" y="3133016"/>
                  <a:pt x="8140855" y="3129696"/>
                </a:cubicBezTo>
                <a:cubicBezTo>
                  <a:pt x="8142088" y="3130375"/>
                  <a:pt x="8143324" y="3131054"/>
                  <a:pt x="8145490" y="3130389"/>
                </a:cubicBezTo>
                <a:cubicBezTo>
                  <a:pt x="8144859" y="3133754"/>
                  <a:pt x="8139588" y="3136426"/>
                  <a:pt x="8144224" y="3137119"/>
                </a:cubicBezTo>
                <a:cubicBezTo>
                  <a:pt x="8155998" y="3132456"/>
                  <a:pt x="8163437" y="3129120"/>
                  <a:pt x="8174278" y="3125799"/>
                </a:cubicBezTo>
                <a:cubicBezTo>
                  <a:pt x="8182949" y="3123141"/>
                  <a:pt x="8192555" y="3119142"/>
                  <a:pt x="8208966" y="3115170"/>
                </a:cubicBezTo>
                <a:cubicBezTo>
                  <a:pt x="8208966" y="3115170"/>
                  <a:pt x="8209269" y="3117193"/>
                  <a:pt x="8211437" y="3116527"/>
                </a:cubicBezTo>
                <a:cubicBezTo>
                  <a:pt x="8224143" y="3110520"/>
                  <a:pt x="8221043" y="3112528"/>
                  <a:pt x="8231583" y="3107184"/>
                </a:cubicBezTo>
                <a:cubicBezTo>
                  <a:pt x="8235919" y="3105855"/>
                  <a:pt x="8240254" y="3104527"/>
                  <a:pt x="8246761" y="3102534"/>
                </a:cubicBezTo>
                <a:close/>
                <a:moveTo>
                  <a:pt x="8882730" y="2981788"/>
                </a:moveTo>
                <a:lnTo>
                  <a:pt x="8869615" y="2985439"/>
                </a:lnTo>
                <a:lnTo>
                  <a:pt x="8874483" y="2985437"/>
                </a:lnTo>
                <a:lnTo>
                  <a:pt x="8881150" y="2984008"/>
                </a:lnTo>
                <a:close/>
                <a:moveTo>
                  <a:pt x="8928053" y="2972195"/>
                </a:moveTo>
                <a:lnTo>
                  <a:pt x="8927280" y="2972271"/>
                </a:lnTo>
                <a:lnTo>
                  <a:pt x="8926152" y="2972868"/>
                </a:lnTo>
                <a:lnTo>
                  <a:pt x="8913625" y="2977626"/>
                </a:lnTo>
                <a:lnTo>
                  <a:pt x="8924962" y="2975689"/>
                </a:lnTo>
                <a:lnTo>
                  <a:pt x="8928653" y="2976240"/>
                </a:lnTo>
                <a:cubicBezTo>
                  <a:pt x="8928653" y="2976240"/>
                  <a:pt x="8928653" y="2976240"/>
                  <a:pt x="8929587" y="2974898"/>
                </a:cubicBezTo>
                <a:lnTo>
                  <a:pt x="8924962" y="2975689"/>
                </a:lnTo>
                <a:lnTo>
                  <a:pt x="8924016" y="2975547"/>
                </a:lnTo>
                <a:cubicBezTo>
                  <a:pt x="8923716" y="2973525"/>
                  <a:pt x="8925885" y="2972860"/>
                  <a:pt x="8927118" y="2973539"/>
                </a:cubicBezTo>
                <a:cubicBezTo>
                  <a:pt x="8928053" y="2972195"/>
                  <a:pt x="8928053" y="2972195"/>
                  <a:pt x="8928053" y="2972195"/>
                </a:cubicBezTo>
                <a:close/>
                <a:moveTo>
                  <a:pt x="8972682" y="2956739"/>
                </a:moveTo>
                <a:lnTo>
                  <a:pt x="8962729" y="2959511"/>
                </a:lnTo>
                <a:lnTo>
                  <a:pt x="8973584" y="2958246"/>
                </a:lnTo>
                <a:close/>
                <a:moveTo>
                  <a:pt x="9095904" y="2922203"/>
                </a:moveTo>
                <a:lnTo>
                  <a:pt x="9070262" y="2929568"/>
                </a:lnTo>
                <a:lnTo>
                  <a:pt x="8983227" y="2953803"/>
                </a:lnTo>
                <a:lnTo>
                  <a:pt x="8983190" y="2954245"/>
                </a:lnTo>
                <a:cubicBezTo>
                  <a:pt x="9004239" y="2950968"/>
                  <a:pt x="9020350" y="2944976"/>
                  <a:pt x="9041698" y="2943720"/>
                </a:cubicBezTo>
                <a:cubicBezTo>
                  <a:pt x="9048836" y="2938362"/>
                  <a:pt x="9060912" y="2935721"/>
                  <a:pt x="9071752" y="2932398"/>
                </a:cubicBezTo>
                <a:cubicBezTo>
                  <a:pt x="9083827" y="2929755"/>
                  <a:pt x="9095902" y="2927114"/>
                  <a:pt x="9105508" y="2923114"/>
                </a:cubicBezTo>
                <a:cubicBezTo>
                  <a:pt x="9096835" y="2925771"/>
                  <a:pt x="9096536" y="2923748"/>
                  <a:pt x="9094366" y="2924412"/>
                </a:cubicBezTo>
                <a:close/>
                <a:moveTo>
                  <a:pt x="9243874" y="2877028"/>
                </a:moveTo>
                <a:lnTo>
                  <a:pt x="9172813" y="2900109"/>
                </a:lnTo>
                <a:lnTo>
                  <a:pt x="9125896" y="2913586"/>
                </a:lnTo>
                <a:lnTo>
                  <a:pt x="9123979" y="2916793"/>
                </a:lnTo>
                <a:cubicBezTo>
                  <a:pt x="9123162" y="2917969"/>
                  <a:pt x="9123005" y="2918810"/>
                  <a:pt x="9125322" y="2919157"/>
                </a:cubicBezTo>
                <a:cubicBezTo>
                  <a:pt x="9137096" y="2914492"/>
                  <a:pt x="9144533" y="2911157"/>
                  <a:pt x="9155376" y="2907836"/>
                </a:cubicBezTo>
                <a:cubicBezTo>
                  <a:pt x="9164048" y="2905178"/>
                  <a:pt x="9173654" y="2901176"/>
                  <a:pt x="9190066" y="2897207"/>
                </a:cubicBezTo>
                <a:cubicBezTo>
                  <a:pt x="9190066" y="2897207"/>
                  <a:pt x="9190365" y="2899229"/>
                  <a:pt x="9192534" y="2898564"/>
                </a:cubicBezTo>
                <a:cubicBezTo>
                  <a:pt x="9205243" y="2892557"/>
                  <a:pt x="9202141" y="2894564"/>
                  <a:pt x="9212681" y="2889220"/>
                </a:cubicBezTo>
                <a:cubicBezTo>
                  <a:pt x="9217017" y="2887892"/>
                  <a:pt x="9221356" y="2886564"/>
                  <a:pt x="9227860" y="2884571"/>
                </a:cubicBezTo>
                <a:close/>
                <a:moveTo>
                  <a:pt x="767155" y="2160576"/>
                </a:moveTo>
                <a:lnTo>
                  <a:pt x="722582" y="2164245"/>
                </a:lnTo>
                <a:lnTo>
                  <a:pt x="722470" y="2164218"/>
                </a:lnTo>
                <a:cubicBezTo>
                  <a:pt x="722470" y="2164218"/>
                  <a:pt x="722470" y="2164218"/>
                  <a:pt x="718376" y="2164591"/>
                </a:cubicBezTo>
                <a:lnTo>
                  <a:pt x="722582" y="2164245"/>
                </a:lnTo>
                <a:lnTo>
                  <a:pt x="728436" y="2165650"/>
                </a:lnTo>
                <a:cubicBezTo>
                  <a:pt x="726212" y="2167827"/>
                  <a:pt x="723987" y="2170004"/>
                  <a:pt x="718021" y="2168570"/>
                </a:cubicBezTo>
                <a:cubicBezTo>
                  <a:pt x="718021" y="2168570"/>
                  <a:pt x="713925" y="2168944"/>
                  <a:pt x="713925" y="2168944"/>
                </a:cubicBezTo>
                <a:cubicBezTo>
                  <a:pt x="711701" y="2171122"/>
                  <a:pt x="713571" y="2172925"/>
                  <a:pt x="715797" y="2170748"/>
                </a:cubicBezTo>
                <a:cubicBezTo>
                  <a:pt x="729950" y="2171436"/>
                  <a:pt x="747821" y="2170305"/>
                  <a:pt x="766438" y="2169353"/>
                </a:cubicBezTo>
                <a:lnTo>
                  <a:pt x="790324" y="2169214"/>
                </a:lnTo>
                <a:lnTo>
                  <a:pt x="781379" y="2167186"/>
                </a:lnTo>
                <a:close/>
                <a:moveTo>
                  <a:pt x="585934" y="2137394"/>
                </a:moveTo>
                <a:lnTo>
                  <a:pt x="596852" y="2138130"/>
                </a:lnTo>
                <a:cubicBezTo>
                  <a:pt x="605799" y="2140276"/>
                  <a:pt x="616794" y="2142239"/>
                  <a:pt x="627600" y="2143477"/>
                </a:cubicBezTo>
                <a:lnTo>
                  <a:pt x="654416" y="2144391"/>
                </a:lnTo>
                <a:lnTo>
                  <a:pt x="646928" y="2143409"/>
                </a:lnTo>
                <a:cubicBezTo>
                  <a:pt x="631407" y="2139826"/>
                  <a:pt x="615035" y="2138356"/>
                  <a:pt x="598307" y="2137660"/>
                </a:cubicBezTo>
                <a:close/>
                <a:moveTo>
                  <a:pt x="10279644" y="1989721"/>
                </a:moveTo>
                <a:lnTo>
                  <a:pt x="10220638" y="2003503"/>
                </a:lnTo>
                <a:lnTo>
                  <a:pt x="10216712" y="1998406"/>
                </a:lnTo>
                <a:lnTo>
                  <a:pt x="10186050" y="2005009"/>
                </a:lnTo>
                <a:lnTo>
                  <a:pt x="10172652" y="2029852"/>
                </a:lnTo>
                <a:lnTo>
                  <a:pt x="10209341" y="2020115"/>
                </a:lnTo>
                <a:lnTo>
                  <a:pt x="10283234" y="2001085"/>
                </a:lnTo>
                <a:lnTo>
                  <a:pt x="10283083" y="1999660"/>
                </a:lnTo>
                <a:close/>
                <a:moveTo>
                  <a:pt x="549655" y="1827360"/>
                </a:moveTo>
                <a:lnTo>
                  <a:pt x="542621" y="1829333"/>
                </a:lnTo>
                <a:cubicBezTo>
                  <a:pt x="542621" y="1829333"/>
                  <a:pt x="538528" y="1829705"/>
                  <a:pt x="538528" y="1829705"/>
                </a:cubicBezTo>
                <a:cubicBezTo>
                  <a:pt x="536302" y="1831881"/>
                  <a:pt x="538173" y="1833686"/>
                  <a:pt x="540395" y="1831508"/>
                </a:cubicBezTo>
                <a:lnTo>
                  <a:pt x="575136" y="1830551"/>
                </a:lnTo>
                <a:lnTo>
                  <a:pt x="572921" y="1830260"/>
                </a:lnTo>
                <a:close/>
                <a:moveTo>
                  <a:pt x="10179428" y="1798865"/>
                </a:moveTo>
                <a:lnTo>
                  <a:pt x="10177622" y="1799260"/>
                </a:lnTo>
                <a:lnTo>
                  <a:pt x="10167277" y="1800965"/>
                </a:lnTo>
                <a:lnTo>
                  <a:pt x="10167401" y="1802298"/>
                </a:lnTo>
                <a:close/>
                <a:moveTo>
                  <a:pt x="10186538" y="1759320"/>
                </a:moveTo>
                <a:lnTo>
                  <a:pt x="10140792" y="1770978"/>
                </a:lnTo>
                <a:lnTo>
                  <a:pt x="10140935" y="1776263"/>
                </a:lnTo>
                <a:lnTo>
                  <a:pt x="10160313" y="1772411"/>
                </a:lnTo>
                <a:lnTo>
                  <a:pt x="10160389" y="1775234"/>
                </a:lnTo>
                <a:lnTo>
                  <a:pt x="10179605" y="1769288"/>
                </a:lnTo>
                <a:lnTo>
                  <a:pt x="10179760" y="1769288"/>
                </a:lnTo>
                <a:cubicBezTo>
                  <a:pt x="10179760" y="1769288"/>
                  <a:pt x="10179760" y="1769288"/>
                  <a:pt x="10185080" y="1767596"/>
                </a:cubicBezTo>
                <a:lnTo>
                  <a:pt x="10179605" y="1769288"/>
                </a:lnTo>
                <a:lnTo>
                  <a:pt x="10171376" y="1769351"/>
                </a:lnTo>
                <a:cubicBezTo>
                  <a:pt x="10173635" y="1766028"/>
                  <a:pt x="10175894" y="1762706"/>
                  <a:pt x="10184279" y="1762643"/>
                </a:cubicBezTo>
                <a:cubicBezTo>
                  <a:pt x="10184279" y="1762643"/>
                  <a:pt x="10189601" y="1760951"/>
                  <a:pt x="10189601" y="1760951"/>
                </a:cubicBezTo>
                <a:cubicBezTo>
                  <a:pt x="10191858" y="1757628"/>
                  <a:pt x="10188797" y="1755998"/>
                  <a:pt x="10186538" y="1759320"/>
                </a:cubicBezTo>
                <a:close/>
                <a:moveTo>
                  <a:pt x="10449585" y="1718827"/>
                </a:moveTo>
                <a:lnTo>
                  <a:pt x="10423710" y="1723551"/>
                </a:lnTo>
                <a:lnTo>
                  <a:pt x="10434016" y="1723334"/>
                </a:lnTo>
                <a:close/>
                <a:moveTo>
                  <a:pt x="10554924" y="1701141"/>
                </a:moveTo>
                <a:cubicBezTo>
                  <a:pt x="10516871" y="1708041"/>
                  <a:pt x="10461399" y="1728292"/>
                  <a:pt x="10414963" y="1735254"/>
                </a:cubicBezTo>
                <a:cubicBezTo>
                  <a:pt x="10413032" y="1731964"/>
                  <a:pt x="10410735" y="1730740"/>
                  <a:pt x="10410535" y="1729503"/>
                </a:cubicBezTo>
                <a:lnTo>
                  <a:pt x="10417163" y="1724747"/>
                </a:lnTo>
                <a:lnTo>
                  <a:pt x="10392031" y="1729335"/>
                </a:lnTo>
                <a:lnTo>
                  <a:pt x="10382919" y="1728088"/>
                </a:lnTo>
                <a:cubicBezTo>
                  <a:pt x="10382919" y="1728088"/>
                  <a:pt x="10382919" y="1728088"/>
                  <a:pt x="10380660" y="1731410"/>
                </a:cubicBezTo>
                <a:lnTo>
                  <a:pt x="10392031" y="1729335"/>
                </a:lnTo>
                <a:lnTo>
                  <a:pt x="10394365" y="1729653"/>
                </a:lnTo>
                <a:cubicBezTo>
                  <a:pt x="10395167" y="1734606"/>
                  <a:pt x="10389846" y="1736298"/>
                  <a:pt x="10386784" y="1734669"/>
                </a:cubicBezTo>
                <a:cubicBezTo>
                  <a:pt x="10384524" y="1737992"/>
                  <a:pt x="10384524" y="1737992"/>
                  <a:pt x="10384524" y="1737992"/>
                </a:cubicBezTo>
                <a:lnTo>
                  <a:pt x="10454762" y="1732859"/>
                </a:lnTo>
                <a:lnTo>
                  <a:pt x="10457166" y="1732379"/>
                </a:lnTo>
                <a:lnTo>
                  <a:pt x="10463276" y="1732022"/>
                </a:lnTo>
                <a:lnTo>
                  <a:pt x="10495278" y="1727420"/>
                </a:lnTo>
                <a:lnTo>
                  <a:pt x="10547989" y="1711110"/>
                </a:lnTo>
                <a:lnTo>
                  <a:pt x="10548144" y="1711109"/>
                </a:lnTo>
                <a:cubicBezTo>
                  <a:pt x="10548144" y="1711109"/>
                  <a:pt x="10548144" y="1711109"/>
                  <a:pt x="10553466" y="1709415"/>
                </a:cubicBezTo>
                <a:lnTo>
                  <a:pt x="10547989" y="1711110"/>
                </a:lnTo>
                <a:lnTo>
                  <a:pt x="10539763" y="1711172"/>
                </a:lnTo>
                <a:cubicBezTo>
                  <a:pt x="10542022" y="1707850"/>
                  <a:pt x="10544281" y="1704527"/>
                  <a:pt x="10552664" y="1704465"/>
                </a:cubicBezTo>
                <a:cubicBezTo>
                  <a:pt x="10552664" y="1704465"/>
                  <a:pt x="10557985" y="1702772"/>
                  <a:pt x="10557985" y="1702772"/>
                </a:cubicBezTo>
                <a:cubicBezTo>
                  <a:pt x="10560245" y="1699447"/>
                  <a:pt x="10557183" y="1697819"/>
                  <a:pt x="10554924" y="1701141"/>
                </a:cubicBezTo>
                <a:close/>
                <a:moveTo>
                  <a:pt x="125645" y="1667285"/>
                </a:moveTo>
                <a:lnTo>
                  <a:pt x="125933" y="1667630"/>
                </a:lnTo>
                <a:lnTo>
                  <a:pt x="126626" y="1667532"/>
                </a:lnTo>
                <a:close/>
                <a:moveTo>
                  <a:pt x="405314" y="1654950"/>
                </a:moveTo>
                <a:lnTo>
                  <a:pt x="398629" y="1655401"/>
                </a:lnTo>
                <a:lnTo>
                  <a:pt x="408078" y="1655131"/>
                </a:lnTo>
                <a:close/>
                <a:moveTo>
                  <a:pt x="450282" y="1653104"/>
                </a:moveTo>
                <a:lnTo>
                  <a:pt x="446351" y="1654039"/>
                </a:lnTo>
                <a:lnTo>
                  <a:pt x="466140" y="1653475"/>
                </a:lnTo>
                <a:lnTo>
                  <a:pt x="468757" y="1653274"/>
                </a:lnTo>
                <a:close/>
                <a:moveTo>
                  <a:pt x="173072" y="1638239"/>
                </a:moveTo>
                <a:lnTo>
                  <a:pt x="179922" y="1640047"/>
                </a:lnTo>
                <a:lnTo>
                  <a:pt x="173441" y="1638308"/>
                </a:lnTo>
                <a:close/>
                <a:moveTo>
                  <a:pt x="549041" y="1627506"/>
                </a:moveTo>
                <a:lnTo>
                  <a:pt x="494070" y="1633686"/>
                </a:lnTo>
                <a:cubicBezTo>
                  <a:pt x="474617" y="1635203"/>
                  <a:pt x="455702" y="1636161"/>
                  <a:pt x="436760" y="1637614"/>
                </a:cubicBezTo>
                <a:lnTo>
                  <a:pt x="383523" y="1644009"/>
                </a:lnTo>
                <a:lnTo>
                  <a:pt x="383410" y="1643986"/>
                </a:lnTo>
                <a:cubicBezTo>
                  <a:pt x="383410" y="1643986"/>
                  <a:pt x="383410" y="1643986"/>
                  <a:pt x="379304" y="1644515"/>
                </a:cubicBezTo>
                <a:lnTo>
                  <a:pt x="383523" y="1644009"/>
                </a:lnTo>
                <a:lnTo>
                  <a:pt x="389472" y="1645176"/>
                </a:lnTo>
                <a:cubicBezTo>
                  <a:pt x="387324" y="1647422"/>
                  <a:pt x="385173" y="1649667"/>
                  <a:pt x="379111" y="1648477"/>
                </a:cubicBezTo>
                <a:cubicBezTo>
                  <a:pt x="379111" y="1648477"/>
                  <a:pt x="375005" y="1649006"/>
                  <a:pt x="375005" y="1649006"/>
                </a:cubicBezTo>
                <a:cubicBezTo>
                  <a:pt x="372855" y="1651252"/>
                  <a:pt x="374811" y="1652969"/>
                  <a:pt x="376960" y="1650723"/>
                </a:cubicBezTo>
                <a:cubicBezTo>
                  <a:pt x="405508" y="1650989"/>
                  <a:pt x="448714" y="1643459"/>
                  <a:pt x="483322" y="1644914"/>
                </a:cubicBezTo>
                <a:cubicBezTo>
                  <a:pt x="484204" y="1647752"/>
                  <a:pt x="485670" y="1649042"/>
                  <a:pt x="485622" y="1650031"/>
                </a:cubicBezTo>
                <a:lnTo>
                  <a:pt x="480922" y="1652340"/>
                </a:lnTo>
                <a:lnTo>
                  <a:pt x="514358" y="1649771"/>
                </a:lnTo>
                <a:cubicBezTo>
                  <a:pt x="522192" y="1647477"/>
                  <a:pt x="529845" y="1644035"/>
                  <a:pt x="537203" y="1638987"/>
                </a:cubicBezTo>
                <a:close/>
                <a:moveTo>
                  <a:pt x="9823551" y="1627213"/>
                </a:moveTo>
                <a:lnTo>
                  <a:pt x="9793067" y="1634981"/>
                </a:lnTo>
                <a:lnTo>
                  <a:pt x="9820263" y="1631072"/>
                </a:lnTo>
                <a:lnTo>
                  <a:pt x="9821294" y="1630536"/>
                </a:lnTo>
                <a:cubicBezTo>
                  <a:pt x="9821294" y="1630536"/>
                  <a:pt x="9826614" y="1628842"/>
                  <a:pt x="9826614" y="1628842"/>
                </a:cubicBezTo>
                <a:cubicBezTo>
                  <a:pt x="9828874" y="1625521"/>
                  <a:pt x="9825812" y="1623890"/>
                  <a:pt x="9823551" y="1627213"/>
                </a:cubicBezTo>
                <a:close/>
                <a:moveTo>
                  <a:pt x="9762853" y="1624132"/>
                </a:moveTo>
                <a:lnTo>
                  <a:pt x="9704528" y="1634780"/>
                </a:lnTo>
                <a:lnTo>
                  <a:pt x="9695418" y="1633534"/>
                </a:lnTo>
                <a:cubicBezTo>
                  <a:pt x="9695418" y="1633534"/>
                  <a:pt x="9695418" y="1633534"/>
                  <a:pt x="9693158" y="1636855"/>
                </a:cubicBezTo>
                <a:lnTo>
                  <a:pt x="9704528" y="1634780"/>
                </a:lnTo>
                <a:lnTo>
                  <a:pt x="9706863" y="1635099"/>
                </a:lnTo>
                <a:cubicBezTo>
                  <a:pt x="9707664" y="1640053"/>
                  <a:pt x="9702344" y="1641744"/>
                  <a:pt x="9699281" y="1640115"/>
                </a:cubicBezTo>
                <a:lnTo>
                  <a:pt x="9698184" y="1641728"/>
                </a:lnTo>
                <a:lnTo>
                  <a:pt x="9699841" y="1643232"/>
                </a:lnTo>
                <a:lnTo>
                  <a:pt x="9710282" y="1642468"/>
                </a:lnTo>
                <a:lnTo>
                  <a:pt x="9735678" y="1633845"/>
                </a:lnTo>
                <a:close/>
                <a:moveTo>
                  <a:pt x="10019933" y="1595979"/>
                </a:moveTo>
                <a:cubicBezTo>
                  <a:pt x="10019933" y="1595979"/>
                  <a:pt x="10019933" y="1595979"/>
                  <a:pt x="10017674" y="1599301"/>
                </a:cubicBezTo>
                <a:lnTo>
                  <a:pt x="10024481" y="1598059"/>
                </a:lnTo>
                <a:lnTo>
                  <a:pt x="10025495" y="1596740"/>
                </a:lnTo>
                <a:close/>
                <a:moveTo>
                  <a:pt x="605290" y="1592862"/>
                </a:moveTo>
                <a:lnTo>
                  <a:pt x="600050" y="1599128"/>
                </a:lnTo>
                <a:lnTo>
                  <a:pt x="600109" y="1599319"/>
                </a:lnTo>
                <a:lnTo>
                  <a:pt x="609905" y="1599263"/>
                </a:lnTo>
                <a:close/>
                <a:moveTo>
                  <a:pt x="601919" y="1590101"/>
                </a:moveTo>
                <a:lnTo>
                  <a:pt x="603786" y="1590777"/>
                </a:lnTo>
                <a:lnTo>
                  <a:pt x="603324" y="1590137"/>
                </a:lnTo>
                <a:close/>
                <a:moveTo>
                  <a:pt x="584974" y="1589667"/>
                </a:moveTo>
                <a:lnTo>
                  <a:pt x="571950" y="1590062"/>
                </a:lnTo>
                <a:lnTo>
                  <a:pt x="518871" y="1594430"/>
                </a:lnTo>
                <a:lnTo>
                  <a:pt x="518760" y="1594405"/>
                </a:lnTo>
                <a:cubicBezTo>
                  <a:pt x="518760" y="1594405"/>
                  <a:pt x="518760" y="1594405"/>
                  <a:pt x="514665" y="1594776"/>
                </a:cubicBezTo>
                <a:lnTo>
                  <a:pt x="518871" y="1594430"/>
                </a:lnTo>
                <a:lnTo>
                  <a:pt x="524726" y="1595835"/>
                </a:lnTo>
                <a:cubicBezTo>
                  <a:pt x="522501" y="1598011"/>
                  <a:pt x="520277" y="1600190"/>
                  <a:pt x="514310" y="1598757"/>
                </a:cubicBezTo>
                <a:cubicBezTo>
                  <a:pt x="514310" y="1598757"/>
                  <a:pt x="510215" y="1599130"/>
                  <a:pt x="510215" y="1599130"/>
                </a:cubicBezTo>
                <a:cubicBezTo>
                  <a:pt x="507992" y="1601305"/>
                  <a:pt x="509862" y="1603109"/>
                  <a:pt x="512087" y="1600934"/>
                </a:cubicBezTo>
                <a:lnTo>
                  <a:pt x="547968" y="1599944"/>
                </a:lnTo>
                <a:lnTo>
                  <a:pt x="550949" y="1596832"/>
                </a:lnTo>
                <a:cubicBezTo>
                  <a:pt x="562191" y="1596371"/>
                  <a:pt x="568887" y="1595016"/>
                  <a:pt x="575337" y="1593447"/>
                </a:cubicBezTo>
                <a:lnTo>
                  <a:pt x="592883" y="1589870"/>
                </a:lnTo>
                <a:close/>
                <a:moveTo>
                  <a:pt x="363590" y="1589123"/>
                </a:moveTo>
                <a:lnTo>
                  <a:pt x="366803" y="1590451"/>
                </a:lnTo>
                <a:lnTo>
                  <a:pt x="367905" y="1589372"/>
                </a:lnTo>
                <a:close/>
                <a:moveTo>
                  <a:pt x="9895796" y="1583287"/>
                </a:moveTo>
                <a:cubicBezTo>
                  <a:pt x="9886241" y="1583363"/>
                  <a:pt x="9866154" y="1591132"/>
                  <a:pt x="9845723" y="1599811"/>
                </a:cubicBezTo>
                <a:lnTo>
                  <a:pt x="9841654" y="1601578"/>
                </a:lnTo>
                <a:lnTo>
                  <a:pt x="9845390" y="1609180"/>
                </a:lnTo>
                <a:lnTo>
                  <a:pt x="9828599" y="1609387"/>
                </a:lnTo>
                <a:lnTo>
                  <a:pt x="9818269" y="1611719"/>
                </a:lnTo>
                <a:lnTo>
                  <a:pt x="9816092" y="1612665"/>
                </a:lnTo>
                <a:cubicBezTo>
                  <a:pt x="9806978" y="1616611"/>
                  <a:pt x="9799052" y="1619935"/>
                  <a:pt x="9793587" y="1621791"/>
                </a:cubicBezTo>
                <a:cubicBezTo>
                  <a:pt x="9793587" y="1621791"/>
                  <a:pt x="9797133" y="1622489"/>
                  <a:pt x="9797133" y="1622489"/>
                </a:cubicBezTo>
                <a:cubicBezTo>
                  <a:pt x="9802057" y="1619549"/>
                  <a:pt x="9800681" y="1623184"/>
                  <a:pt x="9800681" y="1623184"/>
                </a:cubicBezTo>
                <a:cubicBezTo>
                  <a:pt x="9800681" y="1623184"/>
                  <a:pt x="9795760" y="1626124"/>
                  <a:pt x="9795760" y="1626124"/>
                </a:cubicBezTo>
                <a:cubicBezTo>
                  <a:pt x="9790839" y="1629063"/>
                  <a:pt x="9787291" y="1628365"/>
                  <a:pt x="9787291" y="1628365"/>
                </a:cubicBezTo>
                <a:lnTo>
                  <a:pt x="9787576" y="1628420"/>
                </a:lnTo>
                <a:lnTo>
                  <a:pt x="9871875" y="1606829"/>
                </a:lnTo>
                <a:lnTo>
                  <a:pt x="9874833" y="1599673"/>
                </a:lnTo>
                <a:cubicBezTo>
                  <a:pt x="9879999" y="1594829"/>
                  <a:pt x="9887726" y="1589512"/>
                  <a:pt x="9895796" y="1583287"/>
                </a:cubicBezTo>
                <a:close/>
                <a:moveTo>
                  <a:pt x="10060097" y="1558209"/>
                </a:moveTo>
                <a:lnTo>
                  <a:pt x="10040235" y="1562846"/>
                </a:lnTo>
                <a:cubicBezTo>
                  <a:pt x="10024971" y="1566683"/>
                  <a:pt x="10012810" y="1571129"/>
                  <a:pt x="9999818" y="1580293"/>
                </a:cubicBezTo>
                <a:lnTo>
                  <a:pt x="9987840" y="1583065"/>
                </a:lnTo>
                <a:lnTo>
                  <a:pt x="10006884" y="1584508"/>
                </a:lnTo>
                <a:lnTo>
                  <a:pt x="10041305" y="1578911"/>
                </a:lnTo>
                <a:lnTo>
                  <a:pt x="10043193" y="1576959"/>
                </a:lnTo>
                <a:cubicBezTo>
                  <a:pt x="10047172" y="1573046"/>
                  <a:pt x="10051152" y="1569135"/>
                  <a:pt x="10055344" y="1564400"/>
                </a:cubicBezTo>
                <a:close/>
                <a:moveTo>
                  <a:pt x="10347623" y="1510611"/>
                </a:moveTo>
                <a:lnTo>
                  <a:pt x="10342352" y="1510900"/>
                </a:lnTo>
                <a:cubicBezTo>
                  <a:pt x="10333883" y="1513141"/>
                  <a:pt x="10319116" y="1521957"/>
                  <a:pt x="10336055" y="1517473"/>
                </a:cubicBezTo>
                <a:cubicBezTo>
                  <a:pt x="10305723" y="1527137"/>
                  <a:pt x="10266128" y="1531074"/>
                  <a:pt x="10226532" y="1535009"/>
                </a:cubicBezTo>
                <a:cubicBezTo>
                  <a:pt x="10206046" y="1538796"/>
                  <a:pt x="10185905" y="1541675"/>
                  <a:pt x="10165592" y="1545006"/>
                </a:cubicBezTo>
                <a:lnTo>
                  <a:pt x="10124753" y="1553389"/>
                </a:lnTo>
                <a:lnTo>
                  <a:pt x="10133826" y="1555695"/>
                </a:lnTo>
                <a:cubicBezTo>
                  <a:pt x="10151145" y="1560075"/>
                  <a:pt x="10167528" y="1561563"/>
                  <a:pt x="10193220" y="1547135"/>
                </a:cubicBezTo>
                <a:lnTo>
                  <a:pt x="10193551" y="1559387"/>
                </a:lnTo>
                <a:cubicBezTo>
                  <a:pt x="10187467" y="1566922"/>
                  <a:pt x="10187467" y="1566922"/>
                  <a:pt x="10180760" y="1574581"/>
                </a:cubicBezTo>
                <a:lnTo>
                  <a:pt x="10226394" y="1565510"/>
                </a:lnTo>
                <a:cubicBezTo>
                  <a:pt x="10251275" y="1579289"/>
                  <a:pt x="10289888" y="1551575"/>
                  <a:pt x="10321208" y="1528820"/>
                </a:cubicBezTo>
                <a:close/>
                <a:moveTo>
                  <a:pt x="986828" y="1215065"/>
                </a:moveTo>
                <a:lnTo>
                  <a:pt x="972125" y="1220412"/>
                </a:lnTo>
                <a:lnTo>
                  <a:pt x="987502" y="1218625"/>
                </a:lnTo>
                <a:lnTo>
                  <a:pt x="1014037" y="1218515"/>
                </a:lnTo>
                <a:lnTo>
                  <a:pt x="1006033" y="1216578"/>
                </a:lnTo>
                <a:cubicBezTo>
                  <a:pt x="998166" y="1215235"/>
                  <a:pt x="992434" y="1214465"/>
                  <a:pt x="986828" y="1215065"/>
                </a:cubicBezTo>
                <a:close/>
                <a:moveTo>
                  <a:pt x="10692267" y="1107303"/>
                </a:moveTo>
                <a:lnTo>
                  <a:pt x="10651982" y="1112752"/>
                </a:lnTo>
                <a:lnTo>
                  <a:pt x="10650636" y="1114552"/>
                </a:lnTo>
                <a:cubicBezTo>
                  <a:pt x="10649696" y="1115648"/>
                  <a:pt x="10649434" y="1116482"/>
                  <a:pt x="10651642" y="1117111"/>
                </a:cubicBezTo>
                <a:cubicBezTo>
                  <a:pt x="10663658" y="1113782"/>
                  <a:pt x="10671300" y="1111283"/>
                  <a:pt x="10682242" y="1109205"/>
                </a:cubicBezTo>
                <a:close/>
                <a:moveTo>
                  <a:pt x="10723886" y="1102775"/>
                </a:moveTo>
                <a:lnTo>
                  <a:pt x="10718568" y="1103543"/>
                </a:lnTo>
                <a:lnTo>
                  <a:pt x="10719483" y="1104229"/>
                </a:lnTo>
                <a:close/>
                <a:moveTo>
                  <a:pt x="10723465" y="730421"/>
                </a:moveTo>
                <a:lnTo>
                  <a:pt x="10678082" y="740321"/>
                </a:lnTo>
                <a:lnTo>
                  <a:pt x="10612282" y="751172"/>
                </a:lnTo>
                <a:lnTo>
                  <a:pt x="10600535" y="754811"/>
                </a:lnTo>
                <a:lnTo>
                  <a:pt x="10572464" y="768390"/>
                </a:lnTo>
                <a:lnTo>
                  <a:pt x="10556519" y="773333"/>
                </a:lnTo>
                <a:lnTo>
                  <a:pt x="10533007" y="791409"/>
                </a:lnTo>
                <a:cubicBezTo>
                  <a:pt x="10539435" y="796789"/>
                  <a:pt x="10533007" y="791409"/>
                  <a:pt x="10546312" y="795422"/>
                </a:cubicBezTo>
                <a:cubicBezTo>
                  <a:pt x="10566180" y="809785"/>
                  <a:pt x="10591650" y="798728"/>
                  <a:pt x="10631032" y="790899"/>
                </a:cubicBezTo>
                <a:lnTo>
                  <a:pt x="10631530" y="809445"/>
                </a:lnTo>
                <a:cubicBezTo>
                  <a:pt x="10644658" y="806833"/>
                  <a:pt x="10650909" y="805592"/>
                  <a:pt x="10664206" y="809274"/>
                </a:cubicBezTo>
                <a:cubicBezTo>
                  <a:pt x="10657498" y="816932"/>
                  <a:pt x="10657659" y="822894"/>
                  <a:pt x="10651586" y="830760"/>
                </a:cubicBezTo>
                <a:cubicBezTo>
                  <a:pt x="10664793" y="831130"/>
                  <a:pt x="10673087" y="835724"/>
                  <a:pt x="10680522" y="840488"/>
                </a:cubicBezTo>
                <a:lnTo>
                  <a:pt x="10691312" y="845369"/>
                </a:lnTo>
                <a:lnTo>
                  <a:pt x="10722557" y="842547"/>
                </a:lnTo>
                <a:cubicBezTo>
                  <a:pt x="10731975" y="842414"/>
                  <a:pt x="10740073" y="843313"/>
                  <a:pt x="10745885" y="845908"/>
                </a:cubicBezTo>
                <a:cubicBezTo>
                  <a:pt x="10778845" y="832008"/>
                  <a:pt x="10818942" y="830243"/>
                  <a:pt x="10858672" y="833684"/>
                </a:cubicBezTo>
                <a:cubicBezTo>
                  <a:pt x="10861542" y="830789"/>
                  <a:pt x="10861542" y="830789"/>
                  <a:pt x="10861542" y="830789"/>
                </a:cubicBezTo>
                <a:cubicBezTo>
                  <a:pt x="10861542" y="830789"/>
                  <a:pt x="10864044" y="833101"/>
                  <a:pt x="10864044" y="833101"/>
                </a:cubicBezTo>
                <a:cubicBezTo>
                  <a:pt x="10866913" y="830208"/>
                  <a:pt x="10874786" y="831937"/>
                  <a:pt x="10874786" y="831937"/>
                </a:cubicBezTo>
                <a:cubicBezTo>
                  <a:pt x="10880156" y="831354"/>
                  <a:pt x="10877288" y="834248"/>
                  <a:pt x="10871916" y="834829"/>
                </a:cubicBezTo>
                <a:cubicBezTo>
                  <a:pt x="10869046" y="837722"/>
                  <a:pt x="10869046" y="837722"/>
                  <a:pt x="10866546" y="835412"/>
                </a:cubicBezTo>
                <a:cubicBezTo>
                  <a:pt x="10876919" y="839451"/>
                  <a:pt x="10898769" y="831920"/>
                  <a:pt x="10900903" y="839433"/>
                </a:cubicBezTo>
                <a:cubicBezTo>
                  <a:pt x="10855068" y="846984"/>
                  <a:pt x="10842857" y="868964"/>
                  <a:pt x="10792384" y="866689"/>
                </a:cubicBezTo>
                <a:cubicBezTo>
                  <a:pt x="10787380" y="862067"/>
                  <a:pt x="10800992" y="858011"/>
                  <a:pt x="10803861" y="855116"/>
                </a:cubicBezTo>
                <a:lnTo>
                  <a:pt x="10791755" y="855692"/>
                </a:lnTo>
                <a:lnTo>
                  <a:pt x="10789591" y="856262"/>
                </a:lnTo>
                <a:cubicBezTo>
                  <a:pt x="10771662" y="861489"/>
                  <a:pt x="10753735" y="866720"/>
                  <a:pt x="10737482" y="869950"/>
                </a:cubicBezTo>
                <a:cubicBezTo>
                  <a:pt x="10745025" y="893420"/>
                  <a:pt x="10744687" y="880836"/>
                  <a:pt x="10725183" y="903358"/>
                </a:cubicBezTo>
                <a:cubicBezTo>
                  <a:pt x="10745001" y="904163"/>
                  <a:pt x="10753568" y="907205"/>
                  <a:pt x="10759862" y="921091"/>
                </a:cubicBezTo>
                <a:lnTo>
                  <a:pt x="10760470" y="922938"/>
                </a:lnTo>
                <a:lnTo>
                  <a:pt x="10805268" y="925104"/>
                </a:lnTo>
                <a:lnTo>
                  <a:pt x="10811223" y="924572"/>
                </a:lnTo>
                <a:lnTo>
                  <a:pt x="10811206" y="923878"/>
                </a:lnTo>
                <a:cubicBezTo>
                  <a:pt x="10817752" y="910258"/>
                  <a:pt x="10810875" y="911626"/>
                  <a:pt x="10817582" y="903967"/>
                </a:cubicBezTo>
                <a:cubicBezTo>
                  <a:pt x="10823327" y="883847"/>
                  <a:pt x="10810537" y="899040"/>
                  <a:pt x="10830372" y="888772"/>
                </a:cubicBezTo>
                <a:cubicBezTo>
                  <a:pt x="10849243" y="866044"/>
                  <a:pt x="10868621" y="862190"/>
                  <a:pt x="10901304" y="862351"/>
                </a:cubicBezTo>
                <a:cubicBezTo>
                  <a:pt x="10907049" y="842231"/>
                  <a:pt x="10906709" y="829648"/>
                  <a:pt x="10906212" y="811103"/>
                </a:cubicBezTo>
                <a:cubicBezTo>
                  <a:pt x="10906212" y="811103"/>
                  <a:pt x="10899961" y="812347"/>
                  <a:pt x="10893548" y="807628"/>
                </a:cubicBezTo>
                <a:cubicBezTo>
                  <a:pt x="10860705" y="801507"/>
                  <a:pt x="10762391" y="814725"/>
                  <a:pt x="10747928" y="767660"/>
                </a:cubicBezTo>
                <a:lnTo>
                  <a:pt x="10728551" y="771512"/>
                </a:lnTo>
                <a:close/>
                <a:moveTo>
                  <a:pt x="10686996" y="700382"/>
                </a:moveTo>
                <a:cubicBezTo>
                  <a:pt x="10667970" y="703831"/>
                  <a:pt x="10644589" y="710619"/>
                  <a:pt x="10620161" y="717415"/>
                </a:cubicBezTo>
                <a:lnTo>
                  <a:pt x="10611004" y="719552"/>
                </a:lnTo>
                <a:lnTo>
                  <a:pt x="10612754" y="721702"/>
                </a:lnTo>
                <a:lnTo>
                  <a:pt x="10620900" y="728657"/>
                </a:lnTo>
                <a:lnTo>
                  <a:pt x="10680064" y="710351"/>
                </a:lnTo>
                <a:lnTo>
                  <a:pt x="10680218" y="710350"/>
                </a:lnTo>
                <a:cubicBezTo>
                  <a:pt x="10680218" y="710350"/>
                  <a:pt x="10680218" y="710350"/>
                  <a:pt x="10685539" y="708656"/>
                </a:cubicBezTo>
                <a:lnTo>
                  <a:pt x="10680064" y="710351"/>
                </a:lnTo>
                <a:lnTo>
                  <a:pt x="10671834" y="710413"/>
                </a:lnTo>
                <a:cubicBezTo>
                  <a:pt x="10674095" y="707090"/>
                  <a:pt x="10676353" y="703770"/>
                  <a:pt x="10684735" y="703705"/>
                </a:cubicBezTo>
                <a:cubicBezTo>
                  <a:pt x="10684735" y="703705"/>
                  <a:pt x="10690059" y="702011"/>
                  <a:pt x="10690059" y="702011"/>
                </a:cubicBezTo>
                <a:cubicBezTo>
                  <a:pt x="10692316" y="698690"/>
                  <a:pt x="10689256" y="697060"/>
                  <a:pt x="10686996" y="700382"/>
                </a:cubicBezTo>
                <a:close/>
                <a:moveTo>
                  <a:pt x="10665113" y="605865"/>
                </a:moveTo>
                <a:cubicBezTo>
                  <a:pt x="10632927" y="614504"/>
                  <a:pt x="10590465" y="681646"/>
                  <a:pt x="10556295" y="699217"/>
                </a:cubicBezTo>
                <a:lnTo>
                  <a:pt x="10556803" y="718095"/>
                </a:lnTo>
                <a:lnTo>
                  <a:pt x="10593640" y="710772"/>
                </a:lnTo>
                <a:lnTo>
                  <a:pt x="10593975" y="710409"/>
                </a:lnTo>
                <a:cubicBezTo>
                  <a:pt x="10604731" y="706376"/>
                  <a:pt x="10629882" y="706186"/>
                  <a:pt x="10648141" y="702329"/>
                </a:cubicBezTo>
                <a:lnTo>
                  <a:pt x="10713244" y="685653"/>
                </a:lnTo>
                <a:lnTo>
                  <a:pt x="10710277" y="673310"/>
                </a:lnTo>
                <a:cubicBezTo>
                  <a:pt x="10700328" y="639288"/>
                  <a:pt x="10688084" y="610426"/>
                  <a:pt x="10678224" y="606060"/>
                </a:cubicBezTo>
                <a:cubicBezTo>
                  <a:pt x="10674099" y="604591"/>
                  <a:pt x="10669711" y="604631"/>
                  <a:pt x="10665113" y="605865"/>
                </a:cubicBezTo>
                <a:close/>
                <a:moveTo>
                  <a:pt x="7316183" y="572292"/>
                </a:moveTo>
                <a:lnTo>
                  <a:pt x="7287524" y="577897"/>
                </a:lnTo>
                <a:cubicBezTo>
                  <a:pt x="7266110" y="583588"/>
                  <a:pt x="7244848" y="591069"/>
                  <a:pt x="7224041" y="601233"/>
                </a:cubicBezTo>
                <a:cubicBezTo>
                  <a:pt x="7214016" y="606757"/>
                  <a:pt x="7201565" y="605146"/>
                  <a:pt x="7199129" y="619522"/>
                </a:cubicBezTo>
                <a:cubicBezTo>
                  <a:pt x="7198820" y="632073"/>
                  <a:pt x="7207926" y="642693"/>
                  <a:pt x="7221896" y="646074"/>
                </a:cubicBezTo>
                <a:lnTo>
                  <a:pt x="7246865" y="646479"/>
                </a:lnTo>
                <a:lnTo>
                  <a:pt x="7264660" y="619725"/>
                </a:lnTo>
                <a:cubicBezTo>
                  <a:pt x="7271776" y="609738"/>
                  <a:pt x="7278131" y="600651"/>
                  <a:pt x="7281083" y="593572"/>
                </a:cubicBezTo>
                <a:close/>
                <a:moveTo>
                  <a:pt x="9532383" y="551708"/>
                </a:moveTo>
                <a:cubicBezTo>
                  <a:pt x="9528083" y="550675"/>
                  <a:pt x="9522760" y="550097"/>
                  <a:pt x="9510602" y="553016"/>
                </a:cubicBezTo>
                <a:cubicBezTo>
                  <a:pt x="9502423" y="556688"/>
                  <a:pt x="9500965" y="559461"/>
                  <a:pt x="9498512" y="562045"/>
                </a:cubicBezTo>
                <a:lnTo>
                  <a:pt x="9483428" y="568643"/>
                </a:lnTo>
                <a:lnTo>
                  <a:pt x="9507761" y="564981"/>
                </a:lnTo>
                <a:lnTo>
                  <a:pt x="9518101" y="559204"/>
                </a:lnTo>
                <a:lnTo>
                  <a:pt x="9542838" y="552679"/>
                </a:lnTo>
                <a:close/>
                <a:moveTo>
                  <a:pt x="9604918" y="535599"/>
                </a:moveTo>
                <a:lnTo>
                  <a:pt x="9584727" y="539223"/>
                </a:lnTo>
                <a:lnTo>
                  <a:pt x="9558650" y="549127"/>
                </a:lnTo>
                <a:lnTo>
                  <a:pt x="9578594" y="545344"/>
                </a:lnTo>
                <a:lnTo>
                  <a:pt x="9598929" y="539675"/>
                </a:lnTo>
                <a:lnTo>
                  <a:pt x="9603002" y="538486"/>
                </a:lnTo>
                <a:close/>
                <a:moveTo>
                  <a:pt x="8977884" y="516074"/>
                </a:moveTo>
                <a:lnTo>
                  <a:pt x="8949515" y="517419"/>
                </a:lnTo>
                <a:lnTo>
                  <a:pt x="8932379" y="517076"/>
                </a:lnTo>
                <a:lnTo>
                  <a:pt x="8935122" y="521441"/>
                </a:lnTo>
                <a:close/>
                <a:moveTo>
                  <a:pt x="9024937" y="508050"/>
                </a:moveTo>
                <a:lnTo>
                  <a:pt x="8999719" y="513410"/>
                </a:lnTo>
                <a:lnTo>
                  <a:pt x="9059392" y="515378"/>
                </a:lnTo>
                <a:lnTo>
                  <a:pt x="9076608" y="513402"/>
                </a:lnTo>
                <a:close/>
                <a:moveTo>
                  <a:pt x="9849353" y="491811"/>
                </a:moveTo>
                <a:lnTo>
                  <a:pt x="9770354" y="497607"/>
                </a:lnTo>
                <a:lnTo>
                  <a:pt x="9680849" y="512169"/>
                </a:lnTo>
                <a:lnTo>
                  <a:pt x="9680852" y="512231"/>
                </a:lnTo>
                <a:lnTo>
                  <a:pt x="9682991" y="516073"/>
                </a:lnTo>
                <a:lnTo>
                  <a:pt x="9681003" y="517860"/>
                </a:lnTo>
                <a:lnTo>
                  <a:pt x="9681082" y="520840"/>
                </a:lnTo>
                <a:lnTo>
                  <a:pt x="9710559" y="514262"/>
                </a:lnTo>
                <a:cubicBezTo>
                  <a:pt x="9718974" y="514006"/>
                  <a:pt x="9722087" y="515557"/>
                  <a:pt x="9730502" y="515302"/>
                </a:cubicBezTo>
                <a:cubicBezTo>
                  <a:pt x="9741569" y="514141"/>
                  <a:pt x="9758481" y="510334"/>
                  <a:pt x="9774460" y="507171"/>
                </a:cubicBezTo>
                <a:lnTo>
                  <a:pt x="9805986" y="503673"/>
                </a:lnTo>
                <a:lnTo>
                  <a:pt x="9808150" y="502120"/>
                </a:lnTo>
                <a:lnTo>
                  <a:pt x="9813067" y="502017"/>
                </a:lnTo>
                <a:lnTo>
                  <a:pt x="9814526" y="497101"/>
                </a:lnTo>
                <a:cubicBezTo>
                  <a:pt x="9816397" y="495811"/>
                  <a:pt x="9819826" y="495293"/>
                  <a:pt x="9825590" y="495942"/>
                </a:cubicBezTo>
                <a:cubicBezTo>
                  <a:pt x="9828239" y="495037"/>
                  <a:pt x="9837435" y="495169"/>
                  <a:pt x="9846238" y="495108"/>
                </a:cubicBezTo>
                <a:lnTo>
                  <a:pt x="9846315" y="495098"/>
                </a:lnTo>
                <a:close/>
                <a:moveTo>
                  <a:pt x="7540260" y="486115"/>
                </a:moveTo>
                <a:cubicBezTo>
                  <a:pt x="7521210" y="502220"/>
                  <a:pt x="7468533" y="506367"/>
                  <a:pt x="7436025" y="512829"/>
                </a:cubicBezTo>
                <a:lnTo>
                  <a:pt x="7436194" y="519120"/>
                </a:lnTo>
                <a:cubicBezTo>
                  <a:pt x="7443241" y="524047"/>
                  <a:pt x="7443241" y="524047"/>
                  <a:pt x="7449661" y="529095"/>
                </a:cubicBezTo>
                <a:lnTo>
                  <a:pt x="7436533" y="531704"/>
                </a:lnTo>
                <a:cubicBezTo>
                  <a:pt x="7430282" y="532947"/>
                  <a:pt x="7424030" y="534190"/>
                  <a:pt x="7404189" y="544128"/>
                </a:cubicBezTo>
                <a:lnTo>
                  <a:pt x="7397912" y="526089"/>
                </a:lnTo>
                <a:lnTo>
                  <a:pt x="7390460" y="537628"/>
                </a:lnTo>
                <a:cubicBezTo>
                  <a:pt x="7382065" y="550970"/>
                  <a:pt x="7371506" y="562327"/>
                  <a:pt x="7351916" y="565303"/>
                </a:cubicBezTo>
                <a:lnTo>
                  <a:pt x="7326959" y="570184"/>
                </a:lnTo>
                <a:lnTo>
                  <a:pt x="7327509" y="590668"/>
                </a:lnTo>
                <a:cubicBezTo>
                  <a:pt x="7352023" y="590788"/>
                  <a:pt x="7369328" y="598897"/>
                  <a:pt x="7387121" y="595625"/>
                </a:cubicBezTo>
                <a:cubicBezTo>
                  <a:pt x="7393053" y="594535"/>
                  <a:pt x="7399039" y="592180"/>
                  <a:pt x="7405364" y="587842"/>
                </a:cubicBezTo>
                <a:cubicBezTo>
                  <a:pt x="7425367" y="583865"/>
                  <a:pt x="7444077" y="555175"/>
                  <a:pt x="7457036" y="546273"/>
                </a:cubicBezTo>
                <a:cubicBezTo>
                  <a:pt x="7476415" y="542422"/>
                  <a:pt x="7495624" y="532277"/>
                  <a:pt x="7515004" y="528423"/>
                </a:cubicBezTo>
                <a:lnTo>
                  <a:pt x="7514503" y="509880"/>
                </a:lnTo>
                <a:cubicBezTo>
                  <a:pt x="7527291" y="494685"/>
                  <a:pt x="7528297" y="532106"/>
                  <a:pt x="7553718" y="495758"/>
                </a:cubicBezTo>
                <a:cubicBezTo>
                  <a:pt x="7546672" y="490831"/>
                  <a:pt x="7540421" y="492074"/>
                  <a:pt x="7540260" y="486115"/>
                </a:cubicBezTo>
                <a:close/>
                <a:moveTo>
                  <a:pt x="10091656" y="484685"/>
                </a:moveTo>
                <a:lnTo>
                  <a:pt x="10070297" y="486090"/>
                </a:lnTo>
                <a:cubicBezTo>
                  <a:pt x="10055544" y="487855"/>
                  <a:pt x="10041275" y="490442"/>
                  <a:pt x="10030633" y="493827"/>
                </a:cubicBezTo>
                <a:cubicBezTo>
                  <a:pt x="10048202" y="498653"/>
                  <a:pt x="10026916" y="505425"/>
                  <a:pt x="10030781" y="512006"/>
                </a:cubicBezTo>
                <a:cubicBezTo>
                  <a:pt x="10020139" y="515392"/>
                  <a:pt x="10019336" y="510441"/>
                  <a:pt x="10005631" y="512196"/>
                </a:cubicBezTo>
                <a:cubicBezTo>
                  <a:pt x="9986606" y="515646"/>
                  <a:pt x="10026916" y="505425"/>
                  <a:pt x="10007088" y="503922"/>
                </a:cubicBezTo>
                <a:cubicBezTo>
                  <a:pt x="9981211" y="508250"/>
                  <a:pt x="9958394" y="514205"/>
                  <a:pt x="9935478" y="519543"/>
                </a:cubicBezTo>
                <a:lnTo>
                  <a:pt x="9907261" y="524197"/>
                </a:lnTo>
                <a:lnTo>
                  <a:pt x="9911513" y="532281"/>
                </a:lnTo>
                <a:lnTo>
                  <a:pt x="9848655" y="538520"/>
                </a:lnTo>
                <a:lnTo>
                  <a:pt x="9829861" y="547612"/>
                </a:lnTo>
                <a:cubicBezTo>
                  <a:pt x="9816941" y="552050"/>
                  <a:pt x="9802874" y="555872"/>
                  <a:pt x="9789569" y="560104"/>
                </a:cubicBezTo>
                <a:lnTo>
                  <a:pt x="9775966" y="564005"/>
                </a:lnTo>
                <a:lnTo>
                  <a:pt x="9779987" y="567516"/>
                </a:lnTo>
                <a:cubicBezTo>
                  <a:pt x="9785857" y="572633"/>
                  <a:pt x="9790985" y="576357"/>
                  <a:pt x="9794424" y="575673"/>
                </a:cubicBezTo>
                <a:cubicBezTo>
                  <a:pt x="9820224" y="576871"/>
                  <a:pt x="9845969" y="552774"/>
                  <a:pt x="9858927" y="543873"/>
                </a:cubicBezTo>
                <a:cubicBezTo>
                  <a:pt x="9910980" y="539850"/>
                  <a:pt x="9956615" y="530779"/>
                  <a:pt x="10008499" y="520464"/>
                </a:cubicBezTo>
                <a:cubicBezTo>
                  <a:pt x="10027878" y="516613"/>
                  <a:pt x="10060562" y="516774"/>
                  <a:pt x="10085685" y="492799"/>
                </a:cubicBezTo>
                <a:close/>
                <a:moveTo>
                  <a:pt x="9944392" y="479606"/>
                </a:moveTo>
                <a:lnTo>
                  <a:pt x="9909840" y="488409"/>
                </a:lnTo>
                <a:lnTo>
                  <a:pt x="9900283" y="491811"/>
                </a:lnTo>
                <a:lnTo>
                  <a:pt x="9891769" y="494745"/>
                </a:lnTo>
                <a:lnTo>
                  <a:pt x="9893861" y="498721"/>
                </a:lnTo>
                <a:lnTo>
                  <a:pt x="9878679" y="499257"/>
                </a:lnTo>
                <a:lnTo>
                  <a:pt x="9876194" y="500112"/>
                </a:lnTo>
                <a:lnTo>
                  <a:pt x="9872279" y="500489"/>
                </a:lnTo>
                <a:lnTo>
                  <a:pt x="9813676" y="515032"/>
                </a:lnTo>
                <a:lnTo>
                  <a:pt x="9753061" y="527451"/>
                </a:lnTo>
                <a:lnTo>
                  <a:pt x="9743883" y="526419"/>
                </a:lnTo>
                <a:cubicBezTo>
                  <a:pt x="9743883" y="526419"/>
                  <a:pt x="9743883" y="526419"/>
                  <a:pt x="9741697" y="529779"/>
                </a:cubicBezTo>
                <a:lnTo>
                  <a:pt x="9753061" y="527451"/>
                </a:lnTo>
                <a:lnTo>
                  <a:pt x="9755412" y="527715"/>
                </a:lnTo>
                <a:cubicBezTo>
                  <a:pt x="9756341" y="532626"/>
                  <a:pt x="9751038" y="534433"/>
                  <a:pt x="9747924" y="532881"/>
                </a:cubicBezTo>
                <a:cubicBezTo>
                  <a:pt x="9745738" y="536241"/>
                  <a:pt x="9745738" y="536241"/>
                  <a:pt x="9745738" y="536241"/>
                </a:cubicBezTo>
                <a:lnTo>
                  <a:pt x="9784995" y="532491"/>
                </a:lnTo>
                <a:lnTo>
                  <a:pt x="9793136" y="530331"/>
                </a:lnTo>
                <a:cubicBezTo>
                  <a:pt x="9818614" y="523528"/>
                  <a:pt x="9843525" y="517555"/>
                  <a:pt x="9868335" y="510963"/>
                </a:cubicBezTo>
                <a:lnTo>
                  <a:pt x="9937459" y="489573"/>
                </a:lnTo>
                <a:lnTo>
                  <a:pt x="9937615" y="489573"/>
                </a:lnTo>
                <a:cubicBezTo>
                  <a:pt x="9937615" y="489573"/>
                  <a:pt x="9937615" y="489573"/>
                  <a:pt x="9942936" y="487880"/>
                </a:cubicBezTo>
                <a:lnTo>
                  <a:pt x="9937459" y="489573"/>
                </a:lnTo>
                <a:lnTo>
                  <a:pt x="9929231" y="489636"/>
                </a:lnTo>
                <a:cubicBezTo>
                  <a:pt x="9931489" y="486315"/>
                  <a:pt x="9933749" y="482991"/>
                  <a:pt x="9942133" y="482929"/>
                </a:cubicBezTo>
                <a:cubicBezTo>
                  <a:pt x="9942133" y="482929"/>
                  <a:pt x="9947454" y="481235"/>
                  <a:pt x="9947454" y="481235"/>
                </a:cubicBezTo>
                <a:cubicBezTo>
                  <a:pt x="9949714" y="477911"/>
                  <a:pt x="9946653" y="476282"/>
                  <a:pt x="9944392" y="479606"/>
                </a:cubicBezTo>
                <a:close/>
                <a:moveTo>
                  <a:pt x="8693798" y="448015"/>
                </a:moveTo>
                <a:lnTo>
                  <a:pt x="8678573" y="451252"/>
                </a:lnTo>
                <a:lnTo>
                  <a:pt x="8720048" y="457824"/>
                </a:lnTo>
                <a:cubicBezTo>
                  <a:pt x="8753908" y="466739"/>
                  <a:pt x="8783795" y="479610"/>
                  <a:pt x="8816547" y="482421"/>
                </a:cubicBezTo>
                <a:cubicBezTo>
                  <a:pt x="8842742" y="486535"/>
                  <a:pt x="8868723" y="482868"/>
                  <a:pt x="8889989" y="484883"/>
                </a:cubicBezTo>
                <a:lnTo>
                  <a:pt x="8900786" y="488367"/>
                </a:lnTo>
                <a:lnTo>
                  <a:pt x="8961159" y="488235"/>
                </a:lnTo>
                <a:cubicBezTo>
                  <a:pt x="8986357" y="488135"/>
                  <a:pt x="9010808" y="488725"/>
                  <a:pt x="9035340" y="488663"/>
                </a:cubicBezTo>
                <a:lnTo>
                  <a:pt x="9090500" y="486084"/>
                </a:lnTo>
                <a:lnTo>
                  <a:pt x="9048641" y="477644"/>
                </a:lnTo>
                <a:lnTo>
                  <a:pt x="9035246" y="476237"/>
                </a:lnTo>
                <a:lnTo>
                  <a:pt x="8976158" y="474430"/>
                </a:lnTo>
                <a:lnTo>
                  <a:pt x="8974574" y="469863"/>
                </a:lnTo>
                <a:lnTo>
                  <a:pt x="8935477" y="465754"/>
                </a:lnTo>
                <a:cubicBezTo>
                  <a:pt x="8912437" y="459246"/>
                  <a:pt x="8878717" y="453332"/>
                  <a:pt x="8857355" y="454517"/>
                </a:cubicBezTo>
                <a:cubicBezTo>
                  <a:pt x="8872056" y="464080"/>
                  <a:pt x="8850695" y="465264"/>
                  <a:pt x="8852374" y="472955"/>
                </a:cubicBezTo>
                <a:cubicBezTo>
                  <a:pt x="8841696" y="473547"/>
                  <a:pt x="8842355" y="468321"/>
                  <a:pt x="8829336" y="466448"/>
                </a:cubicBezTo>
                <a:cubicBezTo>
                  <a:pt x="8810976" y="464872"/>
                  <a:pt x="8850695" y="465264"/>
                  <a:pt x="8832999" y="458460"/>
                </a:cubicBezTo>
                <a:cubicBezTo>
                  <a:pt x="8783256" y="453434"/>
                  <a:pt x="8742877" y="458268"/>
                  <a:pt x="8693798" y="448015"/>
                </a:cubicBezTo>
                <a:close/>
                <a:moveTo>
                  <a:pt x="8657018" y="414762"/>
                </a:moveTo>
                <a:lnTo>
                  <a:pt x="8637797" y="425774"/>
                </a:lnTo>
                <a:lnTo>
                  <a:pt x="8634800" y="428226"/>
                </a:lnTo>
                <a:lnTo>
                  <a:pt x="8704200" y="428628"/>
                </a:lnTo>
                <a:lnTo>
                  <a:pt x="8773396" y="425393"/>
                </a:lnTo>
                <a:lnTo>
                  <a:pt x="8773538" y="425433"/>
                </a:lnTo>
                <a:cubicBezTo>
                  <a:pt x="8773538" y="425433"/>
                  <a:pt x="8773538" y="425433"/>
                  <a:pt x="8778880" y="425137"/>
                </a:cubicBezTo>
                <a:lnTo>
                  <a:pt x="8773396" y="425393"/>
                </a:lnTo>
                <a:lnTo>
                  <a:pt x="8765859" y="423265"/>
                </a:lnTo>
                <a:cubicBezTo>
                  <a:pt x="8768858" y="420504"/>
                  <a:pt x="8771860" y="417743"/>
                  <a:pt x="8779539" y="419913"/>
                </a:cubicBezTo>
                <a:cubicBezTo>
                  <a:pt x="8779539" y="419913"/>
                  <a:pt x="8784880" y="419617"/>
                  <a:pt x="8784880" y="419617"/>
                </a:cubicBezTo>
                <a:cubicBezTo>
                  <a:pt x="8787880" y="416854"/>
                  <a:pt x="8785539" y="414391"/>
                  <a:pt x="8782540" y="417150"/>
                </a:cubicBezTo>
                <a:cubicBezTo>
                  <a:pt x="8764179" y="415574"/>
                  <a:pt x="8740899" y="416215"/>
                  <a:pt x="8716659" y="416586"/>
                </a:cubicBezTo>
                <a:close/>
                <a:moveTo>
                  <a:pt x="8449743" y="381156"/>
                </a:moveTo>
                <a:lnTo>
                  <a:pt x="8466478" y="383228"/>
                </a:lnTo>
                <a:cubicBezTo>
                  <a:pt x="8483751" y="384757"/>
                  <a:pt x="8501291" y="385535"/>
                  <a:pt x="8519189" y="385056"/>
                </a:cubicBezTo>
                <a:lnTo>
                  <a:pt x="8532041" y="384423"/>
                </a:lnTo>
                <a:lnTo>
                  <a:pt x="8497916" y="381195"/>
                </a:lnTo>
                <a:close/>
                <a:moveTo>
                  <a:pt x="10822559" y="364505"/>
                </a:moveTo>
                <a:lnTo>
                  <a:pt x="10820788" y="365425"/>
                </a:lnTo>
                <a:lnTo>
                  <a:pt x="10822581" y="365283"/>
                </a:lnTo>
                <a:close/>
                <a:moveTo>
                  <a:pt x="8321347" y="359134"/>
                </a:moveTo>
                <a:lnTo>
                  <a:pt x="8293192" y="363492"/>
                </a:lnTo>
                <a:lnTo>
                  <a:pt x="8315604" y="362938"/>
                </a:lnTo>
                <a:lnTo>
                  <a:pt x="8348020" y="367475"/>
                </a:lnTo>
                <a:lnTo>
                  <a:pt x="8362643" y="366504"/>
                </a:lnTo>
                <a:cubicBezTo>
                  <a:pt x="8366782" y="371899"/>
                  <a:pt x="8388964" y="367313"/>
                  <a:pt x="8406825" y="370494"/>
                </a:cubicBezTo>
                <a:cubicBezTo>
                  <a:pt x="8403159" y="369066"/>
                  <a:pt x="8400806" y="367676"/>
                  <a:pt x="8401090" y="366368"/>
                </a:cubicBezTo>
                <a:lnTo>
                  <a:pt x="8409136" y="363453"/>
                </a:lnTo>
                <a:lnTo>
                  <a:pt x="8374651" y="363518"/>
                </a:lnTo>
                <a:cubicBezTo>
                  <a:pt x="8364933" y="362597"/>
                  <a:pt x="8356692" y="361146"/>
                  <a:pt x="8348919" y="360410"/>
                </a:cubicBezTo>
                <a:cubicBezTo>
                  <a:pt x="8341146" y="359673"/>
                  <a:pt x="8332076" y="358814"/>
                  <a:pt x="8321347" y="359134"/>
                </a:cubicBezTo>
                <a:close/>
                <a:moveTo>
                  <a:pt x="8248996" y="356291"/>
                </a:moveTo>
                <a:cubicBezTo>
                  <a:pt x="8231992" y="360031"/>
                  <a:pt x="8240902" y="366228"/>
                  <a:pt x="8216853" y="366624"/>
                </a:cubicBezTo>
                <a:lnTo>
                  <a:pt x="8187211" y="365785"/>
                </a:lnTo>
                <a:lnTo>
                  <a:pt x="8191332" y="368998"/>
                </a:lnTo>
                <a:cubicBezTo>
                  <a:pt x="8199584" y="372019"/>
                  <a:pt x="8208993" y="372875"/>
                  <a:pt x="8219090" y="372528"/>
                </a:cubicBezTo>
                <a:cubicBezTo>
                  <a:pt x="8229184" y="372181"/>
                  <a:pt x="8239964" y="370630"/>
                  <a:pt x="8250952" y="368841"/>
                </a:cubicBezTo>
                <a:lnTo>
                  <a:pt x="8281485" y="364117"/>
                </a:lnTo>
                <a:lnTo>
                  <a:pt x="8269595" y="359915"/>
                </a:lnTo>
                <a:cubicBezTo>
                  <a:pt x="8265838" y="357887"/>
                  <a:pt x="8261020" y="356093"/>
                  <a:pt x="8248996" y="356291"/>
                </a:cubicBezTo>
                <a:close/>
                <a:moveTo>
                  <a:pt x="8417339" y="353515"/>
                </a:moveTo>
                <a:cubicBezTo>
                  <a:pt x="8420861" y="355187"/>
                  <a:pt x="8420499" y="356492"/>
                  <a:pt x="8418423" y="357966"/>
                </a:cubicBezTo>
                <a:lnTo>
                  <a:pt x="8409416" y="363351"/>
                </a:lnTo>
                <a:lnTo>
                  <a:pt x="8411145" y="362724"/>
                </a:lnTo>
                <a:cubicBezTo>
                  <a:pt x="8444799" y="366392"/>
                  <a:pt x="8504952" y="357703"/>
                  <a:pt x="8525825" y="371514"/>
                </a:cubicBezTo>
                <a:lnTo>
                  <a:pt x="8560447" y="368127"/>
                </a:lnTo>
                <a:lnTo>
                  <a:pt x="8504226" y="359076"/>
                </a:lnTo>
                <a:cubicBezTo>
                  <a:pt x="8478031" y="355255"/>
                  <a:pt x="8450823" y="352675"/>
                  <a:pt x="8417339" y="353515"/>
                </a:cubicBezTo>
                <a:close/>
                <a:moveTo>
                  <a:pt x="10686688" y="353502"/>
                </a:moveTo>
                <a:cubicBezTo>
                  <a:pt x="10688683" y="350051"/>
                  <a:pt x="10667746" y="358480"/>
                  <a:pt x="10666500" y="353688"/>
                </a:cubicBezTo>
                <a:cubicBezTo>
                  <a:pt x="10656031" y="357903"/>
                  <a:pt x="10642323" y="360773"/>
                  <a:pt x="10640328" y="364222"/>
                </a:cubicBezTo>
                <a:lnTo>
                  <a:pt x="10611244" y="372217"/>
                </a:lnTo>
                <a:lnTo>
                  <a:pt x="10619821" y="373964"/>
                </a:lnTo>
                <a:cubicBezTo>
                  <a:pt x="10600611" y="384107"/>
                  <a:pt x="10600611" y="384107"/>
                  <a:pt x="10587484" y="386717"/>
                </a:cubicBezTo>
                <a:lnTo>
                  <a:pt x="10587653" y="393009"/>
                </a:lnTo>
                <a:lnTo>
                  <a:pt x="10620160" y="386547"/>
                </a:lnTo>
                <a:cubicBezTo>
                  <a:pt x="10626802" y="388223"/>
                  <a:pt x="10641337" y="385334"/>
                  <a:pt x="10655829" y="380913"/>
                </a:cubicBezTo>
                <a:lnTo>
                  <a:pt x="10690892" y="366240"/>
                </a:lnTo>
                <a:lnTo>
                  <a:pt x="10654535" y="374386"/>
                </a:lnTo>
                <a:cubicBezTo>
                  <a:pt x="10652043" y="364802"/>
                  <a:pt x="10674226" y="361165"/>
                  <a:pt x="10686688" y="353502"/>
                </a:cubicBezTo>
                <a:close/>
                <a:moveTo>
                  <a:pt x="10938589" y="344555"/>
                </a:moveTo>
                <a:lnTo>
                  <a:pt x="10923870" y="348323"/>
                </a:lnTo>
                <a:lnTo>
                  <a:pt x="10926509" y="350615"/>
                </a:lnTo>
                <a:close/>
                <a:moveTo>
                  <a:pt x="10607230" y="343499"/>
                </a:moveTo>
                <a:lnTo>
                  <a:pt x="10591911" y="344227"/>
                </a:lnTo>
                <a:cubicBezTo>
                  <a:pt x="10564478" y="345910"/>
                  <a:pt x="10536281" y="348966"/>
                  <a:pt x="10502438" y="356508"/>
                </a:cubicBezTo>
                <a:cubicBezTo>
                  <a:pt x="10510311" y="358236"/>
                  <a:pt x="10502071" y="361713"/>
                  <a:pt x="10496333" y="367498"/>
                </a:cubicBezTo>
                <a:lnTo>
                  <a:pt x="10495780" y="367608"/>
                </a:lnTo>
                <a:lnTo>
                  <a:pt x="10499493" y="369520"/>
                </a:lnTo>
                <a:lnTo>
                  <a:pt x="10503062" y="368417"/>
                </a:lnTo>
                <a:lnTo>
                  <a:pt x="10503682" y="369601"/>
                </a:lnTo>
                <a:lnTo>
                  <a:pt x="10500813" y="370200"/>
                </a:lnTo>
                <a:lnTo>
                  <a:pt x="10502131" y="370880"/>
                </a:lnTo>
                <a:lnTo>
                  <a:pt x="10511097" y="368930"/>
                </a:lnTo>
                <a:cubicBezTo>
                  <a:pt x="10516393" y="368454"/>
                  <a:pt x="10521440" y="368407"/>
                  <a:pt x="10525677" y="368024"/>
                </a:cubicBezTo>
                <a:cubicBezTo>
                  <a:pt x="10549853" y="360938"/>
                  <a:pt x="10574528" y="352992"/>
                  <a:pt x="10600015" y="345378"/>
                </a:cubicBezTo>
                <a:close/>
                <a:moveTo>
                  <a:pt x="2775438" y="319955"/>
                </a:moveTo>
                <a:cubicBezTo>
                  <a:pt x="2775438" y="319955"/>
                  <a:pt x="2775438" y="319955"/>
                  <a:pt x="2773142" y="322057"/>
                </a:cubicBezTo>
                <a:lnTo>
                  <a:pt x="2781517" y="322793"/>
                </a:lnTo>
                <a:lnTo>
                  <a:pt x="2783076" y="323521"/>
                </a:lnTo>
                <a:cubicBezTo>
                  <a:pt x="2782558" y="327513"/>
                  <a:pt x="2778481" y="327726"/>
                  <a:pt x="2776702" y="325837"/>
                </a:cubicBezTo>
                <a:cubicBezTo>
                  <a:pt x="2774403" y="327940"/>
                  <a:pt x="2774403" y="327940"/>
                  <a:pt x="2774403" y="327940"/>
                </a:cubicBezTo>
                <a:lnTo>
                  <a:pt x="2824184" y="338367"/>
                </a:lnTo>
                <a:lnTo>
                  <a:pt x="2835352" y="339125"/>
                </a:lnTo>
                <a:lnTo>
                  <a:pt x="2839153" y="340648"/>
                </a:lnTo>
                <a:lnTo>
                  <a:pt x="2865515" y="344075"/>
                </a:lnTo>
                <a:lnTo>
                  <a:pt x="2873719" y="337831"/>
                </a:lnTo>
                <a:lnTo>
                  <a:pt x="2880797" y="330746"/>
                </a:lnTo>
                <a:lnTo>
                  <a:pt x="2873520" y="328705"/>
                </a:lnTo>
                <a:cubicBezTo>
                  <a:pt x="2858103" y="330502"/>
                  <a:pt x="2842624" y="328833"/>
                  <a:pt x="2826196" y="326719"/>
                </a:cubicBezTo>
                <a:lnTo>
                  <a:pt x="2781517" y="322793"/>
                </a:lnTo>
                <a:close/>
                <a:moveTo>
                  <a:pt x="11085230" y="296299"/>
                </a:moveTo>
                <a:cubicBezTo>
                  <a:pt x="11059807" y="298591"/>
                  <a:pt x="11041737" y="298587"/>
                  <a:pt x="11026503" y="299757"/>
                </a:cubicBezTo>
                <a:lnTo>
                  <a:pt x="11003765" y="305483"/>
                </a:lnTo>
                <a:lnTo>
                  <a:pt x="11006822" y="308389"/>
                </a:lnTo>
                <a:cubicBezTo>
                  <a:pt x="10989843" y="312357"/>
                  <a:pt x="10972859" y="316326"/>
                  <a:pt x="10950888" y="323091"/>
                </a:cubicBezTo>
                <a:cubicBezTo>
                  <a:pt x="10960344" y="309459"/>
                  <a:pt x="10938375" y="316226"/>
                  <a:pt x="10933384" y="319023"/>
                </a:cubicBezTo>
                <a:lnTo>
                  <a:pt x="10936481" y="312110"/>
                </a:lnTo>
                <a:lnTo>
                  <a:pt x="10927459" y="312164"/>
                </a:lnTo>
                <a:cubicBezTo>
                  <a:pt x="10916990" y="316379"/>
                  <a:pt x="10928704" y="316958"/>
                  <a:pt x="10926711" y="320407"/>
                </a:cubicBezTo>
                <a:cubicBezTo>
                  <a:pt x="10909763" y="321936"/>
                  <a:pt x="10892813" y="323465"/>
                  <a:pt x="10870630" y="327100"/>
                </a:cubicBezTo>
                <a:lnTo>
                  <a:pt x="10869294" y="320992"/>
                </a:lnTo>
                <a:lnTo>
                  <a:pt x="10857934" y="325231"/>
                </a:lnTo>
                <a:cubicBezTo>
                  <a:pt x="10857934" y="325231"/>
                  <a:pt x="10861435" y="326045"/>
                  <a:pt x="10861435" y="326045"/>
                </a:cubicBezTo>
                <a:cubicBezTo>
                  <a:pt x="10866426" y="323247"/>
                  <a:pt x="10864934" y="326860"/>
                  <a:pt x="10864934" y="326860"/>
                </a:cubicBezTo>
                <a:cubicBezTo>
                  <a:pt x="10864934" y="326860"/>
                  <a:pt x="10859949" y="329658"/>
                  <a:pt x="10859949" y="329658"/>
                </a:cubicBezTo>
                <a:cubicBezTo>
                  <a:pt x="10854958" y="332455"/>
                  <a:pt x="10851458" y="331639"/>
                  <a:pt x="10851458" y="331639"/>
                </a:cubicBezTo>
                <a:cubicBezTo>
                  <a:pt x="10851458" y="331639"/>
                  <a:pt x="10851458" y="331639"/>
                  <a:pt x="10854958" y="332455"/>
                </a:cubicBezTo>
                <a:cubicBezTo>
                  <a:pt x="10858459" y="333268"/>
                  <a:pt x="10826508" y="345630"/>
                  <a:pt x="10829486" y="338407"/>
                </a:cubicBezTo>
                <a:cubicBezTo>
                  <a:pt x="10829486" y="338407"/>
                  <a:pt x="10829486" y="338407"/>
                  <a:pt x="10827998" y="342018"/>
                </a:cubicBezTo>
                <a:cubicBezTo>
                  <a:pt x="10827998" y="342018"/>
                  <a:pt x="10824495" y="341205"/>
                  <a:pt x="10823007" y="344816"/>
                </a:cubicBezTo>
                <a:cubicBezTo>
                  <a:pt x="10823007" y="344816"/>
                  <a:pt x="10819506" y="344003"/>
                  <a:pt x="10819506" y="344003"/>
                </a:cubicBezTo>
                <a:cubicBezTo>
                  <a:pt x="10816005" y="343189"/>
                  <a:pt x="10816005" y="343189"/>
                  <a:pt x="10816005" y="343189"/>
                </a:cubicBezTo>
                <a:cubicBezTo>
                  <a:pt x="10816005" y="343189"/>
                  <a:pt x="10816005" y="343189"/>
                  <a:pt x="10820994" y="340392"/>
                </a:cubicBezTo>
                <a:cubicBezTo>
                  <a:pt x="10820994" y="340392"/>
                  <a:pt x="10820994" y="340392"/>
                  <a:pt x="10817494" y="339577"/>
                </a:cubicBezTo>
                <a:cubicBezTo>
                  <a:pt x="10785543" y="351938"/>
                  <a:pt x="10814518" y="346802"/>
                  <a:pt x="10813027" y="350412"/>
                </a:cubicBezTo>
                <a:cubicBezTo>
                  <a:pt x="10815040" y="354838"/>
                  <a:pt x="10805061" y="360433"/>
                  <a:pt x="10805061" y="360433"/>
                </a:cubicBezTo>
                <a:cubicBezTo>
                  <a:pt x="10806067" y="362645"/>
                  <a:pt x="10814185" y="361565"/>
                  <a:pt x="10820183" y="360979"/>
                </a:cubicBezTo>
                <a:lnTo>
                  <a:pt x="10822462" y="360968"/>
                </a:lnTo>
                <a:lnTo>
                  <a:pt x="10822073" y="346407"/>
                </a:lnTo>
                <a:cubicBezTo>
                  <a:pt x="10835360" y="349758"/>
                  <a:pt x="10848488" y="347149"/>
                  <a:pt x="10854738" y="345906"/>
                </a:cubicBezTo>
                <a:lnTo>
                  <a:pt x="10855246" y="364782"/>
                </a:lnTo>
                <a:lnTo>
                  <a:pt x="10876235" y="359555"/>
                </a:lnTo>
                <a:lnTo>
                  <a:pt x="10872298" y="354727"/>
                </a:lnTo>
                <a:cubicBezTo>
                  <a:pt x="10872066" y="353501"/>
                  <a:pt x="10873939" y="352208"/>
                  <a:pt x="10880333" y="348721"/>
                </a:cubicBezTo>
                <a:cubicBezTo>
                  <a:pt x="10883448" y="350273"/>
                  <a:pt x="10888979" y="349693"/>
                  <a:pt x="10895723" y="348045"/>
                </a:cubicBezTo>
                <a:lnTo>
                  <a:pt x="10898190" y="347276"/>
                </a:lnTo>
                <a:lnTo>
                  <a:pt x="10913499" y="334224"/>
                </a:lnTo>
                <a:lnTo>
                  <a:pt x="10917730" y="341175"/>
                </a:lnTo>
                <a:lnTo>
                  <a:pt x="10918368" y="340976"/>
                </a:lnTo>
                <a:cubicBezTo>
                  <a:pt x="10917442" y="336065"/>
                  <a:pt x="10926172" y="333742"/>
                  <a:pt x="10938175" y="331937"/>
                </a:cubicBezTo>
                <a:lnTo>
                  <a:pt x="10974992" y="326395"/>
                </a:lnTo>
                <a:lnTo>
                  <a:pt x="11011623" y="311375"/>
                </a:lnTo>
                <a:lnTo>
                  <a:pt x="11058620" y="303428"/>
                </a:lnTo>
                <a:lnTo>
                  <a:pt x="11077112" y="298275"/>
                </a:lnTo>
                <a:lnTo>
                  <a:pt x="11085244" y="296460"/>
                </a:lnTo>
                <a:close/>
                <a:moveTo>
                  <a:pt x="10885337" y="294710"/>
                </a:moveTo>
                <a:cubicBezTo>
                  <a:pt x="10867143" y="291446"/>
                  <a:pt x="10803087" y="311938"/>
                  <a:pt x="10780904" y="315574"/>
                </a:cubicBezTo>
                <a:cubicBezTo>
                  <a:pt x="10780904" y="315574"/>
                  <a:pt x="10784145" y="316916"/>
                  <a:pt x="10784145" y="316916"/>
                </a:cubicBezTo>
                <a:cubicBezTo>
                  <a:pt x="10789380" y="314810"/>
                  <a:pt x="10787385" y="318260"/>
                  <a:pt x="10787385" y="318260"/>
                </a:cubicBezTo>
                <a:cubicBezTo>
                  <a:pt x="10787385" y="318260"/>
                  <a:pt x="10782151" y="320365"/>
                  <a:pt x="10782151" y="320365"/>
                </a:cubicBezTo>
                <a:cubicBezTo>
                  <a:pt x="10776917" y="322474"/>
                  <a:pt x="10773677" y="321130"/>
                  <a:pt x="10773677" y="321130"/>
                </a:cubicBezTo>
                <a:cubicBezTo>
                  <a:pt x="10773677" y="321130"/>
                  <a:pt x="10773677" y="321130"/>
                  <a:pt x="10776917" y="322474"/>
                </a:cubicBezTo>
                <a:lnTo>
                  <a:pt x="10772009" y="324073"/>
                </a:lnTo>
                <a:lnTo>
                  <a:pt x="10773850" y="324506"/>
                </a:lnTo>
                <a:lnTo>
                  <a:pt x="10731133" y="338586"/>
                </a:lnTo>
                <a:lnTo>
                  <a:pt x="10729651" y="340839"/>
                </a:lnTo>
                <a:cubicBezTo>
                  <a:pt x="10727192" y="342492"/>
                  <a:pt x="10724574" y="343545"/>
                  <a:pt x="10724574" y="343545"/>
                </a:cubicBezTo>
                <a:cubicBezTo>
                  <a:pt x="10725819" y="348338"/>
                  <a:pt x="10756477" y="343937"/>
                  <a:pt x="10740773" y="350258"/>
                </a:cubicBezTo>
                <a:cubicBezTo>
                  <a:pt x="10730305" y="354472"/>
                  <a:pt x="10719837" y="358686"/>
                  <a:pt x="10706440" y="362755"/>
                </a:cubicBezTo>
                <a:lnTo>
                  <a:pt x="10691366" y="366133"/>
                </a:lnTo>
                <a:lnTo>
                  <a:pt x="10702839" y="370748"/>
                </a:lnTo>
                <a:lnTo>
                  <a:pt x="10756047" y="349041"/>
                </a:lnTo>
                <a:cubicBezTo>
                  <a:pt x="10769528" y="344258"/>
                  <a:pt x="10783008" y="339477"/>
                  <a:pt x="10799989" y="335509"/>
                </a:cubicBezTo>
                <a:lnTo>
                  <a:pt x="10856448" y="317118"/>
                </a:lnTo>
                <a:lnTo>
                  <a:pt x="10862314" y="307619"/>
                </a:lnTo>
                <a:cubicBezTo>
                  <a:pt x="10868140" y="303618"/>
                  <a:pt x="10876491" y="299594"/>
                  <a:pt x="10885337" y="294710"/>
                </a:cubicBezTo>
                <a:close/>
                <a:moveTo>
                  <a:pt x="8592293" y="57269"/>
                </a:moveTo>
                <a:cubicBezTo>
                  <a:pt x="8592293" y="57269"/>
                  <a:pt x="8592293" y="57269"/>
                  <a:pt x="8590961" y="58251"/>
                </a:cubicBezTo>
                <a:lnTo>
                  <a:pt x="8595231" y="59211"/>
                </a:lnTo>
                <a:lnTo>
                  <a:pt x="8595985" y="59707"/>
                </a:lnTo>
                <a:cubicBezTo>
                  <a:pt x="8595433" y="61830"/>
                  <a:pt x="8593315" y="61673"/>
                  <a:pt x="8592531" y="60533"/>
                </a:cubicBezTo>
                <a:cubicBezTo>
                  <a:pt x="8591196" y="61518"/>
                  <a:pt x="8591196" y="61518"/>
                  <a:pt x="8591196" y="61518"/>
                </a:cubicBezTo>
                <a:lnTo>
                  <a:pt x="8600163" y="64343"/>
                </a:lnTo>
                <a:lnTo>
                  <a:pt x="8612290" y="63037"/>
                </a:lnTo>
                <a:lnTo>
                  <a:pt x="8595231" y="59211"/>
                </a:lnTo>
                <a:close/>
                <a:moveTo>
                  <a:pt x="8335730" y="34972"/>
                </a:moveTo>
                <a:cubicBezTo>
                  <a:pt x="8322470" y="36150"/>
                  <a:pt x="8325921" y="35324"/>
                  <a:pt x="8314782" y="36660"/>
                </a:cubicBezTo>
                <a:cubicBezTo>
                  <a:pt x="8310546" y="36347"/>
                  <a:pt x="8306307" y="36031"/>
                  <a:pt x="8299953" y="35561"/>
                </a:cubicBezTo>
                <a:lnTo>
                  <a:pt x="8293303" y="36139"/>
                </a:lnTo>
                <a:lnTo>
                  <a:pt x="8342786" y="39461"/>
                </a:lnTo>
                <a:cubicBezTo>
                  <a:pt x="8374144" y="43606"/>
                  <a:pt x="8402217" y="48992"/>
                  <a:pt x="8425440" y="53780"/>
                </a:cubicBezTo>
                <a:lnTo>
                  <a:pt x="8460017" y="46907"/>
                </a:lnTo>
                <a:lnTo>
                  <a:pt x="8452478" y="46886"/>
                </a:lnTo>
                <a:cubicBezTo>
                  <a:pt x="8441102" y="44959"/>
                  <a:pt x="8429726" y="43033"/>
                  <a:pt x="8419918" y="43386"/>
                </a:cubicBezTo>
                <a:cubicBezTo>
                  <a:pt x="8428392" y="44015"/>
                  <a:pt x="8427844" y="46139"/>
                  <a:pt x="8429961" y="46296"/>
                </a:cubicBezTo>
                <a:cubicBezTo>
                  <a:pt x="8426510" y="47122"/>
                  <a:pt x="8427294" y="48261"/>
                  <a:pt x="8425960" y="49245"/>
                </a:cubicBezTo>
                <a:cubicBezTo>
                  <a:pt x="8414583" y="47318"/>
                  <a:pt x="8411917" y="49284"/>
                  <a:pt x="8401323" y="48497"/>
                </a:cubicBezTo>
                <a:cubicBezTo>
                  <a:pt x="8400540" y="47358"/>
                  <a:pt x="8399754" y="46218"/>
                  <a:pt x="8397635" y="46060"/>
                </a:cubicBezTo>
                <a:cubicBezTo>
                  <a:pt x="8399519" y="42953"/>
                  <a:pt x="8405088" y="42286"/>
                  <a:pt x="8401401" y="39848"/>
                </a:cubicBezTo>
                <a:cubicBezTo>
                  <a:pt x="8389476" y="40044"/>
                  <a:pt x="8381787" y="40555"/>
                  <a:pt x="8371194" y="39768"/>
                </a:cubicBezTo>
                <a:cubicBezTo>
                  <a:pt x="8362721" y="39139"/>
                  <a:pt x="8352913" y="39493"/>
                  <a:pt x="8337299" y="37252"/>
                </a:cubicBezTo>
                <a:cubicBezTo>
                  <a:pt x="8337299" y="37252"/>
                  <a:pt x="8337848" y="35128"/>
                  <a:pt x="8335730" y="34972"/>
                </a:cubicBezTo>
                <a:close/>
                <a:moveTo>
                  <a:pt x="8238040" y="25375"/>
                </a:moveTo>
                <a:cubicBezTo>
                  <a:pt x="8224737" y="28179"/>
                  <a:pt x="8228131" y="26947"/>
                  <a:pt x="8217001" y="29638"/>
                </a:cubicBezTo>
                <a:cubicBezTo>
                  <a:pt x="8212659" y="29865"/>
                  <a:pt x="8208317" y="30092"/>
                  <a:pt x="8201803" y="30431"/>
                </a:cubicBezTo>
                <a:cubicBezTo>
                  <a:pt x="8188836" y="34802"/>
                  <a:pt x="8175909" y="36796"/>
                  <a:pt x="8162320" y="38692"/>
                </a:cubicBezTo>
                <a:lnTo>
                  <a:pt x="8155054" y="39976"/>
                </a:lnTo>
                <a:lnTo>
                  <a:pt x="8184770" y="35394"/>
                </a:lnTo>
                <a:cubicBezTo>
                  <a:pt x="8203621" y="33536"/>
                  <a:pt x="8222234" y="32678"/>
                  <a:pt x="8240419" y="32590"/>
                </a:cubicBezTo>
                <a:lnTo>
                  <a:pt x="8242549" y="32733"/>
                </a:lnTo>
                <a:lnTo>
                  <a:pt x="8242522" y="28029"/>
                </a:lnTo>
                <a:lnTo>
                  <a:pt x="8264254" y="27499"/>
                </a:lnTo>
                <a:cubicBezTo>
                  <a:pt x="8265979" y="27087"/>
                  <a:pt x="8268038" y="26427"/>
                  <a:pt x="8270197" y="25911"/>
                </a:cubicBezTo>
                <a:lnTo>
                  <a:pt x="8271869" y="25724"/>
                </a:lnTo>
                <a:lnTo>
                  <a:pt x="8239934" y="27388"/>
                </a:lnTo>
                <a:cubicBezTo>
                  <a:pt x="8239934" y="27388"/>
                  <a:pt x="8240212" y="25262"/>
                  <a:pt x="8238040" y="25375"/>
                </a:cubicBezTo>
                <a:close/>
                <a:moveTo>
                  <a:pt x="8305345" y="21868"/>
                </a:moveTo>
                <a:lnTo>
                  <a:pt x="8284324" y="24410"/>
                </a:lnTo>
                <a:lnTo>
                  <a:pt x="8305798" y="23988"/>
                </a:lnTo>
                <a:close/>
                <a:moveTo>
                  <a:pt x="8395058" y="430"/>
                </a:moveTo>
                <a:cubicBezTo>
                  <a:pt x="8399686" y="1112"/>
                  <a:pt x="8405449" y="2395"/>
                  <a:pt x="8410265" y="2672"/>
                </a:cubicBezTo>
                <a:cubicBezTo>
                  <a:pt x="8436041" y="3440"/>
                  <a:pt x="8464267" y="1969"/>
                  <a:pt x="8490716" y="5870"/>
                </a:cubicBezTo>
                <a:cubicBezTo>
                  <a:pt x="8493833" y="6763"/>
                  <a:pt x="8494782" y="7769"/>
                  <a:pt x="8497899" y="8663"/>
                </a:cubicBezTo>
                <a:cubicBezTo>
                  <a:pt x="8506309" y="10335"/>
                  <a:pt x="8524624" y="10436"/>
                  <a:pt x="8529639" y="13344"/>
                </a:cubicBezTo>
                <a:cubicBezTo>
                  <a:pt x="8529915" y="11218"/>
                  <a:pt x="8531137" y="10097"/>
                  <a:pt x="8535204" y="11998"/>
                </a:cubicBezTo>
                <a:cubicBezTo>
                  <a:pt x="8537375" y="11882"/>
                  <a:pt x="8548626" y="16577"/>
                  <a:pt x="8549849" y="15456"/>
                </a:cubicBezTo>
                <a:cubicBezTo>
                  <a:pt x="8547680" y="15570"/>
                  <a:pt x="8548903" y="14451"/>
                  <a:pt x="8547952" y="13443"/>
                </a:cubicBezTo>
                <a:lnTo>
                  <a:pt x="8559152" y="16051"/>
                </a:lnTo>
                <a:lnTo>
                  <a:pt x="8559893" y="21238"/>
                </a:lnTo>
                <a:lnTo>
                  <a:pt x="8553637" y="19482"/>
                </a:lnTo>
                <a:cubicBezTo>
                  <a:pt x="8545431" y="20437"/>
                  <a:pt x="8537190" y="19548"/>
                  <a:pt x="8528440" y="18419"/>
                </a:cubicBezTo>
                <a:lnTo>
                  <a:pt x="8504650" y="16327"/>
                </a:lnTo>
                <a:lnTo>
                  <a:pt x="8501414" y="14814"/>
                </a:lnTo>
                <a:cubicBezTo>
                  <a:pt x="8501414" y="14814"/>
                  <a:pt x="8501414" y="14814"/>
                  <a:pt x="8500191" y="15933"/>
                </a:cubicBezTo>
                <a:lnTo>
                  <a:pt x="8504650" y="16327"/>
                </a:lnTo>
                <a:lnTo>
                  <a:pt x="8505481" y="16714"/>
                </a:lnTo>
                <a:cubicBezTo>
                  <a:pt x="8505204" y="18838"/>
                  <a:pt x="8503034" y="18953"/>
                  <a:pt x="8502086" y="17948"/>
                </a:cubicBezTo>
                <a:cubicBezTo>
                  <a:pt x="8500862" y="19065"/>
                  <a:pt x="8500862" y="19065"/>
                  <a:pt x="8500862" y="19065"/>
                </a:cubicBezTo>
                <a:cubicBezTo>
                  <a:pt x="8518626" y="23418"/>
                  <a:pt x="8540731" y="27546"/>
                  <a:pt x="8557822" y="28766"/>
                </a:cubicBezTo>
                <a:lnTo>
                  <a:pt x="8561141" y="29965"/>
                </a:lnTo>
                <a:lnTo>
                  <a:pt x="8562160" y="37108"/>
                </a:lnTo>
                <a:lnTo>
                  <a:pt x="8532992" y="31117"/>
                </a:lnTo>
                <a:cubicBezTo>
                  <a:pt x="8516919" y="28257"/>
                  <a:pt x="8502068" y="26393"/>
                  <a:pt x="8487008" y="26123"/>
                </a:cubicBezTo>
                <a:cubicBezTo>
                  <a:pt x="8477650" y="23442"/>
                  <a:pt x="8463954" y="20989"/>
                  <a:pt x="8455269" y="21444"/>
                </a:cubicBezTo>
                <a:cubicBezTo>
                  <a:pt x="8461230" y="25353"/>
                  <a:pt x="8452547" y="25809"/>
                  <a:pt x="8453218" y="28939"/>
                </a:cubicBezTo>
                <a:cubicBezTo>
                  <a:pt x="8448875" y="29166"/>
                  <a:pt x="8449152" y="27041"/>
                  <a:pt x="8443862" y="26260"/>
                </a:cubicBezTo>
                <a:cubicBezTo>
                  <a:pt x="8436401" y="25594"/>
                  <a:pt x="8452547" y="25809"/>
                  <a:pt x="8445362" y="23014"/>
                </a:cubicBezTo>
                <a:cubicBezTo>
                  <a:pt x="8425150" y="20902"/>
                  <a:pt x="8408729" y="22813"/>
                  <a:pt x="8388793" y="18573"/>
                </a:cubicBezTo>
                <a:cubicBezTo>
                  <a:pt x="8380780" y="22158"/>
                  <a:pt x="8368977" y="21717"/>
                  <a:pt x="8358122" y="22283"/>
                </a:cubicBezTo>
                <a:cubicBezTo>
                  <a:pt x="8346318" y="21843"/>
                  <a:pt x="8334515" y="21401"/>
                  <a:pt x="8324608" y="22974"/>
                </a:cubicBezTo>
                <a:lnTo>
                  <a:pt x="8328464" y="23542"/>
                </a:lnTo>
                <a:lnTo>
                  <a:pt x="8336507" y="23385"/>
                </a:lnTo>
                <a:lnTo>
                  <a:pt x="8337143" y="25338"/>
                </a:lnTo>
                <a:cubicBezTo>
                  <a:pt x="8355423" y="25612"/>
                  <a:pt x="8366016" y="26399"/>
                  <a:pt x="8384296" y="26674"/>
                </a:cubicBezTo>
                <a:cubicBezTo>
                  <a:pt x="8389319" y="28130"/>
                  <a:pt x="8392222" y="29428"/>
                  <a:pt x="8396457" y="29743"/>
                </a:cubicBezTo>
                <a:cubicBezTo>
                  <a:pt x="8416858" y="30174"/>
                  <a:pt x="8438042" y="31748"/>
                  <a:pt x="8458677" y="35443"/>
                </a:cubicBezTo>
                <a:cubicBezTo>
                  <a:pt x="8468602" y="36722"/>
                  <a:pt x="8478195" y="38246"/>
                  <a:pt x="8487854" y="39504"/>
                </a:cubicBezTo>
                <a:lnTo>
                  <a:pt x="8494470" y="40057"/>
                </a:lnTo>
                <a:lnTo>
                  <a:pt x="8503581" y="38247"/>
                </a:lnTo>
                <a:lnTo>
                  <a:pt x="8515064" y="41774"/>
                </a:lnTo>
                <a:lnTo>
                  <a:pt x="8515272" y="41791"/>
                </a:lnTo>
                <a:lnTo>
                  <a:pt x="8515326" y="41816"/>
                </a:lnTo>
                <a:cubicBezTo>
                  <a:pt x="8515326" y="41816"/>
                  <a:pt x="8515326" y="41816"/>
                  <a:pt x="8517446" y="41972"/>
                </a:cubicBezTo>
                <a:lnTo>
                  <a:pt x="8515272" y="41791"/>
                </a:lnTo>
                <a:lnTo>
                  <a:pt x="8512422" y="40518"/>
                </a:lnTo>
                <a:cubicBezTo>
                  <a:pt x="8513755" y="39535"/>
                  <a:pt x="8515090" y="38551"/>
                  <a:pt x="8517993" y="39850"/>
                </a:cubicBezTo>
                <a:cubicBezTo>
                  <a:pt x="8517993" y="39850"/>
                  <a:pt x="8520111" y="40006"/>
                  <a:pt x="8520111" y="40006"/>
                </a:cubicBezTo>
                <a:cubicBezTo>
                  <a:pt x="8521448" y="39025"/>
                  <a:pt x="8520661" y="37882"/>
                  <a:pt x="8519327" y="38866"/>
                </a:cubicBezTo>
                <a:cubicBezTo>
                  <a:pt x="8505048" y="35643"/>
                  <a:pt x="8482530" y="35052"/>
                  <a:pt x="8465347" y="30530"/>
                </a:cubicBezTo>
                <a:cubicBezTo>
                  <a:pt x="8465110" y="27265"/>
                  <a:pt x="8462991" y="27109"/>
                  <a:pt x="8468562" y="26440"/>
                </a:cubicBezTo>
                <a:cubicBezTo>
                  <a:pt x="8470132" y="28721"/>
                  <a:pt x="8476487" y="29193"/>
                  <a:pt x="8482842" y="29664"/>
                </a:cubicBezTo>
                <a:cubicBezTo>
                  <a:pt x="8483942" y="25419"/>
                  <a:pt x="8496338" y="31748"/>
                  <a:pt x="8505596" y="33519"/>
                </a:cubicBezTo>
                <a:cubicBezTo>
                  <a:pt x="8530470" y="37529"/>
                  <a:pt x="8558008" y="39576"/>
                  <a:pt x="8583113" y="46851"/>
                </a:cubicBezTo>
                <a:cubicBezTo>
                  <a:pt x="8586018" y="48147"/>
                  <a:pt x="8586804" y="49287"/>
                  <a:pt x="8589704" y="50586"/>
                </a:cubicBezTo>
                <a:cubicBezTo>
                  <a:pt x="8597630" y="53339"/>
                  <a:pt x="8615361" y="55736"/>
                  <a:pt x="8619835" y="59315"/>
                </a:cubicBezTo>
                <a:cubicBezTo>
                  <a:pt x="8620381" y="57192"/>
                  <a:pt x="8621718" y="56207"/>
                  <a:pt x="8625402" y="58647"/>
                </a:cubicBezTo>
                <a:lnTo>
                  <a:pt x="8630913" y="61034"/>
                </a:lnTo>
                <a:lnTo>
                  <a:pt x="8647424" y="59256"/>
                </a:lnTo>
                <a:cubicBezTo>
                  <a:pt x="8654810" y="76763"/>
                  <a:pt x="8680774" y="84254"/>
                  <a:pt x="8687984" y="95140"/>
                </a:cubicBezTo>
                <a:lnTo>
                  <a:pt x="8688978" y="132230"/>
                </a:lnTo>
                <a:cubicBezTo>
                  <a:pt x="8696034" y="137486"/>
                  <a:pt x="8722458" y="138559"/>
                  <a:pt x="8728871" y="143277"/>
                </a:cubicBezTo>
                <a:cubicBezTo>
                  <a:pt x="8683157" y="149369"/>
                  <a:pt x="8652422" y="163303"/>
                  <a:pt x="8625033" y="178902"/>
                </a:cubicBezTo>
                <a:lnTo>
                  <a:pt x="8597678" y="195220"/>
                </a:lnTo>
                <a:lnTo>
                  <a:pt x="8605438" y="192517"/>
                </a:lnTo>
                <a:lnTo>
                  <a:pt x="8623402" y="186863"/>
                </a:lnTo>
                <a:lnTo>
                  <a:pt x="8626805" y="197775"/>
                </a:lnTo>
                <a:lnTo>
                  <a:pt x="8604953" y="204000"/>
                </a:lnTo>
                <a:cubicBezTo>
                  <a:pt x="8603321" y="204833"/>
                  <a:pt x="8601421" y="205979"/>
                  <a:pt x="8599380" y="207022"/>
                </a:cubicBezTo>
                <a:lnTo>
                  <a:pt x="8594628" y="208798"/>
                </a:lnTo>
                <a:lnTo>
                  <a:pt x="8594471" y="208741"/>
                </a:lnTo>
                <a:cubicBezTo>
                  <a:pt x="8594059" y="208686"/>
                  <a:pt x="8593512" y="208792"/>
                  <a:pt x="8592973" y="209419"/>
                </a:cubicBezTo>
                <a:lnTo>
                  <a:pt x="8594628" y="208798"/>
                </a:lnTo>
                <a:lnTo>
                  <a:pt x="8595162" y="209001"/>
                </a:lnTo>
                <a:cubicBezTo>
                  <a:pt x="8595697" y="208377"/>
                  <a:pt x="8596247" y="208272"/>
                  <a:pt x="8596524" y="208480"/>
                </a:cubicBezTo>
                <a:lnTo>
                  <a:pt x="8596417" y="209068"/>
                </a:lnTo>
                <a:lnTo>
                  <a:pt x="8541277" y="224516"/>
                </a:lnTo>
                <a:lnTo>
                  <a:pt x="8541265" y="224523"/>
                </a:lnTo>
                <a:cubicBezTo>
                  <a:pt x="8521739" y="234563"/>
                  <a:pt x="8495643" y="239750"/>
                  <a:pt x="8470341" y="242409"/>
                </a:cubicBezTo>
                <a:lnTo>
                  <a:pt x="8428757" y="244109"/>
                </a:lnTo>
                <a:lnTo>
                  <a:pt x="8405919" y="248075"/>
                </a:lnTo>
                <a:cubicBezTo>
                  <a:pt x="8395515" y="249526"/>
                  <a:pt x="8385379" y="250665"/>
                  <a:pt x="8375250" y="252065"/>
                </a:cubicBezTo>
                <a:lnTo>
                  <a:pt x="8346856" y="257214"/>
                </a:lnTo>
                <a:lnTo>
                  <a:pt x="8346794" y="257206"/>
                </a:lnTo>
                <a:cubicBezTo>
                  <a:pt x="8346794" y="257206"/>
                  <a:pt x="8346794" y="257206"/>
                  <a:pt x="8344606" y="257622"/>
                </a:cubicBezTo>
                <a:lnTo>
                  <a:pt x="8346856" y="257214"/>
                </a:lnTo>
                <a:lnTo>
                  <a:pt x="8350096" y="257626"/>
                </a:lnTo>
                <a:cubicBezTo>
                  <a:pt x="8349020" y="258878"/>
                  <a:pt x="8347944" y="260130"/>
                  <a:pt x="8344644" y="259710"/>
                </a:cubicBezTo>
                <a:cubicBezTo>
                  <a:pt x="8344644" y="259710"/>
                  <a:pt x="8342455" y="260125"/>
                  <a:pt x="8342455" y="260125"/>
                </a:cubicBezTo>
                <a:cubicBezTo>
                  <a:pt x="8341380" y="261378"/>
                  <a:pt x="8342491" y="262213"/>
                  <a:pt x="8343567" y="260960"/>
                </a:cubicBezTo>
                <a:cubicBezTo>
                  <a:pt x="8358923" y="260141"/>
                  <a:pt x="8381883" y="254733"/>
                  <a:pt x="8400540" y="254333"/>
                </a:cubicBezTo>
                <a:cubicBezTo>
                  <a:pt x="8401689" y="257256"/>
                  <a:pt x="8403878" y="256842"/>
                  <a:pt x="8398424" y="258925"/>
                </a:cubicBezTo>
                <a:cubicBezTo>
                  <a:pt x="8396199" y="257252"/>
                  <a:pt x="8389633" y="258499"/>
                  <a:pt x="8383070" y="259746"/>
                </a:cubicBezTo>
                <a:cubicBezTo>
                  <a:pt x="8383143" y="263921"/>
                  <a:pt x="8368825" y="261402"/>
                  <a:pt x="8358960" y="262228"/>
                </a:cubicBezTo>
                <a:cubicBezTo>
                  <a:pt x="8332663" y="265126"/>
                  <a:pt x="8304212" y="270529"/>
                  <a:pt x="8276766" y="270501"/>
                </a:cubicBezTo>
                <a:lnTo>
                  <a:pt x="8273930" y="269885"/>
                </a:lnTo>
                <a:lnTo>
                  <a:pt x="8183245" y="302022"/>
                </a:lnTo>
                <a:cubicBezTo>
                  <a:pt x="8170448" y="316885"/>
                  <a:pt x="8164367" y="324420"/>
                  <a:pt x="8157820" y="338039"/>
                </a:cubicBezTo>
                <a:lnTo>
                  <a:pt x="8171156" y="352906"/>
                </a:lnTo>
                <a:lnTo>
                  <a:pt x="8205591" y="352177"/>
                </a:lnTo>
                <a:cubicBezTo>
                  <a:pt x="8220855" y="352286"/>
                  <a:pt x="8236765" y="352456"/>
                  <a:pt x="8255633" y="351568"/>
                </a:cubicBezTo>
                <a:cubicBezTo>
                  <a:pt x="8257088" y="346354"/>
                  <a:pt x="8248586" y="348224"/>
                  <a:pt x="8250042" y="343011"/>
                </a:cubicBezTo>
                <a:cubicBezTo>
                  <a:pt x="8275544" y="337401"/>
                  <a:pt x="8289230" y="336021"/>
                  <a:pt x="8308096" y="335132"/>
                </a:cubicBezTo>
                <a:cubicBezTo>
                  <a:pt x="8323643" y="336608"/>
                  <a:pt x="8342510" y="335721"/>
                  <a:pt x="8371743" y="335815"/>
                </a:cubicBezTo>
                <a:cubicBezTo>
                  <a:pt x="8375469" y="341520"/>
                  <a:pt x="8397655" y="338272"/>
                  <a:pt x="8415068" y="342597"/>
                </a:cubicBezTo>
                <a:cubicBezTo>
                  <a:pt x="8408022" y="339253"/>
                  <a:pt x="8406156" y="336400"/>
                  <a:pt x="8419841" y="335022"/>
                </a:cubicBezTo>
                <a:cubicBezTo>
                  <a:pt x="8452799" y="340821"/>
                  <a:pt x="8512719" y="335798"/>
                  <a:pt x="8532403" y="351043"/>
                </a:cubicBezTo>
                <a:cubicBezTo>
                  <a:pt x="8566406" y="343563"/>
                  <a:pt x="8604550" y="349854"/>
                  <a:pt x="8641234" y="361359"/>
                </a:cubicBezTo>
                <a:cubicBezTo>
                  <a:pt x="8644554" y="358996"/>
                  <a:pt x="8644554" y="358996"/>
                  <a:pt x="8644554" y="358996"/>
                </a:cubicBezTo>
                <a:cubicBezTo>
                  <a:pt x="8644554" y="358996"/>
                  <a:pt x="8646417" y="361849"/>
                  <a:pt x="8646417" y="361849"/>
                </a:cubicBezTo>
                <a:cubicBezTo>
                  <a:pt x="8649736" y="359489"/>
                  <a:pt x="8656783" y="362831"/>
                  <a:pt x="8656783" y="362831"/>
                </a:cubicBezTo>
                <a:cubicBezTo>
                  <a:pt x="8661966" y="363323"/>
                  <a:pt x="8658647" y="365685"/>
                  <a:pt x="8653462" y="365193"/>
                </a:cubicBezTo>
                <a:cubicBezTo>
                  <a:pt x="8650146" y="367555"/>
                  <a:pt x="8650146" y="367555"/>
                  <a:pt x="8648281" y="364702"/>
                </a:cubicBezTo>
                <a:cubicBezTo>
                  <a:pt x="8657191" y="370898"/>
                  <a:pt x="8679378" y="367648"/>
                  <a:pt x="8679785" y="375716"/>
                </a:cubicBezTo>
                <a:cubicBezTo>
                  <a:pt x="8668590" y="375323"/>
                  <a:pt x="8659183" y="376270"/>
                  <a:pt x="8650634" y="377719"/>
                </a:cubicBezTo>
                <a:lnTo>
                  <a:pt x="8647267" y="378419"/>
                </a:lnTo>
                <a:lnTo>
                  <a:pt x="8663145" y="381328"/>
                </a:lnTo>
                <a:cubicBezTo>
                  <a:pt x="8669983" y="381866"/>
                  <a:pt x="8675764" y="382703"/>
                  <a:pt x="8676238" y="386670"/>
                </a:cubicBezTo>
                <a:lnTo>
                  <a:pt x="8666049" y="387989"/>
                </a:lnTo>
                <a:lnTo>
                  <a:pt x="8666374" y="388200"/>
                </a:lnTo>
                <a:cubicBezTo>
                  <a:pt x="8670272" y="392162"/>
                  <a:pt x="8673561" y="397272"/>
                  <a:pt x="8676172" y="403788"/>
                </a:cubicBezTo>
                <a:lnTo>
                  <a:pt x="8670058" y="407292"/>
                </a:lnTo>
                <a:lnTo>
                  <a:pt x="8688399" y="406801"/>
                </a:lnTo>
                <a:cubicBezTo>
                  <a:pt x="8689722" y="396350"/>
                  <a:pt x="8722781" y="407492"/>
                  <a:pt x="8746480" y="408771"/>
                </a:cubicBezTo>
                <a:cubicBezTo>
                  <a:pt x="8809900" y="410446"/>
                  <a:pt x="8879321" y="406596"/>
                  <a:pt x="8944422" y="415963"/>
                </a:cubicBezTo>
                <a:cubicBezTo>
                  <a:pt x="8952101" y="418130"/>
                  <a:pt x="8954440" y="420596"/>
                  <a:pt x="8962120" y="422765"/>
                </a:cubicBezTo>
                <a:cubicBezTo>
                  <a:pt x="8982819" y="426806"/>
                  <a:pt x="9027878" y="426904"/>
                  <a:pt x="9040238" y="434001"/>
                </a:cubicBezTo>
                <a:cubicBezTo>
                  <a:pt x="9040899" y="428776"/>
                  <a:pt x="9043899" y="426015"/>
                  <a:pt x="9053918" y="430649"/>
                </a:cubicBezTo>
                <a:cubicBezTo>
                  <a:pt x="9059261" y="430353"/>
                  <a:pt x="9086977" y="441791"/>
                  <a:pt x="9089979" y="439027"/>
                </a:cubicBezTo>
                <a:cubicBezTo>
                  <a:pt x="9084639" y="439324"/>
                  <a:pt x="9087639" y="436563"/>
                  <a:pt x="9085299" y="434098"/>
                </a:cubicBezTo>
                <a:lnTo>
                  <a:pt x="9112877" y="440412"/>
                </a:lnTo>
                <a:lnTo>
                  <a:pt x="9114746" y="453149"/>
                </a:lnTo>
                <a:lnTo>
                  <a:pt x="9099339" y="448888"/>
                </a:lnTo>
                <a:cubicBezTo>
                  <a:pt x="9079148" y="451303"/>
                  <a:pt x="9058868" y="449185"/>
                  <a:pt x="9037336" y="446487"/>
                </a:cubicBezTo>
                <a:lnTo>
                  <a:pt x="8978793" y="441540"/>
                </a:lnTo>
                <a:lnTo>
                  <a:pt x="8970818" y="437849"/>
                </a:lnTo>
                <a:cubicBezTo>
                  <a:pt x="8970818" y="437849"/>
                  <a:pt x="8970818" y="437849"/>
                  <a:pt x="8967820" y="440611"/>
                </a:cubicBezTo>
                <a:lnTo>
                  <a:pt x="8978793" y="441540"/>
                </a:lnTo>
                <a:lnTo>
                  <a:pt x="8980838" y="442484"/>
                </a:lnTo>
                <a:cubicBezTo>
                  <a:pt x="8980177" y="447709"/>
                  <a:pt x="8974835" y="448006"/>
                  <a:pt x="8972498" y="445540"/>
                </a:cubicBezTo>
                <a:cubicBezTo>
                  <a:pt x="8969496" y="448302"/>
                  <a:pt x="8969496" y="448302"/>
                  <a:pt x="8969496" y="448302"/>
                </a:cubicBezTo>
                <a:cubicBezTo>
                  <a:pt x="8991367" y="453576"/>
                  <a:pt x="9015906" y="458701"/>
                  <a:pt x="9040236" y="462867"/>
                </a:cubicBezTo>
                <a:lnTo>
                  <a:pt x="9087717" y="468878"/>
                </a:lnTo>
                <a:lnTo>
                  <a:pt x="9175962" y="469518"/>
                </a:lnTo>
                <a:cubicBezTo>
                  <a:pt x="9209380" y="469935"/>
                  <a:pt x="9243013" y="471314"/>
                  <a:pt x="9275561" y="475996"/>
                </a:cubicBezTo>
                <a:cubicBezTo>
                  <a:pt x="9283241" y="478165"/>
                  <a:pt x="9285580" y="480630"/>
                  <a:pt x="9293261" y="482797"/>
                </a:cubicBezTo>
                <a:cubicBezTo>
                  <a:pt x="9313961" y="486840"/>
                  <a:pt x="9359021" y="486938"/>
                  <a:pt x="9371381" y="494036"/>
                </a:cubicBezTo>
                <a:cubicBezTo>
                  <a:pt x="9372040" y="488811"/>
                  <a:pt x="9375040" y="486049"/>
                  <a:pt x="9385059" y="490682"/>
                </a:cubicBezTo>
                <a:cubicBezTo>
                  <a:pt x="9390400" y="490386"/>
                  <a:pt x="9418119" y="501823"/>
                  <a:pt x="9421121" y="499062"/>
                </a:cubicBezTo>
                <a:cubicBezTo>
                  <a:pt x="9415780" y="499359"/>
                  <a:pt x="9418781" y="496597"/>
                  <a:pt x="9416439" y="494132"/>
                </a:cubicBezTo>
                <a:lnTo>
                  <a:pt x="9444018" y="500446"/>
                </a:lnTo>
                <a:lnTo>
                  <a:pt x="9445884" y="513184"/>
                </a:lnTo>
                <a:lnTo>
                  <a:pt x="9430480" y="508923"/>
                </a:lnTo>
                <a:cubicBezTo>
                  <a:pt x="9410288" y="511338"/>
                  <a:pt x="9390010" y="509220"/>
                  <a:pt x="9368475" y="506521"/>
                </a:cubicBezTo>
                <a:lnTo>
                  <a:pt x="9309935" y="501574"/>
                </a:lnTo>
                <a:lnTo>
                  <a:pt x="9301958" y="497884"/>
                </a:lnTo>
                <a:cubicBezTo>
                  <a:pt x="9301958" y="497884"/>
                  <a:pt x="9301958" y="497884"/>
                  <a:pt x="9298960" y="500644"/>
                </a:cubicBezTo>
                <a:lnTo>
                  <a:pt x="9309935" y="501574"/>
                </a:lnTo>
                <a:lnTo>
                  <a:pt x="9311979" y="502519"/>
                </a:lnTo>
                <a:cubicBezTo>
                  <a:pt x="9311318" y="507743"/>
                  <a:pt x="9305977" y="508039"/>
                  <a:pt x="9303639" y="505573"/>
                </a:cubicBezTo>
                <a:cubicBezTo>
                  <a:pt x="9300638" y="508336"/>
                  <a:pt x="9300638" y="508336"/>
                  <a:pt x="9300638" y="508336"/>
                </a:cubicBezTo>
                <a:cubicBezTo>
                  <a:pt x="9322508" y="513609"/>
                  <a:pt x="9347045" y="518736"/>
                  <a:pt x="9371376" y="522903"/>
                </a:cubicBezTo>
                <a:lnTo>
                  <a:pt x="9380637" y="524074"/>
                </a:lnTo>
                <a:lnTo>
                  <a:pt x="9387589" y="523504"/>
                </a:lnTo>
                <a:cubicBezTo>
                  <a:pt x="9409744" y="520639"/>
                  <a:pt x="9432717" y="516072"/>
                  <a:pt x="9445843" y="513462"/>
                </a:cubicBezTo>
                <a:cubicBezTo>
                  <a:pt x="9450786" y="521969"/>
                  <a:pt x="9453135" y="532675"/>
                  <a:pt x="9456195" y="542679"/>
                </a:cubicBezTo>
                <a:lnTo>
                  <a:pt x="9465738" y="559004"/>
                </a:lnTo>
                <a:lnTo>
                  <a:pt x="9516206" y="547108"/>
                </a:lnTo>
                <a:cubicBezTo>
                  <a:pt x="9516432" y="541920"/>
                  <a:pt x="9508251" y="545595"/>
                  <a:pt x="9508476" y="540407"/>
                </a:cubicBezTo>
                <a:cubicBezTo>
                  <a:pt x="9533017" y="529387"/>
                  <a:pt x="9546574" y="524995"/>
                  <a:pt x="9565514" y="519881"/>
                </a:cubicBezTo>
                <a:cubicBezTo>
                  <a:pt x="9581653" y="517718"/>
                  <a:pt x="9600589" y="512605"/>
                  <a:pt x="9630283" y="506050"/>
                </a:cubicBezTo>
                <a:cubicBezTo>
                  <a:pt x="9635438" y="510516"/>
                  <a:pt x="9657179" y="502449"/>
                  <a:pt x="9675892" y="502522"/>
                </a:cubicBezTo>
                <a:cubicBezTo>
                  <a:pt x="9667935" y="501009"/>
                  <a:pt x="9665358" y="498775"/>
                  <a:pt x="9678918" y="494381"/>
                </a:cubicBezTo>
                <a:cubicBezTo>
                  <a:pt x="9713768" y="492293"/>
                  <a:pt x="9773383" y="473997"/>
                  <a:pt x="9797025" y="483724"/>
                </a:cubicBezTo>
                <a:cubicBezTo>
                  <a:pt x="9829747" y="469029"/>
                  <a:pt x="9869976" y="466220"/>
                  <a:pt x="9909980" y="468597"/>
                </a:cubicBezTo>
                <a:cubicBezTo>
                  <a:pt x="9912781" y="465645"/>
                  <a:pt x="9912781" y="465645"/>
                  <a:pt x="9912781" y="465645"/>
                </a:cubicBezTo>
                <a:cubicBezTo>
                  <a:pt x="9912781" y="465645"/>
                  <a:pt x="9915357" y="467879"/>
                  <a:pt x="9915357" y="467879"/>
                </a:cubicBezTo>
                <a:cubicBezTo>
                  <a:pt x="9918159" y="464924"/>
                  <a:pt x="9926115" y="466439"/>
                  <a:pt x="9926115" y="466439"/>
                </a:cubicBezTo>
                <a:cubicBezTo>
                  <a:pt x="9931494" y="465717"/>
                  <a:pt x="9928692" y="468670"/>
                  <a:pt x="9923314" y="469390"/>
                </a:cubicBezTo>
                <a:cubicBezTo>
                  <a:pt x="9920511" y="472344"/>
                  <a:pt x="9920511" y="472344"/>
                  <a:pt x="9917934" y="470111"/>
                </a:cubicBezTo>
                <a:cubicBezTo>
                  <a:pt x="9923202" y="471984"/>
                  <a:pt x="9931269" y="470904"/>
                  <a:pt x="9938314" y="470282"/>
                </a:cubicBezTo>
                <a:lnTo>
                  <a:pt x="9944540" y="471562"/>
                </a:lnTo>
                <a:lnTo>
                  <a:pt x="10005267" y="456007"/>
                </a:lnTo>
                <a:cubicBezTo>
                  <a:pt x="10039210" y="447487"/>
                  <a:pt x="10073633" y="439789"/>
                  <a:pt x="10107896" y="435399"/>
                </a:cubicBezTo>
                <a:cubicBezTo>
                  <a:pt x="10116278" y="435335"/>
                  <a:pt x="10119341" y="436966"/>
                  <a:pt x="10127724" y="436901"/>
                </a:cubicBezTo>
                <a:lnTo>
                  <a:pt x="10135086" y="435704"/>
                </a:lnTo>
                <a:lnTo>
                  <a:pt x="10131779" y="435417"/>
                </a:lnTo>
                <a:cubicBezTo>
                  <a:pt x="10175481" y="420352"/>
                  <a:pt x="10208073" y="411655"/>
                  <a:pt x="10240297" y="408161"/>
                </a:cubicBezTo>
                <a:lnTo>
                  <a:pt x="10245257" y="407076"/>
                </a:lnTo>
                <a:lnTo>
                  <a:pt x="10257102" y="393718"/>
                </a:lnTo>
                <a:cubicBezTo>
                  <a:pt x="10261801" y="387290"/>
                  <a:pt x="10266518" y="381609"/>
                  <a:pt x="10273082" y="380304"/>
                </a:cubicBezTo>
                <a:cubicBezTo>
                  <a:pt x="10302149" y="374524"/>
                  <a:pt x="10331417" y="370287"/>
                  <a:pt x="10360840" y="366020"/>
                </a:cubicBezTo>
                <a:lnTo>
                  <a:pt x="10383641" y="362300"/>
                </a:lnTo>
                <a:lnTo>
                  <a:pt x="10387515" y="361219"/>
                </a:lnTo>
                <a:cubicBezTo>
                  <a:pt x="10403629" y="359472"/>
                  <a:pt x="10422610" y="354833"/>
                  <a:pt x="10452334" y="349030"/>
                </a:cubicBezTo>
                <a:cubicBezTo>
                  <a:pt x="10457337" y="353651"/>
                  <a:pt x="10479187" y="346118"/>
                  <a:pt x="10497802" y="346682"/>
                </a:cubicBezTo>
                <a:cubicBezTo>
                  <a:pt x="10489930" y="344954"/>
                  <a:pt x="10487429" y="342642"/>
                  <a:pt x="10501039" y="338585"/>
                </a:cubicBezTo>
                <a:cubicBezTo>
                  <a:pt x="10535766" y="337403"/>
                  <a:pt x="10595581" y="320592"/>
                  <a:pt x="10618830" y="330982"/>
                </a:cubicBezTo>
                <a:cubicBezTo>
                  <a:pt x="10635310" y="324031"/>
                  <a:pt x="10653575" y="320113"/>
                  <a:pt x="10672685" y="318365"/>
                </a:cubicBezTo>
                <a:lnTo>
                  <a:pt x="10716380" y="318654"/>
                </a:lnTo>
                <a:lnTo>
                  <a:pt x="10723578" y="317475"/>
                </a:lnTo>
                <a:cubicBezTo>
                  <a:pt x="10767943" y="310202"/>
                  <a:pt x="10822778" y="298717"/>
                  <a:pt x="10867143" y="291446"/>
                </a:cubicBezTo>
                <a:cubicBezTo>
                  <a:pt x="10911510" y="284173"/>
                  <a:pt x="10947400" y="277667"/>
                  <a:pt x="10955127" y="285145"/>
                </a:cubicBezTo>
                <a:cubicBezTo>
                  <a:pt x="10957120" y="281695"/>
                  <a:pt x="10957120" y="281695"/>
                  <a:pt x="10957120" y="281695"/>
                </a:cubicBezTo>
                <a:cubicBezTo>
                  <a:pt x="10957120" y="281695"/>
                  <a:pt x="10957120" y="281695"/>
                  <a:pt x="10962354" y="279588"/>
                </a:cubicBezTo>
                <a:lnTo>
                  <a:pt x="10967549" y="281739"/>
                </a:lnTo>
                <a:lnTo>
                  <a:pt x="10999095" y="272460"/>
                </a:lnTo>
                <a:cubicBezTo>
                  <a:pt x="11014575" y="268637"/>
                  <a:pt x="11025693" y="267264"/>
                  <a:pt x="11030199" y="270290"/>
                </a:cubicBezTo>
                <a:cubicBezTo>
                  <a:pt x="11031688" y="266678"/>
                  <a:pt x="11031688" y="266678"/>
                  <a:pt x="11031688" y="266678"/>
                </a:cubicBezTo>
                <a:cubicBezTo>
                  <a:pt x="11031688" y="266678"/>
                  <a:pt x="11031688" y="266678"/>
                  <a:pt x="11036678" y="263881"/>
                </a:cubicBezTo>
                <a:cubicBezTo>
                  <a:pt x="11040179" y="264695"/>
                  <a:pt x="11043681" y="265507"/>
                  <a:pt x="11047180" y="266322"/>
                </a:cubicBezTo>
                <a:cubicBezTo>
                  <a:pt x="11047180" y="266322"/>
                  <a:pt x="11047180" y="266322"/>
                  <a:pt x="11042191" y="269120"/>
                </a:cubicBezTo>
                <a:cubicBezTo>
                  <a:pt x="11042191" y="269120"/>
                  <a:pt x="11042191" y="269120"/>
                  <a:pt x="11037200" y="271917"/>
                </a:cubicBezTo>
                <a:cubicBezTo>
                  <a:pt x="11054182" y="267950"/>
                  <a:pt x="11071164" y="263981"/>
                  <a:pt x="11088146" y="260012"/>
                </a:cubicBezTo>
                <a:cubicBezTo>
                  <a:pt x="11086656" y="263624"/>
                  <a:pt x="11105651" y="264081"/>
                  <a:pt x="11099171" y="270491"/>
                </a:cubicBezTo>
                <a:cubicBezTo>
                  <a:pt x="11189067" y="247853"/>
                  <a:pt x="11253049" y="250850"/>
                  <a:pt x="11313448" y="225314"/>
                </a:cubicBezTo>
                <a:cubicBezTo>
                  <a:pt x="11368416" y="222259"/>
                  <a:pt x="11398436" y="233194"/>
                  <a:pt x="11457870" y="219304"/>
                </a:cubicBezTo>
                <a:cubicBezTo>
                  <a:pt x="11459882" y="223730"/>
                  <a:pt x="11471874" y="222561"/>
                  <a:pt x="11475375" y="223373"/>
                </a:cubicBezTo>
                <a:cubicBezTo>
                  <a:pt x="11500847" y="217421"/>
                  <a:pt x="11531831" y="216707"/>
                  <a:pt x="11562816" y="215995"/>
                </a:cubicBezTo>
                <a:cubicBezTo>
                  <a:pt x="11583300" y="212840"/>
                  <a:pt x="11602293" y="213298"/>
                  <a:pt x="11619799" y="217366"/>
                </a:cubicBezTo>
                <a:cubicBezTo>
                  <a:pt x="11626799" y="218993"/>
                  <a:pt x="11630300" y="219808"/>
                  <a:pt x="11637302" y="221433"/>
                </a:cubicBezTo>
                <a:cubicBezTo>
                  <a:pt x="11635813" y="225046"/>
                  <a:pt x="11635813" y="225046"/>
                  <a:pt x="11635813" y="225046"/>
                </a:cubicBezTo>
                <a:cubicBezTo>
                  <a:pt x="11625833" y="230641"/>
                  <a:pt x="11610341" y="230997"/>
                  <a:pt x="11592838" y="226929"/>
                </a:cubicBezTo>
                <a:cubicBezTo>
                  <a:pt x="11573843" y="226471"/>
                  <a:pt x="11554850" y="226014"/>
                  <a:pt x="11541369" y="230797"/>
                </a:cubicBezTo>
                <a:cubicBezTo>
                  <a:pt x="11530868" y="228356"/>
                  <a:pt x="11523866" y="226729"/>
                  <a:pt x="11513361" y="224287"/>
                </a:cubicBezTo>
                <a:cubicBezTo>
                  <a:pt x="11477387" y="227799"/>
                  <a:pt x="11465396" y="228968"/>
                  <a:pt x="11432922" y="233296"/>
                </a:cubicBezTo>
                <a:cubicBezTo>
                  <a:pt x="11439400" y="226885"/>
                  <a:pt x="11417429" y="233650"/>
                  <a:pt x="11406927" y="231210"/>
                </a:cubicBezTo>
                <a:cubicBezTo>
                  <a:pt x="11398436" y="233194"/>
                  <a:pt x="11383467" y="241587"/>
                  <a:pt x="11400448" y="237619"/>
                </a:cubicBezTo>
                <a:cubicBezTo>
                  <a:pt x="11369987" y="246369"/>
                  <a:pt x="11330513" y="249068"/>
                  <a:pt x="11291036" y="251765"/>
                </a:cubicBezTo>
                <a:cubicBezTo>
                  <a:pt x="11250073" y="258074"/>
                  <a:pt x="11210597" y="260770"/>
                  <a:pt x="11168143" y="270691"/>
                </a:cubicBezTo>
                <a:cubicBezTo>
                  <a:pt x="11169633" y="267080"/>
                  <a:pt x="11161141" y="269063"/>
                  <a:pt x="11164119" y="261841"/>
                </a:cubicBezTo>
                <a:cubicBezTo>
                  <a:pt x="11113176" y="273747"/>
                  <a:pt x="11090680" y="272474"/>
                  <a:pt x="11064245" y="290075"/>
                </a:cubicBezTo>
                <a:lnTo>
                  <a:pt x="11044365" y="294063"/>
                </a:lnTo>
                <a:lnTo>
                  <a:pt x="11083952" y="291560"/>
                </a:lnTo>
                <a:lnTo>
                  <a:pt x="11108139" y="291351"/>
                </a:lnTo>
                <a:lnTo>
                  <a:pt x="11179646" y="275396"/>
                </a:lnTo>
                <a:cubicBezTo>
                  <a:pt x="11188060" y="275138"/>
                  <a:pt x="11191174" y="276691"/>
                  <a:pt x="11199590" y="276435"/>
                </a:cubicBezTo>
                <a:cubicBezTo>
                  <a:pt x="11221722" y="274115"/>
                  <a:pt x="11267244" y="261204"/>
                  <a:pt x="11281886" y="264051"/>
                </a:cubicBezTo>
                <a:cubicBezTo>
                  <a:pt x="11280960" y="259140"/>
                  <a:pt x="11283147" y="255780"/>
                  <a:pt x="11294676" y="257075"/>
                </a:cubicBezTo>
                <a:cubicBezTo>
                  <a:pt x="11299977" y="255268"/>
                  <a:pt x="11331451" y="257601"/>
                  <a:pt x="11333638" y="254244"/>
                </a:cubicBezTo>
                <a:cubicBezTo>
                  <a:pt x="11328336" y="256050"/>
                  <a:pt x="11330524" y="252691"/>
                  <a:pt x="11327410" y="251140"/>
                </a:cubicBezTo>
                <a:lnTo>
                  <a:pt x="11357177" y="248888"/>
                </a:lnTo>
                <a:lnTo>
                  <a:pt x="11362945" y="259856"/>
                </a:lnTo>
                <a:lnTo>
                  <a:pt x="11346093" y="260449"/>
                </a:lnTo>
                <a:cubicBezTo>
                  <a:pt x="11326444" y="268456"/>
                  <a:pt x="11305324" y="272393"/>
                  <a:pt x="11282761" y="276166"/>
                </a:cubicBezTo>
                <a:lnTo>
                  <a:pt x="11247485" y="283394"/>
                </a:lnTo>
                <a:lnTo>
                  <a:pt x="11256431" y="284911"/>
                </a:lnTo>
                <a:lnTo>
                  <a:pt x="11265323" y="283258"/>
                </a:lnTo>
                <a:lnTo>
                  <a:pt x="11269499" y="287127"/>
                </a:lnTo>
                <a:lnTo>
                  <a:pt x="11288451" y="290340"/>
                </a:lnTo>
                <a:lnTo>
                  <a:pt x="11290684" y="290126"/>
                </a:lnTo>
                <a:cubicBezTo>
                  <a:pt x="11316517" y="286871"/>
                  <a:pt x="11341846" y="282806"/>
                  <a:pt x="11363516" y="278030"/>
                </a:cubicBezTo>
                <a:lnTo>
                  <a:pt x="11372652" y="278307"/>
                </a:lnTo>
                <a:lnTo>
                  <a:pt x="11373477" y="279875"/>
                </a:lnTo>
                <a:lnTo>
                  <a:pt x="11395854" y="276286"/>
                </a:lnTo>
                <a:cubicBezTo>
                  <a:pt x="11402104" y="275044"/>
                  <a:pt x="11409470" y="291891"/>
                  <a:pt x="11415722" y="290648"/>
                </a:cubicBezTo>
                <a:cubicBezTo>
                  <a:pt x="11435100" y="286796"/>
                  <a:pt x="11454319" y="276982"/>
                  <a:pt x="11480572" y="271763"/>
                </a:cubicBezTo>
                <a:cubicBezTo>
                  <a:pt x="11480734" y="277723"/>
                  <a:pt x="11487323" y="289065"/>
                  <a:pt x="11494994" y="293866"/>
                </a:cubicBezTo>
                <a:lnTo>
                  <a:pt x="11553130" y="282308"/>
                </a:lnTo>
                <a:cubicBezTo>
                  <a:pt x="11572677" y="284749"/>
                  <a:pt x="11598522" y="287601"/>
                  <a:pt x="11638186" y="290370"/>
                </a:cubicBezTo>
                <a:cubicBezTo>
                  <a:pt x="11667939" y="292445"/>
                  <a:pt x="11735389" y="289837"/>
                  <a:pt x="11770033" y="293186"/>
                </a:cubicBezTo>
                <a:lnTo>
                  <a:pt x="11789298" y="298420"/>
                </a:lnTo>
                <a:lnTo>
                  <a:pt x="11815114" y="301699"/>
                </a:lnTo>
                <a:cubicBezTo>
                  <a:pt x="11818260" y="299098"/>
                  <a:pt x="11818260" y="299098"/>
                  <a:pt x="11818260" y="299098"/>
                </a:cubicBezTo>
                <a:cubicBezTo>
                  <a:pt x="11818260" y="299098"/>
                  <a:pt x="11820405" y="301736"/>
                  <a:pt x="11820405" y="301736"/>
                </a:cubicBezTo>
                <a:cubicBezTo>
                  <a:pt x="11823548" y="299135"/>
                  <a:pt x="11830982" y="301808"/>
                  <a:pt x="11830982" y="301808"/>
                </a:cubicBezTo>
                <a:cubicBezTo>
                  <a:pt x="11836273" y="301843"/>
                  <a:pt x="11833130" y="304443"/>
                  <a:pt x="11827840" y="304407"/>
                </a:cubicBezTo>
                <a:cubicBezTo>
                  <a:pt x="11824695" y="307008"/>
                  <a:pt x="11824695" y="307008"/>
                  <a:pt x="11822549" y="304372"/>
                </a:cubicBezTo>
                <a:cubicBezTo>
                  <a:pt x="11832131" y="309681"/>
                  <a:pt x="11854288" y="304587"/>
                  <a:pt x="11855435" y="312460"/>
                </a:cubicBezTo>
                <a:cubicBezTo>
                  <a:pt x="11809973" y="314772"/>
                  <a:pt x="11795398" y="335648"/>
                  <a:pt x="11746645" y="327452"/>
                </a:cubicBezTo>
                <a:cubicBezTo>
                  <a:pt x="11742353" y="322180"/>
                  <a:pt x="11756077" y="319652"/>
                  <a:pt x="11759221" y="317051"/>
                </a:cubicBezTo>
                <a:lnTo>
                  <a:pt x="11737889" y="315557"/>
                </a:lnTo>
                <a:lnTo>
                  <a:pt x="11686985" y="325947"/>
                </a:lnTo>
                <a:cubicBezTo>
                  <a:pt x="11638429" y="334435"/>
                  <a:pt x="11587390" y="341085"/>
                  <a:pt x="11567931" y="341958"/>
                </a:cubicBezTo>
                <a:cubicBezTo>
                  <a:pt x="11534926" y="329874"/>
                  <a:pt x="11476495" y="353809"/>
                  <a:pt x="11430692" y="356588"/>
                </a:cubicBezTo>
                <a:cubicBezTo>
                  <a:pt x="11397937" y="353779"/>
                  <a:pt x="11357138" y="355648"/>
                  <a:pt x="11316401" y="359834"/>
                </a:cubicBezTo>
                <a:lnTo>
                  <a:pt x="11232235" y="372508"/>
                </a:lnTo>
                <a:lnTo>
                  <a:pt x="11232117" y="373119"/>
                </a:lnTo>
                <a:cubicBezTo>
                  <a:pt x="11231991" y="373774"/>
                  <a:pt x="11231991" y="373774"/>
                  <a:pt x="11231991" y="373774"/>
                </a:cubicBezTo>
                <a:lnTo>
                  <a:pt x="11221567" y="374113"/>
                </a:lnTo>
                <a:lnTo>
                  <a:pt x="11202483" y="376987"/>
                </a:lnTo>
                <a:lnTo>
                  <a:pt x="11202857" y="380295"/>
                </a:lnTo>
                <a:lnTo>
                  <a:pt x="11212222" y="381882"/>
                </a:lnTo>
                <a:lnTo>
                  <a:pt x="11250407" y="375713"/>
                </a:lnTo>
                <a:cubicBezTo>
                  <a:pt x="11263884" y="375836"/>
                  <a:pt x="11261214" y="378898"/>
                  <a:pt x="11253159" y="382940"/>
                </a:cubicBezTo>
                <a:cubicBezTo>
                  <a:pt x="11271980" y="376940"/>
                  <a:pt x="11293555" y="378166"/>
                  <a:pt x="11298897" y="372042"/>
                </a:cubicBezTo>
                <a:cubicBezTo>
                  <a:pt x="11328527" y="369229"/>
                  <a:pt x="11347388" y="368373"/>
                  <a:pt x="11363539" y="365436"/>
                </a:cubicBezTo>
                <a:cubicBezTo>
                  <a:pt x="11382400" y="364580"/>
                  <a:pt x="11395879" y="364704"/>
                  <a:pt x="11420166" y="368014"/>
                </a:cubicBezTo>
                <a:cubicBezTo>
                  <a:pt x="11420206" y="373158"/>
                  <a:pt x="11412111" y="372056"/>
                  <a:pt x="11412151" y="377201"/>
                </a:cubicBezTo>
                <a:cubicBezTo>
                  <a:pt x="11449876" y="375490"/>
                  <a:pt x="11476793" y="370593"/>
                  <a:pt x="11509133" y="369861"/>
                </a:cubicBezTo>
                <a:cubicBezTo>
                  <a:pt x="11541434" y="363986"/>
                  <a:pt x="11573775" y="363253"/>
                  <a:pt x="11616924" y="365708"/>
                </a:cubicBezTo>
                <a:cubicBezTo>
                  <a:pt x="11592678" y="367543"/>
                  <a:pt x="11606198" y="372811"/>
                  <a:pt x="11614333" y="379060"/>
                </a:cubicBezTo>
                <a:cubicBezTo>
                  <a:pt x="11617046" y="381143"/>
                  <a:pt x="11622429" y="380162"/>
                  <a:pt x="11625141" y="382246"/>
                </a:cubicBezTo>
                <a:cubicBezTo>
                  <a:pt x="11625141" y="382246"/>
                  <a:pt x="11622469" y="385307"/>
                  <a:pt x="11617086" y="386287"/>
                </a:cubicBezTo>
                <a:cubicBezTo>
                  <a:pt x="11617086" y="386287"/>
                  <a:pt x="11617086" y="386287"/>
                  <a:pt x="11611703" y="387266"/>
                </a:cubicBezTo>
                <a:cubicBezTo>
                  <a:pt x="11622469" y="385307"/>
                  <a:pt x="11614455" y="394493"/>
                  <a:pt x="11598265" y="392286"/>
                </a:cubicBezTo>
                <a:cubicBezTo>
                  <a:pt x="11598265" y="392286"/>
                  <a:pt x="11598265" y="392286"/>
                  <a:pt x="11598224" y="387142"/>
                </a:cubicBezTo>
                <a:cubicBezTo>
                  <a:pt x="11595512" y="385059"/>
                  <a:pt x="11590130" y="386038"/>
                  <a:pt x="11590130" y="386038"/>
                </a:cubicBezTo>
                <a:cubicBezTo>
                  <a:pt x="11590089" y="380893"/>
                  <a:pt x="11592800" y="382977"/>
                  <a:pt x="11598183" y="381997"/>
                </a:cubicBezTo>
                <a:cubicBezTo>
                  <a:pt x="11598183" y="381997"/>
                  <a:pt x="11598183" y="381997"/>
                  <a:pt x="11603566" y="381018"/>
                </a:cubicBezTo>
                <a:cubicBezTo>
                  <a:pt x="11584664" y="376730"/>
                  <a:pt x="11546940" y="378440"/>
                  <a:pt x="11541598" y="384563"/>
                </a:cubicBezTo>
                <a:cubicBezTo>
                  <a:pt x="11503873" y="386274"/>
                  <a:pt x="11468779" y="379778"/>
                  <a:pt x="11447286" y="388841"/>
                </a:cubicBezTo>
                <a:cubicBezTo>
                  <a:pt x="11423040" y="390676"/>
                  <a:pt x="11433766" y="383572"/>
                  <a:pt x="11417575" y="381366"/>
                </a:cubicBezTo>
                <a:cubicBezTo>
                  <a:pt x="11393331" y="383200"/>
                  <a:pt x="11396084" y="390428"/>
                  <a:pt x="11379933" y="393367"/>
                </a:cubicBezTo>
                <a:cubicBezTo>
                  <a:pt x="11366434" y="390670"/>
                  <a:pt x="11354301" y="390301"/>
                  <a:pt x="11343524" y="390973"/>
                </a:cubicBezTo>
                <a:lnTo>
                  <a:pt x="11323504" y="393704"/>
                </a:lnTo>
                <a:lnTo>
                  <a:pt x="11327668" y="396335"/>
                </a:lnTo>
                <a:cubicBezTo>
                  <a:pt x="11331157" y="397247"/>
                  <a:pt x="11334897" y="397728"/>
                  <a:pt x="11336517" y="398399"/>
                </a:cubicBezTo>
                <a:cubicBezTo>
                  <a:pt x="11361940" y="396106"/>
                  <a:pt x="11391848" y="399948"/>
                  <a:pt x="11421756" y="403789"/>
                </a:cubicBezTo>
                <a:cubicBezTo>
                  <a:pt x="11441944" y="403603"/>
                  <a:pt x="11460140" y="406867"/>
                  <a:pt x="11476341" y="413581"/>
                </a:cubicBezTo>
                <a:cubicBezTo>
                  <a:pt x="11482819" y="416266"/>
                  <a:pt x="11486059" y="417610"/>
                  <a:pt x="11492539" y="420295"/>
                </a:cubicBezTo>
                <a:cubicBezTo>
                  <a:pt x="11490545" y="423746"/>
                  <a:pt x="11490545" y="423746"/>
                  <a:pt x="11490545" y="423746"/>
                </a:cubicBezTo>
                <a:cubicBezTo>
                  <a:pt x="11480076" y="427960"/>
                  <a:pt x="11465122" y="426039"/>
                  <a:pt x="11448923" y="419325"/>
                </a:cubicBezTo>
                <a:cubicBezTo>
                  <a:pt x="11430729" y="416061"/>
                  <a:pt x="11412534" y="412796"/>
                  <a:pt x="11398825" y="415668"/>
                </a:cubicBezTo>
                <a:cubicBezTo>
                  <a:pt x="11389105" y="411640"/>
                  <a:pt x="11382626" y="408955"/>
                  <a:pt x="11372906" y="404927"/>
                </a:cubicBezTo>
                <a:cubicBezTo>
                  <a:pt x="11337762" y="403191"/>
                  <a:pt x="11326049" y="402612"/>
                  <a:pt x="11294145" y="402221"/>
                </a:cubicBezTo>
                <a:lnTo>
                  <a:pt x="11290332" y="399960"/>
                </a:lnTo>
                <a:lnTo>
                  <a:pt x="11288340" y="400368"/>
                </a:lnTo>
                <a:cubicBezTo>
                  <a:pt x="11278246" y="402204"/>
                  <a:pt x="11266801" y="403642"/>
                  <a:pt x="11253321" y="403519"/>
                </a:cubicBezTo>
                <a:lnTo>
                  <a:pt x="11251216" y="402247"/>
                </a:lnTo>
                <a:lnTo>
                  <a:pt x="11211428" y="403754"/>
                </a:lnTo>
                <a:lnTo>
                  <a:pt x="11197045" y="402819"/>
                </a:lnTo>
                <a:lnTo>
                  <a:pt x="11196899" y="403068"/>
                </a:lnTo>
                <a:cubicBezTo>
                  <a:pt x="11209740" y="413166"/>
                  <a:pt x="11229904" y="415150"/>
                  <a:pt x="11236493" y="426492"/>
                </a:cubicBezTo>
                <a:lnTo>
                  <a:pt x="11230242" y="427735"/>
                </a:lnTo>
                <a:lnTo>
                  <a:pt x="11230412" y="434027"/>
                </a:lnTo>
                <a:cubicBezTo>
                  <a:pt x="11203988" y="432954"/>
                  <a:pt x="11197575" y="428238"/>
                  <a:pt x="11165071" y="434699"/>
                </a:cubicBezTo>
                <a:lnTo>
                  <a:pt x="11165739" y="459535"/>
                </a:lnTo>
                <a:cubicBezTo>
                  <a:pt x="11178241" y="457049"/>
                  <a:pt x="11191527" y="460400"/>
                  <a:pt x="11204655" y="457790"/>
                </a:cubicBezTo>
                <a:lnTo>
                  <a:pt x="11205331" y="482960"/>
                </a:lnTo>
                <a:lnTo>
                  <a:pt x="11192205" y="485570"/>
                </a:lnTo>
                <a:cubicBezTo>
                  <a:pt x="11185785" y="480521"/>
                  <a:pt x="11172318" y="470546"/>
                  <a:pt x="11159361" y="479449"/>
                </a:cubicBezTo>
                <a:lnTo>
                  <a:pt x="11159699" y="492031"/>
                </a:lnTo>
                <a:cubicBezTo>
                  <a:pt x="11133774" y="509504"/>
                  <a:pt x="11101767" y="534512"/>
                  <a:pt x="11075849" y="552315"/>
                </a:cubicBezTo>
                <a:cubicBezTo>
                  <a:pt x="11037429" y="572605"/>
                  <a:pt x="11016920" y="557704"/>
                  <a:pt x="10978670" y="584287"/>
                </a:cubicBezTo>
                <a:lnTo>
                  <a:pt x="10978829" y="590248"/>
                </a:lnTo>
                <a:cubicBezTo>
                  <a:pt x="11011337" y="583786"/>
                  <a:pt x="11057138" y="581005"/>
                  <a:pt x="11089475" y="568250"/>
                </a:cubicBezTo>
                <a:lnTo>
                  <a:pt x="11089645" y="574543"/>
                </a:lnTo>
                <a:cubicBezTo>
                  <a:pt x="11082937" y="582202"/>
                  <a:pt x="11076856" y="589737"/>
                  <a:pt x="11070765" y="596942"/>
                </a:cubicBezTo>
                <a:cubicBezTo>
                  <a:pt x="11050761" y="600917"/>
                  <a:pt x="11050601" y="594956"/>
                  <a:pt x="11038098" y="597442"/>
                </a:cubicBezTo>
                <a:cubicBezTo>
                  <a:pt x="11031384" y="604771"/>
                  <a:pt x="11025300" y="612304"/>
                  <a:pt x="11018423" y="613672"/>
                </a:cubicBezTo>
                <a:lnTo>
                  <a:pt x="11018584" y="619633"/>
                </a:lnTo>
                <a:cubicBezTo>
                  <a:pt x="11045017" y="621037"/>
                  <a:pt x="11045017" y="621037"/>
                  <a:pt x="11051768" y="638340"/>
                </a:cubicBezTo>
                <a:lnTo>
                  <a:pt x="11032389" y="642192"/>
                </a:lnTo>
                <a:lnTo>
                  <a:pt x="11032017" y="642082"/>
                </a:lnTo>
                <a:lnTo>
                  <a:pt x="11033352" y="644796"/>
                </a:lnTo>
                <a:lnTo>
                  <a:pt x="11017240" y="644995"/>
                </a:lnTo>
                <a:lnTo>
                  <a:pt x="11013349" y="658628"/>
                </a:lnTo>
                <a:lnTo>
                  <a:pt x="11023000" y="664562"/>
                </a:lnTo>
                <a:lnTo>
                  <a:pt x="11033475" y="663056"/>
                </a:lnTo>
                <a:lnTo>
                  <a:pt x="11042566" y="663545"/>
                </a:lnTo>
                <a:lnTo>
                  <a:pt x="11046060" y="670661"/>
                </a:lnTo>
                <a:lnTo>
                  <a:pt x="11046353" y="670710"/>
                </a:lnTo>
                <a:cubicBezTo>
                  <a:pt x="11046353" y="670710"/>
                  <a:pt x="11051937" y="644630"/>
                  <a:pt x="11052265" y="656884"/>
                </a:cubicBezTo>
                <a:lnTo>
                  <a:pt x="11052605" y="669470"/>
                </a:lnTo>
                <a:lnTo>
                  <a:pt x="11059481" y="668102"/>
                </a:lnTo>
                <a:lnTo>
                  <a:pt x="11059650" y="674393"/>
                </a:lnTo>
                <a:lnTo>
                  <a:pt x="11049708" y="678082"/>
                </a:lnTo>
                <a:lnTo>
                  <a:pt x="11050107" y="678894"/>
                </a:lnTo>
                <a:lnTo>
                  <a:pt x="11046842" y="679146"/>
                </a:lnTo>
                <a:lnTo>
                  <a:pt x="11036937" y="682821"/>
                </a:lnTo>
                <a:cubicBezTo>
                  <a:pt x="11030437" y="686444"/>
                  <a:pt x="11023955" y="690812"/>
                  <a:pt x="11014346" y="695720"/>
                </a:cubicBezTo>
                <a:lnTo>
                  <a:pt x="11014523" y="702342"/>
                </a:lnTo>
                <a:cubicBezTo>
                  <a:pt x="11047030" y="695880"/>
                  <a:pt x="11053769" y="712852"/>
                  <a:pt x="11086446" y="712681"/>
                </a:cubicBezTo>
                <a:cubicBezTo>
                  <a:pt x="11092663" y="686807"/>
                  <a:pt x="11086117" y="700428"/>
                  <a:pt x="11099074" y="691527"/>
                </a:cubicBezTo>
                <a:cubicBezTo>
                  <a:pt x="11112372" y="695208"/>
                  <a:pt x="11131581" y="685063"/>
                  <a:pt x="11145206" y="701000"/>
                </a:cubicBezTo>
                <a:cubicBezTo>
                  <a:pt x="11132249" y="709902"/>
                  <a:pt x="11132249" y="709902"/>
                  <a:pt x="11126166" y="717435"/>
                </a:cubicBezTo>
                <a:lnTo>
                  <a:pt x="11151796" y="712341"/>
                </a:lnTo>
                <a:cubicBezTo>
                  <a:pt x="11165042" y="690729"/>
                  <a:pt x="11191295" y="685512"/>
                  <a:pt x="11230053" y="677806"/>
                </a:cubicBezTo>
                <a:lnTo>
                  <a:pt x="11230561" y="696682"/>
                </a:lnTo>
                <a:cubicBezTo>
                  <a:pt x="11205262" y="714031"/>
                  <a:pt x="11198563" y="722020"/>
                  <a:pt x="11199392" y="752820"/>
                </a:cubicBezTo>
                <a:cubicBezTo>
                  <a:pt x="11212687" y="756501"/>
                  <a:pt x="11206436" y="757744"/>
                  <a:pt x="11212857" y="762793"/>
                </a:cubicBezTo>
                <a:lnTo>
                  <a:pt x="11199729" y="765403"/>
                </a:lnTo>
                <a:cubicBezTo>
                  <a:pt x="11180688" y="781841"/>
                  <a:pt x="11153470" y="774599"/>
                  <a:pt x="11141306" y="789670"/>
                </a:cubicBezTo>
                <a:cubicBezTo>
                  <a:pt x="11134591" y="796997"/>
                  <a:pt x="11128508" y="804533"/>
                  <a:pt x="11121792" y="811860"/>
                </a:cubicBezTo>
                <a:cubicBezTo>
                  <a:pt x="11128847" y="817117"/>
                  <a:pt x="11129007" y="823077"/>
                  <a:pt x="11135428" y="828127"/>
                </a:cubicBezTo>
                <a:cubicBezTo>
                  <a:pt x="11102922" y="834589"/>
                  <a:pt x="11109628" y="826931"/>
                  <a:pt x="11089963" y="843491"/>
                </a:cubicBezTo>
                <a:lnTo>
                  <a:pt x="11089288" y="818321"/>
                </a:lnTo>
                <a:lnTo>
                  <a:pt x="11011773" y="833731"/>
                </a:lnTo>
                <a:cubicBezTo>
                  <a:pt x="10999489" y="867803"/>
                  <a:pt x="10974233" y="910112"/>
                  <a:pt x="10935645" y="924110"/>
                </a:cubicBezTo>
                <a:cubicBezTo>
                  <a:pt x="10925703" y="916598"/>
                  <a:pt x="10902804" y="918069"/>
                  <a:pt x="10878305" y="921400"/>
                </a:cubicBezTo>
                <a:lnTo>
                  <a:pt x="10861558" y="923511"/>
                </a:lnTo>
                <a:lnTo>
                  <a:pt x="10917229" y="938326"/>
                </a:lnTo>
                <a:cubicBezTo>
                  <a:pt x="10937349" y="943992"/>
                  <a:pt x="10958321" y="948413"/>
                  <a:pt x="10987647" y="948235"/>
                </a:cubicBezTo>
                <a:cubicBezTo>
                  <a:pt x="10988435" y="953191"/>
                  <a:pt x="10999869" y="954776"/>
                  <a:pt x="11002926" y="956411"/>
                </a:cubicBezTo>
                <a:cubicBezTo>
                  <a:pt x="11028062" y="956259"/>
                  <a:pt x="11057043" y="962697"/>
                  <a:pt x="11086023" y="969138"/>
                </a:cubicBezTo>
                <a:cubicBezTo>
                  <a:pt x="11105836" y="970668"/>
                  <a:pt x="11123382" y="975523"/>
                  <a:pt x="11138663" y="983701"/>
                </a:cubicBezTo>
                <a:cubicBezTo>
                  <a:pt x="11144774" y="986970"/>
                  <a:pt x="11147830" y="988605"/>
                  <a:pt x="11153942" y="991875"/>
                </a:cubicBezTo>
                <a:cubicBezTo>
                  <a:pt x="11151676" y="995197"/>
                  <a:pt x="11151676" y="995197"/>
                  <a:pt x="11151676" y="995197"/>
                </a:cubicBezTo>
                <a:cubicBezTo>
                  <a:pt x="11141032" y="998570"/>
                  <a:pt x="11126541" y="995349"/>
                  <a:pt x="11111261" y="987173"/>
                </a:cubicBezTo>
                <a:cubicBezTo>
                  <a:pt x="11093716" y="982319"/>
                  <a:pt x="11076167" y="977463"/>
                  <a:pt x="11062467" y="979201"/>
                </a:cubicBezTo>
                <a:cubicBezTo>
                  <a:pt x="11053300" y="974295"/>
                  <a:pt x="11047187" y="971025"/>
                  <a:pt x="11038019" y="966119"/>
                </a:cubicBezTo>
                <a:cubicBezTo>
                  <a:pt x="11003715" y="961367"/>
                  <a:pt x="10992282" y="959781"/>
                  <a:pt x="10961034" y="956663"/>
                </a:cubicBezTo>
                <a:cubicBezTo>
                  <a:pt x="10968623" y="951656"/>
                  <a:pt x="10946544" y="953444"/>
                  <a:pt x="10937378" y="948540"/>
                </a:cubicBezTo>
                <a:cubicBezTo>
                  <a:pt x="10928997" y="948590"/>
                  <a:pt x="10913031" y="953648"/>
                  <a:pt x="10929786" y="953546"/>
                </a:cubicBezTo>
                <a:cubicBezTo>
                  <a:pt x="10899330" y="955385"/>
                  <a:pt x="10861969" y="948997"/>
                  <a:pt x="10824610" y="942607"/>
                </a:cubicBezTo>
                <a:cubicBezTo>
                  <a:pt x="10804798" y="941074"/>
                  <a:pt x="10785552" y="938710"/>
                  <a:pt x="10766022" y="936761"/>
                </a:cubicBezTo>
                <a:lnTo>
                  <a:pt x="10765005" y="936706"/>
                </a:lnTo>
                <a:lnTo>
                  <a:pt x="10765731" y="938912"/>
                </a:lnTo>
                <a:lnTo>
                  <a:pt x="10752605" y="941521"/>
                </a:lnTo>
                <a:cubicBezTo>
                  <a:pt x="10725690" y="922235"/>
                  <a:pt x="10563160" y="954545"/>
                  <a:pt x="10537860" y="971893"/>
                </a:cubicBezTo>
                <a:cubicBezTo>
                  <a:pt x="10518651" y="982039"/>
                  <a:pt x="10499940" y="1010728"/>
                  <a:pt x="10480095" y="1020667"/>
                </a:cubicBezTo>
                <a:cubicBezTo>
                  <a:pt x="10460269" y="1031266"/>
                  <a:pt x="10446965" y="1027252"/>
                  <a:pt x="10434640" y="1036360"/>
                </a:cubicBezTo>
                <a:cubicBezTo>
                  <a:pt x="10454188" y="1038800"/>
                  <a:pt x="10454349" y="1044761"/>
                  <a:pt x="10480603" y="1039542"/>
                </a:cubicBezTo>
                <a:cubicBezTo>
                  <a:pt x="10500278" y="1023314"/>
                  <a:pt x="10655264" y="967531"/>
                  <a:pt x="10668393" y="964920"/>
                </a:cubicBezTo>
                <a:cubicBezTo>
                  <a:pt x="10688100" y="973323"/>
                  <a:pt x="10681680" y="968272"/>
                  <a:pt x="10688261" y="979282"/>
                </a:cubicBezTo>
                <a:cubicBezTo>
                  <a:pt x="10675480" y="994808"/>
                  <a:pt x="10675480" y="994808"/>
                  <a:pt x="10675641" y="1000767"/>
                </a:cubicBezTo>
                <a:cubicBezTo>
                  <a:pt x="10683023" y="1018279"/>
                  <a:pt x="10683023" y="1018279"/>
                  <a:pt x="10695856" y="1028046"/>
                </a:cubicBezTo>
                <a:cubicBezTo>
                  <a:pt x="10708984" y="1025435"/>
                  <a:pt x="10721942" y="1016533"/>
                  <a:pt x="10741320" y="1012680"/>
                </a:cubicBezTo>
                <a:cubicBezTo>
                  <a:pt x="10746986" y="1030532"/>
                  <a:pt x="10826416" y="1030911"/>
                  <a:pt x="10869032" y="1042539"/>
                </a:cubicBezTo>
                <a:lnTo>
                  <a:pt x="10888457" y="1054708"/>
                </a:lnTo>
                <a:lnTo>
                  <a:pt x="10891591" y="1054608"/>
                </a:lnTo>
                <a:cubicBezTo>
                  <a:pt x="10915388" y="1066296"/>
                  <a:pt x="10962572" y="1068514"/>
                  <a:pt x="11000078" y="1078207"/>
                </a:cubicBezTo>
                <a:cubicBezTo>
                  <a:pt x="10970839" y="1072868"/>
                  <a:pt x="10938577" y="1072013"/>
                  <a:pt x="10905912" y="1071467"/>
                </a:cubicBezTo>
                <a:lnTo>
                  <a:pt x="10851696" y="1068733"/>
                </a:lnTo>
                <a:lnTo>
                  <a:pt x="10848685" y="1069431"/>
                </a:lnTo>
                <a:lnTo>
                  <a:pt x="10838107" y="1078789"/>
                </a:lnTo>
                <a:cubicBezTo>
                  <a:pt x="10836382" y="1081450"/>
                  <a:pt x="10838847" y="1082671"/>
                  <a:pt x="10851027" y="1080972"/>
                </a:cubicBezTo>
                <a:cubicBezTo>
                  <a:pt x="10828938" y="1086900"/>
                  <a:pt x="10809709" y="1091433"/>
                  <a:pt x="10792009" y="1094614"/>
                </a:cubicBezTo>
                <a:lnTo>
                  <a:pt x="10788801" y="1094970"/>
                </a:lnTo>
                <a:lnTo>
                  <a:pt x="10788351" y="1095212"/>
                </a:lnTo>
                <a:lnTo>
                  <a:pt x="10783598" y="1096989"/>
                </a:lnTo>
                <a:lnTo>
                  <a:pt x="10783442" y="1096930"/>
                </a:lnTo>
                <a:cubicBezTo>
                  <a:pt x="10783030" y="1096877"/>
                  <a:pt x="10782482" y="1096983"/>
                  <a:pt x="10781944" y="1097608"/>
                </a:cubicBezTo>
                <a:lnTo>
                  <a:pt x="10783598" y="1096989"/>
                </a:lnTo>
                <a:lnTo>
                  <a:pt x="10784133" y="1097192"/>
                </a:lnTo>
                <a:cubicBezTo>
                  <a:pt x="10784671" y="1096566"/>
                  <a:pt x="10785219" y="1096463"/>
                  <a:pt x="10785496" y="1096671"/>
                </a:cubicBezTo>
                <a:lnTo>
                  <a:pt x="10785388" y="1097259"/>
                </a:lnTo>
                <a:lnTo>
                  <a:pt x="10721931" y="1115036"/>
                </a:lnTo>
                <a:lnTo>
                  <a:pt x="10720742" y="1113416"/>
                </a:lnTo>
                <a:cubicBezTo>
                  <a:pt x="10702160" y="1117994"/>
                  <a:pt x="10691217" y="1120071"/>
                  <a:pt x="10672634" y="1124647"/>
                </a:cubicBezTo>
                <a:cubicBezTo>
                  <a:pt x="10667145" y="1124642"/>
                  <a:pt x="10663844" y="1124221"/>
                  <a:pt x="10659466" y="1125053"/>
                </a:cubicBezTo>
                <a:cubicBezTo>
                  <a:pt x="10638695" y="1130042"/>
                  <a:pt x="10616810" y="1134199"/>
                  <a:pt x="10594891" y="1136265"/>
                </a:cubicBezTo>
                <a:cubicBezTo>
                  <a:pt x="10584485" y="1137718"/>
                  <a:pt x="10574351" y="1138857"/>
                  <a:pt x="10564220" y="1140257"/>
                </a:cubicBezTo>
                <a:lnTo>
                  <a:pt x="10535826" y="1145405"/>
                </a:lnTo>
                <a:lnTo>
                  <a:pt x="10535765" y="1145397"/>
                </a:lnTo>
                <a:cubicBezTo>
                  <a:pt x="10535765" y="1145397"/>
                  <a:pt x="10535765" y="1145397"/>
                  <a:pt x="10533577" y="1145813"/>
                </a:cubicBezTo>
                <a:lnTo>
                  <a:pt x="10535826" y="1145405"/>
                </a:lnTo>
                <a:lnTo>
                  <a:pt x="10539067" y="1145818"/>
                </a:lnTo>
                <a:cubicBezTo>
                  <a:pt x="10537989" y="1147069"/>
                  <a:pt x="10536914" y="1148321"/>
                  <a:pt x="10533613" y="1147900"/>
                </a:cubicBezTo>
                <a:cubicBezTo>
                  <a:pt x="10533613" y="1147900"/>
                  <a:pt x="10531425" y="1148316"/>
                  <a:pt x="10531425" y="1148316"/>
                </a:cubicBezTo>
                <a:cubicBezTo>
                  <a:pt x="10530349" y="1149567"/>
                  <a:pt x="10531461" y="1150405"/>
                  <a:pt x="10532538" y="1149151"/>
                </a:cubicBezTo>
                <a:cubicBezTo>
                  <a:pt x="10547894" y="1148330"/>
                  <a:pt x="10570854" y="1142925"/>
                  <a:pt x="10589511" y="1142523"/>
                </a:cubicBezTo>
                <a:cubicBezTo>
                  <a:pt x="10590660" y="1145449"/>
                  <a:pt x="10592848" y="1145032"/>
                  <a:pt x="10587396" y="1147115"/>
                </a:cubicBezTo>
                <a:cubicBezTo>
                  <a:pt x="10585170" y="1145442"/>
                  <a:pt x="10578605" y="1146690"/>
                  <a:pt x="10572039" y="1147936"/>
                </a:cubicBezTo>
                <a:cubicBezTo>
                  <a:pt x="10572113" y="1152111"/>
                  <a:pt x="10557796" y="1149592"/>
                  <a:pt x="10547930" y="1150418"/>
                </a:cubicBezTo>
                <a:cubicBezTo>
                  <a:pt x="10534782" y="1151867"/>
                  <a:pt x="10521095" y="1153942"/>
                  <a:pt x="10507264" y="1155653"/>
                </a:cubicBezTo>
                <a:lnTo>
                  <a:pt x="10492613" y="1156724"/>
                </a:lnTo>
                <a:lnTo>
                  <a:pt x="10476201" y="1179708"/>
                </a:lnTo>
                <a:cubicBezTo>
                  <a:pt x="10464888" y="1191321"/>
                  <a:pt x="10451969" y="1201712"/>
                  <a:pt x="10439324" y="1210552"/>
                </a:cubicBezTo>
                <a:lnTo>
                  <a:pt x="10439823" y="1229099"/>
                </a:lnTo>
                <a:cubicBezTo>
                  <a:pt x="10426696" y="1231708"/>
                  <a:pt x="10413737" y="1240609"/>
                  <a:pt x="10400610" y="1243220"/>
                </a:cubicBezTo>
                <a:cubicBezTo>
                  <a:pt x="10393850" y="1225585"/>
                  <a:pt x="10393521" y="1213332"/>
                  <a:pt x="10380056" y="1203358"/>
                </a:cubicBezTo>
                <a:cubicBezTo>
                  <a:pt x="10307457" y="1167851"/>
                  <a:pt x="10184689" y="1229879"/>
                  <a:pt x="10106086" y="1251497"/>
                </a:cubicBezTo>
                <a:cubicBezTo>
                  <a:pt x="10112462" y="1231585"/>
                  <a:pt x="10112462" y="1231585"/>
                  <a:pt x="10119009" y="1217966"/>
                </a:cubicBezTo>
                <a:lnTo>
                  <a:pt x="10099005" y="1221943"/>
                </a:lnTo>
                <a:cubicBezTo>
                  <a:pt x="10092915" y="1229147"/>
                  <a:pt x="10079957" y="1238048"/>
                  <a:pt x="10066829" y="1240658"/>
                </a:cubicBezTo>
                <a:lnTo>
                  <a:pt x="10066659" y="1234365"/>
                </a:lnTo>
                <a:cubicBezTo>
                  <a:pt x="10072910" y="1233123"/>
                  <a:pt x="10072910" y="1233123"/>
                  <a:pt x="10079627" y="1225795"/>
                </a:cubicBezTo>
                <a:lnTo>
                  <a:pt x="10040245" y="1233624"/>
                </a:lnTo>
                <a:cubicBezTo>
                  <a:pt x="10027573" y="1229818"/>
                  <a:pt x="10007569" y="1233795"/>
                  <a:pt x="9975857" y="1246425"/>
                </a:cubicBezTo>
                <a:lnTo>
                  <a:pt x="9975180" y="1221256"/>
                </a:lnTo>
                <a:lnTo>
                  <a:pt x="9962053" y="1223865"/>
                </a:lnTo>
                <a:cubicBezTo>
                  <a:pt x="9955516" y="1237818"/>
                  <a:pt x="9929886" y="1242911"/>
                  <a:pt x="9917097" y="1258107"/>
                </a:cubicBezTo>
                <a:lnTo>
                  <a:pt x="9917765" y="1282943"/>
                </a:lnTo>
                <a:lnTo>
                  <a:pt x="9879008" y="1290647"/>
                </a:lnTo>
                <a:cubicBezTo>
                  <a:pt x="9871963" y="1285723"/>
                  <a:pt x="9865542" y="1280673"/>
                  <a:pt x="9858496" y="1275749"/>
                </a:cubicBezTo>
                <a:cubicBezTo>
                  <a:pt x="9864875" y="1255835"/>
                  <a:pt x="9864705" y="1249544"/>
                  <a:pt x="9857328" y="1232366"/>
                </a:cubicBezTo>
                <a:lnTo>
                  <a:pt x="9786067" y="1246534"/>
                </a:lnTo>
                <a:cubicBezTo>
                  <a:pt x="9780146" y="1260028"/>
                  <a:pt x="9780146" y="1260028"/>
                  <a:pt x="9780653" y="1278905"/>
                </a:cubicBezTo>
                <a:lnTo>
                  <a:pt x="9780821" y="1285197"/>
                </a:lnTo>
                <a:cubicBezTo>
                  <a:pt x="9766732" y="1275347"/>
                  <a:pt x="9740477" y="1280567"/>
                  <a:pt x="9715016" y="1291953"/>
                </a:cubicBezTo>
                <a:cubicBezTo>
                  <a:pt x="9708469" y="1305574"/>
                  <a:pt x="9721936" y="1315548"/>
                  <a:pt x="9702726" y="1325693"/>
                </a:cubicBezTo>
                <a:cubicBezTo>
                  <a:pt x="9676800" y="1343166"/>
                  <a:pt x="9670051" y="1325864"/>
                  <a:pt x="9637374" y="1326034"/>
                </a:cubicBezTo>
                <a:lnTo>
                  <a:pt x="9637874" y="1344577"/>
                </a:lnTo>
                <a:cubicBezTo>
                  <a:pt x="9611619" y="1349798"/>
                  <a:pt x="9553153" y="1349104"/>
                  <a:pt x="9526564" y="1341737"/>
                </a:cubicBezTo>
                <a:lnTo>
                  <a:pt x="9527230" y="1366574"/>
                </a:lnTo>
                <a:lnTo>
                  <a:pt x="9501602" y="1371669"/>
                </a:lnTo>
                <a:lnTo>
                  <a:pt x="9500935" y="1346831"/>
                </a:lnTo>
                <a:lnTo>
                  <a:pt x="9487807" y="1349441"/>
                </a:lnTo>
                <a:lnTo>
                  <a:pt x="9487975" y="1355735"/>
                </a:lnTo>
                <a:cubicBezTo>
                  <a:pt x="9481438" y="1369686"/>
                  <a:pt x="9488643" y="1380571"/>
                  <a:pt x="9482275" y="1400816"/>
                </a:cubicBezTo>
                <a:lnTo>
                  <a:pt x="9476023" y="1402058"/>
                </a:lnTo>
                <a:cubicBezTo>
                  <a:pt x="9475513" y="1383181"/>
                  <a:pt x="9481936" y="1388232"/>
                  <a:pt x="9469097" y="1378132"/>
                </a:cubicBezTo>
                <a:cubicBezTo>
                  <a:pt x="9456307" y="1393327"/>
                  <a:pt x="9443853" y="1421104"/>
                  <a:pt x="9417262" y="1413740"/>
                </a:cubicBezTo>
                <a:lnTo>
                  <a:pt x="9416923" y="1401156"/>
                </a:lnTo>
                <a:cubicBezTo>
                  <a:pt x="9396748" y="1398840"/>
                  <a:pt x="9384756" y="1420203"/>
                  <a:pt x="9371628" y="1422812"/>
                </a:cubicBezTo>
                <a:lnTo>
                  <a:pt x="9371788" y="1428772"/>
                </a:lnTo>
                <a:cubicBezTo>
                  <a:pt x="9378219" y="1434154"/>
                  <a:pt x="9378219" y="1434154"/>
                  <a:pt x="9385253" y="1438747"/>
                </a:cubicBezTo>
                <a:lnTo>
                  <a:pt x="9365248" y="1442724"/>
                </a:lnTo>
                <a:cubicBezTo>
                  <a:pt x="9358839" y="1438004"/>
                  <a:pt x="9352586" y="1439249"/>
                  <a:pt x="9339285" y="1435235"/>
                </a:cubicBezTo>
                <a:lnTo>
                  <a:pt x="9339620" y="1447819"/>
                </a:lnTo>
                <a:cubicBezTo>
                  <a:pt x="9352916" y="1451501"/>
                  <a:pt x="9346041" y="1452868"/>
                  <a:pt x="9353248" y="1463754"/>
                </a:cubicBezTo>
                <a:cubicBezTo>
                  <a:pt x="9333411" y="1474023"/>
                  <a:pt x="9307951" y="1485411"/>
                  <a:pt x="9288735" y="1495224"/>
                </a:cubicBezTo>
                <a:lnTo>
                  <a:pt x="9288902" y="1501516"/>
                </a:lnTo>
                <a:cubicBezTo>
                  <a:pt x="9321409" y="1495053"/>
                  <a:pt x="9360166" y="1487350"/>
                  <a:pt x="9399100" y="1486267"/>
                </a:cubicBezTo>
                <a:cubicBezTo>
                  <a:pt x="9398753" y="1473353"/>
                  <a:pt x="9392173" y="1462342"/>
                  <a:pt x="9391834" y="1449758"/>
                </a:cubicBezTo>
                <a:lnTo>
                  <a:pt x="9398086" y="1448514"/>
                </a:lnTo>
                <a:cubicBezTo>
                  <a:pt x="9425356" y="1481047"/>
                  <a:pt x="9464897" y="1479179"/>
                  <a:pt x="9523496" y="1461537"/>
                </a:cubicBezTo>
                <a:lnTo>
                  <a:pt x="9523319" y="1454913"/>
                </a:lnTo>
                <a:lnTo>
                  <a:pt x="9516445" y="1456282"/>
                </a:lnTo>
                <a:cubicBezTo>
                  <a:pt x="9503775" y="1452473"/>
                  <a:pt x="9529400" y="1447378"/>
                  <a:pt x="9529400" y="1447378"/>
                </a:cubicBezTo>
                <a:cubicBezTo>
                  <a:pt x="9542699" y="1451062"/>
                  <a:pt x="9555825" y="1448451"/>
                  <a:pt x="9562585" y="1466086"/>
                </a:cubicBezTo>
                <a:lnTo>
                  <a:pt x="9564115" y="1468367"/>
                </a:lnTo>
                <a:lnTo>
                  <a:pt x="9569761" y="1466739"/>
                </a:lnTo>
                <a:cubicBezTo>
                  <a:pt x="9589873" y="1459506"/>
                  <a:pt x="9609269" y="1455973"/>
                  <a:pt x="9627949" y="1456143"/>
                </a:cubicBezTo>
                <a:cubicBezTo>
                  <a:pt x="9635421" y="1456213"/>
                  <a:pt x="9639157" y="1456244"/>
                  <a:pt x="9646629" y="1456312"/>
                </a:cubicBezTo>
                <a:cubicBezTo>
                  <a:pt x="9645913" y="1460015"/>
                  <a:pt x="9645913" y="1460015"/>
                  <a:pt x="9645913" y="1460015"/>
                </a:cubicBezTo>
                <a:cubicBezTo>
                  <a:pt x="9637009" y="1467351"/>
                  <a:pt x="9621347" y="1470917"/>
                  <a:pt x="9602669" y="1470747"/>
                </a:cubicBezTo>
                <a:cubicBezTo>
                  <a:pt x="9583272" y="1474278"/>
                  <a:pt x="9563876" y="1477810"/>
                  <a:pt x="9551234" y="1485112"/>
                </a:cubicBezTo>
                <a:lnTo>
                  <a:pt x="9547281" y="1485077"/>
                </a:lnTo>
                <a:lnTo>
                  <a:pt x="9533996" y="1489664"/>
                </a:lnTo>
                <a:cubicBezTo>
                  <a:pt x="9522607" y="1492677"/>
                  <a:pt x="9511198" y="1494945"/>
                  <a:pt x="9498070" y="1497555"/>
                </a:cubicBezTo>
                <a:cubicBezTo>
                  <a:pt x="9503736" y="1515407"/>
                  <a:pt x="9501285" y="1520638"/>
                  <a:pt x="9499987" y="1532616"/>
                </a:cubicBezTo>
                <a:lnTo>
                  <a:pt x="9499479" y="1545923"/>
                </a:lnTo>
                <a:lnTo>
                  <a:pt x="9517982" y="1538308"/>
                </a:lnTo>
                <a:lnTo>
                  <a:pt x="9540990" y="1510204"/>
                </a:lnTo>
                <a:cubicBezTo>
                  <a:pt x="9553770" y="1500548"/>
                  <a:pt x="9569895" y="1492598"/>
                  <a:pt x="9589506" y="1485702"/>
                </a:cubicBezTo>
                <a:cubicBezTo>
                  <a:pt x="9595917" y="1490421"/>
                  <a:pt x="9589668" y="1491664"/>
                  <a:pt x="9602796" y="1489055"/>
                </a:cubicBezTo>
                <a:lnTo>
                  <a:pt x="9603384" y="1510984"/>
                </a:lnTo>
                <a:lnTo>
                  <a:pt x="9659719" y="1490538"/>
                </a:lnTo>
                <a:cubicBezTo>
                  <a:pt x="9673424" y="1488782"/>
                  <a:pt x="9681809" y="1488719"/>
                  <a:pt x="9692450" y="1485333"/>
                </a:cubicBezTo>
                <a:cubicBezTo>
                  <a:pt x="9742602" y="1466773"/>
                  <a:pt x="9795813" y="1449844"/>
                  <a:pt x="9849829" y="1437868"/>
                </a:cubicBezTo>
                <a:cubicBezTo>
                  <a:pt x="9875307" y="1431064"/>
                  <a:pt x="9900219" y="1425092"/>
                  <a:pt x="9925030" y="1418499"/>
                </a:cubicBezTo>
                <a:lnTo>
                  <a:pt x="9994153" y="1397111"/>
                </a:lnTo>
                <a:lnTo>
                  <a:pt x="9994307" y="1397110"/>
                </a:lnTo>
                <a:cubicBezTo>
                  <a:pt x="9994307" y="1397110"/>
                  <a:pt x="9994307" y="1397110"/>
                  <a:pt x="9999628" y="1395418"/>
                </a:cubicBezTo>
                <a:lnTo>
                  <a:pt x="9994153" y="1397111"/>
                </a:lnTo>
                <a:lnTo>
                  <a:pt x="9985925" y="1397173"/>
                </a:lnTo>
                <a:cubicBezTo>
                  <a:pt x="9988183" y="1393851"/>
                  <a:pt x="9990443" y="1390529"/>
                  <a:pt x="9998827" y="1390464"/>
                </a:cubicBezTo>
                <a:cubicBezTo>
                  <a:pt x="9998827" y="1390464"/>
                  <a:pt x="10004148" y="1388773"/>
                  <a:pt x="10004148" y="1388773"/>
                </a:cubicBezTo>
                <a:cubicBezTo>
                  <a:pt x="10006406" y="1385450"/>
                  <a:pt x="10003345" y="1383821"/>
                  <a:pt x="10001086" y="1387142"/>
                </a:cubicBezTo>
                <a:cubicBezTo>
                  <a:pt x="9963032" y="1394041"/>
                  <a:pt x="9907561" y="1414293"/>
                  <a:pt x="9861125" y="1421255"/>
                </a:cubicBezTo>
                <a:cubicBezTo>
                  <a:pt x="9857262" y="1414672"/>
                  <a:pt x="9851940" y="1416367"/>
                  <a:pt x="9864843" y="1409659"/>
                </a:cubicBezTo>
                <a:cubicBezTo>
                  <a:pt x="9870966" y="1412916"/>
                  <a:pt x="9886929" y="1407838"/>
                  <a:pt x="9902893" y="1402759"/>
                </a:cubicBezTo>
                <a:cubicBezTo>
                  <a:pt x="9901290" y="1392855"/>
                  <a:pt x="9937884" y="1394232"/>
                  <a:pt x="9962232" y="1389089"/>
                </a:cubicBezTo>
                <a:cubicBezTo>
                  <a:pt x="10026890" y="1373726"/>
                  <a:pt x="10096066" y="1351718"/>
                  <a:pt x="10164588" y="1342936"/>
                </a:cubicBezTo>
                <a:cubicBezTo>
                  <a:pt x="10172972" y="1342872"/>
                  <a:pt x="10176033" y="1344502"/>
                  <a:pt x="10184417" y="1344439"/>
                </a:cubicBezTo>
                <a:cubicBezTo>
                  <a:pt x="10206505" y="1342618"/>
                  <a:pt x="10252137" y="1330706"/>
                  <a:pt x="10266644" y="1333901"/>
                </a:cubicBezTo>
                <a:cubicBezTo>
                  <a:pt x="10265842" y="1328949"/>
                  <a:pt x="10268101" y="1325627"/>
                  <a:pt x="10279546" y="1327193"/>
                </a:cubicBezTo>
                <a:cubicBezTo>
                  <a:pt x="10284869" y="1325501"/>
                  <a:pt x="10316141" y="1328569"/>
                  <a:pt x="10318400" y="1325246"/>
                </a:cubicBezTo>
                <a:cubicBezTo>
                  <a:pt x="10313080" y="1326938"/>
                  <a:pt x="10315339" y="1323616"/>
                  <a:pt x="10312276" y="1321986"/>
                </a:cubicBezTo>
                <a:lnTo>
                  <a:pt x="10341964" y="1320412"/>
                </a:lnTo>
                <a:lnTo>
                  <a:pt x="10347440" y="1331556"/>
                </a:lnTo>
                <a:lnTo>
                  <a:pt x="10330648" y="1331764"/>
                </a:lnTo>
                <a:cubicBezTo>
                  <a:pt x="10310894" y="1339351"/>
                  <a:pt x="10289774" y="1342815"/>
                  <a:pt x="10267221" y="1346083"/>
                </a:cubicBezTo>
                <a:lnTo>
                  <a:pt x="10206579" y="1357155"/>
                </a:lnTo>
                <a:lnTo>
                  <a:pt x="10197467" y="1355909"/>
                </a:lnTo>
                <a:cubicBezTo>
                  <a:pt x="10197467" y="1355909"/>
                  <a:pt x="10197467" y="1355909"/>
                  <a:pt x="10195208" y="1359232"/>
                </a:cubicBezTo>
                <a:lnTo>
                  <a:pt x="10206579" y="1357155"/>
                </a:lnTo>
                <a:lnTo>
                  <a:pt x="10208913" y="1357477"/>
                </a:lnTo>
                <a:cubicBezTo>
                  <a:pt x="10209715" y="1362428"/>
                  <a:pt x="10204394" y="1364120"/>
                  <a:pt x="10201332" y="1362490"/>
                </a:cubicBezTo>
                <a:cubicBezTo>
                  <a:pt x="10199072" y="1365813"/>
                  <a:pt x="10199072" y="1365813"/>
                  <a:pt x="10199072" y="1365813"/>
                </a:cubicBezTo>
                <a:cubicBezTo>
                  <a:pt x="10246310" y="1363804"/>
                  <a:pt x="10304189" y="1358408"/>
                  <a:pt x="10347563" y="1349816"/>
                </a:cubicBezTo>
                <a:lnTo>
                  <a:pt x="10356655" y="1350306"/>
                </a:lnTo>
                <a:lnTo>
                  <a:pt x="10364198" y="1365656"/>
                </a:lnTo>
                <a:lnTo>
                  <a:pt x="10287436" y="1371550"/>
                </a:lnTo>
                <a:cubicBezTo>
                  <a:pt x="10245455" y="1375793"/>
                  <a:pt x="10207203" y="1381451"/>
                  <a:pt x="10169553" y="1390827"/>
                </a:cubicBezTo>
                <a:cubicBezTo>
                  <a:pt x="10144404" y="1391016"/>
                  <a:pt x="10108611" y="1394593"/>
                  <a:pt x="10087325" y="1401367"/>
                </a:cubicBezTo>
                <a:cubicBezTo>
                  <a:pt x="10104894" y="1406191"/>
                  <a:pt x="10083609" y="1412963"/>
                  <a:pt x="10087473" y="1419544"/>
                </a:cubicBezTo>
                <a:cubicBezTo>
                  <a:pt x="10076833" y="1422930"/>
                  <a:pt x="10076029" y="1417977"/>
                  <a:pt x="10062325" y="1419734"/>
                </a:cubicBezTo>
                <a:cubicBezTo>
                  <a:pt x="10043298" y="1423183"/>
                  <a:pt x="10083609" y="1412963"/>
                  <a:pt x="10063781" y="1411459"/>
                </a:cubicBezTo>
                <a:cubicBezTo>
                  <a:pt x="10012025" y="1420114"/>
                  <a:pt x="9972516" y="1435286"/>
                  <a:pt x="9919957" y="1438989"/>
                </a:cubicBezTo>
                <a:cubicBezTo>
                  <a:pt x="9902537" y="1452343"/>
                  <a:pt x="9872870" y="1459179"/>
                  <a:pt x="9846263" y="1467643"/>
                </a:cubicBezTo>
                <a:cubicBezTo>
                  <a:pt x="9816594" y="1474479"/>
                  <a:pt x="9786924" y="1481315"/>
                  <a:pt x="9763381" y="1491406"/>
                </a:cubicBezTo>
                <a:cubicBezTo>
                  <a:pt x="9784666" y="1484635"/>
                  <a:pt x="9785470" y="1489587"/>
                  <a:pt x="9790789" y="1487895"/>
                </a:cubicBezTo>
                <a:cubicBezTo>
                  <a:pt x="9783211" y="1492910"/>
                  <a:pt x="9786272" y="1494540"/>
                  <a:pt x="9784012" y="1497862"/>
                </a:cubicBezTo>
                <a:cubicBezTo>
                  <a:pt x="9754343" y="1504697"/>
                  <a:pt x="9749825" y="1511344"/>
                  <a:pt x="9723219" y="1519806"/>
                </a:cubicBezTo>
                <a:cubicBezTo>
                  <a:pt x="9720157" y="1518177"/>
                  <a:pt x="9717095" y="1516550"/>
                  <a:pt x="9711774" y="1518240"/>
                </a:cubicBezTo>
                <a:cubicBezTo>
                  <a:pt x="9713230" y="1509966"/>
                  <a:pt x="9726131" y="1503258"/>
                  <a:pt x="9714686" y="1501691"/>
                </a:cubicBezTo>
                <a:cubicBezTo>
                  <a:pt x="9700254" y="1507584"/>
                  <a:pt x="9688482" y="1512633"/>
                  <a:pt x="9676993" y="1517266"/>
                </a:cubicBezTo>
                <a:lnTo>
                  <a:pt x="9656694" y="1524640"/>
                </a:lnTo>
                <a:lnTo>
                  <a:pt x="9662613" y="1540086"/>
                </a:lnTo>
                <a:lnTo>
                  <a:pt x="9656361" y="1541330"/>
                </a:lnTo>
                <a:lnTo>
                  <a:pt x="9656532" y="1547623"/>
                </a:lnTo>
                <a:cubicBezTo>
                  <a:pt x="9610897" y="1556694"/>
                  <a:pt x="9559012" y="1567009"/>
                  <a:pt x="9546711" y="1600417"/>
                </a:cubicBezTo>
                <a:lnTo>
                  <a:pt x="9585472" y="1592712"/>
                </a:lnTo>
                <a:cubicBezTo>
                  <a:pt x="9592186" y="1585382"/>
                  <a:pt x="9585311" y="1586750"/>
                  <a:pt x="9598597" y="1590101"/>
                </a:cubicBezTo>
                <a:lnTo>
                  <a:pt x="9605475" y="1588735"/>
                </a:lnTo>
                <a:lnTo>
                  <a:pt x="9605644" y="1595027"/>
                </a:lnTo>
                <a:cubicBezTo>
                  <a:pt x="9573298" y="1607450"/>
                  <a:pt x="9566419" y="1608816"/>
                  <a:pt x="9541298" y="1632789"/>
                </a:cubicBezTo>
                <a:lnTo>
                  <a:pt x="9560677" y="1628936"/>
                </a:lnTo>
                <a:cubicBezTo>
                  <a:pt x="9560677" y="1628936"/>
                  <a:pt x="9566600" y="1615441"/>
                  <a:pt x="9573645" y="1620365"/>
                </a:cubicBezTo>
                <a:cubicBezTo>
                  <a:pt x="9573804" y="1626325"/>
                  <a:pt x="9580057" y="1625083"/>
                  <a:pt x="9580227" y="1631375"/>
                </a:cubicBezTo>
                <a:lnTo>
                  <a:pt x="9596302" y="1633861"/>
                </a:lnTo>
                <a:lnTo>
                  <a:pt x="9662538" y="1620559"/>
                </a:lnTo>
                <a:cubicBezTo>
                  <a:pt x="9670920" y="1620497"/>
                  <a:pt x="9673984" y="1622126"/>
                  <a:pt x="9682368" y="1622064"/>
                </a:cubicBezTo>
                <a:cubicBezTo>
                  <a:pt x="9704454" y="1620244"/>
                  <a:pt x="9750086" y="1608330"/>
                  <a:pt x="9764593" y="1611525"/>
                </a:cubicBezTo>
                <a:cubicBezTo>
                  <a:pt x="9763791" y="1606573"/>
                  <a:pt x="9766050" y="1603251"/>
                  <a:pt x="9777496" y="1604815"/>
                </a:cubicBezTo>
                <a:cubicBezTo>
                  <a:pt x="9782815" y="1603123"/>
                  <a:pt x="9814090" y="1606192"/>
                  <a:pt x="9816349" y="1602869"/>
                </a:cubicBezTo>
                <a:cubicBezTo>
                  <a:pt x="9811028" y="1604562"/>
                  <a:pt x="9813287" y="1601241"/>
                  <a:pt x="9810226" y="1599611"/>
                </a:cubicBezTo>
                <a:lnTo>
                  <a:pt x="9835140" y="1598289"/>
                </a:lnTo>
                <a:lnTo>
                  <a:pt x="9876687" y="1583438"/>
                </a:lnTo>
                <a:cubicBezTo>
                  <a:pt x="9920408" y="1568593"/>
                  <a:pt x="9955658" y="1555991"/>
                  <a:pt x="9964925" y="1561718"/>
                </a:cubicBezTo>
                <a:cubicBezTo>
                  <a:pt x="9966300" y="1558082"/>
                  <a:pt x="9966300" y="1558082"/>
                  <a:pt x="9966300" y="1558082"/>
                </a:cubicBezTo>
                <a:cubicBezTo>
                  <a:pt x="9966300" y="1558082"/>
                  <a:pt x="9966300" y="1558082"/>
                  <a:pt x="9971222" y="1555144"/>
                </a:cubicBezTo>
                <a:cubicBezTo>
                  <a:pt x="9974771" y="1555841"/>
                  <a:pt x="9978316" y="1556538"/>
                  <a:pt x="9981863" y="1557234"/>
                </a:cubicBezTo>
                <a:cubicBezTo>
                  <a:pt x="9981863" y="1557234"/>
                  <a:pt x="9981863" y="1557234"/>
                  <a:pt x="9976941" y="1560173"/>
                </a:cubicBezTo>
                <a:cubicBezTo>
                  <a:pt x="9976941" y="1560173"/>
                  <a:pt x="9976941" y="1560173"/>
                  <a:pt x="9972020" y="1563112"/>
                </a:cubicBezTo>
                <a:cubicBezTo>
                  <a:pt x="9988958" y="1558628"/>
                  <a:pt x="10005896" y="1554145"/>
                  <a:pt x="10022834" y="1549661"/>
                </a:cubicBezTo>
                <a:cubicBezTo>
                  <a:pt x="10021459" y="1553298"/>
                  <a:pt x="10040570" y="1553148"/>
                  <a:pt x="10034272" y="1559722"/>
                </a:cubicBezTo>
                <a:lnTo>
                  <a:pt x="10064445" y="1552546"/>
                </a:lnTo>
                <a:lnTo>
                  <a:pt x="10068779" y="1546902"/>
                </a:lnTo>
                <a:lnTo>
                  <a:pt x="10085072" y="1547642"/>
                </a:lnTo>
                <a:lnTo>
                  <a:pt x="10097083" y="1544785"/>
                </a:lnTo>
                <a:cubicBezTo>
                  <a:pt x="10155814" y="1533073"/>
                  <a:pt x="10203276" y="1528487"/>
                  <a:pt x="10248175" y="1508015"/>
                </a:cubicBezTo>
                <a:cubicBezTo>
                  <a:pt x="10303333" y="1503231"/>
                  <a:pt x="10333883" y="1513141"/>
                  <a:pt x="10393167" y="1497449"/>
                </a:cubicBezTo>
                <a:cubicBezTo>
                  <a:pt x="10395338" y="1501783"/>
                  <a:pt x="10407355" y="1500238"/>
                  <a:pt x="10410904" y="1500935"/>
                </a:cubicBezTo>
                <a:cubicBezTo>
                  <a:pt x="10436310" y="1494209"/>
                  <a:pt x="10467437" y="1492514"/>
                  <a:pt x="10498563" y="1490821"/>
                </a:cubicBezTo>
                <a:cubicBezTo>
                  <a:pt x="10519047" y="1487034"/>
                  <a:pt x="10538159" y="1486884"/>
                  <a:pt x="10555894" y="1490370"/>
                </a:cubicBezTo>
                <a:cubicBezTo>
                  <a:pt x="10562988" y="1491765"/>
                  <a:pt x="10566536" y="1492462"/>
                  <a:pt x="10573630" y="1493854"/>
                </a:cubicBezTo>
                <a:cubicBezTo>
                  <a:pt x="10572254" y="1497492"/>
                  <a:pt x="10572254" y="1497492"/>
                  <a:pt x="10572254" y="1497492"/>
                </a:cubicBezTo>
                <a:cubicBezTo>
                  <a:pt x="10562409" y="1503368"/>
                  <a:pt x="10546845" y="1504217"/>
                  <a:pt x="10529112" y="1500729"/>
                </a:cubicBezTo>
                <a:cubicBezTo>
                  <a:pt x="10510001" y="1500882"/>
                  <a:pt x="10490889" y="1501030"/>
                  <a:pt x="10477499" y="1506211"/>
                </a:cubicBezTo>
                <a:cubicBezTo>
                  <a:pt x="10466857" y="1504120"/>
                  <a:pt x="10459765" y="1502725"/>
                  <a:pt x="10449122" y="1500634"/>
                </a:cubicBezTo>
                <a:cubicBezTo>
                  <a:pt x="10413075" y="1505268"/>
                  <a:pt x="10401058" y="1506812"/>
                  <a:pt x="10368556" y="1512143"/>
                </a:cubicBezTo>
                <a:cubicBezTo>
                  <a:pt x="10371705" y="1508857"/>
                  <a:pt x="10367814" y="1509068"/>
                  <a:pt x="10361806" y="1509840"/>
                </a:cubicBezTo>
                <a:lnTo>
                  <a:pt x="10349349" y="1510519"/>
                </a:lnTo>
                <a:lnTo>
                  <a:pt x="10349499" y="1516064"/>
                </a:lnTo>
                <a:cubicBezTo>
                  <a:pt x="10342784" y="1523394"/>
                  <a:pt x="10342784" y="1523394"/>
                  <a:pt x="10336701" y="1530929"/>
                </a:cubicBezTo>
                <a:lnTo>
                  <a:pt x="10407966" y="1516762"/>
                </a:lnTo>
                <a:cubicBezTo>
                  <a:pt x="10414672" y="1509102"/>
                  <a:pt x="10460517" y="1531283"/>
                  <a:pt x="10460517" y="1531283"/>
                </a:cubicBezTo>
                <a:cubicBezTo>
                  <a:pt x="10487567" y="1532231"/>
                  <a:pt x="10519743" y="1513517"/>
                  <a:pt x="10539452" y="1521917"/>
                </a:cubicBezTo>
                <a:lnTo>
                  <a:pt x="10526323" y="1524527"/>
                </a:lnTo>
                <a:lnTo>
                  <a:pt x="10525345" y="1525388"/>
                </a:lnTo>
                <a:lnTo>
                  <a:pt x="10547457" y="1521793"/>
                </a:lnTo>
                <a:cubicBezTo>
                  <a:pt x="10563439" y="1518987"/>
                  <a:pt x="10578473" y="1516807"/>
                  <a:pt x="10585727" y="1518405"/>
                </a:cubicBezTo>
                <a:cubicBezTo>
                  <a:pt x="10584926" y="1513453"/>
                  <a:pt x="10587185" y="1510129"/>
                  <a:pt x="10598629" y="1511696"/>
                </a:cubicBezTo>
                <a:cubicBezTo>
                  <a:pt x="10603950" y="1510003"/>
                  <a:pt x="10635223" y="1513071"/>
                  <a:pt x="10637483" y="1509750"/>
                </a:cubicBezTo>
                <a:cubicBezTo>
                  <a:pt x="10632161" y="1511442"/>
                  <a:pt x="10634421" y="1508119"/>
                  <a:pt x="10631359" y="1506489"/>
                </a:cubicBezTo>
                <a:lnTo>
                  <a:pt x="10661046" y="1504916"/>
                </a:lnTo>
                <a:lnTo>
                  <a:pt x="10666524" y="1516059"/>
                </a:lnTo>
                <a:lnTo>
                  <a:pt x="10649731" y="1516268"/>
                </a:lnTo>
                <a:cubicBezTo>
                  <a:pt x="10629976" y="1523854"/>
                  <a:pt x="10608854" y="1527319"/>
                  <a:pt x="10586303" y="1530588"/>
                </a:cubicBezTo>
                <a:lnTo>
                  <a:pt x="10525661" y="1541660"/>
                </a:lnTo>
                <a:lnTo>
                  <a:pt x="10516549" y="1540413"/>
                </a:lnTo>
                <a:cubicBezTo>
                  <a:pt x="10516549" y="1540413"/>
                  <a:pt x="10516549" y="1540413"/>
                  <a:pt x="10514290" y="1543734"/>
                </a:cubicBezTo>
                <a:lnTo>
                  <a:pt x="10515207" y="1543567"/>
                </a:lnTo>
                <a:lnTo>
                  <a:pt x="10516824" y="1542784"/>
                </a:lnTo>
                <a:lnTo>
                  <a:pt x="10517759" y="1543101"/>
                </a:lnTo>
                <a:lnTo>
                  <a:pt x="10525661" y="1541660"/>
                </a:lnTo>
                <a:lnTo>
                  <a:pt x="10527996" y="1541978"/>
                </a:lnTo>
                <a:cubicBezTo>
                  <a:pt x="10528798" y="1546931"/>
                  <a:pt x="10523478" y="1548623"/>
                  <a:pt x="10520415" y="1546995"/>
                </a:cubicBezTo>
                <a:lnTo>
                  <a:pt x="10519492" y="1548353"/>
                </a:lnTo>
                <a:lnTo>
                  <a:pt x="10528665" y="1549547"/>
                </a:lnTo>
                <a:lnTo>
                  <a:pt x="10593851" y="1544785"/>
                </a:lnTo>
                <a:lnTo>
                  <a:pt x="10595290" y="1544579"/>
                </a:lnTo>
                <a:lnTo>
                  <a:pt x="10595441" y="1544480"/>
                </a:lnTo>
                <a:cubicBezTo>
                  <a:pt x="10601885" y="1541593"/>
                  <a:pt x="10611077" y="1538723"/>
                  <a:pt x="10624679" y="1536270"/>
                </a:cubicBezTo>
                <a:cubicBezTo>
                  <a:pt x="10638282" y="1533816"/>
                  <a:pt x="10661083" y="1530136"/>
                  <a:pt x="10687841" y="1526055"/>
                </a:cubicBezTo>
                <a:lnTo>
                  <a:pt x="10691273" y="1525556"/>
                </a:lnTo>
                <a:lnTo>
                  <a:pt x="10702474" y="1523433"/>
                </a:lnTo>
                <a:cubicBezTo>
                  <a:pt x="10705700" y="1520941"/>
                  <a:pt x="10705700" y="1520941"/>
                  <a:pt x="10710942" y="1521188"/>
                </a:cubicBezTo>
                <a:cubicBezTo>
                  <a:pt x="10714168" y="1518696"/>
                  <a:pt x="10716184" y="1521435"/>
                  <a:pt x="10716184" y="1521435"/>
                </a:cubicBezTo>
                <a:cubicBezTo>
                  <a:pt x="10736347" y="1514454"/>
                  <a:pt x="10763768" y="1510458"/>
                  <a:pt x="10787963" y="1508953"/>
                </a:cubicBezTo>
                <a:cubicBezTo>
                  <a:pt x="10808124" y="1501973"/>
                  <a:pt x="10841996" y="1492994"/>
                  <a:pt x="10876677" y="1491981"/>
                </a:cubicBezTo>
                <a:cubicBezTo>
                  <a:pt x="10912567" y="1485741"/>
                  <a:pt x="10947247" y="1484727"/>
                  <a:pt x="10968217" y="1485714"/>
                </a:cubicBezTo>
                <a:cubicBezTo>
                  <a:pt x="11011365" y="1482458"/>
                  <a:pt x="11059757" y="1479447"/>
                  <a:pt x="11102907" y="1476188"/>
                </a:cubicBezTo>
                <a:cubicBezTo>
                  <a:pt x="11142831" y="1475425"/>
                  <a:pt x="11179527" y="1477149"/>
                  <a:pt x="11203324" y="1488839"/>
                </a:cubicBezTo>
                <a:cubicBezTo>
                  <a:pt x="11198081" y="1488592"/>
                  <a:pt x="11192840" y="1488346"/>
                  <a:pt x="11187597" y="1488100"/>
                </a:cubicBezTo>
                <a:cubicBezTo>
                  <a:pt x="11187597" y="1488100"/>
                  <a:pt x="11187597" y="1488100"/>
                  <a:pt x="11194857" y="1491084"/>
                </a:cubicBezTo>
                <a:cubicBezTo>
                  <a:pt x="11198081" y="1488592"/>
                  <a:pt x="11200099" y="1491329"/>
                  <a:pt x="11200099" y="1491329"/>
                </a:cubicBezTo>
                <a:cubicBezTo>
                  <a:pt x="11196875" y="1493820"/>
                  <a:pt x="11196875" y="1493820"/>
                  <a:pt x="11191631" y="1493575"/>
                </a:cubicBezTo>
                <a:cubicBezTo>
                  <a:pt x="11191631" y="1493575"/>
                  <a:pt x="11191631" y="1493575"/>
                  <a:pt x="11188407" y="1496066"/>
                </a:cubicBezTo>
                <a:cubicBezTo>
                  <a:pt x="11225104" y="1497791"/>
                  <a:pt x="11267046" y="1499763"/>
                  <a:pt x="11304951" y="1496258"/>
                </a:cubicBezTo>
                <a:cubicBezTo>
                  <a:pt x="11328747" y="1507948"/>
                  <a:pt x="11375930" y="1510166"/>
                  <a:pt x="11413439" y="1519858"/>
                </a:cubicBezTo>
                <a:cubicBezTo>
                  <a:pt x="11354960" y="1509180"/>
                  <a:pt x="11284390" y="1516433"/>
                  <a:pt x="11222688" y="1508247"/>
                </a:cubicBezTo>
                <a:cubicBezTo>
                  <a:pt x="11204943" y="1504770"/>
                  <a:pt x="11210995" y="1512983"/>
                  <a:pt x="11197284" y="1514980"/>
                </a:cubicBezTo>
                <a:cubicBezTo>
                  <a:pt x="11171071" y="1513749"/>
                  <a:pt x="11158569" y="1510518"/>
                  <a:pt x="11146066" y="1507288"/>
                </a:cubicBezTo>
                <a:cubicBezTo>
                  <a:pt x="11125096" y="1506303"/>
                  <a:pt x="11120662" y="1514023"/>
                  <a:pt x="11101709" y="1515774"/>
                </a:cubicBezTo>
                <a:cubicBezTo>
                  <a:pt x="11083963" y="1512297"/>
                  <a:pt x="11066219" y="1508820"/>
                  <a:pt x="11048475" y="1505342"/>
                </a:cubicBezTo>
                <a:cubicBezTo>
                  <a:pt x="11048475" y="1505342"/>
                  <a:pt x="11048475" y="1505342"/>
                  <a:pt x="11050891" y="1494886"/>
                </a:cubicBezTo>
                <a:cubicBezTo>
                  <a:pt x="11040404" y="1494393"/>
                  <a:pt x="11024677" y="1493652"/>
                  <a:pt x="11010966" y="1495653"/>
                </a:cubicBezTo>
                <a:cubicBezTo>
                  <a:pt x="11010966" y="1495653"/>
                  <a:pt x="11010966" y="1495653"/>
                  <a:pt x="11012985" y="1498390"/>
                </a:cubicBezTo>
                <a:cubicBezTo>
                  <a:pt x="11016210" y="1495898"/>
                  <a:pt x="11021452" y="1496144"/>
                  <a:pt x="11018228" y="1498637"/>
                </a:cubicBezTo>
                <a:cubicBezTo>
                  <a:pt x="11018228" y="1498637"/>
                  <a:pt x="11015001" y="1501129"/>
                  <a:pt x="11015001" y="1501129"/>
                </a:cubicBezTo>
                <a:cubicBezTo>
                  <a:pt x="11017018" y="1503865"/>
                  <a:pt x="11030729" y="1501867"/>
                  <a:pt x="11024279" y="1506848"/>
                </a:cubicBezTo>
                <a:cubicBezTo>
                  <a:pt x="11007342" y="1511338"/>
                  <a:pt x="11008551" y="1506108"/>
                  <a:pt x="10994841" y="1508108"/>
                </a:cubicBezTo>
                <a:cubicBezTo>
                  <a:pt x="10994841" y="1508108"/>
                  <a:pt x="10994841" y="1508108"/>
                  <a:pt x="10991615" y="1510598"/>
                </a:cubicBezTo>
                <a:cubicBezTo>
                  <a:pt x="10991615" y="1510598"/>
                  <a:pt x="10991615" y="1510598"/>
                  <a:pt x="10989598" y="1507861"/>
                </a:cubicBezTo>
                <a:cubicBezTo>
                  <a:pt x="10986373" y="1510352"/>
                  <a:pt x="10981130" y="1510105"/>
                  <a:pt x="10981130" y="1510105"/>
                </a:cubicBezTo>
                <a:cubicBezTo>
                  <a:pt x="10979113" y="1507368"/>
                  <a:pt x="10979113" y="1507368"/>
                  <a:pt x="10979113" y="1507368"/>
                </a:cubicBezTo>
                <a:cubicBezTo>
                  <a:pt x="10967419" y="1512103"/>
                  <a:pt x="10945240" y="1516346"/>
                  <a:pt x="10926288" y="1518098"/>
                </a:cubicBezTo>
                <a:lnTo>
                  <a:pt x="10910106" y="1516936"/>
                </a:lnTo>
                <a:lnTo>
                  <a:pt x="10910670" y="1517262"/>
                </a:lnTo>
                <a:lnTo>
                  <a:pt x="10911540" y="1517764"/>
                </a:lnTo>
                <a:cubicBezTo>
                  <a:pt x="10914535" y="1519491"/>
                  <a:pt x="10919880" y="1517942"/>
                  <a:pt x="10922872" y="1519669"/>
                </a:cubicBezTo>
                <a:cubicBezTo>
                  <a:pt x="10922872" y="1519669"/>
                  <a:pt x="10920522" y="1522945"/>
                  <a:pt x="10915177" y="1524495"/>
                </a:cubicBezTo>
                <a:cubicBezTo>
                  <a:pt x="10915177" y="1524495"/>
                  <a:pt x="10915177" y="1524495"/>
                  <a:pt x="10909834" y="1526044"/>
                </a:cubicBezTo>
                <a:cubicBezTo>
                  <a:pt x="10920522" y="1522945"/>
                  <a:pt x="10913470" y="1532774"/>
                  <a:pt x="10896792" y="1532417"/>
                </a:cubicBezTo>
                <a:cubicBezTo>
                  <a:pt x="10896792" y="1532417"/>
                  <a:pt x="10896792" y="1532417"/>
                  <a:pt x="10896150" y="1527415"/>
                </a:cubicBezTo>
                <a:cubicBezTo>
                  <a:pt x="10893155" y="1525687"/>
                  <a:pt x="10887811" y="1527237"/>
                  <a:pt x="10887811" y="1527237"/>
                </a:cubicBezTo>
                <a:cubicBezTo>
                  <a:pt x="10887167" y="1522235"/>
                  <a:pt x="10890161" y="1523961"/>
                  <a:pt x="10895507" y="1522412"/>
                </a:cubicBezTo>
                <a:cubicBezTo>
                  <a:pt x="10895507" y="1522412"/>
                  <a:pt x="10895507" y="1522412"/>
                  <a:pt x="10900850" y="1520862"/>
                </a:cubicBezTo>
                <a:lnTo>
                  <a:pt x="10900332" y="1520889"/>
                </a:lnTo>
                <a:lnTo>
                  <a:pt x="10864023" y="1522779"/>
                </a:lnTo>
                <a:lnTo>
                  <a:pt x="10850337" y="1527266"/>
                </a:lnTo>
                <a:lnTo>
                  <a:pt x="10769674" y="1576363"/>
                </a:lnTo>
                <a:cubicBezTo>
                  <a:pt x="10767853" y="1578722"/>
                  <a:pt x="10765406" y="1581207"/>
                  <a:pt x="10763583" y="1583566"/>
                </a:cubicBezTo>
                <a:cubicBezTo>
                  <a:pt x="10737328" y="1588785"/>
                  <a:pt x="10692202" y="1616733"/>
                  <a:pt x="10678906" y="1613051"/>
                </a:cubicBezTo>
                <a:lnTo>
                  <a:pt x="10678568" y="1600467"/>
                </a:lnTo>
                <a:cubicBezTo>
                  <a:pt x="10659029" y="1598358"/>
                  <a:pt x="10626194" y="1592568"/>
                  <a:pt x="10606637" y="1589797"/>
                </a:cubicBezTo>
                <a:cubicBezTo>
                  <a:pt x="10606815" y="1596420"/>
                  <a:pt x="10606973" y="1602382"/>
                  <a:pt x="10600725" y="1603624"/>
                </a:cubicBezTo>
                <a:cubicBezTo>
                  <a:pt x="10587766" y="1612527"/>
                  <a:pt x="10600563" y="1597664"/>
                  <a:pt x="10593509" y="1592408"/>
                </a:cubicBezTo>
                <a:cubicBezTo>
                  <a:pt x="10567879" y="1597502"/>
                  <a:pt x="10523251" y="1643995"/>
                  <a:pt x="10497166" y="1655507"/>
                </a:cubicBezTo>
                <a:cubicBezTo>
                  <a:pt x="10484825" y="1663954"/>
                  <a:pt x="10457275" y="1644459"/>
                  <a:pt x="10443988" y="1641108"/>
                </a:cubicBezTo>
                <a:cubicBezTo>
                  <a:pt x="10418188" y="1639912"/>
                  <a:pt x="10359758" y="1663847"/>
                  <a:pt x="10333673" y="1675357"/>
                </a:cubicBezTo>
                <a:cubicBezTo>
                  <a:pt x="10301166" y="1681820"/>
                  <a:pt x="10262409" y="1689526"/>
                  <a:pt x="10229733" y="1689695"/>
                </a:cubicBezTo>
                <a:lnTo>
                  <a:pt x="10230401" y="1714530"/>
                </a:lnTo>
                <a:lnTo>
                  <a:pt x="10159137" y="1728698"/>
                </a:lnTo>
                <a:cubicBezTo>
                  <a:pt x="10152431" y="1736357"/>
                  <a:pt x="10152609" y="1742980"/>
                  <a:pt x="10140267" y="1751427"/>
                </a:cubicBezTo>
                <a:lnTo>
                  <a:pt x="10140555" y="1762181"/>
                </a:lnTo>
                <a:lnTo>
                  <a:pt x="10147683" y="1761267"/>
                </a:lnTo>
                <a:cubicBezTo>
                  <a:pt x="10212341" y="1745905"/>
                  <a:pt x="10281519" y="1723896"/>
                  <a:pt x="10350040" y="1715115"/>
                </a:cubicBezTo>
                <a:cubicBezTo>
                  <a:pt x="10358425" y="1715050"/>
                  <a:pt x="10361486" y="1716681"/>
                  <a:pt x="10369869" y="1716617"/>
                </a:cubicBezTo>
                <a:cubicBezTo>
                  <a:pt x="10391957" y="1714796"/>
                  <a:pt x="10437589" y="1702883"/>
                  <a:pt x="10452097" y="1706080"/>
                </a:cubicBezTo>
                <a:cubicBezTo>
                  <a:pt x="10451295" y="1701128"/>
                  <a:pt x="10453554" y="1697805"/>
                  <a:pt x="10464998" y="1699372"/>
                </a:cubicBezTo>
                <a:cubicBezTo>
                  <a:pt x="10470320" y="1697679"/>
                  <a:pt x="10501594" y="1700745"/>
                  <a:pt x="10503853" y="1697423"/>
                </a:cubicBezTo>
                <a:cubicBezTo>
                  <a:pt x="10498532" y="1699117"/>
                  <a:pt x="10500790" y="1695793"/>
                  <a:pt x="10497730" y="1694166"/>
                </a:cubicBezTo>
                <a:lnTo>
                  <a:pt x="10527416" y="1692592"/>
                </a:lnTo>
                <a:lnTo>
                  <a:pt x="10530730" y="1699332"/>
                </a:lnTo>
                <a:lnTo>
                  <a:pt x="10615798" y="1677545"/>
                </a:lnTo>
                <a:cubicBezTo>
                  <a:pt x="10649741" y="1669026"/>
                  <a:pt x="10684166" y="1661327"/>
                  <a:pt x="10718427" y="1656936"/>
                </a:cubicBezTo>
                <a:cubicBezTo>
                  <a:pt x="10726810" y="1656874"/>
                  <a:pt x="10729870" y="1658503"/>
                  <a:pt x="10738256" y="1658439"/>
                </a:cubicBezTo>
                <a:cubicBezTo>
                  <a:pt x="10760343" y="1656620"/>
                  <a:pt x="10805975" y="1644707"/>
                  <a:pt x="10820482" y="1647902"/>
                </a:cubicBezTo>
                <a:cubicBezTo>
                  <a:pt x="10819679" y="1642951"/>
                  <a:pt x="10821939" y="1639627"/>
                  <a:pt x="10833383" y="1641194"/>
                </a:cubicBezTo>
                <a:cubicBezTo>
                  <a:pt x="10838705" y="1639501"/>
                  <a:pt x="10869979" y="1642570"/>
                  <a:pt x="10872238" y="1639248"/>
                </a:cubicBezTo>
                <a:cubicBezTo>
                  <a:pt x="10866917" y="1640942"/>
                  <a:pt x="10869176" y="1637618"/>
                  <a:pt x="10866115" y="1635988"/>
                </a:cubicBezTo>
                <a:lnTo>
                  <a:pt x="10895801" y="1634413"/>
                </a:lnTo>
                <a:lnTo>
                  <a:pt x="10901279" y="1645557"/>
                </a:lnTo>
                <a:lnTo>
                  <a:pt x="10884487" y="1645764"/>
                </a:lnTo>
                <a:cubicBezTo>
                  <a:pt x="10864732" y="1653352"/>
                  <a:pt x="10843611" y="1656818"/>
                  <a:pt x="10821059" y="1660086"/>
                </a:cubicBezTo>
                <a:lnTo>
                  <a:pt x="10760417" y="1671156"/>
                </a:lnTo>
                <a:lnTo>
                  <a:pt x="10751305" y="1669910"/>
                </a:lnTo>
                <a:cubicBezTo>
                  <a:pt x="10751305" y="1669910"/>
                  <a:pt x="10751305" y="1669910"/>
                  <a:pt x="10749046" y="1673232"/>
                </a:cubicBezTo>
                <a:lnTo>
                  <a:pt x="10760417" y="1671156"/>
                </a:lnTo>
                <a:lnTo>
                  <a:pt x="10762752" y="1671476"/>
                </a:lnTo>
                <a:cubicBezTo>
                  <a:pt x="10763552" y="1676429"/>
                  <a:pt x="10758231" y="1678119"/>
                  <a:pt x="10755169" y="1676492"/>
                </a:cubicBezTo>
                <a:cubicBezTo>
                  <a:pt x="10752910" y="1679813"/>
                  <a:pt x="10752910" y="1679813"/>
                  <a:pt x="10752910" y="1679813"/>
                </a:cubicBezTo>
                <a:lnTo>
                  <a:pt x="10756469" y="1679552"/>
                </a:lnTo>
                <a:lnTo>
                  <a:pt x="10764453" y="1677998"/>
                </a:lnTo>
                <a:cubicBezTo>
                  <a:pt x="10774929" y="1675937"/>
                  <a:pt x="10783694" y="1674045"/>
                  <a:pt x="10791712" y="1671720"/>
                </a:cubicBezTo>
                <a:cubicBezTo>
                  <a:pt x="10801225" y="1670261"/>
                  <a:pt x="10809404" y="1669188"/>
                  <a:pt x="10818330" y="1668547"/>
                </a:cubicBezTo>
                <a:lnTo>
                  <a:pt x="10823775" y="1668444"/>
                </a:lnTo>
                <a:lnTo>
                  <a:pt x="10836727" y="1665633"/>
                </a:lnTo>
                <a:cubicBezTo>
                  <a:pt x="10866129" y="1660605"/>
                  <a:pt x="10888162" y="1659015"/>
                  <a:pt x="10896457" y="1663690"/>
                </a:cubicBezTo>
                <a:lnTo>
                  <a:pt x="10891231" y="1665279"/>
                </a:lnTo>
                <a:lnTo>
                  <a:pt x="10901401" y="1663816"/>
                </a:lnTo>
                <a:lnTo>
                  <a:pt x="10910492" y="1664308"/>
                </a:lnTo>
                <a:lnTo>
                  <a:pt x="10910881" y="1665099"/>
                </a:lnTo>
                <a:lnTo>
                  <a:pt x="10939879" y="1659914"/>
                </a:lnTo>
                <a:cubicBezTo>
                  <a:pt x="10971947" y="1650618"/>
                  <a:pt x="11004657" y="1646327"/>
                  <a:pt x="11048702" y="1643939"/>
                </a:cubicBezTo>
                <a:cubicBezTo>
                  <a:pt x="11024330" y="1648411"/>
                  <a:pt x="11038656" y="1652041"/>
                  <a:pt x="11047638" y="1657223"/>
                </a:cubicBezTo>
                <a:cubicBezTo>
                  <a:pt x="11050632" y="1658947"/>
                  <a:pt x="11055977" y="1657398"/>
                  <a:pt x="11058970" y="1659126"/>
                </a:cubicBezTo>
                <a:cubicBezTo>
                  <a:pt x="11058970" y="1659126"/>
                  <a:pt x="11056620" y="1662400"/>
                  <a:pt x="11051276" y="1663950"/>
                </a:cubicBezTo>
                <a:cubicBezTo>
                  <a:pt x="11051276" y="1663950"/>
                  <a:pt x="11051276" y="1663950"/>
                  <a:pt x="11045930" y="1665498"/>
                </a:cubicBezTo>
                <a:cubicBezTo>
                  <a:pt x="11056620" y="1662400"/>
                  <a:pt x="11049567" y="1672228"/>
                  <a:pt x="11032890" y="1671872"/>
                </a:cubicBezTo>
                <a:cubicBezTo>
                  <a:pt x="11032890" y="1671872"/>
                  <a:pt x="11032890" y="1671872"/>
                  <a:pt x="11032247" y="1666870"/>
                </a:cubicBezTo>
                <a:cubicBezTo>
                  <a:pt x="11029252" y="1665144"/>
                  <a:pt x="11023908" y="1666692"/>
                  <a:pt x="11023908" y="1666692"/>
                </a:cubicBezTo>
                <a:cubicBezTo>
                  <a:pt x="11023265" y="1661689"/>
                  <a:pt x="11026259" y="1663416"/>
                  <a:pt x="11031605" y="1661868"/>
                </a:cubicBezTo>
                <a:cubicBezTo>
                  <a:pt x="11031605" y="1661868"/>
                  <a:pt x="11031605" y="1661868"/>
                  <a:pt x="11036948" y="1660318"/>
                </a:cubicBezTo>
                <a:cubicBezTo>
                  <a:pt x="11017277" y="1658237"/>
                  <a:pt x="10979221" y="1664075"/>
                  <a:pt x="10974519" y="1670628"/>
                </a:cubicBezTo>
                <a:cubicBezTo>
                  <a:pt x="10955493" y="1673547"/>
                  <a:pt x="10936891" y="1674399"/>
                  <a:pt x="10920453" y="1675919"/>
                </a:cubicBezTo>
                <a:lnTo>
                  <a:pt x="10916626" y="1676787"/>
                </a:lnTo>
                <a:lnTo>
                  <a:pt x="10918037" y="1679653"/>
                </a:lnTo>
                <a:lnTo>
                  <a:pt x="10896774" y="1681287"/>
                </a:lnTo>
                <a:lnTo>
                  <a:pt x="10879379" y="1685229"/>
                </a:lnTo>
                <a:cubicBezTo>
                  <a:pt x="10867194" y="1687463"/>
                  <a:pt x="10863610" y="1686557"/>
                  <a:pt x="10860991" y="1685045"/>
                </a:cubicBezTo>
                <a:lnTo>
                  <a:pt x="10858319" y="1684240"/>
                </a:lnTo>
                <a:lnTo>
                  <a:pt x="10841273" y="1685549"/>
                </a:lnTo>
                <a:lnTo>
                  <a:pt x="10832782" y="1686938"/>
                </a:lnTo>
                <a:lnTo>
                  <a:pt x="10826864" y="1689098"/>
                </a:lnTo>
                <a:cubicBezTo>
                  <a:pt x="10822721" y="1691922"/>
                  <a:pt x="10819622" y="1694766"/>
                  <a:pt x="10811604" y="1697089"/>
                </a:cubicBezTo>
                <a:lnTo>
                  <a:pt x="10777118" y="1698666"/>
                </a:lnTo>
                <a:lnTo>
                  <a:pt x="10764185" y="1702344"/>
                </a:lnTo>
                <a:cubicBezTo>
                  <a:pt x="10708286" y="1718159"/>
                  <a:pt x="10653245" y="1733845"/>
                  <a:pt x="10637077" y="1740223"/>
                </a:cubicBezTo>
                <a:cubicBezTo>
                  <a:pt x="10614430" y="1751050"/>
                  <a:pt x="10585206" y="1756861"/>
                  <a:pt x="10556620" y="1760171"/>
                </a:cubicBezTo>
                <a:lnTo>
                  <a:pt x="10510758" y="1763134"/>
                </a:lnTo>
                <a:lnTo>
                  <a:pt x="10504382" y="1765376"/>
                </a:lnTo>
                <a:cubicBezTo>
                  <a:pt x="10507376" y="1767103"/>
                  <a:pt x="10521061" y="1765731"/>
                  <a:pt x="10516358" y="1772282"/>
                </a:cubicBezTo>
                <a:cubicBezTo>
                  <a:pt x="10503906" y="1777839"/>
                  <a:pt x="10493738" y="1780948"/>
                  <a:pt x="10484775" y="1782652"/>
                </a:cubicBezTo>
                <a:lnTo>
                  <a:pt x="10477546" y="1783233"/>
                </a:lnTo>
                <a:lnTo>
                  <a:pt x="10474758" y="1803787"/>
                </a:lnTo>
                <a:cubicBezTo>
                  <a:pt x="10468042" y="1811114"/>
                  <a:pt x="10468042" y="1811114"/>
                  <a:pt x="10448664" y="1814967"/>
                </a:cubicBezTo>
                <a:cubicBezTo>
                  <a:pt x="10442084" y="1803957"/>
                  <a:pt x="10448333" y="1802714"/>
                  <a:pt x="10428785" y="1800275"/>
                </a:cubicBezTo>
                <a:cubicBezTo>
                  <a:pt x="10422873" y="1814102"/>
                  <a:pt x="10416158" y="1821429"/>
                  <a:pt x="10410085" y="1829296"/>
                </a:cubicBezTo>
                <a:lnTo>
                  <a:pt x="10409747" y="1816711"/>
                </a:lnTo>
                <a:cubicBezTo>
                  <a:pt x="10415828" y="1809177"/>
                  <a:pt x="10415828" y="1809177"/>
                  <a:pt x="10422536" y="1801517"/>
                </a:cubicBezTo>
                <a:cubicBezTo>
                  <a:pt x="10363774" y="1813200"/>
                  <a:pt x="10304514" y="1806336"/>
                  <a:pt x="10260503" y="1852373"/>
                </a:cubicBezTo>
                <a:cubicBezTo>
                  <a:pt x="10253805" y="1860364"/>
                  <a:pt x="10253805" y="1860364"/>
                  <a:pt x="10254135" y="1872616"/>
                </a:cubicBezTo>
                <a:lnTo>
                  <a:pt x="10254723" y="1873001"/>
                </a:lnTo>
                <a:lnTo>
                  <a:pt x="10267569" y="1868110"/>
                </a:lnTo>
                <a:cubicBezTo>
                  <a:pt x="10276435" y="1865211"/>
                  <a:pt x="10284583" y="1863038"/>
                  <a:pt x="10294074" y="1860718"/>
                </a:cubicBezTo>
                <a:cubicBezTo>
                  <a:pt x="10310186" y="1858972"/>
                  <a:pt x="10329167" y="1854332"/>
                  <a:pt x="10358892" y="1848528"/>
                </a:cubicBezTo>
                <a:cubicBezTo>
                  <a:pt x="10361393" y="1850840"/>
                  <a:pt x="10368108" y="1850111"/>
                  <a:pt x="10376522" y="1848876"/>
                </a:cubicBezTo>
                <a:lnTo>
                  <a:pt x="10379418" y="1848595"/>
                </a:lnTo>
                <a:lnTo>
                  <a:pt x="10379572" y="1848554"/>
                </a:lnTo>
                <a:lnTo>
                  <a:pt x="10398939" y="1843507"/>
                </a:lnTo>
                <a:lnTo>
                  <a:pt x="10397921" y="1843006"/>
                </a:lnTo>
                <a:cubicBezTo>
                  <a:pt x="10398014" y="1841705"/>
                  <a:pt x="10400791" y="1840113"/>
                  <a:pt x="10407596" y="1838083"/>
                </a:cubicBezTo>
                <a:lnTo>
                  <a:pt x="10431642" y="1834987"/>
                </a:lnTo>
                <a:lnTo>
                  <a:pt x="10447549" y="1830842"/>
                </a:lnTo>
                <a:cubicBezTo>
                  <a:pt x="10467158" y="1826439"/>
                  <a:pt x="10482376" y="1824163"/>
                  <a:pt x="10489179" y="1825890"/>
                </a:cubicBezTo>
                <a:lnTo>
                  <a:pt x="10491356" y="1828085"/>
                </a:lnTo>
                <a:lnTo>
                  <a:pt x="10502057" y="1827119"/>
                </a:lnTo>
                <a:cubicBezTo>
                  <a:pt x="10511476" y="1826986"/>
                  <a:pt x="10519573" y="1827882"/>
                  <a:pt x="10525386" y="1830481"/>
                </a:cubicBezTo>
                <a:cubicBezTo>
                  <a:pt x="10558348" y="1816580"/>
                  <a:pt x="10598444" y="1814814"/>
                  <a:pt x="10638175" y="1818254"/>
                </a:cubicBezTo>
                <a:cubicBezTo>
                  <a:pt x="10641044" y="1815361"/>
                  <a:pt x="10641044" y="1815361"/>
                  <a:pt x="10641044" y="1815361"/>
                </a:cubicBezTo>
                <a:cubicBezTo>
                  <a:pt x="10641044" y="1815361"/>
                  <a:pt x="10643546" y="1817672"/>
                  <a:pt x="10643546" y="1817672"/>
                </a:cubicBezTo>
                <a:cubicBezTo>
                  <a:pt x="10646414" y="1814779"/>
                  <a:pt x="10654287" y="1816508"/>
                  <a:pt x="10654287" y="1816508"/>
                </a:cubicBezTo>
                <a:cubicBezTo>
                  <a:pt x="10659657" y="1815927"/>
                  <a:pt x="10656788" y="1818818"/>
                  <a:pt x="10651418" y="1819402"/>
                </a:cubicBezTo>
                <a:cubicBezTo>
                  <a:pt x="10648548" y="1822295"/>
                  <a:pt x="10648548" y="1822295"/>
                  <a:pt x="10646047" y="1819983"/>
                </a:cubicBezTo>
                <a:cubicBezTo>
                  <a:pt x="10656421" y="1824022"/>
                  <a:pt x="10678273" y="1816490"/>
                  <a:pt x="10680405" y="1824004"/>
                </a:cubicBezTo>
                <a:cubicBezTo>
                  <a:pt x="10634570" y="1831555"/>
                  <a:pt x="10622358" y="1853537"/>
                  <a:pt x="10571885" y="1851260"/>
                </a:cubicBezTo>
                <a:cubicBezTo>
                  <a:pt x="10566884" y="1846638"/>
                  <a:pt x="10580494" y="1842580"/>
                  <a:pt x="10583364" y="1839687"/>
                </a:cubicBezTo>
                <a:cubicBezTo>
                  <a:pt x="10552573" y="1841735"/>
                  <a:pt x="10525902" y="1842043"/>
                  <a:pt x="10498471" y="1843726"/>
                </a:cubicBezTo>
                <a:lnTo>
                  <a:pt x="10495127" y="1844184"/>
                </a:lnTo>
                <a:lnTo>
                  <a:pt x="10489847" y="1850728"/>
                </a:lnTo>
                <a:cubicBezTo>
                  <a:pt x="10456715" y="1857314"/>
                  <a:pt x="10404036" y="1861459"/>
                  <a:pt x="10392042" y="1882822"/>
                </a:cubicBezTo>
                <a:cubicBezTo>
                  <a:pt x="10404544" y="1880336"/>
                  <a:pt x="10404544" y="1880336"/>
                  <a:pt x="10411590" y="1885261"/>
                </a:cubicBezTo>
                <a:cubicBezTo>
                  <a:pt x="10398461" y="1887871"/>
                  <a:pt x="10398461" y="1887871"/>
                  <a:pt x="10392371" y="1895075"/>
                </a:cubicBezTo>
                <a:cubicBezTo>
                  <a:pt x="10398790" y="1900125"/>
                  <a:pt x="10393208" y="1926205"/>
                  <a:pt x="10399460" y="1924962"/>
                </a:cubicBezTo>
                <a:lnTo>
                  <a:pt x="10418118" y="1938770"/>
                </a:lnTo>
                <a:lnTo>
                  <a:pt x="10432912" y="1938066"/>
                </a:lnTo>
                <a:lnTo>
                  <a:pt x="10458187" y="1938421"/>
                </a:lnTo>
                <a:lnTo>
                  <a:pt x="10524101" y="1925185"/>
                </a:lnTo>
                <a:cubicBezTo>
                  <a:pt x="10532484" y="1925120"/>
                  <a:pt x="10535546" y="1926751"/>
                  <a:pt x="10543927" y="1926687"/>
                </a:cubicBezTo>
                <a:cubicBezTo>
                  <a:pt x="10566017" y="1924867"/>
                  <a:pt x="10611649" y="1912954"/>
                  <a:pt x="10626156" y="1916150"/>
                </a:cubicBezTo>
                <a:cubicBezTo>
                  <a:pt x="10625354" y="1911198"/>
                  <a:pt x="10627613" y="1907875"/>
                  <a:pt x="10639059" y="1909441"/>
                </a:cubicBezTo>
                <a:cubicBezTo>
                  <a:pt x="10644379" y="1907748"/>
                  <a:pt x="10675653" y="1910817"/>
                  <a:pt x="10677913" y="1907494"/>
                </a:cubicBezTo>
                <a:cubicBezTo>
                  <a:pt x="10672592" y="1909186"/>
                  <a:pt x="10674850" y="1905865"/>
                  <a:pt x="10671788" y="1904236"/>
                </a:cubicBezTo>
                <a:lnTo>
                  <a:pt x="10701476" y="1902661"/>
                </a:lnTo>
                <a:lnTo>
                  <a:pt x="10706952" y="1913804"/>
                </a:lnTo>
                <a:lnTo>
                  <a:pt x="10690161" y="1914012"/>
                </a:lnTo>
                <a:cubicBezTo>
                  <a:pt x="10670406" y="1921601"/>
                  <a:pt x="10649285" y="1925063"/>
                  <a:pt x="10626733" y="1928334"/>
                </a:cubicBezTo>
                <a:lnTo>
                  <a:pt x="10566091" y="1939404"/>
                </a:lnTo>
                <a:lnTo>
                  <a:pt x="10556978" y="1938158"/>
                </a:lnTo>
                <a:cubicBezTo>
                  <a:pt x="10556978" y="1938158"/>
                  <a:pt x="10556978" y="1938158"/>
                  <a:pt x="10554719" y="1941480"/>
                </a:cubicBezTo>
                <a:lnTo>
                  <a:pt x="10566091" y="1939404"/>
                </a:lnTo>
                <a:lnTo>
                  <a:pt x="10568424" y="1939724"/>
                </a:lnTo>
                <a:cubicBezTo>
                  <a:pt x="10569227" y="1944675"/>
                  <a:pt x="10563906" y="1946369"/>
                  <a:pt x="10560845" y="1944740"/>
                </a:cubicBezTo>
                <a:cubicBezTo>
                  <a:pt x="10558585" y="1948063"/>
                  <a:pt x="10558585" y="1948063"/>
                  <a:pt x="10558585" y="1948063"/>
                </a:cubicBezTo>
                <a:cubicBezTo>
                  <a:pt x="10605823" y="1946050"/>
                  <a:pt x="10663703" y="1940656"/>
                  <a:pt x="10707076" y="1932065"/>
                </a:cubicBezTo>
                <a:lnTo>
                  <a:pt x="10716167" y="1932554"/>
                </a:lnTo>
                <a:lnTo>
                  <a:pt x="10723710" y="1947902"/>
                </a:lnTo>
                <a:lnTo>
                  <a:pt x="10646947" y="1953798"/>
                </a:lnTo>
                <a:cubicBezTo>
                  <a:pt x="10604966" y="1958041"/>
                  <a:pt x="10566715" y="1963701"/>
                  <a:pt x="10529064" y="1973075"/>
                </a:cubicBezTo>
                <a:cubicBezTo>
                  <a:pt x="10503915" y="1973265"/>
                  <a:pt x="10468122" y="1976843"/>
                  <a:pt x="10446837" y="1983613"/>
                </a:cubicBezTo>
                <a:cubicBezTo>
                  <a:pt x="10464406" y="1988440"/>
                  <a:pt x="10443120" y="1995211"/>
                  <a:pt x="10446986" y="2001792"/>
                </a:cubicBezTo>
                <a:cubicBezTo>
                  <a:pt x="10436343" y="2005177"/>
                  <a:pt x="10435541" y="2000226"/>
                  <a:pt x="10421836" y="2001982"/>
                </a:cubicBezTo>
                <a:cubicBezTo>
                  <a:pt x="10402811" y="2005432"/>
                  <a:pt x="10443120" y="1995211"/>
                  <a:pt x="10423293" y="1993707"/>
                </a:cubicBezTo>
                <a:lnTo>
                  <a:pt x="10420136" y="1994397"/>
                </a:lnTo>
                <a:lnTo>
                  <a:pt x="10411340" y="2001630"/>
                </a:lnTo>
                <a:cubicBezTo>
                  <a:pt x="10406521" y="2006459"/>
                  <a:pt x="10401802" y="2012057"/>
                  <a:pt x="10395718" y="2019593"/>
                </a:cubicBezTo>
                <a:lnTo>
                  <a:pt x="10395221" y="2001048"/>
                </a:lnTo>
                <a:cubicBezTo>
                  <a:pt x="10372404" y="2005584"/>
                  <a:pt x="10352909" y="2010958"/>
                  <a:pt x="10334992" y="2013688"/>
                </a:cubicBezTo>
                <a:lnTo>
                  <a:pt x="10318988" y="2014721"/>
                </a:lnTo>
                <a:lnTo>
                  <a:pt x="10279470" y="2021239"/>
                </a:lnTo>
                <a:cubicBezTo>
                  <a:pt x="10262048" y="2034592"/>
                  <a:pt x="10232380" y="2041426"/>
                  <a:pt x="10205774" y="2049892"/>
                </a:cubicBezTo>
                <a:lnTo>
                  <a:pt x="10156640" y="2063979"/>
                </a:lnTo>
                <a:lnTo>
                  <a:pt x="10155049" y="2067438"/>
                </a:lnTo>
                <a:cubicBezTo>
                  <a:pt x="10200682" y="2058366"/>
                  <a:pt x="10220231" y="2060804"/>
                  <a:pt x="10253066" y="2066595"/>
                </a:cubicBezTo>
                <a:lnTo>
                  <a:pt x="10253573" y="2085474"/>
                </a:lnTo>
                <a:cubicBezTo>
                  <a:pt x="10227318" y="2090692"/>
                  <a:pt x="10221069" y="2091934"/>
                  <a:pt x="10208101" y="2100505"/>
                </a:cubicBezTo>
                <a:lnTo>
                  <a:pt x="10208269" y="2106798"/>
                </a:lnTo>
                <a:cubicBezTo>
                  <a:pt x="10235023" y="2120122"/>
                  <a:pt x="10254741" y="2128855"/>
                  <a:pt x="10293667" y="2127442"/>
                </a:cubicBezTo>
                <a:cubicBezTo>
                  <a:pt x="10300374" y="2119784"/>
                  <a:pt x="10306286" y="2105956"/>
                  <a:pt x="10306125" y="2099995"/>
                </a:cubicBezTo>
                <a:lnTo>
                  <a:pt x="10306286" y="2105956"/>
                </a:lnTo>
                <a:cubicBezTo>
                  <a:pt x="10326173" y="2120980"/>
                  <a:pt x="10353096" y="2140597"/>
                  <a:pt x="10385771" y="2140428"/>
                </a:cubicBezTo>
                <a:cubicBezTo>
                  <a:pt x="10391853" y="2132892"/>
                  <a:pt x="10411231" y="2129040"/>
                  <a:pt x="10431235" y="2125063"/>
                </a:cubicBezTo>
                <a:lnTo>
                  <a:pt x="10431735" y="2143608"/>
                </a:lnTo>
                <a:cubicBezTo>
                  <a:pt x="10451113" y="2139757"/>
                  <a:pt x="10444068" y="2134831"/>
                  <a:pt x="10444575" y="2153708"/>
                </a:cubicBezTo>
                <a:cubicBezTo>
                  <a:pt x="10477082" y="2147245"/>
                  <a:pt x="10530046" y="2130389"/>
                  <a:pt x="10556175" y="2143841"/>
                </a:cubicBezTo>
                <a:cubicBezTo>
                  <a:pt x="10556264" y="2147151"/>
                  <a:pt x="10556309" y="2148807"/>
                  <a:pt x="10557154" y="2151011"/>
                </a:cubicBezTo>
                <a:lnTo>
                  <a:pt x="10558222" y="2152944"/>
                </a:lnTo>
                <a:lnTo>
                  <a:pt x="10569741" y="2153001"/>
                </a:lnTo>
                <a:cubicBezTo>
                  <a:pt x="10591591" y="2153399"/>
                  <a:pt x="10613987" y="2152438"/>
                  <a:pt x="10643683" y="2145211"/>
                </a:cubicBezTo>
                <a:cubicBezTo>
                  <a:pt x="10645745" y="2149607"/>
                  <a:pt x="10657747" y="2148317"/>
                  <a:pt x="10661263" y="2149096"/>
                </a:cubicBezTo>
                <a:cubicBezTo>
                  <a:pt x="10686716" y="2142899"/>
                  <a:pt x="10717749" y="2141878"/>
                  <a:pt x="10748781" y="2140856"/>
                </a:cubicBezTo>
                <a:cubicBezTo>
                  <a:pt x="10769267" y="2137504"/>
                  <a:pt x="10788299" y="2137768"/>
                  <a:pt x="10805879" y="2141656"/>
                </a:cubicBezTo>
                <a:cubicBezTo>
                  <a:pt x="10812911" y="2143209"/>
                  <a:pt x="10816426" y="2143988"/>
                  <a:pt x="10823458" y="2145540"/>
                </a:cubicBezTo>
                <a:cubicBezTo>
                  <a:pt x="10822005" y="2149161"/>
                  <a:pt x="10822005" y="2149161"/>
                  <a:pt x="10822005" y="2149161"/>
                </a:cubicBezTo>
                <a:cubicBezTo>
                  <a:pt x="10812067" y="2154845"/>
                  <a:pt x="10796550" y="2155357"/>
                  <a:pt x="10778973" y="2151471"/>
                </a:cubicBezTo>
                <a:cubicBezTo>
                  <a:pt x="10759939" y="2151204"/>
                  <a:pt x="10740907" y="2150937"/>
                  <a:pt x="10727454" y="2155846"/>
                </a:cubicBezTo>
                <a:cubicBezTo>
                  <a:pt x="10716906" y="2153514"/>
                  <a:pt x="10709873" y="2151961"/>
                  <a:pt x="10699327" y="2149628"/>
                </a:cubicBezTo>
                <a:cubicBezTo>
                  <a:pt x="10663326" y="2153491"/>
                  <a:pt x="10651325" y="2154780"/>
                  <a:pt x="10618837" y="2159421"/>
                </a:cubicBezTo>
                <a:cubicBezTo>
                  <a:pt x="10625260" y="2152958"/>
                  <a:pt x="10603323" y="2159934"/>
                  <a:pt x="10592774" y="2157600"/>
                </a:cubicBezTo>
                <a:cubicBezTo>
                  <a:pt x="10584290" y="2159665"/>
                  <a:pt x="10569384" y="2168193"/>
                  <a:pt x="10586353" y="2164063"/>
                </a:cubicBezTo>
                <a:cubicBezTo>
                  <a:pt x="10571140" y="2168582"/>
                  <a:pt x="10553654" y="2171614"/>
                  <a:pt x="10535033" y="2173900"/>
                </a:cubicBezTo>
                <a:lnTo>
                  <a:pt x="10512012" y="2176027"/>
                </a:lnTo>
                <a:lnTo>
                  <a:pt x="10492318" y="2179257"/>
                </a:lnTo>
                <a:cubicBezTo>
                  <a:pt x="10468621" y="2183220"/>
                  <a:pt x="10445805" y="2187754"/>
                  <a:pt x="10433068" y="2193282"/>
                </a:cubicBezTo>
                <a:cubicBezTo>
                  <a:pt x="10419943" y="2195893"/>
                  <a:pt x="10407153" y="2211088"/>
                  <a:pt x="10394026" y="2213696"/>
                </a:cubicBezTo>
                <a:cubicBezTo>
                  <a:pt x="10368235" y="2212831"/>
                  <a:pt x="10341313" y="2193212"/>
                  <a:pt x="10303045" y="2219132"/>
                </a:cubicBezTo>
                <a:cubicBezTo>
                  <a:pt x="10290096" y="2228364"/>
                  <a:pt x="10277467" y="2249521"/>
                  <a:pt x="10258249" y="2259334"/>
                </a:cubicBezTo>
                <a:cubicBezTo>
                  <a:pt x="10213124" y="2287281"/>
                  <a:pt x="10154479" y="2279963"/>
                  <a:pt x="10101850" y="2309401"/>
                </a:cubicBezTo>
                <a:cubicBezTo>
                  <a:pt x="10091720" y="2283200"/>
                  <a:pt x="10063519" y="2281752"/>
                  <a:pt x="10025262" y="2287595"/>
                </a:cubicBezTo>
                <a:lnTo>
                  <a:pt x="9997310" y="2292754"/>
                </a:lnTo>
                <a:lnTo>
                  <a:pt x="10006347" y="2292988"/>
                </a:lnTo>
                <a:cubicBezTo>
                  <a:pt x="10012348" y="2292344"/>
                  <a:pt x="10016226" y="2292217"/>
                  <a:pt x="10008774" y="2296480"/>
                </a:cubicBezTo>
                <a:cubicBezTo>
                  <a:pt x="9998835" y="2302165"/>
                  <a:pt x="9988898" y="2307850"/>
                  <a:pt x="9975959" y="2313857"/>
                </a:cubicBezTo>
                <a:lnTo>
                  <a:pt x="9961397" y="2319389"/>
                </a:lnTo>
                <a:lnTo>
                  <a:pt x="9954160" y="2327147"/>
                </a:lnTo>
                <a:cubicBezTo>
                  <a:pt x="9917979" y="2349931"/>
                  <a:pt x="9862693" y="2349123"/>
                  <a:pt x="9788963" y="2359286"/>
                </a:cubicBezTo>
                <a:lnTo>
                  <a:pt x="9789125" y="2365246"/>
                </a:lnTo>
                <a:cubicBezTo>
                  <a:pt x="9792727" y="2370689"/>
                  <a:pt x="9796208" y="2371580"/>
                  <a:pt x="9797947" y="2372024"/>
                </a:cubicBezTo>
                <a:lnTo>
                  <a:pt x="9796693" y="2375210"/>
                </a:lnTo>
                <a:lnTo>
                  <a:pt x="9836451" y="2373320"/>
                </a:lnTo>
                <a:cubicBezTo>
                  <a:pt x="9856937" y="2369968"/>
                  <a:pt x="9875968" y="2370233"/>
                  <a:pt x="9893548" y="2374119"/>
                </a:cubicBezTo>
                <a:cubicBezTo>
                  <a:pt x="9900579" y="2375673"/>
                  <a:pt x="9904096" y="2376451"/>
                  <a:pt x="9911127" y="2378005"/>
                </a:cubicBezTo>
                <a:cubicBezTo>
                  <a:pt x="9909676" y="2381625"/>
                  <a:pt x="9909676" y="2381625"/>
                  <a:pt x="9909676" y="2381625"/>
                </a:cubicBezTo>
                <a:cubicBezTo>
                  <a:pt x="9899736" y="2387309"/>
                  <a:pt x="9884219" y="2387821"/>
                  <a:pt x="9866642" y="2383935"/>
                </a:cubicBezTo>
                <a:cubicBezTo>
                  <a:pt x="9847608" y="2383668"/>
                  <a:pt x="9828576" y="2383401"/>
                  <a:pt x="9815123" y="2388310"/>
                </a:cubicBezTo>
                <a:cubicBezTo>
                  <a:pt x="9804576" y="2385977"/>
                  <a:pt x="9797544" y="2384423"/>
                  <a:pt x="9786997" y="2382091"/>
                </a:cubicBezTo>
                <a:lnTo>
                  <a:pt x="9780955" y="2382761"/>
                </a:lnTo>
                <a:lnTo>
                  <a:pt x="9758356" y="2392506"/>
                </a:lnTo>
                <a:cubicBezTo>
                  <a:pt x="9744548" y="2396082"/>
                  <a:pt x="9731575" y="2398661"/>
                  <a:pt x="9725405" y="2402884"/>
                </a:cubicBezTo>
                <a:cubicBezTo>
                  <a:pt x="9731825" y="2407934"/>
                  <a:pt x="9731996" y="2414225"/>
                  <a:pt x="9738416" y="2419277"/>
                </a:cubicBezTo>
                <a:lnTo>
                  <a:pt x="9699659" y="2426980"/>
                </a:lnTo>
                <a:cubicBezTo>
                  <a:pt x="9693239" y="2421931"/>
                  <a:pt x="9693239" y="2421931"/>
                  <a:pt x="9673234" y="2425908"/>
                </a:cubicBezTo>
                <a:cubicBezTo>
                  <a:pt x="9667152" y="2433444"/>
                  <a:pt x="9667322" y="2439734"/>
                  <a:pt x="9654354" y="2448305"/>
                </a:cubicBezTo>
                <a:lnTo>
                  <a:pt x="9654523" y="2454597"/>
                </a:lnTo>
                <a:cubicBezTo>
                  <a:pt x="9693906" y="2446768"/>
                  <a:pt x="9700157" y="2445524"/>
                  <a:pt x="9701164" y="2482947"/>
                </a:cubicBezTo>
                <a:cubicBezTo>
                  <a:pt x="9695081" y="2490482"/>
                  <a:pt x="9695242" y="2496444"/>
                  <a:pt x="9695579" y="2509027"/>
                </a:cubicBezTo>
                <a:cubicBezTo>
                  <a:pt x="9728584" y="2521110"/>
                  <a:pt x="9741247" y="2524585"/>
                  <a:pt x="9793132" y="2514270"/>
                </a:cubicBezTo>
                <a:lnTo>
                  <a:pt x="9793808" y="2539439"/>
                </a:lnTo>
                <a:lnTo>
                  <a:pt x="9802927" y="2543130"/>
                </a:lnTo>
                <a:lnTo>
                  <a:pt x="9823025" y="2541214"/>
                </a:lnTo>
                <a:lnTo>
                  <a:pt x="9824161" y="2540953"/>
                </a:lnTo>
                <a:lnTo>
                  <a:pt x="9826406" y="2539284"/>
                </a:lnTo>
                <a:cubicBezTo>
                  <a:pt x="9828785" y="2537230"/>
                  <a:pt x="9830463" y="2535315"/>
                  <a:pt x="9833816" y="2531485"/>
                </a:cubicBezTo>
                <a:lnTo>
                  <a:pt x="9837108" y="2537980"/>
                </a:lnTo>
                <a:lnTo>
                  <a:pt x="9869773" y="2530487"/>
                </a:lnTo>
                <a:lnTo>
                  <a:pt x="9890443" y="2532679"/>
                </a:lnTo>
                <a:lnTo>
                  <a:pt x="9901936" y="2527183"/>
                </a:lnTo>
                <a:cubicBezTo>
                  <a:pt x="9908093" y="2524210"/>
                  <a:pt x="9912124" y="2522244"/>
                  <a:pt x="9912124" y="2522244"/>
                </a:cubicBezTo>
                <a:cubicBezTo>
                  <a:pt x="9924627" y="2519758"/>
                  <a:pt x="9958139" y="2550716"/>
                  <a:pt x="9984055" y="2532915"/>
                </a:cubicBezTo>
                <a:cubicBezTo>
                  <a:pt x="9997014" y="2524012"/>
                  <a:pt x="9989968" y="2519087"/>
                  <a:pt x="10002935" y="2510517"/>
                </a:cubicBezTo>
                <a:cubicBezTo>
                  <a:pt x="10010310" y="2527694"/>
                  <a:pt x="10016392" y="2520161"/>
                  <a:pt x="10022981" y="2531501"/>
                </a:cubicBezTo>
                <a:cubicBezTo>
                  <a:pt x="10042192" y="2521357"/>
                  <a:pt x="10062196" y="2517380"/>
                  <a:pt x="10081404" y="2507236"/>
                </a:cubicBezTo>
                <a:lnTo>
                  <a:pt x="10081912" y="2526112"/>
                </a:lnTo>
                <a:cubicBezTo>
                  <a:pt x="10091765" y="2530312"/>
                  <a:pt x="10099975" y="2531761"/>
                  <a:pt x="10107424" y="2534150"/>
                </a:cubicBezTo>
                <a:lnTo>
                  <a:pt x="10122532" y="2544021"/>
                </a:lnTo>
                <a:lnTo>
                  <a:pt x="10170637" y="2549581"/>
                </a:lnTo>
                <a:cubicBezTo>
                  <a:pt x="10177344" y="2551847"/>
                  <a:pt x="10180697" y="2552982"/>
                  <a:pt x="10187405" y="2555247"/>
                </a:cubicBezTo>
                <a:cubicBezTo>
                  <a:pt x="10185608" y="2558773"/>
                  <a:pt x="10185608" y="2558773"/>
                  <a:pt x="10185608" y="2558773"/>
                </a:cubicBezTo>
                <a:cubicBezTo>
                  <a:pt x="10175307" y="2563555"/>
                  <a:pt x="10160095" y="2562543"/>
                  <a:pt x="10143330" y="2556873"/>
                </a:cubicBezTo>
                <a:cubicBezTo>
                  <a:pt x="10134048" y="2555801"/>
                  <a:pt x="10124764" y="2554728"/>
                  <a:pt x="10116097" y="2554379"/>
                </a:cubicBezTo>
                <a:lnTo>
                  <a:pt x="10113230" y="2554604"/>
                </a:lnTo>
                <a:lnTo>
                  <a:pt x="10073784" y="2572226"/>
                </a:lnTo>
                <a:cubicBezTo>
                  <a:pt x="10027039" y="2602087"/>
                  <a:pt x="10000235" y="2643811"/>
                  <a:pt x="9960980" y="2656360"/>
                </a:cubicBezTo>
                <a:cubicBezTo>
                  <a:pt x="9935509" y="2667416"/>
                  <a:pt x="9915641" y="2653053"/>
                  <a:pt x="9902336" y="2649041"/>
                </a:cubicBezTo>
                <a:cubicBezTo>
                  <a:pt x="9869670" y="2649541"/>
                  <a:pt x="9851466" y="2697107"/>
                  <a:pt x="9818454" y="2684693"/>
                </a:cubicBezTo>
                <a:lnTo>
                  <a:pt x="9817945" y="2665818"/>
                </a:lnTo>
                <a:cubicBezTo>
                  <a:pt x="9771197" y="2656799"/>
                  <a:pt x="9687296" y="2691789"/>
                  <a:pt x="9647915" y="2699619"/>
                </a:cubicBezTo>
                <a:lnTo>
                  <a:pt x="9648583" y="2724456"/>
                </a:lnTo>
                <a:cubicBezTo>
                  <a:pt x="9622952" y="2729552"/>
                  <a:pt x="9577667" y="2751538"/>
                  <a:pt x="9558618" y="2767644"/>
                </a:cubicBezTo>
                <a:cubicBezTo>
                  <a:pt x="9552081" y="2781595"/>
                  <a:pt x="9552241" y="2787556"/>
                  <a:pt x="9533192" y="2803662"/>
                </a:cubicBezTo>
                <a:lnTo>
                  <a:pt x="9514314" y="2811984"/>
                </a:lnTo>
                <a:lnTo>
                  <a:pt x="9519933" y="2812011"/>
                </a:lnTo>
                <a:cubicBezTo>
                  <a:pt x="9541784" y="2812409"/>
                  <a:pt x="9564180" y="2811448"/>
                  <a:pt x="9593876" y="2804220"/>
                </a:cubicBezTo>
                <a:cubicBezTo>
                  <a:pt x="9595938" y="2808618"/>
                  <a:pt x="9607940" y="2807328"/>
                  <a:pt x="9611456" y="2808106"/>
                </a:cubicBezTo>
                <a:cubicBezTo>
                  <a:pt x="9636909" y="2801910"/>
                  <a:pt x="9667942" y="2800886"/>
                  <a:pt x="9698975" y="2799866"/>
                </a:cubicBezTo>
                <a:cubicBezTo>
                  <a:pt x="9719461" y="2796514"/>
                  <a:pt x="9738492" y="2796779"/>
                  <a:pt x="9756072" y="2800666"/>
                </a:cubicBezTo>
                <a:cubicBezTo>
                  <a:pt x="9763102" y="2802220"/>
                  <a:pt x="9766619" y="2802998"/>
                  <a:pt x="9773651" y="2804551"/>
                </a:cubicBezTo>
                <a:cubicBezTo>
                  <a:pt x="9772198" y="2808171"/>
                  <a:pt x="9772198" y="2808171"/>
                  <a:pt x="9772198" y="2808171"/>
                </a:cubicBezTo>
                <a:cubicBezTo>
                  <a:pt x="9762258" y="2813856"/>
                  <a:pt x="9746742" y="2814367"/>
                  <a:pt x="9729166" y="2810480"/>
                </a:cubicBezTo>
                <a:cubicBezTo>
                  <a:pt x="9710132" y="2810214"/>
                  <a:pt x="9691100" y="2809947"/>
                  <a:pt x="9677647" y="2814856"/>
                </a:cubicBezTo>
                <a:cubicBezTo>
                  <a:pt x="9667099" y="2812525"/>
                  <a:pt x="9660066" y="2810970"/>
                  <a:pt x="9649520" y="2808637"/>
                </a:cubicBezTo>
                <a:cubicBezTo>
                  <a:pt x="9613517" y="2812502"/>
                  <a:pt x="9601517" y="2813790"/>
                  <a:pt x="9569031" y="2818431"/>
                </a:cubicBezTo>
                <a:cubicBezTo>
                  <a:pt x="9575453" y="2811969"/>
                  <a:pt x="9553514" y="2818942"/>
                  <a:pt x="9542965" y="2816611"/>
                </a:cubicBezTo>
                <a:cubicBezTo>
                  <a:pt x="9534482" y="2818676"/>
                  <a:pt x="9519576" y="2827203"/>
                  <a:pt x="9536545" y="2823073"/>
                </a:cubicBezTo>
                <a:cubicBezTo>
                  <a:pt x="9506122" y="2832110"/>
                  <a:pt x="9466604" y="2835199"/>
                  <a:pt x="9427086" y="2838285"/>
                </a:cubicBezTo>
                <a:lnTo>
                  <a:pt x="9395913" y="2842738"/>
                </a:lnTo>
                <a:lnTo>
                  <a:pt x="9390385" y="2845036"/>
                </a:lnTo>
                <a:cubicBezTo>
                  <a:pt x="9390544" y="2850997"/>
                  <a:pt x="9390715" y="2857288"/>
                  <a:pt x="9384001" y="2864616"/>
                </a:cubicBezTo>
                <a:lnTo>
                  <a:pt x="9364624" y="2868469"/>
                </a:lnTo>
                <a:cubicBezTo>
                  <a:pt x="9364462" y="2862508"/>
                  <a:pt x="9344757" y="2854107"/>
                  <a:pt x="9344757" y="2854107"/>
                </a:cubicBezTo>
                <a:cubicBezTo>
                  <a:pt x="9325208" y="2851667"/>
                  <a:pt x="9325868" y="2876174"/>
                  <a:pt x="9305705" y="2874189"/>
                </a:cubicBezTo>
                <a:cubicBezTo>
                  <a:pt x="9305705" y="2874189"/>
                  <a:pt x="9301907" y="2864456"/>
                  <a:pt x="9286367" y="2864971"/>
                </a:cubicBezTo>
                <a:lnTo>
                  <a:pt x="9285913" y="2865078"/>
                </a:lnTo>
                <a:lnTo>
                  <a:pt x="9287939" y="2869353"/>
                </a:lnTo>
                <a:lnTo>
                  <a:pt x="9266552" y="2878001"/>
                </a:lnTo>
                <a:cubicBezTo>
                  <a:pt x="9265003" y="2879005"/>
                  <a:pt x="9263217" y="2880344"/>
                  <a:pt x="9261278" y="2881600"/>
                </a:cubicBezTo>
                <a:lnTo>
                  <a:pt x="9256679" y="2883891"/>
                </a:lnTo>
                <a:lnTo>
                  <a:pt x="9256513" y="2883852"/>
                </a:lnTo>
                <a:cubicBezTo>
                  <a:pt x="9256090" y="2883851"/>
                  <a:pt x="9255545" y="2884018"/>
                  <a:pt x="9255077" y="2884689"/>
                </a:cubicBezTo>
                <a:lnTo>
                  <a:pt x="9256679" y="2883891"/>
                </a:lnTo>
                <a:lnTo>
                  <a:pt x="9257245" y="2884025"/>
                </a:lnTo>
                <a:cubicBezTo>
                  <a:pt x="9257714" y="2883352"/>
                  <a:pt x="9258256" y="2883187"/>
                  <a:pt x="9258564" y="2883356"/>
                </a:cubicBezTo>
                <a:lnTo>
                  <a:pt x="9258528" y="2883939"/>
                </a:lnTo>
                <a:lnTo>
                  <a:pt x="9196380" y="2908764"/>
                </a:lnTo>
                <a:lnTo>
                  <a:pt x="9194972" y="2907333"/>
                </a:lnTo>
                <a:cubicBezTo>
                  <a:pt x="9176692" y="2913991"/>
                  <a:pt x="9165851" y="2917312"/>
                  <a:pt x="9147571" y="2923970"/>
                </a:cubicBezTo>
                <a:cubicBezTo>
                  <a:pt x="9142000" y="2924620"/>
                  <a:pt x="9138599" y="2924605"/>
                  <a:pt x="9134263" y="2925933"/>
                </a:cubicBezTo>
                <a:cubicBezTo>
                  <a:pt x="9113816" y="2933255"/>
                  <a:pt x="9092133" y="2939897"/>
                  <a:pt x="9070152" y="2944518"/>
                </a:cubicBezTo>
                <a:cubicBezTo>
                  <a:pt x="9059777" y="2947167"/>
                  <a:pt x="9049638" y="2949481"/>
                  <a:pt x="9039536" y="2952048"/>
                </a:cubicBezTo>
                <a:lnTo>
                  <a:pt x="9011372" y="2960431"/>
                </a:lnTo>
                <a:lnTo>
                  <a:pt x="9011310" y="2960430"/>
                </a:lnTo>
                <a:cubicBezTo>
                  <a:pt x="9011310" y="2960430"/>
                  <a:pt x="9011310" y="2960430"/>
                  <a:pt x="9009142" y="2961095"/>
                </a:cubicBezTo>
                <a:lnTo>
                  <a:pt x="9011372" y="2960431"/>
                </a:lnTo>
                <a:lnTo>
                  <a:pt x="9014713" y="2960445"/>
                </a:lnTo>
                <a:cubicBezTo>
                  <a:pt x="9013779" y="2961788"/>
                  <a:pt x="9012846" y="2963131"/>
                  <a:pt x="9009443" y="2963117"/>
                </a:cubicBezTo>
                <a:cubicBezTo>
                  <a:pt x="9009443" y="2963117"/>
                  <a:pt x="9007275" y="2963781"/>
                  <a:pt x="9007275" y="2963781"/>
                </a:cubicBezTo>
                <a:cubicBezTo>
                  <a:pt x="9006340" y="2965125"/>
                  <a:pt x="9007575" y="2965803"/>
                  <a:pt x="9008510" y="2964461"/>
                </a:cubicBezTo>
                <a:cubicBezTo>
                  <a:pt x="9023986" y="2961834"/>
                  <a:pt x="9046603" y="2953847"/>
                  <a:pt x="9065482" y="2951234"/>
                </a:cubicBezTo>
                <a:cubicBezTo>
                  <a:pt x="9067016" y="2953936"/>
                  <a:pt x="9069185" y="2953271"/>
                  <a:pt x="9063916" y="2955943"/>
                </a:cubicBezTo>
                <a:cubicBezTo>
                  <a:pt x="9061445" y="2954586"/>
                  <a:pt x="9054940" y="2956578"/>
                  <a:pt x="9048439" y="2958572"/>
                </a:cubicBezTo>
                <a:cubicBezTo>
                  <a:pt x="9049038" y="2962615"/>
                  <a:pt x="9034195" y="2961877"/>
                  <a:pt x="9024287" y="2963856"/>
                </a:cubicBezTo>
                <a:cubicBezTo>
                  <a:pt x="8997970" y="2969805"/>
                  <a:pt x="8969783" y="2978440"/>
                  <a:pt x="8941931" y="2981688"/>
                </a:cubicBezTo>
                <a:cubicBezTo>
                  <a:pt x="8938527" y="2981673"/>
                  <a:pt x="8937292" y="2980993"/>
                  <a:pt x="8933891" y="2980979"/>
                </a:cubicBezTo>
                <a:cubicBezTo>
                  <a:pt x="8924917" y="2981614"/>
                  <a:pt x="8906339" y="2986248"/>
                  <a:pt x="8900466" y="2984877"/>
                </a:cubicBezTo>
                <a:cubicBezTo>
                  <a:pt x="8900768" y="2986897"/>
                  <a:pt x="8899833" y="2988243"/>
                  <a:pt x="8895197" y="2987548"/>
                </a:cubicBezTo>
                <a:lnTo>
                  <a:pt x="8887397" y="2987593"/>
                </a:lnTo>
                <a:lnTo>
                  <a:pt x="8875338" y="2992173"/>
                </a:lnTo>
                <a:lnTo>
                  <a:pt x="8877094" y="2989710"/>
                </a:lnTo>
                <a:lnTo>
                  <a:pt x="8869831" y="2990009"/>
                </a:lnTo>
                <a:lnTo>
                  <a:pt x="8867893" y="2985918"/>
                </a:lnTo>
                <a:lnTo>
                  <a:pt x="8864410" y="2986888"/>
                </a:lnTo>
                <a:lnTo>
                  <a:pt x="8862519" y="2982403"/>
                </a:lnTo>
                <a:lnTo>
                  <a:pt x="8859212" y="2984669"/>
                </a:lnTo>
                <a:lnTo>
                  <a:pt x="8832411" y="2996285"/>
                </a:lnTo>
                <a:lnTo>
                  <a:pt x="8831034" y="2986774"/>
                </a:lnTo>
                <a:lnTo>
                  <a:pt x="8820917" y="2990791"/>
                </a:lnTo>
                <a:cubicBezTo>
                  <a:pt x="8808646" y="2993230"/>
                  <a:pt x="8795394" y="2991121"/>
                  <a:pt x="8778886" y="2984913"/>
                </a:cubicBezTo>
                <a:lnTo>
                  <a:pt x="8779394" y="3003789"/>
                </a:lnTo>
                <a:cubicBezTo>
                  <a:pt x="8759390" y="3007766"/>
                  <a:pt x="8745934" y="2998124"/>
                  <a:pt x="8726378" y="2995352"/>
                </a:cubicBezTo>
                <a:cubicBezTo>
                  <a:pt x="8700587" y="2994486"/>
                  <a:pt x="8674832" y="3018251"/>
                  <a:pt x="8661706" y="3020861"/>
                </a:cubicBezTo>
                <a:cubicBezTo>
                  <a:pt x="8642495" y="3031005"/>
                  <a:pt x="8642166" y="3018751"/>
                  <a:pt x="8622608" y="3015981"/>
                </a:cubicBezTo>
                <a:cubicBezTo>
                  <a:pt x="8616866" y="3036101"/>
                  <a:pt x="8616866" y="3036101"/>
                  <a:pt x="8597020" y="3046039"/>
                </a:cubicBezTo>
                <a:cubicBezTo>
                  <a:pt x="8577153" y="3031679"/>
                  <a:pt x="8558104" y="3047782"/>
                  <a:pt x="8545314" y="3062977"/>
                </a:cubicBezTo>
                <a:lnTo>
                  <a:pt x="8544807" y="3044100"/>
                </a:lnTo>
                <a:cubicBezTo>
                  <a:pt x="8499343" y="3059465"/>
                  <a:pt x="8454493" y="3074373"/>
                  <a:pt x="8414488" y="3082326"/>
                </a:cubicBezTo>
                <a:cubicBezTo>
                  <a:pt x="8404383" y="3068854"/>
                  <a:pt x="8387960" y="3065875"/>
                  <a:pt x="8367582" y="3067555"/>
                </a:cubicBezTo>
                <a:lnTo>
                  <a:pt x="8303164" y="3079564"/>
                </a:lnTo>
                <a:lnTo>
                  <a:pt x="8306839" y="3087318"/>
                </a:lnTo>
                <a:lnTo>
                  <a:pt x="8285454" y="3095965"/>
                </a:lnTo>
                <a:cubicBezTo>
                  <a:pt x="8283901" y="3096970"/>
                  <a:pt x="8282119" y="3098308"/>
                  <a:pt x="8280178" y="3099564"/>
                </a:cubicBezTo>
                <a:lnTo>
                  <a:pt x="8275580" y="3101855"/>
                </a:lnTo>
                <a:lnTo>
                  <a:pt x="8275414" y="3101817"/>
                </a:lnTo>
                <a:cubicBezTo>
                  <a:pt x="8274989" y="3101815"/>
                  <a:pt x="8274446" y="3101981"/>
                  <a:pt x="8273980" y="3102653"/>
                </a:cubicBezTo>
                <a:lnTo>
                  <a:pt x="8275580" y="3101855"/>
                </a:lnTo>
                <a:lnTo>
                  <a:pt x="8276149" y="3101988"/>
                </a:lnTo>
                <a:cubicBezTo>
                  <a:pt x="8276614" y="3101317"/>
                  <a:pt x="8277159" y="3101150"/>
                  <a:pt x="8277466" y="3101319"/>
                </a:cubicBezTo>
                <a:lnTo>
                  <a:pt x="8277430" y="3101903"/>
                </a:lnTo>
                <a:lnTo>
                  <a:pt x="8215281" y="3126726"/>
                </a:lnTo>
                <a:lnTo>
                  <a:pt x="8213873" y="3125297"/>
                </a:lnTo>
                <a:cubicBezTo>
                  <a:pt x="8195593" y="3131954"/>
                  <a:pt x="8184751" y="3135275"/>
                  <a:pt x="8166474" y="3141933"/>
                </a:cubicBezTo>
                <a:cubicBezTo>
                  <a:pt x="8160902" y="3142583"/>
                  <a:pt x="8157502" y="3142567"/>
                  <a:pt x="8153164" y="3143896"/>
                </a:cubicBezTo>
                <a:cubicBezTo>
                  <a:pt x="8132717" y="3151219"/>
                  <a:pt x="8111035" y="3157860"/>
                  <a:pt x="8089053" y="3162480"/>
                </a:cubicBezTo>
                <a:cubicBezTo>
                  <a:pt x="8078679" y="3165131"/>
                  <a:pt x="8068540" y="3167445"/>
                  <a:pt x="8058436" y="3170011"/>
                </a:cubicBezTo>
                <a:lnTo>
                  <a:pt x="8030276" y="3178395"/>
                </a:lnTo>
                <a:lnTo>
                  <a:pt x="8030213" y="3178395"/>
                </a:lnTo>
                <a:cubicBezTo>
                  <a:pt x="8030213" y="3178395"/>
                  <a:pt x="8030213" y="3178395"/>
                  <a:pt x="8028044" y="3179058"/>
                </a:cubicBezTo>
                <a:lnTo>
                  <a:pt x="8030276" y="3178395"/>
                </a:lnTo>
                <a:lnTo>
                  <a:pt x="8033614" y="3178409"/>
                </a:lnTo>
                <a:cubicBezTo>
                  <a:pt x="8032680" y="3179752"/>
                  <a:pt x="8031747" y="3181095"/>
                  <a:pt x="8028345" y="3181081"/>
                </a:cubicBezTo>
                <a:cubicBezTo>
                  <a:pt x="8028345" y="3181081"/>
                  <a:pt x="8026176" y="3181746"/>
                  <a:pt x="8026176" y="3181746"/>
                </a:cubicBezTo>
                <a:cubicBezTo>
                  <a:pt x="8025244" y="3183088"/>
                  <a:pt x="8026477" y="3183768"/>
                  <a:pt x="8027411" y="3182425"/>
                </a:cubicBezTo>
                <a:cubicBezTo>
                  <a:pt x="8042889" y="3179796"/>
                  <a:pt x="8065504" y="3171811"/>
                  <a:pt x="8084383" y="3169197"/>
                </a:cubicBezTo>
                <a:cubicBezTo>
                  <a:pt x="8085918" y="3171898"/>
                  <a:pt x="8088087" y="3171235"/>
                  <a:pt x="8082816" y="3173907"/>
                </a:cubicBezTo>
                <a:cubicBezTo>
                  <a:pt x="8080347" y="3172549"/>
                  <a:pt x="8073844" y="3174543"/>
                  <a:pt x="8067339" y="3176535"/>
                </a:cubicBezTo>
                <a:cubicBezTo>
                  <a:pt x="8067940" y="3180579"/>
                  <a:pt x="8053096" y="3179841"/>
                  <a:pt x="8043189" y="3181819"/>
                </a:cubicBezTo>
                <a:cubicBezTo>
                  <a:pt x="8016870" y="3187768"/>
                  <a:pt x="7988684" y="3196404"/>
                  <a:pt x="7960833" y="3199652"/>
                </a:cubicBezTo>
                <a:cubicBezTo>
                  <a:pt x="7957429" y="3199636"/>
                  <a:pt x="7956195" y="3198957"/>
                  <a:pt x="7952793" y="3198941"/>
                </a:cubicBezTo>
                <a:cubicBezTo>
                  <a:pt x="7948305" y="3199259"/>
                  <a:pt x="7941418" y="3200576"/>
                  <a:pt x="7934917" y="3201643"/>
                </a:cubicBezTo>
                <a:lnTo>
                  <a:pt x="7930875" y="3201956"/>
                </a:lnTo>
                <a:lnTo>
                  <a:pt x="7882116" y="3219791"/>
                </a:lnTo>
                <a:cubicBezTo>
                  <a:pt x="7836812" y="3241116"/>
                  <a:pt x="7810185" y="3209121"/>
                  <a:pt x="7771131" y="3229203"/>
                </a:cubicBezTo>
                <a:cubicBezTo>
                  <a:pt x="7758173" y="3238106"/>
                  <a:pt x="7746170" y="3259135"/>
                  <a:pt x="7739464" y="3266795"/>
                </a:cubicBezTo>
                <a:cubicBezTo>
                  <a:pt x="7719458" y="3270771"/>
                  <a:pt x="7699911" y="3268332"/>
                  <a:pt x="7680534" y="3272184"/>
                </a:cubicBezTo>
                <a:cubicBezTo>
                  <a:pt x="7667404" y="3274794"/>
                  <a:pt x="7648702" y="3303816"/>
                  <a:pt x="7635576" y="3306425"/>
                </a:cubicBezTo>
                <a:cubicBezTo>
                  <a:pt x="7609321" y="3311644"/>
                  <a:pt x="7615690" y="3291401"/>
                  <a:pt x="7589437" y="3296621"/>
                </a:cubicBezTo>
                <a:cubicBezTo>
                  <a:pt x="7560447" y="3305378"/>
                  <a:pt x="7531263" y="3312680"/>
                  <a:pt x="7501158" y="3317873"/>
                </a:cubicBezTo>
                <a:lnTo>
                  <a:pt x="7484425" y="3319411"/>
                </a:lnTo>
                <a:lnTo>
                  <a:pt x="7457038" y="3327564"/>
                </a:lnTo>
                <a:lnTo>
                  <a:pt x="7456975" y="3327563"/>
                </a:lnTo>
                <a:cubicBezTo>
                  <a:pt x="7456975" y="3327563"/>
                  <a:pt x="7456975" y="3327563"/>
                  <a:pt x="7454806" y="3328227"/>
                </a:cubicBezTo>
                <a:lnTo>
                  <a:pt x="7457038" y="3327564"/>
                </a:lnTo>
                <a:lnTo>
                  <a:pt x="7460379" y="3327578"/>
                </a:lnTo>
                <a:cubicBezTo>
                  <a:pt x="7459443" y="3328922"/>
                  <a:pt x="7458509" y="3330265"/>
                  <a:pt x="7455106" y="3330250"/>
                </a:cubicBezTo>
                <a:cubicBezTo>
                  <a:pt x="7455106" y="3330250"/>
                  <a:pt x="7452939" y="3330914"/>
                  <a:pt x="7452939" y="3330914"/>
                </a:cubicBezTo>
                <a:cubicBezTo>
                  <a:pt x="7452004" y="3332259"/>
                  <a:pt x="7453238" y="3332937"/>
                  <a:pt x="7454173" y="3331593"/>
                </a:cubicBezTo>
                <a:cubicBezTo>
                  <a:pt x="7469650" y="3328967"/>
                  <a:pt x="7492267" y="3320980"/>
                  <a:pt x="7511147" y="3318367"/>
                </a:cubicBezTo>
                <a:cubicBezTo>
                  <a:pt x="7512680" y="3321068"/>
                  <a:pt x="7514848" y="3320405"/>
                  <a:pt x="7509578" y="3323075"/>
                </a:cubicBezTo>
                <a:cubicBezTo>
                  <a:pt x="7507110" y="3321718"/>
                  <a:pt x="7500605" y="3323711"/>
                  <a:pt x="7494102" y="3325703"/>
                </a:cubicBezTo>
                <a:cubicBezTo>
                  <a:pt x="7494701" y="3329749"/>
                  <a:pt x="7479858" y="3329010"/>
                  <a:pt x="7469951" y="3330987"/>
                </a:cubicBezTo>
                <a:cubicBezTo>
                  <a:pt x="7443634" y="3336938"/>
                  <a:pt x="7415446" y="3345572"/>
                  <a:pt x="7387594" y="3348820"/>
                </a:cubicBezTo>
                <a:cubicBezTo>
                  <a:pt x="7384191" y="3348806"/>
                  <a:pt x="7382956" y="3348127"/>
                  <a:pt x="7379553" y="3348112"/>
                </a:cubicBezTo>
                <a:cubicBezTo>
                  <a:pt x="7370581" y="3348746"/>
                  <a:pt x="7352002" y="3353382"/>
                  <a:pt x="7346131" y="3352008"/>
                </a:cubicBezTo>
                <a:cubicBezTo>
                  <a:pt x="7346431" y="3354031"/>
                  <a:pt x="7345498" y="3355373"/>
                  <a:pt x="7340861" y="3354680"/>
                </a:cubicBezTo>
                <a:cubicBezTo>
                  <a:pt x="7338693" y="3355344"/>
                  <a:pt x="7326018" y="3353942"/>
                  <a:pt x="7325082" y="3355285"/>
                </a:cubicBezTo>
                <a:cubicBezTo>
                  <a:pt x="7327252" y="3354621"/>
                  <a:pt x="7326317" y="3355964"/>
                  <a:pt x="7327552" y="3356643"/>
                </a:cubicBezTo>
                <a:lnTo>
                  <a:pt x="7315495" y="3357141"/>
                </a:lnTo>
                <a:lnTo>
                  <a:pt x="7313329" y="3352573"/>
                </a:lnTo>
                <a:lnTo>
                  <a:pt x="7320145" y="3352569"/>
                </a:lnTo>
                <a:cubicBezTo>
                  <a:pt x="7328202" y="3349572"/>
                  <a:pt x="7336790" y="3348262"/>
                  <a:pt x="7345959" y="3347039"/>
                </a:cubicBezTo>
                <a:lnTo>
                  <a:pt x="7370626" y="3342820"/>
                </a:lnTo>
                <a:lnTo>
                  <a:pt x="7374317" y="3343373"/>
                </a:lnTo>
                <a:cubicBezTo>
                  <a:pt x="7374317" y="3343373"/>
                  <a:pt x="7374317" y="3343373"/>
                  <a:pt x="7375251" y="3342029"/>
                </a:cubicBezTo>
                <a:lnTo>
                  <a:pt x="7370626" y="3342820"/>
                </a:lnTo>
                <a:lnTo>
                  <a:pt x="7369680" y="3342680"/>
                </a:lnTo>
                <a:cubicBezTo>
                  <a:pt x="7369380" y="3340657"/>
                  <a:pt x="7371549" y="3339993"/>
                  <a:pt x="7372783" y="3340671"/>
                </a:cubicBezTo>
                <a:cubicBezTo>
                  <a:pt x="7373717" y="3339328"/>
                  <a:pt x="7373717" y="3339328"/>
                  <a:pt x="7373717" y="3339328"/>
                </a:cubicBezTo>
                <a:cubicBezTo>
                  <a:pt x="7354535" y="3339919"/>
                  <a:pt x="7331019" y="3341838"/>
                  <a:pt x="7313373" y="3345129"/>
                </a:cubicBezTo>
                <a:lnTo>
                  <a:pt x="7309686" y="3344886"/>
                </a:lnTo>
                <a:lnTo>
                  <a:pt x="7306705" y="3338593"/>
                </a:lnTo>
                <a:lnTo>
                  <a:pt x="7313312" y="3338163"/>
                </a:lnTo>
                <a:lnTo>
                  <a:pt x="7308716" y="3327456"/>
                </a:lnTo>
                <a:cubicBezTo>
                  <a:pt x="7295418" y="3323776"/>
                  <a:pt x="7224665" y="3356819"/>
                  <a:pt x="7185907" y="3364523"/>
                </a:cubicBezTo>
                <a:cubicBezTo>
                  <a:pt x="7186068" y="3370485"/>
                  <a:pt x="7186397" y="3382737"/>
                  <a:pt x="7179699" y="3390728"/>
                </a:cubicBezTo>
                <a:cubicBezTo>
                  <a:pt x="7199078" y="3386875"/>
                  <a:pt x="7219082" y="3382900"/>
                  <a:pt x="7231754" y="3386706"/>
                </a:cubicBezTo>
                <a:cubicBezTo>
                  <a:pt x="7219411" y="3395153"/>
                  <a:pt x="7219750" y="3407737"/>
                  <a:pt x="7206952" y="3422600"/>
                </a:cubicBezTo>
                <a:cubicBezTo>
                  <a:pt x="7193994" y="3431500"/>
                  <a:pt x="7167737" y="3436719"/>
                  <a:pt x="7161827" y="3450546"/>
                </a:cubicBezTo>
                <a:cubicBezTo>
                  <a:pt x="7168236" y="3455265"/>
                  <a:pt x="7168236" y="3455265"/>
                  <a:pt x="7181534" y="3458949"/>
                </a:cubicBezTo>
                <a:cubicBezTo>
                  <a:pt x="7194492" y="3450046"/>
                  <a:pt x="7200584" y="3442843"/>
                  <a:pt x="7220587" y="3438865"/>
                </a:cubicBezTo>
                <a:cubicBezTo>
                  <a:pt x="7227168" y="3449876"/>
                  <a:pt x="7220746" y="3444827"/>
                  <a:pt x="7240296" y="3447267"/>
                </a:cubicBezTo>
                <a:cubicBezTo>
                  <a:pt x="7259175" y="3424868"/>
                  <a:pt x="7311057" y="3414554"/>
                  <a:pt x="7343563" y="3408092"/>
                </a:cubicBezTo>
                <a:lnTo>
                  <a:pt x="7344062" y="3426636"/>
                </a:lnTo>
                <a:lnTo>
                  <a:pt x="7350937" y="3425270"/>
                </a:lnTo>
                <a:cubicBezTo>
                  <a:pt x="7402450" y="3377740"/>
                  <a:pt x="7694380" y="3319704"/>
                  <a:pt x="7760844" y="3337454"/>
                </a:cubicBezTo>
                <a:cubicBezTo>
                  <a:pt x="7761184" y="3350038"/>
                  <a:pt x="7952924" y="3305595"/>
                  <a:pt x="7960139" y="3316812"/>
                </a:cubicBezTo>
                <a:cubicBezTo>
                  <a:pt x="7940695" y="3329916"/>
                  <a:pt x="7828074" y="3361731"/>
                  <a:pt x="7756366" y="3380122"/>
                </a:cubicBezTo>
                <a:lnTo>
                  <a:pt x="7736183" y="3384960"/>
                </a:lnTo>
                <a:lnTo>
                  <a:pt x="7736180" y="3384974"/>
                </a:lnTo>
                <a:lnTo>
                  <a:pt x="7674033" y="3409797"/>
                </a:lnTo>
                <a:lnTo>
                  <a:pt x="7672622" y="3408367"/>
                </a:lnTo>
                <a:cubicBezTo>
                  <a:pt x="7654344" y="3415026"/>
                  <a:pt x="7643505" y="3418347"/>
                  <a:pt x="7625224" y="3425004"/>
                </a:cubicBezTo>
                <a:cubicBezTo>
                  <a:pt x="7619653" y="3425653"/>
                  <a:pt x="7616253" y="3425640"/>
                  <a:pt x="7611916" y="3426968"/>
                </a:cubicBezTo>
                <a:cubicBezTo>
                  <a:pt x="7591468" y="3434290"/>
                  <a:pt x="7569787" y="3440931"/>
                  <a:pt x="7547805" y="3445552"/>
                </a:cubicBezTo>
                <a:cubicBezTo>
                  <a:pt x="7537430" y="3448203"/>
                  <a:pt x="7527290" y="3450516"/>
                  <a:pt x="7517188" y="3453082"/>
                </a:cubicBezTo>
                <a:lnTo>
                  <a:pt x="7489026" y="3461465"/>
                </a:lnTo>
                <a:lnTo>
                  <a:pt x="7488963" y="3461466"/>
                </a:lnTo>
                <a:cubicBezTo>
                  <a:pt x="7488963" y="3461466"/>
                  <a:pt x="7488963" y="3461466"/>
                  <a:pt x="7486796" y="3462130"/>
                </a:cubicBezTo>
                <a:lnTo>
                  <a:pt x="7489026" y="3461465"/>
                </a:lnTo>
                <a:lnTo>
                  <a:pt x="7492366" y="3461481"/>
                </a:lnTo>
                <a:cubicBezTo>
                  <a:pt x="7491431" y="3462824"/>
                  <a:pt x="7490498" y="3464168"/>
                  <a:pt x="7487096" y="3464153"/>
                </a:cubicBezTo>
                <a:cubicBezTo>
                  <a:pt x="7487096" y="3464153"/>
                  <a:pt x="7484927" y="3464816"/>
                  <a:pt x="7484927" y="3464816"/>
                </a:cubicBezTo>
                <a:cubicBezTo>
                  <a:pt x="7483993" y="3466160"/>
                  <a:pt x="7485228" y="3466838"/>
                  <a:pt x="7486160" y="3465496"/>
                </a:cubicBezTo>
                <a:cubicBezTo>
                  <a:pt x="7501639" y="3462868"/>
                  <a:pt x="7524255" y="3454882"/>
                  <a:pt x="7543135" y="3452270"/>
                </a:cubicBezTo>
                <a:cubicBezTo>
                  <a:pt x="7544669" y="3454970"/>
                  <a:pt x="7546837" y="3454306"/>
                  <a:pt x="7541567" y="3456978"/>
                </a:cubicBezTo>
                <a:cubicBezTo>
                  <a:pt x="7539099" y="3455620"/>
                  <a:pt x="7532594" y="3457613"/>
                  <a:pt x="7526089" y="3459606"/>
                </a:cubicBezTo>
                <a:cubicBezTo>
                  <a:pt x="7526689" y="3463650"/>
                  <a:pt x="7511846" y="3462912"/>
                  <a:pt x="7501940" y="3464889"/>
                </a:cubicBezTo>
                <a:cubicBezTo>
                  <a:pt x="7475623" y="3470839"/>
                  <a:pt x="7447437" y="3479474"/>
                  <a:pt x="7419583" y="3482723"/>
                </a:cubicBezTo>
                <a:cubicBezTo>
                  <a:pt x="7416180" y="3482708"/>
                  <a:pt x="7414946" y="3482028"/>
                  <a:pt x="7411544" y="3482015"/>
                </a:cubicBezTo>
                <a:cubicBezTo>
                  <a:pt x="7402571" y="3482648"/>
                  <a:pt x="7383991" y="3487283"/>
                  <a:pt x="7378120" y="3485910"/>
                </a:cubicBezTo>
                <a:cubicBezTo>
                  <a:pt x="7378420" y="3487932"/>
                  <a:pt x="7377486" y="3489277"/>
                  <a:pt x="7372851" y="3488583"/>
                </a:cubicBezTo>
                <a:lnTo>
                  <a:pt x="7368145" y="3488610"/>
                </a:lnTo>
                <a:lnTo>
                  <a:pt x="7350778" y="3493645"/>
                </a:lnTo>
                <a:cubicBezTo>
                  <a:pt x="7340404" y="3496293"/>
                  <a:pt x="7330263" y="3498607"/>
                  <a:pt x="7320161" y="3501173"/>
                </a:cubicBezTo>
                <a:lnTo>
                  <a:pt x="7292000" y="3509557"/>
                </a:lnTo>
                <a:lnTo>
                  <a:pt x="7291937" y="3509557"/>
                </a:lnTo>
                <a:cubicBezTo>
                  <a:pt x="7291937" y="3509557"/>
                  <a:pt x="7291937" y="3509557"/>
                  <a:pt x="7289768" y="3510222"/>
                </a:cubicBezTo>
                <a:lnTo>
                  <a:pt x="7292000" y="3509557"/>
                </a:lnTo>
                <a:lnTo>
                  <a:pt x="7295340" y="3509572"/>
                </a:lnTo>
                <a:cubicBezTo>
                  <a:pt x="7294406" y="3510915"/>
                  <a:pt x="7293471" y="3512259"/>
                  <a:pt x="7290068" y="3512245"/>
                </a:cubicBezTo>
                <a:cubicBezTo>
                  <a:pt x="7290068" y="3512245"/>
                  <a:pt x="7287899" y="3512908"/>
                  <a:pt x="7287899" y="3512908"/>
                </a:cubicBezTo>
                <a:cubicBezTo>
                  <a:pt x="7286966" y="3514251"/>
                  <a:pt x="7288202" y="3514930"/>
                  <a:pt x="7289135" y="3513587"/>
                </a:cubicBezTo>
                <a:cubicBezTo>
                  <a:pt x="7304613" y="3510959"/>
                  <a:pt x="7327228" y="3502974"/>
                  <a:pt x="7346108" y="3500362"/>
                </a:cubicBezTo>
                <a:cubicBezTo>
                  <a:pt x="7347643" y="3503062"/>
                  <a:pt x="7349811" y="3502398"/>
                  <a:pt x="7344539" y="3505070"/>
                </a:cubicBezTo>
                <a:cubicBezTo>
                  <a:pt x="7342072" y="3503711"/>
                  <a:pt x="7335568" y="3505705"/>
                  <a:pt x="7329064" y="3507699"/>
                </a:cubicBezTo>
                <a:cubicBezTo>
                  <a:pt x="7329664" y="3511742"/>
                  <a:pt x="7314819" y="3511003"/>
                  <a:pt x="7304913" y="3512982"/>
                </a:cubicBezTo>
                <a:cubicBezTo>
                  <a:pt x="7278596" y="3518930"/>
                  <a:pt x="7250412" y="3527566"/>
                  <a:pt x="7222557" y="3530813"/>
                </a:cubicBezTo>
                <a:cubicBezTo>
                  <a:pt x="7219156" y="3530799"/>
                  <a:pt x="7217923" y="3530120"/>
                  <a:pt x="7214520" y="3530104"/>
                </a:cubicBezTo>
                <a:lnTo>
                  <a:pt x="7205499" y="3531468"/>
                </a:lnTo>
                <a:lnTo>
                  <a:pt x="7138984" y="3565206"/>
                </a:lnTo>
                <a:cubicBezTo>
                  <a:pt x="7112261" y="3576345"/>
                  <a:pt x="7080611" y="3585384"/>
                  <a:pt x="7041688" y="3586964"/>
                </a:cubicBezTo>
                <a:cubicBezTo>
                  <a:pt x="7008388" y="3587257"/>
                  <a:pt x="6915947" y="3561688"/>
                  <a:pt x="6883608" y="3574441"/>
                </a:cubicBezTo>
                <a:cubicBezTo>
                  <a:pt x="6870659" y="3583674"/>
                  <a:pt x="6858648" y="3604374"/>
                  <a:pt x="6845687" y="3613276"/>
                </a:cubicBezTo>
                <a:cubicBezTo>
                  <a:pt x="6806476" y="3627398"/>
                  <a:pt x="6806137" y="3614813"/>
                  <a:pt x="6767719" y="3635103"/>
                </a:cubicBezTo>
                <a:cubicBezTo>
                  <a:pt x="6760968" y="3617801"/>
                  <a:pt x="6734207" y="3604143"/>
                  <a:pt x="6701701" y="3610606"/>
                </a:cubicBezTo>
                <a:cubicBezTo>
                  <a:pt x="6701879" y="3617228"/>
                  <a:pt x="6695627" y="3618472"/>
                  <a:pt x="6688285" y="3625923"/>
                </a:cubicBezTo>
                <a:cubicBezTo>
                  <a:pt x="6687280" y="3588501"/>
                  <a:pt x="6674652" y="3609658"/>
                  <a:pt x="6667572" y="3580101"/>
                </a:cubicBezTo>
                <a:cubicBezTo>
                  <a:pt x="6661151" y="3575052"/>
                  <a:pt x="6680192" y="3558615"/>
                  <a:pt x="6686275" y="3551081"/>
                </a:cubicBezTo>
                <a:cubicBezTo>
                  <a:pt x="6686113" y="3545119"/>
                  <a:pt x="6679694" y="3540070"/>
                  <a:pt x="6685445" y="3520282"/>
                </a:cubicBezTo>
                <a:cubicBezTo>
                  <a:pt x="6672147" y="3516600"/>
                  <a:pt x="6659647" y="3519085"/>
                  <a:pt x="6646517" y="3521695"/>
                </a:cubicBezTo>
                <a:cubicBezTo>
                  <a:pt x="6642910" y="3516086"/>
                  <a:pt x="6641107" y="3513281"/>
                  <a:pt x="6640164" y="3510347"/>
                </a:cubicBezTo>
                <a:lnTo>
                  <a:pt x="6639088" y="3499371"/>
                </a:lnTo>
                <a:lnTo>
                  <a:pt x="6622814" y="3500323"/>
                </a:lnTo>
                <a:lnTo>
                  <a:pt x="6593372" y="3494565"/>
                </a:lnTo>
                <a:lnTo>
                  <a:pt x="6592793" y="3495054"/>
                </a:lnTo>
                <a:lnTo>
                  <a:pt x="6593202" y="3494532"/>
                </a:lnTo>
                <a:lnTo>
                  <a:pt x="6590664" y="3494036"/>
                </a:lnTo>
                <a:cubicBezTo>
                  <a:pt x="6572837" y="3485572"/>
                  <a:pt x="6554391" y="3487806"/>
                  <a:pt x="6537275" y="3498732"/>
                </a:cubicBezTo>
                <a:cubicBezTo>
                  <a:pt x="6518210" y="3511666"/>
                  <a:pt x="6503454" y="3513453"/>
                  <a:pt x="6489727" y="3497409"/>
                </a:cubicBezTo>
                <a:cubicBezTo>
                  <a:pt x="6465757" y="3468440"/>
                  <a:pt x="6421692" y="3470236"/>
                  <a:pt x="6393621" y="3448847"/>
                </a:cubicBezTo>
                <a:cubicBezTo>
                  <a:pt x="6342496" y="3414313"/>
                  <a:pt x="6263076" y="3425704"/>
                  <a:pt x="6224461" y="3364867"/>
                </a:cubicBezTo>
                <a:cubicBezTo>
                  <a:pt x="6221989" y="3407662"/>
                  <a:pt x="6249443" y="3439750"/>
                  <a:pt x="6292684" y="3452219"/>
                </a:cubicBezTo>
                <a:cubicBezTo>
                  <a:pt x="6326804" y="3464023"/>
                  <a:pt x="6358976" y="3477832"/>
                  <a:pt x="6390944" y="3495209"/>
                </a:cubicBezTo>
                <a:cubicBezTo>
                  <a:pt x="6399858" y="3499441"/>
                  <a:pt x="6408978" y="3500107"/>
                  <a:pt x="6406205" y="3516379"/>
                </a:cubicBezTo>
                <a:cubicBezTo>
                  <a:pt x="6367984" y="3512155"/>
                  <a:pt x="6336018" y="3494778"/>
                  <a:pt x="6301898" y="3482976"/>
                </a:cubicBezTo>
                <a:cubicBezTo>
                  <a:pt x="6304145" y="3507493"/>
                  <a:pt x="6307628" y="3510613"/>
                  <a:pt x="6327404" y="3517070"/>
                </a:cubicBezTo>
                <a:cubicBezTo>
                  <a:pt x="6338265" y="3519296"/>
                  <a:pt x="6347180" y="3523528"/>
                  <a:pt x="6358041" y="3525754"/>
                </a:cubicBezTo>
                <a:cubicBezTo>
                  <a:pt x="6368903" y="3527980"/>
                  <a:pt x="6376075" y="3530652"/>
                  <a:pt x="6371768" y="3541798"/>
                </a:cubicBezTo>
                <a:cubicBezTo>
                  <a:pt x="6367255" y="3556510"/>
                  <a:pt x="6358340" y="3552278"/>
                  <a:pt x="6350962" y="3553172"/>
                </a:cubicBezTo>
                <a:cubicBezTo>
                  <a:pt x="6341842" y="3552505"/>
                  <a:pt x="6332928" y="3548273"/>
                  <a:pt x="6319501" y="3558752"/>
                </a:cubicBezTo>
                <a:cubicBezTo>
                  <a:pt x="6363865" y="3583480"/>
                  <a:pt x="6390701" y="3626268"/>
                  <a:pt x="6445215" y="3633830"/>
                </a:cubicBezTo>
                <a:cubicBezTo>
                  <a:pt x="6497986" y="3639833"/>
                  <a:pt x="6527388" y="3669914"/>
                  <a:pt x="6546227" y="3724294"/>
                </a:cubicBezTo>
                <a:lnTo>
                  <a:pt x="6533317" y="3720203"/>
                </a:lnTo>
                <a:lnTo>
                  <a:pt x="6532381" y="3723551"/>
                </a:lnTo>
                <a:lnTo>
                  <a:pt x="6512436" y="3718153"/>
                </a:lnTo>
                <a:cubicBezTo>
                  <a:pt x="6510745" y="3718098"/>
                  <a:pt x="6508680" y="3718203"/>
                  <a:pt x="6506565" y="3718135"/>
                </a:cubicBezTo>
                <a:lnTo>
                  <a:pt x="6501996" y="3717362"/>
                </a:lnTo>
                <a:lnTo>
                  <a:pt x="6501908" y="3717225"/>
                </a:lnTo>
                <a:cubicBezTo>
                  <a:pt x="6501625" y="3716962"/>
                  <a:pt x="6501153" y="3716777"/>
                  <a:pt x="6500404" y="3717092"/>
                </a:cubicBezTo>
                <a:lnTo>
                  <a:pt x="6501996" y="3717362"/>
                </a:lnTo>
                <a:lnTo>
                  <a:pt x="6502289" y="3717830"/>
                </a:lnTo>
                <a:cubicBezTo>
                  <a:pt x="6503037" y="3717516"/>
                  <a:pt x="6503509" y="3717699"/>
                  <a:pt x="6503606" y="3718041"/>
                </a:cubicBezTo>
                <a:lnTo>
                  <a:pt x="6503203" y="3718543"/>
                </a:lnTo>
                <a:lnTo>
                  <a:pt x="6445439" y="3702581"/>
                </a:lnTo>
                <a:lnTo>
                  <a:pt x="6445426" y="3700431"/>
                </a:lnTo>
                <a:cubicBezTo>
                  <a:pt x="6428854" y="3695161"/>
                  <a:pt x="6419434" y="3691475"/>
                  <a:pt x="6402862" y="3686202"/>
                </a:cubicBezTo>
                <a:cubicBezTo>
                  <a:pt x="6398710" y="3683360"/>
                  <a:pt x="6396442" y="3681254"/>
                  <a:pt x="6392672" y="3679779"/>
                </a:cubicBezTo>
                <a:cubicBezTo>
                  <a:pt x="6374217" y="3673769"/>
                  <a:pt x="6355377" y="3666392"/>
                  <a:pt x="6337650" y="3657020"/>
                </a:cubicBezTo>
                <a:cubicBezTo>
                  <a:pt x="6328979" y="3653016"/>
                  <a:pt x="6320682" y="3648855"/>
                  <a:pt x="6312247" y="3644945"/>
                </a:cubicBezTo>
                <a:lnTo>
                  <a:pt x="6287936" y="3635145"/>
                </a:lnTo>
                <a:lnTo>
                  <a:pt x="6287893" y="3635105"/>
                </a:lnTo>
                <a:cubicBezTo>
                  <a:pt x="6287893" y="3635105"/>
                  <a:pt x="6287893" y="3635105"/>
                  <a:pt x="6286010" y="3634367"/>
                </a:cubicBezTo>
                <a:lnTo>
                  <a:pt x="6287936" y="3635145"/>
                </a:lnTo>
                <a:lnTo>
                  <a:pt x="6290164" y="3637211"/>
                </a:lnTo>
                <a:cubicBezTo>
                  <a:pt x="6288664" y="3637841"/>
                  <a:pt x="6287167" y="3638471"/>
                  <a:pt x="6284896" y="3636365"/>
                </a:cubicBezTo>
                <a:cubicBezTo>
                  <a:pt x="6284896" y="3636365"/>
                  <a:pt x="6283012" y="3635627"/>
                  <a:pt x="6283012" y="3635627"/>
                </a:cubicBezTo>
                <a:cubicBezTo>
                  <a:pt x="6281514" y="3636257"/>
                  <a:pt x="6281901" y="3637625"/>
                  <a:pt x="6283398" y="3636995"/>
                </a:cubicBezTo>
                <a:cubicBezTo>
                  <a:pt x="6295473" y="3644155"/>
                  <a:pt x="6315813" y="3650903"/>
                  <a:pt x="6330159" y="3660169"/>
                </a:cubicBezTo>
                <a:cubicBezTo>
                  <a:pt x="6329429" y="3663534"/>
                  <a:pt x="6331315" y="3664271"/>
                  <a:pt x="6326045" y="3663426"/>
                </a:cubicBezTo>
                <a:cubicBezTo>
                  <a:pt x="6325276" y="3660690"/>
                  <a:pt x="6319623" y="3658478"/>
                  <a:pt x="6313971" y="3656265"/>
                </a:cubicBezTo>
                <a:cubicBezTo>
                  <a:pt x="6311746" y="3660261"/>
                  <a:pt x="6302283" y="3650471"/>
                  <a:pt x="6294361" y="3646154"/>
                </a:cubicBezTo>
                <a:cubicBezTo>
                  <a:pt x="6272866" y="3635305"/>
                  <a:pt x="6248371" y="3625714"/>
                  <a:pt x="6227605" y="3611500"/>
                </a:cubicBezTo>
                <a:cubicBezTo>
                  <a:pt x="6225334" y="3609394"/>
                  <a:pt x="6224951" y="3608028"/>
                  <a:pt x="6222679" y="3605922"/>
                </a:cubicBezTo>
                <a:cubicBezTo>
                  <a:pt x="6216257" y="3600974"/>
                  <a:pt x="6200798" y="3593706"/>
                  <a:pt x="6197760" y="3588865"/>
                </a:cubicBezTo>
                <a:cubicBezTo>
                  <a:pt x="6196645" y="3590861"/>
                  <a:pt x="6195148" y="3591492"/>
                  <a:pt x="6192492" y="3588019"/>
                </a:cubicBezTo>
                <a:cubicBezTo>
                  <a:pt x="6190608" y="3587282"/>
                  <a:pt x="6183028" y="3578232"/>
                  <a:pt x="6181530" y="3578860"/>
                </a:cubicBezTo>
                <a:cubicBezTo>
                  <a:pt x="6183414" y="3579600"/>
                  <a:pt x="6181915" y="3580228"/>
                  <a:pt x="6182302" y="3581596"/>
                </a:cubicBezTo>
                <a:lnTo>
                  <a:pt x="6173901" y="3574631"/>
                </a:lnTo>
                <a:lnTo>
                  <a:pt x="6174076" y="3574005"/>
                </a:lnTo>
                <a:lnTo>
                  <a:pt x="6127970" y="3554146"/>
                </a:lnTo>
                <a:cubicBezTo>
                  <a:pt x="6127970" y="3554146"/>
                  <a:pt x="6127970" y="3554146"/>
                  <a:pt x="6127975" y="3555625"/>
                </a:cubicBezTo>
                <a:cubicBezTo>
                  <a:pt x="6129524" y="3555351"/>
                  <a:pt x="6131074" y="3556557"/>
                  <a:pt x="6129531" y="3558311"/>
                </a:cubicBezTo>
                <a:lnTo>
                  <a:pt x="6128584" y="3558175"/>
                </a:lnTo>
                <a:lnTo>
                  <a:pt x="6124877" y="3556171"/>
                </a:lnTo>
                <a:cubicBezTo>
                  <a:pt x="6124883" y="3557654"/>
                  <a:pt x="6124883" y="3557654"/>
                  <a:pt x="6124883" y="3557654"/>
                </a:cubicBezTo>
                <a:lnTo>
                  <a:pt x="6128584" y="3558175"/>
                </a:lnTo>
                <a:lnTo>
                  <a:pt x="6148340" y="3568865"/>
                </a:lnTo>
                <a:cubicBezTo>
                  <a:pt x="6155901" y="3572526"/>
                  <a:pt x="6162880" y="3576105"/>
                  <a:pt x="6168317" y="3581066"/>
                </a:cubicBezTo>
                <a:lnTo>
                  <a:pt x="6174505" y="3582963"/>
                </a:lnTo>
                <a:lnTo>
                  <a:pt x="6169667" y="3586511"/>
                </a:lnTo>
                <a:lnTo>
                  <a:pt x="6159027" y="3582707"/>
                </a:lnTo>
                <a:cubicBezTo>
                  <a:pt x="6160575" y="3582433"/>
                  <a:pt x="6160571" y="3580954"/>
                  <a:pt x="6162123" y="3582161"/>
                </a:cubicBezTo>
                <a:cubicBezTo>
                  <a:pt x="6162120" y="3580681"/>
                  <a:pt x="6149723" y="3578431"/>
                  <a:pt x="6148170" y="3577224"/>
                </a:cubicBezTo>
                <a:cubicBezTo>
                  <a:pt x="6143522" y="3576567"/>
                  <a:pt x="6143518" y="3575085"/>
                  <a:pt x="6145062" y="3573333"/>
                </a:cubicBezTo>
                <a:cubicBezTo>
                  <a:pt x="6138865" y="3572947"/>
                  <a:pt x="6124899" y="3563571"/>
                  <a:pt x="6117147" y="3560501"/>
                </a:cubicBezTo>
                <a:cubicBezTo>
                  <a:pt x="6114045" y="3559568"/>
                  <a:pt x="6112498" y="3559841"/>
                  <a:pt x="6109398" y="3558910"/>
                </a:cubicBezTo>
                <a:cubicBezTo>
                  <a:pt x="6086134" y="3548218"/>
                  <a:pt x="6065957" y="3532538"/>
                  <a:pt x="6045787" y="3519818"/>
                </a:cubicBezTo>
                <a:cubicBezTo>
                  <a:pt x="6038031" y="3515265"/>
                  <a:pt x="6024080" y="3511810"/>
                  <a:pt x="6027169" y="3508304"/>
                </a:cubicBezTo>
                <a:cubicBezTo>
                  <a:pt x="6022512" y="3504684"/>
                  <a:pt x="6017855" y="3501065"/>
                  <a:pt x="6014760" y="3501612"/>
                </a:cubicBezTo>
                <a:cubicBezTo>
                  <a:pt x="6011651" y="3497720"/>
                  <a:pt x="6013202" y="3498926"/>
                  <a:pt x="6016296" y="3496901"/>
                </a:cubicBezTo>
                <a:lnTo>
                  <a:pt x="6030064" y="3505490"/>
                </a:lnTo>
                <a:lnTo>
                  <a:pt x="6013081" y="3487118"/>
                </a:lnTo>
                <a:lnTo>
                  <a:pt x="5969712" y="3454795"/>
                </a:lnTo>
                <a:cubicBezTo>
                  <a:pt x="5966608" y="3452382"/>
                  <a:pt x="5963509" y="3451451"/>
                  <a:pt x="5958856" y="3449312"/>
                </a:cubicBezTo>
                <a:cubicBezTo>
                  <a:pt x="5952645" y="3443747"/>
                  <a:pt x="5947598" y="3439457"/>
                  <a:pt x="5942553" y="3435167"/>
                </a:cubicBezTo>
                <a:lnTo>
                  <a:pt x="5933336" y="3427171"/>
                </a:lnTo>
                <a:lnTo>
                  <a:pt x="5922455" y="3424466"/>
                </a:lnTo>
                <a:cubicBezTo>
                  <a:pt x="5894889" y="3426035"/>
                  <a:pt x="5872044" y="3409324"/>
                  <a:pt x="5848990" y="3396180"/>
                </a:cubicBezTo>
                <a:cubicBezTo>
                  <a:pt x="5840076" y="3391948"/>
                  <a:pt x="5828297" y="3373897"/>
                  <a:pt x="5819477" y="3399755"/>
                </a:cubicBezTo>
                <a:cubicBezTo>
                  <a:pt x="5813016" y="3416474"/>
                  <a:pt x="5782473" y="3437881"/>
                  <a:pt x="5812698" y="3453697"/>
                </a:cubicBezTo>
                <a:cubicBezTo>
                  <a:pt x="5823560" y="3455922"/>
                  <a:pt x="5830526" y="3462162"/>
                  <a:pt x="5837287" y="3471966"/>
                </a:cubicBezTo>
                <a:cubicBezTo>
                  <a:pt x="5852550" y="3493136"/>
                  <a:pt x="5854385" y="3524785"/>
                  <a:pt x="5871595" y="3543950"/>
                </a:cubicBezTo>
                <a:cubicBezTo>
                  <a:pt x="5883196" y="3557152"/>
                  <a:pt x="5905752" y="3559068"/>
                  <a:pt x="5921101" y="3569825"/>
                </a:cubicBezTo>
                <a:lnTo>
                  <a:pt x="5931267" y="3581794"/>
                </a:lnTo>
                <a:lnTo>
                  <a:pt x="5941239" y="3585805"/>
                </a:lnTo>
                <a:cubicBezTo>
                  <a:pt x="5951046" y="3590861"/>
                  <a:pt x="5960853" y="3595918"/>
                  <a:pt x="5969885" y="3598239"/>
                </a:cubicBezTo>
                <a:cubicBezTo>
                  <a:pt x="5962348" y="3595288"/>
                  <a:pt x="5963464" y="3593291"/>
                  <a:pt x="5961579" y="3592553"/>
                </a:cubicBezTo>
                <a:cubicBezTo>
                  <a:pt x="5964961" y="3592660"/>
                  <a:pt x="5964576" y="3591293"/>
                  <a:pt x="5966074" y="3590663"/>
                </a:cubicBezTo>
                <a:cubicBezTo>
                  <a:pt x="5975879" y="3595719"/>
                  <a:pt x="5978877" y="3594459"/>
                  <a:pt x="5988295" y="3598147"/>
                </a:cubicBezTo>
                <a:cubicBezTo>
                  <a:pt x="5988682" y="3599515"/>
                  <a:pt x="5989069" y="3600882"/>
                  <a:pt x="5990952" y="3601620"/>
                </a:cubicBezTo>
                <a:cubicBezTo>
                  <a:pt x="5988341" y="3604248"/>
                  <a:pt x="5983074" y="3603401"/>
                  <a:pt x="5985729" y="3606875"/>
                </a:cubicBezTo>
                <a:cubicBezTo>
                  <a:pt x="5996648" y="3609933"/>
                  <a:pt x="6003798" y="3611516"/>
                  <a:pt x="6013218" y="3615205"/>
                </a:cubicBezTo>
                <a:cubicBezTo>
                  <a:pt x="6020757" y="3618155"/>
                  <a:pt x="6029790" y="3620475"/>
                  <a:pt x="6043363" y="3627007"/>
                </a:cubicBezTo>
                <a:cubicBezTo>
                  <a:pt x="6043363" y="3627007"/>
                  <a:pt x="6042252" y="3629003"/>
                  <a:pt x="6044135" y="3629743"/>
                </a:cubicBezTo>
                <a:cubicBezTo>
                  <a:pt x="6056552" y="3632172"/>
                  <a:pt x="6053170" y="3632062"/>
                  <a:pt x="6063701" y="3633753"/>
                </a:cubicBezTo>
                <a:cubicBezTo>
                  <a:pt x="6067471" y="3635228"/>
                  <a:pt x="6071237" y="3636703"/>
                  <a:pt x="6076890" y="3638916"/>
                </a:cubicBezTo>
                <a:cubicBezTo>
                  <a:pt x="6089672" y="3639663"/>
                  <a:pt x="6101435" y="3642749"/>
                  <a:pt x="6113719" y="3646188"/>
                </a:cubicBezTo>
                <a:lnTo>
                  <a:pt x="6130408" y="3650119"/>
                </a:lnTo>
                <a:lnTo>
                  <a:pt x="6127023" y="3662218"/>
                </a:lnTo>
                <a:lnTo>
                  <a:pt x="6107079" y="3656819"/>
                </a:lnTo>
                <a:cubicBezTo>
                  <a:pt x="6105387" y="3656765"/>
                  <a:pt x="6103323" y="3656869"/>
                  <a:pt x="6101207" y="3656803"/>
                </a:cubicBezTo>
                <a:lnTo>
                  <a:pt x="6096638" y="3656028"/>
                </a:lnTo>
                <a:lnTo>
                  <a:pt x="6096552" y="3655891"/>
                </a:lnTo>
                <a:cubicBezTo>
                  <a:pt x="6096267" y="3655629"/>
                  <a:pt x="6095795" y="3655444"/>
                  <a:pt x="6095047" y="3655759"/>
                </a:cubicBezTo>
                <a:lnTo>
                  <a:pt x="6096638" y="3656028"/>
                </a:lnTo>
                <a:lnTo>
                  <a:pt x="6096930" y="3656496"/>
                </a:lnTo>
                <a:cubicBezTo>
                  <a:pt x="6097681" y="3656182"/>
                  <a:pt x="6098153" y="3656366"/>
                  <a:pt x="6098247" y="3656707"/>
                </a:cubicBezTo>
                <a:lnTo>
                  <a:pt x="6097845" y="3657209"/>
                </a:lnTo>
                <a:lnTo>
                  <a:pt x="6040083" y="3641249"/>
                </a:lnTo>
                <a:lnTo>
                  <a:pt x="6040069" y="3639099"/>
                </a:lnTo>
                <a:cubicBezTo>
                  <a:pt x="6023497" y="3633829"/>
                  <a:pt x="6014077" y="3630141"/>
                  <a:pt x="5997507" y="3624869"/>
                </a:cubicBezTo>
                <a:cubicBezTo>
                  <a:pt x="5993354" y="3622027"/>
                  <a:pt x="5991083" y="3619921"/>
                  <a:pt x="5987315" y="3618445"/>
                </a:cubicBezTo>
                <a:cubicBezTo>
                  <a:pt x="5968861" y="3612437"/>
                  <a:pt x="5950020" y="3605060"/>
                  <a:pt x="5932293" y="3595687"/>
                </a:cubicBezTo>
                <a:lnTo>
                  <a:pt x="5923818" y="3591658"/>
                </a:lnTo>
                <a:lnTo>
                  <a:pt x="5914723" y="3590075"/>
                </a:lnTo>
                <a:lnTo>
                  <a:pt x="5877920" y="3575230"/>
                </a:lnTo>
                <a:lnTo>
                  <a:pt x="5878042" y="3575662"/>
                </a:lnTo>
                <a:cubicBezTo>
                  <a:pt x="5890116" y="3582823"/>
                  <a:pt x="5910455" y="3589569"/>
                  <a:pt x="5924801" y="3598835"/>
                </a:cubicBezTo>
                <a:cubicBezTo>
                  <a:pt x="5924073" y="3602201"/>
                  <a:pt x="5925957" y="3602939"/>
                  <a:pt x="5920689" y="3602092"/>
                </a:cubicBezTo>
                <a:cubicBezTo>
                  <a:pt x="5919919" y="3599357"/>
                  <a:pt x="5914267" y="3597145"/>
                  <a:pt x="5908615" y="3594933"/>
                </a:cubicBezTo>
                <a:cubicBezTo>
                  <a:pt x="5906388" y="3598926"/>
                  <a:pt x="5896924" y="3589138"/>
                  <a:pt x="5889004" y="3584821"/>
                </a:cubicBezTo>
                <a:lnTo>
                  <a:pt x="5845893" y="3562442"/>
                </a:lnTo>
                <a:lnTo>
                  <a:pt x="5778447" y="3539296"/>
                </a:lnTo>
                <a:cubicBezTo>
                  <a:pt x="5762362" y="3532392"/>
                  <a:pt x="5748016" y="3527046"/>
                  <a:pt x="5764215" y="3500295"/>
                </a:cubicBezTo>
                <a:cubicBezTo>
                  <a:pt x="5778054" y="3482682"/>
                  <a:pt x="5766068" y="3468198"/>
                  <a:pt x="5752136" y="3455720"/>
                </a:cubicBezTo>
                <a:cubicBezTo>
                  <a:pt x="5746911" y="3451041"/>
                  <a:pt x="5737792" y="3450374"/>
                  <a:pt x="5730824" y="3444137"/>
                </a:cubicBezTo>
                <a:lnTo>
                  <a:pt x="5725592" y="3429028"/>
                </a:lnTo>
                <a:lnTo>
                  <a:pt x="5671997" y="3420484"/>
                </a:lnTo>
                <a:cubicBezTo>
                  <a:pt x="5647000" y="3414481"/>
                  <a:pt x="5623338" y="3405661"/>
                  <a:pt x="5602350" y="3391212"/>
                </a:cubicBezTo>
                <a:cubicBezTo>
                  <a:pt x="5591532" y="3382833"/>
                  <a:pt x="5580716" y="3374453"/>
                  <a:pt x="5566767" y="3375121"/>
                </a:cubicBezTo>
                <a:lnTo>
                  <a:pt x="5531791" y="3373227"/>
                </a:lnTo>
                <a:lnTo>
                  <a:pt x="5520005" y="3375826"/>
                </a:lnTo>
                <a:cubicBezTo>
                  <a:pt x="5479783" y="3382468"/>
                  <a:pt x="5439305" y="3385601"/>
                  <a:pt x="5398724" y="3390516"/>
                </a:cubicBezTo>
                <a:cubicBezTo>
                  <a:pt x="5382123" y="3392527"/>
                  <a:pt x="5365264" y="3398996"/>
                  <a:pt x="5349073" y="3401843"/>
                </a:cubicBezTo>
                <a:lnTo>
                  <a:pt x="5331495" y="3402246"/>
                </a:lnTo>
                <a:lnTo>
                  <a:pt x="5348120" y="3412272"/>
                </a:lnTo>
                <a:cubicBezTo>
                  <a:pt x="5415295" y="3399693"/>
                  <a:pt x="5459247" y="3445823"/>
                  <a:pt x="5520153" y="3451338"/>
                </a:cubicBezTo>
                <a:cubicBezTo>
                  <a:pt x="5523332" y="3452591"/>
                  <a:pt x="5525862" y="3451533"/>
                  <a:pt x="5529039" y="3452786"/>
                </a:cubicBezTo>
                <a:cubicBezTo>
                  <a:pt x="5539856" y="3461166"/>
                  <a:pt x="5564578" y="3458578"/>
                  <a:pt x="5557067" y="3482351"/>
                </a:cubicBezTo>
                <a:cubicBezTo>
                  <a:pt x="5555190" y="3488294"/>
                  <a:pt x="5552472" y="3492492"/>
                  <a:pt x="5549195" y="3495474"/>
                </a:cubicBezTo>
                <a:lnTo>
                  <a:pt x="5544231" y="3498046"/>
                </a:lnTo>
                <a:lnTo>
                  <a:pt x="5549630" y="3498039"/>
                </a:lnTo>
                <a:lnTo>
                  <a:pt x="5544719" y="3504595"/>
                </a:lnTo>
                <a:lnTo>
                  <a:pt x="5540925" y="3505088"/>
                </a:lnTo>
                <a:lnTo>
                  <a:pt x="5505257" y="3503995"/>
                </a:lnTo>
                <a:lnTo>
                  <a:pt x="5482802" y="3504957"/>
                </a:lnTo>
                <a:lnTo>
                  <a:pt x="5484789" y="3506387"/>
                </a:lnTo>
                <a:lnTo>
                  <a:pt x="5483792" y="3506594"/>
                </a:lnTo>
                <a:lnTo>
                  <a:pt x="5479358" y="3506105"/>
                </a:lnTo>
                <a:cubicBezTo>
                  <a:pt x="5479897" y="3507399"/>
                  <a:pt x="5479897" y="3507399"/>
                  <a:pt x="5479897" y="3507399"/>
                </a:cubicBezTo>
                <a:lnTo>
                  <a:pt x="5483792" y="3506594"/>
                </a:lnTo>
                <a:lnTo>
                  <a:pt x="5507435" y="3509201"/>
                </a:lnTo>
                <a:cubicBezTo>
                  <a:pt x="5516327" y="3509823"/>
                  <a:pt x="5524609" y="3510570"/>
                  <a:pt x="5531842" y="3513057"/>
                </a:cubicBezTo>
                <a:lnTo>
                  <a:pt x="5538725" y="3512602"/>
                </a:lnTo>
                <a:lnTo>
                  <a:pt x="5535163" y="3517363"/>
                </a:lnTo>
                <a:lnTo>
                  <a:pt x="5523134" y="3517668"/>
                </a:lnTo>
                <a:cubicBezTo>
                  <a:pt x="5524585" y="3516900"/>
                  <a:pt x="5524046" y="3515604"/>
                  <a:pt x="5526037" y="3516132"/>
                </a:cubicBezTo>
                <a:cubicBezTo>
                  <a:pt x="5525498" y="3514837"/>
                  <a:pt x="5512272" y="3517103"/>
                  <a:pt x="5510282" y="3516577"/>
                </a:cubicBezTo>
                <a:cubicBezTo>
                  <a:pt x="5505391" y="3517588"/>
                  <a:pt x="5504851" y="3516295"/>
                  <a:pt x="5505765" y="3514232"/>
                </a:cubicBezTo>
                <a:cubicBezTo>
                  <a:pt x="5499421" y="3516012"/>
                  <a:pt x="5482052" y="3512577"/>
                  <a:pt x="5473179" y="3512535"/>
                </a:cubicBezTo>
                <a:cubicBezTo>
                  <a:pt x="5469738" y="3512781"/>
                  <a:pt x="5468287" y="3513548"/>
                  <a:pt x="5464847" y="3513791"/>
                </a:cubicBezTo>
                <a:cubicBezTo>
                  <a:pt x="5437692" y="3512379"/>
                  <a:pt x="5411824" y="3505545"/>
                  <a:pt x="5387032" y="3501301"/>
                </a:cubicBezTo>
                <a:cubicBezTo>
                  <a:pt x="5377623" y="3499968"/>
                  <a:pt x="5362407" y="3501709"/>
                  <a:pt x="5364232" y="3497582"/>
                </a:cubicBezTo>
                <a:cubicBezTo>
                  <a:pt x="5358264" y="3496006"/>
                  <a:pt x="5352293" y="3494429"/>
                  <a:pt x="5349391" y="3495966"/>
                </a:cubicBezTo>
                <a:cubicBezTo>
                  <a:pt x="5344872" y="3493620"/>
                  <a:pt x="5346863" y="3494146"/>
                  <a:pt x="5349228" y="3491315"/>
                </a:cubicBezTo>
                <a:cubicBezTo>
                  <a:pt x="5367509" y="3492689"/>
                  <a:pt x="5387946" y="3499239"/>
                  <a:pt x="5402787" y="3500855"/>
                </a:cubicBezTo>
                <a:cubicBezTo>
                  <a:pt x="5403326" y="3502149"/>
                  <a:pt x="5404777" y="3501380"/>
                  <a:pt x="5404238" y="3500086"/>
                </a:cubicBezTo>
                <a:cubicBezTo>
                  <a:pt x="5404238" y="3500086"/>
                  <a:pt x="5402248" y="3499561"/>
                  <a:pt x="5402248" y="3499561"/>
                </a:cubicBezTo>
                <a:cubicBezTo>
                  <a:pt x="5398808" y="3499804"/>
                  <a:pt x="5398269" y="3498509"/>
                  <a:pt x="5397731" y="3497216"/>
                </a:cubicBezTo>
                <a:lnTo>
                  <a:pt x="5401109" y="3496977"/>
                </a:lnTo>
                <a:lnTo>
                  <a:pt x="5403162" y="3497499"/>
                </a:lnTo>
                <a:cubicBezTo>
                  <a:pt x="5401171" y="3496971"/>
                  <a:pt x="5401171" y="3496971"/>
                  <a:pt x="5401171" y="3496971"/>
                </a:cubicBezTo>
                <a:lnTo>
                  <a:pt x="5401109" y="3496977"/>
                </a:lnTo>
                <a:lnTo>
                  <a:pt x="5375189" y="3490397"/>
                </a:lnTo>
                <a:cubicBezTo>
                  <a:pt x="5365758" y="3488481"/>
                  <a:pt x="5356214" y="3486825"/>
                  <a:pt x="5346534" y="3484844"/>
                </a:cubicBezTo>
                <a:cubicBezTo>
                  <a:pt x="5325724" y="3481651"/>
                  <a:pt x="5305823" y="3476395"/>
                  <a:pt x="5287378" y="3470370"/>
                </a:cubicBezTo>
                <a:lnTo>
                  <a:pt x="5285931" y="3470248"/>
                </a:lnTo>
                <a:lnTo>
                  <a:pt x="5279366" y="3470855"/>
                </a:lnTo>
                <a:cubicBezTo>
                  <a:pt x="5268117" y="3475190"/>
                  <a:pt x="5256633" y="3487242"/>
                  <a:pt x="5241889" y="3487597"/>
                </a:cubicBezTo>
                <a:cubicBezTo>
                  <a:pt x="5222874" y="3490379"/>
                  <a:pt x="5205147" y="3497783"/>
                  <a:pt x="5207166" y="3525314"/>
                </a:cubicBezTo>
                <a:cubicBezTo>
                  <a:pt x="5208496" y="3540236"/>
                  <a:pt x="5189481" y="3543018"/>
                  <a:pt x="5175531" y="3543686"/>
                </a:cubicBezTo>
                <a:cubicBezTo>
                  <a:pt x="5164113" y="3543296"/>
                  <a:pt x="5157117" y="3538480"/>
                  <a:pt x="5162140" y="3526064"/>
                </a:cubicBezTo>
                <a:cubicBezTo>
                  <a:pt x="5165917" y="3519328"/>
                  <a:pt x="5171583" y="3509223"/>
                  <a:pt x="5158877" y="3504210"/>
                </a:cubicBezTo>
                <a:cubicBezTo>
                  <a:pt x="5159521" y="3506522"/>
                  <a:pt x="5155100" y="3510948"/>
                  <a:pt x="5155100" y="3510948"/>
                </a:cubicBezTo>
                <a:cubicBezTo>
                  <a:pt x="5134369" y="3558298"/>
                  <a:pt x="5113466" y="3564449"/>
                  <a:pt x="5082905" y="3535942"/>
                </a:cubicBezTo>
                <a:cubicBezTo>
                  <a:pt x="5072088" y="3527562"/>
                  <a:pt x="5071360" y="3504652"/>
                  <a:pt x="5055519" y="3508688"/>
                </a:cubicBezTo>
                <a:cubicBezTo>
                  <a:pt x="5023843" y="3516759"/>
                  <a:pt x="4989591" y="3515588"/>
                  <a:pt x="4960491" y="3532901"/>
                </a:cubicBezTo>
                <a:cubicBezTo>
                  <a:pt x="4948473" y="3540501"/>
                  <a:pt x="4939631" y="3549353"/>
                  <a:pt x="4926926" y="3544342"/>
                </a:cubicBezTo>
                <a:cubicBezTo>
                  <a:pt x="4905336" y="3537882"/>
                  <a:pt x="4904776" y="3556171"/>
                  <a:pt x="4904821" y="3566472"/>
                </a:cubicBezTo>
                <a:cubicBezTo>
                  <a:pt x="4904263" y="3584760"/>
                  <a:pt x="4943623" y="3594116"/>
                  <a:pt x="4960062" y="3582091"/>
                </a:cubicBezTo>
                <a:cubicBezTo>
                  <a:pt x="4971436" y="3572181"/>
                  <a:pt x="4979034" y="3569009"/>
                  <a:pt x="4991740" y="3574020"/>
                </a:cubicBezTo>
                <a:cubicBezTo>
                  <a:pt x="5004443" y="3579031"/>
                  <a:pt x="5022900" y="3594537"/>
                  <a:pt x="5027836" y="3561523"/>
                </a:cubicBezTo>
                <a:cubicBezTo>
                  <a:pt x="5029080" y="3555844"/>
                  <a:pt x="5034790" y="3556038"/>
                  <a:pt x="5040498" y="3556234"/>
                </a:cubicBezTo>
                <a:cubicBezTo>
                  <a:pt x="5058310" y="3569430"/>
                  <a:pt x="5036206" y="3591560"/>
                  <a:pt x="5043889" y="3608987"/>
                </a:cubicBezTo>
                <a:cubicBezTo>
                  <a:pt x="5046465" y="3618229"/>
                  <a:pt x="5031872" y="3616585"/>
                  <a:pt x="5021098" y="3618506"/>
                </a:cubicBezTo>
                <a:cubicBezTo>
                  <a:pt x="4999550" y="3622346"/>
                  <a:pt x="4976673" y="3611266"/>
                  <a:pt x="4957100" y="3632338"/>
                </a:cubicBezTo>
                <a:cubicBezTo>
                  <a:pt x="4955212" y="3635707"/>
                  <a:pt x="4949504" y="3635511"/>
                  <a:pt x="4946328" y="3634258"/>
                </a:cubicBezTo>
                <a:cubicBezTo>
                  <a:pt x="4907525" y="3606614"/>
                  <a:pt x="4853143" y="3644804"/>
                  <a:pt x="4812495" y="3630827"/>
                </a:cubicBezTo>
                <a:cubicBezTo>
                  <a:pt x="4802967" y="3627068"/>
                  <a:pt x="4792194" y="3628989"/>
                  <a:pt x="4782664" y="3625231"/>
                </a:cubicBezTo>
                <a:cubicBezTo>
                  <a:pt x="4755967" y="3610586"/>
                  <a:pt x="4727423" y="3609611"/>
                  <a:pt x="4696347" y="3609693"/>
                </a:cubicBezTo>
                <a:cubicBezTo>
                  <a:pt x="4688107" y="3610555"/>
                  <a:pt x="4681754" y="3608049"/>
                  <a:pt x="4673513" y="3608912"/>
                </a:cubicBezTo>
                <a:cubicBezTo>
                  <a:pt x="4655787" y="3616316"/>
                  <a:pt x="4649862" y="3564622"/>
                  <a:pt x="4622777" y="3609467"/>
                </a:cubicBezTo>
                <a:cubicBezTo>
                  <a:pt x="4610804" y="3627365"/>
                  <a:pt x="4587368" y="3634574"/>
                  <a:pt x="4574792" y="3660462"/>
                </a:cubicBezTo>
                <a:cubicBezTo>
                  <a:pt x="4560328" y="3689719"/>
                  <a:pt x="4531225" y="3707033"/>
                  <a:pt x="4498863" y="3702493"/>
                </a:cubicBezTo>
                <a:cubicBezTo>
                  <a:pt x="4410658" y="3690324"/>
                  <a:pt x="4320563" y="3681522"/>
                  <a:pt x="4236735" y="3654627"/>
                </a:cubicBezTo>
                <a:cubicBezTo>
                  <a:pt x="4208794" y="3645662"/>
                  <a:pt x="4180206" y="3634387"/>
                  <a:pt x="4150376" y="3628789"/>
                </a:cubicBezTo>
                <a:cubicBezTo>
                  <a:pt x="4126897" y="3625699"/>
                  <a:pt x="4109685" y="3604513"/>
                  <a:pt x="4091872" y="3591318"/>
                </a:cubicBezTo>
                <a:cubicBezTo>
                  <a:pt x="4084231" y="3584189"/>
                  <a:pt x="4074702" y="3580431"/>
                  <a:pt x="4061397" y="3583409"/>
                </a:cubicBezTo>
                <a:cubicBezTo>
                  <a:pt x="4011306" y="3586274"/>
                  <a:pt x="3964994" y="3582402"/>
                  <a:pt x="3911683" y="3573715"/>
                </a:cubicBezTo>
                <a:cubicBezTo>
                  <a:pt x="3914302" y="3593257"/>
                  <a:pt x="3913744" y="3611546"/>
                  <a:pt x="3915719" y="3628777"/>
                </a:cubicBezTo>
                <a:cubicBezTo>
                  <a:pt x="3915763" y="3639077"/>
                  <a:pt x="3920870" y="3647261"/>
                  <a:pt x="3929111" y="3646400"/>
                </a:cubicBezTo>
                <a:cubicBezTo>
                  <a:pt x="3972204" y="3638719"/>
                  <a:pt x="4004097" y="3682148"/>
                  <a:pt x="4052813" y="3654061"/>
                </a:cubicBezTo>
                <a:cubicBezTo>
                  <a:pt x="4071914" y="3671879"/>
                  <a:pt x="4123765" y="3634746"/>
                  <a:pt x="4129687" y="3686441"/>
                </a:cubicBezTo>
                <a:cubicBezTo>
                  <a:pt x="4131018" y="3701361"/>
                  <a:pt x="4156987" y="3693096"/>
                  <a:pt x="4170335" y="3700416"/>
                </a:cubicBezTo>
                <a:cubicBezTo>
                  <a:pt x="4223731" y="3729705"/>
                  <a:pt x="4285883" y="3729541"/>
                  <a:pt x="4351768" y="3712340"/>
                </a:cubicBezTo>
                <a:cubicBezTo>
                  <a:pt x="4373315" y="3708500"/>
                  <a:pt x="4386021" y="3713511"/>
                  <a:pt x="4391172" y="3731996"/>
                </a:cubicBezTo>
                <a:cubicBezTo>
                  <a:pt x="4364645" y="3758552"/>
                  <a:pt x="4334857" y="3763256"/>
                  <a:pt x="4299961" y="3759774"/>
                </a:cubicBezTo>
                <a:cubicBezTo>
                  <a:pt x="4279338" y="3756780"/>
                  <a:pt x="4257308" y="3758887"/>
                  <a:pt x="4234966" y="3762416"/>
                </a:cubicBezTo>
                <a:lnTo>
                  <a:pt x="4222956" y="3764420"/>
                </a:lnTo>
                <a:lnTo>
                  <a:pt x="4243695" y="3767695"/>
                </a:lnTo>
                <a:lnTo>
                  <a:pt x="4254626" y="3766975"/>
                </a:lnTo>
                <a:lnTo>
                  <a:pt x="4248966" y="3774535"/>
                </a:lnTo>
                <a:lnTo>
                  <a:pt x="4229865" y="3775021"/>
                </a:lnTo>
                <a:cubicBezTo>
                  <a:pt x="4232170" y="3773799"/>
                  <a:pt x="4231312" y="3771742"/>
                  <a:pt x="4234474" y="3772577"/>
                </a:cubicBezTo>
                <a:cubicBezTo>
                  <a:pt x="4233619" y="3770523"/>
                  <a:pt x="4212613" y="3774122"/>
                  <a:pt x="4209452" y="3773288"/>
                </a:cubicBezTo>
                <a:cubicBezTo>
                  <a:pt x="4201683" y="3774894"/>
                  <a:pt x="4200827" y="3772839"/>
                  <a:pt x="4202276" y="3769561"/>
                </a:cubicBezTo>
                <a:lnTo>
                  <a:pt x="4192763" y="3769459"/>
                </a:lnTo>
                <a:lnTo>
                  <a:pt x="4168104" y="3773574"/>
                </a:lnTo>
                <a:cubicBezTo>
                  <a:pt x="4151945" y="3776455"/>
                  <a:pt x="4137361" y="3777387"/>
                  <a:pt x="4123717" y="3775346"/>
                </a:cubicBezTo>
                <a:lnTo>
                  <a:pt x="4094670" y="3763311"/>
                </a:lnTo>
                <a:lnTo>
                  <a:pt x="4074085" y="3760629"/>
                </a:lnTo>
                <a:cubicBezTo>
                  <a:pt x="4053499" y="3756794"/>
                  <a:pt x="4033383" y="3752394"/>
                  <a:pt x="4013697" y="3749024"/>
                </a:cubicBezTo>
                <a:cubicBezTo>
                  <a:pt x="3998752" y="3746905"/>
                  <a:pt x="3974586" y="3749670"/>
                  <a:pt x="3977483" y="3743118"/>
                </a:cubicBezTo>
                <a:cubicBezTo>
                  <a:pt x="3968003" y="3740613"/>
                  <a:pt x="3958521" y="3738107"/>
                  <a:pt x="3953912" y="3740549"/>
                </a:cubicBezTo>
                <a:cubicBezTo>
                  <a:pt x="3946736" y="3736826"/>
                  <a:pt x="3949897" y="3737659"/>
                  <a:pt x="3953651" y="3733163"/>
                </a:cubicBezTo>
                <a:cubicBezTo>
                  <a:pt x="3982687" y="3735343"/>
                  <a:pt x="4015147" y="3745748"/>
                  <a:pt x="4038719" y="3748315"/>
                </a:cubicBezTo>
                <a:cubicBezTo>
                  <a:pt x="4039575" y="3750371"/>
                  <a:pt x="4041881" y="3749150"/>
                  <a:pt x="4041025" y="3747095"/>
                </a:cubicBezTo>
                <a:cubicBezTo>
                  <a:pt x="4041025" y="3747095"/>
                  <a:pt x="4037863" y="3746259"/>
                  <a:pt x="4037863" y="3746259"/>
                </a:cubicBezTo>
                <a:cubicBezTo>
                  <a:pt x="4032398" y="3746646"/>
                  <a:pt x="4031543" y="3744591"/>
                  <a:pt x="4030687" y="3742534"/>
                </a:cubicBezTo>
                <a:lnTo>
                  <a:pt x="4035265" y="3742211"/>
                </a:lnTo>
                <a:lnTo>
                  <a:pt x="4028204" y="3740756"/>
                </a:lnTo>
                <a:cubicBezTo>
                  <a:pt x="4017851" y="3739117"/>
                  <a:pt x="4007361" y="3737613"/>
                  <a:pt x="3997194" y="3735371"/>
                </a:cubicBezTo>
                <a:lnTo>
                  <a:pt x="3974889" y="3727829"/>
                </a:lnTo>
                <a:lnTo>
                  <a:pt x="3962018" y="3725335"/>
                </a:lnTo>
                <a:lnTo>
                  <a:pt x="3958852" y="3725227"/>
                </a:lnTo>
                <a:lnTo>
                  <a:pt x="3957637" y="3724487"/>
                </a:lnTo>
                <a:lnTo>
                  <a:pt x="3949373" y="3722885"/>
                </a:lnTo>
                <a:cubicBezTo>
                  <a:pt x="3916320" y="3717812"/>
                  <a:pt x="3884715" y="3709465"/>
                  <a:pt x="3855416" y="3699896"/>
                </a:cubicBezTo>
                <a:cubicBezTo>
                  <a:pt x="3849095" y="3698226"/>
                  <a:pt x="3843630" y="3698612"/>
                  <a:pt x="3835004" y="3698164"/>
                </a:cubicBezTo>
                <a:cubicBezTo>
                  <a:pt x="3808866" y="3689431"/>
                  <a:pt x="3793065" y="3685256"/>
                  <a:pt x="3766927" y="3676522"/>
                </a:cubicBezTo>
                <a:lnTo>
                  <a:pt x="3763981" y="3678966"/>
                </a:lnTo>
                <a:lnTo>
                  <a:pt x="3676157" y="3645761"/>
                </a:lnTo>
                <a:lnTo>
                  <a:pt x="3676380" y="3644829"/>
                </a:lnTo>
                <a:cubicBezTo>
                  <a:pt x="3676955" y="3644524"/>
                  <a:pt x="3677746" y="3644733"/>
                  <a:pt x="3678174" y="3645761"/>
                </a:cubicBezTo>
                <a:lnTo>
                  <a:pt x="3679149" y="3645488"/>
                </a:lnTo>
                <a:lnTo>
                  <a:pt x="3681333" y="3646594"/>
                </a:lnTo>
                <a:cubicBezTo>
                  <a:pt x="3680907" y="3645568"/>
                  <a:pt x="3680116" y="3645358"/>
                  <a:pt x="3679431" y="3645406"/>
                </a:cubicBezTo>
                <a:lnTo>
                  <a:pt x="3679149" y="3645488"/>
                </a:lnTo>
                <a:lnTo>
                  <a:pt x="3672865" y="3642300"/>
                </a:lnTo>
                <a:cubicBezTo>
                  <a:pt x="3670355" y="3640494"/>
                  <a:pt x="3668135" y="3638534"/>
                  <a:pt x="3666127" y="3637090"/>
                </a:cubicBezTo>
                <a:lnTo>
                  <a:pt x="3635955" y="3625493"/>
                </a:lnTo>
                <a:lnTo>
                  <a:pt x="3648574" y="3608637"/>
                </a:lnTo>
                <a:lnTo>
                  <a:pt x="3673020" y="3619012"/>
                </a:lnTo>
                <a:cubicBezTo>
                  <a:pt x="3691760" y="3626020"/>
                  <a:pt x="3709421" y="3632973"/>
                  <a:pt x="3725057" y="3643507"/>
                </a:cubicBezTo>
                <a:cubicBezTo>
                  <a:pt x="3734539" y="3646011"/>
                  <a:pt x="3740860" y="3647682"/>
                  <a:pt x="3747179" y="3649350"/>
                </a:cubicBezTo>
                <a:cubicBezTo>
                  <a:pt x="3754356" y="3653076"/>
                  <a:pt x="3756940" y="3654215"/>
                  <a:pt x="3759918" y="3655461"/>
                </a:cubicBezTo>
                <a:lnTo>
                  <a:pt x="3771877" y="3660791"/>
                </a:lnTo>
                <a:lnTo>
                  <a:pt x="3771886" y="3660477"/>
                </a:lnTo>
                <a:cubicBezTo>
                  <a:pt x="3791460" y="3639405"/>
                  <a:pt x="3773689" y="3636508"/>
                  <a:pt x="3763517" y="3630440"/>
                </a:cubicBezTo>
                <a:cubicBezTo>
                  <a:pt x="3743816" y="3620612"/>
                  <a:pt x="3715916" y="3621947"/>
                  <a:pt x="3701879" y="3602015"/>
                </a:cubicBezTo>
                <a:cubicBezTo>
                  <a:pt x="3697415" y="3596141"/>
                  <a:pt x="3686642" y="3598061"/>
                  <a:pt x="3679688" y="3603545"/>
                </a:cubicBezTo>
                <a:cubicBezTo>
                  <a:pt x="3661360" y="3618938"/>
                  <a:pt x="3650545" y="3610558"/>
                  <a:pt x="3638440" y="3597558"/>
                </a:cubicBezTo>
                <a:cubicBezTo>
                  <a:pt x="3628268" y="3591488"/>
                  <a:pt x="3633847" y="3560784"/>
                  <a:pt x="3602212" y="3579156"/>
                </a:cubicBezTo>
                <a:cubicBezTo>
                  <a:pt x="3590196" y="3586754"/>
                  <a:pt x="3568562" y="3569995"/>
                  <a:pt x="3556630" y="3598193"/>
                </a:cubicBezTo>
                <a:cubicBezTo>
                  <a:pt x="3553496" y="3607241"/>
                  <a:pt x="3540792" y="3602229"/>
                  <a:pt x="3534439" y="3599724"/>
                </a:cubicBezTo>
                <a:cubicBezTo>
                  <a:pt x="3517915" y="3591148"/>
                  <a:pt x="3507698" y="3574780"/>
                  <a:pt x="3481087" y="3580736"/>
                </a:cubicBezTo>
                <a:cubicBezTo>
                  <a:pt x="3470312" y="3582656"/>
                  <a:pt x="3472802" y="3571299"/>
                  <a:pt x="3475936" y="3562251"/>
                </a:cubicBezTo>
                <a:cubicBezTo>
                  <a:pt x="3484091" y="3540789"/>
                  <a:pt x="3491601" y="3517015"/>
                  <a:pt x="3499757" y="3495553"/>
                </a:cubicBezTo>
                <a:cubicBezTo>
                  <a:pt x="3504778" y="3483137"/>
                  <a:pt x="3509800" y="3470723"/>
                  <a:pt x="3502161" y="3463596"/>
                </a:cubicBezTo>
                <a:cubicBezTo>
                  <a:pt x="3493876" y="3454157"/>
                  <a:pt x="3484389" y="3460700"/>
                  <a:pt x="3474261" y="3464930"/>
                </a:cubicBezTo>
                <a:cubicBezTo>
                  <a:pt x="3457178" y="3474645"/>
                  <a:pt x="3450181" y="3469829"/>
                  <a:pt x="3438721" y="3459138"/>
                </a:cubicBezTo>
                <a:lnTo>
                  <a:pt x="3434239" y="3456242"/>
                </a:lnTo>
                <a:lnTo>
                  <a:pt x="3430572" y="3459624"/>
                </a:lnTo>
                <a:lnTo>
                  <a:pt x="3409283" y="3455370"/>
                </a:lnTo>
                <a:cubicBezTo>
                  <a:pt x="3412162" y="3454487"/>
                  <a:pt x="3411765" y="3451804"/>
                  <a:pt x="3415043" y="3453606"/>
                </a:cubicBezTo>
                <a:cubicBezTo>
                  <a:pt x="3414645" y="3450921"/>
                  <a:pt x="3390413" y="3449925"/>
                  <a:pt x="3387136" y="3448123"/>
                </a:cubicBezTo>
                <a:cubicBezTo>
                  <a:pt x="3378099" y="3448085"/>
                  <a:pt x="3377701" y="3445400"/>
                  <a:pt x="3380183" y="3441831"/>
                </a:cubicBezTo>
                <a:cubicBezTo>
                  <a:pt x="3368268" y="3442678"/>
                  <a:pt x="3339167" y="3429139"/>
                  <a:pt x="3323574" y="3425497"/>
                </a:cubicBezTo>
                <a:cubicBezTo>
                  <a:pt x="3317418" y="3424577"/>
                  <a:pt x="3314537" y="3425458"/>
                  <a:pt x="3308381" y="3424539"/>
                </a:cubicBezTo>
                <a:cubicBezTo>
                  <a:pt x="3261207" y="3410928"/>
                  <a:pt x="3218599" y="3387493"/>
                  <a:pt x="3176787" y="3369429"/>
                </a:cubicBezTo>
                <a:cubicBezTo>
                  <a:pt x="3160799" y="3363102"/>
                  <a:pt x="3133289" y="3360306"/>
                  <a:pt x="3138254" y="3353169"/>
                </a:cubicBezTo>
                <a:cubicBezTo>
                  <a:pt x="3128422" y="3347762"/>
                  <a:pt x="3118589" y="3342353"/>
                  <a:pt x="3112831" y="3344119"/>
                </a:cubicBezTo>
                <a:cubicBezTo>
                  <a:pt x="3105877" y="3337828"/>
                  <a:pt x="3109155" y="3339632"/>
                  <a:pt x="3114515" y="3335181"/>
                </a:cubicBezTo>
                <a:cubicBezTo>
                  <a:pt x="3146099" y="3345151"/>
                  <a:pt x="3179270" y="3365862"/>
                  <a:pt x="3204696" y="3374912"/>
                </a:cubicBezTo>
                <a:cubicBezTo>
                  <a:pt x="3205093" y="3377597"/>
                  <a:pt x="3207973" y="3376715"/>
                  <a:pt x="3207574" y="3374029"/>
                </a:cubicBezTo>
                <a:cubicBezTo>
                  <a:pt x="3207574" y="3374029"/>
                  <a:pt x="3204296" y="3372227"/>
                  <a:pt x="3204296" y="3372227"/>
                </a:cubicBezTo>
                <a:cubicBezTo>
                  <a:pt x="3198141" y="3371307"/>
                  <a:pt x="3197743" y="3368622"/>
                  <a:pt x="3197345" y="3365936"/>
                </a:cubicBezTo>
                <a:lnTo>
                  <a:pt x="3202716" y="3366740"/>
                </a:lnTo>
                <a:lnTo>
                  <a:pt x="3199826" y="3364928"/>
                </a:lnTo>
                <a:lnTo>
                  <a:pt x="3160585" y="3343868"/>
                </a:lnTo>
                <a:cubicBezTo>
                  <a:pt x="3144806" y="3336424"/>
                  <a:pt x="3128718" y="3329425"/>
                  <a:pt x="3112528" y="3321755"/>
                </a:cubicBezTo>
                <a:lnTo>
                  <a:pt x="3107464" y="3319096"/>
                </a:lnTo>
                <a:lnTo>
                  <a:pt x="3095553" y="3323821"/>
                </a:lnTo>
                <a:cubicBezTo>
                  <a:pt x="3007882" y="3355347"/>
                  <a:pt x="2920425" y="3363251"/>
                  <a:pt x="2830240" y="3367367"/>
                </a:cubicBezTo>
                <a:cubicBezTo>
                  <a:pt x="2779417" y="3368654"/>
                  <a:pt x="2728391" y="3375045"/>
                  <a:pt x="2680103" y="3396670"/>
                </a:cubicBezTo>
                <a:lnTo>
                  <a:pt x="2639948" y="3419676"/>
                </a:lnTo>
                <a:lnTo>
                  <a:pt x="2644247" y="3426667"/>
                </a:lnTo>
                <a:cubicBezTo>
                  <a:pt x="2648242" y="3432827"/>
                  <a:pt x="2649264" y="3433284"/>
                  <a:pt x="2658397" y="3447363"/>
                </a:cubicBezTo>
                <a:cubicBezTo>
                  <a:pt x="2660961" y="3449989"/>
                  <a:pt x="2664175" y="3446977"/>
                  <a:pt x="2664175" y="3446977"/>
                </a:cubicBezTo>
                <a:cubicBezTo>
                  <a:pt x="2685019" y="3465169"/>
                  <a:pt x="2694954" y="3478496"/>
                  <a:pt x="2705213" y="3489002"/>
                </a:cubicBezTo>
                <a:cubicBezTo>
                  <a:pt x="2711625" y="3495570"/>
                  <a:pt x="2716675" y="3501528"/>
                  <a:pt x="2721684" y="3507838"/>
                </a:cubicBezTo>
                <a:lnTo>
                  <a:pt x="2734956" y="3524974"/>
                </a:lnTo>
                <a:lnTo>
                  <a:pt x="2738688" y="3528380"/>
                </a:lnTo>
                <a:lnTo>
                  <a:pt x="2743249" y="3525982"/>
                </a:lnTo>
                <a:cubicBezTo>
                  <a:pt x="2743533" y="3523515"/>
                  <a:pt x="2743215" y="3520039"/>
                  <a:pt x="2744984" y="3517123"/>
                </a:cubicBezTo>
                <a:cubicBezTo>
                  <a:pt x="2747548" y="3519749"/>
                  <a:pt x="2750439" y="3519557"/>
                  <a:pt x="2753327" y="3519363"/>
                </a:cubicBezTo>
                <a:cubicBezTo>
                  <a:pt x="2759740" y="3525929"/>
                  <a:pt x="2762783" y="3530622"/>
                  <a:pt x="2766189" y="3535291"/>
                </a:cubicBezTo>
                <a:lnTo>
                  <a:pt x="2772364" y="3541777"/>
                </a:lnTo>
                <a:lnTo>
                  <a:pt x="2784258" y="3540586"/>
                </a:lnTo>
                <a:cubicBezTo>
                  <a:pt x="2805216" y="3546769"/>
                  <a:pt x="2810293" y="3575343"/>
                  <a:pt x="2826569" y="3587148"/>
                </a:cubicBezTo>
                <a:cubicBezTo>
                  <a:pt x="2902957" y="3640449"/>
                  <a:pt x="2977114" y="3695443"/>
                  <a:pt x="3051274" y="3750439"/>
                </a:cubicBezTo>
                <a:cubicBezTo>
                  <a:pt x="3062556" y="3756514"/>
                  <a:pt x="3072975" y="3766179"/>
                  <a:pt x="3083394" y="3775844"/>
                </a:cubicBezTo>
                <a:cubicBezTo>
                  <a:pt x="3091084" y="3781722"/>
                  <a:pt x="3101503" y="3791387"/>
                  <a:pt x="3090868" y="3805345"/>
                </a:cubicBezTo>
                <a:lnTo>
                  <a:pt x="3080579" y="3808359"/>
                </a:lnTo>
                <a:lnTo>
                  <a:pt x="3076029" y="3811067"/>
                </a:lnTo>
                <a:lnTo>
                  <a:pt x="3069812" y="3808792"/>
                </a:lnTo>
                <a:lnTo>
                  <a:pt x="3062267" y="3803828"/>
                </a:lnTo>
                <a:lnTo>
                  <a:pt x="3062123" y="3803760"/>
                </a:lnTo>
                <a:lnTo>
                  <a:pt x="2981629" y="3760407"/>
                </a:lnTo>
                <a:lnTo>
                  <a:pt x="2983198" y="3764219"/>
                </a:lnTo>
                <a:lnTo>
                  <a:pt x="2981497" y="3763761"/>
                </a:lnTo>
                <a:lnTo>
                  <a:pt x="2975178" y="3759157"/>
                </a:lnTo>
                <a:cubicBezTo>
                  <a:pt x="2974854" y="3761979"/>
                  <a:pt x="2974854" y="3761979"/>
                  <a:pt x="2974854" y="3761979"/>
                </a:cubicBezTo>
                <a:lnTo>
                  <a:pt x="2981497" y="3763761"/>
                </a:lnTo>
                <a:lnTo>
                  <a:pt x="3015188" y="3788311"/>
                </a:lnTo>
                <a:cubicBezTo>
                  <a:pt x="3028178" y="3796887"/>
                  <a:pt x="3040126" y="3805182"/>
                  <a:pt x="3048941" y="3815785"/>
                </a:cubicBezTo>
                <a:lnTo>
                  <a:pt x="3059822" y="3820711"/>
                </a:lnTo>
                <a:lnTo>
                  <a:pt x="3050189" y="3826446"/>
                </a:lnTo>
                <a:lnTo>
                  <a:pt x="3031607" y="3816945"/>
                </a:lnTo>
                <a:cubicBezTo>
                  <a:pt x="3034497" y="3816750"/>
                  <a:pt x="3034820" y="3813931"/>
                  <a:pt x="3037385" y="3816559"/>
                </a:cubicBezTo>
                <a:cubicBezTo>
                  <a:pt x="3037709" y="3813737"/>
                  <a:pt x="3015569" y="3806823"/>
                  <a:pt x="3013004" y="3804197"/>
                </a:cubicBezTo>
                <a:cubicBezTo>
                  <a:pt x="3004660" y="3801957"/>
                  <a:pt x="3004985" y="3799138"/>
                  <a:pt x="3008198" y="3796123"/>
                </a:cubicBezTo>
                <a:cubicBezTo>
                  <a:pt x="2996966" y="3794076"/>
                  <a:pt x="2973557" y="3773258"/>
                  <a:pt x="2960085" y="3765764"/>
                </a:cubicBezTo>
                <a:cubicBezTo>
                  <a:pt x="2954632" y="3763330"/>
                  <a:pt x="2951741" y="3763524"/>
                  <a:pt x="2946288" y="3761090"/>
                </a:cubicBezTo>
                <a:cubicBezTo>
                  <a:pt x="2926241" y="3748441"/>
                  <a:pt x="2907881" y="3733579"/>
                  <a:pt x="2890286" y="3718317"/>
                </a:cubicBezTo>
                <a:lnTo>
                  <a:pt x="2860568" y="3692207"/>
                </a:lnTo>
                <a:lnTo>
                  <a:pt x="2778107" y="3640153"/>
                </a:lnTo>
                <a:cubicBezTo>
                  <a:pt x="2741217" y="3614711"/>
                  <a:pt x="2705161" y="3588634"/>
                  <a:pt x="2668333" y="3563877"/>
                </a:cubicBezTo>
                <a:cubicBezTo>
                  <a:pt x="2664238" y="3558198"/>
                  <a:pt x="2657913" y="3554212"/>
                  <a:pt x="2651589" y="3550228"/>
                </a:cubicBezTo>
                <a:cubicBezTo>
                  <a:pt x="2646631" y="3548136"/>
                  <a:pt x="2639446" y="3547740"/>
                  <a:pt x="2636355" y="3553023"/>
                </a:cubicBezTo>
                <a:cubicBezTo>
                  <a:pt x="2631900" y="3556414"/>
                  <a:pt x="2631540" y="3565485"/>
                  <a:pt x="2636498" y="3567575"/>
                </a:cubicBezTo>
                <a:cubicBezTo>
                  <a:pt x="2689317" y="3597759"/>
                  <a:pt x="2706990" y="3660548"/>
                  <a:pt x="2760671" y="3687143"/>
                </a:cubicBezTo>
                <a:cubicBezTo>
                  <a:pt x="2763401" y="3690929"/>
                  <a:pt x="2768359" y="3693020"/>
                  <a:pt x="2766634" y="3700198"/>
                </a:cubicBezTo>
                <a:cubicBezTo>
                  <a:pt x="2762682" y="3709070"/>
                  <a:pt x="2758227" y="3712461"/>
                  <a:pt x="2751041" y="3712065"/>
                </a:cubicBezTo>
                <a:cubicBezTo>
                  <a:pt x="2728117" y="3708982"/>
                  <a:pt x="2704331" y="3709488"/>
                  <a:pt x="2687587" y="3695838"/>
                </a:cubicBezTo>
                <a:cubicBezTo>
                  <a:pt x="2672210" y="3684082"/>
                  <a:pt x="2654244" y="3683091"/>
                  <a:pt x="2635920" y="3691171"/>
                </a:cubicBezTo>
                <a:cubicBezTo>
                  <a:pt x="2615367" y="3700946"/>
                  <a:pt x="2600995" y="3700153"/>
                  <a:pt x="2590936" y="3681419"/>
                </a:cubicBezTo>
                <a:cubicBezTo>
                  <a:pt x="2573546" y="3647734"/>
                  <a:pt x="2531292" y="3641768"/>
                  <a:pt x="2508585" y="3615064"/>
                </a:cubicBezTo>
                <a:cubicBezTo>
                  <a:pt x="2466404" y="3570922"/>
                  <a:pt x="2388723" y="3568456"/>
                  <a:pt x="2363357" y="3499790"/>
                </a:cubicBezTo>
                <a:cubicBezTo>
                  <a:pt x="2353008" y="3542851"/>
                  <a:pt x="2373128" y="3580323"/>
                  <a:pt x="2411932" y="3600643"/>
                </a:cubicBezTo>
                <a:cubicBezTo>
                  <a:pt x="2442185" y="3618674"/>
                  <a:pt x="2470210" y="3638399"/>
                  <a:pt x="2497373" y="3661714"/>
                </a:cubicBezTo>
                <a:cubicBezTo>
                  <a:pt x="2505062" y="3667593"/>
                  <a:pt x="2513614" y="3669882"/>
                  <a:pt x="2507936" y="3685932"/>
                </a:cubicBezTo>
                <a:cubicBezTo>
                  <a:pt x="2472366" y="3674879"/>
                  <a:pt x="2445203" y="3651565"/>
                  <a:pt x="2414949" y="3633534"/>
                </a:cubicBezTo>
                <a:cubicBezTo>
                  <a:pt x="2412505" y="3658852"/>
                  <a:pt x="2415237" y="3662639"/>
                  <a:pt x="2432841" y="3672700"/>
                </a:cubicBezTo>
                <a:cubicBezTo>
                  <a:pt x="2442759" y="3676884"/>
                  <a:pt x="2450448" y="3682761"/>
                  <a:pt x="2460364" y="3686943"/>
                </a:cubicBezTo>
                <a:cubicBezTo>
                  <a:pt x="2470281" y="3691127"/>
                  <a:pt x="2476605" y="3695112"/>
                  <a:pt x="2470425" y="3705679"/>
                </a:cubicBezTo>
                <a:cubicBezTo>
                  <a:pt x="2463381" y="3719835"/>
                  <a:pt x="2455693" y="3713957"/>
                  <a:pt x="2448506" y="3713560"/>
                </a:cubicBezTo>
                <a:cubicBezTo>
                  <a:pt x="2439955" y="3711272"/>
                  <a:pt x="2432266" y="3705393"/>
                  <a:pt x="2417535" y="3713671"/>
                </a:cubicBezTo>
                <a:cubicBezTo>
                  <a:pt x="2455117" y="3746650"/>
                  <a:pt x="2472649" y="3794886"/>
                  <a:pt x="2523095" y="3812212"/>
                </a:cubicBezTo>
                <a:cubicBezTo>
                  <a:pt x="2572176" y="3827646"/>
                  <a:pt x="2594524" y="3863421"/>
                  <a:pt x="2602283" y="3922026"/>
                </a:cubicBezTo>
                <a:cubicBezTo>
                  <a:pt x="2501608" y="3863751"/>
                  <a:pt x="2397483" y="3819830"/>
                  <a:pt x="2341721" y="3718581"/>
                </a:cubicBezTo>
                <a:cubicBezTo>
                  <a:pt x="2331085" y="3732538"/>
                  <a:pt x="2357602" y="3735818"/>
                  <a:pt x="2344236" y="3745989"/>
                </a:cubicBezTo>
                <a:cubicBezTo>
                  <a:pt x="2330870" y="3756160"/>
                  <a:pt x="2321311" y="3742907"/>
                  <a:pt x="2315850" y="3735334"/>
                </a:cubicBezTo>
                <a:cubicBezTo>
                  <a:pt x="2284951" y="3697269"/>
                  <a:pt x="2236734" y="3678248"/>
                  <a:pt x="2196060" y="3650551"/>
                </a:cubicBezTo>
                <a:cubicBezTo>
                  <a:pt x="2163078" y="3628735"/>
                  <a:pt x="2139868" y="3596548"/>
                  <a:pt x="2123341" y="3559276"/>
                </a:cubicBezTo>
                <a:cubicBezTo>
                  <a:pt x="2113640" y="3531470"/>
                  <a:pt x="2096394" y="3512339"/>
                  <a:pt x="2064919" y="3506967"/>
                </a:cubicBezTo>
                <a:cubicBezTo>
                  <a:pt x="2038404" y="3503686"/>
                  <a:pt x="2019791" y="3482661"/>
                  <a:pt x="2000317" y="3465224"/>
                </a:cubicBezTo>
                <a:cubicBezTo>
                  <a:pt x="1992629" y="3459346"/>
                  <a:pt x="1984796" y="3438917"/>
                  <a:pt x="1971573" y="3463639"/>
                </a:cubicBezTo>
                <a:cubicBezTo>
                  <a:pt x="1962302" y="3479490"/>
                  <a:pt x="1929246" y="3495847"/>
                  <a:pt x="1955044" y="3517269"/>
                </a:cubicBezTo>
                <a:cubicBezTo>
                  <a:pt x="1964961" y="3521452"/>
                  <a:pt x="1970421" y="3529026"/>
                  <a:pt x="1975021" y="3540187"/>
                </a:cubicBezTo>
                <a:cubicBezTo>
                  <a:pt x="1985583" y="3564404"/>
                  <a:pt x="1981414" y="3596899"/>
                  <a:pt x="1994206" y="3619421"/>
                </a:cubicBezTo>
                <a:cubicBezTo>
                  <a:pt x="2005631" y="3640050"/>
                  <a:pt x="2039332" y="3643727"/>
                  <a:pt x="2045440" y="3671335"/>
                </a:cubicBezTo>
                <a:cubicBezTo>
                  <a:pt x="2037894" y="3680008"/>
                  <a:pt x="2032936" y="3677917"/>
                  <a:pt x="2026614" y="3673932"/>
                </a:cubicBezTo>
                <a:cubicBezTo>
                  <a:pt x="1991761" y="3644739"/>
                  <a:pt x="1945771" y="3624022"/>
                  <a:pt x="1906464" y="3598220"/>
                </a:cubicBezTo>
                <a:cubicBezTo>
                  <a:pt x="1892452" y="3588358"/>
                  <a:pt x="1879805" y="3580388"/>
                  <a:pt x="1900213" y="3556061"/>
                </a:cubicBezTo>
                <a:cubicBezTo>
                  <a:pt x="1916670" y="3540605"/>
                  <a:pt x="1907974" y="3523763"/>
                  <a:pt x="1897052" y="3508617"/>
                </a:cubicBezTo>
                <a:cubicBezTo>
                  <a:pt x="1892956" y="3502937"/>
                  <a:pt x="1884405" y="3500648"/>
                  <a:pt x="1878944" y="3493074"/>
                </a:cubicBezTo>
                <a:cubicBezTo>
                  <a:pt x="1869889" y="3485302"/>
                  <a:pt x="1868884" y="3474338"/>
                  <a:pt x="1875065" y="3463771"/>
                </a:cubicBezTo>
                <a:cubicBezTo>
                  <a:pt x="1882108" y="3449615"/>
                  <a:pt x="1894252" y="3452103"/>
                  <a:pt x="1902803" y="3454393"/>
                </a:cubicBezTo>
                <a:cubicBezTo>
                  <a:pt x="1911355" y="3456683"/>
                  <a:pt x="1919905" y="3458972"/>
                  <a:pt x="1925223" y="3451993"/>
                </a:cubicBezTo>
                <a:cubicBezTo>
                  <a:pt x="1928314" y="3446709"/>
                  <a:pt x="1930039" y="3439533"/>
                  <a:pt x="1927308" y="3435746"/>
                </a:cubicBezTo>
                <a:cubicBezTo>
                  <a:pt x="1924075" y="3426477"/>
                  <a:pt x="1914301" y="3436847"/>
                  <a:pt x="1907114" y="3436451"/>
                </a:cubicBezTo>
                <a:cubicBezTo>
                  <a:pt x="1897700" y="3437749"/>
                  <a:pt x="1890516" y="3437353"/>
                  <a:pt x="1881103" y="3438651"/>
                </a:cubicBezTo>
                <a:cubicBezTo>
                  <a:pt x="1855089" y="3440853"/>
                  <a:pt x="1842440" y="3432883"/>
                  <a:pt x="1849339" y="3404175"/>
                </a:cubicBezTo>
                <a:cubicBezTo>
                  <a:pt x="1855377" y="3379055"/>
                  <a:pt x="1842227" y="3365604"/>
                  <a:pt x="1813986" y="3369501"/>
                </a:cubicBezTo>
                <a:cubicBezTo>
                  <a:pt x="1813986" y="3369501"/>
                  <a:pt x="1811757" y="3371197"/>
                  <a:pt x="1811757" y="3371197"/>
                </a:cubicBezTo>
                <a:cubicBezTo>
                  <a:pt x="1729404" y="3395743"/>
                  <a:pt x="1652082" y="3384207"/>
                  <a:pt x="1573035" y="3379848"/>
                </a:cubicBezTo>
                <a:cubicBezTo>
                  <a:pt x="1540699" y="3378064"/>
                  <a:pt x="1504049" y="3394223"/>
                  <a:pt x="1482204" y="3363931"/>
                </a:cubicBezTo>
                <a:cubicBezTo>
                  <a:pt x="1478108" y="3358251"/>
                  <a:pt x="1464239" y="3362940"/>
                  <a:pt x="1456190" y="3366132"/>
                </a:cubicBezTo>
                <a:cubicBezTo>
                  <a:pt x="1418678" y="3385880"/>
                  <a:pt x="1381024" y="3391075"/>
                  <a:pt x="1348183" y="3383811"/>
                </a:cubicBezTo>
                <a:cubicBezTo>
                  <a:pt x="1313978" y="3374652"/>
                  <a:pt x="1265543" y="3379253"/>
                  <a:pt x="1267701" y="3324831"/>
                </a:cubicBezTo>
                <a:cubicBezTo>
                  <a:pt x="1269282" y="3303100"/>
                  <a:pt x="1269139" y="3288548"/>
                  <a:pt x="1289188" y="3273292"/>
                </a:cubicBezTo>
                <a:cubicBezTo>
                  <a:pt x="1331515" y="3241084"/>
                  <a:pt x="1380668" y="3218342"/>
                  <a:pt x="1428960" y="3199187"/>
                </a:cubicBezTo>
                <a:cubicBezTo>
                  <a:pt x="1432983" y="3197592"/>
                  <a:pt x="1438032" y="3197416"/>
                  <a:pt x="1442227" y="3196056"/>
                </a:cubicBezTo>
                <a:lnTo>
                  <a:pt x="1445679" y="3191720"/>
                </a:lnTo>
                <a:lnTo>
                  <a:pt x="1445034" y="3191673"/>
                </a:lnTo>
                <a:cubicBezTo>
                  <a:pt x="1405956" y="3197200"/>
                  <a:pt x="1365008" y="3200923"/>
                  <a:pt x="1324417" y="3200665"/>
                </a:cubicBezTo>
                <a:cubicBezTo>
                  <a:pt x="1305053" y="3201438"/>
                  <a:pt x="1286247" y="3201666"/>
                  <a:pt x="1267398" y="3202392"/>
                </a:cubicBezTo>
                <a:lnTo>
                  <a:pt x="1214319" y="3206761"/>
                </a:lnTo>
                <a:lnTo>
                  <a:pt x="1214209" y="3206736"/>
                </a:lnTo>
                <a:cubicBezTo>
                  <a:pt x="1214209" y="3206736"/>
                  <a:pt x="1214209" y="3206736"/>
                  <a:pt x="1210114" y="3207107"/>
                </a:cubicBezTo>
                <a:lnTo>
                  <a:pt x="1214319" y="3206761"/>
                </a:lnTo>
                <a:lnTo>
                  <a:pt x="1220174" y="3208166"/>
                </a:lnTo>
                <a:cubicBezTo>
                  <a:pt x="1217949" y="3210344"/>
                  <a:pt x="1215725" y="3212519"/>
                  <a:pt x="1209760" y="3211087"/>
                </a:cubicBezTo>
                <a:cubicBezTo>
                  <a:pt x="1209760" y="3211087"/>
                  <a:pt x="1205665" y="3211459"/>
                  <a:pt x="1205665" y="3211459"/>
                </a:cubicBezTo>
                <a:cubicBezTo>
                  <a:pt x="1203440" y="3213634"/>
                  <a:pt x="1205310" y="3215440"/>
                  <a:pt x="1207534" y="3213264"/>
                </a:cubicBezTo>
                <a:cubicBezTo>
                  <a:pt x="1235843" y="3214639"/>
                  <a:pt x="1279017" y="3208740"/>
                  <a:pt x="1313290" y="3211548"/>
                </a:cubicBezTo>
                <a:cubicBezTo>
                  <a:pt x="1314805" y="3217332"/>
                  <a:pt x="1318901" y="3216959"/>
                  <a:pt x="1308485" y="3219881"/>
                </a:cubicBezTo>
                <a:cubicBezTo>
                  <a:pt x="1304746" y="3216271"/>
                  <a:pt x="1292461" y="3217389"/>
                  <a:pt x="1280178" y="3218505"/>
                </a:cubicBezTo>
                <a:cubicBezTo>
                  <a:pt x="1279469" y="3226467"/>
                  <a:pt x="1253739" y="3218934"/>
                  <a:pt x="1235489" y="3218620"/>
                </a:cubicBezTo>
                <a:cubicBezTo>
                  <a:pt x="1186706" y="3219105"/>
                  <a:pt x="1133473" y="3223945"/>
                  <a:pt x="1083175" y="3218645"/>
                </a:cubicBezTo>
                <a:cubicBezTo>
                  <a:pt x="1077211" y="3217216"/>
                  <a:pt x="1075340" y="3215410"/>
                  <a:pt x="1069375" y="3213979"/>
                </a:cubicBezTo>
                <a:cubicBezTo>
                  <a:pt x="1053351" y="3211487"/>
                  <a:pt x="1018722" y="3212661"/>
                  <a:pt x="1009019" y="3207620"/>
                </a:cubicBezTo>
                <a:cubicBezTo>
                  <a:pt x="1008663" y="3211601"/>
                  <a:pt x="1006438" y="3213777"/>
                  <a:pt x="998602" y="3210541"/>
                </a:cubicBezTo>
                <a:cubicBezTo>
                  <a:pt x="994509" y="3210913"/>
                  <a:pt x="972873" y="3203008"/>
                  <a:pt x="970648" y="3205185"/>
                </a:cubicBezTo>
                <a:cubicBezTo>
                  <a:pt x="974743" y="3204813"/>
                  <a:pt x="972518" y="3206991"/>
                  <a:pt x="974390" y="3208794"/>
                </a:cubicBezTo>
                <a:lnTo>
                  <a:pt x="953013" y="3204770"/>
                </a:lnTo>
                <a:lnTo>
                  <a:pt x="951205" y="3195164"/>
                </a:lnTo>
                <a:lnTo>
                  <a:pt x="963168" y="3197969"/>
                </a:lnTo>
                <a:cubicBezTo>
                  <a:pt x="978613" y="3195577"/>
                  <a:pt x="994257" y="3196624"/>
                  <a:pt x="1010883" y="3198073"/>
                </a:cubicBezTo>
                <a:lnTo>
                  <a:pt x="1056013" y="3200204"/>
                </a:lnTo>
                <a:lnTo>
                  <a:pt x="1062250" y="3202782"/>
                </a:lnTo>
                <a:cubicBezTo>
                  <a:pt x="1062250" y="3202782"/>
                  <a:pt x="1062250" y="3202782"/>
                  <a:pt x="1064475" y="3200605"/>
                </a:cubicBezTo>
                <a:lnTo>
                  <a:pt x="1056013" y="3200204"/>
                </a:lnTo>
                <a:lnTo>
                  <a:pt x="1054414" y="3199545"/>
                </a:lnTo>
                <a:cubicBezTo>
                  <a:pt x="1054770" y="3195564"/>
                  <a:pt x="1058864" y="3195191"/>
                  <a:pt x="1060734" y="3196997"/>
                </a:cubicBezTo>
                <a:cubicBezTo>
                  <a:pt x="1062960" y="3194819"/>
                  <a:pt x="1062960" y="3194819"/>
                  <a:pt x="1062960" y="3194819"/>
                </a:cubicBezTo>
                <a:lnTo>
                  <a:pt x="1040760" y="3191137"/>
                </a:lnTo>
                <a:lnTo>
                  <a:pt x="1026684" y="3191548"/>
                </a:lnTo>
                <a:cubicBezTo>
                  <a:pt x="1010083" y="3192450"/>
                  <a:pt x="991616" y="3185979"/>
                  <a:pt x="975878" y="3183291"/>
                </a:cubicBezTo>
                <a:lnTo>
                  <a:pt x="974273" y="3182734"/>
                </a:lnTo>
                <a:lnTo>
                  <a:pt x="954526" y="3180986"/>
                </a:lnTo>
                <a:lnTo>
                  <a:pt x="948161" y="3179000"/>
                </a:lnTo>
                <a:lnTo>
                  <a:pt x="945673" y="3165770"/>
                </a:lnTo>
                <a:lnTo>
                  <a:pt x="960667" y="3168194"/>
                </a:lnTo>
                <a:lnTo>
                  <a:pt x="960859" y="3162465"/>
                </a:lnTo>
                <a:cubicBezTo>
                  <a:pt x="964812" y="3153594"/>
                  <a:pt x="956260" y="3151303"/>
                  <a:pt x="951302" y="3149213"/>
                </a:cubicBezTo>
                <a:cubicBezTo>
                  <a:pt x="919324" y="3138358"/>
                  <a:pt x="917816" y="3121913"/>
                  <a:pt x="942681" y="3094195"/>
                </a:cubicBezTo>
                <a:cubicBezTo>
                  <a:pt x="944909" y="3092500"/>
                  <a:pt x="947998" y="3087216"/>
                  <a:pt x="946634" y="3085324"/>
                </a:cubicBezTo>
                <a:cubicBezTo>
                  <a:pt x="939880" y="3037681"/>
                  <a:pt x="982494" y="3034577"/>
                  <a:pt x="1011956" y="3018021"/>
                </a:cubicBezTo>
                <a:cubicBezTo>
                  <a:pt x="1017778" y="3016524"/>
                  <a:pt x="1023598" y="3015028"/>
                  <a:pt x="1029420" y="3013530"/>
                </a:cubicBezTo>
                <a:cubicBezTo>
                  <a:pt x="1073256" y="2997767"/>
                  <a:pt x="1081160" y="2980022"/>
                  <a:pt x="1059314" y="2949729"/>
                </a:cubicBezTo>
                <a:cubicBezTo>
                  <a:pt x="1057949" y="2947836"/>
                  <a:pt x="1056584" y="2945942"/>
                  <a:pt x="1054356" y="2947638"/>
                </a:cubicBezTo>
                <a:cubicBezTo>
                  <a:pt x="1019936" y="2962103"/>
                  <a:pt x="998450" y="2922739"/>
                  <a:pt x="960938" y="2942485"/>
                </a:cubicBezTo>
                <a:cubicBezTo>
                  <a:pt x="935929" y="2955651"/>
                  <a:pt x="914372" y="2954462"/>
                  <a:pt x="894897" y="2937026"/>
                </a:cubicBezTo>
                <a:cubicBezTo>
                  <a:pt x="895688" y="2971612"/>
                  <a:pt x="880597" y="2988961"/>
                  <a:pt x="842581" y="3003227"/>
                </a:cubicBezTo>
                <a:cubicBezTo>
                  <a:pt x="836761" y="3004724"/>
                  <a:pt x="828713" y="3007916"/>
                  <a:pt x="826844" y="3000541"/>
                </a:cubicBezTo>
                <a:cubicBezTo>
                  <a:pt x="824976" y="2993165"/>
                  <a:pt x="833025" y="2989973"/>
                  <a:pt x="838845" y="2988476"/>
                </a:cubicBezTo>
                <a:cubicBezTo>
                  <a:pt x="846894" y="2985283"/>
                  <a:pt x="854942" y="2982092"/>
                  <a:pt x="861123" y="2971525"/>
                </a:cubicBezTo>
                <a:cubicBezTo>
                  <a:pt x="854296" y="2962058"/>
                  <a:pt x="844019" y="2966945"/>
                  <a:pt x="837336" y="2972031"/>
                </a:cubicBezTo>
                <a:cubicBezTo>
                  <a:pt x="812832" y="2990677"/>
                  <a:pt x="782865" y="3001751"/>
                  <a:pt x="755629" y="3016612"/>
                </a:cubicBezTo>
                <a:cubicBezTo>
                  <a:pt x="722572" y="3032969"/>
                  <a:pt x="694331" y="3036866"/>
                  <a:pt x="670761" y="3013749"/>
                </a:cubicBezTo>
                <a:cubicBezTo>
                  <a:pt x="664438" y="3009766"/>
                  <a:pt x="660343" y="3004085"/>
                  <a:pt x="650067" y="3008972"/>
                </a:cubicBezTo>
                <a:cubicBezTo>
                  <a:pt x="625921" y="3018549"/>
                  <a:pt x="610543" y="3006792"/>
                  <a:pt x="597393" y="2993341"/>
                </a:cubicBezTo>
                <a:cubicBezTo>
                  <a:pt x="590566" y="2983874"/>
                  <a:pt x="616869" y="2919875"/>
                  <a:pt x="631600" y="2911598"/>
                </a:cubicBezTo>
                <a:cubicBezTo>
                  <a:pt x="693258" y="2882273"/>
                  <a:pt x="754915" y="2852949"/>
                  <a:pt x="816572" y="2823624"/>
                </a:cubicBezTo>
                <a:cubicBezTo>
                  <a:pt x="832670" y="2817239"/>
                  <a:pt x="847042" y="2818032"/>
                  <a:pt x="850779" y="2832782"/>
                </a:cubicBezTo>
                <a:cubicBezTo>
                  <a:pt x="855880" y="2849426"/>
                  <a:pt x="838419" y="2853917"/>
                  <a:pt x="825914" y="2860500"/>
                </a:cubicBezTo>
                <a:cubicBezTo>
                  <a:pt x="817002" y="2867281"/>
                  <a:pt x="803996" y="2868381"/>
                  <a:pt x="791994" y="2880446"/>
                </a:cubicBezTo>
                <a:cubicBezTo>
                  <a:pt x="847255" y="2885312"/>
                  <a:pt x="893319" y="2867853"/>
                  <a:pt x="944699" y="2843417"/>
                </a:cubicBezTo>
                <a:cubicBezTo>
                  <a:pt x="922137" y="2831265"/>
                  <a:pt x="905177" y="2841236"/>
                  <a:pt x="885487" y="2847423"/>
                </a:cubicBezTo>
                <a:cubicBezTo>
                  <a:pt x="877438" y="2850616"/>
                  <a:pt x="870252" y="2850219"/>
                  <a:pt x="867020" y="2840950"/>
                </a:cubicBezTo>
                <a:cubicBezTo>
                  <a:pt x="863785" y="2831681"/>
                  <a:pt x="864145" y="2822611"/>
                  <a:pt x="871691" y="2813937"/>
                </a:cubicBezTo>
                <a:cubicBezTo>
                  <a:pt x="881464" y="2803568"/>
                  <a:pt x="885559" y="2809247"/>
                  <a:pt x="889655" y="2814928"/>
                </a:cubicBezTo>
                <a:cubicBezTo>
                  <a:pt x="902303" y="2822897"/>
                  <a:pt x="908987" y="2817812"/>
                  <a:pt x="915166" y="2807244"/>
                </a:cubicBezTo>
                <a:cubicBezTo>
                  <a:pt x="924796" y="2782322"/>
                  <a:pt x="944487" y="2776136"/>
                  <a:pt x="965038" y="2766362"/>
                </a:cubicBezTo>
                <a:cubicBezTo>
                  <a:pt x="977543" y="2759779"/>
                  <a:pt x="982502" y="2761870"/>
                  <a:pt x="984872" y="2774728"/>
                </a:cubicBezTo>
                <a:cubicBezTo>
                  <a:pt x="987243" y="2787585"/>
                  <a:pt x="1002837" y="2775718"/>
                  <a:pt x="1002837" y="2775718"/>
                </a:cubicBezTo>
                <a:cubicBezTo>
                  <a:pt x="997593" y="2744522"/>
                  <a:pt x="1031152" y="2733647"/>
                  <a:pt x="1041285" y="2714207"/>
                </a:cubicBezTo>
                <a:cubicBezTo>
                  <a:pt x="1042146" y="2710619"/>
                  <a:pt x="1042146" y="2710619"/>
                  <a:pt x="1040781" y="2708725"/>
                </a:cubicBezTo>
                <a:cubicBezTo>
                  <a:pt x="1025907" y="2702450"/>
                  <a:pt x="1025187" y="2720592"/>
                  <a:pt x="1014912" y="2725479"/>
                </a:cubicBezTo>
                <a:cubicBezTo>
                  <a:pt x="1006000" y="2732259"/>
                  <a:pt x="998815" y="2731864"/>
                  <a:pt x="994719" y="2726183"/>
                </a:cubicBezTo>
                <a:cubicBezTo>
                  <a:pt x="990621" y="2720503"/>
                  <a:pt x="993713" y="2715220"/>
                  <a:pt x="1000396" y="2710134"/>
                </a:cubicBezTo>
                <a:cubicBezTo>
                  <a:pt x="1024398" y="2686004"/>
                  <a:pt x="1055730" y="2676824"/>
                  <a:pt x="1090511" y="2653290"/>
                </a:cubicBezTo>
                <a:cubicBezTo>
                  <a:pt x="1053718" y="2654897"/>
                  <a:pt x="1026339" y="2655205"/>
                  <a:pt x="1006004" y="2641357"/>
                </a:cubicBezTo>
                <a:cubicBezTo>
                  <a:pt x="1001045" y="2639265"/>
                  <a:pt x="992996" y="2642458"/>
                  <a:pt x="989906" y="2647743"/>
                </a:cubicBezTo>
                <a:cubicBezTo>
                  <a:pt x="967268" y="2673764"/>
                  <a:pt x="941615" y="2666895"/>
                  <a:pt x="916966" y="2670990"/>
                </a:cubicBezTo>
                <a:cubicBezTo>
                  <a:pt x="864580" y="2684463"/>
                  <a:pt x="833680" y="2646398"/>
                  <a:pt x="783881" y="2649106"/>
                </a:cubicBezTo>
                <a:cubicBezTo>
                  <a:pt x="765053" y="2651704"/>
                  <a:pt x="759951" y="2635060"/>
                  <a:pt x="772313" y="2613926"/>
                </a:cubicBezTo>
                <a:cubicBezTo>
                  <a:pt x="790854" y="2582223"/>
                  <a:pt x="799478" y="2546338"/>
                  <a:pt x="841948" y="2528681"/>
                </a:cubicBezTo>
                <a:cubicBezTo>
                  <a:pt x="856679" y="2520404"/>
                  <a:pt x="861853" y="2498873"/>
                  <a:pt x="867532" y="2482824"/>
                </a:cubicBezTo>
                <a:cubicBezTo>
                  <a:pt x="875797" y="2456008"/>
                  <a:pt x="890025" y="2442248"/>
                  <a:pt x="918267" y="2438351"/>
                </a:cubicBezTo>
                <a:cubicBezTo>
                  <a:pt x="935729" y="2433861"/>
                  <a:pt x="960376" y="2429766"/>
                  <a:pt x="963323" y="2409930"/>
                </a:cubicBezTo>
                <a:cubicBezTo>
                  <a:pt x="965768" y="2384612"/>
                  <a:pt x="945072" y="2379834"/>
                  <a:pt x="923514" y="2378646"/>
                </a:cubicBezTo>
                <a:cubicBezTo>
                  <a:pt x="874073" y="2372284"/>
                  <a:pt x="824634" y="2365921"/>
                  <a:pt x="781375" y="2348990"/>
                </a:cubicBezTo>
                <a:cubicBezTo>
                  <a:pt x="766499" y="2342717"/>
                  <a:pt x="761038" y="2335143"/>
                  <a:pt x="773901" y="2319490"/>
                </a:cubicBezTo>
                <a:cubicBezTo>
                  <a:pt x="780584" y="2314405"/>
                  <a:pt x="783675" y="2309121"/>
                  <a:pt x="781806" y="2301746"/>
                </a:cubicBezTo>
                <a:cubicBezTo>
                  <a:pt x="776059" y="2265068"/>
                  <a:pt x="808110" y="2237746"/>
                  <a:pt x="841452" y="2250493"/>
                </a:cubicBezTo>
                <a:cubicBezTo>
                  <a:pt x="879754" y="2265331"/>
                  <a:pt x="925098" y="2266015"/>
                  <a:pt x="959447" y="2289725"/>
                </a:cubicBezTo>
                <a:cubicBezTo>
                  <a:pt x="967135" y="2295603"/>
                  <a:pt x="976549" y="2294305"/>
                  <a:pt x="987688" y="2285828"/>
                </a:cubicBezTo>
                <a:cubicBezTo>
                  <a:pt x="1009103" y="2272465"/>
                  <a:pt x="1026708" y="2282526"/>
                  <a:pt x="1026492" y="2306149"/>
                </a:cubicBezTo>
                <a:cubicBezTo>
                  <a:pt x="1028360" y="2313525"/>
                  <a:pt x="1028000" y="2322595"/>
                  <a:pt x="1037416" y="2321295"/>
                </a:cubicBezTo>
                <a:cubicBezTo>
                  <a:pt x="1048194" y="2321890"/>
                  <a:pt x="1049919" y="2314714"/>
                  <a:pt x="1051644" y="2307537"/>
                </a:cubicBezTo>
                <a:cubicBezTo>
                  <a:pt x="1053730" y="2291289"/>
                  <a:pt x="1061777" y="2288096"/>
                  <a:pt x="1073059" y="2294172"/>
                </a:cubicBezTo>
                <a:cubicBezTo>
                  <a:pt x="1101442" y="2304828"/>
                  <a:pt x="1086425" y="2284002"/>
                  <a:pt x="1090378" y="2275129"/>
                </a:cubicBezTo>
                <a:cubicBezTo>
                  <a:pt x="1109707" y="2278014"/>
                  <a:pt x="1125948" y="2286181"/>
                  <a:pt x="1147867" y="2278300"/>
                </a:cubicBezTo>
                <a:cubicBezTo>
                  <a:pt x="1158143" y="2273413"/>
                  <a:pt x="1177473" y="2276296"/>
                  <a:pt x="1178191" y="2258155"/>
                </a:cubicBezTo>
                <a:cubicBezTo>
                  <a:pt x="1180276" y="2241908"/>
                  <a:pt x="1178264" y="2219981"/>
                  <a:pt x="1158934" y="2217097"/>
                </a:cubicBezTo>
                <a:cubicBezTo>
                  <a:pt x="1133783" y="2215709"/>
                  <a:pt x="1110715" y="2198075"/>
                  <a:pt x="1095481" y="2200871"/>
                </a:cubicBezTo>
                <a:cubicBezTo>
                  <a:pt x="1052508" y="2213046"/>
                  <a:pt x="1023118" y="2191427"/>
                  <a:pt x="984098" y="2194728"/>
                </a:cubicBezTo>
                <a:cubicBezTo>
                  <a:pt x="935664" y="2199330"/>
                  <a:pt x="896357" y="2173527"/>
                  <a:pt x="847921" y="2178129"/>
                </a:cubicBezTo>
                <a:cubicBezTo>
                  <a:pt x="840737" y="2177732"/>
                  <a:pt x="835274" y="2170158"/>
                  <a:pt x="831179" y="2164478"/>
                </a:cubicBezTo>
                <a:lnTo>
                  <a:pt x="824054" y="2158409"/>
                </a:lnTo>
                <a:lnTo>
                  <a:pt x="805283" y="2158979"/>
                </a:lnTo>
                <a:lnTo>
                  <a:pt x="800207" y="2164589"/>
                </a:lnTo>
                <a:lnTo>
                  <a:pt x="790819" y="2169211"/>
                </a:lnTo>
                <a:lnTo>
                  <a:pt x="821552" y="2169032"/>
                </a:lnTo>
                <a:cubicBezTo>
                  <a:pt x="823066" y="2174816"/>
                  <a:pt x="827161" y="2174443"/>
                  <a:pt x="816747" y="2177365"/>
                </a:cubicBezTo>
                <a:cubicBezTo>
                  <a:pt x="813007" y="2173755"/>
                  <a:pt x="800722" y="2174875"/>
                  <a:pt x="788439" y="2175990"/>
                </a:cubicBezTo>
                <a:cubicBezTo>
                  <a:pt x="787728" y="2183951"/>
                  <a:pt x="762000" y="2176418"/>
                  <a:pt x="743751" y="2176105"/>
                </a:cubicBezTo>
                <a:cubicBezTo>
                  <a:pt x="694968" y="2176589"/>
                  <a:pt x="641735" y="2181429"/>
                  <a:pt x="591435" y="2176130"/>
                </a:cubicBezTo>
                <a:cubicBezTo>
                  <a:pt x="585471" y="2174698"/>
                  <a:pt x="583602" y="2172894"/>
                  <a:pt x="577637" y="2171463"/>
                </a:cubicBezTo>
                <a:cubicBezTo>
                  <a:pt x="561613" y="2168970"/>
                  <a:pt x="526984" y="2170144"/>
                  <a:pt x="517278" y="2165103"/>
                </a:cubicBezTo>
                <a:cubicBezTo>
                  <a:pt x="516924" y="2169084"/>
                  <a:pt x="514700" y="2171261"/>
                  <a:pt x="506865" y="2168026"/>
                </a:cubicBezTo>
                <a:cubicBezTo>
                  <a:pt x="502770" y="2168398"/>
                  <a:pt x="481133" y="2160493"/>
                  <a:pt x="478909" y="2162670"/>
                </a:cubicBezTo>
                <a:cubicBezTo>
                  <a:pt x="483005" y="2162298"/>
                  <a:pt x="480779" y="2164474"/>
                  <a:pt x="482650" y="2166278"/>
                </a:cubicBezTo>
                <a:lnTo>
                  <a:pt x="461274" y="2162254"/>
                </a:lnTo>
                <a:lnTo>
                  <a:pt x="459466" y="2152648"/>
                </a:lnTo>
                <a:lnTo>
                  <a:pt x="471429" y="2155453"/>
                </a:lnTo>
                <a:cubicBezTo>
                  <a:pt x="486874" y="2153061"/>
                  <a:pt x="502517" y="2154107"/>
                  <a:pt x="519144" y="2155558"/>
                </a:cubicBezTo>
                <a:lnTo>
                  <a:pt x="564274" y="2157690"/>
                </a:lnTo>
                <a:lnTo>
                  <a:pt x="570512" y="2160265"/>
                </a:lnTo>
                <a:cubicBezTo>
                  <a:pt x="570512" y="2160265"/>
                  <a:pt x="570512" y="2160265"/>
                  <a:pt x="572736" y="2158088"/>
                </a:cubicBezTo>
                <a:lnTo>
                  <a:pt x="564274" y="2157690"/>
                </a:lnTo>
                <a:lnTo>
                  <a:pt x="562675" y="2157029"/>
                </a:lnTo>
                <a:cubicBezTo>
                  <a:pt x="563032" y="2153049"/>
                  <a:pt x="567124" y="2152675"/>
                  <a:pt x="568995" y="2154480"/>
                </a:cubicBezTo>
                <a:cubicBezTo>
                  <a:pt x="571222" y="2152303"/>
                  <a:pt x="571222" y="2152303"/>
                  <a:pt x="571222" y="2152303"/>
                </a:cubicBezTo>
                <a:cubicBezTo>
                  <a:pt x="537301" y="2145517"/>
                  <a:pt x="495193" y="2139473"/>
                  <a:pt x="462787" y="2138471"/>
                </a:cubicBezTo>
                <a:lnTo>
                  <a:pt x="456423" y="2136486"/>
                </a:lnTo>
                <a:lnTo>
                  <a:pt x="453934" y="2123254"/>
                </a:lnTo>
                <a:lnTo>
                  <a:pt x="487698" y="2128714"/>
                </a:lnTo>
                <a:lnTo>
                  <a:pt x="451396" y="2116263"/>
                </a:lnTo>
                <a:cubicBezTo>
                  <a:pt x="443707" y="2110385"/>
                  <a:pt x="432927" y="2109791"/>
                  <a:pt x="420783" y="2107303"/>
                </a:cubicBezTo>
                <a:cubicBezTo>
                  <a:pt x="424232" y="2092950"/>
                  <a:pt x="435372" y="2084473"/>
                  <a:pt x="437456" y="2068226"/>
                </a:cubicBezTo>
                <a:cubicBezTo>
                  <a:pt x="438535" y="2041015"/>
                  <a:pt x="469221" y="2011801"/>
                  <a:pt x="501054" y="2008102"/>
                </a:cubicBezTo>
                <a:cubicBezTo>
                  <a:pt x="524842" y="2007595"/>
                  <a:pt x="548267" y="2016159"/>
                  <a:pt x="572772" y="1997512"/>
                </a:cubicBezTo>
                <a:cubicBezTo>
                  <a:pt x="581683" y="1990732"/>
                  <a:pt x="588511" y="2000198"/>
                  <a:pt x="594833" y="2004183"/>
                </a:cubicBezTo>
                <a:cubicBezTo>
                  <a:pt x="609349" y="2019528"/>
                  <a:pt x="630906" y="2020717"/>
                  <a:pt x="652464" y="2021906"/>
                </a:cubicBezTo>
                <a:cubicBezTo>
                  <a:pt x="670430" y="2022895"/>
                  <a:pt x="679845" y="2021597"/>
                  <a:pt x="682791" y="2001762"/>
                </a:cubicBezTo>
                <a:cubicBezTo>
                  <a:pt x="684515" y="1994584"/>
                  <a:pt x="689833" y="1987605"/>
                  <a:pt x="697020" y="1988002"/>
                </a:cubicBezTo>
                <a:cubicBezTo>
                  <a:pt x="710026" y="1986901"/>
                  <a:pt x="707439" y="1997667"/>
                  <a:pt x="705714" y="2004843"/>
                </a:cubicBezTo>
                <a:cubicBezTo>
                  <a:pt x="703270" y="2030162"/>
                  <a:pt x="717642" y="2030954"/>
                  <a:pt x="737331" y="2024768"/>
                </a:cubicBezTo>
                <a:cubicBezTo>
                  <a:pt x="789720" y="2011295"/>
                  <a:pt x="841243" y="2001410"/>
                  <a:pt x="891546" y="2004183"/>
                </a:cubicBezTo>
                <a:cubicBezTo>
                  <a:pt x="915332" y="2003677"/>
                  <a:pt x="933873" y="1971976"/>
                  <a:pt x="959168" y="1987914"/>
                </a:cubicBezTo>
                <a:cubicBezTo>
                  <a:pt x="960533" y="1989807"/>
                  <a:pt x="966714" y="1979241"/>
                  <a:pt x="967575" y="1975652"/>
                </a:cubicBezTo>
                <a:cubicBezTo>
                  <a:pt x="971025" y="1961297"/>
                  <a:pt x="965564" y="1953724"/>
                  <a:pt x="955647" y="1949541"/>
                </a:cubicBezTo>
                <a:cubicBezTo>
                  <a:pt x="949323" y="1945556"/>
                  <a:pt x="938041" y="1939481"/>
                  <a:pt x="933227" y="1951941"/>
                </a:cubicBezTo>
                <a:cubicBezTo>
                  <a:pt x="921728" y="1969487"/>
                  <a:pt x="910447" y="1963410"/>
                  <a:pt x="896075" y="1962618"/>
                </a:cubicBezTo>
                <a:cubicBezTo>
                  <a:pt x="852455" y="1954759"/>
                  <a:pt x="813650" y="1934439"/>
                  <a:pt x="764354" y="1942629"/>
                </a:cubicBezTo>
                <a:cubicBezTo>
                  <a:pt x="749120" y="1945424"/>
                  <a:pt x="748114" y="1934461"/>
                  <a:pt x="744880" y="1925191"/>
                </a:cubicBezTo>
                <a:cubicBezTo>
                  <a:pt x="742869" y="1903264"/>
                  <a:pt x="729359" y="1898883"/>
                  <a:pt x="706938" y="1901282"/>
                </a:cubicBezTo>
                <a:cubicBezTo>
                  <a:pt x="671512" y="1904783"/>
                  <a:pt x="661956" y="1891530"/>
                  <a:pt x="677764" y="1856040"/>
                </a:cubicBezTo>
                <a:cubicBezTo>
                  <a:pt x="683441" y="1839991"/>
                  <a:pt x="673165" y="1844879"/>
                  <a:pt x="668207" y="1842787"/>
                </a:cubicBezTo>
                <a:lnTo>
                  <a:pt x="627706" y="1837462"/>
                </a:lnTo>
                <a:lnTo>
                  <a:pt x="613040" y="1836751"/>
                </a:lnTo>
                <a:cubicBezTo>
                  <a:pt x="612329" y="1844712"/>
                  <a:pt x="586601" y="1837178"/>
                  <a:pt x="568352" y="1836864"/>
                </a:cubicBezTo>
                <a:cubicBezTo>
                  <a:pt x="519569" y="1837352"/>
                  <a:pt x="466336" y="1842190"/>
                  <a:pt x="416036" y="1836890"/>
                </a:cubicBezTo>
                <a:cubicBezTo>
                  <a:pt x="410072" y="1835460"/>
                  <a:pt x="408203" y="1833655"/>
                  <a:pt x="402237" y="1832223"/>
                </a:cubicBezTo>
                <a:cubicBezTo>
                  <a:pt x="386213" y="1829732"/>
                  <a:pt x="351585" y="1830906"/>
                  <a:pt x="341880" y="1825865"/>
                </a:cubicBezTo>
                <a:cubicBezTo>
                  <a:pt x="341524" y="1829845"/>
                  <a:pt x="339301" y="1832022"/>
                  <a:pt x="331465" y="1828786"/>
                </a:cubicBezTo>
                <a:cubicBezTo>
                  <a:pt x="327369" y="1829158"/>
                  <a:pt x="305735" y="1821255"/>
                  <a:pt x="303511" y="1823430"/>
                </a:cubicBezTo>
                <a:cubicBezTo>
                  <a:pt x="307606" y="1823058"/>
                  <a:pt x="305380" y="1825235"/>
                  <a:pt x="307250" y="1827039"/>
                </a:cubicBezTo>
                <a:lnTo>
                  <a:pt x="285875" y="1823013"/>
                </a:lnTo>
                <a:lnTo>
                  <a:pt x="284067" y="1813408"/>
                </a:lnTo>
                <a:lnTo>
                  <a:pt x="296030" y="1816213"/>
                </a:lnTo>
                <a:cubicBezTo>
                  <a:pt x="311475" y="1813823"/>
                  <a:pt x="327119" y="1814867"/>
                  <a:pt x="343745" y="1816319"/>
                </a:cubicBezTo>
                <a:lnTo>
                  <a:pt x="388875" y="1818450"/>
                </a:lnTo>
                <a:lnTo>
                  <a:pt x="395112" y="1821026"/>
                </a:lnTo>
                <a:cubicBezTo>
                  <a:pt x="395112" y="1821026"/>
                  <a:pt x="395112" y="1821026"/>
                  <a:pt x="397336" y="1818850"/>
                </a:cubicBezTo>
                <a:lnTo>
                  <a:pt x="388875" y="1818450"/>
                </a:lnTo>
                <a:lnTo>
                  <a:pt x="387277" y="1817788"/>
                </a:lnTo>
                <a:cubicBezTo>
                  <a:pt x="387632" y="1813807"/>
                  <a:pt x="391727" y="1813436"/>
                  <a:pt x="393597" y="1815242"/>
                </a:cubicBezTo>
                <a:lnTo>
                  <a:pt x="395172" y="1813701"/>
                </a:lnTo>
                <a:lnTo>
                  <a:pt x="374800" y="1813881"/>
                </a:lnTo>
                <a:cubicBezTo>
                  <a:pt x="327733" y="1820375"/>
                  <a:pt x="284472" y="1803445"/>
                  <a:pt x="239487" y="1793693"/>
                </a:cubicBezTo>
                <a:cubicBezTo>
                  <a:pt x="223750" y="1791006"/>
                  <a:pt x="216563" y="1790610"/>
                  <a:pt x="201832" y="1798888"/>
                </a:cubicBezTo>
                <a:cubicBezTo>
                  <a:pt x="185735" y="1805271"/>
                  <a:pt x="159003" y="1825614"/>
                  <a:pt x="159075" y="1787440"/>
                </a:cubicBezTo>
                <a:cubicBezTo>
                  <a:pt x="159434" y="1778369"/>
                  <a:pt x="147291" y="1775881"/>
                  <a:pt x="141972" y="1782861"/>
                </a:cubicBezTo>
                <a:cubicBezTo>
                  <a:pt x="117611" y="1816059"/>
                  <a:pt x="94544" y="1798425"/>
                  <a:pt x="70758" y="1798930"/>
                </a:cubicBezTo>
                <a:cubicBezTo>
                  <a:pt x="52793" y="1797941"/>
                  <a:pt x="37055" y="1795255"/>
                  <a:pt x="21319" y="1792568"/>
                </a:cubicBezTo>
                <a:cubicBezTo>
                  <a:pt x="-5701" y="1783806"/>
                  <a:pt x="-6708" y="1772843"/>
                  <a:pt x="16433" y="1752303"/>
                </a:cubicBezTo>
                <a:cubicBezTo>
                  <a:pt x="21750" y="1745323"/>
                  <a:pt x="27571" y="1743826"/>
                  <a:pt x="27931" y="1734756"/>
                </a:cubicBezTo>
                <a:cubicBezTo>
                  <a:pt x="24051" y="1705452"/>
                  <a:pt x="39501" y="1679035"/>
                  <a:pt x="71336" y="1675336"/>
                </a:cubicBezTo>
                <a:lnTo>
                  <a:pt x="98670" y="1671478"/>
                </a:lnTo>
                <a:lnTo>
                  <a:pt x="98376" y="1668059"/>
                </a:lnTo>
                <a:lnTo>
                  <a:pt x="105525" y="1670510"/>
                </a:lnTo>
                <a:lnTo>
                  <a:pt x="119568" y="1668529"/>
                </a:lnTo>
                <a:lnTo>
                  <a:pt x="108416" y="1665265"/>
                </a:lnTo>
                <a:lnTo>
                  <a:pt x="107568" y="1655377"/>
                </a:lnTo>
                <a:lnTo>
                  <a:pt x="119011" y="1659300"/>
                </a:lnTo>
                <a:lnTo>
                  <a:pt x="134767" y="1660795"/>
                </a:lnTo>
                <a:lnTo>
                  <a:pt x="134690" y="1659892"/>
                </a:lnTo>
                <a:lnTo>
                  <a:pt x="102986" y="1654005"/>
                </a:lnTo>
                <a:lnTo>
                  <a:pt x="96944" y="1651418"/>
                </a:lnTo>
                <a:lnTo>
                  <a:pt x="95774" y="1637796"/>
                </a:lnTo>
                <a:lnTo>
                  <a:pt x="116816" y="1643350"/>
                </a:lnTo>
                <a:lnTo>
                  <a:pt x="116759" y="1642692"/>
                </a:lnTo>
                <a:lnTo>
                  <a:pt x="118376" y="1643247"/>
                </a:lnTo>
                <a:lnTo>
                  <a:pt x="118252" y="1642721"/>
                </a:lnTo>
                <a:lnTo>
                  <a:pt x="130406" y="1645039"/>
                </a:lnTo>
                <a:lnTo>
                  <a:pt x="131904" y="1644984"/>
                </a:lnTo>
                <a:lnTo>
                  <a:pt x="112178" y="1641321"/>
                </a:lnTo>
                <a:lnTo>
                  <a:pt x="106137" y="1638734"/>
                </a:lnTo>
                <a:lnTo>
                  <a:pt x="104965" y="1625114"/>
                </a:lnTo>
                <a:lnTo>
                  <a:pt x="132322" y="1632334"/>
                </a:lnTo>
                <a:lnTo>
                  <a:pt x="132176" y="1630646"/>
                </a:lnTo>
                <a:lnTo>
                  <a:pt x="121368" y="1628640"/>
                </a:lnTo>
                <a:lnTo>
                  <a:pt x="121118" y="1628532"/>
                </a:lnTo>
                <a:lnTo>
                  <a:pt x="121016" y="1628527"/>
                </a:lnTo>
                <a:lnTo>
                  <a:pt x="114528" y="1626805"/>
                </a:lnTo>
                <a:lnTo>
                  <a:pt x="111479" y="1613775"/>
                </a:lnTo>
                <a:lnTo>
                  <a:pt x="114302" y="1614114"/>
                </a:lnTo>
                <a:lnTo>
                  <a:pt x="114158" y="1612431"/>
                </a:lnTo>
                <a:lnTo>
                  <a:pt x="125732" y="1615486"/>
                </a:lnTo>
                <a:lnTo>
                  <a:pt x="167814" y="1620536"/>
                </a:lnTo>
                <a:cubicBezTo>
                  <a:pt x="198779" y="1623442"/>
                  <a:pt x="227278" y="1624699"/>
                  <a:pt x="255920" y="1622983"/>
                </a:cubicBezTo>
                <a:cubicBezTo>
                  <a:pt x="274107" y="1626548"/>
                  <a:pt x="300503" y="1629057"/>
                  <a:pt x="316924" y="1626946"/>
                </a:cubicBezTo>
                <a:cubicBezTo>
                  <a:pt x="304995" y="1620604"/>
                  <a:pt x="321418" y="1618490"/>
                  <a:pt x="319658" y="1612811"/>
                </a:cubicBezTo>
                <a:cubicBezTo>
                  <a:pt x="327867" y="1611755"/>
                  <a:pt x="327673" y="1615718"/>
                  <a:pt x="337840" y="1616378"/>
                </a:cubicBezTo>
                <a:cubicBezTo>
                  <a:pt x="352113" y="1616511"/>
                  <a:pt x="321418" y="1618490"/>
                  <a:pt x="335496" y="1622588"/>
                </a:cubicBezTo>
                <a:cubicBezTo>
                  <a:pt x="374211" y="1623512"/>
                  <a:pt x="405100" y="1617568"/>
                  <a:pt x="443622" y="1622457"/>
                </a:cubicBezTo>
                <a:cubicBezTo>
                  <a:pt x="458280" y="1614663"/>
                  <a:pt x="480766" y="1613739"/>
                  <a:pt x="501294" y="1611096"/>
                </a:cubicBezTo>
                <a:lnTo>
                  <a:pt x="545079" y="1606819"/>
                </a:lnTo>
                <a:lnTo>
                  <a:pt x="540040" y="1606288"/>
                </a:lnTo>
                <a:cubicBezTo>
                  <a:pt x="491258" y="1606775"/>
                  <a:pt x="438025" y="1611613"/>
                  <a:pt x="387726" y="1606316"/>
                </a:cubicBezTo>
                <a:cubicBezTo>
                  <a:pt x="381762" y="1604884"/>
                  <a:pt x="379891" y="1603079"/>
                  <a:pt x="373926" y="1601648"/>
                </a:cubicBezTo>
                <a:cubicBezTo>
                  <a:pt x="357902" y="1599157"/>
                  <a:pt x="323274" y="1600328"/>
                  <a:pt x="313569" y="1595289"/>
                </a:cubicBezTo>
                <a:cubicBezTo>
                  <a:pt x="313215" y="1599270"/>
                  <a:pt x="310990" y="1601447"/>
                  <a:pt x="303154" y="1598210"/>
                </a:cubicBezTo>
                <a:cubicBezTo>
                  <a:pt x="299060" y="1598581"/>
                  <a:pt x="277425" y="1590678"/>
                  <a:pt x="275200" y="1592855"/>
                </a:cubicBezTo>
                <a:cubicBezTo>
                  <a:pt x="279295" y="1592483"/>
                  <a:pt x="277071" y="1594659"/>
                  <a:pt x="278942" y="1596463"/>
                </a:cubicBezTo>
                <a:lnTo>
                  <a:pt x="257563" y="1592438"/>
                </a:lnTo>
                <a:lnTo>
                  <a:pt x="256652" y="1587595"/>
                </a:lnTo>
                <a:lnTo>
                  <a:pt x="254203" y="1586536"/>
                </a:lnTo>
                <a:cubicBezTo>
                  <a:pt x="251758" y="1584044"/>
                  <a:pt x="250290" y="1580213"/>
                  <a:pt x="250344" y="1574307"/>
                </a:cubicBezTo>
                <a:lnTo>
                  <a:pt x="252604" y="1566080"/>
                </a:lnTo>
                <a:lnTo>
                  <a:pt x="250225" y="1553439"/>
                </a:lnTo>
                <a:lnTo>
                  <a:pt x="259984" y="1555017"/>
                </a:lnTo>
                <a:lnTo>
                  <a:pt x="263756" y="1551639"/>
                </a:lnTo>
                <a:cubicBezTo>
                  <a:pt x="271401" y="1547289"/>
                  <a:pt x="281030" y="1545093"/>
                  <a:pt x="289079" y="1541900"/>
                </a:cubicBezTo>
                <a:cubicBezTo>
                  <a:pt x="311859" y="1530430"/>
                  <a:pt x="336508" y="1526336"/>
                  <a:pt x="359431" y="1529417"/>
                </a:cubicBezTo>
                <a:cubicBezTo>
                  <a:pt x="414189" y="1528801"/>
                  <a:pt x="469666" y="1510044"/>
                  <a:pt x="523057" y="1507535"/>
                </a:cubicBezTo>
                <a:cubicBezTo>
                  <a:pt x="539657" y="1506632"/>
                  <a:pt x="547061" y="1483406"/>
                  <a:pt x="566750" y="1477219"/>
                </a:cubicBezTo>
                <a:cubicBezTo>
                  <a:pt x="585076" y="1469139"/>
                  <a:pt x="600669" y="1457273"/>
                  <a:pt x="590106" y="1433056"/>
                </a:cubicBezTo>
                <a:cubicBezTo>
                  <a:pt x="584142" y="1420001"/>
                  <a:pt x="602467" y="1411921"/>
                  <a:pt x="616335" y="1407232"/>
                </a:cubicBezTo>
                <a:cubicBezTo>
                  <a:pt x="627977" y="1404238"/>
                  <a:pt x="636528" y="1406527"/>
                  <a:pt x="635306" y="1419186"/>
                </a:cubicBezTo>
                <a:cubicBezTo>
                  <a:pt x="633581" y="1426363"/>
                  <a:pt x="630994" y="1437129"/>
                  <a:pt x="645367" y="1437922"/>
                </a:cubicBezTo>
                <a:cubicBezTo>
                  <a:pt x="644002" y="1436029"/>
                  <a:pt x="647092" y="1430745"/>
                  <a:pt x="647092" y="1430745"/>
                </a:cubicBezTo>
                <a:cubicBezTo>
                  <a:pt x="653345" y="1382003"/>
                  <a:pt x="672531" y="1370334"/>
                  <a:pt x="712199" y="1387065"/>
                </a:cubicBezTo>
                <a:cubicBezTo>
                  <a:pt x="725708" y="1391447"/>
                  <a:pt x="733541" y="1411876"/>
                  <a:pt x="748273" y="1403600"/>
                </a:cubicBezTo>
                <a:cubicBezTo>
                  <a:pt x="777737" y="1387044"/>
                  <a:pt x="812660" y="1378062"/>
                  <a:pt x="836663" y="1353933"/>
                </a:cubicBezTo>
                <a:cubicBezTo>
                  <a:pt x="846436" y="1343563"/>
                  <a:pt x="852616" y="1332995"/>
                  <a:pt x="866989" y="1333789"/>
                </a:cubicBezTo>
                <a:cubicBezTo>
                  <a:pt x="890774" y="1333283"/>
                  <a:pt x="885673" y="1316639"/>
                  <a:pt x="882438" y="1307369"/>
                </a:cubicBezTo>
                <a:cubicBezTo>
                  <a:pt x="877337" y="1290726"/>
                  <a:pt x="834723" y="1293830"/>
                  <a:pt x="821860" y="1309483"/>
                </a:cubicBezTo>
                <a:cubicBezTo>
                  <a:pt x="813451" y="1321746"/>
                  <a:pt x="806770" y="1326831"/>
                  <a:pt x="792399" y="1326039"/>
                </a:cubicBezTo>
                <a:cubicBezTo>
                  <a:pt x="778024" y="1325245"/>
                  <a:pt x="754598" y="1316683"/>
                  <a:pt x="759844" y="1347878"/>
                </a:cubicBezTo>
                <a:cubicBezTo>
                  <a:pt x="760347" y="1353360"/>
                  <a:pt x="754526" y="1354857"/>
                  <a:pt x="748705" y="1356353"/>
                </a:cubicBezTo>
                <a:cubicBezTo>
                  <a:pt x="726643" y="1349683"/>
                  <a:pt x="742095" y="1323264"/>
                  <a:pt x="728944" y="1309814"/>
                </a:cubicBezTo>
                <a:cubicBezTo>
                  <a:pt x="723483" y="1302240"/>
                  <a:pt x="738718" y="1299444"/>
                  <a:pt x="748994" y="1294557"/>
                </a:cubicBezTo>
                <a:cubicBezTo>
                  <a:pt x="769546" y="1284782"/>
                  <a:pt x="796063" y="1288062"/>
                  <a:pt x="809286" y="1263339"/>
                </a:cubicBezTo>
                <a:cubicBezTo>
                  <a:pt x="810149" y="1259750"/>
                  <a:pt x="815969" y="1258253"/>
                  <a:pt x="819562" y="1258451"/>
                </a:cubicBezTo>
                <a:cubicBezTo>
                  <a:pt x="855349" y="1268606"/>
                  <a:pt x="888508" y="1242823"/>
                  <a:pt x="921982" y="1229585"/>
                </a:cubicBezTo>
                <a:lnTo>
                  <a:pt x="929728" y="1227915"/>
                </a:lnTo>
                <a:lnTo>
                  <a:pt x="925621" y="1210325"/>
                </a:lnTo>
                <a:cubicBezTo>
                  <a:pt x="925980" y="1201255"/>
                  <a:pt x="913837" y="1198767"/>
                  <a:pt x="908518" y="1205747"/>
                </a:cubicBezTo>
                <a:cubicBezTo>
                  <a:pt x="884157" y="1238945"/>
                  <a:pt x="861090" y="1221312"/>
                  <a:pt x="837305" y="1221817"/>
                </a:cubicBezTo>
                <a:cubicBezTo>
                  <a:pt x="819340" y="1220828"/>
                  <a:pt x="803600" y="1218141"/>
                  <a:pt x="787863" y="1215455"/>
                </a:cubicBezTo>
                <a:cubicBezTo>
                  <a:pt x="760846" y="1206694"/>
                  <a:pt x="759838" y="1195729"/>
                  <a:pt x="782978" y="1175189"/>
                </a:cubicBezTo>
                <a:cubicBezTo>
                  <a:pt x="788295" y="1168210"/>
                  <a:pt x="794117" y="1166713"/>
                  <a:pt x="794476" y="1157642"/>
                </a:cubicBezTo>
                <a:cubicBezTo>
                  <a:pt x="790597" y="1128339"/>
                  <a:pt x="806047" y="1101921"/>
                  <a:pt x="837882" y="1098223"/>
                </a:cubicBezTo>
                <a:cubicBezTo>
                  <a:pt x="893000" y="1088535"/>
                  <a:pt x="948117" y="1078849"/>
                  <a:pt x="999425" y="1092587"/>
                </a:cubicBezTo>
                <a:cubicBezTo>
                  <a:pt x="1012936" y="1096968"/>
                  <a:pt x="1026444" y="1101348"/>
                  <a:pt x="1040313" y="1096660"/>
                </a:cubicBezTo>
                <a:cubicBezTo>
                  <a:pt x="1072759" y="1086632"/>
                  <a:pt x="1105367" y="1081613"/>
                  <a:pt x="1137606" y="1079072"/>
                </a:cubicBezTo>
                <a:lnTo>
                  <a:pt x="1227964" y="1076496"/>
                </a:lnTo>
                <a:lnTo>
                  <a:pt x="1249943" y="1065838"/>
                </a:lnTo>
                <a:lnTo>
                  <a:pt x="1309464" y="1056332"/>
                </a:lnTo>
                <a:lnTo>
                  <a:pt x="1324813" y="1041445"/>
                </a:lnTo>
                <a:cubicBezTo>
                  <a:pt x="1334585" y="1031076"/>
                  <a:pt x="1349820" y="1028279"/>
                  <a:pt x="1364192" y="1029073"/>
                </a:cubicBezTo>
                <a:cubicBezTo>
                  <a:pt x="1369150" y="1031165"/>
                  <a:pt x="1374971" y="1029668"/>
                  <a:pt x="1376697" y="1022492"/>
                </a:cubicBezTo>
                <a:lnTo>
                  <a:pt x="1374086" y="1018871"/>
                </a:lnTo>
                <a:lnTo>
                  <a:pt x="1368783" y="1020123"/>
                </a:lnTo>
                <a:lnTo>
                  <a:pt x="1357249" y="1012701"/>
                </a:lnTo>
                <a:lnTo>
                  <a:pt x="1308357" y="1011449"/>
                </a:lnTo>
                <a:cubicBezTo>
                  <a:pt x="1288254" y="1009885"/>
                  <a:pt x="1268582" y="1006528"/>
                  <a:pt x="1249431" y="999109"/>
                </a:cubicBezTo>
                <a:cubicBezTo>
                  <a:pt x="1185546" y="1030129"/>
                  <a:pt x="1126909" y="1001443"/>
                  <a:pt x="1063743" y="1014320"/>
                </a:cubicBezTo>
                <a:cubicBezTo>
                  <a:pt x="1060151" y="1014123"/>
                  <a:pt x="1057923" y="1015819"/>
                  <a:pt x="1054329" y="1015621"/>
                </a:cubicBezTo>
                <a:cubicBezTo>
                  <a:pt x="1040820" y="1011239"/>
                  <a:pt x="1016674" y="1020817"/>
                  <a:pt x="1016890" y="997194"/>
                </a:cubicBezTo>
                <a:cubicBezTo>
                  <a:pt x="1016998" y="985382"/>
                  <a:pt x="1022658" y="978876"/>
                  <a:pt x="1030303" y="974526"/>
                </a:cubicBezTo>
                <a:lnTo>
                  <a:pt x="1041319" y="970287"/>
                </a:lnTo>
                <a:lnTo>
                  <a:pt x="1039762" y="962377"/>
                </a:lnTo>
                <a:lnTo>
                  <a:pt x="1081063" y="954417"/>
                </a:lnTo>
                <a:cubicBezTo>
                  <a:pt x="1084216" y="953122"/>
                  <a:pt x="1087923" y="951278"/>
                  <a:pt x="1091866" y="949657"/>
                </a:cubicBezTo>
                <a:lnTo>
                  <a:pt x="1100931" y="947123"/>
                </a:lnTo>
                <a:lnTo>
                  <a:pt x="1101206" y="947262"/>
                </a:lnTo>
                <a:cubicBezTo>
                  <a:pt x="1101955" y="947435"/>
                  <a:pt x="1102979" y="947334"/>
                  <a:pt x="1104084" y="946240"/>
                </a:cubicBezTo>
                <a:lnTo>
                  <a:pt x="1100931" y="947123"/>
                </a:lnTo>
                <a:lnTo>
                  <a:pt x="1099989" y="946641"/>
                </a:lnTo>
                <a:cubicBezTo>
                  <a:pt x="1098882" y="947738"/>
                  <a:pt x="1097857" y="947837"/>
                  <a:pt x="1097386" y="947390"/>
                </a:cubicBezTo>
                <a:lnTo>
                  <a:pt x="1097695" y="946292"/>
                </a:lnTo>
                <a:lnTo>
                  <a:pt x="1217579" y="923745"/>
                </a:lnTo>
                <a:lnTo>
                  <a:pt x="1219461" y="927034"/>
                </a:lnTo>
                <a:cubicBezTo>
                  <a:pt x="1254449" y="921631"/>
                  <a:pt x="1274935" y="919621"/>
                  <a:pt x="1309924" y="914217"/>
                </a:cubicBezTo>
                <a:lnTo>
                  <a:pt x="1314002" y="914479"/>
                </a:lnTo>
                <a:lnTo>
                  <a:pt x="1333297" y="900107"/>
                </a:lnTo>
                <a:cubicBezTo>
                  <a:pt x="1351620" y="892026"/>
                  <a:pt x="1367215" y="880160"/>
                  <a:pt x="1356653" y="855943"/>
                </a:cubicBezTo>
                <a:cubicBezTo>
                  <a:pt x="1350688" y="842887"/>
                  <a:pt x="1369012" y="834807"/>
                  <a:pt x="1382881" y="830119"/>
                </a:cubicBezTo>
                <a:cubicBezTo>
                  <a:pt x="1394523" y="827125"/>
                  <a:pt x="1403074" y="829413"/>
                  <a:pt x="1401853" y="842072"/>
                </a:cubicBezTo>
                <a:cubicBezTo>
                  <a:pt x="1400127" y="849249"/>
                  <a:pt x="1397540" y="860015"/>
                  <a:pt x="1411912" y="860809"/>
                </a:cubicBezTo>
                <a:cubicBezTo>
                  <a:pt x="1410548" y="858915"/>
                  <a:pt x="1413637" y="853631"/>
                  <a:pt x="1413637" y="853631"/>
                </a:cubicBezTo>
                <a:cubicBezTo>
                  <a:pt x="1419890" y="804889"/>
                  <a:pt x="1439078" y="793220"/>
                  <a:pt x="1478745" y="809951"/>
                </a:cubicBezTo>
                <a:cubicBezTo>
                  <a:pt x="1492254" y="814334"/>
                  <a:pt x="1500087" y="834763"/>
                  <a:pt x="1514818" y="826486"/>
                </a:cubicBezTo>
                <a:cubicBezTo>
                  <a:pt x="1544283" y="809930"/>
                  <a:pt x="1579207" y="800948"/>
                  <a:pt x="1603208" y="776819"/>
                </a:cubicBezTo>
                <a:cubicBezTo>
                  <a:pt x="1612982" y="766450"/>
                  <a:pt x="1619164" y="755883"/>
                  <a:pt x="1633534" y="756675"/>
                </a:cubicBezTo>
                <a:cubicBezTo>
                  <a:pt x="1657321" y="756169"/>
                  <a:pt x="1652218" y="739525"/>
                  <a:pt x="1648985" y="730255"/>
                </a:cubicBezTo>
                <a:cubicBezTo>
                  <a:pt x="1643884" y="713613"/>
                  <a:pt x="1601270" y="716717"/>
                  <a:pt x="1588406" y="732369"/>
                </a:cubicBezTo>
                <a:cubicBezTo>
                  <a:pt x="1579998" y="744632"/>
                  <a:pt x="1573315" y="749718"/>
                  <a:pt x="1558943" y="748927"/>
                </a:cubicBezTo>
                <a:cubicBezTo>
                  <a:pt x="1544570" y="748132"/>
                  <a:pt x="1521144" y="739570"/>
                  <a:pt x="1526389" y="770765"/>
                </a:cubicBezTo>
                <a:cubicBezTo>
                  <a:pt x="1526892" y="776248"/>
                  <a:pt x="1521072" y="777743"/>
                  <a:pt x="1515251" y="779240"/>
                </a:cubicBezTo>
                <a:cubicBezTo>
                  <a:pt x="1493189" y="772569"/>
                  <a:pt x="1508641" y="746150"/>
                  <a:pt x="1495491" y="732700"/>
                </a:cubicBezTo>
                <a:cubicBezTo>
                  <a:pt x="1490029" y="725126"/>
                  <a:pt x="1505263" y="722330"/>
                  <a:pt x="1515541" y="717442"/>
                </a:cubicBezTo>
                <a:cubicBezTo>
                  <a:pt x="1536092" y="707668"/>
                  <a:pt x="1562609" y="710948"/>
                  <a:pt x="1575832" y="686226"/>
                </a:cubicBezTo>
                <a:cubicBezTo>
                  <a:pt x="1576695" y="682637"/>
                  <a:pt x="1582515" y="681140"/>
                  <a:pt x="1586108" y="681337"/>
                </a:cubicBezTo>
                <a:cubicBezTo>
                  <a:pt x="1633821" y="694878"/>
                  <a:pt x="1676869" y="644529"/>
                  <a:pt x="1722215" y="645211"/>
                </a:cubicBezTo>
                <a:cubicBezTo>
                  <a:pt x="1732993" y="645805"/>
                  <a:pt x="1743268" y="640917"/>
                  <a:pt x="1754047" y="641512"/>
                </a:cubicBezTo>
                <a:cubicBezTo>
                  <a:pt x="1785522" y="646885"/>
                  <a:pt x="1814627" y="639399"/>
                  <a:pt x="1845958" y="630219"/>
                </a:cubicBezTo>
                <a:cubicBezTo>
                  <a:pt x="1854006" y="627026"/>
                  <a:pt x="1861194" y="627423"/>
                  <a:pt x="1869241" y="624231"/>
                </a:cubicBezTo>
                <a:cubicBezTo>
                  <a:pt x="1884836" y="612364"/>
                  <a:pt x="1906824" y="657209"/>
                  <a:pt x="1920262" y="608863"/>
                </a:cubicBezTo>
                <a:cubicBezTo>
                  <a:pt x="1926802" y="589225"/>
                  <a:pt x="1948218" y="575862"/>
                  <a:pt x="1952890" y="548849"/>
                </a:cubicBezTo>
                <a:cubicBezTo>
                  <a:pt x="1958423" y="518247"/>
                  <a:pt x="1982427" y="494119"/>
                  <a:pt x="2016487" y="488725"/>
                </a:cubicBezTo>
                <a:cubicBezTo>
                  <a:pt x="2109260" y="473843"/>
                  <a:pt x="2202896" y="455371"/>
                  <a:pt x="2295811" y="455043"/>
                </a:cubicBezTo>
                <a:cubicBezTo>
                  <a:pt x="2326783" y="454931"/>
                  <a:pt x="2359121" y="456715"/>
                  <a:pt x="2390956" y="453016"/>
                </a:cubicBezTo>
                <a:cubicBezTo>
                  <a:pt x="2415604" y="448922"/>
                  <a:pt x="2439534" y="462966"/>
                  <a:pt x="2461593" y="469637"/>
                </a:cubicBezTo>
                <a:cubicBezTo>
                  <a:pt x="2471511" y="473821"/>
                  <a:pt x="2482290" y="474416"/>
                  <a:pt x="2494794" y="467832"/>
                </a:cubicBezTo>
                <a:cubicBezTo>
                  <a:pt x="2544450" y="450572"/>
                  <a:pt x="2592381" y="440489"/>
                  <a:pt x="2648865" y="432696"/>
                </a:cubicBezTo>
                <a:cubicBezTo>
                  <a:pt x="2640171" y="415854"/>
                  <a:pt x="2635067" y="399210"/>
                  <a:pt x="2627739" y="384263"/>
                </a:cubicBezTo>
                <a:cubicBezTo>
                  <a:pt x="2624505" y="374993"/>
                  <a:pt x="2616816" y="369115"/>
                  <a:pt x="2608767" y="372308"/>
                </a:cubicBezTo>
                <a:cubicBezTo>
                  <a:pt x="2567663" y="391856"/>
                  <a:pt x="2522032" y="362069"/>
                  <a:pt x="2481572" y="401653"/>
                </a:cubicBezTo>
                <a:cubicBezTo>
                  <a:pt x="2456782" y="391196"/>
                  <a:pt x="2415963" y="439850"/>
                  <a:pt x="2393974" y="395005"/>
                </a:cubicBezTo>
                <a:cubicBezTo>
                  <a:pt x="2388010" y="381949"/>
                  <a:pt x="2364368" y="397008"/>
                  <a:pt x="2348631" y="394323"/>
                </a:cubicBezTo>
                <a:cubicBezTo>
                  <a:pt x="2285681" y="383579"/>
                  <a:pt x="2223018" y="401940"/>
                  <a:pt x="2161864" y="436746"/>
                </a:cubicBezTo>
                <a:cubicBezTo>
                  <a:pt x="2141311" y="446521"/>
                  <a:pt x="2126939" y="445728"/>
                  <a:pt x="2116017" y="430581"/>
                </a:cubicBezTo>
                <a:cubicBezTo>
                  <a:pt x="2134559" y="398879"/>
                  <a:pt x="2163159" y="385913"/>
                  <a:pt x="2199448" y="378823"/>
                </a:cubicBezTo>
                <a:cubicBezTo>
                  <a:pt x="2221185" y="375478"/>
                  <a:pt x="2242762" y="367122"/>
                  <a:pt x="2264213" y="357396"/>
                </a:cubicBezTo>
                <a:lnTo>
                  <a:pt x="2295108" y="343086"/>
                </a:lnTo>
                <a:lnTo>
                  <a:pt x="2284378" y="343647"/>
                </a:lnTo>
                <a:cubicBezTo>
                  <a:pt x="2284378" y="343647"/>
                  <a:pt x="2284898" y="339654"/>
                  <a:pt x="2280820" y="339867"/>
                </a:cubicBezTo>
                <a:cubicBezTo>
                  <a:pt x="2255839" y="345141"/>
                  <a:pt x="2262212" y="342824"/>
                  <a:pt x="2241309" y="347883"/>
                </a:cubicBezTo>
                <a:cubicBezTo>
                  <a:pt x="2233154" y="348308"/>
                  <a:pt x="2224999" y="348734"/>
                  <a:pt x="2212767" y="349375"/>
                </a:cubicBezTo>
                <a:cubicBezTo>
                  <a:pt x="2188416" y="357587"/>
                  <a:pt x="2164137" y="361334"/>
                  <a:pt x="2138620" y="364900"/>
                </a:cubicBezTo>
                <a:lnTo>
                  <a:pt x="2104523" y="370926"/>
                </a:lnTo>
                <a:lnTo>
                  <a:pt x="2101417" y="349214"/>
                </a:lnTo>
                <a:lnTo>
                  <a:pt x="2142709" y="343124"/>
                </a:lnTo>
                <a:cubicBezTo>
                  <a:pt x="2145897" y="341965"/>
                  <a:pt x="2149659" y="340283"/>
                  <a:pt x="2153642" y="338835"/>
                </a:cubicBezTo>
                <a:lnTo>
                  <a:pt x="2162745" y="336706"/>
                </a:lnTo>
                <a:lnTo>
                  <a:pt x="2163010" y="336860"/>
                </a:lnTo>
                <a:cubicBezTo>
                  <a:pt x="2163744" y="337067"/>
                  <a:pt x="2164762" y="337015"/>
                  <a:pt x="2165911" y="335963"/>
                </a:cubicBezTo>
                <a:lnTo>
                  <a:pt x="2162745" y="336706"/>
                </a:lnTo>
                <a:lnTo>
                  <a:pt x="2161832" y="336175"/>
                </a:lnTo>
                <a:cubicBezTo>
                  <a:pt x="2160684" y="337227"/>
                  <a:pt x="2159666" y="337281"/>
                  <a:pt x="2159221" y="336809"/>
                </a:cubicBezTo>
                <a:lnTo>
                  <a:pt x="2159581" y="335716"/>
                </a:lnTo>
                <a:lnTo>
                  <a:pt x="2279415" y="318608"/>
                </a:lnTo>
                <a:lnTo>
                  <a:pt x="2281113" y="322008"/>
                </a:lnTo>
                <a:cubicBezTo>
                  <a:pt x="2316027" y="318200"/>
                  <a:pt x="2336415" y="317135"/>
                  <a:pt x="2371328" y="313327"/>
                </a:cubicBezTo>
                <a:lnTo>
                  <a:pt x="2371760" y="313376"/>
                </a:lnTo>
                <a:lnTo>
                  <a:pt x="2372463" y="313143"/>
                </a:lnTo>
                <a:lnTo>
                  <a:pt x="2407363" y="315606"/>
                </a:lnTo>
                <a:lnTo>
                  <a:pt x="2515299" y="311746"/>
                </a:lnTo>
                <a:lnTo>
                  <a:pt x="2546433" y="312026"/>
                </a:lnTo>
                <a:lnTo>
                  <a:pt x="2554345" y="309992"/>
                </a:lnTo>
                <a:cubicBezTo>
                  <a:pt x="2557426" y="309481"/>
                  <a:pt x="2560121" y="309630"/>
                  <a:pt x="2561484" y="311522"/>
                </a:cubicBezTo>
                <a:lnTo>
                  <a:pt x="2562510" y="312171"/>
                </a:lnTo>
                <a:lnTo>
                  <a:pt x="2571928" y="312256"/>
                </a:lnTo>
                <a:lnTo>
                  <a:pt x="2624762" y="309953"/>
                </a:lnTo>
                <a:lnTo>
                  <a:pt x="2624870" y="309984"/>
                </a:lnTo>
                <a:cubicBezTo>
                  <a:pt x="2624870" y="309984"/>
                  <a:pt x="2624870" y="309984"/>
                  <a:pt x="2628946" y="309770"/>
                </a:cubicBezTo>
                <a:lnTo>
                  <a:pt x="2624762" y="309953"/>
                </a:lnTo>
                <a:lnTo>
                  <a:pt x="2619011" y="308307"/>
                </a:lnTo>
                <a:cubicBezTo>
                  <a:pt x="2621309" y="306204"/>
                  <a:pt x="2623606" y="304102"/>
                  <a:pt x="2629463" y="305778"/>
                </a:cubicBezTo>
                <a:cubicBezTo>
                  <a:pt x="2629463" y="305778"/>
                  <a:pt x="2633541" y="305565"/>
                  <a:pt x="2633541" y="305565"/>
                </a:cubicBezTo>
                <a:cubicBezTo>
                  <a:pt x="2635838" y="303461"/>
                  <a:pt x="2634060" y="301573"/>
                  <a:pt x="2631761" y="303675"/>
                </a:cubicBezTo>
                <a:cubicBezTo>
                  <a:pt x="2603737" y="301174"/>
                  <a:pt x="2560667" y="305410"/>
                  <a:pt x="2526786" y="301232"/>
                </a:cubicBezTo>
                <a:cubicBezTo>
                  <a:pt x="2525525" y="295351"/>
                  <a:pt x="2521446" y="295564"/>
                  <a:pt x="2531899" y="293034"/>
                </a:cubicBezTo>
                <a:cubicBezTo>
                  <a:pt x="2535459" y="296814"/>
                  <a:pt x="2547690" y="296176"/>
                  <a:pt x="2559922" y="295535"/>
                </a:cubicBezTo>
                <a:cubicBezTo>
                  <a:pt x="2560958" y="287551"/>
                  <a:pt x="2586166" y="296146"/>
                  <a:pt x="2604255" y="297183"/>
                </a:cubicBezTo>
                <a:cubicBezTo>
                  <a:pt x="2628460" y="297900"/>
                  <a:pt x="2653814" y="297566"/>
                  <a:pt x="2679327" y="297966"/>
                </a:cubicBezTo>
                <a:lnTo>
                  <a:pt x="2749899" y="302790"/>
                </a:lnTo>
                <a:lnTo>
                  <a:pt x="2751767" y="301932"/>
                </a:lnTo>
                <a:cubicBezTo>
                  <a:pt x="2754982" y="301457"/>
                  <a:pt x="2757751" y="302007"/>
                  <a:pt x="2759866" y="303146"/>
                </a:cubicBezTo>
                <a:lnTo>
                  <a:pt x="2760483" y="305158"/>
                </a:lnTo>
                <a:lnTo>
                  <a:pt x="2768837" y="308403"/>
                </a:lnTo>
                <a:cubicBezTo>
                  <a:pt x="2784628" y="311544"/>
                  <a:pt x="2819026" y="311726"/>
                  <a:pt x="2828444" y="317184"/>
                </a:cubicBezTo>
                <a:cubicBezTo>
                  <a:pt x="2828961" y="313191"/>
                  <a:pt x="2831259" y="311088"/>
                  <a:pt x="2838894" y="314654"/>
                </a:cubicBezTo>
                <a:cubicBezTo>
                  <a:pt x="2842973" y="314439"/>
                  <a:pt x="2864104" y="323248"/>
                  <a:pt x="2866402" y="321145"/>
                </a:cubicBezTo>
                <a:cubicBezTo>
                  <a:pt x="2862323" y="321360"/>
                  <a:pt x="2864622" y="319258"/>
                  <a:pt x="2862844" y="317367"/>
                </a:cubicBezTo>
                <a:lnTo>
                  <a:pt x="2883877" y="322260"/>
                </a:lnTo>
                <a:lnTo>
                  <a:pt x="2884604" y="327335"/>
                </a:lnTo>
                <a:lnTo>
                  <a:pt x="2894514" y="324207"/>
                </a:lnTo>
                <a:cubicBezTo>
                  <a:pt x="2901638" y="323918"/>
                  <a:pt x="2909076" y="327056"/>
                  <a:pt x="2917196" y="331139"/>
                </a:cubicBezTo>
                <a:cubicBezTo>
                  <a:pt x="2929339" y="333627"/>
                  <a:pt x="2933219" y="362930"/>
                  <a:pt x="2959448" y="337105"/>
                </a:cubicBezTo>
                <a:cubicBezTo>
                  <a:pt x="2969222" y="326736"/>
                  <a:pt x="2996242" y="335498"/>
                  <a:pt x="2999547" y="306592"/>
                </a:cubicBezTo>
                <a:cubicBezTo>
                  <a:pt x="2999908" y="297522"/>
                  <a:pt x="3014280" y="298314"/>
                  <a:pt x="3021466" y="298711"/>
                </a:cubicBezTo>
                <a:cubicBezTo>
                  <a:pt x="3040796" y="301595"/>
                  <a:pt x="3056174" y="313350"/>
                  <a:pt x="3081182" y="300185"/>
                </a:cubicBezTo>
                <a:cubicBezTo>
                  <a:pt x="3091459" y="295297"/>
                  <a:pt x="3092464" y="306261"/>
                  <a:pt x="3092104" y="315332"/>
                </a:cubicBezTo>
                <a:cubicBezTo>
                  <a:pt x="3090523" y="337061"/>
                  <a:pt x="3090307" y="360684"/>
                  <a:pt x="3088725" y="382414"/>
                </a:cubicBezTo>
                <a:cubicBezTo>
                  <a:pt x="3087504" y="395072"/>
                  <a:pt x="3086281" y="407731"/>
                  <a:pt x="3096197" y="411913"/>
                </a:cubicBezTo>
                <a:cubicBezTo>
                  <a:pt x="3107479" y="417990"/>
                  <a:pt x="3115026" y="409316"/>
                  <a:pt x="3123938" y="402536"/>
                </a:cubicBezTo>
                <a:cubicBezTo>
                  <a:pt x="3138166" y="388775"/>
                  <a:pt x="3146716" y="391066"/>
                  <a:pt x="3161592" y="397341"/>
                </a:cubicBezTo>
                <a:cubicBezTo>
                  <a:pt x="3207581" y="418057"/>
                  <a:pt x="3261478" y="421029"/>
                  <a:pt x="3316091" y="405860"/>
                </a:cubicBezTo>
                <a:cubicBezTo>
                  <a:pt x="3339375" y="399873"/>
                  <a:pt x="3360932" y="401061"/>
                  <a:pt x="3381628" y="405838"/>
                </a:cubicBezTo>
                <a:cubicBezTo>
                  <a:pt x="3409512" y="411012"/>
                  <a:pt x="3442711" y="409208"/>
                  <a:pt x="3463909" y="419467"/>
                </a:cubicBezTo>
                <a:cubicBezTo>
                  <a:pt x="3497756" y="437696"/>
                  <a:pt x="3538501" y="427215"/>
                  <a:pt x="3572706" y="436374"/>
                </a:cubicBezTo>
                <a:cubicBezTo>
                  <a:pt x="3589809" y="440954"/>
                  <a:pt x="3606410" y="440051"/>
                  <a:pt x="3625236" y="437454"/>
                </a:cubicBezTo>
                <a:lnTo>
                  <a:pt x="3689348" y="436110"/>
                </a:lnTo>
                <a:lnTo>
                  <a:pt x="3686087" y="430685"/>
                </a:lnTo>
                <a:cubicBezTo>
                  <a:pt x="3680979" y="422500"/>
                  <a:pt x="3674584" y="409695"/>
                  <a:pt x="3688491" y="398728"/>
                </a:cubicBezTo>
                <a:cubicBezTo>
                  <a:pt x="3700510" y="391129"/>
                  <a:pt x="3709436" y="402876"/>
                  <a:pt x="3713901" y="408751"/>
                </a:cubicBezTo>
                <a:lnTo>
                  <a:pt x="3739884" y="438352"/>
                </a:lnTo>
                <a:lnTo>
                  <a:pt x="3822494" y="457422"/>
                </a:lnTo>
                <a:cubicBezTo>
                  <a:pt x="3827452" y="459513"/>
                  <a:pt x="3833775" y="463498"/>
                  <a:pt x="3837728" y="454627"/>
                </a:cubicBezTo>
                <a:cubicBezTo>
                  <a:pt x="3849586" y="428009"/>
                  <a:pt x="3870283" y="432787"/>
                  <a:pt x="3888247" y="433778"/>
                </a:cubicBezTo>
                <a:cubicBezTo>
                  <a:pt x="3929137" y="437850"/>
                  <a:pt x="3970241" y="418302"/>
                  <a:pt x="4014219" y="417090"/>
                </a:cubicBezTo>
                <a:cubicBezTo>
                  <a:pt x="4046988" y="371628"/>
                  <a:pt x="4058054" y="401325"/>
                  <a:pt x="4073073" y="422153"/>
                </a:cubicBezTo>
                <a:cubicBezTo>
                  <a:pt x="4077169" y="427834"/>
                  <a:pt x="4087086" y="432016"/>
                  <a:pt x="4096859" y="421647"/>
                </a:cubicBezTo>
                <a:cubicBezTo>
                  <a:pt x="4128909" y="394327"/>
                  <a:pt x="4155427" y="397607"/>
                  <a:pt x="4172815" y="431291"/>
                </a:cubicBezTo>
                <a:cubicBezTo>
                  <a:pt x="4175546" y="435077"/>
                  <a:pt x="4178277" y="438864"/>
                  <a:pt x="4185464" y="439261"/>
                </a:cubicBezTo>
                <a:cubicBezTo>
                  <a:pt x="4189056" y="439459"/>
                  <a:pt x="4193511" y="436066"/>
                  <a:pt x="4196602" y="430785"/>
                </a:cubicBezTo>
                <a:cubicBezTo>
                  <a:pt x="4203645" y="416627"/>
                  <a:pt x="4185752" y="377461"/>
                  <a:pt x="4230377" y="396286"/>
                </a:cubicBezTo>
                <a:cubicBezTo>
                  <a:pt x="4253375" y="361193"/>
                  <a:pt x="4290310" y="374138"/>
                  <a:pt x="4320635" y="353994"/>
                </a:cubicBezTo>
                <a:cubicBezTo>
                  <a:pt x="4335368" y="345716"/>
                  <a:pt x="4350602" y="342920"/>
                  <a:pt x="4369572" y="354874"/>
                </a:cubicBezTo>
                <a:cubicBezTo>
                  <a:pt x="4383586" y="364737"/>
                  <a:pt x="4411827" y="360841"/>
                  <a:pt x="4435613" y="360334"/>
                </a:cubicBezTo>
                <a:cubicBezTo>
                  <a:pt x="4447758" y="362822"/>
                  <a:pt x="4458537" y="363416"/>
                  <a:pt x="4467591" y="371188"/>
                </a:cubicBezTo>
                <a:cubicBezTo>
                  <a:pt x="4476645" y="378961"/>
                  <a:pt x="4490800" y="403374"/>
                  <a:pt x="4503881" y="364099"/>
                </a:cubicBezTo>
                <a:cubicBezTo>
                  <a:pt x="4514802" y="379246"/>
                  <a:pt x="4539884" y="327905"/>
                  <a:pt x="4544770" y="368172"/>
                </a:cubicBezTo>
                <a:cubicBezTo>
                  <a:pt x="4544770" y="368172"/>
                  <a:pt x="4546135" y="370064"/>
                  <a:pt x="4548363" y="368371"/>
                </a:cubicBezTo>
                <a:cubicBezTo>
                  <a:pt x="4560129" y="366747"/>
                  <a:pt x="4570253" y="369123"/>
                  <a:pt x="4579698" y="373252"/>
                </a:cubicBezTo>
                <a:lnTo>
                  <a:pt x="4589988" y="379059"/>
                </a:lnTo>
                <a:lnTo>
                  <a:pt x="4631283" y="362549"/>
                </a:lnTo>
                <a:cubicBezTo>
                  <a:pt x="4645673" y="359426"/>
                  <a:pt x="4660251" y="359212"/>
                  <a:pt x="4676042" y="362565"/>
                </a:cubicBezTo>
                <a:cubicBezTo>
                  <a:pt x="4716431" y="370935"/>
                  <a:pt x="4762302" y="346961"/>
                  <a:pt x="4805426" y="349913"/>
                </a:cubicBezTo>
                <a:cubicBezTo>
                  <a:pt x="4811198" y="348037"/>
                  <a:pt x="4819095" y="344336"/>
                  <a:pt x="4822131" y="347876"/>
                </a:cubicBezTo>
                <a:lnTo>
                  <a:pt x="4831336" y="352696"/>
                </a:lnTo>
                <a:lnTo>
                  <a:pt x="4835886" y="352637"/>
                </a:lnTo>
                <a:lnTo>
                  <a:pt x="4863441" y="355293"/>
                </a:lnTo>
                <a:lnTo>
                  <a:pt x="4903529" y="339513"/>
                </a:lnTo>
                <a:cubicBezTo>
                  <a:pt x="4933901" y="331899"/>
                  <a:pt x="4962450" y="335065"/>
                  <a:pt x="4990996" y="338232"/>
                </a:cubicBezTo>
                <a:cubicBezTo>
                  <a:pt x="4996159" y="339948"/>
                  <a:pt x="5000412" y="336300"/>
                  <a:pt x="5003147" y="330883"/>
                </a:cubicBezTo>
                <a:cubicBezTo>
                  <a:pt x="5018035" y="318119"/>
                  <a:pt x="5030786" y="328686"/>
                  <a:pt x="5025924" y="335927"/>
                </a:cubicBezTo>
                <a:cubicBezTo>
                  <a:pt x="5014372" y="361189"/>
                  <a:pt x="5033204" y="357329"/>
                  <a:pt x="5045655" y="358938"/>
                </a:cubicBezTo>
                <a:cubicBezTo>
                  <a:pt x="5069039" y="360388"/>
                  <a:pt x="5096378" y="349233"/>
                  <a:pt x="5117936" y="361463"/>
                </a:cubicBezTo>
                <a:cubicBezTo>
                  <a:pt x="5124616" y="364950"/>
                  <a:pt x="5134641" y="359426"/>
                  <a:pt x="5139503" y="352185"/>
                </a:cubicBezTo>
                <a:cubicBezTo>
                  <a:pt x="5151963" y="332286"/>
                  <a:pt x="5165932" y="335666"/>
                  <a:pt x="5182937" y="342587"/>
                </a:cubicBezTo>
                <a:cubicBezTo>
                  <a:pt x="5195388" y="344196"/>
                  <a:pt x="5201451" y="372785"/>
                  <a:pt x="5226062" y="345539"/>
                </a:cubicBezTo>
                <a:cubicBezTo>
                  <a:pt x="5235179" y="334651"/>
                  <a:pt x="5263116" y="341411"/>
                  <a:pt x="5264342" y="312715"/>
                </a:cubicBezTo>
                <a:cubicBezTo>
                  <a:pt x="5264042" y="303758"/>
                  <a:pt x="5278621" y="303544"/>
                  <a:pt x="5285910" y="303437"/>
                </a:cubicBezTo>
                <a:cubicBezTo>
                  <a:pt x="5305650" y="304940"/>
                  <a:pt x="5322045" y="315453"/>
                  <a:pt x="5346349" y="300758"/>
                </a:cubicBezTo>
                <a:cubicBezTo>
                  <a:pt x="5356374" y="295234"/>
                  <a:pt x="5358191" y="305962"/>
                  <a:pt x="5358491" y="314919"/>
                </a:cubicBezTo>
                <a:cubicBezTo>
                  <a:pt x="5358482" y="336428"/>
                  <a:pt x="5359991" y="359707"/>
                  <a:pt x="5359981" y="381215"/>
                </a:cubicBezTo>
                <a:cubicBezTo>
                  <a:pt x="5359673" y="393766"/>
                  <a:pt x="5359364" y="406318"/>
                  <a:pt x="5369688" y="409750"/>
                </a:cubicBezTo>
                <a:cubicBezTo>
                  <a:pt x="5381531" y="414955"/>
                  <a:pt x="5388520" y="405890"/>
                  <a:pt x="5397027" y="398596"/>
                </a:cubicBezTo>
                <a:cubicBezTo>
                  <a:pt x="5410395" y="384061"/>
                  <a:pt x="5419203" y="385724"/>
                  <a:pt x="5434689" y="390874"/>
                </a:cubicBezTo>
                <a:cubicBezTo>
                  <a:pt x="5482667" y="408095"/>
                  <a:pt x="5537335" y="407293"/>
                  <a:pt x="5591403" y="388576"/>
                </a:cubicBezTo>
                <a:cubicBezTo>
                  <a:pt x="5614488" y="381069"/>
                  <a:pt x="5636355" y="380748"/>
                  <a:pt x="5657613" y="384020"/>
                </a:cubicBezTo>
                <a:cubicBezTo>
                  <a:pt x="5686160" y="387187"/>
                  <a:pt x="5719570" y="383113"/>
                  <a:pt x="5741737" y="391749"/>
                </a:cubicBezTo>
                <a:cubicBezTo>
                  <a:pt x="5777264" y="407360"/>
                  <a:pt x="5817662" y="394221"/>
                  <a:pt x="5852889" y="400874"/>
                </a:cubicBezTo>
                <a:cubicBezTo>
                  <a:pt x="5870503" y="404201"/>
                  <a:pt x="5887208" y="402164"/>
                  <a:pt x="5906039" y="398303"/>
                </a:cubicBezTo>
                <a:cubicBezTo>
                  <a:pt x="5975594" y="384736"/>
                  <a:pt x="6042712" y="385544"/>
                  <a:pt x="6106787" y="404321"/>
                </a:cubicBezTo>
                <a:cubicBezTo>
                  <a:pt x="6111949" y="406037"/>
                  <a:pt x="6118629" y="409524"/>
                  <a:pt x="6121973" y="400514"/>
                </a:cubicBezTo>
                <a:cubicBezTo>
                  <a:pt x="6132007" y="373481"/>
                  <a:pt x="6153265" y="376754"/>
                  <a:pt x="6171487" y="376487"/>
                </a:cubicBezTo>
                <a:cubicBezTo>
                  <a:pt x="6213095" y="377669"/>
                  <a:pt x="6253193" y="355573"/>
                  <a:pt x="6297536" y="351338"/>
                </a:cubicBezTo>
                <a:cubicBezTo>
                  <a:pt x="6327319" y="304299"/>
                  <a:pt x="6340670" y="332782"/>
                  <a:pt x="6357366" y="352253"/>
                </a:cubicBezTo>
                <a:cubicBezTo>
                  <a:pt x="6361920" y="357564"/>
                  <a:pt x="6372244" y="360997"/>
                  <a:pt x="6381360" y="350109"/>
                </a:cubicBezTo>
                <a:cubicBezTo>
                  <a:pt x="6411743" y="320986"/>
                  <a:pt x="6438773" y="322381"/>
                  <a:pt x="6458804" y="354351"/>
                </a:cubicBezTo>
                <a:cubicBezTo>
                  <a:pt x="6461839" y="357891"/>
                  <a:pt x="6464874" y="361431"/>
                  <a:pt x="6472164" y="361324"/>
                </a:cubicBezTo>
                <a:cubicBezTo>
                  <a:pt x="6475808" y="361271"/>
                  <a:pt x="6480061" y="357624"/>
                  <a:pt x="6482797" y="352207"/>
                </a:cubicBezTo>
                <a:cubicBezTo>
                  <a:pt x="6488878" y="337779"/>
                  <a:pt x="6467937" y="300446"/>
                  <a:pt x="6514398" y="315896"/>
                </a:cubicBezTo>
                <a:cubicBezTo>
                  <a:pt x="6535065" y="279746"/>
                  <a:pt x="6573328" y="289939"/>
                  <a:pt x="6602494" y="268002"/>
                </a:cubicBezTo>
                <a:cubicBezTo>
                  <a:pt x="6616771" y="258831"/>
                  <a:pt x="6631957" y="255024"/>
                  <a:pt x="6651998" y="265484"/>
                </a:cubicBezTo>
                <a:cubicBezTo>
                  <a:pt x="6666877" y="274228"/>
                  <a:pt x="6695124" y="268437"/>
                  <a:pt x="6719117" y="266292"/>
                </a:cubicBezTo>
                <a:cubicBezTo>
                  <a:pt x="6731569" y="267902"/>
                  <a:pt x="6742502" y="267742"/>
                  <a:pt x="6752218" y="274770"/>
                </a:cubicBezTo>
                <a:cubicBezTo>
                  <a:pt x="6761934" y="281796"/>
                  <a:pt x="6778020" y="304861"/>
                  <a:pt x="6788362" y="265278"/>
                </a:cubicBezTo>
                <a:cubicBezTo>
                  <a:pt x="6800504" y="279439"/>
                  <a:pt x="6822090" y="227143"/>
                  <a:pt x="6829971" y="266459"/>
                </a:cubicBezTo>
                <a:cubicBezTo>
                  <a:pt x="6829971" y="266459"/>
                  <a:pt x="6831487" y="268230"/>
                  <a:pt x="6833614" y="266406"/>
                </a:cubicBezTo>
                <a:cubicBezTo>
                  <a:pt x="6880693" y="256754"/>
                  <a:pt x="6905877" y="311948"/>
                  <a:pt x="6961163" y="286045"/>
                </a:cubicBezTo>
                <a:cubicBezTo>
                  <a:pt x="6981212" y="274996"/>
                  <a:pt x="7005206" y="272852"/>
                  <a:pt x="7021311" y="252900"/>
                </a:cubicBezTo>
                <a:cubicBezTo>
                  <a:pt x="7032553" y="240188"/>
                  <a:pt x="7045613" y="238205"/>
                  <a:pt x="7058674" y="236221"/>
                </a:cubicBezTo>
                <a:cubicBezTo>
                  <a:pt x="7100890" y="233810"/>
                  <a:pt x="7145842" y="225981"/>
                  <a:pt x="7184714" y="232581"/>
                </a:cubicBezTo>
                <a:cubicBezTo>
                  <a:pt x="7207489" y="237624"/>
                  <a:pt x="7229056" y="228346"/>
                  <a:pt x="7250014" y="222661"/>
                </a:cubicBezTo>
                <a:cubicBezTo>
                  <a:pt x="7275226" y="213330"/>
                  <a:pt x="7298612" y="214779"/>
                  <a:pt x="7315916" y="230657"/>
                </a:cubicBezTo>
                <a:cubicBezTo>
                  <a:pt x="7350524" y="262413"/>
                  <a:pt x="7395167" y="267135"/>
                  <a:pt x="7446500" y="253836"/>
                </a:cubicBezTo>
                <a:cubicBezTo>
                  <a:pt x="7490542" y="240644"/>
                  <a:pt x="7514528" y="260008"/>
                  <a:pt x="7535777" y="284789"/>
                </a:cubicBezTo>
                <a:cubicBezTo>
                  <a:pt x="7547919" y="298950"/>
                  <a:pt x="7536967" y="342128"/>
                  <a:pt x="7522689" y="351299"/>
                </a:cubicBezTo>
                <a:lnTo>
                  <a:pt x="7513599" y="359920"/>
                </a:lnTo>
                <a:lnTo>
                  <a:pt x="7523776" y="363875"/>
                </a:lnTo>
                <a:cubicBezTo>
                  <a:pt x="7543155" y="360023"/>
                  <a:pt x="7523286" y="345662"/>
                  <a:pt x="7549701" y="346403"/>
                </a:cubicBezTo>
                <a:cubicBezTo>
                  <a:pt x="7575499" y="347600"/>
                  <a:pt x="7602592" y="373510"/>
                  <a:pt x="7622308" y="382241"/>
                </a:cubicBezTo>
                <a:lnTo>
                  <a:pt x="7628558" y="380998"/>
                </a:lnTo>
                <a:cubicBezTo>
                  <a:pt x="7635433" y="379631"/>
                  <a:pt x="7641844" y="384349"/>
                  <a:pt x="7655437" y="375654"/>
                </a:cubicBezTo>
                <a:cubicBezTo>
                  <a:pt x="7675305" y="390016"/>
                  <a:pt x="7694862" y="392787"/>
                  <a:pt x="7721446" y="399820"/>
                </a:cubicBezTo>
                <a:cubicBezTo>
                  <a:pt x="7733906" y="372373"/>
                  <a:pt x="7740664" y="390006"/>
                  <a:pt x="7739320" y="340002"/>
                </a:cubicBezTo>
                <a:cubicBezTo>
                  <a:pt x="7765246" y="322529"/>
                  <a:pt x="7770651" y="289825"/>
                  <a:pt x="7796576" y="272353"/>
                </a:cubicBezTo>
                <a:cubicBezTo>
                  <a:pt x="7815625" y="256247"/>
                  <a:pt x="7828753" y="253637"/>
                  <a:pt x="7854381" y="248542"/>
                </a:cubicBezTo>
                <a:lnTo>
                  <a:pt x="7853875" y="229667"/>
                </a:lnTo>
                <a:cubicBezTo>
                  <a:pt x="7868485" y="212111"/>
                  <a:pt x="7883731" y="194765"/>
                  <a:pt x="7898342" y="177210"/>
                </a:cubicBezTo>
                <a:cubicBezTo>
                  <a:pt x="7917552" y="167067"/>
                  <a:pt x="7930510" y="158166"/>
                  <a:pt x="7949728" y="148352"/>
                </a:cubicBezTo>
                <a:cubicBezTo>
                  <a:pt x="7975645" y="130547"/>
                  <a:pt x="7974978" y="105711"/>
                  <a:pt x="8014019" y="85297"/>
                </a:cubicBezTo>
                <a:cubicBezTo>
                  <a:pt x="8051037" y="65453"/>
                  <a:pt x="8089453" y="52365"/>
                  <a:pt x="8127706" y="44192"/>
                </a:cubicBezTo>
                <a:lnTo>
                  <a:pt x="8144130" y="41660"/>
                </a:lnTo>
                <a:lnTo>
                  <a:pt x="8142513" y="30336"/>
                </a:lnTo>
                <a:lnTo>
                  <a:pt x="8164499" y="27097"/>
                </a:lnTo>
                <a:cubicBezTo>
                  <a:pt x="8166197" y="26480"/>
                  <a:pt x="8168199" y="25584"/>
                  <a:pt x="8170321" y="24813"/>
                </a:cubicBezTo>
                <a:lnTo>
                  <a:pt x="8175168" y="23680"/>
                </a:lnTo>
                <a:lnTo>
                  <a:pt x="8175309" y="23763"/>
                </a:lnTo>
                <a:cubicBezTo>
                  <a:pt x="8175698" y="23874"/>
                  <a:pt x="8176242" y="23846"/>
                  <a:pt x="8176854" y="23285"/>
                </a:cubicBezTo>
                <a:lnTo>
                  <a:pt x="8175168" y="23680"/>
                </a:lnTo>
                <a:lnTo>
                  <a:pt x="8174682" y="23399"/>
                </a:lnTo>
                <a:cubicBezTo>
                  <a:pt x="8174071" y="23958"/>
                  <a:pt x="8173528" y="23987"/>
                  <a:pt x="8173293" y="23736"/>
                </a:cubicBezTo>
                <a:lnTo>
                  <a:pt x="8173484" y="23155"/>
                </a:lnTo>
                <a:lnTo>
                  <a:pt x="8237293" y="14054"/>
                </a:lnTo>
                <a:lnTo>
                  <a:pt x="8238198" y="15866"/>
                </a:lnTo>
                <a:cubicBezTo>
                  <a:pt x="8256790" y="13840"/>
                  <a:pt x="8267645" y="13274"/>
                  <a:pt x="8286236" y="11250"/>
                </a:cubicBezTo>
                <a:cubicBezTo>
                  <a:pt x="8291527" y="12029"/>
                  <a:pt x="8294645" y="12922"/>
                  <a:pt x="8298987" y="12696"/>
                </a:cubicBezTo>
                <a:cubicBezTo>
                  <a:pt x="8319750" y="10559"/>
                  <a:pt x="8341462" y="9427"/>
                  <a:pt x="8362897" y="10421"/>
                </a:cubicBezTo>
                <a:cubicBezTo>
                  <a:pt x="8373140" y="10415"/>
                  <a:pt x="8383080" y="10688"/>
                  <a:pt x="8393051" y="10697"/>
                </a:cubicBezTo>
                <a:lnTo>
                  <a:pt x="8421184" y="9474"/>
                </a:lnTo>
                <a:lnTo>
                  <a:pt x="8421241" y="9492"/>
                </a:lnTo>
                <a:cubicBezTo>
                  <a:pt x="8421241" y="9492"/>
                  <a:pt x="8421241" y="9492"/>
                  <a:pt x="8423412" y="9378"/>
                </a:cubicBezTo>
                <a:lnTo>
                  <a:pt x="8421184" y="9474"/>
                </a:lnTo>
                <a:lnTo>
                  <a:pt x="8418121" y="8598"/>
                </a:lnTo>
                <a:cubicBezTo>
                  <a:pt x="8419346" y="7478"/>
                  <a:pt x="8420569" y="6359"/>
                  <a:pt x="8423687" y="7252"/>
                </a:cubicBezTo>
                <a:cubicBezTo>
                  <a:pt x="8423687" y="7252"/>
                  <a:pt x="8425859" y="7138"/>
                  <a:pt x="8425859" y="7138"/>
                </a:cubicBezTo>
                <a:cubicBezTo>
                  <a:pt x="8427083" y="6020"/>
                  <a:pt x="8426134" y="5013"/>
                  <a:pt x="8424910" y="6133"/>
                </a:cubicBezTo>
                <a:cubicBezTo>
                  <a:pt x="8409989" y="4799"/>
                  <a:pt x="8387056" y="7049"/>
                  <a:pt x="8369014" y="4823"/>
                </a:cubicBezTo>
                <a:cubicBezTo>
                  <a:pt x="8368342" y="1690"/>
                  <a:pt x="8366172" y="1805"/>
                  <a:pt x="8371738" y="458"/>
                </a:cubicBezTo>
                <a:cubicBezTo>
                  <a:pt x="8373634" y="2470"/>
                  <a:pt x="8380147" y="2130"/>
                  <a:pt x="8386660" y="1792"/>
                </a:cubicBezTo>
                <a:cubicBezTo>
                  <a:pt x="8386936" y="-334"/>
                  <a:pt x="8390429" y="-253"/>
                  <a:pt x="8395058" y="430"/>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131095914"/>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123478"/>
            <a:ext cx="8679898"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1677530908"/>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123478"/>
            <a:ext cx="8679898"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265509" y="1131590"/>
            <a:ext cx="2670575"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398951" y="1347500"/>
            <a:ext cx="115401"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2207199" y="1362345"/>
            <a:ext cx="685849" cy="51386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533778" y="1529491"/>
            <a:ext cx="1674186"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533778" y="2127462"/>
            <a:ext cx="1674186"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540922" y="5808535"/>
            <a:ext cx="1674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540922" y="4234929"/>
            <a:ext cx="2037972" cy="1815882"/>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3159395795"/>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Style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052708478"/>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2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965304039"/>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userDrawn="1">
            <p:ph type="body" sz="quarter" idx="10" hasCustomPrompt="1"/>
          </p:nvPr>
        </p:nvSpPr>
        <p:spPr>
          <a:xfrm>
            <a:off x="242646" y="232661"/>
            <a:ext cx="8679898" cy="724247"/>
          </a:xfrm>
          <a:prstGeom prst="rect">
            <a:avLst/>
          </a:prstGeom>
        </p:spPr>
        <p:txBody>
          <a:bodyPr anchor="ctr"/>
          <a:lstStyle>
            <a:lvl1pPr marL="0" indent="0" algn="ctr">
              <a:buNone/>
              <a:defRPr sz="5400" b="0" baseline="0">
                <a:latin typeface="+mj-lt"/>
                <a:cs typeface="Arial" pitchFamily="34" charset="0"/>
              </a:defRPr>
            </a:lvl1pPr>
          </a:lstStyle>
          <a:p>
            <a:pPr lvl="0"/>
            <a:r>
              <a:rPr lang="en-US" altLang="ko-KR" dirty="0"/>
              <a:t>BASIC LAYOUT</a:t>
            </a:r>
          </a:p>
        </p:txBody>
      </p:sp>
      <p:sp>
        <p:nvSpPr>
          <p:cNvPr id="52" name="Rectangle 51"/>
          <p:cNvSpPr/>
          <p:nvPr userDrawn="1"/>
        </p:nvSpPr>
        <p:spPr>
          <a:xfrm>
            <a:off x="0" y="6578220"/>
            <a:ext cx="9144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3" name="그룹 2">
            <a:extLst>
              <a:ext uri="{FF2B5EF4-FFF2-40B4-BE49-F238E27FC236}">
                <a16:creationId xmlns:a16="http://schemas.microsoft.com/office/drawing/2014/main" xmlns="" id="{A78451C5-B8CA-4E35-8763-FA65423527B0}"/>
              </a:ext>
            </a:extLst>
          </p:cNvPr>
          <p:cNvGrpSpPr/>
          <p:nvPr userDrawn="1"/>
        </p:nvGrpSpPr>
        <p:grpSpPr>
          <a:xfrm>
            <a:off x="7172956" y="5525204"/>
            <a:ext cx="1923635" cy="1152584"/>
            <a:chOff x="9563890" y="5525204"/>
            <a:chExt cx="2564846" cy="1152584"/>
          </a:xfrm>
        </p:grpSpPr>
        <p:pic>
          <p:nvPicPr>
            <p:cNvPr id="54" name="Picture 53"/>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9829188" y="6225828"/>
              <a:ext cx="693891" cy="451960"/>
            </a:xfrm>
            <a:prstGeom prst="rect">
              <a:avLst/>
            </a:prstGeom>
          </p:spPr>
        </p:pic>
        <p:pic>
          <p:nvPicPr>
            <p:cNvPr id="55" name="Picture 54"/>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flipH="1">
              <a:off x="10564669" y="5539612"/>
              <a:ext cx="500087" cy="1057003"/>
            </a:xfrm>
            <a:prstGeom prst="rect">
              <a:avLst/>
            </a:prstGeom>
          </p:spPr>
        </p:pic>
        <p:pic>
          <p:nvPicPr>
            <p:cNvPr id="56" name="Picture 55"/>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flipH="1">
              <a:off x="11578408" y="5735969"/>
              <a:ext cx="550328" cy="879993"/>
            </a:xfrm>
            <a:prstGeom prst="rect">
              <a:avLst/>
            </a:prstGeom>
          </p:spPr>
        </p:pic>
        <p:pic>
          <p:nvPicPr>
            <p:cNvPr id="57" name="Picture 56"/>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flipH="1">
              <a:off x="11160970" y="5525204"/>
              <a:ext cx="374861" cy="1071411"/>
            </a:xfrm>
            <a:prstGeom prst="rect">
              <a:avLst/>
            </a:prstGeom>
          </p:spPr>
        </p:pic>
        <p:pic>
          <p:nvPicPr>
            <p:cNvPr id="59" name="Picture 5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9563890" y="5866852"/>
              <a:ext cx="265298" cy="402521"/>
            </a:xfrm>
            <a:prstGeom prst="rect">
              <a:avLst/>
            </a:prstGeom>
          </p:spPr>
        </p:pic>
      </p:grpSp>
    </p:spTree>
    <p:extLst>
      <p:ext uri="{BB962C8B-B14F-4D97-AF65-F5344CB8AC3E}">
        <p14:creationId xmlns:p14="http://schemas.microsoft.com/office/powerpoint/2010/main" val="3452065033"/>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1_Contents slide layout">
    <p:bg>
      <p:bgPr>
        <a:solidFill>
          <a:schemeClr val="accent1"/>
        </a:solid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
        <p:nvSpPr>
          <p:cNvPr id="15" name="Rectangle 14"/>
          <p:cNvSpPr/>
          <p:nvPr userDrawn="1"/>
        </p:nvSpPr>
        <p:spPr>
          <a:xfrm>
            <a:off x="0" y="6578220"/>
            <a:ext cx="9144000" cy="2797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5" name="그룹 4">
            <a:extLst>
              <a:ext uri="{FF2B5EF4-FFF2-40B4-BE49-F238E27FC236}">
                <a16:creationId xmlns:a16="http://schemas.microsoft.com/office/drawing/2014/main" xmlns="" id="{484EC83C-90C3-44F9-9FB4-2FF0523F037F}"/>
              </a:ext>
            </a:extLst>
          </p:cNvPr>
          <p:cNvGrpSpPr/>
          <p:nvPr userDrawn="1"/>
        </p:nvGrpSpPr>
        <p:grpSpPr>
          <a:xfrm>
            <a:off x="7159719" y="5502360"/>
            <a:ext cx="1936873" cy="1175507"/>
            <a:chOff x="5909905" y="2428755"/>
            <a:chExt cx="2582497" cy="1175507"/>
          </a:xfrm>
        </p:grpSpPr>
        <p:pic>
          <p:nvPicPr>
            <p:cNvPr id="17" name="Picture 3">
              <a:extLst>
                <a:ext uri="{FF2B5EF4-FFF2-40B4-BE49-F238E27FC236}">
                  <a16:creationId xmlns:a16="http://schemas.microsoft.com/office/drawing/2014/main" xmlns="" id="{556ECAD0-8F48-4C95-8410-7CAE1195704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909619" y="2428755"/>
              <a:ext cx="518419" cy="1095748"/>
            </a:xfrm>
            <a:prstGeom prst="rect">
              <a:avLst/>
            </a:prstGeom>
          </p:spPr>
        </p:pic>
        <p:pic>
          <p:nvPicPr>
            <p:cNvPr id="18" name="Picture 6">
              <a:extLst>
                <a:ext uri="{FF2B5EF4-FFF2-40B4-BE49-F238E27FC236}">
                  <a16:creationId xmlns:a16="http://schemas.microsoft.com/office/drawing/2014/main" xmlns="" id="{31682512-AE8D-4387-9A80-41268989737D}"/>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flipH="1">
              <a:off x="7929562" y="2651087"/>
              <a:ext cx="562840" cy="900000"/>
            </a:xfrm>
            <a:prstGeom prst="rect">
              <a:avLst/>
            </a:prstGeom>
          </p:spPr>
        </p:pic>
        <p:pic>
          <p:nvPicPr>
            <p:cNvPr id="19" name="Picture 9">
              <a:extLst>
                <a:ext uri="{FF2B5EF4-FFF2-40B4-BE49-F238E27FC236}">
                  <a16:creationId xmlns:a16="http://schemas.microsoft.com/office/drawing/2014/main" xmlns="" id="{6BD14DD3-4432-415F-9AD3-BCDA19CA8627}"/>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flipH="1">
              <a:off x="7511982" y="2443847"/>
              <a:ext cx="377866" cy="1080000"/>
            </a:xfrm>
            <a:prstGeom prst="rect">
              <a:avLst/>
            </a:prstGeom>
          </p:spPr>
        </p:pic>
        <p:pic>
          <p:nvPicPr>
            <p:cNvPr id="20" name="Picture 10">
              <a:extLst>
                <a:ext uri="{FF2B5EF4-FFF2-40B4-BE49-F238E27FC236}">
                  <a16:creationId xmlns:a16="http://schemas.microsoft.com/office/drawing/2014/main" xmlns="" id="{E6C6243D-1D1F-44B5-BE24-3B1D50CC85DA}"/>
                </a:ext>
              </a:extLst>
            </p:cNvPr>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flipH="1">
              <a:off x="5909905" y="2796835"/>
              <a:ext cx="269476" cy="408860"/>
            </a:xfrm>
            <a:prstGeom prst="rect">
              <a:avLst/>
            </a:prstGeom>
          </p:spPr>
        </p:pic>
        <p:pic>
          <p:nvPicPr>
            <p:cNvPr id="21" name="Picture 11">
              <a:extLst>
                <a:ext uri="{FF2B5EF4-FFF2-40B4-BE49-F238E27FC236}">
                  <a16:creationId xmlns:a16="http://schemas.microsoft.com/office/drawing/2014/main" xmlns="" id="{85329362-DA57-4353-85E1-9345D3224FD5}"/>
                </a:ext>
              </a:extLst>
            </p:cNvPr>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flipH="1">
              <a:off x="6167604" y="3136262"/>
              <a:ext cx="718517" cy="468000"/>
            </a:xfrm>
            <a:prstGeom prst="rect">
              <a:avLst/>
            </a:prstGeom>
          </p:spPr>
        </p:pic>
      </p:grpSp>
    </p:spTree>
    <p:extLst>
      <p:ext uri="{BB962C8B-B14F-4D97-AF65-F5344CB8AC3E}">
        <p14:creationId xmlns:p14="http://schemas.microsoft.com/office/powerpoint/2010/main" val="3903059178"/>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3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7113887"/>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userDrawn="1">
  <p:cSld name="1_Style slide layout">
    <p:spTree>
      <p:nvGrpSpPr>
        <p:cNvPr id="1" name=""/>
        <p:cNvGrpSpPr/>
        <p:nvPr/>
      </p:nvGrpSpPr>
      <p:grpSpPr>
        <a:xfrm>
          <a:off x="0" y="0"/>
          <a:ext cx="0" cy="0"/>
          <a:chOff x="0" y="0"/>
          <a:chExt cx="0" cy="0"/>
        </a:xfrm>
      </p:grpSpPr>
      <p:grpSp>
        <p:nvGrpSpPr>
          <p:cNvPr id="11" name="Group 10"/>
          <p:cNvGrpSpPr/>
          <p:nvPr userDrawn="1"/>
        </p:nvGrpSpPr>
        <p:grpSpPr>
          <a:xfrm>
            <a:off x="1228304" y="0"/>
            <a:ext cx="2651079" cy="6858000"/>
            <a:chOff x="750628" y="0"/>
            <a:chExt cx="3534772" cy="6858000"/>
          </a:xfrm>
        </p:grpSpPr>
        <p:sp>
          <p:nvSpPr>
            <p:cNvPr id="9" name="Freeform 8"/>
            <p:cNvSpPr/>
            <p:nvPr userDrawn="1"/>
          </p:nvSpPr>
          <p:spPr>
            <a:xfrm>
              <a:off x="3104866" y="2241644"/>
              <a:ext cx="1180534" cy="2371300"/>
            </a:xfrm>
            <a:custGeom>
              <a:avLst/>
              <a:gdLst>
                <a:gd name="connsiteX0" fmla="*/ 1 w 1180534"/>
                <a:gd name="connsiteY0" fmla="*/ 0 h 2371300"/>
                <a:gd name="connsiteX1" fmla="*/ 1180534 w 1180534"/>
                <a:gd name="connsiteY1" fmla="*/ 1185650 h 2371300"/>
                <a:gd name="connsiteX2" fmla="*/ 1 w 1180534"/>
                <a:gd name="connsiteY2" fmla="*/ 2371300 h 2371300"/>
                <a:gd name="connsiteX3" fmla="*/ 0 w 1180534"/>
                <a:gd name="connsiteY3" fmla="*/ 2371300 h 2371300"/>
                <a:gd name="connsiteX4" fmla="*/ 0 w 1180534"/>
                <a:gd name="connsiteY4" fmla="*/ 0 h 2371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0534" h="2371300">
                  <a:moveTo>
                    <a:pt x="1" y="0"/>
                  </a:moveTo>
                  <a:cubicBezTo>
                    <a:pt x="651991" y="0"/>
                    <a:pt x="1180534" y="530834"/>
                    <a:pt x="1180534" y="1185650"/>
                  </a:cubicBezTo>
                  <a:cubicBezTo>
                    <a:pt x="1180534" y="1840466"/>
                    <a:pt x="651991" y="2371300"/>
                    <a:pt x="1" y="2371300"/>
                  </a:cubicBezTo>
                  <a:lnTo>
                    <a:pt x="0" y="2371300"/>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pic>
          <p:nvPicPr>
            <p:cNvPr id="3" name="Picture 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2064224" y="2408829"/>
              <a:ext cx="2067638" cy="2067638"/>
            </a:xfrm>
            <a:prstGeom prst="rect">
              <a:avLst/>
            </a:prstGeom>
          </p:spPr>
        </p:pic>
        <p:sp>
          <p:nvSpPr>
            <p:cNvPr id="6" name="Freeform 5"/>
            <p:cNvSpPr/>
            <p:nvPr userDrawn="1"/>
          </p:nvSpPr>
          <p:spPr>
            <a:xfrm>
              <a:off x="750628" y="0"/>
              <a:ext cx="2347415" cy="6858000"/>
            </a:xfrm>
            <a:custGeom>
              <a:avLst/>
              <a:gdLst>
                <a:gd name="connsiteX0" fmla="*/ 0 w 2347415"/>
                <a:gd name="connsiteY0" fmla="*/ 0 h 6858000"/>
                <a:gd name="connsiteX1" fmla="*/ 2347415 w 2347415"/>
                <a:gd name="connsiteY1" fmla="*/ 0 h 6858000"/>
                <a:gd name="connsiteX2" fmla="*/ 2347415 w 2347415"/>
                <a:gd name="connsiteY2" fmla="*/ 2241644 h 6858000"/>
                <a:gd name="connsiteX3" fmla="*/ 1160059 w 2347415"/>
                <a:gd name="connsiteY3" fmla="*/ 3429000 h 6858000"/>
                <a:gd name="connsiteX4" fmla="*/ 2347415 w 2347415"/>
                <a:gd name="connsiteY4" fmla="*/ 4616356 h 6858000"/>
                <a:gd name="connsiteX5" fmla="*/ 2347415 w 2347415"/>
                <a:gd name="connsiteY5" fmla="*/ 6858000 h 6858000"/>
                <a:gd name="connsiteX6" fmla="*/ 0 w 2347415"/>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47415" h="6858000">
                  <a:moveTo>
                    <a:pt x="0" y="0"/>
                  </a:moveTo>
                  <a:lnTo>
                    <a:pt x="2347415" y="0"/>
                  </a:lnTo>
                  <a:lnTo>
                    <a:pt x="2347415" y="2241644"/>
                  </a:lnTo>
                  <a:cubicBezTo>
                    <a:pt x="1691656" y="2241644"/>
                    <a:pt x="1160059" y="2773241"/>
                    <a:pt x="1160059" y="3429000"/>
                  </a:cubicBezTo>
                  <a:cubicBezTo>
                    <a:pt x="1160059" y="4084759"/>
                    <a:pt x="1691656" y="4616356"/>
                    <a:pt x="2347415" y="4616356"/>
                  </a:cubicBezTo>
                  <a:lnTo>
                    <a:pt x="2347415" y="6858000"/>
                  </a:lnTo>
                  <a:lnTo>
                    <a:pt x="0" y="685800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sp>
        <p:nvSpPr>
          <p:cNvPr id="10" name="Rectangle 9"/>
          <p:cNvSpPr/>
          <p:nvPr userDrawn="1"/>
        </p:nvSpPr>
        <p:spPr>
          <a:xfrm>
            <a:off x="0" y="0"/>
            <a:ext cx="151490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19" name="Group 18"/>
          <p:cNvGrpSpPr/>
          <p:nvPr userDrawn="1"/>
        </p:nvGrpSpPr>
        <p:grpSpPr>
          <a:xfrm>
            <a:off x="139193" y="5482358"/>
            <a:ext cx="1903028" cy="1245739"/>
            <a:chOff x="663266" y="5482279"/>
            <a:chExt cx="2537370" cy="1245739"/>
          </a:xfrm>
        </p:grpSpPr>
        <p:pic>
          <p:nvPicPr>
            <p:cNvPr id="12" name="Picture 11"/>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63266" y="5687496"/>
              <a:ext cx="451291" cy="953864"/>
            </a:xfrm>
            <a:prstGeom prst="rect">
              <a:avLst/>
            </a:prstGeom>
          </p:spPr>
        </p:pic>
        <p:pic>
          <p:nvPicPr>
            <p:cNvPr id="13" name="Picture 12"/>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1036643" y="5862433"/>
              <a:ext cx="482726" cy="771896"/>
            </a:xfrm>
            <a:prstGeom prst="rect">
              <a:avLst/>
            </a:prstGeom>
          </p:spPr>
        </p:pic>
        <p:pic>
          <p:nvPicPr>
            <p:cNvPr id="14" name="Picture 13"/>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506480" y="6133733"/>
              <a:ext cx="858460" cy="500596"/>
            </a:xfrm>
            <a:prstGeom prst="rect">
              <a:avLst/>
            </a:prstGeom>
          </p:spPr>
        </p:pic>
        <p:pic>
          <p:nvPicPr>
            <p:cNvPr id="15" name="Picture 14"/>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2338654" y="5708176"/>
              <a:ext cx="328814" cy="939801"/>
            </a:xfrm>
            <a:prstGeom prst="rect">
              <a:avLst/>
            </a:prstGeom>
          </p:spPr>
        </p:pic>
        <p:pic>
          <p:nvPicPr>
            <p:cNvPr id="16" name="Picture 15"/>
            <p:cNvPicPr>
              <a:picLocks noChangeAspect="1"/>
            </p:cNvPicPr>
            <p:nvPr userDrawn="1"/>
          </p:nvPicPr>
          <p:blipFill>
            <a:blip r:embed="rId7" cstate="print">
              <a:extLst>
                <a:ext uri="{28A0092B-C50C-407E-A947-70E740481C1C}">
                  <a14:useLocalDpi xmlns:a14="http://schemas.microsoft.com/office/drawing/2010/main" val="0"/>
                </a:ext>
              </a:extLst>
            </a:blip>
            <a:stretch>
              <a:fillRect/>
            </a:stretch>
          </p:blipFill>
          <p:spPr>
            <a:xfrm>
              <a:off x="2798724" y="5482279"/>
              <a:ext cx="270513" cy="410434"/>
            </a:xfrm>
            <a:prstGeom prst="rect">
              <a:avLst/>
            </a:prstGeom>
          </p:spPr>
        </p:pic>
        <p:pic>
          <p:nvPicPr>
            <p:cNvPr id="17" name="Picture 16"/>
            <p:cNvPicPr>
              <a:picLocks noChangeAspect="1"/>
            </p:cNvPicPr>
            <p:nvPr userDrawn="1"/>
          </p:nvPicPr>
          <p:blipFill>
            <a:blip r:embed="rId8" cstate="print">
              <a:extLst>
                <a:ext uri="{28A0092B-C50C-407E-A947-70E740481C1C}">
                  <a14:useLocalDpi xmlns:a14="http://schemas.microsoft.com/office/drawing/2010/main" val="0"/>
                </a:ext>
              </a:extLst>
            </a:blip>
            <a:stretch>
              <a:fillRect/>
            </a:stretch>
          </p:blipFill>
          <p:spPr>
            <a:xfrm>
              <a:off x="2591981" y="6331576"/>
              <a:ext cx="608655" cy="396442"/>
            </a:xfrm>
            <a:prstGeom prst="rect">
              <a:avLst/>
            </a:prstGeom>
          </p:spPr>
        </p:pic>
      </p:grpSp>
      <p:sp>
        <p:nvSpPr>
          <p:cNvPr id="18" name="Rectangle 17"/>
          <p:cNvSpPr/>
          <p:nvPr userDrawn="1"/>
        </p:nvSpPr>
        <p:spPr>
          <a:xfrm>
            <a:off x="139195" y="6632813"/>
            <a:ext cx="2696127"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20" name="Arc 19"/>
          <p:cNvSpPr/>
          <p:nvPr userDrawn="1"/>
        </p:nvSpPr>
        <p:spPr>
          <a:xfrm>
            <a:off x="1719619" y="1665596"/>
            <a:ext cx="2702256" cy="3603008"/>
          </a:xfrm>
          <a:prstGeom prst="arc">
            <a:avLst>
              <a:gd name="adj1" fmla="val 9870459"/>
              <a:gd name="adj2" fmla="val 15552705"/>
            </a:avLst>
          </a:prstGeom>
          <a:ln w="19050">
            <a:solidFill>
              <a:schemeClr val="bg1"/>
            </a:solidFill>
            <a:headEnd type="oval"/>
            <a:tailEnd w="lg" len="lg"/>
          </a:ln>
        </p:spPr>
        <p:style>
          <a:lnRef idx="1">
            <a:schemeClr val="accent1"/>
          </a:lnRef>
          <a:fillRef idx="0">
            <a:schemeClr val="accent1"/>
          </a:fillRef>
          <a:effectRef idx="0">
            <a:schemeClr val="accent1"/>
          </a:effectRef>
          <a:fontRef idx="minor">
            <a:schemeClr val="tx1"/>
          </a:fontRef>
        </p:style>
        <p:txBody>
          <a:bodyPr rtlCol="0" anchor="ctr"/>
          <a:lstStyle/>
          <a:p>
            <a:pPr algn="ctr" defTabSz="914377"/>
            <a:endParaRPr lang="en-US">
              <a:solidFill>
                <a:prstClr val="black"/>
              </a:solidFill>
            </a:endParaRPr>
          </a:p>
        </p:txBody>
      </p:sp>
      <p:pic>
        <p:nvPicPr>
          <p:cNvPr id="21" name="Picture 20"/>
          <p:cNvPicPr>
            <a:picLocks noChangeAspect="1"/>
          </p:cNvPicPr>
          <p:nvPr userDrawn="1"/>
        </p:nvPicPr>
        <p:blipFill>
          <a:blip r:embed="rId9" cstate="print">
            <a:extLst>
              <a:ext uri="{28A0092B-C50C-407E-A947-70E740481C1C}">
                <a14:useLocalDpi xmlns:a14="http://schemas.microsoft.com/office/drawing/2010/main" val="0"/>
              </a:ext>
            </a:extLst>
          </a:blip>
          <a:stretch>
            <a:fillRect/>
          </a:stretch>
        </p:blipFill>
        <p:spPr>
          <a:xfrm rot="9286725">
            <a:off x="1725389" y="4040391"/>
            <a:ext cx="299755" cy="419656"/>
          </a:xfrm>
          <a:prstGeom prst="rect">
            <a:avLst/>
          </a:prstGeom>
        </p:spPr>
      </p:pic>
    </p:spTree>
    <p:extLst>
      <p:ext uri="{BB962C8B-B14F-4D97-AF65-F5344CB8AC3E}">
        <p14:creationId xmlns:p14="http://schemas.microsoft.com/office/powerpoint/2010/main" val="3265674848"/>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userDrawn="1">
  <p:cSld name="17_Basic Layout">
    <p:spTree>
      <p:nvGrpSpPr>
        <p:cNvPr id="1" name=""/>
        <p:cNvGrpSpPr/>
        <p:nvPr/>
      </p:nvGrpSpPr>
      <p:grpSpPr>
        <a:xfrm>
          <a:off x="0" y="0"/>
          <a:ext cx="0" cy="0"/>
          <a:chOff x="0" y="0"/>
          <a:chExt cx="0" cy="0"/>
        </a:xfrm>
      </p:grpSpPr>
      <p:sp>
        <p:nvSpPr>
          <p:cNvPr id="21" name="Rectangle 18">
            <a:extLst>
              <a:ext uri="{FF2B5EF4-FFF2-40B4-BE49-F238E27FC236}">
                <a16:creationId xmlns:a16="http://schemas.microsoft.com/office/drawing/2014/main" xmlns="" id="{81DA5F10-92C2-4565-9D19-22429F112176}"/>
              </a:ext>
            </a:extLst>
          </p:cNvPr>
          <p:cNvSpPr/>
          <p:nvPr userDrawn="1"/>
        </p:nvSpPr>
        <p:spPr>
          <a:xfrm>
            <a:off x="0" y="540"/>
            <a:ext cx="9144000" cy="128832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2" name="Rectangle 2">
            <a:extLst>
              <a:ext uri="{FF2B5EF4-FFF2-40B4-BE49-F238E27FC236}">
                <a16:creationId xmlns:a16="http://schemas.microsoft.com/office/drawing/2014/main" xmlns="" id="{D799C2E6-C3D6-4BEC-AD1F-AD8EAB940FBD}"/>
              </a:ext>
            </a:extLst>
          </p:cNvPr>
          <p:cNvSpPr/>
          <p:nvPr userDrawn="1"/>
        </p:nvSpPr>
        <p:spPr>
          <a:xfrm>
            <a:off x="0" y="6606000"/>
            <a:ext cx="9144000" cy="252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3" name="Rectangle 17">
            <a:extLst>
              <a:ext uri="{FF2B5EF4-FFF2-40B4-BE49-F238E27FC236}">
                <a16:creationId xmlns:a16="http://schemas.microsoft.com/office/drawing/2014/main" xmlns="" id="{7C90E56D-BDAD-4607-9DA5-5493DE0AAF84}"/>
              </a:ext>
            </a:extLst>
          </p:cNvPr>
          <p:cNvSpPr/>
          <p:nvPr userDrawn="1"/>
        </p:nvSpPr>
        <p:spPr>
          <a:xfrm>
            <a:off x="0" y="1288869"/>
            <a:ext cx="189000" cy="556913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24" name="Rectangle 19">
            <a:extLst>
              <a:ext uri="{FF2B5EF4-FFF2-40B4-BE49-F238E27FC236}">
                <a16:creationId xmlns:a16="http://schemas.microsoft.com/office/drawing/2014/main" xmlns="" id="{F5D6EBF7-B998-435B-B1D4-5AA9D344C50C}"/>
              </a:ext>
            </a:extLst>
          </p:cNvPr>
          <p:cNvSpPr/>
          <p:nvPr userDrawn="1"/>
        </p:nvSpPr>
        <p:spPr>
          <a:xfrm>
            <a:off x="8955000" y="1288870"/>
            <a:ext cx="189000" cy="548596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7" name="Text Placeholder 9">
            <a:extLst>
              <a:ext uri="{FF2B5EF4-FFF2-40B4-BE49-F238E27FC236}">
                <a16:creationId xmlns:a16="http://schemas.microsoft.com/office/drawing/2014/main" xmlns="" id="{6D97F746-730A-46BA-BC65-12E307F6B463}"/>
              </a:ext>
            </a:extLst>
          </p:cNvPr>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2951787728"/>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5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latin typeface="+mj-lt"/>
                <a:cs typeface="Arial" pitchFamily="34" charset="0"/>
              </a:defRPr>
            </a:lvl1pPr>
          </a:lstStyle>
          <a:p>
            <a:pPr lvl="0"/>
            <a:r>
              <a:rPr lang="en-US" altLang="ko-KR" dirty="0"/>
              <a:t>BASIC LAYOUT</a:t>
            </a:r>
          </a:p>
        </p:txBody>
      </p:sp>
      <p:sp>
        <p:nvSpPr>
          <p:cNvPr id="3" name="그림 개체 틀 2">
            <a:extLst>
              <a:ext uri="{FF2B5EF4-FFF2-40B4-BE49-F238E27FC236}">
                <a16:creationId xmlns:a16="http://schemas.microsoft.com/office/drawing/2014/main" xmlns="" id="{574FAD1E-A451-4118-9B93-DE008A06B10B}"/>
              </a:ext>
            </a:extLst>
          </p:cNvPr>
          <p:cNvSpPr>
            <a:spLocks noGrp="1"/>
          </p:cNvSpPr>
          <p:nvPr>
            <p:ph type="pic" sz="quarter" idx="61" hasCustomPrompt="1"/>
          </p:nvPr>
        </p:nvSpPr>
        <p:spPr>
          <a:xfrm>
            <a:off x="549829" y="1850016"/>
            <a:ext cx="2673000" cy="1404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4" name="그림 개체 틀 2">
            <a:extLst>
              <a:ext uri="{FF2B5EF4-FFF2-40B4-BE49-F238E27FC236}">
                <a16:creationId xmlns:a16="http://schemas.microsoft.com/office/drawing/2014/main" xmlns="" id="{C44A9684-BAED-49B4-B569-854B22C99DE6}"/>
              </a:ext>
            </a:extLst>
          </p:cNvPr>
          <p:cNvSpPr>
            <a:spLocks noGrp="1"/>
          </p:cNvSpPr>
          <p:nvPr>
            <p:ph type="pic" sz="quarter" idx="62" hasCustomPrompt="1"/>
          </p:nvPr>
        </p:nvSpPr>
        <p:spPr>
          <a:xfrm>
            <a:off x="3235152" y="3244457"/>
            <a:ext cx="2673000" cy="1404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5" name="그림 개체 틀 2">
            <a:extLst>
              <a:ext uri="{FF2B5EF4-FFF2-40B4-BE49-F238E27FC236}">
                <a16:creationId xmlns:a16="http://schemas.microsoft.com/office/drawing/2014/main" xmlns="" id="{E8D02DDB-664A-4145-A599-8E84107FBA7C}"/>
              </a:ext>
            </a:extLst>
          </p:cNvPr>
          <p:cNvSpPr>
            <a:spLocks noGrp="1"/>
          </p:cNvSpPr>
          <p:nvPr>
            <p:ph type="pic" sz="quarter" idx="63" hasCustomPrompt="1"/>
          </p:nvPr>
        </p:nvSpPr>
        <p:spPr>
          <a:xfrm>
            <a:off x="5907413" y="4648628"/>
            <a:ext cx="2673000" cy="1404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6" name="Rectangle 18">
            <a:extLst>
              <a:ext uri="{FF2B5EF4-FFF2-40B4-BE49-F238E27FC236}">
                <a16:creationId xmlns:a16="http://schemas.microsoft.com/office/drawing/2014/main" xmlns="" id="{76F7017F-5FAE-41DD-B825-AB45B36EC8F1}"/>
              </a:ext>
            </a:extLst>
          </p:cNvPr>
          <p:cNvSpPr/>
          <p:nvPr userDrawn="1"/>
        </p:nvSpPr>
        <p:spPr>
          <a:xfrm>
            <a:off x="3222089" y="1850016"/>
            <a:ext cx="5358324" cy="140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black">
                  <a:lumMod val="75000"/>
                  <a:lumOff val="25000"/>
                </a:prstClr>
              </a:solidFill>
            </a:endParaRPr>
          </a:p>
        </p:txBody>
      </p:sp>
      <p:sp>
        <p:nvSpPr>
          <p:cNvPr id="7" name="Rectangle 19">
            <a:extLst>
              <a:ext uri="{FF2B5EF4-FFF2-40B4-BE49-F238E27FC236}">
                <a16:creationId xmlns:a16="http://schemas.microsoft.com/office/drawing/2014/main" xmlns="" id="{1CDE18C2-CE80-4062-88C2-E8359C661307}"/>
              </a:ext>
            </a:extLst>
          </p:cNvPr>
          <p:cNvSpPr/>
          <p:nvPr userDrawn="1"/>
        </p:nvSpPr>
        <p:spPr>
          <a:xfrm>
            <a:off x="549828" y="4648628"/>
            <a:ext cx="5358324" cy="1404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black">
                  <a:lumMod val="75000"/>
                  <a:lumOff val="25000"/>
                </a:prstClr>
              </a:solidFill>
            </a:endParaRPr>
          </a:p>
        </p:txBody>
      </p:sp>
      <p:sp>
        <p:nvSpPr>
          <p:cNvPr id="8" name="Rectangle 20">
            <a:extLst>
              <a:ext uri="{FF2B5EF4-FFF2-40B4-BE49-F238E27FC236}">
                <a16:creationId xmlns:a16="http://schemas.microsoft.com/office/drawing/2014/main" xmlns="" id="{5FD3E989-E6FE-4090-943E-4556536F4A16}"/>
              </a:ext>
            </a:extLst>
          </p:cNvPr>
          <p:cNvSpPr/>
          <p:nvPr userDrawn="1"/>
        </p:nvSpPr>
        <p:spPr>
          <a:xfrm>
            <a:off x="5907451" y="3244457"/>
            <a:ext cx="2673001" cy="1404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black">
                  <a:lumMod val="75000"/>
                  <a:lumOff val="25000"/>
                </a:prstClr>
              </a:solidFill>
            </a:endParaRPr>
          </a:p>
        </p:txBody>
      </p:sp>
    </p:spTree>
    <p:extLst>
      <p:ext uri="{BB962C8B-B14F-4D97-AF65-F5344CB8AC3E}">
        <p14:creationId xmlns:p14="http://schemas.microsoft.com/office/powerpoint/2010/main" val="1726946074"/>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4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232661"/>
            <a:ext cx="8679898" cy="724247"/>
          </a:xfrm>
          <a:prstGeom prst="rect">
            <a:avLst/>
          </a:prstGeom>
        </p:spPr>
        <p:txBody>
          <a:bodyPr anchor="ctr"/>
          <a:lstStyle>
            <a:lvl1pPr marL="0" indent="0" algn="ctr">
              <a:buNone/>
              <a:defRPr sz="5400" b="0" baseline="0">
                <a:latin typeface="+mj-lt"/>
                <a:cs typeface="Arial" pitchFamily="34" charset="0"/>
              </a:defRPr>
            </a:lvl1pPr>
          </a:lstStyle>
          <a:p>
            <a:pPr lvl="0"/>
            <a:r>
              <a:rPr lang="en-US" altLang="ko-KR" dirty="0"/>
              <a:t>BASIC LAYOUT</a:t>
            </a:r>
          </a:p>
        </p:txBody>
      </p:sp>
      <p:sp>
        <p:nvSpPr>
          <p:cNvPr id="3" name="Oval Callout 37">
            <a:extLst>
              <a:ext uri="{FF2B5EF4-FFF2-40B4-BE49-F238E27FC236}">
                <a16:creationId xmlns:a16="http://schemas.microsoft.com/office/drawing/2014/main" xmlns="" id="{EA0AD969-7A0C-48B4-912D-A67AE18EE776}"/>
              </a:ext>
            </a:extLst>
          </p:cNvPr>
          <p:cNvSpPr/>
          <p:nvPr userDrawn="1"/>
        </p:nvSpPr>
        <p:spPr>
          <a:xfrm rot="1882940">
            <a:off x="6033762" y="1862385"/>
            <a:ext cx="2394138" cy="3057648"/>
          </a:xfrm>
          <a:prstGeom prst="wedgeEllipseCallout">
            <a:avLst>
              <a:gd name="adj1" fmla="val -37974"/>
              <a:gd name="adj2" fmla="val 65735"/>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sp>
        <p:nvSpPr>
          <p:cNvPr id="4" name="그림 개체 틀 2">
            <a:extLst>
              <a:ext uri="{FF2B5EF4-FFF2-40B4-BE49-F238E27FC236}">
                <a16:creationId xmlns:a16="http://schemas.microsoft.com/office/drawing/2014/main" xmlns="" id="{D1846F98-7C57-46DC-B27D-C8E8D0A59D51}"/>
              </a:ext>
            </a:extLst>
          </p:cNvPr>
          <p:cNvSpPr>
            <a:spLocks noGrp="1"/>
          </p:cNvSpPr>
          <p:nvPr>
            <p:ph type="pic" sz="quarter" idx="11" hasCustomPrompt="1"/>
          </p:nvPr>
        </p:nvSpPr>
        <p:spPr>
          <a:xfrm>
            <a:off x="6488290" y="1992543"/>
            <a:ext cx="1593420" cy="2035473"/>
          </a:xfrm>
          <a:prstGeom prst="ellipse">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200" dirty="0">
                <a:solidFill>
                  <a:schemeClr val="tx1">
                    <a:lumMod val="75000"/>
                    <a:lumOff val="25000"/>
                  </a:schemeClr>
                </a:solidFill>
              </a:defRPr>
            </a:lvl1pPr>
          </a:lstStyle>
          <a:p>
            <a:pPr marL="0" lvl="0" algn="ctr"/>
            <a:r>
              <a:rPr lang="en-US" altLang="ko-KR" dirty="0"/>
              <a:t>Place Your Picture Here</a:t>
            </a:r>
            <a:endParaRPr lang="ko-KR" altLang="en-US" dirty="0"/>
          </a:p>
        </p:txBody>
      </p:sp>
    </p:spTree>
    <p:extLst>
      <p:ext uri="{BB962C8B-B14F-4D97-AF65-F5344CB8AC3E}">
        <p14:creationId xmlns:p14="http://schemas.microsoft.com/office/powerpoint/2010/main" val="3868844678"/>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52" name="Rectangle 51"/>
          <p:cNvSpPr/>
          <p:nvPr userDrawn="1"/>
        </p:nvSpPr>
        <p:spPr>
          <a:xfrm>
            <a:off x="0" y="6578220"/>
            <a:ext cx="9144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3" name="그룹 2">
            <a:extLst>
              <a:ext uri="{FF2B5EF4-FFF2-40B4-BE49-F238E27FC236}">
                <a16:creationId xmlns:a16="http://schemas.microsoft.com/office/drawing/2014/main" xmlns="" id="{A78451C5-B8CA-4E35-8763-FA65423527B0}"/>
              </a:ext>
            </a:extLst>
          </p:cNvPr>
          <p:cNvGrpSpPr/>
          <p:nvPr userDrawn="1"/>
        </p:nvGrpSpPr>
        <p:grpSpPr>
          <a:xfrm>
            <a:off x="7172956" y="5525204"/>
            <a:ext cx="1923635" cy="1152584"/>
            <a:chOff x="9563890" y="5525204"/>
            <a:chExt cx="2564846" cy="1152584"/>
          </a:xfrm>
        </p:grpSpPr>
        <p:pic>
          <p:nvPicPr>
            <p:cNvPr id="54" name="Picture 53"/>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9829188" y="6225828"/>
              <a:ext cx="693891" cy="451960"/>
            </a:xfrm>
            <a:prstGeom prst="rect">
              <a:avLst/>
            </a:prstGeom>
          </p:spPr>
        </p:pic>
        <p:pic>
          <p:nvPicPr>
            <p:cNvPr id="55" name="Picture 54"/>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flipH="1">
              <a:off x="10564669" y="5539612"/>
              <a:ext cx="500087" cy="1057003"/>
            </a:xfrm>
            <a:prstGeom prst="rect">
              <a:avLst/>
            </a:prstGeom>
          </p:spPr>
        </p:pic>
        <p:pic>
          <p:nvPicPr>
            <p:cNvPr id="56" name="Picture 55"/>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flipH="1">
              <a:off x="11578408" y="5735969"/>
              <a:ext cx="550328" cy="879993"/>
            </a:xfrm>
            <a:prstGeom prst="rect">
              <a:avLst/>
            </a:prstGeom>
          </p:spPr>
        </p:pic>
        <p:pic>
          <p:nvPicPr>
            <p:cNvPr id="57" name="Picture 56"/>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flipH="1">
              <a:off x="11160970" y="5525204"/>
              <a:ext cx="374861" cy="1071411"/>
            </a:xfrm>
            <a:prstGeom prst="rect">
              <a:avLst/>
            </a:prstGeom>
          </p:spPr>
        </p:pic>
        <p:pic>
          <p:nvPicPr>
            <p:cNvPr id="59" name="Picture 58"/>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9563890" y="5866852"/>
              <a:ext cx="265298" cy="402521"/>
            </a:xfrm>
            <a:prstGeom prst="rect">
              <a:avLst/>
            </a:prstGeom>
          </p:spPr>
        </p:pic>
      </p:grpSp>
      <p:sp>
        <p:nvSpPr>
          <p:cNvPr id="10" name="Picture Placeholder 2">
            <a:extLst>
              <a:ext uri="{FF2B5EF4-FFF2-40B4-BE49-F238E27FC236}">
                <a16:creationId xmlns:a16="http://schemas.microsoft.com/office/drawing/2014/main" xmlns="" id="{F03E1C88-B758-4397-BB07-20334DD241C6}"/>
              </a:ext>
            </a:extLst>
          </p:cNvPr>
          <p:cNvSpPr>
            <a:spLocks noGrp="1"/>
          </p:cNvSpPr>
          <p:nvPr>
            <p:ph type="pic" idx="1" hasCustomPrompt="1"/>
          </p:nvPr>
        </p:nvSpPr>
        <p:spPr>
          <a:xfrm>
            <a:off x="601841" y="642120"/>
            <a:ext cx="3078000" cy="1692000"/>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a:extLst>
              <a:ext uri="{FF2B5EF4-FFF2-40B4-BE49-F238E27FC236}">
                <a16:creationId xmlns:a16="http://schemas.microsoft.com/office/drawing/2014/main" xmlns="" id="{03133A19-366C-4143-B66C-A20D990A78A2}"/>
              </a:ext>
            </a:extLst>
          </p:cNvPr>
          <p:cNvSpPr>
            <a:spLocks noGrp="1"/>
          </p:cNvSpPr>
          <p:nvPr>
            <p:ph type="pic" idx="11" hasCustomPrompt="1"/>
          </p:nvPr>
        </p:nvSpPr>
        <p:spPr>
          <a:xfrm>
            <a:off x="2177113" y="4351266"/>
            <a:ext cx="3078000" cy="1692000"/>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2" name="Picture Placeholder 2">
            <a:extLst>
              <a:ext uri="{FF2B5EF4-FFF2-40B4-BE49-F238E27FC236}">
                <a16:creationId xmlns:a16="http://schemas.microsoft.com/office/drawing/2014/main" xmlns="" id="{0C311531-5E4A-4980-87A4-79ED2C131D86}"/>
              </a:ext>
            </a:extLst>
          </p:cNvPr>
          <p:cNvSpPr>
            <a:spLocks noGrp="1"/>
          </p:cNvSpPr>
          <p:nvPr>
            <p:ph type="pic" idx="12" hasCustomPrompt="1"/>
          </p:nvPr>
        </p:nvSpPr>
        <p:spPr>
          <a:xfrm>
            <a:off x="3752384" y="642121"/>
            <a:ext cx="1485000" cy="3564000"/>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3" name="Picture Placeholder 2">
            <a:extLst>
              <a:ext uri="{FF2B5EF4-FFF2-40B4-BE49-F238E27FC236}">
                <a16:creationId xmlns:a16="http://schemas.microsoft.com/office/drawing/2014/main" xmlns="" id="{C8E56490-DEC6-4B08-A7E6-8AD048303A82}"/>
              </a:ext>
            </a:extLst>
          </p:cNvPr>
          <p:cNvSpPr>
            <a:spLocks noGrp="1"/>
          </p:cNvSpPr>
          <p:nvPr>
            <p:ph type="pic" idx="13" hasCustomPrompt="1"/>
          </p:nvPr>
        </p:nvSpPr>
        <p:spPr>
          <a:xfrm>
            <a:off x="2177113" y="2478693"/>
            <a:ext cx="1485000" cy="1728000"/>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4" name="Picture Placeholder 2">
            <a:extLst>
              <a:ext uri="{FF2B5EF4-FFF2-40B4-BE49-F238E27FC236}">
                <a16:creationId xmlns:a16="http://schemas.microsoft.com/office/drawing/2014/main" xmlns="" id="{5036A8B7-A76F-44FA-9556-178172D1E5FD}"/>
              </a:ext>
            </a:extLst>
          </p:cNvPr>
          <p:cNvSpPr>
            <a:spLocks noGrp="1"/>
          </p:cNvSpPr>
          <p:nvPr>
            <p:ph type="pic" idx="15" hasCustomPrompt="1"/>
          </p:nvPr>
        </p:nvSpPr>
        <p:spPr>
          <a:xfrm>
            <a:off x="601842" y="2479266"/>
            <a:ext cx="1485000" cy="3564000"/>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110283254"/>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userDrawn="1">
  <p:cSld name="1_Images &amp; Contents Layout">
    <p:spTree>
      <p:nvGrpSpPr>
        <p:cNvPr id="1" name=""/>
        <p:cNvGrpSpPr/>
        <p:nvPr/>
      </p:nvGrpSpPr>
      <p:grpSpPr>
        <a:xfrm>
          <a:off x="0" y="0"/>
          <a:ext cx="0" cy="0"/>
          <a:chOff x="0" y="0"/>
          <a:chExt cx="0" cy="0"/>
        </a:xfrm>
      </p:grpSpPr>
      <p:sp>
        <p:nvSpPr>
          <p:cNvPr id="3" name="Rectangle 2"/>
          <p:cNvSpPr/>
          <p:nvPr userDrawn="1"/>
        </p:nvSpPr>
        <p:spPr>
          <a:xfrm flipH="1">
            <a:off x="0" y="0"/>
            <a:ext cx="9144000" cy="112474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4" name="제목 1"/>
          <p:cNvSpPr>
            <a:spLocks noGrp="1"/>
          </p:cNvSpPr>
          <p:nvPr>
            <p:ph type="title" hasCustomPrompt="1"/>
          </p:nvPr>
        </p:nvSpPr>
        <p:spPr>
          <a:xfrm>
            <a:off x="0" y="215440"/>
            <a:ext cx="9144000" cy="710877"/>
          </a:xfrm>
          <a:prstGeom prst="rect">
            <a:avLst/>
          </a:prstGeom>
        </p:spPr>
        <p:txBody>
          <a:bodyPr lIns="144000" anchor="ctr">
            <a:noAutofit/>
          </a:bodyPr>
          <a:lstStyle>
            <a:lvl1pPr algn="ctr">
              <a:defRPr sz="4800" b="0" baseline="0">
                <a:solidFill>
                  <a:schemeClr val="bg1"/>
                </a:solidFill>
                <a:latin typeface="+mj-lt"/>
                <a:cs typeface="Arial" pitchFamily="34" charset="0"/>
              </a:defRPr>
            </a:lvl1pPr>
          </a:lstStyle>
          <a:p>
            <a:r>
              <a:rPr lang="en-US" altLang="ko-KR" dirty="0"/>
              <a:t>Images &amp; Contents</a:t>
            </a:r>
            <a:endParaRPr lang="ko-KR" altLang="en-US" dirty="0"/>
          </a:p>
        </p:txBody>
      </p:sp>
      <p:sp>
        <p:nvSpPr>
          <p:cNvPr id="6" name="그림 개체 틀 2"/>
          <p:cNvSpPr>
            <a:spLocks noGrp="1"/>
          </p:cNvSpPr>
          <p:nvPr>
            <p:ph type="pic" sz="quarter" idx="14" hasCustomPrompt="1"/>
          </p:nvPr>
        </p:nvSpPr>
        <p:spPr>
          <a:xfrm>
            <a:off x="392" y="1124744"/>
            <a:ext cx="5291688" cy="4032448"/>
          </a:xfrm>
          <a:prstGeom prst="rect">
            <a:avLst/>
          </a:prstGeom>
          <a:solidFill>
            <a:schemeClr val="bg1">
              <a:lumMod val="95000"/>
            </a:schemeClr>
          </a:solidFill>
        </p:spPr>
        <p:txBody>
          <a:bodyPr anchor="ctr"/>
          <a:lstStyle>
            <a:lvl1pPr marL="0" indent="0" algn="ctr">
              <a:buNone/>
              <a:defRPr sz="1400">
                <a:solidFill>
                  <a:schemeClr val="tx1">
                    <a:lumMod val="85000"/>
                    <a:lumOff val="15000"/>
                  </a:schemeClr>
                </a:solidFill>
                <a:latin typeface="+mn-lt"/>
              </a:defRPr>
            </a:lvl1pPr>
          </a:lstStyle>
          <a:p>
            <a:r>
              <a:rPr lang="en-US" altLang="ko-KR" dirty="0"/>
              <a:t>Place Your Picture Here</a:t>
            </a:r>
            <a:endParaRPr lang="ko-KR" altLang="en-US" dirty="0"/>
          </a:p>
        </p:txBody>
      </p:sp>
      <p:sp>
        <p:nvSpPr>
          <p:cNvPr id="7" name="Rectangle 6"/>
          <p:cNvSpPr/>
          <p:nvPr userDrawn="1"/>
        </p:nvSpPr>
        <p:spPr>
          <a:xfrm>
            <a:off x="5292080" y="1124744"/>
            <a:ext cx="1584176" cy="579857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8" name="Rectangle 7"/>
          <p:cNvSpPr/>
          <p:nvPr userDrawn="1"/>
        </p:nvSpPr>
        <p:spPr>
          <a:xfrm>
            <a:off x="6876256" y="1124747"/>
            <a:ext cx="2267744" cy="1632181"/>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Tree>
    <p:extLst>
      <p:ext uri="{BB962C8B-B14F-4D97-AF65-F5344CB8AC3E}">
        <p14:creationId xmlns:p14="http://schemas.microsoft.com/office/powerpoint/2010/main" val="933538847"/>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userDrawn="1">
  <p:cSld name="2_Images &amp; Contents Layout">
    <p:spTree>
      <p:nvGrpSpPr>
        <p:cNvPr id="1" name=""/>
        <p:cNvGrpSpPr/>
        <p:nvPr/>
      </p:nvGrpSpPr>
      <p:grpSpPr>
        <a:xfrm>
          <a:off x="0" y="0"/>
          <a:ext cx="0" cy="0"/>
          <a:chOff x="0" y="0"/>
          <a:chExt cx="0" cy="0"/>
        </a:xfrm>
      </p:grpSpPr>
      <p:sp>
        <p:nvSpPr>
          <p:cNvPr id="5" name="Picture Placeholder 2"/>
          <p:cNvSpPr>
            <a:spLocks noGrp="1"/>
          </p:cNvSpPr>
          <p:nvPr>
            <p:ph type="pic" idx="10" hasCustomPrompt="1"/>
          </p:nvPr>
        </p:nvSpPr>
        <p:spPr>
          <a:xfrm>
            <a:off x="0" y="0"/>
            <a:ext cx="4572000" cy="6858000"/>
          </a:xfrm>
          <a:prstGeom prst="rect">
            <a:avLst/>
          </a:prstGeom>
          <a:solidFill>
            <a:schemeClr val="bg1">
              <a:lumMod val="95000"/>
            </a:schemeClr>
          </a:solidFill>
          <a:ln w="12700">
            <a:noFill/>
          </a:ln>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t>
            </a:r>
            <a:endParaRPr lang="ko-KR" altLang="en-US" dirty="0"/>
          </a:p>
        </p:txBody>
      </p:sp>
    </p:spTree>
    <p:extLst>
      <p:ext uri="{BB962C8B-B14F-4D97-AF65-F5344CB8AC3E}">
        <p14:creationId xmlns:p14="http://schemas.microsoft.com/office/powerpoint/2010/main" val="698727853"/>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userDrawn="1">
  <p:cSld name="12_Images and Contents Layout">
    <p:spTree>
      <p:nvGrpSpPr>
        <p:cNvPr id="1" name=""/>
        <p:cNvGrpSpPr/>
        <p:nvPr/>
      </p:nvGrpSpPr>
      <p:grpSpPr>
        <a:xfrm>
          <a:off x="0" y="0"/>
          <a:ext cx="0" cy="0"/>
          <a:chOff x="0" y="0"/>
          <a:chExt cx="0" cy="0"/>
        </a:xfrm>
      </p:grpSpPr>
      <p:sp>
        <p:nvSpPr>
          <p:cNvPr id="5" name="Picture Placeholder 2"/>
          <p:cNvSpPr>
            <a:spLocks noGrp="1"/>
          </p:cNvSpPr>
          <p:nvPr>
            <p:ph type="pic" idx="18" hasCustomPrompt="1"/>
          </p:nvPr>
        </p:nvSpPr>
        <p:spPr>
          <a:xfrm>
            <a:off x="2579917" y="2"/>
            <a:ext cx="1890000" cy="4725143"/>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Picture Placeholder 2"/>
          <p:cNvSpPr>
            <a:spLocks noGrp="1"/>
          </p:cNvSpPr>
          <p:nvPr>
            <p:ph type="pic" idx="19" hasCustomPrompt="1"/>
          </p:nvPr>
        </p:nvSpPr>
        <p:spPr>
          <a:xfrm>
            <a:off x="4676831" y="692696"/>
            <a:ext cx="1890000" cy="6165304"/>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706203713"/>
      </p:ext>
    </p:extLst>
  </p:cSld>
  <p:clrMapOvr>
    <a:masterClrMapping/>
  </p:clrMapOvr>
  <p:extLst mod="1">
    <p:ext uri="{DCECCB84-F9BA-43D5-87BE-67443E8EF086}">
      <p15:sldGuideLst xmlns:p15="http://schemas.microsoft.com/office/powerpoint/2012/main" xmlns="">
        <p15:guide id="1" orient="horz" pos="2160">
          <p15:clr>
            <a:srgbClr val="FBAE40"/>
          </p15:clr>
        </p15:guide>
        <p15:guide id="2" pos="3840">
          <p15:clr>
            <a:srgbClr val="FBAE40"/>
          </p15:clr>
        </p15:guide>
      </p15:sldGuideLst>
    </p:ext>
  </p:extLst>
</p:sldLayout>
</file>

<file path=ppt/slideLayouts/slideLayout255.xml><?xml version="1.0" encoding="utf-8"?>
<p:sldLayout xmlns:a="http://schemas.openxmlformats.org/drawingml/2006/main" xmlns:r="http://schemas.openxmlformats.org/officeDocument/2006/relationships" xmlns:p="http://schemas.openxmlformats.org/presentationml/2006/main" userDrawn="1">
  <p:cSld name="7_Images &amp; Contents Layout">
    <p:bg>
      <p:bgPr>
        <a:solidFill>
          <a:schemeClr val="bg1"/>
        </a:solidFill>
        <a:effectLst/>
      </p:bgPr>
    </p:bg>
    <p:spTree>
      <p:nvGrpSpPr>
        <p:cNvPr id="1" name=""/>
        <p:cNvGrpSpPr/>
        <p:nvPr/>
      </p:nvGrpSpPr>
      <p:grpSpPr>
        <a:xfrm>
          <a:off x="0" y="0"/>
          <a:ext cx="0" cy="0"/>
          <a:chOff x="0" y="0"/>
          <a:chExt cx="0" cy="0"/>
        </a:xfrm>
      </p:grpSpPr>
      <p:sp>
        <p:nvSpPr>
          <p:cNvPr id="18" name="그림 개체 틀 2"/>
          <p:cNvSpPr>
            <a:spLocks noGrp="1"/>
          </p:cNvSpPr>
          <p:nvPr>
            <p:ph type="pic" sz="quarter" idx="10" hasCustomPrompt="1"/>
          </p:nvPr>
        </p:nvSpPr>
        <p:spPr>
          <a:xfrm>
            <a:off x="0" y="1442239"/>
            <a:ext cx="4495800" cy="2812827"/>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10" name="그림 개체 틀 2"/>
          <p:cNvSpPr>
            <a:spLocks noGrp="1"/>
          </p:cNvSpPr>
          <p:nvPr>
            <p:ph type="pic" sz="quarter" idx="11" hasCustomPrompt="1"/>
          </p:nvPr>
        </p:nvSpPr>
        <p:spPr>
          <a:xfrm>
            <a:off x="4644008" y="1445619"/>
            <a:ext cx="4495800" cy="2812827"/>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11" name="Text Placeholder 9">
            <a:extLst>
              <a:ext uri="{FF2B5EF4-FFF2-40B4-BE49-F238E27FC236}">
                <a16:creationId xmlns:a16="http://schemas.microsoft.com/office/drawing/2014/main" xmlns="" id="{F7281657-6836-4852-9E40-7E0FE9D3CA6D}"/>
              </a:ext>
            </a:extLst>
          </p:cNvPr>
          <p:cNvSpPr>
            <a:spLocks noGrp="1"/>
          </p:cNvSpPr>
          <p:nvPr>
            <p:ph type="body" sz="quarter" idx="12" hasCustomPrompt="1"/>
          </p:nvPr>
        </p:nvSpPr>
        <p:spPr>
          <a:xfrm>
            <a:off x="242646" y="232661"/>
            <a:ext cx="8679898" cy="724247"/>
          </a:xfrm>
          <a:prstGeom prst="rect">
            <a:avLst/>
          </a:prstGeom>
        </p:spPr>
        <p:txBody>
          <a:bodyPr anchor="ctr"/>
          <a:lstStyle>
            <a:lvl1pPr marL="0" indent="0" algn="ctr">
              <a:buNone/>
              <a:defRPr sz="5400" b="0" baseline="0">
                <a:latin typeface="+mj-lt"/>
                <a:cs typeface="Arial" pitchFamily="34" charset="0"/>
              </a:defRPr>
            </a:lvl1pPr>
          </a:lstStyle>
          <a:p>
            <a:pPr lvl="0"/>
            <a:r>
              <a:rPr lang="en-US" altLang="ko-KR" dirty="0"/>
              <a:t>BASIC LAYOUT</a:t>
            </a:r>
          </a:p>
        </p:txBody>
      </p:sp>
      <p:sp>
        <p:nvSpPr>
          <p:cNvPr id="12" name="Rectangle 51">
            <a:extLst>
              <a:ext uri="{FF2B5EF4-FFF2-40B4-BE49-F238E27FC236}">
                <a16:creationId xmlns:a16="http://schemas.microsoft.com/office/drawing/2014/main" xmlns="" id="{77D93EF7-24AF-479E-A876-049DAEC16A2B}"/>
              </a:ext>
            </a:extLst>
          </p:cNvPr>
          <p:cNvSpPr/>
          <p:nvPr userDrawn="1"/>
        </p:nvSpPr>
        <p:spPr>
          <a:xfrm>
            <a:off x="0" y="6578220"/>
            <a:ext cx="9144000" cy="2797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19" name="그룹 18">
            <a:extLst>
              <a:ext uri="{FF2B5EF4-FFF2-40B4-BE49-F238E27FC236}">
                <a16:creationId xmlns:a16="http://schemas.microsoft.com/office/drawing/2014/main" xmlns="" id="{D7B5A182-0390-4280-944A-E44BC6FFF484}"/>
              </a:ext>
            </a:extLst>
          </p:cNvPr>
          <p:cNvGrpSpPr/>
          <p:nvPr userDrawn="1"/>
        </p:nvGrpSpPr>
        <p:grpSpPr>
          <a:xfrm>
            <a:off x="7172956" y="5525204"/>
            <a:ext cx="1923635" cy="1152584"/>
            <a:chOff x="9563890" y="5525204"/>
            <a:chExt cx="2564846" cy="1152584"/>
          </a:xfrm>
        </p:grpSpPr>
        <p:pic>
          <p:nvPicPr>
            <p:cNvPr id="20" name="Picture 53">
              <a:extLst>
                <a:ext uri="{FF2B5EF4-FFF2-40B4-BE49-F238E27FC236}">
                  <a16:creationId xmlns:a16="http://schemas.microsoft.com/office/drawing/2014/main" xmlns="" id="{132EF81F-13F5-4962-ACE3-4BF109C2842B}"/>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9829188" y="6225828"/>
              <a:ext cx="693891" cy="451960"/>
            </a:xfrm>
            <a:prstGeom prst="rect">
              <a:avLst/>
            </a:prstGeom>
          </p:spPr>
        </p:pic>
        <p:pic>
          <p:nvPicPr>
            <p:cNvPr id="21" name="Picture 54">
              <a:extLst>
                <a:ext uri="{FF2B5EF4-FFF2-40B4-BE49-F238E27FC236}">
                  <a16:creationId xmlns:a16="http://schemas.microsoft.com/office/drawing/2014/main" xmlns="" id="{39934CF6-DD91-4EC9-B161-701933543F73}"/>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flipH="1">
              <a:off x="10564669" y="5539612"/>
              <a:ext cx="500087" cy="1057003"/>
            </a:xfrm>
            <a:prstGeom prst="rect">
              <a:avLst/>
            </a:prstGeom>
          </p:spPr>
        </p:pic>
        <p:pic>
          <p:nvPicPr>
            <p:cNvPr id="22" name="Picture 55">
              <a:extLst>
                <a:ext uri="{FF2B5EF4-FFF2-40B4-BE49-F238E27FC236}">
                  <a16:creationId xmlns:a16="http://schemas.microsoft.com/office/drawing/2014/main" xmlns="" id="{168FA837-1D45-4B97-9E0C-C4415740B6F7}"/>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flipH="1">
              <a:off x="11578408" y="5735969"/>
              <a:ext cx="550328" cy="879993"/>
            </a:xfrm>
            <a:prstGeom prst="rect">
              <a:avLst/>
            </a:prstGeom>
          </p:spPr>
        </p:pic>
        <p:pic>
          <p:nvPicPr>
            <p:cNvPr id="24" name="Picture 56">
              <a:extLst>
                <a:ext uri="{FF2B5EF4-FFF2-40B4-BE49-F238E27FC236}">
                  <a16:creationId xmlns:a16="http://schemas.microsoft.com/office/drawing/2014/main" xmlns="" id="{D405BC84-E5F4-4535-A9F6-2C39817DAED3}"/>
                </a:ext>
              </a:extLst>
            </p:cNvPr>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flipH="1">
              <a:off x="11160970" y="5525204"/>
              <a:ext cx="374861" cy="1071411"/>
            </a:xfrm>
            <a:prstGeom prst="rect">
              <a:avLst/>
            </a:prstGeom>
          </p:spPr>
        </p:pic>
        <p:pic>
          <p:nvPicPr>
            <p:cNvPr id="25" name="Picture 58">
              <a:extLst>
                <a:ext uri="{FF2B5EF4-FFF2-40B4-BE49-F238E27FC236}">
                  <a16:creationId xmlns:a16="http://schemas.microsoft.com/office/drawing/2014/main" xmlns="" id="{0AAF161D-0A73-411A-9497-FF4ADF4DDC89}"/>
                </a:ext>
              </a:extLst>
            </p:cNvPr>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9563890" y="5866852"/>
              <a:ext cx="265298" cy="402521"/>
            </a:xfrm>
            <a:prstGeom prst="rect">
              <a:avLst/>
            </a:prstGeom>
          </p:spPr>
        </p:pic>
      </p:grpSp>
    </p:spTree>
    <p:extLst>
      <p:ext uri="{BB962C8B-B14F-4D97-AF65-F5344CB8AC3E}">
        <p14:creationId xmlns:p14="http://schemas.microsoft.com/office/powerpoint/2010/main" val="1644272239"/>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userDrawn="1">
  <p:cSld name="27_Images &amp; Contents Layout">
    <p:spTree>
      <p:nvGrpSpPr>
        <p:cNvPr id="1" name=""/>
        <p:cNvGrpSpPr/>
        <p:nvPr/>
      </p:nvGrpSpPr>
      <p:grpSpPr>
        <a:xfrm>
          <a:off x="0" y="0"/>
          <a:ext cx="0" cy="0"/>
          <a:chOff x="0" y="0"/>
          <a:chExt cx="0" cy="0"/>
        </a:xfrm>
      </p:grpSpPr>
      <p:sp>
        <p:nvSpPr>
          <p:cNvPr id="13" name="Rectangle 6">
            <a:extLst>
              <a:ext uri="{FF2B5EF4-FFF2-40B4-BE49-F238E27FC236}">
                <a16:creationId xmlns:a16="http://schemas.microsoft.com/office/drawing/2014/main" xmlns="" id="{72920181-2924-4E1F-891D-E75A99509C25}"/>
              </a:ext>
            </a:extLst>
          </p:cNvPr>
          <p:cNvSpPr/>
          <p:nvPr userDrawn="1"/>
        </p:nvSpPr>
        <p:spPr>
          <a:xfrm>
            <a:off x="12" y="0"/>
            <a:ext cx="3215423"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6" name="Picture Placeholder 5"/>
          <p:cNvSpPr>
            <a:spLocks noGrp="1"/>
          </p:cNvSpPr>
          <p:nvPr>
            <p:ph type="pic" sz="quarter" idx="10" hasCustomPrompt="1"/>
          </p:nvPr>
        </p:nvSpPr>
        <p:spPr>
          <a:xfrm>
            <a:off x="2404007" y="535021"/>
            <a:ext cx="2917435" cy="3542051"/>
          </a:xfrm>
          <a:prstGeom prst="rect">
            <a:avLst/>
          </a:prstGeom>
          <a:solidFill>
            <a:schemeClr val="bg1">
              <a:lumMod val="95000"/>
            </a:schemeClr>
          </a:solidFill>
        </p:spPr>
        <p:txBody>
          <a:bodyPr tIns="54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5"/>
          <p:cNvSpPr>
            <a:spLocks noGrp="1"/>
          </p:cNvSpPr>
          <p:nvPr>
            <p:ph type="pic" sz="quarter" idx="12" hasCustomPrompt="1"/>
          </p:nvPr>
        </p:nvSpPr>
        <p:spPr>
          <a:xfrm>
            <a:off x="5433426" y="2025072"/>
            <a:ext cx="1971000" cy="2052000"/>
          </a:xfrm>
          <a:prstGeom prst="rect">
            <a:avLst/>
          </a:prstGeom>
          <a:solidFill>
            <a:schemeClr val="bg1">
              <a:lumMod val="95000"/>
            </a:schemeClr>
          </a:solidFill>
        </p:spPr>
        <p:txBody>
          <a:bodyPr tIns="36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4" name="Picture Placeholder 5"/>
          <p:cNvSpPr>
            <a:spLocks noGrp="1"/>
          </p:cNvSpPr>
          <p:nvPr>
            <p:ph type="pic" sz="quarter" idx="11" hasCustomPrompt="1"/>
          </p:nvPr>
        </p:nvSpPr>
        <p:spPr>
          <a:xfrm>
            <a:off x="3350421" y="4260714"/>
            <a:ext cx="1971000" cy="2052000"/>
          </a:xfrm>
          <a:prstGeom prst="rect">
            <a:avLst/>
          </a:prstGeom>
          <a:solidFill>
            <a:schemeClr val="bg1">
              <a:lumMod val="95000"/>
            </a:schemeClr>
          </a:solidFill>
        </p:spPr>
        <p:txBody>
          <a:bodyPr tIns="360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Tree>
    <p:extLst>
      <p:ext uri="{BB962C8B-B14F-4D97-AF65-F5344CB8AC3E}">
        <p14:creationId xmlns:p14="http://schemas.microsoft.com/office/powerpoint/2010/main" val="960021450"/>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userDrawn="1">
  <p:cSld name="6_Images and Contents Layout">
    <p:spTree>
      <p:nvGrpSpPr>
        <p:cNvPr id="1" name=""/>
        <p:cNvGrpSpPr/>
        <p:nvPr/>
      </p:nvGrpSpPr>
      <p:grpSpPr>
        <a:xfrm>
          <a:off x="0" y="0"/>
          <a:ext cx="0" cy="0"/>
          <a:chOff x="0" y="0"/>
          <a:chExt cx="0" cy="0"/>
        </a:xfrm>
      </p:grpSpPr>
      <p:sp>
        <p:nvSpPr>
          <p:cNvPr id="2" name="Rectangle 1"/>
          <p:cNvSpPr/>
          <p:nvPr userDrawn="1"/>
        </p:nvSpPr>
        <p:spPr>
          <a:xfrm>
            <a:off x="4572000" y="0"/>
            <a:ext cx="2286000" cy="685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dirty="0">
              <a:solidFill>
                <a:prstClr val="white"/>
              </a:solidFill>
            </a:endParaRPr>
          </a:p>
        </p:txBody>
      </p:sp>
      <p:sp>
        <p:nvSpPr>
          <p:cNvPr id="7" name="Picture Placeholder 2"/>
          <p:cNvSpPr>
            <a:spLocks noGrp="1"/>
          </p:cNvSpPr>
          <p:nvPr>
            <p:ph type="pic" idx="15" hasCustomPrompt="1"/>
          </p:nvPr>
        </p:nvSpPr>
        <p:spPr>
          <a:xfrm>
            <a:off x="0" y="3428999"/>
            <a:ext cx="2286000" cy="2844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Picture Placeholder 2"/>
          <p:cNvSpPr>
            <a:spLocks noGrp="1"/>
          </p:cNvSpPr>
          <p:nvPr>
            <p:ph type="pic" idx="16" hasCustomPrompt="1"/>
          </p:nvPr>
        </p:nvSpPr>
        <p:spPr>
          <a:xfrm>
            <a:off x="2286000" y="586079"/>
            <a:ext cx="2286000" cy="2844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9" name="Picture Placeholder 2"/>
          <p:cNvSpPr>
            <a:spLocks noGrp="1"/>
          </p:cNvSpPr>
          <p:nvPr>
            <p:ph type="pic" idx="17" hasCustomPrompt="1"/>
          </p:nvPr>
        </p:nvSpPr>
        <p:spPr>
          <a:xfrm>
            <a:off x="4572000" y="3428999"/>
            <a:ext cx="2286000" cy="2844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8" hasCustomPrompt="1"/>
          </p:nvPr>
        </p:nvSpPr>
        <p:spPr>
          <a:xfrm>
            <a:off x="6858000" y="586079"/>
            <a:ext cx="2286000" cy="28440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4266099835"/>
      </p:ext>
    </p:extLst>
  </p:cSld>
  <p:clrMapOvr>
    <a:masterClrMapping/>
  </p:clrMapOvr>
  <p:extLst mod="1">
    <p:ext uri="{DCECCB84-F9BA-43D5-87BE-67443E8EF086}">
      <p15:sldGuideLst xmlns:p15="http://schemas.microsoft.com/office/powerpoint/2012/main" xmlns="">
        <p15:guide id="1" orient="horz" pos="2160">
          <p15:clr>
            <a:srgbClr val="FBAE40"/>
          </p15:clr>
        </p15:guide>
        <p15:guide id="2" pos="3840">
          <p15:clr>
            <a:srgbClr val="FBAE40"/>
          </p15:clr>
        </p15:guide>
      </p15:sldGuideLst>
    </p:ext>
  </p:extLst>
</p:sldLayout>
</file>

<file path=ppt/slideLayouts/slideLayout258.xml><?xml version="1.0" encoding="utf-8"?>
<p:sldLayout xmlns:a="http://schemas.openxmlformats.org/drawingml/2006/main" xmlns:r="http://schemas.openxmlformats.org/officeDocument/2006/relationships" xmlns:p="http://schemas.openxmlformats.org/presentationml/2006/main" userDrawn="1">
  <p:cSld name="20_Images &amp; Contents Layout">
    <p:spTree>
      <p:nvGrpSpPr>
        <p:cNvPr id="1" name=""/>
        <p:cNvGrpSpPr/>
        <p:nvPr/>
      </p:nvGrpSpPr>
      <p:grpSpPr>
        <a:xfrm>
          <a:off x="0" y="0"/>
          <a:ext cx="0" cy="0"/>
          <a:chOff x="0" y="0"/>
          <a:chExt cx="0" cy="0"/>
        </a:xfrm>
      </p:grpSpPr>
      <p:sp>
        <p:nvSpPr>
          <p:cNvPr id="4" name="Picture Placeholder 2"/>
          <p:cNvSpPr>
            <a:spLocks noGrp="1"/>
          </p:cNvSpPr>
          <p:nvPr>
            <p:ph type="pic" idx="12" hasCustomPrompt="1"/>
          </p:nvPr>
        </p:nvSpPr>
        <p:spPr>
          <a:xfrm>
            <a:off x="548675" y="2498073"/>
            <a:ext cx="2835000" cy="1800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Picture Placeholder 2"/>
          <p:cNvSpPr>
            <a:spLocks noGrp="1"/>
          </p:cNvSpPr>
          <p:nvPr>
            <p:ph type="pic" idx="13" hasCustomPrompt="1"/>
          </p:nvPr>
        </p:nvSpPr>
        <p:spPr>
          <a:xfrm>
            <a:off x="3525149" y="2498073"/>
            <a:ext cx="2835000" cy="1800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6" name="Picture Placeholder 2"/>
          <p:cNvSpPr>
            <a:spLocks noGrp="1"/>
          </p:cNvSpPr>
          <p:nvPr>
            <p:ph type="pic" idx="14" hasCustomPrompt="1"/>
          </p:nvPr>
        </p:nvSpPr>
        <p:spPr>
          <a:xfrm>
            <a:off x="3525374" y="4493448"/>
            <a:ext cx="2835000" cy="1800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7" name="Picture Placeholder 2"/>
          <p:cNvSpPr>
            <a:spLocks noGrp="1"/>
          </p:cNvSpPr>
          <p:nvPr>
            <p:ph type="pic" idx="15" hasCustomPrompt="1"/>
          </p:nvPr>
        </p:nvSpPr>
        <p:spPr>
          <a:xfrm>
            <a:off x="6502072" y="4493448"/>
            <a:ext cx="2106000" cy="1800200"/>
          </a:xfrm>
          <a:prstGeom prst="rect">
            <a:avLst/>
          </a:prstGeom>
          <a:solidFill>
            <a:schemeClr val="bg1">
              <a:lumMod val="95000"/>
            </a:schemeClr>
          </a:solidFill>
        </p:spPr>
        <p:txBody>
          <a:bodyPr anchor="ctr"/>
          <a:lstStyle>
            <a:lvl1pPr marL="0" indent="0" algn="ctr">
              <a:buNone/>
              <a:defRPr sz="1200">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8" name="Rectangle 7"/>
          <p:cNvSpPr/>
          <p:nvPr userDrawn="1"/>
        </p:nvSpPr>
        <p:spPr>
          <a:xfrm>
            <a:off x="6501623" y="554273"/>
            <a:ext cx="2106000" cy="3744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8"/>
          <p:cNvSpPr/>
          <p:nvPr userDrawn="1"/>
        </p:nvSpPr>
        <p:spPr>
          <a:xfrm>
            <a:off x="548675" y="4493648"/>
            <a:ext cx="2835000" cy="180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Tree>
    <p:extLst>
      <p:ext uri="{BB962C8B-B14F-4D97-AF65-F5344CB8AC3E}">
        <p14:creationId xmlns:p14="http://schemas.microsoft.com/office/powerpoint/2010/main" val="3964535436"/>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userDrawn="1">
  <p:cSld name="21_Images &amp; Contents Layout">
    <p:spTree>
      <p:nvGrpSpPr>
        <p:cNvPr id="1" name=""/>
        <p:cNvGrpSpPr/>
        <p:nvPr/>
      </p:nvGrpSpPr>
      <p:grpSpPr>
        <a:xfrm>
          <a:off x="0" y="0"/>
          <a:ext cx="0" cy="0"/>
          <a:chOff x="0" y="0"/>
          <a:chExt cx="0" cy="0"/>
        </a:xfrm>
      </p:grpSpPr>
      <p:sp>
        <p:nvSpPr>
          <p:cNvPr id="11" name="Picture Placeholder 10"/>
          <p:cNvSpPr>
            <a:spLocks noGrp="1"/>
          </p:cNvSpPr>
          <p:nvPr>
            <p:ph type="pic" sz="quarter" idx="10" hasCustomPrompt="1"/>
          </p:nvPr>
        </p:nvSpPr>
        <p:spPr>
          <a:xfrm>
            <a:off x="0" y="0"/>
            <a:ext cx="4605826" cy="417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3" name="Picture Placeholder 10"/>
          <p:cNvSpPr>
            <a:spLocks noGrp="1"/>
          </p:cNvSpPr>
          <p:nvPr>
            <p:ph type="pic" sz="quarter" idx="11" hasCustomPrompt="1"/>
          </p:nvPr>
        </p:nvSpPr>
        <p:spPr>
          <a:xfrm>
            <a:off x="4711170" y="0"/>
            <a:ext cx="216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16" name="Picture Placeholder 10"/>
          <p:cNvSpPr>
            <a:spLocks noGrp="1"/>
          </p:cNvSpPr>
          <p:nvPr>
            <p:ph type="pic" sz="quarter" idx="13" hasCustomPrompt="1"/>
          </p:nvPr>
        </p:nvSpPr>
        <p:spPr>
          <a:xfrm>
            <a:off x="4711170" y="2160786"/>
            <a:ext cx="216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5" name="Picture Placeholder 10"/>
          <p:cNvSpPr>
            <a:spLocks noGrp="1"/>
          </p:cNvSpPr>
          <p:nvPr>
            <p:ph type="pic" sz="quarter" idx="14" hasCustomPrompt="1"/>
          </p:nvPr>
        </p:nvSpPr>
        <p:spPr>
          <a:xfrm>
            <a:off x="6979197" y="-4215"/>
            <a:ext cx="216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a:latin typeface="+mn-lt"/>
                <a:cs typeface="Arial" pitchFamily="34" charset="0"/>
              </a:defRPr>
            </a:lvl1pPr>
          </a:lstStyle>
          <a:p>
            <a:r>
              <a:rPr lang="en-US" altLang="ko-KR" dirty="0"/>
              <a:t>Insert Your Image</a:t>
            </a:r>
            <a:endParaRPr lang="ko-KR" altLang="en-US" dirty="0"/>
          </a:p>
          <a:p>
            <a:endParaRPr lang="ko-KR" altLang="en-US" dirty="0"/>
          </a:p>
        </p:txBody>
      </p:sp>
      <p:sp>
        <p:nvSpPr>
          <p:cNvPr id="26" name="Picture Placeholder 10"/>
          <p:cNvSpPr>
            <a:spLocks noGrp="1"/>
          </p:cNvSpPr>
          <p:nvPr>
            <p:ph type="pic" sz="quarter" idx="15" hasCustomPrompt="1"/>
          </p:nvPr>
        </p:nvSpPr>
        <p:spPr>
          <a:xfrm>
            <a:off x="6979197" y="2156571"/>
            <a:ext cx="2160000" cy="2016000"/>
          </a:xfrm>
          <a:prstGeom prst="rect">
            <a:avLst/>
          </a:prstGeom>
          <a:solidFill>
            <a:srgbClr val="BEBFBF">
              <a:alpha val="30000"/>
            </a:srgbClr>
          </a:solidFill>
        </p:spPr>
        <p:txBody>
          <a:bodyPr tIns="288000" anchor="ctr"/>
          <a:lstStyle>
            <a:lvl1pPr marL="0" marR="0" indent="0" algn="ctr" defTabSz="914400" rtl="0" eaLnBrk="1" fontAlgn="auto" latinLnBrk="1" hangingPunct="1">
              <a:lnSpc>
                <a:spcPct val="100000"/>
              </a:lnSpc>
              <a:spcBef>
                <a:spcPct val="20000"/>
              </a:spcBef>
              <a:spcAft>
                <a:spcPts val="0"/>
              </a:spcAft>
              <a:buClrTx/>
              <a:buSzTx/>
              <a:buFont typeface="Arial" pitchFamily="34" charset="0"/>
              <a:buNone/>
              <a:tabLst/>
              <a:defRPr sz="1200" b="0">
                <a:latin typeface="+mn-lt"/>
                <a:cs typeface="Arial" pitchFamily="34" charset="0"/>
              </a:defRPr>
            </a:lvl1pPr>
          </a:lstStyle>
          <a:p>
            <a:r>
              <a:rPr lang="en-US" altLang="ko-KR" dirty="0"/>
              <a:t>Insert Your Image</a:t>
            </a:r>
            <a:endParaRPr lang="ko-KR" altLang="en-US" dirty="0"/>
          </a:p>
          <a:p>
            <a:endParaRPr lang="ko-KR" altLang="en-US" dirty="0"/>
          </a:p>
        </p:txBody>
      </p:sp>
      <p:sp>
        <p:nvSpPr>
          <p:cNvPr id="2" name="Rectangle 1"/>
          <p:cNvSpPr/>
          <p:nvPr userDrawn="1"/>
        </p:nvSpPr>
        <p:spPr>
          <a:xfrm>
            <a:off x="0" y="4302000"/>
            <a:ext cx="9144000" cy="255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dirty="0">
              <a:solidFill>
                <a:prstClr val="white"/>
              </a:solidFill>
            </a:endParaRPr>
          </a:p>
        </p:txBody>
      </p:sp>
    </p:spTree>
    <p:extLst>
      <p:ext uri="{BB962C8B-B14F-4D97-AF65-F5344CB8AC3E}">
        <p14:creationId xmlns:p14="http://schemas.microsoft.com/office/powerpoint/2010/main" val="1325293479"/>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userDrawn="1">
  <p:cSld name="17_Images and Contents Layout">
    <p:spTree>
      <p:nvGrpSpPr>
        <p:cNvPr id="1" name=""/>
        <p:cNvGrpSpPr/>
        <p:nvPr/>
      </p:nvGrpSpPr>
      <p:grpSpPr>
        <a:xfrm>
          <a:off x="0" y="0"/>
          <a:ext cx="0" cy="0"/>
          <a:chOff x="0" y="0"/>
          <a:chExt cx="0" cy="0"/>
        </a:xfrm>
      </p:grpSpPr>
      <p:sp>
        <p:nvSpPr>
          <p:cNvPr id="4" name="Picture Placeholder 2"/>
          <p:cNvSpPr>
            <a:spLocks noGrp="1"/>
          </p:cNvSpPr>
          <p:nvPr>
            <p:ph type="pic" idx="14" hasCustomPrompt="1"/>
          </p:nvPr>
        </p:nvSpPr>
        <p:spPr>
          <a:xfrm>
            <a:off x="5796136" y="0"/>
            <a:ext cx="3347864" cy="6858000"/>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Rectangle 1">
            <a:extLst>
              <a:ext uri="{FF2B5EF4-FFF2-40B4-BE49-F238E27FC236}">
                <a16:creationId xmlns:a16="http://schemas.microsoft.com/office/drawing/2014/main" xmlns="" id="{E86FFBD0-9FD6-4A18-B316-E26268B41695}"/>
              </a:ext>
            </a:extLst>
          </p:cNvPr>
          <p:cNvSpPr/>
          <p:nvPr userDrawn="1"/>
        </p:nvSpPr>
        <p:spPr>
          <a:xfrm>
            <a:off x="0" y="368762"/>
            <a:ext cx="5580112" cy="133204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7" name="Picture Placeholder 2">
            <a:extLst>
              <a:ext uri="{FF2B5EF4-FFF2-40B4-BE49-F238E27FC236}">
                <a16:creationId xmlns:a16="http://schemas.microsoft.com/office/drawing/2014/main" xmlns="" id="{616F011C-271F-4FE4-8493-903075172BC2}"/>
              </a:ext>
            </a:extLst>
          </p:cNvPr>
          <p:cNvSpPr>
            <a:spLocks noGrp="1"/>
          </p:cNvSpPr>
          <p:nvPr>
            <p:ph type="pic" idx="15" hasCustomPrompt="1"/>
          </p:nvPr>
        </p:nvSpPr>
        <p:spPr>
          <a:xfrm>
            <a:off x="3955918" y="3299772"/>
            <a:ext cx="2815772" cy="2395314"/>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9592902"/>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userDrawn="1">
  <p:cSld name="18_Images and Contents Layout">
    <p:spTree>
      <p:nvGrpSpPr>
        <p:cNvPr id="1" name=""/>
        <p:cNvGrpSpPr/>
        <p:nvPr/>
      </p:nvGrpSpPr>
      <p:grpSpPr>
        <a:xfrm>
          <a:off x="0" y="0"/>
          <a:ext cx="0" cy="0"/>
          <a:chOff x="0" y="0"/>
          <a:chExt cx="0" cy="0"/>
        </a:xfrm>
      </p:grpSpPr>
      <p:sp>
        <p:nvSpPr>
          <p:cNvPr id="19" name="자유형: 도형 18">
            <a:extLst>
              <a:ext uri="{FF2B5EF4-FFF2-40B4-BE49-F238E27FC236}">
                <a16:creationId xmlns:a16="http://schemas.microsoft.com/office/drawing/2014/main" xmlns="" id="{E0FD5A04-9E72-4F6C-A0E2-4D958F19FD46}"/>
              </a:ext>
            </a:extLst>
          </p:cNvPr>
          <p:cNvSpPr>
            <a:spLocks noGrp="1"/>
          </p:cNvSpPr>
          <p:nvPr>
            <p:ph type="pic" idx="15" hasCustomPrompt="1"/>
          </p:nvPr>
        </p:nvSpPr>
        <p:spPr>
          <a:xfrm>
            <a:off x="84915" y="276132"/>
            <a:ext cx="8974181" cy="6464302"/>
          </a:xfrm>
          <a:custGeom>
            <a:avLst/>
            <a:gdLst>
              <a:gd name="connsiteX0" fmla="*/ 3039689 w 11965575"/>
              <a:gd name="connsiteY0" fmla="*/ 5339586 h 6464302"/>
              <a:gd name="connsiteX1" fmla="*/ 3037710 w 11965575"/>
              <a:gd name="connsiteY1" fmla="*/ 5348196 h 6464302"/>
              <a:gd name="connsiteX2" fmla="*/ 3044157 w 11965575"/>
              <a:gd name="connsiteY2" fmla="*/ 5350384 h 6464302"/>
              <a:gd name="connsiteX3" fmla="*/ 3054148 w 11965575"/>
              <a:gd name="connsiteY3" fmla="*/ 5351232 h 6464302"/>
              <a:gd name="connsiteX4" fmla="*/ 3053557 w 11965575"/>
              <a:gd name="connsiteY4" fmla="*/ 5362094 h 6464302"/>
              <a:gd name="connsiteX5" fmla="*/ 3043051 w 11965575"/>
              <a:gd name="connsiteY5" fmla="*/ 5365141 h 6464302"/>
              <a:gd name="connsiteX6" fmla="*/ 3034754 w 11965575"/>
              <a:gd name="connsiteY6" fmla="*/ 5370590 h 6464302"/>
              <a:gd name="connsiteX7" fmla="*/ 3034112 w 11965575"/>
              <a:gd name="connsiteY7" fmla="*/ 5375458 h 6464302"/>
              <a:gd name="connsiteX8" fmla="*/ 3030875 w 11965575"/>
              <a:gd name="connsiteY8" fmla="*/ 5380844 h 6464302"/>
              <a:gd name="connsiteX9" fmla="*/ 3027456 w 11965575"/>
              <a:gd name="connsiteY9" fmla="*/ 5377963 h 6464302"/>
              <a:gd name="connsiteX10" fmla="*/ 3032879 w 11965575"/>
              <a:gd name="connsiteY10" fmla="*/ 5388419 h 6464302"/>
              <a:gd name="connsiteX11" fmla="*/ 3035628 w 11965575"/>
              <a:gd name="connsiteY11" fmla="*/ 5397634 h 6464302"/>
              <a:gd name="connsiteX12" fmla="*/ 3045036 w 11965575"/>
              <a:gd name="connsiteY12" fmla="*/ 5389349 h 6464302"/>
              <a:gd name="connsiteX13" fmla="*/ 3044818 w 11965575"/>
              <a:gd name="connsiteY13" fmla="*/ 5383840 h 6464302"/>
              <a:gd name="connsiteX14" fmla="*/ 3057322 w 11965575"/>
              <a:gd name="connsiteY14" fmla="*/ 5368407 h 6464302"/>
              <a:gd name="connsiteX15" fmla="*/ 3084731 w 11965575"/>
              <a:gd name="connsiteY15" fmla="*/ 5363122 h 6464302"/>
              <a:gd name="connsiteX16" fmla="*/ 3087589 w 11965575"/>
              <a:gd name="connsiteY16" fmla="*/ 5360728 h 6464302"/>
              <a:gd name="connsiteX17" fmla="*/ 3076262 w 11965575"/>
              <a:gd name="connsiteY17" fmla="*/ 5362298 h 6464302"/>
              <a:gd name="connsiteX18" fmla="*/ 3059337 w 11965575"/>
              <a:gd name="connsiteY18" fmla="*/ 5350195 h 6464302"/>
              <a:gd name="connsiteX19" fmla="*/ 3039689 w 11965575"/>
              <a:gd name="connsiteY19" fmla="*/ 5339586 h 6464302"/>
              <a:gd name="connsiteX20" fmla="*/ 3133208 w 11965575"/>
              <a:gd name="connsiteY20" fmla="*/ 5319955 h 6464302"/>
              <a:gd name="connsiteX21" fmla="*/ 3125348 w 11965575"/>
              <a:gd name="connsiteY21" fmla="*/ 5328477 h 6464302"/>
              <a:gd name="connsiteX22" fmla="*/ 3127402 w 11965575"/>
              <a:gd name="connsiteY22" fmla="*/ 5344814 h 6464302"/>
              <a:gd name="connsiteX23" fmla="*/ 3124852 w 11965575"/>
              <a:gd name="connsiteY23" fmla="*/ 5351122 h 6464302"/>
              <a:gd name="connsiteX24" fmla="*/ 3129551 w 11965575"/>
              <a:gd name="connsiteY24" fmla="*/ 5350884 h 6464302"/>
              <a:gd name="connsiteX25" fmla="*/ 3188808 w 11965575"/>
              <a:gd name="connsiteY25" fmla="*/ 5351999 h 6464302"/>
              <a:gd name="connsiteX26" fmla="*/ 3203861 w 11965575"/>
              <a:gd name="connsiteY26" fmla="*/ 5348896 h 6464302"/>
              <a:gd name="connsiteX27" fmla="*/ 3207095 w 11965575"/>
              <a:gd name="connsiteY27" fmla="*/ 5343634 h 6464302"/>
              <a:gd name="connsiteX28" fmla="*/ 3206151 w 11965575"/>
              <a:gd name="connsiteY28" fmla="*/ 5341407 h 6464302"/>
              <a:gd name="connsiteX29" fmla="*/ 3179542 w 11965575"/>
              <a:gd name="connsiteY29" fmla="*/ 5332503 h 6464302"/>
              <a:gd name="connsiteX30" fmla="*/ 3165235 w 11965575"/>
              <a:gd name="connsiteY30" fmla="*/ 5338836 h 6464302"/>
              <a:gd name="connsiteX31" fmla="*/ 3160046 w 11965575"/>
              <a:gd name="connsiteY31" fmla="*/ 5339873 h 6464302"/>
              <a:gd name="connsiteX32" fmla="*/ 3149413 w 11965575"/>
              <a:gd name="connsiteY32" fmla="*/ 5343893 h 6464302"/>
              <a:gd name="connsiteX33" fmla="*/ 3148077 w 11965575"/>
              <a:gd name="connsiteY33" fmla="*/ 5347636 h 6464302"/>
              <a:gd name="connsiteX34" fmla="*/ 3137626 w 11965575"/>
              <a:gd name="connsiteY34" fmla="*/ 5324761 h 6464302"/>
              <a:gd name="connsiteX35" fmla="*/ 3133208 w 11965575"/>
              <a:gd name="connsiteY35" fmla="*/ 5319955 h 6464302"/>
              <a:gd name="connsiteX36" fmla="*/ 3287553 w 11965575"/>
              <a:gd name="connsiteY36" fmla="*/ 5174577 h 6464302"/>
              <a:gd name="connsiteX37" fmla="*/ 3287712 w 11965575"/>
              <a:gd name="connsiteY37" fmla="*/ 5180190 h 6464302"/>
              <a:gd name="connsiteX38" fmla="*/ 3288210 w 11965575"/>
              <a:gd name="connsiteY38" fmla="*/ 5197788 h 6464302"/>
              <a:gd name="connsiteX39" fmla="*/ 3301423 w 11965575"/>
              <a:gd name="connsiteY39" fmla="*/ 5187483 h 6464302"/>
              <a:gd name="connsiteX40" fmla="*/ 3301403 w 11965575"/>
              <a:gd name="connsiteY40" fmla="*/ 5187450 h 6464302"/>
              <a:gd name="connsiteX41" fmla="*/ 3331377 w 11965575"/>
              <a:gd name="connsiteY41" fmla="*/ 5160957 h 6464302"/>
              <a:gd name="connsiteX42" fmla="*/ 3322826 w 11965575"/>
              <a:gd name="connsiteY42" fmla="*/ 5165475 h 6464302"/>
              <a:gd name="connsiteX43" fmla="*/ 3309856 w 11965575"/>
              <a:gd name="connsiteY43" fmla="*/ 5168066 h 6464302"/>
              <a:gd name="connsiteX44" fmla="*/ 3304282 w 11965575"/>
              <a:gd name="connsiteY44" fmla="*/ 5172023 h 6464302"/>
              <a:gd name="connsiteX45" fmla="*/ 3309521 w 11965575"/>
              <a:gd name="connsiteY45" fmla="*/ 5176981 h 6464302"/>
              <a:gd name="connsiteX46" fmla="*/ 3311702 w 11965575"/>
              <a:gd name="connsiteY46" fmla="*/ 5179465 h 6464302"/>
              <a:gd name="connsiteX47" fmla="*/ 3312496 w 11965575"/>
              <a:gd name="connsiteY47" fmla="*/ 5178846 h 6464302"/>
              <a:gd name="connsiteX48" fmla="*/ 3219833 w 11965575"/>
              <a:gd name="connsiteY48" fmla="*/ 5148447 h 6464302"/>
              <a:gd name="connsiteX49" fmla="*/ 3211536 w 11965575"/>
              <a:gd name="connsiteY49" fmla="*/ 5153896 h 6464302"/>
              <a:gd name="connsiteX50" fmla="*/ 3204548 w 11965575"/>
              <a:gd name="connsiteY50" fmla="*/ 5168564 h 6464302"/>
              <a:gd name="connsiteX51" fmla="*/ 3201775 w 11965575"/>
              <a:gd name="connsiteY51" fmla="*/ 5164062 h 6464302"/>
              <a:gd name="connsiteX52" fmla="*/ 3194456 w 11965575"/>
              <a:gd name="connsiteY52" fmla="*/ 5155728 h 6464302"/>
              <a:gd name="connsiteX53" fmla="*/ 3186775 w 11965575"/>
              <a:gd name="connsiteY53" fmla="*/ 5169270 h 6464302"/>
              <a:gd name="connsiteX54" fmla="*/ 3184134 w 11965575"/>
              <a:gd name="connsiteY54" fmla="*/ 5174377 h 6464302"/>
              <a:gd name="connsiteX55" fmla="*/ 3196610 w 11965575"/>
              <a:gd name="connsiteY55" fmla="*/ 5172675 h 6464302"/>
              <a:gd name="connsiteX56" fmla="*/ 3228267 w 11965575"/>
              <a:gd name="connsiteY56" fmla="*/ 5166321 h 6464302"/>
              <a:gd name="connsiteX57" fmla="*/ 3223736 w 11965575"/>
              <a:gd name="connsiteY57" fmla="*/ 5157147 h 6464302"/>
              <a:gd name="connsiteX58" fmla="*/ 3219833 w 11965575"/>
              <a:gd name="connsiteY58" fmla="*/ 5148447 h 6464302"/>
              <a:gd name="connsiteX59" fmla="*/ 3464728 w 11965575"/>
              <a:gd name="connsiteY59" fmla="*/ 5123737 h 6464302"/>
              <a:gd name="connsiteX60" fmla="*/ 3461218 w 11965575"/>
              <a:gd name="connsiteY60" fmla="*/ 5131192 h 6464302"/>
              <a:gd name="connsiteX61" fmla="*/ 3460574 w 11965575"/>
              <a:gd name="connsiteY61" fmla="*/ 5136061 h 6464302"/>
              <a:gd name="connsiteX62" fmla="*/ 3460346 w 11965575"/>
              <a:gd name="connsiteY62" fmla="*/ 5136960 h 6464302"/>
              <a:gd name="connsiteX63" fmla="*/ 3491572 w 11965575"/>
              <a:gd name="connsiteY63" fmla="*/ 5136478 h 6464302"/>
              <a:gd name="connsiteX64" fmla="*/ 3486003 w 11965575"/>
              <a:gd name="connsiteY64" fmla="*/ 5134773 h 6464302"/>
              <a:gd name="connsiteX65" fmla="*/ 3472110 w 11965575"/>
              <a:gd name="connsiteY65" fmla="*/ 5125225 h 6464302"/>
              <a:gd name="connsiteX66" fmla="*/ 3464728 w 11965575"/>
              <a:gd name="connsiteY66" fmla="*/ 5123737 h 6464302"/>
              <a:gd name="connsiteX67" fmla="*/ 3406844 w 11965575"/>
              <a:gd name="connsiteY67" fmla="*/ 5122148 h 6464302"/>
              <a:gd name="connsiteX68" fmla="*/ 3387529 w 11965575"/>
              <a:gd name="connsiteY68" fmla="*/ 5134538 h 6464302"/>
              <a:gd name="connsiteX69" fmla="*/ 3378311 w 11965575"/>
              <a:gd name="connsiteY69" fmla="*/ 5147626 h 6464302"/>
              <a:gd name="connsiteX70" fmla="*/ 3385821 w 11965575"/>
              <a:gd name="connsiteY70" fmla="*/ 5153842 h 6464302"/>
              <a:gd name="connsiteX71" fmla="*/ 3396946 w 11965575"/>
              <a:gd name="connsiteY71" fmla="*/ 5168831 h 6464302"/>
              <a:gd name="connsiteX72" fmla="*/ 3408416 w 11965575"/>
              <a:gd name="connsiteY72" fmla="*/ 5167458 h 6464302"/>
              <a:gd name="connsiteX73" fmla="*/ 3410198 w 11965575"/>
              <a:gd name="connsiteY73" fmla="*/ 5162282 h 6464302"/>
              <a:gd name="connsiteX74" fmla="*/ 3425653 w 11965575"/>
              <a:gd name="connsiteY74" fmla="*/ 5141454 h 6464302"/>
              <a:gd name="connsiteX75" fmla="*/ 3421997 w 11965575"/>
              <a:gd name="connsiteY75" fmla="*/ 5134920 h 6464302"/>
              <a:gd name="connsiteX76" fmla="*/ 3406844 w 11965575"/>
              <a:gd name="connsiteY76" fmla="*/ 5122148 h 6464302"/>
              <a:gd name="connsiteX77" fmla="*/ 3571719 w 11965575"/>
              <a:gd name="connsiteY77" fmla="*/ 5065827 h 6464302"/>
              <a:gd name="connsiteX78" fmla="*/ 3556283 w 11965575"/>
              <a:gd name="connsiteY78" fmla="*/ 5067963 h 6464302"/>
              <a:gd name="connsiteX79" fmla="*/ 3540176 w 11965575"/>
              <a:gd name="connsiteY79" fmla="*/ 5087928 h 6464302"/>
              <a:gd name="connsiteX80" fmla="*/ 3538479 w 11965575"/>
              <a:gd name="connsiteY80" fmla="*/ 5113547 h 6464302"/>
              <a:gd name="connsiteX81" fmla="*/ 3516863 w 11965575"/>
              <a:gd name="connsiteY81" fmla="*/ 5136982 h 6464302"/>
              <a:gd name="connsiteX82" fmla="*/ 3507169 w 11965575"/>
              <a:gd name="connsiteY82" fmla="*/ 5138629 h 6464302"/>
              <a:gd name="connsiteX83" fmla="*/ 3517899 w 11965575"/>
              <a:gd name="connsiteY83" fmla="*/ 5147384 h 6464302"/>
              <a:gd name="connsiteX84" fmla="*/ 3575877 w 11965575"/>
              <a:gd name="connsiteY84" fmla="*/ 5136244 h 6464302"/>
              <a:gd name="connsiteX85" fmla="*/ 3586190 w 11965575"/>
              <a:gd name="connsiteY85" fmla="*/ 5135773 h 6464302"/>
              <a:gd name="connsiteX86" fmla="*/ 3625664 w 11965575"/>
              <a:gd name="connsiteY86" fmla="*/ 5139065 h 6464302"/>
              <a:gd name="connsiteX87" fmla="*/ 3641821 w 11965575"/>
              <a:gd name="connsiteY87" fmla="*/ 5140662 h 6464302"/>
              <a:gd name="connsiteX88" fmla="*/ 3650376 w 11965575"/>
              <a:gd name="connsiteY88" fmla="*/ 5138754 h 6464302"/>
              <a:gd name="connsiteX89" fmla="*/ 3656523 w 11965575"/>
              <a:gd name="connsiteY89" fmla="*/ 5131360 h 6464302"/>
              <a:gd name="connsiteX90" fmla="*/ 3639700 w 11965575"/>
              <a:gd name="connsiteY90" fmla="*/ 5131245 h 6464302"/>
              <a:gd name="connsiteX91" fmla="*/ 3626114 w 11965575"/>
              <a:gd name="connsiteY91" fmla="*/ 5125743 h 6464302"/>
              <a:gd name="connsiteX92" fmla="*/ 3620438 w 11965575"/>
              <a:gd name="connsiteY92" fmla="*/ 5117713 h 6464302"/>
              <a:gd name="connsiteX93" fmla="*/ 3602150 w 11965575"/>
              <a:gd name="connsiteY93" fmla="*/ 5122314 h 6464302"/>
              <a:gd name="connsiteX94" fmla="*/ 3597269 w 11965575"/>
              <a:gd name="connsiteY94" fmla="*/ 5127398 h 6464302"/>
              <a:gd name="connsiteX95" fmla="*/ 3600818 w 11965575"/>
              <a:gd name="connsiteY95" fmla="*/ 5094142 h 6464302"/>
              <a:gd name="connsiteX96" fmla="*/ 3606648 w 11965575"/>
              <a:gd name="connsiteY96" fmla="*/ 5088237 h 6464302"/>
              <a:gd name="connsiteX97" fmla="*/ 3610937 w 11965575"/>
              <a:gd name="connsiteY97" fmla="*/ 5094017 h 6464302"/>
              <a:gd name="connsiteX98" fmla="*/ 3615919 w 11965575"/>
              <a:gd name="connsiteY98" fmla="*/ 5100921 h 6464302"/>
              <a:gd name="connsiteX99" fmla="*/ 3619670 w 11965575"/>
              <a:gd name="connsiteY99" fmla="*/ 5091639 h 6464302"/>
              <a:gd name="connsiteX100" fmla="*/ 3599894 w 11965575"/>
              <a:gd name="connsiteY100" fmla="*/ 5082002 h 6464302"/>
              <a:gd name="connsiteX101" fmla="*/ 3590159 w 11965575"/>
              <a:gd name="connsiteY101" fmla="*/ 5079207 h 6464302"/>
              <a:gd name="connsiteX102" fmla="*/ 3571719 w 11965575"/>
              <a:gd name="connsiteY102" fmla="*/ 5065827 h 6464302"/>
              <a:gd name="connsiteX103" fmla="*/ 1375109 w 11965575"/>
              <a:gd name="connsiteY103" fmla="*/ 4421930 h 6464302"/>
              <a:gd name="connsiteX104" fmla="*/ 1370757 w 11965575"/>
              <a:gd name="connsiteY104" fmla="*/ 4422779 h 6464302"/>
              <a:gd name="connsiteX105" fmla="*/ 1344031 w 11965575"/>
              <a:gd name="connsiteY105" fmla="*/ 4427190 h 6464302"/>
              <a:gd name="connsiteX106" fmla="*/ 1335298 w 11965575"/>
              <a:gd name="connsiteY106" fmla="*/ 4430169 h 6464302"/>
              <a:gd name="connsiteX107" fmla="*/ 1374043 w 11965575"/>
              <a:gd name="connsiteY107" fmla="*/ 4422399 h 6464302"/>
              <a:gd name="connsiteX108" fmla="*/ 1494325 w 11965575"/>
              <a:gd name="connsiteY108" fmla="*/ 4335168 h 6464302"/>
              <a:gd name="connsiteX109" fmla="*/ 1491192 w 11965575"/>
              <a:gd name="connsiteY109" fmla="*/ 4339951 h 6464302"/>
              <a:gd name="connsiteX110" fmla="*/ 1481082 w 11965575"/>
              <a:gd name="connsiteY110" fmla="*/ 4366689 h 6464302"/>
              <a:gd name="connsiteX111" fmla="*/ 1481824 w 11965575"/>
              <a:gd name="connsiteY111" fmla="*/ 4368060 h 6464302"/>
              <a:gd name="connsiteX112" fmla="*/ 1500129 w 11965575"/>
              <a:gd name="connsiteY112" fmla="*/ 4326305 h 6464302"/>
              <a:gd name="connsiteX113" fmla="*/ 1495063 w 11965575"/>
              <a:gd name="connsiteY113" fmla="*/ 4334040 h 6464302"/>
              <a:gd name="connsiteX114" fmla="*/ 1506470 w 11965575"/>
              <a:gd name="connsiteY114" fmla="*/ 4353210 h 6464302"/>
              <a:gd name="connsiteX115" fmla="*/ 1536335 w 11965575"/>
              <a:gd name="connsiteY115" fmla="*/ 4369231 h 6464302"/>
              <a:gd name="connsiteX116" fmla="*/ 1539850 w 11965575"/>
              <a:gd name="connsiteY116" fmla="*/ 4365820 h 6464302"/>
              <a:gd name="connsiteX117" fmla="*/ 1535166 w 11965575"/>
              <a:gd name="connsiteY117" fmla="*/ 4364084 h 6464302"/>
              <a:gd name="connsiteX118" fmla="*/ 1519288 w 11965575"/>
              <a:gd name="connsiteY118" fmla="*/ 4348411 h 6464302"/>
              <a:gd name="connsiteX119" fmla="*/ 1513034 w 11965575"/>
              <a:gd name="connsiteY119" fmla="*/ 4335592 h 6464302"/>
              <a:gd name="connsiteX120" fmla="*/ 1500129 w 11965575"/>
              <a:gd name="connsiteY120" fmla="*/ 4326305 h 6464302"/>
              <a:gd name="connsiteX121" fmla="*/ 421262 w 11965575"/>
              <a:gd name="connsiteY121" fmla="*/ 4103152 h 6464302"/>
              <a:gd name="connsiteX122" fmla="*/ 421748 w 11965575"/>
              <a:gd name="connsiteY122" fmla="*/ 4104759 h 6464302"/>
              <a:gd name="connsiteX123" fmla="*/ 423004 w 11965575"/>
              <a:gd name="connsiteY123" fmla="*/ 4104513 h 6464302"/>
              <a:gd name="connsiteX124" fmla="*/ 8913674 w 11965575"/>
              <a:gd name="connsiteY124" fmla="*/ 4072810 h 6464302"/>
              <a:gd name="connsiteX125" fmla="*/ 8912389 w 11965575"/>
              <a:gd name="connsiteY125" fmla="*/ 4073556 h 6464302"/>
              <a:gd name="connsiteX126" fmla="*/ 8920757 w 11965575"/>
              <a:gd name="connsiteY126" fmla="*/ 4083236 h 6464302"/>
              <a:gd name="connsiteX127" fmla="*/ 8920538 w 11965575"/>
              <a:gd name="connsiteY127" fmla="*/ 4088400 h 6464302"/>
              <a:gd name="connsiteX128" fmla="*/ 8929947 w 11965575"/>
              <a:gd name="connsiteY128" fmla="*/ 4096164 h 6464302"/>
              <a:gd name="connsiteX129" fmla="*/ 8932695 w 11965575"/>
              <a:gd name="connsiteY129" fmla="*/ 4087527 h 6464302"/>
              <a:gd name="connsiteX130" fmla="*/ 8933689 w 11965575"/>
              <a:gd name="connsiteY130" fmla="*/ 4085732 h 6464302"/>
              <a:gd name="connsiteX131" fmla="*/ 8932944 w 11965575"/>
              <a:gd name="connsiteY131" fmla="*/ 4085649 h 6464302"/>
              <a:gd name="connsiteX132" fmla="*/ 8923529 w 11965575"/>
              <a:gd name="connsiteY132" fmla="*/ 4080636 h 6464302"/>
              <a:gd name="connsiteX133" fmla="*/ 8922980 w 11965575"/>
              <a:gd name="connsiteY133" fmla="*/ 4077119 h 6464302"/>
              <a:gd name="connsiteX134" fmla="*/ 8913674 w 11965575"/>
              <a:gd name="connsiteY134" fmla="*/ 4072810 h 6464302"/>
              <a:gd name="connsiteX135" fmla="*/ 8828571 w 11965575"/>
              <a:gd name="connsiteY135" fmla="*/ 4029909 h 6464302"/>
              <a:gd name="connsiteX136" fmla="*/ 8812816 w 11965575"/>
              <a:gd name="connsiteY136" fmla="*/ 4039573 h 6464302"/>
              <a:gd name="connsiteX137" fmla="*/ 8804499 w 11965575"/>
              <a:gd name="connsiteY137" fmla="*/ 4041591 h 6464302"/>
              <a:gd name="connsiteX138" fmla="*/ 8787603 w 11965575"/>
              <a:gd name="connsiteY138" fmla="*/ 4048552 h 6464302"/>
              <a:gd name="connsiteX139" fmla="*/ 8788839 w 11965575"/>
              <a:gd name="connsiteY139" fmla="*/ 4051138 h 6464302"/>
              <a:gd name="connsiteX140" fmla="*/ 8795373 w 11965575"/>
              <a:gd name="connsiteY140" fmla="*/ 4049917 h 6464302"/>
              <a:gd name="connsiteX141" fmla="*/ 8798729 w 11965575"/>
              <a:gd name="connsiteY141" fmla="*/ 4046094 h 6464302"/>
              <a:gd name="connsiteX142" fmla="*/ 8801793 w 11965575"/>
              <a:gd name="connsiteY142" fmla="*/ 4048718 h 6464302"/>
              <a:gd name="connsiteX143" fmla="*/ 8806008 w 11965575"/>
              <a:gd name="connsiteY143" fmla="*/ 4047930 h 6464302"/>
              <a:gd name="connsiteX144" fmla="*/ 8836024 w 11965575"/>
              <a:gd name="connsiteY144" fmla="*/ 4052349 h 6464302"/>
              <a:gd name="connsiteX145" fmla="*/ 8846733 w 11965575"/>
              <a:gd name="connsiteY145" fmla="*/ 4052857 h 6464302"/>
              <a:gd name="connsiteX146" fmla="*/ 8855711 w 11965575"/>
              <a:gd name="connsiteY146" fmla="*/ 4048305 h 6464302"/>
              <a:gd name="connsiteX147" fmla="*/ 8855520 w 11965575"/>
              <a:gd name="connsiteY147" fmla="*/ 4045871 h 6464302"/>
              <a:gd name="connsiteX148" fmla="*/ 8841759 w 11965575"/>
              <a:gd name="connsiteY148" fmla="*/ 4031451 h 6464302"/>
              <a:gd name="connsiteX149" fmla="*/ 8828571 w 11965575"/>
              <a:gd name="connsiteY149" fmla="*/ 4029909 h 6464302"/>
              <a:gd name="connsiteX150" fmla="*/ 658422 w 11965575"/>
              <a:gd name="connsiteY150" fmla="*/ 3792499 h 6464302"/>
              <a:gd name="connsiteX151" fmla="*/ 642338 w 11965575"/>
              <a:gd name="connsiteY151" fmla="*/ 3797487 h 6464302"/>
              <a:gd name="connsiteX152" fmla="*/ 614655 w 11965575"/>
              <a:gd name="connsiteY152" fmla="*/ 3815416 h 6464302"/>
              <a:gd name="connsiteX153" fmla="*/ 597214 w 11965575"/>
              <a:gd name="connsiteY153" fmla="*/ 3820867 h 6464302"/>
              <a:gd name="connsiteX154" fmla="*/ 598168 w 11965575"/>
              <a:gd name="connsiteY154" fmla="*/ 3821238 h 6464302"/>
              <a:gd name="connsiteX155" fmla="*/ 633988 w 11965575"/>
              <a:gd name="connsiteY155" fmla="*/ 3816002 h 6464302"/>
              <a:gd name="connsiteX156" fmla="*/ 637244 w 11965575"/>
              <a:gd name="connsiteY156" fmla="*/ 3868795 h 6464302"/>
              <a:gd name="connsiteX157" fmla="*/ 672765 w 11965575"/>
              <a:gd name="connsiteY157" fmla="*/ 3838969 h 6464302"/>
              <a:gd name="connsiteX158" fmla="*/ 688325 w 11965575"/>
              <a:gd name="connsiteY158" fmla="*/ 3823136 h 6464302"/>
              <a:gd name="connsiteX159" fmla="*/ 689246 w 11965575"/>
              <a:gd name="connsiteY159" fmla="*/ 3819055 h 6464302"/>
              <a:gd name="connsiteX160" fmla="*/ 690786 w 11965575"/>
              <a:gd name="connsiteY160" fmla="*/ 3816291 h 6464302"/>
              <a:gd name="connsiteX161" fmla="*/ 697091 w 11965575"/>
              <a:gd name="connsiteY161" fmla="*/ 3803764 h 6464302"/>
              <a:gd name="connsiteX162" fmla="*/ 681603 w 11965575"/>
              <a:gd name="connsiteY162" fmla="*/ 3807532 h 6464302"/>
              <a:gd name="connsiteX163" fmla="*/ 677134 w 11965575"/>
              <a:gd name="connsiteY163" fmla="*/ 3814354 h 6464302"/>
              <a:gd name="connsiteX164" fmla="*/ 669092 w 11965575"/>
              <a:gd name="connsiteY164" fmla="*/ 3819179 h 6464302"/>
              <a:gd name="connsiteX165" fmla="*/ 667505 w 11965575"/>
              <a:gd name="connsiteY165" fmla="*/ 3810006 h 6464302"/>
              <a:gd name="connsiteX166" fmla="*/ 658422 w 11965575"/>
              <a:gd name="connsiteY166" fmla="*/ 3792499 h 6464302"/>
              <a:gd name="connsiteX167" fmla="*/ 1345330 w 11965575"/>
              <a:gd name="connsiteY167" fmla="*/ 3562382 h 6464302"/>
              <a:gd name="connsiteX168" fmla="*/ 1320467 w 11965575"/>
              <a:gd name="connsiteY168" fmla="*/ 3565243 h 6464302"/>
              <a:gd name="connsiteX169" fmla="*/ 1294018 w 11965575"/>
              <a:gd name="connsiteY169" fmla="*/ 3566716 h 6464302"/>
              <a:gd name="connsiteX170" fmla="*/ 1323278 w 11965575"/>
              <a:gd name="connsiteY170" fmla="*/ 3574962 h 6464302"/>
              <a:gd name="connsiteX171" fmla="*/ 1335044 w 11965575"/>
              <a:gd name="connsiteY171" fmla="*/ 3570665 h 6464302"/>
              <a:gd name="connsiteX172" fmla="*/ 1576046 w 11965575"/>
              <a:gd name="connsiteY172" fmla="*/ 3550278 h 6464302"/>
              <a:gd name="connsiteX173" fmla="*/ 1574182 w 11965575"/>
              <a:gd name="connsiteY173" fmla="*/ 3554008 h 6464302"/>
              <a:gd name="connsiteX174" fmla="*/ 1574660 w 11965575"/>
              <a:gd name="connsiteY174" fmla="*/ 3553957 h 6464302"/>
              <a:gd name="connsiteX175" fmla="*/ 1583316 w 11965575"/>
              <a:gd name="connsiteY175" fmla="*/ 3551208 h 6464302"/>
              <a:gd name="connsiteX176" fmla="*/ 1469346 w 11965575"/>
              <a:gd name="connsiteY176" fmla="*/ 3547767 h 6464302"/>
              <a:gd name="connsiteX177" fmla="*/ 1453959 w 11965575"/>
              <a:gd name="connsiteY177" fmla="*/ 3555686 h 6464302"/>
              <a:gd name="connsiteX178" fmla="*/ 1454828 w 11965575"/>
              <a:gd name="connsiteY178" fmla="*/ 3556342 h 6464302"/>
              <a:gd name="connsiteX179" fmla="*/ 1467834 w 11965575"/>
              <a:gd name="connsiteY179" fmla="*/ 3552222 h 6464302"/>
              <a:gd name="connsiteX180" fmla="*/ 769843 w 11965575"/>
              <a:gd name="connsiteY180" fmla="*/ 3222793 h 6464302"/>
              <a:gd name="connsiteX181" fmla="*/ 736906 w 11965575"/>
              <a:gd name="connsiteY181" fmla="*/ 3224831 h 6464302"/>
              <a:gd name="connsiteX182" fmla="*/ 728416 w 11965575"/>
              <a:gd name="connsiteY182" fmla="*/ 3234066 h 6464302"/>
              <a:gd name="connsiteX183" fmla="*/ 720523 w 11965575"/>
              <a:gd name="connsiteY183" fmla="*/ 3237419 h 6464302"/>
              <a:gd name="connsiteX184" fmla="*/ 693072 w 11965575"/>
              <a:gd name="connsiteY184" fmla="*/ 3235016 h 6464302"/>
              <a:gd name="connsiteX185" fmla="*/ 659018 w 11965575"/>
              <a:gd name="connsiteY185" fmla="*/ 3248080 h 6464302"/>
              <a:gd name="connsiteX186" fmla="*/ 650678 w 11965575"/>
              <a:gd name="connsiteY186" fmla="*/ 3255845 h 6464302"/>
              <a:gd name="connsiteX187" fmla="*/ 649084 w 11965575"/>
              <a:gd name="connsiteY187" fmla="*/ 3263750 h 6464302"/>
              <a:gd name="connsiteX188" fmla="*/ 659413 w 11965575"/>
              <a:gd name="connsiteY188" fmla="*/ 3262756 h 6464302"/>
              <a:gd name="connsiteX189" fmla="*/ 788558 w 11965575"/>
              <a:gd name="connsiteY189" fmla="*/ 3244910 h 6464302"/>
              <a:gd name="connsiteX190" fmla="*/ 799855 w 11965575"/>
              <a:gd name="connsiteY190" fmla="*/ 3239808 h 6464302"/>
              <a:gd name="connsiteX191" fmla="*/ 802753 w 11965575"/>
              <a:gd name="connsiteY191" fmla="*/ 3234564 h 6464302"/>
              <a:gd name="connsiteX192" fmla="*/ 801438 w 11965575"/>
              <a:gd name="connsiteY192" fmla="*/ 3233986 h 6464302"/>
              <a:gd name="connsiteX193" fmla="*/ 769843 w 11965575"/>
              <a:gd name="connsiteY193" fmla="*/ 3222793 h 6464302"/>
              <a:gd name="connsiteX194" fmla="*/ 723669 w 11965575"/>
              <a:gd name="connsiteY194" fmla="*/ 3184574 h 6464302"/>
              <a:gd name="connsiteX195" fmla="*/ 725592 w 11965575"/>
              <a:gd name="connsiteY195" fmla="*/ 3187435 h 6464302"/>
              <a:gd name="connsiteX196" fmla="*/ 725688 w 11965575"/>
              <a:gd name="connsiteY196" fmla="*/ 3187319 h 6464302"/>
              <a:gd name="connsiteX197" fmla="*/ 709233 w 11965575"/>
              <a:gd name="connsiteY197" fmla="*/ 3172153 h 6464302"/>
              <a:gd name="connsiteX198" fmla="*/ 695241 w 11965575"/>
              <a:gd name="connsiteY198" fmla="*/ 3175682 h 6464302"/>
              <a:gd name="connsiteX199" fmla="*/ 670445 w 11965575"/>
              <a:gd name="connsiteY199" fmla="*/ 3183352 h 6464302"/>
              <a:gd name="connsiteX200" fmla="*/ 652905 w 11965575"/>
              <a:gd name="connsiteY200" fmla="*/ 3179198 h 6464302"/>
              <a:gd name="connsiteX201" fmla="*/ 658824 w 11965575"/>
              <a:gd name="connsiteY201" fmla="*/ 3200332 h 6464302"/>
              <a:gd name="connsiteX202" fmla="*/ 673764 w 11965575"/>
              <a:gd name="connsiteY202" fmla="*/ 3214382 h 6464302"/>
              <a:gd name="connsiteX203" fmla="*/ 691834 w 11965575"/>
              <a:gd name="connsiteY203" fmla="*/ 3197559 h 6464302"/>
              <a:gd name="connsiteX204" fmla="*/ 698736 w 11965575"/>
              <a:gd name="connsiteY204" fmla="*/ 3179151 h 6464302"/>
              <a:gd name="connsiteX205" fmla="*/ 710797 w 11965575"/>
              <a:gd name="connsiteY205" fmla="*/ 3173299 h 6464302"/>
              <a:gd name="connsiteX206" fmla="*/ 3508720 w 11965575"/>
              <a:gd name="connsiteY206" fmla="*/ 2716310 h 6464302"/>
              <a:gd name="connsiteX207" fmla="*/ 3470310 w 11965575"/>
              <a:gd name="connsiteY207" fmla="*/ 2717328 h 6464302"/>
              <a:gd name="connsiteX208" fmla="*/ 3440753 w 11965575"/>
              <a:gd name="connsiteY208" fmla="*/ 2717133 h 6464302"/>
              <a:gd name="connsiteX209" fmla="*/ 3716523 w 11965575"/>
              <a:gd name="connsiteY209" fmla="*/ 2766212 h 6464302"/>
              <a:gd name="connsiteX210" fmla="*/ 3742434 w 11965575"/>
              <a:gd name="connsiteY210" fmla="*/ 2771382 h 6464302"/>
              <a:gd name="connsiteX211" fmla="*/ 3748071 w 11965575"/>
              <a:gd name="connsiteY211" fmla="*/ 2769737 h 6464302"/>
              <a:gd name="connsiteX212" fmla="*/ 3638352 w 11965575"/>
              <a:gd name="connsiteY212" fmla="*/ 2748652 h 6464302"/>
              <a:gd name="connsiteX213" fmla="*/ 3546178 w 11965575"/>
              <a:gd name="connsiteY213" fmla="*/ 2723762 h 6464302"/>
              <a:gd name="connsiteX214" fmla="*/ 3508720 w 11965575"/>
              <a:gd name="connsiteY214" fmla="*/ 2716310 h 6464302"/>
              <a:gd name="connsiteX215" fmla="*/ 3235593 w 11965575"/>
              <a:gd name="connsiteY215" fmla="*/ 2682246 h 6464302"/>
              <a:gd name="connsiteX216" fmla="*/ 3422496 w 11965575"/>
              <a:gd name="connsiteY216" fmla="*/ 2714006 h 6464302"/>
              <a:gd name="connsiteX217" fmla="*/ 3399336 w 11965575"/>
              <a:gd name="connsiteY217" fmla="*/ 2708246 h 6464302"/>
              <a:gd name="connsiteX218" fmla="*/ 3285296 w 11965575"/>
              <a:gd name="connsiteY218" fmla="*/ 2687105 h 6464302"/>
              <a:gd name="connsiteX219" fmla="*/ 3236249 w 11965575"/>
              <a:gd name="connsiteY219" fmla="*/ 2682260 h 6464302"/>
              <a:gd name="connsiteX220" fmla="*/ 3524568 w 11965575"/>
              <a:gd name="connsiteY220" fmla="*/ 2423074 h 6464302"/>
              <a:gd name="connsiteX221" fmla="*/ 3518598 w 11965575"/>
              <a:gd name="connsiteY221" fmla="*/ 2427447 h 6464302"/>
              <a:gd name="connsiteX222" fmla="*/ 3517947 w 11965575"/>
              <a:gd name="connsiteY222" fmla="*/ 2431141 h 6464302"/>
              <a:gd name="connsiteX223" fmla="*/ 3543173 w 11965575"/>
              <a:gd name="connsiteY223" fmla="*/ 2436098 h 6464302"/>
              <a:gd name="connsiteX224" fmla="*/ 3541779 w 11965575"/>
              <a:gd name="connsiteY224" fmla="*/ 2434992 h 6464302"/>
              <a:gd name="connsiteX225" fmla="*/ 3524568 w 11965575"/>
              <a:gd name="connsiteY225" fmla="*/ 2423074 h 6464302"/>
              <a:gd name="connsiteX226" fmla="*/ 3636917 w 11965575"/>
              <a:gd name="connsiteY226" fmla="*/ 2392478 h 6464302"/>
              <a:gd name="connsiteX227" fmla="*/ 3629825 w 11965575"/>
              <a:gd name="connsiteY227" fmla="*/ 2398998 h 6464302"/>
              <a:gd name="connsiteX228" fmla="*/ 3631273 w 11965575"/>
              <a:gd name="connsiteY228" fmla="*/ 2411858 h 6464302"/>
              <a:gd name="connsiteX229" fmla="*/ 3627775 w 11965575"/>
              <a:gd name="connsiteY229" fmla="*/ 2419060 h 6464302"/>
              <a:gd name="connsiteX230" fmla="*/ 3585965 w 11965575"/>
              <a:gd name="connsiteY230" fmla="*/ 2424498 h 6464302"/>
              <a:gd name="connsiteX231" fmla="*/ 3571361 w 11965575"/>
              <a:gd name="connsiteY231" fmla="*/ 2414649 h 6464302"/>
              <a:gd name="connsiteX232" fmla="*/ 3554333 w 11965575"/>
              <a:gd name="connsiteY232" fmla="*/ 2405911 h 6464302"/>
              <a:gd name="connsiteX233" fmla="*/ 3552407 w 11965575"/>
              <a:gd name="connsiteY233" fmla="*/ 2412625 h 6464302"/>
              <a:gd name="connsiteX234" fmla="*/ 3558022 w 11965575"/>
              <a:gd name="connsiteY234" fmla="*/ 2414477 h 6464302"/>
              <a:gd name="connsiteX235" fmla="*/ 3566781 w 11965575"/>
              <a:gd name="connsiteY235" fmla="*/ 2415353 h 6464302"/>
              <a:gd name="connsiteX236" fmla="*/ 3566023 w 11965575"/>
              <a:gd name="connsiteY236" fmla="*/ 2423861 h 6464302"/>
              <a:gd name="connsiteX237" fmla="*/ 3556728 w 11965575"/>
              <a:gd name="connsiteY237" fmla="*/ 2426030 h 6464302"/>
              <a:gd name="connsiteX238" fmla="*/ 3549321 w 11965575"/>
              <a:gd name="connsiteY238" fmla="*/ 2430130 h 6464302"/>
              <a:gd name="connsiteX239" fmla="*/ 3548650 w 11965575"/>
              <a:gd name="connsiteY239" fmla="*/ 2433936 h 6464302"/>
              <a:gd name="connsiteX240" fmla="*/ 3546627 w 11965575"/>
              <a:gd name="connsiteY240" fmla="*/ 2436776 h 6464302"/>
              <a:gd name="connsiteX241" fmla="*/ 3566985 w 11965575"/>
              <a:gd name="connsiteY241" fmla="*/ 2440776 h 6464302"/>
              <a:gd name="connsiteX242" fmla="*/ 3709799 w 11965575"/>
              <a:gd name="connsiteY242" fmla="*/ 2466258 h 6464302"/>
              <a:gd name="connsiteX243" fmla="*/ 3791598 w 11965575"/>
              <a:gd name="connsiteY243" fmla="*/ 2486028 h 6464302"/>
              <a:gd name="connsiteX244" fmla="*/ 3972167 w 11965575"/>
              <a:gd name="connsiteY244" fmla="*/ 2518029 h 6464302"/>
              <a:gd name="connsiteX245" fmla="*/ 4318639 w 11965575"/>
              <a:gd name="connsiteY245" fmla="*/ 2583644 h 6464302"/>
              <a:gd name="connsiteX246" fmla="*/ 4412739 w 11965575"/>
              <a:gd name="connsiteY246" fmla="*/ 2608087 h 6464302"/>
              <a:gd name="connsiteX247" fmla="*/ 4460154 w 11965575"/>
              <a:gd name="connsiteY247" fmla="*/ 2600917 h 6464302"/>
              <a:gd name="connsiteX248" fmla="*/ 4501789 w 11965575"/>
              <a:gd name="connsiteY248" fmla="*/ 2591652 h 6464302"/>
              <a:gd name="connsiteX249" fmla="*/ 4514939 w 11965575"/>
              <a:gd name="connsiteY249" fmla="*/ 2594082 h 6464302"/>
              <a:gd name="connsiteX250" fmla="*/ 4534613 w 11965575"/>
              <a:gd name="connsiteY250" fmla="*/ 2591730 h 6464302"/>
              <a:gd name="connsiteX251" fmla="*/ 4535433 w 11965575"/>
              <a:gd name="connsiteY251" fmla="*/ 2623797 h 6464302"/>
              <a:gd name="connsiteX252" fmla="*/ 4555391 w 11965575"/>
              <a:gd name="connsiteY252" fmla="*/ 2606539 h 6464302"/>
              <a:gd name="connsiteX253" fmla="*/ 4573963 w 11965575"/>
              <a:gd name="connsiteY253" fmla="*/ 2587028 h 6464302"/>
              <a:gd name="connsiteX254" fmla="*/ 4615650 w 11965575"/>
              <a:gd name="connsiteY254" fmla="*/ 2583758 h 6464302"/>
              <a:gd name="connsiteX255" fmla="*/ 4622326 w 11965575"/>
              <a:gd name="connsiteY255" fmla="*/ 2593730 h 6464302"/>
              <a:gd name="connsiteX256" fmla="*/ 4622869 w 11965575"/>
              <a:gd name="connsiteY256" fmla="*/ 2593114 h 6464302"/>
              <a:gd name="connsiteX257" fmla="*/ 4655419 w 11965575"/>
              <a:gd name="connsiteY257" fmla="*/ 2532452 h 6464302"/>
              <a:gd name="connsiteX258" fmla="*/ 4662249 w 11965575"/>
              <a:gd name="connsiteY258" fmla="*/ 2521314 h 6464302"/>
              <a:gd name="connsiteX259" fmla="*/ 4660077 w 11965575"/>
              <a:gd name="connsiteY259" fmla="*/ 2522313 h 6464302"/>
              <a:gd name="connsiteX260" fmla="*/ 4655754 w 11965575"/>
              <a:gd name="connsiteY260" fmla="*/ 2519214 h 6464302"/>
              <a:gd name="connsiteX261" fmla="*/ 4655760 w 11965575"/>
              <a:gd name="connsiteY261" fmla="*/ 2514470 h 6464302"/>
              <a:gd name="connsiteX262" fmla="*/ 4656080 w 11965575"/>
              <a:gd name="connsiteY262" fmla="*/ 2513163 h 6464302"/>
              <a:gd name="connsiteX263" fmla="*/ 4653499 w 11965575"/>
              <a:gd name="connsiteY263" fmla="*/ 2512304 h 6464302"/>
              <a:gd name="connsiteX264" fmla="*/ 4653018 w 11965575"/>
              <a:gd name="connsiteY264" fmla="*/ 2510589 h 6464302"/>
              <a:gd name="connsiteX265" fmla="*/ 4650086 w 11965575"/>
              <a:gd name="connsiteY265" fmla="*/ 2509810 h 6464302"/>
              <a:gd name="connsiteX266" fmla="*/ 4644682 w 11965575"/>
              <a:gd name="connsiteY266" fmla="*/ 2510353 h 6464302"/>
              <a:gd name="connsiteX267" fmla="*/ 4641139 w 11965575"/>
              <a:gd name="connsiteY267" fmla="*/ 2515342 h 6464302"/>
              <a:gd name="connsiteX268" fmla="*/ 4629148 w 11965575"/>
              <a:gd name="connsiteY268" fmla="*/ 2522617 h 6464302"/>
              <a:gd name="connsiteX269" fmla="*/ 4627886 w 11965575"/>
              <a:gd name="connsiteY269" fmla="*/ 2519166 h 6464302"/>
              <a:gd name="connsiteX270" fmla="*/ 4625575 w 11965575"/>
              <a:gd name="connsiteY270" fmla="*/ 2511254 h 6464302"/>
              <a:gd name="connsiteX271" fmla="*/ 4615973 w 11965575"/>
              <a:gd name="connsiteY271" fmla="*/ 2509584 h 6464302"/>
              <a:gd name="connsiteX272" fmla="*/ 4605575 w 11965575"/>
              <a:gd name="connsiteY272" fmla="*/ 2509314 h 6464302"/>
              <a:gd name="connsiteX273" fmla="*/ 4602045 w 11965575"/>
              <a:gd name="connsiteY273" fmla="*/ 2504816 h 6464302"/>
              <a:gd name="connsiteX274" fmla="*/ 4597933 w 11965575"/>
              <a:gd name="connsiteY274" fmla="*/ 2500710 h 6464302"/>
              <a:gd name="connsiteX275" fmla="*/ 4594398 w 11965575"/>
              <a:gd name="connsiteY275" fmla="*/ 2500956 h 6464302"/>
              <a:gd name="connsiteX276" fmla="*/ 4589755 w 11965575"/>
              <a:gd name="connsiteY276" fmla="*/ 2499366 h 6464302"/>
              <a:gd name="connsiteX277" fmla="*/ 4592029 w 11965575"/>
              <a:gd name="connsiteY277" fmla="*/ 2495669 h 6464302"/>
              <a:gd name="connsiteX278" fmla="*/ 4587450 w 11965575"/>
              <a:gd name="connsiteY278" fmla="*/ 2486711 h 6464302"/>
              <a:gd name="connsiteX279" fmla="*/ 4588907 w 11965575"/>
              <a:gd name="connsiteY279" fmla="*/ 2479810 h 6464302"/>
              <a:gd name="connsiteX280" fmla="*/ 4588188 w 11965575"/>
              <a:gd name="connsiteY280" fmla="*/ 2479364 h 6464302"/>
              <a:gd name="connsiteX281" fmla="*/ 4570755 w 11965575"/>
              <a:gd name="connsiteY281" fmla="*/ 2471337 h 6464302"/>
              <a:gd name="connsiteX282" fmla="*/ 4554054 w 11965575"/>
              <a:gd name="connsiteY282" fmla="*/ 2477607 h 6464302"/>
              <a:gd name="connsiteX283" fmla="*/ 4550689 w 11965575"/>
              <a:gd name="connsiteY283" fmla="*/ 2484048 h 6464302"/>
              <a:gd name="connsiteX284" fmla="*/ 4542516 w 11965575"/>
              <a:gd name="connsiteY284" fmla="*/ 2484070 h 6464302"/>
              <a:gd name="connsiteX285" fmla="*/ 4541212 w 11965575"/>
              <a:gd name="connsiteY285" fmla="*/ 2483036 h 6464302"/>
              <a:gd name="connsiteX286" fmla="*/ 4529578 w 11965575"/>
              <a:gd name="connsiteY286" fmla="*/ 2481616 h 6464302"/>
              <a:gd name="connsiteX287" fmla="*/ 4509052 w 11965575"/>
              <a:gd name="connsiteY287" fmla="*/ 2480081 h 6464302"/>
              <a:gd name="connsiteX288" fmla="*/ 4490902 w 11965575"/>
              <a:gd name="connsiteY288" fmla="*/ 2473491 h 6464302"/>
              <a:gd name="connsiteX289" fmla="*/ 4462431 w 11965575"/>
              <a:gd name="connsiteY289" fmla="*/ 2479101 h 6464302"/>
              <a:gd name="connsiteX290" fmla="*/ 4445719 w 11965575"/>
              <a:gd name="connsiteY290" fmla="*/ 2472784 h 6464302"/>
              <a:gd name="connsiteX291" fmla="*/ 4432966 w 11965575"/>
              <a:gd name="connsiteY291" fmla="*/ 2473510 h 6464302"/>
              <a:gd name="connsiteX292" fmla="*/ 4425059 w 11965575"/>
              <a:gd name="connsiteY292" fmla="*/ 2472011 h 6464302"/>
              <a:gd name="connsiteX293" fmla="*/ 4418802 w 11965575"/>
              <a:gd name="connsiteY293" fmla="*/ 2452732 h 6464302"/>
              <a:gd name="connsiteX294" fmla="*/ 4415840 w 11965575"/>
              <a:gd name="connsiteY294" fmla="*/ 2456890 h 6464302"/>
              <a:gd name="connsiteX295" fmla="*/ 4399588 w 11965575"/>
              <a:gd name="connsiteY295" fmla="*/ 2464818 h 6464302"/>
              <a:gd name="connsiteX296" fmla="*/ 4380318 w 11965575"/>
              <a:gd name="connsiteY296" fmla="*/ 2460375 h 6464302"/>
              <a:gd name="connsiteX297" fmla="*/ 4349921 w 11965575"/>
              <a:gd name="connsiteY297" fmla="*/ 2472699 h 6464302"/>
              <a:gd name="connsiteX298" fmla="*/ 4340502 w 11965575"/>
              <a:gd name="connsiteY298" fmla="*/ 2488216 h 6464302"/>
              <a:gd name="connsiteX299" fmla="*/ 4334665 w 11965575"/>
              <a:gd name="connsiteY299" fmla="*/ 2491827 h 6464302"/>
              <a:gd name="connsiteX300" fmla="*/ 4333582 w 11965575"/>
              <a:gd name="connsiteY300" fmla="*/ 2485330 h 6464302"/>
              <a:gd name="connsiteX301" fmla="*/ 4332854 w 11965575"/>
              <a:gd name="connsiteY301" fmla="*/ 2472606 h 6464302"/>
              <a:gd name="connsiteX302" fmla="*/ 4334646 w 11965575"/>
              <a:gd name="connsiteY302" fmla="*/ 2466655 h 6464302"/>
              <a:gd name="connsiteX303" fmla="*/ 4330056 w 11965575"/>
              <a:gd name="connsiteY303" fmla="*/ 2454772 h 6464302"/>
              <a:gd name="connsiteX304" fmla="*/ 4302075 w 11965575"/>
              <a:gd name="connsiteY304" fmla="*/ 2453395 h 6464302"/>
              <a:gd name="connsiteX305" fmla="*/ 4287528 w 11965575"/>
              <a:gd name="connsiteY305" fmla="*/ 2460074 h 6464302"/>
              <a:gd name="connsiteX306" fmla="*/ 4274955 w 11965575"/>
              <a:gd name="connsiteY306" fmla="*/ 2463981 h 6464302"/>
              <a:gd name="connsiteX307" fmla="*/ 4225777 w 11965575"/>
              <a:gd name="connsiteY307" fmla="*/ 2464876 h 6464302"/>
              <a:gd name="connsiteX308" fmla="*/ 4224205 w 11965575"/>
              <a:gd name="connsiteY308" fmla="*/ 2465364 h 6464302"/>
              <a:gd name="connsiteX309" fmla="*/ 4188442 w 11965575"/>
              <a:gd name="connsiteY309" fmla="*/ 2449140 h 6464302"/>
              <a:gd name="connsiteX310" fmla="*/ 4186918 w 11965575"/>
              <a:gd name="connsiteY310" fmla="*/ 2453570 h 6464302"/>
              <a:gd name="connsiteX311" fmla="*/ 4180364 w 11965575"/>
              <a:gd name="connsiteY311" fmla="*/ 2457046 h 6464302"/>
              <a:gd name="connsiteX312" fmla="*/ 4176186 w 11965575"/>
              <a:gd name="connsiteY312" fmla="*/ 2455467 h 6464302"/>
              <a:gd name="connsiteX313" fmla="*/ 4174978 w 11965575"/>
              <a:gd name="connsiteY313" fmla="*/ 2462316 h 6464302"/>
              <a:gd name="connsiteX314" fmla="*/ 4175611 w 11965575"/>
              <a:gd name="connsiteY314" fmla="*/ 2467156 h 6464302"/>
              <a:gd name="connsiteX315" fmla="*/ 4171480 w 11965575"/>
              <a:gd name="connsiteY315" fmla="*/ 2469518 h 6464302"/>
              <a:gd name="connsiteX316" fmla="*/ 4154902 w 11965575"/>
              <a:gd name="connsiteY316" fmla="*/ 2462441 h 6464302"/>
              <a:gd name="connsiteX317" fmla="*/ 4141573 w 11965575"/>
              <a:gd name="connsiteY317" fmla="*/ 2474855 h 6464302"/>
              <a:gd name="connsiteX318" fmla="*/ 4150130 w 11965575"/>
              <a:gd name="connsiteY318" fmla="*/ 2447377 h 6464302"/>
              <a:gd name="connsiteX319" fmla="*/ 4152555 w 11965575"/>
              <a:gd name="connsiteY319" fmla="*/ 2446264 h 6464302"/>
              <a:gd name="connsiteX320" fmla="*/ 4162071 w 11965575"/>
              <a:gd name="connsiteY320" fmla="*/ 2438630 h 6464302"/>
              <a:gd name="connsiteX321" fmla="*/ 4151243 w 11965575"/>
              <a:gd name="connsiteY321" fmla="*/ 2432643 h 6464302"/>
              <a:gd name="connsiteX322" fmla="*/ 4120654 w 11965575"/>
              <a:gd name="connsiteY322" fmla="*/ 2429200 h 6464302"/>
              <a:gd name="connsiteX323" fmla="*/ 4114185 w 11965575"/>
              <a:gd name="connsiteY323" fmla="*/ 2427973 h 6464302"/>
              <a:gd name="connsiteX324" fmla="*/ 4099591 w 11965575"/>
              <a:gd name="connsiteY324" fmla="*/ 2430710 h 6464302"/>
              <a:gd name="connsiteX325" fmla="*/ 4089443 w 11965575"/>
              <a:gd name="connsiteY325" fmla="*/ 2433503 h 6464302"/>
              <a:gd name="connsiteX326" fmla="*/ 4079793 w 11965575"/>
              <a:gd name="connsiteY326" fmla="*/ 2441897 h 6464302"/>
              <a:gd name="connsiteX327" fmla="*/ 4069242 w 11965575"/>
              <a:gd name="connsiteY327" fmla="*/ 2446974 h 6464302"/>
              <a:gd name="connsiteX328" fmla="*/ 4062324 w 11965575"/>
              <a:gd name="connsiteY328" fmla="*/ 2444089 h 6464302"/>
              <a:gd name="connsiteX329" fmla="*/ 4057829 w 11965575"/>
              <a:gd name="connsiteY329" fmla="*/ 2440090 h 6464302"/>
              <a:gd name="connsiteX330" fmla="*/ 4040983 w 11965575"/>
              <a:gd name="connsiteY330" fmla="*/ 2434533 h 6464302"/>
              <a:gd name="connsiteX331" fmla="*/ 4033259 w 11965575"/>
              <a:gd name="connsiteY331" fmla="*/ 2436215 h 6464302"/>
              <a:gd name="connsiteX332" fmla="*/ 3985747 w 11965575"/>
              <a:gd name="connsiteY332" fmla="*/ 2444504 h 6464302"/>
              <a:gd name="connsiteX333" fmla="*/ 3961896 w 11965575"/>
              <a:gd name="connsiteY333" fmla="*/ 2440766 h 6464302"/>
              <a:gd name="connsiteX334" fmla="*/ 3947561 w 11965575"/>
              <a:gd name="connsiteY334" fmla="*/ 2429394 h 6464302"/>
              <a:gd name="connsiteX335" fmla="*/ 3936473 w 11965575"/>
              <a:gd name="connsiteY335" fmla="*/ 2437515 h 6464302"/>
              <a:gd name="connsiteX336" fmla="*/ 3916522 w 11965575"/>
              <a:gd name="connsiteY336" fmla="*/ 2424291 h 6464302"/>
              <a:gd name="connsiteX337" fmla="*/ 3913283 w 11965575"/>
              <a:gd name="connsiteY337" fmla="*/ 2417384 h 6464302"/>
              <a:gd name="connsiteX338" fmla="*/ 3906048 w 11965575"/>
              <a:gd name="connsiteY338" fmla="*/ 2412078 h 6464302"/>
              <a:gd name="connsiteX339" fmla="*/ 3900394 w 11965575"/>
              <a:gd name="connsiteY339" fmla="*/ 2418872 h 6464302"/>
              <a:gd name="connsiteX340" fmla="*/ 3884295 w 11965575"/>
              <a:gd name="connsiteY340" fmla="*/ 2451211 h 6464302"/>
              <a:gd name="connsiteX341" fmla="*/ 3868848 w 11965575"/>
              <a:gd name="connsiteY341" fmla="*/ 2454574 h 6464302"/>
              <a:gd name="connsiteX342" fmla="*/ 3850928 w 11965575"/>
              <a:gd name="connsiteY342" fmla="*/ 2455106 h 6464302"/>
              <a:gd name="connsiteX343" fmla="*/ 3827441 w 11965575"/>
              <a:gd name="connsiteY343" fmla="*/ 2457728 h 6464302"/>
              <a:gd name="connsiteX344" fmla="*/ 3796095 w 11965575"/>
              <a:gd name="connsiteY344" fmla="*/ 2462793 h 6464302"/>
              <a:gd name="connsiteX345" fmla="*/ 3771439 w 11965575"/>
              <a:gd name="connsiteY345" fmla="*/ 2463621 h 6464302"/>
              <a:gd name="connsiteX346" fmla="*/ 3753596 w 11965575"/>
              <a:gd name="connsiteY346" fmla="*/ 2446864 h 6464302"/>
              <a:gd name="connsiteX347" fmla="*/ 3719146 w 11965575"/>
              <a:gd name="connsiteY347" fmla="*/ 2444261 h 6464302"/>
              <a:gd name="connsiteX348" fmla="*/ 3718025 w 11965575"/>
              <a:gd name="connsiteY348" fmla="*/ 2446408 h 6464302"/>
              <a:gd name="connsiteX349" fmla="*/ 3708547 w 11965575"/>
              <a:gd name="connsiteY349" fmla="*/ 2445396 h 6464302"/>
              <a:gd name="connsiteX350" fmla="*/ 3691117 w 11965575"/>
              <a:gd name="connsiteY350" fmla="*/ 2438942 h 6464302"/>
              <a:gd name="connsiteX351" fmla="*/ 3667313 w 11965575"/>
              <a:gd name="connsiteY351" fmla="*/ 2439146 h 6464302"/>
              <a:gd name="connsiteX352" fmla="*/ 3685003 w 11965575"/>
              <a:gd name="connsiteY352" fmla="*/ 2431491 h 6464302"/>
              <a:gd name="connsiteX353" fmla="*/ 3704896 w 11965575"/>
              <a:gd name="connsiteY353" fmla="*/ 2428186 h 6464302"/>
              <a:gd name="connsiteX354" fmla="*/ 3703181 w 11965575"/>
              <a:gd name="connsiteY354" fmla="*/ 2416848 h 6464302"/>
              <a:gd name="connsiteX355" fmla="*/ 3700527 w 11965575"/>
              <a:gd name="connsiteY355" fmla="*/ 2410839 h 6464302"/>
              <a:gd name="connsiteX356" fmla="*/ 3677346 w 11965575"/>
              <a:gd name="connsiteY356" fmla="*/ 2403295 h 6464302"/>
              <a:gd name="connsiteX357" fmla="*/ 3664640 w 11965575"/>
              <a:gd name="connsiteY357" fmla="*/ 2407963 h 6464302"/>
              <a:gd name="connsiteX358" fmla="*/ 3660059 w 11965575"/>
              <a:gd name="connsiteY358" fmla="*/ 2408668 h 6464302"/>
              <a:gd name="connsiteX359" fmla="*/ 3650630 w 11965575"/>
              <a:gd name="connsiteY359" fmla="*/ 2411597 h 6464302"/>
              <a:gd name="connsiteX360" fmla="*/ 3649374 w 11965575"/>
              <a:gd name="connsiteY360" fmla="*/ 2414506 h 6464302"/>
              <a:gd name="connsiteX361" fmla="*/ 3640692 w 11965575"/>
              <a:gd name="connsiteY361" fmla="*/ 2396340 h 6464302"/>
              <a:gd name="connsiteX362" fmla="*/ 3636917 w 11965575"/>
              <a:gd name="connsiteY362" fmla="*/ 2392478 h 6464302"/>
              <a:gd name="connsiteX363" fmla="*/ 11196453 w 11965575"/>
              <a:gd name="connsiteY363" fmla="*/ 2307681 h 6464302"/>
              <a:gd name="connsiteX364" fmla="*/ 11188518 w 11965575"/>
              <a:gd name="connsiteY364" fmla="*/ 2314961 h 6464302"/>
              <a:gd name="connsiteX365" fmla="*/ 11187212 w 11965575"/>
              <a:gd name="connsiteY365" fmla="*/ 2319083 h 6464302"/>
              <a:gd name="connsiteX366" fmla="*/ 11194434 w 11965575"/>
              <a:gd name="connsiteY366" fmla="*/ 2318684 h 6464302"/>
              <a:gd name="connsiteX367" fmla="*/ 11211368 w 11965575"/>
              <a:gd name="connsiteY367" fmla="*/ 2327584 h 6464302"/>
              <a:gd name="connsiteX368" fmla="*/ 11211291 w 11965575"/>
              <a:gd name="connsiteY368" fmla="*/ 2326037 h 6464302"/>
              <a:gd name="connsiteX369" fmla="*/ 11210748 w 11965575"/>
              <a:gd name="connsiteY369" fmla="*/ 2321499 h 6464302"/>
              <a:gd name="connsiteX370" fmla="*/ 11207605 w 11965575"/>
              <a:gd name="connsiteY370" fmla="*/ 2308070 h 6464302"/>
              <a:gd name="connsiteX371" fmla="*/ 11196453 w 11965575"/>
              <a:gd name="connsiteY371" fmla="*/ 2307681 h 6464302"/>
              <a:gd name="connsiteX372" fmla="*/ 11161033 w 11965575"/>
              <a:gd name="connsiteY372" fmla="*/ 2302917 h 6464302"/>
              <a:gd name="connsiteX373" fmla="*/ 11152335 w 11965575"/>
              <a:gd name="connsiteY373" fmla="*/ 2307028 h 6464302"/>
              <a:gd name="connsiteX374" fmla="*/ 11150208 w 11965575"/>
              <a:gd name="connsiteY374" fmla="*/ 2310713 h 6464302"/>
              <a:gd name="connsiteX375" fmla="*/ 11158539 w 11965575"/>
              <a:gd name="connsiteY375" fmla="*/ 2318681 h 6464302"/>
              <a:gd name="connsiteX376" fmla="*/ 11159910 w 11965575"/>
              <a:gd name="connsiteY376" fmla="*/ 2318855 h 6464302"/>
              <a:gd name="connsiteX377" fmla="*/ 11162302 w 11965575"/>
              <a:gd name="connsiteY377" fmla="*/ 2313502 h 6464302"/>
              <a:gd name="connsiteX378" fmla="*/ 11161033 w 11965575"/>
              <a:gd name="connsiteY378" fmla="*/ 2302917 h 6464302"/>
              <a:gd name="connsiteX379" fmla="*/ 3460688 w 11965575"/>
              <a:gd name="connsiteY379" fmla="*/ 2134733 h 6464302"/>
              <a:gd name="connsiteX380" fmla="*/ 3448215 w 11965575"/>
              <a:gd name="connsiteY380" fmla="*/ 2146013 h 6464302"/>
              <a:gd name="connsiteX381" fmla="*/ 3444518 w 11965575"/>
              <a:gd name="connsiteY381" fmla="*/ 2151786 h 6464302"/>
              <a:gd name="connsiteX382" fmla="*/ 3458928 w 11965575"/>
              <a:gd name="connsiteY382" fmla="*/ 2154992 h 6464302"/>
              <a:gd name="connsiteX383" fmla="*/ 3476703 w 11965575"/>
              <a:gd name="connsiteY383" fmla="*/ 2142634 h 6464302"/>
              <a:gd name="connsiteX384" fmla="*/ 3473330 w 11965575"/>
              <a:gd name="connsiteY384" fmla="*/ 2136488 h 6464302"/>
              <a:gd name="connsiteX385" fmla="*/ 3473222 w 11965575"/>
              <a:gd name="connsiteY385" fmla="*/ 2136360 h 6464302"/>
              <a:gd name="connsiteX386" fmla="*/ 10777743 w 11965575"/>
              <a:gd name="connsiteY386" fmla="*/ 1451978 h 6464302"/>
              <a:gd name="connsiteX387" fmla="*/ 10780084 w 11965575"/>
              <a:gd name="connsiteY387" fmla="*/ 1461830 h 6464302"/>
              <a:gd name="connsiteX388" fmla="*/ 10791053 w 11965575"/>
              <a:gd name="connsiteY388" fmla="*/ 1466977 h 6464302"/>
              <a:gd name="connsiteX389" fmla="*/ 10833767 w 11965575"/>
              <a:gd name="connsiteY389" fmla="*/ 1471703 h 6464302"/>
              <a:gd name="connsiteX390" fmla="*/ 10828291 w 11965575"/>
              <a:gd name="connsiteY390" fmla="*/ 1468300 h 6464302"/>
              <a:gd name="connsiteX391" fmla="*/ 10811434 w 11965575"/>
              <a:gd name="connsiteY391" fmla="*/ 1452721 h 6464302"/>
              <a:gd name="connsiteX392" fmla="*/ 10791284 w 11965575"/>
              <a:gd name="connsiteY392" fmla="*/ 1453500 h 6464302"/>
              <a:gd name="connsiteX393" fmla="*/ 10869772 w 11965575"/>
              <a:gd name="connsiteY393" fmla="*/ 1451600 h 6464302"/>
              <a:gd name="connsiteX394" fmla="*/ 10862601 w 11965575"/>
              <a:gd name="connsiteY394" fmla="*/ 1467416 h 6464302"/>
              <a:gd name="connsiteX395" fmla="*/ 10858938 w 11965575"/>
              <a:gd name="connsiteY395" fmla="*/ 1474488 h 6464302"/>
              <a:gd name="connsiteX396" fmla="*/ 10889151 w 11965575"/>
              <a:gd name="connsiteY396" fmla="*/ 1477831 h 6464302"/>
              <a:gd name="connsiteX397" fmla="*/ 10906869 w 11965575"/>
              <a:gd name="connsiteY397" fmla="*/ 1477591 h 6464302"/>
              <a:gd name="connsiteX398" fmla="*/ 10918541 w 11965575"/>
              <a:gd name="connsiteY398" fmla="*/ 1478472 h 6464302"/>
              <a:gd name="connsiteX399" fmla="*/ 10910230 w 11965575"/>
              <a:gd name="connsiteY399" fmla="*/ 1475571 h 6464302"/>
              <a:gd name="connsiteX400" fmla="*/ 10908359 w 11965575"/>
              <a:gd name="connsiteY400" fmla="*/ 1468279 h 6464302"/>
              <a:gd name="connsiteX401" fmla="*/ 10895649 w 11965575"/>
              <a:gd name="connsiteY401" fmla="*/ 1469554 h 6464302"/>
              <a:gd name="connsiteX402" fmla="*/ 10888883 w 11965575"/>
              <a:gd name="connsiteY402" fmla="*/ 1464230 h 6464302"/>
              <a:gd name="connsiteX403" fmla="*/ 10876515 w 11965575"/>
              <a:gd name="connsiteY403" fmla="*/ 1452099 h 6464302"/>
              <a:gd name="connsiteX404" fmla="*/ 10690749 w 11965575"/>
              <a:gd name="connsiteY404" fmla="*/ 1451406 h 6464302"/>
              <a:gd name="connsiteX405" fmla="*/ 10682204 w 11965575"/>
              <a:gd name="connsiteY405" fmla="*/ 1466647 h 6464302"/>
              <a:gd name="connsiteX406" fmla="*/ 10691047 w 11965575"/>
              <a:gd name="connsiteY406" fmla="*/ 1467124 h 6464302"/>
              <a:gd name="connsiteX407" fmla="*/ 10732091 w 11965575"/>
              <a:gd name="connsiteY407" fmla="*/ 1464086 h 6464302"/>
              <a:gd name="connsiteX408" fmla="*/ 10740409 w 11965575"/>
              <a:gd name="connsiteY408" fmla="*/ 1459393 h 6464302"/>
              <a:gd name="connsiteX409" fmla="*/ 10740021 w 11965575"/>
              <a:gd name="connsiteY409" fmla="*/ 1458691 h 6464302"/>
              <a:gd name="connsiteX410" fmla="*/ 10723576 w 11965575"/>
              <a:gd name="connsiteY410" fmla="*/ 1456086 h 6464302"/>
              <a:gd name="connsiteX411" fmla="*/ 10692997 w 11965575"/>
              <a:gd name="connsiteY411" fmla="*/ 1452214 h 6464302"/>
              <a:gd name="connsiteX412" fmla="*/ 10690749 w 11965575"/>
              <a:gd name="connsiteY412" fmla="*/ 1451406 h 6464302"/>
              <a:gd name="connsiteX413" fmla="*/ 10754708 w 11965575"/>
              <a:gd name="connsiteY413" fmla="*/ 1449390 h 6464302"/>
              <a:gd name="connsiteX414" fmla="*/ 10755207 w 11965575"/>
              <a:gd name="connsiteY414" fmla="*/ 1451044 h 6464302"/>
              <a:gd name="connsiteX415" fmla="*/ 10757569 w 11965575"/>
              <a:gd name="connsiteY415" fmla="*/ 1449712 h 6464302"/>
              <a:gd name="connsiteX416" fmla="*/ 10583392 w 11965575"/>
              <a:gd name="connsiteY416" fmla="*/ 1447899 h 6464302"/>
              <a:gd name="connsiteX417" fmla="*/ 10580834 w 11965575"/>
              <a:gd name="connsiteY417" fmla="*/ 1447969 h 6464302"/>
              <a:gd name="connsiteX418" fmla="*/ 10581062 w 11965575"/>
              <a:gd name="connsiteY418" fmla="*/ 1449079 h 6464302"/>
              <a:gd name="connsiteX419" fmla="*/ 3515511 w 11965575"/>
              <a:gd name="connsiteY419" fmla="*/ 100 h 6464302"/>
              <a:gd name="connsiteX420" fmla="*/ 3522238 w 11965575"/>
              <a:gd name="connsiteY420" fmla="*/ 495 h 6464302"/>
              <a:gd name="connsiteX421" fmla="*/ 3672946 w 11965575"/>
              <a:gd name="connsiteY421" fmla="*/ 3982 h 6464302"/>
              <a:gd name="connsiteX422" fmla="*/ 3834823 w 11965575"/>
              <a:gd name="connsiteY422" fmla="*/ 9052 h 6464302"/>
              <a:gd name="connsiteX423" fmla="*/ 4040285 w 11965575"/>
              <a:gd name="connsiteY423" fmla="*/ 18815 h 6464302"/>
              <a:gd name="connsiteX424" fmla="*/ 4134105 w 11965575"/>
              <a:gd name="connsiteY424" fmla="*/ 24670 h 6464302"/>
              <a:gd name="connsiteX425" fmla="*/ 4488981 w 11965575"/>
              <a:gd name="connsiteY425" fmla="*/ 63086 h 6464302"/>
              <a:gd name="connsiteX426" fmla="*/ 4494094 w 11965575"/>
              <a:gd name="connsiteY426" fmla="*/ 62321 h 6464302"/>
              <a:gd name="connsiteX427" fmla="*/ 4517673 w 11965575"/>
              <a:gd name="connsiteY427" fmla="*/ 65666 h 6464302"/>
              <a:gd name="connsiteX428" fmla="*/ 4593225 w 11965575"/>
              <a:gd name="connsiteY428" fmla="*/ 77877 h 6464302"/>
              <a:gd name="connsiteX429" fmla="*/ 4713006 w 11965575"/>
              <a:gd name="connsiteY429" fmla="*/ 100835 h 6464302"/>
              <a:gd name="connsiteX430" fmla="*/ 4879050 w 11965575"/>
              <a:gd name="connsiteY430" fmla="*/ 139305 h 6464302"/>
              <a:gd name="connsiteX431" fmla="*/ 5097514 w 11965575"/>
              <a:gd name="connsiteY431" fmla="*/ 182230 h 6464302"/>
              <a:gd name="connsiteX432" fmla="*/ 5382248 w 11965575"/>
              <a:gd name="connsiteY432" fmla="*/ 242012 h 6464302"/>
              <a:gd name="connsiteX433" fmla="*/ 5678247 w 11965575"/>
              <a:gd name="connsiteY433" fmla="*/ 327254 h 6464302"/>
              <a:gd name="connsiteX434" fmla="*/ 5950320 w 11965575"/>
              <a:gd name="connsiteY434" fmla="*/ 400153 h 6464302"/>
              <a:gd name="connsiteX435" fmla="*/ 6015992 w 11965575"/>
              <a:gd name="connsiteY435" fmla="*/ 422892 h 6464302"/>
              <a:gd name="connsiteX436" fmla="*/ 6107874 w 11965575"/>
              <a:gd name="connsiteY436" fmla="*/ 447858 h 6464302"/>
              <a:gd name="connsiteX437" fmla="*/ 6202586 w 11965575"/>
              <a:gd name="connsiteY437" fmla="*/ 482173 h 6464302"/>
              <a:gd name="connsiteX438" fmla="*/ 6316506 w 11965575"/>
              <a:gd name="connsiteY438" fmla="*/ 513249 h 6464302"/>
              <a:gd name="connsiteX439" fmla="*/ 6400944 w 11965575"/>
              <a:gd name="connsiteY439" fmla="*/ 537158 h 6464302"/>
              <a:gd name="connsiteX440" fmla="*/ 6453365 w 11965575"/>
              <a:gd name="connsiteY440" fmla="*/ 541612 h 6464302"/>
              <a:gd name="connsiteX441" fmla="*/ 6593299 w 11965575"/>
              <a:gd name="connsiteY441" fmla="*/ 564448 h 6464302"/>
              <a:gd name="connsiteX442" fmla="*/ 6644926 w 11965575"/>
              <a:gd name="connsiteY442" fmla="*/ 564316 h 6464302"/>
              <a:gd name="connsiteX443" fmla="*/ 6660760 w 11965575"/>
              <a:gd name="connsiteY443" fmla="*/ 569545 h 6464302"/>
              <a:gd name="connsiteX444" fmla="*/ 6684089 w 11965575"/>
              <a:gd name="connsiteY444" fmla="*/ 587768 h 6464302"/>
              <a:gd name="connsiteX445" fmla="*/ 6716898 w 11965575"/>
              <a:gd name="connsiteY445" fmla="*/ 602224 h 6464302"/>
              <a:gd name="connsiteX446" fmla="*/ 6726165 w 11965575"/>
              <a:gd name="connsiteY446" fmla="*/ 598855 h 6464302"/>
              <a:gd name="connsiteX447" fmla="*/ 6734693 w 11965575"/>
              <a:gd name="connsiteY447" fmla="*/ 588139 h 6464302"/>
              <a:gd name="connsiteX448" fmla="*/ 6747289 w 11965575"/>
              <a:gd name="connsiteY448" fmla="*/ 585551 h 6464302"/>
              <a:gd name="connsiteX449" fmla="*/ 6762898 w 11965575"/>
              <a:gd name="connsiteY449" fmla="*/ 590141 h 6464302"/>
              <a:gd name="connsiteX450" fmla="*/ 6781005 w 11965575"/>
              <a:gd name="connsiteY450" fmla="*/ 570736 h 6464302"/>
              <a:gd name="connsiteX451" fmla="*/ 6794830 w 11965575"/>
              <a:gd name="connsiteY451" fmla="*/ 560462 h 6464302"/>
              <a:gd name="connsiteX452" fmla="*/ 6804246 w 11965575"/>
              <a:gd name="connsiteY452" fmla="*/ 558256 h 6464302"/>
              <a:gd name="connsiteX453" fmla="*/ 6863958 w 11965575"/>
              <a:gd name="connsiteY453" fmla="*/ 536014 h 6464302"/>
              <a:gd name="connsiteX454" fmla="*/ 6883890 w 11965575"/>
              <a:gd name="connsiteY454" fmla="*/ 522853 h 6464302"/>
              <a:gd name="connsiteX455" fmla="*/ 6897419 w 11965575"/>
              <a:gd name="connsiteY455" fmla="*/ 519077 h 6464302"/>
              <a:gd name="connsiteX456" fmla="*/ 6941526 w 11965575"/>
              <a:gd name="connsiteY456" fmla="*/ 519172 h 6464302"/>
              <a:gd name="connsiteX457" fmla="*/ 7061081 w 11965575"/>
              <a:gd name="connsiteY457" fmla="*/ 502678 h 6464302"/>
              <a:gd name="connsiteX458" fmla="*/ 7105869 w 11965575"/>
              <a:gd name="connsiteY458" fmla="*/ 499462 h 6464302"/>
              <a:gd name="connsiteX459" fmla="*/ 7178009 w 11965575"/>
              <a:gd name="connsiteY459" fmla="*/ 482193 h 6464302"/>
              <a:gd name="connsiteX460" fmla="*/ 7275341 w 11965575"/>
              <a:gd name="connsiteY460" fmla="*/ 459748 h 6464302"/>
              <a:gd name="connsiteX461" fmla="*/ 7356259 w 11965575"/>
              <a:gd name="connsiteY461" fmla="*/ 434964 h 6464302"/>
              <a:gd name="connsiteX462" fmla="*/ 7434760 w 11965575"/>
              <a:gd name="connsiteY462" fmla="*/ 416932 h 6464302"/>
              <a:gd name="connsiteX463" fmla="*/ 7490868 w 11965575"/>
              <a:gd name="connsiteY463" fmla="*/ 400509 h 6464302"/>
              <a:gd name="connsiteX464" fmla="*/ 7723320 w 11965575"/>
              <a:gd name="connsiteY464" fmla="*/ 347858 h 6464302"/>
              <a:gd name="connsiteX465" fmla="*/ 7976211 w 11965575"/>
              <a:gd name="connsiteY465" fmla="*/ 286291 h 6464302"/>
              <a:gd name="connsiteX466" fmla="*/ 8219478 w 11965575"/>
              <a:gd name="connsiteY466" fmla="*/ 243113 h 6464302"/>
              <a:gd name="connsiteX467" fmla="*/ 8406127 w 11965575"/>
              <a:gd name="connsiteY467" fmla="*/ 212111 h 6464302"/>
              <a:gd name="connsiteX468" fmla="*/ 8547990 w 11965575"/>
              <a:gd name="connsiteY468" fmla="*/ 184325 h 6464302"/>
              <a:gd name="connsiteX469" fmla="*/ 8650328 w 11965575"/>
              <a:gd name="connsiteY469" fmla="*/ 167744 h 6464302"/>
              <a:gd name="connsiteX470" fmla="*/ 8714876 w 11965575"/>
              <a:gd name="connsiteY470" fmla="*/ 158925 h 6464302"/>
              <a:gd name="connsiteX471" fmla="*/ 8735022 w 11965575"/>
              <a:gd name="connsiteY471" fmla="*/ 156509 h 6464302"/>
              <a:gd name="connsiteX472" fmla="*/ 8739391 w 11965575"/>
              <a:gd name="connsiteY472" fmla="*/ 157061 h 6464302"/>
              <a:gd name="connsiteX473" fmla="*/ 9042585 w 11965575"/>
              <a:gd name="connsiteY473" fmla="*/ 129315 h 6464302"/>
              <a:gd name="connsiteX474" fmla="*/ 9122743 w 11965575"/>
              <a:gd name="connsiteY474" fmla="*/ 125086 h 6464302"/>
              <a:gd name="connsiteX475" fmla="*/ 9298283 w 11965575"/>
              <a:gd name="connsiteY475" fmla="*/ 118035 h 6464302"/>
              <a:gd name="connsiteX476" fmla="*/ 9436586 w 11965575"/>
              <a:gd name="connsiteY476" fmla="*/ 114373 h 6464302"/>
              <a:gd name="connsiteX477" fmla="*/ 9565347 w 11965575"/>
              <a:gd name="connsiteY477" fmla="*/ 111854 h 6464302"/>
              <a:gd name="connsiteX478" fmla="*/ 9571093 w 11965575"/>
              <a:gd name="connsiteY478" fmla="*/ 111569 h 6464302"/>
              <a:gd name="connsiteX479" fmla="*/ 9576331 w 11965575"/>
              <a:gd name="connsiteY479" fmla="*/ 113769 h 6464302"/>
              <a:gd name="connsiteX480" fmla="*/ 9644233 w 11965575"/>
              <a:gd name="connsiteY480" fmla="*/ 123935 h 6464302"/>
              <a:gd name="connsiteX481" fmla="*/ 9714593 w 11965575"/>
              <a:gd name="connsiteY481" fmla="*/ 118728 h 6464302"/>
              <a:gd name="connsiteX482" fmla="*/ 9834448 w 11965575"/>
              <a:gd name="connsiteY482" fmla="*/ 122663 h 6464302"/>
              <a:gd name="connsiteX483" fmla="*/ 9883392 w 11965575"/>
              <a:gd name="connsiteY483" fmla="*/ 136180 h 6464302"/>
              <a:gd name="connsiteX484" fmla="*/ 9895183 w 11965575"/>
              <a:gd name="connsiteY484" fmla="*/ 135844 h 6464302"/>
              <a:gd name="connsiteX485" fmla="*/ 9922749 w 11965575"/>
              <a:gd name="connsiteY485" fmla="*/ 132538 h 6464302"/>
              <a:gd name="connsiteX486" fmla="*/ 9963253 w 11965575"/>
              <a:gd name="connsiteY486" fmla="*/ 138451 h 6464302"/>
              <a:gd name="connsiteX487" fmla="*/ 10025853 w 11965575"/>
              <a:gd name="connsiteY487" fmla="*/ 149253 h 6464302"/>
              <a:gd name="connsiteX488" fmla="*/ 10062666 w 11965575"/>
              <a:gd name="connsiteY488" fmla="*/ 151301 h 6464302"/>
              <a:gd name="connsiteX489" fmla="*/ 10114875 w 11965575"/>
              <a:gd name="connsiteY489" fmla="*/ 147193 h 6464302"/>
              <a:gd name="connsiteX490" fmla="*/ 10144266 w 11965575"/>
              <a:gd name="connsiteY490" fmla="*/ 150131 h 6464302"/>
              <a:gd name="connsiteX491" fmla="*/ 10152325 w 11965575"/>
              <a:gd name="connsiteY491" fmla="*/ 154549 h 6464302"/>
              <a:gd name="connsiteX492" fmla="*/ 10153216 w 11965575"/>
              <a:gd name="connsiteY492" fmla="*/ 161982 h 6464302"/>
              <a:gd name="connsiteX493" fmla="*/ 10163523 w 11965575"/>
              <a:gd name="connsiteY493" fmla="*/ 167208 h 6464302"/>
              <a:gd name="connsiteX494" fmla="*/ 10194863 w 11965575"/>
              <a:gd name="connsiteY494" fmla="*/ 150525 h 6464302"/>
              <a:gd name="connsiteX495" fmla="*/ 10206653 w 11965575"/>
              <a:gd name="connsiteY495" fmla="*/ 150187 h 6464302"/>
              <a:gd name="connsiteX496" fmla="*/ 10206867 w 11965575"/>
              <a:gd name="connsiteY496" fmla="*/ 160933 h 6464302"/>
              <a:gd name="connsiteX497" fmla="*/ 10214883 w 11965575"/>
              <a:gd name="connsiteY497" fmla="*/ 173973 h 6464302"/>
              <a:gd name="connsiteX498" fmla="*/ 10224808 w 11965575"/>
              <a:gd name="connsiteY498" fmla="*/ 176014 h 6464302"/>
              <a:gd name="connsiteX499" fmla="*/ 10230195 w 11965575"/>
              <a:gd name="connsiteY499" fmla="*/ 185062 h 6464302"/>
              <a:gd name="connsiteX500" fmla="*/ 10230027 w 11965575"/>
              <a:gd name="connsiteY500" fmla="*/ 192621 h 6464302"/>
              <a:gd name="connsiteX501" fmla="*/ 10238636 w 11965575"/>
              <a:gd name="connsiteY501" fmla="*/ 192666 h 6464302"/>
              <a:gd name="connsiteX502" fmla="*/ 10265143 w 11965575"/>
              <a:gd name="connsiteY502" fmla="*/ 189487 h 6464302"/>
              <a:gd name="connsiteX503" fmla="*/ 10341947 w 11965575"/>
              <a:gd name="connsiteY503" fmla="*/ 166274 h 6464302"/>
              <a:gd name="connsiteX504" fmla="*/ 10352592 w 11965575"/>
              <a:gd name="connsiteY504" fmla="*/ 156380 h 6464302"/>
              <a:gd name="connsiteX505" fmla="*/ 10351193 w 11965575"/>
              <a:gd name="connsiteY505" fmla="*/ 171627 h 6464302"/>
              <a:gd name="connsiteX506" fmla="*/ 10365149 w 11965575"/>
              <a:gd name="connsiteY506" fmla="*/ 189341 h 6464302"/>
              <a:gd name="connsiteX507" fmla="*/ 10463247 w 11965575"/>
              <a:gd name="connsiteY507" fmla="*/ 200194 h 6464302"/>
              <a:gd name="connsiteX508" fmla="*/ 10498873 w 11965575"/>
              <a:gd name="connsiteY508" fmla="*/ 201306 h 6464302"/>
              <a:gd name="connsiteX509" fmla="*/ 10510326 w 11965575"/>
              <a:gd name="connsiteY509" fmla="*/ 216089 h 6464302"/>
              <a:gd name="connsiteX510" fmla="*/ 10529878 w 11965575"/>
              <a:gd name="connsiteY510" fmla="*/ 226669 h 6464302"/>
              <a:gd name="connsiteX511" fmla="*/ 10552272 w 11965575"/>
              <a:gd name="connsiteY511" fmla="*/ 225061 h 6464302"/>
              <a:gd name="connsiteX512" fmla="*/ 10566055 w 11965575"/>
              <a:gd name="connsiteY512" fmla="*/ 223408 h 6464302"/>
              <a:gd name="connsiteX513" fmla="*/ 10583698 w 11965575"/>
              <a:gd name="connsiteY513" fmla="*/ 218061 h 6464302"/>
              <a:gd name="connsiteX514" fmla="*/ 10597990 w 11965575"/>
              <a:gd name="connsiteY514" fmla="*/ 220655 h 6464302"/>
              <a:gd name="connsiteX515" fmla="*/ 10608552 w 11965575"/>
              <a:gd name="connsiteY515" fmla="*/ 228005 h 6464302"/>
              <a:gd name="connsiteX516" fmla="*/ 10625093 w 11965575"/>
              <a:gd name="connsiteY516" fmla="*/ 231407 h 6464302"/>
              <a:gd name="connsiteX517" fmla="*/ 10643837 w 11965575"/>
              <a:gd name="connsiteY517" fmla="*/ 217310 h 6464302"/>
              <a:gd name="connsiteX518" fmla="*/ 10645152 w 11965575"/>
              <a:gd name="connsiteY518" fmla="*/ 219307 h 6464302"/>
              <a:gd name="connsiteX519" fmla="*/ 10647530 w 11965575"/>
              <a:gd name="connsiteY519" fmla="*/ 248102 h 6464302"/>
              <a:gd name="connsiteX520" fmla="*/ 10651347 w 11965575"/>
              <a:gd name="connsiteY520" fmla="*/ 253030 h 6464302"/>
              <a:gd name="connsiteX521" fmla="*/ 10692106 w 11965575"/>
              <a:gd name="connsiteY521" fmla="*/ 261067 h 6464302"/>
              <a:gd name="connsiteX522" fmla="*/ 10710089 w 11965575"/>
              <a:gd name="connsiteY522" fmla="*/ 267527 h 6464302"/>
              <a:gd name="connsiteX523" fmla="*/ 10711999 w 11965575"/>
              <a:gd name="connsiteY523" fmla="*/ 283453 h 6464302"/>
              <a:gd name="connsiteX524" fmla="*/ 10685578 w 11965575"/>
              <a:gd name="connsiteY524" fmla="*/ 296317 h 6464302"/>
              <a:gd name="connsiteX525" fmla="*/ 10657543 w 11965575"/>
              <a:gd name="connsiteY525" fmla="*/ 286754 h 6464302"/>
              <a:gd name="connsiteX526" fmla="*/ 10631756 w 11965575"/>
              <a:gd name="connsiteY526" fmla="*/ 277999 h 6464302"/>
              <a:gd name="connsiteX527" fmla="*/ 10604867 w 11965575"/>
              <a:gd name="connsiteY527" fmla="*/ 277992 h 6464302"/>
              <a:gd name="connsiteX528" fmla="*/ 10579125 w 11965575"/>
              <a:gd name="connsiteY528" fmla="*/ 287542 h 6464302"/>
              <a:gd name="connsiteX529" fmla="*/ 10522080 w 11965575"/>
              <a:gd name="connsiteY529" fmla="*/ 278228 h 6464302"/>
              <a:gd name="connsiteX530" fmla="*/ 10477125 w 11965575"/>
              <a:gd name="connsiteY530" fmla="*/ 289005 h 6464302"/>
              <a:gd name="connsiteX531" fmla="*/ 10458846 w 11965575"/>
              <a:gd name="connsiteY531" fmla="*/ 289043 h 6464302"/>
              <a:gd name="connsiteX532" fmla="*/ 10350696 w 11965575"/>
              <a:gd name="connsiteY532" fmla="*/ 275087 h 6464302"/>
              <a:gd name="connsiteX533" fmla="*/ 10333604 w 11965575"/>
              <a:gd name="connsiteY533" fmla="*/ 276060 h 6464302"/>
              <a:gd name="connsiteX534" fmla="*/ 10321559 w 11965575"/>
              <a:gd name="connsiteY534" fmla="*/ 274273 h 6464302"/>
              <a:gd name="connsiteX535" fmla="*/ 10323087 w 11965575"/>
              <a:gd name="connsiteY535" fmla="*/ 287015 h 6464302"/>
              <a:gd name="connsiteX536" fmla="*/ 10317744 w 11965575"/>
              <a:gd name="connsiteY536" fmla="*/ 296272 h 6464302"/>
              <a:gd name="connsiteX537" fmla="*/ 10298277 w 11965575"/>
              <a:gd name="connsiteY537" fmla="*/ 295376 h 6464302"/>
              <a:gd name="connsiteX538" fmla="*/ 10257223 w 11965575"/>
              <a:gd name="connsiteY538" fmla="*/ 293837 h 6464302"/>
              <a:gd name="connsiteX539" fmla="*/ 10252473 w 11965575"/>
              <a:gd name="connsiteY539" fmla="*/ 290098 h 6464302"/>
              <a:gd name="connsiteX540" fmla="*/ 10231987 w 11965575"/>
              <a:gd name="connsiteY540" fmla="*/ 280708 h 6464302"/>
              <a:gd name="connsiteX541" fmla="*/ 10135840 w 11965575"/>
              <a:gd name="connsiteY541" fmla="*/ 277160 h 6464302"/>
              <a:gd name="connsiteX542" fmla="*/ 10127358 w 11965575"/>
              <a:gd name="connsiteY542" fmla="*/ 278177 h 6464302"/>
              <a:gd name="connsiteX543" fmla="*/ 10105134 w 11965575"/>
              <a:gd name="connsiteY543" fmla="*/ 272225 h 6464302"/>
              <a:gd name="connsiteX544" fmla="*/ 10083546 w 11965575"/>
              <a:gd name="connsiteY544" fmla="*/ 271583 h 6464302"/>
              <a:gd name="connsiteX545" fmla="*/ 10073157 w 11965575"/>
              <a:gd name="connsiteY545" fmla="*/ 283600 h 6464302"/>
              <a:gd name="connsiteX546" fmla="*/ 10055724 w 11965575"/>
              <a:gd name="connsiteY546" fmla="*/ 272766 h 6464302"/>
              <a:gd name="connsiteX547" fmla="*/ 10031211 w 11965575"/>
              <a:gd name="connsiteY547" fmla="*/ 274629 h 6464302"/>
              <a:gd name="connsiteX548" fmla="*/ 9998345 w 11965575"/>
              <a:gd name="connsiteY548" fmla="*/ 305498 h 6464302"/>
              <a:gd name="connsiteX549" fmla="*/ 9997412 w 11965575"/>
              <a:gd name="connsiteY549" fmla="*/ 306687 h 6464302"/>
              <a:gd name="connsiteX550" fmla="*/ 9980661 w 11965575"/>
              <a:gd name="connsiteY550" fmla="*/ 319467 h 6464302"/>
              <a:gd name="connsiteX551" fmla="*/ 9836844 w 11965575"/>
              <a:gd name="connsiteY551" fmla="*/ 313020 h 6464302"/>
              <a:gd name="connsiteX552" fmla="*/ 9745447 w 11965575"/>
              <a:gd name="connsiteY552" fmla="*/ 313210 h 6464302"/>
              <a:gd name="connsiteX553" fmla="*/ 9637551 w 11965575"/>
              <a:gd name="connsiteY553" fmla="*/ 301378 h 6464302"/>
              <a:gd name="connsiteX554" fmla="*/ 9558964 w 11965575"/>
              <a:gd name="connsiteY554" fmla="*/ 309727 h 6464302"/>
              <a:gd name="connsiteX555" fmla="*/ 9527834 w 11965575"/>
              <a:gd name="connsiteY555" fmla="*/ 310229 h 6464302"/>
              <a:gd name="connsiteX556" fmla="*/ 9460569 w 11965575"/>
              <a:gd name="connsiteY556" fmla="*/ 305371 h 6464302"/>
              <a:gd name="connsiteX557" fmla="*/ 9398564 w 11965575"/>
              <a:gd name="connsiteY557" fmla="*/ 308499 h 6464302"/>
              <a:gd name="connsiteX558" fmla="*/ 9304114 w 11965575"/>
              <a:gd name="connsiteY558" fmla="*/ 310134 h 6464302"/>
              <a:gd name="connsiteX559" fmla="*/ 9245290 w 11965575"/>
              <a:gd name="connsiteY559" fmla="*/ 312880 h 6464302"/>
              <a:gd name="connsiteX560" fmla="*/ 9117844 w 11965575"/>
              <a:gd name="connsiteY560" fmla="*/ 317395 h 6464302"/>
              <a:gd name="connsiteX561" fmla="*/ 8991289 w 11965575"/>
              <a:gd name="connsiteY561" fmla="*/ 329341 h 6464302"/>
              <a:gd name="connsiteX562" fmla="*/ 8904771 w 11965575"/>
              <a:gd name="connsiteY562" fmla="*/ 334333 h 6464302"/>
              <a:gd name="connsiteX563" fmla="*/ 8770117 w 11965575"/>
              <a:gd name="connsiteY563" fmla="*/ 350483 h 6464302"/>
              <a:gd name="connsiteX564" fmla="*/ 8701750 w 11965575"/>
              <a:gd name="connsiteY564" fmla="*/ 354374 h 6464302"/>
              <a:gd name="connsiteX565" fmla="*/ 8621679 w 11965575"/>
              <a:gd name="connsiteY565" fmla="*/ 368286 h 6464302"/>
              <a:gd name="connsiteX566" fmla="*/ 8571846 w 11965575"/>
              <a:gd name="connsiteY566" fmla="*/ 374263 h 6464302"/>
              <a:gd name="connsiteX567" fmla="*/ 8518578 w 11965575"/>
              <a:gd name="connsiteY567" fmla="*/ 378497 h 6464302"/>
              <a:gd name="connsiteX568" fmla="*/ 8453860 w 11965575"/>
              <a:gd name="connsiteY568" fmla="*/ 394876 h 6464302"/>
              <a:gd name="connsiteX569" fmla="*/ 8364374 w 11965575"/>
              <a:gd name="connsiteY569" fmla="*/ 410994 h 6464302"/>
              <a:gd name="connsiteX570" fmla="*/ 8244648 w 11965575"/>
              <a:gd name="connsiteY570" fmla="*/ 435046 h 6464302"/>
              <a:gd name="connsiteX571" fmla="*/ 8174247 w 11965575"/>
              <a:gd name="connsiteY571" fmla="*/ 448875 h 6464302"/>
              <a:gd name="connsiteX572" fmla="*/ 8064233 w 11965575"/>
              <a:gd name="connsiteY572" fmla="*/ 464224 h 6464302"/>
              <a:gd name="connsiteX573" fmla="*/ 8057575 w 11965575"/>
              <a:gd name="connsiteY573" fmla="*/ 471485 h 6464302"/>
              <a:gd name="connsiteX574" fmla="*/ 8069579 w 11965575"/>
              <a:gd name="connsiteY574" fmla="*/ 481894 h 6464302"/>
              <a:gd name="connsiteX575" fmla="*/ 8091718 w 11965575"/>
              <a:gd name="connsiteY575" fmla="*/ 478161 h 6464302"/>
              <a:gd name="connsiteX576" fmla="*/ 8568372 w 11965575"/>
              <a:gd name="connsiteY576" fmla="*/ 408068 h 6464302"/>
              <a:gd name="connsiteX577" fmla="*/ 9007960 w 11965575"/>
              <a:gd name="connsiteY577" fmla="*/ 360732 h 6464302"/>
              <a:gd name="connsiteX578" fmla="*/ 9291224 w 11965575"/>
              <a:gd name="connsiteY578" fmla="*/ 346146 h 6464302"/>
              <a:gd name="connsiteX579" fmla="*/ 9539331 w 11965575"/>
              <a:gd name="connsiteY579" fmla="*/ 343316 h 6464302"/>
              <a:gd name="connsiteX580" fmla="*/ 9844822 w 11965575"/>
              <a:gd name="connsiteY580" fmla="*/ 361608 h 6464302"/>
              <a:gd name="connsiteX581" fmla="*/ 9942029 w 11965575"/>
              <a:gd name="connsiteY581" fmla="*/ 365029 h 6464302"/>
              <a:gd name="connsiteX582" fmla="*/ 10044751 w 11965575"/>
              <a:gd name="connsiteY582" fmla="*/ 378559 h 6464302"/>
              <a:gd name="connsiteX583" fmla="*/ 10086738 w 11965575"/>
              <a:gd name="connsiteY583" fmla="*/ 378909 h 6464302"/>
              <a:gd name="connsiteX584" fmla="*/ 10116426 w 11965575"/>
              <a:gd name="connsiteY584" fmla="*/ 375348 h 6464302"/>
              <a:gd name="connsiteX585" fmla="*/ 10165835 w 11965575"/>
              <a:gd name="connsiteY585" fmla="*/ 374808 h 6464302"/>
              <a:gd name="connsiteX586" fmla="*/ 10202352 w 11965575"/>
              <a:gd name="connsiteY586" fmla="*/ 383353 h 6464302"/>
              <a:gd name="connsiteX587" fmla="*/ 10215457 w 11965575"/>
              <a:gd name="connsiteY587" fmla="*/ 385013 h 6464302"/>
              <a:gd name="connsiteX588" fmla="*/ 10239716 w 11965575"/>
              <a:gd name="connsiteY588" fmla="*/ 381026 h 6464302"/>
              <a:gd name="connsiteX589" fmla="*/ 10321784 w 11965575"/>
              <a:gd name="connsiteY589" fmla="*/ 392725 h 6464302"/>
              <a:gd name="connsiteX590" fmla="*/ 10347358 w 11965575"/>
              <a:gd name="connsiteY590" fmla="*/ 390735 h 6464302"/>
              <a:gd name="connsiteX591" fmla="*/ 10383493 w 11965575"/>
              <a:gd name="connsiteY591" fmla="*/ 396095 h 6464302"/>
              <a:gd name="connsiteX592" fmla="*/ 10400670 w 11965575"/>
              <a:gd name="connsiteY592" fmla="*/ 404805 h 6464302"/>
              <a:gd name="connsiteX593" fmla="*/ 10465137 w 11965575"/>
              <a:gd name="connsiteY593" fmla="*/ 413230 h 6464302"/>
              <a:gd name="connsiteX594" fmla="*/ 10521289 w 11965575"/>
              <a:gd name="connsiteY594" fmla="*/ 415112 h 6464302"/>
              <a:gd name="connsiteX595" fmla="*/ 10536897 w 11965575"/>
              <a:gd name="connsiteY595" fmla="*/ 419703 h 6464302"/>
              <a:gd name="connsiteX596" fmla="*/ 10556323 w 11965575"/>
              <a:gd name="connsiteY596" fmla="*/ 429221 h 6464302"/>
              <a:gd name="connsiteX597" fmla="*/ 10603824 w 11965575"/>
              <a:gd name="connsiteY597" fmla="*/ 439680 h 6464302"/>
              <a:gd name="connsiteX598" fmla="*/ 10673720 w 11965575"/>
              <a:gd name="connsiteY598" fmla="*/ 448530 h 6464302"/>
              <a:gd name="connsiteX599" fmla="*/ 10687589 w 11965575"/>
              <a:gd name="connsiteY599" fmla="*/ 456560 h 6464302"/>
              <a:gd name="connsiteX600" fmla="*/ 10689668 w 11965575"/>
              <a:gd name="connsiteY600" fmla="*/ 464928 h 6464302"/>
              <a:gd name="connsiteX601" fmla="*/ 10751720 w 11965575"/>
              <a:gd name="connsiteY601" fmla="*/ 507031 h 6464302"/>
              <a:gd name="connsiteX602" fmla="*/ 10755920 w 11965575"/>
              <a:gd name="connsiteY602" fmla="*/ 515145 h 6464302"/>
              <a:gd name="connsiteX603" fmla="*/ 10751382 w 11965575"/>
              <a:gd name="connsiteY603" fmla="*/ 522151 h 6464302"/>
              <a:gd name="connsiteX604" fmla="*/ 10748797 w 11965575"/>
              <a:gd name="connsiteY604" fmla="*/ 536463 h 6464302"/>
              <a:gd name="connsiteX605" fmla="*/ 10762708 w 11965575"/>
              <a:gd name="connsiteY605" fmla="*/ 535872 h 6464302"/>
              <a:gd name="connsiteX606" fmla="*/ 10793456 w 11965575"/>
              <a:gd name="connsiteY606" fmla="*/ 532184 h 6464302"/>
              <a:gd name="connsiteX607" fmla="*/ 10816272 w 11965575"/>
              <a:gd name="connsiteY607" fmla="*/ 525139 h 6464302"/>
              <a:gd name="connsiteX608" fmla="*/ 10823058 w 11965575"/>
              <a:gd name="connsiteY608" fmla="*/ 518941 h 6464302"/>
              <a:gd name="connsiteX609" fmla="*/ 10833660 w 11965575"/>
              <a:gd name="connsiteY609" fmla="*/ 517669 h 6464302"/>
              <a:gd name="connsiteX610" fmla="*/ 10834934 w 11965575"/>
              <a:gd name="connsiteY610" fmla="*/ 528287 h 6464302"/>
              <a:gd name="connsiteX611" fmla="*/ 10827852 w 11965575"/>
              <a:gd name="connsiteY611" fmla="*/ 540984 h 6464302"/>
              <a:gd name="connsiteX612" fmla="*/ 10825308 w 11965575"/>
              <a:gd name="connsiteY612" fmla="*/ 546675 h 6464302"/>
              <a:gd name="connsiteX613" fmla="*/ 10831797 w 11965575"/>
              <a:gd name="connsiteY613" fmla="*/ 546973 h 6464302"/>
              <a:gd name="connsiteX614" fmla="*/ 10838965 w 11965575"/>
              <a:gd name="connsiteY614" fmla="*/ 543959 h 6464302"/>
              <a:gd name="connsiteX615" fmla="*/ 10845326 w 11965575"/>
              <a:gd name="connsiteY615" fmla="*/ 543196 h 6464302"/>
              <a:gd name="connsiteX616" fmla="*/ 10888587 w 11965575"/>
              <a:gd name="connsiteY616" fmla="*/ 554164 h 6464302"/>
              <a:gd name="connsiteX617" fmla="*/ 10910852 w 11965575"/>
              <a:gd name="connsiteY617" fmla="*/ 551494 h 6464302"/>
              <a:gd name="connsiteX618" fmla="*/ 10924212 w 11965575"/>
              <a:gd name="connsiteY618" fmla="*/ 555277 h 6464302"/>
              <a:gd name="connsiteX619" fmla="*/ 10918064 w 11965575"/>
              <a:gd name="connsiteY619" fmla="*/ 566785 h 6464302"/>
              <a:gd name="connsiteX620" fmla="*/ 10912339 w 11965575"/>
              <a:gd name="connsiteY620" fmla="*/ 572857 h 6464302"/>
              <a:gd name="connsiteX621" fmla="*/ 10908057 w 11965575"/>
              <a:gd name="connsiteY621" fmla="*/ 581987 h 6464302"/>
              <a:gd name="connsiteX622" fmla="*/ 10919041 w 11965575"/>
              <a:gd name="connsiteY622" fmla="*/ 583901 h 6464302"/>
              <a:gd name="connsiteX623" fmla="*/ 10946312 w 11965575"/>
              <a:gd name="connsiteY623" fmla="*/ 587093 h 6464302"/>
              <a:gd name="connsiteX624" fmla="*/ 10985753 w 11965575"/>
              <a:gd name="connsiteY624" fmla="*/ 566206 h 6464302"/>
              <a:gd name="connsiteX625" fmla="*/ 11001316 w 11965575"/>
              <a:gd name="connsiteY625" fmla="*/ 552492 h 6464302"/>
              <a:gd name="connsiteX626" fmla="*/ 11008448 w 11965575"/>
              <a:gd name="connsiteY626" fmla="*/ 611954 h 6464302"/>
              <a:gd name="connsiteX627" fmla="*/ 10996574 w 11965575"/>
              <a:gd name="connsiteY627" fmla="*/ 629534 h 6464302"/>
              <a:gd name="connsiteX628" fmla="*/ 11000774 w 11965575"/>
              <a:gd name="connsiteY628" fmla="*/ 637647 h 6464302"/>
              <a:gd name="connsiteX629" fmla="*/ 10990298 w 11965575"/>
              <a:gd name="connsiteY629" fmla="*/ 639980 h 6464302"/>
              <a:gd name="connsiteX630" fmla="*/ 10982622 w 11965575"/>
              <a:gd name="connsiteY630" fmla="*/ 638747 h 6464302"/>
              <a:gd name="connsiteX631" fmla="*/ 10972783 w 11965575"/>
              <a:gd name="connsiteY631" fmla="*/ 646389 h 6464302"/>
              <a:gd name="connsiteX632" fmla="*/ 10964132 w 11965575"/>
              <a:gd name="connsiteY632" fmla="*/ 654967 h 6464302"/>
              <a:gd name="connsiteX633" fmla="*/ 10941357 w 11965575"/>
              <a:gd name="connsiteY633" fmla="*/ 653389 h 6464302"/>
              <a:gd name="connsiteX634" fmla="*/ 10920025 w 11965575"/>
              <a:gd name="connsiteY634" fmla="*/ 654870 h 6464302"/>
              <a:gd name="connsiteX635" fmla="*/ 10913325 w 11965575"/>
              <a:gd name="connsiteY635" fmla="*/ 670754 h 6464302"/>
              <a:gd name="connsiteX636" fmla="*/ 10909848 w 11965575"/>
              <a:gd name="connsiteY636" fmla="*/ 677633 h 6464302"/>
              <a:gd name="connsiteX637" fmla="*/ 10885163 w 11965575"/>
              <a:gd name="connsiteY637" fmla="*/ 660129 h 6464302"/>
              <a:gd name="connsiteX638" fmla="*/ 10878460 w 11965575"/>
              <a:gd name="connsiteY638" fmla="*/ 649085 h 6464302"/>
              <a:gd name="connsiteX639" fmla="*/ 10854753 w 11965575"/>
              <a:gd name="connsiteY639" fmla="*/ 648697 h 6464302"/>
              <a:gd name="connsiteX640" fmla="*/ 10853396 w 11965575"/>
              <a:gd name="connsiteY640" fmla="*/ 655322 h 6464302"/>
              <a:gd name="connsiteX641" fmla="*/ 10852422 w 11965575"/>
              <a:gd name="connsiteY641" fmla="*/ 665133 h 6464302"/>
              <a:gd name="connsiteX642" fmla="*/ 10842329 w 11965575"/>
              <a:gd name="connsiteY642" fmla="*/ 670651 h 6464302"/>
              <a:gd name="connsiteX643" fmla="*/ 10810180 w 11965575"/>
              <a:gd name="connsiteY643" fmla="*/ 662660 h 6464302"/>
              <a:gd name="connsiteX644" fmla="*/ 10791264 w 11965575"/>
              <a:gd name="connsiteY644" fmla="*/ 657389 h 6464302"/>
              <a:gd name="connsiteX645" fmla="*/ 10741008 w 11965575"/>
              <a:gd name="connsiteY645" fmla="*/ 668802 h 6464302"/>
              <a:gd name="connsiteX646" fmla="*/ 10726418 w 11965575"/>
              <a:gd name="connsiteY646" fmla="*/ 672705 h 6464302"/>
              <a:gd name="connsiteX647" fmla="*/ 10678662 w 11965575"/>
              <a:gd name="connsiteY647" fmla="*/ 660123 h 6464302"/>
              <a:gd name="connsiteX648" fmla="*/ 10652028 w 11965575"/>
              <a:gd name="connsiteY648" fmla="*/ 662240 h 6464302"/>
              <a:gd name="connsiteX649" fmla="*/ 10618016 w 11965575"/>
              <a:gd name="connsiteY649" fmla="*/ 683553 h 6464302"/>
              <a:gd name="connsiteX650" fmla="*/ 10613603 w 11965575"/>
              <a:gd name="connsiteY650" fmla="*/ 664694 h 6464302"/>
              <a:gd name="connsiteX651" fmla="*/ 10594178 w 11965575"/>
              <a:gd name="connsiteY651" fmla="*/ 655176 h 6464302"/>
              <a:gd name="connsiteX652" fmla="*/ 10591465 w 11965575"/>
              <a:gd name="connsiteY652" fmla="*/ 668427 h 6464302"/>
              <a:gd name="connsiteX653" fmla="*/ 10580693 w 11965575"/>
              <a:gd name="connsiteY653" fmla="*/ 677259 h 6464302"/>
              <a:gd name="connsiteX654" fmla="*/ 10554865 w 11965575"/>
              <a:gd name="connsiteY654" fmla="*/ 677125 h 6464302"/>
              <a:gd name="connsiteX655" fmla="*/ 10520300 w 11965575"/>
              <a:gd name="connsiteY655" fmla="*/ 675885 h 6464302"/>
              <a:gd name="connsiteX656" fmla="*/ 10502402 w 11965575"/>
              <a:gd name="connsiteY656" fmla="*/ 679108 h 6464302"/>
              <a:gd name="connsiteX657" fmla="*/ 10494939 w 11965575"/>
              <a:gd name="connsiteY657" fmla="*/ 688620 h 6464302"/>
              <a:gd name="connsiteX658" fmla="*/ 10481241 w 11965575"/>
              <a:gd name="connsiteY658" fmla="*/ 699957 h 6464302"/>
              <a:gd name="connsiteX659" fmla="*/ 10474157 w 11965575"/>
              <a:gd name="connsiteY659" fmla="*/ 685727 h 6464302"/>
              <a:gd name="connsiteX660" fmla="*/ 10466226 w 11965575"/>
              <a:gd name="connsiteY660" fmla="*/ 682370 h 6464302"/>
              <a:gd name="connsiteX661" fmla="*/ 10461434 w 11965575"/>
              <a:gd name="connsiteY661" fmla="*/ 687253 h 6464302"/>
              <a:gd name="connsiteX662" fmla="*/ 10449560 w 11965575"/>
              <a:gd name="connsiteY662" fmla="*/ 704834 h 6464302"/>
              <a:gd name="connsiteX663" fmla="*/ 10446847 w 11965575"/>
              <a:gd name="connsiteY663" fmla="*/ 718084 h 6464302"/>
              <a:gd name="connsiteX664" fmla="*/ 10454779 w 11965575"/>
              <a:gd name="connsiteY664" fmla="*/ 721441 h 6464302"/>
              <a:gd name="connsiteX665" fmla="*/ 10545455 w 11965575"/>
              <a:gd name="connsiteY665" fmla="*/ 733185 h 6464302"/>
              <a:gd name="connsiteX666" fmla="*/ 10615181 w 11965575"/>
              <a:gd name="connsiteY666" fmla="*/ 749595 h 6464302"/>
              <a:gd name="connsiteX667" fmla="*/ 10647078 w 11965575"/>
              <a:gd name="connsiteY667" fmla="*/ 782390 h 6464302"/>
              <a:gd name="connsiteX668" fmla="*/ 10670023 w 11965575"/>
              <a:gd name="connsiteY668" fmla="*/ 776407 h 6464302"/>
              <a:gd name="connsiteX669" fmla="*/ 10675919 w 11965575"/>
              <a:gd name="connsiteY669" fmla="*/ 789702 h 6464302"/>
              <a:gd name="connsiteX670" fmla="*/ 10691358 w 11965575"/>
              <a:gd name="connsiteY670" fmla="*/ 801852 h 6464302"/>
              <a:gd name="connsiteX671" fmla="*/ 10704123 w 11965575"/>
              <a:gd name="connsiteY671" fmla="*/ 791705 h 6464302"/>
              <a:gd name="connsiteX672" fmla="*/ 10710440 w 11965575"/>
              <a:gd name="connsiteY672" fmla="*/ 772637 h 6464302"/>
              <a:gd name="connsiteX673" fmla="*/ 10724268 w 11965575"/>
              <a:gd name="connsiteY673" fmla="*/ 789289 h 6464302"/>
              <a:gd name="connsiteX674" fmla="*/ 10740640 w 11965575"/>
              <a:gd name="connsiteY674" fmla="*/ 800250 h 6464302"/>
              <a:gd name="connsiteX675" fmla="*/ 10733985 w 11965575"/>
              <a:gd name="connsiteY675" fmla="*/ 834438 h 6464302"/>
              <a:gd name="connsiteX676" fmla="*/ 10718718 w 11965575"/>
              <a:gd name="connsiteY676" fmla="*/ 841655 h 6464302"/>
              <a:gd name="connsiteX677" fmla="*/ 10711082 w 11965575"/>
              <a:gd name="connsiteY677" fmla="*/ 831799 h 6464302"/>
              <a:gd name="connsiteX678" fmla="*/ 10703957 w 11965575"/>
              <a:gd name="connsiteY678" fmla="*/ 826191 h 6464302"/>
              <a:gd name="connsiteX679" fmla="*/ 10674862 w 11965575"/>
              <a:gd name="connsiteY679" fmla="*/ 816756 h 6464302"/>
              <a:gd name="connsiteX680" fmla="*/ 10651408 w 11965575"/>
              <a:gd name="connsiteY680" fmla="*/ 818492 h 6464302"/>
              <a:gd name="connsiteX681" fmla="*/ 10644665 w 11965575"/>
              <a:gd name="connsiteY681" fmla="*/ 816069 h 6464302"/>
              <a:gd name="connsiteX682" fmla="*/ 10637412 w 11965575"/>
              <a:gd name="connsiteY682" fmla="*/ 809399 h 6464302"/>
              <a:gd name="connsiteX683" fmla="*/ 10582277 w 11965575"/>
              <a:gd name="connsiteY683" fmla="*/ 816012 h 6464302"/>
              <a:gd name="connsiteX684" fmla="*/ 10553905 w 11965575"/>
              <a:gd name="connsiteY684" fmla="*/ 821569 h 6464302"/>
              <a:gd name="connsiteX685" fmla="*/ 10530111 w 11965575"/>
              <a:gd name="connsiteY685" fmla="*/ 811498 h 6464302"/>
              <a:gd name="connsiteX686" fmla="*/ 10518999 w 11965575"/>
              <a:gd name="connsiteY686" fmla="*/ 808523 h 6464302"/>
              <a:gd name="connsiteX687" fmla="*/ 10516286 w 11965575"/>
              <a:gd name="connsiteY687" fmla="*/ 821772 h 6464302"/>
              <a:gd name="connsiteX688" fmla="*/ 10519807 w 11965575"/>
              <a:gd name="connsiteY688" fmla="*/ 833198 h 6464302"/>
              <a:gd name="connsiteX689" fmla="*/ 10538004 w 11965575"/>
              <a:gd name="connsiteY689" fmla="*/ 850403 h 6464302"/>
              <a:gd name="connsiteX690" fmla="*/ 10593988 w 11965575"/>
              <a:gd name="connsiteY690" fmla="*/ 859845 h 6464302"/>
              <a:gd name="connsiteX691" fmla="*/ 10600521 w 11965575"/>
              <a:gd name="connsiteY691" fmla="*/ 878449 h 6464302"/>
              <a:gd name="connsiteX692" fmla="*/ 10599715 w 11965575"/>
              <a:gd name="connsiteY692" fmla="*/ 880699 h 6464302"/>
              <a:gd name="connsiteX693" fmla="*/ 10585425 w 11965575"/>
              <a:gd name="connsiteY693" fmla="*/ 905033 h 6464302"/>
              <a:gd name="connsiteX694" fmla="*/ 10576689 w 11965575"/>
              <a:gd name="connsiteY694" fmla="*/ 903926 h 6464302"/>
              <a:gd name="connsiteX695" fmla="*/ 10586569 w 11965575"/>
              <a:gd name="connsiteY695" fmla="*/ 887662 h 6464302"/>
              <a:gd name="connsiteX696" fmla="*/ 10574820 w 11965575"/>
              <a:gd name="connsiteY696" fmla="*/ 879377 h 6464302"/>
              <a:gd name="connsiteX697" fmla="*/ 10570410 w 11965575"/>
              <a:gd name="connsiteY697" fmla="*/ 887446 h 6464302"/>
              <a:gd name="connsiteX698" fmla="*/ 10548189 w 11965575"/>
              <a:gd name="connsiteY698" fmla="*/ 908421 h 6464302"/>
              <a:gd name="connsiteX699" fmla="*/ 10502597 w 11965575"/>
              <a:gd name="connsiteY699" fmla="*/ 913889 h 6464302"/>
              <a:gd name="connsiteX700" fmla="*/ 10478844 w 11965575"/>
              <a:gd name="connsiteY700" fmla="*/ 895197 h 6464302"/>
              <a:gd name="connsiteX701" fmla="*/ 10478463 w 11965575"/>
              <a:gd name="connsiteY701" fmla="*/ 892011 h 6464302"/>
              <a:gd name="connsiteX702" fmla="*/ 10476256 w 11965575"/>
              <a:gd name="connsiteY702" fmla="*/ 882582 h 6464302"/>
              <a:gd name="connsiteX703" fmla="*/ 10462854 w 11965575"/>
              <a:gd name="connsiteY703" fmla="*/ 887421 h 6464302"/>
              <a:gd name="connsiteX704" fmla="*/ 10458955 w 11965575"/>
              <a:gd name="connsiteY704" fmla="*/ 899737 h 6464302"/>
              <a:gd name="connsiteX705" fmla="*/ 10444492 w 11965575"/>
              <a:gd name="connsiteY705" fmla="*/ 904702 h 6464302"/>
              <a:gd name="connsiteX706" fmla="*/ 10441904 w 11965575"/>
              <a:gd name="connsiteY706" fmla="*/ 892087 h 6464302"/>
              <a:gd name="connsiteX707" fmla="*/ 10444448 w 11965575"/>
              <a:gd name="connsiteY707" fmla="*/ 886396 h 6464302"/>
              <a:gd name="connsiteX708" fmla="*/ 10443557 w 11965575"/>
              <a:gd name="connsiteY708" fmla="*/ 878964 h 6464302"/>
              <a:gd name="connsiteX709" fmla="*/ 10437450 w 11965575"/>
              <a:gd name="connsiteY709" fmla="*/ 881850 h 6464302"/>
              <a:gd name="connsiteX710" fmla="*/ 10429435 w 11965575"/>
              <a:gd name="connsiteY710" fmla="*/ 895737 h 6464302"/>
              <a:gd name="connsiteX711" fmla="*/ 10402887 w 11965575"/>
              <a:gd name="connsiteY711" fmla="*/ 907538 h 6464302"/>
              <a:gd name="connsiteX712" fmla="*/ 10382529 w 11965575"/>
              <a:gd name="connsiteY712" fmla="*/ 899208 h 6464302"/>
              <a:gd name="connsiteX713" fmla="*/ 10369000 w 11965575"/>
              <a:gd name="connsiteY713" fmla="*/ 902985 h 6464302"/>
              <a:gd name="connsiteX714" fmla="*/ 10351443 w 11965575"/>
              <a:gd name="connsiteY714" fmla="*/ 918016 h 6464302"/>
              <a:gd name="connsiteX715" fmla="*/ 10335157 w 11965575"/>
              <a:gd name="connsiteY715" fmla="*/ 916738 h 6464302"/>
              <a:gd name="connsiteX716" fmla="*/ 10243547 w 11965575"/>
              <a:gd name="connsiteY716" fmla="*/ 906183 h 6464302"/>
              <a:gd name="connsiteX717" fmla="*/ 10229382 w 11965575"/>
              <a:gd name="connsiteY717" fmla="*/ 904651 h 6464302"/>
              <a:gd name="connsiteX718" fmla="*/ 10194434 w 11965575"/>
              <a:gd name="connsiteY718" fmla="*/ 900226 h 6464302"/>
              <a:gd name="connsiteX719" fmla="*/ 10146767 w 11965575"/>
              <a:gd name="connsiteY719" fmla="*/ 924253 h 6464302"/>
              <a:gd name="connsiteX720" fmla="*/ 10124333 w 11965575"/>
              <a:gd name="connsiteY720" fmla="*/ 934484 h 6464302"/>
              <a:gd name="connsiteX721" fmla="*/ 10039211 w 11965575"/>
              <a:gd name="connsiteY721" fmla="*/ 924228 h 6464302"/>
              <a:gd name="connsiteX722" fmla="*/ 10024622 w 11965575"/>
              <a:gd name="connsiteY722" fmla="*/ 928132 h 6464302"/>
              <a:gd name="connsiteX723" fmla="*/ 10018897 w 11965575"/>
              <a:gd name="connsiteY723" fmla="*/ 934204 h 6464302"/>
              <a:gd name="connsiteX724" fmla="*/ 10016481 w 11965575"/>
              <a:gd name="connsiteY724" fmla="*/ 940956 h 6464302"/>
              <a:gd name="connsiteX725" fmla="*/ 10030350 w 11965575"/>
              <a:gd name="connsiteY725" fmla="*/ 948986 h 6464302"/>
              <a:gd name="connsiteX726" fmla="*/ 10041421 w 11965575"/>
              <a:gd name="connsiteY726" fmla="*/ 960583 h 6464302"/>
              <a:gd name="connsiteX727" fmla="*/ 10030012 w 11965575"/>
              <a:gd name="connsiteY727" fmla="*/ 964106 h 6464302"/>
              <a:gd name="connsiteX728" fmla="*/ 10009568 w 11965575"/>
              <a:gd name="connsiteY728" fmla="*/ 946094 h 6464302"/>
              <a:gd name="connsiteX729" fmla="*/ 9936661 w 11965575"/>
              <a:gd name="connsiteY729" fmla="*/ 930065 h 6464302"/>
              <a:gd name="connsiteX730" fmla="*/ 9914905 w 11965575"/>
              <a:gd name="connsiteY730" fmla="*/ 936983 h 6464302"/>
              <a:gd name="connsiteX731" fmla="*/ 9906719 w 11965575"/>
              <a:gd name="connsiteY731" fmla="*/ 931502 h 6464302"/>
              <a:gd name="connsiteX732" fmla="*/ 9891789 w 11965575"/>
              <a:gd name="connsiteY732" fmla="*/ 923598 h 6464302"/>
              <a:gd name="connsiteX733" fmla="*/ 9839412 w 11965575"/>
              <a:gd name="connsiteY733" fmla="*/ 935266 h 6464302"/>
              <a:gd name="connsiteX734" fmla="*/ 9765196 w 11965575"/>
              <a:gd name="connsiteY734" fmla="*/ 971094 h 6464302"/>
              <a:gd name="connsiteX735" fmla="*/ 9763881 w 11965575"/>
              <a:gd name="connsiteY735" fmla="*/ 969098 h 6464302"/>
              <a:gd name="connsiteX736" fmla="*/ 9766849 w 11965575"/>
              <a:gd name="connsiteY736" fmla="*/ 957971 h 6464302"/>
              <a:gd name="connsiteX737" fmla="*/ 9755396 w 11965575"/>
              <a:gd name="connsiteY737" fmla="*/ 943188 h 6464302"/>
              <a:gd name="connsiteX738" fmla="*/ 9740893 w 11965575"/>
              <a:gd name="connsiteY738" fmla="*/ 956776 h 6464302"/>
              <a:gd name="connsiteX739" fmla="*/ 9737798 w 11965575"/>
              <a:gd name="connsiteY739" fmla="*/ 966841 h 6464302"/>
              <a:gd name="connsiteX740" fmla="*/ 9724225 w 11965575"/>
              <a:gd name="connsiteY740" fmla="*/ 952312 h 6464302"/>
              <a:gd name="connsiteX741" fmla="*/ 9718710 w 11965575"/>
              <a:gd name="connsiteY741" fmla="*/ 942202 h 6464302"/>
              <a:gd name="connsiteX742" fmla="*/ 9676001 w 11965575"/>
              <a:gd name="connsiteY742" fmla="*/ 926861 h 6464302"/>
              <a:gd name="connsiteX743" fmla="*/ 9642072 w 11965575"/>
              <a:gd name="connsiteY743" fmla="*/ 930930 h 6464302"/>
              <a:gd name="connsiteX744" fmla="*/ 9629858 w 11965575"/>
              <a:gd name="connsiteY744" fmla="*/ 936703 h 6464302"/>
              <a:gd name="connsiteX745" fmla="*/ 9604030 w 11965575"/>
              <a:gd name="connsiteY745" fmla="*/ 936569 h 6464302"/>
              <a:gd name="connsiteX746" fmla="*/ 9588972 w 11965575"/>
              <a:gd name="connsiteY746" fmla="*/ 927605 h 6464302"/>
              <a:gd name="connsiteX747" fmla="*/ 9576545 w 11965575"/>
              <a:gd name="connsiteY747" fmla="*/ 922632 h 6464302"/>
              <a:gd name="connsiteX748" fmla="*/ 9559962 w 11965575"/>
              <a:gd name="connsiteY748" fmla="*/ 927853 h 6464302"/>
              <a:gd name="connsiteX749" fmla="*/ 9540499 w 11965575"/>
              <a:gd name="connsiteY749" fmla="*/ 953882 h 6464302"/>
              <a:gd name="connsiteX750" fmla="*/ 9539906 w 11965575"/>
              <a:gd name="connsiteY750" fmla="*/ 966878 h 6464302"/>
              <a:gd name="connsiteX751" fmla="*/ 9484048 w 11965575"/>
              <a:gd name="connsiteY751" fmla="*/ 931572 h 6464302"/>
              <a:gd name="connsiteX752" fmla="*/ 9466659 w 11965575"/>
              <a:gd name="connsiteY752" fmla="*/ 939043 h 6464302"/>
              <a:gd name="connsiteX753" fmla="*/ 9463268 w 11965575"/>
              <a:gd name="connsiteY753" fmla="*/ 955606 h 6464302"/>
              <a:gd name="connsiteX754" fmla="*/ 9475186 w 11965575"/>
              <a:gd name="connsiteY754" fmla="*/ 956331 h 6464302"/>
              <a:gd name="connsiteX755" fmla="*/ 9485237 w 11965575"/>
              <a:gd name="connsiteY755" fmla="*/ 959434 h 6464302"/>
              <a:gd name="connsiteX756" fmla="*/ 9481337 w 11965575"/>
              <a:gd name="connsiteY756" fmla="*/ 971749 h 6464302"/>
              <a:gd name="connsiteX757" fmla="*/ 9467935 w 11965575"/>
              <a:gd name="connsiteY757" fmla="*/ 976588 h 6464302"/>
              <a:gd name="connsiteX758" fmla="*/ 9454661 w 11965575"/>
              <a:gd name="connsiteY758" fmla="*/ 982488 h 6464302"/>
              <a:gd name="connsiteX759" fmla="*/ 9477140 w 11965575"/>
              <a:gd name="connsiteY759" fmla="*/ 990563 h 6464302"/>
              <a:gd name="connsiteX760" fmla="*/ 9541734 w 11965575"/>
              <a:gd name="connsiteY760" fmla="*/ 1000049 h 6464302"/>
              <a:gd name="connsiteX761" fmla="*/ 9582703 w 11965575"/>
              <a:gd name="connsiteY761" fmla="*/ 991904 h 6464302"/>
              <a:gd name="connsiteX762" fmla="*/ 9595680 w 11965575"/>
              <a:gd name="connsiteY762" fmla="*/ 992502 h 6464302"/>
              <a:gd name="connsiteX763" fmla="*/ 9624480 w 11965575"/>
              <a:gd name="connsiteY763" fmla="*/ 1008435 h 6464302"/>
              <a:gd name="connsiteX764" fmla="*/ 9640256 w 11965575"/>
              <a:gd name="connsiteY764" fmla="*/ 1005466 h 6464302"/>
              <a:gd name="connsiteX765" fmla="*/ 9673548 w 11965575"/>
              <a:gd name="connsiteY765" fmla="*/ 996088 h 6464302"/>
              <a:gd name="connsiteX766" fmla="*/ 9705442 w 11965575"/>
              <a:gd name="connsiteY766" fmla="*/ 1001957 h 6464302"/>
              <a:gd name="connsiteX767" fmla="*/ 9717401 w 11965575"/>
              <a:gd name="connsiteY767" fmla="*/ 994060 h 6464302"/>
              <a:gd name="connsiteX768" fmla="*/ 9724864 w 11965575"/>
              <a:gd name="connsiteY768" fmla="*/ 984548 h 6464302"/>
              <a:gd name="connsiteX769" fmla="*/ 9738310 w 11965575"/>
              <a:gd name="connsiteY769" fmla="*/ 998015 h 6464302"/>
              <a:gd name="connsiteX770" fmla="*/ 9754260 w 11965575"/>
              <a:gd name="connsiteY770" fmla="*/ 1014412 h 6464302"/>
              <a:gd name="connsiteX771" fmla="*/ 9781571 w 11965575"/>
              <a:gd name="connsiteY771" fmla="*/ 1008982 h 6464302"/>
              <a:gd name="connsiteX772" fmla="*/ 9821183 w 11965575"/>
              <a:gd name="connsiteY772" fmla="*/ 1007463 h 6464302"/>
              <a:gd name="connsiteX773" fmla="*/ 9833696 w 11965575"/>
              <a:gd name="connsiteY773" fmla="*/ 1022118 h 6464302"/>
              <a:gd name="connsiteX774" fmla="*/ 9845954 w 11965575"/>
              <a:gd name="connsiteY774" fmla="*/ 1034650 h 6464302"/>
              <a:gd name="connsiteX775" fmla="*/ 9921660 w 11965575"/>
              <a:gd name="connsiteY775" fmla="*/ 1047112 h 6464302"/>
              <a:gd name="connsiteX776" fmla="*/ 9960804 w 11965575"/>
              <a:gd name="connsiteY776" fmla="*/ 1032724 h 6464302"/>
              <a:gd name="connsiteX777" fmla="*/ 9962925 w 11965575"/>
              <a:gd name="connsiteY777" fmla="*/ 1032469 h 6464302"/>
              <a:gd name="connsiteX778" fmla="*/ 9969754 w 11965575"/>
              <a:gd name="connsiteY778" fmla="*/ 1044575 h 6464302"/>
              <a:gd name="connsiteX779" fmla="*/ 9981077 w 11965575"/>
              <a:gd name="connsiteY779" fmla="*/ 1031369 h 6464302"/>
              <a:gd name="connsiteX780" fmla="*/ 9983748 w 11965575"/>
              <a:gd name="connsiteY780" fmla="*/ 1026740 h 6464302"/>
              <a:gd name="connsiteX781" fmla="*/ 9990616 w 11965575"/>
              <a:gd name="connsiteY781" fmla="*/ 1003298 h 6464302"/>
              <a:gd name="connsiteX782" fmla="*/ 10001770 w 11965575"/>
              <a:gd name="connsiteY782" fmla="*/ 997652 h 6464302"/>
              <a:gd name="connsiteX783" fmla="*/ 10008217 w 11965575"/>
              <a:gd name="connsiteY783" fmla="*/ 1006572 h 6464302"/>
              <a:gd name="connsiteX784" fmla="*/ 10012929 w 11965575"/>
              <a:gd name="connsiteY784" fmla="*/ 1045859 h 6464302"/>
              <a:gd name="connsiteX785" fmla="*/ 10024041 w 11965575"/>
              <a:gd name="connsiteY785" fmla="*/ 1048835 h 6464302"/>
              <a:gd name="connsiteX786" fmla="*/ 10057629 w 11965575"/>
              <a:gd name="connsiteY786" fmla="*/ 1032959 h 6464302"/>
              <a:gd name="connsiteX787" fmla="*/ 10066366 w 11965575"/>
              <a:gd name="connsiteY787" fmla="*/ 1034064 h 6464302"/>
              <a:gd name="connsiteX788" fmla="*/ 10098092 w 11965575"/>
              <a:gd name="connsiteY788" fmla="*/ 1047493 h 6464302"/>
              <a:gd name="connsiteX789" fmla="*/ 10126381 w 11965575"/>
              <a:gd name="connsiteY789" fmla="*/ 1059179 h 6464302"/>
              <a:gd name="connsiteX790" fmla="*/ 10136433 w 11965575"/>
              <a:gd name="connsiteY790" fmla="*/ 1062283 h 6464302"/>
              <a:gd name="connsiteX791" fmla="*/ 10190211 w 11965575"/>
              <a:gd name="connsiteY791" fmla="*/ 1062295 h 6464302"/>
              <a:gd name="connsiteX792" fmla="*/ 10207302 w 11965575"/>
              <a:gd name="connsiteY792" fmla="*/ 1061322 h 6464302"/>
              <a:gd name="connsiteX793" fmla="*/ 10249035 w 11965575"/>
              <a:gd name="connsiteY793" fmla="*/ 1059548 h 6464302"/>
              <a:gd name="connsiteX794" fmla="*/ 10259893 w 11965575"/>
              <a:gd name="connsiteY794" fmla="*/ 1060401 h 6464302"/>
              <a:gd name="connsiteX795" fmla="*/ 10320627 w 11965575"/>
              <a:gd name="connsiteY795" fmla="*/ 1073580 h 6464302"/>
              <a:gd name="connsiteX796" fmla="*/ 10348490 w 11965575"/>
              <a:gd name="connsiteY796" fmla="*/ 1063776 h 6464302"/>
              <a:gd name="connsiteX797" fmla="*/ 10392853 w 11965575"/>
              <a:gd name="connsiteY797" fmla="*/ 1065996 h 6464302"/>
              <a:gd name="connsiteX798" fmla="*/ 10433655 w 11965575"/>
              <a:gd name="connsiteY798" fmla="*/ 1092337 h 6464302"/>
              <a:gd name="connsiteX799" fmla="*/ 10435352 w 11965575"/>
              <a:gd name="connsiteY799" fmla="*/ 1097519 h 6464302"/>
              <a:gd name="connsiteX800" fmla="*/ 10447397 w 11965575"/>
              <a:gd name="connsiteY800" fmla="*/ 1099306 h 6464302"/>
              <a:gd name="connsiteX801" fmla="*/ 10459653 w 11965575"/>
              <a:gd name="connsiteY801" fmla="*/ 1084910 h 6464302"/>
              <a:gd name="connsiteX802" fmla="*/ 10513007 w 11965575"/>
              <a:gd name="connsiteY802" fmla="*/ 1090360 h 6464302"/>
              <a:gd name="connsiteX803" fmla="*/ 10536081 w 11965575"/>
              <a:gd name="connsiteY803" fmla="*/ 1112365 h 6464302"/>
              <a:gd name="connsiteX804" fmla="*/ 10561021 w 11965575"/>
              <a:gd name="connsiteY804" fmla="*/ 1131993 h 6464302"/>
              <a:gd name="connsiteX805" fmla="*/ 10563307 w 11965575"/>
              <a:gd name="connsiteY805" fmla="*/ 1097252 h 6464302"/>
              <a:gd name="connsiteX806" fmla="*/ 10588458 w 11965575"/>
              <a:gd name="connsiteY806" fmla="*/ 1100698 h 6464302"/>
              <a:gd name="connsiteX807" fmla="*/ 10605422 w 11965575"/>
              <a:gd name="connsiteY807" fmla="*/ 1098664 h 6464302"/>
              <a:gd name="connsiteX808" fmla="*/ 10658480 w 11965575"/>
              <a:gd name="connsiteY808" fmla="*/ 1110610 h 6464302"/>
              <a:gd name="connsiteX809" fmla="*/ 10820070 w 11965575"/>
              <a:gd name="connsiteY809" fmla="*/ 1139698 h 6464302"/>
              <a:gd name="connsiteX810" fmla="*/ 10831437 w 11965575"/>
              <a:gd name="connsiteY810" fmla="*/ 1144798 h 6464302"/>
              <a:gd name="connsiteX811" fmla="*/ 10825289 w 11965575"/>
              <a:gd name="connsiteY811" fmla="*/ 1156305 h 6464302"/>
              <a:gd name="connsiteX812" fmla="*/ 10821006 w 11965575"/>
              <a:gd name="connsiteY812" fmla="*/ 1165437 h 6464302"/>
              <a:gd name="connsiteX813" fmla="*/ 10831568 w 11965575"/>
              <a:gd name="connsiteY813" fmla="*/ 1172786 h 6464302"/>
              <a:gd name="connsiteX814" fmla="*/ 10841110 w 11965575"/>
              <a:gd name="connsiteY814" fmla="*/ 1171642 h 6464302"/>
              <a:gd name="connsiteX815" fmla="*/ 10867365 w 11965575"/>
              <a:gd name="connsiteY815" fmla="*/ 1193266 h 6464302"/>
              <a:gd name="connsiteX816" fmla="*/ 10867155 w 11965575"/>
              <a:gd name="connsiteY816" fmla="*/ 1209447 h 6464302"/>
              <a:gd name="connsiteX817" fmla="*/ 10877588 w 11965575"/>
              <a:gd name="connsiteY817" fmla="*/ 1215735 h 6464302"/>
              <a:gd name="connsiteX818" fmla="*/ 10890309 w 11965575"/>
              <a:gd name="connsiteY818" fmla="*/ 1187283 h 6464302"/>
              <a:gd name="connsiteX819" fmla="*/ 10909142 w 11965575"/>
              <a:gd name="connsiteY819" fmla="*/ 1209797 h 6464302"/>
              <a:gd name="connsiteX820" fmla="*/ 10905795 w 11965575"/>
              <a:gd name="connsiteY820" fmla="*/ 1244665 h 6464302"/>
              <a:gd name="connsiteX821" fmla="*/ 10879033 w 11965575"/>
              <a:gd name="connsiteY821" fmla="*/ 1245721 h 6464302"/>
              <a:gd name="connsiteX822" fmla="*/ 10842771 w 11965575"/>
              <a:gd name="connsiteY822" fmla="*/ 1239299 h 6464302"/>
              <a:gd name="connsiteX823" fmla="*/ 10818385 w 11965575"/>
              <a:gd name="connsiteY823" fmla="*/ 1242224 h 6464302"/>
              <a:gd name="connsiteX824" fmla="*/ 10718207 w 11965575"/>
              <a:gd name="connsiteY824" fmla="*/ 1223003 h 6464302"/>
              <a:gd name="connsiteX825" fmla="*/ 10696705 w 11965575"/>
              <a:gd name="connsiteY825" fmla="*/ 1232044 h 6464302"/>
              <a:gd name="connsiteX826" fmla="*/ 10695349 w 11965575"/>
              <a:gd name="connsiteY826" fmla="*/ 1238670 h 6464302"/>
              <a:gd name="connsiteX827" fmla="*/ 10688478 w 11965575"/>
              <a:gd name="connsiteY827" fmla="*/ 1235185 h 6464302"/>
              <a:gd name="connsiteX828" fmla="*/ 10684660 w 11965575"/>
              <a:gd name="connsiteY828" fmla="*/ 1230257 h 6464302"/>
              <a:gd name="connsiteX829" fmla="*/ 10671428 w 11965575"/>
              <a:gd name="connsiteY829" fmla="*/ 1227536 h 6464302"/>
              <a:gd name="connsiteX830" fmla="*/ 10676815 w 11965575"/>
              <a:gd name="connsiteY830" fmla="*/ 1236584 h 6464302"/>
              <a:gd name="connsiteX831" fmla="*/ 10678130 w 11965575"/>
              <a:gd name="connsiteY831" fmla="*/ 1238580 h 6464302"/>
              <a:gd name="connsiteX832" fmla="*/ 10680082 w 11965575"/>
              <a:gd name="connsiteY832" fmla="*/ 1245886 h 6464302"/>
              <a:gd name="connsiteX833" fmla="*/ 10672787 w 11965575"/>
              <a:gd name="connsiteY833" fmla="*/ 1247837 h 6464302"/>
              <a:gd name="connsiteX834" fmla="*/ 10654524 w 11965575"/>
              <a:gd name="connsiteY834" fmla="*/ 1248008 h 6464302"/>
              <a:gd name="connsiteX835" fmla="*/ 10649076 w 11965575"/>
              <a:gd name="connsiteY835" fmla="*/ 1253403 h 6464302"/>
              <a:gd name="connsiteX836" fmla="*/ 10655504 w 11965575"/>
              <a:gd name="connsiteY836" fmla="*/ 1252145 h 6464302"/>
              <a:gd name="connsiteX837" fmla="*/ 10692911 w 11965575"/>
              <a:gd name="connsiteY837" fmla="*/ 1260697 h 6464302"/>
              <a:gd name="connsiteX838" fmla="*/ 10734771 w 11965575"/>
              <a:gd name="connsiteY838" fmla="*/ 1264882 h 6464302"/>
              <a:gd name="connsiteX839" fmla="*/ 10746249 w 11965575"/>
              <a:gd name="connsiteY839" fmla="*/ 1271175 h 6464302"/>
              <a:gd name="connsiteX840" fmla="*/ 10747518 w 11965575"/>
              <a:gd name="connsiteY840" fmla="*/ 1281761 h 6464302"/>
              <a:gd name="connsiteX841" fmla="*/ 10747996 w 11965575"/>
              <a:gd name="connsiteY841" fmla="*/ 1284087 h 6464302"/>
              <a:gd name="connsiteX842" fmla="*/ 10749656 w 11965575"/>
              <a:gd name="connsiteY842" fmla="*/ 1283452 h 6464302"/>
              <a:gd name="connsiteX843" fmla="*/ 10752992 w 11965575"/>
              <a:gd name="connsiteY843" fmla="*/ 1288841 h 6464302"/>
              <a:gd name="connsiteX844" fmla="*/ 10756711 w 11965575"/>
              <a:gd name="connsiteY844" fmla="*/ 1291982 h 6464302"/>
              <a:gd name="connsiteX845" fmla="*/ 10762197 w 11965575"/>
              <a:gd name="connsiteY845" fmla="*/ 1289204 h 6464302"/>
              <a:gd name="connsiteX846" fmla="*/ 10806833 w 11965575"/>
              <a:gd name="connsiteY846" fmla="*/ 1265443 h 6464302"/>
              <a:gd name="connsiteX847" fmla="*/ 10823625 w 11965575"/>
              <a:gd name="connsiteY847" fmla="*/ 1264963 h 6464302"/>
              <a:gd name="connsiteX848" fmla="*/ 10823929 w 11965575"/>
              <a:gd name="connsiteY848" fmla="*/ 1280266 h 6464302"/>
              <a:gd name="connsiteX849" fmla="*/ 10835347 w 11965575"/>
              <a:gd name="connsiteY849" fmla="*/ 1298840 h 6464302"/>
              <a:gd name="connsiteX850" fmla="*/ 10849482 w 11965575"/>
              <a:gd name="connsiteY850" fmla="*/ 1301746 h 6464302"/>
              <a:gd name="connsiteX851" fmla="*/ 10857155 w 11965575"/>
              <a:gd name="connsiteY851" fmla="*/ 1314633 h 6464302"/>
              <a:gd name="connsiteX852" fmla="*/ 10856915 w 11965575"/>
              <a:gd name="connsiteY852" fmla="*/ 1325399 h 6464302"/>
              <a:gd name="connsiteX853" fmla="*/ 10869177 w 11965575"/>
              <a:gd name="connsiteY853" fmla="*/ 1325463 h 6464302"/>
              <a:gd name="connsiteX854" fmla="*/ 10906929 w 11965575"/>
              <a:gd name="connsiteY854" fmla="*/ 1320935 h 6464302"/>
              <a:gd name="connsiteX855" fmla="*/ 11016317 w 11965575"/>
              <a:gd name="connsiteY855" fmla="*/ 1287874 h 6464302"/>
              <a:gd name="connsiteX856" fmla="*/ 11031477 w 11965575"/>
              <a:gd name="connsiteY856" fmla="*/ 1273783 h 6464302"/>
              <a:gd name="connsiteX857" fmla="*/ 11029485 w 11965575"/>
              <a:gd name="connsiteY857" fmla="*/ 1295498 h 6464302"/>
              <a:gd name="connsiteX858" fmla="*/ 11049361 w 11965575"/>
              <a:gd name="connsiteY858" fmla="*/ 1320727 h 6464302"/>
              <a:gd name="connsiteX859" fmla="*/ 11189077 w 11965575"/>
              <a:gd name="connsiteY859" fmla="*/ 1336184 h 6464302"/>
              <a:gd name="connsiteX860" fmla="*/ 11239817 w 11965575"/>
              <a:gd name="connsiteY860" fmla="*/ 1337768 h 6464302"/>
              <a:gd name="connsiteX861" fmla="*/ 11256129 w 11965575"/>
              <a:gd name="connsiteY861" fmla="*/ 1358823 h 6464302"/>
              <a:gd name="connsiteX862" fmla="*/ 11283976 w 11965575"/>
              <a:gd name="connsiteY862" fmla="*/ 1373892 h 6464302"/>
              <a:gd name="connsiteX863" fmla="*/ 11315870 w 11965575"/>
              <a:gd name="connsiteY863" fmla="*/ 1371601 h 6464302"/>
              <a:gd name="connsiteX864" fmla="*/ 11335501 w 11965575"/>
              <a:gd name="connsiteY864" fmla="*/ 1369246 h 6464302"/>
              <a:gd name="connsiteX865" fmla="*/ 11360628 w 11965575"/>
              <a:gd name="connsiteY865" fmla="*/ 1361630 h 6464302"/>
              <a:gd name="connsiteX866" fmla="*/ 11380984 w 11965575"/>
              <a:gd name="connsiteY866" fmla="*/ 1365325 h 6464302"/>
              <a:gd name="connsiteX867" fmla="*/ 11396026 w 11965575"/>
              <a:gd name="connsiteY867" fmla="*/ 1375793 h 6464302"/>
              <a:gd name="connsiteX868" fmla="*/ 11419584 w 11965575"/>
              <a:gd name="connsiteY868" fmla="*/ 1380638 h 6464302"/>
              <a:gd name="connsiteX869" fmla="*/ 11446281 w 11965575"/>
              <a:gd name="connsiteY869" fmla="*/ 1360561 h 6464302"/>
              <a:gd name="connsiteX870" fmla="*/ 11448153 w 11965575"/>
              <a:gd name="connsiteY870" fmla="*/ 1363405 h 6464302"/>
              <a:gd name="connsiteX871" fmla="*/ 11451541 w 11965575"/>
              <a:gd name="connsiteY871" fmla="*/ 1404417 h 6464302"/>
              <a:gd name="connsiteX872" fmla="*/ 11456977 w 11965575"/>
              <a:gd name="connsiteY872" fmla="*/ 1411435 h 6464302"/>
              <a:gd name="connsiteX873" fmla="*/ 11515027 w 11965575"/>
              <a:gd name="connsiteY873" fmla="*/ 1422882 h 6464302"/>
              <a:gd name="connsiteX874" fmla="*/ 11540639 w 11965575"/>
              <a:gd name="connsiteY874" fmla="*/ 1432083 h 6464302"/>
              <a:gd name="connsiteX875" fmla="*/ 11543360 w 11965575"/>
              <a:gd name="connsiteY875" fmla="*/ 1454766 h 6464302"/>
              <a:gd name="connsiteX876" fmla="*/ 11505730 w 11965575"/>
              <a:gd name="connsiteY876" fmla="*/ 1473086 h 6464302"/>
              <a:gd name="connsiteX877" fmla="*/ 11465802 w 11965575"/>
              <a:gd name="connsiteY877" fmla="*/ 1459466 h 6464302"/>
              <a:gd name="connsiteX878" fmla="*/ 11429075 w 11965575"/>
              <a:gd name="connsiteY878" fmla="*/ 1446997 h 6464302"/>
              <a:gd name="connsiteX879" fmla="*/ 11390779 w 11965575"/>
              <a:gd name="connsiteY879" fmla="*/ 1446988 h 6464302"/>
              <a:gd name="connsiteX880" fmla="*/ 11354115 w 11965575"/>
              <a:gd name="connsiteY880" fmla="*/ 1460589 h 6464302"/>
              <a:gd name="connsiteX881" fmla="*/ 11272870 w 11965575"/>
              <a:gd name="connsiteY881" fmla="*/ 1447323 h 6464302"/>
              <a:gd name="connsiteX882" fmla="*/ 11208843 w 11965575"/>
              <a:gd name="connsiteY882" fmla="*/ 1462672 h 6464302"/>
              <a:gd name="connsiteX883" fmla="*/ 11182809 w 11965575"/>
              <a:gd name="connsiteY883" fmla="*/ 1462727 h 6464302"/>
              <a:gd name="connsiteX884" fmla="*/ 11028777 w 11965575"/>
              <a:gd name="connsiteY884" fmla="*/ 1442850 h 6464302"/>
              <a:gd name="connsiteX885" fmla="*/ 11004434 w 11965575"/>
              <a:gd name="connsiteY885" fmla="*/ 1444235 h 6464302"/>
              <a:gd name="connsiteX886" fmla="*/ 10987279 w 11965575"/>
              <a:gd name="connsiteY886" fmla="*/ 1441690 h 6464302"/>
              <a:gd name="connsiteX887" fmla="*/ 10989456 w 11965575"/>
              <a:gd name="connsiteY887" fmla="*/ 1459838 h 6464302"/>
              <a:gd name="connsiteX888" fmla="*/ 10981846 w 11965575"/>
              <a:gd name="connsiteY888" fmla="*/ 1473023 h 6464302"/>
              <a:gd name="connsiteX889" fmla="*/ 10954120 w 11965575"/>
              <a:gd name="connsiteY889" fmla="*/ 1471746 h 6464302"/>
              <a:gd name="connsiteX890" fmla="*/ 10953400 w 11965575"/>
              <a:gd name="connsiteY890" fmla="*/ 1471619 h 6464302"/>
              <a:gd name="connsiteX891" fmla="*/ 10930022 w 11965575"/>
              <a:gd name="connsiteY891" fmla="*/ 1481602 h 6464302"/>
              <a:gd name="connsiteX892" fmla="*/ 10933796 w 11965575"/>
              <a:gd name="connsiteY892" fmla="*/ 1483516 h 6464302"/>
              <a:gd name="connsiteX893" fmla="*/ 10936230 w 11965575"/>
              <a:gd name="connsiteY893" fmla="*/ 1493726 h 6464302"/>
              <a:gd name="connsiteX894" fmla="*/ 10955782 w 11965575"/>
              <a:gd name="connsiteY894" fmla="*/ 1504306 h 6464302"/>
              <a:gd name="connsiteX895" fmla="*/ 10978176 w 11965575"/>
              <a:gd name="connsiteY895" fmla="*/ 1502697 h 6464302"/>
              <a:gd name="connsiteX896" fmla="*/ 10991959 w 11965575"/>
              <a:gd name="connsiteY896" fmla="*/ 1501044 h 6464302"/>
              <a:gd name="connsiteX897" fmla="*/ 11009602 w 11965575"/>
              <a:gd name="connsiteY897" fmla="*/ 1495697 h 6464302"/>
              <a:gd name="connsiteX898" fmla="*/ 11023894 w 11965575"/>
              <a:gd name="connsiteY898" fmla="*/ 1498291 h 6464302"/>
              <a:gd name="connsiteX899" fmla="*/ 11034456 w 11965575"/>
              <a:gd name="connsiteY899" fmla="*/ 1505641 h 6464302"/>
              <a:gd name="connsiteX900" fmla="*/ 11050997 w 11965575"/>
              <a:gd name="connsiteY900" fmla="*/ 1509043 h 6464302"/>
              <a:gd name="connsiteX901" fmla="*/ 11069741 w 11965575"/>
              <a:gd name="connsiteY901" fmla="*/ 1494946 h 6464302"/>
              <a:gd name="connsiteX902" fmla="*/ 11071056 w 11965575"/>
              <a:gd name="connsiteY902" fmla="*/ 1496943 h 6464302"/>
              <a:gd name="connsiteX903" fmla="*/ 11073434 w 11965575"/>
              <a:gd name="connsiteY903" fmla="*/ 1525739 h 6464302"/>
              <a:gd name="connsiteX904" fmla="*/ 11077251 w 11965575"/>
              <a:gd name="connsiteY904" fmla="*/ 1530666 h 6464302"/>
              <a:gd name="connsiteX905" fmla="*/ 11118010 w 11965575"/>
              <a:gd name="connsiteY905" fmla="*/ 1538703 h 6464302"/>
              <a:gd name="connsiteX906" fmla="*/ 11135993 w 11965575"/>
              <a:gd name="connsiteY906" fmla="*/ 1545163 h 6464302"/>
              <a:gd name="connsiteX907" fmla="*/ 11137903 w 11965575"/>
              <a:gd name="connsiteY907" fmla="*/ 1561090 h 6464302"/>
              <a:gd name="connsiteX908" fmla="*/ 11111482 w 11965575"/>
              <a:gd name="connsiteY908" fmla="*/ 1573953 h 6464302"/>
              <a:gd name="connsiteX909" fmla="*/ 11083447 w 11965575"/>
              <a:gd name="connsiteY909" fmla="*/ 1564390 h 6464302"/>
              <a:gd name="connsiteX910" fmla="*/ 11057660 w 11965575"/>
              <a:gd name="connsiteY910" fmla="*/ 1555635 h 6464302"/>
              <a:gd name="connsiteX911" fmla="*/ 11030771 w 11965575"/>
              <a:gd name="connsiteY911" fmla="*/ 1555629 h 6464302"/>
              <a:gd name="connsiteX912" fmla="*/ 11005029 w 11965575"/>
              <a:gd name="connsiteY912" fmla="*/ 1565178 h 6464302"/>
              <a:gd name="connsiteX913" fmla="*/ 10947984 w 11965575"/>
              <a:gd name="connsiteY913" fmla="*/ 1555864 h 6464302"/>
              <a:gd name="connsiteX914" fmla="*/ 10903029 w 11965575"/>
              <a:gd name="connsiteY914" fmla="*/ 1566641 h 6464302"/>
              <a:gd name="connsiteX915" fmla="*/ 10884750 w 11965575"/>
              <a:gd name="connsiteY915" fmla="*/ 1566679 h 6464302"/>
              <a:gd name="connsiteX916" fmla="*/ 10776600 w 11965575"/>
              <a:gd name="connsiteY916" fmla="*/ 1552724 h 6464302"/>
              <a:gd name="connsiteX917" fmla="*/ 10759508 w 11965575"/>
              <a:gd name="connsiteY917" fmla="*/ 1553696 h 6464302"/>
              <a:gd name="connsiteX918" fmla="*/ 10747463 w 11965575"/>
              <a:gd name="connsiteY918" fmla="*/ 1551909 h 6464302"/>
              <a:gd name="connsiteX919" fmla="*/ 10748991 w 11965575"/>
              <a:gd name="connsiteY919" fmla="*/ 1564651 h 6464302"/>
              <a:gd name="connsiteX920" fmla="*/ 10743648 w 11965575"/>
              <a:gd name="connsiteY920" fmla="*/ 1573909 h 6464302"/>
              <a:gd name="connsiteX921" fmla="*/ 10724181 w 11965575"/>
              <a:gd name="connsiteY921" fmla="*/ 1573012 h 6464302"/>
              <a:gd name="connsiteX922" fmla="*/ 10683127 w 11965575"/>
              <a:gd name="connsiteY922" fmla="*/ 1571473 h 6464302"/>
              <a:gd name="connsiteX923" fmla="*/ 10678377 w 11965575"/>
              <a:gd name="connsiteY923" fmla="*/ 1567735 h 6464302"/>
              <a:gd name="connsiteX924" fmla="*/ 10657891 w 11965575"/>
              <a:gd name="connsiteY924" fmla="*/ 1558344 h 6464302"/>
              <a:gd name="connsiteX925" fmla="*/ 10561744 w 11965575"/>
              <a:gd name="connsiteY925" fmla="*/ 1554796 h 6464302"/>
              <a:gd name="connsiteX926" fmla="*/ 10553262 w 11965575"/>
              <a:gd name="connsiteY926" fmla="*/ 1555813 h 6464302"/>
              <a:gd name="connsiteX927" fmla="*/ 10531038 w 11965575"/>
              <a:gd name="connsiteY927" fmla="*/ 1549862 h 6464302"/>
              <a:gd name="connsiteX928" fmla="*/ 10509450 w 11965575"/>
              <a:gd name="connsiteY928" fmla="*/ 1549220 h 6464302"/>
              <a:gd name="connsiteX929" fmla="*/ 10499061 w 11965575"/>
              <a:gd name="connsiteY929" fmla="*/ 1561237 h 6464302"/>
              <a:gd name="connsiteX930" fmla="*/ 10481628 w 11965575"/>
              <a:gd name="connsiteY930" fmla="*/ 1550403 h 6464302"/>
              <a:gd name="connsiteX931" fmla="*/ 10457115 w 11965575"/>
              <a:gd name="connsiteY931" fmla="*/ 1552266 h 6464302"/>
              <a:gd name="connsiteX932" fmla="*/ 10426222 w 11965575"/>
              <a:gd name="connsiteY932" fmla="*/ 1565816 h 6464302"/>
              <a:gd name="connsiteX933" fmla="*/ 10425604 w 11965575"/>
              <a:gd name="connsiteY933" fmla="*/ 1571246 h 6464302"/>
              <a:gd name="connsiteX934" fmla="*/ 10446737 w 11965575"/>
              <a:gd name="connsiteY934" fmla="*/ 1570949 h 6464302"/>
              <a:gd name="connsiteX935" fmla="*/ 10593037 w 11965575"/>
              <a:gd name="connsiteY935" fmla="*/ 1590219 h 6464302"/>
              <a:gd name="connsiteX936" fmla="*/ 10652837 w 11965575"/>
              <a:gd name="connsiteY936" fmla="*/ 1590717 h 6464302"/>
              <a:gd name="connsiteX937" fmla="*/ 10695120 w 11965575"/>
              <a:gd name="connsiteY937" fmla="*/ 1585646 h 6464302"/>
              <a:gd name="connsiteX938" fmla="*/ 10765490 w 11965575"/>
              <a:gd name="connsiteY938" fmla="*/ 1584877 h 6464302"/>
              <a:gd name="connsiteX939" fmla="*/ 10817500 w 11965575"/>
              <a:gd name="connsiteY939" fmla="*/ 1597047 h 6464302"/>
              <a:gd name="connsiteX940" fmla="*/ 10836165 w 11965575"/>
              <a:gd name="connsiteY940" fmla="*/ 1599411 h 6464302"/>
              <a:gd name="connsiteX941" fmla="*/ 10870715 w 11965575"/>
              <a:gd name="connsiteY941" fmla="*/ 1593733 h 6464302"/>
              <a:gd name="connsiteX942" fmla="*/ 10987599 w 11965575"/>
              <a:gd name="connsiteY942" fmla="*/ 1610395 h 6464302"/>
              <a:gd name="connsiteX943" fmla="*/ 11024022 w 11965575"/>
              <a:gd name="connsiteY943" fmla="*/ 1607561 h 6464302"/>
              <a:gd name="connsiteX944" fmla="*/ 11075488 w 11965575"/>
              <a:gd name="connsiteY944" fmla="*/ 1615194 h 6464302"/>
              <a:gd name="connsiteX945" fmla="*/ 11099952 w 11965575"/>
              <a:gd name="connsiteY945" fmla="*/ 1627600 h 6464302"/>
              <a:gd name="connsiteX946" fmla="*/ 11191768 w 11965575"/>
              <a:gd name="connsiteY946" fmla="*/ 1639599 h 6464302"/>
              <a:gd name="connsiteX947" fmla="*/ 11271743 w 11965575"/>
              <a:gd name="connsiteY947" fmla="*/ 1642280 h 6464302"/>
              <a:gd name="connsiteX948" fmla="*/ 11293973 w 11965575"/>
              <a:gd name="connsiteY948" fmla="*/ 1648817 h 6464302"/>
              <a:gd name="connsiteX949" fmla="*/ 11321639 w 11965575"/>
              <a:gd name="connsiteY949" fmla="*/ 1662373 h 6464302"/>
              <a:gd name="connsiteX950" fmla="*/ 11389293 w 11965575"/>
              <a:gd name="connsiteY950" fmla="*/ 1677270 h 6464302"/>
              <a:gd name="connsiteX951" fmla="*/ 11488841 w 11965575"/>
              <a:gd name="connsiteY951" fmla="*/ 1689875 h 6464302"/>
              <a:gd name="connsiteX952" fmla="*/ 11508594 w 11965575"/>
              <a:gd name="connsiteY952" fmla="*/ 1701312 h 6464302"/>
              <a:gd name="connsiteX953" fmla="*/ 11511556 w 11965575"/>
              <a:gd name="connsiteY953" fmla="*/ 1713229 h 6464302"/>
              <a:gd name="connsiteX954" fmla="*/ 11599932 w 11965575"/>
              <a:gd name="connsiteY954" fmla="*/ 1773195 h 6464302"/>
              <a:gd name="connsiteX955" fmla="*/ 11605914 w 11965575"/>
              <a:gd name="connsiteY955" fmla="*/ 1784750 h 6464302"/>
              <a:gd name="connsiteX956" fmla="*/ 11599451 w 11965575"/>
              <a:gd name="connsiteY956" fmla="*/ 1794729 h 6464302"/>
              <a:gd name="connsiteX957" fmla="*/ 11595769 w 11965575"/>
              <a:gd name="connsiteY957" fmla="*/ 1815112 h 6464302"/>
              <a:gd name="connsiteX958" fmla="*/ 11615581 w 11965575"/>
              <a:gd name="connsiteY958" fmla="*/ 1814271 h 6464302"/>
              <a:gd name="connsiteX959" fmla="*/ 11659374 w 11965575"/>
              <a:gd name="connsiteY959" fmla="*/ 1809018 h 6464302"/>
              <a:gd name="connsiteX960" fmla="*/ 11691871 w 11965575"/>
              <a:gd name="connsiteY960" fmla="*/ 1798985 h 6464302"/>
              <a:gd name="connsiteX961" fmla="*/ 11701534 w 11965575"/>
              <a:gd name="connsiteY961" fmla="*/ 1790156 h 6464302"/>
              <a:gd name="connsiteX962" fmla="*/ 11716635 w 11965575"/>
              <a:gd name="connsiteY962" fmla="*/ 1788345 h 6464302"/>
              <a:gd name="connsiteX963" fmla="*/ 11718449 w 11965575"/>
              <a:gd name="connsiteY963" fmla="*/ 1803467 h 6464302"/>
              <a:gd name="connsiteX964" fmla="*/ 11708363 w 11965575"/>
              <a:gd name="connsiteY964" fmla="*/ 1821551 h 6464302"/>
              <a:gd name="connsiteX965" fmla="*/ 11704739 w 11965575"/>
              <a:gd name="connsiteY965" fmla="*/ 1829656 h 6464302"/>
              <a:gd name="connsiteX966" fmla="*/ 11713982 w 11965575"/>
              <a:gd name="connsiteY966" fmla="*/ 1830081 h 6464302"/>
              <a:gd name="connsiteX967" fmla="*/ 11724190 w 11965575"/>
              <a:gd name="connsiteY967" fmla="*/ 1825788 h 6464302"/>
              <a:gd name="connsiteX968" fmla="*/ 11733250 w 11965575"/>
              <a:gd name="connsiteY968" fmla="*/ 1824702 h 6464302"/>
              <a:gd name="connsiteX969" fmla="*/ 11794863 w 11965575"/>
              <a:gd name="connsiteY969" fmla="*/ 1840323 h 6464302"/>
              <a:gd name="connsiteX970" fmla="*/ 11826575 w 11965575"/>
              <a:gd name="connsiteY970" fmla="*/ 1836519 h 6464302"/>
              <a:gd name="connsiteX971" fmla="*/ 11845603 w 11965575"/>
              <a:gd name="connsiteY971" fmla="*/ 1841907 h 6464302"/>
              <a:gd name="connsiteX972" fmla="*/ 11836847 w 11965575"/>
              <a:gd name="connsiteY972" fmla="*/ 1858299 h 6464302"/>
              <a:gd name="connsiteX973" fmla="*/ 11828693 w 11965575"/>
              <a:gd name="connsiteY973" fmla="*/ 1866947 h 6464302"/>
              <a:gd name="connsiteX974" fmla="*/ 11822594 w 11965575"/>
              <a:gd name="connsiteY974" fmla="*/ 1879950 h 6464302"/>
              <a:gd name="connsiteX975" fmla="*/ 11838238 w 11965575"/>
              <a:gd name="connsiteY975" fmla="*/ 1882676 h 6464302"/>
              <a:gd name="connsiteX976" fmla="*/ 11877078 w 11965575"/>
              <a:gd name="connsiteY976" fmla="*/ 1887222 h 6464302"/>
              <a:gd name="connsiteX977" fmla="*/ 11933251 w 11965575"/>
              <a:gd name="connsiteY977" fmla="*/ 1857473 h 6464302"/>
              <a:gd name="connsiteX978" fmla="*/ 11955417 w 11965575"/>
              <a:gd name="connsiteY978" fmla="*/ 1837942 h 6464302"/>
              <a:gd name="connsiteX979" fmla="*/ 11965575 w 11965575"/>
              <a:gd name="connsiteY979" fmla="*/ 1922629 h 6464302"/>
              <a:gd name="connsiteX980" fmla="*/ 11948664 w 11965575"/>
              <a:gd name="connsiteY980" fmla="*/ 1947668 h 6464302"/>
              <a:gd name="connsiteX981" fmla="*/ 11954645 w 11965575"/>
              <a:gd name="connsiteY981" fmla="*/ 1959222 h 6464302"/>
              <a:gd name="connsiteX982" fmla="*/ 11939726 w 11965575"/>
              <a:gd name="connsiteY982" fmla="*/ 1962545 h 6464302"/>
              <a:gd name="connsiteX983" fmla="*/ 11928792 w 11965575"/>
              <a:gd name="connsiteY983" fmla="*/ 1960789 h 6464302"/>
              <a:gd name="connsiteX984" fmla="*/ 11914780 w 11965575"/>
              <a:gd name="connsiteY984" fmla="*/ 1971674 h 6464302"/>
              <a:gd name="connsiteX985" fmla="*/ 11902459 w 11965575"/>
              <a:gd name="connsiteY985" fmla="*/ 1983890 h 6464302"/>
              <a:gd name="connsiteX986" fmla="*/ 11870022 w 11965575"/>
              <a:gd name="connsiteY986" fmla="*/ 1981644 h 6464302"/>
              <a:gd name="connsiteX987" fmla="*/ 11839639 w 11965575"/>
              <a:gd name="connsiteY987" fmla="*/ 1983754 h 6464302"/>
              <a:gd name="connsiteX988" fmla="*/ 11830097 w 11965575"/>
              <a:gd name="connsiteY988" fmla="*/ 2006375 h 6464302"/>
              <a:gd name="connsiteX989" fmla="*/ 11825145 w 11965575"/>
              <a:gd name="connsiteY989" fmla="*/ 2016173 h 6464302"/>
              <a:gd name="connsiteX990" fmla="*/ 11789987 w 11965575"/>
              <a:gd name="connsiteY990" fmla="*/ 1991243 h 6464302"/>
              <a:gd name="connsiteX991" fmla="*/ 11780441 w 11965575"/>
              <a:gd name="connsiteY991" fmla="*/ 1975513 h 6464302"/>
              <a:gd name="connsiteX992" fmla="*/ 11746676 w 11965575"/>
              <a:gd name="connsiteY992" fmla="*/ 1974961 h 6464302"/>
              <a:gd name="connsiteX993" fmla="*/ 11744744 w 11965575"/>
              <a:gd name="connsiteY993" fmla="*/ 1984396 h 6464302"/>
              <a:gd name="connsiteX994" fmla="*/ 11743356 w 11965575"/>
              <a:gd name="connsiteY994" fmla="*/ 1998370 h 6464302"/>
              <a:gd name="connsiteX995" fmla="*/ 11728981 w 11965575"/>
              <a:gd name="connsiteY995" fmla="*/ 2006229 h 6464302"/>
              <a:gd name="connsiteX996" fmla="*/ 11683193 w 11965575"/>
              <a:gd name="connsiteY996" fmla="*/ 1994847 h 6464302"/>
              <a:gd name="connsiteX997" fmla="*/ 11656253 w 11965575"/>
              <a:gd name="connsiteY997" fmla="*/ 1987340 h 6464302"/>
              <a:gd name="connsiteX998" fmla="*/ 11584675 w 11965575"/>
              <a:gd name="connsiteY998" fmla="*/ 2003595 h 6464302"/>
              <a:gd name="connsiteX999" fmla="*/ 11563897 w 11965575"/>
              <a:gd name="connsiteY999" fmla="*/ 2009155 h 6464302"/>
              <a:gd name="connsiteX1000" fmla="*/ 11495879 w 11965575"/>
              <a:gd name="connsiteY1000" fmla="*/ 1991233 h 6464302"/>
              <a:gd name="connsiteX1001" fmla="*/ 11457947 w 11965575"/>
              <a:gd name="connsiteY1001" fmla="*/ 1994249 h 6464302"/>
              <a:gd name="connsiteX1002" fmla="*/ 11409506 w 11965575"/>
              <a:gd name="connsiteY1002" fmla="*/ 2024604 h 6464302"/>
              <a:gd name="connsiteX1003" fmla="*/ 11403221 w 11965575"/>
              <a:gd name="connsiteY1003" fmla="*/ 1997744 h 6464302"/>
              <a:gd name="connsiteX1004" fmla="*/ 11375554 w 11965575"/>
              <a:gd name="connsiteY1004" fmla="*/ 1984188 h 6464302"/>
              <a:gd name="connsiteX1005" fmla="*/ 11371690 w 11965575"/>
              <a:gd name="connsiteY1005" fmla="*/ 2003061 h 6464302"/>
              <a:gd name="connsiteX1006" fmla="*/ 11356349 w 11965575"/>
              <a:gd name="connsiteY1006" fmla="*/ 2015640 h 6464302"/>
              <a:gd name="connsiteX1007" fmla="*/ 11319563 w 11965575"/>
              <a:gd name="connsiteY1007" fmla="*/ 2015448 h 6464302"/>
              <a:gd name="connsiteX1008" fmla="*/ 11270334 w 11965575"/>
              <a:gd name="connsiteY1008" fmla="*/ 2013682 h 6464302"/>
              <a:gd name="connsiteX1009" fmla="*/ 11244843 w 11965575"/>
              <a:gd name="connsiteY1009" fmla="*/ 2018274 h 6464302"/>
              <a:gd name="connsiteX1010" fmla="*/ 11234213 w 11965575"/>
              <a:gd name="connsiteY1010" fmla="*/ 2031821 h 6464302"/>
              <a:gd name="connsiteX1011" fmla="*/ 11214705 w 11965575"/>
              <a:gd name="connsiteY1011" fmla="*/ 2047967 h 6464302"/>
              <a:gd name="connsiteX1012" fmla="*/ 11204615 w 11965575"/>
              <a:gd name="connsiteY1012" fmla="*/ 2027701 h 6464302"/>
              <a:gd name="connsiteX1013" fmla="*/ 11193319 w 11965575"/>
              <a:gd name="connsiteY1013" fmla="*/ 2022920 h 6464302"/>
              <a:gd name="connsiteX1014" fmla="*/ 11186495 w 11965575"/>
              <a:gd name="connsiteY1014" fmla="*/ 2029875 h 6464302"/>
              <a:gd name="connsiteX1015" fmla="*/ 11169583 w 11965575"/>
              <a:gd name="connsiteY1015" fmla="*/ 2054913 h 6464302"/>
              <a:gd name="connsiteX1016" fmla="*/ 11165720 w 11965575"/>
              <a:gd name="connsiteY1016" fmla="*/ 2073785 h 6464302"/>
              <a:gd name="connsiteX1017" fmla="*/ 11177016 w 11965575"/>
              <a:gd name="connsiteY1017" fmla="*/ 2078566 h 6464302"/>
              <a:gd name="connsiteX1018" fmla="*/ 11306162 w 11965575"/>
              <a:gd name="connsiteY1018" fmla="*/ 2095292 h 6464302"/>
              <a:gd name="connsiteX1019" fmla="*/ 11405468 w 11965575"/>
              <a:gd name="connsiteY1019" fmla="*/ 2118664 h 6464302"/>
              <a:gd name="connsiteX1020" fmla="*/ 11450897 w 11965575"/>
              <a:gd name="connsiteY1020" fmla="*/ 2165371 h 6464302"/>
              <a:gd name="connsiteX1021" fmla="*/ 11483575 w 11965575"/>
              <a:gd name="connsiteY1021" fmla="*/ 2156850 h 6464302"/>
              <a:gd name="connsiteX1022" fmla="*/ 11491973 w 11965575"/>
              <a:gd name="connsiteY1022" fmla="*/ 2175786 h 6464302"/>
              <a:gd name="connsiteX1023" fmla="*/ 11513962 w 11965575"/>
              <a:gd name="connsiteY1023" fmla="*/ 2193091 h 6464302"/>
              <a:gd name="connsiteX1024" fmla="*/ 11532142 w 11965575"/>
              <a:gd name="connsiteY1024" fmla="*/ 2178638 h 6464302"/>
              <a:gd name="connsiteX1025" fmla="*/ 11541139 w 11965575"/>
              <a:gd name="connsiteY1025" fmla="*/ 2151480 h 6464302"/>
              <a:gd name="connsiteX1026" fmla="*/ 11560834 w 11965575"/>
              <a:gd name="connsiteY1026" fmla="*/ 2175198 h 6464302"/>
              <a:gd name="connsiteX1027" fmla="*/ 11584152 w 11965575"/>
              <a:gd name="connsiteY1027" fmla="*/ 2190809 h 6464302"/>
              <a:gd name="connsiteX1028" fmla="*/ 11574674 w 11965575"/>
              <a:gd name="connsiteY1028" fmla="*/ 2239501 h 6464302"/>
              <a:gd name="connsiteX1029" fmla="*/ 11552929 w 11965575"/>
              <a:gd name="connsiteY1029" fmla="*/ 2249779 h 6464302"/>
              <a:gd name="connsiteX1030" fmla="*/ 11542054 w 11965575"/>
              <a:gd name="connsiteY1030" fmla="*/ 2235743 h 6464302"/>
              <a:gd name="connsiteX1031" fmla="*/ 11531906 w 11965575"/>
              <a:gd name="connsiteY1031" fmla="*/ 2227755 h 6464302"/>
              <a:gd name="connsiteX1032" fmla="*/ 11490467 w 11965575"/>
              <a:gd name="connsiteY1032" fmla="*/ 2214318 h 6464302"/>
              <a:gd name="connsiteX1033" fmla="*/ 11457064 w 11965575"/>
              <a:gd name="connsiteY1033" fmla="*/ 2216789 h 6464302"/>
              <a:gd name="connsiteX1034" fmla="*/ 11447460 w 11965575"/>
              <a:gd name="connsiteY1034" fmla="*/ 2213339 h 6464302"/>
              <a:gd name="connsiteX1035" fmla="*/ 11437129 w 11965575"/>
              <a:gd name="connsiteY1035" fmla="*/ 2203840 h 6464302"/>
              <a:gd name="connsiteX1036" fmla="*/ 11358605 w 11965575"/>
              <a:gd name="connsiteY1036" fmla="*/ 2213258 h 6464302"/>
              <a:gd name="connsiteX1037" fmla="*/ 11318195 w 11965575"/>
              <a:gd name="connsiteY1037" fmla="*/ 2221173 h 6464302"/>
              <a:gd name="connsiteX1038" fmla="*/ 11284308 w 11965575"/>
              <a:gd name="connsiteY1038" fmla="*/ 2206828 h 6464302"/>
              <a:gd name="connsiteX1039" fmla="*/ 11268481 w 11965575"/>
              <a:gd name="connsiteY1039" fmla="*/ 2202591 h 6464302"/>
              <a:gd name="connsiteX1040" fmla="*/ 11264617 w 11965575"/>
              <a:gd name="connsiteY1040" fmla="*/ 2221462 h 6464302"/>
              <a:gd name="connsiteX1041" fmla="*/ 11269633 w 11965575"/>
              <a:gd name="connsiteY1041" fmla="*/ 2237734 h 6464302"/>
              <a:gd name="connsiteX1042" fmla="*/ 11295549 w 11965575"/>
              <a:gd name="connsiteY1042" fmla="*/ 2262240 h 6464302"/>
              <a:gd name="connsiteX1043" fmla="*/ 11375283 w 11965575"/>
              <a:gd name="connsiteY1043" fmla="*/ 2275687 h 6464302"/>
              <a:gd name="connsiteX1044" fmla="*/ 11384589 w 11965575"/>
              <a:gd name="connsiteY1044" fmla="*/ 2302183 h 6464302"/>
              <a:gd name="connsiteX1045" fmla="*/ 11383441 w 11965575"/>
              <a:gd name="connsiteY1045" fmla="*/ 2305389 h 6464302"/>
              <a:gd name="connsiteX1046" fmla="*/ 11363089 w 11965575"/>
              <a:gd name="connsiteY1046" fmla="*/ 2340045 h 6464302"/>
              <a:gd name="connsiteX1047" fmla="*/ 11350645 w 11965575"/>
              <a:gd name="connsiteY1047" fmla="*/ 2338467 h 6464302"/>
              <a:gd name="connsiteX1048" fmla="*/ 11364717 w 11965575"/>
              <a:gd name="connsiteY1048" fmla="*/ 2315304 h 6464302"/>
              <a:gd name="connsiteX1049" fmla="*/ 11347984 w 11965575"/>
              <a:gd name="connsiteY1049" fmla="*/ 2303505 h 6464302"/>
              <a:gd name="connsiteX1050" fmla="*/ 11341703 w 11965575"/>
              <a:gd name="connsiteY1050" fmla="*/ 2314997 h 6464302"/>
              <a:gd name="connsiteX1051" fmla="*/ 11310055 w 11965575"/>
              <a:gd name="connsiteY1051" fmla="*/ 2344871 h 6464302"/>
              <a:gd name="connsiteX1052" fmla="*/ 11300135 w 11965575"/>
              <a:gd name="connsiteY1052" fmla="*/ 2346060 h 6464302"/>
              <a:gd name="connsiteX1053" fmla="*/ 11300726 w 11965575"/>
              <a:gd name="connsiteY1053" fmla="*/ 2347404 h 6464302"/>
              <a:gd name="connsiteX1054" fmla="*/ 11302805 w 11965575"/>
              <a:gd name="connsiteY1054" fmla="*/ 2355771 h 6464302"/>
              <a:gd name="connsiteX1055" fmla="*/ 11364857 w 11965575"/>
              <a:gd name="connsiteY1055" fmla="*/ 2397875 h 6464302"/>
              <a:gd name="connsiteX1056" fmla="*/ 11369057 w 11965575"/>
              <a:gd name="connsiteY1056" fmla="*/ 2405988 h 6464302"/>
              <a:gd name="connsiteX1057" fmla="*/ 11364519 w 11965575"/>
              <a:gd name="connsiteY1057" fmla="*/ 2412995 h 6464302"/>
              <a:gd name="connsiteX1058" fmla="*/ 11361934 w 11965575"/>
              <a:gd name="connsiteY1058" fmla="*/ 2427307 h 6464302"/>
              <a:gd name="connsiteX1059" fmla="*/ 11375845 w 11965575"/>
              <a:gd name="connsiteY1059" fmla="*/ 2426716 h 6464302"/>
              <a:gd name="connsiteX1060" fmla="*/ 11406593 w 11965575"/>
              <a:gd name="connsiteY1060" fmla="*/ 2423028 h 6464302"/>
              <a:gd name="connsiteX1061" fmla="*/ 11429409 w 11965575"/>
              <a:gd name="connsiteY1061" fmla="*/ 2415983 h 6464302"/>
              <a:gd name="connsiteX1062" fmla="*/ 11436195 w 11965575"/>
              <a:gd name="connsiteY1062" fmla="*/ 2409784 h 6464302"/>
              <a:gd name="connsiteX1063" fmla="*/ 11446797 w 11965575"/>
              <a:gd name="connsiteY1063" fmla="*/ 2408512 h 6464302"/>
              <a:gd name="connsiteX1064" fmla="*/ 11448071 w 11965575"/>
              <a:gd name="connsiteY1064" fmla="*/ 2419130 h 6464302"/>
              <a:gd name="connsiteX1065" fmla="*/ 11440989 w 11965575"/>
              <a:gd name="connsiteY1065" fmla="*/ 2431828 h 6464302"/>
              <a:gd name="connsiteX1066" fmla="*/ 11438445 w 11965575"/>
              <a:gd name="connsiteY1066" fmla="*/ 2437518 h 6464302"/>
              <a:gd name="connsiteX1067" fmla="*/ 11444934 w 11965575"/>
              <a:gd name="connsiteY1067" fmla="*/ 2437817 h 6464302"/>
              <a:gd name="connsiteX1068" fmla="*/ 11452102 w 11965575"/>
              <a:gd name="connsiteY1068" fmla="*/ 2434803 h 6464302"/>
              <a:gd name="connsiteX1069" fmla="*/ 11458463 w 11965575"/>
              <a:gd name="connsiteY1069" fmla="*/ 2434040 h 6464302"/>
              <a:gd name="connsiteX1070" fmla="*/ 11501724 w 11965575"/>
              <a:gd name="connsiteY1070" fmla="*/ 2445008 h 6464302"/>
              <a:gd name="connsiteX1071" fmla="*/ 11523989 w 11965575"/>
              <a:gd name="connsiteY1071" fmla="*/ 2442337 h 6464302"/>
              <a:gd name="connsiteX1072" fmla="*/ 11537349 w 11965575"/>
              <a:gd name="connsiteY1072" fmla="*/ 2446120 h 6464302"/>
              <a:gd name="connsiteX1073" fmla="*/ 11531201 w 11965575"/>
              <a:gd name="connsiteY1073" fmla="*/ 2457629 h 6464302"/>
              <a:gd name="connsiteX1074" fmla="*/ 11525476 w 11965575"/>
              <a:gd name="connsiteY1074" fmla="*/ 2463701 h 6464302"/>
              <a:gd name="connsiteX1075" fmla="*/ 11521194 w 11965575"/>
              <a:gd name="connsiteY1075" fmla="*/ 2472831 h 6464302"/>
              <a:gd name="connsiteX1076" fmla="*/ 11532178 w 11965575"/>
              <a:gd name="connsiteY1076" fmla="*/ 2474745 h 6464302"/>
              <a:gd name="connsiteX1077" fmla="*/ 11559449 w 11965575"/>
              <a:gd name="connsiteY1077" fmla="*/ 2477937 h 6464302"/>
              <a:gd name="connsiteX1078" fmla="*/ 11598890 w 11965575"/>
              <a:gd name="connsiteY1078" fmla="*/ 2457050 h 6464302"/>
              <a:gd name="connsiteX1079" fmla="*/ 11614453 w 11965575"/>
              <a:gd name="connsiteY1079" fmla="*/ 2443335 h 6464302"/>
              <a:gd name="connsiteX1080" fmla="*/ 11621585 w 11965575"/>
              <a:gd name="connsiteY1080" fmla="*/ 2502797 h 6464302"/>
              <a:gd name="connsiteX1081" fmla="*/ 11609711 w 11965575"/>
              <a:gd name="connsiteY1081" fmla="*/ 2520377 h 6464302"/>
              <a:gd name="connsiteX1082" fmla="*/ 11613911 w 11965575"/>
              <a:gd name="connsiteY1082" fmla="*/ 2528490 h 6464302"/>
              <a:gd name="connsiteX1083" fmla="*/ 11603435 w 11965575"/>
              <a:gd name="connsiteY1083" fmla="*/ 2530824 h 6464302"/>
              <a:gd name="connsiteX1084" fmla="*/ 11595759 w 11965575"/>
              <a:gd name="connsiteY1084" fmla="*/ 2529590 h 6464302"/>
              <a:gd name="connsiteX1085" fmla="*/ 11585920 w 11965575"/>
              <a:gd name="connsiteY1085" fmla="*/ 2537232 h 6464302"/>
              <a:gd name="connsiteX1086" fmla="*/ 11577269 w 11965575"/>
              <a:gd name="connsiteY1086" fmla="*/ 2545810 h 6464302"/>
              <a:gd name="connsiteX1087" fmla="*/ 11554494 w 11965575"/>
              <a:gd name="connsiteY1087" fmla="*/ 2544233 h 6464302"/>
              <a:gd name="connsiteX1088" fmla="*/ 11533162 w 11965575"/>
              <a:gd name="connsiteY1088" fmla="*/ 2545714 h 6464302"/>
              <a:gd name="connsiteX1089" fmla="*/ 11526462 w 11965575"/>
              <a:gd name="connsiteY1089" fmla="*/ 2561597 h 6464302"/>
              <a:gd name="connsiteX1090" fmla="*/ 11522985 w 11965575"/>
              <a:gd name="connsiteY1090" fmla="*/ 2568476 h 6464302"/>
              <a:gd name="connsiteX1091" fmla="*/ 11498300 w 11965575"/>
              <a:gd name="connsiteY1091" fmla="*/ 2550972 h 6464302"/>
              <a:gd name="connsiteX1092" fmla="*/ 11491597 w 11965575"/>
              <a:gd name="connsiteY1092" fmla="*/ 2539928 h 6464302"/>
              <a:gd name="connsiteX1093" fmla="*/ 11467890 w 11965575"/>
              <a:gd name="connsiteY1093" fmla="*/ 2539541 h 6464302"/>
              <a:gd name="connsiteX1094" fmla="*/ 11466533 w 11965575"/>
              <a:gd name="connsiteY1094" fmla="*/ 2546166 h 6464302"/>
              <a:gd name="connsiteX1095" fmla="*/ 11465559 w 11965575"/>
              <a:gd name="connsiteY1095" fmla="*/ 2555977 h 6464302"/>
              <a:gd name="connsiteX1096" fmla="*/ 11455466 w 11965575"/>
              <a:gd name="connsiteY1096" fmla="*/ 2561495 h 6464302"/>
              <a:gd name="connsiteX1097" fmla="*/ 11423317 w 11965575"/>
              <a:gd name="connsiteY1097" fmla="*/ 2553503 h 6464302"/>
              <a:gd name="connsiteX1098" fmla="*/ 11404401 w 11965575"/>
              <a:gd name="connsiteY1098" fmla="*/ 2548232 h 6464302"/>
              <a:gd name="connsiteX1099" fmla="*/ 11354145 w 11965575"/>
              <a:gd name="connsiteY1099" fmla="*/ 2559645 h 6464302"/>
              <a:gd name="connsiteX1100" fmla="*/ 11339555 w 11965575"/>
              <a:gd name="connsiteY1100" fmla="*/ 2563549 h 6464302"/>
              <a:gd name="connsiteX1101" fmla="*/ 11291799 w 11965575"/>
              <a:gd name="connsiteY1101" fmla="*/ 2550966 h 6464302"/>
              <a:gd name="connsiteX1102" fmla="*/ 11265165 w 11965575"/>
              <a:gd name="connsiteY1102" fmla="*/ 2553084 h 6464302"/>
              <a:gd name="connsiteX1103" fmla="*/ 11231153 w 11965575"/>
              <a:gd name="connsiteY1103" fmla="*/ 2574396 h 6464302"/>
              <a:gd name="connsiteX1104" fmla="*/ 11226740 w 11965575"/>
              <a:gd name="connsiteY1104" fmla="*/ 2555538 h 6464302"/>
              <a:gd name="connsiteX1105" fmla="*/ 11207315 w 11965575"/>
              <a:gd name="connsiteY1105" fmla="*/ 2546020 h 6464302"/>
              <a:gd name="connsiteX1106" fmla="*/ 11204602 w 11965575"/>
              <a:gd name="connsiteY1106" fmla="*/ 2559270 h 6464302"/>
              <a:gd name="connsiteX1107" fmla="*/ 11193830 w 11965575"/>
              <a:gd name="connsiteY1107" fmla="*/ 2568102 h 6464302"/>
              <a:gd name="connsiteX1108" fmla="*/ 11180740 w 11965575"/>
              <a:gd name="connsiteY1108" fmla="*/ 2568034 h 6464302"/>
              <a:gd name="connsiteX1109" fmla="*/ 11195649 w 11965575"/>
              <a:gd name="connsiteY1109" fmla="*/ 2580624 h 6464302"/>
              <a:gd name="connsiteX1110" fmla="*/ 11203361 w 11965575"/>
              <a:gd name="connsiteY1110" fmla="*/ 2582303 h 6464302"/>
              <a:gd name="connsiteX1111" fmla="*/ 11223468 w 11965575"/>
              <a:gd name="connsiteY1111" fmla="*/ 2579223 h 6464302"/>
              <a:gd name="connsiteX1112" fmla="*/ 11242899 w 11965575"/>
              <a:gd name="connsiteY1112" fmla="*/ 2586576 h 6464302"/>
              <a:gd name="connsiteX1113" fmla="*/ 11254759 w 11965575"/>
              <a:gd name="connsiteY1113" fmla="*/ 2598694 h 6464302"/>
              <a:gd name="connsiteX1114" fmla="*/ 11255706 w 11965575"/>
              <a:gd name="connsiteY1114" fmla="*/ 2597117 h 6464302"/>
              <a:gd name="connsiteX1115" fmla="*/ 11274029 w 11965575"/>
              <a:gd name="connsiteY1115" fmla="*/ 2615385 h 6464302"/>
              <a:gd name="connsiteX1116" fmla="*/ 11274306 w 11965575"/>
              <a:gd name="connsiteY1116" fmla="*/ 2617688 h 6464302"/>
              <a:gd name="connsiteX1117" fmla="*/ 11277827 w 11965575"/>
              <a:gd name="connsiteY1117" fmla="*/ 2621047 h 6464302"/>
              <a:gd name="connsiteX1118" fmla="*/ 11279840 w 11965575"/>
              <a:gd name="connsiteY1118" fmla="*/ 2618996 h 6464302"/>
              <a:gd name="connsiteX1119" fmla="*/ 11293752 w 11965575"/>
              <a:gd name="connsiteY1119" fmla="*/ 2618405 h 6464302"/>
              <a:gd name="connsiteX1120" fmla="*/ 11319328 w 11965575"/>
              <a:gd name="connsiteY1120" fmla="*/ 2643341 h 6464302"/>
              <a:gd name="connsiteX1121" fmla="*/ 11329030 w 11965575"/>
              <a:gd name="connsiteY1121" fmla="*/ 2652656 h 6464302"/>
              <a:gd name="connsiteX1122" fmla="*/ 11329959 w 11965575"/>
              <a:gd name="connsiteY1122" fmla="*/ 2638551 h 6464302"/>
              <a:gd name="connsiteX1123" fmla="*/ 11331587 w 11965575"/>
              <a:gd name="connsiteY1123" fmla="*/ 2613811 h 6464302"/>
              <a:gd name="connsiteX1124" fmla="*/ 11367407 w 11965575"/>
              <a:gd name="connsiteY1124" fmla="*/ 2618719 h 6464302"/>
              <a:gd name="connsiteX1125" fmla="*/ 11391569 w 11965575"/>
              <a:gd name="connsiteY1125" fmla="*/ 2615822 h 6464302"/>
              <a:gd name="connsiteX1126" fmla="*/ 11467136 w 11965575"/>
              <a:gd name="connsiteY1126" fmla="*/ 2632837 h 6464302"/>
              <a:gd name="connsiteX1127" fmla="*/ 11697280 w 11965575"/>
              <a:gd name="connsiteY1127" fmla="*/ 2674264 h 6464302"/>
              <a:gd name="connsiteX1128" fmla="*/ 11713469 w 11965575"/>
              <a:gd name="connsiteY1128" fmla="*/ 2681527 h 6464302"/>
              <a:gd name="connsiteX1129" fmla="*/ 11704712 w 11965575"/>
              <a:gd name="connsiteY1129" fmla="*/ 2697917 h 6464302"/>
              <a:gd name="connsiteX1130" fmla="*/ 11698612 w 11965575"/>
              <a:gd name="connsiteY1130" fmla="*/ 2710922 h 6464302"/>
              <a:gd name="connsiteX1131" fmla="*/ 11713655 w 11965575"/>
              <a:gd name="connsiteY1131" fmla="*/ 2721390 h 6464302"/>
              <a:gd name="connsiteX1132" fmla="*/ 11727245 w 11965575"/>
              <a:gd name="connsiteY1132" fmla="*/ 2719760 h 6464302"/>
              <a:gd name="connsiteX1133" fmla="*/ 11764638 w 11965575"/>
              <a:gd name="connsiteY1133" fmla="*/ 2750558 h 6464302"/>
              <a:gd name="connsiteX1134" fmla="*/ 11764339 w 11965575"/>
              <a:gd name="connsiteY1134" fmla="*/ 2773604 h 6464302"/>
              <a:gd name="connsiteX1135" fmla="*/ 11779199 w 11965575"/>
              <a:gd name="connsiteY1135" fmla="*/ 2782560 h 6464302"/>
              <a:gd name="connsiteX1136" fmla="*/ 11797316 w 11965575"/>
              <a:gd name="connsiteY1136" fmla="*/ 2742036 h 6464302"/>
              <a:gd name="connsiteX1137" fmla="*/ 11824139 w 11965575"/>
              <a:gd name="connsiteY1137" fmla="*/ 2774103 h 6464302"/>
              <a:gd name="connsiteX1138" fmla="*/ 11819372 w 11965575"/>
              <a:gd name="connsiteY1138" fmla="*/ 2823763 h 6464302"/>
              <a:gd name="connsiteX1139" fmla="*/ 11781257 w 11965575"/>
              <a:gd name="connsiteY1139" fmla="*/ 2825266 h 6464302"/>
              <a:gd name="connsiteX1140" fmla="*/ 11729611 w 11965575"/>
              <a:gd name="connsiteY1140" fmla="*/ 2816120 h 6464302"/>
              <a:gd name="connsiteX1141" fmla="*/ 11694879 w 11965575"/>
              <a:gd name="connsiteY1141" fmla="*/ 2820285 h 6464302"/>
              <a:gd name="connsiteX1142" fmla="*/ 11552202 w 11965575"/>
              <a:gd name="connsiteY1142" fmla="*/ 2792910 h 6464302"/>
              <a:gd name="connsiteX1143" fmla="*/ 11521578 w 11965575"/>
              <a:gd name="connsiteY1143" fmla="*/ 2805787 h 6464302"/>
              <a:gd name="connsiteX1144" fmla="*/ 11519647 w 11965575"/>
              <a:gd name="connsiteY1144" fmla="*/ 2815224 h 6464302"/>
              <a:gd name="connsiteX1145" fmla="*/ 11509861 w 11965575"/>
              <a:gd name="connsiteY1145" fmla="*/ 2810261 h 6464302"/>
              <a:gd name="connsiteX1146" fmla="*/ 11504423 w 11965575"/>
              <a:gd name="connsiteY1146" fmla="*/ 2803243 h 6464302"/>
              <a:gd name="connsiteX1147" fmla="*/ 11485577 w 11965575"/>
              <a:gd name="connsiteY1147" fmla="*/ 2799367 h 6464302"/>
              <a:gd name="connsiteX1148" fmla="*/ 11493250 w 11965575"/>
              <a:gd name="connsiteY1148" fmla="*/ 2812253 h 6464302"/>
              <a:gd name="connsiteX1149" fmla="*/ 11495122 w 11965575"/>
              <a:gd name="connsiteY1149" fmla="*/ 2815096 h 6464302"/>
              <a:gd name="connsiteX1150" fmla="*/ 11497902 w 11965575"/>
              <a:gd name="connsiteY1150" fmla="*/ 2825501 h 6464302"/>
              <a:gd name="connsiteX1151" fmla="*/ 11487513 w 11965575"/>
              <a:gd name="connsiteY1151" fmla="*/ 2828281 h 6464302"/>
              <a:gd name="connsiteX1152" fmla="*/ 11442333 w 11965575"/>
              <a:gd name="connsiteY1152" fmla="*/ 2847506 h 6464302"/>
              <a:gd name="connsiteX1153" fmla="*/ 11434542 w 11965575"/>
              <a:gd name="connsiteY1153" fmla="*/ 2859179 h 6464302"/>
              <a:gd name="connsiteX1154" fmla="*/ 11469881 w 11965575"/>
              <a:gd name="connsiteY1154" fmla="*/ 2885621 h 6464302"/>
              <a:gd name="connsiteX1155" fmla="*/ 11558917 w 11965575"/>
              <a:gd name="connsiteY1155" fmla="*/ 2887215 h 6464302"/>
              <a:gd name="connsiteX1156" fmla="*/ 11588937 w 11965575"/>
              <a:gd name="connsiteY1156" fmla="*/ 2882081 h 6464302"/>
              <a:gd name="connsiteX1157" fmla="*/ 11601744 w 11965575"/>
              <a:gd name="connsiteY1157" fmla="*/ 2886680 h 6464302"/>
              <a:gd name="connsiteX1158" fmla="*/ 11625605 w 11965575"/>
              <a:gd name="connsiteY1158" fmla="*/ 2906829 h 6464302"/>
              <a:gd name="connsiteX1159" fmla="*/ 11666500 w 11965575"/>
              <a:gd name="connsiteY1159" fmla="*/ 2915731 h 6464302"/>
              <a:gd name="connsiteX1160" fmla="*/ 11684502 w 11965575"/>
              <a:gd name="connsiteY1160" fmla="*/ 2938116 h 6464302"/>
              <a:gd name="connsiteX1161" fmla="*/ 11683899 w 11965575"/>
              <a:gd name="connsiteY1161" fmla="*/ 2945859 h 6464302"/>
              <a:gd name="connsiteX1162" fmla="*/ 11697612 w 11965575"/>
              <a:gd name="connsiteY1162" fmla="*/ 2958020 h 6464302"/>
              <a:gd name="connsiteX1163" fmla="*/ 11702202 w 11965575"/>
              <a:gd name="connsiteY1163" fmla="*/ 2945198 h 6464302"/>
              <a:gd name="connsiteX1164" fmla="*/ 11711139 w 11965575"/>
              <a:gd name="connsiteY1164" fmla="*/ 2930319 h 6464302"/>
              <a:gd name="connsiteX1165" fmla="*/ 11737237 w 11965575"/>
              <a:gd name="connsiteY1165" fmla="*/ 2956336 h 6464302"/>
              <a:gd name="connsiteX1166" fmla="*/ 11738688 w 11965575"/>
              <a:gd name="connsiteY1166" fmla="*/ 2968434 h 6464302"/>
              <a:gd name="connsiteX1167" fmla="*/ 11745513 w 11965575"/>
              <a:gd name="connsiteY1167" fmla="*/ 2961479 h 6464302"/>
              <a:gd name="connsiteX1168" fmla="*/ 11765326 w 11965575"/>
              <a:gd name="connsiteY1168" fmla="*/ 2960637 h 6464302"/>
              <a:gd name="connsiteX1169" fmla="*/ 11801753 w 11965575"/>
              <a:gd name="connsiteY1169" fmla="*/ 2996153 h 6464302"/>
              <a:gd name="connsiteX1170" fmla="*/ 11834920 w 11965575"/>
              <a:gd name="connsiteY1170" fmla="*/ 3042798 h 6464302"/>
              <a:gd name="connsiteX1171" fmla="*/ 11849358 w 11965575"/>
              <a:gd name="connsiteY1171" fmla="*/ 3061008 h 6464302"/>
              <a:gd name="connsiteX1172" fmla="*/ 11925655 w 11965575"/>
              <a:gd name="connsiteY1172" fmla="*/ 3122423 h 6464302"/>
              <a:gd name="connsiteX1173" fmla="*/ 11931215 w 11965575"/>
              <a:gd name="connsiteY1173" fmla="*/ 3143234 h 6464302"/>
              <a:gd name="connsiteX1174" fmla="*/ 11914423 w 11965575"/>
              <a:gd name="connsiteY1174" fmla="*/ 3143713 h 6464302"/>
              <a:gd name="connsiteX1175" fmla="*/ 11887241 w 11965575"/>
              <a:gd name="connsiteY1175" fmla="*/ 3146972 h 6464302"/>
              <a:gd name="connsiteX1176" fmla="*/ 11852268 w 11965575"/>
              <a:gd name="connsiteY1176" fmla="*/ 3161906 h 6464302"/>
              <a:gd name="connsiteX1177" fmla="*/ 11818861 w 11965575"/>
              <a:gd name="connsiteY1177" fmla="*/ 3126027 h 6464302"/>
              <a:gd name="connsiteX1178" fmla="*/ 11820068 w 11965575"/>
              <a:gd name="connsiteY1178" fmla="*/ 3110543 h 6464302"/>
              <a:gd name="connsiteX1179" fmla="*/ 11821214 w 11965575"/>
              <a:gd name="connsiteY1179" fmla="*/ 3107337 h 6464302"/>
              <a:gd name="connsiteX1180" fmla="*/ 11818376 w 11965575"/>
              <a:gd name="connsiteY1180" fmla="*/ 3109211 h 6464302"/>
              <a:gd name="connsiteX1181" fmla="*/ 11801585 w 11965575"/>
              <a:gd name="connsiteY1181" fmla="*/ 3109691 h 6464302"/>
              <a:gd name="connsiteX1182" fmla="*/ 11757854 w 11965575"/>
              <a:gd name="connsiteY1182" fmla="*/ 3141014 h 6464302"/>
              <a:gd name="connsiteX1183" fmla="*/ 11733816 w 11965575"/>
              <a:gd name="connsiteY1183" fmla="*/ 3157703 h 6464302"/>
              <a:gd name="connsiteX1184" fmla="*/ 11708988 w 11965575"/>
              <a:gd name="connsiteY1184" fmla="*/ 3142273 h 6464302"/>
              <a:gd name="connsiteX1185" fmla="*/ 11625082 w 11965575"/>
              <a:gd name="connsiteY1185" fmla="*/ 3094043 h 6464302"/>
              <a:gd name="connsiteX1186" fmla="*/ 11604969 w 11965575"/>
              <a:gd name="connsiteY1186" fmla="*/ 3117932 h 6464302"/>
              <a:gd name="connsiteX1187" fmla="*/ 11595006 w 11965575"/>
              <a:gd name="connsiteY1187" fmla="*/ 3149807 h 6464302"/>
              <a:gd name="connsiteX1188" fmla="*/ 11559849 w 11965575"/>
              <a:gd name="connsiteY1188" fmla="*/ 3124878 h 6464302"/>
              <a:gd name="connsiteX1189" fmla="*/ 11526203 w 11965575"/>
              <a:gd name="connsiteY1189" fmla="*/ 3126325 h 6464302"/>
              <a:gd name="connsiteX1190" fmla="*/ 11522814 w 11965575"/>
              <a:gd name="connsiteY1190" fmla="*/ 3123943 h 6464302"/>
              <a:gd name="connsiteX1191" fmla="*/ 11518932 w 11965575"/>
              <a:gd name="connsiteY1191" fmla="*/ 3135508 h 6464302"/>
              <a:gd name="connsiteX1192" fmla="*/ 11505281 w 11965575"/>
              <a:gd name="connsiteY1192" fmla="*/ 3140511 h 6464302"/>
              <a:gd name="connsiteX1193" fmla="*/ 11493896 w 11965575"/>
              <a:gd name="connsiteY1193" fmla="*/ 3137084 h 6464302"/>
              <a:gd name="connsiteX1194" fmla="*/ 11489119 w 11965575"/>
              <a:gd name="connsiteY1194" fmla="*/ 3160973 h 6464302"/>
              <a:gd name="connsiteX1195" fmla="*/ 11480122 w 11965575"/>
              <a:gd name="connsiteY1195" fmla="*/ 3188130 h 6464302"/>
              <a:gd name="connsiteX1196" fmla="*/ 11474082 w 11965575"/>
              <a:gd name="connsiteY1196" fmla="*/ 3188855 h 6464302"/>
              <a:gd name="connsiteX1197" fmla="*/ 11450764 w 11965575"/>
              <a:gd name="connsiteY1197" fmla="*/ 3173244 h 6464302"/>
              <a:gd name="connsiteX1198" fmla="*/ 11432761 w 11965575"/>
              <a:gd name="connsiteY1198" fmla="*/ 3150858 h 6464302"/>
              <a:gd name="connsiteX1199" fmla="*/ 11427398 w 11965575"/>
              <a:gd name="connsiteY1199" fmla="*/ 3133285 h 6464302"/>
              <a:gd name="connsiteX1200" fmla="*/ 11427128 w 11965575"/>
              <a:gd name="connsiteY1200" fmla="*/ 3133090 h 6464302"/>
              <a:gd name="connsiteX1201" fmla="*/ 11379796 w 11965575"/>
              <a:gd name="connsiteY1201" fmla="*/ 3133346 h 6464302"/>
              <a:gd name="connsiteX1202" fmla="*/ 11377886 w 11965575"/>
              <a:gd name="connsiteY1202" fmla="*/ 3132842 h 6464302"/>
              <a:gd name="connsiteX1203" fmla="*/ 11372370 w 11965575"/>
              <a:gd name="connsiteY1203" fmla="*/ 3135858 h 6464302"/>
              <a:gd name="connsiteX1204" fmla="*/ 11370360 w 11965575"/>
              <a:gd name="connsiteY1204" fmla="*/ 3130854 h 6464302"/>
              <a:gd name="connsiteX1205" fmla="*/ 11354996 w 11965575"/>
              <a:gd name="connsiteY1205" fmla="*/ 3126795 h 6464302"/>
              <a:gd name="connsiteX1206" fmla="*/ 11336070 w 11965575"/>
              <a:gd name="connsiteY1206" fmla="*/ 3116433 h 6464302"/>
              <a:gd name="connsiteX1207" fmla="*/ 11320293 w 11965575"/>
              <a:gd name="connsiteY1207" fmla="*/ 3118326 h 6464302"/>
              <a:gd name="connsiteX1208" fmla="*/ 11315312 w 11965575"/>
              <a:gd name="connsiteY1208" fmla="*/ 3113976 h 6464302"/>
              <a:gd name="connsiteX1209" fmla="*/ 11309842 w 11965575"/>
              <a:gd name="connsiteY1209" fmla="*/ 3122888 h 6464302"/>
              <a:gd name="connsiteX1210" fmla="*/ 11308486 w 11965575"/>
              <a:gd name="connsiteY1210" fmla="*/ 3129513 h 6464302"/>
              <a:gd name="connsiteX1211" fmla="*/ 11301615 w 11965575"/>
              <a:gd name="connsiteY1211" fmla="*/ 3126028 h 6464302"/>
              <a:gd name="connsiteX1212" fmla="*/ 11297797 w 11965575"/>
              <a:gd name="connsiteY1212" fmla="*/ 3121100 h 6464302"/>
              <a:gd name="connsiteX1213" fmla="*/ 11284565 w 11965575"/>
              <a:gd name="connsiteY1213" fmla="*/ 3118379 h 6464302"/>
              <a:gd name="connsiteX1214" fmla="*/ 11289952 w 11965575"/>
              <a:gd name="connsiteY1214" fmla="*/ 3127427 h 6464302"/>
              <a:gd name="connsiteX1215" fmla="*/ 11291267 w 11965575"/>
              <a:gd name="connsiteY1215" fmla="*/ 3129423 h 6464302"/>
              <a:gd name="connsiteX1216" fmla="*/ 11293219 w 11965575"/>
              <a:gd name="connsiteY1216" fmla="*/ 3136729 h 6464302"/>
              <a:gd name="connsiteX1217" fmla="*/ 11285924 w 11965575"/>
              <a:gd name="connsiteY1217" fmla="*/ 3138681 h 6464302"/>
              <a:gd name="connsiteX1218" fmla="*/ 11267661 w 11965575"/>
              <a:gd name="connsiteY1218" fmla="*/ 3138852 h 6464302"/>
              <a:gd name="connsiteX1219" fmla="*/ 11255773 w 11965575"/>
              <a:gd name="connsiteY1219" fmla="*/ 3150624 h 6464302"/>
              <a:gd name="connsiteX1220" fmla="*/ 11272165 w 11965575"/>
              <a:gd name="connsiteY1220" fmla="*/ 3176830 h 6464302"/>
              <a:gd name="connsiteX1221" fmla="*/ 11272465 w 11965575"/>
              <a:gd name="connsiteY1221" fmla="*/ 3178692 h 6464302"/>
              <a:gd name="connsiteX1222" fmla="*/ 11273544 w 11965575"/>
              <a:gd name="connsiteY1222" fmla="*/ 3178940 h 6464302"/>
              <a:gd name="connsiteX1223" fmla="*/ 11336059 w 11965575"/>
              <a:gd name="connsiteY1223" fmla="*/ 3180060 h 6464302"/>
              <a:gd name="connsiteX1224" fmla="*/ 11357137 w 11965575"/>
              <a:gd name="connsiteY1224" fmla="*/ 3176455 h 6464302"/>
              <a:gd name="connsiteX1225" fmla="*/ 11366129 w 11965575"/>
              <a:gd name="connsiteY1225" fmla="*/ 3179684 h 6464302"/>
              <a:gd name="connsiteX1226" fmla="*/ 11382882 w 11965575"/>
              <a:gd name="connsiteY1226" fmla="*/ 3193832 h 6464302"/>
              <a:gd name="connsiteX1227" fmla="*/ 11411596 w 11965575"/>
              <a:gd name="connsiteY1227" fmla="*/ 3200082 h 6464302"/>
              <a:gd name="connsiteX1228" fmla="*/ 11424236 w 11965575"/>
              <a:gd name="connsiteY1228" fmla="*/ 3215799 h 6464302"/>
              <a:gd name="connsiteX1229" fmla="*/ 11423812 w 11965575"/>
              <a:gd name="connsiteY1229" fmla="*/ 3221235 h 6464302"/>
              <a:gd name="connsiteX1230" fmla="*/ 11433441 w 11965575"/>
              <a:gd name="connsiteY1230" fmla="*/ 3229774 h 6464302"/>
              <a:gd name="connsiteX1231" fmla="*/ 11436663 w 11965575"/>
              <a:gd name="connsiteY1231" fmla="*/ 3220771 h 6464302"/>
              <a:gd name="connsiteX1232" fmla="*/ 11442939 w 11965575"/>
              <a:gd name="connsiteY1232" fmla="*/ 3210324 h 6464302"/>
              <a:gd name="connsiteX1233" fmla="*/ 11461262 w 11965575"/>
              <a:gd name="connsiteY1233" fmla="*/ 3228592 h 6464302"/>
              <a:gd name="connsiteX1234" fmla="*/ 11462281 w 11965575"/>
              <a:gd name="connsiteY1234" fmla="*/ 3237086 h 6464302"/>
              <a:gd name="connsiteX1235" fmla="*/ 11467073 w 11965575"/>
              <a:gd name="connsiteY1235" fmla="*/ 3232203 h 6464302"/>
              <a:gd name="connsiteX1236" fmla="*/ 11480985 w 11965575"/>
              <a:gd name="connsiteY1236" fmla="*/ 3231612 h 6464302"/>
              <a:gd name="connsiteX1237" fmla="*/ 11506561 w 11965575"/>
              <a:gd name="connsiteY1237" fmla="*/ 3256548 h 6464302"/>
              <a:gd name="connsiteX1238" fmla="*/ 11529848 w 11965575"/>
              <a:gd name="connsiteY1238" fmla="*/ 3289299 h 6464302"/>
              <a:gd name="connsiteX1239" fmla="*/ 11539986 w 11965575"/>
              <a:gd name="connsiteY1239" fmla="*/ 3302085 h 6464302"/>
              <a:gd name="connsiteX1240" fmla="*/ 11593556 w 11965575"/>
              <a:gd name="connsiteY1240" fmla="*/ 3345206 h 6464302"/>
              <a:gd name="connsiteX1241" fmla="*/ 11597460 w 11965575"/>
              <a:gd name="connsiteY1241" fmla="*/ 3359818 h 6464302"/>
              <a:gd name="connsiteX1242" fmla="*/ 11585669 w 11965575"/>
              <a:gd name="connsiteY1242" fmla="*/ 3360154 h 6464302"/>
              <a:gd name="connsiteX1243" fmla="*/ 11566584 w 11965575"/>
              <a:gd name="connsiteY1243" fmla="*/ 3362442 h 6464302"/>
              <a:gd name="connsiteX1244" fmla="*/ 11542029 w 11965575"/>
              <a:gd name="connsiteY1244" fmla="*/ 3372928 h 6464302"/>
              <a:gd name="connsiteX1245" fmla="*/ 11518573 w 11965575"/>
              <a:gd name="connsiteY1245" fmla="*/ 3347737 h 6464302"/>
              <a:gd name="connsiteX1246" fmla="*/ 11519421 w 11965575"/>
              <a:gd name="connsiteY1246" fmla="*/ 3336865 h 6464302"/>
              <a:gd name="connsiteX1247" fmla="*/ 11520225 w 11965575"/>
              <a:gd name="connsiteY1247" fmla="*/ 3334613 h 6464302"/>
              <a:gd name="connsiteX1248" fmla="*/ 11518233 w 11965575"/>
              <a:gd name="connsiteY1248" fmla="*/ 3335929 h 6464302"/>
              <a:gd name="connsiteX1249" fmla="*/ 11506443 w 11965575"/>
              <a:gd name="connsiteY1249" fmla="*/ 3336267 h 6464302"/>
              <a:gd name="connsiteX1250" fmla="*/ 11475738 w 11965575"/>
              <a:gd name="connsiteY1250" fmla="*/ 3358259 h 6464302"/>
              <a:gd name="connsiteX1251" fmla="*/ 11458861 w 11965575"/>
              <a:gd name="connsiteY1251" fmla="*/ 3369978 h 6464302"/>
              <a:gd name="connsiteX1252" fmla="*/ 11441428 w 11965575"/>
              <a:gd name="connsiteY1252" fmla="*/ 3359143 h 6464302"/>
              <a:gd name="connsiteX1253" fmla="*/ 11382515 w 11965575"/>
              <a:gd name="connsiteY1253" fmla="*/ 3325280 h 6464302"/>
              <a:gd name="connsiteX1254" fmla="*/ 11368394 w 11965575"/>
              <a:gd name="connsiteY1254" fmla="*/ 3342053 h 6464302"/>
              <a:gd name="connsiteX1255" fmla="*/ 11361398 w 11965575"/>
              <a:gd name="connsiteY1255" fmla="*/ 3364433 h 6464302"/>
              <a:gd name="connsiteX1256" fmla="*/ 11336713 w 11965575"/>
              <a:gd name="connsiteY1256" fmla="*/ 3346929 h 6464302"/>
              <a:gd name="connsiteX1257" fmla="*/ 11306134 w 11965575"/>
              <a:gd name="connsiteY1257" fmla="*/ 3343057 h 6464302"/>
              <a:gd name="connsiteX1258" fmla="*/ 11303886 w 11965575"/>
              <a:gd name="connsiteY1258" fmla="*/ 3342249 h 6464302"/>
              <a:gd name="connsiteX1259" fmla="*/ 11295714 w 11965575"/>
              <a:gd name="connsiteY1259" fmla="*/ 3356824 h 6464302"/>
              <a:gd name="connsiteX1260" fmla="*/ 11326110 w 11965575"/>
              <a:gd name="connsiteY1260" fmla="*/ 3360004 h 6464302"/>
              <a:gd name="connsiteX1261" fmla="*/ 11345864 w 11965575"/>
              <a:gd name="connsiteY1261" fmla="*/ 3371441 h 6464302"/>
              <a:gd name="connsiteX1262" fmla="*/ 11394431 w 11965575"/>
              <a:gd name="connsiteY1262" fmla="*/ 3393229 h 6464302"/>
              <a:gd name="connsiteX1263" fmla="*/ 11405001 w 11965575"/>
              <a:gd name="connsiteY1263" fmla="*/ 3391961 h 6464302"/>
              <a:gd name="connsiteX1264" fmla="*/ 11394494 w 11965575"/>
              <a:gd name="connsiteY1264" fmla="*/ 3419299 h 6464302"/>
              <a:gd name="connsiteX1265" fmla="*/ 11363630 w 11965575"/>
              <a:gd name="connsiteY1265" fmla="*/ 3442944 h 6464302"/>
              <a:gd name="connsiteX1266" fmla="*/ 11337777 w 11965575"/>
              <a:gd name="connsiteY1266" fmla="*/ 3444510 h 6464302"/>
              <a:gd name="connsiteX1267" fmla="*/ 11313312 w 11965575"/>
              <a:gd name="connsiteY1267" fmla="*/ 3432104 h 6464302"/>
              <a:gd name="connsiteX1268" fmla="*/ 11311136 w 11965575"/>
              <a:gd name="connsiteY1268" fmla="*/ 3413957 h 6464302"/>
              <a:gd name="connsiteX1269" fmla="*/ 11299295 w 11965575"/>
              <a:gd name="connsiteY1269" fmla="*/ 3404639 h 6464302"/>
              <a:gd name="connsiteX1270" fmla="*/ 11262028 w 11965575"/>
              <a:gd name="connsiteY1270" fmla="*/ 3425982 h 6464302"/>
              <a:gd name="connsiteX1271" fmla="*/ 11253512 w 11965575"/>
              <a:gd name="connsiteY1271" fmla="*/ 3431606 h 6464302"/>
              <a:gd name="connsiteX1272" fmla="*/ 11247893 w 11965575"/>
              <a:gd name="connsiteY1272" fmla="*/ 3423076 h 6464302"/>
              <a:gd name="connsiteX1273" fmla="*/ 11246987 w 11965575"/>
              <a:gd name="connsiteY1273" fmla="*/ 3415514 h 6464302"/>
              <a:gd name="connsiteX1274" fmla="*/ 11232126 w 11965575"/>
              <a:gd name="connsiteY1274" fmla="*/ 3406559 h 6464302"/>
              <a:gd name="connsiteX1275" fmla="*/ 11213098 w 11965575"/>
              <a:gd name="connsiteY1275" fmla="*/ 3401171 h 6464302"/>
              <a:gd name="connsiteX1276" fmla="*/ 11212613 w 11965575"/>
              <a:gd name="connsiteY1276" fmla="*/ 3384355 h 6464302"/>
              <a:gd name="connsiteX1277" fmla="*/ 11230916 w 11965575"/>
              <a:gd name="connsiteY1277" fmla="*/ 3383694 h 6464302"/>
              <a:gd name="connsiteX1278" fmla="*/ 11242815 w 11965575"/>
              <a:gd name="connsiteY1278" fmla="*/ 3380732 h 6464302"/>
              <a:gd name="connsiteX1279" fmla="*/ 11239672 w 11965575"/>
              <a:gd name="connsiteY1279" fmla="*/ 3367303 h 6464302"/>
              <a:gd name="connsiteX1280" fmla="*/ 11203190 w 11965575"/>
              <a:gd name="connsiteY1280" fmla="*/ 3382416 h 6464302"/>
              <a:gd name="connsiteX1281" fmla="*/ 11171600 w 11965575"/>
              <a:gd name="connsiteY1281" fmla="*/ 3400012 h 6464302"/>
              <a:gd name="connsiteX1282" fmla="*/ 11136531 w 11965575"/>
              <a:gd name="connsiteY1282" fmla="*/ 3394633 h 6464302"/>
              <a:gd name="connsiteX1283" fmla="*/ 11138404 w 11965575"/>
              <a:gd name="connsiteY1283" fmla="*/ 3406257 h 6464302"/>
              <a:gd name="connsiteX1284" fmla="*/ 11114059 w 11965575"/>
              <a:gd name="connsiteY1284" fmla="*/ 3400560 h 6464302"/>
              <a:gd name="connsiteX1285" fmla="*/ 11084413 w 11965575"/>
              <a:gd name="connsiteY1285" fmla="*/ 3395500 h 6464302"/>
              <a:gd name="connsiteX1286" fmla="*/ 11058371 w 11965575"/>
              <a:gd name="connsiteY1286" fmla="*/ 3384620 h 6464302"/>
              <a:gd name="connsiteX1287" fmla="*/ 11018561 w 11965575"/>
              <a:gd name="connsiteY1287" fmla="*/ 3368796 h 6464302"/>
              <a:gd name="connsiteX1288" fmla="*/ 10980075 w 11965575"/>
              <a:gd name="connsiteY1288" fmla="*/ 3348907 h 6464302"/>
              <a:gd name="connsiteX1289" fmla="*/ 10970069 w 11965575"/>
              <a:gd name="connsiteY1289" fmla="*/ 3352564 h 6464302"/>
              <a:gd name="connsiteX1290" fmla="*/ 10969643 w 11965575"/>
              <a:gd name="connsiteY1290" fmla="*/ 3353256 h 6464302"/>
              <a:gd name="connsiteX1291" fmla="*/ 10963919 w 11965575"/>
              <a:gd name="connsiteY1291" fmla="*/ 3359328 h 6464302"/>
              <a:gd name="connsiteX1292" fmla="*/ 10961764 w 11965575"/>
              <a:gd name="connsiteY1292" fmla="*/ 3355598 h 6464302"/>
              <a:gd name="connsiteX1293" fmla="*/ 10960310 w 11965575"/>
              <a:gd name="connsiteY1293" fmla="*/ 3356130 h 6464302"/>
              <a:gd name="connsiteX1294" fmla="*/ 10935416 w 11965575"/>
              <a:gd name="connsiteY1294" fmla="*/ 3359307 h 6464302"/>
              <a:gd name="connsiteX1295" fmla="*/ 10929135 w 11965575"/>
              <a:gd name="connsiteY1295" fmla="*/ 3370798 h 6464302"/>
              <a:gd name="connsiteX1296" fmla="*/ 10924125 w 11965575"/>
              <a:gd name="connsiteY1296" fmla="*/ 3392876 h 6464302"/>
              <a:gd name="connsiteX1297" fmla="*/ 10965019 w 11965575"/>
              <a:gd name="connsiteY1297" fmla="*/ 3401778 h 6464302"/>
              <a:gd name="connsiteX1298" fmla="*/ 11000780 w 11965575"/>
              <a:gd name="connsiteY1298" fmla="*/ 3418964 h 6464302"/>
              <a:gd name="connsiteX1299" fmla="*/ 10951369 w 11965575"/>
              <a:gd name="connsiteY1299" fmla="*/ 3415686 h 6464302"/>
              <a:gd name="connsiteX1300" fmla="*/ 10914342 w 11965575"/>
              <a:gd name="connsiteY1300" fmla="*/ 3426264 h 6464302"/>
              <a:gd name="connsiteX1301" fmla="*/ 10894530 w 11965575"/>
              <a:gd name="connsiteY1301" fmla="*/ 3427106 h 6464302"/>
              <a:gd name="connsiteX1302" fmla="*/ 10892476 w 11965575"/>
              <a:gd name="connsiteY1302" fmla="*/ 3422750 h 6464302"/>
              <a:gd name="connsiteX1303" fmla="*/ 10838611 w 11965575"/>
              <a:gd name="connsiteY1303" fmla="*/ 3402892 h 6464302"/>
              <a:gd name="connsiteX1304" fmla="*/ 10822180 w 11965575"/>
              <a:gd name="connsiteY1304" fmla="*/ 3421871 h 6464302"/>
              <a:gd name="connsiteX1305" fmla="*/ 10830753 w 11965575"/>
              <a:gd name="connsiteY1305" fmla="*/ 3423768 h 6464302"/>
              <a:gd name="connsiteX1306" fmla="*/ 10868840 w 11965575"/>
              <a:gd name="connsiteY1306" fmla="*/ 3436434 h 6464302"/>
              <a:gd name="connsiteX1307" fmla="*/ 10908411 w 11965575"/>
              <a:gd name="connsiteY1307" fmla="*/ 3443535 h 6464302"/>
              <a:gd name="connsiteX1308" fmla="*/ 10941152 w 11965575"/>
              <a:gd name="connsiteY1308" fmla="*/ 3438532 h 6464302"/>
              <a:gd name="connsiteX1309" fmla="*/ 10969018 w 11965575"/>
              <a:gd name="connsiteY1309" fmla="*/ 3455654 h 6464302"/>
              <a:gd name="connsiteX1310" fmla="*/ 10996543 w 11965575"/>
              <a:gd name="connsiteY1310" fmla="*/ 3460969 h 6464302"/>
              <a:gd name="connsiteX1311" fmla="*/ 11036327 w 11965575"/>
              <a:gd name="connsiteY1311" fmla="*/ 3478816 h 6464302"/>
              <a:gd name="connsiteX1312" fmla="*/ 11111864 w 11965575"/>
              <a:gd name="connsiteY1312" fmla="*/ 3498838 h 6464302"/>
              <a:gd name="connsiteX1313" fmla="*/ 11172599 w 11965575"/>
              <a:gd name="connsiteY1313" fmla="*/ 3512018 h 6464302"/>
              <a:gd name="connsiteX1314" fmla="*/ 11186468 w 11965575"/>
              <a:gd name="connsiteY1314" fmla="*/ 3520049 h 6464302"/>
              <a:gd name="connsiteX1315" fmla="*/ 11220569 w 11965575"/>
              <a:gd name="connsiteY1315" fmla="*/ 3535347 h 6464302"/>
              <a:gd name="connsiteX1316" fmla="*/ 11227990 w 11965575"/>
              <a:gd name="connsiteY1316" fmla="*/ 3534457 h 6464302"/>
              <a:gd name="connsiteX1317" fmla="*/ 11220613 w 11965575"/>
              <a:gd name="connsiteY1317" fmla="*/ 3553651 h 6464302"/>
              <a:gd name="connsiteX1318" fmla="*/ 11198943 w 11965575"/>
              <a:gd name="connsiteY1318" fmla="*/ 3570253 h 6464302"/>
              <a:gd name="connsiteX1319" fmla="*/ 11180790 w 11965575"/>
              <a:gd name="connsiteY1319" fmla="*/ 3571353 h 6464302"/>
              <a:gd name="connsiteX1320" fmla="*/ 11163613 w 11965575"/>
              <a:gd name="connsiteY1320" fmla="*/ 3562642 h 6464302"/>
              <a:gd name="connsiteX1321" fmla="*/ 11162085 w 11965575"/>
              <a:gd name="connsiteY1321" fmla="*/ 3549900 h 6464302"/>
              <a:gd name="connsiteX1322" fmla="*/ 11153771 w 11965575"/>
              <a:gd name="connsiteY1322" fmla="*/ 3543358 h 6464302"/>
              <a:gd name="connsiteX1323" fmla="*/ 11127605 w 11965575"/>
              <a:gd name="connsiteY1323" fmla="*/ 3558344 h 6464302"/>
              <a:gd name="connsiteX1324" fmla="*/ 11121626 w 11965575"/>
              <a:gd name="connsiteY1324" fmla="*/ 3562292 h 6464302"/>
              <a:gd name="connsiteX1325" fmla="*/ 11117680 w 11965575"/>
              <a:gd name="connsiteY1325" fmla="*/ 3556303 h 6464302"/>
              <a:gd name="connsiteX1326" fmla="*/ 11117044 w 11965575"/>
              <a:gd name="connsiteY1326" fmla="*/ 3550994 h 6464302"/>
              <a:gd name="connsiteX1327" fmla="*/ 11106610 w 11965575"/>
              <a:gd name="connsiteY1327" fmla="*/ 3544706 h 6464302"/>
              <a:gd name="connsiteX1328" fmla="*/ 11093250 w 11965575"/>
              <a:gd name="connsiteY1328" fmla="*/ 3540923 h 6464302"/>
              <a:gd name="connsiteX1329" fmla="*/ 11092909 w 11965575"/>
              <a:gd name="connsiteY1329" fmla="*/ 3529116 h 6464302"/>
              <a:gd name="connsiteX1330" fmla="*/ 11105760 w 11965575"/>
              <a:gd name="connsiteY1330" fmla="*/ 3528652 h 6464302"/>
              <a:gd name="connsiteX1331" fmla="*/ 11114115 w 11965575"/>
              <a:gd name="connsiteY1331" fmla="*/ 3526572 h 6464302"/>
              <a:gd name="connsiteX1332" fmla="*/ 11111908 w 11965575"/>
              <a:gd name="connsiteY1332" fmla="*/ 3517143 h 6464302"/>
              <a:gd name="connsiteX1333" fmla="*/ 11086293 w 11965575"/>
              <a:gd name="connsiteY1333" fmla="*/ 3527755 h 6464302"/>
              <a:gd name="connsiteX1334" fmla="*/ 11064113 w 11965575"/>
              <a:gd name="connsiteY1334" fmla="*/ 3540109 h 6464302"/>
              <a:gd name="connsiteX1335" fmla="*/ 11003633 w 11965575"/>
              <a:gd name="connsiteY1335" fmla="*/ 3529052 h 6464302"/>
              <a:gd name="connsiteX1336" fmla="*/ 10999179 w 11965575"/>
              <a:gd name="connsiteY1336" fmla="*/ 3518816 h 6464302"/>
              <a:gd name="connsiteX1337" fmla="*/ 11002443 w 11965575"/>
              <a:gd name="connsiteY1337" fmla="*/ 3501191 h 6464302"/>
              <a:gd name="connsiteX1338" fmla="*/ 10992687 w 11965575"/>
              <a:gd name="connsiteY1338" fmla="*/ 3491590 h 6464302"/>
              <a:gd name="connsiteX1339" fmla="*/ 10986835 w 11965575"/>
              <a:gd name="connsiteY1339" fmla="*/ 3496600 h 6464302"/>
              <a:gd name="connsiteX1340" fmla="*/ 10972545 w 11965575"/>
              <a:gd name="connsiteY1340" fmla="*/ 3520933 h 6464302"/>
              <a:gd name="connsiteX1341" fmla="*/ 10970975 w 11965575"/>
              <a:gd name="connsiteY1341" fmla="*/ 3516813 h 6464302"/>
              <a:gd name="connsiteX1342" fmla="*/ 10957489 w 11965575"/>
              <a:gd name="connsiteY1342" fmla="*/ 3511968 h 6464302"/>
              <a:gd name="connsiteX1343" fmla="*/ 10950872 w 11965575"/>
              <a:gd name="connsiteY1343" fmla="*/ 3510607 h 6464302"/>
              <a:gd name="connsiteX1344" fmla="*/ 10932761 w 11965575"/>
              <a:gd name="connsiteY1344" fmla="*/ 3503086 h 6464302"/>
              <a:gd name="connsiteX1345" fmla="*/ 10898282 w 11965575"/>
              <a:gd name="connsiteY1345" fmla="*/ 3511529 h 6464302"/>
              <a:gd name="connsiteX1346" fmla="*/ 10893872 w 11965575"/>
              <a:gd name="connsiteY1346" fmla="*/ 3519597 h 6464302"/>
              <a:gd name="connsiteX1347" fmla="*/ 10890354 w 11965575"/>
              <a:gd name="connsiteY1347" fmla="*/ 3535099 h 6464302"/>
              <a:gd name="connsiteX1348" fmla="*/ 10919066 w 11965575"/>
              <a:gd name="connsiteY1348" fmla="*/ 3541349 h 6464302"/>
              <a:gd name="connsiteX1349" fmla="*/ 10944175 w 11965575"/>
              <a:gd name="connsiteY1349" fmla="*/ 3553416 h 6464302"/>
              <a:gd name="connsiteX1350" fmla="*/ 10909483 w 11965575"/>
              <a:gd name="connsiteY1350" fmla="*/ 3551115 h 6464302"/>
              <a:gd name="connsiteX1351" fmla="*/ 10883485 w 11965575"/>
              <a:gd name="connsiteY1351" fmla="*/ 3558541 h 6464302"/>
              <a:gd name="connsiteX1352" fmla="*/ 10869574 w 11965575"/>
              <a:gd name="connsiteY1352" fmla="*/ 3559132 h 6464302"/>
              <a:gd name="connsiteX1353" fmla="*/ 10868132 w 11965575"/>
              <a:gd name="connsiteY1353" fmla="*/ 3556074 h 6464302"/>
              <a:gd name="connsiteX1354" fmla="*/ 10817663 w 11965575"/>
              <a:gd name="connsiteY1354" fmla="*/ 3556742 h 6464302"/>
              <a:gd name="connsiteX1355" fmla="*/ 10790140 w 11965575"/>
              <a:gd name="connsiteY1355" fmla="*/ 3578353 h 6464302"/>
              <a:gd name="connsiteX1356" fmla="*/ 10754260 w 11965575"/>
              <a:gd name="connsiteY1356" fmla="*/ 3575117 h 6464302"/>
              <a:gd name="connsiteX1357" fmla="*/ 10709005 w 11965575"/>
              <a:gd name="connsiteY1357" fmla="*/ 3565465 h 6464302"/>
              <a:gd name="connsiteX1358" fmla="*/ 10674991 w 11965575"/>
              <a:gd name="connsiteY1358" fmla="*/ 3559851 h 6464302"/>
              <a:gd name="connsiteX1359" fmla="*/ 10648908 w 11965575"/>
              <a:gd name="connsiteY1359" fmla="*/ 3557594 h 6464302"/>
              <a:gd name="connsiteX1360" fmla="*/ 10626684 w 11965575"/>
              <a:gd name="connsiteY1360" fmla="*/ 3551642 h 6464302"/>
              <a:gd name="connsiteX1361" fmla="*/ 10606109 w 11965575"/>
              <a:gd name="connsiteY1361" fmla="*/ 3505642 h 6464302"/>
              <a:gd name="connsiteX1362" fmla="*/ 10598474 w 11965575"/>
              <a:gd name="connsiteY1362" fmla="*/ 3495786 h 6464302"/>
              <a:gd name="connsiteX1363" fmla="*/ 10587448 w 11965575"/>
              <a:gd name="connsiteY1363" fmla="*/ 3502494 h 6464302"/>
              <a:gd name="connsiteX1364" fmla="*/ 10582105 w 11965575"/>
              <a:gd name="connsiteY1364" fmla="*/ 3511752 h 6464302"/>
              <a:gd name="connsiteX1365" fmla="*/ 10551825 w 11965575"/>
              <a:gd name="connsiteY1365" fmla="*/ 3528308 h 6464302"/>
              <a:gd name="connsiteX1366" fmla="*/ 10536386 w 11965575"/>
              <a:gd name="connsiteY1366" fmla="*/ 3516158 h 6464302"/>
              <a:gd name="connsiteX1367" fmla="*/ 10514461 w 11965575"/>
              <a:gd name="connsiteY1367" fmla="*/ 3530636 h 6464302"/>
              <a:gd name="connsiteX1368" fmla="*/ 10479345 w 11965575"/>
              <a:gd name="connsiteY1368" fmla="*/ 3533770 h 6464302"/>
              <a:gd name="connsiteX1369" fmla="*/ 10410806 w 11965575"/>
              <a:gd name="connsiteY1369" fmla="*/ 3518294 h 6464302"/>
              <a:gd name="connsiteX1370" fmla="*/ 10399694 w 11965575"/>
              <a:gd name="connsiteY1370" fmla="*/ 3515319 h 6464302"/>
              <a:gd name="connsiteX1371" fmla="*/ 10374629 w 11965575"/>
              <a:gd name="connsiteY1371" fmla="*/ 3521557 h 6464302"/>
              <a:gd name="connsiteX1372" fmla="*/ 10367717 w 11965575"/>
              <a:gd name="connsiteY1372" fmla="*/ 3526693 h 6464302"/>
              <a:gd name="connsiteX1373" fmla="*/ 10357369 w 11965575"/>
              <a:gd name="connsiteY1373" fmla="*/ 3530089 h 6464302"/>
              <a:gd name="connsiteX1374" fmla="*/ 10342439 w 11965575"/>
              <a:gd name="connsiteY1374" fmla="*/ 3522185 h 6464302"/>
              <a:gd name="connsiteX1375" fmla="*/ 10329121 w 11965575"/>
              <a:gd name="connsiteY1375" fmla="*/ 3509781 h 6464302"/>
              <a:gd name="connsiteX1376" fmla="*/ 10314573 w 11965575"/>
              <a:gd name="connsiteY1376" fmla="*/ 3505063 h 6464302"/>
              <a:gd name="connsiteX1377" fmla="*/ 10293537 w 11965575"/>
              <a:gd name="connsiteY1377" fmla="*/ 3500047 h 6464302"/>
              <a:gd name="connsiteX1378" fmla="*/ 10283994 w 11965575"/>
              <a:gd name="connsiteY1378" fmla="*/ 3501192 h 6464302"/>
              <a:gd name="connsiteX1379" fmla="*/ 10239081 w 11965575"/>
              <a:gd name="connsiteY1379" fmla="*/ 3503346 h 6464302"/>
              <a:gd name="connsiteX1380" fmla="*/ 10222753 w 11965575"/>
              <a:gd name="connsiteY1380" fmla="*/ 3510690 h 6464302"/>
              <a:gd name="connsiteX1381" fmla="*/ 10235944 w 11965575"/>
              <a:gd name="connsiteY1381" fmla="*/ 3522033 h 6464302"/>
              <a:gd name="connsiteX1382" fmla="*/ 10239380 w 11965575"/>
              <a:gd name="connsiteY1382" fmla="*/ 3523775 h 6464302"/>
              <a:gd name="connsiteX1383" fmla="*/ 10249393 w 11965575"/>
              <a:gd name="connsiteY1383" fmla="*/ 3562427 h 6464302"/>
              <a:gd name="connsiteX1384" fmla="*/ 10231069 w 11965575"/>
              <a:gd name="connsiteY1384" fmla="*/ 3544160 h 6464302"/>
              <a:gd name="connsiteX1385" fmla="*/ 10206260 w 11965575"/>
              <a:gd name="connsiteY1385" fmla="*/ 3552520 h 6464302"/>
              <a:gd name="connsiteX1386" fmla="*/ 10200449 w 11965575"/>
              <a:gd name="connsiteY1386" fmla="*/ 3548909 h 6464302"/>
              <a:gd name="connsiteX1387" fmla="*/ 10201806 w 11965575"/>
              <a:gd name="connsiteY1387" fmla="*/ 3542284 h 6464302"/>
              <a:gd name="connsiteX1388" fmla="*/ 10200659 w 11965575"/>
              <a:gd name="connsiteY1388" fmla="*/ 3532728 h 6464302"/>
              <a:gd name="connsiteX1389" fmla="*/ 10194425 w 11965575"/>
              <a:gd name="connsiteY1389" fmla="*/ 3534553 h 6464302"/>
              <a:gd name="connsiteX1390" fmla="*/ 10185179 w 11965575"/>
              <a:gd name="connsiteY1390" fmla="*/ 3529199 h 6464302"/>
              <a:gd name="connsiteX1391" fmla="*/ 10183354 w 11965575"/>
              <a:gd name="connsiteY1391" fmla="*/ 3522955 h 6464302"/>
              <a:gd name="connsiteX1392" fmla="*/ 10129748 w 11965575"/>
              <a:gd name="connsiteY1392" fmla="*/ 3542310 h 6464302"/>
              <a:gd name="connsiteX1393" fmla="*/ 10127500 w 11965575"/>
              <a:gd name="connsiteY1393" fmla="*/ 3541502 h 6464302"/>
              <a:gd name="connsiteX1394" fmla="*/ 10055867 w 11965575"/>
              <a:gd name="connsiteY1394" fmla="*/ 3536091 h 6464302"/>
              <a:gd name="connsiteX1395" fmla="*/ 10037884 w 11965575"/>
              <a:gd name="connsiteY1395" fmla="*/ 3529631 h 6464302"/>
              <a:gd name="connsiteX1396" fmla="*/ 10017271 w 11965575"/>
              <a:gd name="connsiteY1396" fmla="*/ 3519178 h 6464302"/>
              <a:gd name="connsiteX1397" fmla="*/ 9976344 w 11965575"/>
              <a:gd name="connsiteY1397" fmla="*/ 3518702 h 6464302"/>
              <a:gd name="connsiteX1398" fmla="*/ 9968584 w 11965575"/>
              <a:gd name="connsiteY1398" fmla="*/ 3534712 h 6464302"/>
              <a:gd name="connsiteX1399" fmla="*/ 9970663 w 11965575"/>
              <a:gd name="connsiteY1399" fmla="*/ 3543079 h 6464302"/>
              <a:gd name="connsiteX1400" fmla="*/ 9968460 w 11965575"/>
              <a:gd name="connsiteY1400" fmla="*/ 3560576 h 6464302"/>
              <a:gd name="connsiteX1401" fmla="*/ 9966298 w 11965575"/>
              <a:gd name="connsiteY1401" fmla="*/ 3569453 h 6464302"/>
              <a:gd name="connsiteX1402" fmla="*/ 9958112 w 11965575"/>
              <a:gd name="connsiteY1402" fmla="*/ 3563971 h 6464302"/>
              <a:gd name="connsiteX1403" fmla="*/ 9945768 w 11965575"/>
              <a:gd name="connsiteY1403" fmla="*/ 3541757 h 6464302"/>
              <a:gd name="connsiteX1404" fmla="*/ 9902548 w 11965575"/>
              <a:gd name="connsiteY1404" fmla="*/ 3522167 h 6464302"/>
              <a:gd name="connsiteX1405" fmla="*/ 9874049 w 11965575"/>
              <a:gd name="connsiteY1405" fmla="*/ 3526662 h 6464302"/>
              <a:gd name="connsiteX1406" fmla="*/ 9851061 w 11965575"/>
              <a:gd name="connsiteY1406" fmla="*/ 3514340 h 6464302"/>
              <a:gd name="connsiteX1407" fmla="*/ 9847116 w 11965575"/>
              <a:gd name="connsiteY1407" fmla="*/ 3508351 h 6464302"/>
              <a:gd name="connsiteX1408" fmla="*/ 9836261 w 11965575"/>
              <a:gd name="connsiteY1408" fmla="*/ 3534426 h 6464302"/>
              <a:gd name="connsiteX1409" fmla="*/ 9824598 w 11965575"/>
              <a:gd name="connsiteY1409" fmla="*/ 3535824 h 6464302"/>
              <a:gd name="connsiteX1410" fmla="*/ 9806064 w 11965575"/>
              <a:gd name="connsiteY1410" fmla="*/ 3533739 h 6464302"/>
              <a:gd name="connsiteX1411" fmla="*/ 9781127 w 11965575"/>
              <a:gd name="connsiteY1411" fmla="*/ 3541038 h 6464302"/>
              <a:gd name="connsiteX1412" fmla="*/ 9740114 w 11965575"/>
              <a:gd name="connsiteY1412" fmla="*/ 3530878 h 6464302"/>
              <a:gd name="connsiteX1413" fmla="*/ 9713057 w 11965575"/>
              <a:gd name="connsiteY1413" fmla="*/ 3538431 h 6464302"/>
              <a:gd name="connsiteX1414" fmla="*/ 9682987 w 11965575"/>
              <a:gd name="connsiteY1414" fmla="*/ 3538806 h 6464302"/>
              <a:gd name="connsiteX1415" fmla="*/ 9665895 w 11965575"/>
              <a:gd name="connsiteY1415" fmla="*/ 3539779 h 6464302"/>
              <a:gd name="connsiteX1416" fmla="*/ 9663902 w 11965575"/>
              <a:gd name="connsiteY1416" fmla="*/ 3541095 h 6464302"/>
              <a:gd name="connsiteX1417" fmla="*/ 9651984 w 11965575"/>
              <a:gd name="connsiteY1417" fmla="*/ 3540370 h 6464302"/>
              <a:gd name="connsiteX1418" fmla="*/ 9647657 w 11965575"/>
              <a:gd name="connsiteY1418" fmla="*/ 3531196 h 6464302"/>
              <a:gd name="connsiteX1419" fmla="*/ 9623864 w 11965575"/>
              <a:gd name="connsiteY1419" fmla="*/ 3521124 h 6464302"/>
              <a:gd name="connsiteX1420" fmla="*/ 9597723 w 11965575"/>
              <a:gd name="connsiteY1420" fmla="*/ 3530722 h 6464302"/>
              <a:gd name="connsiteX1421" fmla="*/ 9596634 w 11965575"/>
              <a:gd name="connsiteY1421" fmla="*/ 3531276 h 6464302"/>
              <a:gd name="connsiteX1422" fmla="*/ 9598140 w 11965575"/>
              <a:gd name="connsiteY1422" fmla="*/ 3540924 h 6464302"/>
              <a:gd name="connsiteX1423" fmla="*/ 9590658 w 11965575"/>
              <a:gd name="connsiteY1423" fmla="*/ 3552898 h 6464302"/>
              <a:gd name="connsiteX1424" fmla="*/ 9593643 w 11965575"/>
              <a:gd name="connsiteY1424" fmla="*/ 3558195 h 6464302"/>
              <a:gd name="connsiteX1425" fmla="*/ 9586731 w 11965575"/>
              <a:gd name="connsiteY1425" fmla="*/ 3559994 h 6464302"/>
              <a:gd name="connsiteX1426" fmla="*/ 9581596 w 11965575"/>
              <a:gd name="connsiteY1426" fmla="*/ 3559356 h 6464302"/>
              <a:gd name="connsiteX1427" fmla="*/ 9575232 w 11965575"/>
              <a:gd name="connsiteY1427" fmla="*/ 3564671 h 6464302"/>
              <a:gd name="connsiteX1428" fmla="*/ 9569681 w 11965575"/>
              <a:gd name="connsiteY1428" fmla="*/ 3570580 h 6464302"/>
              <a:gd name="connsiteX1429" fmla="*/ 9554496 w 11965575"/>
              <a:gd name="connsiteY1429" fmla="*/ 3570070 h 6464302"/>
              <a:gd name="connsiteX1430" fmla="*/ 9540342 w 11965575"/>
              <a:gd name="connsiteY1430" fmla="*/ 3571560 h 6464302"/>
              <a:gd name="connsiteX1431" fmla="*/ 9536262 w 11965575"/>
              <a:gd name="connsiteY1431" fmla="*/ 3582282 h 6464302"/>
              <a:gd name="connsiteX1432" fmla="*/ 9534112 w 11965575"/>
              <a:gd name="connsiteY1432" fmla="*/ 3586939 h 6464302"/>
              <a:gd name="connsiteX1433" fmla="*/ 9517280 w 11965575"/>
              <a:gd name="connsiteY1433" fmla="*/ 3575881 h 6464302"/>
              <a:gd name="connsiteX1434" fmla="*/ 9512561 w 11965575"/>
              <a:gd name="connsiteY1434" fmla="*/ 3568694 h 6464302"/>
              <a:gd name="connsiteX1435" fmla="*/ 9504729 w 11965575"/>
              <a:gd name="connsiteY1435" fmla="*/ 3567486 h 6464302"/>
              <a:gd name="connsiteX1436" fmla="*/ 9500383 w 11965575"/>
              <a:gd name="connsiteY1436" fmla="*/ 3568312 h 6464302"/>
              <a:gd name="connsiteX1437" fmla="*/ 9499529 w 11965575"/>
              <a:gd name="connsiteY1437" fmla="*/ 3570638 h 6464302"/>
              <a:gd name="connsiteX1438" fmla="*/ 9495688 w 11965575"/>
              <a:gd name="connsiteY1438" fmla="*/ 3571603 h 6464302"/>
              <a:gd name="connsiteX1439" fmla="*/ 9496037 w 11965575"/>
              <a:gd name="connsiteY1439" fmla="*/ 3573435 h 6464302"/>
              <a:gd name="connsiteX1440" fmla="*/ 9495621 w 11965575"/>
              <a:gd name="connsiteY1440" fmla="*/ 3579983 h 6464302"/>
              <a:gd name="connsiteX1441" fmla="*/ 9489039 w 11965575"/>
              <a:gd name="connsiteY1441" fmla="*/ 3583892 h 6464302"/>
              <a:gd name="connsiteX1442" fmla="*/ 9478590 w 11965575"/>
              <a:gd name="connsiteY1442" fmla="*/ 3578590 h 6464302"/>
              <a:gd name="connsiteX1443" fmla="*/ 9468918 w 11965575"/>
              <a:gd name="connsiteY1443" fmla="*/ 3579239 h 6464302"/>
              <a:gd name="connsiteX1444" fmla="*/ 9466969 w 11965575"/>
              <a:gd name="connsiteY1444" fmla="*/ 3586122 h 6464302"/>
              <a:gd name="connsiteX1445" fmla="*/ 9466525 w 11965575"/>
              <a:gd name="connsiteY1445" fmla="*/ 3599234 h 6464302"/>
              <a:gd name="connsiteX1446" fmla="*/ 9457617 w 11965575"/>
              <a:gd name="connsiteY1446" fmla="*/ 3578761 h 6464302"/>
              <a:gd name="connsiteX1447" fmla="*/ 9457934 w 11965575"/>
              <a:gd name="connsiteY1447" fmla="*/ 3577610 h 6464302"/>
              <a:gd name="connsiteX1448" fmla="*/ 9454761 w 11965575"/>
              <a:gd name="connsiteY1448" fmla="*/ 3576278 h 6464302"/>
              <a:gd name="connsiteX1449" fmla="*/ 9444160 w 11965575"/>
              <a:gd name="connsiteY1449" fmla="*/ 3570797 h 6464302"/>
              <a:gd name="connsiteX1450" fmla="*/ 9437644 w 11965575"/>
              <a:gd name="connsiteY1450" fmla="*/ 3570453 h 6464302"/>
              <a:gd name="connsiteX1451" fmla="*/ 9436453 w 11965575"/>
              <a:gd name="connsiteY1451" fmla="*/ 3572683 h 6464302"/>
              <a:gd name="connsiteX1452" fmla="*/ 9417412 w 11965575"/>
              <a:gd name="connsiteY1452" fmla="*/ 3593277 h 6464302"/>
              <a:gd name="connsiteX1453" fmla="*/ 9413130 w 11965575"/>
              <a:gd name="connsiteY1453" fmla="*/ 3602407 h 6464302"/>
              <a:gd name="connsiteX1454" fmla="*/ 9408255 w 11965575"/>
              <a:gd name="connsiteY1454" fmla="*/ 3624534 h 6464302"/>
              <a:gd name="connsiteX1455" fmla="*/ 9404055 w 11965575"/>
              <a:gd name="connsiteY1455" fmla="*/ 3616421 h 6464302"/>
              <a:gd name="connsiteX1456" fmla="*/ 9379965 w 11965575"/>
              <a:gd name="connsiteY1456" fmla="*/ 3612847 h 6464302"/>
              <a:gd name="connsiteX1457" fmla="*/ 9349854 w 11965575"/>
              <a:gd name="connsiteY1457" fmla="*/ 3621844 h 6464302"/>
              <a:gd name="connsiteX1458" fmla="*/ 9325891 w 11965575"/>
              <a:gd name="connsiteY1458" fmla="*/ 3619332 h 6464302"/>
              <a:gd name="connsiteX1459" fmla="*/ 9290053 w 11965575"/>
              <a:gd name="connsiteY1459" fmla="*/ 3614206 h 6464302"/>
              <a:gd name="connsiteX1460" fmla="*/ 9257830 w 11965575"/>
              <a:gd name="connsiteY1460" fmla="*/ 3604864 h 6464302"/>
              <a:gd name="connsiteX1461" fmla="*/ 9254497 w 11965575"/>
              <a:gd name="connsiteY1461" fmla="*/ 3609528 h 6464302"/>
              <a:gd name="connsiteX1462" fmla="*/ 9249565 w 11965575"/>
              <a:gd name="connsiteY1462" fmla="*/ 3611918 h 6464302"/>
              <a:gd name="connsiteX1463" fmla="*/ 9244517 w 11965575"/>
              <a:gd name="connsiteY1463" fmla="*/ 3602622 h 6464302"/>
              <a:gd name="connsiteX1464" fmla="*/ 9239163 w 11965575"/>
              <a:gd name="connsiteY1464" fmla="*/ 3600576 h 6464302"/>
              <a:gd name="connsiteX1465" fmla="*/ 9236091 w 11965575"/>
              <a:gd name="connsiteY1465" fmla="*/ 3603938 h 6464302"/>
              <a:gd name="connsiteX1466" fmla="*/ 9228609 w 11965575"/>
              <a:gd name="connsiteY1466" fmla="*/ 3615911 h 6464302"/>
              <a:gd name="connsiteX1467" fmla="*/ 9227118 w 11965575"/>
              <a:gd name="connsiteY1467" fmla="*/ 3624788 h 6464302"/>
              <a:gd name="connsiteX1468" fmla="*/ 9232473 w 11965575"/>
              <a:gd name="connsiteY1468" fmla="*/ 3626834 h 6464302"/>
              <a:gd name="connsiteX1469" fmla="*/ 9293061 w 11965575"/>
              <a:gd name="connsiteY1469" fmla="*/ 3632501 h 6464302"/>
              <a:gd name="connsiteX1470" fmla="*/ 9339825 w 11965575"/>
              <a:gd name="connsiteY1470" fmla="*/ 3641768 h 6464302"/>
              <a:gd name="connsiteX1471" fmla="*/ 9361816 w 11965575"/>
              <a:gd name="connsiteY1471" fmla="*/ 3662826 h 6464302"/>
              <a:gd name="connsiteX1472" fmla="*/ 9376935 w 11965575"/>
              <a:gd name="connsiteY1472" fmla="*/ 3658304 h 6464302"/>
              <a:gd name="connsiteX1473" fmla="*/ 9381170 w 11965575"/>
              <a:gd name="connsiteY1473" fmla="*/ 3667008 h 6464302"/>
              <a:gd name="connsiteX1474" fmla="*/ 9391726 w 11965575"/>
              <a:gd name="connsiteY1474" fmla="*/ 3674725 h 6464302"/>
              <a:gd name="connsiteX1475" fmla="*/ 9399977 w 11965575"/>
              <a:gd name="connsiteY1475" fmla="*/ 3667673 h 6464302"/>
              <a:gd name="connsiteX1476" fmla="*/ 9403727 w 11965575"/>
              <a:gd name="connsiteY1476" fmla="*/ 3654842 h 6464302"/>
              <a:gd name="connsiteX1477" fmla="*/ 9413319 w 11965575"/>
              <a:gd name="connsiteY1477" fmla="*/ 3665590 h 6464302"/>
              <a:gd name="connsiteX1478" fmla="*/ 9424467 w 11965575"/>
              <a:gd name="connsiteY1478" fmla="*/ 3672494 h 6464302"/>
              <a:gd name="connsiteX1479" fmla="*/ 9420849 w 11965575"/>
              <a:gd name="connsiteY1479" fmla="*/ 3695390 h 6464302"/>
              <a:gd name="connsiteX1480" fmla="*/ 9410864 w 11965575"/>
              <a:gd name="connsiteY1480" fmla="*/ 3700551 h 6464302"/>
              <a:gd name="connsiteX1481" fmla="*/ 9405553 w 11965575"/>
              <a:gd name="connsiteY1481" fmla="*/ 3694176 h 6464302"/>
              <a:gd name="connsiteX1482" fmla="*/ 9400682 w 11965575"/>
              <a:gd name="connsiteY1482" fmla="*/ 3690615 h 6464302"/>
              <a:gd name="connsiteX1483" fmla="*/ 9381107 w 11965575"/>
              <a:gd name="connsiteY1483" fmla="*/ 3685027 h 6464302"/>
              <a:gd name="connsiteX1484" fmla="*/ 9365549 w 11965575"/>
              <a:gd name="connsiteY1484" fmla="*/ 3686736 h 6464302"/>
              <a:gd name="connsiteX1485" fmla="*/ 9361006 w 11965575"/>
              <a:gd name="connsiteY1485" fmla="*/ 3685284 h 6464302"/>
              <a:gd name="connsiteX1486" fmla="*/ 9356024 w 11965575"/>
              <a:gd name="connsiteY1486" fmla="*/ 3681020 h 6464302"/>
              <a:gd name="connsiteX1487" fmla="*/ 9319510 w 11965575"/>
              <a:gd name="connsiteY1487" fmla="*/ 3686721 h 6464302"/>
              <a:gd name="connsiteX1488" fmla="*/ 9300769 w 11965575"/>
              <a:gd name="connsiteY1488" fmla="*/ 3691087 h 6464302"/>
              <a:gd name="connsiteX1489" fmla="*/ 9284707 w 11965575"/>
              <a:gd name="connsiteY1489" fmla="*/ 3684952 h 6464302"/>
              <a:gd name="connsiteX1490" fmla="*/ 9277245 w 11965575"/>
              <a:gd name="connsiteY1490" fmla="*/ 3683235 h 6464302"/>
              <a:gd name="connsiteX1491" fmla="*/ 9275754 w 11965575"/>
              <a:gd name="connsiteY1491" fmla="*/ 3692112 h 6464302"/>
              <a:gd name="connsiteX1492" fmla="*/ 9278366 w 11965575"/>
              <a:gd name="connsiteY1492" fmla="*/ 3699628 h 6464302"/>
              <a:gd name="connsiteX1493" fmla="*/ 9290875 w 11965575"/>
              <a:gd name="connsiteY1493" fmla="*/ 3710641 h 6464302"/>
              <a:gd name="connsiteX1494" fmla="*/ 9328335 w 11965575"/>
              <a:gd name="connsiteY1494" fmla="*/ 3715598 h 6464302"/>
              <a:gd name="connsiteX1495" fmla="*/ 9333120 w 11965575"/>
              <a:gd name="connsiteY1495" fmla="*/ 3727817 h 6464302"/>
              <a:gd name="connsiteX1496" fmla="*/ 9332637 w 11965575"/>
              <a:gd name="connsiteY1496" fmla="*/ 3729333 h 6464302"/>
              <a:gd name="connsiteX1497" fmla="*/ 9323708 w 11965575"/>
              <a:gd name="connsiteY1497" fmla="*/ 3745855 h 6464302"/>
              <a:gd name="connsiteX1498" fmla="*/ 9317870 w 11965575"/>
              <a:gd name="connsiteY1498" fmla="*/ 3745326 h 6464302"/>
              <a:gd name="connsiteX1499" fmla="*/ 9324057 w 11965575"/>
              <a:gd name="connsiteY1499" fmla="*/ 3734275 h 6464302"/>
              <a:gd name="connsiteX1500" fmla="*/ 9316047 w 11965575"/>
              <a:gd name="connsiteY1500" fmla="*/ 3729042 h 6464302"/>
              <a:gd name="connsiteX1501" fmla="*/ 9313305 w 11965575"/>
              <a:gd name="connsiteY1501" fmla="*/ 3734513 h 6464302"/>
              <a:gd name="connsiteX1502" fmla="*/ 9299021 w 11965575"/>
              <a:gd name="connsiteY1502" fmla="*/ 3748989 h 6464302"/>
              <a:gd name="connsiteX1503" fmla="*/ 9268827 w 11965575"/>
              <a:gd name="connsiteY1503" fmla="*/ 3753704 h 6464302"/>
              <a:gd name="connsiteX1504" fmla="*/ 9252586 w 11965575"/>
              <a:gd name="connsiteY1504" fmla="*/ 3741833 h 6464302"/>
              <a:gd name="connsiteX1505" fmla="*/ 9252257 w 11965575"/>
              <a:gd name="connsiteY1505" fmla="*/ 3739723 h 6464302"/>
              <a:gd name="connsiteX1506" fmla="*/ 9250566 w 11965575"/>
              <a:gd name="connsiteY1506" fmla="*/ 3733504 h 6464302"/>
              <a:gd name="connsiteX1507" fmla="*/ 9241767 w 11965575"/>
              <a:gd name="connsiteY1507" fmla="*/ 3737038 h 6464302"/>
              <a:gd name="connsiteX1508" fmla="*/ 9239464 w 11965575"/>
              <a:gd name="connsiteY1508" fmla="*/ 3745322 h 6464302"/>
              <a:gd name="connsiteX1509" fmla="*/ 9229963 w 11965575"/>
              <a:gd name="connsiteY1509" fmla="*/ 3748967 h 6464302"/>
              <a:gd name="connsiteX1510" fmla="*/ 9227943 w 11965575"/>
              <a:gd name="connsiteY1510" fmla="*/ 3740638 h 6464302"/>
              <a:gd name="connsiteX1511" fmla="*/ 9229501 w 11965575"/>
              <a:gd name="connsiteY1511" fmla="*/ 3736793 h 6464302"/>
              <a:gd name="connsiteX1512" fmla="*/ 9228732 w 11965575"/>
              <a:gd name="connsiteY1512" fmla="*/ 3731870 h 6464302"/>
              <a:gd name="connsiteX1513" fmla="*/ 9224738 w 11965575"/>
              <a:gd name="connsiteY1513" fmla="*/ 3733935 h 6464302"/>
              <a:gd name="connsiteX1514" fmla="*/ 9219736 w 11965575"/>
              <a:gd name="connsiteY1514" fmla="*/ 3743360 h 6464302"/>
              <a:gd name="connsiteX1515" fmla="*/ 9202357 w 11965575"/>
              <a:gd name="connsiteY1515" fmla="*/ 3751836 h 6464302"/>
              <a:gd name="connsiteX1516" fmla="*/ 9188620 w 11965575"/>
              <a:gd name="connsiteY1516" fmla="*/ 3746778 h 6464302"/>
              <a:gd name="connsiteX1517" fmla="*/ 9179711 w 11965575"/>
              <a:gd name="connsiteY1517" fmla="*/ 3749609 h 6464302"/>
              <a:gd name="connsiteX1518" fmla="*/ 9168389 w 11965575"/>
              <a:gd name="connsiteY1518" fmla="*/ 3760021 h 6464302"/>
              <a:gd name="connsiteX1519" fmla="*/ 9157526 w 11965575"/>
              <a:gd name="connsiteY1519" fmla="*/ 3759556 h 6464302"/>
              <a:gd name="connsiteX1520" fmla="*/ 9096346 w 11965575"/>
              <a:gd name="connsiteY1520" fmla="*/ 3754702 h 6464302"/>
              <a:gd name="connsiteX1521" fmla="*/ 9086888 w 11965575"/>
              <a:gd name="connsiteY1521" fmla="*/ 3754018 h 6464302"/>
              <a:gd name="connsiteX1522" fmla="*/ 9063539 w 11965575"/>
              <a:gd name="connsiteY1522" fmla="*/ 3751900 h 6464302"/>
              <a:gd name="connsiteX1523" fmla="*/ 9032402 w 11965575"/>
              <a:gd name="connsiteY1523" fmla="*/ 3769008 h 6464302"/>
              <a:gd name="connsiteX1524" fmla="*/ 9017722 w 11965575"/>
              <a:gd name="connsiteY1524" fmla="*/ 3776343 h 6464302"/>
              <a:gd name="connsiteX1525" fmla="*/ 8960864 w 11965575"/>
              <a:gd name="connsiteY1525" fmla="*/ 3771534 h 6464302"/>
              <a:gd name="connsiteX1526" fmla="*/ 8951253 w 11965575"/>
              <a:gd name="connsiteY1526" fmla="*/ 3774475 h 6464302"/>
              <a:gd name="connsiteX1527" fmla="*/ 8947590 w 11965575"/>
              <a:gd name="connsiteY1527" fmla="*/ 3778649 h 6464302"/>
              <a:gd name="connsiteX1528" fmla="*/ 8946142 w 11965575"/>
              <a:gd name="connsiteY1528" fmla="*/ 3783197 h 6464302"/>
              <a:gd name="connsiteX1529" fmla="*/ 8955557 w 11965575"/>
              <a:gd name="connsiteY1529" fmla="*/ 3788210 h 6464302"/>
              <a:gd name="connsiteX1530" fmla="*/ 8963194 w 11965575"/>
              <a:gd name="connsiteY1530" fmla="*/ 3795662 h 6464302"/>
              <a:gd name="connsiteX1531" fmla="*/ 8955689 w 11965575"/>
              <a:gd name="connsiteY1531" fmla="*/ 3798275 h 6464302"/>
              <a:gd name="connsiteX1532" fmla="*/ 8941665 w 11965575"/>
              <a:gd name="connsiteY1532" fmla="*/ 3786777 h 6464302"/>
              <a:gd name="connsiteX1533" fmla="*/ 8892795 w 11965575"/>
              <a:gd name="connsiteY1533" fmla="*/ 3777840 h 6464302"/>
              <a:gd name="connsiteX1534" fmla="*/ 8878488 w 11965575"/>
              <a:gd name="connsiteY1534" fmla="*/ 3782955 h 6464302"/>
              <a:gd name="connsiteX1535" fmla="*/ 8872914 w 11965575"/>
              <a:gd name="connsiteY1535" fmla="*/ 3779503 h 6464302"/>
              <a:gd name="connsiteX1536" fmla="*/ 8862797 w 11965575"/>
              <a:gd name="connsiteY1536" fmla="*/ 3774600 h 6464302"/>
              <a:gd name="connsiteX1537" fmla="*/ 8828236 w 11965575"/>
              <a:gd name="connsiteY1537" fmla="*/ 3783598 h 6464302"/>
              <a:gd name="connsiteX1538" fmla="*/ 8779720 w 11965575"/>
              <a:gd name="connsiteY1538" fmla="*/ 3809182 h 6464302"/>
              <a:gd name="connsiteX1539" fmla="*/ 8778798 w 11965575"/>
              <a:gd name="connsiteY1539" fmla="*/ 3807885 h 6464302"/>
              <a:gd name="connsiteX1540" fmla="*/ 8780509 w 11965575"/>
              <a:gd name="connsiteY1540" fmla="*/ 3800414 h 6464302"/>
              <a:gd name="connsiteX1541" fmla="*/ 8772542 w 11965575"/>
              <a:gd name="connsiteY1541" fmla="*/ 3790853 h 6464302"/>
              <a:gd name="connsiteX1542" fmla="*/ 8763218 w 11965575"/>
              <a:gd name="connsiteY1542" fmla="*/ 3800233 h 6464302"/>
              <a:gd name="connsiteX1543" fmla="*/ 8761397 w 11965575"/>
              <a:gd name="connsiteY1543" fmla="*/ 3807001 h 6464302"/>
              <a:gd name="connsiteX1544" fmla="*/ 8752026 w 11965575"/>
              <a:gd name="connsiteY1544" fmla="*/ 3797658 h 6464302"/>
              <a:gd name="connsiteX1545" fmla="*/ 8748119 w 11965575"/>
              <a:gd name="connsiteY1545" fmla="*/ 3791065 h 6464302"/>
              <a:gd name="connsiteX1546" fmla="*/ 8719349 w 11965575"/>
              <a:gd name="connsiteY1546" fmla="*/ 3781869 h 6464302"/>
              <a:gd name="connsiteX1547" fmla="*/ 8696879 w 11965575"/>
              <a:gd name="connsiteY1547" fmla="*/ 3785378 h 6464302"/>
              <a:gd name="connsiteX1548" fmla="*/ 8688891 w 11965575"/>
              <a:gd name="connsiteY1548" fmla="*/ 3789507 h 6464302"/>
              <a:gd name="connsiteX1549" fmla="*/ 8671709 w 11965575"/>
              <a:gd name="connsiteY1549" fmla="*/ 3790028 h 6464302"/>
              <a:gd name="connsiteX1550" fmla="*/ 8661483 w 11965575"/>
              <a:gd name="connsiteY1550" fmla="*/ 3784422 h 6464302"/>
              <a:gd name="connsiteX1551" fmla="*/ 8653099 w 11965575"/>
              <a:gd name="connsiteY1551" fmla="*/ 3781408 h 6464302"/>
              <a:gd name="connsiteX1552" fmla="*/ 8642194 w 11965575"/>
              <a:gd name="connsiteY1552" fmla="*/ 3785272 h 6464302"/>
              <a:gd name="connsiteX1553" fmla="*/ 8629863 w 11965575"/>
              <a:gd name="connsiteY1553" fmla="*/ 3803046 h 6464302"/>
              <a:gd name="connsiteX1554" fmla="*/ 8629777 w 11965575"/>
              <a:gd name="connsiteY1554" fmla="*/ 3811703 h 6464302"/>
              <a:gd name="connsiteX1555" fmla="*/ 8591789 w 11965575"/>
              <a:gd name="connsiteY1555" fmla="*/ 3789541 h 6464302"/>
              <a:gd name="connsiteX1556" fmla="*/ 8580401 w 11965575"/>
              <a:gd name="connsiteY1556" fmla="*/ 3794920 h 6464302"/>
              <a:gd name="connsiteX1557" fmla="*/ 8578536 w 11965575"/>
              <a:gd name="connsiteY1557" fmla="*/ 3806017 h 6464302"/>
              <a:gd name="connsiteX1558" fmla="*/ 8586480 w 11965575"/>
              <a:gd name="connsiteY1558" fmla="*/ 3806217 h 6464302"/>
              <a:gd name="connsiteX1559" fmla="*/ 8593239 w 11965575"/>
              <a:gd name="connsiteY1559" fmla="*/ 3808043 h 6464302"/>
              <a:gd name="connsiteX1560" fmla="*/ 8590936 w 11965575"/>
              <a:gd name="connsiteY1560" fmla="*/ 3816327 h 6464302"/>
              <a:gd name="connsiteX1561" fmla="*/ 8582137 w 11965575"/>
              <a:gd name="connsiteY1561" fmla="*/ 3819862 h 6464302"/>
              <a:gd name="connsiteX1562" fmla="*/ 8573447 w 11965575"/>
              <a:gd name="connsiteY1562" fmla="*/ 3824100 h 6464302"/>
              <a:gd name="connsiteX1563" fmla="*/ 8588590 w 11965575"/>
              <a:gd name="connsiteY1563" fmla="*/ 3828940 h 6464302"/>
              <a:gd name="connsiteX1564" fmla="*/ 8631776 w 11965575"/>
              <a:gd name="connsiteY1564" fmla="*/ 3833722 h 6464302"/>
              <a:gd name="connsiteX1565" fmla="*/ 8658832 w 11965575"/>
              <a:gd name="connsiteY1565" fmla="*/ 3827336 h 6464302"/>
              <a:gd name="connsiteX1566" fmla="*/ 8667479 w 11965575"/>
              <a:gd name="connsiteY1566" fmla="*/ 3827428 h 6464302"/>
              <a:gd name="connsiteX1567" fmla="*/ 8687010 w 11965575"/>
              <a:gd name="connsiteY1567" fmla="*/ 3837344 h 6464302"/>
              <a:gd name="connsiteX1568" fmla="*/ 8697433 w 11965575"/>
              <a:gd name="connsiteY1568" fmla="*/ 3834996 h 6464302"/>
              <a:gd name="connsiteX1569" fmla="*/ 8719355 w 11965575"/>
              <a:gd name="connsiteY1569" fmla="*/ 3827972 h 6464302"/>
              <a:gd name="connsiteX1570" fmla="*/ 8740707 w 11965575"/>
              <a:gd name="connsiteY1570" fmla="*/ 3831121 h 6464302"/>
              <a:gd name="connsiteX1571" fmla="*/ 8748474 w 11965575"/>
              <a:gd name="connsiteY1571" fmla="*/ 3825586 h 6464302"/>
              <a:gd name="connsiteX1572" fmla="*/ 8753213 w 11965575"/>
              <a:gd name="connsiteY1572" fmla="*/ 3819083 h 6464302"/>
              <a:gd name="connsiteX1573" fmla="*/ 8762475 w 11965575"/>
              <a:gd name="connsiteY1573" fmla="*/ 3827723 h 6464302"/>
              <a:gd name="connsiteX1574" fmla="*/ 8773469 w 11965575"/>
              <a:gd name="connsiteY1574" fmla="*/ 3838251 h 6464302"/>
              <a:gd name="connsiteX1575" fmla="*/ 8791507 w 11965575"/>
              <a:gd name="connsiteY1575" fmla="*/ 3833995 h 6464302"/>
              <a:gd name="connsiteX1576" fmla="*/ 8817818 w 11965575"/>
              <a:gd name="connsiteY1576" fmla="*/ 3832048 h 6464302"/>
              <a:gd name="connsiteX1577" fmla="*/ 8826487 w 11965575"/>
              <a:gd name="connsiteY1577" fmla="*/ 3841500 h 6464302"/>
              <a:gd name="connsiteX1578" fmla="*/ 8834936 w 11965575"/>
              <a:gd name="connsiteY1578" fmla="*/ 3849545 h 6464302"/>
              <a:gd name="connsiteX1579" fmla="*/ 8885583 w 11965575"/>
              <a:gd name="connsiteY1579" fmla="*/ 3856044 h 6464302"/>
              <a:gd name="connsiteX1580" fmla="*/ 8911279 w 11965575"/>
              <a:gd name="connsiteY1580" fmla="*/ 3845549 h 6464302"/>
              <a:gd name="connsiteX1581" fmla="*/ 8912684 w 11965575"/>
              <a:gd name="connsiteY1581" fmla="*/ 3845330 h 6464302"/>
              <a:gd name="connsiteX1582" fmla="*/ 8917512 w 11965575"/>
              <a:gd name="connsiteY1582" fmla="*/ 3853220 h 6464302"/>
              <a:gd name="connsiteX1583" fmla="*/ 8924731 w 11965575"/>
              <a:gd name="connsiteY1583" fmla="*/ 3844169 h 6464302"/>
              <a:gd name="connsiteX1584" fmla="*/ 8926399 w 11965575"/>
              <a:gd name="connsiteY1584" fmla="*/ 3841027 h 6464302"/>
              <a:gd name="connsiteX1585" fmla="*/ 8930412 w 11965575"/>
              <a:gd name="connsiteY1585" fmla="*/ 3825273 h 6464302"/>
              <a:gd name="connsiteX1586" fmla="*/ 8937697 w 11965575"/>
              <a:gd name="connsiteY1586" fmla="*/ 3821254 h 6464302"/>
              <a:gd name="connsiteX1587" fmla="*/ 8942196 w 11965575"/>
              <a:gd name="connsiteY1587" fmla="*/ 3827035 h 6464302"/>
              <a:gd name="connsiteX1588" fmla="*/ 8946259 w 11965575"/>
              <a:gd name="connsiteY1588" fmla="*/ 3853054 h 6464302"/>
              <a:gd name="connsiteX1589" fmla="*/ 8953720 w 11965575"/>
              <a:gd name="connsiteY1589" fmla="*/ 3854770 h 6464302"/>
              <a:gd name="connsiteX1590" fmla="*/ 8975685 w 11965575"/>
              <a:gd name="connsiteY1590" fmla="*/ 3843417 h 6464302"/>
              <a:gd name="connsiteX1591" fmla="*/ 8981522 w 11965575"/>
              <a:gd name="connsiteY1591" fmla="*/ 3843946 h 6464302"/>
              <a:gd name="connsiteX1592" fmla="*/ 9002940 w 11965575"/>
              <a:gd name="connsiteY1592" fmla="*/ 3852128 h 6464302"/>
              <a:gd name="connsiteX1593" fmla="*/ 9022033 w 11965575"/>
              <a:gd name="connsiteY1593" fmla="*/ 3859232 h 6464302"/>
              <a:gd name="connsiteX1594" fmla="*/ 9028792 w 11965575"/>
              <a:gd name="connsiteY1594" fmla="*/ 3861058 h 6464302"/>
              <a:gd name="connsiteX1595" fmla="*/ 9064561 w 11965575"/>
              <a:gd name="connsiteY1595" fmla="*/ 3859795 h 6464302"/>
              <a:gd name="connsiteX1596" fmla="*/ 9075905 w 11965575"/>
              <a:gd name="connsiteY1596" fmla="*/ 3858744 h 6464302"/>
              <a:gd name="connsiteX1597" fmla="*/ 9103620 w 11965575"/>
              <a:gd name="connsiteY1597" fmla="*/ 3856578 h 6464302"/>
              <a:gd name="connsiteX1598" fmla="*/ 9110862 w 11965575"/>
              <a:gd name="connsiteY1598" fmla="*/ 3856888 h 6464302"/>
              <a:gd name="connsiteX1599" fmla="*/ 9151570 w 11965575"/>
              <a:gd name="connsiteY1599" fmla="*/ 3864219 h 6464302"/>
              <a:gd name="connsiteX1600" fmla="*/ 9169870 w 11965575"/>
              <a:gd name="connsiteY1600" fmla="*/ 3857039 h 6464302"/>
              <a:gd name="connsiteX1601" fmla="*/ 9199428 w 11965575"/>
              <a:gd name="connsiteY1601" fmla="*/ 3857466 h 6464302"/>
              <a:gd name="connsiteX1602" fmla="*/ 9227190 w 11965575"/>
              <a:gd name="connsiteY1602" fmla="*/ 3874022 h 6464302"/>
              <a:gd name="connsiteX1603" fmla="*/ 9228441 w 11965575"/>
              <a:gd name="connsiteY1603" fmla="*/ 3877429 h 6464302"/>
              <a:gd name="connsiteX1604" fmla="*/ 9236495 w 11965575"/>
              <a:gd name="connsiteY1604" fmla="*/ 3878332 h 6464302"/>
              <a:gd name="connsiteX1605" fmla="*/ 9244305 w 11965575"/>
              <a:gd name="connsiteY1605" fmla="*/ 3868468 h 6464302"/>
              <a:gd name="connsiteX1606" fmla="*/ 9279921 w 11965575"/>
              <a:gd name="connsiteY1606" fmla="*/ 3870831 h 6464302"/>
              <a:gd name="connsiteX1607" fmla="*/ 9295789 w 11965575"/>
              <a:gd name="connsiteY1607" fmla="*/ 3884922 h 6464302"/>
              <a:gd name="connsiteX1608" fmla="*/ 9312841 w 11965575"/>
              <a:gd name="connsiteY1608" fmla="*/ 3897387 h 6464302"/>
              <a:gd name="connsiteX1609" fmla="*/ 9313541 w 11965575"/>
              <a:gd name="connsiteY1609" fmla="*/ 3874227 h 6464302"/>
              <a:gd name="connsiteX1610" fmla="*/ 9330349 w 11965575"/>
              <a:gd name="connsiteY1610" fmla="*/ 3875925 h 6464302"/>
              <a:gd name="connsiteX1611" fmla="*/ 9341585 w 11965575"/>
              <a:gd name="connsiteY1611" fmla="*/ 3874170 h 6464302"/>
              <a:gd name="connsiteX1612" fmla="*/ 9377156 w 11965575"/>
              <a:gd name="connsiteY1612" fmla="*/ 3880862 h 6464302"/>
              <a:gd name="connsiteX1613" fmla="*/ 9485321 w 11965575"/>
              <a:gd name="connsiteY1613" fmla="*/ 3896390 h 6464302"/>
              <a:gd name="connsiteX1614" fmla="*/ 9493002 w 11965575"/>
              <a:gd name="connsiteY1614" fmla="*/ 3899512 h 6464302"/>
              <a:gd name="connsiteX1615" fmla="*/ 9489184 w 11965575"/>
              <a:gd name="connsiteY1615" fmla="*/ 3907312 h 6464302"/>
              <a:gd name="connsiteX1616" fmla="*/ 9486551 w 11965575"/>
              <a:gd name="connsiteY1616" fmla="*/ 3913486 h 6464302"/>
              <a:gd name="connsiteX1617" fmla="*/ 9493750 w 11965575"/>
              <a:gd name="connsiteY1617" fmla="*/ 3918125 h 6464302"/>
              <a:gd name="connsiteX1618" fmla="*/ 9500069 w 11965575"/>
              <a:gd name="connsiteY1618" fmla="*/ 3917138 h 6464302"/>
              <a:gd name="connsiteX1619" fmla="*/ 9518043 w 11965575"/>
              <a:gd name="connsiteY1619" fmla="*/ 3930900 h 6464302"/>
              <a:gd name="connsiteX1620" fmla="*/ 9518286 w 11965575"/>
              <a:gd name="connsiteY1620" fmla="*/ 3941668 h 6464302"/>
              <a:gd name="connsiteX1621" fmla="*/ 9525375 w 11965575"/>
              <a:gd name="connsiteY1621" fmla="*/ 3945604 h 6464302"/>
              <a:gd name="connsiteX1622" fmla="*/ 9533163 w 11965575"/>
              <a:gd name="connsiteY1622" fmla="*/ 3926378 h 6464302"/>
              <a:gd name="connsiteX1623" fmla="*/ 9546221 w 11965575"/>
              <a:gd name="connsiteY1623" fmla="*/ 3940908 h 6464302"/>
              <a:gd name="connsiteX1624" fmla="*/ 9544819 w 11965575"/>
              <a:gd name="connsiteY1624" fmla="*/ 3964178 h 6464302"/>
              <a:gd name="connsiteX1625" fmla="*/ 9527045 w 11965575"/>
              <a:gd name="connsiteY1625" fmla="*/ 3965513 h 6464302"/>
              <a:gd name="connsiteX1626" fmla="*/ 9502774 w 11965575"/>
              <a:gd name="connsiteY1626" fmla="*/ 3962099 h 6464302"/>
              <a:gd name="connsiteX1627" fmla="*/ 9486623 w 11965575"/>
              <a:gd name="connsiteY1627" fmla="*/ 3964621 h 6464302"/>
              <a:gd name="connsiteX1628" fmla="*/ 9419539 w 11965575"/>
              <a:gd name="connsiteY1628" fmla="*/ 3954205 h 6464302"/>
              <a:gd name="connsiteX1629" fmla="*/ 9405451 w 11965575"/>
              <a:gd name="connsiteY1629" fmla="*/ 3960726 h 6464302"/>
              <a:gd name="connsiteX1630" fmla="*/ 9404706 w 11965575"/>
              <a:gd name="connsiteY1630" fmla="*/ 3965165 h 6464302"/>
              <a:gd name="connsiteX1631" fmla="*/ 9400054 w 11965575"/>
              <a:gd name="connsiteY1631" fmla="*/ 3963010 h 6464302"/>
              <a:gd name="connsiteX1632" fmla="*/ 9397398 w 11965575"/>
              <a:gd name="connsiteY1632" fmla="*/ 3959823 h 6464302"/>
              <a:gd name="connsiteX1633" fmla="*/ 9388532 w 11965575"/>
              <a:gd name="connsiteY1633" fmla="*/ 3958326 h 6464302"/>
              <a:gd name="connsiteX1634" fmla="*/ 9392329 w 11965575"/>
              <a:gd name="connsiteY1634" fmla="*/ 3964216 h 6464302"/>
              <a:gd name="connsiteX1635" fmla="*/ 9393251 w 11965575"/>
              <a:gd name="connsiteY1635" fmla="*/ 3965513 h 6464302"/>
              <a:gd name="connsiteX1636" fmla="*/ 9394722 w 11965575"/>
              <a:gd name="connsiteY1636" fmla="*/ 3970326 h 6464302"/>
              <a:gd name="connsiteX1637" fmla="*/ 9389916 w 11965575"/>
              <a:gd name="connsiteY1637" fmla="*/ 3971796 h 6464302"/>
              <a:gd name="connsiteX1638" fmla="*/ 9369136 w 11965575"/>
              <a:gd name="connsiteY1638" fmla="*/ 3981524 h 6464302"/>
              <a:gd name="connsiteX1639" fmla="*/ 9365692 w 11965575"/>
              <a:gd name="connsiteY1639" fmla="*/ 3987104 h 6464302"/>
              <a:gd name="connsiteX1640" fmla="*/ 9382634 w 11965575"/>
              <a:gd name="connsiteY1640" fmla="*/ 3998867 h 6464302"/>
              <a:gd name="connsiteX1641" fmla="*/ 9424240 w 11965575"/>
              <a:gd name="connsiteY1641" fmla="*/ 3998133 h 6464302"/>
              <a:gd name="connsiteX1642" fmla="*/ 9438174 w 11965575"/>
              <a:gd name="connsiteY1642" fmla="*/ 3995237 h 6464302"/>
              <a:gd name="connsiteX1643" fmla="*/ 9444231 w 11965575"/>
              <a:gd name="connsiteY1643" fmla="*/ 3997173 h 6464302"/>
              <a:gd name="connsiteX1644" fmla="*/ 9455709 w 11965575"/>
              <a:gd name="connsiteY1644" fmla="*/ 4006186 h 6464302"/>
              <a:gd name="connsiteX1645" fmla="*/ 9474954 w 11965575"/>
              <a:gd name="connsiteY1645" fmla="*/ 4009664 h 6464302"/>
              <a:gd name="connsiteX1646" fmla="*/ 9483733 w 11965575"/>
              <a:gd name="connsiteY1646" fmla="*/ 4019820 h 6464302"/>
              <a:gd name="connsiteX1647" fmla="*/ 9483580 w 11965575"/>
              <a:gd name="connsiteY1647" fmla="*/ 4023445 h 6464302"/>
              <a:gd name="connsiteX1648" fmla="*/ 9490185 w 11965575"/>
              <a:gd name="connsiteY1648" fmla="*/ 4028897 h 6464302"/>
              <a:gd name="connsiteX1649" fmla="*/ 9492116 w 11965575"/>
              <a:gd name="connsiteY1649" fmla="*/ 4022833 h 6464302"/>
              <a:gd name="connsiteX1650" fmla="*/ 9496043 w 11965575"/>
              <a:gd name="connsiteY1650" fmla="*/ 4015736 h 6464302"/>
              <a:gd name="connsiteX1651" fmla="*/ 9508663 w 11965575"/>
              <a:gd name="connsiteY1651" fmla="*/ 4027453 h 6464302"/>
              <a:gd name="connsiteX1652" fmla="*/ 9509541 w 11965575"/>
              <a:gd name="connsiteY1652" fmla="*/ 4033079 h 6464302"/>
              <a:gd name="connsiteX1653" fmla="*/ 9512612 w 11965575"/>
              <a:gd name="connsiteY1653" fmla="*/ 4029718 h 6464302"/>
              <a:gd name="connsiteX1654" fmla="*/ 9521851 w 11965575"/>
              <a:gd name="connsiteY1654" fmla="*/ 4028995 h 6464302"/>
              <a:gd name="connsiteX1655" fmla="*/ 9539452 w 11965575"/>
              <a:gd name="connsiteY1655" fmla="*/ 4044977 h 6464302"/>
              <a:gd name="connsiteX1656" fmla="*/ 9555715 w 11965575"/>
              <a:gd name="connsiteY1656" fmla="*/ 4066210 h 6464302"/>
              <a:gd name="connsiteX1657" fmla="*/ 9562759 w 11965575"/>
              <a:gd name="connsiteY1657" fmla="*/ 4074474 h 6464302"/>
              <a:gd name="connsiteX1658" fmla="*/ 9599409 w 11965575"/>
              <a:gd name="connsiteY1658" fmla="*/ 4101888 h 6464302"/>
              <a:gd name="connsiteX1659" fmla="*/ 9602351 w 11965575"/>
              <a:gd name="connsiteY1659" fmla="*/ 4111514 h 6464302"/>
              <a:gd name="connsiteX1660" fmla="*/ 9594518 w 11965575"/>
              <a:gd name="connsiteY1660" fmla="*/ 4112017 h 6464302"/>
              <a:gd name="connsiteX1661" fmla="*/ 9581878 w 11965575"/>
              <a:gd name="connsiteY1661" fmla="*/ 4113990 h 6464302"/>
              <a:gd name="connsiteX1662" fmla="*/ 9565794 w 11965575"/>
              <a:gd name="connsiteY1662" fmla="*/ 4121544 h 6464302"/>
              <a:gd name="connsiteX1663" fmla="*/ 9549596 w 11965575"/>
              <a:gd name="connsiteY1663" fmla="*/ 4105344 h 6464302"/>
              <a:gd name="connsiteX1664" fmla="*/ 9549903 w 11965575"/>
              <a:gd name="connsiteY1664" fmla="*/ 4098092 h 6464302"/>
              <a:gd name="connsiteX1665" fmla="*/ 9550386 w 11965575"/>
              <a:gd name="connsiteY1665" fmla="*/ 4096576 h 6464302"/>
              <a:gd name="connsiteX1666" fmla="*/ 9549091 w 11965575"/>
              <a:gd name="connsiteY1666" fmla="*/ 4097499 h 6464302"/>
              <a:gd name="connsiteX1667" fmla="*/ 9541257 w 11965575"/>
              <a:gd name="connsiteY1667" fmla="*/ 4098002 h 6464302"/>
              <a:gd name="connsiteX1668" fmla="*/ 9521355 w 11965575"/>
              <a:gd name="connsiteY1668" fmla="*/ 4113356 h 6464302"/>
              <a:gd name="connsiteX1669" fmla="*/ 9510406 w 11965575"/>
              <a:gd name="connsiteY1669" fmla="*/ 4121548 h 6464302"/>
              <a:gd name="connsiteX1670" fmla="*/ 9498556 w 11965575"/>
              <a:gd name="connsiteY1670" fmla="*/ 4114754 h 6464302"/>
              <a:gd name="connsiteX1671" fmla="*/ 9458571 w 11965575"/>
              <a:gd name="connsiteY1671" fmla="*/ 4093624 h 6464302"/>
              <a:gd name="connsiteX1672" fmla="*/ 9449575 w 11965575"/>
              <a:gd name="connsiteY1672" fmla="*/ 4105113 h 6464302"/>
              <a:gd name="connsiteX1673" fmla="*/ 9445452 w 11965575"/>
              <a:gd name="connsiteY1673" fmla="*/ 4120164 h 6464302"/>
              <a:gd name="connsiteX1674" fmla="*/ 9428620 w 11965575"/>
              <a:gd name="connsiteY1674" fmla="*/ 4109105 h 6464302"/>
              <a:gd name="connsiteX1675" fmla="*/ 9408189 w 11965575"/>
              <a:gd name="connsiteY1675" fmla="*/ 4107253 h 6464302"/>
              <a:gd name="connsiteX1676" fmla="*/ 9406675 w 11965575"/>
              <a:gd name="connsiteY1676" fmla="*/ 4106769 h 6464302"/>
              <a:gd name="connsiteX1677" fmla="*/ 9396188 w 11965575"/>
              <a:gd name="connsiteY1677" fmla="*/ 4127135 h 6464302"/>
              <a:gd name="connsiteX1678" fmla="*/ 9392437 w 11965575"/>
              <a:gd name="connsiteY1678" fmla="*/ 4139968 h 6464302"/>
              <a:gd name="connsiteX1679" fmla="*/ 9389628 w 11965575"/>
              <a:gd name="connsiteY1679" fmla="*/ 4140406 h 6464302"/>
              <a:gd name="connsiteX1680" fmla="*/ 9378480 w 11965575"/>
              <a:gd name="connsiteY1680" fmla="*/ 4133503 h 6464302"/>
              <a:gd name="connsiteX1681" fmla="*/ 9369701 w 11965575"/>
              <a:gd name="connsiteY1681" fmla="*/ 4123347 h 6464302"/>
              <a:gd name="connsiteX1682" fmla="*/ 9359781 w 11965575"/>
              <a:gd name="connsiteY1682" fmla="*/ 4110489 h 6464302"/>
              <a:gd name="connsiteX1683" fmla="*/ 9345364 w 11965575"/>
              <a:gd name="connsiteY1683" fmla="*/ 4114901 h 6464302"/>
              <a:gd name="connsiteX1684" fmla="*/ 9339308 w 11965575"/>
              <a:gd name="connsiteY1684" fmla="*/ 4112965 h 6464302"/>
              <a:gd name="connsiteX1685" fmla="*/ 9329081 w 11965575"/>
              <a:gd name="connsiteY1685" fmla="*/ 4107358 h 6464302"/>
              <a:gd name="connsiteX1686" fmla="*/ 9324977 w 11965575"/>
              <a:gd name="connsiteY1686" fmla="*/ 4108720 h 6464302"/>
              <a:gd name="connsiteX1687" fmla="*/ 9309945 w 11965575"/>
              <a:gd name="connsiteY1687" fmla="*/ 4104583 h 6464302"/>
              <a:gd name="connsiteX1688" fmla="*/ 9292147 w 11965575"/>
              <a:gd name="connsiteY1688" fmla="*/ 4096557 h 6464302"/>
              <a:gd name="connsiteX1689" fmla="*/ 9284007 w 11965575"/>
              <a:gd name="connsiteY1689" fmla="*/ 4104311 h 6464302"/>
              <a:gd name="connsiteX1690" fmla="*/ 9283700 w 11965575"/>
              <a:gd name="connsiteY1690" fmla="*/ 4111563 h 6464302"/>
              <a:gd name="connsiteX1691" fmla="*/ 9286599 w 11965575"/>
              <a:gd name="connsiteY1691" fmla="*/ 4125517 h 6464302"/>
              <a:gd name="connsiteX1692" fmla="*/ 9298122 w 11965575"/>
              <a:gd name="connsiteY1692" fmla="*/ 4153253 h 6464302"/>
              <a:gd name="connsiteX1693" fmla="*/ 9281796 w 11965575"/>
              <a:gd name="connsiteY1693" fmla="*/ 4150039 h 6464302"/>
              <a:gd name="connsiteX1694" fmla="*/ 9261958 w 11965575"/>
              <a:gd name="connsiteY1694" fmla="*/ 4147374 h 6464302"/>
              <a:gd name="connsiteX1695" fmla="*/ 9244380 w 11965575"/>
              <a:gd name="connsiteY1695" fmla="*/ 4140754 h 6464302"/>
              <a:gd name="connsiteX1696" fmla="*/ 9191317 w 11965575"/>
              <a:gd name="connsiteY1696" fmla="*/ 4118783 h 6464302"/>
              <a:gd name="connsiteX1697" fmla="*/ 9184624 w 11965575"/>
              <a:gd name="connsiteY1697" fmla="*/ 4121989 h 6464302"/>
              <a:gd name="connsiteX1698" fmla="*/ 9180960 w 11965575"/>
              <a:gd name="connsiteY1698" fmla="*/ 4126164 h 6464302"/>
              <a:gd name="connsiteX1699" fmla="*/ 9178085 w 11965575"/>
              <a:gd name="connsiteY1699" fmla="*/ 4121570 h 6464302"/>
              <a:gd name="connsiteX1700" fmla="*/ 9172773 w 11965575"/>
              <a:gd name="connsiteY1700" fmla="*/ 4115196 h 6464302"/>
              <a:gd name="connsiteX1701" fmla="*/ 9162284 w 11965575"/>
              <a:gd name="connsiteY1701" fmla="*/ 4112511 h 6464302"/>
              <a:gd name="connsiteX1702" fmla="*/ 9157456 w 11965575"/>
              <a:gd name="connsiteY1702" fmla="*/ 4104621 h 6464302"/>
              <a:gd name="connsiteX1703" fmla="*/ 9150893 w 11965575"/>
              <a:gd name="connsiteY1703" fmla="*/ 4094840 h 6464302"/>
              <a:gd name="connsiteX1704" fmla="*/ 9144640 w 11965575"/>
              <a:gd name="connsiteY1704" fmla="*/ 4100859 h 6464302"/>
              <a:gd name="connsiteX1705" fmla="*/ 9142270 w 11965575"/>
              <a:gd name="connsiteY1705" fmla="*/ 4104111 h 6464302"/>
              <a:gd name="connsiteX1706" fmla="*/ 9136300 w 11965575"/>
              <a:gd name="connsiteY1706" fmla="*/ 4093517 h 6464302"/>
              <a:gd name="connsiteX1707" fmla="*/ 9129212 w 11965575"/>
              <a:gd name="connsiteY1707" fmla="*/ 4089582 h 6464302"/>
              <a:gd name="connsiteX1708" fmla="*/ 9125877 w 11965575"/>
              <a:gd name="connsiteY1708" fmla="*/ 4095865 h 6464302"/>
              <a:gd name="connsiteX1709" fmla="*/ 9099656 w 11965575"/>
              <a:gd name="connsiteY1709" fmla="*/ 4112205 h 6464302"/>
              <a:gd name="connsiteX1710" fmla="*/ 9091273 w 11965575"/>
              <a:gd name="connsiteY1710" fmla="*/ 4109192 h 6464302"/>
              <a:gd name="connsiteX1711" fmla="*/ 9059520 w 11965575"/>
              <a:gd name="connsiteY1711" fmla="*/ 4117752 h 6464302"/>
              <a:gd name="connsiteX1712" fmla="*/ 9058929 w 11965575"/>
              <a:gd name="connsiteY1712" fmla="*/ 4118564 h 6464302"/>
              <a:gd name="connsiteX1713" fmla="*/ 9049097 w 11965575"/>
              <a:gd name="connsiteY1713" fmla="*/ 4120099 h 6464302"/>
              <a:gd name="connsiteX1714" fmla="*/ 9046332 w 11965575"/>
              <a:gd name="connsiteY1714" fmla="*/ 4116209 h 6464302"/>
              <a:gd name="connsiteX1715" fmla="*/ 9052585 w 11965575"/>
              <a:gd name="connsiteY1715" fmla="*/ 4110190 h 6464302"/>
              <a:gd name="connsiteX1716" fmla="*/ 9057061 w 11965575"/>
              <a:gd name="connsiteY1716" fmla="*/ 4106609 h 6464302"/>
              <a:gd name="connsiteX1717" fmla="*/ 9052299 w 11965575"/>
              <a:gd name="connsiteY1717" fmla="*/ 4103751 h 6464302"/>
              <a:gd name="connsiteX1718" fmla="*/ 9041217 w 11965575"/>
              <a:gd name="connsiteY1718" fmla="*/ 4101880 h 6464302"/>
              <a:gd name="connsiteX1719" fmla="*/ 9028072 w 11965575"/>
              <a:gd name="connsiteY1719" fmla="*/ 4096008 h 6464302"/>
              <a:gd name="connsiteX1720" fmla="*/ 9020128 w 11965575"/>
              <a:gd name="connsiteY1720" fmla="*/ 4095808 h 6464302"/>
              <a:gd name="connsiteX1721" fmla="*/ 8996560 w 11965575"/>
              <a:gd name="connsiteY1721" fmla="*/ 4092284 h 6464302"/>
              <a:gd name="connsiteX1722" fmla="*/ 8985937 w 11965575"/>
              <a:gd name="connsiteY1722" fmla="*/ 4079536 h 6464302"/>
              <a:gd name="connsiteX1723" fmla="*/ 8969435 w 11965575"/>
              <a:gd name="connsiteY1723" fmla="*/ 4070587 h 6464302"/>
              <a:gd name="connsiteX1724" fmla="*/ 8956489 w 11965575"/>
              <a:gd name="connsiteY1724" fmla="*/ 4079811 h 6464302"/>
              <a:gd name="connsiteX1725" fmla="*/ 8952596 w 11965575"/>
              <a:gd name="connsiteY1725" fmla="*/ 4085693 h 6464302"/>
              <a:gd name="connsiteX1726" fmla="*/ 8956262 w 11965575"/>
              <a:gd name="connsiteY1726" fmla="*/ 4094107 h 6464302"/>
              <a:gd name="connsiteX1727" fmla="*/ 8957514 w 11965575"/>
              <a:gd name="connsiteY1727" fmla="*/ 4102120 h 6464302"/>
              <a:gd name="connsiteX1728" fmla="*/ 8961888 w 11965575"/>
              <a:gd name="connsiteY1728" fmla="*/ 4097333 h 6464302"/>
              <a:gd name="connsiteX1729" fmla="*/ 8975046 w 11965575"/>
              <a:gd name="connsiteY1729" fmla="*/ 4096304 h 6464302"/>
              <a:gd name="connsiteX1730" fmla="*/ 9000113 w 11965575"/>
              <a:gd name="connsiteY1730" fmla="*/ 4119066 h 6464302"/>
              <a:gd name="connsiteX1731" fmla="*/ 9023276 w 11965575"/>
              <a:gd name="connsiteY1731" fmla="*/ 4149306 h 6464302"/>
              <a:gd name="connsiteX1732" fmla="*/ 9031231 w 11965575"/>
              <a:gd name="connsiteY1732" fmla="*/ 4158639 h 6464302"/>
              <a:gd name="connsiteX1733" fmla="*/ 9059372 w 11965575"/>
              <a:gd name="connsiteY1733" fmla="*/ 4167480 h 6464302"/>
              <a:gd name="connsiteX1734" fmla="*/ 9079101 w 11965575"/>
              <a:gd name="connsiteY1734" fmla="*/ 4169442 h 6464302"/>
              <a:gd name="connsiteX1735" fmla="*/ 9093912 w 11965575"/>
              <a:gd name="connsiteY1735" fmla="*/ 4172171 h 6464302"/>
              <a:gd name="connsiteX1736" fmla="*/ 9119544 w 11965575"/>
              <a:gd name="connsiteY1736" fmla="*/ 4179695 h 6464302"/>
              <a:gd name="connsiteX1737" fmla="*/ 9146032 w 11965575"/>
              <a:gd name="connsiteY1737" fmla="*/ 4183483 h 6464302"/>
              <a:gd name="connsiteX1738" fmla="*/ 9167689 w 11965575"/>
              <a:gd name="connsiteY1738" fmla="*/ 4179381 h 6464302"/>
              <a:gd name="connsiteX1739" fmla="*/ 9186629 w 11965575"/>
              <a:gd name="connsiteY1739" fmla="*/ 4190111 h 6464302"/>
              <a:gd name="connsiteX1740" fmla="*/ 9205062 w 11965575"/>
              <a:gd name="connsiteY1740" fmla="*/ 4192995 h 6464302"/>
              <a:gd name="connsiteX1741" fmla="*/ 9231945 w 11965575"/>
              <a:gd name="connsiteY1741" fmla="*/ 4203926 h 6464302"/>
              <a:gd name="connsiteX1742" fmla="*/ 9282659 w 11965575"/>
              <a:gd name="connsiteY1742" fmla="*/ 4215457 h 6464302"/>
              <a:gd name="connsiteX1743" fmla="*/ 9323366 w 11965575"/>
              <a:gd name="connsiteY1743" fmla="*/ 4222788 h 6464302"/>
              <a:gd name="connsiteX1744" fmla="*/ 9332781 w 11965575"/>
              <a:gd name="connsiteY1744" fmla="*/ 4227802 h 6464302"/>
              <a:gd name="connsiteX1745" fmla="*/ 9355823 w 11965575"/>
              <a:gd name="connsiteY1745" fmla="*/ 4237170 h 6464302"/>
              <a:gd name="connsiteX1746" fmla="*/ 9360739 w 11965575"/>
              <a:gd name="connsiteY1746" fmla="*/ 4236403 h 6464302"/>
              <a:gd name="connsiteX1747" fmla="*/ 9356286 w 11965575"/>
              <a:gd name="connsiteY1747" fmla="*/ 4249344 h 6464302"/>
              <a:gd name="connsiteX1748" fmla="*/ 9342264 w 11965575"/>
              <a:gd name="connsiteY1748" fmla="*/ 4260898 h 6464302"/>
              <a:gd name="connsiteX1749" fmla="*/ 9330217 w 11965575"/>
              <a:gd name="connsiteY1749" fmla="*/ 4262059 h 6464302"/>
              <a:gd name="connsiteX1750" fmla="*/ 9318586 w 11965575"/>
              <a:gd name="connsiteY1750" fmla="*/ 4256672 h 6464302"/>
              <a:gd name="connsiteX1751" fmla="*/ 9317269 w 11965575"/>
              <a:gd name="connsiteY1751" fmla="*/ 4248233 h 6464302"/>
              <a:gd name="connsiteX1752" fmla="*/ 9311585 w 11965575"/>
              <a:gd name="connsiteY1752" fmla="*/ 4244078 h 6464302"/>
              <a:gd name="connsiteX1753" fmla="*/ 9294535 w 11965575"/>
              <a:gd name="connsiteY1753" fmla="*/ 4254664 h 6464302"/>
              <a:gd name="connsiteX1754" fmla="*/ 9290651 w 11965575"/>
              <a:gd name="connsiteY1754" fmla="*/ 4257431 h 6464302"/>
              <a:gd name="connsiteX1755" fmla="*/ 9287886 w 11965575"/>
              <a:gd name="connsiteY1755" fmla="*/ 4253541 h 6464302"/>
              <a:gd name="connsiteX1756" fmla="*/ 9287337 w 11965575"/>
              <a:gd name="connsiteY1756" fmla="*/ 4250025 h 6464302"/>
              <a:gd name="connsiteX1757" fmla="*/ 9280249 w 11965575"/>
              <a:gd name="connsiteY1757" fmla="*/ 4246089 h 6464302"/>
              <a:gd name="connsiteX1758" fmla="*/ 9271273 w 11965575"/>
              <a:gd name="connsiteY1758" fmla="*/ 4243889 h 6464302"/>
              <a:gd name="connsiteX1759" fmla="*/ 9270767 w 11965575"/>
              <a:gd name="connsiteY1759" fmla="*/ 4236044 h 6464302"/>
              <a:gd name="connsiteX1760" fmla="*/ 9279304 w 11965575"/>
              <a:gd name="connsiteY1760" fmla="*/ 4235431 h 6464302"/>
              <a:gd name="connsiteX1761" fmla="*/ 9284812 w 11965575"/>
              <a:gd name="connsiteY1761" fmla="*/ 4233851 h 6464302"/>
              <a:gd name="connsiteX1762" fmla="*/ 9283121 w 11965575"/>
              <a:gd name="connsiteY1762" fmla="*/ 4227632 h 6464302"/>
              <a:gd name="connsiteX1763" fmla="*/ 9266335 w 11965575"/>
              <a:gd name="connsiteY1763" fmla="*/ 4235295 h 6464302"/>
              <a:gd name="connsiteX1764" fmla="*/ 9251874 w 11965575"/>
              <a:gd name="connsiteY1764" fmla="*/ 4244036 h 6464302"/>
              <a:gd name="connsiteX1765" fmla="*/ 9211387 w 11965575"/>
              <a:gd name="connsiteY1765" fmla="*/ 4238112 h 6464302"/>
              <a:gd name="connsiteX1766" fmla="*/ 9208182 w 11965575"/>
              <a:gd name="connsiteY1766" fmla="*/ 4231408 h 6464302"/>
              <a:gd name="connsiteX1767" fmla="*/ 9209937 w 11965575"/>
              <a:gd name="connsiteY1767" fmla="*/ 4219608 h 6464302"/>
              <a:gd name="connsiteX1768" fmla="*/ 9203221 w 11965575"/>
              <a:gd name="connsiteY1768" fmla="*/ 4213454 h 6464302"/>
              <a:gd name="connsiteX1769" fmla="*/ 9199447 w 11965575"/>
              <a:gd name="connsiteY1769" fmla="*/ 4216925 h 6464302"/>
              <a:gd name="connsiteX1770" fmla="*/ 9190518 w 11965575"/>
              <a:gd name="connsiteY1770" fmla="*/ 4233446 h 6464302"/>
              <a:gd name="connsiteX1771" fmla="*/ 9189376 w 11965575"/>
              <a:gd name="connsiteY1771" fmla="*/ 4230743 h 6464302"/>
              <a:gd name="connsiteX1772" fmla="*/ 9180291 w 11965575"/>
              <a:gd name="connsiteY1772" fmla="*/ 4227840 h 6464302"/>
              <a:gd name="connsiteX1773" fmla="*/ 9175858 w 11965575"/>
              <a:gd name="connsiteY1773" fmla="*/ 4227091 h 6464302"/>
              <a:gd name="connsiteX1774" fmla="*/ 9163635 w 11965575"/>
              <a:gd name="connsiteY1774" fmla="*/ 4222516 h 6464302"/>
              <a:gd name="connsiteX1775" fmla="*/ 9140901 w 11965575"/>
              <a:gd name="connsiteY1775" fmla="*/ 4228947 h 6464302"/>
              <a:gd name="connsiteX1776" fmla="*/ 9138159 w 11965575"/>
              <a:gd name="connsiteY1776" fmla="*/ 4234418 h 6464302"/>
              <a:gd name="connsiteX1777" fmla="*/ 9136185 w 11965575"/>
              <a:gd name="connsiteY1777" fmla="*/ 4244811 h 6464302"/>
              <a:gd name="connsiteX1778" fmla="*/ 9155431 w 11965575"/>
              <a:gd name="connsiteY1778" fmla="*/ 4248289 h 6464302"/>
              <a:gd name="connsiteX1779" fmla="*/ 9172416 w 11965575"/>
              <a:gd name="connsiteY1779" fmla="*/ 4255722 h 6464302"/>
              <a:gd name="connsiteX1780" fmla="*/ 9149287 w 11965575"/>
              <a:gd name="connsiteY1780" fmla="*/ 4255012 h 6464302"/>
              <a:gd name="connsiteX1781" fmla="*/ 9132171 w 11965575"/>
              <a:gd name="connsiteY1781" fmla="*/ 4260565 h 6464302"/>
              <a:gd name="connsiteX1782" fmla="*/ 9122933 w 11965575"/>
              <a:gd name="connsiteY1782" fmla="*/ 4261287 h 6464302"/>
              <a:gd name="connsiteX1783" fmla="*/ 9121902 w 11965575"/>
              <a:gd name="connsiteY1783" fmla="*/ 4259287 h 6464302"/>
              <a:gd name="connsiteX1784" fmla="*/ 9088349 w 11965575"/>
              <a:gd name="connsiteY1784" fmla="*/ 4260924 h 6464302"/>
              <a:gd name="connsiteX1785" fmla="*/ 9070554 w 11965575"/>
              <a:gd name="connsiteY1785" fmla="*/ 4275949 h 6464302"/>
              <a:gd name="connsiteX1786" fmla="*/ 9046613 w 11965575"/>
              <a:gd name="connsiteY1786" fmla="*/ 4274644 h 6464302"/>
              <a:gd name="connsiteX1787" fmla="*/ 9016285 w 11965575"/>
              <a:gd name="connsiteY1787" fmla="*/ 4269294 h 6464302"/>
              <a:gd name="connsiteX1788" fmla="*/ 8993529 w 11965575"/>
              <a:gd name="connsiteY1788" fmla="*/ 4266364 h 6464302"/>
              <a:gd name="connsiteX1789" fmla="*/ 8976128 w 11965575"/>
              <a:gd name="connsiteY1789" fmla="*/ 4265480 h 6464302"/>
              <a:gd name="connsiteX1790" fmla="*/ 8961204 w 11965575"/>
              <a:gd name="connsiteY1790" fmla="*/ 4262047 h 6464302"/>
              <a:gd name="connsiteX1791" fmla="*/ 8946433 w 11965575"/>
              <a:gd name="connsiteY1791" fmla="*/ 4231937 h 6464302"/>
              <a:gd name="connsiteX1792" fmla="*/ 8941122 w 11965575"/>
              <a:gd name="connsiteY1792" fmla="*/ 4225563 h 6464302"/>
              <a:gd name="connsiteX1793" fmla="*/ 8933947 w 11965575"/>
              <a:gd name="connsiteY1793" fmla="*/ 4230284 h 6464302"/>
              <a:gd name="connsiteX1794" fmla="*/ 8930612 w 11965575"/>
              <a:gd name="connsiteY1794" fmla="*/ 4236569 h 6464302"/>
              <a:gd name="connsiteX1795" fmla="*/ 8910864 w 11965575"/>
              <a:gd name="connsiteY1795" fmla="*/ 4248297 h 6464302"/>
              <a:gd name="connsiteX1796" fmla="*/ 8900308 w 11965575"/>
              <a:gd name="connsiteY1796" fmla="*/ 4240579 h 6464302"/>
              <a:gd name="connsiteX1797" fmla="*/ 8886068 w 11965575"/>
              <a:gd name="connsiteY1797" fmla="*/ 4250727 h 6464302"/>
              <a:gd name="connsiteX1798" fmla="*/ 8862784 w 11965575"/>
              <a:gd name="connsiteY1798" fmla="*/ 4253642 h 6464302"/>
              <a:gd name="connsiteX1799" fmla="*/ 8816833 w 11965575"/>
              <a:gd name="connsiteY1799" fmla="*/ 4244969 h 6464302"/>
              <a:gd name="connsiteX1800" fmla="*/ 8809372 w 11965575"/>
              <a:gd name="connsiteY1800" fmla="*/ 4243252 h 6464302"/>
              <a:gd name="connsiteX1801" fmla="*/ 8792848 w 11965575"/>
              <a:gd name="connsiteY1801" fmla="*/ 4247994 h 6464302"/>
              <a:gd name="connsiteX1802" fmla="*/ 8792509 w 11965575"/>
              <a:gd name="connsiteY1802" fmla="*/ 4248265 h 6464302"/>
              <a:gd name="connsiteX1803" fmla="*/ 8790729 w 11965575"/>
              <a:gd name="connsiteY1803" fmla="*/ 4254356 h 6464302"/>
              <a:gd name="connsiteX1804" fmla="*/ 8786728 w 11965575"/>
              <a:gd name="connsiteY1804" fmla="*/ 4254980 h 6464302"/>
              <a:gd name="connsiteX1805" fmla="*/ 8784839 w 11965575"/>
              <a:gd name="connsiteY1805" fmla="*/ 4252874 h 6464302"/>
              <a:gd name="connsiteX1806" fmla="*/ 8781569 w 11965575"/>
              <a:gd name="connsiteY1806" fmla="*/ 4254076 h 6464302"/>
              <a:gd name="connsiteX1807" fmla="*/ 8771453 w 11965575"/>
              <a:gd name="connsiteY1807" fmla="*/ 4249173 h 6464302"/>
              <a:gd name="connsiteX1808" fmla="*/ 8762302 w 11965575"/>
              <a:gd name="connsiteY1808" fmla="*/ 4241237 h 6464302"/>
              <a:gd name="connsiteX1809" fmla="*/ 8752514 w 11965575"/>
              <a:gd name="connsiteY1809" fmla="*/ 4238443 h 6464302"/>
              <a:gd name="connsiteX1810" fmla="*/ 8738403 w 11965575"/>
              <a:gd name="connsiteY1810" fmla="*/ 4235604 h 6464302"/>
              <a:gd name="connsiteX1811" fmla="*/ 8732084 w 11965575"/>
              <a:gd name="connsiteY1811" fmla="*/ 4236591 h 6464302"/>
              <a:gd name="connsiteX1812" fmla="*/ 8702262 w 11965575"/>
              <a:gd name="connsiteY1812" fmla="*/ 4239086 h 6464302"/>
              <a:gd name="connsiteX1813" fmla="*/ 8691576 w 11965575"/>
              <a:gd name="connsiteY1813" fmla="*/ 4244356 h 6464302"/>
              <a:gd name="connsiteX1814" fmla="*/ 8700618 w 11965575"/>
              <a:gd name="connsiteY1814" fmla="*/ 4251589 h 6464302"/>
              <a:gd name="connsiteX1815" fmla="*/ 8702944 w 11965575"/>
              <a:gd name="connsiteY1815" fmla="*/ 4252666 h 6464302"/>
              <a:gd name="connsiteX1816" fmla="*/ 8710517 w 11965575"/>
              <a:gd name="connsiteY1816" fmla="*/ 4278137 h 6464302"/>
              <a:gd name="connsiteX1817" fmla="*/ 8697899 w 11965575"/>
              <a:gd name="connsiteY1817" fmla="*/ 4266421 h 6464302"/>
              <a:gd name="connsiteX1818" fmla="*/ 8681594 w 11965575"/>
              <a:gd name="connsiteY1818" fmla="*/ 4272568 h 6464302"/>
              <a:gd name="connsiteX1819" fmla="*/ 8677645 w 11965575"/>
              <a:gd name="connsiteY1819" fmla="*/ 4270303 h 6464302"/>
              <a:gd name="connsiteX1820" fmla="*/ 8678390 w 11965575"/>
              <a:gd name="connsiteY1820" fmla="*/ 4265865 h 6464302"/>
              <a:gd name="connsiteX1821" fmla="*/ 8677402 w 11965575"/>
              <a:gd name="connsiteY1821" fmla="*/ 4259536 h 6464302"/>
              <a:gd name="connsiteX1822" fmla="*/ 8673298 w 11965575"/>
              <a:gd name="connsiteY1822" fmla="*/ 4260897 h 6464302"/>
              <a:gd name="connsiteX1823" fmla="*/ 8667022 w 11965575"/>
              <a:gd name="connsiteY1823" fmla="*/ 4257555 h 6464302"/>
              <a:gd name="connsiteX1824" fmla="*/ 8665661 w 11965575"/>
              <a:gd name="connsiteY1824" fmla="*/ 4253445 h 6464302"/>
              <a:gd name="connsiteX1825" fmla="*/ 8654926 w 11965575"/>
              <a:gd name="connsiteY1825" fmla="*/ 4265810 h 6464302"/>
              <a:gd name="connsiteX1826" fmla="*/ 8656403 w 11965575"/>
              <a:gd name="connsiteY1826" fmla="*/ 4273277 h 6464302"/>
              <a:gd name="connsiteX1827" fmla="*/ 8633150 w 11965575"/>
              <a:gd name="connsiteY1827" fmla="*/ 4268700 h 6464302"/>
              <a:gd name="connsiteX1828" fmla="*/ 8604896 w 11965575"/>
              <a:gd name="connsiteY1828" fmla="*/ 4264904 h 6464302"/>
              <a:gd name="connsiteX1829" fmla="*/ 8600246 w 11965575"/>
              <a:gd name="connsiteY1829" fmla="*/ 4263153 h 6464302"/>
              <a:gd name="connsiteX1830" fmla="*/ 8581177 w 11965575"/>
              <a:gd name="connsiteY1830" fmla="*/ 4265196 h 6464302"/>
              <a:gd name="connsiteX1831" fmla="*/ 8569064 w 11965575"/>
              <a:gd name="connsiteY1831" fmla="*/ 4261324 h 6464302"/>
              <a:gd name="connsiteX1832" fmla="*/ 8555107 w 11965575"/>
              <a:gd name="connsiteY1832" fmla="*/ 4254859 h 6464302"/>
              <a:gd name="connsiteX1833" fmla="*/ 8527874 w 11965575"/>
              <a:gd name="connsiteY1833" fmla="*/ 4255509 h 6464302"/>
              <a:gd name="connsiteX1834" fmla="*/ 8523092 w 11965575"/>
              <a:gd name="connsiteY1834" fmla="*/ 4266341 h 6464302"/>
              <a:gd name="connsiteX1835" fmla="*/ 8524673 w 11965575"/>
              <a:gd name="connsiteY1835" fmla="*/ 4271857 h 6464302"/>
              <a:gd name="connsiteX1836" fmla="*/ 8523620 w 11965575"/>
              <a:gd name="connsiteY1836" fmla="*/ 4283547 h 6464302"/>
              <a:gd name="connsiteX1837" fmla="*/ 8522392 w 11965575"/>
              <a:gd name="connsiteY1837" fmla="*/ 4289502 h 6464302"/>
              <a:gd name="connsiteX1838" fmla="*/ 8516818 w 11965575"/>
              <a:gd name="connsiteY1838" fmla="*/ 4286050 h 6464302"/>
              <a:gd name="connsiteX1839" fmla="*/ 8508083 w 11965575"/>
              <a:gd name="connsiteY1839" fmla="*/ 4271566 h 6464302"/>
              <a:gd name="connsiteX1840" fmla="*/ 8478873 w 11965575"/>
              <a:gd name="connsiteY1840" fmla="*/ 4259558 h 6464302"/>
              <a:gd name="connsiteX1841" fmla="*/ 8460024 w 11965575"/>
              <a:gd name="connsiteY1841" fmla="*/ 4263222 h 6464302"/>
              <a:gd name="connsiteX1842" fmla="*/ 8444443 w 11965575"/>
              <a:gd name="connsiteY1842" fmla="*/ 4255570 h 6464302"/>
              <a:gd name="connsiteX1843" fmla="*/ 8441677 w 11965575"/>
              <a:gd name="connsiteY1843" fmla="*/ 4251680 h 6464302"/>
              <a:gd name="connsiteX1844" fmla="*/ 8435074 w 11965575"/>
              <a:gd name="connsiteY1844" fmla="*/ 4269278 h 6464302"/>
              <a:gd name="connsiteX1845" fmla="*/ 8427349 w 11965575"/>
              <a:gd name="connsiteY1845" fmla="*/ 4270485 h 6464302"/>
              <a:gd name="connsiteX1846" fmla="*/ 8414973 w 11965575"/>
              <a:gd name="connsiteY1846" fmla="*/ 4269535 h 6464302"/>
              <a:gd name="connsiteX1847" fmla="*/ 8398559 w 11965575"/>
              <a:gd name="connsiteY1847" fmla="*/ 4274979 h 6464302"/>
              <a:gd name="connsiteX1848" fmla="*/ 8371041 w 11965575"/>
              <a:gd name="connsiteY1848" fmla="*/ 4269191 h 6464302"/>
              <a:gd name="connsiteX1849" fmla="*/ 8353223 w 11965575"/>
              <a:gd name="connsiteY1849" fmla="*/ 4274855 h 6464302"/>
              <a:gd name="connsiteX1850" fmla="*/ 8333232 w 11965575"/>
              <a:gd name="connsiteY1850" fmla="*/ 4275815 h 6464302"/>
              <a:gd name="connsiteX1851" fmla="*/ 8321887 w 11965575"/>
              <a:gd name="connsiteY1851" fmla="*/ 4276866 h 6464302"/>
              <a:gd name="connsiteX1852" fmla="*/ 8320593 w 11965575"/>
              <a:gd name="connsiteY1852" fmla="*/ 4277789 h 6464302"/>
              <a:gd name="connsiteX1853" fmla="*/ 8312649 w 11965575"/>
              <a:gd name="connsiteY1853" fmla="*/ 4277589 h 6464302"/>
              <a:gd name="connsiteX1854" fmla="*/ 8309554 w 11965575"/>
              <a:gd name="connsiteY1854" fmla="*/ 4271588 h 6464302"/>
              <a:gd name="connsiteX1855" fmla="*/ 8293490 w 11965575"/>
              <a:gd name="connsiteY1855" fmla="*/ 4265452 h 6464302"/>
              <a:gd name="connsiteX1856" fmla="*/ 8276331 w 11965575"/>
              <a:gd name="connsiteY1856" fmla="*/ 4272454 h 6464302"/>
              <a:gd name="connsiteX1857" fmla="*/ 8264411 w 11965575"/>
              <a:gd name="connsiteY1857" fmla="*/ 4279055 h 6464302"/>
              <a:gd name="connsiteX1858" fmla="*/ 8272733 w 11965575"/>
              <a:gd name="connsiteY1858" fmla="*/ 4279832 h 6464302"/>
              <a:gd name="connsiteX1859" fmla="*/ 8316364 w 11965575"/>
              <a:gd name="connsiteY1859" fmla="*/ 4293539 h 6464302"/>
              <a:gd name="connsiteX1860" fmla="*/ 8344462 w 11965575"/>
              <a:gd name="connsiteY1860" fmla="*/ 4296334 h 6464302"/>
              <a:gd name="connsiteX1861" fmla="*/ 8365558 w 11965575"/>
              <a:gd name="connsiteY1861" fmla="*/ 4300221 h 6464302"/>
              <a:gd name="connsiteX1862" fmla="*/ 8402064 w 11965575"/>
              <a:gd name="connsiteY1862" fmla="*/ 4310937 h 6464302"/>
              <a:gd name="connsiteX1863" fmla="*/ 8439788 w 11965575"/>
              <a:gd name="connsiteY1863" fmla="*/ 4316332 h 6464302"/>
              <a:gd name="connsiteX1864" fmla="*/ 8470634 w 11965575"/>
              <a:gd name="connsiteY1864" fmla="*/ 4310490 h 6464302"/>
              <a:gd name="connsiteX1865" fmla="*/ 8497609 w 11965575"/>
              <a:gd name="connsiteY1865" fmla="*/ 4325772 h 6464302"/>
              <a:gd name="connsiteX1866" fmla="*/ 8523861 w 11965575"/>
              <a:gd name="connsiteY1866" fmla="*/ 4329880 h 6464302"/>
              <a:gd name="connsiteX1867" fmla="*/ 8562149 w 11965575"/>
              <a:gd name="connsiteY1867" fmla="*/ 4345448 h 6464302"/>
              <a:gd name="connsiteX1868" fmla="*/ 8634379 w 11965575"/>
              <a:gd name="connsiteY1868" fmla="*/ 4361871 h 6464302"/>
              <a:gd name="connsiteX1869" fmla="*/ 8692355 w 11965575"/>
              <a:gd name="connsiteY1869" fmla="*/ 4372312 h 6464302"/>
              <a:gd name="connsiteX1870" fmla="*/ 8705764 w 11965575"/>
              <a:gd name="connsiteY1870" fmla="*/ 4379453 h 6464302"/>
              <a:gd name="connsiteX1871" fmla="*/ 8738582 w 11965575"/>
              <a:gd name="connsiteY1871" fmla="*/ 4392796 h 6464302"/>
              <a:gd name="connsiteX1872" fmla="*/ 8745583 w 11965575"/>
              <a:gd name="connsiteY1872" fmla="*/ 4391703 h 6464302"/>
              <a:gd name="connsiteX1873" fmla="*/ 8739240 w 11965575"/>
              <a:gd name="connsiteY1873" fmla="*/ 4410134 h 6464302"/>
              <a:gd name="connsiteX1874" fmla="*/ 8719270 w 11965575"/>
              <a:gd name="connsiteY1874" fmla="*/ 4426589 h 6464302"/>
              <a:gd name="connsiteX1875" fmla="*/ 8702113 w 11965575"/>
              <a:gd name="connsiteY1875" fmla="*/ 4428243 h 6464302"/>
              <a:gd name="connsiteX1876" fmla="*/ 8685547 w 11965575"/>
              <a:gd name="connsiteY1876" fmla="*/ 4420570 h 6464302"/>
              <a:gd name="connsiteX1877" fmla="*/ 8683672 w 11965575"/>
              <a:gd name="connsiteY1877" fmla="*/ 4408551 h 6464302"/>
              <a:gd name="connsiteX1878" fmla="*/ 8675576 w 11965575"/>
              <a:gd name="connsiteY1878" fmla="*/ 4402633 h 6464302"/>
              <a:gd name="connsiteX1879" fmla="*/ 8651293 w 11965575"/>
              <a:gd name="connsiteY1879" fmla="*/ 4417710 h 6464302"/>
              <a:gd name="connsiteX1880" fmla="*/ 8645762 w 11965575"/>
              <a:gd name="connsiteY1880" fmla="*/ 4421652 h 6464302"/>
              <a:gd name="connsiteX1881" fmla="*/ 8641822 w 11965575"/>
              <a:gd name="connsiteY1881" fmla="*/ 4416111 h 6464302"/>
              <a:gd name="connsiteX1882" fmla="*/ 8641041 w 11965575"/>
              <a:gd name="connsiteY1882" fmla="*/ 4411103 h 6464302"/>
              <a:gd name="connsiteX1883" fmla="*/ 8630945 w 11965575"/>
              <a:gd name="connsiteY1883" fmla="*/ 4405498 h 6464302"/>
              <a:gd name="connsiteX1884" fmla="*/ 8618162 w 11965575"/>
              <a:gd name="connsiteY1884" fmla="*/ 4402364 h 6464302"/>
              <a:gd name="connsiteX1885" fmla="*/ 8617443 w 11965575"/>
              <a:gd name="connsiteY1885" fmla="*/ 4391191 h 6464302"/>
              <a:gd name="connsiteX1886" fmla="*/ 8629600 w 11965575"/>
              <a:gd name="connsiteY1886" fmla="*/ 4390318 h 6464302"/>
              <a:gd name="connsiteX1887" fmla="*/ 8637445 w 11965575"/>
              <a:gd name="connsiteY1887" fmla="*/ 4388068 h 6464302"/>
              <a:gd name="connsiteX1888" fmla="*/ 8635036 w 11965575"/>
              <a:gd name="connsiteY1888" fmla="*/ 4379211 h 6464302"/>
              <a:gd name="connsiteX1889" fmla="*/ 8611129 w 11965575"/>
              <a:gd name="connsiteY1889" fmla="*/ 4390125 h 6464302"/>
              <a:gd name="connsiteX1890" fmla="*/ 8590534 w 11965575"/>
              <a:gd name="connsiteY1890" fmla="*/ 4402574 h 6464302"/>
              <a:gd name="connsiteX1891" fmla="*/ 8532870 w 11965575"/>
              <a:gd name="connsiteY1891" fmla="*/ 4394136 h 6464302"/>
              <a:gd name="connsiteX1892" fmla="*/ 8528306 w 11965575"/>
              <a:gd name="connsiteY1892" fmla="*/ 4384589 h 6464302"/>
              <a:gd name="connsiteX1893" fmla="*/ 8530805 w 11965575"/>
              <a:gd name="connsiteY1893" fmla="*/ 4367783 h 6464302"/>
              <a:gd name="connsiteX1894" fmla="*/ 8521240 w 11965575"/>
              <a:gd name="connsiteY1894" fmla="*/ 4359017 h 6464302"/>
              <a:gd name="connsiteX1895" fmla="*/ 8515864 w 11965575"/>
              <a:gd name="connsiteY1895" fmla="*/ 4363961 h 6464302"/>
              <a:gd name="connsiteX1896" fmla="*/ 8503147 w 11965575"/>
              <a:gd name="connsiteY1896" fmla="*/ 4387491 h 6464302"/>
              <a:gd name="connsiteX1897" fmla="*/ 8501522 w 11965575"/>
              <a:gd name="connsiteY1897" fmla="*/ 4383641 h 6464302"/>
              <a:gd name="connsiteX1898" fmla="*/ 8488582 w 11965575"/>
              <a:gd name="connsiteY1898" fmla="*/ 4379507 h 6464302"/>
              <a:gd name="connsiteX1899" fmla="*/ 8482269 w 11965575"/>
              <a:gd name="connsiteY1899" fmla="*/ 4378440 h 6464302"/>
              <a:gd name="connsiteX1900" fmla="*/ 8464860 w 11965575"/>
              <a:gd name="connsiteY1900" fmla="*/ 4371925 h 6464302"/>
              <a:gd name="connsiteX1901" fmla="*/ 8432482 w 11965575"/>
              <a:gd name="connsiteY1901" fmla="*/ 4381084 h 6464302"/>
              <a:gd name="connsiteX1902" fmla="*/ 8428575 w 11965575"/>
              <a:gd name="connsiteY1902" fmla="*/ 4388876 h 6464302"/>
              <a:gd name="connsiteX1903" fmla="*/ 8425765 w 11965575"/>
              <a:gd name="connsiteY1903" fmla="*/ 4403677 h 6464302"/>
              <a:gd name="connsiteX1904" fmla="*/ 8453175 w 11965575"/>
              <a:gd name="connsiteY1904" fmla="*/ 4408631 h 6464302"/>
              <a:gd name="connsiteX1905" fmla="*/ 8477366 w 11965575"/>
              <a:gd name="connsiteY1905" fmla="*/ 4419218 h 6464302"/>
              <a:gd name="connsiteX1906" fmla="*/ 8444425 w 11965575"/>
              <a:gd name="connsiteY1906" fmla="*/ 4418206 h 6464302"/>
              <a:gd name="connsiteX1907" fmla="*/ 8420048 w 11965575"/>
              <a:gd name="connsiteY1907" fmla="*/ 4426116 h 6464302"/>
              <a:gd name="connsiteX1908" fmla="*/ 8406891 w 11965575"/>
              <a:gd name="connsiteY1908" fmla="*/ 4427144 h 6464302"/>
              <a:gd name="connsiteX1909" fmla="*/ 8405421 w 11965575"/>
              <a:gd name="connsiteY1909" fmla="*/ 4424296 h 6464302"/>
              <a:gd name="connsiteX1910" fmla="*/ 8357634 w 11965575"/>
              <a:gd name="connsiteY1910" fmla="*/ 4426627 h 6464302"/>
              <a:gd name="connsiteX1911" fmla="*/ 8332290 w 11965575"/>
              <a:gd name="connsiteY1911" fmla="*/ 4448026 h 6464302"/>
              <a:gd name="connsiteX1912" fmla="*/ 8298192 w 11965575"/>
              <a:gd name="connsiteY1912" fmla="*/ 4446168 h 6464302"/>
              <a:gd name="connsiteX1913" fmla="*/ 8254998 w 11965575"/>
              <a:gd name="connsiteY1913" fmla="*/ 4438548 h 6464302"/>
              <a:gd name="connsiteX1914" fmla="*/ 8222587 w 11965575"/>
              <a:gd name="connsiteY1914" fmla="*/ 4434375 h 6464302"/>
              <a:gd name="connsiteX1915" fmla="*/ 8197804 w 11965575"/>
              <a:gd name="connsiteY1915" fmla="*/ 4433116 h 6464302"/>
              <a:gd name="connsiteX1916" fmla="*/ 8176549 w 11965575"/>
              <a:gd name="connsiteY1916" fmla="*/ 4428227 h 6464302"/>
              <a:gd name="connsiteX1917" fmla="*/ 8155511 w 11965575"/>
              <a:gd name="connsiteY1917" fmla="*/ 4385343 h 6464302"/>
              <a:gd name="connsiteX1918" fmla="*/ 8147947 w 11965575"/>
              <a:gd name="connsiteY1918" fmla="*/ 4376263 h 6464302"/>
              <a:gd name="connsiteX1919" fmla="*/ 8137728 w 11965575"/>
              <a:gd name="connsiteY1919" fmla="*/ 4382989 h 6464302"/>
              <a:gd name="connsiteX1920" fmla="*/ 8132978 w 11965575"/>
              <a:gd name="connsiteY1920" fmla="*/ 4391939 h 6464302"/>
              <a:gd name="connsiteX1921" fmla="*/ 8104852 w 11965575"/>
              <a:gd name="connsiteY1921" fmla="*/ 4408642 h 6464302"/>
              <a:gd name="connsiteX1922" fmla="*/ 8089818 w 11965575"/>
              <a:gd name="connsiteY1922" fmla="*/ 4397651 h 6464302"/>
              <a:gd name="connsiteX1923" fmla="*/ 8069537 w 11965575"/>
              <a:gd name="connsiteY1923" fmla="*/ 4412104 h 6464302"/>
              <a:gd name="connsiteX1924" fmla="*/ 8036376 w 11965575"/>
              <a:gd name="connsiteY1924" fmla="*/ 4416255 h 6464302"/>
              <a:gd name="connsiteX1925" fmla="*/ 7970930 w 11965575"/>
              <a:gd name="connsiteY1925" fmla="*/ 4403903 h 6464302"/>
              <a:gd name="connsiteX1926" fmla="*/ 7960303 w 11965575"/>
              <a:gd name="connsiteY1926" fmla="*/ 4401458 h 6464302"/>
              <a:gd name="connsiteX1927" fmla="*/ 7936770 w 11965575"/>
              <a:gd name="connsiteY1927" fmla="*/ 4408211 h 6464302"/>
              <a:gd name="connsiteX1928" fmla="*/ 7930394 w 11965575"/>
              <a:gd name="connsiteY1928" fmla="*/ 4413310 h 6464302"/>
              <a:gd name="connsiteX1929" fmla="*/ 7920706 w 11965575"/>
              <a:gd name="connsiteY1929" fmla="*/ 4416874 h 6464302"/>
              <a:gd name="connsiteX1930" fmla="*/ 7906297 w 11965575"/>
              <a:gd name="connsiteY1930" fmla="*/ 4409890 h 6464302"/>
              <a:gd name="connsiteX1931" fmla="*/ 7893264 w 11965575"/>
              <a:gd name="connsiteY1931" fmla="*/ 4398588 h 6464302"/>
              <a:gd name="connsiteX1932" fmla="*/ 7879325 w 11965575"/>
              <a:gd name="connsiteY1932" fmla="*/ 4394608 h 6464302"/>
              <a:gd name="connsiteX1933" fmla="*/ 7859228 w 11965575"/>
              <a:gd name="connsiteY1933" fmla="*/ 4390565 h 6464302"/>
              <a:gd name="connsiteX1934" fmla="*/ 7850228 w 11965575"/>
              <a:gd name="connsiteY1934" fmla="*/ 4391970 h 6464302"/>
              <a:gd name="connsiteX1935" fmla="*/ 7807752 w 11965575"/>
              <a:gd name="connsiteY1935" fmla="*/ 4395524 h 6464302"/>
              <a:gd name="connsiteX1936" fmla="*/ 7792534 w 11965575"/>
              <a:gd name="connsiteY1936" fmla="*/ 4403030 h 6464302"/>
              <a:gd name="connsiteX1937" fmla="*/ 7805411 w 11965575"/>
              <a:gd name="connsiteY1937" fmla="*/ 4413332 h 6464302"/>
              <a:gd name="connsiteX1938" fmla="*/ 7808724 w 11965575"/>
              <a:gd name="connsiteY1938" fmla="*/ 4414865 h 6464302"/>
              <a:gd name="connsiteX1939" fmla="*/ 7819510 w 11965575"/>
              <a:gd name="connsiteY1939" fmla="*/ 4451143 h 6464302"/>
              <a:gd name="connsiteX1940" fmla="*/ 7801539 w 11965575"/>
              <a:gd name="connsiteY1940" fmla="*/ 4434456 h 6464302"/>
              <a:gd name="connsiteX1941" fmla="*/ 7778318 w 11965575"/>
              <a:gd name="connsiteY1941" fmla="*/ 4443211 h 6464302"/>
              <a:gd name="connsiteX1942" fmla="*/ 7772692 w 11965575"/>
              <a:gd name="connsiteY1942" fmla="*/ 4439985 h 6464302"/>
              <a:gd name="connsiteX1943" fmla="*/ 7773754 w 11965575"/>
              <a:gd name="connsiteY1943" fmla="*/ 4433664 h 6464302"/>
              <a:gd name="connsiteX1944" fmla="*/ 7772345 w 11965575"/>
              <a:gd name="connsiteY1944" fmla="*/ 4424650 h 6464302"/>
              <a:gd name="connsiteX1945" fmla="*/ 7766502 w 11965575"/>
              <a:gd name="connsiteY1945" fmla="*/ 4426589 h 6464302"/>
              <a:gd name="connsiteX1946" fmla="*/ 7757564 w 11965575"/>
              <a:gd name="connsiteY1946" fmla="*/ 4421829 h 6464302"/>
              <a:gd name="connsiteX1947" fmla="*/ 7755624 w 11965575"/>
              <a:gd name="connsiteY1947" fmla="*/ 4415975 h 6464302"/>
              <a:gd name="connsiteX1948" fmla="*/ 7705496 w 11965575"/>
              <a:gd name="connsiteY1948" fmla="*/ 4436114 h 6464302"/>
              <a:gd name="connsiteX1949" fmla="*/ 7703340 w 11965575"/>
              <a:gd name="connsiteY1949" fmla="*/ 4435424 h 6464302"/>
              <a:gd name="connsiteX1950" fmla="*/ 7635300 w 11965575"/>
              <a:gd name="connsiteY1950" fmla="*/ 4432710 h 6464302"/>
              <a:gd name="connsiteX1951" fmla="*/ 7618047 w 11965575"/>
              <a:gd name="connsiteY1951" fmla="*/ 4427196 h 6464302"/>
              <a:gd name="connsiteX1952" fmla="*/ 7598169 w 11965575"/>
              <a:gd name="connsiteY1952" fmla="*/ 4417989 h 6464302"/>
              <a:gd name="connsiteX1953" fmla="*/ 7564101 w 11965575"/>
              <a:gd name="connsiteY1953" fmla="*/ 4418803 h 6464302"/>
              <a:gd name="connsiteX1954" fmla="*/ 7584440 w 11965575"/>
              <a:gd name="connsiteY1954" fmla="*/ 4437004 h 6464302"/>
              <a:gd name="connsiteX1955" fmla="*/ 7731090 w 11965575"/>
              <a:gd name="connsiteY1955" fmla="*/ 4535972 h 6464302"/>
              <a:gd name="connsiteX1956" fmla="*/ 7775183 w 11965575"/>
              <a:gd name="connsiteY1956" fmla="*/ 4566166 h 6464302"/>
              <a:gd name="connsiteX1957" fmla="*/ 7776507 w 11965575"/>
              <a:gd name="connsiteY1957" fmla="*/ 4608890 h 6464302"/>
              <a:gd name="connsiteX1958" fmla="*/ 7759774 w 11965575"/>
              <a:gd name="connsiteY1958" fmla="*/ 4621480 h 6464302"/>
              <a:gd name="connsiteX1959" fmla="*/ 7679678 w 11965575"/>
              <a:gd name="connsiteY1959" fmla="*/ 4639055 h 6464302"/>
              <a:gd name="connsiteX1960" fmla="*/ 7665239 w 11965575"/>
              <a:gd name="connsiteY1960" fmla="*/ 4658486 h 6464302"/>
              <a:gd name="connsiteX1961" fmla="*/ 7668499 w 11965575"/>
              <a:gd name="connsiteY1961" fmla="*/ 4670361 h 6464302"/>
              <a:gd name="connsiteX1962" fmla="*/ 7653095 w 11965575"/>
              <a:gd name="connsiteY1962" fmla="*/ 4684757 h 6464302"/>
              <a:gd name="connsiteX1963" fmla="*/ 7624884 w 11965575"/>
              <a:gd name="connsiteY1963" fmla="*/ 4704062 h 6464302"/>
              <a:gd name="connsiteX1964" fmla="*/ 7602474 w 11965575"/>
              <a:gd name="connsiteY1964" fmla="*/ 4712651 h 6464302"/>
              <a:gd name="connsiteX1965" fmla="*/ 7587677 w 11965575"/>
              <a:gd name="connsiteY1965" fmla="*/ 4694391 h 6464302"/>
              <a:gd name="connsiteX1966" fmla="*/ 7574630 w 11965575"/>
              <a:gd name="connsiteY1966" fmla="*/ 4687810 h 6464302"/>
              <a:gd name="connsiteX1967" fmla="*/ 7572997 w 11965575"/>
              <a:gd name="connsiteY1967" fmla="*/ 4702332 h 6464302"/>
              <a:gd name="connsiteX1968" fmla="*/ 7589785 w 11965575"/>
              <a:gd name="connsiteY1968" fmla="*/ 4743762 h 6464302"/>
              <a:gd name="connsiteX1969" fmla="*/ 7527147 w 11965575"/>
              <a:gd name="connsiteY1969" fmla="*/ 4742294 h 6464302"/>
              <a:gd name="connsiteX1970" fmla="*/ 7503772 w 11965575"/>
              <a:gd name="connsiteY1970" fmla="*/ 4704931 h 6464302"/>
              <a:gd name="connsiteX1971" fmla="*/ 7503714 w 11965575"/>
              <a:gd name="connsiteY1971" fmla="*/ 4691830 h 6464302"/>
              <a:gd name="connsiteX1972" fmla="*/ 7495380 w 11965575"/>
              <a:gd name="connsiteY1972" fmla="*/ 4684216 h 6464302"/>
              <a:gd name="connsiteX1973" fmla="*/ 7486922 w 11965575"/>
              <a:gd name="connsiteY1973" fmla="*/ 4691317 h 6464302"/>
              <a:gd name="connsiteX1974" fmla="*/ 7501957 w 11965575"/>
              <a:gd name="connsiteY1974" fmla="*/ 4761985 h 6464302"/>
              <a:gd name="connsiteX1975" fmla="*/ 7521764 w 11965575"/>
              <a:gd name="connsiteY1975" fmla="*/ 4803803 h 6464302"/>
              <a:gd name="connsiteX1976" fmla="*/ 7578418 w 11965575"/>
              <a:gd name="connsiteY1976" fmla="*/ 4858519 h 6464302"/>
              <a:gd name="connsiteX1977" fmla="*/ 7615807 w 11965575"/>
              <a:gd name="connsiteY1977" fmla="*/ 4866576 h 6464302"/>
              <a:gd name="connsiteX1978" fmla="*/ 7741865 w 11965575"/>
              <a:gd name="connsiteY1978" fmla="*/ 4917080 h 6464302"/>
              <a:gd name="connsiteX1979" fmla="*/ 7763246 w 11965575"/>
              <a:gd name="connsiteY1979" fmla="*/ 4931274 h 6464302"/>
              <a:gd name="connsiteX1980" fmla="*/ 7786257 w 11965575"/>
              <a:gd name="connsiteY1980" fmla="*/ 4971864 h 6464302"/>
              <a:gd name="connsiteX1981" fmla="*/ 7824307 w 11965575"/>
              <a:gd name="connsiteY1981" fmla="*/ 5001285 h 6464302"/>
              <a:gd name="connsiteX1982" fmla="*/ 7867557 w 11965575"/>
              <a:gd name="connsiteY1982" fmla="*/ 5011729 h 6464302"/>
              <a:gd name="connsiteX1983" fmla="*/ 7911225 w 11965575"/>
              <a:gd name="connsiteY1983" fmla="*/ 5032049 h 6464302"/>
              <a:gd name="connsiteX1984" fmla="*/ 7936834 w 11965575"/>
              <a:gd name="connsiteY1984" fmla="*/ 5063151 h 6464302"/>
              <a:gd name="connsiteX1985" fmla="*/ 7971802 w 11965575"/>
              <a:gd name="connsiteY1985" fmla="*/ 5120002 h 6464302"/>
              <a:gd name="connsiteX1986" fmla="*/ 7977543 w 11965575"/>
              <a:gd name="connsiteY1986" fmla="*/ 5096185 h 6464302"/>
              <a:gd name="connsiteX1987" fmla="*/ 8013358 w 11965575"/>
              <a:gd name="connsiteY1987" fmla="*/ 5131867 h 6464302"/>
              <a:gd name="connsiteX1988" fmla="*/ 8039144 w 11965575"/>
              <a:gd name="connsiteY1988" fmla="*/ 5202274 h 6464302"/>
              <a:gd name="connsiteX1989" fmla="*/ 8013038 w 11965575"/>
              <a:gd name="connsiteY1989" fmla="*/ 5311870 h 6464302"/>
              <a:gd name="connsiteX1990" fmla="*/ 7940968 w 11965575"/>
              <a:gd name="connsiteY1990" fmla="*/ 5394307 h 6464302"/>
              <a:gd name="connsiteX1991" fmla="*/ 7921038 w 11965575"/>
              <a:gd name="connsiteY1991" fmla="*/ 5367204 h 6464302"/>
              <a:gd name="connsiteX1992" fmla="*/ 7893857 w 11965575"/>
              <a:gd name="connsiteY1992" fmla="*/ 5363727 h 6464302"/>
              <a:gd name="connsiteX1993" fmla="*/ 7856684 w 11965575"/>
              <a:gd name="connsiteY1993" fmla="*/ 5385898 h 6464302"/>
              <a:gd name="connsiteX1994" fmla="*/ 7855100 w 11965575"/>
              <a:gd name="connsiteY1994" fmla="*/ 5385154 h 6464302"/>
              <a:gd name="connsiteX1995" fmla="*/ 7866360 w 11965575"/>
              <a:gd name="connsiteY1995" fmla="*/ 5395632 h 6464302"/>
              <a:gd name="connsiteX1996" fmla="*/ 7896234 w 11965575"/>
              <a:gd name="connsiteY1996" fmla="*/ 5422502 h 6464302"/>
              <a:gd name="connsiteX1997" fmla="*/ 7937860 w 11965575"/>
              <a:gd name="connsiteY1997" fmla="*/ 5460087 h 6464302"/>
              <a:gd name="connsiteX1998" fmla="*/ 7981672 w 11965575"/>
              <a:gd name="connsiteY1998" fmla="*/ 5517742 h 6464302"/>
              <a:gd name="connsiteX1999" fmla="*/ 8035575 w 11965575"/>
              <a:gd name="connsiteY1999" fmla="*/ 5604445 h 6464302"/>
              <a:gd name="connsiteX2000" fmla="*/ 8043757 w 11965575"/>
              <a:gd name="connsiteY2000" fmla="*/ 5660542 h 6464302"/>
              <a:gd name="connsiteX2001" fmla="*/ 8044412 w 11965575"/>
              <a:gd name="connsiteY2001" fmla="*/ 5677071 h 6464302"/>
              <a:gd name="connsiteX2002" fmla="*/ 8039161 w 11965575"/>
              <a:gd name="connsiteY2002" fmla="*/ 5684954 h 6464302"/>
              <a:gd name="connsiteX2003" fmla="*/ 7970903 w 11965575"/>
              <a:gd name="connsiteY2003" fmla="*/ 5682340 h 6464302"/>
              <a:gd name="connsiteX2004" fmla="*/ 7977090 w 11965575"/>
              <a:gd name="connsiteY2004" fmla="*/ 5703075 h 6464302"/>
              <a:gd name="connsiteX2005" fmla="*/ 7981151 w 11965575"/>
              <a:gd name="connsiteY2005" fmla="*/ 5710319 h 6464302"/>
              <a:gd name="connsiteX2006" fmla="*/ 7982118 w 11965575"/>
              <a:gd name="connsiteY2006" fmla="*/ 5724711 h 6464302"/>
              <a:gd name="connsiteX2007" fmla="*/ 7969961 w 11965575"/>
              <a:gd name="connsiteY2007" fmla="*/ 5723781 h 6464302"/>
              <a:gd name="connsiteX2008" fmla="*/ 7879800 w 11965575"/>
              <a:gd name="connsiteY2008" fmla="*/ 5674825 h 6464302"/>
              <a:gd name="connsiteX2009" fmla="*/ 7804986 w 11965575"/>
              <a:gd name="connsiteY2009" fmla="*/ 5612006 h 6464302"/>
              <a:gd name="connsiteX2010" fmla="*/ 7794298 w 11965575"/>
              <a:gd name="connsiteY2010" fmla="*/ 5608036 h 6464302"/>
              <a:gd name="connsiteX2011" fmla="*/ 7788108 w 11965575"/>
              <a:gd name="connsiteY2011" fmla="*/ 5622330 h 6464302"/>
              <a:gd name="connsiteX2012" fmla="*/ 7792417 w 11965575"/>
              <a:gd name="connsiteY2012" fmla="*/ 5655889 h 6464302"/>
              <a:gd name="connsiteX2013" fmla="*/ 7798635 w 11965575"/>
              <a:gd name="connsiteY2013" fmla="*/ 5662398 h 6464302"/>
              <a:gd name="connsiteX2014" fmla="*/ 7875669 w 11965575"/>
              <a:gd name="connsiteY2014" fmla="*/ 5731060 h 6464302"/>
              <a:gd name="connsiteX2015" fmla="*/ 7896325 w 11965575"/>
              <a:gd name="connsiteY2015" fmla="*/ 5750922 h 6464302"/>
              <a:gd name="connsiteX2016" fmla="*/ 7991672 w 11965575"/>
              <a:gd name="connsiteY2016" fmla="*/ 5820446 h 6464302"/>
              <a:gd name="connsiteX2017" fmla="*/ 8020329 w 11965575"/>
              <a:gd name="connsiteY2017" fmla="*/ 5841640 h 6464302"/>
              <a:gd name="connsiteX2018" fmla="*/ 8020263 w 11965575"/>
              <a:gd name="connsiteY2018" fmla="*/ 5870091 h 6464302"/>
              <a:gd name="connsiteX2019" fmla="*/ 8008856 w 11965575"/>
              <a:gd name="connsiteY2019" fmla="*/ 5878042 h 6464302"/>
              <a:gd name="connsiteX2020" fmla="*/ 7955191 w 11965575"/>
              <a:gd name="connsiteY2020" fmla="*/ 5887712 h 6464302"/>
              <a:gd name="connsiteX2021" fmla="*/ 7945158 w 11965575"/>
              <a:gd name="connsiteY2021" fmla="*/ 5900271 h 6464302"/>
              <a:gd name="connsiteX2022" fmla="*/ 7947064 w 11965575"/>
              <a:gd name="connsiteY2022" fmla="*/ 5908251 h 6464302"/>
              <a:gd name="connsiteX2023" fmla="*/ 7936499 w 11965575"/>
              <a:gd name="connsiteY2023" fmla="*/ 5917438 h 6464302"/>
              <a:gd name="connsiteX2024" fmla="*/ 7917308 w 11965575"/>
              <a:gd name="connsiteY2024" fmla="*/ 5929566 h 6464302"/>
              <a:gd name="connsiteX2025" fmla="*/ 7902212 w 11965575"/>
              <a:gd name="connsiteY2025" fmla="*/ 5934714 h 6464302"/>
              <a:gd name="connsiteX2026" fmla="*/ 7892775 w 11965575"/>
              <a:gd name="connsiteY2026" fmla="*/ 5922196 h 6464302"/>
              <a:gd name="connsiteX2027" fmla="*/ 7884245 w 11965575"/>
              <a:gd name="connsiteY2027" fmla="*/ 5917491 h 6464302"/>
              <a:gd name="connsiteX2028" fmla="*/ 7882837 w 11965575"/>
              <a:gd name="connsiteY2028" fmla="*/ 5927108 h 6464302"/>
              <a:gd name="connsiteX2029" fmla="*/ 7893084 w 11965575"/>
              <a:gd name="connsiteY2029" fmla="*/ 5955087 h 6464302"/>
              <a:gd name="connsiteX2030" fmla="*/ 7851455 w 11965575"/>
              <a:gd name="connsiteY2030" fmla="*/ 5952531 h 6464302"/>
              <a:gd name="connsiteX2031" fmla="*/ 7836737 w 11965575"/>
              <a:gd name="connsiteY2031" fmla="*/ 5927090 h 6464302"/>
              <a:gd name="connsiteX2032" fmla="*/ 7836989 w 11965575"/>
              <a:gd name="connsiteY2032" fmla="*/ 5918376 h 6464302"/>
              <a:gd name="connsiteX2033" fmla="*/ 7831613 w 11965575"/>
              <a:gd name="connsiteY2033" fmla="*/ 5913100 h 6464302"/>
              <a:gd name="connsiteX2034" fmla="*/ 7825832 w 11965575"/>
              <a:gd name="connsiteY2034" fmla="*/ 5917611 h 6464302"/>
              <a:gd name="connsiteX2035" fmla="*/ 7834264 w 11965575"/>
              <a:gd name="connsiteY2035" fmla="*/ 5964993 h 6464302"/>
              <a:gd name="connsiteX2036" fmla="*/ 7846513 w 11965575"/>
              <a:gd name="connsiteY2036" fmla="*/ 5993305 h 6464302"/>
              <a:gd name="connsiteX2037" fmla="*/ 7882983 w 11965575"/>
              <a:gd name="connsiteY2037" fmla="*/ 6031127 h 6464302"/>
              <a:gd name="connsiteX2038" fmla="*/ 7907671 w 11965575"/>
              <a:gd name="connsiteY2038" fmla="*/ 6037430 h 6464302"/>
              <a:gd name="connsiteX2039" fmla="*/ 7990395 w 11965575"/>
              <a:gd name="connsiteY2039" fmla="*/ 6074199 h 6464302"/>
              <a:gd name="connsiteX2040" fmla="*/ 8004302 w 11965575"/>
              <a:gd name="connsiteY2040" fmla="*/ 6084180 h 6464302"/>
              <a:gd name="connsiteX2041" fmla="*/ 8018708 w 11965575"/>
              <a:gd name="connsiteY2041" fmla="*/ 6111757 h 6464302"/>
              <a:gd name="connsiteX2042" fmla="*/ 8043364 w 11965575"/>
              <a:gd name="connsiteY2042" fmla="*/ 6132284 h 6464302"/>
              <a:gd name="connsiteX2043" fmla="*/ 8071898 w 11965575"/>
              <a:gd name="connsiteY2043" fmla="*/ 6140322 h 6464302"/>
              <a:gd name="connsiteX2044" fmla="*/ 8100494 w 11965575"/>
              <a:gd name="connsiteY2044" fmla="*/ 6154938 h 6464302"/>
              <a:gd name="connsiteX2045" fmla="*/ 8116837 w 11965575"/>
              <a:gd name="connsiteY2045" fmla="*/ 6176271 h 6464302"/>
              <a:gd name="connsiteX2046" fmla="*/ 8138836 w 11965575"/>
              <a:gd name="connsiteY2046" fmla="*/ 6214965 h 6464302"/>
              <a:gd name="connsiteX2047" fmla="*/ 8143182 w 11965575"/>
              <a:gd name="connsiteY2047" fmla="*/ 6199269 h 6464302"/>
              <a:gd name="connsiteX2048" fmla="*/ 8166213 w 11965575"/>
              <a:gd name="connsiteY2048" fmla="*/ 6223906 h 6464302"/>
              <a:gd name="connsiteX2049" fmla="*/ 8181804 w 11965575"/>
              <a:gd name="connsiteY2049" fmla="*/ 6271384 h 6464302"/>
              <a:gd name="connsiteX2050" fmla="*/ 8162013 w 11965575"/>
              <a:gd name="connsiteY2050" fmla="*/ 6343620 h 6464302"/>
              <a:gd name="connsiteX2051" fmla="*/ 8112252 w 11965575"/>
              <a:gd name="connsiteY2051" fmla="*/ 6396633 h 6464302"/>
              <a:gd name="connsiteX2052" fmla="*/ 8099596 w 11965575"/>
              <a:gd name="connsiteY2052" fmla="*/ 6378104 h 6464302"/>
              <a:gd name="connsiteX2053" fmla="*/ 8081593 w 11965575"/>
              <a:gd name="connsiteY2053" fmla="*/ 6375105 h 6464302"/>
              <a:gd name="connsiteX2054" fmla="*/ 8045557 w 11965575"/>
              <a:gd name="connsiteY2054" fmla="*/ 6383332 h 6464302"/>
              <a:gd name="connsiteX2055" fmla="*/ 8008648 w 11965575"/>
              <a:gd name="connsiteY2055" fmla="*/ 6369520 h 6464302"/>
              <a:gd name="connsiteX2056" fmla="*/ 7982085 w 11965575"/>
              <a:gd name="connsiteY2056" fmla="*/ 6341013 h 6464302"/>
              <a:gd name="connsiteX2057" fmla="*/ 7971274 w 11965575"/>
              <a:gd name="connsiteY2057" fmla="*/ 6323886 h 6464302"/>
              <a:gd name="connsiteX2058" fmla="*/ 7976521 w 11965575"/>
              <a:gd name="connsiteY2058" fmla="*/ 6351032 h 6464302"/>
              <a:gd name="connsiteX2059" fmla="*/ 7992301 w 11965575"/>
              <a:gd name="connsiteY2059" fmla="*/ 6383217 h 6464302"/>
              <a:gd name="connsiteX2060" fmla="*/ 7991643 w 11965575"/>
              <a:gd name="connsiteY2060" fmla="*/ 6401717 h 6464302"/>
              <a:gd name="connsiteX2061" fmla="*/ 7975641 w 11965575"/>
              <a:gd name="connsiteY2061" fmla="*/ 6399051 h 6464302"/>
              <a:gd name="connsiteX2062" fmla="*/ 7948453 w 11965575"/>
              <a:gd name="connsiteY2062" fmla="*/ 6374818 h 6464302"/>
              <a:gd name="connsiteX2063" fmla="*/ 7922326 w 11965575"/>
              <a:gd name="connsiteY2063" fmla="*/ 6357329 h 6464302"/>
              <a:gd name="connsiteX2064" fmla="*/ 7920482 w 11965575"/>
              <a:gd name="connsiteY2064" fmla="*/ 6355928 h 6464302"/>
              <a:gd name="connsiteX2065" fmla="*/ 7917482 w 11965575"/>
              <a:gd name="connsiteY2065" fmla="*/ 6355428 h 6464302"/>
              <a:gd name="connsiteX2066" fmla="*/ 7919326 w 11965575"/>
              <a:gd name="connsiteY2066" fmla="*/ 6356829 h 6464302"/>
              <a:gd name="connsiteX2067" fmla="*/ 7920014 w 11965575"/>
              <a:gd name="connsiteY2067" fmla="*/ 6359133 h 6464302"/>
              <a:gd name="connsiteX2068" fmla="*/ 7935263 w 11965575"/>
              <a:gd name="connsiteY2068" fmla="*/ 6387945 h 6464302"/>
              <a:gd name="connsiteX2069" fmla="*/ 7938542 w 11965575"/>
              <a:gd name="connsiteY2069" fmla="*/ 6400534 h 6464302"/>
              <a:gd name="connsiteX2070" fmla="*/ 7932291 w 11965575"/>
              <a:gd name="connsiteY2070" fmla="*/ 6408249 h 6464302"/>
              <a:gd name="connsiteX2071" fmla="*/ 7923603 w 11965575"/>
              <a:gd name="connsiteY2071" fmla="*/ 6404613 h 6464302"/>
              <a:gd name="connsiteX2072" fmla="*/ 7921915 w 11965575"/>
              <a:gd name="connsiteY2072" fmla="*/ 6402143 h 6464302"/>
              <a:gd name="connsiteX2073" fmla="*/ 7892480 w 11965575"/>
              <a:gd name="connsiteY2073" fmla="*/ 6351262 h 6464302"/>
              <a:gd name="connsiteX2074" fmla="*/ 7874634 w 11965575"/>
              <a:gd name="connsiteY2074" fmla="*/ 6347194 h 6464302"/>
              <a:gd name="connsiteX2075" fmla="*/ 7866260 w 11965575"/>
              <a:gd name="connsiteY2075" fmla="*/ 6341420 h 6464302"/>
              <a:gd name="connsiteX2076" fmla="*/ 7852292 w 11965575"/>
              <a:gd name="connsiteY2076" fmla="*/ 6324862 h 6464302"/>
              <a:gd name="connsiteX2077" fmla="*/ 7822009 w 11965575"/>
              <a:gd name="connsiteY2077" fmla="*/ 6307776 h 6464302"/>
              <a:gd name="connsiteX2078" fmla="*/ 7768599 w 11965575"/>
              <a:gd name="connsiteY2078" fmla="*/ 6273700 h 6464302"/>
              <a:gd name="connsiteX2079" fmla="*/ 7766599 w 11965575"/>
              <a:gd name="connsiteY2079" fmla="*/ 6273368 h 6464302"/>
              <a:gd name="connsiteX2080" fmla="*/ 7767442 w 11965575"/>
              <a:gd name="connsiteY2080" fmla="*/ 6274602 h 6464302"/>
              <a:gd name="connsiteX2081" fmla="*/ 7765253 w 11965575"/>
              <a:gd name="connsiteY2081" fmla="*/ 6289563 h 6464302"/>
              <a:gd name="connsiteX2082" fmla="*/ 7774719 w 11965575"/>
              <a:gd name="connsiteY2082" fmla="*/ 6322885 h 6464302"/>
              <a:gd name="connsiteX2083" fmla="*/ 7788033 w 11965575"/>
              <a:gd name="connsiteY2083" fmla="*/ 6322915 h 6464302"/>
              <a:gd name="connsiteX2084" fmla="*/ 7801694 w 11965575"/>
              <a:gd name="connsiteY2084" fmla="*/ 6306582 h 6464302"/>
              <a:gd name="connsiteX2085" fmla="*/ 7818288 w 11965575"/>
              <a:gd name="connsiteY2085" fmla="*/ 6319197 h 6464302"/>
              <a:gd name="connsiteX2086" fmla="*/ 7825849 w 11965575"/>
              <a:gd name="connsiteY2086" fmla="*/ 6344540 h 6464302"/>
              <a:gd name="connsiteX2087" fmla="*/ 7820034 w 11965575"/>
              <a:gd name="connsiteY2087" fmla="*/ 6363276 h 6464302"/>
              <a:gd name="connsiteX2088" fmla="*/ 7800999 w 11965575"/>
              <a:gd name="connsiteY2088" fmla="*/ 6374336 h 6464302"/>
              <a:gd name="connsiteX2089" fmla="*/ 7786310 w 11965575"/>
              <a:gd name="connsiteY2089" fmla="*/ 6369699 h 6464302"/>
              <a:gd name="connsiteX2090" fmla="*/ 7766494 w 11965575"/>
              <a:gd name="connsiteY2090" fmla="*/ 6386102 h 6464302"/>
              <a:gd name="connsiteX2091" fmla="*/ 7753991 w 11965575"/>
              <a:gd name="connsiteY2091" fmla="*/ 6401533 h 6464302"/>
              <a:gd name="connsiteX2092" fmla="*/ 7710485 w 11965575"/>
              <a:gd name="connsiteY2092" fmla="*/ 6411801 h 6464302"/>
              <a:gd name="connsiteX2093" fmla="*/ 7699450 w 11965575"/>
              <a:gd name="connsiteY2093" fmla="*/ 6424194 h 6464302"/>
              <a:gd name="connsiteX2094" fmla="*/ 7704480 w 11965575"/>
              <a:gd name="connsiteY2094" fmla="*/ 6445830 h 6464302"/>
              <a:gd name="connsiteX2095" fmla="*/ 7646914 w 11965575"/>
              <a:gd name="connsiteY2095" fmla="*/ 6412157 h 6464302"/>
              <a:gd name="connsiteX2096" fmla="*/ 7611663 w 11965575"/>
              <a:gd name="connsiteY2096" fmla="*/ 6380012 h 6464302"/>
              <a:gd name="connsiteX2097" fmla="*/ 7609662 w 11965575"/>
              <a:gd name="connsiteY2097" fmla="*/ 6379679 h 6464302"/>
              <a:gd name="connsiteX2098" fmla="*/ 7582190 w 11965575"/>
              <a:gd name="connsiteY2098" fmla="*/ 6378386 h 6464302"/>
              <a:gd name="connsiteX2099" fmla="*/ 7572066 w 11965575"/>
              <a:gd name="connsiteY2099" fmla="*/ 6363563 h 6464302"/>
              <a:gd name="connsiteX2100" fmla="*/ 7565596 w 11965575"/>
              <a:gd name="connsiteY2100" fmla="*/ 6365770 h 6464302"/>
              <a:gd name="connsiteX2101" fmla="*/ 7573064 w 11965575"/>
              <a:gd name="connsiteY2101" fmla="*/ 6398759 h 6464302"/>
              <a:gd name="connsiteX2102" fmla="*/ 7591250 w 11965575"/>
              <a:gd name="connsiteY2102" fmla="*/ 6421493 h 6464302"/>
              <a:gd name="connsiteX2103" fmla="*/ 7560935 w 11965575"/>
              <a:gd name="connsiteY2103" fmla="*/ 6418632 h 6464302"/>
              <a:gd name="connsiteX2104" fmla="*/ 7566964 w 11965575"/>
              <a:gd name="connsiteY2104" fmla="*/ 6440436 h 6464302"/>
              <a:gd name="connsiteX2105" fmla="*/ 7571463 w 11965575"/>
              <a:gd name="connsiteY2105" fmla="*/ 6458700 h 6464302"/>
              <a:gd name="connsiteX2106" fmla="*/ 7563680 w 11965575"/>
              <a:gd name="connsiteY2106" fmla="*/ 6462877 h 6464302"/>
              <a:gd name="connsiteX2107" fmla="*/ 7543275 w 11965575"/>
              <a:gd name="connsiteY2107" fmla="*/ 6434300 h 6464302"/>
              <a:gd name="connsiteX2108" fmla="*/ 7529963 w 11965575"/>
              <a:gd name="connsiteY2108" fmla="*/ 6399242 h 6464302"/>
              <a:gd name="connsiteX2109" fmla="*/ 7529305 w 11965575"/>
              <a:gd name="connsiteY2109" fmla="*/ 6417742 h 6464302"/>
              <a:gd name="connsiteX2110" fmla="*/ 7522742 w 11965575"/>
              <a:gd name="connsiteY2110" fmla="*/ 6427594 h 6464302"/>
              <a:gd name="connsiteX2111" fmla="*/ 7510835 w 11965575"/>
              <a:gd name="connsiteY2111" fmla="*/ 6417948 h 6464302"/>
              <a:gd name="connsiteX2112" fmla="*/ 7512744 w 11965575"/>
              <a:gd name="connsiteY2112" fmla="*/ 6390899 h 6464302"/>
              <a:gd name="connsiteX2113" fmla="*/ 7511214 w 11965575"/>
              <a:gd name="connsiteY2113" fmla="*/ 6387360 h 6464302"/>
              <a:gd name="connsiteX2114" fmla="*/ 7496618 w 11965575"/>
              <a:gd name="connsiteY2114" fmla="*/ 6375077 h 6464302"/>
              <a:gd name="connsiteX2115" fmla="*/ 7481461 w 11965575"/>
              <a:gd name="connsiteY2115" fmla="*/ 6373646 h 6464302"/>
              <a:gd name="connsiteX2116" fmla="*/ 7468460 w 11965575"/>
              <a:gd name="connsiteY2116" fmla="*/ 6371480 h 6464302"/>
              <a:gd name="connsiteX2117" fmla="*/ 7442490 w 11965575"/>
              <a:gd name="connsiteY2117" fmla="*/ 6352924 h 6464302"/>
              <a:gd name="connsiteX2118" fmla="*/ 7427801 w 11965575"/>
              <a:gd name="connsiteY2118" fmla="*/ 6348286 h 6464302"/>
              <a:gd name="connsiteX2119" fmla="*/ 7403613 w 11965575"/>
              <a:gd name="connsiteY2119" fmla="*/ 6324554 h 6464302"/>
              <a:gd name="connsiteX2120" fmla="*/ 7336174 w 11965575"/>
              <a:gd name="connsiteY2120" fmla="*/ 6267342 h 6464302"/>
              <a:gd name="connsiteX2121" fmla="*/ 7323016 w 11965575"/>
              <a:gd name="connsiteY2121" fmla="*/ 6266244 h 6464302"/>
              <a:gd name="connsiteX2122" fmla="*/ 7301140 w 11965575"/>
              <a:gd name="connsiteY2122" fmla="*/ 6240706 h 6464302"/>
              <a:gd name="connsiteX2123" fmla="*/ 7280953 w 11965575"/>
              <a:gd name="connsiteY2123" fmla="*/ 6217638 h 6464302"/>
              <a:gd name="connsiteX2124" fmla="*/ 7265419 w 11965575"/>
              <a:gd name="connsiteY2124" fmla="*/ 6211766 h 6464302"/>
              <a:gd name="connsiteX2125" fmla="*/ 7259108 w 11965575"/>
              <a:gd name="connsiteY2125" fmla="*/ 6212905 h 6464302"/>
              <a:gd name="connsiteX2126" fmla="*/ 7245420 w 11965575"/>
              <a:gd name="connsiteY2126" fmla="*/ 6208434 h 6464302"/>
              <a:gd name="connsiteX2127" fmla="*/ 7236294 w 11965575"/>
              <a:gd name="connsiteY2127" fmla="*/ 6193778 h 6464302"/>
              <a:gd name="connsiteX2128" fmla="*/ 7225824 w 11965575"/>
              <a:gd name="connsiteY2128" fmla="*/ 6195318 h 6464302"/>
              <a:gd name="connsiteX2129" fmla="*/ 7225321 w 11965575"/>
              <a:gd name="connsiteY2129" fmla="*/ 6212749 h 6464302"/>
              <a:gd name="connsiteX2130" fmla="*/ 7226508 w 11965575"/>
              <a:gd name="connsiteY2130" fmla="*/ 6232652 h 6464302"/>
              <a:gd name="connsiteX2131" fmla="*/ 7222256 w 11965575"/>
              <a:gd name="connsiteY2131" fmla="*/ 6240700 h 6464302"/>
              <a:gd name="connsiteX2132" fmla="*/ 7215569 w 11965575"/>
              <a:gd name="connsiteY2132" fmla="*/ 6237397 h 6464302"/>
              <a:gd name="connsiteX2133" fmla="*/ 7155631 w 11965575"/>
              <a:gd name="connsiteY2133" fmla="*/ 6163920 h 6464302"/>
              <a:gd name="connsiteX2134" fmla="*/ 7109474 w 11965575"/>
              <a:gd name="connsiteY2134" fmla="*/ 6122295 h 6464302"/>
              <a:gd name="connsiteX2135" fmla="*/ 7102630 w 11965575"/>
              <a:gd name="connsiteY2135" fmla="*/ 6120060 h 6464302"/>
              <a:gd name="connsiteX2136" fmla="*/ 7103691 w 11965575"/>
              <a:gd name="connsiteY2136" fmla="*/ 6126805 h 6464302"/>
              <a:gd name="connsiteX2137" fmla="*/ 7103816 w 11965575"/>
              <a:gd name="connsiteY2137" fmla="*/ 6139963 h 6464302"/>
              <a:gd name="connsiteX2138" fmla="*/ 7092971 w 11965575"/>
              <a:gd name="connsiteY2138" fmla="*/ 6137061 h 6464302"/>
              <a:gd name="connsiteX2139" fmla="*/ 7078064 w 11965575"/>
              <a:gd name="connsiteY2139" fmla="*/ 6126914 h 6464302"/>
              <a:gd name="connsiteX2140" fmla="*/ 7066749 w 11965575"/>
              <a:gd name="connsiteY2140" fmla="*/ 6127219 h 6464302"/>
              <a:gd name="connsiteX2141" fmla="*/ 7066874 w 11965575"/>
              <a:gd name="connsiteY2141" fmla="*/ 6140376 h 6464302"/>
              <a:gd name="connsiteX2142" fmla="*/ 7076373 w 11965575"/>
              <a:gd name="connsiteY2142" fmla="*/ 6159473 h 6464302"/>
              <a:gd name="connsiteX2143" fmla="*/ 7069276 w 11965575"/>
              <a:gd name="connsiteY2143" fmla="*/ 6165954 h 6464302"/>
              <a:gd name="connsiteX2144" fmla="*/ 7016869 w 11965575"/>
              <a:gd name="connsiteY2144" fmla="*/ 6132045 h 6464302"/>
              <a:gd name="connsiteX2145" fmla="*/ 6982461 w 11965575"/>
              <a:gd name="connsiteY2145" fmla="*/ 6101135 h 6464302"/>
              <a:gd name="connsiteX2146" fmla="*/ 6980024 w 11965575"/>
              <a:gd name="connsiteY2146" fmla="*/ 6089783 h 6464302"/>
              <a:gd name="connsiteX2147" fmla="*/ 6987902 w 11965575"/>
              <a:gd name="connsiteY2147" fmla="*/ 6077959 h 6464302"/>
              <a:gd name="connsiteX2148" fmla="*/ 6951586 w 11965575"/>
              <a:gd name="connsiteY2148" fmla="*/ 6074098 h 6464302"/>
              <a:gd name="connsiteX2149" fmla="*/ 6927020 w 11965575"/>
              <a:gd name="connsiteY2149" fmla="*/ 6080952 h 6464302"/>
              <a:gd name="connsiteX2150" fmla="*/ 6918549 w 11965575"/>
              <a:gd name="connsiteY2150" fmla="*/ 6082825 h 6464302"/>
              <a:gd name="connsiteX2151" fmla="*/ 6889485 w 11965575"/>
              <a:gd name="connsiteY2151" fmla="*/ 6071415 h 6464302"/>
              <a:gd name="connsiteX2152" fmla="*/ 6850575 w 11965575"/>
              <a:gd name="connsiteY2152" fmla="*/ 6057271 h 6464302"/>
              <a:gd name="connsiteX2153" fmla="*/ 6834322 w 11965575"/>
              <a:gd name="connsiteY2153" fmla="*/ 6063320 h 6464302"/>
              <a:gd name="connsiteX2154" fmla="*/ 6828071 w 11965575"/>
              <a:gd name="connsiteY2154" fmla="*/ 6071036 h 6464302"/>
              <a:gd name="connsiteX2155" fmla="*/ 6818009 w 11965575"/>
              <a:gd name="connsiteY2155" fmla="*/ 6062791 h 6464302"/>
              <a:gd name="connsiteX2156" fmla="*/ 6817319 w 11965575"/>
              <a:gd name="connsiteY2156" fmla="*/ 6060487 h 6464302"/>
              <a:gd name="connsiteX2157" fmla="*/ 6795882 w 11965575"/>
              <a:gd name="connsiteY2157" fmla="*/ 6045969 h 6464302"/>
              <a:gd name="connsiteX2158" fmla="*/ 6787507 w 11965575"/>
              <a:gd name="connsiteY2158" fmla="*/ 6040195 h 6464302"/>
              <a:gd name="connsiteX2159" fmla="*/ 6751222 w 11965575"/>
              <a:gd name="connsiteY2159" fmla="*/ 6022108 h 6464302"/>
              <a:gd name="connsiteX2160" fmla="*/ 6704000 w 11965575"/>
              <a:gd name="connsiteY2160" fmla="*/ 6008768 h 6464302"/>
              <a:gd name="connsiteX2161" fmla="*/ 6688999 w 11965575"/>
              <a:gd name="connsiteY2161" fmla="*/ 6006269 h 6464302"/>
              <a:gd name="connsiteX2162" fmla="*/ 6672120 w 11965575"/>
              <a:gd name="connsiteY2162" fmla="*/ 6016593 h 6464302"/>
              <a:gd name="connsiteX2163" fmla="*/ 6680091 w 11965575"/>
              <a:gd name="connsiteY2163" fmla="*/ 5997122 h 6464302"/>
              <a:gd name="connsiteX2164" fmla="*/ 6672124 w 11965575"/>
              <a:gd name="connsiteY2164" fmla="*/ 5981564 h 6464302"/>
              <a:gd name="connsiteX2165" fmla="*/ 6671208 w 11965575"/>
              <a:gd name="connsiteY2165" fmla="*/ 5981167 h 6464302"/>
              <a:gd name="connsiteX2166" fmla="*/ 6657649 w 11965575"/>
              <a:gd name="connsiteY2166" fmla="*/ 5988745 h 6464302"/>
              <a:gd name="connsiteX2167" fmla="*/ 6642917 w 11965575"/>
              <a:gd name="connsiteY2167" fmla="*/ 5988509 h 6464302"/>
              <a:gd name="connsiteX2168" fmla="*/ 6642463 w 11965575"/>
              <a:gd name="connsiteY2168" fmla="*/ 5995233 h 6464302"/>
              <a:gd name="connsiteX2169" fmla="*/ 6637538 w 11965575"/>
              <a:gd name="connsiteY2169" fmla="*/ 5988644 h 6464302"/>
              <a:gd name="connsiteX2170" fmla="*/ 6630181 w 11965575"/>
              <a:gd name="connsiteY2170" fmla="*/ 5989532 h 6464302"/>
              <a:gd name="connsiteX2171" fmla="*/ 6630097 w 11965575"/>
              <a:gd name="connsiteY2171" fmla="*/ 5999740 h 6464302"/>
              <a:gd name="connsiteX2172" fmla="*/ 6634231 w 11965575"/>
              <a:gd name="connsiteY2172" fmla="*/ 6019453 h 6464302"/>
              <a:gd name="connsiteX2173" fmla="*/ 6586923 w 11965575"/>
              <a:gd name="connsiteY2173" fmla="*/ 5988773 h 6464302"/>
              <a:gd name="connsiteX2174" fmla="*/ 6572829 w 11965575"/>
              <a:gd name="connsiteY2174" fmla="*/ 5979724 h 6464302"/>
              <a:gd name="connsiteX2175" fmla="*/ 6569929 w 11965575"/>
              <a:gd name="connsiteY2175" fmla="*/ 5982465 h 6464302"/>
              <a:gd name="connsiteX2176" fmla="*/ 6565923 w 11965575"/>
              <a:gd name="connsiteY2176" fmla="*/ 5979198 h 6464302"/>
              <a:gd name="connsiteX2177" fmla="*/ 6556800 w 11965575"/>
              <a:gd name="connsiteY2177" fmla="*/ 5964541 h 6464302"/>
              <a:gd name="connsiteX2178" fmla="*/ 6551738 w 11965575"/>
              <a:gd name="connsiteY2178" fmla="*/ 5963135 h 6464302"/>
              <a:gd name="connsiteX2179" fmla="*/ 6546658 w 11965575"/>
              <a:gd name="connsiteY2179" fmla="*/ 5967528 h 6464302"/>
              <a:gd name="connsiteX2180" fmla="*/ 6546392 w 11965575"/>
              <a:gd name="connsiteY2180" fmla="*/ 5972660 h 6464302"/>
              <a:gd name="connsiteX2181" fmla="*/ 6548985 w 11965575"/>
              <a:gd name="connsiteY2181" fmla="*/ 5982943 h 6464302"/>
              <a:gd name="connsiteX2182" fmla="*/ 6558859 w 11965575"/>
              <a:gd name="connsiteY2182" fmla="*/ 6006482 h 6464302"/>
              <a:gd name="connsiteX2183" fmla="*/ 6529871 w 11965575"/>
              <a:gd name="connsiteY2183" fmla="*/ 6003295 h 6464302"/>
              <a:gd name="connsiteX2184" fmla="*/ 6518101 w 11965575"/>
              <a:gd name="connsiteY2184" fmla="*/ 6002037 h 6464302"/>
              <a:gd name="connsiteX2185" fmla="*/ 6521219 w 11965575"/>
              <a:gd name="connsiteY2185" fmla="*/ 6014538 h 6464302"/>
              <a:gd name="connsiteX2186" fmla="*/ 6524917 w 11965575"/>
              <a:gd name="connsiteY2186" fmla="*/ 6031179 h 6464302"/>
              <a:gd name="connsiteX2187" fmla="*/ 6518520 w 11965575"/>
              <a:gd name="connsiteY2187" fmla="*/ 6034985 h 6464302"/>
              <a:gd name="connsiteX2188" fmla="*/ 6501751 w 11965575"/>
              <a:gd name="connsiteY2188" fmla="*/ 6008947 h 6464302"/>
              <a:gd name="connsiteX2189" fmla="*/ 6498254 w 11965575"/>
              <a:gd name="connsiteY2189" fmla="*/ 5998736 h 6464302"/>
              <a:gd name="connsiteX2190" fmla="*/ 6492694 w 11965575"/>
              <a:gd name="connsiteY2190" fmla="*/ 5996554 h 6464302"/>
              <a:gd name="connsiteX2191" fmla="*/ 6489910 w 11965575"/>
              <a:gd name="connsiteY2191" fmla="*/ 5994462 h 6464302"/>
              <a:gd name="connsiteX2192" fmla="*/ 6484877 w 11965575"/>
              <a:gd name="connsiteY2192" fmla="*/ 6002838 h 6464302"/>
              <a:gd name="connsiteX2193" fmla="*/ 6475091 w 11965575"/>
              <a:gd name="connsiteY2193" fmla="*/ 5994050 h 6464302"/>
              <a:gd name="connsiteX2194" fmla="*/ 6475706 w 11965575"/>
              <a:gd name="connsiteY2194" fmla="*/ 5984397 h 6464302"/>
              <a:gd name="connsiteX2195" fmla="*/ 6455631 w 11965575"/>
              <a:gd name="connsiteY2195" fmla="*/ 5983812 h 6464302"/>
              <a:gd name="connsiteX2196" fmla="*/ 6434660 w 11965575"/>
              <a:gd name="connsiteY2196" fmla="*/ 5966087 h 6464302"/>
              <a:gd name="connsiteX2197" fmla="*/ 6422005 w 11965575"/>
              <a:gd name="connsiteY2197" fmla="*/ 5947559 h 6464302"/>
              <a:gd name="connsiteX2198" fmla="*/ 6392594 w 11965575"/>
              <a:gd name="connsiteY2198" fmla="*/ 5952511 h 6464302"/>
              <a:gd name="connsiteX2199" fmla="*/ 6384499 w 11965575"/>
              <a:gd name="connsiteY2199" fmla="*/ 5958825 h 6464302"/>
              <a:gd name="connsiteX2200" fmla="*/ 6359340 w 11965575"/>
              <a:gd name="connsiteY2200" fmla="*/ 5955728 h 6464302"/>
              <a:gd name="connsiteX2201" fmla="*/ 6338651 w 11965575"/>
              <a:gd name="connsiteY2201" fmla="*/ 5950092 h 6464302"/>
              <a:gd name="connsiteX2202" fmla="*/ 6308866 w 11965575"/>
              <a:gd name="connsiteY2202" fmla="*/ 5950604 h 6464302"/>
              <a:gd name="connsiteX2203" fmla="*/ 6281549 w 11965575"/>
              <a:gd name="connsiteY2203" fmla="*/ 5948243 h 6464302"/>
              <a:gd name="connsiteX2204" fmla="*/ 6257017 w 11965575"/>
              <a:gd name="connsiteY2204" fmla="*/ 5940872 h 6464302"/>
              <a:gd name="connsiteX2205" fmla="*/ 6229923 w 11965575"/>
              <a:gd name="connsiteY2205" fmla="*/ 5908990 h 6464302"/>
              <a:gd name="connsiteX2206" fmla="*/ 6218236 w 11965575"/>
              <a:gd name="connsiteY2206" fmla="*/ 5904853 h 6464302"/>
              <a:gd name="connsiteX2207" fmla="*/ 6215045 w 11965575"/>
              <a:gd name="connsiteY2207" fmla="*/ 5919648 h 6464302"/>
              <a:gd name="connsiteX2208" fmla="*/ 6221952 w 11965575"/>
              <a:gd name="connsiteY2208" fmla="*/ 5928461 h 6464302"/>
              <a:gd name="connsiteX2209" fmla="*/ 6201418 w 11965575"/>
              <a:gd name="connsiteY2209" fmla="*/ 5921756 h 6464302"/>
              <a:gd name="connsiteX2210" fmla="*/ 6192105 w 11965575"/>
              <a:gd name="connsiteY2210" fmla="*/ 5922394 h 6464302"/>
              <a:gd name="connsiteX2211" fmla="*/ 6165539 w 11965575"/>
              <a:gd name="connsiteY2211" fmla="*/ 5928915 h 6464302"/>
              <a:gd name="connsiteX2212" fmla="*/ 6150163 w 11965575"/>
              <a:gd name="connsiteY2212" fmla="*/ 5921974 h 6464302"/>
              <a:gd name="connsiteX2213" fmla="*/ 6121192 w 11965575"/>
              <a:gd name="connsiteY2213" fmla="*/ 5902918 h 6464302"/>
              <a:gd name="connsiteX2214" fmla="*/ 6095437 w 11965575"/>
              <a:gd name="connsiteY2214" fmla="*/ 5924899 h 6464302"/>
              <a:gd name="connsiteX2215" fmla="*/ 6081465 w 11965575"/>
              <a:gd name="connsiteY2215" fmla="*/ 5943370 h 6464302"/>
              <a:gd name="connsiteX2216" fmla="*/ 6079123 w 11965575"/>
              <a:gd name="connsiteY2216" fmla="*/ 5924371 h 6464302"/>
              <a:gd name="connsiteX2217" fmla="*/ 6071467 w 11965575"/>
              <a:gd name="connsiteY2217" fmla="*/ 5906675 h 6464302"/>
              <a:gd name="connsiteX2218" fmla="*/ 6031212 w 11965575"/>
              <a:gd name="connsiteY2218" fmla="*/ 5908726 h 6464302"/>
              <a:gd name="connsiteX2219" fmla="*/ 6022648 w 11965575"/>
              <a:gd name="connsiteY2219" fmla="*/ 5918247 h 6464302"/>
              <a:gd name="connsiteX2220" fmla="*/ 6011083 w 11965575"/>
              <a:gd name="connsiteY2220" fmla="*/ 5927266 h 6464302"/>
              <a:gd name="connsiteX2221" fmla="*/ 5990455 w 11965575"/>
              <a:gd name="connsiteY2221" fmla="*/ 5928208 h 6464302"/>
              <a:gd name="connsiteX2222" fmla="*/ 5944796 w 11965575"/>
              <a:gd name="connsiteY2222" fmla="*/ 5904182 h 6464302"/>
              <a:gd name="connsiteX2223" fmla="*/ 5929326 w 11965575"/>
              <a:gd name="connsiteY2223" fmla="*/ 5904888 h 6464302"/>
              <a:gd name="connsiteX2224" fmla="*/ 5919012 w 11965575"/>
              <a:gd name="connsiteY2224" fmla="*/ 5905360 h 6464302"/>
              <a:gd name="connsiteX2225" fmla="*/ 5885572 w 11965575"/>
              <a:gd name="connsiteY2225" fmla="*/ 5888842 h 6464302"/>
              <a:gd name="connsiteX2226" fmla="*/ 5847507 w 11965575"/>
              <a:gd name="connsiteY2226" fmla="*/ 5875932 h 6464302"/>
              <a:gd name="connsiteX2227" fmla="*/ 5843194 w 11965575"/>
              <a:gd name="connsiteY2227" fmla="*/ 5877403 h 6464302"/>
              <a:gd name="connsiteX2228" fmla="*/ 5829099 w 11965575"/>
              <a:gd name="connsiteY2228" fmla="*/ 5882718 h 6464302"/>
              <a:gd name="connsiteX2229" fmla="*/ 5803782 w 11965575"/>
              <a:gd name="connsiteY2229" fmla="*/ 5880689 h 6464302"/>
              <a:gd name="connsiteX2230" fmla="*/ 5782969 w 11965575"/>
              <a:gd name="connsiteY2230" fmla="*/ 5861897 h 6464302"/>
              <a:gd name="connsiteX2231" fmla="*/ 5763905 w 11965575"/>
              <a:gd name="connsiteY2231" fmla="*/ 5852153 h 6464302"/>
              <a:gd name="connsiteX2232" fmla="*/ 5713929 w 11965575"/>
              <a:gd name="connsiteY2232" fmla="*/ 5864626 h 6464302"/>
              <a:gd name="connsiteX2233" fmla="*/ 5681926 w 11965575"/>
              <a:gd name="connsiteY2233" fmla="*/ 5859294 h 6464302"/>
              <a:gd name="connsiteX2234" fmla="*/ 5664641 w 11965575"/>
              <a:gd name="connsiteY2234" fmla="*/ 5879403 h 6464302"/>
              <a:gd name="connsiteX2235" fmla="*/ 5667390 w 11965575"/>
              <a:gd name="connsiteY2235" fmla="*/ 5888619 h 6464302"/>
              <a:gd name="connsiteX2236" fmla="*/ 5634139 w 11965575"/>
              <a:gd name="connsiteY2236" fmla="*/ 5856806 h 6464302"/>
              <a:gd name="connsiteX2237" fmla="*/ 5623636 w 11965575"/>
              <a:gd name="connsiteY2237" fmla="*/ 5872572 h 6464302"/>
              <a:gd name="connsiteX2238" fmla="*/ 5609104 w 11965575"/>
              <a:gd name="connsiteY2238" fmla="*/ 5866867 h 6464302"/>
              <a:gd name="connsiteX2239" fmla="*/ 5594790 w 11965575"/>
              <a:gd name="connsiteY2239" fmla="*/ 5866671 h 6464302"/>
              <a:gd name="connsiteX2240" fmla="*/ 5572693 w 11965575"/>
              <a:gd name="connsiteY2240" fmla="*/ 5870653 h 6464302"/>
              <a:gd name="connsiteX2241" fmla="*/ 5555066 w 11965575"/>
              <a:gd name="connsiteY2241" fmla="*/ 5872095 h 6464302"/>
              <a:gd name="connsiteX2242" fmla="*/ 5518157 w 11965575"/>
              <a:gd name="connsiteY2242" fmla="*/ 5858284 h 6464302"/>
              <a:gd name="connsiteX2243" fmla="*/ 5500624 w 11965575"/>
              <a:gd name="connsiteY2243" fmla="*/ 5852078 h 6464302"/>
              <a:gd name="connsiteX2244" fmla="*/ 5492936 w 11965575"/>
              <a:gd name="connsiteY2244" fmla="*/ 5848609 h 6464302"/>
              <a:gd name="connsiteX2245" fmla="*/ 5507004 w 11965575"/>
              <a:gd name="connsiteY2245" fmla="*/ 5822490 h 6464302"/>
              <a:gd name="connsiteX2246" fmla="*/ 5531694 w 11965575"/>
              <a:gd name="connsiteY2246" fmla="*/ 5828793 h 6464302"/>
              <a:gd name="connsiteX2247" fmla="*/ 5535380 w 11965575"/>
              <a:gd name="connsiteY2247" fmla="*/ 5831596 h 6464302"/>
              <a:gd name="connsiteX2248" fmla="*/ 5540945 w 11965575"/>
              <a:gd name="connsiteY2248" fmla="*/ 5821577 h 6464302"/>
              <a:gd name="connsiteX2249" fmla="*/ 5538570 w 11965575"/>
              <a:gd name="connsiteY2249" fmla="*/ 5816803 h 6464302"/>
              <a:gd name="connsiteX2250" fmla="*/ 5486627 w 11965575"/>
              <a:gd name="connsiteY2250" fmla="*/ 5814717 h 6464302"/>
              <a:gd name="connsiteX2251" fmla="*/ 5475469 w 11965575"/>
              <a:gd name="connsiteY2251" fmla="*/ 5813953 h 6464302"/>
              <a:gd name="connsiteX2252" fmla="*/ 5463937 w 11965575"/>
              <a:gd name="connsiteY2252" fmla="*/ 5808747 h 6464302"/>
              <a:gd name="connsiteX2253" fmla="*/ 5439712 w 11965575"/>
              <a:gd name="connsiteY2253" fmla="*/ 5834269 h 6464302"/>
              <a:gd name="connsiteX2254" fmla="*/ 5444681 w 11965575"/>
              <a:gd name="connsiteY2254" fmla="*/ 5849326 h 6464302"/>
              <a:gd name="connsiteX2255" fmla="*/ 5438804 w 11965575"/>
              <a:gd name="connsiteY2255" fmla="*/ 5861483 h 6464302"/>
              <a:gd name="connsiteX2256" fmla="*/ 5430585 w 11965575"/>
              <a:gd name="connsiteY2256" fmla="*/ 5854641 h 6464302"/>
              <a:gd name="connsiteX2257" fmla="*/ 5415365 w 11965575"/>
              <a:gd name="connsiteY2257" fmla="*/ 5846633 h 6464302"/>
              <a:gd name="connsiteX2258" fmla="*/ 5393049 w 11965575"/>
              <a:gd name="connsiteY2258" fmla="*/ 5845104 h 6464302"/>
              <a:gd name="connsiteX2259" fmla="*/ 5358857 w 11965575"/>
              <a:gd name="connsiteY2259" fmla="*/ 5854733 h 6464302"/>
              <a:gd name="connsiteX2260" fmla="*/ 5331105 w 11965575"/>
              <a:gd name="connsiteY2260" fmla="*/ 5841352 h 6464302"/>
              <a:gd name="connsiteX2261" fmla="*/ 5313572 w 11965575"/>
              <a:gd name="connsiteY2261" fmla="*/ 5835148 h 6464302"/>
              <a:gd name="connsiteX2262" fmla="*/ 5242377 w 11965575"/>
              <a:gd name="connsiteY2262" fmla="*/ 5838611 h 6464302"/>
              <a:gd name="connsiteX2263" fmla="*/ 5214842 w 11965575"/>
              <a:gd name="connsiteY2263" fmla="*/ 5830741 h 6464302"/>
              <a:gd name="connsiteX2264" fmla="*/ 5186061 w 11965575"/>
              <a:gd name="connsiteY2264" fmla="*/ 5796390 h 6464302"/>
              <a:gd name="connsiteX2265" fmla="*/ 5182780 w 11965575"/>
              <a:gd name="connsiteY2265" fmla="*/ 5783802 h 6464302"/>
              <a:gd name="connsiteX2266" fmla="*/ 5163874 w 11965575"/>
              <a:gd name="connsiteY2266" fmla="*/ 5772989 h 6464302"/>
              <a:gd name="connsiteX2267" fmla="*/ 5153807 w 11965575"/>
              <a:gd name="connsiteY2267" fmla="*/ 5799774 h 6464302"/>
              <a:gd name="connsiteX2268" fmla="*/ 5167212 w 11965575"/>
              <a:gd name="connsiteY2268" fmla="*/ 5827185 h 6464302"/>
              <a:gd name="connsiteX2269" fmla="*/ 5169805 w 11965575"/>
              <a:gd name="connsiteY2269" fmla="*/ 5837468 h 6464302"/>
              <a:gd name="connsiteX2270" fmla="*/ 5160927 w 11965575"/>
              <a:gd name="connsiteY2270" fmla="*/ 5849126 h 6464302"/>
              <a:gd name="connsiteX2271" fmla="*/ 5150240 w 11965575"/>
              <a:gd name="connsiteY2271" fmla="*/ 5845156 h 6464302"/>
              <a:gd name="connsiteX2272" fmla="*/ 5063452 w 11965575"/>
              <a:gd name="connsiteY2272" fmla="*/ 5801142 h 6464302"/>
              <a:gd name="connsiteX2273" fmla="*/ 5081109 w 11965575"/>
              <a:gd name="connsiteY2273" fmla="*/ 5820502 h 6464302"/>
              <a:gd name="connsiteX2274" fmla="*/ 5093921 w 11965575"/>
              <a:gd name="connsiteY2274" fmla="*/ 5837963 h 6464302"/>
              <a:gd name="connsiteX2275" fmla="*/ 5086417 w 11965575"/>
              <a:gd name="connsiteY2275" fmla="*/ 5854228 h 6464302"/>
              <a:gd name="connsiteX2276" fmla="*/ 5018971 w 11965575"/>
              <a:gd name="connsiteY2276" fmla="*/ 5867074 h 6464302"/>
              <a:gd name="connsiteX2277" fmla="*/ 4996187 w 11965575"/>
              <a:gd name="connsiteY2277" fmla="*/ 5868752 h 6464302"/>
              <a:gd name="connsiteX2278" fmla="*/ 4967966 w 11965575"/>
              <a:gd name="connsiteY2278" fmla="*/ 5858577 h 6464302"/>
              <a:gd name="connsiteX2279" fmla="*/ 4945026 w 11965575"/>
              <a:gd name="connsiteY2279" fmla="*/ 5861324 h 6464302"/>
              <a:gd name="connsiteX2280" fmla="*/ 4940775 w 11965575"/>
              <a:gd name="connsiteY2280" fmla="*/ 5869373 h 6464302"/>
              <a:gd name="connsiteX2281" fmla="*/ 4936902 w 11965575"/>
              <a:gd name="connsiteY2281" fmla="*/ 5846835 h 6464302"/>
              <a:gd name="connsiteX2282" fmla="*/ 4933151 w 11965575"/>
              <a:gd name="connsiteY2282" fmla="*/ 5837451 h 6464302"/>
              <a:gd name="connsiteX2283" fmla="*/ 4915808 w 11965575"/>
              <a:gd name="connsiteY2283" fmla="*/ 5815953 h 6464302"/>
              <a:gd name="connsiteX2284" fmla="*/ 4910372 w 11965575"/>
              <a:gd name="connsiteY2284" fmla="*/ 5804100 h 6464302"/>
              <a:gd name="connsiteX2285" fmla="*/ 4874149 w 11965575"/>
              <a:gd name="connsiteY2285" fmla="*/ 5792593 h 6464302"/>
              <a:gd name="connsiteX2286" fmla="*/ 4895556 w 11965575"/>
              <a:gd name="connsiteY2286" fmla="*/ 5821336 h 6464302"/>
              <a:gd name="connsiteX2287" fmla="*/ 4886427 w 11965575"/>
              <a:gd name="connsiteY2287" fmla="*/ 5841709 h 6464302"/>
              <a:gd name="connsiteX2288" fmla="*/ 4883866 w 11965575"/>
              <a:gd name="connsiteY2288" fmla="*/ 5817200 h 6464302"/>
              <a:gd name="connsiteX2289" fmla="*/ 4862866 w 11965575"/>
              <a:gd name="connsiteY2289" fmla="*/ 5813702 h 6464302"/>
              <a:gd name="connsiteX2290" fmla="*/ 4853958 w 11965575"/>
              <a:gd name="connsiteY2290" fmla="*/ 5804555 h 6464302"/>
              <a:gd name="connsiteX2291" fmla="*/ 4835458 w 11965575"/>
              <a:gd name="connsiteY2291" fmla="*/ 5783958 h 6464302"/>
              <a:gd name="connsiteX2292" fmla="*/ 4810924 w 11965575"/>
              <a:gd name="connsiteY2292" fmla="*/ 5776586 h 6464302"/>
              <a:gd name="connsiteX2293" fmla="*/ 4800298 w 11965575"/>
              <a:gd name="connsiteY2293" fmla="*/ 5779195 h 6464302"/>
              <a:gd name="connsiteX2294" fmla="*/ 4787672 w 11965575"/>
              <a:gd name="connsiteY2294" fmla="*/ 5781470 h 6464302"/>
              <a:gd name="connsiteX2295" fmla="*/ 4740012 w 11965575"/>
              <a:gd name="connsiteY2295" fmla="*/ 5757110 h 6464302"/>
              <a:gd name="connsiteX2296" fmla="*/ 4717133 w 11965575"/>
              <a:gd name="connsiteY2296" fmla="*/ 5766434 h 6464302"/>
              <a:gd name="connsiteX2297" fmla="*/ 4712726 w 11965575"/>
              <a:gd name="connsiteY2297" fmla="*/ 5775553 h 6464302"/>
              <a:gd name="connsiteX2298" fmla="*/ 4701412 w 11965575"/>
              <a:gd name="connsiteY2298" fmla="*/ 5775857 h 6464302"/>
              <a:gd name="connsiteX2299" fmla="*/ 4699568 w 11965575"/>
              <a:gd name="connsiteY2299" fmla="*/ 5774455 h 6464302"/>
              <a:gd name="connsiteX2300" fmla="*/ 4683410 w 11965575"/>
              <a:gd name="connsiteY2300" fmla="*/ 5772858 h 6464302"/>
              <a:gd name="connsiteX2301" fmla="*/ 4654939 w 11965575"/>
              <a:gd name="connsiteY2301" fmla="*/ 5771399 h 6464302"/>
              <a:gd name="connsiteX2302" fmla="*/ 4629561 w 11965575"/>
              <a:gd name="connsiteY2302" fmla="*/ 5762792 h 6464302"/>
              <a:gd name="connsiteX2303" fmla="*/ 4590369 w 11965575"/>
              <a:gd name="connsiteY2303" fmla="*/ 5771588 h 6464302"/>
              <a:gd name="connsiteX2304" fmla="*/ 4566991 w 11965575"/>
              <a:gd name="connsiteY2304" fmla="*/ 5763315 h 6464302"/>
              <a:gd name="connsiteX2305" fmla="*/ 4549364 w 11965575"/>
              <a:gd name="connsiteY2305" fmla="*/ 5764757 h 6464302"/>
              <a:gd name="connsiteX2306" fmla="*/ 4538364 w 11965575"/>
              <a:gd name="connsiteY2306" fmla="*/ 5762924 h 6464302"/>
              <a:gd name="connsiteX2307" fmla="*/ 4528958 w 11965575"/>
              <a:gd name="connsiteY2307" fmla="*/ 5736181 h 6464302"/>
              <a:gd name="connsiteX2308" fmla="*/ 4525019 w 11965575"/>
              <a:gd name="connsiteY2308" fmla="*/ 5742092 h 6464302"/>
              <a:gd name="connsiteX2309" fmla="*/ 4502828 w 11965575"/>
              <a:gd name="connsiteY2309" fmla="*/ 5753721 h 6464302"/>
              <a:gd name="connsiteX2310" fmla="*/ 4475981 w 11965575"/>
              <a:gd name="connsiteY2310" fmla="*/ 5748153 h 6464302"/>
              <a:gd name="connsiteX2311" fmla="*/ 4434381 w 11965575"/>
              <a:gd name="connsiteY2311" fmla="*/ 5766401 h 6464302"/>
              <a:gd name="connsiteX2312" fmla="*/ 4421940 w 11965575"/>
              <a:gd name="connsiteY2312" fmla="*/ 5788411 h 6464302"/>
              <a:gd name="connsiteX2313" fmla="*/ 4414000 w 11965575"/>
              <a:gd name="connsiteY2313" fmla="*/ 5793657 h 6464302"/>
              <a:gd name="connsiteX2314" fmla="*/ 4412251 w 11965575"/>
              <a:gd name="connsiteY2314" fmla="*/ 5784608 h 6464302"/>
              <a:gd name="connsiteX2315" fmla="*/ 4410752 w 11965575"/>
              <a:gd name="connsiteY2315" fmla="*/ 5766843 h 6464302"/>
              <a:gd name="connsiteX2316" fmla="*/ 4413004 w 11965575"/>
              <a:gd name="connsiteY2316" fmla="*/ 5758460 h 6464302"/>
              <a:gd name="connsiteX2317" fmla="*/ 4406193 w 11965575"/>
              <a:gd name="connsiteY2317" fmla="*/ 5742000 h 6464302"/>
              <a:gd name="connsiteX2318" fmla="*/ 4367407 w 11965575"/>
              <a:gd name="connsiteY2318" fmla="*/ 5741012 h 6464302"/>
              <a:gd name="connsiteX2319" fmla="*/ 4347529 w 11965575"/>
              <a:gd name="connsiteY2319" fmla="*/ 5750836 h 6464302"/>
              <a:gd name="connsiteX2320" fmla="*/ 4330276 w 11965575"/>
              <a:gd name="connsiteY2320" fmla="*/ 5756720 h 6464302"/>
              <a:gd name="connsiteX2321" fmla="*/ 4262236 w 11965575"/>
              <a:gd name="connsiteY2321" fmla="*/ 5759616 h 6464302"/>
              <a:gd name="connsiteX2322" fmla="*/ 4260079 w 11965575"/>
              <a:gd name="connsiteY2322" fmla="*/ 5760351 h 6464302"/>
              <a:gd name="connsiteX2323" fmla="*/ 4209952 w 11965575"/>
              <a:gd name="connsiteY2323" fmla="*/ 5738864 h 6464302"/>
              <a:gd name="connsiteX2324" fmla="*/ 4208012 w 11965575"/>
              <a:gd name="connsiteY2324" fmla="*/ 5745109 h 6464302"/>
              <a:gd name="connsiteX2325" fmla="*/ 4199074 w 11965575"/>
              <a:gd name="connsiteY2325" fmla="*/ 5750188 h 6464302"/>
              <a:gd name="connsiteX2326" fmla="*/ 4193229 w 11965575"/>
              <a:gd name="connsiteY2326" fmla="*/ 5748119 h 6464302"/>
              <a:gd name="connsiteX2327" fmla="*/ 4191822 w 11965575"/>
              <a:gd name="connsiteY2327" fmla="*/ 5757737 h 6464302"/>
              <a:gd name="connsiteX2328" fmla="*/ 4192884 w 11965575"/>
              <a:gd name="connsiteY2328" fmla="*/ 5764481 h 6464302"/>
              <a:gd name="connsiteX2329" fmla="*/ 4187258 w 11965575"/>
              <a:gd name="connsiteY2329" fmla="*/ 5767924 h 6464302"/>
              <a:gd name="connsiteX2330" fmla="*/ 4164037 w 11965575"/>
              <a:gd name="connsiteY2330" fmla="*/ 5758582 h 6464302"/>
              <a:gd name="connsiteX2331" fmla="*/ 4146066 w 11965575"/>
              <a:gd name="connsiteY2331" fmla="*/ 5776387 h 6464302"/>
              <a:gd name="connsiteX2332" fmla="*/ 4156851 w 11965575"/>
              <a:gd name="connsiteY2332" fmla="*/ 5737680 h 6464302"/>
              <a:gd name="connsiteX2333" fmla="*/ 4160164 w 11965575"/>
              <a:gd name="connsiteY2333" fmla="*/ 5736043 h 6464302"/>
              <a:gd name="connsiteX2334" fmla="*/ 4173042 w 11965575"/>
              <a:gd name="connsiteY2334" fmla="*/ 5725052 h 6464302"/>
              <a:gd name="connsiteX2335" fmla="*/ 4157822 w 11965575"/>
              <a:gd name="connsiteY2335" fmla="*/ 5717043 h 6464302"/>
              <a:gd name="connsiteX2336" fmla="*/ 4115348 w 11965575"/>
              <a:gd name="connsiteY2336" fmla="*/ 5713251 h 6464302"/>
              <a:gd name="connsiteX2337" fmla="*/ 4106348 w 11965575"/>
              <a:gd name="connsiteY2337" fmla="*/ 5711751 h 6464302"/>
              <a:gd name="connsiteX2338" fmla="*/ 4086251 w 11965575"/>
              <a:gd name="connsiteY2338" fmla="*/ 5716066 h 6464302"/>
              <a:gd name="connsiteX2339" fmla="*/ 4072311 w 11965575"/>
              <a:gd name="connsiteY2339" fmla="*/ 5720312 h 6464302"/>
              <a:gd name="connsiteX2340" fmla="*/ 4059277 w 11965575"/>
              <a:gd name="connsiteY2340" fmla="*/ 5732371 h 6464302"/>
              <a:gd name="connsiteX2341" fmla="*/ 4044869 w 11965575"/>
              <a:gd name="connsiteY2341" fmla="*/ 5739823 h 6464302"/>
              <a:gd name="connsiteX2342" fmla="*/ 4035181 w 11965575"/>
              <a:gd name="connsiteY2342" fmla="*/ 5736020 h 6464302"/>
              <a:gd name="connsiteX2343" fmla="*/ 4028805 w 11965575"/>
              <a:gd name="connsiteY2343" fmla="*/ 5730579 h 6464302"/>
              <a:gd name="connsiteX2344" fmla="*/ 4005272 w 11965575"/>
              <a:gd name="connsiteY2344" fmla="*/ 5723374 h 6464302"/>
              <a:gd name="connsiteX2345" fmla="*/ 3994645 w 11965575"/>
              <a:gd name="connsiteY2345" fmla="*/ 5725983 h 6464302"/>
              <a:gd name="connsiteX2346" fmla="*/ 3929199 w 11965575"/>
              <a:gd name="connsiteY2346" fmla="*/ 5739163 h 6464302"/>
              <a:gd name="connsiteX2347" fmla="*/ 3896038 w 11965575"/>
              <a:gd name="connsiteY2347" fmla="*/ 5734733 h 6464302"/>
              <a:gd name="connsiteX2348" fmla="*/ 3875757 w 11965575"/>
              <a:gd name="connsiteY2348" fmla="*/ 5719312 h 6464302"/>
              <a:gd name="connsiteX2349" fmla="*/ 3860723 w 11965575"/>
              <a:gd name="connsiteY2349" fmla="*/ 5731040 h 6464302"/>
              <a:gd name="connsiteX2350" fmla="*/ 3832596 w 11965575"/>
              <a:gd name="connsiteY2350" fmla="*/ 5713218 h 6464302"/>
              <a:gd name="connsiteX2351" fmla="*/ 3827847 w 11965575"/>
              <a:gd name="connsiteY2351" fmla="*/ 5703668 h 6464302"/>
              <a:gd name="connsiteX2352" fmla="*/ 3817627 w 11965575"/>
              <a:gd name="connsiteY2352" fmla="*/ 5696492 h 6464302"/>
              <a:gd name="connsiteX2353" fmla="*/ 3810063 w 11965575"/>
              <a:gd name="connsiteY2353" fmla="*/ 5706180 h 6464302"/>
              <a:gd name="connsiteX2354" fmla="*/ 3789025 w 11965575"/>
              <a:gd name="connsiteY2354" fmla="*/ 5751936 h 6464302"/>
              <a:gd name="connsiteX2355" fmla="*/ 3767771 w 11965575"/>
              <a:gd name="connsiteY2355" fmla="*/ 5757152 h 6464302"/>
              <a:gd name="connsiteX2356" fmla="*/ 3742987 w 11965575"/>
              <a:gd name="connsiteY2356" fmla="*/ 5758496 h 6464302"/>
              <a:gd name="connsiteX2357" fmla="*/ 3710576 w 11965575"/>
              <a:gd name="connsiteY2357" fmla="*/ 5762948 h 6464302"/>
              <a:gd name="connsiteX2358" fmla="*/ 3667383 w 11965575"/>
              <a:gd name="connsiteY2358" fmla="*/ 5771079 h 6464302"/>
              <a:gd name="connsiteX2359" fmla="*/ 3633286 w 11965575"/>
              <a:gd name="connsiteY2359" fmla="*/ 5773061 h 6464302"/>
              <a:gd name="connsiteX2360" fmla="*/ 3607941 w 11965575"/>
              <a:gd name="connsiteY2360" fmla="*/ 5750228 h 6464302"/>
              <a:gd name="connsiteX2361" fmla="*/ 3560154 w 11965575"/>
              <a:gd name="connsiteY2361" fmla="*/ 5747742 h 6464302"/>
              <a:gd name="connsiteX2362" fmla="*/ 3558684 w 11965575"/>
              <a:gd name="connsiteY2362" fmla="*/ 5750780 h 6464302"/>
              <a:gd name="connsiteX2363" fmla="*/ 3545528 w 11965575"/>
              <a:gd name="connsiteY2363" fmla="*/ 5749683 h 6464302"/>
              <a:gd name="connsiteX2364" fmla="*/ 3521150 w 11965575"/>
              <a:gd name="connsiteY2364" fmla="*/ 5741244 h 6464302"/>
              <a:gd name="connsiteX2365" fmla="*/ 3488209 w 11965575"/>
              <a:gd name="connsiteY2365" fmla="*/ 5742324 h 6464302"/>
              <a:gd name="connsiteX2366" fmla="*/ 3512400 w 11965575"/>
              <a:gd name="connsiteY2366" fmla="*/ 5731028 h 6464302"/>
              <a:gd name="connsiteX2367" fmla="*/ 3539810 w 11965575"/>
              <a:gd name="connsiteY2367" fmla="*/ 5725742 h 6464302"/>
              <a:gd name="connsiteX2368" fmla="*/ 3537000 w 11965575"/>
              <a:gd name="connsiteY2368" fmla="*/ 5709949 h 6464302"/>
              <a:gd name="connsiteX2369" fmla="*/ 3533094 w 11965575"/>
              <a:gd name="connsiteY2369" fmla="*/ 5701636 h 6464302"/>
              <a:gd name="connsiteX2370" fmla="*/ 3500715 w 11965575"/>
              <a:gd name="connsiteY2370" fmla="*/ 5691863 h 6464302"/>
              <a:gd name="connsiteX2371" fmla="*/ 3483306 w 11965575"/>
              <a:gd name="connsiteY2371" fmla="*/ 5698815 h 6464302"/>
              <a:gd name="connsiteX2372" fmla="*/ 3476992 w 11965575"/>
              <a:gd name="connsiteY2372" fmla="*/ 5699953 h 6464302"/>
              <a:gd name="connsiteX2373" fmla="*/ 3464054 w 11965575"/>
              <a:gd name="connsiteY2373" fmla="*/ 5704364 h 6464302"/>
              <a:gd name="connsiteX2374" fmla="*/ 3462428 w 11965575"/>
              <a:gd name="connsiteY2374" fmla="*/ 5708472 h 6464302"/>
              <a:gd name="connsiteX2375" fmla="*/ 3449710 w 11965575"/>
              <a:gd name="connsiteY2375" fmla="*/ 5683366 h 6464302"/>
              <a:gd name="connsiteX2376" fmla="*/ 3444335 w 11965575"/>
              <a:gd name="connsiteY2376" fmla="*/ 5678091 h 6464302"/>
              <a:gd name="connsiteX2377" fmla="*/ 3434770 w 11965575"/>
              <a:gd name="connsiteY2377" fmla="*/ 5687444 h 6464302"/>
              <a:gd name="connsiteX2378" fmla="*/ 3437270 w 11965575"/>
              <a:gd name="connsiteY2378" fmla="*/ 5705375 h 6464302"/>
              <a:gd name="connsiteX2379" fmla="*/ 3432705 w 11965575"/>
              <a:gd name="connsiteY2379" fmla="*/ 5715562 h 6464302"/>
              <a:gd name="connsiteX2380" fmla="*/ 3375041 w 11965575"/>
              <a:gd name="connsiteY2380" fmla="*/ 5724565 h 6464302"/>
              <a:gd name="connsiteX2381" fmla="*/ 3354446 w 11965575"/>
              <a:gd name="connsiteY2381" fmla="*/ 5711282 h 6464302"/>
              <a:gd name="connsiteX2382" fmla="*/ 3330538 w 11965575"/>
              <a:gd name="connsiteY2382" fmla="*/ 5699637 h 6464302"/>
              <a:gd name="connsiteX2383" fmla="*/ 3328130 w 11965575"/>
              <a:gd name="connsiteY2383" fmla="*/ 5709087 h 6464302"/>
              <a:gd name="connsiteX2384" fmla="*/ 3335975 w 11965575"/>
              <a:gd name="connsiteY2384" fmla="*/ 5711489 h 6464302"/>
              <a:gd name="connsiteX2385" fmla="*/ 3348132 w 11965575"/>
              <a:gd name="connsiteY2385" fmla="*/ 5712420 h 6464302"/>
              <a:gd name="connsiteX2386" fmla="*/ 3347413 w 11965575"/>
              <a:gd name="connsiteY2386" fmla="*/ 5724342 h 6464302"/>
              <a:gd name="connsiteX2387" fmla="*/ 3334630 w 11965575"/>
              <a:gd name="connsiteY2387" fmla="*/ 5727685 h 6464302"/>
              <a:gd name="connsiteX2388" fmla="*/ 3324534 w 11965575"/>
              <a:gd name="connsiteY2388" fmla="*/ 5733666 h 6464302"/>
              <a:gd name="connsiteX2389" fmla="*/ 3323752 w 11965575"/>
              <a:gd name="connsiteY2389" fmla="*/ 5739009 h 6464302"/>
              <a:gd name="connsiteX2390" fmla="*/ 3319813 w 11965575"/>
              <a:gd name="connsiteY2390" fmla="*/ 5744920 h 6464302"/>
              <a:gd name="connsiteX2391" fmla="*/ 3314282 w 11965575"/>
              <a:gd name="connsiteY2391" fmla="*/ 5740715 h 6464302"/>
              <a:gd name="connsiteX2392" fmla="*/ 3289999 w 11965575"/>
              <a:gd name="connsiteY2392" fmla="*/ 5724628 h 6464302"/>
              <a:gd name="connsiteX2393" fmla="*/ 3281904 w 11965575"/>
              <a:gd name="connsiteY2393" fmla="*/ 5730943 h 6464302"/>
              <a:gd name="connsiteX2394" fmla="*/ 3280028 w 11965575"/>
              <a:gd name="connsiteY2394" fmla="*/ 5743767 h 6464302"/>
              <a:gd name="connsiteX2395" fmla="*/ 3263462 w 11965575"/>
              <a:gd name="connsiteY2395" fmla="*/ 5751953 h 6464302"/>
              <a:gd name="connsiteX2396" fmla="*/ 3246304 w 11965575"/>
              <a:gd name="connsiteY2396" fmla="*/ 5750189 h 6464302"/>
              <a:gd name="connsiteX2397" fmla="*/ 3226334 w 11965575"/>
              <a:gd name="connsiteY2397" fmla="*/ 5732632 h 6464302"/>
              <a:gd name="connsiteX2398" fmla="*/ 3219992 w 11965575"/>
              <a:gd name="connsiteY2398" fmla="*/ 5712966 h 6464302"/>
              <a:gd name="connsiteX2399" fmla="*/ 3226993 w 11965575"/>
              <a:gd name="connsiteY2399" fmla="*/ 5714132 h 6464302"/>
              <a:gd name="connsiteX2400" fmla="*/ 3259810 w 11965575"/>
              <a:gd name="connsiteY2400" fmla="*/ 5699895 h 6464302"/>
              <a:gd name="connsiteX2401" fmla="*/ 3273220 w 11965575"/>
              <a:gd name="connsiteY2401" fmla="*/ 5692277 h 6464302"/>
              <a:gd name="connsiteX2402" fmla="*/ 3331196 w 11965575"/>
              <a:gd name="connsiteY2402" fmla="*/ 5681136 h 6464302"/>
              <a:gd name="connsiteX2403" fmla="*/ 3403426 w 11965575"/>
              <a:gd name="connsiteY2403" fmla="*/ 5663613 h 6464302"/>
              <a:gd name="connsiteX2404" fmla="*/ 3441714 w 11965575"/>
              <a:gd name="connsiteY2404" fmla="*/ 5647003 h 6464302"/>
              <a:gd name="connsiteX2405" fmla="*/ 3467966 w 11965575"/>
              <a:gd name="connsiteY2405" fmla="*/ 5642620 h 6464302"/>
              <a:gd name="connsiteX2406" fmla="*/ 3494940 w 11965575"/>
              <a:gd name="connsiteY2406" fmla="*/ 5626314 h 6464302"/>
              <a:gd name="connsiteX2407" fmla="*/ 3525787 w 11965575"/>
              <a:gd name="connsiteY2407" fmla="*/ 5632547 h 6464302"/>
              <a:gd name="connsiteX2408" fmla="*/ 3563511 w 11965575"/>
              <a:gd name="connsiteY2408" fmla="*/ 5626791 h 6464302"/>
              <a:gd name="connsiteX2409" fmla="*/ 3600017 w 11965575"/>
              <a:gd name="connsiteY2409" fmla="*/ 5615357 h 6464302"/>
              <a:gd name="connsiteX2410" fmla="*/ 3621112 w 11965575"/>
              <a:gd name="connsiteY2410" fmla="*/ 5611210 h 6464302"/>
              <a:gd name="connsiteX2411" fmla="*/ 3649211 w 11965575"/>
              <a:gd name="connsiteY2411" fmla="*/ 5608228 h 6464302"/>
              <a:gd name="connsiteX2412" fmla="*/ 3738066 w 11965575"/>
              <a:gd name="connsiteY2412" fmla="*/ 5589096 h 6464302"/>
              <a:gd name="connsiteX2413" fmla="*/ 3792512 w 11965575"/>
              <a:gd name="connsiteY2413" fmla="*/ 5574082 h 6464302"/>
              <a:gd name="connsiteX2414" fmla="*/ 3798171 w 11965575"/>
              <a:gd name="connsiteY2414" fmla="*/ 5556417 h 6464302"/>
              <a:gd name="connsiteX2415" fmla="*/ 3799265 w 11965575"/>
              <a:gd name="connsiteY2415" fmla="*/ 5548936 h 6464302"/>
              <a:gd name="connsiteX2416" fmla="*/ 3806830 w 11965575"/>
              <a:gd name="connsiteY2416" fmla="*/ 5539249 h 6464302"/>
              <a:gd name="connsiteX2417" fmla="*/ 3836520 w 11965575"/>
              <a:gd name="connsiteY2417" fmla="*/ 5546385 h 6464302"/>
              <a:gd name="connsiteX2418" fmla="*/ 3838895 w 11965575"/>
              <a:gd name="connsiteY2418" fmla="*/ 5551159 h 6464302"/>
              <a:gd name="connsiteX2419" fmla="*/ 3848336 w 11965575"/>
              <a:gd name="connsiteY2419" fmla="*/ 5528649 h 6464302"/>
              <a:gd name="connsiteX2420" fmla="*/ 3855617 w 11965575"/>
              <a:gd name="connsiteY2420" fmla="*/ 5541903 h 6464302"/>
              <a:gd name="connsiteX2421" fmla="*/ 3883776 w 11965575"/>
              <a:gd name="connsiteY2421" fmla="*/ 5545500 h 6464302"/>
              <a:gd name="connsiteX2422" fmla="*/ 3899593 w 11965575"/>
              <a:gd name="connsiteY2422" fmla="*/ 5528431 h 6464302"/>
              <a:gd name="connsiteX2423" fmla="*/ 3927001 w 11965575"/>
              <a:gd name="connsiteY2423" fmla="*/ 5523144 h 6464302"/>
              <a:gd name="connsiteX2424" fmla="*/ 3944473 w 11965575"/>
              <a:gd name="connsiteY2424" fmla="*/ 5522771 h 6464302"/>
              <a:gd name="connsiteX2425" fmla="*/ 3965006 w 11965575"/>
              <a:gd name="connsiteY2425" fmla="*/ 5529476 h 6464302"/>
              <a:gd name="connsiteX2426" fmla="*/ 3976727 w 11965575"/>
              <a:gd name="connsiteY2426" fmla="*/ 5519387 h 6464302"/>
              <a:gd name="connsiteX2427" fmla="*/ 3990947 w 11965575"/>
              <a:gd name="connsiteY2427" fmla="*/ 5527230 h 6464302"/>
              <a:gd name="connsiteX2428" fmla="*/ 4006261 w 11965575"/>
              <a:gd name="connsiteY2428" fmla="*/ 5527591 h 6464302"/>
              <a:gd name="connsiteX2429" fmla="*/ 4033017 w 11965575"/>
              <a:gd name="connsiteY2429" fmla="*/ 5505776 h 6464302"/>
              <a:gd name="connsiteX2430" fmla="*/ 4044862 w 11965575"/>
              <a:gd name="connsiteY2430" fmla="*/ 5508844 h 6464302"/>
              <a:gd name="connsiteX2431" fmla="*/ 4063239 w 11965575"/>
              <a:gd name="connsiteY2431" fmla="*/ 5516284 h 6464302"/>
              <a:gd name="connsiteX2432" fmla="*/ 4085648 w 11965575"/>
              <a:gd name="connsiteY2432" fmla="*/ 5510166 h 6464302"/>
              <a:gd name="connsiteX2433" fmla="*/ 4091368 w 11965575"/>
              <a:gd name="connsiteY2433" fmla="*/ 5499077 h 6464302"/>
              <a:gd name="connsiteX2434" fmla="*/ 4089681 w 11965575"/>
              <a:gd name="connsiteY2434" fmla="*/ 5496607 h 6464302"/>
              <a:gd name="connsiteX2435" fmla="*/ 4072461 w 11965575"/>
              <a:gd name="connsiteY2435" fmla="*/ 5488265 h 6464302"/>
              <a:gd name="connsiteX2436" fmla="*/ 4081119 w 11965575"/>
              <a:gd name="connsiteY2436" fmla="*/ 5471098 h 6464302"/>
              <a:gd name="connsiteX2437" fmla="*/ 4060649 w 11965575"/>
              <a:gd name="connsiteY2437" fmla="*/ 5470971 h 6464302"/>
              <a:gd name="connsiteX2438" fmla="*/ 4044117 w 11965575"/>
              <a:gd name="connsiteY2438" fmla="*/ 5464933 h 6464302"/>
              <a:gd name="connsiteX2439" fmla="*/ 4037210 w 11965575"/>
              <a:gd name="connsiteY2439" fmla="*/ 5456119 h 6464302"/>
              <a:gd name="connsiteX2440" fmla="*/ 4014956 w 11965575"/>
              <a:gd name="connsiteY2440" fmla="*/ 5461169 h 6464302"/>
              <a:gd name="connsiteX2441" fmla="*/ 4009018 w 11965575"/>
              <a:gd name="connsiteY2441" fmla="*/ 5466749 h 6464302"/>
              <a:gd name="connsiteX2442" fmla="*/ 4013335 w 11965575"/>
              <a:gd name="connsiteY2442" fmla="*/ 5430249 h 6464302"/>
              <a:gd name="connsiteX2443" fmla="*/ 4020430 w 11965575"/>
              <a:gd name="connsiteY2443" fmla="*/ 5423767 h 6464302"/>
              <a:gd name="connsiteX2444" fmla="*/ 4025649 w 11965575"/>
              <a:gd name="connsiteY2444" fmla="*/ 5430111 h 6464302"/>
              <a:gd name="connsiteX2445" fmla="*/ 4031711 w 11965575"/>
              <a:gd name="connsiteY2445" fmla="*/ 5437689 h 6464302"/>
              <a:gd name="connsiteX2446" fmla="*/ 4036276 w 11965575"/>
              <a:gd name="connsiteY2446" fmla="*/ 5427501 h 6464302"/>
              <a:gd name="connsiteX2447" fmla="*/ 4012211 w 11965575"/>
              <a:gd name="connsiteY2447" fmla="*/ 5416925 h 6464302"/>
              <a:gd name="connsiteX2448" fmla="*/ 4000366 w 11965575"/>
              <a:gd name="connsiteY2448" fmla="*/ 5413857 h 6464302"/>
              <a:gd name="connsiteX2449" fmla="*/ 3977928 w 11965575"/>
              <a:gd name="connsiteY2449" fmla="*/ 5399172 h 6464302"/>
              <a:gd name="connsiteX2450" fmla="*/ 3959144 w 11965575"/>
              <a:gd name="connsiteY2450" fmla="*/ 5401516 h 6464302"/>
              <a:gd name="connsiteX2451" fmla="*/ 3939545 w 11965575"/>
              <a:gd name="connsiteY2451" fmla="*/ 5423429 h 6464302"/>
              <a:gd name="connsiteX2452" fmla="*/ 3937480 w 11965575"/>
              <a:gd name="connsiteY2452" fmla="*/ 5451547 h 6464302"/>
              <a:gd name="connsiteX2453" fmla="*/ 3873626 w 11965575"/>
              <a:gd name="connsiteY2453" fmla="*/ 5474844 h 6464302"/>
              <a:gd name="connsiteX2454" fmla="*/ 3856720 w 11965575"/>
              <a:gd name="connsiteY2454" fmla="*/ 5464365 h 6464302"/>
              <a:gd name="connsiteX2455" fmla="*/ 3843467 w 11965575"/>
              <a:gd name="connsiteY2455" fmla="*/ 5470913 h 6464302"/>
              <a:gd name="connsiteX2456" fmla="*/ 3842684 w 11965575"/>
              <a:gd name="connsiteY2456" fmla="*/ 5476257 h 6464302"/>
              <a:gd name="connsiteX2457" fmla="*/ 3829276 w 11965575"/>
              <a:gd name="connsiteY2457" fmla="*/ 5483875 h 6464302"/>
              <a:gd name="connsiteX2458" fmla="*/ 3817806 w 11965575"/>
              <a:gd name="connsiteY2458" fmla="*/ 5485249 h 6464302"/>
              <a:gd name="connsiteX2459" fmla="*/ 3795741 w 11965575"/>
              <a:gd name="connsiteY2459" fmla="*/ 5475005 h 6464302"/>
              <a:gd name="connsiteX2460" fmla="*/ 3777303 w 11965575"/>
              <a:gd name="connsiteY2460" fmla="*/ 5460987 h 6464302"/>
              <a:gd name="connsiteX2461" fmla="*/ 3753800 w 11965575"/>
              <a:gd name="connsiteY2461" fmla="*/ 5474586 h 6464302"/>
              <a:gd name="connsiteX2462" fmla="*/ 3738670 w 11965575"/>
              <a:gd name="connsiteY2462" fmla="*/ 5493959 h 6464302"/>
              <a:gd name="connsiteX2463" fmla="*/ 3705104 w 11965575"/>
              <a:gd name="connsiteY2463" fmla="*/ 5499314 h 6464302"/>
              <a:gd name="connsiteX2464" fmla="*/ 3693790 w 11965575"/>
              <a:gd name="connsiteY2464" fmla="*/ 5499618 h 6464302"/>
              <a:gd name="connsiteX2465" fmla="*/ 3675068 w 11965575"/>
              <a:gd name="connsiteY2465" fmla="*/ 5508541 h 6464302"/>
              <a:gd name="connsiteX2466" fmla="*/ 3659284 w 11965575"/>
              <a:gd name="connsiteY2466" fmla="*/ 5511385 h 6464302"/>
              <a:gd name="connsiteX2467" fmla="*/ 3652502 w 11965575"/>
              <a:gd name="connsiteY2467" fmla="*/ 5515728 h 6464302"/>
              <a:gd name="connsiteX2468" fmla="*/ 3658877 w 11965575"/>
              <a:gd name="connsiteY2468" fmla="*/ 5521169 h 6464302"/>
              <a:gd name="connsiteX2469" fmla="*/ 3667784 w 11965575"/>
              <a:gd name="connsiteY2469" fmla="*/ 5530316 h 6464302"/>
              <a:gd name="connsiteX2470" fmla="*/ 3663845 w 11965575"/>
              <a:gd name="connsiteY2470" fmla="*/ 5536227 h 6464302"/>
              <a:gd name="connsiteX2471" fmla="*/ 3649842 w 11965575"/>
              <a:gd name="connsiteY2471" fmla="*/ 5533894 h 6464302"/>
              <a:gd name="connsiteX2472" fmla="*/ 3649000 w 11965575"/>
              <a:gd name="connsiteY2472" fmla="*/ 5532660 h 6464302"/>
              <a:gd name="connsiteX2473" fmla="*/ 3603777 w 11965575"/>
              <a:gd name="connsiteY2473" fmla="*/ 5519652 h 6464302"/>
              <a:gd name="connsiteX2474" fmla="*/ 3591838 w 11965575"/>
              <a:gd name="connsiteY2474" fmla="*/ 5524231 h 6464302"/>
              <a:gd name="connsiteX2475" fmla="*/ 3554492 w 11965575"/>
              <a:gd name="connsiteY2475" fmla="*/ 5499400 h 6464302"/>
              <a:gd name="connsiteX2476" fmla="*/ 3549742 w 11965575"/>
              <a:gd name="connsiteY2476" fmla="*/ 5489852 h 6464302"/>
              <a:gd name="connsiteX2477" fmla="*/ 3539646 w 11965575"/>
              <a:gd name="connsiteY2477" fmla="*/ 5495832 h 6464302"/>
              <a:gd name="connsiteX2478" fmla="*/ 3531144 w 11965575"/>
              <a:gd name="connsiteY2478" fmla="*/ 5511931 h 6464302"/>
              <a:gd name="connsiteX2479" fmla="*/ 3527769 w 11965575"/>
              <a:gd name="connsiteY2479" fmla="*/ 5506990 h 6464302"/>
              <a:gd name="connsiteX2480" fmla="*/ 3518863 w 11965575"/>
              <a:gd name="connsiteY2480" fmla="*/ 5497843 h 6464302"/>
              <a:gd name="connsiteX2481" fmla="*/ 3509516 w 11965575"/>
              <a:gd name="connsiteY2481" fmla="*/ 5512706 h 6464302"/>
              <a:gd name="connsiteX2482" fmla="*/ 3502640 w 11965575"/>
              <a:gd name="connsiteY2482" fmla="*/ 5524697 h 6464302"/>
              <a:gd name="connsiteX2483" fmla="*/ 3487700 w 11965575"/>
              <a:gd name="connsiteY2483" fmla="*/ 5528776 h 6464302"/>
              <a:gd name="connsiteX2484" fmla="*/ 3480135 w 11965575"/>
              <a:gd name="connsiteY2484" fmla="*/ 5538462 h 6464302"/>
              <a:gd name="connsiteX2485" fmla="*/ 3476040 w 11965575"/>
              <a:gd name="connsiteY2485" fmla="*/ 5545444 h 6464302"/>
              <a:gd name="connsiteX2486" fmla="*/ 3470822 w 11965575"/>
              <a:gd name="connsiteY2486" fmla="*/ 5539100 h 6464302"/>
              <a:gd name="connsiteX2487" fmla="*/ 3461290 w 11965575"/>
              <a:gd name="connsiteY2487" fmla="*/ 5534228 h 6464302"/>
              <a:gd name="connsiteX2488" fmla="*/ 3385714 w 11965575"/>
              <a:gd name="connsiteY2488" fmla="*/ 5567614 h 6464302"/>
              <a:gd name="connsiteX2489" fmla="*/ 3360680 w 11965575"/>
              <a:gd name="connsiteY2489" fmla="*/ 5577675 h 6464302"/>
              <a:gd name="connsiteX2490" fmla="*/ 3332426 w 11965575"/>
              <a:gd name="connsiteY2490" fmla="*/ 5581725 h 6464302"/>
              <a:gd name="connsiteX2491" fmla="*/ 3309172 w 11965575"/>
              <a:gd name="connsiteY2491" fmla="*/ 5586608 h 6464302"/>
              <a:gd name="connsiteX2492" fmla="*/ 3325584 w 11965575"/>
              <a:gd name="connsiteY2492" fmla="*/ 5544461 h 6464302"/>
              <a:gd name="connsiteX2493" fmla="*/ 3329714 w 11965575"/>
              <a:gd name="connsiteY2493" fmla="*/ 5523255 h 6464302"/>
              <a:gd name="connsiteX2494" fmla="*/ 3329276 w 11965575"/>
              <a:gd name="connsiteY2494" fmla="*/ 5512236 h 6464302"/>
              <a:gd name="connsiteX2495" fmla="*/ 3317682 w 11965575"/>
              <a:gd name="connsiteY2495" fmla="*/ 5500452 h 6464302"/>
              <a:gd name="connsiteX2496" fmla="*/ 3292334 w 11965575"/>
              <a:gd name="connsiteY2496" fmla="*/ 5512649 h 6464302"/>
              <a:gd name="connsiteX2497" fmla="*/ 3270925 w 11965575"/>
              <a:gd name="connsiteY2497" fmla="*/ 5518935 h 6464302"/>
              <a:gd name="connsiteX2498" fmla="*/ 3265080 w 11965575"/>
              <a:gd name="connsiteY2498" fmla="*/ 5516866 h 6464302"/>
              <a:gd name="connsiteX2499" fmla="*/ 3250515 w 11965575"/>
              <a:gd name="connsiteY2499" fmla="*/ 5525386 h 6464302"/>
              <a:gd name="connsiteX2500" fmla="*/ 3241889 w 11965575"/>
              <a:gd name="connsiteY2500" fmla="*/ 5528328 h 6464302"/>
              <a:gd name="connsiteX2501" fmla="*/ 3221356 w 11965575"/>
              <a:gd name="connsiteY2501" fmla="*/ 5521623 h 6464302"/>
              <a:gd name="connsiteX2502" fmla="*/ 3207228 w 11965575"/>
              <a:gd name="connsiteY2502" fmla="*/ 5541163 h 6464302"/>
              <a:gd name="connsiteX2503" fmla="*/ 3194724 w 11965575"/>
              <a:gd name="connsiteY2503" fmla="*/ 5556595 h 6464302"/>
              <a:gd name="connsiteX2504" fmla="*/ 3178846 w 11965575"/>
              <a:gd name="connsiteY2504" fmla="*/ 5567087 h 6464302"/>
              <a:gd name="connsiteX2505" fmla="*/ 3174846 w 11965575"/>
              <a:gd name="connsiteY2505" fmla="*/ 5566420 h 6464302"/>
              <a:gd name="connsiteX2506" fmla="*/ 3169504 w 11965575"/>
              <a:gd name="connsiteY2506" fmla="*/ 5546920 h 6464302"/>
              <a:gd name="connsiteX2507" fmla="*/ 3154567 w 11965575"/>
              <a:gd name="connsiteY2507" fmla="*/ 5515970 h 6464302"/>
              <a:gd name="connsiteX2508" fmla="*/ 3152411 w 11965575"/>
              <a:gd name="connsiteY2508" fmla="*/ 5516706 h 6464302"/>
              <a:gd name="connsiteX2509" fmla="*/ 3123314 w 11965575"/>
              <a:gd name="connsiteY2509" fmla="*/ 5519520 h 6464302"/>
              <a:gd name="connsiteX2510" fmla="*/ 3099340 w 11965575"/>
              <a:gd name="connsiteY2510" fmla="*/ 5536326 h 6464302"/>
              <a:gd name="connsiteX2511" fmla="*/ 3093467 w 11965575"/>
              <a:gd name="connsiteY2511" fmla="*/ 5513454 h 6464302"/>
              <a:gd name="connsiteX2512" fmla="*/ 3080654 w 11965575"/>
              <a:gd name="connsiteY2512" fmla="*/ 5495994 h 6464302"/>
              <a:gd name="connsiteX2513" fmla="*/ 3023707 w 11965575"/>
              <a:gd name="connsiteY2513" fmla="*/ 5528104 h 6464302"/>
              <a:gd name="connsiteX2514" fmla="*/ 3006829 w 11965575"/>
              <a:gd name="connsiteY2514" fmla="*/ 5538429 h 6464302"/>
              <a:gd name="connsiteX2515" fmla="*/ 2991235 w 11965575"/>
              <a:gd name="connsiteY2515" fmla="*/ 5525980 h 6464302"/>
              <a:gd name="connsiteX2516" fmla="*/ 2962890 w 11965575"/>
              <a:gd name="connsiteY2516" fmla="*/ 5502647 h 6464302"/>
              <a:gd name="connsiteX2517" fmla="*/ 2951732 w 11965575"/>
              <a:gd name="connsiteY2517" fmla="*/ 5501883 h 6464302"/>
              <a:gd name="connsiteX2518" fmla="*/ 2949888 w 11965575"/>
              <a:gd name="connsiteY2518" fmla="*/ 5500481 h 6464302"/>
              <a:gd name="connsiteX2519" fmla="*/ 2950576 w 11965575"/>
              <a:gd name="connsiteY2519" fmla="*/ 5502785 h 6464302"/>
              <a:gd name="connsiteX2520" fmla="*/ 2951013 w 11965575"/>
              <a:gd name="connsiteY2520" fmla="*/ 5513805 h 6464302"/>
              <a:gd name="connsiteX2521" fmla="*/ 2927944 w 11965575"/>
              <a:gd name="connsiteY2521" fmla="*/ 5538424 h 6464302"/>
              <a:gd name="connsiteX2522" fmla="*/ 2905037 w 11965575"/>
              <a:gd name="connsiteY2522" fmla="*/ 5526944 h 6464302"/>
              <a:gd name="connsiteX2523" fmla="*/ 2887034 w 11965575"/>
              <a:gd name="connsiteY2523" fmla="*/ 5523945 h 6464302"/>
              <a:gd name="connsiteX2524" fmla="*/ 2875878 w 11965575"/>
              <a:gd name="connsiteY2524" fmla="*/ 5523181 h 6464302"/>
              <a:gd name="connsiteX2525" fmla="*/ 2880068 w 11965575"/>
              <a:gd name="connsiteY2525" fmla="*/ 5508553 h 6464302"/>
              <a:gd name="connsiteX2526" fmla="*/ 2932266 w 11965575"/>
              <a:gd name="connsiteY2526" fmla="*/ 5466894 h 6464302"/>
              <a:gd name="connsiteX2527" fmla="*/ 2942298 w 11965575"/>
              <a:gd name="connsiteY2527" fmla="*/ 5454335 h 6464302"/>
              <a:gd name="connsiteX2528" fmla="*/ 2965462 w 11965575"/>
              <a:gd name="connsiteY2528" fmla="*/ 5422070 h 6464302"/>
              <a:gd name="connsiteX2529" fmla="*/ 2990529 w 11965575"/>
              <a:gd name="connsiteY2529" fmla="*/ 5397783 h 6464302"/>
              <a:gd name="connsiteX2530" fmla="*/ 3003687 w 11965575"/>
              <a:gd name="connsiteY2530" fmla="*/ 5398881 h 6464302"/>
              <a:gd name="connsiteX2531" fmla="*/ 3008062 w 11965575"/>
              <a:gd name="connsiteY2531" fmla="*/ 5403989 h 6464302"/>
              <a:gd name="connsiteX2532" fmla="*/ 3009312 w 11965575"/>
              <a:gd name="connsiteY2532" fmla="*/ 5395439 h 6464302"/>
              <a:gd name="connsiteX2533" fmla="*/ 3014702 w 11965575"/>
              <a:gd name="connsiteY2533" fmla="*/ 5382243 h 6464302"/>
              <a:gd name="connsiteX2534" fmla="*/ 3027133 w 11965575"/>
              <a:gd name="connsiteY2534" fmla="*/ 5377691 h 6464302"/>
              <a:gd name="connsiteX2535" fmla="*/ 3026329 w 11965575"/>
              <a:gd name="connsiteY2535" fmla="*/ 5377013 h 6464302"/>
              <a:gd name="connsiteX2536" fmla="*/ 3006374 w 11965575"/>
              <a:gd name="connsiteY2536" fmla="*/ 5362356 h 6464302"/>
              <a:gd name="connsiteX2537" fmla="*/ 2999720 w 11965575"/>
              <a:gd name="connsiteY2537" fmla="*/ 5368109 h 6464302"/>
              <a:gd name="connsiteX2538" fmla="*/ 2998179 w 11965575"/>
              <a:gd name="connsiteY2538" fmla="*/ 5379793 h 6464302"/>
              <a:gd name="connsiteX2539" fmla="*/ 2984566 w 11965575"/>
              <a:gd name="connsiteY2539" fmla="*/ 5387251 h 6464302"/>
              <a:gd name="connsiteX2540" fmla="*/ 2970465 w 11965575"/>
              <a:gd name="connsiteY2540" fmla="*/ 5385644 h 6464302"/>
              <a:gd name="connsiteX2541" fmla="*/ 2954054 w 11965575"/>
              <a:gd name="connsiteY2541" fmla="*/ 5369648 h 6464302"/>
              <a:gd name="connsiteX2542" fmla="*/ 2948841 w 11965575"/>
              <a:gd name="connsiteY2542" fmla="*/ 5351730 h 6464302"/>
              <a:gd name="connsiteX2543" fmla="*/ 2954595 w 11965575"/>
              <a:gd name="connsiteY2543" fmla="*/ 5352792 h 6464302"/>
              <a:gd name="connsiteX2544" fmla="*/ 2981564 w 11965575"/>
              <a:gd name="connsiteY2544" fmla="*/ 5339821 h 6464302"/>
              <a:gd name="connsiteX2545" fmla="*/ 2992584 w 11965575"/>
              <a:gd name="connsiteY2545" fmla="*/ 5332879 h 6464302"/>
              <a:gd name="connsiteX2546" fmla="*/ 3040230 w 11965575"/>
              <a:gd name="connsiteY2546" fmla="*/ 5322729 h 6464302"/>
              <a:gd name="connsiteX2547" fmla="*/ 3099588 w 11965575"/>
              <a:gd name="connsiteY2547" fmla="*/ 5306763 h 6464302"/>
              <a:gd name="connsiteX2548" fmla="*/ 3131054 w 11965575"/>
              <a:gd name="connsiteY2548" fmla="*/ 5291630 h 6464302"/>
              <a:gd name="connsiteX2549" fmla="*/ 3152629 w 11965575"/>
              <a:gd name="connsiteY2549" fmla="*/ 5287636 h 6464302"/>
              <a:gd name="connsiteX2550" fmla="*/ 3152903 w 11965575"/>
              <a:gd name="connsiteY2550" fmla="*/ 5287617 h 6464302"/>
              <a:gd name="connsiteX2551" fmla="*/ 3149384 w 11965575"/>
              <a:gd name="connsiteY2551" fmla="*/ 5280982 h 6464302"/>
              <a:gd name="connsiteX2552" fmla="*/ 3136246 w 11965575"/>
              <a:gd name="connsiteY2552" fmla="*/ 5284129 h 6464302"/>
              <a:gd name="connsiteX2553" fmla="*/ 3040702 w 11965575"/>
              <a:gd name="connsiteY2553" fmla="*/ 5299958 h 6464302"/>
              <a:gd name="connsiteX2554" fmla="*/ 3017700 w 11965575"/>
              <a:gd name="connsiteY2554" fmla="*/ 5296126 h 6464302"/>
              <a:gd name="connsiteX2555" fmla="*/ 2983132 w 11965575"/>
              <a:gd name="connsiteY2555" fmla="*/ 5301313 h 6464302"/>
              <a:gd name="connsiteX2556" fmla="*/ 2957816 w 11965575"/>
              <a:gd name="connsiteY2556" fmla="*/ 5299286 h 6464302"/>
              <a:gd name="connsiteX2557" fmla="*/ 2955820 w 11965575"/>
              <a:gd name="connsiteY2557" fmla="*/ 5263923 h 6464302"/>
              <a:gd name="connsiteX2558" fmla="*/ 2974418 w 11965575"/>
              <a:gd name="connsiteY2558" fmla="*/ 5241844 h 6464302"/>
              <a:gd name="connsiteX2559" fmla="*/ 2985510 w 11965575"/>
              <a:gd name="connsiteY2559" fmla="*/ 5271059 h 6464302"/>
              <a:gd name="connsiteX2560" fmla="*/ 2995606 w 11965575"/>
              <a:gd name="connsiteY2560" fmla="*/ 5265078 h 6464302"/>
              <a:gd name="connsiteX2561" fmla="*/ 2995952 w 11965575"/>
              <a:gd name="connsiteY2561" fmla="*/ 5248715 h 6464302"/>
              <a:gd name="connsiteX2562" fmla="*/ 3021551 w 11965575"/>
              <a:gd name="connsiteY2562" fmla="*/ 5227802 h 6464302"/>
              <a:gd name="connsiteX2563" fmla="*/ 3023546 w 11965575"/>
              <a:gd name="connsiteY2563" fmla="*/ 5228135 h 6464302"/>
              <a:gd name="connsiteX2564" fmla="*/ 3025629 w 11965575"/>
              <a:gd name="connsiteY2564" fmla="*/ 5215681 h 6464302"/>
              <a:gd name="connsiteX2565" fmla="*/ 3032683 w 11965575"/>
              <a:gd name="connsiteY2565" fmla="*/ 5203339 h 6464302"/>
              <a:gd name="connsiteX2566" fmla="*/ 3031618 w 11965575"/>
              <a:gd name="connsiteY2566" fmla="*/ 5201017 h 6464302"/>
              <a:gd name="connsiteX2567" fmla="*/ 3035822 w 11965575"/>
              <a:gd name="connsiteY2567" fmla="*/ 5196792 h 6464302"/>
              <a:gd name="connsiteX2568" fmla="*/ 3035866 w 11965575"/>
              <a:gd name="connsiteY2568" fmla="*/ 5196788 h 6464302"/>
              <a:gd name="connsiteX2569" fmla="*/ 3039011 w 11965575"/>
              <a:gd name="connsiteY2569" fmla="*/ 5178881 h 6464302"/>
              <a:gd name="connsiteX2570" fmla="*/ 3038652 w 11965575"/>
              <a:gd name="connsiteY2570" fmla="*/ 5168842 h 6464302"/>
              <a:gd name="connsiteX2571" fmla="*/ 3029124 w 11965575"/>
              <a:gd name="connsiteY2571" fmla="*/ 5158105 h 6464302"/>
              <a:gd name="connsiteX2572" fmla="*/ 3008293 w 11965575"/>
              <a:gd name="connsiteY2572" fmla="*/ 5169218 h 6464302"/>
              <a:gd name="connsiteX2573" fmla="*/ 2990698 w 11965575"/>
              <a:gd name="connsiteY2573" fmla="*/ 5174945 h 6464302"/>
              <a:gd name="connsiteX2574" fmla="*/ 2985896 w 11965575"/>
              <a:gd name="connsiteY2574" fmla="*/ 5173060 h 6464302"/>
              <a:gd name="connsiteX2575" fmla="*/ 2973925 w 11965575"/>
              <a:gd name="connsiteY2575" fmla="*/ 5180823 h 6464302"/>
              <a:gd name="connsiteX2576" fmla="*/ 2966836 w 11965575"/>
              <a:gd name="connsiteY2576" fmla="*/ 5183504 h 6464302"/>
              <a:gd name="connsiteX2577" fmla="*/ 2949962 w 11965575"/>
              <a:gd name="connsiteY2577" fmla="*/ 5177394 h 6464302"/>
              <a:gd name="connsiteX2578" fmla="*/ 2938351 w 11965575"/>
              <a:gd name="connsiteY2578" fmla="*/ 5195198 h 6464302"/>
              <a:gd name="connsiteX2579" fmla="*/ 2928076 w 11965575"/>
              <a:gd name="connsiteY2579" fmla="*/ 5209258 h 6464302"/>
              <a:gd name="connsiteX2580" fmla="*/ 2915028 w 11965575"/>
              <a:gd name="connsiteY2580" fmla="*/ 5218817 h 6464302"/>
              <a:gd name="connsiteX2581" fmla="*/ 2911740 w 11965575"/>
              <a:gd name="connsiteY2581" fmla="*/ 5218210 h 6464302"/>
              <a:gd name="connsiteX2582" fmla="*/ 2907350 w 11965575"/>
              <a:gd name="connsiteY2582" fmla="*/ 5200443 h 6464302"/>
              <a:gd name="connsiteX2583" fmla="*/ 2895074 w 11965575"/>
              <a:gd name="connsiteY2583" fmla="*/ 5172244 h 6464302"/>
              <a:gd name="connsiteX2584" fmla="*/ 2893303 w 11965575"/>
              <a:gd name="connsiteY2584" fmla="*/ 5172914 h 6464302"/>
              <a:gd name="connsiteX2585" fmla="*/ 2869390 w 11965575"/>
              <a:gd name="connsiteY2585" fmla="*/ 5175478 h 6464302"/>
              <a:gd name="connsiteX2586" fmla="*/ 2849689 w 11965575"/>
              <a:gd name="connsiteY2586" fmla="*/ 5190791 h 6464302"/>
              <a:gd name="connsiteX2587" fmla="*/ 2844862 w 11965575"/>
              <a:gd name="connsiteY2587" fmla="*/ 5169952 h 6464302"/>
              <a:gd name="connsiteX2588" fmla="*/ 2834332 w 11965575"/>
              <a:gd name="connsiteY2588" fmla="*/ 5154044 h 6464302"/>
              <a:gd name="connsiteX2589" fmla="*/ 2787532 w 11965575"/>
              <a:gd name="connsiteY2589" fmla="*/ 5183300 h 6464302"/>
              <a:gd name="connsiteX2590" fmla="*/ 2773662 w 11965575"/>
              <a:gd name="connsiteY2590" fmla="*/ 5192707 h 6464302"/>
              <a:gd name="connsiteX2591" fmla="*/ 2760847 w 11965575"/>
              <a:gd name="connsiteY2591" fmla="*/ 5181364 h 6464302"/>
              <a:gd name="connsiteX2592" fmla="*/ 2737552 w 11965575"/>
              <a:gd name="connsiteY2592" fmla="*/ 5160105 h 6464302"/>
              <a:gd name="connsiteX2593" fmla="*/ 2728383 w 11965575"/>
              <a:gd name="connsiteY2593" fmla="*/ 5159409 h 6464302"/>
              <a:gd name="connsiteX2594" fmla="*/ 2726868 w 11965575"/>
              <a:gd name="connsiteY2594" fmla="*/ 5158132 h 6464302"/>
              <a:gd name="connsiteX2595" fmla="*/ 2727432 w 11965575"/>
              <a:gd name="connsiteY2595" fmla="*/ 5160231 h 6464302"/>
              <a:gd name="connsiteX2596" fmla="*/ 2727792 w 11965575"/>
              <a:gd name="connsiteY2596" fmla="*/ 5170271 h 6464302"/>
              <a:gd name="connsiteX2597" fmla="*/ 2708834 w 11965575"/>
              <a:gd name="connsiteY2597" fmla="*/ 5192702 h 6464302"/>
              <a:gd name="connsiteX2598" fmla="*/ 2690008 w 11965575"/>
              <a:gd name="connsiteY2598" fmla="*/ 5182243 h 6464302"/>
              <a:gd name="connsiteX2599" fmla="*/ 2675214 w 11965575"/>
              <a:gd name="connsiteY2599" fmla="*/ 5179510 h 6464302"/>
              <a:gd name="connsiteX2600" fmla="*/ 2666046 w 11965575"/>
              <a:gd name="connsiteY2600" fmla="*/ 5178814 h 6464302"/>
              <a:gd name="connsiteX2601" fmla="*/ 2669488 w 11965575"/>
              <a:gd name="connsiteY2601" fmla="*/ 5165486 h 6464302"/>
              <a:gd name="connsiteX2602" fmla="*/ 2712386 w 11965575"/>
              <a:gd name="connsiteY2602" fmla="*/ 5127530 h 6464302"/>
              <a:gd name="connsiteX2603" fmla="*/ 2720630 w 11965575"/>
              <a:gd name="connsiteY2603" fmla="*/ 5116088 h 6464302"/>
              <a:gd name="connsiteX2604" fmla="*/ 2739666 w 11965575"/>
              <a:gd name="connsiteY2604" fmla="*/ 5086690 h 6464302"/>
              <a:gd name="connsiteX2605" fmla="*/ 2760266 w 11965575"/>
              <a:gd name="connsiteY2605" fmla="*/ 5064562 h 6464302"/>
              <a:gd name="connsiteX2606" fmla="*/ 2771080 w 11965575"/>
              <a:gd name="connsiteY2606" fmla="*/ 5065563 h 6464302"/>
              <a:gd name="connsiteX2607" fmla="*/ 2774675 w 11965575"/>
              <a:gd name="connsiteY2607" fmla="*/ 5070216 h 6464302"/>
              <a:gd name="connsiteX2608" fmla="*/ 2775703 w 11965575"/>
              <a:gd name="connsiteY2608" fmla="*/ 5062427 h 6464302"/>
              <a:gd name="connsiteX2609" fmla="*/ 2790474 w 11965575"/>
              <a:gd name="connsiteY2609" fmla="*/ 5046204 h 6464302"/>
              <a:gd name="connsiteX2610" fmla="*/ 2795070 w 11965575"/>
              <a:gd name="connsiteY2610" fmla="*/ 5056030 h 6464302"/>
              <a:gd name="connsiteX2611" fmla="*/ 2797330 w 11965575"/>
              <a:gd name="connsiteY2611" fmla="*/ 5064426 h 6464302"/>
              <a:gd name="connsiteX2612" fmla="*/ 2805062 w 11965575"/>
              <a:gd name="connsiteY2612" fmla="*/ 5056878 h 6464302"/>
              <a:gd name="connsiteX2613" fmla="*/ 2804882 w 11965575"/>
              <a:gd name="connsiteY2613" fmla="*/ 5051858 h 6464302"/>
              <a:gd name="connsiteX2614" fmla="*/ 2815158 w 11965575"/>
              <a:gd name="connsiteY2614" fmla="*/ 5037798 h 6464302"/>
              <a:gd name="connsiteX2615" fmla="*/ 2837683 w 11965575"/>
              <a:gd name="connsiteY2615" fmla="*/ 5032982 h 6464302"/>
              <a:gd name="connsiteX2616" fmla="*/ 2851118 w 11965575"/>
              <a:gd name="connsiteY2616" fmla="*/ 5020502 h 6464302"/>
              <a:gd name="connsiteX2617" fmla="*/ 2858206 w 11965575"/>
              <a:gd name="connsiteY2617" fmla="*/ 5017822 h 6464302"/>
              <a:gd name="connsiteX2618" fmla="*/ 2874516 w 11965575"/>
              <a:gd name="connsiteY2618" fmla="*/ 5021832 h 6464302"/>
              <a:gd name="connsiteX2619" fmla="*/ 2923214 w 11965575"/>
              <a:gd name="connsiteY2619" fmla="*/ 5022847 h 6464302"/>
              <a:gd name="connsiteX2620" fmla="*/ 2943044 w 11965575"/>
              <a:gd name="connsiteY2620" fmla="*/ 5006562 h 6464302"/>
              <a:gd name="connsiteX2621" fmla="*/ 2939012 w 11965575"/>
              <a:gd name="connsiteY2621" fmla="*/ 4998836 h 6464302"/>
              <a:gd name="connsiteX2622" fmla="*/ 2914690 w 11965575"/>
              <a:gd name="connsiteY2622" fmla="*/ 4985367 h 6464302"/>
              <a:gd name="connsiteX2623" fmla="*/ 2909065 w 11965575"/>
              <a:gd name="connsiteY2623" fmla="*/ 4983331 h 6464302"/>
              <a:gd name="connsiteX2624" fmla="*/ 2910787 w 11965575"/>
              <a:gd name="connsiteY2624" fmla="*/ 4976668 h 6464302"/>
              <a:gd name="connsiteX2625" fmla="*/ 2911866 w 11965575"/>
              <a:gd name="connsiteY2625" fmla="*/ 4974871 h 6464302"/>
              <a:gd name="connsiteX2626" fmla="*/ 2916310 w 11965575"/>
              <a:gd name="connsiteY2626" fmla="*/ 4966716 h 6464302"/>
              <a:gd name="connsiteX2627" fmla="*/ 2905933 w 11965575"/>
              <a:gd name="connsiteY2627" fmla="*/ 4968789 h 6464302"/>
              <a:gd name="connsiteX2628" fmla="*/ 2902825 w 11965575"/>
              <a:gd name="connsiteY2628" fmla="*/ 4973202 h 6464302"/>
              <a:gd name="connsiteX2629" fmla="*/ 2897379 w 11965575"/>
              <a:gd name="connsiteY2629" fmla="*/ 4976185 h 6464302"/>
              <a:gd name="connsiteX2630" fmla="*/ 2896507 w 11965575"/>
              <a:gd name="connsiteY2630" fmla="*/ 4970040 h 6464302"/>
              <a:gd name="connsiteX2631" fmla="*/ 2880018 w 11965575"/>
              <a:gd name="connsiteY2631" fmla="*/ 4961011 h 6464302"/>
              <a:gd name="connsiteX2632" fmla="*/ 2801499 w 11965575"/>
              <a:gd name="connsiteY2632" fmla="*/ 4975432 h 6464302"/>
              <a:gd name="connsiteX2633" fmla="*/ 2782596 w 11965575"/>
              <a:gd name="connsiteY2633" fmla="*/ 4971940 h 6464302"/>
              <a:gd name="connsiteX2634" fmla="*/ 2754188 w 11965575"/>
              <a:gd name="connsiteY2634" fmla="*/ 4976667 h 6464302"/>
              <a:gd name="connsiteX2635" fmla="*/ 2733384 w 11965575"/>
              <a:gd name="connsiteY2635" fmla="*/ 4974820 h 6464302"/>
              <a:gd name="connsiteX2636" fmla="*/ 2731742 w 11965575"/>
              <a:gd name="connsiteY2636" fmla="*/ 4942600 h 6464302"/>
              <a:gd name="connsiteX2637" fmla="*/ 2747026 w 11965575"/>
              <a:gd name="connsiteY2637" fmla="*/ 4922484 h 6464302"/>
              <a:gd name="connsiteX2638" fmla="*/ 2756142 w 11965575"/>
              <a:gd name="connsiteY2638" fmla="*/ 4949102 h 6464302"/>
              <a:gd name="connsiteX2639" fmla="*/ 2764439 w 11965575"/>
              <a:gd name="connsiteY2639" fmla="*/ 4943653 h 6464302"/>
              <a:gd name="connsiteX2640" fmla="*/ 2764724 w 11965575"/>
              <a:gd name="connsiteY2640" fmla="*/ 4928744 h 6464302"/>
              <a:gd name="connsiteX2641" fmla="*/ 2785761 w 11965575"/>
              <a:gd name="connsiteY2641" fmla="*/ 4909690 h 6464302"/>
              <a:gd name="connsiteX2642" fmla="*/ 2793158 w 11965575"/>
              <a:gd name="connsiteY2642" fmla="*/ 4911056 h 6464302"/>
              <a:gd name="connsiteX2643" fmla="*/ 2801583 w 11965575"/>
              <a:gd name="connsiteY2643" fmla="*/ 4904633 h 6464302"/>
              <a:gd name="connsiteX2644" fmla="*/ 2798502 w 11965575"/>
              <a:gd name="connsiteY2644" fmla="*/ 4896085 h 6464302"/>
              <a:gd name="connsiteX2645" fmla="*/ 2794034 w 11965575"/>
              <a:gd name="connsiteY2645" fmla="*/ 4885286 h 6464302"/>
              <a:gd name="connsiteX2646" fmla="*/ 2803023 w 11965575"/>
              <a:gd name="connsiteY2646" fmla="*/ 4880963 h 6464302"/>
              <a:gd name="connsiteX2647" fmla="*/ 2929625 w 11965575"/>
              <a:gd name="connsiteY2647" fmla="*/ 4859463 h 6464302"/>
              <a:gd name="connsiteX2648" fmla="*/ 2971260 w 11965575"/>
              <a:gd name="connsiteY2648" fmla="*/ 4850198 h 6464302"/>
              <a:gd name="connsiteX2649" fmla="*/ 2984410 w 11965575"/>
              <a:gd name="connsiteY2649" fmla="*/ 4852627 h 6464302"/>
              <a:gd name="connsiteX2650" fmla="*/ 3004084 w 11965575"/>
              <a:gd name="connsiteY2650" fmla="*/ 4850277 h 6464302"/>
              <a:gd name="connsiteX2651" fmla="*/ 3004904 w 11965575"/>
              <a:gd name="connsiteY2651" fmla="*/ 4882344 h 6464302"/>
              <a:gd name="connsiteX2652" fmla="*/ 3024862 w 11965575"/>
              <a:gd name="connsiteY2652" fmla="*/ 4865085 h 6464302"/>
              <a:gd name="connsiteX2653" fmla="*/ 3043434 w 11965575"/>
              <a:gd name="connsiteY2653" fmla="*/ 4845575 h 6464302"/>
              <a:gd name="connsiteX2654" fmla="*/ 3085121 w 11965575"/>
              <a:gd name="connsiteY2654" fmla="*/ 4842304 h 6464302"/>
              <a:gd name="connsiteX2655" fmla="*/ 3094263 w 11965575"/>
              <a:gd name="connsiteY2655" fmla="*/ 4855961 h 6464302"/>
              <a:gd name="connsiteX2656" fmla="*/ 3103690 w 11965575"/>
              <a:gd name="connsiteY2656" fmla="*/ 4854710 h 6464302"/>
              <a:gd name="connsiteX2657" fmla="*/ 3105154 w 11965575"/>
              <a:gd name="connsiteY2657" fmla="*/ 4849993 h 6464302"/>
              <a:gd name="connsiteX2658" fmla="*/ 3137648 w 11965575"/>
              <a:gd name="connsiteY2658" fmla="*/ 4827071 h 6464302"/>
              <a:gd name="connsiteX2659" fmla="*/ 3172244 w 11965575"/>
              <a:gd name="connsiteY2659" fmla="*/ 4826479 h 6464302"/>
              <a:gd name="connsiteX2660" fmla="*/ 3193664 w 11965575"/>
              <a:gd name="connsiteY2660" fmla="*/ 4836420 h 6464302"/>
              <a:gd name="connsiteX2661" fmla="*/ 3196909 w 11965575"/>
              <a:gd name="connsiteY2661" fmla="*/ 4834506 h 6464302"/>
              <a:gd name="connsiteX2662" fmla="*/ 3196925 w 11965575"/>
              <a:gd name="connsiteY2662" fmla="*/ 4834471 h 6464302"/>
              <a:gd name="connsiteX2663" fmla="*/ 3197053 w 11965575"/>
              <a:gd name="connsiteY2663" fmla="*/ 4834421 h 6464302"/>
              <a:gd name="connsiteX2664" fmla="*/ 3216034 w 11965575"/>
              <a:gd name="connsiteY2664" fmla="*/ 4823222 h 6464302"/>
              <a:gd name="connsiteX2665" fmla="*/ 3234064 w 11965575"/>
              <a:gd name="connsiteY2665" fmla="*/ 4825396 h 6464302"/>
              <a:gd name="connsiteX2666" fmla="*/ 3249778 w 11965575"/>
              <a:gd name="connsiteY2666" fmla="*/ 4809341 h 6464302"/>
              <a:gd name="connsiteX2667" fmla="*/ 3316382 w 11965575"/>
              <a:gd name="connsiteY2667" fmla="*/ 4795259 h 6464302"/>
              <a:gd name="connsiteX2668" fmla="*/ 3402674 w 11965575"/>
              <a:gd name="connsiteY2668" fmla="*/ 4786647 h 6464302"/>
              <a:gd name="connsiteX2669" fmla="*/ 3410300 w 11965575"/>
              <a:gd name="connsiteY2669" fmla="*/ 4783539 h 6464302"/>
              <a:gd name="connsiteX2670" fmla="*/ 3408176 w 11965575"/>
              <a:gd name="connsiteY2670" fmla="*/ 4770049 h 6464302"/>
              <a:gd name="connsiteX2671" fmla="*/ 3397521 w 11965575"/>
              <a:gd name="connsiteY2671" fmla="*/ 4751853 h 6464302"/>
              <a:gd name="connsiteX2672" fmla="*/ 3393145 w 11965575"/>
              <a:gd name="connsiteY2672" fmla="*/ 4746746 h 6464302"/>
              <a:gd name="connsiteX2673" fmla="*/ 3385519 w 11965575"/>
              <a:gd name="connsiteY2673" fmla="*/ 4749854 h 6464302"/>
              <a:gd name="connsiteX2674" fmla="*/ 3378330 w 11965575"/>
              <a:gd name="connsiteY2674" fmla="*/ 4763981 h 6464302"/>
              <a:gd name="connsiteX2675" fmla="*/ 3371306 w 11965575"/>
              <a:gd name="connsiteY2675" fmla="*/ 4760348 h 6464302"/>
              <a:gd name="connsiteX2676" fmla="*/ 3366560 w 11965575"/>
              <a:gd name="connsiteY2676" fmla="*/ 4753261 h 6464302"/>
              <a:gd name="connsiteX2677" fmla="*/ 3320665 w 11965575"/>
              <a:gd name="connsiteY2677" fmla="*/ 4767458 h 6464302"/>
              <a:gd name="connsiteX2678" fmla="*/ 3269622 w 11965575"/>
              <a:gd name="connsiteY2678" fmla="*/ 4775248 h 6464302"/>
              <a:gd name="connsiteX2679" fmla="*/ 3235494 w 11965575"/>
              <a:gd name="connsiteY2679" fmla="*/ 4779064 h 6464302"/>
              <a:gd name="connsiteX2680" fmla="*/ 3192608 w 11965575"/>
              <a:gd name="connsiteY2680" fmla="*/ 4765393 h 6464302"/>
              <a:gd name="connsiteX2681" fmla="*/ 3158298 w 11965575"/>
              <a:gd name="connsiteY2681" fmla="*/ 4770823 h 6464302"/>
              <a:gd name="connsiteX2682" fmla="*/ 3152317 w 11965575"/>
              <a:gd name="connsiteY2682" fmla="*/ 4783152 h 6464302"/>
              <a:gd name="connsiteX2683" fmla="*/ 3145374 w 11965575"/>
              <a:gd name="connsiteY2683" fmla="*/ 4749527 h 6464302"/>
              <a:gd name="connsiteX2684" fmla="*/ 3139275 w 11965575"/>
              <a:gd name="connsiteY2684" fmla="*/ 4735653 h 6464302"/>
              <a:gd name="connsiteX2685" fmla="*/ 3112156 w 11965575"/>
              <a:gd name="connsiteY2685" fmla="*/ 4704358 h 6464302"/>
              <a:gd name="connsiteX2686" fmla="*/ 3110460 w 11965575"/>
              <a:gd name="connsiteY2686" fmla="*/ 4700969 h 6464302"/>
              <a:gd name="connsiteX2687" fmla="*/ 3101180 w 11965575"/>
              <a:gd name="connsiteY2687" fmla="*/ 4701492 h 6464302"/>
              <a:gd name="connsiteX2688" fmla="*/ 3086082 w 11965575"/>
              <a:gd name="connsiteY2688" fmla="*/ 4709821 h 6464302"/>
              <a:gd name="connsiteX2689" fmla="*/ 3081562 w 11965575"/>
              <a:gd name="connsiteY2689" fmla="*/ 4711845 h 6464302"/>
              <a:gd name="connsiteX2690" fmla="*/ 3082014 w 11965575"/>
              <a:gd name="connsiteY2690" fmla="*/ 4713595 h 6464302"/>
              <a:gd name="connsiteX2691" fmla="*/ 3069326 w 11965575"/>
              <a:gd name="connsiteY2691" fmla="*/ 4744706 h 6464302"/>
              <a:gd name="connsiteX2692" fmla="*/ 3068694 w 11965575"/>
              <a:gd name="connsiteY2692" fmla="*/ 4724780 h 6464302"/>
              <a:gd name="connsiteX2693" fmla="*/ 3065919 w 11965575"/>
              <a:gd name="connsiteY2693" fmla="*/ 4714321 h 6464302"/>
              <a:gd name="connsiteX2694" fmla="*/ 3052144 w 11965575"/>
              <a:gd name="connsiteY2694" fmla="*/ 4713335 h 6464302"/>
              <a:gd name="connsiteX2695" fmla="*/ 3037262 w 11965575"/>
              <a:gd name="connsiteY2695" fmla="*/ 4721392 h 6464302"/>
              <a:gd name="connsiteX2696" fmla="*/ 3027886 w 11965575"/>
              <a:gd name="connsiteY2696" fmla="*/ 4715452 h 6464302"/>
              <a:gd name="connsiteX2697" fmla="*/ 3027294 w 11965575"/>
              <a:gd name="connsiteY2697" fmla="*/ 4705500 h 6464302"/>
              <a:gd name="connsiteX2698" fmla="*/ 3027791 w 11965575"/>
              <a:gd name="connsiteY2698" fmla="*/ 4702717 h 6464302"/>
              <a:gd name="connsiteX2699" fmla="*/ 3022320 w 11965575"/>
              <a:gd name="connsiteY2699" fmla="*/ 4701250 h 6464302"/>
              <a:gd name="connsiteX2700" fmla="*/ 3021104 w 11965575"/>
              <a:gd name="connsiteY2700" fmla="*/ 4697716 h 6464302"/>
              <a:gd name="connsiteX2701" fmla="*/ 3014914 w 11965575"/>
              <a:gd name="connsiteY2701" fmla="*/ 4696460 h 6464302"/>
              <a:gd name="connsiteX2702" fmla="*/ 3003760 w 11965575"/>
              <a:gd name="connsiteY2702" fmla="*/ 4698296 h 6464302"/>
              <a:gd name="connsiteX2703" fmla="*/ 2997039 w 11965575"/>
              <a:gd name="connsiteY2703" fmla="*/ 4709218 h 6464302"/>
              <a:gd name="connsiteX2704" fmla="*/ 2973066 w 11965575"/>
              <a:gd name="connsiteY2704" fmla="*/ 4726022 h 6464302"/>
              <a:gd name="connsiteX2705" fmla="*/ 2970004 w 11965575"/>
              <a:gd name="connsiteY2705" fmla="*/ 4718945 h 6464302"/>
              <a:gd name="connsiteX2706" fmla="*/ 2964192 w 11965575"/>
              <a:gd name="connsiteY2706" fmla="*/ 4702651 h 6464302"/>
              <a:gd name="connsiteX2707" fmla="*/ 2944034 w 11965575"/>
              <a:gd name="connsiteY2707" fmla="*/ 4700387 h 6464302"/>
              <a:gd name="connsiteX2708" fmla="*/ 2922407 w 11965575"/>
              <a:gd name="connsiteY2708" fmla="*/ 4701163 h 6464302"/>
              <a:gd name="connsiteX2709" fmla="*/ 2914501 w 11965575"/>
              <a:gd name="connsiteY2709" fmla="*/ 4692183 h 6464302"/>
              <a:gd name="connsiteX2710" fmla="*/ 2905438 w 11965575"/>
              <a:gd name="connsiteY2710" fmla="*/ 4684105 h 6464302"/>
              <a:gd name="connsiteX2711" fmla="*/ 2898124 w 11965575"/>
              <a:gd name="connsiteY2711" fmla="*/ 4685076 h 6464302"/>
              <a:gd name="connsiteX2712" fmla="*/ 2888280 w 11965575"/>
              <a:gd name="connsiteY2712" fmla="*/ 4682341 h 6464302"/>
              <a:gd name="connsiteX2713" fmla="*/ 2892531 w 11965575"/>
              <a:gd name="connsiteY2713" fmla="*/ 4674292 h 6464302"/>
              <a:gd name="connsiteX2714" fmla="*/ 2881876 w 11965575"/>
              <a:gd name="connsiteY2714" fmla="*/ 4656097 h 6464302"/>
              <a:gd name="connsiteX2715" fmla="*/ 2884021 w 11965575"/>
              <a:gd name="connsiteY2715" fmla="*/ 4641435 h 6464302"/>
              <a:gd name="connsiteX2716" fmla="*/ 2882469 w 11965575"/>
              <a:gd name="connsiteY2716" fmla="*/ 4640593 h 6464302"/>
              <a:gd name="connsiteX2717" fmla="*/ 2845238 w 11965575"/>
              <a:gd name="connsiteY2717" fmla="*/ 4626008 h 6464302"/>
              <a:gd name="connsiteX2718" fmla="*/ 2811350 w 11965575"/>
              <a:gd name="connsiteY2718" fmla="*/ 4641313 h 6464302"/>
              <a:gd name="connsiteX2719" fmla="*/ 2805188 w 11965575"/>
              <a:gd name="connsiteY2719" fmla="*/ 4655255 h 6464302"/>
              <a:gd name="connsiteX2720" fmla="*/ 2788214 w 11965575"/>
              <a:gd name="connsiteY2720" fmla="*/ 4656357 h 6464302"/>
              <a:gd name="connsiteX2721" fmla="*/ 2785376 w 11965575"/>
              <a:gd name="connsiteY2721" fmla="*/ 4654356 h 6464302"/>
              <a:gd name="connsiteX2722" fmla="*/ 2761032 w 11965575"/>
              <a:gd name="connsiteY2722" fmla="*/ 4652878 h 6464302"/>
              <a:gd name="connsiteX2723" fmla="*/ 2718206 w 11965575"/>
              <a:gd name="connsiteY2723" fmla="*/ 4652309 h 6464302"/>
              <a:gd name="connsiteX2724" fmla="*/ 2679670 w 11965575"/>
              <a:gd name="connsiteY2724" fmla="*/ 4640829 h 6464302"/>
              <a:gd name="connsiteX2725" fmla="*/ 2621257 w 11965575"/>
              <a:gd name="connsiteY2725" fmla="*/ 4656270 h 6464302"/>
              <a:gd name="connsiteX2726" fmla="*/ 2585740 w 11965575"/>
              <a:gd name="connsiteY2726" fmla="*/ 4645177 h 6464302"/>
              <a:gd name="connsiteX2727" fmla="*/ 2559344 w 11965575"/>
              <a:gd name="connsiteY2727" fmla="*/ 4648347 h 6464302"/>
              <a:gd name="connsiteX2728" fmla="*/ 2542733 w 11965575"/>
              <a:gd name="connsiteY2728" fmla="*/ 4646222 h 6464302"/>
              <a:gd name="connsiteX2729" fmla="*/ 2527274 w 11965575"/>
              <a:gd name="connsiteY2729" fmla="*/ 4606597 h 6464302"/>
              <a:gd name="connsiteX2730" fmla="*/ 2521655 w 11965575"/>
              <a:gd name="connsiteY2730" fmla="*/ 4615699 h 6464302"/>
              <a:gd name="connsiteX2731" fmla="*/ 2488914 w 11965575"/>
              <a:gd name="connsiteY2731" fmla="*/ 4634424 h 6464302"/>
              <a:gd name="connsiteX2732" fmla="*/ 2448324 w 11965575"/>
              <a:gd name="connsiteY2732" fmla="*/ 4627593 h 6464302"/>
              <a:gd name="connsiteX2733" fmla="*/ 2386768 w 11965575"/>
              <a:gd name="connsiteY2733" fmla="*/ 4657362 h 6464302"/>
              <a:gd name="connsiteX2734" fmla="*/ 2369188 w 11965575"/>
              <a:gd name="connsiteY2734" fmla="*/ 4691120 h 6464302"/>
              <a:gd name="connsiteX2735" fmla="*/ 2357529 w 11965575"/>
              <a:gd name="connsiteY2735" fmla="*/ 4699449 h 6464302"/>
              <a:gd name="connsiteX2736" fmla="*/ 2354450 w 11965575"/>
              <a:gd name="connsiteY2736" fmla="*/ 4685960 h 6464302"/>
              <a:gd name="connsiteX2737" fmla="*/ 2351312 w 11965575"/>
              <a:gd name="connsiteY2737" fmla="*/ 4659371 h 6464302"/>
              <a:gd name="connsiteX2738" fmla="*/ 2354272 w 11965575"/>
              <a:gd name="connsiteY2738" fmla="*/ 4646656 h 6464302"/>
              <a:gd name="connsiteX2739" fmla="*/ 2343221 w 11965575"/>
              <a:gd name="connsiteY2739" fmla="*/ 4622327 h 6464302"/>
              <a:gd name="connsiteX2740" fmla="*/ 2284931 w 11965575"/>
              <a:gd name="connsiteY2740" fmla="*/ 4623051 h 6464302"/>
              <a:gd name="connsiteX2741" fmla="*/ 2255573 w 11965575"/>
              <a:gd name="connsiteY2741" fmla="*/ 4638936 h 6464302"/>
              <a:gd name="connsiteX2742" fmla="*/ 2229960 w 11965575"/>
              <a:gd name="connsiteY2742" fmla="*/ 4648752 h 6464302"/>
              <a:gd name="connsiteX2743" fmla="*/ 2127938 w 11965575"/>
              <a:gd name="connsiteY2743" fmla="*/ 4656975 h 6464302"/>
              <a:gd name="connsiteX2744" fmla="*/ 2124736 w 11965575"/>
              <a:gd name="connsiteY2744" fmla="*/ 4658202 h 6464302"/>
              <a:gd name="connsiteX2745" fmla="*/ 2048388 w 11965575"/>
              <a:gd name="connsiteY2745" fmla="*/ 4628790 h 6464302"/>
              <a:gd name="connsiteX2746" fmla="*/ 2045790 w 11965575"/>
              <a:gd name="connsiteY2746" fmla="*/ 4638278 h 6464302"/>
              <a:gd name="connsiteX2747" fmla="*/ 2032621 w 11965575"/>
              <a:gd name="connsiteY2747" fmla="*/ 4646414 h 6464302"/>
              <a:gd name="connsiteX2748" fmla="*/ 2023742 w 11965575"/>
              <a:gd name="connsiteY2748" fmla="*/ 4643641 h 6464302"/>
              <a:gd name="connsiteX2749" fmla="*/ 2022109 w 11965575"/>
              <a:gd name="connsiteY2749" fmla="*/ 4658163 h 6464302"/>
              <a:gd name="connsiteX2750" fmla="*/ 2024042 w 11965575"/>
              <a:gd name="connsiteY2750" fmla="*/ 4668231 h 6464302"/>
              <a:gd name="connsiteX2751" fmla="*/ 2015765 w 11965575"/>
              <a:gd name="connsiteY2751" fmla="*/ 4673718 h 6464302"/>
              <a:gd name="connsiteX2752" fmla="*/ 1980430 w 11965575"/>
              <a:gd name="connsiteY2752" fmla="*/ 4661013 h 6464302"/>
              <a:gd name="connsiteX2753" fmla="*/ 1954333 w 11965575"/>
              <a:gd name="connsiteY2753" fmla="*/ 4688772 h 6464302"/>
              <a:gd name="connsiteX2754" fmla="*/ 1968594 w 11965575"/>
              <a:gd name="connsiteY2754" fmla="*/ 4630037 h 6464302"/>
              <a:gd name="connsiteX2755" fmla="*/ 1973488 w 11965575"/>
              <a:gd name="connsiteY2755" fmla="*/ 4627390 h 6464302"/>
              <a:gd name="connsiteX2756" fmla="*/ 1992275 w 11965575"/>
              <a:gd name="connsiteY2756" fmla="*/ 4610152 h 6464302"/>
              <a:gd name="connsiteX2757" fmla="*/ 1969020 w 11965575"/>
              <a:gd name="connsiteY2757" fmla="*/ 4598992 h 6464302"/>
              <a:gd name="connsiteX2758" fmla="*/ 1905053 w 11965575"/>
              <a:gd name="connsiteY2758" fmla="*/ 4595718 h 6464302"/>
              <a:gd name="connsiteX2759" fmla="*/ 1891462 w 11965575"/>
              <a:gd name="connsiteY2759" fmla="*/ 4593978 h 6464302"/>
              <a:gd name="connsiteX2760" fmla="*/ 1861501 w 11965575"/>
              <a:gd name="connsiteY2760" fmla="*/ 4601601 h 6464302"/>
              <a:gd name="connsiteX2761" fmla="*/ 1840782 w 11965575"/>
              <a:gd name="connsiteY2761" fmla="*/ 4608771 h 6464302"/>
              <a:gd name="connsiteX2762" fmla="*/ 1821812 w 11965575"/>
              <a:gd name="connsiteY2762" fmla="*/ 4627620 h 6464302"/>
              <a:gd name="connsiteX2763" fmla="*/ 1800549 w 11965575"/>
              <a:gd name="connsiteY2763" fmla="*/ 4639631 h 6464302"/>
              <a:gd name="connsiteX2764" fmla="*/ 1785811 w 11965575"/>
              <a:gd name="connsiteY2764" fmla="*/ 4634471 h 6464302"/>
              <a:gd name="connsiteX2765" fmla="*/ 1775966 w 11965575"/>
              <a:gd name="connsiteY2765" fmla="*/ 4626665 h 6464302"/>
              <a:gd name="connsiteX2766" fmla="*/ 1740268 w 11965575"/>
              <a:gd name="connsiteY2766" fmla="*/ 4617186 h 6464302"/>
              <a:gd name="connsiteX2767" fmla="*/ 1724442 w 11965575"/>
              <a:gd name="connsiteY2767" fmla="*/ 4621708 h 6464302"/>
              <a:gd name="connsiteX2768" fmla="*/ 1626826 w 11965575"/>
              <a:gd name="connsiteY2768" fmla="*/ 4645226 h 6464302"/>
              <a:gd name="connsiteX2769" fmla="*/ 1576812 w 11965575"/>
              <a:gd name="connsiteY2769" fmla="*/ 4640462 h 6464302"/>
              <a:gd name="connsiteX2770" fmla="*/ 1545586 w 11965575"/>
              <a:gd name="connsiteY2770" fmla="*/ 4618462 h 6464302"/>
              <a:gd name="connsiteX2771" fmla="*/ 1523596 w 11965575"/>
              <a:gd name="connsiteY2771" fmla="*/ 4636925 h 6464302"/>
              <a:gd name="connsiteX2772" fmla="*/ 1480471 w 11965575"/>
              <a:gd name="connsiteY2772" fmla="*/ 4611766 h 6464302"/>
              <a:gd name="connsiteX2773" fmla="*/ 1472861 w 11965575"/>
              <a:gd name="connsiteY2773" fmla="*/ 4597697 h 6464302"/>
              <a:gd name="connsiteX2774" fmla="*/ 1457158 w 11965575"/>
              <a:gd name="connsiteY2774" fmla="*/ 4587504 h 6464302"/>
              <a:gd name="connsiteX2775" fmla="*/ 1446283 w 11965575"/>
              <a:gd name="connsiteY2775" fmla="*/ 4602481 h 6464302"/>
              <a:gd name="connsiteX2776" fmla="*/ 1416980 w 11965575"/>
              <a:gd name="connsiteY2776" fmla="*/ 4672384 h 6464302"/>
              <a:gd name="connsiteX2777" fmla="*/ 1385328 w 11965575"/>
              <a:gd name="connsiteY2777" fmla="*/ 4681429 h 6464302"/>
              <a:gd name="connsiteX2778" fmla="*/ 1348178 w 11965575"/>
              <a:gd name="connsiteY2778" fmla="*/ 4684859 h 6464302"/>
              <a:gd name="connsiteX2779" fmla="*/ 1299734 w 11965575"/>
              <a:gd name="connsiteY2779" fmla="*/ 4693390 h 6464302"/>
              <a:gd name="connsiteX2780" fmla="*/ 1235281 w 11965575"/>
              <a:gd name="connsiteY2780" fmla="*/ 4708057 h 6464302"/>
              <a:gd name="connsiteX2781" fmla="*/ 1184178 w 11965575"/>
              <a:gd name="connsiteY2781" fmla="*/ 4712974 h 6464302"/>
              <a:gd name="connsiteX2782" fmla="*/ 1144980 w 11965575"/>
              <a:gd name="connsiteY2782" fmla="*/ 4680134 h 6464302"/>
              <a:gd name="connsiteX2783" fmla="*/ 1073098 w 11965575"/>
              <a:gd name="connsiteY2783" fmla="*/ 4679119 h 6464302"/>
              <a:gd name="connsiteX2784" fmla="*/ 1071045 w 11965575"/>
              <a:gd name="connsiteY2784" fmla="*/ 4683766 h 6464302"/>
              <a:gd name="connsiteX2785" fmla="*/ 1051232 w 11965575"/>
              <a:gd name="connsiteY2785" fmla="*/ 4682868 h 6464302"/>
              <a:gd name="connsiteX2786" fmla="*/ 1014206 w 11965575"/>
              <a:gd name="connsiteY2786" fmla="*/ 4671582 h 6464302"/>
              <a:gd name="connsiteX2787" fmla="*/ 964795 w 11965575"/>
              <a:gd name="connsiteY2787" fmla="*/ 4675080 h 6464302"/>
              <a:gd name="connsiteX2788" fmla="*/ 1000556 w 11965575"/>
              <a:gd name="connsiteY2788" fmla="*/ 4656742 h 6464302"/>
              <a:gd name="connsiteX2789" fmla="*/ 1041450 w 11965575"/>
              <a:gd name="connsiteY2789" fmla="*/ 4647244 h 6464302"/>
              <a:gd name="connsiteX2790" fmla="*/ 1036440 w 11965575"/>
              <a:gd name="connsiteY2790" fmla="*/ 4623688 h 6464302"/>
              <a:gd name="connsiteX2791" fmla="*/ 1030159 w 11965575"/>
              <a:gd name="connsiteY2791" fmla="*/ 4611427 h 6464302"/>
              <a:gd name="connsiteX2792" fmla="*/ 981051 w 11965575"/>
              <a:gd name="connsiteY2792" fmla="*/ 4598596 h 6464302"/>
              <a:gd name="connsiteX2793" fmla="*/ 955258 w 11965575"/>
              <a:gd name="connsiteY2793" fmla="*/ 4610025 h 6464302"/>
              <a:gd name="connsiteX2794" fmla="*/ 945834 w 11965575"/>
              <a:gd name="connsiteY2794" fmla="*/ 4612094 h 6464302"/>
              <a:gd name="connsiteX2795" fmla="*/ 926626 w 11965575"/>
              <a:gd name="connsiteY2795" fmla="*/ 4619456 h 6464302"/>
              <a:gd name="connsiteX2796" fmla="*/ 924390 w 11965575"/>
              <a:gd name="connsiteY2796" fmla="*/ 4625717 h 6464302"/>
              <a:gd name="connsiteX2797" fmla="*/ 904037 w 11965575"/>
              <a:gd name="connsiteY2797" fmla="*/ 4588740 h 6464302"/>
              <a:gd name="connsiteX2798" fmla="*/ 895702 w 11965575"/>
              <a:gd name="connsiteY2798" fmla="*/ 4581127 h 6464302"/>
              <a:gd name="connsiteX2799" fmla="*/ 881807 w 11965575"/>
              <a:gd name="connsiteY2799" fmla="*/ 4595716 h 6464302"/>
              <a:gd name="connsiteX2800" fmla="*/ 886456 w 11965575"/>
              <a:gd name="connsiteY2800" fmla="*/ 4622500 h 6464302"/>
              <a:gd name="connsiteX2801" fmla="*/ 880112 w 11965575"/>
              <a:gd name="connsiteY2801" fmla="*/ 4638055 h 6464302"/>
              <a:gd name="connsiteX2802" fmla="*/ 793974 w 11965575"/>
              <a:gd name="connsiteY2802" fmla="*/ 4654858 h 6464302"/>
              <a:gd name="connsiteX2803" fmla="*/ 762385 w 11965575"/>
              <a:gd name="connsiteY2803" fmla="*/ 4636084 h 6464302"/>
              <a:gd name="connsiteX2804" fmla="*/ 725902 w 11965575"/>
              <a:gd name="connsiteY2804" fmla="*/ 4619958 h 6464302"/>
              <a:gd name="connsiteX2805" fmla="*/ 722760 w 11965575"/>
              <a:gd name="connsiteY2805" fmla="*/ 4634287 h 6464302"/>
              <a:gd name="connsiteX2806" fmla="*/ 734659 w 11965575"/>
              <a:gd name="connsiteY2806" fmla="*/ 4637447 h 6464302"/>
              <a:gd name="connsiteX2807" fmla="*/ 752962 w 11965575"/>
              <a:gd name="connsiteY2807" fmla="*/ 4638152 h 6464302"/>
              <a:gd name="connsiteX2808" fmla="*/ 752476 w 11965575"/>
              <a:gd name="connsiteY2808" fmla="*/ 4656095 h 6464302"/>
              <a:gd name="connsiteX2809" fmla="*/ 733449 w 11965575"/>
              <a:gd name="connsiteY2809" fmla="*/ 4661844 h 6464302"/>
              <a:gd name="connsiteX2810" fmla="*/ 718588 w 11965575"/>
              <a:gd name="connsiteY2810" fmla="*/ 4671399 h 6464302"/>
              <a:gd name="connsiteX2811" fmla="*/ 717682 w 11965575"/>
              <a:gd name="connsiteY2811" fmla="*/ 4679467 h 6464302"/>
              <a:gd name="connsiteX2812" fmla="*/ 712062 w 11965575"/>
              <a:gd name="connsiteY2812" fmla="*/ 4688569 h 6464302"/>
              <a:gd name="connsiteX2813" fmla="*/ 703546 w 11965575"/>
              <a:gd name="connsiteY2813" fmla="*/ 4682568 h 6464302"/>
              <a:gd name="connsiteX2814" fmla="*/ 666280 w 11965575"/>
              <a:gd name="connsiteY2814" fmla="*/ 4659795 h 6464302"/>
              <a:gd name="connsiteX2815" fmla="*/ 654439 w 11965575"/>
              <a:gd name="connsiteY2815" fmla="*/ 4669737 h 6464302"/>
              <a:gd name="connsiteX2816" fmla="*/ 652262 w 11965575"/>
              <a:gd name="connsiteY2816" fmla="*/ 4689099 h 6464302"/>
              <a:gd name="connsiteX2817" fmla="*/ 627798 w 11965575"/>
              <a:gd name="connsiteY2817" fmla="*/ 4702336 h 6464302"/>
              <a:gd name="connsiteX2818" fmla="*/ 601944 w 11965575"/>
              <a:gd name="connsiteY2818" fmla="*/ 4700665 h 6464302"/>
              <a:gd name="connsiteX2819" fmla="*/ 571081 w 11965575"/>
              <a:gd name="connsiteY2819" fmla="*/ 4675437 h 6464302"/>
              <a:gd name="connsiteX2820" fmla="*/ 560574 w 11965575"/>
              <a:gd name="connsiteY2820" fmla="*/ 4646268 h 6464302"/>
              <a:gd name="connsiteX2821" fmla="*/ 571144 w 11965575"/>
              <a:gd name="connsiteY2821" fmla="*/ 4647621 h 6464302"/>
              <a:gd name="connsiteX2822" fmla="*/ 619711 w 11965575"/>
              <a:gd name="connsiteY2822" fmla="*/ 4624374 h 6464302"/>
              <a:gd name="connsiteX2823" fmla="*/ 639464 w 11965575"/>
              <a:gd name="connsiteY2823" fmla="*/ 4612170 h 6464302"/>
              <a:gd name="connsiteX2824" fmla="*/ 725965 w 11965575"/>
              <a:gd name="connsiteY2824" fmla="*/ 4592142 h 6464302"/>
              <a:gd name="connsiteX2825" fmla="*/ 833548 w 11965575"/>
              <a:gd name="connsiteY2825" fmla="*/ 4561716 h 6464302"/>
              <a:gd name="connsiteX2826" fmla="*/ 890210 w 11965575"/>
              <a:gd name="connsiteY2826" fmla="*/ 4534594 h 6464302"/>
              <a:gd name="connsiteX2827" fmla="*/ 929413 w 11965575"/>
              <a:gd name="connsiteY2827" fmla="*/ 4526517 h 6464302"/>
              <a:gd name="connsiteX2828" fmla="*/ 969101 w 11965575"/>
              <a:gd name="connsiteY2828" fmla="*/ 4500498 h 6464302"/>
              <a:gd name="connsiteX2829" fmla="*/ 1015732 w 11965575"/>
              <a:gd name="connsiteY2829" fmla="*/ 4508102 h 6464302"/>
              <a:gd name="connsiteX2830" fmla="*/ 1072090 w 11965575"/>
              <a:gd name="connsiteY2830" fmla="*/ 4497310 h 6464302"/>
              <a:gd name="connsiteX2831" fmla="*/ 1126336 w 11965575"/>
              <a:gd name="connsiteY2831" fmla="*/ 4478063 h 6464302"/>
              <a:gd name="connsiteX2832" fmla="*/ 1157806 w 11965575"/>
              <a:gd name="connsiteY2832" fmla="*/ 4470633 h 6464302"/>
              <a:gd name="connsiteX2833" fmla="*/ 1199848 w 11965575"/>
              <a:gd name="connsiteY2833" fmla="*/ 4464554 h 6464302"/>
              <a:gd name="connsiteX2834" fmla="*/ 1264634 w 11965575"/>
              <a:gd name="connsiteY2834" fmla="*/ 4440110 h 6464302"/>
              <a:gd name="connsiteX2835" fmla="*/ 1273080 w 11965575"/>
              <a:gd name="connsiteY2835" fmla="*/ 4438944 h 6464302"/>
              <a:gd name="connsiteX2836" fmla="*/ 1257433 w 11965575"/>
              <a:gd name="connsiteY2836" fmla="*/ 4429257 h 6464302"/>
              <a:gd name="connsiteX2837" fmla="*/ 1243579 w 11965575"/>
              <a:gd name="connsiteY2837" fmla="*/ 4410701 h 6464302"/>
              <a:gd name="connsiteX2838" fmla="*/ 1184506 w 11965575"/>
              <a:gd name="connsiteY2838" fmla="*/ 4409777 h 6464302"/>
              <a:gd name="connsiteX2839" fmla="*/ 1182818 w 11965575"/>
              <a:gd name="connsiteY2839" fmla="*/ 4414011 h 6464302"/>
              <a:gd name="connsiteX2840" fmla="*/ 1166536 w 11965575"/>
              <a:gd name="connsiteY2840" fmla="*/ 4413192 h 6464302"/>
              <a:gd name="connsiteX2841" fmla="*/ 1136108 w 11965575"/>
              <a:gd name="connsiteY2841" fmla="*/ 4402910 h 6464302"/>
              <a:gd name="connsiteX2842" fmla="*/ 1095502 w 11965575"/>
              <a:gd name="connsiteY2842" fmla="*/ 4406097 h 6464302"/>
              <a:gd name="connsiteX2843" fmla="*/ 1124890 w 11965575"/>
              <a:gd name="connsiteY2843" fmla="*/ 4389389 h 6464302"/>
              <a:gd name="connsiteX2844" fmla="*/ 1158498 w 11965575"/>
              <a:gd name="connsiteY2844" fmla="*/ 4380735 h 6464302"/>
              <a:gd name="connsiteX2845" fmla="*/ 1154380 w 11965575"/>
              <a:gd name="connsiteY2845" fmla="*/ 4359272 h 6464302"/>
              <a:gd name="connsiteX2846" fmla="*/ 1149218 w 11965575"/>
              <a:gd name="connsiteY2846" fmla="*/ 4348102 h 6464302"/>
              <a:gd name="connsiteX2847" fmla="*/ 1128760 w 11965575"/>
              <a:gd name="connsiteY2847" fmla="*/ 4345013 h 6464302"/>
              <a:gd name="connsiteX2848" fmla="*/ 1115324 w 11965575"/>
              <a:gd name="connsiteY2848" fmla="*/ 4339205 h 6464302"/>
              <a:gd name="connsiteX2849" fmla="*/ 1109496 w 11965575"/>
              <a:gd name="connsiteY2849" fmla="*/ 4341693 h 6464302"/>
              <a:gd name="connsiteX2850" fmla="*/ 1089548 w 11965575"/>
              <a:gd name="connsiteY2850" fmla="*/ 4344599 h 6464302"/>
              <a:gd name="connsiteX2851" fmla="*/ 1087664 w 11965575"/>
              <a:gd name="connsiteY2851" fmla="*/ 4346825 h 6464302"/>
              <a:gd name="connsiteX2852" fmla="*/ 1079919 w 11965575"/>
              <a:gd name="connsiteY2852" fmla="*/ 4348709 h 6464302"/>
              <a:gd name="connsiteX2853" fmla="*/ 1064134 w 11965575"/>
              <a:gd name="connsiteY2853" fmla="*/ 4355417 h 6464302"/>
              <a:gd name="connsiteX2854" fmla="*/ 1062296 w 11965575"/>
              <a:gd name="connsiteY2854" fmla="*/ 4361122 h 6464302"/>
              <a:gd name="connsiteX2855" fmla="*/ 1045570 w 11965575"/>
              <a:gd name="connsiteY2855" fmla="*/ 4327431 h 6464302"/>
              <a:gd name="connsiteX2856" fmla="*/ 1038720 w 11965575"/>
              <a:gd name="connsiteY2856" fmla="*/ 4320495 h 6464302"/>
              <a:gd name="connsiteX2857" fmla="*/ 1027302 w 11965575"/>
              <a:gd name="connsiteY2857" fmla="*/ 4333788 h 6464302"/>
              <a:gd name="connsiteX2858" fmla="*/ 1031122 w 11965575"/>
              <a:gd name="connsiteY2858" fmla="*/ 4358190 h 6464302"/>
              <a:gd name="connsiteX2859" fmla="*/ 1025908 w 11965575"/>
              <a:gd name="connsiteY2859" fmla="*/ 4372363 h 6464302"/>
              <a:gd name="connsiteX2860" fmla="*/ 955120 w 11965575"/>
              <a:gd name="connsiteY2860" fmla="*/ 4387672 h 6464302"/>
              <a:gd name="connsiteX2861" fmla="*/ 932880 w 11965575"/>
              <a:gd name="connsiteY2861" fmla="*/ 4381790 h 6464302"/>
              <a:gd name="connsiteX2862" fmla="*/ 931460 w 11965575"/>
              <a:gd name="connsiteY2862" fmla="*/ 4377507 h 6464302"/>
              <a:gd name="connsiteX2863" fmla="*/ 930696 w 11965575"/>
              <a:gd name="connsiteY2863" fmla="*/ 4377122 h 6464302"/>
              <a:gd name="connsiteX2864" fmla="*/ 928522 w 11965575"/>
              <a:gd name="connsiteY2864" fmla="*/ 4370910 h 6464302"/>
              <a:gd name="connsiteX2865" fmla="*/ 926831 w 11965575"/>
              <a:gd name="connsiteY2865" fmla="*/ 4367977 h 6464302"/>
              <a:gd name="connsiteX2866" fmla="*/ 921994 w 11965575"/>
              <a:gd name="connsiteY2866" fmla="*/ 4362596 h 6464302"/>
              <a:gd name="connsiteX2867" fmla="*/ 913965 w 11965575"/>
              <a:gd name="connsiteY2867" fmla="*/ 4364137 h 6464302"/>
              <a:gd name="connsiteX2868" fmla="*/ 899869 w 11965575"/>
              <a:gd name="connsiteY2868" fmla="*/ 4371910 h 6464302"/>
              <a:gd name="connsiteX2869" fmla="*/ 901205 w 11965575"/>
              <a:gd name="connsiteY2869" fmla="*/ 4373126 h 6464302"/>
              <a:gd name="connsiteX2870" fmla="*/ 906374 w 11965575"/>
              <a:gd name="connsiteY2870" fmla="*/ 4371809 h 6464302"/>
              <a:gd name="connsiteX2871" fmla="*/ 921415 w 11965575"/>
              <a:gd name="connsiteY2871" fmla="*/ 4372451 h 6464302"/>
              <a:gd name="connsiteX2872" fmla="*/ 921016 w 11965575"/>
              <a:gd name="connsiteY2872" fmla="*/ 4388799 h 6464302"/>
              <a:gd name="connsiteX2873" fmla="*/ 905380 w 11965575"/>
              <a:gd name="connsiteY2873" fmla="*/ 4394037 h 6464302"/>
              <a:gd name="connsiteX2874" fmla="*/ 893166 w 11965575"/>
              <a:gd name="connsiteY2874" fmla="*/ 4402743 h 6464302"/>
              <a:gd name="connsiteX2875" fmla="*/ 892422 w 11965575"/>
              <a:gd name="connsiteY2875" fmla="*/ 4410094 h 6464302"/>
              <a:gd name="connsiteX2876" fmla="*/ 887804 w 11965575"/>
              <a:gd name="connsiteY2876" fmla="*/ 4418386 h 6464302"/>
              <a:gd name="connsiteX2877" fmla="*/ 880806 w 11965575"/>
              <a:gd name="connsiteY2877" fmla="*/ 4412919 h 6464302"/>
              <a:gd name="connsiteX2878" fmla="*/ 867801 w 11965575"/>
              <a:gd name="connsiteY2878" fmla="*/ 4398398 h 6464302"/>
              <a:gd name="connsiteX2879" fmla="*/ 857939 w 11965575"/>
              <a:gd name="connsiteY2879" fmla="*/ 4394913 h 6464302"/>
              <a:gd name="connsiteX2880" fmla="*/ 840331 w 11965575"/>
              <a:gd name="connsiteY2880" fmla="*/ 4402381 h 6464302"/>
              <a:gd name="connsiteX2881" fmla="*/ 838660 w 11965575"/>
              <a:gd name="connsiteY2881" fmla="*/ 4418870 h 6464302"/>
              <a:gd name="connsiteX2882" fmla="*/ 818554 w 11965575"/>
              <a:gd name="connsiteY2882" fmla="*/ 4430931 h 6464302"/>
              <a:gd name="connsiteX2883" fmla="*/ 797308 w 11965575"/>
              <a:gd name="connsiteY2883" fmla="*/ 4429408 h 6464302"/>
              <a:gd name="connsiteX2884" fmla="*/ 786568 w 11965575"/>
              <a:gd name="connsiteY2884" fmla="*/ 4425520 h 6464302"/>
              <a:gd name="connsiteX2885" fmla="*/ 765062 w 11965575"/>
              <a:gd name="connsiteY2885" fmla="*/ 4435105 h 6464302"/>
              <a:gd name="connsiteX2886" fmla="*/ 722840 w 11965575"/>
              <a:gd name="connsiteY2886" fmla="*/ 4442796 h 6464302"/>
              <a:gd name="connsiteX2887" fmla="*/ 688166 w 11965575"/>
              <a:gd name="connsiteY2887" fmla="*/ 4451453 h 6464302"/>
              <a:gd name="connsiteX2888" fmla="*/ 710703 w 11965575"/>
              <a:gd name="connsiteY2888" fmla="*/ 4387230 h 6464302"/>
              <a:gd name="connsiteX2889" fmla="*/ 715841 w 11965575"/>
              <a:gd name="connsiteY2889" fmla="*/ 4355152 h 6464302"/>
              <a:gd name="connsiteX2890" fmla="*/ 714636 w 11965575"/>
              <a:gd name="connsiteY2890" fmla="*/ 4338630 h 6464302"/>
              <a:gd name="connsiteX2891" fmla="*/ 696636 w 11965575"/>
              <a:gd name="connsiteY2891" fmla="*/ 4321596 h 6464302"/>
              <a:gd name="connsiteX2892" fmla="*/ 659184 w 11965575"/>
              <a:gd name="connsiteY2892" fmla="*/ 4341354 h 6464302"/>
              <a:gd name="connsiteX2893" fmla="*/ 627350 w 11965575"/>
              <a:gd name="connsiteY2893" fmla="*/ 4352011 h 6464302"/>
              <a:gd name="connsiteX2894" fmla="*/ 618470 w 11965575"/>
              <a:gd name="connsiteY2894" fmla="*/ 4349238 h 6464302"/>
              <a:gd name="connsiteX2895" fmla="*/ 597026 w 11965575"/>
              <a:gd name="connsiteY2895" fmla="*/ 4362862 h 6464302"/>
              <a:gd name="connsiteX2896" fmla="*/ 584220 w 11965575"/>
              <a:gd name="connsiteY2896" fmla="*/ 4367770 h 6464302"/>
              <a:gd name="connsiteX2897" fmla="*/ 553052 w 11965575"/>
              <a:gd name="connsiteY2897" fmla="*/ 4358872 h 6464302"/>
              <a:gd name="connsiteX2898" fmla="*/ 532814 w 11965575"/>
              <a:gd name="connsiteY2898" fmla="*/ 4389018 h 6464302"/>
              <a:gd name="connsiteX2899" fmla="*/ 514811 w 11965575"/>
              <a:gd name="connsiteY2899" fmla="*/ 4412902 h 6464302"/>
              <a:gd name="connsiteX2900" fmla="*/ 491493 w 11965575"/>
              <a:gd name="connsiteY2900" fmla="*/ 4429559 h 6464302"/>
              <a:gd name="connsiteX2901" fmla="*/ 485453 w 11965575"/>
              <a:gd name="connsiteY2901" fmla="*/ 4428785 h 6464302"/>
              <a:gd name="connsiteX2902" fmla="*/ 476456 w 11965575"/>
              <a:gd name="connsiteY2902" fmla="*/ 4399810 h 6464302"/>
              <a:gd name="connsiteX2903" fmla="*/ 452480 w 11965575"/>
              <a:gd name="connsiteY2903" fmla="*/ 4354185 h 6464302"/>
              <a:gd name="connsiteX2904" fmla="*/ 449278 w 11965575"/>
              <a:gd name="connsiteY2904" fmla="*/ 4355413 h 6464302"/>
              <a:gd name="connsiteX2905" fmla="*/ 405726 w 11965575"/>
              <a:gd name="connsiteY2905" fmla="*/ 4361297 h 6464302"/>
              <a:gd name="connsiteX2906" fmla="*/ 370568 w 11965575"/>
              <a:gd name="connsiteY2906" fmla="*/ 4387896 h 6464302"/>
              <a:gd name="connsiteX2907" fmla="*/ 360606 w 11965575"/>
              <a:gd name="connsiteY2907" fmla="*/ 4353886 h 6464302"/>
              <a:gd name="connsiteX2908" fmla="*/ 340493 w 11965575"/>
              <a:gd name="connsiteY2908" fmla="*/ 4328398 h 6464302"/>
              <a:gd name="connsiteX2909" fmla="*/ 256587 w 11965575"/>
              <a:gd name="connsiteY2909" fmla="*/ 4379857 h 6464302"/>
              <a:gd name="connsiteX2910" fmla="*/ 231758 w 11965575"/>
              <a:gd name="connsiteY2910" fmla="*/ 4396321 h 6464302"/>
              <a:gd name="connsiteX2911" fmla="*/ 207720 w 11965575"/>
              <a:gd name="connsiteY2911" fmla="*/ 4378514 h 6464302"/>
              <a:gd name="connsiteX2912" fmla="*/ 163990 w 11965575"/>
              <a:gd name="connsiteY2912" fmla="*/ 4345093 h 6464302"/>
              <a:gd name="connsiteX2913" fmla="*/ 147198 w 11965575"/>
              <a:gd name="connsiteY2913" fmla="*/ 4344581 h 6464302"/>
              <a:gd name="connsiteX2914" fmla="*/ 144360 w 11965575"/>
              <a:gd name="connsiteY2914" fmla="*/ 4342581 h 6464302"/>
              <a:gd name="connsiteX2915" fmla="*/ 145506 w 11965575"/>
              <a:gd name="connsiteY2915" fmla="*/ 4346002 h 6464302"/>
              <a:gd name="connsiteX2916" fmla="*/ 146714 w 11965575"/>
              <a:gd name="connsiteY2916" fmla="*/ 4362524 h 6464302"/>
              <a:gd name="connsiteX2917" fmla="*/ 113306 w 11965575"/>
              <a:gd name="connsiteY2917" fmla="*/ 4400805 h 6464302"/>
              <a:gd name="connsiteX2918" fmla="*/ 78334 w 11965575"/>
              <a:gd name="connsiteY2918" fmla="*/ 4384871 h 6464302"/>
              <a:gd name="connsiteX2919" fmla="*/ 51152 w 11965575"/>
              <a:gd name="connsiteY2919" fmla="*/ 4381394 h 6464302"/>
              <a:gd name="connsiteX2920" fmla="*/ 34360 w 11965575"/>
              <a:gd name="connsiteY2920" fmla="*/ 4380882 h 6464302"/>
              <a:gd name="connsiteX2921" fmla="*/ 39920 w 11965575"/>
              <a:gd name="connsiteY2921" fmla="*/ 4358678 h 6464302"/>
              <a:gd name="connsiteX2922" fmla="*/ 116216 w 11965575"/>
              <a:gd name="connsiteY2922" fmla="*/ 4293150 h 6464302"/>
              <a:gd name="connsiteX2923" fmla="*/ 130655 w 11965575"/>
              <a:gd name="connsiteY2923" fmla="*/ 4273720 h 6464302"/>
              <a:gd name="connsiteX2924" fmla="*/ 163822 w 11965575"/>
              <a:gd name="connsiteY2924" fmla="*/ 4223951 h 6464302"/>
              <a:gd name="connsiteX2925" fmla="*/ 200248 w 11965575"/>
              <a:gd name="connsiteY2925" fmla="*/ 4186056 h 6464302"/>
              <a:gd name="connsiteX2926" fmla="*/ 220062 w 11965575"/>
              <a:gd name="connsiteY2926" fmla="*/ 4186955 h 6464302"/>
              <a:gd name="connsiteX2927" fmla="*/ 226886 w 11965575"/>
              <a:gd name="connsiteY2927" fmla="*/ 4194376 h 6464302"/>
              <a:gd name="connsiteX2928" fmla="*/ 228338 w 11965575"/>
              <a:gd name="connsiteY2928" fmla="*/ 4181467 h 6464302"/>
              <a:gd name="connsiteX2929" fmla="*/ 254436 w 11965575"/>
              <a:gd name="connsiteY2929" fmla="*/ 4153708 h 6464302"/>
              <a:gd name="connsiteX2930" fmla="*/ 263373 w 11965575"/>
              <a:gd name="connsiteY2930" fmla="*/ 4169583 h 6464302"/>
              <a:gd name="connsiteX2931" fmla="*/ 267962 w 11965575"/>
              <a:gd name="connsiteY2931" fmla="*/ 4183264 h 6464302"/>
              <a:gd name="connsiteX2932" fmla="*/ 281676 w 11965575"/>
              <a:gd name="connsiteY2932" fmla="*/ 4170288 h 6464302"/>
              <a:gd name="connsiteX2933" fmla="*/ 281072 w 11965575"/>
              <a:gd name="connsiteY2933" fmla="*/ 4162027 h 6464302"/>
              <a:gd name="connsiteX2934" fmla="*/ 299075 w 11965575"/>
              <a:gd name="connsiteY2934" fmla="*/ 4138142 h 6464302"/>
              <a:gd name="connsiteX2935" fmla="*/ 332600 w 11965575"/>
              <a:gd name="connsiteY2935" fmla="*/ 4130357 h 6464302"/>
              <a:gd name="connsiteX2936" fmla="*/ 335432 w 11965575"/>
              <a:gd name="connsiteY2936" fmla="*/ 4117818 h 6464302"/>
              <a:gd name="connsiteX2937" fmla="*/ 398132 w 11965575"/>
              <a:gd name="connsiteY2937" fmla="*/ 4058115 h 6464302"/>
              <a:gd name="connsiteX2938" fmla="*/ 409998 w 11965575"/>
              <a:gd name="connsiteY2938" fmla="*/ 4040412 h 6464302"/>
              <a:gd name="connsiteX2939" fmla="*/ 420183 w 11965575"/>
              <a:gd name="connsiteY2939" fmla="*/ 4014455 h 6464302"/>
              <a:gd name="connsiteX2940" fmla="*/ 431005 w 11965575"/>
              <a:gd name="connsiteY2940" fmla="*/ 4002165 h 6464302"/>
              <a:gd name="connsiteX2941" fmla="*/ 413373 w 11965575"/>
              <a:gd name="connsiteY2941" fmla="*/ 4007096 h 6464302"/>
              <a:gd name="connsiteX2942" fmla="*/ 270696 w 11965575"/>
              <a:gd name="connsiteY2942" fmla="*/ 4036305 h 6464302"/>
              <a:gd name="connsiteX2943" fmla="*/ 235964 w 11965575"/>
              <a:gd name="connsiteY2943" fmla="*/ 4031861 h 6464302"/>
              <a:gd name="connsiteX2944" fmla="*/ 184318 w 11965575"/>
              <a:gd name="connsiteY2944" fmla="*/ 4041619 h 6464302"/>
              <a:gd name="connsiteX2945" fmla="*/ 146202 w 11965575"/>
              <a:gd name="connsiteY2945" fmla="*/ 4040015 h 6464302"/>
              <a:gd name="connsiteX2946" fmla="*/ 141436 w 11965575"/>
              <a:gd name="connsiteY2946" fmla="*/ 3987029 h 6464302"/>
              <a:gd name="connsiteX2947" fmla="*/ 168259 w 11965575"/>
              <a:gd name="connsiteY2947" fmla="*/ 3952815 h 6464302"/>
              <a:gd name="connsiteX2948" fmla="*/ 186376 w 11965575"/>
              <a:gd name="connsiteY2948" fmla="*/ 3996053 h 6464302"/>
              <a:gd name="connsiteX2949" fmla="*/ 201236 w 11965575"/>
              <a:gd name="connsiteY2949" fmla="*/ 3986497 h 6464302"/>
              <a:gd name="connsiteX2950" fmla="*/ 200936 w 11965575"/>
              <a:gd name="connsiteY2950" fmla="*/ 3961907 h 6464302"/>
              <a:gd name="connsiteX2951" fmla="*/ 238330 w 11965575"/>
              <a:gd name="connsiteY2951" fmla="*/ 3929047 h 6464302"/>
              <a:gd name="connsiteX2952" fmla="*/ 251920 w 11965575"/>
              <a:gd name="connsiteY2952" fmla="*/ 3930787 h 6464302"/>
              <a:gd name="connsiteX2953" fmla="*/ 266962 w 11965575"/>
              <a:gd name="connsiteY2953" fmla="*/ 3919618 h 6464302"/>
              <a:gd name="connsiteX2954" fmla="*/ 260863 w 11965575"/>
              <a:gd name="connsiteY2954" fmla="*/ 3905742 h 6464302"/>
              <a:gd name="connsiteX2955" fmla="*/ 252106 w 11965575"/>
              <a:gd name="connsiteY2955" fmla="*/ 3888254 h 6464302"/>
              <a:gd name="connsiteX2956" fmla="*/ 268295 w 11965575"/>
              <a:gd name="connsiteY2956" fmla="*/ 3880505 h 6464302"/>
              <a:gd name="connsiteX2957" fmla="*/ 498439 w 11965575"/>
              <a:gd name="connsiteY2957" fmla="*/ 3836302 h 6464302"/>
              <a:gd name="connsiteX2958" fmla="*/ 548603 w 11965575"/>
              <a:gd name="connsiteY2958" fmla="*/ 3824250 h 6464302"/>
              <a:gd name="connsiteX2959" fmla="*/ 525085 w 11965575"/>
              <a:gd name="connsiteY2959" fmla="*/ 3824100 h 6464302"/>
              <a:gd name="connsiteX2960" fmla="*/ 496542 w 11965575"/>
              <a:gd name="connsiteY2960" fmla="*/ 3820050 h 6464302"/>
              <a:gd name="connsiteX2961" fmla="*/ 454098 w 11965575"/>
              <a:gd name="connsiteY2961" fmla="*/ 3828942 h 6464302"/>
              <a:gd name="connsiteX2962" fmla="*/ 422776 w 11965575"/>
              <a:gd name="connsiteY2962" fmla="*/ 3827480 h 6464302"/>
              <a:gd name="connsiteX2963" fmla="*/ 418858 w 11965575"/>
              <a:gd name="connsiteY2963" fmla="*/ 3779204 h 6464302"/>
              <a:gd name="connsiteX2964" fmla="*/ 440902 w 11965575"/>
              <a:gd name="connsiteY2964" fmla="*/ 3748031 h 6464302"/>
              <a:gd name="connsiteX2965" fmla="*/ 455790 w 11965575"/>
              <a:gd name="connsiteY2965" fmla="*/ 3787426 h 6464302"/>
              <a:gd name="connsiteX2966" fmla="*/ 468002 w 11965575"/>
              <a:gd name="connsiteY2966" fmla="*/ 3778719 h 6464302"/>
              <a:gd name="connsiteX2967" fmla="*/ 467756 w 11965575"/>
              <a:gd name="connsiteY2967" fmla="*/ 3756315 h 6464302"/>
              <a:gd name="connsiteX2968" fmla="*/ 498486 w 11965575"/>
              <a:gd name="connsiteY2968" fmla="*/ 3726375 h 6464302"/>
              <a:gd name="connsiteX2969" fmla="*/ 509655 w 11965575"/>
              <a:gd name="connsiteY2969" fmla="*/ 3727960 h 6464302"/>
              <a:gd name="connsiteX2970" fmla="*/ 522017 w 11965575"/>
              <a:gd name="connsiteY2970" fmla="*/ 3717784 h 6464302"/>
              <a:gd name="connsiteX2971" fmla="*/ 517004 w 11965575"/>
              <a:gd name="connsiteY2971" fmla="*/ 3705141 h 6464302"/>
              <a:gd name="connsiteX2972" fmla="*/ 509808 w 11965575"/>
              <a:gd name="connsiteY2972" fmla="*/ 3689208 h 6464302"/>
              <a:gd name="connsiteX2973" fmla="*/ 523112 w 11965575"/>
              <a:gd name="connsiteY2973" fmla="*/ 3682148 h 6464302"/>
              <a:gd name="connsiteX2974" fmla="*/ 712246 w 11965575"/>
              <a:gd name="connsiteY2974" fmla="*/ 3641874 h 6464302"/>
              <a:gd name="connsiteX2975" fmla="*/ 774348 w 11965575"/>
              <a:gd name="connsiteY2975" fmla="*/ 3625333 h 6464302"/>
              <a:gd name="connsiteX2976" fmla="*/ 794204 w 11965575"/>
              <a:gd name="connsiteY2976" fmla="*/ 3628149 h 6464302"/>
              <a:gd name="connsiteX2977" fmla="*/ 823642 w 11965575"/>
              <a:gd name="connsiteY2977" fmla="*/ 3623378 h 6464302"/>
              <a:gd name="connsiteX2978" fmla="*/ 826318 w 11965575"/>
              <a:gd name="connsiteY2978" fmla="*/ 3671479 h 6464302"/>
              <a:gd name="connsiteX2979" fmla="*/ 855509 w 11965575"/>
              <a:gd name="connsiteY2979" fmla="*/ 3644303 h 6464302"/>
              <a:gd name="connsiteX2980" fmla="*/ 882516 w 11965575"/>
              <a:gd name="connsiteY2980" fmla="*/ 3613836 h 6464302"/>
              <a:gd name="connsiteX2981" fmla="*/ 944964 w 11965575"/>
              <a:gd name="connsiteY2981" fmla="*/ 3606291 h 6464302"/>
              <a:gd name="connsiteX2982" fmla="*/ 959309 w 11965575"/>
              <a:gd name="connsiteY2982" fmla="*/ 3626222 h 6464302"/>
              <a:gd name="connsiteX2983" fmla="*/ 973407 w 11965575"/>
              <a:gd name="connsiteY2983" fmla="*/ 3623748 h 6464302"/>
              <a:gd name="connsiteX2984" fmla="*/ 975394 w 11965575"/>
              <a:gd name="connsiteY2984" fmla="*/ 3616573 h 6464302"/>
              <a:gd name="connsiteX2985" fmla="*/ 1023150 w 11965575"/>
              <a:gd name="connsiteY2985" fmla="*/ 3580102 h 6464302"/>
              <a:gd name="connsiteX2986" fmla="*/ 1075075 w 11965575"/>
              <a:gd name="connsiteY2986" fmla="*/ 3577029 h 6464302"/>
              <a:gd name="connsiteX2987" fmla="*/ 1107688 w 11965575"/>
              <a:gd name="connsiteY2987" fmla="*/ 3590604 h 6464302"/>
              <a:gd name="connsiteX2988" fmla="*/ 1178774 w 11965575"/>
              <a:gd name="connsiteY2988" fmla="*/ 3572356 h 6464302"/>
              <a:gd name="connsiteX2989" fmla="*/ 1191483 w 11965575"/>
              <a:gd name="connsiteY2989" fmla="*/ 3571176 h 6464302"/>
              <a:gd name="connsiteX2990" fmla="*/ 1240329 w 11965575"/>
              <a:gd name="connsiteY2990" fmla="*/ 3573631 h 6464302"/>
              <a:gd name="connsiteX2991" fmla="*/ 1260334 w 11965575"/>
              <a:gd name="connsiteY2991" fmla="*/ 3574979 h 6464302"/>
              <a:gd name="connsiteX2992" fmla="*/ 1287420 w 11965575"/>
              <a:gd name="connsiteY2992" fmla="*/ 3567083 h 6464302"/>
              <a:gd name="connsiteX2993" fmla="*/ 1259194 w 11965575"/>
              <a:gd name="connsiteY2993" fmla="*/ 3568655 h 6464302"/>
              <a:gd name="connsiteX2994" fmla="*/ 1227242 w 11965575"/>
              <a:gd name="connsiteY2994" fmla="*/ 3553108 h 6464302"/>
              <a:gd name="connsiteX2995" fmla="*/ 1159352 w 11965575"/>
              <a:gd name="connsiteY2995" fmla="*/ 3516596 h 6464302"/>
              <a:gd name="connsiteX2996" fmla="*/ 1109578 w 11965575"/>
              <a:gd name="connsiteY2996" fmla="*/ 3523320 h 6464302"/>
              <a:gd name="connsiteX2997" fmla="*/ 1089404 w 11965575"/>
              <a:gd name="connsiteY2997" fmla="*/ 3525649 h 6464302"/>
              <a:gd name="connsiteX2998" fmla="*/ 958929 w 11965575"/>
              <a:gd name="connsiteY2998" fmla="*/ 3541688 h 6464302"/>
              <a:gd name="connsiteX2999" fmla="*/ 935734 w 11965575"/>
              <a:gd name="connsiteY2999" fmla="*/ 3543630 h 6464302"/>
              <a:gd name="connsiteX3000" fmla="*/ 910728 w 11965575"/>
              <a:gd name="connsiteY3000" fmla="*/ 3520789 h 6464302"/>
              <a:gd name="connsiteX3001" fmla="*/ 891460 w 11965575"/>
              <a:gd name="connsiteY3001" fmla="*/ 3515050 h 6464302"/>
              <a:gd name="connsiteX3002" fmla="*/ 862464 w 11965575"/>
              <a:gd name="connsiteY3002" fmla="*/ 3527707 h 6464302"/>
              <a:gd name="connsiteX3003" fmla="*/ 824654 w 11965575"/>
              <a:gd name="connsiteY3003" fmla="*/ 3509774 h 6464302"/>
              <a:gd name="connsiteX3004" fmla="*/ 813240 w 11965575"/>
              <a:gd name="connsiteY3004" fmla="*/ 3488672 h 6464302"/>
              <a:gd name="connsiteX3005" fmla="*/ 804542 w 11965575"/>
              <a:gd name="connsiteY3005" fmla="*/ 3484286 h 6464302"/>
              <a:gd name="connsiteX3006" fmla="*/ 803272 w 11965575"/>
              <a:gd name="connsiteY3006" fmla="*/ 3495580 h 6464302"/>
              <a:gd name="connsiteX3007" fmla="*/ 806896 w 11965575"/>
              <a:gd name="connsiteY3007" fmla="*/ 3504228 h 6464302"/>
              <a:gd name="connsiteX3008" fmla="*/ 803209 w 11965575"/>
              <a:gd name="connsiteY3008" fmla="*/ 3523397 h 6464302"/>
              <a:gd name="connsiteX3009" fmla="*/ 782611 w 11965575"/>
              <a:gd name="connsiteY3009" fmla="*/ 3515852 h 6464302"/>
              <a:gd name="connsiteX3010" fmla="*/ 777057 w 11965575"/>
              <a:gd name="connsiteY3010" fmla="*/ 3497137 h 6464302"/>
              <a:gd name="connsiteX3011" fmla="*/ 757970 w 11965575"/>
              <a:gd name="connsiteY3011" fmla="*/ 3489784 h 6464302"/>
              <a:gd name="connsiteX3012" fmla="*/ 754827 w 11965575"/>
              <a:gd name="connsiteY3012" fmla="*/ 3504112 h 6464302"/>
              <a:gd name="connsiteX3013" fmla="*/ 754284 w 11965575"/>
              <a:gd name="connsiteY3013" fmla="*/ 3508953 h 6464302"/>
              <a:gd name="connsiteX3014" fmla="*/ 720454 w 11965575"/>
              <a:gd name="connsiteY3014" fmla="*/ 3537359 h 6464302"/>
              <a:gd name="connsiteX3015" fmla="*/ 655520 w 11965575"/>
              <a:gd name="connsiteY3015" fmla="*/ 3529050 h 6464302"/>
              <a:gd name="connsiteX3016" fmla="*/ 623872 w 11965575"/>
              <a:gd name="connsiteY3016" fmla="*/ 3497175 h 6464302"/>
              <a:gd name="connsiteX3017" fmla="*/ 617591 w 11965575"/>
              <a:gd name="connsiteY3017" fmla="*/ 3484913 h 6464302"/>
              <a:gd name="connsiteX3018" fmla="*/ 600858 w 11965575"/>
              <a:gd name="connsiteY3018" fmla="*/ 3497503 h 6464302"/>
              <a:gd name="connsiteX3019" fmla="*/ 614930 w 11965575"/>
              <a:gd name="connsiteY3019" fmla="*/ 3522218 h 6464302"/>
              <a:gd name="connsiteX3020" fmla="*/ 602486 w 11965575"/>
              <a:gd name="connsiteY3020" fmla="*/ 3523900 h 6464302"/>
              <a:gd name="connsiteX3021" fmla="*/ 582134 w 11965575"/>
              <a:gd name="connsiteY3021" fmla="*/ 3486923 h 6464302"/>
              <a:gd name="connsiteX3022" fmla="*/ 580986 w 11965575"/>
              <a:gd name="connsiteY3022" fmla="*/ 3483502 h 6464302"/>
              <a:gd name="connsiteX3023" fmla="*/ 590292 w 11965575"/>
              <a:gd name="connsiteY3023" fmla="*/ 3455232 h 6464302"/>
              <a:gd name="connsiteX3024" fmla="*/ 670026 w 11965575"/>
              <a:gd name="connsiteY3024" fmla="*/ 3440884 h 6464302"/>
              <a:gd name="connsiteX3025" fmla="*/ 695942 w 11965575"/>
              <a:gd name="connsiteY3025" fmla="*/ 3414738 h 6464302"/>
              <a:gd name="connsiteX3026" fmla="*/ 700958 w 11965575"/>
              <a:gd name="connsiteY3026" fmla="*/ 3397376 h 6464302"/>
              <a:gd name="connsiteX3027" fmla="*/ 697094 w 11965575"/>
              <a:gd name="connsiteY3027" fmla="*/ 3377241 h 6464302"/>
              <a:gd name="connsiteX3028" fmla="*/ 681267 w 11965575"/>
              <a:gd name="connsiteY3028" fmla="*/ 3381762 h 6464302"/>
              <a:gd name="connsiteX3029" fmla="*/ 647380 w 11965575"/>
              <a:gd name="connsiteY3029" fmla="*/ 3397067 h 6464302"/>
              <a:gd name="connsiteX3030" fmla="*/ 606970 w 11965575"/>
              <a:gd name="connsiteY3030" fmla="*/ 3388622 h 6464302"/>
              <a:gd name="connsiteX3031" fmla="*/ 528446 w 11965575"/>
              <a:gd name="connsiteY3031" fmla="*/ 3378573 h 6464302"/>
              <a:gd name="connsiteX3032" fmla="*/ 518115 w 11965575"/>
              <a:gd name="connsiteY3032" fmla="*/ 3388709 h 6464302"/>
              <a:gd name="connsiteX3033" fmla="*/ 508510 w 11965575"/>
              <a:gd name="connsiteY3033" fmla="*/ 3392390 h 6464302"/>
              <a:gd name="connsiteX3034" fmla="*/ 475108 w 11965575"/>
              <a:gd name="connsiteY3034" fmla="*/ 3389752 h 6464302"/>
              <a:gd name="connsiteX3035" fmla="*/ 433669 w 11965575"/>
              <a:gd name="connsiteY3035" fmla="*/ 3404091 h 6464302"/>
              <a:gd name="connsiteX3036" fmla="*/ 423520 w 11965575"/>
              <a:gd name="connsiteY3036" fmla="*/ 3412613 h 6464302"/>
              <a:gd name="connsiteX3037" fmla="*/ 412646 w 11965575"/>
              <a:gd name="connsiteY3037" fmla="*/ 3427589 h 6464302"/>
              <a:gd name="connsiteX3038" fmla="*/ 390901 w 11965575"/>
              <a:gd name="connsiteY3038" fmla="*/ 3416623 h 6464302"/>
              <a:gd name="connsiteX3039" fmla="*/ 381422 w 11965575"/>
              <a:gd name="connsiteY3039" fmla="*/ 3364670 h 6464302"/>
              <a:gd name="connsiteX3040" fmla="*/ 404741 w 11965575"/>
              <a:gd name="connsiteY3040" fmla="*/ 3348013 h 6464302"/>
              <a:gd name="connsiteX3041" fmla="*/ 424436 w 11965575"/>
              <a:gd name="connsiteY3041" fmla="*/ 3322708 h 6464302"/>
              <a:gd name="connsiteX3042" fmla="*/ 433432 w 11965575"/>
              <a:gd name="connsiteY3042" fmla="*/ 3351684 h 6464302"/>
              <a:gd name="connsiteX3043" fmla="*/ 451612 w 11965575"/>
              <a:gd name="connsiteY3043" fmla="*/ 3367105 h 6464302"/>
              <a:gd name="connsiteX3044" fmla="*/ 473602 w 11965575"/>
              <a:gd name="connsiteY3044" fmla="*/ 3348641 h 6464302"/>
              <a:gd name="connsiteX3045" fmla="*/ 482000 w 11965575"/>
              <a:gd name="connsiteY3045" fmla="*/ 3328437 h 6464302"/>
              <a:gd name="connsiteX3046" fmla="*/ 514678 w 11965575"/>
              <a:gd name="connsiteY3046" fmla="*/ 3337529 h 6464302"/>
              <a:gd name="connsiteX3047" fmla="*/ 560106 w 11965575"/>
              <a:gd name="connsiteY3047" fmla="*/ 3287693 h 6464302"/>
              <a:gd name="connsiteX3048" fmla="*/ 608310 w 11965575"/>
              <a:gd name="connsiteY3048" fmla="*/ 3267673 h 6464302"/>
              <a:gd name="connsiteX3049" fmla="*/ 629338 w 11965575"/>
              <a:gd name="connsiteY3049" fmla="*/ 3265650 h 6464302"/>
              <a:gd name="connsiteX3050" fmla="*/ 623871 w 11965575"/>
              <a:gd name="connsiteY3050" fmla="*/ 3259498 h 6464302"/>
              <a:gd name="connsiteX3051" fmla="*/ 616082 w 11965575"/>
              <a:gd name="connsiteY3051" fmla="*/ 3212163 h 6464302"/>
              <a:gd name="connsiteX3052" fmla="*/ 635244 w 11965575"/>
              <a:gd name="connsiteY3052" fmla="*/ 3196987 h 6464302"/>
              <a:gd name="connsiteX3053" fmla="*/ 647897 w 11965575"/>
              <a:gd name="connsiteY3053" fmla="*/ 3191698 h 6464302"/>
              <a:gd name="connsiteX3054" fmla="*/ 650496 w 11965575"/>
              <a:gd name="connsiteY3054" fmla="*/ 3178627 h 6464302"/>
              <a:gd name="connsiteX3055" fmla="*/ 646012 w 11965575"/>
              <a:gd name="connsiteY3055" fmla="*/ 3177565 h 6464302"/>
              <a:gd name="connsiteX3056" fmla="*/ 609226 w 11965575"/>
              <a:gd name="connsiteY3056" fmla="*/ 3177769 h 6464302"/>
              <a:gd name="connsiteX3057" fmla="*/ 593885 w 11965575"/>
              <a:gd name="connsiteY3057" fmla="*/ 3164348 h 6464302"/>
              <a:gd name="connsiteX3058" fmla="*/ 590021 w 11965575"/>
              <a:gd name="connsiteY3058" fmla="*/ 3144212 h 6464302"/>
              <a:gd name="connsiteX3059" fmla="*/ 562354 w 11965575"/>
              <a:gd name="connsiteY3059" fmla="*/ 3158676 h 6464302"/>
              <a:gd name="connsiteX3060" fmla="*/ 556069 w 11965575"/>
              <a:gd name="connsiteY3060" fmla="*/ 3187333 h 6464302"/>
              <a:gd name="connsiteX3061" fmla="*/ 507628 w 11965575"/>
              <a:gd name="connsiteY3061" fmla="*/ 3154947 h 6464302"/>
              <a:gd name="connsiteX3062" fmla="*/ 469696 w 11965575"/>
              <a:gd name="connsiteY3062" fmla="*/ 3151729 h 6464302"/>
              <a:gd name="connsiteX3063" fmla="*/ 401678 w 11965575"/>
              <a:gd name="connsiteY3063" fmla="*/ 3170850 h 6464302"/>
              <a:gd name="connsiteX3064" fmla="*/ 380900 w 11965575"/>
              <a:gd name="connsiteY3064" fmla="*/ 3164918 h 6464302"/>
              <a:gd name="connsiteX3065" fmla="*/ 309322 w 11965575"/>
              <a:gd name="connsiteY3065" fmla="*/ 3147574 h 6464302"/>
              <a:gd name="connsiteX3066" fmla="*/ 282382 w 11965575"/>
              <a:gd name="connsiteY3066" fmla="*/ 3155584 h 6464302"/>
              <a:gd name="connsiteX3067" fmla="*/ 236594 w 11965575"/>
              <a:gd name="connsiteY3067" fmla="*/ 3167728 h 6464302"/>
              <a:gd name="connsiteX3068" fmla="*/ 222219 w 11965575"/>
              <a:gd name="connsiteY3068" fmla="*/ 3159343 h 6464302"/>
              <a:gd name="connsiteX3069" fmla="*/ 220831 w 11965575"/>
              <a:gd name="connsiteY3069" fmla="*/ 3144434 h 6464302"/>
              <a:gd name="connsiteX3070" fmla="*/ 218898 w 11965575"/>
              <a:gd name="connsiteY3070" fmla="*/ 3134366 h 6464302"/>
              <a:gd name="connsiteX3071" fmla="*/ 185134 w 11965575"/>
              <a:gd name="connsiteY3071" fmla="*/ 3134955 h 6464302"/>
              <a:gd name="connsiteX3072" fmla="*/ 175588 w 11965575"/>
              <a:gd name="connsiteY3072" fmla="*/ 3151738 h 6464302"/>
              <a:gd name="connsiteX3073" fmla="*/ 140430 w 11965575"/>
              <a:gd name="connsiteY3073" fmla="*/ 3178338 h 6464302"/>
              <a:gd name="connsiteX3074" fmla="*/ 135478 w 11965575"/>
              <a:gd name="connsiteY3074" fmla="*/ 3167884 h 6464302"/>
              <a:gd name="connsiteX3075" fmla="*/ 125936 w 11965575"/>
              <a:gd name="connsiteY3075" fmla="*/ 3143747 h 6464302"/>
              <a:gd name="connsiteX3076" fmla="*/ 95553 w 11965575"/>
              <a:gd name="connsiteY3076" fmla="*/ 3141497 h 6464302"/>
              <a:gd name="connsiteX3077" fmla="*/ 63116 w 11965575"/>
              <a:gd name="connsiteY3077" fmla="*/ 3143893 h 6464302"/>
              <a:gd name="connsiteX3078" fmla="*/ 50795 w 11965575"/>
              <a:gd name="connsiteY3078" fmla="*/ 3130859 h 6464302"/>
              <a:gd name="connsiteX3079" fmla="*/ 36782 w 11965575"/>
              <a:gd name="connsiteY3079" fmla="*/ 3119246 h 6464302"/>
              <a:gd name="connsiteX3080" fmla="*/ 25849 w 11965575"/>
              <a:gd name="connsiteY3080" fmla="*/ 3121119 h 6464302"/>
              <a:gd name="connsiteX3081" fmla="*/ 10930 w 11965575"/>
              <a:gd name="connsiteY3081" fmla="*/ 3117574 h 6464302"/>
              <a:gd name="connsiteX3082" fmla="*/ 16911 w 11965575"/>
              <a:gd name="connsiteY3082" fmla="*/ 3105245 h 6464302"/>
              <a:gd name="connsiteX3083" fmla="*/ 0 w 11965575"/>
              <a:gd name="connsiteY3083" fmla="*/ 3078530 h 6464302"/>
              <a:gd name="connsiteX3084" fmla="*/ 10158 w 11965575"/>
              <a:gd name="connsiteY3084" fmla="*/ 2988170 h 6464302"/>
              <a:gd name="connsiteX3085" fmla="*/ 32324 w 11965575"/>
              <a:gd name="connsiteY3085" fmla="*/ 3009011 h 6464302"/>
              <a:gd name="connsiteX3086" fmla="*/ 88496 w 11965575"/>
              <a:gd name="connsiteY3086" fmla="*/ 3040751 h 6464302"/>
              <a:gd name="connsiteX3087" fmla="*/ 127336 w 11965575"/>
              <a:gd name="connsiteY3087" fmla="*/ 3035901 h 6464302"/>
              <a:gd name="connsiteX3088" fmla="*/ 142981 w 11965575"/>
              <a:gd name="connsiteY3088" fmla="*/ 3032992 h 6464302"/>
              <a:gd name="connsiteX3089" fmla="*/ 136882 w 11965575"/>
              <a:gd name="connsiteY3089" fmla="*/ 3019118 h 6464302"/>
              <a:gd name="connsiteX3090" fmla="*/ 128728 w 11965575"/>
              <a:gd name="connsiteY3090" fmla="*/ 3009891 h 6464302"/>
              <a:gd name="connsiteX3091" fmla="*/ 119972 w 11965575"/>
              <a:gd name="connsiteY3091" fmla="*/ 2992402 h 6464302"/>
              <a:gd name="connsiteX3092" fmla="*/ 139000 w 11965575"/>
              <a:gd name="connsiteY3092" fmla="*/ 2986653 h 6464302"/>
              <a:gd name="connsiteX3093" fmla="*/ 170712 w 11965575"/>
              <a:gd name="connsiteY3093" fmla="*/ 2990711 h 6464302"/>
              <a:gd name="connsiteX3094" fmla="*/ 232325 w 11965575"/>
              <a:gd name="connsiteY3094" fmla="*/ 2974044 h 6464302"/>
              <a:gd name="connsiteX3095" fmla="*/ 241385 w 11965575"/>
              <a:gd name="connsiteY3095" fmla="*/ 2975203 h 6464302"/>
              <a:gd name="connsiteX3096" fmla="*/ 251593 w 11965575"/>
              <a:gd name="connsiteY3096" fmla="*/ 2979783 h 6464302"/>
              <a:gd name="connsiteX3097" fmla="*/ 260836 w 11965575"/>
              <a:gd name="connsiteY3097" fmla="*/ 2979330 h 6464302"/>
              <a:gd name="connsiteX3098" fmla="*/ 257212 w 11965575"/>
              <a:gd name="connsiteY3098" fmla="*/ 2970682 h 6464302"/>
              <a:gd name="connsiteX3099" fmla="*/ 247126 w 11965575"/>
              <a:gd name="connsiteY3099" fmla="*/ 2951387 h 6464302"/>
              <a:gd name="connsiteX3100" fmla="*/ 248940 w 11965575"/>
              <a:gd name="connsiteY3100" fmla="*/ 2935252 h 6464302"/>
              <a:gd name="connsiteX3101" fmla="*/ 264040 w 11965575"/>
              <a:gd name="connsiteY3101" fmla="*/ 2937184 h 6464302"/>
              <a:gd name="connsiteX3102" fmla="*/ 273704 w 11965575"/>
              <a:gd name="connsiteY3102" fmla="*/ 2946605 h 6464302"/>
              <a:gd name="connsiteX3103" fmla="*/ 306201 w 11965575"/>
              <a:gd name="connsiteY3103" fmla="*/ 2957310 h 6464302"/>
              <a:gd name="connsiteX3104" fmla="*/ 311682 w 11965575"/>
              <a:gd name="connsiteY3104" fmla="*/ 2956595 h 6464302"/>
              <a:gd name="connsiteX3105" fmla="*/ 302625 w 11965575"/>
              <a:gd name="connsiteY3105" fmla="*/ 2951457 h 6464302"/>
              <a:gd name="connsiteX3106" fmla="*/ 310972 w 11965575"/>
              <a:gd name="connsiteY3106" fmla="*/ 2869129 h 6464302"/>
              <a:gd name="connsiteX3107" fmla="*/ 329188 w 11965575"/>
              <a:gd name="connsiteY3107" fmla="*/ 2888117 h 6464302"/>
              <a:gd name="connsiteX3108" fmla="*/ 358016 w 11965575"/>
              <a:gd name="connsiteY3108" fmla="*/ 2921567 h 6464302"/>
              <a:gd name="connsiteX3109" fmla="*/ 363726 w 11965575"/>
              <a:gd name="connsiteY3109" fmla="*/ 2920075 h 6464302"/>
              <a:gd name="connsiteX3110" fmla="*/ 365642 w 11965575"/>
              <a:gd name="connsiteY3110" fmla="*/ 2919088 h 6464302"/>
              <a:gd name="connsiteX3111" fmla="*/ 393738 w 11965575"/>
              <a:gd name="connsiteY3111" fmla="*/ 2912300 h 6464302"/>
              <a:gd name="connsiteX3112" fmla="*/ 415576 w 11965575"/>
              <a:gd name="connsiteY3112" fmla="*/ 2898485 h 6464302"/>
              <a:gd name="connsiteX3113" fmla="*/ 415116 w 11965575"/>
              <a:gd name="connsiteY3113" fmla="*/ 2897325 h 6464302"/>
              <a:gd name="connsiteX3114" fmla="*/ 408415 w 11965575"/>
              <a:gd name="connsiteY3114" fmla="*/ 2888919 h 6464302"/>
              <a:gd name="connsiteX3115" fmla="*/ 401218 w 11965575"/>
              <a:gd name="connsiteY3115" fmla="*/ 2872984 h 6464302"/>
              <a:gd name="connsiteX3116" fmla="*/ 416856 w 11965575"/>
              <a:gd name="connsiteY3116" fmla="*/ 2867747 h 6464302"/>
              <a:gd name="connsiteX3117" fmla="*/ 440077 w 11965575"/>
              <a:gd name="connsiteY3117" fmla="*/ 2871041 h 6464302"/>
              <a:gd name="connsiteX3118" fmla="*/ 454019 w 11965575"/>
              <a:gd name="connsiteY3118" fmla="*/ 2855106 h 6464302"/>
              <a:gd name="connsiteX3119" fmla="*/ 456981 w 11965575"/>
              <a:gd name="connsiteY3119" fmla="*/ 2842389 h 6464302"/>
              <a:gd name="connsiteX3120" fmla="*/ 476734 w 11965575"/>
              <a:gd name="connsiteY3120" fmla="*/ 2830187 h 6464302"/>
              <a:gd name="connsiteX3121" fmla="*/ 502786 w 11965575"/>
              <a:gd name="connsiteY3121" fmla="*/ 2838176 h 6464302"/>
              <a:gd name="connsiteX3122" fmla="*/ 506941 w 11965575"/>
              <a:gd name="connsiteY3122" fmla="*/ 2838216 h 6464302"/>
              <a:gd name="connsiteX3123" fmla="*/ 505715 w 11965575"/>
              <a:gd name="connsiteY3123" fmla="*/ 2835615 h 6464302"/>
              <a:gd name="connsiteX3124" fmla="*/ 507206 w 11965575"/>
              <a:gd name="connsiteY3124" fmla="*/ 2820914 h 6464302"/>
              <a:gd name="connsiteX3125" fmla="*/ 519616 w 11965575"/>
              <a:gd name="connsiteY3125" fmla="*/ 2822675 h 6464302"/>
              <a:gd name="connsiteX3126" fmla="*/ 527558 w 11965575"/>
              <a:gd name="connsiteY3126" fmla="*/ 2831258 h 6464302"/>
              <a:gd name="connsiteX3127" fmla="*/ 532189 w 11965575"/>
              <a:gd name="connsiteY3127" fmla="*/ 2836651 h 6464302"/>
              <a:gd name="connsiteX3128" fmla="*/ 576282 w 11965575"/>
              <a:gd name="connsiteY3128" fmla="*/ 2816737 h 6464302"/>
              <a:gd name="connsiteX3129" fmla="*/ 608366 w 11965575"/>
              <a:gd name="connsiteY3129" fmla="*/ 2798747 h 6464302"/>
              <a:gd name="connsiteX3130" fmla="*/ 626470 w 11965575"/>
              <a:gd name="connsiteY3130" fmla="*/ 2799814 h 6464302"/>
              <a:gd name="connsiteX3131" fmla="*/ 645048 w 11965575"/>
              <a:gd name="connsiteY3131" fmla="*/ 2786784 h 6464302"/>
              <a:gd name="connsiteX3132" fmla="*/ 675742 w 11965575"/>
              <a:gd name="connsiteY3132" fmla="*/ 2747891 h 6464302"/>
              <a:gd name="connsiteX3133" fmla="*/ 678176 w 11965575"/>
              <a:gd name="connsiteY3133" fmla="*/ 2736306 h 6464302"/>
              <a:gd name="connsiteX3134" fmla="*/ 694408 w 11965575"/>
              <a:gd name="connsiteY3134" fmla="*/ 2725188 h 6464302"/>
              <a:gd name="connsiteX3135" fmla="*/ 776218 w 11965575"/>
              <a:gd name="connsiteY3135" fmla="*/ 2712935 h 6464302"/>
              <a:gd name="connsiteX3136" fmla="*/ 831816 w 11965575"/>
              <a:gd name="connsiteY3136" fmla="*/ 2698452 h 6464302"/>
              <a:gd name="connsiteX3137" fmla="*/ 854553 w 11965575"/>
              <a:gd name="connsiteY3137" fmla="*/ 2685275 h 6464302"/>
              <a:gd name="connsiteX3138" fmla="*/ 872822 w 11965575"/>
              <a:gd name="connsiteY3138" fmla="*/ 2678919 h 6464302"/>
              <a:gd name="connsiteX3139" fmla="*/ 938546 w 11965575"/>
              <a:gd name="connsiteY3139" fmla="*/ 2676313 h 6464302"/>
              <a:gd name="connsiteX3140" fmla="*/ 1014000 w 11965575"/>
              <a:gd name="connsiteY3140" fmla="*/ 2664648 h 6464302"/>
              <a:gd name="connsiteX3141" fmla="*/ 1034106 w 11965575"/>
              <a:gd name="connsiteY3141" fmla="*/ 2652588 h 6464302"/>
              <a:gd name="connsiteX3142" fmla="*/ 1076400 w 11965575"/>
              <a:gd name="connsiteY3142" fmla="*/ 2645168 h 6464302"/>
              <a:gd name="connsiteX3143" fmla="*/ 1106334 w 11965575"/>
              <a:gd name="connsiteY3143" fmla="*/ 2647923 h 6464302"/>
              <a:gd name="connsiteX3144" fmla="*/ 1202390 w 11965575"/>
              <a:gd name="connsiteY3144" fmla="*/ 2631726 h 6464302"/>
              <a:gd name="connsiteX3145" fmla="*/ 1230784 w 11965575"/>
              <a:gd name="connsiteY3145" fmla="*/ 2637245 h 6464302"/>
              <a:gd name="connsiteX3146" fmla="*/ 1246122 w 11965575"/>
              <a:gd name="connsiteY3146" fmla="*/ 2634947 h 6464302"/>
              <a:gd name="connsiteX3147" fmla="*/ 1288864 w 11965575"/>
              <a:gd name="connsiteY3147" fmla="*/ 2623115 h 6464302"/>
              <a:gd name="connsiteX3148" fmla="*/ 1346695 w 11965575"/>
              <a:gd name="connsiteY3148" fmla="*/ 2623864 h 6464302"/>
              <a:gd name="connsiteX3149" fmla="*/ 1381444 w 11965575"/>
              <a:gd name="connsiteY3149" fmla="*/ 2628794 h 6464302"/>
              <a:gd name="connsiteX3150" fmla="*/ 1430588 w 11965575"/>
              <a:gd name="connsiteY3150" fmla="*/ 2628309 h 6464302"/>
              <a:gd name="connsiteX3151" fmla="*/ 1443003 w 11965575"/>
              <a:gd name="connsiteY3151" fmla="*/ 2621973 h 6464302"/>
              <a:gd name="connsiteX3152" fmla="*/ 1439960 w 11965575"/>
              <a:gd name="connsiteY3152" fmla="*/ 2614638 h 6464302"/>
              <a:gd name="connsiteX3153" fmla="*/ 1438630 w 11965575"/>
              <a:gd name="connsiteY3153" fmla="*/ 2612832 h 6464302"/>
              <a:gd name="connsiteX3154" fmla="*/ 1391822 w 11965575"/>
              <a:gd name="connsiteY3154" fmla="*/ 2565922 h 6464302"/>
              <a:gd name="connsiteX3155" fmla="*/ 1356908 w 11965575"/>
              <a:gd name="connsiteY3155" fmla="*/ 2563091 h 6464302"/>
              <a:gd name="connsiteX3156" fmla="*/ 1332080 w 11965575"/>
              <a:gd name="connsiteY3156" fmla="*/ 2579556 h 6464302"/>
              <a:gd name="connsiteX3157" fmla="*/ 1317284 w 11965575"/>
              <a:gd name="connsiteY3157" fmla="*/ 2561294 h 6464302"/>
              <a:gd name="connsiteX3158" fmla="*/ 1286538 w 11965575"/>
              <a:gd name="connsiteY3158" fmla="*/ 2562269 h 6464302"/>
              <a:gd name="connsiteX3159" fmla="*/ 1254886 w 11965575"/>
              <a:gd name="connsiteY3159" fmla="*/ 2571314 h 6464302"/>
              <a:gd name="connsiteX3160" fmla="*/ 1242804 w 11965575"/>
              <a:gd name="connsiteY3160" fmla="*/ 2569768 h 6464302"/>
              <a:gd name="connsiteX3161" fmla="*/ 1105868 w 11965575"/>
              <a:gd name="connsiteY3161" fmla="*/ 2575159 h 6464302"/>
              <a:gd name="connsiteX3162" fmla="*/ 1076692 w 11965575"/>
              <a:gd name="connsiteY3162" fmla="*/ 2589430 h 6464302"/>
              <a:gd name="connsiteX3163" fmla="*/ 1069926 w 11965575"/>
              <a:gd name="connsiteY3163" fmla="*/ 2595110 h 6464302"/>
              <a:gd name="connsiteX3164" fmla="*/ 1011454 w 11965575"/>
              <a:gd name="connsiteY3164" fmla="*/ 2597450 h 6464302"/>
              <a:gd name="connsiteX3165" fmla="*/ 983729 w 11965575"/>
              <a:gd name="connsiteY3165" fmla="*/ 2598811 h 6464302"/>
              <a:gd name="connsiteX3166" fmla="*/ 976119 w 11965575"/>
              <a:gd name="connsiteY3166" fmla="*/ 2584744 h 6464302"/>
              <a:gd name="connsiteX3167" fmla="*/ 978296 w 11965575"/>
              <a:gd name="connsiteY3167" fmla="*/ 2565381 h 6464302"/>
              <a:gd name="connsiteX3168" fmla="*/ 961141 w 11965575"/>
              <a:gd name="connsiteY3168" fmla="*/ 2568097 h 6464302"/>
              <a:gd name="connsiteX3169" fmla="*/ 936798 w 11965575"/>
              <a:gd name="connsiteY3169" fmla="*/ 2566618 h 6464302"/>
              <a:gd name="connsiteX3170" fmla="*/ 782766 w 11965575"/>
              <a:gd name="connsiteY3170" fmla="*/ 2587827 h 6464302"/>
              <a:gd name="connsiteX3171" fmla="*/ 756732 w 11965575"/>
              <a:gd name="connsiteY3171" fmla="*/ 2587768 h 6464302"/>
              <a:gd name="connsiteX3172" fmla="*/ 692705 w 11965575"/>
              <a:gd name="connsiteY3172" fmla="*/ 2571391 h 6464302"/>
              <a:gd name="connsiteX3173" fmla="*/ 611460 w 11965575"/>
              <a:gd name="connsiteY3173" fmla="*/ 2585546 h 6464302"/>
              <a:gd name="connsiteX3174" fmla="*/ 574796 w 11965575"/>
              <a:gd name="connsiteY3174" fmla="*/ 2571033 h 6464302"/>
              <a:gd name="connsiteX3175" fmla="*/ 536500 w 11965575"/>
              <a:gd name="connsiteY3175" fmla="*/ 2571044 h 6464302"/>
              <a:gd name="connsiteX3176" fmla="*/ 499773 w 11965575"/>
              <a:gd name="connsiteY3176" fmla="*/ 2584346 h 6464302"/>
              <a:gd name="connsiteX3177" fmla="*/ 459844 w 11965575"/>
              <a:gd name="connsiteY3177" fmla="*/ 2598879 h 6464302"/>
              <a:gd name="connsiteX3178" fmla="*/ 422214 w 11965575"/>
              <a:gd name="connsiteY3178" fmla="*/ 2579333 h 6464302"/>
              <a:gd name="connsiteX3179" fmla="*/ 424936 w 11965575"/>
              <a:gd name="connsiteY3179" fmla="*/ 2555129 h 6464302"/>
              <a:gd name="connsiteX3180" fmla="*/ 450548 w 11965575"/>
              <a:gd name="connsiteY3180" fmla="*/ 2545313 h 6464302"/>
              <a:gd name="connsiteX3181" fmla="*/ 508598 w 11965575"/>
              <a:gd name="connsiteY3181" fmla="*/ 2533099 h 6464302"/>
              <a:gd name="connsiteX3182" fmla="*/ 514034 w 11965575"/>
              <a:gd name="connsiteY3182" fmla="*/ 2525612 h 6464302"/>
              <a:gd name="connsiteX3183" fmla="*/ 517422 w 11965575"/>
              <a:gd name="connsiteY3183" fmla="*/ 2481853 h 6464302"/>
              <a:gd name="connsiteX3184" fmla="*/ 519294 w 11965575"/>
              <a:gd name="connsiteY3184" fmla="*/ 2478819 h 6464302"/>
              <a:gd name="connsiteX3185" fmla="*/ 545990 w 11965575"/>
              <a:gd name="connsiteY3185" fmla="*/ 2500239 h 6464302"/>
              <a:gd name="connsiteX3186" fmla="*/ 569548 w 11965575"/>
              <a:gd name="connsiteY3186" fmla="*/ 2495070 h 6464302"/>
              <a:gd name="connsiteX3187" fmla="*/ 584590 w 11965575"/>
              <a:gd name="connsiteY3187" fmla="*/ 2483902 h 6464302"/>
              <a:gd name="connsiteX3188" fmla="*/ 604946 w 11965575"/>
              <a:gd name="connsiteY3188" fmla="*/ 2479959 h 6464302"/>
              <a:gd name="connsiteX3189" fmla="*/ 630074 w 11965575"/>
              <a:gd name="connsiteY3189" fmla="*/ 2488086 h 6464302"/>
              <a:gd name="connsiteX3190" fmla="*/ 649705 w 11965575"/>
              <a:gd name="connsiteY3190" fmla="*/ 2490597 h 6464302"/>
              <a:gd name="connsiteX3191" fmla="*/ 650228 w 11965575"/>
              <a:gd name="connsiteY3191" fmla="*/ 2490476 h 6464302"/>
              <a:gd name="connsiteX3192" fmla="*/ 651840 w 11965575"/>
              <a:gd name="connsiteY3192" fmla="*/ 2474580 h 6464302"/>
              <a:gd name="connsiteX3193" fmla="*/ 672888 w 11965575"/>
              <a:gd name="connsiteY3193" fmla="*/ 2465635 h 6464302"/>
              <a:gd name="connsiteX3194" fmla="*/ 710682 w 11965575"/>
              <a:gd name="connsiteY3194" fmla="*/ 2468270 h 6464302"/>
              <a:gd name="connsiteX3195" fmla="*/ 711707 w 11965575"/>
              <a:gd name="connsiteY3195" fmla="*/ 2466846 h 6464302"/>
              <a:gd name="connsiteX3196" fmla="*/ 712913 w 11965575"/>
              <a:gd name="connsiteY3196" fmla="*/ 2461450 h 6464302"/>
              <a:gd name="connsiteX3197" fmla="*/ 717306 w 11965575"/>
              <a:gd name="connsiteY3197" fmla="*/ 2459072 h 6464302"/>
              <a:gd name="connsiteX3198" fmla="*/ 720594 w 11965575"/>
              <a:gd name="connsiteY3198" fmla="*/ 2454507 h 6464302"/>
              <a:gd name="connsiteX3199" fmla="*/ 725062 w 11965575"/>
              <a:gd name="connsiteY3199" fmla="*/ 2447685 h 6464302"/>
              <a:gd name="connsiteX3200" fmla="*/ 727846 w 11965575"/>
              <a:gd name="connsiteY3200" fmla="*/ 2407816 h 6464302"/>
              <a:gd name="connsiteX3201" fmla="*/ 729385 w 11965575"/>
              <a:gd name="connsiteY3201" fmla="*/ 2405051 h 6464302"/>
              <a:gd name="connsiteX3202" fmla="*/ 751324 w 11965575"/>
              <a:gd name="connsiteY3202" fmla="*/ 2424569 h 6464302"/>
              <a:gd name="connsiteX3203" fmla="*/ 770684 w 11965575"/>
              <a:gd name="connsiteY3203" fmla="*/ 2419858 h 6464302"/>
              <a:gd name="connsiteX3204" fmla="*/ 783046 w 11965575"/>
              <a:gd name="connsiteY3204" fmla="*/ 2409682 h 6464302"/>
              <a:gd name="connsiteX3205" fmla="*/ 799775 w 11965575"/>
              <a:gd name="connsiteY3205" fmla="*/ 2406091 h 6464302"/>
              <a:gd name="connsiteX3206" fmla="*/ 820425 w 11965575"/>
              <a:gd name="connsiteY3206" fmla="*/ 2413494 h 6464302"/>
              <a:gd name="connsiteX3207" fmla="*/ 836558 w 11965575"/>
              <a:gd name="connsiteY3207" fmla="*/ 2415783 h 6464302"/>
              <a:gd name="connsiteX3208" fmla="*/ 862768 w 11965575"/>
              <a:gd name="connsiteY3208" fmla="*/ 2418009 h 6464302"/>
              <a:gd name="connsiteX3209" fmla="*/ 885654 w 11965575"/>
              <a:gd name="connsiteY3209" fmla="*/ 2403362 h 6464302"/>
              <a:gd name="connsiteX3210" fmla="*/ 899058 w 11965575"/>
              <a:gd name="connsiteY3210" fmla="*/ 2382893 h 6464302"/>
              <a:gd name="connsiteX3211" fmla="*/ 940757 w 11965575"/>
              <a:gd name="connsiteY3211" fmla="*/ 2381354 h 6464302"/>
              <a:gd name="connsiteX3212" fmla="*/ 1055577 w 11965575"/>
              <a:gd name="connsiteY3212" fmla="*/ 2366327 h 6464302"/>
              <a:gd name="connsiteX3213" fmla="*/ 1071911 w 11965575"/>
              <a:gd name="connsiteY3213" fmla="*/ 2341800 h 6464302"/>
              <a:gd name="connsiteX3214" fmla="*/ 1070274 w 11965575"/>
              <a:gd name="connsiteY3214" fmla="*/ 2320690 h 6464302"/>
              <a:gd name="connsiteX3215" fmla="*/ 1082734 w 11965575"/>
              <a:gd name="connsiteY3215" fmla="*/ 2334389 h 6464302"/>
              <a:gd name="connsiteX3216" fmla="*/ 1172629 w 11965575"/>
              <a:gd name="connsiteY3216" fmla="*/ 2366529 h 6464302"/>
              <a:gd name="connsiteX3217" fmla="*/ 1203654 w 11965575"/>
              <a:gd name="connsiteY3217" fmla="*/ 2370931 h 6464302"/>
              <a:gd name="connsiteX3218" fmla="*/ 1213731 w 11965575"/>
              <a:gd name="connsiteY3218" fmla="*/ 2370868 h 6464302"/>
              <a:gd name="connsiteX3219" fmla="*/ 1213534 w 11965575"/>
              <a:gd name="connsiteY3219" fmla="*/ 2360402 h 6464302"/>
              <a:gd name="connsiteX3220" fmla="*/ 1219839 w 11965575"/>
              <a:gd name="connsiteY3220" fmla="*/ 2347874 h 6464302"/>
              <a:gd name="connsiteX3221" fmla="*/ 1231456 w 11965575"/>
              <a:gd name="connsiteY3221" fmla="*/ 2345049 h 6464302"/>
              <a:gd name="connsiteX3222" fmla="*/ 1240839 w 11965575"/>
              <a:gd name="connsiteY3222" fmla="*/ 2326994 h 6464302"/>
              <a:gd name="connsiteX3223" fmla="*/ 1241088 w 11965575"/>
              <a:gd name="connsiteY3223" fmla="*/ 2312116 h 6464302"/>
              <a:gd name="connsiteX3224" fmla="*/ 1254888 w 11965575"/>
              <a:gd name="connsiteY3224" fmla="*/ 2312583 h 6464302"/>
              <a:gd name="connsiteX3225" fmla="*/ 1291571 w 11965575"/>
              <a:gd name="connsiteY3225" fmla="*/ 2335682 h 6464302"/>
              <a:gd name="connsiteX3226" fmla="*/ 1303634 w 11965575"/>
              <a:gd name="connsiteY3226" fmla="*/ 2328447 h 6464302"/>
              <a:gd name="connsiteX3227" fmla="*/ 1304678 w 11965575"/>
              <a:gd name="connsiteY3227" fmla="*/ 2318155 h 6464302"/>
              <a:gd name="connsiteX3228" fmla="*/ 1314110 w 11965575"/>
              <a:gd name="connsiteY3228" fmla="*/ 2312038 h 6464302"/>
              <a:gd name="connsiteX3229" fmla="*/ 1348512 w 11965575"/>
              <a:gd name="connsiteY3229" fmla="*/ 2307969 h 6464302"/>
              <a:gd name="connsiteX3230" fmla="*/ 1409618 w 11965575"/>
              <a:gd name="connsiteY3230" fmla="*/ 2313658 h 6464302"/>
              <a:gd name="connsiteX3231" fmla="*/ 1452706 w 11965575"/>
              <a:gd name="connsiteY3231" fmla="*/ 2310822 h 6464302"/>
              <a:gd name="connsiteX3232" fmla="*/ 1525977 w 11965575"/>
              <a:gd name="connsiteY3232" fmla="*/ 2295866 h 6464302"/>
              <a:gd name="connsiteX3233" fmla="*/ 1573385 w 11965575"/>
              <a:gd name="connsiteY3233" fmla="*/ 2287679 h 6464302"/>
              <a:gd name="connsiteX3234" fmla="*/ 1605650 w 11965575"/>
              <a:gd name="connsiteY3234" fmla="*/ 2292256 h 6464302"/>
              <a:gd name="connsiteX3235" fmla="*/ 1619450 w 11965575"/>
              <a:gd name="connsiteY3235" fmla="*/ 2292722 h 6464302"/>
              <a:gd name="connsiteX3236" fmla="*/ 1676738 w 11965575"/>
              <a:gd name="connsiteY3236" fmla="*/ 2274007 h 6464302"/>
              <a:gd name="connsiteX3237" fmla="*/ 1817022 w 11965575"/>
              <a:gd name="connsiteY3237" fmla="*/ 2268559 h 6464302"/>
              <a:gd name="connsiteX3238" fmla="*/ 1899376 w 11965575"/>
              <a:gd name="connsiteY3238" fmla="*/ 2275769 h 6464302"/>
              <a:gd name="connsiteX3239" fmla="*/ 1978852 w 11965575"/>
              <a:gd name="connsiteY3239" fmla="*/ 2261692 h 6464302"/>
              <a:gd name="connsiteX3240" fmla="*/ 1984982 w 11965575"/>
              <a:gd name="connsiteY3240" fmla="*/ 2258647 h 6464302"/>
              <a:gd name="connsiteX3241" fmla="*/ 1991708 w 11965575"/>
              <a:gd name="connsiteY3241" fmla="*/ 2259041 h 6464302"/>
              <a:gd name="connsiteX3242" fmla="*/ 2142417 w 11965575"/>
              <a:gd name="connsiteY3242" fmla="*/ 2262528 h 6464302"/>
              <a:gd name="connsiteX3243" fmla="*/ 2304294 w 11965575"/>
              <a:gd name="connsiteY3243" fmla="*/ 2267600 h 6464302"/>
              <a:gd name="connsiteX3244" fmla="*/ 2509756 w 11965575"/>
              <a:gd name="connsiteY3244" fmla="*/ 2277362 h 6464302"/>
              <a:gd name="connsiteX3245" fmla="*/ 2603576 w 11965575"/>
              <a:gd name="connsiteY3245" fmla="*/ 2283217 h 6464302"/>
              <a:gd name="connsiteX3246" fmla="*/ 2958452 w 11965575"/>
              <a:gd name="connsiteY3246" fmla="*/ 2321634 h 6464302"/>
              <a:gd name="connsiteX3247" fmla="*/ 2963565 w 11965575"/>
              <a:gd name="connsiteY3247" fmla="*/ 2320868 h 6464302"/>
              <a:gd name="connsiteX3248" fmla="*/ 2987144 w 11965575"/>
              <a:gd name="connsiteY3248" fmla="*/ 2324213 h 6464302"/>
              <a:gd name="connsiteX3249" fmla="*/ 3062696 w 11965575"/>
              <a:gd name="connsiteY3249" fmla="*/ 2336424 h 6464302"/>
              <a:gd name="connsiteX3250" fmla="*/ 3182477 w 11965575"/>
              <a:gd name="connsiteY3250" fmla="*/ 2359383 h 6464302"/>
              <a:gd name="connsiteX3251" fmla="*/ 3348522 w 11965575"/>
              <a:gd name="connsiteY3251" fmla="*/ 2397852 h 6464302"/>
              <a:gd name="connsiteX3252" fmla="*/ 3477093 w 11965575"/>
              <a:gd name="connsiteY3252" fmla="*/ 2423114 h 6464302"/>
              <a:gd name="connsiteX3253" fmla="*/ 3474259 w 11965575"/>
              <a:gd name="connsiteY3253" fmla="*/ 2413529 h 6464302"/>
              <a:gd name="connsiteX3254" fmla="*/ 3479290 w 11965575"/>
              <a:gd name="connsiteY3254" fmla="*/ 2414484 h 6464302"/>
              <a:gd name="connsiteX3255" fmla="*/ 3503266 w 11965575"/>
              <a:gd name="connsiteY3255" fmla="*/ 2404875 h 6464302"/>
              <a:gd name="connsiteX3256" fmla="*/ 3513098 w 11965575"/>
              <a:gd name="connsiteY3256" fmla="*/ 2399661 h 6464302"/>
              <a:gd name="connsiteX3257" fmla="*/ 3555176 w 11965575"/>
              <a:gd name="connsiteY3257" fmla="*/ 2392701 h 6464302"/>
              <a:gd name="connsiteX3258" fmla="*/ 3607670 w 11965575"/>
              <a:gd name="connsiteY3258" fmla="*/ 2381423 h 6464302"/>
              <a:gd name="connsiteX3259" fmla="*/ 3635642 w 11965575"/>
              <a:gd name="connsiteY3259" fmla="*/ 2370213 h 6464302"/>
              <a:gd name="connsiteX3260" fmla="*/ 3654683 w 11965575"/>
              <a:gd name="connsiteY3260" fmla="*/ 2367533 h 6464302"/>
              <a:gd name="connsiteX3261" fmla="*/ 3674481 w 11965575"/>
              <a:gd name="connsiteY3261" fmla="*/ 2356345 h 6464302"/>
              <a:gd name="connsiteX3262" fmla="*/ 3696627 w 11965575"/>
              <a:gd name="connsiteY3262" fmla="*/ 2361333 h 6464302"/>
              <a:gd name="connsiteX3263" fmla="*/ 3723976 w 11965575"/>
              <a:gd name="connsiteY3263" fmla="*/ 2357870 h 6464302"/>
              <a:gd name="connsiteX3264" fmla="*/ 3750559 w 11965575"/>
              <a:gd name="connsiteY3264" fmla="*/ 2350329 h 6464302"/>
              <a:gd name="connsiteX3265" fmla="*/ 3765872 w 11965575"/>
              <a:gd name="connsiteY3265" fmla="*/ 2347730 h 6464302"/>
              <a:gd name="connsiteX3266" fmla="*/ 3786216 w 11965575"/>
              <a:gd name="connsiteY3266" fmla="*/ 2346082 h 6464302"/>
              <a:gd name="connsiteX3267" fmla="*/ 3850746 w 11965575"/>
              <a:gd name="connsiteY3267" fmla="*/ 2333943 h 6464302"/>
              <a:gd name="connsiteX3268" fmla="*/ 3890352 w 11965575"/>
              <a:gd name="connsiteY3268" fmla="*/ 2324153 h 6464302"/>
              <a:gd name="connsiteX3269" fmla="*/ 3894789 w 11965575"/>
              <a:gd name="connsiteY3269" fmla="*/ 2311624 h 6464302"/>
              <a:gd name="connsiteX3270" fmla="*/ 3895728 w 11965575"/>
              <a:gd name="connsiteY3270" fmla="*/ 2306296 h 6464302"/>
              <a:gd name="connsiteX3271" fmla="*/ 3901382 w 11965575"/>
              <a:gd name="connsiteY3271" fmla="*/ 2299503 h 6464302"/>
              <a:gd name="connsiteX3272" fmla="*/ 3922674 w 11965575"/>
              <a:gd name="connsiteY3272" fmla="*/ 2305117 h 6464302"/>
              <a:gd name="connsiteX3273" fmla="*/ 3924294 w 11965575"/>
              <a:gd name="connsiteY3273" fmla="*/ 2308569 h 6464302"/>
              <a:gd name="connsiteX3274" fmla="*/ 3931558 w 11965575"/>
              <a:gd name="connsiteY3274" fmla="*/ 2292644 h 6464302"/>
              <a:gd name="connsiteX3275" fmla="*/ 3936550 w 11965575"/>
              <a:gd name="connsiteY3275" fmla="*/ 2302244 h 6464302"/>
              <a:gd name="connsiteX3276" fmla="*/ 3956808 w 11965575"/>
              <a:gd name="connsiteY3276" fmla="*/ 2305300 h 6464302"/>
              <a:gd name="connsiteX3277" fmla="*/ 3968566 w 11965575"/>
              <a:gd name="connsiteY3277" fmla="*/ 2293373 h 6464302"/>
              <a:gd name="connsiteX3278" fmla="*/ 3988460 w 11965575"/>
              <a:gd name="connsiteY3278" fmla="*/ 2290069 h 6464302"/>
              <a:gd name="connsiteX3279" fmla="*/ 4001081 w 11965575"/>
              <a:gd name="connsiteY3279" fmla="*/ 2290104 h 6464302"/>
              <a:gd name="connsiteX3280" fmla="*/ 4015771 w 11965575"/>
              <a:gd name="connsiteY3280" fmla="*/ 2295250 h 6464302"/>
              <a:gd name="connsiteX3281" fmla="*/ 4024434 w 11965575"/>
              <a:gd name="connsiteY3281" fmla="*/ 2288242 h 6464302"/>
              <a:gd name="connsiteX3282" fmla="*/ 4034543 w 11965575"/>
              <a:gd name="connsiteY3282" fmla="*/ 2294093 h 6464302"/>
              <a:gd name="connsiteX3283" fmla="*/ 4045592 w 11965575"/>
              <a:gd name="connsiteY3283" fmla="*/ 2294616 h 6464302"/>
              <a:gd name="connsiteX3284" fmla="*/ 4065343 w 11965575"/>
              <a:gd name="connsiteY3284" fmla="*/ 2279486 h 6464302"/>
              <a:gd name="connsiteX3285" fmla="*/ 4073833 w 11965575"/>
              <a:gd name="connsiteY3285" fmla="*/ 2281883 h 6464302"/>
              <a:gd name="connsiteX3286" fmla="*/ 4086952 w 11965575"/>
              <a:gd name="connsiteY3286" fmla="*/ 2287519 h 6464302"/>
              <a:gd name="connsiteX3287" fmla="*/ 4103252 w 11965575"/>
              <a:gd name="connsiteY3287" fmla="*/ 2283532 h 6464302"/>
              <a:gd name="connsiteX3288" fmla="*/ 4107603 w 11965575"/>
              <a:gd name="connsiteY3288" fmla="*/ 2275706 h 6464302"/>
              <a:gd name="connsiteX3289" fmla="*/ 4106434 w 11965575"/>
              <a:gd name="connsiteY3289" fmla="*/ 2273911 h 6464302"/>
              <a:gd name="connsiteX3290" fmla="*/ 4094168 w 11965575"/>
              <a:gd name="connsiteY3290" fmla="*/ 2267651 h 6464302"/>
              <a:gd name="connsiteX3291" fmla="*/ 4100761 w 11965575"/>
              <a:gd name="connsiteY3291" fmla="*/ 2255531 h 6464302"/>
              <a:gd name="connsiteX3292" fmla="*/ 4085985 w 11965575"/>
              <a:gd name="connsiteY3292" fmla="*/ 2255087 h 6464302"/>
              <a:gd name="connsiteX3293" fmla="*/ 4074168 w 11965575"/>
              <a:gd name="connsiteY3293" fmla="*/ 2250486 h 6464302"/>
              <a:gd name="connsiteX3294" fmla="*/ 4069358 w 11965575"/>
              <a:gd name="connsiteY3294" fmla="*/ 2244067 h 6464302"/>
              <a:gd name="connsiteX3295" fmla="*/ 4053192 w 11965575"/>
              <a:gd name="connsiteY3295" fmla="*/ 2247292 h 6464302"/>
              <a:gd name="connsiteX3296" fmla="*/ 4048793 w 11965575"/>
              <a:gd name="connsiteY3296" fmla="*/ 2251177 h 6464302"/>
              <a:gd name="connsiteX3297" fmla="*/ 4052636 w 11965575"/>
              <a:gd name="connsiteY3297" fmla="*/ 2225163 h 6464302"/>
              <a:gd name="connsiteX3298" fmla="*/ 4057887 w 11965575"/>
              <a:gd name="connsiteY3298" fmla="*/ 2220654 h 6464302"/>
              <a:gd name="connsiteX3299" fmla="*/ 4061529 w 11965575"/>
              <a:gd name="connsiteY3299" fmla="*/ 2225278 h 6464302"/>
              <a:gd name="connsiteX3300" fmla="*/ 4065755 w 11965575"/>
              <a:gd name="connsiteY3300" fmla="*/ 2230799 h 6464302"/>
              <a:gd name="connsiteX3301" fmla="*/ 4069253 w 11965575"/>
              <a:gd name="connsiteY3301" fmla="*/ 2223597 h 6464302"/>
              <a:gd name="connsiteX3302" fmla="*/ 4052090 w 11965575"/>
              <a:gd name="connsiteY3302" fmla="*/ 2215621 h 6464302"/>
              <a:gd name="connsiteX3303" fmla="*/ 4043600 w 11965575"/>
              <a:gd name="connsiteY3303" fmla="*/ 2213224 h 6464302"/>
              <a:gd name="connsiteX3304" fmla="*/ 4027692 w 11965575"/>
              <a:gd name="connsiteY3304" fmla="*/ 2202340 h 6464302"/>
              <a:gd name="connsiteX3305" fmla="*/ 4014085 w 11965575"/>
              <a:gd name="connsiteY3305" fmla="*/ 2203692 h 6464302"/>
              <a:gd name="connsiteX3306" fmla="*/ 3999500 w 11965575"/>
              <a:gd name="connsiteY3306" fmla="*/ 2219015 h 6464302"/>
              <a:gd name="connsiteX3307" fmla="*/ 3997449 w 11965575"/>
              <a:gd name="connsiteY3307" fmla="*/ 2239076 h 6464302"/>
              <a:gd name="connsiteX3308" fmla="*/ 3950886 w 11965575"/>
              <a:gd name="connsiteY3308" fmla="*/ 2254624 h 6464302"/>
              <a:gd name="connsiteX3309" fmla="*/ 3938889 w 11965575"/>
              <a:gd name="connsiteY3309" fmla="*/ 2246842 h 6464302"/>
              <a:gd name="connsiteX3310" fmla="*/ 3929191 w 11965575"/>
              <a:gd name="connsiteY3310" fmla="*/ 2251295 h 6464302"/>
              <a:gd name="connsiteX3311" fmla="*/ 3928520 w 11965575"/>
              <a:gd name="connsiteY3311" fmla="*/ 2255100 h 6464302"/>
              <a:gd name="connsiteX3312" fmla="*/ 3918688 w 11965575"/>
              <a:gd name="connsiteY3312" fmla="*/ 2260313 h 6464302"/>
              <a:gd name="connsiteX3313" fmla="*/ 3910380 w 11965575"/>
              <a:gd name="connsiteY3313" fmla="*/ 2261097 h 6464302"/>
              <a:gd name="connsiteX3314" fmla="*/ 3894655 w 11965575"/>
              <a:gd name="connsiteY3314" fmla="*/ 2253394 h 6464302"/>
              <a:gd name="connsiteX3315" fmla="*/ 3881622 w 11965575"/>
              <a:gd name="connsiteY3315" fmla="*/ 2243056 h 6464302"/>
              <a:gd name="connsiteX3316" fmla="*/ 3864383 w 11965575"/>
              <a:gd name="connsiteY3316" fmla="*/ 2252370 h 6464302"/>
              <a:gd name="connsiteX3317" fmla="*/ 3853075 w 11965575"/>
              <a:gd name="connsiteY3317" fmla="*/ 2265955 h 6464302"/>
              <a:gd name="connsiteX3318" fmla="*/ 3828735 w 11965575"/>
              <a:gd name="connsiteY3318" fmla="*/ 2269203 h 6464302"/>
              <a:gd name="connsiteX3319" fmla="*/ 3820561 w 11965575"/>
              <a:gd name="connsiteY3319" fmla="*/ 2269225 h 6464302"/>
              <a:gd name="connsiteX3320" fmla="*/ 3806867 w 11965575"/>
              <a:gd name="connsiteY3320" fmla="*/ 2275279 h 6464302"/>
              <a:gd name="connsiteX3321" fmla="*/ 3795415 w 11965575"/>
              <a:gd name="connsiteY3321" fmla="*/ 2277039 h 6464302"/>
              <a:gd name="connsiteX3322" fmla="*/ 3790433 w 11965575"/>
              <a:gd name="connsiteY3322" fmla="*/ 2280027 h 6464302"/>
              <a:gd name="connsiteX3323" fmla="*/ 3794927 w 11965575"/>
              <a:gd name="connsiteY3323" fmla="*/ 2284025 h 6464302"/>
              <a:gd name="connsiteX3324" fmla="*/ 3801175 w 11965575"/>
              <a:gd name="connsiteY3324" fmla="*/ 2290717 h 6464302"/>
              <a:gd name="connsiteX3325" fmla="*/ 3798214 w 11965575"/>
              <a:gd name="connsiteY3325" fmla="*/ 2294874 h 6464302"/>
              <a:gd name="connsiteX3326" fmla="*/ 3788152 w 11965575"/>
              <a:gd name="connsiteY3326" fmla="*/ 2292965 h 6464302"/>
              <a:gd name="connsiteX3327" fmla="*/ 3787567 w 11965575"/>
              <a:gd name="connsiteY3327" fmla="*/ 2292068 h 6464302"/>
              <a:gd name="connsiteX3328" fmla="*/ 3755178 w 11965575"/>
              <a:gd name="connsiteY3328" fmla="*/ 2281989 h 6464302"/>
              <a:gd name="connsiteX3329" fmla="*/ 3746467 w 11965575"/>
              <a:gd name="connsiteY3329" fmla="*/ 2285056 h 6464302"/>
              <a:gd name="connsiteX3330" fmla="*/ 3719999 w 11965575"/>
              <a:gd name="connsiteY3330" fmla="*/ 2266662 h 6464302"/>
              <a:gd name="connsiteX3331" fmla="*/ 3716761 w 11965575"/>
              <a:gd name="connsiteY3331" fmla="*/ 2259756 h 6464302"/>
              <a:gd name="connsiteX3332" fmla="*/ 3709353 w 11965575"/>
              <a:gd name="connsiteY3332" fmla="*/ 2263856 h 6464302"/>
              <a:gd name="connsiteX3333" fmla="*/ 3702894 w 11965575"/>
              <a:gd name="connsiteY3333" fmla="*/ 2275215 h 6464302"/>
              <a:gd name="connsiteX3334" fmla="*/ 3700556 w 11965575"/>
              <a:gd name="connsiteY3334" fmla="*/ 2271626 h 6464302"/>
              <a:gd name="connsiteX3335" fmla="*/ 3694308 w 11965575"/>
              <a:gd name="connsiteY3335" fmla="*/ 2264935 h 6464302"/>
              <a:gd name="connsiteX3336" fmla="*/ 3687265 w 11965575"/>
              <a:gd name="connsiteY3336" fmla="*/ 2275396 h 6464302"/>
              <a:gd name="connsiteX3337" fmla="*/ 3682062 w 11965575"/>
              <a:gd name="connsiteY3337" fmla="*/ 2283848 h 6464302"/>
              <a:gd name="connsiteX3338" fmla="*/ 3671195 w 11965575"/>
              <a:gd name="connsiteY3338" fmla="*/ 2286506 h 6464302"/>
              <a:gd name="connsiteX3339" fmla="*/ 3665541 w 11965575"/>
              <a:gd name="connsiteY3339" fmla="*/ 2293299 h 6464302"/>
              <a:gd name="connsiteX3340" fmla="*/ 3662445 w 11965575"/>
              <a:gd name="connsiteY3340" fmla="*/ 2298217 h 6464302"/>
              <a:gd name="connsiteX3341" fmla="*/ 3658804 w 11965575"/>
              <a:gd name="connsiteY3341" fmla="*/ 2293593 h 6464302"/>
              <a:gd name="connsiteX3342" fmla="*/ 3652019 w 11965575"/>
              <a:gd name="connsiteY3342" fmla="*/ 2289946 h 6464302"/>
              <a:gd name="connsiteX3343" fmla="*/ 3596794 w 11965575"/>
              <a:gd name="connsiteY3343" fmla="*/ 2312503 h 6464302"/>
              <a:gd name="connsiteX3344" fmla="*/ 3578520 w 11965575"/>
              <a:gd name="connsiteY3344" fmla="*/ 2319261 h 6464302"/>
              <a:gd name="connsiteX3345" fmla="*/ 3558041 w 11965575"/>
              <a:gd name="connsiteY3345" fmla="*/ 2321668 h 6464302"/>
              <a:gd name="connsiteX3346" fmla="*/ 3541156 w 11965575"/>
              <a:gd name="connsiteY3346" fmla="*/ 2324757 h 6464302"/>
              <a:gd name="connsiteX3347" fmla="*/ 3553844 w 11965575"/>
              <a:gd name="connsiteY3347" fmla="*/ 2294916 h 6464302"/>
              <a:gd name="connsiteX3348" fmla="*/ 3557246 w 11965575"/>
              <a:gd name="connsiteY3348" fmla="*/ 2279830 h 6464302"/>
              <a:gd name="connsiteX3349" fmla="*/ 3557151 w 11965575"/>
              <a:gd name="connsiteY3349" fmla="*/ 2271946 h 6464302"/>
              <a:gd name="connsiteX3350" fmla="*/ 3549015 w 11965575"/>
              <a:gd name="connsiteY3350" fmla="*/ 2263324 h 6464302"/>
              <a:gd name="connsiteX3351" fmla="*/ 3530472 w 11965575"/>
              <a:gd name="connsiteY3351" fmla="*/ 2271604 h 6464302"/>
              <a:gd name="connsiteX3352" fmla="*/ 3514890 w 11965575"/>
              <a:gd name="connsiteY3352" fmla="*/ 2275727 h 6464302"/>
              <a:gd name="connsiteX3353" fmla="*/ 3510712 w 11965575"/>
              <a:gd name="connsiteY3353" fmla="*/ 2274148 h 6464302"/>
              <a:gd name="connsiteX3354" fmla="*/ 3500028 w 11965575"/>
              <a:gd name="connsiteY3354" fmla="*/ 2279987 h 6464302"/>
              <a:gd name="connsiteX3355" fmla="*/ 3493741 w 11965575"/>
              <a:gd name="connsiteY3355" fmla="*/ 2281940 h 6464302"/>
              <a:gd name="connsiteX3356" fmla="*/ 3479051 w 11965575"/>
              <a:gd name="connsiteY3356" fmla="*/ 2276792 h 6464302"/>
              <a:gd name="connsiteX3357" fmla="*/ 3468462 w 11965575"/>
              <a:gd name="connsiteY3357" fmla="*/ 2290515 h 6464302"/>
              <a:gd name="connsiteX3358" fmla="*/ 3459128 w 11965575"/>
              <a:gd name="connsiteY3358" fmla="*/ 2301329 h 6464302"/>
              <a:gd name="connsiteX3359" fmla="*/ 3447456 w 11965575"/>
              <a:gd name="connsiteY3359" fmla="*/ 2308552 h 6464302"/>
              <a:gd name="connsiteX3360" fmla="*/ 3444582 w 11965575"/>
              <a:gd name="connsiteY3360" fmla="*/ 2308007 h 6464302"/>
              <a:gd name="connsiteX3361" fmla="*/ 3441113 w 11965575"/>
              <a:gd name="connsiteY3361" fmla="*/ 2293978 h 6464302"/>
              <a:gd name="connsiteX3362" fmla="*/ 3430946 w 11965575"/>
              <a:gd name="connsiteY3362" fmla="*/ 2271598 h 6464302"/>
              <a:gd name="connsiteX3363" fmla="*/ 3429374 w 11965575"/>
              <a:gd name="connsiteY3363" fmla="*/ 2272086 h 6464302"/>
              <a:gd name="connsiteX3364" fmla="*/ 3408311 w 11965575"/>
              <a:gd name="connsiteY3364" fmla="*/ 2273596 h 6464302"/>
              <a:gd name="connsiteX3365" fmla="*/ 3390669 w 11965575"/>
              <a:gd name="connsiteY3365" fmla="*/ 2285193 h 6464302"/>
              <a:gd name="connsiteX3366" fmla="*/ 3386884 w 11965575"/>
              <a:gd name="connsiteY3366" fmla="*/ 2268744 h 6464302"/>
              <a:gd name="connsiteX3367" fmla="*/ 3377982 w 11965575"/>
              <a:gd name="connsiteY3367" fmla="*/ 2256044 h 6464302"/>
              <a:gd name="connsiteX3368" fmla="*/ 3336230 w 11965575"/>
              <a:gd name="connsiteY3368" fmla="*/ 2278011 h 6464302"/>
              <a:gd name="connsiteX3369" fmla="*/ 3323839 w 11965575"/>
              <a:gd name="connsiteY3369" fmla="*/ 2285099 h 6464302"/>
              <a:gd name="connsiteX3370" fmla="*/ 3312829 w 11965575"/>
              <a:gd name="connsiteY3370" fmla="*/ 2275930 h 6464302"/>
              <a:gd name="connsiteX3371" fmla="*/ 3292829 w 11965575"/>
              <a:gd name="connsiteY3371" fmla="*/ 2258765 h 6464302"/>
              <a:gd name="connsiteX3372" fmla="*/ 3284789 w 11965575"/>
              <a:gd name="connsiteY3372" fmla="*/ 2258026 h 6464302"/>
              <a:gd name="connsiteX3373" fmla="*/ 3283487 w 11965575"/>
              <a:gd name="connsiteY3373" fmla="*/ 2256992 h 6464302"/>
              <a:gd name="connsiteX3374" fmla="*/ 3283936 w 11965575"/>
              <a:gd name="connsiteY3374" fmla="*/ 2258651 h 6464302"/>
              <a:gd name="connsiteX3375" fmla="*/ 3284033 w 11965575"/>
              <a:gd name="connsiteY3375" fmla="*/ 2266534 h 6464302"/>
              <a:gd name="connsiteX3376" fmla="*/ 3266889 w 11965575"/>
              <a:gd name="connsiteY3376" fmla="*/ 2283732 h 6464302"/>
              <a:gd name="connsiteX3377" fmla="*/ 3250579 w 11965575"/>
              <a:gd name="connsiteY3377" fmla="*/ 2275131 h 6464302"/>
              <a:gd name="connsiteX3378" fmla="*/ 3237642 w 11965575"/>
              <a:gd name="connsiteY3378" fmla="*/ 2272678 h 6464302"/>
              <a:gd name="connsiteX3379" fmla="*/ 3229602 w 11965575"/>
              <a:gd name="connsiteY3379" fmla="*/ 2271938 h 6464302"/>
              <a:gd name="connsiteX3380" fmla="*/ 3232918 w 11965575"/>
              <a:gd name="connsiteY3380" fmla="*/ 2261556 h 6464302"/>
              <a:gd name="connsiteX3381" fmla="*/ 3271431 w 11965575"/>
              <a:gd name="connsiteY3381" fmla="*/ 2232682 h 6464302"/>
              <a:gd name="connsiteX3382" fmla="*/ 3278925 w 11965575"/>
              <a:gd name="connsiteY3382" fmla="*/ 2223878 h 6464302"/>
              <a:gd name="connsiteX3383" fmla="*/ 3296289 w 11965575"/>
              <a:gd name="connsiteY3383" fmla="*/ 2201216 h 6464302"/>
              <a:gd name="connsiteX3384" fmla="*/ 3314870 w 11965575"/>
              <a:gd name="connsiteY3384" fmla="*/ 2184292 h 6464302"/>
              <a:gd name="connsiteX3385" fmla="*/ 3324347 w 11965575"/>
              <a:gd name="connsiteY3385" fmla="*/ 2185303 h 6464302"/>
              <a:gd name="connsiteX3386" fmla="*/ 3327404 w 11965575"/>
              <a:gd name="connsiteY3386" fmla="*/ 2189030 h 6464302"/>
              <a:gd name="connsiteX3387" fmla="*/ 3328478 w 11965575"/>
              <a:gd name="connsiteY3387" fmla="*/ 2182941 h 6464302"/>
              <a:gd name="connsiteX3388" fmla="*/ 3341807 w 11965575"/>
              <a:gd name="connsiteY3388" fmla="*/ 2170525 h 6464302"/>
              <a:gd name="connsiteX3389" fmla="*/ 3345631 w 11965575"/>
              <a:gd name="connsiteY3389" fmla="*/ 2178330 h 6464302"/>
              <a:gd name="connsiteX3390" fmla="*/ 3347432 w 11965575"/>
              <a:gd name="connsiteY3390" fmla="*/ 2184964 h 6464302"/>
              <a:gd name="connsiteX3391" fmla="*/ 3354389 w 11965575"/>
              <a:gd name="connsiteY3391" fmla="*/ 2179205 h 6464302"/>
              <a:gd name="connsiteX3392" fmla="*/ 3354342 w 11965575"/>
              <a:gd name="connsiteY3392" fmla="*/ 2175263 h 6464302"/>
              <a:gd name="connsiteX3393" fmla="*/ 3363675 w 11965575"/>
              <a:gd name="connsiteY3393" fmla="*/ 2164450 h 6464302"/>
              <a:gd name="connsiteX3394" fmla="*/ 3383569 w 11965575"/>
              <a:gd name="connsiteY3394" fmla="*/ 2161144 h 6464302"/>
              <a:gd name="connsiteX3395" fmla="*/ 3395643 w 11965575"/>
              <a:gd name="connsiteY3395" fmla="*/ 2151637 h 6464302"/>
              <a:gd name="connsiteX3396" fmla="*/ 3401930 w 11965575"/>
              <a:gd name="connsiteY3396" fmla="*/ 2149684 h 6464302"/>
              <a:gd name="connsiteX3397" fmla="*/ 3416169 w 11965575"/>
              <a:gd name="connsiteY3397" fmla="*/ 2153172 h 6464302"/>
              <a:gd name="connsiteX3398" fmla="*/ 3437215 w 11965575"/>
              <a:gd name="connsiteY3398" fmla="*/ 2150415 h 6464302"/>
              <a:gd name="connsiteX3399" fmla="*/ 3432760 w 11965575"/>
              <a:gd name="connsiteY3399" fmla="*/ 2129280 h 6464302"/>
              <a:gd name="connsiteX3400" fmla="*/ 3449049 w 11965575"/>
              <a:gd name="connsiteY3400" fmla="*/ 2108902 h 6464302"/>
              <a:gd name="connsiteX3401" fmla="*/ 3444927 w 11965575"/>
              <a:gd name="connsiteY3401" fmla="*/ 2112222 h 6464302"/>
              <a:gd name="connsiteX3402" fmla="*/ 3442100 w 11965575"/>
              <a:gd name="connsiteY3402" fmla="*/ 2115618 h 6464302"/>
              <a:gd name="connsiteX3403" fmla="*/ 3437251 w 11965575"/>
              <a:gd name="connsiteY3403" fmla="*/ 2117845 h 6464302"/>
              <a:gd name="connsiteX3404" fmla="*/ 3436619 w 11965575"/>
              <a:gd name="connsiteY3404" fmla="*/ 2113006 h 6464302"/>
              <a:gd name="connsiteX3405" fmla="*/ 3422331 w 11965575"/>
              <a:gd name="connsiteY3405" fmla="*/ 2105575 h 6464302"/>
              <a:gd name="connsiteX3406" fmla="*/ 3353039 w 11965575"/>
              <a:gd name="connsiteY3406" fmla="*/ 2115238 h 6464302"/>
              <a:gd name="connsiteX3407" fmla="*/ 3336508 w 11965575"/>
              <a:gd name="connsiteY3407" fmla="*/ 2112102 h 6464302"/>
              <a:gd name="connsiteX3408" fmla="*/ 3316375 w 11965575"/>
              <a:gd name="connsiteY3408" fmla="*/ 2114601 h 6464302"/>
              <a:gd name="connsiteX3409" fmla="*/ 3312860 w 11965575"/>
              <a:gd name="connsiteY3409" fmla="*/ 2115252 h 6464302"/>
              <a:gd name="connsiteX3410" fmla="*/ 3306802 w 11965575"/>
              <a:gd name="connsiteY3410" fmla="*/ 2116382 h 6464302"/>
              <a:gd name="connsiteX3411" fmla="*/ 3302317 w 11965575"/>
              <a:gd name="connsiteY3411" fmla="*/ 2117511 h 6464302"/>
              <a:gd name="connsiteX3412" fmla="*/ 3293213 w 11965575"/>
              <a:gd name="connsiteY3412" fmla="*/ 2113326 h 6464302"/>
              <a:gd name="connsiteX3413" fmla="*/ 3290695 w 11965575"/>
              <a:gd name="connsiteY3413" fmla="*/ 2103306 h 6464302"/>
              <a:gd name="connsiteX3414" fmla="*/ 3277654 w 11965575"/>
              <a:gd name="connsiteY3414" fmla="*/ 2102428 h 6464302"/>
              <a:gd name="connsiteX3415" fmla="*/ 3263320 w 11965575"/>
              <a:gd name="connsiteY3415" fmla="*/ 2094802 h 6464302"/>
              <a:gd name="connsiteX3416" fmla="*/ 3250314 w 11965575"/>
              <a:gd name="connsiteY3416" fmla="*/ 2098922 h 6464302"/>
              <a:gd name="connsiteX3417" fmla="*/ 3170094 w 11965575"/>
              <a:gd name="connsiteY3417" fmla="*/ 2120350 h 6464302"/>
              <a:gd name="connsiteX3418" fmla="*/ 3128992 w 11965575"/>
              <a:gd name="connsiteY3418" fmla="*/ 2116009 h 6464302"/>
              <a:gd name="connsiteX3419" fmla="*/ 3103330 w 11965575"/>
              <a:gd name="connsiteY3419" fmla="*/ 2095965 h 6464302"/>
              <a:gd name="connsiteX3420" fmla="*/ 3085258 w 11965575"/>
              <a:gd name="connsiteY3420" fmla="*/ 2112787 h 6464302"/>
              <a:gd name="connsiteX3421" fmla="*/ 3049818 w 11965575"/>
              <a:gd name="connsiteY3421" fmla="*/ 2089864 h 6464302"/>
              <a:gd name="connsiteX3422" fmla="*/ 3043564 w 11965575"/>
              <a:gd name="connsiteY3422" fmla="*/ 2077045 h 6464302"/>
              <a:gd name="connsiteX3423" fmla="*/ 3030658 w 11965575"/>
              <a:gd name="connsiteY3423" fmla="*/ 2067759 h 6464302"/>
              <a:gd name="connsiteX3424" fmla="*/ 3021722 w 11965575"/>
              <a:gd name="connsiteY3424" fmla="*/ 2081404 h 6464302"/>
              <a:gd name="connsiteX3425" fmla="*/ 2997640 w 11965575"/>
              <a:gd name="connsiteY3425" fmla="*/ 2145094 h 6464302"/>
              <a:gd name="connsiteX3426" fmla="*/ 2971628 w 11965575"/>
              <a:gd name="connsiteY3426" fmla="*/ 2153335 h 6464302"/>
              <a:gd name="connsiteX3427" fmla="*/ 2941098 w 11965575"/>
              <a:gd name="connsiteY3427" fmla="*/ 2156460 h 6464302"/>
              <a:gd name="connsiteX3428" fmla="*/ 2901286 w 11965575"/>
              <a:gd name="connsiteY3428" fmla="*/ 2164233 h 6464302"/>
              <a:gd name="connsiteX3429" fmla="*/ 2848318 w 11965575"/>
              <a:gd name="connsiteY3429" fmla="*/ 2177596 h 6464302"/>
              <a:gd name="connsiteX3430" fmla="*/ 2806322 w 11965575"/>
              <a:gd name="connsiteY3430" fmla="*/ 2182076 h 6464302"/>
              <a:gd name="connsiteX3431" fmla="*/ 2774108 w 11965575"/>
              <a:gd name="connsiteY3431" fmla="*/ 2152155 h 6464302"/>
              <a:gd name="connsiteX3432" fmla="*/ 2715036 w 11965575"/>
              <a:gd name="connsiteY3432" fmla="*/ 2151230 h 6464302"/>
              <a:gd name="connsiteX3433" fmla="*/ 2713348 w 11965575"/>
              <a:gd name="connsiteY3433" fmla="*/ 2155466 h 6464302"/>
              <a:gd name="connsiteX3434" fmla="*/ 2697066 w 11965575"/>
              <a:gd name="connsiteY3434" fmla="*/ 2154646 h 6464302"/>
              <a:gd name="connsiteX3435" fmla="*/ 2666637 w 11965575"/>
              <a:gd name="connsiteY3435" fmla="*/ 2144364 h 6464302"/>
              <a:gd name="connsiteX3436" fmla="*/ 2626030 w 11965575"/>
              <a:gd name="connsiteY3436" fmla="*/ 2147551 h 6464302"/>
              <a:gd name="connsiteX3437" fmla="*/ 2655420 w 11965575"/>
              <a:gd name="connsiteY3437" fmla="*/ 2130843 h 6464302"/>
              <a:gd name="connsiteX3438" fmla="*/ 2689026 w 11965575"/>
              <a:gd name="connsiteY3438" fmla="*/ 2122188 h 6464302"/>
              <a:gd name="connsiteX3439" fmla="*/ 2684908 w 11965575"/>
              <a:gd name="connsiteY3439" fmla="*/ 2100726 h 6464302"/>
              <a:gd name="connsiteX3440" fmla="*/ 2679747 w 11965575"/>
              <a:gd name="connsiteY3440" fmla="*/ 2089555 h 6464302"/>
              <a:gd name="connsiteX3441" fmla="*/ 2639390 w 11965575"/>
              <a:gd name="connsiteY3441" fmla="*/ 2077865 h 6464302"/>
              <a:gd name="connsiteX3442" fmla="*/ 2618192 w 11965575"/>
              <a:gd name="connsiteY3442" fmla="*/ 2088278 h 6464302"/>
              <a:gd name="connsiteX3443" fmla="*/ 2610448 w 11965575"/>
              <a:gd name="connsiteY3443" fmla="*/ 2090163 h 6464302"/>
              <a:gd name="connsiteX3444" fmla="*/ 2594662 w 11965575"/>
              <a:gd name="connsiteY3444" fmla="*/ 2096870 h 6464302"/>
              <a:gd name="connsiteX3445" fmla="*/ 2592825 w 11965575"/>
              <a:gd name="connsiteY3445" fmla="*/ 2102575 h 6464302"/>
              <a:gd name="connsiteX3446" fmla="*/ 2576099 w 11965575"/>
              <a:gd name="connsiteY3446" fmla="*/ 2068884 h 6464302"/>
              <a:gd name="connsiteX3447" fmla="*/ 2569250 w 11965575"/>
              <a:gd name="connsiteY3447" fmla="*/ 2061948 h 6464302"/>
              <a:gd name="connsiteX3448" fmla="*/ 2557830 w 11965575"/>
              <a:gd name="connsiteY3448" fmla="*/ 2075241 h 6464302"/>
              <a:gd name="connsiteX3449" fmla="*/ 2561651 w 11965575"/>
              <a:gd name="connsiteY3449" fmla="*/ 2099644 h 6464302"/>
              <a:gd name="connsiteX3450" fmla="*/ 2556438 w 11965575"/>
              <a:gd name="connsiteY3450" fmla="*/ 2113817 h 6464302"/>
              <a:gd name="connsiteX3451" fmla="*/ 2485649 w 11965575"/>
              <a:gd name="connsiteY3451" fmla="*/ 2129126 h 6464302"/>
              <a:gd name="connsiteX3452" fmla="*/ 2459688 w 11965575"/>
              <a:gd name="connsiteY3452" fmla="*/ 2112021 h 6464302"/>
              <a:gd name="connsiteX3453" fmla="*/ 2429707 w 11965575"/>
              <a:gd name="connsiteY3453" fmla="*/ 2097329 h 6464302"/>
              <a:gd name="connsiteX3454" fmla="*/ 2427124 w 11965575"/>
              <a:gd name="connsiteY3454" fmla="*/ 2110383 h 6464302"/>
              <a:gd name="connsiteX3455" fmla="*/ 2436903 w 11965575"/>
              <a:gd name="connsiteY3455" fmla="*/ 2113262 h 6464302"/>
              <a:gd name="connsiteX3456" fmla="*/ 2451944 w 11965575"/>
              <a:gd name="connsiteY3456" fmla="*/ 2113905 h 6464302"/>
              <a:gd name="connsiteX3457" fmla="*/ 2451546 w 11965575"/>
              <a:gd name="connsiteY3457" fmla="*/ 2130253 h 6464302"/>
              <a:gd name="connsiteX3458" fmla="*/ 2435908 w 11965575"/>
              <a:gd name="connsiteY3458" fmla="*/ 2135491 h 6464302"/>
              <a:gd name="connsiteX3459" fmla="*/ 2423696 w 11965575"/>
              <a:gd name="connsiteY3459" fmla="*/ 2144197 h 6464302"/>
              <a:gd name="connsiteX3460" fmla="*/ 2422950 w 11965575"/>
              <a:gd name="connsiteY3460" fmla="*/ 2151547 h 6464302"/>
              <a:gd name="connsiteX3461" fmla="*/ 2418333 w 11965575"/>
              <a:gd name="connsiteY3461" fmla="*/ 2159840 h 6464302"/>
              <a:gd name="connsiteX3462" fmla="*/ 2411334 w 11965575"/>
              <a:gd name="connsiteY3462" fmla="*/ 2154373 h 6464302"/>
              <a:gd name="connsiteX3463" fmla="*/ 2380708 w 11965575"/>
              <a:gd name="connsiteY3463" fmla="*/ 2133624 h 6464302"/>
              <a:gd name="connsiteX3464" fmla="*/ 2370978 w 11965575"/>
              <a:gd name="connsiteY3464" fmla="*/ 2142682 h 6464302"/>
              <a:gd name="connsiteX3465" fmla="*/ 2369189 w 11965575"/>
              <a:gd name="connsiteY3465" fmla="*/ 2160324 h 6464302"/>
              <a:gd name="connsiteX3466" fmla="*/ 2349084 w 11965575"/>
              <a:gd name="connsiteY3466" fmla="*/ 2172385 h 6464302"/>
              <a:gd name="connsiteX3467" fmla="*/ 2327837 w 11965575"/>
              <a:gd name="connsiteY3467" fmla="*/ 2170861 h 6464302"/>
              <a:gd name="connsiteX3468" fmla="*/ 2302473 w 11965575"/>
              <a:gd name="connsiteY3468" fmla="*/ 2147876 h 6464302"/>
              <a:gd name="connsiteX3469" fmla="*/ 2293838 w 11965575"/>
              <a:gd name="connsiteY3469" fmla="*/ 2121300 h 6464302"/>
              <a:gd name="connsiteX3470" fmla="*/ 2302525 w 11965575"/>
              <a:gd name="connsiteY3470" fmla="*/ 2122532 h 6464302"/>
              <a:gd name="connsiteX3471" fmla="*/ 2342438 w 11965575"/>
              <a:gd name="connsiteY3471" fmla="*/ 2101351 h 6464302"/>
              <a:gd name="connsiteX3472" fmla="*/ 2358672 w 11965575"/>
              <a:gd name="connsiteY3472" fmla="*/ 2090232 h 6464302"/>
              <a:gd name="connsiteX3473" fmla="*/ 2429758 w 11965575"/>
              <a:gd name="connsiteY3473" fmla="*/ 2071984 h 6464302"/>
              <a:gd name="connsiteX3474" fmla="*/ 2518171 w 11965575"/>
              <a:gd name="connsiteY3474" fmla="*/ 2044263 h 6464302"/>
              <a:gd name="connsiteX3475" fmla="*/ 2564736 w 11965575"/>
              <a:gd name="connsiteY3475" fmla="*/ 2019551 h 6464302"/>
              <a:gd name="connsiteX3476" fmla="*/ 2596954 w 11965575"/>
              <a:gd name="connsiteY3476" fmla="*/ 2012192 h 6464302"/>
              <a:gd name="connsiteX3477" fmla="*/ 2629570 w 11965575"/>
              <a:gd name="connsiteY3477" fmla="*/ 1988486 h 6464302"/>
              <a:gd name="connsiteX3478" fmla="*/ 2667891 w 11965575"/>
              <a:gd name="connsiteY3478" fmla="*/ 1995414 h 6464302"/>
              <a:gd name="connsiteX3479" fmla="*/ 2714207 w 11965575"/>
              <a:gd name="connsiteY3479" fmla="*/ 1985581 h 6464302"/>
              <a:gd name="connsiteX3480" fmla="*/ 2758786 w 11965575"/>
              <a:gd name="connsiteY3480" fmla="*/ 1968045 h 6464302"/>
              <a:gd name="connsiteX3481" fmla="*/ 2784649 w 11965575"/>
              <a:gd name="connsiteY3481" fmla="*/ 1961276 h 6464302"/>
              <a:gd name="connsiteX3482" fmla="*/ 2819199 w 11965575"/>
              <a:gd name="connsiteY3482" fmla="*/ 1955737 h 6464302"/>
              <a:gd name="connsiteX3483" fmla="*/ 2928064 w 11965575"/>
              <a:gd name="connsiteY3483" fmla="*/ 1924953 h 6464302"/>
              <a:gd name="connsiteX3484" fmla="*/ 2994634 w 11965575"/>
              <a:gd name="connsiteY3484" fmla="*/ 1901589 h 6464302"/>
              <a:gd name="connsiteX3485" fmla="*/ 3000891 w 11965575"/>
              <a:gd name="connsiteY3485" fmla="*/ 1877125 h 6464302"/>
              <a:gd name="connsiteX3486" fmla="*/ 3001934 w 11965575"/>
              <a:gd name="connsiteY3486" fmla="*/ 1866835 h 6464302"/>
              <a:gd name="connsiteX3487" fmla="*/ 3010871 w 11965575"/>
              <a:gd name="connsiteY3487" fmla="*/ 1853189 h 6464302"/>
              <a:gd name="connsiteX3488" fmla="*/ 3047802 w 11965575"/>
              <a:gd name="connsiteY3488" fmla="*/ 1861412 h 6464302"/>
              <a:gd name="connsiteX3489" fmla="*/ 3050929 w 11965575"/>
              <a:gd name="connsiteY3489" fmla="*/ 1867820 h 6464302"/>
              <a:gd name="connsiteX3490" fmla="*/ 3061654 w 11965575"/>
              <a:gd name="connsiteY3490" fmla="*/ 1836534 h 6464302"/>
              <a:gd name="connsiteX3491" fmla="*/ 3071184 w 11965575"/>
              <a:gd name="connsiteY3491" fmla="*/ 1854290 h 6464302"/>
              <a:gd name="connsiteX3492" fmla="*/ 3106081 w 11965575"/>
              <a:gd name="connsiteY3492" fmla="*/ 1857749 h 6464302"/>
              <a:gd name="connsiteX3493" fmla="*/ 3124897 w 11965575"/>
              <a:gd name="connsiteY3493" fmla="*/ 1833576 h 6464302"/>
              <a:gd name="connsiteX3494" fmla="*/ 3158504 w 11965575"/>
              <a:gd name="connsiteY3494" fmla="*/ 1824922 h 6464302"/>
              <a:gd name="connsiteX3495" fmla="*/ 3180048 w 11965575"/>
              <a:gd name="connsiteY3495" fmla="*/ 1823506 h 6464302"/>
              <a:gd name="connsiteX3496" fmla="*/ 3205662 w 11965575"/>
              <a:gd name="connsiteY3496" fmla="*/ 1831612 h 6464302"/>
              <a:gd name="connsiteX3497" fmla="*/ 3219712 w 11965575"/>
              <a:gd name="connsiteY3497" fmla="*/ 1817202 h 6464302"/>
              <a:gd name="connsiteX3498" fmla="*/ 3237582 w 11965575"/>
              <a:gd name="connsiteY3498" fmla="*/ 1827193 h 6464302"/>
              <a:gd name="connsiteX3499" fmla="*/ 3256494 w 11965575"/>
              <a:gd name="connsiteY3499" fmla="*/ 1826895 h 6464302"/>
              <a:gd name="connsiteX3500" fmla="*/ 3288615 w 11965575"/>
              <a:gd name="connsiteY3500" fmla="*/ 1795661 h 6464302"/>
              <a:gd name="connsiteX3501" fmla="*/ 3303358 w 11965575"/>
              <a:gd name="connsiteY3501" fmla="*/ 1799244 h 6464302"/>
              <a:gd name="connsiteX3502" fmla="*/ 3326341 w 11965575"/>
              <a:gd name="connsiteY3502" fmla="*/ 1808469 h 6464302"/>
              <a:gd name="connsiteX3503" fmla="*/ 3353744 w 11965575"/>
              <a:gd name="connsiteY3503" fmla="*/ 1798936 h 6464302"/>
              <a:gd name="connsiteX3504" fmla="*/ 3360347 w 11965575"/>
              <a:gd name="connsiteY3504" fmla="*/ 1783468 h 6464302"/>
              <a:gd name="connsiteX3505" fmla="*/ 3358163 w 11965575"/>
              <a:gd name="connsiteY3505" fmla="*/ 1780176 h 6464302"/>
              <a:gd name="connsiteX3506" fmla="*/ 3336570 w 11965575"/>
              <a:gd name="connsiteY3506" fmla="*/ 1769656 h 6464302"/>
              <a:gd name="connsiteX3507" fmla="*/ 3346550 w 11965575"/>
              <a:gd name="connsiteY3507" fmla="*/ 1745721 h 6464302"/>
              <a:gd name="connsiteX3508" fmla="*/ 3321283 w 11965575"/>
              <a:gd name="connsiteY3508" fmla="*/ 1746609 h 6464302"/>
              <a:gd name="connsiteX3509" fmla="*/ 3300633 w 11965575"/>
              <a:gd name="connsiteY3509" fmla="*/ 1739206 h 6464302"/>
              <a:gd name="connsiteX3510" fmla="*/ 3291748 w 11965575"/>
              <a:gd name="connsiteY3510" fmla="*/ 1727507 h 6464302"/>
              <a:gd name="connsiteX3511" fmla="*/ 3264495 w 11965575"/>
              <a:gd name="connsiteY3511" fmla="*/ 1735571 h 6464302"/>
              <a:gd name="connsiteX3512" fmla="*/ 3257396 w 11965575"/>
              <a:gd name="connsiteY3512" fmla="*/ 1743511 h 6464302"/>
              <a:gd name="connsiteX3513" fmla="*/ 3261222 w 11965575"/>
              <a:gd name="connsiteY3513" fmla="*/ 1693350 h 6464302"/>
              <a:gd name="connsiteX3514" fmla="*/ 3269712 w 11965575"/>
              <a:gd name="connsiteY3514" fmla="*/ 1684115 h 6464302"/>
              <a:gd name="connsiteX3515" fmla="*/ 3276413 w 11965575"/>
              <a:gd name="connsiteY3515" fmla="*/ 1692522 h 6464302"/>
              <a:gd name="connsiteX3516" fmla="*/ 3284206 w 11965575"/>
              <a:gd name="connsiteY3516" fmla="*/ 1702576 h 6464302"/>
              <a:gd name="connsiteX3517" fmla="*/ 3289419 w 11965575"/>
              <a:gd name="connsiteY3517" fmla="*/ 1688403 h 6464302"/>
              <a:gd name="connsiteX3518" fmla="*/ 3287501 w 11965575"/>
              <a:gd name="connsiteY3518" fmla="*/ 1685119 h 6464302"/>
              <a:gd name="connsiteX3519" fmla="*/ 3279550 w 11965575"/>
              <a:gd name="connsiteY3519" fmla="*/ 1685212 h 6464302"/>
              <a:gd name="connsiteX3520" fmla="*/ 3274021 w 11965575"/>
              <a:gd name="connsiteY3520" fmla="*/ 1678656 h 6464302"/>
              <a:gd name="connsiteX3521" fmla="*/ 3267638 w 11965575"/>
              <a:gd name="connsiteY3521" fmla="*/ 1672727 h 6464302"/>
              <a:gd name="connsiteX3522" fmla="*/ 3266108 w 11965575"/>
              <a:gd name="connsiteY3522" fmla="*/ 1672890 h 6464302"/>
              <a:gd name="connsiteX3523" fmla="*/ 3259288 w 11965575"/>
              <a:gd name="connsiteY3523" fmla="*/ 1675180 h 6464302"/>
              <a:gd name="connsiteX3524" fmla="*/ 3244546 w 11965575"/>
              <a:gd name="connsiteY3524" fmla="*/ 1671597 h 6464302"/>
              <a:gd name="connsiteX3525" fmla="*/ 3216252 w 11965575"/>
              <a:gd name="connsiteY3525" fmla="*/ 1652671 h 6464302"/>
              <a:gd name="connsiteX3526" fmla="*/ 3193168 w 11965575"/>
              <a:gd name="connsiteY3526" fmla="*/ 1656852 h 6464302"/>
              <a:gd name="connsiteX3527" fmla="*/ 3169884 w 11965575"/>
              <a:gd name="connsiteY3527" fmla="*/ 1687848 h 6464302"/>
              <a:gd name="connsiteX3528" fmla="*/ 3168490 w 11965575"/>
              <a:gd name="connsiteY3528" fmla="*/ 1726423 h 6464302"/>
              <a:gd name="connsiteX3529" fmla="*/ 3090652 w 11965575"/>
              <a:gd name="connsiteY3529" fmla="*/ 1761609 h 6464302"/>
              <a:gd name="connsiteX3530" fmla="*/ 3069357 w 11965575"/>
              <a:gd name="connsiteY3530" fmla="*/ 1748150 h 6464302"/>
              <a:gd name="connsiteX3531" fmla="*/ 3053273 w 11965575"/>
              <a:gd name="connsiteY3531" fmla="*/ 1757799 h 6464302"/>
              <a:gd name="connsiteX3532" fmla="*/ 3052528 w 11965575"/>
              <a:gd name="connsiteY3532" fmla="*/ 1765149 h 6464302"/>
              <a:gd name="connsiteX3533" fmla="*/ 3036294 w 11965575"/>
              <a:gd name="connsiteY3533" fmla="*/ 1776267 h 6464302"/>
              <a:gd name="connsiteX3534" fmla="*/ 3022196 w 11965575"/>
              <a:gd name="connsiteY3534" fmla="*/ 1778741 h 6464302"/>
              <a:gd name="connsiteX3535" fmla="*/ 2994547 w 11965575"/>
              <a:gd name="connsiteY3535" fmla="*/ 1765870 h 6464302"/>
              <a:gd name="connsiteX3536" fmla="*/ 2971218 w 11965575"/>
              <a:gd name="connsiteY3536" fmla="*/ 1747648 h 6464302"/>
              <a:gd name="connsiteX3537" fmla="*/ 2942772 w 11965575"/>
              <a:gd name="connsiteY3537" fmla="*/ 1767473 h 6464302"/>
              <a:gd name="connsiteX3538" fmla="*/ 2924899 w 11965575"/>
              <a:gd name="connsiteY3538" fmla="*/ 1794762 h 6464302"/>
              <a:gd name="connsiteX3539" fmla="*/ 2883696 w 11965575"/>
              <a:gd name="connsiteY3539" fmla="*/ 1803830 h 6464302"/>
              <a:gd name="connsiteX3540" fmla="*/ 2869747 w 11965575"/>
              <a:gd name="connsiteY3540" fmla="*/ 1804833 h 6464302"/>
              <a:gd name="connsiteX3541" fmla="*/ 2847010 w 11965575"/>
              <a:gd name="connsiteY3541" fmla="*/ 1818012 h 6464302"/>
              <a:gd name="connsiteX3542" fmla="*/ 2827650 w 11965575"/>
              <a:gd name="connsiteY3542" fmla="*/ 1822722 h 6464302"/>
              <a:gd name="connsiteX3543" fmla="*/ 2819459 w 11965575"/>
              <a:gd name="connsiteY3543" fmla="*/ 1829016 h 6464302"/>
              <a:gd name="connsiteX3544" fmla="*/ 2827550 w 11965575"/>
              <a:gd name="connsiteY3544" fmla="*/ 1836129 h 6464302"/>
              <a:gd name="connsiteX3545" fmla="*/ 2838916 w 11965575"/>
              <a:gd name="connsiteY3545" fmla="*/ 1848180 h 6464302"/>
              <a:gd name="connsiteX3546" fmla="*/ 2834299 w 11965575"/>
              <a:gd name="connsiteY3546" fmla="*/ 1856473 h 6464302"/>
              <a:gd name="connsiteX3547" fmla="*/ 2816925 w 11965575"/>
              <a:gd name="connsiteY3547" fmla="*/ 1854008 h 6464302"/>
              <a:gd name="connsiteX3548" fmla="*/ 2815833 w 11965575"/>
              <a:gd name="connsiteY3548" fmla="*/ 1852361 h 6464302"/>
              <a:gd name="connsiteX3549" fmla="*/ 2759492 w 11965575"/>
              <a:gd name="connsiteY3549" fmla="*/ 1836912 h 6464302"/>
              <a:gd name="connsiteX3550" fmla="*/ 2744947 w 11965575"/>
              <a:gd name="connsiteY3550" fmla="*/ 1843796 h 6464302"/>
              <a:gd name="connsiteX3551" fmla="*/ 2697841 w 11965575"/>
              <a:gd name="connsiteY3551" fmla="*/ 1811761 h 6464302"/>
              <a:gd name="connsiteX3552" fmla="*/ 2691588 w 11965575"/>
              <a:gd name="connsiteY3552" fmla="*/ 1798944 h 6464302"/>
              <a:gd name="connsiteX3553" fmla="*/ 2679375 w 11965575"/>
              <a:gd name="connsiteY3553" fmla="*/ 1807650 h 6464302"/>
              <a:gd name="connsiteX3554" fmla="*/ 2669544 w 11965575"/>
              <a:gd name="connsiteY3554" fmla="*/ 1830116 h 6464302"/>
              <a:gd name="connsiteX3555" fmla="*/ 2665176 w 11965575"/>
              <a:gd name="connsiteY3555" fmla="*/ 1823531 h 6464302"/>
              <a:gd name="connsiteX3556" fmla="*/ 2653810 w 11965575"/>
              <a:gd name="connsiteY3556" fmla="*/ 1811479 h 6464302"/>
              <a:gd name="connsiteX3557" fmla="*/ 2642888 w 11965575"/>
              <a:gd name="connsiteY3557" fmla="*/ 1832299 h 6464302"/>
              <a:gd name="connsiteX3558" fmla="*/ 2634894 w 11965575"/>
              <a:gd name="connsiteY3558" fmla="*/ 1849061 h 6464302"/>
              <a:gd name="connsiteX3559" fmla="*/ 2616625 w 11965575"/>
              <a:gd name="connsiteY3559" fmla="*/ 1855416 h 6464302"/>
              <a:gd name="connsiteX3560" fmla="*/ 2607689 w 11965575"/>
              <a:gd name="connsiteY3560" fmla="*/ 1869061 h 6464302"/>
              <a:gd name="connsiteX3561" fmla="*/ 2602922 w 11965575"/>
              <a:gd name="connsiteY3561" fmla="*/ 1878825 h 6464302"/>
              <a:gd name="connsiteX3562" fmla="*/ 2596222 w 11965575"/>
              <a:gd name="connsiteY3562" fmla="*/ 1870417 h 6464302"/>
              <a:gd name="connsiteX3563" fmla="*/ 2584258 w 11965575"/>
              <a:gd name="connsiteY3563" fmla="*/ 1864246 h 6464302"/>
              <a:gd name="connsiteX3564" fmla="*/ 2492370 w 11965575"/>
              <a:gd name="connsiteY3564" fmla="*/ 1913843 h 6464302"/>
              <a:gd name="connsiteX3565" fmla="*/ 2461888 w 11965575"/>
              <a:gd name="connsiteY3565" fmla="*/ 1928906 h 6464302"/>
              <a:gd name="connsiteX3566" fmla="*/ 2427190 w 11965575"/>
              <a:gd name="connsiteY3566" fmla="*/ 1935912 h 6464302"/>
              <a:gd name="connsiteX3567" fmla="*/ 2398695 w 11965575"/>
              <a:gd name="connsiteY3567" fmla="*/ 1943800 h 6464302"/>
              <a:gd name="connsiteX3568" fmla="*/ 2417216 w 11965575"/>
              <a:gd name="connsiteY3568" fmla="*/ 1885285 h 6464302"/>
              <a:gd name="connsiteX3569" fmla="*/ 2421438 w 11965575"/>
              <a:gd name="connsiteY3569" fmla="*/ 1856059 h 6464302"/>
              <a:gd name="connsiteX3570" fmla="*/ 2420448 w 11965575"/>
              <a:gd name="connsiteY3570" fmla="*/ 1841005 h 6464302"/>
              <a:gd name="connsiteX3571" fmla="*/ 2405656 w 11965575"/>
              <a:gd name="connsiteY3571" fmla="*/ 1825485 h 6464302"/>
              <a:gd name="connsiteX3572" fmla="*/ 2374876 w 11965575"/>
              <a:gd name="connsiteY3572" fmla="*/ 1843487 h 6464302"/>
              <a:gd name="connsiteX3573" fmla="*/ 2348716 w 11965575"/>
              <a:gd name="connsiteY3573" fmla="*/ 1853197 h 6464302"/>
              <a:gd name="connsiteX3574" fmla="*/ 2341418 w 11965575"/>
              <a:gd name="connsiteY3574" fmla="*/ 1850671 h 6464302"/>
              <a:gd name="connsiteX3575" fmla="*/ 2323795 w 11965575"/>
              <a:gd name="connsiteY3575" fmla="*/ 1863084 h 6464302"/>
              <a:gd name="connsiteX3576" fmla="*/ 2313270 w 11965575"/>
              <a:gd name="connsiteY3576" fmla="*/ 1867556 h 6464302"/>
              <a:gd name="connsiteX3577" fmla="*/ 2287657 w 11965575"/>
              <a:gd name="connsiteY3577" fmla="*/ 1859449 h 6464302"/>
              <a:gd name="connsiteX3578" fmla="*/ 2271024 w 11965575"/>
              <a:gd name="connsiteY3578" fmla="*/ 1886915 h 6464302"/>
              <a:gd name="connsiteX3579" fmla="*/ 2256230 w 11965575"/>
              <a:gd name="connsiteY3579" fmla="*/ 1908676 h 6464302"/>
              <a:gd name="connsiteX3580" fmla="*/ 2237067 w 11965575"/>
              <a:gd name="connsiteY3580" fmla="*/ 1923852 h 6464302"/>
              <a:gd name="connsiteX3581" fmla="*/ 2232104 w 11965575"/>
              <a:gd name="connsiteY3581" fmla="*/ 1923147 h 6464302"/>
              <a:gd name="connsiteX3582" fmla="*/ 2224709 w 11965575"/>
              <a:gd name="connsiteY3582" fmla="*/ 1896747 h 6464302"/>
              <a:gd name="connsiteX3583" fmla="*/ 2205006 w 11965575"/>
              <a:gd name="connsiteY3583" fmla="*/ 1855178 h 6464302"/>
              <a:gd name="connsiteX3584" fmla="*/ 2202374 w 11965575"/>
              <a:gd name="connsiteY3584" fmla="*/ 1856296 h 6464302"/>
              <a:gd name="connsiteX3585" fmla="*/ 2166583 w 11965575"/>
              <a:gd name="connsiteY3585" fmla="*/ 1861657 h 6464302"/>
              <a:gd name="connsiteX3586" fmla="*/ 2137690 w 11965575"/>
              <a:gd name="connsiteY3586" fmla="*/ 1885892 h 6464302"/>
              <a:gd name="connsiteX3587" fmla="*/ 2129502 w 11965575"/>
              <a:gd name="connsiteY3587" fmla="*/ 1854906 h 6464302"/>
              <a:gd name="connsiteX3588" fmla="*/ 2112974 w 11965575"/>
              <a:gd name="connsiteY3588" fmla="*/ 1831683 h 6464302"/>
              <a:gd name="connsiteX3589" fmla="*/ 2044019 w 11965575"/>
              <a:gd name="connsiteY3589" fmla="*/ 1878569 h 6464302"/>
              <a:gd name="connsiteX3590" fmla="*/ 2023615 w 11965575"/>
              <a:gd name="connsiteY3590" fmla="*/ 1893569 h 6464302"/>
              <a:gd name="connsiteX3591" fmla="*/ 2003860 w 11965575"/>
              <a:gd name="connsiteY3591" fmla="*/ 1877344 h 6464302"/>
              <a:gd name="connsiteX3592" fmla="*/ 1967922 w 11965575"/>
              <a:gd name="connsiteY3592" fmla="*/ 1846894 h 6464302"/>
              <a:gd name="connsiteX3593" fmla="*/ 1954123 w 11965575"/>
              <a:gd name="connsiteY3593" fmla="*/ 1846428 h 6464302"/>
              <a:gd name="connsiteX3594" fmla="*/ 1951790 w 11965575"/>
              <a:gd name="connsiteY3594" fmla="*/ 1844605 h 6464302"/>
              <a:gd name="connsiteX3595" fmla="*/ 1952732 w 11965575"/>
              <a:gd name="connsiteY3595" fmla="*/ 1847723 h 6464302"/>
              <a:gd name="connsiteX3596" fmla="*/ 1953724 w 11965575"/>
              <a:gd name="connsiteY3596" fmla="*/ 1862776 h 6464302"/>
              <a:gd name="connsiteX3597" fmla="*/ 1926270 w 11965575"/>
              <a:gd name="connsiteY3597" fmla="*/ 1897654 h 6464302"/>
              <a:gd name="connsiteX3598" fmla="*/ 1897530 w 11965575"/>
              <a:gd name="connsiteY3598" fmla="*/ 1883136 h 6464302"/>
              <a:gd name="connsiteX3599" fmla="*/ 1875191 w 11965575"/>
              <a:gd name="connsiteY3599" fmla="*/ 1879968 h 6464302"/>
              <a:gd name="connsiteX3600" fmla="*/ 1861391 w 11965575"/>
              <a:gd name="connsiteY3600" fmla="*/ 1879502 h 6464302"/>
              <a:gd name="connsiteX3601" fmla="*/ 1865960 w 11965575"/>
              <a:gd name="connsiteY3601" fmla="*/ 1859272 h 6464302"/>
              <a:gd name="connsiteX3602" fmla="*/ 1928662 w 11965575"/>
              <a:gd name="connsiteY3602" fmla="*/ 1799568 h 6464302"/>
              <a:gd name="connsiteX3603" fmla="*/ 1940528 w 11965575"/>
              <a:gd name="connsiteY3603" fmla="*/ 1781865 h 6464302"/>
              <a:gd name="connsiteX3604" fmla="*/ 1967784 w 11965575"/>
              <a:gd name="connsiteY3604" fmla="*/ 1736520 h 6464302"/>
              <a:gd name="connsiteX3605" fmla="*/ 1997720 w 11965575"/>
              <a:gd name="connsiteY3605" fmla="*/ 1701994 h 6464302"/>
              <a:gd name="connsiteX3606" fmla="*/ 2014002 w 11965575"/>
              <a:gd name="connsiteY3606" fmla="*/ 1702813 h 6464302"/>
              <a:gd name="connsiteX3607" fmla="*/ 2019611 w 11965575"/>
              <a:gd name="connsiteY3607" fmla="*/ 1709573 h 6464302"/>
              <a:gd name="connsiteX3608" fmla="*/ 2020804 w 11965575"/>
              <a:gd name="connsiteY3608" fmla="*/ 1697813 h 6464302"/>
              <a:gd name="connsiteX3609" fmla="*/ 2042251 w 11965575"/>
              <a:gd name="connsiteY3609" fmla="*/ 1672520 h 6464302"/>
              <a:gd name="connsiteX3610" fmla="*/ 2049596 w 11965575"/>
              <a:gd name="connsiteY3610" fmla="*/ 1686985 h 6464302"/>
              <a:gd name="connsiteX3611" fmla="*/ 2053368 w 11965575"/>
              <a:gd name="connsiteY3611" fmla="*/ 1699450 h 6464302"/>
              <a:gd name="connsiteX3612" fmla="*/ 2064638 w 11965575"/>
              <a:gd name="connsiteY3612" fmla="*/ 1687627 h 6464302"/>
              <a:gd name="connsiteX3613" fmla="*/ 2064142 w 11965575"/>
              <a:gd name="connsiteY3613" fmla="*/ 1680100 h 6464302"/>
              <a:gd name="connsiteX3614" fmla="*/ 2078936 w 11965575"/>
              <a:gd name="connsiteY3614" fmla="*/ 1658339 h 6464302"/>
              <a:gd name="connsiteX3615" fmla="*/ 2112544 w 11965575"/>
              <a:gd name="connsiteY3615" fmla="*/ 1649685 h 6464302"/>
              <a:gd name="connsiteX3616" fmla="*/ 2132154 w 11965575"/>
              <a:gd name="connsiteY3616" fmla="*/ 1630098 h 6464302"/>
              <a:gd name="connsiteX3617" fmla="*/ 2142678 w 11965575"/>
              <a:gd name="connsiteY3617" fmla="*/ 1625627 h 6464302"/>
              <a:gd name="connsiteX3618" fmla="*/ 2167349 w 11965575"/>
              <a:gd name="connsiteY3618" fmla="*/ 1630618 h 6464302"/>
              <a:gd name="connsiteX3619" fmla="*/ 2240519 w 11965575"/>
              <a:gd name="connsiteY3619" fmla="*/ 1629068 h 6464302"/>
              <a:gd name="connsiteX3620" fmla="*/ 2269561 w 11965575"/>
              <a:gd name="connsiteY3620" fmla="*/ 1603363 h 6464302"/>
              <a:gd name="connsiteX3621" fmla="*/ 2263158 w 11965575"/>
              <a:gd name="connsiteY3621" fmla="*/ 1592016 h 6464302"/>
              <a:gd name="connsiteX3622" fmla="*/ 2226030 w 11965575"/>
              <a:gd name="connsiteY3622" fmla="*/ 1573326 h 6464302"/>
              <a:gd name="connsiteX3623" fmla="*/ 2217492 w 11965575"/>
              <a:gd name="connsiteY3623" fmla="*/ 1570624 h 6464302"/>
              <a:gd name="connsiteX3624" fmla="*/ 2219776 w 11965575"/>
              <a:gd name="connsiteY3624" fmla="*/ 1560509 h 6464302"/>
              <a:gd name="connsiteX3625" fmla="*/ 2221314 w 11965575"/>
              <a:gd name="connsiteY3625" fmla="*/ 1557745 h 6464302"/>
              <a:gd name="connsiteX3626" fmla="*/ 2227620 w 11965575"/>
              <a:gd name="connsiteY3626" fmla="*/ 1545218 h 6464302"/>
              <a:gd name="connsiteX3627" fmla="*/ 2212132 w 11965575"/>
              <a:gd name="connsiteY3627" fmla="*/ 1548985 h 6464302"/>
              <a:gd name="connsiteX3628" fmla="*/ 2207664 w 11965575"/>
              <a:gd name="connsiteY3628" fmla="*/ 1555808 h 6464302"/>
              <a:gd name="connsiteX3629" fmla="*/ 2199622 w 11965575"/>
              <a:gd name="connsiteY3629" fmla="*/ 1560632 h 6464302"/>
              <a:gd name="connsiteX3630" fmla="*/ 2198034 w 11965575"/>
              <a:gd name="connsiteY3630" fmla="*/ 1551459 h 6464302"/>
              <a:gd name="connsiteX3631" fmla="*/ 2172868 w 11965575"/>
              <a:gd name="connsiteY3631" fmla="*/ 1538941 h 6464302"/>
              <a:gd name="connsiteX3632" fmla="*/ 2055614 w 11965575"/>
              <a:gd name="connsiteY3632" fmla="*/ 1565553 h 6464302"/>
              <a:gd name="connsiteX3633" fmla="*/ 2027071 w 11965575"/>
              <a:gd name="connsiteY3633" fmla="*/ 1561504 h 6464302"/>
              <a:gd name="connsiteX3634" fmla="*/ 1984628 w 11965575"/>
              <a:gd name="connsiteY3634" fmla="*/ 1570395 h 6464302"/>
              <a:gd name="connsiteX3635" fmla="*/ 1953304 w 11965575"/>
              <a:gd name="connsiteY3635" fmla="*/ 1568933 h 6464302"/>
              <a:gd name="connsiteX3636" fmla="*/ 1949387 w 11965575"/>
              <a:gd name="connsiteY3636" fmla="*/ 1520657 h 6464302"/>
              <a:gd name="connsiteX3637" fmla="*/ 1971430 w 11965575"/>
              <a:gd name="connsiteY3637" fmla="*/ 1489484 h 6464302"/>
              <a:gd name="connsiteX3638" fmla="*/ 1986319 w 11965575"/>
              <a:gd name="connsiteY3638" fmla="*/ 1528879 h 6464302"/>
              <a:gd name="connsiteX3639" fmla="*/ 1998531 w 11965575"/>
              <a:gd name="connsiteY3639" fmla="*/ 1520172 h 6464302"/>
              <a:gd name="connsiteX3640" fmla="*/ 1998285 w 11965575"/>
              <a:gd name="connsiteY3640" fmla="*/ 1497768 h 6464302"/>
              <a:gd name="connsiteX3641" fmla="*/ 2029016 w 11965575"/>
              <a:gd name="connsiteY3641" fmla="*/ 1467829 h 6464302"/>
              <a:gd name="connsiteX3642" fmla="*/ 2040184 w 11965575"/>
              <a:gd name="connsiteY3642" fmla="*/ 1469414 h 6464302"/>
              <a:gd name="connsiteX3643" fmla="*/ 2052546 w 11965575"/>
              <a:gd name="connsiteY3643" fmla="*/ 1459237 h 6464302"/>
              <a:gd name="connsiteX3644" fmla="*/ 2047534 w 11965575"/>
              <a:gd name="connsiteY3644" fmla="*/ 1446595 h 6464302"/>
              <a:gd name="connsiteX3645" fmla="*/ 2040336 w 11965575"/>
              <a:gd name="connsiteY3645" fmla="*/ 1430661 h 6464302"/>
              <a:gd name="connsiteX3646" fmla="*/ 2053641 w 11965575"/>
              <a:gd name="connsiteY3646" fmla="*/ 1423601 h 6464302"/>
              <a:gd name="connsiteX3647" fmla="*/ 2242776 w 11965575"/>
              <a:gd name="connsiteY3647" fmla="*/ 1383327 h 6464302"/>
              <a:gd name="connsiteX3648" fmla="*/ 2304877 w 11965575"/>
              <a:gd name="connsiteY3648" fmla="*/ 1366786 h 6464302"/>
              <a:gd name="connsiteX3649" fmla="*/ 2324733 w 11965575"/>
              <a:gd name="connsiteY3649" fmla="*/ 1369603 h 6464302"/>
              <a:gd name="connsiteX3650" fmla="*/ 2354170 w 11965575"/>
              <a:gd name="connsiteY3650" fmla="*/ 1364832 h 6464302"/>
              <a:gd name="connsiteX3651" fmla="*/ 2356847 w 11965575"/>
              <a:gd name="connsiteY3651" fmla="*/ 1412933 h 6464302"/>
              <a:gd name="connsiteX3652" fmla="*/ 2386038 w 11965575"/>
              <a:gd name="connsiteY3652" fmla="*/ 1385757 h 6464302"/>
              <a:gd name="connsiteX3653" fmla="*/ 2413045 w 11965575"/>
              <a:gd name="connsiteY3653" fmla="*/ 1355289 h 6464302"/>
              <a:gd name="connsiteX3654" fmla="*/ 2475494 w 11965575"/>
              <a:gd name="connsiteY3654" fmla="*/ 1347744 h 6464302"/>
              <a:gd name="connsiteX3655" fmla="*/ 2489838 w 11965575"/>
              <a:gd name="connsiteY3655" fmla="*/ 1367675 h 6464302"/>
              <a:gd name="connsiteX3656" fmla="*/ 2503936 w 11965575"/>
              <a:gd name="connsiteY3656" fmla="*/ 1365201 h 6464302"/>
              <a:gd name="connsiteX3657" fmla="*/ 2505922 w 11965575"/>
              <a:gd name="connsiteY3657" fmla="*/ 1358027 h 6464302"/>
              <a:gd name="connsiteX3658" fmla="*/ 2553680 w 11965575"/>
              <a:gd name="connsiteY3658" fmla="*/ 1321556 h 6464302"/>
              <a:gd name="connsiteX3659" fmla="*/ 2605604 w 11965575"/>
              <a:gd name="connsiteY3659" fmla="*/ 1318483 h 6464302"/>
              <a:gd name="connsiteX3660" fmla="*/ 2638217 w 11965575"/>
              <a:gd name="connsiteY3660" fmla="*/ 1332057 h 6464302"/>
              <a:gd name="connsiteX3661" fmla="*/ 2709303 w 11965575"/>
              <a:gd name="connsiteY3661" fmla="*/ 1313809 h 6464302"/>
              <a:gd name="connsiteX3662" fmla="*/ 2722012 w 11965575"/>
              <a:gd name="connsiteY3662" fmla="*/ 1312629 h 6464302"/>
              <a:gd name="connsiteX3663" fmla="*/ 2770858 w 11965575"/>
              <a:gd name="connsiteY3663" fmla="*/ 1315085 h 6464302"/>
              <a:gd name="connsiteX3664" fmla="*/ 2790863 w 11965575"/>
              <a:gd name="connsiteY3664" fmla="*/ 1316432 h 6464302"/>
              <a:gd name="connsiteX3665" fmla="*/ 2853807 w 11965575"/>
              <a:gd name="connsiteY3665" fmla="*/ 1316415 h 6464302"/>
              <a:gd name="connsiteX3666" fmla="*/ 2865572 w 11965575"/>
              <a:gd name="connsiteY3666" fmla="*/ 1312118 h 6464302"/>
              <a:gd name="connsiteX3667" fmla="*/ 2898684 w 11965575"/>
              <a:gd name="connsiteY3667" fmla="*/ 1295939 h 6464302"/>
              <a:gd name="connsiteX3668" fmla="*/ 2935817 w 11965575"/>
              <a:gd name="connsiteY3668" fmla="*/ 1277346 h 6464302"/>
              <a:gd name="connsiteX3669" fmla="*/ 2946043 w 11965575"/>
              <a:gd name="connsiteY3669" fmla="*/ 1275814 h 6464302"/>
              <a:gd name="connsiteX3670" fmla="*/ 2985356 w 11965575"/>
              <a:gd name="connsiteY3670" fmla="*/ 1297796 h 6464302"/>
              <a:gd name="connsiteX3671" fmla="*/ 2998362 w 11965575"/>
              <a:gd name="connsiteY3671" fmla="*/ 1293676 h 6464302"/>
              <a:gd name="connsiteX3672" fmla="*/ 3003878 w 11965575"/>
              <a:gd name="connsiteY3672" fmla="*/ 1239281 h 6464302"/>
              <a:gd name="connsiteX3673" fmla="*/ 3011424 w 11965575"/>
              <a:gd name="connsiteY3673" fmla="*/ 1226930 h 6464302"/>
              <a:gd name="connsiteX3674" fmla="*/ 3024479 w 11965575"/>
              <a:gd name="connsiteY3674" fmla="*/ 1234747 h 6464302"/>
              <a:gd name="connsiteX3675" fmla="*/ 3032518 w 11965575"/>
              <a:gd name="connsiteY3675" fmla="*/ 1267205 h 6464302"/>
              <a:gd name="connsiteX3676" fmla="*/ 3035644 w 11965575"/>
              <a:gd name="connsiteY3676" fmla="*/ 1273614 h 6464302"/>
              <a:gd name="connsiteX3677" fmla="*/ 3048897 w 11965575"/>
              <a:gd name="connsiteY3677" fmla="*/ 1291898 h 6464302"/>
              <a:gd name="connsiteX3678" fmla="*/ 3056890 w 11965575"/>
              <a:gd name="connsiteY3678" fmla="*/ 1275136 h 6464302"/>
              <a:gd name="connsiteX3679" fmla="*/ 3059372 w 11965575"/>
              <a:gd name="connsiteY3679" fmla="*/ 1275489 h 6464302"/>
              <a:gd name="connsiteX3680" fmla="*/ 3105188 w 11965575"/>
              <a:gd name="connsiteY3680" fmla="*/ 1295411 h 6464302"/>
              <a:gd name="connsiteX3681" fmla="*/ 3193799 w 11965575"/>
              <a:gd name="connsiteY3681" fmla="*/ 1278156 h 6464302"/>
              <a:gd name="connsiteX3682" fmla="*/ 3208147 w 11965575"/>
              <a:gd name="connsiteY3682" fmla="*/ 1260805 h 6464302"/>
              <a:gd name="connsiteX3683" fmla="*/ 3222792 w 11965575"/>
              <a:gd name="connsiteY3683" fmla="*/ 1240513 h 6464302"/>
              <a:gd name="connsiteX3684" fmla="*/ 3269156 w 11965575"/>
              <a:gd name="connsiteY3684" fmla="*/ 1242618 h 6464302"/>
              <a:gd name="connsiteX3685" fmla="*/ 3301124 w 11965575"/>
              <a:gd name="connsiteY3685" fmla="*/ 1250136 h 6464302"/>
              <a:gd name="connsiteX3686" fmla="*/ 3319791 w 11965575"/>
              <a:gd name="connsiteY3686" fmla="*/ 1227433 h 6464302"/>
              <a:gd name="connsiteX3687" fmla="*/ 3335529 w 11965575"/>
              <a:gd name="connsiteY3687" fmla="*/ 1208787 h 6464302"/>
              <a:gd name="connsiteX3688" fmla="*/ 3344265 w 11965575"/>
              <a:gd name="connsiteY3688" fmla="*/ 1221957 h 6464302"/>
              <a:gd name="connsiteX3689" fmla="*/ 3358262 w 11965575"/>
              <a:gd name="connsiteY3689" fmla="*/ 1232891 h 6464302"/>
              <a:gd name="connsiteX3690" fmla="*/ 3395592 w 11965575"/>
              <a:gd name="connsiteY3690" fmla="*/ 1224765 h 6464302"/>
              <a:gd name="connsiteX3691" fmla="*/ 3434560 w 11965575"/>
              <a:gd name="connsiteY3691" fmla="*/ 1237750 h 6464302"/>
              <a:gd name="connsiteX3692" fmla="*/ 3453025 w 11965575"/>
              <a:gd name="connsiteY3692" fmla="*/ 1241861 h 6464302"/>
              <a:gd name="connsiteX3693" fmla="*/ 3486734 w 11965575"/>
              <a:gd name="connsiteY3693" fmla="*/ 1219800 h 6464302"/>
              <a:gd name="connsiteX3694" fmla="*/ 3501923 w 11965575"/>
              <a:gd name="connsiteY3694" fmla="*/ 1218972 h 6464302"/>
              <a:gd name="connsiteX3695" fmla="*/ 3549875 w 11965575"/>
              <a:gd name="connsiteY3695" fmla="*/ 1230249 h 6464302"/>
              <a:gd name="connsiteX3696" fmla="*/ 3625478 w 11965575"/>
              <a:gd name="connsiteY3696" fmla="*/ 1217115 h 6464302"/>
              <a:gd name="connsiteX3697" fmla="*/ 3651790 w 11965575"/>
              <a:gd name="connsiteY3697" fmla="*/ 1205935 h 6464302"/>
              <a:gd name="connsiteX3698" fmla="*/ 3636252 w 11965575"/>
              <a:gd name="connsiteY3698" fmla="*/ 1197766 h 6464302"/>
              <a:gd name="connsiteX3699" fmla="*/ 3620567 w 11965575"/>
              <a:gd name="connsiteY3699" fmla="*/ 1191066 h 6464302"/>
              <a:gd name="connsiteX3700" fmla="*/ 3616001 w 11965575"/>
              <a:gd name="connsiteY3700" fmla="*/ 1174015 h 6464302"/>
              <a:gd name="connsiteX3701" fmla="*/ 3627766 w 11965575"/>
              <a:gd name="connsiteY3701" fmla="*/ 1169719 h 6464302"/>
              <a:gd name="connsiteX3702" fmla="*/ 3641716 w 11965575"/>
              <a:gd name="connsiteY3702" fmla="*/ 1168715 h 6464302"/>
              <a:gd name="connsiteX3703" fmla="*/ 3637746 w 11965575"/>
              <a:gd name="connsiteY3703" fmla="*/ 1145783 h 6464302"/>
              <a:gd name="connsiteX3704" fmla="*/ 3629262 w 11965575"/>
              <a:gd name="connsiteY3704" fmla="*/ 1137834 h 6464302"/>
              <a:gd name="connsiteX3705" fmla="*/ 3628726 w 11965575"/>
              <a:gd name="connsiteY3705" fmla="*/ 1142555 h 6464302"/>
              <a:gd name="connsiteX3706" fmla="*/ 3629655 w 11965575"/>
              <a:gd name="connsiteY3706" fmla="*/ 1147347 h 6464302"/>
              <a:gd name="connsiteX3707" fmla="*/ 3625678 w 11965575"/>
              <a:gd name="connsiteY3707" fmla="*/ 1149958 h 6464302"/>
              <a:gd name="connsiteX3708" fmla="*/ 3608696 w 11965575"/>
              <a:gd name="connsiteY3708" fmla="*/ 1143912 h 6464302"/>
              <a:gd name="connsiteX3709" fmla="*/ 3596154 w 11965575"/>
              <a:gd name="connsiteY3709" fmla="*/ 1157122 h 6464302"/>
              <a:gd name="connsiteX3710" fmla="*/ 3592364 w 11965575"/>
              <a:gd name="connsiteY3710" fmla="*/ 1141063 h 6464302"/>
              <a:gd name="connsiteX3711" fmla="*/ 3595057 w 11965575"/>
              <a:gd name="connsiteY3711" fmla="*/ 1138054 h 6464302"/>
              <a:gd name="connsiteX3712" fmla="*/ 3576850 w 11965575"/>
              <a:gd name="connsiteY3712" fmla="*/ 1144227 h 6464302"/>
              <a:gd name="connsiteX3713" fmla="*/ 3552014 w 11965575"/>
              <a:gd name="connsiteY3713" fmla="*/ 1184323 h 6464302"/>
              <a:gd name="connsiteX3714" fmla="*/ 3551320 w 11965575"/>
              <a:gd name="connsiteY3714" fmla="*/ 1166329 h 6464302"/>
              <a:gd name="connsiteX3715" fmla="*/ 3545086 w 11965575"/>
              <a:gd name="connsiteY3715" fmla="*/ 1144007 h 6464302"/>
              <a:gd name="connsiteX3716" fmla="*/ 3529632 w 11965575"/>
              <a:gd name="connsiteY3716" fmla="*/ 1131196 h 6464302"/>
              <a:gd name="connsiteX3717" fmla="*/ 3528250 w 11965575"/>
              <a:gd name="connsiteY3717" fmla="*/ 1132744 h 6464302"/>
              <a:gd name="connsiteX3718" fmla="*/ 3522248 w 11965575"/>
              <a:gd name="connsiteY3718" fmla="*/ 1133736 h 6464302"/>
              <a:gd name="connsiteX3719" fmla="*/ 3515165 w 11965575"/>
              <a:gd name="connsiteY3719" fmla="*/ 1131280 h 6464302"/>
              <a:gd name="connsiteX3720" fmla="*/ 3510434 w 11965575"/>
              <a:gd name="connsiteY3720" fmla="*/ 1127565 h 6464302"/>
              <a:gd name="connsiteX3721" fmla="*/ 3498094 w 11965575"/>
              <a:gd name="connsiteY3721" fmla="*/ 1124321 h 6464302"/>
              <a:gd name="connsiteX3722" fmla="*/ 3494584 w 11965575"/>
              <a:gd name="connsiteY3722" fmla="*/ 1129946 h 6464302"/>
              <a:gd name="connsiteX3723" fmla="*/ 3476960 w 11965575"/>
              <a:gd name="connsiteY3723" fmla="*/ 1142358 h 6464302"/>
              <a:gd name="connsiteX3724" fmla="*/ 3446730 w 11965575"/>
              <a:gd name="connsiteY3724" fmla="*/ 1142543 h 6464302"/>
              <a:gd name="connsiteX3725" fmla="*/ 3435127 w 11965575"/>
              <a:gd name="connsiteY3725" fmla="*/ 1136056 h 6464302"/>
              <a:gd name="connsiteX3726" fmla="*/ 3414723 w 11965575"/>
              <a:gd name="connsiteY3726" fmla="*/ 1134131 h 6464302"/>
              <a:gd name="connsiteX3727" fmla="*/ 3403771 w 11965575"/>
              <a:gd name="connsiteY3727" fmla="*/ 1126491 h 6464302"/>
              <a:gd name="connsiteX3728" fmla="*/ 3396741 w 11965575"/>
              <a:gd name="connsiteY3728" fmla="*/ 1128034 h 6464302"/>
              <a:gd name="connsiteX3729" fmla="*/ 3395630 w 11965575"/>
              <a:gd name="connsiteY3729" fmla="*/ 1129667 h 6464302"/>
              <a:gd name="connsiteX3730" fmla="*/ 3389148 w 11965575"/>
              <a:gd name="connsiteY3730" fmla="*/ 1132448 h 6464302"/>
              <a:gd name="connsiteX3731" fmla="*/ 3386484 w 11965575"/>
              <a:gd name="connsiteY3731" fmla="*/ 1131567 h 6464302"/>
              <a:gd name="connsiteX3732" fmla="*/ 3342732 w 11965575"/>
              <a:gd name="connsiteY3732" fmla="*/ 1150157 h 6464302"/>
              <a:gd name="connsiteX3733" fmla="*/ 3336278 w 11965575"/>
              <a:gd name="connsiteY3733" fmla="*/ 1164155 h 6464302"/>
              <a:gd name="connsiteX3734" fmla="*/ 3320391 w 11965575"/>
              <a:gd name="connsiteY3734" fmla="*/ 1184270 h 6464302"/>
              <a:gd name="connsiteX3735" fmla="*/ 3316768 w 11965575"/>
              <a:gd name="connsiteY3735" fmla="*/ 1170335 h 6464302"/>
              <a:gd name="connsiteX3736" fmla="*/ 3313661 w 11965575"/>
              <a:gd name="connsiteY3736" fmla="*/ 1154422 h 6464302"/>
              <a:gd name="connsiteX3737" fmla="*/ 3309887 w 11965575"/>
              <a:gd name="connsiteY3737" fmla="*/ 1153633 h 6464302"/>
              <a:gd name="connsiteX3738" fmla="*/ 3304845 w 11965575"/>
              <a:gd name="connsiteY3738" fmla="*/ 1155260 h 6464302"/>
              <a:gd name="connsiteX3739" fmla="*/ 3288231 w 11965575"/>
              <a:gd name="connsiteY3739" fmla="*/ 1158157 h 6464302"/>
              <a:gd name="connsiteX3740" fmla="*/ 3286388 w 11965575"/>
              <a:gd name="connsiteY3740" fmla="*/ 1171990 h 6464302"/>
              <a:gd name="connsiteX3741" fmla="*/ 3289862 w 11965575"/>
              <a:gd name="connsiteY3741" fmla="*/ 1187395 h 6464302"/>
              <a:gd name="connsiteX3742" fmla="*/ 3288322 w 11965575"/>
              <a:gd name="connsiteY3742" fmla="*/ 1190159 h 6464302"/>
              <a:gd name="connsiteX3743" fmla="*/ 3259861 w 11965575"/>
              <a:gd name="connsiteY3743" fmla="*/ 1164210 h 6464302"/>
              <a:gd name="connsiteX3744" fmla="*/ 3250588 w 11965575"/>
              <a:gd name="connsiteY3744" fmla="*/ 1166300 h 6464302"/>
              <a:gd name="connsiteX3745" fmla="*/ 3226029 w 11965575"/>
              <a:gd name="connsiteY3745" fmla="*/ 1168640 h 6464302"/>
              <a:gd name="connsiteX3746" fmla="*/ 3207191 w 11965575"/>
              <a:gd name="connsiteY3746" fmla="*/ 1153011 h 6464302"/>
              <a:gd name="connsiteX3747" fmla="*/ 3172646 w 11965575"/>
              <a:gd name="connsiteY3747" fmla="*/ 1152528 h 6464302"/>
              <a:gd name="connsiteX3748" fmla="*/ 3171658 w 11965575"/>
              <a:gd name="connsiteY3748" fmla="*/ 1154740 h 6464302"/>
              <a:gd name="connsiteX3749" fmla="*/ 3162137 w 11965575"/>
              <a:gd name="connsiteY3749" fmla="*/ 1154312 h 6464302"/>
              <a:gd name="connsiteX3750" fmla="*/ 3144343 w 11965575"/>
              <a:gd name="connsiteY3750" fmla="*/ 1148942 h 6464302"/>
              <a:gd name="connsiteX3751" fmla="*/ 3120596 w 11965575"/>
              <a:gd name="connsiteY3751" fmla="*/ 1150606 h 6464302"/>
              <a:gd name="connsiteX3752" fmla="*/ 3137783 w 11965575"/>
              <a:gd name="connsiteY3752" fmla="*/ 1141879 h 6464302"/>
              <a:gd name="connsiteX3753" fmla="*/ 3157436 w 11965575"/>
              <a:gd name="connsiteY3753" fmla="*/ 1137359 h 6464302"/>
              <a:gd name="connsiteX3754" fmla="*/ 3155855 w 11965575"/>
              <a:gd name="connsiteY3754" fmla="*/ 1130000 h 6464302"/>
              <a:gd name="connsiteX3755" fmla="*/ 3140152 w 11965575"/>
              <a:gd name="connsiteY3755" fmla="*/ 1124399 h 6464302"/>
              <a:gd name="connsiteX3756" fmla="*/ 3122676 w 11965575"/>
              <a:gd name="connsiteY3756" fmla="*/ 1135342 h 6464302"/>
              <a:gd name="connsiteX3757" fmla="*/ 3113096 w 11965575"/>
              <a:gd name="connsiteY3757" fmla="*/ 1142931 h 6464302"/>
              <a:gd name="connsiteX3758" fmla="*/ 3087630 w 11965575"/>
              <a:gd name="connsiteY3758" fmla="*/ 1133352 h 6464302"/>
              <a:gd name="connsiteX3759" fmla="*/ 3081158 w 11965575"/>
              <a:gd name="connsiteY3759" fmla="*/ 1129929 h 6464302"/>
              <a:gd name="connsiteX3760" fmla="*/ 3079899 w 11965575"/>
              <a:gd name="connsiteY3760" fmla="*/ 1132986 h 6464302"/>
              <a:gd name="connsiteX3761" fmla="*/ 3038503 w 11965575"/>
              <a:gd name="connsiteY3761" fmla="*/ 1140982 h 6464302"/>
              <a:gd name="connsiteX3762" fmla="*/ 3023321 w 11965575"/>
              <a:gd name="connsiteY3762" fmla="*/ 1132048 h 6464302"/>
              <a:gd name="connsiteX3763" fmla="*/ 3022230 w 11965575"/>
              <a:gd name="connsiteY3763" fmla="*/ 1130964 h 6464302"/>
              <a:gd name="connsiteX3764" fmla="*/ 3020127 w 11965575"/>
              <a:gd name="connsiteY3764" fmla="*/ 1132164 h 6464302"/>
              <a:gd name="connsiteX3765" fmla="*/ 3018767 w 11965575"/>
              <a:gd name="connsiteY3765" fmla="*/ 1133948 h 6464302"/>
              <a:gd name="connsiteX3766" fmla="*/ 3018559 w 11965575"/>
              <a:gd name="connsiteY3766" fmla="*/ 1141571 h 6464302"/>
              <a:gd name="connsiteX3767" fmla="*/ 3011296 w 11965575"/>
              <a:gd name="connsiteY3767" fmla="*/ 1143744 h 6464302"/>
              <a:gd name="connsiteX3768" fmla="*/ 3002296 w 11965575"/>
              <a:gd name="connsiteY3768" fmla="*/ 1155546 h 6464302"/>
              <a:gd name="connsiteX3769" fmla="*/ 2978368 w 11965575"/>
              <a:gd name="connsiteY3769" fmla="*/ 1180484 h 6464302"/>
              <a:gd name="connsiteX3770" fmla="*/ 2965014 w 11965575"/>
              <a:gd name="connsiteY3770" fmla="*/ 1175607 h 6464302"/>
              <a:gd name="connsiteX3771" fmla="*/ 2977972 w 11965575"/>
              <a:gd name="connsiteY3771" fmla="*/ 1159550 h 6464302"/>
              <a:gd name="connsiteX3772" fmla="*/ 2990151 w 11965575"/>
              <a:gd name="connsiteY3772" fmla="*/ 1151209 h 6464302"/>
              <a:gd name="connsiteX3773" fmla="*/ 2977134 w 11965575"/>
              <a:gd name="connsiteY3773" fmla="*/ 1143332 h 6464302"/>
              <a:gd name="connsiteX3774" fmla="*/ 2971444 w 11965575"/>
              <a:gd name="connsiteY3774" fmla="*/ 1148063 h 6464302"/>
              <a:gd name="connsiteX3775" fmla="*/ 2970398 w 11965575"/>
              <a:gd name="connsiteY3775" fmla="*/ 1157278 h 6464302"/>
              <a:gd name="connsiteX3776" fmla="*/ 2958641 w 11965575"/>
              <a:gd name="connsiteY3776" fmla="*/ 1163578 h 6464302"/>
              <a:gd name="connsiteX3777" fmla="*/ 2946216 w 11965575"/>
              <a:gd name="connsiteY3777" fmla="*/ 1162782 h 6464302"/>
              <a:gd name="connsiteX3778" fmla="*/ 2931383 w 11965575"/>
              <a:gd name="connsiteY3778" fmla="*/ 1150776 h 6464302"/>
              <a:gd name="connsiteX3779" fmla="*/ 2926334 w 11965575"/>
              <a:gd name="connsiteY3779" fmla="*/ 1136895 h 6464302"/>
              <a:gd name="connsiteX3780" fmla="*/ 2931414 w 11965575"/>
              <a:gd name="connsiteY3780" fmla="*/ 1137538 h 6464302"/>
              <a:gd name="connsiteX3781" fmla="*/ 2945968 w 11965575"/>
              <a:gd name="connsiteY3781" fmla="*/ 1138214 h 6464302"/>
              <a:gd name="connsiteX3782" fmla="*/ 2953235 w 11965575"/>
              <a:gd name="connsiteY3782" fmla="*/ 1128505 h 6464302"/>
              <a:gd name="connsiteX3783" fmla="*/ 2918325 w 11965575"/>
              <a:gd name="connsiteY3783" fmla="*/ 1136362 h 6464302"/>
              <a:gd name="connsiteX3784" fmla="*/ 2867970 w 11965575"/>
              <a:gd name="connsiteY3784" fmla="*/ 1139471 h 6464302"/>
              <a:gd name="connsiteX3785" fmla="*/ 2841712 w 11965575"/>
              <a:gd name="connsiteY3785" fmla="*/ 1125306 h 6464302"/>
              <a:gd name="connsiteX3786" fmla="*/ 2785920 w 11965575"/>
              <a:gd name="connsiteY3786" fmla="*/ 1092039 h 6464302"/>
              <a:gd name="connsiteX3787" fmla="*/ 2745014 w 11965575"/>
              <a:gd name="connsiteY3787" fmla="*/ 1098165 h 6464302"/>
              <a:gd name="connsiteX3788" fmla="*/ 2728435 w 11965575"/>
              <a:gd name="connsiteY3788" fmla="*/ 1100287 h 6464302"/>
              <a:gd name="connsiteX3789" fmla="*/ 2621210 w 11965575"/>
              <a:gd name="connsiteY3789" fmla="*/ 1114901 h 6464302"/>
              <a:gd name="connsiteX3790" fmla="*/ 2602148 w 11965575"/>
              <a:gd name="connsiteY3790" fmla="*/ 1116669 h 6464302"/>
              <a:gd name="connsiteX3791" fmla="*/ 2581598 w 11965575"/>
              <a:gd name="connsiteY3791" fmla="*/ 1095859 h 6464302"/>
              <a:gd name="connsiteX3792" fmla="*/ 2565764 w 11965575"/>
              <a:gd name="connsiteY3792" fmla="*/ 1090630 h 6464302"/>
              <a:gd name="connsiteX3793" fmla="*/ 2541934 w 11965575"/>
              <a:gd name="connsiteY3793" fmla="*/ 1102162 h 6464302"/>
              <a:gd name="connsiteX3794" fmla="*/ 2510862 w 11965575"/>
              <a:gd name="connsiteY3794" fmla="*/ 1085823 h 6464302"/>
              <a:gd name="connsiteX3795" fmla="*/ 2501481 w 11965575"/>
              <a:gd name="connsiteY3795" fmla="*/ 1066597 h 6464302"/>
              <a:gd name="connsiteX3796" fmla="*/ 2494333 w 11965575"/>
              <a:gd name="connsiteY3796" fmla="*/ 1062601 h 6464302"/>
              <a:gd name="connsiteX3797" fmla="*/ 2493290 w 11965575"/>
              <a:gd name="connsiteY3797" fmla="*/ 1072891 h 6464302"/>
              <a:gd name="connsiteX3798" fmla="*/ 2496268 w 11965575"/>
              <a:gd name="connsiteY3798" fmla="*/ 1080770 h 6464302"/>
              <a:gd name="connsiteX3799" fmla="*/ 2493238 w 11965575"/>
              <a:gd name="connsiteY3799" fmla="*/ 1098236 h 6464302"/>
              <a:gd name="connsiteX3800" fmla="*/ 2476310 w 11965575"/>
              <a:gd name="connsiteY3800" fmla="*/ 1091361 h 6464302"/>
              <a:gd name="connsiteX3801" fmla="*/ 2471746 w 11965575"/>
              <a:gd name="connsiteY3801" fmla="*/ 1074309 h 6464302"/>
              <a:gd name="connsiteX3802" fmla="*/ 2456060 w 11965575"/>
              <a:gd name="connsiteY3802" fmla="*/ 1067610 h 6464302"/>
              <a:gd name="connsiteX3803" fmla="*/ 2453477 w 11965575"/>
              <a:gd name="connsiteY3803" fmla="*/ 1080665 h 6464302"/>
              <a:gd name="connsiteX3804" fmla="*/ 2453030 w 11965575"/>
              <a:gd name="connsiteY3804" fmla="*/ 1085075 h 6464302"/>
              <a:gd name="connsiteX3805" fmla="*/ 2425229 w 11965575"/>
              <a:gd name="connsiteY3805" fmla="*/ 1110956 h 6464302"/>
              <a:gd name="connsiteX3806" fmla="*/ 2371866 w 11965575"/>
              <a:gd name="connsiteY3806" fmla="*/ 1103386 h 6464302"/>
              <a:gd name="connsiteX3807" fmla="*/ 2345857 w 11965575"/>
              <a:gd name="connsiteY3807" fmla="*/ 1074344 h 6464302"/>
              <a:gd name="connsiteX3808" fmla="*/ 2340696 w 11965575"/>
              <a:gd name="connsiteY3808" fmla="*/ 1063172 h 6464302"/>
              <a:gd name="connsiteX3809" fmla="*/ 2326944 w 11965575"/>
              <a:gd name="connsiteY3809" fmla="*/ 1074643 h 6464302"/>
              <a:gd name="connsiteX3810" fmla="*/ 2338508 w 11965575"/>
              <a:gd name="connsiteY3810" fmla="*/ 1097161 h 6464302"/>
              <a:gd name="connsiteX3811" fmla="*/ 2328282 w 11965575"/>
              <a:gd name="connsiteY3811" fmla="*/ 1098694 h 6464302"/>
              <a:gd name="connsiteX3812" fmla="*/ 2311556 w 11965575"/>
              <a:gd name="connsiteY3812" fmla="*/ 1065003 h 6464302"/>
              <a:gd name="connsiteX3813" fmla="*/ 2310614 w 11965575"/>
              <a:gd name="connsiteY3813" fmla="*/ 1061887 h 6464302"/>
              <a:gd name="connsiteX3814" fmla="*/ 2318260 w 11965575"/>
              <a:gd name="connsiteY3814" fmla="*/ 1036129 h 6464302"/>
              <a:gd name="connsiteX3815" fmla="*/ 2383787 w 11965575"/>
              <a:gd name="connsiteY3815" fmla="*/ 1023057 h 6464302"/>
              <a:gd name="connsiteX3816" fmla="*/ 2405085 w 11965575"/>
              <a:gd name="connsiteY3816" fmla="*/ 999235 h 6464302"/>
              <a:gd name="connsiteX3817" fmla="*/ 2409207 w 11965575"/>
              <a:gd name="connsiteY3817" fmla="*/ 983415 h 6464302"/>
              <a:gd name="connsiteX3818" fmla="*/ 2406031 w 11965575"/>
              <a:gd name="connsiteY3818" fmla="*/ 965070 h 6464302"/>
              <a:gd name="connsiteX3819" fmla="*/ 2393025 w 11965575"/>
              <a:gd name="connsiteY3819" fmla="*/ 969190 h 6464302"/>
              <a:gd name="connsiteX3820" fmla="*/ 2365176 w 11965575"/>
              <a:gd name="connsiteY3820" fmla="*/ 983134 h 6464302"/>
              <a:gd name="connsiteX3821" fmla="*/ 2331967 w 11965575"/>
              <a:gd name="connsiteY3821" fmla="*/ 975440 h 6464302"/>
              <a:gd name="connsiteX3822" fmla="*/ 2267435 w 11965575"/>
              <a:gd name="connsiteY3822" fmla="*/ 966284 h 6464302"/>
              <a:gd name="connsiteX3823" fmla="*/ 2258946 w 11965575"/>
              <a:gd name="connsiteY3823" fmla="*/ 975519 h 6464302"/>
              <a:gd name="connsiteX3824" fmla="*/ 2251052 w 11965575"/>
              <a:gd name="connsiteY3824" fmla="*/ 978873 h 6464302"/>
              <a:gd name="connsiteX3825" fmla="*/ 2223601 w 11965575"/>
              <a:gd name="connsiteY3825" fmla="*/ 976470 h 6464302"/>
              <a:gd name="connsiteX3826" fmla="*/ 2189547 w 11965575"/>
              <a:gd name="connsiteY3826" fmla="*/ 989534 h 6464302"/>
              <a:gd name="connsiteX3827" fmla="*/ 2181206 w 11965575"/>
              <a:gd name="connsiteY3827" fmla="*/ 997298 h 6464302"/>
              <a:gd name="connsiteX3828" fmla="*/ 2172270 w 11965575"/>
              <a:gd name="connsiteY3828" fmla="*/ 1010943 h 6464302"/>
              <a:gd name="connsiteX3829" fmla="*/ 2154400 w 11965575"/>
              <a:gd name="connsiteY3829" fmla="*/ 1000952 h 6464302"/>
              <a:gd name="connsiteX3830" fmla="*/ 2146610 w 11965575"/>
              <a:gd name="connsiteY3830" fmla="*/ 953617 h 6464302"/>
              <a:gd name="connsiteX3831" fmla="*/ 2165774 w 11965575"/>
              <a:gd name="connsiteY3831" fmla="*/ 938441 h 6464302"/>
              <a:gd name="connsiteX3832" fmla="*/ 2181958 w 11965575"/>
              <a:gd name="connsiteY3832" fmla="*/ 915385 h 6464302"/>
              <a:gd name="connsiteX3833" fmla="*/ 2189352 w 11965575"/>
              <a:gd name="connsiteY3833" fmla="*/ 941785 h 6464302"/>
              <a:gd name="connsiteX3834" fmla="*/ 2204293 w 11965575"/>
              <a:gd name="connsiteY3834" fmla="*/ 955835 h 6464302"/>
              <a:gd name="connsiteX3835" fmla="*/ 2222364 w 11965575"/>
              <a:gd name="connsiteY3835" fmla="*/ 939012 h 6464302"/>
              <a:gd name="connsiteX3836" fmla="*/ 2229265 w 11965575"/>
              <a:gd name="connsiteY3836" fmla="*/ 920605 h 6464302"/>
              <a:gd name="connsiteX3837" fmla="*/ 2256120 w 11965575"/>
              <a:gd name="connsiteY3837" fmla="*/ 928888 h 6464302"/>
              <a:gd name="connsiteX3838" fmla="*/ 2293454 w 11965575"/>
              <a:gd name="connsiteY3838" fmla="*/ 883482 h 6464302"/>
              <a:gd name="connsiteX3839" fmla="*/ 2375065 w 11965575"/>
              <a:gd name="connsiteY3839" fmla="*/ 860761 h 6464302"/>
              <a:gd name="connsiteX3840" fmla="*/ 2481198 w 11965575"/>
              <a:gd name="connsiteY3840" fmla="*/ 844501 h 6464302"/>
              <a:gd name="connsiteX3841" fmla="*/ 2490482 w 11965575"/>
              <a:gd name="connsiteY3841" fmla="*/ 839853 h 6464302"/>
              <a:gd name="connsiteX3842" fmla="*/ 2487306 w 11965575"/>
              <a:gd name="connsiteY3842" fmla="*/ 821507 h 6464302"/>
              <a:gd name="connsiteX3843" fmla="*/ 2473408 w 11965575"/>
              <a:gd name="connsiteY3843" fmla="*/ 797166 h 6464302"/>
              <a:gd name="connsiteX3844" fmla="*/ 2467800 w 11965575"/>
              <a:gd name="connsiteY3844" fmla="*/ 790406 h 6464302"/>
              <a:gd name="connsiteX3845" fmla="*/ 2458517 w 11965575"/>
              <a:gd name="connsiteY3845" fmla="*/ 795054 h 6464302"/>
              <a:gd name="connsiteX3846" fmla="*/ 2450225 w 11965575"/>
              <a:gd name="connsiteY3846" fmla="*/ 814755 h 6464302"/>
              <a:gd name="connsiteX3847" fmla="*/ 2434193 w 11965575"/>
              <a:gd name="connsiteY3847" fmla="*/ 799059 h 6464302"/>
              <a:gd name="connsiteX3848" fmla="*/ 2425457 w 11965575"/>
              <a:gd name="connsiteY3848" fmla="*/ 785889 h 6464302"/>
              <a:gd name="connsiteX3849" fmla="*/ 2404509 w 11965575"/>
              <a:gd name="connsiteY3849" fmla="*/ 781426 h 6464302"/>
              <a:gd name="connsiteX3850" fmla="*/ 2364052 w 11965575"/>
              <a:gd name="connsiteY3850" fmla="*/ 783143 h 6464302"/>
              <a:gd name="connsiteX3851" fmla="*/ 2333821 w 11965575"/>
              <a:gd name="connsiteY3851" fmla="*/ 783328 h 6464302"/>
              <a:gd name="connsiteX3852" fmla="*/ 2321214 w 11965575"/>
              <a:gd name="connsiteY3852" fmla="*/ 771100 h 6464302"/>
              <a:gd name="connsiteX3853" fmla="*/ 2318038 w 11965575"/>
              <a:gd name="connsiteY3853" fmla="*/ 752754 h 6464302"/>
              <a:gd name="connsiteX3854" fmla="*/ 2295302 w 11965575"/>
              <a:gd name="connsiteY3854" fmla="*/ 765932 h 6464302"/>
              <a:gd name="connsiteX3855" fmla="*/ 2290136 w 11965575"/>
              <a:gd name="connsiteY3855" fmla="*/ 792042 h 6464302"/>
              <a:gd name="connsiteX3856" fmla="*/ 2250327 w 11965575"/>
              <a:gd name="connsiteY3856" fmla="*/ 762534 h 6464302"/>
              <a:gd name="connsiteX3857" fmla="*/ 2219154 w 11965575"/>
              <a:gd name="connsiteY3857" fmla="*/ 759603 h 6464302"/>
              <a:gd name="connsiteX3858" fmla="*/ 2163256 w 11965575"/>
              <a:gd name="connsiteY3858" fmla="*/ 777024 h 6464302"/>
              <a:gd name="connsiteX3859" fmla="*/ 2146180 w 11965575"/>
              <a:gd name="connsiteY3859" fmla="*/ 771619 h 6464302"/>
              <a:gd name="connsiteX3860" fmla="*/ 2087358 w 11965575"/>
              <a:gd name="connsiteY3860" fmla="*/ 755817 h 6464302"/>
              <a:gd name="connsiteX3861" fmla="*/ 2065218 w 11965575"/>
              <a:gd name="connsiteY3861" fmla="*/ 763115 h 6464302"/>
              <a:gd name="connsiteX3862" fmla="*/ 2027588 w 11965575"/>
              <a:gd name="connsiteY3862" fmla="*/ 774180 h 6464302"/>
              <a:gd name="connsiteX3863" fmla="*/ 2015776 w 11965575"/>
              <a:gd name="connsiteY3863" fmla="*/ 766540 h 6464302"/>
              <a:gd name="connsiteX3864" fmla="*/ 2014635 w 11965575"/>
              <a:gd name="connsiteY3864" fmla="*/ 752956 h 6464302"/>
              <a:gd name="connsiteX3865" fmla="*/ 2013047 w 11965575"/>
              <a:gd name="connsiteY3865" fmla="*/ 743783 h 6464302"/>
              <a:gd name="connsiteX3866" fmla="*/ 1985298 w 11965575"/>
              <a:gd name="connsiteY3866" fmla="*/ 744320 h 6464302"/>
              <a:gd name="connsiteX3867" fmla="*/ 1977454 w 11965575"/>
              <a:gd name="connsiteY3867" fmla="*/ 759611 h 6464302"/>
              <a:gd name="connsiteX3868" fmla="*/ 1948560 w 11965575"/>
              <a:gd name="connsiteY3868" fmla="*/ 783847 h 6464302"/>
              <a:gd name="connsiteX3869" fmla="*/ 1944491 w 11965575"/>
              <a:gd name="connsiteY3869" fmla="*/ 774322 h 6464302"/>
              <a:gd name="connsiteX3870" fmla="*/ 1936650 w 11965575"/>
              <a:gd name="connsiteY3870" fmla="*/ 752330 h 6464302"/>
              <a:gd name="connsiteX3871" fmla="*/ 1911680 w 11965575"/>
              <a:gd name="connsiteY3871" fmla="*/ 750280 h 6464302"/>
              <a:gd name="connsiteX3872" fmla="*/ 1885023 w 11965575"/>
              <a:gd name="connsiteY3872" fmla="*/ 752464 h 6464302"/>
              <a:gd name="connsiteX3873" fmla="*/ 1874898 w 11965575"/>
              <a:gd name="connsiteY3873" fmla="*/ 740587 h 6464302"/>
              <a:gd name="connsiteX3874" fmla="*/ 1863382 w 11965575"/>
              <a:gd name="connsiteY3874" fmla="*/ 730007 h 6464302"/>
              <a:gd name="connsiteX3875" fmla="*/ 1854397 w 11965575"/>
              <a:gd name="connsiteY3875" fmla="*/ 731714 h 6464302"/>
              <a:gd name="connsiteX3876" fmla="*/ 1842136 w 11965575"/>
              <a:gd name="connsiteY3876" fmla="*/ 728483 h 6464302"/>
              <a:gd name="connsiteX3877" fmla="*/ 1847052 w 11965575"/>
              <a:gd name="connsiteY3877" fmla="*/ 717251 h 6464302"/>
              <a:gd name="connsiteX3878" fmla="*/ 1833154 w 11965575"/>
              <a:gd name="connsiteY3878" fmla="*/ 692910 h 6464302"/>
              <a:gd name="connsiteX3879" fmla="*/ 1841502 w 11965575"/>
              <a:gd name="connsiteY3879" fmla="*/ 610582 h 6464302"/>
              <a:gd name="connsiteX3880" fmla="*/ 1859718 w 11965575"/>
              <a:gd name="connsiteY3880" fmla="*/ 629570 h 6464302"/>
              <a:gd name="connsiteX3881" fmla="*/ 1905881 w 11965575"/>
              <a:gd name="connsiteY3881" fmla="*/ 658489 h 6464302"/>
              <a:gd name="connsiteX3882" fmla="*/ 1937800 w 11965575"/>
              <a:gd name="connsiteY3882" fmla="*/ 654070 h 6464302"/>
              <a:gd name="connsiteX3883" fmla="*/ 1950657 w 11965575"/>
              <a:gd name="connsiteY3883" fmla="*/ 651420 h 6464302"/>
              <a:gd name="connsiteX3884" fmla="*/ 1945644 w 11965575"/>
              <a:gd name="connsiteY3884" fmla="*/ 638779 h 6464302"/>
              <a:gd name="connsiteX3885" fmla="*/ 1938944 w 11965575"/>
              <a:gd name="connsiteY3885" fmla="*/ 630372 h 6464302"/>
              <a:gd name="connsiteX3886" fmla="*/ 1931748 w 11965575"/>
              <a:gd name="connsiteY3886" fmla="*/ 614438 h 6464302"/>
              <a:gd name="connsiteX3887" fmla="*/ 1947385 w 11965575"/>
              <a:gd name="connsiteY3887" fmla="*/ 609200 h 6464302"/>
              <a:gd name="connsiteX3888" fmla="*/ 1973446 w 11965575"/>
              <a:gd name="connsiteY3888" fmla="*/ 612897 h 6464302"/>
              <a:gd name="connsiteX3889" fmla="*/ 2024080 w 11965575"/>
              <a:gd name="connsiteY3889" fmla="*/ 597712 h 6464302"/>
              <a:gd name="connsiteX3890" fmla="*/ 2031526 w 11965575"/>
              <a:gd name="connsiteY3890" fmla="*/ 598768 h 6464302"/>
              <a:gd name="connsiteX3891" fmla="*/ 2039915 w 11965575"/>
              <a:gd name="connsiteY3891" fmla="*/ 602940 h 6464302"/>
              <a:gd name="connsiteX3892" fmla="*/ 2047510 w 11965575"/>
              <a:gd name="connsiteY3892" fmla="*/ 602527 h 6464302"/>
              <a:gd name="connsiteX3893" fmla="*/ 2044533 w 11965575"/>
              <a:gd name="connsiteY3893" fmla="*/ 594648 h 6464302"/>
              <a:gd name="connsiteX3894" fmla="*/ 2036244 w 11965575"/>
              <a:gd name="connsiteY3894" fmla="*/ 577068 h 6464302"/>
              <a:gd name="connsiteX3895" fmla="*/ 2037735 w 11965575"/>
              <a:gd name="connsiteY3895" fmla="*/ 562367 h 6464302"/>
              <a:gd name="connsiteX3896" fmla="*/ 2050144 w 11965575"/>
              <a:gd name="connsiteY3896" fmla="*/ 564128 h 6464302"/>
              <a:gd name="connsiteX3897" fmla="*/ 2058086 w 11965575"/>
              <a:gd name="connsiteY3897" fmla="*/ 572711 h 6464302"/>
              <a:gd name="connsiteX3898" fmla="*/ 2084792 w 11965575"/>
              <a:gd name="connsiteY3898" fmla="*/ 582465 h 6464302"/>
              <a:gd name="connsiteX3899" fmla="*/ 2120782 w 11965575"/>
              <a:gd name="connsiteY3899" fmla="*/ 587571 h 6464302"/>
              <a:gd name="connsiteX3900" fmla="*/ 2137064 w 11965575"/>
              <a:gd name="connsiteY3900" fmla="*/ 588389 h 6464302"/>
              <a:gd name="connsiteX3901" fmla="*/ 2134037 w 11965575"/>
              <a:gd name="connsiteY3901" fmla="*/ 568573 h 6464302"/>
              <a:gd name="connsiteX3902" fmla="*/ 2128726 w 11965575"/>
              <a:gd name="connsiteY3902" fmla="*/ 558872 h 6464302"/>
              <a:gd name="connsiteX3903" fmla="*/ 2133642 w 11965575"/>
              <a:gd name="connsiteY3903" fmla="*/ 547639 h 6464302"/>
              <a:gd name="connsiteX3904" fmla="*/ 2206271 w 11965575"/>
              <a:gd name="connsiteY3904" fmla="*/ 489345 h 6464302"/>
              <a:gd name="connsiteX3905" fmla="*/ 2208705 w 11965575"/>
              <a:gd name="connsiteY3905" fmla="*/ 477759 h 6464302"/>
              <a:gd name="connsiteX3906" fmla="*/ 2224938 w 11965575"/>
              <a:gd name="connsiteY3906" fmla="*/ 466641 h 6464302"/>
              <a:gd name="connsiteX3907" fmla="*/ 2306747 w 11965575"/>
              <a:gd name="connsiteY3907" fmla="*/ 454387 h 6464302"/>
              <a:gd name="connsiteX3908" fmla="*/ 2362346 w 11965575"/>
              <a:gd name="connsiteY3908" fmla="*/ 439906 h 6464302"/>
              <a:gd name="connsiteX3909" fmla="*/ 2385082 w 11965575"/>
              <a:gd name="connsiteY3909" fmla="*/ 426728 h 6464302"/>
              <a:gd name="connsiteX3910" fmla="*/ 2403350 w 11965575"/>
              <a:gd name="connsiteY3910" fmla="*/ 420372 h 6464302"/>
              <a:gd name="connsiteX3911" fmla="*/ 2469074 w 11965575"/>
              <a:gd name="connsiteY3911" fmla="*/ 417766 h 6464302"/>
              <a:gd name="connsiteX3912" fmla="*/ 2544530 w 11965575"/>
              <a:gd name="connsiteY3912" fmla="*/ 406102 h 6464302"/>
              <a:gd name="connsiteX3913" fmla="*/ 2564635 w 11965575"/>
              <a:gd name="connsiteY3913" fmla="*/ 394041 h 6464302"/>
              <a:gd name="connsiteX3914" fmla="*/ 2606930 w 11965575"/>
              <a:gd name="connsiteY3914" fmla="*/ 386621 h 6464302"/>
              <a:gd name="connsiteX3915" fmla="*/ 2636862 w 11965575"/>
              <a:gd name="connsiteY3915" fmla="*/ 389376 h 6464302"/>
              <a:gd name="connsiteX3916" fmla="*/ 2657541 w 11965575"/>
              <a:gd name="connsiteY3916" fmla="*/ 385423 h 6464302"/>
              <a:gd name="connsiteX3917" fmla="*/ 2661812 w 11965575"/>
              <a:gd name="connsiteY3917" fmla="*/ 347800 h 6464302"/>
              <a:gd name="connsiteX3918" fmla="*/ 2672464 w 11965575"/>
              <a:gd name="connsiteY3918" fmla="*/ 357718 h 6464302"/>
              <a:gd name="connsiteX3919" fmla="*/ 2699460 w 11965575"/>
              <a:gd name="connsiteY3919" fmla="*/ 372824 h 6464302"/>
              <a:gd name="connsiteX3920" fmla="*/ 2718126 w 11965575"/>
              <a:gd name="connsiteY3920" fmla="*/ 370515 h 6464302"/>
              <a:gd name="connsiteX3921" fmla="*/ 2725645 w 11965575"/>
              <a:gd name="connsiteY3921" fmla="*/ 369131 h 6464302"/>
              <a:gd name="connsiteX3922" fmla="*/ 2722714 w 11965575"/>
              <a:gd name="connsiteY3922" fmla="*/ 362528 h 6464302"/>
              <a:gd name="connsiteX3923" fmla="*/ 2718795 w 11965575"/>
              <a:gd name="connsiteY3923" fmla="*/ 358137 h 6464302"/>
              <a:gd name="connsiteX3924" fmla="*/ 2714586 w 11965575"/>
              <a:gd name="connsiteY3924" fmla="*/ 349814 h 6464302"/>
              <a:gd name="connsiteX3925" fmla="*/ 2723731 w 11965575"/>
              <a:gd name="connsiteY3925" fmla="*/ 347078 h 6464302"/>
              <a:gd name="connsiteX3926" fmla="*/ 2738972 w 11965575"/>
              <a:gd name="connsiteY3926" fmla="*/ 349010 h 6464302"/>
              <a:gd name="connsiteX3927" fmla="*/ 2768582 w 11965575"/>
              <a:gd name="connsiteY3927" fmla="*/ 341078 h 6464302"/>
              <a:gd name="connsiteX3928" fmla="*/ 2772936 w 11965575"/>
              <a:gd name="connsiteY3928" fmla="*/ 341629 h 6464302"/>
              <a:gd name="connsiteX3929" fmla="*/ 2777842 w 11965575"/>
              <a:gd name="connsiteY3929" fmla="*/ 343809 h 6464302"/>
              <a:gd name="connsiteX3930" fmla="*/ 2782284 w 11965575"/>
              <a:gd name="connsiteY3930" fmla="*/ 343593 h 6464302"/>
              <a:gd name="connsiteX3931" fmla="*/ 2780542 w 11965575"/>
              <a:gd name="connsiteY3931" fmla="*/ 339478 h 6464302"/>
              <a:gd name="connsiteX3932" fmla="*/ 2775695 w 11965575"/>
              <a:gd name="connsiteY3932" fmla="*/ 330295 h 6464302"/>
              <a:gd name="connsiteX3933" fmla="*/ 2776567 w 11965575"/>
              <a:gd name="connsiteY3933" fmla="*/ 322616 h 6464302"/>
              <a:gd name="connsiteX3934" fmla="*/ 2783824 w 11965575"/>
              <a:gd name="connsiteY3934" fmla="*/ 323536 h 6464302"/>
              <a:gd name="connsiteX3935" fmla="*/ 2788468 w 11965575"/>
              <a:gd name="connsiteY3935" fmla="*/ 328019 h 6464302"/>
              <a:gd name="connsiteX3936" fmla="*/ 2804086 w 11965575"/>
              <a:gd name="connsiteY3936" fmla="*/ 333114 h 6464302"/>
              <a:gd name="connsiteX3937" fmla="*/ 2825132 w 11965575"/>
              <a:gd name="connsiteY3937" fmla="*/ 335781 h 6464302"/>
              <a:gd name="connsiteX3938" fmla="*/ 2834653 w 11965575"/>
              <a:gd name="connsiteY3938" fmla="*/ 336208 h 6464302"/>
              <a:gd name="connsiteX3939" fmla="*/ 2832884 w 11965575"/>
              <a:gd name="connsiteY3939" fmla="*/ 325858 h 6464302"/>
              <a:gd name="connsiteX3940" fmla="*/ 2829778 w 11965575"/>
              <a:gd name="connsiteY3940" fmla="*/ 320791 h 6464302"/>
              <a:gd name="connsiteX3941" fmla="*/ 2832652 w 11965575"/>
              <a:gd name="connsiteY3941" fmla="*/ 314923 h 6464302"/>
              <a:gd name="connsiteX3942" fmla="*/ 2875125 w 11965575"/>
              <a:gd name="connsiteY3942" fmla="*/ 284474 h 6464302"/>
              <a:gd name="connsiteX3943" fmla="*/ 2876548 w 11965575"/>
              <a:gd name="connsiteY3943" fmla="*/ 278423 h 6464302"/>
              <a:gd name="connsiteX3944" fmla="*/ 2886041 w 11965575"/>
              <a:gd name="connsiteY3944" fmla="*/ 272616 h 6464302"/>
              <a:gd name="connsiteX3945" fmla="*/ 2933882 w 11965575"/>
              <a:gd name="connsiteY3945" fmla="*/ 266215 h 6464302"/>
              <a:gd name="connsiteX3946" fmla="*/ 2966396 w 11965575"/>
              <a:gd name="connsiteY3946" fmla="*/ 258651 h 6464302"/>
              <a:gd name="connsiteX3947" fmla="*/ 2979692 w 11965575"/>
              <a:gd name="connsiteY3947" fmla="*/ 251768 h 6464302"/>
              <a:gd name="connsiteX3948" fmla="*/ 2990375 w 11965575"/>
              <a:gd name="connsiteY3948" fmla="*/ 248448 h 6464302"/>
              <a:gd name="connsiteX3949" fmla="*/ 3009571 w 11965575"/>
              <a:gd name="connsiteY3949" fmla="*/ 250393 h 6464302"/>
              <a:gd name="connsiteX3950" fmla="*/ 3013612 w 11965575"/>
              <a:gd name="connsiteY3950" fmla="*/ 249699 h 6464302"/>
              <a:gd name="connsiteX3951" fmla="*/ 3013124 w 11965575"/>
              <a:gd name="connsiteY3951" fmla="*/ 244627 h 6464302"/>
              <a:gd name="connsiteX3952" fmla="*/ 2976965 w 11965575"/>
              <a:gd name="connsiteY3952" fmla="*/ 225866 h 6464302"/>
              <a:gd name="connsiteX3953" fmla="*/ 2948273 w 11965575"/>
              <a:gd name="connsiteY3953" fmla="*/ 223286 h 6464302"/>
              <a:gd name="connsiteX3954" fmla="*/ 2927869 w 11965575"/>
              <a:gd name="connsiteY3954" fmla="*/ 238286 h 6464302"/>
              <a:gd name="connsiteX3955" fmla="*/ 2915709 w 11965575"/>
              <a:gd name="connsiteY3955" fmla="*/ 221648 h 6464302"/>
              <a:gd name="connsiteX3956" fmla="*/ 2890442 w 11965575"/>
              <a:gd name="connsiteY3956" fmla="*/ 222537 h 6464302"/>
              <a:gd name="connsiteX3957" fmla="*/ 2864430 w 11965575"/>
              <a:gd name="connsiteY3957" fmla="*/ 230778 h 6464302"/>
              <a:gd name="connsiteX3958" fmla="*/ 2854501 w 11965575"/>
              <a:gd name="connsiteY3958" fmla="*/ 229369 h 6464302"/>
              <a:gd name="connsiteX3959" fmla="*/ 2741966 w 11965575"/>
              <a:gd name="connsiteY3959" fmla="*/ 234282 h 6464302"/>
              <a:gd name="connsiteX3960" fmla="*/ 2717988 w 11965575"/>
              <a:gd name="connsiteY3960" fmla="*/ 247283 h 6464302"/>
              <a:gd name="connsiteX3961" fmla="*/ 2712428 w 11965575"/>
              <a:gd name="connsiteY3961" fmla="*/ 252460 h 6464302"/>
              <a:gd name="connsiteX3962" fmla="*/ 2664376 w 11965575"/>
              <a:gd name="connsiteY3962" fmla="*/ 254590 h 6464302"/>
              <a:gd name="connsiteX3963" fmla="*/ 2641590 w 11965575"/>
              <a:gd name="connsiteY3963" fmla="*/ 255831 h 6464302"/>
              <a:gd name="connsiteX3964" fmla="*/ 2635337 w 11965575"/>
              <a:gd name="connsiteY3964" fmla="*/ 243014 h 6464302"/>
              <a:gd name="connsiteX3965" fmla="*/ 2637126 w 11965575"/>
              <a:gd name="connsiteY3965" fmla="*/ 225372 h 6464302"/>
              <a:gd name="connsiteX3966" fmla="*/ 2623028 w 11965575"/>
              <a:gd name="connsiteY3966" fmla="*/ 227846 h 6464302"/>
              <a:gd name="connsiteX3967" fmla="*/ 2603022 w 11965575"/>
              <a:gd name="connsiteY3967" fmla="*/ 226500 h 6464302"/>
              <a:gd name="connsiteX3968" fmla="*/ 2476437 w 11965575"/>
              <a:gd name="connsiteY3968" fmla="*/ 245822 h 6464302"/>
              <a:gd name="connsiteX3969" fmla="*/ 2455042 w 11965575"/>
              <a:gd name="connsiteY3969" fmla="*/ 245769 h 6464302"/>
              <a:gd name="connsiteX3970" fmla="*/ 2402424 w 11965575"/>
              <a:gd name="connsiteY3970" fmla="*/ 230848 h 6464302"/>
              <a:gd name="connsiteX3971" fmla="*/ 2335656 w 11965575"/>
              <a:gd name="connsiteY3971" fmla="*/ 243744 h 6464302"/>
              <a:gd name="connsiteX3972" fmla="*/ 2305526 w 11965575"/>
              <a:gd name="connsiteY3972" fmla="*/ 230522 h 6464302"/>
              <a:gd name="connsiteX3973" fmla="*/ 2274054 w 11965575"/>
              <a:gd name="connsiteY3973" fmla="*/ 230531 h 6464302"/>
              <a:gd name="connsiteX3974" fmla="*/ 2243872 w 11965575"/>
              <a:gd name="connsiteY3974" fmla="*/ 242652 h 6464302"/>
              <a:gd name="connsiteX3975" fmla="*/ 2211058 w 11965575"/>
              <a:gd name="connsiteY3975" fmla="*/ 255893 h 6464302"/>
              <a:gd name="connsiteX3976" fmla="*/ 2180134 w 11965575"/>
              <a:gd name="connsiteY3976" fmla="*/ 238083 h 6464302"/>
              <a:gd name="connsiteX3977" fmla="*/ 2182370 w 11965575"/>
              <a:gd name="connsiteY3977" fmla="*/ 216032 h 6464302"/>
              <a:gd name="connsiteX3978" fmla="*/ 2203418 w 11965575"/>
              <a:gd name="connsiteY3978" fmla="*/ 207088 h 6464302"/>
              <a:gd name="connsiteX3979" fmla="*/ 2251124 w 11965575"/>
              <a:gd name="connsiteY3979" fmla="*/ 195960 h 6464302"/>
              <a:gd name="connsiteX3980" fmla="*/ 2255592 w 11965575"/>
              <a:gd name="connsiteY3980" fmla="*/ 189138 h 6464302"/>
              <a:gd name="connsiteX3981" fmla="*/ 2258376 w 11965575"/>
              <a:gd name="connsiteY3981" fmla="*/ 149268 h 6464302"/>
              <a:gd name="connsiteX3982" fmla="*/ 2259914 w 11965575"/>
              <a:gd name="connsiteY3982" fmla="*/ 146504 h 6464302"/>
              <a:gd name="connsiteX3983" fmla="*/ 2281854 w 11965575"/>
              <a:gd name="connsiteY3983" fmla="*/ 166021 h 6464302"/>
              <a:gd name="connsiteX3984" fmla="*/ 2301214 w 11965575"/>
              <a:gd name="connsiteY3984" fmla="*/ 161311 h 6464302"/>
              <a:gd name="connsiteX3985" fmla="*/ 2313576 w 11965575"/>
              <a:gd name="connsiteY3985" fmla="*/ 151135 h 6464302"/>
              <a:gd name="connsiteX3986" fmla="*/ 2330304 w 11965575"/>
              <a:gd name="connsiteY3986" fmla="*/ 147543 h 6464302"/>
              <a:gd name="connsiteX3987" fmla="*/ 2350954 w 11965575"/>
              <a:gd name="connsiteY3987" fmla="*/ 154947 h 6464302"/>
              <a:gd name="connsiteX3988" fmla="*/ 2367087 w 11965575"/>
              <a:gd name="connsiteY3988" fmla="*/ 157235 h 6464302"/>
              <a:gd name="connsiteX3989" fmla="*/ 2393298 w 11965575"/>
              <a:gd name="connsiteY3989" fmla="*/ 159462 h 6464302"/>
              <a:gd name="connsiteX3990" fmla="*/ 2416183 w 11965575"/>
              <a:gd name="connsiteY3990" fmla="*/ 144814 h 6464302"/>
              <a:gd name="connsiteX3991" fmla="*/ 2429588 w 11965575"/>
              <a:gd name="connsiteY3991" fmla="*/ 124346 h 6464302"/>
              <a:gd name="connsiteX3992" fmla="*/ 2471286 w 11965575"/>
              <a:gd name="connsiteY3992" fmla="*/ 122806 h 6464302"/>
              <a:gd name="connsiteX3993" fmla="*/ 2586106 w 11965575"/>
              <a:gd name="connsiteY3993" fmla="*/ 107779 h 6464302"/>
              <a:gd name="connsiteX3994" fmla="*/ 2602440 w 11965575"/>
              <a:gd name="connsiteY3994" fmla="*/ 83253 h 6464302"/>
              <a:gd name="connsiteX3995" fmla="*/ 2600804 w 11965575"/>
              <a:gd name="connsiteY3995" fmla="*/ 62143 h 6464302"/>
              <a:gd name="connsiteX3996" fmla="*/ 2613262 w 11965575"/>
              <a:gd name="connsiteY3996" fmla="*/ 75842 h 6464302"/>
              <a:gd name="connsiteX3997" fmla="*/ 2703158 w 11965575"/>
              <a:gd name="connsiteY3997" fmla="*/ 107982 h 6464302"/>
              <a:gd name="connsiteX3998" fmla="*/ 2734183 w 11965575"/>
              <a:gd name="connsiteY3998" fmla="*/ 112383 h 6464302"/>
              <a:gd name="connsiteX3999" fmla="*/ 2744260 w 11965575"/>
              <a:gd name="connsiteY3999" fmla="*/ 112321 h 6464302"/>
              <a:gd name="connsiteX4000" fmla="*/ 2744062 w 11965575"/>
              <a:gd name="connsiteY4000" fmla="*/ 101855 h 6464302"/>
              <a:gd name="connsiteX4001" fmla="*/ 2750368 w 11965575"/>
              <a:gd name="connsiteY4001" fmla="*/ 89327 h 6464302"/>
              <a:gd name="connsiteX4002" fmla="*/ 2761984 w 11965575"/>
              <a:gd name="connsiteY4002" fmla="*/ 86502 h 6464302"/>
              <a:gd name="connsiteX4003" fmla="*/ 2771368 w 11965575"/>
              <a:gd name="connsiteY4003" fmla="*/ 68446 h 6464302"/>
              <a:gd name="connsiteX4004" fmla="*/ 2771618 w 11965575"/>
              <a:gd name="connsiteY4004" fmla="*/ 53569 h 6464302"/>
              <a:gd name="connsiteX4005" fmla="*/ 2785418 w 11965575"/>
              <a:gd name="connsiteY4005" fmla="*/ 54036 h 6464302"/>
              <a:gd name="connsiteX4006" fmla="*/ 2822100 w 11965575"/>
              <a:gd name="connsiteY4006" fmla="*/ 77135 h 6464302"/>
              <a:gd name="connsiteX4007" fmla="*/ 2834163 w 11965575"/>
              <a:gd name="connsiteY4007" fmla="*/ 69899 h 6464302"/>
              <a:gd name="connsiteX4008" fmla="*/ 2835206 w 11965575"/>
              <a:gd name="connsiteY4008" fmla="*/ 59608 h 6464302"/>
              <a:gd name="connsiteX4009" fmla="*/ 2844638 w 11965575"/>
              <a:gd name="connsiteY4009" fmla="*/ 53490 h 6464302"/>
              <a:gd name="connsiteX4010" fmla="*/ 2879040 w 11965575"/>
              <a:gd name="connsiteY4010" fmla="*/ 49422 h 6464302"/>
              <a:gd name="connsiteX4011" fmla="*/ 2940148 w 11965575"/>
              <a:gd name="connsiteY4011" fmla="*/ 55110 h 6464302"/>
              <a:gd name="connsiteX4012" fmla="*/ 2983236 w 11965575"/>
              <a:gd name="connsiteY4012" fmla="*/ 52275 h 6464302"/>
              <a:gd name="connsiteX4013" fmla="*/ 3056506 w 11965575"/>
              <a:gd name="connsiteY4013" fmla="*/ 37319 h 6464302"/>
              <a:gd name="connsiteX4014" fmla="*/ 3103914 w 11965575"/>
              <a:gd name="connsiteY4014" fmla="*/ 29132 h 6464302"/>
              <a:gd name="connsiteX4015" fmla="*/ 3136180 w 11965575"/>
              <a:gd name="connsiteY4015" fmla="*/ 33709 h 6464302"/>
              <a:gd name="connsiteX4016" fmla="*/ 3149980 w 11965575"/>
              <a:gd name="connsiteY4016" fmla="*/ 34175 h 6464302"/>
              <a:gd name="connsiteX4017" fmla="*/ 3207266 w 11965575"/>
              <a:gd name="connsiteY4017" fmla="*/ 15460 h 6464302"/>
              <a:gd name="connsiteX4018" fmla="*/ 3347552 w 11965575"/>
              <a:gd name="connsiteY4018" fmla="*/ 10012 h 6464302"/>
              <a:gd name="connsiteX4019" fmla="*/ 3429904 w 11965575"/>
              <a:gd name="connsiteY4019" fmla="*/ 17221 h 6464302"/>
              <a:gd name="connsiteX4020" fmla="*/ 3509380 w 11965575"/>
              <a:gd name="connsiteY4020" fmla="*/ 3145 h 6464302"/>
              <a:gd name="connsiteX4021" fmla="*/ 3515511 w 11965575"/>
              <a:gd name="connsiteY4021" fmla="*/ 100 h 6464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Lst>
            <a:rect l="l" t="t" r="r" b="b"/>
            <a:pathLst>
              <a:path w="11965575" h="6464302">
                <a:moveTo>
                  <a:pt x="3039689" y="5339586"/>
                </a:moveTo>
                <a:cubicBezTo>
                  <a:pt x="3037660" y="5342202"/>
                  <a:pt x="3035759" y="5343846"/>
                  <a:pt x="3037710" y="5348196"/>
                </a:cubicBezTo>
                <a:cubicBezTo>
                  <a:pt x="3039662" y="5352546"/>
                  <a:pt x="3041563" y="5350902"/>
                  <a:pt x="3044157" y="5350384"/>
                </a:cubicBezTo>
                <a:cubicBezTo>
                  <a:pt x="3047831" y="5348070"/>
                  <a:pt x="3052197" y="5346883"/>
                  <a:pt x="3054148" y="5351232"/>
                </a:cubicBezTo>
                <a:cubicBezTo>
                  <a:pt x="3056228" y="5354608"/>
                  <a:pt x="3056536" y="5358655"/>
                  <a:pt x="3053557" y="5362094"/>
                </a:cubicBezTo>
                <a:cubicBezTo>
                  <a:pt x="3050448" y="5366507"/>
                  <a:pt x="3047597" y="5368972"/>
                  <a:pt x="3043051" y="5365141"/>
                </a:cubicBezTo>
                <a:cubicBezTo>
                  <a:pt x="3038376" y="5362283"/>
                  <a:pt x="3035654" y="5363774"/>
                  <a:pt x="3034754" y="5370590"/>
                </a:cubicBezTo>
                <a:cubicBezTo>
                  <a:pt x="3034498" y="5372537"/>
                  <a:pt x="3034370" y="5373511"/>
                  <a:pt x="3034112" y="5375458"/>
                </a:cubicBezTo>
                <a:cubicBezTo>
                  <a:pt x="3033033" y="5377253"/>
                  <a:pt x="3032648" y="5380175"/>
                  <a:pt x="3030875" y="5380844"/>
                </a:cubicBezTo>
                <a:lnTo>
                  <a:pt x="3027456" y="5377963"/>
                </a:lnTo>
                <a:lnTo>
                  <a:pt x="3032879" y="5388419"/>
                </a:lnTo>
                <a:cubicBezTo>
                  <a:pt x="3032254" y="5392693"/>
                  <a:pt x="3031472" y="5398036"/>
                  <a:pt x="3035628" y="5397634"/>
                </a:cubicBezTo>
                <a:cubicBezTo>
                  <a:pt x="3040629" y="5398467"/>
                  <a:pt x="3044254" y="5394692"/>
                  <a:pt x="3045036" y="5389349"/>
                </a:cubicBezTo>
                <a:cubicBezTo>
                  <a:pt x="3044348" y="5387045"/>
                  <a:pt x="3044662" y="5384909"/>
                  <a:pt x="3044818" y="5383840"/>
                </a:cubicBezTo>
                <a:cubicBezTo>
                  <a:pt x="3045070" y="5375123"/>
                  <a:pt x="3049008" y="5369212"/>
                  <a:pt x="3057322" y="5368407"/>
                </a:cubicBezTo>
                <a:cubicBezTo>
                  <a:pt x="3066792" y="5366702"/>
                  <a:pt x="3076261" y="5364995"/>
                  <a:pt x="3084731" y="5363122"/>
                </a:cubicBezTo>
                <a:lnTo>
                  <a:pt x="3087589" y="5360728"/>
                </a:lnTo>
                <a:lnTo>
                  <a:pt x="3076262" y="5362298"/>
                </a:lnTo>
                <a:cubicBezTo>
                  <a:pt x="3068608" y="5362879"/>
                  <a:pt x="3060954" y="5363460"/>
                  <a:pt x="3059337" y="5350195"/>
                </a:cubicBezTo>
                <a:cubicBezTo>
                  <a:pt x="3058721" y="5342103"/>
                  <a:pt x="3044441" y="5335476"/>
                  <a:pt x="3039689" y="5339586"/>
                </a:cubicBezTo>
                <a:close/>
                <a:moveTo>
                  <a:pt x="3133208" y="5319955"/>
                </a:moveTo>
                <a:cubicBezTo>
                  <a:pt x="3129663" y="5321295"/>
                  <a:pt x="3126118" y="5322635"/>
                  <a:pt x="3125348" y="5328477"/>
                </a:cubicBezTo>
                <a:cubicBezTo>
                  <a:pt x="3125398" y="5334470"/>
                  <a:pt x="3126400" y="5339642"/>
                  <a:pt x="3127402" y="5344814"/>
                </a:cubicBezTo>
                <a:lnTo>
                  <a:pt x="3124852" y="5351122"/>
                </a:lnTo>
                <a:lnTo>
                  <a:pt x="3129551" y="5350884"/>
                </a:lnTo>
                <a:cubicBezTo>
                  <a:pt x="3149960" y="5344432"/>
                  <a:pt x="3169432" y="5344392"/>
                  <a:pt x="3188808" y="5351999"/>
                </a:cubicBezTo>
                <a:cubicBezTo>
                  <a:pt x="3193652" y="5353901"/>
                  <a:pt x="3199255" y="5352371"/>
                  <a:pt x="3203861" y="5348896"/>
                </a:cubicBezTo>
                <a:lnTo>
                  <a:pt x="3207095" y="5343634"/>
                </a:lnTo>
                <a:lnTo>
                  <a:pt x="3206151" y="5341407"/>
                </a:lnTo>
                <a:cubicBezTo>
                  <a:pt x="3197110" y="5339737"/>
                  <a:pt x="3187940" y="5339040"/>
                  <a:pt x="3179542" y="5332503"/>
                </a:cubicBezTo>
                <a:cubicBezTo>
                  <a:pt x="3174046" y="5329492"/>
                  <a:pt x="3168729" y="5331502"/>
                  <a:pt x="3165235" y="5338836"/>
                </a:cubicBezTo>
                <a:cubicBezTo>
                  <a:pt x="3164028" y="5341605"/>
                  <a:pt x="3162949" y="5343401"/>
                  <a:pt x="3160046" y="5339873"/>
                </a:cubicBezTo>
                <a:cubicBezTo>
                  <a:pt x="3151777" y="5332361"/>
                  <a:pt x="3151777" y="5332361"/>
                  <a:pt x="3149413" y="5343893"/>
                </a:cubicBezTo>
                <a:cubicBezTo>
                  <a:pt x="3149285" y="5344867"/>
                  <a:pt x="3149156" y="5345840"/>
                  <a:pt x="3148077" y="5347636"/>
                </a:cubicBezTo>
                <a:cubicBezTo>
                  <a:pt x="3144867" y="5340061"/>
                  <a:pt x="3140835" y="5332335"/>
                  <a:pt x="3137626" y="5324761"/>
                </a:cubicBezTo>
                <a:cubicBezTo>
                  <a:pt x="3136110" y="5323483"/>
                  <a:pt x="3135931" y="5318463"/>
                  <a:pt x="3133208" y="5319955"/>
                </a:cubicBezTo>
                <a:close/>
                <a:moveTo>
                  <a:pt x="3287553" y="5174577"/>
                </a:moveTo>
                <a:lnTo>
                  <a:pt x="3287712" y="5180190"/>
                </a:lnTo>
                <a:cubicBezTo>
                  <a:pt x="3286852" y="5186068"/>
                  <a:pt x="3285992" y="5191945"/>
                  <a:pt x="3288210" y="5197788"/>
                </a:cubicBezTo>
                <a:lnTo>
                  <a:pt x="3301423" y="5187483"/>
                </a:lnTo>
                <a:lnTo>
                  <a:pt x="3301403" y="5187450"/>
                </a:lnTo>
                <a:close/>
                <a:moveTo>
                  <a:pt x="3331377" y="5160957"/>
                </a:moveTo>
                <a:lnTo>
                  <a:pt x="3322826" y="5165475"/>
                </a:lnTo>
                <a:cubicBezTo>
                  <a:pt x="3318459" y="5166664"/>
                  <a:pt x="3314222" y="5166877"/>
                  <a:pt x="3309856" y="5168066"/>
                </a:cubicBezTo>
                <a:cubicBezTo>
                  <a:pt x="3307954" y="5169710"/>
                  <a:pt x="3303973" y="5167977"/>
                  <a:pt x="3304282" y="5172023"/>
                </a:cubicBezTo>
                <a:cubicBezTo>
                  <a:pt x="3303896" y="5174944"/>
                  <a:pt x="3307054" y="5176525"/>
                  <a:pt x="3309521" y="5176981"/>
                </a:cubicBezTo>
                <a:lnTo>
                  <a:pt x="3311702" y="5179465"/>
                </a:lnTo>
                <a:lnTo>
                  <a:pt x="3312496" y="5178846"/>
                </a:lnTo>
                <a:close/>
                <a:moveTo>
                  <a:pt x="3219833" y="5148447"/>
                </a:moveTo>
                <a:cubicBezTo>
                  <a:pt x="3216546" y="5147839"/>
                  <a:pt x="3213694" y="5150304"/>
                  <a:pt x="3211536" y="5153896"/>
                </a:cubicBezTo>
                <a:cubicBezTo>
                  <a:pt x="3209943" y="5159586"/>
                  <a:pt x="3206835" y="5163999"/>
                  <a:pt x="3204548" y="5168564"/>
                </a:cubicBezTo>
                <a:cubicBezTo>
                  <a:pt x="3202083" y="5168108"/>
                  <a:pt x="3202340" y="5166161"/>
                  <a:pt x="3201775" y="5164062"/>
                </a:cubicBezTo>
                <a:cubicBezTo>
                  <a:pt x="3200646" y="5159864"/>
                  <a:pt x="3201674" y="5152074"/>
                  <a:pt x="3194456" y="5155728"/>
                </a:cubicBezTo>
                <a:cubicBezTo>
                  <a:pt x="3189010" y="5158712"/>
                  <a:pt x="3182178" y="5159444"/>
                  <a:pt x="3186775" y="5169270"/>
                </a:cubicBezTo>
                <a:lnTo>
                  <a:pt x="3184134" y="5174377"/>
                </a:lnTo>
                <a:lnTo>
                  <a:pt x="3196610" y="5172675"/>
                </a:lnTo>
                <a:lnTo>
                  <a:pt x="3228267" y="5166321"/>
                </a:lnTo>
                <a:lnTo>
                  <a:pt x="3223736" y="5157147"/>
                </a:lnTo>
                <a:cubicBezTo>
                  <a:pt x="3223300" y="5154074"/>
                  <a:pt x="3223942" y="5149206"/>
                  <a:pt x="3219833" y="5148447"/>
                </a:cubicBezTo>
                <a:close/>
                <a:moveTo>
                  <a:pt x="3464728" y="5123737"/>
                </a:moveTo>
                <a:cubicBezTo>
                  <a:pt x="3462907" y="5124773"/>
                  <a:pt x="3461732" y="5127298"/>
                  <a:pt x="3461218" y="5131192"/>
                </a:cubicBezTo>
                <a:cubicBezTo>
                  <a:pt x="3460139" y="5132988"/>
                  <a:pt x="3460010" y="5133962"/>
                  <a:pt x="3460574" y="5136061"/>
                </a:cubicBezTo>
                <a:lnTo>
                  <a:pt x="3460346" y="5136960"/>
                </a:lnTo>
                <a:lnTo>
                  <a:pt x="3491572" y="5136478"/>
                </a:lnTo>
                <a:lnTo>
                  <a:pt x="3486003" y="5134773"/>
                </a:lnTo>
                <a:cubicBezTo>
                  <a:pt x="3481201" y="5132889"/>
                  <a:pt x="3476783" y="5128083"/>
                  <a:pt x="3472110" y="5125225"/>
                </a:cubicBezTo>
                <a:cubicBezTo>
                  <a:pt x="3469015" y="5123157"/>
                  <a:pt x="3466548" y="5122702"/>
                  <a:pt x="3464728" y="5123737"/>
                </a:cubicBezTo>
                <a:close/>
                <a:moveTo>
                  <a:pt x="3406844" y="5122148"/>
                </a:moveTo>
                <a:cubicBezTo>
                  <a:pt x="3399062" y="5123702"/>
                  <a:pt x="3392666" y="5127508"/>
                  <a:pt x="3387529" y="5134538"/>
                </a:cubicBezTo>
                <a:lnTo>
                  <a:pt x="3378311" y="5147626"/>
                </a:lnTo>
                <a:lnTo>
                  <a:pt x="3385821" y="5153842"/>
                </a:lnTo>
                <a:cubicBezTo>
                  <a:pt x="3390196" y="5158950"/>
                  <a:pt x="3393570" y="5163891"/>
                  <a:pt x="3396946" y="5168831"/>
                </a:cubicBezTo>
                <a:cubicBezTo>
                  <a:pt x="3401164" y="5175008"/>
                  <a:pt x="3405320" y="5174605"/>
                  <a:pt x="3408416" y="5167458"/>
                </a:cubicBezTo>
                <a:cubicBezTo>
                  <a:pt x="3408728" y="5165321"/>
                  <a:pt x="3409884" y="5164419"/>
                  <a:pt x="3410198" y="5162282"/>
                </a:cubicBezTo>
                <a:lnTo>
                  <a:pt x="3425653" y="5141454"/>
                </a:lnTo>
                <a:lnTo>
                  <a:pt x="3421997" y="5134920"/>
                </a:lnTo>
                <a:cubicBezTo>
                  <a:pt x="3419302" y="5123451"/>
                  <a:pt x="3415450" y="5120745"/>
                  <a:pt x="3406844" y="5122148"/>
                </a:cubicBezTo>
                <a:close/>
                <a:moveTo>
                  <a:pt x="3571719" y="5065827"/>
                </a:moveTo>
                <a:cubicBezTo>
                  <a:pt x="3566531" y="5066864"/>
                  <a:pt x="3561470" y="5066927"/>
                  <a:pt x="3556283" y="5067963"/>
                </a:cubicBezTo>
                <a:cubicBezTo>
                  <a:pt x="3545906" y="5070037"/>
                  <a:pt x="3541025" y="5075119"/>
                  <a:pt x="3540176" y="5087928"/>
                </a:cubicBezTo>
                <a:cubicBezTo>
                  <a:pt x="3539020" y="5096691"/>
                  <a:pt x="3541279" y="5105088"/>
                  <a:pt x="3538479" y="5113547"/>
                </a:cubicBezTo>
                <a:cubicBezTo>
                  <a:pt x="3534472" y="5124775"/>
                  <a:pt x="3526438" y="5133016"/>
                  <a:pt x="3516863" y="5136982"/>
                </a:cubicBezTo>
                <a:lnTo>
                  <a:pt x="3507169" y="5138629"/>
                </a:lnTo>
                <a:lnTo>
                  <a:pt x="3517899" y="5147384"/>
                </a:lnTo>
                <a:cubicBezTo>
                  <a:pt x="3529246" y="5132854"/>
                  <a:pt x="3559813" y="5127000"/>
                  <a:pt x="3575877" y="5136244"/>
                </a:cubicBezTo>
                <a:cubicBezTo>
                  <a:pt x="3579564" y="5139048"/>
                  <a:pt x="3582720" y="5138479"/>
                  <a:pt x="3586190" y="5135773"/>
                </a:cubicBezTo>
                <a:cubicBezTo>
                  <a:pt x="3600600" y="5128320"/>
                  <a:pt x="3613600" y="5130486"/>
                  <a:pt x="3625664" y="5139065"/>
                </a:cubicBezTo>
                <a:cubicBezTo>
                  <a:pt x="3631194" y="5143270"/>
                  <a:pt x="3635195" y="5143937"/>
                  <a:pt x="3641821" y="5140662"/>
                </a:cubicBezTo>
                <a:lnTo>
                  <a:pt x="3650376" y="5138754"/>
                </a:lnTo>
                <a:lnTo>
                  <a:pt x="3656523" y="5131360"/>
                </a:lnTo>
                <a:cubicBezTo>
                  <a:pt x="3650513" y="5132245"/>
                  <a:pt x="3644760" y="5131182"/>
                  <a:pt x="3639700" y="5131245"/>
                </a:cubicBezTo>
                <a:cubicBezTo>
                  <a:pt x="3633690" y="5132129"/>
                  <a:pt x="3629838" y="5129424"/>
                  <a:pt x="3626114" y="5125743"/>
                </a:cubicBezTo>
                <a:cubicBezTo>
                  <a:pt x="3623904" y="5123340"/>
                  <a:pt x="3623854" y="5117347"/>
                  <a:pt x="3620438" y="5117713"/>
                </a:cubicBezTo>
                <a:cubicBezTo>
                  <a:pt x="3614427" y="5118598"/>
                  <a:pt x="3607852" y="5117384"/>
                  <a:pt x="3602150" y="5122314"/>
                </a:cubicBezTo>
                <a:cubicBezTo>
                  <a:pt x="3601072" y="5124110"/>
                  <a:pt x="3600121" y="5124932"/>
                  <a:pt x="3597269" y="5127398"/>
                </a:cubicBezTo>
                <a:cubicBezTo>
                  <a:pt x="3597990" y="5115562"/>
                  <a:pt x="3600225" y="5105004"/>
                  <a:pt x="3600818" y="5094142"/>
                </a:cubicBezTo>
                <a:cubicBezTo>
                  <a:pt x="3600509" y="5090095"/>
                  <a:pt x="3603360" y="5087630"/>
                  <a:pt x="3606648" y="5088237"/>
                </a:cubicBezTo>
                <a:cubicBezTo>
                  <a:pt x="3610064" y="5087871"/>
                  <a:pt x="3611322" y="5091096"/>
                  <a:pt x="3610937" y="5094017"/>
                </a:cubicBezTo>
                <a:cubicBezTo>
                  <a:pt x="3611245" y="5098062"/>
                  <a:pt x="3611552" y="5102109"/>
                  <a:pt x="3615919" y="5100921"/>
                </a:cubicBezTo>
                <a:cubicBezTo>
                  <a:pt x="3619464" y="5099580"/>
                  <a:pt x="3619977" y="5095686"/>
                  <a:pt x="3619670" y="5091639"/>
                </a:cubicBezTo>
                <a:cubicBezTo>
                  <a:pt x="3616538" y="5077098"/>
                  <a:pt x="3610220" y="5073935"/>
                  <a:pt x="3599894" y="5082002"/>
                </a:cubicBezTo>
                <a:cubicBezTo>
                  <a:pt x="3595142" y="5086112"/>
                  <a:pt x="3592547" y="5086630"/>
                  <a:pt x="3590159" y="5079207"/>
                </a:cubicBezTo>
                <a:cubicBezTo>
                  <a:pt x="3587592" y="5066764"/>
                  <a:pt x="3582096" y="5063754"/>
                  <a:pt x="3571719" y="5065827"/>
                </a:cubicBezTo>
                <a:close/>
                <a:moveTo>
                  <a:pt x="1375109" y="4421930"/>
                </a:moveTo>
                <a:lnTo>
                  <a:pt x="1370757" y="4422779"/>
                </a:lnTo>
                <a:cubicBezTo>
                  <a:pt x="1361921" y="4423017"/>
                  <a:pt x="1352935" y="4424725"/>
                  <a:pt x="1344031" y="4427190"/>
                </a:cubicBezTo>
                <a:lnTo>
                  <a:pt x="1335298" y="4430169"/>
                </a:lnTo>
                <a:lnTo>
                  <a:pt x="1374043" y="4422399"/>
                </a:lnTo>
                <a:close/>
                <a:moveTo>
                  <a:pt x="1494325" y="4335168"/>
                </a:moveTo>
                <a:lnTo>
                  <a:pt x="1491192" y="4339951"/>
                </a:lnTo>
                <a:lnTo>
                  <a:pt x="1481082" y="4366689"/>
                </a:lnTo>
                <a:lnTo>
                  <a:pt x="1481824" y="4368060"/>
                </a:lnTo>
                <a:close/>
                <a:moveTo>
                  <a:pt x="1500129" y="4326305"/>
                </a:moveTo>
                <a:lnTo>
                  <a:pt x="1495063" y="4334040"/>
                </a:lnTo>
                <a:lnTo>
                  <a:pt x="1506470" y="4353210"/>
                </a:lnTo>
                <a:cubicBezTo>
                  <a:pt x="1518157" y="4371892"/>
                  <a:pt x="1525325" y="4377106"/>
                  <a:pt x="1536335" y="4369231"/>
                </a:cubicBezTo>
                <a:lnTo>
                  <a:pt x="1539850" y="4365820"/>
                </a:lnTo>
                <a:lnTo>
                  <a:pt x="1535166" y="4364084"/>
                </a:lnTo>
                <a:cubicBezTo>
                  <a:pt x="1529066" y="4360610"/>
                  <a:pt x="1523581" y="4355731"/>
                  <a:pt x="1519288" y="4348411"/>
                </a:cubicBezTo>
                <a:cubicBezTo>
                  <a:pt x="1517104" y="4345118"/>
                  <a:pt x="1515070" y="4340356"/>
                  <a:pt x="1513034" y="4335592"/>
                </a:cubicBezTo>
                <a:cubicBezTo>
                  <a:pt x="1509758" y="4330654"/>
                  <a:pt x="1508022" y="4322951"/>
                  <a:pt x="1500129" y="4326305"/>
                </a:cubicBezTo>
                <a:close/>
                <a:moveTo>
                  <a:pt x="421262" y="4103152"/>
                </a:moveTo>
                <a:lnTo>
                  <a:pt x="421748" y="4104759"/>
                </a:lnTo>
                <a:lnTo>
                  <a:pt x="423004" y="4104513"/>
                </a:lnTo>
                <a:close/>
                <a:moveTo>
                  <a:pt x="8913674" y="4072810"/>
                </a:moveTo>
                <a:lnTo>
                  <a:pt x="8912389" y="4073556"/>
                </a:lnTo>
                <a:lnTo>
                  <a:pt x="8920757" y="4083236"/>
                </a:lnTo>
                <a:cubicBezTo>
                  <a:pt x="8920912" y="4084238"/>
                  <a:pt x="8921226" y="4086240"/>
                  <a:pt x="8920538" y="4088400"/>
                </a:cubicBezTo>
                <a:cubicBezTo>
                  <a:pt x="8921320" y="4093407"/>
                  <a:pt x="8924946" y="4096945"/>
                  <a:pt x="8929947" y="4096164"/>
                </a:cubicBezTo>
                <a:cubicBezTo>
                  <a:pt x="8934103" y="4096541"/>
                  <a:pt x="8933322" y="4091533"/>
                  <a:pt x="8932695" y="4087527"/>
                </a:cubicBezTo>
                <a:lnTo>
                  <a:pt x="8933689" y="4085732"/>
                </a:lnTo>
                <a:lnTo>
                  <a:pt x="8932944" y="4085649"/>
                </a:lnTo>
                <a:cubicBezTo>
                  <a:pt x="8924956" y="4089778"/>
                  <a:pt x="8924956" y="4089778"/>
                  <a:pt x="8923529" y="4080636"/>
                </a:cubicBezTo>
                <a:cubicBezTo>
                  <a:pt x="8924012" y="4079119"/>
                  <a:pt x="8923902" y="4078416"/>
                  <a:pt x="8922980" y="4077119"/>
                </a:cubicBezTo>
                <a:cubicBezTo>
                  <a:pt x="8922101" y="4071494"/>
                  <a:pt x="8918963" y="4069822"/>
                  <a:pt x="8913674" y="4072810"/>
                </a:cubicBezTo>
                <a:close/>
                <a:moveTo>
                  <a:pt x="8828571" y="4029909"/>
                </a:moveTo>
                <a:cubicBezTo>
                  <a:pt x="8819705" y="4028412"/>
                  <a:pt x="8815009" y="4030585"/>
                  <a:pt x="8812816" y="4039573"/>
                </a:cubicBezTo>
                <a:cubicBezTo>
                  <a:pt x="8810776" y="4044934"/>
                  <a:pt x="8808559" y="4044560"/>
                  <a:pt x="8804499" y="4041591"/>
                </a:cubicBezTo>
                <a:cubicBezTo>
                  <a:pt x="8795677" y="4035765"/>
                  <a:pt x="8790279" y="4038049"/>
                  <a:pt x="8787603" y="4048552"/>
                </a:cubicBezTo>
                <a:lnTo>
                  <a:pt x="8788839" y="4051138"/>
                </a:lnTo>
                <a:lnTo>
                  <a:pt x="8795373" y="4049917"/>
                </a:lnTo>
                <a:lnTo>
                  <a:pt x="8798729" y="4046094"/>
                </a:lnTo>
                <a:lnTo>
                  <a:pt x="8801793" y="4048718"/>
                </a:lnTo>
                <a:lnTo>
                  <a:pt x="8806008" y="4047930"/>
                </a:lnTo>
                <a:cubicBezTo>
                  <a:pt x="8815849" y="4047804"/>
                  <a:pt x="8825819" y="4049325"/>
                  <a:pt x="8836024" y="4052349"/>
                </a:cubicBezTo>
                <a:cubicBezTo>
                  <a:pt x="8839681" y="4052804"/>
                  <a:pt x="8843338" y="4053259"/>
                  <a:pt x="8846733" y="4052857"/>
                </a:cubicBezTo>
                <a:lnTo>
                  <a:pt x="8855711" y="4048305"/>
                </a:lnTo>
                <a:lnTo>
                  <a:pt x="8855520" y="4045871"/>
                </a:lnTo>
                <a:cubicBezTo>
                  <a:pt x="8854795" y="4036620"/>
                  <a:pt x="8850625" y="4032949"/>
                  <a:pt x="8841759" y="4031451"/>
                </a:cubicBezTo>
                <a:cubicBezTo>
                  <a:pt x="8837327" y="4030703"/>
                  <a:pt x="8833004" y="4030658"/>
                  <a:pt x="8828571" y="4029909"/>
                </a:cubicBezTo>
                <a:close/>
                <a:moveTo>
                  <a:pt x="658422" y="3792499"/>
                </a:moveTo>
                <a:cubicBezTo>
                  <a:pt x="654401" y="3790251"/>
                  <a:pt x="649214" y="3791752"/>
                  <a:pt x="642338" y="3797487"/>
                </a:cubicBezTo>
                <a:cubicBezTo>
                  <a:pt x="633377" y="3805164"/>
                  <a:pt x="624128" y="3811028"/>
                  <a:pt x="614655" y="3815416"/>
                </a:cubicBezTo>
                <a:lnTo>
                  <a:pt x="597214" y="3820867"/>
                </a:lnTo>
                <a:lnTo>
                  <a:pt x="598168" y="3821238"/>
                </a:lnTo>
                <a:cubicBezTo>
                  <a:pt x="618039" y="3835239"/>
                  <a:pt x="618039" y="3835239"/>
                  <a:pt x="633988" y="3816002"/>
                </a:cubicBezTo>
                <a:cubicBezTo>
                  <a:pt x="641234" y="3833297"/>
                  <a:pt x="629998" y="3851500"/>
                  <a:pt x="637244" y="3868795"/>
                </a:cubicBezTo>
                <a:cubicBezTo>
                  <a:pt x="646427" y="3855240"/>
                  <a:pt x="659596" y="3847103"/>
                  <a:pt x="672765" y="3838969"/>
                </a:cubicBezTo>
                <a:lnTo>
                  <a:pt x="688325" y="3823136"/>
                </a:lnTo>
                <a:lnTo>
                  <a:pt x="689246" y="3819055"/>
                </a:lnTo>
                <a:cubicBezTo>
                  <a:pt x="689396" y="3817585"/>
                  <a:pt x="690636" y="3817761"/>
                  <a:pt x="690786" y="3816291"/>
                </a:cubicBezTo>
                <a:cubicBezTo>
                  <a:pt x="693714" y="3812233"/>
                  <a:pt x="703792" y="3812171"/>
                  <a:pt x="697091" y="3803764"/>
                </a:cubicBezTo>
                <a:cubicBezTo>
                  <a:pt x="691632" y="3795534"/>
                  <a:pt x="686070" y="3800710"/>
                  <a:pt x="681603" y="3807532"/>
                </a:cubicBezTo>
                <a:cubicBezTo>
                  <a:pt x="680213" y="3808826"/>
                  <a:pt x="678674" y="3811590"/>
                  <a:pt x="677134" y="3814354"/>
                </a:cubicBezTo>
                <a:cubicBezTo>
                  <a:pt x="675596" y="3817119"/>
                  <a:pt x="672816" y="3819707"/>
                  <a:pt x="669092" y="3819179"/>
                </a:cubicBezTo>
                <a:cubicBezTo>
                  <a:pt x="665519" y="3817181"/>
                  <a:pt x="668448" y="3813122"/>
                  <a:pt x="667505" y="3810006"/>
                </a:cubicBezTo>
                <a:cubicBezTo>
                  <a:pt x="665296" y="3800745"/>
                  <a:pt x="662443" y="3794748"/>
                  <a:pt x="658422" y="3792499"/>
                </a:cubicBezTo>
                <a:close/>
                <a:moveTo>
                  <a:pt x="1345330" y="3562382"/>
                </a:moveTo>
                <a:lnTo>
                  <a:pt x="1320467" y="3565243"/>
                </a:lnTo>
                <a:lnTo>
                  <a:pt x="1294018" y="3566716"/>
                </a:lnTo>
                <a:lnTo>
                  <a:pt x="1323278" y="3574962"/>
                </a:lnTo>
                <a:cubicBezTo>
                  <a:pt x="1329334" y="3577312"/>
                  <a:pt x="1331816" y="3577664"/>
                  <a:pt x="1335044" y="3570665"/>
                </a:cubicBezTo>
                <a:close/>
                <a:moveTo>
                  <a:pt x="1576046" y="3550278"/>
                </a:moveTo>
                <a:lnTo>
                  <a:pt x="1574182" y="3554008"/>
                </a:lnTo>
                <a:lnTo>
                  <a:pt x="1574660" y="3553957"/>
                </a:lnTo>
                <a:lnTo>
                  <a:pt x="1583316" y="3551208"/>
                </a:lnTo>
                <a:close/>
                <a:moveTo>
                  <a:pt x="1469346" y="3547767"/>
                </a:moveTo>
                <a:lnTo>
                  <a:pt x="1453959" y="3555686"/>
                </a:lnTo>
                <a:lnTo>
                  <a:pt x="1454828" y="3556342"/>
                </a:lnTo>
                <a:cubicBezTo>
                  <a:pt x="1461379" y="3566220"/>
                  <a:pt x="1464308" y="3562161"/>
                  <a:pt x="1467834" y="3552222"/>
                </a:cubicBezTo>
                <a:close/>
                <a:moveTo>
                  <a:pt x="769843" y="3222793"/>
                </a:moveTo>
                <a:cubicBezTo>
                  <a:pt x="758984" y="3221252"/>
                  <a:pt x="747902" y="3221917"/>
                  <a:pt x="736906" y="3224831"/>
                </a:cubicBezTo>
                <a:cubicBezTo>
                  <a:pt x="731644" y="3227067"/>
                  <a:pt x="729012" y="3228185"/>
                  <a:pt x="728416" y="3234066"/>
                </a:cubicBezTo>
                <a:cubicBezTo>
                  <a:pt x="728764" y="3243062"/>
                  <a:pt x="725983" y="3245651"/>
                  <a:pt x="720523" y="3237419"/>
                </a:cubicBezTo>
                <a:cubicBezTo>
                  <a:pt x="712880" y="3225896"/>
                  <a:pt x="702654" y="3227428"/>
                  <a:pt x="693072" y="3235016"/>
                </a:cubicBezTo>
                <a:cubicBezTo>
                  <a:pt x="683342" y="3244075"/>
                  <a:pt x="673760" y="3251663"/>
                  <a:pt x="659018" y="3248080"/>
                </a:cubicBezTo>
                <a:cubicBezTo>
                  <a:pt x="655294" y="3247552"/>
                  <a:pt x="651274" y="3249964"/>
                  <a:pt x="650678" y="3255845"/>
                </a:cubicBezTo>
                <a:lnTo>
                  <a:pt x="649084" y="3263750"/>
                </a:lnTo>
                <a:lnTo>
                  <a:pt x="659413" y="3262756"/>
                </a:lnTo>
                <a:cubicBezTo>
                  <a:pt x="703750" y="3263518"/>
                  <a:pt x="747120" y="3259248"/>
                  <a:pt x="788558" y="3244910"/>
                </a:cubicBezTo>
                <a:cubicBezTo>
                  <a:pt x="793270" y="3243876"/>
                  <a:pt x="797982" y="3242842"/>
                  <a:pt x="799855" y="3239808"/>
                </a:cubicBezTo>
                <a:lnTo>
                  <a:pt x="802753" y="3234564"/>
                </a:lnTo>
                <a:lnTo>
                  <a:pt x="801438" y="3233986"/>
                </a:lnTo>
                <a:cubicBezTo>
                  <a:pt x="791337" y="3228080"/>
                  <a:pt x="780701" y="3224334"/>
                  <a:pt x="769843" y="3222793"/>
                </a:cubicBezTo>
                <a:close/>
                <a:moveTo>
                  <a:pt x="723669" y="3184574"/>
                </a:moveTo>
                <a:lnTo>
                  <a:pt x="725592" y="3187435"/>
                </a:lnTo>
                <a:lnTo>
                  <a:pt x="725688" y="3187319"/>
                </a:lnTo>
                <a:close/>
                <a:moveTo>
                  <a:pt x="709233" y="3172153"/>
                </a:moveTo>
                <a:cubicBezTo>
                  <a:pt x="704936" y="3171194"/>
                  <a:pt x="700224" y="3172228"/>
                  <a:pt x="695241" y="3175682"/>
                </a:cubicBezTo>
                <a:cubicBezTo>
                  <a:pt x="686965" y="3181170"/>
                  <a:pt x="678675" y="3183382"/>
                  <a:pt x="670445" y="3183352"/>
                </a:cubicBezTo>
                <a:lnTo>
                  <a:pt x="652905" y="3179198"/>
                </a:lnTo>
                <a:lnTo>
                  <a:pt x="658824" y="3200332"/>
                </a:lnTo>
                <a:cubicBezTo>
                  <a:pt x="661801" y="3208210"/>
                  <a:pt x="664779" y="3216089"/>
                  <a:pt x="673764" y="3214382"/>
                </a:cubicBezTo>
                <a:cubicBezTo>
                  <a:pt x="682600" y="3214144"/>
                  <a:pt x="691734" y="3210967"/>
                  <a:pt x="691834" y="3197559"/>
                </a:cubicBezTo>
                <a:cubicBezTo>
                  <a:pt x="691339" y="3190032"/>
                  <a:pt x="694566" y="3183034"/>
                  <a:pt x="698736" y="3179151"/>
                </a:cubicBezTo>
                <a:lnTo>
                  <a:pt x="710797" y="3173299"/>
                </a:lnTo>
                <a:close/>
                <a:moveTo>
                  <a:pt x="3508720" y="2716310"/>
                </a:moveTo>
                <a:cubicBezTo>
                  <a:pt x="3496194" y="2715320"/>
                  <a:pt x="3483509" y="2715743"/>
                  <a:pt x="3470310" y="2717328"/>
                </a:cubicBezTo>
                <a:lnTo>
                  <a:pt x="3440753" y="2717133"/>
                </a:lnTo>
                <a:lnTo>
                  <a:pt x="3716523" y="2766212"/>
                </a:lnTo>
                <a:cubicBezTo>
                  <a:pt x="3725210" y="2767446"/>
                  <a:pt x="3733747" y="2770149"/>
                  <a:pt x="3742434" y="2771382"/>
                </a:cubicBezTo>
                <a:lnTo>
                  <a:pt x="3748071" y="2769737"/>
                </a:lnTo>
                <a:lnTo>
                  <a:pt x="3638352" y="2748652"/>
                </a:lnTo>
                <a:cubicBezTo>
                  <a:pt x="3606821" y="2742980"/>
                  <a:pt x="3575472" y="2735695"/>
                  <a:pt x="3546178" y="2723762"/>
                </a:cubicBezTo>
                <a:cubicBezTo>
                  <a:pt x="3533614" y="2719699"/>
                  <a:pt x="3521246" y="2717298"/>
                  <a:pt x="3508720" y="2716310"/>
                </a:cubicBezTo>
                <a:close/>
                <a:moveTo>
                  <a:pt x="3235593" y="2682246"/>
                </a:moveTo>
                <a:lnTo>
                  <a:pt x="3422496" y="2714006"/>
                </a:lnTo>
                <a:lnTo>
                  <a:pt x="3399336" y="2708246"/>
                </a:lnTo>
                <a:cubicBezTo>
                  <a:pt x="3362674" y="2693732"/>
                  <a:pt x="3322686" y="2695163"/>
                  <a:pt x="3285296" y="2687105"/>
                </a:cubicBezTo>
                <a:cubicBezTo>
                  <a:pt x="3268776" y="2684172"/>
                  <a:pt x="3252452" y="2682901"/>
                  <a:pt x="3236249" y="2682260"/>
                </a:cubicBezTo>
                <a:close/>
                <a:moveTo>
                  <a:pt x="3524568" y="2423074"/>
                </a:moveTo>
                <a:cubicBezTo>
                  <a:pt x="3520975" y="2422393"/>
                  <a:pt x="3518685" y="2422745"/>
                  <a:pt x="3518598" y="2427447"/>
                </a:cubicBezTo>
                <a:lnTo>
                  <a:pt x="3517947" y="2431141"/>
                </a:lnTo>
                <a:lnTo>
                  <a:pt x="3543173" y="2436098"/>
                </a:lnTo>
                <a:lnTo>
                  <a:pt x="3541779" y="2434992"/>
                </a:lnTo>
                <a:cubicBezTo>
                  <a:pt x="3537687" y="2428709"/>
                  <a:pt x="3532609" y="2423813"/>
                  <a:pt x="3524568" y="2423074"/>
                </a:cubicBezTo>
                <a:close/>
                <a:moveTo>
                  <a:pt x="3636917" y="2392478"/>
                </a:moveTo>
                <a:cubicBezTo>
                  <a:pt x="3633773" y="2393455"/>
                  <a:pt x="3630630" y="2394431"/>
                  <a:pt x="3629825" y="2398998"/>
                </a:cubicBezTo>
                <a:cubicBezTo>
                  <a:pt x="3629739" y="2403701"/>
                  <a:pt x="3630506" y="2407779"/>
                  <a:pt x="3631273" y="2411858"/>
                </a:cubicBezTo>
                <a:cubicBezTo>
                  <a:pt x="3632173" y="2415174"/>
                  <a:pt x="3631636" y="2418219"/>
                  <a:pt x="3627775" y="2419060"/>
                </a:cubicBezTo>
                <a:cubicBezTo>
                  <a:pt x="3614167" y="2420411"/>
                  <a:pt x="3600023" y="2424806"/>
                  <a:pt x="3585965" y="2424498"/>
                </a:cubicBezTo>
                <a:cubicBezTo>
                  <a:pt x="3579229" y="2424793"/>
                  <a:pt x="3572492" y="2425088"/>
                  <a:pt x="3571361" y="2414649"/>
                </a:cubicBezTo>
                <a:cubicBezTo>
                  <a:pt x="3570997" y="2408286"/>
                  <a:pt x="3558597" y="2402788"/>
                  <a:pt x="3554333" y="2405911"/>
                </a:cubicBezTo>
                <a:cubicBezTo>
                  <a:pt x="3552493" y="2407922"/>
                  <a:pt x="3550787" y="2409171"/>
                  <a:pt x="3552407" y="2412625"/>
                </a:cubicBezTo>
                <a:cubicBezTo>
                  <a:pt x="3554026" y="2416079"/>
                  <a:pt x="3555732" y="2414829"/>
                  <a:pt x="3558022" y="2414477"/>
                </a:cubicBezTo>
                <a:cubicBezTo>
                  <a:pt x="3561299" y="2412739"/>
                  <a:pt x="3565161" y="2411899"/>
                  <a:pt x="3566781" y="2415353"/>
                </a:cubicBezTo>
                <a:cubicBezTo>
                  <a:pt x="3568534" y="2418045"/>
                  <a:pt x="3568716" y="2421225"/>
                  <a:pt x="3566023" y="2423861"/>
                </a:cubicBezTo>
                <a:cubicBezTo>
                  <a:pt x="3563197" y="2427257"/>
                  <a:pt x="3560638" y="2429132"/>
                  <a:pt x="3556728" y="2426030"/>
                </a:cubicBezTo>
                <a:cubicBezTo>
                  <a:pt x="3552684" y="2423689"/>
                  <a:pt x="3550260" y="2424803"/>
                  <a:pt x="3549321" y="2430130"/>
                </a:cubicBezTo>
                <a:cubicBezTo>
                  <a:pt x="3549052" y="2431652"/>
                  <a:pt x="3548918" y="2432414"/>
                  <a:pt x="3548650" y="2433936"/>
                </a:cubicBezTo>
                <a:lnTo>
                  <a:pt x="3546627" y="2436776"/>
                </a:lnTo>
                <a:lnTo>
                  <a:pt x="3566985" y="2440776"/>
                </a:lnTo>
                <a:cubicBezTo>
                  <a:pt x="3614763" y="2447556"/>
                  <a:pt x="3662356" y="2456171"/>
                  <a:pt x="3709799" y="2466258"/>
                </a:cubicBezTo>
                <a:lnTo>
                  <a:pt x="3791598" y="2486028"/>
                </a:lnTo>
                <a:lnTo>
                  <a:pt x="3972167" y="2518029"/>
                </a:lnTo>
                <a:cubicBezTo>
                  <a:pt x="4088444" y="2532911"/>
                  <a:pt x="4203813" y="2555857"/>
                  <a:pt x="4318639" y="2583644"/>
                </a:cubicBezTo>
                <a:lnTo>
                  <a:pt x="4412739" y="2608087"/>
                </a:lnTo>
                <a:lnTo>
                  <a:pt x="4460154" y="2600917"/>
                </a:lnTo>
                <a:cubicBezTo>
                  <a:pt x="4473946" y="2598478"/>
                  <a:pt x="4487739" y="2596039"/>
                  <a:pt x="4501789" y="2591652"/>
                </a:cubicBezTo>
                <a:cubicBezTo>
                  <a:pt x="4507107" y="2589641"/>
                  <a:pt x="4510265" y="2591223"/>
                  <a:pt x="4514939" y="2594082"/>
                </a:cubicBezTo>
                <a:cubicBezTo>
                  <a:pt x="4525546" y="2603021"/>
                  <a:pt x="4525546" y="2603021"/>
                  <a:pt x="4534613" y="2591730"/>
                </a:cubicBezTo>
                <a:cubicBezTo>
                  <a:pt x="4538261" y="2602377"/>
                  <a:pt x="4531787" y="2613149"/>
                  <a:pt x="4535433" y="2623797"/>
                </a:cubicBezTo>
                <a:cubicBezTo>
                  <a:pt x="4540699" y="2615793"/>
                  <a:pt x="4548046" y="2611166"/>
                  <a:pt x="4555391" y="2606539"/>
                </a:cubicBezTo>
                <a:cubicBezTo>
                  <a:pt x="4563559" y="2602063"/>
                  <a:pt x="4569519" y="2595184"/>
                  <a:pt x="4573963" y="2587028"/>
                </a:cubicBezTo>
                <a:cubicBezTo>
                  <a:pt x="4585703" y="2568253"/>
                  <a:pt x="4602784" y="2566420"/>
                  <a:pt x="4615650" y="2583758"/>
                </a:cubicBezTo>
                <a:lnTo>
                  <a:pt x="4622326" y="2593730"/>
                </a:lnTo>
                <a:lnTo>
                  <a:pt x="4622869" y="2593114"/>
                </a:lnTo>
                <a:cubicBezTo>
                  <a:pt x="4632773" y="2573518"/>
                  <a:pt x="4644187" y="2553741"/>
                  <a:pt x="4655419" y="2532452"/>
                </a:cubicBezTo>
                <a:lnTo>
                  <a:pt x="4662249" y="2521314"/>
                </a:lnTo>
                <a:lnTo>
                  <a:pt x="4660077" y="2522313"/>
                </a:lnTo>
                <a:cubicBezTo>
                  <a:pt x="4658015" y="2525004"/>
                  <a:pt x="4656860" y="2521049"/>
                  <a:pt x="4655754" y="2519214"/>
                </a:cubicBezTo>
                <a:cubicBezTo>
                  <a:pt x="4655016" y="2517991"/>
                  <a:pt x="4655441" y="2515979"/>
                  <a:pt x="4655760" y="2514470"/>
                </a:cubicBezTo>
                <a:lnTo>
                  <a:pt x="4656080" y="2513163"/>
                </a:lnTo>
                <a:lnTo>
                  <a:pt x="4653499" y="2512304"/>
                </a:lnTo>
                <a:lnTo>
                  <a:pt x="4653018" y="2510589"/>
                </a:lnTo>
                <a:lnTo>
                  <a:pt x="4650086" y="2509810"/>
                </a:lnTo>
                <a:cubicBezTo>
                  <a:pt x="4648299" y="2509731"/>
                  <a:pt x="4646503" y="2509979"/>
                  <a:pt x="4644682" y="2510353"/>
                </a:cubicBezTo>
                <a:cubicBezTo>
                  <a:pt x="4642570" y="2510925"/>
                  <a:pt x="4641671" y="2512828"/>
                  <a:pt x="4641139" y="2515342"/>
                </a:cubicBezTo>
                <a:cubicBezTo>
                  <a:pt x="4639071" y="2522778"/>
                  <a:pt x="4636271" y="2524248"/>
                  <a:pt x="4629148" y="2522617"/>
                </a:cubicBezTo>
                <a:cubicBezTo>
                  <a:pt x="4627355" y="2521680"/>
                  <a:pt x="4626618" y="2520457"/>
                  <a:pt x="4627886" y="2519166"/>
                </a:cubicBezTo>
                <a:cubicBezTo>
                  <a:pt x="4631324" y="2514679"/>
                  <a:pt x="4628212" y="2512912"/>
                  <a:pt x="4625575" y="2511254"/>
                </a:cubicBezTo>
                <a:cubicBezTo>
                  <a:pt x="4622463" y="2509487"/>
                  <a:pt x="4618927" y="2509732"/>
                  <a:pt x="4615973" y="2509584"/>
                </a:cubicBezTo>
                <a:cubicBezTo>
                  <a:pt x="4612542" y="2509326"/>
                  <a:pt x="4609217" y="2508566"/>
                  <a:pt x="4605575" y="2509314"/>
                </a:cubicBezTo>
                <a:cubicBezTo>
                  <a:pt x="4602882" y="2510280"/>
                  <a:pt x="4602094" y="2506936"/>
                  <a:pt x="4602045" y="2504816"/>
                </a:cubicBezTo>
                <a:cubicBezTo>
                  <a:pt x="4602314" y="2501186"/>
                  <a:pt x="4600995" y="2500356"/>
                  <a:pt x="4597933" y="2500710"/>
                </a:cubicBezTo>
                <a:cubicBezTo>
                  <a:pt x="4596877" y="2500996"/>
                  <a:pt x="4595822" y="2501282"/>
                  <a:pt x="4594398" y="2500956"/>
                </a:cubicBezTo>
                <a:cubicBezTo>
                  <a:pt x="4592866" y="2501133"/>
                  <a:pt x="4590860" y="2501201"/>
                  <a:pt x="4589755" y="2499366"/>
                </a:cubicBezTo>
                <a:cubicBezTo>
                  <a:pt x="4589124" y="2497640"/>
                  <a:pt x="4591236" y="2497069"/>
                  <a:pt x="4592029" y="2495669"/>
                </a:cubicBezTo>
                <a:cubicBezTo>
                  <a:pt x="4594886" y="2491577"/>
                  <a:pt x="4593992" y="2488735"/>
                  <a:pt x="4587450" y="2486711"/>
                </a:cubicBezTo>
                <a:lnTo>
                  <a:pt x="4588907" y="2479810"/>
                </a:lnTo>
                <a:lnTo>
                  <a:pt x="4588188" y="2479364"/>
                </a:lnTo>
                <a:cubicBezTo>
                  <a:pt x="4582437" y="2476700"/>
                  <a:pt x="4576529" y="2474399"/>
                  <a:pt x="4570755" y="2471337"/>
                </a:cubicBezTo>
                <a:cubicBezTo>
                  <a:pt x="4563970" y="2467690"/>
                  <a:pt x="4558269" y="2470541"/>
                  <a:pt x="4554054" y="2477607"/>
                </a:cubicBezTo>
                <a:cubicBezTo>
                  <a:pt x="4552931" y="2479754"/>
                  <a:pt x="4551811" y="2481901"/>
                  <a:pt x="4550689" y="2484048"/>
                </a:cubicBezTo>
                <a:cubicBezTo>
                  <a:pt x="4547728" y="2488205"/>
                  <a:pt x="4544719" y="2488420"/>
                  <a:pt x="4542516" y="2484070"/>
                </a:cubicBezTo>
                <a:cubicBezTo>
                  <a:pt x="4541796" y="2483933"/>
                  <a:pt x="4541931" y="2483172"/>
                  <a:pt x="4541212" y="2483036"/>
                </a:cubicBezTo>
                <a:cubicBezTo>
                  <a:pt x="4536085" y="2474198"/>
                  <a:pt x="4536085" y="2474198"/>
                  <a:pt x="4529578" y="2481616"/>
                </a:cubicBezTo>
                <a:cubicBezTo>
                  <a:pt x="4522803" y="2490555"/>
                  <a:pt x="4514763" y="2489816"/>
                  <a:pt x="4509052" y="2480081"/>
                </a:cubicBezTo>
                <a:cubicBezTo>
                  <a:pt x="4503791" y="2472003"/>
                  <a:pt x="4500332" y="2470561"/>
                  <a:pt x="4490902" y="2473491"/>
                </a:cubicBezTo>
                <a:cubicBezTo>
                  <a:pt x="4481473" y="2476422"/>
                  <a:pt x="4472044" y="2479352"/>
                  <a:pt x="4462431" y="2479101"/>
                </a:cubicBezTo>
                <a:cubicBezTo>
                  <a:pt x="4455695" y="2479396"/>
                  <a:pt x="4450080" y="2477544"/>
                  <a:pt x="4445719" y="2472784"/>
                </a:cubicBezTo>
                <a:cubicBezTo>
                  <a:pt x="4440775" y="2467126"/>
                  <a:pt x="4436913" y="2467967"/>
                  <a:pt x="4432966" y="2473510"/>
                </a:cubicBezTo>
                <a:cubicBezTo>
                  <a:pt x="4428164" y="2479678"/>
                  <a:pt x="4428164" y="2479678"/>
                  <a:pt x="4425059" y="2472011"/>
                </a:cubicBezTo>
                <a:cubicBezTo>
                  <a:pt x="4423257" y="2465376"/>
                  <a:pt x="4420738" y="2458606"/>
                  <a:pt x="4418802" y="2452732"/>
                </a:cubicBezTo>
                <a:cubicBezTo>
                  <a:pt x="4416512" y="2453085"/>
                  <a:pt x="4416828" y="2455504"/>
                  <a:pt x="4415840" y="2456890"/>
                </a:cubicBezTo>
                <a:cubicBezTo>
                  <a:pt x="4412343" y="2464091"/>
                  <a:pt x="4407360" y="2467079"/>
                  <a:pt x="4399588" y="2464818"/>
                </a:cubicBezTo>
                <a:cubicBezTo>
                  <a:pt x="4393120" y="2463590"/>
                  <a:pt x="4386786" y="2461602"/>
                  <a:pt x="4380318" y="2460375"/>
                </a:cubicBezTo>
                <a:cubicBezTo>
                  <a:pt x="4367515" y="2457160"/>
                  <a:pt x="4357817" y="2461612"/>
                  <a:pt x="4349921" y="2472699"/>
                </a:cubicBezTo>
                <a:cubicBezTo>
                  <a:pt x="4346827" y="2477617"/>
                  <a:pt x="4343730" y="2482536"/>
                  <a:pt x="4340502" y="2488216"/>
                </a:cubicBezTo>
                <a:cubicBezTo>
                  <a:pt x="4339380" y="2490363"/>
                  <a:pt x="4337406" y="2493134"/>
                  <a:pt x="4334665" y="2491827"/>
                </a:cubicBezTo>
                <a:cubicBezTo>
                  <a:pt x="4331924" y="2490521"/>
                  <a:pt x="4333180" y="2487613"/>
                  <a:pt x="4333582" y="2485330"/>
                </a:cubicBezTo>
                <a:cubicBezTo>
                  <a:pt x="4334387" y="2480763"/>
                  <a:pt x="4335911" y="2476333"/>
                  <a:pt x="4332854" y="2472606"/>
                </a:cubicBezTo>
                <a:cubicBezTo>
                  <a:pt x="4331100" y="2469915"/>
                  <a:pt x="4333525" y="2468801"/>
                  <a:pt x="4334646" y="2466655"/>
                </a:cubicBezTo>
                <a:cubicBezTo>
                  <a:pt x="4338862" y="2459589"/>
                  <a:pt x="4337962" y="2456272"/>
                  <a:pt x="4330056" y="2454772"/>
                </a:cubicBezTo>
                <a:cubicBezTo>
                  <a:pt x="4320713" y="2452999"/>
                  <a:pt x="4311101" y="2452749"/>
                  <a:pt x="4302075" y="2453395"/>
                </a:cubicBezTo>
                <a:cubicBezTo>
                  <a:pt x="4296910" y="2453202"/>
                  <a:pt x="4291342" y="2455292"/>
                  <a:pt x="4287528" y="2460074"/>
                </a:cubicBezTo>
                <a:cubicBezTo>
                  <a:pt x="4284567" y="2464231"/>
                  <a:pt x="4280571" y="2465833"/>
                  <a:pt x="4274955" y="2463981"/>
                </a:cubicBezTo>
                <a:cubicBezTo>
                  <a:pt x="4258827" y="2458561"/>
                  <a:pt x="4242211" y="2460129"/>
                  <a:pt x="4225777" y="2464876"/>
                </a:cubicBezTo>
                <a:cubicBezTo>
                  <a:pt x="4224923" y="2465500"/>
                  <a:pt x="4224923" y="2465500"/>
                  <a:pt x="4224205" y="2465364"/>
                </a:cubicBezTo>
                <a:cubicBezTo>
                  <a:pt x="4203190" y="2470815"/>
                  <a:pt x="4197708" y="2468202"/>
                  <a:pt x="4188442" y="2449140"/>
                </a:cubicBezTo>
                <a:cubicBezTo>
                  <a:pt x="4186018" y="2450253"/>
                  <a:pt x="4187187" y="2452048"/>
                  <a:pt x="4186918" y="2453570"/>
                </a:cubicBezTo>
                <a:cubicBezTo>
                  <a:pt x="4186832" y="2458273"/>
                  <a:pt x="4184992" y="2460284"/>
                  <a:pt x="4180364" y="2457046"/>
                </a:cubicBezTo>
                <a:cubicBezTo>
                  <a:pt x="4178927" y="2456773"/>
                  <a:pt x="4177173" y="2454081"/>
                  <a:pt x="4176186" y="2455467"/>
                </a:cubicBezTo>
                <a:cubicBezTo>
                  <a:pt x="4174346" y="2457477"/>
                  <a:pt x="4174662" y="2459897"/>
                  <a:pt x="4174978" y="2462316"/>
                </a:cubicBezTo>
                <a:cubicBezTo>
                  <a:pt x="4175429" y="2463975"/>
                  <a:pt x="4175160" y="2465497"/>
                  <a:pt x="4175611" y="2467156"/>
                </a:cubicBezTo>
                <a:cubicBezTo>
                  <a:pt x="4175659" y="2471098"/>
                  <a:pt x="4173368" y="2471450"/>
                  <a:pt x="4171480" y="2469518"/>
                </a:cubicBezTo>
                <a:cubicBezTo>
                  <a:pt x="4166134" y="2466144"/>
                  <a:pt x="4161907" y="2460623"/>
                  <a:pt x="4154902" y="2462441"/>
                </a:cubicBezTo>
                <a:cubicBezTo>
                  <a:pt x="4148616" y="2464394"/>
                  <a:pt x="4145253" y="2470834"/>
                  <a:pt x="4141573" y="2474855"/>
                </a:cubicBezTo>
                <a:cubicBezTo>
                  <a:pt x="4134960" y="2461803"/>
                  <a:pt x="4137875" y="2453703"/>
                  <a:pt x="4150130" y="2447377"/>
                </a:cubicBezTo>
                <a:cubicBezTo>
                  <a:pt x="4150849" y="2447514"/>
                  <a:pt x="4151702" y="2446888"/>
                  <a:pt x="4152555" y="2446264"/>
                </a:cubicBezTo>
                <a:cubicBezTo>
                  <a:pt x="4156551" y="2444662"/>
                  <a:pt x="4162703" y="2443470"/>
                  <a:pt x="4162071" y="2438630"/>
                </a:cubicBezTo>
                <a:cubicBezTo>
                  <a:pt x="4161171" y="2435313"/>
                  <a:pt x="4155421" y="2434223"/>
                  <a:pt x="4151243" y="2432643"/>
                </a:cubicBezTo>
                <a:cubicBezTo>
                  <a:pt x="4141314" y="2429973"/>
                  <a:pt x="4130850" y="2430348"/>
                  <a:pt x="4120654" y="2429200"/>
                </a:cubicBezTo>
                <a:cubicBezTo>
                  <a:pt x="4118499" y="2428791"/>
                  <a:pt x="4116207" y="2429142"/>
                  <a:pt x="4114185" y="2427973"/>
                </a:cubicBezTo>
                <a:cubicBezTo>
                  <a:pt x="4108436" y="2426882"/>
                  <a:pt x="4103673" y="2424405"/>
                  <a:pt x="4099591" y="2430710"/>
                </a:cubicBezTo>
                <a:cubicBezTo>
                  <a:pt x="4097616" y="2433481"/>
                  <a:pt x="4093305" y="2432663"/>
                  <a:pt x="4089443" y="2433503"/>
                </a:cubicBezTo>
                <a:cubicBezTo>
                  <a:pt x="4084862" y="2434207"/>
                  <a:pt x="4080866" y="2435809"/>
                  <a:pt x="4079793" y="2441897"/>
                </a:cubicBezTo>
                <a:cubicBezTo>
                  <a:pt x="4078001" y="2447849"/>
                  <a:pt x="4073104" y="2446134"/>
                  <a:pt x="4069242" y="2446974"/>
                </a:cubicBezTo>
                <a:cubicBezTo>
                  <a:pt x="4066099" y="2447951"/>
                  <a:pt x="4063090" y="2448167"/>
                  <a:pt x="4062324" y="2444089"/>
                </a:cubicBezTo>
                <a:cubicBezTo>
                  <a:pt x="4061288" y="2441532"/>
                  <a:pt x="4059985" y="2440499"/>
                  <a:pt x="4057829" y="2440090"/>
                </a:cubicBezTo>
                <a:cubicBezTo>
                  <a:pt x="4051945" y="2439760"/>
                  <a:pt x="4046062" y="2439430"/>
                  <a:pt x="4040983" y="2434533"/>
                </a:cubicBezTo>
                <a:cubicBezTo>
                  <a:pt x="4038376" y="2432466"/>
                  <a:pt x="4035817" y="2434341"/>
                  <a:pt x="4033259" y="2436215"/>
                </a:cubicBezTo>
                <a:cubicBezTo>
                  <a:pt x="4018626" y="2447596"/>
                  <a:pt x="4002144" y="2448402"/>
                  <a:pt x="3985747" y="2444504"/>
                </a:cubicBezTo>
                <a:cubicBezTo>
                  <a:pt x="3977976" y="2442243"/>
                  <a:pt x="3970204" y="2439982"/>
                  <a:pt x="3961896" y="2440766"/>
                </a:cubicBezTo>
                <a:cubicBezTo>
                  <a:pt x="3955160" y="2441061"/>
                  <a:pt x="3949947" y="2436925"/>
                  <a:pt x="3947561" y="2429394"/>
                </a:cubicBezTo>
                <a:cubicBezTo>
                  <a:pt x="3944015" y="2432653"/>
                  <a:pt x="3942941" y="2438742"/>
                  <a:pt x="3936473" y="2437515"/>
                </a:cubicBezTo>
                <a:cubicBezTo>
                  <a:pt x="3928702" y="2435254"/>
                  <a:pt x="3921064" y="2432232"/>
                  <a:pt x="3916522" y="2424291"/>
                </a:cubicBezTo>
                <a:cubicBezTo>
                  <a:pt x="3915353" y="2422496"/>
                  <a:pt x="3914318" y="2419940"/>
                  <a:pt x="3913283" y="2417384"/>
                </a:cubicBezTo>
                <a:cubicBezTo>
                  <a:pt x="3911529" y="2414692"/>
                  <a:pt x="3910763" y="2410613"/>
                  <a:pt x="3906048" y="2412078"/>
                </a:cubicBezTo>
                <a:cubicBezTo>
                  <a:pt x="3901467" y="2412782"/>
                  <a:pt x="3900931" y="2415827"/>
                  <a:pt x="3900394" y="2418872"/>
                </a:cubicBezTo>
                <a:cubicBezTo>
                  <a:pt x="3898113" y="2431811"/>
                  <a:pt x="3892507" y="2442545"/>
                  <a:pt x="3884295" y="2451211"/>
                </a:cubicBezTo>
                <a:cubicBezTo>
                  <a:pt x="3879762" y="2455858"/>
                  <a:pt x="3875498" y="2458981"/>
                  <a:pt x="3868848" y="2454574"/>
                </a:cubicBezTo>
                <a:cubicBezTo>
                  <a:pt x="3863500" y="2451200"/>
                  <a:pt x="3856496" y="2453016"/>
                  <a:pt x="3850928" y="2455106"/>
                </a:cubicBezTo>
                <a:cubicBezTo>
                  <a:pt x="3843789" y="2457684"/>
                  <a:pt x="3835481" y="2458467"/>
                  <a:pt x="3827441" y="2457728"/>
                </a:cubicBezTo>
                <a:cubicBezTo>
                  <a:pt x="3817110" y="2457342"/>
                  <a:pt x="3806243" y="2459999"/>
                  <a:pt x="3796095" y="2462793"/>
                </a:cubicBezTo>
                <a:cubicBezTo>
                  <a:pt x="3787653" y="2464337"/>
                  <a:pt x="3779929" y="2466018"/>
                  <a:pt x="3771439" y="2463621"/>
                </a:cubicBezTo>
                <a:cubicBezTo>
                  <a:pt x="3763802" y="2460599"/>
                  <a:pt x="3757419" y="2454668"/>
                  <a:pt x="3753596" y="2446864"/>
                </a:cubicBezTo>
                <a:cubicBezTo>
                  <a:pt x="3742892" y="2427530"/>
                  <a:pt x="3732696" y="2426382"/>
                  <a:pt x="3719146" y="2444261"/>
                </a:cubicBezTo>
                <a:cubicBezTo>
                  <a:pt x="3719012" y="2445022"/>
                  <a:pt x="3718159" y="2445646"/>
                  <a:pt x="3718025" y="2446408"/>
                </a:cubicBezTo>
                <a:cubicBezTo>
                  <a:pt x="3712237" y="2453961"/>
                  <a:pt x="3712237" y="2453961"/>
                  <a:pt x="3708547" y="2445396"/>
                </a:cubicBezTo>
                <a:cubicBezTo>
                  <a:pt x="3704724" y="2437591"/>
                  <a:pt x="3700546" y="2436012"/>
                  <a:pt x="3691117" y="2438942"/>
                </a:cubicBezTo>
                <a:cubicBezTo>
                  <a:pt x="3676253" y="2443201"/>
                  <a:pt x="3676253" y="2443201"/>
                  <a:pt x="3667313" y="2439146"/>
                </a:cubicBezTo>
                <a:cubicBezTo>
                  <a:pt x="3672564" y="2434637"/>
                  <a:pt x="3678851" y="2432682"/>
                  <a:pt x="3685003" y="2431491"/>
                </a:cubicBezTo>
                <a:cubicBezTo>
                  <a:pt x="3691289" y="2429536"/>
                  <a:pt x="3698026" y="2429242"/>
                  <a:pt x="3704896" y="2428186"/>
                </a:cubicBezTo>
                <a:cubicBezTo>
                  <a:pt x="3700402" y="2424187"/>
                  <a:pt x="3700220" y="2421006"/>
                  <a:pt x="3703181" y="2416848"/>
                </a:cubicBezTo>
                <a:cubicBezTo>
                  <a:pt x="3706861" y="2412827"/>
                  <a:pt x="3704839" y="2411657"/>
                  <a:pt x="3700527" y="2410839"/>
                </a:cubicBezTo>
                <a:cubicBezTo>
                  <a:pt x="3692621" y="2409340"/>
                  <a:pt x="3684581" y="2408601"/>
                  <a:pt x="3677346" y="2403295"/>
                </a:cubicBezTo>
                <a:cubicBezTo>
                  <a:pt x="3672584" y="2400819"/>
                  <a:pt x="3667869" y="2402284"/>
                  <a:pt x="3664640" y="2407963"/>
                </a:cubicBezTo>
                <a:cubicBezTo>
                  <a:pt x="3663518" y="2410110"/>
                  <a:pt x="3662531" y="2411496"/>
                  <a:pt x="3660059" y="2408668"/>
                </a:cubicBezTo>
                <a:cubicBezTo>
                  <a:pt x="3652958" y="2402601"/>
                  <a:pt x="3652958" y="2402601"/>
                  <a:pt x="3650630" y="2411597"/>
                </a:cubicBezTo>
                <a:cubicBezTo>
                  <a:pt x="3650496" y="2412359"/>
                  <a:pt x="3650361" y="2413119"/>
                  <a:pt x="3649374" y="2414506"/>
                </a:cubicBezTo>
                <a:cubicBezTo>
                  <a:pt x="3646720" y="2408496"/>
                  <a:pt x="3643347" y="2402350"/>
                  <a:pt x="3640692" y="2396340"/>
                </a:cubicBezTo>
                <a:cubicBezTo>
                  <a:pt x="3639389" y="2395307"/>
                  <a:pt x="3639341" y="2391366"/>
                  <a:pt x="3636917" y="2392478"/>
                </a:cubicBezTo>
                <a:close/>
                <a:moveTo>
                  <a:pt x="11196453" y="2307681"/>
                </a:moveTo>
                <a:cubicBezTo>
                  <a:pt x="11193078" y="2308278"/>
                  <a:pt x="11190239" y="2310153"/>
                  <a:pt x="11188518" y="2314961"/>
                </a:cubicBezTo>
                <a:lnTo>
                  <a:pt x="11187212" y="2319083"/>
                </a:lnTo>
                <a:lnTo>
                  <a:pt x="11194434" y="2318684"/>
                </a:lnTo>
                <a:lnTo>
                  <a:pt x="11211368" y="2327584"/>
                </a:lnTo>
                <a:lnTo>
                  <a:pt x="11211291" y="2326037"/>
                </a:lnTo>
                <a:cubicBezTo>
                  <a:pt x="11211111" y="2324523"/>
                  <a:pt x="11210929" y="2323012"/>
                  <a:pt x="11210748" y="2321499"/>
                </a:cubicBezTo>
                <a:cubicBezTo>
                  <a:pt x="11211713" y="2316779"/>
                  <a:pt x="11215518" y="2310188"/>
                  <a:pt x="11207605" y="2308070"/>
                </a:cubicBezTo>
                <a:cubicBezTo>
                  <a:pt x="11203739" y="2307766"/>
                  <a:pt x="11199828" y="2307085"/>
                  <a:pt x="11196453" y="2307681"/>
                </a:cubicBezTo>
                <a:close/>
                <a:moveTo>
                  <a:pt x="11161033" y="2302917"/>
                </a:moveTo>
                <a:cubicBezTo>
                  <a:pt x="11156140" y="2300436"/>
                  <a:pt x="11155174" y="2305153"/>
                  <a:pt x="11152335" y="2307028"/>
                </a:cubicBezTo>
                <a:lnTo>
                  <a:pt x="11150208" y="2310713"/>
                </a:lnTo>
                <a:lnTo>
                  <a:pt x="11158539" y="2318681"/>
                </a:lnTo>
                <a:lnTo>
                  <a:pt x="11159910" y="2318855"/>
                </a:lnTo>
                <a:lnTo>
                  <a:pt x="11162302" y="2313502"/>
                </a:lnTo>
                <a:cubicBezTo>
                  <a:pt x="11164960" y="2310116"/>
                  <a:pt x="11164416" y="2305578"/>
                  <a:pt x="11161033" y="2302917"/>
                </a:cubicBezTo>
                <a:close/>
                <a:moveTo>
                  <a:pt x="3460688" y="2134733"/>
                </a:moveTo>
                <a:cubicBezTo>
                  <a:pt x="3455426" y="2136969"/>
                  <a:pt x="3451529" y="2141263"/>
                  <a:pt x="3448215" y="2146013"/>
                </a:cubicBezTo>
                <a:lnTo>
                  <a:pt x="3444518" y="2151786"/>
                </a:lnTo>
                <a:lnTo>
                  <a:pt x="3458928" y="2154992"/>
                </a:lnTo>
                <a:cubicBezTo>
                  <a:pt x="3465846" y="2157879"/>
                  <a:pt x="3475228" y="2151007"/>
                  <a:pt x="3476703" y="2142634"/>
                </a:cubicBezTo>
                <a:cubicBezTo>
                  <a:pt x="3477106" y="2140351"/>
                  <a:pt x="3474500" y="2138283"/>
                  <a:pt x="3473330" y="2136488"/>
                </a:cubicBezTo>
                <a:lnTo>
                  <a:pt x="3473222" y="2136360"/>
                </a:lnTo>
                <a:close/>
                <a:moveTo>
                  <a:pt x="10777743" y="1451978"/>
                </a:moveTo>
                <a:lnTo>
                  <a:pt x="10780084" y="1461830"/>
                </a:lnTo>
                <a:cubicBezTo>
                  <a:pt x="10782454" y="1464777"/>
                  <a:pt x="10786154" y="1466488"/>
                  <a:pt x="10791053" y="1466977"/>
                </a:cubicBezTo>
                <a:lnTo>
                  <a:pt x="10833767" y="1471703"/>
                </a:lnTo>
                <a:lnTo>
                  <a:pt x="10828291" y="1468300"/>
                </a:lnTo>
                <a:lnTo>
                  <a:pt x="10811434" y="1452721"/>
                </a:lnTo>
                <a:lnTo>
                  <a:pt x="10791284" y="1453500"/>
                </a:lnTo>
                <a:close/>
                <a:moveTo>
                  <a:pt x="10869772" y="1451600"/>
                </a:moveTo>
                <a:lnTo>
                  <a:pt x="10862601" y="1467416"/>
                </a:lnTo>
                <a:lnTo>
                  <a:pt x="10858938" y="1474488"/>
                </a:lnTo>
                <a:lnTo>
                  <a:pt x="10889151" y="1477831"/>
                </a:lnTo>
                <a:cubicBezTo>
                  <a:pt x="10895110" y="1478193"/>
                  <a:pt x="10900974" y="1477759"/>
                  <a:pt x="10906869" y="1477591"/>
                </a:cubicBezTo>
                <a:lnTo>
                  <a:pt x="10918541" y="1478472"/>
                </a:lnTo>
                <a:lnTo>
                  <a:pt x="10910230" y="1475571"/>
                </a:lnTo>
                <a:lnTo>
                  <a:pt x="10908359" y="1468279"/>
                </a:lnTo>
                <a:lnTo>
                  <a:pt x="10895649" y="1469554"/>
                </a:lnTo>
                <a:cubicBezTo>
                  <a:pt x="10891119" y="1470098"/>
                  <a:pt x="10890756" y="1467073"/>
                  <a:pt x="10888883" y="1464230"/>
                </a:cubicBezTo>
                <a:cubicBezTo>
                  <a:pt x="10885802" y="1457696"/>
                  <a:pt x="10881528" y="1453990"/>
                  <a:pt x="10876515" y="1452099"/>
                </a:cubicBezTo>
                <a:close/>
                <a:moveTo>
                  <a:pt x="10690749" y="1451406"/>
                </a:moveTo>
                <a:lnTo>
                  <a:pt x="10682204" y="1466647"/>
                </a:lnTo>
                <a:lnTo>
                  <a:pt x="10691047" y="1467124"/>
                </a:lnTo>
                <a:cubicBezTo>
                  <a:pt x="10705870" y="1469654"/>
                  <a:pt x="10719420" y="1468298"/>
                  <a:pt x="10732091" y="1464086"/>
                </a:cubicBezTo>
                <a:lnTo>
                  <a:pt x="10740409" y="1459393"/>
                </a:lnTo>
                <a:lnTo>
                  <a:pt x="10740021" y="1458691"/>
                </a:lnTo>
                <a:cubicBezTo>
                  <a:pt x="10736490" y="1456153"/>
                  <a:pt x="10731592" y="1455663"/>
                  <a:pt x="10723576" y="1456086"/>
                </a:cubicBezTo>
                <a:cubicBezTo>
                  <a:pt x="10712973" y="1457358"/>
                  <a:pt x="10701692" y="1461942"/>
                  <a:pt x="10692997" y="1452214"/>
                </a:cubicBezTo>
                <a:cubicBezTo>
                  <a:pt x="10692870" y="1451152"/>
                  <a:pt x="10691809" y="1451279"/>
                  <a:pt x="10690749" y="1451406"/>
                </a:cubicBezTo>
                <a:close/>
                <a:moveTo>
                  <a:pt x="10754708" y="1449390"/>
                </a:moveTo>
                <a:lnTo>
                  <a:pt x="10755207" y="1451044"/>
                </a:lnTo>
                <a:lnTo>
                  <a:pt x="10757569" y="1449712"/>
                </a:lnTo>
                <a:close/>
                <a:moveTo>
                  <a:pt x="10583392" y="1447899"/>
                </a:moveTo>
                <a:lnTo>
                  <a:pt x="10580834" y="1447969"/>
                </a:lnTo>
                <a:lnTo>
                  <a:pt x="10581062" y="1449079"/>
                </a:lnTo>
                <a:close/>
                <a:moveTo>
                  <a:pt x="3515511" y="100"/>
                </a:moveTo>
                <a:cubicBezTo>
                  <a:pt x="3517584" y="-165"/>
                  <a:pt x="3519756" y="143"/>
                  <a:pt x="3522238" y="495"/>
                </a:cubicBezTo>
                <a:cubicBezTo>
                  <a:pt x="3571579" y="10478"/>
                  <a:pt x="3622114" y="8700"/>
                  <a:pt x="3672946" y="3982"/>
                </a:cubicBezTo>
                <a:cubicBezTo>
                  <a:pt x="3727501" y="-209"/>
                  <a:pt x="3781162" y="4422"/>
                  <a:pt x="3834823" y="9052"/>
                </a:cubicBezTo>
                <a:cubicBezTo>
                  <a:pt x="3903525" y="14325"/>
                  <a:pt x="3971135" y="17953"/>
                  <a:pt x="4040285" y="18815"/>
                </a:cubicBezTo>
                <a:cubicBezTo>
                  <a:pt x="4071756" y="18807"/>
                  <a:pt x="4102781" y="23208"/>
                  <a:pt x="4134105" y="24670"/>
                </a:cubicBezTo>
                <a:cubicBezTo>
                  <a:pt x="4253193" y="29634"/>
                  <a:pt x="4370343" y="53711"/>
                  <a:pt x="4488981" y="63086"/>
                </a:cubicBezTo>
                <a:cubicBezTo>
                  <a:pt x="4490222" y="63263"/>
                  <a:pt x="4491613" y="61969"/>
                  <a:pt x="4494094" y="62321"/>
                </a:cubicBezTo>
                <a:cubicBezTo>
                  <a:pt x="4501540" y="63378"/>
                  <a:pt x="4508987" y="64434"/>
                  <a:pt x="4517673" y="65666"/>
                </a:cubicBezTo>
                <a:cubicBezTo>
                  <a:pt x="4542344" y="70658"/>
                  <a:pt x="4568405" y="74356"/>
                  <a:pt x="4593225" y="77877"/>
                </a:cubicBezTo>
                <a:cubicBezTo>
                  <a:pt x="4633880" y="86627"/>
                  <a:pt x="4673443" y="93731"/>
                  <a:pt x="4713006" y="100835"/>
                </a:cubicBezTo>
                <a:cubicBezTo>
                  <a:pt x="4768553" y="111698"/>
                  <a:pt x="4823801" y="125502"/>
                  <a:pt x="4879050" y="139305"/>
                </a:cubicBezTo>
                <a:cubicBezTo>
                  <a:pt x="4951524" y="157044"/>
                  <a:pt x="5024296" y="171842"/>
                  <a:pt x="5097514" y="182230"/>
                </a:cubicBezTo>
                <a:cubicBezTo>
                  <a:pt x="5193071" y="195787"/>
                  <a:pt x="5287883" y="216694"/>
                  <a:pt x="5382248" y="242012"/>
                </a:cubicBezTo>
                <a:cubicBezTo>
                  <a:pt x="5481576" y="268035"/>
                  <a:pt x="5579217" y="298292"/>
                  <a:pt x="5678247" y="327254"/>
                </a:cubicBezTo>
                <a:cubicBezTo>
                  <a:pt x="5767646" y="351868"/>
                  <a:pt x="5857990" y="379598"/>
                  <a:pt x="5950320" y="400153"/>
                </a:cubicBezTo>
                <a:cubicBezTo>
                  <a:pt x="5972360" y="406263"/>
                  <a:pt x="5994400" y="412372"/>
                  <a:pt x="6015992" y="422892"/>
                </a:cubicBezTo>
                <a:cubicBezTo>
                  <a:pt x="6045972" y="437585"/>
                  <a:pt x="6076997" y="441987"/>
                  <a:pt x="6107874" y="447858"/>
                </a:cubicBezTo>
                <a:cubicBezTo>
                  <a:pt x="6141083" y="455553"/>
                  <a:pt x="6172903" y="464541"/>
                  <a:pt x="6202586" y="482173"/>
                </a:cubicBezTo>
                <a:cubicBezTo>
                  <a:pt x="6239565" y="502332"/>
                  <a:pt x="6278186" y="506321"/>
                  <a:pt x="6316506" y="513249"/>
                </a:cubicBezTo>
                <a:cubicBezTo>
                  <a:pt x="6344902" y="518769"/>
                  <a:pt x="6372996" y="527229"/>
                  <a:pt x="6400944" y="537158"/>
                </a:cubicBezTo>
                <a:cubicBezTo>
                  <a:pt x="6417871" y="544034"/>
                  <a:pt x="6435393" y="545028"/>
                  <a:pt x="6453365" y="541612"/>
                </a:cubicBezTo>
                <a:cubicBezTo>
                  <a:pt x="6502162" y="532132"/>
                  <a:pt x="6547481" y="544526"/>
                  <a:pt x="6593299" y="564448"/>
                </a:cubicBezTo>
                <a:cubicBezTo>
                  <a:pt x="6611466" y="571500"/>
                  <a:pt x="6627301" y="576729"/>
                  <a:pt x="6644926" y="564316"/>
                </a:cubicBezTo>
                <a:cubicBezTo>
                  <a:pt x="6651725" y="559316"/>
                  <a:pt x="6656392" y="562961"/>
                  <a:pt x="6660760" y="569545"/>
                </a:cubicBezTo>
                <a:cubicBezTo>
                  <a:pt x="6665921" y="580717"/>
                  <a:pt x="6674311" y="584889"/>
                  <a:pt x="6684089" y="587768"/>
                </a:cubicBezTo>
                <a:lnTo>
                  <a:pt x="6716898" y="602224"/>
                </a:lnTo>
                <a:lnTo>
                  <a:pt x="6726165" y="598855"/>
                </a:lnTo>
                <a:cubicBezTo>
                  <a:pt x="6729784" y="596536"/>
                  <a:pt x="6732616" y="593235"/>
                  <a:pt x="6734693" y="588139"/>
                </a:cubicBezTo>
                <a:cubicBezTo>
                  <a:pt x="6736983" y="580324"/>
                  <a:pt x="6741225" y="579816"/>
                  <a:pt x="6747289" y="585551"/>
                </a:cubicBezTo>
                <a:cubicBezTo>
                  <a:pt x="6751107" y="590479"/>
                  <a:pt x="6755858" y="594217"/>
                  <a:pt x="6762898" y="590141"/>
                </a:cubicBezTo>
                <a:cubicBezTo>
                  <a:pt x="6770870" y="584877"/>
                  <a:pt x="6777656" y="578678"/>
                  <a:pt x="6781005" y="570736"/>
                </a:cubicBezTo>
                <a:cubicBezTo>
                  <a:pt x="6783422" y="563984"/>
                  <a:pt x="6787408" y="561352"/>
                  <a:pt x="6794830" y="560462"/>
                </a:cubicBezTo>
                <a:cubicBezTo>
                  <a:pt x="6798011" y="560080"/>
                  <a:pt x="6801192" y="559698"/>
                  <a:pt x="6804246" y="558256"/>
                </a:cubicBezTo>
                <a:cubicBezTo>
                  <a:pt x="6823753" y="550530"/>
                  <a:pt x="6843262" y="542805"/>
                  <a:pt x="6863958" y="536014"/>
                </a:cubicBezTo>
                <a:cubicBezTo>
                  <a:pt x="6872312" y="533935"/>
                  <a:pt x="6879481" y="530922"/>
                  <a:pt x="6883890" y="522853"/>
                </a:cubicBezTo>
                <a:cubicBezTo>
                  <a:pt x="6887622" y="518097"/>
                  <a:pt x="6891608" y="515465"/>
                  <a:pt x="6897419" y="519077"/>
                </a:cubicBezTo>
                <a:cubicBezTo>
                  <a:pt x="6912476" y="528041"/>
                  <a:pt x="6926005" y="524265"/>
                  <a:pt x="6941526" y="519172"/>
                </a:cubicBezTo>
                <a:cubicBezTo>
                  <a:pt x="6980671" y="504783"/>
                  <a:pt x="7019392" y="495831"/>
                  <a:pt x="7061081" y="502678"/>
                </a:cubicBezTo>
                <a:cubicBezTo>
                  <a:pt x="7076436" y="505145"/>
                  <a:pt x="7091406" y="504428"/>
                  <a:pt x="7105869" y="499462"/>
                </a:cubicBezTo>
                <a:cubicBezTo>
                  <a:pt x="7129746" y="492290"/>
                  <a:pt x="7153749" y="486180"/>
                  <a:pt x="7178009" y="482193"/>
                </a:cubicBezTo>
                <a:cubicBezTo>
                  <a:pt x="7210749" y="477189"/>
                  <a:pt x="7243745" y="474308"/>
                  <a:pt x="7275341" y="459748"/>
                </a:cubicBezTo>
                <a:cubicBezTo>
                  <a:pt x="7300701" y="447013"/>
                  <a:pt x="7327886" y="440522"/>
                  <a:pt x="7356259" y="434964"/>
                </a:cubicBezTo>
                <a:cubicBezTo>
                  <a:pt x="7382639" y="430724"/>
                  <a:pt x="7409145" y="427544"/>
                  <a:pt x="7434760" y="416932"/>
                </a:cubicBezTo>
                <a:cubicBezTo>
                  <a:pt x="7453208" y="409334"/>
                  <a:pt x="7472038" y="404922"/>
                  <a:pt x="7490868" y="400509"/>
                </a:cubicBezTo>
                <a:cubicBezTo>
                  <a:pt x="7569752" y="385663"/>
                  <a:pt x="7646939" y="365635"/>
                  <a:pt x="7723320" y="347858"/>
                </a:cubicBezTo>
                <a:cubicBezTo>
                  <a:pt x="7807928" y="326940"/>
                  <a:pt x="7891348" y="305086"/>
                  <a:pt x="7976211" y="286291"/>
                </a:cubicBezTo>
                <a:cubicBezTo>
                  <a:pt x="8056833" y="268005"/>
                  <a:pt x="8137837" y="252905"/>
                  <a:pt x="8219478" y="243113"/>
                </a:cubicBezTo>
                <a:cubicBezTo>
                  <a:pt x="8282034" y="235611"/>
                  <a:pt x="8344209" y="224923"/>
                  <a:pt x="8406127" y="212111"/>
                </a:cubicBezTo>
                <a:cubicBezTo>
                  <a:pt x="8453331" y="202141"/>
                  <a:pt x="8500533" y="192172"/>
                  <a:pt x="8547990" y="184325"/>
                </a:cubicBezTo>
                <a:cubicBezTo>
                  <a:pt x="8581791" y="179194"/>
                  <a:pt x="8615593" y="174064"/>
                  <a:pt x="8650328" y="167744"/>
                </a:cubicBezTo>
                <a:cubicBezTo>
                  <a:pt x="8671532" y="165201"/>
                  <a:pt x="8693799" y="162530"/>
                  <a:pt x="8714876" y="158925"/>
                </a:cubicBezTo>
                <a:cubicBezTo>
                  <a:pt x="8722298" y="158035"/>
                  <a:pt x="8728660" y="157272"/>
                  <a:pt x="8735022" y="156509"/>
                </a:cubicBezTo>
                <a:cubicBezTo>
                  <a:pt x="8737142" y="156254"/>
                  <a:pt x="8738329" y="157189"/>
                  <a:pt x="8739391" y="157061"/>
                </a:cubicBezTo>
                <a:cubicBezTo>
                  <a:pt x="8840752" y="150290"/>
                  <a:pt x="8940841" y="132901"/>
                  <a:pt x="9042585" y="129315"/>
                </a:cubicBezTo>
                <a:cubicBezTo>
                  <a:pt x="9069347" y="128259"/>
                  <a:pt x="9095854" y="125080"/>
                  <a:pt x="9122743" y="125086"/>
                </a:cubicBezTo>
                <a:cubicBezTo>
                  <a:pt x="9181822" y="124464"/>
                  <a:pt x="9239586" y="121843"/>
                  <a:pt x="9298283" y="118035"/>
                </a:cubicBezTo>
                <a:cubicBezTo>
                  <a:pt x="9344129" y="114691"/>
                  <a:pt x="9389975" y="111346"/>
                  <a:pt x="9436586" y="114373"/>
                </a:cubicBezTo>
                <a:cubicBezTo>
                  <a:pt x="9480015" y="117780"/>
                  <a:pt x="9523191" y="119065"/>
                  <a:pt x="9565347" y="111854"/>
                </a:cubicBezTo>
                <a:cubicBezTo>
                  <a:pt x="9567467" y="111601"/>
                  <a:pt x="9569323" y="111378"/>
                  <a:pt x="9571093" y="111569"/>
                </a:cubicBezTo>
                <a:cubicBezTo>
                  <a:pt x="9572864" y="111761"/>
                  <a:pt x="9574550" y="112366"/>
                  <a:pt x="9576331" y="113769"/>
                </a:cubicBezTo>
                <a:cubicBezTo>
                  <a:pt x="9597454" y="128468"/>
                  <a:pt x="9619974" y="127921"/>
                  <a:pt x="9644233" y="123935"/>
                </a:cubicBezTo>
                <a:cubicBezTo>
                  <a:pt x="9667431" y="120076"/>
                  <a:pt x="9690757" y="117278"/>
                  <a:pt x="9714593" y="118728"/>
                </a:cubicBezTo>
                <a:cubicBezTo>
                  <a:pt x="9754714" y="121455"/>
                  <a:pt x="9794030" y="126434"/>
                  <a:pt x="9834448" y="122663"/>
                </a:cubicBezTo>
                <a:cubicBezTo>
                  <a:pt x="9852472" y="120502"/>
                  <a:pt x="9869141" y="124965"/>
                  <a:pt x="9883392" y="136180"/>
                </a:cubicBezTo>
                <a:cubicBezTo>
                  <a:pt x="9888143" y="139919"/>
                  <a:pt x="9891324" y="139538"/>
                  <a:pt x="9895183" y="135844"/>
                </a:cubicBezTo>
                <a:cubicBezTo>
                  <a:pt x="9904088" y="129390"/>
                  <a:pt x="9913248" y="125060"/>
                  <a:pt x="9922749" y="132538"/>
                </a:cubicBezTo>
                <a:cubicBezTo>
                  <a:pt x="9935559" y="140695"/>
                  <a:pt x="9948537" y="141293"/>
                  <a:pt x="9963253" y="138451"/>
                </a:cubicBezTo>
                <a:cubicBezTo>
                  <a:pt x="9985392" y="134719"/>
                  <a:pt x="10006173" y="137611"/>
                  <a:pt x="10025853" y="149253"/>
                </a:cubicBezTo>
                <a:cubicBezTo>
                  <a:pt x="10037475" y="156476"/>
                  <a:pt x="10052828" y="158943"/>
                  <a:pt x="10062666" y="151301"/>
                </a:cubicBezTo>
                <a:cubicBezTo>
                  <a:pt x="10080350" y="137331"/>
                  <a:pt x="10096764" y="139671"/>
                  <a:pt x="10114875" y="147193"/>
                </a:cubicBezTo>
                <a:cubicBezTo>
                  <a:pt x="10123866" y="150423"/>
                  <a:pt x="10133918" y="153526"/>
                  <a:pt x="10144266" y="150131"/>
                </a:cubicBezTo>
                <a:cubicBezTo>
                  <a:pt x="10149313" y="147371"/>
                  <a:pt x="10151815" y="150302"/>
                  <a:pt x="10152325" y="154549"/>
                </a:cubicBezTo>
                <a:cubicBezTo>
                  <a:pt x="10152707" y="157735"/>
                  <a:pt x="10152962" y="159858"/>
                  <a:pt x="10153216" y="161982"/>
                </a:cubicBezTo>
                <a:cubicBezTo>
                  <a:pt x="10153556" y="173789"/>
                  <a:pt x="10154617" y="173662"/>
                  <a:pt x="10163523" y="167208"/>
                </a:cubicBezTo>
                <a:cubicBezTo>
                  <a:pt x="10173489" y="160628"/>
                  <a:pt x="10184642" y="154982"/>
                  <a:pt x="10194863" y="150525"/>
                </a:cubicBezTo>
                <a:cubicBezTo>
                  <a:pt x="10198976" y="148954"/>
                  <a:pt x="10203091" y="147384"/>
                  <a:pt x="10206653" y="150187"/>
                </a:cubicBezTo>
                <a:cubicBezTo>
                  <a:pt x="10210216" y="152991"/>
                  <a:pt x="10208605" y="157493"/>
                  <a:pt x="10206867" y="160933"/>
                </a:cubicBezTo>
                <a:cubicBezTo>
                  <a:pt x="10202584" y="170063"/>
                  <a:pt x="10206275" y="173929"/>
                  <a:pt x="10214883" y="173973"/>
                </a:cubicBezTo>
                <a:cubicBezTo>
                  <a:pt x="10218192" y="174654"/>
                  <a:pt x="10221627" y="176396"/>
                  <a:pt x="10224808" y="176014"/>
                </a:cubicBezTo>
                <a:cubicBezTo>
                  <a:pt x="10232230" y="175124"/>
                  <a:pt x="10233672" y="178182"/>
                  <a:pt x="10230195" y="185062"/>
                </a:cubicBezTo>
                <a:cubicBezTo>
                  <a:pt x="10228329" y="187440"/>
                  <a:pt x="10226591" y="190880"/>
                  <a:pt x="10230027" y="192621"/>
                </a:cubicBezTo>
                <a:cubicBezTo>
                  <a:pt x="10232529" y="195553"/>
                  <a:pt x="10235582" y="194109"/>
                  <a:pt x="10238636" y="192666"/>
                </a:cubicBezTo>
                <a:cubicBezTo>
                  <a:pt x="10246609" y="187402"/>
                  <a:pt x="10255346" y="188508"/>
                  <a:pt x="10265143" y="189487"/>
                </a:cubicBezTo>
                <a:cubicBezTo>
                  <a:pt x="10294789" y="194548"/>
                  <a:pt x="10319345" y="184064"/>
                  <a:pt x="10341947" y="166274"/>
                </a:cubicBezTo>
                <a:cubicBezTo>
                  <a:pt x="10345934" y="163641"/>
                  <a:pt x="10347417" y="158078"/>
                  <a:pt x="10352592" y="156380"/>
                </a:cubicBezTo>
                <a:cubicBezTo>
                  <a:pt x="10352168" y="161817"/>
                  <a:pt x="10351617" y="166191"/>
                  <a:pt x="10351193" y="171627"/>
                </a:cubicBezTo>
                <a:cubicBezTo>
                  <a:pt x="10350347" y="182499"/>
                  <a:pt x="10355351" y="188361"/>
                  <a:pt x="10365149" y="189341"/>
                </a:cubicBezTo>
                <a:cubicBezTo>
                  <a:pt x="10397848" y="192959"/>
                  <a:pt x="10430548" y="196576"/>
                  <a:pt x="10463247" y="200194"/>
                </a:cubicBezTo>
                <a:cubicBezTo>
                  <a:pt x="10475165" y="200919"/>
                  <a:pt x="10486700" y="198458"/>
                  <a:pt x="10498873" y="201306"/>
                </a:cubicBezTo>
                <a:cubicBezTo>
                  <a:pt x="10506677" y="203602"/>
                  <a:pt x="10511301" y="206279"/>
                  <a:pt x="10510326" y="216089"/>
                </a:cubicBezTo>
                <a:cubicBezTo>
                  <a:pt x="10510667" y="227896"/>
                  <a:pt x="10519913" y="233250"/>
                  <a:pt x="10529878" y="226669"/>
                </a:cubicBezTo>
                <a:cubicBezTo>
                  <a:pt x="10537851" y="221405"/>
                  <a:pt x="10544340" y="221704"/>
                  <a:pt x="10552272" y="225061"/>
                </a:cubicBezTo>
                <a:cubicBezTo>
                  <a:pt x="10557022" y="228800"/>
                  <a:pt x="10561263" y="228291"/>
                  <a:pt x="10566055" y="223408"/>
                </a:cubicBezTo>
                <a:cubicBezTo>
                  <a:pt x="10570720" y="217463"/>
                  <a:pt x="10576954" y="215638"/>
                  <a:pt x="10583698" y="218061"/>
                </a:cubicBezTo>
                <a:cubicBezTo>
                  <a:pt x="10588066" y="218614"/>
                  <a:pt x="10593749" y="221163"/>
                  <a:pt x="10597990" y="220655"/>
                </a:cubicBezTo>
                <a:cubicBezTo>
                  <a:pt x="10604352" y="219892"/>
                  <a:pt x="10606855" y="222822"/>
                  <a:pt x="10608552" y="228005"/>
                </a:cubicBezTo>
                <a:cubicBezTo>
                  <a:pt x="10613006" y="238241"/>
                  <a:pt x="10615254" y="239049"/>
                  <a:pt x="10625093" y="231407"/>
                </a:cubicBezTo>
                <a:cubicBezTo>
                  <a:pt x="10630945" y="226396"/>
                  <a:pt x="10636670" y="220324"/>
                  <a:pt x="10643837" y="217310"/>
                </a:cubicBezTo>
                <a:cubicBezTo>
                  <a:pt x="10643964" y="218372"/>
                  <a:pt x="10645024" y="218245"/>
                  <a:pt x="10645152" y="219307"/>
                </a:cubicBezTo>
                <a:cubicBezTo>
                  <a:pt x="10637265" y="234254"/>
                  <a:pt x="10637265" y="234254"/>
                  <a:pt x="10647530" y="248102"/>
                </a:cubicBezTo>
                <a:cubicBezTo>
                  <a:pt x="10648845" y="250099"/>
                  <a:pt x="10650160" y="252096"/>
                  <a:pt x="10651347" y="253030"/>
                </a:cubicBezTo>
                <a:cubicBezTo>
                  <a:pt x="10661995" y="270063"/>
                  <a:pt x="10675100" y="271723"/>
                  <a:pt x="10692106" y="261067"/>
                </a:cubicBezTo>
                <a:cubicBezTo>
                  <a:pt x="10701011" y="254613"/>
                  <a:pt x="10707755" y="257036"/>
                  <a:pt x="10710089" y="267527"/>
                </a:cubicBezTo>
                <a:cubicBezTo>
                  <a:pt x="10711786" y="272708"/>
                  <a:pt x="10712423" y="278018"/>
                  <a:pt x="10711999" y="283453"/>
                </a:cubicBezTo>
                <a:cubicBezTo>
                  <a:pt x="10710601" y="298701"/>
                  <a:pt x="10697327" y="304601"/>
                  <a:pt x="10685578" y="296317"/>
                </a:cubicBezTo>
                <a:cubicBezTo>
                  <a:pt x="10676204" y="289901"/>
                  <a:pt x="10667340" y="287733"/>
                  <a:pt x="10657543" y="286754"/>
                </a:cubicBezTo>
                <a:cubicBezTo>
                  <a:pt x="10647873" y="286837"/>
                  <a:pt x="10639009" y="284668"/>
                  <a:pt x="10631756" y="277999"/>
                </a:cubicBezTo>
                <a:cubicBezTo>
                  <a:pt x="10620685" y="266401"/>
                  <a:pt x="10615257" y="265975"/>
                  <a:pt x="10604867" y="277992"/>
                </a:cubicBezTo>
                <a:cubicBezTo>
                  <a:pt x="10597149" y="285381"/>
                  <a:pt x="10589982" y="288394"/>
                  <a:pt x="10579125" y="287542"/>
                </a:cubicBezTo>
                <a:cubicBezTo>
                  <a:pt x="10559658" y="286646"/>
                  <a:pt x="10540614" y="280313"/>
                  <a:pt x="10522080" y="278228"/>
                </a:cubicBezTo>
                <a:cubicBezTo>
                  <a:pt x="10505667" y="275888"/>
                  <a:pt x="10489763" y="277795"/>
                  <a:pt x="10477125" y="289005"/>
                </a:cubicBezTo>
                <a:cubicBezTo>
                  <a:pt x="10470468" y="296265"/>
                  <a:pt x="10465972" y="294650"/>
                  <a:pt x="10458846" y="289043"/>
                </a:cubicBezTo>
                <a:cubicBezTo>
                  <a:pt x="10425593" y="262873"/>
                  <a:pt x="10389881" y="252077"/>
                  <a:pt x="10350696" y="275087"/>
                </a:cubicBezTo>
                <a:cubicBezTo>
                  <a:pt x="10344716" y="279035"/>
                  <a:pt x="10339160" y="277547"/>
                  <a:pt x="10333604" y="276060"/>
                </a:cubicBezTo>
                <a:cubicBezTo>
                  <a:pt x="10330169" y="274318"/>
                  <a:pt x="10325418" y="270579"/>
                  <a:pt x="10321559" y="274273"/>
                </a:cubicBezTo>
                <a:cubicBezTo>
                  <a:pt x="10317827" y="279029"/>
                  <a:pt x="10321517" y="282894"/>
                  <a:pt x="10323087" y="287015"/>
                </a:cubicBezTo>
                <a:cubicBezTo>
                  <a:pt x="10327032" y="293004"/>
                  <a:pt x="10324106" y="295509"/>
                  <a:pt x="10317744" y="296272"/>
                </a:cubicBezTo>
                <a:cubicBezTo>
                  <a:pt x="10311383" y="297035"/>
                  <a:pt x="10304766" y="295675"/>
                  <a:pt x="10298277" y="295376"/>
                </a:cubicBezTo>
                <a:cubicBezTo>
                  <a:pt x="10283984" y="292782"/>
                  <a:pt x="10271685" y="288871"/>
                  <a:pt x="10257223" y="293837"/>
                </a:cubicBezTo>
                <a:cubicBezTo>
                  <a:pt x="10254042" y="294219"/>
                  <a:pt x="10253787" y="292095"/>
                  <a:pt x="10252473" y="290098"/>
                </a:cubicBezTo>
                <a:cubicBezTo>
                  <a:pt x="10248146" y="280924"/>
                  <a:pt x="10240469" y="279690"/>
                  <a:pt x="10231987" y="280708"/>
                </a:cubicBezTo>
                <a:cubicBezTo>
                  <a:pt x="10200051" y="283460"/>
                  <a:pt x="10167861" y="284090"/>
                  <a:pt x="10135840" y="277160"/>
                </a:cubicBezTo>
                <a:cubicBezTo>
                  <a:pt x="10133592" y="276352"/>
                  <a:pt x="10130411" y="276733"/>
                  <a:pt x="10127358" y="278177"/>
                </a:cubicBezTo>
                <a:cubicBezTo>
                  <a:pt x="10118452" y="284630"/>
                  <a:pt x="10111708" y="282208"/>
                  <a:pt x="10105134" y="272225"/>
                </a:cubicBezTo>
                <a:cubicBezTo>
                  <a:pt x="10098559" y="262243"/>
                  <a:pt x="10092069" y="261944"/>
                  <a:pt x="10083546" y="271583"/>
                </a:cubicBezTo>
                <a:cubicBezTo>
                  <a:pt x="10079687" y="275277"/>
                  <a:pt x="10076888" y="278845"/>
                  <a:pt x="10073157" y="283600"/>
                </a:cubicBezTo>
                <a:cubicBezTo>
                  <a:pt x="10068151" y="277739"/>
                  <a:pt x="10063146" y="271876"/>
                  <a:pt x="10055724" y="272766"/>
                </a:cubicBezTo>
                <a:cubicBezTo>
                  <a:pt x="10047242" y="273784"/>
                  <a:pt x="10038633" y="273739"/>
                  <a:pt x="10031211" y="274629"/>
                </a:cubicBezTo>
                <a:cubicBezTo>
                  <a:pt x="10003516" y="276874"/>
                  <a:pt x="10000081" y="275132"/>
                  <a:pt x="9998345" y="305498"/>
                </a:cubicBezTo>
                <a:cubicBezTo>
                  <a:pt x="9998345" y="305498"/>
                  <a:pt x="9997285" y="305625"/>
                  <a:pt x="9997412" y="306687"/>
                </a:cubicBezTo>
                <a:cubicBezTo>
                  <a:pt x="9995505" y="317686"/>
                  <a:pt x="9991646" y="321381"/>
                  <a:pt x="9980661" y="319467"/>
                </a:cubicBezTo>
                <a:cubicBezTo>
                  <a:pt x="9932863" y="315505"/>
                  <a:pt x="9884387" y="314857"/>
                  <a:pt x="9836844" y="313020"/>
                </a:cubicBezTo>
                <a:cubicBezTo>
                  <a:pt x="9806646" y="312334"/>
                  <a:pt x="9775517" y="312835"/>
                  <a:pt x="9745447" y="313210"/>
                </a:cubicBezTo>
                <a:cubicBezTo>
                  <a:pt x="9708888" y="313287"/>
                  <a:pt x="9673686" y="306738"/>
                  <a:pt x="9637551" y="301378"/>
                </a:cubicBezTo>
                <a:cubicBezTo>
                  <a:pt x="9610281" y="298186"/>
                  <a:pt x="9584324" y="296991"/>
                  <a:pt x="9558964" y="309727"/>
                </a:cubicBezTo>
                <a:cubicBezTo>
                  <a:pt x="9548870" y="315245"/>
                  <a:pt x="9539073" y="314266"/>
                  <a:pt x="9527834" y="310229"/>
                </a:cubicBezTo>
                <a:cubicBezTo>
                  <a:pt x="9506542" y="303088"/>
                  <a:pt x="9483767" y="301512"/>
                  <a:pt x="9460569" y="305371"/>
                </a:cubicBezTo>
                <a:cubicBezTo>
                  <a:pt x="9440678" y="309911"/>
                  <a:pt x="9419345" y="311392"/>
                  <a:pt x="9398564" y="308499"/>
                </a:cubicBezTo>
                <a:cubicBezTo>
                  <a:pt x="9367052" y="305816"/>
                  <a:pt x="9335922" y="306318"/>
                  <a:pt x="9304114" y="310134"/>
                </a:cubicBezTo>
                <a:cubicBezTo>
                  <a:pt x="9283969" y="312549"/>
                  <a:pt x="9264629" y="312715"/>
                  <a:pt x="9245290" y="312880"/>
                </a:cubicBezTo>
                <a:cubicBezTo>
                  <a:pt x="9203175" y="311469"/>
                  <a:pt x="9160382" y="313370"/>
                  <a:pt x="9117844" y="317395"/>
                </a:cubicBezTo>
                <a:cubicBezTo>
                  <a:pt x="9075305" y="321419"/>
                  <a:pt x="9033022" y="327568"/>
                  <a:pt x="8991289" y="329341"/>
                </a:cubicBezTo>
                <a:cubicBezTo>
                  <a:pt x="8962280" y="329590"/>
                  <a:pt x="8933016" y="327714"/>
                  <a:pt x="8904771" y="334333"/>
                </a:cubicBezTo>
                <a:cubicBezTo>
                  <a:pt x="8859944" y="346172"/>
                  <a:pt x="8814903" y="347266"/>
                  <a:pt x="8770117" y="350483"/>
                </a:cubicBezTo>
                <a:cubicBezTo>
                  <a:pt x="8747597" y="351030"/>
                  <a:pt x="8724948" y="350514"/>
                  <a:pt x="8701750" y="354374"/>
                </a:cubicBezTo>
                <a:cubicBezTo>
                  <a:pt x="8675497" y="359677"/>
                  <a:pt x="8647421" y="358735"/>
                  <a:pt x="8621679" y="368286"/>
                </a:cubicBezTo>
                <a:cubicBezTo>
                  <a:pt x="8605224" y="374568"/>
                  <a:pt x="8588132" y="375541"/>
                  <a:pt x="8571846" y="374263"/>
                </a:cubicBezTo>
                <a:cubicBezTo>
                  <a:pt x="8553312" y="372177"/>
                  <a:pt x="8536220" y="373149"/>
                  <a:pt x="8518578" y="378497"/>
                </a:cubicBezTo>
                <a:cubicBezTo>
                  <a:pt x="8498009" y="386349"/>
                  <a:pt x="8475998" y="391143"/>
                  <a:pt x="8453860" y="394876"/>
                </a:cubicBezTo>
                <a:cubicBezTo>
                  <a:pt x="8423367" y="400687"/>
                  <a:pt x="8393806" y="405309"/>
                  <a:pt x="8364374" y="410994"/>
                </a:cubicBezTo>
                <a:cubicBezTo>
                  <a:pt x="8324465" y="419011"/>
                  <a:pt x="8284557" y="427028"/>
                  <a:pt x="8244648" y="435046"/>
                </a:cubicBezTo>
                <a:cubicBezTo>
                  <a:pt x="8220390" y="439033"/>
                  <a:pt x="8197318" y="443954"/>
                  <a:pt x="8174247" y="448875"/>
                </a:cubicBezTo>
                <a:cubicBezTo>
                  <a:pt x="8137519" y="456512"/>
                  <a:pt x="8102489" y="469330"/>
                  <a:pt x="8064233" y="464224"/>
                </a:cubicBezTo>
                <a:cubicBezTo>
                  <a:pt x="8058805" y="463798"/>
                  <a:pt x="8056940" y="466176"/>
                  <a:pt x="8057575" y="471485"/>
                </a:cubicBezTo>
                <a:cubicBezTo>
                  <a:pt x="8058468" y="478918"/>
                  <a:pt x="8062157" y="482784"/>
                  <a:pt x="8069579" y="481894"/>
                </a:cubicBezTo>
                <a:cubicBezTo>
                  <a:pt x="8077002" y="481003"/>
                  <a:pt x="8084296" y="479051"/>
                  <a:pt x="8091718" y="478161"/>
                </a:cubicBezTo>
                <a:cubicBezTo>
                  <a:pt x="8250249" y="454839"/>
                  <a:pt x="8409585" y="429266"/>
                  <a:pt x="8568372" y="408068"/>
                </a:cubicBezTo>
                <a:cubicBezTo>
                  <a:pt x="8714562" y="389458"/>
                  <a:pt x="8860879" y="371909"/>
                  <a:pt x="9007960" y="360732"/>
                </a:cubicBezTo>
                <a:cubicBezTo>
                  <a:pt x="9102834" y="353661"/>
                  <a:pt x="9196902" y="348842"/>
                  <a:pt x="9291224" y="346146"/>
                </a:cubicBezTo>
                <a:cubicBezTo>
                  <a:pt x="9373629" y="342725"/>
                  <a:pt x="9456416" y="342490"/>
                  <a:pt x="9539331" y="343316"/>
                </a:cubicBezTo>
                <a:cubicBezTo>
                  <a:pt x="9641712" y="345040"/>
                  <a:pt x="9742865" y="354450"/>
                  <a:pt x="9844822" y="361608"/>
                </a:cubicBezTo>
                <a:cubicBezTo>
                  <a:pt x="9877267" y="363103"/>
                  <a:pt x="9910348" y="369906"/>
                  <a:pt x="9942029" y="365029"/>
                </a:cubicBezTo>
                <a:cubicBezTo>
                  <a:pt x="9978079" y="360706"/>
                  <a:pt x="10012389" y="359822"/>
                  <a:pt x="10044751" y="378559"/>
                </a:cubicBezTo>
                <a:cubicBezTo>
                  <a:pt x="10057433" y="385655"/>
                  <a:pt x="10072404" y="384937"/>
                  <a:pt x="10086738" y="378909"/>
                </a:cubicBezTo>
                <a:cubicBezTo>
                  <a:pt x="10095899" y="374579"/>
                  <a:pt x="10105568" y="374496"/>
                  <a:pt x="10116426" y="375348"/>
                </a:cubicBezTo>
                <a:cubicBezTo>
                  <a:pt x="10132712" y="376627"/>
                  <a:pt x="10149380" y="381090"/>
                  <a:pt x="10165835" y="374808"/>
                </a:cubicBezTo>
                <a:cubicBezTo>
                  <a:pt x="10180297" y="369842"/>
                  <a:pt x="10191409" y="372817"/>
                  <a:pt x="10202352" y="383353"/>
                </a:cubicBezTo>
                <a:cubicBezTo>
                  <a:pt x="10206042" y="387219"/>
                  <a:pt x="10210411" y="387772"/>
                  <a:pt x="10215457" y="385013"/>
                </a:cubicBezTo>
                <a:cubicBezTo>
                  <a:pt x="10222497" y="380937"/>
                  <a:pt x="10230852" y="378858"/>
                  <a:pt x="10239716" y="381026"/>
                </a:cubicBezTo>
                <a:cubicBezTo>
                  <a:pt x="10266182" y="386469"/>
                  <a:pt x="10295064" y="385159"/>
                  <a:pt x="10321784" y="392725"/>
                </a:cubicBezTo>
                <a:cubicBezTo>
                  <a:pt x="10330775" y="395955"/>
                  <a:pt x="10339385" y="396000"/>
                  <a:pt x="10347358" y="390735"/>
                </a:cubicBezTo>
                <a:cubicBezTo>
                  <a:pt x="10364491" y="381141"/>
                  <a:pt x="10369920" y="381566"/>
                  <a:pt x="10383493" y="396095"/>
                </a:cubicBezTo>
                <a:cubicBezTo>
                  <a:pt x="10388498" y="401957"/>
                  <a:pt x="10394309" y="405568"/>
                  <a:pt x="10400670" y="404805"/>
                </a:cubicBezTo>
                <a:cubicBezTo>
                  <a:pt x="10423063" y="403197"/>
                  <a:pt x="10444227" y="409275"/>
                  <a:pt x="10465137" y="413230"/>
                </a:cubicBezTo>
                <a:cubicBezTo>
                  <a:pt x="10483925" y="417439"/>
                  <a:pt x="10502587" y="420587"/>
                  <a:pt x="10521289" y="415112"/>
                </a:cubicBezTo>
                <a:cubicBezTo>
                  <a:pt x="10528584" y="413160"/>
                  <a:pt x="10533080" y="414774"/>
                  <a:pt x="10536897" y="419703"/>
                </a:cubicBezTo>
                <a:cubicBezTo>
                  <a:pt x="10541903" y="425565"/>
                  <a:pt x="10548095" y="432362"/>
                  <a:pt x="10556323" y="429221"/>
                </a:cubicBezTo>
                <a:cubicBezTo>
                  <a:pt x="10573838" y="422812"/>
                  <a:pt x="10589573" y="428464"/>
                  <a:pt x="10603824" y="439680"/>
                </a:cubicBezTo>
                <a:cubicBezTo>
                  <a:pt x="10625074" y="455442"/>
                  <a:pt x="10649165" y="459015"/>
                  <a:pt x="10673720" y="448530"/>
                </a:cubicBezTo>
                <a:cubicBezTo>
                  <a:pt x="10683007" y="445263"/>
                  <a:pt x="10686443" y="447004"/>
                  <a:pt x="10687589" y="456560"/>
                </a:cubicBezTo>
                <a:cubicBezTo>
                  <a:pt x="10687971" y="459746"/>
                  <a:pt x="10688353" y="462931"/>
                  <a:pt x="10689668" y="464928"/>
                </a:cubicBezTo>
                <a:cubicBezTo>
                  <a:pt x="10706126" y="485573"/>
                  <a:pt x="10722456" y="505156"/>
                  <a:pt x="10751720" y="507031"/>
                </a:cubicBezTo>
                <a:cubicBezTo>
                  <a:pt x="10758209" y="507330"/>
                  <a:pt x="10757531" y="510643"/>
                  <a:pt x="10755920" y="515145"/>
                </a:cubicBezTo>
                <a:cubicBezTo>
                  <a:pt x="10755114" y="517395"/>
                  <a:pt x="10753248" y="519773"/>
                  <a:pt x="10751382" y="522151"/>
                </a:cubicBezTo>
                <a:cubicBezTo>
                  <a:pt x="10747651" y="526907"/>
                  <a:pt x="10743792" y="530601"/>
                  <a:pt x="10748797" y="536463"/>
                </a:cubicBezTo>
                <a:cubicBezTo>
                  <a:pt x="10752742" y="542453"/>
                  <a:pt x="10757534" y="537570"/>
                  <a:pt x="10762708" y="535872"/>
                </a:cubicBezTo>
                <a:cubicBezTo>
                  <a:pt x="10772929" y="531415"/>
                  <a:pt x="10784209" y="526831"/>
                  <a:pt x="10793456" y="532184"/>
                </a:cubicBezTo>
                <a:cubicBezTo>
                  <a:pt x="10804950" y="538345"/>
                  <a:pt x="10809869" y="534524"/>
                  <a:pt x="10816272" y="525139"/>
                </a:cubicBezTo>
                <a:cubicBezTo>
                  <a:pt x="10818138" y="522761"/>
                  <a:pt x="10820004" y="520384"/>
                  <a:pt x="10823058" y="518941"/>
                </a:cubicBezTo>
                <a:cubicBezTo>
                  <a:pt x="10825856" y="515373"/>
                  <a:pt x="10828909" y="513930"/>
                  <a:pt x="10833660" y="517669"/>
                </a:cubicBezTo>
                <a:cubicBezTo>
                  <a:pt x="10837223" y="520473"/>
                  <a:pt x="10837732" y="524720"/>
                  <a:pt x="10834934" y="528287"/>
                </a:cubicBezTo>
                <a:cubicBezTo>
                  <a:pt x="10832262" y="532915"/>
                  <a:pt x="10831712" y="537290"/>
                  <a:pt x="10827852" y="540984"/>
                </a:cubicBezTo>
                <a:cubicBezTo>
                  <a:pt x="10825859" y="542300"/>
                  <a:pt x="10823866" y="543616"/>
                  <a:pt x="10825308" y="546675"/>
                </a:cubicBezTo>
                <a:cubicBezTo>
                  <a:pt x="10826623" y="548671"/>
                  <a:pt x="10829677" y="547228"/>
                  <a:pt x="10831797" y="546973"/>
                </a:cubicBezTo>
                <a:cubicBezTo>
                  <a:pt x="10834978" y="546592"/>
                  <a:pt x="10837098" y="546338"/>
                  <a:pt x="10838965" y="543959"/>
                </a:cubicBezTo>
                <a:cubicBezTo>
                  <a:pt x="10840830" y="541581"/>
                  <a:pt x="10842951" y="541328"/>
                  <a:pt x="10845326" y="543196"/>
                </a:cubicBezTo>
                <a:cubicBezTo>
                  <a:pt x="10858390" y="553478"/>
                  <a:pt x="10872810" y="557133"/>
                  <a:pt x="10888587" y="554164"/>
                </a:cubicBezTo>
                <a:cubicBezTo>
                  <a:pt x="10895881" y="552212"/>
                  <a:pt x="10903303" y="551322"/>
                  <a:pt x="10910852" y="551494"/>
                </a:cubicBezTo>
                <a:cubicBezTo>
                  <a:pt x="10915093" y="550985"/>
                  <a:pt x="10921455" y="550222"/>
                  <a:pt x="10924212" y="555277"/>
                </a:cubicBezTo>
                <a:cubicBezTo>
                  <a:pt x="10925782" y="559397"/>
                  <a:pt x="10920863" y="563218"/>
                  <a:pt x="10918064" y="566785"/>
                </a:cubicBezTo>
                <a:cubicBezTo>
                  <a:pt x="10916198" y="569163"/>
                  <a:pt x="10914205" y="570479"/>
                  <a:pt x="10912339" y="572857"/>
                </a:cubicBezTo>
                <a:cubicBezTo>
                  <a:pt x="10910473" y="575235"/>
                  <a:pt x="10905427" y="577995"/>
                  <a:pt x="10908057" y="581987"/>
                </a:cubicBezTo>
                <a:cubicBezTo>
                  <a:pt x="10909626" y="586108"/>
                  <a:pt x="10914928" y="585472"/>
                  <a:pt x="10919041" y="583901"/>
                </a:cubicBezTo>
                <a:cubicBezTo>
                  <a:pt x="10928584" y="582757"/>
                  <a:pt x="10936261" y="583990"/>
                  <a:pt x="10946312" y="587093"/>
                </a:cubicBezTo>
                <a:cubicBezTo>
                  <a:pt x="10968791" y="595168"/>
                  <a:pt x="10979817" y="588460"/>
                  <a:pt x="10985753" y="566206"/>
                </a:cubicBezTo>
                <a:cubicBezTo>
                  <a:pt x="10987915" y="557330"/>
                  <a:pt x="10992706" y="552447"/>
                  <a:pt x="11001316" y="552492"/>
                </a:cubicBezTo>
                <a:cubicBezTo>
                  <a:pt x="11003736" y="572666"/>
                  <a:pt x="11006028" y="591779"/>
                  <a:pt x="11008448" y="611954"/>
                </a:cubicBezTo>
                <a:cubicBezTo>
                  <a:pt x="10993731" y="614795"/>
                  <a:pt x="10991187" y="620486"/>
                  <a:pt x="10996574" y="629534"/>
                </a:cubicBezTo>
                <a:cubicBezTo>
                  <a:pt x="10998017" y="632592"/>
                  <a:pt x="11002512" y="634207"/>
                  <a:pt x="11000774" y="637647"/>
                </a:cubicBezTo>
                <a:cubicBezTo>
                  <a:pt x="10997975" y="641213"/>
                  <a:pt x="10993606" y="640660"/>
                  <a:pt x="10990298" y="639980"/>
                </a:cubicBezTo>
                <a:cubicBezTo>
                  <a:pt x="10987118" y="640361"/>
                  <a:pt x="10984870" y="639554"/>
                  <a:pt x="10982622" y="638747"/>
                </a:cubicBezTo>
                <a:cubicBezTo>
                  <a:pt x="10976006" y="637386"/>
                  <a:pt x="10972952" y="638829"/>
                  <a:pt x="10972783" y="646389"/>
                </a:cubicBezTo>
                <a:cubicBezTo>
                  <a:pt x="10972232" y="650763"/>
                  <a:pt x="10969815" y="657516"/>
                  <a:pt x="10964132" y="654967"/>
                </a:cubicBezTo>
                <a:cubicBezTo>
                  <a:pt x="10956328" y="652670"/>
                  <a:pt x="10948906" y="653561"/>
                  <a:pt x="10941357" y="653389"/>
                </a:cubicBezTo>
                <a:cubicBezTo>
                  <a:pt x="10934868" y="653091"/>
                  <a:pt x="10927192" y="651857"/>
                  <a:pt x="10920025" y="654870"/>
                </a:cubicBezTo>
                <a:cubicBezTo>
                  <a:pt x="10913917" y="657758"/>
                  <a:pt x="10906750" y="660771"/>
                  <a:pt x="10913325" y="670754"/>
                </a:cubicBezTo>
                <a:cubicBezTo>
                  <a:pt x="10915828" y="673685"/>
                  <a:pt x="10913962" y="676063"/>
                  <a:pt x="10909848" y="677633"/>
                </a:cubicBezTo>
                <a:cubicBezTo>
                  <a:pt x="10893944" y="679541"/>
                  <a:pt x="10888133" y="675929"/>
                  <a:pt x="10885163" y="660129"/>
                </a:cubicBezTo>
                <a:cubicBezTo>
                  <a:pt x="10884526" y="654820"/>
                  <a:pt x="10882956" y="650700"/>
                  <a:pt x="10878460" y="649085"/>
                </a:cubicBezTo>
                <a:cubicBezTo>
                  <a:pt x="10870657" y="646790"/>
                  <a:pt x="10862980" y="645556"/>
                  <a:pt x="10854753" y="648697"/>
                </a:cubicBezTo>
                <a:cubicBezTo>
                  <a:pt x="10852632" y="648952"/>
                  <a:pt x="10852082" y="653326"/>
                  <a:pt x="10853396" y="655322"/>
                </a:cubicBezTo>
                <a:cubicBezTo>
                  <a:pt x="10853778" y="658508"/>
                  <a:pt x="10854288" y="662755"/>
                  <a:pt x="10852422" y="665133"/>
                </a:cubicBezTo>
                <a:cubicBezTo>
                  <a:pt x="10849623" y="668700"/>
                  <a:pt x="10846273" y="676641"/>
                  <a:pt x="10842329" y="670651"/>
                </a:cubicBezTo>
                <a:cubicBezTo>
                  <a:pt x="10832445" y="659989"/>
                  <a:pt x="10821843" y="661260"/>
                  <a:pt x="10810180" y="662660"/>
                </a:cubicBezTo>
                <a:cubicBezTo>
                  <a:pt x="10803691" y="662361"/>
                  <a:pt x="10797202" y="662062"/>
                  <a:pt x="10791264" y="657389"/>
                </a:cubicBezTo>
                <a:cubicBezTo>
                  <a:pt x="10768826" y="640692"/>
                  <a:pt x="10753050" y="643662"/>
                  <a:pt x="10741008" y="668802"/>
                </a:cubicBezTo>
                <a:cubicBezTo>
                  <a:pt x="10737530" y="675681"/>
                  <a:pt x="10732484" y="678441"/>
                  <a:pt x="10726418" y="672705"/>
                </a:cubicBezTo>
                <a:cubicBezTo>
                  <a:pt x="10712167" y="661490"/>
                  <a:pt x="10695753" y="659150"/>
                  <a:pt x="10678662" y="660123"/>
                </a:cubicBezTo>
                <a:cubicBezTo>
                  <a:pt x="10670052" y="660078"/>
                  <a:pt x="10661698" y="662157"/>
                  <a:pt x="10652028" y="662240"/>
                </a:cubicBezTo>
                <a:cubicBezTo>
                  <a:pt x="10635869" y="662024"/>
                  <a:pt x="10622085" y="663677"/>
                  <a:pt x="10618016" y="683553"/>
                </a:cubicBezTo>
                <a:cubicBezTo>
                  <a:pt x="10617124" y="676120"/>
                  <a:pt x="10617548" y="670684"/>
                  <a:pt x="10613603" y="664694"/>
                </a:cubicBezTo>
                <a:cubicBezTo>
                  <a:pt x="10609404" y="656582"/>
                  <a:pt x="10601600" y="654286"/>
                  <a:pt x="10594178" y="655176"/>
                </a:cubicBezTo>
                <a:cubicBezTo>
                  <a:pt x="10585823" y="657255"/>
                  <a:pt x="10592016" y="664052"/>
                  <a:pt x="10591465" y="668427"/>
                </a:cubicBezTo>
                <a:cubicBezTo>
                  <a:pt x="10591168" y="674925"/>
                  <a:pt x="10587437" y="679681"/>
                  <a:pt x="10580693" y="677259"/>
                </a:cubicBezTo>
                <a:cubicBezTo>
                  <a:pt x="10571702" y="674028"/>
                  <a:pt x="10564280" y="674918"/>
                  <a:pt x="10554865" y="677125"/>
                </a:cubicBezTo>
                <a:cubicBezTo>
                  <a:pt x="10543584" y="681709"/>
                  <a:pt x="10531921" y="683107"/>
                  <a:pt x="10520300" y="675885"/>
                </a:cubicBezTo>
                <a:cubicBezTo>
                  <a:pt x="10513301" y="671339"/>
                  <a:pt x="10507067" y="673163"/>
                  <a:pt x="10502402" y="679108"/>
                </a:cubicBezTo>
                <a:cubicBezTo>
                  <a:pt x="10499603" y="682676"/>
                  <a:pt x="10496805" y="686242"/>
                  <a:pt x="10494939" y="688620"/>
                </a:cubicBezTo>
                <a:cubicBezTo>
                  <a:pt x="10490147" y="693503"/>
                  <a:pt x="10487857" y="701318"/>
                  <a:pt x="10481241" y="699957"/>
                </a:cubicBezTo>
                <a:cubicBezTo>
                  <a:pt x="10474625" y="698596"/>
                  <a:pt x="10474794" y="691036"/>
                  <a:pt x="10474157" y="685727"/>
                </a:cubicBezTo>
                <a:cubicBezTo>
                  <a:pt x="10473520" y="680418"/>
                  <a:pt x="10469534" y="683051"/>
                  <a:pt x="10466226" y="682370"/>
                </a:cubicBezTo>
                <a:cubicBezTo>
                  <a:pt x="10463045" y="682752"/>
                  <a:pt x="10459864" y="683133"/>
                  <a:pt x="10461434" y="687253"/>
                </a:cubicBezTo>
                <a:cubicBezTo>
                  <a:pt x="10464955" y="698678"/>
                  <a:pt x="10458975" y="702627"/>
                  <a:pt x="10449560" y="704834"/>
                </a:cubicBezTo>
                <a:cubicBezTo>
                  <a:pt x="10440145" y="707040"/>
                  <a:pt x="10439595" y="711414"/>
                  <a:pt x="10446847" y="718084"/>
                </a:cubicBezTo>
                <a:cubicBezTo>
                  <a:pt x="10448162" y="720080"/>
                  <a:pt x="10451470" y="720761"/>
                  <a:pt x="10454779" y="721441"/>
                </a:cubicBezTo>
                <a:cubicBezTo>
                  <a:pt x="10483874" y="730877"/>
                  <a:pt x="10514325" y="733687"/>
                  <a:pt x="10545455" y="733185"/>
                </a:cubicBezTo>
                <a:cubicBezTo>
                  <a:pt x="10570224" y="733445"/>
                  <a:pt x="10593126" y="736084"/>
                  <a:pt x="10615181" y="749595"/>
                </a:cubicBezTo>
                <a:cubicBezTo>
                  <a:pt x="10627991" y="757752"/>
                  <a:pt x="10638001" y="769477"/>
                  <a:pt x="10647078" y="782390"/>
                </a:cubicBezTo>
                <a:cubicBezTo>
                  <a:pt x="10652973" y="768758"/>
                  <a:pt x="10658146" y="767060"/>
                  <a:pt x="10670023" y="776407"/>
                </a:cubicBezTo>
                <a:cubicBezTo>
                  <a:pt x="10673585" y="779211"/>
                  <a:pt x="10676343" y="784265"/>
                  <a:pt x="10675919" y="789702"/>
                </a:cubicBezTo>
                <a:cubicBezTo>
                  <a:pt x="10676005" y="799386"/>
                  <a:pt x="10683809" y="801681"/>
                  <a:pt x="10691358" y="801852"/>
                </a:cubicBezTo>
                <a:cubicBezTo>
                  <a:pt x="10699035" y="803086"/>
                  <a:pt x="10701579" y="797395"/>
                  <a:pt x="10704123" y="791705"/>
                </a:cubicBezTo>
                <a:cubicBezTo>
                  <a:pt x="10705606" y="786141"/>
                  <a:pt x="10704843" y="779771"/>
                  <a:pt x="10710440" y="772637"/>
                </a:cubicBezTo>
                <a:cubicBezTo>
                  <a:pt x="10708787" y="785760"/>
                  <a:pt x="10715531" y="788182"/>
                  <a:pt x="10724268" y="789289"/>
                </a:cubicBezTo>
                <a:cubicBezTo>
                  <a:pt x="10731817" y="789460"/>
                  <a:pt x="10740936" y="793752"/>
                  <a:pt x="10740640" y="800250"/>
                </a:cubicBezTo>
                <a:cubicBezTo>
                  <a:pt x="10739920" y="812185"/>
                  <a:pt x="10740261" y="823992"/>
                  <a:pt x="10733985" y="834438"/>
                </a:cubicBezTo>
                <a:cubicBezTo>
                  <a:pt x="10730381" y="840256"/>
                  <a:pt x="10726267" y="841826"/>
                  <a:pt x="10718718" y="841655"/>
                </a:cubicBezTo>
                <a:cubicBezTo>
                  <a:pt x="10713161" y="840166"/>
                  <a:pt x="10710786" y="838298"/>
                  <a:pt x="10711082" y="831799"/>
                </a:cubicBezTo>
                <a:cubicBezTo>
                  <a:pt x="10710573" y="827552"/>
                  <a:pt x="10707138" y="825810"/>
                  <a:pt x="10703957" y="826191"/>
                </a:cubicBezTo>
                <a:cubicBezTo>
                  <a:pt x="10691361" y="828779"/>
                  <a:pt x="10683175" y="823299"/>
                  <a:pt x="10674862" y="816756"/>
                </a:cubicBezTo>
                <a:cubicBezTo>
                  <a:pt x="10666676" y="811275"/>
                  <a:pt x="10657939" y="810169"/>
                  <a:pt x="10651408" y="818492"/>
                </a:cubicBezTo>
                <a:cubicBezTo>
                  <a:pt x="10646744" y="824437"/>
                  <a:pt x="10644368" y="822567"/>
                  <a:pt x="10644665" y="816069"/>
                </a:cubicBezTo>
                <a:cubicBezTo>
                  <a:pt x="10644155" y="811822"/>
                  <a:pt x="10641907" y="811014"/>
                  <a:pt x="10637412" y="809399"/>
                </a:cubicBezTo>
                <a:cubicBezTo>
                  <a:pt x="10618623" y="805190"/>
                  <a:pt x="10599538" y="807479"/>
                  <a:pt x="10582277" y="816012"/>
                </a:cubicBezTo>
                <a:cubicBezTo>
                  <a:pt x="10573244" y="821404"/>
                  <a:pt x="10563702" y="822548"/>
                  <a:pt x="10553905" y="821569"/>
                </a:cubicBezTo>
                <a:cubicBezTo>
                  <a:pt x="10545168" y="820463"/>
                  <a:pt x="10537110" y="816044"/>
                  <a:pt x="10530111" y="811498"/>
                </a:cubicBezTo>
                <a:cubicBezTo>
                  <a:pt x="10526548" y="808694"/>
                  <a:pt x="10523918" y="804701"/>
                  <a:pt x="10518999" y="808523"/>
                </a:cubicBezTo>
                <a:cubicBezTo>
                  <a:pt x="10514080" y="812343"/>
                  <a:pt x="10514589" y="816591"/>
                  <a:pt x="10516286" y="821772"/>
                </a:cubicBezTo>
                <a:cubicBezTo>
                  <a:pt x="10517856" y="825893"/>
                  <a:pt x="10520358" y="828824"/>
                  <a:pt x="10519807" y="833198"/>
                </a:cubicBezTo>
                <a:cubicBezTo>
                  <a:pt x="10521208" y="844878"/>
                  <a:pt x="10527146" y="849551"/>
                  <a:pt x="10538004" y="850403"/>
                </a:cubicBezTo>
                <a:cubicBezTo>
                  <a:pt x="10557598" y="852362"/>
                  <a:pt x="10575199" y="855636"/>
                  <a:pt x="10593988" y="859845"/>
                </a:cubicBezTo>
                <a:cubicBezTo>
                  <a:pt x="10605228" y="863883"/>
                  <a:pt x="10606924" y="869064"/>
                  <a:pt x="10600521" y="878449"/>
                </a:cubicBezTo>
                <a:cubicBezTo>
                  <a:pt x="10599461" y="878576"/>
                  <a:pt x="10599588" y="879638"/>
                  <a:pt x="10599715" y="880699"/>
                </a:cubicBezTo>
                <a:cubicBezTo>
                  <a:pt x="10598868" y="891572"/>
                  <a:pt x="10592211" y="898833"/>
                  <a:pt x="10585425" y="905033"/>
                </a:cubicBezTo>
                <a:cubicBezTo>
                  <a:pt x="10580634" y="909915"/>
                  <a:pt x="10578258" y="908046"/>
                  <a:pt x="10576689" y="903926"/>
                </a:cubicBezTo>
                <a:cubicBezTo>
                  <a:pt x="10573422" y="894624"/>
                  <a:pt x="10578214" y="889741"/>
                  <a:pt x="10586569" y="887662"/>
                </a:cubicBezTo>
                <a:cubicBezTo>
                  <a:pt x="10583811" y="882607"/>
                  <a:pt x="10580121" y="878741"/>
                  <a:pt x="10574820" y="879377"/>
                </a:cubicBezTo>
                <a:cubicBezTo>
                  <a:pt x="10571639" y="879759"/>
                  <a:pt x="10571088" y="884133"/>
                  <a:pt x="10570410" y="887446"/>
                </a:cubicBezTo>
                <a:cubicBezTo>
                  <a:pt x="10568079" y="903882"/>
                  <a:pt x="10564220" y="907576"/>
                  <a:pt x="10548189" y="908421"/>
                </a:cubicBezTo>
                <a:cubicBezTo>
                  <a:pt x="10533090" y="908078"/>
                  <a:pt x="10517186" y="909985"/>
                  <a:pt x="10502597" y="913889"/>
                </a:cubicBezTo>
                <a:cubicBezTo>
                  <a:pt x="10482834" y="919491"/>
                  <a:pt x="10478083" y="915752"/>
                  <a:pt x="10478844" y="895197"/>
                </a:cubicBezTo>
                <a:cubicBezTo>
                  <a:pt x="10478717" y="894135"/>
                  <a:pt x="10478590" y="893073"/>
                  <a:pt x="10478463" y="892011"/>
                </a:cubicBezTo>
                <a:cubicBezTo>
                  <a:pt x="10479141" y="888698"/>
                  <a:pt x="10481812" y="884069"/>
                  <a:pt x="10476256" y="882582"/>
                </a:cubicBezTo>
                <a:cubicBezTo>
                  <a:pt x="10470827" y="882156"/>
                  <a:pt x="10465271" y="880668"/>
                  <a:pt x="10462854" y="887421"/>
                </a:cubicBezTo>
                <a:cubicBezTo>
                  <a:pt x="10461244" y="891922"/>
                  <a:pt x="10459505" y="895361"/>
                  <a:pt x="10458955" y="899737"/>
                </a:cubicBezTo>
                <a:cubicBezTo>
                  <a:pt x="10455477" y="906616"/>
                  <a:pt x="10451363" y="908186"/>
                  <a:pt x="10444492" y="904702"/>
                </a:cubicBezTo>
                <a:cubicBezTo>
                  <a:pt x="10437749" y="902280"/>
                  <a:pt x="10438172" y="896843"/>
                  <a:pt x="10441904" y="892087"/>
                </a:cubicBezTo>
                <a:cubicBezTo>
                  <a:pt x="10442710" y="889836"/>
                  <a:pt x="10443642" y="888648"/>
                  <a:pt x="10444448" y="886396"/>
                </a:cubicBezTo>
                <a:cubicBezTo>
                  <a:pt x="10446314" y="884019"/>
                  <a:pt x="10445932" y="880833"/>
                  <a:pt x="10443557" y="878964"/>
                </a:cubicBezTo>
                <a:cubicBezTo>
                  <a:pt x="10440121" y="877222"/>
                  <a:pt x="10439443" y="880534"/>
                  <a:pt x="10437450" y="881850"/>
                </a:cubicBezTo>
                <a:cubicBezTo>
                  <a:pt x="10433591" y="885545"/>
                  <a:pt x="10430919" y="890173"/>
                  <a:pt x="10429435" y="895737"/>
                </a:cubicBezTo>
                <a:cubicBezTo>
                  <a:pt x="10423669" y="910431"/>
                  <a:pt x="10417562" y="913317"/>
                  <a:pt x="10402887" y="907538"/>
                </a:cubicBezTo>
                <a:cubicBezTo>
                  <a:pt x="10396144" y="905116"/>
                  <a:pt x="10389273" y="901631"/>
                  <a:pt x="10382529" y="899208"/>
                </a:cubicBezTo>
                <a:cubicBezTo>
                  <a:pt x="10378033" y="897594"/>
                  <a:pt x="10372604" y="897168"/>
                  <a:pt x="10369000" y="902985"/>
                </a:cubicBezTo>
                <a:cubicBezTo>
                  <a:pt x="10364463" y="909992"/>
                  <a:pt x="10362173" y="917806"/>
                  <a:pt x="10351443" y="918016"/>
                </a:cubicBezTo>
                <a:cubicBezTo>
                  <a:pt x="10344954" y="917717"/>
                  <a:pt x="10340968" y="920350"/>
                  <a:pt x="10335157" y="916738"/>
                </a:cubicBezTo>
                <a:cubicBezTo>
                  <a:pt x="10305976" y="897619"/>
                  <a:pt x="10275652" y="895870"/>
                  <a:pt x="10243547" y="906183"/>
                </a:cubicBezTo>
                <a:cubicBezTo>
                  <a:pt x="10238374" y="907881"/>
                  <a:pt x="10234005" y="907328"/>
                  <a:pt x="10229382" y="904651"/>
                </a:cubicBezTo>
                <a:cubicBezTo>
                  <a:pt x="10218693" y="896239"/>
                  <a:pt x="10206903" y="896576"/>
                  <a:pt x="10194434" y="900226"/>
                </a:cubicBezTo>
                <a:cubicBezTo>
                  <a:pt x="10176919" y="906635"/>
                  <a:pt x="10161652" y="913851"/>
                  <a:pt x="10146767" y="924253"/>
                </a:cubicBezTo>
                <a:cubicBezTo>
                  <a:pt x="10139854" y="929390"/>
                  <a:pt x="10132941" y="934528"/>
                  <a:pt x="10124333" y="934484"/>
                </a:cubicBezTo>
                <a:cubicBezTo>
                  <a:pt x="10096001" y="931419"/>
                  <a:pt x="10066314" y="934980"/>
                  <a:pt x="10039211" y="924228"/>
                </a:cubicBezTo>
                <a:cubicBezTo>
                  <a:pt x="10033528" y="921678"/>
                  <a:pt x="10029414" y="923248"/>
                  <a:pt x="10024622" y="928132"/>
                </a:cubicBezTo>
                <a:cubicBezTo>
                  <a:pt x="10022756" y="930510"/>
                  <a:pt x="10020891" y="932888"/>
                  <a:pt x="10018897" y="934204"/>
                </a:cubicBezTo>
                <a:cubicBezTo>
                  <a:pt x="10013723" y="935901"/>
                  <a:pt x="10015038" y="937898"/>
                  <a:pt x="10016481" y="940956"/>
                </a:cubicBezTo>
                <a:cubicBezTo>
                  <a:pt x="10019366" y="947073"/>
                  <a:pt x="10023988" y="949750"/>
                  <a:pt x="10030350" y="948986"/>
                </a:cubicBezTo>
                <a:cubicBezTo>
                  <a:pt x="10037772" y="948096"/>
                  <a:pt x="10041717" y="954086"/>
                  <a:pt x="10041421" y="960583"/>
                </a:cubicBezTo>
                <a:cubicBezTo>
                  <a:pt x="10040997" y="966020"/>
                  <a:pt x="10034381" y="964660"/>
                  <a:pt x="10030012" y="964106"/>
                </a:cubicBezTo>
                <a:cubicBezTo>
                  <a:pt x="10018095" y="963382"/>
                  <a:pt x="10013768" y="954207"/>
                  <a:pt x="10009568" y="946094"/>
                </a:cubicBezTo>
                <a:cubicBezTo>
                  <a:pt x="9991159" y="918143"/>
                  <a:pt x="9964565" y="911639"/>
                  <a:pt x="9936661" y="930065"/>
                </a:cubicBezTo>
                <a:cubicBezTo>
                  <a:pt x="9929621" y="934141"/>
                  <a:pt x="9922454" y="937154"/>
                  <a:pt x="9914905" y="936983"/>
                </a:cubicBezTo>
                <a:cubicBezTo>
                  <a:pt x="9909603" y="937618"/>
                  <a:pt x="9907356" y="936811"/>
                  <a:pt x="9906719" y="931502"/>
                </a:cubicBezTo>
                <a:cubicBezTo>
                  <a:pt x="9904512" y="922073"/>
                  <a:pt x="9900949" y="919268"/>
                  <a:pt x="9891789" y="923598"/>
                </a:cubicBezTo>
                <a:cubicBezTo>
                  <a:pt x="9874401" y="931069"/>
                  <a:pt x="9857437" y="933105"/>
                  <a:pt x="9839412" y="935266"/>
                </a:cubicBezTo>
                <a:cubicBezTo>
                  <a:pt x="9810658" y="937637"/>
                  <a:pt x="9784914" y="947188"/>
                  <a:pt x="9765196" y="971094"/>
                </a:cubicBezTo>
                <a:cubicBezTo>
                  <a:pt x="9765196" y="971094"/>
                  <a:pt x="9764009" y="970160"/>
                  <a:pt x="9763881" y="969098"/>
                </a:cubicBezTo>
                <a:cubicBezTo>
                  <a:pt x="9764560" y="965785"/>
                  <a:pt x="9766298" y="962345"/>
                  <a:pt x="9766849" y="957971"/>
                </a:cubicBezTo>
                <a:cubicBezTo>
                  <a:pt x="9767823" y="948160"/>
                  <a:pt x="9765194" y="944167"/>
                  <a:pt x="9755396" y="943188"/>
                </a:cubicBezTo>
                <a:cubicBezTo>
                  <a:pt x="9743479" y="942464"/>
                  <a:pt x="9740552" y="944969"/>
                  <a:pt x="9740893" y="956776"/>
                </a:cubicBezTo>
                <a:cubicBezTo>
                  <a:pt x="9741275" y="959961"/>
                  <a:pt x="9744160" y="966078"/>
                  <a:pt x="9737798" y="966841"/>
                </a:cubicBezTo>
                <a:cubicBezTo>
                  <a:pt x="9728383" y="969047"/>
                  <a:pt x="9721003" y="961315"/>
                  <a:pt x="9724225" y="952312"/>
                </a:cubicBezTo>
                <a:cubicBezTo>
                  <a:pt x="9726769" y="946622"/>
                  <a:pt x="9725327" y="943563"/>
                  <a:pt x="9718710" y="942202"/>
                </a:cubicBezTo>
                <a:cubicBezTo>
                  <a:pt x="9704290" y="938547"/>
                  <a:pt x="9689742" y="933829"/>
                  <a:pt x="9676001" y="926861"/>
                </a:cubicBezTo>
                <a:cubicBezTo>
                  <a:pt x="9664633" y="921761"/>
                  <a:pt x="9652843" y="922098"/>
                  <a:pt x="9642072" y="930930"/>
                </a:cubicBezTo>
                <a:cubicBezTo>
                  <a:pt x="9639273" y="934497"/>
                  <a:pt x="9635159" y="936067"/>
                  <a:pt x="9629858" y="936703"/>
                </a:cubicBezTo>
                <a:cubicBezTo>
                  <a:pt x="9621248" y="936658"/>
                  <a:pt x="9612639" y="936614"/>
                  <a:pt x="9604030" y="936569"/>
                </a:cubicBezTo>
                <a:cubicBezTo>
                  <a:pt x="9597667" y="937332"/>
                  <a:pt x="9591985" y="934783"/>
                  <a:pt x="9588972" y="927605"/>
                </a:cubicBezTo>
                <a:cubicBezTo>
                  <a:pt x="9587021" y="920299"/>
                  <a:pt x="9582652" y="919746"/>
                  <a:pt x="9576545" y="922632"/>
                </a:cubicBezTo>
                <a:cubicBezTo>
                  <a:pt x="9571372" y="924330"/>
                  <a:pt x="9565136" y="926155"/>
                  <a:pt x="9559962" y="927853"/>
                </a:cubicBezTo>
                <a:cubicBezTo>
                  <a:pt x="9547622" y="932564"/>
                  <a:pt x="9541091" y="940886"/>
                  <a:pt x="9540499" y="953882"/>
                </a:cubicBezTo>
                <a:cubicBezTo>
                  <a:pt x="9539948" y="958257"/>
                  <a:pt x="9540457" y="962504"/>
                  <a:pt x="9539906" y="966878"/>
                </a:cubicBezTo>
                <a:cubicBezTo>
                  <a:pt x="9532906" y="935406"/>
                  <a:pt x="9508943" y="932894"/>
                  <a:pt x="9484048" y="931572"/>
                </a:cubicBezTo>
                <a:cubicBezTo>
                  <a:pt x="9476370" y="930339"/>
                  <a:pt x="9471451" y="934160"/>
                  <a:pt x="9466659" y="939043"/>
                </a:cubicBezTo>
                <a:cubicBezTo>
                  <a:pt x="9461867" y="943926"/>
                  <a:pt x="9460383" y="949490"/>
                  <a:pt x="9463268" y="955606"/>
                </a:cubicBezTo>
                <a:cubicBezTo>
                  <a:pt x="9466025" y="960661"/>
                  <a:pt x="9470945" y="956839"/>
                  <a:pt x="9475186" y="956331"/>
                </a:cubicBezTo>
                <a:cubicBezTo>
                  <a:pt x="9478367" y="955949"/>
                  <a:pt x="9483540" y="954252"/>
                  <a:pt x="9485237" y="959434"/>
                </a:cubicBezTo>
                <a:cubicBezTo>
                  <a:pt x="9486807" y="963554"/>
                  <a:pt x="9485324" y="969117"/>
                  <a:pt x="9481337" y="971749"/>
                </a:cubicBezTo>
                <a:cubicBezTo>
                  <a:pt x="9477478" y="975443"/>
                  <a:pt x="9472177" y="976079"/>
                  <a:pt x="9467935" y="976588"/>
                </a:cubicBezTo>
                <a:cubicBezTo>
                  <a:pt x="9462634" y="977224"/>
                  <a:pt x="9457333" y="977860"/>
                  <a:pt x="9454661" y="982488"/>
                </a:cubicBezTo>
                <a:cubicBezTo>
                  <a:pt x="9460854" y="989285"/>
                  <a:pt x="9469718" y="991453"/>
                  <a:pt x="9477140" y="990563"/>
                </a:cubicBezTo>
                <a:cubicBezTo>
                  <a:pt x="9499661" y="990016"/>
                  <a:pt x="9520697" y="995033"/>
                  <a:pt x="9541734" y="1000049"/>
                </a:cubicBezTo>
                <a:cubicBezTo>
                  <a:pt x="9556154" y="1003705"/>
                  <a:pt x="9569937" y="1002052"/>
                  <a:pt x="9582703" y="991904"/>
                </a:cubicBezTo>
                <a:cubicBezTo>
                  <a:pt x="9586561" y="988210"/>
                  <a:pt x="9590930" y="988764"/>
                  <a:pt x="9595680" y="992502"/>
                </a:cubicBezTo>
                <a:cubicBezTo>
                  <a:pt x="9604121" y="1000106"/>
                  <a:pt x="9614300" y="1004271"/>
                  <a:pt x="9624480" y="1008435"/>
                </a:cubicBezTo>
                <a:cubicBezTo>
                  <a:pt x="9630035" y="1009924"/>
                  <a:pt x="9635336" y="1009288"/>
                  <a:pt x="9640256" y="1005466"/>
                </a:cubicBezTo>
                <a:cubicBezTo>
                  <a:pt x="9650095" y="997823"/>
                  <a:pt x="9661503" y="994302"/>
                  <a:pt x="9673548" y="996088"/>
                </a:cubicBezTo>
                <a:cubicBezTo>
                  <a:pt x="9684533" y="998002"/>
                  <a:pt x="9695518" y="999916"/>
                  <a:pt x="9705442" y="1001957"/>
                </a:cubicBezTo>
                <a:cubicBezTo>
                  <a:pt x="9713246" y="1004252"/>
                  <a:pt x="9717359" y="1002681"/>
                  <a:pt x="9717401" y="994060"/>
                </a:cubicBezTo>
                <a:cubicBezTo>
                  <a:pt x="9717825" y="988624"/>
                  <a:pt x="9719563" y="985184"/>
                  <a:pt x="9724864" y="984548"/>
                </a:cubicBezTo>
                <a:cubicBezTo>
                  <a:pt x="9736400" y="982087"/>
                  <a:pt x="9740218" y="987015"/>
                  <a:pt x="9738310" y="998015"/>
                </a:cubicBezTo>
                <a:cubicBezTo>
                  <a:pt x="9735852" y="1013389"/>
                  <a:pt x="9739415" y="1016192"/>
                  <a:pt x="9754260" y="1014412"/>
                </a:cubicBezTo>
                <a:cubicBezTo>
                  <a:pt x="9763801" y="1013268"/>
                  <a:pt x="9773217" y="1011062"/>
                  <a:pt x="9781571" y="1008982"/>
                </a:cubicBezTo>
                <a:cubicBezTo>
                  <a:pt x="9795355" y="1007330"/>
                  <a:pt x="9807823" y="1003679"/>
                  <a:pt x="9821183" y="1007463"/>
                </a:cubicBezTo>
                <a:cubicBezTo>
                  <a:pt x="9828860" y="1008696"/>
                  <a:pt x="9834544" y="1011245"/>
                  <a:pt x="9833696" y="1022118"/>
                </a:cubicBezTo>
                <a:cubicBezTo>
                  <a:pt x="9832467" y="1029805"/>
                  <a:pt x="9837472" y="1035667"/>
                  <a:pt x="9845954" y="1034650"/>
                </a:cubicBezTo>
                <a:cubicBezTo>
                  <a:pt x="9872589" y="1032532"/>
                  <a:pt x="9897060" y="1039291"/>
                  <a:pt x="9921660" y="1047112"/>
                </a:cubicBezTo>
                <a:cubicBezTo>
                  <a:pt x="9940576" y="1052383"/>
                  <a:pt x="9951306" y="1052173"/>
                  <a:pt x="9960804" y="1032724"/>
                </a:cubicBezTo>
                <a:cubicBezTo>
                  <a:pt x="9961865" y="1032596"/>
                  <a:pt x="9962925" y="1032469"/>
                  <a:pt x="9962925" y="1032469"/>
                </a:cubicBezTo>
                <a:cubicBezTo>
                  <a:pt x="9967547" y="1035146"/>
                  <a:pt x="9963393" y="1045338"/>
                  <a:pt x="9969754" y="1044575"/>
                </a:cubicBezTo>
                <a:cubicBezTo>
                  <a:pt x="9975055" y="1043940"/>
                  <a:pt x="9978533" y="1037060"/>
                  <a:pt x="9981077" y="1031369"/>
                </a:cubicBezTo>
                <a:cubicBezTo>
                  <a:pt x="9982010" y="1030180"/>
                  <a:pt x="9982815" y="1027929"/>
                  <a:pt x="9983748" y="1026740"/>
                </a:cubicBezTo>
                <a:cubicBezTo>
                  <a:pt x="9987098" y="1018799"/>
                  <a:pt x="9989387" y="1010985"/>
                  <a:pt x="9990616" y="1003298"/>
                </a:cubicBezTo>
                <a:cubicBezTo>
                  <a:pt x="9992100" y="997735"/>
                  <a:pt x="9996214" y="996164"/>
                  <a:pt x="10001770" y="997652"/>
                </a:cubicBezTo>
                <a:cubicBezTo>
                  <a:pt x="10005206" y="999394"/>
                  <a:pt x="10009829" y="1002071"/>
                  <a:pt x="10008217" y="1006572"/>
                </a:cubicBezTo>
                <a:cubicBezTo>
                  <a:pt x="10000331" y="1021520"/>
                  <a:pt x="10007160" y="1033626"/>
                  <a:pt x="10012929" y="1045859"/>
                </a:cubicBezTo>
                <a:cubicBezTo>
                  <a:pt x="10015942" y="1053038"/>
                  <a:pt x="10018444" y="1055969"/>
                  <a:pt x="10024041" y="1048835"/>
                </a:cubicBezTo>
                <a:cubicBezTo>
                  <a:pt x="10033625" y="1039069"/>
                  <a:pt x="10046222" y="1036481"/>
                  <a:pt x="10057629" y="1032959"/>
                </a:cubicBezTo>
                <a:cubicBezTo>
                  <a:pt x="10061743" y="1031388"/>
                  <a:pt x="10064924" y="1031007"/>
                  <a:pt x="10066366" y="1034064"/>
                </a:cubicBezTo>
                <a:cubicBezTo>
                  <a:pt x="10074256" y="1046044"/>
                  <a:pt x="10086174" y="1046769"/>
                  <a:pt x="10098092" y="1047493"/>
                </a:cubicBezTo>
                <a:cubicBezTo>
                  <a:pt x="10109076" y="1049407"/>
                  <a:pt x="10119934" y="1050259"/>
                  <a:pt x="10126381" y="1059179"/>
                </a:cubicBezTo>
                <a:cubicBezTo>
                  <a:pt x="10129138" y="1064234"/>
                  <a:pt x="10131259" y="1063980"/>
                  <a:pt x="10136433" y="1062283"/>
                </a:cubicBezTo>
                <a:cubicBezTo>
                  <a:pt x="10154881" y="1054684"/>
                  <a:pt x="10172906" y="1052523"/>
                  <a:pt x="10190211" y="1062295"/>
                </a:cubicBezTo>
                <a:cubicBezTo>
                  <a:pt x="10197082" y="1065779"/>
                  <a:pt x="10201323" y="1065271"/>
                  <a:pt x="10207302" y="1061322"/>
                </a:cubicBezTo>
                <a:cubicBezTo>
                  <a:pt x="10220322" y="1053298"/>
                  <a:pt x="10234105" y="1051645"/>
                  <a:pt x="10249035" y="1059548"/>
                </a:cubicBezTo>
                <a:cubicBezTo>
                  <a:pt x="10252598" y="1062352"/>
                  <a:pt x="10255906" y="1063032"/>
                  <a:pt x="10259893" y="1060401"/>
                </a:cubicBezTo>
                <a:cubicBezTo>
                  <a:pt x="10277153" y="1051868"/>
                  <a:pt x="10309174" y="1058798"/>
                  <a:pt x="10320627" y="1073580"/>
                </a:cubicBezTo>
                <a:cubicBezTo>
                  <a:pt x="10328090" y="1064068"/>
                  <a:pt x="10338566" y="1061736"/>
                  <a:pt x="10348490" y="1063776"/>
                </a:cubicBezTo>
                <a:cubicBezTo>
                  <a:pt x="10362911" y="1067433"/>
                  <a:pt x="10377881" y="1066714"/>
                  <a:pt x="10392853" y="1065996"/>
                </a:cubicBezTo>
                <a:cubicBezTo>
                  <a:pt x="10413252" y="1065702"/>
                  <a:pt x="10425680" y="1070675"/>
                  <a:pt x="10433655" y="1092337"/>
                </a:cubicBezTo>
                <a:cubicBezTo>
                  <a:pt x="10433910" y="1094461"/>
                  <a:pt x="10435097" y="1095395"/>
                  <a:pt x="10435352" y="1097519"/>
                </a:cubicBezTo>
                <a:cubicBezTo>
                  <a:pt x="10438364" y="1104697"/>
                  <a:pt x="10442733" y="1105251"/>
                  <a:pt x="10447397" y="1099306"/>
                </a:cubicBezTo>
                <a:cubicBezTo>
                  <a:pt x="10451129" y="1094549"/>
                  <a:pt x="10454861" y="1089794"/>
                  <a:pt x="10459653" y="1084910"/>
                </a:cubicBezTo>
                <a:cubicBezTo>
                  <a:pt x="10476827" y="1066695"/>
                  <a:pt x="10498670" y="1069460"/>
                  <a:pt x="10513007" y="1090360"/>
                </a:cubicBezTo>
                <a:cubicBezTo>
                  <a:pt x="10518394" y="1099407"/>
                  <a:pt x="10525775" y="1107139"/>
                  <a:pt x="10536081" y="1112365"/>
                </a:cubicBezTo>
                <a:cubicBezTo>
                  <a:pt x="10545327" y="1117718"/>
                  <a:pt x="10554573" y="1123072"/>
                  <a:pt x="10561021" y="1131993"/>
                </a:cubicBezTo>
                <a:cubicBezTo>
                  <a:pt x="10566109" y="1120612"/>
                  <a:pt x="10558219" y="1108633"/>
                  <a:pt x="10563307" y="1097252"/>
                </a:cubicBezTo>
                <a:cubicBezTo>
                  <a:pt x="10574505" y="1109910"/>
                  <a:pt x="10574505" y="1109910"/>
                  <a:pt x="10588458" y="1100698"/>
                </a:cubicBezTo>
                <a:cubicBezTo>
                  <a:pt x="10594564" y="1097811"/>
                  <a:pt x="10598678" y="1096241"/>
                  <a:pt x="10605422" y="1098664"/>
                </a:cubicBezTo>
                <a:cubicBezTo>
                  <a:pt x="10623278" y="1104062"/>
                  <a:pt x="10640879" y="1107336"/>
                  <a:pt x="10658480" y="1110610"/>
                </a:cubicBezTo>
                <a:cubicBezTo>
                  <a:pt x="10712471" y="1121368"/>
                  <a:pt x="10766758" y="1125628"/>
                  <a:pt x="10820070" y="1139698"/>
                </a:cubicBezTo>
                <a:cubicBezTo>
                  <a:pt x="10824439" y="1140252"/>
                  <a:pt x="10830800" y="1139489"/>
                  <a:pt x="10831437" y="1144798"/>
                </a:cubicBezTo>
                <a:cubicBezTo>
                  <a:pt x="10833134" y="1149980"/>
                  <a:pt x="10828087" y="1152739"/>
                  <a:pt x="10825289" y="1156305"/>
                </a:cubicBezTo>
                <a:cubicBezTo>
                  <a:pt x="10822363" y="1158811"/>
                  <a:pt x="10818376" y="1161443"/>
                  <a:pt x="10821006" y="1165437"/>
                </a:cubicBezTo>
                <a:cubicBezTo>
                  <a:pt x="10822703" y="1170618"/>
                  <a:pt x="10827199" y="1172233"/>
                  <a:pt x="10831568" y="1172786"/>
                </a:cubicBezTo>
                <a:cubicBezTo>
                  <a:pt x="10834748" y="1172405"/>
                  <a:pt x="10837929" y="1172023"/>
                  <a:pt x="10841110" y="1171642"/>
                </a:cubicBezTo>
                <a:cubicBezTo>
                  <a:pt x="10856081" y="1170923"/>
                  <a:pt x="10865582" y="1178401"/>
                  <a:pt x="10867365" y="1193266"/>
                </a:cubicBezTo>
                <a:cubicBezTo>
                  <a:pt x="10868002" y="1198575"/>
                  <a:pt x="10868638" y="1203884"/>
                  <a:pt x="10867155" y="1209447"/>
                </a:cubicBezTo>
                <a:cubicBezTo>
                  <a:pt x="10866858" y="1215945"/>
                  <a:pt x="10871481" y="1218622"/>
                  <a:pt x="10877588" y="1215735"/>
                </a:cubicBezTo>
                <a:cubicBezTo>
                  <a:pt x="10888869" y="1211151"/>
                  <a:pt x="10893152" y="1202021"/>
                  <a:pt x="10890309" y="1187283"/>
                </a:cubicBezTo>
                <a:cubicBezTo>
                  <a:pt x="10898750" y="1194887"/>
                  <a:pt x="10904942" y="1201684"/>
                  <a:pt x="10909142" y="1209797"/>
                </a:cubicBezTo>
                <a:cubicBezTo>
                  <a:pt x="10913341" y="1217910"/>
                  <a:pt x="10912453" y="1237404"/>
                  <a:pt x="10905795" y="1244665"/>
                </a:cubicBezTo>
                <a:cubicBezTo>
                  <a:pt x="10897144" y="1253242"/>
                  <a:pt x="10886965" y="1249078"/>
                  <a:pt x="10879033" y="1245721"/>
                </a:cubicBezTo>
                <a:cubicBezTo>
                  <a:pt x="10867667" y="1240621"/>
                  <a:pt x="10855495" y="1237773"/>
                  <a:pt x="10842771" y="1239299"/>
                </a:cubicBezTo>
                <a:cubicBezTo>
                  <a:pt x="10835349" y="1240189"/>
                  <a:pt x="10826867" y="1241206"/>
                  <a:pt x="10818385" y="1242224"/>
                </a:cubicBezTo>
                <a:cubicBezTo>
                  <a:pt x="10783396" y="1246420"/>
                  <a:pt x="10748831" y="1245180"/>
                  <a:pt x="10718207" y="1223003"/>
                </a:cubicBezTo>
                <a:cubicBezTo>
                  <a:pt x="10706458" y="1214718"/>
                  <a:pt x="10700479" y="1218667"/>
                  <a:pt x="10696705" y="1232044"/>
                </a:cubicBezTo>
                <a:cubicBezTo>
                  <a:pt x="10695900" y="1234294"/>
                  <a:pt x="10698402" y="1237227"/>
                  <a:pt x="10695349" y="1238670"/>
                </a:cubicBezTo>
                <a:cubicBezTo>
                  <a:pt x="10692168" y="1239051"/>
                  <a:pt x="10689793" y="1237181"/>
                  <a:pt x="10688478" y="1235185"/>
                </a:cubicBezTo>
                <a:cubicBezTo>
                  <a:pt x="10687163" y="1233188"/>
                  <a:pt x="10685848" y="1231192"/>
                  <a:pt x="10684660" y="1230257"/>
                </a:cubicBezTo>
                <a:cubicBezTo>
                  <a:pt x="10680843" y="1225330"/>
                  <a:pt x="10676092" y="1221592"/>
                  <a:pt x="10671428" y="1227536"/>
                </a:cubicBezTo>
                <a:cubicBezTo>
                  <a:pt x="10665703" y="1233608"/>
                  <a:pt x="10674313" y="1233653"/>
                  <a:pt x="10676815" y="1236584"/>
                </a:cubicBezTo>
                <a:cubicBezTo>
                  <a:pt x="10676943" y="1237645"/>
                  <a:pt x="10678003" y="1237519"/>
                  <a:pt x="10678130" y="1238580"/>
                </a:cubicBezTo>
                <a:cubicBezTo>
                  <a:pt x="10680505" y="1240450"/>
                  <a:pt x="10681947" y="1243508"/>
                  <a:pt x="10680082" y="1245886"/>
                </a:cubicBezTo>
                <a:cubicBezTo>
                  <a:pt x="10678343" y="1249325"/>
                  <a:pt x="10676223" y="1249580"/>
                  <a:pt x="10672787" y="1247837"/>
                </a:cubicBezTo>
                <a:cubicBezTo>
                  <a:pt x="10666044" y="1245415"/>
                  <a:pt x="10659883" y="1245616"/>
                  <a:pt x="10654524" y="1248008"/>
                </a:cubicBezTo>
                <a:lnTo>
                  <a:pt x="10649076" y="1253403"/>
                </a:lnTo>
                <a:lnTo>
                  <a:pt x="10655504" y="1252145"/>
                </a:lnTo>
                <a:cubicBezTo>
                  <a:pt x="10667721" y="1251830"/>
                  <a:pt x="10680014" y="1255341"/>
                  <a:pt x="10692911" y="1260697"/>
                </a:cubicBezTo>
                <a:cubicBezTo>
                  <a:pt x="10705716" y="1265298"/>
                  <a:pt x="10720033" y="1269718"/>
                  <a:pt x="10734771" y="1264882"/>
                </a:cubicBezTo>
                <a:cubicBezTo>
                  <a:pt x="10741959" y="1260951"/>
                  <a:pt x="10745523" y="1265126"/>
                  <a:pt x="10746249" y="1271175"/>
                </a:cubicBezTo>
                <a:cubicBezTo>
                  <a:pt x="10746793" y="1275712"/>
                  <a:pt x="10747155" y="1278736"/>
                  <a:pt x="10747518" y="1281761"/>
                </a:cubicBezTo>
                <a:lnTo>
                  <a:pt x="10747996" y="1284087"/>
                </a:lnTo>
                <a:lnTo>
                  <a:pt x="10749656" y="1283452"/>
                </a:lnTo>
                <a:cubicBezTo>
                  <a:pt x="10751061" y="1283957"/>
                  <a:pt x="10752080" y="1285719"/>
                  <a:pt x="10752992" y="1288841"/>
                </a:cubicBezTo>
                <a:lnTo>
                  <a:pt x="10756711" y="1291982"/>
                </a:lnTo>
                <a:lnTo>
                  <a:pt x="10762197" y="1289204"/>
                </a:lnTo>
                <a:cubicBezTo>
                  <a:pt x="10776391" y="1279832"/>
                  <a:pt x="10792276" y="1271791"/>
                  <a:pt x="10806833" y="1265443"/>
                </a:cubicBezTo>
                <a:cubicBezTo>
                  <a:pt x="10812692" y="1263206"/>
                  <a:pt x="10818551" y="1260970"/>
                  <a:pt x="10823625" y="1264963"/>
                </a:cubicBezTo>
                <a:cubicBezTo>
                  <a:pt x="10828700" y="1268956"/>
                  <a:pt x="10826405" y="1275367"/>
                  <a:pt x="10823929" y="1280266"/>
                </a:cubicBezTo>
                <a:cubicBezTo>
                  <a:pt x="10817830" y="1293271"/>
                  <a:pt x="10823086" y="1298777"/>
                  <a:pt x="10835347" y="1298840"/>
                </a:cubicBezTo>
                <a:cubicBezTo>
                  <a:pt x="10840059" y="1299808"/>
                  <a:pt x="10844952" y="1302290"/>
                  <a:pt x="10849482" y="1301746"/>
                </a:cubicBezTo>
                <a:cubicBezTo>
                  <a:pt x="10860053" y="1300478"/>
                  <a:pt x="10862107" y="1304834"/>
                  <a:pt x="10857155" y="1314633"/>
                </a:cubicBezTo>
                <a:cubicBezTo>
                  <a:pt x="10854497" y="1318019"/>
                  <a:pt x="10852021" y="1322918"/>
                  <a:pt x="10856915" y="1325399"/>
                </a:cubicBezTo>
                <a:cubicBezTo>
                  <a:pt x="10860479" y="1329574"/>
                  <a:pt x="10864827" y="1327518"/>
                  <a:pt x="10869177" y="1325463"/>
                </a:cubicBezTo>
                <a:cubicBezTo>
                  <a:pt x="10880532" y="1317965"/>
                  <a:pt x="10892975" y="1319541"/>
                  <a:pt x="10906929" y="1320935"/>
                </a:cubicBezTo>
                <a:cubicBezTo>
                  <a:pt x="10949152" y="1328143"/>
                  <a:pt x="10984125" y="1313211"/>
                  <a:pt x="11016317" y="1287874"/>
                </a:cubicBezTo>
                <a:cubicBezTo>
                  <a:pt x="11021995" y="1284125"/>
                  <a:pt x="11024108" y="1276201"/>
                  <a:pt x="11031477" y="1273783"/>
                </a:cubicBezTo>
                <a:cubicBezTo>
                  <a:pt x="11030873" y="1281525"/>
                  <a:pt x="11030089" y="1287756"/>
                  <a:pt x="11029485" y="1295498"/>
                </a:cubicBezTo>
                <a:cubicBezTo>
                  <a:pt x="11028280" y="1310983"/>
                  <a:pt x="11035408" y="1319332"/>
                  <a:pt x="11049361" y="1320727"/>
                </a:cubicBezTo>
                <a:cubicBezTo>
                  <a:pt x="11095933" y="1325880"/>
                  <a:pt x="11142505" y="1331032"/>
                  <a:pt x="11189077" y="1336184"/>
                </a:cubicBezTo>
                <a:cubicBezTo>
                  <a:pt x="11206051" y="1337217"/>
                  <a:pt x="11222480" y="1333712"/>
                  <a:pt x="11239817" y="1337768"/>
                </a:cubicBezTo>
                <a:cubicBezTo>
                  <a:pt x="11250932" y="1341038"/>
                  <a:pt x="11257517" y="1344850"/>
                  <a:pt x="11256129" y="1358823"/>
                </a:cubicBezTo>
                <a:cubicBezTo>
                  <a:pt x="11256614" y="1375639"/>
                  <a:pt x="11269783" y="1383264"/>
                  <a:pt x="11283976" y="1373892"/>
                </a:cubicBezTo>
                <a:cubicBezTo>
                  <a:pt x="11295332" y="1366394"/>
                  <a:pt x="11304573" y="1366820"/>
                  <a:pt x="11315870" y="1371601"/>
                </a:cubicBezTo>
                <a:cubicBezTo>
                  <a:pt x="11322635" y="1376925"/>
                  <a:pt x="11328676" y="1376200"/>
                  <a:pt x="11335501" y="1369246"/>
                </a:cubicBezTo>
                <a:cubicBezTo>
                  <a:pt x="11342144" y="1360779"/>
                  <a:pt x="11351024" y="1358181"/>
                  <a:pt x="11360628" y="1361630"/>
                </a:cubicBezTo>
                <a:cubicBezTo>
                  <a:pt x="11366850" y="1362418"/>
                  <a:pt x="11374944" y="1366049"/>
                  <a:pt x="11380984" y="1365325"/>
                </a:cubicBezTo>
                <a:cubicBezTo>
                  <a:pt x="11390045" y="1364239"/>
                  <a:pt x="11393609" y="1368412"/>
                  <a:pt x="11396026" y="1375793"/>
                </a:cubicBezTo>
                <a:cubicBezTo>
                  <a:pt x="11402370" y="1390372"/>
                  <a:pt x="11405572" y="1391522"/>
                  <a:pt x="11419584" y="1380638"/>
                </a:cubicBezTo>
                <a:cubicBezTo>
                  <a:pt x="11427919" y="1373502"/>
                  <a:pt x="11436073" y="1364854"/>
                  <a:pt x="11446281" y="1360561"/>
                </a:cubicBezTo>
                <a:cubicBezTo>
                  <a:pt x="11446462" y="1362074"/>
                  <a:pt x="11447972" y="1361893"/>
                  <a:pt x="11448153" y="1363405"/>
                </a:cubicBezTo>
                <a:cubicBezTo>
                  <a:pt x="11436921" y="1384694"/>
                  <a:pt x="11436921" y="1384694"/>
                  <a:pt x="11451541" y="1404417"/>
                </a:cubicBezTo>
                <a:cubicBezTo>
                  <a:pt x="11453413" y="1407260"/>
                  <a:pt x="11455286" y="1410105"/>
                  <a:pt x="11456977" y="1411435"/>
                </a:cubicBezTo>
                <a:cubicBezTo>
                  <a:pt x="11472142" y="1435695"/>
                  <a:pt x="11490807" y="1438059"/>
                  <a:pt x="11515027" y="1422882"/>
                </a:cubicBezTo>
                <a:cubicBezTo>
                  <a:pt x="11527711" y="1413690"/>
                  <a:pt x="11537316" y="1417140"/>
                  <a:pt x="11540639" y="1432083"/>
                </a:cubicBezTo>
                <a:cubicBezTo>
                  <a:pt x="11543056" y="1439462"/>
                  <a:pt x="11543963" y="1447024"/>
                  <a:pt x="11543360" y="1454766"/>
                </a:cubicBezTo>
                <a:cubicBezTo>
                  <a:pt x="11541369" y="1476481"/>
                  <a:pt x="11522464" y="1484885"/>
                  <a:pt x="11505730" y="1473086"/>
                </a:cubicBezTo>
                <a:cubicBezTo>
                  <a:pt x="11492380" y="1463948"/>
                  <a:pt x="11479755" y="1460861"/>
                  <a:pt x="11465802" y="1459466"/>
                </a:cubicBezTo>
                <a:cubicBezTo>
                  <a:pt x="11452029" y="1459584"/>
                  <a:pt x="11439405" y="1456495"/>
                  <a:pt x="11429075" y="1446997"/>
                </a:cubicBezTo>
                <a:cubicBezTo>
                  <a:pt x="11413307" y="1430479"/>
                  <a:pt x="11405576" y="1429873"/>
                  <a:pt x="11390779" y="1446988"/>
                </a:cubicBezTo>
                <a:cubicBezTo>
                  <a:pt x="11379786" y="1457510"/>
                  <a:pt x="11369578" y="1461803"/>
                  <a:pt x="11354115" y="1460589"/>
                </a:cubicBezTo>
                <a:cubicBezTo>
                  <a:pt x="11326389" y="1459312"/>
                  <a:pt x="11299267" y="1450293"/>
                  <a:pt x="11272870" y="1447323"/>
                </a:cubicBezTo>
                <a:cubicBezTo>
                  <a:pt x="11249493" y="1443990"/>
                  <a:pt x="11226842" y="1446707"/>
                  <a:pt x="11208843" y="1462672"/>
                </a:cubicBezTo>
                <a:cubicBezTo>
                  <a:pt x="11199361" y="1473013"/>
                  <a:pt x="11192958" y="1470713"/>
                  <a:pt x="11182809" y="1462727"/>
                </a:cubicBezTo>
                <a:cubicBezTo>
                  <a:pt x="11135448" y="1425454"/>
                  <a:pt x="11084587" y="1410078"/>
                  <a:pt x="11028777" y="1442850"/>
                </a:cubicBezTo>
                <a:cubicBezTo>
                  <a:pt x="11020261" y="1448473"/>
                  <a:pt x="11012347" y="1446354"/>
                  <a:pt x="11004434" y="1444235"/>
                </a:cubicBezTo>
                <a:cubicBezTo>
                  <a:pt x="10999541" y="1441754"/>
                  <a:pt x="10992775" y="1436430"/>
                  <a:pt x="10987279" y="1441690"/>
                </a:cubicBezTo>
                <a:cubicBezTo>
                  <a:pt x="10981964" y="1448464"/>
                  <a:pt x="10987219" y="1453969"/>
                  <a:pt x="10989456" y="1459838"/>
                </a:cubicBezTo>
                <a:cubicBezTo>
                  <a:pt x="10995074" y="1468368"/>
                  <a:pt x="10990906" y="1471936"/>
                  <a:pt x="10981846" y="1473023"/>
                </a:cubicBezTo>
                <a:cubicBezTo>
                  <a:pt x="10972786" y="1474109"/>
                  <a:pt x="10963362" y="1472171"/>
                  <a:pt x="10954120" y="1471746"/>
                </a:cubicBezTo>
                <a:lnTo>
                  <a:pt x="10953400" y="1471619"/>
                </a:lnTo>
                <a:lnTo>
                  <a:pt x="10930022" y="1481602"/>
                </a:lnTo>
                <a:lnTo>
                  <a:pt x="10933796" y="1483516"/>
                </a:lnTo>
                <a:cubicBezTo>
                  <a:pt x="10935805" y="1485699"/>
                  <a:pt x="10936717" y="1488821"/>
                  <a:pt x="10936230" y="1493726"/>
                </a:cubicBezTo>
                <a:cubicBezTo>
                  <a:pt x="10936571" y="1505533"/>
                  <a:pt x="10945817" y="1510886"/>
                  <a:pt x="10955782" y="1504306"/>
                </a:cubicBezTo>
                <a:cubicBezTo>
                  <a:pt x="10963755" y="1499042"/>
                  <a:pt x="10970244" y="1499340"/>
                  <a:pt x="10978176" y="1502697"/>
                </a:cubicBezTo>
                <a:cubicBezTo>
                  <a:pt x="10982926" y="1506436"/>
                  <a:pt x="10987167" y="1505927"/>
                  <a:pt x="10991959" y="1501044"/>
                </a:cubicBezTo>
                <a:cubicBezTo>
                  <a:pt x="10996624" y="1495099"/>
                  <a:pt x="11002858" y="1493275"/>
                  <a:pt x="11009602" y="1495697"/>
                </a:cubicBezTo>
                <a:cubicBezTo>
                  <a:pt x="11013970" y="1496250"/>
                  <a:pt x="11019653" y="1498800"/>
                  <a:pt x="11023894" y="1498291"/>
                </a:cubicBezTo>
                <a:cubicBezTo>
                  <a:pt x="11030256" y="1497528"/>
                  <a:pt x="11032759" y="1500459"/>
                  <a:pt x="11034456" y="1505641"/>
                </a:cubicBezTo>
                <a:cubicBezTo>
                  <a:pt x="11038910" y="1515877"/>
                  <a:pt x="11041158" y="1516685"/>
                  <a:pt x="11050997" y="1509043"/>
                </a:cubicBezTo>
                <a:cubicBezTo>
                  <a:pt x="11056849" y="1504033"/>
                  <a:pt x="11062574" y="1497960"/>
                  <a:pt x="11069741" y="1494946"/>
                </a:cubicBezTo>
                <a:cubicBezTo>
                  <a:pt x="11069868" y="1496008"/>
                  <a:pt x="11070928" y="1495881"/>
                  <a:pt x="11071056" y="1496943"/>
                </a:cubicBezTo>
                <a:cubicBezTo>
                  <a:pt x="11063169" y="1511891"/>
                  <a:pt x="11063169" y="1511891"/>
                  <a:pt x="11073434" y="1525739"/>
                </a:cubicBezTo>
                <a:cubicBezTo>
                  <a:pt x="11074749" y="1527735"/>
                  <a:pt x="11076064" y="1529732"/>
                  <a:pt x="11077251" y="1530666"/>
                </a:cubicBezTo>
                <a:cubicBezTo>
                  <a:pt x="11087899" y="1547700"/>
                  <a:pt x="11101004" y="1549359"/>
                  <a:pt x="11118010" y="1538703"/>
                </a:cubicBezTo>
                <a:cubicBezTo>
                  <a:pt x="11126915" y="1532250"/>
                  <a:pt x="11133659" y="1534672"/>
                  <a:pt x="11135993" y="1545163"/>
                </a:cubicBezTo>
                <a:cubicBezTo>
                  <a:pt x="11137690" y="1550345"/>
                  <a:pt x="11138327" y="1555654"/>
                  <a:pt x="11137903" y="1561090"/>
                </a:cubicBezTo>
                <a:cubicBezTo>
                  <a:pt x="11136505" y="1576337"/>
                  <a:pt x="11123231" y="1582238"/>
                  <a:pt x="11111482" y="1573953"/>
                </a:cubicBezTo>
                <a:cubicBezTo>
                  <a:pt x="11102108" y="1567537"/>
                  <a:pt x="11093244" y="1565369"/>
                  <a:pt x="11083447" y="1564390"/>
                </a:cubicBezTo>
                <a:cubicBezTo>
                  <a:pt x="11073777" y="1564473"/>
                  <a:pt x="11064913" y="1562304"/>
                  <a:pt x="11057660" y="1555635"/>
                </a:cubicBezTo>
                <a:cubicBezTo>
                  <a:pt x="11046589" y="1544037"/>
                  <a:pt x="11041161" y="1543612"/>
                  <a:pt x="11030771" y="1555629"/>
                </a:cubicBezTo>
                <a:cubicBezTo>
                  <a:pt x="11023053" y="1563017"/>
                  <a:pt x="11015886" y="1566031"/>
                  <a:pt x="11005029" y="1565178"/>
                </a:cubicBezTo>
                <a:cubicBezTo>
                  <a:pt x="10985562" y="1564282"/>
                  <a:pt x="10966518" y="1557949"/>
                  <a:pt x="10947984" y="1555864"/>
                </a:cubicBezTo>
                <a:cubicBezTo>
                  <a:pt x="10931571" y="1553524"/>
                  <a:pt x="10915667" y="1555432"/>
                  <a:pt x="10903029" y="1566641"/>
                </a:cubicBezTo>
                <a:cubicBezTo>
                  <a:pt x="10896372" y="1573902"/>
                  <a:pt x="10891876" y="1572287"/>
                  <a:pt x="10884750" y="1566679"/>
                </a:cubicBezTo>
                <a:cubicBezTo>
                  <a:pt x="10851497" y="1540509"/>
                  <a:pt x="10815785" y="1529713"/>
                  <a:pt x="10776600" y="1552724"/>
                </a:cubicBezTo>
                <a:cubicBezTo>
                  <a:pt x="10770620" y="1556671"/>
                  <a:pt x="10765064" y="1555184"/>
                  <a:pt x="10759508" y="1553696"/>
                </a:cubicBezTo>
                <a:cubicBezTo>
                  <a:pt x="10756073" y="1551954"/>
                  <a:pt x="10751322" y="1548215"/>
                  <a:pt x="10747463" y="1551909"/>
                </a:cubicBezTo>
                <a:cubicBezTo>
                  <a:pt x="10743731" y="1556665"/>
                  <a:pt x="10747421" y="1560531"/>
                  <a:pt x="10748991" y="1564651"/>
                </a:cubicBezTo>
                <a:cubicBezTo>
                  <a:pt x="10752936" y="1570641"/>
                  <a:pt x="10750010" y="1573146"/>
                  <a:pt x="10743648" y="1573909"/>
                </a:cubicBezTo>
                <a:cubicBezTo>
                  <a:pt x="10737287" y="1574671"/>
                  <a:pt x="10730670" y="1573311"/>
                  <a:pt x="10724181" y="1573012"/>
                </a:cubicBezTo>
                <a:cubicBezTo>
                  <a:pt x="10709888" y="1570418"/>
                  <a:pt x="10697589" y="1566508"/>
                  <a:pt x="10683127" y="1571473"/>
                </a:cubicBezTo>
                <a:cubicBezTo>
                  <a:pt x="10679946" y="1571855"/>
                  <a:pt x="10679691" y="1569731"/>
                  <a:pt x="10678377" y="1567735"/>
                </a:cubicBezTo>
                <a:cubicBezTo>
                  <a:pt x="10674050" y="1558560"/>
                  <a:pt x="10666373" y="1557327"/>
                  <a:pt x="10657891" y="1558344"/>
                </a:cubicBezTo>
                <a:cubicBezTo>
                  <a:pt x="10625955" y="1561097"/>
                  <a:pt x="10593765" y="1561726"/>
                  <a:pt x="10561744" y="1554796"/>
                </a:cubicBezTo>
                <a:cubicBezTo>
                  <a:pt x="10559496" y="1553989"/>
                  <a:pt x="10556315" y="1554370"/>
                  <a:pt x="10553262" y="1555813"/>
                </a:cubicBezTo>
                <a:cubicBezTo>
                  <a:pt x="10544356" y="1562267"/>
                  <a:pt x="10537612" y="1559844"/>
                  <a:pt x="10531038" y="1549862"/>
                </a:cubicBezTo>
                <a:cubicBezTo>
                  <a:pt x="10524463" y="1539880"/>
                  <a:pt x="10517973" y="1539581"/>
                  <a:pt x="10509450" y="1549220"/>
                </a:cubicBezTo>
                <a:cubicBezTo>
                  <a:pt x="10505591" y="1552914"/>
                  <a:pt x="10502792" y="1556481"/>
                  <a:pt x="10499061" y="1561237"/>
                </a:cubicBezTo>
                <a:cubicBezTo>
                  <a:pt x="10494055" y="1555375"/>
                  <a:pt x="10489050" y="1549512"/>
                  <a:pt x="10481628" y="1550403"/>
                </a:cubicBezTo>
                <a:cubicBezTo>
                  <a:pt x="10473146" y="1551420"/>
                  <a:pt x="10464537" y="1551376"/>
                  <a:pt x="10457115" y="1552266"/>
                </a:cubicBezTo>
                <a:cubicBezTo>
                  <a:pt x="10436344" y="1553949"/>
                  <a:pt x="10429219" y="1553390"/>
                  <a:pt x="10426222" y="1565816"/>
                </a:cubicBezTo>
                <a:lnTo>
                  <a:pt x="10425604" y="1571246"/>
                </a:lnTo>
                <a:lnTo>
                  <a:pt x="10446737" y="1570949"/>
                </a:lnTo>
                <a:cubicBezTo>
                  <a:pt x="10498080" y="1564792"/>
                  <a:pt x="10546946" y="1563533"/>
                  <a:pt x="10593037" y="1590219"/>
                </a:cubicBezTo>
                <a:cubicBezTo>
                  <a:pt x="10611100" y="1600325"/>
                  <a:pt x="10632422" y="1599303"/>
                  <a:pt x="10652837" y="1590717"/>
                </a:cubicBezTo>
                <a:cubicBezTo>
                  <a:pt x="10665884" y="1584550"/>
                  <a:pt x="10679657" y="1584432"/>
                  <a:pt x="10695120" y="1585646"/>
                </a:cubicBezTo>
                <a:cubicBezTo>
                  <a:pt x="10718315" y="1587467"/>
                  <a:pt x="10742054" y="1593823"/>
                  <a:pt x="10765490" y="1584877"/>
                </a:cubicBezTo>
                <a:cubicBezTo>
                  <a:pt x="10786087" y="1577804"/>
                  <a:pt x="10801914" y="1582042"/>
                  <a:pt x="10817500" y="1597047"/>
                </a:cubicBezTo>
                <a:cubicBezTo>
                  <a:pt x="10822756" y="1602554"/>
                  <a:pt x="10828977" y="1603340"/>
                  <a:pt x="10836165" y="1599411"/>
                </a:cubicBezTo>
                <a:cubicBezTo>
                  <a:pt x="10846191" y="1593606"/>
                  <a:pt x="10858091" y="1590644"/>
                  <a:pt x="10870715" y="1593733"/>
                </a:cubicBezTo>
                <a:cubicBezTo>
                  <a:pt x="10908409" y="1601485"/>
                  <a:pt x="10949543" y="1599619"/>
                  <a:pt x="10987599" y="1610395"/>
                </a:cubicBezTo>
                <a:cubicBezTo>
                  <a:pt x="11000405" y="1614995"/>
                  <a:pt x="11012667" y="1615059"/>
                  <a:pt x="11024022" y="1607561"/>
                </a:cubicBezTo>
                <a:cubicBezTo>
                  <a:pt x="11048424" y="1593896"/>
                  <a:pt x="11056156" y="1594502"/>
                  <a:pt x="11075488" y="1615194"/>
                </a:cubicBezTo>
                <a:cubicBezTo>
                  <a:pt x="11082616" y="1623543"/>
                  <a:pt x="11090892" y="1628686"/>
                  <a:pt x="11099952" y="1627600"/>
                </a:cubicBezTo>
                <a:cubicBezTo>
                  <a:pt x="11131846" y="1625309"/>
                  <a:pt x="11161988" y="1633967"/>
                  <a:pt x="11191768" y="1639599"/>
                </a:cubicBezTo>
                <a:cubicBezTo>
                  <a:pt x="11218528" y="1645594"/>
                  <a:pt x="11245106" y="1650076"/>
                  <a:pt x="11271743" y="1642280"/>
                </a:cubicBezTo>
                <a:cubicBezTo>
                  <a:pt x="11282133" y="1639499"/>
                  <a:pt x="11288536" y="1641799"/>
                  <a:pt x="11293973" y="1648817"/>
                </a:cubicBezTo>
                <a:cubicBezTo>
                  <a:pt x="11301102" y="1657166"/>
                  <a:pt x="11309921" y="1666847"/>
                  <a:pt x="11321639" y="1662373"/>
                </a:cubicBezTo>
                <a:cubicBezTo>
                  <a:pt x="11346585" y="1653246"/>
                  <a:pt x="11368996" y="1661295"/>
                  <a:pt x="11389293" y="1677270"/>
                </a:cubicBezTo>
                <a:cubicBezTo>
                  <a:pt x="11419558" y="1699719"/>
                  <a:pt x="11453868" y="1704808"/>
                  <a:pt x="11488841" y="1689875"/>
                </a:cubicBezTo>
                <a:cubicBezTo>
                  <a:pt x="11502068" y="1685221"/>
                  <a:pt x="11506962" y="1687701"/>
                  <a:pt x="11508594" y="1701312"/>
                </a:cubicBezTo>
                <a:cubicBezTo>
                  <a:pt x="11509138" y="1705850"/>
                  <a:pt x="11509682" y="1710386"/>
                  <a:pt x="11511556" y="1713229"/>
                </a:cubicBezTo>
                <a:cubicBezTo>
                  <a:pt x="11534995" y="1742633"/>
                  <a:pt x="11558254" y="1770524"/>
                  <a:pt x="11599932" y="1773195"/>
                </a:cubicBezTo>
                <a:cubicBezTo>
                  <a:pt x="11609175" y="1773620"/>
                  <a:pt x="11608209" y="1778338"/>
                  <a:pt x="11605914" y="1784750"/>
                </a:cubicBezTo>
                <a:cubicBezTo>
                  <a:pt x="11604767" y="1787955"/>
                  <a:pt x="11602109" y="1791342"/>
                  <a:pt x="11599451" y="1794729"/>
                </a:cubicBezTo>
                <a:cubicBezTo>
                  <a:pt x="11594137" y="1801502"/>
                  <a:pt x="11588640" y="1806764"/>
                  <a:pt x="11595769" y="1815112"/>
                </a:cubicBezTo>
                <a:cubicBezTo>
                  <a:pt x="11601387" y="1823643"/>
                  <a:pt x="11608212" y="1816689"/>
                  <a:pt x="11615581" y="1814271"/>
                </a:cubicBezTo>
                <a:cubicBezTo>
                  <a:pt x="11630138" y="1807923"/>
                  <a:pt x="11646205" y="1801393"/>
                  <a:pt x="11659374" y="1809018"/>
                </a:cubicBezTo>
                <a:cubicBezTo>
                  <a:pt x="11675745" y="1817793"/>
                  <a:pt x="11682751" y="1812350"/>
                  <a:pt x="11691871" y="1798985"/>
                </a:cubicBezTo>
                <a:cubicBezTo>
                  <a:pt x="11694528" y="1795598"/>
                  <a:pt x="11697185" y="1792212"/>
                  <a:pt x="11701534" y="1790156"/>
                </a:cubicBezTo>
                <a:cubicBezTo>
                  <a:pt x="11705520" y="1785076"/>
                  <a:pt x="11709869" y="1783020"/>
                  <a:pt x="11716635" y="1788345"/>
                </a:cubicBezTo>
                <a:cubicBezTo>
                  <a:pt x="11721709" y="1792338"/>
                  <a:pt x="11722434" y="1798387"/>
                  <a:pt x="11718449" y="1803467"/>
                </a:cubicBezTo>
                <a:cubicBezTo>
                  <a:pt x="11714644" y="1810060"/>
                  <a:pt x="11713860" y="1816290"/>
                  <a:pt x="11708363" y="1821551"/>
                </a:cubicBezTo>
                <a:cubicBezTo>
                  <a:pt x="11705524" y="1823425"/>
                  <a:pt x="11702685" y="1825300"/>
                  <a:pt x="11704739" y="1829656"/>
                </a:cubicBezTo>
                <a:cubicBezTo>
                  <a:pt x="11706613" y="1832499"/>
                  <a:pt x="11710962" y="1830443"/>
                  <a:pt x="11713982" y="1830081"/>
                </a:cubicBezTo>
                <a:cubicBezTo>
                  <a:pt x="11718512" y="1829538"/>
                  <a:pt x="11721532" y="1829176"/>
                  <a:pt x="11724190" y="1825788"/>
                </a:cubicBezTo>
                <a:cubicBezTo>
                  <a:pt x="11726847" y="1822402"/>
                  <a:pt x="11729867" y="1822041"/>
                  <a:pt x="11733250" y="1824702"/>
                </a:cubicBezTo>
                <a:cubicBezTo>
                  <a:pt x="11751856" y="1839345"/>
                  <a:pt x="11772394" y="1844552"/>
                  <a:pt x="11794863" y="1840323"/>
                </a:cubicBezTo>
                <a:cubicBezTo>
                  <a:pt x="11805253" y="1837543"/>
                  <a:pt x="11815823" y="1836275"/>
                  <a:pt x="11826575" y="1836519"/>
                </a:cubicBezTo>
                <a:cubicBezTo>
                  <a:pt x="11832616" y="1835796"/>
                  <a:pt x="11841676" y="1834708"/>
                  <a:pt x="11845603" y="1841907"/>
                </a:cubicBezTo>
                <a:cubicBezTo>
                  <a:pt x="11847839" y="1847776"/>
                  <a:pt x="11840833" y="1853218"/>
                  <a:pt x="11836847" y="1858299"/>
                </a:cubicBezTo>
                <a:cubicBezTo>
                  <a:pt x="11834189" y="1861685"/>
                  <a:pt x="11831350" y="1863560"/>
                  <a:pt x="11828693" y="1866947"/>
                </a:cubicBezTo>
                <a:cubicBezTo>
                  <a:pt x="11826036" y="1870333"/>
                  <a:pt x="11818848" y="1874264"/>
                  <a:pt x="11822594" y="1879950"/>
                </a:cubicBezTo>
                <a:cubicBezTo>
                  <a:pt x="11824829" y="1885818"/>
                  <a:pt x="11832380" y="1884913"/>
                  <a:pt x="11838238" y="1882676"/>
                </a:cubicBezTo>
                <a:cubicBezTo>
                  <a:pt x="11851829" y="1881045"/>
                  <a:pt x="11862763" y="1882803"/>
                  <a:pt x="11877078" y="1887222"/>
                </a:cubicBezTo>
                <a:cubicBezTo>
                  <a:pt x="11909094" y="1898722"/>
                  <a:pt x="11924798" y="1889169"/>
                  <a:pt x="11933251" y="1857473"/>
                </a:cubicBezTo>
                <a:cubicBezTo>
                  <a:pt x="11936330" y="1844832"/>
                  <a:pt x="11943155" y="1837877"/>
                  <a:pt x="11955417" y="1837942"/>
                </a:cubicBezTo>
                <a:cubicBezTo>
                  <a:pt x="11958864" y="1866675"/>
                  <a:pt x="11962128" y="1893895"/>
                  <a:pt x="11965575" y="1922629"/>
                </a:cubicBezTo>
                <a:cubicBezTo>
                  <a:pt x="11944615" y="1926677"/>
                  <a:pt x="11940991" y="1934782"/>
                  <a:pt x="11948664" y="1947668"/>
                </a:cubicBezTo>
                <a:cubicBezTo>
                  <a:pt x="11950718" y="1952023"/>
                  <a:pt x="11957121" y="1954323"/>
                  <a:pt x="11954645" y="1959222"/>
                </a:cubicBezTo>
                <a:cubicBezTo>
                  <a:pt x="11950659" y="1964302"/>
                  <a:pt x="11944437" y="1963514"/>
                  <a:pt x="11939726" y="1962545"/>
                </a:cubicBezTo>
                <a:cubicBezTo>
                  <a:pt x="11935195" y="1963089"/>
                  <a:pt x="11931994" y="1961939"/>
                  <a:pt x="11928792" y="1960789"/>
                </a:cubicBezTo>
                <a:cubicBezTo>
                  <a:pt x="11919369" y="1958852"/>
                  <a:pt x="11915020" y="1960906"/>
                  <a:pt x="11914780" y="1971674"/>
                </a:cubicBezTo>
                <a:cubicBezTo>
                  <a:pt x="11913995" y="1977903"/>
                  <a:pt x="11910553" y="1987522"/>
                  <a:pt x="11902459" y="1983890"/>
                </a:cubicBezTo>
                <a:cubicBezTo>
                  <a:pt x="11891344" y="1980620"/>
                  <a:pt x="11880773" y="1981888"/>
                  <a:pt x="11870022" y="1981644"/>
                </a:cubicBezTo>
                <a:cubicBezTo>
                  <a:pt x="11860779" y="1981219"/>
                  <a:pt x="11849847" y="1979462"/>
                  <a:pt x="11839639" y="1983754"/>
                </a:cubicBezTo>
                <a:cubicBezTo>
                  <a:pt x="11830941" y="1987865"/>
                  <a:pt x="11820733" y="1992158"/>
                  <a:pt x="11830097" y="2006375"/>
                </a:cubicBezTo>
                <a:cubicBezTo>
                  <a:pt x="11833662" y="2010549"/>
                  <a:pt x="11831004" y="2013937"/>
                  <a:pt x="11825145" y="2016173"/>
                </a:cubicBezTo>
                <a:cubicBezTo>
                  <a:pt x="11802493" y="2018890"/>
                  <a:pt x="11794218" y="2013745"/>
                  <a:pt x="11789987" y="1991243"/>
                </a:cubicBezTo>
                <a:cubicBezTo>
                  <a:pt x="11789080" y="1983681"/>
                  <a:pt x="11786844" y="1977813"/>
                  <a:pt x="11780441" y="1975513"/>
                </a:cubicBezTo>
                <a:cubicBezTo>
                  <a:pt x="11769327" y="1972245"/>
                  <a:pt x="11758394" y="1970489"/>
                  <a:pt x="11746676" y="1974961"/>
                </a:cubicBezTo>
                <a:cubicBezTo>
                  <a:pt x="11743655" y="1975324"/>
                  <a:pt x="11742872" y="1981553"/>
                  <a:pt x="11744744" y="1984396"/>
                </a:cubicBezTo>
                <a:cubicBezTo>
                  <a:pt x="11745288" y="1988934"/>
                  <a:pt x="11746014" y="1994983"/>
                  <a:pt x="11743356" y="1998370"/>
                </a:cubicBezTo>
                <a:cubicBezTo>
                  <a:pt x="11739370" y="2003450"/>
                  <a:pt x="11734599" y="2014760"/>
                  <a:pt x="11728981" y="2006229"/>
                </a:cubicBezTo>
                <a:cubicBezTo>
                  <a:pt x="11714905" y="1991044"/>
                  <a:pt x="11699804" y="1992854"/>
                  <a:pt x="11683193" y="1994847"/>
                </a:cubicBezTo>
                <a:cubicBezTo>
                  <a:pt x="11673951" y="1994422"/>
                  <a:pt x="11664709" y="1993996"/>
                  <a:pt x="11656253" y="1987340"/>
                </a:cubicBezTo>
                <a:cubicBezTo>
                  <a:pt x="11624296" y="1963560"/>
                  <a:pt x="11601826" y="1967789"/>
                  <a:pt x="11584675" y="2003595"/>
                </a:cubicBezTo>
                <a:cubicBezTo>
                  <a:pt x="11579723" y="2013393"/>
                  <a:pt x="11572535" y="2017323"/>
                  <a:pt x="11563897" y="2009155"/>
                </a:cubicBezTo>
                <a:cubicBezTo>
                  <a:pt x="11543599" y="1993180"/>
                  <a:pt x="11520222" y="1989848"/>
                  <a:pt x="11495879" y="1991233"/>
                </a:cubicBezTo>
                <a:cubicBezTo>
                  <a:pt x="11483618" y="1991170"/>
                  <a:pt x="11471719" y="1994131"/>
                  <a:pt x="11457947" y="1994249"/>
                </a:cubicBezTo>
                <a:cubicBezTo>
                  <a:pt x="11434933" y="1993942"/>
                  <a:pt x="11415301" y="1996296"/>
                  <a:pt x="11409506" y="2024604"/>
                </a:cubicBezTo>
                <a:cubicBezTo>
                  <a:pt x="11408236" y="2014019"/>
                  <a:pt x="11408839" y="2006275"/>
                  <a:pt x="11403221" y="1997744"/>
                </a:cubicBezTo>
                <a:cubicBezTo>
                  <a:pt x="11397240" y="1986190"/>
                  <a:pt x="11386124" y="1982921"/>
                  <a:pt x="11375554" y="1984188"/>
                </a:cubicBezTo>
                <a:cubicBezTo>
                  <a:pt x="11363655" y="1987150"/>
                  <a:pt x="11372475" y="1996830"/>
                  <a:pt x="11371690" y="2003061"/>
                </a:cubicBezTo>
                <a:cubicBezTo>
                  <a:pt x="11371268" y="2012315"/>
                  <a:pt x="11365954" y="2019089"/>
                  <a:pt x="11356349" y="2015640"/>
                </a:cubicBezTo>
                <a:cubicBezTo>
                  <a:pt x="11343543" y="2011038"/>
                  <a:pt x="11332972" y="2012305"/>
                  <a:pt x="11319563" y="2015448"/>
                </a:cubicBezTo>
                <a:cubicBezTo>
                  <a:pt x="11303496" y="2021978"/>
                  <a:pt x="11286885" y="2023969"/>
                  <a:pt x="11270334" y="2013682"/>
                </a:cubicBezTo>
                <a:cubicBezTo>
                  <a:pt x="11260366" y="2007209"/>
                  <a:pt x="11251487" y="2009807"/>
                  <a:pt x="11244843" y="2018274"/>
                </a:cubicBezTo>
                <a:cubicBezTo>
                  <a:pt x="11240857" y="2023354"/>
                  <a:pt x="11236871" y="2028434"/>
                  <a:pt x="11234213" y="2031821"/>
                </a:cubicBezTo>
                <a:cubicBezTo>
                  <a:pt x="11227389" y="2038776"/>
                  <a:pt x="11224128" y="2049905"/>
                  <a:pt x="11214705" y="2047967"/>
                </a:cubicBezTo>
                <a:cubicBezTo>
                  <a:pt x="11205282" y="2046029"/>
                  <a:pt x="11205522" y="2035263"/>
                  <a:pt x="11204615" y="2027701"/>
                </a:cubicBezTo>
                <a:cubicBezTo>
                  <a:pt x="11203709" y="2020139"/>
                  <a:pt x="11198031" y="2023889"/>
                  <a:pt x="11193319" y="2022920"/>
                </a:cubicBezTo>
                <a:cubicBezTo>
                  <a:pt x="11188789" y="2023463"/>
                  <a:pt x="11184258" y="2024005"/>
                  <a:pt x="11186495" y="2029875"/>
                </a:cubicBezTo>
                <a:cubicBezTo>
                  <a:pt x="11191510" y="2046147"/>
                  <a:pt x="11182993" y="2051771"/>
                  <a:pt x="11169583" y="2054913"/>
                </a:cubicBezTo>
                <a:cubicBezTo>
                  <a:pt x="11156174" y="2058055"/>
                  <a:pt x="11155390" y="2064285"/>
                  <a:pt x="11165720" y="2073785"/>
                </a:cubicBezTo>
                <a:cubicBezTo>
                  <a:pt x="11167593" y="2076627"/>
                  <a:pt x="11172304" y="2077597"/>
                  <a:pt x="11177016" y="2078566"/>
                </a:cubicBezTo>
                <a:cubicBezTo>
                  <a:pt x="11218454" y="2092004"/>
                  <a:pt x="11261825" y="2096007"/>
                  <a:pt x="11306162" y="2095292"/>
                </a:cubicBezTo>
                <a:cubicBezTo>
                  <a:pt x="11341438" y="2095662"/>
                  <a:pt x="11374056" y="2099421"/>
                  <a:pt x="11405468" y="2118664"/>
                </a:cubicBezTo>
                <a:cubicBezTo>
                  <a:pt x="11423712" y="2130281"/>
                  <a:pt x="11437969" y="2146981"/>
                  <a:pt x="11450897" y="2165371"/>
                </a:cubicBezTo>
                <a:cubicBezTo>
                  <a:pt x="11459292" y="2145957"/>
                  <a:pt x="11466661" y="2143539"/>
                  <a:pt x="11483575" y="2156850"/>
                </a:cubicBezTo>
                <a:cubicBezTo>
                  <a:pt x="11488649" y="2160844"/>
                  <a:pt x="11492577" y="2168043"/>
                  <a:pt x="11491973" y="2175786"/>
                </a:cubicBezTo>
                <a:cubicBezTo>
                  <a:pt x="11492096" y="2189578"/>
                  <a:pt x="11503210" y="2192846"/>
                  <a:pt x="11513962" y="2193091"/>
                </a:cubicBezTo>
                <a:cubicBezTo>
                  <a:pt x="11524896" y="2194848"/>
                  <a:pt x="11528519" y="2186743"/>
                  <a:pt x="11532142" y="2178638"/>
                </a:cubicBezTo>
                <a:cubicBezTo>
                  <a:pt x="11534255" y="2170715"/>
                  <a:pt x="11533168" y="2161641"/>
                  <a:pt x="11541139" y="2151480"/>
                </a:cubicBezTo>
                <a:cubicBezTo>
                  <a:pt x="11538786" y="2170171"/>
                  <a:pt x="11548390" y="2173621"/>
                  <a:pt x="11560834" y="2175198"/>
                </a:cubicBezTo>
                <a:cubicBezTo>
                  <a:pt x="11571586" y="2175442"/>
                  <a:pt x="11584573" y="2181554"/>
                  <a:pt x="11584152" y="2190809"/>
                </a:cubicBezTo>
                <a:cubicBezTo>
                  <a:pt x="11583127" y="2207806"/>
                  <a:pt x="11583611" y="2224623"/>
                  <a:pt x="11574674" y="2239501"/>
                </a:cubicBezTo>
                <a:cubicBezTo>
                  <a:pt x="11569540" y="2247787"/>
                  <a:pt x="11563681" y="2250023"/>
                  <a:pt x="11552929" y="2249779"/>
                </a:cubicBezTo>
                <a:cubicBezTo>
                  <a:pt x="11545015" y="2247659"/>
                  <a:pt x="11541633" y="2244998"/>
                  <a:pt x="11542054" y="2235743"/>
                </a:cubicBezTo>
                <a:cubicBezTo>
                  <a:pt x="11541329" y="2229693"/>
                  <a:pt x="11536436" y="2227212"/>
                  <a:pt x="11531906" y="2227755"/>
                </a:cubicBezTo>
                <a:cubicBezTo>
                  <a:pt x="11513966" y="2231442"/>
                  <a:pt x="11502307" y="2223636"/>
                  <a:pt x="11490467" y="2214318"/>
                </a:cubicBezTo>
                <a:cubicBezTo>
                  <a:pt x="11478809" y="2206512"/>
                  <a:pt x="11466365" y="2204935"/>
                  <a:pt x="11457064" y="2216789"/>
                </a:cubicBezTo>
                <a:cubicBezTo>
                  <a:pt x="11450421" y="2225256"/>
                  <a:pt x="11447037" y="2222593"/>
                  <a:pt x="11447460" y="2213339"/>
                </a:cubicBezTo>
                <a:cubicBezTo>
                  <a:pt x="11446734" y="2207289"/>
                  <a:pt x="11443532" y="2206140"/>
                  <a:pt x="11437129" y="2203840"/>
                </a:cubicBezTo>
                <a:cubicBezTo>
                  <a:pt x="11410370" y="2197844"/>
                  <a:pt x="11383188" y="2201105"/>
                  <a:pt x="11358605" y="2213258"/>
                </a:cubicBezTo>
                <a:cubicBezTo>
                  <a:pt x="11345740" y="2220937"/>
                  <a:pt x="11332149" y="2222567"/>
                  <a:pt x="11318195" y="2221173"/>
                </a:cubicBezTo>
                <a:cubicBezTo>
                  <a:pt x="11305752" y="2219598"/>
                  <a:pt x="11294275" y="2213303"/>
                  <a:pt x="11284308" y="2206828"/>
                </a:cubicBezTo>
                <a:cubicBezTo>
                  <a:pt x="11279233" y="2202835"/>
                  <a:pt x="11275487" y="2197148"/>
                  <a:pt x="11268481" y="2202591"/>
                </a:cubicBezTo>
                <a:cubicBezTo>
                  <a:pt x="11261475" y="2208032"/>
                  <a:pt x="11262200" y="2214081"/>
                  <a:pt x="11264617" y="2221462"/>
                </a:cubicBezTo>
                <a:cubicBezTo>
                  <a:pt x="11266853" y="2227330"/>
                  <a:pt x="11270417" y="2231505"/>
                  <a:pt x="11269633" y="2237734"/>
                </a:cubicBezTo>
                <a:cubicBezTo>
                  <a:pt x="11271628" y="2254370"/>
                  <a:pt x="11280085" y="2261025"/>
                  <a:pt x="11295549" y="2262240"/>
                </a:cubicBezTo>
                <a:cubicBezTo>
                  <a:pt x="11323455" y="2265028"/>
                  <a:pt x="11348524" y="2269693"/>
                  <a:pt x="11375283" y="2275687"/>
                </a:cubicBezTo>
                <a:cubicBezTo>
                  <a:pt x="11391292" y="2281437"/>
                  <a:pt x="11393708" y="2288816"/>
                  <a:pt x="11384589" y="2302183"/>
                </a:cubicBezTo>
                <a:cubicBezTo>
                  <a:pt x="11383078" y="2302364"/>
                  <a:pt x="11383260" y="2303877"/>
                  <a:pt x="11383441" y="2305389"/>
                </a:cubicBezTo>
                <a:cubicBezTo>
                  <a:pt x="11382234" y="2320873"/>
                  <a:pt x="11372752" y="2331215"/>
                  <a:pt x="11363089" y="2340045"/>
                </a:cubicBezTo>
                <a:cubicBezTo>
                  <a:pt x="11356264" y="2346999"/>
                  <a:pt x="11352881" y="2344336"/>
                  <a:pt x="11350645" y="2338467"/>
                </a:cubicBezTo>
                <a:cubicBezTo>
                  <a:pt x="11345993" y="2325221"/>
                  <a:pt x="11352817" y="2318266"/>
                  <a:pt x="11364717" y="2315304"/>
                </a:cubicBezTo>
                <a:cubicBezTo>
                  <a:pt x="11360790" y="2308105"/>
                  <a:pt x="11355534" y="2302599"/>
                  <a:pt x="11347984" y="2303505"/>
                </a:cubicBezTo>
                <a:cubicBezTo>
                  <a:pt x="11343453" y="2304048"/>
                  <a:pt x="11342669" y="2310279"/>
                  <a:pt x="11341703" y="2314997"/>
                </a:cubicBezTo>
                <a:cubicBezTo>
                  <a:pt x="11338383" y="2338406"/>
                  <a:pt x="11332887" y="2343667"/>
                  <a:pt x="11310055" y="2344871"/>
                </a:cubicBezTo>
                <a:lnTo>
                  <a:pt x="11300135" y="2346060"/>
                </a:lnTo>
                <a:lnTo>
                  <a:pt x="11300726" y="2347404"/>
                </a:lnTo>
                <a:cubicBezTo>
                  <a:pt x="11301108" y="2350590"/>
                  <a:pt x="11301490" y="2353775"/>
                  <a:pt x="11302805" y="2355771"/>
                </a:cubicBezTo>
                <a:cubicBezTo>
                  <a:pt x="11319263" y="2376416"/>
                  <a:pt x="11335593" y="2395999"/>
                  <a:pt x="11364857" y="2397875"/>
                </a:cubicBezTo>
                <a:cubicBezTo>
                  <a:pt x="11371346" y="2398174"/>
                  <a:pt x="11370668" y="2401486"/>
                  <a:pt x="11369057" y="2405988"/>
                </a:cubicBezTo>
                <a:cubicBezTo>
                  <a:pt x="11368251" y="2408239"/>
                  <a:pt x="11366385" y="2410617"/>
                  <a:pt x="11364519" y="2412995"/>
                </a:cubicBezTo>
                <a:cubicBezTo>
                  <a:pt x="11360788" y="2417750"/>
                  <a:pt x="11356929" y="2421445"/>
                  <a:pt x="11361934" y="2427307"/>
                </a:cubicBezTo>
                <a:cubicBezTo>
                  <a:pt x="11365879" y="2433296"/>
                  <a:pt x="11370671" y="2428413"/>
                  <a:pt x="11375845" y="2426716"/>
                </a:cubicBezTo>
                <a:cubicBezTo>
                  <a:pt x="11386066" y="2422258"/>
                  <a:pt x="11397346" y="2417674"/>
                  <a:pt x="11406593" y="2423028"/>
                </a:cubicBezTo>
                <a:cubicBezTo>
                  <a:pt x="11418087" y="2429189"/>
                  <a:pt x="11423006" y="2425367"/>
                  <a:pt x="11429409" y="2415983"/>
                </a:cubicBezTo>
                <a:cubicBezTo>
                  <a:pt x="11431275" y="2413605"/>
                  <a:pt x="11433141" y="2411227"/>
                  <a:pt x="11436195" y="2409784"/>
                </a:cubicBezTo>
                <a:cubicBezTo>
                  <a:pt x="11438993" y="2406217"/>
                  <a:pt x="11442046" y="2404774"/>
                  <a:pt x="11446797" y="2408512"/>
                </a:cubicBezTo>
                <a:cubicBezTo>
                  <a:pt x="11450360" y="2411316"/>
                  <a:pt x="11450869" y="2415563"/>
                  <a:pt x="11448071" y="2419130"/>
                </a:cubicBezTo>
                <a:cubicBezTo>
                  <a:pt x="11445399" y="2423759"/>
                  <a:pt x="11444849" y="2428133"/>
                  <a:pt x="11440989" y="2431828"/>
                </a:cubicBezTo>
                <a:cubicBezTo>
                  <a:pt x="11438996" y="2433143"/>
                  <a:pt x="11437003" y="2434460"/>
                  <a:pt x="11438445" y="2437518"/>
                </a:cubicBezTo>
                <a:cubicBezTo>
                  <a:pt x="11439760" y="2439514"/>
                  <a:pt x="11442814" y="2438071"/>
                  <a:pt x="11444934" y="2437817"/>
                </a:cubicBezTo>
                <a:cubicBezTo>
                  <a:pt x="11448115" y="2437435"/>
                  <a:pt x="11450235" y="2437181"/>
                  <a:pt x="11452102" y="2434803"/>
                </a:cubicBezTo>
                <a:cubicBezTo>
                  <a:pt x="11453967" y="2432425"/>
                  <a:pt x="11456088" y="2432171"/>
                  <a:pt x="11458463" y="2434040"/>
                </a:cubicBezTo>
                <a:cubicBezTo>
                  <a:pt x="11471527" y="2444321"/>
                  <a:pt x="11485947" y="2447977"/>
                  <a:pt x="11501724" y="2445008"/>
                </a:cubicBezTo>
                <a:cubicBezTo>
                  <a:pt x="11509018" y="2443056"/>
                  <a:pt x="11516440" y="2442166"/>
                  <a:pt x="11523989" y="2442337"/>
                </a:cubicBezTo>
                <a:cubicBezTo>
                  <a:pt x="11528230" y="2441829"/>
                  <a:pt x="11534592" y="2441066"/>
                  <a:pt x="11537349" y="2446120"/>
                </a:cubicBezTo>
                <a:cubicBezTo>
                  <a:pt x="11538919" y="2450241"/>
                  <a:pt x="11534000" y="2454061"/>
                  <a:pt x="11531201" y="2457629"/>
                </a:cubicBezTo>
                <a:cubicBezTo>
                  <a:pt x="11529335" y="2460007"/>
                  <a:pt x="11527342" y="2461323"/>
                  <a:pt x="11525476" y="2463701"/>
                </a:cubicBezTo>
                <a:cubicBezTo>
                  <a:pt x="11523610" y="2466078"/>
                  <a:pt x="11518564" y="2468839"/>
                  <a:pt x="11521194" y="2472831"/>
                </a:cubicBezTo>
                <a:cubicBezTo>
                  <a:pt x="11522763" y="2476951"/>
                  <a:pt x="11528065" y="2476315"/>
                  <a:pt x="11532178" y="2474745"/>
                </a:cubicBezTo>
                <a:cubicBezTo>
                  <a:pt x="11541721" y="2473601"/>
                  <a:pt x="11549398" y="2474834"/>
                  <a:pt x="11559449" y="2477937"/>
                </a:cubicBezTo>
                <a:cubicBezTo>
                  <a:pt x="11581928" y="2486012"/>
                  <a:pt x="11592954" y="2479304"/>
                  <a:pt x="11598890" y="2457050"/>
                </a:cubicBezTo>
                <a:cubicBezTo>
                  <a:pt x="11601052" y="2448174"/>
                  <a:pt x="11605843" y="2443291"/>
                  <a:pt x="11614453" y="2443335"/>
                </a:cubicBezTo>
                <a:cubicBezTo>
                  <a:pt x="11616873" y="2463510"/>
                  <a:pt x="11619165" y="2482623"/>
                  <a:pt x="11621585" y="2502797"/>
                </a:cubicBezTo>
                <a:cubicBezTo>
                  <a:pt x="11606868" y="2505639"/>
                  <a:pt x="11604324" y="2511330"/>
                  <a:pt x="11609711" y="2520377"/>
                </a:cubicBezTo>
                <a:cubicBezTo>
                  <a:pt x="11611154" y="2523435"/>
                  <a:pt x="11615649" y="2525050"/>
                  <a:pt x="11613911" y="2528490"/>
                </a:cubicBezTo>
                <a:cubicBezTo>
                  <a:pt x="11611112" y="2532057"/>
                  <a:pt x="11606743" y="2531504"/>
                  <a:pt x="11603435" y="2530824"/>
                </a:cubicBezTo>
                <a:cubicBezTo>
                  <a:pt x="11600255" y="2531205"/>
                  <a:pt x="11598007" y="2530398"/>
                  <a:pt x="11595759" y="2529590"/>
                </a:cubicBezTo>
                <a:cubicBezTo>
                  <a:pt x="11589143" y="2528230"/>
                  <a:pt x="11586089" y="2529673"/>
                  <a:pt x="11585920" y="2537232"/>
                </a:cubicBezTo>
                <a:cubicBezTo>
                  <a:pt x="11585369" y="2541607"/>
                  <a:pt x="11582952" y="2548360"/>
                  <a:pt x="11577269" y="2545810"/>
                </a:cubicBezTo>
                <a:cubicBezTo>
                  <a:pt x="11569465" y="2543514"/>
                  <a:pt x="11562043" y="2544404"/>
                  <a:pt x="11554494" y="2544233"/>
                </a:cubicBezTo>
                <a:cubicBezTo>
                  <a:pt x="11548005" y="2543934"/>
                  <a:pt x="11540329" y="2542701"/>
                  <a:pt x="11533162" y="2545714"/>
                </a:cubicBezTo>
                <a:cubicBezTo>
                  <a:pt x="11527054" y="2548601"/>
                  <a:pt x="11519887" y="2551615"/>
                  <a:pt x="11526462" y="2561597"/>
                </a:cubicBezTo>
                <a:cubicBezTo>
                  <a:pt x="11528965" y="2564528"/>
                  <a:pt x="11527099" y="2566907"/>
                  <a:pt x="11522985" y="2568476"/>
                </a:cubicBezTo>
                <a:cubicBezTo>
                  <a:pt x="11507081" y="2570384"/>
                  <a:pt x="11501270" y="2566772"/>
                  <a:pt x="11498300" y="2550972"/>
                </a:cubicBezTo>
                <a:cubicBezTo>
                  <a:pt x="11497663" y="2545664"/>
                  <a:pt x="11496093" y="2541543"/>
                  <a:pt x="11491597" y="2539928"/>
                </a:cubicBezTo>
                <a:cubicBezTo>
                  <a:pt x="11483794" y="2537633"/>
                  <a:pt x="11476117" y="2536400"/>
                  <a:pt x="11467890" y="2539541"/>
                </a:cubicBezTo>
                <a:cubicBezTo>
                  <a:pt x="11465769" y="2539796"/>
                  <a:pt x="11465219" y="2544169"/>
                  <a:pt x="11466533" y="2546166"/>
                </a:cubicBezTo>
                <a:cubicBezTo>
                  <a:pt x="11466915" y="2549352"/>
                  <a:pt x="11467425" y="2553598"/>
                  <a:pt x="11465559" y="2555977"/>
                </a:cubicBezTo>
                <a:cubicBezTo>
                  <a:pt x="11462760" y="2559543"/>
                  <a:pt x="11459410" y="2567485"/>
                  <a:pt x="11455466" y="2561495"/>
                </a:cubicBezTo>
                <a:cubicBezTo>
                  <a:pt x="11445582" y="2550833"/>
                  <a:pt x="11434980" y="2552104"/>
                  <a:pt x="11423317" y="2553503"/>
                </a:cubicBezTo>
                <a:cubicBezTo>
                  <a:pt x="11416828" y="2553204"/>
                  <a:pt x="11410339" y="2552906"/>
                  <a:pt x="11404401" y="2548232"/>
                </a:cubicBezTo>
                <a:cubicBezTo>
                  <a:pt x="11381963" y="2531536"/>
                  <a:pt x="11366187" y="2534505"/>
                  <a:pt x="11354145" y="2559645"/>
                </a:cubicBezTo>
                <a:cubicBezTo>
                  <a:pt x="11350667" y="2566525"/>
                  <a:pt x="11345621" y="2569285"/>
                  <a:pt x="11339555" y="2563549"/>
                </a:cubicBezTo>
                <a:cubicBezTo>
                  <a:pt x="11325304" y="2552334"/>
                  <a:pt x="11308890" y="2549994"/>
                  <a:pt x="11291799" y="2550966"/>
                </a:cubicBezTo>
                <a:cubicBezTo>
                  <a:pt x="11283189" y="2550922"/>
                  <a:pt x="11274835" y="2553001"/>
                  <a:pt x="11265165" y="2553084"/>
                </a:cubicBezTo>
                <a:cubicBezTo>
                  <a:pt x="11249006" y="2552868"/>
                  <a:pt x="11235222" y="2554521"/>
                  <a:pt x="11231153" y="2574396"/>
                </a:cubicBezTo>
                <a:cubicBezTo>
                  <a:pt x="11230261" y="2566964"/>
                  <a:pt x="11230685" y="2561527"/>
                  <a:pt x="11226740" y="2555538"/>
                </a:cubicBezTo>
                <a:cubicBezTo>
                  <a:pt x="11222541" y="2547425"/>
                  <a:pt x="11214737" y="2545130"/>
                  <a:pt x="11207315" y="2546020"/>
                </a:cubicBezTo>
                <a:cubicBezTo>
                  <a:pt x="11198960" y="2548099"/>
                  <a:pt x="11205153" y="2554896"/>
                  <a:pt x="11204602" y="2559270"/>
                </a:cubicBezTo>
                <a:cubicBezTo>
                  <a:pt x="11204305" y="2565768"/>
                  <a:pt x="11200574" y="2570525"/>
                  <a:pt x="11193830" y="2568102"/>
                </a:cubicBezTo>
                <a:lnTo>
                  <a:pt x="11180740" y="2568034"/>
                </a:lnTo>
                <a:lnTo>
                  <a:pt x="11195649" y="2580624"/>
                </a:lnTo>
                <a:lnTo>
                  <a:pt x="11203361" y="2582303"/>
                </a:lnTo>
                <a:lnTo>
                  <a:pt x="11223468" y="2579223"/>
                </a:lnTo>
                <a:cubicBezTo>
                  <a:pt x="11230161" y="2579954"/>
                  <a:pt x="11236729" y="2582426"/>
                  <a:pt x="11242899" y="2586576"/>
                </a:cubicBezTo>
                <a:lnTo>
                  <a:pt x="11254759" y="2598694"/>
                </a:lnTo>
                <a:lnTo>
                  <a:pt x="11255706" y="2597117"/>
                </a:lnTo>
                <a:cubicBezTo>
                  <a:pt x="11265248" y="2595973"/>
                  <a:pt x="11275004" y="2605574"/>
                  <a:pt x="11274029" y="2615385"/>
                </a:cubicBezTo>
                <a:lnTo>
                  <a:pt x="11274306" y="2617688"/>
                </a:lnTo>
                <a:lnTo>
                  <a:pt x="11277827" y="2621047"/>
                </a:lnTo>
                <a:lnTo>
                  <a:pt x="11279840" y="2618996"/>
                </a:lnTo>
                <a:cubicBezTo>
                  <a:pt x="11284378" y="2611989"/>
                  <a:pt x="11288619" y="2611480"/>
                  <a:pt x="11293752" y="2618405"/>
                </a:cubicBezTo>
                <a:cubicBezTo>
                  <a:pt x="11300453" y="2629449"/>
                  <a:pt x="11309954" y="2636926"/>
                  <a:pt x="11319328" y="2643341"/>
                </a:cubicBezTo>
                <a:lnTo>
                  <a:pt x="11329030" y="2652656"/>
                </a:lnTo>
                <a:lnTo>
                  <a:pt x="11329959" y="2638551"/>
                </a:lnTo>
                <a:cubicBezTo>
                  <a:pt x="11328961" y="2630233"/>
                  <a:pt x="11327964" y="2621916"/>
                  <a:pt x="11331587" y="2613811"/>
                </a:cubicBezTo>
                <a:cubicBezTo>
                  <a:pt x="11347536" y="2631840"/>
                  <a:pt x="11347536" y="2631840"/>
                  <a:pt x="11367407" y="2618719"/>
                </a:cubicBezTo>
                <a:cubicBezTo>
                  <a:pt x="11376105" y="2614608"/>
                  <a:pt x="11381964" y="2612372"/>
                  <a:pt x="11391569" y="2615822"/>
                </a:cubicBezTo>
                <a:cubicBezTo>
                  <a:pt x="11416999" y="2623510"/>
                  <a:pt x="11442068" y="2628173"/>
                  <a:pt x="11467136" y="2632837"/>
                </a:cubicBezTo>
                <a:cubicBezTo>
                  <a:pt x="11544032" y="2648159"/>
                  <a:pt x="11621350" y="2654226"/>
                  <a:pt x="11697280" y="2674264"/>
                </a:cubicBezTo>
                <a:cubicBezTo>
                  <a:pt x="11703501" y="2675053"/>
                  <a:pt x="11712562" y="2673967"/>
                  <a:pt x="11713469" y="2681527"/>
                </a:cubicBezTo>
                <a:cubicBezTo>
                  <a:pt x="11715886" y="2688908"/>
                  <a:pt x="11708698" y="2692838"/>
                  <a:pt x="11704712" y="2697917"/>
                </a:cubicBezTo>
                <a:cubicBezTo>
                  <a:pt x="11700545" y="2701485"/>
                  <a:pt x="11694867" y="2705235"/>
                  <a:pt x="11698612" y="2710922"/>
                </a:cubicBezTo>
                <a:cubicBezTo>
                  <a:pt x="11701029" y="2718302"/>
                  <a:pt x="11707432" y="2720603"/>
                  <a:pt x="11713655" y="2721390"/>
                </a:cubicBezTo>
                <a:cubicBezTo>
                  <a:pt x="11718184" y="2720848"/>
                  <a:pt x="11722715" y="2720304"/>
                  <a:pt x="11727245" y="2719760"/>
                </a:cubicBezTo>
                <a:cubicBezTo>
                  <a:pt x="11748567" y="2718737"/>
                  <a:pt x="11762100" y="2729386"/>
                  <a:pt x="11764638" y="2750558"/>
                </a:cubicBezTo>
                <a:cubicBezTo>
                  <a:pt x="11765546" y="2758120"/>
                  <a:pt x="11766452" y="2765681"/>
                  <a:pt x="11764339" y="2773604"/>
                </a:cubicBezTo>
                <a:cubicBezTo>
                  <a:pt x="11763917" y="2782858"/>
                  <a:pt x="11770502" y="2786671"/>
                  <a:pt x="11779199" y="2782560"/>
                </a:cubicBezTo>
                <a:cubicBezTo>
                  <a:pt x="11795266" y="2776031"/>
                  <a:pt x="11801366" y="2763028"/>
                  <a:pt x="11797316" y="2742036"/>
                </a:cubicBezTo>
                <a:cubicBezTo>
                  <a:pt x="11809338" y="2752867"/>
                  <a:pt x="11818158" y="2762547"/>
                  <a:pt x="11824139" y="2774103"/>
                </a:cubicBezTo>
                <a:cubicBezTo>
                  <a:pt x="11830120" y="2785657"/>
                  <a:pt x="11828855" y="2813422"/>
                  <a:pt x="11819372" y="2823763"/>
                </a:cubicBezTo>
                <a:cubicBezTo>
                  <a:pt x="11807052" y="2835978"/>
                  <a:pt x="11792554" y="2830047"/>
                  <a:pt x="11781257" y="2825266"/>
                </a:cubicBezTo>
                <a:cubicBezTo>
                  <a:pt x="11765068" y="2818003"/>
                  <a:pt x="11747733" y="2813947"/>
                  <a:pt x="11729611" y="2816120"/>
                </a:cubicBezTo>
                <a:cubicBezTo>
                  <a:pt x="11719041" y="2817389"/>
                  <a:pt x="11706960" y="2818836"/>
                  <a:pt x="11694879" y="2820285"/>
                </a:cubicBezTo>
                <a:cubicBezTo>
                  <a:pt x="11645046" y="2826263"/>
                  <a:pt x="11595817" y="2824496"/>
                  <a:pt x="11552202" y="2792910"/>
                </a:cubicBezTo>
                <a:cubicBezTo>
                  <a:pt x="11535469" y="2781111"/>
                  <a:pt x="11526953" y="2786735"/>
                  <a:pt x="11521578" y="2805787"/>
                </a:cubicBezTo>
                <a:cubicBezTo>
                  <a:pt x="11520431" y="2808993"/>
                  <a:pt x="11523995" y="2813168"/>
                  <a:pt x="11519647" y="2815224"/>
                </a:cubicBezTo>
                <a:cubicBezTo>
                  <a:pt x="11515116" y="2815767"/>
                  <a:pt x="11511733" y="2813105"/>
                  <a:pt x="11509861" y="2810261"/>
                </a:cubicBezTo>
                <a:cubicBezTo>
                  <a:pt x="11507987" y="2807418"/>
                  <a:pt x="11506115" y="2804575"/>
                  <a:pt x="11504423" y="2803243"/>
                </a:cubicBezTo>
                <a:cubicBezTo>
                  <a:pt x="11498987" y="2796225"/>
                  <a:pt x="11492220" y="2790901"/>
                  <a:pt x="11485577" y="2799367"/>
                </a:cubicBezTo>
                <a:cubicBezTo>
                  <a:pt x="11477423" y="2808015"/>
                  <a:pt x="11489686" y="2808078"/>
                  <a:pt x="11493250" y="2812253"/>
                </a:cubicBezTo>
                <a:cubicBezTo>
                  <a:pt x="11493431" y="2813766"/>
                  <a:pt x="11494941" y="2813585"/>
                  <a:pt x="11495122" y="2815096"/>
                </a:cubicBezTo>
                <a:cubicBezTo>
                  <a:pt x="11498505" y="2817760"/>
                  <a:pt x="11500559" y="2822114"/>
                  <a:pt x="11497902" y="2825501"/>
                </a:cubicBezTo>
                <a:cubicBezTo>
                  <a:pt x="11495426" y="2830400"/>
                  <a:pt x="11492406" y="2830763"/>
                  <a:pt x="11487513" y="2828281"/>
                </a:cubicBezTo>
                <a:cubicBezTo>
                  <a:pt x="11468304" y="2821381"/>
                  <a:pt x="11452419" y="2829423"/>
                  <a:pt x="11442333" y="2847506"/>
                </a:cubicBezTo>
                <a:cubicBezTo>
                  <a:pt x="11439675" y="2850893"/>
                  <a:pt x="11433998" y="2854642"/>
                  <a:pt x="11434542" y="2859179"/>
                </a:cubicBezTo>
                <a:cubicBezTo>
                  <a:pt x="11436537" y="2875814"/>
                  <a:pt x="11455143" y="2890458"/>
                  <a:pt x="11469881" y="2885621"/>
                </a:cubicBezTo>
                <a:cubicBezTo>
                  <a:pt x="11499357" y="2875949"/>
                  <a:pt x="11528593" y="2877046"/>
                  <a:pt x="11558917" y="2887215"/>
                </a:cubicBezTo>
                <a:cubicBezTo>
                  <a:pt x="11569850" y="2888971"/>
                  <a:pt x="11580784" y="2890728"/>
                  <a:pt x="11588937" y="2882081"/>
                </a:cubicBezTo>
                <a:cubicBezTo>
                  <a:pt x="11595943" y="2876638"/>
                  <a:pt x="11599145" y="2877788"/>
                  <a:pt x="11601744" y="2886680"/>
                </a:cubicBezTo>
                <a:cubicBezTo>
                  <a:pt x="11604705" y="2898598"/>
                  <a:pt x="11613162" y="2905254"/>
                  <a:pt x="11625605" y="2906829"/>
                </a:cubicBezTo>
                <a:cubicBezTo>
                  <a:pt x="11638230" y="2909917"/>
                  <a:pt x="11652365" y="2912825"/>
                  <a:pt x="11666500" y="2915731"/>
                </a:cubicBezTo>
                <a:cubicBezTo>
                  <a:pt x="11678943" y="2917306"/>
                  <a:pt x="11684561" y="2925837"/>
                  <a:pt x="11684502" y="2938116"/>
                </a:cubicBezTo>
                <a:cubicBezTo>
                  <a:pt x="11684684" y="2939629"/>
                  <a:pt x="11685046" y="2942653"/>
                  <a:pt x="11683899" y="2945859"/>
                </a:cubicBezTo>
                <a:cubicBezTo>
                  <a:pt x="11684807" y="2953421"/>
                  <a:pt x="11690062" y="2958926"/>
                  <a:pt x="11697612" y="2958020"/>
                </a:cubicBezTo>
                <a:cubicBezTo>
                  <a:pt x="11703834" y="2958808"/>
                  <a:pt x="11702927" y="2951246"/>
                  <a:pt x="11702202" y="2945198"/>
                </a:cubicBezTo>
                <a:cubicBezTo>
                  <a:pt x="11702986" y="2938967"/>
                  <a:pt x="11702261" y="2932918"/>
                  <a:pt x="11711139" y="2930319"/>
                </a:cubicBezTo>
                <a:cubicBezTo>
                  <a:pt x="11724730" y="2928689"/>
                  <a:pt x="11738625" y="2942363"/>
                  <a:pt x="11737237" y="2956336"/>
                </a:cubicBezTo>
                <a:cubicBezTo>
                  <a:pt x="11737781" y="2960872"/>
                  <a:pt x="11735124" y="2964259"/>
                  <a:pt x="11738688" y="2968434"/>
                </a:cubicBezTo>
                <a:cubicBezTo>
                  <a:pt x="11743218" y="2967890"/>
                  <a:pt x="11742674" y="2963354"/>
                  <a:pt x="11745513" y="2961479"/>
                </a:cubicBezTo>
                <a:cubicBezTo>
                  <a:pt x="11751975" y="2951500"/>
                  <a:pt x="11758015" y="2950775"/>
                  <a:pt x="11765326" y="2960637"/>
                </a:cubicBezTo>
                <a:cubicBezTo>
                  <a:pt x="11774871" y="2976367"/>
                  <a:pt x="11788403" y="2987016"/>
                  <a:pt x="11801753" y="2996153"/>
                </a:cubicBezTo>
                <a:cubicBezTo>
                  <a:pt x="11816977" y="3008134"/>
                  <a:pt x="11830871" y="3021807"/>
                  <a:pt x="11834920" y="3042798"/>
                </a:cubicBezTo>
                <a:cubicBezTo>
                  <a:pt x="11837337" y="3050178"/>
                  <a:pt x="11841445" y="3058889"/>
                  <a:pt x="11849358" y="3061008"/>
                </a:cubicBezTo>
                <a:cubicBezTo>
                  <a:pt x="11881374" y="3072509"/>
                  <a:pt x="11894787" y="3107717"/>
                  <a:pt x="11925655" y="3122423"/>
                </a:cubicBezTo>
                <a:cubicBezTo>
                  <a:pt x="11933931" y="3127567"/>
                  <a:pt x="11933328" y="3135309"/>
                  <a:pt x="11931215" y="3143234"/>
                </a:cubicBezTo>
                <a:cubicBezTo>
                  <a:pt x="11927592" y="3151338"/>
                  <a:pt x="11919497" y="3147706"/>
                  <a:pt x="11914423" y="3143713"/>
                </a:cubicBezTo>
                <a:cubicBezTo>
                  <a:pt x="11904455" y="3137238"/>
                  <a:pt x="11895576" y="3139837"/>
                  <a:pt x="11887241" y="3146972"/>
                </a:cubicBezTo>
                <a:cubicBezTo>
                  <a:pt x="11877578" y="3155802"/>
                  <a:pt x="11865859" y="3160275"/>
                  <a:pt x="11852268" y="3161906"/>
                </a:cubicBezTo>
                <a:cubicBezTo>
                  <a:pt x="11829437" y="3163110"/>
                  <a:pt x="11815360" y="3147923"/>
                  <a:pt x="11818861" y="3126027"/>
                </a:cubicBezTo>
                <a:cubicBezTo>
                  <a:pt x="11819827" y="3121309"/>
                  <a:pt x="11820612" y="3115080"/>
                  <a:pt x="11820068" y="3110543"/>
                </a:cubicBezTo>
                <a:cubicBezTo>
                  <a:pt x="11819886" y="3109029"/>
                  <a:pt x="11821214" y="3107337"/>
                  <a:pt x="11821214" y="3107337"/>
                </a:cubicBezTo>
                <a:cubicBezTo>
                  <a:pt x="11819705" y="3107518"/>
                  <a:pt x="11819705" y="3107518"/>
                  <a:pt x="11818376" y="3109211"/>
                </a:cubicBezTo>
                <a:cubicBezTo>
                  <a:pt x="11812336" y="3109936"/>
                  <a:pt x="11807805" y="3110479"/>
                  <a:pt x="11801585" y="3109691"/>
                </a:cubicBezTo>
                <a:cubicBezTo>
                  <a:pt x="11771986" y="3105571"/>
                  <a:pt x="11763469" y="3111194"/>
                  <a:pt x="11757854" y="3141014"/>
                </a:cubicBezTo>
                <a:cubicBezTo>
                  <a:pt x="11756467" y="3154986"/>
                  <a:pt x="11747769" y="3159097"/>
                  <a:pt x="11733816" y="3157703"/>
                </a:cubicBezTo>
                <a:cubicBezTo>
                  <a:pt x="11723064" y="3157459"/>
                  <a:pt x="11716298" y="3152134"/>
                  <a:pt x="11708988" y="3142273"/>
                </a:cubicBezTo>
                <a:cubicBezTo>
                  <a:pt x="11688749" y="3114020"/>
                  <a:pt x="11660720" y="3097439"/>
                  <a:pt x="11625082" y="3094043"/>
                </a:cubicBezTo>
                <a:cubicBezTo>
                  <a:pt x="11595302" y="3088411"/>
                  <a:pt x="11595302" y="3088411"/>
                  <a:pt x="11604969" y="3117932"/>
                </a:cubicBezTo>
                <a:cubicBezTo>
                  <a:pt x="11609985" y="3134205"/>
                  <a:pt x="11607871" y="3142128"/>
                  <a:pt x="11595006" y="3149807"/>
                </a:cubicBezTo>
                <a:cubicBezTo>
                  <a:pt x="11587755" y="3127667"/>
                  <a:pt x="11582681" y="3123672"/>
                  <a:pt x="11559849" y="3124878"/>
                </a:cubicBezTo>
                <a:cubicBezTo>
                  <a:pt x="11548523" y="3126237"/>
                  <a:pt x="11536654" y="3130249"/>
                  <a:pt x="11526203" y="3126325"/>
                </a:cubicBezTo>
                <a:lnTo>
                  <a:pt x="11522814" y="3123943"/>
                </a:lnTo>
                <a:lnTo>
                  <a:pt x="11518932" y="3135508"/>
                </a:lnTo>
                <a:cubicBezTo>
                  <a:pt x="11514607" y="3139797"/>
                  <a:pt x="11509899" y="3140900"/>
                  <a:pt x="11505281" y="3140511"/>
                </a:cubicBezTo>
                <a:lnTo>
                  <a:pt x="11493896" y="3137084"/>
                </a:lnTo>
                <a:lnTo>
                  <a:pt x="11489119" y="3160973"/>
                </a:lnTo>
                <a:cubicBezTo>
                  <a:pt x="11490389" y="3171558"/>
                  <a:pt x="11491659" y="3182144"/>
                  <a:pt x="11480122" y="3188130"/>
                </a:cubicBezTo>
                <a:cubicBezTo>
                  <a:pt x="11478793" y="3189824"/>
                  <a:pt x="11474626" y="3193391"/>
                  <a:pt x="11474082" y="3188855"/>
                </a:cubicBezTo>
                <a:cubicBezTo>
                  <a:pt x="11471121" y="3176938"/>
                  <a:pt x="11460368" y="3176694"/>
                  <a:pt x="11450764" y="3173244"/>
                </a:cubicBezTo>
                <a:cubicBezTo>
                  <a:pt x="11439649" y="3169973"/>
                  <a:pt x="11432702" y="3163137"/>
                  <a:pt x="11432761" y="3150858"/>
                </a:cubicBezTo>
                <a:cubicBezTo>
                  <a:pt x="11432700" y="3143962"/>
                  <a:pt x="11430842" y="3138049"/>
                  <a:pt x="11427398" y="3133285"/>
                </a:cubicBezTo>
                <a:lnTo>
                  <a:pt x="11427128" y="3133090"/>
                </a:lnTo>
                <a:lnTo>
                  <a:pt x="11379796" y="3133346"/>
                </a:lnTo>
                <a:lnTo>
                  <a:pt x="11377886" y="3132842"/>
                </a:lnTo>
                <a:lnTo>
                  <a:pt x="11372370" y="3135858"/>
                </a:lnTo>
                <a:lnTo>
                  <a:pt x="11370360" y="3130854"/>
                </a:lnTo>
                <a:lnTo>
                  <a:pt x="11354996" y="3126795"/>
                </a:lnTo>
                <a:lnTo>
                  <a:pt x="11336070" y="3116433"/>
                </a:lnTo>
                <a:lnTo>
                  <a:pt x="11320293" y="3118326"/>
                </a:lnTo>
                <a:lnTo>
                  <a:pt x="11315312" y="3113976"/>
                </a:lnTo>
                <a:lnTo>
                  <a:pt x="11309842" y="3122888"/>
                </a:lnTo>
                <a:cubicBezTo>
                  <a:pt x="11309037" y="3125138"/>
                  <a:pt x="11311539" y="3128070"/>
                  <a:pt x="11308486" y="3129513"/>
                </a:cubicBezTo>
                <a:cubicBezTo>
                  <a:pt x="11305305" y="3129894"/>
                  <a:pt x="11302930" y="3128025"/>
                  <a:pt x="11301615" y="3126028"/>
                </a:cubicBezTo>
                <a:cubicBezTo>
                  <a:pt x="11300300" y="3124032"/>
                  <a:pt x="11298985" y="3122036"/>
                  <a:pt x="11297797" y="3121100"/>
                </a:cubicBezTo>
                <a:cubicBezTo>
                  <a:pt x="11293980" y="3116174"/>
                  <a:pt x="11289229" y="3112435"/>
                  <a:pt x="11284565" y="3118379"/>
                </a:cubicBezTo>
                <a:cubicBezTo>
                  <a:pt x="11278840" y="3124451"/>
                  <a:pt x="11287450" y="3124496"/>
                  <a:pt x="11289952" y="3127427"/>
                </a:cubicBezTo>
                <a:cubicBezTo>
                  <a:pt x="11290080" y="3128489"/>
                  <a:pt x="11291140" y="3128362"/>
                  <a:pt x="11291267" y="3129423"/>
                </a:cubicBezTo>
                <a:cubicBezTo>
                  <a:pt x="11293642" y="3131294"/>
                  <a:pt x="11295084" y="3134351"/>
                  <a:pt x="11293219" y="3136729"/>
                </a:cubicBezTo>
                <a:cubicBezTo>
                  <a:pt x="11291480" y="3140169"/>
                  <a:pt x="11289360" y="3140423"/>
                  <a:pt x="11285924" y="3138681"/>
                </a:cubicBezTo>
                <a:cubicBezTo>
                  <a:pt x="11279180" y="3136259"/>
                  <a:pt x="11273020" y="3136459"/>
                  <a:pt x="11267661" y="3138852"/>
                </a:cubicBezTo>
                <a:lnTo>
                  <a:pt x="11255773" y="3150624"/>
                </a:lnTo>
                <a:lnTo>
                  <a:pt x="11272165" y="3176830"/>
                </a:lnTo>
                <a:lnTo>
                  <a:pt x="11272465" y="3178692"/>
                </a:lnTo>
                <a:lnTo>
                  <a:pt x="11273544" y="3178940"/>
                </a:lnTo>
                <a:cubicBezTo>
                  <a:pt x="11294240" y="3172150"/>
                  <a:pt x="11314767" y="3172920"/>
                  <a:pt x="11336059" y="3180060"/>
                </a:cubicBezTo>
                <a:cubicBezTo>
                  <a:pt x="11343736" y="3181293"/>
                  <a:pt x="11351412" y="3182527"/>
                  <a:pt x="11357137" y="3176455"/>
                </a:cubicBezTo>
                <a:cubicBezTo>
                  <a:pt x="11362056" y="3172634"/>
                  <a:pt x="11364304" y="3173441"/>
                  <a:pt x="11366129" y="3179684"/>
                </a:cubicBezTo>
                <a:cubicBezTo>
                  <a:pt x="11368208" y="3188052"/>
                  <a:pt x="11374146" y="3192725"/>
                  <a:pt x="11382882" y="3193832"/>
                </a:cubicBezTo>
                <a:cubicBezTo>
                  <a:pt x="11391747" y="3196000"/>
                  <a:pt x="11401671" y="3198041"/>
                  <a:pt x="11411596" y="3200082"/>
                </a:cubicBezTo>
                <a:cubicBezTo>
                  <a:pt x="11420333" y="3201188"/>
                  <a:pt x="11424277" y="3207178"/>
                  <a:pt x="11424236" y="3215799"/>
                </a:cubicBezTo>
                <a:cubicBezTo>
                  <a:pt x="11424363" y="3216861"/>
                  <a:pt x="11424618" y="3218985"/>
                  <a:pt x="11423812" y="3221235"/>
                </a:cubicBezTo>
                <a:cubicBezTo>
                  <a:pt x="11424450" y="3226544"/>
                  <a:pt x="11428139" y="3230410"/>
                  <a:pt x="11433441" y="3229774"/>
                </a:cubicBezTo>
                <a:cubicBezTo>
                  <a:pt x="11437809" y="3230328"/>
                  <a:pt x="11437173" y="3225018"/>
                  <a:pt x="11436663" y="3220771"/>
                </a:cubicBezTo>
                <a:cubicBezTo>
                  <a:pt x="11437214" y="3216396"/>
                  <a:pt x="11436705" y="3212149"/>
                  <a:pt x="11442939" y="3210324"/>
                </a:cubicBezTo>
                <a:cubicBezTo>
                  <a:pt x="11452481" y="3209180"/>
                  <a:pt x="11462237" y="3218781"/>
                  <a:pt x="11461262" y="3228592"/>
                </a:cubicBezTo>
                <a:cubicBezTo>
                  <a:pt x="11461645" y="3231777"/>
                  <a:pt x="11459779" y="3234155"/>
                  <a:pt x="11462281" y="3237086"/>
                </a:cubicBezTo>
                <a:cubicBezTo>
                  <a:pt x="11465462" y="3236704"/>
                  <a:pt x="11465080" y="3233519"/>
                  <a:pt x="11467073" y="3232203"/>
                </a:cubicBezTo>
                <a:cubicBezTo>
                  <a:pt x="11471611" y="3225196"/>
                  <a:pt x="11475852" y="3224687"/>
                  <a:pt x="11480985" y="3231612"/>
                </a:cubicBezTo>
                <a:cubicBezTo>
                  <a:pt x="11487686" y="3242656"/>
                  <a:pt x="11497187" y="3250133"/>
                  <a:pt x="11506561" y="3256548"/>
                </a:cubicBezTo>
                <a:cubicBezTo>
                  <a:pt x="11517250" y="3264960"/>
                  <a:pt x="11527005" y="3274561"/>
                  <a:pt x="11529848" y="3289299"/>
                </a:cubicBezTo>
                <a:cubicBezTo>
                  <a:pt x="11531545" y="3294481"/>
                  <a:pt x="11534430" y="3300597"/>
                  <a:pt x="11539986" y="3302085"/>
                </a:cubicBezTo>
                <a:cubicBezTo>
                  <a:pt x="11562465" y="3310160"/>
                  <a:pt x="11571883" y="3334881"/>
                  <a:pt x="11593556" y="3345206"/>
                </a:cubicBezTo>
                <a:cubicBezTo>
                  <a:pt x="11599367" y="3348818"/>
                  <a:pt x="11598943" y="3354254"/>
                  <a:pt x="11597460" y="3359818"/>
                </a:cubicBezTo>
                <a:cubicBezTo>
                  <a:pt x="11594916" y="3365508"/>
                  <a:pt x="11589232" y="3362958"/>
                  <a:pt x="11585669" y="3360154"/>
                </a:cubicBezTo>
                <a:cubicBezTo>
                  <a:pt x="11578671" y="3355608"/>
                  <a:pt x="11572436" y="3357433"/>
                  <a:pt x="11566584" y="3362442"/>
                </a:cubicBezTo>
                <a:cubicBezTo>
                  <a:pt x="11559799" y="3368642"/>
                  <a:pt x="11551572" y="3371783"/>
                  <a:pt x="11542029" y="3372928"/>
                </a:cubicBezTo>
                <a:cubicBezTo>
                  <a:pt x="11525998" y="3373773"/>
                  <a:pt x="11516115" y="3363110"/>
                  <a:pt x="11518573" y="3347737"/>
                </a:cubicBezTo>
                <a:cubicBezTo>
                  <a:pt x="11519251" y="3344424"/>
                  <a:pt x="11519802" y="3340050"/>
                  <a:pt x="11519421" y="3336865"/>
                </a:cubicBezTo>
                <a:cubicBezTo>
                  <a:pt x="11519293" y="3335802"/>
                  <a:pt x="11520225" y="3334613"/>
                  <a:pt x="11520225" y="3334613"/>
                </a:cubicBezTo>
                <a:cubicBezTo>
                  <a:pt x="11519165" y="3334741"/>
                  <a:pt x="11519165" y="3334741"/>
                  <a:pt x="11518233" y="3335929"/>
                </a:cubicBezTo>
                <a:cubicBezTo>
                  <a:pt x="11513991" y="3336438"/>
                  <a:pt x="11510810" y="3336820"/>
                  <a:pt x="11506443" y="3336267"/>
                </a:cubicBezTo>
                <a:cubicBezTo>
                  <a:pt x="11485661" y="3333374"/>
                  <a:pt x="11479681" y="3337322"/>
                  <a:pt x="11475738" y="3358259"/>
                </a:cubicBezTo>
                <a:cubicBezTo>
                  <a:pt x="11474764" y="3368070"/>
                  <a:pt x="11468657" y="3370956"/>
                  <a:pt x="11458861" y="3369978"/>
                </a:cubicBezTo>
                <a:cubicBezTo>
                  <a:pt x="11451311" y="3369806"/>
                  <a:pt x="11446561" y="3366067"/>
                  <a:pt x="11441428" y="3359143"/>
                </a:cubicBezTo>
                <a:cubicBezTo>
                  <a:pt x="11427218" y="3339306"/>
                  <a:pt x="11407538" y="3327664"/>
                  <a:pt x="11382515" y="3325280"/>
                </a:cubicBezTo>
                <a:cubicBezTo>
                  <a:pt x="11361606" y="3321325"/>
                  <a:pt x="11361606" y="3321325"/>
                  <a:pt x="11368394" y="3342053"/>
                </a:cubicBezTo>
                <a:cubicBezTo>
                  <a:pt x="11371915" y="3353479"/>
                  <a:pt x="11370431" y="3359042"/>
                  <a:pt x="11361398" y="3364433"/>
                </a:cubicBezTo>
                <a:cubicBezTo>
                  <a:pt x="11356307" y="3348888"/>
                  <a:pt x="11352744" y="3346083"/>
                  <a:pt x="11336713" y="3346929"/>
                </a:cubicBezTo>
                <a:cubicBezTo>
                  <a:pt x="11326110" y="3348201"/>
                  <a:pt x="11314829" y="3352785"/>
                  <a:pt x="11306134" y="3343057"/>
                </a:cubicBezTo>
                <a:cubicBezTo>
                  <a:pt x="11306007" y="3341995"/>
                  <a:pt x="11304946" y="3342123"/>
                  <a:pt x="11303886" y="3342249"/>
                </a:cubicBezTo>
                <a:lnTo>
                  <a:pt x="11295714" y="3356824"/>
                </a:lnTo>
                <a:lnTo>
                  <a:pt x="11326110" y="3360004"/>
                </a:lnTo>
                <a:cubicBezTo>
                  <a:pt x="11335170" y="3358917"/>
                  <a:pt x="11341755" y="3362730"/>
                  <a:pt x="11345864" y="3371441"/>
                </a:cubicBezTo>
                <a:cubicBezTo>
                  <a:pt x="11361390" y="3398726"/>
                  <a:pt x="11362900" y="3398544"/>
                  <a:pt x="11394431" y="3393229"/>
                </a:cubicBezTo>
                <a:cubicBezTo>
                  <a:pt x="11397451" y="3392866"/>
                  <a:pt x="11400471" y="3392505"/>
                  <a:pt x="11405001" y="3391961"/>
                </a:cubicBezTo>
                <a:cubicBezTo>
                  <a:pt x="11401559" y="3401577"/>
                  <a:pt x="11398117" y="3411195"/>
                  <a:pt x="11394494" y="3419299"/>
                </a:cubicBezTo>
                <a:cubicBezTo>
                  <a:pt x="11390267" y="3435147"/>
                  <a:pt x="11378912" y="3442645"/>
                  <a:pt x="11363630" y="3442944"/>
                </a:cubicBezTo>
                <a:cubicBezTo>
                  <a:pt x="11354569" y="3444030"/>
                  <a:pt x="11346656" y="3441911"/>
                  <a:pt x="11337777" y="3444510"/>
                </a:cubicBezTo>
                <a:cubicBezTo>
                  <a:pt x="11323039" y="3449346"/>
                  <a:pt x="11318146" y="3446865"/>
                  <a:pt x="11313312" y="3432104"/>
                </a:cubicBezTo>
                <a:cubicBezTo>
                  <a:pt x="11312586" y="3426055"/>
                  <a:pt x="11311861" y="3420006"/>
                  <a:pt x="11311136" y="3413957"/>
                </a:cubicBezTo>
                <a:cubicBezTo>
                  <a:pt x="11311558" y="3404702"/>
                  <a:pt x="11306846" y="3403733"/>
                  <a:pt x="11299295" y="3404639"/>
                </a:cubicBezTo>
                <a:cubicBezTo>
                  <a:pt x="11282503" y="3405119"/>
                  <a:pt x="11271329" y="3414129"/>
                  <a:pt x="11262028" y="3425982"/>
                </a:cubicBezTo>
                <a:cubicBezTo>
                  <a:pt x="11259189" y="3427857"/>
                  <a:pt x="11258223" y="3432575"/>
                  <a:pt x="11253512" y="3431606"/>
                </a:cubicBezTo>
                <a:cubicBezTo>
                  <a:pt x="11250311" y="3430456"/>
                  <a:pt x="11249766" y="3425919"/>
                  <a:pt x="11247893" y="3423076"/>
                </a:cubicBezTo>
                <a:cubicBezTo>
                  <a:pt x="11247531" y="3420051"/>
                  <a:pt x="11247350" y="3418539"/>
                  <a:pt x="11246987" y="3415514"/>
                </a:cubicBezTo>
                <a:cubicBezTo>
                  <a:pt x="11245717" y="3404928"/>
                  <a:pt x="11240824" y="3402447"/>
                  <a:pt x="11232126" y="3406559"/>
                </a:cubicBezTo>
                <a:cubicBezTo>
                  <a:pt x="11223610" y="3412182"/>
                  <a:pt x="11218535" y="3408189"/>
                  <a:pt x="11213098" y="3401171"/>
                </a:cubicBezTo>
                <a:cubicBezTo>
                  <a:pt x="11207843" y="3395665"/>
                  <a:pt x="11208628" y="3389434"/>
                  <a:pt x="11212613" y="3384355"/>
                </a:cubicBezTo>
                <a:cubicBezTo>
                  <a:pt x="11216418" y="3377762"/>
                  <a:pt x="11224331" y="3379881"/>
                  <a:pt x="11230916" y="3383694"/>
                </a:cubicBezTo>
                <a:cubicBezTo>
                  <a:pt x="11235627" y="3384662"/>
                  <a:pt x="11239010" y="3387325"/>
                  <a:pt x="11242815" y="3380732"/>
                </a:cubicBezTo>
                <a:cubicBezTo>
                  <a:pt x="11246620" y="3374139"/>
                  <a:pt x="11243237" y="3371478"/>
                  <a:pt x="11239672" y="3367303"/>
                </a:cubicBezTo>
                <a:cubicBezTo>
                  <a:pt x="11231215" y="3360647"/>
                  <a:pt x="11204759" y="3369956"/>
                  <a:pt x="11203190" y="3382416"/>
                </a:cubicBezTo>
                <a:cubicBezTo>
                  <a:pt x="11199508" y="3402801"/>
                  <a:pt x="11185554" y="3401406"/>
                  <a:pt x="11171600" y="3400012"/>
                </a:cubicBezTo>
                <a:lnTo>
                  <a:pt x="11136531" y="3394633"/>
                </a:lnTo>
                <a:lnTo>
                  <a:pt x="11138404" y="3406257"/>
                </a:lnTo>
                <a:cubicBezTo>
                  <a:pt x="11130472" y="3402900"/>
                  <a:pt x="11122541" y="3399543"/>
                  <a:pt x="11114059" y="3400560"/>
                </a:cubicBezTo>
                <a:cubicBezTo>
                  <a:pt x="11103583" y="3402894"/>
                  <a:pt x="11093659" y="3400853"/>
                  <a:pt x="11084413" y="3395500"/>
                </a:cubicBezTo>
                <a:cubicBezTo>
                  <a:pt x="11076354" y="3391081"/>
                  <a:pt x="11067363" y="3387851"/>
                  <a:pt x="11058371" y="3384620"/>
                </a:cubicBezTo>
                <a:cubicBezTo>
                  <a:pt x="11045350" y="3379181"/>
                  <a:pt x="11031863" y="3374336"/>
                  <a:pt x="11018561" y="3368796"/>
                </a:cubicBezTo>
                <a:lnTo>
                  <a:pt x="10980075" y="3348907"/>
                </a:lnTo>
                <a:lnTo>
                  <a:pt x="10970069" y="3352564"/>
                </a:lnTo>
                <a:lnTo>
                  <a:pt x="10969643" y="3353256"/>
                </a:lnTo>
                <a:cubicBezTo>
                  <a:pt x="10968837" y="3355507"/>
                  <a:pt x="10968287" y="3359881"/>
                  <a:pt x="10963919" y="3359328"/>
                </a:cubicBezTo>
                <a:lnTo>
                  <a:pt x="10961764" y="3355598"/>
                </a:lnTo>
                <a:lnTo>
                  <a:pt x="10960310" y="3356130"/>
                </a:lnTo>
                <a:cubicBezTo>
                  <a:pt x="10952072" y="3357693"/>
                  <a:pt x="10943721" y="3358311"/>
                  <a:pt x="10935416" y="3359307"/>
                </a:cubicBezTo>
                <a:cubicBezTo>
                  <a:pt x="10926356" y="3360394"/>
                  <a:pt x="10922007" y="3362449"/>
                  <a:pt x="10929135" y="3370798"/>
                </a:cubicBezTo>
                <a:cubicBezTo>
                  <a:pt x="10934754" y="3379329"/>
                  <a:pt x="10933970" y="3385559"/>
                  <a:pt x="10924125" y="3392876"/>
                </a:cubicBezTo>
                <a:cubicBezTo>
                  <a:pt x="10938259" y="3395783"/>
                  <a:pt x="10952213" y="3397177"/>
                  <a:pt x="10965019" y="3401778"/>
                </a:cubicBezTo>
                <a:cubicBezTo>
                  <a:pt x="10977643" y="3404865"/>
                  <a:pt x="10990450" y="3409465"/>
                  <a:pt x="11000780" y="3418964"/>
                </a:cubicBezTo>
                <a:cubicBezTo>
                  <a:pt x="10981694" y="3425856"/>
                  <a:pt x="10981694" y="3425856"/>
                  <a:pt x="10951369" y="3415686"/>
                </a:cubicBezTo>
                <a:cubicBezTo>
                  <a:pt x="10932160" y="3408786"/>
                  <a:pt x="10923281" y="3411385"/>
                  <a:pt x="10914342" y="3426264"/>
                </a:cubicBezTo>
                <a:cubicBezTo>
                  <a:pt x="10905586" y="3442654"/>
                  <a:pt x="10905586" y="3442654"/>
                  <a:pt x="10894530" y="3427106"/>
                </a:cubicBezTo>
                <a:cubicBezTo>
                  <a:pt x="10894349" y="3425593"/>
                  <a:pt x="10892658" y="3424262"/>
                  <a:pt x="10892476" y="3422750"/>
                </a:cubicBezTo>
                <a:cubicBezTo>
                  <a:pt x="10873084" y="3395162"/>
                  <a:pt x="10856241" y="3388841"/>
                  <a:pt x="10838611" y="3402892"/>
                </a:cubicBezTo>
                <a:lnTo>
                  <a:pt x="10822180" y="3421871"/>
                </a:lnTo>
                <a:lnTo>
                  <a:pt x="10830753" y="3423768"/>
                </a:lnTo>
                <a:cubicBezTo>
                  <a:pt x="10842375" y="3430990"/>
                  <a:pt x="10854675" y="3434900"/>
                  <a:pt x="10868840" y="3436434"/>
                </a:cubicBezTo>
                <a:cubicBezTo>
                  <a:pt x="10881945" y="3438093"/>
                  <a:pt x="10895729" y="3436439"/>
                  <a:pt x="10908411" y="3443535"/>
                </a:cubicBezTo>
                <a:cubicBezTo>
                  <a:pt x="10919778" y="3448635"/>
                  <a:pt x="10930762" y="3450548"/>
                  <a:pt x="10941152" y="3438532"/>
                </a:cubicBezTo>
                <a:cubicBezTo>
                  <a:pt x="10944377" y="3456455"/>
                  <a:pt x="10956167" y="3456118"/>
                  <a:pt x="10969018" y="3455654"/>
                </a:cubicBezTo>
                <a:cubicBezTo>
                  <a:pt x="10978560" y="3454509"/>
                  <a:pt x="10988230" y="3454427"/>
                  <a:pt x="10996543" y="3460969"/>
                </a:cubicBezTo>
                <a:cubicBezTo>
                  <a:pt x="11008547" y="3471377"/>
                  <a:pt x="11021907" y="3475161"/>
                  <a:pt x="11036327" y="3478816"/>
                </a:cubicBezTo>
                <a:cubicBezTo>
                  <a:pt x="11061732" y="3484386"/>
                  <a:pt x="11087943" y="3487705"/>
                  <a:pt x="11111864" y="3498838"/>
                </a:cubicBezTo>
                <a:cubicBezTo>
                  <a:pt x="11131162" y="3507294"/>
                  <a:pt x="11151139" y="3512438"/>
                  <a:pt x="11172599" y="3512018"/>
                </a:cubicBezTo>
                <a:cubicBezTo>
                  <a:pt x="11178960" y="3511255"/>
                  <a:pt x="11183583" y="3513933"/>
                  <a:pt x="11186468" y="3520049"/>
                </a:cubicBezTo>
                <a:cubicBezTo>
                  <a:pt x="11197370" y="3539206"/>
                  <a:pt x="11198430" y="3539079"/>
                  <a:pt x="11220569" y="3535347"/>
                </a:cubicBezTo>
                <a:cubicBezTo>
                  <a:pt x="11222689" y="3535092"/>
                  <a:pt x="11224810" y="3534838"/>
                  <a:pt x="11227990" y="3534457"/>
                </a:cubicBezTo>
                <a:cubicBezTo>
                  <a:pt x="11225574" y="3541208"/>
                  <a:pt x="11223157" y="3547961"/>
                  <a:pt x="11220613" y="3553651"/>
                </a:cubicBezTo>
                <a:cubicBezTo>
                  <a:pt x="11217645" y="3564778"/>
                  <a:pt x="11209672" y="3570043"/>
                  <a:pt x="11198943" y="3570253"/>
                </a:cubicBezTo>
                <a:cubicBezTo>
                  <a:pt x="11192581" y="3571015"/>
                  <a:pt x="11187025" y="3569528"/>
                  <a:pt x="11180790" y="3571353"/>
                </a:cubicBezTo>
                <a:cubicBezTo>
                  <a:pt x="11170443" y="3574748"/>
                  <a:pt x="11167007" y="3573006"/>
                  <a:pt x="11163613" y="3562642"/>
                </a:cubicBezTo>
                <a:cubicBezTo>
                  <a:pt x="11163103" y="3558395"/>
                  <a:pt x="11162594" y="3554148"/>
                  <a:pt x="11162085" y="3549900"/>
                </a:cubicBezTo>
                <a:cubicBezTo>
                  <a:pt x="11162381" y="3543402"/>
                  <a:pt x="11159073" y="3542722"/>
                  <a:pt x="11153771" y="3543358"/>
                </a:cubicBezTo>
                <a:cubicBezTo>
                  <a:pt x="11141981" y="3543695"/>
                  <a:pt x="11134135" y="3550021"/>
                  <a:pt x="11127605" y="3558344"/>
                </a:cubicBezTo>
                <a:cubicBezTo>
                  <a:pt x="11125612" y="3559660"/>
                  <a:pt x="11124934" y="3562972"/>
                  <a:pt x="11121626" y="3562292"/>
                </a:cubicBezTo>
                <a:cubicBezTo>
                  <a:pt x="11119378" y="3561485"/>
                  <a:pt x="11118996" y="3558299"/>
                  <a:pt x="11117680" y="3556303"/>
                </a:cubicBezTo>
                <a:cubicBezTo>
                  <a:pt x="11117426" y="3554179"/>
                  <a:pt x="11117299" y="3553117"/>
                  <a:pt x="11117044" y="3550994"/>
                </a:cubicBezTo>
                <a:cubicBezTo>
                  <a:pt x="11116152" y="3543561"/>
                  <a:pt x="11112717" y="3541819"/>
                  <a:pt x="11106610" y="3544706"/>
                </a:cubicBezTo>
                <a:cubicBezTo>
                  <a:pt x="11100631" y="3548654"/>
                  <a:pt x="11097067" y="3545850"/>
                  <a:pt x="11093250" y="3540923"/>
                </a:cubicBezTo>
                <a:cubicBezTo>
                  <a:pt x="11089560" y="3537057"/>
                  <a:pt x="11090111" y="3532682"/>
                  <a:pt x="11092909" y="3529116"/>
                </a:cubicBezTo>
                <a:cubicBezTo>
                  <a:pt x="11095581" y="3524487"/>
                  <a:pt x="11101137" y="3525975"/>
                  <a:pt x="11105760" y="3528652"/>
                </a:cubicBezTo>
                <a:cubicBezTo>
                  <a:pt x="11109068" y="3529332"/>
                  <a:pt x="11111443" y="3531201"/>
                  <a:pt x="11114115" y="3526572"/>
                </a:cubicBezTo>
                <a:cubicBezTo>
                  <a:pt x="11116786" y="3521943"/>
                  <a:pt x="11114411" y="3520075"/>
                  <a:pt x="11111908" y="3517143"/>
                </a:cubicBezTo>
                <a:cubicBezTo>
                  <a:pt x="11105970" y="3512470"/>
                  <a:pt x="11087395" y="3519006"/>
                  <a:pt x="11086293" y="3527755"/>
                </a:cubicBezTo>
                <a:cubicBezTo>
                  <a:pt x="11083708" y="3542067"/>
                  <a:pt x="11073910" y="3541088"/>
                  <a:pt x="11064113" y="3540109"/>
                </a:cubicBezTo>
                <a:cubicBezTo>
                  <a:pt x="11043586" y="3539340"/>
                  <a:pt x="11023355" y="3532072"/>
                  <a:pt x="11003633" y="3529052"/>
                </a:cubicBezTo>
                <a:cubicBezTo>
                  <a:pt x="10998078" y="3527565"/>
                  <a:pt x="10997568" y="3523317"/>
                  <a:pt x="10999179" y="3518816"/>
                </a:cubicBezTo>
                <a:cubicBezTo>
                  <a:pt x="11000663" y="3513252"/>
                  <a:pt x="11002147" y="3507689"/>
                  <a:pt x="11002443" y="3501191"/>
                </a:cubicBezTo>
                <a:cubicBezTo>
                  <a:pt x="11001679" y="3494819"/>
                  <a:pt x="10997183" y="3493204"/>
                  <a:pt x="10992687" y="3491590"/>
                </a:cubicBezTo>
                <a:cubicBezTo>
                  <a:pt x="10989252" y="3489848"/>
                  <a:pt x="10988828" y="3495284"/>
                  <a:pt x="10986835" y="3496600"/>
                </a:cubicBezTo>
                <a:cubicBezTo>
                  <a:pt x="10982425" y="3504668"/>
                  <a:pt x="10976955" y="3512864"/>
                  <a:pt x="10972545" y="3520933"/>
                </a:cubicBezTo>
                <a:cubicBezTo>
                  <a:pt x="10971230" y="3518936"/>
                  <a:pt x="10971103" y="3517875"/>
                  <a:pt x="10970975" y="3516813"/>
                </a:cubicBezTo>
                <a:cubicBezTo>
                  <a:pt x="10968388" y="3504198"/>
                  <a:pt x="10968388" y="3504198"/>
                  <a:pt x="10957489" y="3511968"/>
                </a:cubicBezTo>
                <a:cubicBezTo>
                  <a:pt x="10953629" y="3515662"/>
                  <a:pt x="10952314" y="3513665"/>
                  <a:pt x="10950872" y="3510607"/>
                </a:cubicBezTo>
                <a:cubicBezTo>
                  <a:pt x="10946672" y="3502494"/>
                  <a:pt x="10939929" y="3500072"/>
                  <a:pt x="10932761" y="3503086"/>
                </a:cubicBezTo>
                <a:cubicBezTo>
                  <a:pt x="10921735" y="3509793"/>
                  <a:pt x="10909945" y="3510130"/>
                  <a:pt x="10898282" y="3511529"/>
                </a:cubicBezTo>
                <a:cubicBezTo>
                  <a:pt x="10891920" y="3512292"/>
                  <a:pt x="10888866" y="3513735"/>
                  <a:pt x="10893872" y="3519597"/>
                </a:cubicBezTo>
                <a:cubicBezTo>
                  <a:pt x="10897817" y="3525587"/>
                  <a:pt x="10897266" y="3529961"/>
                  <a:pt x="10890354" y="3535099"/>
                </a:cubicBezTo>
                <a:cubicBezTo>
                  <a:pt x="10900278" y="3537140"/>
                  <a:pt x="10910075" y="3538118"/>
                  <a:pt x="10919066" y="3541349"/>
                </a:cubicBezTo>
                <a:cubicBezTo>
                  <a:pt x="10927931" y="3543517"/>
                  <a:pt x="10936923" y="3546747"/>
                  <a:pt x="10944175" y="3553416"/>
                </a:cubicBezTo>
                <a:cubicBezTo>
                  <a:pt x="10930774" y="3558255"/>
                  <a:pt x="10930774" y="3558255"/>
                  <a:pt x="10909483" y="3551115"/>
                </a:cubicBezTo>
                <a:cubicBezTo>
                  <a:pt x="10895995" y="3546270"/>
                  <a:pt x="10889761" y="3548095"/>
                  <a:pt x="10883485" y="3558541"/>
                </a:cubicBezTo>
                <a:cubicBezTo>
                  <a:pt x="10877337" y="3570050"/>
                  <a:pt x="10877337" y="3570050"/>
                  <a:pt x="10869574" y="3559132"/>
                </a:cubicBezTo>
                <a:cubicBezTo>
                  <a:pt x="10869447" y="3558070"/>
                  <a:pt x="10868260" y="3557136"/>
                  <a:pt x="10868132" y="3556074"/>
                </a:cubicBezTo>
                <a:cubicBezTo>
                  <a:pt x="10849977" y="3530247"/>
                  <a:pt x="10835006" y="3530966"/>
                  <a:pt x="10817663" y="3556742"/>
                </a:cubicBezTo>
                <a:cubicBezTo>
                  <a:pt x="10811387" y="3567188"/>
                  <a:pt x="10801548" y="3574831"/>
                  <a:pt x="10790140" y="3578353"/>
                </a:cubicBezTo>
                <a:cubicBezTo>
                  <a:pt x="10777544" y="3580941"/>
                  <a:pt x="10766432" y="3577965"/>
                  <a:pt x="10754260" y="3575117"/>
                </a:cubicBezTo>
                <a:cubicBezTo>
                  <a:pt x="10739712" y="3570399"/>
                  <a:pt x="10724104" y="3565809"/>
                  <a:pt x="10709005" y="3565465"/>
                </a:cubicBezTo>
                <a:cubicBezTo>
                  <a:pt x="10697215" y="3565802"/>
                  <a:pt x="10685170" y="3564016"/>
                  <a:pt x="10674991" y="3559851"/>
                </a:cubicBezTo>
                <a:cubicBezTo>
                  <a:pt x="10667060" y="3556494"/>
                  <a:pt x="10657008" y="3553392"/>
                  <a:pt x="10648908" y="3557594"/>
                </a:cubicBezTo>
                <a:cubicBezTo>
                  <a:pt x="10638814" y="3563113"/>
                  <a:pt x="10632876" y="3558440"/>
                  <a:pt x="10626684" y="3551642"/>
                </a:cubicBezTo>
                <a:cubicBezTo>
                  <a:pt x="10615486" y="3538984"/>
                  <a:pt x="10608274" y="3523692"/>
                  <a:pt x="10606109" y="3505642"/>
                </a:cubicBezTo>
                <a:cubicBezTo>
                  <a:pt x="10605600" y="3501394"/>
                  <a:pt x="10605091" y="3497147"/>
                  <a:pt x="10598474" y="3495786"/>
                </a:cubicBezTo>
                <a:cubicBezTo>
                  <a:pt x="10591730" y="3493364"/>
                  <a:pt x="10590247" y="3498927"/>
                  <a:pt x="10587448" y="3502494"/>
                </a:cubicBezTo>
                <a:cubicBezTo>
                  <a:pt x="10585710" y="3505935"/>
                  <a:pt x="10583971" y="3509374"/>
                  <a:pt x="10582105" y="3511752"/>
                </a:cubicBezTo>
                <a:cubicBezTo>
                  <a:pt x="10574769" y="3522325"/>
                  <a:pt x="10563361" y="3525848"/>
                  <a:pt x="10551825" y="3528308"/>
                </a:cubicBezTo>
                <a:cubicBezTo>
                  <a:pt x="10542283" y="3529453"/>
                  <a:pt x="10541264" y="3520959"/>
                  <a:pt x="10536386" y="3516158"/>
                </a:cubicBezTo>
                <a:cubicBezTo>
                  <a:pt x="10532231" y="3526350"/>
                  <a:pt x="10524258" y="3531615"/>
                  <a:pt x="10514461" y="3530636"/>
                </a:cubicBezTo>
                <a:cubicBezTo>
                  <a:pt x="10502416" y="3528849"/>
                  <a:pt x="10490880" y="3531310"/>
                  <a:pt x="10479345" y="3533770"/>
                </a:cubicBezTo>
                <a:cubicBezTo>
                  <a:pt x="10455086" y="3537757"/>
                  <a:pt x="10431123" y="3535245"/>
                  <a:pt x="10410806" y="3518294"/>
                </a:cubicBezTo>
                <a:cubicBezTo>
                  <a:pt x="10407243" y="3515491"/>
                  <a:pt x="10403680" y="3512687"/>
                  <a:pt x="10399694" y="3515319"/>
                </a:cubicBezTo>
                <a:cubicBezTo>
                  <a:pt x="10391849" y="3521645"/>
                  <a:pt x="10383239" y="3521601"/>
                  <a:pt x="10374629" y="3521557"/>
                </a:cubicBezTo>
                <a:cubicBezTo>
                  <a:pt x="10371449" y="3521938"/>
                  <a:pt x="10369456" y="3523253"/>
                  <a:pt x="10367717" y="3526693"/>
                </a:cubicBezTo>
                <a:cubicBezTo>
                  <a:pt x="10366233" y="3532257"/>
                  <a:pt x="10361865" y="3531704"/>
                  <a:pt x="10357369" y="3530089"/>
                </a:cubicBezTo>
                <a:cubicBezTo>
                  <a:pt x="10351813" y="3528601"/>
                  <a:pt x="10344518" y="3530553"/>
                  <a:pt x="10342439" y="3522185"/>
                </a:cubicBezTo>
                <a:cubicBezTo>
                  <a:pt x="10341420" y="3513691"/>
                  <a:pt x="10335737" y="3511142"/>
                  <a:pt x="10329121" y="3509781"/>
                </a:cubicBezTo>
                <a:cubicBezTo>
                  <a:pt x="10323565" y="3508293"/>
                  <a:pt x="10317204" y="3509056"/>
                  <a:pt x="10314573" y="3505063"/>
                </a:cubicBezTo>
                <a:cubicBezTo>
                  <a:pt x="10309186" y="3496016"/>
                  <a:pt x="10302019" y="3499030"/>
                  <a:pt x="10293537" y="3500047"/>
                </a:cubicBezTo>
                <a:cubicBezTo>
                  <a:pt x="10290483" y="3501490"/>
                  <a:pt x="10287175" y="3500810"/>
                  <a:pt x="10283994" y="3501192"/>
                </a:cubicBezTo>
                <a:cubicBezTo>
                  <a:pt x="10269023" y="3501909"/>
                  <a:pt x="10253797" y="3500505"/>
                  <a:pt x="10239081" y="3503346"/>
                </a:cubicBezTo>
                <a:cubicBezTo>
                  <a:pt x="10232847" y="3505172"/>
                  <a:pt x="10224364" y="3506189"/>
                  <a:pt x="10222753" y="3510690"/>
                </a:cubicBezTo>
                <a:cubicBezTo>
                  <a:pt x="10221397" y="3517316"/>
                  <a:pt x="10230261" y="3519484"/>
                  <a:pt x="10235944" y="3522033"/>
                </a:cubicBezTo>
                <a:cubicBezTo>
                  <a:pt x="10237132" y="3522968"/>
                  <a:pt x="10238319" y="3523903"/>
                  <a:pt x="10239380" y="3523775"/>
                </a:cubicBezTo>
                <a:cubicBezTo>
                  <a:pt x="10256685" y="3533548"/>
                  <a:pt x="10260206" y="3544974"/>
                  <a:pt x="10249393" y="3562427"/>
                </a:cubicBezTo>
                <a:cubicBezTo>
                  <a:pt x="10244388" y="3556564"/>
                  <a:pt x="10240061" y="3547389"/>
                  <a:pt x="10231069" y="3544160"/>
                </a:cubicBezTo>
                <a:cubicBezTo>
                  <a:pt x="10221018" y="3541057"/>
                  <a:pt x="10214360" y="3548318"/>
                  <a:pt x="10206260" y="3552520"/>
                </a:cubicBezTo>
                <a:cubicBezTo>
                  <a:pt x="10203334" y="3555026"/>
                  <a:pt x="10200025" y="3554346"/>
                  <a:pt x="10200449" y="3548909"/>
                </a:cubicBezTo>
                <a:cubicBezTo>
                  <a:pt x="10201255" y="3546658"/>
                  <a:pt x="10201000" y="3544535"/>
                  <a:pt x="10201806" y="3542284"/>
                </a:cubicBezTo>
                <a:cubicBezTo>
                  <a:pt x="10202484" y="3538972"/>
                  <a:pt x="10203162" y="3535659"/>
                  <a:pt x="10200659" y="3532728"/>
                </a:cubicBezTo>
                <a:cubicBezTo>
                  <a:pt x="10199344" y="3530731"/>
                  <a:pt x="10196546" y="3534298"/>
                  <a:pt x="10194425" y="3534553"/>
                </a:cubicBezTo>
                <a:cubicBezTo>
                  <a:pt x="10187385" y="3538628"/>
                  <a:pt x="10184883" y="3535697"/>
                  <a:pt x="10185179" y="3529199"/>
                </a:cubicBezTo>
                <a:cubicBezTo>
                  <a:pt x="10184924" y="3527075"/>
                  <a:pt x="10186790" y="3524697"/>
                  <a:pt x="10183354" y="3522955"/>
                </a:cubicBezTo>
                <a:cubicBezTo>
                  <a:pt x="10168131" y="3548477"/>
                  <a:pt x="10159904" y="3551618"/>
                  <a:pt x="10129748" y="3542310"/>
                </a:cubicBezTo>
                <a:cubicBezTo>
                  <a:pt x="10128688" y="3542437"/>
                  <a:pt x="10128688" y="3542437"/>
                  <a:pt x="10127500" y="3541502"/>
                </a:cubicBezTo>
                <a:cubicBezTo>
                  <a:pt x="10103962" y="3533555"/>
                  <a:pt x="10079871" y="3529981"/>
                  <a:pt x="10055867" y="3536091"/>
                </a:cubicBezTo>
                <a:cubicBezTo>
                  <a:pt x="10047512" y="3538170"/>
                  <a:pt x="10041829" y="3535621"/>
                  <a:pt x="10037884" y="3529631"/>
                </a:cubicBezTo>
                <a:cubicBezTo>
                  <a:pt x="10032752" y="3522708"/>
                  <a:pt x="10024820" y="3519350"/>
                  <a:pt x="10017271" y="3519178"/>
                </a:cubicBezTo>
                <a:cubicBezTo>
                  <a:pt x="10004165" y="3517519"/>
                  <a:pt x="9990127" y="3517049"/>
                  <a:pt x="9976344" y="3518702"/>
                </a:cubicBezTo>
                <a:cubicBezTo>
                  <a:pt x="9964681" y="3520101"/>
                  <a:pt x="9963070" y="3524602"/>
                  <a:pt x="9968584" y="3534712"/>
                </a:cubicBezTo>
                <a:cubicBezTo>
                  <a:pt x="9970026" y="3537770"/>
                  <a:pt x="9973462" y="3539512"/>
                  <a:pt x="9970663" y="3543079"/>
                </a:cubicBezTo>
                <a:cubicBezTo>
                  <a:pt x="9965871" y="3547962"/>
                  <a:pt x="9967696" y="3554205"/>
                  <a:pt x="9968460" y="3560576"/>
                </a:cubicBezTo>
                <a:cubicBezTo>
                  <a:pt x="9968842" y="3563762"/>
                  <a:pt x="9970412" y="3567882"/>
                  <a:pt x="9966298" y="3569453"/>
                </a:cubicBezTo>
                <a:cubicBezTo>
                  <a:pt x="9962184" y="3571023"/>
                  <a:pt x="9959554" y="3567030"/>
                  <a:pt x="9958112" y="3563971"/>
                </a:cubicBezTo>
                <a:cubicBezTo>
                  <a:pt x="9953912" y="3555859"/>
                  <a:pt x="9949840" y="3548807"/>
                  <a:pt x="9945768" y="3541757"/>
                </a:cubicBezTo>
                <a:cubicBezTo>
                  <a:pt x="9935248" y="3525785"/>
                  <a:pt x="9921506" y="3518816"/>
                  <a:pt x="9902548" y="3522167"/>
                </a:cubicBezTo>
                <a:cubicBezTo>
                  <a:pt x="9893006" y="3523312"/>
                  <a:pt x="9883591" y="3525518"/>
                  <a:pt x="9874049" y="3526662"/>
                </a:cubicBezTo>
                <a:cubicBezTo>
                  <a:pt x="9862513" y="3529123"/>
                  <a:pt x="9855514" y="3524576"/>
                  <a:pt x="9851061" y="3514340"/>
                </a:cubicBezTo>
                <a:cubicBezTo>
                  <a:pt x="9849745" y="3512344"/>
                  <a:pt x="9850423" y="3509031"/>
                  <a:pt x="9847116" y="3508351"/>
                </a:cubicBezTo>
                <a:cubicBezTo>
                  <a:pt x="9843766" y="3516292"/>
                  <a:pt x="9839483" y="3525423"/>
                  <a:pt x="9836261" y="3534426"/>
                </a:cubicBezTo>
                <a:cubicBezTo>
                  <a:pt x="9831046" y="3544745"/>
                  <a:pt x="9831046" y="3544745"/>
                  <a:pt x="9824598" y="3535824"/>
                </a:cubicBezTo>
                <a:cubicBezTo>
                  <a:pt x="9819337" y="3527838"/>
                  <a:pt x="9813783" y="3526351"/>
                  <a:pt x="9806064" y="3533739"/>
                </a:cubicBezTo>
                <a:cubicBezTo>
                  <a:pt x="9799279" y="3539938"/>
                  <a:pt x="9790924" y="3542017"/>
                  <a:pt x="9781127" y="3541038"/>
                </a:cubicBezTo>
                <a:cubicBezTo>
                  <a:pt x="9767089" y="3540568"/>
                  <a:pt x="9753601" y="3535723"/>
                  <a:pt x="9740114" y="3530878"/>
                </a:cubicBezTo>
                <a:cubicBezTo>
                  <a:pt x="9726627" y="3526033"/>
                  <a:pt x="9721453" y="3527730"/>
                  <a:pt x="9713057" y="3538431"/>
                </a:cubicBezTo>
                <a:cubicBezTo>
                  <a:pt x="9703855" y="3551383"/>
                  <a:pt x="9692064" y="3551720"/>
                  <a:pt x="9682987" y="3538806"/>
                </a:cubicBezTo>
                <a:cubicBezTo>
                  <a:pt x="9674164" y="3528017"/>
                  <a:pt x="9674164" y="3528017"/>
                  <a:pt x="9665895" y="3539779"/>
                </a:cubicBezTo>
                <a:cubicBezTo>
                  <a:pt x="9664835" y="3539906"/>
                  <a:pt x="9664962" y="3540968"/>
                  <a:pt x="9663902" y="3541095"/>
                </a:cubicBezTo>
                <a:cubicBezTo>
                  <a:pt x="9660298" y="3546913"/>
                  <a:pt x="9655929" y="3546360"/>
                  <a:pt x="9651984" y="3540370"/>
                </a:cubicBezTo>
                <a:cubicBezTo>
                  <a:pt x="9650541" y="3537312"/>
                  <a:pt x="9649099" y="3534254"/>
                  <a:pt x="9647657" y="3531196"/>
                </a:cubicBezTo>
                <a:cubicBezTo>
                  <a:pt x="9642143" y="3521086"/>
                  <a:pt x="9634084" y="3516667"/>
                  <a:pt x="9623864" y="3521124"/>
                </a:cubicBezTo>
                <a:cubicBezTo>
                  <a:pt x="9615170" y="3524860"/>
                  <a:pt x="9606348" y="3527533"/>
                  <a:pt x="9597723" y="3530722"/>
                </a:cubicBezTo>
                <a:lnTo>
                  <a:pt x="9596634" y="3531276"/>
                </a:lnTo>
                <a:lnTo>
                  <a:pt x="9598140" y="3540924"/>
                </a:lnTo>
                <a:cubicBezTo>
                  <a:pt x="9588418" y="3543163"/>
                  <a:pt x="9586861" y="3547008"/>
                  <a:pt x="9590658" y="3552898"/>
                </a:cubicBezTo>
                <a:cubicBezTo>
                  <a:pt x="9591689" y="3554898"/>
                  <a:pt x="9594718" y="3555866"/>
                  <a:pt x="9593643" y="3558195"/>
                </a:cubicBezTo>
                <a:cubicBezTo>
                  <a:pt x="9591866" y="3560633"/>
                  <a:pt x="9588948" y="3560369"/>
                  <a:pt x="9586731" y="3559994"/>
                </a:cubicBezTo>
                <a:cubicBezTo>
                  <a:pt x="9584624" y="3560323"/>
                  <a:pt x="9583110" y="3559839"/>
                  <a:pt x="9581596" y="3559356"/>
                </a:cubicBezTo>
                <a:cubicBezTo>
                  <a:pt x="9577163" y="3558607"/>
                  <a:pt x="9575166" y="3559639"/>
                  <a:pt x="9575232" y="3564671"/>
                </a:cubicBezTo>
                <a:cubicBezTo>
                  <a:pt x="9574970" y="3567594"/>
                  <a:pt x="9573522" y="3572142"/>
                  <a:pt x="9569681" y="3570580"/>
                </a:cubicBezTo>
                <a:cubicBezTo>
                  <a:pt x="9564437" y="3569239"/>
                  <a:pt x="9559521" y="3570006"/>
                  <a:pt x="9554496" y="3570070"/>
                </a:cubicBezTo>
                <a:cubicBezTo>
                  <a:pt x="9550173" y="3570024"/>
                  <a:pt x="9545038" y="3569386"/>
                  <a:pt x="9540342" y="3571560"/>
                </a:cubicBezTo>
                <a:cubicBezTo>
                  <a:pt x="9536348" y="3573624"/>
                  <a:pt x="9531653" y="3575798"/>
                  <a:pt x="9536262" y="3582282"/>
                </a:cubicBezTo>
                <a:cubicBezTo>
                  <a:pt x="9537996" y="3584173"/>
                  <a:pt x="9536811" y="3585798"/>
                  <a:pt x="9534112" y="3586939"/>
                </a:cubicBezTo>
                <a:cubicBezTo>
                  <a:pt x="9523579" y="3588584"/>
                  <a:pt x="9519629" y="3586319"/>
                  <a:pt x="9517280" y="3575881"/>
                </a:cubicBezTo>
                <a:cubicBezTo>
                  <a:pt x="9516730" y="3572365"/>
                  <a:pt x="9515589" y="3569662"/>
                  <a:pt x="9512561" y="3568694"/>
                </a:cubicBezTo>
                <a:cubicBezTo>
                  <a:pt x="9509938" y="3568023"/>
                  <a:pt x="9507343" y="3567527"/>
                  <a:pt x="9504729" y="3567486"/>
                </a:cubicBezTo>
                <a:lnTo>
                  <a:pt x="9500383" y="3568312"/>
                </a:lnTo>
                <a:lnTo>
                  <a:pt x="9499529" y="3570638"/>
                </a:lnTo>
                <a:lnTo>
                  <a:pt x="9495688" y="3571603"/>
                </a:lnTo>
                <a:lnTo>
                  <a:pt x="9496037" y="3573435"/>
                </a:lnTo>
                <a:cubicBezTo>
                  <a:pt x="9496367" y="3575544"/>
                  <a:pt x="9496806" y="3578357"/>
                  <a:pt x="9495621" y="3579983"/>
                </a:cubicBezTo>
                <a:cubicBezTo>
                  <a:pt x="9493843" y="3582422"/>
                  <a:pt x="9491804" y="3587782"/>
                  <a:pt x="9489039" y="3583892"/>
                </a:cubicBezTo>
                <a:cubicBezTo>
                  <a:pt x="9485626" y="3580463"/>
                  <a:pt x="9482164" y="3579023"/>
                  <a:pt x="9478590" y="3578590"/>
                </a:cubicBezTo>
                <a:lnTo>
                  <a:pt x="9468918" y="3579239"/>
                </a:lnTo>
                <a:lnTo>
                  <a:pt x="9466969" y="3586122"/>
                </a:lnTo>
                <a:cubicBezTo>
                  <a:pt x="9467065" y="3590283"/>
                  <a:pt x="9467606" y="3594796"/>
                  <a:pt x="9466525" y="3599234"/>
                </a:cubicBezTo>
                <a:cubicBezTo>
                  <a:pt x="9460333" y="3592438"/>
                  <a:pt x="9457448" y="3586321"/>
                  <a:pt x="9457617" y="3578761"/>
                </a:cubicBezTo>
                <a:lnTo>
                  <a:pt x="9457934" y="3577610"/>
                </a:lnTo>
                <a:lnTo>
                  <a:pt x="9454761" y="3576278"/>
                </a:lnTo>
                <a:cubicBezTo>
                  <a:pt x="9450931" y="3573634"/>
                  <a:pt x="9447408" y="3571798"/>
                  <a:pt x="9444160" y="3570797"/>
                </a:cubicBezTo>
                <a:lnTo>
                  <a:pt x="9437644" y="3570453"/>
                </a:lnTo>
                <a:lnTo>
                  <a:pt x="9436453" y="3572683"/>
                </a:lnTo>
                <a:cubicBezTo>
                  <a:pt x="9432170" y="3581813"/>
                  <a:pt x="9427760" y="3589881"/>
                  <a:pt x="9417412" y="3593277"/>
                </a:cubicBezTo>
                <a:cubicBezTo>
                  <a:pt x="9413299" y="3594847"/>
                  <a:pt x="9413681" y="3598033"/>
                  <a:pt x="9413130" y="3602407"/>
                </a:cubicBezTo>
                <a:cubicBezTo>
                  <a:pt x="9411774" y="3609032"/>
                  <a:pt x="9413852" y="3617399"/>
                  <a:pt x="9408255" y="3624534"/>
                </a:cubicBezTo>
                <a:cubicBezTo>
                  <a:pt x="9406813" y="3621475"/>
                  <a:pt x="9405498" y="3619479"/>
                  <a:pt x="9404055" y="3616421"/>
                </a:cubicBezTo>
                <a:cubicBezTo>
                  <a:pt x="9396420" y="3606565"/>
                  <a:pt x="9389804" y="3605205"/>
                  <a:pt x="9379965" y="3612847"/>
                </a:cubicBezTo>
                <a:cubicBezTo>
                  <a:pt x="9371187" y="3620362"/>
                  <a:pt x="9360711" y="3622696"/>
                  <a:pt x="9349854" y="3621844"/>
                </a:cubicBezTo>
                <a:cubicBezTo>
                  <a:pt x="9342177" y="3620610"/>
                  <a:pt x="9334628" y="3620439"/>
                  <a:pt x="9325891" y="3619332"/>
                </a:cubicBezTo>
                <a:cubicBezTo>
                  <a:pt x="9313910" y="3618077"/>
                  <a:pt x="9301897" y="3616556"/>
                  <a:pt x="9290053" y="3614206"/>
                </a:cubicBezTo>
                <a:lnTo>
                  <a:pt x="9257830" y="3604864"/>
                </a:lnTo>
                <a:lnTo>
                  <a:pt x="9254497" y="3609528"/>
                </a:lnTo>
                <a:cubicBezTo>
                  <a:pt x="9253225" y="3611168"/>
                  <a:pt x="9251782" y="3612293"/>
                  <a:pt x="9249565" y="3611918"/>
                </a:cubicBezTo>
                <a:cubicBezTo>
                  <a:pt x="9245133" y="3611170"/>
                  <a:pt x="9245066" y="3606138"/>
                  <a:pt x="9244517" y="3602622"/>
                </a:cubicBezTo>
                <a:cubicBezTo>
                  <a:pt x="9243968" y="3599106"/>
                  <a:pt x="9241379" y="3600951"/>
                  <a:pt x="9239163" y="3600576"/>
                </a:cubicBezTo>
                <a:cubicBezTo>
                  <a:pt x="9237056" y="3600905"/>
                  <a:pt x="9234949" y="3601234"/>
                  <a:pt x="9236091" y="3603938"/>
                </a:cubicBezTo>
                <a:cubicBezTo>
                  <a:pt x="9238703" y="3611454"/>
                  <a:pt x="9234819" y="3614221"/>
                  <a:pt x="9228609" y="3615911"/>
                </a:cubicBezTo>
                <a:cubicBezTo>
                  <a:pt x="9222399" y="3617601"/>
                  <a:pt x="9222136" y="3620523"/>
                  <a:pt x="9227118" y="3624788"/>
                </a:cubicBezTo>
                <a:cubicBezTo>
                  <a:pt x="9228040" y="3626085"/>
                  <a:pt x="9230256" y="3626460"/>
                  <a:pt x="9232473" y="3626834"/>
                </a:cubicBezTo>
                <a:cubicBezTo>
                  <a:pt x="9252047" y="3632422"/>
                  <a:pt x="9272368" y="3633571"/>
                  <a:pt x="9293061" y="3632501"/>
                </a:cubicBezTo>
                <a:cubicBezTo>
                  <a:pt x="9309541" y="3632089"/>
                  <a:pt x="9324836" y="3633303"/>
                  <a:pt x="9339825" y="3641768"/>
                </a:cubicBezTo>
                <a:cubicBezTo>
                  <a:pt x="9348537" y="3646891"/>
                  <a:pt x="9355473" y="3654452"/>
                  <a:pt x="9361816" y="3662826"/>
                </a:cubicBezTo>
                <a:cubicBezTo>
                  <a:pt x="9365413" y="3653620"/>
                  <a:pt x="9368814" y="3652369"/>
                  <a:pt x="9376935" y="3658304"/>
                </a:cubicBezTo>
                <a:cubicBezTo>
                  <a:pt x="9379370" y="3660085"/>
                  <a:pt x="9381324" y="3663382"/>
                  <a:pt x="9381170" y="3667008"/>
                </a:cubicBezTo>
                <a:cubicBezTo>
                  <a:pt x="9381456" y="3673447"/>
                  <a:pt x="9386701" y="3674789"/>
                  <a:pt x="9391726" y="3674725"/>
                </a:cubicBezTo>
                <a:cubicBezTo>
                  <a:pt x="9396861" y="3675364"/>
                  <a:pt x="9398419" y="3671519"/>
                  <a:pt x="9399977" y="3667673"/>
                </a:cubicBezTo>
                <a:cubicBezTo>
                  <a:pt x="9400832" y="3663938"/>
                  <a:pt x="9400173" y="3659718"/>
                  <a:pt x="9403727" y="3654842"/>
                </a:cubicBezTo>
                <a:cubicBezTo>
                  <a:pt x="9402939" y="3663610"/>
                  <a:pt x="9407481" y="3665061"/>
                  <a:pt x="9413319" y="3665590"/>
                </a:cubicBezTo>
                <a:cubicBezTo>
                  <a:pt x="9418343" y="3665526"/>
                  <a:pt x="9424511" y="3668165"/>
                  <a:pt x="9424467" y="3672494"/>
                </a:cubicBezTo>
                <a:cubicBezTo>
                  <a:pt x="9424270" y="3680449"/>
                  <a:pt x="9424776" y="3688294"/>
                  <a:pt x="9420849" y="3695390"/>
                </a:cubicBezTo>
                <a:cubicBezTo>
                  <a:pt x="9418588" y="3699345"/>
                  <a:pt x="9415890" y="3700487"/>
                  <a:pt x="9410864" y="3700551"/>
                </a:cubicBezTo>
                <a:cubicBezTo>
                  <a:pt x="9407134" y="3699693"/>
                  <a:pt x="9405510" y="3698506"/>
                  <a:pt x="9405553" y="3694176"/>
                </a:cubicBezTo>
                <a:cubicBezTo>
                  <a:pt x="9405114" y="3691364"/>
                  <a:pt x="9402788" y="3690286"/>
                  <a:pt x="9400682" y="3690615"/>
                </a:cubicBezTo>
                <a:cubicBezTo>
                  <a:pt x="9392365" y="3692634"/>
                  <a:pt x="9386791" y="3689182"/>
                  <a:pt x="9381107" y="3685027"/>
                </a:cubicBezTo>
                <a:cubicBezTo>
                  <a:pt x="9375532" y="3681576"/>
                  <a:pt x="9369696" y="3681046"/>
                  <a:pt x="9365549" y="3686736"/>
                </a:cubicBezTo>
                <a:cubicBezTo>
                  <a:pt x="9362586" y="3690800"/>
                  <a:pt x="9360962" y="3689613"/>
                  <a:pt x="9361006" y="3685284"/>
                </a:cubicBezTo>
                <a:cubicBezTo>
                  <a:pt x="9360566" y="3682471"/>
                  <a:pt x="9359052" y="3681987"/>
                  <a:pt x="9356024" y="3681020"/>
                </a:cubicBezTo>
                <a:cubicBezTo>
                  <a:pt x="9343428" y="3678664"/>
                  <a:pt x="9330788" y="3680637"/>
                  <a:pt x="9319510" y="3686721"/>
                </a:cubicBezTo>
                <a:cubicBezTo>
                  <a:pt x="9313629" y="3690521"/>
                  <a:pt x="9307309" y="3691507"/>
                  <a:pt x="9300769" y="3691087"/>
                </a:cubicBezTo>
                <a:cubicBezTo>
                  <a:pt x="9294933" y="3690558"/>
                  <a:pt x="9289468" y="3687809"/>
                  <a:pt x="9284707" y="3684952"/>
                </a:cubicBezTo>
                <a:cubicBezTo>
                  <a:pt x="9282270" y="3683171"/>
                  <a:pt x="9280427" y="3680577"/>
                  <a:pt x="9277245" y="3683235"/>
                </a:cubicBezTo>
                <a:cubicBezTo>
                  <a:pt x="9274063" y="3685893"/>
                  <a:pt x="9274503" y="3688705"/>
                  <a:pt x="9275754" y="3692112"/>
                </a:cubicBezTo>
                <a:cubicBezTo>
                  <a:pt x="9276896" y="3694815"/>
                  <a:pt x="9278629" y="3696706"/>
                  <a:pt x="9278366" y="3699628"/>
                </a:cubicBezTo>
                <a:cubicBezTo>
                  <a:pt x="9279574" y="3707364"/>
                  <a:pt x="9283634" y="3710331"/>
                  <a:pt x="9290875" y="3710641"/>
                </a:cubicBezTo>
                <a:cubicBezTo>
                  <a:pt x="9303955" y="3711481"/>
                  <a:pt x="9315739" y="3713243"/>
                  <a:pt x="9328335" y="3715598"/>
                </a:cubicBezTo>
                <a:cubicBezTo>
                  <a:pt x="9335906" y="3718018"/>
                  <a:pt x="9337156" y="3721424"/>
                  <a:pt x="9333120" y="3727817"/>
                </a:cubicBezTo>
                <a:cubicBezTo>
                  <a:pt x="9332418" y="3727927"/>
                  <a:pt x="9332528" y="3728630"/>
                  <a:pt x="9332637" y="3729333"/>
                </a:cubicBezTo>
                <a:cubicBezTo>
                  <a:pt x="9332331" y="3736585"/>
                  <a:pt x="9328074" y="3741572"/>
                  <a:pt x="9323708" y="3745855"/>
                </a:cubicBezTo>
                <a:cubicBezTo>
                  <a:pt x="9320636" y="3749216"/>
                  <a:pt x="9319012" y="3748030"/>
                  <a:pt x="9317870" y="3745326"/>
                </a:cubicBezTo>
                <a:cubicBezTo>
                  <a:pt x="9315478" y="3739216"/>
                  <a:pt x="9318549" y="3735855"/>
                  <a:pt x="9324057" y="3734275"/>
                </a:cubicBezTo>
                <a:cubicBezTo>
                  <a:pt x="9322104" y="3730978"/>
                  <a:pt x="9319558" y="3728494"/>
                  <a:pt x="9316047" y="3729042"/>
                </a:cubicBezTo>
                <a:cubicBezTo>
                  <a:pt x="9313940" y="3729371"/>
                  <a:pt x="9313677" y="3732294"/>
                  <a:pt x="9313305" y="3734513"/>
                </a:cubicBezTo>
                <a:cubicBezTo>
                  <a:pt x="9312143" y="3745500"/>
                  <a:pt x="9309664" y="3748048"/>
                  <a:pt x="9299021" y="3748989"/>
                </a:cubicBezTo>
                <a:cubicBezTo>
                  <a:pt x="9288971" y="3749118"/>
                  <a:pt x="9278438" y="3750762"/>
                  <a:pt x="9268827" y="3753704"/>
                </a:cubicBezTo>
                <a:cubicBezTo>
                  <a:pt x="9255814" y="3757897"/>
                  <a:pt x="9252566" y="3755522"/>
                  <a:pt x="9252586" y="3741833"/>
                </a:cubicBezTo>
                <a:cubicBezTo>
                  <a:pt x="9252477" y="3741129"/>
                  <a:pt x="9252367" y="3740426"/>
                  <a:pt x="9252257" y="3739723"/>
                </a:cubicBezTo>
                <a:cubicBezTo>
                  <a:pt x="9252630" y="3737503"/>
                  <a:pt x="9254297" y="3734362"/>
                  <a:pt x="9250566" y="3733504"/>
                </a:cubicBezTo>
                <a:cubicBezTo>
                  <a:pt x="9246946" y="3733348"/>
                  <a:pt x="9243216" y="3732490"/>
                  <a:pt x="9241767" y="3737038"/>
                </a:cubicBezTo>
                <a:cubicBezTo>
                  <a:pt x="9240802" y="3740070"/>
                  <a:pt x="9239727" y="3742400"/>
                  <a:pt x="9239464" y="3745322"/>
                </a:cubicBezTo>
                <a:cubicBezTo>
                  <a:pt x="9237314" y="3749980"/>
                  <a:pt x="9234615" y="3751122"/>
                  <a:pt x="9229963" y="3748967"/>
                </a:cubicBezTo>
                <a:cubicBezTo>
                  <a:pt x="9225420" y="3747515"/>
                  <a:pt x="9225573" y="3743889"/>
                  <a:pt x="9227943" y="3740638"/>
                </a:cubicBezTo>
                <a:cubicBezTo>
                  <a:pt x="9228425" y="3739121"/>
                  <a:pt x="9229018" y="3738309"/>
                  <a:pt x="9229501" y="3736793"/>
                </a:cubicBezTo>
                <a:cubicBezTo>
                  <a:pt x="9230686" y="3735167"/>
                  <a:pt x="9230356" y="3733057"/>
                  <a:pt x="9228732" y="3731870"/>
                </a:cubicBezTo>
                <a:cubicBezTo>
                  <a:pt x="9226405" y="3730792"/>
                  <a:pt x="9226033" y="3733012"/>
                  <a:pt x="9224738" y="3733935"/>
                </a:cubicBezTo>
                <a:cubicBezTo>
                  <a:pt x="9222258" y="3736483"/>
                  <a:pt x="9220592" y="3739624"/>
                  <a:pt x="9219736" y="3743360"/>
                </a:cubicBezTo>
                <a:cubicBezTo>
                  <a:pt x="9216248" y="3753269"/>
                  <a:pt x="9212255" y="3755333"/>
                  <a:pt x="9202357" y="3751836"/>
                </a:cubicBezTo>
                <a:cubicBezTo>
                  <a:pt x="9197815" y="3750384"/>
                  <a:pt x="9193163" y="3748229"/>
                  <a:pt x="9188620" y="3746778"/>
                </a:cubicBezTo>
                <a:cubicBezTo>
                  <a:pt x="9185591" y="3745809"/>
                  <a:pt x="9181970" y="3745655"/>
                  <a:pt x="9179711" y="3749609"/>
                </a:cubicBezTo>
                <a:cubicBezTo>
                  <a:pt x="9176859" y="3754377"/>
                  <a:pt x="9175520" y="3759629"/>
                  <a:pt x="9168389" y="3760021"/>
                </a:cubicBezTo>
                <a:cubicBezTo>
                  <a:pt x="9164066" y="3759976"/>
                  <a:pt x="9161476" y="3761821"/>
                  <a:pt x="9157526" y="3759556"/>
                </a:cubicBezTo>
                <a:cubicBezTo>
                  <a:pt x="9137666" y="3747530"/>
                  <a:pt x="9117455" y="3747084"/>
                  <a:pt x="9096346" y="3754702"/>
                </a:cubicBezTo>
                <a:cubicBezTo>
                  <a:pt x="9092945" y="3755953"/>
                  <a:pt x="9090026" y="3755689"/>
                  <a:pt x="9086888" y="3754018"/>
                </a:cubicBezTo>
                <a:cubicBezTo>
                  <a:pt x="9079580" y="3748675"/>
                  <a:pt x="9071746" y="3749178"/>
                  <a:pt x="9063539" y="3751900"/>
                </a:cubicBezTo>
                <a:cubicBezTo>
                  <a:pt x="9052041" y="3756577"/>
                  <a:pt x="9042057" y="3761738"/>
                  <a:pt x="9032402" y="3769008"/>
                </a:cubicBezTo>
                <a:cubicBezTo>
                  <a:pt x="9027926" y="3772588"/>
                  <a:pt x="9023450" y="3776168"/>
                  <a:pt x="9017722" y="3776343"/>
                </a:cubicBezTo>
                <a:cubicBezTo>
                  <a:pt x="8998807" y="3774974"/>
                  <a:pt x="8979144" y="3778044"/>
                  <a:pt x="8960864" y="3771534"/>
                </a:cubicBezTo>
                <a:cubicBezTo>
                  <a:pt x="8957024" y="3769972"/>
                  <a:pt x="8954326" y="3771114"/>
                  <a:pt x="8951253" y="3774475"/>
                </a:cubicBezTo>
                <a:cubicBezTo>
                  <a:pt x="8950069" y="3776100"/>
                  <a:pt x="8948884" y="3777726"/>
                  <a:pt x="8947590" y="3778649"/>
                </a:cubicBezTo>
                <a:cubicBezTo>
                  <a:pt x="8944188" y="3779900"/>
                  <a:pt x="8945110" y="3781197"/>
                  <a:pt x="8946142" y="3783197"/>
                </a:cubicBezTo>
                <a:cubicBezTo>
                  <a:pt x="8948205" y="3787197"/>
                  <a:pt x="8951343" y="3788868"/>
                  <a:pt x="8955557" y="3788210"/>
                </a:cubicBezTo>
                <a:cubicBezTo>
                  <a:pt x="8960472" y="3787443"/>
                  <a:pt x="8963237" y="3791333"/>
                  <a:pt x="8963194" y="3795662"/>
                </a:cubicBezTo>
                <a:cubicBezTo>
                  <a:pt x="8963041" y="3799288"/>
                  <a:pt x="8958608" y="3798539"/>
                  <a:pt x="8955689" y="3798275"/>
                </a:cubicBezTo>
                <a:cubicBezTo>
                  <a:pt x="8947746" y="3798074"/>
                  <a:pt x="8944650" y="3792074"/>
                  <a:pt x="8941665" y="3786777"/>
                </a:cubicBezTo>
                <a:cubicBezTo>
                  <a:pt x="8928760" y="3768622"/>
                  <a:pt x="8910919" y="3764925"/>
                  <a:pt x="8892795" y="3777840"/>
                </a:cubicBezTo>
                <a:cubicBezTo>
                  <a:pt x="8888209" y="3780717"/>
                  <a:pt x="8883513" y="3782891"/>
                  <a:pt x="8878488" y="3782955"/>
                </a:cubicBezTo>
                <a:cubicBezTo>
                  <a:pt x="8874977" y="3783503"/>
                  <a:pt x="8873463" y="3783019"/>
                  <a:pt x="8872914" y="3779503"/>
                </a:cubicBezTo>
                <a:cubicBezTo>
                  <a:pt x="8871223" y="3773284"/>
                  <a:pt x="8868787" y="3771503"/>
                  <a:pt x="8862797" y="3774600"/>
                </a:cubicBezTo>
                <a:cubicBezTo>
                  <a:pt x="8851408" y="3779980"/>
                  <a:pt x="8840174" y="3781734"/>
                  <a:pt x="8828236" y="3783598"/>
                </a:cubicBezTo>
                <a:cubicBezTo>
                  <a:pt x="8809167" y="3785854"/>
                  <a:pt x="8792271" y="3792815"/>
                  <a:pt x="8779720" y="3809182"/>
                </a:cubicBezTo>
                <a:cubicBezTo>
                  <a:pt x="8779720" y="3809182"/>
                  <a:pt x="8778909" y="3808588"/>
                  <a:pt x="8778798" y="3807885"/>
                </a:cubicBezTo>
                <a:cubicBezTo>
                  <a:pt x="8779172" y="3805666"/>
                  <a:pt x="8780246" y="3803337"/>
                  <a:pt x="8780509" y="3800414"/>
                </a:cubicBezTo>
                <a:cubicBezTo>
                  <a:pt x="8780926" y="3793866"/>
                  <a:pt x="8779082" y="3791273"/>
                  <a:pt x="8772542" y="3790853"/>
                </a:cubicBezTo>
                <a:cubicBezTo>
                  <a:pt x="8764599" y="3790652"/>
                  <a:pt x="8762712" y="3792388"/>
                  <a:pt x="8763218" y="3800233"/>
                </a:cubicBezTo>
                <a:cubicBezTo>
                  <a:pt x="8763547" y="3802342"/>
                  <a:pt x="8765610" y="3806342"/>
                  <a:pt x="8761397" y="3807001"/>
                </a:cubicBezTo>
                <a:cubicBezTo>
                  <a:pt x="8755187" y="3808690"/>
                  <a:pt x="8750095" y="3803723"/>
                  <a:pt x="8752026" y="3797658"/>
                </a:cubicBezTo>
                <a:cubicBezTo>
                  <a:pt x="8753583" y="3793813"/>
                  <a:pt x="8752552" y="3791812"/>
                  <a:pt x="8748119" y="3791065"/>
                </a:cubicBezTo>
                <a:cubicBezTo>
                  <a:pt x="8738441" y="3788974"/>
                  <a:pt x="8728655" y="3786180"/>
                  <a:pt x="8719349" y="3781869"/>
                </a:cubicBezTo>
                <a:cubicBezTo>
                  <a:pt x="8711669" y="3778746"/>
                  <a:pt x="8703834" y="3779249"/>
                  <a:pt x="8696879" y="3785378"/>
                </a:cubicBezTo>
                <a:cubicBezTo>
                  <a:pt x="8695101" y="3787817"/>
                  <a:pt x="8692402" y="3788958"/>
                  <a:pt x="8688891" y="3789507"/>
                </a:cubicBezTo>
                <a:cubicBezTo>
                  <a:pt x="8683164" y="3789681"/>
                  <a:pt x="8677437" y="3789854"/>
                  <a:pt x="8671709" y="3790028"/>
                </a:cubicBezTo>
                <a:cubicBezTo>
                  <a:pt x="8667496" y="3790686"/>
                  <a:pt x="8663657" y="3789125"/>
                  <a:pt x="8661483" y="3784422"/>
                </a:cubicBezTo>
                <a:cubicBezTo>
                  <a:pt x="8660013" y="3779609"/>
                  <a:pt x="8657093" y="3779344"/>
                  <a:pt x="8653099" y="3781408"/>
                </a:cubicBezTo>
                <a:cubicBezTo>
                  <a:pt x="8649699" y="3782659"/>
                  <a:pt x="8645595" y="3784021"/>
                  <a:pt x="8642194" y="3785272"/>
                </a:cubicBezTo>
                <a:cubicBezTo>
                  <a:pt x="8634097" y="3788697"/>
                  <a:pt x="8629950" y="3794387"/>
                  <a:pt x="8629863" y="3803046"/>
                </a:cubicBezTo>
                <a:cubicBezTo>
                  <a:pt x="8629601" y="3805968"/>
                  <a:pt x="8630039" y="3808781"/>
                  <a:pt x="8629777" y="3811703"/>
                </a:cubicBezTo>
                <a:cubicBezTo>
                  <a:pt x="8624376" y="3790936"/>
                  <a:pt x="8608379" y="3789832"/>
                  <a:pt x="8591789" y="3789541"/>
                </a:cubicBezTo>
                <a:cubicBezTo>
                  <a:pt x="8586654" y="3788902"/>
                  <a:pt x="8583472" y="3791559"/>
                  <a:pt x="8580401" y="3794920"/>
                </a:cubicBezTo>
                <a:cubicBezTo>
                  <a:pt x="8577329" y="3798281"/>
                  <a:pt x="8576473" y="3802017"/>
                  <a:pt x="8578536" y="3806017"/>
                </a:cubicBezTo>
                <a:cubicBezTo>
                  <a:pt x="8580490" y="3809314"/>
                  <a:pt x="8583671" y="3806656"/>
                  <a:pt x="8586480" y="3806217"/>
                </a:cubicBezTo>
                <a:cubicBezTo>
                  <a:pt x="8588587" y="3805888"/>
                  <a:pt x="8591988" y="3804637"/>
                  <a:pt x="8593239" y="3808043"/>
                </a:cubicBezTo>
                <a:cubicBezTo>
                  <a:pt x="8594380" y="3810747"/>
                  <a:pt x="8593525" y="3814482"/>
                  <a:pt x="8590936" y="3816327"/>
                </a:cubicBezTo>
                <a:cubicBezTo>
                  <a:pt x="8588456" y="3818875"/>
                  <a:pt x="8584946" y="3819423"/>
                  <a:pt x="8582137" y="3819862"/>
                </a:cubicBezTo>
                <a:cubicBezTo>
                  <a:pt x="8578626" y="3820410"/>
                  <a:pt x="8575115" y="3820959"/>
                  <a:pt x="8573447" y="3824100"/>
                </a:cubicBezTo>
                <a:cubicBezTo>
                  <a:pt x="8577727" y="3828475"/>
                  <a:pt x="8583674" y="3829707"/>
                  <a:pt x="8588590" y="3828940"/>
                </a:cubicBezTo>
                <a:cubicBezTo>
                  <a:pt x="8603555" y="3828043"/>
                  <a:pt x="8617665" y="3830883"/>
                  <a:pt x="8631776" y="3833722"/>
                </a:cubicBezTo>
                <a:cubicBezTo>
                  <a:pt x="8641454" y="3835813"/>
                  <a:pt x="8650582" y="3834388"/>
                  <a:pt x="8658832" y="3827336"/>
                </a:cubicBezTo>
                <a:cubicBezTo>
                  <a:pt x="8661312" y="3824788"/>
                  <a:pt x="8664230" y="3825053"/>
                  <a:pt x="8667479" y="3827428"/>
                </a:cubicBezTo>
                <a:cubicBezTo>
                  <a:pt x="8673272" y="3832286"/>
                  <a:pt x="8680141" y="3834815"/>
                  <a:pt x="8687010" y="3837344"/>
                </a:cubicBezTo>
                <a:cubicBezTo>
                  <a:pt x="8690740" y="3838203"/>
                  <a:pt x="8694251" y="3837654"/>
                  <a:pt x="8697433" y="3834996"/>
                </a:cubicBezTo>
                <a:cubicBezTo>
                  <a:pt x="8703796" y="3829681"/>
                  <a:pt x="8711301" y="3827068"/>
                  <a:pt x="8719355" y="3827972"/>
                </a:cubicBezTo>
                <a:cubicBezTo>
                  <a:pt x="8726706" y="3828985"/>
                  <a:pt x="8734057" y="3829998"/>
                  <a:pt x="8740707" y="3831121"/>
                </a:cubicBezTo>
                <a:cubicBezTo>
                  <a:pt x="8745951" y="3832464"/>
                  <a:pt x="8748650" y="3831322"/>
                  <a:pt x="8748474" y="3825586"/>
                </a:cubicBezTo>
                <a:cubicBezTo>
                  <a:pt x="8748627" y="3821960"/>
                  <a:pt x="8749702" y="3819632"/>
                  <a:pt x="8753213" y="3819083"/>
                </a:cubicBezTo>
                <a:cubicBezTo>
                  <a:pt x="8760828" y="3817174"/>
                  <a:pt x="8763483" y="3820362"/>
                  <a:pt x="8762475" y="3827723"/>
                </a:cubicBezTo>
                <a:cubicBezTo>
                  <a:pt x="8761202" y="3838006"/>
                  <a:pt x="8763639" y="3839787"/>
                  <a:pt x="8773469" y="3838251"/>
                </a:cubicBezTo>
                <a:cubicBezTo>
                  <a:pt x="8779789" y="3837265"/>
                  <a:pt x="8785999" y="3835575"/>
                  <a:pt x="8791507" y="3833995"/>
                </a:cubicBezTo>
                <a:cubicBezTo>
                  <a:pt x="8800636" y="3832569"/>
                  <a:pt x="8808843" y="3829847"/>
                  <a:pt x="8817818" y="3832048"/>
                </a:cubicBezTo>
                <a:cubicBezTo>
                  <a:pt x="8822953" y="3832687"/>
                  <a:pt x="8826794" y="3834248"/>
                  <a:pt x="8826487" y="3841500"/>
                </a:cubicBezTo>
                <a:cubicBezTo>
                  <a:pt x="8825851" y="3846641"/>
                  <a:pt x="8829319" y="3850422"/>
                  <a:pt x="8834936" y="3849545"/>
                </a:cubicBezTo>
                <a:cubicBezTo>
                  <a:pt x="8852601" y="3847507"/>
                  <a:pt x="8869037" y="3851424"/>
                  <a:pt x="8885583" y="3856044"/>
                </a:cubicBezTo>
                <a:cubicBezTo>
                  <a:pt x="8898290" y="3859103"/>
                  <a:pt x="8905422" y="3858710"/>
                  <a:pt x="8911279" y="3845549"/>
                </a:cubicBezTo>
                <a:cubicBezTo>
                  <a:pt x="8911981" y="3845439"/>
                  <a:pt x="8912684" y="3845330"/>
                  <a:pt x="8912684" y="3845330"/>
                </a:cubicBezTo>
                <a:cubicBezTo>
                  <a:pt x="8915822" y="3847001"/>
                  <a:pt x="8913299" y="3853878"/>
                  <a:pt x="8917512" y="3853220"/>
                </a:cubicBezTo>
                <a:cubicBezTo>
                  <a:pt x="8921023" y="3852672"/>
                  <a:pt x="8923173" y="3848014"/>
                  <a:pt x="8924731" y="3844169"/>
                </a:cubicBezTo>
                <a:cubicBezTo>
                  <a:pt x="8925324" y="3843356"/>
                  <a:pt x="8925806" y="3841840"/>
                  <a:pt x="8926399" y="3841027"/>
                </a:cubicBezTo>
                <a:cubicBezTo>
                  <a:pt x="8928439" y="3835666"/>
                  <a:pt x="8929777" y="3830415"/>
                  <a:pt x="8930412" y="3825273"/>
                </a:cubicBezTo>
                <a:cubicBezTo>
                  <a:pt x="8931268" y="3821537"/>
                  <a:pt x="8933967" y="3820396"/>
                  <a:pt x="8937697" y="3821254"/>
                </a:cubicBezTo>
                <a:cubicBezTo>
                  <a:pt x="8940023" y="3822331"/>
                  <a:pt x="8943162" y="3824003"/>
                  <a:pt x="8942196" y="3827035"/>
                </a:cubicBezTo>
                <a:cubicBezTo>
                  <a:pt x="8937304" y="3837163"/>
                  <a:pt x="8942133" y="3845054"/>
                  <a:pt x="8946259" y="3853054"/>
                </a:cubicBezTo>
                <a:cubicBezTo>
                  <a:pt x="8948433" y="3857757"/>
                  <a:pt x="8950166" y="3859647"/>
                  <a:pt x="8953720" y="3854770"/>
                </a:cubicBezTo>
                <a:cubicBezTo>
                  <a:pt x="8959864" y="3848048"/>
                  <a:pt x="8968180" y="3846029"/>
                  <a:pt x="8975685" y="3843417"/>
                </a:cubicBezTo>
                <a:cubicBezTo>
                  <a:pt x="8978384" y="3842275"/>
                  <a:pt x="8980490" y="3841946"/>
                  <a:pt x="8981522" y="3843946"/>
                </a:cubicBezTo>
                <a:cubicBezTo>
                  <a:pt x="8987053" y="3851726"/>
                  <a:pt x="8994997" y="3851927"/>
                  <a:pt x="9002940" y="3852128"/>
                </a:cubicBezTo>
                <a:cubicBezTo>
                  <a:pt x="9010292" y="3853141"/>
                  <a:pt x="9017534" y="3853451"/>
                  <a:pt x="9022033" y="3859232"/>
                </a:cubicBezTo>
                <a:cubicBezTo>
                  <a:pt x="9023986" y="3862528"/>
                  <a:pt x="9025391" y="3862309"/>
                  <a:pt x="9028792" y="3861058"/>
                </a:cubicBezTo>
                <a:cubicBezTo>
                  <a:pt x="9040882" y="3855568"/>
                  <a:pt x="9052820" y="3853704"/>
                  <a:pt x="9064561" y="3859795"/>
                </a:cubicBezTo>
                <a:cubicBezTo>
                  <a:pt x="9069213" y="3861950"/>
                  <a:pt x="9072022" y="3861511"/>
                  <a:pt x="9075905" y="3858744"/>
                </a:cubicBezTo>
                <a:cubicBezTo>
                  <a:pt x="9084375" y="3853099"/>
                  <a:pt x="9093504" y="3851674"/>
                  <a:pt x="9103620" y="3856578"/>
                </a:cubicBezTo>
                <a:cubicBezTo>
                  <a:pt x="9106057" y="3858359"/>
                  <a:pt x="9108273" y="3858733"/>
                  <a:pt x="9110862" y="3856888"/>
                </a:cubicBezTo>
                <a:cubicBezTo>
                  <a:pt x="9122141" y="3850805"/>
                  <a:pt x="9143603" y="3854657"/>
                  <a:pt x="9151570" y="3864219"/>
                </a:cubicBezTo>
                <a:cubicBezTo>
                  <a:pt x="9156309" y="3857716"/>
                  <a:pt x="9163221" y="3855916"/>
                  <a:pt x="9169870" y="3857039"/>
                </a:cubicBezTo>
                <a:cubicBezTo>
                  <a:pt x="9179548" y="3859130"/>
                  <a:pt x="9189489" y="3858298"/>
                  <a:pt x="9199428" y="3857466"/>
                </a:cubicBezTo>
                <a:cubicBezTo>
                  <a:pt x="9212990" y="3856790"/>
                  <a:pt x="9221373" y="3859803"/>
                  <a:pt x="9227190" y="3874022"/>
                </a:cubicBezTo>
                <a:cubicBezTo>
                  <a:pt x="9227410" y="3875429"/>
                  <a:pt x="9228221" y="3876022"/>
                  <a:pt x="9228441" y="3877429"/>
                </a:cubicBezTo>
                <a:cubicBezTo>
                  <a:pt x="9230614" y="3882132"/>
                  <a:pt x="9233533" y="3882397"/>
                  <a:pt x="9236495" y="3878332"/>
                </a:cubicBezTo>
                <a:cubicBezTo>
                  <a:pt x="9238865" y="3875081"/>
                  <a:pt x="9241234" y="3871829"/>
                  <a:pt x="9244305" y="3868468"/>
                </a:cubicBezTo>
                <a:cubicBezTo>
                  <a:pt x="9255298" y="3855946"/>
                  <a:pt x="9269891" y="3857270"/>
                  <a:pt x="9279921" y="3870831"/>
                </a:cubicBezTo>
                <a:cubicBezTo>
                  <a:pt x="9283718" y="3876722"/>
                  <a:pt x="9288810" y="3881690"/>
                  <a:pt x="9295789" y="3884922"/>
                </a:cubicBezTo>
                <a:cubicBezTo>
                  <a:pt x="9302065" y="3888264"/>
                  <a:pt x="9308341" y="3891607"/>
                  <a:pt x="9312841" y="3897387"/>
                </a:cubicBezTo>
                <a:cubicBezTo>
                  <a:pt x="9315956" y="3889697"/>
                  <a:pt x="9310425" y="3881917"/>
                  <a:pt x="9313541" y="3874227"/>
                </a:cubicBezTo>
                <a:cubicBezTo>
                  <a:pt x="9321287" y="3882381"/>
                  <a:pt x="9321287" y="3882381"/>
                  <a:pt x="9330349" y="3875925"/>
                </a:cubicBezTo>
                <a:cubicBezTo>
                  <a:pt x="9334343" y="3873860"/>
                  <a:pt x="9337042" y="3872718"/>
                  <a:pt x="9341585" y="3874170"/>
                </a:cubicBezTo>
                <a:cubicBezTo>
                  <a:pt x="9353588" y="3877338"/>
                  <a:pt x="9365372" y="3879100"/>
                  <a:pt x="9377156" y="3880862"/>
                </a:cubicBezTo>
                <a:cubicBezTo>
                  <a:pt x="9413321" y="3886741"/>
                  <a:pt x="9449529" y="3888292"/>
                  <a:pt x="9485321" y="3896390"/>
                </a:cubicBezTo>
                <a:cubicBezTo>
                  <a:pt x="9488240" y="3896654"/>
                  <a:pt x="9492453" y="3895996"/>
                  <a:pt x="9493002" y="3899512"/>
                </a:cubicBezTo>
                <a:cubicBezTo>
                  <a:pt x="9494253" y="3902919"/>
                  <a:pt x="9490961" y="3904873"/>
                  <a:pt x="9489184" y="3907312"/>
                </a:cubicBezTo>
                <a:cubicBezTo>
                  <a:pt x="9487297" y="3909048"/>
                  <a:pt x="9484708" y="3910893"/>
                  <a:pt x="9486551" y="3913486"/>
                </a:cubicBezTo>
                <a:cubicBezTo>
                  <a:pt x="9487804" y="3916892"/>
                  <a:pt x="9490832" y="3917861"/>
                  <a:pt x="9493750" y="3918125"/>
                </a:cubicBezTo>
                <a:cubicBezTo>
                  <a:pt x="9495857" y="3917796"/>
                  <a:pt x="9497963" y="3917467"/>
                  <a:pt x="9500069" y="3917138"/>
                </a:cubicBezTo>
                <a:cubicBezTo>
                  <a:pt x="9510011" y="3916307"/>
                  <a:pt x="9516507" y="3921055"/>
                  <a:pt x="9518043" y="3930900"/>
                </a:cubicBezTo>
                <a:cubicBezTo>
                  <a:pt x="9518593" y="3934416"/>
                  <a:pt x="9519142" y="3937932"/>
                  <a:pt x="9518286" y="3941668"/>
                </a:cubicBezTo>
                <a:cubicBezTo>
                  <a:pt x="9518243" y="3945997"/>
                  <a:pt x="9521381" y="3947668"/>
                  <a:pt x="9525375" y="3945604"/>
                </a:cubicBezTo>
                <a:cubicBezTo>
                  <a:pt x="9532769" y="3942288"/>
                  <a:pt x="9535401" y="3936114"/>
                  <a:pt x="9533163" y="3926378"/>
                </a:cubicBezTo>
                <a:cubicBezTo>
                  <a:pt x="9538956" y="3931236"/>
                  <a:pt x="9543236" y="3935611"/>
                  <a:pt x="9546221" y="3940908"/>
                </a:cubicBezTo>
                <a:cubicBezTo>
                  <a:pt x="9549206" y="3946205"/>
                  <a:pt x="9549075" y="3959192"/>
                  <a:pt x="9544819" y="3964178"/>
                </a:cubicBezTo>
                <a:cubicBezTo>
                  <a:pt x="9539268" y="3970087"/>
                  <a:pt x="9532399" y="3967558"/>
                  <a:pt x="9527045" y="3965513"/>
                </a:cubicBezTo>
                <a:cubicBezTo>
                  <a:pt x="9519364" y="3962390"/>
                  <a:pt x="9511201" y="3960783"/>
                  <a:pt x="9502774" y="3962099"/>
                </a:cubicBezTo>
                <a:cubicBezTo>
                  <a:pt x="9497859" y="3962867"/>
                  <a:pt x="9492241" y="3963744"/>
                  <a:pt x="9486623" y="3964621"/>
                </a:cubicBezTo>
                <a:cubicBezTo>
                  <a:pt x="9463451" y="3968239"/>
                  <a:pt x="9440432" y="3968231"/>
                  <a:pt x="9419539" y="3954205"/>
                </a:cubicBezTo>
                <a:cubicBezTo>
                  <a:pt x="9411529" y="3948972"/>
                  <a:pt x="9407645" y="3951739"/>
                  <a:pt x="9405451" y="3960726"/>
                </a:cubicBezTo>
                <a:cubicBezTo>
                  <a:pt x="9404969" y="3962242"/>
                  <a:pt x="9406703" y="3964133"/>
                  <a:pt x="9404706" y="3965165"/>
                </a:cubicBezTo>
                <a:cubicBezTo>
                  <a:pt x="9402599" y="3965494"/>
                  <a:pt x="9400975" y="3964307"/>
                  <a:pt x="9400054" y="3963010"/>
                </a:cubicBezTo>
                <a:cubicBezTo>
                  <a:pt x="9399132" y="3961713"/>
                  <a:pt x="9398210" y="3960416"/>
                  <a:pt x="9397398" y="3959823"/>
                </a:cubicBezTo>
                <a:cubicBezTo>
                  <a:pt x="9394742" y="3956635"/>
                  <a:pt x="9391494" y="3954261"/>
                  <a:pt x="9388532" y="3958326"/>
                </a:cubicBezTo>
                <a:cubicBezTo>
                  <a:pt x="9384868" y="3962499"/>
                  <a:pt x="9390596" y="3962326"/>
                  <a:pt x="9392329" y="3964216"/>
                </a:cubicBezTo>
                <a:cubicBezTo>
                  <a:pt x="9392439" y="3964919"/>
                  <a:pt x="9393141" y="3964809"/>
                  <a:pt x="9393251" y="3965513"/>
                </a:cubicBezTo>
                <a:cubicBezTo>
                  <a:pt x="9394875" y="3966700"/>
                  <a:pt x="9395906" y="3968700"/>
                  <a:pt x="9394722" y="3970326"/>
                </a:cubicBezTo>
                <a:cubicBezTo>
                  <a:pt x="9393647" y="3972654"/>
                  <a:pt x="9392243" y="3972874"/>
                  <a:pt x="9389916" y="3971796"/>
                </a:cubicBezTo>
                <a:cubicBezTo>
                  <a:pt x="9380831" y="3968893"/>
                  <a:pt x="9373546" y="3972912"/>
                  <a:pt x="9369136" y="3981524"/>
                </a:cubicBezTo>
                <a:cubicBezTo>
                  <a:pt x="9367952" y="3983150"/>
                  <a:pt x="9365362" y="3984995"/>
                  <a:pt x="9365692" y="3987104"/>
                </a:cubicBezTo>
                <a:cubicBezTo>
                  <a:pt x="9366900" y="3994840"/>
                  <a:pt x="9375832" y="4001370"/>
                  <a:pt x="9382634" y="3998867"/>
                </a:cubicBezTo>
                <a:cubicBezTo>
                  <a:pt x="9396238" y="3993861"/>
                  <a:pt x="9409910" y="3993887"/>
                  <a:pt x="9424240" y="3998133"/>
                </a:cubicBezTo>
                <a:cubicBezTo>
                  <a:pt x="9429375" y="3998772"/>
                  <a:pt x="9434510" y="3999411"/>
                  <a:pt x="9438174" y="3995237"/>
                </a:cubicBezTo>
                <a:cubicBezTo>
                  <a:pt x="9441356" y="3992579"/>
                  <a:pt x="9442870" y="3993063"/>
                  <a:pt x="9444231" y="3997173"/>
                </a:cubicBezTo>
                <a:cubicBezTo>
                  <a:pt x="9445811" y="4002689"/>
                  <a:pt x="9449872" y="4005657"/>
                  <a:pt x="9455709" y="4006186"/>
                </a:cubicBezTo>
                <a:cubicBezTo>
                  <a:pt x="9461656" y="4007419"/>
                  <a:pt x="9468305" y="4008542"/>
                  <a:pt x="9474954" y="4009664"/>
                </a:cubicBezTo>
                <a:cubicBezTo>
                  <a:pt x="9480791" y="4010194"/>
                  <a:pt x="9483557" y="4014084"/>
                  <a:pt x="9483733" y="4019820"/>
                </a:cubicBezTo>
                <a:cubicBezTo>
                  <a:pt x="9483842" y="4020523"/>
                  <a:pt x="9484063" y="4021929"/>
                  <a:pt x="9483580" y="4023445"/>
                </a:cubicBezTo>
                <a:cubicBezTo>
                  <a:pt x="9484129" y="4026961"/>
                  <a:pt x="9486674" y="4029445"/>
                  <a:pt x="9490185" y="4028897"/>
                </a:cubicBezTo>
                <a:cubicBezTo>
                  <a:pt x="9493104" y="4029162"/>
                  <a:pt x="9492555" y="4025646"/>
                  <a:pt x="9492116" y="4022833"/>
                </a:cubicBezTo>
                <a:cubicBezTo>
                  <a:pt x="9492379" y="4019910"/>
                  <a:pt x="9491939" y="4017098"/>
                  <a:pt x="9496043" y="4015736"/>
                </a:cubicBezTo>
                <a:cubicBezTo>
                  <a:pt x="9502363" y="4014749"/>
                  <a:pt x="9509078" y="4020904"/>
                  <a:pt x="9508663" y="4027453"/>
                </a:cubicBezTo>
                <a:cubicBezTo>
                  <a:pt x="9508991" y="4029562"/>
                  <a:pt x="9507806" y="4031188"/>
                  <a:pt x="9509541" y="4033079"/>
                </a:cubicBezTo>
                <a:cubicBezTo>
                  <a:pt x="9511647" y="4032750"/>
                  <a:pt x="9511318" y="4030640"/>
                  <a:pt x="9512612" y="4029718"/>
                </a:cubicBezTo>
                <a:cubicBezTo>
                  <a:pt x="9515465" y="4024950"/>
                  <a:pt x="9518273" y="4024511"/>
                  <a:pt x="9521851" y="4028995"/>
                </a:cubicBezTo>
                <a:cubicBezTo>
                  <a:pt x="9526570" y="4036183"/>
                  <a:pt x="9533066" y="4040932"/>
                  <a:pt x="9539452" y="4044977"/>
                </a:cubicBezTo>
                <a:cubicBezTo>
                  <a:pt x="9546760" y="4050319"/>
                  <a:pt x="9553475" y="4056474"/>
                  <a:pt x="9555715" y="4066210"/>
                </a:cubicBezTo>
                <a:cubicBezTo>
                  <a:pt x="9556966" y="4069616"/>
                  <a:pt x="9559029" y="4073616"/>
                  <a:pt x="9562759" y="4074474"/>
                </a:cubicBezTo>
                <a:cubicBezTo>
                  <a:pt x="9577901" y="4079313"/>
                  <a:pt x="9584750" y="4095533"/>
                  <a:pt x="9599409" y="4101888"/>
                </a:cubicBezTo>
                <a:cubicBezTo>
                  <a:pt x="9603360" y="4104153"/>
                  <a:pt x="9603207" y="4107778"/>
                  <a:pt x="9602351" y="4111514"/>
                </a:cubicBezTo>
                <a:cubicBezTo>
                  <a:pt x="9600793" y="4115359"/>
                  <a:pt x="9596953" y="4113798"/>
                  <a:pt x="9594518" y="4112017"/>
                </a:cubicBezTo>
                <a:cubicBezTo>
                  <a:pt x="9589755" y="4109159"/>
                  <a:pt x="9585651" y="4110520"/>
                  <a:pt x="9581878" y="4113990"/>
                </a:cubicBezTo>
                <a:cubicBezTo>
                  <a:pt x="9577511" y="4118274"/>
                  <a:pt x="9572113" y="4120558"/>
                  <a:pt x="9565794" y="4121544"/>
                </a:cubicBezTo>
                <a:cubicBezTo>
                  <a:pt x="9555150" y="4122485"/>
                  <a:pt x="9548325" y="4115628"/>
                  <a:pt x="9549596" y="4105344"/>
                </a:cubicBezTo>
                <a:cubicBezTo>
                  <a:pt x="9549970" y="4103124"/>
                  <a:pt x="9550233" y="4100202"/>
                  <a:pt x="9549903" y="4098092"/>
                </a:cubicBezTo>
                <a:cubicBezTo>
                  <a:pt x="9549793" y="4097389"/>
                  <a:pt x="9550386" y="4096576"/>
                  <a:pt x="9550386" y="4096576"/>
                </a:cubicBezTo>
                <a:cubicBezTo>
                  <a:pt x="9549683" y="4096686"/>
                  <a:pt x="9549683" y="4096686"/>
                  <a:pt x="9549091" y="4097499"/>
                </a:cubicBezTo>
                <a:cubicBezTo>
                  <a:pt x="9546282" y="4097937"/>
                  <a:pt x="9544176" y="4098266"/>
                  <a:pt x="9541257" y="4098002"/>
                </a:cubicBezTo>
                <a:cubicBezTo>
                  <a:pt x="9527366" y="4096569"/>
                  <a:pt x="9523483" y="4099336"/>
                  <a:pt x="9521355" y="4113356"/>
                </a:cubicBezTo>
                <a:cubicBezTo>
                  <a:pt x="9520939" y="4119903"/>
                  <a:pt x="9516946" y="4121967"/>
                  <a:pt x="9510406" y="4121548"/>
                </a:cubicBezTo>
                <a:cubicBezTo>
                  <a:pt x="9505381" y="4121612"/>
                  <a:pt x="9502133" y="4119238"/>
                  <a:pt x="9498556" y="4114754"/>
                </a:cubicBezTo>
                <a:cubicBezTo>
                  <a:pt x="9488636" y="4101895"/>
                  <a:pt x="9475271" y="4094618"/>
                  <a:pt x="9458571" y="4093624"/>
                </a:cubicBezTo>
                <a:cubicBezTo>
                  <a:pt x="9444571" y="4091487"/>
                  <a:pt x="9444571" y="4091487"/>
                  <a:pt x="9449575" y="4105113"/>
                </a:cubicBezTo>
                <a:cubicBezTo>
                  <a:pt x="9452188" y="4112629"/>
                  <a:pt x="9451333" y="4116365"/>
                  <a:pt x="9445452" y="4120164"/>
                </a:cubicBezTo>
                <a:cubicBezTo>
                  <a:pt x="9441698" y="4109945"/>
                  <a:pt x="9439262" y="4108164"/>
                  <a:pt x="9428620" y="4109105"/>
                </a:cubicBezTo>
                <a:cubicBezTo>
                  <a:pt x="9421598" y="4110202"/>
                  <a:pt x="9414203" y="4113517"/>
                  <a:pt x="9408189" y="4107253"/>
                </a:cubicBezTo>
                <a:cubicBezTo>
                  <a:pt x="9408079" y="4106550"/>
                  <a:pt x="9407377" y="4106659"/>
                  <a:pt x="9406675" y="4106769"/>
                </a:cubicBezTo>
                <a:cubicBezTo>
                  <a:pt x="9398688" y="4110897"/>
                  <a:pt x="9395463" y="4117884"/>
                  <a:pt x="9396188" y="4127135"/>
                </a:cubicBezTo>
                <a:cubicBezTo>
                  <a:pt x="9396956" y="4132058"/>
                  <a:pt x="9397725" y="4136981"/>
                  <a:pt x="9392437" y="4139968"/>
                </a:cubicBezTo>
                <a:cubicBezTo>
                  <a:pt x="9391845" y="4140780"/>
                  <a:pt x="9389957" y="4142516"/>
                  <a:pt x="9389628" y="4140406"/>
                </a:cubicBezTo>
                <a:cubicBezTo>
                  <a:pt x="9388048" y="4134890"/>
                  <a:pt x="9383022" y="4134954"/>
                  <a:pt x="9378480" y="4133503"/>
                </a:cubicBezTo>
                <a:cubicBezTo>
                  <a:pt x="9373235" y="4132160"/>
                  <a:pt x="9369877" y="4129083"/>
                  <a:pt x="9369701" y="4123347"/>
                </a:cubicBezTo>
                <a:cubicBezTo>
                  <a:pt x="9369415" y="4116908"/>
                  <a:pt x="9365837" y="4112425"/>
                  <a:pt x="9359781" y="4110489"/>
                </a:cubicBezTo>
                <a:cubicBezTo>
                  <a:pt x="9354316" y="4107741"/>
                  <a:pt x="9349730" y="4110618"/>
                  <a:pt x="9345364" y="4114901"/>
                </a:cubicBezTo>
                <a:cubicBezTo>
                  <a:pt x="9341810" y="4119778"/>
                  <a:pt x="9339965" y="4117184"/>
                  <a:pt x="9339308" y="4112965"/>
                </a:cubicBezTo>
                <a:cubicBezTo>
                  <a:pt x="9338319" y="4106637"/>
                  <a:pt x="9334478" y="4105075"/>
                  <a:pt x="9329081" y="4107358"/>
                </a:cubicBezTo>
                <a:cubicBezTo>
                  <a:pt x="9327677" y="4107578"/>
                  <a:pt x="9326272" y="4107797"/>
                  <a:pt x="9324977" y="4108720"/>
                </a:cubicBezTo>
                <a:cubicBezTo>
                  <a:pt x="9318877" y="4111113"/>
                  <a:pt x="9313852" y="4111177"/>
                  <a:pt x="9309945" y="4104583"/>
                </a:cubicBezTo>
                <a:cubicBezTo>
                  <a:pt x="9305446" y="4098803"/>
                  <a:pt x="9298577" y="4096274"/>
                  <a:pt x="9292147" y="4096557"/>
                </a:cubicBezTo>
                <a:cubicBezTo>
                  <a:pt x="9287012" y="4095918"/>
                  <a:pt x="9281395" y="4096795"/>
                  <a:pt x="9284007" y="4104311"/>
                </a:cubicBezTo>
                <a:cubicBezTo>
                  <a:pt x="9284336" y="4106421"/>
                  <a:pt x="9284073" y="4109343"/>
                  <a:pt x="9283700" y="4111563"/>
                </a:cubicBezTo>
                <a:cubicBezTo>
                  <a:pt x="9284469" y="4116485"/>
                  <a:pt x="9283131" y="4121737"/>
                  <a:pt x="9286599" y="4125517"/>
                </a:cubicBezTo>
                <a:cubicBezTo>
                  <a:pt x="9295641" y="4132750"/>
                  <a:pt x="9296475" y="4142704"/>
                  <a:pt x="9298122" y="4153253"/>
                </a:cubicBezTo>
                <a:cubicBezTo>
                  <a:pt x="9292768" y="4151207"/>
                  <a:pt x="9287414" y="4149162"/>
                  <a:pt x="9281796" y="4150039"/>
                </a:cubicBezTo>
                <a:cubicBezTo>
                  <a:pt x="9274884" y="4151839"/>
                  <a:pt x="9268235" y="4150716"/>
                  <a:pt x="9261958" y="4147374"/>
                </a:cubicBezTo>
                <a:cubicBezTo>
                  <a:pt x="9256494" y="4144625"/>
                  <a:pt x="9250437" y="4142689"/>
                  <a:pt x="9244380" y="4140754"/>
                </a:cubicBezTo>
                <a:cubicBezTo>
                  <a:pt x="9226802" y="4134133"/>
                  <a:pt x="9208039" y="4129139"/>
                  <a:pt x="9191317" y="4118783"/>
                </a:cubicBezTo>
                <a:cubicBezTo>
                  <a:pt x="9187366" y="4116519"/>
                  <a:pt x="9185480" y="4118254"/>
                  <a:pt x="9184624" y="4121989"/>
                </a:cubicBezTo>
                <a:cubicBezTo>
                  <a:pt x="9184141" y="4123506"/>
                  <a:pt x="9183878" y="4126428"/>
                  <a:pt x="9180960" y="4126164"/>
                </a:cubicBezTo>
                <a:cubicBezTo>
                  <a:pt x="9178744" y="4125789"/>
                  <a:pt x="9178304" y="4122976"/>
                  <a:pt x="9178085" y="4121570"/>
                </a:cubicBezTo>
                <a:cubicBezTo>
                  <a:pt x="9176833" y="4118164"/>
                  <a:pt x="9175692" y="4115461"/>
                  <a:pt x="9172773" y="4115196"/>
                </a:cubicBezTo>
                <a:cubicBezTo>
                  <a:pt x="9169153" y="4115041"/>
                  <a:pt x="9165905" y="4112666"/>
                  <a:pt x="9162284" y="4112511"/>
                </a:cubicBezTo>
                <a:cubicBezTo>
                  <a:pt x="9157149" y="4111873"/>
                  <a:pt x="9156008" y="4109169"/>
                  <a:pt x="9157456" y="4104621"/>
                </a:cubicBezTo>
                <a:cubicBezTo>
                  <a:pt x="9161383" y="4097524"/>
                  <a:pt x="9155546" y="4096995"/>
                  <a:pt x="9150893" y="4094840"/>
                </a:cubicBezTo>
                <a:cubicBezTo>
                  <a:pt x="9144727" y="4092201"/>
                  <a:pt x="9145605" y="4097827"/>
                  <a:pt x="9144640" y="4100859"/>
                </a:cubicBezTo>
                <a:cubicBezTo>
                  <a:pt x="9144157" y="4102375"/>
                  <a:pt x="9144377" y="4103781"/>
                  <a:pt x="9142270" y="4104111"/>
                </a:cubicBezTo>
                <a:cubicBezTo>
                  <a:pt x="9140317" y="4100814"/>
                  <a:pt x="9137661" y="4097627"/>
                  <a:pt x="9136300" y="4093517"/>
                </a:cubicBezTo>
                <a:cubicBezTo>
                  <a:pt x="9134456" y="4090923"/>
                  <a:pt x="9132020" y="4089142"/>
                  <a:pt x="9129212" y="4089582"/>
                </a:cubicBezTo>
                <a:cubicBezTo>
                  <a:pt x="9125701" y="4090129"/>
                  <a:pt x="9126250" y="4093646"/>
                  <a:pt x="9125877" y="4095865"/>
                </a:cubicBezTo>
                <a:cubicBezTo>
                  <a:pt x="9122455" y="4110806"/>
                  <a:pt x="9114578" y="4115638"/>
                  <a:pt x="9099656" y="4112205"/>
                </a:cubicBezTo>
                <a:cubicBezTo>
                  <a:pt x="9096627" y="4111237"/>
                  <a:pt x="9093709" y="4110972"/>
                  <a:pt x="9091273" y="4109192"/>
                </a:cubicBezTo>
                <a:cubicBezTo>
                  <a:pt x="9078347" y="4104726"/>
                  <a:pt x="9067484" y="4104262"/>
                  <a:pt x="9059520" y="4117752"/>
                </a:cubicBezTo>
                <a:cubicBezTo>
                  <a:pt x="9059520" y="4117752"/>
                  <a:pt x="9058819" y="4117861"/>
                  <a:pt x="9058929" y="4118564"/>
                </a:cubicBezTo>
                <a:cubicBezTo>
                  <a:pt x="9055637" y="4120519"/>
                  <a:pt x="9052938" y="4121661"/>
                  <a:pt x="9049097" y="4120099"/>
                </a:cubicBezTo>
                <a:cubicBezTo>
                  <a:pt x="9047583" y="4119615"/>
                  <a:pt x="9045959" y="4118428"/>
                  <a:pt x="9046332" y="4116209"/>
                </a:cubicBezTo>
                <a:cubicBezTo>
                  <a:pt x="9046485" y="4112583"/>
                  <a:pt x="9049886" y="4111332"/>
                  <a:pt x="9052585" y="4110190"/>
                </a:cubicBezTo>
                <a:cubicBezTo>
                  <a:pt x="9054692" y="4109861"/>
                  <a:pt x="9057391" y="4108719"/>
                  <a:pt x="9057061" y="4106609"/>
                </a:cubicBezTo>
                <a:cubicBezTo>
                  <a:pt x="9057325" y="4103687"/>
                  <a:pt x="9053923" y="4104939"/>
                  <a:pt x="9052299" y="4103751"/>
                </a:cubicBezTo>
                <a:cubicBezTo>
                  <a:pt x="9048569" y="4102893"/>
                  <a:pt x="9044948" y="4102738"/>
                  <a:pt x="9041217" y="4101880"/>
                </a:cubicBezTo>
                <a:cubicBezTo>
                  <a:pt x="9036082" y="4101241"/>
                  <a:pt x="9031539" y="4099789"/>
                  <a:pt x="9028072" y="4096008"/>
                </a:cubicBezTo>
                <a:cubicBezTo>
                  <a:pt x="9025527" y="4093524"/>
                  <a:pt x="9023419" y="4093853"/>
                  <a:pt x="9020128" y="4095808"/>
                </a:cubicBezTo>
                <a:cubicBezTo>
                  <a:pt x="9010846" y="4100859"/>
                  <a:pt x="9004197" y="4099736"/>
                  <a:pt x="8996560" y="4092284"/>
                </a:cubicBezTo>
                <a:cubicBezTo>
                  <a:pt x="8992391" y="4088613"/>
                  <a:pt x="8989515" y="4084019"/>
                  <a:pt x="8985937" y="4079536"/>
                </a:cubicBezTo>
                <a:cubicBezTo>
                  <a:pt x="8981548" y="4074458"/>
                  <a:pt x="8976084" y="4071709"/>
                  <a:pt x="8969435" y="4070587"/>
                </a:cubicBezTo>
                <a:cubicBezTo>
                  <a:pt x="8962083" y="4069573"/>
                  <a:pt x="8958792" y="4071528"/>
                  <a:pt x="8956489" y="4079811"/>
                </a:cubicBezTo>
                <a:lnTo>
                  <a:pt x="8952596" y="4085693"/>
                </a:lnTo>
                <a:lnTo>
                  <a:pt x="8956262" y="4094107"/>
                </a:lnTo>
                <a:cubicBezTo>
                  <a:pt x="8956731" y="4097112"/>
                  <a:pt x="8955043" y="4099427"/>
                  <a:pt x="8957514" y="4102120"/>
                </a:cubicBezTo>
                <a:cubicBezTo>
                  <a:pt x="8960513" y="4101652"/>
                  <a:pt x="8960044" y="4098647"/>
                  <a:pt x="8961888" y="4097333"/>
                </a:cubicBezTo>
                <a:cubicBezTo>
                  <a:pt x="8965950" y="4090542"/>
                  <a:pt x="8969950" y="4089918"/>
                  <a:pt x="8975046" y="4096304"/>
                </a:cubicBezTo>
                <a:cubicBezTo>
                  <a:pt x="8981766" y="4106540"/>
                  <a:pt x="8991018" y="4113304"/>
                  <a:pt x="9000113" y="4119066"/>
                </a:cubicBezTo>
                <a:cubicBezTo>
                  <a:pt x="9010521" y="4126674"/>
                  <a:pt x="9020086" y="4135441"/>
                  <a:pt x="9023276" y="4149306"/>
                </a:cubicBezTo>
                <a:lnTo>
                  <a:pt x="9031231" y="4158639"/>
                </a:lnTo>
                <a:lnTo>
                  <a:pt x="9059372" y="4167480"/>
                </a:lnTo>
                <a:cubicBezTo>
                  <a:pt x="9065649" y="4170821"/>
                  <a:pt x="9072188" y="4171241"/>
                  <a:pt x="9079101" y="4169442"/>
                </a:cubicBezTo>
                <a:cubicBezTo>
                  <a:pt x="9084608" y="4167861"/>
                  <a:pt x="9089853" y="4169204"/>
                  <a:pt x="9093912" y="4172171"/>
                </a:cubicBezTo>
                <a:cubicBezTo>
                  <a:pt x="9101813" y="4176700"/>
                  <a:pt x="9110086" y="4179011"/>
                  <a:pt x="9119544" y="4179695"/>
                </a:cubicBezTo>
                <a:cubicBezTo>
                  <a:pt x="9128300" y="4180489"/>
                  <a:pt x="9137429" y="4179064"/>
                  <a:pt x="9146032" y="4183483"/>
                </a:cubicBezTo>
                <a:cubicBezTo>
                  <a:pt x="9153712" y="4186606"/>
                  <a:pt x="9161064" y="4187620"/>
                  <a:pt x="9167689" y="4179381"/>
                </a:cubicBezTo>
                <a:cubicBezTo>
                  <a:pt x="9170259" y="4191226"/>
                  <a:pt x="9178093" y="4190724"/>
                  <a:pt x="9186629" y="4190111"/>
                </a:cubicBezTo>
                <a:cubicBezTo>
                  <a:pt x="9192949" y="4189124"/>
                  <a:pt x="9199378" y="4188841"/>
                  <a:pt x="9205062" y="4192995"/>
                </a:cubicBezTo>
                <a:cubicBezTo>
                  <a:pt x="9213292" y="4199635"/>
                  <a:pt x="9222267" y="4201835"/>
                  <a:pt x="9231945" y="4203926"/>
                </a:cubicBezTo>
                <a:cubicBezTo>
                  <a:pt x="9248974" y="4207030"/>
                  <a:pt x="9266485" y="4208618"/>
                  <a:pt x="9282659" y="4215457"/>
                </a:cubicBezTo>
                <a:cubicBezTo>
                  <a:pt x="9295694" y="4220626"/>
                  <a:pt x="9309102" y="4223575"/>
                  <a:pt x="9323366" y="4222788"/>
                </a:cubicBezTo>
                <a:cubicBezTo>
                  <a:pt x="9327580" y="4222130"/>
                  <a:pt x="9330718" y="4223802"/>
                  <a:pt x="9332781" y="4227802"/>
                </a:cubicBezTo>
                <a:cubicBezTo>
                  <a:pt x="9340484" y="4240286"/>
                  <a:pt x="9341187" y="4240176"/>
                  <a:pt x="9355823" y="4237170"/>
                </a:cubicBezTo>
                <a:cubicBezTo>
                  <a:pt x="9357228" y="4236951"/>
                  <a:pt x="9358632" y="4236732"/>
                  <a:pt x="9360739" y="4236403"/>
                </a:cubicBezTo>
                <a:cubicBezTo>
                  <a:pt x="9359291" y="4240951"/>
                  <a:pt x="9357843" y="4245499"/>
                  <a:pt x="9356286" y="4249344"/>
                </a:cubicBezTo>
                <a:cubicBezTo>
                  <a:pt x="9354575" y="4256815"/>
                  <a:pt x="9349396" y="4260505"/>
                  <a:pt x="9342264" y="4260898"/>
                </a:cubicBezTo>
                <a:cubicBezTo>
                  <a:pt x="9338051" y="4261556"/>
                  <a:pt x="9334321" y="4260698"/>
                  <a:pt x="9330217" y="4262059"/>
                </a:cubicBezTo>
                <a:cubicBezTo>
                  <a:pt x="9323415" y="4264562"/>
                  <a:pt x="9321088" y="4263484"/>
                  <a:pt x="9318586" y="4256672"/>
                </a:cubicBezTo>
                <a:cubicBezTo>
                  <a:pt x="9318147" y="4253858"/>
                  <a:pt x="9317708" y="4251046"/>
                  <a:pt x="9317269" y="4248233"/>
                </a:cubicBezTo>
                <a:cubicBezTo>
                  <a:pt x="9317312" y="4243904"/>
                  <a:pt x="9315096" y="4243530"/>
                  <a:pt x="9311585" y="4244078"/>
                </a:cubicBezTo>
                <a:cubicBezTo>
                  <a:pt x="9303750" y="4244580"/>
                  <a:pt x="9298682" y="4248974"/>
                  <a:pt x="9294535" y="4254664"/>
                </a:cubicBezTo>
                <a:cubicBezTo>
                  <a:pt x="9293240" y="4255586"/>
                  <a:pt x="9292868" y="4257806"/>
                  <a:pt x="9290651" y="4257431"/>
                </a:cubicBezTo>
                <a:cubicBezTo>
                  <a:pt x="9289137" y="4256947"/>
                  <a:pt x="9288808" y="4254838"/>
                  <a:pt x="9287886" y="4253541"/>
                </a:cubicBezTo>
                <a:cubicBezTo>
                  <a:pt x="9287666" y="4252134"/>
                  <a:pt x="9287556" y="4251431"/>
                  <a:pt x="9287337" y="4250025"/>
                </a:cubicBezTo>
                <a:cubicBezTo>
                  <a:pt x="9286569" y="4245102"/>
                  <a:pt x="9284242" y="4244025"/>
                  <a:pt x="9280249" y="4246089"/>
                </a:cubicBezTo>
                <a:cubicBezTo>
                  <a:pt x="9276365" y="4248856"/>
                  <a:pt x="9273929" y="4247076"/>
                  <a:pt x="9271273" y="4243889"/>
                </a:cubicBezTo>
                <a:cubicBezTo>
                  <a:pt x="9268728" y="4241405"/>
                  <a:pt x="9268991" y="4238482"/>
                  <a:pt x="9270767" y="4236044"/>
                </a:cubicBezTo>
                <a:cubicBezTo>
                  <a:pt x="9272435" y="4232902"/>
                  <a:pt x="9276165" y="4233760"/>
                  <a:pt x="9279304" y="4235431"/>
                </a:cubicBezTo>
                <a:cubicBezTo>
                  <a:pt x="9281520" y="4235805"/>
                  <a:pt x="9283144" y="4236993"/>
                  <a:pt x="9284812" y="4233851"/>
                </a:cubicBezTo>
                <a:cubicBezTo>
                  <a:pt x="9286479" y="4230709"/>
                  <a:pt x="9284855" y="4229522"/>
                  <a:pt x="9283121" y="4227632"/>
                </a:cubicBezTo>
                <a:cubicBezTo>
                  <a:pt x="9279061" y="4224664"/>
                  <a:pt x="9266861" y="4229450"/>
                  <a:pt x="9266335" y="4235295"/>
                </a:cubicBezTo>
                <a:cubicBezTo>
                  <a:pt x="9264954" y="4244875"/>
                  <a:pt x="9258414" y="4244456"/>
                  <a:pt x="9251874" y="4244036"/>
                </a:cubicBezTo>
                <a:cubicBezTo>
                  <a:pt x="9238203" y="4244010"/>
                  <a:pt x="9224576" y="4239654"/>
                  <a:pt x="9211387" y="4238112"/>
                </a:cubicBezTo>
                <a:cubicBezTo>
                  <a:pt x="9207657" y="4237254"/>
                  <a:pt x="9207217" y="4234440"/>
                  <a:pt x="9208182" y="4231408"/>
                </a:cubicBezTo>
                <a:cubicBezTo>
                  <a:pt x="9209038" y="4227673"/>
                  <a:pt x="9209894" y="4223937"/>
                  <a:pt x="9209937" y="4219608"/>
                </a:cubicBezTo>
                <a:cubicBezTo>
                  <a:pt x="9209278" y="4215389"/>
                  <a:pt x="9206250" y="4214421"/>
                  <a:pt x="9203221" y="4213454"/>
                </a:cubicBezTo>
                <a:cubicBezTo>
                  <a:pt x="9200895" y="4212376"/>
                  <a:pt x="9200742" y="4216002"/>
                  <a:pt x="9199447" y="4216925"/>
                </a:cubicBezTo>
                <a:cubicBezTo>
                  <a:pt x="9196705" y="4222395"/>
                  <a:pt x="9193260" y="4227975"/>
                  <a:pt x="9190518" y="4233446"/>
                </a:cubicBezTo>
                <a:cubicBezTo>
                  <a:pt x="9189596" y="4232149"/>
                  <a:pt x="9189486" y="4231446"/>
                  <a:pt x="9189376" y="4230743"/>
                </a:cubicBezTo>
                <a:cubicBezTo>
                  <a:pt x="9187357" y="4222414"/>
                  <a:pt x="9187357" y="4222414"/>
                  <a:pt x="9180291" y="4227840"/>
                </a:cubicBezTo>
                <a:cubicBezTo>
                  <a:pt x="9177812" y="4230387"/>
                  <a:pt x="9176890" y="4229090"/>
                  <a:pt x="9175858" y="4227091"/>
                </a:cubicBezTo>
                <a:cubicBezTo>
                  <a:pt x="9172873" y="4221794"/>
                  <a:pt x="9168331" y="4220342"/>
                  <a:pt x="9163635" y="4222516"/>
                </a:cubicBezTo>
                <a:cubicBezTo>
                  <a:pt x="9156460" y="4227238"/>
                  <a:pt x="9148626" y="4227741"/>
                  <a:pt x="9140901" y="4228947"/>
                </a:cubicBezTo>
                <a:cubicBezTo>
                  <a:pt x="9136688" y="4229605"/>
                  <a:pt x="9134691" y="4230637"/>
                  <a:pt x="9138159" y="4234418"/>
                </a:cubicBezTo>
                <a:cubicBezTo>
                  <a:pt x="9140924" y="4238308"/>
                  <a:pt x="9140662" y="4241230"/>
                  <a:pt x="9136185" y="4244811"/>
                </a:cubicBezTo>
                <a:cubicBezTo>
                  <a:pt x="9142834" y="4245934"/>
                  <a:pt x="9149374" y="4246354"/>
                  <a:pt x="9155431" y="4248289"/>
                </a:cubicBezTo>
                <a:cubicBezTo>
                  <a:pt x="9161377" y="4249521"/>
                  <a:pt x="9167434" y="4251458"/>
                  <a:pt x="9172416" y="4255722"/>
                </a:cubicBezTo>
                <a:cubicBezTo>
                  <a:pt x="9163618" y="4259257"/>
                  <a:pt x="9163618" y="4259257"/>
                  <a:pt x="9149287" y="4255012"/>
                </a:cubicBezTo>
                <a:cubicBezTo>
                  <a:pt x="9140202" y="4252108"/>
                  <a:pt x="9136099" y="4253469"/>
                  <a:pt x="9132171" y="4260565"/>
                </a:cubicBezTo>
                <a:cubicBezTo>
                  <a:pt x="9128354" y="4268365"/>
                  <a:pt x="9128354" y="4268365"/>
                  <a:pt x="9122933" y="4261287"/>
                </a:cubicBezTo>
                <a:cubicBezTo>
                  <a:pt x="9122823" y="4260584"/>
                  <a:pt x="9122011" y="4259990"/>
                  <a:pt x="9121902" y="4259287"/>
                </a:cubicBezTo>
                <a:cubicBezTo>
                  <a:pt x="9109216" y="4242539"/>
                  <a:pt x="9099275" y="4243370"/>
                  <a:pt x="9088349" y="4260924"/>
                </a:cubicBezTo>
                <a:cubicBezTo>
                  <a:pt x="9084421" y="4268020"/>
                  <a:pt x="9078058" y="4273336"/>
                  <a:pt x="9070554" y="4275949"/>
                </a:cubicBezTo>
                <a:cubicBezTo>
                  <a:pt x="9062237" y="4277968"/>
                  <a:pt x="9054776" y="4276251"/>
                  <a:pt x="9046613" y="4274644"/>
                </a:cubicBezTo>
                <a:cubicBezTo>
                  <a:pt x="9036826" y="4271850"/>
                  <a:pt x="9026335" y="4269166"/>
                  <a:pt x="9016285" y="4269294"/>
                </a:cubicBezTo>
                <a:cubicBezTo>
                  <a:pt x="9008452" y="4269797"/>
                  <a:pt x="9000399" y="4268894"/>
                  <a:pt x="8993529" y="4266364"/>
                </a:cubicBezTo>
                <a:cubicBezTo>
                  <a:pt x="8988175" y="4264319"/>
                  <a:pt x="8981416" y="4262493"/>
                  <a:pt x="8976128" y="4265480"/>
                </a:cubicBezTo>
                <a:cubicBezTo>
                  <a:pt x="8969545" y="4269389"/>
                  <a:pt x="8965485" y="4266421"/>
                  <a:pt x="8961204" y="4262047"/>
                </a:cubicBezTo>
                <a:cubicBezTo>
                  <a:pt x="8953458" y="4253892"/>
                  <a:pt x="8948300" y="4243892"/>
                  <a:pt x="8946433" y="4231937"/>
                </a:cubicBezTo>
                <a:cubicBezTo>
                  <a:pt x="8945994" y="4229124"/>
                  <a:pt x="8945555" y="4226312"/>
                  <a:pt x="8941122" y="4225563"/>
                </a:cubicBezTo>
                <a:cubicBezTo>
                  <a:pt x="8936580" y="4224111"/>
                  <a:pt x="8935724" y="4227846"/>
                  <a:pt x="8933947" y="4230284"/>
                </a:cubicBezTo>
                <a:cubicBezTo>
                  <a:pt x="8932872" y="4232614"/>
                  <a:pt x="8931797" y="4234943"/>
                  <a:pt x="8930612" y="4236569"/>
                </a:cubicBezTo>
                <a:cubicBezTo>
                  <a:pt x="8925983" y="4243775"/>
                  <a:pt x="8918478" y="4246387"/>
                  <a:pt x="8910864" y="4248297"/>
                </a:cubicBezTo>
                <a:cubicBezTo>
                  <a:pt x="8904544" y="4249283"/>
                  <a:pt x="8903666" y="4243657"/>
                  <a:pt x="8900308" y="4240579"/>
                </a:cubicBezTo>
                <a:cubicBezTo>
                  <a:pt x="8897785" y="4247457"/>
                  <a:pt x="8892606" y="4251147"/>
                  <a:pt x="8886068" y="4250727"/>
                </a:cubicBezTo>
                <a:cubicBezTo>
                  <a:pt x="8878014" y="4249824"/>
                  <a:pt x="8870399" y="4251733"/>
                  <a:pt x="8862784" y="4253642"/>
                </a:cubicBezTo>
                <a:cubicBezTo>
                  <a:pt x="8846744" y="4256867"/>
                  <a:pt x="8830747" y="4255763"/>
                  <a:pt x="8816833" y="4244969"/>
                </a:cubicBezTo>
                <a:cubicBezTo>
                  <a:pt x="8814397" y="4243188"/>
                  <a:pt x="8811961" y="4241408"/>
                  <a:pt x="8809372" y="4243252"/>
                </a:cubicBezTo>
                <a:cubicBezTo>
                  <a:pt x="8804303" y="4247645"/>
                  <a:pt x="8798576" y="4247820"/>
                  <a:pt x="8792848" y="4247994"/>
                </a:cubicBezTo>
                <a:lnTo>
                  <a:pt x="8792509" y="4248265"/>
                </a:lnTo>
                <a:lnTo>
                  <a:pt x="8790729" y="4254356"/>
                </a:lnTo>
                <a:cubicBezTo>
                  <a:pt x="8789886" y="4255513"/>
                  <a:pt x="8787198" y="4257984"/>
                  <a:pt x="8786728" y="4254980"/>
                </a:cubicBezTo>
                <a:lnTo>
                  <a:pt x="8784839" y="4252874"/>
                </a:lnTo>
                <a:lnTo>
                  <a:pt x="8781569" y="4254076"/>
                </a:lnTo>
                <a:cubicBezTo>
                  <a:pt x="8777838" y="4253218"/>
                  <a:pt x="8773033" y="4254690"/>
                  <a:pt x="8771453" y="4249173"/>
                </a:cubicBezTo>
                <a:cubicBezTo>
                  <a:pt x="8770574" y="4243548"/>
                  <a:pt x="8766734" y="4241986"/>
                  <a:pt x="8762302" y="4241237"/>
                </a:cubicBezTo>
                <a:cubicBezTo>
                  <a:pt x="8758571" y="4240379"/>
                  <a:pt x="8754358" y="4241037"/>
                  <a:pt x="8752514" y="4238443"/>
                </a:cubicBezTo>
                <a:cubicBezTo>
                  <a:pt x="8748717" y="4232553"/>
                  <a:pt x="8744021" y="4234726"/>
                  <a:pt x="8738403" y="4235604"/>
                </a:cubicBezTo>
                <a:cubicBezTo>
                  <a:pt x="8736407" y="4236636"/>
                  <a:pt x="8734190" y="4236262"/>
                  <a:pt x="8732084" y="4236591"/>
                </a:cubicBezTo>
                <a:cubicBezTo>
                  <a:pt x="8722144" y="4237422"/>
                  <a:pt x="8711983" y="4236847"/>
                  <a:pt x="8702262" y="4239086"/>
                </a:cubicBezTo>
                <a:cubicBezTo>
                  <a:pt x="8698158" y="4240447"/>
                  <a:pt x="8692541" y="4241324"/>
                  <a:pt x="8691576" y="4244356"/>
                </a:cubicBezTo>
                <a:cubicBezTo>
                  <a:pt x="8690830" y="4248795"/>
                  <a:pt x="8696777" y="4250027"/>
                  <a:pt x="8700618" y="4251589"/>
                </a:cubicBezTo>
                <a:cubicBezTo>
                  <a:pt x="8701429" y="4252183"/>
                  <a:pt x="8702242" y="4252776"/>
                  <a:pt x="8702944" y="4252666"/>
                </a:cubicBezTo>
                <a:cubicBezTo>
                  <a:pt x="8714685" y="4258757"/>
                  <a:pt x="8717297" y="4266273"/>
                  <a:pt x="8710517" y="4278137"/>
                </a:cubicBezTo>
                <a:cubicBezTo>
                  <a:pt x="8707050" y="4274357"/>
                  <a:pt x="8703955" y="4268357"/>
                  <a:pt x="8697899" y="4266421"/>
                </a:cubicBezTo>
                <a:cubicBezTo>
                  <a:pt x="8691139" y="4264594"/>
                  <a:pt x="8686883" y="4269581"/>
                  <a:pt x="8681594" y="4272568"/>
                </a:cubicBezTo>
                <a:cubicBezTo>
                  <a:pt x="8679707" y="4274304"/>
                  <a:pt x="8677491" y="4273929"/>
                  <a:pt x="8677645" y="4270303"/>
                </a:cubicBezTo>
                <a:cubicBezTo>
                  <a:pt x="8678127" y="4268787"/>
                  <a:pt x="8677908" y="4267381"/>
                  <a:pt x="8678390" y="4265865"/>
                </a:cubicBezTo>
                <a:cubicBezTo>
                  <a:pt x="8678763" y="4263645"/>
                  <a:pt x="8679136" y="4261426"/>
                  <a:pt x="8677402" y="4259536"/>
                </a:cubicBezTo>
                <a:cubicBezTo>
                  <a:pt x="8676480" y="4258239"/>
                  <a:pt x="8674703" y="4260678"/>
                  <a:pt x="8673298" y="4260897"/>
                </a:cubicBezTo>
                <a:cubicBezTo>
                  <a:pt x="8668712" y="4263774"/>
                  <a:pt x="8666978" y="4261884"/>
                  <a:pt x="8667022" y="4257555"/>
                </a:cubicBezTo>
                <a:cubicBezTo>
                  <a:pt x="8666803" y="4256148"/>
                  <a:pt x="8667987" y="4254522"/>
                  <a:pt x="8665661" y="4253445"/>
                </a:cubicBezTo>
                <a:lnTo>
                  <a:pt x="8654926" y="4265810"/>
                </a:lnTo>
                <a:lnTo>
                  <a:pt x="8656403" y="4273277"/>
                </a:lnTo>
                <a:cubicBezTo>
                  <a:pt x="8648776" y="4270364"/>
                  <a:pt x="8641150" y="4267451"/>
                  <a:pt x="8633150" y="4268700"/>
                </a:cubicBezTo>
                <a:cubicBezTo>
                  <a:pt x="8623306" y="4271263"/>
                  <a:pt x="8613835" y="4269664"/>
                  <a:pt x="8604896" y="4264904"/>
                </a:cubicBezTo>
                <a:lnTo>
                  <a:pt x="8600246" y="4263153"/>
                </a:lnTo>
                <a:lnTo>
                  <a:pt x="8581177" y="4265196"/>
                </a:lnTo>
                <a:cubicBezTo>
                  <a:pt x="8575670" y="4266776"/>
                  <a:pt x="8571829" y="4265214"/>
                  <a:pt x="8569064" y="4261324"/>
                </a:cubicBezTo>
                <a:cubicBezTo>
                  <a:pt x="8565487" y="4256840"/>
                  <a:pt x="8560132" y="4254795"/>
                  <a:pt x="8555107" y="4254859"/>
                </a:cubicBezTo>
                <a:cubicBezTo>
                  <a:pt x="8546351" y="4254065"/>
                  <a:pt x="8537003" y="4254084"/>
                  <a:pt x="8527874" y="4255509"/>
                </a:cubicBezTo>
                <a:cubicBezTo>
                  <a:pt x="8520150" y="4256716"/>
                  <a:pt x="8519185" y="4259748"/>
                  <a:pt x="8523092" y="4266341"/>
                </a:cubicBezTo>
                <a:cubicBezTo>
                  <a:pt x="8524122" y="4268341"/>
                  <a:pt x="8526449" y="4269419"/>
                  <a:pt x="8524673" y="4271857"/>
                </a:cubicBezTo>
                <a:cubicBezTo>
                  <a:pt x="8521600" y="4275218"/>
                  <a:pt x="8522961" y="4279328"/>
                  <a:pt x="8523620" y="4283547"/>
                </a:cubicBezTo>
                <a:cubicBezTo>
                  <a:pt x="8523950" y="4285657"/>
                  <a:pt x="8525091" y="4288360"/>
                  <a:pt x="8522392" y="4289502"/>
                </a:cubicBezTo>
                <a:cubicBezTo>
                  <a:pt x="8519693" y="4290643"/>
                  <a:pt x="8517849" y="4288050"/>
                  <a:pt x="8516818" y="4286050"/>
                </a:cubicBezTo>
                <a:cubicBezTo>
                  <a:pt x="8513833" y="4280753"/>
                  <a:pt x="8510957" y="4276160"/>
                  <a:pt x="8508083" y="4271566"/>
                </a:cubicBezTo>
                <a:cubicBezTo>
                  <a:pt x="8500708" y="4261191"/>
                  <a:pt x="8491403" y="4256881"/>
                  <a:pt x="8478873" y="4259558"/>
                </a:cubicBezTo>
                <a:cubicBezTo>
                  <a:pt x="8472553" y="4260545"/>
                  <a:pt x="8466344" y="4262235"/>
                  <a:pt x="8460024" y="4263222"/>
                </a:cubicBezTo>
                <a:cubicBezTo>
                  <a:pt x="8452409" y="4265131"/>
                  <a:pt x="8447647" y="4262272"/>
                  <a:pt x="8444443" y="4255570"/>
                </a:cubicBezTo>
                <a:cubicBezTo>
                  <a:pt x="8443521" y="4254272"/>
                  <a:pt x="8443894" y="4252054"/>
                  <a:pt x="8441677" y="4251680"/>
                </a:cubicBezTo>
                <a:cubicBezTo>
                  <a:pt x="8439637" y="4257040"/>
                  <a:pt x="8437004" y="4263215"/>
                  <a:pt x="8435074" y="4269278"/>
                </a:cubicBezTo>
                <a:cubicBezTo>
                  <a:pt x="8431849" y="4276266"/>
                  <a:pt x="8431849" y="4276266"/>
                  <a:pt x="8427349" y="4270485"/>
                </a:cubicBezTo>
                <a:cubicBezTo>
                  <a:pt x="8423663" y="4265298"/>
                  <a:pt x="8419932" y="4264439"/>
                  <a:pt x="8414973" y="4269535"/>
                </a:cubicBezTo>
                <a:cubicBezTo>
                  <a:pt x="8410607" y="4273819"/>
                  <a:pt x="8405099" y="4275399"/>
                  <a:pt x="8398559" y="4274979"/>
                </a:cubicBezTo>
                <a:cubicBezTo>
                  <a:pt x="8389212" y="4274999"/>
                  <a:pt x="8380126" y="4272095"/>
                  <a:pt x="8371041" y="4269191"/>
                </a:cubicBezTo>
                <a:cubicBezTo>
                  <a:pt x="8361956" y="4266288"/>
                  <a:pt x="8358555" y="4267539"/>
                  <a:pt x="8353223" y="4274855"/>
                </a:cubicBezTo>
                <a:cubicBezTo>
                  <a:pt x="8347409" y="4283687"/>
                  <a:pt x="8339575" y="4284189"/>
                  <a:pt x="8333232" y="4275815"/>
                </a:cubicBezTo>
                <a:cubicBezTo>
                  <a:pt x="8327109" y="4268847"/>
                  <a:pt x="8327109" y="4268847"/>
                  <a:pt x="8321887" y="4276866"/>
                </a:cubicBezTo>
                <a:cubicBezTo>
                  <a:pt x="8321185" y="4276976"/>
                  <a:pt x="8321295" y="4277679"/>
                  <a:pt x="8320593" y="4277789"/>
                </a:cubicBezTo>
                <a:cubicBezTo>
                  <a:pt x="8318332" y="4281743"/>
                  <a:pt x="8315414" y="4281479"/>
                  <a:pt x="8312649" y="4277589"/>
                </a:cubicBezTo>
                <a:cubicBezTo>
                  <a:pt x="8311617" y="4275588"/>
                  <a:pt x="8310585" y="4273588"/>
                  <a:pt x="8309554" y="4271588"/>
                </a:cubicBezTo>
                <a:cubicBezTo>
                  <a:pt x="8305647" y="4264994"/>
                  <a:pt x="8300183" y="4262246"/>
                  <a:pt x="8293490" y="4265452"/>
                </a:cubicBezTo>
                <a:cubicBezTo>
                  <a:pt x="8287796" y="4268143"/>
                  <a:pt x="8281992" y="4270129"/>
                  <a:pt x="8276331" y="4272454"/>
                </a:cubicBezTo>
                <a:lnTo>
                  <a:pt x="8264411" y="4279055"/>
                </a:lnTo>
                <a:lnTo>
                  <a:pt x="8272733" y="4279832"/>
                </a:lnTo>
                <a:cubicBezTo>
                  <a:pt x="8287688" y="4282114"/>
                  <a:pt x="8302377" y="4285976"/>
                  <a:pt x="8316364" y="4293539"/>
                </a:cubicBezTo>
                <a:cubicBezTo>
                  <a:pt x="8325304" y="4298298"/>
                  <a:pt x="8334617" y="4298897"/>
                  <a:pt x="8344462" y="4296334"/>
                </a:cubicBezTo>
                <a:cubicBezTo>
                  <a:pt x="8352307" y="4294083"/>
                  <a:pt x="8359776" y="4295995"/>
                  <a:pt x="8365558" y="4300221"/>
                </a:cubicBezTo>
                <a:cubicBezTo>
                  <a:pt x="8376811" y="4306672"/>
                  <a:pt x="8388594" y="4309963"/>
                  <a:pt x="8402064" y="4310937"/>
                </a:cubicBezTo>
                <a:cubicBezTo>
                  <a:pt x="8414535" y="4312068"/>
                  <a:pt x="8427536" y="4310039"/>
                  <a:pt x="8439788" y="4316332"/>
                </a:cubicBezTo>
                <a:cubicBezTo>
                  <a:pt x="8450727" y="4320780"/>
                  <a:pt x="8461198" y="4322224"/>
                  <a:pt x="8470634" y="4310490"/>
                </a:cubicBezTo>
                <a:cubicBezTo>
                  <a:pt x="8474294" y="4327361"/>
                  <a:pt x="8485451" y="4326644"/>
                  <a:pt x="8497609" y="4325772"/>
                </a:cubicBezTo>
                <a:cubicBezTo>
                  <a:pt x="8506610" y="4324367"/>
                  <a:pt x="8515767" y="4323963"/>
                  <a:pt x="8523861" y="4329880"/>
                </a:cubicBezTo>
                <a:cubicBezTo>
                  <a:pt x="8535584" y="4339336"/>
                  <a:pt x="8548367" y="4342470"/>
                  <a:pt x="8562149" y="4345448"/>
                </a:cubicBezTo>
                <a:cubicBezTo>
                  <a:pt x="8586404" y="4349869"/>
                  <a:pt x="8611344" y="4352130"/>
                  <a:pt x="8634379" y="4361871"/>
                </a:cubicBezTo>
                <a:cubicBezTo>
                  <a:pt x="8652944" y="4369232"/>
                  <a:pt x="8672040" y="4373432"/>
                  <a:pt x="8692355" y="4372312"/>
                </a:cubicBezTo>
                <a:cubicBezTo>
                  <a:pt x="8698356" y="4371375"/>
                  <a:pt x="8702825" y="4373756"/>
                  <a:pt x="8705764" y="4379453"/>
                </a:cubicBezTo>
                <a:cubicBezTo>
                  <a:pt x="8716736" y="4397233"/>
                  <a:pt x="8717737" y="4397076"/>
                  <a:pt x="8738582" y="4392796"/>
                </a:cubicBezTo>
                <a:cubicBezTo>
                  <a:pt x="8740583" y="4392484"/>
                  <a:pt x="8742581" y="4392171"/>
                  <a:pt x="8745583" y="4391703"/>
                </a:cubicBezTo>
                <a:cubicBezTo>
                  <a:pt x="8743520" y="4398181"/>
                  <a:pt x="8741458" y="4404658"/>
                  <a:pt x="8739240" y="4410134"/>
                </a:cubicBezTo>
                <a:cubicBezTo>
                  <a:pt x="8736804" y="4420774"/>
                  <a:pt x="8729428" y="4426030"/>
                  <a:pt x="8719270" y="4426589"/>
                </a:cubicBezTo>
                <a:cubicBezTo>
                  <a:pt x="8713270" y="4427527"/>
                  <a:pt x="8707957" y="4426304"/>
                  <a:pt x="8702113" y="4428243"/>
                </a:cubicBezTo>
                <a:cubicBezTo>
                  <a:pt x="8692425" y="4431808"/>
                  <a:pt x="8689111" y="4430272"/>
                  <a:pt x="8685547" y="4420570"/>
                </a:cubicBezTo>
                <a:cubicBezTo>
                  <a:pt x="8684923" y="4416564"/>
                  <a:pt x="8684297" y="4412558"/>
                  <a:pt x="8683672" y="4408551"/>
                </a:cubicBezTo>
                <a:cubicBezTo>
                  <a:pt x="8683732" y="4402386"/>
                  <a:pt x="8680577" y="4401853"/>
                  <a:pt x="8675576" y="4402633"/>
                </a:cubicBezTo>
                <a:cubicBezTo>
                  <a:pt x="8664418" y="4403350"/>
                  <a:pt x="8657199" y="4409607"/>
                  <a:pt x="8651293" y="4417710"/>
                </a:cubicBezTo>
                <a:cubicBezTo>
                  <a:pt x="8649449" y="4419024"/>
                  <a:pt x="8648917" y="4422186"/>
                  <a:pt x="8645762" y="4421652"/>
                </a:cubicBezTo>
                <a:cubicBezTo>
                  <a:pt x="8643604" y="4420963"/>
                  <a:pt x="8643136" y="4417958"/>
                  <a:pt x="8641822" y="4416111"/>
                </a:cubicBezTo>
                <a:cubicBezTo>
                  <a:pt x="8641510" y="4414108"/>
                  <a:pt x="8641354" y="4413106"/>
                  <a:pt x="8641041" y="4411103"/>
                </a:cubicBezTo>
                <a:cubicBezTo>
                  <a:pt x="8639947" y="4404093"/>
                  <a:pt x="8636634" y="4402558"/>
                  <a:pt x="8630945" y="4405498"/>
                </a:cubicBezTo>
                <a:cubicBezTo>
                  <a:pt x="8625414" y="4409439"/>
                  <a:pt x="8621945" y="4406904"/>
                  <a:pt x="8618162" y="4402364"/>
                </a:cubicBezTo>
                <a:cubicBezTo>
                  <a:pt x="8614538" y="4398826"/>
                  <a:pt x="8614912" y="4394664"/>
                  <a:pt x="8617443" y="4391191"/>
                </a:cubicBezTo>
                <a:cubicBezTo>
                  <a:pt x="8619817" y="4386717"/>
                  <a:pt x="8625130" y="4387939"/>
                  <a:pt x="8629600" y="4390318"/>
                </a:cubicBezTo>
                <a:cubicBezTo>
                  <a:pt x="8632757" y="4390852"/>
                  <a:pt x="8635070" y="4392543"/>
                  <a:pt x="8637445" y="4388068"/>
                </a:cubicBezTo>
                <a:cubicBezTo>
                  <a:pt x="8639820" y="4383593"/>
                  <a:pt x="8637506" y="4381902"/>
                  <a:pt x="8635036" y="4379211"/>
                </a:cubicBezTo>
                <a:cubicBezTo>
                  <a:pt x="8629254" y="4374983"/>
                  <a:pt x="8611879" y="4381800"/>
                  <a:pt x="8611129" y="4390125"/>
                </a:cubicBezTo>
                <a:cubicBezTo>
                  <a:pt x="8609162" y="4403769"/>
                  <a:pt x="8599848" y="4403172"/>
                  <a:pt x="8590534" y="4402574"/>
                </a:cubicBezTo>
                <a:cubicBezTo>
                  <a:pt x="8571064" y="4402536"/>
                  <a:pt x="8551654" y="4396333"/>
                  <a:pt x="8532870" y="4394136"/>
                </a:cubicBezTo>
                <a:cubicBezTo>
                  <a:pt x="8527557" y="4392914"/>
                  <a:pt x="8526931" y="4388907"/>
                  <a:pt x="8528306" y="4384589"/>
                </a:cubicBezTo>
                <a:cubicBezTo>
                  <a:pt x="8529524" y="4379269"/>
                  <a:pt x="8530743" y="4373949"/>
                  <a:pt x="8530805" y="4367783"/>
                </a:cubicBezTo>
                <a:cubicBezTo>
                  <a:pt x="8529867" y="4361774"/>
                  <a:pt x="8525554" y="4360396"/>
                  <a:pt x="8521240" y="4359017"/>
                </a:cubicBezTo>
                <a:cubicBezTo>
                  <a:pt x="8517927" y="4357483"/>
                  <a:pt x="8517710" y="4362646"/>
                  <a:pt x="8515864" y="4363961"/>
                </a:cubicBezTo>
                <a:cubicBezTo>
                  <a:pt x="8511959" y="4371753"/>
                  <a:pt x="8507054" y="4379700"/>
                  <a:pt x="8503147" y="4387491"/>
                </a:cubicBezTo>
                <a:cubicBezTo>
                  <a:pt x="8501834" y="4385644"/>
                  <a:pt x="8501678" y="4384643"/>
                  <a:pt x="8501522" y="4383641"/>
                </a:cubicBezTo>
                <a:cubicBezTo>
                  <a:pt x="8498645" y="4371779"/>
                  <a:pt x="8498645" y="4371779"/>
                  <a:pt x="8488582" y="4379507"/>
                </a:cubicBezTo>
                <a:cubicBezTo>
                  <a:pt x="8485051" y="4383135"/>
                  <a:pt x="8483738" y="4381288"/>
                  <a:pt x="8482269" y="4378440"/>
                </a:cubicBezTo>
                <a:cubicBezTo>
                  <a:pt x="8478018" y="4370896"/>
                  <a:pt x="8471548" y="4368828"/>
                  <a:pt x="8464860" y="4371925"/>
                </a:cubicBezTo>
                <a:cubicBezTo>
                  <a:pt x="8454640" y="4378650"/>
                  <a:pt x="8443483" y="4379366"/>
                  <a:pt x="8432482" y="4381084"/>
                </a:cubicBezTo>
                <a:cubicBezTo>
                  <a:pt x="8426482" y="4382021"/>
                  <a:pt x="8423637" y="4383491"/>
                  <a:pt x="8428575" y="4388876"/>
                </a:cubicBezTo>
                <a:cubicBezTo>
                  <a:pt x="8432514" y="4394416"/>
                  <a:pt x="8432140" y="4398578"/>
                  <a:pt x="8425765" y="4403677"/>
                </a:cubicBezTo>
                <a:cubicBezTo>
                  <a:pt x="8435235" y="4405277"/>
                  <a:pt x="8444549" y="4405875"/>
                  <a:pt x="8453175" y="4408631"/>
                </a:cubicBezTo>
                <a:cubicBezTo>
                  <a:pt x="8461644" y="4410386"/>
                  <a:pt x="8470271" y="4413144"/>
                  <a:pt x="8477366" y="4419218"/>
                </a:cubicBezTo>
                <a:cubicBezTo>
                  <a:pt x="8464834" y="4424253"/>
                  <a:pt x="8464834" y="4424253"/>
                  <a:pt x="8444425" y="4418206"/>
                </a:cubicBezTo>
                <a:cubicBezTo>
                  <a:pt x="8431486" y="4414070"/>
                  <a:pt x="8425641" y="4416008"/>
                  <a:pt x="8420048" y="4426116"/>
                </a:cubicBezTo>
                <a:cubicBezTo>
                  <a:pt x="8414611" y="4437224"/>
                  <a:pt x="8414611" y="4437224"/>
                  <a:pt x="8406891" y="4427144"/>
                </a:cubicBezTo>
                <a:cubicBezTo>
                  <a:pt x="8406734" y="4426143"/>
                  <a:pt x="8405578" y="4425297"/>
                  <a:pt x="8405421" y="4424296"/>
                </a:cubicBezTo>
                <a:cubicBezTo>
                  <a:pt x="8387353" y="4400442"/>
                  <a:pt x="8373196" y="4401626"/>
                  <a:pt x="8357634" y="4426627"/>
                </a:cubicBezTo>
                <a:cubicBezTo>
                  <a:pt x="8352040" y="4436734"/>
                  <a:pt x="8342978" y="4444305"/>
                  <a:pt x="8332290" y="4448026"/>
                </a:cubicBezTo>
                <a:cubicBezTo>
                  <a:pt x="8320445" y="4450901"/>
                  <a:pt x="8309818" y="4448456"/>
                  <a:pt x="8298192" y="4446168"/>
                </a:cubicBezTo>
                <a:cubicBezTo>
                  <a:pt x="8284253" y="4442188"/>
                  <a:pt x="8269312" y="4438366"/>
                  <a:pt x="8254998" y="4438548"/>
                </a:cubicBezTo>
                <a:cubicBezTo>
                  <a:pt x="8243842" y="4439264"/>
                  <a:pt x="8232371" y="4437978"/>
                  <a:pt x="8222587" y="4434375"/>
                </a:cubicBezTo>
                <a:cubicBezTo>
                  <a:pt x="8214962" y="4431462"/>
                  <a:pt x="8205335" y="4428862"/>
                  <a:pt x="8197804" y="4433116"/>
                </a:cubicBezTo>
                <a:cubicBezTo>
                  <a:pt x="8188428" y="4438684"/>
                  <a:pt x="8182646" y="4434455"/>
                  <a:pt x="8176549" y="4428227"/>
                </a:cubicBezTo>
                <a:cubicBezTo>
                  <a:pt x="8165516" y="4416611"/>
                  <a:pt x="8158170" y="4402369"/>
                  <a:pt x="8155511" y="4385343"/>
                </a:cubicBezTo>
                <a:cubicBezTo>
                  <a:pt x="8154886" y="4381336"/>
                  <a:pt x="8154260" y="4377330"/>
                  <a:pt x="8147947" y="4376263"/>
                </a:cubicBezTo>
                <a:cubicBezTo>
                  <a:pt x="8141478" y="4374196"/>
                  <a:pt x="8140259" y="4379516"/>
                  <a:pt x="8137728" y="4382989"/>
                </a:cubicBezTo>
                <a:cubicBezTo>
                  <a:pt x="8136198" y="4386306"/>
                  <a:pt x="8134666" y="4389623"/>
                  <a:pt x="8132978" y="4391939"/>
                </a:cubicBezTo>
                <a:cubicBezTo>
                  <a:pt x="8126386" y="4402202"/>
                  <a:pt x="8115697" y="4405922"/>
                  <a:pt x="8104852" y="4408642"/>
                </a:cubicBezTo>
                <a:cubicBezTo>
                  <a:pt x="8095851" y="4410047"/>
                  <a:pt x="8094600" y="4402034"/>
                  <a:pt x="8089818" y="4397651"/>
                </a:cubicBezTo>
                <a:cubicBezTo>
                  <a:pt x="8086225" y="4407447"/>
                  <a:pt x="8078849" y="4412702"/>
                  <a:pt x="8069537" y="4412104"/>
                </a:cubicBezTo>
                <a:cubicBezTo>
                  <a:pt x="8058066" y="4410817"/>
                  <a:pt x="8047221" y="4413536"/>
                  <a:pt x="8036376" y="4416255"/>
                </a:cubicBezTo>
                <a:cubicBezTo>
                  <a:pt x="8013530" y="4420849"/>
                  <a:pt x="7990746" y="4419276"/>
                  <a:pt x="7970930" y="4403903"/>
                </a:cubicBezTo>
                <a:cubicBezTo>
                  <a:pt x="7967461" y="4401367"/>
                  <a:pt x="7963991" y="4398831"/>
                  <a:pt x="7960303" y="4401458"/>
                </a:cubicBezTo>
                <a:cubicBezTo>
                  <a:pt x="7953084" y="4407715"/>
                  <a:pt x="7944927" y="4407963"/>
                  <a:pt x="7936770" y="4408211"/>
                </a:cubicBezTo>
                <a:cubicBezTo>
                  <a:pt x="7933769" y="4408679"/>
                  <a:pt x="7931925" y="4409993"/>
                  <a:pt x="7930394" y="4413310"/>
                </a:cubicBezTo>
                <a:cubicBezTo>
                  <a:pt x="7929176" y="4418631"/>
                  <a:pt x="7925019" y="4418253"/>
                  <a:pt x="7920706" y="4416874"/>
                </a:cubicBezTo>
                <a:cubicBezTo>
                  <a:pt x="7915392" y="4415652"/>
                  <a:pt x="7908549" y="4417748"/>
                  <a:pt x="7906297" y="4409890"/>
                </a:cubicBezTo>
                <a:cubicBezTo>
                  <a:pt x="7905046" y="4401879"/>
                  <a:pt x="7899577" y="4399654"/>
                  <a:pt x="7893264" y="4398588"/>
                </a:cubicBezTo>
                <a:cubicBezTo>
                  <a:pt x="7887951" y="4397365"/>
                  <a:pt x="7881951" y="4398302"/>
                  <a:pt x="7879325" y="4394608"/>
                </a:cubicBezTo>
                <a:cubicBezTo>
                  <a:pt x="7873917" y="4386219"/>
                  <a:pt x="7867229" y="4389315"/>
                  <a:pt x="7859228" y="4390565"/>
                </a:cubicBezTo>
                <a:cubicBezTo>
                  <a:pt x="7856385" y="4392034"/>
                  <a:pt x="7853227" y="4391502"/>
                  <a:pt x="7850228" y="4391970"/>
                </a:cubicBezTo>
                <a:cubicBezTo>
                  <a:pt x="7836070" y="4393155"/>
                  <a:pt x="7821599" y="4392336"/>
                  <a:pt x="7807752" y="4395524"/>
                </a:cubicBezTo>
                <a:cubicBezTo>
                  <a:pt x="7801909" y="4397462"/>
                  <a:pt x="7793908" y="4398712"/>
                  <a:pt x="7792534" y="4403030"/>
                </a:cubicBezTo>
                <a:cubicBezTo>
                  <a:pt x="7791471" y="4409353"/>
                  <a:pt x="7799942" y="4411107"/>
                  <a:pt x="7805411" y="4413332"/>
                </a:cubicBezTo>
                <a:cubicBezTo>
                  <a:pt x="7806568" y="4414177"/>
                  <a:pt x="7807725" y="4415023"/>
                  <a:pt x="7808724" y="4414865"/>
                </a:cubicBezTo>
                <a:cubicBezTo>
                  <a:pt x="7825447" y="4423540"/>
                  <a:pt x="7829167" y="4434246"/>
                  <a:pt x="7819510" y="4451143"/>
                </a:cubicBezTo>
                <a:cubicBezTo>
                  <a:pt x="7814573" y="4445758"/>
                  <a:pt x="7810165" y="4437212"/>
                  <a:pt x="7801539" y="4434456"/>
                </a:cubicBezTo>
                <a:cubicBezTo>
                  <a:pt x="7791912" y="4431854"/>
                  <a:pt x="7785851" y="4438957"/>
                  <a:pt x="7778318" y="4443211"/>
                </a:cubicBezTo>
                <a:cubicBezTo>
                  <a:pt x="7775630" y="4445683"/>
                  <a:pt x="7772474" y="4445149"/>
                  <a:pt x="7772692" y="4439985"/>
                </a:cubicBezTo>
                <a:cubicBezTo>
                  <a:pt x="7773380" y="4437826"/>
                  <a:pt x="7773067" y="4435824"/>
                  <a:pt x="7773754" y="4433664"/>
                </a:cubicBezTo>
                <a:cubicBezTo>
                  <a:pt x="7774286" y="4430503"/>
                  <a:pt x="7774816" y="4427342"/>
                  <a:pt x="7772345" y="4424650"/>
                </a:cubicBezTo>
                <a:cubicBezTo>
                  <a:pt x="7771034" y="4422803"/>
                  <a:pt x="7768502" y="4426276"/>
                  <a:pt x="7766502" y="4426589"/>
                </a:cubicBezTo>
                <a:cubicBezTo>
                  <a:pt x="7759971" y="4430686"/>
                  <a:pt x="7757502" y="4427994"/>
                  <a:pt x="7757564" y="4421829"/>
                </a:cubicBezTo>
                <a:cubicBezTo>
                  <a:pt x="7757250" y="4419825"/>
                  <a:pt x="7758938" y="4417509"/>
                  <a:pt x="7755624" y="4415975"/>
                </a:cubicBezTo>
                <a:cubicBezTo>
                  <a:pt x="7742063" y="4440663"/>
                  <a:pt x="7734376" y="4443916"/>
                  <a:pt x="7705496" y="4436114"/>
                </a:cubicBezTo>
                <a:cubicBezTo>
                  <a:pt x="7704496" y="4436270"/>
                  <a:pt x="7704496" y="4436270"/>
                  <a:pt x="7703340" y="4435424"/>
                </a:cubicBezTo>
                <a:cubicBezTo>
                  <a:pt x="7680773" y="4428688"/>
                  <a:pt x="7657834" y="4426114"/>
                  <a:pt x="7635300" y="4432710"/>
                </a:cubicBezTo>
                <a:cubicBezTo>
                  <a:pt x="7627456" y="4434961"/>
                  <a:pt x="7621985" y="4432737"/>
                  <a:pt x="7618047" y="4427196"/>
                </a:cubicBezTo>
                <a:cubicBezTo>
                  <a:pt x="7612953" y="4420810"/>
                  <a:pt x="7605326" y="4417897"/>
                  <a:pt x="7598169" y="4417989"/>
                </a:cubicBezTo>
                <a:lnTo>
                  <a:pt x="7564101" y="4418803"/>
                </a:lnTo>
                <a:lnTo>
                  <a:pt x="7584440" y="4437004"/>
                </a:lnTo>
                <a:cubicBezTo>
                  <a:pt x="7630827" y="4474038"/>
                  <a:pt x="7680777" y="4506618"/>
                  <a:pt x="7731090" y="4535972"/>
                </a:cubicBezTo>
                <a:cubicBezTo>
                  <a:pt x="7746977" y="4544551"/>
                  <a:pt x="7761170" y="4554551"/>
                  <a:pt x="7775183" y="4566166"/>
                </a:cubicBezTo>
                <a:cubicBezTo>
                  <a:pt x="7792216" y="4578166"/>
                  <a:pt x="7791912" y="4594494"/>
                  <a:pt x="7776507" y="4608890"/>
                </a:cubicBezTo>
                <a:cubicBezTo>
                  <a:pt x="7771253" y="4614765"/>
                  <a:pt x="7766177" y="4619026"/>
                  <a:pt x="7759774" y="4621480"/>
                </a:cubicBezTo>
                <a:cubicBezTo>
                  <a:pt x="7733014" y="4627877"/>
                  <a:pt x="7708368" y="4642727"/>
                  <a:pt x="7679678" y="4639055"/>
                </a:cubicBezTo>
                <a:cubicBezTo>
                  <a:pt x="7667415" y="4639124"/>
                  <a:pt x="7663487" y="4646805"/>
                  <a:pt x="7665239" y="4658486"/>
                </a:cubicBezTo>
                <a:cubicBezTo>
                  <a:pt x="7666386" y="4661907"/>
                  <a:pt x="7667532" y="4665326"/>
                  <a:pt x="7668499" y="4670361"/>
                </a:cubicBezTo>
                <a:cubicBezTo>
                  <a:pt x="7670068" y="4683655"/>
                  <a:pt x="7664994" y="4687916"/>
                  <a:pt x="7653095" y="4684757"/>
                </a:cubicBezTo>
                <a:cubicBezTo>
                  <a:pt x="7633645" y="4680631"/>
                  <a:pt x="7628752" y="4683279"/>
                  <a:pt x="7624884" y="4704062"/>
                </a:cubicBezTo>
                <a:cubicBezTo>
                  <a:pt x="7621560" y="4720004"/>
                  <a:pt x="7615156" y="4722458"/>
                  <a:pt x="7602474" y="4712651"/>
                </a:cubicBezTo>
                <a:cubicBezTo>
                  <a:pt x="7595286" y="4708458"/>
                  <a:pt x="7591480" y="4701424"/>
                  <a:pt x="7587677" y="4694391"/>
                </a:cubicBezTo>
                <a:cubicBezTo>
                  <a:pt x="7585019" y="4690776"/>
                  <a:pt x="7579523" y="4685163"/>
                  <a:pt x="7574630" y="4687810"/>
                </a:cubicBezTo>
                <a:cubicBezTo>
                  <a:pt x="7569736" y="4690458"/>
                  <a:pt x="7572032" y="4697298"/>
                  <a:pt x="7572997" y="4702332"/>
                </a:cubicBezTo>
                <a:cubicBezTo>
                  <a:pt x="7579097" y="4716207"/>
                  <a:pt x="7583685" y="4729888"/>
                  <a:pt x="7589785" y="4743762"/>
                </a:cubicBezTo>
                <a:cubicBezTo>
                  <a:pt x="7568826" y="4739444"/>
                  <a:pt x="7548106" y="4746614"/>
                  <a:pt x="7527147" y="4742294"/>
                </a:cubicBezTo>
                <a:cubicBezTo>
                  <a:pt x="7503166" y="4737588"/>
                  <a:pt x="7497669" y="4731975"/>
                  <a:pt x="7503772" y="4704931"/>
                </a:cubicBezTo>
                <a:cubicBezTo>
                  <a:pt x="7504318" y="4700090"/>
                  <a:pt x="7504680" y="4696863"/>
                  <a:pt x="7503714" y="4691830"/>
                </a:cubicBezTo>
                <a:cubicBezTo>
                  <a:pt x="7504258" y="4686989"/>
                  <a:pt x="7500092" y="4683182"/>
                  <a:pt x="7495380" y="4684216"/>
                </a:cubicBezTo>
                <a:cubicBezTo>
                  <a:pt x="7490850" y="4683636"/>
                  <a:pt x="7488976" y="4686670"/>
                  <a:pt x="7486922" y="4691317"/>
                </a:cubicBezTo>
                <a:cubicBezTo>
                  <a:pt x="7478161" y="4714747"/>
                  <a:pt x="7484138" y="4743338"/>
                  <a:pt x="7501957" y="4761985"/>
                </a:cubicBezTo>
                <a:cubicBezTo>
                  <a:pt x="7512948" y="4773213"/>
                  <a:pt x="7519048" y="4787087"/>
                  <a:pt x="7521764" y="4803803"/>
                </a:cubicBezTo>
                <a:cubicBezTo>
                  <a:pt x="7529491" y="4844074"/>
                  <a:pt x="7540484" y="4855301"/>
                  <a:pt x="7578418" y="4858519"/>
                </a:cubicBezTo>
                <a:cubicBezTo>
                  <a:pt x="7592190" y="4858644"/>
                  <a:pt x="7604088" y="4861804"/>
                  <a:pt x="7615807" y="4866576"/>
                </a:cubicBezTo>
                <a:cubicBezTo>
                  <a:pt x="7656639" y="4884896"/>
                  <a:pt x="7703450" y="4890886"/>
                  <a:pt x="7741865" y="4917080"/>
                </a:cubicBezTo>
                <a:cubicBezTo>
                  <a:pt x="7748871" y="4922886"/>
                  <a:pt x="7755878" y="4928694"/>
                  <a:pt x="7763246" y="4931274"/>
                </a:cubicBezTo>
                <a:cubicBezTo>
                  <a:pt x="7777441" y="4941274"/>
                  <a:pt x="7785413" y="4952115"/>
                  <a:pt x="7786257" y="4971864"/>
                </a:cubicBezTo>
                <a:cubicBezTo>
                  <a:pt x="7787886" y="4998260"/>
                  <a:pt x="7797911" y="5004454"/>
                  <a:pt x="7824307" y="5001285"/>
                </a:cubicBezTo>
                <a:cubicBezTo>
                  <a:pt x="7838262" y="4999796"/>
                  <a:pt x="7853182" y="5003343"/>
                  <a:pt x="7867557" y="5011729"/>
                </a:cubicBezTo>
                <a:cubicBezTo>
                  <a:pt x="7880603" y="5018309"/>
                  <a:pt x="7894795" y="5028309"/>
                  <a:pt x="7911225" y="5032049"/>
                </a:cubicBezTo>
                <a:cubicBezTo>
                  <a:pt x="7926144" y="5035594"/>
                  <a:pt x="7932425" y="5047856"/>
                  <a:pt x="7936834" y="5063151"/>
                </a:cubicBezTo>
                <a:cubicBezTo>
                  <a:pt x="7941482" y="5089934"/>
                  <a:pt x="7949272" y="5102388"/>
                  <a:pt x="7971802" y="5120002"/>
                </a:cubicBezTo>
                <a:cubicBezTo>
                  <a:pt x="7975729" y="5112321"/>
                  <a:pt x="7974944" y="5105673"/>
                  <a:pt x="7977543" y="5096185"/>
                </a:cubicBezTo>
                <a:cubicBezTo>
                  <a:pt x="7993610" y="5103151"/>
                  <a:pt x="8005931" y="5116185"/>
                  <a:pt x="8013358" y="5131867"/>
                </a:cubicBezTo>
                <a:cubicBezTo>
                  <a:pt x="8023081" y="5154389"/>
                  <a:pt x="8031112" y="5178331"/>
                  <a:pt x="8039144" y="5202274"/>
                </a:cubicBezTo>
                <a:cubicBezTo>
                  <a:pt x="8057080" y="5247125"/>
                  <a:pt x="8041008" y="5281077"/>
                  <a:pt x="8013038" y="5311870"/>
                </a:cubicBezTo>
                <a:cubicBezTo>
                  <a:pt x="7988451" y="5339822"/>
                  <a:pt x="7958550" y="5360547"/>
                  <a:pt x="7940968" y="5394307"/>
                </a:cubicBezTo>
                <a:cubicBezTo>
                  <a:pt x="7929432" y="5387920"/>
                  <a:pt x="7927681" y="5376238"/>
                  <a:pt x="7921038" y="5367204"/>
                </a:cubicBezTo>
                <a:cubicBezTo>
                  <a:pt x="7913610" y="5351523"/>
                  <a:pt x="7901710" y="5348364"/>
                  <a:pt x="7893857" y="5363727"/>
                </a:cubicBezTo>
                <a:cubicBezTo>
                  <a:pt x="7882347" y="5384349"/>
                  <a:pt x="7871622" y="5390343"/>
                  <a:pt x="7856684" y="5385898"/>
                </a:cubicBezTo>
                <a:lnTo>
                  <a:pt x="7855100" y="5385154"/>
                </a:lnTo>
                <a:lnTo>
                  <a:pt x="7866360" y="5395632"/>
                </a:lnTo>
                <a:cubicBezTo>
                  <a:pt x="7873953" y="5406748"/>
                  <a:pt x="7885015" y="5415160"/>
                  <a:pt x="7896234" y="5422502"/>
                </a:cubicBezTo>
                <a:cubicBezTo>
                  <a:pt x="7913297" y="5431912"/>
                  <a:pt x="7926891" y="5444030"/>
                  <a:pt x="7937860" y="5460087"/>
                </a:cubicBezTo>
                <a:cubicBezTo>
                  <a:pt x="7951203" y="5480920"/>
                  <a:pt x="7966015" y="5498714"/>
                  <a:pt x="7981672" y="5517742"/>
                </a:cubicBezTo>
                <a:cubicBezTo>
                  <a:pt x="8003546" y="5543279"/>
                  <a:pt x="8017326" y="5575131"/>
                  <a:pt x="8035575" y="5604445"/>
                </a:cubicBezTo>
                <a:cubicBezTo>
                  <a:pt x="8047231" y="5622807"/>
                  <a:pt x="8050886" y="5639836"/>
                  <a:pt x="8043757" y="5660542"/>
                </a:cubicBezTo>
                <a:cubicBezTo>
                  <a:pt x="8041975" y="5665718"/>
                  <a:pt x="8042038" y="5672297"/>
                  <a:pt x="8044412" y="5677071"/>
                </a:cubicBezTo>
                <a:cubicBezTo>
                  <a:pt x="8048475" y="5684316"/>
                  <a:pt x="8044006" y="5686856"/>
                  <a:pt x="8039161" y="5684954"/>
                </a:cubicBezTo>
                <a:cubicBezTo>
                  <a:pt x="8016628" y="5677915"/>
                  <a:pt x="7994062" y="5685103"/>
                  <a:pt x="7970903" y="5682340"/>
                </a:cubicBezTo>
                <a:cubicBezTo>
                  <a:pt x="7970808" y="5689987"/>
                  <a:pt x="7975028" y="5696163"/>
                  <a:pt x="7977090" y="5703075"/>
                </a:cubicBezTo>
                <a:cubicBezTo>
                  <a:pt x="7978777" y="5705545"/>
                  <a:pt x="7979464" y="5707850"/>
                  <a:pt x="7981151" y="5710319"/>
                </a:cubicBezTo>
                <a:cubicBezTo>
                  <a:pt x="7982526" y="5714927"/>
                  <a:pt x="7984745" y="5720771"/>
                  <a:pt x="7982118" y="5724711"/>
                </a:cubicBezTo>
                <a:cubicBezTo>
                  <a:pt x="7979649" y="5727585"/>
                  <a:pt x="7973961" y="5724447"/>
                  <a:pt x="7969961" y="5723781"/>
                </a:cubicBezTo>
                <a:cubicBezTo>
                  <a:pt x="7936427" y="5714910"/>
                  <a:pt x="7907300" y="5696922"/>
                  <a:pt x="7879800" y="5674825"/>
                </a:cubicBezTo>
                <a:cubicBezTo>
                  <a:pt x="7854143" y="5654131"/>
                  <a:pt x="7829642" y="5632533"/>
                  <a:pt x="7804986" y="5612006"/>
                </a:cubicBezTo>
                <a:cubicBezTo>
                  <a:pt x="7802298" y="5609368"/>
                  <a:pt x="7798923" y="5604429"/>
                  <a:pt x="7794298" y="5608036"/>
                </a:cubicBezTo>
                <a:cubicBezTo>
                  <a:pt x="7788672" y="5611477"/>
                  <a:pt x="7788046" y="5615752"/>
                  <a:pt x="7788108" y="5622330"/>
                </a:cubicBezTo>
                <a:cubicBezTo>
                  <a:pt x="7789544" y="5633516"/>
                  <a:pt x="7793137" y="5643967"/>
                  <a:pt x="7792417" y="5655889"/>
                </a:cubicBezTo>
                <a:cubicBezTo>
                  <a:pt x="7791947" y="5659095"/>
                  <a:pt x="7795791" y="5660830"/>
                  <a:pt x="7798635" y="5662398"/>
                </a:cubicBezTo>
                <a:cubicBezTo>
                  <a:pt x="7830231" y="5677514"/>
                  <a:pt x="7856733" y="5699443"/>
                  <a:pt x="7875669" y="5731060"/>
                </a:cubicBezTo>
                <a:cubicBezTo>
                  <a:pt x="7880575" y="5739540"/>
                  <a:pt x="7888950" y="5745314"/>
                  <a:pt x="7896325" y="5750922"/>
                </a:cubicBezTo>
                <a:cubicBezTo>
                  <a:pt x="7926356" y="5776724"/>
                  <a:pt x="7958858" y="5799653"/>
                  <a:pt x="7991672" y="5820446"/>
                </a:cubicBezTo>
                <a:cubicBezTo>
                  <a:pt x="8002048" y="5826553"/>
                  <a:pt x="8011267" y="5833562"/>
                  <a:pt x="8020329" y="5841640"/>
                </a:cubicBezTo>
                <a:cubicBezTo>
                  <a:pt x="8031392" y="5850052"/>
                  <a:pt x="8030829" y="5860904"/>
                  <a:pt x="8020263" y="5870091"/>
                </a:cubicBezTo>
                <a:cubicBezTo>
                  <a:pt x="8016639" y="5873866"/>
                  <a:pt x="8013169" y="5876572"/>
                  <a:pt x="8008856" y="5878042"/>
                </a:cubicBezTo>
                <a:cubicBezTo>
                  <a:pt x="7990916" y="5881622"/>
                  <a:pt x="7974194" y="5890878"/>
                  <a:pt x="7955191" y="5887712"/>
                </a:cubicBezTo>
                <a:cubicBezTo>
                  <a:pt x="7947034" y="5887448"/>
                  <a:pt x="7944252" y="5892458"/>
                  <a:pt x="7945158" y="5900271"/>
                </a:cubicBezTo>
                <a:cubicBezTo>
                  <a:pt x="7945845" y="5902576"/>
                  <a:pt x="7946533" y="5904879"/>
                  <a:pt x="7947064" y="5908251"/>
                </a:cubicBezTo>
                <a:cubicBezTo>
                  <a:pt x="7947813" y="5917134"/>
                  <a:pt x="7944344" y="5919840"/>
                  <a:pt x="7936499" y="5917438"/>
                </a:cubicBezTo>
                <a:cubicBezTo>
                  <a:pt x="7923654" y="5914204"/>
                  <a:pt x="7920341" y="5915841"/>
                  <a:pt x="7917308" y="5929566"/>
                </a:cubicBezTo>
                <a:cubicBezTo>
                  <a:pt x="7914745" y="5940087"/>
                  <a:pt x="7910431" y="5941557"/>
                  <a:pt x="7902212" y="5934714"/>
                </a:cubicBezTo>
                <a:cubicBezTo>
                  <a:pt x="7897524" y="5931745"/>
                  <a:pt x="7895149" y="5926970"/>
                  <a:pt x="7892775" y="5922196"/>
                </a:cubicBezTo>
                <a:cubicBezTo>
                  <a:pt x="7891088" y="5919725"/>
                  <a:pt x="7887556" y="5915853"/>
                  <a:pt x="7884245" y="5917491"/>
                </a:cubicBezTo>
                <a:cubicBezTo>
                  <a:pt x="7880932" y="5919127"/>
                  <a:pt x="7882306" y="5923735"/>
                  <a:pt x="7882837" y="5927108"/>
                </a:cubicBezTo>
                <a:cubicBezTo>
                  <a:pt x="7886586" y="5936490"/>
                  <a:pt x="7889334" y="5945705"/>
                  <a:pt x="7893084" y="5955087"/>
                </a:cubicBezTo>
                <a:cubicBezTo>
                  <a:pt x="7879240" y="5951687"/>
                  <a:pt x="7865301" y="5955931"/>
                  <a:pt x="7851455" y="5952531"/>
                </a:cubicBezTo>
                <a:cubicBezTo>
                  <a:pt x="7835610" y="5948796"/>
                  <a:pt x="7832079" y="5944924"/>
                  <a:pt x="7836737" y="5927090"/>
                </a:cubicBezTo>
                <a:cubicBezTo>
                  <a:pt x="7837206" y="5923885"/>
                  <a:pt x="7837519" y="5921747"/>
                  <a:pt x="7836989" y="5918376"/>
                </a:cubicBezTo>
                <a:cubicBezTo>
                  <a:pt x="7837457" y="5915170"/>
                  <a:pt x="7834770" y="5912532"/>
                  <a:pt x="7831613" y="5913100"/>
                </a:cubicBezTo>
                <a:cubicBezTo>
                  <a:pt x="7828613" y="5912601"/>
                  <a:pt x="7827300" y="5914572"/>
                  <a:pt x="7825832" y="5917611"/>
                </a:cubicBezTo>
                <a:cubicBezTo>
                  <a:pt x="7819485" y="5932975"/>
                  <a:pt x="7822828" y="5952140"/>
                  <a:pt x="7834264" y="5964993"/>
                </a:cubicBezTo>
                <a:cubicBezTo>
                  <a:pt x="7841326" y="5972737"/>
                  <a:pt x="7845076" y="5982119"/>
                  <a:pt x="7846513" y="5993305"/>
                </a:cubicBezTo>
                <a:cubicBezTo>
                  <a:pt x="7850761" y="6020285"/>
                  <a:pt x="7857823" y="6028031"/>
                  <a:pt x="7882983" y="6031127"/>
                </a:cubicBezTo>
                <a:cubicBezTo>
                  <a:pt x="7892138" y="6031559"/>
                  <a:pt x="7899982" y="6033960"/>
                  <a:pt x="7907671" y="6037430"/>
                </a:cubicBezTo>
                <a:cubicBezTo>
                  <a:pt x="7934422" y="6050643"/>
                  <a:pt x="7965425" y="6055808"/>
                  <a:pt x="7990395" y="6074199"/>
                </a:cubicBezTo>
                <a:cubicBezTo>
                  <a:pt x="7994926" y="6078238"/>
                  <a:pt x="7999458" y="6082277"/>
                  <a:pt x="8004302" y="6084180"/>
                </a:cubicBezTo>
                <a:cubicBezTo>
                  <a:pt x="8013522" y="6091189"/>
                  <a:pt x="8018584" y="6098599"/>
                  <a:pt x="8018708" y="6111757"/>
                </a:cubicBezTo>
                <a:cubicBezTo>
                  <a:pt x="8019205" y="6129355"/>
                  <a:pt x="8025737" y="6133726"/>
                  <a:pt x="8043364" y="6132284"/>
                </a:cubicBezTo>
                <a:cubicBezTo>
                  <a:pt x="8052679" y="6131647"/>
                  <a:pt x="8062523" y="6134382"/>
                  <a:pt x="8071898" y="6140322"/>
                </a:cubicBezTo>
                <a:cubicBezTo>
                  <a:pt x="8080430" y="6145028"/>
                  <a:pt x="8089649" y="6152037"/>
                  <a:pt x="8100494" y="6154938"/>
                </a:cubicBezTo>
                <a:cubicBezTo>
                  <a:pt x="8110338" y="6157673"/>
                  <a:pt x="8114244" y="6165986"/>
                  <a:pt x="8116837" y="6176271"/>
                </a:cubicBezTo>
                <a:cubicBezTo>
                  <a:pt x="8119335" y="6194202"/>
                  <a:pt x="8124241" y="6202682"/>
                  <a:pt x="8138836" y="6214965"/>
                </a:cubicBezTo>
                <a:cubicBezTo>
                  <a:pt x="8141618" y="6209955"/>
                  <a:pt x="8141244" y="6205515"/>
                  <a:pt x="8143182" y="6199269"/>
                </a:cubicBezTo>
                <a:cubicBezTo>
                  <a:pt x="8153713" y="6204307"/>
                  <a:pt x="8161620" y="6213288"/>
                  <a:pt x="8166213" y="6223906"/>
                </a:cubicBezTo>
                <a:cubicBezTo>
                  <a:pt x="8172181" y="6239130"/>
                  <a:pt x="8176992" y="6255257"/>
                  <a:pt x="8181804" y="6271384"/>
                </a:cubicBezTo>
                <a:cubicBezTo>
                  <a:pt x="8192740" y="6301668"/>
                  <a:pt x="8181299" y="6323845"/>
                  <a:pt x="8162013" y="6343620"/>
                </a:cubicBezTo>
                <a:cubicBezTo>
                  <a:pt x="8145040" y="6361592"/>
                  <a:pt x="8124692" y="6374622"/>
                  <a:pt x="8112252" y="6396633"/>
                </a:cubicBezTo>
                <a:cubicBezTo>
                  <a:pt x="8104720" y="6392094"/>
                  <a:pt x="8103813" y="6384280"/>
                  <a:pt x="8099596" y="6378104"/>
                </a:cubicBezTo>
                <a:cubicBezTo>
                  <a:pt x="8095002" y="6367487"/>
                  <a:pt x="8087158" y="6365085"/>
                  <a:pt x="8081593" y="6375105"/>
                </a:cubicBezTo>
                <a:cubicBezTo>
                  <a:pt x="8070778" y="6393008"/>
                  <a:pt x="8061464" y="6393645"/>
                  <a:pt x="8045557" y="6383332"/>
                </a:cubicBezTo>
                <a:cubicBezTo>
                  <a:pt x="8034337" y="6375989"/>
                  <a:pt x="8021336" y="6373823"/>
                  <a:pt x="8008648" y="6369520"/>
                </a:cubicBezTo>
                <a:cubicBezTo>
                  <a:pt x="7994960" y="6365051"/>
                  <a:pt x="7986209" y="6354835"/>
                  <a:pt x="7982085" y="6341013"/>
                </a:cubicBezTo>
                <a:cubicBezTo>
                  <a:pt x="7979867" y="6335169"/>
                  <a:pt x="7978962" y="6327355"/>
                  <a:pt x="7971274" y="6323886"/>
                </a:cubicBezTo>
                <a:cubicBezTo>
                  <a:pt x="7969866" y="6333503"/>
                  <a:pt x="7971615" y="6342551"/>
                  <a:pt x="7976521" y="6351032"/>
                </a:cubicBezTo>
                <a:cubicBezTo>
                  <a:pt x="7981114" y="6361650"/>
                  <a:pt x="7986708" y="6372433"/>
                  <a:pt x="7992301" y="6383217"/>
                </a:cubicBezTo>
                <a:cubicBezTo>
                  <a:pt x="7996520" y="6389394"/>
                  <a:pt x="7997737" y="6395070"/>
                  <a:pt x="7991643" y="6401717"/>
                </a:cubicBezTo>
                <a:cubicBezTo>
                  <a:pt x="7984548" y="6408197"/>
                  <a:pt x="7979390" y="6408434"/>
                  <a:pt x="7975641" y="6399051"/>
                </a:cubicBezTo>
                <a:cubicBezTo>
                  <a:pt x="7969203" y="6387032"/>
                  <a:pt x="7958829" y="6380925"/>
                  <a:pt x="7948453" y="6374818"/>
                </a:cubicBezTo>
                <a:cubicBezTo>
                  <a:pt x="7940078" y="6369044"/>
                  <a:pt x="7930702" y="6363103"/>
                  <a:pt x="7922326" y="6357329"/>
                </a:cubicBezTo>
                <a:cubicBezTo>
                  <a:pt x="7921326" y="6357163"/>
                  <a:pt x="7920482" y="6355928"/>
                  <a:pt x="7920482" y="6355928"/>
                </a:cubicBezTo>
                <a:cubicBezTo>
                  <a:pt x="7919482" y="6355761"/>
                  <a:pt x="7918482" y="6355593"/>
                  <a:pt x="7917482" y="6355428"/>
                </a:cubicBezTo>
                <a:cubicBezTo>
                  <a:pt x="7918482" y="6355593"/>
                  <a:pt x="7918326" y="6356663"/>
                  <a:pt x="7919326" y="6356829"/>
                </a:cubicBezTo>
                <a:cubicBezTo>
                  <a:pt x="7919170" y="6357897"/>
                  <a:pt x="7919013" y="6358967"/>
                  <a:pt x="7920014" y="6359133"/>
                </a:cubicBezTo>
                <a:cubicBezTo>
                  <a:pt x="7924763" y="6368682"/>
                  <a:pt x="7930513" y="6378398"/>
                  <a:pt x="7935263" y="6387945"/>
                </a:cubicBezTo>
                <a:cubicBezTo>
                  <a:pt x="7936793" y="6391485"/>
                  <a:pt x="7939324" y="6395191"/>
                  <a:pt x="7938542" y="6400534"/>
                </a:cubicBezTo>
                <a:cubicBezTo>
                  <a:pt x="7937917" y="6404809"/>
                  <a:pt x="7935604" y="6406612"/>
                  <a:pt x="7932291" y="6408249"/>
                </a:cubicBezTo>
                <a:cubicBezTo>
                  <a:pt x="7927978" y="6409720"/>
                  <a:pt x="7926291" y="6407250"/>
                  <a:pt x="7923603" y="6404613"/>
                </a:cubicBezTo>
                <a:cubicBezTo>
                  <a:pt x="7922759" y="6403378"/>
                  <a:pt x="7922916" y="6402308"/>
                  <a:pt x="7921915" y="6402143"/>
                </a:cubicBezTo>
                <a:cubicBezTo>
                  <a:pt x="7921199" y="6379035"/>
                  <a:pt x="7902292" y="6368222"/>
                  <a:pt x="7892480" y="6351262"/>
                </a:cubicBezTo>
                <a:cubicBezTo>
                  <a:pt x="7887418" y="6343850"/>
                  <a:pt x="7881574" y="6341783"/>
                  <a:pt x="7874634" y="6347194"/>
                </a:cubicBezTo>
                <a:cubicBezTo>
                  <a:pt x="7869010" y="6350636"/>
                  <a:pt x="7866322" y="6347999"/>
                  <a:pt x="7866260" y="6341420"/>
                </a:cubicBezTo>
                <a:cubicBezTo>
                  <a:pt x="7866824" y="6330568"/>
                  <a:pt x="7862449" y="6325460"/>
                  <a:pt x="7852292" y="6324862"/>
                </a:cubicBezTo>
                <a:cubicBezTo>
                  <a:pt x="7840289" y="6322863"/>
                  <a:pt x="7829914" y="6316755"/>
                  <a:pt x="7822009" y="6307776"/>
                </a:cubicBezTo>
                <a:cubicBezTo>
                  <a:pt x="7805727" y="6293022"/>
                  <a:pt x="7788975" y="6281474"/>
                  <a:pt x="7768599" y="6273700"/>
                </a:cubicBezTo>
                <a:cubicBezTo>
                  <a:pt x="7768599" y="6273700"/>
                  <a:pt x="7767600" y="6273534"/>
                  <a:pt x="7766599" y="6273368"/>
                </a:cubicBezTo>
                <a:cubicBezTo>
                  <a:pt x="7766443" y="6274436"/>
                  <a:pt x="7767442" y="6274602"/>
                  <a:pt x="7767442" y="6274602"/>
                </a:cubicBezTo>
                <a:cubicBezTo>
                  <a:pt x="7766661" y="6279946"/>
                  <a:pt x="7767035" y="6284387"/>
                  <a:pt x="7765253" y="6289563"/>
                </a:cubicBezTo>
                <a:cubicBezTo>
                  <a:pt x="7761221" y="6303122"/>
                  <a:pt x="7765970" y="6312671"/>
                  <a:pt x="7774719" y="6322885"/>
                </a:cubicBezTo>
                <a:cubicBezTo>
                  <a:pt x="7778939" y="6329063"/>
                  <a:pt x="7782939" y="6329729"/>
                  <a:pt x="7788033" y="6322915"/>
                </a:cubicBezTo>
                <a:cubicBezTo>
                  <a:pt x="7792974" y="6317170"/>
                  <a:pt x="7794380" y="6307552"/>
                  <a:pt x="7801694" y="6306582"/>
                </a:cubicBezTo>
                <a:cubicBezTo>
                  <a:pt x="7810163" y="6304708"/>
                  <a:pt x="7811600" y="6315893"/>
                  <a:pt x="7818288" y="6319197"/>
                </a:cubicBezTo>
                <a:cubicBezTo>
                  <a:pt x="7827664" y="6325138"/>
                  <a:pt x="7829412" y="6334187"/>
                  <a:pt x="7825849" y="6344540"/>
                </a:cubicBezTo>
                <a:cubicBezTo>
                  <a:pt x="7823910" y="6350785"/>
                  <a:pt x="7821972" y="6357031"/>
                  <a:pt x="7820034" y="6363276"/>
                </a:cubicBezTo>
                <a:cubicBezTo>
                  <a:pt x="7817470" y="6373795"/>
                  <a:pt x="7809687" y="6377972"/>
                  <a:pt x="7800999" y="6374336"/>
                </a:cubicBezTo>
                <a:cubicBezTo>
                  <a:pt x="7796155" y="6372433"/>
                  <a:pt x="7792780" y="6367492"/>
                  <a:pt x="7786310" y="6369699"/>
                </a:cubicBezTo>
                <a:cubicBezTo>
                  <a:pt x="7778527" y="6373876"/>
                  <a:pt x="7771745" y="6378220"/>
                  <a:pt x="7766494" y="6386102"/>
                </a:cubicBezTo>
                <a:cubicBezTo>
                  <a:pt x="7762711" y="6390945"/>
                  <a:pt x="7758772" y="6396857"/>
                  <a:pt x="7753991" y="6401533"/>
                </a:cubicBezTo>
                <a:cubicBezTo>
                  <a:pt x="7740957" y="6413593"/>
                  <a:pt x="7725486" y="6414300"/>
                  <a:pt x="7710485" y="6411801"/>
                </a:cubicBezTo>
                <a:cubicBezTo>
                  <a:pt x="7698483" y="6409801"/>
                  <a:pt x="7697014" y="6412841"/>
                  <a:pt x="7699450" y="6424194"/>
                </a:cubicBezTo>
                <a:cubicBezTo>
                  <a:pt x="7701512" y="6431105"/>
                  <a:pt x="7704731" y="6437115"/>
                  <a:pt x="7704480" y="6445830"/>
                </a:cubicBezTo>
                <a:cubicBezTo>
                  <a:pt x="7687980" y="6425567"/>
                  <a:pt x="7667135" y="6420999"/>
                  <a:pt x="7646914" y="6412157"/>
                </a:cubicBezTo>
                <a:cubicBezTo>
                  <a:pt x="7631381" y="6406286"/>
                  <a:pt x="7618476" y="6396472"/>
                  <a:pt x="7611663" y="6380012"/>
                </a:cubicBezTo>
                <a:cubicBezTo>
                  <a:pt x="7610663" y="6379845"/>
                  <a:pt x="7609662" y="6379679"/>
                  <a:pt x="7609662" y="6379679"/>
                </a:cubicBezTo>
                <a:cubicBezTo>
                  <a:pt x="7597160" y="6395111"/>
                  <a:pt x="7593160" y="6394445"/>
                  <a:pt x="7582190" y="6378386"/>
                </a:cubicBezTo>
                <a:cubicBezTo>
                  <a:pt x="7578816" y="6373445"/>
                  <a:pt x="7575442" y="6368504"/>
                  <a:pt x="7572066" y="6363563"/>
                </a:cubicBezTo>
                <a:cubicBezTo>
                  <a:pt x="7569379" y="6360926"/>
                  <a:pt x="7566379" y="6360426"/>
                  <a:pt x="7565596" y="6365770"/>
                </a:cubicBezTo>
                <a:cubicBezTo>
                  <a:pt x="7562720" y="6378426"/>
                  <a:pt x="7565313" y="6388710"/>
                  <a:pt x="7573064" y="6398759"/>
                </a:cubicBezTo>
                <a:cubicBezTo>
                  <a:pt x="7579126" y="6406337"/>
                  <a:pt x="7586344" y="6413013"/>
                  <a:pt x="7591250" y="6421493"/>
                </a:cubicBezTo>
                <a:cubicBezTo>
                  <a:pt x="7580155" y="6427308"/>
                  <a:pt x="7569997" y="6426711"/>
                  <a:pt x="7560935" y="6418632"/>
                </a:cubicBezTo>
                <a:cubicBezTo>
                  <a:pt x="7559684" y="6427182"/>
                  <a:pt x="7563902" y="6433357"/>
                  <a:pt x="7566964" y="6440436"/>
                </a:cubicBezTo>
                <a:cubicBezTo>
                  <a:pt x="7570182" y="6446445"/>
                  <a:pt x="7572401" y="6452288"/>
                  <a:pt x="7571463" y="6458700"/>
                </a:cubicBezTo>
                <a:cubicBezTo>
                  <a:pt x="7570682" y="6464043"/>
                  <a:pt x="7568367" y="6465848"/>
                  <a:pt x="7563680" y="6462877"/>
                </a:cubicBezTo>
                <a:cubicBezTo>
                  <a:pt x="7553461" y="6455701"/>
                  <a:pt x="7547711" y="6445986"/>
                  <a:pt x="7543275" y="6434300"/>
                </a:cubicBezTo>
                <a:cubicBezTo>
                  <a:pt x="7538836" y="6422614"/>
                  <a:pt x="7535401" y="6411095"/>
                  <a:pt x="7529963" y="6399242"/>
                </a:cubicBezTo>
                <a:cubicBezTo>
                  <a:pt x="7530181" y="6404752"/>
                  <a:pt x="7529244" y="6411163"/>
                  <a:pt x="7529305" y="6417742"/>
                </a:cubicBezTo>
                <a:cubicBezTo>
                  <a:pt x="7529681" y="6422183"/>
                  <a:pt x="7527898" y="6427360"/>
                  <a:pt x="7522742" y="6427594"/>
                </a:cubicBezTo>
                <a:cubicBezTo>
                  <a:pt x="7516583" y="6427664"/>
                  <a:pt x="7510740" y="6425596"/>
                  <a:pt x="7510835" y="6417948"/>
                </a:cubicBezTo>
                <a:cubicBezTo>
                  <a:pt x="7511085" y="6409234"/>
                  <a:pt x="7508336" y="6400018"/>
                  <a:pt x="7512744" y="6390899"/>
                </a:cubicBezTo>
                <a:cubicBezTo>
                  <a:pt x="7512900" y="6389831"/>
                  <a:pt x="7514370" y="6386791"/>
                  <a:pt x="7511214" y="6387360"/>
                </a:cubicBezTo>
                <a:cubicBezTo>
                  <a:pt x="7502899" y="6388165"/>
                  <a:pt x="7499993" y="6380018"/>
                  <a:pt x="7496618" y="6375077"/>
                </a:cubicBezTo>
                <a:cubicBezTo>
                  <a:pt x="7492556" y="6367832"/>
                  <a:pt x="7487713" y="6365930"/>
                  <a:pt x="7481461" y="6373646"/>
                </a:cubicBezTo>
                <a:cubicBezTo>
                  <a:pt x="7475053" y="6382431"/>
                  <a:pt x="7473207" y="6381029"/>
                  <a:pt x="7468460" y="6371480"/>
                </a:cubicBezTo>
                <a:cubicBezTo>
                  <a:pt x="7463022" y="6359628"/>
                  <a:pt x="7453178" y="6356893"/>
                  <a:pt x="7442490" y="6352924"/>
                </a:cubicBezTo>
                <a:cubicBezTo>
                  <a:pt x="7437489" y="6352090"/>
                  <a:pt x="7432646" y="6350189"/>
                  <a:pt x="7427801" y="6348286"/>
                </a:cubicBezTo>
                <a:cubicBezTo>
                  <a:pt x="7415955" y="6345219"/>
                  <a:pt x="7408049" y="6336239"/>
                  <a:pt x="7403613" y="6324554"/>
                </a:cubicBezTo>
                <a:cubicBezTo>
                  <a:pt x="7392302" y="6289828"/>
                  <a:pt x="7367863" y="6274810"/>
                  <a:pt x="7336174" y="6267342"/>
                </a:cubicBezTo>
                <a:cubicBezTo>
                  <a:pt x="7332172" y="6266675"/>
                  <a:pt x="7327016" y="6266910"/>
                  <a:pt x="7323016" y="6266244"/>
                </a:cubicBezTo>
                <a:cubicBezTo>
                  <a:pt x="7309171" y="6262843"/>
                  <a:pt x="7302109" y="6255098"/>
                  <a:pt x="7301140" y="6240706"/>
                </a:cubicBezTo>
                <a:cubicBezTo>
                  <a:pt x="7299329" y="6225079"/>
                  <a:pt x="7295799" y="6221206"/>
                  <a:pt x="7280953" y="6217638"/>
                </a:cubicBezTo>
                <a:cubicBezTo>
                  <a:pt x="7276109" y="6215737"/>
                  <a:pt x="7269953" y="6215806"/>
                  <a:pt x="7265419" y="6211766"/>
                </a:cubicBezTo>
                <a:cubicBezTo>
                  <a:pt x="7263575" y="6210365"/>
                  <a:pt x="7261420" y="6211100"/>
                  <a:pt x="7259108" y="6212905"/>
                </a:cubicBezTo>
                <a:cubicBezTo>
                  <a:pt x="7253012" y="6219551"/>
                  <a:pt x="7248480" y="6215513"/>
                  <a:pt x="7245420" y="6208434"/>
                </a:cubicBezTo>
                <a:cubicBezTo>
                  <a:pt x="7242045" y="6203493"/>
                  <a:pt x="7239669" y="6198719"/>
                  <a:pt x="7236294" y="6193778"/>
                </a:cubicBezTo>
                <a:cubicBezTo>
                  <a:pt x="7233076" y="6187769"/>
                  <a:pt x="7228761" y="6189240"/>
                  <a:pt x="7225824" y="6195318"/>
                </a:cubicBezTo>
                <a:cubicBezTo>
                  <a:pt x="7223042" y="6200328"/>
                  <a:pt x="7224105" y="6207073"/>
                  <a:pt x="7225321" y="6212749"/>
                </a:cubicBezTo>
                <a:cubicBezTo>
                  <a:pt x="7226384" y="6219495"/>
                  <a:pt x="7227445" y="6226239"/>
                  <a:pt x="7226508" y="6232652"/>
                </a:cubicBezTo>
                <a:cubicBezTo>
                  <a:pt x="7227038" y="6236024"/>
                  <a:pt x="7225570" y="6239063"/>
                  <a:pt x="7222256" y="6240700"/>
                </a:cubicBezTo>
                <a:cubicBezTo>
                  <a:pt x="7218942" y="6242337"/>
                  <a:pt x="7217412" y="6238799"/>
                  <a:pt x="7215569" y="6237397"/>
                </a:cubicBezTo>
                <a:cubicBezTo>
                  <a:pt x="7193223" y="6215065"/>
                  <a:pt x="7175662" y="6188056"/>
                  <a:pt x="7155631" y="6163920"/>
                </a:cubicBezTo>
                <a:cubicBezTo>
                  <a:pt x="7141662" y="6147362"/>
                  <a:pt x="7126382" y="6132775"/>
                  <a:pt x="7109474" y="6122295"/>
                </a:cubicBezTo>
                <a:cubicBezTo>
                  <a:pt x="7107631" y="6120894"/>
                  <a:pt x="7105098" y="6117188"/>
                  <a:pt x="7102630" y="6120060"/>
                </a:cubicBezTo>
                <a:cubicBezTo>
                  <a:pt x="7100317" y="6121864"/>
                  <a:pt x="7103004" y="6124502"/>
                  <a:pt x="7103691" y="6126805"/>
                </a:cubicBezTo>
                <a:cubicBezTo>
                  <a:pt x="7105067" y="6131413"/>
                  <a:pt x="7108442" y="6136355"/>
                  <a:pt x="7103816" y="6139963"/>
                </a:cubicBezTo>
                <a:cubicBezTo>
                  <a:pt x="7100190" y="6143737"/>
                  <a:pt x="7095658" y="6139698"/>
                  <a:pt x="7092971" y="6137061"/>
                </a:cubicBezTo>
                <a:cubicBezTo>
                  <a:pt x="7088283" y="6134091"/>
                  <a:pt x="7082751" y="6129885"/>
                  <a:pt x="7078064" y="6126914"/>
                </a:cubicBezTo>
                <a:cubicBezTo>
                  <a:pt x="7074219" y="6125179"/>
                  <a:pt x="7070376" y="6123444"/>
                  <a:pt x="7066749" y="6127219"/>
                </a:cubicBezTo>
                <a:cubicBezTo>
                  <a:pt x="7062967" y="6132062"/>
                  <a:pt x="7063498" y="6135435"/>
                  <a:pt x="7066874" y="6140376"/>
                </a:cubicBezTo>
                <a:cubicBezTo>
                  <a:pt x="7072249" y="6145650"/>
                  <a:pt x="7077624" y="6150924"/>
                  <a:pt x="7076373" y="6159473"/>
                </a:cubicBezTo>
                <a:cubicBezTo>
                  <a:pt x="7076590" y="6164984"/>
                  <a:pt x="7075278" y="6166954"/>
                  <a:pt x="7069276" y="6165954"/>
                </a:cubicBezTo>
                <a:cubicBezTo>
                  <a:pt x="7048588" y="6160318"/>
                  <a:pt x="7031993" y="6147701"/>
                  <a:pt x="7016869" y="6132045"/>
                </a:cubicBezTo>
                <a:cubicBezTo>
                  <a:pt x="7006119" y="6121497"/>
                  <a:pt x="6996994" y="6106840"/>
                  <a:pt x="6982461" y="6101135"/>
                </a:cubicBezTo>
                <a:cubicBezTo>
                  <a:pt x="6977617" y="6099233"/>
                  <a:pt x="6976243" y="6094627"/>
                  <a:pt x="6980024" y="6089783"/>
                </a:cubicBezTo>
                <a:cubicBezTo>
                  <a:pt x="6982495" y="6086909"/>
                  <a:pt x="6984120" y="6082802"/>
                  <a:pt x="6987902" y="6077959"/>
                </a:cubicBezTo>
                <a:cubicBezTo>
                  <a:pt x="6974119" y="6081136"/>
                  <a:pt x="6963430" y="6077166"/>
                  <a:pt x="6951586" y="6074098"/>
                </a:cubicBezTo>
                <a:cubicBezTo>
                  <a:pt x="6942741" y="6071531"/>
                  <a:pt x="6933271" y="6073237"/>
                  <a:pt x="6927020" y="6080952"/>
                </a:cubicBezTo>
                <a:cubicBezTo>
                  <a:pt x="6924394" y="6084894"/>
                  <a:pt x="6922235" y="6085629"/>
                  <a:pt x="6918549" y="6082825"/>
                </a:cubicBezTo>
                <a:cubicBezTo>
                  <a:pt x="6909174" y="6076885"/>
                  <a:pt x="6899486" y="6073081"/>
                  <a:pt x="6889485" y="6071415"/>
                </a:cubicBezTo>
                <a:cubicBezTo>
                  <a:pt x="6875483" y="6069082"/>
                  <a:pt x="6862638" y="6065848"/>
                  <a:pt x="6850575" y="6057271"/>
                </a:cubicBezTo>
                <a:cubicBezTo>
                  <a:pt x="6842356" y="6050428"/>
                  <a:pt x="6838886" y="6053133"/>
                  <a:pt x="6834322" y="6063320"/>
                </a:cubicBezTo>
                <a:cubicBezTo>
                  <a:pt x="6832853" y="6066359"/>
                  <a:pt x="6834072" y="6072036"/>
                  <a:pt x="6828071" y="6071036"/>
                </a:cubicBezTo>
                <a:cubicBezTo>
                  <a:pt x="6823071" y="6070203"/>
                  <a:pt x="6820383" y="6067566"/>
                  <a:pt x="6818009" y="6062791"/>
                </a:cubicBezTo>
                <a:cubicBezTo>
                  <a:pt x="6817008" y="6062625"/>
                  <a:pt x="6817164" y="6061556"/>
                  <a:pt x="6817319" y="6060487"/>
                </a:cubicBezTo>
                <a:cubicBezTo>
                  <a:pt x="6811196" y="6046331"/>
                  <a:pt x="6809352" y="6044930"/>
                  <a:pt x="6795882" y="6045969"/>
                </a:cubicBezTo>
                <a:cubicBezTo>
                  <a:pt x="6790725" y="6046205"/>
                  <a:pt x="6788569" y="6046940"/>
                  <a:pt x="6787507" y="6040195"/>
                </a:cubicBezTo>
                <a:cubicBezTo>
                  <a:pt x="6784383" y="6026538"/>
                  <a:pt x="6764163" y="6017697"/>
                  <a:pt x="6751222" y="6022108"/>
                </a:cubicBezTo>
                <a:cubicBezTo>
                  <a:pt x="6726189" y="6032170"/>
                  <a:pt x="6720187" y="6031170"/>
                  <a:pt x="6704000" y="6008768"/>
                </a:cubicBezTo>
                <a:cubicBezTo>
                  <a:pt x="6699625" y="6003660"/>
                  <a:pt x="6694625" y="6002828"/>
                  <a:pt x="6688999" y="6006269"/>
                </a:cubicBezTo>
                <a:cubicBezTo>
                  <a:pt x="6683373" y="6009710"/>
                  <a:pt x="6678747" y="6013318"/>
                  <a:pt x="6672120" y="6016593"/>
                </a:cubicBezTo>
                <a:cubicBezTo>
                  <a:pt x="6673216" y="6009114"/>
                  <a:pt x="6677997" y="6004436"/>
                  <a:pt x="6680091" y="5997122"/>
                </a:cubicBezTo>
                <a:cubicBezTo>
                  <a:pt x="6681187" y="5989643"/>
                  <a:pt x="6678812" y="5984867"/>
                  <a:pt x="6672124" y="5981564"/>
                </a:cubicBezTo>
                <a:lnTo>
                  <a:pt x="6671208" y="5981167"/>
                </a:lnTo>
                <a:lnTo>
                  <a:pt x="6657649" y="5988745"/>
                </a:lnTo>
                <a:lnTo>
                  <a:pt x="6642917" y="5988509"/>
                </a:lnTo>
                <a:lnTo>
                  <a:pt x="6642463" y="5995233"/>
                </a:lnTo>
                <a:lnTo>
                  <a:pt x="6637538" y="5988644"/>
                </a:lnTo>
                <a:lnTo>
                  <a:pt x="6630181" y="5989532"/>
                </a:lnTo>
                <a:cubicBezTo>
                  <a:pt x="6628897" y="5991290"/>
                  <a:pt x="6629096" y="5994568"/>
                  <a:pt x="6630097" y="5999740"/>
                </a:cubicBezTo>
                <a:cubicBezTo>
                  <a:pt x="6631792" y="6006037"/>
                  <a:pt x="6634438" y="6011513"/>
                  <a:pt x="6634231" y="6019453"/>
                </a:cubicBezTo>
                <a:cubicBezTo>
                  <a:pt x="6620671" y="6000991"/>
                  <a:pt x="6603540" y="5996829"/>
                  <a:pt x="6586923" y="5988773"/>
                </a:cubicBezTo>
                <a:lnTo>
                  <a:pt x="6572829" y="5979724"/>
                </a:lnTo>
                <a:lnTo>
                  <a:pt x="6569929" y="5982465"/>
                </a:lnTo>
                <a:cubicBezTo>
                  <a:pt x="6568495" y="5982637"/>
                  <a:pt x="6567112" y="5981586"/>
                  <a:pt x="6565923" y="5979198"/>
                </a:cubicBezTo>
                <a:cubicBezTo>
                  <a:pt x="6562550" y="5974257"/>
                  <a:pt x="6560176" y="5969482"/>
                  <a:pt x="6556800" y="5964541"/>
                </a:cubicBezTo>
                <a:lnTo>
                  <a:pt x="6551738" y="5963135"/>
                </a:lnTo>
                <a:lnTo>
                  <a:pt x="6546658" y="5967528"/>
                </a:lnTo>
                <a:lnTo>
                  <a:pt x="6546392" y="5972660"/>
                </a:lnTo>
                <a:cubicBezTo>
                  <a:pt x="6549079" y="5975296"/>
                  <a:pt x="6548453" y="5979571"/>
                  <a:pt x="6548985" y="5982943"/>
                </a:cubicBezTo>
                <a:cubicBezTo>
                  <a:pt x="6549734" y="5991826"/>
                  <a:pt x="6551797" y="5998738"/>
                  <a:pt x="6558859" y="6006482"/>
                </a:cubicBezTo>
                <a:cubicBezTo>
                  <a:pt x="6549015" y="6003747"/>
                  <a:pt x="6539318" y="6003500"/>
                  <a:pt x="6529871" y="6003295"/>
                </a:cubicBezTo>
                <a:lnTo>
                  <a:pt x="6518101" y="6002037"/>
                </a:lnTo>
                <a:lnTo>
                  <a:pt x="6521219" y="6014538"/>
                </a:lnTo>
                <a:cubicBezTo>
                  <a:pt x="6523865" y="6020013"/>
                  <a:pt x="6525688" y="6025337"/>
                  <a:pt x="6524917" y="6031179"/>
                </a:cubicBezTo>
                <a:cubicBezTo>
                  <a:pt x="6524274" y="6036047"/>
                  <a:pt x="6522373" y="6037691"/>
                  <a:pt x="6518520" y="6034985"/>
                </a:cubicBezTo>
                <a:cubicBezTo>
                  <a:pt x="6510121" y="6028446"/>
                  <a:pt x="6505397" y="6019595"/>
                  <a:pt x="6501751" y="6008947"/>
                </a:cubicBezTo>
                <a:lnTo>
                  <a:pt x="6498254" y="5998736"/>
                </a:lnTo>
                <a:lnTo>
                  <a:pt x="6492694" y="5996554"/>
                </a:lnTo>
                <a:lnTo>
                  <a:pt x="6489910" y="5994462"/>
                </a:lnTo>
                <a:lnTo>
                  <a:pt x="6484877" y="6002838"/>
                </a:lnTo>
                <a:cubicBezTo>
                  <a:pt x="6479817" y="6002901"/>
                  <a:pt x="6475014" y="6001017"/>
                  <a:pt x="6475091" y="5994050"/>
                </a:cubicBezTo>
                <a:lnTo>
                  <a:pt x="6475706" y="5984397"/>
                </a:lnTo>
                <a:lnTo>
                  <a:pt x="6455631" y="5983812"/>
                </a:lnTo>
                <a:cubicBezTo>
                  <a:pt x="6448003" y="5986919"/>
                  <a:pt x="6437253" y="5976371"/>
                  <a:pt x="6434660" y="5966087"/>
                </a:cubicBezTo>
                <a:cubicBezTo>
                  <a:pt x="6432755" y="5958107"/>
                  <a:pt x="6430849" y="5950127"/>
                  <a:pt x="6422005" y="5947559"/>
                </a:cubicBezTo>
                <a:cubicBezTo>
                  <a:pt x="6411159" y="5944657"/>
                  <a:pt x="6401846" y="5945295"/>
                  <a:pt x="6392594" y="5952511"/>
                </a:cubicBezTo>
                <a:cubicBezTo>
                  <a:pt x="6390281" y="5954314"/>
                  <a:pt x="6387813" y="5957187"/>
                  <a:pt x="6384499" y="5958825"/>
                </a:cubicBezTo>
                <a:cubicBezTo>
                  <a:pt x="6374090" y="5966943"/>
                  <a:pt x="6368090" y="5965943"/>
                  <a:pt x="6359340" y="5955728"/>
                </a:cubicBezTo>
                <a:cubicBezTo>
                  <a:pt x="6353434" y="5947081"/>
                  <a:pt x="6348903" y="5943043"/>
                  <a:pt x="6338651" y="5950092"/>
                </a:cubicBezTo>
                <a:cubicBezTo>
                  <a:pt x="6329398" y="5957307"/>
                  <a:pt x="6318553" y="5954406"/>
                  <a:pt x="6308866" y="5950604"/>
                </a:cubicBezTo>
                <a:cubicBezTo>
                  <a:pt x="6300021" y="5948035"/>
                  <a:pt x="6291019" y="5946536"/>
                  <a:pt x="6281549" y="5948243"/>
                </a:cubicBezTo>
                <a:cubicBezTo>
                  <a:pt x="6272080" y="5949949"/>
                  <a:pt x="6264392" y="5946479"/>
                  <a:pt x="6257017" y="5940872"/>
                </a:cubicBezTo>
                <a:cubicBezTo>
                  <a:pt x="6247111" y="5931558"/>
                  <a:pt x="6236047" y="5923147"/>
                  <a:pt x="6229923" y="5908990"/>
                </a:cubicBezTo>
                <a:cubicBezTo>
                  <a:pt x="6227861" y="5902079"/>
                  <a:pt x="6223861" y="5901413"/>
                  <a:pt x="6218236" y="5904853"/>
                </a:cubicBezTo>
                <a:cubicBezTo>
                  <a:pt x="6211610" y="5908128"/>
                  <a:pt x="6210827" y="5913472"/>
                  <a:pt x="6215045" y="5919648"/>
                </a:cubicBezTo>
                <a:cubicBezTo>
                  <a:pt x="6216733" y="5922119"/>
                  <a:pt x="6219421" y="5924755"/>
                  <a:pt x="6221952" y="5928461"/>
                </a:cubicBezTo>
                <a:cubicBezTo>
                  <a:pt x="6212012" y="5933373"/>
                  <a:pt x="6206480" y="5929168"/>
                  <a:pt x="6201418" y="5921756"/>
                </a:cubicBezTo>
                <a:cubicBezTo>
                  <a:pt x="6198200" y="5915746"/>
                  <a:pt x="6195356" y="5914178"/>
                  <a:pt x="6192105" y="5922394"/>
                </a:cubicBezTo>
                <a:cubicBezTo>
                  <a:pt x="6186759" y="5937924"/>
                  <a:pt x="6178289" y="5939797"/>
                  <a:pt x="6165539" y="5928915"/>
                </a:cubicBezTo>
                <a:cubicBezTo>
                  <a:pt x="6161008" y="5924876"/>
                  <a:pt x="6156475" y="5920838"/>
                  <a:pt x="6150163" y="5921974"/>
                </a:cubicBezTo>
                <a:cubicBezTo>
                  <a:pt x="6136693" y="5923014"/>
                  <a:pt x="6125847" y="5920113"/>
                  <a:pt x="6121192" y="5902918"/>
                </a:cubicBezTo>
                <a:cubicBezTo>
                  <a:pt x="6120378" y="5922487"/>
                  <a:pt x="6108751" y="5924928"/>
                  <a:pt x="6095437" y="5924899"/>
                </a:cubicBezTo>
                <a:cubicBezTo>
                  <a:pt x="6086123" y="5925537"/>
                  <a:pt x="6081028" y="5932350"/>
                  <a:pt x="6081465" y="5943370"/>
                </a:cubicBezTo>
                <a:cubicBezTo>
                  <a:pt x="6076246" y="5937028"/>
                  <a:pt x="6076028" y="5931519"/>
                  <a:pt x="6079123" y="5924371"/>
                </a:cubicBezTo>
                <a:cubicBezTo>
                  <a:pt x="6082999" y="5911880"/>
                  <a:pt x="6083156" y="5910811"/>
                  <a:pt x="6071467" y="5906675"/>
                </a:cubicBezTo>
                <a:cubicBezTo>
                  <a:pt x="6057779" y="5902205"/>
                  <a:pt x="6044308" y="5903245"/>
                  <a:pt x="6031212" y="5908726"/>
                </a:cubicBezTo>
                <a:cubicBezTo>
                  <a:pt x="6027899" y="5910364"/>
                  <a:pt x="6022274" y="5913805"/>
                  <a:pt x="6022648" y="5918247"/>
                </a:cubicBezTo>
                <a:cubicBezTo>
                  <a:pt x="6023241" y="5928197"/>
                  <a:pt x="6016396" y="5925962"/>
                  <a:pt x="6011083" y="5927266"/>
                </a:cubicBezTo>
                <a:cubicBezTo>
                  <a:pt x="6003926" y="5927170"/>
                  <a:pt x="5996612" y="5928140"/>
                  <a:pt x="5990455" y="5928208"/>
                </a:cubicBezTo>
                <a:cubicBezTo>
                  <a:pt x="5970672" y="5930387"/>
                  <a:pt x="5956922" y="5919339"/>
                  <a:pt x="5944796" y="5904182"/>
                </a:cubicBezTo>
                <a:cubicBezTo>
                  <a:pt x="5937890" y="5895369"/>
                  <a:pt x="5936890" y="5895202"/>
                  <a:pt x="5929326" y="5904888"/>
                </a:cubicBezTo>
                <a:cubicBezTo>
                  <a:pt x="5925544" y="5909732"/>
                  <a:pt x="5922388" y="5910301"/>
                  <a:pt x="5919012" y="5905360"/>
                </a:cubicBezTo>
                <a:cubicBezTo>
                  <a:pt x="5910575" y="5893007"/>
                  <a:pt x="5898731" y="5889940"/>
                  <a:pt x="5885572" y="5888842"/>
                </a:cubicBezTo>
                <a:cubicBezTo>
                  <a:pt x="5872414" y="5887744"/>
                  <a:pt x="5858100" y="5887550"/>
                  <a:pt x="5847507" y="5875932"/>
                </a:cubicBezTo>
                <a:cubicBezTo>
                  <a:pt x="5844819" y="5873295"/>
                  <a:pt x="5844506" y="5875432"/>
                  <a:pt x="5843194" y="5877403"/>
                </a:cubicBezTo>
                <a:cubicBezTo>
                  <a:pt x="5839412" y="5882246"/>
                  <a:pt x="5834098" y="5883551"/>
                  <a:pt x="5829099" y="5882718"/>
                </a:cubicBezTo>
                <a:cubicBezTo>
                  <a:pt x="5820252" y="5880150"/>
                  <a:pt x="5811940" y="5880954"/>
                  <a:pt x="5803782" y="5880689"/>
                </a:cubicBezTo>
                <a:cubicBezTo>
                  <a:pt x="5790311" y="5881729"/>
                  <a:pt x="5783936" y="5876289"/>
                  <a:pt x="5782969" y="5861897"/>
                </a:cubicBezTo>
                <a:cubicBezTo>
                  <a:pt x="5780689" y="5849476"/>
                  <a:pt x="5776001" y="5846505"/>
                  <a:pt x="5763905" y="5852153"/>
                </a:cubicBezTo>
                <a:cubicBezTo>
                  <a:pt x="5748340" y="5860507"/>
                  <a:pt x="5731402" y="5864252"/>
                  <a:pt x="5713929" y="5864626"/>
                </a:cubicBezTo>
                <a:cubicBezTo>
                  <a:pt x="5702772" y="5863861"/>
                  <a:pt x="5692771" y="5862195"/>
                  <a:pt x="5681926" y="5859294"/>
                </a:cubicBezTo>
                <a:cubicBezTo>
                  <a:pt x="5665926" y="5856628"/>
                  <a:pt x="5660986" y="5862373"/>
                  <a:pt x="5664641" y="5879403"/>
                </a:cubicBezTo>
                <a:cubicBezTo>
                  <a:pt x="5665327" y="5881707"/>
                  <a:pt x="5666015" y="5884011"/>
                  <a:pt x="5667390" y="5888619"/>
                </a:cubicBezTo>
                <a:cubicBezTo>
                  <a:pt x="5655796" y="5876835"/>
                  <a:pt x="5635856" y="5880081"/>
                  <a:pt x="5634139" y="5856806"/>
                </a:cubicBezTo>
                <a:cubicBezTo>
                  <a:pt x="5628889" y="5864689"/>
                  <a:pt x="5630793" y="5872669"/>
                  <a:pt x="5623636" y="5872572"/>
                </a:cubicBezTo>
                <a:cubicBezTo>
                  <a:pt x="5618323" y="5873876"/>
                  <a:pt x="5613792" y="5869837"/>
                  <a:pt x="5609104" y="5866867"/>
                </a:cubicBezTo>
                <a:cubicBezTo>
                  <a:pt x="5604416" y="5863896"/>
                  <a:pt x="5598729" y="5860760"/>
                  <a:pt x="5594790" y="5866671"/>
                </a:cubicBezTo>
                <a:cubicBezTo>
                  <a:pt x="5588382" y="5875456"/>
                  <a:pt x="5580381" y="5874122"/>
                  <a:pt x="5572693" y="5870653"/>
                </a:cubicBezTo>
                <a:cubicBezTo>
                  <a:pt x="5567006" y="5867517"/>
                  <a:pt x="5562005" y="5866683"/>
                  <a:pt x="5555066" y="5872095"/>
                </a:cubicBezTo>
                <a:cubicBezTo>
                  <a:pt x="5545971" y="5878243"/>
                  <a:pt x="5525438" y="5871538"/>
                  <a:pt x="5518157" y="5858284"/>
                </a:cubicBezTo>
                <a:cubicBezTo>
                  <a:pt x="5512250" y="5849636"/>
                  <a:pt x="5508563" y="5846833"/>
                  <a:pt x="5500624" y="5852078"/>
                </a:cubicBezTo>
                <a:cubicBezTo>
                  <a:pt x="5495997" y="5855686"/>
                  <a:pt x="5493154" y="5854118"/>
                  <a:pt x="5492936" y="5848609"/>
                </a:cubicBezTo>
                <a:cubicBezTo>
                  <a:pt x="5491344" y="5838491"/>
                  <a:pt x="5497064" y="5827403"/>
                  <a:pt x="5507004" y="5822490"/>
                </a:cubicBezTo>
                <a:cubicBezTo>
                  <a:pt x="5515942" y="5817411"/>
                  <a:pt x="5523787" y="5819813"/>
                  <a:pt x="5531694" y="5828793"/>
                </a:cubicBezTo>
                <a:cubicBezTo>
                  <a:pt x="5532536" y="5830028"/>
                  <a:pt x="5533068" y="5833400"/>
                  <a:pt x="5535380" y="5831596"/>
                </a:cubicBezTo>
                <a:cubicBezTo>
                  <a:pt x="5538850" y="5828890"/>
                  <a:pt x="5539475" y="5824616"/>
                  <a:pt x="5540945" y="5821577"/>
                </a:cubicBezTo>
                <a:cubicBezTo>
                  <a:pt x="5542415" y="5818537"/>
                  <a:pt x="5540413" y="5818204"/>
                  <a:pt x="5538570" y="5816803"/>
                </a:cubicBezTo>
                <a:cubicBezTo>
                  <a:pt x="5522037" y="5810764"/>
                  <a:pt x="5504819" y="5802422"/>
                  <a:pt x="5486627" y="5814717"/>
                </a:cubicBezTo>
                <a:cubicBezTo>
                  <a:pt x="5483156" y="5817423"/>
                  <a:pt x="5479313" y="5815688"/>
                  <a:pt x="5475469" y="5813953"/>
                </a:cubicBezTo>
                <a:cubicBezTo>
                  <a:pt x="5471625" y="5812217"/>
                  <a:pt x="5467937" y="5809414"/>
                  <a:pt x="5463937" y="5808747"/>
                </a:cubicBezTo>
                <a:cubicBezTo>
                  <a:pt x="5447092" y="5804846"/>
                  <a:pt x="5435214" y="5816003"/>
                  <a:pt x="5439712" y="5834269"/>
                </a:cubicBezTo>
                <a:cubicBezTo>
                  <a:pt x="5440931" y="5839944"/>
                  <a:pt x="5443305" y="5844719"/>
                  <a:pt x="5444681" y="5849326"/>
                </a:cubicBezTo>
                <a:cubicBezTo>
                  <a:pt x="5446743" y="5856239"/>
                  <a:pt x="5443273" y="5858944"/>
                  <a:pt x="5438804" y="5861483"/>
                </a:cubicBezTo>
                <a:cubicBezTo>
                  <a:pt x="5433335" y="5863857"/>
                  <a:pt x="5431958" y="5859249"/>
                  <a:pt x="5430585" y="5854641"/>
                </a:cubicBezTo>
                <a:cubicBezTo>
                  <a:pt x="5427835" y="5845426"/>
                  <a:pt x="5424304" y="5841553"/>
                  <a:pt x="5415365" y="5846633"/>
                </a:cubicBezTo>
                <a:cubicBezTo>
                  <a:pt x="5407582" y="5850809"/>
                  <a:pt x="5399895" y="5847339"/>
                  <a:pt x="5393049" y="5845104"/>
                </a:cubicBezTo>
                <a:cubicBezTo>
                  <a:pt x="5380049" y="5842938"/>
                  <a:pt x="5368891" y="5842173"/>
                  <a:pt x="5358857" y="5854733"/>
                </a:cubicBezTo>
                <a:cubicBezTo>
                  <a:pt x="5352762" y="5861381"/>
                  <a:pt x="5335543" y="5853038"/>
                  <a:pt x="5331105" y="5841352"/>
                </a:cubicBezTo>
                <a:cubicBezTo>
                  <a:pt x="5325137" y="5826127"/>
                  <a:pt x="5325137" y="5826127"/>
                  <a:pt x="5313572" y="5835148"/>
                </a:cubicBezTo>
                <a:cubicBezTo>
                  <a:pt x="5290286" y="5854256"/>
                  <a:pt x="5265971" y="5852395"/>
                  <a:pt x="5242377" y="5838611"/>
                </a:cubicBezTo>
                <a:cubicBezTo>
                  <a:pt x="5233845" y="5833906"/>
                  <a:pt x="5225000" y="5831338"/>
                  <a:pt x="5214842" y="5830741"/>
                </a:cubicBezTo>
                <a:cubicBezTo>
                  <a:pt x="5192527" y="5829212"/>
                  <a:pt x="5185621" y="5820399"/>
                  <a:pt x="5186061" y="5796390"/>
                </a:cubicBezTo>
                <a:cubicBezTo>
                  <a:pt x="5185686" y="5791949"/>
                  <a:pt x="5186313" y="5787675"/>
                  <a:pt x="5182780" y="5783802"/>
                </a:cubicBezTo>
                <a:cubicBezTo>
                  <a:pt x="5177563" y="5777460"/>
                  <a:pt x="5172500" y="5770048"/>
                  <a:pt x="5163874" y="5772989"/>
                </a:cubicBezTo>
                <a:cubicBezTo>
                  <a:pt x="5156403" y="5775029"/>
                  <a:pt x="5151214" y="5789490"/>
                  <a:pt x="5153807" y="5799774"/>
                </a:cubicBezTo>
                <a:cubicBezTo>
                  <a:pt x="5156400" y="5810058"/>
                  <a:pt x="5163462" y="5817803"/>
                  <a:pt x="5167212" y="5827185"/>
                </a:cubicBezTo>
                <a:cubicBezTo>
                  <a:pt x="5168743" y="5830724"/>
                  <a:pt x="5170275" y="5834262"/>
                  <a:pt x="5169805" y="5837468"/>
                </a:cubicBezTo>
                <a:cubicBezTo>
                  <a:pt x="5168866" y="5843881"/>
                  <a:pt x="5165397" y="5846586"/>
                  <a:pt x="5160927" y="5849126"/>
                </a:cubicBezTo>
                <a:cubicBezTo>
                  <a:pt x="5156615" y="5850597"/>
                  <a:pt x="5152927" y="5847793"/>
                  <a:pt x="5150240" y="5845156"/>
                </a:cubicBezTo>
                <a:cubicBezTo>
                  <a:pt x="5129303" y="5813206"/>
                  <a:pt x="5097299" y="5807875"/>
                  <a:pt x="5063452" y="5801142"/>
                </a:cubicBezTo>
                <a:cubicBezTo>
                  <a:pt x="5068358" y="5809622"/>
                  <a:pt x="5075890" y="5814161"/>
                  <a:pt x="5081109" y="5820502"/>
                </a:cubicBezTo>
                <a:cubicBezTo>
                  <a:pt x="5086484" y="5825778"/>
                  <a:pt x="5090859" y="5830885"/>
                  <a:pt x="5093921" y="5837963"/>
                </a:cubicBezTo>
                <a:cubicBezTo>
                  <a:pt x="5096827" y="5846110"/>
                  <a:pt x="5095044" y="5851286"/>
                  <a:pt x="5086417" y="5854228"/>
                </a:cubicBezTo>
                <a:cubicBezTo>
                  <a:pt x="5064697" y="5862650"/>
                  <a:pt x="5041756" y="5865397"/>
                  <a:pt x="5018971" y="5867074"/>
                </a:cubicBezTo>
                <a:cubicBezTo>
                  <a:pt x="5010658" y="5867879"/>
                  <a:pt x="5003501" y="5867781"/>
                  <a:pt x="4996187" y="5868752"/>
                </a:cubicBezTo>
                <a:cubicBezTo>
                  <a:pt x="4985873" y="5869223"/>
                  <a:pt x="4976028" y="5866489"/>
                  <a:pt x="4967966" y="5858577"/>
                </a:cubicBezTo>
                <a:cubicBezTo>
                  <a:pt x="4958903" y="5850500"/>
                  <a:pt x="4952590" y="5851637"/>
                  <a:pt x="4945026" y="5861324"/>
                </a:cubicBezTo>
                <a:cubicBezTo>
                  <a:pt x="4943556" y="5864364"/>
                  <a:pt x="4942243" y="5866334"/>
                  <a:pt x="4940775" y="5869373"/>
                </a:cubicBezTo>
                <a:cubicBezTo>
                  <a:pt x="4935712" y="5861961"/>
                  <a:pt x="4937964" y="5853579"/>
                  <a:pt x="4936902" y="5846835"/>
                </a:cubicBezTo>
                <a:cubicBezTo>
                  <a:pt x="4936527" y="5842393"/>
                  <a:pt x="4936996" y="5839187"/>
                  <a:pt x="4933151" y="5837451"/>
                </a:cubicBezTo>
                <a:cubicBezTo>
                  <a:pt x="4923463" y="5833648"/>
                  <a:pt x="4919557" y="5825335"/>
                  <a:pt x="4915808" y="5815953"/>
                </a:cubicBezTo>
                <a:cubicBezTo>
                  <a:pt x="4914434" y="5811345"/>
                  <a:pt x="4911902" y="5807639"/>
                  <a:pt x="4910372" y="5804100"/>
                </a:cubicBezTo>
                <a:cubicBezTo>
                  <a:pt x="4902028" y="5784101"/>
                  <a:pt x="4892184" y="5781367"/>
                  <a:pt x="4874149" y="5792593"/>
                </a:cubicBezTo>
                <a:cubicBezTo>
                  <a:pt x="4882056" y="5801572"/>
                  <a:pt x="4895744" y="5806042"/>
                  <a:pt x="4895556" y="5821336"/>
                </a:cubicBezTo>
                <a:cubicBezTo>
                  <a:pt x="4895460" y="5828984"/>
                  <a:pt x="4892522" y="5835062"/>
                  <a:pt x="4886427" y="5841709"/>
                </a:cubicBezTo>
                <a:cubicBezTo>
                  <a:pt x="4884677" y="5832660"/>
                  <a:pt x="4889085" y="5823543"/>
                  <a:pt x="4883866" y="5817200"/>
                </a:cubicBezTo>
                <a:cubicBezTo>
                  <a:pt x="4877804" y="5809622"/>
                  <a:pt x="4869865" y="5814868"/>
                  <a:pt x="4862866" y="5813702"/>
                </a:cubicBezTo>
                <a:cubicBezTo>
                  <a:pt x="4856864" y="5812701"/>
                  <a:pt x="4853864" y="5812202"/>
                  <a:pt x="4853958" y="5804555"/>
                </a:cubicBezTo>
                <a:cubicBezTo>
                  <a:pt x="4852835" y="5791231"/>
                  <a:pt x="4848459" y="5786124"/>
                  <a:pt x="4835458" y="5783958"/>
                </a:cubicBezTo>
                <a:cubicBezTo>
                  <a:pt x="4827457" y="5782625"/>
                  <a:pt x="4818457" y="5781126"/>
                  <a:pt x="4810924" y="5776586"/>
                </a:cubicBezTo>
                <a:cubicBezTo>
                  <a:pt x="4807238" y="5773782"/>
                  <a:pt x="4803237" y="5773117"/>
                  <a:pt x="4800298" y="5779195"/>
                </a:cubicBezTo>
                <a:cubicBezTo>
                  <a:pt x="4798048" y="5787577"/>
                  <a:pt x="4792204" y="5785509"/>
                  <a:pt x="4787672" y="5781470"/>
                </a:cubicBezTo>
                <a:cubicBezTo>
                  <a:pt x="4773077" y="5769186"/>
                  <a:pt x="4756231" y="5765286"/>
                  <a:pt x="4740012" y="5757110"/>
                </a:cubicBezTo>
                <a:cubicBezTo>
                  <a:pt x="4730480" y="5752237"/>
                  <a:pt x="4722698" y="5756414"/>
                  <a:pt x="4717133" y="5766434"/>
                </a:cubicBezTo>
                <a:cubicBezTo>
                  <a:pt x="4715664" y="5769474"/>
                  <a:pt x="4714195" y="5772513"/>
                  <a:pt x="4712726" y="5775553"/>
                </a:cubicBezTo>
                <a:cubicBezTo>
                  <a:pt x="4708788" y="5781464"/>
                  <a:pt x="4704631" y="5781866"/>
                  <a:pt x="4701412" y="5775857"/>
                </a:cubicBezTo>
                <a:cubicBezTo>
                  <a:pt x="4700412" y="5775690"/>
                  <a:pt x="4700568" y="5774622"/>
                  <a:pt x="4699568" y="5774455"/>
                </a:cubicBezTo>
                <a:cubicBezTo>
                  <a:pt x="4692131" y="5762269"/>
                  <a:pt x="4692131" y="5762269"/>
                  <a:pt x="4683410" y="5772858"/>
                </a:cubicBezTo>
                <a:cubicBezTo>
                  <a:pt x="4674376" y="5785583"/>
                  <a:pt x="4663219" y="5784820"/>
                  <a:pt x="4654939" y="5771399"/>
                </a:cubicBezTo>
                <a:cubicBezTo>
                  <a:pt x="4647345" y="5760281"/>
                  <a:pt x="4642501" y="5758380"/>
                  <a:pt x="4629561" y="5762792"/>
                </a:cubicBezTo>
                <a:cubicBezTo>
                  <a:pt x="4616621" y="5767204"/>
                  <a:pt x="4603681" y="5771617"/>
                  <a:pt x="4590369" y="5771588"/>
                </a:cubicBezTo>
                <a:cubicBezTo>
                  <a:pt x="4581054" y="5772226"/>
                  <a:pt x="4573209" y="5769825"/>
                  <a:pt x="4566991" y="5763315"/>
                </a:cubicBezTo>
                <a:cubicBezTo>
                  <a:pt x="4559929" y="5755571"/>
                  <a:pt x="4554615" y="5756875"/>
                  <a:pt x="4549364" y="5764757"/>
                </a:cubicBezTo>
                <a:cubicBezTo>
                  <a:pt x="4542956" y="5773542"/>
                  <a:pt x="4542956" y="5773542"/>
                  <a:pt x="4538364" y="5762924"/>
                </a:cubicBezTo>
                <a:cubicBezTo>
                  <a:pt x="4535614" y="5753710"/>
                  <a:pt x="4531864" y="5744326"/>
                  <a:pt x="4528958" y="5736181"/>
                </a:cubicBezTo>
                <a:cubicBezTo>
                  <a:pt x="4525801" y="5736749"/>
                  <a:pt x="4526332" y="5740121"/>
                  <a:pt x="4525019" y="5742092"/>
                </a:cubicBezTo>
                <a:cubicBezTo>
                  <a:pt x="4520455" y="5752278"/>
                  <a:pt x="4513672" y="5756622"/>
                  <a:pt x="4502828" y="5753721"/>
                </a:cubicBezTo>
                <a:cubicBezTo>
                  <a:pt x="4493826" y="5752221"/>
                  <a:pt x="4484983" y="5749653"/>
                  <a:pt x="4475981" y="5748153"/>
                </a:cubicBezTo>
                <a:cubicBezTo>
                  <a:pt x="4458136" y="5744085"/>
                  <a:pt x="4444884" y="5750635"/>
                  <a:pt x="4434381" y="5766401"/>
                </a:cubicBezTo>
                <a:cubicBezTo>
                  <a:pt x="4430286" y="5773381"/>
                  <a:pt x="4426191" y="5780362"/>
                  <a:pt x="4421940" y="5788411"/>
                </a:cubicBezTo>
                <a:cubicBezTo>
                  <a:pt x="4420471" y="5791451"/>
                  <a:pt x="4417845" y="5795391"/>
                  <a:pt x="4414000" y="5793657"/>
                </a:cubicBezTo>
                <a:cubicBezTo>
                  <a:pt x="4410156" y="5791922"/>
                  <a:pt x="4411782" y="5787814"/>
                  <a:pt x="4412251" y="5784608"/>
                </a:cubicBezTo>
                <a:cubicBezTo>
                  <a:pt x="4413190" y="5778196"/>
                  <a:pt x="4415128" y="5771951"/>
                  <a:pt x="4410752" y="5766843"/>
                </a:cubicBezTo>
                <a:cubicBezTo>
                  <a:pt x="4408222" y="5763137"/>
                  <a:pt x="4411536" y="5761500"/>
                  <a:pt x="4413004" y="5758460"/>
                </a:cubicBezTo>
                <a:cubicBezTo>
                  <a:pt x="4418569" y="5748441"/>
                  <a:pt x="4417193" y="5743833"/>
                  <a:pt x="4406193" y="5742000"/>
                </a:cubicBezTo>
                <a:cubicBezTo>
                  <a:pt x="4393191" y="5739835"/>
                  <a:pt x="4379877" y="5739806"/>
                  <a:pt x="4367407" y="5741012"/>
                </a:cubicBezTo>
                <a:cubicBezTo>
                  <a:pt x="4360250" y="5740914"/>
                  <a:pt x="4352623" y="5744022"/>
                  <a:pt x="4347529" y="5750836"/>
                </a:cubicBezTo>
                <a:cubicBezTo>
                  <a:pt x="4343591" y="5756749"/>
                  <a:pt x="4338120" y="5759121"/>
                  <a:pt x="4330276" y="5756720"/>
                </a:cubicBezTo>
                <a:cubicBezTo>
                  <a:pt x="4307742" y="5749682"/>
                  <a:pt x="4284803" y="5752429"/>
                  <a:pt x="4262236" y="5759616"/>
                </a:cubicBezTo>
                <a:cubicBezTo>
                  <a:pt x="4261080" y="5760517"/>
                  <a:pt x="4261080" y="5760517"/>
                  <a:pt x="4260079" y="5760351"/>
                </a:cubicBezTo>
                <a:cubicBezTo>
                  <a:pt x="4231200" y="5768676"/>
                  <a:pt x="4223513" y="5765205"/>
                  <a:pt x="4209952" y="5738864"/>
                </a:cubicBezTo>
                <a:cubicBezTo>
                  <a:pt x="4206638" y="5740501"/>
                  <a:pt x="4208326" y="5742971"/>
                  <a:pt x="4208012" y="5745109"/>
                </a:cubicBezTo>
                <a:cubicBezTo>
                  <a:pt x="4208074" y="5751688"/>
                  <a:pt x="4205605" y="5754560"/>
                  <a:pt x="4199074" y="5750188"/>
                </a:cubicBezTo>
                <a:cubicBezTo>
                  <a:pt x="4197073" y="5749855"/>
                  <a:pt x="4194542" y="5746149"/>
                  <a:pt x="4193229" y="5748119"/>
                </a:cubicBezTo>
                <a:cubicBezTo>
                  <a:pt x="4190759" y="5750992"/>
                  <a:pt x="4191290" y="5754364"/>
                  <a:pt x="4191822" y="5757737"/>
                </a:cubicBezTo>
                <a:cubicBezTo>
                  <a:pt x="4192509" y="5760042"/>
                  <a:pt x="4192196" y="5762178"/>
                  <a:pt x="4192884" y="5764481"/>
                </a:cubicBezTo>
                <a:cubicBezTo>
                  <a:pt x="4193102" y="5769992"/>
                  <a:pt x="4189945" y="5770561"/>
                  <a:pt x="4187258" y="5767924"/>
                </a:cubicBezTo>
                <a:cubicBezTo>
                  <a:pt x="4179726" y="5763385"/>
                  <a:pt x="4173664" y="5755806"/>
                  <a:pt x="4164037" y="5758582"/>
                </a:cubicBezTo>
                <a:cubicBezTo>
                  <a:pt x="4155411" y="5761523"/>
                  <a:pt x="4151003" y="5770642"/>
                  <a:pt x="4146066" y="5776387"/>
                </a:cubicBezTo>
                <a:cubicBezTo>
                  <a:pt x="4136409" y="5758358"/>
                  <a:pt x="4140129" y="5746935"/>
                  <a:pt x="4156851" y="5737680"/>
                </a:cubicBezTo>
                <a:cubicBezTo>
                  <a:pt x="4157851" y="5737847"/>
                  <a:pt x="4159008" y="5736945"/>
                  <a:pt x="4160164" y="5736043"/>
                </a:cubicBezTo>
                <a:cubicBezTo>
                  <a:pt x="4165634" y="5733670"/>
                  <a:pt x="4174104" y="5731798"/>
                  <a:pt x="4173042" y="5725052"/>
                </a:cubicBezTo>
                <a:cubicBezTo>
                  <a:pt x="4171668" y="5720444"/>
                  <a:pt x="4163667" y="5719111"/>
                  <a:pt x="4157822" y="5717043"/>
                </a:cubicBezTo>
                <a:cubicBezTo>
                  <a:pt x="4143978" y="5713641"/>
                  <a:pt x="4129506" y="5714515"/>
                  <a:pt x="4115348" y="5713251"/>
                </a:cubicBezTo>
                <a:cubicBezTo>
                  <a:pt x="4112348" y="5712751"/>
                  <a:pt x="4109191" y="5713319"/>
                  <a:pt x="4106348" y="5711751"/>
                </a:cubicBezTo>
                <a:cubicBezTo>
                  <a:pt x="4098347" y="5710418"/>
                  <a:pt x="4091659" y="5707115"/>
                  <a:pt x="4086251" y="5716066"/>
                </a:cubicBezTo>
                <a:cubicBezTo>
                  <a:pt x="4083625" y="5720007"/>
                  <a:pt x="4077624" y="5719008"/>
                  <a:pt x="4072311" y="5720312"/>
                </a:cubicBezTo>
                <a:cubicBezTo>
                  <a:pt x="4065998" y="5721450"/>
                  <a:pt x="4060529" y="5723823"/>
                  <a:pt x="4059277" y="5732371"/>
                </a:cubicBezTo>
                <a:cubicBezTo>
                  <a:pt x="4057026" y="5740755"/>
                  <a:pt x="4050183" y="5738519"/>
                  <a:pt x="4044869" y="5739823"/>
                </a:cubicBezTo>
                <a:cubicBezTo>
                  <a:pt x="4040556" y="5741294"/>
                  <a:pt x="4036399" y="5741697"/>
                  <a:pt x="4035181" y="5736020"/>
                </a:cubicBezTo>
                <a:cubicBezTo>
                  <a:pt x="4033649" y="5732481"/>
                  <a:pt x="4031806" y="5731079"/>
                  <a:pt x="4028805" y="5730579"/>
                </a:cubicBezTo>
                <a:cubicBezTo>
                  <a:pt x="4020648" y="5730315"/>
                  <a:pt x="4012491" y="5730050"/>
                  <a:pt x="4005272" y="5723374"/>
                </a:cubicBezTo>
                <a:cubicBezTo>
                  <a:pt x="4001584" y="5720571"/>
                  <a:pt x="3998114" y="5723277"/>
                  <a:pt x="3994645" y="5725983"/>
                </a:cubicBezTo>
                <a:cubicBezTo>
                  <a:pt x="3974828" y="5742386"/>
                  <a:pt x="3952044" y="5744064"/>
                  <a:pt x="3929199" y="5739163"/>
                </a:cubicBezTo>
                <a:cubicBezTo>
                  <a:pt x="3918354" y="5736262"/>
                  <a:pt x="3907509" y="5733360"/>
                  <a:pt x="3896038" y="5734733"/>
                </a:cubicBezTo>
                <a:cubicBezTo>
                  <a:pt x="3886725" y="5735371"/>
                  <a:pt x="3879350" y="5729764"/>
                  <a:pt x="3875757" y="5719312"/>
                </a:cubicBezTo>
                <a:cubicBezTo>
                  <a:pt x="3870974" y="5723989"/>
                  <a:pt x="3869724" y="5732539"/>
                  <a:pt x="3860723" y="5731040"/>
                </a:cubicBezTo>
                <a:cubicBezTo>
                  <a:pt x="3849878" y="5728138"/>
                  <a:pt x="3839188" y="5724168"/>
                  <a:pt x="3832596" y="5713218"/>
                </a:cubicBezTo>
                <a:cubicBezTo>
                  <a:pt x="3830909" y="5710747"/>
                  <a:pt x="3829377" y="5707207"/>
                  <a:pt x="3827847" y="5703668"/>
                </a:cubicBezTo>
                <a:cubicBezTo>
                  <a:pt x="3825315" y="5699963"/>
                  <a:pt x="3824097" y="5694286"/>
                  <a:pt x="3817627" y="5696492"/>
                </a:cubicBezTo>
                <a:cubicBezTo>
                  <a:pt x="3811314" y="5697631"/>
                  <a:pt x="3810689" y="5701905"/>
                  <a:pt x="3810063" y="5706180"/>
                </a:cubicBezTo>
                <a:cubicBezTo>
                  <a:pt x="3807404" y="5724346"/>
                  <a:pt x="3800058" y="5739542"/>
                  <a:pt x="3789025" y="5751936"/>
                </a:cubicBezTo>
                <a:cubicBezTo>
                  <a:pt x="3782929" y="5758582"/>
                  <a:pt x="3777147" y="5763093"/>
                  <a:pt x="3767771" y="5757152"/>
                </a:cubicBezTo>
                <a:cubicBezTo>
                  <a:pt x="3760240" y="5752614"/>
                  <a:pt x="3750613" y="5755388"/>
                  <a:pt x="3742987" y="5758496"/>
                </a:cubicBezTo>
                <a:cubicBezTo>
                  <a:pt x="3733203" y="5762340"/>
                  <a:pt x="3721733" y="5763713"/>
                  <a:pt x="3710576" y="5762948"/>
                </a:cubicBezTo>
                <a:cubicBezTo>
                  <a:pt x="3696263" y="5762754"/>
                  <a:pt x="3681322" y="5766832"/>
                  <a:pt x="3667383" y="5771079"/>
                </a:cubicBezTo>
                <a:cubicBezTo>
                  <a:pt x="3655756" y="5773520"/>
                  <a:pt x="3645130" y="5776129"/>
                  <a:pt x="3633286" y="5773061"/>
                </a:cubicBezTo>
                <a:cubicBezTo>
                  <a:pt x="3622597" y="5769091"/>
                  <a:pt x="3613534" y="5761013"/>
                  <a:pt x="3607941" y="5750228"/>
                </a:cubicBezTo>
                <a:cubicBezTo>
                  <a:pt x="3592379" y="5723553"/>
                  <a:pt x="3578222" y="5722290"/>
                  <a:pt x="3560154" y="5747742"/>
                </a:cubicBezTo>
                <a:cubicBezTo>
                  <a:pt x="3559998" y="5748810"/>
                  <a:pt x="3558841" y="5749712"/>
                  <a:pt x="3558684" y="5750780"/>
                </a:cubicBezTo>
                <a:cubicBezTo>
                  <a:pt x="3550964" y="5761536"/>
                  <a:pt x="3550964" y="5761536"/>
                  <a:pt x="3545528" y="5749683"/>
                </a:cubicBezTo>
                <a:cubicBezTo>
                  <a:pt x="3539934" y="5738899"/>
                  <a:pt x="3534090" y="5736831"/>
                  <a:pt x="3521150" y="5741244"/>
                </a:cubicBezTo>
                <a:cubicBezTo>
                  <a:pt x="3500740" y="5747696"/>
                  <a:pt x="3500740" y="5747696"/>
                  <a:pt x="3488209" y="5742324"/>
                </a:cubicBezTo>
                <a:cubicBezTo>
                  <a:pt x="3495304" y="5735843"/>
                  <a:pt x="3503931" y="5732901"/>
                  <a:pt x="3512400" y="5731028"/>
                </a:cubicBezTo>
                <a:cubicBezTo>
                  <a:pt x="3521026" y="5728087"/>
                  <a:pt x="3530340" y="5727449"/>
                  <a:pt x="3539810" y="5725742"/>
                </a:cubicBezTo>
                <a:cubicBezTo>
                  <a:pt x="3533435" y="5720301"/>
                  <a:pt x="3533060" y="5715861"/>
                  <a:pt x="3537000" y="5709949"/>
                </a:cubicBezTo>
                <a:cubicBezTo>
                  <a:pt x="3541938" y="5704204"/>
                  <a:pt x="3539094" y="5702636"/>
                  <a:pt x="3533094" y="5701636"/>
                </a:cubicBezTo>
                <a:cubicBezTo>
                  <a:pt x="3522092" y="5699803"/>
                  <a:pt x="3510934" y="5699038"/>
                  <a:pt x="3500715" y="5691863"/>
                </a:cubicBezTo>
                <a:cubicBezTo>
                  <a:pt x="3494028" y="5688559"/>
                  <a:pt x="3487558" y="5690765"/>
                  <a:pt x="3483306" y="5698815"/>
                </a:cubicBezTo>
                <a:cubicBezTo>
                  <a:pt x="3481837" y="5701853"/>
                  <a:pt x="3480524" y="5703824"/>
                  <a:pt x="3476992" y="5699953"/>
                </a:cubicBezTo>
                <a:cubicBezTo>
                  <a:pt x="3466930" y="5691707"/>
                  <a:pt x="3466930" y="5691707"/>
                  <a:pt x="3464054" y="5704364"/>
                </a:cubicBezTo>
                <a:cubicBezTo>
                  <a:pt x="3463898" y="5705433"/>
                  <a:pt x="3463740" y="5706502"/>
                  <a:pt x="3462428" y="5708472"/>
                </a:cubicBezTo>
                <a:cubicBezTo>
                  <a:pt x="3458522" y="5700159"/>
                  <a:pt x="3453616" y="5691680"/>
                  <a:pt x="3449710" y="5683366"/>
                </a:cubicBezTo>
                <a:cubicBezTo>
                  <a:pt x="3447866" y="5681963"/>
                  <a:pt x="3447648" y="5676454"/>
                  <a:pt x="3444335" y="5678091"/>
                </a:cubicBezTo>
                <a:cubicBezTo>
                  <a:pt x="3440022" y="5679562"/>
                  <a:pt x="3435708" y="5681033"/>
                  <a:pt x="3434770" y="5687444"/>
                </a:cubicBezTo>
                <a:cubicBezTo>
                  <a:pt x="3434832" y="5694023"/>
                  <a:pt x="3436050" y="5699699"/>
                  <a:pt x="3437270" y="5705375"/>
                </a:cubicBezTo>
                <a:cubicBezTo>
                  <a:pt x="3438644" y="5709983"/>
                  <a:pt x="3438018" y="5714259"/>
                  <a:pt x="3432705" y="5715562"/>
                </a:cubicBezTo>
                <a:cubicBezTo>
                  <a:pt x="3413920" y="5717906"/>
                  <a:pt x="3394512" y="5724525"/>
                  <a:pt x="3375041" y="5724565"/>
                </a:cubicBezTo>
                <a:cubicBezTo>
                  <a:pt x="3365727" y="5725203"/>
                  <a:pt x="3356414" y="5725840"/>
                  <a:pt x="3354446" y="5711282"/>
                </a:cubicBezTo>
                <a:cubicBezTo>
                  <a:pt x="3353696" y="5702400"/>
                  <a:pt x="3336320" y="5695127"/>
                  <a:pt x="3330538" y="5699637"/>
                </a:cubicBezTo>
                <a:cubicBezTo>
                  <a:pt x="3328069" y="5702509"/>
                  <a:pt x="3325756" y="5704313"/>
                  <a:pt x="3328130" y="5709087"/>
                </a:cubicBezTo>
                <a:cubicBezTo>
                  <a:pt x="3330504" y="5713862"/>
                  <a:pt x="3332818" y="5712058"/>
                  <a:pt x="3335975" y="5711489"/>
                </a:cubicBezTo>
                <a:cubicBezTo>
                  <a:pt x="3340445" y="5708950"/>
                  <a:pt x="3345758" y="5707646"/>
                  <a:pt x="3348132" y="5712420"/>
                </a:cubicBezTo>
                <a:cubicBezTo>
                  <a:pt x="3350663" y="5716125"/>
                  <a:pt x="3351038" y="5720566"/>
                  <a:pt x="3347413" y="5724342"/>
                </a:cubicBezTo>
                <a:cubicBezTo>
                  <a:pt x="3343630" y="5729185"/>
                  <a:pt x="3340161" y="5731890"/>
                  <a:pt x="3334630" y="5727685"/>
                </a:cubicBezTo>
                <a:cubicBezTo>
                  <a:pt x="3328941" y="5724548"/>
                  <a:pt x="3325628" y="5726186"/>
                  <a:pt x="3324534" y="5733666"/>
                </a:cubicBezTo>
                <a:cubicBezTo>
                  <a:pt x="3324221" y="5735803"/>
                  <a:pt x="3324066" y="5736872"/>
                  <a:pt x="3323752" y="5739009"/>
                </a:cubicBezTo>
                <a:cubicBezTo>
                  <a:pt x="3322439" y="5740980"/>
                  <a:pt x="3321970" y="5744186"/>
                  <a:pt x="3319813" y="5744920"/>
                </a:cubicBezTo>
                <a:cubicBezTo>
                  <a:pt x="3316657" y="5745490"/>
                  <a:pt x="3316126" y="5742117"/>
                  <a:pt x="3314282" y="5740715"/>
                </a:cubicBezTo>
                <a:cubicBezTo>
                  <a:pt x="3308376" y="5732069"/>
                  <a:pt x="3301157" y="5725393"/>
                  <a:pt x="3289999" y="5724628"/>
                </a:cubicBezTo>
                <a:cubicBezTo>
                  <a:pt x="3284998" y="5723796"/>
                  <a:pt x="3281842" y="5724364"/>
                  <a:pt x="3281904" y="5730943"/>
                </a:cubicBezTo>
                <a:cubicBezTo>
                  <a:pt x="3281278" y="5735217"/>
                  <a:pt x="3280652" y="5739492"/>
                  <a:pt x="3280028" y="5743767"/>
                </a:cubicBezTo>
                <a:cubicBezTo>
                  <a:pt x="3276464" y="5754119"/>
                  <a:pt x="3273150" y="5755757"/>
                  <a:pt x="3263462" y="5751953"/>
                </a:cubicBezTo>
                <a:cubicBezTo>
                  <a:pt x="3257618" y="5749885"/>
                  <a:pt x="3252304" y="5751189"/>
                  <a:pt x="3246304" y="5750189"/>
                </a:cubicBezTo>
                <a:cubicBezTo>
                  <a:pt x="3236146" y="5749592"/>
                  <a:pt x="3228771" y="5743984"/>
                  <a:pt x="3226334" y="5732632"/>
                </a:cubicBezTo>
                <a:cubicBezTo>
                  <a:pt x="3224116" y="5726789"/>
                  <a:pt x="3222054" y="5719878"/>
                  <a:pt x="3219992" y="5712966"/>
                </a:cubicBezTo>
                <a:cubicBezTo>
                  <a:pt x="3222993" y="5713466"/>
                  <a:pt x="3224992" y="5713799"/>
                  <a:pt x="3226993" y="5714132"/>
                </a:cubicBezTo>
                <a:cubicBezTo>
                  <a:pt x="3247838" y="5718699"/>
                  <a:pt x="3248839" y="5718866"/>
                  <a:pt x="3259810" y="5699895"/>
                </a:cubicBezTo>
                <a:cubicBezTo>
                  <a:pt x="3262749" y="5693817"/>
                  <a:pt x="3267218" y="5691277"/>
                  <a:pt x="3273220" y="5692277"/>
                </a:cubicBezTo>
                <a:cubicBezTo>
                  <a:pt x="3293534" y="5693471"/>
                  <a:pt x="3312630" y="5688990"/>
                  <a:pt x="3331196" y="5681136"/>
                </a:cubicBezTo>
                <a:cubicBezTo>
                  <a:pt x="3354231" y="5670742"/>
                  <a:pt x="3379172" y="5668330"/>
                  <a:pt x="3403426" y="5663613"/>
                </a:cubicBezTo>
                <a:cubicBezTo>
                  <a:pt x="3417208" y="5660435"/>
                  <a:pt x="3429992" y="5657092"/>
                  <a:pt x="3441714" y="5647003"/>
                </a:cubicBezTo>
                <a:cubicBezTo>
                  <a:pt x="3449808" y="5640689"/>
                  <a:pt x="3458966" y="5641120"/>
                  <a:pt x="3467966" y="5642620"/>
                </a:cubicBezTo>
                <a:cubicBezTo>
                  <a:pt x="3480124" y="5643550"/>
                  <a:pt x="3491282" y="5644314"/>
                  <a:pt x="3494940" y="5626314"/>
                </a:cubicBezTo>
                <a:cubicBezTo>
                  <a:pt x="3504378" y="5638834"/>
                  <a:pt x="3514848" y="5637294"/>
                  <a:pt x="3525787" y="5632547"/>
                </a:cubicBezTo>
                <a:cubicBezTo>
                  <a:pt x="3538040" y="5625832"/>
                  <a:pt x="3551040" y="5627998"/>
                  <a:pt x="3563511" y="5626791"/>
                </a:cubicBezTo>
                <a:cubicBezTo>
                  <a:pt x="3576982" y="5625751"/>
                  <a:pt x="3588764" y="5622240"/>
                  <a:pt x="3600017" y="5615357"/>
                </a:cubicBezTo>
                <a:cubicBezTo>
                  <a:pt x="3605800" y="5610848"/>
                  <a:pt x="3613268" y="5608808"/>
                  <a:pt x="3621112" y="5611210"/>
                </a:cubicBezTo>
                <a:cubicBezTo>
                  <a:pt x="3630958" y="5613944"/>
                  <a:pt x="3640272" y="5613306"/>
                  <a:pt x="3649211" y="5608228"/>
                </a:cubicBezTo>
                <a:cubicBezTo>
                  <a:pt x="3677184" y="5592089"/>
                  <a:pt x="3707969" y="5591744"/>
                  <a:pt x="3738066" y="5589096"/>
                </a:cubicBezTo>
                <a:cubicBezTo>
                  <a:pt x="3756850" y="5586751"/>
                  <a:pt x="3775634" y="5584407"/>
                  <a:pt x="3792512" y="5574082"/>
                </a:cubicBezTo>
                <a:cubicBezTo>
                  <a:pt x="3798294" y="5569573"/>
                  <a:pt x="3805077" y="5565229"/>
                  <a:pt x="3798171" y="5556417"/>
                </a:cubicBezTo>
                <a:cubicBezTo>
                  <a:pt x="3796640" y="5552877"/>
                  <a:pt x="3797953" y="5550906"/>
                  <a:pt x="3799265" y="5548936"/>
                </a:cubicBezTo>
                <a:cubicBezTo>
                  <a:pt x="3801891" y="5544994"/>
                  <a:pt x="3804361" y="5542122"/>
                  <a:pt x="3806830" y="5539249"/>
                </a:cubicBezTo>
                <a:cubicBezTo>
                  <a:pt x="3820334" y="5523984"/>
                  <a:pt x="3830334" y="5525650"/>
                  <a:pt x="3836520" y="5546385"/>
                </a:cubicBezTo>
                <a:cubicBezTo>
                  <a:pt x="3837364" y="5547620"/>
                  <a:pt x="3837207" y="5548688"/>
                  <a:pt x="3838895" y="5551159"/>
                </a:cubicBezTo>
                <a:cubicBezTo>
                  <a:pt x="3842147" y="5542943"/>
                  <a:pt x="3845084" y="5536865"/>
                  <a:pt x="3848336" y="5528649"/>
                </a:cubicBezTo>
                <a:cubicBezTo>
                  <a:pt x="3851711" y="5533590"/>
                  <a:pt x="3853085" y="5538197"/>
                  <a:pt x="3855617" y="5541903"/>
                </a:cubicBezTo>
                <a:cubicBezTo>
                  <a:pt x="3865429" y="5558863"/>
                  <a:pt x="3870429" y="5559696"/>
                  <a:pt x="3883776" y="5545500"/>
                </a:cubicBezTo>
                <a:cubicBezTo>
                  <a:pt x="3889715" y="5539921"/>
                  <a:pt x="3894653" y="5534175"/>
                  <a:pt x="3899593" y="5528431"/>
                </a:cubicBezTo>
                <a:cubicBezTo>
                  <a:pt x="3909782" y="5514802"/>
                  <a:pt x="3912939" y="5514234"/>
                  <a:pt x="3927001" y="5523144"/>
                </a:cubicBezTo>
                <a:cubicBezTo>
                  <a:pt x="3933377" y="5528585"/>
                  <a:pt x="3939003" y="5525145"/>
                  <a:pt x="3944473" y="5522771"/>
                </a:cubicBezTo>
                <a:cubicBezTo>
                  <a:pt x="3957882" y="5515153"/>
                  <a:pt x="3957882" y="5515153"/>
                  <a:pt x="3965006" y="5529476"/>
                </a:cubicBezTo>
                <a:cubicBezTo>
                  <a:pt x="3968632" y="5525700"/>
                  <a:pt x="3970571" y="5519456"/>
                  <a:pt x="3976727" y="5519387"/>
                </a:cubicBezTo>
                <a:cubicBezTo>
                  <a:pt x="3983041" y="5518249"/>
                  <a:pt x="3986415" y="5523190"/>
                  <a:pt x="3990947" y="5527230"/>
                </a:cubicBezTo>
                <a:cubicBezTo>
                  <a:pt x="3996478" y="5531435"/>
                  <a:pt x="4000635" y="5531034"/>
                  <a:pt x="4006261" y="5527591"/>
                </a:cubicBezTo>
                <a:cubicBezTo>
                  <a:pt x="4016357" y="5521611"/>
                  <a:pt x="4023765" y="5512992"/>
                  <a:pt x="4033017" y="5505776"/>
                </a:cubicBezTo>
                <a:cubicBezTo>
                  <a:pt x="4037643" y="5502168"/>
                  <a:pt x="4040956" y="5500531"/>
                  <a:pt x="4044862" y="5508844"/>
                </a:cubicBezTo>
                <a:cubicBezTo>
                  <a:pt x="4047767" y="5516991"/>
                  <a:pt x="4054612" y="5519226"/>
                  <a:pt x="4063239" y="5516284"/>
                </a:cubicBezTo>
                <a:cubicBezTo>
                  <a:pt x="4069864" y="5513009"/>
                  <a:pt x="4077490" y="5509902"/>
                  <a:pt x="4085648" y="5510166"/>
                </a:cubicBezTo>
                <a:cubicBezTo>
                  <a:pt x="4092804" y="5510263"/>
                  <a:pt x="4091587" y="5504587"/>
                  <a:pt x="4091368" y="5499077"/>
                </a:cubicBezTo>
                <a:cubicBezTo>
                  <a:pt x="4091525" y="5498008"/>
                  <a:pt x="4089681" y="5496607"/>
                  <a:pt x="4089681" y="5496607"/>
                </a:cubicBezTo>
                <a:cubicBezTo>
                  <a:pt x="4079272" y="5504724"/>
                  <a:pt x="4075679" y="5494275"/>
                  <a:pt x="4072461" y="5488265"/>
                </a:cubicBezTo>
                <a:cubicBezTo>
                  <a:pt x="4067399" y="5480853"/>
                  <a:pt x="4077025" y="5478078"/>
                  <a:pt x="4081119" y="5471098"/>
                </a:cubicBezTo>
                <a:cubicBezTo>
                  <a:pt x="4073806" y="5472069"/>
                  <a:pt x="4066805" y="5470903"/>
                  <a:pt x="4060649" y="5470971"/>
                </a:cubicBezTo>
                <a:cubicBezTo>
                  <a:pt x="4053335" y="5471942"/>
                  <a:pt x="4048648" y="5468972"/>
                  <a:pt x="4044117" y="5464933"/>
                </a:cubicBezTo>
                <a:cubicBezTo>
                  <a:pt x="4041428" y="5462295"/>
                  <a:pt x="4041366" y="5455717"/>
                  <a:pt x="4037210" y="5456119"/>
                </a:cubicBezTo>
                <a:cubicBezTo>
                  <a:pt x="4029896" y="5457090"/>
                  <a:pt x="4021896" y="5455758"/>
                  <a:pt x="4014956" y="5461169"/>
                </a:cubicBezTo>
                <a:cubicBezTo>
                  <a:pt x="4013644" y="5463140"/>
                  <a:pt x="4012488" y="5464043"/>
                  <a:pt x="4009018" y="5466749"/>
                </a:cubicBezTo>
                <a:cubicBezTo>
                  <a:pt x="4009895" y="5453758"/>
                  <a:pt x="4012615" y="5442170"/>
                  <a:pt x="4013335" y="5430249"/>
                </a:cubicBezTo>
                <a:cubicBezTo>
                  <a:pt x="4012960" y="5425807"/>
                  <a:pt x="4016430" y="5423101"/>
                  <a:pt x="4020430" y="5423767"/>
                </a:cubicBezTo>
                <a:cubicBezTo>
                  <a:pt x="4024587" y="5423366"/>
                  <a:pt x="4026118" y="5426905"/>
                  <a:pt x="4025649" y="5430111"/>
                </a:cubicBezTo>
                <a:cubicBezTo>
                  <a:pt x="4026023" y="5434551"/>
                  <a:pt x="4026398" y="5438993"/>
                  <a:pt x="4031711" y="5437689"/>
                </a:cubicBezTo>
                <a:cubicBezTo>
                  <a:pt x="4036024" y="5436218"/>
                  <a:pt x="4036649" y="5431943"/>
                  <a:pt x="4036276" y="5427501"/>
                </a:cubicBezTo>
                <a:cubicBezTo>
                  <a:pt x="4032464" y="5411542"/>
                  <a:pt x="4024777" y="5408071"/>
                  <a:pt x="4012211" y="5416925"/>
                </a:cubicBezTo>
                <a:cubicBezTo>
                  <a:pt x="4006429" y="5421435"/>
                  <a:pt x="4003272" y="5422004"/>
                  <a:pt x="4000366" y="5413857"/>
                </a:cubicBezTo>
                <a:cubicBezTo>
                  <a:pt x="3997243" y="5400200"/>
                  <a:pt x="3990554" y="5396896"/>
                  <a:pt x="3977928" y="5399172"/>
                </a:cubicBezTo>
                <a:cubicBezTo>
                  <a:pt x="3971614" y="5400310"/>
                  <a:pt x="3965457" y="5400378"/>
                  <a:pt x="3959144" y="5401516"/>
                </a:cubicBezTo>
                <a:cubicBezTo>
                  <a:pt x="3946517" y="5403792"/>
                  <a:pt x="3940578" y="5409370"/>
                  <a:pt x="3939545" y="5423429"/>
                </a:cubicBezTo>
                <a:cubicBezTo>
                  <a:pt x="3938138" y="5433047"/>
                  <a:pt x="3940887" y="5442262"/>
                  <a:pt x="3937480" y="5451547"/>
                </a:cubicBezTo>
                <a:cubicBezTo>
                  <a:pt x="3927726" y="5476194"/>
                  <a:pt x="3898377" y="5487725"/>
                  <a:pt x="3873626" y="5474844"/>
                </a:cubicBezTo>
                <a:cubicBezTo>
                  <a:pt x="3867782" y="5472775"/>
                  <a:pt x="3862406" y="5467501"/>
                  <a:pt x="3856720" y="5464365"/>
                </a:cubicBezTo>
                <a:cubicBezTo>
                  <a:pt x="3849187" y="5459825"/>
                  <a:pt x="3844717" y="5462366"/>
                  <a:pt x="3843467" y="5470913"/>
                </a:cubicBezTo>
                <a:cubicBezTo>
                  <a:pt x="3842153" y="5472885"/>
                  <a:pt x="3841997" y="5473953"/>
                  <a:pt x="3842684" y="5476257"/>
                </a:cubicBezTo>
                <a:cubicBezTo>
                  <a:pt x="3840652" y="5490150"/>
                  <a:pt x="3840652" y="5490150"/>
                  <a:pt x="3829276" y="5483875"/>
                </a:cubicBezTo>
                <a:cubicBezTo>
                  <a:pt x="3824432" y="5481974"/>
                  <a:pt x="3822119" y="5483778"/>
                  <a:pt x="3817806" y="5485249"/>
                </a:cubicBezTo>
                <a:cubicBezTo>
                  <a:pt x="3805710" y="5490897"/>
                  <a:pt x="3798865" y="5488661"/>
                  <a:pt x="3795741" y="5475005"/>
                </a:cubicBezTo>
                <a:cubicBezTo>
                  <a:pt x="3792461" y="5462417"/>
                  <a:pt x="3787774" y="5459447"/>
                  <a:pt x="3777303" y="5460987"/>
                </a:cubicBezTo>
                <a:cubicBezTo>
                  <a:pt x="3767833" y="5462692"/>
                  <a:pt x="3760051" y="5466870"/>
                  <a:pt x="3753800" y="5474586"/>
                </a:cubicBezTo>
                <a:cubicBezTo>
                  <a:pt x="3748704" y="5481399"/>
                  <a:pt x="3744608" y="5488380"/>
                  <a:pt x="3738670" y="5493959"/>
                </a:cubicBezTo>
                <a:cubicBezTo>
                  <a:pt x="3727793" y="5505283"/>
                  <a:pt x="3718323" y="5506989"/>
                  <a:pt x="3705104" y="5499314"/>
                </a:cubicBezTo>
                <a:cubicBezTo>
                  <a:pt x="3700416" y="5496343"/>
                  <a:pt x="3697415" y="5495843"/>
                  <a:pt x="3693790" y="5499618"/>
                </a:cubicBezTo>
                <a:cubicBezTo>
                  <a:pt x="3688852" y="5505363"/>
                  <a:pt x="3682381" y="5507570"/>
                  <a:pt x="3675068" y="5508541"/>
                </a:cubicBezTo>
                <a:cubicBezTo>
                  <a:pt x="3669754" y="5509845"/>
                  <a:pt x="3664598" y="5510080"/>
                  <a:pt x="3659284" y="5511385"/>
                </a:cubicBezTo>
                <a:cubicBezTo>
                  <a:pt x="3656971" y="5513189"/>
                  <a:pt x="3652126" y="5511287"/>
                  <a:pt x="3652502" y="5515728"/>
                </a:cubicBezTo>
                <a:cubicBezTo>
                  <a:pt x="3652032" y="5518933"/>
                  <a:pt x="3655876" y="5520669"/>
                  <a:pt x="3658877" y="5521169"/>
                </a:cubicBezTo>
                <a:cubicBezTo>
                  <a:pt x="3662722" y="5522904"/>
                  <a:pt x="3667565" y="5524805"/>
                  <a:pt x="3667784" y="5530316"/>
                </a:cubicBezTo>
                <a:cubicBezTo>
                  <a:pt x="3668314" y="5533688"/>
                  <a:pt x="3666001" y="5535492"/>
                  <a:pt x="3663845" y="5536227"/>
                </a:cubicBezTo>
                <a:cubicBezTo>
                  <a:pt x="3658374" y="5538600"/>
                  <a:pt x="3654531" y="5536866"/>
                  <a:pt x="3649842" y="5533894"/>
                </a:cubicBezTo>
                <a:cubicBezTo>
                  <a:pt x="3649999" y="5532826"/>
                  <a:pt x="3649000" y="5532660"/>
                  <a:pt x="3649000" y="5532660"/>
                </a:cubicBezTo>
                <a:cubicBezTo>
                  <a:pt x="3637657" y="5512160"/>
                  <a:pt x="3622186" y="5512866"/>
                  <a:pt x="3603777" y="5519652"/>
                </a:cubicBezTo>
                <a:cubicBezTo>
                  <a:pt x="3600307" y="5522358"/>
                  <a:pt x="3596151" y="5522760"/>
                  <a:pt x="3591838" y="5524231"/>
                </a:cubicBezTo>
                <a:cubicBezTo>
                  <a:pt x="3570584" y="5529448"/>
                  <a:pt x="3559365" y="5522106"/>
                  <a:pt x="3554492" y="5499400"/>
                </a:cubicBezTo>
                <a:cubicBezTo>
                  <a:pt x="3553961" y="5496028"/>
                  <a:pt x="3554742" y="5490684"/>
                  <a:pt x="3549742" y="5489852"/>
                </a:cubicBezTo>
                <a:cubicBezTo>
                  <a:pt x="3545742" y="5489184"/>
                  <a:pt x="3542272" y="5491890"/>
                  <a:pt x="3539646" y="5495832"/>
                </a:cubicBezTo>
                <a:cubicBezTo>
                  <a:pt x="3537708" y="5502077"/>
                  <a:pt x="3533926" y="5506921"/>
                  <a:pt x="3531144" y="5511931"/>
                </a:cubicBezTo>
                <a:cubicBezTo>
                  <a:pt x="3528144" y="5511430"/>
                  <a:pt x="3528456" y="5509293"/>
                  <a:pt x="3527769" y="5506990"/>
                </a:cubicBezTo>
                <a:cubicBezTo>
                  <a:pt x="3526394" y="5502382"/>
                  <a:pt x="3527646" y="5493832"/>
                  <a:pt x="3518863" y="5497843"/>
                </a:cubicBezTo>
                <a:cubicBezTo>
                  <a:pt x="3512236" y="5501118"/>
                  <a:pt x="3503924" y="5501922"/>
                  <a:pt x="3509516" y="5512706"/>
                </a:cubicBezTo>
                <a:cubicBezTo>
                  <a:pt x="3511578" y="5519617"/>
                  <a:pt x="3509953" y="5523726"/>
                  <a:pt x="3502640" y="5524697"/>
                </a:cubicBezTo>
                <a:cubicBezTo>
                  <a:pt x="3497482" y="5524932"/>
                  <a:pt x="3492856" y="5528540"/>
                  <a:pt x="3487700" y="5528776"/>
                </a:cubicBezTo>
                <a:cubicBezTo>
                  <a:pt x="3483543" y="5529179"/>
                  <a:pt x="3481918" y="5533286"/>
                  <a:pt x="3480135" y="5538462"/>
                </a:cubicBezTo>
                <a:cubicBezTo>
                  <a:pt x="3479822" y="5540600"/>
                  <a:pt x="3479196" y="5544874"/>
                  <a:pt x="3476040" y="5545444"/>
                </a:cubicBezTo>
                <a:cubicBezTo>
                  <a:pt x="3471884" y="5545845"/>
                  <a:pt x="3471509" y="5541404"/>
                  <a:pt x="3470822" y="5539100"/>
                </a:cubicBezTo>
                <a:cubicBezTo>
                  <a:pt x="3469603" y="5533424"/>
                  <a:pt x="3466916" y="5530787"/>
                  <a:pt x="3461290" y="5534228"/>
                </a:cubicBezTo>
                <a:cubicBezTo>
                  <a:pt x="3437473" y="5549964"/>
                  <a:pt x="3410750" y="5557554"/>
                  <a:pt x="3385714" y="5567614"/>
                </a:cubicBezTo>
                <a:cubicBezTo>
                  <a:pt x="3377088" y="5570556"/>
                  <a:pt x="3368462" y="5573498"/>
                  <a:pt x="3360680" y="5577675"/>
                </a:cubicBezTo>
                <a:cubicBezTo>
                  <a:pt x="3351740" y="5582754"/>
                  <a:pt x="3342270" y="5584460"/>
                  <a:pt x="3332426" y="5581725"/>
                </a:cubicBezTo>
                <a:cubicBezTo>
                  <a:pt x="3324424" y="5580392"/>
                  <a:pt x="3316799" y="5583500"/>
                  <a:pt x="3309172" y="5586608"/>
                </a:cubicBezTo>
                <a:cubicBezTo>
                  <a:pt x="3311518" y="5570579"/>
                  <a:pt x="3312708" y="5555452"/>
                  <a:pt x="3325584" y="5544461"/>
                </a:cubicBezTo>
                <a:cubicBezTo>
                  <a:pt x="3330524" y="5538716"/>
                  <a:pt x="3328618" y="5530735"/>
                  <a:pt x="3329714" y="5523255"/>
                </a:cubicBezTo>
                <a:cubicBezTo>
                  <a:pt x="3329182" y="5519882"/>
                  <a:pt x="3328807" y="5515441"/>
                  <a:pt x="3329276" y="5512236"/>
                </a:cubicBezTo>
                <a:cubicBezTo>
                  <a:pt x="3332996" y="5500814"/>
                  <a:pt x="3324996" y="5499481"/>
                  <a:pt x="3317682" y="5500452"/>
                </a:cubicBezTo>
                <a:cubicBezTo>
                  <a:pt x="3308526" y="5500021"/>
                  <a:pt x="3298742" y="5503865"/>
                  <a:pt x="3292334" y="5512649"/>
                </a:cubicBezTo>
                <a:cubicBezTo>
                  <a:pt x="3286770" y="5522669"/>
                  <a:pt x="3279614" y="5522571"/>
                  <a:pt x="3270925" y="5518935"/>
                </a:cubicBezTo>
                <a:cubicBezTo>
                  <a:pt x="3269082" y="5517533"/>
                  <a:pt x="3267080" y="5517200"/>
                  <a:pt x="3265080" y="5516866"/>
                </a:cubicBezTo>
                <a:cubicBezTo>
                  <a:pt x="3257393" y="5513396"/>
                  <a:pt x="3251924" y="5515769"/>
                  <a:pt x="3250515" y="5525386"/>
                </a:cubicBezTo>
                <a:cubicBezTo>
                  <a:pt x="3249578" y="5531798"/>
                  <a:pt x="3246952" y="5535740"/>
                  <a:pt x="3241889" y="5528328"/>
                </a:cubicBezTo>
                <a:cubicBezTo>
                  <a:pt x="3235670" y="5521819"/>
                  <a:pt x="3229139" y="5517447"/>
                  <a:pt x="3221356" y="5521623"/>
                </a:cubicBezTo>
                <a:cubicBezTo>
                  <a:pt x="3212730" y="5524565"/>
                  <a:pt x="3207636" y="5531379"/>
                  <a:pt x="3207228" y="5541163"/>
                </a:cubicBezTo>
                <a:cubicBezTo>
                  <a:pt x="3206977" y="5549879"/>
                  <a:pt x="3202194" y="5554556"/>
                  <a:pt x="3194724" y="5556595"/>
                </a:cubicBezTo>
                <a:cubicBezTo>
                  <a:pt x="3188254" y="5558801"/>
                  <a:pt x="3181098" y="5558704"/>
                  <a:pt x="3178846" y="5567087"/>
                </a:cubicBezTo>
                <a:cubicBezTo>
                  <a:pt x="3178378" y="5570292"/>
                  <a:pt x="3175690" y="5567655"/>
                  <a:pt x="3174846" y="5566420"/>
                </a:cubicBezTo>
                <a:cubicBezTo>
                  <a:pt x="3167314" y="5561881"/>
                  <a:pt x="3168409" y="5554401"/>
                  <a:pt x="3169504" y="5546920"/>
                </a:cubicBezTo>
                <a:cubicBezTo>
                  <a:pt x="3170537" y="5532861"/>
                  <a:pt x="3165943" y="5522243"/>
                  <a:pt x="3154567" y="5515970"/>
                </a:cubicBezTo>
                <a:cubicBezTo>
                  <a:pt x="3153568" y="5515803"/>
                  <a:pt x="3152568" y="5515638"/>
                  <a:pt x="3152411" y="5516706"/>
                </a:cubicBezTo>
                <a:cubicBezTo>
                  <a:pt x="3143846" y="5526225"/>
                  <a:pt x="3133314" y="5521187"/>
                  <a:pt x="3123314" y="5519520"/>
                </a:cubicBezTo>
                <a:cubicBezTo>
                  <a:pt x="3108156" y="5518090"/>
                  <a:pt x="3104686" y="5520797"/>
                  <a:pt x="3099340" y="5536326"/>
                </a:cubicBezTo>
                <a:cubicBezTo>
                  <a:pt x="3090964" y="5530552"/>
                  <a:pt x="3089746" y="5524876"/>
                  <a:pt x="3093467" y="5513454"/>
                </a:cubicBezTo>
                <a:cubicBezTo>
                  <a:pt x="3100595" y="5492748"/>
                  <a:pt x="3100595" y="5492748"/>
                  <a:pt x="3080654" y="5495994"/>
                </a:cubicBezTo>
                <a:cubicBezTo>
                  <a:pt x="3056870" y="5497505"/>
                  <a:pt x="3037836" y="5508564"/>
                  <a:pt x="3023707" y="5528104"/>
                </a:cubicBezTo>
                <a:cubicBezTo>
                  <a:pt x="3018612" y="5534918"/>
                  <a:pt x="3013986" y="5538527"/>
                  <a:pt x="3006829" y="5538429"/>
                </a:cubicBezTo>
                <a:cubicBezTo>
                  <a:pt x="2997515" y="5539066"/>
                  <a:pt x="2991828" y="5535930"/>
                  <a:pt x="2991235" y="5525980"/>
                </a:cubicBezTo>
                <a:cubicBezTo>
                  <a:pt x="2988205" y="5504675"/>
                  <a:pt x="2982674" y="5500470"/>
                  <a:pt x="2962890" y="5502647"/>
                </a:cubicBezTo>
                <a:cubicBezTo>
                  <a:pt x="2958734" y="5503049"/>
                  <a:pt x="2955733" y="5502549"/>
                  <a:pt x="2951732" y="5501883"/>
                </a:cubicBezTo>
                <a:cubicBezTo>
                  <a:pt x="2950889" y="5500648"/>
                  <a:pt x="2950889" y="5500648"/>
                  <a:pt x="2949888" y="5500481"/>
                </a:cubicBezTo>
                <a:cubicBezTo>
                  <a:pt x="2949888" y="5500481"/>
                  <a:pt x="2950732" y="5501716"/>
                  <a:pt x="2950576" y="5502785"/>
                </a:cubicBezTo>
                <a:cubicBezTo>
                  <a:pt x="2950106" y="5505991"/>
                  <a:pt x="2950481" y="5510431"/>
                  <a:pt x="2951013" y="5513805"/>
                </a:cubicBezTo>
                <a:cubicBezTo>
                  <a:pt x="2952823" y="5529432"/>
                  <a:pt x="2943103" y="5539853"/>
                  <a:pt x="2927944" y="5538424"/>
                </a:cubicBezTo>
                <a:cubicBezTo>
                  <a:pt x="2918944" y="5536924"/>
                  <a:pt x="2911256" y="5533454"/>
                  <a:pt x="2905037" y="5526944"/>
                </a:cubicBezTo>
                <a:cubicBezTo>
                  <a:pt x="2899662" y="5521670"/>
                  <a:pt x="2893818" y="5519602"/>
                  <a:pt x="2887034" y="5523945"/>
                </a:cubicBezTo>
                <a:cubicBezTo>
                  <a:pt x="2883566" y="5526651"/>
                  <a:pt x="2878096" y="5529025"/>
                  <a:pt x="2875878" y="5523181"/>
                </a:cubicBezTo>
                <a:cubicBezTo>
                  <a:pt x="2874659" y="5517504"/>
                  <a:pt x="2874441" y="5511995"/>
                  <a:pt x="2880068" y="5508553"/>
                </a:cubicBezTo>
                <a:cubicBezTo>
                  <a:pt x="2900946" y="5498896"/>
                  <a:pt x="2910700" y="5474248"/>
                  <a:pt x="2932266" y="5466894"/>
                </a:cubicBezTo>
                <a:cubicBezTo>
                  <a:pt x="2937578" y="5465590"/>
                  <a:pt x="2940516" y="5459512"/>
                  <a:pt x="2942298" y="5454335"/>
                </a:cubicBezTo>
                <a:cubicBezTo>
                  <a:pt x="2945488" y="5439541"/>
                  <a:pt x="2955053" y="5430187"/>
                  <a:pt x="2965462" y="5422070"/>
                </a:cubicBezTo>
                <a:cubicBezTo>
                  <a:pt x="2974556" y="5415922"/>
                  <a:pt x="2983808" y="5408705"/>
                  <a:pt x="2990529" y="5397783"/>
                </a:cubicBezTo>
                <a:cubicBezTo>
                  <a:pt x="2995624" y="5390969"/>
                  <a:pt x="2999625" y="5391636"/>
                  <a:pt x="3003687" y="5398881"/>
                </a:cubicBezTo>
                <a:cubicBezTo>
                  <a:pt x="3005530" y="5400283"/>
                  <a:pt x="3005062" y="5403489"/>
                  <a:pt x="3008062" y="5403989"/>
                </a:cubicBezTo>
                <a:cubicBezTo>
                  <a:pt x="3010532" y="5401115"/>
                  <a:pt x="3008844" y="5398645"/>
                  <a:pt x="3009312" y="5395439"/>
                </a:cubicBezTo>
                <a:cubicBezTo>
                  <a:pt x="3009016" y="5390464"/>
                  <a:pt x="3011259" y="5385638"/>
                  <a:pt x="3014702" y="5382243"/>
                </a:cubicBezTo>
                <a:lnTo>
                  <a:pt x="3027133" y="5377691"/>
                </a:lnTo>
                <a:lnTo>
                  <a:pt x="3026329" y="5377013"/>
                </a:lnTo>
                <a:cubicBezTo>
                  <a:pt x="3021476" y="5369135"/>
                  <a:pt x="3015543" y="5363052"/>
                  <a:pt x="3006374" y="5362356"/>
                </a:cubicBezTo>
                <a:cubicBezTo>
                  <a:pt x="3002264" y="5361597"/>
                  <a:pt x="2999670" y="5362115"/>
                  <a:pt x="2999720" y="5368109"/>
                </a:cubicBezTo>
                <a:cubicBezTo>
                  <a:pt x="2999207" y="5372003"/>
                  <a:pt x="2998692" y="5375898"/>
                  <a:pt x="2998179" y="5379793"/>
                </a:cubicBezTo>
                <a:cubicBezTo>
                  <a:pt x="2995250" y="5389225"/>
                  <a:pt x="2992527" y="5390717"/>
                  <a:pt x="2984566" y="5387251"/>
                </a:cubicBezTo>
                <a:cubicBezTo>
                  <a:pt x="2979762" y="5385367"/>
                  <a:pt x="2975396" y="5386556"/>
                  <a:pt x="2970465" y="5385644"/>
                </a:cubicBezTo>
                <a:cubicBezTo>
                  <a:pt x="2962117" y="5385100"/>
                  <a:pt x="2956056" y="5379991"/>
                  <a:pt x="2954054" y="5369648"/>
                </a:cubicBezTo>
                <a:cubicBezTo>
                  <a:pt x="2952231" y="5364324"/>
                  <a:pt x="2950536" y="5358027"/>
                  <a:pt x="2948841" y="5351730"/>
                </a:cubicBezTo>
                <a:cubicBezTo>
                  <a:pt x="2951308" y="5352185"/>
                  <a:pt x="2952951" y="5352489"/>
                  <a:pt x="2954595" y="5352792"/>
                </a:cubicBezTo>
                <a:cubicBezTo>
                  <a:pt x="2971726" y="5356953"/>
                  <a:pt x="2972548" y="5357106"/>
                  <a:pt x="2981564" y="5339821"/>
                </a:cubicBezTo>
                <a:cubicBezTo>
                  <a:pt x="2983979" y="5334283"/>
                  <a:pt x="2987652" y="5331968"/>
                  <a:pt x="2992584" y="5332879"/>
                </a:cubicBezTo>
                <a:cubicBezTo>
                  <a:pt x="3009279" y="5333968"/>
                  <a:pt x="3024972" y="5329885"/>
                  <a:pt x="3040230" y="5322729"/>
                </a:cubicBezTo>
                <a:cubicBezTo>
                  <a:pt x="3059160" y="5313259"/>
                  <a:pt x="3079656" y="5311061"/>
                  <a:pt x="3099588" y="5306763"/>
                </a:cubicBezTo>
                <a:cubicBezTo>
                  <a:pt x="3110916" y="5303868"/>
                  <a:pt x="3121420" y="5300822"/>
                  <a:pt x="3131054" y="5291630"/>
                </a:cubicBezTo>
                <a:cubicBezTo>
                  <a:pt x="3137706" y="5285877"/>
                  <a:pt x="3145232" y="5286270"/>
                  <a:pt x="3152629" y="5287636"/>
                </a:cubicBezTo>
                <a:lnTo>
                  <a:pt x="3152903" y="5287617"/>
                </a:lnTo>
                <a:lnTo>
                  <a:pt x="3149384" y="5280982"/>
                </a:lnTo>
                <a:cubicBezTo>
                  <a:pt x="3146185" y="5279217"/>
                  <a:pt x="3141950" y="5280154"/>
                  <a:pt x="3136246" y="5284129"/>
                </a:cubicBezTo>
                <a:cubicBezTo>
                  <a:pt x="3106490" y="5305444"/>
                  <a:pt x="3073705" y="5305456"/>
                  <a:pt x="3040702" y="5299958"/>
                </a:cubicBezTo>
                <a:cubicBezTo>
                  <a:pt x="3032701" y="5298625"/>
                  <a:pt x="3024700" y="5297292"/>
                  <a:pt x="3017700" y="5296126"/>
                </a:cubicBezTo>
                <a:cubicBezTo>
                  <a:pt x="3005698" y="5294126"/>
                  <a:pt x="2994072" y="5296568"/>
                  <a:pt x="2983132" y="5301313"/>
                </a:cubicBezTo>
                <a:cubicBezTo>
                  <a:pt x="2975506" y="5304422"/>
                  <a:pt x="2965724" y="5308265"/>
                  <a:pt x="2957816" y="5299286"/>
                </a:cubicBezTo>
                <a:cubicBezTo>
                  <a:pt x="2951754" y="5291708"/>
                  <a:pt x="2951569" y="5271972"/>
                  <a:pt x="2955820" y="5263923"/>
                </a:cubicBezTo>
                <a:cubicBezTo>
                  <a:pt x="2960072" y="5255874"/>
                  <a:pt x="2966168" y="5249226"/>
                  <a:pt x="2974418" y="5241844"/>
                </a:cubicBezTo>
                <a:cubicBezTo>
                  <a:pt x="2971230" y="5256638"/>
                  <a:pt x="2974979" y="5266020"/>
                  <a:pt x="2985510" y="5271059"/>
                </a:cubicBezTo>
                <a:cubicBezTo>
                  <a:pt x="2991198" y="5274196"/>
                  <a:pt x="2995668" y="5271657"/>
                  <a:pt x="2995606" y="5265078"/>
                </a:cubicBezTo>
                <a:cubicBezTo>
                  <a:pt x="2994388" y="5259402"/>
                  <a:pt x="2995170" y="5254058"/>
                  <a:pt x="2995952" y="5248715"/>
                </a:cubicBezTo>
                <a:cubicBezTo>
                  <a:pt x="2998141" y="5233754"/>
                  <a:pt x="3007393" y="5226538"/>
                  <a:pt x="3021551" y="5227802"/>
                </a:cubicBezTo>
                <a:lnTo>
                  <a:pt x="3023546" y="5228135"/>
                </a:lnTo>
                <a:lnTo>
                  <a:pt x="3025629" y="5215681"/>
                </a:lnTo>
                <a:lnTo>
                  <a:pt x="3032683" y="5203339"/>
                </a:lnTo>
                <a:lnTo>
                  <a:pt x="3031618" y="5201017"/>
                </a:lnTo>
                <a:cubicBezTo>
                  <a:pt x="3032009" y="5198346"/>
                  <a:pt x="3033704" y="5197260"/>
                  <a:pt x="3035822" y="5196792"/>
                </a:cubicBezTo>
                <a:lnTo>
                  <a:pt x="3035866" y="5196788"/>
                </a:lnTo>
                <a:lnTo>
                  <a:pt x="3039011" y="5178881"/>
                </a:lnTo>
                <a:cubicBezTo>
                  <a:pt x="3038574" y="5175809"/>
                  <a:pt x="3038266" y="5171762"/>
                  <a:pt x="3038652" y="5168842"/>
                </a:cubicBezTo>
                <a:cubicBezTo>
                  <a:pt x="3041709" y="5158435"/>
                  <a:pt x="3035134" y="5157220"/>
                  <a:pt x="3029124" y="5158105"/>
                </a:cubicBezTo>
                <a:cubicBezTo>
                  <a:pt x="3021599" y="5157713"/>
                  <a:pt x="3013558" y="5161215"/>
                  <a:pt x="3008293" y="5169218"/>
                </a:cubicBezTo>
                <a:cubicBezTo>
                  <a:pt x="3003720" y="5178348"/>
                  <a:pt x="2997839" y="5178259"/>
                  <a:pt x="2990698" y="5174945"/>
                </a:cubicBezTo>
                <a:cubicBezTo>
                  <a:pt x="2989183" y="5173668"/>
                  <a:pt x="2987539" y="5173364"/>
                  <a:pt x="2985896" y="5173060"/>
                </a:cubicBezTo>
                <a:cubicBezTo>
                  <a:pt x="2979578" y="5169899"/>
                  <a:pt x="2975083" y="5172061"/>
                  <a:pt x="2973925" y="5180823"/>
                </a:cubicBezTo>
                <a:cubicBezTo>
                  <a:pt x="2973155" y="5186665"/>
                  <a:pt x="2970996" y="5190257"/>
                  <a:pt x="2966836" y="5183504"/>
                </a:cubicBezTo>
                <a:cubicBezTo>
                  <a:pt x="2961726" y="5177573"/>
                  <a:pt x="2956358" y="5173589"/>
                  <a:pt x="2949962" y="5177394"/>
                </a:cubicBezTo>
                <a:cubicBezTo>
                  <a:pt x="2942873" y="5180075"/>
                  <a:pt x="2938686" y="5186283"/>
                  <a:pt x="2938351" y="5195198"/>
                </a:cubicBezTo>
                <a:cubicBezTo>
                  <a:pt x="2938145" y="5203139"/>
                  <a:pt x="2934215" y="5207400"/>
                  <a:pt x="2928076" y="5209258"/>
                </a:cubicBezTo>
                <a:cubicBezTo>
                  <a:pt x="2922759" y="5211268"/>
                  <a:pt x="2916877" y="5211179"/>
                  <a:pt x="2915028" y="5218817"/>
                </a:cubicBezTo>
                <a:cubicBezTo>
                  <a:pt x="2914642" y="5221737"/>
                  <a:pt x="2912433" y="5219335"/>
                  <a:pt x="2911740" y="5218210"/>
                </a:cubicBezTo>
                <a:cubicBezTo>
                  <a:pt x="2905550" y="5214074"/>
                  <a:pt x="2906450" y="5207259"/>
                  <a:pt x="2907350" y="5200443"/>
                </a:cubicBezTo>
                <a:cubicBezTo>
                  <a:pt x="2908198" y="5187634"/>
                  <a:pt x="2904423" y="5177960"/>
                  <a:pt x="2895074" y="5172244"/>
                </a:cubicBezTo>
                <a:cubicBezTo>
                  <a:pt x="2894253" y="5172092"/>
                  <a:pt x="2893432" y="5171941"/>
                  <a:pt x="2893303" y="5172914"/>
                </a:cubicBezTo>
                <a:cubicBezTo>
                  <a:pt x="2886264" y="5181588"/>
                  <a:pt x="2877609" y="5176997"/>
                  <a:pt x="2869390" y="5175478"/>
                </a:cubicBezTo>
                <a:cubicBezTo>
                  <a:pt x="2856933" y="5174176"/>
                  <a:pt x="2854082" y="5176641"/>
                  <a:pt x="2849689" y="5190791"/>
                </a:cubicBezTo>
                <a:cubicBezTo>
                  <a:pt x="2842805" y="5185530"/>
                  <a:pt x="2841804" y="5180358"/>
                  <a:pt x="2844862" y="5169952"/>
                </a:cubicBezTo>
                <a:cubicBezTo>
                  <a:pt x="2850720" y="5151086"/>
                  <a:pt x="2850720" y="5151086"/>
                  <a:pt x="2834332" y="5154044"/>
                </a:cubicBezTo>
                <a:cubicBezTo>
                  <a:pt x="2814786" y="5155420"/>
                  <a:pt x="2799144" y="5165496"/>
                  <a:pt x="2787532" y="5183300"/>
                </a:cubicBezTo>
                <a:cubicBezTo>
                  <a:pt x="2783346" y="5189508"/>
                  <a:pt x="2779544" y="5192796"/>
                  <a:pt x="2773662" y="5192707"/>
                </a:cubicBezTo>
                <a:cubicBezTo>
                  <a:pt x="2766008" y="5193287"/>
                  <a:pt x="2761334" y="5190429"/>
                  <a:pt x="2760847" y="5181364"/>
                </a:cubicBezTo>
                <a:cubicBezTo>
                  <a:pt x="2758356" y="5161953"/>
                  <a:pt x="2753812" y="5158121"/>
                  <a:pt x="2737552" y="5160105"/>
                </a:cubicBezTo>
                <a:cubicBezTo>
                  <a:pt x="2734136" y="5160472"/>
                  <a:pt x="2731671" y="5160016"/>
                  <a:pt x="2728383" y="5159409"/>
                </a:cubicBezTo>
                <a:cubicBezTo>
                  <a:pt x="2727690" y="5158284"/>
                  <a:pt x="2727690" y="5158284"/>
                  <a:pt x="2726868" y="5158132"/>
                </a:cubicBezTo>
                <a:cubicBezTo>
                  <a:pt x="2726868" y="5158132"/>
                  <a:pt x="2727562" y="5159257"/>
                  <a:pt x="2727432" y="5160231"/>
                </a:cubicBezTo>
                <a:cubicBezTo>
                  <a:pt x="2727047" y="5163152"/>
                  <a:pt x="2727355" y="5167198"/>
                  <a:pt x="2727792" y="5170271"/>
                </a:cubicBezTo>
                <a:cubicBezTo>
                  <a:pt x="2729280" y="5184509"/>
                  <a:pt x="2721292" y="5194004"/>
                  <a:pt x="2708834" y="5192702"/>
                </a:cubicBezTo>
                <a:cubicBezTo>
                  <a:pt x="2701438" y="5191335"/>
                  <a:pt x="2695119" y="5188173"/>
                  <a:pt x="2690008" y="5182243"/>
                </a:cubicBezTo>
                <a:cubicBezTo>
                  <a:pt x="2685592" y="5177438"/>
                  <a:pt x="2680788" y="5175553"/>
                  <a:pt x="2675214" y="5179510"/>
                </a:cubicBezTo>
                <a:cubicBezTo>
                  <a:pt x="2672363" y="5181976"/>
                  <a:pt x="2667868" y="5184138"/>
                  <a:pt x="2666046" y="5178814"/>
                </a:cubicBezTo>
                <a:cubicBezTo>
                  <a:pt x="2665044" y="5173642"/>
                  <a:pt x="2664864" y="5168622"/>
                  <a:pt x="2669488" y="5165486"/>
                </a:cubicBezTo>
                <a:cubicBezTo>
                  <a:pt x="2686646" y="5156688"/>
                  <a:pt x="2694662" y="5134230"/>
                  <a:pt x="2712386" y="5127530"/>
                </a:cubicBezTo>
                <a:cubicBezTo>
                  <a:pt x="2716751" y="5126342"/>
                  <a:pt x="2719166" y="5120804"/>
                  <a:pt x="2720630" y="5116088"/>
                </a:cubicBezTo>
                <a:cubicBezTo>
                  <a:pt x="2723252" y="5102608"/>
                  <a:pt x="2731112" y="5094086"/>
                  <a:pt x="2739666" y="5086690"/>
                </a:cubicBezTo>
                <a:cubicBezTo>
                  <a:pt x="2747140" y="5081089"/>
                  <a:pt x="2754744" y="5074513"/>
                  <a:pt x="2760266" y="5064562"/>
                </a:cubicBezTo>
                <a:cubicBezTo>
                  <a:pt x="2764454" y="5058354"/>
                  <a:pt x="2767742" y="5058961"/>
                  <a:pt x="2771080" y="5065563"/>
                </a:cubicBezTo>
                <a:cubicBezTo>
                  <a:pt x="2772595" y="5066840"/>
                  <a:pt x="2772210" y="5069761"/>
                  <a:pt x="2774675" y="5070216"/>
                </a:cubicBezTo>
                <a:cubicBezTo>
                  <a:pt x="2776705" y="5067598"/>
                  <a:pt x="2775318" y="5065347"/>
                  <a:pt x="2775703" y="5062427"/>
                </a:cubicBezTo>
                <a:cubicBezTo>
                  <a:pt x="2775216" y="5053360"/>
                  <a:pt x="2783076" y="5044838"/>
                  <a:pt x="2790474" y="5046204"/>
                </a:cubicBezTo>
                <a:cubicBezTo>
                  <a:pt x="2795276" y="5048089"/>
                  <a:pt x="2794763" y="5051984"/>
                  <a:pt x="2795070" y="5056030"/>
                </a:cubicBezTo>
                <a:cubicBezTo>
                  <a:pt x="2794556" y="5059924"/>
                  <a:pt x="2793914" y="5064793"/>
                  <a:pt x="2797330" y="5064426"/>
                </a:cubicBezTo>
                <a:cubicBezTo>
                  <a:pt x="2801440" y="5065185"/>
                  <a:pt x="2804419" y="5061746"/>
                  <a:pt x="2805062" y="5056878"/>
                </a:cubicBezTo>
                <a:cubicBezTo>
                  <a:pt x="2804496" y="5054779"/>
                  <a:pt x="2804754" y="5052832"/>
                  <a:pt x="2804882" y="5051858"/>
                </a:cubicBezTo>
                <a:cubicBezTo>
                  <a:pt x="2805088" y="5043917"/>
                  <a:pt x="2808326" y="5038531"/>
                  <a:pt x="2815158" y="5037798"/>
                </a:cubicBezTo>
                <a:cubicBezTo>
                  <a:pt x="2822940" y="5036244"/>
                  <a:pt x="2830722" y="5034688"/>
                  <a:pt x="2837683" y="5032982"/>
                </a:cubicBezTo>
                <a:cubicBezTo>
                  <a:pt x="2844516" y="5032249"/>
                  <a:pt x="2849267" y="5028140"/>
                  <a:pt x="2851118" y="5020502"/>
                </a:cubicBezTo>
                <a:cubicBezTo>
                  <a:pt x="2852710" y="5014812"/>
                  <a:pt x="2854482" y="5014142"/>
                  <a:pt x="2858206" y="5017822"/>
                </a:cubicBezTo>
                <a:cubicBezTo>
                  <a:pt x="2862495" y="5023601"/>
                  <a:pt x="2868506" y="5022717"/>
                  <a:pt x="2874516" y="5021832"/>
                </a:cubicBezTo>
                <a:cubicBezTo>
                  <a:pt x="2891288" y="5015953"/>
                  <a:pt x="2907290" y="5015916"/>
                  <a:pt x="2923214" y="5022847"/>
                </a:cubicBezTo>
                <a:cubicBezTo>
                  <a:pt x="2931176" y="5026313"/>
                  <a:pt x="2941630" y="5017272"/>
                  <a:pt x="2943044" y="5006562"/>
                </a:cubicBezTo>
                <a:cubicBezTo>
                  <a:pt x="2943430" y="5003641"/>
                  <a:pt x="2940398" y="5001087"/>
                  <a:pt x="2939012" y="4998836"/>
                </a:cubicBezTo>
                <a:cubicBezTo>
                  <a:pt x="2933851" y="4986911"/>
                  <a:pt x="2925324" y="4981347"/>
                  <a:pt x="2914690" y="4985367"/>
                </a:cubicBezTo>
                <a:cubicBezTo>
                  <a:pt x="2911967" y="4986859"/>
                  <a:pt x="2910324" y="4986555"/>
                  <a:pt x="2909065" y="4983331"/>
                </a:cubicBezTo>
                <a:cubicBezTo>
                  <a:pt x="2907679" y="4981080"/>
                  <a:pt x="2908886" y="4978311"/>
                  <a:pt x="2910787" y="4976668"/>
                </a:cubicBezTo>
                <a:cubicBezTo>
                  <a:pt x="2910915" y="4975693"/>
                  <a:pt x="2911737" y="4975845"/>
                  <a:pt x="2911866" y="4974871"/>
                </a:cubicBezTo>
                <a:cubicBezTo>
                  <a:pt x="2913895" y="4972254"/>
                  <a:pt x="2920599" y="4972495"/>
                  <a:pt x="2916310" y="4966716"/>
                </a:cubicBezTo>
                <a:cubicBezTo>
                  <a:pt x="2912843" y="4961088"/>
                  <a:pt x="2909042" y="4964376"/>
                  <a:pt x="2905933" y="4968789"/>
                </a:cubicBezTo>
                <a:cubicBezTo>
                  <a:pt x="2904982" y="4969611"/>
                  <a:pt x="2903904" y="4971406"/>
                  <a:pt x="2902825" y="4973202"/>
                </a:cubicBezTo>
                <a:cubicBezTo>
                  <a:pt x="2901746" y="4974998"/>
                  <a:pt x="2899845" y="4976641"/>
                  <a:pt x="2897379" y="4976185"/>
                </a:cubicBezTo>
                <a:cubicBezTo>
                  <a:pt x="2895042" y="4974757"/>
                  <a:pt x="2897072" y="4972139"/>
                  <a:pt x="2896507" y="4970040"/>
                </a:cubicBezTo>
                <a:cubicBezTo>
                  <a:pt x="2893940" y="4957597"/>
                  <a:pt x="2889393" y="4953766"/>
                  <a:pt x="2880018" y="4961011"/>
                </a:cubicBezTo>
                <a:cubicBezTo>
                  <a:pt x="2855564" y="4980431"/>
                  <a:pt x="2828622" y="4980442"/>
                  <a:pt x="2801499" y="4975432"/>
                </a:cubicBezTo>
                <a:cubicBezTo>
                  <a:pt x="2794924" y="4974218"/>
                  <a:pt x="2788348" y="4973004"/>
                  <a:pt x="2782596" y="4971940"/>
                </a:cubicBezTo>
                <a:cubicBezTo>
                  <a:pt x="2772732" y="4970119"/>
                  <a:pt x="2763178" y="4972343"/>
                  <a:pt x="2754188" y="4976667"/>
                </a:cubicBezTo>
                <a:cubicBezTo>
                  <a:pt x="2747920" y="4979500"/>
                  <a:pt x="2739882" y="4983001"/>
                  <a:pt x="2733384" y="4974820"/>
                </a:cubicBezTo>
                <a:cubicBezTo>
                  <a:pt x="2728402" y="4967915"/>
                  <a:pt x="2728249" y="4949934"/>
                  <a:pt x="2731742" y="4942600"/>
                </a:cubicBezTo>
                <a:cubicBezTo>
                  <a:pt x="2735236" y="4935266"/>
                  <a:pt x="2740246" y="4929210"/>
                  <a:pt x="2747026" y="4922484"/>
                </a:cubicBezTo>
                <a:cubicBezTo>
                  <a:pt x="2744406" y="4935963"/>
                  <a:pt x="2747488" y="4944511"/>
                  <a:pt x="2756142" y="4949102"/>
                </a:cubicBezTo>
                <a:cubicBezTo>
                  <a:pt x="2760817" y="4951960"/>
                  <a:pt x="2764490" y="4949646"/>
                  <a:pt x="2764439" y="4943653"/>
                </a:cubicBezTo>
                <a:cubicBezTo>
                  <a:pt x="2763438" y="4938481"/>
                  <a:pt x="2764080" y="4933612"/>
                  <a:pt x="2764724" y="4928744"/>
                </a:cubicBezTo>
                <a:cubicBezTo>
                  <a:pt x="2766522" y="4915113"/>
                  <a:pt x="2774126" y="4908538"/>
                  <a:pt x="2785761" y="4909690"/>
                </a:cubicBezTo>
                <a:cubicBezTo>
                  <a:pt x="2788226" y="4910146"/>
                  <a:pt x="2790692" y="4910601"/>
                  <a:pt x="2793158" y="4911056"/>
                </a:cubicBezTo>
                <a:cubicBezTo>
                  <a:pt x="2796574" y="4910690"/>
                  <a:pt x="2800118" y="4909349"/>
                  <a:pt x="2801583" y="4904633"/>
                </a:cubicBezTo>
                <a:cubicBezTo>
                  <a:pt x="2803740" y="4901042"/>
                  <a:pt x="2800710" y="4898488"/>
                  <a:pt x="2798502" y="4896085"/>
                </a:cubicBezTo>
                <a:cubicBezTo>
                  <a:pt x="2796422" y="4892708"/>
                  <a:pt x="2792569" y="4890003"/>
                  <a:pt x="2794034" y="4885286"/>
                </a:cubicBezTo>
                <a:cubicBezTo>
                  <a:pt x="2794676" y="4880418"/>
                  <a:pt x="2799607" y="4881329"/>
                  <a:pt x="2803023" y="4880963"/>
                </a:cubicBezTo>
                <a:cubicBezTo>
                  <a:pt x="2844916" y="4869750"/>
                  <a:pt x="2887296" y="4867603"/>
                  <a:pt x="2929625" y="4859463"/>
                </a:cubicBezTo>
                <a:cubicBezTo>
                  <a:pt x="2943418" y="4857024"/>
                  <a:pt x="2957210" y="4854584"/>
                  <a:pt x="2971260" y="4850198"/>
                </a:cubicBezTo>
                <a:cubicBezTo>
                  <a:pt x="2976577" y="4848188"/>
                  <a:pt x="2979736" y="4849769"/>
                  <a:pt x="2984410" y="4852627"/>
                </a:cubicBezTo>
                <a:cubicBezTo>
                  <a:pt x="2995017" y="4861567"/>
                  <a:pt x="2995017" y="4861567"/>
                  <a:pt x="3004084" y="4850277"/>
                </a:cubicBezTo>
                <a:cubicBezTo>
                  <a:pt x="3007731" y="4860924"/>
                  <a:pt x="3001258" y="4871696"/>
                  <a:pt x="3004904" y="4882344"/>
                </a:cubicBezTo>
                <a:cubicBezTo>
                  <a:pt x="3010170" y="4874340"/>
                  <a:pt x="3017516" y="4869712"/>
                  <a:pt x="3024862" y="4865085"/>
                </a:cubicBezTo>
                <a:cubicBezTo>
                  <a:pt x="3033030" y="4860609"/>
                  <a:pt x="3038990" y="4853731"/>
                  <a:pt x="3043434" y="4845575"/>
                </a:cubicBezTo>
                <a:cubicBezTo>
                  <a:pt x="3055174" y="4826799"/>
                  <a:pt x="3072255" y="4824967"/>
                  <a:pt x="3085121" y="4842304"/>
                </a:cubicBezTo>
                <a:cubicBezTo>
                  <a:pt x="3088716" y="4846957"/>
                  <a:pt x="3091490" y="4851459"/>
                  <a:pt x="3094263" y="4855961"/>
                </a:cubicBezTo>
                <a:cubicBezTo>
                  <a:pt x="3097730" y="4861588"/>
                  <a:pt x="3101146" y="4861221"/>
                  <a:pt x="3103690" y="4854710"/>
                </a:cubicBezTo>
                <a:cubicBezTo>
                  <a:pt x="3103946" y="4852763"/>
                  <a:pt x="3104897" y="4851941"/>
                  <a:pt x="3105154" y="4849993"/>
                </a:cubicBezTo>
                <a:cubicBezTo>
                  <a:pt x="3111962" y="4830306"/>
                  <a:pt x="3121774" y="4826134"/>
                  <a:pt x="3137648" y="4827071"/>
                </a:cubicBezTo>
                <a:cubicBezTo>
                  <a:pt x="3149282" y="4828223"/>
                  <a:pt x="3160916" y="4829374"/>
                  <a:pt x="3172244" y="4826479"/>
                </a:cubicBezTo>
                <a:cubicBezTo>
                  <a:pt x="3180026" y="4824925"/>
                  <a:pt x="3188117" y="4827416"/>
                  <a:pt x="3193664" y="4836420"/>
                </a:cubicBezTo>
                <a:lnTo>
                  <a:pt x="3196909" y="4834506"/>
                </a:lnTo>
                <a:lnTo>
                  <a:pt x="3196925" y="4834471"/>
                </a:lnTo>
                <a:lnTo>
                  <a:pt x="3197053" y="4834421"/>
                </a:lnTo>
                <a:lnTo>
                  <a:pt x="3216034" y="4823222"/>
                </a:lnTo>
                <a:lnTo>
                  <a:pt x="3234064" y="4825396"/>
                </a:lnTo>
                <a:lnTo>
                  <a:pt x="3249778" y="4809341"/>
                </a:lnTo>
                <a:cubicBezTo>
                  <a:pt x="3271126" y="4796478"/>
                  <a:pt x="3292910" y="4794633"/>
                  <a:pt x="3316382" y="4795259"/>
                </a:cubicBezTo>
                <a:cubicBezTo>
                  <a:pt x="3345854" y="4796886"/>
                  <a:pt x="3374795" y="4795139"/>
                  <a:pt x="3402674" y="4786647"/>
                </a:cubicBezTo>
                <a:cubicBezTo>
                  <a:pt x="3405830" y="4786079"/>
                  <a:pt x="3408988" y="4785509"/>
                  <a:pt x="3410300" y="4783539"/>
                </a:cubicBezTo>
                <a:cubicBezTo>
                  <a:pt x="3417396" y="4777058"/>
                  <a:pt x="3417020" y="4772617"/>
                  <a:pt x="3408176" y="4770049"/>
                </a:cubicBezTo>
                <a:cubicBezTo>
                  <a:pt x="3399332" y="4767480"/>
                  <a:pt x="3393800" y="4763275"/>
                  <a:pt x="3397521" y="4751853"/>
                </a:cubicBezTo>
                <a:cubicBezTo>
                  <a:pt x="3399146" y="4747746"/>
                  <a:pt x="3396146" y="4747246"/>
                  <a:pt x="3393145" y="4746746"/>
                </a:cubicBezTo>
                <a:cubicBezTo>
                  <a:pt x="3389990" y="4747315"/>
                  <a:pt x="3386301" y="4744512"/>
                  <a:pt x="3385519" y="4749854"/>
                </a:cubicBezTo>
                <a:cubicBezTo>
                  <a:pt x="3384738" y="4755197"/>
                  <a:pt x="3384642" y="4762844"/>
                  <a:pt x="3378330" y="4763981"/>
                </a:cubicBezTo>
                <a:cubicBezTo>
                  <a:pt x="3375173" y="4764550"/>
                  <a:pt x="3373118" y="4762841"/>
                  <a:pt x="3371306" y="4760348"/>
                </a:cubicBezTo>
                <a:lnTo>
                  <a:pt x="3366560" y="4753261"/>
                </a:lnTo>
                <a:lnTo>
                  <a:pt x="3320665" y="4767458"/>
                </a:lnTo>
                <a:cubicBezTo>
                  <a:pt x="3303797" y="4771028"/>
                  <a:pt x="3286688" y="4773339"/>
                  <a:pt x="3269622" y="4775248"/>
                </a:cubicBezTo>
                <a:cubicBezTo>
                  <a:pt x="3257180" y="4776930"/>
                  <a:pt x="3246428" y="4777190"/>
                  <a:pt x="3235494" y="4779064"/>
                </a:cubicBezTo>
                <a:cubicBezTo>
                  <a:pt x="3220030" y="4780359"/>
                  <a:pt x="3205111" y="4776813"/>
                  <a:pt x="3192608" y="4765393"/>
                </a:cubicBezTo>
                <a:cubicBezTo>
                  <a:pt x="3178596" y="4753779"/>
                  <a:pt x="3169173" y="4755846"/>
                  <a:pt x="3158298" y="4770823"/>
                </a:cubicBezTo>
                <a:cubicBezTo>
                  <a:pt x="3156244" y="4775470"/>
                  <a:pt x="3154371" y="4778504"/>
                  <a:pt x="3152317" y="4783152"/>
                </a:cubicBezTo>
                <a:cubicBezTo>
                  <a:pt x="3144346" y="4772310"/>
                  <a:pt x="3147306" y="4759596"/>
                  <a:pt x="3145374" y="4749527"/>
                </a:cubicBezTo>
                <a:cubicBezTo>
                  <a:pt x="3144590" y="4742881"/>
                  <a:pt x="3145133" y="4738040"/>
                  <a:pt x="3139275" y="4735653"/>
                </a:cubicBezTo>
                <a:cubicBezTo>
                  <a:pt x="3124536" y="4730493"/>
                  <a:pt x="3118256" y="4718233"/>
                  <a:pt x="3112156" y="4704358"/>
                </a:cubicBezTo>
                <a:lnTo>
                  <a:pt x="3110460" y="4700969"/>
                </a:lnTo>
                <a:lnTo>
                  <a:pt x="3101180" y="4701492"/>
                </a:lnTo>
                <a:cubicBezTo>
                  <a:pt x="3096554" y="4703014"/>
                  <a:pt x="3091536" y="4705804"/>
                  <a:pt x="3086082" y="4709821"/>
                </a:cubicBezTo>
                <a:lnTo>
                  <a:pt x="3081562" y="4711845"/>
                </a:lnTo>
                <a:lnTo>
                  <a:pt x="3082014" y="4713595"/>
                </a:lnTo>
                <a:cubicBezTo>
                  <a:pt x="3082254" y="4725083"/>
                  <a:pt x="3078146" y="4734378"/>
                  <a:pt x="3069326" y="4744706"/>
                </a:cubicBezTo>
                <a:cubicBezTo>
                  <a:pt x="3067786" y="4737962"/>
                  <a:pt x="3068557" y="4731104"/>
                  <a:pt x="3068694" y="4724780"/>
                </a:cubicBezTo>
                <a:lnTo>
                  <a:pt x="3065919" y="4714321"/>
                </a:lnTo>
                <a:lnTo>
                  <a:pt x="3052144" y="4713335"/>
                </a:lnTo>
                <a:cubicBezTo>
                  <a:pt x="3047054" y="4713992"/>
                  <a:pt x="3042122" y="4716181"/>
                  <a:pt x="3037262" y="4721392"/>
                </a:cubicBezTo>
                <a:cubicBezTo>
                  <a:pt x="3033324" y="4727304"/>
                  <a:pt x="3030418" y="4719157"/>
                  <a:pt x="3027886" y="4715452"/>
                </a:cubicBezTo>
                <a:cubicBezTo>
                  <a:pt x="3026199" y="4712981"/>
                  <a:pt x="3026824" y="4708707"/>
                  <a:pt x="3027294" y="4705500"/>
                </a:cubicBezTo>
                <a:lnTo>
                  <a:pt x="3027791" y="4702717"/>
                </a:lnTo>
                <a:lnTo>
                  <a:pt x="3022320" y="4701250"/>
                </a:lnTo>
                <a:lnTo>
                  <a:pt x="3021104" y="4697716"/>
                </a:lnTo>
                <a:lnTo>
                  <a:pt x="3014914" y="4696460"/>
                </a:lnTo>
                <a:cubicBezTo>
                  <a:pt x="3011192" y="4696524"/>
                  <a:pt x="3007496" y="4697276"/>
                  <a:pt x="3003760" y="4698296"/>
                </a:cubicBezTo>
                <a:cubicBezTo>
                  <a:pt x="2999448" y="4699767"/>
                  <a:pt x="2997822" y="4703875"/>
                  <a:pt x="2997039" y="4709218"/>
                </a:cubicBezTo>
                <a:cubicBezTo>
                  <a:pt x="2993694" y="4725080"/>
                  <a:pt x="2988068" y="4728522"/>
                  <a:pt x="2973066" y="4726022"/>
                </a:cubicBezTo>
                <a:cubicBezTo>
                  <a:pt x="2969222" y="4724288"/>
                  <a:pt x="2967535" y="4721818"/>
                  <a:pt x="2970004" y="4718945"/>
                </a:cubicBezTo>
                <a:cubicBezTo>
                  <a:pt x="2976569" y="4709091"/>
                  <a:pt x="2969881" y="4705788"/>
                  <a:pt x="2964192" y="4702651"/>
                </a:cubicBezTo>
                <a:cubicBezTo>
                  <a:pt x="2957505" y="4699348"/>
                  <a:pt x="2950192" y="4700318"/>
                  <a:pt x="2944034" y="4700387"/>
                </a:cubicBezTo>
                <a:cubicBezTo>
                  <a:pt x="2936878" y="4700290"/>
                  <a:pt x="2929876" y="4699124"/>
                  <a:pt x="2922407" y="4701163"/>
                </a:cubicBezTo>
                <a:cubicBezTo>
                  <a:pt x="2916937" y="4703536"/>
                  <a:pt x="2914874" y="4696625"/>
                  <a:pt x="2914501" y="4692183"/>
                </a:cubicBezTo>
                <a:cubicBezTo>
                  <a:pt x="2914596" y="4684536"/>
                  <a:pt x="2911751" y="4682968"/>
                  <a:pt x="2905438" y="4684105"/>
                </a:cubicBezTo>
                <a:cubicBezTo>
                  <a:pt x="2903281" y="4684841"/>
                  <a:pt x="2901125" y="4685576"/>
                  <a:pt x="2898124" y="4685076"/>
                </a:cubicBezTo>
                <a:cubicBezTo>
                  <a:pt x="2894968" y="4685645"/>
                  <a:pt x="2890810" y="4686047"/>
                  <a:pt x="2888280" y="4682341"/>
                </a:cubicBezTo>
                <a:cubicBezTo>
                  <a:pt x="2886748" y="4678803"/>
                  <a:pt x="2891062" y="4677332"/>
                  <a:pt x="2892531" y="4674292"/>
                </a:cubicBezTo>
                <a:cubicBezTo>
                  <a:pt x="2897938" y="4665341"/>
                  <a:pt x="2895721" y="4659499"/>
                  <a:pt x="2881876" y="4656097"/>
                </a:cubicBezTo>
                <a:lnTo>
                  <a:pt x="2884021" y="4641435"/>
                </a:lnTo>
                <a:lnTo>
                  <a:pt x="2882469" y="4640593"/>
                </a:lnTo>
                <a:cubicBezTo>
                  <a:pt x="2870185" y="4635748"/>
                  <a:pt x="2857620" y="4631685"/>
                  <a:pt x="2845238" y="4626008"/>
                </a:cubicBezTo>
                <a:cubicBezTo>
                  <a:pt x="2830682" y="4619235"/>
                  <a:pt x="2819204" y="4625951"/>
                  <a:pt x="2811350" y="4641313"/>
                </a:cubicBezTo>
                <a:cubicBezTo>
                  <a:pt x="2809296" y="4645961"/>
                  <a:pt x="2807242" y="4650608"/>
                  <a:pt x="2805188" y="4655255"/>
                </a:cubicBezTo>
                <a:cubicBezTo>
                  <a:pt x="2799569" y="4664357"/>
                  <a:pt x="2793348" y="4665197"/>
                  <a:pt x="2788214" y="4656357"/>
                </a:cubicBezTo>
                <a:cubicBezTo>
                  <a:pt x="2786704" y="4656163"/>
                  <a:pt x="2786886" y="4654550"/>
                  <a:pt x="2785376" y="4654356"/>
                </a:cubicBezTo>
                <a:cubicBezTo>
                  <a:pt x="2773598" y="4636482"/>
                  <a:pt x="2773598" y="4636482"/>
                  <a:pt x="2761032" y="4652878"/>
                </a:cubicBezTo>
                <a:cubicBezTo>
                  <a:pt x="2748104" y="4672502"/>
                  <a:pt x="2731312" y="4671990"/>
                  <a:pt x="2718206" y="4652309"/>
                </a:cubicBezTo>
                <a:cubicBezTo>
                  <a:pt x="2706248" y="4636047"/>
                  <a:pt x="2698880" y="4633467"/>
                  <a:pt x="2679670" y="4640829"/>
                </a:cubicBezTo>
                <a:cubicBezTo>
                  <a:pt x="2660460" y="4648192"/>
                  <a:pt x="2641252" y="4655555"/>
                  <a:pt x="2621257" y="4656270"/>
                </a:cubicBezTo>
                <a:cubicBezTo>
                  <a:pt x="2607304" y="4657757"/>
                  <a:pt x="2595404" y="4654598"/>
                  <a:pt x="2585740" y="4645177"/>
                </a:cubicBezTo>
                <a:cubicBezTo>
                  <a:pt x="2574748" y="4633950"/>
                  <a:pt x="2566836" y="4636211"/>
                  <a:pt x="2559344" y="4648347"/>
                </a:cubicBezTo>
                <a:cubicBezTo>
                  <a:pt x="2550161" y="4661903"/>
                  <a:pt x="2550161" y="4661903"/>
                  <a:pt x="2542733" y="4646222"/>
                </a:cubicBezTo>
                <a:cubicBezTo>
                  <a:pt x="2538144" y="4632540"/>
                  <a:pt x="2532044" y="4618666"/>
                  <a:pt x="2527274" y="4606597"/>
                </a:cubicBezTo>
                <a:cubicBezTo>
                  <a:pt x="2522563" y="4607631"/>
                  <a:pt x="2523528" y="4612665"/>
                  <a:pt x="2521655" y="4615699"/>
                </a:cubicBezTo>
                <a:cubicBezTo>
                  <a:pt x="2515312" y="4631254"/>
                  <a:pt x="2505344" y="4638163"/>
                  <a:pt x="2488914" y="4634424"/>
                </a:cubicBezTo>
                <a:cubicBezTo>
                  <a:pt x="2475324" y="4632685"/>
                  <a:pt x="2461914" y="4629332"/>
                  <a:pt x="2448324" y="4627593"/>
                </a:cubicBezTo>
                <a:cubicBezTo>
                  <a:pt x="2421324" y="4622500"/>
                  <a:pt x="2401752" y="4633090"/>
                  <a:pt x="2386768" y="4657362"/>
                </a:cubicBezTo>
                <a:cubicBezTo>
                  <a:pt x="2380969" y="4668076"/>
                  <a:pt x="2375169" y="4678792"/>
                  <a:pt x="2369188" y="4691120"/>
                </a:cubicBezTo>
                <a:cubicBezTo>
                  <a:pt x="2367134" y="4695768"/>
                  <a:pt x="2363388" y="4701835"/>
                  <a:pt x="2357529" y="4699449"/>
                </a:cubicBezTo>
                <a:cubicBezTo>
                  <a:pt x="2351670" y="4697062"/>
                  <a:pt x="2353906" y="4690801"/>
                  <a:pt x="2354450" y="4685960"/>
                </a:cubicBezTo>
                <a:cubicBezTo>
                  <a:pt x="2355538" y="4676279"/>
                  <a:pt x="2358136" y="4666792"/>
                  <a:pt x="2351312" y="4659371"/>
                </a:cubicBezTo>
                <a:cubicBezTo>
                  <a:pt x="2347326" y="4653951"/>
                  <a:pt x="2352218" y="4651303"/>
                  <a:pt x="2354272" y="4646656"/>
                </a:cubicBezTo>
                <a:cubicBezTo>
                  <a:pt x="2362126" y="4631293"/>
                  <a:pt x="2359832" y="4624453"/>
                  <a:pt x="2343221" y="4622327"/>
                </a:cubicBezTo>
                <a:cubicBezTo>
                  <a:pt x="2323590" y="4619815"/>
                  <a:pt x="2303596" y="4620530"/>
                  <a:pt x="2284931" y="4623051"/>
                </a:cubicBezTo>
                <a:cubicBezTo>
                  <a:pt x="2274180" y="4623312"/>
                  <a:pt x="2262883" y="4628414"/>
                  <a:pt x="2255573" y="4638936"/>
                </a:cubicBezTo>
                <a:cubicBezTo>
                  <a:pt x="2249954" y="4648038"/>
                  <a:pt x="2241860" y="4651911"/>
                  <a:pt x="2229960" y="4648752"/>
                </a:cubicBezTo>
                <a:cubicBezTo>
                  <a:pt x="2195773" y="4639467"/>
                  <a:pt x="2161462" y="4644898"/>
                  <a:pt x="2127938" y="4656975"/>
                </a:cubicBezTo>
                <a:cubicBezTo>
                  <a:pt x="2126246" y="4658395"/>
                  <a:pt x="2126246" y="4658395"/>
                  <a:pt x="2124736" y="4658202"/>
                </a:cubicBezTo>
                <a:cubicBezTo>
                  <a:pt x="2081787" y="4672347"/>
                  <a:pt x="2070070" y="4667574"/>
                  <a:pt x="2048388" y="4628790"/>
                </a:cubicBezTo>
                <a:cubicBezTo>
                  <a:pt x="2043496" y="4631438"/>
                  <a:pt x="2046152" y="4635051"/>
                  <a:pt x="2045790" y="4638278"/>
                </a:cubicBezTo>
                <a:cubicBezTo>
                  <a:pt x="2046212" y="4648153"/>
                  <a:pt x="2042648" y="4652608"/>
                  <a:pt x="2032621" y="4646414"/>
                </a:cubicBezTo>
                <a:cubicBezTo>
                  <a:pt x="2029601" y="4646027"/>
                  <a:pt x="2025614" y="4640607"/>
                  <a:pt x="2023742" y="4643641"/>
                </a:cubicBezTo>
                <a:cubicBezTo>
                  <a:pt x="2020178" y="4648095"/>
                  <a:pt x="2021143" y="4653130"/>
                  <a:pt x="2022109" y="4658163"/>
                </a:cubicBezTo>
                <a:cubicBezTo>
                  <a:pt x="2023256" y="4661583"/>
                  <a:pt x="2022894" y="4664810"/>
                  <a:pt x="2024042" y="4668231"/>
                </a:cubicBezTo>
                <a:cubicBezTo>
                  <a:pt x="2024644" y="4676492"/>
                  <a:pt x="2019933" y="4677525"/>
                  <a:pt x="2015765" y="4673718"/>
                </a:cubicBezTo>
                <a:cubicBezTo>
                  <a:pt x="2004229" y="4667332"/>
                  <a:pt x="1994746" y="4656298"/>
                  <a:pt x="1980430" y="4661013"/>
                </a:cubicBezTo>
                <a:cubicBezTo>
                  <a:pt x="1967624" y="4665921"/>
                  <a:pt x="1961462" y="4679864"/>
                  <a:pt x="1954333" y="4688772"/>
                </a:cubicBezTo>
                <a:cubicBezTo>
                  <a:pt x="1938932" y="4662250"/>
                  <a:pt x="1943948" y="4644887"/>
                  <a:pt x="1968594" y="4630037"/>
                </a:cubicBezTo>
                <a:cubicBezTo>
                  <a:pt x="1970104" y="4630230"/>
                  <a:pt x="1971796" y="4628810"/>
                  <a:pt x="1973488" y="4627390"/>
                </a:cubicBezTo>
                <a:cubicBezTo>
                  <a:pt x="1981582" y="4623515"/>
                  <a:pt x="1994206" y="4620220"/>
                  <a:pt x="1992275" y="4610152"/>
                </a:cubicBezTo>
                <a:cubicBezTo>
                  <a:pt x="1989980" y="4603312"/>
                  <a:pt x="1977900" y="4601766"/>
                  <a:pt x="1969020" y="4598992"/>
                </a:cubicBezTo>
                <a:cubicBezTo>
                  <a:pt x="1948060" y="4594674"/>
                  <a:pt x="1926375" y="4596809"/>
                  <a:pt x="1905053" y="4595718"/>
                </a:cubicBezTo>
                <a:cubicBezTo>
                  <a:pt x="1900522" y="4595138"/>
                  <a:pt x="1895811" y="4596171"/>
                  <a:pt x="1891462" y="4593978"/>
                </a:cubicBezTo>
                <a:cubicBezTo>
                  <a:pt x="1879381" y="4592433"/>
                  <a:pt x="1869174" y="4587852"/>
                  <a:pt x="1861501" y="4601601"/>
                </a:cubicBezTo>
                <a:cubicBezTo>
                  <a:pt x="1857754" y="4607669"/>
                  <a:pt x="1848694" y="4606510"/>
                  <a:pt x="1840782" y="4608771"/>
                </a:cubicBezTo>
                <a:cubicBezTo>
                  <a:pt x="1831358" y="4610839"/>
                  <a:pt x="1823264" y="4614712"/>
                  <a:pt x="1821812" y="4627620"/>
                </a:cubicBezTo>
                <a:cubicBezTo>
                  <a:pt x="1818852" y="4640336"/>
                  <a:pt x="1808462" y="4637370"/>
                  <a:pt x="1800549" y="4639631"/>
                </a:cubicBezTo>
                <a:cubicBezTo>
                  <a:pt x="1794146" y="4642085"/>
                  <a:pt x="1787924" y="4642926"/>
                  <a:pt x="1785811" y="4634471"/>
                </a:cubicBezTo>
                <a:cubicBezTo>
                  <a:pt x="1783334" y="4629244"/>
                  <a:pt x="1780496" y="4627245"/>
                  <a:pt x="1775966" y="4626665"/>
                </a:cubicBezTo>
                <a:cubicBezTo>
                  <a:pt x="1763704" y="4626733"/>
                  <a:pt x="1751442" y="4626800"/>
                  <a:pt x="1740268" y="4617186"/>
                </a:cubicBezTo>
                <a:cubicBezTo>
                  <a:pt x="1734590" y="4613186"/>
                  <a:pt x="1729516" y="4617447"/>
                  <a:pt x="1724442" y="4621708"/>
                </a:cubicBezTo>
                <a:cubicBezTo>
                  <a:pt x="1695506" y="4647467"/>
                  <a:pt x="1661377" y="4651284"/>
                  <a:pt x="1626826" y="4645226"/>
                </a:cubicBezTo>
                <a:cubicBezTo>
                  <a:pt x="1610396" y="4641486"/>
                  <a:pt x="1593968" y="4637746"/>
                  <a:pt x="1576812" y="4640462"/>
                </a:cubicBezTo>
                <a:cubicBezTo>
                  <a:pt x="1562859" y="4641950"/>
                  <a:pt x="1551504" y="4633949"/>
                  <a:pt x="1545586" y="4618462"/>
                </a:cubicBezTo>
                <a:cubicBezTo>
                  <a:pt x="1538639" y="4625756"/>
                  <a:pt x="1537188" y="4638665"/>
                  <a:pt x="1523596" y="4636925"/>
                </a:cubicBezTo>
                <a:cubicBezTo>
                  <a:pt x="1507167" y="4633186"/>
                  <a:pt x="1490919" y="4627833"/>
                  <a:pt x="1480471" y="4611766"/>
                </a:cubicBezTo>
                <a:cubicBezTo>
                  <a:pt x="1477814" y="4608152"/>
                  <a:pt x="1475337" y="4602925"/>
                  <a:pt x="1472861" y="4597697"/>
                </a:cubicBezTo>
                <a:cubicBezTo>
                  <a:pt x="1468874" y="4592277"/>
                  <a:pt x="1466762" y="4583823"/>
                  <a:pt x="1457158" y="4587504"/>
                </a:cubicBezTo>
                <a:cubicBezTo>
                  <a:pt x="1447734" y="4589572"/>
                  <a:pt x="1447008" y="4596026"/>
                  <a:pt x="1446283" y="4602481"/>
                </a:cubicBezTo>
                <a:cubicBezTo>
                  <a:pt x="1443200" y="4629911"/>
                  <a:pt x="1432928" y="4653148"/>
                  <a:pt x="1416980" y="4672384"/>
                </a:cubicBezTo>
                <a:cubicBezTo>
                  <a:pt x="1408160" y="4682714"/>
                  <a:pt x="1399703" y="4689815"/>
                  <a:pt x="1385328" y="4681429"/>
                </a:cubicBezTo>
                <a:cubicBezTo>
                  <a:pt x="1373790" y="4675042"/>
                  <a:pt x="1359475" y="4679757"/>
                  <a:pt x="1348178" y="4684859"/>
                </a:cubicBezTo>
                <a:cubicBezTo>
                  <a:pt x="1333680" y="4691188"/>
                  <a:pt x="1316526" y="4693902"/>
                  <a:pt x="1299734" y="4693390"/>
                </a:cubicBezTo>
                <a:cubicBezTo>
                  <a:pt x="1278230" y="4693912"/>
                  <a:pt x="1256000" y="4700888"/>
                  <a:pt x="1235281" y="4708057"/>
                </a:cubicBezTo>
                <a:cubicBezTo>
                  <a:pt x="1217944" y="4712385"/>
                  <a:pt x="1202118" y="4716907"/>
                  <a:pt x="1184178" y="4712974"/>
                </a:cubicBezTo>
                <a:cubicBezTo>
                  <a:pt x="1167930" y="4707622"/>
                  <a:pt x="1153918" y="4696008"/>
                  <a:pt x="1144980" y="4680134"/>
                </a:cubicBezTo>
                <a:cubicBezTo>
                  <a:pt x="1120278" y="4640964"/>
                  <a:pt x="1098956" y="4639872"/>
                  <a:pt x="1073098" y="4679119"/>
                </a:cubicBezTo>
                <a:cubicBezTo>
                  <a:pt x="1072918" y="4680732"/>
                  <a:pt x="1071226" y="4682153"/>
                  <a:pt x="1071045" y="4683766"/>
                </a:cubicBezTo>
                <a:cubicBezTo>
                  <a:pt x="1059989" y="4700356"/>
                  <a:pt x="1059989" y="4700356"/>
                  <a:pt x="1051232" y="4682868"/>
                </a:cubicBezTo>
                <a:cubicBezTo>
                  <a:pt x="1042294" y="4666993"/>
                  <a:pt x="1033415" y="4664220"/>
                  <a:pt x="1014206" y="4671582"/>
                </a:cubicBezTo>
                <a:cubicBezTo>
                  <a:pt x="983881" y="4682433"/>
                  <a:pt x="983881" y="4682433"/>
                  <a:pt x="964795" y="4675080"/>
                </a:cubicBezTo>
                <a:cubicBezTo>
                  <a:pt x="975124" y="4664945"/>
                  <a:pt x="987932" y="4660036"/>
                  <a:pt x="1000556" y="4656742"/>
                </a:cubicBezTo>
                <a:cubicBezTo>
                  <a:pt x="1013362" y="4651833"/>
                  <a:pt x="1027316" y="4650346"/>
                  <a:pt x="1041450" y="4647244"/>
                </a:cubicBezTo>
                <a:cubicBezTo>
                  <a:pt x="1031605" y="4639437"/>
                  <a:pt x="1030820" y="4632790"/>
                  <a:pt x="1036440" y="4623688"/>
                </a:cubicBezTo>
                <a:cubicBezTo>
                  <a:pt x="1043568" y="4614779"/>
                  <a:pt x="1039219" y="4612587"/>
                  <a:pt x="1030159" y="4611427"/>
                </a:cubicBezTo>
                <a:cubicBezTo>
                  <a:pt x="1013548" y="4609302"/>
                  <a:pt x="996756" y="4608789"/>
                  <a:pt x="981051" y="4598596"/>
                </a:cubicBezTo>
                <a:cubicBezTo>
                  <a:pt x="970844" y="4594016"/>
                  <a:pt x="961238" y="4597697"/>
                  <a:pt x="955258" y="4610025"/>
                </a:cubicBezTo>
                <a:cubicBezTo>
                  <a:pt x="953204" y="4614674"/>
                  <a:pt x="951330" y="4617707"/>
                  <a:pt x="945834" y="4612094"/>
                </a:cubicBezTo>
                <a:cubicBezTo>
                  <a:pt x="930310" y="4600287"/>
                  <a:pt x="930310" y="4600287"/>
                  <a:pt x="926626" y="4619456"/>
                </a:cubicBezTo>
                <a:cubicBezTo>
                  <a:pt x="926444" y="4621070"/>
                  <a:pt x="926262" y="4622683"/>
                  <a:pt x="924390" y="4625717"/>
                </a:cubicBezTo>
                <a:cubicBezTo>
                  <a:pt x="918108" y="4613455"/>
                  <a:pt x="910318" y="4601001"/>
                  <a:pt x="904037" y="4588740"/>
                </a:cubicBezTo>
                <a:cubicBezTo>
                  <a:pt x="901198" y="4586741"/>
                  <a:pt x="900595" y="4578480"/>
                  <a:pt x="895702" y="4581127"/>
                </a:cubicBezTo>
                <a:cubicBezTo>
                  <a:pt x="889298" y="4583580"/>
                  <a:pt x="882896" y="4586035"/>
                  <a:pt x="881807" y="4595716"/>
                </a:cubicBezTo>
                <a:cubicBezTo>
                  <a:pt x="882230" y="4605591"/>
                  <a:pt x="884342" y="4614045"/>
                  <a:pt x="886456" y="4622500"/>
                </a:cubicBezTo>
                <a:cubicBezTo>
                  <a:pt x="888750" y="4629340"/>
                  <a:pt x="888024" y="4635795"/>
                  <a:pt x="880112" y="4638055"/>
                </a:cubicBezTo>
                <a:cubicBezTo>
                  <a:pt x="852024" y="4642645"/>
                  <a:pt x="823210" y="4653689"/>
                  <a:pt x="793974" y="4654858"/>
                </a:cubicBezTo>
                <a:cubicBezTo>
                  <a:pt x="780021" y="4656345"/>
                  <a:pt x="766067" y="4657834"/>
                  <a:pt x="762385" y="4636084"/>
                </a:cubicBezTo>
                <a:cubicBezTo>
                  <a:pt x="760816" y="4622789"/>
                  <a:pt x="734360" y="4612857"/>
                  <a:pt x="725902" y="4619958"/>
                </a:cubicBezTo>
                <a:cubicBezTo>
                  <a:pt x="722338" y="4624413"/>
                  <a:pt x="718955" y="4627253"/>
                  <a:pt x="722760" y="4634287"/>
                </a:cubicBezTo>
                <a:cubicBezTo>
                  <a:pt x="726565" y="4641322"/>
                  <a:pt x="729948" y="4638480"/>
                  <a:pt x="734659" y="4637447"/>
                </a:cubicBezTo>
                <a:cubicBezTo>
                  <a:pt x="741244" y="4633379"/>
                  <a:pt x="749157" y="4631118"/>
                  <a:pt x="752962" y="4638152"/>
                </a:cubicBezTo>
                <a:cubicBezTo>
                  <a:pt x="756947" y="4643572"/>
                  <a:pt x="757732" y="4650220"/>
                  <a:pt x="752476" y="4656095"/>
                </a:cubicBezTo>
                <a:cubicBezTo>
                  <a:pt x="747040" y="4663583"/>
                  <a:pt x="741965" y="4667844"/>
                  <a:pt x="733449" y="4661844"/>
                </a:cubicBezTo>
                <a:cubicBezTo>
                  <a:pt x="724750" y="4657457"/>
                  <a:pt x="719858" y="4660104"/>
                  <a:pt x="718588" y="4671399"/>
                </a:cubicBezTo>
                <a:cubicBezTo>
                  <a:pt x="718225" y="4674626"/>
                  <a:pt x="718044" y="4676240"/>
                  <a:pt x="717682" y="4679467"/>
                </a:cubicBezTo>
                <a:cubicBezTo>
                  <a:pt x="715808" y="4682500"/>
                  <a:pt x="715264" y="4687341"/>
                  <a:pt x="712062" y="4688569"/>
                </a:cubicBezTo>
                <a:cubicBezTo>
                  <a:pt x="707352" y="4689602"/>
                  <a:pt x="706386" y="4684568"/>
                  <a:pt x="703546" y="4682568"/>
                </a:cubicBezTo>
                <a:cubicBezTo>
                  <a:pt x="694246" y="4669920"/>
                  <a:pt x="683072" y="4660307"/>
                  <a:pt x="666280" y="4659795"/>
                </a:cubicBezTo>
                <a:cubicBezTo>
                  <a:pt x="658729" y="4658829"/>
                  <a:pt x="654017" y="4659863"/>
                  <a:pt x="654439" y="4669737"/>
                </a:cubicBezTo>
                <a:cubicBezTo>
                  <a:pt x="653714" y="4676191"/>
                  <a:pt x="652988" y="4682645"/>
                  <a:pt x="652262" y="4689099"/>
                </a:cubicBezTo>
                <a:cubicBezTo>
                  <a:pt x="647429" y="4704849"/>
                  <a:pt x="642536" y="4707496"/>
                  <a:pt x="627798" y="4702336"/>
                </a:cubicBezTo>
                <a:cubicBezTo>
                  <a:pt x="618918" y="4699563"/>
                  <a:pt x="611006" y="4701824"/>
                  <a:pt x="601944" y="4700665"/>
                </a:cubicBezTo>
                <a:cubicBezTo>
                  <a:pt x="586663" y="4700346"/>
                  <a:pt x="575308" y="4692346"/>
                  <a:pt x="571081" y="4675437"/>
                </a:cubicBezTo>
                <a:cubicBezTo>
                  <a:pt x="567458" y="4666790"/>
                  <a:pt x="564016" y="4656528"/>
                  <a:pt x="560574" y="4646268"/>
                </a:cubicBezTo>
                <a:cubicBezTo>
                  <a:pt x="565104" y="4646848"/>
                  <a:pt x="568124" y="4647234"/>
                  <a:pt x="571144" y="4647621"/>
                </a:cubicBezTo>
                <a:cubicBezTo>
                  <a:pt x="602675" y="4653292"/>
                  <a:pt x="604184" y="4653486"/>
                  <a:pt x="619711" y="4624374"/>
                </a:cubicBezTo>
                <a:cubicBezTo>
                  <a:pt x="623820" y="4615079"/>
                  <a:pt x="630404" y="4611011"/>
                  <a:pt x="639464" y="4612170"/>
                </a:cubicBezTo>
                <a:cubicBezTo>
                  <a:pt x="670029" y="4612808"/>
                  <a:pt x="698480" y="4604992"/>
                  <a:pt x="725965" y="4592142"/>
                </a:cubicBezTo>
                <a:cubicBezTo>
                  <a:pt x="760035" y="4575223"/>
                  <a:pt x="797366" y="4570179"/>
                  <a:pt x="833548" y="4561716"/>
                </a:cubicBezTo>
                <a:cubicBezTo>
                  <a:pt x="854086" y="4556160"/>
                  <a:pt x="873114" y="4550411"/>
                  <a:pt x="890210" y="4534594"/>
                </a:cubicBezTo>
                <a:cubicBezTo>
                  <a:pt x="902050" y="4524653"/>
                  <a:pt x="915822" y="4524778"/>
                  <a:pt x="929413" y="4526517"/>
                </a:cubicBezTo>
                <a:cubicBezTo>
                  <a:pt x="947716" y="4527222"/>
                  <a:pt x="964508" y="4527734"/>
                  <a:pt x="969101" y="4500498"/>
                </a:cubicBezTo>
                <a:cubicBezTo>
                  <a:pt x="983898" y="4518758"/>
                  <a:pt x="999542" y="4515851"/>
                  <a:pt x="1015732" y="4508102"/>
                </a:cubicBezTo>
                <a:cubicBezTo>
                  <a:pt x="1033794" y="4497318"/>
                  <a:pt x="1053426" y="4499831"/>
                  <a:pt x="1072090" y="4497310"/>
                </a:cubicBezTo>
                <a:cubicBezTo>
                  <a:pt x="1092266" y="4494980"/>
                  <a:pt x="1109784" y="4489038"/>
                  <a:pt x="1126336" y="4478063"/>
                </a:cubicBezTo>
                <a:cubicBezTo>
                  <a:pt x="1134792" y="4470961"/>
                  <a:pt x="1145908" y="4467473"/>
                  <a:pt x="1157806" y="4470633"/>
                </a:cubicBezTo>
                <a:cubicBezTo>
                  <a:pt x="1172726" y="4474178"/>
                  <a:pt x="1186680" y="4472691"/>
                  <a:pt x="1199848" y="4464554"/>
                </a:cubicBezTo>
                <a:cubicBezTo>
                  <a:pt x="1220447" y="4451642"/>
                  <a:pt x="1242299" y="4444618"/>
                  <a:pt x="1264634" y="4440110"/>
                </a:cubicBezTo>
                <a:lnTo>
                  <a:pt x="1273080" y="4438944"/>
                </a:lnTo>
                <a:lnTo>
                  <a:pt x="1257433" y="4429257"/>
                </a:lnTo>
                <a:cubicBezTo>
                  <a:pt x="1251967" y="4424195"/>
                  <a:pt x="1247251" y="4417933"/>
                  <a:pt x="1243579" y="4410701"/>
                </a:cubicBezTo>
                <a:cubicBezTo>
                  <a:pt x="1223279" y="4375013"/>
                  <a:pt x="1205756" y="4374018"/>
                  <a:pt x="1184506" y="4409777"/>
                </a:cubicBezTo>
                <a:cubicBezTo>
                  <a:pt x="1184358" y="4411247"/>
                  <a:pt x="1182968" y="4412541"/>
                  <a:pt x="1182818" y="4414011"/>
                </a:cubicBezTo>
                <a:cubicBezTo>
                  <a:pt x="1173732" y="4429126"/>
                  <a:pt x="1173732" y="4429126"/>
                  <a:pt x="1166536" y="4413192"/>
                </a:cubicBezTo>
                <a:cubicBezTo>
                  <a:pt x="1159190" y="4398729"/>
                  <a:pt x="1151894" y="4396202"/>
                  <a:pt x="1136108" y="4402910"/>
                </a:cubicBezTo>
                <a:cubicBezTo>
                  <a:pt x="1111186" y="4412796"/>
                  <a:pt x="1111186" y="4412796"/>
                  <a:pt x="1095502" y="4406097"/>
                </a:cubicBezTo>
                <a:cubicBezTo>
                  <a:pt x="1103990" y="4396862"/>
                  <a:pt x="1114516" y="4392390"/>
                  <a:pt x="1124890" y="4389389"/>
                </a:cubicBezTo>
                <a:cubicBezTo>
                  <a:pt x="1135414" y="4384916"/>
                  <a:pt x="1146882" y="4383561"/>
                  <a:pt x="1158498" y="4380735"/>
                </a:cubicBezTo>
                <a:cubicBezTo>
                  <a:pt x="1150406" y="4373622"/>
                  <a:pt x="1149762" y="4367566"/>
                  <a:pt x="1154380" y="4359272"/>
                </a:cubicBezTo>
                <a:cubicBezTo>
                  <a:pt x="1160238" y="4351156"/>
                  <a:pt x="1156664" y="4349159"/>
                  <a:pt x="1149218" y="4348102"/>
                </a:cubicBezTo>
                <a:cubicBezTo>
                  <a:pt x="1142393" y="4347133"/>
                  <a:pt x="1135530" y="4346533"/>
                  <a:pt x="1128760" y="4345013"/>
                </a:cubicBezTo>
                <a:lnTo>
                  <a:pt x="1115324" y="4339205"/>
                </a:lnTo>
                <a:lnTo>
                  <a:pt x="1109496" y="4341693"/>
                </a:lnTo>
                <a:lnTo>
                  <a:pt x="1089548" y="4344599"/>
                </a:lnTo>
                <a:lnTo>
                  <a:pt x="1087664" y="4346825"/>
                </a:lnTo>
                <a:cubicBezTo>
                  <a:pt x="1085976" y="4351060"/>
                  <a:pt x="1084436" y="4353823"/>
                  <a:pt x="1079919" y="4348709"/>
                </a:cubicBezTo>
                <a:cubicBezTo>
                  <a:pt x="1067162" y="4337952"/>
                  <a:pt x="1067162" y="4337952"/>
                  <a:pt x="1064134" y="4355417"/>
                </a:cubicBezTo>
                <a:cubicBezTo>
                  <a:pt x="1063984" y="4356888"/>
                  <a:pt x="1063835" y="4358357"/>
                  <a:pt x="1062296" y="4361122"/>
                </a:cubicBezTo>
                <a:cubicBezTo>
                  <a:pt x="1057134" y="4349950"/>
                  <a:pt x="1050732" y="4338603"/>
                  <a:pt x="1045570" y="4327431"/>
                </a:cubicBezTo>
                <a:cubicBezTo>
                  <a:pt x="1043238" y="4325610"/>
                  <a:pt x="1042742" y="4318083"/>
                  <a:pt x="1038720" y="4320495"/>
                </a:cubicBezTo>
                <a:cubicBezTo>
                  <a:pt x="1033458" y="4322730"/>
                  <a:pt x="1028196" y="4324966"/>
                  <a:pt x="1027302" y="4333788"/>
                </a:cubicBezTo>
                <a:cubicBezTo>
                  <a:pt x="1027648" y="4342784"/>
                  <a:pt x="1029385" y="4350487"/>
                  <a:pt x="1031122" y="4358190"/>
                </a:cubicBezTo>
                <a:cubicBezTo>
                  <a:pt x="1033008" y="4364423"/>
                  <a:pt x="1032411" y="4370304"/>
                  <a:pt x="1025908" y="4372363"/>
                </a:cubicBezTo>
                <a:cubicBezTo>
                  <a:pt x="1002825" y="4376544"/>
                  <a:pt x="979146" y="4386607"/>
                  <a:pt x="955120" y="4387672"/>
                </a:cubicBezTo>
                <a:cubicBezTo>
                  <a:pt x="946519" y="4388689"/>
                  <a:pt x="937919" y="4389705"/>
                  <a:pt x="932880" y="4381790"/>
                </a:cubicBezTo>
                <a:lnTo>
                  <a:pt x="931460" y="4377507"/>
                </a:lnTo>
                <a:lnTo>
                  <a:pt x="930696" y="4377122"/>
                </a:lnTo>
                <a:cubicBezTo>
                  <a:pt x="929579" y="4375137"/>
                  <a:pt x="929096" y="4372621"/>
                  <a:pt x="928522" y="4370910"/>
                </a:cubicBezTo>
                <a:lnTo>
                  <a:pt x="926831" y="4367977"/>
                </a:lnTo>
                <a:lnTo>
                  <a:pt x="921994" y="4362596"/>
                </a:lnTo>
                <a:lnTo>
                  <a:pt x="913965" y="4364137"/>
                </a:lnTo>
                <a:lnTo>
                  <a:pt x="899869" y="4371910"/>
                </a:lnTo>
                <a:lnTo>
                  <a:pt x="901205" y="4373126"/>
                </a:lnTo>
                <a:cubicBezTo>
                  <a:pt x="902775" y="4373162"/>
                  <a:pt x="904438" y="4372280"/>
                  <a:pt x="906374" y="4371809"/>
                </a:cubicBezTo>
                <a:cubicBezTo>
                  <a:pt x="911785" y="4368102"/>
                  <a:pt x="918288" y="4366042"/>
                  <a:pt x="921415" y="4372451"/>
                </a:cubicBezTo>
                <a:cubicBezTo>
                  <a:pt x="924690" y="4377390"/>
                  <a:pt x="925336" y="4383446"/>
                  <a:pt x="921016" y="4388799"/>
                </a:cubicBezTo>
                <a:cubicBezTo>
                  <a:pt x="916548" y="4395621"/>
                  <a:pt x="912378" y="4399504"/>
                  <a:pt x="905380" y="4394037"/>
                </a:cubicBezTo>
                <a:cubicBezTo>
                  <a:pt x="898231" y="4390040"/>
                  <a:pt x="894210" y="4392452"/>
                  <a:pt x="893166" y="4402743"/>
                </a:cubicBezTo>
                <a:cubicBezTo>
                  <a:pt x="892868" y="4405683"/>
                  <a:pt x="892720" y="4407153"/>
                  <a:pt x="892422" y="4410094"/>
                </a:cubicBezTo>
                <a:cubicBezTo>
                  <a:pt x="890882" y="4412857"/>
                  <a:pt x="890435" y="4417268"/>
                  <a:pt x="887804" y="4418386"/>
                </a:cubicBezTo>
                <a:cubicBezTo>
                  <a:pt x="883932" y="4419328"/>
                  <a:pt x="883138" y="4414741"/>
                  <a:pt x="880806" y="4412919"/>
                </a:cubicBezTo>
                <a:cubicBezTo>
                  <a:pt x="876984" y="4407157"/>
                  <a:pt x="872777" y="4402087"/>
                  <a:pt x="867801" y="4398398"/>
                </a:cubicBezTo>
                <a:lnTo>
                  <a:pt x="857939" y="4394913"/>
                </a:lnTo>
                <a:lnTo>
                  <a:pt x="840331" y="4402381"/>
                </a:lnTo>
                <a:lnTo>
                  <a:pt x="838660" y="4418870"/>
                </a:lnTo>
                <a:cubicBezTo>
                  <a:pt x="834688" y="4433220"/>
                  <a:pt x="830666" y="4435632"/>
                  <a:pt x="818554" y="4430931"/>
                </a:cubicBezTo>
                <a:cubicBezTo>
                  <a:pt x="811258" y="4428404"/>
                  <a:pt x="804754" y="4430464"/>
                  <a:pt x="797308" y="4429408"/>
                </a:cubicBezTo>
                <a:lnTo>
                  <a:pt x="786568" y="4425520"/>
                </a:lnTo>
                <a:lnTo>
                  <a:pt x="765062" y="4435105"/>
                </a:lnTo>
                <a:cubicBezTo>
                  <a:pt x="751894" y="4443240"/>
                  <a:pt x="737759" y="4446342"/>
                  <a:pt x="722840" y="4442796"/>
                </a:cubicBezTo>
                <a:cubicBezTo>
                  <a:pt x="710759" y="4441249"/>
                  <a:pt x="699462" y="4446351"/>
                  <a:pt x="688166" y="4451453"/>
                </a:cubicBezTo>
                <a:cubicBezTo>
                  <a:pt x="690887" y="4427250"/>
                  <a:pt x="691916" y="4404467"/>
                  <a:pt x="710703" y="4387230"/>
                </a:cubicBezTo>
                <a:cubicBezTo>
                  <a:pt x="717832" y="4378321"/>
                  <a:pt x="714572" y="4366447"/>
                  <a:pt x="715841" y="4355152"/>
                </a:cubicBezTo>
                <a:cubicBezTo>
                  <a:pt x="714876" y="4350118"/>
                  <a:pt x="714091" y="4343470"/>
                  <a:pt x="714636" y="4338630"/>
                </a:cubicBezTo>
                <a:cubicBezTo>
                  <a:pt x="719650" y="4321266"/>
                  <a:pt x="707570" y="4319721"/>
                  <a:pt x="696636" y="4321596"/>
                </a:cubicBezTo>
                <a:cubicBezTo>
                  <a:pt x="682864" y="4321470"/>
                  <a:pt x="668366" y="4327799"/>
                  <a:pt x="659184" y="4341354"/>
                </a:cubicBezTo>
                <a:cubicBezTo>
                  <a:pt x="651330" y="4356717"/>
                  <a:pt x="640578" y="4356978"/>
                  <a:pt x="627350" y="4352011"/>
                </a:cubicBezTo>
                <a:cubicBezTo>
                  <a:pt x="624512" y="4350011"/>
                  <a:pt x="621491" y="4349625"/>
                  <a:pt x="618470" y="4349238"/>
                </a:cubicBezTo>
                <a:cubicBezTo>
                  <a:pt x="606753" y="4344466"/>
                  <a:pt x="598658" y="4348340"/>
                  <a:pt x="597026" y="4362862"/>
                </a:cubicBezTo>
                <a:cubicBezTo>
                  <a:pt x="595938" y="4372543"/>
                  <a:pt x="592192" y="4378611"/>
                  <a:pt x="584220" y="4367770"/>
                </a:cubicBezTo>
                <a:cubicBezTo>
                  <a:pt x="574556" y="4358350"/>
                  <a:pt x="564530" y="4352156"/>
                  <a:pt x="553052" y="4358872"/>
                </a:cubicBezTo>
                <a:cubicBezTo>
                  <a:pt x="540246" y="4363780"/>
                  <a:pt x="532936" y="4374302"/>
                  <a:pt x="532814" y="4389018"/>
                </a:cubicBezTo>
                <a:cubicBezTo>
                  <a:pt x="532873" y="4402118"/>
                  <a:pt x="525926" y="4409413"/>
                  <a:pt x="514811" y="4412902"/>
                </a:cubicBezTo>
                <a:cubicBezTo>
                  <a:pt x="505206" y="4416583"/>
                  <a:pt x="494454" y="4416843"/>
                  <a:pt x="491493" y="4429559"/>
                </a:cubicBezTo>
                <a:cubicBezTo>
                  <a:pt x="490949" y="4434399"/>
                  <a:pt x="486782" y="4430593"/>
                  <a:pt x="485453" y="4428785"/>
                </a:cubicBezTo>
                <a:cubicBezTo>
                  <a:pt x="473916" y="4422399"/>
                  <a:pt x="475186" y="4411104"/>
                  <a:pt x="476456" y="4399810"/>
                </a:cubicBezTo>
                <a:cubicBezTo>
                  <a:pt x="477304" y="4378640"/>
                  <a:pt x="469876" y="4362958"/>
                  <a:pt x="452480" y="4354185"/>
                </a:cubicBezTo>
                <a:cubicBezTo>
                  <a:pt x="450970" y="4353992"/>
                  <a:pt x="449460" y="4353799"/>
                  <a:pt x="449278" y="4355413"/>
                </a:cubicBezTo>
                <a:cubicBezTo>
                  <a:pt x="436894" y="4370196"/>
                  <a:pt x="420828" y="4363229"/>
                  <a:pt x="405726" y="4361297"/>
                </a:cubicBezTo>
                <a:cubicBezTo>
                  <a:pt x="382894" y="4360011"/>
                  <a:pt x="377820" y="4364273"/>
                  <a:pt x="370568" y="4387896"/>
                </a:cubicBezTo>
                <a:cubicBezTo>
                  <a:pt x="357704" y="4379703"/>
                  <a:pt x="355590" y="4371249"/>
                  <a:pt x="360606" y="4353886"/>
                </a:cubicBezTo>
                <a:cubicBezTo>
                  <a:pt x="370272" y="4322387"/>
                  <a:pt x="370272" y="4322387"/>
                  <a:pt x="340493" y="4328398"/>
                </a:cubicBezTo>
                <a:cubicBezTo>
                  <a:pt x="304854" y="4332020"/>
                  <a:pt x="276826" y="4349712"/>
                  <a:pt x="256587" y="4379857"/>
                </a:cubicBezTo>
                <a:cubicBezTo>
                  <a:pt x="249276" y="4390379"/>
                  <a:pt x="242511" y="4396060"/>
                  <a:pt x="231758" y="4396321"/>
                </a:cubicBezTo>
                <a:cubicBezTo>
                  <a:pt x="217806" y="4397809"/>
                  <a:pt x="209108" y="4393422"/>
                  <a:pt x="207720" y="4378514"/>
                </a:cubicBezTo>
                <a:cubicBezTo>
                  <a:pt x="202106" y="4346697"/>
                  <a:pt x="193589" y="4340697"/>
                  <a:pt x="163990" y="4345093"/>
                </a:cubicBezTo>
                <a:cubicBezTo>
                  <a:pt x="157770" y="4345934"/>
                  <a:pt x="153239" y="4345354"/>
                  <a:pt x="147198" y="4344581"/>
                </a:cubicBezTo>
                <a:cubicBezTo>
                  <a:pt x="145870" y="4342774"/>
                  <a:pt x="145870" y="4342774"/>
                  <a:pt x="144360" y="4342581"/>
                </a:cubicBezTo>
                <a:cubicBezTo>
                  <a:pt x="144360" y="4342581"/>
                  <a:pt x="145688" y="4344387"/>
                  <a:pt x="145506" y="4346002"/>
                </a:cubicBezTo>
                <a:cubicBezTo>
                  <a:pt x="144963" y="4350842"/>
                  <a:pt x="145748" y="4357489"/>
                  <a:pt x="146714" y="4362524"/>
                </a:cubicBezTo>
                <a:cubicBezTo>
                  <a:pt x="150215" y="4385885"/>
                  <a:pt x="136138" y="4402090"/>
                  <a:pt x="113306" y="4400805"/>
                </a:cubicBezTo>
                <a:cubicBezTo>
                  <a:pt x="99716" y="4399065"/>
                  <a:pt x="87997" y="4394292"/>
                  <a:pt x="78334" y="4384871"/>
                </a:cubicBezTo>
                <a:cubicBezTo>
                  <a:pt x="69999" y="4377259"/>
                  <a:pt x="61120" y="4374485"/>
                  <a:pt x="51152" y="4381394"/>
                </a:cubicBezTo>
                <a:cubicBezTo>
                  <a:pt x="46078" y="4385654"/>
                  <a:pt x="37983" y="4389529"/>
                  <a:pt x="34360" y="4380882"/>
                </a:cubicBezTo>
                <a:cubicBezTo>
                  <a:pt x="32247" y="4372427"/>
                  <a:pt x="31644" y="4364166"/>
                  <a:pt x="39920" y="4358678"/>
                </a:cubicBezTo>
                <a:cubicBezTo>
                  <a:pt x="70788" y="4342987"/>
                  <a:pt x="84201" y="4305421"/>
                  <a:pt x="116216" y="4293150"/>
                </a:cubicBezTo>
                <a:cubicBezTo>
                  <a:pt x="124130" y="4290889"/>
                  <a:pt x="128238" y="4281595"/>
                  <a:pt x="130655" y="4273720"/>
                </a:cubicBezTo>
                <a:cubicBezTo>
                  <a:pt x="134704" y="4251323"/>
                  <a:pt x="148598" y="4236734"/>
                  <a:pt x="163822" y="4223951"/>
                </a:cubicBezTo>
                <a:cubicBezTo>
                  <a:pt x="177172" y="4214203"/>
                  <a:pt x="190704" y="4202840"/>
                  <a:pt x="200248" y="4186056"/>
                </a:cubicBezTo>
                <a:cubicBezTo>
                  <a:pt x="207560" y="4175534"/>
                  <a:pt x="213600" y="4176308"/>
                  <a:pt x="220062" y="4186955"/>
                </a:cubicBezTo>
                <a:cubicBezTo>
                  <a:pt x="222900" y="4188955"/>
                  <a:pt x="222356" y="4193796"/>
                  <a:pt x="226886" y="4194376"/>
                </a:cubicBezTo>
                <a:cubicBezTo>
                  <a:pt x="230451" y="4189921"/>
                  <a:pt x="227794" y="4186308"/>
                  <a:pt x="228338" y="4181467"/>
                </a:cubicBezTo>
                <a:cubicBezTo>
                  <a:pt x="226950" y="4166558"/>
                  <a:pt x="240844" y="4151969"/>
                  <a:pt x="254436" y="4153708"/>
                </a:cubicBezTo>
                <a:cubicBezTo>
                  <a:pt x="263314" y="4156481"/>
                  <a:pt x="262588" y="4162935"/>
                  <a:pt x="263373" y="4169583"/>
                </a:cubicBezTo>
                <a:cubicBezTo>
                  <a:pt x="262648" y="4176036"/>
                  <a:pt x="261741" y="4184105"/>
                  <a:pt x="267962" y="4183264"/>
                </a:cubicBezTo>
                <a:cubicBezTo>
                  <a:pt x="275513" y="4184230"/>
                  <a:pt x="280768" y="4178356"/>
                  <a:pt x="281676" y="4170288"/>
                </a:cubicBezTo>
                <a:cubicBezTo>
                  <a:pt x="280528" y="4166868"/>
                  <a:pt x="280891" y="4163641"/>
                  <a:pt x="281072" y="4162027"/>
                </a:cubicBezTo>
                <a:cubicBezTo>
                  <a:pt x="281014" y="4148926"/>
                  <a:pt x="286632" y="4139824"/>
                  <a:pt x="299075" y="4138142"/>
                </a:cubicBezTo>
                <a:lnTo>
                  <a:pt x="332600" y="4130357"/>
                </a:lnTo>
                <a:lnTo>
                  <a:pt x="335432" y="4117818"/>
                </a:lnTo>
                <a:cubicBezTo>
                  <a:pt x="360798" y="4103522"/>
                  <a:pt x="371822" y="4069295"/>
                  <a:pt x="398132" y="4058115"/>
                </a:cubicBezTo>
                <a:cubicBezTo>
                  <a:pt x="404636" y="4056055"/>
                  <a:pt x="408012" y="4047586"/>
                  <a:pt x="409998" y="4040412"/>
                </a:cubicBezTo>
                <a:cubicBezTo>
                  <a:pt x="411662" y="4030209"/>
                  <a:pt x="415349" y="4021784"/>
                  <a:pt x="420183" y="4014455"/>
                </a:cubicBezTo>
                <a:lnTo>
                  <a:pt x="431005" y="4002165"/>
                </a:lnTo>
                <a:lnTo>
                  <a:pt x="413373" y="4007096"/>
                </a:lnTo>
                <a:cubicBezTo>
                  <a:pt x="369758" y="4040798"/>
                  <a:pt x="320528" y="4042682"/>
                  <a:pt x="270696" y="4036305"/>
                </a:cubicBezTo>
                <a:cubicBezTo>
                  <a:pt x="258614" y="4034759"/>
                  <a:pt x="246534" y="4033213"/>
                  <a:pt x="235964" y="4031861"/>
                </a:cubicBezTo>
                <a:cubicBezTo>
                  <a:pt x="217842" y="4029542"/>
                  <a:pt x="200506" y="4033870"/>
                  <a:pt x="184318" y="4041619"/>
                </a:cubicBezTo>
                <a:cubicBezTo>
                  <a:pt x="173021" y="4046721"/>
                  <a:pt x="158523" y="4053049"/>
                  <a:pt x="146202" y="4040015"/>
                </a:cubicBezTo>
                <a:cubicBezTo>
                  <a:pt x="136720" y="4028982"/>
                  <a:pt x="135454" y="3999357"/>
                  <a:pt x="141436" y="3987029"/>
                </a:cubicBezTo>
                <a:cubicBezTo>
                  <a:pt x="147417" y="3974699"/>
                  <a:pt x="156236" y="3964372"/>
                  <a:pt x="168259" y="3952815"/>
                </a:cubicBezTo>
                <a:cubicBezTo>
                  <a:pt x="164209" y="3975212"/>
                  <a:pt x="170308" y="3989087"/>
                  <a:pt x="186376" y="3996053"/>
                </a:cubicBezTo>
                <a:cubicBezTo>
                  <a:pt x="195073" y="4000439"/>
                  <a:pt x="201658" y="3996371"/>
                  <a:pt x="201236" y="3986497"/>
                </a:cubicBezTo>
                <a:cubicBezTo>
                  <a:pt x="199123" y="3978044"/>
                  <a:pt x="200029" y="3969975"/>
                  <a:pt x="200936" y="3961907"/>
                </a:cubicBezTo>
                <a:cubicBezTo>
                  <a:pt x="203475" y="3939318"/>
                  <a:pt x="217008" y="3927955"/>
                  <a:pt x="238330" y="3929047"/>
                </a:cubicBezTo>
                <a:cubicBezTo>
                  <a:pt x="242860" y="3929627"/>
                  <a:pt x="247390" y="3930207"/>
                  <a:pt x="251920" y="3930787"/>
                </a:cubicBezTo>
                <a:cubicBezTo>
                  <a:pt x="258142" y="3929946"/>
                  <a:pt x="264546" y="3927491"/>
                  <a:pt x="266962" y="3919618"/>
                </a:cubicBezTo>
                <a:cubicBezTo>
                  <a:pt x="270708" y="3913549"/>
                  <a:pt x="265030" y="3909549"/>
                  <a:pt x="260863" y="3905742"/>
                </a:cubicBezTo>
                <a:cubicBezTo>
                  <a:pt x="256877" y="3900322"/>
                  <a:pt x="249689" y="3896129"/>
                  <a:pt x="252106" y="3888254"/>
                </a:cubicBezTo>
                <a:cubicBezTo>
                  <a:pt x="253013" y="3880187"/>
                  <a:pt x="262074" y="3881346"/>
                  <a:pt x="268295" y="3880505"/>
                </a:cubicBezTo>
                <a:cubicBezTo>
                  <a:pt x="344225" y="3859124"/>
                  <a:pt x="421543" y="3852650"/>
                  <a:pt x="498439" y="3836302"/>
                </a:cubicBezTo>
                <a:lnTo>
                  <a:pt x="548603" y="3824250"/>
                </a:lnTo>
                <a:lnTo>
                  <a:pt x="525085" y="3824100"/>
                </a:lnTo>
                <a:cubicBezTo>
                  <a:pt x="515156" y="3822691"/>
                  <a:pt x="505229" y="3821283"/>
                  <a:pt x="496542" y="3820050"/>
                </a:cubicBezTo>
                <a:cubicBezTo>
                  <a:pt x="481650" y="3817937"/>
                  <a:pt x="467403" y="3821881"/>
                  <a:pt x="454098" y="3828942"/>
                </a:cubicBezTo>
                <a:cubicBezTo>
                  <a:pt x="444815" y="3833590"/>
                  <a:pt x="432900" y="3839355"/>
                  <a:pt x="422776" y="3827480"/>
                </a:cubicBezTo>
                <a:cubicBezTo>
                  <a:pt x="414983" y="3817427"/>
                  <a:pt x="413942" y="3790436"/>
                  <a:pt x="418858" y="3779204"/>
                </a:cubicBezTo>
                <a:cubicBezTo>
                  <a:pt x="423774" y="3767970"/>
                  <a:pt x="431022" y="3758560"/>
                  <a:pt x="440902" y="3748031"/>
                </a:cubicBezTo>
                <a:cubicBezTo>
                  <a:pt x="437574" y="3768437"/>
                  <a:pt x="442586" y="3781078"/>
                  <a:pt x="455790" y="3787426"/>
                </a:cubicBezTo>
                <a:cubicBezTo>
                  <a:pt x="462938" y="3791422"/>
                  <a:pt x="468349" y="3787715"/>
                  <a:pt x="468002" y="3778719"/>
                </a:cubicBezTo>
                <a:cubicBezTo>
                  <a:pt x="466266" y="3771017"/>
                  <a:pt x="467010" y="3763665"/>
                  <a:pt x="467756" y="3756315"/>
                </a:cubicBezTo>
                <a:cubicBezTo>
                  <a:pt x="469842" y="3735733"/>
                  <a:pt x="480964" y="3725381"/>
                  <a:pt x="498486" y="3726375"/>
                </a:cubicBezTo>
                <a:cubicBezTo>
                  <a:pt x="502209" y="3726904"/>
                  <a:pt x="505932" y="3727432"/>
                  <a:pt x="509655" y="3727960"/>
                </a:cubicBezTo>
                <a:cubicBezTo>
                  <a:pt x="514768" y="3727194"/>
                  <a:pt x="520030" y="3724958"/>
                  <a:pt x="522017" y="3717784"/>
                </a:cubicBezTo>
                <a:cubicBezTo>
                  <a:pt x="525095" y="3712255"/>
                  <a:pt x="520429" y="3708610"/>
                  <a:pt x="517004" y="3705141"/>
                </a:cubicBezTo>
                <a:cubicBezTo>
                  <a:pt x="513728" y="3700203"/>
                  <a:pt x="507822" y="3696383"/>
                  <a:pt x="509808" y="3689208"/>
                </a:cubicBezTo>
                <a:cubicBezTo>
                  <a:pt x="510553" y="3681858"/>
                  <a:pt x="517999" y="3682914"/>
                  <a:pt x="523112" y="3682148"/>
                </a:cubicBezTo>
                <a:cubicBezTo>
                  <a:pt x="585512" y="3662667"/>
                  <a:pt x="649052" y="3656769"/>
                  <a:pt x="712246" y="3641874"/>
                </a:cubicBezTo>
                <a:cubicBezTo>
                  <a:pt x="732848" y="3637340"/>
                  <a:pt x="753449" y="3632807"/>
                  <a:pt x="774348" y="3625333"/>
                </a:cubicBezTo>
                <a:cubicBezTo>
                  <a:pt x="782241" y="3621979"/>
                  <a:pt x="787056" y="3624153"/>
                  <a:pt x="794204" y="3628149"/>
                </a:cubicBezTo>
                <a:cubicBezTo>
                  <a:pt x="810534" y="3640905"/>
                  <a:pt x="810534" y="3640905"/>
                  <a:pt x="823642" y="3623378"/>
                </a:cubicBezTo>
                <a:cubicBezTo>
                  <a:pt x="829596" y="3639136"/>
                  <a:pt x="820362" y="3655721"/>
                  <a:pt x="826318" y="3671479"/>
                </a:cubicBezTo>
                <a:cubicBezTo>
                  <a:pt x="833864" y="3659128"/>
                  <a:pt x="844686" y="3651715"/>
                  <a:pt x="855509" y="3644303"/>
                </a:cubicBezTo>
                <a:cubicBezTo>
                  <a:pt x="867571" y="3637067"/>
                  <a:pt x="876210" y="3626363"/>
                  <a:pt x="882516" y="3613836"/>
                </a:cubicBezTo>
                <a:cubicBezTo>
                  <a:pt x="899297" y="3584899"/>
                  <a:pt x="924862" y="3581070"/>
                  <a:pt x="944964" y="3606291"/>
                </a:cubicBezTo>
                <a:cubicBezTo>
                  <a:pt x="950574" y="3613052"/>
                  <a:pt x="954941" y="3619637"/>
                  <a:pt x="959309" y="3626222"/>
                </a:cubicBezTo>
                <a:cubicBezTo>
                  <a:pt x="964768" y="3634453"/>
                  <a:pt x="969882" y="3633687"/>
                  <a:pt x="973407" y="3623748"/>
                </a:cubicBezTo>
                <a:cubicBezTo>
                  <a:pt x="973706" y="3620807"/>
                  <a:pt x="975095" y="3619514"/>
                  <a:pt x="975394" y="3616573"/>
                </a:cubicBezTo>
                <a:cubicBezTo>
                  <a:pt x="984728" y="3586581"/>
                  <a:pt x="999274" y="3579697"/>
                  <a:pt x="1023150" y="3580102"/>
                </a:cubicBezTo>
                <a:cubicBezTo>
                  <a:pt x="1040674" y="3581096"/>
                  <a:pt x="1058196" y="3582092"/>
                  <a:pt x="1075075" y="3577029"/>
                </a:cubicBezTo>
                <a:cubicBezTo>
                  <a:pt x="1086691" y="3574204"/>
                  <a:pt x="1098952" y="3577434"/>
                  <a:pt x="1107688" y="3590604"/>
                </a:cubicBezTo>
                <a:cubicBezTo>
                  <a:pt x="1121092" y="3570137"/>
                  <a:pt x="1158572" y="3560541"/>
                  <a:pt x="1178774" y="3572356"/>
                </a:cubicBezTo>
                <a:cubicBezTo>
                  <a:pt x="1183440" y="3575999"/>
                  <a:pt x="1187312" y="3575058"/>
                  <a:pt x="1191483" y="3571176"/>
                </a:cubicBezTo>
                <a:cubicBezTo>
                  <a:pt x="1208957" y="3560233"/>
                  <a:pt x="1225090" y="3562522"/>
                  <a:pt x="1240329" y="3573631"/>
                </a:cubicBezTo>
                <a:cubicBezTo>
                  <a:pt x="1247328" y="3579099"/>
                  <a:pt x="1252292" y="3579802"/>
                  <a:pt x="1260334" y="3574979"/>
                </a:cubicBezTo>
                <a:lnTo>
                  <a:pt x="1287420" y="3567083"/>
                </a:lnTo>
                <a:lnTo>
                  <a:pt x="1259194" y="3568655"/>
                </a:lnTo>
                <a:cubicBezTo>
                  <a:pt x="1246933" y="3568723"/>
                  <a:pt x="1237088" y="3560915"/>
                  <a:pt x="1227242" y="3553108"/>
                </a:cubicBezTo>
                <a:cubicBezTo>
                  <a:pt x="1206042" y="3537301"/>
                  <a:pt x="1184298" y="3526335"/>
                  <a:pt x="1159352" y="3516596"/>
                </a:cubicBezTo>
                <a:cubicBezTo>
                  <a:pt x="1141594" y="3511049"/>
                  <a:pt x="1124802" y="3510538"/>
                  <a:pt x="1109578" y="3523320"/>
                </a:cubicBezTo>
                <a:cubicBezTo>
                  <a:pt x="1102994" y="3527388"/>
                  <a:pt x="1096772" y="3528229"/>
                  <a:pt x="1089404" y="3525649"/>
                </a:cubicBezTo>
                <a:cubicBezTo>
                  <a:pt x="1043679" y="3509977"/>
                  <a:pt x="1000490" y="3512634"/>
                  <a:pt x="958929" y="3541688"/>
                </a:cubicBezTo>
                <a:cubicBezTo>
                  <a:pt x="950653" y="3547176"/>
                  <a:pt x="944976" y="3543176"/>
                  <a:pt x="935734" y="3543630"/>
                </a:cubicBezTo>
                <a:cubicBezTo>
                  <a:pt x="920451" y="3543312"/>
                  <a:pt x="917190" y="3531437"/>
                  <a:pt x="910728" y="3520789"/>
                </a:cubicBezTo>
                <a:cubicBezTo>
                  <a:pt x="905594" y="3511949"/>
                  <a:pt x="897864" y="3512595"/>
                  <a:pt x="891460" y="3515050"/>
                </a:cubicBezTo>
                <a:cubicBezTo>
                  <a:pt x="881855" y="3518731"/>
                  <a:pt x="872069" y="3524026"/>
                  <a:pt x="862464" y="3527707"/>
                </a:cubicBezTo>
                <a:cubicBezTo>
                  <a:pt x="841564" y="3536490"/>
                  <a:pt x="832866" y="3532104"/>
                  <a:pt x="824654" y="3509774"/>
                </a:cubicBezTo>
                <a:cubicBezTo>
                  <a:pt x="822540" y="3501320"/>
                  <a:pt x="818736" y="3494286"/>
                  <a:pt x="813240" y="3488672"/>
                </a:cubicBezTo>
                <a:cubicBezTo>
                  <a:pt x="810401" y="3486672"/>
                  <a:pt x="809435" y="3481638"/>
                  <a:pt x="804542" y="3484286"/>
                </a:cubicBezTo>
                <a:cubicBezTo>
                  <a:pt x="801158" y="3487126"/>
                  <a:pt x="800615" y="3491968"/>
                  <a:pt x="803272" y="3495580"/>
                </a:cubicBezTo>
                <a:cubicBezTo>
                  <a:pt x="804420" y="3499001"/>
                  <a:pt x="805748" y="3500808"/>
                  <a:pt x="806896" y="3504228"/>
                </a:cubicBezTo>
                <a:cubicBezTo>
                  <a:pt x="812210" y="3511456"/>
                  <a:pt x="812814" y="3519716"/>
                  <a:pt x="803209" y="3523397"/>
                </a:cubicBezTo>
                <a:cubicBezTo>
                  <a:pt x="793423" y="3528692"/>
                  <a:pt x="787564" y="3526306"/>
                  <a:pt x="782611" y="3515852"/>
                </a:cubicBezTo>
                <a:cubicBezTo>
                  <a:pt x="781827" y="3509204"/>
                  <a:pt x="779352" y="3503977"/>
                  <a:pt x="777057" y="3497137"/>
                </a:cubicBezTo>
                <a:cubicBezTo>
                  <a:pt x="773615" y="3486876"/>
                  <a:pt x="765702" y="3489136"/>
                  <a:pt x="757970" y="3489784"/>
                </a:cubicBezTo>
                <a:cubicBezTo>
                  <a:pt x="750056" y="3492044"/>
                  <a:pt x="753862" y="3499078"/>
                  <a:pt x="754827" y="3504112"/>
                </a:cubicBezTo>
                <a:cubicBezTo>
                  <a:pt x="754646" y="3505726"/>
                  <a:pt x="754464" y="3507339"/>
                  <a:pt x="754284" y="3508953"/>
                </a:cubicBezTo>
                <a:cubicBezTo>
                  <a:pt x="755368" y="3540190"/>
                  <a:pt x="748602" y="3545872"/>
                  <a:pt x="720454" y="3537359"/>
                </a:cubicBezTo>
                <a:cubicBezTo>
                  <a:pt x="699676" y="3531427"/>
                  <a:pt x="677024" y="3528528"/>
                  <a:pt x="655520" y="3529050"/>
                </a:cubicBezTo>
                <a:cubicBezTo>
                  <a:pt x="632688" y="3527765"/>
                  <a:pt x="627192" y="3522151"/>
                  <a:pt x="623872" y="3497175"/>
                </a:cubicBezTo>
                <a:cubicBezTo>
                  <a:pt x="622906" y="3492141"/>
                  <a:pt x="622122" y="3485493"/>
                  <a:pt x="617591" y="3484913"/>
                </a:cubicBezTo>
                <a:cubicBezTo>
                  <a:pt x="610041" y="3483947"/>
                  <a:pt x="604785" y="3489822"/>
                  <a:pt x="600858" y="3497503"/>
                </a:cubicBezTo>
                <a:cubicBezTo>
                  <a:pt x="612758" y="3500663"/>
                  <a:pt x="619582" y="3508083"/>
                  <a:pt x="614930" y="3522218"/>
                </a:cubicBezTo>
                <a:cubicBezTo>
                  <a:pt x="612694" y="3528479"/>
                  <a:pt x="609311" y="3531320"/>
                  <a:pt x="602486" y="3523900"/>
                </a:cubicBezTo>
                <a:cubicBezTo>
                  <a:pt x="592822" y="3514479"/>
                  <a:pt x="583340" y="3503445"/>
                  <a:pt x="582134" y="3486923"/>
                </a:cubicBezTo>
                <a:cubicBezTo>
                  <a:pt x="582315" y="3485310"/>
                  <a:pt x="582496" y="3483696"/>
                  <a:pt x="580986" y="3483502"/>
                </a:cubicBezTo>
                <a:cubicBezTo>
                  <a:pt x="571867" y="3469242"/>
                  <a:pt x="574283" y="3461367"/>
                  <a:pt x="590292" y="3455232"/>
                </a:cubicBezTo>
                <a:cubicBezTo>
                  <a:pt x="617051" y="3448836"/>
                  <a:pt x="642120" y="3443860"/>
                  <a:pt x="670026" y="3440884"/>
                </a:cubicBezTo>
                <a:cubicBezTo>
                  <a:pt x="685490" y="3439589"/>
                  <a:pt x="693947" y="3432487"/>
                  <a:pt x="695942" y="3414738"/>
                </a:cubicBezTo>
                <a:cubicBezTo>
                  <a:pt x="695158" y="3408092"/>
                  <a:pt x="698722" y="3403637"/>
                  <a:pt x="700958" y="3397376"/>
                </a:cubicBezTo>
                <a:cubicBezTo>
                  <a:pt x="703374" y="3389501"/>
                  <a:pt x="704100" y="3383047"/>
                  <a:pt x="697094" y="3377241"/>
                </a:cubicBezTo>
                <a:cubicBezTo>
                  <a:pt x="690088" y="3371434"/>
                  <a:pt x="686342" y="3377501"/>
                  <a:pt x="681267" y="3381762"/>
                </a:cubicBezTo>
                <a:cubicBezTo>
                  <a:pt x="671300" y="3388670"/>
                  <a:pt x="659822" y="3395386"/>
                  <a:pt x="647380" y="3397067"/>
                </a:cubicBezTo>
                <a:cubicBezTo>
                  <a:pt x="633426" y="3398554"/>
                  <a:pt x="619835" y="3396816"/>
                  <a:pt x="606970" y="3388622"/>
                </a:cubicBezTo>
                <a:cubicBezTo>
                  <a:pt x="582386" y="3375656"/>
                  <a:pt x="555205" y="3372177"/>
                  <a:pt x="528446" y="3378573"/>
                </a:cubicBezTo>
                <a:cubicBezTo>
                  <a:pt x="522042" y="3381028"/>
                  <a:pt x="518841" y="3382254"/>
                  <a:pt x="518115" y="3388709"/>
                </a:cubicBezTo>
                <a:cubicBezTo>
                  <a:pt x="518538" y="3398583"/>
                  <a:pt x="515154" y="3401424"/>
                  <a:pt x="508510" y="3392390"/>
                </a:cubicBezTo>
                <a:cubicBezTo>
                  <a:pt x="499210" y="3379743"/>
                  <a:pt x="486766" y="3381424"/>
                  <a:pt x="475108" y="3389752"/>
                </a:cubicBezTo>
                <a:cubicBezTo>
                  <a:pt x="463268" y="3399695"/>
                  <a:pt x="451608" y="3408024"/>
                  <a:pt x="433669" y="3404091"/>
                </a:cubicBezTo>
                <a:cubicBezTo>
                  <a:pt x="429138" y="3403511"/>
                  <a:pt x="424246" y="3406159"/>
                  <a:pt x="423520" y="3412613"/>
                </a:cubicBezTo>
                <a:cubicBezTo>
                  <a:pt x="423942" y="3422488"/>
                  <a:pt x="420560" y="3425327"/>
                  <a:pt x="412646" y="3427589"/>
                </a:cubicBezTo>
                <a:cubicBezTo>
                  <a:pt x="401894" y="3427849"/>
                  <a:pt x="396035" y="3425463"/>
                  <a:pt x="390901" y="3416623"/>
                </a:cubicBezTo>
                <a:cubicBezTo>
                  <a:pt x="381964" y="3400748"/>
                  <a:pt x="382448" y="3382806"/>
                  <a:pt x="381422" y="3364670"/>
                </a:cubicBezTo>
                <a:cubicBezTo>
                  <a:pt x="381002" y="3354795"/>
                  <a:pt x="393989" y="3348274"/>
                  <a:pt x="404741" y="3348013"/>
                </a:cubicBezTo>
                <a:cubicBezTo>
                  <a:pt x="417184" y="3346331"/>
                  <a:pt x="426789" y="3342650"/>
                  <a:pt x="424436" y="3322708"/>
                </a:cubicBezTo>
                <a:cubicBezTo>
                  <a:pt x="432407" y="3333549"/>
                  <a:pt x="431320" y="3343229"/>
                  <a:pt x="433432" y="3351684"/>
                </a:cubicBezTo>
                <a:cubicBezTo>
                  <a:pt x="437056" y="3360331"/>
                  <a:pt x="440679" y="3368979"/>
                  <a:pt x="451612" y="3367105"/>
                </a:cubicBezTo>
                <a:cubicBezTo>
                  <a:pt x="462365" y="3366844"/>
                  <a:pt x="473479" y="3363356"/>
                  <a:pt x="473602" y="3348641"/>
                </a:cubicBezTo>
                <a:cubicBezTo>
                  <a:pt x="472998" y="3340379"/>
                  <a:pt x="476926" y="3332698"/>
                  <a:pt x="482000" y="3328437"/>
                </a:cubicBezTo>
                <a:cubicBezTo>
                  <a:pt x="498914" y="3314234"/>
                  <a:pt x="506282" y="3316814"/>
                  <a:pt x="514678" y="3337529"/>
                </a:cubicBezTo>
                <a:cubicBezTo>
                  <a:pt x="527606" y="3317906"/>
                  <a:pt x="541863" y="3300088"/>
                  <a:pt x="560106" y="3287693"/>
                </a:cubicBezTo>
                <a:cubicBezTo>
                  <a:pt x="575812" y="3277427"/>
                  <a:pt x="591820" y="3271292"/>
                  <a:pt x="608310" y="3267673"/>
                </a:cubicBezTo>
                <a:lnTo>
                  <a:pt x="629338" y="3265650"/>
                </a:lnTo>
                <a:lnTo>
                  <a:pt x="623871" y="3259498"/>
                </a:lnTo>
                <a:cubicBezTo>
                  <a:pt x="616526" y="3245034"/>
                  <a:pt x="616924" y="3228687"/>
                  <a:pt x="616082" y="3212163"/>
                </a:cubicBezTo>
                <a:cubicBezTo>
                  <a:pt x="615735" y="3203166"/>
                  <a:pt x="626408" y="3197224"/>
                  <a:pt x="635244" y="3196987"/>
                </a:cubicBezTo>
                <a:cubicBezTo>
                  <a:pt x="640357" y="3196221"/>
                  <a:pt x="644887" y="3194999"/>
                  <a:pt x="647897" y="3191698"/>
                </a:cubicBezTo>
                <a:lnTo>
                  <a:pt x="650496" y="3178627"/>
                </a:lnTo>
                <a:lnTo>
                  <a:pt x="646012" y="3177565"/>
                </a:lnTo>
                <a:cubicBezTo>
                  <a:pt x="632602" y="3174213"/>
                  <a:pt x="622032" y="3172860"/>
                  <a:pt x="609226" y="3177769"/>
                </a:cubicBezTo>
                <a:cubicBezTo>
                  <a:pt x="599621" y="3181450"/>
                  <a:pt x="594306" y="3174222"/>
                  <a:pt x="593885" y="3164348"/>
                </a:cubicBezTo>
                <a:cubicBezTo>
                  <a:pt x="593100" y="3157700"/>
                  <a:pt x="601920" y="3147372"/>
                  <a:pt x="590021" y="3144212"/>
                </a:cubicBezTo>
                <a:cubicBezTo>
                  <a:pt x="579450" y="3142859"/>
                  <a:pt x="568334" y="3146348"/>
                  <a:pt x="562354" y="3158676"/>
                </a:cubicBezTo>
                <a:cubicBezTo>
                  <a:pt x="556736" y="3167778"/>
                  <a:pt x="557339" y="3176039"/>
                  <a:pt x="556069" y="3187333"/>
                </a:cubicBezTo>
                <a:cubicBezTo>
                  <a:pt x="550274" y="3157130"/>
                  <a:pt x="530642" y="3154618"/>
                  <a:pt x="507628" y="3154947"/>
                </a:cubicBezTo>
                <a:cubicBezTo>
                  <a:pt x="493856" y="3154821"/>
                  <a:pt x="481957" y="3151662"/>
                  <a:pt x="469696" y="3151729"/>
                </a:cubicBezTo>
                <a:cubicBezTo>
                  <a:pt x="445352" y="3150251"/>
                  <a:pt x="421976" y="3153806"/>
                  <a:pt x="401678" y="3170850"/>
                </a:cubicBezTo>
                <a:cubicBezTo>
                  <a:pt x="393040" y="3179566"/>
                  <a:pt x="385852" y="3175372"/>
                  <a:pt x="380900" y="3164918"/>
                </a:cubicBezTo>
                <a:cubicBezTo>
                  <a:pt x="363748" y="3126714"/>
                  <a:pt x="341279" y="3122202"/>
                  <a:pt x="309322" y="3147574"/>
                </a:cubicBezTo>
                <a:cubicBezTo>
                  <a:pt x="300866" y="3154676"/>
                  <a:pt x="291624" y="3155130"/>
                  <a:pt x="282382" y="3155584"/>
                </a:cubicBezTo>
                <a:cubicBezTo>
                  <a:pt x="265771" y="3153458"/>
                  <a:pt x="250670" y="3151526"/>
                  <a:pt x="236594" y="3167728"/>
                </a:cubicBezTo>
                <a:cubicBezTo>
                  <a:pt x="230976" y="3176830"/>
                  <a:pt x="226205" y="3164763"/>
                  <a:pt x="222219" y="3159343"/>
                </a:cubicBezTo>
                <a:cubicBezTo>
                  <a:pt x="219560" y="3155729"/>
                  <a:pt x="220286" y="3149275"/>
                  <a:pt x="220831" y="3144434"/>
                </a:cubicBezTo>
                <a:cubicBezTo>
                  <a:pt x="222703" y="3141400"/>
                  <a:pt x="221920" y="3134753"/>
                  <a:pt x="218898" y="3134366"/>
                </a:cubicBezTo>
                <a:cubicBezTo>
                  <a:pt x="207181" y="3129594"/>
                  <a:pt x="196248" y="3131468"/>
                  <a:pt x="185134" y="3134955"/>
                </a:cubicBezTo>
                <a:cubicBezTo>
                  <a:pt x="178730" y="3137410"/>
                  <a:pt x="176494" y="3143671"/>
                  <a:pt x="175588" y="3151738"/>
                </a:cubicBezTo>
                <a:cubicBezTo>
                  <a:pt x="171357" y="3175749"/>
                  <a:pt x="163082" y="3181237"/>
                  <a:pt x="140430" y="3178338"/>
                </a:cubicBezTo>
                <a:cubicBezTo>
                  <a:pt x="134571" y="3175952"/>
                  <a:pt x="131913" y="3172338"/>
                  <a:pt x="135478" y="3167884"/>
                </a:cubicBezTo>
                <a:cubicBezTo>
                  <a:pt x="144842" y="3152715"/>
                  <a:pt x="134634" y="3148135"/>
                  <a:pt x="125936" y="3143747"/>
                </a:cubicBezTo>
                <a:cubicBezTo>
                  <a:pt x="115728" y="3139168"/>
                  <a:pt x="104796" y="3141042"/>
                  <a:pt x="95553" y="3141497"/>
                </a:cubicBezTo>
                <a:cubicBezTo>
                  <a:pt x="84802" y="3141757"/>
                  <a:pt x="74231" y="3140404"/>
                  <a:pt x="63116" y="3143893"/>
                </a:cubicBezTo>
                <a:cubicBezTo>
                  <a:pt x="55022" y="3147768"/>
                  <a:pt x="51580" y="3137506"/>
                  <a:pt x="50795" y="3130859"/>
                </a:cubicBezTo>
                <a:cubicBezTo>
                  <a:pt x="50554" y="3119371"/>
                  <a:pt x="46206" y="3117178"/>
                  <a:pt x="36782" y="3119246"/>
                </a:cubicBezTo>
                <a:cubicBezTo>
                  <a:pt x="33581" y="3120472"/>
                  <a:pt x="30380" y="3121699"/>
                  <a:pt x="25849" y="3121119"/>
                </a:cubicBezTo>
                <a:cubicBezTo>
                  <a:pt x="21138" y="3122154"/>
                  <a:pt x="14916" y="3122994"/>
                  <a:pt x="10930" y="3117574"/>
                </a:cubicBezTo>
                <a:cubicBezTo>
                  <a:pt x="8454" y="3112346"/>
                  <a:pt x="14856" y="3109892"/>
                  <a:pt x="16911" y="3105245"/>
                </a:cubicBezTo>
                <a:cubicBezTo>
                  <a:pt x="24584" y="3091496"/>
                  <a:pt x="20960" y="3082848"/>
                  <a:pt x="0" y="3078530"/>
                </a:cubicBezTo>
                <a:cubicBezTo>
                  <a:pt x="3446" y="3047872"/>
                  <a:pt x="6711" y="3018828"/>
                  <a:pt x="10158" y="2988170"/>
                </a:cubicBezTo>
                <a:cubicBezTo>
                  <a:pt x="22420" y="2988102"/>
                  <a:pt x="29244" y="2995523"/>
                  <a:pt x="32324" y="3009011"/>
                </a:cubicBezTo>
                <a:cubicBezTo>
                  <a:pt x="40776" y="3042829"/>
                  <a:pt x="56480" y="3053022"/>
                  <a:pt x="88496" y="3040751"/>
                </a:cubicBezTo>
                <a:cubicBezTo>
                  <a:pt x="102812" y="3036036"/>
                  <a:pt x="113746" y="3034162"/>
                  <a:pt x="127336" y="3035901"/>
                </a:cubicBezTo>
                <a:cubicBezTo>
                  <a:pt x="133195" y="3038287"/>
                  <a:pt x="140746" y="3039254"/>
                  <a:pt x="142981" y="3032992"/>
                </a:cubicBezTo>
                <a:cubicBezTo>
                  <a:pt x="146727" y="3026925"/>
                  <a:pt x="139539" y="3022732"/>
                  <a:pt x="136882" y="3019118"/>
                </a:cubicBezTo>
                <a:cubicBezTo>
                  <a:pt x="134224" y="3015504"/>
                  <a:pt x="131386" y="3013504"/>
                  <a:pt x="128728" y="3009891"/>
                </a:cubicBezTo>
                <a:cubicBezTo>
                  <a:pt x="124742" y="3004470"/>
                  <a:pt x="117736" y="2998663"/>
                  <a:pt x="119972" y="2992402"/>
                </a:cubicBezTo>
                <a:cubicBezTo>
                  <a:pt x="123899" y="2984721"/>
                  <a:pt x="132959" y="2985881"/>
                  <a:pt x="139000" y="2986653"/>
                </a:cubicBezTo>
                <a:cubicBezTo>
                  <a:pt x="149752" y="2986393"/>
                  <a:pt x="160322" y="2987746"/>
                  <a:pt x="170712" y="2990711"/>
                </a:cubicBezTo>
                <a:cubicBezTo>
                  <a:pt x="193181" y="2995224"/>
                  <a:pt x="213719" y="2989668"/>
                  <a:pt x="232325" y="2974044"/>
                </a:cubicBezTo>
                <a:cubicBezTo>
                  <a:pt x="235708" y="2971204"/>
                  <a:pt x="238728" y="2971591"/>
                  <a:pt x="241385" y="2975203"/>
                </a:cubicBezTo>
                <a:cubicBezTo>
                  <a:pt x="244043" y="2978817"/>
                  <a:pt x="247063" y="2979204"/>
                  <a:pt x="251593" y="2979783"/>
                </a:cubicBezTo>
                <a:cubicBezTo>
                  <a:pt x="254613" y="2980171"/>
                  <a:pt x="258962" y="2982364"/>
                  <a:pt x="260836" y="2979330"/>
                </a:cubicBezTo>
                <a:cubicBezTo>
                  <a:pt x="262890" y="2974682"/>
                  <a:pt x="260050" y="2972681"/>
                  <a:pt x="257212" y="2970682"/>
                </a:cubicBezTo>
                <a:cubicBezTo>
                  <a:pt x="251714" y="2965068"/>
                  <a:pt x="250930" y="2958421"/>
                  <a:pt x="247126" y="2951387"/>
                </a:cubicBezTo>
                <a:cubicBezTo>
                  <a:pt x="243140" y="2945967"/>
                  <a:pt x="243866" y="2939513"/>
                  <a:pt x="248940" y="2935252"/>
                </a:cubicBezTo>
                <a:cubicBezTo>
                  <a:pt x="255706" y="2929570"/>
                  <a:pt x="260054" y="2931764"/>
                  <a:pt x="264040" y="2937184"/>
                </a:cubicBezTo>
                <a:cubicBezTo>
                  <a:pt x="268390" y="2939377"/>
                  <a:pt x="271047" y="2942991"/>
                  <a:pt x="273704" y="2946605"/>
                </a:cubicBezTo>
                <a:cubicBezTo>
                  <a:pt x="282824" y="2960865"/>
                  <a:pt x="289830" y="2966673"/>
                  <a:pt x="306201" y="2957310"/>
                </a:cubicBezTo>
                <a:lnTo>
                  <a:pt x="311682" y="2956595"/>
                </a:lnTo>
                <a:lnTo>
                  <a:pt x="302625" y="2951457"/>
                </a:lnTo>
                <a:cubicBezTo>
                  <a:pt x="305457" y="2923523"/>
                  <a:pt x="308140" y="2897061"/>
                  <a:pt x="310972" y="2869129"/>
                </a:cubicBezTo>
                <a:cubicBezTo>
                  <a:pt x="321050" y="2869067"/>
                  <a:pt x="326658" y="2875828"/>
                  <a:pt x="329188" y="2888117"/>
                </a:cubicBezTo>
                <a:cubicBezTo>
                  <a:pt x="334399" y="2911226"/>
                  <a:pt x="342961" y="2922227"/>
                  <a:pt x="358016" y="2921567"/>
                </a:cubicBezTo>
                <a:lnTo>
                  <a:pt x="363726" y="2920075"/>
                </a:lnTo>
                <a:lnTo>
                  <a:pt x="365642" y="2919088"/>
                </a:lnTo>
                <a:cubicBezTo>
                  <a:pt x="376062" y="2918375"/>
                  <a:pt x="385330" y="2915981"/>
                  <a:pt x="393738" y="2912300"/>
                </a:cubicBezTo>
                <a:lnTo>
                  <a:pt x="415576" y="2898485"/>
                </a:lnTo>
                <a:lnTo>
                  <a:pt x="415116" y="2897325"/>
                </a:lnTo>
                <a:cubicBezTo>
                  <a:pt x="412932" y="2894034"/>
                  <a:pt x="410599" y="2892211"/>
                  <a:pt x="408415" y="2888919"/>
                </a:cubicBezTo>
                <a:cubicBezTo>
                  <a:pt x="405139" y="2883980"/>
                  <a:pt x="399382" y="2878690"/>
                  <a:pt x="401218" y="2872984"/>
                </a:cubicBezTo>
                <a:cubicBezTo>
                  <a:pt x="404446" y="2865986"/>
                  <a:pt x="411892" y="2867042"/>
                  <a:pt x="416856" y="2867747"/>
                </a:cubicBezTo>
                <a:lnTo>
                  <a:pt x="440077" y="2871041"/>
                </a:lnTo>
                <a:lnTo>
                  <a:pt x="454019" y="2855106"/>
                </a:lnTo>
                <a:cubicBezTo>
                  <a:pt x="455892" y="2852072"/>
                  <a:pt x="456437" y="2847231"/>
                  <a:pt x="456981" y="2842389"/>
                </a:cubicBezTo>
                <a:cubicBezTo>
                  <a:pt x="458613" y="2827868"/>
                  <a:pt x="463506" y="2825222"/>
                  <a:pt x="476734" y="2830187"/>
                </a:cubicBezTo>
                <a:cubicBezTo>
                  <a:pt x="485477" y="2834171"/>
                  <a:pt x="494179" y="2836818"/>
                  <a:pt x="502786" y="2838176"/>
                </a:cubicBezTo>
                <a:lnTo>
                  <a:pt x="506941" y="2838216"/>
                </a:lnTo>
                <a:lnTo>
                  <a:pt x="505715" y="2835615"/>
                </a:lnTo>
                <a:cubicBezTo>
                  <a:pt x="502440" y="2830676"/>
                  <a:pt x="503036" y="2824796"/>
                  <a:pt x="507206" y="2820914"/>
                </a:cubicBezTo>
                <a:cubicBezTo>
                  <a:pt x="512766" y="2815737"/>
                  <a:pt x="516340" y="2817736"/>
                  <a:pt x="519616" y="2822675"/>
                </a:cubicBezTo>
                <a:cubicBezTo>
                  <a:pt x="523190" y="2824673"/>
                  <a:pt x="525374" y="2827965"/>
                  <a:pt x="527558" y="2831258"/>
                </a:cubicBezTo>
                <a:lnTo>
                  <a:pt x="532189" y="2836651"/>
                </a:lnTo>
                <a:lnTo>
                  <a:pt x="576282" y="2816737"/>
                </a:lnTo>
                <a:cubicBezTo>
                  <a:pt x="586430" y="2808216"/>
                  <a:pt x="597107" y="2801808"/>
                  <a:pt x="608366" y="2798747"/>
                </a:cubicBezTo>
                <a:lnTo>
                  <a:pt x="626470" y="2799814"/>
                </a:lnTo>
                <a:lnTo>
                  <a:pt x="645048" y="2786784"/>
                </a:lnTo>
                <a:cubicBezTo>
                  <a:pt x="656516" y="2776109"/>
                  <a:pt x="666110" y="2762184"/>
                  <a:pt x="675742" y="2747891"/>
                </a:cubicBezTo>
                <a:cubicBezTo>
                  <a:pt x="677282" y="2745127"/>
                  <a:pt x="677728" y="2740718"/>
                  <a:pt x="678176" y="2736306"/>
                </a:cubicBezTo>
                <a:cubicBezTo>
                  <a:pt x="679517" y="2723075"/>
                  <a:pt x="683538" y="2720664"/>
                  <a:pt x="694408" y="2725188"/>
                </a:cubicBezTo>
                <a:cubicBezTo>
                  <a:pt x="723150" y="2739704"/>
                  <a:pt x="751346" y="2734758"/>
                  <a:pt x="776218" y="2712935"/>
                </a:cubicBezTo>
                <a:cubicBezTo>
                  <a:pt x="792899" y="2697405"/>
                  <a:pt x="811316" y="2689579"/>
                  <a:pt x="831816" y="2698452"/>
                </a:cubicBezTo>
                <a:cubicBezTo>
                  <a:pt x="841446" y="2702801"/>
                  <a:pt x="848694" y="2693391"/>
                  <a:pt x="854553" y="2685275"/>
                </a:cubicBezTo>
                <a:cubicBezTo>
                  <a:pt x="859022" y="2678451"/>
                  <a:pt x="864284" y="2676216"/>
                  <a:pt x="872822" y="2678919"/>
                </a:cubicBezTo>
                <a:cubicBezTo>
                  <a:pt x="894712" y="2686499"/>
                  <a:pt x="916554" y="2682141"/>
                  <a:pt x="938546" y="2676313"/>
                </a:cubicBezTo>
                <a:cubicBezTo>
                  <a:pt x="963019" y="2670838"/>
                  <a:pt x="987790" y="2662421"/>
                  <a:pt x="1014000" y="2664648"/>
                </a:cubicBezTo>
                <a:cubicBezTo>
                  <a:pt x="1021446" y="2665705"/>
                  <a:pt x="1028248" y="2660706"/>
                  <a:pt x="1034106" y="2652588"/>
                </a:cubicBezTo>
                <a:cubicBezTo>
                  <a:pt x="1049992" y="2632473"/>
                  <a:pt x="1056347" y="2631884"/>
                  <a:pt x="1076400" y="2645168"/>
                </a:cubicBezTo>
                <a:cubicBezTo>
                  <a:pt x="1085732" y="2652457"/>
                  <a:pt x="1095810" y="2652395"/>
                  <a:pt x="1106334" y="2647923"/>
                </a:cubicBezTo>
                <a:cubicBezTo>
                  <a:pt x="1137608" y="2637447"/>
                  <a:pt x="1171413" y="2639261"/>
                  <a:pt x="1202390" y="2631726"/>
                </a:cubicBezTo>
                <a:cubicBezTo>
                  <a:pt x="1212764" y="2628723"/>
                  <a:pt x="1222544" y="2631601"/>
                  <a:pt x="1230784" y="2637245"/>
                </a:cubicBezTo>
                <a:cubicBezTo>
                  <a:pt x="1236690" y="2641065"/>
                  <a:pt x="1241804" y="2640300"/>
                  <a:pt x="1246122" y="2634947"/>
                </a:cubicBezTo>
                <a:cubicBezTo>
                  <a:pt x="1258931" y="2620360"/>
                  <a:pt x="1271938" y="2616240"/>
                  <a:pt x="1288864" y="2623115"/>
                </a:cubicBezTo>
                <a:cubicBezTo>
                  <a:pt x="1308124" y="2631814"/>
                  <a:pt x="1327633" y="2625633"/>
                  <a:pt x="1346695" y="2623864"/>
                </a:cubicBezTo>
                <a:cubicBezTo>
                  <a:pt x="1359404" y="2622684"/>
                  <a:pt x="1370722" y="2622798"/>
                  <a:pt x="1381444" y="2628794"/>
                </a:cubicBezTo>
                <a:cubicBezTo>
                  <a:pt x="1398222" y="2637139"/>
                  <a:pt x="1415744" y="2638134"/>
                  <a:pt x="1430588" y="2628309"/>
                </a:cubicBezTo>
                <a:lnTo>
                  <a:pt x="1443003" y="2621973"/>
                </a:lnTo>
                <a:lnTo>
                  <a:pt x="1439960" y="2614638"/>
                </a:lnTo>
                <a:cubicBezTo>
                  <a:pt x="1440141" y="2613024"/>
                  <a:pt x="1438630" y="2612832"/>
                  <a:pt x="1438630" y="2612832"/>
                </a:cubicBezTo>
                <a:cubicBezTo>
                  <a:pt x="1436159" y="2566687"/>
                  <a:pt x="1431266" y="2569333"/>
                  <a:pt x="1391822" y="2565922"/>
                </a:cubicBezTo>
                <a:cubicBezTo>
                  <a:pt x="1381252" y="2564569"/>
                  <a:pt x="1368990" y="2564638"/>
                  <a:pt x="1356908" y="2563091"/>
                </a:cubicBezTo>
                <a:cubicBezTo>
                  <a:pt x="1346338" y="2561738"/>
                  <a:pt x="1339210" y="2570648"/>
                  <a:pt x="1332080" y="2579556"/>
                </a:cubicBezTo>
                <a:cubicBezTo>
                  <a:pt x="1326766" y="2572328"/>
                  <a:pt x="1322780" y="2566908"/>
                  <a:pt x="1317284" y="2561294"/>
                </a:cubicBezTo>
                <a:cubicBezTo>
                  <a:pt x="1305144" y="2546646"/>
                  <a:pt x="1295902" y="2547101"/>
                  <a:pt x="1286538" y="2562269"/>
                </a:cubicBezTo>
                <a:cubicBezTo>
                  <a:pt x="1277174" y="2577440"/>
                  <a:pt x="1267570" y="2581119"/>
                  <a:pt x="1254886" y="2571314"/>
                </a:cubicBezTo>
                <a:cubicBezTo>
                  <a:pt x="1250536" y="2569120"/>
                  <a:pt x="1246006" y="2568541"/>
                  <a:pt x="1242804" y="2569768"/>
                </a:cubicBezTo>
                <a:cubicBezTo>
                  <a:pt x="1197198" y="2580299"/>
                  <a:pt x="1151352" y="2579342"/>
                  <a:pt x="1105868" y="2575159"/>
                </a:cubicBezTo>
                <a:cubicBezTo>
                  <a:pt x="1093787" y="2573614"/>
                  <a:pt x="1082854" y="2575488"/>
                  <a:pt x="1076692" y="2589430"/>
                </a:cubicBezTo>
                <a:cubicBezTo>
                  <a:pt x="1074819" y="2592464"/>
                  <a:pt x="1074456" y="2595691"/>
                  <a:pt x="1069926" y="2595110"/>
                </a:cubicBezTo>
                <a:cubicBezTo>
                  <a:pt x="1049328" y="2587565"/>
                  <a:pt x="1031812" y="2593508"/>
                  <a:pt x="1011454" y="2597450"/>
                </a:cubicBezTo>
                <a:cubicBezTo>
                  <a:pt x="1002213" y="2597904"/>
                  <a:pt x="992789" y="2599971"/>
                  <a:pt x="983729" y="2598811"/>
                </a:cubicBezTo>
                <a:cubicBezTo>
                  <a:pt x="974668" y="2597652"/>
                  <a:pt x="970501" y="2593846"/>
                  <a:pt x="976119" y="2584744"/>
                </a:cubicBezTo>
                <a:cubicBezTo>
                  <a:pt x="978356" y="2578482"/>
                  <a:pt x="983610" y="2572609"/>
                  <a:pt x="978296" y="2565381"/>
                </a:cubicBezTo>
                <a:cubicBezTo>
                  <a:pt x="972800" y="2559768"/>
                  <a:pt x="966034" y="2565449"/>
                  <a:pt x="961141" y="2568097"/>
                </a:cubicBezTo>
                <a:cubicBezTo>
                  <a:pt x="953228" y="2570357"/>
                  <a:pt x="945314" y="2572618"/>
                  <a:pt x="936798" y="2566618"/>
                </a:cubicBezTo>
                <a:cubicBezTo>
                  <a:pt x="880988" y="2531651"/>
                  <a:pt x="830126" y="2548058"/>
                  <a:pt x="782766" y="2587827"/>
                </a:cubicBezTo>
                <a:cubicBezTo>
                  <a:pt x="772616" y="2596347"/>
                  <a:pt x="766214" y="2598802"/>
                  <a:pt x="756732" y="2587768"/>
                </a:cubicBezTo>
                <a:cubicBezTo>
                  <a:pt x="738732" y="2570734"/>
                  <a:pt x="716082" y="2567835"/>
                  <a:pt x="692705" y="2571391"/>
                </a:cubicBezTo>
                <a:cubicBezTo>
                  <a:pt x="666308" y="2574559"/>
                  <a:pt x="639186" y="2584183"/>
                  <a:pt x="611460" y="2585546"/>
                </a:cubicBezTo>
                <a:cubicBezTo>
                  <a:pt x="595996" y="2586841"/>
                  <a:pt x="585788" y="2582261"/>
                  <a:pt x="574796" y="2571033"/>
                </a:cubicBezTo>
                <a:cubicBezTo>
                  <a:pt x="559998" y="2552773"/>
                  <a:pt x="552268" y="2553419"/>
                  <a:pt x="536500" y="2571044"/>
                </a:cubicBezTo>
                <a:cubicBezTo>
                  <a:pt x="526170" y="2581177"/>
                  <a:pt x="513546" y="2584474"/>
                  <a:pt x="499773" y="2584346"/>
                </a:cubicBezTo>
                <a:cubicBezTo>
                  <a:pt x="485820" y="2585835"/>
                  <a:pt x="473195" y="2589130"/>
                  <a:pt x="459844" y="2598879"/>
                </a:cubicBezTo>
                <a:cubicBezTo>
                  <a:pt x="443111" y="2611469"/>
                  <a:pt x="424206" y="2602502"/>
                  <a:pt x="422214" y="2579333"/>
                </a:cubicBezTo>
                <a:cubicBezTo>
                  <a:pt x="421612" y="2571071"/>
                  <a:pt x="422518" y="2563003"/>
                  <a:pt x="424936" y="2555129"/>
                </a:cubicBezTo>
                <a:cubicBezTo>
                  <a:pt x="428259" y="2539187"/>
                  <a:pt x="437864" y="2535506"/>
                  <a:pt x="450548" y="2545313"/>
                </a:cubicBezTo>
                <a:cubicBezTo>
                  <a:pt x="474768" y="2561506"/>
                  <a:pt x="493432" y="2558984"/>
                  <a:pt x="508598" y="2533099"/>
                </a:cubicBezTo>
                <a:cubicBezTo>
                  <a:pt x="510288" y="2531681"/>
                  <a:pt x="512162" y="2528645"/>
                  <a:pt x="514034" y="2525612"/>
                </a:cubicBezTo>
                <a:cubicBezTo>
                  <a:pt x="528654" y="2504568"/>
                  <a:pt x="528654" y="2504568"/>
                  <a:pt x="517422" y="2481853"/>
                </a:cubicBezTo>
                <a:cubicBezTo>
                  <a:pt x="517603" y="2480240"/>
                  <a:pt x="519112" y="2480433"/>
                  <a:pt x="519294" y="2478819"/>
                </a:cubicBezTo>
                <a:cubicBezTo>
                  <a:pt x="529502" y="2483399"/>
                  <a:pt x="537656" y="2492626"/>
                  <a:pt x="545990" y="2500239"/>
                </a:cubicBezTo>
                <a:cubicBezTo>
                  <a:pt x="560003" y="2511854"/>
                  <a:pt x="563204" y="2510626"/>
                  <a:pt x="569548" y="2495070"/>
                </a:cubicBezTo>
                <a:cubicBezTo>
                  <a:pt x="571966" y="2487196"/>
                  <a:pt x="575530" y="2482743"/>
                  <a:pt x="584590" y="2483902"/>
                </a:cubicBezTo>
                <a:cubicBezTo>
                  <a:pt x="590631" y="2484674"/>
                  <a:pt x="598725" y="2480800"/>
                  <a:pt x="604946" y="2479959"/>
                </a:cubicBezTo>
                <a:cubicBezTo>
                  <a:pt x="614551" y="2476278"/>
                  <a:pt x="623430" y="2479051"/>
                  <a:pt x="630074" y="2488086"/>
                </a:cubicBezTo>
                <a:cubicBezTo>
                  <a:pt x="636899" y="2495505"/>
                  <a:pt x="642940" y="2496278"/>
                  <a:pt x="649705" y="2490597"/>
                </a:cubicBezTo>
                <a:lnTo>
                  <a:pt x="650228" y="2490476"/>
                </a:lnTo>
                <a:lnTo>
                  <a:pt x="651840" y="2474580"/>
                </a:lnTo>
                <a:cubicBezTo>
                  <a:pt x="654572" y="2460054"/>
                  <a:pt x="662465" y="2456700"/>
                  <a:pt x="672888" y="2465635"/>
                </a:cubicBezTo>
                <a:cubicBezTo>
                  <a:pt x="687817" y="2476701"/>
                  <a:pt x="700177" y="2478174"/>
                  <a:pt x="710682" y="2468270"/>
                </a:cubicBezTo>
                <a:lnTo>
                  <a:pt x="711707" y="2466846"/>
                </a:lnTo>
                <a:lnTo>
                  <a:pt x="712913" y="2461450"/>
                </a:lnTo>
                <a:lnTo>
                  <a:pt x="717306" y="2459072"/>
                </a:lnTo>
                <a:lnTo>
                  <a:pt x="720594" y="2454507"/>
                </a:lnTo>
                <a:cubicBezTo>
                  <a:pt x="721984" y="2453214"/>
                  <a:pt x="723524" y="2450448"/>
                  <a:pt x="725062" y="2447685"/>
                </a:cubicBezTo>
                <a:cubicBezTo>
                  <a:pt x="737077" y="2428511"/>
                  <a:pt x="737077" y="2428511"/>
                  <a:pt x="727846" y="2407816"/>
                </a:cubicBezTo>
                <a:cubicBezTo>
                  <a:pt x="727996" y="2406345"/>
                  <a:pt x="729236" y="2406522"/>
                  <a:pt x="729385" y="2405051"/>
                </a:cubicBezTo>
                <a:cubicBezTo>
                  <a:pt x="737774" y="2409224"/>
                  <a:pt x="744475" y="2417632"/>
                  <a:pt x="751324" y="2424569"/>
                </a:cubicBezTo>
                <a:cubicBezTo>
                  <a:pt x="762840" y="2435149"/>
                  <a:pt x="765471" y="2434031"/>
                  <a:pt x="770684" y="2419858"/>
                </a:cubicBezTo>
                <a:cubicBezTo>
                  <a:pt x="772671" y="2412684"/>
                  <a:pt x="775600" y="2408626"/>
                  <a:pt x="783046" y="2409682"/>
                </a:cubicBezTo>
                <a:cubicBezTo>
                  <a:pt x="788010" y="2410386"/>
                  <a:pt x="794662" y="2406856"/>
                  <a:pt x="799775" y="2406091"/>
                </a:cubicBezTo>
                <a:cubicBezTo>
                  <a:pt x="807668" y="2402736"/>
                  <a:pt x="814966" y="2405263"/>
                  <a:pt x="820425" y="2413494"/>
                </a:cubicBezTo>
                <a:cubicBezTo>
                  <a:pt x="826034" y="2420255"/>
                  <a:pt x="830998" y="2420959"/>
                  <a:pt x="836558" y="2415783"/>
                </a:cubicBezTo>
                <a:cubicBezTo>
                  <a:pt x="845842" y="2411135"/>
                  <a:pt x="853436" y="2410721"/>
                  <a:pt x="862768" y="2418009"/>
                </a:cubicBezTo>
                <a:cubicBezTo>
                  <a:pt x="874432" y="2427121"/>
                  <a:pt x="885255" y="2419708"/>
                  <a:pt x="885654" y="2403362"/>
                </a:cubicBezTo>
                <a:cubicBezTo>
                  <a:pt x="884512" y="2389778"/>
                  <a:pt x="889924" y="2386073"/>
                  <a:pt x="899058" y="2382893"/>
                </a:cubicBezTo>
                <a:cubicBezTo>
                  <a:pt x="913306" y="2378950"/>
                  <a:pt x="926808" y="2382356"/>
                  <a:pt x="940757" y="2381354"/>
                </a:cubicBezTo>
                <a:cubicBezTo>
                  <a:pt x="979030" y="2376344"/>
                  <a:pt x="1017304" y="2371335"/>
                  <a:pt x="1055577" y="2366327"/>
                </a:cubicBezTo>
                <a:cubicBezTo>
                  <a:pt x="1067044" y="2364970"/>
                  <a:pt x="1072902" y="2356854"/>
                  <a:pt x="1071911" y="2341800"/>
                </a:cubicBezTo>
                <a:cubicBezTo>
                  <a:pt x="1071415" y="2334274"/>
                  <a:pt x="1070770" y="2328218"/>
                  <a:pt x="1070274" y="2320690"/>
                </a:cubicBezTo>
                <a:cubicBezTo>
                  <a:pt x="1076330" y="2323041"/>
                  <a:pt x="1078067" y="2330745"/>
                  <a:pt x="1082734" y="2334389"/>
                </a:cubicBezTo>
                <a:cubicBezTo>
                  <a:pt x="1109188" y="2359019"/>
                  <a:pt x="1137930" y="2373536"/>
                  <a:pt x="1172629" y="2366529"/>
                </a:cubicBezTo>
                <a:cubicBezTo>
                  <a:pt x="1184096" y="2365174"/>
                  <a:pt x="1194322" y="2363641"/>
                  <a:pt x="1203654" y="2370931"/>
                </a:cubicBezTo>
                <a:cubicBezTo>
                  <a:pt x="1207228" y="2372928"/>
                  <a:pt x="1210802" y="2374927"/>
                  <a:pt x="1213731" y="2370868"/>
                </a:cubicBezTo>
                <a:cubicBezTo>
                  <a:pt x="1217752" y="2368457"/>
                  <a:pt x="1215718" y="2363694"/>
                  <a:pt x="1213534" y="2360402"/>
                </a:cubicBezTo>
                <a:cubicBezTo>
                  <a:pt x="1209464" y="2350877"/>
                  <a:pt x="1211152" y="2346641"/>
                  <a:pt x="1219839" y="2347874"/>
                </a:cubicBezTo>
                <a:cubicBezTo>
                  <a:pt x="1223562" y="2348404"/>
                  <a:pt x="1227583" y="2345992"/>
                  <a:pt x="1231456" y="2345049"/>
                </a:cubicBezTo>
                <a:cubicBezTo>
                  <a:pt x="1241532" y="2344988"/>
                  <a:pt x="1245852" y="2339636"/>
                  <a:pt x="1240839" y="2326994"/>
                </a:cubicBezTo>
                <a:cubicBezTo>
                  <a:pt x="1238804" y="2322231"/>
                  <a:pt x="1236918" y="2315999"/>
                  <a:pt x="1241088" y="2312116"/>
                </a:cubicBezTo>
                <a:cubicBezTo>
                  <a:pt x="1245258" y="2308235"/>
                  <a:pt x="1250074" y="2310408"/>
                  <a:pt x="1254888" y="2312583"/>
                </a:cubicBezTo>
                <a:cubicBezTo>
                  <a:pt x="1266852" y="2318754"/>
                  <a:pt x="1279906" y="2326571"/>
                  <a:pt x="1291571" y="2335682"/>
                </a:cubicBezTo>
                <a:cubicBezTo>
                  <a:pt x="1301994" y="2344618"/>
                  <a:pt x="1303236" y="2344794"/>
                  <a:pt x="1303634" y="2328447"/>
                </a:cubicBezTo>
                <a:cubicBezTo>
                  <a:pt x="1303932" y="2325506"/>
                  <a:pt x="1304230" y="2322566"/>
                  <a:pt x="1304678" y="2318155"/>
                </a:cubicBezTo>
                <a:cubicBezTo>
                  <a:pt x="1305274" y="2312275"/>
                  <a:pt x="1308202" y="2308216"/>
                  <a:pt x="1314110" y="2312038"/>
                </a:cubicBezTo>
                <a:cubicBezTo>
                  <a:pt x="1326222" y="2316738"/>
                  <a:pt x="1337987" y="2312442"/>
                  <a:pt x="1348512" y="2307969"/>
                </a:cubicBezTo>
                <a:cubicBezTo>
                  <a:pt x="1369708" y="2297556"/>
                  <a:pt x="1388920" y="2294316"/>
                  <a:pt x="1409618" y="2313658"/>
                </a:cubicBezTo>
                <a:cubicBezTo>
                  <a:pt x="1421134" y="2324239"/>
                  <a:pt x="1439104" y="2320822"/>
                  <a:pt x="1452706" y="2310822"/>
                </a:cubicBezTo>
                <a:cubicBezTo>
                  <a:pt x="1475741" y="2294703"/>
                  <a:pt x="1500065" y="2290699"/>
                  <a:pt x="1525977" y="2295866"/>
                </a:cubicBezTo>
                <a:cubicBezTo>
                  <a:pt x="1543202" y="2299801"/>
                  <a:pt x="1558392" y="2298974"/>
                  <a:pt x="1573385" y="2287679"/>
                </a:cubicBezTo>
                <a:cubicBezTo>
                  <a:pt x="1584506" y="2277326"/>
                  <a:pt x="1595227" y="2283321"/>
                  <a:pt x="1605650" y="2292256"/>
                </a:cubicBezTo>
                <a:cubicBezTo>
                  <a:pt x="1610168" y="2297371"/>
                  <a:pt x="1613890" y="2297900"/>
                  <a:pt x="1619450" y="2292722"/>
                </a:cubicBezTo>
                <a:cubicBezTo>
                  <a:pt x="1636132" y="2277195"/>
                  <a:pt x="1655641" y="2271014"/>
                  <a:pt x="1676738" y="2274007"/>
                </a:cubicBezTo>
                <a:cubicBezTo>
                  <a:pt x="1724044" y="2279228"/>
                  <a:pt x="1770062" y="2272335"/>
                  <a:pt x="1817022" y="2268559"/>
                </a:cubicBezTo>
                <a:cubicBezTo>
                  <a:pt x="1844920" y="2266551"/>
                  <a:pt x="1872222" y="2270426"/>
                  <a:pt x="1899376" y="2275769"/>
                </a:cubicBezTo>
                <a:cubicBezTo>
                  <a:pt x="1927770" y="2281288"/>
                  <a:pt x="1954128" y="2282045"/>
                  <a:pt x="1978852" y="2261692"/>
                </a:cubicBezTo>
                <a:cubicBezTo>
                  <a:pt x="1980936" y="2259751"/>
                  <a:pt x="1982910" y="2258912"/>
                  <a:pt x="1984982" y="2258647"/>
                </a:cubicBezTo>
                <a:cubicBezTo>
                  <a:pt x="1987054" y="2258382"/>
                  <a:pt x="1989226" y="2258690"/>
                  <a:pt x="1991708" y="2259041"/>
                </a:cubicBezTo>
                <a:cubicBezTo>
                  <a:pt x="2041050" y="2269024"/>
                  <a:pt x="2091584" y="2267247"/>
                  <a:pt x="2142417" y="2262528"/>
                </a:cubicBezTo>
                <a:cubicBezTo>
                  <a:pt x="2196972" y="2258339"/>
                  <a:pt x="2250633" y="2262969"/>
                  <a:pt x="2304294" y="2267600"/>
                </a:cubicBezTo>
                <a:cubicBezTo>
                  <a:pt x="2372996" y="2272873"/>
                  <a:pt x="2440606" y="2276500"/>
                  <a:pt x="2509756" y="2277362"/>
                </a:cubicBezTo>
                <a:cubicBezTo>
                  <a:pt x="2541228" y="2277353"/>
                  <a:pt x="2572252" y="2281755"/>
                  <a:pt x="2603576" y="2283217"/>
                </a:cubicBezTo>
                <a:cubicBezTo>
                  <a:pt x="2722663" y="2288182"/>
                  <a:pt x="2839813" y="2312258"/>
                  <a:pt x="2958452" y="2321634"/>
                </a:cubicBezTo>
                <a:cubicBezTo>
                  <a:pt x="2959694" y="2321811"/>
                  <a:pt x="2961084" y="2320516"/>
                  <a:pt x="2963565" y="2320868"/>
                </a:cubicBezTo>
                <a:cubicBezTo>
                  <a:pt x="2971012" y="2321925"/>
                  <a:pt x="2978458" y="2322980"/>
                  <a:pt x="2987144" y="2324213"/>
                </a:cubicBezTo>
                <a:cubicBezTo>
                  <a:pt x="3011815" y="2329205"/>
                  <a:pt x="3037876" y="2332903"/>
                  <a:pt x="3062696" y="2336424"/>
                </a:cubicBezTo>
                <a:cubicBezTo>
                  <a:pt x="3103351" y="2345175"/>
                  <a:pt x="3142914" y="2352278"/>
                  <a:pt x="3182477" y="2359383"/>
                </a:cubicBezTo>
                <a:cubicBezTo>
                  <a:pt x="3238024" y="2370246"/>
                  <a:pt x="3293272" y="2384049"/>
                  <a:pt x="3348522" y="2397852"/>
                </a:cubicBezTo>
                <a:lnTo>
                  <a:pt x="3477093" y="2423114"/>
                </a:lnTo>
                <a:lnTo>
                  <a:pt x="3474259" y="2413529"/>
                </a:lnTo>
                <a:cubicBezTo>
                  <a:pt x="3476415" y="2413938"/>
                  <a:pt x="3477853" y="2414211"/>
                  <a:pt x="3479290" y="2414484"/>
                </a:cubicBezTo>
                <a:cubicBezTo>
                  <a:pt x="3494249" y="2418108"/>
                  <a:pt x="3494967" y="2418244"/>
                  <a:pt x="3503266" y="2404875"/>
                </a:cubicBezTo>
                <a:cubicBezTo>
                  <a:pt x="3505508" y="2400581"/>
                  <a:pt x="3508786" y="2398843"/>
                  <a:pt x="3513098" y="2399661"/>
                </a:cubicBezTo>
                <a:cubicBezTo>
                  <a:pt x="3527740" y="2400866"/>
                  <a:pt x="3541617" y="2397993"/>
                  <a:pt x="3555176" y="2392701"/>
                </a:cubicBezTo>
                <a:cubicBezTo>
                  <a:pt x="3572013" y="2385669"/>
                  <a:pt x="3590067" y="2384375"/>
                  <a:pt x="3607670" y="2381423"/>
                </a:cubicBezTo>
                <a:cubicBezTo>
                  <a:pt x="3617684" y="2379390"/>
                  <a:pt x="3626980" y="2377222"/>
                  <a:pt x="3635642" y="2370213"/>
                </a:cubicBezTo>
                <a:cubicBezTo>
                  <a:pt x="3641612" y="2365840"/>
                  <a:pt x="3648215" y="2366306"/>
                  <a:pt x="3654683" y="2367533"/>
                </a:cubicBezTo>
                <a:cubicBezTo>
                  <a:pt x="3663442" y="2368409"/>
                  <a:pt x="3671482" y="2369148"/>
                  <a:pt x="3674481" y="2356345"/>
                </a:cubicBezTo>
                <a:cubicBezTo>
                  <a:pt x="3681046" y="2365456"/>
                  <a:pt x="3688635" y="2364537"/>
                  <a:pt x="3696627" y="2361333"/>
                </a:cubicBezTo>
                <a:cubicBezTo>
                  <a:pt x="3705606" y="2356744"/>
                  <a:pt x="3714949" y="2358518"/>
                  <a:pt x="3723976" y="2357870"/>
                </a:cubicBezTo>
                <a:cubicBezTo>
                  <a:pt x="3733722" y="2357360"/>
                  <a:pt x="3742298" y="2355055"/>
                  <a:pt x="3750559" y="2350329"/>
                </a:cubicBezTo>
                <a:cubicBezTo>
                  <a:pt x="3754823" y="2347206"/>
                  <a:pt x="3760256" y="2345877"/>
                  <a:pt x="3765872" y="2347730"/>
                </a:cubicBezTo>
                <a:cubicBezTo>
                  <a:pt x="3772925" y="2349853"/>
                  <a:pt x="3779661" y="2349558"/>
                  <a:pt x="3786216" y="2346082"/>
                </a:cubicBezTo>
                <a:cubicBezTo>
                  <a:pt x="3806733" y="2335031"/>
                  <a:pt x="3828965" y="2335317"/>
                  <a:pt x="3850746" y="2333943"/>
                </a:cubicBezTo>
                <a:cubicBezTo>
                  <a:pt x="3864354" y="2332592"/>
                  <a:pt x="3877961" y="2331241"/>
                  <a:pt x="3890352" y="2324153"/>
                </a:cubicBezTo>
                <a:cubicBezTo>
                  <a:pt x="3894616" y="2321030"/>
                  <a:pt x="3899599" y="2318042"/>
                  <a:pt x="3894789" y="2311624"/>
                </a:cubicBezTo>
                <a:cubicBezTo>
                  <a:pt x="3893753" y="2309068"/>
                  <a:pt x="3894741" y="2307682"/>
                  <a:pt x="3895728" y="2306296"/>
                </a:cubicBezTo>
                <a:cubicBezTo>
                  <a:pt x="3897702" y="2303524"/>
                  <a:pt x="3899542" y="2301515"/>
                  <a:pt x="3901382" y="2299503"/>
                </a:cubicBezTo>
                <a:cubicBezTo>
                  <a:pt x="3911434" y="2288826"/>
                  <a:pt x="3918621" y="2290190"/>
                  <a:pt x="3922674" y="2305117"/>
                </a:cubicBezTo>
                <a:cubicBezTo>
                  <a:pt x="3923259" y="2306014"/>
                  <a:pt x="3923125" y="2306775"/>
                  <a:pt x="3924294" y="2308569"/>
                </a:cubicBezTo>
                <a:cubicBezTo>
                  <a:pt x="3926805" y="2302754"/>
                  <a:pt x="3929047" y="2298461"/>
                  <a:pt x="3931558" y="2292644"/>
                </a:cubicBezTo>
                <a:cubicBezTo>
                  <a:pt x="3933896" y="2296235"/>
                  <a:pt x="3934797" y="2299551"/>
                  <a:pt x="3936550" y="2302244"/>
                </a:cubicBezTo>
                <a:cubicBezTo>
                  <a:pt x="3943297" y="2314536"/>
                  <a:pt x="3946890" y="2315217"/>
                  <a:pt x="3956808" y="2305300"/>
                </a:cubicBezTo>
                <a:cubicBezTo>
                  <a:pt x="3961207" y="2301416"/>
                  <a:pt x="3964886" y="2297395"/>
                  <a:pt x="3968566" y="2293373"/>
                </a:cubicBezTo>
                <a:cubicBezTo>
                  <a:pt x="3976194" y="2283809"/>
                  <a:pt x="3978485" y="2283457"/>
                  <a:pt x="3988460" y="2290069"/>
                </a:cubicBezTo>
                <a:cubicBezTo>
                  <a:pt x="3992954" y="2294068"/>
                  <a:pt x="3997085" y="2291706"/>
                  <a:pt x="4001081" y="2290104"/>
                </a:cubicBezTo>
                <a:cubicBezTo>
                  <a:pt x="4010913" y="2284890"/>
                  <a:pt x="4010913" y="2284890"/>
                  <a:pt x="4015771" y="2295250"/>
                </a:cubicBezTo>
                <a:cubicBezTo>
                  <a:pt x="4018463" y="2292616"/>
                  <a:pt x="4019987" y="2288185"/>
                  <a:pt x="4024434" y="2288242"/>
                </a:cubicBezTo>
                <a:cubicBezTo>
                  <a:pt x="4029015" y="2287538"/>
                  <a:pt x="4031353" y="2291128"/>
                  <a:pt x="4034543" y="2294093"/>
                </a:cubicBezTo>
                <a:cubicBezTo>
                  <a:pt x="4038453" y="2297194"/>
                  <a:pt x="4041463" y="2296979"/>
                  <a:pt x="4045592" y="2294616"/>
                </a:cubicBezTo>
                <a:cubicBezTo>
                  <a:pt x="4053000" y="2290516"/>
                  <a:pt x="4058520" y="2284484"/>
                  <a:pt x="4065343" y="2279486"/>
                </a:cubicBezTo>
                <a:cubicBezTo>
                  <a:pt x="4068754" y="2276988"/>
                  <a:pt x="4071178" y="2275874"/>
                  <a:pt x="4073833" y="2281883"/>
                </a:cubicBezTo>
                <a:cubicBezTo>
                  <a:pt x="4075769" y="2287757"/>
                  <a:pt x="4080665" y="2289472"/>
                  <a:pt x="4086952" y="2287519"/>
                </a:cubicBezTo>
                <a:cubicBezTo>
                  <a:pt x="4091801" y="2285293"/>
                  <a:pt x="4097368" y="2283203"/>
                  <a:pt x="4103252" y="2283532"/>
                </a:cubicBezTo>
                <a:cubicBezTo>
                  <a:pt x="4108417" y="2283726"/>
                  <a:pt x="4107651" y="2279648"/>
                  <a:pt x="4107603" y="2275706"/>
                </a:cubicBezTo>
                <a:cubicBezTo>
                  <a:pt x="4107737" y="2274945"/>
                  <a:pt x="4106434" y="2273911"/>
                  <a:pt x="4106434" y="2273911"/>
                </a:cubicBezTo>
                <a:cubicBezTo>
                  <a:pt x="4098758" y="2279533"/>
                  <a:pt x="4096373" y="2272002"/>
                  <a:pt x="4094168" y="2267651"/>
                </a:cubicBezTo>
                <a:cubicBezTo>
                  <a:pt x="4090660" y="2262266"/>
                  <a:pt x="4097665" y="2260449"/>
                  <a:pt x="4100761" y="2255531"/>
                </a:cubicBezTo>
                <a:cubicBezTo>
                  <a:pt x="4095461" y="2256098"/>
                  <a:pt x="4090430" y="2255143"/>
                  <a:pt x="4085985" y="2255087"/>
                </a:cubicBezTo>
                <a:cubicBezTo>
                  <a:pt x="4080685" y="2255654"/>
                  <a:pt x="4077359" y="2253450"/>
                  <a:pt x="4074168" y="2250486"/>
                </a:cubicBezTo>
                <a:cubicBezTo>
                  <a:pt x="4072280" y="2248554"/>
                  <a:pt x="4072367" y="2243851"/>
                  <a:pt x="4069358" y="2244067"/>
                </a:cubicBezTo>
                <a:cubicBezTo>
                  <a:pt x="4064059" y="2244635"/>
                  <a:pt x="4058309" y="2243544"/>
                  <a:pt x="4053192" y="2247292"/>
                </a:cubicBezTo>
                <a:cubicBezTo>
                  <a:pt x="4052205" y="2248678"/>
                  <a:pt x="4051352" y="2249303"/>
                  <a:pt x="4048793" y="2251177"/>
                </a:cubicBezTo>
                <a:cubicBezTo>
                  <a:pt x="4049685" y="2241907"/>
                  <a:pt x="4051879" y="2233672"/>
                  <a:pt x="4052636" y="2225163"/>
                </a:cubicBezTo>
                <a:cubicBezTo>
                  <a:pt x="4052454" y="2221982"/>
                  <a:pt x="4055013" y="2220109"/>
                  <a:pt x="4057887" y="2220654"/>
                </a:cubicBezTo>
                <a:cubicBezTo>
                  <a:pt x="4060896" y="2220438"/>
                  <a:pt x="4061931" y="2222994"/>
                  <a:pt x="4061529" y="2225278"/>
                </a:cubicBezTo>
                <a:cubicBezTo>
                  <a:pt x="4061711" y="2228458"/>
                  <a:pt x="4061893" y="2231639"/>
                  <a:pt x="4065755" y="2230799"/>
                </a:cubicBezTo>
                <a:cubicBezTo>
                  <a:pt x="4068898" y="2229822"/>
                  <a:pt x="4069435" y="2226777"/>
                  <a:pt x="4069253" y="2223597"/>
                </a:cubicBezTo>
                <a:cubicBezTo>
                  <a:pt x="4066819" y="2212123"/>
                  <a:pt x="4061337" y="2209510"/>
                  <a:pt x="4052090" y="2215621"/>
                </a:cubicBezTo>
                <a:cubicBezTo>
                  <a:pt x="4047825" y="2218745"/>
                  <a:pt x="4045535" y="2219097"/>
                  <a:pt x="4043600" y="2213224"/>
                </a:cubicBezTo>
                <a:cubicBezTo>
                  <a:pt x="4041616" y="2203409"/>
                  <a:pt x="4036853" y="2200932"/>
                  <a:pt x="4027692" y="2202340"/>
                </a:cubicBezTo>
                <a:cubicBezTo>
                  <a:pt x="4023112" y="2203044"/>
                  <a:pt x="4018665" y="2202988"/>
                  <a:pt x="4014085" y="2203692"/>
                </a:cubicBezTo>
                <a:cubicBezTo>
                  <a:pt x="4004924" y="2205100"/>
                  <a:pt x="4000525" y="2208984"/>
                  <a:pt x="3999500" y="2219015"/>
                </a:cubicBezTo>
                <a:cubicBezTo>
                  <a:pt x="3998292" y="2225865"/>
                  <a:pt x="4000094" y="2232498"/>
                  <a:pt x="3997449" y="2239076"/>
                </a:cubicBezTo>
                <a:cubicBezTo>
                  <a:pt x="3989917" y="2256524"/>
                  <a:pt x="3968500" y="2264258"/>
                  <a:pt x="3950886" y="2254624"/>
                </a:cubicBezTo>
                <a:cubicBezTo>
                  <a:pt x="3946708" y="2253045"/>
                  <a:pt x="3942933" y="2249183"/>
                  <a:pt x="3938889" y="2246842"/>
                </a:cubicBezTo>
                <a:cubicBezTo>
                  <a:pt x="3933542" y="2243468"/>
                  <a:pt x="3930264" y="2245206"/>
                  <a:pt x="3929191" y="2251295"/>
                </a:cubicBezTo>
                <a:cubicBezTo>
                  <a:pt x="3928204" y="2252681"/>
                  <a:pt x="3928070" y="2253442"/>
                  <a:pt x="3928520" y="2255100"/>
                </a:cubicBezTo>
                <a:cubicBezTo>
                  <a:pt x="3926776" y="2264994"/>
                  <a:pt x="3926776" y="2264994"/>
                  <a:pt x="3918688" y="2260313"/>
                </a:cubicBezTo>
                <a:cubicBezTo>
                  <a:pt x="3915229" y="2258870"/>
                  <a:pt x="3913523" y="2260121"/>
                  <a:pt x="3910380" y="2261097"/>
                </a:cubicBezTo>
                <a:cubicBezTo>
                  <a:pt x="3901535" y="2264924"/>
                  <a:pt x="3896639" y="2263209"/>
                  <a:pt x="3894655" y="2253394"/>
                </a:cubicBezTo>
                <a:cubicBezTo>
                  <a:pt x="3892537" y="2244340"/>
                  <a:pt x="3889212" y="2242137"/>
                  <a:pt x="3881622" y="2243056"/>
                </a:cubicBezTo>
                <a:cubicBezTo>
                  <a:pt x="3874752" y="2244112"/>
                  <a:pt x="3869050" y="2246963"/>
                  <a:pt x="3864383" y="2252370"/>
                </a:cubicBezTo>
                <a:cubicBezTo>
                  <a:pt x="3860569" y="2257152"/>
                  <a:pt x="3857474" y="2262070"/>
                  <a:pt x="3853075" y="2265955"/>
                </a:cubicBezTo>
                <a:cubicBezTo>
                  <a:pt x="3844997" y="2273861"/>
                  <a:pt x="3838126" y="2274917"/>
                  <a:pt x="3828735" y="2269203"/>
                </a:cubicBezTo>
                <a:cubicBezTo>
                  <a:pt x="3825410" y="2266999"/>
                  <a:pt x="3823253" y="2266590"/>
                  <a:pt x="3820561" y="2269225"/>
                </a:cubicBezTo>
                <a:cubicBezTo>
                  <a:pt x="3816881" y="2273247"/>
                  <a:pt x="3812167" y="2274711"/>
                  <a:pt x="3806867" y="2275279"/>
                </a:cubicBezTo>
                <a:cubicBezTo>
                  <a:pt x="3803005" y="2276120"/>
                  <a:pt x="3799278" y="2276199"/>
                  <a:pt x="3795415" y="2277039"/>
                </a:cubicBezTo>
                <a:cubicBezTo>
                  <a:pt x="3793710" y="2278289"/>
                  <a:pt x="3790250" y="2276845"/>
                  <a:pt x="3790433" y="2280027"/>
                </a:cubicBezTo>
                <a:cubicBezTo>
                  <a:pt x="3790030" y="2282309"/>
                  <a:pt x="3792771" y="2283616"/>
                  <a:pt x="3794927" y="2284025"/>
                </a:cubicBezTo>
                <a:cubicBezTo>
                  <a:pt x="3797668" y="2285332"/>
                  <a:pt x="3801127" y="2286775"/>
                  <a:pt x="3801175" y="2290717"/>
                </a:cubicBezTo>
                <a:cubicBezTo>
                  <a:pt x="3801491" y="2293136"/>
                  <a:pt x="3799785" y="2294385"/>
                  <a:pt x="3798214" y="2294874"/>
                </a:cubicBezTo>
                <a:cubicBezTo>
                  <a:pt x="3794218" y="2296475"/>
                  <a:pt x="3791477" y="2295169"/>
                  <a:pt x="3788152" y="2292965"/>
                </a:cubicBezTo>
                <a:cubicBezTo>
                  <a:pt x="3788286" y="2292204"/>
                  <a:pt x="3787567" y="2292068"/>
                  <a:pt x="3787567" y="2292068"/>
                </a:cubicBezTo>
                <a:cubicBezTo>
                  <a:pt x="3779786" y="2277220"/>
                  <a:pt x="3768603" y="2277458"/>
                  <a:pt x="3755178" y="2281989"/>
                </a:cubicBezTo>
                <a:cubicBezTo>
                  <a:pt x="3752619" y="2283864"/>
                  <a:pt x="3749610" y="2284079"/>
                  <a:pt x="3746467" y="2285056"/>
                </a:cubicBezTo>
                <a:cubicBezTo>
                  <a:pt x="3731020" y="2288418"/>
                  <a:pt x="3723066" y="2282975"/>
                  <a:pt x="3719999" y="2266662"/>
                </a:cubicBezTo>
                <a:cubicBezTo>
                  <a:pt x="3719683" y="2264243"/>
                  <a:pt x="3720354" y="2260438"/>
                  <a:pt x="3716761" y="2259756"/>
                </a:cubicBezTo>
                <a:cubicBezTo>
                  <a:pt x="3713885" y="2259211"/>
                  <a:pt x="3711327" y="2261085"/>
                  <a:pt x="3709353" y="2263856"/>
                </a:cubicBezTo>
                <a:cubicBezTo>
                  <a:pt x="3707829" y="2268287"/>
                  <a:pt x="3705003" y="2271683"/>
                  <a:pt x="3702894" y="2275215"/>
                </a:cubicBezTo>
                <a:cubicBezTo>
                  <a:pt x="3700738" y="2274807"/>
                  <a:pt x="3701006" y="2273284"/>
                  <a:pt x="3700556" y="2271626"/>
                </a:cubicBezTo>
                <a:cubicBezTo>
                  <a:pt x="3699655" y="2268309"/>
                  <a:pt x="3700728" y="2262220"/>
                  <a:pt x="3694308" y="2264935"/>
                </a:cubicBezTo>
                <a:cubicBezTo>
                  <a:pt x="3689459" y="2267161"/>
                  <a:pt x="3683441" y="2267592"/>
                  <a:pt x="3687265" y="2275396"/>
                </a:cubicBezTo>
                <a:cubicBezTo>
                  <a:pt x="3688616" y="2280372"/>
                  <a:pt x="3687361" y="2283280"/>
                  <a:pt x="3682062" y="2283848"/>
                </a:cubicBezTo>
                <a:cubicBezTo>
                  <a:pt x="3678334" y="2283927"/>
                  <a:pt x="3674922" y="2286426"/>
                  <a:pt x="3671195" y="2286506"/>
                </a:cubicBezTo>
                <a:cubicBezTo>
                  <a:pt x="3668186" y="2286721"/>
                  <a:pt x="3666930" y="2289630"/>
                  <a:pt x="3665541" y="2293299"/>
                </a:cubicBezTo>
                <a:cubicBezTo>
                  <a:pt x="3665272" y="2294820"/>
                  <a:pt x="3664736" y="2297865"/>
                  <a:pt x="3662445" y="2298217"/>
                </a:cubicBezTo>
                <a:cubicBezTo>
                  <a:pt x="3659436" y="2298432"/>
                  <a:pt x="3659255" y="2295252"/>
                  <a:pt x="3658804" y="2293593"/>
                </a:cubicBezTo>
                <a:cubicBezTo>
                  <a:pt x="3658037" y="2289516"/>
                  <a:pt x="3656149" y="2287584"/>
                  <a:pt x="3652019" y="2289946"/>
                </a:cubicBezTo>
                <a:cubicBezTo>
                  <a:pt x="3634512" y="2300782"/>
                  <a:pt x="3615069" y="2305746"/>
                  <a:pt x="3596794" y="2312503"/>
                </a:cubicBezTo>
                <a:cubicBezTo>
                  <a:pt x="3590508" y="2314457"/>
                  <a:pt x="3584222" y="2316410"/>
                  <a:pt x="3578520" y="2319261"/>
                </a:cubicBezTo>
                <a:cubicBezTo>
                  <a:pt x="3571965" y="2322737"/>
                  <a:pt x="3565095" y="2323793"/>
                  <a:pt x="3558041" y="2321668"/>
                </a:cubicBezTo>
                <a:cubicBezTo>
                  <a:pt x="3552292" y="2320577"/>
                  <a:pt x="3546724" y="2322667"/>
                  <a:pt x="3541156" y="2324757"/>
                </a:cubicBezTo>
                <a:cubicBezTo>
                  <a:pt x="3543169" y="2313341"/>
                  <a:pt x="3544329" y="2302549"/>
                  <a:pt x="3553844" y="2294916"/>
                </a:cubicBezTo>
                <a:cubicBezTo>
                  <a:pt x="3557524" y="2290895"/>
                  <a:pt x="3556307" y="2285159"/>
                  <a:pt x="3557246" y="2279830"/>
                </a:cubicBezTo>
                <a:cubicBezTo>
                  <a:pt x="3556930" y="2277411"/>
                  <a:pt x="3556748" y="2274230"/>
                  <a:pt x="3557151" y="2271946"/>
                </a:cubicBezTo>
                <a:cubicBezTo>
                  <a:pt x="3560064" y="2263847"/>
                  <a:pt x="3554314" y="2262756"/>
                  <a:pt x="3549015" y="2263324"/>
                </a:cubicBezTo>
                <a:cubicBezTo>
                  <a:pt x="3542412" y="2262858"/>
                  <a:pt x="3535273" y="2265436"/>
                  <a:pt x="3530472" y="2271604"/>
                </a:cubicBezTo>
                <a:cubicBezTo>
                  <a:pt x="3526256" y="2278670"/>
                  <a:pt x="3521091" y="2278477"/>
                  <a:pt x="3514890" y="2275727"/>
                </a:cubicBezTo>
                <a:cubicBezTo>
                  <a:pt x="3513587" y="2274693"/>
                  <a:pt x="3512150" y="2274420"/>
                  <a:pt x="3510712" y="2274148"/>
                </a:cubicBezTo>
                <a:cubicBezTo>
                  <a:pt x="3505231" y="2271535"/>
                  <a:pt x="3501235" y="2273136"/>
                  <a:pt x="3500028" y="2279987"/>
                </a:cubicBezTo>
                <a:cubicBezTo>
                  <a:pt x="3499222" y="2284552"/>
                  <a:pt x="3497249" y="2287324"/>
                  <a:pt x="3493741" y="2281940"/>
                </a:cubicBezTo>
                <a:cubicBezTo>
                  <a:pt x="3489381" y="2277180"/>
                  <a:pt x="3484753" y="2273941"/>
                  <a:pt x="3479051" y="2276792"/>
                </a:cubicBezTo>
                <a:cubicBezTo>
                  <a:pt x="3472765" y="2278746"/>
                  <a:pt x="3468951" y="2283528"/>
                  <a:pt x="3468462" y="2290515"/>
                </a:cubicBezTo>
                <a:cubicBezTo>
                  <a:pt x="3468107" y="2296739"/>
                  <a:pt x="3464562" y="2300000"/>
                  <a:pt x="3459128" y="2301329"/>
                </a:cubicBezTo>
                <a:cubicBezTo>
                  <a:pt x="3454414" y="2302794"/>
                  <a:pt x="3449248" y="2302600"/>
                  <a:pt x="3447456" y="2308552"/>
                </a:cubicBezTo>
                <a:cubicBezTo>
                  <a:pt x="3447054" y="2310835"/>
                  <a:pt x="3445166" y="2308905"/>
                  <a:pt x="3444582" y="2308007"/>
                </a:cubicBezTo>
                <a:cubicBezTo>
                  <a:pt x="3439234" y="2304633"/>
                  <a:pt x="3440174" y="2299305"/>
                  <a:pt x="3441113" y="2293978"/>
                </a:cubicBezTo>
                <a:cubicBezTo>
                  <a:pt x="3442138" y="2283947"/>
                  <a:pt x="3439033" y="2276278"/>
                  <a:pt x="3430946" y="2271598"/>
                </a:cubicBezTo>
                <a:cubicBezTo>
                  <a:pt x="3430227" y="2271462"/>
                  <a:pt x="3429508" y="2271325"/>
                  <a:pt x="3429374" y="2272086"/>
                </a:cubicBezTo>
                <a:cubicBezTo>
                  <a:pt x="3423002" y="2278743"/>
                  <a:pt x="3415498" y="2274960"/>
                  <a:pt x="3408311" y="2273596"/>
                </a:cubicBezTo>
                <a:cubicBezTo>
                  <a:pt x="3397396" y="2272312"/>
                  <a:pt x="3394838" y="2274186"/>
                  <a:pt x="3390669" y="2285193"/>
                </a:cubicBezTo>
                <a:cubicBezTo>
                  <a:pt x="3384738" y="2280922"/>
                  <a:pt x="3383971" y="2276844"/>
                  <a:pt x="3386884" y="2268744"/>
                </a:cubicBezTo>
                <a:cubicBezTo>
                  <a:pt x="3392442" y="2254067"/>
                  <a:pt x="3392442" y="2254067"/>
                  <a:pt x="3377982" y="2256044"/>
                </a:cubicBezTo>
                <a:cubicBezTo>
                  <a:pt x="3360781" y="2256713"/>
                  <a:pt x="3346819" y="2264289"/>
                  <a:pt x="3336230" y="2278011"/>
                </a:cubicBezTo>
                <a:cubicBezTo>
                  <a:pt x="3332416" y="2282793"/>
                  <a:pt x="3329004" y="2285291"/>
                  <a:pt x="3323839" y="2285099"/>
                </a:cubicBezTo>
                <a:cubicBezTo>
                  <a:pt x="3317102" y="2285393"/>
                  <a:pt x="3313058" y="2283053"/>
                  <a:pt x="3312829" y="2275930"/>
                </a:cubicBezTo>
                <a:cubicBezTo>
                  <a:pt x="3311065" y="2260651"/>
                  <a:pt x="3307155" y="2257550"/>
                  <a:pt x="3292829" y="2258765"/>
                </a:cubicBezTo>
                <a:cubicBezTo>
                  <a:pt x="3289821" y="2258980"/>
                  <a:pt x="3287664" y="2258571"/>
                  <a:pt x="3284789" y="2258026"/>
                </a:cubicBezTo>
                <a:cubicBezTo>
                  <a:pt x="3284205" y="2257128"/>
                  <a:pt x="3284205" y="2257128"/>
                  <a:pt x="3283487" y="2256992"/>
                </a:cubicBezTo>
                <a:cubicBezTo>
                  <a:pt x="3283487" y="2256992"/>
                  <a:pt x="3284071" y="2257890"/>
                  <a:pt x="3283936" y="2258651"/>
                </a:cubicBezTo>
                <a:cubicBezTo>
                  <a:pt x="3283534" y="2260934"/>
                  <a:pt x="3283716" y="2264114"/>
                  <a:pt x="3284033" y="2266534"/>
                </a:cubicBezTo>
                <a:cubicBezTo>
                  <a:pt x="3285029" y="2277735"/>
                  <a:pt x="3277803" y="2285016"/>
                  <a:pt x="3266889" y="2283732"/>
                </a:cubicBezTo>
                <a:cubicBezTo>
                  <a:pt x="3260420" y="2282504"/>
                  <a:pt x="3254939" y="2279892"/>
                  <a:pt x="3250579" y="2275131"/>
                </a:cubicBezTo>
                <a:cubicBezTo>
                  <a:pt x="3246803" y="2271269"/>
                  <a:pt x="3242625" y="2269689"/>
                  <a:pt x="3237642" y="2272678"/>
                </a:cubicBezTo>
                <a:cubicBezTo>
                  <a:pt x="3235084" y="2274551"/>
                  <a:pt x="3231088" y="2276153"/>
                  <a:pt x="3229602" y="2271938"/>
                </a:cubicBezTo>
                <a:cubicBezTo>
                  <a:pt x="3228836" y="2267860"/>
                  <a:pt x="3228788" y="2263918"/>
                  <a:pt x="3232918" y="2261556"/>
                </a:cubicBezTo>
                <a:cubicBezTo>
                  <a:pt x="3248183" y="2255014"/>
                  <a:pt x="3255715" y="2237565"/>
                  <a:pt x="3271431" y="2232682"/>
                </a:cubicBezTo>
                <a:cubicBezTo>
                  <a:pt x="3275293" y="2231841"/>
                  <a:pt x="3277535" y="2227548"/>
                  <a:pt x="3278925" y="2223878"/>
                </a:cubicBezTo>
                <a:cubicBezTo>
                  <a:pt x="3281522" y="2213359"/>
                  <a:pt x="3288613" y="2206839"/>
                  <a:pt x="3296289" y="2201216"/>
                </a:cubicBezTo>
                <a:cubicBezTo>
                  <a:pt x="3302978" y="2196981"/>
                  <a:pt x="3309801" y="2191982"/>
                  <a:pt x="3314870" y="2184292"/>
                </a:cubicBezTo>
                <a:cubicBezTo>
                  <a:pt x="3318684" y="2179509"/>
                  <a:pt x="3321559" y="2180055"/>
                  <a:pt x="3324347" y="2185303"/>
                </a:cubicBezTo>
                <a:cubicBezTo>
                  <a:pt x="3325651" y="2186337"/>
                  <a:pt x="3325248" y="2188620"/>
                  <a:pt x="3327404" y="2189030"/>
                </a:cubicBezTo>
                <a:cubicBezTo>
                  <a:pt x="3329244" y="2187019"/>
                  <a:pt x="3328075" y="2185224"/>
                  <a:pt x="3328478" y="2182941"/>
                </a:cubicBezTo>
                <a:cubicBezTo>
                  <a:pt x="3328248" y="2175818"/>
                  <a:pt x="3335339" y="2169298"/>
                  <a:pt x="3341807" y="2170525"/>
                </a:cubicBezTo>
                <a:cubicBezTo>
                  <a:pt x="3345985" y="2172105"/>
                  <a:pt x="3345449" y="2175149"/>
                  <a:pt x="3345631" y="2178330"/>
                </a:cubicBezTo>
                <a:cubicBezTo>
                  <a:pt x="3345094" y="2181374"/>
                  <a:pt x="3344423" y="2185180"/>
                  <a:pt x="3347432" y="2184964"/>
                </a:cubicBezTo>
                <a:cubicBezTo>
                  <a:pt x="3351026" y="2185645"/>
                  <a:pt x="3353718" y="2183010"/>
                  <a:pt x="3354389" y="2179205"/>
                </a:cubicBezTo>
                <a:cubicBezTo>
                  <a:pt x="3353939" y="2177547"/>
                  <a:pt x="3354207" y="2176024"/>
                  <a:pt x="3354342" y="2175263"/>
                </a:cubicBezTo>
                <a:cubicBezTo>
                  <a:pt x="3354696" y="2169038"/>
                  <a:pt x="3357657" y="2164881"/>
                  <a:pt x="3363675" y="2164450"/>
                </a:cubicBezTo>
                <a:cubicBezTo>
                  <a:pt x="3370546" y="2163393"/>
                  <a:pt x="3377417" y="2162337"/>
                  <a:pt x="3383569" y="2161144"/>
                </a:cubicBezTo>
                <a:cubicBezTo>
                  <a:pt x="3389587" y="2160713"/>
                  <a:pt x="3393851" y="2157589"/>
                  <a:pt x="3395643" y="2151637"/>
                </a:cubicBezTo>
                <a:cubicBezTo>
                  <a:pt x="3397167" y="2147207"/>
                  <a:pt x="3398738" y="2146719"/>
                  <a:pt x="3401930" y="2149684"/>
                </a:cubicBezTo>
                <a:cubicBezTo>
                  <a:pt x="3405571" y="2154307"/>
                  <a:pt x="3410870" y="2153739"/>
                  <a:pt x="3416169" y="2153172"/>
                </a:cubicBezTo>
                <a:lnTo>
                  <a:pt x="3437215" y="2150415"/>
                </a:lnTo>
                <a:lnTo>
                  <a:pt x="3432760" y="2129280"/>
                </a:lnTo>
                <a:lnTo>
                  <a:pt x="3449049" y="2108902"/>
                </a:lnTo>
                <a:lnTo>
                  <a:pt x="3444927" y="2112222"/>
                </a:lnTo>
                <a:cubicBezTo>
                  <a:pt x="3444074" y="2112847"/>
                  <a:pt x="3443088" y="2114233"/>
                  <a:pt x="3442100" y="2115618"/>
                </a:cubicBezTo>
                <a:cubicBezTo>
                  <a:pt x="3441114" y="2117004"/>
                  <a:pt x="3439408" y="2118253"/>
                  <a:pt x="3437251" y="2117845"/>
                </a:cubicBezTo>
                <a:cubicBezTo>
                  <a:pt x="3435230" y="2116675"/>
                  <a:pt x="3437069" y="2114664"/>
                  <a:pt x="3436619" y="2113006"/>
                </a:cubicBezTo>
                <a:cubicBezTo>
                  <a:pt x="3434635" y="2103191"/>
                  <a:pt x="3430726" y="2100089"/>
                  <a:pt x="3422331" y="2105575"/>
                </a:cubicBezTo>
                <a:cubicBezTo>
                  <a:pt x="3400425" y="2120296"/>
                  <a:pt x="3376756" y="2119738"/>
                  <a:pt x="3353039" y="2115238"/>
                </a:cubicBezTo>
                <a:cubicBezTo>
                  <a:pt x="3347289" y="2114148"/>
                  <a:pt x="3341539" y="2113056"/>
                  <a:pt x="3336508" y="2112102"/>
                </a:cubicBezTo>
                <a:lnTo>
                  <a:pt x="3316375" y="2114601"/>
                </a:lnTo>
                <a:lnTo>
                  <a:pt x="3312860" y="2115252"/>
                </a:lnTo>
                <a:lnTo>
                  <a:pt x="3306802" y="2116382"/>
                </a:lnTo>
                <a:lnTo>
                  <a:pt x="3302317" y="2117511"/>
                </a:lnTo>
                <a:cubicBezTo>
                  <a:pt x="3299145" y="2117598"/>
                  <a:pt x="3295978" y="2116603"/>
                  <a:pt x="3293213" y="2113326"/>
                </a:cubicBezTo>
                <a:lnTo>
                  <a:pt x="3290695" y="2103306"/>
                </a:lnTo>
                <a:lnTo>
                  <a:pt x="3277654" y="2102428"/>
                </a:lnTo>
                <a:cubicBezTo>
                  <a:pt x="3272727" y="2101356"/>
                  <a:pt x="3267912" y="2099181"/>
                  <a:pt x="3263320" y="2094802"/>
                </a:cubicBezTo>
                <a:cubicBezTo>
                  <a:pt x="3258655" y="2091159"/>
                  <a:pt x="3254484" y="2095040"/>
                  <a:pt x="3250314" y="2098922"/>
                </a:cubicBezTo>
                <a:cubicBezTo>
                  <a:pt x="3226534" y="2122392"/>
                  <a:pt x="3198488" y="2125869"/>
                  <a:pt x="3170094" y="2120350"/>
                </a:cubicBezTo>
                <a:cubicBezTo>
                  <a:pt x="3156592" y="2116942"/>
                  <a:pt x="3143090" y="2113535"/>
                  <a:pt x="3128992" y="2116009"/>
                </a:cubicBezTo>
                <a:cubicBezTo>
                  <a:pt x="3117524" y="2117365"/>
                  <a:pt x="3108193" y="2110076"/>
                  <a:pt x="3103330" y="2095965"/>
                </a:cubicBezTo>
                <a:cubicBezTo>
                  <a:pt x="3097620" y="2102610"/>
                  <a:pt x="3096428" y="2114372"/>
                  <a:pt x="3085258" y="2112787"/>
                </a:cubicBezTo>
                <a:cubicBezTo>
                  <a:pt x="3071756" y="2109380"/>
                  <a:pt x="3058404" y="2104503"/>
                  <a:pt x="3049818" y="2089864"/>
                </a:cubicBezTo>
                <a:cubicBezTo>
                  <a:pt x="3047634" y="2086571"/>
                  <a:pt x="3045598" y="2081809"/>
                  <a:pt x="3043564" y="2077045"/>
                </a:cubicBezTo>
                <a:cubicBezTo>
                  <a:pt x="3040287" y="2072108"/>
                  <a:pt x="3038552" y="2064405"/>
                  <a:pt x="3030658" y="2067759"/>
                </a:cubicBezTo>
                <a:cubicBezTo>
                  <a:pt x="3022914" y="2069643"/>
                  <a:pt x="3022318" y="2075523"/>
                  <a:pt x="3021722" y="2081404"/>
                </a:cubicBezTo>
                <a:cubicBezTo>
                  <a:pt x="3019188" y="2106397"/>
                  <a:pt x="3010746" y="2127568"/>
                  <a:pt x="2997640" y="2145094"/>
                </a:cubicBezTo>
                <a:cubicBezTo>
                  <a:pt x="2990392" y="2154506"/>
                  <a:pt x="2983442" y="2160976"/>
                  <a:pt x="2971628" y="2153335"/>
                </a:cubicBezTo>
                <a:cubicBezTo>
                  <a:pt x="2962146" y="2147517"/>
                  <a:pt x="2950382" y="2151811"/>
                  <a:pt x="2941098" y="2156460"/>
                </a:cubicBezTo>
                <a:cubicBezTo>
                  <a:pt x="2929184" y="2162227"/>
                  <a:pt x="2915086" y="2164700"/>
                  <a:pt x="2901286" y="2164233"/>
                </a:cubicBezTo>
                <a:cubicBezTo>
                  <a:pt x="2883614" y="2164709"/>
                  <a:pt x="2865346" y="2171064"/>
                  <a:pt x="2848318" y="2177596"/>
                </a:cubicBezTo>
                <a:cubicBezTo>
                  <a:pt x="2834071" y="2181540"/>
                  <a:pt x="2821064" y="2185661"/>
                  <a:pt x="2806322" y="2182076"/>
                </a:cubicBezTo>
                <a:cubicBezTo>
                  <a:pt x="2792969" y="2177200"/>
                  <a:pt x="2781453" y="2166619"/>
                  <a:pt x="2774108" y="2152155"/>
                </a:cubicBezTo>
                <a:cubicBezTo>
                  <a:pt x="2753808" y="2116466"/>
                  <a:pt x="2736285" y="2115472"/>
                  <a:pt x="2715036" y="2151230"/>
                </a:cubicBezTo>
                <a:cubicBezTo>
                  <a:pt x="2714886" y="2152700"/>
                  <a:pt x="2713496" y="2153994"/>
                  <a:pt x="2713348" y="2155466"/>
                </a:cubicBezTo>
                <a:cubicBezTo>
                  <a:pt x="2704262" y="2170579"/>
                  <a:pt x="2704262" y="2170579"/>
                  <a:pt x="2697066" y="2154646"/>
                </a:cubicBezTo>
                <a:cubicBezTo>
                  <a:pt x="2689720" y="2140182"/>
                  <a:pt x="2682423" y="2137655"/>
                  <a:pt x="2666637" y="2144364"/>
                </a:cubicBezTo>
                <a:cubicBezTo>
                  <a:pt x="2641716" y="2154250"/>
                  <a:pt x="2641716" y="2154250"/>
                  <a:pt x="2626030" y="2147551"/>
                </a:cubicBezTo>
                <a:cubicBezTo>
                  <a:pt x="2634520" y="2138316"/>
                  <a:pt x="2645044" y="2133844"/>
                  <a:pt x="2655420" y="2130843"/>
                </a:cubicBezTo>
                <a:cubicBezTo>
                  <a:pt x="2665944" y="2126370"/>
                  <a:pt x="2677410" y="2125014"/>
                  <a:pt x="2689026" y="2122188"/>
                </a:cubicBezTo>
                <a:cubicBezTo>
                  <a:pt x="2680936" y="2115076"/>
                  <a:pt x="2680290" y="2109019"/>
                  <a:pt x="2684908" y="2100726"/>
                </a:cubicBezTo>
                <a:cubicBezTo>
                  <a:pt x="2690767" y="2092609"/>
                  <a:pt x="2687193" y="2090612"/>
                  <a:pt x="2679747" y="2089555"/>
                </a:cubicBezTo>
                <a:cubicBezTo>
                  <a:pt x="2666096" y="2087619"/>
                  <a:pt x="2652296" y="2087151"/>
                  <a:pt x="2639390" y="2077865"/>
                </a:cubicBezTo>
                <a:cubicBezTo>
                  <a:pt x="2631001" y="2073692"/>
                  <a:pt x="2623108" y="2077045"/>
                  <a:pt x="2618192" y="2088278"/>
                </a:cubicBezTo>
                <a:cubicBezTo>
                  <a:pt x="2616504" y="2092513"/>
                  <a:pt x="2614965" y="2095276"/>
                  <a:pt x="2610448" y="2090163"/>
                </a:cubicBezTo>
                <a:cubicBezTo>
                  <a:pt x="2597691" y="2079405"/>
                  <a:pt x="2597691" y="2079405"/>
                  <a:pt x="2594662" y="2096870"/>
                </a:cubicBezTo>
                <a:cubicBezTo>
                  <a:pt x="2594514" y="2098342"/>
                  <a:pt x="2594364" y="2099811"/>
                  <a:pt x="2592825" y="2102575"/>
                </a:cubicBezTo>
                <a:cubicBezTo>
                  <a:pt x="2587664" y="2091403"/>
                  <a:pt x="2581260" y="2080056"/>
                  <a:pt x="2576099" y="2068884"/>
                </a:cubicBezTo>
                <a:cubicBezTo>
                  <a:pt x="2573766" y="2067063"/>
                  <a:pt x="2573270" y="2059536"/>
                  <a:pt x="2569250" y="2061948"/>
                </a:cubicBezTo>
                <a:cubicBezTo>
                  <a:pt x="2563987" y="2064184"/>
                  <a:pt x="2558725" y="2066420"/>
                  <a:pt x="2557830" y="2075241"/>
                </a:cubicBezTo>
                <a:cubicBezTo>
                  <a:pt x="2558178" y="2084238"/>
                  <a:pt x="2559914" y="2091941"/>
                  <a:pt x="2561651" y="2099644"/>
                </a:cubicBezTo>
                <a:cubicBezTo>
                  <a:pt x="2563536" y="2105876"/>
                  <a:pt x="2562940" y="2111758"/>
                  <a:pt x="2556438" y="2113817"/>
                </a:cubicBezTo>
                <a:cubicBezTo>
                  <a:pt x="2533354" y="2117997"/>
                  <a:pt x="2509675" y="2128060"/>
                  <a:pt x="2485649" y="2129126"/>
                </a:cubicBezTo>
                <a:cubicBezTo>
                  <a:pt x="2474182" y="2130481"/>
                  <a:pt x="2462714" y="2131838"/>
                  <a:pt x="2459688" y="2112021"/>
                </a:cubicBezTo>
                <a:cubicBezTo>
                  <a:pt x="2458398" y="2099907"/>
                  <a:pt x="2436657" y="2090857"/>
                  <a:pt x="2429707" y="2097329"/>
                </a:cubicBezTo>
                <a:cubicBezTo>
                  <a:pt x="2426778" y="2101386"/>
                  <a:pt x="2423998" y="2103974"/>
                  <a:pt x="2427124" y="2110383"/>
                </a:cubicBezTo>
                <a:cubicBezTo>
                  <a:pt x="2430251" y="2116793"/>
                  <a:pt x="2433031" y="2114204"/>
                  <a:pt x="2436903" y="2113262"/>
                </a:cubicBezTo>
                <a:cubicBezTo>
                  <a:pt x="2442314" y="2109556"/>
                  <a:pt x="2448818" y="2107495"/>
                  <a:pt x="2451944" y="2113905"/>
                </a:cubicBezTo>
                <a:cubicBezTo>
                  <a:pt x="2455220" y="2118844"/>
                  <a:pt x="2455864" y="2124900"/>
                  <a:pt x="2451546" y="2130253"/>
                </a:cubicBezTo>
                <a:cubicBezTo>
                  <a:pt x="2447078" y="2137074"/>
                  <a:pt x="2442907" y="2140957"/>
                  <a:pt x="2435908" y="2135491"/>
                </a:cubicBezTo>
                <a:cubicBezTo>
                  <a:pt x="2428760" y="2131494"/>
                  <a:pt x="2424740" y="2133905"/>
                  <a:pt x="2423696" y="2144197"/>
                </a:cubicBezTo>
                <a:cubicBezTo>
                  <a:pt x="2423398" y="2147136"/>
                  <a:pt x="2423248" y="2148608"/>
                  <a:pt x="2422950" y="2151547"/>
                </a:cubicBezTo>
                <a:cubicBezTo>
                  <a:pt x="2421412" y="2154311"/>
                  <a:pt x="2420964" y="2158722"/>
                  <a:pt x="2418333" y="2159840"/>
                </a:cubicBezTo>
                <a:cubicBezTo>
                  <a:pt x="2414462" y="2160782"/>
                  <a:pt x="2413668" y="2156195"/>
                  <a:pt x="2411334" y="2154373"/>
                </a:cubicBezTo>
                <a:cubicBezTo>
                  <a:pt x="2403691" y="2142849"/>
                  <a:pt x="2394508" y="2134091"/>
                  <a:pt x="2380708" y="2133624"/>
                </a:cubicBezTo>
                <a:cubicBezTo>
                  <a:pt x="2374503" y="2132744"/>
                  <a:pt x="2370630" y="2133685"/>
                  <a:pt x="2370978" y="2142682"/>
                </a:cubicBezTo>
                <a:cubicBezTo>
                  <a:pt x="2370382" y="2148563"/>
                  <a:pt x="2369785" y="2154444"/>
                  <a:pt x="2369189" y="2160324"/>
                </a:cubicBezTo>
                <a:cubicBezTo>
                  <a:pt x="2365216" y="2174673"/>
                  <a:pt x="2361195" y="2177086"/>
                  <a:pt x="2349084" y="2172385"/>
                </a:cubicBezTo>
                <a:cubicBezTo>
                  <a:pt x="2341786" y="2169857"/>
                  <a:pt x="2335284" y="2171917"/>
                  <a:pt x="2327837" y="2170861"/>
                </a:cubicBezTo>
                <a:cubicBezTo>
                  <a:pt x="2315278" y="2170571"/>
                  <a:pt x="2305946" y="2163282"/>
                  <a:pt x="2302473" y="2147876"/>
                </a:cubicBezTo>
                <a:cubicBezTo>
                  <a:pt x="2299495" y="2139997"/>
                  <a:pt x="2296666" y="2130648"/>
                  <a:pt x="2293838" y="2121300"/>
                </a:cubicBezTo>
                <a:cubicBezTo>
                  <a:pt x="2297560" y="2121827"/>
                  <a:pt x="2300043" y="2122179"/>
                  <a:pt x="2302525" y="2122532"/>
                </a:cubicBezTo>
                <a:cubicBezTo>
                  <a:pt x="2328437" y="2127699"/>
                  <a:pt x="2329678" y="2127875"/>
                  <a:pt x="2342438" y="2101351"/>
                </a:cubicBezTo>
                <a:cubicBezTo>
                  <a:pt x="2345814" y="2092883"/>
                  <a:pt x="2351226" y="2089177"/>
                  <a:pt x="2358672" y="2090232"/>
                </a:cubicBezTo>
                <a:cubicBezTo>
                  <a:pt x="2383790" y="2090813"/>
                  <a:pt x="2407171" y="2083692"/>
                  <a:pt x="2429758" y="2071984"/>
                </a:cubicBezTo>
                <a:cubicBezTo>
                  <a:pt x="2457757" y="2056569"/>
                  <a:pt x="2488436" y="2051974"/>
                  <a:pt x="2518171" y="2044263"/>
                </a:cubicBezTo>
                <a:cubicBezTo>
                  <a:pt x="2535050" y="2039201"/>
                  <a:pt x="2550686" y="2033963"/>
                  <a:pt x="2564736" y="2019551"/>
                </a:cubicBezTo>
                <a:cubicBezTo>
                  <a:pt x="2574466" y="2010494"/>
                  <a:pt x="2585784" y="2010607"/>
                  <a:pt x="2596954" y="2012192"/>
                </a:cubicBezTo>
                <a:cubicBezTo>
                  <a:pt x="2611994" y="2012835"/>
                  <a:pt x="2625794" y="2013301"/>
                  <a:pt x="2629570" y="1988486"/>
                </a:cubicBezTo>
                <a:cubicBezTo>
                  <a:pt x="2641730" y="2005124"/>
                  <a:pt x="2654586" y="2002474"/>
                  <a:pt x="2667891" y="1995414"/>
                </a:cubicBezTo>
                <a:cubicBezTo>
                  <a:pt x="2682735" y="1985589"/>
                  <a:pt x="2698868" y="1987878"/>
                  <a:pt x="2714207" y="1985581"/>
                </a:cubicBezTo>
                <a:cubicBezTo>
                  <a:pt x="2730787" y="1983458"/>
                  <a:pt x="2745184" y="1978044"/>
                  <a:pt x="2758786" y="1968045"/>
                </a:cubicBezTo>
                <a:cubicBezTo>
                  <a:pt x="2765736" y="1961575"/>
                  <a:pt x="2774870" y="1958396"/>
                  <a:pt x="2784649" y="1961276"/>
                </a:cubicBezTo>
                <a:cubicBezTo>
                  <a:pt x="2796910" y="1964506"/>
                  <a:pt x="2808377" y="1963150"/>
                  <a:pt x="2819199" y="1955737"/>
                </a:cubicBezTo>
                <a:cubicBezTo>
                  <a:pt x="2853056" y="1932207"/>
                  <a:pt x="2891032" y="1930138"/>
                  <a:pt x="2928064" y="1924953"/>
                </a:cubicBezTo>
                <a:cubicBezTo>
                  <a:pt x="2951147" y="1920771"/>
                  <a:pt x="2974230" y="1916590"/>
                  <a:pt x="2994634" y="1901589"/>
                </a:cubicBezTo>
                <a:cubicBezTo>
                  <a:pt x="3001584" y="1895119"/>
                  <a:pt x="3009776" y="1888824"/>
                  <a:pt x="3000891" y="1877125"/>
                </a:cubicBezTo>
                <a:cubicBezTo>
                  <a:pt x="2998855" y="1872363"/>
                  <a:pt x="3000396" y="1869599"/>
                  <a:pt x="3001934" y="1866835"/>
                </a:cubicBezTo>
                <a:cubicBezTo>
                  <a:pt x="3005012" y="1861306"/>
                  <a:pt x="3007942" y="1857248"/>
                  <a:pt x="3010871" y="1853189"/>
                </a:cubicBezTo>
                <a:cubicBezTo>
                  <a:pt x="3026907" y="1831604"/>
                  <a:pt x="3039316" y="1833364"/>
                  <a:pt x="3047802" y="1861412"/>
                </a:cubicBezTo>
                <a:cubicBezTo>
                  <a:pt x="3048894" y="1863058"/>
                  <a:pt x="3048746" y="1864528"/>
                  <a:pt x="3050929" y="1867820"/>
                </a:cubicBezTo>
                <a:cubicBezTo>
                  <a:pt x="3054604" y="1856411"/>
                  <a:pt x="3057980" y="1847942"/>
                  <a:pt x="3061654" y="1836534"/>
                </a:cubicBezTo>
                <a:cubicBezTo>
                  <a:pt x="3066022" y="1843119"/>
                  <a:pt x="3067908" y="1849352"/>
                  <a:pt x="3071184" y="1854290"/>
                </a:cubicBezTo>
                <a:cubicBezTo>
                  <a:pt x="3083990" y="1876985"/>
                  <a:pt x="3090194" y="1877865"/>
                  <a:pt x="3106081" y="1857749"/>
                </a:cubicBezTo>
                <a:cubicBezTo>
                  <a:pt x="3113180" y="1849810"/>
                  <a:pt x="3119038" y="1841692"/>
                  <a:pt x="3124897" y="1833576"/>
                </a:cubicBezTo>
                <a:cubicBezTo>
                  <a:pt x="3136912" y="1814402"/>
                  <a:pt x="3140784" y="1813461"/>
                  <a:pt x="3158504" y="1824922"/>
                </a:cubicBezTo>
                <a:cubicBezTo>
                  <a:pt x="3166595" y="1832035"/>
                  <a:pt x="3173397" y="1827035"/>
                  <a:pt x="3180048" y="1823506"/>
                </a:cubicBezTo>
                <a:cubicBezTo>
                  <a:pt x="3196282" y="1812387"/>
                  <a:pt x="3196282" y="1812387"/>
                  <a:pt x="3205662" y="1831612"/>
                </a:cubicBezTo>
                <a:cubicBezTo>
                  <a:pt x="3209981" y="1826260"/>
                  <a:pt x="3212117" y="1817617"/>
                  <a:pt x="3219712" y="1817202"/>
                </a:cubicBezTo>
                <a:cubicBezTo>
                  <a:pt x="3227456" y="1815319"/>
                  <a:pt x="3231824" y="1821903"/>
                  <a:pt x="3237582" y="1827193"/>
                </a:cubicBezTo>
                <a:cubicBezTo>
                  <a:pt x="3244580" y="1832660"/>
                  <a:pt x="3249694" y="1831895"/>
                  <a:pt x="3256494" y="1826895"/>
                </a:cubicBezTo>
                <a:cubicBezTo>
                  <a:pt x="3268708" y="1818188"/>
                  <a:pt x="3277494" y="1806013"/>
                  <a:pt x="3288615" y="1795661"/>
                </a:cubicBezTo>
                <a:cubicBezTo>
                  <a:pt x="3294175" y="1790484"/>
                  <a:pt x="3298196" y="1788072"/>
                  <a:pt x="3303358" y="1799244"/>
                </a:cubicBezTo>
                <a:cubicBezTo>
                  <a:pt x="3307279" y="1810239"/>
                  <a:pt x="3315816" y="1812941"/>
                  <a:pt x="3326341" y="1808469"/>
                </a:cubicBezTo>
                <a:cubicBezTo>
                  <a:pt x="3334383" y="1803646"/>
                  <a:pt x="3343666" y="1798997"/>
                  <a:pt x="3353744" y="1798936"/>
                </a:cubicBezTo>
                <a:cubicBezTo>
                  <a:pt x="3362578" y="1798698"/>
                  <a:pt x="3360842" y="1790996"/>
                  <a:pt x="3360347" y="1783468"/>
                </a:cubicBezTo>
                <a:cubicBezTo>
                  <a:pt x="3360496" y="1781999"/>
                  <a:pt x="3358163" y="1780176"/>
                  <a:pt x="3358163" y="1780176"/>
                </a:cubicBezTo>
                <a:cubicBezTo>
                  <a:pt x="3345652" y="1791822"/>
                  <a:pt x="3340789" y="1777711"/>
                  <a:pt x="3336570" y="1769656"/>
                </a:cubicBezTo>
                <a:cubicBezTo>
                  <a:pt x="3330018" y="1759779"/>
                  <a:pt x="3341784" y="1755484"/>
                  <a:pt x="3346550" y="1745721"/>
                </a:cubicBezTo>
                <a:cubicBezTo>
                  <a:pt x="3337565" y="1747428"/>
                  <a:pt x="3328878" y="1746195"/>
                  <a:pt x="3321283" y="1746609"/>
                </a:cubicBezTo>
                <a:cubicBezTo>
                  <a:pt x="3312298" y="1748317"/>
                  <a:pt x="3306391" y="1744497"/>
                  <a:pt x="3300633" y="1739206"/>
                </a:cubicBezTo>
                <a:cubicBezTo>
                  <a:pt x="3297208" y="1735738"/>
                  <a:pt x="3296862" y="1726741"/>
                  <a:pt x="3291748" y="1727507"/>
                </a:cubicBezTo>
                <a:cubicBezTo>
                  <a:pt x="3282764" y="1729215"/>
                  <a:pt x="3272836" y="1727806"/>
                  <a:pt x="3264495" y="1735571"/>
                </a:cubicBezTo>
                <a:cubicBezTo>
                  <a:pt x="3262956" y="1738335"/>
                  <a:pt x="3261566" y="1739628"/>
                  <a:pt x="3257396" y="1743511"/>
                </a:cubicBezTo>
                <a:cubicBezTo>
                  <a:pt x="3257944" y="1725693"/>
                  <a:pt x="3260824" y="1709698"/>
                  <a:pt x="3261222" y="1693350"/>
                </a:cubicBezTo>
                <a:cubicBezTo>
                  <a:pt x="3260578" y="1687294"/>
                  <a:pt x="3264748" y="1683411"/>
                  <a:pt x="3269712" y="1684115"/>
                </a:cubicBezTo>
                <a:cubicBezTo>
                  <a:pt x="3274825" y="1683350"/>
                  <a:pt x="3276860" y="1688112"/>
                  <a:pt x="3276413" y="1692522"/>
                </a:cubicBezTo>
                <a:cubicBezTo>
                  <a:pt x="3277058" y="1698579"/>
                  <a:pt x="3277702" y="1704636"/>
                  <a:pt x="3284206" y="1702576"/>
                </a:cubicBezTo>
                <a:cubicBezTo>
                  <a:pt x="3289468" y="1700340"/>
                  <a:pt x="3290064" y="1694459"/>
                  <a:pt x="3289419" y="1688403"/>
                </a:cubicBezTo>
                <a:lnTo>
                  <a:pt x="3287501" y="1685119"/>
                </a:lnTo>
                <a:lnTo>
                  <a:pt x="3279550" y="1685212"/>
                </a:lnTo>
                <a:cubicBezTo>
                  <a:pt x="3275554" y="1686813"/>
                  <a:pt x="3274203" y="1681837"/>
                  <a:pt x="3274021" y="1678656"/>
                </a:cubicBezTo>
                <a:cubicBezTo>
                  <a:pt x="3274241" y="1673192"/>
                  <a:pt x="3272219" y="1672023"/>
                  <a:pt x="3267638" y="1672727"/>
                </a:cubicBezTo>
                <a:lnTo>
                  <a:pt x="3266108" y="1672890"/>
                </a:lnTo>
                <a:lnTo>
                  <a:pt x="3259288" y="1675180"/>
                </a:lnTo>
                <a:cubicBezTo>
                  <a:pt x="3252338" y="1681651"/>
                  <a:pt x="3248466" y="1682593"/>
                  <a:pt x="3244546" y="1671597"/>
                </a:cubicBezTo>
                <a:cubicBezTo>
                  <a:pt x="3240129" y="1653075"/>
                  <a:pt x="3231740" y="1648903"/>
                  <a:pt x="3216252" y="1652671"/>
                </a:cubicBezTo>
                <a:cubicBezTo>
                  <a:pt x="3208508" y="1654555"/>
                  <a:pt x="3200913" y="1654969"/>
                  <a:pt x="3193168" y="1656852"/>
                </a:cubicBezTo>
                <a:cubicBezTo>
                  <a:pt x="3177680" y="1660620"/>
                  <a:pt x="3170582" y="1668560"/>
                  <a:pt x="3169884" y="1687848"/>
                </a:cubicBezTo>
                <a:cubicBezTo>
                  <a:pt x="3168542" y="1701080"/>
                  <a:pt x="3172315" y="1713545"/>
                  <a:pt x="3168490" y="1726423"/>
                </a:cubicBezTo>
                <a:cubicBezTo>
                  <a:pt x="3157468" y="1760651"/>
                  <a:pt x="3121725" y="1777948"/>
                  <a:pt x="3090652" y="1761609"/>
                </a:cubicBezTo>
                <a:cubicBezTo>
                  <a:pt x="3083354" y="1759083"/>
                  <a:pt x="3076505" y="1752147"/>
                  <a:pt x="3069357" y="1748150"/>
                </a:cubicBezTo>
                <a:cubicBezTo>
                  <a:pt x="3059876" y="1742331"/>
                  <a:pt x="3054465" y="1746037"/>
                  <a:pt x="3053273" y="1757799"/>
                </a:cubicBezTo>
                <a:cubicBezTo>
                  <a:pt x="3051734" y="1760562"/>
                  <a:pt x="3051584" y="1762032"/>
                  <a:pt x="3052528" y="1765149"/>
                </a:cubicBezTo>
                <a:cubicBezTo>
                  <a:pt x="3050589" y="1784261"/>
                  <a:pt x="3050589" y="1784261"/>
                  <a:pt x="3036294" y="1776267"/>
                </a:cubicBezTo>
                <a:cubicBezTo>
                  <a:pt x="3030238" y="1773917"/>
                  <a:pt x="3027458" y="1776505"/>
                  <a:pt x="3022196" y="1778741"/>
                </a:cubicBezTo>
                <a:cubicBezTo>
                  <a:pt x="3007501" y="1787095"/>
                  <a:pt x="2998964" y="1784393"/>
                  <a:pt x="2994547" y="1765870"/>
                </a:cubicBezTo>
                <a:cubicBezTo>
                  <a:pt x="2989982" y="1748819"/>
                  <a:pt x="2984075" y="1744998"/>
                  <a:pt x="2971218" y="1747648"/>
                </a:cubicBezTo>
                <a:cubicBezTo>
                  <a:pt x="2959602" y="1750474"/>
                  <a:pt x="2950169" y="1756592"/>
                  <a:pt x="2942772" y="1767473"/>
                </a:cubicBezTo>
                <a:cubicBezTo>
                  <a:pt x="2936764" y="1777060"/>
                  <a:pt x="2931998" y="1786822"/>
                  <a:pt x="2924899" y="1794762"/>
                </a:cubicBezTo>
                <a:cubicBezTo>
                  <a:pt x="2911941" y="1810820"/>
                  <a:pt x="2900325" y="1813645"/>
                  <a:pt x="2883696" y="1803830"/>
                </a:cubicBezTo>
                <a:cubicBezTo>
                  <a:pt x="2877790" y="1800010"/>
                  <a:pt x="2874066" y="1799481"/>
                  <a:pt x="2869747" y="1804833"/>
                </a:cubicBezTo>
                <a:cubicBezTo>
                  <a:pt x="2863889" y="1812950"/>
                  <a:pt x="2855996" y="1816304"/>
                  <a:pt x="2847010" y="1818012"/>
                </a:cubicBezTo>
                <a:cubicBezTo>
                  <a:pt x="2840508" y="1820072"/>
                  <a:pt x="2834154" y="1820662"/>
                  <a:pt x="2827650" y="1822722"/>
                </a:cubicBezTo>
                <a:cubicBezTo>
                  <a:pt x="2824870" y="1825309"/>
                  <a:pt x="2818814" y="1822959"/>
                  <a:pt x="2819459" y="1829016"/>
                </a:cubicBezTo>
                <a:cubicBezTo>
                  <a:pt x="2819012" y="1833426"/>
                  <a:pt x="2823827" y="1835601"/>
                  <a:pt x="2827550" y="1836129"/>
                </a:cubicBezTo>
                <a:cubicBezTo>
                  <a:pt x="2832365" y="1838303"/>
                  <a:pt x="2838420" y="1840654"/>
                  <a:pt x="2838916" y="1848180"/>
                </a:cubicBezTo>
                <a:cubicBezTo>
                  <a:pt x="2839710" y="1852767"/>
                  <a:pt x="2836930" y="1855355"/>
                  <a:pt x="2834299" y="1856473"/>
                </a:cubicBezTo>
                <a:cubicBezTo>
                  <a:pt x="2827647" y="1860003"/>
                  <a:pt x="2822832" y="1857829"/>
                  <a:pt x="2816925" y="1854008"/>
                </a:cubicBezTo>
                <a:cubicBezTo>
                  <a:pt x="2817074" y="1852538"/>
                  <a:pt x="2815833" y="1852361"/>
                  <a:pt x="2815833" y="1852361"/>
                </a:cubicBezTo>
                <a:cubicBezTo>
                  <a:pt x="2800993" y="1824905"/>
                  <a:pt x="2781931" y="1826673"/>
                  <a:pt x="2759492" y="1836912"/>
                </a:cubicBezTo>
                <a:cubicBezTo>
                  <a:pt x="2755322" y="1840795"/>
                  <a:pt x="2750210" y="1841560"/>
                  <a:pt x="2744947" y="1843796"/>
                </a:cubicBezTo>
                <a:cubicBezTo>
                  <a:pt x="2718934" y="1852036"/>
                  <a:pt x="2704788" y="1842572"/>
                  <a:pt x="2697841" y="1811761"/>
                </a:cubicBezTo>
                <a:cubicBezTo>
                  <a:pt x="2697047" y="1807175"/>
                  <a:pt x="2697792" y="1799825"/>
                  <a:pt x="2691588" y="1798944"/>
                </a:cubicBezTo>
                <a:cubicBezTo>
                  <a:pt x="2686624" y="1798240"/>
                  <a:pt x="2682454" y="1802122"/>
                  <a:pt x="2679375" y="1807650"/>
                </a:cubicBezTo>
                <a:cubicBezTo>
                  <a:pt x="2677240" y="1816295"/>
                  <a:pt x="2672772" y="1823118"/>
                  <a:pt x="2669544" y="1830116"/>
                </a:cubicBezTo>
                <a:cubicBezTo>
                  <a:pt x="2665822" y="1829588"/>
                  <a:pt x="2666120" y="1826647"/>
                  <a:pt x="2665176" y="1823531"/>
                </a:cubicBezTo>
                <a:cubicBezTo>
                  <a:pt x="2663291" y="1817299"/>
                  <a:pt x="2664483" y="1805538"/>
                  <a:pt x="2653810" y="1811479"/>
                </a:cubicBezTo>
                <a:cubicBezTo>
                  <a:pt x="2645768" y="1816304"/>
                  <a:pt x="2635542" y="1817835"/>
                  <a:pt x="2642888" y="1832299"/>
                </a:cubicBezTo>
                <a:cubicBezTo>
                  <a:pt x="2645716" y="1841648"/>
                  <a:pt x="2643878" y="1847352"/>
                  <a:pt x="2634894" y="1849061"/>
                </a:cubicBezTo>
                <a:cubicBezTo>
                  <a:pt x="2628540" y="1849650"/>
                  <a:pt x="2622980" y="1854826"/>
                  <a:pt x="2616625" y="1855416"/>
                </a:cubicBezTo>
                <a:cubicBezTo>
                  <a:pt x="2611512" y="1856182"/>
                  <a:pt x="2609675" y="1861887"/>
                  <a:pt x="2607689" y="1869061"/>
                </a:cubicBezTo>
                <a:cubicBezTo>
                  <a:pt x="2607390" y="1872002"/>
                  <a:pt x="2606794" y="1877882"/>
                  <a:pt x="2602922" y="1878825"/>
                </a:cubicBezTo>
                <a:cubicBezTo>
                  <a:pt x="2597809" y="1879589"/>
                  <a:pt x="2597164" y="1873533"/>
                  <a:pt x="2596222" y="1870417"/>
                </a:cubicBezTo>
                <a:cubicBezTo>
                  <a:pt x="2594484" y="1862714"/>
                  <a:pt x="2591060" y="1859246"/>
                  <a:pt x="2584258" y="1864246"/>
                </a:cubicBezTo>
                <a:cubicBezTo>
                  <a:pt x="2555515" y="1887011"/>
                  <a:pt x="2522850" y="1898781"/>
                  <a:pt x="2492370" y="1913843"/>
                </a:cubicBezTo>
                <a:cubicBezTo>
                  <a:pt x="2481846" y="1918316"/>
                  <a:pt x="2471322" y="1922787"/>
                  <a:pt x="2461888" y="1928906"/>
                </a:cubicBezTo>
                <a:cubicBezTo>
                  <a:pt x="2451066" y="1936318"/>
                  <a:pt x="2439450" y="1939143"/>
                  <a:pt x="2427190" y="1935912"/>
                </a:cubicBezTo>
                <a:cubicBezTo>
                  <a:pt x="2417262" y="1934504"/>
                  <a:pt x="2407978" y="1939152"/>
                  <a:pt x="2398695" y="1943800"/>
                </a:cubicBezTo>
                <a:cubicBezTo>
                  <a:pt x="2400930" y="1921748"/>
                  <a:pt x="2401776" y="1900991"/>
                  <a:pt x="2417216" y="1885285"/>
                </a:cubicBezTo>
                <a:cubicBezTo>
                  <a:pt x="2423074" y="1877169"/>
                  <a:pt x="2420395" y="1866350"/>
                  <a:pt x="2421438" y="1856059"/>
                </a:cubicBezTo>
                <a:cubicBezTo>
                  <a:pt x="2420645" y="1851472"/>
                  <a:pt x="2420000" y="1845416"/>
                  <a:pt x="2420448" y="1841005"/>
                </a:cubicBezTo>
                <a:cubicBezTo>
                  <a:pt x="2424568" y="1825185"/>
                  <a:pt x="2414641" y="1823778"/>
                  <a:pt x="2405656" y="1825485"/>
                </a:cubicBezTo>
                <a:cubicBezTo>
                  <a:pt x="2394338" y="1825371"/>
                  <a:pt x="2382423" y="1831137"/>
                  <a:pt x="2374876" y="1843487"/>
                </a:cubicBezTo>
                <a:cubicBezTo>
                  <a:pt x="2368422" y="1857485"/>
                  <a:pt x="2359586" y="1857723"/>
                  <a:pt x="2348716" y="1853197"/>
                </a:cubicBezTo>
                <a:cubicBezTo>
                  <a:pt x="2346382" y="1851375"/>
                  <a:pt x="2343900" y="1851023"/>
                  <a:pt x="2341418" y="1850671"/>
                </a:cubicBezTo>
                <a:cubicBezTo>
                  <a:pt x="2331788" y="1846323"/>
                  <a:pt x="2325136" y="1849852"/>
                  <a:pt x="2323795" y="1863084"/>
                </a:cubicBezTo>
                <a:cubicBezTo>
                  <a:pt x="2322900" y="1871904"/>
                  <a:pt x="2319822" y="1877433"/>
                  <a:pt x="2313270" y="1867556"/>
                </a:cubicBezTo>
                <a:cubicBezTo>
                  <a:pt x="2305328" y="1858973"/>
                  <a:pt x="2297090" y="1853329"/>
                  <a:pt x="2287657" y="1859449"/>
                </a:cubicBezTo>
                <a:cubicBezTo>
                  <a:pt x="2277132" y="1863920"/>
                  <a:pt x="2271125" y="1873507"/>
                  <a:pt x="2271024" y="1886915"/>
                </a:cubicBezTo>
                <a:cubicBezTo>
                  <a:pt x="2271074" y="1898851"/>
                  <a:pt x="2265364" y="1905497"/>
                  <a:pt x="2256230" y="1908676"/>
                </a:cubicBezTo>
                <a:cubicBezTo>
                  <a:pt x="2248337" y="1912029"/>
                  <a:pt x="2239500" y="1912267"/>
                  <a:pt x="2237067" y="1923852"/>
                </a:cubicBezTo>
                <a:cubicBezTo>
                  <a:pt x="2236620" y="1928262"/>
                  <a:pt x="2233196" y="1924794"/>
                  <a:pt x="2232104" y="1923147"/>
                </a:cubicBezTo>
                <a:cubicBezTo>
                  <a:pt x="2222622" y="1917328"/>
                  <a:pt x="2223666" y="1907038"/>
                  <a:pt x="2224709" y="1896747"/>
                </a:cubicBezTo>
                <a:cubicBezTo>
                  <a:pt x="2225406" y="1877460"/>
                  <a:pt x="2219302" y="1863171"/>
                  <a:pt x="2205006" y="1855178"/>
                </a:cubicBezTo>
                <a:cubicBezTo>
                  <a:pt x="2203765" y="1855003"/>
                  <a:pt x="2202524" y="1854826"/>
                  <a:pt x="2202374" y="1856296"/>
                </a:cubicBezTo>
                <a:cubicBezTo>
                  <a:pt x="2192197" y="1869766"/>
                  <a:pt x="2178994" y="1863419"/>
                  <a:pt x="2166583" y="1861657"/>
                </a:cubicBezTo>
                <a:cubicBezTo>
                  <a:pt x="2147819" y="1860486"/>
                  <a:pt x="2143650" y="1864369"/>
                  <a:pt x="2137690" y="1885892"/>
                </a:cubicBezTo>
                <a:cubicBezTo>
                  <a:pt x="2127118" y="1878427"/>
                  <a:pt x="2125380" y="1870725"/>
                  <a:pt x="2129502" y="1854906"/>
                </a:cubicBezTo>
                <a:cubicBezTo>
                  <a:pt x="2137447" y="1826207"/>
                  <a:pt x="2137447" y="1826207"/>
                  <a:pt x="2112974" y="1831683"/>
                </a:cubicBezTo>
                <a:cubicBezTo>
                  <a:pt x="2083686" y="1834984"/>
                  <a:pt x="2060652" y="1851103"/>
                  <a:pt x="2044019" y="1878569"/>
                </a:cubicBezTo>
                <a:cubicBezTo>
                  <a:pt x="2038012" y="1888155"/>
                  <a:pt x="2032452" y="1893331"/>
                  <a:pt x="2023615" y="1893569"/>
                </a:cubicBezTo>
                <a:cubicBezTo>
                  <a:pt x="2012148" y="1894924"/>
                  <a:pt x="2005000" y="1890928"/>
                  <a:pt x="2003860" y="1877344"/>
                </a:cubicBezTo>
                <a:cubicBezTo>
                  <a:pt x="1999246" y="1848355"/>
                  <a:pt x="1992247" y="1842889"/>
                  <a:pt x="1967922" y="1846894"/>
                </a:cubicBezTo>
                <a:cubicBezTo>
                  <a:pt x="1962810" y="1847660"/>
                  <a:pt x="1959088" y="1847133"/>
                  <a:pt x="1954123" y="1846428"/>
                </a:cubicBezTo>
                <a:cubicBezTo>
                  <a:pt x="1953031" y="1844781"/>
                  <a:pt x="1953031" y="1844781"/>
                  <a:pt x="1951790" y="1844605"/>
                </a:cubicBezTo>
                <a:cubicBezTo>
                  <a:pt x="1951790" y="1844605"/>
                  <a:pt x="1952882" y="1846251"/>
                  <a:pt x="1952732" y="1847723"/>
                </a:cubicBezTo>
                <a:cubicBezTo>
                  <a:pt x="1952286" y="1852132"/>
                  <a:pt x="1952930" y="1858189"/>
                  <a:pt x="1953724" y="1862776"/>
                </a:cubicBezTo>
                <a:cubicBezTo>
                  <a:pt x="1956602" y="1884061"/>
                  <a:pt x="1945034" y="1898825"/>
                  <a:pt x="1926270" y="1897654"/>
                </a:cubicBezTo>
                <a:cubicBezTo>
                  <a:pt x="1915101" y="1896068"/>
                  <a:pt x="1905471" y="1891720"/>
                  <a:pt x="1897530" y="1883136"/>
                </a:cubicBezTo>
                <a:cubicBezTo>
                  <a:pt x="1890680" y="1876201"/>
                  <a:pt x="1883382" y="1873673"/>
                  <a:pt x="1875191" y="1879968"/>
                </a:cubicBezTo>
                <a:cubicBezTo>
                  <a:pt x="1871022" y="1883849"/>
                  <a:pt x="1864369" y="1887381"/>
                  <a:pt x="1861391" y="1879502"/>
                </a:cubicBezTo>
                <a:cubicBezTo>
                  <a:pt x="1859654" y="1871798"/>
                  <a:pt x="1859159" y="1864272"/>
                  <a:pt x="1865960" y="1859272"/>
                </a:cubicBezTo>
                <a:cubicBezTo>
                  <a:pt x="1891328" y="1844975"/>
                  <a:pt x="1902351" y="1810748"/>
                  <a:pt x="1928662" y="1799568"/>
                </a:cubicBezTo>
                <a:cubicBezTo>
                  <a:pt x="1935165" y="1797508"/>
                  <a:pt x="1938541" y="1789040"/>
                  <a:pt x="1940528" y="1781865"/>
                </a:cubicBezTo>
                <a:cubicBezTo>
                  <a:pt x="1943855" y="1761459"/>
                  <a:pt x="1955273" y="1748167"/>
                  <a:pt x="1967784" y="1736520"/>
                </a:cubicBezTo>
                <a:cubicBezTo>
                  <a:pt x="1978756" y="1727638"/>
                  <a:pt x="1989876" y="1717286"/>
                  <a:pt x="1997720" y="1701994"/>
                </a:cubicBezTo>
                <a:cubicBezTo>
                  <a:pt x="2003728" y="1692407"/>
                  <a:pt x="2008692" y="1693112"/>
                  <a:pt x="2014002" y="1702813"/>
                </a:cubicBezTo>
                <a:cubicBezTo>
                  <a:pt x="2016336" y="1704635"/>
                  <a:pt x="2015888" y="1709045"/>
                  <a:pt x="2019611" y="1709573"/>
                </a:cubicBezTo>
                <a:cubicBezTo>
                  <a:pt x="2022540" y="1705515"/>
                  <a:pt x="2020356" y="1702223"/>
                  <a:pt x="2020804" y="1697813"/>
                </a:cubicBezTo>
                <a:cubicBezTo>
                  <a:pt x="2019664" y="1684229"/>
                  <a:pt x="2031082" y="1670936"/>
                  <a:pt x="2042251" y="1672520"/>
                </a:cubicBezTo>
                <a:cubicBezTo>
                  <a:pt x="2049548" y="1675047"/>
                  <a:pt x="2048952" y="1680927"/>
                  <a:pt x="2049596" y="1686985"/>
                </a:cubicBezTo>
                <a:cubicBezTo>
                  <a:pt x="2049000" y="1692865"/>
                  <a:pt x="2048255" y="1700216"/>
                  <a:pt x="2053368" y="1699450"/>
                </a:cubicBezTo>
                <a:cubicBezTo>
                  <a:pt x="2059573" y="1700330"/>
                  <a:pt x="2063892" y="1694978"/>
                  <a:pt x="2064638" y="1687627"/>
                </a:cubicBezTo>
                <a:cubicBezTo>
                  <a:pt x="2063694" y="1684511"/>
                  <a:pt x="2063992" y="1681570"/>
                  <a:pt x="2064142" y="1680100"/>
                </a:cubicBezTo>
                <a:cubicBezTo>
                  <a:pt x="2064094" y="1668164"/>
                  <a:pt x="2068710" y="1659871"/>
                  <a:pt x="2078936" y="1658339"/>
                </a:cubicBezTo>
                <a:cubicBezTo>
                  <a:pt x="2090552" y="1655513"/>
                  <a:pt x="2102169" y="1652687"/>
                  <a:pt x="2112544" y="1649685"/>
                </a:cubicBezTo>
                <a:cubicBezTo>
                  <a:pt x="2122770" y="1648153"/>
                  <a:pt x="2129720" y="1641683"/>
                  <a:pt x="2132154" y="1630098"/>
                </a:cubicBezTo>
                <a:cubicBezTo>
                  <a:pt x="2134289" y="1621453"/>
                  <a:pt x="2136920" y="1620336"/>
                  <a:pt x="2142678" y="1625627"/>
                </a:cubicBezTo>
                <a:cubicBezTo>
                  <a:pt x="2149378" y="1634033"/>
                  <a:pt x="2158364" y="1632325"/>
                  <a:pt x="2167349" y="1630618"/>
                </a:cubicBezTo>
                <a:cubicBezTo>
                  <a:pt x="2192270" y="1620732"/>
                  <a:pt x="2216296" y="1619666"/>
                  <a:pt x="2240519" y="1629068"/>
                </a:cubicBezTo>
                <a:cubicBezTo>
                  <a:pt x="2252631" y="1633769"/>
                  <a:pt x="2267922" y="1619535"/>
                  <a:pt x="2269561" y="1603363"/>
                </a:cubicBezTo>
                <a:cubicBezTo>
                  <a:pt x="2270008" y="1598953"/>
                  <a:pt x="2265342" y="1595308"/>
                  <a:pt x="2263158" y="1592016"/>
                </a:cubicBezTo>
                <a:cubicBezTo>
                  <a:pt x="2254870" y="1574435"/>
                  <a:pt x="2241816" y="1566618"/>
                  <a:pt x="2226030" y="1573326"/>
                </a:cubicBezTo>
                <a:cubicBezTo>
                  <a:pt x="2222008" y="1575739"/>
                  <a:pt x="2219526" y="1575386"/>
                  <a:pt x="2217492" y="1570624"/>
                </a:cubicBezTo>
                <a:cubicBezTo>
                  <a:pt x="2215308" y="1567331"/>
                  <a:pt x="2216996" y="1563097"/>
                  <a:pt x="2219776" y="1560509"/>
                </a:cubicBezTo>
                <a:cubicBezTo>
                  <a:pt x="2219924" y="1559039"/>
                  <a:pt x="2221166" y="1559215"/>
                  <a:pt x="2221314" y="1557745"/>
                </a:cubicBezTo>
                <a:cubicBezTo>
                  <a:pt x="2224244" y="1553686"/>
                  <a:pt x="2234321" y="1553625"/>
                  <a:pt x="2227620" y="1545218"/>
                </a:cubicBezTo>
                <a:cubicBezTo>
                  <a:pt x="2222160" y="1536987"/>
                  <a:pt x="2216600" y="1542163"/>
                  <a:pt x="2212132" y="1548985"/>
                </a:cubicBezTo>
                <a:cubicBezTo>
                  <a:pt x="2210742" y="1550280"/>
                  <a:pt x="2209203" y="1553044"/>
                  <a:pt x="2207664" y="1555808"/>
                </a:cubicBezTo>
                <a:cubicBezTo>
                  <a:pt x="2206124" y="1558572"/>
                  <a:pt x="2203344" y="1561160"/>
                  <a:pt x="2199622" y="1560632"/>
                </a:cubicBezTo>
                <a:cubicBezTo>
                  <a:pt x="2196048" y="1558635"/>
                  <a:pt x="2198976" y="1554575"/>
                  <a:pt x="2198034" y="1551459"/>
                </a:cubicBezTo>
                <a:cubicBezTo>
                  <a:pt x="2193618" y="1532938"/>
                  <a:pt x="2186619" y="1527470"/>
                  <a:pt x="2172868" y="1538941"/>
                </a:cubicBezTo>
                <a:cubicBezTo>
                  <a:pt x="2137024" y="1569646"/>
                  <a:pt x="2096567" y="1571363"/>
                  <a:pt x="2055614" y="1565553"/>
                </a:cubicBezTo>
                <a:cubicBezTo>
                  <a:pt x="2045686" y="1564144"/>
                  <a:pt x="2035758" y="1562736"/>
                  <a:pt x="2027071" y="1561504"/>
                </a:cubicBezTo>
                <a:cubicBezTo>
                  <a:pt x="2012178" y="1559391"/>
                  <a:pt x="1997932" y="1563335"/>
                  <a:pt x="1984628" y="1570395"/>
                </a:cubicBezTo>
                <a:cubicBezTo>
                  <a:pt x="1975344" y="1575043"/>
                  <a:pt x="1963430" y="1580809"/>
                  <a:pt x="1953304" y="1568933"/>
                </a:cubicBezTo>
                <a:cubicBezTo>
                  <a:pt x="1945512" y="1558881"/>
                  <a:pt x="1944472" y="1531890"/>
                  <a:pt x="1949387" y="1520657"/>
                </a:cubicBezTo>
                <a:cubicBezTo>
                  <a:pt x="1954302" y="1509423"/>
                  <a:pt x="1961550" y="1500013"/>
                  <a:pt x="1971430" y="1489484"/>
                </a:cubicBezTo>
                <a:cubicBezTo>
                  <a:pt x="1968102" y="1509891"/>
                  <a:pt x="1973115" y="1522532"/>
                  <a:pt x="1986319" y="1528879"/>
                </a:cubicBezTo>
                <a:cubicBezTo>
                  <a:pt x="1993466" y="1532875"/>
                  <a:pt x="1998878" y="1529169"/>
                  <a:pt x="1998531" y="1520172"/>
                </a:cubicBezTo>
                <a:cubicBezTo>
                  <a:pt x="1996795" y="1512470"/>
                  <a:pt x="1997540" y="1505119"/>
                  <a:pt x="1998285" y="1497768"/>
                </a:cubicBezTo>
                <a:cubicBezTo>
                  <a:pt x="2000372" y="1477187"/>
                  <a:pt x="2011492" y="1466834"/>
                  <a:pt x="2029016" y="1467829"/>
                </a:cubicBezTo>
                <a:cubicBezTo>
                  <a:pt x="2032738" y="1468357"/>
                  <a:pt x="2036462" y="1468885"/>
                  <a:pt x="2040184" y="1469414"/>
                </a:cubicBezTo>
                <a:cubicBezTo>
                  <a:pt x="2045298" y="1468647"/>
                  <a:pt x="2050560" y="1466411"/>
                  <a:pt x="2052546" y="1459237"/>
                </a:cubicBezTo>
                <a:cubicBezTo>
                  <a:pt x="2055624" y="1453708"/>
                  <a:pt x="2050958" y="1450063"/>
                  <a:pt x="2047534" y="1446595"/>
                </a:cubicBezTo>
                <a:cubicBezTo>
                  <a:pt x="2044258" y="1441657"/>
                  <a:pt x="2038350" y="1437837"/>
                  <a:pt x="2040336" y="1430661"/>
                </a:cubicBezTo>
                <a:cubicBezTo>
                  <a:pt x="2041082" y="1423311"/>
                  <a:pt x="2048528" y="1424368"/>
                  <a:pt x="2053641" y="1423601"/>
                </a:cubicBezTo>
                <a:cubicBezTo>
                  <a:pt x="2116041" y="1404121"/>
                  <a:pt x="2179582" y="1398222"/>
                  <a:pt x="2242776" y="1383327"/>
                </a:cubicBezTo>
                <a:cubicBezTo>
                  <a:pt x="2263376" y="1378794"/>
                  <a:pt x="2283978" y="1374260"/>
                  <a:pt x="2304877" y="1366786"/>
                </a:cubicBezTo>
                <a:cubicBezTo>
                  <a:pt x="2312770" y="1363433"/>
                  <a:pt x="2317586" y="1365606"/>
                  <a:pt x="2324733" y="1369603"/>
                </a:cubicBezTo>
                <a:cubicBezTo>
                  <a:pt x="2341064" y="1382359"/>
                  <a:pt x="2341064" y="1382359"/>
                  <a:pt x="2354170" y="1364832"/>
                </a:cubicBezTo>
                <a:cubicBezTo>
                  <a:pt x="2360126" y="1380589"/>
                  <a:pt x="2350892" y="1397175"/>
                  <a:pt x="2356847" y="1412933"/>
                </a:cubicBezTo>
                <a:cubicBezTo>
                  <a:pt x="2364393" y="1400582"/>
                  <a:pt x="2375216" y="1393169"/>
                  <a:pt x="2386038" y="1385757"/>
                </a:cubicBezTo>
                <a:cubicBezTo>
                  <a:pt x="2398100" y="1378521"/>
                  <a:pt x="2406740" y="1367816"/>
                  <a:pt x="2413045" y="1355289"/>
                </a:cubicBezTo>
                <a:cubicBezTo>
                  <a:pt x="2429826" y="1326353"/>
                  <a:pt x="2455392" y="1322524"/>
                  <a:pt x="2475494" y="1347744"/>
                </a:cubicBezTo>
                <a:cubicBezTo>
                  <a:pt x="2481102" y="1354506"/>
                  <a:pt x="2485470" y="1361090"/>
                  <a:pt x="2489838" y="1367675"/>
                </a:cubicBezTo>
                <a:cubicBezTo>
                  <a:pt x="2495298" y="1375907"/>
                  <a:pt x="2500410" y="1375140"/>
                  <a:pt x="2503936" y="1365201"/>
                </a:cubicBezTo>
                <a:cubicBezTo>
                  <a:pt x="2504234" y="1362261"/>
                  <a:pt x="2505624" y="1360968"/>
                  <a:pt x="2505922" y="1358027"/>
                </a:cubicBezTo>
                <a:cubicBezTo>
                  <a:pt x="2515257" y="1328035"/>
                  <a:pt x="2529803" y="1321150"/>
                  <a:pt x="2553680" y="1321556"/>
                </a:cubicBezTo>
                <a:cubicBezTo>
                  <a:pt x="2571203" y="1322550"/>
                  <a:pt x="2588726" y="1323546"/>
                  <a:pt x="2605604" y="1318483"/>
                </a:cubicBezTo>
                <a:cubicBezTo>
                  <a:pt x="2617220" y="1315658"/>
                  <a:pt x="2629482" y="1318888"/>
                  <a:pt x="2638217" y="1332057"/>
                </a:cubicBezTo>
                <a:cubicBezTo>
                  <a:pt x="2651621" y="1311590"/>
                  <a:pt x="2689101" y="1301995"/>
                  <a:pt x="2709303" y="1313809"/>
                </a:cubicBezTo>
                <a:cubicBezTo>
                  <a:pt x="2713970" y="1317453"/>
                  <a:pt x="2717842" y="1316511"/>
                  <a:pt x="2722012" y="1312629"/>
                </a:cubicBezTo>
                <a:cubicBezTo>
                  <a:pt x="2739486" y="1301687"/>
                  <a:pt x="2755619" y="1303976"/>
                  <a:pt x="2770858" y="1315085"/>
                </a:cubicBezTo>
                <a:cubicBezTo>
                  <a:pt x="2777857" y="1320552"/>
                  <a:pt x="2782821" y="1321256"/>
                  <a:pt x="2790863" y="1316432"/>
                </a:cubicBezTo>
                <a:cubicBezTo>
                  <a:pt x="2811117" y="1302902"/>
                  <a:pt x="2832214" y="1305895"/>
                  <a:pt x="2853807" y="1316415"/>
                </a:cubicBezTo>
                <a:cubicBezTo>
                  <a:pt x="2859863" y="1318765"/>
                  <a:pt x="2862345" y="1319117"/>
                  <a:pt x="2865572" y="1312118"/>
                </a:cubicBezTo>
                <a:cubicBezTo>
                  <a:pt x="2873119" y="1299768"/>
                  <a:pt x="2885827" y="1298588"/>
                  <a:pt x="2898684" y="1295939"/>
                </a:cubicBezTo>
                <a:cubicBezTo>
                  <a:pt x="2912633" y="1294935"/>
                  <a:pt x="2926582" y="1293931"/>
                  <a:pt x="2935817" y="1277346"/>
                </a:cubicBezTo>
                <a:cubicBezTo>
                  <a:pt x="2937505" y="1273112"/>
                  <a:pt x="2941228" y="1273640"/>
                  <a:pt x="2946043" y="1275814"/>
                </a:cubicBezTo>
                <a:cubicBezTo>
                  <a:pt x="2959395" y="1280692"/>
                  <a:pt x="2974139" y="1284274"/>
                  <a:pt x="2985356" y="1297796"/>
                </a:cubicBezTo>
                <a:cubicBezTo>
                  <a:pt x="2991908" y="1307673"/>
                  <a:pt x="2994837" y="1303615"/>
                  <a:pt x="2998362" y="1293676"/>
                </a:cubicBezTo>
                <a:cubicBezTo>
                  <a:pt x="3005115" y="1276739"/>
                  <a:pt x="3013108" y="1259977"/>
                  <a:pt x="3003878" y="1239281"/>
                </a:cubicBezTo>
                <a:cubicBezTo>
                  <a:pt x="3001992" y="1233049"/>
                  <a:pt x="3007403" y="1229342"/>
                  <a:pt x="3011424" y="1226930"/>
                </a:cubicBezTo>
                <a:cubicBezTo>
                  <a:pt x="3017927" y="1224870"/>
                  <a:pt x="3022742" y="1227045"/>
                  <a:pt x="3024479" y="1234747"/>
                </a:cubicBezTo>
                <a:cubicBezTo>
                  <a:pt x="3025918" y="1245391"/>
                  <a:pt x="3028597" y="1256210"/>
                  <a:pt x="3032518" y="1267205"/>
                </a:cubicBezTo>
                <a:cubicBezTo>
                  <a:pt x="3033610" y="1268851"/>
                  <a:pt x="3034552" y="1271967"/>
                  <a:pt x="3035644" y="1273614"/>
                </a:cubicBezTo>
                <a:cubicBezTo>
                  <a:pt x="3038622" y="1281493"/>
                  <a:pt x="3042692" y="1291018"/>
                  <a:pt x="3048897" y="1291898"/>
                </a:cubicBezTo>
                <a:cubicBezTo>
                  <a:pt x="3056343" y="1292954"/>
                  <a:pt x="3051480" y="1278843"/>
                  <a:pt x="3056890" y="1275136"/>
                </a:cubicBezTo>
                <a:cubicBezTo>
                  <a:pt x="3056890" y="1275136"/>
                  <a:pt x="3058132" y="1275313"/>
                  <a:pt x="3059372" y="1275489"/>
                </a:cubicBezTo>
                <a:cubicBezTo>
                  <a:pt x="3070490" y="1302418"/>
                  <a:pt x="3083048" y="1302709"/>
                  <a:pt x="3105188" y="1295411"/>
                </a:cubicBezTo>
                <a:cubicBezTo>
                  <a:pt x="3133982" y="1284582"/>
                  <a:pt x="3162624" y="1275224"/>
                  <a:pt x="3193799" y="1278156"/>
                </a:cubicBezTo>
                <a:cubicBezTo>
                  <a:pt x="3203726" y="1279565"/>
                  <a:pt x="3209585" y="1271448"/>
                  <a:pt x="3208147" y="1260805"/>
                </a:cubicBezTo>
                <a:cubicBezTo>
                  <a:pt x="3207156" y="1245752"/>
                  <a:pt x="3213807" y="1242221"/>
                  <a:pt x="3222792" y="1240513"/>
                </a:cubicBezTo>
                <a:cubicBezTo>
                  <a:pt x="3238430" y="1235276"/>
                  <a:pt x="3253024" y="1240329"/>
                  <a:pt x="3269156" y="1242618"/>
                </a:cubicBezTo>
                <a:cubicBezTo>
                  <a:pt x="3278935" y="1245496"/>
                  <a:pt x="3289956" y="1248551"/>
                  <a:pt x="3301124" y="1250136"/>
                </a:cubicBezTo>
                <a:cubicBezTo>
                  <a:pt x="3318498" y="1252601"/>
                  <a:pt x="3322668" y="1248718"/>
                  <a:pt x="3319791" y="1227433"/>
                </a:cubicBezTo>
                <a:cubicBezTo>
                  <a:pt x="3317558" y="1212202"/>
                  <a:pt x="3322026" y="1205380"/>
                  <a:pt x="3335529" y="1208787"/>
                </a:cubicBezTo>
                <a:cubicBezTo>
                  <a:pt x="3341734" y="1209667"/>
                  <a:pt x="3343769" y="1214430"/>
                  <a:pt x="3344265" y="1221957"/>
                </a:cubicBezTo>
                <a:cubicBezTo>
                  <a:pt x="3344314" y="1233894"/>
                  <a:pt x="3349128" y="1236068"/>
                  <a:pt x="3358262" y="1232891"/>
                </a:cubicBezTo>
                <a:cubicBezTo>
                  <a:pt x="3369878" y="1230065"/>
                  <a:pt x="3382736" y="1227415"/>
                  <a:pt x="3395592" y="1224765"/>
                </a:cubicBezTo>
                <a:cubicBezTo>
                  <a:pt x="3409691" y="1222292"/>
                  <a:pt x="3423044" y="1227168"/>
                  <a:pt x="3434560" y="1237750"/>
                </a:cubicBezTo>
                <a:cubicBezTo>
                  <a:pt x="3440317" y="1243041"/>
                  <a:pt x="3446522" y="1243921"/>
                  <a:pt x="3453025" y="1241861"/>
                </a:cubicBezTo>
                <a:cubicBezTo>
                  <a:pt x="3464940" y="1236094"/>
                  <a:pt x="3476854" y="1230329"/>
                  <a:pt x="3486734" y="1219800"/>
                </a:cubicBezTo>
                <a:cubicBezTo>
                  <a:pt x="3492293" y="1214624"/>
                  <a:pt x="3497406" y="1213858"/>
                  <a:pt x="3501923" y="1218972"/>
                </a:cubicBezTo>
                <a:cubicBezTo>
                  <a:pt x="3516864" y="1233022"/>
                  <a:pt x="3532996" y="1235311"/>
                  <a:pt x="3549875" y="1230249"/>
                </a:cubicBezTo>
                <a:cubicBezTo>
                  <a:pt x="3574498" y="1223304"/>
                  <a:pt x="3599120" y="1216358"/>
                  <a:pt x="3625478" y="1217115"/>
                </a:cubicBezTo>
                <a:cubicBezTo>
                  <a:pt x="3634166" y="1218348"/>
                  <a:pt x="3644541" y="1215346"/>
                  <a:pt x="3651790" y="1205935"/>
                </a:cubicBezTo>
                <a:cubicBezTo>
                  <a:pt x="3648663" y="1199526"/>
                  <a:pt x="3642458" y="1198646"/>
                  <a:pt x="3636252" y="1197766"/>
                </a:cubicBezTo>
                <a:cubicBezTo>
                  <a:pt x="3631288" y="1197062"/>
                  <a:pt x="3625084" y="1196181"/>
                  <a:pt x="3620567" y="1191066"/>
                </a:cubicBezTo>
                <a:cubicBezTo>
                  <a:pt x="3615900" y="1187421"/>
                  <a:pt x="3614164" y="1179719"/>
                  <a:pt x="3616001" y="1174015"/>
                </a:cubicBezTo>
                <a:cubicBezTo>
                  <a:pt x="3617988" y="1166840"/>
                  <a:pt x="3624044" y="1169190"/>
                  <a:pt x="3627766" y="1169719"/>
                </a:cubicBezTo>
                <a:cubicBezTo>
                  <a:pt x="3632730" y="1170423"/>
                  <a:pt x="3638488" y="1175714"/>
                  <a:pt x="3641716" y="1168715"/>
                </a:cubicBezTo>
                <a:cubicBezTo>
                  <a:pt x="3645092" y="1160247"/>
                  <a:pt x="3643355" y="1152544"/>
                  <a:pt x="3637746" y="1145783"/>
                </a:cubicBezTo>
                <a:lnTo>
                  <a:pt x="3629262" y="1137834"/>
                </a:lnTo>
                <a:lnTo>
                  <a:pt x="3628726" y="1142555"/>
                </a:lnTo>
                <a:cubicBezTo>
                  <a:pt x="3629278" y="1144183"/>
                  <a:pt x="3629104" y="1145719"/>
                  <a:pt x="3629655" y="1147347"/>
                </a:cubicBezTo>
                <a:cubicBezTo>
                  <a:pt x="3629945" y="1151278"/>
                  <a:pt x="3627680" y="1151770"/>
                  <a:pt x="3625678" y="1149958"/>
                </a:cubicBezTo>
                <a:cubicBezTo>
                  <a:pt x="3620134" y="1146919"/>
                  <a:pt x="3615576" y="1141668"/>
                  <a:pt x="3608696" y="1143912"/>
                </a:cubicBezTo>
                <a:cubicBezTo>
                  <a:pt x="3602542" y="1146247"/>
                  <a:pt x="3599580" y="1152883"/>
                  <a:pt x="3596154" y="1157122"/>
                </a:cubicBezTo>
                <a:cubicBezTo>
                  <a:pt x="3592453" y="1150811"/>
                  <a:pt x="3591206" y="1145590"/>
                  <a:pt x="3592364" y="1141063"/>
                </a:cubicBezTo>
                <a:lnTo>
                  <a:pt x="3595057" y="1138054"/>
                </a:lnTo>
                <a:lnTo>
                  <a:pt x="3576850" y="1144227"/>
                </a:lnTo>
                <a:cubicBezTo>
                  <a:pt x="3565172" y="1150772"/>
                  <a:pt x="3556111" y="1162535"/>
                  <a:pt x="3552014" y="1184323"/>
                </a:cubicBezTo>
                <a:cubicBezTo>
                  <a:pt x="3551369" y="1178267"/>
                  <a:pt x="3551965" y="1172386"/>
                  <a:pt x="3551320" y="1166329"/>
                </a:cubicBezTo>
                <a:cubicBezTo>
                  <a:pt x="3550974" y="1157332"/>
                  <a:pt x="3548889" y="1149953"/>
                  <a:pt x="3545086" y="1144007"/>
                </a:cubicBezTo>
                <a:lnTo>
                  <a:pt x="3529632" y="1131196"/>
                </a:lnTo>
                <a:lnTo>
                  <a:pt x="3528250" y="1132744"/>
                </a:lnTo>
                <a:cubicBezTo>
                  <a:pt x="3526349" y="1133282"/>
                  <a:pt x="3524150" y="1133198"/>
                  <a:pt x="3522248" y="1133736"/>
                </a:cubicBezTo>
                <a:cubicBezTo>
                  <a:pt x="3519170" y="1134904"/>
                  <a:pt x="3516180" y="1135304"/>
                  <a:pt x="3515165" y="1131280"/>
                </a:cubicBezTo>
                <a:cubicBezTo>
                  <a:pt x="3513975" y="1128793"/>
                  <a:pt x="3512610" y="1127841"/>
                  <a:pt x="3510434" y="1127565"/>
                </a:cubicBezTo>
                <a:lnTo>
                  <a:pt x="3498094" y="1124321"/>
                </a:lnTo>
                <a:lnTo>
                  <a:pt x="3494584" y="1129946"/>
                </a:lnTo>
                <a:cubicBezTo>
                  <a:pt x="3491059" y="1139885"/>
                  <a:pt x="3484407" y="1143414"/>
                  <a:pt x="3476960" y="1142358"/>
                </a:cubicBezTo>
                <a:cubicBezTo>
                  <a:pt x="3466884" y="1142420"/>
                  <a:pt x="3456807" y="1142481"/>
                  <a:pt x="3446730" y="1142543"/>
                </a:cubicBezTo>
                <a:lnTo>
                  <a:pt x="3435127" y="1136056"/>
                </a:lnTo>
                <a:lnTo>
                  <a:pt x="3414723" y="1134131"/>
                </a:lnTo>
                <a:lnTo>
                  <a:pt x="3403771" y="1126491"/>
                </a:lnTo>
                <a:lnTo>
                  <a:pt x="3396741" y="1128034"/>
                </a:lnTo>
                <a:lnTo>
                  <a:pt x="3395630" y="1129667"/>
                </a:lnTo>
                <a:cubicBezTo>
                  <a:pt x="3394222" y="1131533"/>
                  <a:pt x="3392414" y="1132862"/>
                  <a:pt x="3389148" y="1132448"/>
                </a:cubicBezTo>
                <a:lnTo>
                  <a:pt x="3386484" y="1131567"/>
                </a:lnTo>
                <a:lnTo>
                  <a:pt x="3342732" y="1150157"/>
                </a:lnTo>
                <a:cubicBezTo>
                  <a:pt x="3334988" y="1152042"/>
                  <a:pt x="3333300" y="1156276"/>
                  <a:pt x="3336278" y="1164155"/>
                </a:cubicBezTo>
                <a:cubicBezTo>
                  <a:pt x="3340050" y="1176620"/>
                  <a:pt x="3331411" y="1187325"/>
                  <a:pt x="3320391" y="1184270"/>
                </a:cubicBezTo>
                <a:cubicBezTo>
                  <a:pt x="3312945" y="1183214"/>
                  <a:pt x="3316321" y="1174745"/>
                  <a:pt x="3316768" y="1170335"/>
                </a:cubicBezTo>
                <a:cubicBezTo>
                  <a:pt x="3316968" y="1162161"/>
                  <a:pt x="3316211" y="1157207"/>
                  <a:pt x="3313661" y="1154422"/>
                </a:cubicBezTo>
                <a:lnTo>
                  <a:pt x="3309887" y="1153633"/>
                </a:lnTo>
                <a:lnTo>
                  <a:pt x="3304845" y="1155260"/>
                </a:lnTo>
                <a:lnTo>
                  <a:pt x="3288231" y="1158157"/>
                </a:lnTo>
                <a:lnTo>
                  <a:pt x="3286388" y="1171990"/>
                </a:lnTo>
                <a:cubicBezTo>
                  <a:pt x="3287033" y="1178046"/>
                  <a:pt x="3289068" y="1182809"/>
                  <a:pt x="3289862" y="1187395"/>
                </a:cubicBezTo>
                <a:cubicBezTo>
                  <a:pt x="3289712" y="1188866"/>
                  <a:pt x="3288322" y="1190159"/>
                  <a:pt x="3288322" y="1190159"/>
                </a:cubicBezTo>
                <a:lnTo>
                  <a:pt x="3259861" y="1164210"/>
                </a:lnTo>
                <a:lnTo>
                  <a:pt x="3250588" y="1166300"/>
                </a:lnTo>
                <a:cubicBezTo>
                  <a:pt x="3242256" y="1168360"/>
                  <a:pt x="3234650" y="1170512"/>
                  <a:pt x="3226029" y="1168640"/>
                </a:cubicBezTo>
                <a:cubicBezTo>
                  <a:pt x="3218220" y="1166093"/>
                  <a:pt x="3211486" y="1160566"/>
                  <a:pt x="3207191" y="1153011"/>
                </a:cubicBezTo>
                <a:cubicBezTo>
                  <a:pt x="3195320" y="1134370"/>
                  <a:pt x="3185072" y="1133850"/>
                  <a:pt x="3172646" y="1152528"/>
                </a:cubicBezTo>
                <a:cubicBezTo>
                  <a:pt x="3172558" y="1153296"/>
                  <a:pt x="3171746" y="1153972"/>
                  <a:pt x="3171658" y="1154740"/>
                </a:cubicBezTo>
                <a:cubicBezTo>
                  <a:pt x="3166345" y="1162635"/>
                  <a:pt x="3166345" y="1162635"/>
                  <a:pt x="3162137" y="1154312"/>
                </a:cubicBezTo>
                <a:cubicBezTo>
                  <a:pt x="3157841" y="1146757"/>
                  <a:pt x="3153574" y="1145438"/>
                  <a:pt x="3144343" y="1148942"/>
                </a:cubicBezTo>
                <a:cubicBezTo>
                  <a:pt x="3129769" y="1154105"/>
                  <a:pt x="3129769" y="1154105"/>
                  <a:pt x="3120596" y="1150606"/>
                </a:cubicBezTo>
                <a:cubicBezTo>
                  <a:pt x="3125561" y="1145783"/>
                  <a:pt x="3131716" y="1143447"/>
                  <a:pt x="3137783" y="1141879"/>
                </a:cubicBezTo>
                <a:cubicBezTo>
                  <a:pt x="3143937" y="1139543"/>
                  <a:pt x="3150643" y="1138835"/>
                  <a:pt x="3157436" y="1137359"/>
                </a:cubicBezTo>
                <a:lnTo>
                  <a:pt x="3155855" y="1130000"/>
                </a:lnTo>
                <a:lnTo>
                  <a:pt x="3140152" y="1124399"/>
                </a:lnTo>
                <a:cubicBezTo>
                  <a:pt x="3129430" y="1118404"/>
                  <a:pt x="3125259" y="1122287"/>
                  <a:pt x="3122676" y="1135342"/>
                </a:cubicBezTo>
                <a:cubicBezTo>
                  <a:pt x="3121932" y="1142693"/>
                  <a:pt x="3119300" y="1143810"/>
                  <a:pt x="3113096" y="1142931"/>
                </a:cubicBezTo>
                <a:cubicBezTo>
                  <a:pt x="3104260" y="1143168"/>
                  <a:pt x="3095870" y="1138995"/>
                  <a:pt x="3087630" y="1133352"/>
                </a:cubicBezTo>
                <a:lnTo>
                  <a:pt x="3081158" y="1129929"/>
                </a:lnTo>
                <a:lnTo>
                  <a:pt x="3079899" y="1132986"/>
                </a:lnTo>
                <a:cubicBezTo>
                  <a:pt x="3066400" y="1135170"/>
                  <a:pt x="3052553" y="1140426"/>
                  <a:pt x="3038503" y="1140982"/>
                </a:cubicBezTo>
                <a:cubicBezTo>
                  <a:pt x="3031797" y="1141690"/>
                  <a:pt x="3025091" y="1142399"/>
                  <a:pt x="3023321" y="1132048"/>
                </a:cubicBezTo>
                <a:lnTo>
                  <a:pt x="3022230" y="1130964"/>
                </a:lnTo>
                <a:lnTo>
                  <a:pt x="3020127" y="1132164"/>
                </a:lnTo>
                <a:lnTo>
                  <a:pt x="3018767" y="1133948"/>
                </a:lnTo>
                <a:lnTo>
                  <a:pt x="3018559" y="1141571"/>
                </a:lnTo>
                <a:lnTo>
                  <a:pt x="3011296" y="1143744"/>
                </a:lnTo>
                <a:lnTo>
                  <a:pt x="3002296" y="1155546"/>
                </a:lnTo>
                <a:cubicBezTo>
                  <a:pt x="2997381" y="1166778"/>
                  <a:pt x="2992316" y="1179481"/>
                  <a:pt x="2978368" y="1180484"/>
                </a:cubicBezTo>
                <a:cubicBezTo>
                  <a:pt x="2973254" y="1181251"/>
                  <a:pt x="2965510" y="1183134"/>
                  <a:pt x="2965014" y="1175607"/>
                </a:cubicBezTo>
                <a:cubicBezTo>
                  <a:pt x="2964668" y="1166611"/>
                  <a:pt x="2969285" y="1158318"/>
                  <a:pt x="2977972" y="1159550"/>
                </a:cubicBezTo>
                <a:lnTo>
                  <a:pt x="2990151" y="1151209"/>
                </a:lnTo>
                <a:lnTo>
                  <a:pt x="2977134" y="1143332"/>
                </a:lnTo>
                <a:cubicBezTo>
                  <a:pt x="2973506" y="1142872"/>
                  <a:pt x="2971241" y="1143364"/>
                  <a:pt x="2971444" y="1148063"/>
                </a:cubicBezTo>
                <a:cubicBezTo>
                  <a:pt x="2971096" y="1151135"/>
                  <a:pt x="2970747" y="1154206"/>
                  <a:pt x="2970398" y="1157278"/>
                </a:cubicBezTo>
                <a:cubicBezTo>
                  <a:pt x="2968075" y="1164773"/>
                  <a:pt x="2965723" y="1166033"/>
                  <a:pt x="2958641" y="1163578"/>
                </a:cubicBezTo>
                <a:cubicBezTo>
                  <a:pt x="2954373" y="1162258"/>
                  <a:pt x="2950570" y="1163334"/>
                  <a:pt x="2946216" y="1162782"/>
                </a:cubicBezTo>
                <a:cubicBezTo>
                  <a:pt x="2938872" y="1162630"/>
                  <a:pt x="2933414" y="1158823"/>
                  <a:pt x="2931383" y="1150776"/>
                </a:cubicBezTo>
                <a:cubicBezTo>
                  <a:pt x="2929642" y="1146661"/>
                  <a:pt x="2927988" y="1141777"/>
                  <a:pt x="2926334" y="1136895"/>
                </a:cubicBezTo>
                <a:cubicBezTo>
                  <a:pt x="2928510" y="1137170"/>
                  <a:pt x="2929962" y="1137354"/>
                  <a:pt x="2931414" y="1137538"/>
                </a:cubicBezTo>
                <a:cubicBezTo>
                  <a:pt x="2938990" y="1138888"/>
                  <a:pt x="2942960" y="1139585"/>
                  <a:pt x="2945968" y="1138214"/>
                </a:cubicBezTo>
                <a:lnTo>
                  <a:pt x="2953235" y="1128505"/>
                </a:lnTo>
                <a:lnTo>
                  <a:pt x="2918325" y="1136362"/>
                </a:lnTo>
                <a:cubicBezTo>
                  <a:pt x="2901527" y="1137520"/>
                  <a:pt x="2884550" y="1137349"/>
                  <a:pt x="2867970" y="1139471"/>
                </a:cubicBezTo>
                <a:cubicBezTo>
                  <a:pt x="2857894" y="1139532"/>
                  <a:pt x="2849803" y="1132419"/>
                  <a:pt x="2841712" y="1125306"/>
                </a:cubicBezTo>
                <a:cubicBezTo>
                  <a:pt x="2824290" y="1110904"/>
                  <a:pt x="2806420" y="1100912"/>
                  <a:pt x="2785920" y="1092039"/>
                </a:cubicBezTo>
                <a:cubicBezTo>
                  <a:pt x="2771326" y="1086985"/>
                  <a:pt x="2757526" y="1086519"/>
                  <a:pt x="2745014" y="1098165"/>
                </a:cubicBezTo>
                <a:cubicBezTo>
                  <a:pt x="2739604" y="1101871"/>
                  <a:pt x="2734490" y="1102638"/>
                  <a:pt x="2728435" y="1100287"/>
                </a:cubicBezTo>
                <a:cubicBezTo>
                  <a:pt x="2690858" y="1086008"/>
                  <a:pt x="2655365" y="1088429"/>
                  <a:pt x="2621210" y="1114901"/>
                </a:cubicBezTo>
                <a:cubicBezTo>
                  <a:pt x="2614408" y="1119901"/>
                  <a:pt x="2609742" y="1116256"/>
                  <a:pt x="2602148" y="1116669"/>
                </a:cubicBezTo>
                <a:cubicBezTo>
                  <a:pt x="2589588" y="1116380"/>
                  <a:pt x="2586909" y="1105560"/>
                  <a:pt x="2581598" y="1095859"/>
                </a:cubicBezTo>
                <a:cubicBezTo>
                  <a:pt x="2577380" y="1087804"/>
                  <a:pt x="2571026" y="1088394"/>
                  <a:pt x="2565764" y="1090630"/>
                </a:cubicBezTo>
                <a:cubicBezTo>
                  <a:pt x="2557870" y="1093984"/>
                  <a:pt x="2549828" y="1098809"/>
                  <a:pt x="2541934" y="1102162"/>
                </a:cubicBezTo>
                <a:cubicBezTo>
                  <a:pt x="2524758" y="1110164"/>
                  <a:pt x="2517610" y="1106168"/>
                  <a:pt x="2510862" y="1085823"/>
                </a:cubicBezTo>
                <a:cubicBezTo>
                  <a:pt x="2509124" y="1078120"/>
                  <a:pt x="2505998" y="1071712"/>
                  <a:pt x="2501481" y="1066597"/>
                </a:cubicBezTo>
                <a:cubicBezTo>
                  <a:pt x="2499148" y="1064775"/>
                  <a:pt x="2498354" y="1060188"/>
                  <a:pt x="2494333" y="1062601"/>
                </a:cubicBezTo>
                <a:cubicBezTo>
                  <a:pt x="2491553" y="1065188"/>
                  <a:pt x="2491106" y="1069600"/>
                  <a:pt x="2493290" y="1072891"/>
                </a:cubicBezTo>
                <a:cubicBezTo>
                  <a:pt x="2494233" y="1076008"/>
                  <a:pt x="2495324" y="1077654"/>
                  <a:pt x="2496268" y="1080770"/>
                </a:cubicBezTo>
                <a:cubicBezTo>
                  <a:pt x="2500635" y="1087355"/>
                  <a:pt x="2501131" y="1094882"/>
                  <a:pt x="2493238" y="1098236"/>
                </a:cubicBezTo>
                <a:cubicBezTo>
                  <a:pt x="2485196" y="1103060"/>
                  <a:pt x="2480381" y="1100885"/>
                  <a:pt x="2476310" y="1091361"/>
                </a:cubicBezTo>
                <a:cubicBezTo>
                  <a:pt x="2475666" y="1085303"/>
                  <a:pt x="2473632" y="1080541"/>
                  <a:pt x="2471746" y="1074309"/>
                </a:cubicBezTo>
                <a:cubicBezTo>
                  <a:pt x="2468917" y="1064960"/>
                  <a:pt x="2462414" y="1067020"/>
                  <a:pt x="2456060" y="1067610"/>
                </a:cubicBezTo>
                <a:cubicBezTo>
                  <a:pt x="2449557" y="1069669"/>
                  <a:pt x="2452684" y="1076078"/>
                  <a:pt x="2453477" y="1080665"/>
                </a:cubicBezTo>
                <a:cubicBezTo>
                  <a:pt x="2453328" y="1082135"/>
                  <a:pt x="2453179" y="1083605"/>
                  <a:pt x="2453030" y="1085075"/>
                </a:cubicBezTo>
                <a:cubicBezTo>
                  <a:pt x="2453922" y="1113536"/>
                  <a:pt x="2448361" y="1118712"/>
                  <a:pt x="2425229" y="1110956"/>
                </a:cubicBezTo>
                <a:cubicBezTo>
                  <a:pt x="2408153" y="1105551"/>
                  <a:pt x="2389538" y="1102911"/>
                  <a:pt x="2371866" y="1103386"/>
                </a:cubicBezTo>
                <a:cubicBezTo>
                  <a:pt x="2353102" y="1102215"/>
                  <a:pt x="2348586" y="1097100"/>
                  <a:pt x="2345857" y="1074344"/>
                </a:cubicBezTo>
                <a:cubicBezTo>
                  <a:pt x="2345064" y="1069757"/>
                  <a:pt x="2344418" y="1063701"/>
                  <a:pt x="2340696" y="1063172"/>
                </a:cubicBezTo>
                <a:cubicBezTo>
                  <a:pt x="2334491" y="1062292"/>
                  <a:pt x="2330171" y="1067644"/>
                  <a:pt x="2326944" y="1074643"/>
                </a:cubicBezTo>
                <a:cubicBezTo>
                  <a:pt x="2336723" y="1077522"/>
                  <a:pt x="2342331" y="1084283"/>
                  <a:pt x="2338508" y="1097161"/>
                </a:cubicBezTo>
                <a:cubicBezTo>
                  <a:pt x="2336671" y="1102866"/>
                  <a:pt x="2333891" y="1105454"/>
                  <a:pt x="2328282" y="1098694"/>
                </a:cubicBezTo>
                <a:cubicBezTo>
                  <a:pt x="2320340" y="1090110"/>
                  <a:pt x="2312548" y="1080057"/>
                  <a:pt x="2311556" y="1065003"/>
                </a:cubicBezTo>
                <a:cubicBezTo>
                  <a:pt x="2311706" y="1063534"/>
                  <a:pt x="2311854" y="1062063"/>
                  <a:pt x="2310614" y="1061887"/>
                </a:cubicBezTo>
                <a:cubicBezTo>
                  <a:pt x="2303119" y="1048894"/>
                  <a:pt x="2305104" y="1041719"/>
                  <a:pt x="2318260" y="1036129"/>
                </a:cubicBezTo>
                <a:cubicBezTo>
                  <a:pt x="2340252" y="1030302"/>
                  <a:pt x="2360853" y="1025768"/>
                  <a:pt x="2383787" y="1023057"/>
                </a:cubicBezTo>
                <a:cubicBezTo>
                  <a:pt x="2396496" y="1021877"/>
                  <a:pt x="2403446" y="1015406"/>
                  <a:pt x="2405085" y="999235"/>
                </a:cubicBezTo>
                <a:cubicBezTo>
                  <a:pt x="2404440" y="993179"/>
                  <a:pt x="2407370" y="989120"/>
                  <a:pt x="2409207" y="983415"/>
                </a:cubicBezTo>
                <a:cubicBezTo>
                  <a:pt x="2411193" y="976241"/>
                  <a:pt x="2411789" y="970361"/>
                  <a:pt x="2406031" y="965070"/>
                </a:cubicBezTo>
                <a:cubicBezTo>
                  <a:pt x="2400274" y="959779"/>
                  <a:pt x="2397196" y="965308"/>
                  <a:pt x="2393025" y="969190"/>
                </a:cubicBezTo>
                <a:cubicBezTo>
                  <a:pt x="2384834" y="975484"/>
                  <a:pt x="2375402" y="981603"/>
                  <a:pt x="2365176" y="983134"/>
                </a:cubicBezTo>
                <a:cubicBezTo>
                  <a:pt x="2353708" y="984489"/>
                  <a:pt x="2342540" y="982905"/>
                  <a:pt x="2331967" y="975440"/>
                </a:cubicBezTo>
                <a:cubicBezTo>
                  <a:pt x="2311764" y="963626"/>
                  <a:pt x="2289426" y="960456"/>
                  <a:pt x="2267435" y="966284"/>
                </a:cubicBezTo>
                <a:cubicBezTo>
                  <a:pt x="2262173" y="968520"/>
                  <a:pt x="2259542" y="969638"/>
                  <a:pt x="2258946" y="975519"/>
                </a:cubicBezTo>
                <a:cubicBezTo>
                  <a:pt x="2259292" y="984515"/>
                  <a:pt x="2256512" y="987104"/>
                  <a:pt x="2251052" y="978873"/>
                </a:cubicBezTo>
                <a:cubicBezTo>
                  <a:pt x="2243409" y="967349"/>
                  <a:pt x="2233182" y="968882"/>
                  <a:pt x="2223601" y="976470"/>
                </a:cubicBezTo>
                <a:cubicBezTo>
                  <a:pt x="2213871" y="985528"/>
                  <a:pt x="2204290" y="993117"/>
                  <a:pt x="2189547" y="989534"/>
                </a:cubicBezTo>
                <a:cubicBezTo>
                  <a:pt x="2185824" y="989005"/>
                  <a:pt x="2181802" y="991418"/>
                  <a:pt x="2181206" y="997298"/>
                </a:cubicBezTo>
                <a:cubicBezTo>
                  <a:pt x="2181553" y="1006295"/>
                  <a:pt x="2178773" y="1008883"/>
                  <a:pt x="2172270" y="1010943"/>
                </a:cubicBezTo>
                <a:cubicBezTo>
                  <a:pt x="2163434" y="1011180"/>
                  <a:pt x="2158619" y="1009007"/>
                  <a:pt x="2154400" y="1000952"/>
                </a:cubicBezTo>
                <a:cubicBezTo>
                  <a:pt x="2147054" y="986488"/>
                  <a:pt x="2147453" y="970140"/>
                  <a:pt x="2146610" y="953617"/>
                </a:cubicBezTo>
                <a:cubicBezTo>
                  <a:pt x="2146264" y="944619"/>
                  <a:pt x="2156938" y="938678"/>
                  <a:pt x="2165774" y="938441"/>
                </a:cubicBezTo>
                <a:cubicBezTo>
                  <a:pt x="2176000" y="936908"/>
                  <a:pt x="2183892" y="933554"/>
                  <a:pt x="2181958" y="915385"/>
                </a:cubicBezTo>
                <a:cubicBezTo>
                  <a:pt x="2188510" y="925262"/>
                  <a:pt x="2187616" y="934082"/>
                  <a:pt x="2189352" y="941785"/>
                </a:cubicBezTo>
                <a:cubicBezTo>
                  <a:pt x="2192330" y="949664"/>
                  <a:pt x="2195308" y="957543"/>
                  <a:pt x="2204293" y="955835"/>
                </a:cubicBezTo>
                <a:cubicBezTo>
                  <a:pt x="2213129" y="955597"/>
                  <a:pt x="2222263" y="952420"/>
                  <a:pt x="2222364" y="939012"/>
                </a:cubicBezTo>
                <a:cubicBezTo>
                  <a:pt x="2221868" y="931485"/>
                  <a:pt x="2225095" y="924487"/>
                  <a:pt x="2229265" y="920605"/>
                </a:cubicBezTo>
                <a:cubicBezTo>
                  <a:pt x="2243166" y="907664"/>
                  <a:pt x="2249221" y="910015"/>
                  <a:pt x="2256120" y="928888"/>
                </a:cubicBezTo>
                <a:cubicBezTo>
                  <a:pt x="2266745" y="911009"/>
                  <a:pt x="2278462" y="894775"/>
                  <a:pt x="2293454" y="883482"/>
                </a:cubicBezTo>
                <a:cubicBezTo>
                  <a:pt x="2319268" y="864775"/>
                  <a:pt x="2346075" y="861122"/>
                  <a:pt x="2375065" y="860761"/>
                </a:cubicBezTo>
                <a:cubicBezTo>
                  <a:pt x="2411502" y="861456"/>
                  <a:pt x="2447144" y="857565"/>
                  <a:pt x="2481198" y="844501"/>
                </a:cubicBezTo>
                <a:cubicBezTo>
                  <a:pt x="2485070" y="843559"/>
                  <a:pt x="2488942" y="842617"/>
                  <a:pt x="2490482" y="839853"/>
                </a:cubicBezTo>
                <a:cubicBezTo>
                  <a:pt x="2498970" y="830618"/>
                  <a:pt x="2498326" y="824562"/>
                  <a:pt x="2487306" y="821507"/>
                </a:cubicBezTo>
                <a:cubicBezTo>
                  <a:pt x="2476286" y="818453"/>
                  <a:pt x="2469287" y="812985"/>
                  <a:pt x="2473408" y="797166"/>
                </a:cubicBezTo>
                <a:cubicBezTo>
                  <a:pt x="2475246" y="791462"/>
                  <a:pt x="2471523" y="790934"/>
                  <a:pt x="2467800" y="790406"/>
                </a:cubicBezTo>
                <a:cubicBezTo>
                  <a:pt x="2463928" y="791348"/>
                  <a:pt x="2459262" y="787703"/>
                  <a:pt x="2458517" y="795054"/>
                </a:cubicBezTo>
                <a:cubicBezTo>
                  <a:pt x="2457772" y="802404"/>
                  <a:pt x="2457969" y="812871"/>
                  <a:pt x="2450225" y="814755"/>
                </a:cubicBezTo>
                <a:cubicBezTo>
                  <a:pt x="2442481" y="816639"/>
                  <a:pt x="2439802" y="805820"/>
                  <a:pt x="2434193" y="799059"/>
                </a:cubicBezTo>
                <a:cubicBezTo>
                  <a:pt x="2432008" y="795767"/>
                  <a:pt x="2428733" y="790828"/>
                  <a:pt x="2425457" y="785889"/>
                </a:cubicBezTo>
                <a:cubicBezTo>
                  <a:pt x="2419998" y="777658"/>
                  <a:pt x="2412700" y="775132"/>
                  <a:pt x="2404509" y="781426"/>
                </a:cubicBezTo>
                <a:cubicBezTo>
                  <a:pt x="2390906" y="791426"/>
                  <a:pt x="2377256" y="789490"/>
                  <a:pt x="2364052" y="783143"/>
                </a:cubicBezTo>
                <a:cubicBezTo>
                  <a:pt x="2353032" y="780088"/>
                  <a:pt x="2344345" y="778855"/>
                  <a:pt x="2333821" y="783328"/>
                </a:cubicBezTo>
                <a:cubicBezTo>
                  <a:pt x="2325928" y="786682"/>
                  <a:pt x="2321560" y="780097"/>
                  <a:pt x="2321214" y="771100"/>
                </a:cubicBezTo>
                <a:cubicBezTo>
                  <a:pt x="2320568" y="765043"/>
                  <a:pt x="2327817" y="755632"/>
                  <a:pt x="2318038" y="752754"/>
                </a:cubicBezTo>
                <a:cubicBezTo>
                  <a:pt x="2309351" y="751522"/>
                  <a:pt x="2300216" y="754700"/>
                  <a:pt x="2295302" y="765932"/>
                </a:cubicBezTo>
                <a:cubicBezTo>
                  <a:pt x="2290684" y="774225"/>
                  <a:pt x="2291180" y="781752"/>
                  <a:pt x="2290136" y="792042"/>
                </a:cubicBezTo>
                <a:cubicBezTo>
                  <a:pt x="2285374" y="764524"/>
                  <a:pt x="2269240" y="762235"/>
                  <a:pt x="2250327" y="762534"/>
                </a:cubicBezTo>
                <a:cubicBezTo>
                  <a:pt x="2239009" y="762420"/>
                  <a:pt x="2229230" y="759541"/>
                  <a:pt x="2219154" y="759603"/>
                </a:cubicBezTo>
                <a:cubicBezTo>
                  <a:pt x="2199148" y="758256"/>
                  <a:pt x="2179937" y="761495"/>
                  <a:pt x="2163256" y="777024"/>
                </a:cubicBezTo>
                <a:cubicBezTo>
                  <a:pt x="2156157" y="784965"/>
                  <a:pt x="2150250" y="781144"/>
                  <a:pt x="2146180" y="771619"/>
                </a:cubicBezTo>
                <a:cubicBezTo>
                  <a:pt x="2132086" y="736811"/>
                  <a:pt x="2113620" y="732700"/>
                  <a:pt x="2087358" y="755817"/>
                </a:cubicBezTo>
                <a:cubicBezTo>
                  <a:pt x="2080408" y="762288"/>
                  <a:pt x="2072812" y="762701"/>
                  <a:pt x="2065218" y="763115"/>
                </a:cubicBezTo>
                <a:cubicBezTo>
                  <a:pt x="2051567" y="761178"/>
                  <a:pt x="2039156" y="759418"/>
                  <a:pt x="2027588" y="774180"/>
                </a:cubicBezTo>
                <a:cubicBezTo>
                  <a:pt x="2022972" y="782473"/>
                  <a:pt x="2019052" y="771478"/>
                  <a:pt x="2015776" y="766540"/>
                </a:cubicBezTo>
                <a:cubicBezTo>
                  <a:pt x="2013590" y="763247"/>
                  <a:pt x="2014188" y="757367"/>
                  <a:pt x="2014635" y="752956"/>
                </a:cubicBezTo>
                <a:cubicBezTo>
                  <a:pt x="2016173" y="750192"/>
                  <a:pt x="2015530" y="744136"/>
                  <a:pt x="2013047" y="743783"/>
                </a:cubicBezTo>
                <a:cubicBezTo>
                  <a:pt x="2003417" y="739435"/>
                  <a:pt x="1994432" y="741143"/>
                  <a:pt x="1985298" y="744320"/>
                </a:cubicBezTo>
                <a:cubicBezTo>
                  <a:pt x="1980036" y="746556"/>
                  <a:pt x="1978198" y="752261"/>
                  <a:pt x="1977454" y="759611"/>
                </a:cubicBezTo>
                <a:cubicBezTo>
                  <a:pt x="1973976" y="781487"/>
                  <a:pt x="1967176" y="786488"/>
                  <a:pt x="1948560" y="783847"/>
                </a:cubicBezTo>
                <a:cubicBezTo>
                  <a:pt x="1943746" y="781673"/>
                  <a:pt x="1941561" y="778380"/>
                  <a:pt x="1944491" y="774322"/>
                </a:cubicBezTo>
                <a:cubicBezTo>
                  <a:pt x="1952186" y="760501"/>
                  <a:pt x="1943798" y="756328"/>
                  <a:pt x="1936650" y="752330"/>
                </a:cubicBezTo>
                <a:cubicBezTo>
                  <a:pt x="1928260" y="748158"/>
                  <a:pt x="1919276" y="749866"/>
                  <a:pt x="1911680" y="750280"/>
                </a:cubicBezTo>
                <a:cubicBezTo>
                  <a:pt x="1902844" y="750517"/>
                  <a:pt x="1894158" y="749285"/>
                  <a:pt x="1885023" y="752464"/>
                </a:cubicBezTo>
                <a:cubicBezTo>
                  <a:pt x="1878372" y="755994"/>
                  <a:pt x="1875542" y="746644"/>
                  <a:pt x="1874898" y="740587"/>
                </a:cubicBezTo>
                <a:cubicBezTo>
                  <a:pt x="1874700" y="730121"/>
                  <a:pt x="1871126" y="728123"/>
                  <a:pt x="1863382" y="730007"/>
                </a:cubicBezTo>
                <a:cubicBezTo>
                  <a:pt x="1860751" y="731124"/>
                  <a:pt x="1858120" y="732242"/>
                  <a:pt x="1854397" y="731714"/>
                </a:cubicBezTo>
                <a:cubicBezTo>
                  <a:pt x="1850525" y="732656"/>
                  <a:pt x="1845412" y="733421"/>
                  <a:pt x="1842136" y="728483"/>
                </a:cubicBezTo>
                <a:cubicBezTo>
                  <a:pt x="1840101" y="723720"/>
                  <a:pt x="1845363" y="721484"/>
                  <a:pt x="1847052" y="717251"/>
                </a:cubicBezTo>
                <a:cubicBezTo>
                  <a:pt x="1853357" y="704724"/>
                  <a:pt x="1850379" y="696844"/>
                  <a:pt x="1833154" y="692910"/>
                </a:cubicBezTo>
                <a:cubicBezTo>
                  <a:pt x="1835986" y="664977"/>
                  <a:pt x="1838670" y="638515"/>
                  <a:pt x="1841502" y="610582"/>
                </a:cubicBezTo>
                <a:cubicBezTo>
                  <a:pt x="1851578" y="610520"/>
                  <a:pt x="1857187" y="617281"/>
                  <a:pt x="1859718" y="629570"/>
                </a:cubicBezTo>
                <a:cubicBezTo>
                  <a:pt x="1866664" y="660382"/>
                  <a:pt x="1879570" y="669669"/>
                  <a:pt x="1905881" y="658489"/>
                </a:cubicBezTo>
                <a:cubicBezTo>
                  <a:pt x="1917646" y="654193"/>
                  <a:pt x="1926631" y="652485"/>
                  <a:pt x="1937800" y="654070"/>
                </a:cubicBezTo>
                <a:cubicBezTo>
                  <a:pt x="1942615" y="656244"/>
                  <a:pt x="1948820" y="657125"/>
                  <a:pt x="1950657" y="651420"/>
                </a:cubicBezTo>
                <a:cubicBezTo>
                  <a:pt x="1953736" y="645892"/>
                  <a:pt x="1947828" y="642071"/>
                  <a:pt x="1945644" y="638779"/>
                </a:cubicBezTo>
                <a:cubicBezTo>
                  <a:pt x="1943461" y="635487"/>
                  <a:pt x="1941128" y="633664"/>
                  <a:pt x="1938944" y="630372"/>
                </a:cubicBezTo>
                <a:cubicBezTo>
                  <a:pt x="1935668" y="625433"/>
                  <a:pt x="1929910" y="620142"/>
                  <a:pt x="1931748" y="614438"/>
                </a:cubicBezTo>
                <a:cubicBezTo>
                  <a:pt x="1934975" y="607439"/>
                  <a:pt x="1942421" y="608496"/>
                  <a:pt x="1947385" y="609200"/>
                </a:cubicBezTo>
                <a:cubicBezTo>
                  <a:pt x="1956221" y="608962"/>
                  <a:pt x="1964908" y="610195"/>
                  <a:pt x="1973446" y="612897"/>
                </a:cubicBezTo>
                <a:cubicBezTo>
                  <a:pt x="1991912" y="617008"/>
                  <a:pt x="2008790" y="611947"/>
                  <a:pt x="2024080" y="597712"/>
                </a:cubicBezTo>
                <a:cubicBezTo>
                  <a:pt x="2026860" y="595124"/>
                  <a:pt x="2029342" y="595476"/>
                  <a:pt x="2031526" y="598768"/>
                </a:cubicBezTo>
                <a:cubicBezTo>
                  <a:pt x="2033710" y="602061"/>
                  <a:pt x="2036192" y="602413"/>
                  <a:pt x="2039915" y="602940"/>
                </a:cubicBezTo>
                <a:cubicBezTo>
                  <a:pt x="2042397" y="603293"/>
                  <a:pt x="2045971" y="605291"/>
                  <a:pt x="2047510" y="602527"/>
                </a:cubicBezTo>
                <a:cubicBezTo>
                  <a:pt x="2049198" y="598293"/>
                  <a:pt x="2046866" y="596470"/>
                  <a:pt x="2044533" y="594648"/>
                </a:cubicBezTo>
                <a:cubicBezTo>
                  <a:pt x="2040015" y="589534"/>
                  <a:pt x="2039371" y="583477"/>
                  <a:pt x="2036244" y="577068"/>
                </a:cubicBezTo>
                <a:cubicBezTo>
                  <a:pt x="2032969" y="572130"/>
                  <a:pt x="2033564" y="566249"/>
                  <a:pt x="2037735" y="562367"/>
                </a:cubicBezTo>
                <a:cubicBezTo>
                  <a:pt x="2043296" y="557191"/>
                  <a:pt x="2046869" y="559189"/>
                  <a:pt x="2050144" y="564128"/>
                </a:cubicBezTo>
                <a:cubicBezTo>
                  <a:pt x="2053719" y="566126"/>
                  <a:pt x="2055902" y="569418"/>
                  <a:pt x="2058086" y="572711"/>
                </a:cubicBezTo>
                <a:cubicBezTo>
                  <a:pt x="2065581" y="585704"/>
                  <a:pt x="2071338" y="590995"/>
                  <a:pt x="2084792" y="582465"/>
                </a:cubicBezTo>
                <a:cubicBezTo>
                  <a:pt x="2095615" y="575052"/>
                  <a:pt x="2108818" y="581399"/>
                  <a:pt x="2120782" y="587571"/>
                </a:cubicBezTo>
                <a:cubicBezTo>
                  <a:pt x="2126838" y="589921"/>
                  <a:pt x="2132446" y="596682"/>
                  <a:pt x="2137064" y="588389"/>
                </a:cubicBezTo>
                <a:cubicBezTo>
                  <a:pt x="2142922" y="580273"/>
                  <a:pt x="2138404" y="575158"/>
                  <a:pt x="2134037" y="568573"/>
                </a:cubicBezTo>
                <a:cubicBezTo>
                  <a:pt x="2131854" y="565281"/>
                  <a:pt x="2129669" y="561988"/>
                  <a:pt x="2128726" y="558872"/>
                </a:cubicBezTo>
                <a:cubicBezTo>
                  <a:pt x="2126840" y="552639"/>
                  <a:pt x="2126046" y="548053"/>
                  <a:pt x="2133642" y="547639"/>
                </a:cubicBezTo>
                <a:cubicBezTo>
                  <a:pt x="2167894" y="545043"/>
                  <a:pt x="2187008" y="517929"/>
                  <a:pt x="2206271" y="489345"/>
                </a:cubicBezTo>
                <a:cubicBezTo>
                  <a:pt x="2207810" y="486580"/>
                  <a:pt x="2208258" y="482170"/>
                  <a:pt x="2208705" y="477759"/>
                </a:cubicBezTo>
                <a:cubicBezTo>
                  <a:pt x="2210046" y="464528"/>
                  <a:pt x="2214068" y="462117"/>
                  <a:pt x="2224938" y="466641"/>
                </a:cubicBezTo>
                <a:cubicBezTo>
                  <a:pt x="2253678" y="481157"/>
                  <a:pt x="2281875" y="476211"/>
                  <a:pt x="2306747" y="454387"/>
                </a:cubicBezTo>
                <a:cubicBezTo>
                  <a:pt x="2323428" y="438858"/>
                  <a:pt x="2341845" y="431033"/>
                  <a:pt x="2362346" y="439906"/>
                </a:cubicBezTo>
                <a:cubicBezTo>
                  <a:pt x="2371976" y="444255"/>
                  <a:pt x="2379223" y="434844"/>
                  <a:pt x="2385082" y="426728"/>
                </a:cubicBezTo>
                <a:cubicBezTo>
                  <a:pt x="2389550" y="419904"/>
                  <a:pt x="2394812" y="417669"/>
                  <a:pt x="2403350" y="420372"/>
                </a:cubicBezTo>
                <a:cubicBezTo>
                  <a:pt x="2425241" y="427952"/>
                  <a:pt x="2447084" y="423594"/>
                  <a:pt x="2469074" y="417766"/>
                </a:cubicBezTo>
                <a:cubicBezTo>
                  <a:pt x="2493548" y="412291"/>
                  <a:pt x="2518320" y="403875"/>
                  <a:pt x="2544530" y="406102"/>
                </a:cubicBezTo>
                <a:cubicBezTo>
                  <a:pt x="2551976" y="407158"/>
                  <a:pt x="2558777" y="402158"/>
                  <a:pt x="2564635" y="394041"/>
                </a:cubicBezTo>
                <a:cubicBezTo>
                  <a:pt x="2580522" y="373926"/>
                  <a:pt x="2586876" y="373337"/>
                  <a:pt x="2606930" y="386621"/>
                </a:cubicBezTo>
                <a:cubicBezTo>
                  <a:pt x="2616262" y="393909"/>
                  <a:pt x="2626338" y="393848"/>
                  <a:pt x="2636862" y="389376"/>
                </a:cubicBezTo>
                <a:lnTo>
                  <a:pt x="2657541" y="385423"/>
                </a:lnTo>
                <a:lnTo>
                  <a:pt x="2661812" y="347800"/>
                </a:lnTo>
                <a:cubicBezTo>
                  <a:pt x="2667704" y="347768"/>
                  <a:pt x="2670984" y="351299"/>
                  <a:pt x="2672464" y="357718"/>
                </a:cubicBezTo>
                <a:cubicBezTo>
                  <a:pt x="2676527" y="373812"/>
                  <a:pt x="2684074" y="378664"/>
                  <a:pt x="2699460" y="372824"/>
                </a:cubicBezTo>
                <a:cubicBezTo>
                  <a:pt x="2706340" y="370580"/>
                  <a:pt x="2711594" y="369688"/>
                  <a:pt x="2718126" y="370515"/>
                </a:cubicBezTo>
                <a:cubicBezTo>
                  <a:pt x="2720942" y="371651"/>
                  <a:pt x="2724570" y="372111"/>
                  <a:pt x="2725645" y="369131"/>
                </a:cubicBezTo>
                <a:cubicBezTo>
                  <a:pt x="2727445" y="366244"/>
                  <a:pt x="2723990" y="364248"/>
                  <a:pt x="2722714" y="362528"/>
                </a:cubicBezTo>
                <a:cubicBezTo>
                  <a:pt x="2721436" y="360809"/>
                  <a:pt x="2720072" y="359857"/>
                  <a:pt x="2718795" y="358137"/>
                </a:cubicBezTo>
                <a:cubicBezTo>
                  <a:pt x="2716879" y="355557"/>
                  <a:pt x="2713512" y="352794"/>
                  <a:pt x="2714586" y="349814"/>
                </a:cubicBezTo>
                <a:cubicBezTo>
                  <a:pt x="2716474" y="346159"/>
                  <a:pt x="2720828" y="346711"/>
                  <a:pt x="2723731" y="347078"/>
                </a:cubicBezTo>
                <a:cubicBezTo>
                  <a:pt x="2728898" y="346954"/>
                  <a:pt x="2733978" y="347598"/>
                  <a:pt x="2738972" y="349010"/>
                </a:cubicBezTo>
                <a:cubicBezTo>
                  <a:pt x="2749770" y="351157"/>
                  <a:pt x="2759640" y="348513"/>
                  <a:pt x="2768582" y="341078"/>
                </a:cubicBezTo>
                <a:cubicBezTo>
                  <a:pt x="2770208" y="339726"/>
                  <a:pt x="2771659" y="339910"/>
                  <a:pt x="2772936" y="341629"/>
                </a:cubicBezTo>
                <a:cubicBezTo>
                  <a:pt x="2774214" y="343349"/>
                  <a:pt x="2775665" y="343533"/>
                  <a:pt x="2777842" y="343809"/>
                </a:cubicBezTo>
                <a:cubicBezTo>
                  <a:pt x="2779293" y="343993"/>
                  <a:pt x="2781384" y="345037"/>
                  <a:pt x="2782284" y="343593"/>
                </a:cubicBezTo>
                <a:cubicBezTo>
                  <a:pt x="2783271" y="341381"/>
                  <a:pt x="2781906" y="340429"/>
                  <a:pt x="2780542" y="339478"/>
                </a:cubicBezTo>
                <a:cubicBezTo>
                  <a:pt x="2777900" y="336806"/>
                  <a:pt x="2777524" y="333643"/>
                  <a:pt x="2775695" y="330295"/>
                </a:cubicBezTo>
                <a:cubicBezTo>
                  <a:pt x="2773780" y="327715"/>
                  <a:pt x="2774128" y="324644"/>
                  <a:pt x="2776567" y="322616"/>
                </a:cubicBezTo>
                <a:cubicBezTo>
                  <a:pt x="2779818" y="319913"/>
                  <a:pt x="2781908" y="320956"/>
                  <a:pt x="2783824" y="323536"/>
                </a:cubicBezTo>
                <a:cubicBezTo>
                  <a:pt x="2785914" y="324580"/>
                  <a:pt x="2787191" y="326299"/>
                  <a:pt x="2788468" y="328019"/>
                </a:cubicBezTo>
                <a:cubicBezTo>
                  <a:pt x="2792851" y="334806"/>
                  <a:pt x="2796218" y="337569"/>
                  <a:pt x="2804086" y="333114"/>
                </a:cubicBezTo>
                <a:cubicBezTo>
                  <a:pt x="2810414" y="329242"/>
                  <a:pt x="2818136" y="332557"/>
                  <a:pt x="2825132" y="335781"/>
                </a:cubicBezTo>
                <a:cubicBezTo>
                  <a:pt x="2828673" y="337009"/>
                  <a:pt x="2831953" y="340540"/>
                  <a:pt x="2834653" y="336208"/>
                </a:cubicBezTo>
                <a:cubicBezTo>
                  <a:pt x="2838079" y="331969"/>
                  <a:pt x="2835438" y="329297"/>
                  <a:pt x="2832884" y="325858"/>
                </a:cubicBezTo>
                <a:cubicBezTo>
                  <a:pt x="2831606" y="324138"/>
                  <a:pt x="2830329" y="322418"/>
                  <a:pt x="2829778" y="320791"/>
                </a:cubicBezTo>
                <a:cubicBezTo>
                  <a:pt x="2828675" y="317535"/>
                  <a:pt x="2828211" y="315140"/>
                  <a:pt x="2832652" y="314923"/>
                </a:cubicBezTo>
                <a:cubicBezTo>
                  <a:pt x="2852683" y="313567"/>
                  <a:pt x="2863860" y="299405"/>
                  <a:pt x="2875125" y="284474"/>
                </a:cubicBezTo>
                <a:cubicBezTo>
                  <a:pt x="2876025" y="283030"/>
                  <a:pt x="2876287" y="280727"/>
                  <a:pt x="2876548" y="278423"/>
                </a:cubicBezTo>
                <a:cubicBezTo>
                  <a:pt x="2877333" y="271512"/>
                  <a:pt x="2879684" y="270252"/>
                  <a:pt x="2886041" y="272616"/>
                </a:cubicBezTo>
                <a:cubicBezTo>
                  <a:pt x="2902849" y="280198"/>
                  <a:pt x="2919338" y="277614"/>
                  <a:pt x="2933882" y="266215"/>
                </a:cubicBezTo>
                <a:cubicBezTo>
                  <a:pt x="2943637" y="258104"/>
                  <a:pt x="2954408" y="254016"/>
                  <a:pt x="2966396" y="258651"/>
                </a:cubicBezTo>
                <a:cubicBezTo>
                  <a:pt x="2972028" y="260922"/>
                  <a:pt x="2976266" y="256007"/>
                  <a:pt x="2979692" y="251768"/>
                </a:cubicBezTo>
                <a:cubicBezTo>
                  <a:pt x="2982305" y="248204"/>
                  <a:pt x="2985382" y="247036"/>
                  <a:pt x="2990375" y="248448"/>
                </a:cubicBezTo>
                <a:cubicBezTo>
                  <a:pt x="2996776" y="250427"/>
                  <a:pt x="3003170" y="250848"/>
                  <a:pt x="3009571" y="250393"/>
                </a:cubicBezTo>
                <a:lnTo>
                  <a:pt x="3013612" y="249699"/>
                </a:lnTo>
                <a:lnTo>
                  <a:pt x="3013124" y="244627"/>
                </a:lnTo>
                <a:cubicBezTo>
                  <a:pt x="3009616" y="227422"/>
                  <a:pt x="3001276" y="228196"/>
                  <a:pt x="2976965" y="225866"/>
                </a:cubicBezTo>
                <a:cubicBezTo>
                  <a:pt x="2968278" y="224633"/>
                  <a:pt x="2958201" y="224695"/>
                  <a:pt x="2948273" y="223286"/>
                </a:cubicBezTo>
                <a:cubicBezTo>
                  <a:pt x="2939586" y="222053"/>
                  <a:pt x="2933728" y="230171"/>
                  <a:pt x="2927869" y="238286"/>
                </a:cubicBezTo>
                <a:cubicBezTo>
                  <a:pt x="2923502" y="231702"/>
                  <a:pt x="2920226" y="226763"/>
                  <a:pt x="2915709" y="221648"/>
                </a:cubicBezTo>
                <a:cubicBezTo>
                  <a:pt x="2905732" y="208302"/>
                  <a:pt x="2898137" y="208717"/>
                  <a:pt x="2890442" y="222537"/>
                </a:cubicBezTo>
                <a:cubicBezTo>
                  <a:pt x="2882746" y="236358"/>
                  <a:pt x="2874853" y="239712"/>
                  <a:pt x="2864430" y="230778"/>
                </a:cubicBezTo>
                <a:cubicBezTo>
                  <a:pt x="2860856" y="228779"/>
                  <a:pt x="2857132" y="228251"/>
                  <a:pt x="2854501" y="229369"/>
                </a:cubicBezTo>
                <a:cubicBezTo>
                  <a:pt x="2817022" y="238964"/>
                  <a:pt x="2779345" y="238092"/>
                  <a:pt x="2741966" y="234282"/>
                </a:cubicBezTo>
                <a:cubicBezTo>
                  <a:pt x="2732037" y="232873"/>
                  <a:pt x="2723052" y="234581"/>
                  <a:pt x="2717988" y="247283"/>
                </a:cubicBezTo>
                <a:cubicBezTo>
                  <a:pt x="2716449" y="250048"/>
                  <a:pt x="2716151" y="252988"/>
                  <a:pt x="2712428" y="252460"/>
                </a:cubicBezTo>
                <a:cubicBezTo>
                  <a:pt x="2695501" y="245584"/>
                  <a:pt x="2681105" y="250998"/>
                  <a:pt x="2664376" y="254590"/>
                </a:cubicBezTo>
                <a:cubicBezTo>
                  <a:pt x="2656781" y="255004"/>
                  <a:pt x="2649036" y="256887"/>
                  <a:pt x="2641590" y="255831"/>
                </a:cubicBezTo>
                <a:cubicBezTo>
                  <a:pt x="2634144" y="254775"/>
                  <a:pt x="2630720" y="251307"/>
                  <a:pt x="2635337" y="243014"/>
                </a:cubicBezTo>
                <a:cubicBezTo>
                  <a:pt x="2637174" y="237309"/>
                  <a:pt x="2641494" y="231957"/>
                  <a:pt x="2637126" y="225372"/>
                </a:cubicBezTo>
                <a:cubicBezTo>
                  <a:pt x="2632609" y="220258"/>
                  <a:pt x="2627048" y="225434"/>
                  <a:pt x="2623028" y="227846"/>
                </a:cubicBezTo>
                <a:cubicBezTo>
                  <a:pt x="2616524" y="229906"/>
                  <a:pt x="2610021" y="231966"/>
                  <a:pt x="2603022" y="226500"/>
                </a:cubicBezTo>
                <a:cubicBezTo>
                  <a:pt x="2557158" y="194640"/>
                  <a:pt x="2515359" y="209588"/>
                  <a:pt x="2476437" y="245822"/>
                </a:cubicBezTo>
                <a:cubicBezTo>
                  <a:pt x="2468097" y="253586"/>
                  <a:pt x="2462835" y="255822"/>
                  <a:pt x="2455042" y="245769"/>
                </a:cubicBezTo>
                <a:cubicBezTo>
                  <a:pt x="2440250" y="230249"/>
                  <a:pt x="2421636" y="227608"/>
                  <a:pt x="2402424" y="230848"/>
                </a:cubicBezTo>
                <a:cubicBezTo>
                  <a:pt x="2380732" y="233735"/>
                  <a:pt x="2358442" y="242503"/>
                  <a:pt x="2335656" y="243744"/>
                </a:cubicBezTo>
                <a:cubicBezTo>
                  <a:pt x="2322949" y="244924"/>
                  <a:pt x="2314560" y="240751"/>
                  <a:pt x="2305526" y="230522"/>
                </a:cubicBezTo>
                <a:cubicBezTo>
                  <a:pt x="2293366" y="213884"/>
                  <a:pt x="2287012" y="214473"/>
                  <a:pt x="2274054" y="230531"/>
                </a:cubicBezTo>
                <a:cubicBezTo>
                  <a:pt x="2265565" y="239765"/>
                  <a:pt x="2255190" y="242767"/>
                  <a:pt x="2243872" y="242652"/>
                </a:cubicBezTo>
                <a:cubicBezTo>
                  <a:pt x="2232404" y="244008"/>
                  <a:pt x="2222030" y="247010"/>
                  <a:pt x="2211058" y="255893"/>
                </a:cubicBezTo>
                <a:cubicBezTo>
                  <a:pt x="2197306" y="267363"/>
                  <a:pt x="2181770" y="259194"/>
                  <a:pt x="2180134" y="238083"/>
                </a:cubicBezTo>
                <a:cubicBezTo>
                  <a:pt x="2179638" y="230557"/>
                  <a:pt x="2180383" y="223206"/>
                  <a:pt x="2182370" y="216032"/>
                </a:cubicBezTo>
                <a:cubicBezTo>
                  <a:pt x="2185101" y="201506"/>
                  <a:pt x="2192994" y="198152"/>
                  <a:pt x="2203418" y="207088"/>
                </a:cubicBezTo>
                <a:cubicBezTo>
                  <a:pt x="2223322" y="221842"/>
                  <a:pt x="2238661" y="219544"/>
                  <a:pt x="2251124" y="195960"/>
                </a:cubicBezTo>
                <a:cubicBezTo>
                  <a:pt x="2252514" y="194667"/>
                  <a:pt x="2254052" y="191901"/>
                  <a:pt x="2255592" y="189138"/>
                </a:cubicBezTo>
                <a:cubicBezTo>
                  <a:pt x="2267606" y="169964"/>
                  <a:pt x="2267606" y="169964"/>
                  <a:pt x="2258376" y="149268"/>
                </a:cubicBezTo>
                <a:cubicBezTo>
                  <a:pt x="2258524" y="147798"/>
                  <a:pt x="2259765" y="147974"/>
                  <a:pt x="2259914" y="146504"/>
                </a:cubicBezTo>
                <a:cubicBezTo>
                  <a:pt x="2268303" y="150677"/>
                  <a:pt x="2275004" y="159084"/>
                  <a:pt x="2281854" y="166021"/>
                </a:cubicBezTo>
                <a:cubicBezTo>
                  <a:pt x="2293369" y="176602"/>
                  <a:pt x="2296000" y="175484"/>
                  <a:pt x="2301214" y="161311"/>
                </a:cubicBezTo>
                <a:cubicBezTo>
                  <a:pt x="2303200" y="154136"/>
                  <a:pt x="2306129" y="150079"/>
                  <a:pt x="2313576" y="151135"/>
                </a:cubicBezTo>
                <a:cubicBezTo>
                  <a:pt x="2318540" y="151839"/>
                  <a:pt x="2325191" y="148309"/>
                  <a:pt x="2330304" y="147543"/>
                </a:cubicBezTo>
                <a:cubicBezTo>
                  <a:pt x="2338198" y="144189"/>
                  <a:pt x="2345494" y="146716"/>
                  <a:pt x="2350954" y="154947"/>
                </a:cubicBezTo>
                <a:cubicBezTo>
                  <a:pt x="2356563" y="161707"/>
                  <a:pt x="2361527" y="162412"/>
                  <a:pt x="2367087" y="157235"/>
                </a:cubicBezTo>
                <a:cubicBezTo>
                  <a:pt x="2376370" y="152588"/>
                  <a:pt x="2383966" y="152174"/>
                  <a:pt x="2393298" y="159462"/>
                </a:cubicBezTo>
                <a:cubicBezTo>
                  <a:pt x="2404962" y="168573"/>
                  <a:pt x="2415784" y="161161"/>
                  <a:pt x="2416183" y="144814"/>
                </a:cubicBezTo>
                <a:cubicBezTo>
                  <a:pt x="2415042" y="131231"/>
                  <a:pt x="2420453" y="127525"/>
                  <a:pt x="2429588" y="124346"/>
                </a:cubicBezTo>
                <a:cubicBezTo>
                  <a:pt x="2443836" y="120403"/>
                  <a:pt x="2457337" y="123810"/>
                  <a:pt x="2471286" y="122806"/>
                </a:cubicBezTo>
                <a:cubicBezTo>
                  <a:pt x="2509560" y="117797"/>
                  <a:pt x="2547832" y="112788"/>
                  <a:pt x="2586106" y="107779"/>
                </a:cubicBezTo>
                <a:cubicBezTo>
                  <a:pt x="2597573" y="106423"/>
                  <a:pt x="2603431" y="98306"/>
                  <a:pt x="2602440" y="83253"/>
                </a:cubicBezTo>
                <a:cubicBezTo>
                  <a:pt x="2601944" y="75727"/>
                  <a:pt x="2601300" y="69670"/>
                  <a:pt x="2600804" y="62143"/>
                </a:cubicBezTo>
                <a:cubicBezTo>
                  <a:pt x="2606860" y="64494"/>
                  <a:pt x="2608596" y="72197"/>
                  <a:pt x="2613262" y="75842"/>
                </a:cubicBezTo>
                <a:cubicBezTo>
                  <a:pt x="2639718" y="100472"/>
                  <a:pt x="2668459" y="114989"/>
                  <a:pt x="2703158" y="107982"/>
                </a:cubicBezTo>
                <a:cubicBezTo>
                  <a:pt x="2714626" y="106626"/>
                  <a:pt x="2724851" y="105094"/>
                  <a:pt x="2734183" y="112383"/>
                </a:cubicBezTo>
                <a:cubicBezTo>
                  <a:pt x="2737758" y="114381"/>
                  <a:pt x="2741331" y="116380"/>
                  <a:pt x="2744260" y="112321"/>
                </a:cubicBezTo>
                <a:cubicBezTo>
                  <a:pt x="2748282" y="109910"/>
                  <a:pt x="2746247" y="105147"/>
                  <a:pt x="2744062" y="101855"/>
                </a:cubicBezTo>
                <a:cubicBezTo>
                  <a:pt x="2739993" y="92330"/>
                  <a:pt x="2741681" y="88095"/>
                  <a:pt x="2750368" y="89327"/>
                </a:cubicBezTo>
                <a:cubicBezTo>
                  <a:pt x="2754092" y="89856"/>
                  <a:pt x="2758112" y="87444"/>
                  <a:pt x="2761984" y="86502"/>
                </a:cubicBezTo>
                <a:cubicBezTo>
                  <a:pt x="2772060" y="86441"/>
                  <a:pt x="2776380" y="81088"/>
                  <a:pt x="2771368" y="68446"/>
                </a:cubicBezTo>
                <a:cubicBezTo>
                  <a:pt x="2769334" y="63683"/>
                  <a:pt x="2767447" y="57451"/>
                  <a:pt x="2771618" y="53569"/>
                </a:cubicBezTo>
                <a:cubicBezTo>
                  <a:pt x="2775788" y="49687"/>
                  <a:pt x="2780603" y="51861"/>
                  <a:pt x="2785418" y="54036"/>
                </a:cubicBezTo>
                <a:cubicBezTo>
                  <a:pt x="2797380" y="60207"/>
                  <a:pt x="2810435" y="68024"/>
                  <a:pt x="2822100" y="77135"/>
                </a:cubicBezTo>
                <a:cubicBezTo>
                  <a:pt x="2832524" y="86070"/>
                  <a:pt x="2833765" y="86247"/>
                  <a:pt x="2834163" y="69899"/>
                </a:cubicBezTo>
                <a:cubicBezTo>
                  <a:pt x="2834461" y="66959"/>
                  <a:pt x="2834759" y="64019"/>
                  <a:pt x="2835206" y="59608"/>
                </a:cubicBezTo>
                <a:cubicBezTo>
                  <a:pt x="2835803" y="53728"/>
                  <a:pt x="2838732" y="49669"/>
                  <a:pt x="2844638" y="53490"/>
                </a:cubicBezTo>
                <a:cubicBezTo>
                  <a:pt x="2856750" y="58191"/>
                  <a:pt x="2868516" y="53895"/>
                  <a:pt x="2879040" y="49422"/>
                </a:cubicBezTo>
                <a:cubicBezTo>
                  <a:pt x="2900238" y="39008"/>
                  <a:pt x="2919449" y="35769"/>
                  <a:pt x="2940148" y="55110"/>
                </a:cubicBezTo>
                <a:cubicBezTo>
                  <a:pt x="2951663" y="65692"/>
                  <a:pt x="2969633" y="62275"/>
                  <a:pt x="2983236" y="52275"/>
                </a:cubicBezTo>
                <a:cubicBezTo>
                  <a:pt x="3006270" y="36156"/>
                  <a:pt x="3030594" y="32152"/>
                  <a:pt x="3056506" y="37319"/>
                </a:cubicBezTo>
                <a:cubicBezTo>
                  <a:pt x="3073732" y="41254"/>
                  <a:pt x="3088921" y="40426"/>
                  <a:pt x="3103914" y="29132"/>
                </a:cubicBezTo>
                <a:cubicBezTo>
                  <a:pt x="3115034" y="18779"/>
                  <a:pt x="3125756" y="24774"/>
                  <a:pt x="3136180" y="33709"/>
                </a:cubicBezTo>
                <a:cubicBezTo>
                  <a:pt x="3140696" y="38824"/>
                  <a:pt x="3144420" y="39352"/>
                  <a:pt x="3149980" y="34175"/>
                </a:cubicBezTo>
                <a:cubicBezTo>
                  <a:pt x="3166660" y="18647"/>
                  <a:pt x="3186170" y="12467"/>
                  <a:pt x="3207266" y="15460"/>
                </a:cubicBezTo>
                <a:cubicBezTo>
                  <a:pt x="3254574" y="20681"/>
                  <a:pt x="3300591" y="13787"/>
                  <a:pt x="3347552" y="10012"/>
                </a:cubicBezTo>
                <a:cubicBezTo>
                  <a:pt x="3375450" y="8004"/>
                  <a:pt x="3402752" y="11878"/>
                  <a:pt x="3429904" y="17221"/>
                </a:cubicBezTo>
                <a:cubicBezTo>
                  <a:pt x="3458298" y="22740"/>
                  <a:pt x="3484658" y="23498"/>
                  <a:pt x="3509380" y="3145"/>
                </a:cubicBezTo>
                <a:cubicBezTo>
                  <a:pt x="3511466" y="1204"/>
                  <a:pt x="3513439" y="365"/>
                  <a:pt x="3515511" y="100"/>
                </a:cubicBez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518714539"/>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userDrawn="1">
  <p:cSld name="5_제목 슬라이드">
    <p:spTree>
      <p:nvGrpSpPr>
        <p:cNvPr id="1" name=""/>
        <p:cNvGrpSpPr/>
        <p:nvPr/>
      </p:nvGrpSpPr>
      <p:grpSpPr>
        <a:xfrm>
          <a:off x="0" y="0"/>
          <a:ext cx="0" cy="0"/>
          <a:chOff x="0" y="0"/>
          <a:chExt cx="0" cy="0"/>
        </a:xfrm>
      </p:grpSpPr>
      <p:sp>
        <p:nvSpPr>
          <p:cNvPr id="38" name="그림 개체 틀 37">
            <a:extLst>
              <a:ext uri="{FF2B5EF4-FFF2-40B4-BE49-F238E27FC236}">
                <a16:creationId xmlns:a16="http://schemas.microsoft.com/office/drawing/2014/main" xmlns="" id="{B3E964D6-814E-432B-8F13-4F3E8A1C7695}"/>
              </a:ext>
            </a:extLst>
          </p:cNvPr>
          <p:cNvSpPr>
            <a:spLocks noGrp="1"/>
          </p:cNvSpPr>
          <p:nvPr>
            <p:ph type="pic" idx="16" hasCustomPrompt="1"/>
          </p:nvPr>
        </p:nvSpPr>
        <p:spPr>
          <a:xfrm>
            <a:off x="3445960" y="-909"/>
            <a:ext cx="5698040" cy="6858000"/>
          </a:xfrm>
          <a:custGeom>
            <a:avLst/>
            <a:gdLst>
              <a:gd name="connsiteX0" fmla="*/ 6739532 w 7597386"/>
              <a:gd name="connsiteY0" fmla="*/ 6136704 h 6858000"/>
              <a:gd name="connsiteX1" fmla="*/ 6987914 w 7597386"/>
              <a:gd name="connsiteY1" fmla="*/ 6136704 h 6858000"/>
              <a:gd name="connsiteX2" fmla="*/ 7167914 w 7597386"/>
              <a:gd name="connsiteY2" fmla="*/ 6316704 h 6858000"/>
              <a:gd name="connsiteX3" fmla="*/ 6987914 w 7597386"/>
              <a:gd name="connsiteY3" fmla="*/ 6496704 h 6858000"/>
              <a:gd name="connsiteX4" fmla="*/ 6739532 w 7597386"/>
              <a:gd name="connsiteY4" fmla="*/ 6496704 h 6858000"/>
              <a:gd name="connsiteX5" fmla="*/ 6559532 w 7597386"/>
              <a:gd name="connsiteY5" fmla="*/ 6316704 h 6858000"/>
              <a:gd name="connsiteX6" fmla="*/ 6739532 w 7597386"/>
              <a:gd name="connsiteY6" fmla="*/ 6136704 h 6858000"/>
              <a:gd name="connsiteX7" fmla="*/ 1457678 w 7597386"/>
              <a:gd name="connsiteY7" fmla="*/ 5429047 h 6858000"/>
              <a:gd name="connsiteX8" fmla="*/ 1706060 w 7597386"/>
              <a:gd name="connsiteY8" fmla="*/ 5429047 h 6858000"/>
              <a:gd name="connsiteX9" fmla="*/ 1886060 w 7597386"/>
              <a:gd name="connsiteY9" fmla="*/ 5609047 h 6858000"/>
              <a:gd name="connsiteX10" fmla="*/ 1706060 w 7597386"/>
              <a:gd name="connsiteY10" fmla="*/ 5789047 h 6858000"/>
              <a:gd name="connsiteX11" fmla="*/ 1457678 w 7597386"/>
              <a:gd name="connsiteY11" fmla="*/ 5789047 h 6858000"/>
              <a:gd name="connsiteX12" fmla="*/ 1277677 w 7597386"/>
              <a:gd name="connsiteY12" fmla="*/ 5609047 h 6858000"/>
              <a:gd name="connsiteX13" fmla="*/ 1457678 w 7597386"/>
              <a:gd name="connsiteY13" fmla="*/ 5429047 h 6858000"/>
              <a:gd name="connsiteX14" fmla="*/ 180000 w 7597386"/>
              <a:gd name="connsiteY14" fmla="*/ 3595810 h 6858000"/>
              <a:gd name="connsiteX15" fmla="*/ 332390 w 7597386"/>
              <a:gd name="connsiteY15" fmla="*/ 3595810 h 6858000"/>
              <a:gd name="connsiteX16" fmla="*/ 512390 w 7597386"/>
              <a:gd name="connsiteY16" fmla="*/ 3775810 h 6858000"/>
              <a:gd name="connsiteX17" fmla="*/ 332390 w 7597386"/>
              <a:gd name="connsiteY17" fmla="*/ 3955810 h 6858000"/>
              <a:gd name="connsiteX18" fmla="*/ 180000 w 7597386"/>
              <a:gd name="connsiteY18" fmla="*/ 3955810 h 6858000"/>
              <a:gd name="connsiteX19" fmla="*/ 0 w 7597386"/>
              <a:gd name="connsiteY19" fmla="*/ 3775810 h 6858000"/>
              <a:gd name="connsiteX20" fmla="*/ 180000 w 7597386"/>
              <a:gd name="connsiteY20" fmla="*/ 3595810 h 6858000"/>
              <a:gd name="connsiteX21" fmla="*/ 660719 w 7597386"/>
              <a:gd name="connsiteY21" fmla="*/ 1778760 h 6858000"/>
              <a:gd name="connsiteX22" fmla="*/ 813109 w 7597386"/>
              <a:gd name="connsiteY22" fmla="*/ 1778760 h 6858000"/>
              <a:gd name="connsiteX23" fmla="*/ 993108 w 7597386"/>
              <a:gd name="connsiteY23" fmla="*/ 1958760 h 6858000"/>
              <a:gd name="connsiteX24" fmla="*/ 813109 w 7597386"/>
              <a:gd name="connsiteY24" fmla="*/ 2138760 h 6858000"/>
              <a:gd name="connsiteX25" fmla="*/ 660719 w 7597386"/>
              <a:gd name="connsiteY25" fmla="*/ 2138760 h 6858000"/>
              <a:gd name="connsiteX26" fmla="*/ 480718 w 7597386"/>
              <a:gd name="connsiteY26" fmla="*/ 1958760 h 6858000"/>
              <a:gd name="connsiteX27" fmla="*/ 660719 w 7597386"/>
              <a:gd name="connsiteY27" fmla="*/ 1778760 h 6858000"/>
              <a:gd name="connsiteX28" fmla="*/ 1564873 w 7597386"/>
              <a:gd name="connsiteY28" fmla="*/ 0 h 6858000"/>
              <a:gd name="connsiteX29" fmla="*/ 7552162 w 7597386"/>
              <a:gd name="connsiteY29" fmla="*/ 0 h 6858000"/>
              <a:gd name="connsiteX30" fmla="*/ 7597386 w 7597386"/>
              <a:gd name="connsiteY30" fmla="*/ 46688 h 6858000"/>
              <a:gd name="connsiteX31" fmla="*/ 7597386 w 7597386"/>
              <a:gd name="connsiteY31" fmla="*/ 4742213 h 6858000"/>
              <a:gd name="connsiteX32" fmla="*/ 7404050 w 7597386"/>
              <a:gd name="connsiteY32" fmla="*/ 4989332 h 6858000"/>
              <a:gd name="connsiteX33" fmla="*/ 7146108 w 7597386"/>
              <a:gd name="connsiteY33" fmla="*/ 5266790 h 6858000"/>
              <a:gd name="connsiteX34" fmla="*/ 6948710 w 7597386"/>
              <a:gd name="connsiteY34" fmla="*/ 5445825 h 6858000"/>
              <a:gd name="connsiteX35" fmla="*/ 6986983 w 7597386"/>
              <a:gd name="connsiteY35" fmla="*/ 5471629 h 6858000"/>
              <a:gd name="connsiteX36" fmla="*/ 7039704 w 7597386"/>
              <a:gd name="connsiteY36" fmla="*/ 5598908 h 6858000"/>
              <a:gd name="connsiteX37" fmla="*/ 6859704 w 7597386"/>
              <a:gd name="connsiteY37" fmla="*/ 5778908 h 6858000"/>
              <a:gd name="connsiteX38" fmla="*/ 6518165 w 7597386"/>
              <a:gd name="connsiteY38" fmla="*/ 5778908 h 6858000"/>
              <a:gd name="connsiteX39" fmla="*/ 6518164 w 7597386"/>
              <a:gd name="connsiteY39" fmla="*/ 5778909 h 6858000"/>
              <a:gd name="connsiteX40" fmla="*/ 6544626 w 7597386"/>
              <a:gd name="connsiteY40" fmla="*/ 5778909 h 6858000"/>
              <a:gd name="connsiteX41" fmla="*/ 6724626 w 7597386"/>
              <a:gd name="connsiteY41" fmla="*/ 5958909 h 6858000"/>
              <a:gd name="connsiteX42" fmla="*/ 6544626 w 7597386"/>
              <a:gd name="connsiteY42" fmla="*/ 6138909 h 6858000"/>
              <a:gd name="connsiteX43" fmla="*/ 5915916 w 7597386"/>
              <a:gd name="connsiteY43" fmla="*/ 6138909 h 6858000"/>
              <a:gd name="connsiteX44" fmla="*/ 5879640 w 7597386"/>
              <a:gd name="connsiteY44" fmla="*/ 6135252 h 6858000"/>
              <a:gd name="connsiteX45" fmla="*/ 5869552 w 7597386"/>
              <a:gd name="connsiteY45" fmla="*/ 6132121 h 6858000"/>
              <a:gd name="connsiteX46" fmla="*/ 5838313 w 7597386"/>
              <a:gd name="connsiteY46" fmla="*/ 6145736 h 6858000"/>
              <a:gd name="connsiteX47" fmla="*/ 6050271 w 7597386"/>
              <a:gd name="connsiteY47" fmla="*/ 6145736 h 6858000"/>
              <a:gd name="connsiteX48" fmla="*/ 6230271 w 7597386"/>
              <a:gd name="connsiteY48" fmla="*/ 6325736 h 6858000"/>
              <a:gd name="connsiteX49" fmla="*/ 6050271 w 7597386"/>
              <a:gd name="connsiteY49" fmla="*/ 6505736 h 6858000"/>
              <a:gd name="connsiteX50" fmla="*/ 5788251 w 7597386"/>
              <a:gd name="connsiteY50" fmla="*/ 6505736 h 6858000"/>
              <a:gd name="connsiteX51" fmla="*/ 5824500 w 7597386"/>
              <a:gd name="connsiteY51" fmla="*/ 6513055 h 6858000"/>
              <a:gd name="connsiteX52" fmla="*/ 5934436 w 7597386"/>
              <a:gd name="connsiteY52" fmla="*/ 6678909 h 6858000"/>
              <a:gd name="connsiteX53" fmla="*/ 5790712 w 7597386"/>
              <a:gd name="connsiteY53" fmla="*/ 6855252 h 6858000"/>
              <a:gd name="connsiteX54" fmla="*/ 5763453 w 7597386"/>
              <a:gd name="connsiteY54" fmla="*/ 6858000 h 6858000"/>
              <a:gd name="connsiteX55" fmla="*/ 3970143 w 7597386"/>
              <a:gd name="connsiteY55" fmla="*/ 6858000 h 6858000"/>
              <a:gd name="connsiteX56" fmla="*/ 3942884 w 7597386"/>
              <a:gd name="connsiteY56" fmla="*/ 6855252 h 6858000"/>
              <a:gd name="connsiteX57" fmla="*/ 3799160 w 7597386"/>
              <a:gd name="connsiteY57" fmla="*/ 6678909 h 6858000"/>
              <a:gd name="connsiteX58" fmla="*/ 3909096 w 7597386"/>
              <a:gd name="connsiteY58" fmla="*/ 6513055 h 6858000"/>
              <a:gd name="connsiteX59" fmla="*/ 3945347 w 7597386"/>
              <a:gd name="connsiteY59" fmla="*/ 6505736 h 6858000"/>
              <a:gd name="connsiteX60" fmla="*/ 2869739 w 7597386"/>
              <a:gd name="connsiteY60" fmla="*/ 6505736 h 6858000"/>
              <a:gd name="connsiteX61" fmla="*/ 2689739 w 7597386"/>
              <a:gd name="connsiteY61" fmla="*/ 6325736 h 6858000"/>
              <a:gd name="connsiteX62" fmla="*/ 2799675 w 7597386"/>
              <a:gd name="connsiteY62" fmla="*/ 6159881 h 6858000"/>
              <a:gd name="connsiteX63" fmla="*/ 2847874 w 7597386"/>
              <a:gd name="connsiteY63" fmla="*/ 6150150 h 6858000"/>
              <a:gd name="connsiteX64" fmla="*/ 2426904 w 7597386"/>
              <a:gd name="connsiteY64" fmla="*/ 6150150 h 6858000"/>
              <a:gd name="connsiteX65" fmla="*/ 2246904 w 7597386"/>
              <a:gd name="connsiteY65" fmla="*/ 5970150 h 6858000"/>
              <a:gd name="connsiteX66" fmla="*/ 2426904 w 7597386"/>
              <a:gd name="connsiteY66" fmla="*/ 5790150 h 6858000"/>
              <a:gd name="connsiteX67" fmla="*/ 2706960 w 7597386"/>
              <a:gd name="connsiteY67" fmla="*/ 5790150 h 6858000"/>
              <a:gd name="connsiteX68" fmla="*/ 2705601 w 7597386"/>
              <a:gd name="connsiteY68" fmla="*/ 5789047 h 6858000"/>
              <a:gd name="connsiteX69" fmla="*/ 2188422 w 7597386"/>
              <a:gd name="connsiteY69" fmla="*/ 5789047 h 6858000"/>
              <a:gd name="connsiteX70" fmla="*/ 2008422 w 7597386"/>
              <a:gd name="connsiteY70" fmla="*/ 5609047 h 6858000"/>
              <a:gd name="connsiteX71" fmla="*/ 2188422 w 7597386"/>
              <a:gd name="connsiteY71" fmla="*/ 5429047 h 6858000"/>
              <a:gd name="connsiteX72" fmla="*/ 2344473 w 7597386"/>
              <a:gd name="connsiteY72" fmla="*/ 5429047 h 6858000"/>
              <a:gd name="connsiteX73" fmla="*/ 2343631 w 7597386"/>
              <a:gd name="connsiteY73" fmla="*/ 5427944 h 6858000"/>
              <a:gd name="connsiteX74" fmla="*/ 1939122 w 7597386"/>
              <a:gd name="connsiteY74" fmla="*/ 5427944 h 6858000"/>
              <a:gd name="connsiteX75" fmla="*/ 1759122 w 7597386"/>
              <a:gd name="connsiteY75" fmla="*/ 5247944 h 6858000"/>
              <a:gd name="connsiteX76" fmla="*/ 1939122 w 7597386"/>
              <a:gd name="connsiteY76" fmla="*/ 5067944 h 6858000"/>
              <a:gd name="connsiteX77" fmla="*/ 2094491 w 7597386"/>
              <a:gd name="connsiteY77" fmla="*/ 5067944 h 6858000"/>
              <a:gd name="connsiteX78" fmla="*/ 2093832 w 7597386"/>
              <a:gd name="connsiteY78" fmla="*/ 5066841 h 6858000"/>
              <a:gd name="connsiteX79" fmla="*/ 452552 w 7597386"/>
              <a:gd name="connsiteY79" fmla="*/ 5066841 h 6858000"/>
              <a:gd name="connsiteX80" fmla="*/ 272552 w 7597386"/>
              <a:gd name="connsiteY80" fmla="*/ 4886841 h 6858000"/>
              <a:gd name="connsiteX81" fmla="*/ 452552 w 7597386"/>
              <a:gd name="connsiteY81" fmla="*/ 4706841 h 6858000"/>
              <a:gd name="connsiteX82" fmla="*/ 1912897 w 7597386"/>
              <a:gd name="connsiteY82" fmla="*/ 4706841 h 6858000"/>
              <a:gd name="connsiteX83" fmla="*/ 1912393 w 7597386"/>
              <a:gd name="connsiteY83" fmla="*/ 4705738 h 6858000"/>
              <a:gd name="connsiteX84" fmla="*/ 1051850 w 7597386"/>
              <a:gd name="connsiteY84" fmla="*/ 4705738 h 6858000"/>
              <a:gd name="connsiteX85" fmla="*/ 871849 w 7597386"/>
              <a:gd name="connsiteY85" fmla="*/ 4525738 h 6858000"/>
              <a:gd name="connsiteX86" fmla="*/ 1051850 w 7597386"/>
              <a:gd name="connsiteY86" fmla="*/ 4345738 h 6858000"/>
              <a:gd name="connsiteX87" fmla="*/ 1786642 w 7597386"/>
              <a:gd name="connsiteY87" fmla="*/ 4345738 h 6858000"/>
              <a:gd name="connsiteX88" fmla="*/ 1715818 w 7597386"/>
              <a:gd name="connsiteY88" fmla="*/ 4031467 h 6858000"/>
              <a:gd name="connsiteX89" fmla="*/ 1706366 w 7597386"/>
              <a:gd name="connsiteY89" fmla="*/ 3955810 h 6858000"/>
              <a:gd name="connsiteX90" fmla="*/ 788060 w 7597386"/>
              <a:gd name="connsiteY90" fmla="*/ 3955810 h 6858000"/>
              <a:gd name="connsiteX91" fmla="*/ 608060 w 7597386"/>
              <a:gd name="connsiteY91" fmla="*/ 3775810 h 6858000"/>
              <a:gd name="connsiteX92" fmla="*/ 788060 w 7597386"/>
              <a:gd name="connsiteY92" fmla="*/ 3595810 h 6858000"/>
              <a:gd name="connsiteX93" fmla="*/ 1671391 w 7597386"/>
              <a:gd name="connsiteY93" fmla="*/ 3595810 h 6858000"/>
              <a:gd name="connsiteX94" fmla="*/ 1671288 w 7597386"/>
              <a:gd name="connsiteY94" fmla="*/ 3592400 h 6858000"/>
              <a:gd name="connsiteX95" fmla="*/ 1156283 w 7597386"/>
              <a:gd name="connsiteY95" fmla="*/ 3592400 h 6858000"/>
              <a:gd name="connsiteX96" fmla="*/ 976283 w 7597386"/>
              <a:gd name="connsiteY96" fmla="*/ 3412401 h 6858000"/>
              <a:gd name="connsiteX97" fmla="*/ 1156283 w 7597386"/>
              <a:gd name="connsiteY97" fmla="*/ 3232401 h 6858000"/>
              <a:gd name="connsiteX98" fmla="*/ 1672349 w 7597386"/>
              <a:gd name="connsiteY98" fmla="*/ 3232401 h 6858000"/>
              <a:gd name="connsiteX99" fmla="*/ 1672557 w 7597386"/>
              <a:gd name="connsiteY99" fmla="*/ 3228991 h 6858000"/>
              <a:gd name="connsiteX100" fmla="*/ 932835 w 7597386"/>
              <a:gd name="connsiteY100" fmla="*/ 3228991 h 6858000"/>
              <a:gd name="connsiteX101" fmla="*/ 752835 w 7597386"/>
              <a:gd name="connsiteY101" fmla="*/ 3048991 h 6858000"/>
              <a:gd name="connsiteX102" fmla="*/ 932835 w 7597386"/>
              <a:gd name="connsiteY102" fmla="*/ 2868991 h 6858000"/>
              <a:gd name="connsiteX103" fmla="*/ 1708115 w 7597386"/>
              <a:gd name="connsiteY103" fmla="*/ 2868991 h 6858000"/>
              <a:gd name="connsiteX104" fmla="*/ 1708629 w 7597386"/>
              <a:gd name="connsiteY104" fmla="*/ 2865581 h 6858000"/>
              <a:gd name="connsiteX105" fmla="*/ 229104 w 7597386"/>
              <a:gd name="connsiteY105" fmla="*/ 2865581 h 6858000"/>
              <a:gd name="connsiteX106" fmla="*/ 49104 w 7597386"/>
              <a:gd name="connsiteY106" fmla="*/ 2685581 h 6858000"/>
              <a:gd name="connsiteX107" fmla="*/ 229104 w 7597386"/>
              <a:gd name="connsiteY107" fmla="*/ 2505581 h 6858000"/>
              <a:gd name="connsiteX108" fmla="*/ 1778254 w 7597386"/>
              <a:gd name="connsiteY108" fmla="*/ 2505581 h 6858000"/>
              <a:gd name="connsiteX109" fmla="*/ 1779078 w 7597386"/>
              <a:gd name="connsiteY109" fmla="*/ 2502171 h 6858000"/>
              <a:gd name="connsiteX110" fmla="*/ 910422 w 7597386"/>
              <a:gd name="connsiteY110" fmla="*/ 2502171 h 6858000"/>
              <a:gd name="connsiteX111" fmla="*/ 730422 w 7597386"/>
              <a:gd name="connsiteY111" fmla="*/ 2322172 h 6858000"/>
              <a:gd name="connsiteX112" fmla="*/ 910422 w 7597386"/>
              <a:gd name="connsiteY112" fmla="*/ 2142171 h 6858000"/>
              <a:gd name="connsiteX113" fmla="*/ 1883366 w 7597386"/>
              <a:gd name="connsiteY113" fmla="*/ 2142171 h 6858000"/>
              <a:gd name="connsiteX114" fmla="*/ 1884509 w 7597386"/>
              <a:gd name="connsiteY114" fmla="*/ 2138760 h 6858000"/>
              <a:gd name="connsiteX115" fmla="*/ 1591740 w 7597386"/>
              <a:gd name="connsiteY115" fmla="*/ 2138760 h 6858000"/>
              <a:gd name="connsiteX116" fmla="*/ 1411740 w 7597386"/>
              <a:gd name="connsiteY116" fmla="*/ 1958761 h 6858000"/>
              <a:gd name="connsiteX117" fmla="*/ 1591740 w 7597386"/>
              <a:gd name="connsiteY117" fmla="*/ 1778762 h 6858000"/>
              <a:gd name="connsiteX118" fmla="*/ 2025126 w 7597386"/>
              <a:gd name="connsiteY118" fmla="*/ 1778762 h 6858000"/>
              <a:gd name="connsiteX119" fmla="*/ 2026603 w 7597386"/>
              <a:gd name="connsiteY119" fmla="*/ 1775352 h 6858000"/>
              <a:gd name="connsiteX120" fmla="*/ 1244357 w 7597386"/>
              <a:gd name="connsiteY120" fmla="*/ 1775352 h 6858000"/>
              <a:gd name="connsiteX121" fmla="*/ 1064357 w 7597386"/>
              <a:gd name="connsiteY121" fmla="*/ 1595352 h 6858000"/>
              <a:gd name="connsiteX122" fmla="*/ 1244357 w 7597386"/>
              <a:gd name="connsiteY122" fmla="*/ 1415352 h 6858000"/>
              <a:gd name="connsiteX123" fmla="*/ 2206432 w 7597386"/>
              <a:gd name="connsiteY123" fmla="*/ 1415352 h 6858000"/>
              <a:gd name="connsiteX124" fmla="*/ 2208269 w 7597386"/>
              <a:gd name="connsiteY124" fmla="*/ 1411942 h 6858000"/>
              <a:gd name="connsiteX125" fmla="*/ 1939122 w 7597386"/>
              <a:gd name="connsiteY125" fmla="*/ 1411942 h 6858000"/>
              <a:gd name="connsiteX126" fmla="*/ 1759122 w 7597386"/>
              <a:gd name="connsiteY126" fmla="*/ 1231942 h 6858000"/>
              <a:gd name="connsiteX127" fmla="*/ 1939122 w 7597386"/>
              <a:gd name="connsiteY127" fmla="*/ 1051942 h 6858000"/>
              <a:gd name="connsiteX128" fmla="*/ 2431720 w 7597386"/>
              <a:gd name="connsiteY128" fmla="*/ 1051942 h 6858000"/>
              <a:gd name="connsiteX129" fmla="*/ 2435632 w 7597386"/>
              <a:gd name="connsiteY129" fmla="*/ 1045961 h 6858000"/>
              <a:gd name="connsiteX130" fmla="*/ 2387559 w 7597386"/>
              <a:gd name="connsiteY130" fmla="*/ 1027086 h 6858000"/>
              <a:gd name="connsiteX131" fmla="*/ 2300895 w 7597386"/>
              <a:gd name="connsiteY131" fmla="*/ 873146 h 6858000"/>
              <a:gd name="connsiteX132" fmla="*/ 2444619 w 7597386"/>
              <a:gd name="connsiteY132" fmla="*/ 696802 h 6858000"/>
              <a:gd name="connsiteX133" fmla="*/ 2472338 w 7597386"/>
              <a:gd name="connsiteY133" fmla="*/ 694008 h 6858000"/>
              <a:gd name="connsiteX134" fmla="*/ 2066060 w 7597386"/>
              <a:gd name="connsiteY134" fmla="*/ 694008 h 6858000"/>
              <a:gd name="connsiteX135" fmla="*/ 1886060 w 7597386"/>
              <a:gd name="connsiteY135" fmla="*/ 514008 h 6858000"/>
              <a:gd name="connsiteX136" fmla="*/ 2029784 w 7597386"/>
              <a:gd name="connsiteY136" fmla="*/ 337665 h 6858000"/>
              <a:gd name="connsiteX137" fmla="*/ 2057482 w 7597386"/>
              <a:gd name="connsiteY137" fmla="*/ 334873 h 6858000"/>
              <a:gd name="connsiteX138" fmla="*/ 1651225 w 7597386"/>
              <a:gd name="connsiteY138" fmla="*/ 334873 h 6858000"/>
              <a:gd name="connsiteX139" fmla="*/ 1471225 w 7597386"/>
              <a:gd name="connsiteY139" fmla="*/ 154873 h 6858000"/>
              <a:gd name="connsiteX140" fmla="*/ 1523946 w 7597386"/>
              <a:gd name="connsiteY140" fmla="*/ 27594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7597386" h="6858000">
                <a:moveTo>
                  <a:pt x="6739532" y="6136704"/>
                </a:moveTo>
                <a:lnTo>
                  <a:pt x="6987914" y="6136704"/>
                </a:lnTo>
                <a:cubicBezTo>
                  <a:pt x="7087326" y="6136704"/>
                  <a:pt x="7167914" y="6217293"/>
                  <a:pt x="7167914" y="6316704"/>
                </a:cubicBezTo>
                <a:cubicBezTo>
                  <a:pt x="7167914" y="6416115"/>
                  <a:pt x="7087326" y="6496704"/>
                  <a:pt x="6987914" y="6496704"/>
                </a:cubicBezTo>
                <a:lnTo>
                  <a:pt x="6739532" y="6496704"/>
                </a:lnTo>
                <a:cubicBezTo>
                  <a:pt x="6640120" y="6496704"/>
                  <a:pt x="6559532" y="6416115"/>
                  <a:pt x="6559532" y="6316704"/>
                </a:cubicBezTo>
                <a:cubicBezTo>
                  <a:pt x="6559532" y="6217293"/>
                  <a:pt x="6640120" y="6136704"/>
                  <a:pt x="6739532" y="6136704"/>
                </a:cubicBezTo>
                <a:close/>
                <a:moveTo>
                  <a:pt x="1457678" y="5429047"/>
                </a:moveTo>
                <a:lnTo>
                  <a:pt x="1706060" y="5429047"/>
                </a:lnTo>
                <a:cubicBezTo>
                  <a:pt x="1805471" y="5429047"/>
                  <a:pt x="1886060" y="5509636"/>
                  <a:pt x="1886060" y="5609047"/>
                </a:cubicBezTo>
                <a:cubicBezTo>
                  <a:pt x="1886060" y="5708458"/>
                  <a:pt x="1805471" y="5789047"/>
                  <a:pt x="1706060" y="5789047"/>
                </a:cubicBezTo>
                <a:lnTo>
                  <a:pt x="1457678" y="5789047"/>
                </a:lnTo>
                <a:cubicBezTo>
                  <a:pt x="1358266" y="5789047"/>
                  <a:pt x="1277677" y="5708458"/>
                  <a:pt x="1277677" y="5609047"/>
                </a:cubicBezTo>
                <a:cubicBezTo>
                  <a:pt x="1277677" y="5509636"/>
                  <a:pt x="1358266" y="5429047"/>
                  <a:pt x="1457678" y="5429047"/>
                </a:cubicBezTo>
                <a:close/>
                <a:moveTo>
                  <a:pt x="180000" y="3595810"/>
                </a:moveTo>
                <a:lnTo>
                  <a:pt x="332390" y="3595810"/>
                </a:lnTo>
                <a:cubicBezTo>
                  <a:pt x="431802" y="3595810"/>
                  <a:pt x="512390" y="3676399"/>
                  <a:pt x="512390" y="3775810"/>
                </a:cubicBezTo>
                <a:cubicBezTo>
                  <a:pt x="512390" y="3875221"/>
                  <a:pt x="431802" y="3955810"/>
                  <a:pt x="332390" y="3955810"/>
                </a:cubicBezTo>
                <a:lnTo>
                  <a:pt x="180000" y="3955810"/>
                </a:lnTo>
                <a:cubicBezTo>
                  <a:pt x="80590" y="3955810"/>
                  <a:pt x="0" y="3875221"/>
                  <a:pt x="0" y="3775810"/>
                </a:cubicBezTo>
                <a:cubicBezTo>
                  <a:pt x="0" y="3676399"/>
                  <a:pt x="80590" y="3595810"/>
                  <a:pt x="180000" y="3595810"/>
                </a:cubicBezTo>
                <a:close/>
                <a:moveTo>
                  <a:pt x="660719" y="1778760"/>
                </a:moveTo>
                <a:lnTo>
                  <a:pt x="813109" y="1778760"/>
                </a:lnTo>
                <a:cubicBezTo>
                  <a:pt x="912519" y="1778760"/>
                  <a:pt x="993108" y="1859349"/>
                  <a:pt x="993108" y="1958760"/>
                </a:cubicBezTo>
                <a:cubicBezTo>
                  <a:pt x="993108" y="2058171"/>
                  <a:pt x="912519" y="2138760"/>
                  <a:pt x="813109" y="2138760"/>
                </a:cubicBezTo>
                <a:lnTo>
                  <a:pt x="660719" y="2138760"/>
                </a:lnTo>
                <a:cubicBezTo>
                  <a:pt x="561307" y="2138760"/>
                  <a:pt x="480718" y="2058171"/>
                  <a:pt x="480718" y="1958760"/>
                </a:cubicBezTo>
                <a:cubicBezTo>
                  <a:pt x="480718" y="1859349"/>
                  <a:pt x="561307" y="1778760"/>
                  <a:pt x="660719" y="1778760"/>
                </a:cubicBezTo>
                <a:close/>
                <a:moveTo>
                  <a:pt x="1564873" y="0"/>
                </a:moveTo>
                <a:lnTo>
                  <a:pt x="7552162" y="0"/>
                </a:lnTo>
                <a:lnTo>
                  <a:pt x="7597386" y="46688"/>
                </a:lnTo>
                <a:lnTo>
                  <a:pt x="7597386" y="4742213"/>
                </a:lnTo>
                <a:lnTo>
                  <a:pt x="7404050" y="4989332"/>
                </a:lnTo>
                <a:cubicBezTo>
                  <a:pt x="7321153" y="5086448"/>
                  <a:pt x="7235038" y="5178968"/>
                  <a:pt x="7146108" y="5266790"/>
                </a:cubicBezTo>
                <a:lnTo>
                  <a:pt x="6948710" y="5445825"/>
                </a:lnTo>
                <a:lnTo>
                  <a:pt x="6986983" y="5471629"/>
                </a:lnTo>
                <a:cubicBezTo>
                  <a:pt x="7019556" y="5504203"/>
                  <a:pt x="7039704" y="5549203"/>
                  <a:pt x="7039704" y="5598908"/>
                </a:cubicBezTo>
                <a:cubicBezTo>
                  <a:pt x="7039704" y="5698319"/>
                  <a:pt x="6959114" y="5778908"/>
                  <a:pt x="6859704" y="5778908"/>
                </a:cubicBezTo>
                <a:lnTo>
                  <a:pt x="6518165" y="5778908"/>
                </a:lnTo>
                <a:lnTo>
                  <a:pt x="6518164" y="5778909"/>
                </a:lnTo>
                <a:lnTo>
                  <a:pt x="6544626" y="5778909"/>
                </a:lnTo>
                <a:cubicBezTo>
                  <a:pt x="6644038" y="5778909"/>
                  <a:pt x="6724626" y="5859498"/>
                  <a:pt x="6724626" y="5958909"/>
                </a:cubicBezTo>
                <a:cubicBezTo>
                  <a:pt x="6724626" y="6058320"/>
                  <a:pt x="6644038" y="6138909"/>
                  <a:pt x="6544626" y="6138909"/>
                </a:cubicBezTo>
                <a:lnTo>
                  <a:pt x="5915916" y="6138909"/>
                </a:lnTo>
                <a:cubicBezTo>
                  <a:pt x="5903490" y="6138909"/>
                  <a:pt x="5891357" y="6137650"/>
                  <a:pt x="5879640" y="6135252"/>
                </a:cubicBezTo>
                <a:lnTo>
                  <a:pt x="5869552" y="6132121"/>
                </a:lnTo>
                <a:lnTo>
                  <a:pt x="5838313" y="6145736"/>
                </a:lnTo>
                <a:lnTo>
                  <a:pt x="6050271" y="6145736"/>
                </a:lnTo>
                <a:cubicBezTo>
                  <a:pt x="6149682" y="6145736"/>
                  <a:pt x="6230271" y="6226325"/>
                  <a:pt x="6230271" y="6325736"/>
                </a:cubicBezTo>
                <a:cubicBezTo>
                  <a:pt x="6230271" y="6425147"/>
                  <a:pt x="6149682" y="6505736"/>
                  <a:pt x="6050271" y="6505736"/>
                </a:cubicBezTo>
                <a:lnTo>
                  <a:pt x="5788251" y="6505736"/>
                </a:lnTo>
                <a:lnTo>
                  <a:pt x="5824500" y="6513055"/>
                </a:lnTo>
                <a:cubicBezTo>
                  <a:pt x="5889105" y="6540380"/>
                  <a:pt x="5934436" y="6604351"/>
                  <a:pt x="5934436" y="6678909"/>
                </a:cubicBezTo>
                <a:cubicBezTo>
                  <a:pt x="5934436" y="6765894"/>
                  <a:pt x="5872735" y="6838468"/>
                  <a:pt x="5790712" y="6855252"/>
                </a:cubicBezTo>
                <a:lnTo>
                  <a:pt x="5763453" y="6858000"/>
                </a:lnTo>
                <a:lnTo>
                  <a:pt x="3970143" y="6858000"/>
                </a:lnTo>
                <a:lnTo>
                  <a:pt x="3942884" y="6855252"/>
                </a:lnTo>
                <a:cubicBezTo>
                  <a:pt x="3860861" y="6838468"/>
                  <a:pt x="3799160" y="6765894"/>
                  <a:pt x="3799160" y="6678909"/>
                </a:cubicBezTo>
                <a:cubicBezTo>
                  <a:pt x="3799160" y="6604351"/>
                  <a:pt x="3844491" y="6540380"/>
                  <a:pt x="3909096" y="6513055"/>
                </a:cubicBezTo>
                <a:lnTo>
                  <a:pt x="3945347" y="6505736"/>
                </a:lnTo>
                <a:lnTo>
                  <a:pt x="2869739" y="6505736"/>
                </a:lnTo>
                <a:cubicBezTo>
                  <a:pt x="2770328" y="6505736"/>
                  <a:pt x="2689739" y="6425147"/>
                  <a:pt x="2689739" y="6325736"/>
                </a:cubicBezTo>
                <a:cubicBezTo>
                  <a:pt x="2689739" y="6251178"/>
                  <a:pt x="2735071" y="6187207"/>
                  <a:pt x="2799675" y="6159881"/>
                </a:cubicBezTo>
                <a:lnTo>
                  <a:pt x="2847874" y="6150150"/>
                </a:lnTo>
                <a:lnTo>
                  <a:pt x="2426904" y="6150150"/>
                </a:lnTo>
                <a:cubicBezTo>
                  <a:pt x="2327493" y="6150150"/>
                  <a:pt x="2246904" y="6069561"/>
                  <a:pt x="2246904" y="5970150"/>
                </a:cubicBezTo>
                <a:cubicBezTo>
                  <a:pt x="2246904" y="5870739"/>
                  <a:pt x="2327493" y="5790150"/>
                  <a:pt x="2426904" y="5790150"/>
                </a:cubicBezTo>
                <a:lnTo>
                  <a:pt x="2706960" y="5790150"/>
                </a:lnTo>
                <a:lnTo>
                  <a:pt x="2705601" y="5789047"/>
                </a:lnTo>
                <a:lnTo>
                  <a:pt x="2188422" y="5789047"/>
                </a:lnTo>
                <a:cubicBezTo>
                  <a:pt x="2089011" y="5789047"/>
                  <a:pt x="2008422" y="5708458"/>
                  <a:pt x="2008422" y="5609047"/>
                </a:cubicBezTo>
                <a:cubicBezTo>
                  <a:pt x="2008422" y="5509636"/>
                  <a:pt x="2089011" y="5429047"/>
                  <a:pt x="2188422" y="5429047"/>
                </a:cubicBezTo>
                <a:lnTo>
                  <a:pt x="2344473" y="5429047"/>
                </a:lnTo>
                <a:lnTo>
                  <a:pt x="2343631" y="5427944"/>
                </a:lnTo>
                <a:lnTo>
                  <a:pt x="1939122" y="5427944"/>
                </a:lnTo>
                <a:cubicBezTo>
                  <a:pt x="1839711" y="5427944"/>
                  <a:pt x="1759122" y="5347355"/>
                  <a:pt x="1759122" y="5247944"/>
                </a:cubicBezTo>
                <a:cubicBezTo>
                  <a:pt x="1759122" y="5148533"/>
                  <a:pt x="1839711" y="5067944"/>
                  <a:pt x="1939122" y="5067944"/>
                </a:cubicBezTo>
                <a:lnTo>
                  <a:pt x="2094491" y="5067944"/>
                </a:lnTo>
                <a:lnTo>
                  <a:pt x="2093832" y="5066841"/>
                </a:lnTo>
                <a:lnTo>
                  <a:pt x="452552" y="5066841"/>
                </a:lnTo>
                <a:cubicBezTo>
                  <a:pt x="353142" y="5066841"/>
                  <a:pt x="272552" y="4986252"/>
                  <a:pt x="272552" y="4886841"/>
                </a:cubicBezTo>
                <a:cubicBezTo>
                  <a:pt x="272552" y="4787430"/>
                  <a:pt x="353142" y="4706841"/>
                  <a:pt x="452552" y="4706841"/>
                </a:cubicBezTo>
                <a:lnTo>
                  <a:pt x="1912897" y="4706841"/>
                </a:lnTo>
                <a:lnTo>
                  <a:pt x="1912393" y="4705738"/>
                </a:lnTo>
                <a:lnTo>
                  <a:pt x="1051850" y="4705738"/>
                </a:lnTo>
                <a:cubicBezTo>
                  <a:pt x="952438" y="4705738"/>
                  <a:pt x="871849" y="4625149"/>
                  <a:pt x="871849" y="4525738"/>
                </a:cubicBezTo>
                <a:cubicBezTo>
                  <a:pt x="871849" y="4426327"/>
                  <a:pt x="952438" y="4345738"/>
                  <a:pt x="1051850" y="4345738"/>
                </a:cubicBezTo>
                <a:lnTo>
                  <a:pt x="1786642" y="4345738"/>
                </a:lnTo>
                <a:lnTo>
                  <a:pt x="1715818" y="4031467"/>
                </a:lnTo>
                <a:lnTo>
                  <a:pt x="1706366" y="3955810"/>
                </a:lnTo>
                <a:lnTo>
                  <a:pt x="788060" y="3955810"/>
                </a:lnTo>
                <a:cubicBezTo>
                  <a:pt x="688649" y="3955810"/>
                  <a:pt x="608060" y="3875221"/>
                  <a:pt x="608060" y="3775810"/>
                </a:cubicBezTo>
                <a:cubicBezTo>
                  <a:pt x="608060" y="3676399"/>
                  <a:pt x="688649" y="3595810"/>
                  <a:pt x="788060" y="3595810"/>
                </a:cubicBezTo>
                <a:lnTo>
                  <a:pt x="1671391" y="3595810"/>
                </a:lnTo>
                <a:lnTo>
                  <a:pt x="1671288" y="3592400"/>
                </a:lnTo>
                <a:lnTo>
                  <a:pt x="1156283" y="3592400"/>
                </a:lnTo>
                <a:cubicBezTo>
                  <a:pt x="1056872" y="3592400"/>
                  <a:pt x="976283" y="3511811"/>
                  <a:pt x="976283" y="3412401"/>
                </a:cubicBezTo>
                <a:cubicBezTo>
                  <a:pt x="976283" y="3312989"/>
                  <a:pt x="1056872" y="3232401"/>
                  <a:pt x="1156283" y="3232401"/>
                </a:cubicBezTo>
                <a:lnTo>
                  <a:pt x="1672349" y="3232401"/>
                </a:lnTo>
                <a:lnTo>
                  <a:pt x="1672557" y="3228991"/>
                </a:lnTo>
                <a:lnTo>
                  <a:pt x="932835" y="3228991"/>
                </a:lnTo>
                <a:cubicBezTo>
                  <a:pt x="833424" y="3228991"/>
                  <a:pt x="752835" y="3148402"/>
                  <a:pt x="752835" y="3048991"/>
                </a:cubicBezTo>
                <a:cubicBezTo>
                  <a:pt x="752835" y="2949580"/>
                  <a:pt x="833424" y="2868991"/>
                  <a:pt x="932835" y="2868991"/>
                </a:cubicBezTo>
                <a:lnTo>
                  <a:pt x="1708115" y="2868991"/>
                </a:lnTo>
                <a:lnTo>
                  <a:pt x="1708629" y="2865581"/>
                </a:lnTo>
                <a:lnTo>
                  <a:pt x="229104" y="2865581"/>
                </a:lnTo>
                <a:cubicBezTo>
                  <a:pt x="129694" y="2865581"/>
                  <a:pt x="49104" y="2784992"/>
                  <a:pt x="49104" y="2685581"/>
                </a:cubicBezTo>
                <a:cubicBezTo>
                  <a:pt x="49104" y="2586170"/>
                  <a:pt x="129694" y="2505581"/>
                  <a:pt x="229104" y="2505581"/>
                </a:cubicBezTo>
                <a:lnTo>
                  <a:pt x="1778254" y="2505581"/>
                </a:lnTo>
                <a:lnTo>
                  <a:pt x="1779078" y="2502171"/>
                </a:lnTo>
                <a:lnTo>
                  <a:pt x="910422" y="2502171"/>
                </a:lnTo>
                <a:cubicBezTo>
                  <a:pt x="811012" y="2502171"/>
                  <a:pt x="730422" y="2421582"/>
                  <a:pt x="730422" y="2322172"/>
                </a:cubicBezTo>
                <a:cubicBezTo>
                  <a:pt x="730422" y="2222760"/>
                  <a:pt x="811012" y="2142171"/>
                  <a:pt x="910422" y="2142171"/>
                </a:cubicBezTo>
                <a:lnTo>
                  <a:pt x="1883366" y="2142171"/>
                </a:lnTo>
                <a:lnTo>
                  <a:pt x="1884509" y="2138760"/>
                </a:lnTo>
                <a:lnTo>
                  <a:pt x="1591740" y="2138760"/>
                </a:lnTo>
                <a:cubicBezTo>
                  <a:pt x="1492330" y="2138760"/>
                  <a:pt x="1411740" y="2058173"/>
                  <a:pt x="1411740" y="1958761"/>
                </a:cubicBezTo>
                <a:cubicBezTo>
                  <a:pt x="1411740" y="1859351"/>
                  <a:pt x="1492330" y="1778762"/>
                  <a:pt x="1591740" y="1778762"/>
                </a:cubicBezTo>
                <a:lnTo>
                  <a:pt x="2025126" y="1778762"/>
                </a:lnTo>
                <a:lnTo>
                  <a:pt x="2026603" y="1775352"/>
                </a:lnTo>
                <a:lnTo>
                  <a:pt x="1244357" y="1775352"/>
                </a:lnTo>
                <a:cubicBezTo>
                  <a:pt x="1144947" y="1775352"/>
                  <a:pt x="1064357" y="1694763"/>
                  <a:pt x="1064357" y="1595352"/>
                </a:cubicBezTo>
                <a:cubicBezTo>
                  <a:pt x="1064357" y="1495941"/>
                  <a:pt x="1144947" y="1415352"/>
                  <a:pt x="1244357" y="1415352"/>
                </a:cubicBezTo>
                <a:lnTo>
                  <a:pt x="2206432" y="1415352"/>
                </a:lnTo>
                <a:lnTo>
                  <a:pt x="2208269" y="1411942"/>
                </a:lnTo>
                <a:lnTo>
                  <a:pt x="1939122" y="1411942"/>
                </a:lnTo>
                <a:cubicBezTo>
                  <a:pt x="1839711" y="1411942"/>
                  <a:pt x="1759122" y="1331353"/>
                  <a:pt x="1759122" y="1231942"/>
                </a:cubicBezTo>
                <a:cubicBezTo>
                  <a:pt x="1759122" y="1132531"/>
                  <a:pt x="1839711" y="1051942"/>
                  <a:pt x="1939122" y="1051942"/>
                </a:cubicBezTo>
                <a:lnTo>
                  <a:pt x="2431720" y="1051942"/>
                </a:lnTo>
                <a:lnTo>
                  <a:pt x="2435632" y="1045961"/>
                </a:lnTo>
                <a:lnTo>
                  <a:pt x="2387559" y="1027086"/>
                </a:lnTo>
                <a:cubicBezTo>
                  <a:pt x="2335602" y="995516"/>
                  <a:pt x="2300895" y="938384"/>
                  <a:pt x="2300895" y="873146"/>
                </a:cubicBezTo>
                <a:cubicBezTo>
                  <a:pt x="2300895" y="786161"/>
                  <a:pt x="2362596" y="713587"/>
                  <a:pt x="2444619" y="696802"/>
                </a:cubicBezTo>
                <a:lnTo>
                  <a:pt x="2472338" y="694008"/>
                </a:lnTo>
                <a:lnTo>
                  <a:pt x="2066060" y="694008"/>
                </a:lnTo>
                <a:cubicBezTo>
                  <a:pt x="1966649" y="694008"/>
                  <a:pt x="1886060" y="613419"/>
                  <a:pt x="1886060" y="514008"/>
                </a:cubicBezTo>
                <a:cubicBezTo>
                  <a:pt x="1886060" y="427023"/>
                  <a:pt x="1947761" y="354449"/>
                  <a:pt x="2029784" y="337665"/>
                </a:cubicBezTo>
                <a:lnTo>
                  <a:pt x="2057482" y="334873"/>
                </a:lnTo>
                <a:lnTo>
                  <a:pt x="1651225" y="334873"/>
                </a:lnTo>
                <a:cubicBezTo>
                  <a:pt x="1551814" y="334873"/>
                  <a:pt x="1471225" y="254284"/>
                  <a:pt x="1471225" y="154873"/>
                </a:cubicBezTo>
                <a:cubicBezTo>
                  <a:pt x="1471225" y="105168"/>
                  <a:pt x="1491373" y="60168"/>
                  <a:pt x="1523946" y="27594"/>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708050974"/>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userDrawn="1">
  <p:cSld name="6_캡션 있는 콘텐츠">
    <p:spTree>
      <p:nvGrpSpPr>
        <p:cNvPr id="1" name=""/>
        <p:cNvGrpSpPr/>
        <p:nvPr/>
      </p:nvGrpSpPr>
      <p:grpSpPr>
        <a:xfrm>
          <a:off x="0" y="0"/>
          <a:ext cx="0" cy="0"/>
          <a:chOff x="0" y="0"/>
          <a:chExt cx="0" cy="0"/>
        </a:xfrm>
      </p:grpSpPr>
      <p:sp>
        <p:nvSpPr>
          <p:cNvPr id="99" name="그림 개체 틀 98">
            <a:extLst>
              <a:ext uri="{FF2B5EF4-FFF2-40B4-BE49-F238E27FC236}">
                <a16:creationId xmlns:a16="http://schemas.microsoft.com/office/drawing/2014/main" xmlns="" id="{0A1D28A5-C8ED-494F-B0A6-DA3129E6FD2A}"/>
              </a:ext>
            </a:extLst>
          </p:cNvPr>
          <p:cNvSpPr>
            <a:spLocks noGrp="1"/>
          </p:cNvSpPr>
          <p:nvPr>
            <p:ph type="pic" idx="16" hasCustomPrompt="1"/>
          </p:nvPr>
        </p:nvSpPr>
        <p:spPr>
          <a:xfrm>
            <a:off x="164598" y="182247"/>
            <a:ext cx="8891576" cy="3922026"/>
          </a:xfrm>
          <a:custGeom>
            <a:avLst/>
            <a:gdLst>
              <a:gd name="connsiteX0" fmla="*/ 6243358 w 11855435"/>
              <a:gd name="connsiteY0" fmla="*/ 3576829 h 3922026"/>
              <a:gd name="connsiteX1" fmla="*/ 6251037 w 11855435"/>
              <a:gd name="connsiteY1" fmla="*/ 3602459 h 3922026"/>
              <a:gd name="connsiteX2" fmla="*/ 6251033 w 11855435"/>
              <a:gd name="connsiteY2" fmla="*/ 3602462 h 3922026"/>
              <a:gd name="connsiteX3" fmla="*/ 6251308 w 11855435"/>
              <a:gd name="connsiteY3" fmla="*/ 3602684 h 3922026"/>
              <a:gd name="connsiteX4" fmla="*/ 6264042 w 11855435"/>
              <a:gd name="connsiteY4" fmla="*/ 3609951 h 3922026"/>
              <a:gd name="connsiteX5" fmla="*/ 6268882 w 11855435"/>
              <a:gd name="connsiteY5" fmla="*/ 3603328 h 3922026"/>
              <a:gd name="connsiteX6" fmla="*/ 6275688 w 11855435"/>
              <a:gd name="connsiteY6" fmla="*/ 3609645 h 3922026"/>
              <a:gd name="connsiteX7" fmla="*/ 6273077 w 11855435"/>
              <a:gd name="connsiteY7" fmla="*/ 3612272 h 3922026"/>
              <a:gd name="connsiteX8" fmla="*/ 6319107 w 11855435"/>
              <a:gd name="connsiteY8" fmla="*/ 3638809 h 3922026"/>
              <a:gd name="connsiteX9" fmla="*/ 6323556 w 11855435"/>
              <a:gd name="connsiteY9" fmla="*/ 3639687 h 3922026"/>
              <a:gd name="connsiteX10" fmla="*/ 6306654 w 11855435"/>
              <a:gd name="connsiteY10" fmla="*/ 3631053 h 3922026"/>
              <a:gd name="connsiteX11" fmla="*/ 6243358 w 11855435"/>
              <a:gd name="connsiteY11" fmla="*/ 3576829 h 3922026"/>
              <a:gd name="connsiteX12" fmla="*/ 6185871 w 11855435"/>
              <a:gd name="connsiteY12" fmla="*/ 3576465 h 3922026"/>
              <a:gd name="connsiteX13" fmla="*/ 6192060 w 11855435"/>
              <a:gd name="connsiteY13" fmla="*/ 3579700 h 3922026"/>
              <a:gd name="connsiteX14" fmla="*/ 6188983 w 11855435"/>
              <a:gd name="connsiteY14" fmla="*/ 3577771 h 3922026"/>
              <a:gd name="connsiteX15" fmla="*/ 6050189 w 11855435"/>
              <a:gd name="connsiteY15" fmla="*/ 3518445 h 3922026"/>
              <a:gd name="connsiteX16" fmla="*/ 6059740 w 11855435"/>
              <a:gd name="connsiteY16" fmla="*/ 3524753 h 3922026"/>
              <a:gd name="connsiteX17" fmla="*/ 6060488 w 11855435"/>
              <a:gd name="connsiteY17" fmla="*/ 3524620 h 3922026"/>
              <a:gd name="connsiteX18" fmla="*/ 6592793 w 11855435"/>
              <a:gd name="connsiteY18" fmla="*/ 3495054 h 3922026"/>
              <a:gd name="connsiteX19" fmla="*/ 6589360 w 11855435"/>
              <a:gd name="connsiteY19" fmla="*/ 3499432 h 3922026"/>
              <a:gd name="connsiteX20" fmla="*/ 6589638 w 11855435"/>
              <a:gd name="connsiteY20" fmla="*/ 3497718 h 3922026"/>
              <a:gd name="connsiteX21" fmla="*/ 7329456 w 11855435"/>
              <a:gd name="connsiteY21" fmla="*/ 3490159 h 3922026"/>
              <a:gd name="connsiteX22" fmla="*/ 7315012 w 11855435"/>
              <a:gd name="connsiteY22" fmla="*/ 3493970 h 3922026"/>
              <a:gd name="connsiteX23" fmla="*/ 7322324 w 11855435"/>
              <a:gd name="connsiteY23" fmla="*/ 3492846 h 3922026"/>
              <a:gd name="connsiteX24" fmla="*/ 6658310 w 11855435"/>
              <a:gd name="connsiteY24" fmla="*/ 3469410 h 3922026"/>
              <a:gd name="connsiteX25" fmla="*/ 6656575 w 11855435"/>
              <a:gd name="connsiteY25" fmla="*/ 3469754 h 3922026"/>
              <a:gd name="connsiteX26" fmla="*/ 6658098 w 11855435"/>
              <a:gd name="connsiteY26" fmla="*/ 3470451 h 3922026"/>
              <a:gd name="connsiteX27" fmla="*/ 2614447 w 11855435"/>
              <a:gd name="connsiteY27" fmla="*/ 3429966 h 3922026"/>
              <a:gd name="connsiteX28" fmla="*/ 2605099 w 11855435"/>
              <a:gd name="connsiteY28" fmla="*/ 3433127 h 3922026"/>
              <a:gd name="connsiteX29" fmla="*/ 2627052 w 11855435"/>
              <a:gd name="connsiteY29" fmla="*/ 3462972 h 3922026"/>
              <a:gd name="connsiteX30" fmla="*/ 2648647 w 11855435"/>
              <a:gd name="connsiteY30" fmla="*/ 3466455 h 3922026"/>
              <a:gd name="connsiteX31" fmla="*/ 2642655 w 11855435"/>
              <a:gd name="connsiteY31" fmla="*/ 3459608 h 3922026"/>
              <a:gd name="connsiteX32" fmla="*/ 2638473 w 11855435"/>
              <a:gd name="connsiteY32" fmla="*/ 3460872 h 3922026"/>
              <a:gd name="connsiteX33" fmla="*/ 7596709 w 11855435"/>
              <a:gd name="connsiteY33" fmla="*/ 3413878 h 3922026"/>
              <a:gd name="connsiteX34" fmla="*/ 7542710 w 11855435"/>
              <a:gd name="connsiteY34" fmla="*/ 3430176 h 3922026"/>
              <a:gd name="connsiteX35" fmla="*/ 7541903 w 11855435"/>
              <a:gd name="connsiteY35" fmla="*/ 3430726 h 3922026"/>
              <a:gd name="connsiteX36" fmla="*/ 7537304 w 11855435"/>
              <a:gd name="connsiteY36" fmla="*/ 3433018 h 3922026"/>
              <a:gd name="connsiteX37" fmla="*/ 7537138 w 11855435"/>
              <a:gd name="connsiteY37" fmla="*/ 3432979 h 3922026"/>
              <a:gd name="connsiteX38" fmla="*/ 7535704 w 11855435"/>
              <a:gd name="connsiteY38" fmla="*/ 3433816 h 3922026"/>
              <a:gd name="connsiteX39" fmla="*/ 7537304 w 11855435"/>
              <a:gd name="connsiteY39" fmla="*/ 3433018 h 3922026"/>
              <a:gd name="connsiteX40" fmla="*/ 7537873 w 11855435"/>
              <a:gd name="connsiteY40" fmla="*/ 3433152 h 3922026"/>
              <a:gd name="connsiteX41" fmla="*/ 7539190 w 11855435"/>
              <a:gd name="connsiteY41" fmla="*/ 3432483 h 3922026"/>
              <a:gd name="connsiteX42" fmla="*/ 7539154 w 11855435"/>
              <a:gd name="connsiteY42" fmla="*/ 3433067 h 3922026"/>
              <a:gd name="connsiteX43" fmla="*/ 7503988 w 11855435"/>
              <a:gd name="connsiteY43" fmla="*/ 3447112 h 3922026"/>
              <a:gd name="connsiteX44" fmla="*/ 7519350 w 11855435"/>
              <a:gd name="connsiteY44" fmla="*/ 3444756 h 3922026"/>
              <a:gd name="connsiteX45" fmla="*/ 7549405 w 11855435"/>
              <a:gd name="connsiteY45" fmla="*/ 3433433 h 3922026"/>
              <a:gd name="connsiteX46" fmla="*/ 7583161 w 11855435"/>
              <a:gd name="connsiteY46" fmla="*/ 3424147 h 3922026"/>
              <a:gd name="connsiteX47" fmla="*/ 7572021 w 11855435"/>
              <a:gd name="connsiteY47" fmla="*/ 3425447 h 3922026"/>
              <a:gd name="connsiteX48" fmla="*/ 7574820 w 11855435"/>
              <a:gd name="connsiteY48" fmla="*/ 3421418 h 3922026"/>
              <a:gd name="connsiteX49" fmla="*/ 7587677 w 11855435"/>
              <a:gd name="connsiteY49" fmla="*/ 3417346 h 3922026"/>
              <a:gd name="connsiteX50" fmla="*/ 3342796 w 11855435"/>
              <a:gd name="connsiteY50" fmla="*/ 3412981 h 3922026"/>
              <a:gd name="connsiteX51" fmla="*/ 3342939 w 11855435"/>
              <a:gd name="connsiteY51" fmla="*/ 3413947 h 3922026"/>
              <a:gd name="connsiteX52" fmla="*/ 3346613 w 11855435"/>
              <a:gd name="connsiteY52" fmla="*/ 3418435 h 3922026"/>
              <a:gd name="connsiteX53" fmla="*/ 3344771 w 11855435"/>
              <a:gd name="connsiteY53" fmla="*/ 3418428 h 3922026"/>
              <a:gd name="connsiteX54" fmla="*/ 3337179 w 11855435"/>
              <a:gd name="connsiteY54" fmla="*/ 3415713 h 3922026"/>
              <a:gd name="connsiteX55" fmla="*/ 3337576 w 11855435"/>
              <a:gd name="connsiteY55" fmla="*/ 3418398 h 3922026"/>
              <a:gd name="connsiteX56" fmla="*/ 3344771 w 11855435"/>
              <a:gd name="connsiteY56" fmla="*/ 3418428 h 3922026"/>
              <a:gd name="connsiteX57" fmla="*/ 3385259 w 11855435"/>
              <a:gd name="connsiteY57" fmla="*/ 3432907 h 3922026"/>
              <a:gd name="connsiteX58" fmla="*/ 3421350 w 11855435"/>
              <a:gd name="connsiteY58" fmla="*/ 3447909 h 3922026"/>
              <a:gd name="connsiteX59" fmla="*/ 3379902 w 11855435"/>
              <a:gd name="connsiteY59" fmla="*/ 3421114 h 3922026"/>
              <a:gd name="connsiteX60" fmla="*/ 3365143 w 11855435"/>
              <a:gd name="connsiteY60" fmla="*/ 3417223 h 3922026"/>
              <a:gd name="connsiteX61" fmla="*/ 7681112 w 11855435"/>
              <a:gd name="connsiteY61" fmla="*/ 3394659 h 3922026"/>
              <a:gd name="connsiteX62" fmla="*/ 7666917 w 11855435"/>
              <a:gd name="connsiteY62" fmla="*/ 3395821 h 3922026"/>
              <a:gd name="connsiteX63" fmla="*/ 7603296 w 11855435"/>
              <a:gd name="connsiteY63" fmla="*/ 3411890 h 3922026"/>
              <a:gd name="connsiteX64" fmla="*/ 7600131 w 11855435"/>
              <a:gd name="connsiteY64" fmla="*/ 3412848 h 3922026"/>
              <a:gd name="connsiteX65" fmla="*/ 7604242 w 11855435"/>
              <a:gd name="connsiteY65" fmla="*/ 3413460 h 3922026"/>
              <a:gd name="connsiteX66" fmla="*/ 7602975 w 11855435"/>
              <a:gd name="connsiteY66" fmla="*/ 3420192 h 3922026"/>
              <a:gd name="connsiteX67" fmla="*/ 7633028 w 11855435"/>
              <a:gd name="connsiteY67" fmla="*/ 3408870 h 3922026"/>
              <a:gd name="connsiteX68" fmla="*/ 7667719 w 11855435"/>
              <a:gd name="connsiteY68" fmla="*/ 3398241 h 3922026"/>
              <a:gd name="connsiteX69" fmla="*/ 7670188 w 11855435"/>
              <a:gd name="connsiteY69" fmla="*/ 3399600 h 3922026"/>
              <a:gd name="connsiteX70" fmla="*/ 7681075 w 11855435"/>
              <a:gd name="connsiteY70" fmla="*/ 3394678 h 3922026"/>
              <a:gd name="connsiteX71" fmla="*/ 6526862 w 11855435"/>
              <a:gd name="connsiteY71" fmla="*/ 3361881 h 3922026"/>
              <a:gd name="connsiteX72" fmla="*/ 6511898 w 11855435"/>
              <a:gd name="connsiteY72" fmla="*/ 3367235 h 3922026"/>
              <a:gd name="connsiteX73" fmla="*/ 6514764 w 11855435"/>
              <a:gd name="connsiteY73" fmla="*/ 3381053 h 3922026"/>
              <a:gd name="connsiteX74" fmla="*/ 6623339 w 11855435"/>
              <a:gd name="connsiteY74" fmla="*/ 3454554 h 3922026"/>
              <a:gd name="connsiteX75" fmla="*/ 6624372 w 11855435"/>
              <a:gd name="connsiteY75" fmla="*/ 3455026 h 3922026"/>
              <a:gd name="connsiteX76" fmla="*/ 6636453 w 11855435"/>
              <a:gd name="connsiteY76" fmla="*/ 3439752 h 3922026"/>
              <a:gd name="connsiteX77" fmla="*/ 6653031 w 11855435"/>
              <a:gd name="connsiteY77" fmla="*/ 3420131 h 3922026"/>
              <a:gd name="connsiteX78" fmla="*/ 6655286 w 11855435"/>
              <a:gd name="connsiteY78" fmla="*/ 3417883 h 3922026"/>
              <a:gd name="connsiteX79" fmla="*/ 6546431 w 11855435"/>
              <a:gd name="connsiteY79" fmla="*/ 3371906 h 3922026"/>
              <a:gd name="connsiteX80" fmla="*/ 6526862 w 11855435"/>
              <a:gd name="connsiteY80" fmla="*/ 3361881 h 3922026"/>
              <a:gd name="connsiteX81" fmla="*/ 6686539 w 11855435"/>
              <a:gd name="connsiteY81" fmla="*/ 3345146 h 3922026"/>
              <a:gd name="connsiteX82" fmla="*/ 6694871 w 11855435"/>
              <a:gd name="connsiteY82" fmla="*/ 3353289 h 3922026"/>
              <a:gd name="connsiteX83" fmla="*/ 6696193 w 11855435"/>
              <a:gd name="connsiteY83" fmla="*/ 3354298 h 3922026"/>
              <a:gd name="connsiteX84" fmla="*/ 6700935 w 11855435"/>
              <a:gd name="connsiteY84" fmla="*/ 3348404 h 3922026"/>
              <a:gd name="connsiteX85" fmla="*/ 7418399 w 11855435"/>
              <a:gd name="connsiteY85" fmla="*/ 3325478 h 3922026"/>
              <a:gd name="connsiteX86" fmla="*/ 7407356 w 11855435"/>
              <a:gd name="connsiteY86" fmla="*/ 3326492 h 3922026"/>
              <a:gd name="connsiteX87" fmla="*/ 7404034 w 11855435"/>
              <a:gd name="connsiteY87" fmla="*/ 3327152 h 3922026"/>
              <a:gd name="connsiteX88" fmla="*/ 1300619 w 11855435"/>
              <a:gd name="connsiteY88" fmla="*/ 3181013 h 3922026"/>
              <a:gd name="connsiteX89" fmla="*/ 1265303 w 11855435"/>
              <a:gd name="connsiteY89" fmla="*/ 3186044 h 3922026"/>
              <a:gd name="connsiteX90" fmla="*/ 1258308 w 11855435"/>
              <a:gd name="connsiteY90" fmla="*/ 3186317 h 3922026"/>
              <a:gd name="connsiteX91" fmla="*/ 1274827 w 11855435"/>
              <a:gd name="connsiteY91" fmla="*/ 3187406 h 3922026"/>
              <a:gd name="connsiteX92" fmla="*/ 7992290 w 11855435"/>
              <a:gd name="connsiteY92" fmla="*/ 3175882 h 3922026"/>
              <a:gd name="connsiteX93" fmla="*/ 7991206 w 11855435"/>
              <a:gd name="connsiteY93" fmla="*/ 3176359 h 3922026"/>
              <a:gd name="connsiteX94" fmla="*/ 7992487 w 11855435"/>
              <a:gd name="connsiteY94" fmla="*/ 3176209 h 3922026"/>
              <a:gd name="connsiteX95" fmla="*/ 1377078 w 11855435"/>
              <a:gd name="connsiteY95" fmla="*/ 3170949 h 3922026"/>
              <a:gd name="connsiteX96" fmla="*/ 1345674 w 11855435"/>
              <a:gd name="connsiteY96" fmla="*/ 3174596 h 3922026"/>
              <a:gd name="connsiteX97" fmla="*/ 1303234 w 11855435"/>
              <a:gd name="connsiteY97" fmla="*/ 3180641 h 3922026"/>
              <a:gd name="connsiteX98" fmla="*/ 1332506 w 11855435"/>
              <a:gd name="connsiteY98" fmla="*/ 3178214 h 3922026"/>
              <a:gd name="connsiteX99" fmla="*/ 1395798 w 11855435"/>
              <a:gd name="connsiteY99" fmla="*/ 3174435 h 3922026"/>
              <a:gd name="connsiteX100" fmla="*/ 1375681 w 11855435"/>
              <a:gd name="connsiteY100" fmla="*/ 3172314 h 3922026"/>
              <a:gd name="connsiteX101" fmla="*/ 1432100 w 11855435"/>
              <a:gd name="connsiteY101" fmla="*/ 3168741 h 3922026"/>
              <a:gd name="connsiteX102" fmla="*/ 1430973 w 11855435"/>
              <a:gd name="connsiteY102" fmla="*/ 3170002 h 3922026"/>
              <a:gd name="connsiteX103" fmla="*/ 1432299 w 11855435"/>
              <a:gd name="connsiteY103" fmla="*/ 3175063 h 3922026"/>
              <a:gd name="connsiteX104" fmla="*/ 1445300 w 11855435"/>
              <a:gd name="connsiteY104" fmla="*/ 3172991 h 3922026"/>
              <a:gd name="connsiteX105" fmla="*/ 1445138 w 11855435"/>
              <a:gd name="connsiteY105" fmla="*/ 3172582 h 3922026"/>
              <a:gd name="connsiteX106" fmla="*/ 6753469 w 11855435"/>
              <a:gd name="connsiteY106" fmla="*/ 3135857 h 3922026"/>
              <a:gd name="connsiteX107" fmla="*/ 6674277 w 11855435"/>
              <a:gd name="connsiteY107" fmla="*/ 3156335 h 3922026"/>
              <a:gd name="connsiteX108" fmla="*/ 6484163 w 11855435"/>
              <a:gd name="connsiteY108" fmla="*/ 3244877 h 3922026"/>
              <a:gd name="connsiteX109" fmla="*/ 6457721 w 11855435"/>
              <a:gd name="connsiteY109" fmla="*/ 3258703 h 3922026"/>
              <a:gd name="connsiteX110" fmla="*/ 6525962 w 11855435"/>
              <a:gd name="connsiteY110" fmla="*/ 3282310 h 3922026"/>
              <a:gd name="connsiteX111" fmla="*/ 6555064 w 11855435"/>
              <a:gd name="connsiteY111" fmla="*/ 3285868 h 3922026"/>
              <a:gd name="connsiteX112" fmla="*/ 6588116 w 11855435"/>
              <a:gd name="connsiteY112" fmla="*/ 3312187 h 3922026"/>
              <a:gd name="connsiteX113" fmla="*/ 6610185 w 11855435"/>
              <a:gd name="connsiteY113" fmla="*/ 3325042 h 3922026"/>
              <a:gd name="connsiteX114" fmla="*/ 6607157 w 11855435"/>
              <a:gd name="connsiteY114" fmla="*/ 3273159 h 3922026"/>
              <a:gd name="connsiteX115" fmla="*/ 6620284 w 11855435"/>
              <a:gd name="connsiteY115" fmla="*/ 3270551 h 3922026"/>
              <a:gd name="connsiteX116" fmla="*/ 6639493 w 11855435"/>
              <a:gd name="connsiteY116" fmla="*/ 3260405 h 3922026"/>
              <a:gd name="connsiteX117" fmla="*/ 6638985 w 11855435"/>
              <a:gd name="connsiteY117" fmla="*/ 3241529 h 3922026"/>
              <a:gd name="connsiteX118" fmla="*/ 6714863 w 11855435"/>
              <a:gd name="connsiteY118" fmla="*/ 3171095 h 3922026"/>
              <a:gd name="connsiteX119" fmla="*/ 8260869 w 11855435"/>
              <a:gd name="connsiteY119" fmla="*/ 3095889 h 3922026"/>
              <a:gd name="connsiteX120" fmla="*/ 8254159 w 11855435"/>
              <a:gd name="connsiteY120" fmla="*/ 3097179 h 3922026"/>
              <a:gd name="connsiteX121" fmla="*/ 8206460 w 11855435"/>
              <a:gd name="connsiteY121" fmla="*/ 3105371 h 3922026"/>
              <a:gd name="connsiteX122" fmla="*/ 8004595 w 11855435"/>
              <a:gd name="connsiteY122" fmla="*/ 3170472 h 3922026"/>
              <a:gd name="connsiteX123" fmla="*/ 8002147 w 11855435"/>
              <a:gd name="connsiteY123" fmla="*/ 3171549 h 3922026"/>
              <a:gd name="connsiteX124" fmla="*/ 8002092 w 11855435"/>
              <a:gd name="connsiteY124" fmla="*/ 3172209 h 3922026"/>
              <a:gd name="connsiteX125" fmla="*/ 8060601 w 11855435"/>
              <a:gd name="connsiteY125" fmla="*/ 3161684 h 3922026"/>
              <a:gd name="connsiteX126" fmla="*/ 8090653 w 11855435"/>
              <a:gd name="connsiteY126" fmla="*/ 3150363 h 3922026"/>
              <a:gd name="connsiteX127" fmla="*/ 8124409 w 11855435"/>
              <a:gd name="connsiteY127" fmla="*/ 3141077 h 3922026"/>
              <a:gd name="connsiteX128" fmla="*/ 8113270 w 11855435"/>
              <a:gd name="connsiteY128" fmla="*/ 3142375 h 3922026"/>
              <a:gd name="connsiteX129" fmla="*/ 8116069 w 11855435"/>
              <a:gd name="connsiteY129" fmla="*/ 3138345 h 3922026"/>
              <a:gd name="connsiteX130" fmla="*/ 8140855 w 11855435"/>
              <a:gd name="connsiteY130" fmla="*/ 3129696 h 3922026"/>
              <a:gd name="connsiteX131" fmla="*/ 8145490 w 11855435"/>
              <a:gd name="connsiteY131" fmla="*/ 3130389 h 3922026"/>
              <a:gd name="connsiteX132" fmla="*/ 8144224 w 11855435"/>
              <a:gd name="connsiteY132" fmla="*/ 3137119 h 3922026"/>
              <a:gd name="connsiteX133" fmla="*/ 8174278 w 11855435"/>
              <a:gd name="connsiteY133" fmla="*/ 3125799 h 3922026"/>
              <a:gd name="connsiteX134" fmla="*/ 8208966 w 11855435"/>
              <a:gd name="connsiteY134" fmla="*/ 3115170 h 3922026"/>
              <a:gd name="connsiteX135" fmla="*/ 8211437 w 11855435"/>
              <a:gd name="connsiteY135" fmla="*/ 3116527 h 3922026"/>
              <a:gd name="connsiteX136" fmla="*/ 8231583 w 11855435"/>
              <a:gd name="connsiteY136" fmla="*/ 3107184 h 3922026"/>
              <a:gd name="connsiteX137" fmla="*/ 8246761 w 11855435"/>
              <a:gd name="connsiteY137" fmla="*/ 3102534 h 3922026"/>
              <a:gd name="connsiteX138" fmla="*/ 8882730 w 11855435"/>
              <a:gd name="connsiteY138" fmla="*/ 2981788 h 3922026"/>
              <a:gd name="connsiteX139" fmla="*/ 8869615 w 11855435"/>
              <a:gd name="connsiteY139" fmla="*/ 2985439 h 3922026"/>
              <a:gd name="connsiteX140" fmla="*/ 8874483 w 11855435"/>
              <a:gd name="connsiteY140" fmla="*/ 2985437 h 3922026"/>
              <a:gd name="connsiteX141" fmla="*/ 8881150 w 11855435"/>
              <a:gd name="connsiteY141" fmla="*/ 2984008 h 3922026"/>
              <a:gd name="connsiteX142" fmla="*/ 8928053 w 11855435"/>
              <a:gd name="connsiteY142" fmla="*/ 2972195 h 3922026"/>
              <a:gd name="connsiteX143" fmla="*/ 8927280 w 11855435"/>
              <a:gd name="connsiteY143" fmla="*/ 2972271 h 3922026"/>
              <a:gd name="connsiteX144" fmla="*/ 8926152 w 11855435"/>
              <a:gd name="connsiteY144" fmla="*/ 2972868 h 3922026"/>
              <a:gd name="connsiteX145" fmla="*/ 8913625 w 11855435"/>
              <a:gd name="connsiteY145" fmla="*/ 2977626 h 3922026"/>
              <a:gd name="connsiteX146" fmla="*/ 8924962 w 11855435"/>
              <a:gd name="connsiteY146" fmla="*/ 2975689 h 3922026"/>
              <a:gd name="connsiteX147" fmla="*/ 8928653 w 11855435"/>
              <a:gd name="connsiteY147" fmla="*/ 2976240 h 3922026"/>
              <a:gd name="connsiteX148" fmla="*/ 8929587 w 11855435"/>
              <a:gd name="connsiteY148" fmla="*/ 2974898 h 3922026"/>
              <a:gd name="connsiteX149" fmla="*/ 8924962 w 11855435"/>
              <a:gd name="connsiteY149" fmla="*/ 2975689 h 3922026"/>
              <a:gd name="connsiteX150" fmla="*/ 8924016 w 11855435"/>
              <a:gd name="connsiteY150" fmla="*/ 2975547 h 3922026"/>
              <a:gd name="connsiteX151" fmla="*/ 8927118 w 11855435"/>
              <a:gd name="connsiteY151" fmla="*/ 2973539 h 3922026"/>
              <a:gd name="connsiteX152" fmla="*/ 8928053 w 11855435"/>
              <a:gd name="connsiteY152" fmla="*/ 2972195 h 3922026"/>
              <a:gd name="connsiteX153" fmla="*/ 8972682 w 11855435"/>
              <a:gd name="connsiteY153" fmla="*/ 2956739 h 3922026"/>
              <a:gd name="connsiteX154" fmla="*/ 8962729 w 11855435"/>
              <a:gd name="connsiteY154" fmla="*/ 2959511 h 3922026"/>
              <a:gd name="connsiteX155" fmla="*/ 8973584 w 11855435"/>
              <a:gd name="connsiteY155" fmla="*/ 2958246 h 3922026"/>
              <a:gd name="connsiteX156" fmla="*/ 9095904 w 11855435"/>
              <a:gd name="connsiteY156" fmla="*/ 2922203 h 3922026"/>
              <a:gd name="connsiteX157" fmla="*/ 9070262 w 11855435"/>
              <a:gd name="connsiteY157" fmla="*/ 2929568 h 3922026"/>
              <a:gd name="connsiteX158" fmla="*/ 8983227 w 11855435"/>
              <a:gd name="connsiteY158" fmla="*/ 2953803 h 3922026"/>
              <a:gd name="connsiteX159" fmla="*/ 8983190 w 11855435"/>
              <a:gd name="connsiteY159" fmla="*/ 2954245 h 3922026"/>
              <a:gd name="connsiteX160" fmla="*/ 9041698 w 11855435"/>
              <a:gd name="connsiteY160" fmla="*/ 2943720 h 3922026"/>
              <a:gd name="connsiteX161" fmla="*/ 9071752 w 11855435"/>
              <a:gd name="connsiteY161" fmla="*/ 2932398 h 3922026"/>
              <a:gd name="connsiteX162" fmla="*/ 9105508 w 11855435"/>
              <a:gd name="connsiteY162" fmla="*/ 2923114 h 3922026"/>
              <a:gd name="connsiteX163" fmla="*/ 9094366 w 11855435"/>
              <a:gd name="connsiteY163" fmla="*/ 2924412 h 3922026"/>
              <a:gd name="connsiteX164" fmla="*/ 9243874 w 11855435"/>
              <a:gd name="connsiteY164" fmla="*/ 2877028 h 3922026"/>
              <a:gd name="connsiteX165" fmla="*/ 9172813 w 11855435"/>
              <a:gd name="connsiteY165" fmla="*/ 2900109 h 3922026"/>
              <a:gd name="connsiteX166" fmla="*/ 9125896 w 11855435"/>
              <a:gd name="connsiteY166" fmla="*/ 2913586 h 3922026"/>
              <a:gd name="connsiteX167" fmla="*/ 9123979 w 11855435"/>
              <a:gd name="connsiteY167" fmla="*/ 2916793 h 3922026"/>
              <a:gd name="connsiteX168" fmla="*/ 9125322 w 11855435"/>
              <a:gd name="connsiteY168" fmla="*/ 2919157 h 3922026"/>
              <a:gd name="connsiteX169" fmla="*/ 9155376 w 11855435"/>
              <a:gd name="connsiteY169" fmla="*/ 2907836 h 3922026"/>
              <a:gd name="connsiteX170" fmla="*/ 9190066 w 11855435"/>
              <a:gd name="connsiteY170" fmla="*/ 2897207 h 3922026"/>
              <a:gd name="connsiteX171" fmla="*/ 9192534 w 11855435"/>
              <a:gd name="connsiteY171" fmla="*/ 2898564 h 3922026"/>
              <a:gd name="connsiteX172" fmla="*/ 9212681 w 11855435"/>
              <a:gd name="connsiteY172" fmla="*/ 2889220 h 3922026"/>
              <a:gd name="connsiteX173" fmla="*/ 9227860 w 11855435"/>
              <a:gd name="connsiteY173" fmla="*/ 2884571 h 3922026"/>
              <a:gd name="connsiteX174" fmla="*/ 767155 w 11855435"/>
              <a:gd name="connsiteY174" fmla="*/ 2160576 h 3922026"/>
              <a:gd name="connsiteX175" fmla="*/ 722582 w 11855435"/>
              <a:gd name="connsiteY175" fmla="*/ 2164245 h 3922026"/>
              <a:gd name="connsiteX176" fmla="*/ 722470 w 11855435"/>
              <a:gd name="connsiteY176" fmla="*/ 2164218 h 3922026"/>
              <a:gd name="connsiteX177" fmla="*/ 718376 w 11855435"/>
              <a:gd name="connsiteY177" fmla="*/ 2164591 h 3922026"/>
              <a:gd name="connsiteX178" fmla="*/ 722582 w 11855435"/>
              <a:gd name="connsiteY178" fmla="*/ 2164245 h 3922026"/>
              <a:gd name="connsiteX179" fmla="*/ 728436 w 11855435"/>
              <a:gd name="connsiteY179" fmla="*/ 2165650 h 3922026"/>
              <a:gd name="connsiteX180" fmla="*/ 718021 w 11855435"/>
              <a:gd name="connsiteY180" fmla="*/ 2168570 h 3922026"/>
              <a:gd name="connsiteX181" fmla="*/ 713925 w 11855435"/>
              <a:gd name="connsiteY181" fmla="*/ 2168944 h 3922026"/>
              <a:gd name="connsiteX182" fmla="*/ 715797 w 11855435"/>
              <a:gd name="connsiteY182" fmla="*/ 2170748 h 3922026"/>
              <a:gd name="connsiteX183" fmla="*/ 766438 w 11855435"/>
              <a:gd name="connsiteY183" fmla="*/ 2169353 h 3922026"/>
              <a:gd name="connsiteX184" fmla="*/ 790324 w 11855435"/>
              <a:gd name="connsiteY184" fmla="*/ 2169214 h 3922026"/>
              <a:gd name="connsiteX185" fmla="*/ 781379 w 11855435"/>
              <a:gd name="connsiteY185" fmla="*/ 2167186 h 3922026"/>
              <a:gd name="connsiteX186" fmla="*/ 585934 w 11855435"/>
              <a:gd name="connsiteY186" fmla="*/ 2137394 h 3922026"/>
              <a:gd name="connsiteX187" fmla="*/ 596852 w 11855435"/>
              <a:gd name="connsiteY187" fmla="*/ 2138130 h 3922026"/>
              <a:gd name="connsiteX188" fmla="*/ 627600 w 11855435"/>
              <a:gd name="connsiteY188" fmla="*/ 2143477 h 3922026"/>
              <a:gd name="connsiteX189" fmla="*/ 654416 w 11855435"/>
              <a:gd name="connsiteY189" fmla="*/ 2144391 h 3922026"/>
              <a:gd name="connsiteX190" fmla="*/ 646928 w 11855435"/>
              <a:gd name="connsiteY190" fmla="*/ 2143409 h 3922026"/>
              <a:gd name="connsiteX191" fmla="*/ 598307 w 11855435"/>
              <a:gd name="connsiteY191" fmla="*/ 2137660 h 3922026"/>
              <a:gd name="connsiteX192" fmla="*/ 10279644 w 11855435"/>
              <a:gd name="connsiteY192" fmla="*/ 1989721 h 3922026"/>
              <a:gd name="connsiteX193" fmla="*/ 10220638 w 11855435"/>
              <a:gd name="connsiteY193" fmla="*/ 2003503 h 3922026"/>
              <a:gd name="connsiteX194" fmla="*/ 10216712 w 11855435"/>
              <a:gd name="connsiteY194" fmla="*/ 1998406 h 3922026"/>
              <a:gd name="connsiteX195" fmla="*/ 10186050 w 11855435"/>
              <a:gd name="connsiteY195" fmla="*/ 2005009 h 3922026"/>
              <a:gd name="connsiteX196" fmla="*/ 10172652 w 11855435"/>
              <a:gd name="connsiteY196" fmla="*/ 2029852 h 3922026"/>
              <a:gd name="connsiteX197" fmla="*/ 10209341 w 11855435"/>
              <a:gd name="connsiteY197" fmla="*/ 2020115 h 3922026"/>
              <a:gd name="connsiteX198" fmla="*/ 10283234 w 11855435"/>
              <a:gd name="connsiteY198" fmla="*/ 2001085 h 3922026"/>
              <a:gd name="connsiteX199" fmla="*/ 10283083 w 11855435"/>
              <a:gd name="connsiteY199" fmla="*/ 1999660 h 3922026"/>
              <a:gd name="connsiteX200" fmla="*/ 549655 w 11855435"/>
              <a:gd name="connsiteY200" fmla="*/ 1827360 h 3922026"/>
              <a:gd name="connsiteX201" fmla="*/ 542621 w 11855435"/>
              <a:gd name="connsiteY201" fmla="*/ 1829333 h 3922026"/>
              <a:gd name="connsiteX202" fmla="*/ 538528 w 11855435"/>
              <a:gd name="connsiteY202" fmla="*/ 1829705 h 3922026"/>
              <a:gd name="connsiteX203" fmla="*/ 540395 w 11855435"/>
              <a:gd name="connsiteY203" fmla="*/ 1831508 h 3922026"/>
              <a:gd name="connsiteX204" fmla="*/ 575136 w 11855435"/>
              <a:gd name="connsiteY204" fmla="*/ 1830551 h 3922026"/>
              <a:gd name="connsiteX205" fmla="*/ 572921 w 11855435"/>
              <a:gd name="connsiteY205" fmla="*/ 1830260 h 3922026"/>
              <a:gd name="connsiteX206" fmla="*/ 10179428 w 11855435"/>
              <a:gd name="connsiteY206" fmla="*/ 1798865 h 3922026"/>
              <a:gd name="connsiteX207" fmla="*/ 10177622 w 11855435"/>
              <a:gd name="connsiteY207" fmla="*/ 1799260 h 3922026"/>
              <a:gd name="connsiteX208" fmla="*/ 10167277 w 11855435"/>
              <a:gd name="connsiteY208" fmla="*/ 1800965 h 3922026"/>
              <a:gd name="connsiteX209" fmla="*/ 10167401 w 11855435"/>
              <a:gd name="connsiteY209" fmla="*/ 1802298 h 3922026"/>
              <a:gd name="connsiteX210" fmla="*/ 10186538 w 11855435"/>
              <a:gd name="connsiteY210" fmla="*/ 1759320 h 3922026"/>
              <a:gd name="connsiteX211" fmla="*/ 10140792 w 11855435"/>
              <a:gd name="connsiteY211" fmla="*/ 1770978 h 3922026"/>
              <a:gd name="connsiteX212" fmla="*/ 10140935 w 11855435"/>
              <a:gd name="connsiteY212" fmla="*/ 1776263 h 3922026"/>
              <a:gd name="connsiteX213" fmla="*/ 10160313 w 11855435"/>
              <a:gd name="connsiteY213" fmla="*/ 1772411 h 3922026"/>
              <a:gd name="connsiteX214" fmla="*/ 10160389 w 11855435"/>
              <a:gd name="connsiteY214" fmla="*/ 1775234 h 3922026"/>
              <a:gd name="connsiteX215" fmla="*/ 10179605 w 11855435"/>
              <a:gd name="connsiteY215" fmla="*/ 1769288 h 3922026"/>
              <a:gd name="connsiteX216" fmla="*/ 10179760 w 11855435"/>
              <a:gd name="connsiteY216" fmla="*/ 1769288 h 3922026"/>
              <a:gd name="connsiteX217" fmla="*/ 10185080 w 11855435"/>
              <a:gd name="connsiteY217" fmla="*/ 1767596 h 3922026"/>
              <a:gd name="connsiteX218" fmla="*/ 10179605 w 11855435"/>
              <a:gd name="connsiteY218" fmla="*/ 1769288 h 3922026"/>
              <a:gd name="connsiteX219" fmla="*/ 10171376 w 11855435"/>
              <a:gd name="connsiteY219" fmla="*/ 1769351 h 3922026"/>
              <a:gd name="connsiteX220" fmla="*/ 10184279 w 11855435"/>
              <a:gd name="connsiteY220" fmla="*/ 1762643 h 3922026"/>
              <a:gd name="connsiteX221" fmla="*/ 10189601 w 11855435"/>
              <a:gd name="connsiteY221" fmla="*/ 1760951 h 3922026"/>
              <a:gd name="connsiteX222" fmla="*/ 10186538 w 11855435"/>
              <a:gd name="connsiteY222" fmla="*/ 1759320 h 3922026"/>
              <a:gd name="connsiteX223" fmla="*/ 10449585 w 11855435"/>
              <a:gd name="connsiteY223" fmla="*/ 1718827 h 3922026"/>
              <a:gd name="connsiteX224" fmla="*/ 10423710 w 11855435"/>
              <a:gd name="connsiteY224" fmla="*/ 1723551 h 3922026"/>
              <a:gd name="connsiteX225" fmla="*/ 10434016 w 11855435"/>
              <a:gd name="connsiteY225" fmla="*/ 1723334 h 3922026"/>
              <a:gd name="connsiteX226" fmla="*/ 10554924 w 11855435"/>
              <a:gd name="connsiteY226" fmla="*/ 1701141 h 3922026"/>
              <a:gd name="connsiteX227" fmla="*/ 10414963 w 11855435"/>
              <a:gd name="connsiteY227" fmla="*/ 1735254 h 3922026"/>
              <a:gd name="connsiteX228" fmla="*/ 10410535 w 11855435"/>
              <a:gd name="connsiteY228" fmla="*/ 1729503 h 3922026"/>
              <a:gd name="connsiteX229" fmla="*/ 10417163 w 11855435"/>
              <a:gd name="connsiteY229" fmla="*/ 1724747 h 3922026"/>
              <a:gd name="connsiteX230" fmla="*/ 10392031 w 11855435"/>
              <a:gd name="connsiteY230" fmla="*/ 1729335 h 3922026"/>
              <a:gd name="connsiteX231" fmla="*/ 10382919 w 11855435"/>
              <a:gd name="connsiteY231" fmla="*/ 1728088 h 3922026"/>
              <a:gd name="connsiteX232" fmla="*/ 10380660 w 11855435"/>
              <a:gd name="connsiteY232" fmla="*/ 1731410 h 3922026"/>
              <a:gd name="connsiteX233" fmla="*/ 10392031 w 11855435"/>
              <a:gd name="connsiteY233" fmla="*/ 1729335 h 3922026"/>
              <a:gd name="connsiteX234" fmla="*/ 10394365 w 11855435"/>
              <a:gd name="connsiteY234" fmla="*/ 1729653 h 3922026"/>
              <a:gd name="connsiteX235" fmla="*/ 10386784 w 11855435"/>
              <a:gd name="connsiteY235" fmla="*/ 1734669 h 3922026"/>
              <a:gd name="connsiteX236" fmla="*/ 10384524 w 11855435"/>
              <a:gd name="connsiteY236" fmla="*/ 1737992 h 3922026"/>
              <a:gd name="connsiteX237" fmla="*/ 10454762 w 11855435"/>
              <a:gd name="connsiteY237" fmla="*/ 1732859 h 3922026"/>
              <a:gd name="connsiteX238" fmla="*/ 10457166 w 11855435"/>
              <a:gd name="connsiteY238" fmla="*/ 1732379 h 3922026"/>
              <a:gd name="connsiteX239" fmla="*/ 10463276 w 11855435"/>
              <a:gd name="connsiteY239" fmla="*/ 1732022 h 3922026"/>
              <a:gd name="connsiteX240" fmla="*/ 10495278 w 11855435"/>
              <a:gd name="connsiteY240" fmla="*/ 1727420 h 3922026"/>
              <a:gd name="connsiteX241" fmla="*/ 10547989 w 11855435"/>
              <a:gd name="connsiteY241" fmla="*/ 1711110 h 3922026"/>
              <a:gd name="connsiteX242" fmla="*/ 10548144 w 11855435"/>
              <a:gd name="connsiteY242" fmla="*/ 1711109 h 3922026"/>
              <a:gd name="connsiteX243" fmla="*/ 10553466 w 11855435"/>
              <a:gd name="connsiteY243" fmla="*/ 1709415 h 3922026"/>
              <a:gd name="connsiteX244" fmla="*/ 10547989 w 11855435"/>
              <a:gd name="connsiteY244" fmla="*/ 1711110 h 3922026"/>
              <a:gd name="connsiteX245" fmla="*/ 10539763 w 11855435"/>
              <a:gd name="connsiteY245" fmla="*/ 1711172 h 3922026"/>
              <a:gd name="connsiteX246" fmla="*/ 10552664 w 11855435"/>
              <a:gd name="connsiteY246" fmla="*/ 1704465 h 3922026"/>
              <a:gd name="connsiteX247" fmla="*/ 10557985 w 11855435"/>
              <a:gd name="connsiteY247" fmla="*/ 1702772 h 3922026"/>
              <a:gd name="connsiteX248" fmla="*/ 10554924 w 11855435"/>
              <a:gd name="connsiteY248" fmla="*/ 1701141 h 3922026"/>
              <a:gd name="connsiteX249" fmla="*/ 125645 w 11855435"/>
              <a:gd name="connsiteY249" fmla="*/ 1667285 h 3922026"/>
              <a:gd name="connsiteX250" fmla="*/ 125933 w 11855435"/>
              <a:gd name="connsiteY250" fmla="*/ 1667630 h 3922026"/>
              <a:gd name="connsiteX251" fmla="*/ 126626 w 11855435"/>
              <a:gd name="connsiteY251" fmla="*/ 1667532 h 3922026"/>
              <a:gd name="connsiteX252" fmla="*/ 405314 w 11855435"/>
              <a:gd name="connsiteY252" fmla="*/ 1654950 h 3922026"/>
              <a:gd name="connsiteX253" fmla="*/ 398629 w 11855435"/>
              <a:gd name="connsiteY253" fmla="*/ 1655401 h 3922026"/>
              <a:gd name="connsiteX254" fmla="*/ 408078 w 11855435"/>
              <a:gd name="connsiteY254" fmla="*/ 1655131 h 3922026"/>
              <a:gd name="connsiteX255" fmla="*/ 450282 w 11855435"/>
              <a:gd name="connsiteY255" fmla="*/ 1653104 h 3922026"/>
              <a:gd name="connsiteX256" fmla="*/ 446351 w 11855435"/>
              <a:gd name="connsiteY256" fmla="*/ 1654039 h 3922026"/>
              <a:gd name="connsiteX257" fmla="*/ 466140 w 11855435"/>
              <a:gd name="connsiteY257" fmla="*/ 1653475 h 3922026"/>
              <a:gd name="connsiteX258" fmla="*/ 468757 w 11855435"/>
              <a:gd name="connsiteY258" fmla="*/ 1653274 h 3922026"/>
              <a:gd name="connsiteX259" fmla="*/ 173072 w 11855435"/>
              <a:gd name="connsiteY259" fmla="*/ 1638239 h 3922026"/>
              <a:gd name="connsiteX260" fmla="*/ 179922 w 11855435"/>
              <a:gd name="connsiteY260" fmla="*/ 1640047 h 3922026"/>
              <a:gd name="connsiteX261" fmla="*/ 173441 w 11855435"/>
              <a:gd name="connsiteY261" fmla="*/ 1638308 h 3922026"/>
              <a:gd name="connsiteX262" fmla="*/ 549041 w 11855435"/>
              <a:gd name="connsiteY262" fmla="*/ 1627506 h 3922026"/>
              <a:gd name="connsiteX263" fmla="*/ 494070 w 11855435"/>
              <a:gd name="connsiteY263" fmla="*/ 1633686 h 3922026"/>
              <a:gd name="connsiteX264" fmla="*/ 436760 w 11855435"/>
              <a:gd name="connsiteY264" fmla="*/ 1637614 h 3922026"/>
              <a:gd name="connsiteX265" fmla="*/ 383523 w 11855435"/>
              <a:gd name="connsiteY265" fmla="*/ 1644009 h 3922026"/>
              <a:gd name="connsiteX266" fmla="*/ 383410 w 11855435"/>
              <a:gd name="connsiteY266" fmla="*/ 1643986 h 3922026"/>
              <a:gd name="connsiteX267" fmla="*/ 379304 w 11855435"/>
              <a:gd name="connsiteY267" fmla="*/ 1644515 h 3922026"/>
              <a:gd name="connsiteX268" fmla="*/ 383523 w 11855435"/>
              <a:gd name="connsiteY268" fmla="*/ 1644009 h 3922026"/>
              <a:gd name="connsiteX269" fmla="*/ 389472 w 11855435"/>
              <a:gd name="connsiteY269" fmla="*/ 1645176 h 3922026"/>
              <a:gd name="connsiteX270" fmla="*/ 379111 w 11855435"/>
              <a:gd name="connsiteY270" fmla="*/ 1648477 h 3922026"/>
              <a:gd name="connsiteX271" fmla="*/ 375005 w 11855435"/>
              <a:gd name="connsiteY271" fmla="*/ 1649006 h 3922026"/>
              <a:gd name="connsiteX272" fmla="*/ 376960 w 11855435"/>
              <a:gd name="connsiteY272" fmla="*/ 1650723 h 3922026"/>
              <a:gd name="connsiteX273" fmla="*/ 483322 w 11855435"/>
              <a:gd name="connsiteY273" fmla="*/ 1644914 h 3922026"/>
              <a:gd name="connsiteX274" fmla="*/ 485622 w 11855435"/>
              <a:gd name="connsiteY274" fmla="*/ 1650031 h 3922026"/>
              <a:gd name="connsiteX275" fmla="*/ 480922 w 11855435"/>
              <a:gd name="connsiteY275" fmla="*/ 1652340 h 3922026"/>
              <a:gd name="connsiteX276" fmla="*/ 514358 w 11855435"/>
              <a:gd name="connsiteY276" fmla="*/ 1649771 h 3922026"/>
              <a:gd name="connsiteX277" fmla="*/ 537203 w 11855435"/>
              <a:gd name="connsiteY277" fmla="*/ 1638987 h 3922026"/>
              <a:gd name="connsiteX278" fmla="*/ 9823551 w 11855435"/>
              <a:gd name="connsiteY278" fmla="*/ 1627213 h 3922026"/>
              <a:gd name="connsiteX279" fmla="*/ 9793067 w 11855435"/>
              <a:gd name="connsiteY279" fmla="*/ 1634981 h 3922026"/>
              <a:gd name="connsiteX280" fmla="*/ 9820263 w 11855435"/>
              <a:gd name="connsiteY280" fmla="*/ 1631072 h 3922026"/>
              <a:gd name="connsiteX281" fmla="*/ 9821294 w 11855435"/>
              <a:gd name="connsiteY281" fmla="*/ 1630536 h 3922026"/>
              <a:gd name="connsiteX282" fmla="*/ 9826614 w 11855435"/>
              <a:gd name="connsiteY282" fmla="*/ 1628842 h 3922026"/>
              <a:gd name="connsiteX283" fmla="*/ 9823551 w 11855435"/>
              <a:gd name="connsiteY283" fmla="*/ 1627213 h 3922026"/>
              <a:gd name="connsiteX284" fmla="*/ 9762853 w 11855435"/>
              <a:gd name="connsiteY284" fmla="*/ 1624132 h 3922026"/>
              <a:gd name="connsiteX285" fmla="*/ 9704528 w 11855435"/>
              <a:gd name="connsiteY285" fmla="*/ 1634780 h 3922026"/>
              <a:gd name="connsiteX286" fmla="*/ 9695418 w 11855435"/>
              <a:gd name="connsiteY286" fmla="*/ 1633534 h 3922026"/>
              <a:gd name="connsiteX287" fmla="*/ 9693158 w 11855435"/>
              <a:gd name="connsiteY287" fmla="*/ 1636855 h 3922026"/>
              <a:gd name="connsiteX288" fmla="*/ 9704528 w 11855435"/>
              <a:gd name="connsiteY288" fmla="*/ 1634780 h 3922026"/>
              <a:gd name="connsiteX289" fmla="*/ 9706863 w 11855435"/>
              <a:gd name="connsiteY289" fmla="*/ 1635099 h 3922026"/>
              <a:gd name="connsiteX290" fmla="*/ 9699281 w 11855435"/>
              <a:gd name="connsiteY290" fmla="*/ 1640115 h 3922026"/>
              <a:gd name="connsiteX291" fmla="*/ 9698184 w 11855435"/>
              <a:gd name="connsiteY291" fmla="*/ 1641728 h 3922026"/>
              <a:gd name="connsiteX292" fmla="*/ 9699841 w 11855435"/>
              <a:gd name="connsiteY292" fmla="*/ 1643232 h 3922026"/>
              <a:gd name="connsiteX293" fmla="*/ 9710282 w 11855435"/>
              <a:gd name="connsiteY293" fmla="*/ 1642468 h 3922026"/>
              <a:gd name="connsiteX294" fmla="*/ 9735678 w 11855435"/>
              <a:gd name="connsiteY294" fmla="*/ 1633845 h 3922026"/>
              <a:gd name="connsiteX295" fmla="*/ 10019933 w 11855435"/>
              <a:gd name="connsiteY295" fmla="*/ 1595979 h 3922026"/>
              <a:gd name="connsiteX296" fmla="*/ 10017674 w 11855435"/>
              <a:gd name="connsiteY296" fmla="*/ 1599301 h 3922026"/>
              <a:gd name="connsiteX297" fmla="*/ 10024481 w 11855435"/>
              <a:gd name="connsiteY297" fmla="*/ 1598059 h 3922026"/>
              <a:gd name="connsiteX298" fmla="*/ 10025495 w 11855435"/>
              <a:gd name="connsiteY298" fmla="*/ 1596740 h 3922026"/>
              <a:gd name="connsiteX299" fmla="*/ 605290 w 11855435"/>
              <a:gd name="connsiteY299" fmla="*/ 1592862 h 3922026"/>
              <a:gd name="connsiteX300" fmla="*/ 600050 w 11855435"/>
              <a:gd name="connsiteY300" fmla="*/ 1599128 h 3922026"/>
              <a:gd name="connsiteX301" fmla="*/ 600109 w 11855435"/>
              <a:gd name="connsiteY301" fmla="*/ 1599319 h 3922026"/>
              <a:gd name="connsiteX302" fmla="*/ 609905 w 11855435"/>
              <a:gd name="connsiteY302" fmla="*/ 1599263 h 3922026"/>
              <a:gd name="connsiteX303" fmla="*/ 601919 w 11855435"/>
              <a:gd name="connsiteY303" fmla="*/ 1590101 h 3922026"/>
              <a:gd name="connsiteX304" fmla="*/ 603786 w 11855435"/>
              <a:gd name="connsiteY304" fmla="*/ 1590777 h 3922026"/>
              <a:gd name="connsiteX305" fmla="*/ 603324 w 11855435"/>
              <a:gd name="connsiteY305" fmla="*/ 1590137 h 3922026"/>
              <a:gd name="connsiteX306" fmla="*/ 584974 w 11855435"/>
              <a:gd name="connsiteY306" fmla="*/ 1589667 h 3922026"/>
              <a:gd name="connsiteX307" fmla="*/ 571950 w 11855435"/>
              <a:gd name="connsiteY307" fmla="*/ 1590062 h 3922026"/>
              <a:gd name="connsiteX308" fmla="*/ 518871 w 11855435"/>
              <a:gd name="connsiteY308" fmla="*/ 1594430 h 3922026"/>
              <a:gd name="connsiteX309" fmla="*/ 518760 w 11855435"/>
              <a:gd name="connsiteY309" fmla="*/ 1594405 h 3922026"/>
              <a:gd name="connsiteX310" fmla="*/ 514665 w 11855435"/>
              <a:gd name="connsiteY310" fmla="*/ 1594776 h 3922026"/>
              <a:gd name="connsiteX311" fmla="*/ 518871 w 11855435"/>
              <a:gd name="connsiteY311" fmla="*/ 1594430 h 3922026"/>
              <a:gd name="connsiteX312" fmla="*/ 524726 w 11855435"/>
              <a:gd name="connsiteY312" fmla="*/ 1595835 h 3922026"/>
              <a:gd name="connsiteX313" fmla="*/ 514310 w 11855435"/>
              <a:gd name="connsiteY313" fmla="*/ 1598757 h 3922026"/>
              <a:gd name="connsiteX314" fmla="*/ 510215 w 11855435"/>
              <a:gd name="connsiteY314" fmla="*/ 1599130 h 3922026"/>
              <a:gd name="connsiteX315" fmla="*/ 512087 w 11855435"/>
              <a:gd name="connsiteY315" fmla="*/ 1600934 h 3922026"/>
              <a:gd name="connsiteX316" fmla="*/ 547968 w 11855435"/>
              <a:gd name="connsiteY316" fmla="*/ 1599944 h 3922026"/>
              <a:gd name="connsiteX317" fmla="*/ 550949 w 11855435"/>
              <a:gd name="connsiteY317" fmla="*/ 1596832 h 3922026"/>
              <a:gd name="connsiteX318" fmla="*/ 575337 w 11855435"/>
              <a:gd name="connsiteY318" fmla="*/ 1593447 h 3922026"/>
              <a:gd name="connsiteX319" fmla="*/ 592883 w 11855435"/>
              <a:gd name="connsiteY319" fmla="*/ 1589870 h 3922026"/>
              <a:gd name="connsiteX320" fmla="*/ 363590 w 11855435"/>
              <a:gd name="connsiteY320" fmla="*/ 1589123 h 3922026"/>
              <a:gd name="connsiteX321" fmla="*/ 366803 w 11855435"/>
              <a:gd name="connsiteY321" fmla="*/ 1590451 h 3922026"/>
              <a:gd name="connsiteX322" fmla="*/ 367905 w 11855435"/>
              <a:gd name="connsiteY322" fmla="*/ 1589372 h 3922026"/>
              <a:gd name="connsiteX323" fmla="*/ 9895796 w 11855435"/>
              <a:gd name="connsiteY323" fmla="*/ 1583287 h 3922026"/>
              <a:gd name="connsiteX324" fmla="*/ 9845723 w 11855435"/>
              <a:gd name="connsiteY324" fmla="*/ 1599811 h 3922026"/>
              <a:gd name="connsiteX325" fmla="*/ 9841654 w 11855435"/>
              <a:gd name="connsiteY325" fmla="*/ 1601578 h 3922026"/>
              <a:gd name="connsiteX326" fmla="*/ 9845390 w 11855435"/>
              <a:gd name="connsiteY326" fmla="*/ 1609180 h 3922026"/>
              <a:gd name="connsiteX327" fmla="*/ 9828599 w 11855435"/>
              <a:gd name="connsiteY327" fmla="*/ 1609387 h 3922026"/>
              <a:gd name="connsiteX328" fmla="*/ 9818269 w 11855435"/>
              <a:gd name="connsiteY328" fmla="*/ 1611719 h 3922026"/>
              <a:gd name="connsiteX329" fmla="*/ 9816092 w 11855435"/>
              <a:gd name="connsiteY329" fmla="*/ 1612665 h 3922026"/>
              <a:gd name="connsiteX330" fmla="*/ 9793587 w 11855435"/>
              <a:gd name="connsiteY330" fmla="*/ 1621791 h 3922026"/>
              <a:gd name="connsiteX331" fmla="*/ 9797133 w 11855435"/>
              <a:gd name="connsiteY331" fmla="*/ 1622489 h 3922026"/>
              <a:gd name="connsiteX332" fmla="*/ 9800681 w 11855435"/>
              <a:gd name="connsiteY332" fmla="*/ 1623184 h 3922026"/>
              <a:gd name="connsiteX333" fmla="*/ 9795760 w 11855435"/>
              <a:gd name="connsiteY333" fmla="*/ 1626124 h 3922026"/>
              <a:gd name="connsiteX334" fmla="*/ 9787291 w 11855435"/>
              <a:gd name="connsiteY334" fmla="*/ 1628365 h 3922026"/>
              <a:gd name="connsiteX335" fmla="*/ 9787576 w 11855435"/>
              <a:gd name="connsiteY335" fmla="*/ 1628420 h 3922026"/>
              <a:gd name="connsiteX336" fmla="*/ 9871875 w 11855435"/>
              <a:gd name="connsiteY336" fmla="*/ 1606829 h 3922026"/>
              <a:gd name="connsiteX337" fmla="*/ 9874833 w 11855435"/>
              <a:gd name="connsiteY337" fmla="*/ 1599673 h 3922026"/>
              <a:gd name="connsiteX338" fmla="*/ 9895796 w 11855435"/>
              <a:gd name="connsiteY338" fmla="*/ 1583287 h 3922026"/>
              <a:gd name="connsiteX339" fmla="*/ 10060097 w 11855435"/>
              <a:gd name="connsiteY339" fmla="*/ 1558209 h 3922026"/>
              <a:gd name="connsiteX340" fmla="*/ 10040235 w 11855435"/>
              <a:gd name="connsiteY340" fmla="*/ 1562846 h 3922026"/>
              <a:gd name="connsiteX341" fmla="*/ 9999818 w 11855435"/>
              <a:gd name="connsiteY341" fmla="*/ 1580293 h 3922026"/>
              <a:gd name="connsiteX342" fmla="*/ 9987840 w 11855435"/>
              <a:gd name="connsiteY342" fmla="*/ 1583065 h 3922026"/>
              <a:gd name="connsiteX343" fmla="*/ 10006884 w 11855435"/>
              <a:gd name="connsiteY343" fmla="*/ 1584508 h 3922026"/>
              <a:gd name="connsiteX344" fmla="*/ 10041305 w 11855435"/>
              <a:gd name="connsiteY344" fmla="*/ 1578911 h 3922026"/>
              <a:gd name="connsiteX345" fmla="*/ 10043193 w 11855435"/>
              <a:gd name="connsiteY345" fmla="*/ 1576959 h 3922026"/>
              <a:gd name="connsiteX346" fmla="*/ 10055344 w 11855435"/>
              <a:gd name="connsiteY346" fmla="*/ 1564400 h 3922026"/>
              <a:gd name="connsiteX347" fmla="*/ 10347623 w 11855435"/>
              <a:gd name="connsiteY347" fmla="*/ 1510611 h 3922026"/>
              <a:gd name="connsiteX348" fmla="*/ 10342352 w 11855435"/>
              <a:gd name="connsiteY348" fmla="*/ 1510900 h 3922026"/>
              <a:gd name="connsiteX349" fmla="*/ 10336055 w 11855435"/>
              <a:gd name="connsiteY349" fmla="*/ 1517473 h 3922026"/>
              <a:gd name="connsiteX350" fmla="*/ 10226532 w 11855435"/>
              <a:gd name="connsiteY350" fmla="*/ 1535009 h 3922026"/>
              <a:gd name="connsiteX351" fmla="*/ 10165592 w 11855435"/>
              <a:gd name="connsiteY351" fmla="*/ 1545006 h 3922026"/>
              <a:gd name="connsiteX352" fmla="*/ 10124753 w 11855435"/>
              <a:gd name="connsiteY352" fmla="*/ 1553389 h 3922026"/>
              <a:gd name="connsiteX353" fmla="*/ 10133826 w 11855435"/>
              <a:gd name="connsiteY353" fmla="*/ 1555695 h 3922026"/>
              <a:gd name="connsiteX354" fmla="*/ 10193220 w 11855435"/>
              <a:gd name="connsiteY354" fmla="*/ 1547135 h 3922026"/>
              <a:gd name="connsiteX355" fmla="*/ 10193551 w 11855435"/>
              <a:gd name="connsiteY355" fmla="*/ 1559387 h 3922026"/>
              <a:gd name="connsiteX356" fmla="*/ 10180760 w 11855435"/>
              <a:gd name="connsiteY356" fmla="*/ 1574581 h 3922026"/>
              <a:gd name="connsiteX357" fmla="*/ 10226394 w 11855435"/>
              <a:gd name="connsiteY357" fmla="*/ 1565510 h 3922026"/>
              <a:gd name="connsiteX358" fmla="*/ 10321208 w 11855435"/>
              <a:gd name="connsiteY358" fmla="*/ 1528820 h 3922026"/>
              <a:gd name="connsiteX359" fmla="*/ 986828 w 11855435"/>
              <a:gd name="connsiteY359" fmla="*/ 1215065 h 3922026"/>
              <a:gd name="connsiteX360" fmla="*/ 972125 w 11855435"/>
              <a:gd name="connsiteY360" fmla="*/ 1220412 h 3922026"/>
              <a:gd name="connsiteX361" fmla="*/ 987502 w 11855435"/>
              <a:gd name="connsiteY361" fmla="*/ 1218625 h 3922026"/>
              <a:gd name="connsiteX362" fmla="*/ 1014037 w 11855435"/>
              <a:gd name="connsiteY362" fmla="*/ 1218515 h 3922026"/>
              <a:gd name="connsiteX363" fmla="*/ 1006033 w 11855435"/>
              <a:gd name="connsiteY363" fmla="*/ 1216578 h 3922026"/>
              <a:gd name="connsiteX364" fmla="*/ 986828 w 11855435"/>
              <a:gd name="connsiteY364" fmla="*/ 1215065 h 3922026"/>
              <a:gd name="connsiteX365" fmla="*/ 10692267 w 11855435"/>
              <a:gd name="connsiteY365" fmla="*/ 1107303 h 3922026"/>
              <a:gd name="connsiteX366" fmla="*/ 10651982 w 11855435"/>
              <a:gd name="connsiteY366" fmla="*/ 1112752 h 3922026"/>
              <a:gd name="connsiteX367" fmla="*/ 10650636 w 11855435"/>
              <a:gd name="connsiteY367" fmla="*/ 1114552 h 3922026"/>
              <a:gd name="connsiteX368" fmla="*/ 10651642 w 11855435"/>
              <a:gd name="connsiteY368" fmla="*/ 1117111 h 3922026"/>
              <a:gd name="connsiteX369" fmla="*/ 10682242 w 11855435"/>
              <a:gd name="connsiteY369" fmla="*/ 1109205 h 3922026"/>
              <a:gd name="connsiteX370" fmla="*/ 10723886 w 11855435"/>
              <a:gd name="connsiteY370" fmla="*/ 1102775 h 3922026"/>
              <a:gd name="connsiteX371" fmla="*/ 10718568 w 11855435"/>
              <a:gd name="connsiteY371" fmla="*/ 1103543 h 3922026"/>
              <a:gd name="connsiteX372" fmla="*/ 10719483 w 11855435"/>
              <a:gd name="connsiteY372" fmla="*/ 1104229 h 3922026"/>
              <a:gd name="connsiteX373" fmla="*/ 10723465 w 11855435"/>
              <a:gd name="connsiteY373" fmla="*/ 730421 h 3922026"/>
              <a:gd name="connsiteX374" fmla="*/ 10678082 w 11855435"/>
              <a:gd name="connsiteY374" fmla="*/ 740321 h 3922026"/>
              <a:gd name="connsiteX375" fmla="*/ 10612282 w 11855435"/>
              <a:gd name="connsiteY375" fmla="*/ 751172 h 3922026"/>
              <a:gd name="connsiteX376" fmla="*/ 10600535 w 11855435"/>
              <a:gd name="connsiteY376" fmla="*/ 754811 h 3922026"/>
              <a:gd name="connsiteX377" fmla="*/ 10572464 w 11855435"/>
              <a:gd name="connsiteY377" fmla="*/ 768390 h 3922026"/>
              <a:gd name="connsiteX378" fmla="*/ 10556519 w 11855435"/>
              <a:gd name="connsiteY378" fmla="*/ 773333 h 3922026"/>
              <a:gd name="connsiteX379" fmla="*/ 10533007 w 11855435"/>
              <a:gd name="connsiteY379" fmla="*/ 791409 h 3922026"/>
              <a:gd name="connsiteX380" fmla="*/ 10546312 w 11855435"/>
              <a:gd name="connsiteY380" fmla="*/ 795422 h 3922026"/>
              <a:gd name="connsiteX381" fmla="*/ 10631032 w 11855435"/>
              <a:gd name="connsiteY381" fmla="*/ 790899 h 3922026"/>
              <a:gd name="connsiteX382" fmla="*/ 10631530 w 11855435"/>
              <a:gd name="connsiteY382" fmla="*/ 809445 h 3922026"/>
              <a:gd name="connsiteX383" fmla="*/ 10664206 w 11855435"/>
              <a:gd name="connsiteY383" fmla="*/ 809274 h 3922026"/>
              <a:gd name="connsiteX384" fmla="*/ 10651586 w 11855435"/>
              <a:gd name="connsiteY384" fmla="*/ 830760 h 3922026"/>
              <a:gd name="connsiteX385" fmla="*/ 10680522 w 11855435"/>
              <a:gd name="connsiteY385" fmla="*/ 840488 h 3922026"/>
              <a:gd name="connsiteX386" fmla="*/ 10691312 w 11855435"/>
              <a:gd name="connsiteY386" fmla="*/ 845369 h 3922026"/>
              <a:gd name="connsiteX387" fmla="*/ 10722557 w 11855435"/>
              <a:gd name="connsiteY387" fmla="*/ 842547 h 3922026"/>
              <a:gd name="connsiteX388" fmla="*/ 10745885 w 11855435"/>
              <a:gd name="connsiteY388" fmla="*/ 845908 h 3922026"/>
              <a:gd name="connsiteX389" fmla="*/ 10858672 w 11855435"/>
              <a:gd name="connsiteY389" fmla="*/ 833684 h 3922026"/>
              <a:gd name="connsiteX390" fmla="*/ 10861542 w 11855435"/>
              <a:gd name="connsiteY390" fmla="*/ 830789 h 3922026"/>
              <a:gd name="connsiteX391" fmla="*/ 10864044 w 11855435"/>
              <a:gd name="connsiteY391" fmla="*/ 833101 h 3922026"/>
              <a:gd name="connsiteX392" fmla="*/ 10874786 w 11855435"/>
              <a:gd name="connsiteY392" fmla="*/ 831937 h 3922026"/>
              <a:gd name="connsiteX393" fmla="*/ 10871916 w 11855435"/>
              <a:gd name="connsiteY393" fmla="*/ 834829 h 3922026"/>
              <a:gd name="connsiteX394" fmla="*/ 10866546 w 11855435"/>
              <a:gd name="connsiteY394" fmla="*/ 835412 h 3922026"/>
              <a:gd name="connsiteX395" fmla="*/ 10900903 w 11855435"/>
              <a:gd name="connsiteY395" fmla="*/ 839433 h 3922026"/>
              <a:gd name="connsiteX396" fmla="*/ 10792384 w 11855435"/>
              <a:gd name="connsiteY396" fmla="*/ 866689 h 3922026"/>
              <a:gd name="connsiteX397" fmla="*/ 10803861 w 11855435"/>
              <a:gd name="connsiteY397" fmla="*/ 855116 h 3922026"/>
              <a:gd name="connsiteX398" fmla="*/ 10791755 w 11855435"/>
              <a:gd name="connsiteY398" fmla="*/ 855692 h 3922026"/>
              <a:gd name="connsiteX399" fmla="*/ 10789591 w 11855435"/>
              <a:gd name="connsiteY399" fmla="*/ 856262 h 3922026"/>
              <a:gd name="connsiteX400" fmla="*/ 10737482 w 11855435"/>
              <a:gd name="connsiteY400" fmla="*/ 869950 h 3922026"/>
              <a:gd name="connsiteX401" fmla="*/ 10725183 w 11855435"/>
              <a:gd name="connsiteY401" fmla="*/ 903358 h 3922026"/>
              <a:gd name="connsiteX402" fmla="*/ 10759862 w 11855435"/>
              <a:gd name="connsiteY402" fmla="*/ 921091 h 3922026"/>
              <a:gd name="connsiteX403" fmla="*/ 10760470 w 11855435"/>
              <a:gd name="connsiteY403" fmla="*/ 922938 h 3922026"/>
              <a:gd name="connsiteX404" fmla="*/ 10805268 w 11855435"/>
              <a:gd name="connsiteY404" fmla="*/ 925104 h 3922026"/>
              <a:gd name="connsiteX405" fmla="*/ 10811223 w 11855435"/>
              <a:gd name="connsiteY405" fmla="*/ 924572 h 3922026"/>
              <a:gd name="connsiteX406" fmla="*/ 10811206 w 11855435"/>
              <a:gd name="connsiteY406" fmla="*/ 923878 h 3922026"/>
              <a:gd name="connsiteX407" fmla="*/ 10817582 w 11855435"/>
              <a:gd name="connsiteY407" fmla="*/ 903967 h 3922026"/>
              <a:gd name="connsiteX408" fmla="*/ 10830372 w 11855435"/>
              <a:gd name="connsiteY408" fmla="*/ 888772 h 3922026"/>
              <a:gd name="connsiteX409" fmla="*/ 10901304 w 11855435"/>
              <a:gd name="connsiteY409" fmla="*/ 862351 h 3922026"/>
              <a:gd name="connsiteX410" fmla="*/ 10906212 w 11855435"/>
              <a:gd name="connsiteY410" fmla="*/ 811103 h 3922026"/>
              <a:gd name="connsiteX411" fmla="*/ 10893548 w 11855435"/>
              <a:gd name="connsiteY411" fmla="*/ 807628 h 3922026"/>
              <a:gd name="connsiteX412" fmla="*/ 10747928 w 11855435"/>
              <a:gd name="connsiteY412" fmla="*/ 767660 h 3922026"/>
              <a:gd name="connsiteX413" fmla="*/ 10728551 w 11855435"/>
              <a:gd name="connsiteY413" fmla="*/ 771512 h 3922026"/>
              <a:gd name="connsiteX414" fmla="*/ 10686996 w 11855435"/>
              <a:gd name="connsiteY414" fmla="*/ 700382 h 3922026"/>
              <a:gd name="connsiteX415" fmla="*/ 10620161 w 11855435"/>
              <a:gd name="connsiteY415" fmla="*/ 717415 h 3922026"/>
              <a:gd name="connsiteX416" fmla="*/ 10611004 w 11855435"/>
              <a:gd name="connsiteY416" fmla="*/ 719552 h 3922026"/>
              <a:gd name="connsiteX417" fmla="*/ 10612754 w 11855435"/>
              <a:gd name="connsiteY417" fmla="*/ 721702 h 3922026"/>
              <a:gd name="connsiteX418" fmla="*/ 10620900 w 11855435"/>
              <a:gd name="connsiteY418" fmla="*/ 728657 h 3922026"/>
              <a:gd name="connsiteX419" fmla="*/ 10680064 w 11855435"/>
              <a:gd name="connsiteY419" fmla="*/ 710351 h 3922026"/>
              <a:gd name="connsiteX420" fmla="*/ 10680218 w 11855435"/>
              <a:gd name="connsiteY420" fmla="*/ 710350 h 3922026"/>
              <a:gd name="connsiteX421" fmla="*/ 10685539 w 11855435"/>
              <a:gd name="connsiteY421" fmla="*/ 708656 h 3922026"/>
              <a:gd name="connsiteX422" fmla="*/ 10680064 w 11855435"/>
              <a:gd name="connsiteY422" fmla="*/ 710351 h 3922026"/>
              <a:gd name="connsiteX423" fmla="*/ 10671834 w 11855435"/>
              <a:gd name="connsiteY423" fmla="*/ 710413 h 3922026"/>
              <a:gd name="connsiteX424" fmla="*/ 10684735 w 11855435"/>
              <a:gd name="connsiteY424" fmla="*/ 703705 h 3922026"/>
              <a:gd name="connsiteX425" fmla="*/ 10690059 w 11855435"/>
              <a:gd name="connsiteY425" fmla="*/ 702011 h 3922026"/>
              <a:gd name="connsiteX426" fmla="*/ 10686996 w 11855435"/>
              <a:gd name="connsiteY426" fmla="*/ 700382 h 3922026"/>
              <a:gd name="connsiteX427" fmla="*/ 10665113 w 11855435"/>
              <a:gd name="connsiteY427" fmla="*/ 605865 h 3922026"/>
              <a:gd name="connsiteX428" fmla="*/ 10556295 w 11855435"/>
              <a:gd name="connsiteY428" fmla="*/ 699217 h 3922026"/>
              <a:gd name="connsiteX429" fmla="*/ 10556803 w 11855435"/>
              <a:gd name="connsiteY429" fmla="*/ 718095 h 3922026"/>
              <a:gd name="connsiteX430" fmla="*/ 10593640 w 11855435"/>
              <a:gd name="connsiteY430" fmla="*/ 710772 h 3922026"/>
              <a:gd name="connsiteX431" fmla="*/ 10593975 w 11855435"/>
              <a:gd name="connsiteY431" fmla="*/ 710409 h 3922026"/>
              <a:gd name="connsiteX432" fmla="*/ 10648141 w 11855435"/>
              <a:gd name="connsiteY432" fmla="*/ 702329 h 3922026"/>
              <a:gd name="connsiteX433" fmla="*/ 10713244 w 11855435"/>
              <a:gd name="connsiteY433" fmla="*/ 685653 h 3922026"/>
              <a:gd name="connsiteX434" fmla="*/ 10710277 w 11855435"/>
              <a:gd name="connsiteY434" fmla="*/ 673310 h 3922026"/>
              <a:gd name="connsiteX435" fmla="*/ 10678224 w 11855435"/>
              <a:gd name="connsiteY435" fmla="*/ 606060 h 3922026"/>
              <a:gd name="connsiteX436" fmla="*/ 10665113 w 11855435"/>
              <a:gd name="connsiteY436" fmla="*/ 605865 h 3922026"/>
              <a:gd name="connsiteX437" fmla="*/ 7316183 w 11855435"/>
              <a:gd name="connsiteY437" fmla="*/ 572292 h 3922026"/>
              <a:gd name="connsiteX438" fmla="*/ 7287524 w 11855435"/>
              <a:gd name="connsiteY438" fmla="*/ 577897 h 3922026"/>
              <a:gd name="connsiteX439" fmla="*/ 7224041 w 11855435"/>
              <a:gd name="connsiteY439" fmla="*/ 601233 h 3922026"/>
              <a:gd name="connsiteX440" fmla="*/ 7199129 w 11855435"/>
              <a:gd name="connsiteY440" fmla="*/ 619522 h 3922026"/>
              <a:gd name="connsiteX441" fmla="*/ 7221896 w 11855435"/>
              <a:gd name="connsiteY441" fmla="*/ 646074 h 3922026"/>
              <a:gd name="connsiteX442" fmla="*/ 7246865 w 11855435"/>
              <a:gd name="connsiteY442" fmla="*/ 646479 h 3922026"/>
              <a:gd name="connsiteX443" fmla="*/ 7264660 w 11855435"/>
              <a:gd name="connsiteY443" fmla="*/ 619725 h 3922026"/>
              <a:gd name="connsiteX444" fmla="*/ 7281083 w 11855435"/>
              <a:gd name="connsiteY444" fmla="*/ 593572 h 3922026"/>
              <a:gd name="connsiteX445" fmla="*/ 9532383 w 11855435"/>
              <a:gd name="connsiteY445" fmla="*/ 551708 h 3922026"/>
              <a:gd name="connsiteX446" fmla="*/ 9510602 w 11855435"/>
              <a:gd name="connsiteY446" fmla="*/ 553016 h 3922026"/>
              <a:gd name="connsiteX447" fmla="*/ 9498512 w 11855435"/>
              <a:gd name="connsiteY447" fmla="*/ 562045 h 3922026"/>
              <a:gd name="connsiteX448" fmla="*/ 9483428 w 11855435"/>
              <a:gd name="connsiteY448" fmla="*/ 568643 h 3922026"/>
              <a:gd name="connsiteX449" fmla="*/ 9507761 w 11855435"/>
              <a:gd name="connsiteY449" fmla="*/ 564981 h 3922026"/>
              <a:gd name="connsiteX450" fmla="*/ 9518101 w 11855435"/>
              <a:gd name="connsiteY450" fmla="*/ 559204 h 3922026"/>
              <a:gd name="connsiteX451" fmla="*/ 9542838 w 11855435"/>
              <a:gd name="connsiteY451" fmla="*/ 552679 h 3922026"/>
              <a:gd name="connsiteX452" fmla="*/ 9604918 w 11855435"/>
              <a:gd name="connsiteY452" fmla="*/ 535599 h 3922026"/>
              <a:gd name="connsiteX453" fmla="*/ 9584727 w 11855435"/>
              <a:gd name="connsiteY453" fmla="*/ 539223 h 3922026"/>
              <a:gd name="connsiteX454" fmla="*/ 9558650 w 11855435"/>
              <a:gd name="connsiteY454" fmla="*/ 549127 h 3922026"/>
              <a:gd name="connsiteX455" fmla="*/ 9578594 w 11855435"/>
              <a:gd name="connsiteY455" fmla="*/ 545344 h 3922026"/>
              <a:gd name="connsiteX456" fmla="*/ 9598929 w 11855435"/>
              <a:gd name="connsiteY456" fmla="*/ 539675 h 3922026"/>
              <a:gd name="connsiteX457" fmla="*/ 9603002 w 11855435"/>
              <a:gd name="connsiteY457" fmla="*/ 538486 h 3922026"/>
              <a:gd name="connsiteX458" fmla="*/ 8977884 w 11855435"/>
              <a:gd name="connsiteY458" fmla="*/ 516074 h 3922026"/>
              <a:gd name="connsiteX459" fmla="*/ 8949515 w 11855435"/>
              <a:gd name="connsiteY459" fmla="*/ 517419 h 3922026"/>
              <a:gd name="connsiteX460" fmla="*/ 8932379 w 11855435"/>
              <a:gd name="connsiteY460" fmla="*/ 517076 h 3922026"/>
              <a:gd name="connsiteX461" fmla="*/ 8935122 w 11855435"/>
              <a:gd name="connsiteY461" fmla="*/ 521441 h 3922026"/>
              <a:gd name="connsiteX462" fmla="*/ 9024937 w 11855435"/>
              <a:gd name="connsiteY462" fmla="*/ 508050 h 3922026"/>
              <a:gd name="connsiteX463" fmla="*/ 8999719 w 11855435"/>
              <a:gd name="connsiteY463" fmla="*/ 513410 h 3922026"/>
              <a:gd name="connsiteX464" fmla="*/ 9059392 w 11855435"/>
              <a:gd name="connsiteY464" fmla="*/ 515378 h 3922026"/>
              <a:gd name="connsiteX465" fmla="*/ 9076608 w 11855435"/>
              <a:gd name="connsiteY465" fmla="*/ 513402 h 3922026"/>
              <a:gd name="connsiteX466" fmla="*/ 9849353 w 11855435"/>
              <a:gd name="connsiteY466" fmla="*/ 491811 h 3922026"/>
              <a:gd name="connsiteX467" fmla="*/ 9770354 w 11855435"/>
              <a:gd name="connsiteY467" fmla="*/ 497607 h 3922026"/>
              <a:gd name="connsiteX468" fmla="*/ 9680849 w 11855435"/>
              <a:gd name="connsiteY468" fmla="*/ 512169 h 3922026"/>
              <a:gd name="connsiteX469" fmla="*/ 9680852 w 11855435"/>
              <a:gd name="connsiteY469" fmla="*/ 512231 h 3922026"/>
              <a:gd name="connsiteX470" fmla="*/ 9682991 w 11855435"/>
              <a:gd name="connsiteY470" fmla="*/ 516073 h 3922026"/>
              <a:gd name="connsiteX471" fmla="*/ 9681003 w 11855435"/>
              <a:gd name="connsiteY471" fmla="*/ 517860 h 3922026"/>
              <a:gd name="connsiteX472" fmla="*/ 9681082 w 11855435"/>
              <a:gd name="connsiteY472" fmla="*/ 520840 h 3922026"/>
              <a:gd name="connsiteX473" fmla="*/ 9710559 w 11855435"/>
              <a:gd name="connsiteY473" fmla="*/ 514262 h 3922026"/>
              <a:gd name="connsiteX474" fmla="*/ 9730502 w 11855435"/>
              <a:gd name="connsiteY474" fmla="*/ 515302 h 3922026"/>
              <a:gd name="connsiteX475" fmla="*/ 9774460 w 11855435"/>
              <a:gd name="connsiteY475" fmla="*/ 507171 h 3922026"/>
              <a:gd name="connsiteX476" fmla="*/ 9805986 w 11855435"/>
              <a:gd name="connsiteY476" fmla="*/ 503673 h 3922026"/>
              <a:gd name="connsiteX477" fmla="*/ 9808150 w 11855435"/>
              <a:gd name="connsiteY477" fmla="*/ 502120 h 3922026"/>
              <a:gd name="connsiteX478" fmla="*/ 9813067 w 11855435"/>
              <a:gd name="connsiteY478" fmla="*/ 502017 h 3922026"/>
              <a:gd name="connsiteX479" fmla="*/ 9814526 w 11855435"/>
              <a:gd name="connsiteY479" fmla="*/ 497101 h 3922026"/>
              <a:gd name="connsiteX480" fmla="*/ 9825590 w 11855435"/>
              <a:gd name="connsiteY480" fmla="*/ 495942 h 3922026"/>
              <a:gd name="connsiteX481" fmla="*/ 9846238 w 11855435"/>
              <a:gd name="connsiteY481" fmla="*/ 495108 h 3922026"/>
              <a:gd name="connsiteX482" fmla="*/ 9846315 w 11855435"/>
              <a:gd name="connsiteY482" fmla="*/ 495098 h 3922026"/>
              <a:gd name="connsiteX483" fmla="*/ 7540260 w 11855435"/>
              <a:gd name="connsiteY483" fmla="*/ 486115 h 3922026"/>
              <a:gd name="connsiteX484" fmla="*/ 7436025 w 11855435"/>
              <a:gd name="connsiteY484" fmla="*/ 512829 h 3922026"/>
              <a:gd name="connsiteX485" fmla="*/ 7436194 w 11855435"/>
              <a:gd name="connsiteY485" fmla="*/ 519120 h 3922026"/>
              <a:gd name="connsiteX486" fmla="*/ 7449661 w 11855435"/>
              <a:gd name="connsiteY486" fmla="*/ 529095 h 3922026"/>
              <a:gd name="connsiteX487" fmla="*/ 7436533 w 11855435"/>
              <a:gd name="connsiteY487" fmla="*/ 531704 h 3922026"/>
              <a:gd name="connsiteX488" fmla="*/ 7404189 w 11855435"/>
              <a:gd name="connsiteY488" fmla="*/ 544128 h 3922026"/>
              <a:gd name="connsiteX489" fmla="*/ 7397912 w 11855435"/>
              <a:gd name="connsiteY489" fmla="*/ 526089 h 3922026"/>
              <a:gd name="connsiteX490" fmla="*/ 7390460 w 11855435"/>
              <a:gd name="connsiteY490" fmla="*/ 537628 h 3922026"/>
              <a:gd name="connsiteX491" fmla="*/ 7351916 w 11855435"/>
              <a:gd name="connsiteY491" fmla="*/ 565303 h 3922026"/>
              <a:gd name="connsiteX492" fmla="*/ 7326959 w 11855435"/>
              <a:gd name="connsiteY492" fmla="*/ 570184 h 3922026"/>
              <a:gd name="connsiteX493" fmla="*/ 7327509 w 11855435"/>
              <a:gd name="connsiteY493" fmla="*/ 590668 h 3922026"/>
              <a:gd name="connsiteX494" fmla="*/ 7387121 w 11855435"/>
              <a:gd name="connsiteY494" fmla="*/ 595625 h 3922026"/>
              <a:gd name="connsiteX495" fmla="*/ 7405364 w 11855435"/>
              <a:gd name="connsiteY495" fmla="*/ 587842 h 3922026"/>
              <a:gd name="connsiteX496" fmla="*/ 7457036 w 11855435"/>
              <a:gd name="connsiteY496" fmla="*/ 546273 h 3922026"/>
              <a:gd name="connsiteX497" fmla="*/ 7515004 w 11855435"/>
              <a:gd name="connsiteY497" fmla="*/ 528423 h 3922026"/>
              <a:gd name="connsiteX498" fmla="*/ 7514503 w 11855435"/>
              <a:gd name="connsiteY498" fmla="*/ 509880 h 3922026"/>
              <a:gd name="connsiteX499" fmla="*/ 7553718 w 11855435"/>
              <a:gd name="connsiteY499" fmla="*/ 495758 h 3922026"/>
              <a:gd name="connsiteX500" fmla="*/ 7540260 w 11855435"/>
              <a:gd name="connsiteY500" fmla="*/ 486115 h 3922026"/>
              <a:gd name="connsiteX501" fmla="*/ 10091656 w 11855435"/>
              <a:gd name="connsiteY501" fmla="*/ 484685 h 3922026"/>
              <a:gd name="connsiteX502" fmla="*/ 10070297 w 11855435"/>
              <a:gd name="connsiteY502" fmla="*/ 486090 h 3922026"/>
              <a:gd name="connsiteX503" fmla="*/ 10030633 w 11855435"/>
              <a:gd name="connsiteY503" fmla="*/ 493827 h 3922026"/>
              <a:gd name="connsiteX504" fmla="*/ 10030781 w 11855435"/>
              <a:gd name="connsiteY504" fmla="*/ 512006 h 3922026"/>
              <a:gd name="connsiteX505" fmla="*/ 10005631 w 11855435"/>
              <a:gd name="connsiteY505" fmla="*/ 512196 h 3922026"/>
              <a:gd name="connsiteX506" fmla="*/ 10007088 w 11855435"/>
              <a:gd name="connsiteY506" fmla="*/ 503922 h 3922026"/>
              <a:gd name="connsiteX507" fmla="*/ 9935478 w 11855435"/>
              <a:gd name="connsiteY507" fmla="*/ 519543 h 3922026"/>
              <a:gd name="connsiteX508" fmla="*/ 9907261 w 11855435"/>
              <a:gd name="connsiteY508" fmla="*/ 524197 h 3922026"/>
              <a:gd name="connsiteX509" fmla="*/ 9911513 w 11855435"/>
              <a:gd name="connsiteY509" fmla="*/ 532281 h 3922026"/>
              <a:gd name="connsiteX510" fmla="*/ 9848655 w 11855435"/>
              <a:gd name="connsiteY510" fmla="*/ 538520 h 3922026"/>
              <a:gd name="connsiteX511" fmla="*/ 9829861 w 11855435"/>
              <a:gd name="connsiteY511" fmla="*/ 547612 h 3922026"/>
              <a:gd name="connsiteX512" fmla="*/ 9789569 w 11855435"/>
              <a:gd name="connsiteY512" fmla="*/ 560104 h 3922026"/>
              <a:gd name="connsiteX513" fmla="*/ 9775966 w 11855435"/>
              <a:gd name="connsiteY513" fmla="*/ 564005 h 3922026"/>
              <a:gd name="connsiteX514" fmla="*/ 9779987 w 11855435"/>
              <a:gd name="connsiteY514" fmla="*/ 567516 h 3922026"/>
              <a:gd name="connsiteX515" fmla="*/ 9794424 w 11855435"/>
              <a:gd name="connsiteY515" fmla="*/ 575673 h 3922026"/>
              <a:gd name="connsiteX516" fmla="*/ 9858927 w 11855435"/>
              <a:gd name="connsiteY516" fmla="*/ 543873 h 3922026"/>
              <a:gd name="connsiteX517" fmla="*/ 10008499 w 11855435"/>
              <a:gd name="connsiteY517" fmla="*/ 520464 h 3922026"/>
              <a:gd name="connsiteX518" fmla="*/ 10085685 w 11855435"/>
              <a:gd name="connsiteY518" fmla="*/ 492799 h 3922026"/>
              <a:gd name="connsiteX519" fmla="*/ 9944392 w 11855435"/>
              <a:gd name="connsiteY519" fmla="*/ 479606 h 3922026"/>
              <a:gd name="connsiteX520" fmla="*/ 9909840 w 11855435"/>
              <a:gd name="connsiteY520" fmla="*/ 488409 h 3922026"/>
              <a:gd name="connsiteX521" fmla="*/ 9900283 w 11855435"/>
              <a:gd name="connsiteY521" fmla="*/ 491811 h 3922026"/>
              <a:gd name="connsiteX522" fmla="*/ 9891769 w 11855435"/>
              <a:gd name="connsiteY522" fmla="*/ 494745 h 3922026"/>
              <a:gd name="connsiteX523" fmla="*/ 9893861 w 11855435"/>
              <a:gd name="connsiteY523" fmla="*/ 498721 h 3922026"/>
              <a:gd name="connsiteX524" fmla="*/ 9878679 w 11855435"/>
              <a:gd name="connsiteY524" fmla="*/ 499257 h 3922026"/>
              <a:gd name="connsiteX525" fmla="*/ 9876194 w 11855435"/>
              <a:gd name="connsiteY525" fmla="*/ 500112 h 3922026"/>
              <a:gd name="connsiteX526" fmla="*/ 9872279 w 11855435"/>
              <a:gd name="connsiteY526" fmla="*/ 500489 h 3922026"/>
              <a:gd name="connsiteX527" fmla="*/ 9813676 w 11855435"/>
              <a:gd name="connsiteY527" fmla="*/ 515032 h 3922026"/>
              <a:gd name="connsiteX528" fmla="*/ 9753061 w 11855435"/>
              <a:gd name="connsiteY528" fmla="*/ 527451 h 3922026"/>
              <a:gd name="connsiteX529" fmla="*/ 9743883 w 11855435"/>
              <a:gd name="connsiteY529" fmla="*/ 526419 h 3922026"/>
              <a:gd name="connsiteX530" fmla="*/ 9741697 w 11855435"/>
              <a:gd name="connsiteY530" fmla="*/ 529779 h 3922026"/>
              <a:gd name="connsiteX531" fmla="*/ 9753061 w 11855435"/>
              <a:gd name="connsiteY531" fmla="*/ 527451 h 3922026"/>
              <a:gd name="connsiteX532" fmla="*/ 9755412 w 11855435"/>
              <a:gd name="connsiteY532" fmla="*/ 527715 h 3922026"/>
              <a:gd name="connsiteX533" fmla="*/ 9747924 w 11855435"/>
              <a:gd name="connsiteY533" fmla="*/ 532881 h 3922026"/>
              <a:gd name="connsiteX534" fmla="*/ 9745738 w 11855435"/>
              <a:gd name="connsiteY534" fmla="*/ 536241 h 3922026"/>
              <a:gd name="connsiteX535" fmla="*/ 9784995 w 11855435"/>
              <a:gd name="connsiteY535" fmla="*/ 532491 h 3922026"/>
              <a:gd name="connsiteX536" fmla="*/ 9793136 w 11855435"/>
              <a:gd name="connsiteY536" fmla="*/ 530331 h 3922026"/>
              <a:gd name="connsiteX537" fmla="*/ 9868335 w 11855435"/>
              <a:gd name="connsiteY537" fmla="*/ 510963 h 3922026"/>
              <a:gd name="connsiteX538" fmla="*/ 9937459 w 11855435"/>
              <a:gd name="connsiteY538" fmla="*/ 489573 h 3922026"/>
              <a:gd name="connsiteX539" fmla="*/ 9937615 w 11855435"/>
              <a:gd name="connsiteY539" fmla="*/ 489573 h 3922026"/>
              <a:gd name="connsiteX540" fmla="*/ 9942936 w 11855435"/>
              <a:gd name="connsiteY540" fmla="*/ 487880 h 3922026"/>
              <a:gd name="connsiteX541" fmla="*/ 9937459 w 11855435"/>
              <a:gd name="connsiteY541" fmla="*/ 489573 h 3922026"/>
              <a:gd name="connsiteX542" fmla="*/ 9929231 w 11855435"/>
              <a:gd name="connsiteY542" fmla="*/ 489636 h 3922026"/>
              <a:gd name="connsiteX543" fmla="*/ 9942133 w 11855435"/>
              <a:gd name="connsiteY543" fmla="*/ 482929 h 3922026"/>
              <a:gd name="connsiteX544" fmla="*/ 9947454 w 11855435"/>
              <a:gd name="connsiteY544" fmla="*/ 481235 h 3922026"/>
              <a:gd name="connsiteX545" fmla="*/ 9944392 w 11855435"/>
              <a:gd name="connsiteY545" fmla="*/ 479606 h 3922026"/>
              <a:gd name="connsiteX546" fmla="*/ 8693798 w 11855435"/>
              <a:gd name="connsiteY546" fmla="*/ 448015 h 3922026"/>
              <a:gd name="connsiteX547" fmla="*/ 8678573 w 11855435"/>
              <a:gd name="connsiteY547" fmla="*/ 451252 h 3922026"/>
              <a:gd name="connsiteX548" fmla="*/ 8720048 w 11855435"/>
              <a:gd name="connsiteY548" fmla="*/ 457824 h 3922026"/>
              <a:gd name="connsiteX549" fmla="*/ 8816547 w 11855435"/>
              <a:gd name="connsiteY549" fmla="*/ 482421 h 3922026"/>
              <a:gd name="connsiteX550" fmla="*/ 8889989 w 11855435"/>
              <a:gd name="connsiteY550" fmla="*/ 484883 h 3922026"/>
              <a:gd name="connsiteX551" fmla="*/ 8900786 w 11855435"/>
              <a:gd name="connsiteY551" fmla="*/ 488367 h 3922026"/>
              <a:gd name="connsiteX552" fmla="*/ 8961159 w 11855435"/>
              <a:gd name="connsiteY552" fmla="*/ 488235 h 3922026"/>
              <a:gd name="connsiteX553" fmla="*/ 9035340 w 11855435"/>
              <a:gd name="connsiteY553" fmla="*/ 488663 h 3922026"/>
              <a:gd name="connsiteX554" fmla="*/ 9090500 w 11855435"/>
              <a:gd name="connsiteY554" fmla="*/ 486084 h 3922026"/>
              <a:gd name="connsiteX555" fmla="*/ 9048641 w 11855435"/>
              <a:gd name="connsiteY555" fmla="*/ 477644 h 3922026"/>
              <a:gd name="connsiteX556" fmla="*/ 9035246 w 11855435"/>
              <a:gd name="connsiteY556" fmla="*/ 476237 h 3922026"/>
              <a:gd name="connsiteX557" fmla="*/ 8976158 w 11855435"/>
              <a:gd name="connsiteY557" fmla="*/ 474430 h 3922026"/>
              <a:gd name="connsiteX558" fmla="*/ 8974574 w 11855435"/>
              <a:gd name="connsiteY558" fmla="*/ 469863 h 3922026"/>
              <a:gd name="connsiteX559" fmla="*/ 8935477 w 11855435"/>
              <a:gd name="connsiteY559" fmla="*/ 465754 h 3922026"/>
              <a:gd name="connsiteX560" fmla="*/ 8857355 w 11855435"/>
              <a:gd name="connsiteY560" fmla="*/ 454517 h 3922026"/>
              <a:gd name="connsiteX561" fmla="*/ 8852374 w 11855435"/>
              <a:gd name="connsiteY561" fmla="*/ 472955 h 3922026"/>
              <a:gd name="connsiteX562" fmla="*/ 8829336 w 11855435"/>
              <a:gd name="connsiteY562" fmla="*/ 466448 h 3922026"/>
              <a:gd name="connsiteX563" fmla="*/ 8832999 w 11855435"/>
              <a:gd name="connsiteY563" fmla="*/ 458460 h 3922026"/>
              <a:gd name="connsiteX564" fmla="*/ 8693798 w 11855435"/>
              <a:gd name="connsiteY564" fmla="*/ 448015 h 3922026"/>
              <a:gd name="connsiteX565" fmla="*/ 8657018 w 11855435"/>
              <a:gd name="connsiteY565" fmla="*/ 414762 h 3922026"/>
              <a:gd name="connsiteX566" fmla="*/ 8637797 w 11855435"/>
              <a:gd name="connsiteY566" fmla="*/ 425774 h 3922026"/>
              <a:gd name="connsiteX567" fmla="*/ 8634800 w 11855435"/>
              <a:gd name="connsiteY567" fmla="*/ 428226 h 3922026"/>
              <a:gd name="connsiteX568" fmla="*/ 8704200 w 11855435"/>
              <a:gd name="connsiteY568" fmla="*/ 428628 h 3922026"/>
              <a:gd name="connsiteX569" fmla="*/ 8773396 w 11855435"/>
              <a:gd name="connsiteY569" fmla="*/ 425393 h 3922026"/>
              <a:gd name="connsiteX570" fmla="*/ 8773538 w 11855435"/>
              <a:gd name="connsiteY570" fmla="*/ 425433 h 3922026"/>
              <a:gd name="connsiteX571" fmla="*/ 8778880 w 11855435"/>
              <a:gd name="connsiteY571" fmla="*/ 425137 h 3922026"/>
              <a:gd name="connsiteX572" fmla="*/ 8773396 w 11855435"/>
              <a:gd name="connsiteY572" fmla="*/ 425393 h 3922026"/>
              <a:gd name="connsiteX573" fmla="*/ 8765859 w 11855435"/>
              <a:gd name="connsiteY573" fmla="*/ 423265 h 3922026"/>
              <a:gd name="connsiteX574" fmla="*/ 8779539 w 11855435"/>
              <a:gd name="connsiteY574" fmla="*/ 419913 h 3922026"/>
              <a:gd name="connsiteX575" fmla="*/ 8784880 w 11855435"/>
              <a:gd name="connsiteY575" fmla="*/ 419617 h 3922026"/>
              <a:gd name="connsiteX576" fmla="*/ 8782540 w 11855435"/>
              <a:gd name="connsiteY576" fmla="*/ 417150 h 3922026"/>
              <a:gd name="connsiteX577" fmla="*/ 8716659 w 11855435"/>
              <a:gd name="connsiteY577" fmla="*/ 416586 h 3922026"/>
              <a:gd name="connsiteX578" fmla="*/ 8449743 w 11855435"/>
              <a:gd name="connsiteY578" fmla="*/ 381156 h 3922026"/>
              <a:gd name="connsiteX579" fmla="*/ 8466478 w 11855435"/>
              <a:gd name="connsiteY579" fmla="*/ 383228 h 3922026"/>
              <a:gd name="connsiteX580" fmla="*/ 8519189 w 11855435"/>
              <a:gd name="connsiteY580" fmla="*/ 385056 h 3922026"/>
              <a:gd name="connsiteX581" fmla="*/ 8532041 w 11855435"/>
              <a:gd name="connsiteY581" fmla="*/ 384423 h 3922026"/>
              <a:gd name="connsiteX582" fmla="*/ 8497916 w 11855435"/>
              <a:gd name="connsiteY582" fmla="*/ 381195 h 3922026"/>
              <a:gd name="connsiteX583" fmla="*/ 10822559 w 11855435"/>
              <a:gd name="connsiteY583" fmla="*/ 364505 h 3922026"/>
              <a:gd name="connsiteX584" fmla="*/ 10820788 w 11855435"/>
              <a:gd name="connsiteY584" fmla="*/ 365425 h 3922026"/>
              <a:gd name="connsiteX585" fmla="*/ 10822581 w 11855435"/>
              <a:gd name="connsiteY585" fmla="*/ 365283 h 3922026"/>
              <a:gd name="connsiteX586" fmla="*/ 8321347 w 11855435"/>
              <a:gd name="connsiteY586" fmla="*/ 359134 h 3922026"/>
              <a:gd name="connsiteX587" fmla="*/ 8293192 w 11855435"/>
              <a:gd name="connsiteY587" fmla="*/ 363492 h 3922026"/>
              <a:gd name="connsiteX588" fmla="*/ 8315604 w 11855435"/>
              <a:gd name="connsiteY588" fmla="*/ 362938 h 3922026"/>
              <a:gd name="connsiteX589" fmla="*/ 8348020 w 11855435"/>
              <a:gd name="connsiteY589" fmla="*/ 367475 h 3922026"/>
              <a:gd name="connsiteX590" fmla="*/ 8362643 w 11855435"/>
              <a:gd name="connsiteY590" fmla="*/ 366504 h 3922026"/>
              <a:gd name="connsiteX591" fmla="*/ 8406825 w 11855435"/>
              <a:gd name="connsiteY591" fmla="*/ 370494 h 3922026"/>
              <a:gd name="connsiteX592" fmla="*/ 8401090 w 11855435"/>
              <a:gd name="connsiteY592" fmla="*/ 366368 h 3922026"/>
              <a:gd name="connsiteX593" fmla="*/ 8409136 w 11855435"/>
              <a:gd name="connsiteY593" fmla="*/ 363453 h 3922026"/>
              <a:gd name="connsiteX594" fmla="*/ 8374651 w 11855435"/>
              <a:gd name="connsiteY594" fmla="*/ 363518 h 3922026"/>
              <a:gd name="connsiteX595" fmla="*/ 8348919 w 11855435"/>
              <a:gd name="connsiteY595" fmla="*/ 360410 h 3922026"/>
              <a:gd name="connsiteX596" fmla="*/ 8321347 w 11855435"/>
              <a:gd name="connsiteY596" fmla="*/ 359134 h 3922026"/>
              <a:gd name="connsiteX597" fmla="*/ 8248996 w 11855435"/>
              <a:gd name="connsiteY597" fmla="*/ 356291 h 3922026"/>
              <a:gd name="connsiteX598" fmla="*/ 8216853 w 11855435"/>
              <a:gd name="connsiteY598" fmla="*/ 366624 h 3922026"/>
              <a:gd name="connsiteX599" fmla="*/ 8187211 w 11855435"/>
              <a:gd name="connsiteY599" fmla="*/ 365785 h 3922026"/>
              <a:gd name="connsiteX600" fmla="*/ 8191332 w 11855435"/>
              <a:gd name="connsiteY600" fmla="*/ 368998 h 3922026"/>
              <a:gd name="connsiteX601" fmla="*/ 8219090 w 11855435"/>
              <a:gd name="connsiteY601" fmla="*/ 372528 h 3922026"/>
              <a:gd name="connsiteX602" fmla="*/ 8250952 w 11855435"/>
              <a:gd name="connsiteY602" fmla="*/ 368841 h 3922026"/>
              <a:gd name="connsiteX603" fmla="*/ 8281485 w 11855435"/>
              <a:gd name="connsiteY603" fmla="*/ 364117 h 3922026"/>
              <a:gd name="connsiteX604" fmla="*/ 8269595 w 11855435"/>
              <a:gd name="connsiteY604" fmla="*/ 359915 h 3922026"/>
              <a:gd name="connsiteX605" fmla="*/ 8248996 w 11855435"/>
              <a:gd name="connsiteY605" fmla="*/ 356291 h 3922026"/>
              <a:gd name="connsiteX606" fmla="*/ 8417339 w 11855435"/>
              <a:gd name="connsiteY606" fmla="*/ 353515 h 3922026"/>
              <a:gd name="connsiteX607" fmla="*/ 8418423 w 11855435"/>
              <a:gd name="connsiteY607" fmla="*/ 357966 h 3922026"/>
              <a:gd name="connsiteX608" fmla="*/ 8409416 w 11855435"/>
              <a:gd name="connsiteY608" fmla="*/ 363351 h 3922026"/>
              <a:gd name="connsiteX609" fmla="*/ 8411145 w 11855435"/>
              <a:gd name="connsiteY609" fmla="*/ 362724 h 3922026"/>
              <a:gd name="connsiteX610" fmla="*/ 8525825 w 11855435"/>
              <a:gd name="connsiteY610" fmla="*/ 371514 h 3922026"/>
              <a:gd name="connsiteX611" fmla="*/ 8560447 w 11855435"/>
              <a:gd name="connsiteY611" fmla="*/ 368127 h 3922026"/>
              <a:gd name="connsiteX612" fmla="*/ 8504226 w 11855435"/>
              <a:gd name="connsiteY612" fmla="*/ 359076 h 3922026"/>
              <a:gd name="connsiteX613" fmla="*/ 8417339 w 11855435"/>
              <a:gd name="connsiteY613" fmla="*/ 353515 h 3922026"/>
              <a:gd name="connsiteX614" fmla="*/ 10686688 w 11855435"/>
              <a:gd name="connsiteY614" fmla="*/ 353502 h 3922026"/>
              <a:gd name="connsiteX615" fmla="*/ 10666500 w 11855435"/>
              <a:gd name="connsiteY615" fmla="*/ 353688 h 3922026"/>
              <a:gd name="connsiteX616" fmla="*/ 10640328 w 11855435"/>
              <a:gd name="connsiteY616" fmla="*/ 364222 h 3922026"/>
              <a:gd name="connsiteX617" fmla="*/ 10611244 w 11855435"/>
              <a:gd name="connsiteY617" fmla="*/ 372217 h 3922026"/>
              <a:gd name="connsiteX618" fmla="*/ 10619821 w 11855435"/>
              <a:gd name="connsiteY618" fmla="*/ 373964 h 3922026"/>
              <a:gd name="connsiteX619" fmla="*/ 10587484 w 11855435"/>
              <a:gd name="connsiteY619" fmla="*/ 386717 h 3922026"/>
              <a:gd name="connsiteX620" fmla="*/ 10587653 w 11855435"/>
              <a:gd name="connsiteY620" fmla="*/ 393009 h 3922026"/>
              <a:gd name="connsiteX621" fmla="*/ 10620160 w 11855435"/>
              <a:gd name="connsiteY621" fmla="*/ 386547 h 3922026"/>
              <a:gd name="connsiteX622" fmla="*/ 10655829 w 11855435"/>
              <a:gd name="connsiteY622" fmla="*/ 380913 h 3922026"/>
              <a:gd name="connsiteX623" fmla="*/ 10690892 w 11855435"/>
              <a:gd name="connsiteY623" fmla="*/ 366240 h 3922026"/>
              <a:gd name="connsiteX624" fmla="*/ 10654535 w 11855435"/>
              <a:gd name="connsiteY624" fmla="*/ 374386 h 3922026"/>
              <a:gd name="connsiteX625" fmla="*/ 10686688 w 11855435"/>
              <a:gd name="connsiteY625" fmla="*/ 353502 h 3922026"/>
              <a:gd name="connsiteX626" fmla="*/ 10938589 w 11855435"/>
              <a:gd name="connsiteY626" fmla="*/ 344555 h 3922026"/>
              <a:gd name="connsiteX627" fmla="*/ 10923870 w 11855435"/>
              <a:gd name="connsiteY627" fmla="*/ 348323 h 3922026"/>
              <a:gd name="connsiteX628" fmla="*/ 10926509 w 11855435"/>
              <a:gd name="connsiteY628" fmla="*/ 350615 h 3922026"/>
              <a:gd name="connsiteX629" fmla="*/ 10607230 w 11855435"/>
              <a:gd name="connsiteY629" fmla="*/ 343499 h 3922026"/>
              <a:gd name="connsiteX630" fmla="*/ 10591911 w 11855435"/>
              <a:gd name="connsiteY630" fmla="*/ 344227 h 3922026"/>
              <a:gd name="connsiteX631" fmla="*/ 10502438 w 11855435"/>
              <a:gd name="connsiteY631" fmla="*/ 356508 h 3922026"/>
              <a:gd name="connsiteX632" fmla="*/ 10496333 w 11855435"/>
              <a:gd name="connsiteY632" fmla="*/ 367498 h 3922026"/>
              <a:gd name="connsiteX633" fmla="*/ 10495780 w 11855435"/>
              <a:gd name="connsiteY633" fmla="*/ 367608 h 3922026"/>
              <a:gd name="connsiteX634" fmla="*/ 10499493 w 11855435"/>
              <a:gd name="connsiteY634" fmla="*/ 369520 h 3922026"/>
              <a:gd name="connsiteX635" fmla="*/ 10503062 w 11855435"/>
              <a:gd name="connsiteY635" fmla="*/ 368417 h 3922026"/>
              <a:gd name="connsiteX636" fmla="*/ 10503682 w 11855435"/>
              <a:gd name="connsiteY636" fmla="*/ 369601 h 3922026"/>
              <a:gd name="connsiteX637" fmla="*/ 10500813 w 11855435"/>
              <a:gd name="connsiteY637" fmla="*/ 370200 h 3922026"/>
              <a:gd name="connsiteX638" fmla="*/ 10502131 w 11855435"/>
              <a:gd name="connsiteY638" fmla="*/ 370880 h 3922026"/>
              <a:gd name="connsiteX639" fmla="*/ 10511097 w 11855435"/>
              <a:gd name="connsiteY639" fmla="*/ 368930 h 3922026"/>
              <a:gd name="connsiteX640" fmla="*/ 10525677 w 11855435"/>
              <a:gd name="connsiteY640" fmla="*/ 368024 h 3922026"/>
              <a:gd name="connsiteX641" fmla="*/ 10600015 w 11855435"/>
              <a:gd name="connsiteY641" fmla="*/ 345378 h 3922026"/>
              <a:gd name="connsiteX642" fmla="*/ 2775438 w 11855435"/>
              <a:gd name="connsiteY642" fmla="*/ 319955 h 3922026"/>
              <a:gd name="connsiteX643" fmla="*/ 2773142 w 11855435"/>
              <a:gd name="connsiteY643" fmla="*/ 322057 h 3922026"/>
              <a:gd name="connsiteX644" fmla="*/ 2781517 w 11855435"/>
              <a:gd name="connsiteY644" fmla="*/ 322793 h 3922026"/>
              <a:gd name="connsiteX645" fmla="*/ 2783076 w 11855435"/>
              <a:gd name="connsiteY645" fmla="*/ 323521 h 3922026"/>
              <a:gd name="connsiteX646" fmla="*/ 2776702 w 11855435"/>
              <a:gd name="connsiteY646" fmla="*/ 325837 h 3922026"/>
              <a:gd name="connsiteX647" fmla="*/ 2774403 w 11855435"/>
              <a:gd name="connsiteY647" fmla="*/ 327940 h 3922026"/>
              <a:gd name="connsiteX648" fmla="*/ 2824184 w 11855435"/>
              <a:gd name="connsiteY648" fmla="*/ 338367 h 3922026"/>
              <a:gd name="connsiteX649" fmla="*/ 2835352 w 11855435"/>
              <a:gd name="connsiteY649" fmla="*/ 339125 h 3922026"/>
              <a:gd name="connsiteX650" fmla="*/ 2839153 w 11855435"/>
              <a:gd name="connsiteY650" fmla="*/ 340648 h 3922026"/>
              <a:gd name="connsiteX651" fmla="*/ 2865515 w 11855435"/>
              <a:gd name="connsiteY651" fmla="*/ 344075 h 3922026"/>
              <a:gd name="connsiteX652" fmla="*/ 2873719 w 11855435"/>
              <a:gd name="connsiteY652" fmla="*/ 337831 h 3922026"/>
              <a:gd name="connsiteX653" fmla="*/ 2880797 w 11855435"/>
              <a:gd name="connsiteY653" fmla="*/ 330746 h 3922026"/>
              <a:gd name="connsiteX654" fmla="*/ 2873520 w 11855435"/>
              <a:gd name="connsiteY654" fmla="*/ 328705 h 3922026"/>
              <a:gd name="connsiteX655" fmla="*/ 2826196 w 11855435"/>
              <a:gd name="connsiteY655" fmla="*/ 326719 h 3922026"/>
              <a:gd name="connsiteX656" fmla="*/ 2781517 w 11855435"/>
              <a:gd name="connsiteY656" fmla="*/ 322793 h 3922026"/>
              <a:gd name="connsiteX657" fmla="*/ 11085230 w 11855435"/>
              <a:gd name="connsiteY657" fmla="*/ 296299 h 3922026"/>
              <a:gd name="connsiteX658" fmla="*/ 11026503 w 11855435"/>
              <a:gd name="connsiteY658" fmla="*/ 299757 h 3922026"/>
              <a:gd name="connsiteX659" fmla="*/ 11003765 w 11855435"/>
              <a:gd name="connsiteY659" fmla="*/ 305483 h 3922026"/>
              <a:gd name="connsiteX660" fmla="*/ 11006822 w 11855435"/>
              <a:gd name="connsiteY660" fmla="*/ 308389 h 3922026"/>
              <a:gd name="connsiteX661" fmla="*/ 10950888 w 11855435"/>
              <a:gd name="connsiteY661" fmla="*/ 323091 h 3922026"/>
              <a:gd name="connsiteX662" fmla="*/ 10933384 w 11855435"/>
              <a:gd name="connsiteY662" fmla="*/ 319023 h 3922026"/>
              <a:gd name="connsiteX663" fmla="*/ 10936481 w 11855435"/>
              <a:gd name="connsiteY663" fmla="*/ 312110 h 3922026"/>
              <a:gd name="connsiteX664" fmla="*/ 10927459 w 11855435"/>
              <a:gd name="connsiteY664" fmla="*/ 312164 h 3922026"/>
              <a:gd name="connsiteX665" fmla="*/ 10926711 w 11855435"/>
              <a:gd name="connsiteY665" fmla="*/ 320407 h 3922026"/>
              <a:gd name="connsiteX666" fmla="*/ 10870630 w 11855435"/>
              <a:gd name="connsiteY666" fmla="*/ 327100 h 3922026"/>
              <a:gd name="connsiteX667" fmla="*/ 10869294 w 11855435"/>
              <a:gd name="connsiteY667" fmla="*/ 320992 h 3922026"/>
              <a:gd name="connsiteX668" fmla="*/ 10857934 w 11855435"/>
              <a:gd name="connsiteY668" fmla="*/ 325231 h 3922026"/>
              <a:gd name="connsiteX669" fmla="*/ 10861435 w 11855435"/>
              <a:gd name="connsiteY669" fmla="*/ 326045 h 3922026"/>
              <a:gd name="connsiteX670" fmla="*/ 10864934 w 11855435"/>
              <a:gd name="connsiteY670" fmla="*/ 326860 h 3922026"/>
              <a:gd name="connsiteX671" fmla="*/ 10859949 w 11855435"/>
              <a:gd name="connsiteY671" fmla="*/ 329658 h 3922026"/>
              <a:gd name="connsiteX672" fmla="*/ 10851458 w 11855435"/>
              <a:gd name="connsiteY672" fmla="*/ 331639 h 3922026"/>
              <a:gd name="connsiteX673" fmla="*/ 10854958 w 11855435"/>
              <a:gd name="connsiteY673" fmla="*/ 332455 h 3922026"/>
              <a:gd name="connsiteX674" fmla="*/ 10829486 w 11855435"/>
              <a:gd name="connsiteY674" fmla="*/ 338407 h 3922026"/>
              <a:gd name="connsiteX675" fmla="*/ 10827998 w 11855435"/>
              <a:gd name="connsiteY675" fmla="*/ 342018 h 3922026"/>
              <a:gd name="connsiteX676" fmla="*/ 10823007 w 11855435"/>
              <a:gd name="connsiteY676" fmla="*/ 344816 h 3922026"/>
              <a:gd name="connsiteX677" fmla="*/ 10819506 w 11855435"/>
              <a:gd name="connsiteY677" fmla="*/ 344003 h 3922026"/>
              <a:gd name="connsiteX678" fmla="*/ 10816005 w 11855435"/>
              <a:gd name="connsiteY678" fmla="*/ 343189 h 3922026"/>
              <a:gd name="connsiteX679" fmla="*/ 10820994 w 11855435"/>
              <a:gd name="connsiteY679" fmla="*/ 340392 h 3922026"/>
              <a:gd name="connsiteX680" fmla="*/ 10817494 w 11855435"/>
              <a:gd name="connsiteY680" fmla="*/ 339577 h 3922026"/>
              <a:gd name="connsiteX681" fmla="*/ 10813027 w 11855435"/>
              <a:gd name="connsiteY681" fmla="*/ 350412 h 3922026"/>
              <a:gd name="connsiteX682" fmla="*/ 10805061 w 11855435"/>
              <a:gd name="connsiteY682" fmla="*/ 360433 h 3922026"/>
              <a:gd name="connsiteX683" fmla="*/ 10820183 w 11855435"/>
              <a:gd name="connsiteY683" fmla="*/ 360979 h 3922026"/>
              <a:gd name="connsiteX684" fmla="*/ 10822462 w 11855435"/>
              <a:gd name="connsiteY684" fmla="*/ 360968 h 3922026"/>
              <a:gd name="connsiteX685" fmla="*/ 10822073 w 11855435"/>
              <a:gd name="connsiteY685" fmla="*/ 346407 h 3922026"/>
              <a:gd name="connsiteX686" fmla="*/ 10854738 w 11855435"/>
              <a:gd name="connsiteY686" fmla="*/ 345906 h 3922026"/>
              <a:gd name="connsiteX687" fmla="*/ 10855246 w 11855435"/>
              <a:gd name="connsiteY687" fmla="*/ 364782 h 3922026"/>
              <a:gd name="connsiteX688" fmla="*/ 10876235 w 11855435"/>
              <a:gd name="connsiteY688" fmla="*/ 359555 h 3922026"/>
              <a:gd name="connsiteX689" fmla="*/ 10872298 w 11855435"/>
              <a:gd name="connsiteY689" fmla="*/ 354727 h 3922026"/>
              <a:gd name="connsiteX690" fmla="*/ 10880333 w 11855435"/>
              <a:gd name="connsiteY690" fmla="*/ 348721 h 3922026"/>
              <a:gd name="connsiteX691" fmla="*/ 10895723 w 11855435"/>
              <a:gd name="connsiteY691" fmla="*/ 348045 h 3922026"/>
              <a:gd name="connsiteX692" fmla="*/ 10898190 w 11855435"/>
              <a:gd name="connsiteY692" fmla="*/ 347276 h 3922026"/>
              <a:gd name="connsiteX693" fmla="*/ 10913499 w 11855435"/>
              <a:gd name="connsiteY693" fmla="*/ 334224 h 3922026"/>
              <a:gd name="connsiteX694" fmla="*/ 10917730 w 11855435"/>
              <a:gd name="connsiteY694" fmla="*/ 341175 h 3922026"/>
              <a:gd name="connsiteX695" fmla="*/ 10918368 w 11855435"/>
              <a:gd name="connsiteY695" fmla="*/ 340976 h 3922026"/>
              <a:gd name="connsiteX696" fmla="*/ 10938175 w 11855435"/>
              <a:gd name="connsiteY696" fmla="*/ 331937 h 3922026"/>
              <a:gd name="connsiteX697" fmla="*/ 10974992 w 11855435"/>
              <a:gd name="connsiteY697" fmla="*/ 326395 h 3922026"/>
              <a:gd name="connsiteX698" fmla="*/ 11011623 w 11855435"/>
              <a:gd name="connsiteY698" fmla="*/ 311375 h 3922026"/>
              <a:gd name="connsiteX699" fmla="*/ 11058620 w 11855435"/>
              <a:gd name="connsiteY699" fmla="*/ 303428 h 3922026"/>
              <a:gd name="connsiteX700" fmla="*/ 11077112 w 11855435"/>
              <a:gd name="connsiteY700" fmla="*/ 298275 h 3922026"/>
              <a:gd name="connsiteX701" fmla="*/ 11085244 w 11855435"/>
              <a:gd name="connsiteY701" fmla="*/ 296460 h 3922026"/>
              <a:gd name="connsiteX702" fmla="*/ 10885337 w 11855435"/>
              <a:gd name="connsiteY702" fmla="*/ 294710 h 3922026"/>
              <a:gd name="connsiteX703" fmla="*/ 10780904 w 11855435"/>
              <a:gd name="connsiteY703" fmla="*/ 315574 h 3922026"/>
              <a:gd name="connsiteX704" fmla="*/ 10784145 w 11855435"/>
              <a:gd name="connsiteY704" fmla="*/ 316916 h 3922026"/>
              <a:gd name="connsiteX705" fmla="*/ 10787385 w 11855435"/>
              <a:gd name="connsiteY705" fmla="*/ 318260 h 3922026"/>
              <a:gd name="connsiteX706" fmla="*/ 10782151 w 11855435"/>
              <a:gd name="connsiteY706" fmla="*/ 320365 h 3922026"/>
              <a:gd name="connsiteX707" fmla="*/ 10773677 w 11855435"/>
              <a:gd name="connsiteY707" fmla="*/ 321130 h 3922026"/>
              <a:gd name="connsiteX708" fmla="*/ 10776917 w 11855435"/>
              <a:gd name="connsiteY708" fmla="*/ 322474 h 3922026"/>
              <a:gd name="connsiteX709" fmla="*/ 10772009 w 11855435"/>
              <a:gd name="connsiteY709" fmla="*/ 324073 h 3922026"/>
              <a:gd name="connsiteX710" fmla="*/ 10773850 w 11855435"/>
              <a:gd name="connsiteY710" fmla="*/ 324506 h 3922026"/>
              <a:gd name="connsiteX711" fmla="*/ 10731133 w 11855435"/>
              <a:gd name="connsiteY711" fmla="*/ 338586 h 3922026"/>
              <a:gd name="connsiteX712" fmla="*/ 10729651 w 11855435"/>
              <a:gd name="connsiteY712" fmla="*/ 340839 h 3922026"/>
              <a:gd name="connsiteX713" fmla="*/ 10724574 w 11855435"/>
              <a:gd name="connsiteY713" fmla="*/ 343545 h 3922026"/>
              <a:gd name="connsiteX714" fmla="*/ 10740773 w 11855435"/>
              <a:gd name="connsiteY714" fmla="*/ 350258 h 3922026"/>
              <a:gd name="connsiteX715" fmla="*/ 10706440 w 11855435"/>
              <a:gd name="connsiteY715" fmla="*/ 362755 h 3922026"/>
              <a:gd name="connsiteX716" fmla="*/ 10691366 w 11855435"/>
              <a:gd name="connsiteY716" fmla="*/ 366133 h 3922026"/>
              <a:gd name="connsiteX717" fmla="*/ 10702839 w 11855435"/>
              <a:gd name="connsiteY717" fmla="*/ 370748 h 3922026"/>
              <a:gd name="connsiteX718" fmla="*/ 10756047 w 11855435"/>
              <a:gd name="connsiteY718" fmla="*/ 349041 h 3922026"/>
              <a:gd name="connsiteX719" fmla="*/ 10799989 w 11855435"/>
              <a:gd name="connsiteY719" fmla="*/ 335509 h 3922026"/>
              <a:gd name="connsiteX720" fmla="*/ 10856448 w 11855435"/>
              <a:gd name="connsiteY720" fmla="*/ 317118 h 3922026"/>
              <a:gd name="connsiteX721" fmla="*/ 10862314 w 11855435"/>
              <a:gd name="connsiteY721" fmla="*/ 307619 h 3922026"/>
              <a:gd name="connsiteX722" fmla="*/ 10885337 w 11855435"/>
              <a:gd name="connsiteY722" fmla="*/ 294710 h 3922026"/>
              <a:gd name="connsiteX723" fmla="*/ 8592293 w 11855435"/>
              <a:gd name="connsiteY723" fmla="*/ 57269 h 3922026"/>
              <a:gd name="connsiteX724" fmla="*/ 8590961 w 11855435"/>
              <a:gd name="connsiteY724" fmla="*/ 58251 h 3922026"/>
              <a:gd name="connsiteX725" fmla="*/ 8595231 w 11855435"/>
              <a:gd name="connsiteY725" fmla="*/ 59211 h 3922026"/>
              <a:gd name="connsiteX726" fmla="*/ 8595985 w 11855435"/>
              <a:gd name="connsiteY726" fmla="*/ 59707 h 3922026"/>
              <a:gd name="connsiteX727" fmla="*/ 8592531 w 11855435"/>
              <a:gd name="connsiteY727" fmla="*/ 60533 h 3922026"/>
              <a:gd name="connsiteX728" fmla="*/ 8591196 w 11855435"/>
              <a:gd name="connsiteY728" fmla="*/ 61518 h 3922026"/>
              <a:gd name="connsiteX729" fmla="*/ 8600163 w 11855435"/>
              <a:gd name="connsiteY729" fmla="*/ 64343 h 3922026"/>
              <a:gd name="connsiteX730" fmla="*/ 8612290 w 11855435"/>
              <a:gd name="connsiteY730" fmla="*/ 63037 h 3922026"/>
              <a:gd name="connsiteX731" fmla="*/ 8595231 w 11855435"/>
              <a:gd name="connsiteY731" fmla="*/ 59211 h 3922026"/>
              <a:gd name="connsiteX732" fmla="*/ 8335730 w 11855435"/>
              <a:gd name="connsiteY732" fmla="*/ 34972 h 3922026"/>
              <a:gd name="connsiteX733" fmla="*/ 8314782 w 11855435"/>
              <a:gd name="connsiteY733" fmla="*/ 36660 h 3922026"/>
              <a:gd name="connsiteX734" fmla="*/ 8299953 w 11855435"/>
              <a:gd name="connsiteY734" fmla="*/ 35561 h 3922026"/>
              <a:gd name="connsiteX735" fmla="*/ 8293303 w 11855435"/>
              <a:gd name="connsiteY735" fmla="*/ 36139 h 3922026"/>
              <a:gd name="connsiteX736" fmla="*/ 8342786 w 11855435"/>
              <a:gd name="connsiteY736" fmla="*/ 39461 h 3922026"/>
              <a:gd name="connsiteX737" fmla="*/ 8425440 w 11855435"/>
              <a:gd name="connsiteY737" fmla="*/ 53780 h 3922026"/>
              <a:gd name="connsiteX738" fmla="*/ 8460017 w 11855435"/>
              <a:gd name="connsiteY738" fmla="*/ 46907 h 3922026"/>
              <a:gd name="connsiteX739" fmla="*/ 8452478 w 11855435"/>
              <a:gd name="connsiteY739" fmla="*/ 46886 h 3922026"/>
              <a:gd name="connsiteX740" fmla="*/ 8419918 w 11855435"/>
              <a:gd name="connsiteY740" fmla="*/ 43386 h 3922026"/>
              <a:gd name="connsiteX741" fmla="*/ 8429961 w 11855435"/>
              <a:gd name="connsiteY741" fmla="*/ 46296 h 3922026"/>
              <a:gd name="connsiteX742" fmla="*/ 8425960 w 11855435"/>
              <a:gd name="connsiteY742" fmla="*/ 49245 h 3922026"/>
              <a:gd name="connsiteX743" fmla="*/ 8401323 w 11855435"/>
              <a:gd name="connsiteY743" fmla="*/ 48497 h 3922026"/>
              <a:gd name="connsiteX744" fmla="*/ 8397635 w 11855435"/>
              <a:gd name="connsiteY744" fmla="*/ 46060 h 3922026"/>
              <a:gd name="connsiteX745" fmla="*/ 8401401 w 11855435"/>
              <a:gd name="connsiteY745" fmla="*/ 39848 h 3922026"/>
              <a:gd name="connsiteX746" fmla="*/ 8371194 w 11855435"/>
              <a:gd name="connsiteY746" fmla="*/ 39768 h 3922026"/>
              <a:gd name="connsiteX747" fmla="*/ 8337299 w 11855435"/>
              <a:gd name="connsiteY747" fmla="*/ 37252 h 3922026"/>
              <a:gd name="connsiteX748" fmla="*/ 8335730 w 11855435"/>
              <a:gd name="connsiteY748" fmla="*/ 34972 h 3922026"/>
              <a:gd name="connsiteX749" fmla="*/ 8238040 w 11855435"/>
              <a:gd name="connsiteY749" fmla="*/ 25375 h 3922026"/>
              <a:gd name="connsiteX750" fmla="*/ 8217001 w 11855435"/>
              <a:gd name="connsiteY750" fmla="*/ 29638 h 3922026"/>
              <a:gd name="connsiteX751" fmla="*/ 8201803 w 11855435"/>
              <a:gd name="connsiteY751" fmla="*/ 30431 h 3922026"/>
              <a:gd name="connsiteX752" fmla="*/ 8162320 w 11855435"/>
              <a:gd name="connsiteY752" fmla="*/ 38692 h 3922026"/>
              <a:gd name="connsiteX753" fmla="*/ 8155054 w 11855435"/>
              <a:gd name="connsiteY753" fmla="*/ 39976 h 3922026"/>
              <a:gd name="connsiteX754" fmla="*/ 8184770 w 11855435"/>
              <a:gd name="connsiteY754" fmla="*/ 35394 h 3922026"/>
              <a:gd name="connsiteX755" fmla="*/ 8240419 w 11855435"/>
              <a:gd name="connsiteY755" fmla="*/ 32590 h 3922026"/>
              <a:gd name="connsiteX756" fmla="*/ 8242549 w 11855435"/>
              <a:gd name="connsiteY756" fmla="*/ 32733 h 3922026"/>
              <a:gd name="connsiteX757" fmla="*/ 8242522 w 11855435"/>
              <a:gd name="connsiteY757" fmla="*/ 28029 h 3922026"/>
              <a:gd name="connsiteX758" fmla="*/ 8264254 w 11855435"/>
              <a:gd name="connsiteY758" fmla="*/ 27499 h 3922026"/>
              <a:gd name="connsiteX759" fmla="*/ 8270197 w 11855435"/>
              <a:gd name="connsiteY759" fmla="*/ 25911 h 3922026"/>
              <a:gd name="connsiteX760" fmla="*/ 8271869 w 11855435"/>
              <a:gd name="connsiteY760" fmla="*/ 25724 h 3922026"/>
              <a:gd name="connsiteX761" fmla="*/ 8239934 w 11855435"/>
              <a:gd name="connsiteY761" fmla="*/ 27388 h 3922026"/>
              <a:gd name="connsiteX762" fmla="*/ 8238040 w 11855435"/>
              <a:gd name="connsiteY762" fmla="*/ 25375 h 3922026"/>
              <a:gd name="connsiteX763" fmla="*/ 8305345 w 11855435"/>
              <a:gd name="connsiteY763" fmla="*/ 21868 h 3922026"/>
              <a:gd name="connsiteX764" fmla="*/ 8284324 w 11855435"/>
              <a:gd name="connsiteY764" fmla="*/ 24410 h 3922026"/>
              <a:gd name="connsiteX765" fmla="*/ 8305798 w 11855435"/>
              <a:gd name="connsiteY765" fmla="*/ 23988 h 3922026"/>
              <a:gd name="connsiteX766" fmla="*/ 8395058 w 11855435"/>
              <a:gd name="connsiteY766" fmla="*/ 430 h 3922026"/>
              <a:gd name="connsiteX767" fmla="*/ 8410265 w 11855435"/>
              <a:gd name="connsiteY767" fmla="*/ 2672 h 3922026"/>
              <a:gd name="connsiteX768" fmla="*/ 8490716 w 11855435"/>
              <a:gd name="connsiteY768" fmla="*/ 5870 h 3922026"/>
              <a:gd name="connsiteX769" fmla="*/ 8497899 w 11855435"/>
              <a:gd name="connsiteY769" fmla="*/ 8663 h 3922026"/>
              <a:gd name="connsiteX770" fmla="*/ 8529639 w 11855435"/>
              <a:gd name="connsiteY770" fmla="*/ 13344 h 3922026"/>
              <a:gd name="connsiteX771" fmla="*/ 8535204 w 11855435"/>
              <a:gd name="connsiteY771" fmla="*/ 11998 h 3922026"/>
              <a:gd name="connsiteX772" fmla="*/ 8549849 w 11855435"/>
              <a:gd name="connsiteY772" fmla="*/ 15456 h 3922026"/>
              <a:gd name="connsiteX773" fmla="*/ 8547952 w 11855435"/>
              <a:gd name="connsiteY773" fmla="*/ 13443 h 3922026"/>
              <a:gd name="connsiteX774" fmla="*/ 8559152 w 11855435"/>
              <a:gd name="connsiteY774" fmla="*/ 16051 h 3922026"/>
              <a:gd name="connsiteX775" fmla="*/ 8559893 w 11855435"/>
              <a:gd name="connsiteY775" fmla="*/ 21238 h 3922026"/>
              <a:gd name="connsiteX776" fmla="*/ 8553637 w 11855435"/>
              <a:gd name="connsiteY776" fmla="*/ 19482 h 3922026"/>
              <a:gd name="connsiteX777" fmla="*/ 8528440 w 11855435"/>
              <a:gd name="connsiteY777" fmla="*/ 18419 h 3922026"/>
              <a:gd name="connsiteX778" fmla="*/ 8504650 w 11855435"/>
              <a:gd name="connsiteY778" fmla="*/ 16327 h 3922026"/>
              <a:gd name="connsiteX779" fmla="*/ 8501414 w 11855435"/>
              <a:gd name="connsiteY779" fmla="*/ 14814 h 3922026"/>
              <a:gd name="connsiteX780" fmla="*/ 8500191 w 11855435"/>
              <a:gd name="connsiteY780" fmla="*/ 15933 h 3922026"/>
              <a:gd name="connsiteX781" fmla="*/ 8504650 w 11855435"/>
              <a:gd name="connsiteY781" fmla="*/ 16327 h 3922026"/>
              <a:gd name="connsiteX782" fmla="*/ 8505481 w 11855435"/>
              <a:gd name="connsiteY782" fmla="*/ 16714 h 3922026"/>
              <a:gd name="connsiteX783" fmla="*/ 8502086 w 11855435"/>
              <a:gd name="connsiteY783" fmla="*/ 17948 h 3922026"/>
              <a:gd name="connsiteX784" fmla="*/ 8500862 w 11855435"/>
              <a:gd name="connsiteY784" fmla="*/ 19065 h 3922026"/>
              <a:gd name="connsiteX785" fmla="*/ 8557822 w 11855435"/>
              <a:gd name="connsiteY785" fmla="*/ 28766 h 3922026"/>
              <a:gd name="connsiteX786" fmla="*/ 8561141 w 11855435"/>
              <a:gd name="connsiteY786" fmla="*/ 29965 h 3922026"/>
              <a:gd name="connsiteX787" fmla="*/ 8562160 w 11855435"/>
              <a:gd name="connsiteY787" fmla="*/ 37108 h 3922026"/>
              <a:gd name="connsiteX788" fmla="*/ 8532992 w 11855435"/>
              <a:gd name="connsiteY788" fmla="*/ 31117 h 3922026"/>
              <a:gd name="connsiteX789" fmla="*/ 8487008 w 11855435"/>
              <a:gd name="connsiteY789" fmla="*/ 26123 h 3922026"/>
              <a:gd name="connsiteX790" fmla="*/ 8455269 w 11855435"/>
              <a:gd name="connsiteY790" fmla="*/ 21444 h 3922026"/>
              <a:gd name="connsiteX791" fmla="*/ 8453218 w 11855435"/>
              <a:gd name="connsiteY791" fmla="*/ 28939 h 3922026"/>
              <a:gd name="connsiteX792" fmla="*/ 8443862 w 11855435"/>
              <a:gd name="connsiteY792" fmla="*/ 26260 h 3922026"/>
              <a:gd name="connsiteX793" fmla="*/ 8445362 w 11855435"/>
              <a:gd name="connsiteY793" fmla="*/ 23014 h 3922026"/>
              <a:gd name="connsiteX794" fmla="*/ 8388793 w 11855435"/>
              <a:gd name="connsiteY794" fmla="*/ 18573 h 3922026"/>
              <a:gd name="connsiteX795" fmla="*/ 8358122 w 11855435"/>
              <a:gd name="connsiteY795" fmla="*/ 22283 h 3922026"/>
              <a:gd name="connsiteX796" fmla="*/ 8324608 w 11855435"/>
              <a:gd name="connsiteY796" fmla="*/ 22974 h 3922026"/>
              <a:gd name="connsiteX797" fmla="*/ 8328464 w 11855435"/>
              <a:gd name="connsiteY797" fmla="*/ 23542 h 3922026"/>
              <a:gd name="connsiteX798" fmla="*/ 8336507 w 11855435"/>
              <a:gd name="connsiteY798" fmla="*/ 23385 h 3922026"/>
              <a:gd name="connsiteX799" fmla="*/ 8337143 w 11855435"/>
              <a:gd name="connsiteY799" fmla="*/ 25338 h 3922026"/>
              <a:gd name="connsiteX800" fmla="*/ 8384296 w 11855435"/>
              <a:gd name="connsiteY800" fmla="*/ 26674 h 3922026"/>
              <a:gd name="connsiteX801" fmla="*/ 8396457 w 11855435"/>
              <a:gd name="connsiteY801" fmla="*/ 29743 h 3922026"/>
              <a:gd name="connsiteX802" fmla="*/ 8458677 w 11855435"/>
              <a:gd name="connsiteY802" fmla="*/ 35443 h 3922026"/>
              <a:gd name="connsiteX803" fmla="*/ 8487854 w 11855435"/>
              <a:gd name="connsiteY803" fmla="*/ 39504 h 3922026"/>
              <a:gd name="connsiteX804" fmla="*/ 8494470 w 11855435"/>
              <a:gd name="connsiteY804" fmla="*/ 40057 h 3922026"/>
              <a:gd name="connsiteX805" fmla="*/ 8503581 w 11855435"/>
              <a:gd name="connsiteY805" fmla="*/ 38247 h 3922026"/>
              <a:gd name="connsiteX806" fmla="*/ 8515064 w 11855435"/>
              <a:gd name="connsiteY806" fmla="*/ 41774 h 3922026"/>
              <a:gd name="connsiteX807" fmla="*/ 8515272 w 11855435"/>
              <a:gd name="connsiteY807" fmla="*/ 41791 h 3922026"/>
              <a:gd name="connsiteX808" fmla="*/ 8515326 w 11855435"/>
              <a:gd name="connsiteY808" fmla="*/ 41816 h 3922026"/>
              <a:gd name="connsiteX809" fmla="*/ 8517446 w 11855435"/>
              <a:gd name="connsiteY809" fmla="*/ 41972 h 3922026"/>
              <a:gd name="connsiteX810" fmla="*/ 8515272 w 11855435"/>
              <a:gd name="connsiteY810" fmla="*/ 41791 h 3922026"/>
              <a:gd name="connsiteX811" fmla="*/ 8512422 w 11855435"/>
              <a:gd name="connsiteY811" fmla="*/ 40518 h 3922026"/>
              <a:gd name="connsiteX812" fmla="*/ 8517993 w 11855435"/>
              <a:gd name="connsiteY812" fmla="*/ 39850 h 3922026"/>
              <a:gd name="connsiteX813" fmla="*/ 8520111 w 11855435"/>
              <a:gd name="connsiteY813" fmla="*/ 40006 h 3922026"/>
              <a:gd name="connsiteX814" fmla="*/ 8519327 w 11855435"/>
              <a:gd name="connsiteY814" fmla="*/ 38866 h 3922026"/>
              <a:gd name="connsiteX815" fmla="*/ 8465347 w 11855435"/>
              <a:gd name="connsiteY815" fmla="*/ 30530 h 3922026"/>
              <a:gd name="connsiteX816" fmla="*/ 8468562 w 11855435"/>
              <a:gd name="connsiteY816" fmla="*/ 26440 h 3922026"/>
              <a:gd name="connsiteX817" fmla="*/ 8482842 w 11855435"/>
              <a:gd name="connsiteY817" fmla="*/ 29664 h 3922026"/>
              <a:gd name="connsiteX818" fmla="*/ 8505596 w 11855435"/>
              <a:gd name="connsiteY818" fmla="*/ 33519 h 3922026"/>
              <a:gd name="connsiteX819" fmla="*/ 8583113 w 11855435"/>
              <a:gd name="connsiteY819" fmla="*/ 46851 h 3922026"/>
              <a:gd name="connsiteX820" fmla="*/ 8589704 w 11855435"/>
              <a:gd name="connsiteY820" fmla="*/ 50586 h 3922026"/>
              <a:gd name="connsiteX821" fmla="*/ 8619835 w 11855435"/>
              <a:gd name="connsiteY821" fmla="*/ 59315 h 3922026"/>
              <a:gd name="connsiteX822" fmla="*/ 8625402 w 11855435"/>
              <a:gd name="connsiteY822" fmla="*/ 58647 h 3922026"/>
              <a:gd name="connsiteX823" fmla="*/ 8630913 w 11855435"/>
              <a:gd name="connsiteY823" fmla="*/ 61034 h 3922026"/>
              <a:gd name="connsiteX824" fmla="*/ 8647424 w 11855435"/>
              <a:gd name="connsiteY824" fmla="*/ 59256 h 3922026"/>
              <a:gd name="connsiteX825" fmla="*/ 8687984 w 11855435"/>
              <a:gd name="connsiteY825" fmla="*/ 95140 h 3922026"/>
              <a:gd name="connsiteX826" fmla="*/ 8688978 w 11855435"/>
              <a:gd name="connsiteY826" fmla="*/ 132230 h 3922026"/>
              <a:gd name="connsiteX827" fmla="*/ 8728871 w 11855435"/>
              <a:gd name="connsiteY827" fmla="*/ 143277 h 3922026"/>
              <a:gd name="connsiteX828" fmla="*/ 8625033 w 11855435"/>
              <a:gd name="connsiteY828" fmla="*/ 178902 h 3922026"/>
              <a:gd name="connsiteX829" fmla="*/ 8597678 w 11855435"/>
              <a:gd name="connsiteY829" fmla="*/ 195220 h 3922026"/>
              <a:gd name="connsiteX830" fmla="*/ 8605438 w 11855435"/>
              <a:gd name="connsiteY830" fmla="*/ 192517 h 3922026"/>
              <a:gd name="connsiteX831" fmla="*/ 8623402 w 11855435"/>
              <a:gd name="connsiteY831" fmla="*/ 186863 h 3922026"/>
              <a:gd name="connsiteX832" fmla="*/ 8626805 w 11855435"/>
              <a:gd name="connsiteY832" fmla="*/ 197775 h 3922026"/>
              <a:gd name="connsiteX833" fmla="*/ 8604953 w 11855435"/>
              <a:gd name="connsiteY833" fmla="*/ 204000 h 3922026"/>
              <a:gd name="connsiteX834" fmla="*/ 8599380 w 11855435"/>
              <a:gd name="connsiteY834" fmla="*/ 207022 h 3922026"/>
              <a:gd name="connsiteX835" fmla="*/ 8594628 w 11855435"/>
              <a:gd name="connsiteY835" fmla="*/ 208798 h 3922026"/>
              <a:gd name="connsiteX836" fmla="*/ 8594471 w 11855435"/>
              <a:gd name="connsiteY836" fmla="*/ 208741 h 3922026"/>
              <a:gd name="connsiteX837" fmla="*/ 8592973 w 11855435"/>
              <a:gd name="connsiteY837" fmla="*/ 209419 h 3922026"/>
              <a:gd name="connsiteX838" fmla="*/ 8594628 w 11855435"/>
              <a:gd name="connsiteY838" fmla="*/ 208798 h 3922026"/>
              <a:gd name="connsiteX839" fmla="*/ 8595162 w 11855435"/>
              <a:gd name="connsiteY839" fmla="*/ 209001 h 3922026"/>
              <a:gd name="connsiteX840" fmla="*/ 8596524 w 11855435"/>
              <a:gd name="connsiteY840" fmla="*/ 208480 h 3922026"/>
              <a:gd name="connsiteX841" fmla="*/ 8596417 w 11855435"/>
              <a:gd name="connsiteY841" fmla="*/ 209068 h 3922026"/>
              <a:gd name="connsiteX842" fmla="*/ 8541277 w 11855435"/>
              <a:gd name="connsiteY842" fmla="*/ 224516 h 3922026"/>
              <a:gd name="connsiteX843" fmla="*/ 8541265 w 11855435"/>
              <a:gd name="connsiteY843" fmla="*/ 224523 h 3922026"/>
              <a:gd name="connsiteX844" fmla="*/ 8470341 w 11855435"/>
              <a:gd name="connsiteY844" fmla="*/ 242409 h 3922026"/>
              <a:gd name="connsiteX845" fmla="*/ 8428757 w 11855435"/>
              <a:gd name="connsiteY845" fmla="*/ 244109 h 3922026"/>
              <a:gd name="connsiteX846" fmla="*/ 8405919 w 11855435"/>
              <a:gd name="connsiteY846" fmla="*/ 248075 h 3922026"/>
              <a:gd name="connsiteX847" fmla="*/ 8375250 w 11855435"/>
              <a:gd name="connsiteY847" fmla="*/ 252065 h 3922026"/>
              <a:gd name="connsiteX848" fmla="*/ 8346856 w 11855435"/>
              <a:gd name="connsiteY848" fmla="*/ 257214 h 3922026"/>
              <a:gd name="connsiteX849" fmla="*/ 8346794 w 11855435"/>
              <a:gd name="connsiteY849" fmla="*/ 257206 h 3922026"/>
              <a:gd name="connsiteX850" fmla="*/ 8344606 w 11855435"/>
              <a:gd name="connsiteY850" fmla="*/ 257622 h 3922026"/>
              <a:gd name="connsiteX851" fmla="*/ 8346856 w 11855435"/>
              <a:gd name="connsiteY851" fmla="*/ 257214 h 3922026"/>
              <a:gd name="connsiteX852" fmla="*/ 8350096 w 11855435"/>
              <a:gd name="connsiteY852" fmla="*/ 257626 h 3922026"/>
              <a:gd name="connsiteX853" fmla="*/ 8344644 w 11855435"/>
              <a:gd name="connsiteY853" fmla="*/ 259710 h 3922026"/>
              <a:gd name="connsiteX854" fmla="*/ 8342455 w 11855435"/>
              <a:gd name="connsiteY854" fmla="*/ 260125 h 3922026"/>
              <a:gd name="connsiteX855" fmla="*/ 8343567 w 11855435"/>
              <a:gd name="connsiteY855" fmla="*/ 260960 h 3922026"/>
              <a:gd name="connsiteX856" fmla="*/ 8400540 w 11855435"/>
              <a:gd name="connsiteY856" fmla="*/ 254333 h 3922026"/>
              <a:gd name="connsiteX857" fmla="*/ 8398424 w 11855435"/>
              <a:gd name="connsiteY857" fmla="*/ 258925 h 3922026"/>
              <a:gd name="connsiteX858" fmla="*/ 8383070 w 11855435"/>
              <a:gd name="connsiteY858" fmla="*/ 259746 h 3922026"/>
              <a:gd name="connsiteX859" fmla="*/ 8358960 w 11855435"/>
              <a:gd name="connsiteY859" fmla="*/ 262228 h 3922026"/>
              <a:gd name="connsiteX860" fmla="*/ 8276766 w 11855435"/>
              <a:gd name="connsiteY860" fmla="*/ 270501 h 3922026"/>
              <a:gd name="connsiteX861" fmla="*/ 8273930 w 11855435"/>
              <a:gd name="connsiteY861" fmla="*/ 269885 h 3922026"/>
              <a:gd name="connsiteX862" fmla="*/ 8183245 w 11855435"/>
              <a:gd name="connsiteY862" fmla="*/ 302022 h 3922026"/>
              <a:gd name="connsiteX863" fmla="*/ 8157820 w 11855435"/>
              <a:gd name="connsiteY863" fmla="*/ 338039 h 3922026"/>
              <a:gd name="connsiteX864" fmla="*/ 8171156 w 11855435"/>
              <a:gd name="connsiteY864" fmla="*/ 352906 h 3922026"/>
              <a:gd name="connsiteX865" fmla="*/ 8205591 w 11855435"/>
              <a:gd name="connsiteY865" fmla="*/ 352177 h 3922026"/>
              <a:gd name="connsiteX866" fmla="*/ 8255633 w 11855435"/>
              <a:gd name="connsiteY866" fmla="*/ 351568 h 3922026"/>
              <a:gd name="connsiteX867" fmla="*/ 8250042 w 11855435"/>
              <a:gd name="connsiteY867" fmla="*/ 343011 h 3922026"/>
              <a:gd name="connsiteX868" fmla="*/ 8308096 w 11855435"/>
              <a:gd name="connsiteY868" fmla="*/ 335132 h 3922026"/>
              <a:gd name="connsiteX869" fmla="*/ 8371743 w 11855435"/>
              <a:gd name="connsiteY869" fmla="*/ 335815 h 3922026"/>
              <a:gd name="connsiteX870" fmla="*/ 8415068 w 11855435"/>
              <a:gd name="connsiteY870" fmla="*/ 342597 h 3922026"/>
              <a:gd name="connsiteX871" fmla="*/ 8419841 w 11855435"/>
              <a:gd name="connsiteY871" fmla="*/ 335022 h 3922026"/>
              <a:gd name="connsiteX872" fmla="*/ 8532403 w 11855435"/>
              <a:gd name="connsiteY872" fmla="*/ 351043 h 3922026"/>
              <a:gd name="connsiteX873" fmla="*/ 8641234 w 11855435"/>
              <a:gd name="connsiteY873" fmla="*/ 361359 h 3922026"/>
              <a:gd name="connsiteX874" fmla="*/ 8644554 w 11855435"/>
              <a:gd name="connsiteY874" fmla="*/ 358996 h 3922026"/>
              <a:gd name="connsiteX875" fmla="*/ 8646417 w 11855435"/>
              <a:gd name="connsiteY875" fmla="*/ 361849 h 3922026"/>
              <a:gd name="connsiteX876" fmla="*/ 8656783 w 11855435"/>
              <a:gd name="connsiteY876" fmla="*/ 362831 h 3922026"/>
              <a:gd name="connsiteX877" fmla="*/ 8653462 w 11855435"/>
              <a:gd name="connsiteY877" fmla="*/ 365193 h 3922026"/>
              <a:gd name="connsiteX878" fmla="*/ 8648281 w 11855435"/>
              <a:gd name="connsiteY878" fmla="*/ 364702 h 3922026"/>
              <a:gd name="connsiteX879" fmla="*/ 8679785 w 11855435"/>
              <a:gd name="connsiteY879" fmla="*/ 375716 h 3922026"/>
              <a:gd name="connsiteX880" fmla="*/ 8650634 w 11855435"/>
              <a:gd name="connsiteY880" fmla="*/ 377719 h 3922026"/>
              <a:gd name="connsiteX881" fmla="*/ 8647267 w 11855435"/>
              <a:gd name="connsiteY881" fmla="*/ 378419 h 3922026"/>
              <a:gd name="connsiteX882" fmla="*/ 8663145 w 11855435"/>
              <a:gd name="connsiteY882" fmla="*/ 381328 h 3922026"/>
              <a:gd name="connsiteX883" fmla="*/ 8676238 w 11855435"/>
              <a:gd name="connsiteY883" fmla="*/ 386670 h 3922026"/>
              <a:gd name="connsiteX884" fmla="*/ 8666049 w 11855435"/>
              <a:gd name="connsiteY884" fmla="*/ 387989 h 3922026"/>
              <a:gd name="connsiteX885" fmla="*/ 8666374 w 11855435"/>
              <a:gd name="connsiteY885" fmla="*/ 388200 h 3922026"/>
              <a:gd name="connsiteX886" fmla="*/ 8676172 w 11855435"/>
              <a:gd name="connsiteY886" fmla="*/ 403788 h 3922026"/>
              <a:gd name="connsiteX887" fmla="*/ 8670058 w 11855435"/>
              <a:gd name="connsiteY887" fmla="*/ 407292 h 3922026"/>
              <a:gd name="connsiteX888" fmla="*/ 8688399 w 11855435"/>
              <a:gd name="connsiteY888" fmla="*/ 406801 h 3922026"/>
              <a:gd name="connsiteX889" fmla="*/ 8746480 w 11855435"/>
              <a:gd name="connsiteY889" fmla="*/ 408771 h 3922026"/>
              <a:gd name="connsiteX890" fmla="*/ 8944422 w 11855435"/>
              <a:gd name="connsiteY890" fmla="*/ 415963 h 3922026"/>
              <a:gd name="connsiteX891" fmla="*/ 8962120 w 11855435"/>
              <a:gd name="connsiteY891" fmla="*/ 422765 h 3922026"/>
              <a:gd name="connsiteX892" fmla="*/ 9040238 w 11855435"/>
              <a:gd name="connsiteY892" fmla="*/ 434001 h 3922026"/>
              <a:gd name="connsiteX893" fmla="*/ 9053918 w 11855435"/>
              <a:gd name="connsiteY893" fmla="*/ 430649 h 3922026"/>
              <a:gd name="connsiteX894" fmla="*/ 9089979 w 11855435"/>
              <a:gd name="connsiteY894" fmla="*/ 439027 h 3922026"/>
              <a:gd name="connsiteX895" fmla="*/ 9085299 w 11855435"/>
              <a:gd name="connsiteY895" fmla="*/ 434098 h 3922026"/>
              <a:gd name="connsiteX896" fmla="*/ 9112877 w 11855435"/>
              <a:gd name="connsiteY896" fmla="*/ 440412 h 3922026"/>
              <a:gd name="connsiteX897" fmla="*/ 9114746 w 11855435"/>
              <a:gd name="connsiteY897" fmla="*/ 453149 h 3922026"/>
              <a:gd name="connsiteX898" fmla="*/ 9099339 w 11855435"/>
              <a:gd name="connsiteY898" fmla="*/ 448888 h 3922026"/>
              <a:gd name="connsiteX899" fmla="*/ 9037336 w 11855435"/>
              <a:gd name="connsiteY899" fmla="*/ 446487 h 3922026"/>
              <a:gd name="connsiteX900" fmla="*/ 8978793 w 11855435"/>
              <a:gd name="connsiteY900" fmla="*/ 441540 h 3922026"/>
              <a:gd name="connsiteX901" fmla="*/ 8970818 w 11855435"/>
              <a:gd name="connsiteY901" fmla="*/ 437849 h 3922026"/>
              <a:gd name="connsiteX902" fmla="*/ 8967820 w 11855435"/>
              <a:gd name="connsiteY902" fmla="*/ 440611 h 3922026"/>
              <a:gd name="connsiteX903" fmla="*/ 8978793 w 11855435"/>
              <a:gd name="connsiteY903" fmla="*/ 441540 h 3922026"/>
              <a:gd name="connsiteX904" fmla="*/ 8980838 w 11855435"/>
              <a:gd name="connsiteY904" fmla="*/ 442484 h 3922026"/>
              <a:gd name="connsiteX905" fmla="*/ 8972498 w 11855435"/>
              <a:gd name="connsiteY905" fmla="*/ 445540 h 3922026"/>
              <a:gd name="connsiteX906" fmla="*/ 8969496 w 11855435"/>
              <a:gd name="connsiteY906" fmla="*/ 448302 h 3922026"/>
              <a:gd name="connsiteX907" fmla="*/ 9040236 w 11855435"/>
              <a:gd name="connsiteY907" fmla="*/ 462867 h 3922026"/>
              <a:gd name="connsiteX908" fmla="*/ 9087717 w 11855435"/>
              <a:gd name="connsiteY908" fmla="*/ 468878 h 3922026"/>
              <a:gd name="connsiteX909" fmla="*/ 9175962 w 11855435"/>
              <a:gd name="connsiteY909" fmla="*/ 469518 h 3922026"/>
              <a:gd name="connsiteX910" fmla="*/ 9275561 w 11855435"/>
              <a:gd name="connsiteY910" fmla="*/ 475996 h 3922026"/>
              <a:gd name="connsiteX911" fmla="*/ 9293261 w 11855435"/>
              <a:gd name="connsiteY911" fmla="*/ 482797 h 3922026"/>
              <a:gd name="connsiteX912" fmla="*/ 9371381 w 11855435"/>
              <a:gd name="connsiteY912" fmla="*/ 494036 h 3922026"/>
              <a:gd name="connsiteX913" fmla="*/ 9385059 w 11855435"/>
              <a:gd name="connsiteY913" fmla="*/ 490682 h 3922026"/>
              <a:gd name="connsiteX914" fmla="*/ 9421121 w 11855435"/>
              <a:gd name="connsiteY914" fmla="*/ 499062 h 3922026"/>
              <a:gd name="connsiteX915" fmla="*/ 9416439 w 11855435"/>
              <a:gd name="connsiteY915" fmla="*/ 494132 h 3922026"/>
              <a:gd name="connsiteX916" fmla="*/ 9444018 w 11855435"/>
              <a:gd name="connsiteY916" fmla="*/ 500446 h 3922026"/>
              <a:gd name="connsiteX917" fmla="*/ 9445884 w 11855435"/>
              <a:gd name="connsiteY917" fmla="*/ 513184 h 3922026"/>
              <a:gd name="connsiteX918" fmla="*/ 9430480 w 11855435"/>
              <a:gd name="connsiteY918" fmla="*/ 508923 h 3922026"/>
              <a:gd name="connsiteX919" fmla="*/ 9368475 w 11855435"/>
              <a:gd name="connsiteY919" fmla="*/ 506521 h 3922026"/>
              <a:gd name="connsiteX920" fmla="*/ 9309935 w 11855435"/>
              <a:gd name="connsiteY920" fmla="*/ 501574 h 3922026"/>
              <a:gd name="connsiteX921" fmla="*/ 9301958 w 11855435"/>
              <a:gd name="connsiteY921" fmla="*/ 497884 h 3922026"/>
              <a:gd name="connsiteX922" fmla="*/ 9298960 w 11855435"/>
              <a:gd name="connsiteY922" fmla="*/ 500644 h 3922026"/>
              <a:gd name="connsiteX923" fmla="*/ 9309935 w 11855435"/>
              <a:gd name="connsiteY923" fmla="*/ 501574 h 3922026"/>
              <a:gd name="connsiteX924" fmla="*/ 9311979 w 11855435"/>
              <a:gd name="connsiteY924" fmla="*/ 502519 h 3922026"/>
              <a:gd name="connsiteX925" fmla="*/ 9303639 w 11855435"/>
              <a:gd name="connsiteY925" fmla="*/ 505573 h 3922026"/>
              <a:gd name="connsiteX926" fmla="*/ 9300638 w 11855435"/>
              <a:gd name="connsiteY926" fmla="*/ 508336 h 3922026"/>
              <a:gd name="connsiteX927" fmla="*/ 9371376 w 11855435"/>
              <a:gd name="connsiteY927" fmla="*/ 522903 h 3922026"/>
              <a:gd name="connsiteX928" fmla="*/ 9380637 w 11855435"/>
              <a:gd name="connsiteY928" fmla="*/ 524074 h 3922026"/>
              <a:gd name="connsiteX929" fmla="*/ 9387589 w 11855435"/>
              <a:gd name="connsiteY929" fmla="*/ 523504 h 3922026"/>
              <a:gd name="connsiteX930" fmla="*/ 9445843 w 11855435"/>
              <a:gd name="connsiteY930" fmla="*/ 513462 h 3922026"/>
              <a:gd name="connsiteX931" fmla="*/ 9456195 w 11855435"/>
              <a:gd name="connsiteY931" fmla="*/ 542679 h 3922026"/>
              <a:gd name="connsiteX932" fmla="*/ 9465738 w 11855435"/>
              <a:gd name="connsiteY932" fmla="*/ 559004 h 3922026"/>
              <a:gd name="connsiteX933" fmla="*/ 9516206 w 11855435"/>
              <a:gd name="connsiteY933" fmla="*/ 547108 h 3922026"/>
              <a:gd name="connsiteX934" fmla="*/ 9508476 w 11855435"/>
              <a:gd name="connsiteY934" fmla="*/ 540407 h 3922026"/>
              <a:gd name="connsiteX935" fmla="*/ 9565514 w 11855435"/>
              <a:gd name="connsiteY935" fmla="*/ 519881 h 3922026"/>
              <a:gd name="connsiteX936" fmla="*/ 9630283 w 11855435"/>
              <a:gd name="connsiteY936" fmla="*/ 506050 h 3922026"/>
              <a:gd name="connsiteX937" fmla="*/ 9675892 w 11855435"/>
              <a:gd name="connsiteY937" fmla="*/ 502522 h 3922026"/>
              <a:gd name="connsiteX938" fmla="*/ 9678918 w 11855435"/>
              <a:gd name="connsiteY938" fmla="*/ 494381 h 3922026"/>
              <a:gd name="connsiteX939" fmla="*/ 9797025 w 11855435"/>
              <a:gd name="connsiteY939" fmla="*/ 483724 h 3922026"/>
              <a:gd name="connsiteX940" fmla="*/ 9909980 w 11855435"/>
              <a:gd name="connsiteY940" fmla="*/ 468597 h 3922026"/>
              <a:gd name="connsiteX941" fmla="*/ 9912781 w 11855435"/>
              <a:gd name="connsiteY941" fmla="*/ 465645 h 3922026"/>
              <a:gd name="connsiteX942" fmla="*/ 9915357 w 11855435"/>
              <a:gd name="connsiteY942" fmla="*/ 467879 h 3922026"/>
              <a:gd name="connsiteX943" fmla="*/ 9926115 w 11855435"/>
              <a:gd name="connsiteY943" fmla="*/ 466439 h 3922026"/>
              <a:gd name="connsiteX944" fmla="*/ 9923314 w 11855435"/>
              <a:gd name="connsiteY944" fmla="*/ 469390 h 3922026"/>
              <a:gd name="connsiteX945" fmla="*/ 9917934 w 11855435"/>
              <a:gd name="connsiteY945" fmla="*/ 470111 h 3922026"/>
              <a:gd name="connsiteX946" fmla="*/ 9938314 w 11855435"/>
              <a:gd name="connsiteY946" fmla="*/ 470282 h 3922026"/>
              <a:gd name="connsiteX947" fmla="*/ 9944540 w 11855435"/>
              <a:gd name="connsiteY947" fmla="*/ 471562 h 3922026"/>
              <a:gd name="connsiteX948" fmla="*/ 10005267 w 11855435"/>
              <a:gd name="connsiteY948" fmla="*/ 456007 h 3922026"/>
              <a:gd name="connsiteX949" fmla="*/ 10107896 w 11855435"/>
              <a:gd name="connsiteY949" fmla="*/ 435399 h 3922026"/>
              <a:gd name="connsiteX950" fmla="*/ 10127724 w 11855435"/>
              <a:gd name="connsiteY950" fmla="*/ 436901 h 3922026"/>
              <a:gd name="connsiteX951" fmla="*/ 10135086 w 11855435"/>
              <a:gd name="connsiteY951" fmla="*/ 435704 h 3922026"/>
              <a:gd name="connsiteX952" fmla="*/ 10131779 w 11855435"/>
              <a:gd name="connsiteY952" fmla="*/ 435417 h 3922026"/>
              <a:gd name="connsiteX953" fmla="*/ 10240297 w 11855435"/>
              <a:gd name="connsiteY953" fmla="*/ 408161 h 3922026"/>
              <a:gd name="connsiteX954" fmla="*/ 10245257 w 11855435"/>
              <a:gd name="connsiteY954" fmla="*/ 407076 h 3922026"/>
              <a:gd name="connsiteX955" fmla="*/ 10257102 w 11855435"/>
              <a:gd name="connsiteY955" fmla="*/ 393718 h 3922026"/>
              <a:gd name="connsiteX956" fmla="*/ 10273082 w 11855435"/>
              <a:gd name="connsiteY956" fmla="*/ 380304 h 3922026"/>
              <a:gd name="connsiteX957" fmla="*/ 10360840 w 11855435"/>
              <a:gd name="connsiteY957" fmla="*/ 366020 h 3922026"/>
              <a:gd name="connsiteX958" fmla="*/ 10383641 w 11855435"/>
              <a:gd name="connsiteY958" fmla="*/ 362300 h 3922026"/>
              <a:gd name="connsiteX959" fmla="*/ 10387515 w 11855435"/>
              <a:gd name="connsiteY959" fmla="*/ 361219 h 3922026"/>
              <a:gd name="connsiteX960" fmla="*/ 10452334 w 11855435"/>
              <a:gd name="connsiteY960" fmla="*/ 349030 h 3922026"/>
              <a:gd name="connsiteX961" fmla="*/ 10497802 w 11855435"/>
              <a:gd name="connsiteY961" fmla="*/ 346682 h 3922026"/>
              <a:gd name="connsiteX962" fmla="*/ 10501039 w 11855435"/>
              <a:gd name="connsiteY962" fmla="*/ 338585 h 3922026"/>
              <a:gd name="connsiteX963" fmla="*/ 10618830 w 11855435"/>
              <a:gd name="connsiteY963" fmla="*/ 330982 h 3922026"/>
              <a:gd name="connsiteX964" fmla="*/ 10672685 w 11855435"/>
              <a:gd name="connsiteY964" fmla="*/ 318365 h 3922026"/>
              <a:gd name="connsiteX965" fmla="*/ 10716380 w 11855435"/>
              <a:gd name="connsiteY965" fmla="*/ 318654 h 3922026"/>
              <a:gd name="connsiteX966" fmla="*/ 10723578 w 11855435"/>
              <a:gd name="connsiteY966" fmla="*/ 317475 h 3922026"/>
              <a:gd name="connsiteX967" fmla="*/ 10867143 w 11855435"/>
              <a:gd name="connsiteY967" fmla="*/ 291446 h 3922026"/>
              <a:gd name="connsiteX968" fmla="*/ 10955127 w 11855435"/>
              <a:gd name="connsiteY968" fmla="*/ 285145 h 3922026"/>
              <a:gd name="connsiteX969" fmla="*/ 10957120 w 11855435"/>
              <a:gd name="connsiteY969" fmla="*/ 281695 h 3922026"/>
              <a:gd name="connsiteX970" fmla="*/ 10962354 w 11855435"/>
              <a:gd name="connsiteY970" fmla="*/ 279588 h 3922026"/>
              <a:gd name="connsiteX971" fmla="*/ 10967549 w 11855435"/>
              <a:gd name="connsiteY971" fmla="*/ 281739 h 3922026"/>
              <a:gd name="connsiteX972" fmla="*/ 10999095 w 11855435"/>
              <a:gd name="connsiteY972" fmla="*/ 272460 h 3922026"/>
              <a:gd name="connsiteX973" fmla="*/ 11030199 w 11855435"/>
              <a:gd name="connsiteY973" fmla="*/ 270290 h 3922026"/>
              <a:gd name="connsiteX974" fmla="*/ 11031688 w 11855435"/>
              <a:gd name="connsiteY974" fmla="*/ 266678 h 3922026"/>
              <a:gd name="connsiteX975" fmla="*/ 11036678 w 11855435"/>
              <a:gd name="connsiteY975" fmla="*/ 263881 h 3922026"/>
              <a:gd name="connsiteX976" fmla="*/ 11047180 w 11855435"/>
              <a:gd name="connsiteY976" fmla="*/ 266322 h 3922026"/>
              <a:gd name="connsiteX977" fmla="*/ 11042191 w 11855435"/>
              <a:gd name="connsiteY977" fmla="*/ 269120 h 3922026"/>
              <a:gd name="connsiteX978" fmla="*/ 11037200 w 11855435"/>
              <a:gd name="connsiteY978" fmla="*/ 271917 h 3922026"/>
              <a:gd name="connsiteX979" fmla="*/ 11088146 w 11855435"/>
              <a:gd name="connsiteY979" fmla="*/ 260012 h 3922026"/>
              <a:gd name="connsiteX980" fmla="*/ 11099171 w 11855435"/>
              <a:gd name="connsiteY980" fmla="*/ 270491 h 3922026"/>
              <a:gd name="connsiteX981" fmla="*/ 11313448 w 11855435"/>
              <a:gd name="connsiteY981" fmla="*/ 225314 h 3922026"/>
              <a:gd name="connsiteX982" fmla="*/ 11457870 w 11855435"/>
              <a:gd name="connsiteY982" fmla="*/ 219304 h 3922026"/>
              <a:gd name="connsiteX983" fmla="*/ 11475375 w 11855435"/>
              <a:gd name="connsiteY983" fmla="*/ 223373 h 3922026"/>
              <a:gd name="connsiteX984" fmla="*/ 11562816 w 11855435"/>
              <a:gd name="connsiteY984" fmla="*/ 215995 h 3922026"/>
              <a:gd name="connsiteX985" fmla="*/ 11619799 w 11855435"/>
              <a:gd name="connsiteY985" fmla="*/ 217366 h 3922026"/>
              <a:gd name="connsiteX986" fmla="*/ 11637302 w 11855435"/>
              <a:gd name="connsiteY986" fmla="*/ 221433 h 3922026"/>
              <a:gd name="connsiteX987" fmla="*/ 11635813 w 11855435"/>
              <a:gd name="connsiteY987" fmla="*/ 225046 h 3922026"/>
              <a:gd name="connsiteX988" fmla="*/ 11592838 w 11855435"/>
              <a:gd name="connsiteY988" fmla="*/ 226929 h 3922026"/>
              <a:gd name="connsiteX989" fmla="*/ 11541369 w 11855435"/>
              <a:gd name="connsiteY989" fmla="*/ 230797 h 3922026"/>
              <a:gd name="connsiteX990" fmla="*/ 11513361 w 11855435"/>
              <a:gd name="connsiteY990" fmla="*/ 224287 h 3922026"/>
              <a:gd name="connsiteX991" fmla="*/ 11432922 w 11855435"/>
              <a:gd name="connsiteY991" fmla="*/ 233296 h 3922026"/>
              <a:gd name="connsiteX992" fmla="*/ 11406927 w 11855435"/>
              <a:gd name="connsiteY992" fmla="*/ 231210 h 3922026"/>
              <a:gd name="connsiteX993" fmla="*/ 11400448 w 11855435"/>
              <a:gd name="connsiteY993" fmla="*/ 237619 h 3922026"/>
              <a:gd name="connsiteX994" fmla="*/ 11291036 w 11855435"/>
              <a:gd name="connsiteY994" fmla="*/ 251765 h 3922026"/>
              <a:gd name="connsiteX995" fmla="*/ 11168143 w 11855435"/>
              <a:gd name="connsiteY995" fmla="*/ 270691 h 3922026"/>
              <a:gd name="connsiteX996" fmla="*/ 11164119 w 11855435"/>
              <a:gd name="connsiteY996" fmla="*/ 261841 h 3922026"/>
              <a:gd name="connsiteX997" fmla="*/ 11064245 w 11855435"/>
              <a:gd name="connsiteY997" fmla="*/ 290075 h 3922026"/>
              <a:gd name="connsiteX998" fmla="*/ 11044365 w 11855435"/>
              <a:gd name="connsiteY998" fmla="*/ 294063 h 3922026"/>
              <a:gd name="connsiteX999" fmla="*/ 11083952 w 11855435"/>
              <a:gd name="connsiteY999" fmla="*/ 291560 h 3922026"/>
              <a:gd name="connsiteX1000" fmla="*/ 11108139 w 11855435"/>
              <a:gd name="connsiteY1000" fmla="*/ 291351 h 3922026"/>
              <a:gd name="connsiteX1001" fmla="*/ 11179646 w 11855435"/>
              <a:gd name="connsiteY1001" fmla="*/ 275396 h 3922026"/>
              <a:gd name="connsiteX1002" fmla="*/ 11199590 w 11855435"/>
              <a:gd name="connsiteY1002" fmla="*/ 276435 h 3922026"/>
              <a:gd name="connsiteX1003" fmla="*/ 11281886 w 11855435"/>
              <a:gd name="connsiteY1003" fmla="*/ 264051 h 3922026"/>
              <a:gd name="connsiteX1004" fmla="*/ 11294676 w 11855435"/>
              <a:gd name="connsiteY1004" fmla="*/ 257075 h 3922026"/>
              <a:gd name="connsiteX1005" fmla="*/ 11333638 w 11855435"/>
              <a:gd name="connsiteY1005" fmla="*/ 254244 h 3922026"/>
              <a:gd name="connsiteX1006" fmla="*/ 11327410 w 11855435"/>
              <a:gd name="connsiteY1006" fmla="*/ 251140 h 3922026"/>
              <a:gd name="connsiteX1007" fmla="*/ 11357177 w 11855435"/>
              <a:gd name="connsiteY1007" fmla="*/ 248888 h 3922026"/>
              <a:gd name="connsiteX1008" fmla="*/ 11362945 w 11855435"/>
              <a:gd name="connsiteY1008" fmla="*/ 259856 h 3922026"/>
              <a:gd name="connsiteX1009" fmla="*/ 11346093 w 11855435"/>
              <a:gd name="connsiteY1009" fmla="*/ 260449 h 3922026"/>
              <a:gd name="connsiteX1010" fmla="*/ 11282761 w 11855435"/>
              <a:gd name="connsiteY1010" fmla="*/ 276166 h 3922026"/>
              <a:gd name="connsiteX1011" fmla="*/ 11247485 w 11855435"/>
              <a:gd name="connsiteY1011" fmla="*/ 283394 h 3922026"/>
              <a:gd name="connsiteX1012" fmla="*/ 11256431 w 11855435"/>
              <a:gd name="connsiteY1012" fmla="*/ 284911 h 3922026"/>
              <a:gd name="connsiteX1013" fmla="*/ 11265323 w 11855435"/>
              <a:gd name="connsiteY1013" fmla="*/ 283258 h 3922026"/>
              <a:gd name="connsiteX1014" fmla="*/ 11269499 w 11855435"/>
              <a:gd name="connsiteY1014" fmla="*/ 287127 h 3922026"/>
              <a:gd name="connsiteX1015" fmla="*/ 11288451 w 11855435"/>
              <a:gd name="connsiteY1015" fmla="*/ 290340 h 3922026"/>
              <a:gd name="connsiteX1016" fmla="*/ 11290684 w 11855435"/>
              <a:gd name="connsiteY1016" fmla="*/ 290126 h 3922026"/>
              <a:gd name="connsiteX1017" fmla="*/ 11363516 w 11855435"/>
              <a:gd name="connsiteY1017" fmla="*/ 278030 h 3922026"/>
              <a:gd name="connsiteX1018" fmla="*/ 11372652 w 11855435"/>
              <a:gd name="connsiteY1018" fmla="*/ 278307 h 3922026"/>
              <a:gd name="connsiteX1019" fmla="*/ 11373477 w 11855435"/>
              <a:gd name="connsiteY1019" fmla="*/ 279875 h 3922026"/>
              <a:gd name="connsiteX1020" fmla="*/ 11395854 w 11855435"/>
              <a:gd name="connsiteY1020" fmla="*/ 276286 h 3922026"/>
              <a:gd name="connsiteX1021" fmla="*/ 11415722 w 11855435"/>
              <a:gd name="connsiteY1021" fmla="*/ 290648 h 3922026"/>
              <a:gd name="connsiteX1022" fmla="*/ 11480572 w 11855435"/>
              <a:gd name="connsiteY1022" fmla="*/ 271763 h 3922026"/>
              <a:gd name="connsiteX1023" fmla="*/ 11494994 w 11855435"/>
              <a:gd name="connsiteY1023" fmla="*/ 293866 h 3922026"/>
              <a:gd name="connsiteX1024" fmla="*/ 11553130 w 11855435"/>
              <a:gd name="connsiteY1024" fmla="*/ 282308 h 3922026"/>
              <a:gd name="connsiteX1025" fmla="*/ 11638186 w 11855435"/>
              <a:gd name="connsiteY1025" fmla="*/ 290370 h 3922026"/>
              <a:gd name="connsiteX1026" fmla="*/ 11770033 w 11855435"/>
              <a:gd name="connsiteY1026" fmla="*/ 293186 h 3922026"/>
              <a:gd name="connsiteX1027" fmla="*/ 11789298 w 11855435"/>
              <a:gd name="connsiteY1027" fmla="*/ 298420 h 3922026"/>
              <a:gd name="connsiteX1028" fmla="*/ 11815114 w 11855435"/>
              <a:gd name="connsiteY1028" fmla="*/ 301699 h 3922026"/>
              <a:gd name="connsiteX1029" fmla="*/ 11818260 w 11855435"/>
              <a:gd name="connsiteY1029" fmla="*/ 299098 h 3922026"/>
              <a:gd name="connsiteX1030" fmla="*/ 11820405 w 11855435"/>
              <a:gd name="connsiteY1030" fmla="*/ 301736 h 3922026"/>
              <a:gd name="connsiteX1031" fmla="*/ 11830982 w 11855435"/>
              <a:gd name="connsiteY1031" fmla="*/ 301808 h 3922026"/>
              <a:gd name="connsiteX1032" fmla="*/ 11827840 w 11855435"/>
              <a:gd name="connsiteY1032" fmla="*/ 304407 h 3922026"/>
              <a:gd name="connsiteX1033" fmla="*/ 11822549 w 11855435"/>
              <a:gd name="connsiteY1033" fmla="*/ 304372 h 3922026"/>
              <a:gd name="connsiteX1034" fmla="*/ 11855435 w 11855435"/>
              <a:gd name="connsiteY1034" fmla="*/ 312460 h 3922026"/>
              <a:gd name="connsiteX1035" fmla="*/ 11746645 w 11855435"/>
              <a:gd name="connsiteY1035" fmla="*/ 327452 h 3922026"/>
              <a:gd name="connsiteX1036" fmla="*/ 11759221 w 11855435"/>
              <a:gd name="connsiteY1036" fmla="*/ 317051 h 3922026"/>
              <a:gd name="connsiteX1037" fmla="*/ 11737889 w 11855435"/>
              <a:gd name="connsiteY1037" fmla="*/ 315557 h 3922026"/>
              <a:gd name="connsiteX1038" fmla="*/ 11686985 w 11855435"/>
              <a:gd name="connsiteY1038" fmla="*/ 325947 h 3922026"/>
              <a:gd name="connsiteX1039" fmla="*/ 11567931 w 11855435"/>
              <a:gd name="connsiteY1039" fmla="*/ 341958 h 3922026"/>
              <a:gd name="connsiteX1040" fmla="*/ 11430692 w 11855435"/>
              <a:gd name="connsiteY1040" fmla="*/ 356588 h 3922026"/>
              <a:gd name="connsiteX1041" fmla="*/ 11316401 w 11855435"/>
              <a:gd name="connsiteY1041" fmla="*/ 359834 h 3922026"/>
              <a:gd name="connsiteX1042" fmla="*/ 11232235 w 11855435"/>
              <a:gd name="connsiteY1042" fmla="*/ 372508 h 3922026"/>
              <a:gd name="connsiteX1043" fmla="*/ 11232117 w 11855435"/>
              <a:gd name="connsiteY1043" fmla="*/ 373119 h 3922026"/>
              <a:gd name="connsiteX1044" fmla="*/ 11231991 w 11855435"/>
              <a:gd name="connsiteY1044" fmla="*/ 373774 h 3922026"/>
              <a:gd name="connsiteX1045" fmla="*/ 11221567 w 11855435"/>
              <a:gd name="connsiteY1045" fmla="*/ 374113 h 3922026"/>
              <a:gd name="connsiteX1046" fmla="*/ 11202483 w 11855435"/>
              <a:gd name="connsiteY1046" fmla="*/ 376987 h 3922026"/>
              <a:gd name="connsiteX1047" fmla="*/ 11202857 w 11855435"/>
              <a:gd name="connsiteY1047" fmla="*/ 380295 h 3922026"/>
              <a:gd name="connsiteX1048" fmla="*/ 11212222 w 11855435"/>
              <a:gd name="connsiteY1048" fmla="*/ 381882 h 3922026"/>
              <a:gd name="connsiteX1049" fmla="*/ 11250407 w 11855435"/>
              <a:gd name="connsiteY1049" fmla="*/ 375713 h 3922026"/>
              <a:gd name="connsiteX1050" fmla="*/ 11253159 w 11855435"/>
              <a:gd name="connsiteY1050" fmla="*/ 382940 h 3922026"/>
              <a:gd name="connsiteX1051" fmla="*/ 11298897 w 11855435"/>
              <a:gd name="connsiteY1051" fmla="*/ 372042 h 3922026"/>
              <a:gd name="connsiteX1052" fmla="*/ 11363539 w 11855435"/>
              <a:gd name="connsiteY1052" fmla="*/ 365436 h 3922026"/>
              <a:gd name="connsiteX1053" fmla="*/ 11420166 w 11855435"/>
              <a:gd name="connsiteY1053" fmla="*/ 368014 h 3922026"/>
              <a:gd name="connsiteX1054" fmla="*/ 11412151 w 11855435"/>
              <a:gd name="connsiteY1054" fmla="*/ 377201 h 3922026"/>
              <a:gd name="connsiteX1055" fmla="*/ 11509133 w 11855435"/>
              <a:gd name="connsiteY1055" fmla="*/ 369861 h 3922026"/>
              <a:gd name="connsiteX1056" fmla="*/ 11616924 w 11855435"/>
              <a:gd name="connsiteY1056" fmla="*/ 365708 h 3922026"/>
              <a:gd name="connsiteX1057" fmla="*/ 11614333 w 11855435"/>
              <a:gd name="connsiteY1057" fmla="*/ 379060 h 3922026"/>
              <a:gd name="connsiteX1058" fmla="*/ 11625141 w 11855435"/>
              <a:gd name="connsiteY1058" fmla="*/ 382246 h 3922026"/>
              <a:gd name="connsiteX1059" fmla="*/ 11617086 w 11855435"/>
              <a:gd name="connsiteY1059" fmla="*/ 386287 h 3922026"/>
              <a:gd name="connsiteX1060" fmla="*/ 11611703 w 11855435"/>
              <a:gd name="connsiteY1060" fmla="*/ 387266 h 3922026"/>
              <a:gd name="connsiteX1061" fmla="*/ 11598265 w 11855435"/>
              <a:gd name="connsiteY1061" fmla="*/ 392286 h 3922026"/>
              <a:gd name="connsiteX1062" fmla="*/ 11598224 w 11855435"/>
              <a:gd name="connsiteY1062" fmla="*/ 387142 h 3922026"/>
              <a:gd name="connsiteX1063" fmla="*/ 11590130 w 11855435"/>
              <a:gd name="connsiteY1063" fmla="*/ 386038 h 3922026"/>
              <a:gd name="connsiteX1064" fmla="*/ 11598183 w 11855435"/>
              <a:gd name="connsiteY1064" fmla="*/ 381997 h 3922026"/>
              <a:gd name="connsiteX1065" fmla="*/ 11603566 w 11855435"/>
              <a:gd name="connsiteY1065" fmla="*/ 381018 h 3922026"/>
              <a:gd name="connsiteX1066" fmla="*/ 11541598 w 11855435"/>
              <a:gd name="connsiteY1066" fmla="*/ 384563 h 3922026"/>
              <a:gd name="connsiteX1067" fmla="*/ 11447286 w 11855435"/>
              <a:gd name="connsiteY1067" fmla="*/ 388841 h 3922026"/>
              <a:gd name="connsiteX1068" fmla="*/ 11417575 w 11855435"/>
              <a:gd name="connsiteY1068" fmla="*/ 381366 h 3922026"/>
              <a:gd name="connsiteX1069" fmla="*/ 11379933 w 11855435"/>
              <a:gd name="connsiteY1069" fmla="*/ 393367 h 3922026"/>
              <a:gd name="connsiteX1070" fmla="*/ 11343524 w 11855435"/>
              <a:gd name="connsiteY1070" fmla="*/ 390973 h 3922026"/>
              <a:gd name="connsiteX1071" fmla="*/ 11323504 w 11855435"/>
              <a:gd name="connsiteY1071" fmla="*/ 393704 h 3922026"/>
              <a:gd name="connsiteX1072" fmla="*/ 11327668 w 11855435"/>
              <a:gd name="connsiteY1072" fmla="*/ 396335 h 3922026"/>
              <a:gd name="connsiteX1073" fmla="*/ 11336517 w 11855435"/>
              <a:gd name="connsiteY1073" fmla="*/ 398399 h 3922026"/>
              <a:gd name="connsiteX1074" fmla="*/ 11421756 w 11855435"/>
              <a:gd name="connsiteY1074" fmla="*/ 403789 h 3922026"/>
              <a:gd name="connsiteX1075" fmla="*/ 11476341 w 11855435"/>
              <a:gd name="connsiteY1075" fmla="*/ 413581 h 3922026"/>
              <a:gd name="connsiteX1076" fmla="*/ 11492539 w 11855435"/>
              <a:gd name="connsiteY1076" fmla="*/ 420295 h 3922026"/>
              <a:gd name="connsiteX1077" fmla="*/ 11490545 w 11855435"/>
              <a:gd name="connsiteY1077" fmla="*/ 423746 h 3922026"/>
              <a:gd name="connsiteX1078" fmla="*/ 11448923 w 11855435"/>
              <a:gd name="connsiteY1078" fmla="*/ 419325 h 3922026"/>
              <a:gd name="connsiteX1079" fmla="*/ 11398825 w 11855435"/>
              <a:gd name="connsiteY1079" fmla="*/ 415668 h 3922026"/>
              <a:gd name="connsiteX1080" fmla="*/ 11372906 w 11855435"/>
              <a:gd name="connsiteY1080" fmla="*/ 404927 h 3922026"/>
              <a:gd name="connsiteX1081" fmla="*/ 11294145 w 11855435"/>
              <a:gd name="connsiteY1081" fmla="*/ 402221 h 3922026"/>
              <a:gd name="connsiteX1082" fmla="*/ 11290332 w 11855435"/>
              <a:gd name="connsiteY1082" fmla="*/ 399960 h 3922026"/>
              <a:gd name="connsiteX1083" fmla="*/ 11288340 w 11855435"/>
              <a:gd name="connsiteY1083" fmla="*/ 400368 h 3922026"/>
              <a:gd name="connsiteX1084" fmla="*/ 11253321 w 11855435"/>
              <a:gd name="connsiteY1084" fmla="*/ 403519 h 3922026"/>
              <a:gd name="connsiteX1085" fmla="*/ 11251216 w 11855435"/>
              <a:gd name="connsiteY1085" fmla="*/ 402247 h 3922026"/>
              <a:gd name="connsiteX1086" fmla="*/ 11211428 w 11855435"/>
              <a:gd name="connsiteY1086" fmla="*/ 403754 h 3922026"/>
              <a:gd name="connsiteX1087" fmla="*/ 11197045 w 11855435"/>
              <a:gd name="connsiteY1087" fmla="*/ 402819 h 3922026"/>
              <a:gd name="connsiteX1088" fmla="*/ 11196899 w 11855435"/>
              <a:gd name="connsiteY1088" fmla="*/ 403068 h 3922026"/>
              <a:gd name="connsiteX1089" fmla="*/ 11236493 w 11855435"/>
              <a:gd name="connsiteY1089" fmla="*/ 426492 h 3922026"/>
              <a:gd name="connsiteX1090" fmla="*/ 11230242 w 11855435"/>
              <a:gd name="connsiteY1090" fmla="*/ 427735 h 3922026"/>
              <a:gd name="connsiteX1091" fmla="*/ 11230412 w 11855435"/>
              <a:gd name="connsiteY1091" fmla="*/ 434027 h 3922026"/>
              <a:gd name="connsiteX1092" fmla="*/ 11165071 w 11855435"/>
              <a:gd name="connsiteY1092" fmla="*/ 434699 h 3922026"/>
              <a:gd name="connsiteX1093" fmla="*/ 11165739 w 11855435"/>
              <a:gd name="connsiteY1093" fmla="*/ 459535 h 3922026"/>
              <a:gd name="connsiteX1094" fmla="*/ 11204655 w 11855435"/>
              <a:gd name="connsiteY1094" fmla="*/ 457790 h 3922026"/>
              <a:gd name="connsiteX1095" fmla="*/ 11205331 w 11855435"/>
              <a:gd name="connsiteY1095" fmla="*/ 482960 h 3922026"/>
              <a:gd name="connsiteX1096" fmla="*/ 11192205 w 11855435"/>
              <a:gd name="connsiteY1096" fmla="*/ 485570 h 3922026"/>
              <a:gd name="connsiteX1097" fmla="*/ 11159361 w 11855435"/>
              <a:gd name="connsiteY1097" fmla="*/ 479449 h 3922026"/>
              <a:gd name="connsiteX1098" fmla="*/ 11159699 w 11855435"/>
              <a:gd name="connsiteY1098" fmla="*/ 492031 h 3922026"/>
              <a:gd name="connsiteX1099" fmla="*/ 11075849 w 11855435"/>
              <a:gd name="connsiteY1099" fmla="*/ 552315 h 3922026"/>
              <a:gd name="connsiteX1100" fmla="*/ 10978670 w 11855435"/>
              <a:gd name="connsiteY1100" fmla="*/ 584287 h 3922026"/>
              <a:gd name="connsiteX1101" fmla="*/ 10978829 w 11855435"/>
              <a:gd name="connsiteY1101" fmla="*/ 590248 h 3922026"/>
              <a:gd name="connsiteX1102" fmla="*/ 11089475 w 11855435"/>
              <a:gd name="connsiteY1102" fmla="*/ 568250 h 3922026"/>
              <a:gd name="connsiteX1103" fmla="*/ 11089645 w 11855435"/>
              <a:gd name="connsiteY1103" fmla="*/ 574543 h 3922026"/>
              <a:gd name="connsiteX1104" fmla="*/ 11070765 w 11855435"/>
              <a:gd name="connsiteY1104" fmla="*/ 596942 h 3922026"/>
              <a:gd name="connsiteX1105" fmla="*/ 11038098 w 11855435"/>
              <a:gd name="connsiteY1105" fmla="*/ 597442 h 3922026"/>
              <a:gd name="connsiteX1106" fmla="*/ 11018423 w 11855435"/>
              <a:gd name="connsiteY1106" fmla="*/ 613672 h 3922026"/>
              <a:gd name="connsiteX1107" fmla="*/ 11018584 w 11855435"/>
              <a:gd name="connsiteY1107" fmla="*/ 619633 h 3922026"/>
              <a:gd name="connsiteX1108" fmla="*/ 11051768 w 11855435"/>
              <a:gd name="connsiteY1108" fmla="*/ 638340 h 3922026"/>
              <a:gd name="connsiteX1109" fmla="*/ 11032389 w 11855435"/>
              <a:gd name="connsiteY1109" fmla="*/ 642192 h 3922026"/>
              <a:gd name="connsiteX1110" fmla="*/ 11032017 w 11855435"/>
              <a:gd name="connsiteY1110" fmla="*/ 642082 h 3922026"/>
              <a:gd name="connsiteX1111" fmla="*/ 11033352 w 11855435"/>
              <a:gd name="connsiteY1111" fmla="*/ 644796 h 3922026"/>
              <a:gd name="connsiteX1112" fmla="*/ 11017240 w 11855435"/>
              <a:gd name="connsiteY1112" fmla="*/ 644995 h 3922026"/>
              <a:gd name="connsiteX1113" fmla="*/ 11013349 w 11855435"/>
              <a:gd name="connsiteY1113" fmla="*/ 658628 h 3922026"/>
              <a:gd name="connsiteX1114" fmla="*/ 11023000 w 11855435"/>
              <a:gd name="connsiteY1114" fmla="*/ 664562 h 3922026"/>
              <a:gd name="connsiteX1115" fmla="*/ 11033475 w 11855435"/>
              <a:gd name="connsiteY1115" fmla="*/ 663056 h 3922026"/>
              <a:gd name="connsiteX1116" fmla="*/ 11042566 w 11855435"/>
              <a:gd name="connsiteY1116" fmla="*/ 663545 h 3922026"/>
              <a:gd name="connsiteX1117" fmla="*/ 11046060 w 11855435"/>
              <a:gd name="connsiteY1117" fmla="*/ 670661 h 3922026"/>
              <a:gd name="connsiteX1118" fmla="*/ 11046353 w 11855435"/>
              <a:gd name="connsiteY1118" fmla="*/ 670710 h 3922026"/>
              <a:gd name="connsiteX1119" fmla="*/ 11052265 w 11855435"/>
              <a:gd name="connsiteY1119" fmla="*/ 656884 h 3922026"/>
              <a:gd name="connsiteX1120" fmla="*/ 11052605 w 11855435"/>
              <a:gd name="connsiteY1120" fmla="*/ 669470 h 3922026"/>
              <a:gd name="connsiteX1121" fmla="*/ 11059481 w 11855435"/>
              <a:gd name="connsiteY1121" fmla="*/ 668102 h 3922026"/>
              <a:gd name="connsiteX1122" fmla="*/ 11059650 w 11855435"/>
              <a:gd name="connsiteY1122" fmla="*/ 674393 h 3922026"/>
              <a:gd name="connsiteX1123" fmla="*/ 11049708 w 11855435"/>
              <a:gd name="connsiteY1123" fmla="*/ 678082 h 3922026"/>
              <a:gd name="connsiteX1124" fmla="*/ 11050107 w 11855435"/>
              <a:gd name="connsiteY1124" fmla="*/ 678894 h 3922026"/>
              <a:gd name="connsiteX1125" fmla="*/ 11046842 w 11855435"/>
              <a:gd name="connsiteY1125" fmla="*/ 679146 h 3922026"/>
              <a:gd name="connsiteX1126" fmla="*/ 11036937 w 11855435"/>
              <a:gd name="connsiteY1126" fmla="*/ 682821 h 3922026"/>
              <a:gd name="connsiteX1127" fmla="*/ 11014346 w 11855435"/>
              <a:gd name="connsiteY1127" fmla="*/ 695720 h 3922026"/>
              <a:gd name="connsiteX1128" fmla="*/ 11014523 w 11855435"/>
              <a:gd name="connsiteY1128" fmla="*/ 702342 h 3922026"/>
              <a:gd name="connsiteX1129" fmla="*/ 11086446 w 11855435"/>
              <a:gd name="connsiteY1129" fmla="*/ 712681 h 3922026"/>
              <a:gd name="connsiteX1130" fmla="*/ 11099074 w 11855435"/>
              <a:gd name="connsiteY1130" fmla="*/ 691527 h 3922026"/>
              <a:gd name="connsiteX1131" fmla="*/ 11145206 w 11855435"/>
              <a:gd name="connsiteY1131" fmla="*/ 701000 h 3922026"/>
              <a:gd name="connsiteX1132" fmla="*/ 11126166 w 11855435"/>
              <a:gd name="connsiteY1132" fmla="*/ 717435 h 3922026"/>
              <a:gd name="connsiteX1133" fmla="*/ 11151796 w 11855435"/>
              <a:gd name="connsiteY1133" fmla="*/ 712341 h 3922026"/>
              <a:gd name="connsiteX1134" fmla="*/ 11230053 w 11855435"/>
              <a:gd name="connsiteY1134" fmla="*/ 677806 h 3922026"/>
              <a:gd name="connsiteX1135" fmla="*/ 11230561 w 11855435"/>
              <a:gd name="connsiteY1135" fmla="*/ 696682 h 3922026"/>
              <a:gd name="connsiteX1136" fmla="*/ 11199392 w 11855435"/>
              <a:gd name="connsiteY1136" fmla="*/ 752820 h 3922026"/>
              <a:gd name="connsiteX1137" fmla="*/ 11212857 w 11855435"/>
              <a:gd name="connsiteY1137" fmla="*/ 762793 h 3922026"/>
              <a:gd name="connsiteX1138" fmla="*/ 11199729 w 11855435"/>
              <a:gd name="connsiteY1138" fmla="*/ 765403 h 3922026"/>
              <a:gd name="connsiteX1139" fmla="*/ 11141306 w 11855435"/>
              <a:gd name="connsiteY1139" fmla="*/ 789670 h 3922026"/>
              <a:gd name="connsiteX1140" fmla="*/ 11121792 w 11855435"/>
              <a:gd name="connsiteY1140" fmla="*/ 811860 h 3922026"/>
              <a:gd name="connsiteX1141" fmla="*/ 11135428 w 11855435"/>
              <a:gd name="connsiteY1141" fmla="*/ 828127 h 3922026"/>
              <a:gd name="connsiteX1142" fmla="*/ 11089963 w 11855435"/>
              <a:gd name="connsiteY1142" fmla="*/ 843491 h 3922026"/>
              <a:gd name="connsiteX1143" fmla="*/ 11089288 w 11855435"/>
              <a:gd name="connsiteY1143" fmla="*/ 818321 h 3922026"/>
              <a:gd name="connsiteX1144" fmla="*/ 11011773 w 11855435"/>
              <a:gd name="connsiteY1144" fmla="*/ 833731 h 3922026"/>
              <a:gd name="connsiteX1145" fmla="*/ 10935645 w 11855435"/>
              <a:gd name="connsiteY1145" fmla="*/ 924110 h 3922026"/>
              <a:gd name="connsiteX1146" fmla="*/ 10878305 w 11855435"/>
              <a:gd name="connsiteY1146" fmla="*/ 921400 h 3922026"/>
              <a:gd name="connsiteX1147" fmla="*/ 10861558 w 11855435"/>
              <a:gd name="connsiteY1147" fmla="*/ 923511 h 3922026"/>
              <a:gd name="connsiteX1148" fmla="*/ 10917229 w 11855435"/>
              <a:gd name="connsiteY1148" fmla="*/ 938326 h 3922026"/>
              <a:gd name="connsiteX1149" fmla="*/ 10987647 w 11855435"/>
              <a:gd name="connsiteY1149" fmla="*/ 948235 h 3922026"/>
              <a:gd name="connsiteX1150" fmla="*/ 11002926 w 11855435"/>
              <a:gd name="connsiteY1150" fmla="*/ 956411 h 3922026"/>
              <a:gd name="connsiteX1151" fmla="*/ 11086023 w 11855435"/>
              <a:gd name="connsiteY1151" fmla="*/ 969138 h 3922026"/>
              <a:gd name="connsiteX1152" fmla="*/ 11138663 w 11855435"/>
              <a:gd name="connsiteY1152" fmla="*/ 983701 h 3922026"/>
              <a:gd name="connsiteX1153" fmla="*/ 11153942 w 11855435"/>
              <a:gd name="connsiteY1153" fmla="*/ 991875 h 3922026"/>
              <a:gd name="connsiteX1154" fmla="*/ 11151676 w 11855435"/>
              <a:gd name="connsiteY1154" fmla="*/ 995197 h 3922026"/>
              <a:gd name="connsiteX1155" fmla="*/ 11111261 w 11855435"/>
              <a:gd name="connsiteY1155" fmla="*/ 987173 h 3922026"/>
              <a:gd name="connsiteX1156" fmla="*/ 11062467 w 11855435"/>
              <a:gd name="connsiteY1156" fmla="*/ 979201 h 3922026"/>
              <a:gd name="connsiteX1157" fmla="*/ 11038019 w 11855435"/>
              <a:gd name="connsiteY1157" fmla="*/ 966119 h 3922026"/>
              <a:gd name="connsiteX1158" fmla="*/ 10961034 w 11855435"/>
              <a:gd name="connsiteY1158" fmla="*/ 956663 h 3922026"/>
              <a:gd name="connsiteX1159" fmla="*/ 10937378 w 11855435"/>
              <a:gd name="connsiteY1159" fmla="*/ 948540 h 3922026"/>
              <a:gd name="connsiteX1160" fmla="*/ 10929786 w 11855435"/>
              <a:gd name="connsiteY1160" fmla="*/ 953546 h 3922026"/>
              <a:gd name="connsiteX1161" fmla="*/ 10824610 w 11855435"/>
              <a:gd name="connsiteY1161" fmla="*/ 942607 h 3922026"/>
              <a:gd name="connsiteX1162" fmla="*/ 10766022 w 11855435"/>
              <a:gd name="connsiteY1162" fmla="*/ 936761 h 3922026"/>
              <a:gd name="connsiteX1163" fmla="*/ 10765005 w 11855435"/>
              <a:gd name="connsiteY1163" fmla="*/ 936706 h 3922026"/>
              <a:gd name="connsiteX1164" fmla="*/ 10765731 w 11855435"/>
              <a:gd name="connsiteY1164" fmla="*/ 938912 h 3922026"/>
              <a:gd name="connsiteX1165" fmla="*/ 10752605 w 11855435"/>
              <a:gd name="connsiteY1165" fmla="*/ 941521 h 3922026"/>
              <a:gd name="connsiteX1166" fmla="*/ 10537860 w 11855435"/>
              <a:gd name="connsiteY1166" fmla="*/ 971893 h 3922026"/>
              <a:gd name="connsiteX1167" fmla="*/ 10480095 w 11855435"/>
              <a:gd name="connsiteY1167" fmla="*/ 1020667 h 3922026"/>
              <a:gd name="connsiteX1168" fmla="*/ 10434640 w 11855435"/>
              <a:gd name="connsiteY1168" fmla="*/ 1036360 h 3922026"/>
              <a:gd name="connsiteX1169" fmla="*/ 10480603 w 11855435"/>
              <a:gd name="connsiteY1169" fmla="*/ 1039542 h 3922026"/>
              <a:gd name="connsiteX1170" fmla="*/ 10668393 w 11855435"/>
              <a:gd name="connsiteY1170" fmla="*/ 964920 h 3922026"/>
              <a:gd name="connsiteX1171" fmla="*/ 10688261 w 11855435"/>
              <a:gd name="connsiteY1171" fmla="*/ 979282 h 3922026"/>
              <a:gd name="connsiteX1172" fmla="*/ 10675641 w 11855435"/>
              <a:gd name="connsiteY1172" fmla="*/ 1000767 h 3922026"/>
              <a:gd name="connsiteX1173" fmla="*/ 10695856 w 11855435"/>
              <a:gd name="connsiteY1173" fmla="*/ 1028046 h 3922026"/>
              <a:gd name="connsiteX1174" fmla="*/ 10741320 w 11855435"/>
              <a:gd name="connsiteY1174" fmla="*/ 1012680 h 3922026"/>
              <a:gd name="connsiteX1175" fmla="*/ 10869032 w 11855435"/>
              <a:gd name="connsiteY1175" fmla="*/ 1042539 h 3922026"/>
              <a:gd name="connsiteX1176" fmla="*/ 10888457 w 11855435"/>
              <a:gd name="connsiteY1176" fmla="*/ 1054708 h 3922026"/>
              <a:gd name="connsiteX1177" fmla="*/ 10891591 w 11855435"/>
              <a:gd name="connsiteY1177" fmla="*/ 1054608 h 3922026"/>
              <a:gd name="connsiteX1178" fmla="*/ 11000078 w 11855435"/>
              <a:gd name="connsiteY1178" fmla="*/ 1078207 h 3922026"/>
              <a:gd name="connsiteX1179" fmla="*/ 10905912 w 11855435"/>
              <a:gd name="connsiteY1179" fmla="*/ 1071467 h 3922026"/>
              <a:gd name="connsiteX1180" fmla="*/ 10851696 w 11855435"/>
              <a:gd name="connsiteY1180" fmla="*/ 1068733 h 3922026"/>
              <a:gd name="connsiteX1181" fmla="*/ 10848685 w 11855435"/>
              <a:gd name="connsiteY1181" fmla="*/ 1069431 h 3922026"/>
              <a:gd name="connsiteX1182" fmla="*/ 10838107 w 11855435"/>
              <a:gd name="connsiteY1182" fmla="*/ 1078789 h 3922026"/>
              <a:gd name="connsiteX1183" fmla="*/ 10851027 w 11855435"/>
              <a:gd name="connsiteY1183" fmla="*/ 1080972 h 3922026"/>
              <a:gd name="connsiteX1184" fmla="*/ 10792009 w 11855435"/>
              <a:gd name="connsiteY1184" fmla="*/ 1094614 h 3922026"/>
              <a:gd name="connsiteX1185" fmla="*/ 10788801 w 11855435"/>
              <a:gd name="connsiteY1185" fmla="*/ 1094970 h 3922026"/>
              <a:gd name="connsiteX1186" fmla="*/ 10788351 w 11855435"/>
              <a:gd name="connsiteY1186" fmla="*/ 1095212 h 3922026"/>
              <a:gd name="connsiteX1187" fmla="*/ 10783598 w 11855435"/>
              <a:gd name="connsiteY1187" fmla="*/ 1096989 h 3922026"/>
              <a:gd name="connsiteX1188" fmla="*/ 10783442 w 11855435"/>
              <a:gd name="connsiteY1188" fmla="*/ 1096930 h 3922026"/>
              <a:gd name="connsiteX1189" fmla="*/ 10781944 w 11855435"/>
              <a:gd name="connsiteY1189" fmla="*/ 1097608 h 3922026"/>
              <a:gd name="connsiteX1190" fmla="*/ 10783598 w 11855435"/>
              <a:gd name="connsiteY1190" fmla="*/ 1096989 h 3922026"/>
              <a:gd name="connsiteX1191" fmla="*/ 10784133 w 11855435"/>
              <a:gd name="connsiteY1191" fmla="*/ 1097192 h 3922026"/>
              <a:gd name="connsiteX1192" fmla="*/ 10785496 w 11855435"/>
              <a:gd name="connsiteY1192" fmla="*/ 1096671 h 3922026"/>
              <a:gd name="connsiteX1193" fmla="*/ 10785388 w 11855435"/>
              <a:gd name="connsiteY1193" fmla="*/ 1097259 h 3922026"/>
              <a:gd name="connsiteX1194" fmla="*/ 10721931 w 11855435"/>
              <a:gd name="connsiteY1194" fmla="*/ 1115036 h 3922026"/>
              <a:gd name="connsiteX1195" fmla="*/ 10720742 w 11855435"/>
              <a:gd name="connsiteY1195" fmla="*/ 1113416 h 3922026"/>
              <a:gd name="connsiteX1196" fmla="*/ 10672634 w 11855435"/>
              <a:gd name="connsiteY1196" fmla="*/ 1124647 h 3922026"/>
              <a:gd name="connsiteX1197" fmla="*/ 10659466 w 11855435"/>
              <a:gd name="connsiteY1197" fmla="*/ 1125053 h 3922026"/>
              <a:gd name="connsiteX1198" fmla="*/ 10594891 w 11855435"/>
              <a:gd name="connsiteY1198" fmla="*/ 1136265 h 3922026"/>
              <a:gd name="connsiteX1199" fmla="*/ 10564220 w 11855435"/>
              <a:gd name="connsiteY1199" fmla="*/ 1140257 h 3922026"/>
              <a:gd name="connsiteX1200" fmla="*/ 10535826 w 11855435"/>
              <a:gd name="connsiteY1200" fmla="*/ 1145405 h 3922026"/>
              <a:gd name="connsiteX1201" fmla="*/ 10535765 w 11855435"/>
              <a:gd name="connsiteY1201" fmla="*/ 1145397 h 3922026"/>
              <a:gd name="connsiteX1202" fmla="*/ 10533577 w 11855435"/>
              <a:gd name="connsiteY1202" fmla="*/ 1145813 h 3922026"/>
              <a:gd name="connsiteX1203" fmla="*/ 10535826 w 11855435"/>
              <a:gd name="connsiteY1203" fmla="*/ 1145405 h 3922026"/>
              <a:gd name="connsiteX1204" fmla="*/ 10539067 w 11855435"/>
              <a:gd name="connsiteY1204" fmla="*/ 1145818 h 3922026"/>
              <a:gd name="connsiteX1205" fmla="*/ 10533613 w 11855435"/>
              <a:gd name="connsiteY1205" fmla="*/ 1147900 h 3922026"/>
              <a:gd name="connsiteX1206" fmla="*/ 10531425 w 11855435"/>
              <a:gd name="connsiteY1206" fmla="*/ 1148316 h 3922026"/>
              <a:gd name="connsiteX1207" fmla="*/ 10532538 w 11855435"/>
              <a:gd name="connsiteY1207" fmla="*/ 1149151 h 3922026"/>
              <a:gd name="connsiteX1208" fmla="*/ 10589511 w 11855435"/>
              <a:gd name="connsiteY1208" fmla="*/ 1142523 h 3922026"/>
              <a:gd name="connsiteX1209" fmla="*/ 10587396 w 11855435"/>
              <a:gd name="connsiteY1209" fmla="*/ 1147115 h 3922026"/>
              <a:gd name="connsiteX1210" fmla="*/ 10572039 w 11855435"/>
              <a:gd name="connsiteY1210" fmla="*/ 1147936 h 3922026"/>
              <a:gd name="connsiteX1211" fmla="*/ 10547930 w 11855435"/>
              <a:gd name="connsiteY1211" fmla="*/ 1150418 h 3922026"/>
              <a:gd name="connsiteX1212" fmla="*/ 10507264 w 11855435"/>
              <a:gd name="connsiteY1212" fmla="*/ 1155653 h 3922026"/>
              <a:gd name="connsiteX1213" fmla="*/ 10492613 w 11855435"/>
              <a:gd name="connsiteY1213" fmla="*/ 1156724 h 3922026"/>
              <a:gd name="connsiteX1214" fmla="*/ 10476201 w 11855435"/>
              <a:gd name="connsiteY1214" fmla="*/ 1179708 h 3922026"/>
              <a:gd name="connsiteX1215" fmla="*/ 10439324 w 11855435"/>
              <a:gd name="connsiteY1215" fmla="*/ 1210552 h 3922026"/>
              <a:gd name="connsiteX1216" fmla="*/ 10439823 w 11855435"/>
              <a:gd name="connsiteY1216" fmla="*/ 1229099 h 3922026"/>
              <a:gd name="connsiteX1217" fmla="*/ 10400610 w 11855435"/>
              <a:gd name="connsiteY1217" fmla="*/ 1243220 h 3922026"/>
              <a:gd name="connsiteX1218" fmla="*/ 10380056 w 11855435"/>
              <a:gd name="connsiteY1218" fmla="*/ 1203358 h 3922026"/>
              <a:gd name="connsiteX1219" fmla="*/ 10106086 w 11855435"/>
              <a:gd name="connsiteY1219" fmla="*/ 1251497 h 3922026"/>
              <a:gd name="connsiteX1220" fmla="*/ 10119009 w 11855435"/>
              <a:gd name="connsiteY1220" fmla="*/ 1217966 h 3922026"/>
              <a:gd name="connsiteX1221" fmla="*/ 10099005 w 11855435"/>
              <a:gd name="connsiteY1221" fmla="*/ 1221943 h 3922026"/>
              <a:gd name="connsiteX1222" fmla="*/ 10066829 w 11855435"/>
              <a:gd name="connsiteY1222" fmla="*/ 1240658 h 3922026"/>
              <a:gd name="connsiteX1223" fmla="*/ 10066659 w 11855435"/>
              <a:gd name="connsiteY1223" fmla="*/ 1234365 h 3922026"/>
              <a:gd name="connsiteX1224" fmla="*/ 10079627 w 11855435"/>
              <a:gd name="connsiteY1224" fmla="*/ 1225795 h 3922026"/>
              <a:gd name="connsiteX1225" fmla="*/ 10040245 w 11855435"/>
              <a:gd name="connsiteY1225" fmla="*/ 1233624 h 3922026"/>
              <a:gd name="connsiteX1226" fmla="*/ 9975857 w 11855435"/>
              <a:gd name="connsiteY1226" fmla="*/ 1246425 h 3922026"/>
              <a:gd name="connsiteX1227" fmla="*/ 9975180 w 11855435"/>
              <a:gd name="connsiteY1227" fmla="*/ 1221256 h 3922026"/>
              <a:gd name="connsiteX1228" fmla="*/ 9962053 w 11855435"/>
              <a:gd name="connsiteY1228" fmla="*/ 1223865 h 3922026"/>
              <a:gd name="connsiteX1229" fmla="*/ 9917097 w 11855435"/>
              <a:gd name="connsiteY1229" fmla="*/ 1258107 h 3922026"/>
              <a:gd name="connsiteX1230" fmla="*/ 9917765 w 11855435"/>
              <a:gd name="connsiteY1230" fmla="*/ 1282943 h 3922026"/>
              <a:gd name="connsiteX1231" fmla="*/ 9879008 w 11855435"/>
              <a:gd name="connsiteY1231" fmla="*/ 1290647 h 3922026"/>
              <a:gd name="connsiteX1232" fmla="*/ 9858496 w 11855435"/>
              <a:gd name="connsiteY1232" fmla="*/ 1275749 h 3922026"/>
              <a:gd name="connsiteX1233" fmla="*/ 9857328 w 11855435"/>
              <a:gd name="connsiteY1233" fmla="*/ 1232366 h 3922026"/>
              <a:gd name="connsiteX1234" fmla="*/ 9786067 w 11855435"/>
              <a:gd name="connsiteY1234" fmla="*/ 1246534 h 3922026"/>
              <a:gd name="connsiteX1235" fmla="*/ 9780653 w 11855435"/>
              <a:gd name="connsiteY1235" fmla="*/ 1278905 h 3922026"/>
              <a:gd name="connsiteX1236" fmla="*/ 9780821 w 11855435"/>
              <a:gd name="connsiteY1236" fmla="*/ 1285197 h 3922026"/>
              <a:gd name="connsiteX1237" fmla="*/ 9715016 w 11855435"/>
              <a:gd name="connsiteY1237" fmla="*/ 1291953 h 3922026"/>
              <a:gd name="connsiteX1238" fmla="*/ 9702726 w 11855435"/>
              <a:gd name="connsiteY1238" fmla="*/ 1325693 h 3922026"/>
              <a:gd name="connsiteX1239" fmla="*/ 9637374 w 11855435"/>
              <a:gd name="connsiteY1239" fmla="*/ 1326034 h 3922026"/>
              <a:gd name="connsiteX1240" fmla="*/ 9637874 w 11855435"/>
              <a:gd name="connsiteY1240" fmla="*/ 1344577 h 3922026"/>
              <a:gd name="connsiteX1241" fmla="*/ 9526564 w 11855435"/>
              <a:gd name="connsiteY1241" fmla="*/ 1341737 h 3922026"/>
              <a:gd name="connsiteX1242" fmla="*/ 9527230 w 11855435"/>
              <a:gd name="connsiteY1242" fmla="*/ 1366574 h 3922026"/>
              <a:gd name="connsiteX1243" fmla="*/ 9501602 w 11855435"/>
              <a:gd name="connsiteY1243" fmla="*/ 1371669 h 3922026"/>
              <a:gd name="connsiteX1244" fmla="*/ 9500935 w 11855435"/>
              <a:gd name="connsiteY1244" fmla="*/ 1346831 h 3922026"/>
              <a:gd name="connsiteX1245" fmla="*/ 9487807 w 11855435"/>
              <a:gd name="connsiteY1245" fmla="*/ 1349441 h 3922026"/>
              <a:gd name="connsiteX1246" fmla="*/ 9487975 w 11855435"/>
              <a:gd name="connsiteY1246" fmla="*/ 1355735 h 3922026"/>
              <a:gd name="connsiteX1247" fmla="*/ 9482275 w 11855435"/>
              <a:gd name="connsiteY1247" fmla="*/ 1400816 h 3922026"/>
              <a:gd name="connsiteX1248" fmla="*/ 9476023 w 11855435"/>
              <a:gd name="connsiteY1248" fmla="*/ 1402058 h 3922026"/>
              <a:gd name="connsiteX1249" fmla="*/ 9469097 w 11855435"/>
              <a:gd name="connsiteY1249" fmla="*/ 1378132 h 3922026"/>
              <a:gd name="connsiteX1250" fmla="*/ 9417262 w 11855435"/>
              <a:gd name="connsiteY1250" fmla="*/ 1413740 h 3922026"/>
              <a:gd name="connsiteX1251" fmla="*/ 9416923 w 11855435"/>
              <a:gd name="connsiteY1251" fmla="*/ 1401156 h 3922026"/>
              <a:gd name="connsiteX1252" fmla="*/ 9371628 w 11855435"/>
              <a:gd name="connsiteY1252" fmla="*/ 1422812 h 3922026"/>
              <a:gd name="connsiteX1253" fmla="*/ 9371788 w 11855435"/>
              <a:gd name="connsiteY1253" fmla="*/ 1428772 h 3922026"/>
              <a:gd name="connsiteX1254" fmla="*/ 9385253 w 11855435"/>
              <a:gd name="connsiteY1254" fmla="*/ 1438747 h 3922026"/>
              <a:gd name="connsiteX1255" fmla="*/ 9365248 w 11855435"/>
              <a:gd name="connsiteY1255" fmla="*/ 1442724 h 3922026"/>
              <a:gd name="connsiteX1256" fmla="*/ 9339285 w 11855435"/>
              <a:gd name="connsiteY1256" fmla="*/ 1435235 h 3922026"/>
              <a:gd name="connsiteX1257" fmla="*/ 9339620 w 11855435"/>
              <a:gd name="connsiteY1257" fmla="*/ 1447819 h 3922026"/>
              <a:gd name="connsiteX1258" fmla="*/ 9353248 w 11855435"/>
              <a:gd name="connsiteY1258" fmla="*/ 1463754 h 3922026"/>
              <a:gd name="connsiteX1259" fmla="*/ 9288735 w 11855435"/>
              <a:gd name="connsiteY1259" fmla="*/ 1495224 h 3922026"/>
              <a:gd name="connsiteX1260" fmla="*/ 9288902 w 11855435"/>
              <a:gd name="connsiteY1260" fmla="*/ 1501516 h 3922026"/>
              <a:gd name="connsiteX1261" fmla="*/ 9399100 w 11855435"/>
              <a:gd name="connsiteY1261" fmla="*/ 1486267 h 3922026"/>
              <a:gd name="connsiteX1262" fmla="*/ 9391834 w 11855435"/>
              <a:gd name="connsiteY1262" fmla="*/ 1449758 h 3922026"/>
              <a:gd name="connsiteX1263" fmla="*/ 9398086 w 11855435"/>
              <a:gd name="connsiteY1263" fmla="*/ 1448514 h 3922026"/>
              <a:gd name="connsiteX1264" fmla="*/ 9523496 w 11855435"/>
              <a:gd name="connsiteY1264" fmla="*/ 1461537 h 3922026"/>
              <a:gd name="connsiteX1265" fmla="*/ 9523319 w 11855435"/>
              <a:gd name="connsiteY1265" fmla="*/ 1454913 h 3922026"/>
              <a:gd name="connsiteX1266" fmla="*/ 9516445 w 11855435"/>
              <a:gd name="connsiteY1266" fmla="*/ 1456282 h 3922026"/>
              <a:gd name="connsiteX1267" fmla="*/ 9529400 w 11855435"/>
              <a:gd name="connsiteY1267" fmla="*/ 1447378 h 3922026"/>
              <a:gd name="connsiteX1268" fmla="*/ 9562585 w 11855435"/>
              <a:gd name="connsiteY1268" fmla="*/ 1466086 h 3922026"/>
              <a:gd name="connsiteX1269" fmla="*/ 9564115 w 11855435"/>
              <a:gd name="connsiteY1269" fmla="*/ 1468367 h 3922026"/>
              <a:gd name="connsiteX1270" fmla="*/ 9569761 w 11855435"/>
              <a:gd name="connsiteY1270" fmla="*/ 1466739 h 3922026"/>
              <a:gd name="connsiteX1271" fmla="*/ 9627949 w 11855435"/>
              <a:gd name="connsiteY1271" fmla="*/ 1456143 h 3922026"/>
              <a:gd name="connsiteX1272" fmla="*/ 9646629 w 11855435"/>
              <a:gd name="connsiteY1272" fmla="*/ 1456312 h 3922026"/>
              <a:gd name="connsiteX1273" fmla="*/ 9645913 w 11855435"/>
              <a:gd name="connsiteY1273" fmla="*/ 1460015 h 3922026"/>
              <a:gd name="connsiteX1274" fmla="*/ 9602669 w 11855435"/>
              <a:gd name="connsiteY1274" fmla="*/ 1470747 h 3922026"/>
              <a:gd name="connsiteX1275" fmla="*/ 9551234 w 11855435"/>
              <a:gd name="connsiteY1275" fmla="*/ 1485112 h 3922026"/>
              <a:gd name="connsiteX1276" fmla="*/ 9547281 w 11855435"/>
              <a:gd name="connsiteY1276" fmla="*/ 1485077 h 3922026"/>
              <a:gd name="connsiteX1277" fmla="*/ 9533996 w 11855435"/>
              <a:gd name="connsiteY1277" fmla="*/ 1489664 h 3922026"/>
              <a:gd name="connsiteX1278" fmla="*/ 9498070 w 11855435"/>
              <a:gd name="connsiteY1278" fmla="*/ 1497555 h 3922026"/>
              <a:gd name="connsiteX1279" fmla="*/ 9499987 w 11855435"/>
              <a:gd name="connsiteY1279" fmla="*/ 1532616 h 3922026"/>
              <a:gd name="connsiteX1280" fmla="*/ 9499479 w 11855435"/>
              <a:gd name="connsiteY1280" fmla="*/ 1545923 h 3922026"/>
              <a:gd name="connsiteX1281" fmla="*/ 9517982 w 11855435"/>
              <a:gd name="connsiteY1281" fmla="*/ 1538308 h 3922026"/>
              <a:gd name="connsiteX1282" fmla="*/ 9540990 w 11855435"/>
              <a:gd name="connsiteY1282" fmla="*/ 1510204 h 3922026"/>
              <a:gd name="connsiteX1283" fmla="*/ 9589506 w 11855435"/>
              <a:gd name="connsiteY1283" fmla="*/ 1485702 h 3922026"/>
              <a:gd name="connsiteX1284" fmla="*/ 9602796 w 11855435"/>
              <a:gd name="connsiteY1284" fmla="*/ 1489055 h 3922026"/>
              <a:gd name="connsiteX1285" fmla="*/ 9603384 w 11855435"/>
              <a:gd name="connsiteY1285" fmla="*/ 1510984 h 3922026"/>
              <a:gd name="connsiteX1286" fmla="*/ 9659719 w 11855435"/>
              <a:gd name="connsiteY1286" fmla="*/ 1490538 h 3922026"/>
              <a:gd name="connsiteX1287" fmla="*/ 9692450 w 11855435"/>
              <a:gd name="connsiteY1287" fmla="*/ 1485333 h 3922026"/>
              <a:gd name="connsiteX1288" fmla="*/ 9849829 w 11855435"/>
              <a:gd name="connsiteY1288" fmla="*/ 1437868 h 3922026"/>
              <a:gd name="connsiteX1289" fmla="*/ 9925030 w 11855435"/>
              <a:gd name="connsiteY1289" fmla="*/ 1418499 h 3922026"/>
              <a:gd name="connsiteX1290" fmla="*/ 9994153 w 11855435"/>
              <a:gd name="connsiteY1290" fmla="*/ 1397111 h 3922026"/>
              <a:gd name="connsiteX1291" fmla="*/ 9994307 w 11855435"/>
              <a:gd name="connsiteY1291" fmla="*/ 1397110 h 3922026"/>
              <a:gd name="connsiteX1292" fmla="*/ 9999628 w 11855435"/>
              <a:gd name="connsiteY1292" fmla="*/ 1395418 h 3922026"/>
              <a:gd name="connsiteX1293" fmla="*/ 9994153 w 11855435"/>
              <a:gd name="connsiteY1293" fmla="*/ 1397111 h 3922026"/>
              <a:gd name="connsiteX1294" fmla="*/ 9985925 w 11855435"/>
              <a:gd name="connsiteY1294" fmla="*/ 1397173 h 3922026"/>
              <a:gd name="connsiteX1295" fmla="*/ 9998827 w 11855435"/>
              <a:gd name="connsiteY1295" fmla="*/ 1390464 h 3922026"/>
              <a:gd name="connsiteX1296" fmla="*/ 10004148 w 11855435"/>
              <a:gd name="connsiteY1296" fmla="*/ 1388773 h 3922026"/>
              <a:gd name="connsiteX1297" fmla="*/ 10001086 w 11855435"/>
              <a:gd name="connsiteY1297" fmla="*/ 1387142 h 3922026"/>
              <a:gd name="connsiteX1298" fmla="*/ 9861125 w 11855435"/>
              <a:gd name="connsiteY1298" fmla="*/ 1421255 h 3922026"/>
              <a:gd name="connsiteX1299" fmla="*/ 9864843 w 11855435"/>
              <a:gd name="connsiteY1299" fmla="*/ 1409659 h 3922026"/>
              <a:gd name="connsiteX1300" fmla="*/ 9902893 w 11855435"/>
              <a:gd name="connsiteY1300" fmla="*/ 1402759 h 3922026"/>
              <a:gd name="connsiteX1301" fmla="*/ 9962232 w 11855435"/>
              <a:gd name="connsiteY1301" fmla="*/ 1389089 h 3922026"/>
              <a:gd name="connsiteX1302" fmla="*/ 10164588 w 11855435"/>
              <a:gd name="connsiteY1302" fmla="*/ 1342936 h 3922026"/>
              <a:gd name="connsiteX1303" fmla="*/ 10184417 w 11855435"/>
              <a:gd name="connsiteY1303" fmla="*/ 1344439 h 3922026"/>
              <a:gd name="connsiteX1304" fmla="*/ 10266644 w 11855435"/>
              <a:gd name="connsiteY1304" fmla="*/ 1333901 h 3922026"/>
              <a:gd name="connsiteX1305" fmla="*/ 10279546 w 11855435"/>
              <a:gd name="connsiteY1305" fmla="*/ 1327193 h 3922026"/>
              <a:gd name="connsiteX1306" fmla="*/ 10318400 w 11855435"/>
              <a:gd name="connsiteY1306" fmla="*/ 1325246 h 3922026"/>
              <a:gd name="connsiteX1307" fmla="*/ 10312276 w 11855435"/>
              <a:gd name="connsiteY1307" fmla="*/ 1321986 h 3922026"/>
              <a:gd name="connsiteX1308" fmla="*/ 10341964 w 11855435"/>
              <a:gd name="connsiteY1308" fmla="*/ 1320412 h 3922026"/>
              <a:gd name="connsiteX1309" fmla="*/ 10347440 w 11855435"/>
              <a:gd name="connsiteY1309" fmla="*/ 1331556 h 3922026"/>
              <a:gd name="connsiteX1310" fmla="*/ 10330648 w 11855435"/>
              <a:gd name="connsiteY1310" fmla="*/ 1331764 h 3922026"/>
              <a:gd name="connsiteX1311" fmla="*/ 10267221 w 11855435"/>
              <a:gd name="connsiteY1311" fmla="*/ 1346083 h 3922026"/>
              <a:gd name="connsiteX1312" fmla="*/ 10206579 w 11855435"/>
              <a:gd name="connsiteY1312" fmla="*/ 1357155 h 3922026"/>
              <a:gd name="connsiteX1313" fmla="*/ 10197467 w 11855435"/>
              <a:gd name="connsiteY1313" fmla="*/ 1355909 h 3922026"/>
              <a:gd name="connsiteX1314" fmla="*/ 10195208 w 11855435"/>
              <a:gd name="connsiteY1314" fmla="*/ 1359232 h 3922026"/>
              <a:gd name="connsiteX1315" fmla="*/ 10206579 w 11855435"/>
              <a:gd name="connsiteY1315" fmla="*/ 1357155 h 3922026"/>
              <a:gd name="connsiteX1316" fmla="*/ 10208913 w 11855435"/>
              <a:gd name="connsiteY1316" fmla="*/ 1357477 h 3922026"/>
              <a:gd name="connsiteX1317" fmla="*/ 10201332 w 11855435"/>
              <a:gd name="connsiteY1317" fmla="*/ 1362490 h 3922026"/>
              <a:gd name="connsiteX1318" fmla="*/ 10199072 w 11855435"/>
              <a:gd name="connsiteY1318" fmla="*/ 1365813 h 3922026"/>
              <a:gd name="connsiteX1319" fmla="*/ 10347563 w 11855435"/>
              <a:gd name="connsiteY1319" fmla="*/ 1349816 h 3922026"/>
              <a:gd name="connsiteX1320" fmla="*/ 10356655 w 11855435"/>
              <a:gd name="connsiteY1320" fmla="*/ 1350306 h 3922026"/>
              <a:gd name="connsiteX1321" fmla="*/ 10364198 w 11855435"/>
              <a:gd name="connsiteY1321" fmla="*/ 1365656 h 3922026"/>
              <a:gd name="connsiteX1322" fmla="*/ 10287436 w 11855435"/>
              <a:gd name="connsiteY1322" fmla="*/ 1371550 h 3922026"/>
              <a:gd name="connsiteX1323" fmla="*/ 10169553 w 11855435"/>
              <a:gd name="connsiteY1323" fmla="*/ 1390827 h 3922026"/>
              <a:gd name="connsiteX1324" fmla="*/ 10087325 w 11855435"/>
              <a:gd name="connsiteY1324" fmla="*/ 1401367 h 3922026"/>
              <a:gd name="connsiteX1325" fmla="*/ 10087473 w 11855435"/>
              <a:gd name="connsiteY1325" fmla="*/ 1419544 h 3922026"/>
              <a:gd name="connsiteX1326" fmla="*/ 10062325 w 11855435"/>
              <a:gd name="connsiteY1326" fmla="*/ 1419734 h 3922026"/>
              <a:gd name="connsiteX1327" fmla="*/ 10063781 w 11855435"/>
              <a:gd name="connsiteY1327" fmla="*/ 1411459 h 3922026"/>
              <a:gd name="connsiteX1328" fmla="*/ 9919957 w 11855435"/>
              <a:gd name="connsiteY1328" fmla="*/ 1438989 h 3922026"/>
              <a:gd name="connsiteX1329" fmla="*/ 9846263 w 11855435"/>
              <a:gd name="connsiteY1329" fmla="*/ 1467643 h 3922026"/>
              <a:gd name="connsiteX1330" fmla="*/ 9763381 w 11855435"/>
              <a:gd name="connsiteY1330" fmla="*/ 1491406 h 3922026"/>
              <a:gd name="connsiteX1331" fmla="*/ 9790789 w 11855435"/>
              <a:gd name="connsiteY1331" fmla="*/ 1487895 h 3922026"/>
              <a:gd name="connsiteX1332" fmla="*/ 9784012 w 11855435"/>
              <a:gd name="connsiteY1332" fmla="*/ 1497862 h 3922026"/>
              <a:gd name="connsiteX1333" fmla="*/ 9723219 w 11855435"/>
              <a:gd name="connsiteY1333" fmla="*/ 1519806 h 3922026"/>
              <a:gd name="connsiteX1334" fmla="*/ 9711774 w 11855435"/>
              <a:gd name="connsiteY1334" fmla="*/ 1518240 h 3922026"/>
              <a:gd name="connsiteX1335" fmla="*/ 9714686 w 11855435"/>
              <a:gd name="connsiteY1335" fmla="*/ 1501691 h 3922026"/>
              <a:gd name="connsiteX1336" fmla="*/ 9676993 w 11855435"/>
              <a:gd name="connsiteY1336" fmla="*/ 1517266 h 3922026"/>
              <a:gd name="connsiteX1337" fmla="*/ 9656694 w 11855435"/>
              <a:gd name="connsiteY1337" fmla="*/ 1524640 h 3922026"/>
              <a:gd name="connsiteX1338" fmla="*/ 9662613 w 11855435"/>
              <a:gd name="connsiteY1338" fmla="*/ 1540086 h 3922026"/>
              <a:gd name="connsiteX1339" fmla="*/ 9656361 w 11855435"/>
              <a:gd name="connsiteY1339" fmla="*/ 1541330 h 3922026"/>
              <a:gd name="connsiteX1340" fmla="*/ 9656532 w 11855435"/>
              <a:gd name="connsiteY1340" fmla="*/ 1547623 h 3922026"/>
              <a:gd name="connsiteX1341" fmla="*/ 9546711 w 11855435"/>
              <a:gd name="connsiteY1341" fmla="*/ 1600417 h 3922026"/>
              <a:gd name="connsiteX1342" fmla="*/ 9585472 w 11855435"/>
              <a:gd name="connsiteY1342" fmla="*/ 1592712 h 3922026"/>
              <a:gd name="connsiteX1343" fmla="*/ 9598597 w 11855435"/>
              <a:gd name="connsiteY1343" fmla="*/ 1590101 h 3922026"/>
              <a:gd name="connsiteX1344" fmla="*/ 9605475 w 11855435"/>
              <a:gd name="connsiteY1344" fmla="*/ 1588735 h 3922026"/>
              <a:gd name="connsiteX1345" fmla="*/ 9605644 w 11855435"/>
              <a:gd name="connsiteY1345" fmla="*/ 1595027 h 3922026"/>
              <a:gd name="connsiteX1346" fmla="*/ 9541298 w 11855435"/>
              <a:gd name="connsiteY1346" fmla="*/ 1632789 h 3922026"/>
              <a:gd name="connsiteX1347" fmla="*/ 9560677 w 11855435"/>
              <a:gd name="connsiteY1347" fmla="*/ 1628936 h 3922026"/>
              <a:gd name="connsiteX1348" fmla="*/ 9573645 w 11855435"/>
              <a:gd name="connsiteY1348" fmla="*/ 1620365 h 3922026"/>
              <a:gd name="connsiteX1349" fmla="*/ 9580227 w 11855435"/>
              <a:gd name="connsiteY1349" fmla="*/ 1631375 h 3922026"/>
              <a:gd name="connsiteX1350" fmla="*/ 9596302 w 11855435"/>
              <a:gd name="connsiteY1350" fmla="*/ 1633861 h 3922026"/>
              <a:gd name="connsiteX1351" fmla="*/ 9662538 w 11855435"/>
              <a:gd name="connsiteY1351" fmla="*/ 1620559 h 3922026"/>
              <a:gd name="connsiteX1352" fmla="*/ 9682368 w 11855435"/>
              <a:gd name="connsiteY1352" fmla="*/ 1622064 h 3922026"/>
              <a:gd name="connsiteX1353" fmla="*/ 9764593 w 11855435"/>
              <a:gd name="connsiteY1353" fmla="*/ 1611525 h 3922026"/>
              <a:gd name="connsiteX1354" fmla="*/ 9777496 w 11855435"/>
              <a:gd name="connsiteY1354" fmla="*/ 1604815 h 3922026"/>
              <a:gd name="connsiteX1355" fmla="*/ 9816349 w 11855435"/>
              <a:gd name="connsiteY1355" fmla="*/ 1602869 h 3922026"/>
              <a:gd name="connsiteX1356" fmla="*/ 9810226 w 11855435"/>
              <a:gd name="connsiteY1356" fmla="*/ 1599611 h 3922026"/>
              <a:gd name="connsiteX1357" fmla="*/ 9835140 w 11855435"/>
              <a:gd name="connsiteY1357" fmla="*/ 1598289 h 3922026"/>
              <a:gd name="connsiteX1358" fmla="*/ 9876687 w 11855435"/>
              <a:gd name="connsiteY1358" fmla="*/ 1583438 h 3922026"/>
              <a:gd name="connsiteX1359" fmla="*/ 9964925 w 11855435"/>
              <a:gd name="connsiteY1359" fmla="*/ 1561718 h 3922026"/>
              <a:gd name="connsiteX1360" fmla="*/ 9966300 w 11855435"/>
              <a:gd name="connsiteY1360" fmla="*/ 1558082 h 3922026"/>
              <a:gd name="connsiteX1361" fmla="*/ 9971222 w 11855435"/>
              <a:gd name="connsiteY1361" fmla="*/ 1555144 h 3922026"/>
              <a:gd name="connsiteX1362" fmla="*/ 9981863 w 11855435"/>
              <a:gd name="connsiteY1362" fmla="*/ 1557234 h 3922026"/>
              <a:gd name="connsiteX1363" fmla="*/ 9976941 w 11855435"/>
              <a:gd name="connsiteY1363" fmla="*/ 1560173 h 3922026"/>
              <a:gd name="connsiteX1364" fmla="*/ 9972020 w 11855435"/>
              <a:gd name="connsiteY1364" fmla="*/ 1563112 h 3922026"/>
              <a:gd name="connsiteX1365" fmla="*/ 10022834 w 11855435"/>
              <a:gd name="connsiteY1365" fmla="*/ 1549661 h 3922026"/>
              <a:gd name="connsiteX1366" fmla="*/ 10034272 w 11855435"/>
              <a:gd name="connsiteY1366" fmla="*/ 1559722 h 3922026"/>
              <a:gd name="connsiteX1367" fmla="*/ 10064445 w 11855435"/>
              <a:gd name="connsiteY1367" fmla="*/ 1552546 h 3922026"/>
              <a:gd name="connsiteX1368" fmla="*/ 10068779 w 11855435"/>
              <a:gd name="connsiteY1368" fmla="*/ 1546902 h 3922026"/>
              <a:gd name="connsiteX1369" fmla="*/ 10085072 w 11855435"/>
              <a:gd name="connsiteY1369" fmla="*/ 1547642 h 3922026"/>
              <a:gd name="connsiteX1370" fmla="*/ 10097083 w 11855435"/>
              <a:gd name="connsiteY1370" fmla="*/ 1544785 h 3922026"/>
              <a:gd name="connsiteX1371" fmla="*/ 10248175 w 11855435"/>
              <a:gd name="connsiteY1371" fmla="*/ 1508015 h 3922026"/>
              <a:gd name="connsiteX1372" fmla="*/ 10393167 w 11855435"/>
              <a:gd name="connsiteY1372" fmla="*/ 1497449 h 3922026"/>
              <a:gd name="connsiteX1373" fmla="*/ 10410904 w 11855435"/>
              <a:gd name="connsiteY1373" fmla="*/ 1500935 h 3922026"/>
              <a:gd name="connsiteX1374" fmla="*/ 10498563 w 11855435"/>
              <a:gd name="connsiteY1374" fmla="*/ 1490821 h 3922026"/>
              <a:gd name="connsiteX1375" fmla="*/ 10555894 w 11855435"/>
              <a:gd name="connsiteY1375" fmla="*/ 1490370 h 3922026"/>
              <a:gd name="connsiteX1376" fmla="*/ 10573630 w 11855435"/>
              <a:gd name="connsiteY1376" fmla="*/ 1493854 h 3922026"/>
              <a:gd name="connsiteX1377" fmla="*/ 10572254 w 11855435"/>
              <a:gd name="connsiteY1377" fmla="*/ 1497492 h 3922026"/>
              <a:gd name="connsiteX1378" fmla="*/ 10529112 w 11855435"/>
              <a:gd name="connsiteY1378" fmla="*/ 1500729 h 3922026"/>
              <a:gd name="connsiteX1379" fmla="*/ 10477499 w 11855435"/>
              <a:gd name="connsiteY1379" fmla="*/ 1506211 h 3922026"/>
              <a:gd name="connsiteX1380" fmla="*/ 10449122 w 11855435"/>
              <a:gd name="connsiteY1380" fmla="*/ 1500634 h 3922026"/>
              <a:gd name="connsiteX1381" fmla="*/ 10368556 w 11855435"/>
              <a:gd name="connsiteY1381" fmla="*/ 1512143 h 3922026"/>
              <a:gd name="connsiteX1382" fmla="*/ 10361806 w 11855435"/>
              <a:gd name="connsiteY1382" fmla="*/ 1509840 h 3922026"/>
              <a:gd name="connsiteX1383" fmla="*/ 10349349 w 11855435"/>
              <a:gd name="connsiteY1383" fmla="*/ 1510519 h 3922026"/>
              <a:gd name="connsiteX1384" fmla="*/ 10349499 w 11855435"/>
              <a:gd name="connsiteY1384" fmla="*/ 1516064 h 3922026"/>
              <a:gd name="connsiteX1385" fmla="*/ 10336701 w 11855435"/>
              <a:gd name="connsiteY1385" fmla="*/ 1530929 h 3922026"/>
              <a:gd name="connsiteX1386" fmla="*/ 10407966 w 11855435"/>
              <a:gd name="connsiteY1386" fmla="*/ 1516762 h 3922026"/>
              <a:gd name="connsiteX1387" fmla="*/ 10460517 w 11855435"/>
              <a:gd name="connsiteY1387" fmla="*/ 1531283 h 3922026"/>
              <a:gd name="connsiteX1388" fmla="*/ 10539452 w 11855435"/>
              <a:gd name="connsiteY1388" fmla="*/ 1521917 h 3922026"/>
              <a:gd name="connsiteX1389" fmla="*/ 10526323 w 11855435"/>
              <a:gd name="connsiteY1389" fmla="*/ 1524527 h 3922026"/>
              <a:gd name="connsiteX1390" fmla="*/ 10525345 w 11855435"/>
              <a:gd name="connsiteY1390" fmla="*/ 1525388 h 3922026"/>
              <a:gd name="connsiteX1391" fmla="*/ 10547457 w 11855435"/>
              <a:gd name="connsiteY1391" fmla="*/ 1521793 h 3922026"/>
              <a:gd name="connsiteX1392" fmla="*/ 10585727 w 11855435"/>
              <a:gd name="connsiteY1392" fmla="*/ 1518405 h 3922026"/>
              <a:gd name="connsiteX1393" fmla="*/ 10598629 w 11855435"/>
              <a:gd name="connsiteY1393" fmla="*/ 1511696 h 3922026"/>
              <a:gd name="connsiteX1394" fmla="*/ 10637483 w 11855435"/>
              <a:gd name="connsiteY1394" fmla="*/ 1509750 h 3922026"/>
              <a:gd name="connsiteX1395" fmla="*/ 10631359 w 11855435"/>
              <a:gd name="connsiteY1395" fmla="*/ 1506489 h 3922026"/>
              <a:gd name="connsiteX1396" fmla="*/ 10661046 w 11855435"/>
              <a:gd name="connsiteY1396" fmla="*/ 1504916 h 3922026"/>
              <a:gd name="connsiteX1397" fmla="*/ 10666524 w 11855435"/>
              <a:gd name="connsiteY1397" fmla="*/ 1516059 h 3922026"/>
              <a:gd name="connsiteX1398" fmla="*/ 10649731 w 11855435"/>
              <a:gd name="connsiteY1398" fmla="*/ 1516268 h 3922026"/>
              <a:gd name="connsiteX1399" fmla="*/ 10586303 w 11855435"/>
              <a:gd name="connsiteY1399" fmla="*/ 1530588 h 3922026"/>
              <a:gd name="connsiteX1400" fmla="*/ 10525661 w 11855435"/>
              <a:gd name="connsiteY1400" fmla="*/ 1541660 h 3922026"/>
              <a:gd name="connsiteX1401" fmla="*/ 10516549 w 11855435"/>
              <a:gd name="connsiteY1401" fmla="*/ 1540413 h 3922026"/>
              <a:gd name="connsiteX1402" fmla="*/ 10514290 w 11855435"/>
              <a:gd name="connsiteY1402" fmla="*/ 1543734 h 3922026"/>
              <a:gd name="connsiteX1403" fmla="*/ 10515207 w 11855435"/>
              <a:gd name="connsiteY1403" fmla="*/ 1543567 h 3922026"/>
              <a:gd name="connsiteX1404" fmla="*/ 10516824 w 11855435"/>
              <a:gd name="connsiteY1404" fmla="*/ 1542784 h 3922026"/>
              <a:gd name="connsiteX1405" fmla="*/ 10517759 w 11855435"/>
              <a:gd name="connsiteY1405" fmla="*/ 1543101 h 3922026"/>
              <a:gd name="connsiteX1406" fmla="*/ 10525661 w 11855435"/>
              <a:gd name="connsiteY1406" fmla="*/ 1541660 h 3922026"/>
              <a:gd name="connsiteX1407" fmla="*/ 10527996 w 11855435"/>
              <a:gd name="connsiteY1407" fmla="*/ 1541978 h 3922026"/>
              <a:gd name="connsiteX1408" fmla="*/ 10520415 w 11855435"/>
              <a:gd name="connsiteY1408" fmla="*/ 1546995 h 3922026"/>
              <a:gd name="connsiteX1409" fmla="*/ 10519492 w 11855435"/>
              <a:gd name="connsiteY1409" fmla="*/ 1548353 h 3922026"/>
              <a:gd name="connsiteX1410" fmla="*/ 10528665 w 11855435"/>
              <a:gd name="connsiteY1410" fmla="*/ 1549547 h 3922026"/>
              <a:gd name="connsiteX1411" fmla="*/ 10593851 w 11855435"/>
              <a:gd name="connsiteY1411" fmla="*/ 1544785 h 3922026"/>
              <a:gd name="connsiteX1412" fmla="*/ 10595290 w 11855435"/>
              <a:gd name="connsiteY1412" fmla="*/ 1544579 h 3922026"/>
              <a:gd name="connsiteX1413" fmla="*/ 10595441 w 11855435"/>
              <a:gd name="connsiteY1413" fmla="*/ 1544480 h 3922026"/>
              <a:gd name="connsiteX1414" fmla="*/ 10624679 w 11855435"/>
              <a:gd name="connsiteY1414" fmla="*/ 1536270 h 3922026"/>
              <a:gd name="connsiteX1415" fmla="*/ 10687841 w 11855435"/>
              <a:gd name="connsiteY1415" fmla="*/ 1526055 h 3922026"/>
              <a:gd name="connsiteX1416" fmla="*/ 10691273 w 11855435"/>
              <a:gd name="connsiteY1416" fmla="*/ 1525556 h 3922026"/>
              <a:gd name="connsiteX1417" fmla="*/ 10702474 w 11855435"/>
              <a:gd name="connsiteY1417" fmla="*/ 1523433 h 3922026"/>
              <a:gd name="connsiteX1418" fmla="*/ 10710942 w 11855435"/>
              <a:gd name="connsiteY1418" fmla="*/ 1521188 h 3922026"/>
              <a:gd name="connsiteX1419" fmla="*/ 10716184 w 11855435"/>
              <a:gd name="connsiteY1419" fmla="*/ 1521435 h 3922026"/>
              <a:gd name="connsiteX1420" fmla="*/ 10787963 w 11855435"/>
              <a:gd name="connsiteY1420" fmla="*/ 1508953 h 3922026"/>
              <a:gd name="connsiteX1421" fmla="*/ 10876677 w 11855435"/>
              <a:gd name="connsiteY1421" fmla="*/ 1491981 h 3922026"/>
              <a:gd name="connsiteX1422" fmla="*/ 10968217 w 11855435"/>
              <a:gd name="connsiteY1422" fmla="*/ 1485714 h 3922026"/>
              <a:gd name="connsiteX1423" fmla="*/ 11102907 w 11855435"/>
              <a:gd name="connsiteY1423" fmla="*/ 1476188 h 3922026"/>
              <a:gd name="connsiteX1424" fmla="*/ 11203324 w 11855435"/>
              <a:gd name="connsiteY1424" fmla="*/ 1488839 h 3922026"/>
              <a:gd name="connsiteX1425" fmla="*/ 11187597 w 11855435"/>
              <a:gd name="connsiteY1425" fmla="*/ 1488100 h 3922026"/>
              <a:gd name="connsiteX1426" fmla="*/ 11194857 w 11855435"/>
              <a:gd name="connsiteY1426" fmla="*/ 1491084 h 3922026"/>
              <a:gd name="connsiteX1427" fmla="*/ 11200099 w 11855435"/>
              <a:gd name="connsiteY1427" fmla="*/ 1491329 h 3922026"/>
              <a:gd name="connsiteX1428" fmla="*/ 11191631 w 11855435"/>
              <a:gd name="connsiteY1428" fmla="*/ 1493575 h 3922026"/>
              <a:gd name="connsiteX1429" fmla="*/ 11188407 w 11855435"/>
              <a:gd name="connsiteY1429" fmla="*/ 1496066 h 3922026"/>
              <a:gd name="connsiteX1430" fmla="*/ 11304951 w 11855435"/>
              <a:gd name="connsiteY1430" fmla="*/ 1496258 h 3922026"/>
              <a:gd name="connsiteX1431" fmla="*/ 11413439 w 11855435"/>
              <a:gd name="connsiteY1431" fmla="*/ 1519858 h 3922026"/>
              <a:gd name="connsiteX1432" fmla="*/ 11222688 w 11855435"/>
              <a:gd name="connsiteY1432" fmla="*/ 1508247 h 3922026"/>
              <a:gd name="connsiteX1433" fmla="*/ 11197284 w 11855435"/>
              <a:gd name="connsiteY1433" fmla="*/ 1514980 h 3922026"/>
              <a:gd name="connsiteX1434" fmla="*/ 11146066 w 11855435"/>
              <a:gd name="connsiteY1434" fmla="*/ 1507288 h 3922026"/>
              <a:gd name="connsiteX1435" fmla="*/ 11101709 w 11855435"/>
              <a:gd name="connsiteY1435" fmla="*/ 1515774 h 3922026"/>
              <a:gd name="connsiteX1436" fmla="*/ 11048475 w 11855435"/>
              <a:gd name="connsiteY1436" fmla="*/ 1505342 h 3922026"/>
              <a:gd name="connsiteX1437" fmla="*/ 11050891 w 11855435"/>
              <a:gd name="connsiteY1437" fmla="*/ 1494886 h 3922026"/>
              <a:gd name="connsiteX1438" fmla="*/ 11010966 w 11855435"/>
              <a:gd name="connsiteY1438" fmla="*/ 1495653 h 3922026"/>
              <a:gd name="connsiteX1439" fmla="*/ 11012985 w 11855435"/>
              <a:gd name="connsiteY1439" fmla="*/ 1498390 h 3922026"/>
              <a:gd name="connsiteX1440" fmla="*/ 11018228 w 11855435"/>
              <a:gd name="connsiteY1440" fmla="*/ 1498637 h 3922026"/>
              <a:gd name="connsiteX1441" fmla="*/ 11015001 w 11855435"/>
              <a:gd name="connsiteY1441" fmla="*/ 1501129 h 3922026"/>
              <a:gd name="connsiteX1442" fmla="*/ 11024279 w 11855435"/>
              <a:gd name="connsiteY1442" fmla="*/ 1506848 h 3922026"/>
              <a:gd name="connsiteX1443" fmla="*/ 10994841 w 11855435"/>
              <a:gd name="connsiteY1443" fmla="*/ 1508108 h 3922026"/>
              <a:gd name="connsiteX1444" fmla="*/ 10991615 w 11855435"/>
              <a:gd name="connsiteY1444" fmla="*/ 1510598 h 3922026"/>
              <a:gd name="connsiteX1445" fmla="*/ 10989598 w 11855435"/>
              <a:gd name="connsiteY1445" fmla="*/ 1507861 h 3922026"/>
              <a:gd name="connsiteX1446" fmla="*/ 10981130 w 11855435"/>
              <a:gd name="connsiteY1446" fmla="*/ 1510105 h 3922026"/>
              <a:gd name="connsiteX1447" fmla="*/ 10979113 w 11855435"/>
              <a:gd name="connsiteY1447" fmla="*/ 1507368 h 3922026"/>
              <a:gd name="connsiteX1448" fmla="*/ 10926288 w 11855435"/>
              <a:gd name="connsiteY1448" fmla="*/ 1518098 h 3922026"/>
              <a:gd name="connsiteX1449" fmla="*/ 10910106 w 11855435"/>
              <a:gd name="connsiteY1449" fmla="*/ 1516936 h 3922026"/>
              <a:gd name="connsiteX1450" fmla="*/ 10910670 w 11855435"/>
              <a:gd name="connsiteY1450" fmla="*/ 1517262 h 3922026"/>
              <a:gd name="connsiteX1451" fmla="*/ 10911540 w 11855435"/>
              <a:gd name="connsiteY1451" fmla="*/ 1517764 h 3922026"/>
              <a:gd name="connsiteX1452" fmla="*/ 10922872 w 11855435"/>
              <a:gd name="connsiteY1452" fmla="*/ 1519669 h 3922026"/>
              <a:gd name="connsiteX1453" fmla="*/ 10915177 w 11855435"/>
              <a:gd name="connsiteY1453" fmla="*/ 1524495 h 3922026"/>
              <a:gd name="connsiteX1454" fmla="*/ 10909834 w 11855435"/>
              <a:gd name="connsiteY1454" fmla="*/ 1526044 h 3922026"/>
              <a:gd name="connsiteX1455" fmla="*/ 10896792 w 11855435"/>
              <a:gd name="connsiteY1455" fmla="*/ 1532417 h 3922026"/>
              <a:gd name="connsiteX1456" fmla="*/ 10896150 w 11855435"/>
              <a:gd name="connsiteY1456" fmla="*/ 1527415 h 3922026"/>
              <a:gd name="connsiteX1457" fmla="*/ 10887811 w 11855435"/>
              <a:gd name="connsiteY1457" fmla="*/ 1527237 h 3922026"/>
              <a:gd name="connsiteX1458" fmla="*/ 10895507 w 11855435"/>
              <a:gd name="connsiteY1458" fmla="*/ 1522412 h 3922026"/>
              <a:gd name="connsiteX1459" fmla="*/ 10900850 w 11855435"/>
              <a:gd name="connsiteY1459" fmla="*/ 1520862 h 3922026"/>
              <a:gd name="connsiteX1460" fmla="*/ 10900332 w 11855435"/>
              <a:gd name="connsiteY1460" fmla="*/ 1520889 h 3922026"/>
              <a:gd name="connsiteX1461" fmla="*/ 10864023 w 11855435"/>
              <a:gd name="connsiteY1461" fmla="*/ 1522779 h 3922026"/>
              <a:gd name="connsiteX1462" fmla="*/ 10850337 w 11855435"/>
              <a:gd name="connsiteY1462" fmla="*/ 1527266 h 3922026"/>
              <a:gd name="connsiteX1463" fmla="*/ 10769674 w 11855435"/>
              <a:gd name="connsiteY1463" fmla="*/ 1576363 h 3922026"/>
              <a:gd name="connsiteX1464" fmla="*/ 10763583 w 11855435"/>
              <a:gd name="connsiteY1464" fmla="*/ 1583566 h 3922026"/>
              <a:gd name="connsiteX1465" fmla="*/ 10678906 w 11855435"/>
              <a:gd name="connsiteY1465" fmla="*/ 1613051 h 3922026"/>
              <a:gd name="connsiteX1466" fmla="*/ 10678568 w 11855435"/>
              <a:gd name="connsiteY1466" fmla="*/ 1600467 h 3922026"/>
              <a:gd name="connsiteX1467" fmla="*/ 10606637 w 11855435"/>
              <a:gd name="connsiteY1467" fmla="*/ 1589797 h 3922026"/>
              <a:gd name="connsiteX1468" fmla="*/ 10600725 w 11855435"/>
              <a:gd name="connsiteY1468" fmla="*/ 1603624 h 3922026"/>
              <a:gd name="connsiteX1469" fmla="*/ 10593509 w 11855435"/>
              <a:gd name="connsiteY1469" fmla="*/ 1592408 h 3922026"/>
              <a:gd name="connsiteX1470" fmla="*/ 10497166 w 11855435"/>
              <a:gd name="connsiteY1470" fmla="*/ 1655507 h 3922026"/>
              <a:gd name="connsiteX1471" fmla="*/ 10443988 w 11855435"/>
              <a:gd name="connsiteY1471" fmla="*/ 1641108 h 3922026"/>
              <a:gd name="connsiteX1472" fmla="*/ 10333673 w 11855435"/>
              <a:gd name="connsiteY1472" fmla="*/ 1675357 h 3922026"/>
              <a:gd name="connsiteX1473" fmla="*/ 10229733 w 11855435"/>
              <a:gd name="connsiteY1473" fmla="*/ 1689695 h 3922026"/>
              <a:gd name="connsiteX1474" fmla="*/ 10230401 w 11855435"/>
              <a:gd name="connsiteY1474" fmla="*/ 1714530 h 3922026"/>
              <a:gd name="connsiteX1475" fmla="*/ 10159137 w 11855435"/>
              <a:gd name="connsiteY1475" fmla="*/ 1728698 h 3922026"/>
              <a:gd name="connsiteX1476" fmla="*/ 10140267 w 11855435"/>
              <a:gd name="connsiteY1476" fmla="*/ 1751427 h 3922026"/>
              <a:gd name="connsiteX1477" fmla="*/ 10140555 w 11855435"/>
              <a:gd name="connsiteY1477" fmla="*/ 1762181 h 3922026"/>
              <a:gd name="connsiteX1478" fmla="*/ 10147683 w 11855435"/>
              <a:gd name="connsiteY1478" fmla="*/ 1761267 h 3922026"/>
              <a:gd name="connsiteX1479" fmla="*/ 10350040 w 11855435"/>
              <a:gd name="connsiteY1479" fmla="*/ 1715115 h 3922026"/>
              <a:gd name="connsiteX1480" fmla="*/ 10369869 w 11855435"/>
              <a:gd name="connsiteY1480" fmla="*/ 1716617 h 3922026"/>
              <a:gd name="connsiteX1481" fmla="*/ 10452097 w 11855435"/>
              <a:gd name="connsiteY1481" fmla="*/ 1706080 h 3922026"/>
              <a:gd name="connsiteX1482" fmla="*/ 10464998 w 11855435"/>
              <a:gd name="connsiteY1482" fmla="*/ 1699372 h 3922026"/>
              <a:gd name="connsiteX1483" fmla="*/ 10503853 w 11855435"/>
              <a:gd name="connsiteY1483" fmla="*/ 1697423 h 3922026"/>
              <a:gd name="connsiteX1484" fmla="*/ 10497730 w 11855435"/>
              <a:gd name="connsiteY1484" fmla="*/ 1694166 h 3922026"/>
              <a:gd name="connsiteX1485" fmla="*/ 10527416 w 11855435"/>
              <a:gd name="connsiteY1485" fmla="*/ 1692592 h 3922026"/>
              <a:gd name="connsiteX1486" fmla="*/ 10530730 w 11855435"/>
              <a:gd name="connsiteY1486" fmla="*/ 1699332 h 3922026"/>
              <a:gd name="connsiteX1487" fmla="*/ 10615798 w 11855435"/>
              <a:gd name="connsiteY1487" fmla="*/ 1677545 h 3922026"/>
              <a:gd name="connsiteX1488" fmla="*/ 10718427 w 11855435"/>
              <a:gd name="connsiteY1488" fmla="*/ 1656936 h 3922026"/>
              <a:gd name="connsiteX1489" fmla="*/ 10738256 w 11855435"/>
              <a:gd name="connsiteY1489" fmla="*/ 1658439 h 3922026"/>
              <a:gd name="connsiteX1490" fmla="*/ 10820482 w 11855435"/>
              <a:gd name="connsiteY1490" fmla="*/ 1647902 h 3922026"/>
              <a:gd name="connsiteX1491" fmla="*/ 10833383 w 11855435"/>
              <a:gd name="connsiteY1491" fmla="*/ 1641194 h 3922026"/>
              <a:gd name="connsiteX1492" fmla="*/ 10872238 w 11855435"/>
              <a:gd name="connsiteY1492" fmla="*/ 1639248 h 3922026"/>
              <a:gd name="connsiteX1493" fmla="*/ 10866115 w 11855435"/>
              <a:gd name="connsiteY1493" fmla="*/ 1635988 h 3922026"/>
              <a:gd name="connsiteX1494" fmla="*/ 10895801 w 11855435"/>
              <a:gd name="connsiteY1494" fmla="*/ 1634413 h 3922026"/>
              <a:gd name="connsiteX1495" fmla="*/ 10901279 w 11855435"/>
              <a:gd name="connsiteY1495" fmla="*/ 1645557 h 3922026"/>
              <a:gd name="connsiteX1496" fmla="*/ 10884487 w 11855435"/>
              <a:gd name="connsiteY1496" fmla="*/ 1645764 h 3922026"/>
              <a:gd name="connsiteX1497" fmla="*/ 10821059 w 11855435"/>
              <a:gd name="connsiteY1497" fmla="*/ 1660086 h 3922026"/>
              <a:gd name="connsiteX1498" fmla="*/ 10760417 w 11855435"/>
              <a:gd name="connsiteY1498" fmla="*/ 1671156 h 3922026"/>
              <a:gd name="connsiteX1499" fmla="*/ 10751305 w 11855435"/>
              <a:gd name="connsiteY1499" fmla="*/ 1669910 h 3922026"/>
              <a:gd name="connsiteX1500" fmla="*/ 10749046 w 11855435"/>
              <a:gd name="connsiteY1500" fmla="*/ 1673232 h 3922026"/>
              <a:gd name="connsiteX1501" fmla="*/ 10760417 w 11855435"/>
              <a:gd name="connsiteY1501" fmla="*/ 1671156 h 3922026"/>
              <a:gd name="connsiteX1502" fmla="*/ 10762752 w 11855435"/>
              <a:gd name="connsiteY1502" fmla="*/ 1671476 h 3922026"/>
              <a:gd name="connsiteX1503" fmla="*/ 10755169 w 11855435"/>
              <a:gd name="connsiteY1503" fmla="*/ 1676492 h 3922026"/>
              <a:gd name="connsiteX1504" fmla="*/ 10752910 w 11855435"/>
              <a:gd name="connsiteY1504" fmla="*/ 1679813 h 3922026"/>
              <a:gd name="connsiteX1505" fmla="*/ 10756469 w 11855435"/>
              <a:gd name="connsiteY1505" fmla="*/ 1679552 h 3922026"/>
              <a:gd name="connsiteX1506" fmla="*/ 10764453 w 11855435"/>
              <a:gd name="connsiteY1506" fmla="*/ 1677998 h 3922026"/>
              <a:gd name="connsiteX1507" fmla="*/ 10791712 w 11855435"/>
              <a:gd name="connsiteY1507" fmla="*/ 1671720 h 3922026"/>
              <a:gd name="connsiteX1508" fmla="*/ 10818330 w 11855435"/>
              <a:gd name="connsiteY1508" fmla="*/ 1668547 h 3922026"/>
              <a:gd name="connsiteX1509" fmla="*/ 10823775 w 11855435"/>
              <a:gd name="connsiteY1509" fmla="*/ 1668444 h 3922026"/>
              <a:gd name="connsiteX1510" fmla="*/ 10836727 w 11855435"/>
              <a:gd name="connsiteY1510" fmla="*/ 1665633 h 3922026"/>
              <a:gd name="connsiteX1511" fmla="*/ 10896457 w 11855435"/>
              <a:gd name="connsiteY1511" fmla="*/ 1663690 h 3922026"/>
              <a:gd name="connsiteX1512" fmla="*/ 10891231 w 11855435"/>
              <a:gd name="connsiteY1512" fmla="*/ 1665279 h 3922026"/>
              <a:gd name="connsiteX1513" fmla="*/ 10901401 w 11855435"/>
              <a:gd name="connsiteY1513" fmla="*/ 1663816 h 3922026"/>
              <a:gd name="connsiteX1514" fmla="*/ 10910492 w 11855435"/>
              <a:gd name="connsiteY1514" fmla="*/ 1664308 h 3922026"/>
              <a:gd name="connsiteX1515" fmla="*/ 10910881 w 11855435"/>
              <a:gd name="connsiteY1515" fmla="*/ 1665099 h 3922026"/>
              <a:gd name="connsiteX1516" fmla="*/ 10939879 w 11855435"/>
              <a:gd name="connsiteY1516" fmla="*/ 1659914 h 3922026"/>
              <a:gd name="connsiteX1517" fmla="*/ 11048702 w 11855435"/>
              <a:gd name="connsiteY1517" fmla="*/ 1643939 h 3922026"/>
              <a:gd name="connsiteX1518" fmla="*/ 11047638 w 11855435"/>
              <a:gd name="connsiteY1518" fmla="*/ 1657223 h 3922026"/>
              <a:gd name="connsiteX1519" fmla="*/ 11058970 w 11855435"/>
              <a:gd name="connsiteY1519" fmla="*/ 1659126 h 3922026"/>
              <a:gd name="connsiteX1520" fmla="*/ 11051276 w 11855435"/>
              <a:gd name="connsiteY1520" fmla="*/ 1663950 h 3922026"/>
              <a:gd name="connsiteX1521" fmla="*/ 11045930 w 11855435"/>
              <a:gd name="connsiteY1521" fmla="*/ 1665498 h 3922026"/>
              <a:gd name="connsiteX1522" fmla="*/ 11032890 w 11855435"/>
              <a:gd name="connsiteY1522" fmla="*/ 1671872 h 3922026"/>
              <a:gd name="connsiteX1523" fmla="*/ 11032247 w 11855435"/>
              <a:gd name="connsiteY1523" fmla="*/ 1666870 h 3922026"/>
              <a:gd name="connsiteX1524" fmla="*/ 11023908 w 11855435"/>
              <a:gd name="connsiteY1524" fmla="*/ 1666692 h 3922026"/>
              <a:gd name="connsiteX1525" fmla="*/ 11031605 w 11855435"/>
              <a:gd name="connsiteY1525" fmla="*/ 1661868 h 3922026"/>
              <a:gd name="connsiteX1526" fmla="*/ 11036948 w 11855435"/>
              <a:gd name="connsiteY1526" fmla="*/ 1660318 h 3922026"/>
              <a:gd name="connsiteX1527" fmla="*/ 10974519 w 11855435"/>
              <a:gd name="connsiteY1527" fmla="*/ 1670628 h 3922026"/>
              <a:gd name="connsiteX1528" fmla="*/ 10920453 w 11855435"/>
              <a:gd name="connsiteY1528" fmla="*/ 1675919 h 3922026"/>
              <a:gd name="connsiteX1529" fmla="*/ 10916626 w 11855435"/>
              <a:gd name="connsiteY1529" fmla="*/ 1676787 h 3922026"/>
              <a:gd name="connsiteX1530" fmla="*/ 10918037 w 11855435"/>
              <a:gd name="connsiteY1530" fmla="*/ 1679653 h 3922026"/>
              <a:gd name="connsiteX1531" fmla="*/ 10896774 w 11855435"/>
              <a:gd name="connsiteY1531" fmla="*/ 1681287 h 3922026"/>
              <a:gd name="connsiteX1532" fmla="*/ 10879379 w 11855435"/>
              <a:gd name="connsiteY1532" fmla="*/ 1685229 h 3922026"/>
              <a:gd name="connsiteX1533" fmla="*/ 10860991 w 11855435"/>
              <a:gd name="connsiteY1533" fmla="*/ 1685045 h 3922026"/>
              <a:gd name="connsiteX1534" fmla="*/ 10858319 w 11855435"/>
              <a:gd name="connsiteY1534" fmla="*/ 1684240 h 3922026"/>
              <a:gd name="connsiteX1535" fmla="*/ 10841273 w 11855435"/>
              <a:gd name="connsiteY1535" fmla="*/ 1685549 h 3922026"/>
              <a:gd name="connsiteX1536" fmla="*/ 10832782 w 11855435"/>
              <a:gd name="connsiteY1536" fmla="*/ 1686938 h 3922026"/>
              <a:gd name="connsiteX1537" fmla="*/ 10826864 w 11855435"/>
              <a:gd name="connsiteY1537" fmla="*/ 1689098 h 3922026"/>
              <a:gd name="connsiteX1538" fmla="*/ 10811604 w 11855435"/>
              <a:gd name="connsiteY1538" fmla="*/ 1697089 h 3922026"/>
              <a:gd name="connsiteX1539" fmla="*/ 10777118 w 11855435"/>
              <a:gd name="connsiteY1539" fmla="*/ 1698666 h 3922026"/>
              <a:gd name="connsiteX1540" fmla="*/ 10764185 w 11855435"/>
              <a:gd name="connsiteY1540" fmla="*/ 1702344 h 3922026"/>
              <a:gd name="connsiteX1541" fmla="*/ 10637077 w 11855435"/>
              <a:gd name="connsiteY1541" fmla="*/ 1740223 h 3922026"/>
              <a:gd name="connsiteX1542" fmla="*/ 10556620 w 11855435"/>
              <a:gd name="connsiteY1542" fmla="*/ 1760171 h 3922026"/>
              <a:gd name="connsiteX1543" fmla="*/ 10510758 w 11855435"/>
              <a:gd name="connsiteY1543" fmla="*/ 1763134 h 3922026"/>
              <a:gd name="connsiteX1544" fmla="*/ 10504382 w 11855435"/>
              <a:gd name="connsiteY1544" fmla="*/ 1765376 h 3922026"/>
              <a:gd name="connsiteX1545" fmla="*/ 10516358 w 11855435"/>
              <a:gd name="connsiteY1545" fmla="*/ 1772282 h 3922026"/>
              <a:gd name="connsiteX1546" fmla="*/ 10484775 w 11855435"/>
              <a:gd name="connsiteY1546" fmla="*/ 1782652 h 3922026"/>
              <a:gd name="connsiteX1547" fmla="*/ 10477546 w 11855435"/>
              <a:gd name="connsiteY1547" fmla="*/ 1783233 h 3922026"/>
              <a:gd name="connsiteX1548" fmla="*/ 10474758 w 11855435"/>
              <a:gd name="connsiteY1548" fmla="*/ 1803787 h 3922026"/>
              <a:gd name="connsiteX1549" fmla="*/ 10448664 w 11855435"/>
              <a:gd name="connsiteY1549" fmla="*/ 1814967 h 3922026"/>
              <a:gd name="connsiteX1550" fmla="*/ 10428785 w 11855435"/>
              <a:gd name="connsiteY1550" fmla="*/ 1800275 h 3922026"/>
              <a:gd name="connsiteX1551" fmla="*/ 10410085 w 11855435"/>
              <a:gd name="connsiteY1551" fmla="*/ 1829296 h 3922026"/>
              <a:gd name="connsiteX1552" fmla="*/ 10409747 w 11855435"/>
              <a:gd name="connsiteY1552" fmla="*/ 1816711 h 3922026"/>
              <a:gd name="connsiteX1553" fmla="*/ 10422536 w 11855435"/>
              <a:gd name="connsiteY1553" fmla="*/ 1801517 h 3922026"/>
              <a:gd name="connsiteX1554" fmla="*/ 10260503 w 11855435"/>
              <a:gd name="connsiteY1554" fmla="*/ 1852373 h 3922026"/>
              <a:gd name="connsiteX1555" fmla="*/ 10254135 w 11855435"/>
              <a:gd name="connsiteY1555" fmla="*/ 1872616 h 3922026"/>
              <a:gd name="connsiteX1556" fmla="*/ 10254723 w 11855435"/>
              <a:gd name="connsiteY1556" fmla="*/ 1873001 h 3922026"/>
              <a:gd name="connsiteX1557" fmla="*/ 10267569 w 11855435"/>
              <a:gd name="connsiteY1557" fmla="*/ 1868110 h 3922026"/>
              <a:gd name="connsiteX1558" fmla="*/ 10294074 w 11855435"/>
              <a:gd name="connsiteY1558" fmla="*/ 1860718 h 3922026"/>
              <a:gd name="connsiteX1559" fmla="*/ 10358892 w 11855435"/>
              <a:gd name="connsiteY1559" fmla="*/ 1848528 h 3922026"/>
              <a:gd name="connsiteX1560" fmla="*/ 10376522 w 11855435"/>
              <a:gd name="connsiteY1560" fmla="*/ 1848876 h 3922026"/>
              <a:gd name="connsiteX1561" fmla="*/ 10379418 w 11855435"/>
              <a:gd name="connsiteY1561" fmla="*/ 1848595 h 3922026"/>
              <a:gd name="connsiteX1562" fmla="*/ 10379572 w 11855435"/>
              <a:gd name="connsiteY1562" fmla="*/ 1848554 h 3922026"/>
              <a:gd name="connsiteX1563" fmla="*/ 10398939 w 11855435"/>
              <a:gd name="connsiteY1563" fmla="*/ 1843507 h 3922026"/>
              <a:gd name="connsiteX1564" fmla="*/ 10397921 w 11855435"/>
              <a:gd name="connsiteY1564" fmla="*/ 1843006 h 3922026"/>
              <a:gd name="connsiteX1565" fmla="*/ 10407596 w 11855435"/>
              <a:gd name="connsiteY1565" fmla="*/ 1838083 h 3922026"/>
              <a:gd name="connsiteX1566" fmla="*/ 10431642 w 11855435"/>
              <a:gd name="connsiteY1566" fmla="*/ 1834987 h 3922026"/>
              <a:gd name="connsiteX1567" fmla="*/ 10447549 w 11855435"/>
              <a:gd name="connsiteY1567" fmla="*/ 1830842 h 3922026"/>
              <a:gd name="connsiteX1568" fmla="*/ 10489179 w 11855435"/>
              <a:gd name="connsiteY1568" fmla="*/ 1825890 h 3922026"/>
              <a:gd name="connsiteX1569" fmla="*/ 10491356 w 11855435"/>
              <a:gd name="connsiteY1569" fmla="*/ 1828085 h 3922026"/>
              <a:gd name="connsiteX1570" fmla="*/ 10502057 w 11855435"/>
              <a:gd name="connsiteY1570" fmla="*/ 1827119 h 3922026"/>
              <a:gd name="connsiteX1571" fmla="*/ 10525386 w 11855435"/>
              <a:gd name="connsiteY1571" fmla="*/ 1830481 h 3922026"/>
              <a:gd name="connsiteX1572" fmla="*/ 10638175 w 11855435"/>
              <a:gd name="connsiteY1572" fmla="*/ 1818254 h 3922026"/>
              <a:gd name="connsiteX1573" fmla="*/ 10641044 w 11855435"/>
              <a:gd name="connsiteY1573" fmla="*/ 1815361 h 3922026"/>
              <a:gd name="connsiteX1574" fmla="*/ 10643546 w 11855435"/>
              <a:gd name="connsiteY1574" fmla="*/ 1817672 h 3922026"/>
              <a:gd name="connsiteX1575" fmla="*/ 10654287 w 11855435"/>
              <a:gd name="connsiteY1575" fmla="*/ 1816508 h 3922026"/>
              <a:gd name="connsiteX1576" fmla="*/ 10651418 w 11855435"/>
              <a:gd name="connsiteY1576" fmla="*/ 1819402 h 3922026"/>
              <a:gd name="connsiteX1577" fmla="*/ 10646047 w 11855435"/>
              <a:gd name="connsiteY1577" fmla="*/ 1819983 h 3922026"/>
              <a:gd name="connsiteX1578" fmla="*/ 10680405 w 11855435"/>
              <a:gd name="connsiteY1578" fmla="*/ 1824004 h 3922026"/>
              <a:gd name="connsiteX1579" fmla="*/ 10571885 w 11855435"/>
              <a:gd name="connsiteY1579" fmla="*/ 1851260 h 3922026"/>
              <a:gd name="connsiteX1580" fmla="*/ 10583364 w 11855435"/>
              <a:gd name="connsiteY1580" fmla="*/ 1839687 h 3922026"/>
              <a:gd name="connsiteX1581" fmla="*/ 10498471 w 11855435"/>
              <a:gd name="connsiteY1581" fmla="*/ 1843726 h 3922026"/>
              <a:gd name="connsiteX1582" fmla="*/ 10495127 w 11855435"/>
              <a:gd name="connsiteY1582" fmla="*/ 1844184 h 3922026"/>
              <a:gd name="connsiteX1583" fmla="*/ 10489847 w 11855435"/>
              <a:gd name="connsiteY1583" fmla="*/ 1850728 h 3922026"/>
              <a:gd name="connsiteX1584" fmla="*/ 10392042 w 11855435"/>
              <a:gd name="connsiteY1584" fmla="*/ 1882822 h 3922026"/>
              <a:gd name="connsiteX1585" fmla="*/ 10411590 w 11855435"/>
              <a:gd name="connsiteY1585" fmla="*/ 1885261 h 3922026"/>
              <a:gd name="connsiteX1586" fmla="*/ 10392371 w 11855435"/>
              <a:gd name="connsiteY1586" fmla="*/ 1895075 h 3922026"/>
              <a:gd name="connsiteX1587" fmla="*/ 10399460 w 11855435"/>
              <a:gd name="connsiteY1587" fmla="*/ 1924962 h 3922026"/>
              <a:gd name="connsiteX1588" fmla="*/ 10418118 w 11855435"/>
              <a:gd name="connsiteY1588" fmla="*/ 1938770 h 3922026"/>
              <a:gd name="connsiteX1589" fmla="*/ 10432912 w 11855435"/>
              <a:gd name="connsiteY1589" fmla="*/ 1938066 h 3922026"/>
              <a:gd name="connsiteX1590" fmla="*/ 10458187 w 11855435"/>
              <a:gd name="connsiteY1590" fmla="*/ 1938421 h 3922026"/>
              <a:gd name="connsiteX1591" fmla="*/ 10524101 w 11855435"/>
              <a:gd name="connsiteY1591" fmla="*/ 1925185 h 3922026"/>
              <a:gd name="connsiteX1592" fmla="*/ 10543927 w 11855435"/>
              <a:gd name="connsiteY1592" fmla="*/ 1926687 h 3922026"/>
              <a:gd name="connsiteX1593" fmla="*/ 10626156 w 11855435"/>
              <a:gd name="connsiteY1593" fmla="*/ 1916150 h 3922026"/>
              <a:gd name="connsiteX1594" fmla="*/ 10639059 w 11855435"/>
              <a:gd name="connsiteY1594" fmla="*/ 1909441 h 3922026"/>
              <a:gd name="connsiteX1595" fmla="*/ 10677913 w 11855435"/>
              <a:gd name="connsiteY1595" fmla="*/ 1907494 h 3922026"/>
              <a:gd name="connsiteX1596" fmla="*/ 10671788 w 11855435"/>
              <a:gd name="connsiteY1596" fmla="*/ 1904236 h 3922026"/>
              <a:gd name="connsiteX1597" fmla="*/ 10701476 w 11855435"/>
              <a:gd name="connsiteY1597" fmla="*/ 1902661 h 3922026"/>
              <a:gd name="connsiteX1598" fmla="*/ 10706952 w 11855435"/>
              <a:gd name="connsiteY1598" fmla="*/ 1913804 h 3922026"/>
              <a:gd name="connsiteX1599" fmla="*/ 10690161 w 11855435"/>
              <a:gd name="connsiteY1599" fmla="*/ 1914012 h 3922026"/>
              <a:gd name="connsiteX1600" fmla="*/ 10626733 w 11855435"/>
              <a:gd name="connsiteY1600" fmla="*/ 1928334 h 3922026"/>
              <a:gd name="connsiteX1601" fmla="*/ 10566091 w 11855435"/>
              <a:gd name="connsiteY1601" fmla="*/ 1939404 h 3922026"/>
              <a:gd name="connsiteX1602" fmla="*/ 10556978 w 11855435"/>
              <a:gd name="connsiteY1602" fmla="*/ 1938158 h 3922026"/>
              <a:gd name="connsiteX1603" fmla="*/ 10554719 w 11855435"/>
              <a:gd name="connsiteY1603" fmla="*/ 1941480 h 3922026"/>
              <a:gd name="connsiteX1604" fmla="*/ 10566091 w 11855435"/>
              <a:gd name="connsiteY1604" fmla="*/ 1939404 h 3922026"/>
              <a:gd name="connsiteX1605" fmla="*/ 10568424 w 11855435"/>
              <a:gd name="connsiteY1605" fmla="*/ 1939724 h 3922026"/>
              <a:gd name="connsiteX1606" fmla="*/ 10560845 w 11855435"/>
              <a:gd name="connsiteY1606" fmla="*/ 1944740 h 3922026"/>
              <a:gd name="connsiteX1607" fmla="*/ 10558585 w 11855435"/>
              <a:gd name="connsiteY1607" fmla="*/ 1948063 h 3922026"/>
              <a:gd name="connsiteX1608" fmla="*/ 10707076 w 11855435"/>
              <a:gd name="connsiteY1608" fmla="*/ 1932065 h 3922026"/>
              <a:gd name="connsiteX1609" fmla="*/ 10716167 w 11855435"/>
              <a:gd name="connsiteY1609" fmla="*/ 1932554 h 3922026"/>
              <a:gd name="connsiteX1610" fmla="*/ 10723710 w 11855435"/>
              <a:gd name="connsiteY1610" fmla="*/ 1947902 h 3922026"/>
              <a:gd name="connsiteX1611" fmla="*/ 10646947 w 11855435"/>
              <a:gd name="connsiteY1611" fmla="*/ 1953798 h 3922026"/>
              <a:gd name="connsiteX1612" fmla="*/ 10529064 w 11855435"/>
              <a:gd name="connsiteY1612" fmla="*/ 1973075 h 3922026"/>
              <a:gd name="connsiteX1613" fmla="*/ 10446837 w 11855435"/>
              <a:gd name="connsiteY1613" fmla="*/ 1983613 h 3922026"/>
              <a:gd name="connsiteX1614" fmla="*/ 10446986 w 11855435"/>
              <a:gd name="connsiteY1614" fmla="*/ 2001792 h 3922026"/>
              <a:gd name="connsiteX1615" fmla="*/ 10421836 w 11855435"/>
              <a:gd name="connsiteY1615" fmla="*/ 2001982 h 3922026"/>
              <a:gd name="connsiteX1616" fmla="*/ 10423293 w 11855435"/>
              <a:gd name="connsiteY1616" fmla="*/ 1993707 h 3922026"/>
              <a:gd name="connsiteX1617" fmla="*/ 10420136 w 11855435"/>
              <a:gd name="connsiteY1617" fmla="*/ 1994397 h 3922026"/>
              <a:gd name="connsiteX1618" fmla="*/ 10411340 w 11855435"/>
              <a:gd name="connsiteY1618" fmla="*/ 2001630 h 3922026"/>
              <a:gd name="connsiteX1619" fmla="*/ 10395718 w 11855435"/>
              <a:gd name="connsiteY1619" fmla="*/ 2019593 h 3922026"/>
              <a:gd name="connsiteX1620" fmla="*/ 10395221 w 11855435"/>
              <a:gd name="connsiteY1620" fmla="*/ 2001048 h 3922026"/>
              <a:gd name="connsiteX1621" fmla="*/ 10334992 w 11855435"/>
              <a:gd name="connsiteY1621" fmla="*/ 2013688 h 3922026"/>
              <a:gd name="connsiteX1622" fmla="*/ 10318988 w 11855435"/>
              <a:gd name="connsiteY1622" fmla="*/ 2014721 h 3922026"/>
              <a:gd name="connsiteX1623" fmla="*/ 10279470 w 11855435"/>
              <a:gd name="connsiteY1623" fmla="*/ 2021239 h 3922026"/>
              <a:gd name="connsiteX1624" fmla="*/ 10205774 w 11855435"/>
              <a:gd name="connsiteY1624" fmla="*/ 2049892 h 3922026"/>
              <a:gd name="connsiteX1625" fmla="*/ 10156640 w 11855435"/>
              <a:gd name="connsiteY1625" fmla="*/ 2063979 h 3922026"/>
              <a:gd name="connsiteX1626" fmla="*/ 10155049 w 11855435"/>
              <a:gd name="connsiteY1626" fmla="*/ 2067438 h 3922026"/>
              <a:gd name="connsiteX1627" fmla="*/ 10253066 w 11855435"/>
              <a:gd name="connsiteY1627" fmla="*/ 2066595 h 3922026"/>
              <a:gd name="connsiteX1628" fmla="*/ 10253573 w 11855435"/>
              <a:gd name="connsiteY1628" fmla="*/ 2085474 h 3922026"/>
              <a:gd name="connsiteX1629" fmla="*/ 10208101 w 11855435"/>
              <a:gd name="connsiteY1629" fmla="*/ 2100505 h 3922026"/>
              <a:gd name="connsiteX1630" fmla="*/ 10208269 w 11855435"/>
              <a:gd name="connsiteY1630" fmla="*/ 2106798 h 3922026"/>
              <a:gd name="connsiteX1631" fmla="*/ 10293667 w 11855435"/>
              <a:gd name="connsiteY1631" fmla="*/ 2127442 h 3922026"/>
              <a:gd name="connsiteX1632" fmla="*/ 10306125 w 11855435"/>
              <a:gd name="connsiteY1632" fmla="*/ 2099995 h 3922026"/>
              <a:gd name="connsiteX1633" fmla="*/ 10306286 w 11855435"/>
              <a:gd name="connsiteY1633" fmla="*/ 2105956 h 3922026"/>
              <a:gd name="connsiteX1634" fmla="*/ 10385771 w 11855435"/>
              <a:gd name="connsiteY1634" fmla="*/ 2140428 h 3922026"/>
              <a:gd name="connsiteX1635" fmla="*/ 10431235 w 11855435"/>
              <a:gd name="connsiteY1635" fmla="*/ 2125063 h 3922026"/>
              <a:gd name="connsiteX1636" fmla="*/ 10431735 w 11855435"/>
              <a:gd name="connsiteY1636" fmla="*/ 2143608 h 3922026"/>
              <a:gd name="connsiteX1637" fmla="*/ 10444575 w 11855435"/>
              <a:gd name="connsiteY1637" fmla="*/ 2153708 h 3922026"/>
              <a:gd name="connsiteX1638" fmla="*/ 10556175 w 11855435"/>
              <a:gd name="connsiteY1638" fmla="*/ 2143841 h 3922026"/>
              <a:gd name="connsiteX1639" fmla="*/ 10557154 w 11855435"/>
              <a:gd name="connsiteY1639" fmla="*/ 2151011 h 3922026"/>
              <a:gd name="connsiteX1640" fmla="*/ 10558222 w 11855435"/>
              <a:gd name="connsiteY1640" fmla="*/ 2152944 h 3922026"/>
              <a:gd name="connsiteX1641" fmla="*/ 10569741 w 11855435"/>
              <a:gd name="connsiteY1641" fmla="*/ 2153001 h 3922026"/>
              <a:gd name="connsiteX1642" fmla="*/ 10643683 w 11855435"/>
              <a:gd name="connsiteY1642" fmla="*/ 2145211 h 3922026"/>
              <a:gd name="connsiteX1643" fmla="*/ 10661263 w 11855435"/>
              <a:gd name="connsiteY1643" fmla="*/ 2149096 h 3922026"/>
              <a:gd name="connsiteX1644" fmla="*/ 10748781 w 11855435"/>
              <a:gd name="connsiteY1644" fmla="*/ 2140856 h 3922026"/>
              <a:gd name="connsiteX1645" fmla="*/ 10805879 w 11855435"/>
              <a:gd name="connsiteY1645" fmla="*/ 2141656 h 3922026"/>
              <a:gd name="connsiteX1646" fmla="*/ 10823458 w 11855435"/>
              <a:gd name="connsiteY1646" fmla="*/ 2145540 h 3922026"/>
              <a:gd name="connsiteX1647" fmla="*/ 10822005 w 11855435"/>
              <a:gd name="connsiteY1647" fmla="*/ 2149161 h 3922026"/>
              <a:gd name="connsiteX1648" fmla="*/ 10778973 w 11855435"/>
              <a:gd name="connsiteY1648" fmla="*/ 2151471 h 3922026"/>
              <a:gd name="connsiteX1649" fmla="*/ 10727454 w 11855435"/>
              <a:gd name="connsiteY1649" fmla="*/ 2155846 h 3922026"/>
              <a:gd name="connsiteX1650" fmla="*/ 10699327 w 11855435"/>
              <a:gd name="connsiteY1650" fmla="*/ 2149628 h 3922026"/>
              <a:gd name="connsiteX1651" fmla="*/ 10618837 w 11855435"/>
              <a:gd name="connsiteY1651" fmla="*/ 2159421 h 3922026"/>
              <a:gd name="connsiteX1652" fmla="*/ 10592774 w 11855435"/>
              <a:gd name="connsiteY1652" fmla="*/ 2157600 h 3922026"/>
              <a:gd name="connsiteX1653" fmla="*/ 10586353 w 11855435"/>
              <a:gd name="connsiteY1653" fmla="*/ 2164063 h 3922026"/>
              <a:gd name="connsiteX1654" fmla="*/ 10535033 w 11855435"/>
              <a:gd name="connsiteY1654" fmla="*/ 2173900 h 3922026"/>
              <a:gd name="connsiteX1655" fmla="*/ 10512012 w 11855435"/>
              <a:gd name="connsiteY1655" fmla="*/ 2176027 h 3922026"/>
              <a:gd name="connsiteX1656" fmla="*/ 10492318 w 11855435"/>
              <a:gd name="connsiteY1656" fmla="*/ 2179257 h 3922026"/>
              <a:gd name="connsiteX1657" fmla="*/ 10433068 w 11855435"/>
              <a:gd name="connsiteY1657" fmla="*/ 2193282 h 3922026"/>
              <a:gd name="connsiteX1658" fmla="*/ 10394026 w 11855435"/>
              <a:gd name="connsiteY1658" fmla="*/ 2213696 h 3922026"/>
              <a:gd name="connsiteX1659" fmla="*/ 10303045 w 11855435"/>
              <a:gd name="connsiteY1659" fmla="*/ 2219132 h 3922026"/>
              <a:gd name="connsiteX1660" fmla="*/ 10258249 w 11855435"/>
              <a:gd name="connsiteY1660" fmla="*/ 2259334 h 3922026"/>
              <a:gd name="connsiteX1661" fmla="*/ 10101850 w 11855435"/>
              <a:gd name="connsiteY1661" fmla="*/ 2309401 h 3922026"/>
              <a:gd name="connsiteX1662" fmla="*/ 10025262 w 11855435"/>
              <a:gd name="connsiteY1662" fmla="*/ 2287595 h 3922026"/>
              <a:gd name="connsiteX1663" fmla="*/ 9997310 w 11855435"/>
              <a:gd name="connsiteY1663" fmla="*/ 2292754 h 3922026"/>
              <a:gd name="connsiteX1664" fmla="*/ 10006347 w 11855435"/>
              <a:gd name="connsiteY1664" fmla="*/ 2292988 h 3922026"/>
              <a:gd name="connsiteX1665" fmla="*/ 10008774 w 11855435"/>
              <a:gd name="connsiteY1665" fmla="*/ 2296480 h 3922026"/>
              <a:gd name="connsiteX1666" fmla="*/ 9975959 w 11855435"/>
              <a:gd name="connsiteY1666" fmla="*/ 2313857 h 3922026"/>
              <a:gd name="connsiteX1667" fmla="*/ 9961397 w 11855435"/>
              <a:gd name="connsiteY1667" fmla="*/ 2319389 h 3922026"/>
              <a:gd name="connsiteX1668" fmla="*/ 9954160 w 11855435"/>
              <a:gd name="connsiteY1668" fmla="*/ 2327147 h 3922026"/>
              <a:gd name="connsiteX1669" fmla="*/ 9788963 w 11855435"/>
              <a:gd name="connsiteY1669" fmla="*/ 2359286 h 3922026"/>
              <a:gd name="connsiteX1670" fmla="*/ 9789125 w 11855435"/>
              <a:gd name="connsiteY1670" fmla="*/ 2365246 h 3922026"/>
              <a:gd name="connsiteX1671" fmla="*/ 9797947 w 11855435"/>
              <a:gd name="connsiteY1671" fmla="*/ 2372024 h 3922026"/>
              <a:gd name="connsiteX1672" fmla="*/ 9796693 w 11855435"/>
              <a:gd name="connsiteY1672" fmla="*/ 2375210 h 3922026"/>
              <a:gd name="connsiteX1673" fmla="*/ 9836451 w 11855435"/>
              <a:gd name="connsiteY1673" fmla="*/ 2373320 h 3922026"/>
              <a:gd name="connsiteX1674" fmla="*/ 9893548 w 11855435"/>
              <a:gd name="connsiteY1674" fmla="*/ 2374119 h 3922026"/>
              <a:gd name="connsiteX1675" fmla="*/ 9911127 w 11855435"/>
              <a:gd name="connsiteY1675" fmla="*/ 2378005 h 3922026"/>
              <a:gd name="connsiteX1676" fmla="*/ 9909676 w 11855435"/>
              <a:gd name="connsiteY1676" fmla="*/ 2381625 h 3922026"/>
              <a:gd name="connsiteX1677" fmla="*/ 9866642 w 11855435"/>
              <a:gd name="connsiteY1677" fmla="*/ 2383935 h 3922026"/>
              <a:gd name="connsiteX1678" fmla="*/ 9815123 w 11855435"/>
              <a:gd name="connsiteY1678" fmla="*/ 2388310 h 3922026"/>
              <a:gd name="connsiteX1679" fmla="*/ 9786997 w 11855435"/>
              <a:gd name="connsiteY1679" fmla="*/ 2382091 h 3922026"/>
              <a:gd name="connsiteX1680" fmla="*/ 9780955 w 11855435"/>
              <a:gd name="connsiteY1680" fmla="*/ 2382761 h 3922026"/>
              <a:gd name="connsiteX1681" fmla="*/ 9758356 w 11855435"/>
              <a:gd name="connsiteY1681" fmla="*/ 2392506 h 3922026"/>
              <a:gd name="connsiteX1682" fmla="*/ 9725405 w 11855435"/>
              <a:gd name="connsiteY1682" fmla="*/ 2402884 h 3922026"/>
              <a:gd name="connsiteX1683" fmla="*/ 9738416 w 11855435"/>
              <a:gd name="connsiteY1683" fmla="*/ 2419277 h 3922026"/>
              <a:gd name="connsiteX1684" fmla="*/ 9699659 w 11855435"/>
              <a:gd name="connsiteY1684" fmla="*/ 2426980 h 3922026"/>
              <a:gd name="connsiteX1685" fmla="*/ 9673234 w 11855435"/>
              <a:gd name="connsiteY1685" fmla="*/ 2425908 h 3922026"/>
              <a:gd name="connsiteX1686" fmla="*/ 9654354 w 11855435"/>
              <a:gd name="connsiteY1686" fmla="*/ 2448305 h 3922026"/>
              <a:gd name="connsiteX1687" fmla="*/ 9654523 w 11855435"/>
              <a:gd name="connsiteY1687" fmla="*/ 2454597 h 3922026"/>
              <a:gd name="connsiteX1688" fmla="*/ 9701164 w 11855435"/>
              <a:gd name="connsiteY1688" fmla="*/ 2482947 h 3922026"/>
              <a:gd name="connsiteX1689" fmla="*/ 9695579 w 11855435"/>
              <a:gd name="connsiteY1689" fmla="*/ 2509027 h 3922026"/>
              <a:gd name="connsiteX1690" fmla="*/ 9793132 w 11855435"/>
              <a:gd name="connsiteY1690" fmla="*/ 2514270 h 3922026"/>
              <a:gd name="connsiteX1691" fmla="*/ 9793808 w 11855435"/>
              <a:gd name="connsiteY1691" fmla="*/ 2539439 h 3922026"/>
              <a:gd name="connsiteX1692" fmla="*/ 9802927 w 11855435"/>
              <a:gd name="connsiteY1692" fmla="*/ 2543130 h 3922026"/>
              <a:gd name="connsiteX1693" fmla="*/ 9823025 w 11855435"/>
              <a:gd name="connsiteY1693" fmla="*/ 2541214 h 3922026"/>
              <a:gd name="connsiteX1694" fmla="*/ 9824161 w 11855435"/>
              <a:gd name="connsiteY1694" fmla="*/ 2540953 h 3922026"/>
              <a:gd name="connsiteX1695" fmla="*/ 9826406 w 11855435"/>
              <a:gd name="connsiteY1695" fmla="*/ 2539284 h 3922026"/>
              <a:gd name="connsiteX1696" fmla="*/ 9833816 w 11855435"/>
              <a:gd name="connsiteY1696" fmla="*/ 2531485 h 3922026"/>
              <a:gd name="connsiteX1697" fmla="*/ 9837108 w 11855435"/>
              <a:gd name="connsiteY1697" fmla="*/ 2537980 h 3922026"/>
              <a:gd name="connsiteX1698" fmla="*/ 9869773 w 11855435"/>
              <a:gd name="connsiteY1698" fmla="*/ 2530487 h 3922026"/>
              <a:gd name="connsiteX1699" fmla="*/ 9890443 w 11855435"/>
              <a:gd name="connsiteY1699" fmla="*/ 2532679 h 3922026"/>
              <a:gd name="connsiteX1700" fmla="*/ 9901936 w 11855435"/>
              <a:gd name="connsiteY1700" fmla="*/ 2527183 h 3922026"/>
              <a:gd name="connsiteX1701" fmla="*/ 9912124 w 11855435"/>
              <a:gd name="connsiteY1701" fmla="*/ 2522244 h 3922026"/>
              <a:gd name="connsiteX1702" fmla="*/ 9984055 w 11855435"/>
              <a:gd name="connsiteY1702" fmla="*/ 2532915 h 3922026"/>
              <a:gd name="connsiteX1703" fmla="*/ 10002935 w 11855435"/>
              <a:gd name="connsiteY1703" fmla="*/ 2510517 h 3922026"/>
              <a:gd name="connsiteX1704" fmla="*/ 10022981 w 11855435"/>
              <a:gd name="connsiteY1704" fmla="*/ 2531501 h 3922026"/>
              <a:gd name="connsiteX1705" fmla="*/ 10081404 w 11855435"/>
              <a:gd name="connsiteY1705" fmla="*/ 2507236 h 3922026"/>
              <a:gd name="connsiteX1706" fmla="*/ 10081912 w 11855435"/>
              <a:gd name="connsiteY1706" fmla="*/ 2526112 h 3922026"/>
              <a:gd name="connsiteX1707" fmla="*/ 10107424 w 11855435"/>
              <a:gd name="connsiteY1707" fmla="*/ 2534150 h 3922026"/>
              <a:gd name="connsiteX1708" fmla="*/ 10122532 w 11855435"/>
              <a:gd name="connsiteY1708" fmla="*/ 2544021 h 3922026"/>
              <a:gd name="connsiteX1709" fmla="*/ 10170637 w 11855435"/>
              <a:gd name="connsiteY1709" fmla="*/ 2549581 h 3922026"/>
              <a:gd name="connsiteX1710" fmla="*/ 10187405 w 11855435"/>
              <a:gd name="connsiteY1710" fmla="*/ 2555247 h 3922026"/>
              <a:gd name="connsiteX1711" fmla="*/ 10185608 w 11855435"/>
              <a:gd name="connsiteY1711" fmla="*/ 2558773 h 3922026"/>
              <a:gd name="connsiteX1712" fmla="*/ 10143330 w 11855435"/>
              <a:gd name="connsiteY1712" fmla="*/ 2556873 h 3922026"/>
              <a:gd name="connsiteX1713" fmla="*/ 10116097 w 11855435"/>
              <a:gd name="connsiteY1713" fmla="*/ 2554379 h 3922026"/>
              <a:gd name="connsiteX1714" fmla="*/ 10113230 w 11855435"/>
              <a:gd name="connsiteY1714" fmla="*/ 2554604 h 3922026"/>
              <a:gd name="connsiteX1715" fmla="*/ 10073784 w 11855435"/>
              <a:gd name="connsiteY1715" fmla="*/ 2572226 h 3922026"/>
              <a:gd name="connsiteX1716" fmla="*/ 9960980 w 11855435"/>
              <a:gd name="connsiteY1716" fmla="*/ 2656360 h 3922026"/>
              <a:gd name="connsiteX1717" fmla="*/ 9902336 w 11855435"/>
              <a:gd name="connsiteY1717" fmla="*/ 2649041 h 3922026"/>
              <a:gd name="connsiteX1718" fmla="*/ 9818454 w 11855435"/>
              <a:gd name="connsiteY1718" fmla="*/ 2684693 h 3922026"/>
              <a:gd name="connsiteX1719" fmla="*/ 9817945 w 11855435"/>
              <a:gd name="connsiteY1719" fmla="*/ 2665818 h 3922026"/>
              <a:gd name="connsiteX1720" fmla="*/ 9647915 w 11855435"/>
              <a:gd name="connsiteY1720" fmla="*/ 2699619 h 3922026"/>
              <a:gd name="connsiteX1721" fmla="*/ 9648583 w 11855435"/>
              <a:gd name="connsiteY1721" fmla="*/ 2724456 h 3922026"/>
              <a:gd name="connsiteX1722" fmla="*/ 9558618 w 11855435"/>
              <a:gd name="connsiteY1722" fmla="*/ 2767644 h 3922026"/>
              <a:gd name="connsiteX1723" fmla="*/ 9533192 w 11855435"/>
              <a:gd name="connsiteY1723" fmla="*/ 2803662 h 3922026"/>
              <a:gd name="connsiteX1724" fmla="*/ 9514314 w 11855435"/>
              <a:gd name="connsiteY1724" fmla="*/ 2811984 h 3922026"/>
              <a:gd name="connsiteX1725" fmla="*/ 9519933 w 11855435"/>
              <a:gd name="connsiteY1725" fmla="*/ 2812011 h 3922026"/>
              <a:gd name="connsiteX1726" fmla="*/ 9593876 w 11855435"/>
              <a:gd name="connsiteY1726" fmla="*/ 2804220 h 3922026"/>
              <a:gd name="connsiteX1727" fmla="*/ 9611456 w 11855435"/>
              <a:gd name="connsiteY1727" fmla="*/ 2808106 h 3922026"/>
              <a:gd name="connsiteX1728" fmla="*/ 9698975 w 11855435"/>
              <a:gd name="connsiteY1728" fmla="*/ 2799866 h 3922026"/>
              <a:gd name="connsiteX1729" fmla="*/ 9756072 w 11855435"/>
              <a:gd name="connsiteY1729" fmla="*/ 2800666 h 3922026"/>
              <a:gd name="connsiteX1730" fmla="*/ 9773651 w 11855435"/>
              <a:gd name="connsiteY1730" fmla="*/ 2804551 h 3922026"/>
              <a:gd name="connsiteX1731" fmla="*/ 9772198 w 11855435"/>
              <a:gd name="connsiteY1731" fmla="*/ 2808171 h 3922026"/>
              <a:gd name="connsiteX1732" fmla="*/ 9729166 w 11855435"/>
              <a:gd name="connsiteY1732" fmla="*/ 2810480 h 3922026"/>
              <a:gd name="connsiteX1733" fmla="*/ 9677647 w 11855435"/>
              <a:gd name="connsiteY1733" fmla="*/ 2814856 h 3922026"/>
              <a:gd name="connsiteX1734" fmla="*/ 9649520 w 11855435"/>
              <a:gd name="connsiteY1734" fmla="*/ 2808637 h 3922026"/>
              <a:gd name="connsiteX1735" fmla="*/ 9569031 w 11855435"/>
              <a:gd name="connsiteY1735" fmla="*/ 2818431 h 3922026"/>
              <a:gd name="connsiteX1736" fmla="*/ 9542965 w 11855435"/>
              <a:gd name="connsiteY1736" fmla="*/ 2816611 h 3922026"/>
              <a:gd name="connsiteX1737" fmla="*/ 9536545 w 11855435"/>
              <a:gd name="connsiteY1737" fmla="*/ 2823073 h 3922026"/>
              <a:gd name="connsiteX1738" fmla="*/ 9427086 w 11855435"/>
              <a:gd name="connsiteY1738" fmla="*/ 2838285 h 3922026"/>
              <a:gd name="connsiteX1739" fmla="*/ 9395913 w 11855435"/>
              <a:gd name="connsiteY1739" fmla="*/ 2842738 h 3922026"/>
              <a:gd name="connsiteX1740" fmla="*/ 9390385 w 11855435"/>
              <a:gd name="connsiteY1740" fmla="*/ 2845036 h 3922026"/>
              <a:gd name="connsiteX1741" fmla="*/ 9384001 w 11855435"/>
              <a:gd name="connsiteY1741" fmla="*/ 2864616 h 3922026"/>
              <a:gd name="connsiteX1742" fmla="*/ 9364624 w 11855435"/>
              <a:gd name="connsiteY1742" fmla="*/ 2868469 h 3922026"/>
              <a:gd name="connsiteX1743" fmla="*/ 9344757 w 11855435"/>
              <a:gd name="connsiteY1743" fmla="*/ 2854107 h 3922026"/>
              <a:gd name="connsiteX1744" fmla="*/ 9305705 w 11855435"/>
              <a:gd name="connsiteY1744" fmla="*/ 2874189 h 3922026"/>
              <a:gd name="connsiteX1745" fmla="*/ 9286367 w 11855435"/>
              <a:gd name="connsiteY1745" fmla="*/ 2864971 h 3922026"/>
              <a:gd name="connsiteX1746" fmla="*/ 9285913 w 11855435"/>
              <a:gd name="connsiteY1746" fmla="*/ 2865078 h 3922026"/>
              <a:gd name="connsiteX1747" fmla="*/ 9287939 w 11855435"/>
              <a:gd name="connsiteY1747" fmla="*/ 2869353 h 3922026"/>
              <a:gd name="connsiteX1748" fmla="*/ 9266552 w 11855435"/>
              <a:gd name="connsiteY1748" fmla="*/ 2878001 h 3922026"/>
              <a:gd name="connsiteX1749" fmla="*/ 9261278 w 11855435"/>
              <a:gd name="connsiteY1749" fmla="*/ 2881600 h 3922026"/>
              <a:gd name="connsiteX1750" fmla="*/ 9256679 w 11855435"/>
              <a:gd name="connsiteY1750" fmla="*/ 2883891 h 3922026"/>
              <a:gd name="connsiteX1751" fmla="*/ 9256513 w 11855435"/>
              <a:gd name="connsiteY1751" fmla="*/ 2883852 h 3922026"/>
              <a:gd name="connsiteX1752" fmla="*/ 9255077 w 11855435"/>
              <a:gd name="connsiteY1752" fmla="*/ 2884689 h 3922026"/>
              <a:gd name="connsiteX1753" fmla="*/ 9256679 w 11855435"/>
              <a:gd name="connsiteY1753" fmla="*/ 2883891 h 3922026"/>
              <a:gd name="connsiteX1754" fmla="*/ 9257245 w 11855435"/>
              <a:gd name="connsiteY1754" fmla="*/ 2884025 h 3922026"/>
              <a:gd name="connsiteX1755" fmla="*/ 9258564 w 11855435"/>
              <a:gd name="connsiteY1755" fmla="*/ 2883356 h 3922026"/>
              <a:gd name="connsiteX1756" fmla="*/ 9258528 w 11855435"/>
              <a:gd name="connsiteY1756" fmla="*/ 2883939 h 3922026"/>
              <a:gd name="connsiteX1757" fmla="*/ 9196380 w 11855435"/>
              <a:gd name="connsiteY1757" fmla="*/ 2908764 h 3922026"/>
              <a:gd name="connsiteX1758" fmla="*/ 9194972 w 11855435"/>
              <a:gd name="connsiteY1758" fmla="*/ 2907333 h 3922026"/>
              <a:gd name="connsiteX1759" fmla="*/ 9147571 w 11855435"/>
              <a:gd name="connsiteY1759" fmla="*/ 2923970 h 3922026"/>
              <a:gd name="connsiteX1760" fmla="*/ 9134263 w 11855435"/>
              <a:gd name="connsiteY1760" fmla="*/ 2925933 h 3922026"/>
              <a:gd name="connsiteX1761" fmla="*/ 9070152 w 11855435"/>
              <a:gd name="connsiteY1761" fmla="*/ 2944518 h 3922026"/>
              <a:gd name="connsiteX1762" fmla="*/ 9039536 w 11855435"/>
              <a:gd name="connsiteY1762" fmla="*/ 2952048 h 3922026"/>
              <a:gd name="connsiteX1763" fmla="*/ 9011372 w 11855435"/>
              <a:gd name="connsiteY1763" fmla="*/ 2960431 h 3922026"/>
              <a:gd name="connsiteX1764" fmla="*/ 9011310 w 11855435"/>
              <a:gd name="connsiteY1764" fmla="*/ 2960430 h 3922026"/>
              <a:gd name="connsiteX1765" fmla="*/ 9009142 w 11855435"/>
              <a:gd name="connsiteY1765" fmla="*/ 2961095 h 3922026"/>
              <a:gd name="connsiteX1766" fmla="*/ 9011372 w 11855435"/>
              <a:gd name="connsiteY1766" fmla="*/ 2960431 h 3922026"/>
              <a:gd name="connsiteX1767" fmla="*/ 9014713 w 11855435"/>
              <a:gd name="connsiteY1767" fmla="*/ 2960445 h 3922026"/>
              <a:gd name="connsiteX1768" fmla="*/ 9009443 w 11855435"/>
              <a:gd name="connsiteY1768" fmla="*/ 2963117 h 3922026"/>
              <a:gd name="connsiteX1769" fmla="*/ 9007275 w 11855435"/>
              <a:gd name="connsiteY1769" fmla="*/ 2963781 h 3922026"/>
              <a:gd name="connsiteX1770" fmla="*/ 9008510 w 11855435"/>
              <a:gd name="connsiteY1770" fmla="*/ 2964461 h 3922026"/>
              <a:gd name="connsiteX1771" fmla="*/ 9065482 w 11855435"/>
              <a:gd name="connsiteY1771" fmla="*/ 2951234 h 3922026"/>
              <a:gd name="connsiteX1772" fmla="*/ 9063916 w 11855435"/>
              <a:gd name="connsiteY1772" fmla="*/ 2955943 h 3922026"/>
              <a:gd name="connsiteX1773" fmla="*/ 9048439 w 11855435"/>
              <a:gd name="connsiteY1773" fmla="*/ 2958572 h 3922026"/>
              <a:gd name="connsiteX1774" fmla="*/ 9024287 w 11855435"/>
              <a:gd name="connsiteY1774" fmla="*/ 2963856 h 3922026"/>
              <a:gd name="connsiteX1775" fmla="*/ 8941931 w 11855435"/>
              <a:gd name="connsiteY1775" fmla="*/ 2981688 h 3922026"/>
              <a:gd name="connsiteX1776" fmla="*/ 8933891 w 11855435"/>
              <a:gd name="connsiteY1776" fmla="*/ 2980979 h 3922026"/>
              <a:gd name="connsiteX1777" fmla="*/ 8900466 w 11855435"/>
              <a:gd name="connsiteY1777" fmla="*/ 2984877 h 3922026"/>
              <a:gd name="connsiteX1778" fmla="*/ 8895197 w 11855435"/>
              <a:gd name="connsiteY1778" fmla="*/ 2987548 h 3922026"/>
              <a:gd name="connsiteX1779" fmla="*/ 8887397 w 11855435"/>
              <a:gd name="connsiteY1779" fmla="*/ 2987593 h 3922026"/>
              <a:gd name="connsiteX1780" fmla="*/ 8875338 w 11855435"/>
              <a:gd name="connsiteY1780" fmla="*/ 2992173 h 3922026"/>
              <a:gd name="connsiteX1781" fmla="*/ 8877094 w 11855435"/>
              <a:gd name="connsiteY1781" fmla="*/ 2989710 h 3922026"/>
              <a:gd name="connsiteX1782" fmla="*/ 8869831 w 11855435"/>
              <a:gd name="connsiteY1782" fmla="*/ 2990009 h 3922026"/>
              <a:gd name="connsiteX1783" fmla="*/ 8867893 w 11855435"/>
              <a:gd name="connsiteY1783" fmla="*/ 2985918 h 3922026"/>
              <a:gd name="connsiteX1784" fmla="*/ 8864410 w 11855435"/>
              <a:gd name="connsiteY1784" fmla="*/ 2986888 h 3922026"/>
              <a:gd name="connsiteX1785" fmla="*/ 8862519 w 11855435"/>
              <a:gd name="connsiteY1785" fmla="*/ 2982403 h 3922026"/>
              <a:gd name="connsiteX1786" fmla="*/ 8859212 w 11855435"/>
              <a:gd name="connsiteY1786" fmla="*/ 2984669 h 3922026"/>
              <a:gd name="connsiteX1787" fmla="*/ 8832411 w 11855435"/>
              <a:gd name="connsiteY1787" fmla="*/ 2996285 h 3922026"/>
              <a:gd name="connsiteX1788" fmla="*/ 8831034 w 11855435"/>
              <a:gd name="connsiteY1788" fmla="*/ 2986774 h 3922026"/>
              <a:gd name="connsiteX1789" fmla="*/ 8820917 w 11855435"/>
              <a:gd name="connsiteY1789" fmla="*/ 2990791 h 3922026"/>
              <a:gd name="connsiteX1790" fmla="*/ 8778886 w 11855435"/>
              <a:gd name="connsiteY1790" fmla="*/ 2984913 h 3922026"/>
              <a:gd name="connsiteX1791" fmla="*/ 8779394 w 11855435"/>
              <a:gd name="connsiteY1791" fmla="*/ 3003789 h 3922026"/>
              <a:gd name="connsiteX1792" fmla="*/ 8726378 w 11855435"/>
              <a:gd name="connsiteY1792" fmla="*/ 2995352 h 3922026"/>
              <a:gd name="connsiteX1793" fmla="*/ 8661706 w 11855435"/>
              <a:gd name="connsiteY1793" fmla="*/ 3020861 h 3922026"/>
              <a:gd name="connsiteX1794" fmla="*/ 8622608 w 11855435"/>
              <a:gd name="connsiteY1794" fmla="*/ 3015981 h 3922026"/>
              <a:gd name="connsiteX1795" fmla="*/ 8597020 w 11855435"/>
              <a:gd name="connsiteY1795" fmla="*/ 3046039 h 3922026"/>
              <a:gd name="connsiteX1796" fmla="*/ 8545314 w 11855435"/>
              <a:gd name="connsiteY1796" fmla="*/ 3062977 h 3922026"/>
              <a:gd name="connsiteX1797" fmla="*/ 8544807 w 11855435"/>
              <a:gd name="connsiteY1797" fmla="*/ 3044100 h 3922026"/>
              <a:gd name="connsiteX1798" fmla="*/ 8414488 w 11855435"/>
              <a:gd name="connsiteY1798" fmla="*/ 3082326 h 3922026"/>
              <a:gd name="connsiteX1799" fmla="*/ 8367582 w 11855435"/>
              <a:gd name="connsiteY1799" fmla="*/ 3067555 h 3922026"/>
              <a:gd name="connsiteX1800" fmla="*/ 8303164 w 11855435"/>
              <a:gd name="connsiteY1800" fmla="*/ 3079564 h 3922026"/>
              <a:gd name="connsiteX1801" fmla="*/ 8306839 w 11855435"/>
              <a:gd name="connsiteY1801" fmla="*/ 3087318 h 3922026"/>
              <a:gd name="connsiteX1802" fmla="*/ 8285454 w 11855435"/>
              <a:gd name="connsiteY1802" fmla="*/ 3095965 h 3922026"/>
              <a:gd name="connsiteX1803" fmla="*/ 8280178 w 11855435"/>
              <a:gd name="connsiteY1803" fmla="*/ 3099564 h 3922026"/>
              <a:gd name="connsiteX1804" fmla="*/ 8275580 w 11855435"/>
              <a:gd name="connsiteY1804" fmla="*/ 3101855 h 3922026"/>
              <a:gd name="connsiteX1805" fmla="*/ 8275414 w 11855435"/>
              <a:gd name="connsiteY1805" fmla="*/ 3101817 h 3922026"/>
              <a:gd name="connsiteX1806" fmla="*/ 8273980 w 11855435"/>
              <a:gd name="connsiteY1806" fmla="*/ 3102653 h 3922026"/>
              <a:gd name="connsiteX1807" fmla="*/ 8275580 w 11855435"/>
              <a:gd name="connsiteY1807" fmla="*/ 3101855 h 3922026"/>
              <a:gd name="connsiteX1808" fmla="*/ 8276149 w 11855435"/>
              <a:gd name="connsiteY1808" fmla="*/ 3101988 h 3922026"/>
              <a:gd name="connsiteX1809" fmla="*/ 8277466 w 11855435"/>
              <a:gd name="connsiteY1809" fmla="*/ 3101319 h 3922026"/>
              <a:gd name="connsiteX1810" fmla="*/ 8277430 w 11855435"/>
              <a:gd name="connsiteY1810" fmla="*/ 3101903 h 3922026"/>
              <a:gd name="connsiteX1811" fmla="*/ 8215281 w 11855435"/>
              <a:gd name="connsiteY1811" fmla="*/ 3126726 h 3922026"/>
              <a:gd name="connsiteX1812" fmla="*/ 8213873 w 11855435"/>
              <a:gd name="connsiteY1812" fmla="*/ 3125297 h 3922026"/>
              <a:gd name="connsiteX1813" fmla="*/ 8166474 w 11855435"/>
              <a:gd name="connsiteY1813" fmla="*/ 3141933 h 3922026"/>
              <a:gd name="connsiteX1814" fmla="*/ 8153164 w 11855435"/>
              <a:gd name="connsiteY1814" fmla="*/ 3143896 h 3922026"/>
              <a:gd name="connsiteX1815" fmla="*/ 8089053 w 11855435"/>
              <a:gd name="connsiteY1815" fmla="*/ 3162480 h 3922026"/>
              <a:gd name="connsiteX1816" fmla="*/ 8058436 w 11855435"/>
              <a:gd name="connsiteY1816" fmla="*/ 3170011 h 3922026"/>
              <a:gd name="connsiteX1817" fmla="*/ 8030276 w 11855435"/>
              <a:gd name="connsiteY1817" fmla="*/ 3178395 h 3922026"/>
              <a:gd name="connsiteX1818" fmla="*/ 8030213 w 11855435"/>
              <a:gd name="connsiteY1818" fmla="*/ 3178395 h 3922026"/>
              <a:gd name="connsiteX1819" fmla="*/ 8028044 w 11855435"/>
              <a:gd name="connsiteY1819" fmla="*/ 3179058 h 3922026"/>
              <a:gd name="connsiteX1820" fmla="*/ 8030276 w 11855435"/>
              <a:gd name="connsiteY1820" fmla="*/ 3178395 h 3922026"/>
              <a:gd name="connsiteX1821" fmla="*/ 8033614 w 11855435"/>
              <a:gd name="connsiteY1821" fmla="*/ 3178409 h 3922026"/>
              <a:gd name="connsiteX1822" fmla="*/ 8028345 w 11855435"/>
              <a:gd name="connsiteY1822" fmla="*/ 3181081 h 3922026"/>
              <a:gd name="connsiteX1823" fmla="*/ 8026176 w 11855435"/>
              <a:gd name="connsiteY1823" fmla="*/ 3181746 h 3922026"/>
              <a:gd name="connsiteX1824" fmla="*/ 8027411 w 11855435"/>
              <a:gd name="connsiteY1824" fmla="*/ 3182425 h 3922026"/>
              <a:gd name="connsiteX1825" fmla="*/ 8084383 w 11855435"/>
              <a:gd name="connsiteY1825" fmla="*/ 3169197 h 3922026"/>
              <a:gd name="connsiteX1826" fmla="*/ 8082816 w 11855435"/>
              <a:gd name="connsiteY1826" fmla="*/ 3173907 h 3922026"/>
              <a:gd name="connsiteX1827" fmla="*/ 8067339 w 11855435"/>
              <a:gd name="connsiteY1827" fmla="*/ 3176535 h 3922026"/>
              <a:gd name="connsiteX1828" fmla="*/ 8043189 w 11855435"/>
              <a:gd name="connsiteY1828" fmla="*/ 3181819 h 3922026"/>
              <a:gd name="connsiteX1829" fmla="*/ 7960833 w 11855435"/>
              <a:gd name="connsiteY1829" fmla="*/ 3199652 h 3922026"/>
              <a:gd name="connsiteX1830" fmla="*/ 7952793 w 11855435"/>
              <a:gd name="connsiteY1830" fmla="*/ 3198941 h 3922026"/>
              <a:gd name="connsiteX1831" fmla="*/ 7934917 w 11855435"/>
              <a:gd name="connsiteY1831" fmla="*/ 3201643 h 3922026"/>
              <a:gd name="connsiteX1832" fmla="*/ 7930875 w 11855435"/>
              <a:gd name="connsiteY1832" fmla="*/ 3201956 h 3922026"/>
              <a:gd name="connsiteX1833" fmla="*/ 7882116 w 11855435"/>
              <a:gd name="connsiteY1833" fmla="*/ 3219791 h 3922026"/>
              <a:gd name="connsiteX1834" fmla="*/ 7771131 w 11855435"/>
              <a:gd name="connsiteY1834" fmla="*/ 3229203 h 3922026"/>
              <a:gd name="connsiteX1835" fmla="*/ 7739464 w 11855435"/>
              <a:gd name="connsiteY1835" fmla="*/ 3266795 h 3922026"/>
              <a:gd name="connsiteX1836" fmla="*/ 7680534 w 11855435"/>
              <a:gd name="connsiteY1836" fmla="*/ 3272184 h 3922026"/>
              <a:gd name="connsiteX1837" fmla="*/ 7635576 w 11855435"/>
              <a:gd name="connsiteY1837" fmla="*/ 3306425 h 3922026"/>
              <a:gd name="connsiteX1838" fmla="*/ 7589437 w 11855435"/>
              <a:gd name="connsiteY1838" fmla="*/ 3296621 h 3922026"/>
              <a:gd name="connsiteX1839" fmla="*/ 7501158 w 11855435"/>
              <a:gd name="connsiteY1839" fmla="*/ 3317873 h 3922026"/>
              <a:gd name="connsiteX1840" fmla="*/ 7484425 w 11855435"/>
              <a:gd name="connsiteY1840" fmla="*/ 3319411 h 3922026"/>
              <a:gd name="connsiteX1841" fmla="*/ 7457038 w 11855435"/>
              <a:gd name="connsiteY1841" fmla="*/ 3327564 h 3922026"/>
              <a:gd name="connsiteX1842" fmla="*/ 7456975 w 11855435"/>
              <a:gd name="connsiteY1842" fmla="*/ 3327563 h 3922026"/>
              <a:gd name="connsiteX1843" fmla="*/ 7454806 w 11855435"/>
              <a:gd name="connsiteY1843" fmla="*/ 3328227 h 3922026"/>
              <a:gd name="connsiteX1844" fmla="*/ 7457038 w 11855435"/>
              <a:gd name="connsiteY1844" fmla="*/ 3327564 h 3922026"/>
              <a:gd name="connsiteX1845" fmla="*/ 7460379 w 11855435"/>
              <a:gd name="connsiteY1845" fmla="*/ 3327578 h 3922026"/>
              <a:gd name="connsiteX1846" fmla="*/ 7455106 w 11855435"/>
              <a:gd name="connsiteY1846" fmla="*/ 3330250 h 3922026"/>
              <a:gd name="connsiteX1847" fmla="*/ 7452939 w 11855435"/>
              <a:gd name="connsiteY1847" fmla="*/ 3330914 h 3922026"/>
              <a:gd name="connsiteX1848" fmla="*/ 7454173 w 11855435"/>
              <a:gd name="connsiteY1848" fmla="*/ 3331593 h 3922026"/>
              <a:gd name="connsiteX1849" fmla="*/ 7511147 w 11855435"/>
              <a:gd name="connsiteY1849" fmla="*/ 3318367 h 3922026"/>
              <a:gd name="connsiteX1850" fmla="*/ 7509578 w 11855435"/>
              <a:gd name="connsiteY1850" fmla="*/ 3323075 h 3922026"/>
              <a:gd name="connsiteX1851" fmla="*/ 7494102 w 11855435"/>
              <a:gd name="connsiteY1851" fmla="*/ 3325703 h 3922026"/>
              <a:gd name="connsiteX1852" fmla="*/ 7469951 w 11855435"/>
              <a:gd name="connsiteY1852" fmla="*/ 3330987 h 3922026"/>
              <a:gd name="connsiteX1853" fmla="*/ 7387594 w 11855435"/>
              <a:gd name="connsiteY1853" fmla="*/ 3348820 h 3922026"/>
              <a:gd name="connsiteX1854" fmla="*/ 7379553 w 11855435"/>
              <a:gd name="connsiteY1854" fmla="*/ 3348112 h 3922026"/>
              <a:gd name="connsiteX1855" fmla="*/ 7346131 w 11855435"/>
              <a:gd name="connsiteY1855" fmla="*/ 3352008 h 3922026"/>
              <a:gd name="connsiteX1856" fmla="*/ 7340861 w 11855435"/>
              <a:gd name="connsiteY1856" fmla="*/ 3354680 h 3922026"/>
              <a:gd name="connsiteX1857" fmla="*/ 7325082 w 11855435"/>
              <a:gd name="connsiteY1857" fmla="*/ 3355285 h 3922026"/>
              <a:gd name="connsiteX1858" fmla="*/ 7327552 w 11855435"/>
              <a:gd name="connsiteY1858" fmla="*/ 3356643 h 3922026"/>
              <a:gd name="connsiteX1859" fmla="*/ 7315495 w 11855435"/>
              <a:gd name="connsiteY1859" fmla="*/ 3357141 h 3922026"/>
              <a:gd name="connsiteX1860" fmla="*/ 7313329 w 11855435"/>
              <a:gd name="connsiteY1860" fmla="*/ 3352573 h 3922026"/>
              <a:gd name="connsiteX1861" fmla="*/ 7320145 w 11855435"/>
              <a:gd name="connsiteY1861" fmla="*/ 3352569 h 3922026"/>
              <a:gd name="connsiteX1862" fmla="*/ 7345959 w 11855435"/>
              <a:gd name="connsiteY1862" fmla="*/ 3347039 h 3922026"/>
              <a:gd name="connsiteX1863" fmla="*/ 7370626 w 11855435"/>
              <a:gd name="connsiteY1863" fmla="*/ 3342820 h 3922026"/>
              <a:gd name="connsiteX1864" fmla="*/ 7374317 w 11855435"/>
              <a:gd name="connsiteY1864" fmla="*/ 3343373 h 3922026"/>
              <a:gd name="connsiteX1865" fmla="*/ 7375251 w 11855435"/>
              <a:gd name="connsiteY1865" fmla="*/ 3342029 h 3922026"/>
              <a:gd name="connsiteX1866" fmla="*/ 7370626 w 11855435"/>
              <a:gd name="connsiteY1866" fmla="*/ 3342820 h 3922026"/>
              <a:gd name="connsiteX1867" fmla="*/ 7369680 w 11855435"/>
              <a:gd name="connsiteY1867" fmla="*/ 3342680 h 3922026"/>
              <a:gd name="connsiteX1868" fmla="*/ 7372783 w 11855435"/>
              <a:gd name="connsiteY1868" fmla="*/ 3340671 h 3922026"/>
              <a:gd name="connsiteX1869" fmla="*/ 7373717 w 11855435"/>
              <a:gd name="connsiteY1869" fmla="*/ 3339328 h 3922026"/>
              <a:gd name="connsiteX1870" fmla="*/ 7313373 w 11855435"/>
              <a:gd name="connsiteY1870" fmla="*/ 3345129 h 3922026"/>
              <a:gd name="connsiteX1871" fmla="*/ 7309686 w 11855435"/>
              <a:gd name="connsiteY1871" fmla="*/ 3344886 h 3922026"/>
              <a:gd name="connsiteX1872" fmla="*/ 7306705 w 11855435"/>
              <a:gd name="connsiteY1872" fmla="*/ 3338593 h 3922026"/>
              <a:gd name="connsiteX1873" fmla="*/ 7313312 w 11855435"/>
              <a:gd name="connsiteY1873" fmla="*/ 3338163 h 3922026"/>
              <a:gd name="connsiteX1874" fmla="*/ 7308716 w 11855435"/>
              <a:gd name="connsiteY1874" fmla="*/ 3327456 h 3922026"/>
              <a:gd name="connsiteX1875" fmla="*/ 7185907 w 11855435"/>
              <a:gd name="connsiteY1875" fmla="*/ 3364523 h 3922026"/>
              <a:gd name="connsiteX1876" fmla="*/ 7179699 w 11855435"/>
              <a:gd name="connsiteY1876" fmla="*/ 3390728 h 3922026"/>
              <a:gd name="connsiteX1877" fmla="*/ 7231754 w 11855435"/>
              <a:gd name="connsiteY1877" fmla="*/ 3386706 h 3922026"/>
              <a:gd name="connsiteX1878" fmla="*/ 7206952 w 11855435"/>
              <a:gd name="connsiteY1878" fmla="*/ 3422600 h 3922026"/>
              <a:gd name="connsiteX1879" fmla="*/ 7161827 w 11855435"/>
              <a:gd name="connsiteY1879" fmla="*/ 3450546 h 3922026"/>
              <a:gd name="connsiteX1880" fmla="*/ 7181534 w 11855435"/>
              <a:gd name="connsiteY1880" fmla="*/ 3458949 h 3922026"/>
              <a:gd name="connsiteX1881" fmla="*/ 7220587 w 11855435"/>
              <a:gd name="connsiteY1881" fmla="*/ 3438865 h 3922026"/>
              <a:gd name="connsiteX1882" fmla="*/ 7240296 w 11855435"/>
              <a:gd name="connsiteY1882" fmla="*/ 3447267 h 3922026"/>
              <a:gd name="connsiteX1883" fmla="*/ 7343563 w 11855435"/>
              <a:gd name="connsiteY1883" fmla="*/ 3408092 h 3922026"/>
              <a:gd name="connsiteX1884" fmla="*/ 7344062 w 11855435"/>
              <a:gd name="connsiteY1884" fmla="*/ 3426636 h 3922026"/>
              <a:gd name="connsiteX1885" fmla="*/ 7350937 w 11855435"/>
              <a:gd name="connsiteY1885" fmla="*/ 3425270 h 3922026"/>
              <a:gd name="connsiteX1886" fmla="*/ 7760844 w 11855435"/>
              <a:gd name="connsiteY1886" fmla="*/ 3337454 h 3922026"/>
              <a:gd name="connsiteX1887" fmla="*/ 7960139 w 11855435"/>
              <a:gd name="connsiteY1887" fmla="*/ 3316812 h 3922026"/>
              <a:gd name="connsiteX1888" fmla="*/ 7756366 w 11855435"/>
              <a:gd name="connsiteY1888" fmla="*/ 3380122 h 3922026"/>
              <a:gd name="connsiteX1889" fmla="*/ 7736183 w 11855435"/>
              <a:gd name="connsiteY1889" fmla="*/ 3384960 h 3922026"/>
              <a:gd name="connsiteX1890" fmla="*/ 7736180 w 11855435"/>
              <a:gd name="connsiteY1890" fmla="*/ 3384974 h 3922026"/>
              <a:gd name="connsiteX1891" fmla="*/ 7674033 w 11855435"/>
              <a:gd name="connsiteY1891" fmla="*/ 3409797 h 3922026"/>
              <a:gd name="connsiteX1892" fmla="*/ 7672622 w 11855435"/>
              <a:gd name="connsiteY1892" fmla="*/ 3408367 h 3922026"/>
              <a:gd name="connsiteX1893" fmla="*/ 7625224 w 11855435"/>
              <a:gd name="connsiteY1893" fmla="*/ 3425004 h 3922026"/>
              <a:gd name="connsiteX1894" fmla="*/ 7611916 w 11855435"/>
              <a:gd name="connsiteY1894" fmla="*/ 3426968 h 3922026"/>
              <a:gd name="connsiteX1895" fmla="*/ 7547805 w 11855435"/>
              <a:gd name="connsiteY1895" fmla="*/ 3445552 h 3922026"/>
              <a:gd name="connsiteX1896" fmla="*/ 7517188 w 11855435"/>
              <a:gd name="connsiteY1896" fmla="*/ 3453082 h 3922026"/>
              <a:gd name="connsiteX1897" fmla="*/ 7489026 w 11855435"/>
              <a:gd name="connsiteY1897" fmla="*/ 3461465 h 3922026"/>
              <a:gd name="connsiteX1898" fmla="*/ 7488963 w 11855435"/>
              <a:gd name="connsiteY1898" fmla="*/ 3461466 h 3922026"/>
              <a:gd name="connsiteX1899" fmla="*/ 7486796 w 11855435"/>
              <a:gd name="connsiteY1899" fmla="*/ 3462130 h 3922026"/>
              <a:gd name="connsiteX1900" fmla="*/ 7489026 w 11855435"/>
              <a:gd name="connsiteY1900" fmla="*/ 3461465 h 3922026"/>
              <a:gd name="connsiteX1901" fmla="*/ 7492366 w 11855435"/>
              <a:gd name="connsiteY1901" fmla="*/ 3461481 h 3922026"/>
              <a:gd name="connsiteX1902" fmla="*/ 7487096 w 11855435"/>
              <a:gd name="connsiteY1902" fmla="*/ 3464153 h 3922026"/>
              <a:gd name="connsiteX1903" fmla="*/ 7484927 w 11855435"/>
              <a:gd name="connsiteY1903" fmla="*/ 3464816 h 3922026"/>
              <a:gd name="connsiteX1904" fmla="*/ 7486160 w 11855435"/>
              <a:gd name="connsiteY1904" fmla="*/ 3465496 h 3922026"/>
              <a:gd name="connsiteX1905" fmla="*/ 7543135 w 11855435"/>
              <a:gd name="connsiteY1905" fmla="*/ 3452270 h 3922026"/>
              <a:gd name="connsiteX1906" fmla="*/ 7541567 w 11855435"/>
              <a:gd name="connsiteY1906" fmla="*/ 3456978 h 3922026"/>
              <a:gd name="connsiteX1907" fmla="*/ 7526089 w 11855435"/>
              <a:gd name="connsiteY1907" fmla="*/ 3459606 h 3922026"/>
              <a:gd name="connsiteX1908" fmla="*/ 7501940 w 11855435"/>
              <a:gd name="connsiteY1908" fmla="*/ 3464889 h 3922026"/>
              <a:gd name="connsiteX1909" fmla="*/ 7419583 w 11855435"/>
              <a:gd name="connsiteY1909" fmla="*/ 3482723 h 3922026"/>
              <a:gd name="connsiteX1910" fmla="*/ 7411544 w 11855435"/>
              <a:gd name="connsiteY1910" fmla="*/ 3482015 h 3922026"/>
              <a:gd name="connsiteX1911" fmla="*/ 7378120 w 11855435"/>
              <a:gd name="connsiteY1911" fmla="*/ 3485910 h 3922026"/>
              <a:gd name="connsiteX1912" fmla="*/ 7372851 w 11855435"/>
              <a:gd name="connsiteY1912" fmla="*/ 3488583 h 3922026"/>
              <a:gd name="connsiteX1913" fmla="*/ 7368145 w 11855435"/>
              <a:gd name="connsiteY1913" fmla="*/ 3488610 h 3922026"/>
              <a:gd name="connsiteX1914" fmla="*/ 7350778 w 11855435"/>
              <a:gd name="connsiteY1914" fmla="*/ 3493645 h 3922026"/>
              <a:gd name="connsiteX1915" fmla="*/ 7320161 w 11855435"/>
              <a:gd name="connsiteY1915" fmla="*/ 3501173 h 3922026"/>
              <a:gd name="connsiteX1916" fmla="*/ 7292000 w 11855435"/>
              <a:gd name="connsiteY1916" fmla="*/ 3509557 h 3922026"/>
              <a:gd name="connsiteX1917" fmla="*/ 7291937 w 11855435"/>
              <a:gd name="connsiteY1917" fmla="*/ 3509557 h 3922026"/>
              <a:gd name="connsiteX1918" fmla="*/ 7289768 w 11855435"/>
              <a:gd name="connsiteY1918" fmla="*/ 3510222 h 3922026"/>
              <a:gd name="connsiteX1919" fmla="*/ 7292000 w 11855435"/>
              <a:gd name="connsiteY1919" fmla="*/ 3509557 h 3922026"/>
              <a:gd name="connsiteX1920" fmla="*/ 7295340 w 11855435"/>
              <a:gd name="connsiteY1920" fmla="*/ 3509572 h 3922026"/>
              <a:gd name="connsiteX1921" fmla="*/ 7290068 w 11855435"/>
              <a:gd name="connsiteY1921" fmla="*/ 3512245 h 3922026"/>
              <a:gd name="connsiteX1922" fmla="*/ 7287899 w 11855435"/>
              <a:gd name="connsiteY1922" fmla="*/ 3512908 h 3922026"/>
              <a:gd name="connsiteX1923" fmla="*/ 7289135 w 11855435"/>
              <a:gd name="connsiteY1923" fmla="*/ 3513587 h 3922026"/>
              <a:gd name="connsiteX1924" fmla="*/ 7346108 w 11855435"/>
              <a:gd name="connsiteY1924" fmla="*/ 3500362 h 3922026"/>
              <a:gd name="connsiteX1925" fmla="*/ 7344539 w 11855435"/>
              <a:gd name="connsiteY1925" fmla="*/ 3505070 h 3922026"/>
              <a:gd name="connsiteX1926" fmla="*/ 7329064 w 11855435"/>
              <a:gd name="connsiteY1926" fmla="*/ 3507699 h 3922026"/>
              <a:gd name="connsiteX1927" fmla="*/ 7304913 w 11855435"/>
              <a:gd name="connsiteY1927" fmla="*/ 3512982 h 3922026"/>
              <a:gd name="connsiteX1928" fmla="*/ 7222557 w 11855435"/>
              <a:gd name="connsiteY1928" fmla="*/ 3530813 h 3922026"/>
              <a:gd name="connsiteX1929" fmla="*/ 7214520 w 11855435"/>
              <a:gd name="connsiteY1929" fmla="*/ 3530104 h 3922026"/>
              <a:gd name="connsiteX1930" fmla="*/ 7205499 w 11855435"/>
              <a:gd name="connsiteY1930" fmla="*/ 3531468 h 3922026"/>
              <a:gd name="connsiteX1931" fmla="*/ 7138984 w 11855435"/>
              <a:gd name="connsiteY1931" fmla="*/ 3565206 h 3922026"/>
              <a:gd name="connsiteX1932" fmla="*/ 7041688 w 11855435"/>
              <a:gd name="connsiteY1932" fmla="*/ 3586964 h 3922026"/>
              <a:gd name="connsiteX1933" fmla="*/ 6883608 w 11855435"/>
              <a:gd name="connsiteY1933" fmla="*/ 3574441 h 3922026"/>
              <a:gd name="connsiteX1934" fmla="*/ 6845687 w 11855435"/>
              <a:gd name="connsiteY1934" fmla="*/ 3613276 h 3922026"/>
              <a:gd name="connsiteX1935" fmla="*/ 6767719 w 11855435"/>
              <a:gd name="connsiteY1935" fmla="*/ 3635103 h 3922026"/>
              <a:gd name="connsiteX1936" fmla="*/ 6701701 w 11855435"/>
              <a:gd name="connsiteY1936" fmla="*/ 3610606 h 3922026"/>
              <a:gd name="connsiteX1937" fmla="*/ 6688285 w 11855435"/>
              <a:gd name="connsiteY1937" fmla="*/ 3625923 h 3922026"/>
              <a:gd name="connsiteX1938" fmla="*/ 6667572 w 11855435"/>
              <a:gd name="connsiteY1938" fmla="*/ 3580101 h 3922026"/>
              <a:gd name="connsiteX1939" fmla="*/ 6686275 w 11855435"/>
              <a:gd name="connsiteY1939" fmla="*/ 3551081 h 3922026"/>
              <a:gd name="connsiteX1940" fmla="*/ 6685445 w 11855435"/>
              <a:gd name="connsiteY1940" fmla="*/ 3520282 h 3922026"/>
              <a:gd name="connsiteX1941" fmla="*/ 6646517 w 11855435"/>
              <a:gd name="connsiteY1941" fmla="*/ 3521695 h 3922026"/>
              <a:gd name="connsiteX1942" fmla="*/ 6640164 w 11855435"/>
              <a:gd name="connsiteY1942" fmla="*/ 3510347 h 3922026"/>
              <a:gd name="connsiteX1943" fmla="*/ 6639088 w 11855435"/>
              <a:gd name="connsiteY1943" fmla="*/ 3499371 h 3922026"/>
              <a:gd name="connsiteX1944" fmla="*/ 6622814 w 11855435"/>
              <a:gd name="connsiteY1944" fmla="*/ 3500323 h 3922026"/>
              <a:gd name="connsiteX1945" fmla="*/ 6593372 w 11855435"/>
              <a:gd name="connsiteY1945" fmla="*/ 3494565 h 3922026"/>
              <a:gd name="connsiteX1946" fmla="*/ 6592793 w 11855435"/>
              <a:gd name="connsiteY1946" fmla="*/ 3495054 h 3922026"/>
              <a:gd name="connsiteX1947" fmla="*/ 6593202 w 11855435"/>
              <a:gd name="connsiteY1947" fmla="*/ 3494532 h 3922026"/>
              <a:gd name="connsiteX1948" fmla="*/ 6590664 w 11855435"/>
              <a:gd name="connsiteY1948" fmla="*/ 3494036 h 3922026"/>
              <a:gd name="connsiteX1949" fmla="*/ 6537275 w 11855435"/>
              <a:gd name="connsiteY1949" fmla="*/ 3498732 h 3922026"/>
              <a:gd name="connsiteX1950" fmla="*/ 6489727 w 11855435"/>
              <a:gd name="connsiteY1950" fmla="*/ 3497409 h 3922026"/>
              <a:gd name="connsiteX1951" fmla="*/ 6393621 w 11855435"/>
              <a:gd name="connsiteY1951" fmla="*/ 3448847 h 3922026"/>
              <a:gd name="connsiteX1952" fmla="*/ 6224461 w 11855435"/>
              <a:gd name="connsiteY1952" fmla="*/ 3364867 h 3922026"/>
              <a:gd name="connsiteX1953" fmla="*/ 6292684 w 11855435"/>
              <a:gd name="connsiteY1953" fmla="*/ 3452219 h 3922026"/>
              <a:gd name="connsiteX1954" fmla="*/ 6390944 w 11855435"/>
              <a:gd name="connsiteY1954" fmla="*/ 3495209 h 3922026"/>
              <a:gd name="connsiteX1955" fmla="*/ 6406205 w 11855435"/>
              <a:gd name="connsiteY1955" fmla="*/ 3516379 h 3922026"/>
              <a:gd name="connsiteX1956" fmla="*/ 6301898 w 11855435"/>
              <a:gd name="connsiteY1956" fmla="*/ 3482976 h 3922026"/>
              <a:gd name="connsiteX1957" fmla="*/ 6327404 w 11855435"/>
              <a:gd name="connsiteY1957" fmla="*/ 3517070 h 3922026"/>
              <a:gd name="connsiteX1958" fmla="*/ 6358041 w 11855435"/>
              <a:gd name="connsiteY1958" fmla="*/ 3525754 h 3922026"/>
              <a:gd name="connsiteX1959" fmla="*/ 6371768 w 11855435"/>
              <a:gd name="connsiteY1959" fmla="*/ 3541798 h 3922026"/>
              <a:gd name="connsiteX1960" fmla="*/ 6350962 w 11855435"/>
              <a:gd name="connsiteY1960" fmla="*/ 3553172 h 3922026"/>
              <a:gd name="connsiteX1961" fmla="*/ 6319501 w 11855435"/>
              <a:gd name="connsiteY1961" fmla="*/ 3558752 h 3922026"/>
              <a:gd name="connsiteX1962" fmla="*/ 6445215 w 11855435"/>
              <a:gd name="connsiteY1962" fmla="*/ 3633830 h 3922026"/>
              <a:gd name="connsiteX1963" fmla="*/ 6546227 w 11855435"/>
              <a:gd name="connsiteY1963" fmla="*/ 3724294 h 3922026"/>
              <a:gd name="connsiteX1964" fmla="*/ 6533317 w 11855435"/>
              <a:gd name="connsiteY1964" fmla="*/ 3720203 h 3922026"/>
              <a:gd name="connsiteX1965" fmla="*/ 6532381 w 11855435"/>
              <a:gd name="connsiteY1965" fmla="*/ 3723551 h 3922026"/>
              <a:gd name="connsiteX1966" fmla="*/ 6512436 w 11855435"/>
              <a:gd name="connsiteY1966" fmla="*/ 3718153 h 3922026"/>
              <a:gd name="connsiteX1967" fmla="*/ 6506565 w 11855435"/>
              <a:gd name="connsiteY1967" fmla="*/ 3718135 h 3922026"/>
              <a:gd name="connsiteX1968" fmla="*/ 6501996 w 11855435"/>
              <a:gd name="connsiteY1968" fmla="*/ 3717362 h 3922026"/>
              <a:gd name="connsiteX1969" fmla="*/ 6501908 w 11855435"/>
              <a:gd name="connsiteY1969" fmla="*/ 3717225 h 3922026"/>
              <a:gd name="connsiteX1970" fmla="*/ 6500404 w 11855435"/>
              <a:gd name="connsiteY1970" fmla="*/ 3717092 h 3922026"/>
              <a:gd name="connsiteX1971" fmla="*/ 6501996 w 11855435"/>
              <a:gd name="connsiteY1971" fmla="*/ 3717362 h 3922026"/>
              <a:gd name="connsiteX1972" fmla="*/ 6502289 w 11855435"/>
              <a:gd name="connsiteY1972" fmla="*/ 3717830 h 3922026"/>
              <a:gd name="connsiteX1973" fmla="*/ 6503606 w 11855435"/>
              <a:gd name="connsiteY1973" fmla="*/ 3718041 h 3922026"/>
              <a:gd name="connsiteX1974" fmla="*/ 6503203 w 11855435"/>
              <a:gd name="connsiteY1974" fmla="*/ 3718543 h 3922026"/>
              <a:gd name="connsiteX1975" fmla="*/ 6445439 w 11855435"/>
              <a:gd name="connsiteY1975" fmla="*/ 3702581 h 3922026"/>
              <a:gd name="connsiteX1976" fmla="*/ 6445426 w 11855435"/>
              <a:gd name="connsiteY1976" fmla="*/ 3700431 h 3922026"/>
              <a:gd name="connsiteX1977" fmla="*/ 6402862 w 11855435"/>
              <a:gd name="connsiteY1977" fmla="*/ 3686202 h 3922026"/>
              <a:gd name="connsiteX1978" fmla="*/ 6392672 w 11855435"/>
              <a:gd name="connsiteY1978" fmla="*/ 3679779 h 3922026"/>
              <a:gd name="connsiteX1979" fmla="*/ 6337650 w 11855435"/>
              <a:gd name="connsiteY1979" fmla="*/ 3657020 h 3922026"/>
              <a:gd name="connsiteX1980" fmla="*/ 6312247 w 11855435"/>
              <a:gd name="connsiteY1980" fmla="*/ 3644945 h 3922026"/>
              <a:gd name="connsiteX1981" fmla="*/ 6287936 w 11855435"/>
              <a:gd name="connsiteY1981" fmla="*/ 3635145 h 3922026"/>
              <a:gd name="connsiteX1982" fmla="*/ 6287893 w 11855435"/>
              <a:gd name="connsiteY1982" fmla="*/ 3635105 h 3922026"/>
              <a:gd name="connsiteX1983" fmla="*/ 6286010 w 11855435"/>
              <a:gd name="connsiteY1983" fmla="*/ 3634367 h 3922026"/>
              <a:gd name="connsiteX1984" fmla="*/ 6287936 w 11855435"/>
              <a:gd name="connsiteY1984" fmla="*/ 3635145 h 3922026"/>
              <a:gd name="connsiteX1985" fmla="*/ 6290164 w 11855435"/>
              <a:gd name="connsiteY1985" fmla="*/ 3637211 h 3922026"/>
              <a:gd name="connsiteX1986" fmla="*/ 6284896 w 11855435"/>
              <a:gd name="connsiteY1986" fmla="*/ 3636365 h 3922026"/>
              <a:gd name="connsiteX1987" fmla="*/ 6283012 w 11855435"/>
              <a:gd name="connsiteY1987" fmla="*/ 3635627 h 3922026"/>
              <a:gd name="connsiteX1988" fmla="*/ 6283398 w 11855435"/>
              <a:gd name="connsiteY1988" fmla="*/ 3636995 h 3922026"/>
              <a:gd name="connsiteX1989" fmla="*/ 6330159 w 11855435"/>
              <a:gd name="connsiteY1989" fmla="*/ 3660169 h 3922026"/>
              <a:gd name="connsiteX1990" fmla="*/ 6326045 w 11855435"/>
              <a:gd name="connsiteY1990" fmla="*/ 3663426 h 3922026"/>
              <a:gd name="connsiteX1991" fmla="*/ 6313971 w 11855435"/>
              <a:gd name="connsiteY1991" fmla="*/ 3656265 h 3922026"/>
              <a:gd name="connsiteX1992" fmla="*/ 6294361 w 11855435"/>
              <a:gd name="connsiteY1992" fmla="*/ 3646154 h 3922026"/>
              <a:gd name="connsiteX1993" fmla="*/ 6227605 w 11855435"/>
              <a:gd name="connsiteY1993" fmla="*/ 3611500 h 3922026"/>
              <a:gd name="connsiteX1994" fmla="*/ 6222679 w 11855435"/>
              <a:gd name="connsiteY1994" fmla="*/ 3605922 h 3922026"/>
              <a:gd name="connsiteX1995" fmla="*/ 6197760 w 11855435"/>
              <a:gd name="connsiteY1995" fmla="*/ 3588865 h 3922026"/>
              <a:gd name="connsiteX1996" fmla="*/ 6192492 w 11855435"/>
              <a:gd name="connsiteY1996" fmla="*/ 3588019 h 3922026"/>
              <a:gd name="connsiteX1997" fmla="*/ 6181530 w 11855435"/>
              <a:gd name="connsiteY1997" fmla="*/ 3578860 h 3922026"/>
              <a:gd name="connsiteX1998" fmla="*/ 6182302 w 11855435"/>
              <a:gd name="connsiteY1998" fmla="*/ 3581596 h 3922026"/>
              <a:gd name="connsiteX1999" fmla="*/ 6173901 w 11855435"/>
              <a:gd name="connsiteY1999" fmla="*/ 3574631 h 3922026"/>
              <a:gd name="connsiteX2000" fmla="*/ 6174076 w 11855435"/>
              <a:gd name="connsiteY2000" fmla="*/ 3574005 h 3922026"/>
              <a:gd name="connsiteX2001" fmla="*/ 6127970 w 11855435"/>
              <a:gd name="connsiteY2001" fmla="*/ 3554146 h 3922026"/>
              <a:gd name="connsiteX2002" fmla="*/ 6127975 w 11855435"/>
              <a:gd name="connsiteY2002" fmla="*/ 3555625 h 3922026"/>
              <a:gd name="connsiteX2003" fmla="*/ 6129531 w 11855435"/>
              <a:gd name="connsiteY2003" fmla="*/ 3558311 h 3922026"/>
              <a:gd name="connsiteX2004" fmla="*/ 6128584 w 11855435"/>
              <a:gd name="connsiteY2004" fmla="*/ 3558175 h 3922026"/>
              <a:gd name="connsiteX2005" fmla="*/ 6124877 w 11855435"/>
              <a:gd name="connsiteY2005" fmla="*/ 3556171 h 3922026"/>
              <a:gd name="connsiteX2006" fmla="*/ 6124883 w 11855435"/>
              <a:gd name="connsiteY2006" fmla="*/ 3557654 h 3922026"/>
              <a:gd name="connsiteX2007" fmla="*/ 6128584 w 11855435"/>
              <a:gd name="connsiteY2007" fmla="*/ 3558175 h 3922026"/>
              <a:gd name="connsiteX2008" fmla="*/ 6148340 w 11855435"/>
              <a:gd name="connsiteY2008" fmla="*/ 3568865 h 3922026"/>
              <a:gd name="connsiteX2009" fmla="*/ 6168317 w 11855435"/>
              <a:gd name="connsiteY2009" fmla="*/ 3581066 h 3922026"/>
              <a:gd name="connsiteX2010" fmla="*/ 6174505 w 11855435"/>
              <a:gd name="connsiteY2010" fmla="*/ 3582963 h 3922026"/>
              <a:gd name="connsiteX2011" fmla="*/ 6169667 w 11855435"/>
              <a:gd name="connsiteY2011" fmla="*/ 3586511 h 3922026"/>
              <a:gd name="connsiteX2012" fmla="*/ 6159027 w 11855435"/>
              <a:gd name="connsiteY2012" fmla="*/ 3582707 h 3922026"/>
              <a:gd name="connsiteX2013" fmla="*/ 6162123 w 11855435"/>
              <a:gd name="connsiteY2013" fmla="*/ 3582161 h 3922026"/>
              <a:gd name="connsiteX2014" fmla="*/ 6148170 w 11855435"/>
              <a:gd name="connsiteY2014" fmla="*/ 3577224 h 3922026"/>
              <a:gd name="connsiteX2015" fmla="*/ 6145062 w 11855435"/>
              <a:gd name="connsiteY2015" fmla="*/ 3573333 h 3922026"/>
              <a:gd name="connsiteX2016" fmla="*/ 6117147 w 11855435"/>
              <a:gd name="connsiteY2016" fmla="*/ 3560501 h 3922026"/>
              <a:gd name="connsiteX2017" fmla="*/ 6109398 w 11855435"/>
              <a:gd name="connsiteY2017" fmla="*/ 3558910 h 3922026"/>
              <a:gd name="connsiteX2018" fmla="*/ 6045787 w 11855435"/>
              <a:gd name="connsiteY2018" fmla="*/ 3519818 h 3922026"/>
              <a:gd name="connsiteX2019" fmla="*/ 6027169 w 11855435"/>
              <a:gd name="connsiteY2019" fmla="*/ 3508304 h 3922026"/>
              <a:gd name="connsiteX2020" fmla="*/ 6014760 w 11855435"/>
              <a:gd name="connsiteY2020" fmla="*/ 3501612 h 3922026"/>
              <a:gd name="connsiteX2021" fmla="*/ 6016296 w 11855435"/>
              <a:gd name="connsiteY2021" fmla="*/ 3496901 h 3922026"/>
              <a:gd name="connsiteX2022" fmla="*/ 6030064 w 11855435"/>
              <a:gd name="connsiteY2022" fmla="*/ 3505490 h 3922026"/>
              <a:gd name="connsiteX2023" fmla="*/ 6013081 w 11855435"/>
              <a:gd name="connsiteY2023" fmla="*/ 3487118 h 3922026"/>
              <a:gd name="connsiteX2024" fmla="*/ 5969712 w 11855435"/>
              <a:gd name="connsiteY2024" fmla="*/ 3454795 h 3922026"/>
              <a:gd name="connsiteX2025" fmla="*/ 5958856 w 11855435"/>
              <a:gd name="connsiteY2025" fmla="*/ 3449312 h 3922026"/>
              <a:gd name="connsiteX2026" fmla="*/ 5942553 w 11855435"/>
              <a:gd name="connsiteY2026" fmla="*/ 3435167 h 3922026"/>
              <a:gd name="connsiteX2027" fmla="*/ 5933336 w 11855435"/>
              <a:gd name="connsiteY2027" fmla="*/ 3427171 h 3922026"/>
              <a:gd name="connsiteX2028" fmla="*/ 5922455 w 11855435"/>
              <a:gd name="connsiteY2028" fmla="*/ 3424466 h 3922026"/>
              <a:gd name="connsiteX2029" fmla="*/ 5848990 w 11855435"/>
              <a:gd name="connsiteY2029" fmla="*/ 3396180 h 3922026"/>
              <a:gd name="connsiteX2030" fmla="*/ 5819477 w 11855435"/>
              <a:gd name="connsiteY2030" fmla="*/ 3399755 h 3922026"/>
              <a:gd name="connsiteX2031" fmla="*/ 5812698 w 11855435"/>
              <a:gd name="connsiteY2031" fmla="*/ 3453697 h 3922026"/>
              <a:gd name="connsiteX2032" fmla="*/ 5837287 w 11855435"/>
              <a:gd name="connsiteY2032" fmla="*/ 3471966 h 3922026"/>
              <a:gd name="connsiteX2033" fmla="*/ 5871595 w 11855435"/>
              <a:gd name="connsiteY2033" fmla="*/ 3543950 h 3922026"/>
              <a:gd name="connsiteX2034" fmla="*/ 5921101 w 11855435"/>
              <a:gd name="connsiteY2034" fmla="*/ 3569825 h 3922026"/>
              <a:gd name="connsiteX2035" fmla="*/ 5931267 w 11855435"/>
              <a:gd name="connsiteY2035" fmla="*/ 3581794 h 3922026"/>
              <a:gd name="connsiteX2036" fmla="*/ 5941239 w 11855435"/>
              <a:gd name="connsiteY2036" fmla="*/ 3585805 h 3922026"/>
              <a:gd name="connsiteX2037" fmla="*/ 5969885 w 11855435"/>
              <a:gd name="connsiteY2037" fmla="*/ 3598239 h 3922026"/>
              <a:gd name="connsiteX2038" fmla="*/ 5961579 w 11855435"/>
              <a:gd name="connsiteY2038" fmla="*/ 3592553 h 3922026"/>
              <a:gd name="connsiteX2039" fmla="*/ 5966074 w 11855435"/>
              <a:gd name="connsiteY2039" fmla="*/ 3590663 h 3922026"/>
              <a:gd name="connsiteX2040" fmla="*/ 5988295 w 11855435"/>
              <a:gd name="connsiteY2040" fmla="*/ 3598147 h 3922026"/>
              <a:gd name="connsiteX2041" fmla="*/ 5990952 w 11855435"/>
              <a:gd name="connsiteY2041" fmla="*/ 3601620 h 3922026"/>
              <a:gd name="connsiteX2042" fmla="*/ 5985729 w 11855435"/>
              <a:gd name="connsiteY2042" fmla="*/ 3606875 h 3922026"/>
              <a:gd name="connsiteX2043" fmla="*/ 6013218 w 11855435"/>
              <a:gd name="connsiteY2043" fmla="*/ 3615205 h 3922026"/>
              <a:gd name="connsiteX2044" fmla="*/ 6043363 w 11855435"/>
              <a:gd name="connsiteY2044" fmla="*/ 3627007 h 3922026"/>
              <a:gd name="connsiteX2045" fmla="*/ 6044135 w 11855435"/>
              <a:gd name="connsiteY2045" fmla="*/ 3629743 h 3922026"/>
              <a:gd name="connsiteX2046" fmla="*/ 6063701 w 11855435"/>
              <a:gd name="connsiteY2046" fmla="*/ 3633753 h 3922026"/>
              <a:gd name="connsiteX2047" fmla="*/ 6076890 w 11855435"/>
              <a:gd name="connsiteY2047" fmla="*/ 3638916 h 3922026"/>
              <a:gd name="connsiteX2048" fmla="*/ 6113719 w 11855435"/>
              <a:gd name="connsiteY2048" fmla="*/ 3646188 h 3922026"/>
              <a:gd name="connsiteX2049" fmla="*/ 6130408 w 11855435"/>
              <a:gd name="connsiteY2049" fmla="*/ 3650119 h 3922026"/>
              <a:gd name="connsiteX2050" fmla="*/ 6127023 w 11855435"/>
              <a:gd name="connsiteY2050" fmla="*/ 3662218 h 3922026"/>
              <a:gd name="connsiteX2051" fmla="*/ 6107079 w 11855435"/>
              <a:gd name="connsiteY2051" fmla="*/ 3656819 h 3922026"/>
              <a:gd name="connsiteX2052" fmla="*/ 6101207 w 11855435"/>
              <a:gd name="connsiteY2052" fmla="*/ 3656803 h 3922026"/>
              <a:gd name="connsiteX2053" fmla="*/ 6096638 w 11855435"/>
              <a:gd name="connsiteY2053" fmla="*/ 3656028 h 3922026"/>
              <a:gd name="connsiteX2054" fmla="*/ 6096552 w 11855435"/>
              <a:gd name="connsiteY2054" fmla="*/ 3655891 h 3922026"/>
              <a:gd name="connsiteX2055" fmla="*/ 6095047 w 11855435"/>
              <a:gd name="connsiteY2055" fmla="*/ 3655759 h 3922026"/>
              <a:gd name="connsiteX2056" fmla="*/ 6096638 w 11855435"/>
              <a:gd name="connsiteY2056" fmla="*/ 3656028 h 3922026"/>
              <a:gd name="connsiteX2057" fmla="*/ 6096930 w 11855435"/>
              <a:gd name="connsiteY2057" fmla="*/ 3656496 h 3922026"/>
              <a:gd name="connsiteX2058" fmla="*/ 6098247 w 11855435"/>
              <a:gd name="connsiteY2058" fmla="*/ 3656707 h 3922026"/>
              <a:gd name="connsiteX2059" fmla="*/ 6097845 w 11855435"/>
              <a:gd name="connsiteY2059" fmla="*/ 3657209 h 3922026"/>
              <a:gd name="connsiteX2060" fmla="*/ 6040083 w 11855435"/>
              <a:gd name="connsiteY2060" fmla="*/ 3641249 h 3922026"/>
              <a:gd name="connsiteX2061" fmla="*/ 6040069 w 11855435"/>
              <a:gd name="connsiteY2061" fmla="*/ 3639099 h 3922026"/>
              <a:gd name="connsiteX2062" fmla="*/ 5997507 w 11855435"/>
              <a:gd name="connsiteY2062" fmla="*/ 3624869 h 3922026"/>
              <a:gd name="connsiteX2063" fmla="*/ 5987315 w 11855435"/>
              <a:gd name="connsiteY2063" fmla="*/ 3618445 h 3922026"/>
              <a:gd name="connsiteX2064" fmla="*/ 5932293 w 11855435"/>
              <a:gd name="connsiteY2064" fmla="*/ 3595687 h 3922026"/>
              <a:gd name="connsiteX2065" fmla="*/ 5923818 w 11855435"/>
              <a:gd name="connsiteY2065" fmla="*/ 3591658 h 3922026"/>
              <a:gd name="connsiteX2066" fmla="*/ 5914723 w 11855435"/>
              <a:gd name="connsiteY2066" fmla="*/ 3590075 h 3922026"/>
              <a:gd name="connsiteX2067" fmla="*/ 5877920 w 11855435"/>
              <a:gd name="connsiteY2067" fmla="*/ 3575230 h 3922026"/>
              <a:gd name="connsiteX2068" fmla="*/ 5878042 w 11855435"/>
              <a:gd name="connsiteY2068" fmla="*/ 3575662 h 3922026"/>
              <a:gd name="connsiteX2069" fmla="*/ 5924801 w 11855435"/>
              <a:gd name="connsiteY2069" fmla="*/ 3598835 h 3922026"/>
              <a:gd name="connsiteX2070" fmla="*/ 5920689 w 11855435"/>
              <a:gd name="connsiteY2070" fmla="*/ 3602092 h 3922026"/>
              <a:gd name="connsiteX2071" fmla="*/ 5908615 w 11855435"/>
              <a:gd name="connsiteY2071" fmla="*/ 3594933 h 3922026"/>
              <a:gd name="connsiteX2072" fmla="*/ 5889004 w 11855435"/>
              <a:gd name="connsiteY2072" fmla="*/ 3584821 h 3922026"/>
              <a:gd name="connsiteX2073" fmla="*/ 5845893 w 11855435"/>
              <a:gd name="connsiteY2073" fmla="*/ 3562442 h 3922026"/>
              <a:gd name="connsiteX2074" fmla="*/ 5778447 w 11855435"/>
              <a:gd name="connsiteY2074" fmla="*/ 3539296 h 3922026"/>
              <a:gd name="connsiteX2075" fmla="*/ 5764215 w 11855435"/>
              <a:gd name="connsiteY2075" fmla="*/ 3500295 h 3922026"/>
              <a:gd name="connsiteX2076" fmla="*/ 5752136 w 11855435"/>
              <a:gd name="connsiteY2076" fmla="*/ 3455720 h 3922026"/>
              <a:gd name="connsiteX2077" fmla="*/ 5730824 w 11855435"/>
              <a:gd name="connsiteY2077" fmla="*/ 3444137 h 3922026"/>
              <a:gd name="connsiteX2078" fmla="*/ 5725592 w 11855435"/>
              <a:gd name="connsiteY2078" fmla="*/ 3429028 h 3922026"/>
              <a:gd name="connsiteX2079" fmla="*/ 5671997 w 11855435"/>
              <a:gd name="connsiteY2079" fmla="*/ 3420484 h 3922026"/>
              <a:gd name="connsiteX2080" fmla="*/ 5602350 w 11855435"/>
              <a:gd name="connsiteY2080" fmla="*/ 3391212 h 3922026"/>
              <a:gd name="connsiteX2081" fmla="*/ 5566767 w 11855435"/>
              <a:gd name="connsiteY2081" fmla="*/ 3375121 h 3922026"/>
              <a:gd name="connsiteX2082" fmla="*/ 5531791 w 11855435"/>
              <a:gd name="connsiteY2082" fmla="*/ 3373227 h 3922026"/>
              <a:gd name="connsiteX2083" fmla="*/ 5520005 w 11855435"/>
              <a:gd name="connsiteY2083" fmla="*/ 3375826 h 3922026"/>
              <a:gd name="connsiteX2084" fmla="*/ 5398724 w 11855435"/>
              <a:gd name="connsiteY2084" fmla="*/ 3390516 h 3922026"/>
              <a:gd name="connsiteX2085" fmla="*/ 5349073 w 11855435"/>
              <a:gd name="connsiteY2085" fmla="*/ 3401843 h 3922026"/>
              <a:gd name="connsiteX2086" fmla="*/ 5331495 w 11855435"/>
              <a:gd name="connsiteY2086" fmla="*/ 3402246 h 3922026"/>
              <a:gd name="connsiteX2087" fmla="*/ 5348120 w 11855435"/>
              <a:gd name="connsiteY2087" fmla="*/ 3412272 h 3922026"/>
              <a:gd name="connsiteX2088" fmla="*/ 5520153 w 11855435"/>
              <a:gd name="connsiteY2088" fmla="*/ 3451338 h 3922026"/>
              <a:gd name="connsiteX2089" fmla="*/ 5529039 w 11855435"/>
              <a:gd name="connsiteY2089" fmla="*/ 3452786 h 3922026"/>
              <a:gd name="connsiteX2090" fmla="*/ 5557067 w 11855435"/>
              <a:gd name="connsiteY2090" fmla="*/ 3482351 h 3922026"/>
              <a:gd name="connsiteX2091" fmla="*/ 5549195 w 11855435"/>
              <a:gd name="connsiteY2091" fmla="*/ 3495474 h 3922026"/>
              <a:gd name="connsiteX2092" fmla="*/ 5544231 w 11855435"/>
              <a:gd name="connsiteY2092" fmla="*/ 3498046 h 3922026"/>
              <a:gd name="connsiteX2093" fmla="*/ 5549630 w 11855435"/>
              <a:gd name="connsiteY2093" fmla="*/ 3498039 h 3922026"/>
              <a:gd name="connsiteX2094" fmla="*/ 5544719 w 11855435"/>
              <a:gd name="connsiteY2094" fmla="*/ 3504595 h 3922026"/>
              <a:gd name="connsiteX2095" fmla="*/ 5540925 w 11855435"/>
              <a:gd name="connsiteY2095" fmla="*/ 3505088 h 3922026"/>
              <a:gd name="connsiteX2096" fmla="*/ 5505257 w 11855435"/>
              <a:gd name="connsiteY2096" fmla="*/ 3503995 h 3922026"/>
              <a:gd name="connsiteX2097" fmla="*/ 5482802 w 11855435"/>
              <a:gd name="connsiteY2097" fmla="*/ 3504957 h 3922026"/>
              <a:gd name="connsiteX2098" fmla="*/ 5484789 w 11855435"/>
              <a:gd name="connsiteY2098" fmla="*/ 3506387 h 3922026"/>
              <a:gd name="connsiteX2099" fmla="*/ 5483792 w 11855435"/>
              <a:gd name="connsiteY2099" fmla="*/ 3506594 h 3922026"/>
              <a:gd name="connsiteX2100" fmla="*/ 5479358 w 11855435"/>
              <a:gd name="connsiteY2100" fmla="*/ 3506105 h 3922026"/>
              <a:gd name="connsiteX2101" fmla="*/ 5479897 w 11855435"/>
              <a:gd name="connsiteY2101" fmla="*/ 3507399 h 3922026"/>
              <a:gd name="connsiteX2102" fmla="*/ 5483792 w 11855435"/>
              <a:gd name="connsiteY2102" fmla="*/ 3506594 h 3922026"/>
              <a:gd name="connsiteX2103" fmla="*/ 5507435 w 11855435"/>
              <a:gd name="connsiteY2103" fmla="*/ 3509201 h 3922026"/>
              <a:gd name="connsiteX2104" fmla="*/ 5531842 w 11855435"/>
              <a:gd name="connsiteY2104" fmla="*/ 3513057 h 3922026"/>
              <a:gd name="connsiteX2105" fmla="*/ 5538725 w 11855435"/>
              <a:gd name="connsiteY2105" fmla="*/ 3512602 h 3922026"/>
              <a:gd name="connsiteX2106" fmla="*/ 5535163 w 11855435"/>
              <a:gd name="connsiteY2106" fmla="*/ 3517363 h 3922026"/>
              <a:gd name="connsiteX2107" fmla="*/ 5523134 w 11855435"/>
              <a:gd name="connsiteY2107" fmla="*/ 3517668 h 3922026"/>
              <a:gd name="connsiteX2108" fmla="*/ 5526037 w 11855435"/>
              <a:gd name="connsiteY2108" fmla="*/ 3516132 h 3922026"/>
              <a:gd name="connsiteX2109" fmla="*/ 5510282 w 11855435"/>
              <a:gd name="connsiteY2109" fmla="*/ 3516577 h 3922026"/>
              <a:gd name="connsiteX2110" fmla="*/ 5505765 w 11855435"/>
              <a:gd name="connsiteY2110" fmla="*/ 3514232 h 3922026"/>
              <a:gd name="connsiteX2111" fmla="*/ 5473179 w 11855435"/>
              <a:gd name="connsiteY2111" fmla="*/ 3512535 h 3922026"/>
              <a:gd name="connsiteX2112" fmla="*/ 5464847 w 11855435"/>
              <a:gd name="connsiteY2112" fmla="*/ 3513791 h 3922026"/>
              <a:gd name="connsiteX2113" fmla="*/ 5387032 w 11855435"/>
              <a:gd name="connsiteY2113" fmla="*/ 3501301 h 3922026"/>
              <a:gd name="connsiteX2114" fmla="*/ 5364232 w 11855435"/>
              <a:gd name="connsiteY2114" fmla="*/ 3497582 h 3922026"/>
              <a:gd name="connsiteX2115" fmla="*/ 5349391 w 11855435"/>
              <a:gd name="connsiteY2115" fmla="*/ 3495966 h 3922026"/>
              <a:gd name="connsiteX2116" fmla="*/ 5349228 w 11855435"/>
              <a:gd name="connsiteY2116" fmla="*/ 3491315 h 3922026"/>
              <a:gd name="connsiteX2117" fmla="*/ 5402787 w 11855435"/>
              <a:gd name="connsiteY2117" fmla="*/ 3500855 h 3922026"/>
              <a:gd name="connsiteX2118" fmla="*/ 5404238 w 11855435"/>
              <a:gd name="connsiteY2118" fmla="*/ 3500086 h 3922026"/>
              <a:gd name="connsiteX2119" fmla="*/ 5402248 w 11855435"/>
              <a:gd name="connsiteY2119" fmla="*/ 3499561 h 3922026"/>
              <a:gd name="connsiteX2120" fmla="*/ 5397731 w 11855435"/>
              <a:gd name="connsiteY2120" fmla="*/ 3497216 h 3922026"/>
              <a:gd name="connsiteX2121" fmla="*/ 5401109 w 11855435"/>
              <a:gd name="connsiteY2121" fmla="*/ 3496977 h 3922026"/>
              <a:gd name="connsiteX2122" fmla="*/ 5403162 w 11855435"/>
              <a:gd name="connsiteY2122" fmla="*/ 3497499 h 3922026"/>
              <a:gd name="connsiteX2123" fmla="*/ 5401171 w 11855435"/>
              <a:gd name="connsiteY2123" fmla="*/ 3496971 h 3922026"/>
              <a:gd name="connsiteX2124" fmla="*/ 5401109 w 11855435"/>
              <a:gd name="connsiteY2124" fmla="*/ 3496977 h 3922026"/>
              <a:gd name="connsiteX2125" fmla="*/ 5375189 w 11855435"/>
              <a:gd name="connsiteY2125" fmla="*/ 3490397 h 3922026"/>
              <a:gd name="connsiteX2126" fmla="*/ 5346534 w 11855435"/>
              <a:gd name="connsiteY2126" fmla="*/ 3484844 h 3922026"/>
              <a:gd name="connsiteX2127" fmla="*/ 5287378 w 11855435"/>
              <a:gd name="connsiteY2127" fmla="*/ 3470370 h 3922026"/>
              <a:gd name="connsiteX2128" fmla="*/ 5285931 w 11855435"/>
              <a:gd name="connsiteY2128" fmla="*/ 3470248 h 3922026"/>
              <a:gd name="connsiteX2129" fmla="*/ 5279366 w 11855435"/>
              <a:gd name="connsiteY2129" fmla="*/ 3470855 h 3922026"/>
              <a:gd name="connsiteX2130" fmla="*/ 5241889 w 11855435"/>
              <a:gd name="connsiteY2130" fmla="*/ 3487597 h 3922026"/>
              <a:gd name="connsiteX2131" fmla="*/ 5207166 w 11855435"/>
              <a:gd name="connsiteY2131" fmla="*/ 3525314 h 3922026"/>
              <a:gd name="connsiteX2132" fmla="*/ 5175531 w 11855435"/>
              <a:gd name="connsiteY2132" fmla="*/ 3543686 h 3922026"/>
              <a:gd name="connsiteX2133" fmla="*/ 5162140 w 11855435"/>
              <a:gd name="connsiteY2133" fmla="*/ 3526064 h 3922026"/>
              <a:gd name="connsiteX2134" fmla="*/ 5158877 w 11855435"/>
              <a:gd name="connsiteY2134" fmla="*/ 3504210 h 3922026"/>
              <a:gd name="connsiteX2135" fmla="*/ 5155100 w 11855435"/>
              <a:gd name="connsiteY2135" fmla="*/ 3510948 h 3922026"/>
              <a:gd name="connsiteX2136" fmla="*/ 5082905 w 11855435"/>
              <a:gd name="connsiteY2136" fmla="*/ 3535942 h 3922026"/>
              <a:gd name="connsiteX2137" fmla="*/ 5055519 w 11855435"/>
              <a:gd name="connsiteY2137" fmla="*/ 3508688 h 3922026"/>
              <a:gd name="connsiteX2138" fmla="*/ 4960491 w 11855435"/>
              <a:gd name="connsiteY2138" fmla="*/ 3532901 h 3922026"/>
              <a:gd name="connsiteX2139" fmla="*/ 4926926 w 11855435"/>
              <a:gd name="connsiteY2139" fmla="*/ 3544342 h 3922026"/>
              <a:gd name="connsiteX2140" fmla="*/ 4904821 w 11855435"/>
              <a:gd name="connsiteY2140" fmla="*/ 3566472 h 3922026"/>
              <a:gd name="connsiteX2141" fmla="*/ 4960062 w 11855435"/>
              <a:gd name="connsiteY2141" fmla="*/ 3582091 h 3922026"/>
              <a:gd name="connsiteX2142" fmla="*/ 4991740 w 11855435"/>
              <a:gd name="connsiteY2142" fmla="*/ 3574020 h 3922026"/>
              <a:gd name="connsiteX2143" fmla="*/ 5027836 w 11855435"/>
              <a:gd name="connsiteY2143" fmla="*/ 3561523 h 3922026"/>
              <a:gd name="connsiteX2144" fmla="*/ 5040498 w 11855435"/>
              <a:gd name="connsiteY2144" fmla="*/ 3556234 h 3922026"/>
              <a:gd name="connsiteX2145" fmla="*/ 5043889 w 11855435"/>
              <a:gd name="connsiteY2145" fmla="*/ 3608987 h 3922026"/>
              <a:gd name="connsiteX2146" fmla="*/ 5021098 w 11855435"/>
              <a:gd name="connsiteY2146" fmla="*/ 3618506 h 3922026"/>
              <a:gd name="connsiteX2147" fmla="*/ 4957100 w 11855435"/>
              <a:gd name="connsiteY2147" fmla="*/ 3632338 h 3922026"/>
              <a:gd name="connsiteX2148" fmla="*/ 4946328 w 11855435"/>
              <a:gd name="connsiteY2148" fmla="*/ 3634258 h 3922026"/>
              <a:gd name="connsiteX2149" fmla="*/ 4812495 w 11855435"/>
              <a:gd name="connsiteY2149" fmla="*/ 3630827 h 3922026"/>
              <a:gd name="connsiteX2150" fmla="*/ 4782664 w 11855435"/>
              <a:gd name="connsiteY2150" fmla="*/ 3625231 h 3922026"/>
              <a:gd name="connsiteX2151" fmla="*/ 4696347 w 11855435"/>
              <a:gd name="connsiteY2151" fmla="*/ 3609693 h 3922026"/>
              <a:gd name="connsiteX2152" fmla="*/ 4673513 w 11855435"/>
              <a:gd name="connsiteY2152" fmla="*/ 3608912 h 3922026"/>
              <a:gd name="connsiteX2153" fmla="*/ 4622777 w 11855435"/>
              <a:gd name="connsiteY2153" fmla="*/ 3609467 h 3922026"/>
              <a:gd name="connsiteX2154" fmla="*/ 4574792 w 11855435"/>
              <a:gd name="connsiteY2154" fmla="*/ 3660462 h 3922026"/>
              <a:gd name="connsiteX2155" fmla="*/ 4498863 w 11855435"/>
              <a:gd name="connsiteY2155" fmla="*/ 3702493 h 3922026"/>
              <a:gd name="connsiteX2156" fmla="*/ 4236735 w 11855435"/>
              <a:gd name="connsiteY2156" fmla="*/ 3654627 h 3922026"/>
              <a:gd name="connsiteX2157" fmla="*/ 4150376 w 11855435"/>
              <a:gd name="connsiteY2157" fmla="*/ 3628789 h 3922026"/>
              <a:gd name="connsiteX2158" fmla="*/ 4091872 w 11855435"/>
              <a:gd name="connsiteY2158" fmla="*/ 3591318 h 3922026"/>
              <a:gd name="connsiteX2159" fmla="*/ 4061397 w 11855435"/>
              <a:gd name="connsiteY2159" fmla="*/ 3583409 h 3922026"/>
              <a:gd name="connsiteX2160" fmla="*/ 3911683 w 11855435"/>
              <a:gd name="connsiteY2160" fmla="*/ 3573715 h 3922026"/>
              <a:gd name="connsiteX2161" fmla="*/ 3915719 w 11855435"/>
              <a:gd name="connsiteY2161" fmla="*/ 3628777 h 3922026"/>
              <a:gd name="connsiteX2162" fmla="*/ 3929111 w 11855435"/>
              <a:gd name="connsiteY2162" fmla="*/ 3646400 h 3922026"/>
              <a:gd name="connsiteX2163" fmla="*/ 4052813 w 11855435"/>
              <a:gd name="connsiteY2163" fmla="*/ 3654061 h 3922026"/>
              <a:gd name="connsiteX2164" fmla="*/ 4129687 w 11855435"/>
              <a:gd name="connsiteY2164" fmla="*/ 3686441 h 3922026"/>
              <a:gd name="connsiteX2165" fmla="*/ 4170335 w 11855435"/>
              <a:gd name="connsiteY2165" fmla="*/ 3700416 h 3922026"/>
              <a:gd name="connsiteX2166" fmla="*/ 4351768 w 11855435"/>
              <a:gd name="connsiteY2166" fmla="*/ 3712340 h 3922026"/>
              <a:gd name="connsiteX2167" fmla="*/ 4391172 w 11855435"/>
              <a:gd name="connsiteY2167" fmla="*/ 3731996 h 3922026"/>
              <a:gd name="connsiteX2168" fmla="*/ 4299961 w 11855435"/>
              <a:gd name="connsiteY2168" fmla="*/ 3759774 h 3922026"/>
              <a:gd name="connsiteX2169" fmla="*/ 4234966 w 11855435"/>
              <a:gd name="connsiteY2169" fmla="*/ 3762416 h 3922026"/>
              <a:gd name="connsiteX2170" fmla="*/ 4222956 w 11855435"/>
              <a:gd name="connsiteY2170" fmla="*/ 3764420 h 3922026"/>
              <a:gd name="connsiteX2171" fmla="*/ 4243695 w 11855435"/>
              <a:gd name="connsiteY2171" fmla="*/ 3767695 h 3922026"/>
              <a:gd name="connsiteX2172" fmla="*/ 4254626 w 11855435"/>
              <a:gd name="connsiteY2172" fmla="*/ 3766975 h 3922026"/>
              <a:gd name="connsiteX2173" fmla="*/ 4248966 w 11855435"/>
              <a:gd name="connsiteY2173" fmla="*/ 3774535 h 3922026"/>
              <a:gd name="connsiteX2174" fmla="*/ 4229865 w 11855435"/>
              <a:gd name="connsiteY2174" fmla="*/ 3775021 h 3922026"/>
              <a:gd name="connsiteX2175" fmla="*/ 4234474 w 11855435"/>
              <a:gd name="connsiteY2175" fmla="*/ 3772577 h 3922026"/>
              <a:gd name="connsiteX2176" fmla="*/ 4209452 w 11855435"/>
              <a:gd name="connsiteY2176" fmla="*/ 3773288 h 3922026"/>
              <a:gd name="connsiteX2177" fmla="*/ 4202276 w 11855435"/>
              <a:gd name="connsiteY2177" fmla="*/ 3769561 h 3922026"/>
              <a:gd name="connsiteX2178" fmla="*/ 4192763 w 11855435"/>
              <a:gd name="connsiteY2178" fmla="*/ 3769459 h 3922026"/>
              <a:gd name="connsiteX2179" fmla="*/ 4168104 w 11855435"/>
              <a:gd name="connsiteY2179" fmla="*/ 3773574 h 3922026"/>
              <a:gd name="connsiteX2180" fmla="*/ 4123717 w 11855435"/>
              <a:gd name="connsiteY2180" fmla="*/ 3775346 h 3922026"/>
              <a:gd name="connsiteX2181" fmla="*/ 4094670 w 11855435"/>
              <a:gd name="connsiteY2181" fmla="*/ 3763311 h 3922026"/>
              <a:gd name="connsiteX2182" fmla="*/ 4074085 w 11855435"/>
              <a:gd name="connsiteY2182" fmla="*/ 3760629 h 3922026"/>
              <a:gd name="connsiteX2183" fmla="*/ 4013697 w 11855435"/>
              <a:gd name="connsiteY2183" fmla="*/ 3749024 h 3922026"/>
              <a:gd name="connsiteX2184" fmla="*/ 3977483 w 11855435"/>
              <a:gd name="connsiteY2184" fmla="*/ 3743118 h 3922026"/>
              <a:gd name="connsiteX2185" fmla="*/ 3953912 w 11855435"/>
              <a:gd name="connsiteY2185" fmla="*/ 3740549 h 3922026"/>
              <a:gd name="connsiteX2186" fmla="*/ 3953651 w 11855435"/>
              <a:gd name="connsiteY2186" fmla="*/ 3733163 h 3922026"/>
              <a:gd name="connsiteX2187" fmla="*/ 4038719 w 11855435"/>
              <a:gd name="connsiteY2187" fmla="*/ 3748315 h 3922026"/>
              <a:gd name="connsiteX2188" fmla="*/ 4041025 w 11855435"/>
              <a:gd name="connsiteY2188" fmla="*/ 3747095 h 3922026"/>
              <a:gd name="connsiteX2189" fmla="*/ 4037863 w 11855435"/>
              <a:gd name="connsiteY2189" fmla="*/ 3746259 h 3922026"/>
              <a:gd name="connsiteX2190" fmla="*/ 4030687 w 11855435"/>
              <a:gd name="connsiteY2190" fmla="*/ 3742534 h 3922026"/>
              <a:gd name="connsiteX2191" fmla="*/ 4035265 w 11855435"/>
              <a:gd name="connsiteY2191" fmla="*/ 3742211 h 3922026"/>
              <a:gd name="connsiteX2192" fmla="*/ 4028204 w 11855435"/>
              <a:gd name="connsiteY2192" fmla="*/ 3740756 h 3922026"/>
              <a:gd name="connsiteX2193" fmla="*/ 3997194 w 11855435"/>
              <a:gd name="connsiteY2193" fmla="*/ 3735371 h 3922026"/>
              <a:gd name="connsiteX2194" fmla="*/ 3974889 w 11855435"/>
              <a:gd name="connsiteY2194" fmla="*/ 3727829 h 3922026"/>
              <a:gd name="connsiteX2195" fmla="*/ 3962018 w 11855435"/>
              <a:gd name="connsiteY2195" fmla="*/ 3725335 h 3922026"/>
              <a:gd name="connsiteX2196" fmla="*/ 3958852 w 11855435"/>
              <a:gd name="connsiteY2196" fmla="*/ 3725227 h 3922026"/>
              <a:gd name="connsiteX2197" fmla="*/ 3957637 w 11855435"/>
              <a:gd name="connsiteY2197" fmla="*/ 3724487 h 3922026"/>
              <a:gd name="connsiteX2198" fmla="*/ 3949373 w 11855435"/>
              <a:gd name="connsiteY2198" fmla="*/ 3722885 h 3922026"/>
              <a:gd name="connsiteX2199" fmla="*/ 3855416 w 11855435"/>
              <a:gd name="connsiteY2199" fmla="*/ 3699896 h 3922026"/>
              <a:gd name="connsiteX2200" fmla="*/ 3835004 w 11855435"/>
              <a:gd name="connsiteY2200" fmla="*/ 3698164 h 3922026"/>
              <a:gd name="connsiteX2201" fmla="*/ 3766927 w 11855435"/>
              <a:gd name="connsiteY2201" fmla="*/ 3676522 h 3922026"/>
              <a:gd name="connsiteX2202" fmla="*/ 3763981 w 11855435"/>
              <a:gd name="connsiteY2202" fmla="*/ 3678966 h 3922026"/>
              <a:gd name="connsiteX2203" fmla="*/ 3676157 w 11855435"/>
              <a:gd name="connsiteY2203" fmla="*/ 3645761 h 3922026"/>
              <a:gd name="connsiteX2204" fmla="*/ 3676380 w 11855435"/>
              <a:gd name="connsiteY2204" fmla="*/ 3644829 h 3922026"/>
              <a:gd name="connsiteX2205" fmla="*/ 3678174 w 11855435"/>
              <a:gd name="connsiteY2205" fmla="*/ 3645761 h 3922026"/>
              <a:gd name="connsiteX2206" fmla="*/ 3679149 w 11855435"/>
              <a:gd name="connsiteY2206" fmla="*/ 3645488 h 3922026"/>
              <a:gd name="connsiteX2207" fmla="*/ 3681333 w 11855435"/>
              <a:gd name="connsiteY2207" fmla="*/ 3646594 h 3922026"/>
              <a:gd name="connsiteX2208" fmla="*/ 3679431 w 11855435"/>
              <a:gd name="connsiteY2208" fmla="*/ 3645406 h 3922026"/>
              <a:gd name="connsiteX2209" fmla="*/ 3679149 w 11855435"/>
              <a:gd name="connsiteY2209" fmla="*/ 3645488 h 3922026"/>
              <a:gd name="connsiteX2210" fmla="*/ 3672865 w 11855435"/>
              <a:gd name="connsiteY2210" fmla="*/ 3642300 h 3922026"/>
              <a:gd name="connsiteX2211" fmla="*/ 3666127 w 11855435"/>
              <a:gd name="connsiteY2211" fmla="*/ 3637090 h 3922026"/>
              <a:gd name="connsiteX2212" fmla="*/ 3635955 w 11855435"/>
              <a:gd name="connsiteY2212" fmla="*/ 3625493 h 3922026"/>
              <a:gd name="connsiteX2213" fmla="*/ 3648574 w 11855435"/>
              <a:gd name="connsiteY2213" fmla="*/ 3608637 h 3922026"/>
              <a:gd name="connsiteX2214" fmla="*/ 3673020 w 11855435"/>
              <a:gd name="connsiteY2214" fmla="*/ 3619012 h 3922026"/>
              <a:gd name="connsiteX2215" fmla="*/ 3725057 w 11855435"/>
              <a:gd name="connsiteY2215" fmla="*/ 3643507 h 3922026"/>
              <a:gd name="connsiteX2216" fmla="*/ 3747179 w 11855435"/>
              <a:gd name="connsiteY2216" fmla="*/ 3649350 h 3922026"/>
              <a:gd name="connsiteX2217" fmla="*/ 3759918 w 11855435"/>
              <a:gd name="connsiteY2217" fmla="*/ 3655461 h 3922026"/>
              <a:gd name="connsiteX2218" fmla="*/ 3771877 w 11855435"/>
              <a:gd name="connsiteY2218" fmla="*/ 3660791 h 3922026"/>
              <a:gd name="connsiteX2219" fmla="*/ 3771886 w 11855435"/>
              <a:gd name="connsiteY2219" fmla="*/ 3660477 h 3922026"/>
              <a:gd name="connsiteX2220" fmla="*/ 3763517 w 11855435"/>
              <a:gd name="connsiteY2220" fmla="*/ 3630440 h 3922026"/>
              <a:gd name="connsiteX2221" fmla="*/ 3701879 w 11855435"/>
              <a:gd name="connsiteY2221" fmla="*/ 3602015 h 3922026"/>
              <a:gd name="connsiteX2222" fmla="*/ 3679688 w 11855435"/>
              <a:gd name="connsiteY2222" fmla="*/ 3603545 h 3922026"/>
              <a:gd name="connsiteX2223" fmla="*/ 3638440 w 11855435"/>
              <a:gd name="connsiteY2223" fmla="*/ 3597558 h 3922026"/>
              <a:gd name="connsiteX2224" fmla="*/ 3602212 w 11855435"/>
              <a:gd name="connsiteY2224" fmla="*/ 3579156 h 3922026"/>
              <a:gd name="connsiteX2225" fmla="*/ 3556630 w 11855435"/>
              <a:gd name="connsiteY2225" fmla="*/ 3598193 h 3922026"/>
              <a:gd name="connsiteX2226" fmla="*/ 3534439 w 11855435"/>
              <a:gd name="connsiteY2226" fmla="*/ 3599724 h 3922026"/>
              <a:gd name="connsiteX2227" fmla="*/ 3481087 w 11855435"/>
              <a:gd name="connsiteY2227" fmla="*/ 3580736 h 3922026"/>
              <a:gd name="connsiteX2228" fmla="*/ 3475936 w 11855435"/>
              <a:gd name="connsiteY2228" fmla="*/ 3562251 h 3922026"/>
              <a:gd name="connsiteX2229" fmla="*/ 3499757 w 11855435"/>
              <a:gd name="connsiteY2229" fmla="*/ 3495553 h 3922026"/>
              <a:gd name="connsiteX2230" fmla="*/ 3502161 w 11855435"/>
              <a:gd name="connsiteY2230" fmla="*/ 3463596 h 3922026"/>
              <a:gd name="connsiteX2231" fmla="*/ 3474261 w 11855435"/>
              <a:gd name="connsiteY2231" fmla="*/ 3464930 h 3922026"/>
              <a:gd name="connsiteX2232" fmla="*/ 3438721 w 11855435"/>
              <a:gd name="connsiteY2232" fmla="*/ 3459138 h 3922026"/>
              <a:gd name="connsiteX2233" fmla="*/ 3434239 w 11855435"/>
              <a:gd name="connsiteY2233" fmla="*/ 3456242 h 3922026"/>
              <a:gd name="connsiteX2234" fmla="*/ 3430572 w 11855435"/>
              <a:gd name="connsiteY2234" fmla="*/ 3459624 h 3922026"/>
              <a:gd name="connsiteX2235" fmla="*/ 3409283 w 11855435"/>
              <a:gd name="connsiteY2235" fmla="*/ 3455370 h 3922026"/>
              <a:gd name="connsiteX2236" fmla="*/ 3415043 w 11855435"/>
              <a:gd name="connsiteY2236" fmla="*/ 3453606 h 3922026"/>
              <a:gd name="connsiteX2237" fmla="*/ 3387136 w 11855435"/>
              <a:gd name="connsiteY2237" fmla="*/ 3448123 h 3922026"/>
              <a:gd name="connsiteX2238" fmla="*/ 3380183 w 11855435"/>
              <a:gd name="connsiteY2238" fmla="*/ 3441831 h 3922026"/>
              <a:gd name="connsiteX2239" fmla="*/ 3323574 w 11855435"/>
              <a:gd name="connsiteY2239" fmla="*/ 3425497 h 3922026"/>
              <a:gd name="connsiteX2240" fmla="*/ 3308381 w 11855435"/>
              <a:gd name="connsiteY2240" fmla="*/ 3424539 h 3922026"/>
              <a:gd name="connsiteX2241" fmla="*/ 3176787 w 11855435"/>
              <a:gd name="connsiteY2241" fmla="*/ 3369429 h 3922026"/>
              <a:gd name="connsiteX2242" fmla="*/ 3138254 w 11855435"/>
              <a:gd name="connsiteY2242" fmla="*/ 3353169 h 3922026"/>
              <a:gd name="connsiteX2243" fmla="*/ 3112831 w 11855435"/>
              <a:gd name="connsiteY2243" fmla="*/ 3344119 h 3922026"/>
              <a:gd name="connsiteX2244" fmla="*/ 3114515 w 11855435"/>
              <a:gd name="connsiteY2244" fmla="*/ 3335181 h 3922026"/>
              <a:gd name="connsiteX2245" fmla="*/ 3204696 w 11855435"/>
              <a:gd name="connsiteY2245" fmla="*/ 3374912 h 3922026"/>
              <a:gd name="connsiteX2246" fmla="*/ 3207574 w 11855435"/>
              <a:gd name="connsiteY2246" fmla="*/ 3374029 h 3922026"/>
              <a:gd name="connsiteX2247" fmla="*/ 3204296 w 11855435"/>
              <a:gd name="connsiteY2247" fmla="*/ 3372227 h 3922026"/>
              <a:gd name="connsiteX2248" fmla="*/ 3197345 w 11855435"/>
              <a:gd name="connsiteY2248" fmla="*/ 3365936 h 3922026"/>
              <a:gd name="connsiteX2249" fmla="*/ 3202716 w 11855435"/>
              <a:gd name="connsiteY2249" fmla="*/ 3366740 h 3922026"/>
              <a:gd name="connsiteX2250" fmla="*/ 3199826 w 11855435"/>
              <a:gd name="connsiteY2250" fmla="*/ 3364928 h 3922026"/>
              <a:gd name="connsiteX2251" fmla="*/ 3160585 w 11855435"/>
              <a:gd name="connsiteY2251" fmla="*/ 3343868 h 3922026"/>
              <a:gd name="connsiteX2252" fmla="*/ 3112528 w 11855435"/>
              <a:gd name="connsiteY2252" fmla="*/ 3321755 h 3922026"/>
              <a:gd name="connsiteX2253" fmla="*/ 3107464 w 11855435"/>
              <a:gd name="connsiteY2253" fmla="*/ 3319096 h 3922026"/>
              <a:gd name="connsiteX2254" fmla="*/ 3095553 w 11855435"/>
              <a:gd name="connsiteY2254" fmla="*/ 3323821 h 3922026"/>
              <a:gd name="connsiteX2255" fmla="*/ 2830240 w 11855435"/>
              <a:gd name="connsiteY2255" fmla="*/ 3367367 h 3922026"/>
              <a:gd name="connsiteX2256" fmla="*/ 2680103 w 11855435"/>
              <a:gd name="connsiteY2256" fmla="*/ 3396670 h 3922026"/>
              <a:gd name="connsiteX2257" fmla="*/ 2639948 w 11855435"/>
              <a:gd name="connsiteY2257" fmla="*/ 3419676 h 3922026"/>
              <a:gd name="connsiteX2258" fmla="*/ 2644247 w 11855435"/>
              <a:gd name="connsiteY2258" fmla="*/ 3426667 h 3922026"/>
              <a:gd name="connsiteX2259" fmla="*/ 2658397 w 11855435"/>
              <a:gd name="connsiteY2259" fmla="*/ 3447363 h 3922026"/>
              <a:gd name="connsiteX2260" fmla="*/ 2664175 w 11855435"/>
              <a:gd name="connsiteY2260" fmla="*/ 3446977 h 3922026"/>
              <a:gd name="connsiteX2261" fmla="*/ 2705213 w 11855435"/>
              <a:gd name="connsiteY2261" fmla="*/ 3489002 h 3922026"/>
              <a:gd name="connsiteX2262" fmla="*/ 2721684 w 11855435"/>
              <a:gd name="connsiteY2262" fmla="*/ 3507838 h 3922026"/>
              <a:gd name="connsiteX2263" fmla="*/ 2734956 w 11855435"/>
              <a:gd name="connsiteY2263" fmla="*/ 3524974 h 3922026"/>
              <a:gd name="connsiteX2264" fmla="*/ 2738688 w 11855435"/>
              <a:gd name="connsiteY2264" fmla="*/ 3528380 h 3922026"/>
              <a:gd name="connsiteX2265" fmla="*/ 2743249 w 11855435"/>
              <a:gd name="connsiteY2265" fmla="*/ 3525982 h 3922026"/>
              <a:gd name="connsiteX2266" fmla="*/ 2744984 w 11855435"/>
              <a:gd name="connsiteY2266" fmla="*/ 3517123 h 3922026"/>
              <a:gd name="connsiteX2267" fmla="*/ 2753327 w 11855435"/>
              <a:gd name="connsiteY2267" fmla="*/ 3519363 h 3922026"/>
              <a:gd name="connsiteX2268" fmla="*/ 2766189 w 11855435"/>
              <a:gd name="connsiteY2268" fmla="*/ 3535291 h 3922026"/>
              <a:gd name="connsiteX2269" fmla="*/ 2772364 w 11855435"/>
              <a:gd name="connsiteY2269" fmla="*/ 3541777 h 3922026"/>
              <a:gd name="connsiteX2270" fmla="*/ 2784258 w 11855435"/>
              <a:gd name="connsiteY2270" fmla="*/ 3540586 h 3922026"/>
              <a:gd name="connsiteX2271" fmla="*/ 2826569 w 11855435"/>
              <a:gd name="connsiteY2271" fmla="*/ 3587148 h 3922026"/>
              <a:gd name="connsiteX2272" fmla="*/ 3051274 w 11855435"/>
              <a:gd name="connsiteY2272" fmla="*/ 3750439 h 3922026"/>
              <a:gd name="connsiteX2273" fmla="*/ 3083394 w 11855435"/>
              <a:gd name="connsiteY2273" fmla="*/ 3775844 h 3922026"/>
              <a:gd name="connsiteX2274" fmla="*/ 3090868 w 11855435"/>
              <a:gd name="connsiteY2274" fmla="*/ 3805345 h 3922026"/>
              <a:gd name="connsiteX2275" fmla="*/ 3080579 w 11855435"/>
              <a:gd name="connsiteY2275" fmla="*/ 3808359 h 3922026"/>
              <a:gd name="connsiteX2276" fmla="*/ 3076029 w 11855435"/>
              <a:gd name="connsiteY2276" fmla="*/ 3811067 h 3922026"/>
              <a:gd name="connsiteX2277" fmla="*/ 3069812 w 11855435"/>
              <a:gd name="connsiteY2277" fmla="*/ 3808792 h 3922026"/>
              <a:gd name="connsiteX2278" fmla="*/ 3062267 w 11855435"/>
              <a:gd name="connsiteY2278" fmla="*/ 3803828 h 3922026"/>
              <a:gd name="connsiteX2279" fmla="*/ 3062123 w 11855435"/>
              <a:gd name="connsiteY2279" fmla="*/ 3803760 h 3922026"/>
              <a:gd name="connsiteX2280" fmla="*/ 2981629 w 11855435"/>
              <a:gd name="connsiteY2280" fmla="*/ 3760407 h 3922026"/>
              <a:gd name="connsiteX2281" fmla="*/ 2983198 w 11855435"/>
              <a:gd name="connsiteY2281" fmla="*/ 3764219 h 3922026"/>
              <a:gd name="connsiteX2282" fmla="*/ 2981497 w 11855435"/>
              <a:gd name="connsiteY2282" fmla="*/ 3763761 h 3922026"/>
              <a:gd name="connsiteX2283" fmla="*/ 2975178 w 11855435"/>
              <a:gd name="connsiteY2283" fmla="*/ 3759157 h 3922026"/>
              <a:gd name="connsiteX2284" fmla="*/ 2974854 w 11855435"/>
              <a:gd name="connsiteY2284" fmla="*/ 3761979 h 3922026"/>
              <a:gd name="connsiteX2285" fmla="*/ 2981497 w 11855435"/>
              <a:gd name="connsiteY2285" fmla="*/ 3763761 h 3922026"/>
              <a:gd name="connsiteX2286" fmla="*/ 3015188 w 11855435"/>
              <a:gd name="connsiteY2286" fmla="*/ 3788311 h 3922026"/>
              <a:gd name="connsiteX2287" fmla="*/ 3048941 w 11855435"/>
              <a:gd name="connsiteY2287" fmla="*/ 3815785 h 3922026"/>
              <a:gd name="connsiteX2288" fmla="*/ 3059822 w 11855435"/>
              <a:gd name="connsiteY2288" fmla="*/ 3820711 h 3922026"/>
              <a:gd name="connsiteX2289" fmla="*/ 3050189 w 11855435"/>
              <a:gd name="connsiteY2289" fmla="*/ 3826446 h 3922026"/>
              <a:gd name="connsiteX2290" fmla="*/ 3031607 w 11855435"/>
              <a:gd name="connsiteY2290" fmla="*/ 3816945 h 3922026"/>
              <a:gd name="connsiteX2291" fmla="*/ 3037385 w 11855435"/>
              <a:gd name="connsiteY2291" fmla="*/ 3816559 h 3922026"/>
              <a:gd name="connsiteX2292" fmla="*/ 3013004 w 11855435"/>
              <a:gd name="connsiteY2292" fmla="*/ 3804197 h 3922026"/>
              <a:gd name="connsiteX2293" fmla="*/ 3008198 w 11855435"/>
              <a:gd name="connsiteY2293" fmla="*/ 3796123 h 3922026"/>
              <a:gd name="connsiteX2294" fmla="*/ 2960085 w 11855435"/>
              <a:gd name="connsiteY2294" fmla="*/ 3765764 h 3922026"/>
              <a:gd name="connsiteX2295" fmla="*/ 2946288 w 11855435"/>
              <a:gd name="connsiteY2295" fmla="*/ 3761090 h 3922026"/>
              <a:gd name="connsiteX2296" fmla="*/ 2890286 w 11855435"/>
              <a:gd name="connsiteY2296" fmla="*/ 3718317 h 3922026"/>
              <a:gd name="connsiteX2297" fmla="*/ 2860568 w 11855435"/>
              <a:gd name="connsiteY2297" fmla="*/ 3692207 h 3922026"/>
              <a:gd name="connsiteX2298" fmla="*/ 2778107 w 11855435"/>
              <a:gd name="connsiteY2298" fmla="*/ 3640153 h 3922026"/>
              <a:gd name="connsiteX2299" fmla="*/ 2668333 w 11855435"/>
              <a:gd name="connsiteY2299" fmla="*/ 3563877 h 3922026"/>
              <a:gd name="connsiteX2300" fmla="*/ 2651589 w 11855435"/>
              <a:gd name="connsiteY2300" fmla="*/ 3550228 h 3922026"/>
              <a:gd name="connsiteX2301" fmla="*/ 2636355 w 11855435"/>
              <a:gd name="connsiteY2301" fmla="*/ 3553023 h 3922026"/>
              <a:gd name="connsiteX2302" fmla="*/ 2636498 w 11855435"/>
              <a:gd name="connsiteY2302" fmla="*/ 3567575 h 3922026"/>
              <a:gd name="connsiteX2303" fmla="*/ 2760671 w 11855435"/>
              <a:gd name="connsiteY2303" fmla="*/ 3687143 h 3922026"/>
              <a:gd name="connsiteX2304" fmla="*/ 2766634 w 11855435"/>
              <a:gd name="connsiteY2304" fmla="*/ 3700198 h 3922026"/>
              <a:gd name="connsiteX2305" fmla="*/ 2751041 w 11855435"/>
              <a:gd name="connsiteY2305" fmla="*/ 3712065 h 3922026"/>
              <a:gd name="connsiteX2306" fmla="*/ 2687587 w 11855435"/>
              <a:gd name="connsiteY2306" fmla="*/ 3695838 h 3922026"/>
              <a:gd name="connsiteX2307" fmla="*/ 2635920 w 11855435"/>
              <a:gd name="connsiteY2307" fmla="*/ 3691171 h 3922026"/>
              <a:gd name="connsiteX2308" fmla="*/ 2590936 w 11855435"/>
              <a:gd name="connsiteY2308" fmla="*/ 3681419 h 3922026"/>
              <a:gd name="connsiteX2309" fmla="*/ 2508585 w 11855435"/>
              <a:gd name="connsiteY2309" fmla="*/ 3615064 h 3922026"/>
              <a:gd name="connsiteX2310" fmla="*/ 2363357 w 11855435"/>
              <a:gd name="connsiteY2310" fmla="*/ 3499790 h 3922026"/>
              <a:gd name="connsiteX2311" fmla="*/ 2411932 w 11855435"/>
              <a:gd name="connsiteY2311" fmla="*/ 3600643 h 3922026"/>
              <a:gd name="connsiteX2312" fmla="*/ 2497373 w 11855435"/>
              <a:gd name="connsiteY2312" fmla="*/ 3661714 h 3922026"/>
              <a:gd name="connsiteX2313" fmla="*/ 2507936 w 11855435"/>
              <a:gd name="connsiteY2313" fmla="*/ 3685932 h 3922026"/>
              <a:gd name="connsiteX2314" fmla="*/ 2414949 w 11855435"/>
              <a:gd name="connsiteY2314" fmla="*/ 3633534 h 3922026"/>
              <a:gd name="connsiteX2315" fmla="*/ 2432841 w 11855435"/>
              <a:gd name="connsiteY2315" fmla="*/ 3672700 h 3922026"/>
              <a:gd name="connsiteX2316" fmla="*/ 2460364 w 11855435"/>
              <a:gd name="connsiteY2316" fmla="*/ 3686943 h 3922026"/>
              <a:gd name="connsiteX2317" fmla="*/ 2470425 w 11855435"/>
              <a:gd name="connsiteY2317" fmla="*/ 3705679 h 3922026"/>
              <a:gd name="connsiteX2318" fmla="*/ 2448506 w 11855435"/>
              <a:gd name="connsiteY2318" fmla="*/ 3713560 h 3922026"/>
              <a:gd name="connsiteX2319" fmla="*/ 2417535 w 11855435"/>
              <a:gd name="connsiteY2319" fmla="*/ 3713671 h 3922026"/>
              <a:gd name="connsiteX2320" fmla="*/ 2523095 w 11855435"/>
              <a:gd name="connsiteY2320" fmla="*/ 3812212 h 3922026"/>
              <a:gd name="connsiteX2321" fmla="*/ 2602283 w 11855435"/>
              <a:gd name="connsiteY2321" fmla="*/ 3922026 h 3922026"/>
              <a:gd name="connsiteX2322" fmla="*/ 2341721 w 11855435"/>
              <a:gd name="connsiteY2322" fmla="*/ 3718581 h 3922026"/>
              <a:gd name="connsiteX2323" fmla="*/ 2344236 w 11855435"/>
              <a:gd name="connsiteY2323" fmla="*/ 3745989 h 3922026"/>
              <a:gd name="connsiteX2324" fmla="*/ 2315850 w 11855435"/>
              <a:gd name="connsiteY2324" fmla="*/ 3735334 h 3922026"/>
              <a:gd name="connsiteX2325" fmla="*/ 2196060 w 11855435"/>
              <a:gd name="connsiteY2325" fmla="*/ 3650551 h 3922026"/>
              <a:gd name="connsiteX2326" fmla="*/ 2123341 w 11855435"/>
              <a:gd name="connsiteY2326" fmla="*/ 3559276 h 3922026"/>
              <a:gd name="connsiteX2327" fmla="*/ 2064919 w 11855435"/>
              <a:gd name="connsiteY2327" fmla="*/ 3506967 h 3922026"/>
              <a:gd name="connsiteX2328" fmla="*/ 2000317 w 11855435"/>
              <a:gd name="connsiteY2328" fmla="*/ 3465224 h 3922026"/>
              <a:gd name="connsiteX2329" fmla="*/ 1971573 w 11855435"/>
              <a:gd name="connsiteY2329" fmla="*/ 3463639 h 3922026"/>
              <a:gd name="connsiteX2330" fmla="*/ 1955044 w 11855435"/>
              <a:gd name="connsiteY2330" fmla="*/ 3517269 h 3922026"/>
              <a:gd name="connsiteX2331" fmla="*/ 1975021 w 11855435"/>
              <a:gd name="connsiteY2331" fmla="*/ 3540187 h 3922026"/>
              <a:gd name="connsiteX2332" fmla="*/ 1994206 w 11855435"/>
              <a:gd name="connsiteY2332" fmla="*/ 3619421 h 3922026"/>
              <a:gd name="connsiteX2333" fmla="*/ 2045440 w 11855435"/>
              <a:gd name="connsiteY2333" fmla="*/ 3671335 h 3922026"/>
              <a:gd name="connsiteX2334" fmla="*/ 2026614 w 11855435"/>
              <a:gd name="connsiteY2334" fmla="*/ 3673932 h 3922026"/>
              <a:gd name="connsiteX2335" fmla="*/ 1906464 w 11855435"/>
              <a:gd name="connsiteY2335" fmla="*/ 3598220 h 3922026"/>
              <a:gd name="connsiteX2336" fmla="*/ 1900213 w 11855435"/>
              <a:gd name="connsiteY2336" fmla="*/ 3556061 h 3922026"/>
              <a:gd name="connsiteX2337" fmla="*/ 1897052 w 11855435"/>
              <a:gd name="connsiteY2337" fmla="*/ 3508617 h 3922026"/>
              <a:gd name="connsiteX2338" fmla="*/ 1878944 w 11855435"/>
              <a:gd name="connsiteY2338" fmla="*/ 3493074 h 3922026"/>
              <a:gd name="connsiteX2339" fmla="*/ 1875065 w 11855435"/>
              <a:gd name="connsiteY2339" fmla="*/ 3463771 h 3922026"/>
              <a:gd name="connsiteX2340" fmla="*/ 1902803 w 11855435"/>
              <a:gd name="connsiteY2340" fmla="*/ 3454393 h 3922026"/>
              <a:gd name="connsiteX2341" fmla="*/ 1925223 w 11855435"/>
              <a:gd name="connsiteY2341" fmla="*/ 3451993 h 3922026"/>
              <a:gd name="connsiteX2342" fmla="*/ 1927308 w 11855435"/>
              <a:gd name="connsiteY2342" fmla="*/ 3435746 h 3922026"/>
              <a:gd name="connsiteX2343" fmla="*/ 1907114 w 11855435"/>
              <a:gd name="connsiteY2343" fmla="*/ 3436451 h 3922026"/>
              <a:gd name="connsiteX2344" fmla="*/ 1881103 w 11855435"/>
              <a:gd name="connsiteY2344" fmla="*/ 3438651 h 3922026"/>
              <a:gd name="connsiteX2345" fmla="*/ 1849339 w 11855435"/>
              <a:gd name="connsiteY2345" fmla="*/ 3404175 h 3922026"/>
              <a:gd name="connsiteX2346" fmla="*/ 1813986 w 11855435"/>
              <a:gd name="connsiteY2346" fmla="*/ 3369501 h 3922026"/>
              <a:gd name="connsiteX2347" fmla="*/ 1811757 w 11855435"/>
              <a:gd name="connsiteY2347" fmla="*/ 3371197 h 3922026"/>
              <a:gd name="connsiteX2348" fmla="*/ 1573035 w 11855435"/>
              <a:gd name="connsiteY2348" fmla="*/ 3379848 h 3922026"/>
              <a:gd name="connsiteX2349" fmla="*/ 1482204 w 11855435"/>
              <a:gd name="connsiteY2349" fmla="*/ 3363931 h 3922026"/>
              <a:gd name="connsiteX2350" fmla="*/ 1456190 w 11855435"/>
              <a:gd name="connsiteY2350" fmla="*/ 3366132 h 3922026"/>
              <a:gd name="connsiteX2351" fmla="*/ 1348183 w 11855435"/>
              <a:gd name="connsiteY2351" fmla="*/ 3383811 h 3922026"/>
              <a:gd name="connsiteX2352" fmla="*/ 1267701 w 11855435"/>
              <a:gd name="connsiteY2352" fmla="*/ 3324831 h 3922026"/>
              <a:gd name="connsiteX2353" fmla="*/ 1289188 w 11855435"/>
              <a:gd name="connsiteY2353" fmla="*/ 3273292 h 3922026"/>
              <a:gd name="connsiteX2354" fmla="*/ 1428960 w 11855435"/>
              <a:gd name="connsiteY2354" fmla="*/ 3199187 h 3922026"/>
              <a:gd name="connsiteX2355" fmla="*/ 1442227 w 11855435"/>
              <a:gd name="connsiteY2355" fmla="*/ 3196056 h 3922026"/>
              <a:gd name="connsiteX2356" fmla="*/ 1445679 w 11855435"/>
              <a:gd name="connsiteY2356" fmla="*/ 3191720 h 3922026"/>
              <a:gd name="connsiteX2357" fmla="*/ 1445034 w 11855435"/>
              <a:gd name="connsiteY2357" fmla="*/ 3191673 h 3922026"/>
              <a:gd name="connsiteX2358" fmla="*/ 1324417 w 11855435"/>
              <a:gd name="connsiteY2358" fmla="*/ 3200665 h 3922026"/>
              <a:gd name="connsiteX2359" fmla="*/ 1267398 w 11855435"/>
              <a:gd name="connsiteY2359" fmla="*/ 3202392 h 3922026"/>
              <a:gd name="connsiteX2360" fmla="*/ 1214319 w 11855435"/>
              <a:gd name="connsiteY2360" fmla="*/ 3206761 h 3922026"/>
              <a:gd name="connsiteX2361" fmla="*/ 1214209 w 11855435"/>
              <a:gd name="connsiteY2361" fmla="*/ 3206736 h 3922026"/>
              <a:gd name="connsiteX2362" fmla="*/ 1210114 w 11855435"/>
              <a:gd name="connsiteY2362" fmla="*/ 3207107 h 3922026"/>
              <a:gd name="connsiteX2363" fmla="*/ 1214319 w 11855435"/>
              <a:gd name="connsiteY2363" fmla="*/ 3206761 h 3922026"/>
              <a:gd name="connsiteX2364" fmla="*/ 1220174 w 11855435"/>
              <a:gd name="connsiteY2364" fmla="*/ 3208166 h 3922026"/>
              <a:gd name="connsiteX2365" fmla="*/ 1209760 w 11855435"/>
              <a:gd name="connsiteY2365" fmla="*/ 3211087 h 3922026"/>
              <a:gd name="connsiteX2366" fmla="*/ 1205665 w 11855435"/>
              <a:gd name="connsiteY2366" fmla="*/ 3211459 h 3922026"/>
              <a:gd name="connsiteX2367" fmla="*/ 1207534 w 11855435"/>
              <a:gd name="connsiteY2367" fmla="*/ 3213264 h 3922026"/>
              <a:gd name="connsiteX2368" fmla="*/ 1313290 w 11855435"/>
              <a:gd name="connsiteY2368" fmla="*/ 3211548 h 3922026"/>
              <a:gd name="connsiteX2369" fmla="*/ 1308485 w 11855435"/>
              <a:gd name="connsiteY2369" fmla="*/ 3219881 h 3922026"/>
              <a:gd name="connsiteX2370" fmla="*/ 1280178 w 11855435"/>
              <a:gd name="connsiteY2370" fmla="*/ 3218505 h 3922026"/>
              <a:gd name="connsiteX2371" fmla="*/ 1235489 w 11855435"/>
              <a:gd name="connsiteY2371" fmla="*/ 3218620 h 3922026"/>
              <a:gd name="connsiteX2372" fmla="*/ 1083175 w 11855435"/>
              <a:gd name="connsiteY2372" fmla="*/ 3218645 h 3922026"/>
              <a:gd name="connsiteX2373" fmla="*/ 1069375 w 11855435"/>
              <a:gd name="connsiteY2373" fmla="*/ 3213979 h 3922026"/>
              <a:gd name="connsiteX2374" fmla="*/ 1009019 w 11855435"/>
              <a:gd name="connsiteY2374" fmla="*/ 3207620 h 3922026"/>
              <a:gd name="connsiteX2375" fmla="*/ 998602 w 11855435"/>
              <a:gd name="connsiteY2375" fmla="*/ 3210541 h 3922026"/>
              <a:gd name="connsiteX2376" fmla="*/ 970648 w 11855435"/>
              <a:gd name="connsiteY2376" fmla="*/ 3205185 h 3922026"/>
              <a:gd name="connsiteX2377" fmla="*/ 974390 w 11855435"/>
              <a:gd name="connsiteY2377" fmla="*/ 3208794 h 3922026"/>
              <a:gd name="connsiteX2378" fmla="*/ 953013 w 11855435"/>
              <a:gd name="connsiteY2378" fmla="*/ 3204770 h 3922026"/>
              <a:gd name="connsiteX2379" fmla="*/ 951205 w 11855435"/>
              <a:gd name="connsiteY2379" fmla="*/ 3195164 h 3922026"/>
              <a:gd name="connsiteX2380" fmla="*/ 963168 w 11855435"/>
              <a:gd name="connsiteY2380" fmla="*/ 3197969 h 3922026"/>
              <a:gd name="connsiteX2381" fmla="*/ 1010883 w 11855435"/>
              <a:gd name="connsiteY2381" fmla="*/ 3198073 h 3922026"/>
              <a:gd name="connsiteX2382" fmla="*/ 1056013 w 11855435"/>
              <a:gd name="connsiteY2382" fmla="*/ 3200204 h 3922026"/>
              <a:gd name="connsiteX2383" fmla="*/ 1062250 w 11855435"/>
              <a:gd name="connsiteY2383" fmla="*/ 3202782 h 3922026"/>
              <a:gd name="connsiteX2384" fmla="*/ 1064475 w 11855435"/>
              <a:gd name="connsiteY2384" fmla="*/ 3200605 h 3922026"/>
              <a:gd name="connsiteX2385" fmla="*/ 1056013 w 11855435"/>
              <a:gd name="connsiteY2385" fmla="*/ 3200204 h 3922026"/>
              <a:gd name="connsiteX2386" fmla="*/ 1054414 w 11855435"/>
              <a:gd name="connsiteY2386" fmla="*/ 3199545 h 3922026"/>
              <a:gd name="connsiteX2387" fmla="*/ 1060734 w 11855435"/>
              <a:gd name="connsiteY2387" fmla="*/ 3196997 h 3922026"/>
              <a:gd name="connsiteX2388" fmla="*/ 1062960 w 11855435"/>
              <a:gd name="connsiteY2388" fmla="*/ 3194819 h 3922026"/>
              <a:gd name="connsiteX2389" fmla="*/ 1040760 w 11855435"/>
              <a:gd name="connsiteY2389" fmla="*/ 3191137 h 3922026"/>
              <a:gd name="connsiteX2390" fmla="*/ 1026684 w 11855435"/>
              <a:gd name="connsiteY2390" fmla="*/ 3191548 h 3922026"/>
              <a:gd name="connsiteX2391" fmla="*/ 975878 w 11855435"/>
              <a:gd name="connsiteY2391" fmla="*/ 3183291 h 3922026"/>
              <a:gd name="connsiteX2392" fmla="*/ 974273 w 11855435"/>
              <a:gd name="connsiteY2392" fmla="*/ 3182734 h 3922026"/>
              <a:gd name="connsiteX2393" fmla="*/ 954526 w 11855435"/>
              <a:gd name="connsiteY2393" fmla="*/ 3180986 h 3922026"/>
              <a:gd name="connsiteX2394" fmla="*/ 948161 w 11855435"/>
              <a:gd name="connsiteY2394" fmla="*/ 3179000 h 3922026"/>
              <a:gd name="connsiteX2395" fmla="*/ 945673 w 11855435"/>
              <a:gd name="connsiteY2395" fmla="*/ 3165770 h 3922026"/>
              <a:gd name="connsiteX2396" fmla="*/ 960667 w 11855435"/>
              <a:gd name="connsiteY2396" fmla="*/ 3168194 h 3922026"/>
              <a:gd name="connsiteX2397" fmla="*/ 960859 w 11855435"/>
              <a:gd name="connsiteY2397" fmla="*/ 3162465 h 3922026"/>
              <a:gd name="connsiteX2398" fmla="*/ 951302 w 11855435"/>
              <a:gd name="connsiteY2398" fmla="*/ 3149213 h 3922026"/>
              <a:gd name="connsiteX2399" fmla="*/ 942681 w 11855435"/>
              <a:gd name="connsiteY2399" fmla="*/ 3094195 h 3922026"/>
              <a:gd name="connsiteX2400" fmla="*/ 946634 w 11855435"/>
              <a:gd name="connsiteY2400" fmla="*/ 3085324 h 3922026"/>
              <a:gd name="connsiteX2401" fmla="*/ 1011956 w 11855435"/>
              <a:gd name="connsiteY2401" fmla="*/ 3018021 h 3922026"/>
              <a:gd name="connsiteX2402" fmla="*/ 1029420 w 11855435"/>
              <a:gd name="connsiteY2402" fmla="*/ 3013530 h 3922026"/>
              <a:gd name="connsiteX2403" fmla="*/ 1059314 w 11855435"/>
              <a:gd name="connsiteY2403" fmla="*/ 2949729 h 3922026"/>
              <a:gd name="connsiteX2404" fmla="*/ 1054356 w 11855435"/>
              <a:gd name="connsiteY2404" fmla="*/ 2947638 h 3922026"/>
              <a:gd name="connsiteX2405" fmla="*/ 960938 w 11855435"/>
              <a:gd name="connsiteY2405" fmla="*/ 2942485 h 3922026"/>
              <a:gd name="connsiteX2406" fmla="*/ 894897 w 11855435"/>
              <a:gd name="connsiteY2406" fmla="*/ 2937026 h 3922026"/>
              <a:gd name="connsiteX2407" fmla="*/ 842581 w 11855435"/>
              <a:gd name="connsiteY2407" fmla="*/ 3003227 h 3922026"/>
              <a:gd name="connsiteX2408" fmla="*/ 826844 w 11855435"/>
              <a:gd name="connsiteY2408" fmla="*/ 3000541 h 3922026"/>
              <a:gd name="connsiteX2409" fmla="*/ 838845 w 11855435"/>
              <a:gd name="connsiteY2409" fmla="*/ 2988476 h 3922026"/>
              <a:gd name="connsiteX2410" fmla="*/ 861123 w 11855435"/>
              <a:gd name="connsiteY2410" fmla="*/ 2971525 h 3922026"/>
              <a:gd name="connsiteX2411" fmla="*/ 837336 w 11855435"/>
              <a:gd name="connsiteY2411" fmla="*/ 2972031 h 3922026"/>
              <a:gd name="connsiteX2412" fmla="*/ 755629 w 11855435"/>
              <a:gd name="connsiteY2412" fmla="*/ 3016612 h 3922026"/>
              <a:gd name="connsiteX2413" fmla="*/ 670761 w 11855435"/>
              <a:gd name="connsiteY2413" fmla="*/ 3013749 h 3922026"/>
              <a:gd name="connsiteX2414" fmla="*/ 650067 w 11855435"/>
              <a:gd name="connsiteY2414" fmla="*/ 3008972 h 3922026"/>
              <a:gd name="connsiteX2415" fmla="*/ 597393 w 11855435"/>
              <a:gd name="connsiteY2415" fmla="*/ 2993341 h 3922026"/>
              <a:gd name="connsiteX2416" fmla="*/ 631600 w 11855435"/>
              <a:gd name="connsiteY2416" fmla="*/ 2911598 h 3922026"/>
              <a:gd name="connsiteX2417" fmla="*/ 816572 w 11855435"/>
              <a:gd name="connsiteY2417" fmla="*/ 2823624 h 3922026"/>
              <a:gd name="connsiteX2418" fmla="*/ 850779 w 11855435"/>
              <a:gd name="connsiteY2418" fmla="*/ 2832782 h 3922026"/>
              <a:gd name="connsiteX2419" fmla="*/ 825914 w 11855435"/>
              <a:gd name="connsiteY2419" fmla="*/ 2860500 h 3922026"/>
              <a:gd name="connsiteX2420" fmla="*/ 791994 w 11855435"/>
              <a:gd name="connsiteY2420" fmla="*/ 2880446 h 3922026"/>
              <a:gd name="connsiteX2421" fmla="*/ 944699 w 11855435"/>
              <a:gd name="connsiteY2421" fmla="*/ 2843417 h 3922026"/>
              <a:gd name="connsiteX2422" fmla="*/ 885487 w 11855435"/>
              <a:gd name="connsiteY2422" fmla="*/ 2847423 h 3922026"/>
              <a:gd name="connsiteX2423" fmla="*/ 867020 w 11855435"/>
              <a:gd name="connsiteY2423" fmla="*/ 2840950 h 3922026"/>
              <a:gd name="connsiteX2424" fmla="*/ 871691 w 11855435"/>
              <a:gd name="connsiteY2424" fmla="*/ 2813937 h 3922026"/>
              <a:gd name="connsiteX2425" fmla="*/ 889655 w 11855435"/>
              <a:gd name="connsiteY2425" fmla="*/ 2814928 h 3922026"/>
              <a:gd name="connsiteX2426" fmla="*/ 915166 w 11855435"/>
              <a:gd name="connsiteY2426" fmla="*/ 2807244 h 3922026"/>
              <a:gd name="connsiteX2427" fmla="*/ 965038 w 11855435"/>
              <a:gd name="connsiteY2427" fmla="*/ 2766362 h 3922026"/>
              <a:gd name="connsiteX2428" fmla="*/ 984872 w 11855435"/>
              <a:gd name="connsiteY2428" fmla="*/ 2774728 h 3922026"/>
              <a:gd name="connsiteX2429" fmla="*/ 1002837 w 11855435"/>
              <a:gd name="connsiteY2429" fmla="*/ 2775718 h 3922026"/>
              <a:gd name="connsiteX2430" fmla="*/ 1041285 w 11855435"/>
              <a:gd name="connsiteY2430" fmla="*/ 2714207 h 3922026"/>
              <a:gd name="connsiteX2431" fmla="*/ 1040781 w 11855435"/>
              <a:gd name="connsiteY2431" fmla="*/ 2708725 h 3922026"/>
              <a:gd name="connsiteX2432" fmla="*/ 1014912 w 11855435"/>
              <a:gd name="connsiteY2432" fmla="*/ 2725479 h 3922026"/>
              <a:gd name="connsiteX2433" fmla="*/ 994719 w 11855435"/>
              <a:gd name="connsiteY2433" fmla="*/ 2726183 h 3922026"/>
              <a:gd name="connsiteX2434" fmla="*/ 1000396 w 11855435"/>
              <a:gd name="connsiteY2434" fmla="*/ 2710134 h 3922026"/>
              <a:gd name="connsiteX2435" fmla="*/ 1090511 w 11855435"/>
              <a:gd name="connsiteY2435" fmla="*/ 2653290 h 3922026"/>
              <a:gd name="connsiteX2436" fmla="*/ 1006004 w 11855435"/>
              <a:gd name="connsiteY2436" fmla="*/ 2641357 h 3922026"/>
              <a:gd name="connsiteX2437" fmla="*/ 989906 w 11855435"/>
              <a:gd name="connsiteY2437" fmla="*/ 2647743 h 3922026"/>
              <a:gd name="connsiteX2438" fmla="*/ 916966 w 11855435"/>
              <a:gd name="connsiteY2438" fmla="*/ 2670990 h 3922026"/>
              <a:gd name="connsiteX2439" fmla="*/ 783881 w 11855435"/>
              <a:gd name="connsiteY2439" fmla="*/ 2649106 h 3922026"/>
              <a:gd name="connsiteX2440" fmla="*/ 772313 w 11855435"/>
              <a:gd name="connsiteY2440" fmla="*/ 2613926 h 3922026"/>
              <a:gd name="connsiteX2441" fmla="*/ 841948 w 11855435"/>
              <a:gd name="connsiteY2441" fmla="*/ 2528681 h 3922026"/>
              <a:gd name="connsiteX2442" fmla="*/ 867532 w 11855435"/>
              <a:gd name="connsiteY2442" fmla="*/ 2482824 h 3922026"/>
              <a:gd name="connsiteX2443" fmla="*/ 918267 w 11855435"/>
              <a:gd name="connsiteY2443" fmla="*/ 2438351 h 3922026"/>
              <a:gd name="connsiteX2444" fmla="*/ 963323 w 11855435"/>
              <a:gd name="connsiteY2444" fmla="*/ 2409930 h 3922026"/>
              <a:gd name="connsiteX2445" fmla="*/ 923514 w 11855435"/>
              <a:gd name="connsiteY2445" fmla="*/ 2378646 h 3922026"/>
              <a:gd name="connsiteX2446" fmla="*/ 781375 w 11855435"/>
              <a:gd name="connsiteY2446" fmla="*/ 2348990 h 3922026"/>
              <a:gd name="connsiteX2447" fmla="*/ 773901 w 11855435"/>
              <a:gd name="connsiteY2447" fmla="*/ 2319490 h 3922026"/>
              <a:gd name="connsiteX2448" fmla="*/ 781806 w 11855435"/>
              <a:gd name="connsiteY2448" fmla="*/ 2301746 h 3922026"/>
              <a:gd name="connsiteX2449" fmla="*/ 841452 w 11855435"/>
              <a:gd name="connsiteY2449" fmla="*/ 2250493 h 3922026"/>
              <a:gd name="connsiteX2450" fmla="*/ 959447 w 11855435"/>
              <a:gd name="connsiteY2450" fmla="*/ 2289725 h 3922026"/>
              <a:gd name="connsiteX2451" fmla="*/ 987688 w 11855435"/>
              <a:gd name="connsiteY2451" fmla="*/ 2285828 h 3922026"/>
              <a:gd name="connsiteX2452" fmla="*/ 1026492 w 11855435"/>
              <a:gd name="connsiteY2452" fmla="*/ 2306149 h 3922026"/>
              <a:gd name="connsiteX2453" fmla="*/ 1037416 w 11855435"/>
              <a:gd name="connsiteY2453" fmla="*/ 2321295 h 3922026"/>
              <a:gd name="connsiteX2454" fmla="*/ 1051644 w 11855435"/>
              <a:gd name="connsiteY2454" fmla="*/ 2307537 h 3922026"/>
              <a:gd name="connsiteX2455" fmla="*/ 1073059 w 11855435"/>
              <a:gd name="connsiteY2455" fmla="*/ 2294172 h 3922026"/>
              <a:gd name="connsiteX2456" fmla="*/ 1090378 w 11855435"/>
              <a:gd name="connsiteY2456" fmla="*/ 2275129 h 3922026"/>
              <a:gd name="connsiteX2457" fmla="*/ 1147867 w 11855435"/>
              <a:gd name="connsiteY2457" fmla="*/ 2278300 h 3922026"/>
              <a:gd name="connsiteX2458" fmla="*/ 1178191 w 11855435"/>
              <a:gd name="connsiteY2458" fmla="*/ 2258155 h 3922026"/>
              <a:gd name="connsiteX2459" fmla="*/ 1158934 w 11855435"/>
              <a:gd name="connsiteY2459" fmla="*/ 2217097 h 3922026"/>
              <a:gd name="connsiteX2460" fmla="*/ 1095481 w 11855435"/>
              <a:gd name="connsiteY2460" fmla="*/ 2200871 h 3922026"/>
              <a:gd name="connsiteX2461" fmla="*/ 984098 w 11855435"/>
              <a:gd name="connsiteY2461" fmla="*/ 2194728 h 3922026"/>
              <a:gd name="connsiteX2462" fmla="*/ 847921 w 11855435"/>
              <a:gd name="connsiteY2462" fmla="*/ 2178129 h 3922026"/>
              <a:gd name="connsiteX2463" fmla="*/ 831179 w 11855435"/>
              <a:gd name="connsiteY2463" fmla="*/ 2164478 h 3922026"/>
              <a:gd name="connsiteX2464" fmla="*/ 824054 w 11855435"/>
              <a:gd name="connsiteY2464" fmla="*/ 2158409 h 3922026"/>
              <a:gd name="connsiteX2465" fmla="*/ 805283 w 11855435"/>
              <a:gd name="connsiteY2465" fmla="*/ 2158979 h 3922026"/>
              <a:gd name="connsiteX2466" fmla="*/ 800207 w 11855435"/>
              <a:gd name="connsiteY2466" fmla="*/ 2164589 h 3922026"/>
              <a:gd name="connsiteX2467" fmla="*/ 790819 w 11855435"/>
              <a:gd name="connsiteY2467" fmla="*/ 2169211 h 3922026"/>
              <a:gd name="connsiteX2468" fmla="*/ 821552 w 11855435"/>
              <a:gd name="connsiteY2468" fmla="*/ 2169032 h 3922026"/>
              <a:gd name="connsiteX2469" fmla="*/ 816747 w 11855435"/>
              <a:gd name="connsiteY2469" fmla="*/ 2177365 h 3922026"/>
              <a:gd name="connsiteX2470" fmla="*/ 788439 w 11855435"/>
              <a:gd name="connsiteY2470" fmla="*/ 2175990 h 3922026"/>
              <a:gd name="connsiteX2471" fmla="*/ 743751 w 11855435"/>
              <a:gd name="connsiteY2471" fmla="*/ 2176105 h 3922026"/>
              <a:gd name="connsiteX2472" fmla="*/ 591435 w 11855435"/>
              <a:gd name="connsiteY2472" fmla="*/ 2176130 h 3922026"/>
              <a:gd name="connsiteX2473" fmla="*/ 577637 w 11855435"/>
              <a:gd name="connsiteY2473" fmla="*/ 2171463 h 3922026"/>
              <a:gd name="connsiteX2474" fmla="*/ 517278 w 11855435"/>
              <a:gd name="connsiteY2474" fmla="*/ 2165103 h 3922026"/>
              <a:gd name="connsiteX2475" fmla="*/ 506865 w 11855435"/>
              <a:gd name="connsiteY2475" fmla="*/ 2168026 h 3922026"/>
              <a:gd name="connsiteX2476" fmla="*/ 478909 w 11855435"/>
              <a:gd name="connsiteY2476" fmla="*/ 2162670 h 3922026"/>
              <a:gd name="connsiteX2477" fmla="*/ 482650 w 11855435"/>
              <a:gd name="connsiteY2477" fmla="*/ 2166278 h 3922026"/>
              <a:gd name="connsiteX2478" fmla="*/ 461274 w 11855435"/>
              <a:gd name="connsiteY2478" fmla="*/ 2162254 h 3922026"/>
              <a:gd name="connsiteX2479" fmla="*/ 459466 w 11855435"/>
              <a:gd name="connsiteY2479" fmla="*/ 2152648 h 3922026"/>
              <a:gd name="connsiteX2480" fmla="*/ 471429 w 11855435"/>
              <a:gd name="connsiteY2480" fmla="*/ 2155453 h 3922026"/>
              <a:gd name="connsiteX2481" fmla="*/ 519144 w 11855435"/>
              <a:gd name="connsiteY2481" fmla="*/ 2155558 h 3922026"/>
              <a:gd name="connsiteX2482" fmla="*/ 564274 w 11855435"/>
              <a:gd name="connsiteY2482" fmla="*/ 2157690 h 3922026"/>
              <a:gd name="connsiteX2483" fmla="*/ 570512 w 11855435"/>
              <a:gd name="connsiteY2483" fmla="*/ 2160265 h 3922026"/>
              <a:gd name="connsiteX2484" fmla="*/ 572736 w 11855435"/>
              <a:gd name="connsiteY2484" fmla="*/ 2158088 h 3922026"/>
              <a:gd name="connsiteX2485" fmla="*/ 564274 w 11855435"/>
              <a:gd name="connsiteY2485" fmla="*/ 2157690 h 3922026"/>
              <a:gd name="connsiteX2486" fmla="*/ 562675 w 11855435"/>
              <a:gd name="connsiteY2486" fmla="*/ 2157029 h 3922026"/>
              <a:gd name="connsiteX2487" fmla="*/ 568995 w 11855435"/>
              <a:gd name="connsiteY2487" fmla="*/ 2154480 h 3922026"/>
              <a:gd name="connsiteX2488" fmla="*/ 571222 w 11855435"/>
              <a:gd name="connsiteY2488" fmla="*/ 2152303 h 3922026"/>
              <a:gd name="connsiteX2489" fmla="*/ 462787 w 11855435"/>
              <a:gd name="connsiteY2489" fmla="*/ 2138471 h 3922026"/>
              <a:gd name="connsiteX2490" fmla="*/ 456423 w 11855435"/>
              <a:gd name="connsiteY2490" fmla="*/ 2136486 h 3922026"/>
              <a:gd name="connsiteX2491" fmla="*/ 453934 w 11855435"/>
              <a:gd name="connsiteY2491" fmla="*/ 2123254 h 3922026"/>
              <a:gd name="connsiteX2492" fmla="*/ 487698 w 11855435"/>
              <a:gd name="connsiteY2492" fmla="*/ 2128714 h 3922026"/>
              <a:gd name="connsiteX2493" fmla="*/ 451396 w 11855435"/>
              <a:gd name="connsiteY2493" fmla="*/ 2116263 h 3922026"/>
              <a:gd name="connsiteX2494" fmla="*/ 420783 w 11855435"/>
              <a:gd name="connsiteY2494" fmla="*/ 2107303 h 3922026"/>
              <a:gd name="connsiteX2495" fmla="*/ 437456 w 11855435"/>
              <a:gd name="connsiteY2495" fmla="*/ 2068226 h 3922026"/>
              <a:gd name="connsiteX2496" fmla="*/ 501054 w 11855435"/>
              <a:gd name="connsiteY2496" fmla="*/ 2008102 h 3922026"/>
              <a:gd name="connsiteX2497" fmla="*/ 572772 w 11855435"/>
              <a:gd name="connsiteY2497" fmla="*/ 1997512 h 3922026"/>
              <a:gd name="connsiteX2498" fmla="*/ 594833 w 11855435"/>
              <a:gd name="connsiteY2498" fmla="*/ 2004183 h 3922026"/>
              <a:gd name="connsiteX2499" fmla="*/ 652464 w 11855435"/>
              <a:gd name="connsiteY2499" fmla="*/ 2021906 h 3922026"/>
              <a:gd name="connsiteX2500" fmla="*/ 682791 w 11855435"/>
              <a:gd name="connsiteY2500" fmla="*/ 2001762 h 3922026"/>
              <a:gd name="connsiteX2501" fmla="*/ 697020 w 11855435"/>
              <a:gd name="connsiteY2501" fmla="*/ 1988002 h 3922026"/>
              <a:gd name="connsiteX2502" fmla="*/ 705714 w 11855435"/>
              <a:gd name="connsiteY2502" fmla="*/ 2004843 h 3922026"/>
              <a:gd name="connsiteX2503" fmla="*/ 737331 w 11855435"/>
              <a:gd name="connsiteY2503" fmla="*/ 2024768 h 3922026"/>
              <a:gd name="connsiteX2504" fmla="*/ 891546 w 11855435"/>
              <a:gd name="connsiteY2504" fmla="*/ 2004183 h 3922026"/>
              <a:gd name="connsiteX2505" fmla="*/ 959168 w 11855435"/>
              <a:gd name="connsiteY2505" fmla="*/ 1987914 h 3922026"/>
              <a:gd name="connsiteX2506" fmla="*/ 967575 w 11855435"/>
              <a:gd name="connsiteY2506" fmla="*/ 1975652 h 3922026"/>
              <a:gd name="connsiteX2507" fmla="*/ 955647 w 11855435"/>
              <a:gd name="connsiteY2507" fmla="*/ 1949541 h 3922026"/>
              <a:gd name="connsiteX2508" fmla="*/ 933227 w 11855435"/>
              <a:gd name="connsiteY2508" fmla="*/ 1951941 h 3922026"/>
              <a:gd name="connsiteX2509" fmla="*/ 896075 w 11855435"/>
              <a:gd name="connsiteY2509" fmla="*/ 1962618 h 3922026"/>
              <a:gd name="connsiteX2510" fmla="*/ 764354 w 11855435"/>
              <a:gd name="connsiteY2510" fmla="*/ 1942629 h 3922026"/>
              <a:gd name="connsiteX2511" fmla="*/ 744880 w 11855435"/>
              <a:gd name="connsiteY2511" fmla="*/ 1925191 h 3922026"/>
              <a:gd name="connsiteX2512" fmla="*/ 706938 w 11855435"/>
              <a:gd name="connsiteY2512" fmla="*/ 1901282 h 3922026"/>
              <a:gd name="connsiteX2513" fmla="*/ 677764 w 11855435"/>
              <a:gd name="connsiteY2513" fmla="*/ 1856040 h 3922026"/>
              <a:gd name="connsiteX2514" fmla="*/ 668207 w 11855435"/>
              <a:gd name="connsiteY2514" fmla="*/ 1842787 h 3922026"/>
              <a:gd name="connsiteX2515" fmla="*/ 627706 w 11855435"/>
              <a:gd name="connsiteY2515" fmla="*/ 1837462 h 3922026"/>
              <a:gd name="connsiteX2516" fmla="*/ 613040 w 11855435"/>
              <a:gd name="connsiteY2516" fmla="*/ 1836751 h 3922026"/>
              <a:gd name="connsiteX2517" fmla="*/ 568352 w 11855435"/>
              <a:gd name="connsiteY2517" fmla="*/ 1836864 h 3922026"/>
              <a:gd name="connsiteX2518" fmla="*/ 416036 w 11855435"/>
              <a:gd name="connsiteY2518" fmla="*/ 1836890 h 3922026"/>
              <a:gd name="connsiteX2519" fmla="*/ 402237 w 11855435"/>
              <a:gd name="connsiteY2519" fmla="*/ 1832223 h 3922026"/>
              <a:gd name="connsiteX2520" fmla="*/ 341880 w 11855435"/>
              <a:gd name="connsiteY2520" fmla="*/ 1825865 h 3922026"/>
              <a:gd name="connsiteX2521" fmla="*/ 331465 w 11855435"/>
              <a:gd name="connsiteY2521" fmla="*/ 1828786 h 3922026"/>
              <a:gd name="connsiteX2522" fmla="*/ 303511 w 11855435"/>
              <a:gd name="connsiteY2522" fmla="*/ 1823430 h 3922026"/>
              <a:gd name="connsiteX2523" fmla="*/ 307250 w 11855435"/>
              <a:gd name="connsiteY2523" fmla="*/ 1827039 h 3922026"/>
              <a:gd name="connsiteX2524" fmla="*/ 285875 w 11855435"/>
              <a:gd name="connsiteY2524" fmla="*/ 1823013 h 3922026"/>
              <a:gd name="connsiteX2525" fmla="*/ 284067 w 11855435"/>
              <a:gd name="connsiteY2525" fmla="*/ 1813408 h 3922026"/>
              <a:gd name="connsiteX2526" fmla="*/ 296030 w 11855435"/>
              <a:gd name="connsiteY2526" fmla="*/ 1816213 h 3922026"/>
              <a:gd name="connsiteX2527" fmla="*/ 343745 w 11855435"/>
              <a:gd name="connsiteY2527" fmla="*/ 1816319 h 3922026"/>
              <a:gd name="connsiteX2528" fmla="*/ 388875 w 11855435"/>
              <a:gd name="connsiteY2528" fmla="*/ 1818450 h 3922026"/>
              <a:gd name="connsiteX2529" fmla="*/ 395112 w 11855435"/>
              <a:gd name="connsiteY2529" fmla="*/ 1821026 h 3922026"/>
              <a:gd name="connsiteX2530" fmla="*/ 397336 w 11855435"/>
              <a:gd name="connsiteY2530" fmla="*/ 1818850 h 3922026"/>
              <a:gd name="connsiteX2531" fmla="*/ 388875 w 11855435"/>
              <a:gd name="connsiteY2531" fmla="*/ 1818450 h 3922026"/>
              <a:gd name="connsiteX2532" fmla="*/ 387277 w 11855435"/>
              <a:gd name="connsiteY2532" fmla="*/ 1817788 h 3922026"/>
              <a:gd name="connsiteX2533" fmla="*/ 393597 w 11855435"/>
              <a:gd name="connsiteY2533" fmla="*/ 1815242 h 3922026"/>
              <a:gd name="connsiteX2534" fmla="*/ 395172 w 11855435"/>
              <a:gd name="connsiteY2534" fmla="*/ 1813701 h 3922026"/>
              <a:gd name="connsiteX2535" fmla="*/ 374800 w 11855435"/>
              <a:gd name="connsiteY2535" fmla="*/ 1813881 h 3922026"/>
              <a:gd name="connsiteX2536" fmla="*/ 239487 w 11855435"/>
              <a:gd name="connsiteY2536" fmla="*/ 1793693 h 3922026"/>
              <a:gd name="connsiteX2537" fmla="*/ 201832 w 11855435"/>
              <a:gd name="connsiteY2537" fmla="*/ 1798888 h 3922026"/>
              <a:gd name="connsiteX2538" fmla="*/ 159075 w 11855435"/>
              <a:gd name="connsiteY2538" fmla="*/ 1787440 h 3922026"/>
              <a:gd name="connsiteX2539" fmla="*/ 141972 w 11855435"/>
              <a:gd name="connsiteY2539" fmla="*/ 1782861 h 3922026"/>
              <a:gd name="connsiteX2540" fmla="*/ 70758 w 11855435"/>
              <a:gd name="connsiteY2540" fmla="*/ 1798930 h 3922026"/>
              <a:gd name="connsiteX2541" fmla="*/ 21319 w 11855435"/>
              <a:gd name="connsiteY2541" fmla="*/ 1792568 h 3922026"/>
              <a:gd name="connsiteX2542" fmla="*/ 16433 w 11855435"/>
              <a:gd name="connsiteY2542" fmla="*/ 1752303 h 3922026"/>
              <a:gd name="connsiteX2543" fmla="*/ 27931 w 11855435"/>
              <a:gd name="connsiteY2543" fmla="*/ 1734756 h 3922026"/>
              <a:gd name="connsiteX2544" fmla="*/ 71336 w 11855435"/>
              <a:gd name="connsiteY2544" fmla="*/ 1675336 h 3922026"/>
              <a:gd name="connsiteX2545" fmla="*/ 98670 w 11855435"/>
              <a:gd name="connsiteY2545" fmla="*/ 1671478 h 3922026"/>
              <a:gd name="connsiteX2546" fmla="*/ 98376 w 11855435"/>
              <a:gd name="connsiteY2546" fmla="*/ 1668059 h 3922026"/>
              <a:gd name="connsiteX2547" fmla="*/ 105525 w 11855435"/>
              <a:gd name="connsiteY2547" fmla="*/ 1670510 h 3922026"/>
              <a:gd name="connsiteX2548" fmla="*/ 119568 w 11855435"/>
              <a:gd name="connsiteY2548" fmla="*/ 1668529 h 3922026"/>
              <a:gd name="connsiteX2549" fmla="*/ 108416 w 11855435"/>
              <a:gd name="connsiteY2549" fmla="*/ 1665265 h 3922026"/>
              <a:gd name="connsiteX2550" fmla="*/ 107568 w 11855435"/>
              <a:gd name="connsiteY2550" fmla="*/ 1655377 h 3922026"/>
              <a:gd name="connsiteX2551" fmla="*/ 119011 w 11855435"/>
              <a:gd name="connsiteY2551" fmla="*/ 1659300 h 3922026"/>
              <a:gd name="connsiteX2552" fmla="*/ 134767 w 11855435"/>
              <a:gd name="connsiteY2552" fmla="*/ 1660795 h 3922026"/>
              <a:gd name="connsiteX2553" fmla="*/ 134690 w 11855435"/>
              <a:gd name="connsiteY2553" fmla="*/ 1659892 h 3922026"/>
              <a:gd name="connsiteX2554" fmla="*/ 102986 w 11855435"/>
              <a:gd name="connsiteY2554" fmla="*/ 1654005 h 3922026"/>
              <a:gd name="connsiteX2555" fmla="*/ 96944 w 11855435"/>
              <a:gd name="connsiteY2555" fmla="*/ 1651418 h 3922026"/>
              <a:gd name="connsiteX2556" fmla="*/ 95774 w 11855435"/>
              <a:gd name="connsiteY2556" fmla="*/ 1637796 h 3922026"/>
              <a:gd name="connsiteX2557" fmla="*/ 116816 w 11855435"/>
              <a:gd name="connsiteY2557" fmla="*/ 1643350 h 3922026"/>
              <a:gd name="connsiteX2558" fmla="*/ 116759 w 11855435"/>
              <a:gd name="connsiteY2558" fmla="*/ 1642692 h 3922026"/>
              <a:gd name="connsiteX2559" fmla="*/ 118376 w 11855435"/>
              <a:gd name="connsiteY2559" fmla="*/ 1643247 h 3922026"/>
              <a:gd name="connsiteX2560" fmla="*/ 118252 w 11855435"/>
              <a:gd name="connsiteY2560" fmla="*/ 1642721 h 3922026"/>
              <a:gd name="connsiteX2561" fmla="*/ 130406 w 11855435"/>
              <a:gd name="connsiteY2561" fmla="*/ 1645039 h 3922026"/>
              <a:gd name="connsiteX2562" fmla="*/ 131904 w 11855435"/>
              <a:gd name="connsiteY2562" fmla="*/ 1644984 h 3922026"/>
              <a:gd name="connsiteX2563" fmla="*/ 112178 w 11855435"/>
              <a:gd name="connsiteY2563" fmla="*/ 1641321 h 3922026"/>
              <a:gd name="connsiteX2564" fmla="*/ 106137 w 11855435"/>
              <a:gd name="connsiteY2564" fmla="*/ 1638734 h 3922026"/>
              <a:gd name="connsiteX2565" fmla="*/ 104965 w 11855435"/>
              <a:gd name="connsiteY2565" fmla="*/ 1625114 h 3922026"/>
              <a:gd name="connsiteX2566" fmla="*/ 132322 w 11855435"/>
              <a:gd name="connsiteY2566" fmla="*/ 1632334 h 3922026"/>
              <a:gd name="connsiteX2567" fmla="*/ 132176 w 11855435"/>
              <a:gd name="connsiteY2567" fmla="*/ 1630646 h 3922026"/>
              <a:gd name="connsiteX2568" fmla="*/ 121368 w 11855435"/>
              <a:gd name="connsiteY2568" fmla="*/ 1628640 h 3922026"/>
              <a:gd name="connsiteX2569" fmla="*/ 121118 w 11855435"/>
              <a:gd name="connsiteY2569" fmla="*/ 1628532 h 3922026"/>
              <a:gd name="connsiteX2570" fmla="*/ 121016 w 11855435"/>
              <a:gd name="connsiteY2570" fmla="*/ 1628527 h 3922026"/>
              <a:gd name="connsiteX2571" fmla="*/ 114528 w 11855435"/>
              <a:gd name="connsiteY2571" fmla="*/ 1626805 h 3922026"/>
              <a:gd name="connsiteX2572" fmla="*/ 111479 w 11855435"/>
              <a:gd name="connsiteY2572" fmla="*/ 1613775 h 3922026"/>
              <a:gd name="connsiteX2573" fmla="*/ 114302 w 11855435"/>
              <a:gd name="connsiteY2573" fmla="*/ 1614114 h 3922026"/>
              <a:gd name="connsiteX2574" fmla="*/ 114158 w 11855435"/>
              <a:gd name="connsiteY2574" fmla="*/ 1612431 h 3922026"/>
              <a:gd name="connsiteX2575" fmla="*/ 125732 w 11855435"/>
              <a:gd name="connsiteY2575" fmla="*/ 1615486 h 3922026"/>
              <a:gd name="connsiteX2576" fmla="*/ 167814 w 11855435"/>
              <a:gd name="connsiteY2576" fmla="*/ 1620536 h 3922026"/>
              <a:gd name="connsiteX2577" fmla="*/ 255920 w 11855435"/>
              <a:gd name="connsiteY2577" fmla="*/ 1622983 h 3922026"/>
              <a:gd name="connsiteX2578" fmla="*/ 316924 w 11855435"/>
              <a:gd name="connsiteY2578" fmla="*/ 1626946 h 3922026"/>
              <a:gd name="connsiteX2579" fmla="*/ 319658 w 11855435"/>
              <a:gd name="connsiteY2579" fmla="*/ 1612811 h 3922026"/>
              <a:gd name="connsiteX2580" fmla="*/ 337840 w 11855435"/>
              <a:gd name="connsiteY2580" fmla="*/ 1616378 h 3922026"/>
              <a:gd name="connsiteX2581" fmla="*/ 335496 w 11855435"/>
              <a:gd name="connsiteY2581" fmla="*/ 1622588 h 3922026"/>
              <a:gd name="connsiteX2582" fmla="*/ 443622 w 11855435"/>
              <a:gd name="connsiteY2582" fmla="*/ 1622457 h 3922026"/>
              <a:gd name="connsiteX2583" fmla="*/ 501294 w 11855435"/>
              <a:gd name="connsiteY2583" fmla="*/ 1611096 h 3922026"/>
              <a:gd name="connsiteX2584" fmla="*/ 545079 w 11855435"/>
              <a:gd name="connsiteY2584" fmla="*/ 1606819 h 3922026"/>
              <a:gd name="connsiteX2585" fmla="*/ 540040 w 11855435"/>
              <a:gd name="connsiteY2585" fmla="*/ 1606288 h 3922026"/>
              <a:gd name="connsiteX2586" fmla="*/ 387726 w 11855435"/>
              <a:gd name="connsiteY2586" fmla="*/ 1606316 h 3922026"/>
              <a:gd name="connsiteX2587" fmla="*/ 373926 w 11855435"/>
              <a:gd name="connsiteY2587" fmla="*/ 1601648 h 3922026"/>
              <a:gd name="connsiteX2588" fmla="*/ 313569 w 11855435"/>
              <a:gd name="connsiteY2588" fmla="*/ 1595289 h 3922026"/>
              <a:gd name="connsiteX2589" fmla="*/ 303154 w 11855435"/>
              <a:gd name="connsiteY2589" fmla="*/ 1598210 h 3922026"/>
              <a:gd name="connsiteX2590" fmla="*/ 275200 w 11855435"/>
              <a:gd name="connsiteY2590" fmla="*/ 1592855 h 3922026"/>
              <a:gd name="connsiteX2591" fmla="*/ 278942 w 11855435"/>
              <a:gd name="connsiteY2591" fmla="*/ 1596463 h 3922026"/>
              <a:gd name="connsiteX2592" fmla="*/ 257563 w 11855435"/>
              <a:gd name="connsiteY2592" fmla="*/ 1592438 h 3922026"/>
              <a:gd name="connsiteX2593" fmla="*/ 256652 w 11855435"/>
              <a:gd name="connsiteY2593" fmla="*/ 1587595 h 3922026"/>
              <a:gd name="connsiteX2594" fmla="*/ 254203 w 11855435"/>
              <a:gd name="connsiteY2594" fmla="*/ 1586536 h 3922026"/>
              <a:gd name="connsiteX2595" fmla="*/ 250344 w 11855435"/>
              <a:gd name="connsiteY2595" fmla="*/ 1574307 h 3922026"/>
              <a:gd name="connsiteX2596" fmla="*/ 252604 w 11855435"/>
              <a:gd name="connsiteY2596" fmla="*/ 1566080 h 3922026"/>
              <a:gd name="connsiteX2597" fmla="*/ 250225 w 11855435"/>
              <a:gd name="connsiteY2597" fmla="*/ 1553439 h 3922026"/>
              <a:gd name="connsiteX2598" fmla="*/ 259984 w 11855435"/>
              <a:gd name="connsiteY2598" fmla="*/ 1555017 h 3922026"/>
              <a:gd name="connsiteX2599" fmla="*/ 263756 w 11855435"/>
              <a:gd name="connsiteY2599" fmla="*/ 1551639 h 3922026"/>
              <a:gd name="connsiteX2600" fmla="*/ 289079 w 11855435"/>
              <a:gd name="connsiteY2600" fmla="*/ 1541900 h 3922026"/>
              <a:gd name="connsiteX2601" fmla="*/ 359431 w 11855435"/>
              <a:gd name="connsiteY2601" fmla="*/ 1529417 h 3922026"/>
              <a:gd name="connsiteX2602" fmla="*/ 523057 w 11855435"/>
              <a:gd name="connsiteY2602" fmla="*/ 1507535 h 3922026"/>
              <a:gd name="connsiteX2603" fmla="*/ 566750 w 11855435"/>
              <a:gd name="connsiteY2603" fmla="*/ 1477219 h 3922026"/>
              <a:gd name="connsiteX2604" fmla="*/ 590106 w 11855435"/>
              <a:gd name="connsiteY2604" fmla="*/ 1433056 h 3922026"/>
              <a:gd name="connsiteX2605" fmla="*/ 616335 w 11855435"/>
              <a:gd name="connsiteY2605" fmla="*/ 1407232 h 3922026"/>
              <a:gd name="connsiteX2606" fmla="*/ 635306 w 11855435"/>
              <a:gd name="connsiteY2606" fmla="*/ 1419186 h 3922026"/>
              <a:gd name="connsiteX2607" fmla="*/ 645367 w 11855435"/>
              <a:gd name="connsiteY2607" fmla="*/ 1437922 h 3922026"/>
              <a:gd name="connsiteX2608" fmla="*/ 647092 w 11855435"/>
              <a:gd name="connsiteY2608" fmla="*/ 1430745 h 3922026"/>
              <a:gd name="connsiteX2609" fmla="*/ 712199 w 11855435"/>
              <a:gd name="connsiteY2609" fmla="*/ 1387065 h 3922026"/>
              <a:gd name="connsiteX2610" fmla="*/ 748273 w 11855435"/>
              <a:gd name="connsiteY2610" fmla="*/ 1403600 h 3922026"/>
              <a:gd name="connsiteX2611" fmla="*/ 836663 w 11855435"/>
              <a:gd name="connsiteY2611" fmla="*/ 1353933 h 3922026"/>
              <a:gd name="connsiteX2612" fmla="*/ 866989 w 11855435"/>
              <a:gd name="connsiteY2612" fmla="*/ 1333789 h 3922026"/>
              <a:gd name="connsiteX2613" fmla="*/ 882438 w 11855435"/>
              <a:gd name="connsiteY2613" fmla="*/ 1307369 h 3922026"/>
              <a:gd name="connsiteX2614" fmla="*/ 821860 w 11855435"/>
              <a:gd name="connsiteY2614" fmla="*/ 1309483 h 3922026"/>
              <a:gd name="connsiteX2615" fmla="*/ 792399 w 11855435"/>
              <a:gd name="connsiteY2615" fmla="*/ 1326039 h 3922026"/>
              <a:gd name="connsiteX2616" fmla="*/ 759844 w 11855435"/>
              <a:gd name="connsiteY2616" fmla="*/ 1347878 h 3922026"/>
              <a:gd name="connsiteX2617" fmla="*/ 748705 w 11855435"/>
              <a:gd name="connsiteY2617" fmla="*/ 1356353 h 3922026"/>
              <a:gd name="connsiteX2618" fmla="*/ 728944 w 11855435"/>
              <a:gd name="connsiteY2618" fmla="*/ 1309814 h 3922026"/>
              <a:gd name="connsiteX2619" fmla="*/ 748994 w 11855435"/>
              <a:gd name="connsiteY2619" fmla="*/ 1294557 h 3922026"/>
              <a:gd name="connsiteX2620" fmla="*/ 809286 w 11855435"/>
              <a:gd name="connsiteY2620" fmla="*/ 1263339 h 3922026"/>
              <a:gd name="connsiteX2621" fmla="*/ 819562 w 11855435"/>
              <a:gd name="connsiteY2621" fmla="*/ 1258451 h 3922026"/>
              <a:gd name="connsiteX2622" fmla="*/ 921982 w 11855435"/>
              <a:gd name="connsiteY2622" fmla="*/ 1229585 h 3922026"/>
              <a:gd name="connsiteX2623" fmla="*/ 929728 w 11855435"/>
              <a:gd name="connsiteY2623" fmla="*/ 1227915 h 3922026"/>
              <a:gd name="connsiteX2624" fmla="*/ 925621 w 11855435"/>
              <a:gd name="connsiteY2624" fmla="*/ 1210325 h 3922026"/>
              <a:gd name="connsiteX2625" fmla="*/ 908518 w 11855435"/>
              <a:gd name="connsiteY2625" fmla="*/ 1205747 h 3922026"/>
              <a:gd name="connsiteX2626" fmla="*/ 837305 w 11855435"/>
              <a:gd name="connsiteY2626" fmla="*/ 1221817 h 3922026"/>
              <a:gd name="connsiteX2627" fmla="*/ 787863 w 11855435"/>
              <a:gd name="connsiteY2627" fmla="*/ 1215455 h 3922026"/>
              <a:gd name="connsiteX2628" fmla="*/ 782978 w 11855435"/>
              <a:gd name="connsiteY2628" fmla="*/ 1175189 h 3922026"/>
              <a:gd name="connsiteX2629" fmla="*/ 794476 w 11855435"/>
              <a:gd name="connsiteY2629" fmla="*/ 1157642 h 3922026"/>
              <a:gd name="connsiteX2630" fmla="*/ 837882 w 11855435"/>
              <a:gd name="connsiteY2630" fmla="*/ 1098223 h 3922026"/>
              <a:gd name="connsiteX2631" fmla="*/ 999425 w 11855435"/>
              <a:gd name="connsiteY2631" fmla="*/ 1092587 h 3922026"/>
              <a:gd name="connsiteX2632" fmla="*/ 1040313 w 11855435"/>
              <a:gd name="connsiteY2632" fmla="*/ 1096660 h 3922026"/>
              <a:gd name="connsiteX2633" fmla="*/ 1137606 w 11855435"/>
              <a:gd name="connsiteY2633" fmla="*/ 1079072 h 3922026"/>
              <a:gd name="connsiteX2634" fmla="*/ 1227964 w 11855435"/>
              <a:gd name="connsiteY2634" fmla="*/ 1076496 h 3922026"/>
              <a:gd name="connsiteX2635" fmla="*/ 1249943 w 11855435"/>
              <a:gd name="connsiteY2635" fmla="*/ 1065838 h 3922026"/>
              <a:gd name="connsiteX2636" fmla="*/ 1309464 w 11855435"/>
              <a:gd name="connsiteY2636" fmla="*/ 1056332 h 3922026"/>
              <a:gd name="connsiteX2637" fmla="*/ 1324813 w 11855435"/>
              <a:gd name="connsiteY2637" fmla="*/ 1041445 h 3922026"/>
              <a:gd name="connsiteX2638" fmla="*/ 1364192 w 11855435"/>
              <a:gd name="connsiteY2638" fmla="*/ 1029073 h 3922026"/>
              <a:gd name="connsiteX2639" fmla="*/ 1376697 w 11855435"/>
              <a:gd name="connsiteY2639" fmla="*/ 1022492 h 3922026"/>
              <a:gd name="connsiteX2640" fmla="*/ 1374086 w 11855435"/>
              <a:gd name="connsiteY2640" fmla="*/ 1018871 h 3922026"/>
              <a:gd name="connsiteX2641" fmla="*/ 1368783 w 11855435"/>
              <a:gd name="connsiteY2641" fmla="*/ 1020123 h 3922026"/>
              <a:gd name="connsiteX2642" fmla="*/ 1357249 w 11855435"/>
              <a:gd name="connsiteY2642" fmla="*/ 1012701 h 3922026"/>
              <a:gd name="connsiteX2643" fmla="*/ 1308357 w 11855435"/>
              <a:gd name="connsiteY2643" fmla="*/ 1011449 h 3922026"/>
              <a:gd name="connsiteX2644" fmla="*/ 1249431 w 11855435"/>
              <a:gd name="connsiteY2644" fmla="*/ 999109 h 3922026"/>
              <a:gd name="connsiteX2645" fmla="*/ 1063743 w 11855435"/>
              <a:gd name="connsiteY2645" fmla="*/ 1014320 h 3922026"/>
              <a:gd name="connsiteX2646" fmla="*/ 1054329 w 11855435"/>
              <a:gd name="connsiteY2646" fmla="*/ 1015621 h 3922026"/>
              <a:gd name="connsiteX2647" fmla="*/ 1016890 w 11855435"/>
              <a:gd name="connsiteY2647" fmla="*/ 997194 h 3922026"/>
              <a:gd name="connsiteX2648" fmla="*/ 1030303 w 11855435"/>
              <a:gd name="connsiteY2648" fmla="*/ 974526 h 3922026"/>
              <a:gd name="connsiteX2649" fmla="*/ 1041319 w 11855435"/>
              <a:gd name="connsiteY2649" fmla="*/ 970287 h 3922026"/>
              <a:gd name="connsiteX2650" fmla="*/ 1039762 w 11855435"/>
              <a:gd name="connsiteY2650" fmla="*/ 962377 h 3922026"/>
              <a:gd name="connsiteX2651" fmla="*/ 1081063 w 11855435"/>
              <a:gd name="connsiteY2651" fmla="*/ 954417 h 3922026"/>
              <a:gd name="connsiteX2652" fmla="*/ 1091866 w 11855435"/>
              <a:gd name="connsiteY2652" fmla="*/ 949657 h 3922026"/>
              <a:gd name="connsiteX2653" fmla="*/ 1100931 w 11855435"/>
              <a:gd name="connsiteY2653" fmla="*/ 947123 h 3922026"/>
              <a:gd name="connsiteX2654" fmla="*/ 1101206 w 11855435"/>
              <a:gd name="connsiteY2654" fmla="*/ 947262 h 3922026"/>
              <a:gd name="connsiteX2655" fmla="*/ 1104084 w 11855435"/>
              <a:gd name="connsiteY2655" fmla="*/ 946240 h 3922026"/>
              <a:gd name="connsiteX2656" fmla="*/ 1100931 w 11855435"/>
              <a:gd name="connsiteY2656" fmla="*/ 947123 h 3922026"/>
              <a:gd name="connsiteX2657" fmla="*/ 1099989 w 11855435"/>
              <a:gd name="connsiteY2657" fmla="*/ 946641 h 3922026"/>
              <a:gd name="connsiteX2658" fmla="*/ 1097386 w 11855435"/>
              <a:gd name="connsiteY2658" fmla="*/ 947390 h 3922026"/>
              <a:gd name="connsiteX2659" fmla="*/ 1097695 w 11855435"/>
              <a:gd name="connsiteY2659" fmla="*/ 946292 h 3922026"/>
              <a:gd name="connsiteX2660" fmla="*/ 1217579 w 11855435"/>
              <a:gd name="connsiteY2660" fmla="*/ 923745 h 3922026"/>
              <a:gd name="connsiteX2661" fmla="*/ 1219461 w 11855435"/>
              <a:gd name="connsiteY2661" fmla="*/ 927034 h 3922026"/>
              <a:gd name="connsiteX2662" fmla="*/ 1309924 w 11855435"/>
              <a:gd name="connsiteY2662" fmla="*/ 914217 h 3922026"/>
              <a:gd name="connsiteX2663" fmla="*/ 1314002 w 11855435"/>
              <a:gd name="connsiteY2663" fmla="*/ 914479 h 3922026"/>
              <a:gd name="connsiteX2664" fmla="*/ 1333297 w 11855435"/>
              <a:gd name="connsiteY2664" fmla="*/ 900107 h 3922026"/>
              <a:gd name="connsiteX2665" fmla="*/ 1356653 w 11855435"/>
              <a:gd name="connsiteY2665" fmla="*/ 855943 h 3922026"/>
              <a:gd name="connsiteX2666" fmla="*/ 1382881 w 11855435"/>
              <a:gd name="connsiteY2666" fmla="*/ 830119 h 3922026"/>
              <a:gd name="connsiteX2667" fmla="*/ 1401853 w 11855435"/>
              <a:gd name="connsiteY2667" fmla="*/ 842072 h 3922026"/>
              <a:gd name="connsiteX2668" fmla="*/ 1411912 w 11855435"/>
              <a:gd name="connsiteY2668" fmla="*/ 860809 h 3922026"/>
              <a:gd name="connsiteX2669" fmla="*/ 1413637 w 11855435"/>
              <a:gd name="connsiteY2669" fmla="*/ 853631 h 3922026"/>
              <a:gd name="connsiteX2670" fmla="*/ 1478745 w 11855435"/>
              <a:gd name="connsiteY2670" fmla="*/ 809951 h 3922026"/>
              <a:gd name="connsiteX2671" fmla="*/ 1514818 w 11855435"/>
              <a:gd name="connsiteY2671" fmla="*/ 826486 h 3922026"/>
              <a:gd name="connsiteX2672" fmla="*/ 1603208 w 11855435"/>
              <a:gd name="connsiteY2672" fmla="*/ 776819 h 3922026"/>
              <a:gd name="connsiteX2673" fmla="*/ 1633534 w 11855435"/>
              <a:gd name="connsiteY2673" fmla="*/ 756675 h 3922026"/>
              <a:gd name="connsiteX2674" fmla="*/ 1648985 w 11855435"/>
              <a:gd name="connsiteY2674" fmla="*/ 730255 h 3922026"/>
              <a:gd name="connsiteX2675" fmla="*/ 1588406 w 11855435"/>
              <a:gd name="connsiteY2675" fmla="*/ 732369 h 3922026"/>
              <a:gd name="connsiteX2676" fmla="*/ 1558943 w 11855435"/>
              <a:gd name="connsiteY2676" fmla="*/ 748927 h 3922026"/>
              <a:gd name="connsiteX2677" fmla="*/ 1526389 w 11855435"/>
              <a:gd name="connsiteY2677" fmla="*/ 770765 h 3922026"/>
              <a:gd name="connsiteX2678" fmla="*/ 1515251 w 11855435"/>
              <a:gd name="connsiteY2678" fmla="*/ 779240 h 3922026"/>
              <a:gd name="connsiteX2679" fmla="*/ 1495491 w 11855435"/>
              <a:gd name="connsiteY2679" fmla="*/ 732700 h 3922026"/>
              <a:gd name="connsiteX2680" fmla="*/ 1515541 w 11855435"/>
              <a:gd name="connsiteY2680" fmla="*/ 717442 h 3922026"/>
              <a:gd name="connsiteX2681" fmla="*/ 1575832 w 11855435"/>
              <a:gd name="connsiteY2681" fmla="*/ 686226 h 3922026"/>
              <a:gd name="connsiteX2682" fmla="*/ 1586108 w 11855435"/>
              <a:gd name="connsiteY2682" fmla="*/ 681337 h 3922026"/>
              <a:gd name="connsiteX2683" fmla="*/ 1722215 w 11855435"/>
              <a:gd name="connsiteY2683" fmla="*/ 645211 h 3922026"/>
              <a:gd name="connsiteX2684" fmla="*/ 1754047 w 11855435"/>
              <a:gd name="connsiteY2684" fmla="*/ 641512 h 3922026"/>
              <a:gd name="connsiteX2685" fmla="*/ 1845958 w 11855435"/>
              <a:gd name="connsiteY2685" fmla="*/ 630219 h 3922026"/>
              <a:gd name="connsiteX2686" fmla="*/ 1869241 w 11855435"/>
              <a:gd name="connsiteY2686" fmla="*/ 624231 h 3922026"/>
              <a:gd name="connsiteX2687" fmla="*/ 1920262 w 11855435"/>
              <a:gd name="connsiteY2687" fmla="*/ 608863 h 3922026"/>
              <a:gd name="connsiteX2688" fmla="*/ 1952890 w 11855435"/>
              <a:gd name="connsiteY2688" fmla="*/ 548849 h 3922026"/>
              <a:gd name="connsiteX2689" fmla="*/ 2016487 w 11855435"/>
              <a:gd name="connsiteY2689" fmla="*/ 488725 h 3922026"/>
              <a:gd name="connsiteX2690" fmla="*/ 2295811 w 11855435"/>
              <a:gd name="connsiteY2690" fmla="*/ 455043 h 3922026"/>
              <a:gd name="connsiteX2691" fmla="*/ 2390956 w 11855435"/>
              <a:gd name="connsiteY2691" fmla="*/ 453016 h 3922026"/>
              <a:gd name="connsiteX2692" fmla="*/ 2461593 w 11855435"/>
              <a:gd name="connsiteY2692" fmla="*/ 469637 h 3922026"/>
              <a:gd name="connsiteX2693" fmla="*/ 2494794 w 11855435"/>
              <a:gd name="connsiteY2693" fmla="*/ 467832 h 3922026"/>
              <a:gd name="connsiteX2694" fmla="*/ 2648865 w 11855435"/>
              <a:gd name="connsiteY2694" fmla="*/ 432696 h 3922026"/>
              <a:gd name="connsiteX2695" fmla="*/ 2627739 w 11855435"/>
              <a:gd name="connsiteY2695" fmla="*/ 384263 h 3922026"/>
              <a:gd name="connsiteX2696" fmla="*/ 2608767 w 11855435"/>
              <a:gd name="connsiteY2696" fmla="*/ 372308 h 3922026"/>
              <a:gd name="connsiteX2697" fmla="*/ 2481572 w 11855435"/>
              <a:gd name="connsiteY2697" fmla="*/ 401653 h 3922026"/>
              <a:gd name="connsiteX2698" fmla="*/ 2393974 w 11855435"/>
              <a:gd name="connsiteY2698" fmla="*/ 395005 h 3922026"/>
              <a:gd name="connsiteX2699" fmla="*/ 2348631 w 11855435"/>
              <a:gd name="connsiteY2699" fmla="*/ 394323 h 3922026"/>
              <a:gd name="connsiteX2700" fmla="*/ 2161864 w 11855435"/>
              <a:gd name="connsiteY2700" fmla="*/ 436746 h 3922026"/>
              <a:gd name="connsiteX2701" fmla="*/ 2116017 w 11855435"/>
              <a:gd name="connsiteY2701" fmla="*/ 430581 h 3922026"/>
              <a:gd name="connsiteX2702" fmla="*/ 2199448 w 11855435"/>
              <a:gd name="connsiteY2702" fmla="*/ 378823 h 3922026"/>
              <a:gd name="connsiteX2703" fmla="*/ 2264213 w 11855435"/>
              <a:gd name="connsiteY2703" fmla="*/ 357396 h 3922026"/>
              <a:gd name="connsiteX2704" fmla="*/ 2295108 w 11855435"/>
              <a:gd name="connsiteY2704" fmla="*/ 343086 h 3922026"/>
              <a:gd name="connsiteX2705" fmla="*/ 2284378 w 11855435"/>
              <a:gd name="connsiteY2705" fmla="*/ 343647 h 3922026"/>
              <a:gd name="connsiteX2706" fmla="*/ 2280820 w 11855435"/>
              <a:gd name="connsiteY2706" fmla="*/ 339867 h 3922026"/>
              <a:gd name="connsiteX2707" fmla="*/ 2241309 w 11855435"/>
              <a:gd name="connsiteY2707" fmla="*/ 347883 h 3922026"/>
              <a:gd name="connsiteX2708" fmla="*/ 2212767 w 11855435"/>
              <a:gd name="connsiteY2708" fmla="*/ 349375 h 3922026"/>
              <a:gd name="connsiteX2709" fmla="*/ 2138620 w 11855435"/>
              <a:gd name="connsiteY2709" fmla="*/ 364900 h 3922026"/>
              <a:gd name="connsiteX2710" fmla="*/ 2104523 w 11855435"/>
              <a:gd name="connsiteY2710" fmla="*/ 370926 h 3922026"/>
              <a:gd name="connsiteX2711" fmla="*/ 2101417 w 11855435"/>
              <a:gd name="connsiteY2711" fmla="*/ 349214 h 3922026"/>
              <a:gd name="connsiteX2712" fmla="*/ 2142709 w 11855435"/>
              <a:gd name="connsiteY2712" fmla="*/ 343124 h 3922026"/>
              <a:gd name="connsiteX2713" fmla="*/ 2153642 w 11855435"/>
              <a:gd name="connsiteY2713" fmla="*/ 338835 h 3922026"/>
              <a:gd name="connsiteX2714" fmla="*/ 2162745 w 11855435"/>
              <a:gd name="connsiteY2714" fmla="*/ 336706 h 3922026"/>
              <a:gd name="connsiteX2715" fmla="*/ 2163010 w 11855435"/>
              <a:gd name="connsiteY2715" fmla="*/ 336860 h 3922026"/>
              <a:gd name="connsiteX2716" fmla="*/ 2165911 w 11855435"/>
              <a:gd name="connsiteY2716" fmla="*/ 335963 h 3922026"/>
              <a:gd name="connsiteX2717" fmla="*/ 2162745 w 11855435"/>
              <a:gd name="connsiteY2717" fmla="*/ 336706 h 3922026"/>
              <a:gd name="connsiteX2718" fmla="*/ 2161832 w 11855435"/>
              <a:gd name="connsiteY2718" fmla="*/ 336175 h 3922026"/>
              <a:gd name="connsiteX2719" fmla="*/ 2159221 w 11855435"/>
              <a:gd name="connsiteY2719" fmla="*/ 336809 h 3922026"/>
              <a:gd name="connsiteX2720" fmla="*/ 2159581 w 11855435"/>
              <a:gd name="connsiteY2720" fmla="*/ 335716 h 3922026"/>
              <a:gd name="connsiteX2721" fmla="*/ 2279415 w 11855435"/>
              <a:gd name="connsiteY2721" fmla="*/ 318608 h 3922026"/>
              <a:gd name="connsiteX2722" fmla="*/ 2281113 w 11855435"/>
              <a:gd name="connsiteY2722" fmla="*/ 322008 h 3922026"/>
              <a:gd name="connsiteX2723" fmla="*/ 2371328 w 11855435"/>
              <a:gd name="connsiteY2723" fmla="*/ 313327 h 3922026"/>
              <a:gd name="connsiteX2724" fmla="*/ 2371760 w 11855435"/>
              <a:gd name="connsiteY2724" fmla="*/ 313376 h 3922026"/>
              <a:gd name="connsiteX2725" fmla="*/ 2372463 w 11855435"/>
              <a:gd name="connsiteY2725" fmla="*/ 313143 h 3922026"/>
              <a:gd name="connsiteX2726" fmla="*/ 2407363 w 11855435"/>
              <a:gd name="connsiteY2726" fmla="*/ 315606 h 3922026"/>
              <a:gd name="connsiteX2727" fmla="*/ 2515299 w 11855435"/>
              <a:gd name="connsiteY2727" fmla="*/ 311746 h 3922026"/>
              <a:gd name="connsiteX2728" fmla="*/ 2546433 w 11855435"/>
              <a:gd name="connsiteY2728" fmla="*/ 312026 h 3922026"/>
              <a:gd name="connsiteX2729" fmla="*/ 2554345 w 11855435"/>
              <a:gd name="connsiteY2729" fmla="*/ 309992 h 3922026"/>
              <a:gd name="connsiteX2730" fmla="*/ 2561484 w 11855435"/>
              <a:gd name="connsiteY2730" fmla="*/ 311522 h 3922026"/>
              <a:gd name="connsiteX2731" fmla="*/ 2562510 w 11855435"/>
              <a:gd name="connsiteY2731" fmla="*/ 312171 h 3922026"/>
              <a:gd name="connsiteX2732" fmla="*/ 2571928 w 11855435"/>
              <a:gd name="connsiteY2732" fmla="*/ 312256 h 3922026"/>
              <a:gd name="connsiteX2733" fmla="*/ 2624762 w 11855435"/>
              <a:gd name="connsiteY2733" fmla="*/ 309953 h 3922026"/>
              <a:gd name="connsiteX2734" fmla="*/ 2624870 w 11855435"/>
              <a:gd name="connsiteY2734" fmla="*/ 309984 h 3922026"/>
              <a:gd name="connsiteX2735" fmla="*/ 2628946 w 11855435"/>
              <a:gd name="connsiteY2735" fmla="*/ 309770 h 3922026"/>
              <a:gd name="connsiteX2736" fmla="*/ 2624762 w 11855435"/>
              <a:gd name="connsiteY2736" fmla="*/ 309953 h 3922026"/>
              <a:gd name="connsiteX2737" fmla="*/ 2619011 w 11855435"/>
              <a:gd name="connsiteY2737" fmla="*/ 308307 h 3922026"/>
              <a:gd name="connsiteX2738" fmla="*/ 2629463 w 11855435"/>
              <a:gd name="connsiteY2738" fmla="*/ 305778 h 3922026"/>
              <a:gd name="connsiteX2739" fmla="*/ 2633541 w 11855435"/>
              <a:gd name="connsiteY2739" fmla="*/ 305565 h 3922026"/>
              <a:gd name="connsiteX2740" fmla="*/ 2631761 w 11855435"/>
              <a:gd name="connsiteY2740" fmla="*/ 303675 h 3922026"/>
              <a:gd name="connsiteX2741" fmla="*/ 2526786 w 11855435"/>
              <a:gd name="connsiteY2741" fmla="*/ 301232 h 3922026"/>
              <a:gd name="connsiteX2742" fmla="*/ 2531899 w 11855435"/>
              <a:gd name="connsiteY2742" fmla="*/ 293034 h 3922026"/>
              <a:gd name="connsiteX2743" fmla="*/ 2559922 w 11855435"/>
              <a:gd name="connsiteY2743" fmla="*/ 295535 h 3922026"/>
              <a:gd name="connsiteX2744" fmla="*/ 2604255 w 11855435"/>
              <a:gd name="connsiteY2744" fmla="*/ 297183 h 3922026"/>
              <a:gd name="connsiteX2745" fmla="*/ 2679327 w 11855435"/>
              <a:gd name="connsiteY2745" fmla="*/ 297966 h 3922026"/>
              <a:gd name="connsiteX2746" fmla="*/ 2749899 w 11855435"/>
              <a:gd name="connsiteY2746" fmla="*/ 302790 h 3922026"/>
              <a:gd name="connsiteX2747" fmla="*/ 2751767 w 11855435"/>
              <a:gd name="connsiteY2747" fmla="*/ 301932 h 3922026"/>
              <a:gd name="connsiteX2748" fmla="*/ 2759866 w 11855435"/>
              <a:gd name="connsiteY2748" fmla="*/ 303146 h 3922026"/>
              <a:gd name="connsiteX2749" fmla="*/ 2760483 w 11855435"/>
              <a:gd name="connsiteY2749" fmla="*/ 305158 h 3922026"/>
              <a:gd name="connsiteX2750" fmla="*/ 2768837 w 11855435"/>
              <a:gd name="connsiteY2750" fmla="*/ 308403 h 3922026"/>
              <a:gd name="connsiteX2751" fmla="*/ 2828444 w 11855435"/>
              <a:gd name="connsiteY2751" fmla="*/ 317184 h 3922026"/>
              <a:gd name="connsiteX2752" fmla="*/ 2838894 w 11855435"/>
              <a:gd name="connsiteY2752" fmla="*/ 314654 h 3922026"/>
              <a:gd name="connsiteX2753" fmla="*/ 2866402 w 11855435"/>
              <a:gd name="connsiteY2753" fmla="*/ 321145 h 3922026"/>
              <a:gd name="connsiteX2754" fmla="*/ 2862844 w 11855435"/>
              <a:gd name="connsiteY2754" fmla="*/ 317367 h 3922026"/>
              <a:gd name="connsiteX2755" fmla="*/ 2883877 w 11855435"/>
              <a:gd name="connsiteY2755" fmla="*/ 322260 h 3922026"/>
              <a:gd name="connsiteX2756" fmla="*/ 2884604 w 11855435"/>
              <a:gd name="connsiteY2756" fmla="*/ 327335 h 3922026"/>
              <a:gd name="connsiteX2757" fmla="*/ 2894514 w 11855435"/>
              <a:gd name="connsiteY2757" fmla="*/ 324207 h 3922026"/>
              <a:gd name="connsiteX2758" fmla="*/ 2917196 w 11855435"/>
              <a:gd name="connsiteY2758" fmla="*/ 331139 h 3922026"/>
              <a:gd name="connsiteX2759" fmla="*/ 2959448 w 11855435"/>
              <a:gd name="connsiteY2759" fmla="*/ 337105 h 3922026"/>
              <a:gd name="connsiteX2760" fmla="*/ 2999547 w 11855435"/>
              <a:gd name="connsiteY2760" fmla="*/ 306592 h 3922026"/>
              <a:gd name="connsiteX2761" fmla="*/ 3021466 w 11855435"/>
              <a:gd name="connsiteY2761" fmla="*/ 298711 h 3922026"/>
              <a:gd name="connsiteX2762" fmla="*/ 3081182 w 11855435"/>
              <a:gd name="connsiteY2762" fmla="*/ 300185 h 3922026"/>
              <a:gd name="connsiteX2763" fmla="*/ 3092104 w 11855435"/>
              <a:gd name="connsiteY2763" fmla="*/ 315332 h 3922026"/>
              <a:gd name="connsiteX2764" fmla="*/ 3088725 w 11855435"/>
              <a:gd name="connsiteY2764" fmla="*/ 382414 h 3922026"/>
              <a:gd name="connsiteX2765" fmla="*/ 3096197 w 11855435"/>
              <a:gd name="connsiteY2765" fmla="*/ 411913 h 3922026"/>
              <a:gd name="connsiteX2766" fmla="*/ 3123938 w 11855435"/>
              <a:gd name="connsiteY2766" fmla="*/ 402536 h 3922026"/>
              <a:gd name="connsiteX2767" fmla="*/ 3161592 w 11855435"/>
              <a:gd name="connsiteY2767" fmla="*/ 397341 h 3922026"/>
              <a:gd name="connsiteX2768" fmla="*/ 3316091 w 11855435"/>
              <a:gd name="connsiteY2768" fmla="*/ 405860 h 3922026"/>
              <a:gd name="connsiteX2769" fmla="*/ 3381628 w 11855435"/>
              <a:gd name="connsiteY2769" fmla="*/ 405838 h 3922026"/>
              <a:gd name="connsiteX2770" fmla="*/ 3463909 w 11855435"/>
              <a:gd name="connsiteY2770" fmla="*/ 419467 h 3922026"/>
              <a:gd name="connsiteX2771" fmla="*/ 3572706 w 11855435"/>
              <a:gd name="connsiteY2771" fmla="*/ 436374 h 3922026"/>
              <a:gd name="connsiteX2772" fmla="*/ 3625236 w 11855435"/>
              <a:gd name="connsiteY2772" fmla="*/ 437454 h 3922026"/>
              <a:gd name="connsiteX2773" fmla="*/ 3689348 w 11855435"/>
              <a:gd name="connsiteY2773" fmla="*/ 436110 h 3922026"/>
              <a:gd name="connsiteX2774" fmla="*/ 3686087 w 11855435"/>
              <a:gd name="connsiteY2774" fmla="*/ 430685 h 3922026"/>
              <a:gd name="connsiteX2775" fmla="*/ 3688491 w 11855435"/>
              <a:gd name="connsiteY2775" fmla="*/ 398728 h 3922026"/>
              <a:gd name="connsiteX2776" fmla="*/ 3713901 w 11855435"/>
              <a:gd name="connsiteY2776" fmla="*/ 408751 h 3922026"/>
              <a:gd name="connsiteX2777" fmla="*/ 3739884 w 11855435"/>
              <a:gd name="connsiteY2777" fmla="*/ 438352 h 3922026"/>
              <a:gd name="connsiteX2778" fmla="*/ 3822494 w 11855435"/>
              <a:gd name="connsiteY2778" fmla="*/ 457422 h 3922026"/>
              <a:gd name="connsiteX2779" fmla="*/ 3837728 w 11855435"/>
              <a:gd name="connsiteY2779" fmla="*/ 454627 h 3922026"/>
              <a:gd name="connsiteX2780" fmla="*/ 3888247 w 11855435"/>
              <a:gd name="connsiteY2780" fmla="*/ 433778 h 3922026"/>
              <a:gd name="connsiteX2781" fmla="*/ 4014219 w 11855435"/>
              <a:gd name="connsiteY2781" fmla="*/ 417090 h 3922026"/>
              <a:gd name="connsiteX2782" fmla="*/ 4073073 w 11855435"/>
              <a:gd name="connsiteY2782" fmla="*/ 422153 h 3922026"/>
              <a:gd name="connsiteX2783" fmla="*/ 4096859 w 11855435"/>
              <a:gd name="connsiteY2783" fmla="*/ 421647 h 3922026"/>
              <a:gd name="connsiteX2784" fmla="*/ 4172815 w 11855435"/>
              <a:gd name="connsiteY2784" fmla="*/ 431291 h 3922026"/>
              <a:gd name="connsiteX2785" fmla="*/ 4185464 w 11855435"/>
              <a:gd name="connsiteY2785" fmla="*/ 439261 h 3922026"/>
              <a:gd name="connsiteX2786" fmla="*/ 4196602 w 11855435"/>
              <a:gd name="connsiteY2786" fmla="*/ 430785 h 3922026"/>
              <a:gd name="connsiteX2787" fmla="*/ 4230377 w 11855435"/>
              <a:gd name="connsiteY2787" fmla="*/ 396286 h 3922026"/>
              <a:gd name="connsiteX2788" fmla="*/ 4320635 w 11855435"/>
              <a:gd name="connsiteY2788" fmla="*/ 353994 h 3922026"/>
              <a:gd name="connsiteX2789" fmla="*/ 4369572 w 11855435"/>
              <a:gd name="connsiteY2789" fmla="*/ 354874 h 3922026"/>
              <a:gd name="connsiteX2790" fmla="*/ 4435613 w 11855435"/>
              <a:gd name="connsiteY2790" fmla="*/ 360334 h 3922026"/>
              <a:gd name="connsiteX2791" fmla="*/ 4467591 w 11855435"/>
              <a:gd name="connsiteY2791" fmla="*/ 371188 h 3922026"/>
              <a:gd name="connsiteX2792" fmla="*/ 4503881 w 11855435"/>
              <a:gd name="connsiteY2792" fmla="*/ 364099 h 3922026"/>
              <a:gd name="connsiteX2793" fmla="*/ 4544770 w 11855435"/>
              <a:gd name="connsiteY2793" fmla="*/ 368172 h 3922026"/>
              <a:gd name="connsiteX2794" fmla="*/ 4548363 w 11855435"/>
              <a:gd name="connsiteY2794" fmla="*/ 368371 h 3922026"/>
              <a:gd name="connsiteX2795" fmla="*/ 4579698 w 11855435"/>
              <a:gd name="connsiteY2795" fmla="*/ 373252 h 3922026"/>
              <a:gd name="connsiteX2796" fmla="*/ 4589988 w 11855435"/>
              <a:gd name="connsiteY2796" fmla="*/ 379059 h 3922026"/>
              <a:gd name="connsiteX2797" fmla="*/ 4631283 w 11855435"/>
              <a:gd name="connsiteY2797" fmla="*/ 362549 h 3922026"/>
              <a:gd name="connsiteX2798" fmla="*/ 4676042 w 11855435"/>
              <a:gd name="connsiteY2798" fmla="*/ 362565 h 3922026"/>
              <a:gd name="connsiteX2799" fmla="*/ 4805426 w 11855435"/>
              <a:gd name="connsiteY2799" fmla="*/ 349913 h 3922026"/>
              <a:gd name="connsiteX2800" fmla="*/ 4822131 w 11855435"/>
              <a:gd name="connsiteY2800" fmla="*/ 347876 h 3922026"/>
              <a:gd name="connsiteX2801" fmla="*/ 4831336 w 11855435"/>
              <a:gd name="connsiteY2801" fmla="*/ 352696 h 3922026"/>
              <a:gd name="connsiteX2802" fmla="*/ 4835886 w 11855435"/>
              <a:gd name="connsiteY2802" fmla="*/ 352637 h 3922026"/>
              <a:gd name="connsiteX2803" fmla="*/ 4863441 w 11855435"/>
              <a:gd name="connsiteY2803" fmla="*/ 355293 h 3922026"/>
              <a:gd name="connsiteX2804" fmla="*/ 4903529 w 11855435"/>
              <a:gd name="connsiteY2804" fmla="*/ 339513 h 3922026"/>
              <a:gd name="connsiteX2805" fmla="*/ 4990996 w 11855435"/>
              <a:gd name="connsiteY2805" fmla="*/ 338232 h 3922026"/>
              <a:gd name="connsiteX2806" fmla="*/ 5003147 w 11855435"/>
              <a:gd name="connsiteY2806" fmla="*/ 330883 h 3922026"/>
              <a:gd name="connsiteX2807" fmla="*/ 5025924 w 11855435"/>
              <a:gd name="connsiteY2807" fmla="*/ 335927 h 3922026"/>
              <a:gd name="connsiteX2808" fmla="*/ 5045655 w 11855435"/>
              <a:gd name="connsiteY2808" fmla="*/ 358938 h 3922026"/>
              <a:gd name="connsiteX2809" fmla="*/ 5117936 w 11855435"/>
              <a:gd name="connsiteY2809" fmla="*/ 361463 h 3922026"/>
              <a:gd name="connsiteX2810" fmla="*/ 5139503 w 11855435"/>
              <a:gd name="connsiteY2810" fmla="*/ 352185 h 3922026"/>
              <a:gd name="connsiteX2811" fmla="*/ 5182937 w 11855435"/>
              <a:gd name="connsiteY2811" fmla="*/ 342587 h 3922026"/>
              <a:gd name="connsiteX2812" fmla="*/ 5226062 w 11855435"/>
              <a:gd name="connsiteY2812" fmla="*/ 345539 h 3922026"/>
              <a:gd name="connsiteX2813" fmla="*/ 5264342 w 11855435"/>
              <a:gd name="connsiteY2813" fmla="*/ 312715 h 3922026"/>
              <a:gd name="connsiteX2814" fmla="*/ 5285910 w 11855435"/>
              <a:gd name="connsiteY2814" fmla="*/ 303437 h 3922026"/>
              <a:gd name="connsiteX2815" fmla="*/ 5346349 w 11855435"/>
              <a:gd name="connsiteY2815" fmla="*/ 300758 h 3922026"/>
              <a:gd name="connsiteX2816" fmla="*/ 5358491 w 11855435"/>
              <a:gd name="connsiteY2816" fmla="*/ 314919 h 3922026"/>
              <a:gd name="connsiteX2817" fmla="*/ 5359981 w 11855435"/>
              <a:gd name="connsiteY2817" fmla="*/ 381215 h 3922026"/>
              <a:gd name="connsiteX2818" fmla="*/ 5369688 w 11855435"/>
              <a:gd name="connsiteY2818" fmla="*/ 409750 h 3922026"/>
              <a:gd name="connsiteX2819" fmla="*/ 5397027 w 11855435"/>
              <a:gd name="connsiteY2819" fmla="*/ 398596 h 3922026"/>
              <a:gd name="connsiteX2820" fmla="*/ 5434689 w 11855435"/>
              <a:gd name="connsiteY2820" fmla="*/ 390874 h 3922026"/>
              <a:gd name="connsiteX2821" fmla="*/ 5591403 w 11855435"/>
              <a:gd name="connsiteY2821" fmla="*/ 388576 h 3922026"/>
              <a:gd name="connsiteX2822" fmla="*/ 5657613 w 11855435"/>
              <a:gd name="connsiteY2822" fmla="*/ 384020 h 3922026"/>
              <a:gd name="connsiteX2823" fmla="*/ 5741737 w 11855435"/>
              <a:gd name="connsiteY2823" fmla="*/ 391749 h 3922026"/>
              <a:gd name="connsiteX2824" fmla="*/ 5852889 w 11855435"/>
              <a:gd name="connsiteY2824" fmla="*/ 400874 h 3922026"/>
              <a:gd name="connsiteX2825" fmla="*/ 5906039 w 11855435"/>
              <a:gd name="connsiteY2825" fmla="*/ 398303 h 3922026"/>
              <a:gd name="connsiteX2826" fmla="*/ 6106787 w 11855435"/>
              <a:gd name="connsiteY2826" fmla="*/ 404321 h 3922026"/>
              <a:gd name="connsiteX2827" fmla="*/ 6121973 w 11855435"/>
              <a:gd name="connsiteY2827" fmla="*/ 400514 h 3922026"/>
              <a:gd name="connsiteX2828" fmla="*/ 6171487 w 11855435"/>
              <a:gd name="connsiteY2828" fmla="*/ 376487 h 3922026"/>
              <a:gd name="connsiteX2829" fmla="*/ 6297536 w 11855435"/>
              <a:gd name="connsiteY2829" fmla="*/ 351338 h 3922026"/>
              <a:gd name="connsiteX2830" fmla="*/ 6357366 w 11855435"/>
              <a:gd name="connsiteY2830" fmla="*/ 352253 h 3922026"/>
              <a:gd name="connsiteX2831" fmla="*/ 6381360 w 11855435"/>
              <a:gd name="connsiteY2831" fmla="*/ 350109 h 3922026"/>
              <a:gd name="connsiteX2832" fmla="*/ 6458804 w 11855435"/>
              <a:gd name="connsiteY2832" fmla="*/ 354351 h 3922026"/>
              <a:gd name="connsiteX2833" fmla="*/ 6472164 w 11855435"/>
              <a:gd name="connsiteY2833" fmla="*/ 361324 h 3922026"/>
              <a:gd name="connsiteX2834" fmla="*/ 6482797 w 11855435"/>
              <a:gd name="connsiteY2834" fmla="*/ 352207 h 3922026"/>
              <a:gd name="connsiteX2835" fmla="*/ 6514398 w 11855435"/>
              <a:gd name="connsiteY2835" fmla="*/ 315896 h 3922026"/>
              <a:gd name="connsiteX2836" fmla="*/ 6602494 w 11855435"/>
              <a:gd name="connsiteY2836" fmla="*/ 268002 h 3922026"/>
              <a:gd name="connsiteX2837" fmla="*/ 6651998 w 11855435"/>
              <a:gd name="connsiteY2837" fmla="*/ 265484 h 3922026"/>
              <a:gd name="connsiteX2838" fmla="*/ 6719117 w 11855435"/>
              <a:gd name="connsiteY2838" fmla="*/ 266292 h 3922026"/>
              <a:gd name="connsiteX2839" fmla="*/ 6752218 w 11855435"/>
              <a:gd name="connsiteY2839" fmla="*/ 274770 h 3922026"/>
              <a:gd name="connsiteX2840" fmla="*/ 6788362 w 11855435"/>
              <a:gd name="connsiteY2840" fmla="*/ 265278 h 3922026"/>
              <a:gd name="connsiteX2841" fmla="*/ 6829971 w 11855435"/>
              <a:gd name="connsiteY2841" fmla="*/ 266459 h 3922026"/>
              <a:gd name="connsiteX2842" fmla="*/ 6833614 w 11855435"/>
              <a:gd name="connsiteY2842" fmla="*/ 266406 h 3922026"/>
              <a:gd name="connsiteX2843" fmla="*/ 6961163 w 11855435"/>
              <a:gd name="connsiteY2843" fmla="*/ 286045 h 3922026"/>
              <a:gd name="connsiteX2844" fmla="*/ 7021311 w 11855435"/>
              <a:gd name="connsiteY2844" fmla="*/ 252900 h 3922026"/>
              <a:gd name="connsiteX2845" fmla="*/ 7058674 w 11855435"/>
              <a:gd name="connsiteY2845" fmla="*/ 236221 h 3922026"/>
              <a:gd name="connsiteX2846" fmla="*/ 7184714 w 11855435"/>
              <a:gd name="connsiteY2846" fmla="*/ 232581 h 3922026"/>
              <a:gd name="connsiteX2847" fmla="*/ 7250014 w 11855435"/>
              <a:gd name="connsiteY2847" fmla="*/ 222661 h 3922026"/>
              <a:gd name="connsiteX2848" fmla="*/ 7315916 w 11855435"/>
              <a:gd name="connsiteY2848" fmla="*/ 230657 h 3922026"/>
              <a:gd name="connsiteX2849" fmla="*/ 7446500 w 11855435"/>
              <a:gd name="connsiteY2849" fmla="*/ 253836 h 3922026"/>
              <a:gd name="connsiteX2850" fmla="*/ 7535777 w 11855435"/>
              <a:gd name="connsiteY2850" fmla="*/ 284789 h 3922026"/>
              <a:gd name="connsiteX2851" fmla="*/ 7522689 w 11855435"/>
              <a:gd name="connsiteY2851" fmla="*/ 351299 h 3922026"/>
              <a:gd name="connsiteX2852" fmla="*/ 7513599 w 11855435"/>
              <a:gd name="connsiteY2852" fmla="*/ 359920 h 3922026"/>
              <a:gd name="connsiteX2853" fmla="*/ 7523776 w 11855435"/>
              <a:gd name="connsiteY2853" fmla="*/ 363875 h 3922026"/>
              <a:gd name="connsiteX2854" fmla="*/ 7549701 w 11855435"/>
              <a:gd name="connsiteY2854" fmla="*/ 346403 h 3922026"/>
              <a:gd name="connsiteX2855" fmla="*/ 7622308 w 11855435"/>
              <a:gd name="connsiteY2855" fmla="*/ 382241 h 3922026"/>
              <a:gd name="connsiteX2856" fmla="*/ 7628558 w 11855435"/>
              <a:gd name="connsiteY2856" fmla="*/ 380998 h 3922026"/>
              <a:gd name="connsiteX2857" fmla="*/ 7655437 w 11855435"/>
              <a:gd name="connsiteY2857" fmla="*/ 375654 h 3922026"/>
              <a:gd name="connsiteX2858" fmla="*/ 7721446 w 11855435"/>
              <a:gd name="connsiteY2858" fmla="*/ 399820 h 3922026"/>
              <a:gd name="connsiteX2859" fmla="*/ 7739320 w 11855435"/>
              <a:gd name="connsiteY2859" fmla="*/ 340002 h 3922026"/>
              <a:gd name="connsiteX2860" fmla="*/ 7796576 w 11855435"/>
              <a:gd name="connsiteY2860" fmla="*/ 272353 h 3922026"/>
              <a:gd name="connsiteX2861" fmla="*/ 7854381 w 11855435"/>
              <a:gd name="connsiteY2861" fmla="*/ 248542 h 3922026"/>
              <a:gd name="connsiteX2862" fmla="*/ 7853875 w 11855435"/>
              <a:gd name="connsiteY2862" fmla="*/ 229667 h 3922026"/>
              <a:gd name="connsiteX2863" fmla="*/ 7898342 w 11855435"/>
              <a:gd name="connsiteY2863" fmla="*/ 177210 h 3922026"/>
              <a:gd name="connsiteX2864" fmla="*/ 7949728 w 11855435"/>
              <a:gd name="connsiteY2864" fmla="*/ 148352 h 3922026"/>
              <a:gd name="connsiteX2865" fmla="*/ 8014019 w 11855435"/>
              <a:gd name="connsiteY2865" fmla="*/ 85297 h 3922026"/>
              <a:gd name="connsiteX2866" fmla="*/ 8127706 w 11855435"/>
              <a:gd name="connsiteY2866" fmla="*/ 44192 h 3922026"/>
              <a:gd name="connsiteX2867" fmla="*/ 8144130 w 11855435"/>
              <a:gd name="connsiteY2867" fmla="*/ 41660 h 3922026"/>
              <a:gd name="connsiteX2868" fmla="*/ 8142513 w 11855435"/>
              <a:gd name="connsiteY2868" fmla="*/ 30336 h 3922026"/>
              <a:gd name="connsiteX2869" fmla="*/ 8164499 w 11855435"/>
              <a:gd name="connsiteY2869" fmla="*/ 27097 h 3922026"/>
              <a:gd name="connsiteX2870" fmla="*/ 8170321 w 11855435"/>
              <a:gd name="connsiteY2870" fmla="*/ 24813 h 3922026"/>
              <a:gd name="connsiteX2871" fmla="*/ 8175168 w 11855435"/>
              <a:gd name="connsiteY2871" fmla="*/ 23680 h 3922026"/>
              <a:gd name="connsiteX2872" fmla="*/ 8175309 w 11855435"/>
              <a:gd name="connsiteY2872" fmla="*/ 23763 h 3922026"/>
              <a:gd name="connsiteX2873" fmla="*/ 8176854 w 11855435"/>
              <a:gd name="connsiteY2873" fmla="*/ 23285 h 3922026"/>
              <a:gd name="connsiteX2874" fmla="*/ 8175168 w 11855435"/>
              <a:gd name="connsiteY2874" fmla="*/ 23680 h 3922026"/>
              <a:gd name="connsiteX2875" fmla="*/ 8174682 w 11855435"/>
              <a:gd name="connsiteY2875" fmla="*/ 23399 h 3922026"/>
              <a:gd name="connsiteX2876" fmla="*/ 8173293 w 11855435"/>
              <a:gd name="connsiteY2876" fmla="*/ 23736 h 3922026"/>
              <a:gd name="connsiteX2877" fmla="*/ 8173484 w 11855435"/>
              <a:gd name="connsiteY2877" fmla="*/ 23155 h 3922026"/>
              <a:gd name="connsiteX2878" fmla="*/ 8237293 w 11855435"/>
              <a:gd name="connsiteY2878" fmla="*/ 14054 h 3922026"/>
              <a:gd name="connsiteX2879" fmla="*/ 8238198 w 11855435"/>
              <a:gd name="connsiteY2879" fmla="*/ 15866 h 3922026"/>
              <a:gd name="connsiteX2880" fmla="*/ 8286236 w 11855435"/>
              <a:gd name="connsiteY2880" fmla="*/ 11250 h 3922026"/>
              <a:gd name="connsiteX2881" fmla="*/ 8298987 w 11855435"/>
              <a:gd name="connsiteY2881" fmla="*/ 12696 h 3922026"/>
              <a:gd name="connsiteX2882" fmla="*/ 8362897 w 11855435"/>
              <a:gd name="connsiteY2882" fmla="*/ 10421 h 3922026"/>
              <a:gd name="connsiteX2883" fmla="*/ 8393051 w 11855435"/>
              <a:gd name="connsiteY2883" fmla="*/ 10697 h 3922026"/>
              <a:gd name="connsiteX2884" fmla="*/ 8421184 w 11855435"/>
              <a:gd name="connsiteY2884" fmla="*/ 9474 h 3922026"/>
              <a:gd name="connsiteX2885" fmla="*/ 8421241 w 11855435"/>
              <a:gd name="connsiteY2885" fmla="*/ 9492 h 3922026"/>
              <a:gd name="connsiteX2886" fmla="*/ 8423412 w 11855435"/>
              <a:gd name="connsiteY2886" fmla="*/ 9378 h 3922026"/>
              <a:gd name="connsiteX2887" fmla="*/ 8421184 w 11855435"/>
              <a:gd name="connsiteY2887" fmla="*/ 9474 h 3922026"/>
              <a:gd name="connsiteX2888" fmla="*/ 8418121 w 11855435"/>
              <a:gd name="connsiteY2888" fmla="*/ 8598 h 3922026"/>
              <a:gd name="connsiteX2889" fmla="*/ 8423687 w 11855435"/>
              <a:gd name="connsiteY2889" fmla="*/ 7252 h 3922026"/>
              <a:gd name="connsiteX2890" fmla="*/ 8425859 w 11855435"/>
              <a:gd name="connsiteY2890" fmla="*/ 7138 h 3922026"/>
              <a:gd name="connsiteX2891" fmla="*/ 8424910 w 11855435"/>
              <a:gd name="connsiteY2891" fmla="*/ 6133 h 3922026"/>
              <a:gd name="connsiteX2892" fmla="*/ 8369014 w 11855435"/>
              <a:gd name="connsiteY2892" fmla="*/ 4823 h 3922026"/>
              <a:gd name="connsiteX2893" fmla="*/ 8371738 w 11855435"/>
              <a:gd name="connsiteY2893" fmla="*/ 458 h 3922026"/>
              <a:gd name="connsiteX2894" fmla="*/ 8386660 w 11855435"/>
              <a:gd name="connsiteY2894" fmla="*/ 1792 h 3922026"/>
              <a:gd name="connsiteX2895" fmla="*/ 8395058 w 11855435"/>
              <a:gd name="connsiteY2895" fmla="*/ 430 h 3922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Lst>
            <a:rect l="l" t="t" r="r" b="b"/>
            <a:pathLst>
              <a:path w="11855435" h="3922026">
                <a:moveTo>
                  <a:pt x="6243358" y="3576829"/>
                </a:moveTo>
                <a:cubicBezTo>
                  <a:pt x="6235157" y="3591988"/>
                  <a:pt x="6262723" y="3590419"/>
                  <a:pt x="6251037" y="3602459"/>
                </a:cubicBezTo>
                <a:lnTo>
                  <a:pt x="6251033" y="3602462"/>
                </a:lnTo>
                <a:lnTo>
                  <a:pt x="6251308" y="3602684"/>
                </a:lnTo>
                <a:cubicBezTo>
                  <a:pt x="6255745" y="3605790"/>
                  <a:pt x="6260273" y="3608475"/>
                  <a:pt x="6264042" y="3609951"/>
                </a:cubicBezTo>
                <a:cubicBezTo>
                  <a:pt x="6260615" y="3603740"/>
                  <a:pt x="6268152" y="3606693"/>
                  <a:pt x="6268882" y="3603328"/>
                </a:cubicBezTo>
                <a:cubicBezTo>
                  <a:pt x="6272647" y="3604804"/>
                  <a:pt x="6271535" y="3606800"/>
                  <a:pt x="6275688" y="3609645"/>
                </a:cubicBezTo>
                <a:cubicBezTo>
                  <a:pt x="6281725" y="3613222"/>
                  <a:pt x="6268152" y="3606693"/>
                  <a:pt x="6273077" y="3612272"/>
                </a:cubicBezTo>
                <a:cubicBezTo>
                  <a:pt x="6289305" y="3622275"/>
                  <a:pt x="6303992" y="3626808"/>
                  <a:pt x="6319107" y="3638809"/>
                </a:cubicBezTo>
                <a:lnTo>
                  <a:pt x="6323556" y="3639687"/>
                </a:lnTo>
                <a:lnTo>
                  <a:pt x="6306654" y="3631053"/>
                </a:lnTo>
                <a:cubicBezTo>
                  <a:pt x="6283562" y="3616115"/>
                  <a:pt x="6262258" y="3598444"/>
                  <a:pt x="6243358" y="3576829"/>
                </a:cubicBezTo>
                <a:close/>
                <a:moveTo>
                  <a:pt x="6185871" y="3576465"/>
                </a:moveTo>
                <a:lnTo>
                  <a:pt x="6192060" y="3579700"/>
                </a:lnTo>
                <a:lnTo>
                  <a:pt x="6188983" y="3577771"/>
                </a:lnTo>
                <a:close/>
                <a:moveTo>
                  <a:pt x="6050189" y="3518445"/>
                </a:moveTo>
                <a:lnTo>
                  <a:pt x="6059740" y="3524753"/>
                </a:lnTo>
                <a:lnTo>
                  <a:pt x="6060488" y="3524620"/>
                </a:lnTo>
                <a:close/>
                <a:moveTo>
                  <a:pt x="6592793" y="3495054"/>
                </a:moveTo>
                <a:lnTo>
                  <a:pt x="6589360" y="3499432"/>
                </a:lnTo>
                <a:cubicBezTo>
                  <a:pt x="6586121" y="3501658"/>
                  <a:pt x="6586757" y="3500511"/>
                  <a:pt x="6589638" y="3497718"/>
                </a:cubicBezTo>
                <a:close/>
                <a:moveTo>
                  <a:pt x="7329456" y="3490159"/>
                </a:moveTo>
                <a:lnTo>
                  <a:pt x="7315012" y="3493970"/>
                </a:lnTo>
                <a:lnTo>
                  <a:pt x="7322324" y="3492846"/>
                </a:lnTo>
                <a:close/>
                <a:moveTo>
                  <a:pt x="6658310" y="3469410"/>
                </a:moveTo>
                <a:lnTo>
                  <a:pt x="6656575" y="3469754"/>
                </a:lnTo>
                <a:lnTo>
                  <a:pt x="6658098" y="3470451"/>
                </a:lnTo>
                <a:close/>
                <a:moveTo>
                  <a:pt x="2614447" y="3429966"/>
                </a:moveTo>
                <a:lnTo>
                  <a:pt x="2605099" y="3433127"/>
                </a:lnTo>
                <a:cubicBezTo>
                  <a:pt x="2609949" y="3447029"/>
                  <a:pt x="2617116" y="3456970"/>
                  <a:pt x="2627052" y="3462972"/>
                </a:cubicBezTo>
                <a:lnTo>
                  <a:pt x="2648647" y="3466455"/>
                </a:lnTo>
                <a:lnTo>
                  <a:pt x="2642655" y="3459608"/>
                </a:lnTo>
                <a:lnTo>
                  <a:pt x="2638473" y="3460872"/>
                </a:lnTo>
                <a:close/>
                <a:moveTo>
                  <a:pt x="7596709" y="3413878"/>
                </a:moveTo>
                <a:lnTo>
                  <a:pt x="7542710" y="3430176"/>
                </a:lnTo>
                <a:lnTo>
                  <a:pt x="7541903" y="3430726"/>
                </a:lnTo>
                <a:lnTo>
                  <a:pt x="7537304" y="3433018"/>
                </a:lnTo>
                <a:lnTo>
                  <a:pt x="7537138" y="3432979"/>
                </a:lnTo>
                <a:cubicBezTo>
                  <a:pt x="7536713" y="3432978"/>
                  <a:pt x="7536171" y="3433143"/>
                  <a:pt x="7535704" y="3433816"/>
                </a:cubicBezTo>
                <a:lnTo>
                  <a:pt x="7537304" y="3433018"/>
                </a:lnTo>
                <a:lnTo>
                  <a:pt x="7537873" y="3433152"/>
                </a:lnTo>
                <a:cubicBezTo>
                  <a:pt x="7538340" y="3432480"/>
                  <a:pt x="7538881" y="3432313"/>
                  <a:pt x="7539190" y="3432483"/>
                </a:cubicBezTo>
                <a:lnTo>
                  <a:pt x="7539154" y="3433067"/>
                </a:lnTo>
                <a:lnTo>
                  <a:pt x="7503988" y="3447112"/>
                </a:lnTo>
                <a:lnTo>
                  <a:pt x="7519350" y="3444756"/>
                </a:lnTo>
                <a:cubicBezTo>
                  <a:pt x="7526488" y="3439396"/>
                  <a:pt x="7538564" y="3436754"/>
                  <a:pt x="7549405" y="3433433"/>
                </a:cubicBezTo>
                <a:cubicBezTo>
                  <a:pt x="7561479" y="3430791"/>
                  <a:pt x="7573554" y="3428149"/>
                  <a:pt x="7583161" y="3424147"/>
                </a:cubicBezTo>
                <a:cubicBezTo>
                  <a:pt x="7574489" y="3426804"/>
                  <a:pt x="7574188" y="3424783"/>
                  <a:pt x="7572021" y="3425447"/>
                </a:cubicBezTo>
                <a:cubicBezTo>
                  <a:pt x="7575124" y="3423440"/>
                  <a:pt x="7573887" y="3422760"/>
                  <a:pt x="7574820" y="3421418"/>
                </a:cubicBezTo>
                <a:cubicBezTo>
                  <a:pt x="7580859" y="3420095"/>
                  <a:pt x="7584344" y="3418765"/>
                  <a:pt x="7587677" y="3417346"/>
                </a:cubicBezTo>
                <a:close/>
                <a:moveTo>
                  <a:pt x="3342796" y="3412981"/>
                </a:moveTo>
                <a:lnTo>
                  <a:pt x="3342939" y="3413947"/>
                </a:lnTo>
                <a:cubicBezTo>
                  <a:pt x="3345818" y="3413065"/>
                  <a:pt x="3349095" y="3414868"/>
                  <a:pt x="3346613" y="3418435"/>
                </a:cubicBezTo>
                <a:lnTo>
                  <a:pt x="3344771" y="3418428"/>
                </a:lnTo>
                <a:lnTo>
                  <a:pt x="3337179" y="3415713"/>
                </a:lnTo>
                <a:cubicBezTo>
                  <a:pt x="3337576" y="3418398"/>
                  <a:pt x="3337576" y="3418398"/>
                  <a:pt x="3337576" y="3418398"/>
                </a:cubicBezTo>
                <a:lnTo>
                  <a:pt x="3344771" y="3418428"/>
                </a:lnTo>
                <a:lnTo>
                  <a:pt x="3385259" y="3432907"/>
                </a:lnTo>
                <a:lnTo>
                  <a:pt x="3421350" y="3447909"/>
                </a:lnTo>
                <a:lnTo>
                  <a:pt x="3379902" y="3421114"/>
                </a:lnTo>
                <a:lnTo>
                  <a:pt x="3365143" y="3417223"/>
                </a:lnTo>
                <a:close/>
                <a:moveTo>
                  <a:pt x="7681112" y="3394659"/>
                </a:moveTo>
                <a:lnTo>
                  <a:pt x="7666917" y="3395821"/>
                </a:lnTo>
                <a:cubicBezTo>
                  <a:pt x="7648939" y="3399488"/>
                  <a:pt x="7626413" y="3405339"/>
                  <a:pt x="7603296" y="3411890"/>
                </a:cubicBezTo>
                <a:lnTo>
                  <a:pt x="7600131" y="3412848"/>
                </a:lnTo>
                <a:lnTo>
                  <a:pt x="7604242" y="3413460"/>
                </a:lnTo>
                <a:cubicBezTo>
                  <a:pt x="7603608" y="3416826"/>
                  <a:pt x="7598338" y="3419498"/>
                  <a:pt x="7602975" y="3420192"/>
                </a:cubicBezTo>
                <a:cubicBezTo>
                  <a:pt x="7614750" y="3415528"/>
                  <a:pt x="7622189" y="3412191"/>
                  <a:pt x="7633028" y="3408870"/>
                </a:cubicBezTo>
                <a:cubicBezTo>
                  <a:pt x="7641701" y="3406212"/>
                  <a:pt x="7651308" y="3402212"/>
                  <a:pt x="7667719" y="3398241"/>
                </a:cubicBezTo>
                <a:cubicBezTo>
                  <a:pt x="7667719" y="3398241"/>
                  <a:pt x="7668020" y="3400264"/>
                  <a:pt x="7670188" y="3399600"/>
                </a:cubicBezTo>
                <a:cubicBezTo>
                  <a:pt x="7676542" y="3396595"/>
                  <a:pt x="7678943" y="3395596"/>
                  <a:pt x="7681075" y="3394678"/>
                </a:cubicBezTo>
                <a:close/>
                <a:moveTo>
                  <a:pt x="6526862" y="3361881"/>
                </a:moveTo>
                <a:cubicBezTo>
                  <a:pt x="6521430" y="3360769"/>
                  <a:pt x="6514052" y="3361662"/>
                  <a:pt x="6511898" y="3367235"/>
                </a:cubicBezTo>
                <a:cubicBezTo>
                  <a:pt x="6508004" y="3371248"/>
                  <a:pt x="6509333" y="3379941"/>
                  <a:pt x="6514764" y="3381053"/>
                </a:cubicBezTo>
                <a:cubicBezTo>
                  <a:pt x="6559259" y="3395585"/>
                  <a:pt x="6587090" y="3431057"/>
                  <a:pt x="6623339" y="3454554"/>
                </a:cubicBezTo>
                <a:lnTo>
                  <a:pt x="6624372" y="3455026"/>
                </a:lnTo>
                <a:lnTo>
                  <a:pt x="6636453" y="3439752"/>
                </a:lnTo>
                <a:cubicBezTo>
                  <a:pt x="6642469" y="3432380"/>
                  <a:pt x="6648198" y="3425550"/>
                  <a:pt x="6653031" y="3420131"/>
                </a:cubicBezTo>
                <a:lnTo>
                  <a:pt x="6655286" y="3417883"/>
                </a:lnTo>
                <a:lnTo>
                  <a:pt x="6546431" y="3371906"/>
                </a:lnTo>
                <a:cubicBezTo>
                  <a:pt x="6541206" y="3367227"/>
                  <a:pt x="6534034" y="3364554"/>
                  <a:pt x="6526862" y="3361881"/>
                </a:cubicBezTo>
                <a:close/>
                <a:moveTo>
                  <a:pt x="6686539" y="3345146"/>
                </a:moveTo>
                <a:lnTo>
                  <a:pt x="6694871" y="3353289"/>
                </a:lnTo>
                <a:lnTo>
                  <a:pt x="6696193" y="3354298"/>
                </a:lnTo>
                <a:lnTo>
                  <a:pt x="6700935" y="3348404"/>
                </a:lnTo>
                <a:close/>
                <a:moveTo>
                  <a:pt x="7418399" y="3325478"/>
                </a:moveTo>
                <a:lnTo>
                  <a:pt x="7407356" y="3326492"/>
                </a:lnTo>
                <a:lnTo>
                  <a:pt x="7404034" y="3327152"/>
                </a:lnTo>
                <a:close/>
                <a:moveTo>
                  <a:pt x="1300619" y="3181013"/>
                </a:moveTo>
                <a:lnTo>
                  <a:pt x="1265303" y="3186044"/>
                </a:lnTo>
                <a:lnTo>
                  <a:pt x="1258308" y="3186317"/>
                </a:lnTo>
                <a:lnTo>
                  <a:pt x="1274827" y="3187406"/>
                </a:lnTo>
                <a:close/>
                <a:moveTo>
                  <a:pt x="7992290" y="3175882"/>
                </a:moveTo>
                <a:lnTo>
                  <a:pt x="7991206" y="3176359"/>
                </a:lnTo>
                <a:lnTo>
                  <a:pt x="7992487" y="3176209"/>
                </a:lnTo>
                <a:close/>
                <a:moveTo>
                  <a:pt x="1377078" y="3170949"/>
                </a:moveTo>
                <a:lnTo>
                  <a:pt x="1345674" y="3174596"/>
                </a:lnTo>
                <a:lnTo>
                  <a:pt x="1303234" y="3180641"/>
                </a:lnTo>
                <a:lnTo>
                  <a:pt x="1332506" y="3178214"/>
                </a:lnTo>
                <a:cubicBezTo>
                  <a:pt x="1354850" y="3178156"/>
                  <a:pt x="1377196" y="3178099"/>
                  <a:pt x="1395798" y="3174435"/>
                </a:cubicBezTo>
                <a:cubicBezTo>
                  <a:pt x="1379419" y="3175923"/>
                  <a:pt x="1379774" y="3171941"/>
                  <a:pt x="1375681" y="3172314"/>
                </a:cubicBezTo>
                <a:close/>
                <a:moveTo>
                  <a:pt x="1432100" y="3168741"/>
                </a:moveTo>
                <a:lnTo>
                  <a:pt x="1430973" y="3170002"/>
                </a:lnTo>
                <a:cubicBezTo>
                  <a:pt x="1429027" y="3171905"/>
                  <a:pt x="1428381" y="3173445"/>
                  <a:pt x="1432299" y="3175063"/>
                </a:cubicBezTo>
                <a:lnTo>
                  <a:pt x="1445300" y="3172991"/>
                </a:lnTo>
                <a:lnTo>
                  <a:pt x="1445138" y="3172582"/>
                </a:lnTo>
                <a:close/>
                <a:moveTo>
                  <a:pt x="6753469" y="3135857"/>
                </a:moveTo>
                <a:lnTo>
                  <a:pt x="6674277" y="3156335"/>
                </a:lnTo>
                <a:cubicBezTo>
                  <a:pt x="6605718" y="3169950"/>
                  <a:pt x="6538489" y="3192259"/>
                  <a:pt x="6484163" y="3244877"/>
                </a:cubicBezTo>
                <a:cubicBezTo>
                  <a:pt x="6476374" y="3252903"/>
                  <a:pt x="6465512" y="3250677"/>
                  <a:pt x="6457721" y="3258703"/>
                </a:cubicBezTo>
                <a:cubicBezTo>
                  <a:pt x="6472777" y="3283440"/>
                  <a:pt x="6494296" y="3291458"/>
                  <a:pt x="6525962" y="3282310"/>
                </a:cubicBezTo>
                <a:cubicBezTo>
                  <a:pt x="6538976" y="3278963"/>
                  <a:pt x="6548303" y="3276062"/>
                  <a:pt x="6555064" y="3285868"/>
                </a:cubicBezTo>
                <a:cubicBezTo>
                  <a:pt x="6562592" y="3298236"/>
                  <a:pt x="6574988" y="3305588"/>
                  <a:pt x="6588116" y="3312187"/>
                </a:cubicBezTo>
                <a:lnTo>
                  <a:pt x="6610185" y="3325042"/>
                </a:lnTo>
                <a:lnTo>
                  <a:pt x="6607157" y="3273159"/>
                </a:lnTo>
                <a:lnTo>
                  <a:pt x="6620284" y="3270551"/>
                </a:lnTo>
                <a:cubicBezTo>
                  <a:pt x="6626534" y="3269307"/>
                  <a:pt x="6626534" y="3269307"/>
                  <a:pt x="6639493" y="3260405"/>
                </a:cubicBezTo>
                <a:lnTo>
                  <a:pt x="6638985" y="3241529"/>
                </a:lnTo>
                <a:cubicBezTo>
                  <a:pt x="6642031" y="3237928"/>
                  <a:pt x="6678828" y="3204061"/>
                  <a:pt x="6714863" y="3171095"/>
                </a:cubicBezTo>
                <a:close/>
                <a:moveTo>
                  <a:pt x="8260869" y="3095889"/>
                </a:moveTo>
                <a:lnTo>
                  <a:pt x="8254159" y="3097179"/>
                </a:lnTo>
                <a:cubicBezTo>
                  <a:pt x="8237085" y="3099034"/>
                  <a:pt x="8219187" y="3099511"/>
                  <a:pt x="8206460" y="3105371"/>
                </a:cubicBezTo>
                <a:cubicBezTo>
                  <a:pt x="8161161" y="3126696"/>
                  <a:pt x="8076771" y="3143473"/>
                  <a:pt x="8004595" y="3170472"/>
                </a:cubicBezTo>
                <a:lnTo>
                  <a:pt x="8002147" y="3171549"/>
                </a:lnTo>
                <a:lnTo>
                  <a:pt x="8002092" y="3172209"/>
                </a:lnTo>
                <a:cubicBezTo>
                  <a:pt x="8023141" y="3168931"/>
                  <a:pt x="8039251" y="3162940"/>
                  <a:pt x="8060601" y="3161684"/>
                </a:cubicBezTo>
                <a:cubicBezTo>
                  <a:pt x="8067737" y="3156326"/>
                  <a:pt x="8079813" y="3153683"/>
                  <a:pt x="8090653" y="3150363"/>
                </a:cubicBezTo>
                <a:cubicBezTo>
                  <a:pt x="8102729" y="3147719"/>
                  <a:pt x="8114804" y="3145077"/>
                  <a:pt x="8124409" y="3141077"/>
                </a:cubicBezTo>
                <a:cubicBezTo>
                  <a:pt x="8115737" y="3143734"/>
                  <a:pt x="8115437" y="3141711"/>
                  <a:pt x="8113270" y="3142375"/>
                </a:cubicBezTo>
                <a:cubicBezTo>
                  <a:pt x="8116371" y="3140368"/>
                  <a:pt x="8115137" y="3139689"/>
                  <a:pt x="8116069" y="3138345"/>
                </a:cubicBezTo>
                <a:cubicBezTo>
                  <a:pt x="8128145" y="3135703"/>
                  <a:pt x="8130014" y="3133016"/>
                  <a:pt x="8140855" y="3129696"/>
                </a:cubicBezTo>
                <a:cubicBezTo>
                  <a:pt x="8142088" y="3130375"/>
                  <a:pt x="8143324" y="3131054"/>
                  <a:pt x="8145490" y="3130389"/>
                </a:cubicBezTo>
                <a:cubicBezTo>
                  <a:pt x="8144859" y="3133754"/>
                  <a:pt x="8139588" y="3136426"/>
                  <a:pt x="8144224" y="3137119"/>
                </a:cubicBezTo>
                <a:cubicBezTo>
                  <a:pt x="8155998" y="3132456"/>
                  <a:pt x="8163437" y="3129120"/>
                  <a:pt x="8174278" y="3125799"/>
                </a:cubicBezTo>
                <a:cubicBezTo>
                  <a:pt x="8182949" y="3123141"/>
                  <a:pt x="8192555" y="3119142"/>
                  <a:pt x="8208966" y="3115170"/>
                </a:cubicBezTo>
                <a:cubicBezTo>
                  <a:pt x="8208966" y="3115170"/>
                  <a:pt x="8209269" y="3117193"/>
                  <a:pt x="8211437" y="3116527"/>
                </a:cubicBezTo>
                <a:cubicBezTo>
                  <a:pt x="8224143" y="3110520"/>
                  <a:pt x="8221043" y="3112528"/>
                  <a:pt x="8231583" y="3107184"/>
                </a:cubicBezTo>
                <a:cubicBezTo>
                  <a:pt x="8235919" y="3105855"/>
                  <a:pt x="8240254" y="3104527"/>
                  <a:pt x="8246761" y="3102534"/>
                </a:cubicBezTo>
                <a:close/>
                <a:moveTo>
                  <a:pt x="8882730" y="2981788"/>
                </a:moveTo>
                <a:lnTo>
                  <a:pt x="8869615" y="2985439"/>
                </a:lnTo>
                <a:lnTo>
                  <a:pt x="8874483" y="2985437"/>
                </a:lnTo>
                <a:lnTo>
                  <a:pt x="8881150" y="2984008"/>
                </a:lnTo>
                <a:close/>
                <a:moveTo>
                  <a:pt x="8928053" y="2972195"/>
                </a:moveTo>
                <a:lnTo>
                  <a:pt x="8927280" y="2972271"/>
                </a:lnTo>
                <a:lnTo>
                  <a:pt x="8926152" y="2972868"/>
                </a:lnTo>
                <a:lnTo>
                  <a:pt x="8913625" y="2977626"/>
                </a:lnTo>
                <a:lnTo>
                  <a:pt x="8924962" y="2975689"/>
                </a:lnTo>
                <a:lnTo>
                  <a:pt x="8928653" y="2976240"/>
                </a:lnTo>
                <a:cubicBezTo>
                  <a:pt x="8928653" y="2976240"/>
                  <a:pt x="8928653" y="2976240"/>
                  <a:pt x="8929587" y="2974898"/>
                </a:cubicBezTo>
                <a:lnTo>
                  <a:pt x="8924962" y="2975689"/>
                </a:lnTo>
                <a:lnTo>
                  <a:pt x="8924016" y="2975547"/>
                </a:lnTo>
                <a:cubicBezTo>
                  <a:pt x="8923716" y="2973525"/>
                  <a:pt x="8925885" y="2972860"/>
                  <a:pt x="8927118" y="2973539"/>
                </a:cubicBezTo>
                <a:cubicBezTo>
                  <a:pt x="8928053" y="2972195"/>
                  <a:pt x="8928053" y="2972195"/>
                  <a:pt x="8928053" y="2972195"/>
                </a:cubicBezTo>
                <a:close/>
                <a:moveTo>
                  <a:pt x="8972682" y="2956739"/>
                </a:moveTo>
                <a:lnTo>
                  <a:pt x="8962729" y="2959511"/>
                </a:lnTo>
                <a:lnTo>
                  <a:pt x="8973584" y="2958246"/>
                </a:lnTo>
                <a:close/>
                <a:moveTo>
                  <a:pt x="9095904" y="2922203"/>
                </a:moveTo>
                <a:lnTo>
                  <a:pt x="9070262" y="2929568"/>
                </a:lnTo>
                <a:lnTo>
                  <a:pt x="8983227" y="2953803"/>
                </a:lnTo>
                <a:lnTo>
                  <a:pt x="8983190" y="2954245"/>
                </a:lnTo>
                <a:cubicBezTo>
                  <a:pt x="9004239" y="2950968"/>
                  <a:pt x="9020350" y="2944976"/>
                  <a:pt x="9041698" y="2943720"/>
                </a:cubicBezTo>
                <a:cubicBezTo>
                  <a:pt x="9048836" y="2938362"/>
                  <a:pt x="9060912" y="2935721"/>
                  <a:pt x="9071752" y="2932398"/>
                </a:cubicBezTo>
                <a:cubicBezTo>
                  <a:pt x="9083827" y="2929755"/>
                  <a:pt x="9095902" y="2927114"/>
                  <a:pt x="9105508" y="2923114"/>
                </a:cubicBezTo>
                <a:cubicBezTo>
                  <a:pt x="9096835" y="2925771"/>
                  <a:pt x="9096536" y="2923748"/>
                  <a:pt x="9094366" y="2924412"/>
                </a:cubicBezTo>
                <a:close/>
                <a:moveTo>
                  <a:pt x="9243874" y="2877028"/>
                </a:moveTo>
                <a:lnTo>
                  <a:pt x="9172813" y="2900109"/>
                </a:lnTo>
                <a:lnTo>
                  <a:pt x="9125896" y="2913586"/>
                </a:lnTo>
                <a:lnTo>
                  <a:pt x="9123979" y="2916793"/>
                </a:lnTo>
                <a:cubicBezTo>
                  <a:pt x="9123162" y="2917969"/>
                  <a:pt x="9123005" y="2918810"/>
                  <a:pt x="9125322" y="2919157"/>
                </a:cubicBezTo>
                <a:cubicBezTo>
                  <a:pt x="9137096" y="2914492"/>
                  <a:pt x="9144533" y="2911157"/>
                  <a:pt x="9155376" y="2907836"/>
                </a:cubicBezTo>
                <a:cubicBezTo>
                  <a:pt x="9164048" y="2905178"/>
                  <a:pt x="9173654" y="2901176"/>
                  <a:pt x="9190066" y="2897207"/>
                </a:cubicBezTo>
                <a:cubicBezTo>
                  <a:pt x="9190066" y="2897207"/>
                  <a:pt x="9190365" y="2899229"/>
                  <a:pt x="9192534" y="2898564"/>
                </a:cubicBezTo>
                <a:cubicBezTo>
                  <a:pt x="9205243" y="2892557"/>
                  <a:pt x="9202141" y="2894564"/>
                  <a:pt x="9212681" y="2889220"/>
                </a:cubicBezTo>
                <a:cubicBezTo>
                  <a:pt x="9217017" y="2887892"/>
                  <a:pt x="9221356" y="2886564"/>
                  <a:pt x="9227860" y="2884571"/>
                </a:cubicBezTo>
                <a:close/>
                <a:moveTo>
                  <a:pt x="767155" y="2160576"/>
                </a:moveTo>
                <a:lnTo>
                  <a:pt x="722582" y="2164245"/>
                </a:lnTo>
                <a:lnTo>
                  <a:pt x="722470" y="2164218"/>
                </a:lnTo>
                <a:cubicBezTo>
                  <a:pt x="722470" y="2164218"/>
                  <a:pt x="722470" y="2164218"/>
                  <a:pt x="718376" y="2164591"/>
                </a:cubicBezTo>
                <a:lnTo>
                  <a:pt x="722582" y="2164245"/>
                </a:lnTo>
                <a:lnTo>
                  <a:pt x="728436" y="2165650"/>
                </a:lnTo>
                <a:cubicBezTo>
                  <a:pt x="726212" y="2167827"/>
                  <a:pt x="723987" y="2170004"/>
                  <a:pt x="718021" y="2168570"/>
                </a:cubicBezTo>
                <a:cubicBezTo>
                  <a:pt x="718021" y="2168570"/>
                  <a:pt x="713925" y="2168944"/>
                  <a:pt x="713925" y="2168944"/>
                </a:cubicBezTo>
                <a:cubicBezTo>
                  <a:pt x="711701" y="2171122"/>
                  <a:pt x="713571" y="2172925"/>
                  <a:pt x="715797" y="2170748"/>
                </a:cubicBezTo>
                <a:cubicBezTo>
                  <a:pt x="729950" y="2171436"/>
                  <a:pt x="747821" y="2170305"/>
                  <a:pt x="766438" y="2169353"/>
                </a:cubicBezTo>
                <a:lnTo>
                  <a:pt x="790324" y="2169214"/>
                </a:lnTo>
                <a:lnTo>
                  <a:pt x="781379" y="2167186"/>
                </a:lnTo>
                <a:close/>
                <a:moveTo>
                  <a:pt x="585934" y="2137394"/>
                </a:moveTo>
                <a:lnTo>
                  <a:pt x="596852" y="2138130"/>
                </a:lnTo>
                <a:cubicBezTo>
                  <a:pt x="605799" y="2140276"/>
                  <a:pt x="616794" y="2142239"/>
                  <a:pt x="627600" y="2143477"/>
                </a:cubicBezTo>
                <a:lnTo>
                  <a:pt x="654416" y="2144391"/>
                </a:lnTo>
                <a:lnTo>
                  <a:pt x="646928" y="2143409"/>
                </a:lnTo>
                <a:cubicBezTo>
                  <a:pt x="631407" y="2139826"/>
                  <a:pt x="615035" y="2138356"/>
                  <a:pt x="598307" y="2137660"/>
                </a:cubicBezTo>
                <a:close/>
                <a:moveTo>
                  <a:pt x="10279644" y="1989721"/>
                </a:moveTo>
                <a:lnTo>
                  <a:pt x="10220638" y="2003503"/>
                </a:lnTo>
                <a:lnTo>
                  <a:pt x="10216712" y="1998406"/>
                </a:lnTo>
                <a:lnTo>
                  <a:pt x="10186050" y="2005009"/>
                </a:lnTo>
                <a:lnTo>
                  <a:pt x="10172652" y="2029852"/>
                </a:lnTo>
                <a:lnTo>
                  <a:pt x="10209341" y="2020115"/>
                </a:lnTo>
                <a:lnTo>
                  <a:pt x="10283234" y="2001085"/>
                </a:lnTo>
                <a:lnTo>
                  <a:pt x="10283083" y="1999660"/>
                </a:lnTo>
                <a:close/>
                <a:moveTo>
                  <a:pt x="549655" y="1827360"/>
                </a:moveTo>
                <a:lnTo>
                  <a:pt x="542621" y="1829333"/>
                </a:lnTo>
                <a:cubicBezTo>
                  <a:pt x="542621" y="1829333"/>
                  <a:pt x="538528" y="1829705"/>
                  <a:pt x="538528" y="1829705"/>
                </a:cubicBezTo>
                <a:cubicBezTo>
                  <a:pt x="536302" y="1831881"/>
                  <a:pt x="538173" y="1833686"/>
                  <a:pt x="540395" y="1831508"/>
                </a:cubicBezTo>
                <a:lnTo>
                  <a:pt x="575136" y="1830551"/>
                </a:lnTo>
                <a:lnTo>
                  <a:pt x="572921" y="1830260"/>
                </a:lnTo>
                <a:close/>
                <a:moveTo>
                  <a:pt x="10179428" y="1798865"/>
                </a:moveTo>
                <a:lnTo>
                  <a:pt x="10177622" y="1799260"/>
                </a:lnTo>
                <a:lnTo>
                  <a:pt x="10167277" y="1800965"/>
                </a:lnTo>
                <a:lnTo>
                  <a:pt x="10167401" y="1802298"/>
                </a:lnTo>
                <a:close/>
                <a:moveTo>
                  <a:pt x="10186538" y="1759320"/>
                </a:moveTo>
                <a:lnTo>
                  <a:pt x="10140792" y="1770978"/>
                </a:lnTo>
                <a:lnTo>
                  <a:pt x="10140935" y="1776263"/>
                </a:lnTo>
                <a:lnTo>
                  <a:pt x="10160313" y="1772411"/>
                </a:lnTo>
                <a:lnTo>
                  <a:pt x="10160389" y="1775234"/>
                </a:lnTo>
                <a:lnTo>
                  <a:pt x="10179605" y="1769288"/>
                </a:lnTo>
                <a:lnTo>
                  <a:pt x="10179760" y="1769288"/>
                </a:lnTo>
                <a:cubicBezTo>
                  <a:pt x="10179760" y="1769288"/>
                  <a:pt x="10179760" y="1769288"/>
                  <a:pt x="10185080" y="1767596"/>
                </a:cubicBezTo>
                <a:lnTo>
                  <a:pt x="10179605" y="1769288"/>
                </a:lnTo>
                <a:lnTo>
                  <a:pt x="10171376" y="1769351"/>
                </a:lnTo>
                <a:cubicBezTo>
                  <a:pt x="10173635" y="1766028"/>
                  <a:pt x="10175894" y="1762706"/>
                  <a:pt x="10184279" y="1762643"/>
                </a:cubicBezTo>
                <a:cubicBezTo>
                  <a:pt x="10184279" y="1762643"/>
                  <a:pt x="10189601" y="1760951"/>
                  <a:pt x="10189601" y="1760951"/>
                </a:cubicBezTo>
                <a:cubicBezTo>
                  <a:pt x="10191858" y="1757628"/>
                  <a:pt x="10188797" y="1755998"/>
                  <a:pt x="10186538" y="1759320"/>
                </a:cubicBezTo>
                <a:close/>
                <a:moveTo>
                  <a:pt x="10449585" y="1718827"/>
                </a:moveTo>
                <a:lnTo>
                  <a:pt x="10423710" y="1723551"/>
                </a:lnTo>
                <a:lnTo>
                  <a:pt x="10434016" y="1723334"/>
                </a:lnTo>
                <a:close/>
                <a:moveTo>
                  <a:pt x="10554924" y="1701141"/>
                </a:moveTo>
                <a:cubicBezTo>
                  <a:pt x="10516871" y="1708041"/>
                  <a:pt x="10461399" y="1728292"/>
                  <a:pt x="10414963" y="1735254"/>
                </a:cubicBezTo>
                <a:cubicBezTo>
                  <a:pt x="10413032" y="1731964"/>
                  <a:pt x="10410735" y="1730740"/>
                  <a:pt x="10410535" y="1729503"/>
                </a:cubicBezTo>
                <a:lnTo>
                  <a:pt x="10417163" y="1724747"/>
                </a:lnTo>
                <a:lnTo>
                  <a:pt x="10392031" y="1729335"/>
                </a:lnTo>
                <a:lnTo>
                  <a:pt x="10382919" y="1728088"/>
                </a:lnTo>
                <a:cubicBezTo>
                  <a:pt x="10382919" y="1728088"/>
                  <a:pt x="10382919" y="1728088"/>
                  <a:pt x="10380660" y="1731410"/>
                </a:cubicBezTo>
                <a:lnTo>
                  <a:pt x="10392031" y="1729335"/>
                </a:lnTo>
                <a:lnTo>
                  <a:pt x="10394365" y="1729653"/>
                </a:lnTo>
                <a:cubicBezTo>
                  <a:pt x="10395167" y="1734606"/>
                  <a:pt x="10389846" y="1736298"/>
                  <a:pt x="10386784" y="1734669"/>
                </a:cubicBezTo>
                <a:cubicBezTo>
                  <a:pt x="10384524" y="1737992"/>
                  <a:pt x="10384524" y="1737992"/>
                  <a:pt x="10384524" y="1737992"/>
                </a:cubicBezTo>
                <a:lnTo>
                  <a:pt x="10454762" y="1732859"/>
                </a:lnTo>
                <a:lnTo>
                  <a:pt x="10457166" y="1732379"/>
                </a:lnTo>
                <a:lnTo>
                  <a:pt x="10463276" y="1732022"/>
                </a:lnTo>
                <a:lnTo>
                  <a:pt x="10495278" y="1727420"/>
                </a:lnTo>
                <a:lnTo>
                  <a:pt x="10547989" y="1711110"/>
                </a:lnTo>
                <a:lnTo>
                  <a:pt x="10548144" y="1711109"/>
                </a:lnTo>
                <a:cubicBezTo>
                  <a:pt x="10548144" y="1711109"/>
                  <a:pt x="10548144" y="1711109"/>
                  <a:pt x="10553466" y="1709415"/>
                </a:cubicBezTo>
                <a:lnTo>
                  <a:pt x="10547989" y="1711110"/>
                </a:lnTo>
                <a:lnTo>
                  <a:pt x="10539763" y="1711172"/>
                </a:lnTo>
                <a:cubicBezTo>
                  <a:pt x="10542022" y="1707850"/>
                  <a:pt x="10544281" y="1704527"/>
                  <a:pt x="10552664" y="1704465"/>
                </a:cubicBezTo>
                <a:cubicBezTo>
                  <a:pt x="10552664" y="1704465"/>
                  <a:pt x="10557985" y="1702772"/>
                  <a:pt x="10557985" y="1702772"/>
                </a:cubicBezTo>
                <a:cubicBezTo>
                  <a:pt x="10560245" y="1699447"/>
                  <a:pt x="10557183" y="1697819"/>
                  <a:pt x="10554924" y="1701141"/>
                </a:cubicBezTo>
                <a:close/>
                <a:moveTo>
                  <a:pt x="125645" y="1667285"/>
                </a:moveTo>
                <a:lnTo>
                  <a:pt x="125933" y="1667630"/>
                </a:lnTo>
                <a:lnTo>
                  <a:pt x="126626" y="1667532"/>
                </a:lnTo>
                <a:close/>
                <a:moveTo>
                  <a:pt x="405314" y="1654950"/>
                </a:moveTo>
                <a:lnTo>
                  <a:pt x="398629" y="1655401"/>
                </a:lnTo>
                <a:lnTo>
                  <a:pt x="408078" y="1655131"/>
                </a:lnTo>
                <a:close/>
                <a:moveTo>
                  <a:pt x="450282" y="1653104"/>
                </a:moveTo>
                <a:lnTo>
                  <a:pt x="446351" y="1654039"/>
                </a:lnTo>
                <a:lnTo>
                  <a:pt x="466140" y="1653475"/>
                </a:lnTo>
                <a:lnTo>
                  <a:pt x="468757" y="1653274"/>
                </a:lnTo>
                <a:close/>
                <a:moveTo>
                  <a:pt x="173072" y="1638239"/>
                </a:moveTo>
                <a:lnTo>
                  <a:pt x="179922" y="1640047"/>
                </a:lnTo>
                <a:lnTo>
                  <a:pt x="173441" y="1638308"/>
                </a:lnTo>
                <a:close/>
                <a:moveTo>
                  <a:pt x="549041" y="1627506"/>
                </a:moveTo>
                <a:lnTo>
                  <a:pt x="494070" y="1633686"/>
                </a:lnTo>
                <a:cubicBezTo>
                  <a:pt x="474617" y="1635203"/>
                  <a:pt x="455702" y="1636161"/>
                  <a:pt x="436760" y="1637614"/>
                </a:cubicBezTo>
                <a:lnTo>
                  <a:pt x="383523" y="1644009"/>
                </a:lnTo>
                <a:lnTo>
                  <a:pt x="383410" y="1643986"/>
                </a:lnTo>
                <a:cubicBezTo>
                  <a:pt x="383410" y="1643986"/>
                  <a:pt x="383410" y="1643986"/>
                  <a:pt x="379304" y="1644515"/>
                </a:cubicBezTo>
                <a:lnTo>
                  <a:pt x="383523" y="1644009"/>
                </a:lnTo>
                <a:lnTo>
                  <a:pt x="389472" y="1645176"/>
                </a:lnTo>
                <a:cubicBezTo>
                  <a:pt x="387324" y="1647422"/>
                  <a:pt x="385173" y="1649667"/>
                  <a:pt x="379111" y="1648477"/>
                </a:cubicBezTo>
                <a:cubicBezTo>
                  <a:pt x="379111" y="1648477"/>
                  <a:pt x="375005" y="1649006"/>
                  <a:pt x="375005" y="1649006"/>
                </a:cubicBezTo>
                <a:cubicBezTo>
                  <a:pt x="372855" y="1651252"/>
                  <a:pt x="374811" y="1652969"/>
                  <a:pt x="376960" y="1650723"/>
                </a:cubicBezTo>
                <a:cubicBezTo>
                  <a:pt x="405508" y="1650989"/>
                  <a:pt x="448714" y="1643459"/>
                  <a:pt x="483322" y="1644914"/>
                </a:cubicBezTo>
                <a:cubicBezTo>
                  <a:pt x="484204" y="1647752"/>
                  <a:pt x="485670" y="1649042"/>
                  <a:pt x="485622" y="1650031"/>
                </a:cubicBezTo>
                <a:lnTo>
                  <a:pt x="480922" y="1652340"/>
                </a:lnTo>
                <a:lnTo>
                  <a:pt x="514358" y="1649771"/>
                </a:lnTo>
                <a:cubicBezTo>
                  <a:pt x="522192" y="1647477"/>
                  <a:pt x="529845" y="1644035"/>
                  <a:pt x="537203" y="1638987"/>
                </a:cubicBezTo>
                <a:close/>
                <a:moveTo>
                  <a:pt x="9823551" y="1627213"/>
                </a:moveTo>
                <a:lnTo>
                  <a:pt x="9793067" y="1634981"/>
                </a:lnTo>
                <a:lnTo>
                  <a:pt x="9820263" y="1631072"/>
                </a:lnTo>
                <a:lnTo>
                  <a:pt x="9821294" y="1630536"/>
                </a:lnTo>
                <a:cubicBezTo>
                  <a:pt x="9821294" y="1630536"/>
                  <a:pt x="9826614" y="1628842"/>
                  <a:pt x="9826614" y="1628842"/>
                </a:cubicBezTo>
                <a:cubicBezTo>
                  <a:pt x="9828874" y="1625521"/>
                  <a:pt x="9825812" y="1623890"/>
                  <a:pt x="9823551" y="1627213"/>
                </a:cubicBezTo>
                <a:close/>
                <a:moveTo>
                  <a:pt x="9762853" y="1624132"/>
                </a:moveTo>
                <a:lnTo>
                  <a:pt x="9704528" y="1634780"/>
                </a:lnTo>
                <a:lnTo>
                  <a:pt x="9695418" y="1633534"/>
                </a:lnTo>
                <a:cubicBezTo>
                  <a:pt x="9695418" y="1633534"/>
                  <a:pt x="9695418" y="1633534"/>
                  <a:pt x="9693158" y="1636855"/>
                </a:cubicBezTo>
                <a:lnTo>
                  <a:pt x="9704528" y="1634780"/>
                </a:lnTo>
                <a:lnTo>
                  <a:pt x="9706863" y="1635099"/>
                </a:lnTo>
                <a:cubicBezTo>
                  <a:pt x="9707664" y="1640053"/>
                  <a:pt x="9702344" y="1641744"/>
                  <a:pt x="9699281" y="1640115"/>
                </a:cubicBezTo>
                <a:lnTo>
                  <a:pt x="9698184" y="1641728"/>
                </a:lnTo>
                <a:lnTo>
                  <a:pt x="9699841" y="1643232"/>
                </a:lnTo>
                <a:lnTo>
                  <a:pt x="9710282" y="1642468"/>
                </a:lnTo>
                <a:lnTo>
                  <a:pt x="9735678" y="1633845"/>
                </a:lnTo>
                <a:close/>
                <a:moveTo>
                  <a:pt x="10019933" y="1595979"/>
                </a:moveTo>
                <a:cubicBezTo>
                  <a:pt x="10019933" y="1595979"/>
                  <a:pt x="10019933" y="1595979"/>
                  <a:pt x="10017674" y="1599301"/>
                </a:cubicBezTo>
                <a:lnTo>
                  <a:pt x="10024481" y="1598059"/>
                </a:lnTo>
                <a:lnTo>
                  <a:pt x="10025495" y="1596740"/>
                </a:lnTo>
                <a:close/>
                <a:moveTo>
                  <a:pt x="605290" y="1592862"/>
                </a:moveTo>
                <a:lnTo>
                  <a:pt x="600050" y="1599128"/>
                </a:lnTo>
                <a:lnTo>
                  <a:pt x="600109" y="1599319"/>
                </a:lnTo>
                <a:lnTo>
                  <a:pt x="609905" y="1599263"/>
                </a:lnTo>
                <a:close/>
                <a:moveTo>
                  <a:pt x="601919" y="1590101"/>
                </a:moveTo>
                <a:lnTo>
                  <a:pt x="603786" y="1590777"/>
                </a:lnTo>
                <a:lnTo>
                  <a:pt x="603324" y="1590137"/>
                </a:lnTo>
                <a:close/>
                <a:moveTo>
                  <a:pt x="584974" y="1589667"/>
                </a:moveTo>
                <a:lnTo>
                  <a:pt x="571950" y="1590062"/>
                </a:lnTo>
                <a:lnTo>
                  <a:pt x="518871" y="1594430"/>
                </a:lnTo>
                <a:lnTo>
                  <a:pt x="518760" y="1594405"/>
                </a:lnTo>
                <a:cubicBezTo>
                  <a:pt x="518760" y="1594405"/>
                  <a:pt x="518760" y="1594405"/>
                  <a:pt x="514665" y="1594776"/>
                </a:cubicBezTo>
                <a:lnTo>
                  <a:pt x="518871" y="1594430"/>
                </a:lnTo>
                <a:lnTo>
                  <a:pt x="524726" y="1595835"/>
                </a:lnTo>
                <a:cubicBezTo>
                  <a:pt x="522501" y="1598011"/>
                  <a:pt x="520277" y="1600190"/>
                  <a:pt x="514310" y="1598757"/>
                </a:cubicBezTo>
                <a:cubicBezTo>
                  <a:pt x="514310" y="1598757"/>
                  <a:pt x="510215" y="1599130"/>
                  <a:pt x="510215" y="1599130"/>
                </a:cubicBezTo>
                <a:cubicBezTo>
                  <a:pt x="507992" y="1601305"/>
                  <a:pt x="509862" y="1603109"/>
                  <a:pt x="512087" y="1600934"/>
                </a:cubicBezTo>
                <a:lnTo>
                  <a:pt x="547968" y="1599944"/>
                </a:lnTo>
                <a:lnTo>
                  <a:pt x="550949" y="1596832"/>
                </a:lnTo>
                <a:cubicBezTo>
                  <a:pt x="562191" y="1596371"/>
                  <a:pt x="568887" y="1595016"/>
                  <a:pt x="575337" y="1593447"/>
                </a:cubicBezTo>
                <a:lnTo>
                  <a:pt x="592883" y="1589870"/>
                </a:lnTo>
                <a:close/>
                <a:moveTo>
                  <a:pt x="363590" y="1589123"/>
                </a:moveTo>
                <a:lnTo>
                  <a:pt x="366803" y="1590451"/>
                </a:lnTo>
                <a:lnTo>
                  <a:pt x="367905" y="1589372"/>
                </a:lnTo>
                <a:close/>
                <a:moveTo>
                  <a:pt x="9895796" y="1583287"/>
                </a:moveTo>
                <a:cubicBezTo>
                  <a:pt x="9886241" y="1583363"/>
                  <a:pt x="9866154" y="1591132"/>
                  <a:pt x="9845723" y="1599811"/>
                </a:cubicBezTo>
                <a:lnTo>
                  <a:pt x="9841654" y="1601578"/>
                </a:lnTo>
                <a:lnTo>
                  <a:pt x="9845390" y="1609180"/>
                </a:lnTo>
                <a:lnTo>
                  <a:pt x="9828599" y="1609387"/>
                </a:lnTo>
                <a:lnTo>
                  <a:pt x="9818269" y="1611719"/>
                </a:lnTo>
                <a:lnTo>
                  <a:pt x="9816092" y="1612665"/>
                </a:lnTo>
                <a:cubicBezTo>
                  <a:pt x="9806978" y="1616611"/>
                  <a:pt x="9799052" y="1619935"/>
                  <a:pt x="9793587" y="1621791"/>
                </a:cubicBezTo>
                <a:cubicBezTo>
                  <a:pt x="9793587" y="1621791"/>
                  <a:pt x="9797133" y="1622489"/>
                  <a:pt x="9797133" y="1622489"/>
                </a:cubicBezTo>
                <a:cubicBezTo>
                  <a:pt x="9802057" y="1619549"/>
                  <a:pt x="9800681" y="1623184"/>
                  <a:pt x="9800681" y="1623184"/>
                </a:cubicBezTo>
                <a:cubicBezTo>
                  <a:pt x="9800681" y="1623184"/>
                  <a:pt x="9795760" y="1626124"/>
                  <a:pt x="9795760" y="1626124"/>
                </a:cubicBezTo>
                <a:cubicBezTo>
                  <a:pt x="9790839" y="1629063"/>
                  <a:pt x="9787291" y="1628365"/>
                  <a:pt x="9787291" y="1628365"/>
                </a:cubicBezTo>
                <a:lnTo>
                  <a:pt x="9787576" y="1628420"/>
                </a:lnTo>
                <a:lnTo>
                  <a:pt x="9871875" y="1606829"/>
                </a:lnTo>
                <a:lnTo>
                  <a:pt x="9874833" y="1599673"/>
                </a:lnTo>
                <a:cubicBezTo>
                  <a:pt x="9879999" y="1594829"/>
                  <a:pt x="9887726" y="1589512"/>
                  <a:pt x="9895796" y="1583287"/>
                </a:cubicBezTo>
                <a:close/>
                <a:moveTo>
                  <a:pt x="10060097" y="1558209"/>
                </a:moveTo>
                <a:lnTo>
                  <a:pt x="10040235" y="1562846"/>
                </a:lnTo>
                <a:cubicBezTo>
                  <a:pt x="10024971" y="1566683"/>
                  <a:pt x="10012810" y="1571129"/>
                  <a:pt x="9999818" y="1580293"/>
                </a:cubicBezTo>
                <a:lnTo>
                  <a:pt x="9987840" y="1583065"/>
                </a:lnTo>
                <a:lnTo>
                  <a:pt x="10006884" y="1584508"/>
                </a:lnTo>
                <a:lnTo>
                  <a:pt x="10041305" y="1578911"/>
                </a:lnTo>
                <a:lnTo>
                  <a:pt x="10043193" y="1576959"/>
                </a:lnTo>
                <a:cubicBezTo>
                  <a:pt x="10047172" y="1573046"/>
                  <a:pt x="10051152" y="1569135"/>
                  <a:pt x="10055344" y="1564400"/>
                </a:cubicBezTo>
                <a:close/>
                <a:moveTo>
                  <a:pt x="10347623" y="1510611"/>
                </a:moveTo>
                <a:lnTo>
                  <a:pt x="10342352" y="1510900"/>
                </a:lnTo>
                <a:cubicBezTo>
                  <a:pt x="10333883" y="1513141"/>
                  <a:pt x="10319116" y="1521957"/>
                  <a:pt x="10336055" y="1517473"/>
                </a:cubicBezTo>
                <a:cubicBezTo>
                  <a:pt x="10305723" y="1527137"/>
                  <a:pt x="10266128" y="1531074"/>
                  <a:pt x="10226532" y="1535009"/>
                </a:cubicBezTo>
                <a:cubicBezTo>
                  <a:pt x="10206046" y="1538796"/>
                  <a:pt x="10185905" y="1541675"/>
                  <a:pt x="10165592" y="1545006"/>
                </a:cubicBezTo>
                <a:lnTo>
                  <a:pt x="10124753" y="1553389"/>
                </a:lnTo>
                <a:lnTo>
                  <a:pt x="10133826" y="1555695"/>
                </a:lnTo>
                <a:cubicBezTo>
                  <a:pt x="10151145" y="1560075"/>
                  <a:pt x="10167528" y="1561563"/>
                  <a:pt x="10193220" y="1547135"/>
                </a:cubicBezTo>
                <a:lnTo>
                  <a:pt x="10193551" y="1559387"/>
                </a:lnTo>
                <a:cubicBezTo>
                  <a:pt x="10187467" y="1566922"/>
                  <a:pt x="10187467" y="1566922"/>
                  <a:pt x="10180760" y="1574581"/>
                </a:cubicBezTo>
                <a:lnTo>
                  <a:pt x="10226394" y="1565510"/>
                </a:lnTo>
                <a:cubicBezTo>
                  <a:pt x="10251275" y="1579289"/>
                  <a:pt x="10289888" y="1551575"/>
                  <a:pt x="10321208" y="1528820"/>
                </a:cubicBezTo>
                <a:close/>
                <a:moveTo>
                  <a:pt x="986828" y="1215065"/>
                </a:moveTo>
                <a:lnTo>
                  <a:pt x="972125" y="1220412"/>
                </a:lnTo>
                <a:lnTo>
                  <a:pt x="987502" y="1218625"/>
                </a:lnTo>
                <a:lnTo>
                  <a:pt x="1014037" y="1218515"/>
                </a:lnTo>
                <a:lnTo>
                  <a:pt x="1006033" y="1216578"/>
                </a:lnTo>
                <a:cubicBezTo>
                  <a:pt x="998166" y="1215235"/>
                  <a:pt x="992434" y="1214465"/>
                  <a:pt x="986828" y="1215065"/>
                </a:cubicBezTo>
                <a:close/>
                <a:moveTo>
                  <a:pt x="10692267" y="1107303"/>
                </a:moveTo>
                <a:lnTo>
                  <a:pt x="10651982" y="1112752"/>
                </a:lnTo>
                <a:lnTo>
                  <a:pt x="10650636" y="1114552"/>
                </a:lnTo>
                <a:cubicBezTo>
                  <a:pt x="10649696" y="1115648"/>
                  <a:pt x="10649434" y="1116482"/>
                  <a:pt x="10651642" y="1117111"/>
                </a:cubicBezTo>
                <a:cubicBezTo>
                  <a:pt x="10663658" y="1113782"/>
                  <a:pt x="10671300" y="1111283"/>
                  <a:pt x="10682242" y="1109205"/>
                </a:cubicBezTo>
                <a:close/>
                <a:moveTo>
                  <a:pt x="10723886" y="1102775"/>
                </a:moveTo>
                <a:lnTo>
                  <a:pt x="10718568" y="1103543"/>
                </a:lnTo>
                <a:lnTo>
                  <a:pt x="10719483" y="1104229"/>
                </a:lnTo>
                <a:close/>
                <a:moveTo>
                  <a:pt x="10723465" y="730421"/>
                </a:moveTo>
                <a:lnTo>
                  <a:pt x="10678082" y="740321"/>
                </a:lnTo>
                <a:lnTo>
                  <a:pt x="10612282" y="751172"/>
                </a:lnTo>
                <a:lnTo>
                  <a:pt x="10600535" y="754811"/>
                </a:lnTo>
                <a:lnTo>
                  <a:pt x="10572464" y="768390"/>
                </a:lnTo>
                <a:lnTo>
                  <a:pt x="10556519" y="773333"/>
                </a:lnTo>
                <a:lnTo>
                  <a:pt x="10533007" y="791409"/>
                </a:lnTo>
                <a:cubicBezTo>
                  <a:pt x="10539435" y="796789"/>
                  <a:pt x="10533007" y="791409"/>
                  <a:pt x="10546312" y="795422"/>
                </a:cubicBezTo>
                <a:cubicBezTo>
                  <a:pt x="10566180" y="809785"/>
                  <a:pt x="10591650" y="798728"/>
                  <a:pt x="10631032" y="790899"/>
                </a:cubicBezTo>
                <a:lnTo>
                  <a:pt x="10631530" y="809445"/>
                </a:lnTo>
                <a:cubicBezTo>
                  <a:pt x="10644658" y="806833"/>
                  <a:pt x="10650909" y="805592"/>
                  <a:pt x="10664206" y="809274"/>
                </a:cubicBezTo>
                <a:cubicBezTo>
                  <a:pt x="10657498" y="816932"/>
                  <a:pt x="10657659" y="822894"/>
                  <a:pt x="10651586" y="830760"/>
                </a:cubicBezTo>
                <a:cubicBezTo>
                  <a:pt x="10664793" y="831130"/>
                  <a:pt x="10673087" y="835724"/>
                  <a:pt x="10680522" y="840488"/>
                </a:cubicBezTo>
                <a:lnTo>
                  <a:pt x="10691312" y="845369"/>
                </a:lnTo>
                <a:lnTo>
                  <a:pt x="10722557" y="842547"/>
                </a:lnTo>
                <a:cubicBezTo>
                  <a:pt x="10731975" y="842414"/>
                  <a:pt x="10740073" y="843313"/>
                  <a:pt x="10745885" y="845908"/>
                </a:cubicBezTo>
                <a:cubicBezTo>
                  <a:pt x="10778845" y="832008"/>
                  <a:pt x="10818942" y="830243"/>
                  <a:pt x="10858672" y="833684"/>
                </a:cubicBezTo>
                <a:cubicBezTo>
                  <a:pt x="10861542" y="830789"/>
                  <a:pt x="10861542" y="830789"/>
                  <a:pt x="10861542" y="830789"/>
                </a:cubicBezTo>
                <a:cubicBezTo>
                  <a:pt x="10861542" y="830789"/>
                  <a:pt x="10864044" y="833101"/>
                  <a:pt x="10864044" y="833101"/>
                </a:cubicBezTo>
                <a:cubicBezTo>
                  <a:pt x="10866913" y="830208"/>
                  <a:pt x="10874786" y="831937"/>
                  <a:pt x="10874786" y="831937"/>
                </a:cubicBezTo>
                <a:cubicBezTo>
                  <a:pt x="10880156" y="831354"/>
                  <a:pt x="10877288" y="834248"/>
                  <a:pt x="10871916" y="834829"/>
                </a:cubicBezTo>
                <a:cubicBezTo>
                  <a:pt x="10869046" y="837722"/>
                  <a:pt x="10869046" y="837722"/>
                  <a:pt x="10866546" y="835412"/>
                </a:cubicBezTo>
                <a:cubicBezTo>
                  <a:pt x="10876919" y="839451"/>
                  <a:pt x="10898769" y="831920"/>
                  <a:pt x="10900903" y="839433"/>
                </a:cubicBezTo>
                <a:cubicBezTo>
                  <a:pt x="10855068" y="846984"/>
                  <a:pt x="10842857" y="868964"/>
                  <a:pt x="10792384" y="866689"/>
                </a:cubicBezTo>
                <a:cubicBezTo>
                  <a:pt x="10787380" y="862067"/>
                  <a:pt x="10800992" y="858011"/>
                  <a:pt x="10803861" y="855116"/>
                </a:cubicBezTo>
                <a:lnTo>
                  <a:pt x="10791755" y="855692"/>
                </a:lnTo>
                <a:lnTo>
                  <a:pt x="10789591" y="856262"/>
                </a:lnTo>
                <a:cubicBezTo>
                  <a:pt x="10771662" y="861489"/>
                  <a:pt x="10753735" y="866720"/>
                  <a:pt x="10737482" y="869950"/>
                </a:cubicBezTo>
                <a:cubicBezTo>
                  <a:pt x="10745025" y="893420"/>
                  <a:pt x="10744687" y="880836"/>
                  <a:pt x="10725183" y="903358"/>
                </a:cubicBezTo>
                <a:cubicBezTo>
                  <a:pt x="10745001" y="904163"/>
                  <a:pt x="10753568" y="907205"/>
                  <a:pt x="10759862" y="921091"/>
                </a:cubicBezTo>
                <a:lnTo>
                  <a:pt x="10760470" y="922938"/>
                </a:lnTo>
                <a:lnTo>
                  <a:pt x="10805268" y="925104"/>
                </a:lnTo>
                <a:lnTo>
                  <a:pt x="10811223" y="924572"/>
                </a:lnTo>
                <a:lnTo>
                  <a:pt x="10811206" y="923878"/>
                </a:lnTo>
                <a:cubicBezTo>
                  <a:pt x="10817752" y="910258"/>
                  <a:pt x="10810875" y="911626"/>
                  <a:pt x="10817582" y="903967"/>
                </a:cubicBezTo>
                <a:cubicBezTo>
                  <a:pt x="10823327" y="883847"/>
                  <a:pt x="10810537" y="899040"/>
                  <a:pt x="10830372" y="888772"/>
                </a:cubicBezTo>
                <a:cubicBezTo>
                  <a:pt x="10849243" y="866044"/>
                  <a:pt x="10868621" y="862190"/>
                  <a:pt x="10901304" y="862351"/>
                </a:cubicBezTo>
                <a:cubicBezTo>
                  <a:pt x="10907049" y="842231"/>
                  <a:pt x="10906709" y="829648"/>
                  <a:pt x="10906212" y="811103"/>
                </a:cubicBezTo>
                <a:cubicBezTo>
                  <a:pt x="10906212" y="811103"/>
                  <a:pt x="10899961" y="812347"/>
                  <a:pt x="10893548" y="807628"/>
                </a:cubicBezTo>
                <a:cubicBezTo>
                  <a:pt x="10860705" y="801507"/>
                  <a:pt x="10762391" y="814725"/>
                  <a:pt x="10747928" y="767660"/>
                </a:cubicBezTo>
                <a:lnTo>
                  <a:pt x="10728551" y="771512"/>
                </a:lnTo>
                <a:close/>
                <a:moveTo>
                  <a:pt x="10686996" y="700382"/>
                </a:moveTo>
                <a:cubicBezTo>
                  <a:pt x="10667970" y="703831"/>
                  <a:pt x="10644589" y="710619"/>
                  <a:pt x="10620161" y="717415"/>
                </a:cubicBezTo>
                <a:lnTo>
                  <a:pt x="10611004" y="719552"/>
                </a:lnTo>
                <a:lnTo>
                  <a:pt x="10612754" y="721702"/>
                </a:lnTo>
                <a:lnTo>
                  <a:pt x="10620900" y="728657"/>
                </a:lnTo>
                <a:lnTo>
                  <a:pt x="10680064" y="710351"/>
                </a:lnTo>
                <a:lnTo>
                  <a:pt x="10680218" y="710350"/>
                </a:lnTo>
                <a:cubicBezTo>
                  <a:pt x="10680218" y="710350"/>
                  <a:pt x="10680218" y="710350"/>
                  <a:pt x="10685539" y="708656"/>
                </a:cubicBezTo>
                <a:lnTo>
                  <a:pt x="10680064" y="710351"/>
                </a:lnTo>
                <a:lnTo>
                  <a:pt x="10671834" y="710413"/>
                </a:lnTo>
                <a:cubicBezTo>
                  <a:pt x="10674095" y="707090"/>
                  <a:pt x="10676353" y="703770"/>
                  <a:pt x="10684735" y="703705"/>
                </a:cubicBezTo>
                <a:cubicBezTo>
                  <a:pt x="10684735" y="703705"/>
                  <a:pt x="10690059" y="702011"/>
                  <a:pt x="10690059" y="702011"/>
                </a:cubicBezTo>
                <a:cubicBezTo>
                  <a:pt x="10692316" y="698690"/>
                  <a:pt x="10689256" y="697060"/>
                  <a:pt x="10686996" y="700382"/>
                </a:cubicBezTo>
                <a:close/>
                <a:moveTo>
                  <a:pt x="10665113" y="605865"/>
                </a:moveTo>
                <a:cubicBezTo>
                  <a:pt x="10632927" y="614504"/>
                  <a:pt x="10590465" y="681646"/>
                  <a:pt x="10556295" y="699217"/>
                </a:cubicBezTo>
                <a:lnTo>
                  <a:pt x="10556803" y="718095"/>
                </a:lnTo>
                <a:lnTo>
                  <a:pt x="10593640" y="710772"/>
                </a:lnTo>
                <a:lnTo>
                  <a:pt x="10593975" y="710409"/>
                </a:lnTo>
                <a:cubicBezTo>
                  <a:pt x="10604731" y="706376"/>
                  <a:pt x="10629882" y="706186"/>
                  <a:pt x="10648141" y="702329"/>
                </a:cubicBezTo>
                <a:lnTo>
                  <a:pt x="10713244" y="685653"/>
                </a:lnTo>
                <a:lnTo>
                  <a:pt x="10710277" y="673310"/>
                </a:lnTo>
                <a:cubicBezTo>
                  <a:pt x="10700328" y="639288"/>
                  <a:pt x="10688084" y="610426"/>
                  <a:pt x="10678224" y="606060"/>
                </a:cubicBezTo>
                <a:cubicBezTo>
                  <a:pt x="10674099" y="604591"/>
                  <a:pt x="10669711" y="604631"/>
                  <a:pt x="10665113" y="605865"/>
                </a:cubicBezTo>
                <a:close/>
                <a:moveTo>
                  <a:pt x="7316183" y="572292"/>
                </a:moveTo>
                <a:lnTo>
                  <a:pt x="7287524" y="577897"/>
                </a:lnTo>
                <a:cubicBezTo>
                  <a:pt x="7266110" y="583588"/>
                  <a:pt x="7244848" y="591069"/>
                  <a:pt x="7224041" y="601233"/>
                </a:cubicBezTo>
                <a:cubicBezTo>
                  <a:pt x="7214016" y="606757"/>
                  <a:pt x="7201565" y="605146"/>
                  <a:pt x="7199129" y="619522"/>
                </a:cubicBezTo>
                <a:cubicBezTo>
                  <a:pt x="7198820" y="632073"/>
                  <a:pt x="7207926" y="642693"/>
                  <a:pt x="7221896" y="646074"/>
                </a:cubicBezTo>
                <a:lnTo>
                  <a:pt x="7246865" y="646479"/>
                </a:lnTo>
                <a:lnTo>
                  <a:pt x="7264660" y="619725"/>
                </a:lnTo>
                <a:cubicBezTo>
                  <a:pt x="7271776" y="609738"/>
                  <a:pt x="7278131" y="600651"/>
                  <a:pt x="7281083" y="593572"/>
                </a:cubicBezTo>
                <a:close/>
                <a:moveTo>
                  <a:pt x="9532383" y="551708"/>
                </a:moveTo>
                <a:cubicBezTo>
                  <a:pt x="9528083" y="550675"/>
                  <a:pt x="9522760" y="550097"/>
                  <a:pt x="9510602" y="553016"/>
                </a:cubicBezTo>
                <a:cubicBezTo>
                  <a:pt x="9502423" y="556688"/>
                  <a:pt x="9500965" y="559461"/>
                  <a:pt x="9498512" y="562045"/>
                </a:cubicBezTo>
                <a:lnTo>
                  <a:pt x="9483428" y="568643"/>
                </a:lnTo>
                <a:lnTo>
                  <a:pt x="9507761" y="564981"/>
                </a:lnTo>
                <a:lnTo>
                  <a:pt x="9518101" y="559204"/>
                </a:lnTo>
                <a:lnTo>
                  <a:pt x="9542838" y="552679"/>
                </a:lnTo>
                <a:close/>
                <a:moveTo>
                  <a:pt x="9604918" y="535599"/>
                </a:moveTo>
                <a:lnTo>
                  <a:pt x="9584727" y="539223"/>
                </a:lnTo>
                <a:lnTo>
                  <a:pt x="9558650" y="549127"/>
                </a:lnTo>
                <a:lnTo>
                  <a:pt x="9578594" y="545344"/>
                </a:lnTo>
                <a:lnTo>
                  <a:pt x="9598929" y="539675"/>
                </a:lnTo>
                <a:lnTo>
                  <a:pt x="9603002" y="538486"/>
                </a:lnTo>
                <a:close/>
                <a:moveTo>
                  <a:pt x="8977884" y="516074"/>
                </a:moveTo>
                <a:lnTo>
                  <a:pt x="8949515" y="517419"/>
                </a:lnTo>
                <a:lnTo>
                  <a:pt x="8932379" y="517076"/>
                </a:lnTo>
                <a:lnTo>
                  <a:pt x="8935122" y="521441"/>
                </a:lnTo>
                <a:close/>
                <a:moveTo>
                  <a:pt x="9024937" y="508050"/>
                </a:moveTo>
                <a:lnTo>
                  <a:pt x="8999719" y="513410"/>
                </a:lnTo>
                <a:lnTo>
                  <a:pt x="9059392" y="515378"/>
                </a:lnTo>
                <a:lnTo>
                  <a:pt x="9076608" y="513402"/>
                </a:lnTo>
                <a:close/>
                <a:moveTo>
                  <a:pt x="9849353" y="491811"/>
                </a:moveTo>
                <a:lnTo>
                  <a:pt x="9770354" y="497607"/>
                </a:lnTo>
                <a:lnTo>
                  <a:pt x="9680849" y="512169"/>
                </a:lnTo>
                <a:lnTo>
                  <a:pt x="9680852" y="512231"/>
                </a:lnTo>
                <a:lnTo>
                  <a:pt x="9682991" y="516073"/>
                </a:lnTo>
                <a:lnTo>
                  <a:pt x="9681003" y="517860"/>
                </a:lnTo>
                <a:lnTo>
                  <a:pt x="9681082" y="520840"/>
                </a:lnTo>
                <a:lnTo>
                  <a:pt x="9710559" y="514262"/>
                </a:lnTo>
                <a:cubicBezTo>
                  <a:pt x="9718974" y="514006"/>
                  <a:pt x="9722087" y="515557"/>
                  <a:pt x="9730502" y="515302"/>
                </a:cubicBezTo>
                <a:cubicBezTo>
                  <a:pt x="9741569" y="514141"/>
                  <a:pt x="9758481" y="510334"/>
                  <a:pt x="9774460" y="507171"/>
                </a:cubicBezTo>
                <a:lnTo>
                  <a:pt x="9805986" y="503673"/>
                </a:lnTo>
                <a:lnTo>
                  <a:pt x="9808150" y="502120"/>
                </a:lnTo>
                <a:lnTo>
                  <a:pt x="9813067" y="502017"/>
                </a:lnTo>
                <a:lnTo>
                  <a:pt x="9814526" y="497101"/>
                </a:lnTo>
                <a:cubicBezTo>
                  <a:pt x="9816397" y="495811"/>
                  <a:pt x="9819826" y="495293"/>
                  <a:pt x="9825590" y="495942"/>
                </a:cubicBezTo>
                <a:cubicBezTo>
                  <a:pt x="9828239" y="495037"/>
                  <a:pt x="9837435" y="495169"/>
                  <a:pt x="9846238" y="495108"/>
                </a:cubicBezTo>
                <a:lnTo>
                  <a:pt x="9846315" y="495098"/>
                </a:lnTo>
                <a:close/>
                <a:moveTo>
                  <a:pt x="7540260" y="486115"/>
                </a:moveTo>
                <a:cubicBezTo>
                  <a:pt x="7521210" y="502220"/>
                  <a:pt x="7468533" y="506367"/>
                  <a:pt x="7436025" y="512829"/>
                </a:cubicBezTo>
                <a:lnTo>
                  <a:pt x="7436194" y="519120"/>
                </a:lnTo>
                <a:cubicBezTo>
                  <a:pt x="7443241" y="524047"/>
                  <a:pt x="7443241" y="524047"/>
                  <a:pt x="7449661" y="529095"/>
                </a:cubicBezTo>
                <a:lnTo>
                  <a:pt x="7436533" y="531704"/>
                </a:lnTo>
                <a:cubicBezTo>
                  <a:pt x="7430282" y="532947"/>
                  <a:pt x="7424030" y="534190"/>
                  <a:pt x="7404189" y="544128"/>
                </a:cubicBezTo>
                <a:lnTo>
                  <a:pt x="7397912" y="526089"/>
                </a:lnTo>
                <a:lnTo>
                  <a:pt x="7390460" y="537628"/>
                </a:lnTo>
                <a:cubicBezTo>
                  <a:pt x="7382065" y="550970"/>
                  <a:pt x="7371506" y="562327"/>
                  <a:pt x="7351916" y="565303"/>
                </a:cubicBezTo>
                <a:lnTo>
                  <a:pt x="7326959" y="570184"/>
                </a:lnTo>
                <a:lnTo>
                  <a:pt x="7327509" y="590668"/>
                </a:lnTo>
                <a:cubicBezTo>
                  <a:pt x="7352023" y="590788"/>
                  <a:pt x="7369328" y="598897"/>
                  <a:pt x="7387121" y="595625"/>
                </a:cubicBezTo>
                <a:cubicBezTo>
                  <a:pt x="7393053" y="594535"/>
                  <a:pt x="7399039" y="592180"/>
                  <a:pt x="7405364" y="587842"/>
                </a:cubicBezTo>
                <a:cubicBezTo>
                  <a:pt x="7425367" y="583865"/>
                  <a:pt x="7444077" y="555175"/>
                  <a:pt x="7457036" y="546273"/>
                </a:cubicBezTo>
                <a:cubicBezTo>
                  <a:pt x="7476415" y="542422"/>
                  <a:pt x="7495624" y="532277"/>
                  <a:pt x="7515004" y="528423"/>
                </a:cubicBezTo>
                <a:lnTo>
                  <a:pt x="7514503" y="509880"/>
                </a:lnTo>
                <a:cubicBezTo>
                  <a:pt x="7527291" y="494685"/>
                  <a:pt x="7528297" y="532106"/>
                  <a:pt x="7553718" y="495758"/>
                </a:cubicBezTo>
                <a:cubicBezTo>
                  <a:pt x="7546672" y="490831"/>
                  <a:pt x="7540421" y="492074"/>
                  <a:pt x="7540260" y="486115"/>
                </a:cubicBezTo>
                <a:close/>
                <a:moveTo>
                  <a:pt x="10091656" y="484685"/>
                </a:moveTo>
                <a:lnTo>
                  <a:pt x="10070297" y="486090"/>
                </a:lnTo>
                <a:cubicBezTo>
                  <a:pt x="10055544" y="487855"/>
                  <a:pt x="10041275" y="490442"/>
                  <a:pt x="10030633" y="493827"/>
                </a:cubicBezTo>
                <a:cubicBezTo>
                  <a:pt x="10048202" y="498653"/>
                  <a:pt x="10026916" y="505425"/>
                  <a:pt x="10030781" y="512006"/>
                </a:cubicBezTo>
                <a:cubicBezTo>
                  <a:pt x="10020139" y="515392"/>
                  <a:pt x="10019336" y="510441"/>
                  <a:pt x="10005631" y="512196"/>
                </a:cubicBezTo>
                <a:cubicBezTo>
                  <a:pt x="9986606" y="515646"/>
                  <a:pt x="10026916" y="505425"/>
                  <a:pt x="10007088" y="503922"/>
                </a:cubicBezTo>
                <a:cubicBezTo>
                  <a:pt x="9981211" y="508250"/>
                  <a:pt x="9958394" y="514205"/>
                  <a:pt x="9935478" y="519543"/>
                </a:cubicBezTo>
                <a:lnTo>
                  <a:pt x="9907261" y="524197"/>
                </a:lnTo>
                <a:lnTo>
                  <a:pt x="9911513" y="532281"/>
                </a:lnTo>
                <a:lnTo>
                  <a:pt x="9848655" y="538520"/>
                </a:lnTo>
                <a:lnTo>
                  <a:pt x="9829861" y="547612"/>
                </a:lnTo>
                <a:cubicBezTo>
                  <a:pt x="9816941" y="552050"/>
                  <a:pt x="9802874" y="555872"/>
                  <a:pt x="9789569" y="560104"/>
                </a:cubicBezTo>
                <a:lnTo>
                  <a:pt x="9775966" y="564005"/>
                </a:lnTo>
                <a:lnTo>
                  <a:pt x="9779987" y="567516"/>
                </a:lnTo>
                <a:cubicBezTo>
                  <a:pt x="9785857" y="572633"/>
                  <a:pt x="9790985" y="576357"/>
                  <a:pt x="9794424" y="575673"/>
                </a:cubicBezTo>
                <a:cubicBezTo>
                  <a:pt x="9820224" y="576871"/>
                  <a:pt x="9845969" y="552774"/>
                  <a:pt x="9858927" y="543873"/>
                </a:cubicBezTo>
                <a:cubicBezTo>
                  <a:pt x="9910980" y="539850"/>
                  <a:pt x="9956615" y="530779"/>
                  <a:pt x="10008499" y="520464"/>
                </a:cubicBezTo>
                <a:cubicBezTo>
                  <a:pt x="10027878" y="516613"/>
                  <a:pt x="10060562" y="516774"/>
                  <a:pt x="10085685" y="492799"/>
                </a:cubicBezTo>
                <a:close/>
                <a:moveTo>
                  <a:pt x="9944392" y="479606"/>
                </a:moveTo>
                <a:lnTo>
                  <a:pt x="9909840" y="488409"/>
                </a:lnTo>
                <a:lnTo>
                  <a:pt x="9900283" y="491811"/>
                </a:lnTo>
                <a:lnTo>
                  <a:pt x="9891769" y="494745"/>
                </a:lnTo>
                <a:lnTo>
                  <a:pt x="9893861" y="498721"/>
                </a:lnTo>
                <a:lnTo>
                  <a:pt x="9878679" y="499257"/>
                </a:lnTo>
                <a:lnTo>
                  <a:pt x="9876194" y="500112"/>
                </a:lnTo>
                <a:lnTo>
                  <a:pt x="9872279" y="500489"/>
                </a:lnTo>
                <a:lnTo>
                  <a:pt x="9813676" y="515032"/>
                </a:lnTo>
                <a:lnTo>
                  <a:pt x="9753061" y="527451"/>
                </a:lnTo>
                <a:lnTo>
                  <a:pt x="9743883" y="526419"/>
                </a:lnTo>
                <a:cubicBezTo>
                  <a:pt x="9743883" y="526419"/>
                  <a:pt x="9743883" y="526419"/>
                  <a:pt x="9741697" y="529779"/>
                </a:cubicBezTo>
                <a:lnTo>
                  <a:pt x="9753061" y="527451"/>
                </a:lnTo>
                <a:lnTo>
                  <a:pt x="9755412" y="527715"/>
                </a:lnTo>
                <a:cubicBezTo>
                  <a:pt x="9756341" y="532626"/>
                  <a:pt x="9751038" y="534433"/>
                  <a:pt x="9747924" y="532881"/>
                </a:cubicBezTo>
                <a:cubicBezTo>
                  <a:pt x="9745738" y="536241"/>
                  <a:pt x="9745738" y="536241"/>
                  <a:pt x="9745738" y="536241"/>
                </a:cubicBezTo>
                <a:lnTo>
                  <a:pt x="9784995" y="532491"/>
                </a:lnTo>
                <a:lnTo>
                  <a:pt x="9793136" y="530331"/>
                </a:lnTo>
                <a:cubicBezTo>
                  <a:pt x="9818614" y="523528"/>
                  <a:pt x="9843525" y="517555"/>
                  <a:pt x="9868335" y="510963"/>
                </a:cubicBezTo>
                <a:lnTo>
                  <a:pt x="9937459" y="489573"/>
                </a:lnTo>
                <a:lnTo>
                  <a:pt x="9937615" y="489573"/>
                </a:lnTo>
                <a:cubicBezTo>
                  <a:pt x="9937615" y="489573"/>
                  <a:pt x="9937615" y="489573"/>
                  <a:pt x="9942936" y="487880"/>
                </a:cubicBezTo>
                <a:lnTo>
                  <a:pt x="9937459" y="489573"/>
                </a:lnTo>
                <a:lnTo>
                  <a:pt x="9929231" y="489636"/>
                </a:lnTo>
                <a:cubicBezTo>
                  <a:pt x="9931489" y="486315"/>
                  <a:pt x="9933749" y="482991"/>
                  <a:pt x="9942133" y="482929"/>
                </a:cubicBezTo>
                <a:cubicBezTo>
                  <a:pt x="9942133" y="482929"/>
                  <a:pt x="9947454" y="481235"/>
                  <a:pt x="9947454" y="481235"/>
                </a:cubicBezTo>
                <a:cubicBezTo>
                  <a:pt x="9949714" y="477911"/>
                  <a:pt x="9946653" y="476282"/>
                  <a:pt x="9944392" y="479606"/>
                </a:cubicBezTo>
                <a:close/>
                <a:moveTo>
                  <a:pt x="8693798" y="448015"/>
                </a:moveTo>
                <a:lnTo>
                  <a:pt x="8678573" y="451252"/>
                </a:lnTo>
                <a:lnTo>
                  <a:pt x="8720048" y="457824"/>
                </a:lnTo>
                <a:cubicBezTo>
                  <a:pt x="8753908" y="466739"/>
                  <a:pt x="8783795" y="479610"/>
                  <a:pt x="8816547" y="482421"/>
                </a:cubicBezTo>
                <a:cubicBezTo>
                  <a:pt x="8842742" y="486535"/>
                  <a:pt x="8868723" y="482868"/>
                  <a:pt x="8889989" y="484883"/>
                </a:cubicBezTo>
                <a:lnTo>
                  <a:pt x="8900786" y="488367"/>
                </a:lnTo>
                <a:lnTo>
                  <a:pt x="8961159" y="488235"/>
                </a:lnTo>
                <a:cubicBezTo>
                  <a:pt x="8986357" y="488135"/>
                  <a:pt x="9010808" y="488725"/>
                  <a:pt x="9035340" y="488663"/>
                </a:cubicBezTo>
                <a:lnTo>
                  <a:pt x="9090500" y="486084"/>
                </a:lnTo>
                <a:lnTo>
                  <a:pt x="9048641" y="477644"/>
                </a:lnTo>
                <a:lnTo>
                  <a:pt x="9035246" y="476237"/>
                </a:lnTo>
                <a:lnTo>
                  <a:pt x="8976158" y="474430"/>
                </a:lnTo>
                <a:lnTo>
                  <a:pt x="8974574" y="469863"/>
                </a:lnTo>
                <a:lnTo>
                  <a:pt x="8935477" y="465754"/>
                </a:lnTo>
                <a:cubicBezTo>
                  <a:pt x="8912437" y="459246"/>
                  <a:pt x="8878717" y="453332"/>
                  <a:pt x="8857355" y="454517"/>
                </a:cubicBezTo>
                <a:cubicBezTo>
                  <a:pt x="8872056" y="464080"/>
                  <a:pt x="8850695" y="465264"/>
                  <a:pt x="8852374" y="472955"/>
                </a:cubicBezTo>
                <a:cubicBezTo>
                  <a:pt x="8841696" y="473547"/>
                  <a:pt x="8842355" y="468321"/>
                  <a:pt x="8829336" y="466448"/>
                </a:cubicBezTo>
                <a:cubicBezTo>
                  <a:pt x="8810976" y="464872"/>
                  <a:pt x="8850695" y="465264"/>
                  <a:pt x="8832999" y="458460"/>
                </a:cubicBezTo>
                <a:cubicBezTo>
                  <a:pt x="8783256" y="453434"/>
                  <a:pt x="8742877" y="458268"/>
                  <a:pt x="8693798" y="448015"/>
                </a:cubicBezTo>
                <a:close/>
                <a:moveTo>
                  <a:pt x="8657018" y="414762"/>
                </a:moveTo>
                <a:lnTo>
                  <a:pt x="8637797" y="425774"/>
                </a:lnTo>
                <a:lnTo>
                  <a:pt x="8634800" y="428226"/>
                </a:lnTo>
                <a:lnTo>
                  <a:pt x="8704200" y="428628"/>
                </a:lnTo>
                <a:lnTo>
                  <a:pt x="8773396" y="425393"/>
                </a:lnTo>
                <a:lnTo>
                  <a:pt x="8773538" y="425433"/>
                </a:lnTo>
                <a:cubicBezTo>
                  <a:pt x="8773538" y="425433"/>
                  <a:pt x="8773538" y="425433"/>
                  <a:pt x="8778880" y="425137"/>
                </a:cubicBezTo>
                <a:lnTo>
                  <a:pt x="8773396" y="425393"/>
                </a:lnTo>
                <a:lnTo>
                  <a:pt x="8765859" y="423265"/>
                </a:lnTo>
                <a:cubicBezTo>
                  <a:pt x="8768858" y="420504"/>
                  <a:pt x="8771860" y="417743"/>
                  <a:pt x="8779539" y="419913"/>
                </a:cubicBezTo>
                <a:cubicBezTo>
                  <a:pt x="8779539" y="419913"/>
                  <a:pt x="8784880" y="419617"/>
                  <a:pt x="8784880" y="419617"/>
                </a:cubicBezTo>
                <a:cubicBezTo>
                  <a:pt x="8787880" y="416854"/>
                  <a:pt x="8785539" y="414391"/>
                  <a:pt x="8782540" y="417150"/>
                </a:cubicBezTo>
                <a:cubicBezTo>
                  <a:pt x="8764179" y="415574"/>
                  <a:pt x="8740899" y="416215"/>
                  <a:pt x="8716659" y="416586"/>
                </a:cubicBezTo>
                <a:close/>
                <a:moveTo>
                  <a:pt x="8449743" y="381156"/>
                </a:moveTo>
                <a:lnTo>
                  <a:pt x="8466478" y="383228"/>
                </a:lnTo>
                <a:cubicBezTo>
                  <a:pt x="8483751" y="384757"/>
                  <a:pt x="8501291" y="385535"/>
                  <a:pt x="8519189" y="385056"/>
                </a:cubicBezTo>
                <a:lnTo>
                  <a:pt x="8532041" y="384423"/>
                </a:lnTo>
                <a:lnTo>
                  <a:pt x="8497916" y="381195"/>
                </a:lnTo>
                <a:close/>
                <a:moveTo>
                  <a:pt x="10822559" y="364505"/>
                </a:moveTo>
                <a:lnTo>
                  <a:pt x="10820788" y="365425"/>
                </a:lnTo>
                <a:lnTo>
                  <a:pt x="10822581" y="365283"/>
                </a:lnTo>
                <a:close/>
                <a:moveTo>
                  <a:pt x="8321347" y="359134"/>
                </a:moveTo>
                <a:lnTo>
                  <a:pt x="8293192" y="363492"/>
                </a:lnTo>
                <a:lnTo>
                  <a:pt x="8315604" y="362938"/>
                </a:lnTo>
                <a:lnTo>
                  <a:pt x="8348020" y="367475"/>
                </a:lnTo>
                <a:lnTo>
                  <a:pt x="8362643" y="366504"/>
                </a:lnTo>
                <a:cubicBezTo>
                  <a:pt x="8366782" y="371899"/>
                  <a:pt x="8388964" y="367313"/>
                  <a:pt x="8406825" y="370494"/>
                </a:cubicBezTo>
                <a:cubicBezTo>
                  <a:pt x="8403159" y="369066"/>
                  <a:pt x="8400806" y="367676"/>
                  <a:pt x="8401090" y="366368"/>
                </a:cubicBezTo>
                <a:lnTo>
                  <a:pt x="8409136" y="363453"/>
                </a:lnTo>
                <a:lnTo>
                  <a:pt x="8374651" y="363518"/>
                </a:lnTo>
                <a:cubicBezTo>
                  <a:pt x="8364933" y="362597"/>
                  <a:pt x="8356692" y="361146"/>
                  <a:pt x="8348919" y="360410"/>
                </a:cubicBezTo>
                <a:cubicBezTo>
                  <a:pt x="8341146" y="359673"/>
                  <a:pt x="8332076" y="358814"/>
                  <a:pt x="8321347" y="359134"/>
                </a:cubicBezTo>
                <a:close/>
                <a:moveTo>
                  <a:pt x="8248996" y="356291"/>
                </a:moveTo>
                <a:cubicBezTo>
                  <a:pt x="8231992" y="360031"/>
                  <a:pt x="8240902" y="366228"/>
                  <a:pt x="8216853" y="366624"/>
                </a:cubicBezTo>
                <a:lnTo>
                  <a:pt x="8187211" y="365785"/>
                </a:lnTo>
                <a:lnTo>
                  <a:pt x="8191332" y="368998"/>
                </a:lnTo>
                <a:cubicBezTo>
                  <a:pt x="8199584" y="372019"/>
                  <a:pt x="8208993" y="372875"/>
                  <a:pt x="8219090" y="372528"/>
                </a:cubicBezTo>
                <a:cubicBezTo>
                  <a:pt x="8229184" y="372181"/>
                  <a:pt x="8239964" y="370630"/>
                  <a:pt x="8250952" y="368841"/>
                </a:cubicBezTo>
                <a:lnTo>
                  <a:pt x="8281485" y="364117"/>
                </a:lnTo>
                <a:lnTo>
                  <a:pt x="8269595" y="359915"/>
                </a:lnTo>
                <a:cubicBezTo>
                  <a:pt x="8265838" y="357887"/>
                  <a:pt x="8261020" y="356093"/>
                  <a:pt x="8248996" y="356291"/>
                </a:cubicBezTo>
                <a:close/>
                <a:moveTo>
                  <a:pt x="8417339" y="353515"/>
                </a:moveTo>
                <a:cubicBezTo>
                  <a:pt x="8420861" y="355187"/>
                  <a:pt x="8420499" y="356492"/>
                  <a:pt x="8418423" y="357966"/>
                </a:cubicBezTo>
                <a:lnTo>
                  <a:pt x="8409416" y="363351"/>
                </a:lnTo>
                <a:lnTo>
                  <a:pt x="8411145" y="362724"/>
                </a:lnTo>
                <a:cubicBezTo>
                  <a:pt x="8444799" y="366392"/>
                  <a:pt x="8504952" y="357703"/>
                  <a:pt x="8525825" y="371514"/>
                </a:cubicBezTo>
                <a:lnTo>
                  <a:pt x="8560447" y="368127"/>
                </a:lnTo>
                <a:lnTo>
                  <a:pt x="8504226" y="359076"/>
                </a:lnTo>
                <a:cubicBezTo>
                  <a:pt x="8478031" y="355255"/>
                  <a:pt x="8450823" y="352675"/>
                  <a:pt x="8417339" y="353515"/>
                </a:cubicBezTo>
                <a:close/>
                <a:moveTo>
                  <a:pt x="10686688" y="353502"/>
                </a:moveTo>
                <a:cubicBezTo>
                  <a:pt x="10688683" y="350051"/>
                  <a:pt x="10667746" y="358480"/>
                  <a:pt x="10666500" y="353688"/>
                </a:cubicBezTo>
                <a:cubicBezTo>
                  <a:pt x="10656031" y="357903"/>
                  <a:pt x="10642323" y="360773"/>
                  <a:pt x="10640328" y="364222"/>
                </a:cubicBezTo>
                <a:lnTo>
                  <a:pt x="10611244" y="372217"/>
                </a:lnTo>
                <a:lnTo>
                  <a:pt x="10619821" y="373964"/>
                </a:lnTo>
                <a:cubicBezTo>
                  <a:pt x="10600611" y="384107"/>
                  <a:pt x="10600611" y="384107"/>
                  <a:pt x="10587484" y="386717"/>
                </a:cubicBezTo>
                <a:lnTo>
                  <a:pt x="10587653" y="393009"/>
                </a:lnTo>
                <a:lnTo>
                  <a:pt x="10620160" y="386547"/>
                </a:lnTo>
                <a:cubicBezTo>
                  <a:pt x="10626802" y="388223"/>
                  <a:pt x="10641337" y="385334"/>
                  <a:pt x="10655829" y="380913"/>
                </a:cubicBezTo>
                <a:lnTo>
                  <a:pt x="10690892" y="366240"/>
                </a:lnTo>
                <a:lnTo>
                  <a:pt x="10654535" y="374386"/>
                </a:lnTo>
                <a:cubicBezTo>
                  <a:pt x="10652043" y="364802"/>
                  <a:pt x="10674226" y="361165"/>
                  <a:pt x="10686688" y="353502"/>
                </a:cubicBezTo>
                <a:close/>
                <a:moveTo>
                  <a:pt x="10938589" y="344555"/>
                </a:moveTo>
                <a:lnTo>
                  <a:pt x="10923870" y="348323"/>
                </a:lnTo>
                <a:lnTo>
                  <a:pt x="10926509" y="350615"/>
                </a:lnTo>
                <a:close/>
                <a:moveTo>
                  <a:pt x="10607230" y="343499"/>
                </a:moveTo>
                <a:lnTo>
                  <a:pt x="10591911" y="344227"/>
                </a:lnTo>
                <a:cubicBezTo>
                  <a:pt x="10564478" y="345910"/>
                  <a:pt x="10536281" y="348966"/>
                  <a:pt x="10502438" y="356508"/>
                </a:cubicBezTo>
                <a:cubicBezTo>
                  <a:pt x="10510311" y="358236"/>
                  <a:pt x="10502071" y="361713"/>
                  <a:pt x="10496333" y="367498"/>
                </a:cubicBezTo>
                <a:lnTo>
                  <a:pt x="10495780" y="367608"/>
                </a:lnTo>
                <a:lnTo>
                  <a:pt x="10499493" y="369520"/>
                </a:lnTo>
                <a:lnTo>
                  <a:pt x="10503062" y="368417"/>
                </a:lnTo>
                <a:lnTo>
                  <a:pt x="10503682" y="369601"/>
                </a:lnTo>
                <a:lnTo>
                  <a:pt x="10500813" y="370200"/>
                </a:lnTo>
                <a:lnTo>
                  <a:pt x="10502131" y="370880"/>
                </a:lnTo>
                <a:lnTo>
                  <a:pt x="10511097" y="368930"/>
                </a:lnTo>
                <a:cubicBezTo>
                  <a:pt x="10516393" y="368454"/>
                  <a:pt x="10521440" y="368407"/>
                  <a:pt x="10525677" y="368024"/>
                </a:cubicBezTo>
                <a:cubicBezTo>
                  <a:pt x="10549853" y="360938"/>
                  <a:pt x="10574528" y="352992"/>
                  <a:pt x="10600015" y="345378"/>
                </a:cubicBezTo>
                <a:close/>
                <a:moveTo>
                  <a:pt x="2775438" y="319955"/>
                </a:moveTo>
                <a:cubicBezTo>
                  <a:pt x="2775438" y="319955"/>
                  <a:pt x="2775438" y="319955"/>
                  <a:pt x="2773142" y="322057"/>
                </a:cubicBezTo>
                <a:lnTo>
                  <a:pt x="2781517" y="322793"/>
                </a:lnTo>
                <a:lnTo>
                  <a:pt x="2783076" y="323521"/>
                </a:lnTo>
                <a:cubicBezTo>
                  <a:pt x="2782558" y="327513"/>
                  <a:pt x="2778481" y="327726"/>
                  <a:pt x="2776702" y="325837"/>
                </a:cubicBezTo>
                <a:cubicBezTo>
                  <a:pt x="2774403" y="327940"/>
                  <a:pt x="2774403" y="327940"/>
                  <a:pt x="2774403" y="327940"/>
                </a:cubicBezTo>
                <a:lnTo>
                  <a:pt x="2824184" y="338367"/>
                </a:lnTo>
                <a:lnTo>
                  <a:pt x="2835352" y="339125"/>
                </a:lnTo>
                <a:lnTo>
                  <a:pt x="2839153" y="340648"/>
                </a:lnTo>
                <a:lnTo>
                  <a:pt x="2865515" y="344075"/>
                </a:lnTo>
                <a:lnTo>
                  <a:pt x="2873719" y="337831"/>
                </a:lnTo>
                <a:lnTo>
                  <a:pt x="2880797" y="330746"/>
                </a:lnTo>
                <a:lnTo>
                  <a:pt x="2873520" y="328705"/>
                </a:lnTo>
                <a:cubicBezTo>
                  <a:pt x="2858103" y="330502"/>
                  <a:pt x="2842624" y="328833"/>
                  <a:pt x="2826196" y="326719"/>
                </a:cubicBezTo>
                <a:lnTo>
                  <a:pt x="2781517" y="322793"/>
                </a:lnTo>
                <a:close/>
                <a:moveTo>
                  <a:pt x="11085230" y="296299"/>
                </a:moveTo>
                <a:cubicBezTo>
                  <a:pt x="11059807" y="298591"/>
                  <a:pt x="11041737" y="298587"/>
                  <a:pt x="11026503" y="299757"/>
                </a:cubicBezTo>
                <a:lnTo>
                  <a:pt x="11003765" y="305483"/>
                </a:lnTo>
                <a:lnTo>
                  <a:pt x="11006822" y="308389"/>
                </a:lnTo>
                <a:cubicBezTo>
                  <a:pt x="10989843" y="312357"/>
                  <a:pt x="10972859" y="316326"/>
                  <a:pt x="10950888" y="323091"/>
                </a:cubicBezTo>
                <a:cubicBezTo>
                  <a:pt x="10960344" y="309459"/>
                  <a:pt x="10938375" y="316226"/>
                  <a:pt x="10933384" y="319023"/>
                </a:cubicBezTo>
                <a:lnTo>
                  <a:pt x="10936481" y="312110"/>
                </a:lnTo>
                <a:lnTo>
                  <a:pt x="10927459" y="312164"/>
                </a:lnTo>
                <a:cubicBezTo>
                  <a:pt x="10916990" y="316379"/>
                  <a:pt x="10928704" y="316958"/>
                  <a:pt x="10926711" y="320407"/>
                </a:cubicBezTo>
                <a:cubicBezTo>
                  <a:pt x="10909763" y="321936"/>
                  <a:pt x="10892813" y="323465"/>
                  <a:pt x="10870630" y="327100"/>
                </a:cubicBezTo>
                <a:lnTo>
                  <a:pt x="10869294" y="320992"/>
                </a:lnTo>
                <a:lnTo>
                  <a:pt x="10857934" y="325231"/>
                </a:lnTo>
                <a:cubicBezTo>
                  <a:pt x="10857934" y="325231"/>
                  <a:pt x="10861435" y="326045"/>
                  <a:pt x="10861435" y="326045"/>
                </a:cubicBezTo>
                <a:cubicBezTo>
                  <a:pt x="10866426" y="323247"/>
                  <a:pt x="10864934" y="326860"/>
                  <a:pt x="10864934" y="326860"/>
                </a:cubicBezTo>
                <a:cubicBezTo>
                  <a:pt x="10864934" y="326860"/>
                  <a:pt x="10859949" y="329658"/>
                  <a:pt x="10859949" y="329658"/>
                </a:cubicBezTo>
                <a:cubicBezTo>
                  <a:pt x="10854958" y="332455"/>
                  <a:pt x="10851458" y="331639"/>
                  <a:pt x="10851458" y="331639"/>
                </a:cubicBezTo>
                <a:cubicBezTo>
                  <a:pt x="10851458" y="331639"/>
                  <a:pt x="10851458" y="331639"/>
                  <a:pt x="10854958" y="332455"/>
                </a:cubicBezTo>
                <a:cubicBezTo>
                  <a:pt x="10858459" y="333268"/>
                  <a:pt x="10826508" y="345630"/>
                  <a:pt x="10829486" y="338407"/>
                </a:cubicBezTo>
                <a:cubicBezTo>
                  <a:pt x="10829486" y="338407"/>
                  <a:pt x="10829486" y="338407"/>
                  <a:pt x="10827998" y="342018"/>
                </a:cubicBezTo>
                <a:cubicBezTo>
                  <a:pt x="10827998" y="342018"/>
                  <a:pt x="10824495" y="341205"/>
                  <a:pt x="10823007" y="344816"/>
                </a:cubicBezTo>
                <a:cubicBezTo>
                  <a:pt x="10823007" y="344816"/>
                  <a:pt x="10819506" y="344003"/>
                  <a:pt x="10819506" y="344003"/>
                </a:cubicBezTo>
                <a:cubicBezTo>
                  <a:pt x="10816005" y="343189"/>
                  <a:pt x="10816005" y="343189"/>
                  <a:pt x="10816005" y="343189"/>
                </a:cubicBezTo>
                <a:cubicBezTo>
                  <a:pt x="10816005" y="343189"/>
                  <a:pt x="10816005" y="343189"/>
                  <a:pt x="10820994" y="340392"/>
                </a:cubicBezTo>
                <a:cubicBezTo>
                  <a:pt x="10820994" y="340392"/>
                  <a:pt x="10820994" y="340392"/>
                  <a:pt x="10817494" y="339577"/>
                </a:cubicBezTo>
                <a:cubicBezTo>
                  <a:pt x="10785543" y="351938"/>
                  <a:pt x="10814518" y="346802"/>
                  <a:pt x="10813027" y="350412"/>
                </a:cubicBezTo>
                <a:cubicBezTo>
                  <a:pt x="10815040" y="354838"/>
                  <a:pt x="10805061" y="360433"/>
                  <a:pt x="10805061" y="360433"/>
                </a:cubicBezTo>
                <a:cubicBezTo>
                  <a:pt x="10806067" y="362645"/>
                  <a:pt x="10814185" y="361565"/>
                  <a:pt x="10820183" y="360979"/>
                </a:cubicBezTo>
                <a:lnTo>
                  <a:pt x="10822462" y="360968"/>
                </a:lnTo>
                <a:lnTo>
                  <a:pt x="10822073" y="346407"/>
                </a:lnTo>
                <a:cubicBezTo>
                  <a:pt x="10835360" y="349758"/>
                  <a:pt x="10848488" y="347149"/>
                  <a:pt x="10854738" y="345906"/>
                </a:cubicBezTo>
                <a:lnTo>
                  <a:pt x="10855246" y="364782"/>
                </a:lnTo>
                <a:lnTo>
                  <a:pt x="10876235" y="359555"/>
                </a:lnTo>
                <a:lnTo>
                  <a:pt x="10872298" y="354727"/>
                </a:lnTo>
                <a:cubicBezTo>
                  <a:pt x="10872066" y="353501"/>
                  <a:pt x="10873939" y="352208"/>
                  <a:pt x="10880333" y="348721"/>
                </a:cubicBezTo>
                <a:cubicBezTo>
                  <a:pt x="10883448" y="350273"/>
                  <a:pt x="10888979" y="349693"/>
                  <a:pt x="10895723" y="348045"/>
                </a:cubicBezTo>
                <a:lnTo>
                  <a:pt x="10898190" y="347276"/>
                </a:lnTo>
                <a:lnTo>
                  <a:pt x="10913499" y="334224"/>
                </a:lnTo>
                <a:lnTo>
                  <a:pt x="10917730" y="341175"/>
                </a:lnTo>
                <a:lnTo>
                  <a:pt x="10918368" y="340976"/>
                </a:lnTo>
                <a:cubicBezTo>
                  <a:pt x="10917442" y="336065"/>
                  <a:pt x="10926172" y="333742"/>
                  <a:pt x="10938175" y="331937"/>
                </a:cubicBezTo>
                <a:lnTo>
                  <a:pt x="10974992" y="326395"/>
                </a:lnTo>
                <a:lnTo>
                  <a:pt x="11011623" y="311375"/>
                </a:lnTo>
                <a:lnTo>
                  <a:pt x="11058620" y="303428"/>
                </a:lnTo>
                <a:lnTo>
                  <a:pt x="11077112" y="298275"/>
                </a:lnTo>
                <a:lnTo>
                  <a:pt x="11085244" y="296460"/>
                </a:lnTo>
                <a:close/>
                <a:moveTo>
                  <a:pt x="10885337" y="294710"/>
                </a:moveTo>
                <a:cubicBezTo>
                  <a:pt x="10867143" y="291446"/>
                  <a:pt x="10803087" y="311938"/>
                  <a:pt x="10780904" y="315574"/>
                </a:cubicBezTo>
                <a:cubicBezTo>
                  <a:pt x="10780904" y="315574"/>
                  <a:pt x="10784145" y="316916"/>
                  <a:pt x="10784145" y="316916"/>
                </a:cubicBezTo>
                <a:cubicBezTo>
                  <a:pt x="10789380" y="314810"/>
                  <a:pt x="10787385" y="318260"/>
                  <a:pt x="10787385" y="318260"/>
                </a:cubicBezTo>
                <a:cubicBezTo>
                  <a:pt x="10787385" y="318260"/>
                  <a:pt x="10782151" y="320365"/>
                  <a:pt x="10782151" y="320365"/>
                </a:cubicBezTo>
                <a:cubicBezTo>
                  <a:pt x="10776917" y="322474"/>
                  <a:pt x="10773677" y="321130"/>
                  <a:pt x="10773677" y="321130"/>
                </a:cubicBezTo>
                <a:cubicBezTo>
                  <a:pt x="10773677" y="321130"/>
                  <a:pt x="10773677" y="321130"/>
                  <a:pt x="10776917" y="322474"/>
                </a:cubicBezTo>
                <a:lnTo>
                  <a:pt x="10772009" y="324073"/>
                </a:lnTo>
                <a:lnTo>
                  <a:pt x="10773850" y="324506"/>
                </a:lnTo>
                <a:lnTo>
                  <a:pt x="10731133" y="338586"/>
                </a:lnTo>
                <a:lnTo>
                  <a:pt x="10729651" y="340839"/>
                </a:lnTo>
                <a:cubicBezTo>
                  <a:pt x="10727192" y="342492"/>
                  <a:pt x="10724574" y="343545"/>
                  <a:pt x="10724574" y="343545"/>
                </a:cubicBezTo>
                <a:cubicBezTo>
                  <a:pt x="10725819" y="348338"/>
                  <a:pt x="10756477" y="343937"/>
                  <a:pt x="10740773" y="350258"/>
                </a:cubicBezTo>
                <a:cubicBezTo>
                  <a:pt x="10730305" y="354472"/>
                  <a:pt x="10719837" y="358686"/>
                  <a:pt x="10706440" y="362755"/>
                </a:cubicBezTo>
                <a:lnTo>
                  <a:pt x="10691366" y="366133"/>
                </a:lnTo>
                <a:lnTo>
                  <a:pt x="10702839" y="370748"/>
                </a:lnTo>
                <a:lnTo>
                  <a:pt x="10756047" y="349041"/>
                </a:lnTo>
                <a:cubicBezTo>
                  <a:pt x="10769528" y="344258"/>
                  <a:pt x="10783008" y="339477"/>
                  <a:pt x="10799989" y="335509"/>
                </a:cubicBezTo>
                <a:lnTo>
                  <a:pt x="10856448" y="317118"/>
                </a:lnTo>
                <a:lnTo>
                  <a:pt x="10862314" y="307619"/>
                </a:lnTo>
                <a:cubicBezTo>
                  <a:pt x="10868140" y="303618"/>
                  <a:pt x="10876491" y="299594"/>
                  <a:pt x="10885337" y="294710"/>
                </a:cubicBezTo>
                <a:close/>
                <a:moveTo>
                  <a:pt x="8592293" y="57269"/>
                </a:moveTo>
                <a:cubicBezTo>
                  <a:pt x="8592293" y="57269"/>
                  <a:pt x="8592293" y="57269"/>
                  <a:pt x="8590961" y="58251"/>
                </a:cubicBezTo>
                <a:lnTo>
                  <a:pt x="8595231" y="59211"/>
                </a:lnTo>
                <a:lnTo>
                  <a:pt x="8595985" y="59707"/>
                </a:lnTo>
                <a:cubicBezTo>
                  <a:pt x="8595433" y="61830"/>
                  <a:pt x="8593315" y="61673"/>
                  <a:pt x="8592531" y="60533"/>
                </a:cubicBezTo>
                <a:cubicBezTo>
                  <a:pt x="8591196" y="61518"/>
                  <a:pt x="8591196" y="61518"/>
                  <a:pt x="8591196" y="61518"/>
                </a:cubicBezTo>
                <a:lnTo>
                  <a:pt x="8600163" y="64343"/>
                </a:lnTo>
                <a:lnTo>
                  <a:pt x="8612290" y="63037"/>
                </a:lnTo>
                <a:lnTo>
                  <a:pt x="8595231" y="59211"/>
                </a:lnTo>
                <a:close/>
                <a:moveTo>
                  <a:pt x="8335730" y="34972"/>
                </a:moveTo>
                <a:cubicBezTo>
                  <a:pt x="8322470" y="36150"/>
                  <a:pt x="8325921" y="35324"/>
                  <a:pt x="8314782" y="36660"/>
                </a:cubicBezTo>
                <a:cubicBezTo>
                  <a:pt x="8310546" y="36347"/>
                  <a:pt x="8306307" y="36031"/>
                  <a:pt x="8299953" y="35561"/>
                </a:cubicBezTo>
                <a:lnTo>
                  <a:pt x="8293303" y="36139"/>
                </a:lnTo>
                <a:lnTo>
                  <a:pt x="8342786" y="39461"/>
                </a:lnTo>
                <a:cubicBezTo>
                  <a:pt x="8374144" y="43606"/>
                  <a:pt x="8402217" y="48992"/>
                  <a:pt x="8425440" y="53780"/>
                </a:cubicBezTo>
                <a:lnTo>
                  <a:pt x="8460017" y="46907"/>
                </a:lnTo>
                <a:lnTo>
                  <a:pt x="8452478" y="46886"/>
                </a:lnTo>
                <a:cubicBezTo>
                  <a:pt x="8441102" y="44959"/>
                  <a:pt x="8429726" y="43033"/>
                  <a:pt x="8419918" y="43386"/>
                </a:cubicBezTo>
                <a:cubicBezTo>
                  <a:pt x="8428392" y="44015"/>
                  <a:pt x="8427844" y="46139"/>
                  <a:pt x="8429961" y="46296"/>
                </a:cubicBezTo>
                <a:cubicBezTo>
                  <a:pt x="8426510" y="47122"/>
                  <a:pt x="8427294" y="48261"/>
                  <a:pt x="8425960" y="49245"/>
                </a:cubicBezTo>
                <a:cubicBezTo>
                  <a:pt x="8414583" y="47318"/>
                  <a:pt x="8411917" y="49284"/>
                  <a:pt x="8401323" y="48497"/>
                </a:cubicBezTo>
                <a:cubicBezTo>
                  <a:pt x="8400540" y="47358"/>
                  <a:pt x="8399754" y="46218"/>
                  <a:pt x="8397635" y="46060"/>
                </a:cubicBezTo>
                <a:cubicBezTo>
                  <a:pt x="8399519" y="42953"/>
                  <a:pt x="8405088" y="42286"/>
                  <a:pt x="8401401" y="39848"/>
                </a:cubicBezTo>
                <a:cubicBezTo>
                  <a:pt x="8389476" y="40044"/>
                  <a:pt x="8381787" y="40555"/>
                  <a:pt x="8371194" y="39768"/>
                </a:cubicBezTo>
                <a:cubicBezTo>
                  <a:pt x="8362721" y="39139"/>
                  <a:pt x="8352913" y="39493"/>
                  <a:pt x="8337299" y="37252"/>
                </a:cubicBezTo>
                <a:cubicBezTo>
                  <a:pt x="8337299" y="37252"/>
                  <a:pt x="8337848" y="35128"/>
                  <a:pt x="8335730" y="34972"/>
                </a:cubicBezTo>
                <a:close/>
                <a:moveTo>
                  <a:pt x="8238040" y="25375"/>
                </a:moveTo>
                <a:cubicBezTo>
                  <a:pt x="8224737" y="28179"/>
                  <a:pt x="8228131" y="26947"/>
                  <a:pt x="8217001" y="29638"/>
                </a:cubicBezTo>
                <a:cubicBezTo>
                  <a:pt x="8212659" y="29865"/>
                  <a:pt x="8208317" y="30092"/>
                  <a:pt x="8201803" y="30431"/>
                </a:cubicBezTo>
                <a:cubicBezTo>
                  <a:pt x="8188836" y="34802"/>
                  <a:pt x="8175909" y="36796"/>
                  <a:pt x="8162320" y="38692"/>
                </a:cubicBezTo>
                <a:lnTo>
                  <a:pt x="8155054" y="39976"/>
                </a:lnTo>
                <a:lnTo>
                  <a:pt x="8184770" y="35394"/>
                </a:lnTo>
                <a:cubicBezTo>
                  <a:pt x="8203621" y="33536"/>
                  <a:pt x="8222234" y="32678"/>
                  <a:pt x="8240419" y="32590"/>
                </a:cubicBezTo>
                <a:lnTo>
                  <a:pt x="8242549" y="32733"/>
                </a:lnTo>
                <a:lnTo>
                  <a:pt x="8242522" y="28029"/>
                </a:lnTo>
                <a:lnTo>
                  <a:pt x="8264254" y="27499"/>
                </a:lnTo>
                <a:cubicBezTo>
                  <a:pt x="8265979" y="27087"/>
                  <a:pt x="8268038" y="26427"/>
                  <a:pt x="8270197" y="25911"/>
                </a:cubicBezTo>
                <a:lnTo>
                  <a:pt x="8271869" y="25724"/>
                </a:lnTo>
                <a:lnTo>
                  <a:pt x="8239934" y="27388"/>
                </a:lnTo>
                <a:cubicBezTo>
                  <a:pt x="8239934" y="27388"/>
                  <a:pt x="8240212" y="25262"/>
                  <a:pt x="8238040" y="25375"/>
                </a:cubicBezTo>
                <a:close/>
                <a:moveTo>
                  <a:pt x="8305345" y="21868"/>
                </a:moveTo>
                <a:lnTo>
                  <a:pt x="8284324" y="24410"/>
                </a:lnTo>
                <a:lnTo>
                  <a:pt x="8305798" y="23988"/>
                </a:lnTo>
                <a:close/>
                <a:moveTo>
                  <a:pt x="8395058" y="430"/>
                </a:moveTo>
                <a:cubicBezTo>
                  <a:pt x="8399686" y="1112"/>
                  <a:pt x="8405449" y="2395"/>
                  <a:pt x="8410265" y="2672"/>
                </a:cubicBezTo>
                <a:cubicBezTo>
                  <a:pt x="8436041" y="3440"/>
                  <a:pt x="8464267" y="1969"/>
                  <a:pt x="8490716" y="5870"/>
                </a:cubicBezTo>
                <a:cubicBezTo>
                  <a:pt x="8493833" y="6763"/>
                  <a:pt x="8494782" y="7769"/>
                  <a:pt x="8497899" y="8663"/>
                </a:cubicBezTo>
                <a:cubicBezTo>
                  <a:pt x="8506309" y="10335"/>
                  <a:pt x="8524624" y="10436"/>
                  <a:pt x="8529639" y="13344"/>
                </a:cubicBezTo>
                <a:cubicBezTo>
                  <a:pt x="8529915" y="11218"/>
                  <a:pt x="8531137" y="10097"/>
                  <a:pt x="8535204" y="11998"/>
                </a:cubicBezTo>
                <a:cubicBezTo>
                  <a:pt x="8537375" y="11882"/>
                  <a:pt x="8548626" y="16577"/>
                  <a:pt x="8549849" y="15456"/>
                </a:cubicBezTo>
                <a:cubicBezTo>
                  <a:pt x="8547680" y="15570"/>
                  <a:pt x="8548903" y="14451"/>
                  <a:pt x="8547952" y="13443"/>
                </a:cubicBezTo>
                <a:lnTo>
                  <a:pt x="8559152" y="16051"/>
                </a:lnTo>
                <a:lnTo>
                  <a:pt x="8559893" y="21238"/>
                </a:lnTo>
                <a:lnTo>
                  <a:pt x="8553637" y="19482"/>
                </a:lnTo>
                <a:cubicBezTo>
                  <a:pt x="8545431" y="20437"/>
                  <a:pt x="8537190" y="19548"/>
                  <a:pt x="8528440" y="18419"/>
                </a:cubicBezTo>
                <a:lnTo>
                  <a:pt x="8504650" y="16327"/>
                </a:lnTo>
                <a:lnTo>
                  <a:pt x="8501414" y="14814"/>
                </a:lnTo>
                <a:cubicBezTo>
                  <a:pt x="8501414" y="14814"/>
                  <a:pt x="8501414" y="14814"/>
                  <a:pt x="8500191" y="15933"/>
                </a:cubicBezTo>
                <a:lnTo>
                  <a:pt x="8504650" y="16327"/>
                </a:lnTo>
                <a:lnTo>
                  <a:pt x="8505481" y="16714"/>
                </a:lnTo>
                <a:cubicBezTo>
                  <a:pt x="8505204" y="18838"/>
                  <a:pt x="8503034" y="18953"/>
                  <a:pt x="8502086" y="17948"/>
                </a:cubicBezTo>
                <a:cubicBezTo>
                  <a:pt x="8500862" y="19065"/>
                  <a:pt x="8500862" y="19065"/>
                  <a:pt x="8500862" y="19065"/>
                </a:cubicBezTo>
                <a:cubicBezTo>
                  <a:pt x="8518626" y="23418"/>
                  <a:pt x="8540731" y="27546"/>
                  <a:pt x="8557822" y="28766"/>
                </a:cubicBezTo>
                <a:lnTo>
                  <a:pt x="8561141" y="29965"/>
                </a:lnTo>
                <a:lnTo>
                  <a:pt x="8562160" y="37108"/>
                </a:lnTo>
                <a:lnTo>
                  <a:pt x="8532992" y="31117"/>
                </a:lnTo>
                <a:cubicBezTo>
                  <a:pt x="8516919" y="28257"/>
                  <a:pt x="8502068" y="26393"/>
                  <a:pt x="8487008" y="26123"/>
                </a:cubicBezTo>
                <a:cubicBezTo>
                  <a:pt x="8477650" y="23442"/>
                  <a:pt x="8463954" y="20989"/>
                  <a:pt x="8455269" y="21444"/>
                </a:cubicBezTo>
                <a:cubicBezTo>
                  <a:pt x="8461230" y="25353"/>
                  <a:pt x="8452547" y="25809"/>
                  <a:pt x="8453218" y="28939"/>
                </a:cubicBezTo>
                <a:cubicBezTo>
                  <a:pt x="8448875" y="29166"/>
                  <a:pt x="8449152" y="27041"/>
                  <a:pt x="8443862" y="26260"/>
                </a:cubicBezTo>
                <a:cubicBezTo>
                  <a:pt x="8436401" y="25594"/>
                  <a:pt x="8452547" y="25809"/>
                  <a:pt x="8445362" y="23014"/>
                </a:cubicBezTo>
                <a:cubicBezTo>
                  <a:pt x="8425150" y="20902"/>
                  <a:pt x="8408729" y="22813"/>
                  <a:pt x="8388793" y="18573"/>
                </a:cubicBezTo>
                <a:cubicBezTo>
                  <a:pt x="8380780" y="22158"/>
                  <a:pt x="8368977" y="21717"/>
                  <a:pt x="8358122" y="22283"/>
                </a:cubicBezTo>
                <a:cubicBezTo>
                  <a:pt x="8346318" y="21843"/>
                  <a:pt x="8334515" y="21401"/>
                  <a:pt x="8324608" y="22974"/>
                </a:cubicBezTo>
                <a:lnTo>
                  <a:pt x="8328464" y="23542"/>
                </a:lnTo>
                <a:lnTo>
                  <a:pt x="8336507" y="23385"/>
                </a:lnTo>
                <a:lnTo>
                  <a:pt x="8337143" y="25338"/>
                </a:lnTo>
                <a:cubicBezTo>
                  <a:pt x="8355423" y="25612"/>
                  <a:pt x="8366016" y="26399"/>
                  <a:pt x="8384296" y="26674"/>
                </a:cubicBezTo>
                <a:cubicBezTo>
                  <a:pt x="8389319" y="28130"/>
                  <a:pt x="8392222" y="29428"/>
                  <a:pt x="8396457" y="29743"/>
                </a:cubicBezTo>
                <a:cubicBezTo>
                  <a:pt x="8416858" y="30174"/>
                  <a:pt x="8438042" y="31748"/>
                  <a:pt x="8458677" y="35443"/>
                </a:cubicBezTo>
                <a:cubicBezTo>
                  <a:pt x="8468602" y="36722"/>
                  <a:pt x="8478195" y="38246"/>
                  <a:pt x="8487854" y="39504"/>
                </a:cubicBezTo>
                <a:lnTo>
                  <a:pt x="8494470" y="40057"/>
                </a:lnTo>
                <a:lnTo>
                  <a:pt x="8503581" y="38247"/>
                </a:lnTo>
                <a:lnTo>
                  <a:pt x="8515064" y="41774"/>
                </a:lnTo>
                <a:lnTo>
                  <a:pt x="8515272" y="41791"/>
                </a:lnTo>
                <a:lnTo>
                  <a:pt x="8515326" y="41816"/>
                </a:lnTo>
                <a:cubicBezTo>
                  <a:pt x="8515326" y="41816"/>
                  <a:pt x="8515326" y="41816"/>
                  <a:pt x="8517446" y="41972"/>
                </a:cubicBezTo>
                <a:lnTo>
                  <a:pt x="8515272" y="41791"/>
                </a:lnTo>
                <a:lnTo>
                  <a:pt x="8512422" y="40518"/>
                </a:lnTo>
                <a:cubicBezTo>
                  <a:pt x="8513755" y="39535"/>
                  <a:pt x="8515090" y="38551"/>
                  <a:pt x="8517993" y="39850"/>
                </a:cubicBezTo>
                <a:cubicBezTo>
                  <a:pt x="8517993" y="39850"/>
                  <a:pt x="8520111" y="40006"/>
                  <a:pt x="8520111" y="40006"/>
                </a:cubicBezTo>
                <a:cubicBezTo>
                  <a:pt x="8521448" y="39025"/>
                  <a:pt x="8520661" y="37882"/>
                  <a:pt x="8519327" y="38866"/>
                </a:cubicBezTo>
                <a:cubicBezTo>
                  <a:pt x="8505048" y="35643"/>
                  <a:pt x="8482530" y="35052"/>
                  <a:pt x="8465347" y="30530"/>
                </a:cubicBezTo>
                <a:cubicBezTo>
                  <a:pt x="8465110" y="27265"/>
                  <a:pt x="8462991" y="27109"/>
                  <a:pt x="8468562" y="26440"/>
                </a:cubicBezTo>
                <a:cubicBezTo>
                  <a:pt x="8470132" y="28721"/>
                  <a:pt x="8476487" y="29193"/>
                  <a:pt x="8482842" y="29664"/>
                </a:cubicBezTo>
                <a:cubicBezTo>
                  <a:pt x="8483942" y="25419"/>
                  <a:pt x="8496338" y="31748"/>
                  <a:pt x="8505596" y="33519"/>
                </a:cubicBezTo>
                <a:cubicBezTo>
                  <a:pt x="8530470" y="37529"/>
                  <a:pt x="8558008" y="39576"/>
                  <a:pt x="8583113" y="46851"/>
                </a:cubicBezTo>
                <a:cubicBezTo>
                  <a:pt x="8586018" y="48147"/>
                  <a:pt x="8586804" y="49287"/>
                  <a:pt x="8589704" y="50586"/>
                </a:cubicBezTo>
                <a:cubicBezTo>
                  <a:pt x="8597630" y="53339"/>
                  <a:pt x="8615361" y="55736"/>
                  <a:pt x="8619835" y="59315"/>
                </a:cubicBezTo>
                <a:cubicBezTo>
                  <a:pt x="8620381" y="57192"/>
                  <a:pt x="8621718" y="56207"/>
                  <a:pt x="8625402" y="58647"/>
                </a:cubicBezTo>
                <a:lnTo>
                  <a:pt x="8630913" y="61034"/>
                </a:lnTo>
                <a:lnTo>
                  <a:pt x="8647424" y="59256"/>
                </a:lnTo>
                <a:cubicBezTo>
                  <a:pt x="8654810" y="76763"/>
                  <a:pt x="8680774" y="84254"/>
                  <a:pt x="8687984" y="95140"/>
                </a:cubicBezTo>
                <a:lnTo>
                  <a:pt x="8688978" y="132230"/>
                </a:lnTo>
                <a:cubicBezTo>
                  <a:pt x="8696034" y="137486"/>
                  <a:pt x="8722458" y="138559"/>
                  <a:pt x="8728871" y="143277"/>
                </a:cubicBezTo>
                <a:cubicBezTo>
                  <a:pt x="8683157" y="149369"/>
                  <a:pt x="8652422" y="163303"/>
                  <a:pt x="8625033" y="178902"/>
                </a:cubicBezTo>
                <a:lnTo>
                  <a:pt x="8597678" y="195220"/>
                </a:lnTo>
                <a:lnTo>
                  <a:pt x="8605438" y="192517"/>
                </a:lnTo>
                <a:lnTo>
                  <a:pt x="8623402" y="186863"/>
                </a:lnTo>
                <a:lnTo>
                  <a:pt x="8626805" y="197775"/>
                </a:lnTo>
                <a:lnTo>
                  <a:pt x="8604953" y="204000"/>
                </a:lnTo>
                <a:cubicBezTo>
                  <a:pt x="8603321" y="204833"/>
                  <a:pt x="8601421" y="205979"/>
                  <a:pt x="8599380" y="207022"/>
                </a:cubicBezTo>
                <a:lnTo>
                  <a:pt x="8594628" y="208798"/>
                </a:lnTo>
                <a:lnTo>
                  <a:pt x="8594471" y="208741"/>
                </a:lnTo>
                <a:cubicBezTo>
                  <a:pt x="8594059" y="208686"/>
                  <a:pt x="8593512" y="208792"/>
                  <a:pt x="8592973" y="209419"/>
                </a:cubicBezTo>
                <a:lnTo>
                  <a:pt x="8594628" y="208798"/>
                </a:lnTo>
                <a:lnTo>
                  <a:pt x="8595162" y="209001"/>
                </a:lnTo>
                <a:cubicBezTo>
                  <a:pt x="8595697" y="208377"/>
                  <a:pt x="8596247" y="208272"/>
                  <a:pt x="8596524" y="208480"/>
                </a:cubicBezTo>
                <a:lnTo>
                  <a:pt x="8596417" y="209068"/>
                </a:lnTo>
                <a:lnTo>
                  <a:pt x="8541277" y="224516"/>
                </a:lnTo>
                <a:lnTo>
                  <a:pt x="8541265" y="224523"/>
                </a:lnTo>
                <a:cubicBezTo>
                  <a:pt x="8521739" y="234563"/>
                  <a:pt x="8495643" y="239750"/>
                  <a:pt x="8470341" y="242409"/>
                </a:cubicBezTo>
                <a:lnTo>
                  <a:pt x="8428757" y="244109"/>
                </a:lnTo>
                <a:lnTo>
                  <a:pt x="8405919" y="248075"/>
                </a:lnTo>
                <a:cubicBezTo>
                  <a:pt x="8395515" y="249526"/>
                  <a:pt x="8385379" y="250665"/>
                  <a:pt x="8375250" y="252065"/>
                </a:cubicBezTo>
                <a:lnTo>
                  <a:pt x="8346856" y="257214"/>
                </a:lnTo>
                <a:lnTo>
                  <a:pt x="8346794" y="257206"/>
                </a:lnTo>
                <a:cubicBezTo>
                  <a:pt x="8346794" y="257206"/>
                  <a:pt x="8346794" y="257206"/>
                  <a:pt x="8344606" y="257622"/>
                </a:cubicBezTo>
                <a:lnTo>
                  <a:pt x="8346856" y="257214"/>
                </a:lnTo>
                <a:lnTo>
                  <a:pt x="8350096" y="257626"/>
                </a:lnTo>
                <a:cubicBezTo>
                  <a:pt x="8349020" y="258878"/>
                  <a:pt x="8347944" y="260130"/>
                  <a:pt x="8344644" y="259710"/>
                </a:cubicBezTo>
                <a:cubicBezTo>
                  <a:pt x="8344644" y="259710"/>
                  <a:pt x="8342455" y="260125"/>
                  <a:pt x="8342455" y="260125"/>
                </a:cubicBezTo>
                <a:cubicBezTo>
                  <a:pt x="8341380" y="261378"/>
                  <a:pt x="8342491" y="262213"/>
                  <a:pt x="8343567" y="260960"/>
                </a:cubicBezTo>
                <a:cubicBezTo>
                  <a:pt x="8358923" y="260141"/>
                  <a:pt x="8381883" y="254733"/>
                  <a:pt x="8400540" y="254333"/>
                </a:cubicBezTo>
                <a:cubicBezTo>
                  <a:pt x="8401689" y="257256"/>
                  <a:pt x="8403878" y="256842"/>
                  <a:pt x="8398424" y="258925"/>
                </a:cubicBezTo>
                <a:cubicBezTo>
                  <a:pt x="8396199" y="257252"/>
                  <a:pt x="8389633" y="258499"/>
                  <a:pt x="8383070" y="259746"/>
                </a:cubicBezTo>
                <a:cubicBezTo>
                  <a:pt x="8383143" y="263921"/>
                  <a:pt x="8368825" y="261402"/>
                  <a:pt x="8358960" y="262228"/>
                </a:cubicBezTo>
                <a:cubicBezTo>
                  <a:pt x="8332663" y="265126"/>
                  <a:pt x="8304212" y="270529"/>
                  <a:pt x="8276766" y="270501"/>
                </a:cubicBezTo>
                <a:lnTo>
                  <a:pt x="8273930" y="269885"/>
                </a:lnTo>
                <a:lnTo>
                  <a:pt x="8183245" y="302022"/>
                </a:lnTo>
                <a:cubicBezTo>
                  <a:pt x="8170448" y="316885"/>
                  <a:pt x="8164367" y="324420"/>
                  <a:pt x="8157820" y="338039"/>
                </a:cubicBezTo>
                <a:lnTo>
                  <a:pt x="8171156" y="352906"/>
                </a:lnTo>
                <a:lnTo>
                  <a:pt x="8205591" y="352177"/>
                </a:lnTo>
                <a:cubicBezTo>
                  <a:pt x="8220855" y="352286"/>
                  <a:pt x="8236765" y="352456"/>
                  <a:pt x="8255633" y="351568"/>
                </a:cubicBezTo>
                <a:cubicBezTo>
                  <a:pt x="8257088" y="346354"/>
                  <a:pt x="8248586" y="348224"/>
                  <a:pt x="8250042" y="343011"/>
                </a:cubicBezTo>
                <a:cubicBezTo>
                  <a:pt x="8275544" y="337401"/>
                  <a:pt x="8289230" y="336021"/>
                  <a:pt x="8308096" y="335132"/>
                </a:cubicBezTo>
                <a:cubicBezTo>
                  <a:pt x="8323643" y="336608"/>
                  <a:pt x="8342510" y="335721"/>
                  <a:pt x="8371743" y="335815"/>
                </a:cubicBezTo>
                <a:cubicBezTo>
                  <a:pt x="8375469" y="341520"/>
                  <a:pt x="8397655" y="338272"/>
                  <a:pt x="8415068" y="342597"/>
                </a:cubicBezTo>
                <a:cubicBezTo>
                  <a:pt x="8408022" y="339253"/>
                  <a:pt x="8406156" y="336400"/>
                  <a:pt x="8419841" y="335022"/>
                </a:cubicBezTo>
                <a:cubicBezTo>
                  <a:pt x="8452799" y="340821"/>
                  <a:pt x="8512719" y="335798"/>
                  <a:pt x="8532403" y="351043"/>
                </a:cubicBezTo>
                <a:cubicBezTo>
                  <a:pt x="8566406" y="343563"/>
                  <a:pt x="8604550" y="349854"/>
                  <a:pt x="8641234" y="361359"/>
                </a:cubicBezTo>
                <a:cubicBezTo>
                  <a:pt x="8644554" y="358996"/>
                  <a:pt x="8644554" y="358996"/>
                  <a:pt x="8644554" y="358996"/>
                </a:cubicBezTo>
                <a:cubicBezTo>
                  <a:pt x="8644554" y="358996"/>
                  <a:pt x="8646417" y="361849"/>
                  <a:pt x="8646417" y="361849"/>
                </a:cubicBezTo>
                <a:cubicBezTo>
                  <a:pt x="8649736" y="359489"/>
                  <a:pt x="8656783" y="362831"/>
                  <a:pt x="8656783" y="362831"/>
                </a:cubicBezTo>
                <a:cubicBezTo>
                  <a:pt x="8661966" y="363323"/>
                  <a:pt x="8658647" y="365685"/>
                  <a:pt x="8653462" y="365193"/>
                </a:cubicBezTo>
                <a:cubicBezTo>
                  <a:pt x="8650146" y="367555"/>
                  <a:pt x="8650146" y="367555"/>
                  <a:pt x="8648281" y="364702"/>
                </a:cubicBezTo>
                <a:cubicBezTo>
                  <a:pt x="8657191" y="370898"/>
                  <a:pt x="8679378" y="367648"/>
                  <a:pt x="8679785" y="375716"/>
                </a:cubicBezTo>
                <a:cubicBezTo>
                  <a:pt x="8668590" y="375323"/>
                  <a:pt x="8659183" y="376270"/>
                  <a:pt x="8650634" y="377719"/>
                </a:cubicBezTo>
                <a:lnTo>
                  <a:pt x="8647267" y="378419"/>
                </a:lnTo>
                <a:lnTo>
                  <a:pt x="8663145" y="381328"/>
                </a:lnTo>
                <a:cubicBezTo>
                  <a:pt x="8669983" y="381866"/>
                  <a:pt x="8675764" y="382703"/>
                  <a:pt x="8676238" y="386670"/>
                </a:cubicBezTo>
                <a:lnTo>
                  <a:pt x="8666049" y="387989"/>
                </a:lnTo>
                <a:lnTo>
                  <a:pt x="8666374" y="388200"/>
                </a:lnTo>
                <a:cubicBezTo>
                  <a:pt x="8670272" y="392162"/>
                  <a:pt x="8673561" y="397272"/>
                  <a:pt x="8676172" y="403788"/>
                </a:cubicBezTo>
                <a:lnTo>
                  <a:pt x="8670058" y="407292"/>
                </a:lnTo>
                <a:lnTo>
                  <a:pt x="8688399" y="406801"/>
                </a:lnTo>
                <a:cubicBezTo>
                  <a:pt x="8689722" y="396350"/>
                  <a:pt x="8722781" y="407492"/>
                  <a:pt x="8746480" y="408771"/>
                </a:cubicBezTo>
                <a:cubicBezTo>
                  <a:pt x="8809900" y="410446"/>
                  <a:pt x="8879321" y="406596"/>
                  <a:pt x="8944422" y="415963"/>
                </a:cubicBezTo>
                <a:cubicBezTo>
                  <a:pt x="8952101" y="418130"/>
                  <a:pt x="8954440" y="420596"/>
                  <a:pt x="8962120" y="422765"/>
                </a:cubicBezTo>
                <a:cubicBezTo>
                  <a:pt x="8982819" y="426806"/>
                  <a:pt x="9027878" y="426904"/>
                  <a:pt x="9040238" y="434001"/>
                </a:cubicBezTo>
                <a:cubicBezTo>
                  <a:pt x="9040899" y="428776"/>
                  <a:pt x="9043899" y="426015"/>
                  <a:pt x="9053918" y="430649"/>
                </a:cubicBezTo>
                <a:cubicBezTo>
                  <a:pt x="9059261" y="430353"/>
                  <a:pt x="9086977" y="441791"/>
                  <a:pt x="9089979" y="439027"/>
                </a:cubicBezTo>
                <a:cubicBezTo>
                  <a:pt x="9084639" y="439324"/>
                  <a:pt x="9087639" y="436563"/>
                  <a:pt x="9085299" y="434098"/>
                </a:cubicBezTo>
                <a:lnTo>
                  <a:pt x="9112877" y="440412"/>
                </a:lnTo>
                <a:lnTo>
                  <a:pt x="9114746" y="453149"/>
                </a:lnTo>
                <a:lnTo>
                  <a:pt x="9099339" y="448888"/>
                </a:lnTo>
                <a:cubicBezTo>
                  <a:pt x="9079148" y="451303"/>
                  <a:pt x="9058868" y="449185"/>
                  <a:pt x="9037336" y="446487"/>
                </a:cubicBezTo>
                <a:lnTo>
                  <a:pt x="8978793" y="441540"/>
                </a:lnTo>
                <a:lnTo>
                  <a:pt x="8970818" y="437849"/>
                </a:lnTo>
                <a:cubicBezTo>
                  <a:pt x="8970818" y="437849"/>
                  <a:pt x="8970818" y="437849"/>
                  <a:pt x="8967820" y="440611"/>
                </a:cubicBezTo>
                <a:lnTo>
                  <a:pt x="8978793" y="441540"/>
                </a:lnTo>
                <a:lnTo>
                  <a:pt x="8980838" y="442484"/>
                </a:lnTo>
                <a:cubicBezTo>
                  <a:pt x="8980177" y="447709"/>
                  <a:pt x="8974835" y="448006"/>
                  <a:pt x="8972498" y="445540"/>
                </a:cubicBezTo>
                <a:cubicBezTo>
                  <a:pt x="8969496" y="448302"/>
                  <a:pt x="8969496" y="448302"/>
                  <a:pt x="8969496" y="448302"/>
                </a:cubicBezTo>
                <a:cubicBezTo>
                  <a:pt x="8991367" y="453576"/>
                  <a:pt x="9015906" y="458701"/>
                  <a:pt x="9040236" y="462867"/>
                </a:cubicBezTo>
                <a:lnTo>
                  <a:pt x="9087717" y="468878"/>
                </a:lnTo>
                <a:lnTo>
                  <a:pt x="9175962" y="469518"/>
                </a:lnTo>
                <a:cubicBezTo>
                  <a:pt x="9209380" y="469935"/>
                  <a:pt x="9243013" y="471314"/>
                  <a:pt x="9275561" y="475996"/>
                </a:cubicBezTo>
                <a:cubicBezTo>
                  <a:pt x="9283241" y="478165"/>
                  <a:pt x="9285580" y="480630"/>
                  <a:pt x="9293261" y="482797"/>
                </a:cubicBezTo>
                <a:cubicBezTo>
                  <a:pt x="9313961" y="486840"/>
                  <a:pt x="9359021" y="486938"/>
                  <a:pt x="9371381" y="494036"/>
                </a:cubicBezTo>
                <a:cubicBezTo>
                  <a:pt x="9372040" y="488811"/>
                  <a:pt x="9375040" y="486049"/>
                  <a:pt x="9385059" y="490682"/>
                </a:cubicBezTo>
                <a:cubicBezTo>
                  <a:pt x="9390400" y="490386"/>
                  <a:pt x="9418119" y="501823"/>
                  <a:pt x="9421121" y="499062"/>
                </a:cubicBezTo>
                <a:cubicBezTo>
                  <a:pt x="9415780" y="499359"/>
                  <a:pt x="9418781" y="496597"/>
                  <a:pt x="9416439" y="494132"/>
                </a:cubicBezTo>
                <a:lnTo>
                  <a:pt x="9444018" y="500446"/>
                </a:lnTo>
                <a:lnTo>
                  <a:pt x="9445884" y="513184"/>
                </a:lnTo>
                <a:lnTo>
                  <a:pt x="9430480" y="508923"/>
                </a:lnTo>
                <a:cubicBezTo>
                  <a:pt x="9410288" y="511338"/>
                  <a:pt x="9390010" y="509220"/>
                  <a:pt x="9368475" y="506521"/>
                </a:cubicBezTo>
                <a:lnTo>
                  <a:pt x="9309935" y="501574"/>
                </a:lnTo>
                <a:lnTo>
                  <a:pt x="9301958" y="497884"/>
                </a:lnTo>
                <a:cubicBezTo>
                  <a:pt x="9301958" y="497884"/>
                  <a:pt x="9301958" y="497884"/>
                  <a:pt x="9298960" y="500644"/>
                </a:cubicBezTo>
                <a:lnTo>
                  <a:pt x="9309935" y="501574"/>
                </a:lnTo>
                <a:lnTo>
                  <a:pt x="9311979" y="502519"/>
                </a:lnTo>
                <a:cubicBezTo>
                  <a:pt x="9311318" y="507743"/>
                  <a:pt x="9305977" y="508039"/>
                  <a:pt x="9303639" y="505573"/>
                </a:cubicBezTo>
                <a:cubicBezTo>
                  <a:pt x="9300638" y="508336"/>
                  <a:pt x="9300638" y="508336"/>
                  <a:pt x="9300638" y="508336"/>
                </a:cubicBezTo>
                <a:cubicBezTo>
                  <a:pt x="9322508" y="513609"/>
                  <a:pt x="9347045" y="518736"/>
                  <a:pt x="9371376" y="522903"/>
                </a:cubicBezTo>
                <a:lnTo>
                  <a:pt x="9380637" y="524074"/>
                </a:lnTo>
                <a:lnTo>
                  <a:pt x="9387589" y="523504"/>
                </a:lnTo>
                <a:cubicBezTo>
                  <a:pt x="9409744" y="520639"/>
                  <a:pt x="9432717" y="516072"/>
                  <a:pt x="9445843" y="513462"/>
                </a:cubicBezTo>
                <a:cubicBezTo>
                  <a:pt x="9450786" y="521969"/>
                  <a:pt x="9453135" y="532675"/>
                  <a:pt x="9456195" y="542679"/>
                </a:cubicBezTo>
                <a:lnTo>
                  <a:pt x="9465738" y="559004"/>
                </a:lnTo>
                <a:lnTo>
                  <a:pt x="9516206" y="547108"/>
                </a:lnTo>
                <a:cubicBezTo>
                  <a:pt x="9516432" y="541920"/>
                  <a:pt x="9508251" y="545595"/>
                  <a:pt x="9508476" y="540407"/>
                </a:cubicBezTo>
                <a:cubicBezTo>
                  <a:pt x="9533017" y="529387"/>
                  <a:pt x="9546574" y="524995"/>
                  <a:pt x="9565514" y="519881"/>
                </a:cubicBezTo>
                <a:cubicBezTo>
                  <a:pt x="9581653" y="517718"/>
                  <a:pt x="9600589" y="512605"/>
                  <a:pt x="9630283" y="506050"/>
                </a:cubicBezTo>
                <a:cubicBezTo>
                  <a:pt x="9635438" y="510516"/>
                  <a:pt x="9657179" y="502449"/>
                  <a:pt x="9675892" y="502522"/>
                </a:cubicBezTo>
                <a:cubicBezTo>
                  <a:pt x="9667935" y="501009"/>
                  <a:pt x="9665358" y="498775"/>
                  <a:pt x="9678918" y="494381"/>
                </a:cubicBezTo>
                <a:cubicBezTo>
                  <a:pt x="9713768" y="492293"/>
                  <a:pt x="9773383" y="473997"/>
                  <a:pt x="9797025" y="483724"/>
                </a:cubicBezTo>
                <a:cubicBezTo>
                  <a:pt x="9829747" y="469029"/>
                  <a:pt x="9869976" y="466220"/>
                  <a:pt x="9909980" y="468597"/>
                </a:cubicBezTo>
                <a:cubicBezTo>
                  <a:pt x="9912781" y="465645"/>
                  <a:pt x="9912781" y="465645"/>
                  <a:pt x="9912781" y="465645"/>
                </a:cubicBezTo>
                <a:cubicBezTo>
                  <a:pt x="9912781" y="465645"/>
                  <a:pt x="9915357" y="467879"/>
                  <a:pt x="9915357" y="467879"/>
                </a:cubicBezTo>
                <a:cubicBezTo>
                  <a:pt x="9918159" y="464924"/>
                  <a:pt x="9926115" y="466439"/>
                  <a:pt x="9926115" y="466439"/>
                </a:cubicBezTo>
                <a:cubicBezTo>
                  <a:pt x="9931494" y="465717"/>
                  <a:pt x="9928692" y="468670"/>
                  <a:pt x="9923314" y="469390"/>
                </a:cubicBezTo>
                <a:cubicBezTo>
                  <a:pt x="9920511" y="472344"/>
                  <a:pt x="9920511" y="472344"/>
                  <a:pt x="9917934" y="470111"/>
                </a:cubicBezTo>
                <a:cubicBezTo>
                  <a:pt x="9923202" y="471984"/>
                  <a:pt x="9931269" y="470904"/>
                  <a:pt x="9938314" y="470282"/>
                </a:cubicBezTo>
                <a:lnTo>
                  <a:pt x="9944540" y="471562"/>
                </a:lnTo>
                <a:lnTo>
                  <a:pt x="10005267" y="456007"/>
                </a:lnTo>
                <a:cubicBezTo>
                  <a:pt x="10039210" y="447487"/>
                  <a:pt x="10073633" y="439789"/>
                  <a:pt x="10107896" y="435399"/>
                </a:cubicBezTo>
                <a:cubicBezTo>
                  <a:pt x="10116278" y="435335"/>
                  <a:pt x="10119341" y="436966"/>
                  <a:pt x="10127724" y="436901"/>
                </a:cubicBezTo>
                <a:lnTo>
                  <a:pt x="10135086" y="435704"/>
                </a:lnTo>
                <a:lnTo>
                  <a:pt x="10131779" y="435417"/>
                </a:lnTo>
                <a:cubicBezTo>
                  <a:pt x="10175481" y="420352"/>
                  <a:pt x="10208073" y="411655"/>
                  <a:pt x="10240297" y="408161"/>
                </a:cubicBezTo>
                <a:lnTo>
                  <a:pt x="10245257" y="407076"/>
                </a:lnTo>
                <a:lnTo>
                  <a:pt x="10257102" y="393718"/>
                </a:lnTo>
                <a:cubicBezTo>
                  <a:pt x="10261801" y="387290"/>
                  <a:pt x="10266518" y="381609"/>
                  <a:pt x="10273082" y="380304"/>
                </a:cubicBezTo>
                <a:cubicBezTo>
                  <a:pt x="10302149" y="374524"/>
                  <a:pt x="10331417" y="370287"/>
                  <a:pt x="10360840" y="366020"/>
                </a:cubicBezTo>
                <a:lnTo>
                  <a:pt x="10383641" y="362300"/>
                </a:lnTo>
                <a:lnTo>
                  <a:pt x="10387515" y="361219"/>
                </a:lnTo>
                <a:cubicBezTo>
                  <a:pt x="10403629" y="359472"/>
                  <a:pt x="10422610" y="354833"/>
                  <a:pt x="10452334" y="349030"/>
                </a:cubicBezTo>
                <a:cubicBezTo>
                  <a:pt x="10457337" y="353651"/>
                  <a:pt x="10479187" y="346118"/>
                  <a:pt x="10497802" y="346682"/>
                </a:cubicBezTo>
                <a:cubicBezTo>
                  <a:pt x="10489930" y="344954"/>
                  <a:pt x="10487429" y="342642"/>
                  <a:pt x="10501039" y="338585"/>
                </a:cubicBezTo>
                <a:cubicBezTo>
                  <a:pt x="10535766" y="337403"/>
                  <a:pt x="10595581" y="320592"/>
                  <a:pt x="10618830" y="330982"/>
                </a:cubicBezTo>
                <a:cubicBezTo>
                  <a:pt x="10635310" y="324031"/>
                  <a:pt x="10653575" y="320113"/>
                  <a:pt x="10672685" y="318365"/>
                </a:cubicBezTo>
                <a:lnTo>
                  <a:pt x="10716380" y="318654"/>
                </a:lnTo>
                <a:lnTo>
                  <a:pt x="10723578" y="317475"/>
                </a:lnTo>
                <a:cubicBezTo>
                  <a:pt x="10767943" y="310202"/>
                  <a:pt x="10822778" y="298717"/>
                  <a:pt x="10867143" y="291446"/>
                </a:cubicBezTo>
                <a:cubicBezTo>
                  <a:pt x="10911510" y="284173"/>
                  <a:pt x="10947400" y="277667"/>
                  <a:pt x="10955127" y="285145"/>
                </a:cubicBezTo>
                <a:cubicBezTo>
                  <a:pt x="10957120" y="281695"/>
                  <a:pt x="10957120" y="281695"/>
                  <a:pt x="10957120" y="281695"/>
                </a:cubicBezTo>
                <a:cubicBezTo>
                  <a:pt x="10957120" y="281695"/>
                  <a:pt x="10957120" y="281695"/>
                  <a:pt x="10962354" y="279588"/>
                </a:cubicBezTo>
                <a:lnTo>
                  <a:pt x="10967549" y="281739"/>
                </a:lnTo>
                <a:lnTo>
                  <a:pt x="10999095" y="272460"/>
                </a:lnTo>
                <a:cubicBezTo>
                  <a:pt x="11014575" y="268637"/>
                  <a:pt x="11025693" y="267264"/>
                  <a:pt x="11030199" y="270290"/>
                </a:cubicBezTo>
                <a:cubicBezTo>
                  <a:pt x="11031688" y="266678"/>
                  <a:pt x="11031688" y="266678"/>
                  <a:pt x="11031688" y="266678"/>
                </a:cubicBezTo>
                <a:cubicBezTo>
                  <a:pt x="11031688" y="266678"/>
                  <a:pt x="11031688" y="266678"/>
                  <a:pt x="11036678" y="263881"/>
                </a:cubicBezTo>
                <a:cubicBezTo>
                  <a:pt x="11040179" y="264695"/>
                  <a:pt x="11043681" y="265507"/>
                  <a:pt x="11047180" y="266322"/>
                </a:cubicBezTo>
                <a:cubicBezTo>
                  <a:pt x="11047180" y="266322"/>
                  <a:pt x="11047180" y="266322"/>
                  <a:pt x="11042191" y="269120"/>
                </a:cubicBezTo>
                <a:cubicBezTo>
                  <a:pt x="11042191" y="269120"/>
                  <a:pt x="11042191" y="269120"/>
                  <a:pt x="11037200" y="271917"/>
                </a:cubicBezTo>
                <a:cubicBezTo>
                  <a:pt x="11054182" y="267950"/>
                  <a:pt x="11071164" y="263981"/>
                  <a:pt x="11088146" y="260012"/>
                </a:cubicBezTo>
                <a:cubicBezTo>
                  <a:pt x="11086656" y="263624"/>
                  <a:pt x="11105651" y="264081"/>
                  <a:pt x="11099171" y="270491"/>
                </a:cubicBezTo>
                <a:cubicBezTo>
                  <a:pt x="11189067" y="247853"/>
                  <a:pt x="11253049" y="250850"/>
                  <a:pt x="11313448" y="225314"/>
                </a:cubicBezTo>
                <a:cubicBezTo>
                  <a:pt x="11368416" y="222259"/>
                  <a:pt x="11398436" y="233194"/>
                  <a:pt x="11457870" y="219304"/>
                </a:cubicBezTo>
                <a:cubicBezTo>
                  <a:pt x="11459882" y="223730"/>
                  <a:pt x="11471874" y="222561"/>
                  <a:pt x="11475375" y="223373"/>
                </a:cubicBezTo>
                <a:cubicBezTo>
                  <a:pt x="11500847" y="217421"/>
                  <a:pt x="11531831" y="216707"/>
                  <a:pt x="11562816" y="215995"/>
                </a:cubicBezTo>
                <a:cubicBezTo>
                  <a:pt x="11583300" y="212840"/>
                  <a:pt x="11602293" y="213298"/>
                  <a:pt x="11619799" y="217366"/>
                </a:cubicBezTo>
                <a:cubicBezTo>
                  <a:pt x="11626799" y="218993"/>
                  <a:pt x="11630300" y="219808"/>
                  <a:pt x="11637302" y="221433"/>
                </a:cubicBezTo>
                <a:cubicBezTo>
                  <a:pt x="11635813" y="225046"/>
                  <a:pt x="11635813" y="225046"/>
                  <a:pt x="11635813" y="225046"/>
                </a:cubicBezTo>
                <a:cubicBezTo>
                  <a:pt x="11625833" y="230641"/>
                  <a:pt x="11610341" y="230997"/>
                  <a:pt x="11592838" y="226929"/>
                </a:cubicBezTo>
                <a:cubicBezTo>
                  <a:pt x="11573843" y="226471"/>
                  <a:pt x="11554850" y="226014"/>
                  <a:pt x="11541369" y="230797"/>
                </a:cubicBezTo>
                <a:cubicBezTo>
                  <a:pt x="11530868" y="228356"/>
                  <a:pt x="11523866" y="226729"/>
                  <a:pt x="11513361" y="224287"/>
                </a:cubicBezTo>
                <a:cubicBezTo>
                  <a:pt x="11477387" y="227799"/>
                  <a:pt x="11465396" y="228968"/>
                  <a:pt x="11432922" y="233296"/>
                </a:cubicBezTo>
                <a:cubicBezTo>
                  <a:pt x="11439400" y="226885"/>
                  <a:pt x="11417429" y="233650"/>
                  <a:pt x="11406927" y="231210"/>
                </a:cubicBezTo>
                <a:cubicBezTo>
                  <a:pt x="11398436" y="233194"/>
                  <a:pt x="11383467" y="241587"/>
                  <a:pt x="11400448" y="237619"/>
                </a:cubicBezTo>
                <a:cubicBezTo>
                  <a:pt x="11369987" y="246369"/>
                  <a:pt x="11330513" y="249068"/>
                  <a:pt x="11291036" y="251765"/>
                </a:cubicBezTo>
                <a:cubicBezTo>
                  <a:pt x="11250073" y="258074"/>
                  <a:pt x="11210597" y="260770"/>
                  <a:pt x="11168143" y="270691"/>
                </a:cubicBezTo>
                <a:cubicBezTo>
                  <a:pt x="11169633" y="267080"/>
                  <a:pt x="11161141" y="269063"/>
                  <a:pt x="11164119" y="261841"/>
                </a:cubicBezTo>
                <a:cubicBezTo>
                  <a:pt x="11113176" y="273747"/>
                  <a:pt x="11090680" y="272474"/>
                  <a:pt x="11064245" y="290075"/>
                </a:cubicBezTo>
                <a:lnTo>
                  <a:pt x="11044365" y="294063"/>
                </a:lnTo>
                <a:lnTo>
                  <a:pt x="11083952" y="291560"/>
                </a:lnTo>
                <a:lnTo>
                  <a:pt x="11108139" y="291351"/>
                </a:lnTo>
                <a:lnTo>
                  <a:pt x="11179646" y="275396"/>
                </a:lnTo>
                <a:cubicBezTo>
                  <a:pt x="11188060" y="275138"/>
                  <a:pt x="11191174" y="276691"/>
                  <a:pt x="11199590" y="276435"/>
                </a:cubicBezTo>
                <a:cubicBezTo>
                  <a:pt x="11221722" y="274115"/>
                  <a:pt x="11267244" y="261204"/>
                  <a:pt x="11281886" y="264051"/>
                </a:cubicBezTo>
                <a:cubicBezTo>
                  <a:pt x="11280960" y="259140"/>
                  <a:pt x="11283147" y="255780"/>
                  <a:pt x="11294676" y="257075"/>
                </a:cubicBezTo>
                <a:cubicBezTo>
                  <a:pt x="11299977" y="255268"/>
                  <a:pt x="11331451" y="257601"/>
                  <a:pt x="11333638" y="254244"/>
                </a:cubicBezTo>
                <a:cubicBezTo>
                  <a:pt x="11328336" y="256050"/>
                  <a:pt x="11330524" y="252691"/>
                  <a:pt x="11327410" y="251140"/>
                </a:cubicBezTo>
                <a:lnTo>
                  <a:pt x="11357177" y="248888"/>
                </a:lnTo>
                <a:lnTo>
                  <a:pt x="11362945" y="259856"/>
                </a:lnTo>
                <a:lnTo>
                  <a:pt x="11346093" y="260449"/>
                </a:lnTo>
                <a:cubicBezTo>
                  <a:pt x="11326444" y="268456"/>
                  <a:pt x="11305324" y="272393"/>
                  <a:pt x="11282761" y="276166"/>
                </a:cubicBezTo>
                <a:lnTo>
                  <a:pt x="11247485" y="283394"/>
                </a:lnTo>
                <a:lnTo>
                  <a:pt x="11256431" y="284911"/>
                </a:lnTo>
                <a:lnTo>
                  <a:pt x="11265323" y="283258"/>
                </a:lnTo>
                <a:lnTo>
                  <a:pt x="11269499" y="287127"/>
                </a:lnTo>
                <a:lnTo>
                  <a:pt x="11288451" y="290340"/>
                </a:lnTo>
                <a:lnTo>
                  <a:pt x="11290684" y="290126"/>
                </a:lnTo>
                <a:cubicBezTo>
                  <a:pt x="11316517" y="286871"/>
                  <a:pt x="11341846" y="282806"/>
                  <a:pt x="11363516" y="278030"/>
                </a:cubicBezTo>
                <a:lnTo>
                  <a:pt x="11372652" y="278307"/>
                </a:lnTo>
                <a:lnTo>
                  <a:pt x="11373477" y="279875"/>
                </a:lnTo>
                <a:lnTo>
                  <a:pt x="11395854" y="276286"/>
                </a:lnTo>
                <a:cubicBezTo>
                  <a:pt x="11402104" y="275044"/>
                  <a:pt x="11409470" y="291891"/>
                  <a:pt x="11415722" y="290648"/>
                </a:cubicBezTo>
                <a:cubicBezTo>
                  <a:pt x="11435100" y="286796"/>
                  <a:pt x="11454319" y="276982"/>
                  <a:pt x="11480572" y="271763"/>
                </a:cubicBezTo>
                <a:cubicBezTo>
                  <a:pt x="11480734" y="277723"/>
                  <a:pt x="11487323" y="289065"/>
                  <a:pt x="11494994" y="293866"/>
                </a:cubicBezTo>
                <a:lnTo>
                  <a:pt x="11553130" y="282308"/>
                </a:lnTo>
                <a:cubicBezTo>
                  <a:pt x="11572677" y="284749"/>
                  <a:pt x="11598522" y="287601"/>
                  <a:pt x="11638186" y="290370"/>
                </a:cubicBezTo>
                <a:cubicBezTo>
                  <a:pt x="11667939" y="292445"/>
                  <a:pt x="11735389" y="289837"/>
                  <a:pt x="11770033" y="293186"/>
                </a:cubicBezTo>
                <a:lnTo>
                  <a:pt x="11789298" y="298420"/>
                </a:lnTo>
                <a:lnTo>
                  <a:pt x="11815114" y="301699"/>
                </a:lnTo>
                <a:cubicBezTo>
                  <a:pt x="11818260" y="299098"/>
                  <a:pt x="11818260" y="299098"/>
                  <a:pt x="11818260" y="299098"/>
                </a:cubicBezTo>
                <a:cubicBezTo>
                  <a:pt x="11818260" y="299098"/>
                  <a:pt x="11820405" y="301736"/>
                  <a:pt x="11820405" y="301736"/>
                </a:cubicBezTo>
                <a:cubicBezTo>
                  <a:pt x="11823548" y="299135"/>
                  <a:pt x="11830982" y="301808"/>
                  <a:pt x="11830982" y="301808"/>
                </a:cubicBezTo>
                <a:cubicBezTo>
                  <a:pt x="11836273" y="301843"/>
                  <a:pt x="11833130" y="304443"/>
                  <a:pt x="11827840" y="304407"/>
                </a:cubicBezTo>
                <a:cubicBezTo>
                  <a:pt x="11824695" y="307008"/>
                  <a:pt x="11824695" y="307008"/>
                  <a:pt x="11822549" y="304372"/>
                </a:cubicBezTo>
                <a:cubicBezTo>
                  <a:pt x="11832131" y="309681"/>
                  <a:pt x="11854288" y="304587"/>
                  <a:pt x="11855435" y="312460"/>
                </a:cubicBezTo>
                <a:cubicBezTo>
                  <a:pt x="11809973" y="314772"/>
                  <a:pt x="11795398" y="335648"/>
                  <a:pt x="11746645" y="327452"/>
                </a:cubicBezTo>
                <a:cubicBezTo>
                  <a:pt x="11742353" y="322180"/>
                  <a:pt x="11756077" y="319652"/>
                  <a:pt x="11759221" y="317051"/>
                </a:cubicBezTo>
                <a:lnTo>
                  <a:pt x="11737889" y="315557"/>
                </a:lnTo>
                <a:lnTo>
                  <a:pt x="11686985" y="325947"/>
                </a:lnTo>
                <a:cubicBezTo>
                  <a:pt x="11638429" y="334435"/>
                  <a:pt x="11587390" y="341085"/>
                  <a:pt x="11567931" y="341958"/>
                </a:cubicBezTo>
                <a:cubicBezTo>
                  <a:pt x="11534926" y="329874"/>
                  <a:pt x="11476495" y="353809"/>
                  <a:pt x="11430692" y="356588"/>
                </a:cubicBezTo>
                <a:cubicBezTo>
                  <a:pt x="11397937" y="353779"/>
                  <a:pt x="11357138" y="355648"/>
                  <a:pt x="11316401" y="359834"/>
                </a:cubicBezTo>
                <a:lnTo>
                  <a:pt x="11232235" y="372508"/>
                </a:lnTo>
                <a:lnTo>
                  <a:pt x="11232117" y="373119"/>
                </a:lnTo>
                <a:cubicBezTo>
                  <a:pt x="11231991" y="373774"/>
                  <a:pt x="11231991" y="373774"/>
                  <a:pt x="11231991" y="373774"/>
                </a:cubicBezTo>
                <a:lnTo>
                  <a:pt x="11221567" y="374113"/>
                </a:lnTo>
                <a:lnTo>
                  <a:pt x="11202483" y="376987"/>
                </a:lnTo>
                <a:lnTo>
                  <a:pt x="11202857" y="380295"/>
                </a:lnTo>
                <a:lnTo>
                  <a:pt x="11212222" y="381882"/>
                </a:lnTo>
                <a:lnTo>
                  <a:pt x="11250407" y="375713"/>
                </a:lnTo>
                <a:cubicBezTo>
                  <a:pt x="11263884" y="375836"/>
                  <a:pt x="11261214" y="378898"/>
                  <a:pt x="11253159" y="382940"/>
                </a:cubicBezTo>
                <a:cubicBezTo>
                  <a:pt x="11271980" y="376940"/>
                  <a:pt x="11293555" y="378166"/>
                  <a:pt x="11298897" y="372042"/>
                </a:cubicBezTo>
                <a:cubicBezTo>
                  <a:pt x="11328527" y="369229"/>
                  <a:pt x="11347388" y="368373"/>
                  <a:pt x="11363539" y="365436"/>
                </a:cubicBezTo>
                <a:cubicBezTo>
                  <a:pt x="11382400" y="364580"/>
                  <a:pt x="11395879" y="364704"/>
                  <a:pt x="11420166" y="368014"/>
                </a:cubicBezTo>
                <a:cubicBezTo>
                  <a:pt x="11420206" y="373158"/>
                  <a:pt x="11412111" y="372056"/>
                  <a:pt x="11412151" y="377201"/>
                </a:cubicBezTo>
                <a:cubicBezTo>
                  <a:pt x="11449876" y="375490"/>
                  <a:pt x="11476793" y="370593"/>
                  <a:pt x="11509133" y="369861"/>
                </a:cubicBezTo>
                <a:cubicBezTo>
                  <a:pt x="11541434" y="363986"/>
                  <a:pt x="11573775" y="363253"/>
                  <a:pt x="11616924" y="365708"/>
                </a:cubicBezTo>
                <a:cubicBezTo>
                  <a:pt x="11592678" y="367543"/>
                  <a:pt x="11606198" y="372811"/>
                  <a:pt x="11614333" y="379060"/>
                </a:cubicBezTo>
                <a:cubicBezTo>
                  <a:pt x="11617046" y="381143"/>
                  <a:pt x="11622429" y="380162"/>
                  <a:pt x="11625141" y="382246"/>
                </a:cubicBezTo>
                <a:cubicBezTo>
                  <a:pt x="11625141" y="382246"/>
                  <a:pt x="11622469" y="385307"/>
                  <a:pt x="11617086" y="386287"/>
                </a:cubicBezTo>
                <a:cubicBezTo>
                  <a:pt x="11617086" y="386287"/>
                  <a:pt x="11617086" y="386287"/>
                  <a:pt x="11611703" y="387266"/>
                </a:cubicBezTo>
                <a:cubicBezTo>
                  <a:pt x="11622469" y="385307"/>
                  <a:pt x="11614455" y="394493"/>
                  <a:pt x="11598265" y="392286"/>
                </a:cubicBezTo>
                <a:cubicBezTo>
                  <a:pt x="11598265" y="392286"/>
                  <a:pt x="11598265" y="392286"/>
                  <a:pt x="11598224" y="387142"/>
                </a:cubicBezTo>
                <a:cubicBezTo>
                  <a:pt x="11595512" y="385059"/>
                  <a:pt x="11590130" y="386038"/>
                  <a:pt x="11590130" y="386038"/>
                </a:cubicBezTo>
                <a:cubicBezTo>
                  <a:pt x="11590089" y="380893"/>
                  <a:pt x="11592800" y="382977"/>
                  <a:pt x="11598183" y="381997"/>
                </a:cubicBezTo>
                <a:cubicBezTo>
                  <a:pt x="11598183" y="381997"/>
                  <a:pt x="11598183" y="381997"/>
                  <a:pt x="11603566" y="381018"/>
                </a:cubicBezTo>
                <a:cubicBezTo>
                  <a:pt x="11584664" y="376730"/>
                  <a:pt x="11546940" y="378440"/>
                  <a:pt x="11541598" y="384563"/>
                </a:cubicBezTo>
                <a:cubicBezTo>
                  <a:pt x="11503873" y="386274"/>
                  <a:pt x="11468779" y="379778"/>
                  <a:pt x="11447286" y="388841"/>
                </a:cubicBezTo>
                <a:cubicBezTo>
                  <a:pt x="11423040" y="390676"/>
                  <a:pt x="11433766" y="383572"/>
                  <a:pt x="11417575" y="381366"/>
                </a:cubicBezTo>
                <a:cubicBezTo>
                  <a:pt x="11393331" y="383200"/>
                  <a:pt x="11396084" y="390428"/>
                  <a:pt x="11379933" y="393367"/>
                </a:cubicBezTo>
                <a:cubicBezTo>
                  <a:pt x="11366434" y="390670"/>
                  <a:pt x="11354301" y="390301"/>
                  <a:pt x="11343524" y="390973"/>
                </a:cubicBezTo>
                <a:lnTo>
                  <a:pt x="11323504" y="393704"/>
                </a:lnTo>
                <a:lnTo>
                  <a:pt x="11327668" y="396335"/>
                </a:lnTo>
                <a:cubicBezTo>
                  <a:pt x="11331157" y="397247"/>
                  <a:pt x="11334897" y="397728"/>
                  <a:pt x="11336517" y="398399"/>
                </a:cubicBezTo>
                <a:cubicBezTo>
                  <a:pt x="11361940" y="396106"/>
                  <a:pt x="11391848" y="399948"/>
                  <a:pt x="11421756" y="403789"/>
                </a:cubicBezTo>
                <a:cubicBezTo>
                  <a:pt x="11441944" y="403603"/>
                  <a:pt x="11460140" y="406867"/>
                  <a:pt x="11476341" y="413581"/>
                </a:cubicBezTo>
                <a:cubicBezTo>
                  <a:pt x="11482819" y="416266"/>
                  <a:pt x="11486059" y="417610"/>
                  <a:pt x="11492539" y="420295"/>
                </a:cubicBezTo>
                <a:cubicBezTo>
                  <a:pt x="11490545" y="423746"/>
                  <a:pt x="11490545" y="423746"/>
                  <a:pt x="11490545" y="423746"/>
                </a:cubicBezTo>
                <a:cubicBezTo>
                  <a:pt x="11480076" y="427960"/>
                  <a:pt x="11465122" y="426039"/>
                  <a:pt x="11448923" y="419325"/>
                </a:cubicBezTo>
                <a:cubicBezTo>
                  <a:pt x="11430729" y="416061"/>
                  <a:pt x="11412534" y="412796"/>
                  <a:pt x="11398825" y="415668"/>
                </a:cubicBezTo>
                <a:cubicBezTo>
                  <a:pt x="11389105" y="411640"/>
                  <a:pt x="11382626" y="408955"/>
                  <a:pt x="11372906" y="404927"/>
                </a:cubicBezTo>
                <a:cubicBezTo>
                  <a:pt x="11337762" y="403191"/>
                  <a:pt x="11326049" y="402612"/>
                  <a:pt x="11294145" y="402221"/>
                </a:cubicBezTo>
                <a:lnTo>
                  <a:pt x="11290332" y="399960"/>
                </a:lnTo>
                <a:lnTo>
                  <a:pt x="11288340" y="400368"/>
                </a:lnTo>
                <a:cubicBezTo>
                  <a:pt x="11278246" y="402204"/>
                  <a:pt x="11266801" y="403642"/>
                  <a:pt x="11253321" y="403519"/>
                </a:cubicBezTo>
                <a:lnTo>
                  <a:pt x="11251216" y="402247"/>
                </a:lnTo>
                <a:lnTo>
                  <a:pt x="11211428" y="403754"/>
                </a:lnTo>
                <a:lnTo>
                  <a:pt x="11197045" y="402819"/>
                </a:lnTo>
                <a:lnTo>
                  <a:pt x="11196899" y="403068"/>
                </a:lnTo>
                <a:cubicBezTo>
                  <a:pt x="11209740" y="413166"/>
                  <a:pt x="11229904" y="415150"/>
                  <a:pt x="11236493" y="426492"/>
                </a:cubicBezTo>
                <a:lnTo>
                  <a:pt x="11230242" y="427735"/>
                </a:lnTo>
                <a:lnTo>
                  <a:pt x="11230412" y="434027"/>
                </a:lnTo>
                <a:cubicBezTo>
                  <a:pt x="11203988" y="432954"/>
                  <a:pt x="11197575" y="428238"/>
                  <a:pt x="11165071" y="434699"/>
                </a:cubicBezTo>
                <a:lnTo>
                  <a:pt x="11165739" y="459535"/>
                </a:lnTo>
                <a:cubicBezTo>
                  <a:pt x="11178241" y="457049"/>
                  <a:pt x="11191527" y="460400"/>
                  <a:pt x="11204655" y="457790"/>
                </a:cubicBezTo>
                <a:lnTo>
                  <a:pt x="11205331" y="482960"/>
                </a:lnTo>
                <a:lnTo>
                  <a:pt x="11192205" y="485570"/>
                </a:lnTo>
                <a:cubicBezTo>
                  <a:pt x="11185785" y="480521"/>
                  <a:pt x="11172318" y="470546"/>
                  <a:pt x="11159361" y="479449"/>
                </a:cubicBezTo>
                <a:lnTo>
                  <a:pt x="11159699" y="492031"/>
                </a:lnTo>
                <a:cubicBezTo>
                  <a:pt x="11133774" y="509504"/>
                  <a:pt x="11101767" y="534512"/>
                  <a:pt x="11075849" y="552315"/>
                </a:cubicBezTo>
                <a:cubicBezTo>
                  <a:pt x="11037429" y="572605"/>
                  <a:pt x="11016920" y="557704"/>
                  <a:pt x="10978670" y="584287"/>
                </a:cubicBezTo>
                <a:lnTo>
                  <a:pt x="10978829" y="590248"/>
                </a:lnTo>
                <a:cubicBezTo>
                  <a:pt x="11011337" y="583786"/>
                  <a:pt x="11057138" y="581005"/>
                  <a:pt x="11089475" y="568250"/>
                </a:cubicBezTo>
                <a:lnTo>
                  <a:pt x="11089645" y="574543"/>
                </a:lnTo>
                <a:cubicBezTo>
                  <a:pt x="11082937" y="582202"/>
                  <a:pt x="11076856" y="589737"/>
                  <a:pt x="11070765" y="596942"/>
                </a:cubicBezTo>
                <a:cubicBezTo>
                  <a:pt x="11050761" y="600917"/>
                  <a:pt x="11050601" y="594956"/>
                  <a:pt x="11038098" y="597442"/>
                </a:cubicBezTo>
                <a:cubicBezTo>
                  <a:pt x="11031384" y="604771"/>
                  <a:pt x="11025300" y="612304"/>
                  <a:pt x="11018423" y="613672"/>
                </a:cubicBezTo>
                <a:lnTo>
                  <a:pt x="11018584" y="619633"/>
                </a:lnTo>
                <a:cubicBezTo>
                  <a:pt x="11045017" y="621037"/>
                  <a:pt x="11045017" y="621037"/>
                  <a:pt x="11051768" y="638340"/>
                </a:cubicBezTo>
                <a:lnTo>
                  <a:pt x="11032389" y="642192"/>
                </a:lnTo>
                <a:lnTo>
                  <a:pt x="11032017" y="642082"/>
                </a:lnTo>
                <a:lnTo>
                  <a:pt x="11033352" y="644796"/>
                </a:lnTo>
                <a:lnTo>
                  <a:pt x="11017240" y="644995"/>
                </a:lnTo>
                <a:lnTo>
                  <a:pt x="11013349" y="658628"/>
                </a:lnTo>
                <a:lnTo>
                  <a:pt x="11023000" y="664562"/>
                </a:lnTo>
                <a:lnTo>
                  <a:pt x="11033475" y="663056"/>
                </a:lnTo>
                <a:lnTo>
                  <a:pt x="11042566" y="663545"/>
                </a:lnTo>
                <a:lnTo>
                  <a:pt x="11046060" y="670661"/>
                </a:lnTo>
                <a:lnTo>
                  <a:pt x="11046353" y="670710"/>
                </a:lnTo>
                <a:cubicBezTo>
                  <a:pt x="11046353" y="670710"/>
                  <a:pt x="11051937" y="644630"/>
                  <a:pt x="11052265" y="656884"/>
                </a:cubicBezTo>
                <a:lnTo>
                  <a:pt x="11052605" y="669470"/>
                </a:lnTo>
                <a:lnTo>
                  <a:pt x="11059481" y="668102"/>
                </a:lnTo>
                <a:lnTo>
                  <a:pt x="11059650" y="674393"/>
                </a:lnTo>
                <a:lnTo>
                  <a:pt x="11049708" y="678082"/>
                </a:lnTo>
                <a:lnTo>
                  <a:pt x="11050107" y="678894"/>
                </a:lnTo>
                <a:lnTo>
                  <a:pt x="11046842" y="679146"/>
                </a:lnTo>
                <a:lnTo>
                  <a:pt x="11036937" y="682821"/>
                </a:lnTo>
                <a:cubicBezTo>
                  <a:pt x="11030437" y="686444"/>
                  <a:pt x="11023955" y="690812"/>
                  <a:pt x="11014346" y="695720"/>
                </a:cubicBezTo>
                <a:lnTo>
                  <a:pt x="11014523" y="702342"/>
                </a:lnTo>
                <a:cubicBezTo>
                  <a:pt x="11047030" y="695880"/>
                  <a:pt x="11053769" y="712852"/>
                  <a:pt x="11086446" y="712681"/>
                </a:cubicBezTo>
                <a:cubicBezTo>
                  <a:pt x="11092663" y="686807"/>
                  <a:pt x="11086117" y="700428"/>
                  <a:pt x="11099074" y="691527"/>
                </a:cubicBezTo>
                <a:cubicBezTo>
                  <a:pt x="11112372" y="695208"/>
                  <a:pt x="11131581" y="685063"/>
                  <a:pt x="11145206" y="701000"/>
                </a:cubicBezTo>
                <a:cubicBezTo>
                  <a:pt x="11132249" y="709902"/>
                  <a:pt x="11132249" y="709902"/>
                  <a:pt x="11126166" y="717435"/>
                </a:cubicBezTo>
                <a:lnTo>
                  <a:pt x="11151796" y="712341"/>
                </a:lnTo>
                <a:cubicBezTo>
                  <a:pt x="11165042" y="690729"/>
                  <a:pt x="11191295" y="685512"/>
                  <a:pt x="11230053" y="677806"/>
                </a:cubicBezTo>
                <a:lnTo>
                  <a:pt x="11230561" y="696682"/>
                </a:lnTo>
                <a:cubicBezTo>
                  <a:pt x="11205262" y="714031"/>
                  <a:pt x="11198563" y="722020"/>
                  <a:pt x="11199392" y="752820"/>
                </a:cubicBezTo>
                <a:cubicBezTo>
                  <a:pt x="11212687" y="756501"/>
                  <a:pt x="11206436" y="757744"/>
                  <a:pt x="11212857" y="762793"/>
                </a:cubicBezTo>
                <a:lnTo>
                  <a:pt x="11199729" y="765403"/>
                </a:lnTo>
                <a:cubicBezTo>
                  <a:pt x="11180688" y="781841"/>
                  <a:pt x="11153470" y="774599"/>
                  <a:pt x="11141306" y="789670"/>
                </a:cubicBezTo>
                <a:cubicBezTo>
                  <a:pt x="11134591" y="796997"/>
                  <a:pt x="11128508" y="804533"/>
                  <a:pt x="11121792" y="811860"/>
                </a:cubicBezTo>
                <a:cubicBezTo>
                  <a:pt x="11128847" y="817117"/>
                  <a:pt x="11129007" y="823077"/>
                  <a:pt x="11135428" y="828127"/>
                </a:cubicBezTo>
                <a:cubicBezTo>
                  <a:pt x="11102922" y="834589"/>
                  <a:pt x="11109628" y="826931"/>
                  <a:pt x="11089963" y="843491"/>
                </a:cubicBezTo>
                <a:lnTo>
                  <a:pt x="11089288" y="818321"/>
                </a:lnTo>
                <a:lnTo>
                  <a:pt x="11011773" y="833731"/>
                </a:lnTo>
                <a:cubicBezTo>
                  <a:pt x="10999489" y="867803"/>
                  <a:pt x="10974233" y="910112"/>
                  <a:pt x="10935645" y="924110"/>
                </a:cubicBezTo>
                <a:cubicBezTo>
                  <a:pt x="10925703" y="916598"/>
                  <a:pt x="10902804" y="918069"/>
                  <a:pt x="10878305" y="921400"/>
                </a:cubicBezTo>
                <a:lnTo>
                  <a:pt x="10861558" y="923511"/>
                </a:lnTo>
                <a:lnTo>
                  <a:pt x="10917229" y="938326"/>
                </a:lnTo>
                <a:cubicBezTo>
                  <a:pt x="10937349" y="943992"/>
                  <a:pt x="10958321" y="948413"/>
                  <a:pt x="10987647" y="948235"/>
                </a:cubicBezTo>
                <a:cubicBezTo>
                  <a:pt x="10988435" y="953191"/>
                  <a:pt x="10999869" y="954776"/>
                  <a:pt x="11002926" y="956411"/>
                </a:cubicBezTo>
                <a:cubicBezTo>
                  <a:pt x="11028062" y="956259"/>
                  <a:pt x="11057043" y="962697"/>
                  <a:pt x="11086023" y="969138"/>
                </a:cubicBezTo>
                <a:cubicBezTo>
                  <a:pt x="11105836" y="970668"/>
                  <a:pt x="11123382" y="975523"/>
                  <a:pt x="11138663" y="983701"/>
                </a:cubicBezTo>
                <a:cubicBezTo>
                  <a:pt x="11144774" y="986970"/>
                  <a:pt x="11147830" y="988605"/>
                  <a:pt x="11153942" y="991875"/>
                </a:cubicBezTo>
                <a:cubicBezTo>
                  <a:pt x="11151676" y="995197"/>
                  <a:pt x="11151676" y="995197"/>
                  <a:pt x="11151676" y="995197"/>
                </a:cubicBezTo>
                <a:cubicBezTo>
                  <a:pt x="11141032" y="998570"/>
                  <a:pt x="11126541" y="995349"/>
                  <a:pt x="11111261" y="987173"/>
                </a:cubicBezTo>
                <a:cubicBezTo>
                  <a:pt x="11093716" y="982319"/>
                  <a:pt x="11076167" y="977463"/>
                  <a:pt x="11062467" y="979201"/>
                </a:cubicBezTo>
                <a:cubicBezTo>
                  <a:pt x="11053300" y="974295"/>
                  <a:pt x="11047187" y="971025"/>
                  <a:pt x="11038019" y="966119"/>
                </a:cubicBezTo>
                <a:cubicBezTo>
                  <a:pt x="11003715" y="961367"/>
                  <a:pt x="10992282" y="959781"/>
                  <a:pt x="10961034" y="956663"/>
                </a:cubicBezTo>
                <a:cubicBezTo>
                  <a:pt x="10968623" y="951656"/>
                  <a:pt x="10946544" y="953444"/>
                  <a:pt x="10937378" y="948540"/>
                </a:cubicBezTo>
                <a:cubicBezTo>
                  <a:pt x="10928997" y="948590"/>
                  <a:pt x="10913031" y="953648"/>
                  <a:pt x="10929786" y="953546"/>
                </a:cubicBezTo>
                <a:cubicBezTo>
                  <a:pt x="10899330" y="955385"/>
                  <a:pt x="10861969" y="948997"/>
                  <a:pt x="10824610" y="942607"/>
                </a:cubicBezTo>
                <a:cubicBezTo>
                  <a:pt x="10804798" y="941074"/>
                  <a:pt x="10785552" y="938710"/>
                  <a:pt x="10766022" y="936761"/>
                </a:cubicBezTo>
                <a:lnTo>
                  <a:pt x="10765005" y="936706"/>
                </a:lnTo>
                <a:lnTo>
                  <a:pt x="10765731" y="938912"/>
                </a:lnTo>
                <a:lnTo>
                  <a:pt x="10752605" y="941521"/>
                </a:lnTo>
                <a:cubicBezTo>
                  <a:pt x="10725690" y="922235"/>
                  <a:pt x="10563160" y="954545"/>
                  <a:pt x="10537860" y="971893"/>
                </a:cubicBezTo>
                <a:cubicBezTo>
                  <a:pt x="10518651" y="982039"/>
                  <a:pt x="10499940" y="1010728"/>
                  <a:pt x="10480095" y="1020667"/>
                </a:cubicBezTo>
                <a:cubicBezTo>
                  <a:pt x="10460269" y="1031266"/>
                  <a:pt x="10446965" y="1027252"/>
                  <a:pt x="10434640" y="1036360"/>
                </a:cubicBezTo>
                <a:cubicBezTo>
                  <a:pt x="10454188" y="1038800"/>
                  <a:pt x="10454349" y="1044761"/>
                  <a:pt x="10480603" y="1039542"/>
                </a:cubicBezTo>
                <a:cubicBezTo>
                  <a:pt x="10500278" y="1023314"/>
                  <a:pt x="10655264" y="967531"/>
                  <a:pt x="10668393" y="964920"/>
                </a:cubicBezTo>
                <a:cubicBezTo>
                  <a:pt x="10688100" y="973323"/>
                  <a:pt x="10681680" y="968272"/>
                  <a:pt x="10688261" y="979282"/>
                </a:cubicBezTo>
                <a:cubicBezTo>
                  <a:pt x="10675480" y="994808"/>
                  <a:pt x="10675480" y="994808"/>
                  <a:pt x="10675641" y="1000767"/>
                </a:cubicBezTo>
                <a:cubicBezTo>
                  <a:pt x="10683023" y="1018279"/>
                  <a:pt x="10683023" y="1018279"/>
                  <a:pt x="10695856" y="1028046"/>
                </a:cubicBezTo>
                <a:cubicBezTo>
                  <a:pt x="10708984" y="1025435"/>
                  <a:pt x="10721942" y="1016533"/>
                  <a:pt x="10741320" y="1012680"/>
                </a:cubicBezTo>
                <a:cubicBezTo>
                  <a:pt x="10746986" y="1030532"/>
                  <a:pt x="10826416" y="1030911"/>
                  <a:pt x="10869032" y="1042539"/>
                </a:cubicBezTo>
                <a:lnTo>
                  <a:pt x="10888457" y="1054708"/>
                </a:lnTo>
                <a:lnTo>
                  <a:pt x="10891591" y="1054608"/>
                </a:lnTo>
                <a:cubicBezTo>
                  <a:pt x="10915388" y="1066296"/>
                  <a:pt x="10962572" y="1068514"/>
                  <a:pt x="11000078" y="1078207"/>
                </a:cubicBezTo>
                <a:cubicBezTo>
                  <a:pt x="10970839" y="1072868"/>
                  <a:pt x="10938577" y="1072013"/>
                  <a:pt x="10905912" y="1071467"/>
                </a:cubicBezTo>
                <a:lnTo>
                  <a:pt x="10851696" y="1068733"/>
                </a:lnTo>
                <a:lnTo>
                  <a:pt x="10848685" y="1069431"/>
                </a:lnTo>
                <a:lnTo>
                  <a:pt x="10838107" y="1078789"/>
                </a:lnTo>
                <a:cubicBezTo>
                  <a:pt x="10836382" y="1081450"/>
                  <a:pt x="10838847" y="1082671"/>
                  <a:pt x="10851027" y="1080972"/>
                </a:cubicBezTo>
                <a:cubicBezTo>
                  <a:pt x="10828938" y="1086900"/>
                  <a:pt x="10809709" y="1091433"/>
                  <a:pt x="10792009" y="1094614"/>
                </a:cubicBezTo>
                <a:lnTo>
                  <a:pt x="10788801" y="1094970"/>
                </a:lnTo>
                <a:lnTo>
                  <a:pt x="10788351" y="1095212"/>
                </a:lnTo>
                <a:lnTo>
                  <a:pt x="10783598" y="1096989"/>
                </a:lnTo>
                <a:lnTo>
                  <a:pt x="10783442" y="1096930"/>
                </a:lnTo>
                <a:cubicBezTo>
                  <a:pt x="10783030" y="1096877"/>
                  <a:pt x="10782482" y="1096983"/>
                  <a:pt x="10781944" y="1097608"/>
                </a:cubicBezTo>
                <a:lnTo>
                  <a:pt x="10783598" y="1096989"/>
                </a:lnTo>
                <a:lnTo>
                  <a:pt x="10784133" y="1097192"/>
                </a:lnTo>
                <a:cubicBezTo>
                  <a:pt x="10784671" y="1096566"/>
                  <a:pt x="10785219" y="1096463"/>
                  <a:pt x="10785496" y="1096671"/>
                </a:cubicBezTo>
                <a:lnTo>
                  <a:pt x="10785388" y="1097259"/>
                </a:lnTo>
                <a:lnTo>
                  <a:pt x="10721931" y="1115036"/>
                </a:lnTo>
                <a:lnTo>
                  <a:pt x="10720742" y="1113416"/>
                </a:lnTo>
                <a:cubicBezTo>
                  <a:pt x="10702160" y="1117994"/>
                  <a:pt x="10691217" y="1120071"/>
                  <a:pt x="10672634" y="1124647"/>
                </a:cubicBezTo>
                <a:cubicBezTo>
                  <a:pt x="10667145" y="1124642"/>
                  <a:pt x="10663844" y="1124221"/>
                  <a:pt x="10659466" y="1125053"/>
                </a:cubicBezTo>
                <a:cubicBezTo>
                  <a:pt x="10638695" y="1130042"/>
                  <a:pt x="10616810" y="1134199"/>
                  <a:pt x="10594891" y="1136265"/>
                </a:cubicBezTo>
                <a:cubicBezTo>
                  <a:pt x="10584485" y="1137718"/>
                  <a:pt x="10574351" y="1138857"/>
                  <a:pt x="10564220" y="1140257"/>
                </a:cubicBezTo>
                <a:lnTo>
                  <a:pt x="10535826" y="1145405"/>
                </a:lnTo>
                <a:lnTo>
                  <a:pt x="10535765" y="1145397"/>
                </a:lnTo>
                <a:cubicBezTo>
                  <a:pt x="10535765" y="1145397"/>
                  <a:pt x="10535765" y="1145397"/>
                  <a:pt x="10533577" y="1145813"/>
                </a:cubicBezTo>
                <a:lnTo>
                  <a:pt x="10535826" y="1145405"/>
                </a:lnTo>
                <a:lnTo>
                  <a:pt x="10539067" y="1145818"/>
                </a:lnTo>
                <a:cubicBezTo>
                  <a:pt x="10537989" y="1147069"/>
                  <a:pt x="10536914" y="1148321"/>
                  <a:pt x="10533613" y="1147900"/>
                </a:cubicBezTo>
                <a:cubicBezTo>
                  <a:pt x="10533613" y="1147900"/>
                  <a:pt x="10531425" y="1148316"/>
                  <a:pt x="10531425" y="1148316"/>
                </a:cubicBezTo>
                <a:cubicBezTo>
                  <a:pt x="10530349" y="1149567"/>
                  <a:pt x="10531461" y="1150405"/>
                  <a:pt x="10532538" y="1149151"/>
                </a:cubicBezTo>
                <a:cubicBezTo>
                  <a:pt x="10547894" y="1148330"/>
                  <a:pt x="10570854" y="1142925"/>
                  <a:pt x="10589511" y="1142523"/>
                </a:cubicBezTo>
                <a:cubicBezTo>
                  <a:pt x="10590660" y="1145449"/>
                  <a:pt x="10592848" y="1145032"/>
                  <a:pt x="10587396" y="1147115"/>
                </a:cubicBezTo>
                <a:cubicBezTo>
                  <a:pt x="10585170" y="1145442"/>
                  <a:pt x="10578605" y="1146690"/>
                  <a:pt x="10572039" y="1147936"/>
                </a:cubicBezTo>
                <a:cubicBezTo>
                  <a:pt x="10572113" y="1152111"/>
                  <a:pt x="10557796" y="1149592"/>
                  <a:pt x="10547930" y="1150418"/>
                </a:cubicBezTo>
                <a:cubicBezTo>
                  <a:pt x="10534782" y="1151867"/>
                  <a:pt x="10521095" y="1153942"/>
                  <a:pt x="10507264" y="1155653"/>
                </a:cubicBezTo>
                <a:lnTo>
                  <a:pt x="10492613" y="1156724"/>
                </a:lnTo>
                <a:lnTo>
                  <a:pt x="10476201" y="1179708"/>
                </a:lnTo>
                <a:cubicBezTo>
                  <a:pt x="10464888" y="1191321"/>
                  <a:pt x="10451969" y="1201712"/>
                  <a:pt x="10439324" y="1210552"/>
                </a:cubicBezTo>
                <a:lnTo>
                  <a:pt x="10439823" y="1229099"/>
                </a:lnTo>
                <a:cubicBezTo>
                  <a:pt x="10426696" y="1231708"/>
                  <a:pt x="10413737" y="1240609"/>
                  <a:pt x="10400610" y="1243220"/>
                </a:cubicBezTo>
                <a:cubicBezTo>
                  <a:pt x="10393850" y="1225585"/>
                  <a:pt x="10393521" y="1213332"/>
                  <a:pt x="10380056" y="1203358"/>
                </a:cubicBezTo>
                <a:cubicBezTo>
                  <a:pt x="10307457" y="1167851"/>
                  <a:pt x="10184689" y="1229879"/>
                  <a:pt x="10106086" y="1251497"/>
                </a:cubicBezTo>
                <a:cubicBezTo>
                  <a:pt x="10112462" y="1231585"/>
                  <a:pt x="10112462" y="1231585"/>
                  <a:pt x="10119009" y="1217966"/>
                </a:cubicBezTo>
                <a:lnTo>
                  <a:pt x="10099005" y="1221943"/>
                </a:lnTo>
                <a:cubicBezTo>
                  <a:pt x="10092915" y="1229147"/>
                  <a:pt x="10079957" y="1238048"/>
                  <a:pt x="10066829" y="1240658"/>
                </a:cubicBezTo>
                <a:lnTo>
                  <a:pt x="10066659" y="1234365"/>
                </a:lnTo>
                <a:cubicBezTo>
                  <a:pt x="10072910" y="1233123"/>
                  <a:pt x="10072910" y="1233123"/>
                  <a:pt x="10079627" y="1225795"/>
                </a:cubicBezTo>
                <a:lnTo>
                  <a:pt x="10040245" y="1233624"/>
                </a:lnTo>
                <a:cubicBezTo>
                  <a:pt x="10027573" y="1229818"/>
                  <a:pt x="10007569" y="1233795"/>
                  <a:pt x="9975857" y="1246425"/>
                </a:cubicBezTo>
                <a:lnTo>
                  <a:pt x="9975180" y="1221256"/>
                </a:lnTo>
                <a:lnTo>
                  <a:pt x="9962053" y="1223865"/>
                </a:lnTo>
                <a:cubicBezTo>
                  <a:pt x="9955516" y="1237818"/>
                  <a:pt x="9929886" y="1242911"/>
                  <a:pt x="9917097" y="1258107"/>
                </a:cubicBezTo>
                <a:lnTo>
                  <a:pt x="9917765" y="1282943"/>
                </a:lnTo>
                <a:lnTo>
                  <a:pt x="9879008" y="1290647"/>
                </a:lnTo>
                <a:cubicBezTo>
                  <a:pt x="9871963" y="1285723"/>
                  <a:pt x="9865542" y="1280673"/>
                  <a:pt x="9858496" y="1275749"/>
                </a:cubicBezTo>
                <a:cubicBezTo>
                  <a:pt x="9864875" y="1255835"/>
                  <a:pt x="9864705" y="1249544"/>
                  <a:pt x="9857328" y="1232366"/>
                </a:cubicBezTo>
                <a:lnTo>
                  <a:pt x="9786067" y="1246534"/>
                </a:lnTo>
                <a:cubicBezTo>
                  <a:pt x="9780146" y="1260028"/>
                  <a:pt x="9780146" y="1260028"/>
                  <a:pt x="9780653" y="1278905"/>
                </a:cubicBezTo>
                <a:lnTo>
                  <a:pt x="9780821" y="1285197"/>
                </a:lnTo>
                <a:cubicBezTo>
                  <a:pt x="9766732" y="1275347"/>
                  <a:pt x="9740477" y="1280567"/>
                  <a:pt x="9715016" y="1291953"/>
                </a:cubicBezTo>
                <a:cubicBezTo>
                  <a:pt x="9708469" y="1305574"/>
                  <a:pt x="9721936" y="1315548"/>
                  <a:pt x="9702726" y="1325693"/>
                </a:cubicBezTo>
                <a:cubicBezTo>
                  <a:pt x="9676800" y="1343166"/>
                  <a:pt x="9670051" y="1325864"/>
                  <a:pt x="9637374" y="1326034"/>
                </a:cubicBezTo>
                <a:lnTo>
                  <a:pt x="9637874" y="1344577"/>
                </a:lnTo>
                <a:cubicBezTo>
                  <a:pt x="9611619" y="1349798"/>
                  <a:pt x="9553153" y="1349104"/>
                  <a:pt x="9526564" y="1341737"/>
                </a:cubicBezTo>
                <a:lnTo>
                  <a:pt x="9527230" y="1366574"/>
                </a:lnTo>
                <a:lnTo>
                  <a:pt x="9501602" y="1371669"/>
                </a:lnTo>
                <a:lnTo>
                  <a:pt x="9500935" y="1346831"/>
                </a:lnTo>
                <a:lnTo>
                  <a:pt x="9487807" y="1349441"/>
                </a:lnTo>
                <a:lnTo>
                  <a:pt x="9487975" y="1355735"/>
                </a:lnTo>
                <a:cubicBezTo>
                  <a:pt x="9481438" y="1369686"/>
                  <a:pt x="9488643" y="1380571"/>
                  <a:pt x="9482275" y="1400816"/>
                </a:cubicBezTo>
                <a:lnTo>
                  <a:pt x="9476023" y="1402058"/>
                </a:lnTo>
                <a:cubicBezTo>
                  <a:pt x="9475513" y="1383181"/>
                  <a:pt x="9481936" y="1388232"/>
                  <a:pt x="9469097" y="1378132"/>
                </a:cubicBezTo>
                <a:cubicBezTo>
                  <a:pt x="9456307" y="1393327"/>
                  <a:pt x="9443853" y="1421104"/>
                  <a:pt x="9417262" y="1413740"/>
                </a:cubicBezTo>
                <a:lnTo>
                  <a:pt x="9416923" y="1401156"/>
                </a:lnTo>
                <a:cubicBezTo>
                  <a:pt x="9396748" y="1398840"/>
                  <a:pt x="9384756" y="1420203"/>
                  <a:pt x="9371628" y="1422812"/>
                </a:cubicBezTo>
                <a:lnTo>
                  <a:pt x="9371788" y="1428772"/>
                </a:lnTo>
                <a:cubicBezTo>
                  <a:pt x="9378219" y="1434154"/>
                  <a:pt x="9378219" y="1434154"/>
                  <a:pt x="9385253" y="1438747"/>
                </a:cubicBezTo>
                <a:lnTo>
                  <a:pt x="9365248" y="1442724"/>
                </a:lnTo>
                <a:cubicBezTo>
                  <a:pt x="9358839" y="1438004"/>
                  <a:pt x="9352586" y="1439249"/>
                  <a:pt x="9339285" y="1435235"/>
                </a:cubicBezTo>
                <a:lnTo>
                  <a:pt x="9339620" y="1447819"/>
                </a:lnTo>
                <a:cubicBezTo>
                  <a:pt x="9352916" y="1451501"/>
                  <a:pt x="9346041" y="1452868"/>
                  <a:pt x="9353248" y="1463754"/>
                </a:cubicBezTo>
                <a:cubicBezTo>
                  <a:pt x="9333411" y="1474023"/>
                  <a:pt x="9307951" y="1485411"/>
                  <a:pt x="9288735" y="1495224"/>
                </a:cubicBezTo>
                <a:lnTo>
                  <a:pt x="9288902" y="1501516"/>
                </a:lnTo>
                <a:cubicBezTo>
                  <a:pt x="9321409" y="1495053"/>
                  <a:pt x="9360166" y="1487350"/>
                  <a:pt x="9399100" y="1486267"/>
                </a:cubicBezTo>
                <a:cubicBezTo>
                  <a:pt x="9398753" y="1473353"/>
                  <a:pt x="9392173" y="1462342"/>
                  <a:pt x="9391834" y="1449758"/>
                </a:cubicBezTo>
                <a:lnTo>
                  <a:pt x="9398086" y="1448514"/>
                </a:lnTo>
                <a:cubicBezTo>
                  <a:pt x="9425356" y="1481047"/>
                  <a:pt x="9464897" y="1479179"/>
                  <a:pt x="9523496" y="1461537"/>
                </a:cubicBezTo>
                <a:lnTo>
                  <a:pt x="9523319" y="1454913"/>
                </a:lnTo>
                <a:lnTo>
                  <a:pt x="9516445" y="1456282"/>
                </a:lnTo>
                <a:cubicBezTo>
                  <a:pt x="9503775" y="1452473"/>
                  <a:pt x="9529400" y="1447378"/>
                  <a:pt x="9529400" y="1447378"/>
                </a:cubicBezTo>
                <a:cubicBezTo>
                  <a:pt x="9542699" y="1451062"/>
                  <a:pt x="9555825" y="1448451"/>
                  <a:pt x="9562585" y="1466086"/>
                </a:cubicBezTo>
                <a:lnTo>
                  <a:pt x="9564115" y="1468367"/>
                </a:lnTo>
                <a:lnTo>
                  <a:pt x="9569761" y="1466739"/>
                </a:lnTo>
                <a:cubicBezTo>
                  <a:pt x="9589873" y="1459506"/>
                  <a:pt x="9609269" y="1455973"/>
                  <a:pt x="9627949" y="1456143"/>
                </a:cubicBezTo>
                <a:cubicBezTo>
                  <a:pt x="9635421" y="1456213"/>
                  <a:pt x="9639157" y="1456244"/>
                  <a:pt x="9646629" y="1456312"/>
                </a:cubicBezTo>
                <a:cubicBezTo>
                  <a:pt x="9645913" y="1460015"/>
                  <a:pt x="9645913" y="1460015"/>
                  <a:pt x="9645913" y="1460015"/>
                </a:cubicBezTo>
                <a:cubicBezTo>
                  <a:pt x="9637009" y="1467351"/>
                  <a:pt x="9621347" y="1470917"/>
                  <a:pt x="9602669" y="1470747"/>
                </a:cubicBezTo>
                <a:cubicBezTo>
                  <a:pt x="9583272" y="1474278"/>
                  <a:pt x="9563876" y="1477810"/>
                  <a:pt x="9551234" y="1485112"/>
                </a:cubicBezTo>
                <a:lnTo>
                  <a:pt x="9547281" y="1485077"/>
                </a:lnTo>
                <a:lnTo>
                  <a:pt x="9533996" y="1489664"/>
                </a:lnTo>
                <a:cubicBezTo>
                  <a:pt x="9522607" y="1492677"/>
                  <a:pt x="9511198" y="1494945"/>
                  <a:pt x="9498070" y="1497555"/>
                </a:cubicBezTo>
                <a:cubicBezTo>
                  <a:pt x="9503736" y="1515407"/>
                  <a:pt x="9501285" y="1520638"/>
                  <a:pt x="9499987" y="1532616"/>
                </a:cubicBezTo>
                <a:lnTo>
                  <a:pt x="9499479" y="1545923"/>
                </a:lnTo>
                <a:lnTo>
                  <a:pt x="9517982" y="1538308"/>
                </a:lnTo>
                <a:lnTo>
                  <a:pt x="9540990" y="1510204"/>
                </a:lnTo>
                <a:cubicBezTo>
                  <a:pt x="9553770" y="1500548"/>
                  <a:pt x="9569895" y="1492598"/>
                  <a:pt x="9589506" y="1485702"/>
                </a:cubicBezTo>
                <a:cubicBezTo>
                  <a:pt x="9595917" y="1490421"/>
                  <a:pt x="9589668" y="1491664"/>
                  <a:pt x="9602796" y="1489055"/>
                </a:cubicBezTo>
                <a:lnTo>
                  <a:pt x="9603384" y="1510984"/>
                </a:lnTo>
                <a:lnTo>
                  <a:pt x="9659719" y="1490538"/>
                </a:lnTo>
                <a:cubicBezTo>
                  <a:pt x="9673424" y="1488782"/>
                  <a:pt x="9681809" y="1488719"/>
                  <a:pt x="9692450" y="1485333"/>
                </a:cubicBezTo>
                <a:cubicBezTo>
                  <a:pt x="9742602" y="1466773"/>
                  <a:pt x="9795813" y="1449844"/>
                  <a:pt x="9849829" y="1437868"/>
                </a:cubicBezTo>
                <a:cubicBezTo>
                  <a:pt x="9875307" y="1431064"/>
                  <a:pt x="9900219" y="1425092"/>
                  <a:pt x="9925030" y="1418499"/>
                </a:cubicBezTo>
                <a:lnTo>
                  <a:pt x="9994153" y="1397111"/>
                </a:lnTo>
                <a:lnTo>
                  <a:pt x="9994307" y="1397110"/>
                </a:lnTo>
                <a:cubicBezTo>
                  <a:pt x="9994307" y="1397110"/>
                  <a:pt x="9994307" y="1397110"/>
                  <a:pt x="9999628" y="1395418"/>
                </a:cubicBezTo>
                <a:lnTo>
                  <a:pt x="9994153" y="1397111"/>
                </a:lnTo>
                <a:lnTo>
                  <a:pt x="9985925" y="1397173"/>
                </a:lnTo>
                <a:cubicBezTo>
                  <a:pt x="9988183" y="1393851"/>
                  <a:pt x="9990443" y="1390529"/>
                  <a:pt x="9998827" y="1390464"/>
                </a:cubicBezTo>
                <a:cubicBezTo>
                  <a:pt x="9998827" y="1390464"/>
                  <a:pt x="10004148" y="1388773"/>
                  <a:pt x="10004148" y="1388773"/>
                </a:cubicBezTo>
                <a:cubicBezTo>
                  <a:pt x="10006406" y="1385450"/>
                  <a:pt x="10003345" y="1383821"/>
                  <a:pt x="10001086" y="1387142"/>
                </a:cubicBezTo>
                <a:cubicBezTo>
                  <a:pt x="9963032" y="1394041"/>
                  <a:pt x="9907561" y="1414293"/>
                  <a:pt x="9861125" y="1421255"/>
                </a:cubicBezTo>
                <a:cubicBezTo>
                  <a:pt x="9857262" y="1414672"/>
                  <a:pt x="9851940" y="1416367"/>
                  <a:pt x="9864843" y="1409659"/>
                </a:cubicBezTo>
                <a:cubicBezTo>
                  <a:pt x="9870966" y="1412916"/>
                  <a:pt x="9886929" y="1407838"/>
                  <a:pt x="9902893" y="1402759"/>
                </a:cubicBezTo>
                <a:cubicBezTo>
                  <a:pt x="9901290" y="1392855"/>
                  <a:pt x="9937884" y="1394232"/>
                  <a:pt x="9962232" y="1389089"/>
                </a:cubicBezTo>
                <a:cubicBezTo>
                  <a:pt x="10026890" y="1373726"/>
                  <a:pt x="10096066" y="1351718"/>
                  <a:pt x="10164588" y="1342936"/>
                </a:cubicBezTo>
                <a:cubicBezTo>
                  <a:pt x="10172972" y="1342872"/>
                  <a:pt x="10176033" y="1344502"/>
                  <a:pt x="10184417" y="1344439"/>
                </a:cubicBezTo>
                <a:cubicBezTo>
                  <a:pt x="10206505" y="1342618"/>
                  <a:pt x="10252137" y="1330706"/>
                  <a:pt x="10266644" y="1333901"/>
                </a:cubicBezTo>
                <a:cubicBezTo>
                  <a:pt x="10265842" y="1328949"/>
                  <a:pt x="10268101" y="1325627"/>
                  <a:pt x="10279546" y="1327193"/>
                </a:cubicBezTo>
                <a:cubicBezTo>
                  <a:pt x="10284869" y="1325501"/>
                  <a:pt x="10316141" y="1328569"/>
                  <a:pt x="10318400" y="1325246"/>
                </a:cubicBezTo>
                <a:cubicBezTo>
                  <a:pt x="10313080" y="1326938"/>
                  <a:pt x="10315339" y="1323616"/>
                  <a:pt x="10312276" y="1321986"/>
                </a:cubicBezTo>
                <a:lnTo>
                  <a:pt x="10341964" y="1320412"/>
                </a:lnTo>
                <a:lnTo>
                  <a:pt x="10347440" y="1331556"/>
                </a:lnTo>
                <a:lnTo>
                  <a:pt x="10330648" y="1331764"/>
                </a:lnTo>
                <a:cubicBezTo>
                  <a:pt x="10310894" y="1339351"/>
                  <a:pt x="10289774" y="1342815"/>
                  <a:pt x="10267221" y="1346083"/>
                </a:cubicBezTo>
                <a:lnTo>
                  <a:pt x="10206579" y="1357155"/>
                </a:lnTo>
                <a:lnTo>
                  <a:pt x="10197467" y="1355909"/>
                </a:lnTo>
                <a:cubicBezTo>
                  <a:pt x="10197467" y="1355909"/>
                  <a:pt x="10197467" y="1355909"/>
                  <a:pt x="10195208" y="1359232"/>
                </a:cubicBezTo>
                <a:lnTo>
                  <a:pt x="10206579" y="1357155"/>
                </a:lnTo>
                <a:lnTo>
                  <a:pt x="10208913" y="1357477"/>
                </a:lnTo>
                <a:cubicBezTo>
                  <a:pt x="10209715" y="1362428"/>
                  <a:pt x="10204394" y="1364120"/>
                  <a:pt x="10201332" y="1362490"/>
                </a:cubicBezTo>
                <a:cubicBezTo>
                  <a:pt x="10199072" y="1365813"/>
                  <a:pt x="10199072" y="1365813"/>
                  <a:pt x="10199072" y="1365813"/>
                </a:cubicBezTo>
                <a:cubicBezTo>
                  <a:pt x="10246310" y="1363804"/>
                  <a:pt x="10304189" y="1358408"/>
                  <a:pt x="10347563" y="1349816"/>
                </a:cubicBezTo>
                <a:lnTo>
                  <a:pt x="10356655" y="1350306"/>
                </a:lnTo>
                <a:lnTo>
                  <a:pt x="10364198" y="1365656"/>
                </a:lnTo>
                <a:lnTo>
                  <a:pt x="10287436" y="1371550"/>
                </a:lnTo>
                <a:cubicBezTo>
                  <a:pt x="10245455" y="1375793"/>
                  <a:pt x="10207203" y="1381451"/>
                  <a:pt x="10169553" y="1390827"/>
                </a:cubicBezTo>
                <a:cubicBezTo>
                  <a:pt x="10144404" y="1391016"/>
                  <a:pt x="10108611" y="1394593"/>
                  <a:pt x="10087325" y="1401367"/>
                </a:cubicBezTo>
                <a:cubicBezTo>
                  <a:pt x="10104894" y="1406191"/>
                  <a:pt x="10083609" y="1412963"/>
                  <a:pt x="10087473" y="1419544"/>
                </a:cubicBezTo>
                <a:cubicBezTo>
                  <a:pt x="10076833" y="1422930"/>
                  <a:pt x="10076029" y="1417977"/>
                  <a:pt x="10062325" y="1419734"/>
                </a:cubicBezTo>
                <a:cubicBezTo>
                  <a:pt x="10043298" y="1423183"/>
                  <a:pt x="10083609" y="1412963"/>
                  <a:pt x="10063781" y="1411459"/>
                </a:cubicBezTo>
                <a:cubicBezTo>
                  <a:pt x="10012025" y="1420114"/>
                  <a:pt x="9972516" y="1435286"/>
                  <a:pt x="9919957" y="1438989"/>
                </a:cubicBezTo>
                <a:cubicBezTo>
                  <a:pt x="9902537" y="1452343"/>
                  <a:pt x="9872870" y="1459179"/>
                  <a:pt x="9846263" y="1467643"/>
                </a:cubicBezTo>
                <a:cubicBezTo>
                  <a:pt x="9816594" y="1474479"/>
                  <a:pt x="9786924" y="1481315"/>
                  <a:pt x="9763381" y="1491406"/>
                </a:cubicBezTo>
                <a:cubicBezTo>
                  <a:pt x="9784666" y="1484635"/>
                  <a:pt x="9785470" y="1489587"/>
                  <a:pt x="9790789" y="1487895"/>
                </a:cubicBezTo>
                <a:cubicBezTo>
                  <a:pt x="9783211" y="1492910"/>
                  <a:pt x="9786272" y="1494540"/>
                  <a:pt x="9784012" y="1497862"/>
                </a:cubicBezTo>
                <a:cubicBezTo>
                  <a:pt x="9754343" y="1504697"/>
                  <a:pt x="9749825" y="1511344"/>
                  <a:pt x="9723219" y="1519806"/>
                </a:cubicBezTo>
                <a:cubicBezTo>
                  <a:pt x="9720157" y="1518177"/>
                  <a:pt x="9717095" y="1516550"/>
                  <a:pt x="9711774" y="1518240"/>
                </a:cubicBezTo>
                <a:cubicBezTo>
                  <a:pt x="9713230" y="1509966"/>
                  <a:pt x="9726131" y="1503258"/>
                  <a:pt x="9714686" y="1501691"/>
                </a:cubicBezTo>
                <a:cubicBezTo>
                  <a:pt x="9700254" y="1507584"/>
                  <a:pt x="9688482" y="1512633"/>
                  <a:pt x="9676993" y="1517266"/>
                </a:cubicBezTo>
                <a:lnTo>
                  <a:pt x="9656694" y="1524640"/>
                </a:lnTo>
                <a:lnTo>
                  <a:pt x="9662613" y="1540086"/>
                </a:lnTo>
                <a:lnTo>
                  <a:pt x="9656361" y="1541330"/>
                </a:lnTo>
                <a:lnTo>
                  <a:pt x="9656532" y="1547623"/>
                </a:lnTo>
                <a:cubicBezTo>
                  <a:pt x="9610897" y="1556694"/>
                  <a:pt x="9559012" y="1567009"/>
                  <a:pt x="9546711" y="1600417"/>
                </a:cubicBezTo>
                <a:lnTo>
                  <a:pt x="9585472" y="1592712"/>
                </a:lnTo>
                <a:cubicBezTo>
                  <a:pt x="9592186" y="1585382"/>
                  <a:pt x="9585311" y="1586750"/>
                  <a:pt x="9598597" y="1590101"/>
                </a:cubicBezTo>
                <a:lnTo>
                  <a:pt x="9605475" y="1588735"/>
                </a:lnTo>
                <a:lnTo>
                  <a:pt x="9605644" y="1595027"/>
                </a:lnTo>
                <a:cubicBezTo>
                  <a:pt x="9573298" y="1607450"/>
                  <a:pt x="9566419" y="1608816"/>
                  <a:pt x="9541298" y="1632789"/>
                </a:cubicBezTo>
                <a:lnTo>
                  <a:pt x="9560677" y="1628936"/>
                </a:lnTo>
                <a:cubicBezTo>
                  <a:pt x="9560677" y="1628936"/>
                  <a:pt x="9566600" y="1615441"/>
                  <a:pt x="9573645" y="1620365"/>
                </a:cubicBezTo>
                <a:cubicBezTo>
                  <a:pt x="9573804" y="1626325"/>
                  <a:pt x="9580057" y="1625083"/>
                  <a:pt x="9580227" y="1631375"/>
                </a:cubicBezTo>
                <a:lnTo>
                  <a:pt x="9596302" y="1633861"/>
                </a:lnTo>
                <a:lnTo>
                  <a:pt x="9662538" y="1620559"/>
                </a:lnTo>
                <a:cubicBezTo>
                  <a:pt x="9670920" y="1620497"/>
                  <a:pt x="9673984" y="1622126"/>
                  <a:pt x="9682368" y="1622064"/>
                </a:cubicBezTo>
                <a:cubicBezTo>
                  <a:pt x="9704454" y="1620244"/>
                  <a:pt x="9750086" y="1608330"/>
                  <a:pt x="9764593" y="1611525"/>
                </a:cubicBezTo>
                <a:cubicBezTo>
                  <a:pt x="9763791" y="1606573"/>
                  <a:pt x="9766050" y="1603251"/>
                  <a:pt x="9777496" y="1604815"/>
                </a:cubicBezTo>
                <a:cubicBezTo>
                  <a:pt x="9782815" y="1603123"/>
                  <a:pt x="9814090" y="1606192"/>
                  <a:pt x="9816349" y="1602869"/>
                </a:cubicBezTo>
                <a:cubicBezTo>
                  <a:pt x="9811028" y="1604562"/>
                  <a:pt x="9813287" y="1601241"/>
                  <a:pt x="9810226" y="1599611"/>
                </a:cubicBezTo>
                <a:lnTo>
                  <a:pt x="9835140" y="1598289"/>
                </a:lnTo>
                <a:lnTo>
                  <a:pt x="9876687" y="1583438"/>
                </a:lnTo>
                <a:cubicBezTo>
                  <a:pt x="9920408" y="1568593"/>
                  <a:pt x="9955658" y="1555991"/>
                  <a:pt x="9964925" y="1561718"/>
                </a:cubicBezTo>
                <a:cubicBezTo>
                  <a:pt x="9966300" y="1558082"/>
                  <a:pt x="9966300" y="1558082"/>
                  <a:pt x="9966300" y="1558082"/>
                </a:cubicBezTo>
                <a:cubicBezTo>
                  <a:pt x="9966300" y="1558082"/>
                  <a:pt x="9966300" y="1558082"/>
                  <a:pt x="9971222" y="1555144"/>
                </a:cubicBezTo>
                <a:cubicBezTo>
                  <a:pt x="9974771" y="1555841"/>
                  <a:pt x="9978316" y="1556538"/>
                  <a:pt x="9981863" y="1557234"/>
                </a:cubicBezTo>
                <a:cubicBezTo>
                  <a:pt x="9981863" y="1557234"/>
                  <a:pt x="9981863" y="1557234"/>
                  <a:pt x="9976941" y="1560173"/>
                </a:cubicBezTo>
                <a:cubicBezTo>
                  <a:pt x="9976941" y="1560173"/>
                  <a:pt x="9976941" y="1560173"/>
                  <a:pt x="9972020" y="1563112"/>
                </a:cubicBezTo>
                <a:cubicBezTo>
                  <a:pt x="9988958" y="1558628"/>
                  <a:pt x="10005896" y="1554145"/>
                  <a:pt x="10022834" y="1549661"/>
                </a:cubicBezTo>
                <a:cubicBezTo>
                  <a:pt x="10021459" y="1553298"/>
                  <a:pt x="10040570" y="1553148"/>
                  <a:pt x="10034272" y="1559722"/>
                </a:cubicBezTo>
                <a:lnTo>
                  <a:pt x="10064445" y="1552546"/>
                </a:lnTo>
                <a:lnTo>
                  <a:pt x="10068779" y="1546902"/>
                </a:lnTo>
                <a:lnTo>
                  <a:pt x="10085072" y="1547642"/>
                </a:lnTo>
                <a:lnTo>
                  <a:pt x="10097083" y="1544785"/>
                </a:lnTo>
                <a:cubicBezTo>
                  <a:pt x="10155814" y="1533073"/>
                  <a:pt x="10203276" y="1528487"/>
                  <a:pt x="10248175" y="1508015"/>
                </a:cubicBezTo>
                <a:cubicBezTo>
                  <a:pt x="10303333" y="1503231"/>
                  <a:pt x="10333883" y="1513141"/>
                  <a:pt x="10393167" y="1497449"/>
                </a:cubicBezTo>
                <a:cubicBezTo>
                  <a:pt x="10395338" y="1501783"/>
                  <a:pt x="10407355" y="1500238"/>
                  <a:pt x="10410904" y="1500935"/>
                </a:cubicBezTo>
                <a:cubicBezTo>
                  <a:pt x="10436310" y="1494209"/>
                  <a:pt x="10467437" y="1492514"/>
                  <a:pt x="10498563" y="1490821"/>
                </a:cubicBezTo>
                <a:cubicBezTo>
                  <a:pt x="10519047" y="1487034"/>
                  <a:pt x="10538159" y="1486884"/>
                  <a:pt x="10555894" y="1490370"/>
                </a:cubicBezTo>
                <a:cubicBezTo>
                  <a:pt x="10562988" y="1491765"/>
                  <a:pt x="10566536" y="1492462"/>
                  <a:pt x="10573630" y="1493854"/>
                </a:cubicBezTo>
                <a:cubicBezTo>
                  <a:pt x="10572254" y="1497492"/>
                  <a:pt x="10572254" y="1497492"/>
                  <a:pt x="10572254" y="1497492"/>
                </a:cubicBezTo>
                <a:cubicBezTo>
                  <a:pt x="10562409" y="1503368"/>
                  <a:pt x="10546845" y="1504217"/>
                  <a:pt x="10529112" y="1500729"/>
                </a:cubicBezTo>
                <a:cubicBezTo>
                  <a:pt x="10510001" y="1500882"/>
                  <a:pt x="10490889" y="1501030"/>
                  <a:pt x="10477499" y="1506211"/>
                </a:cubicBezTo>
                <a:cubicBezTo>
                  <a:pt x="10466857" y="1504120"/>
                  <a:pt x="10459765" y="1502725"/>
                  <a:pt x="10449122" y="1500634"/>
                </a:cubicBezTo>
                <a:cubicBezTo>
                  <a:pt x="10413075" y="1505268"/>
                  <a:pt x="10401058" y="1506812"/>
                  <a:pt x="10368556" y="1512143"/>
                </a:cubicBezTo>
                <a:cubicBezTo>
                  <a:pt x="10371705" y="1508857"/>
                  <a:pt x="10367814" y="1509068"/>
                  <a:pt x="10361806" y="1509840"/>
                </a:cubicBezTo>
                <a:lnTo>
                  <a:pt x="10349349" y="1510519"/>
                </a:lnTo>
                <a:lnTo>
                  <a:pt x="10349499" y="1516064"/>
                </a:lnTo>
                <a:cubicBezTo>
                  <a:pt x="10342784" y="1523394"/>
                  <a:pt x="10342784" y="1523394"/>
                  <a:pt x="10336701" y="1530929"/>
                </a:cubicBezTo>
                <a:lnTo>
                  <a:pt x="10407966" y="1516762"/>
                </a:lnTo>
                <a:cubicBezTo>
                  <a:pt x="10414672" y="1509102"/>
                  <a:pt x="10460517" y="1531283"/>
                  <a:pt x="10460517" y="1531283"/>
                </a:cubicBezTo>
                <a:cubicBezTo>
                  <a:pt x="10487567" y="1532231"/>
                  <a:pt x="10519743" y="1513517"/>
                  <a:pt x="10539452" y="1521917"/>
                </a:cubicBezTo>
                <a:lnTo>
                  <a:pt x="10526323" y="1524527"/>
                </a:lnTo>
                <a:lnTo>
                  <a:pt x="10525345" y="1525388"/>
                </a:lnTo>
                <a:lnTo>
                  <a:pt x="10547457" y="1521793"/>
                </a:lnTo>
                <a:cubicBezTo>
                  <a:pt x="10563439" y="1518987"/>
                  <a:pt x="10578473" y="1516807"/>
                  <a:pt x="10585727" y="1518405"/>
                </a:cubicBezTo>
                <a:cubicBezTo>
                  <a:pt x="10584926" y="1513453"/>
                  <a:pt x="10587185" y="1510129"/>
                  <a:pt x="10598629" y="1511696"/>
                </a:cubicBezTo>
                <a:cubicBezTo>
                  <a:pt x="10603950" y="1510003"/>
                  <a:pt x="10635223" y="1513071"/>
                  <a:pt x="10637483" y="1509750"/>
                </a:cubicBezTo>
                <a:cubicBezTo>
                  <a:pt x="10632161" y="1511442"/>
                  <a:pt x="10634421" y="1508119"/>
                  <a:pt x="10631359" y="1506489"/>
                </a:cubicBezTo>
                <a:lnTo>
                  <a:pt x="10661046" y="1504916"/>
                </a:lnTo>
                <a:lnTo>
                  <a:pt x="10666524" y="1516059"/>
                </a:lnTo>
                <a:lnTo>
                  <a:pt x="10649731" y="1516268"/>
                </a:lnTo>
                <a:cubicBezTo>
                  <a:pt x="10629976" y="1523854"/>
                  <a:pt x="10608854" y="1527319"/>
                  <a:pt x="10586303" y="1530588"/>
                </a:cubicBezTo>
                <a:lnTo>
                  <a:pt x="10525661" y="1541660"/>
                </a:lnTo>
                <a:lnTo>
                  <a:pt x="10516549" y="1540413"/>
                </a:lnTo>
                <a:cubicBezTo>
                  <a:pt x="10516549" y="1540413"/>
                  <a:pt x="10516549" y="1540413"/>
                  <a:pt x="10514290" y="1543734"/>
                </a:cubicBezTo>
                <a:lnTo>
                  <a:pt x="10515207" y="1543567"/>
                </a:lnTo>
                <a:lnTo>
                  <a:pt x="10516824" y="1542784"/>
                </a:lnTo>
                <a:lnTo>
                  <a:pt x="10517759" y="1543101"/>
                </a:lnTo>
                <a:lnTo>
                  <a:pt x="10525661" y="1541660"/>
                </a:lnTo>
                <a:lnTo>
                  <a:pt x="10527996" y="1541978"/>
                </a:lnTo>
                <a:cubicBezTo>
                  <a:pt x="10528798" y="1546931"/>
                  <a:pt x="10523478" y="1548623"/>
                  <a:pt x="10520415" y="1546995"/>
                </a:cubicBezTo>
                <a:lnTo>
                  <a:pt x="10519492" y="1548353"/>
                </a:lnTo>
                <a:lnTo>
                  <a:pt x="10528665" y="1549547"/>
                </a:lnTo>
                <a:lnTo>
                  <a:pt x="10593851" y="1544785"/>
                </a:lnTo>
                <a:lnTo>
                  <a:pt x="10595290" y="1544579"/>
                </a:lnTo>
                <a:lnTo>
                  <a:pt x="10595441" y="1544480"/>
                </a:lnTo>
                <a:cubicBezTo>
                  <a:pt x="10601885" y="1541593"/>
                  <a:pt x="10611077" y="1538723"/>
                  <a:pt x="10624679" y="1536270"/>
                </a:cubicBezTo>
                <a:cubicBezTo>
                  <a:pt x="10638282" y="1533816"/>
                  <a:pt x="10661083" y="1530136"/>
                  <a:pt x="10687841" y="1526055"/>
                </a:cubicBezTo>
                <a:lnTo>
                  <a:pt x="10691273" y="1525556"/>
                </a:lnTo>
                <a:lnTo>
                  <a:pt x="10702474" y="1523433"/>
                </a:lnTo>
                <a:cubicBezTo>
                  <a:pt x="10705700" y="1520941"/>
                  <a:pt x="10705700" y="1520941"/>
                  <a:pt x="10710942" y="1521188"/>
                </a:cubicBezTo>
                <a:cubicBezTo>
                  <a:pt x="10714168" y="1518696"/>
                  <a:pt x="10716184" y="1521435"/>
                  <a:pt x="10716184" y="1521435"/>
                </a:cubicBezTo>
                <a:cubicBezTo>
                  <a:pt x="10736347" y="1514454"/>
                  <a:pt x="10763768" y="1510458"/>
                  <a:pt x="10787963" y="1508953"/>
                </a:cubicBezTo>
                <a:cubicBezTo>
                  <a:pt x="10808124" y="1501973"/>
                  <a:pt x="10841996" y="1492994"/>
                  <a:pt x="10876677" y="1491981"/>
                </a:cubicBezTo>
                <a:cubicBezTo>
                  <a:pt x="10912567" y="1485741"/>
                  <a:pt x="10947247" y="1484727"/>
                  <a:pt x="10968217" y="1485714"/>
                </a:cubicBezTo>
                <a:cubicBezTo>
                  <a:pt x="11011365" y="1482458"/>
                  <a:pt x="11059757" y="1479447"/>
                  <a:pt x="11102907" y="1476188"/>
                </a:cubicBezTo>
                <a:cubicBezTo>
                  <a:pt x="11142831" y="1475425"/>
                  <a:pt x="11179527" y="1477149"/>
                  <a:pt x="11203324" y="1488839"/>
                </a:cubicBezTo>
                <a:cubicBezTo>
                  <a:pt x="11198081" y="1488592"/>
                  <a:pt x="11192840" y="1488346"/>
                  <a:pt x="11187597" y="1488100"/>
                </a:cubicBezTo>
                <a:cubicBezTo>
                  <a:pt x="11187597" y="1488100"/>
                  <a:pt x="11187597" y="1488100"/>
                  <a:pt x="11194857" y="1491084"/>
                </a:cubicBezTo>
                <a:cubicBezTo>
                  <a:pt x="11198081" y="1488592"/>
                  <a:pt x="11200099" y="1491329"/>
                  <a:pt x="11200099" y="1491329"/>
                </a:cubicBezTo>
                <a:cubicBezTo>
                  <a:pt x="11196875" y="1493820"/>
                  <a:pt x="11196875" y="1493820"/>
                  <a:pt x="11191631" y="1493575"/>
                </a:cubicBezTo>
                <a:cubicBezTo>
                  <a:pt x="11191631" y="1493575"/>
                  <a:pt x="11191631" y="1493575"/>
                  <a:pt x="11188407" y="1496066"/>
                </a:cubicBezTo>
                <a:cubicBezTo>
                  <a:pt x="11225104" y="1497791"/>
                  <a:pt x="11267046" y="1499763"/>
                  <a:pt x="11304951" y="1496258"/>
                </a:cubicBezTo>
                <a:cubicBezTo>
                  <a:pt x="11328747" y="1507948"/>
                  <a:pt x="11375930" y="1510166"/>
                  <a:pt x="11413439" y="1519858"/>
                </a:cubicBezTo>
                <a:cubicBezTo>
                  <a:pt x="11354960" y="1509180"/>
                  <a:pt x="11284390" y="1516433"/>
                  <a:pt x="11222688" y="1508247"/>
                </a:cubicBezTo>
                <a:cubicBezTo>
                  <a:pt x="11204943" y="1504770"/>
                  <a:pt x="11210995" y="1512983"/>
                  <a:pt x="11197284" y="1514980"/>
                </a:cubicBezTo>
                <a:cubicBezTo>
                  <a:pt x="11171071" y="1513749"/>
                  <a:pt x="11158569" y="1510518"/>
                  <a:pt x="11146066" y="1507288"/>
                </a:cubicBezTo>
                <a:cubicBezTo>
                  <a:pt x="11125096" y="1506303"/>
                  <a:pt x="11120662" y="1514023"/>
                  <a:pt x="11101709" y="1515774"/>
                </a:cubicBezTo>
                <a:cubicBezTo>
                  <a:pt x="11083963" y="1512297"/>
                  <a:pt x="11066219" y="1508820"/>
                  <a:pt x="11048475" y="1505342"/>
                </a:cubicBezTo>
                <a:cubicBezTo>
                  <a:pt x="11048475" y="1505342"/>
                  <a:pt x="11048475" y="1505342"/>
                  <a:pt x="11050891" y="1494886"/>
                </a:cubicBezTo>
                <a:cubicBezTo>
                  <a:pt x="11040404" y="1494393"/>
                  <a:pt x="11024677" y="1493652"/>
                  <a:pt x="11010966" y="1495653"/>
                </a:cubicBezTo>
                <a:cubicBezTo>
                  <a:pt x="11010966" y="1495653"/>
                  <a:pt x="11010966" y="1495653"/>
                  <a:pt x="11012985" y="1498390"/>
                </a:cubicBezTo>
                <a:cubicBezTo>
                  <a:pt x="11016210" y="1495898"/>
                  <a:pt x="11021452" y="1496144"/>
                  <a:pt x="11018228" y="1498637"/>
                </a:cubicBezTo>
                <a:cubicBezTo>
                  <a:pt x="11018228" y="1498637"/>
                  <a:pt x="11015001" y="1501129"/>
                  <a:pt x="11015001" y="1501129"/>
                </a:cubicBezTo>
                <a:cubicBezTo>
                  <a:pt x="11017018" y="1503865"/>
                  <a:pt x="11030729" y="1501867"/>
                  <a:pt x="11024279" y="1506848"/>
                </a:cubicBezTo>
                <a:cubicBezTo>
                  <a:pt x="11007342" y="1511338"/>
                  <a:pt x="11008551" y="1506108"/>
                  <a:pt x="10994841" y="1508108"/>
                </a:cubicBezTo>
                <a:cubicBezTo>
                  <a:pt x="10994841" y="1508108"/>
                  <a:pt x="10994841" y="1508108"/>
                  <a:pt x="10991615" y="1510598"/>
                </a:cubicBezTo>
                <a:cubicBezTo>
                  <a:pt x="10991615" y="1510598"/>
                  <a:pt x="10991615" y="1510598"/>
                  <a:pt x="10989598" y="1507861"/>
                </a:cubicBezTo>
                <a:cubicBezTo>
                  <a:pt x="10986373" y="1510352"/>
                  <a:pt x="10981130" y="1510105"/>
                  <a:pt x="10981130" y="1510105"/>
                </a:cubicBezTo>
                <a:cubicBezTo>
                  <a:pt x="10979113" y="1507368"/>
                  <a:pt x="10979113" y="1507368"/>
                  <a:pt x="10979113" y="1507368"/>
                </a:cubicBezTo>
                <a:cubicBezTo>
                  <a:pt x="10967419" y="1512103"/>
                  <a:pt x="10945240" y="1516346"/>
                  <a:pt x="10926288" y="1518098"/>
                </a:cubicBezTo>
                <a:lnTo>
                  <a:pt x="10910106" y="1516936"/>
                </a:lnTo>
                <a:lnTo>
                  <a:pt x="10910670" y="1517262"/>
                </a:lnTo>
                <a:lnTo>
                  <a:pt x="10911540" y="1517764"/>
                </a:lnTo>
                <a:cubicBezTo>
                  <a:pt x="10914535" y="1519491"/>
                  <a:pt x="10919880" y="1517942"/>
                  <a:pt x="10922872" y="1519669"/>
                </a:cubicBezTo>
                <a:cubicBezTo>
                  <a:pt x="10922872" y="1519669"/>
                  <a:pt x="10920522" y="1522945"/>
                  <a:pt x="10915177" y="1524495"/>
                </a:cubicBezTo>
                <a:cubicBezTo>
                  <a:pt x="10915177" y="1524495"/>
                  <a:pt x="10915177" y="1524495"/>
                  <a:pt x="10909834" y="1526044"/>
                </a:cubicBezTo>
                <a:cubicBezTo>
                  <a:pt x="10920522" y="1522945"/>
                  <a:pt x="10913470" y="1532774"/>
                  <a:pt x="10896792" y="1532417"/>
                </a:cubicBezTo>
                <a:cubicBezTo>
                  <a:pt x="10896792" y="1532417"/>
                  <a:pt x="10896792" y="1532417"/>
                  <a:pt x="10896150" y="1527415"/>
                </a:cubicBezTo>
                <a:cubicBezTo>
                  <a:pt x="10893155" y="1525687"/>
                  <a:pt x="10887811" y="1527237"/>
                  <a:pt x="10887811" y="1527237"/>
                </a:cubicBezTo>
                <a:cubicBezTo>
                  <a:pt x="10887167" y="1522235"/>
                  <a:pt x="10890161" y="1523961"/>
                  <a:pt x="10895507" y="1522412"/>
                </a:cubicBezTo>
                <a:cubicBezTo>
                  <a:pt x="10895507" y="1522412"/>
                  <a:pt x="10895507" y="1522412"/>
                  <a:pt x="10900850" y="1520862"/>
                </a:cubicBezTo>
                <a:lnTo>
                  <a:pt x="10900332" y="1520889"/>
                </a:lnTo>
                <a:lnTo>
                  <a:pt x="10864023" y="1522779"/>
                </a:lnTo>
                <a:lnTo>
                  <a:pt x="10850337" y="1527266"/>
                </a:lnTo>
                <a:lnTo>
                  <a:pt x="10769674" y="1576363"/>
                </a:lnTo>
                <a:cubicBezTo>
                  <a:pt x="10767853" y="1578722"/>
                  <a:pt x="10765406" y="1581207"/>
                  <a:pt x="10763583" y="1583566"/>
                </a:cubicBezTo>
                <a:cubicBezTo>
                  <a:pt x="10737328" y="1588785"/>
                  <a:pt x="10692202" y="1616733"/>
                  <a:pt x="10678906" y="1613051"/>
                </a:cubicBezTo>
                <a:lnTo>
                  <a:pt x="10678568" y="1600467"/>
                </a:lnTo>
                <a:cubicBezTo>
                  <a:pt x="10659029" y="1598358"/>
                  <a:pt x="10626194" y="1592568"/>
                  <a:pt x="10606637" y="1589797"/>
                </a:cubicBezTo>
                <a:cubicBezTo>
                  <a:pt x="10606815" y="1596420"/>
                  <a:pt x="10606973" y="1602382"/>
                  <a:pt x="10600725" y="1603624"/>
                </a:cubicBezTo>
                <a:cubicBezTo>
                  <a:pt x="10587766" y="1612527"/>
                  <a:pt x="10600563" y="1597664"/>
                  <a:pt x="10593509" y="1592408"/>
                </a:cubicBezTo>
                <a:cubicBezTo>
                  <a:pt x="10567879" y="1597502"/>
                  <a:pt x="10523251" y="1643995"/>
                  <a:pt x="10497166" y="1655507"/>
                </a:cubicBezTo>
                <a:cubicBezTo>
                  <a:pt x="10484825" y="1663954"/>
                  <a:pt x="10457275" y="1644459"/>
                  <a:pt x="10443988" y="1641108"/>
                </a:cubicBezTo>
                <a:cubicBezTo>
                  <a:pt x="10418188" y="1639912"/>
                  <a:pt x="10359758" y="1663847"/>
                  <a:pt x="10333673" y="1675357"/>
                </a:cubicBezTo>
                <a:cubicBezTo>
                  <a:pt x="10301166" y="1681820"/>
                  <a:pt x="10262409" y="1689526"/>
                  <a:pt x="10229733" y="1689695"/>
                </a:cubicBezTo>
                <a:lnTo>
                  <a:pt x="10230401" y="1714530"/>
                </a:lnTo>
                <a:lnTo>
                  <a:pt x="10159137" y="1728698"/>
                </a:lnTo>
                <a:cubicBezTo>
                  <a:pt x="10152431" y="1736357"/>
                  <a:pt x="10152609" y="1742980"/>
                  <a:pt x="10140267" y="1751427"/>
                </a:cubicBezTo>
                <a:lnTo>
                  <a:pt x="10140555" y="1762181"/>
                </a:lnTo>
                <a:lnTo>
                  <a:pt x="10147683" y="1761267"/>
                </a:lnTo>
                <a:cubicBezTo>
                  <a:pt x="10212341" y="1745905"/>
                  <a:pt x="10281519" y="1723896"/>
                  <a:pt x="10350040" y="1715115"/>
                </a:cubicBezTo>
                <a:cubicBezTo>
                  <a:pt x="10358425" y="1715050"/>
                  <a:pt x="10361486" y="1716681"/>
                  <a:pt x="10369869" y="1716617"/>
                </a:cubicBezTo>
                <a:cubicBezTo>
                  <a:pt x="10391957" y="1714796"/>
                  <a:pt x="10437589" y="1702883"/>
                  <a:pt x="10452097" y="1706080"/>
                </a:cubicBezTo>
                <a:cubicBezTo>
                  <a:pt x="10451295" y="1701128"/>
                  <a:pt x="10453554" y="1697805"/>
                  <a:pt x="10464998" y="1699372"/>
                </a:cubicBezTo>
                <a:cubicBezTo>
                  <a:pt x="10470320" y="1697679"/>
                  <a:pt x="10501594" y="1700745"/>
                  <a:pt x="10503853" y="1697423"/>
                </a:cubicBezTo>
                <a:cubicBezTo>
                  <a:pt x="10498532" y="1699117"/>
                  <a:pt x="10500790" y="1695793"/>
                  <a:pt x="10497730" y="1694166"/>
                </a:cubicBezTo>
                <a:lnTo>
                  <a:pt x="10527416" y="1692592"/>
                </a:lnTo>
                <a:lnTo>
                  <a:pt x="10530730" y="1699332"/>
                </a:lnTo>
                <a:lnTo>
                  <a:pt x="10615798" y="1677545"/>
                </a:lnTo>
                <a:cubicBezTo>
                  <a:pt x="10649741" y="1669026"/>
                  <a:pt x="10684166" y="1661327"/>
                  <a:pt x="10718427" y="1656936"/>
                </a:cubicBezTo>
                <a:cubicBezTo>
                  <a:pt x="10726810" y="1656874"/>
                  <a:pt x="10729870" y="1658503"/>
                  <a:pt x="10738256" y="1658439"/>
                </a:cubicBezTo>
                <a:cubicBezTo>
                  <a:pt x="10760343" y="1656620"/>
                  <a:pt x="10805975" y="1644707"/>
                  <a:pt x="10820482" y="1647902"/>
                </a:cubicBezTo>
                <a:cubicBezTo>
                  <a:pt x="10819679" y="1642951"/>
                  <a:pt x="10821939" y="1639627"/>
                  <a:pt x="10833383" y="1641194"/>
                </a:cubicBezTo>
                <a:cubicBezTo>
                  <a:pt x="10838705" y="1639501"/>
                  <a:pt x="10869979" y="1642570"/>
                  <a:pt x="10872238" y="1639248"/>
                </a:cubicBezTo>
                <a:cubicBezTo>
                  <a:pt x="10866917" y="1640942"/>
                  <a:pt x="10869176" y="1637618"/>
                  <a:pt x="10866115" y="1635988"/>
                </a:cubicBezTo>
                <a:lnTo>
                  <a:pt x="10895801" y="1634413"/>
                </a:lnTo>
                <a:lnTo>
                  <a:pt x="10901279" y="1645557"/>
                </a:lnTo>
                <a:lnTo>
                  <a:pt x="10884487" y="1645764"/>
                </a:lnTo>
                <a:cubicBezTo>
                  <a:pt x="10864732" y="1653352"/>
                  <a:pt x="10843611" y="1656818"/>
                  <a:pt x="10821059" y="1660086"/>
                </a:cubicBezTo>
                <a:lnTo>
                  <a:pt x="10760417" y="1671156"/>
                </a:lnTo>
                <a:lnTo>
                  <a:pt x="10751305" y="1669910"/>
                </a:lnTo>
                <a:cubicBezTo>
                  <a:pt x="10751305" y="1669910"/>
                  <a:pt x="10751305" y="1669910"/>
                  <a:pt x="10749046" y="1673232"/>
                </a:cubicBezTo>
                <a:lnTo>
                  <a:pt x="10760417" y="1671156"/>
                </a:lnTo>
                <a:lnTo>
                  <a:pt x="10762752" y="1671476"/>
                </a:lnTo>
                <a:cubicBezTo>
                  <a:pt x="10763552" y="1676429"/>
                  <a:pt x="10758231" y="1678119"/>
                  <a:pt x="10755169" y="1676492"/>
                </a:cubicBezTo>
                <a:cubicBezTo>
                  <a:pt x="10752910" y="1679813"/>
                  <a:pt x="10752910" y="1679813"/>
                  <a:pt x="10752910" y="1679813"/>
                </a:cubicBezTo>
                <a:lnTo>
                  <a:pt x="10756469" y="1679552"/>
                </a:lnTo>
                <a:lnTo>
                  <a:pt x="10764453" y="1677998"/>
                </a:lnTo>
                <a:cubicBezTo>
                  <a:pt x="10774929" y="1675937"/>
                  <a:pt x="10783694" y="1674045"/>
                  <a:pt x="10791712" y="1671720"/>
                </a:cubicBezTo>
                <a:cubicBezTo>
                  <a:pt x="10801225" y="1670261"/>
                  <a:pt x="10809404" y="1669188"/>
                  <a:pt x="10818330" y="1668547"/>
                </a:cubicBezTo>
                <a:lnTo>
                  <a:pt x="10823775" y="1668444"/>
                </a:lnTo>
                <a:lnTo>
                  <a:pt x="10836727" y="1665633"/>
                </a:lnTo>
                <a:cubicBezTo>
                  <a:pt x="10866129" y="1660605"/>
                  <a:pt x="10888162" y="1659015"/>
                  <a:pt x="10896457" y="1663690"/>
                </a:cubicBezTo>
                <a:lnTo>
                  <a:pt x="10891231" y="1665279"/>
                </a:lnTo>
                <a:lnTo>
                  <a:pt x="10901401" y="1663816"/>
                </a:lnTo>
                <a:lnTo>
                  <a:pt x="10910492" y="1664308"/>
                </a:lnTo>
                <a:lnTo>
                  <a:pt x="10910881" y="1665099"/>
                </a:lnTo>
                <a:lnTo>
                  <a:pt x="10939879" y="1659914"/>
                </a:lnTo>
                <a:cubicBezTo>
                  <a:pt x="10971947" y="1650618"/>
                  <a:pt x="11004657" y="1646327"/>
                  <a:pt x="11048702" y="1643939"/>
                </a:cubicBezTo>
                <a:cubicBezTo>
                  <a:pt x="11024330" y="1648411"/>
                  <a:pt x="11038656" y="1652041"/>
                  <a:pt x="11047638" y="1657223"/>
                </a:cubicBezTo>
                <a:cubicBezTo>
                  <a:pt x="11050632" y="1658947"/>
                  <a:pt x="11055977" y="1657398"/>
                  <a:pt x="11058970" y="1659126"/>
                </a:cubicBezTo>
                <a:cubicBezTo>
                  <a:pt x="11058970" y="1659126"/>
                  <a:pt x="11056620" y="1662400"/>
                  <a:pt x="11051276" y="1663950"/>
                </a:cubicBezTo>
                <a:cubicBezTo>
                  <a:pt x="11051276" y="1663950"/>
                  <a:pt x="11051276" y="1663950"/>
                  <a:pt x="11045930" y="1665498"/>
                </a:cubicBezTo>
                <a:cubicBezTo>
                  <a:pt x="11056620" y="1662400"/>
                  <a:pt x="11049567" y="1672228"/>
                  <a:pt x="11032890" y="1671872"/>
                </a:cubicBezTo>
                <a:cubicBezTo>
                  <a:pt x="11032890" y="1671872"/>
                  <a:pt x="11032890" y="1671872"/>
                  <a:pt x="11032247" y="1666870"/>
                </a:cubicBezTo>
                <a:cubicBezTo>
                  <a:pt x="11029252" y="1665144"/>
                  <a:pt x="11023908" y="1666692"/>
                  <a:pt x="11023908" y="1666692"/>
                </a:cubicBezTo>
                <a:cubicBezTo>
                  <a:pt x="11023265" y="1661689"/>
                  <a:pt x="11026259" y="1663416"/>
                  <a:pt x="11031605" y="1661868"/>
                </a:cubicBezTo>
                <a:cubicBezTo>
                  <a:pt x="11031605" y="1661868"/>
                  <a:pt x="11031605" y="1661868"/>
                  <a:pt x="11036948" y="1660318"/>
                </a:cubicBezTo>
                <a:cubicBezTo>
                  <a:pt x="11017277" y="1658237"/>
                  <a:pt x="10979221" y="1664075"/>
                  <a:pt x="10974519" y="1670628"/>
                </a:cubicBezTo>
                <a:cubicBezTo>
                  <a:pt x="10955493" y="1673547"/>
                  <a:pt x="10936891" y="1674399"/>
                  <a:pt x="10920453" y="1675919"/>
                </a:cubicBezTo>
                <a:lnTo>
                  <a:pt x="10916626" y="1676787"/>
                </a:lnTo>
                <a:lnTo>
                  <a:pt x="10918037" y="1679653"/>
                </a:lnTo>
                <a:lnTo>
                  <a:pt x="10896774" y="1681287"/>
                </a:lnTo>
                <a:lnTo>
                  <a:pt x="10879379" y="1685229"/>
                </a:lnTo>
                <a:cubicBezTo>
                  <a:pt x="10867194" y="1687463"/>
                  <a:pt x="10863610" y="1686557"/>
                  <a:pt x="10860991" y="1685045"/>
                </a:cubicBezTo>
                <a:lnTo>
                  <a:pt x="10858319" y="1684240"/>
                </a:lnTo>
                <a:lnTo>
                  <a:pt x="10841273" y="1685549"/>
                </a:lnTo>
                <a:lnTo>
                  <a:pt x="10832782" y="1686938"/>
                </a:lnTo>
                <a:lnTo>
                  <a:pt x="10826864" y="1689098"/>
                </a:lnTo>
                <a:cubicBezTo>
                  <a:pt x="10822721" y="1691922"/>
                  <a:pt x="10819622" y="1694766"/>
                  <a:pt x="10811604" y="1697089"/>
                </a:cubicBezTo>
                <a:lnTo>
                  <a:pt x="10777118" y="1698666"/>
                </a:lnTo>
                <a:lnTo>
                  <a:pt x="10764185" y="1702344"/>
                </a:lnTo>
                <a:cubicBezTo>
                  <a:pt x="10708286" y="1718159"/>
                  <a:pt x="10653245" y="1733845"/>
                  <a:pt x="10637077" y="1740223"/>
                </a:cubicBezTo>
                <a:cubicBezTo>
                  <a:pt x="10614430" y="1751050"/>
                  <a:pt x="10585206" y="1756861"/>
                  <a:pt x="10556620" y="1760171"/>
                </a:cubicBezTo>
                <a:lnTo>
                  <a:pt x="10510758" y="1763134"/>
                </a:lnTo>
                <a:lnTo>
                  <a:pt x="10504382" y="1765376"/>
                </a:lnTo>
                <a:cubicBezTo>
                  <a:pt x="10507376" y="1767103"/>
                  <a:pt x="10521061" y="1765731"/>
                  <a:pt x="10516358" y="1772282"/>
                </a:cubicBezTo>
                <a:cubicBezTo>
                  <a:pt x="10503906" y="1777839"/>
                  <a:pt x="10493738" y="1780948"/>
                  <a:pt x="10484775" y="1782652"/>
                </a:cubicBezTo>
                <a:lnTo>
                  <a:pt x="10477546" y="1783233"/>
                </a:lnTo>
                <a:lnTo>
                  <a:pt x="10474758" y="1803787"/>
                </a:lnTo>
                <a:cubicBezTo>
                  <a:pt x="10468042" y="1811114"/>
                  <a:pt x="10468042" y="1811114"/>
                  <a:pt x="10448664" y="1814967"/>
                </a:cubicBezTo>
                <a:cubicBezTo>
                  <a:pt x="10442084" y="1803957"/>
                  <a:pt x="10448333" y="1802714"/>
                  <a:pt x="10428785" y="1800275"/>
                </a:cubicBezTo>
                <a:cubicBezTo>
                  <a:pt x="10422873" y="1814102"/>
                  <a:pt x="10416158" y="1821429"/>
                  <a:pt x="10410085" y="1829296"/>
                </a:cubicBezTo>
                <a:lnTo>
                  <a:pt x="10409747" y="1816711"/>
                </a:lnTo>
                <a:cubicBezTo>
                  <a:pt x="10415828" y="1809177"/>
                  <a:pt x="10415828" y="1809177"/>
                  <a:pt x="10422536" y="1801517"/>
                </a:cubicBezTo>
                <a:cubicBezTo>
                  <a:pt x="10363774" y="1813200"/>
                  <a:pt x="10304514" y="1806336"/>
                  <a:pt x="10260503" y="1852373"/>
                </a:cubicBezTo>
                <a:cubicBezTo>
                  <a:pt x="10253805" y="1860364"/>
                  <a:pt x="10253805" y="1860364"/>
                  <a:pt x="10254135" y="1872616"/>
                </a:cubicBezTo>
                <a:lnTo>
                  <a:pt x="10254723" y="1873001"/>
                </a:lnTo>
                <a:lnTo>
                  <a:pt x="10267569" y="1868110"/>
                </a:lnTo>
                <a:cubicBezTo>
                  <a:pt x="10276435" y="1865211"/>
                  <a:pt x="10284583" y="1863038"/>
                  <a:pt x="10294074" y="1860718"/>
                </a:cubicBezTo>
                <a:cubicBezTo>
                  <a:pt x="10310186" y="1858972"/>
                  <a:pt x="10329167" y="1854332"/>
                  <a:pt x="10358892" y="1848528"/>
                </a:cubicBezTo>
                <a:cubicBezTo>
                  <a:pt x="10361393" y="1850840"/>
                  <a:pt x="10368108" y="1850111"/>
                  <a:pt x="10376522" y="1848876"/>
                </a:cubicBezTo>
                <a:lnTo>
                  <a:pt x="10379418" y="1848595"/>
                </a:lnTo>
                <a:lnTo>
                  <a:pt x="10379572" y="1848554"/>
                </a:lnTo>
                <a:lnTo>
                  <a:pt x="10398939" y="1843507"/>
                </a:lnTo>
                <a:lnTo>
                  <a:pt x="10397921" y="1843006"/>
                </a:lnTo>
                <a:cubicBezTo>
                  <a:pt x="10398014" y="1841705"/>
                  <a:pt x="10400791" y="1840113"/>
                  <a:pt x="10407596" y="1838083"/>
                </a:cubicBezTo>
                <a:lnTo>
                  <a:pt x="10431642" y="1834987"/>
                </a:lnTo>
                <a:lnTo>
                  <a:pt x="10447549" y="1830842"/>
                </a:lnTo>
                <a:cubicBezTo>
                  <a:pt x="10467158" y="1826439"/>
                  <a:pt x="10482376" y="1824163"/>
                  <a:pt x="10489179" y="1825890"/>
                </a:cubicBezTo>
                <a:lnTo>
                  <a:pt x="10491356" y="1828085"/>
                </a:lnTo>
                <a:lnTo>
                  <a:pt x="10502057" y="1827119"/>
                </a:lnTo>
                <a:cubicBezTo>
                  <a:pt x="10511476" y="1826986"/>
                  <a:pt x="10519573" y="1827882"/>
                  <a:pt x="10525386" y="1830481"/>
                </a:cubicBezTo>
                <a:cubicBezTo>
                  <a:pt x="10558348" y="1816580"/>
                  <a:pt x="10598444" y="1814814"/>
                  <a:pt x="10638175" y="1818254"/>
                </a:cubicBezTo>
                <a:cubicBezTo>
                  <a:pt x="10641044" y="1815361"/>
                  <a:pt x="10641044" y="1815361"/>
                  <a:pt x="10641044" y="1815361"/>
                </a:cubicBezTo>
                <a:cubicBezTo>
                  <a:pt x="10641044" y="1815361"/>
                  <a:pt x="10643546" y="1817672"/>
                  <a:pt x="10643546" y="1817672"/>
                </a:cubicBezTo>
                <a:cubicBezTo>
                  <a:pt x="10646414" y="1814779"/>
                  <a:pt x="10654287" y="1816508"/>
                  <a:pt x="10654287" y="1816508"/>
                </a:cubicBezTo>
                <a:cubicBezTo>
                  <a:pt x="10659657" y="1815927"/>
                  <a:pt x="10656788" y="1818818"/>
                  <a:pt x="10651418" y="1819402"/>
                </a:cubicBezTo>
                <a:cubicBezTo>
                  <a:pt x="10648548" y="1822295"/>
                  <a:pt x="10648548" y="1822295"/>
                  <a:pt x="10646047" y="1819983"/>
                </a:cubicBezTo>
                <a:cubicBezTo>
                  <a:pt x="10656421" y="1824022"/>
                  <a:pt x="10678273" y="1816490"/>
                  <a:pt x="10680405" y="1824004"/>
                </a:cubicBezTo>
                <a:cubicBezTo>
                  <a:pt x="10634570" y="1831555"/>
                  <a:pt x="10622358" y="1853537"/>
                  <a:pt x="10571885" y="1851260"/>
                </a:cubicBezTo>
                <a:cubicBezTo>
                  <a:pt x="10566884" y="1846638"/>
                  <a:pt x="10580494" y="1842580"/>
                  <a:pt x="10583364" y="1839687"/>
                </a:cubicBezTo>
                <a:cubicBezTo>
                  <a:pt x="10552573" y="1841735"/>
                  <a:pt x="10525902" y="1842043"/>
                  <a:pt x="10498471" y="1843726"/>
                </a:cubicBezTo>
                <a:lnTo>
                  <a:pt x="10495127" y="1844184"/>
                </a:lnTo>
                <a:lnTo>
                  <a:pt x="10489847" y="1850728"/>
                </a:lnTo>
                <a:cubicBezTo>
                  <a:pt x="10456715" y="1857314"/>
                  <a:pt x="10404036" y="1861459"/>
                  <a:pt x="10392042" y="1882822"/>
                </a:cubicBezTo>
                <a:cubicBezTo>
                  <a:pt x="10404544" y="1880336"/>
                  <a:pt x="10404544" y="1880336"/>
                  <a:pt x="10411590" y="1885261"/>
                </a:cubicBezTo>
                <a:cubicBezTo>
                  <a:pt x="10398461" y="1887871"/>
                  <a:pt x="10398461" y="1887871"/>
                  <a:pt x="10392371" y="1895075"/>
                </a:cubicBezTo>
                <a:cubicBezTo>
                  <a:pt x="10398790" y="1900125"/>
                  <a:pt x="10393208" y="1926205"/>
                  <a:pt x="10399460" y="1924962"/>
                </a:cubicBezTo>
                <a:lnTo>
                  <a:pt x="10418118" y="1938770"/>
                </a:lnTo>
                <a:lnTo>
                  <a:pt x="10432912" y="1938066"/>
                </a:lnTo>
                <a:lnTo>
                  <a:pt x="10458187" y="1938421"/>
                </a:lnTo>
                <a:lnTo>
                  <a:pt x="10524101" y="1925185"/>
                </a:lnTo>
                <a:cubicBezTo>
                  <a:pt x="10532484" y="1925120"/>
                  <a:pt x="10535546" y="1926751"/>
                  <a:pt x="10543927" y="1926687"/>
                </a:cubicBezTo>
                <a:cubicBezTo>
                  <a:pt x="10566017" y="1924867"/>
                  <a:pt x="10611649" y="1912954"/>
                  <a:pt x="10626156" y="1916150"/>
                </a:cubicBezTo>
                <a:cubicBezTo>
                  <a:pt x="10625354" y="1911198"/>
                  <a:pt x="10627613" y="1907875"/>
                  <a:pt x="10639059" y="1909441"/>
                </a:cubicBezTo>
                <a:cubicBezTo>
                  <a:pt x="10644379" y="1907748"/>
                  <a:pt x="10675653" y="1910817"/>
                  <a:pt x="10677913" y="1907494"/>
                </a:cubicBezTo>
                <a:cubicBezTo>
                  <a:pt x="10672592" y="1909186"/>
                  <a:pt x="10674850" y="1905865"/>
                  <a:pt x="10671788" y="1904236"/>
                </a:cubicBezTo>
                <a:lnTo>
                  <a:pt x="10701476" y="1902661"/>
                </a:lnTo>
                <a:lnTo>
                  <a:pt x="10706952" y="1913804"/>
                </a:lnTo>
                <a:lnTo>
                  <a:pt x="10690161" y="1914012"/>
                </a:lnTo>
                <a:cubicBezTo>
                  <a:pt x="10670406" y="1921601"/>
                  <a:pt x="10649285" y="1925063"/>
                  <a:pt x="10626733" y="1928334"/>
                </a:cubicBezTo>
                <a:lnTo>
                  <a:pt x="10566091" y="1939404"/>
                </a:lnTo>
                <a:lnTo>
                  <a:pt x="10556978" y="1938158"/>
                </a:lnTo>
                <a:cubicBezTo>
                  <a:pt x="10556978" y="1938158"/>
                  <a:pt x="10556978" y="1938158"/>
                  <a:pt x="10554719" y="1941480"/>
                </a:cubicBezTo>
                <a:lnTo>
                  <a:pt x="10566091" y="1939404"/>
                </a:lnTo>
                <a:lnTo>
                  <a:pt x="10568424" y="1939724"/>
                </a:lnTo>
                <a:cubicBezTo>
                  <a:pt x="10569227" y="1944675"/>
                  <a:pt x="10563906" y="1946369"/>
                  <a:pt x="10560845" y="1944740"/>
                </a:cubicBezTo>
                <a:cubicBezTo>
                  <a:pt x="10558585" y="1948063"/>
                  <a:pt x="10558585" y="1948063"/>
                  <a:pt x="10558585" y="1948063"/>
                </a:cubicBezTo>
                <a:cubicBezTo>
                  <a:pt x="10605823" y="1946050"/>
                  <a:pt x="10663703" y="1940656"/>
                  <a:pt x="10707076" y="1932065"/>
                </a:cubicBezTo>
                <a:lnTo>
                  <a:pt x="10716167" y="1932554"/>
                </a:lnTo>
                <a:lnTo>
                  <a:pt x="10723710" y="1947902"/>
                </a:lnTo>
                <a:lnTo>
                  <a:pt x="10646947" y="1953798"/>
                </a:lnTo>
                <a:cubicBezTo>
                  <a:pt x="10604966" y="1958041"/>
                  <a:pt x="10566715" y="1963701"/>
                  <a:pt x="10529064" y="1973075"/>
                </a:cubicBezTo>
                <a:cubicBezTo>
                  <a:pt x="10503915" y="1973265"/>
                  <a:pt x="10468122" y="1976843"/>
                  <a:pt x="10446837" y="1983613"/>
                </a:cubicBezTo>
                <a:cubicBezTo>
                  <a:pt x="10464406" y="1988440"/>
                  <a:pt x="10443120" y="1995211"/>
                  <a:pt x="10446986" y="2001792"/>
                </a:cubicBezTo>
                <a:cubicBezTo>
                  <a:pt x="10436343" y="2005177"/>
                  <a:pt x="10435541" y="2000226"/>
                  <a:pt x="10421836" y="2001982"/>
                </a:cubicBezTo>
                <a:cubicBezTo>
                  <a:pt x="10402811" y="2005432"/>
                  <a:pt x="10443120" y="1995211"/>
                  <a:pt x="10423293" y="1993707"/>
                </a:cubicBezTo>
                <a:lnTo>
                  <a:pt x="10420136" y="1994397"/>
                </a:lnTo>
                <a:lnTo>
                  <a:pt x="10411340" y="2001630"/>
                </a:lnTo>
                <a:cubicBezTo>
                  <a:pt x="10406521" y="2006459"/>
                  <a:pt x="10401802" y="2012057"/>
                  <a:pt x="10395718" y="2019593"/>
                </a:cubicBezTo>
                <a:lnTo>
                  <a:pt x="10395221" y="2001048"/>
                </a:lnTo>
                <a:cubicBezTo>
                  <a:pt x="10372404" y="2005584"/>
                  <a:pt x="10352909" y="2010958"/>
                  <a:pt x="10334992" y="2013688"/>
                </a:cubicBezTo>
                <a:lnTo>
                  <a:pt x="10318988" y="2014721"/>
                </a:lnTo>
                <a:lnTo>
                  <a:pt x="10279470" y="2021239"/>
                </a:lnTo>
                <a:cubicBezTo>
                  <a:pt x="10262048" y="2034592"/>
                  <a:pt x="10232380" y="2041426"/>
                  <a:pt x="10205774" y="2049892"/>
                </a:cubicBezTo>
                <a:lnTo>
                  <a:pt x="10156640" y="2063979"/>
                </a:lnTo>
                <a:lnTo>
                  <a:pt x="10155049" y="2067438"/>
                </a:lnTo>
                <a:cubicBezTo>
                  <a:pt x="10200682" y="2058366"/>
                  <a:pt x="10220231" y="2060804"/>
                  <a:pt x="10253066" y="2066595"/>
                </a:cubicBezTo>
                <a:lnTo>
                  <a:pt x="10253573" y="2085474"/>
                </a:lnTo>
                <a:cubicBezTo>
                  <a:pt x="10227318" y="2090692"/>
                  <a:pt x="10221069" y="2091934"/>
                  <a:pt x="10208101" y="2100505"/>
                </a:cubicBezTo>
                <a:lnTo>
                  <a:pt x="10208269" y="2106798"/>
                </a:lnTo>
                <a:cubicBezTo>
                  <a:pt x="10235023" y="2120122"/>
                  <a:pt x="10254741" y="2128855"/>
                  <a:pt x="10293667" y="2127442"/>
                </a:cubicBezTo>
                <a:cubicBezTo>
                  <a:pt x="10300374" y="2119784"/>
                  <a:pt x="10306286" y="2105956"/>
                  <a:pt x="10306125" y="2099995"/>
                </a:cubicBezTo>
                <a:lnTo>
                  <a:pt x="10306286" y="2105956"/>
                </a:lnTo>
                <a:cubicBezTo>
                  <a:pt x="10326173" y="2120980"/>
                  <a:pt x="10353096" y="2140597"/>
                  <a:pt x="10385771" y="2140428"/>
                </a:cubicBezTo>
                <a:cubicBezTo>
                  <a:pt x="10391853" y="2132892"/>
                  <a:pt x="10411231" y="2129040"/>
                  <a:pt x="10431235" y="2125063"/>
                </a:cubicBezTo>
                <a:lnTo>
                  <a:pt x="10431735" y="2143608"/>
                </a:lnTo>
                <a:cubicBezTo>
                  <a:pt x="10451113" y="2139757"/>
                  <a:pt x="10444068" y="2134831"/>
                  <a:pt x="10444575" y="2153708"/>
                </a:cubicBezTo>
                <a:cubicBezTo>
                  <a:pt x="10477082" y="2147245"/>
                  <a:pt x="10530046" y="2130389"/>
                  <a:pt x="10556175" y="2143841"/>
                </a:cubicBezTo>
                <a:cubicBezTo>
                  <a:pt x="10556264" y="2147151"/>
                  <a:pt x="10556309" y="2148807"/>
                  <a:pt x="10557154" y="2151011"/>
                </a:cubicBezTo>
                <a:lnTo>
                  <a:pt x="10558222" y="2152944"/>
                </a:lnTo>
                <a:lnTo>
                  <a:pt x="10569741" y="2153001"/>
                </a:lnTo>
                <a:cubicBezTo>
                  <a:pt x="10591591" y="2153399"/>
                  <a:pt x="10613987" y="2152438"/>
                  <a:pt x="10643683" y="2145211"/>
                </a:cubicBezTo>
                <a:cubicBezTo>
                  <a:pt x="10645745" y="2149607"/>
                  <a:pt x="10657747" y="2148317"/>
                  <a:pt x="10661263" y="2149096"/>
                </a:cubicBezTo>
                <a:cubicBezTo>
                  <a:pt x="10686716" y="2142899"/>
                  <a:pt x="10717749" y="2141878"/>
                  <a:pt x="10748781" y="2140856"/>
                </a:cubicBezTo>
                <a:cubicBezTo>
                  <a:pt x="10769267" y="2137504"/>
                  <a:pt x="10788299" y="2137768"/>
                  <a:pt x="10805879" y="2141656"/>
                </a:cubicBezTo>
                <a:cubicBezTo>
                  <a:pt x="10812911" y="2143209"/>
                  <a:pt x="10816426" y="2143988"/>
                  <a:pt x="10823458" y="2145540"/>
                </a:cubicBezTo>
                <a:cubicBezTo>
                  <a:pt x="10822005" y="2149161"/>
                  <a:pt x="10822005" y="2149161"/>
                  <a:pt x="10822005" y="2149161"/>
                </a:cubicBezTo>
                <a:cubicBezTo>
                  <a:pt x="10812067" y="2154845"/>
                  <a:pt x="10796550" y="2155357"/>
                  <a:pt x="10778973" y="2151471"/>
                </a:cubicBezTo>
                <a:cubicBezTo>
                  <a:pt x="10759939" y="2151204"/>
                  <a:pt x="10740907" y="2150937"/>
                  <a:pt x="10727454" y="2155846"/>
                </a:cubicBezTo>
                <a:cubicBezTo>
                  <a:pt x="10716906" y="2153514"/>
                  <a:pt x="10709873" y="2151961"/>
                  <a:pt x="10699327" y="2149628"/>
                </a:cubicBezTo>
                <a:cubicBezTo>
                  <a:pt x="10663326" y="2153491"/>
                  <a:pt x="10651325" y="2154780"/>
                  <a:pt x="10618837" y="2159421"/>
                </a:cubicBezTo>
                <a:cubicBezTo>
                  <a:pt x="10625260" y="2152958"/>
                  <a:pt x="10603323" y="2159934"/>
                  <a:pt x="10592774" y="2157600"/>
                </a:cubicBezTo>
                <a:cubicBezTo>
                  <a:pt x="10584290" y="2159665"/>
                  <a:pt x="10569384" y="2168193"/>
                  <a:pt x="10586353" y="2164063"/>
                </a:cubicBezTo>
                <a:cubicBezTo>
                  <a:pt x="10571140" y="2168582"/>
                  <a:pt x="10553654" y="2171614"/>
                  <a:pt x="10535033" y="2173900"/>
                </a:cubicBezTo>
                <a:lnTo>
                  <a:pt x="10512012" y="2176027"/>
                </a:lnTo>
                <a:lnTo>
                  <a:pt x="10492318" y="2179257"/>
                </a:lnTo>
                <a:cubicBezTo>
                  <a:pt x="10468621" y="2183220"/>
                  <a:pt x="10445805" y="2187754"/>
                  <a:pt x="10433068" y="2193282"/>
                </a:cubicBezTo>
                <a:cubicBezTo>
                  <a:pt x="10419943" y="2195893"/>
                  <a:pt x="10407153" y="2211088"/>
                  <a:pt x="10394026" y="2213696"/>
                </a:cubicBezTo>
                <a:cubicBezTo>
                  <a:pt x="10368235" y="2212831"/>
                  <a:pt x="10341313" y="2193212"/>
                  <a:pt x="10303045" y="2219132"/>
                </a:cubicBezTo>
                <a:cubicBezTo>
                  <a:pt x="10290096" y="2228364"/>
                  <a:pt x="10277467" y="2249521"/>
                  <a:pt x="10258249" y="2259334"/>
                </a:cubicBezTo>
                <a:cubicBezTo>
                  <a:pt x="10213124" y="2287281"/>
                  <a:pt x="10154479" y="2279963"/>
                  <a:pt x="10101850" y="2309401"/>
                </a:cubicBezTo>
                <a:cubicBezTo>
                  <a:pt x="10091720" y="2283200"/>
                  <a:pt x="10063519" y="2281752"/>
                  <a:pt x="10025262" y="2287595"/>
                </a:cubicBezTo>
                <a:lnTo>
                  <a:pt x="9997310" y="2292754"/>
                </a:lnTo>
                <a:lnTo>
                  <a:pt x="10006347" y="2292988"/>
                </a:lnTo>
                <a:cubicBezTo>
                  <a:pt x="10012348" y="2292344"/>
                  <a:pt x="10016226" y="2292217"/>
                  <a:pt x="10008774" y="2296480"/>
                </a:cubicBezTo>
                <a:cubicBezTo>
                  <a:pt x="9998835" y="2302165"/>
                  <a:pt x="9988898" y="2307850"/>
                  <a:pt x="9975959" y="2313857"/>
                </a:cubicBezTo>
                <a:lnTo>
                  <a:pt x="9961397" y="2319389"/>
                </a:lnTo>
                <a:lnTo>
                  <a:pt x="9954160" y="2327147"/>
                </a:lnTo>
                <a:cubicBezTo>
                  <a:pt x="9917979" y="2349931"/>
                  <a:pt x="9862693" y="2349123"/>
                  <a:pt x="9788963" y="2359286"/>
                </a:cubicBezTo>
                <a:lnTo>
                  <a:pt x="9789125" y="2365246"/>
                </a:lnTo>
                <a:cubicBezTo>
                  <a:pt x="9792727" y="2370689"/>
                  <a:pt x="9796208" y="2371580"/>
                  <a:pt x="9797947" y="2372024"/>
                </a:cubicBezTo>
                <a:lnTo>
                  <a:pt x="9796693" y="2375210"/>
                </a:lnTo>
                <a:lnTo>
                  <a:pt x="9836451" y="2373320"/>
                </a:lnTo>
                <a:cubicBezTo>
                  <a:pt x="9856937" y="2369968"/>
                  <a:pt x="9875968" y="2370233"/>
                  <a:pt x="9893548" y="2374119"/>
                </a:cubicBezTo>
                <a:cubicBezTo>
                  <a:pt x="9900579" y="2375673"/>
                  <a:pt x="9904096" y="2376451"/>
                  <a:pt x="9911127" y="2378005"/>
                </a:cubicBezTo>
                <a:cubicBezTo>
                  <a:pt x="9909676" y="2381625"/>
                  <a:pt x="9909676" y="2381625"/>
                  <a:pt x="9909676" y="2381625"/>
                </a:cubicBezTo>
                <a:cubicBezTo>
                  <a:pt x="9899736" y="2387309"/>
                  <a:pt x="9884219" y="2387821"/>
                  <a:pt x="9866642" y="2383935"/>
                </a:cubicBezTo>
                <a:cubicBezTo>
                  <a:pt x="9847608" y="2383668"/>
                  <a:pt x="9828576" y="2383401"/>
                  <a:pt x="9815123" y="2388310"/>
                </a:cubicBezTo>
                <a:cubicBezTo>
                  <a:pt x="9804576" y="2385977"/>
                  <a:pt x="9797544" y="2384423"/>
                  <a:pt x="9786997" y="2382091"/>
                </a:cubicBezTo>
                <a:lnTo>
                  <a:pt x="9780955" y="2382761"/>
                </a:lnTo>
                <a:lnTo>
                  <a:pt x="9758356" y="2392506"/>
                </a:lnTo>
                <a:cubicBezTo>
                  <a:pt x="9744548" y="2396082"/>
                  <a:pt x="9731575" y="2398661"/>
                  <a:pt x="9725405" y="2402884"/>
                </a:cubicBezTo>
                <a:cubicBezTo>
                  <a:pt x="9731825" y="2407934"/>
                  <a:pt x="9731996" y="2414225"/>
                  <a:pt x="9738416" y="2419277"/>
                </a:cubicBezTo>
                <a:lnTo>
                  <a:pt x="9699659" y="2426980"/>
                </a:lnTo>
                <a:cubicBezTo>
                  <a:pt x="9693239" y="2421931"/>
                  <a:pt x="9693239" y="2421931"/>
                  <a:pt x="9673234" y="2425908"/>
                </a:cubicBezTo>
                <a:cubicBezTo>
                  <a:pt x="9667152" y="2433444"/>
                  <a:pt x="9667322" y="2439734"/>
                  <a:pt x="9654354" y="2448305"/>
                </a:cubicBezTo>
                <a:lnTo>
                  <a:pt x="9654523" y="2454597"/>
                </a:lnTo>
                <a:cubicBezTo>
                  <a:pt x="9693906" y="2446768"/>
                  <a:pt x="9700157" y="2445524"/>
                  <a:pt x="9701164" y="2482947"/>
                </a:cubicBezTo>
                <a:cubicBezTo>
                  <a:pt x="9695081" y="2490482"/>
                  <a:pt x="9695242" y="2496444"/>
                  <a:pt x="9695579" y="2509027"/>
                </a:cubicBezTo>
                <a:cubicBezTo>
                  <a:pt x="9728584" y="2521110"/>
                  <a:pt x="9741247" y="2524585"/>
                  <a:pt x="9793132" y="2514270"/>
                </a:cubicBezTo>
                <a:lnTo>
                  <a:pt x="9793808" y="2539439"/>
                </a:lnTo>
                <a:lnTo>
                  <a:pt x="9802927" y="2543130"/>
                </a:lnTo>
                <a:lnTo>
                  <a:pt x="9823025" y="2541214"/>
                </a:lnTo>
                <a:lnTo>
                  <a:pt x="9824161" y="2540953"/>
                </a:lnTo>
                <a:lnTo>
                  <a:pt x="9826406" y="2539284"/>
                </a:lnTo>
                <a:cubicBezTo>
                  <a:pt x="9828785" y="2537230"/>
                  <a:pt x="9830463" y="2535315"/>
                  <a:pt x="9833816" y="2531485"/>
                </a:cubicBezTo>
                <a:lnTo>
                  <a:pt x="9837108" y="2537980"/>
                </a:lnTo>
                <a:lnTo>
                  <a:pt x="9869773" y="2530487"/>
                </a:lnTo>
                <a:lnTo>
                  <a:pt x="9890443" y="2532679"/>
                </a:lnTo>
                <a:lnTo>
                  <a:pt x="9901936" y="2527183"/>
                </a:lnTo>
                <a:cubicBezTo>
                  <a:pt x="9908093" y="2524210"/>
                  <a:pt x="9912124" y="2522244"/>
                  <a:pt x="9912124" y="2522244"/>
                </a:cubicBezTo>
                <a:cubicBezTo>
                  <a:pt x="9924627" y="2519758"/>
                  <a:pt x="9958139" y="2550716"/>
                  <a:pt x="9984055" y="2532915"/>
                </a:cubicBezTo>
                <a:cubicBezTo>
                  <a:pt x="9997014" y="2524012"/>
                  <a:pt x="9989968" y="2519087"/>
                  <a:pt x="10002935" y="2510517"/>
                </a:cubicBezTo>
                <a:cubicBezTo>
                  <a:pt x="10010310" y="2527694"/>
                  <a:pt x="10016392" y="2520161"/>
                  <a:pt x="10022981" y="2531501"/>
                </a:cubicBezTo>
                <a:cubicBezTo>
                  <a:pt x="10042192" y="2521357"/>
                  <a:pt x="10062196" y="2517380"/>
                  <a:pt x="10081404" y="2507236"/>
                </a:cubicBezTo>
                <a:lnTo>
                  <a:pt x="10081912" y="2526112"/>
                </a:lnTo>
                <a:cubicBezTo>
                  <a:pt x="10091765" y="2530312"/>
                  <a:pt x="10099975" y="2531761"/>
                  <a:pt x="10107424" y="2534150"/>
                </a:cubicBezTo>
                <a:lnTo>
                  <a:pt x="10122532" y="2544021"/>
                </a:lnTo>
                <a:lnTo>
                  <a:pt x="10170637" y="2549581"/>
                </a:lnTo>
                <a:cubicBezTo>
                  <a:pt x="10177344" y="2551847"/>
                  <a:pt x="10180697" y="2552982"/>
                  <a:pt x="10187405" y="2555247"/>
                </a:cubicBezTo>
                <a:cubicBezTo>
                  <a:pt x="10185608" y="2558773"/>
                  <a:pt x="10185608" y="2558773"/>
                  <a:pt x="10185608" y="2558773"/>
                </a:cubicBezTo>
                <a:cubicBezTo>
                  <a:pt x="10175307" y="2563555"/>
                  <a:pt x="10160095" y="2562543"/>
                  <a:pt x="10143330" y="2556873"/>
                </a:cubicBezTo>
                <a:cubicBezTo>
                  <a:pt x="10134048" y="2555801"/>
                  <a:pt x="10124764" y="2554728"/>
                  <a:pt x="10116097" y="2554379"/>
                </a:cubicBezTo>
                <a:lnTo>
                  <a:pt x="10113230" y="2554604"/>
                </a:lnTo>
                <a:lnTo>
                  <a:pt x="10073784" y="2572226"/>
                </a:lnTo>
                <a:cubicBezTo>
                  <a:pt x="10027039" y="2602087"/>
                  <a:pt x="10000235" y="2643811"/>
                  <a:pt x="9960980" y="2656360"/>
                </a:cubicBezTo>
                <a:cubicBezTo>
                  <a:pt x="9935509" y="2667416"/>
                  <a:pt x="9915641" y="2653053"/>
                  <a:pt x="9902336" y="2649041"/>
                </a:cubicBezTo>
                <a:cubicBezTo>
                  <a:pt x="9869670" y="2649541"/>
                  <a:pt x="9851466" y="2697107"/>
                  <a:pt x="9818454" y="2684693"/>
                </a:cubicBezTo>
                <a:lnTo>
                  <a:pt x="9817945" y="2665818"/>
                </a:lnTo>
                <a:cubicBezTo>
                  <a:pt x="9771197" y="2656799"/>
                  <a:pt x="9687296" y="2691789"/>
                  <a:pt x="9647915" y="2699619"/>
                </a:cubicBezTo>
                <a:lnTo>
                  <a:pt x="9648583" y="2724456"/>
                </a:lnTo>
                <a:cubicBezTo>
                  <a:pt x="9622952" y="2729552"/>
                  <a:pt x="9577667" y="2751538"/>
                  <a:pt x="9558618" y="2767644"/>
                </a:cubicBezTo>
                <a:cubicBezTo>
                  <a:pt x="9552081" y="2781595"/>
                  <a:pt x="9552241" y="2787556"/>
                  <a:pt x="9533192" y="2803662"/>
                </a:cubicBezTo>
                <a:lnTo>
                  <a:pt x="9514314" y="2811984"/>
                </a:lnTo>
                <a:lnTo>
                  <a:pt x="9519933" y="2812011"/>
                </a:lnTo>
                <a:cubicBezTo>
                  <a:pt x="9541784" y="2812409"/>
                  <a:pt x="9564180" y="2811448"/>
                  <a:pt x="9593876" y="2804220"/>
                </a:cubicBezTo>
                <a:cubicBezTo>
                  <a:pt x="9595938" y="2808618"/>
                  <a:pt x="9607940" y="2807328"/>
                  <a:pt x="9611456" y="2808106"/>
                </a:cubicBezTo>
                <a:cubicBezTo>
                  <a:pt x="9636909" y="2801910"/>
                  <a:pt x="9667942" y="2800886"/>
                  <a:pt x="9698975" y="2799866"/>
                </a:cubicBezTo>
                <a:cubicBezTo>
                  <a:pt x="9719461" y="2796514"/>
                  <a:pt x="9738492" y="2796779"/>
                  <a:pt x="9756072" y="2800666"/>
                </a:cubicBezTo>
                <a:cubicBezTo>
                  <a:pt x="9763102" y="2802220"/>
                  <a:pt x="9766619" y="2802998"/>
                  <a:pt x="9773651" y="2804551"/>
                </a:cubicBezTo>
                <a:cubicBezTo>
                  <a:pt x="9772198" y="2808171"/>
                  <a:pt x="9772198" y="2808171"/>
                  <a:pt x="9772198" y="2808171"/>
                </a:cubicBezTo>
                <a:cubicBezTo>
                  <a:pt x="9762258" y="2813856"/>
                  <a:pt x="9746742" y="2814367"/>
                  <a:pt x="9729166" y="2810480"/>
                </a:cubicBezTo>
                <a:cubicBezTo>
                  <a:pt x="9710132" y="2810214"/>
                  <a:pt x="9691100" y="2809947"/>
                  <a:pt x="9677647" y="2814856"/>
                </a:cubicBezTo>
                <a:cubicBezTo>
                  <a:pt x="9667099" y="2812525"/>
                  <a:pt x="9660066" y="2810970"/>
                  <a:pt x="9649520" y="2808637"/>
                </a:cubicBezTo>
                <a:cubicBezTo>
                  <a:pt x="9613517" y="2812502"/>
                  <a:pt x="9601517" y="2813790"/>
                  <a:pt x="9569031" y="2818431"/>
                </a:cubicBezTo>
                <a:cubicBezTo>
                  <a:pt x="9575453" y="2811969"/>
                  <a:pt x="9553514" y="2818942"/>
                  <a:pt x="9542965" y="2816611"/>
                </a:cubicBezTo>
                <a:cubicBezTo>
                  <a:pt x="9534482" y="2818676"/>
                  <a:pt x="9519576" y="2827203"/>
                  <a:pt x="9536545" y="2823073"/>
                </a:cubicBezTo>
                <a:cubicBezTo>
                  <a:pt x="9506122" y="2832110"/>
                  <a:pt x="9466604" y="2835199"/>
                  <a:pt x="9427086" y="2838285"/>
                </a:cubicBezTo>
                <a:lnTo>
                  <a:pt x="9395913" y="2842738"/>
                </a:lnTo>
                <a:lnTo>
                  <a:pt x="9390385" y="2845036"/>
                </a:lnTo>
                <a:cubicBezTo>
                  <a:pt x="9390544" y="2850997"/>
                  <a:pt x="9390715" y="2857288"/>
                  <a:pt x="9384001" y="2864616"/>
                </a:cubicBezTo>
                <a:lnTo>
                  <a:pt x="9364624" y="2868469"/>
                </a:lnTo>
                <a:cubicBezTo>
                  <a:pt x="9364462" y="2862508"/>
                  <a:pt x="9344757" y="2854107"/>
                  <a:pt x="9344757" y="2854107"/>
                </a:cubicBezTo>
                <a:cubicBezTo>
                  <a:pt x="9325208" y="2851667"/>
                  <a:pt x="9325868" y="2876174"/>
                  <a:pt x="9305705" y="2874189"/>
                </a:cubicBezTo>
                <a:cubicBezTo>
                  <a:pt x="9305705" y="2874189"/>
                  <a:pt x="9301907" y="2864456"/>
                  <a:pt x="9286367" y="2864971"/>
                </a:cubicBezTo>
                <a:lnTo>
                  <a:pt x="9285913" y="2865078"/>
                </a:lnTo>
                <a:lnTo>
                  <a:pt x="9287939" y="2869353"/>
                </a:lnTo>
                <a:lnTo>
                  <a:pt x="9266552" y="2878001"/>
                </a:lnTo>
                <a:cubicBezTo>
                  <a:pt x="9265003" y="2879005"/>
                  <a:pt x="9263217" y="2880344"/>
                  <a:pt x="9261278" y="2881600"/>
                </a:cubicBezTo>
                <a:lnTo>
                  <a:pt x="9256679" y="2883891"/>
                </a:lnTo>
                <a:lnTo>
                  <a:pt x="9256513" y="2883852"/>
                </a:lnTo>
                <a:cubicBezTo>
                  <a:pt x="9256090" y="2883851"/>
                  <a:pt x="9255545" y="2884018"/>
                  <a:pt x="9255077" y="2884689"/>
                </a:cubicBezTo>
                <a:lnTo>
                  <a:pt x="9256679" y="2883891"/>
                </a:lnTo>
                <a:lnTo>
                  <a:pt x="9257245" y="2884025"/>
                </a:lnTo>
                <a:cubicBezTo>
                  <a:pt x="9257714" y="2883352"/>
                  <a:pt x="9258256" y="2883187"/>
                  <a:pt x="9258564" y="2883356"/>
                </a:cubicBezTo>
                <a:lnTo>
                  <a:pt x="9258528" y="2883939"/>
                </a:lnTo>
                <a:lnTo>
                  <a:pt x="9196380" y="2908764"/>
                </a:lnTo>
                <a:lnTo>
                  <a:pt x="9194972" y="2907333"/>
                </a:lnTo>
                <a:cubicBezTo>
                  <a:pt x="9176692" y="2913991"/>
                  <a:pt x="9165851" y="2917312"/>
                  <a:pt x="9147571" y="2923970"/>
                </a:cubicBezTo>
                <a:cubicBezTo>
                  <a:pt x="9142000" y="2924620"/>
                  <a:pt x="9138599" y="2924605"/>
                  <a:pt x="9134263" y="2925933"/>
                </a:cubicBezTo>
                <a:cubicBezTo>
                  <a:pt x="9113816" y="2933255"/>
                  <a:pt x="9092133" y="2939897"/>
                  <a:pt x="9070152" y="2944518"/>
                </a:cubicBezTo>
                <a:cubicBezTo>
                  <a:pt x="9059777" y="2947167"/>
                  <a:pt x="9049638" y="2949481"/>
                  <a:pt x="9039536" y="2952048"/>
                </a:cubicBezTo>
                <a:lnTo>
                  <a:pt x="9011372" y="2960431"/>
                </a:lnTo>
                <a:lnTo>
                  <a:pt x="9011310" y="2960430"/>
                </a:lnTo>
                <a:cubicBezTo>
                  <a:pt x="9011310" y="2960430"/>
                  <a:pt x="9011310" y="2960430"/>
                  <a:pt x="9009142" y="2961095"/>
                </a:cubicBezTo>
                <a:lnTo>
                  <a:pt x="9011372" y="2960431"/>
                </a:lnTo>
                <a:lnTo>
                  <a:pt x="9014713" y="2960445"/>
                </a:lnTo>
                <a:cubicBezTo>
                  <a:pt x="9013779" y="2961788"/>
                  <a:pt x="9012846" y="2963131"/>
                  <a:pt x="9009443" y="2963117"/>
                </a:cubicBezTo>
                <a:cubicBezTo>
                  <a:pt x="9009443" y="2963117"/>
                  <a:pt x="9007275" y="2963781"/>
                  <a:pt x="9007275" y="2963781"/>
                </a:cubicBezTo>
                <a:cubicBezTo>
                  <a:pt x="9006340" y="2965125"/>
                  <a:pt x="9007575" y="2965803"/>
                  <a:pt x="9008510" y="2964461"/>
                </a:cubicBezTo>
                <a:cubicBezTo>
                  <a:pt x="9023986" y="2961834"/>
                  <a:pt x="9046603" y="2953847"/>
                  <a:pt x="9065482" y="2951234"/>
                </a:cubicBezTo>
                <a:cubicBezTo>
                  <a:pt x="9067016" y="2953936"/>
                  <a:pt x="9069185" y="2953271"/>
                  <a:pt x="9063916" y="2955943"/>
                </a:cubicBezTo>
                <a:cubicBezTo>
                  <a:pt x="9061445" y="2954586"/>
                  <a:pt x="9054940" y="2956578"/>
                  <a:pt x="9048439" y="2958572"/>
                </a:cubicBezTo>
                <a:cubicBezTo>
                  <a:pt x="9049038" y="2962615"/>
                  <a:pt x="9034195" y="2961877"/>
                  <a:pt x="9024287" y="2963856"/>
                </a:cubicBezTo>
                <a:cubicBezTo>
                  <a:pt x="8997970" y="2969805"/>
                  <a:pt x="8969783" y="2978440"/>
                  <a:pt x="8941931" y="2981688"/>
                </a:cubicBezTo>
                <a:cubicBezTo>
                  <a:pt x="8938527" y="2981673"/>
                  <a:pt x="8937292" y="2980993"/>
                  <a:pt x="8933891" y="2980979"/>
                </a:cubicBezTo>
                <a:cubicBezTo>
                  <a:pt x="8924917" y="2981614"/>
                  <a:pt x="8906339" y="2986248"/>
                  <a:pt x="8900466" y="2984877"/>
                </a:cubicBezTo>
                <a:cubicBezTo>
                  <a:pt x="8900768" y="2986897"/>
                  <a:pt x="8899833" y="2988243"/>
                  <a:pt x="8895197" y="2987548"/>
                </a:cubicBezTo>
                <a:lnTo>
                  <a:pt x="8887397" y="2987593"/>
                </a:lnTo>
                <a:lnTo>
                  <a:pt x="8875338" y="2992173"/>
                </a:lnTo>
                <a:lnTo>
                  <a:pt x="8877094" y="2989710"/>
                </a:lnTo>
                <a:lnTo>
                  <a:pt x="8869831" y="2990009"/>
                </a:lnTo>
                <a:lnTo>
                  <a:pt x="8867893" y="2985918"/>
                </a:lnTo>
                <a:lnTo>
                  <a:pt x="8864410" y="2986888"/>
                </a:lnTo>
                <a:lnTo>
                  <a:pt x="8862519" y="2982403"/>
                </a:lnTo>
                <a:lnTo>
                  <a:pt x="8859212" y="2984669"/>
                </a:lnTo>
                <a:lnTo>
                  <a:pt x="8832411" y="2996285"/>
                </a:lnTo>
                <a:lnTo>
                  <a:pt x="8831034" y="2986774"/>
                </a:lnTo>
                <a:lnTo>
                  <a:pt x="8820917" y="2990791"/>
                </a:lnTo>
                <a:cubicBezTo>
                  <a:pt x="8808646" y="2993230"/>
                  <a:pt x="8795394" y="2991121"/>
                  <a:pt x="8778886" y="2984913"/>
                </a:cubicBezTo>
                <a:lnTo>
                  <a:pt x="8779394" y="3003789"/>
                </a:lnTo>
                <a:cubicBezTo>
                  <a:pt x="8759390" y="3007766"/>
                  <a:pt x="8745934" y="2998124"/>
                  <a:pt x="8726378" y="2995352"/>
                </a:cubicBezTo>
                <a:cubicBezTo>
                  <a:pt x="8700587" y="2994486"/>
                  <a:pt x="8674832" y="3018251"/>
                  <a:pt x="8661706" y="3020861"/>
                </a:cubicBezTo>
                <a:cubicBezTo>
                  <a:pt x="8642495" y="3031005"/>
                  <a:pt x="8642166" y="3018751"/>
                  <a:pt x="8622608" y="3015981"/>
                </a:cubicBezTo>
                <a:cubicBezTo>
                  <a:pt x="8616866" y="3036101"/>
                  <a:pt x="8616866" y="3036101"/>
                  <a:pt x="8597020" y="3046039"/>
                </a:cubicBezTo>
                <a:cubicBezTo>
                  <a:pt x="8577153" y="3031679"/>
                  <a:pt x="8558104" y="3047782"/>
                  <a:pt x="8545314" y="3062977"/>
                </a:cubicBezTo>
                <a:lnTo>
                  <a:pt x="8544807" y="3044100"/>
                </a:lnTo>
                <a:cubicBezTo>
                  <a:pt x="8499343" y="3059465"/>
                  <a:pt x="8454493" y="3074373"/>
                  <a:pt x="8414488" y="3082326"/>
                </a:cubicBezTo>
                <a:cubicBezTo>
                  <a:pt x="8404383" y="3068854"/>
                  <a:pt x="8387960" y="3065875"/>
                  <a:pt x="8367582" y="3067555"/>
                </a:cubicBezTo>
                <a:lnTo>
                  <a:pt x="8303164" y="3079564"/>
                </a:lnTo>
                <a:lnTo>
                  <a:pt x="8306839" y="3087318"/>
                </a:lnTo>
                <a:lnTo>
                  <a:pt x="8285454" y="3095965"/>
                </a:lnTo>
                <a:cubicBezTo>
                  <a:pt x="8283901" y="3096970"/>
                  <a:pt x="8282119" y="3098308"/>
                  <a:pt x="8280178" y="3099564"/>
                </a:cubicBezTo>
                <a:lnTo>
                  <a:pt x="8275580" y="3101855"/>
                </a:lnTo>
                <a:lnTo>
                  <a:pt x="8275414" y="3101817"/>
                </a:lnTo>
                <a:cubicBezTo>
                  <a:pt x="8274989" y="3101815"/>
                  <a:pt x="8274446" y="3101981"/>
                  <a:pt x="8273980" y="3102653"/>
                </a:cubicBezTo>
                <a:lnTo>
                  <a:pt x="8275580" y="3101855"/>
                </a:lnTo>
                <a:lnTo>
                  <a:pt x="8276149" y="3101988"/>
                </a:lnTo>
                <a:cubicBezTo>
                  <a:pt x="8276614" y="3101317"/>
                  <a:pt x="8277159" y="3101150"/>
                  <a:pt x="8277466" y="3101319"/>
                </a:cubicBezTo>
                <a:lnTo>
                  <a:pt x="8277430" y="3101903"/>
                </a:lnTo>
                <a:lnTo>
                  <a:pt x="8215281" y="3126726"/>
                </a:lnTo>
                <a:lnTo>
                  <a:pt x="8213873" y="3125297"/>
                </a:lnTo>
                <a:cubicBezTo>
                  <a:pt x="8195593" y="3131954"/>
                  <a:pt x="8184751" y="3135275"/>
                  <a:pt x="8166474" y="3141933"/>
                </a:cubicBezTo>
                <a:cubicBezTo>
                  <a:pt x="8160902" y="3142583"/>
                  <a:pt x="8157502" y="3142567"/>
                  <a:pt x="8153164" y="3143896"/>
                </a:cubicBezTo>
                <a:cubicBezTo>
                  <a:pt x="8132717" y="3151219"/>
                  <a:pt x="8111035" y="3157860"/>
                  <a:pt x="8089053" y="3162480"/>
                </a:cubicBezTo>
                <a:cubicBezTo>
                  <a:pt x="8078679" y="3165131"/>
                  <a:pt x="8068540" y="3167445"/>
                  <a:pt x="8058436" y="3170011"/>
                </a:cubicBezTo>
                <a:lnTo>
                  <a:pt x="8030276" y="3178395"/>
                </a:lnTo>
                <a:lnTo>
                  <a:pt x="8030213" y="3178395"/>
                </a:lnTo>
                <a:cubicBezTo>
                  <a:pt x="8030213" y="3178395"/>
                  <a:pt x="8030213" y="3178395"/>
                  <a:pt x="8028044" y="3179058"/>
                </a:cubicBezTo>
                <a:lnTo>
                  <a:pt x="8030276" y="3178395"/>
                </a:lnTo>
                <a:lnTo>
                  <a:pt x="8033614" y="3178409"/>
                </a:lnTo>
                <a:cubicBezTo>
                  <a:pt x="8032680" y="3179752"/>
                  <a:pt x="8031747" y="3181095"/>
                  <a:pt x="8028345" y="3181081"/>
                </a:cubicBezTo>
                <a:cubicBezTo>
                  <a:pt x="8028345" y="3181081"/>
                  <a:pt x="8026176" y="3181746"/>
                  <a:pt x="8026176" y="3181746"/>
                </a:cubicBezTo>
                <a:cubicBezTo>
                  <a:pt x="8025244" y="3183088"/>
                  <a:pt x="8026477" y="3183768"/>
                  <a:pt x="8027411" y="3182425"/>
                </a:cubicBezTo>
                <a:cubicBezTo>
                  <a:pt x="8042889" y="3179796"/>
                  <a:pt x="8065504" y="3171811"/>
                  <a:pt x="8084383" y="3169197"/>
                </a:cubicBezTo>
                <a:cubicBezTo>
                  <a:pt x="8085918" y="3171898"/>
                  <a:pt x="8088087" y="3171235"/>
                  <a:pt x="8082816" y="3173907"/>
                </a:cubicBezTo>
                <a:cubicBezTo>
                  <a:pt x="8080347" y="3172549"/>
                  <a:pt x="8073844" y="3174543"/>
                  <a:pt x="8067339" y="3176535"/>
                </a:cubicBezTo>
                <a:cubicBezTo>
                  <a:pt x="8067940" y="3180579"/>
                  <a:pt x="8053096" y="3179841"/>
                  <a:pt x="8043189" y="3181819"/>
                </a:cubicBezTo>
                <a:cubicBezTo>
                  <a:pt x="8016870" y="3187768"/>
                  <a:pt x="7988684" y="3196404"/>
                  <a:pt x="7960833" y="3199652"/>
                </a:cubicBezTo>
                <a:cubicBezTo>
                  <a:pt x="7957429" y="3199636"/>
                  <a:pt x="7956195" y="3198957"/>
                  <a:pt x="7952793" y="3198941"/>
                </a:cubicBezTo>
                <a:cubicBezTo>
                  <a:pt x="7948305" y="3199259"/>
                  <a:pt x="7941418" y="3200576"/>
                  <a:pt x="7934917" y="3201643"/>
                </a:cubicBezTo>
                <a:lnTo>
                  <a:pt x="7930875" y="3201956"/>
                </a:lnTo>
                <a:lnTo>
                  <a:pt x="7882116" y="3219791"/>
                </a:lnTo>
                <a:cubicBezTo>
                  <a:pt x="7836812" y="3241116"/>
                  <a:pt x="7810185" y="3209121"/>
                  <a:pt x="7771131" y="3229203"/>
                </a:cubicBezTo>
                <a:cubicBezTo>
                  <a:pt x="7758173" y="3238106"/>
                  <a:pt x="7746170" y="3259135"/>
                  <a:pt x="7739464" y="3266795"/>
                </a:cubicBezTo>
                <a:cubicBezTo>
                  <a:pt x="7719458" y="3270771"/>
                  <a:pt x="7699911" y="3268332"/>
                  <a:pt x="7680534" y="3272184"/>
                </a:cubicBezTo>
                <a:cubicBezTo>
                  <a:pt x="7667404" y="3274794"/>
                  <a:pt x="7648702" y="3303816"/>
                  <a:pt x="7635576" y="3306425"/>
                </a:cubicBezTo>
                <a:cubicBezTo>
                  <a:pt x="7609321" y="3311644"/>
                  <a:pt x="7615690" y="3291401"/>
                  <a:pt x="7589437" y="3296621"/>
                </a:cubicBezTo>
                <a:cubicBezTo>
                  <a:pt x="7560447" y="3305378"/>
                  <a:pt x="7531263" y="3312680"/>
                  <a:pt x="7501158" y="3317873"/>
                </a:cubicBezTo>
                <a:lnTo>
                  <a:pt x="7484425" y="3319411"/>
                </a:lnTo>
                <a:lnTo>
                  <a:pt x="7457038" y="3327564"/>
                </a:lnTo>
                <a:lnTo>
                  <a:pt x="7456975" y="3327563"/>
                </a:lnTo>
                <a:cubicBezTo>
                  <a:pt x="7456975" y="3327563"/>
                  <a:pt x="7456975" y="3327563"/>
                  <a:pt x="7454806" y="3328227"/>
                </a:cubicBezTo>
                <a:lnTo>
                  <a:pt x="7457038" y="3327564"/>
                </a:lnTo>
                <a:lnTo>
                  <a:pt x="7460379" y="3327578"/>
                </a:lnTo>
                <a:cubicBezTo>
                  <a:pt x="7459443" y="3328922"/>
                  <a:pt x="7458509" y="3330265"/>
                  <a:pt x="7455106" y="3330250"/>
                </a:cubicBezTo>
                <a:cubicBezTo>
                  <a:pt x="7455106" y="3330250"/>
                  <a:pt x="7452939" y="3330914"/>
                  <a:pt x="7452939" y="3330914"/>
                </a:cubicBezTo>
                <a:cubicBezTo>
                  <a:pt x="7452004" y="3332259"/>
                  <a:pt x="7453238" y="3332937"/>
                  <a:pt x="7454173" y="3331593"/>
                </a:cubicBezTo>
                <a:cubicBezTo>
                  <a:pt x="7469650" y="3328967"/>
                  <a:pt x="7492267" y="3320980"/>
                  <a:pt x="7511147" y="3318367"/>
                </a:cubicBezTo>
                <a:cubicBezTo>
                  <a:pt x="7512680" y="3321068"/>
                  <a:pt x="7514848" y="3320405"/>
                  <a:pt x="7509578" y="3323075"/>
                </a:cubicBezTo>
                <a:cubicBezTo>
                  <a:pt x="7507110" y="3321718"/>
                  <a:pt x="7500605" y="3323711"/>
                  <a:pt x="7494102" y="3325703"/>
                </a:cubicBezTo>
                <a:cubicBezTo>
                  <a:pt x="7494701" y="3329749"/>
                  <a:pt x="7479858" y="3329010"/>
                  <a:pt x="7469951" y="3330987"/>
                </a:cubicBezTo>
                <a:cubicBezTo>
                  <a:pt x="7443634" y="3336938"/>
                  <a:pt x="7415446" y="3345572"/>
                  <a:pt x="7387594" y="3348820"/>
                </a:cubicBezTo>
                <a:cubicBezTo>
                  <a:pt x="7384191" y="3348806"/>
                  <a:pt x="7382956" y="3348127"/>
                  <a:pt x="7379553" y="3348112"/>
                </a:cubicBezTo>
                <a:cubicBezTo>
                  <a:pt x="7370581" y="3348746"/>
                  <a:pt x="7352002" y="3353382"/>
                  <a:pt x="7346131" y="3352008"/>
                </a:cubicBezTo>
                <a:cubicBezTo>
                  <a:pt x="7346431" y="3354031"/>
                  <a:pt x="7345498" y="3355373"/>
                  <a:pt x="7340861" y="3354680"/>
                </a:cubicBezTo>
                <a:cubicBezTo>
                  <a:pt x="7338693" y="3355344"/>
                  <a:pt x="7326018" y="3353942"/>
                  <a:pt x="7325082" y="3355285"/>
                </a:cubicBezTo>
                <a:cubicBezTo>
                  <a:pt x="7327252" y="3354621"/>
                  <a:pt x="7326317" y="3355964"/>
                  <a:pt x="7327552" y="3356643"/>
                </a:cubicBezTo>
                <a:lnTo>
                  <a:pt x="7315495" y="3357141"/>
                </a:lnTo>
                <a:lnTo>
                  <a:pt x="7313329" y="3352573"/>
                </a:lnTo>
                <a:lnTo>
                  <a:pt x="7320145" y="3352569"/>
                </a:lnTo>
                <a:cubicBezTo>
                  <a:pt x="7328202" y="3349572"/>
                  <a:pt x="7336790" y="3348262"/>
                  <a:pt x="7345959" y="3347039"/>
                </a:cubicBezTo>
                <a:lnTo>
                  <a:pt x="7370626" y="3342820"/>
                </a:lnTo>
                <a:lnTo>
                  <a:pt x="7374317" y="3343373"/>
                </a:lnTo>
                <a:cubicBezTo>
                  <a:pt x="7374317" y="3343373"/>
                  <a:pt x="7374317" y="3343373"/>
                  <a:pt x="7375251" y="3342029"/>
                </a:cubicBezTo>
                <a:lnTo>
                  <a:pt x="7370626" y="3342820"/>
                </a:lnTo>
                <a:lnTo>
                  <a:pt x="7369680" y="3342680"/>
                </a:lnTo>
                <a:cubicBezTo>
                  <a:pt x="7369380" y="3340657"/>
                  <a:pt x="7371549" y="3339993"/>
                  <a:pt x="7372783" y="3340671"/>
                </a:cubicBezTo>
                <a:cubicBezTo>
                  <a:pt x="7373717" y="3339328"/>
                  <a:pt x="7373717" y="3339328"/>
                  <a:pt x="7373717" y="3339328"/>
                </a:cubicBezTo>
                <a:cubicBezTo>
                  <a:pt x="7354535" y="3339919"/>
                  <a:pt x="7331019" y="3341838"/>
                  <a:pt x="7313373" y="3345129"/>
                </a:cubicBezTo>
                <a:lnTo>
                  <a:pt x="7309686" y="3344886"/>
                </a:lnTo>
                <a:lnTo>
                  <a:pt x="7306705" y="3338593"/>
                </a:lnTo>
                <a:lnTo>
                  <a:pt x="7313312" y="3338163"/>
                </a:lnTo>
                <a:lnTo>
                  <a:pt x="7308716" y="3327456"/>
                </a:lnTo>
                <a:cubicBezTo>
                  <a:pt x="7295418" y="3323776"/>
                  <a:pt x="7224665" y="3356819"/>
                  <a:pt x="7185907" y="3364523"/>
                </a:cubicBezTo>
                <a:cubicBezTo>
                  <a:pt x="7186068" y="3370485"/>
                  <a:pt x="7186397" y="3382737"/>
                  <a:pt x="7179699" y="3390728"/>
                </a:cubicBezTo>
                <a:cubicBezTo>
                  <a:pt x="7199078" y="3386875"/>
                  <a:pt x="7219082" y="3382900"/>
                  <a:pt x="7231754" y="3386706"/>
                </a:cubicBezTo>
                <a:cubicBezTo>
                  <a:pt x="7219411" y="3395153"/>
                  <a:pt x="7219750" y="3407737"/>
                  <a:pt x="7206952" y="3422600"/>
                </a:cubicBezTo>
                <a:cubicBezTo>
                  <a:pt x="7193994" y="3431500"/>
                  <a:pt x="7167737" y="3436719"/>
                  <a:pt x="7161827" y="3450546"/>
                </a:cubicBezTo>
                <a:cubicBezTo>
                  <a:pt x="7168236" y="3455265"/>
                  <a:pt x="7168236" y="3455265"/>
                  <a:pt x="7181534" y="3458949"/>
                </a:cubicBezTo>
                <a:cubicBezTo>
                  <a:pt x="7194492" y="3450046"/>
                  <a:pt x="7200584" y="3442843"/>
                  <a:pt x="7220587" y="3438865"/>
                </a:cubicBezTo>
                <a:cubicBezTo>
                  <a:pt x="7227168" y="3449876"/>
                  <a:pt x="7220746" y="3444827"/>
                  <a:pt x="7240296" y="3447267"/>
                </a:cubicBezTo>
                <a:cubicBezTo>
                  <a:pt x="7259175" y="3424868"/>
                  <a:pt x="7311057" y="3414554"/>
                  <a:pt x="7343563" y="3408092"/>
                </a:cubicBezTo>
                <a:lnTo>
                  <a:pt x="7344062" y="3426636"/>
                </a:lnTo>
                <a:lnTo>
                  <a:pt x="7350937" y="3425270"/>
                </a:lnTo>
                <a:cubicBezTo>
                  <a:pt x="7402450" y="3377740"/>
                  <a:pt x="7694380" y="3319704"/>
                  <a:pt x="7760844" y="3337454"/>
                </a:cubicBezTo>
                <a:cubicBezTo>
                  <a:pt x="7761184" y="3350038"/>
                  <a:pt x="7952924" y="3305595"/>
                  <a:pt x="7960139" y="3316812"/>
                </a:cubicBezTo>
                <a:cubicBezTo>
                  <a:pt x="7940695" y="3329916"/>
                  <a:pt x="7828074" y="3361731"/>
                  <a:pt x="7756366" y="3380122"/>
                </a:cubicBezTo>
                <a:lnTo>
                  <a:pt x="7736183" y="3384960"/>
                </a:lnTo>
                <a:lnTo>
                  <a:pt x="7736180" y="3384974"/>
                </a:lnTo>
                <a:lnTo>
                  <a:pt x="7674033" y="3409797"/>
                </a:lnTo>
                <a:lnTo>
                  <a:pt x="7672622" y="3408367"/>
                </a:lnTo>
                <a:cubicBezTo>
                  <a:pt x="7654344" y="3415026"/>
                  <a:pt x="7643505" y="3418347"/>
                  <a:pt x="7625224" y="3425004"/>
                </a:cubicBezTo>
                <a:cubicBezTo>
                  <a:pt x="7619653" y="3425653"/>
                  <a:pt x="7616253" y="3425640"/>
                  <a:pt x="7611916" y="3426968"/>
                </a:cubicBezTo>
                <a:cubicBezTo>
                  <a:pt x="7591468" y="3434290"/>
                  <a:pt x="7569787" y="3440931"/>
                  <a:pt x="7547805" y="3445552"/>
                </a:cubicBezTo>
                <a:cubicBezTo>
                  <a:pt x="7537430" y="3448203"/>
                  <a:pt x="7527290" y="3450516"/>
                  <a:pt x="7517188" y="3453082"/>
                </a:cubicBezTo>
                <a:lnTo>
                  <a:pt x="7489026" y="3461465"/>
                </a:lnTo>
                <a:lnTo>
                  <a:pt x="7488963" y="3461466"/>
                </a:lnTo>
                <a:cubicBezTo>
                  <a:pt x="7488963" y="3461466"/>
                  <a:pt x="7488963" y="3461466"/>
                  <a:pt x="7486796" y="3462130"/>
                </a:cubicBezTo>
                <a:lnTo>
                  <a:pt x="7489026" y="3461465"/>
                </a:lnTo>
                <a:lnTo>
                  <a:pt x="7492366" y="3461481"/>
                </a:lnTo>
                <a:cubicBezTo>
                  <a:pt x="7491431" y="3462824"/>
                  <a:pt x="7490498" y="3464168"/>
                  <a:pt x="7487096" y="3464153"/>
                </a:cubicBezTo>
                <a:cubicBezTo>
                  <a:pt x="7487096" y="3464153"/>
                  <a:pt x="7484927" y="3464816"/>
                  <a:pt x="7484927" y="3464816"/>
                </a:cubicBezTo>
                <a:cubicBezTo>
                  <a:pt x="7483993" y="3466160"/>
                  <a:pt x="7485228" y="3466838"/>
                  <a:pt x="7486160" y="3465496"/>
                </a:cubicBezTo>
                <a:cubicBezTo>
                  <a:pt x="7501639" y="3462868"/>
                  <a:pt x="7524255" y="3454882"/>
                  <a:pt x="7543135" y="3452270"/>
                </a:cubicBezTo>
                <a:cubicBezTo>
                  <a:pt x="7544669" y="3454970"/>
                  <a:pt x="7546837" y="3454306"/>
                  <a:pt x="7541567" y="3456978"/>
                </a:cubicBezTo>
                <a:cubicBezTo>
                  <a:pt x="7539099" y="3455620"/>
                  <a:pt x="7532594" y="3457613"/>
                  <a:pt x="7526089" y="3459606"/>
                </a:cubicBezTo>
                <a:cubicBezTo>
                  <a:pt x="7526689" y="3463650"/>
                  <a:pt x="7511846" y="3462912"/>
                  <a:pt x="7501940" y="3464889"/>
                </a:cubicBezTo>
                <a:cubicBezTo>
                  <a:pt x="7475623" y="3470839"/>
                  <a:pt x="7447437" y="3479474"/>
                  <a:pt x="7419583" y="3482723"/>
                </a:cubicBezTo>
                <a:cubicBezTo>
                  <a:pt x="7416180" y="3482708"/>
                  <a:pt x="7414946" y="3482028"/>
                  <a:pt x="7411544" y="3482015"/>
                </a:cubicBezTo>
                <a:cubicBezTo>
                  <a:pt x="7402571" y="3482648"/>
                  <a:pt x="7383991" y="3487283"/>
                  <a:pt x="7378120" y="3485910"/>
                </a:cubicBezTo>
                <a:cubicBezTo>
                  <a:pt x="7378420" y="3487932"/>
                  <a:pt x="7377486" y="3489277"/>
                  <a:pt x="7372851" y="3488583"/>
                </a:cubicBezTo>
                <a:lnTo>
                  <a:pt x="7368145" y="3488610"/>
                </a:lnTo>
                <a:lnTo>
                  <a:pt x="7350778" y="3493645"/>
                </a:lnTo>
                <a:cubicBezTo>
                  <a:pt x="7340404" y="3496293"/>
                  <a:pt x="7330263" y="3498607"/>
                  <a:pt x="7320161" y="3501173"/>
                </a:cubicBezTo>
                <a:lnTo>
                  <a:pt x="7292000" y="3509557"/>
                </a:lnTo>
                <a:lnTo>
                  <a:pt x="7291937" y="3509557"/>
                </a:lnTo>
                <a:cubicBezTo>
                  <a:pt x="7291937" y="3509557"/>
                  <a:pt x="7291937" y="3509557"/>
                  <a:pt x="7289768" y="3510222"/>
                </a:cubicBezTo>
                <a:lnTo>
                  <a:pt x="7292000" y="3509557"/>
                </a:lnTo>
                <a:lnTo>
                  <a:pt x="7295340" y="3509572"/>
                </a:lnTo>
                <a:cubicBezTo>
                  <a:pt x="7294406" y="3510915"/>
                  <a:pt x="7293471" y="3512259"/>
                  <a:pt x="7290068" y="3512245"/>
                </a:cubicBezTo>
                <a:cubicBezTo>
                  <a:pt x="7290068" y="3512245"/>
                  <a:pt x="7287899" y="3512908"/>
                  <a:pt x="7287899" y="3512908"/>
                </a:cubicBezTo>
                <a:cubicBezTo>
                  <a:pt x="7286966" y="3514251"/>
                  <a:pt x="7288202" y="3514930"/>
                  <a:pt x="7289135" y="3513587"/>
                </a:cubicBezTo>
                <a:cubicBezTo>
                  <a:pt x="7304613" y="3510959"/>
                  <a:pt x="7327228" y="3502974"/>
                  <a:pt x="7346108" y="3500362"/>
                </a:cubicBezTo>
                <a:cubicBezTo>
                  <a:pt x="7347643" y="3503062"/>
                  <a:pt x="7349811" y="3502398"/>
                  <a:pt x="7344539" y="3505070"/>
                </a:cubicBezTo>
                <a:cubicBezTo>
                  <a:pt x="7342072" y="3503711"/>
                  <a:pt x="7335568" y="3505705"/>
                  <a:pt x="7329064" y="3507699"/>
                </a:cubicBezTo>
                <a:cubicBezTo>
                  <a:pt x="7329664" y="3511742"/>
                  <a:pt x="7314819" y="3511003"/>
                  <a:pt x="7304913" y="3512982"/>
                </a:cubicBezTo>
                <a:cubicBezTo>
                  <a:pt x="7278596" y="3518930"/>
                  <a:pt x="7250412" y="3527566"/>
                  <a:pt x="7222557" y="3530813"/>
                </a:cubicBezTo>
                <a:cubicBezTo>
                  <a:pt x="7219156" y="3530799"/>
                  <a:pt x="7217923" y="3530120"/>
                  <a:pt x="7214520" y="3530104"/>
                </a:cubicBezTo>
                <a:lnTo>
                  <a:pt x="7205499" y="3531468"/>
                </a:lnTo>
                <a:lnTo>
                  <a:pt x="7138984" y="3565206"/>
                </a:lnTo>
                <a:cubicBezTo>
                  <a:pt x="7112261" y="3576345"/>
                  <a:pt x="7080611" y="3585384"/>
                  <a:pt x="7041688" y="3586964"/>
                </a:cubicBezTo>
                <a:cubicBezTo>
                  <a:pt x="7008388" y="3587257"/>
                  <a:pt x="6915947" y="3561688"/>
                  <a:pt x="6883608" y="3574441"/>
                </a:cubicBezTo>
                <a:cubicBezTo>
                  <a:pt x="6870659" y="3583674"/>
                  <a:pt x="6858648" y="3604374"/>
                  <a:pt x="6845687" y="3613276"/>
                </a:cubicBezTo>
                <a:cubicBezTo>
                  <a:pt x="6806476" y="3627398"/>
                  <a:pt x="6806137" y="3614813"/>
                  <a:pt x="6767719" y="3635103"/>
                </a:cubicBezTo>
                <a:cubicBezTo>
                  <a:pt x="6760968" y="3617801"/>
                  <a:pt x="6734207" y="3604143"/>
                  <a:pt x="6701701" y="3610606"/>
                </a:cubicBezTo>
                <a:cubicBezTo>
                  <a:pt x="6701879" y="3617228"/>
                  <a:pt x="6695627" y="3618472"/>
                  <a:pt x="6688285" y="3625923"/>
                </a:cubicBezTo>
                <a:cubicBezTo>
                  <a:pt x="6687280" y="3588501"/>
                  <a:pt x="6674652" y="3609658"/>
                  <a:pt x="6667572" y="3580101"/>
                </a:cubicBezTo>
                <a:cubicBezTo>
                  <a:pt x="6661151" y="3575052"/>
                  <a:pt x="6680192" y="3558615"/>
                  <a:pt x="6686275" y="3551081"/>
                </a:cubicBezTo>
                <a:cubicBezTo>
                  <a:pt x="6686113" y="3545119"/>
                  <a:pt x="6679694" y="3540070"/>
                  <a:pt x="6685445" y="3520282"/>
                </a:cubicBezTo>
                <a:cubicBezTo>
                  <a:pt x="6672147" y="3516600"/>
                  <a:pt x="6659647" y="3519085"/>
                  <a:pt x="6646517" y="3521695"/>
                </a:cubicBezTo>
                <a:cubicBezTo>
                  <a:pt x="6642910" y="3516086"/>
                  <a:pt x="6641107" y="3513281"/>
                  <a:pt x="6640164" y="3510347"/>
                </a:cubicBezTo>
                <a:lnTo>
                  <a:pt x="6639088" y="3499371"/>
                </a:lnTo>
                <a:lnTo>
                  <a:pt x="6622814" y="3500323"/>
                </a:lnTo>
                <a:lnTo>
                  <a:pt x="6593372" y="3494565"/>
                </a:lnTo>
                <a:lnTo>
                  <a:pt x="6592793" y="3495054"/>
                </a:lnTo>
                <a:lnTo>
                  <a:pt x="6593202" y="3494532"/>
                </a:lnTo>
                <a:lnTo>
                  <a:pt x="6590664" y="3494036"/>
                </a:lnTo>
                <a:cubicBezTo>
                  <a:pt x="6572837" y="3485572"/>
                  <a:pt x="6554391" y="3487806"/>
                  <a:pt x="6537275" y="3498732"/>
                </a:cubicBezTo>
                <a:cubicBezTo>
                  <a:pt x="6518210" y="3511666"/>
                  <a:pt x="6503454" y="3513453"/>
                  <a:pt x="6489727" y="3497409"/>
                </a:cubicBezTo>
                <a:cubicBezTo>
                  <a:pt x="6465757" y="3468440"/>
                  <a:pt x="6421692" y="3470236"/>
                  <a:pt x="6393621" y="3448847"/>
                </a:cubicBezTo>
                <a:cubicBezTo>
                  <a:pt x="6342496" y="3414313"/>
                  <a:pt x="6263076" y="3425704"/>
                  <a:pt x="6224461" y="3364867"/>
                </a:cubicBezTo>
                <a:cubicBezTo>
                  <a:pt x="6221989" y="3407662"/>
                  <a:pt x="6249443" y="3439750"/>
                  <a:pt x="6292684" y="3452219"/>
                </a:cubicBezTo>
                <a:cubicBezTo>
                  <a:pt x="6326804" y="3464023"/>
                  <a:pt x="6358976" y="3477832"/>
                  <a:pt x="6390944" y="3495209"/>
                </a:cubicBezTo>
                <a:cubicBezTo>
                  <a:pt x="6399858" y="3499441"/>
                  <a:pt x="6408978" y="3500107"/>
                  <a:pt x="6406205" y="3516379"/>
                </a:cubicBezTo>
                <a:cubicBezTo>
                  <a:pt x="6367984" y="3512155"/>
                  <a:pt x="6336018" y="3494778"/>
                  <a:pt x="6301898" y="3482976"/>
                </a:cubicBezTo>
                <a:cubicBezTo>
                  <a:pt x="6304145" y="3507493"/>
                  <a:pt x="6307628" y="3510613"/>
                  <a:pt x="6327404" y="3517070"/>
                </a:cubicBezTo>
                <a:cubicBezTo>
                  <a:pt x="6338265" y="3519296"/>
                  <a:pt x="6347180" y="3523528"/>
                  <a:pt x="6358041" y="3525754"/>
                </a:cubicBezTo>
                <a:cubicBezTo>
                  <a:pt x="6368903" y="3527980"/>
                  <a:pt x="6376075" y="3530652"/>
                  <a:pt x="6371768" y="3541798"/>
                </a:cubicBezTo>
                <a:cubicBezTo>
                  <a:pt x="6367255" y="3556510"/>
                  <a:pt x="6358340" y="3552278"/>
                  <a:pt x="6350962" y="3553172"/>
                </a:cubicBezTo>
                <a:cubicBezTo>
                  <a:pt x="6341842" y="3552505"/>
                  <a:pt x="6332928" y="3548273"/>
                  <a:pt x="6319501" y="3558752"/>
                </a:cubicBezTo>
                <a:cubicBezTo>
                  <a:pt x="6363865" y="3583480"/>
                  <a:pt x="6390701" y="3626268"/>
                  <a:pt x="6445215" y="3633830"/>
                </a:cubicBezTo>
                <a:cubicBezTo>
                  <a:pt x="6497986" y="3639833"/>
                  <a:pt x="6527388" y="3669914"/>
                  <a:pt x="6546227" y="3724294"/>
                </a:cubicBezTo>
                <a:lnTo>
                  <a:pt x="6533317" y="3720203"/>
                </a:lnTo>
                <a:lnTo>
                  <a:pt x="6532381" y="3723551"/>
                </a:lnTo>
                <a:lnTo>
                  <a:pt x="6512436" y="3718153"/>
                </a:lnTo>
                <a:cubicBezTo>
                  <a:pt x="6510745" y="3718098"/>
                  <a:pt x="6508680" y="3718203"/>
                  <a:pt x="6506565" y="3718135"/>
                </a:cubicBezTo>
                <a:lnTo>
                  <a:pt x="6501996" y="3717362"/>
                </a:lnTo>
                <a:lnTo>
                  <a:pt x="6501908" y="3717225"/>
                </a:lnTo>
                <a:cubicBezTo>
                  <a:pt x="6501625" y="3716962"/>
                  <a:pt x="6501153" y="3716777"/>
                  <a:pt x="6500404" y="3717092"/>
                </a:cubicBezTo>
                <a:lnTo>
                  <a:pt x="6501996" y="3717362"/>
                </a:lnTo>
                <a:lnTo>
                  <a:pt x="6502289" y="3717830"/>
                </a:lnTo>
                <a:cubicBezTo>
                  <a:pt x="6503037" y="3717516"/>
                  <a:pt x="6503509" y="3717699"/>
                  <a:pt x="6503606" y="3718041"/>
                </a:cubicBezTo>
                <a:lnTo>
                  <a:pt x="6503203" y="3718543"/>
                </a:lnTo>
                <a:lnTo>
                  <a:pt x="6445439" y="3702581"/>
                </a:lnTo>
                <a:lnTo>
                  <a:pt x="6445426" y="3700431"/>
                </a:lnTo>
                <a:cubicBezTo>
                  <a:pt x="6428854" y="3695161"/>
                  <a:pt x="6419434" y="3691475"/>
                  <a:pt x="6402862" y="3686202"/>
                </a:cubicBezTo>
                <a:cubicBezTo>
                  <a:pt x="6398710" y="3683360"/>
                  <a:pt x="6396442" y="3681254"/>
                  <a:pt x="6392672" y="3679779"/>
                </a:cubicBezTo>
                <a:cubicBezTo>
                  <a:pt x="6374217" y="3673769"/>
                  <a:pt x="6355377" y="3666392"/>
                  <a:pt x="6337650" y="3657020"/>
                </a:cubicBezTo>
                <a:cubicBezTo>
                  <a:pt x="6328979" y="3653016"/>
                  <a:pt x="6320682" y="3648855"/>
                  <a:pt x="6312247" y="3644945"/>
                </a:cubicBezTo>
                <a:lnTo>
                  <a:pt x="6287936" y="3635145"/>
                </a:lnTo>
                <a:lnTo>
                  <a:pt x="6287893" y="3635105"/>
                </a:lnTo>
                <a:cubicBezTo>
                  <a:pt x="6287893" y="3635105"/>
                  <a:pt x="6287893" y="3635105"/>
                  <a:pt x="6286010" y="3634367"/>
                </a:cubicBezTo>
                <a:lnTo>
                  <a:pt x="6287936" y="3635145"/>
                </a:lnTo>
                <a:lnTo>
                  <a:pt x="6290164" y="3637211"/>
                </a:lnTo>
                <a:cubicBezTo>
                  <a:pt x="6288664" y="3637841"/>
                  <a:pt x="6287167" y="3638471"/>
                  <a:pt x="6284896" y="3636365"/>
                </a:cubicBezTo>
                <a:cubicBezTo>
                  <a:pt x="6284896" y="3636365"/>
                  <a:pt x="6283012" y="3635627"/>
                  <a:pt x="6283012" y="3635627"/>
                </a:cubicBezTo>
                <a:cubicBezTo>
                  <a:pt x="6281514" y="3636257"/>
                  <a:pt x="6281901" y="3637625"/>
                  <a:pt x="6283398" y="3636995"/>
                </a:cubicBezTo>
                <a:cubicBezTo>
                  <a:pt x="6295473" y="3644155"/>
                  <a:pt x="6315813" y="3650903"/>
                  <a:pt x="6330159" y="3660169"/>
                </a:cubicBezTo>
                <a:cubicBezTo>
                  <a:pt x="6329429" y="3663534"/>
                  <a:pt x="6331315" y="3664271"/>
                  <a:pt x="6326045" y="3663426"/>
                </a:cubicBezTo>
                <a:cubicBezTo>
                  <a:pt x="6325276" y="3660690"/>
                  <a:pt x="6319623" y="3658478"/>
                  <a:pt x="6313971" y="3656265"/>
                </a:cubicBezTo>
                <a:cubicBezTo>
                  <a:pt x="6311746" y="3660261"/>
                  <a:pt x="6302283" y="3650471"/>
                  <a:pt x="6294361" y="3646154"/>
                </a:cubicBezTo>
                <a:cubicBezTo>
                  <a:pt x="6272866" y="3635305"/>
                  <a:pt x="6248371" y="3625714"/>
                  <a:pt x="6227605" y="3611500"/>
                </a:cubicBezTo>
                <a:cubicBezTo>
                  <a:pt x="6225334" y="3609394"/>
                  <a:pt x="6224951" y="3608028"/>
                  <a:pt x="6222679" y="3605922"/>
                </a:cubicBezTo>
                <a:cubicBezTo>
                  <a:pt x="6216257" y="3600974"/>
                  <a:pt x="6200798" y="3593706"/>
                  <a:pt x="6197760" y="3588865"/>
                </a:cubicBezTo>
                <a:cubicBezTo>
                  <a:pt x="6196645" y="3590861"/>
                  <a:pt x="6195148" y="3591492"/>
                  <a:pt x="6192492" y="3588019"/>
                </a:cubicBezTo>
                <a:cubicBezTo>
                  <a:pt x="6190608" y="3587282"/>
                  <a:pt x="6183028" y="3578232"/>
                  <a:pt x="6181530" y="3578860"/>
                </a:cubicBezTo>
                <a:cubicBezTo>
                  <a:pt x="6183414" y="3579600"/>
                  <a:pt x="6181915" y="3580228"/>
                  <a:pt x="6182302" y="3581596"/>
                </a:cubicBezTo>
                <a:lnTo>
                  <a:pt x="6173901" y="3574631"/>
                </a:lnTo>
                <a:lnTo>
                  <a:pt x="6174076" y="3574005"/>
                </a:lnTo>
                <a:lnTo>
                  <a:pt x="6127970" y="3554146"/>
                </a:lnTo>
                <a:cubicBezTo>
                  <a:pt x="6127970" y="3554146"/>
                  <a:pt x="6127970" y="3554146"/>
                  <a:pt x="6127975" y="3555625"/>
                </a:cubicBezTo>
                <a:cubicBezTo>
                  <a:pt x="6129524" y="3555351"/>
                  <a:pt x="6131074" y="3556557"/>
                  <a:pt x="6129531" y="3558311"/>
                </a:cubicBezTo>
                <a:lnTo>
                  <a:pt x="6128584" y="3558175"/>
                </a:lnTo>
                <a:lnTo>
                  <a:pt x="6124877" y="3556171"/>
                </a:lnTo>
                <a:cubicBezTo>
                  <a:pt x="6124883" y="3557654"/>
                  <a:pt x="6124883" y="3557654"/>
                  <a:pt x="6124883" y="3557654"/>
                </a:cubicBezTo>
                <a:lnTo>
                  <a:pt x="6128584" y="3558175"/>
                </a:lnTo>
                <a:lnTo>
                  <a:pt x="6148340" y="3568865"/>
                </a:lnTo>
                <a:cubicBezTo>
                  <a:pt x="6155901" y="3572526"/>
                  <a:pt x="6162880" y="3576105"/>
                  <a:pt x="6168317" y="3581066"/>
                </a:cubicBezTo>
                <a:lnTo>
                  <a:pt x="6174505" y="3582963"/>
                </a:lnTo>
                <a:lnTo>
                  <a:pt x="6169667" y="3586511"/>
                </a:lnTo>
                <a:lnTo>
                  <a:pt x="6159027" y="3582707"/>
                </a:lnTo>
                <a:cubicBezTo>
                  <a:pt x="6160575" y="3582433"/>
                  <a:pt x="6160571" y="3580954"/>
                  <a:pt x="6162123" y="3582161"/>
                </a:cubicBezTo>
                <a:cubicBezTo>
                  <a:pt x="6162120" y="3580681"/>
                  <a:pt x="6149723" y="3578431"/>
                  <a:pt x="6148170" y="3577224"/>
                </a:cubicBezTo>
                <a:cubicBezTo>
                  <a:pt x="6143522" y="3576567"/>
                  <a:pt x="6143518" y="3575085"/>
                  <a:pt x="6145062" y="3573333"/>
                </a:cubicBezTo>
                <a:cubicBezTo>
                  <a:pt x="6138865" y="3572947"/>
                  <a:pt x="6124899" y="3563571"/>
                  <a:pt x="6117147" y="3560501"/>
                </a:cubicBezTo>
                <a:cubicBezTo>
                  <a:pt x="6114045" y="3559568"/>
                  <a:pt x="6112498" y="3559841"/>
                  <a:pt x="6109398" y="3558910"/>
                </a:cubicBezTo>
                <a:cubicBezTo>
                  <a:pt x="6086134" y="3548218"/>
                  <a:pt x="6065957" y="3532538"/>
                  <a:pt x="6045787" y="3519818"/>
                </a:cubicBezTo>
                <a:cubicBezTo>
                  <a:pt x="6038031" y="3515265"/>
                  <a:pt x="6024080" y="3511810"/>
                  <a:pt x="6027169" y="3508304"/>
                </a:cubicBezTo>
                <a:cubicBezTo>
                  <a:pt x="6022512" y="3504684"/>
                  <a:pt x="6017855" y="3501065"/>
                  <a:pt x="6014760" y="3501612"/>
                </a:cubicBezTo>
                <a:cubicBezTo>
                  <a:pt x="6011651" y="3497720"/>
                  <a:pt x="6013202" y="3498926"/>
                  <a:pt x="6016296" y="3496901"/>
                </a:cubicBezTo>
                <a:lnTo>
                  <a:pt x="6030064" y="3505490"/>
                </a:lnTo>
                <a:lnTo>
                  <a:pt x="6013081" y="3487118"/>
                </a:lnTo>
                <a:lnTo>
                  <a:pt x="5969712" y="3454795"/>
                </a:lnTo>
                <a:cubicBezTo>
                  <a:pt x="5966608" y="3452382"/>
                  <a:pt x="5963509" y="3451451"/>
                  <a:pt x="5958856" y="3449312"/>
                </a:cubicBezTo>
                <a:cubicBezTo>
                  <a:pt x="5952645" y="3443747"/>
                  <a:pt x="5947598" y="3439457"/>
                  <a:pt x="5942553" y="3435167"/>
                </a:cubicBezTo>
                <a:lnTo>
                  <a:pt x="5933336" y="3427171"/>
                </a:lnTo>
                <a:lnTo>
                  <a:pt x="5922455" y="3424466"/>
                </a:lnTo>
                <a:cubicBezTo>
                  <a:pt x="5894889" y="3426035"/>
                  <a:pt x="5872044" y="3409324"/>
                  <a:pt x="5848990" y="3396180"/>
                </a:cubicBezTo>
                <a:cubicBezTo>
                  <a:pt x="5840076" y="3391948"/>
                  <a:pt x="5828297" y="3373897"/>
                  <a:pt x="5819477" y="3399755"/>
                </a:cubicBezTo>
                <a:cubicBezTo>
                  <a:pt x="5813016" y="3416474"/>
                  <a:pt x="5782473" y="3437881"/>
                  <a:pt x="5812698" y="3453697"/>
                </a:cubicBezTo>
                <a:cubicBezTo>
                  <a:pt x="5823560" y="3455922"/>
                  <a:pt x="5830526" y="3462162"/>
                  <a:pt x="5837287" y="3471966"/>
                </a:cubicBezTo>
                <a:cubicBezTo>
                  <a:pt x="5852550" y="3493136"/>
                  <a:pt x="5854385" y="3524785"/>
                  <a:pt x="5871595" y="3543950"/>
                </a:cubicBezTo>
                <a:cubicBezTo>
                  <a:pt x="5883196" y="3557152"/>
                  <a:pt x="5905752" y="3559068"/>
                  <a:pt x="5921101" y="3569825"/>
                </a:cubicBezTo>
                <a:lnTo>
                  <a:pt x="5931267" y="3581794"/>
                </a:lnTo>
                <a:lnTo>
                  <a:pt x="5941239" y="3585805"/>
                </a:lnTo>
                <a:cubicBezTo>
                  <a:pt x="5951046" y="3590861"/>
                  <a:pt x="5960853" y="3595918"/>
                  <a:pt x="5969885" y="3598239"/>
                </a:cubicBezTo>
                <a:cubicBezTo>
                  <a:pt x="5962348" y="3595288"/>
                  <a:pt x="5963464" y="3593291"/>
                  <a:pt x="5961579" y="3592553"/>
                </a:cubicBezTo>
                <a:cubicBezTo>
                  <a:pt x="5964961" y="3592660"/>
                  <a:pt x="5964576" y="3591293"/>
                  <a:pt x="5966074" y="3590663"/>
                </a:cubicBezTo>
                <a:cubicBezTo>
                  <a:pt x="5975879" y="3595719"/>
                  <a:pt x="5978877" y="3594459"/>
                  <a:pt x="5988295" y="3598147"/>
                </a:cubicBezTo>
                <a:cubicBezTo>
                  <a:pt x="5988682" y="3599515"/>
                  <a:pt x="5989069" y="3600882"/>
                  <a:pt x="5990952" y="3601620"/>
                </a:cubicBezTo>
                <a:cubicBezTo>
                  <a:pt x="5988341" y="3604248"/>
                  <a:pt x="5983074" y="3603401"/>
                  <a:pt x="5985729" y="3606875"/>
                </a:cubicBezTo>
                <a:cubicBezTo>
                  <a:pt x="5996648" y="3609933"/>
                  <a:pt x="6003798" y="3611516"/>
                  <a:pt x="6013218" y="3615205"/>
                </a:cubicBezTo>
                <a:cubicBezTo>
                  <a:pt x="6020757" y="3618155"/>
                  <a:pt x="6029790" y="3620475"/>
                  <a:pt x="6043363" y="3627007"/>
                </a:cubicBezTo>
                <a:cubicBezTo>
                  <a:pt x="6043363" y="3627007"/>
                  <a:pt x="6042252" y="3629003"/>
                  <a:pt x="6044135" y="3629743"/>
                </a:cubicBezTo>
                <a:cubicBezTo>
                  <a:pt x="6056552" y="3632172"/>
                  <a:pt x="6053170" y="3632062"/>
                  <a:pt x="6063701" y="3633753"/>
                </a:cubicBezTo>
                <a:cubicBezTo>
                  <a:pt x="6067471" y="3635228"/>
                  <a:pt x="6071237" y="3636703"/>
                  <a:pt x="6076890" y="3638916"/>
                </a:cubicBezTo>
                <a:cubicBezTo>
                  <a:pt x="6089672" y="3639663"/>
                  <a:pt x="6101435" y="3642749"/>
                  <a:pt x="6113719" y="3646188"/>
                </a:cubicBezTo>
                <a:lnTo>
                  <a:pt x="6130408" y="3650119"/>
                </a:lnTo>
                <a:lnTo>
                  <a:pt x="6127023" y="3662218"/>
                </a:lnTo>
                <a:lnTo>
                  <a:pt x="6107079" y="3656819"/>
                </a:lnTo>
                <a:cubicBezTo>
                  <a:pt x="6105387" y="3656765"/>
                  <a:pt x="6103323" y="3656869"/>
                  <a:pt x="6101207" y="3656803"/>
                </a:cubicBezTo>
                <a:lnTo>
                  <a:pt x="6096638" y="3656028"/>
                </a:lnTo>
                <a:lnTo>
                  <a:pt x="6096552" y="3655891"/>
                </a:lnTo>
                <a:cubicBezTo>
                  <a:pt x="6096267" y="3655629"/>
                  <a:pt x="6095795" y="3655444"/>
                  <a:pt x="6095047" y="3655759"/>
                </a:cubicBezTo>
                <a:lnTo>
                  <a:pt x="6096638" y="3656028"/>
                </a:lnTo>
                <a:lnTo>
                  <a:pt x="6096930" y="3656496"/>
                </a:lnTo>
                <a:cubicBezTo>
                  <a:pt x="6097681" y="3656182"/>
                  <a:pt x="6098153" y="3656366"/>
                  <a:pt x="6098247" y="3656707"/>
                </a:cubicBezTo>
                <a:lnTo>
                  <a:pt x="6097845" y="3657209"/>
                </a:lnTo>
                <a:lnTo>
                  <a:pt x="6040083" y="3641249"/>
                </a:lnTo>
                <a:lnTo>
                  <a:pt x="6040069" y="3639099"/>
                </a:lnTo>
                <a:cubicBezTo>
                  <a:pt x="6023497" y="3633829"/>
                  <a:pt x="6014077" y="3630141"/>
                  <a:pt x="5997507" y="3624869"/>
                </a:cubicBezTo>
                <a:cubicBezTo>
                  <a:pt x="5993354" y="3622027"/>
                  <a:pt x="5991083" y="3619921"/>
                  <a:pt x="5987315" y="3618445"/>
                </a:cubicBezTo>
                <a:cubicBezTo>
                  <a:pt x="5968861" y="3612437"/>
                  <a:pt x="5950020" y="3605060"/>
                  <a:pt x="5932293" y="3595687"/>
                </a:cubicBezTo>
                <a:lnTo>
                  <a:pt x="5923818" y="3591658"/>
                </a:lnTo>
                <a:lnTo>
                  <a:pt x="5914723" y="3590075"/>
                </a:lnTo>
                <a:lnTo>
                  <a:pt x="5877920" y="3575230"/>
                </a:lnTo>
                <a:lnTo>
                  <a:pt x="5878042" y="3575662"/>
                </a:lnTo>
                <a:cubicBezTo>
                  <a:pt x="5890116" y="3582823"/>
                  <a:pt x="5910455" y="3589569"/>
                  <a:pt x="5924801" y="3598835"/>
                </a:cubicBezTo>
                <a:cubicBezTo>
                  <a:pt x="5924073" y="3602201"/>
                  <a:pt x="5925957" y="3602939"/>
                  <a:pt x="5920689" y="3602092"/>
                </a:cubicBezTo>
                <a:cubicBezTo>
                  <a:pt x="5919919" y="3599357"/>
                  <a:pt x="5914267" y="3597145"/>
                  <a:pt x="5908615" y="3594933"/>
                </a:cubicBezTo>
                <a:cubicBezTo>
                  <a:pt x="5906388" y="3598926"/>
                  <a:pt x="5896924" y="3589138"/>
                  <a:pt x="5889004" y="3584821"/>
                </a:cubicBezTo>
                <a:lnTo>
                  <a:pt x="5845893" y="3562442"/>
                </a:lnTo>
                <a:lnTo>
                  <a:pt x="5778447" y="3539296"/>
                </a:lnTo>
                <a:cubicBezTo>
                  <a:pt x="5762362" y="3532392"/>
                  <a:pt x="5748016" y="3527046"/>
                  <a:pt x="5764215" y="3500295"/>
                </a:cubicBezTo>
                <a:cubicBezTo>
                  <a:pt x="5778054" y="3482682"/>
                  <a:pt x="5766068" y="3468198"/>
                  <a:pt x="5752136" y="3455720"/>
                </a:cubicBezTo>
                <a:cubicBezTo>
                  <a:pt x="5746911" y="3451041"/>
                  <a:pt x="5737792" y="3450374"/>
                  <a:pt x="5730824" y="3444137"/>
                </a:cubicBezTo>
                <a:lnTo>
                  <a:pt x="5725592" y="3429028"/>
                </a:lnTo>
                <a:lnTo>
                  <a:pt x="5671997" y="3420484"/>
                </a:lnTo>
                <a:cubicBezTo>
                  <a:pt x="5647000" y="3414481"/>
                  <a:pt x="5623338" y="3405661"/>
                  <a:pt x="5602350" y="3391212"/>
                </a:cubicBezTo>
                <a:cubicBezTo>
                  <a:pt x="5591532" y="3382833"/>
                  <a:pt x="5580716" y="3374453"/>
                  <a:pt x="5566767" y="3375121"/>
                </a:cubicBezTo>
                <a:lnTo>
                  <a:pt x="5531791" y="3373227"/>
                </a:lnTo>
                <a:lnTo>
                  <a:pt x="5520005" y="3375826"/>
                </a:lnTo>
                <a:cubicBezTo>
                  <a:pt x="5479783" y="3382468"/>
                  <a:pt x="5439305" y="3385601"/>
                  <a:pt x="5398724" y="3390516"/>
                </a:cubicBezTo>
                <a:cubicBezTo>
                  <a:pt x="5382123" y="3392527"/>
                  <a:pt x="5365264" y="3398996"/>
                  <a:pt x="5349073" y="3401843"/>
                </a:cubicBezTo>
                <a:lnTo>
                  <a:pt x="5331495" y="3402246"/>
                </a:lnTo>
                <a:lnTo>
                  <a:pt x="5348120" y="3412272"/>
                </a:lnTo>
                <a:cubicBezTo>
                  <a:pt x="5415295" y="3399693"/>
                  <a:pt x="5459247" y="3445823"/>
                  <a:pt x="5520153" y="3451338"/>
                </a:cubicBezTo>
                <a:cubicBezTo>
                  <a:pt x="5523332" y="3452591"/>
                  <a:pt x="5525862" y="3451533"/>
                  <a:pt x="5529039" y="3452786"/>
                </a:cubicBezTo>
                <a:cubicBezTo>
                  <a:pt x="5539856" y="3461166"/>
                  <a:pt x="5564578" y="3458578"/>
                  <a:pt x="5557067" y="3482351"/>
                </a:cubicBezTo>
                <a:cubicBezTo>
                  <a:pt x="5555190" y="3488294"/>
                  <a:pt x="5552472" y="3492492"/>
                  <a:pt x="5549195" y="3495474"/>
                </a:cubicBezTo>
                <a:lnTo>
                  <a:pt x="5544231" y="3498046"/>
                </a:lnTo>
                <a:lnTo>
                  <a:pt x="5549630" y="3498039"/>
                </a:lnTo>
                <a:lnTo>
                  <a:pt x="5544719" y="3504595"/>
                </a:lnTo>
                <a:lnTo>
                  <a:pt x="5540925" y="3505088"/>
                </a:lnTo>
                <a:lnTo>
                  <a:pt x="5505257" y="3503995"/>
                </a:lnTo>
                <a:lnTo>
                  <a:pt x="5482802" y="3504957"/>
                </a:lnTo>
                <a:lnTo>
                  <a:pt x="5484789" y="3506387"/>
                </a:lnTo>
                <a:lnTo>
                  <a:pt x="5483792" y="3506594"/>
                </a:lnTo>
                <a:lnTo>
                  <a:pt x="5479358" y="3506105"/>
                </a:lnTo>
                <a:cubicBezTo>
                  <a:pt x="5479897" y="3507399"/>
                  <a:pt x="5479897" y="3507399"/>
                  <a:pt x="5479897" y="3507399"/>
                </a:cubicBezTo>
                <a:lnTo>
                  <a:pt x="5483792" y="3506594"/>
                </a:lnTo>
                <a:lnTo>
                  <a:pt x="5507435" y="3509201"/>
                </a:lnTo>
                <a:cubicBezTo>
                  <a:pt x="5516327" y="3509823"/>
                  <a:pt x="5524609" y="3510570"/>
                  <a:pt x="5531842" y="3513057"/>
                </a:cubicBezTo>
                <a:lnTo>
                  <a:pt x="5538725" y="3512602"/>
                </a:lnTo>
                <a:lnTo>
                  <a:pt x="5535163" y="3517363"/>
                </a:lnTo>
                <a:lnTo>
                  <a:pt x="5523134" y="3517668"/>
                </a:lnTo>
                <a:cubicBezTo>
                  <a:pt x="5524585" y="3516900"/>
                  <a:pt x="5524046" y="3515604"/>
                  <a:pt x="5526037" y="3516132"/>
                </a:cubicBezTo>
                <a:cubicBezTo>
                  <a:pt x="5525498" y="3514837"/>
                  <a:pt x="5512272" y="3517103"/>
                  <a:pt x="5510282" y="3516577"/>
                </a:cubicBezTo>
                <a:cubicBezTo>
                  <a:pt x="5505391" y="3517588"/>
                  <a:pt x="5504851" y="3516295"/>
                  <a:pt x="5505765" y="3514232"/>
                </a:cubicBezTo>
                <a:cubicBezTo>
                  <a:pt x="5499421" y="3516012"/>
                  <a:pt x="5482052" y="3512577"/>
                  <a:pt x="5473179" y="3512535"/>
                </a:cubicBezTo>
                <a:cubicBezTo>
                  <a:pt x="5469738" y="3512781"/>
                  <a:pt x="5468287" y="3513548"/>
                  <a:pt x="5464847" y="3513791"/>
                </a:cubicBezTo>
                <a:cubicBezTo>
                  <a:pt x="5437692" y="3512379"/>
                  <a:pt x="5411824" y="3505545"/>
                  <a:pt x="5387032" y="3501301"/>
                </a:cubicBezTo>
                <a:cubicBezTo>
                  <a:pt x="5377623" y="3499968"/>
                  <a:pt x="5362407" y="3501709"/>
                  <a:pt x="5364232" y="3497582"/>
                </a:cubicBezTo>
                <a:cubicBezTo>
                  <a:pt x="5358264" y="3496006"/>
                  <a:pt x="5352293" y="3494429"/>
                  <a:pt x="5349391" y="3495966"/>
                </a:cubicBezTo>
                <a:cubicBezTo>
                  <a:pt x="5344872" y="3493620"/>
                  <a:pt x="5346863" y="3494146"/>
                  <a:pt x="5349228" y="3491315"/>
                </a:cubicBezTo>
                <a:cubicBezTo>
                  <a:pt x="5367509" y="3492689"/>
                  <a:pt x="5387946" y="3499239"/>
                  <a:pt x="5402787" y="3500855"/>
                </a:cubicBezTo>
                <a:cubicBezTo>
                  <a:pt x="5403326" y="3502149"/>
                  <a:pt x="5404777" y="3501380"/>
                  <a:pt x="5404238" y="3500086"/>
                </a:cubicBezTo>
                <a:cubicBezTo>
                  <a:pt x="5404238" y="3500086"/>
                  <a:pt x="5402248" y="3499561"/>
                  <a:pt x="5402248" y="3499561"/>
                </a:cubicBezTo>
                <a:cubicBezTo>
                  <a:pt x="5398808" y="3499804"/>
                  <a:pt x="5398269" y="3498509"/>
                  <a:pt x="5397731" y="3497216"/>
                </a:cubicBezTo>
                <a:lnTo>
                  <a:pt x="5401109" y="3496977"/>
                </a:lnTo>
                <a:lnTo>
                  <a:pt x="5403162" y="3497499"/>
                </a:lnTo>
                <a:cubicBezTo>
                  <a:pt x="5401171" y="3496971"/>
                  <a:pt x="5401171" y="3496971"/>
                  <a:pt x="5401171" y="3496971"/>
                </a:cubicBezTo>
                <a:lnTo>
                  <a:pt x="5401109" y="3496977"/>
                </a:lnTo>
                <a:lnTo>
                  <a:pt x="5375189" y="3490397"/>
                </a:lnTo>
                <a:cubicBezTo>
                  <a:pt x="5365758" y="3488481"/>
                  <a:pt x="5356214" y="3486825"/>
                  <a:pt x="5346534" y="3484844"/>
                </a:cubicBezTo>
                <a:cubicBezTo>
                  <a:pt x="5325724" y="3481651"/>
                  <a:pt x="5305823" y="3476395"/>
                  <a:pt x="5287378" y="3470370"/>
                </a:cubicBezTo>
                <a:lnTo>
                  <a:pt x="5285931" y="3470248"/>
                </a:lnTo>
                <a:lnTo>
                  <a:pt x="5279366" y="3470855"/>
                </a:lnTo>
                <a:cubicBezTo>
                  <a:pt x="5268117" y="3475190"/>
                  <a:pt x="5256633" y="3487242"/>
                  <a:pt x="5241889" y="3487597"/>
                </a:cubicBezTo>
                <a:cubicBezTo>
                  <a:pt x="5222874" y="3490379"/>
                  <a:pt x="5205147" y="3497783"/>
                  <a:pt x="5207166" y="3525314"/>
                </a:cubicBezTo>
                <a:cubicBezTo>
                  <a:pt x="5208496" y="3540236"/>
                  <a:pt x="5189481" y="3543018"/>
                  <a:pt x="5175531" y="3543686"/>
                </a:cubicBezTo>
                <a:cubicBezTo>
                  <a:pt x="5164113" y="3543296"/>
                  <a:pt x="5157117" y="3538480"/>
                  <a:pt x="5162140" y="3526064"/>
                </a:cubicBezTo>
                <a:cubicBezTo>
                  <a:pt x="5165917" y="3519328"/>
                  <a:pt x="5171583" y="3509223"/>
                  <a:pt x="5158877" y="3504210"/>
                </a:cubicBezTo>
                <a:cubicBezTo>
                  <a:pt x="5159521" y="3506522"/>
                  <a:pt x="5155100" y="3510948"/>
                  <a:pt x="5155100" y="3510948"/>
                </a:cubicBezTo>
                <a:cubicBezTo>
                  <a:pt x="5134369" y="3558298"/>
                  <a:pt x="5113466" y="3564449"/>
                  <a:pt x="5082905" y="3535942"/>
                </a:cubicBezTo>
                <a:cubicBezTo>
                  <a:pt x="5072088" y="3527562"/>
                  <a:pt x="5071360" y="3504652"/>
                  <a:pt x="5055519" y="3508688"/>
                </a:cubicBezTo>
                <a:cubicBezTo>
                  <a:pt x="5023843" y="3516759"/>
                  <a:pt x="4989591" y="3515588"/>
                  <a:pt x="4960491" y="3532901"/>
                </a:cubicBezTo>
                <a:cubicBezTo>
                  <a:pt x="4948473" y="3540501"/>
                  <a:pt x="4939631" y="3549353"/>
                  <a:pt x="4926926" y="3544342"/>
                </a:cubicBezTo>
                <a:cubicBezTo>
                  <a:pt x="4905336" y="3537882"/>
                  <a:pt x="4904776" y="3556171"/>
                  <a:pt x="4904821" y="3566472"/>
                </a:cubicBezTo>
                <a:cubicBezTo>
                  <a:pt x="4904263" y="3584760"/>
                  <a:pt x="4943623" y="3594116"/>
                  <a:pt x="4960062" y="3582091"/>
                </a:cubicBezTo>
                <a:cubicBezTo>
                  <a:pt x="4971436" y="3572181"/>
                  <a:pt x="4979034" y="3569009"/>
                  <a:pt x="4991740" y="3574020"/>
                </a:cubicBezTo>
                <a:cubicBezTo>
                  <a:pt x="5004443" y="3579031"/>
                  <a:pt x="5022900" y="3594537"/>
                  <a:pt x="5027836" y="3561523"/>
                </a:cubicBezTo>
                <a:cubicBezTo>
                  <a:pt x="5029080" y="3555844"/>
                  <a:pt x="5034790" y="3556038"/>
                  <a:pt x="5040498" y="3556234"/>
                </a:cubicBezTo>
                <a:cubicBezTo>
                  <a:pt x="5058310" y="3569430"/>
                  <a:pt x="5036206" y="3591560"/>
                  <a:pt x="5043889" y="3608987"/>
                </a:cubicBezTo>
                <a:cubicBezTo>
                  <a:pt x="5046465" y="3618229"/>
                  <a:pt x="5031872" y="3616585"/>
                  <a:pt x="5021098" y="3618506"/>
                </a:cubicBezTo>
                <a:cubicBezTo>
                  <a:pt x="4999550" y="3622346"/>
                  <a:pt x="4976673" y="3611266"/>
                  <a:pt x="4957100" y="3632338"/>
                </a:cubicBezTo>
                <a:cubicBezTo>
                  <a:pt x="4955212" y="3635707"/>
                  <a:pt x="4949504" y="3635511"/>
                  <a:pt x="4946328" y="3634258"/>
                </a:cubicBezTo>
                <a:cubicBezTo>
                  <a:pt x="4907525" y="3606614"/>
                  <a:pt x="4853143" y="3644804"/>
                  <a:pt x="4812495" y="3630827"/>
                </a:cubicBezTo>
                <a:cubicBezTo>
                  <a:pt x="4802967" y="3627068"/>
                  <a:pt x="4792194" y="3628989"/>
                  <a:pt x="4782664" y="3625231"/>
                </a:cubicBezTo>
                <a:cubicBezTo>
                  <a:pt x="4755967" y="3610586"/>
                  <a:pt x="4727423" y="3609611"/>
                  <a:pt x="4696347" y="3609693"/>
                </a:cubicBezTo>
                <a:cubicBezTo>
                  <a:pt x="4688107" y="3610555"/>
                  <a:pt x="4681754" y="3608049"/>
                  <a:pt x="4673513" y="3608912"/>
                </a:cubicBezTo>
                <a:cubicBezTo>
                  <a:pt x="4655787" y="3616316"/>
                  <a:pt x="4649862" y="3564622"/>
                  <a:pt x="4622777" y="3609467"/>
                </a:cubicBezTo>
                <a:cubicBezTo>
                  <a:pt x="4610804" y="3627365"/>
                  <a:pt x="4587368" y="3634574"/>
                  <a:pt x="4574792" y="3660462"/>
                </a:cubicBezTo>
                <a:cubicBezTo>
                  <a:pt x="4560328" y="3689719"/>
                  <a:pt x="4531225" y="3707033"/>
                  <a:pt x="4498863" y="3702493"/>
                </a:cubicBezTo>
                <a:cubicBezTo>
                  <a:pt x="4410658" y="3690324"/>
                  <a:pt x="4320563" y="3681522"/>
                  <a:pt x="4236735" y="3654627"/>
                </a:cubicBezTo>
                <a:cubicBezTo>
                  <a:pt x="4208794" y="3645662"/>
                  <a:pt x="4180206" y="3634387"/>
                  <a:pt x="4150376" y="3628789"/>
                </a:cubicBezTo>
                <a:cubicBezTo>
                  <a:pt x="4126897" y="3625699"/>
                  <a:pt x="4109685" y="3604513"/>
                  <a:pt x="4091872" y="3591318"/>
                </a:cubicBezTo>
                <a:cubicBezTo>
                  <a:pt x="4084231" y="3584189"/>
                  <a:pt x="4074702" y="3580431"/>
                  <a:pt x="4061397" y="3583409"/>
                </a:cubicBezTo>
                <a:cubicBezTo>
                  <a:pt x="4011306" y="3586274"/>
                  <a:pt x="3964994" y="3582402"/>
                  <a:pt x="3911683" y="3573715"/>
                </a:cubicBezTo>
                <a:cubicBezTo>
                  <a:pt x="3914302" y="3593257"/>
                  <a:pt x="3913744" y="3611546"/>
                  <a:pt x="3915719" y="3628777"/>
                </a:cubicBezTo>
                <a:cubicBezTo>
                  <a:pt x="3915763" y="3639077"/>
                  <a:pt x="3920870" y="3647261"/>
                  <a:pt x="3929111" y="3646400"/>
                </a:cubicBezTo>
                <a:cubicBezTo>
                  <a:pt x="3972204" y="3638719"/>
                  <a:pt x="4004097" y="3682148"/>
                  <a:pt x="4052813" y="3654061"/>
                </a:cubicBezTo>
                <a:cubicBezTo>
                  <a:pt x="4071914" y="3671879"/>
                  <a:pt x="4123765" y="3634746"/>
                  <a:pt x="4129687" y="3686441"/>
                </a:cubicBezTo>
                <a:cubicBezTo>
                  <a:pt x="4131018" y="3701361"/>
                  <a:pt x="4156987" y="3693096"/>
                  <a:pt x="4170335" y="3700416"/>
                </a:cubicBezTo>
                <a:cubicBezTo>
                  <a:pt x="4223731" y="3729705"/>
                  <a:pt x="4285883" y="3729541"/>
                  <a:pt x="4351768" y="3712340"/>
                </a:cubicBezTo>
                <a:cubicBezTo>
                  <a:pt x="4373315" y="3708500"/>
                  <a:pt x="4386021" y="3713511"/>
                  <a:pt x="4391172" y="3731996"/>
                </a:cubicBezTo>
                <a:cubicBezTo>
                  <a:pt x="4364645" y="3758552"/>
                  <a:pt x="4334857" y="3763256"/>
                  <a:pt x="4299961" y="3759774"/>
                </a:cubicBezTo>
                <a:cubicBezTo>
                  <a:pt x="4279338" y="3756780"/>
                  <a:pt x="4257308" y="3758887"/>
                  <a:pt x="4234966" y="3762416"/>
                </a:cubicBezTo>
                <a:lnTo>
                  <a:pt x="4222956" y="3764420"/>
                </a:lnTo>
                <a:lnTo>
                  <a:pt x="4243695" y="3767695"/>
                </a:lnTo>
                <a:lnTo>
                  <a:pt x="4254626" y="3766975"/>
                </a:lnTo>
                <a:lnTo>
                  <a:pt x="4248966" y="3774535"/>
                </a:lnTo>
                <a:lnTo>
                  <a:pt x="4229865" y="3775021"/>
                </a:lnTo>
                <a:cubicBezTo>
                  <a:pt x="4232170" y="3773799"/>
                  <a:pt x="4231312" y="3771742"/>
                  <a:pt x="4234474" y="3772577"/>
                </a:cubicBezTo>
                <a:cubicBezTo>
                  <a:pt x="4233619" y="3770523"/>
                  <a:pt x="4212613" y="3774122"/>
                  <a:pt x="4209452" y="3773288"/>
                </a:cubicBezTo>
                <a:cubicBezTo>
                  <a:pt x="4201683" y="3774894"/>
                  <a:pt x="4200827" y="3772839"/>
                  <a:pt x="4202276" y="3769561"/>
                </a:cubicBezTo>
                <a:lnTo>
                  <a:pt x="4192763" y="3769459"/>
                </a:lnTo>
                <a:lnTo>
                  <a:pt x="4168104" y="3773574"/>
                </a:lnTo>
                <a:cubicBezTo>
                  <a:pt x="4151945" y="3776455"/>
                  <a:pt x="4137361" y="3777387"/>
                  <a:pt x="4123717" y="3775346"/>
                </a:cubicBezTo>
                <a:lnTo>
                  <a:pt x="4094670" y="3763311"/>
                </a:lnTo>
                <a:lnTo>
                  <a:pt x="4074085" y="3760629"/>
                </a:lnTo>
                <a:cubicBezTo>
                  <a:pt x="4053499" y="3756794"/>
                  <a:pt x="4033383" y="3752394"/>
                  <a:pt x="4013697" y="3749024"/>
                </a:cubicBezTo>
                <a:cubicBezTo>
                  <a:pt x="3998752" y="3746905"/>
                  <a:pt x="3974586" y="3749670"/>
                  <a:pt x="3977483" y="3743118"/>
                </a:cubicBezTo>
                <a:cubicBezTo>
                  <a:pt x="3968003" y="3740613"/>
                  <a:pt x="3958521" y="3738107"/>
                  <a:pt x="3953912" y="3740549"/>
                </a:cubicBezTo>
                <a:cubicBezTo>
                  <a:pt x="3946736" y="3736826"/>
                  <a:pt x="3949897" y="3737659"/>
                  <a:pt x="3953651" y="3733163"/>
                </a:cubicBezTo>
                <a:cubicBezTo>
                  <a:pt x="3982687" y="3735343"/>
                  <a:pt x="4015147" y="3745748"/>
                  <a:pt x="4038719" y="3748315"/>
                </a:cubicBezTo>
                <a:cubicBezTo>
                  <a:pt x="4039575" y="3750371"/>
                  <a:pt x="4041881" y="3749150"/>
                  <a:pt x="4041025" y="3747095"/>
                </a:cubicBezTo>
                <a:cubicBezTo>
                  <a:pt x="4041025" y="3747095"/>
                  <a:pt x="4037863" y="3746259"/>
                  <a:pt x="4037863" y="3746259"/>
                </a:cubicBezTo>
                <a:cubicBezTo>
                  <a:pt x="4032398" y="3746646"/>
                  <a:pt x="4031543" y="3744591"/>
                  <a:pt x="4030687" y="3742534"/>
                </a:cubicBezTo>
                <a:lnTo>
                  <a:pt x="4035265" y="3742211"/>
                </a:lnTo>
                <a:lnTo>
                  <a:pt x="4028204" y="3740756"/>
                </a:lnTo>
                <a:cubicBezTo>
                  <a:pt x="4017851" y="3739117"/>
                  <a:pt x="4007361" y="3737613"/>
                  <a:pt x="3997194" y="3735371"/>
                </a:cubicBezTo>
                <a:lnTo>
                  <a:pt x="3974889" y="3727829"/>
                </a:lnTo>
                <a:lnTo>
                  <a:pt x="3962018" y="3725335"/>
                </a:lnTo>
                <a:lnTo>
                  <a:pt x="3958852" y="3725227"/>
                </a:lnTo>
                <a:lnTo>
                  <a:pt x="3957637" y="3724487"/>
                </a:lnTo>
                <a:lnTo>
                  <a:pt x="3949373" y="3722885"/>
                </a:lnTo>
                <a:cubicBezTo>
                  <a:pt x="3916320" y="3717812"/>
                  <a:pt x="3884715" y="3709465"/>
                  <a:pt x="3855416" y="3699896"/>
                </a:cubicBezTo>
                <a:cubicBezTo>
                  <a:pt x="3849095" y="3698226"/>
                  <a:pt x="3843630" y="3698612"/>
                  <a:pt x="3835004" y="3698164"/>
                </a:cubicBezTo>
                <a:cubicBezTo>
                  <a:pt x="3808866" y="3689431"/>
                  <a:pt x="3793065" y="3685256"/>
                  <a:pt x="3766927" y="3676522"/>
                </a:cubicBezTo>
                <a:lnTo>
                  <a:pt x="3763981" y="3678966"/>
                </a:lnTo>
                <a:lnTo>
                  <a:pt x="3676157" y="3645761"/>
                </a:lnTo>
                <a:lnTo>
                  <a:pt x="3676380" y="3644829"/>
                </a:lnTo>
                <a:cubicBezTo>
                  <a:pt x="3676955" y="3644524"/>
                  <a:pt x="3677746" y="3644733"/>
                  <a:pt x="3678174" y="3645761"/>
                </a:cubicBezTo>
                <a:lnTo>
                  <a:pt x="3679149" y="3645488"/>
                </a:lnTo>
                <a:lnTo>
                  <a:pt x="3681333" y="3646594"/>
                </a:lnTo>
                <a:cubicBezTo>
                  <a:pt x="3680907" y="3645568"/>
                  <a:pt x="3680116" y="3645358"/>
                  <a:pt x="3679431" y="3645406"/>
                </a:cubicBezTo>
                <a:lnTo>
                  <a:pt x="3679149" y="3645488"/>
                </a:lnTo>
                <a:lnTo>
                  <a:pt x="3672865" y="3642300"/>
                </a:lnTo>
                <a:cubicBezTo>
                  <a:pt x="3670355" y="3640494"/>
                  <a:pt x="3668135" y="3638534"/>
                  <a:pt x="3666127" y="3637090"/>
                </a:cubicBezTo>
                <a:lnTo>
                  <a:pt x="3635955" y="3625493"/>
                </a:lnTo>
                <a:lnTo>
                  <a:pt x="3648574" y="3608637"/>
                </a:lnTo>
                <a:lnTo>
                  <a:pt x="3673020" y="3619012"/>
                </a:lnTo>
                <a:cubicBezTo>
                  <a:pt x="3691760" y="3626020"/>
                  <a:pt x="3709421" y="3632973"/>
                  <a:pt x="3725057" y="3643507"/>
                </a:cubicBezTo>
                <a:cubicBezTo>
                  <a:pt x="3734539" y="3646011"/>
                  <a:pt x="3740860" y="3647682"/>
                  <a:pt x="3747179" y="3649350"/>
                </a:cubicBezTo>
                <a:cubicBezTo>
                  <a:pt x="3754356" y="3653076"/>
                  <a:pt x="3756940" y="3654215"/>
                  <a:pt x="3759918" y="3655461"/>
                </a:cubicBezTo>
                <a:lnTo>
                  <a:pt x="3771877" y="3660791"/>
                </a:lnTo>
                <a:lnTo>
                  <a:pt x="3771886" y="3660477"/>
                </a:lnTo>
                <a:cubicBezTo>
                  <a:pt x="3791460" y="3639405"/>
                  <a:pt x="3773689" y="3636508"/>
                  <a:pt x="3763517" y="3630440"/>
                </a:cubicBezTo>
                <a:cubicBezTo>
                  <a:pt x="3743816" y="3620612"/>
                  <a:pt x="3715916" y="3621947"/>
                  <a:pt x="3701879" y="3602015"/>
                </a:cubicBezTo>
                <a:cubicBezTo>
                  <a:pt x="3697415" y="3596141"/>
                  <a:pt x="3686642" y="3598061"/>
                  <a:pt x="3679688" y="3603545"/>
                </a:cubicBezTo>
                <a:cubicBezTo>
                  <a:pt x="3661360" y="3618938"/>
                  <a:pt x="3650545" y="3610558"/>
                  <a:pt x="3638440" y="3597558"/>
                </a:cubicBezTo>
                <a:cubicBezTo>
                  <a:pt x="3628268" y="3591488"/>
                  <a:pt x="3633847" y="3560784"/>
                  <a:pt x="3602212" y="3579156"/>
                </a:cubicBezTo>
                <a:cubicBezTo>
                  <a:pt x="3590196" y="3586754"/>
                  <a:pt x="3568562" y="3569995"/>
                  <a:pt x="3556630" y="3598193"/>
                </a:cubicBezTo>
                <a:cubicBezTo>
                  <a:pt x="3553496" y="3607241"/>
                  <a:pt x="3540792" y="3602229"/>
                  <a:pt x="3534439" y="3599724"/>
                </a:cubicBezTo>
                <a:cubicBezTo>
                  <a:pt x="3517915" y="3591148"/>
                  <a:pt x="3507698" y="3574780"/>
                  <a:pt x="3481087" y="3580736"/>
                </a:cubicBezTo>
                <a:cubicBezTo>
                  <a:pt x="3470312" y="3582656"/>
                  <a:pt x="3472802" y="3571299"/>
                  <a:pt x="3475936" y="3562251"/>
                </a:cubicBezTo>
                <a:cubicBezTo>
                  <a:pt x="3484091" y="3540789"/>
                  <a:pt x="3491601" y="3517015"/>
                  <a:pt x="3499757" y="3495553"/>
                </a:cubicBezTo>
                <a:cubicBezTo>
                  <a:pt x="3504778" y="3483137"/>
                  <a:pt x="3509800" y="3470723"/>
                  <a:pt x="3502161" y="3463596"/>
                </a:cubicBezTo>
                <a:cubicBezTo>
                  <a:pt x="3493876" y="3454157"/>
                  <a:pt x="3484389" y="3460700"/>
                  <a:pt x="3474261" y="3464930"/>
                </a:cubicBezTo>
                <a:cubicBezTo>
                  <a:pt x="3457178" y="3474645"/>
                  <a:pt x="3450181" y="3469829"/>
                  <a:pt x="3438721" y="3459138"/>
                </a:cubicBezTo>
                <a:lnTo>
                  <a:pt x="3434239" y="3456242"/>
                </a:lnTo>
                <a:lnTo>
                  <a:pt x="3430572" y="3459624"/>
                </a:lnTo>
                <a:lnTo>
                  <a:pt x="3409283" y="3455370"/>
                </a:lnTo>
                <a:cubicBezTo>
                  <a:pt x="3412162" y="3454487"/>
                  <a:pt x="3411765" y="3451804"/>
                  <a:pt x="3415043" y="3453606"/>
                </a:cubicBezTo>
                <a:cubicBezTo>
                  <a:pt x="3414645" y="3450921"/>
                  <a:pt x="3390413" y="3449925"/>
                  <a:pt x="3387136" y="3448123"/>
                </a:cubicBezTo>
                <a:cubicBezTo>
                  <a:pt x="3378099" y="3448085"/>
                  <a:pt x="3377701" y="3445400"/>
                  <a:pt x="3380183" y="3441831"/>
                </a:cubicBezTo>
                <a:cubicBezTo>
                  <a:pt x="3368268" y="3442678"/>
                  <a:pt x="3339167" y="3429139"/>
                  <a:pt x="3323574" y="3425497"/>
                </a:cubicBezTo>
                <a:cubicBezTo>
                  <a:pt x="3317418" y="3424577"/>
                  <a:pt x="3314537" y="3425458"/>
                  <a:pt x="3308381" y="3424539"/>
                </a:cubicBezTo>
                <a:cubicBezTo>
                  <a:pt x="3261207" y="3410928"/>
                  <a:pt x="3218599" y="3387493"/>
                  <a:pt x="3176787" y="3369429"/>
                </a:cubicBezTo>
                <a:cubicBezTo>
                  <a:pt x="3160799" y="3363102"/>
                  <a:pt x="3133289" y="3360306"/>
                  <a:pt x="3138254" y="3353169"/>
                </a:cubicBezTo>
                <a:cubicBezTo>
                  <a:pt x="3128422" y="3347762"/>
                  <a:pt x="3118589" y="3342353"/>
                  <a:pt x="3112831" y="3344119"/>
                </a:cubicBezTo>
                <a:cubicBezTo>
                  <a:pt x="3105877" y="3337828"/>
                  <a:pt x="3109155" y="3339632"/>
                  <a:pt x="3114515" y="3335181"/>
                </a:cubicBezTo>
                <a:cubicBezTo>
                  <a:pt x="3146099" y="3345151"/>
                  <a:pt x="3179270" y="3365862"/>
                  <a:pt x="3204696" y="3374912"/>
                </a:cubicBezTo>
                <a:cubicBezTo>
                  <a:pt x="3205093" y="3377597"/>
                  <a:pt x="3207973" y="3376715"/>
                  <a:pt x="3207574" y="3374029"/>
                </a:cubicBezTo>
                <a:cubicBezTo>
                  <a:pt x="3207574" y="3374029"/>
                  <a:pt x="3204296" y="3372227"/>
                  <a:pt x="3204296" y="3372227"/>
                </a:cubicBezTo>
                <a:cubicBezTo>
                  <a:pt x="3198141" y="3371307"/>
                  <a:pt x="3197743" y="3368622"/>
                  <a:pt x="3197345" y="3365936"/>
                </a:cubicBezTo>
                <a:lnTo>
                  <a:pt x="3202716" y="3366740"/>
                </a:lnTo>
                <a:lnTo>
                  <a:pt x="3199826" y="3364928"/>
                </a:lnTo>
                <a:lnTo>
                  <a:pt x="3160585" y="3343868"/>
                </a:lnTo>
                <a:cubicBezTo>
                  <a:pt x="3144806" y="3336424"/>
                  <a:pt x="3128718" y="3329425"/>
                  <a:pt x="3112528" y="3321755"/>
                </a:cubicBezTo>
                <a:lnTo>
                  <a:pt x="3107464" y="3319096"/>
                </a:lnTo>
                <a:lnTo>
                  <a:pt x="3095553" y="3323821"/>
                </a:lnTo>
                <a:cubicBezTo>
                  <a:pt x="3007882" y="3355347"/>
                  <a:pt x="2920425" y="3363251"/>
                  <a:pt x="2830240" y="3367367"/>
                </a:cubicBezTo>
                <a:cubicBezTo>
                  <a:pt x="2779417" y="3368654"/>
                  <a:pt x="2728391" y="3375045"/>
                  <a:pt x="2680103" y="3396670"/>
                </a:cubicBezTo>
                <a:lnTo>
                  <a:pt x="2639948" y="3419676"/>
                </a:lnTo>
                <a:lnTo>
                  <a:pt x="2644247" y="3426667"/>
                </a:lnTo>
                <a:cubicBezTo>
                  <a:pt x="2648242" y="3432827"/>
                  <a:pt x="2649264" y="3433284"/>
                  <a:pt x="2658397" y="3447363"/>
                </a:cubicBezTo>
                <a:cubicBezTo>
                  <a:pt x="2660961" y="3449989"/>
                  <a:pt x="2664175" y="3446977"/>
                  <a:pt x="2664175" y="3446977"/>
                </a:cubicBezTo>
                <a:cubicBezTo>
                  <a:pt x="2685019" y="3465169"/>
                  <a:pt x="2694954" y="3478496"/>
                  <a:pt x="2705213" y="3489002"/>
                </a:cubicBezTo>
                <a:cubicBezTo>
                  <a:pt x="2711625" y="3495570"/>
                  <a:pt x="2716675" y="3501528"/>
                  <a:pt x="2721684" y="3507838"/>
                </a:cubicBezTo>
                <a:lnTo>
                  <a:pt x="2734956" y="3524974"/>
                </a:lnTo>
                <a:lnTo>
                  <a:pt x="2738688" y="3528380"/>
                </a:lnTo>
                <a:lnTo>
                  <a:pt x="2743249" y="3525982"/>
                </a:lnTo>
                <a:cubicBezTo>
                  <a:pt x="2743533" y="3523515"/>
                  <a:pt x="2743215" y="3520039"/>
                  <a:pt x="2744984" y="3517123"/>
                </a:cubicBezTo>
                <a:cubicBezTo>
                  <a:pt x="2747548" y="3519749"/>
                  <a:pt x="2750439" y="3519557"/>
                  <a:pt x="2753327" y="3519363"/>
                </a:cubicBezTo>
                <a:cubicBezTo>
                  <a:pt x="2759740" y="3525929"/>
                  <a:pt x="2762783" y="3530622"/>
                  <a:pt x="2766189" y="3535291"/>
                </a:cubicBezTo>
                <a:lnTo>
                  <a:pt x="2772364" y="3541777"/>
                </a:lnTo>
                <a:lnTo>
                  <a:pt x="2784258" y="3540586"/>
                </a:lnTo>
                <a:cubicBezTo>
                  <a:pt x="2805216" y="3546769"/>
                  <a:pt x="2810293" y="3575343"/>
                  <a:pt x="2826569" y="3587148"/>
                </a:cubicBezTo>
                <a:cubicBezTo>
                  <a:pt x="2902957" y="3640449"/>
                  <a:pt x="2977114" y="3695443"/>
                  <a:pt x="3051274" y="3750439"/>
                </a:cubicBezTo>
                <a:cubicBezTo>
                  <a:pt x="3062556" y="3756514"/>
                  <a:pt x="3072975" y="3766179"/>
                  <a:pt x="3083394" y="3775844"/>
                </a:cubicBezTo>
                <a:cubicBezTo>
                  <a:pt x="3091084" y="3781722"/>
                  <a:pt x="3101503" y="3791387"/>
                  <a:pt x="3090868" y="3805345"/>
                </a:cubicBezTo>
                <a:lnTo>
                  <a:pt x="3080579" y="3808359"/>
                </a:lnTo>
                <a:lnTo>
                  <a:pt x="3076029" y="3811067"/>
                </a:lnTo>
                <a:lnTo>
                  <a:pt x="3069812" y="3808792"/>
                </a:lnTo>
                <a:lnTo>
                  <a:pt x="3062267" y="3803828"/>
                </a:lnTo>
                <a:lnTo>
                  <a:pt x="3062123" y="3803760"/>
                </a:lnTo>
                <a:lnTo>
                  <a:pt x="2981629" y="3760407"/>
                </a:lnTo>
                <a:lnTo>
                  <a:pt x="2983198" y="3764219"/>
                </a:lnTo>
                <a:lnTo>
                  <a:pt x="2981497" y="3763761"/>
                </a:lnTo>
                <a:lnTo>
                  <a:pt x="2975178" y="3759157"/>
                </a:lnTo>
                <a:cubicBezTo>
                  <a:pt x="2974854" y="3761979"/>
                  <a:pt x="2974854" y="3761979"/>
                  <a:pt x="2974854" y="3761979"/>
                </a:cubicBezTo>
                <a:lnTo>
                  <a:pt x="2981497" y="3763761"/>
                </a:lnTo>
                <a:lnTo>
                  <a:pt x="3015188" y="3788311"/>
                </a:lnTo>
                <a:cubicBezTo>
                  <a:pt x="3028178" y="3796887"/>
                  <a:pt x="3040126" y="3805182"/>
                  <a:pt x="3048941" y="3815785"/>
                </a:cubicBezTo>
                <a:lnTo>
                  <a:pt x="3059822" y="3820711"/>
                </a:lnTo>
                <a:lnTo>
                  <a:pt x="3050189" y="3826446"/>
                </a:lnTo>
                <a:lnTo>
                  <a:pt x="3031607" y="3816945"/>
                </a:lnTo>
                <a:cubicBezTo>
                  <a:pt x="3034497" y="3816750"/>
                  <a:pt x="3034820" y="3813931"/>
                  <a:pt x="3037385" y="3816559"/>
                </a:cubicBezTo>
                <a:cubicBezTo>
                  <a:pt x="3037709" y="3813737"/>
                  <a:pt x="3015569" y="3806823"/>
                  <a:pt x="3013004" y="3804197"/>
                </a:cubicBezTo>
                <a:cubicBezTo>
                  <a:pt x="3004660" y="3801957"/>
                  <a:pt x="3004985" y="3799138"/>
                  <a:pt x="3008198" y="3796123"/>
                </a:cubicBezTo>
                <a:cubicBezTo>
                  <a:pt x="2996966" y="3794076"/>
                  <a:pt x="2973557" y="3773258"/>
                  <a:pt x="2960085" y="3765764"/>
                </a:cubicBezTo>
                <a:cubicBezTo>
                  <a:pt x="2954632" y="3763330"/>
                  <a:pt x="2951741" y="3763524"/>
                  <a:pt x="2946288" y="3761090"/>
                </a:cubicBezTo>
                <a:cubicBezTo>
                  <a:pt x="2926241" y="3748441"/>
                  <a:pt x="2907881" y="3733579"/>
                  <a:pt x="2890286" y="3718317"/>
                </a:cubicBezTo>
                <a:lnTo>
                  <a:pt x="2860568" y="3692207"/>
                </a:lnTo>
                <a:lnTo>
                  <a:pt x="2778107" y="3640153"/>
                </a:lnTo>
                <a:cubicBezTo>
                  <a:pt x="2741217" y="3614711"/>
                  <a:pt x="2705161" y="3588634"/>
                  <a:pt x="2668333" y="3563877"/>
                </a:cubicBezTo>
                <a:cubicBezTo>
                  <a:pt x="2664238" y="3558198"/>
                  <a:pt x="2657913" y="3554212"/>
                  <a:pt x="2651589" y="3550228"/>
                </a:cubicBezTo>
                <a:cubicBezTo>
                  <a:pt x="2646631" y="3548136"/>
                  <a:pt x="2639446" y="3547740"/>
                  <a:pt x="2636355" y="3553023"/>
                </a:cubicBezTo>
                <a:cubicBezTo>
                  <a:pt x="2631900" y="3556414"/>
                  <a:pt x="2631540" y="3565485"/>
                  <a:pt x="2636498" y="3567575"/>
                </a:cubicBezTo>
                <a:cubicBezTo>
                  <a:pt x="2689317" y="3597759"/>
                  <a:pt x="2706990" y="3660548"/>
                  <a:pt x="2760671" y="3687143"/>
                </a:cubicBezTo>
                <a:cubicBezTo>
                  <a:pt x="2763401" y="3690929"/>
                  <a:pt x="2768359" y="3693020"/>
                  <a:pt x="2766634" y="3700198"/>
                </a:cubicBezTo>
                <a:cubicBezTo>
                  <a:pt x="2762682" y="3709070"/>
                  <a:pt x="2758227" y="3712461"/>
                  <a:pt x="2751041" y="3712065"/>
                </a:cubicBezTo>
                <a:cubicBezTo>
                  <a:pt x="2728117" y="3708982"/>
                  <a:pt x="2704331" y="3709488"/>
                  <a:pt x="2687587" y="3695838"/>
                </a:cubicBezTo>
                <a:cubicBezTo>
                  <a:pt x="2672210" y="3684082"/>
                  <a:pt x="2654244" y="3683091"/>
                  <a:pt x="2635920" y="3691171"/>
                </a:cubicBezTo>
                <a:cubicBezTo>
                  <a:pt x="2615367" y="3700946"/>
                  <a:pt x="2600995" y="3700153"/>
                  <a:pt x="2590936" y="3681419"/>
                </a:cubicBezTo>
                <a:cubicBezTo>
                  <a:pt x="2573546" y="3647734"/>
                  <a:pt x="2531292" y="3641768"/>
                  <a:pt x="2508585" y="3615064"/>
                </a:cubicBezTo>
                <a:cubicBezTo>
                  <a:pt x="2466404" y="3570922"/>
                  <a:pt x="2388723" y="3568456"/>
                  <a:pt x="2363357" y="3499790"/>
                </a:cubicBezTo>
                <a:cubicBezTo>
                  <a:pt x="2353008" y="3542851"/>
                  <a:pt x="2373128" y="3580323"/>
                  <a:pt x="2411932" y="3600643"/>
                </a:cubicBezTo>
                <a:cubicBezTo>
                  <a:pt x="2442185" y="3618674"/>
                  <a:pt x="2470210" y="3638399"/>
                  <a:pt x="2497373" y="3661714"/>
                </a:cubicBezTo>
                <a:cubicBezTo>
                  <a:pt x="2505062" y="3667593"/>
                  <a:pt x="2513614" y="3669882"/>
                  <a:pt x="2507936" y="3685932"/>
                </a:cubicBezTo>
                <a:cubicBezTo>
                  <a:pt x="2472366" y="3674879"/>
                  <a:pt x="2445203" y="3651565"/>
                  <a:pt x="2414949" y="3633534"/>
                </a:cubicBezTo>
                <a:cubicBezTo>
                  <a:pt x="2412505" y="3658852"/>
                  <a:pt x="2415237" y="3662639"/>
                  <a:pt x="2432841" y="3672700"/>
                </a:cubicBezTo>
                <a:cubicBezTo>
                  <a:pt x="2442759" y="3676884"/>
                  <a:pt x="2450448" y="3682761"/>
                  <a:pt x="2460364" y="3686943"/>
                </a:cubicBezTo>
                <a:cubicBezTo>
                  <a:pt x="2470281" y="3691127"/>
                  <a:pt x="2476605" y="3695112"/>
                  <a:pt x="2470425" y="3705679"/>
                </a:cubicBezTo>
                <a:cubicBezTo>
                  <a:pt x="2463381" y="3719835"/>
                  <a:pt x="2455693" y="3713957"/>
                  <a:pt x="2448506" y="3713560"/>
                </a:cubicBezTo>
                <a:cubicBezTo>
                  <a:pt x="2439955" y="3711272"/>
                  <a:pt x="2432266" y="3705393"/>
                  <a:pt x="2417535" y="3713671"/>
                </a:cubicBezTo>
                <a:cubicBezTo>
                  <a:pt x="2455117" y="3746650"/>
                  <a:pt x="2472649" y="3794886"/>
                  <a:pt x="2523095" y="3812212"/>
                </a:cubicBezTo>
                <a:cubicBezTo>
                  <a:pt x="2572176" y="3827646"/>
                  <a:pt x="2594524" y="3863421"/>
                  <a:pt x="2602283" y="3922026"/>
                </a:cubicBezTo>
                <a:cubicBezTo>
                  <a:pt x="2501608" y="3863751"/>
                  <a:pt x="2397483" y="3819830"/>
                  <a:pt x="2341721" y="3718581"/>
                </a:cubicBezTo>
                <a:cubicBezTo>
                  <a:pt x="2331085" y="3732538"/>
                  <a:pt x="2357602" y="3735818"/>
                  <a:pt x="2344236" y="3745989"/>
                </a:cubicBezTo>
                <a:cubicBezTo>
                  <a:pt x="2330870" y="3756160"/>
                  <a:pt x="2321311" y="3742907"/>
                  <a:pt x="2315850" y="3735334"/>
                </a:cubicBezTo>
                <a:cubicBezTo>
                  <a:pt x="2284951" y="3697269"/>
                  <a:pt x="2236734" y="3678248"/>
                  <a:pt x="2196060" y="3650551"/>
                </a:cubicBezTo>
                <a:cubicBezTo>
                  <a:pt x="2163078" y="3628735"/>
                  <a:pt x="2139868" y="3596548"/>
                  <a:pt x="2123341" y="3559276"/>
                </a:cubicBezTo>
                <a:cubicBezTo>
                  <a:pt x="2113640" y="3531470"/>
                  <a:pt x="2096394" y="3512339"/>
                  <a:pt x="2064919" y="3506967"/>
                </a:cubicBezTo>
                <a:cubicBezTo>
                  <a:pt x="2038404" y="3503686"/>
                  <a:pt x="2019791" y="3482661"/>
                  <a:pt x="2000317" y="3465224"/>
                </a:cubicBezTo>
                <a:cubicBezTo>
                  <a:pt x="1992629" y="3459346"/>
                  <a:pt x="1984796" y="3438917"/>
                  <a:pt x="1971573" y="3463639"/>
                </a:cubicBezTo>
                <a:cubicBezTo>
                  <a:pt x="1962302" y="3479490"/>
                  <a:pt x="1929246" y="3495847"/>
                  <a:pt x="1955044" y="3517269"/>
                </a:cubicBezTo>
                <a:cubicBezTo>
                  <a:pt x="1964961" y="3521452"/>
                  <a:pt x="1970421" y="3529026"/>
                  <a:pt x="1975021" y="3540187"/>
                </a:cubicBezTo>
                <a:cubicBezTo>
                  <a:pt x="1985583" y="3564404"/>
                  <a:pt x="1981414" y="3596899"/>
                  <a:pt x="1994206" y="3619421"/>
                </a:cubicBezTo>
                <a:cubicBezTo>
                  <a:pt x="2005631" y="3640050"/>
                  <a:pt x="2039332" y="3643727"/>
                  <a:pt x="2045440" y="3671335"/>
                </a:cubicBezTo>
                <a:cubicBezTo>
                  <a:pt x="2037894" y="3680008"/>
                  <a:pt x="2032936" y="3677917"/>
                  <a:pt x="2026614" y="3673932"/>
                </a:cubicBezTo>
                <a:cubicBezTo>
                  <a:pt x="1991761" y="3644739"/>
                  <a:pt x="1945771" y="3624022"/>
                  <a:pt x="1906464" y="3598220"/>
                </a:cubicBezTo>
                <a:cubicBezTo>
                  <a:pt x="1892452" y="3588358"/>
                  <a:pt x="1879805" y="3580388"/>
                  <a:pt x="1900213" y="3556061"/>
                </a:cubicBezTo>
                <a:cubicBezTo>
                  <a:pt x="1916670" y="3540605"/>
                  <a:pt x="1907974" y="3523763"/>
                  <a:pt x="1897052" y="3508617"/>
                </a:cubicBezTo>
                <a:cubicBezTo>
                  <a:pt x="1892956" y="3502937"/>
                  <a:pt x="1884405" y="3500648"/>
                  <a:pt x="1878944" y="3493074"/>
                </a:cubicBezTo>
                <a:cubicBezTo>
                  <a:pt x="1869889" y="3485302"/>
                  <a:pt x="1868884" y="3474338"/>
                  <a:pt x="1875065" y="3463771"/>
                </a:cubicBezTo>
                <a:cubicBezTo>
                  <a:pt x="1882108" y="3449615"/>
                  <a:pt x="1894252" y="3452103"/>
                  <a:pt x="1902803" y="3454393"/>
                </a:cubicBezTo>
                <a:cubicBezTo>
                  <a:pt x="1911355" y="3456683"/>
                  <a:pt x="1919905" y="3458972"/>
                  <a:pt x="1925223" y="3451993"/>
                </a:cubicBezTo>
                <a:cubicBezTo>
                  <a:pt x="1928314" y="3446709"/>
                  <a:pt x="1930039" y="3439533"/>
                  <a:pt x="1927308" y="3435746"/>
                </a:cubicBezTo>
                <a:cubicBezTo>
                  <a:pt x="1924075" y="3426477"/>
                  <a:pt x="1914301" y="3436847"/>
                  <a:pt x="1907114" y="3436451"/>
                </a:cubicBezTo>
                <a:cubicBezTo>
                  <a:pt x="1897700" y="3437749"/>
                  <a:pt x="1890516" y="3437353"/>
                  <a:pt x="1881103" y="3438651"/>
                </a:cubicBezTo>
                <a:cubicBezTo>
                  <a:pt x="1855089" y="3440853"/>
                  <a:pt x="1842440" y="3432883"/>
                  <a:pt x="1849339" y="3404175"/>
                </a:cubicBezTo>
                <a:cubicBezTo>
                  <a:pt x="1855377" y="3379055"/>
                  <a:pt x="1842227" y="3365604"/>
                  <a:pt x="1813986" y="3369501"/>
                </a:cubicBezTo>
                <a:cubicBezTo>
                  <a:pt x="1813986" y="3369501"/>
                  <a:pt x="1811757" y="3371197"/>
                  <a:pt x="1811757" y="3371197"/>
                </a:cubicBezTo>
                <a:cubicBezTo>
                  <a:pt x="1729404" y="3395743"/>
                  <a:pt x="1652082" y="3384207"/>
                  <a:pt x="1573035" y="3379848"/>
                </a:cubicBezTo>
                <a:cubicBezTo>
                  <a:pt x="1540699" y="3378064"/>
                  <a:pt x="1504049" y="3394223"/>
                  <a:pt x="1482204" y="3363931"/>
                </a:cubicBezTo>
                <a:cubicBezTo>
                  <a:pt x="1478108" y="3358251"/>
                  <a:pt x="1464239" y="3362940"/>
                  <a:pt x="1456190" y="3366132"/>
                </a:cubicBezTo>
                <a:cubicBezTo>
                  <a:pt x="1418678" y="3385880"/>
                  <a:pt x="1381024" y="3391075"/>
                  <a:pt x="1348183" y="3383811"/>
                </a:cubicBezTo>
                <a:cubicBezTo>
                  <a:pt x="1313978" y="3374652"/>
                  <a:pt x="1265543" y="3379253"/>
                  <a:pt x="1267701" y="3324831"/>
                </a:cubicBezTo>
                <a:cubicBezTo>
                  <a:pt x="1269282" y="3303100"/>
                  <a:pt x="1269139" y="3288548"/>
                  <a:pt x="1289188" y="3273292"/>
                </a:cubicBezTo>
                <a:cubicBezTo>
                  <a:pt x="1331515" y="3241084"/>
                  <a:pt x="1380668" y="3218342"/>
                  <a:pt x="1428960" y="3199187"/>
                </a:cubicBezTo>
                <a:cubicBezTo>
                  <a:pt x="1432983" y="3197592"/>
                  <a:pt x="1438032" y="3197416"/>
                  <a:pt x="1442227" y="3196056"/>
                </a:cubicBezTo>
                <a:lnTo>
                  <a:pt x="1445679" y="3191720"/>
                </a:lnTo>
                <a:lnTo>
                  <a:pt x="1445034" y="3191673"/>
                </a:lnTo>
                <a:cubicBezTo>
                  <a:pt x="1405956" y="3197200"/>
                  <a:pt x="1365008" y="3200923"/>
                  <a:pt x="1324417" y="3200665"/>
                </a:cubicBezTo>
                <a:cubicBezTo>
                  <a:pt x="1305053" y="3201438"/>
                  <a:pt x="1286247" y="3201666"/>
                  <a:pt x="1267398" y="3202392"/>
                </a:cubicBezTo>
                <a:lnTo>
                  <a:pt x="1214319" y="3206761"/>
                </a:lnTo>
                <a:lnTo>
                  <a:pt x="1214209" y="3206736"/>
                </a:lnTo>
                <a:cubicBezTo>
                  <a:pt x="1214209" y="3206736"/>
                  <a:pt x="1214209" y="3206736"/>
                  <a:pt x="1210114" y="3207107"/>
                </a:cubicBezTo>
                <a:lnTo>
                  <a:pt x="1214319" y="3206761"/>
                </a:lnTo>
                <a:lnTo>
                  <a:pt x="1220174" y="3208166"/>
                </a:lnTo>
                <a:cubicBezTo>
                  <a:pt x="1217949" y="3210344"/>
                  <a:pt x="1215725" y="3212519"/>
                  <a:pt x="1209760" y="3211087"/>
                </a:cubicBezTo>
                <a:cubicBezTo>
                  <a:pt x="1209760" y="3211087"/>
                  <a:pt x="1205665" y="3211459"/>
                  <a:pt x="1205665" y="3211459"/>
                </a:cubicBezTo>
                <a:cubicBezTo>
                  <a:pt x="1203440" y="3213634"/>
                  <a:pt x="1205310" y="3215440"/>
                  <a:pt x="1207534" y="3213264"/>
                </a:cubicBezTo>
                <a:cubicBezTo>
                  <a:pt x="1235843" y="3214639"/>
                  <a:pt x="1279017" y="3208740"/>
                  <a:pt x="1313290" y="3211548"/>
                </a:cubicBezTo>
                <a:cubicBezTo>
                  <a:pt x="1314805" y="3217332"/>
                  <a:pt x="1318901" y="3216959"/>
                  <a:pt x="1308485" y="3219881"/>
                </a:cubicBezTo>
                <a:cubicBezTo>
                  <a:pt x="1304746" y="3216271"/>
                  <a:pt x="1292461" y="3217389"/>
                  <a:pt x="1280178" y="3218505"/>
                </a:cubicBezTo>
                <a:cubicBezTo>
                  <a:pt x="1279469" y="3226467"/>
                  <a:pt x="1253739" y="3218934"/>
                  <a:pt x="1235489" y="3218620"/>
                </a:cubicBezTo>
                <a:cubicBezTo>
                  <a:pt x="1186706" y="3219105"/>
                  <a:pt x="1133473" y="3223945"/>
                  <a:pt x="1083175" y="3218645"/>
                </a:cubicBezTo>
                <a:cubicBezTo>
                  <a:pt x="1077211" y="3217216"/>
                  <a:pt x="1075340" y="3215410"/>
                  <a:pt x="1069375" y="3213979"/>
                </a:cubicBezTo>
                <a:cubicBezTo>
                  <a:pt x="1053351" y="3211487"/>
                  <a:pt x="1018722" y="3212661"/>
                  <a:pt x="1009019" y="3207620"/>
                </a:cubicBezTo>
                <a:cubicBezTo>
                  <a:pt x="1008663" y="3211601"/>
                  <a:pt x="1006438" y="3213777"/>
                  <a:pt x="998602" y="3210541"/>
                </a:cubicBezTo>
                <a:cubicBezTo>
                  <a:pt x="994509" y="3210913"/>
                  <a:pt x="972873" y="3203008"/>
                  <a:pt x="970648" y="3205185"/>
                </a:cubicBezTo>
                <a:cubicBezTo>
                  <a:pt x="974743" y="3204813"/>
                  <a:pt x="972518" y="3206991"/>
                  <a:pt x="974390" y="3208794"/>
                </a:cubicBezTo>
                <a:lnTo>
                  <a:pt x="953013" y="3204770"/>
                </a:lnTo>
                <a:lnTo>
                  <a:pt x="951205" y="3195164"/>
                </a:lnTo>
                <a:lnTo>
                  <a:pt x="963168" y="3197969"/>
                </a:lnTo>
                <a:cubicBezTo>
                  <a:pt x="978613" y="3195577"/>
                  <a:pt x="994257" y="3196624"/>
                  <a:pt x="1010883" y="3198073"/>
                </a:cubicBezTo>
                <a:lnTo>
                  <a:pt x="1056013" y="3200204"/>
                </a:lnTo>
                <a:lnTo>
                  <a:pt x="1062250" y="3202782"/>
                </a:lnTo>
                <a:cubicBezTo>
                  <a:pt x="1062250" y="3202782"/>
                  <a:pt x="1062250" y="3202782"/>
                  <a:pt x="1064475" y="3200605"/>
                </a:cubicBezTo>
                <a:lnTo>
                  <a:pt x="1056013" y="3200204"/>
                </a:lnTo>
                <a:lnTo>
                  <a:pt x="1054414" y="3199545"/>
                </a:lnTo>
                <a:cubicBezTo>
                  <a:pt x="1054770" y="3195564"/>
                  <a:pt x="1058864" y="3195191"/>
                  <a:pt x="1060734" y="3196997"/>
                </a:cubicBezTo>
                <a:cubicBezTo>
                  <a:pt x="1062960" y="3194819"/>
                  <a:pt x="1062960" y="3194819"/>
                  <a:pt x="1062960" y="3194819"/>
                </a:cubicBezTo>
                <a:lnTo>
                  <a:pt x="1040760" y="3191137"/>
                </a:lnTo>
                <a:lnTo>
                  <a:pt x="1026684" y="3191548"/>
                </a:lnTo>
                <a:cubicBezTo>
                  <a:pt x="1010083" y="3192450"/>
                  <a:pt x="991616" y="3185979"/>
                  <a:pt x="975878" y="3183291"/>
                </a:cubicBezTo>
                <a:lnTo>
                  <a:pt x="974273" y="3182734"/>
                </a:lnTo>
                <a:lnTo>
                  <a:pt x="954526" y="3180986"/>
                </a:lnTo>
                <a:lnTo>
                  <a:pt x="948161" y="3179000"/>
                </a:lnTo>
                <a:lnTo>
                  <a:pt x="945673" y="3165770"/>
                </a:lnTo>
                <a:lnTo>
                  <a:pt x="960667" y="3168194"/>
                </a:lnTo>
                <a:lnTo>
                  <a:pt x="960859" y="3162465"/>
                </a:lnTo>
                <a:cubicBezTo>
                  <a:pt x="964812" y="3153594"/>
                  <a:pt x="956260" y="3151303"/>
                  <a:pt x="951302" y="3149213"/>
                </a:cubicBezTo>
                <a:cubicBezTo>
                  <a:pt x="919324" y="3138358"/>
                  <a:pt x="917816" y="3121913"/>
                  <a:pt x="942681" y="3094195"/>
                </a:cubicBezTo>
                <a:cubicBezTo>
                  <a:pt x="944909" y="3092500"/>
                  <a:pt x="947998" y="3087216"/>
                  <a:pt x="946634" y="3085324"/>
                </a:cubicBezTo>
                <a:cubicBezTo>
                  <a:pt x="939880" y="3037681"/>
                  <a:pt x="982494" y="3034577"/>
                  <a:pt x="1011956" y="3018021"/>
                </a:cubicBezTo>
                <a:cubicBezTo>
                  <a:pt x="1017778" y="3016524"/>
                  <a:pt x="1023598" y="3015028"/>
                  <a:pt x="1029420" y="3013530"/>
                </a:cubicBezTo>
                <a:cubicBezTo>
                  <a:pt x="1073256" y="2997767"/>
                  <a:pt x="1081160" y="2980022"/>
                  <a:pt x="1059314" y="2949729"/>
                </a:cubicBezTo>
                <a:cubicBezTo>
                  <a:pt x="1057949" y="2947836"/>
                  <a:pt x="1056584" y="2945942"/>
                  <a:pt x="1054356" y="2947638"/>
                </a:cubicBezTo>
                <a:cubicBezTo>
                  <a:pt x="1019936" y="2962103"/>
                  <a:pt x="998450" y="2922739"/>
                  <a:pt x="960938" y="2942485"/>
                </a:cubicBezTo>
                <a:cubicBezTo>
                  <a:pt x="935929" y="2955651"/>
                  <a:pt x="914372" y="2954462"/>
                  <a:pt x="894897" y="2937026"/>
                </a:cubicBezTo>
                <a:cubicBezTo>
                  <a:pt x="895688" y="2971612"/>
                  <a:pt x="880597" y="2988961"/>
                  <a:pt x="842581" y="3003227"/>
                </a:cubicBezTo>
                <a:cubicBezTo>
                  <a:pt x="836761" y="3004724"/>
                  <a:pt x="828713" y="3007916"/>
                  <a:pt x="826844" y="3000541"/>
                </a:cubicBezTo>
                <a:cubicBezTo>
                  <a:pt x="824976" y="2993165"/>
                  <a:pt x="833025" y="2989973"/>
                  <a:pt x="838845" y="2988476"/>
                </a:cubicBezTo>
                <a:cubicBezTo>
                  <a:pt x="846894" y="2985283"/>
                  <a:pt x="854942" y="2982092"/>
                  <a:pt x="861123" y="2971525"/>
                </a:cubicBezTo>
                <a:cubicBezTo>
                  <a:pt x="854296" y="2962058"/>
                  <a:pt x="844019" y="2966945"/>
                  <a:pt x="837336" y="2972031"/>
                </a:cubicBezTo>
                <a:cubicBezTo>
                  <a:pt x="812832" y="2990677"/>
                  <a:pt x="782865" y="3001751"/>
                  <a:pt x="755629" y="3016612"/>
                </a:cubicBezTo>
                <a:cubicBezTo>
                  <a:pt x="722572" y="3032969"/>
                  <a:pt x="694331" y="3036866"/>
                  <a:pt x="670761" y="3013749"/>
                </a:cubicBezTo>
                <a:cubicBezTo>
                  <a:pt x="664438" y="3009766"/>
                  <a:pt x="660343" y="3004085"/>
                  <a:pt x="650067" y="3008972"/>
                </a:cubicBezTo>
                <a:cubicBezTo>
                  <a:pt x="625921" y="3018549"/>
                  <a:pt x="610543" y="3006792"/>
                  <a:pt x="597393" y="2993341"/>
                </a:cubicBezTo>
                <a:cubicBezTo>
                  <a:pt x="590566" y="2983874"/>
                  <a:pt x="616869" y="2919875"/>
                  <a:pt x="631600" y="2911598"/>
                </a:cubicBezTo>
                <a:cubicBezTo>
                  <a:pt x="693258" y="2882273"/>
                  <a:pt x="754915" y="2852949"/>
                  <a:pt x="816572" y="2823624"/>
                </a:cubicBezTo>
                <a:cubicBezTo>
                  <a:pt x="832670" y="2817239"/>
                  <a:pt x="847042" y="2818032"/>
                  <a:pt x="850779" y="2832782"/>
                </a:cubicBezTo>
                <a:cubicBezTo>
                  <a:pt x="855880" y="2849426"/>
                  <a:pt x="838419" y="2853917"/>
                  <a:pt x="825914" y="2860500"/>
                </a:cubicBezTo>
                <a:cubicBezTo>
                  <a:pt x="817002" y="2867281"/>
                  <a:pt x="803996" y="2868381"/>
                  <a:pt x="791994" y="2880446"/>
                </a:cubicBezTo>
                <a:cubicBezTo>
                  <a:pt x="847255" y="2885312"/>
                  <a:pt x="893319" y="2867853"/>
                  <a:pt x="944699" y="2843417"/>
                </a:cubicBezTo>
                <a:cubicBezTo>
                  <a:pt x="922137" y="2831265"/>
                  <a:pt x="905177" y="2841236"/>
                  <a:pt x="885487" y="2847423"/>
                </a:cubicBezTo>
                <a:cubicBezTo>
                  <a:pt x="877438" y="2850616"/>
                  <a:pt x="870252" y="2850219"/>
                  <a:pt x="867020" y="2840950"/>
                </a:cubicBezTo>
                <a:cubicBezTo>
                  <a:pt x="863785" y="2831681"/>
                  <a:pt x="864145" y="2822611"/>
                  <a:pt x="871691" y="2813937"/>
                </a:cubicBezTo>
                <a:cubicBezTo>
                  <a:pt x="881464" y="2803568"/>
                  <a:pt x="885559" y="2809247"/>
                  <a:pt x="889655" y="2814928"/>
                </a:cubicBezTo>
                <a:cubicBezTo>
                  <a:pt x="902303" y="2822897"/>
                  <a:pt x="908987" y="2817812"/>
                  <a:pt x="915166" y="2807244"/>
                </a:cubicBezTo>
                <a:cubicBezTo>
                  <a:pt x="924796" y="2782322"/>
                  <a:pt x="944487" y="2776136"/>
                  <a:pt x="965038" y="2766362"/>
                </a:cubicBezTo>
                <a:cubicBezTo>
                  <a:pt x="977543" y="2759779"/>
                  <a:pt x="982502" y="2761870"/>
                  <a:pt x="984872" y="2774728"/>
                </a:cubicBezTo>
                <a:cubicBezTo>
                  <a:pt x="987243" y="2787585"/>
                  <a:pt x="1002837" y="2775718"/>
                  <a:pt x="1002837" y="2775718"/>
                </a:cubicBezTo>
                <a:cubicBezTo>
                  <a:pt x="997593" y="2744522"/>
                  <a:pt x="1031152" y="2733647"/>
                  <a:pt x="1041285" y="2714207"/>
                </a:cubicBezTo>
                <a:cubicBezTo>
                  <a:pt x="1042146" y="2710619"/>
                  <a:pt x="1042146" y="2710619"/>
                  <a:pt x="1040781" y="2708725"/>
                </a:cubicBezTo>
                <a:cubicBezTo>
                  <a:pt x="1025907" y="2702450"/>
                  <a:pt x="1025187" y="2720592"/>
                  <a:pt x="1014912" y="2725479"/>
                </a:cubicBezTo>
                <a:cubicBezTo>
                  <a:pt x="1006000" y="2732259"/>
                  <a:pt x="998815" y="2731864"/>
                  <a:pt x="994719" y="2726183"/>
                </a:cubicBezTo>
                <a:cubicBezTo>
                  <a:pt x="990621" y="2720503"/>
                  <a:pt x="993713" y="2715220"/>
                  <a:pt x="1000396" y="2710134"/>
                </a:cubicBezTo>
                <a:cubicBezTo>
                  <a:pt x="1024398" y="2686004"/>
                  <a:pt x="1055730" y="2676824"/>
                  <a:pt x="1090511" y="2653290"/>
                </a:cubicBezTo>
                <a:cubicBezTo>
                  <a:pt x="1053718" y="2654897"/>
                  <a:pt x="1026339" y="2655205"/>
                  <a:pt x="1006004" y="2641357"/>
                </a:cubicBezTo>
                <a:cubicBezTo>
                  <a:pt x="1001045" y="2639265"/>
                  <a:pt x="992996" y="2642458"/>
                  <a:pt x="989906" y="2647743"/>
                </a:cubicBezTo>
                <a:cubicBezTo>
                  <a:pt x="967268" y="2673764"/>
                  <a:pt x="941615" y="2666895"/>
                  <a:pt x="916966" y="2670990"/>
                </a:cubicBezTo>
                <a:cubicBezTo>
                  <a:pt x="864580" y="2684463"/>
                  <a:pt x="833680" y="2646398"/>
                  <a:pt x="783881" y="2649106"/>
                </a:cubicBezTo>
                <a:cubicBezTo>
                  <a:pt x="765053" y="2651704"/>
                  <a:pt x="759951" y="2635060"/>
                  <a:pt x="772313" y="2613926"/>
                </a:cubicBezTo>
                <a:cubicBezTo>
                  <a:pt x="790854" y="2582223"/>
                  <a:pt x="799478" y="2546338"/>
                  <a:pt x="841948" y="2528681"/>
                </a:cubicBezTo>
                <a:cubicBezTo>
                  <a:pt x="856679" y="2520404"/>
                  <a:pt x="861853" y="2498873"/>
                  <a:pt x="867532" y="2482824"/>
                </a:cubicBezTo>
                <a:cubicBezTo>
                  <a:pt x="875797" y="2456008"/>
                  <a:pt x="890025" y="2442248"/>
                  <a:pt x="918267" y="2438351"/>
                </a:cubicBezTo>
                <a:cubicBezTo>
                  <a:pt x="935729" y="2433861"/>
                  <a:pt x="960376" y="2429766"/>
                  <a:pt x="963323" y="2409930"/>
                </a:cubicBezTo>
                <a:cubicBezTo>
                  <a:pt x="965768" y="2384612"/>
                  <a:pt x="945072" y="2379834"/>
                  <a:pt x="923514" y="2378646"/>
                </a:cubicBezTo>
                <a:cubicBezTo>
                  <a:pt x="874073" y="2372284"/>
                  <a:pt x="824634" y="2365921"/>
                  <a:pt x="781375" y="2348990"/>
                </a:cubicBezTo>
                <a:cubicBezTo>
                  <a:pt x="766499" y="2342717"/>
                  <a:pt x="761038" y="2335143"/>
                  <a:pt x="773901" y="2319490"/>
                </a:cubicBezTo>
                <a:cubicBezTo>
                  <a:pt x="780584" y="2314405"/>
                  <a:pt x="783675" y="2309121"/>
                  <a:pt x="781806" y="2301746"/>
                </a:cubicBezTo>
                <a:cubicBezTo>
                  <a:pt x="776059" y="2265068"/>
                  <a:pt x="808110" y="2237746"/>
                  <a:pt x="841452" y="2250493"/>
                </a:cubicBezTo>
                <a:cubicBezTo>
                  <a:pt x="879754" y="2265331"/>
                  <a:pt x="925098" y="2266015"/>
                  <a:pt x="959447" y="2289725"/>
                </a:cubicBezTo>
                <a:cubicBezTo>
                  <a:pt x="967135" y="2295603"/>
                  <a:pt x="976549" y="2294305"/>
                  <a:pt x="987688" y="2285828"/>
                </a:cubicBezTo>
                <a:cubicBezTo>
                  <a:pt x="1009103" y="2272465"/>
                  <a:pt x="1026708" y="2282526"/>
                  <a:pt x="1026492" y="2306149"/>
                </a:cubicBezTo>
                <a:cubicBezTo>
                  <a:pt x="1028360" y="2313525"/>
                  <a:pt x="1028000" y="2322595"/>
                  <a:pt x="1037416" y="2321295"/>
                </a:cubicBezTo>
                <a:cubicBezTo>
                  <a:pt x="1048194" y="2321890"/>
                  <a:pt x="1049919" y="2314714"/>
                  <a:pt x="1051644" y="2307537"/>
                </a:cubicBezTo>
                <a:cubicBezTo>
                  <a:pt x="1053730" y="2291289"/>
                  <a:pt x="1061777" y="2288096"/>
                  <a:pt x="1073059" y="2294172"/>
                </a:cubicBezTo>
                <a:cubicBezTo>
                  <a:pt x="1101442" y="2304828"/>
                  <a:pt x="1086425" y="2284002"/>
                  <a:pt x="1090378" y="2275129"/>
                </a:cubicBezTo>
                <a:cubicBezTo>
                  <a:pt x="1109707" y="2278014"/>
                  <a:pt x="1125948" y="2286181"/>
                  <a:pt x="1147867" y="2278300"/>
                </a:cubicBezTo>
                <a:cubicBezTo>
                  <a:pt x="1158143" y="2273413"/>
                  <a:pt x="1177473" y="2276296"/>
                  <a:pt x="1178191" y="2258155"/>
                </a:cubicBezTo>
                <a:cubicBezTo>
                  <a:pt x="1180276" y="2241908"/>
                  <a:pt x="1178264" y="2219981"/>
                  <a:pt x="1158934" y="2217097"/>
                </a:cubicBezTo>
                <a:cubicBezTo>
                  <a:pt x="1133783" y="2215709"/>
                  <a:pt x="1110715" y="2198075"/>
                  <a:pt x="1095481" y="2200871"/>
                </a:cubicBezTo>
                <a:cubicBezTo>
                  <a:pt x="1052508" y="2213046"/>
                  <a:pt x="1023118" y="2191427"/>
                  <a:pt x="984098" y="2194728"/>
                </a:cubicBezTo>
                <a:cubicBezTo>
                  <a:pt x="935664" y="2199330"/>
                  <a:pt x="896357" y="2173527"/>
                  <a:pt x="847921" y="2178129"/>
                </a:cubicBezTo>
                <a:cubicBezTo>
                  <a:pt x="840737" y="2177732"/>
                  <a:pt x="835274" y="2170158"/>
                  <a:pt x="831179" y="2164478"/>
                </a:cubicBezTo>
                <a:lnTo>
                  <a:pt x="824054" y="2158409"/>
                </a:lnTo>
                <a:lnTo>
                  <a:pt x="805283" y="2158979"/>
                </a:lnTo>
                <a:lnTo>
                  <a:pt x="800207" y="2164589"/>
                </a:lnTo>
                <a:lnTo>
                  <a:pt x="790819" y="2169211"/>
                </a:lnTo>
                <a:lnTo>
                  <a:pt x="821552" y="2169032"/>
                </a:lnTo>
                <a:cubicBezTo>
                  <a:pt x="823066" y="2174816"/>
                  <a:pt x="827161" y="2174443"/>
                  <a:pt x="816747" y="2177365"/>
                </a:cubicBezTo>
                <a:cubicBezTo>
                  <a:pt x="813007" y="2173755"/>
                  <a:pt x="800722" y="2174875"/>
                  <a:pt x="788439" y="2175990"/>
                </a:cubicBezTo>
                <a:cubicBezTo>
                  <a:pt x="787728" y="2183951"/>
                  <a:pt x="762000" y="2176418"/>
                  <a:pt x="743751" y="2176105"/>
                </a:cubicBezTo>
                <a:cubicBezTo>
                  <a:pt x="694968" y="2176589"/>
                  <a:pt x="641735" y="2181429"/>
                  <a:pt x="591435" y="2176130"/>
                </a:cubicBezTo>
                <a:cubicBezTo>
                  <a:pt x="585471" y="2174698"/>
                  <a:pt x="583602" y="2172894"/>
                  <a:pt x="577637" y="2171463"/>
                </a:cubicBezTo>
                <a:cubicBezTo>
                  <a:pt x="561613" y="2168970"/>
                  <a:pt x="526984" y="2170144"/>
                  <a:pt x="517278" y="2165103"/>
                </a:cubicBezTo>
                <a:cubicBezTo>
                  <a:pt x="516924" y="2169084"/>
                  <a:pt x="514700" y="2171261"/>
                  <a:pt x="506865" y="2168026"/>
                </a:cubicBezTo>
                <a:cubicBezTo>
                  <a:pt x="502770" y="2168398"/>
                  <a:pt x="481133" y="2160493"/>
                  <a:pt x="478909" y="2162670"/>
                </a:cubicBezTo>
                <a:cubicBezTo>
                  <a:pt x="483005" y="2162298"/>
                  <a:pt x="480779" y="2164474"/>
                  <a:pt x="482650" y="2166278"/>
                </a:cubicBezTo>
                <a:lnTo>
                  <a:pt x="461274" y="2162254"/>
                </a:lnTo>
                <a:lnTo>
                  <a:pt x="459466" y="2152648"/>
                </a:lnTo>
                <a:lnTo>
                  <a:pt x="471429" y="2155453"/>
                </a:lnTo>
                <a:cubicBezTo>
                  <a:pt x="486874" y="2153061"/>
                  <a:pt x="502517" y="2154107"/>
                  <a:pt x="519144" y="2155558"/>
                </a:cubicBezTo>
                <a:lnTo>
                  <a:pt x="564274" y="2157690"/>
                </a:lnTo>
                <a:lnTo>
                  <a:pt x="570512" y="2160265"/>
                </a:lnTo>
                <a:cubicBezTo>
                  <a:pt x="570512" y="2160265"/>
                  <a:pt x="570512" y="2160265"/>
                  <a:pt x="572736" y="2158088"/>
                </a:cubicBezTo>
                <a:lnTo>
                  <a:pt x="564274" y="2157690"/>
                </a:lnTo>
                <a:lnTo>
                  <a:pt x="562675" y="2157029"/>
                </a:lnTo>
                <a:cubicBezTo>
                  <a:pt x="563032" y="2153049"/>
                  <a:pt x="567124" y="2152675"/>
                  <a:pt x="568995" y="2154480"/>
                </a:cubicBezTo>
                <a:cubicBezTo>
                  <a:pt x="571222" y="2152303"/>
                  <a:pt x="571222" y="2152303"/>
                  <a:pt x="571222" y="2152303"/>
                </a:cubicBezTo>
                <a:cubicBezTo>
                  <a:pt x="537301" y="2145517"/>
                  <a:pt x="495193" y="2139473"/>
                  <a:pt x="462787" y="2138471"/>
                </a:cubicBezTo>
                <a:lnTo>
                  <a:pt x="456423" y="2136486"/>
                </a:lnTo>
                <a:lnTo>
                  <a:pt x="453934" y="2123254"/>
                </a:lnTo>
                <a:lnTo>
                  <a:pt x="487698" y="2128714"/>
                </a:lnTo>
                <a:lnTo>
                  <a:pt x="451396" y="2116263"/>
                </a:lnTo>
                <a:cubicBezTo>
                  <a:pt x="443707" y="2110385"/>
                  <a:pt x="432927" y="2109791"/>
                  <a:pt x="420783" y="2107303"/>
                </a:cubicBezTo>
                <a:cubicBezTo>
                  <a:pt x="424232" y="2092950"/>
                  <a:pt x="435372" y="2084473"/>
                  <a:pt x="437456" y="2068226"/>
                </a:cubicBezTo>
                <a:cubicBezTo>
                  <a:pt x="438535" y="2041015"/>
                  <a:pt x="469221" y="2011801"/>
                  <a:pt x="501054" y="2008102"/>
                </a:cubicBezTo>
                <a:cubicBezTo>
                  <a:pt x="524842" y="2007595"/>
                  <a:pt x="548267" y="2016159"/>
                  <a:pt x="572772" y="1997512"/>
                </a:cubicBezTo>
                <a:cubicBezTo>
                  <a:pt x="581683" y="1990732"/>
                  <a:pt x="588511" y="2000198"/>
                  <a:pt x="594833" y="2004183"/>
                </a:cubicBezTo>
                <a:cubicBezTo>
                  <a:pt x="609349" y="2019528"/>
                  <a:pt x="630906" y="2020717"/>
                  <a:pt x="652464" y="2021906"/>
                </a:cubicBezTo>
                <a:cubicBezTo>
                  <a:pt x="670430" y="2022895"/>
                  <a:pt x="679845" y="2021597"/>
                  <a:pt x="682791" y="2001762"/>
                </a:cubicBezTo>
                <a:cubicBezTo>
                  <a:pt x="684515" y="1994584"/>
                  <a:pt x="689833" y="1987605"/>
                  <a:pt x="697020" y="1988002"/>
                </a:cubicBezTo>
                <a:cubicBezTo>
                  <a:pt x="710026" y="1986901"/>
                  <a:pt x="707439" y="1997667"/>
                  <a:pt x="705714" y="2004843"/>
                </a:cubicBezTo>
                <a:cubicBezTo>
                  <a:pt x="703270" y="2030162"/>
                  <a:pt x="717642" y="2030954"/>
                  <a:pt x="737331" y="2024768"/>
                </a:cubicBezTo>
                <a:cubicBezTo>
                  <a:pt x="789720" y="2011295"/>
                  <a:pt x="841243" y="2001410"/>
                  <a:pt x="891546" y="2004183"/>
                </a:cubicBezTo>
                <a:cubicBezTo>
                  <a:pt x="915332" y="2003677"/>
                  <a:pt x="933873" y="1971976"/>
                  <a:pt x="959168" y="1987914"/>
                </a:cubicBezTo>
                <a:cubicBezTo>
                  <a:pt x="960533" y="1989807"/>
                  <a:pt x="966714" y="1979241"/>
                  <a:pt x="967575" y="1975652"/>
                </a:cubicBezTo>
                <a:cubicBezTo>
                  <a:pt x="971025" y="1961297"/>
                  <a:pt x="965564" y="1953724"/>
                  <a:pt x="955647" y="1949541"/>
                </a:cubicBezTo>
                <a:cubicBezTo>
                  <a:pt x="949323" y="1945556"/>
                  <a:pt x="938041" y="1939481"/>
                  <a:pt x="933227" y="1951941"/>
                </a:cubicBezTo>
                <a:cubicBezTo>
                  <a:pt x="921728" y="1969487"/>
                  <a:pt x="910447" y="1963410"/>
                  <a:pt x="896075" y="1962618"/>
                </a:cubicBezTo>
                <a:cubicBezTo>
                  <a:pt x="852455" y="1954759"/>
                  <a:pt x="813650" y="1934439"/>
                  <a:pt x="764354" y="1942629"/>
                </a:cubicBezTo>
                <a:cubicBezTo>
                  <a:pt x="749120" y="1945424"/>
                  <a:pt x="748114" y="1934461"/>
                  <a:pt x="744880" y="1925191"/>
                </a:cubicBezTo>
                <a:cubicBezTo>
                  <a:pt x="742869" y="1903264"/>
                  <a:pt x="729359" y="1898883"/>
                  <a:pt x="706938" y="1901282"/>
                </a:cubicBezTo>
                <a:cubicBezTo>
                  <a:pt x="671512" y="1904783"/>
                  <a:pt x="661956" y="1891530"/>
                  <a:pt x="677764" y="1856040"/>
                </a:cubicBezTo>
                <a:cubicBezTo>
                  <a:pt x="683441" y="1839991"/>
                  <a:pt x="673165" y="1844879"/>
                  <a:pt x="668207" y="1842787"/>
                </a:cubicBezTo>
                <a:lnTo>
                  <a:pt x="627706" y="1837462"/>
                </a:lnTo>
                <a:lnTo>
                  <a:pt x="613040" y="1836751"/>
                </a:lnTo>
                <a:cubicBezTo>
                  <a:pt x="612329" y="1844712"/>
                  <a:pt x="586601" y="1837178"/>
                  <a:pt x="568352" y="1836864"/>
                </a:cubicBezTo>
                <a:cubicBezTo>
                  <a:pt x="519569" y="1837352"/>
                  <a:pt x="466336" y="1842190"/>
                  <a:pt x="416036" y="1836890"/>
                </a:cubicBezTo>
                <a:cubicBezTo>
                  <a:pt x="410072" y="1835460"/>
                  <a:pt x="408203" y="1833655"/>
                  <a:pt x="402237" y="1832223"/>
                </a:cubicBezTo>
                <a:cubicBezTo>
                  <a:pt x="386213" y="1829732"/>
                  <a:pt x="351585" y="1830906"/>
                  <a:pt x="341880" y="1825865"/>
                </a:cubicBezTo>
                <a:cubicBezTo>
                  <a:pt x="341524" y="1829845"/>
                  <a:pt x="339301" y="1832022"/>
                  <a:pt x="331465" y="1828786"/>
                </a:cubicBezTo>
                <a:cubicBezTo>
                  <a:pt x="327369" y="1829158"/>
                  <a:pt x="305735" y="1821255"/>
                  <a:pt x="303511" y="1823430"/>
                </a:cubicBezTo>
                <a:cubicBezTo>
                  <a:pt x="307606" y="1823058"/>
                  <a:pt x="305380" y="1825235"/>
                  <a:pt x="307250" y="1827039"/>
                </a:cubicBezTo>
                <a:lnTo>
                  <a:pt x="285875" y="1823013"/>
                </a:lnTo>
                <a:lnTo>
                  <a:pt x="284067" y="1813408"/>
                </a:lnTo>
                <a:lnTo>
                  <a:pt x="296030" y="1816213"/>
                </a:lnTo>
                <a:cubicBezTo>
                  <a:pt x="311475" y="1813823"/>
                  <a:pt x="327119" y="1814867"/>
                  <a:pt x="343745" y="1816319"/>
                </a:cubicBezTo>
                <a:lnTo>
                  <a:pt x="388875" y="1818450"/>
                </a:lnTo>
                <a:lnTo>
                  <a:pt x="395112" y="1821026"/>
                </a:lnTo>
                <a:cubicBezTo>
                  <a:pt x="395112" y="1821026"/>
                  <a:pt x="395112" y="1821026"/>
                  <a:pt x="397336" y="1818850"/>
                </a:cubicBezTo>
                <a:lnTo>
                  <a:pt x="388875" y="1818450"/>
                </a:lnTo>
                <a:lnTo>
                  <a:pt x="387277" y="1817788"/>
                </a:lnTo>
                <a:cubicBezTo>
                  <a:pt x="387632" y="1813807"/>
                  <a:pt x="391727" y="1813436"/>
                  <a:pt x="393597" y="1815242"/>
                </a:cubicBezTo>
                <a:lnTo>
                  <a:pt x="395172" y="1813701"/>
                </a:lnTo>
                <a:lnTo>
                  <a:pt x="374800" y="1813881"/>
                </a:lnTo>
                <a:cubicBezTo>
                  <a:pt x="327733" y="1820375"/>
                  <a:pt x="284472" y="1803445"/>
                  <a:pt x="239487" y="1793693"/>
                </a:cubicBezTo>
                <a:cubicBezTo>
                  <a:pt x="223750" y="1791006"/>
                  <a:pt x="216563" y="1790610"/>
                  <a:pt x="201832" y="1798888"/>
                </a:cubicBezTo>
                <a:cubicBezTo>
                  <a:pt x="185735" y="1805271"/>
                  <a:pt x="159003" y="1825614"/>
                  <a:pt x="159075" y="1787440"/>
                </a:cubicBezTo>
                <a:cubicBezTo>
                  <a:pt x="159434" y="1778369"/>
                  <a:pt x="147291" y="1775881"/>
                  <a:pt x="141972" y="1782861"/>
                </a:cubicBezTo>
                <a:cubicBezTo>
                  <a:pt x="117611" y="1816059"/>
                  <a:pt x="94544" y="1798425"/>
                  <a:pt x="70758" y="1798930"/>
                </a:cubicBezTo>
                <a:cubicBezTo>
                  <a:pt x="52793" y="1797941"/>
                  <a:pt x="37055" y="1795255"/>
                  <a:pt x="21319" y="1792568"/>
                </a:cubicBezTo>
                <a:cubicBezTo>
                  <a:pt x="-5701" y="1783806"/>
                  <a:pt x="-6708" y="1772843"/>
                  <a:pt x="16433" y="1752303"/>
                </a:cubicBezTo>
                <a:cubicBezTo>
                  <a:pt x="21750" y="1745323"/>
                  <a:pt x="27571" y="1743826"/>
                  <a:pt x="27931" y="1734756"/>
                </a:cubicBezTo>
                <a:cubicBezTo>
                  <a:pt x="24051" y="1705452"/>
                  <a:pt x="39501" y="1679035"/>
                  <a:pt x="71336" y="1675336"/>
                </a:cubicBezTo>
                <a:lnTo>
                  <a:pt x="98670" y="1671478"/>
                </a:lnTo>
                <a:lnTo>
                  <a:pt x="98376" y="1668059"/>
                </a:lnTo>
                <a:lnTo>
                  <a:pt x="105525" y="1670510"/>
                </a:lnTo>
                <a:lnTo>
                  <a:pt x="119568" y="1668529"/>
                </a:lnTo>
                <a:lnTo>
                  <a:pt x="108416" y="1665265"/>
                </a:lnTo>
                <a:lnTo>
                  <a:pt x="107568" y="1655377"/>
                </a:lnTo>
                <a:lnTo>
                  <a:pt x="119011" y="1659300"/>
                </a:lnTo>
                <a:lnTo>
                  <a:pt x="134767" y="1660795"/>
                </a:lnTo>
                <a:lnTo>
                  <a:pt x="134690" y="1659892"/>
                </a:lnTo>
                <a:lnTo>
                  <a:pt x="102986" y="1654005"/>
                </a:lnTo>
                <a:lnTo>
                  <a:pt x="96944" y="1651418"/>
                </a:lnTo>
                <a:lnTo>
                  <a:pt x="95774" y="1637796"/>
                </a:lnTo>
                <a:lnTo>
                  <a:pt x="116816" y="1643350"/>
                </a:lnTo>
                <a:lnTo>
                  <a:pt x="116759" y="1642692"/>
                </a:lnTo>
                <a:lnTo>
                  <a:pt x="118376" y="1643247"/>
                </a:lnTo>
                <a:lnTo>
                  <a:pt x="118252" y="1642721"/>
                </a:lnTo>
                <a:lnTo>
                  <a:pt x="130406" y="1645039"/>
                </a:lnTo>
                <a:lnTo>
                  <a:pt x="131904" y="1644984"/>
                </a:lnTo>
                <a:lnTo>
                  <a:pt x="112178" y="1641321"/>
                </a:lnTo>
                <a:lnTo>
                  <a:pt x="106137" y="1638734"/>
                </a:lnTo>
                <a:lnTo>
                  <a:pt x="104965" y="1625114"/>
                </a:lnTo>
                <a:lnTo>
                  <a:pt x="132322" y="1632334"/>
                </a:lnTo>
                <a:lnTo>
                  <a:pt x="132176" y="1630646"/>
                </a:lnTo>
                <a:lnTo>
                  <a:pt x="121368" y="1628640"/>
                </a:lnTo>
                <a:lnTo>
                  <a:pt x="121118" y="1628532"/>
                </a:lnTo>
                <a:lnTo>
                  <a:pt x="121016" y="1628527"/>
                </a:lnTo>
                <a:lnTo>
                  <a:pt x="114528" y="1626805"/>
                </a:lnTo>
                <a:lnTo>
                  <a:pt x="111479" y="1613775"/>
                </a:lnTo>
                <a:lnTo>
                  <a:pt x="114302" y="1614114"/>
                </a:lnTo>
                <a:lnTo>
                  <a:pt x="114158" y="1612431"/>
                </a:lnTo>
                <a:lnTo>
                  <a:pt x="125732" y="1615486"/>
                </a:lnTo>
                <a:lnTo>
                  <a:pt x="167814" y="1620536"/>
                </a:lnTo>
                <a:cubicBezTo>
                  <a:pt x="198779" y="1623442"/>
                  <a:pt x="227278" y="1624699"/>
                  <a:pt x="255920" y="1622983"/>
                </a:cubicBezTo>
                <a:cubicBezTo>
                  <a:pt x="274107" y="1626548"/>
                  <a:pt x="300503" y="1629057"/>
                  <a:pt x="316924" y="1626946"/>
                </a:cubicBezTo>
                <a:cubicBezTo>
                  <a:pt x="304995" y="1620604"/>
                  <a:pt x="321418" y="1618490"/>
                  <a:pt x="319658" y="1612811"/>
                </a:cubicBezTo>
                <a:cubicBezTo>
                  <a:pt x="327867" y="1611755"/>
                  <a:pt x="327673" y="1615718"/>
                  <a:pt x="337840" y="1616378"/>
                </a:cubicBezTo>
                <a:cubicBezTo>
                  <a:pt x="352113" y="1616511"/>
                  <a:pt x="321418" y="1618490"/>
                  <a:pt x="335496" y="1622588"/>
                </a:cubicBezTo>
                <a:cubicBezTo>
                  <a:pt x="374211" y="1623512"/>
                  <a:pt x="405100" y="1617568"/>
                  <a:pt x="443622" y="1622457"/>
                </a:cubicBezTo>
                <a:cubicBezTo>
                  <a:pt x="458280" y="1614663"/>
                  <a:pt x="480766" y="1613739"/>
                  <a:pt x="501294" y="1611096"/>
                </a:cubicBezTo>
                <a:lnTo>
                  <a:pt x="545079" y="1606819"/>
                </a:lnTo>
                <a:lnTo>
                  <a:pt x="540040" y="1606288"/>
                </a:lnTo>
                <a:cubicBezTo>
                  <a:pt x="491258" y="1606775"/>
                  <a:pt x="438025" y="1611613"/>
                  <a:pt x="387726" y="1606316"/>
                </a:cubicBezTo>
                <a:cubicBezTo>
                  <a:pt x="381762" y="1604884"/>
                  <a:pt x="379891" y="1603079"/>
                  <a:pt x="373926" y="1601648"/>
                </a:cubicBezTo>
                <a:cubicBezTo>
                  <a:pt x="357902" y="1599157"/>
                  <a:pt x="323274" y="1600328"/>
                  <a:pt x="313569" y="1595289"/>
                </a:cubicBezTo>
                <a:cubicBezTo>
                  <a:pt x="313215" y="1599270"/>
                  <a:pt x="310990" y="1601447"/>
                  <a:pt x="303154" y="1598210"/>
                </a:cubicBezTo>
                <a:cubicBezTo>
                  <a:pt x="299060" y="1598581"/>
                  <a:pt x="277425" y="1590678"/>
                  <a:pt x="275200" y="1592855"/>
                </a:cubicBezTo>
                <a:cubicBezTo>
                  <a:pt x="279295" y="1592483"/>
                  <a:pt x="277071" y="1594659"/>
                  <a:pt x="278942" y="1596463"/>
                </a:cubicBezTo>
                <a:lnTo>
                  <a:pt x="257563" y="1592438"/>
                </a:lnTo>
                <a:lnTo>
                  <a:pt x="256652" y="1587595"/>
                </a:lnTo>
                <a:lnTo>
                  <a:pt x="254203" y="1586536"/>
                </a:lnTo>
                <a:cubicBezTo>
                  <a:pt x="251758" y="1584044"/>
                  <a:pt x="250290" y="1580213"/>
                  <a:pt x="250344" y="1574307"/>
                </a:cubicBezTo>
                <a:lnTo>
                  <a:pt x="252604" y="1566080"/>
                </a:lnTo>
                <a:lnTo>
                  <a:pt x="250225" y="1553439"/>
                </a:lnTo>
                <a:lnTo>
                  <a:pt x="259984" y="1555017"/>
                </a:lnTo>
                <a:lnTo>
                  <a:pt x="263756" y="1551639"/>
                </a:lnTo>
                <a:cubicBezTo>
                  <a:pt x="271401" y="1547289"/>
                  <a:pt x="281030" y="1545093"/>
                  <a:pt x="289079" y="1541900"/>
                </a:cubicBezTo>
                <a:cubicBezTo>
                  <a:pt x="311859" y="1530430"/>
                  <a:pt x="336508" y="1526336"/>
                  <a:pt x="359431" y="1529417"/>
                </a:cubicBezTo>
                <a:cubicBezTo>
                  <a:pt x="414189" y="1528801"/>
                  <a:pt x="469666" y="1510044"/>
                  <a:pt x="523057" y="1507535"/>
                </a:cubicBezTo>
                <a:cubicBezTo>
                  <a:pt x="539657" y="1506632"/>
                  <a:pt x="547061" y="1483406"/>
                  <a:pt x="566750" y="1477219"/>
                </a:cubicBezTo>
                <a:cubicBezTo>
                  <a:pt x="585076" y="1469139"/>
                  <a:pt x="600669" y="1457273"/>
                  <a:pt x="590106" y="1433056"/>
                </a:cubicBezTo>
                <a:cubicBezTo>
                  <a:pt x="584142" y="1420001"/>
                  <a:pt x="602467" y="1411921"/>
                  <a:pt x="616335" y="1407232"/>
                </a:cubicBezTo>
                <a:cubicBezTo>
                  <a:pt x="627977" y="1404238"/>
                  <a:pt x="636528" y="1406527"/>
                  <a:pt x="635306" y="1419186"/>
                </a:cubicBezTo>
                <a:cubicBezTo>
                  <a:pt x="633581" y="1426363"/>
                  <a:pt x="630994" y="1437129"/>
                  <a:pt x="645367" y="1437922"/>
                </a:cubicBezTo>
                <a:cubicBezTo>
                  <a:pt x="644002" y="1436029"/>
                  <a:pt x="647092" y="1430745"/>
                  <a:pt x="647092" y="1430745"/>
                </a:cubicBezTo>
                <a:cubicBezTo>
                  <a:pt x="653345" y="1382003"/>
                  <a:pt x="672531" y="1370334"/>
                  <a:pt x="712199" y="1387065"/>
                </a:cubicBezTo>
                <a:cubicBezTo>
                  <a:pt x="725708" y="1391447"/>
                  <a:pt x="733541" y="1411876"/>
                  <a:pt x="748273" y="1403600"/>
                </a:cubicBezTo>
                <a:cubicBezTo>
                  <a:pt x="777737" y="1387044"/>
                  <a:pt x="812660" y="1378062"/>
                  <a:pt x="836663" y="1353933"/>
                </a:cubicBezTo>
                <a:cubicBezTo>
                  <a:pt x="846436" y="1343563"/>
                  <a:pt x="852616" y="1332995"/>
                  <a:pt x="866989" y="1333789"/>
                </a:cubicBezTo>
                <a:cubicBezTo>
                  <a:pt x="890774" y="1333283"/>
                  <a:pt x="885673" y="1316639"/>
                  <a:pt x="882438" y="1307369"/>
                </a:cubicBezTo>
                <a:cubicBezTo>
                  <a:pt x="877337" y="1290726"/>
                  <a:pt x="834723" y="1293830"/>
                  <a:pt x="821860" y="1309483"/>
                </a:cubicBezTo>
                <a:cubicBezTo>
                  <a:pt x="813451" y="1321746"/>
                  <a:pt x="806770" y="1326831"/>
                  <a:pt x="792399" y="1326039"/>
                </a:cubicBezTo>
                <a:cubicBezTo>
                  <a:pt x="778024" y="1325245"/>
                  <a:pt x="754598" y="1316683"/>
                  <a:pt x="759844" y="1347878"/>
                </a:cubicBezTo>
                <a:cubicBezTo>
                  <a:pt x="760347" y="1353360"/>
                  <a:pt x="754526" y="1354857"/>
                  <a:pt x="748705" y="1356353"/>
                </a:cubicBezTo>
                <a:cubicBezTo>
                  <a:pt x="726643" y="1349683"/>
                  <a:pt x="742095" y="1323264"/>
                  <a:pt x="728944" y="1309814"/>
                </a:cubicBezTo>
                <a:cubicBezTo>
                  <a:pt x="723483" y="1302240"/>
                  <a:pt x="738718" y="1299444"/>
                  <a:pt x="748994" y="1294557"/>
                </a:cubicBezTo>
                <a:cubicBezTo>
                  <a:pt x="769546" y="1284782"/>
                  <a:pt x="796063" y="1288062"/>
                  <a:pt x="809286" y="1263339"/>
                </a:cubicBezTo>
                <a:cubicBezTo>
                  <a:pt x="810149" y="1259750"/>
                  <a:pt x="815969" y="1258253"/>
                  <a:pt x="819562" y="1258451"/>
                </a:cubicBezTo>
                <a:cubicBezTo>
                  <a:pt x="855349" y="1268606"/>
                  <a:pt x="888508" y="1242823"/>
                  <a:pt x="921982" y="1229585"/>
                </a:cubicBezTo>
                <a:lnTo>
                  <a:pt x="929728" y="1227915"/>
                </a:lnTo>
                <a:lnTo>
                  <a:pt x="925621" y="1210325"/>
                </a:lnTo>
                <a:cubicBezTo>
                  <a:pt x="925980" y="1201255"/>
                  <a:pt x="913837" y="1198767"/>
                  <a:pt x="908518" y="1205747"/>
                </a:cubicBezTo>
                <a:cubicBezTo>
                  <a:pt x="884157" y="1238945"/>
                  <a:pt x="861090" y="1221312"/>
                  <a:pt x="837305" y="1221817"/>
                </a:cubicBezTo>
                <a:cubicBezTo>
                  <a:pt x="819340" y="1220828"/>
                  <a:pt x="803600" y="1218141"/>
                  <a:pt x="787863" y="1215455"/>
                </a:cubicBezTo>
                <a:cubicBezTo>
                  <a:pt x="760846" y="1206694"/>
                  <a:pt x="759838" y="1195729"/>
                  <a:pt x="782978" y="1175189"/>
                </a:cubicBezTo>
                <a:cubicBezTo>
                  <a:pt x="788295" y="1168210"/>
                  <a:pt x="794117" y="1166713"/>
                  <a:pt x="794476" y="1157642"/>
                </a:cubicBezTo>
                <a:cubicBezTo>
                  <a:pt x="790597" y="1128339"/>
                  <a:pt x="806047" y="1101921"/>
                  <a:pt x="837882" y="1098223"/>
                </a:cubicBezTo>
                <a:cubicBezTo>
                  <a:pt x="893000" y="1088535"/>
                  <a:pt x="948117" y="1078849"/>
                  <a:pt x="999425" y="1092587"/>
                </a:cubicBezTo>
                <a:cubicBezTo>
                  <a:pt x="1012936" y="1096968"/>
                  <a:pt x="1026444" y="1101348"/>
                  <a:pt x="1040313" y="1096660"/>
                </a:cubicBezTo>
                <a:cubicBezTo>
                  <a:pt x="1072759" y="1086632"/>
                  <a:pt x="1105367" y="1081613"/>
                  <a:pt x="1137606" y="1079072"/>
                </a:cubicBezTo>
                <a:lnTo>
                  <a:pt x="1227964" y="1076496"/>
                </a:lnTo>
                <a:lnTo>
                  <a:pt x="1249943" y="1065838"/>
                </a:lnTo>
                <a:lnTo>
                  <a:pt x="1309464" y="1056332"/>
                </a:lnTo>
                <a:lnTo>
                  <a:pt x="1324813" y="1041445"/>
                </a:lnTo>
                <a:cubicBezTo>
                  <a:pt x="1334585" y="1031076"/>
                  <a:pt x="1349820" y="1028279"/>
                  <a:pt x="1364192" y="1029073"/>
                </a:cubicBezTo>
                <a:cubicBezTo>
                  <a:pt x="1369150" y="1031165"/>
                  <a:pt x="1374971" y="1029668"/>
                  <a:pt x="1376697" y="1022492"/>
                </a:cubicBezTo>
                <a:lnTo>
                  <a:pt x="1374086" y="1018871"/>
                </a:lnTo>
                <a:lnTo>
                  <a:pt x="1368783" y="1020123"/>
                </a:lnTo>
                <a:lnTo>
                  <a:pt x="1357249" y="1012701"/>
                </a:lnTo>
                <a:lnTo>
                  <a:pt x="1308357" y="1011449"/>
                </a:lnTo>
                <a:cubicBezTo>
                  <a:pt x="1288254" y="1009885"/>
                  <a:pt x="1268582" y="1006528"/>
                  <a:pt x="1249431" y="999109"/>
                </a:cubicBezTo>
                <a:cubicBezTo>
                  <a:pt x="1185546" y="1030129"/>
                  <a:pt x="1126909" y="1001443"/>
                  <a:pt x="1063743" y="1014320"/>
                </a:cubicBezTo>
                <a:cubicBezTo>
                  <a:pt x="1060151" y="1014123"/>
                  <a:pt x="1057923" y="1015819"/>
                  <a:pt x="1054329" y="1015621"/>
                </a:cubicBezTo>
                <a:cubicBezTo>
                  <a:pt x="1040820" y="1011239"/>
                  <a:pt x="1016674" y="1020817"/>
                  <a:pt x="1016890" y="997194"/>
                </a:cubicBezTo>
                <a:cubicBezTo>
                  <a:pt x="1016998" y="985382"/>
                  <a:pt x="1022658" y="978876"/>
                  <a:pt x="1030303" y="974526"/>
                </a:cubicBezTo>
                <a:lnTo>
                  <a:pt x="1041319" y="970287"/>
                </a:lnTo>
                <a:lnTo>
                  <a:pt x="1039762" y="962377"/>
                </a:lnTo>
                <a:lnTo>
                  <a:pt x="1081063" y="954417"/>
                </a:lnTo>
                <a:cubicBezTo>
                  <a:pt x="1084216" y="953122"/>
                  <a:pt x="1087923" y="951278"/>
                  <a:pt x="1091866" y="949657"/>
                </a:cubicBezTo>
                <a:lnTo>
                  <a:pt x="1100931" y="947123"/>
                </a:lnTo>
                <a:lnTo>
                  <a:pt x="1101206" y="947262"/>
                </a:lnTo>
                <a:cubicBezTo>
                  <a:pt x="1101955" y="947435"/>
                  <a:pt x="1102979" y="947334"/>
                  <a:pt x="1104084" y="946240"/>
                </a:cubicBezTo>
                <a:lnTo>
                  <a:pt x="1100931" y="947123"/>
                </a:lnTo>
                <a:lnTo>
                  <a:pt x="1099989" y="946641"/>
                </a:lnTo>
                <a:cubicBezTo>
                  <a:pt x="1098882" y="947738"/>
                  <a:pt x="1097857" y="947837"/>
                  <a:pt x="1097386" y="947390"/>
                </a:cubicBezTo>
                <a:lnTo>
                  <a:pt x="1097695" y="946292"/>
                </a:lnTo>
                <a:lnTo>
                  <a:pt x="1217579" y="923745"/>
                </a:lnTo>
                <a:lnTo>
                  <a:pt x="1219461" y="927034"/>
                </a:lnTo>
                <a:cubicBezTo>
                  <a:pt x="1254449" y="921631"/>
                  <a:pt x="1274935" y="919621"/>
                  <a:pt x="1309924" y="914217"/>
                </a:cubicBezTo>
                <a:lnTo>
                  <a:pt x="1314002" y="914479"/>
                </a:lnTo>
                <a:lnTo>
                  <a:pt x="1333297" y="900107"/>
                </a:lnTo>
                <a:cubicBezTo>
                  <a:pt x="1351620" y="892026"/>
                  <a:pt x="1367215" y="880160"/>
                  <a:pt x="1356653" y="855943"/>
                </a:cubicBezTo>
                <a:cubicBezTo>
                  <a:pt x="1350688" y="842887"/>
                  <a:pt x="1369012" y="834807"/>
                  <a:pt x="1382881" y="830119"/>
                </a:cubicBezTo>
                <a:cubicBezTo>
                  <a:pt x="1394523" y="827125"/>
                  <a:pt x="1403074" y="829413"/>
                  <a:pt x="1401853" y="842072"/>
                </a:cubicBezTo>
                <a:cubicBezTo>
                  <a:pt x="1400127" y="849249"/>
                  <a:pt x="1397540" y="860015"/>
                  <a:pt x="1411912" y="860809"/>
                </a:cubicBezTo>
                <a:cubicBezTo>
                  <a:pt x="1410548" y="858915"/>
                  <a:pt x="1413637" y="853631"/>
                  <a:pt x="1413637" y="853631"/>
                </a:cubicBezTo>
                <a:cubicBezTo>
                  <a:pt x="1419890" y="804889"/>
                  <a:pt x="1439078" y="793220"/>
                  <a:pt x="1478745" y="809951"/>
                </a:cubicBezTo>
                <a:cubicBezTo>
                  <a:pt x="1492254" y="814334"/>
                  <a:pt x="1500087" y="834763"/>
                  <a:pt x="1514818" y="826486"/>
                </a:cubicBezTo>
                <a:cubicBezTo>
                  <a:pt x="1544283" y="809930"/>
                  <a:pt x="1579207" y="800948"/>
                  <a:pt x="1603208" y="776819"/>
                </a:cubicBezTo>
                <a:cubicBezTo>
                  <a:pt x="1612982" y="766450"/>
                  <a:pt x="1619164" y="755883"/>
                  <a:pt x="1633534" y="756675"/>
                </a:cubicBezTo>
                <a:cubicBezTo>
                  <a:pt x="1657321" y="756169"/>
                  <a:pt x="1652218" y="739525"/>
                  <a:pt x="1648985" y="730255"/>
                </a:cubicBezTo>
                <a:cubicBezTo>
                  <a:pt x="1643884" y="713613"/>
                  <a:pt x="1601270" y="716717"/>
                  <a:pt x="1588406" y="732369"/>
                </a:cubicBezTo>
                <a:cubicBezTo>
                  <a:pt x="1579998" y="744632"/>
                  <a:pt x="1573315" y="749718"/>
                  <a:pt x="1558943" y="748927"/>
                </a:cubicBezTo>
                <a:cubicBezTo>
                  <a:pt x="1544570" y="748132"/>
                  <a:pt x="1521144" y="739570"/>
                  <a:pt x="1526389" y="770765"/>
                </a:cubicBezTo>
                <a:cubicBezTo>
                  <a:pt x="1526892" y="776248"/>
                  <a:pt x="1521072" y="777743"/>
                  <a:pt x="1515251" y="779240"/>
                </a:cubicBezTo>
                <a:cubicBezTo>
                  <a:pt x="1493189" y="772569"/>
                  <a:pt x="1508641" y="746150"/>
                  <a:pt x="1495491" y="732700"/>
                </a:cubicBezTo>
                <a:cubicBezTo>
                  <a:pt x="1490029" y="725126"/>
                  <a:pt x="1505263" y="722330"/>
                  <a:pt x="1515541" y="717442"/>
                </a:cubicBezTo>
                <a:cubicBezTo>
                  <a:pt x="1536092" y="707668"/>
                  <a:pt x="1562609" y="710948"/>
                  <a:pt x="1575832" y="686226"/>
                </a:cubicBezTo>
                <a:cubicBezTo>
                  <a:pt x="1576695" y="682637"/>
                  <a:pt x="1582515" y="681140"/>
                  <a:pt x="1586108" y="681337"/>
                </a:cubicBezTo>
                <a:cubicBezTo>
                  <a:pt x="1633821" y="694878"/>
                  <a:pt x="1676869" y="644529"/>
                  <a:pt x="1722215" y="645211"/>
                </a:cubicBezTo>
                <a:cubicBezTo>
                  <a:pt x="1732993" y="645805"/>
                  <a:pt x="1743268" y="640917"/>
                  <a:pt x="1754047" y="641512"/>
                </a:cubicBezTo>
                <a:cubicBezTo>
                  <a:pt x="1785522" y="646885"/>
                  <a:pt x="1814627" y="639399"/>
                  <a:pt x="1845958" y="630219"/>
                </a:cubicBezTo>
                <a:cubicBezTo>
                  <a:pt x="1854006" y="627026"/>
                  <a:pt x="1861194" y="627423"/>
                  <a:pt x="1869241" y="624231"/>
                </a:cubicBezTo>
                <a:cubicBezTo>
                  <a:pt x="1884836" y="612364"/>
                  <a:pt x="1906824" y="657209"/>
                  <a:pt x="1920262" y="608863"/>
                </a:cubicBezTo>
                <a:cubicBezTo>
                  <a:pt x="1926802" y="589225"/>
                  <a:pt x="1948218" y="575862"/>
                  <a:pt x="1952890" y="548849"/>
                </a:cubicBezTo>
                <a:cubicBezTo>
                  <a:pt x="1958423" y="518247"/>
                  <a:pt x="1982427" y="494119"/>
                  <a:pt x="2016487" y="488725"/>
                </a:cubicBezTo>
                <a:cubicBezTo>
                  <a:pt x="2109260" y="473843"/>
                  <a:pt x="2202896" y="455371"/>
                  <a:pt x="2295811" y="455043"/>
                </a:cubicBezTo>
                <a:cubicBezTo>
                  <a:pt x="2326783" y="454931"/>
                  <a:pt x="2359121" y="456715"/>
                  <a:pt x="2390956" y="453016"/>
                </a:cubicBezTo>
                <a:cubicBezTo>
                  <a:pt x="2415604" y="448922"/>
                  <a:pt x="2439534" y="462966"/>
                  <a:pt x="2461593" y="469637"/>
                </a:cubicBezTo>
                <a:cubicBezTo>
                  <a:pt x="2471511" y="473821"/>
                  <a:pt x="2482290" y="474416"/>
                  <a:pt x="2494794" y="467832"/>
                </a:cubicBezTo>
                <a:cubicBezTo>
                  <a:pt x="2544450" y="450572"/>
                  <a:pt x="2592381" y="440489"/>
                  <a:pt x="2648865" y="432696"/>
                </a:cubicBezTo>
                <a:cubicBezTo>
                  <a:pt x="2640171" y="415854"/>
                  <a:pt x="2635067" y="399210"/>
                  <a:pt x="2627739" y="384263"/>
                </a:cubicBezTo>
                <a:cubicBezTo>
                  <a:pt x="2624505" y="374993"/>
                  <a:pt x="2616816" y="369115"/>
                  <a:pt x="2608767" y="372308"/>
                </a:cubicBezTo>
                <a:cubicBezTo>
                  <a:pt x="2567663" y="391856"/>
                  <a:pt x="2522032" y="362069"/>
                  <a:pt x="2481572" y="401653"/>
                </a:cubicBezTo>
                <a:cubicBezTo>
                  <a:pt x="2456782" y="391196"/>
                  <a:pt x="2415963" y="439850"/>
                  <a:pt x="2393974" y="395005"/>
                </a:cubicBezTo>
                <a:cubicBezTo>
                  <a:pt x="2388010" y="381949"/>
                  <a:pt x="2364368" y="397008"/>
                  <a:pt x="2348631" y="394323"/>
                </a:cubicBezTo>
                <a:cubicBezTo>
                  <a:pt x="2285681" y="383579"/>
                  <a:pt x="2223018" y="401940"/>
                  <a:pt x="2161864" y="436746"/>
                </a:cubicBezTo>
                <a:cubicBezTo>
                  <a:pt x="2141311" y="446521"/>
                  <a:pt x="2126939" y="445728"/>
                  <a:pt x="2116017" y="430581"/>
                </a:cubicBezTo>
                <a:cubicBezTo>
                  <a:pt x="2134559" y="398879"/>
                  <a:pt x="2163159" y="385913"/>
                  <a:pt x="2199448" y="378823"/>
                </a:cubicBezTo>
                <a:cubicBezTo>
                  <a:pt x="2221185" y="375478"/>
                  <a:pt x="2242762" y="367122"/>
                  <a:pt x="2264213" y="357396"/>
                </a:cubicBezTo>
                <a:lnTo>
                  <a:pt x="2295108" y="343086"/>
                </a:lnTo>
                <a:lnTo>
                  <a:pt x="2284378" y="343647"/>
                </a:lnTo>
                <a:cubicBezTo>
                  <a:pt x="2284378" y="343647"/>
                  <a:pt x="2284898" y="339654"/>
                  <a:pt x="2280820" y="339867"/>
                </a:cubicBezTo>
                <a:cubicBezTo>
                  <a:pt x="2255839" y="345141"/>
                  <a:pt x="2262212" y="342824"/>
                  <a:pt x="2241309" y="347883"/>
                </a:cubicBezTo>
                <a:cubicBezTo>
                  <a:pt x="2233154" y="348308"/>
                  <a:pt x="2224999" y="348734"/>
                  <a:pt x="2212767" y="349375"/>
                </a:cubicBezTo>
                <a:cubicBezTo>
                  <a:pt x="2188416" y="357587"/>
                  <a:pt x="2164137" y="361334"/>
                  <a:pt x="2138620" y="364900"/>
                </a:cubicBezTo>
                <a:lnTo>
                  <a:pt x="2104523" y="370926"/>
                </a:lnTo>
                <a:lnTo>
                  <a:pt x="2101417" y="349214"/>
                </a:lnTo>
                <a:lnTo>
                  <a:pt x="2142709" y="343124"/>
                </a:lnTo>
                <a:cubicBezTo>
                  <a:pt x="2145897" y="341965"/>
                  <a:pt x="2149659" y="340283"/>
                  <a:pt x="2153642" y="338835"/>
                </a:cubicBezTo>
                <a:lnTo>
                  <a:pt x="2162745" y="336706"/>
                </a:lnTo>
                <a:lnTo>
                  <a:pt x="2163010" y="336860"/>
                </a:lnTo>
                <a:cubicBezTo>
                  <a:pt x="2163744" y="337067"/>
                  <a:pt x="2164762" y="337015"/>
                  <a:pt x="2165911" y="335963"/>
                </a:cubicBezTo>
                <a:lnTo>
                  <a:pt x="2162745" y="336706"/>
                </a:lnTo>
                <a:lnTo>
                  <a:pt x="2161832" y="336175"/>
                </a:lnTo>
                <a:cubicBezTo>
                  <a:pt x="2160684" y="337227"/>
                  <a:pt x="2159666" y="337281"/>
                  <a:pt x="2159221" y="336809"/>
                </a:cubicBezTo>
                <a:lnTo>
                  <a:pt x="2159581" y="335716"/>
                </a:lnTo>
                <a:lnTo>
                  <a:pt x="2279415" y="318608"/>
                </a:lnTo>
                <a:lnTo>
                  <a:pt x="2281113" y="322008"/>
                </a:lnTo>
                <a:cubicBezTo>
                  <a:pt x="2316027" y="318200"/>
                  <a:pt x="2336415" y="317135"/>
                  <a:pt x="2371328" y="313327"/>
                </a:cubicBezTo>
                <a:lnTo>
                  <a:pt x="2371760" y="313376"/>
                </a:lnTo>
                <a:lnTo>
                  <a:pt x="2372463" y="313143"/>
                </a:lnTo>
                <a:lnTo>
                  <a:pt x="2407363" y="315606"/>
                </a:lnTo>
                <a:lnTo>
                  <a:pt x="2515299" y="311746"/>
                </a:lnTo>
                <a:lnTo>
                  <a:pt x="2546433" y="312026"/>
                </a:lnTo>
                <a:lnTo>
                  <a:pt x="2554345" y="309992"/>
                </a:lnTo>
                <a:cubicBezTo>
                  <a:pt x="2557426" y="309481"/>
                  <a:pt x="2560121" y="309630"/>
                  <a:pt x="2561484" y="311522"/>
                </a:cubicBezTo>
                <a:lnTo>
                  <a:pt x="2562510" y="312171"/>
                </a:lnTo>
                <a:lnTo>
                  <a:pt x="2571928" y="312256"/>
                </a:lnTo>
                <a:lnTo>
                  <a:pt x="2624762" y="309953"/>
                </a:lnTo>
                <a:lnTo>
                  <a:pt x="2624870" y="309984"/>
                </a:lnTo>
                <a:cubicBezTo>
                  <a:pt x="2624870" y="309984"/>
                  <a:pt x="2624870" y="309984"/>
                  <a:pt x="2628946" y="309770"/>
                </a:cubicBezTo>
                <a:lnTo>
                  <a:pt x="2624762" y="309953"/>
                </a:lnTo>
                <a:lnTo>
                  <a:pt x="2619011" y="308307"/>
                </a:lnTo>
                <a:cubicBezTo>
                  <a:pt x="2621309" y="306204"/>
                  <a:pt x="2623606" y="304102"/>
                  <a:pt x="2629463" y="305778"/>
                </a:cubicBezTo>
                <a:cubicBezTo>
                  <a:pt x="2629463" y="305778"/>
                  <a:pt x="2633541" y="305565"/>
                  <a:pt x="2633541" y="305565"/>
                </a:cubicBezTo>
                <a:cubicBezTo>
                  <a:pt x="2635838" y="303461"/>
                  <a:pt x="2634060" y="301573"/>
                  <a:pt x="2631761" y="303675"/>
                </a:cubicBezTo>
                <a:cubicBezTo>
                  <a:pt x="2603737" y="301174"/>
                  <a:pt x="2560667" y="305410"/>
                  <a:pt x="2526786" y="301232"/>
                </a:cubicBezTo>
                <a:cubicBezTo>
                  <a:pt x="2525525" y="295351"/>
                  <a:pt x="2521446" y="295564"/>
                  <a:pt x="2531899" y="293034"/>
                </a:cubicBezTo>
                <a:cubicBezTo>
                  <a:pt x="2535459" y="296814"/>
                  <a:pt x="2547690" y="296176"/>
                  <a:pt x="2559922" y="295535"/>
                </a:cubicBezTo>
                <a:cubicBezTo>
                  <a:pt x="2560958" y="287551"/>
                  <a:pt x="2586166" y="296146"/>
                  <a:pt x="2604255" y="297183"/>
                </a:cubicBezTo>
                <a:cubicBezTo>
                  <a:pt x="2628460" y="297900"/>
                  <a:pt x="2653814" y="297566"/>
                  <a:pt x="2679327" y="297966"/>
                </a:cubicBezTo>
                <a:lnTo>
                  <a:pt x="2749899" y="302790"/>
                </a:lnTo>
                <a:lnTo>
                  <a:pt x="2751767" y="301932"/>
                </a:lnTo>
                <a:cubicBezTo>
                  <a:pt x="2754982" y="301457"/>
                  <a:pt x="2757751" y="302007"/>
                  <a:pt x="2759866" y="303146"/>
                </a:cubicBezTo>
                <a:lnTo>
                  <a:pt x="2760483" y="305158"/>
                </a:lnTo>
                <a:lnTo>
                  <a:pt x="2768837" y="308403"/>
                </a:lnTo>
                <a:cubicBezTo>
                  <a:pt x="2784628" y="311544"/>
                  <a:pt x="2819026" y="311726"/>
                  <a:pt x="2828444" y="317184"/>
                </a:cubicBezTo>
                <a:cubicBezTo>
                  <a:pt x="2828961" y="313191"/>
                  <a:pt x="2831259" y="311088"/>
                  <a:pt x="2838894" y="314654"/>
                </a:cubicBezTo>
                <a:cubicBezTo>
                  <a:pt x="2842973" y="314439"/>
                  <a:pt x="2864104" y="323248"/>
                  <a:pt x="2866402" y="321145"/>
                </a:cubicBezTo>
                <a:cubicBezTo>
                  <a:pt x="2862323" y="321360"/>
                  <a:pt x="2864622" y="319258"/>
                  <a:pt x="2862844" y="317367"/>
                </a:cubicBezTo>
                <a:lnTo>
                  <a:pt x="2883877" y="322260"/>
                </a:lnTo>
                <a:lnTo>
                  <a:pt x="2884604" y="327335"/>
                </a:lnTo>
                <a:lnTo>
                  <a:pt x="2894514" y="324207"/>
                </a:lnTo>
                <a:cubicBezTo>
                  <a:pt x="2901638" y="323918"/>
                  <a:pt x="2909076" y="327056"/>
                  <a:pt x="2917196" y="331139"/>
                </a:cubicBezTo>
                <a:cubicBezTo>
                  <a:pt x="2929339" y="333627"/>
                  <a:pt x="2933219" y="362930"/>
                  <a:pt x="2959448" y="337105"/>
                </a:cubicBezTo>
                <a:cubicBezTo>
                  <a:pt x="2969222" y="326736"/>
                  <a:pt x="2996242" y="335498"/>
                  <a:pt x="2999547" y="306592"/>
                </a:cubicBezTo>
                <a:cubicBezTo>
                  <a:pt x="2999908" y="297522"/>
                  <a:pt x="3014280" y="298314"/>
                  <a:pt x="3021466" y="298711"/>
                </a:cubicBezTo>
                <a:cubicBezTo>
                  <a:pt x="3040796" y="301595"/>
                  <a:pt x="3056174" y="313350"/>
                  <a:pt x="3081182" y="300185"/>
                </a:cubicBezTo>
                <a:cubicBezTo>
                  <a:pt x="3091459" y="295297"/>
                  <a:pt x="3092464" y="306261"/>
                  <a:pt x="3092104" y="315332"/>
                </a:cubicBezTo>
                <a:cubicBezTo>
                  <a:pt x="3090523" y="337061"/>
                  <a:pt x="3090307" y="360684"/>
                  <a:pt x="3088725" y="382414"/>
                </a:cubicBezTo>
                <a:cubicBezTo>
                  <a:pt x="3087504" y="395072"/>
                  <a:pt x="3086281" y="407731"/>
                  <a:pt x="3096197" y="411913"/>
                </a:cubicBezTo>
                <a:cubicBezTo>
                  <a:pt x="3107479" y="417990"/>
                  <a:pt x="3115026" y="409316"/>
                  <a:pt x="3123938" y="402536"/>
                </a:cubicBezTo>
                <a:cubicBezTo>
                  <a:pt x="3138166" y="388775"/>
                  <a:pt x="3146716" y="391066"/>
                  <a:pt x="3161592" y="397341"/>
                </a:cubicBezTo>
                <a:cubicBezTo>
                  <a:pt x="3207581" y="418057"/>
                  <a:pt x="3261478" y="421029"/>
                  <a:pt x="3316091" y="405860"/>
                </a:cubicBezTo>
                <a:cubicBezTo>
                  <a:pt x="3339375" y="399873"/>
                  <a:pt x="3360932" y="401061"/>
                  <a:pt x="3381628" y="405838"/>
                </a:cubicBezTo>
                <a:cubicBezTo>
                  <a:pt x="3409512" y="411012"/>
                  <a:pt x="3442711" y="409208"/>
                  <a:pt x="3463909" y="419467"/>
                </a:cubicBezTo>
                <a:cubicBezTo>
                  <a:pt x="3497756" y="437696"/>
                  <a:pt x="3538501" y="427215"/>
                  <a:pt x="3572706" y="436374"/>
                </a:cubicBezTo>
                <a:cubicBezTo>
                  <a:pt x="3589809" y="440954"/>
                  <a:pt x="3606410" y="440051"/>
                  <a:pt x="3625236" y="437454"/>
                </a:cubicBezTo>
                <a:lnTo>
                  <a:pt x="3689348" y="436110"/>
                </a:lnTo>
                <a:lnTo>
                  <a:pt x="3686087" y="430685"/>
                </a:lnTo>
                <a:cubicBezTo>
                  <a:pt x="3680979" y="422500"/>
                  <a:pt x="3674584" y="409695"/>
                  <a:pt x="3688491" y="398728"/>
                </a:cubicBezTo>
                <a:cubicBezTo>
                  <a:pt x="3700510" y="391129"/>
                  <a:pt x="3709436" y="402876"/>
                  <a:pt x="3713901" y="408751"/>
                </a:cubicBezTo>
                <a:lnTo>
                  <a:pt x="3739884" y="438352"/>
                </a:lnTo>
                <a:lnTo>
                  <a:pt x="3822494" y="457422"/>
                </a:lnTo>
                <a:cubicBezTo>
                  <a:pt x="3827452" y="459513"/>
                  <a:pt x="3833775" y="463498"/>
                  <a:pt x="3837728" y="454627"/>
                </a:cubicBezTo>
                <a:cubicBezTo>
                  <a:pt x="3849586" y="428009"/>
                  <a:pt x="3870283" y="432787"/>
                  <a:pt x="3888247" y="433778"/>
                </a:cubicBezTo>
                <a:cubicBezTo>
                  <a:pt x="3929137" y="437850"/>
                  <a:pt x="3970241" y="418302"/>
                  <a:pt x="4014219" y="417090"/>
                </a:cubicBezTo>
                <a:cubicBezTo>
                  <a:pt x="4046988" y="371628"/>
                  <a:pt x="4058054" y="401325"/>
                  <a:pt x="4073073" y="422153"/>
                </a:cubicBezTo>
                <a:cubicBezTo>
                  <a:pt x="4077169" y="427834"/>
                  <a:pt x="4087086" y="432016"/>
                  <a:pt x="4096859" y="421647"/>
                </a:cubicBezTo>
                <a:cubicBezTo>
                  <a:pt x="4128909" y="394327"/>
                  <a:pt x="4155427" y="397607"/>
                  <a:pt x="4172815" y="431291"/>
                </a:cubicBezTo>
                <a:cubicBezTo>
                  <a:pt x="4175546" y="435077"/>
                  <a:pt x="4178277" y="438864"/>
                  <a:pt x="4185464" y="439261"/>
                </a:cubicBezTo>
                <a:cubicBezTo>
                  <a:pt x="4189056" y="439459"/>
                  <a:pt x="4193511" y="436066"/>
                  <a:pt x="4196602" y="430785"/>
                </a:cubicBezTo>
                <a:cubicBezTo>
                  <a:pt x="4203645" y="416627"/>
                  <a:pt x="4185752" y="377461"/>
                  <a:pt x="4230377" y="396286"/>
                </a:cubicBezTo>
                <a:cubicBezTo>
                  <a:pt x="4253375" y="361193"/>
                  <a:pt x="4290310" y="374138"/>
                  <a:pt x="4320635" y="353994"/>
                </a:cubicBezTo>
                <a:cubicBezTo>
                  <a:pt x="4335368" y="345716"/>
                  <a:pt x="4350602" y="342920"/>
                  <a:pt x="4369572" y="354874"/>
                </a:cubicBezTo>
                <a:cubicBezTo>
                  <a:pt x="4383586" y="364737"/>
                  <a:pt x="4411827" y="360841"/>
                  <a:pt x="4435613" y="360334"/>
                </a:cubicBezTo>
                <a:cubicBezTo>
                  <a:pt x="4447758" y="362822"/>
                  <a:pt x="4458537" y="363416"/>
                  <a:pt x="4467591" y="371188"/>
                </a:cubicBezTo>
                <a:cubicBezTo>
                  <a:pt x="4476645" y="378961"/>
                  <a:pt x="4490800" y="403374"/>
                  <a:pt x="4503881" y="364099"/>
                </a:cubicBezTo>
                <a:cubicBezTo>
                  <a:pt x="4514802" y="379246"/>
                  <a:pt x="4539884" y="327905"/>
                  <a:pt x="4544770" y="368172"/>
                </a:cubicBezTo>
                <a:cubicBezTo>
                  <a:pt x="4544770" y="368172"/>
                  <a:pt x="4546135" y="370064"/>
                  <a:pt x="4548363" y="368371"/>
                </a:cubicBezTo>
                <a:cubicBezTo>
                  <a:pt x="4560129" y="366747"/>
                  <a:pt x="4570253" y="369123"/>
                  <a:pt x="4579698" y="373252"/>
                </a:cubicBezTo>
                <a:lnTo>
                  <a:pt x="4589988" y="379059"/>
                </a:lnTo>
                <a:lnTo>
                  <a:pt x="4631283" y="362549"/>
                </a:lnTo>
                <a:cubicBezTo>
                  <a:pt x="4645673" y="359426"/>
                  <a:pt x="4660251" y="359212"/>
                  <a:pt x="4676042" y="362565"/>
                </a:cubicBezTo>
                <a:cubicBezTo>
                  <a:pt x="4716431" y="370935"/>
                  <a:pt x="4762302" y="346961"/>
                  <a:pt x="4805426" y="349913"/>
                </a:cubicBezTo>
                <a:cubicBezTo>
                  <a:pt x="4811198" y="348037"/>
                  <a:pt x="4819095" y="344336"/>
                  <a:pt x="4822131" y="347876"/>
                </a:cubicBezTo>
                <a:lnTo>
                  <a:pt x="4831336" y="352696"/>
                </a:lnTo>
                <a:lnTo>
                  <a:pt x="4835886" y="352637"/>
                </a:lnTo>
                <a:lnTo>
                  <a:pt x="4863441" y="355293"/>
                </a:lnTo>
                <a:lnTo>
                  <a:pt x="4903529" y="339513"/>
                </a:lnTo>
                <a:cubicBezTo>
                  <a:pt x="4933901" y="331899"/>
                  <a:pt x="4962450" y="335065"/>
                  <a:pt x="4990996" y="338232"/>
                </a:cubicBezTo>
                <a:cubicBezTo>
                  <a:pt x="4996159" y="339948"/>
                  <a:pt x="5000412" y="336300"/>
                  <a:pt x="5003147" y="330883"/>
                </a:cubicBezTo>
                <a:cubicBezTo>
                  <a:pt x="5018035" y="318119"/>
                  <a:pt x="5030786" y="328686"/>
                  <a:pt x="5025924" y="335927"/>
                </a:cubicBezTo>
                <a:cubicBezTo>
                  <a:pt x="5014372" y="361189"/>
                  <a:pt x="5033204" y="357329"/>
                  <a:pt x="5045655" y="358938"/>
                </a:cubicBezTo>
                <a:cubicBezTo>
                  <a:pt x="5069039" y="360388"/>
                  <a:pt x="5096378" y="349233"/>
                  <a:pt x="5117936" y="361463"/>
                </a:cubicBezTo>
                <a:cubicBezTo>
                  <a:pt x="5124616" y="364950"/>
                  <a:pt x="5134641" y="359426"/>
                  <a:pt x="5139503" y="352185"/>
                </a:cubicBezTo>
                <a:cubicBezTo>
                  <a:pt x="5151963" y="332286"/>
                  <a:pt x="5165932" y="335666"/>
                  <a:pt x="5182937" y="342587"/>
                </a:cubicBezTo>
                <a:cubicBezTo>
                  <a:pt x="5195388" y="344196"/>
                  <a:pt x="5201451" y="372785"/>
                  <a:pt x="5226062" y="345539"/>
                </a:cubicBezTo>
                <a:cubicBezTo>
                  <a:pt x="5235179" y="334651"/>
                  <a:pt x="5263116" y="341411"/>
                  <a:pt x="5264342" y="312715"/>
                </a:cubicBezTo>
                <a:cubicBezTo>
                  <a:pt x="5264042" y="303758"/>
                  <a:pt x="5278621" y="303544"/>
                  <a:pt x="5285910" y="303437"/>
                </a:cubicBezTo>
                <a:cubicBezTo>
                  <a:pt x="5305650" y="304940"/>
                  <a:pt x="5322045" y="315453"/>
                  <a:pt x="5346349" y="300758"/>
                </a:cubicBezTo>
                <a:cubicBezTo>
                  <a:pt x="5356374" y="295234"/>
                  <a:pt x="5358191" y="305962"/>
                  <a:pt x="5358491" y="314919"/>
                </a:cubicBezTo>
                <a:cubicBezTo>
                  <a:pt x="5358482" y="336428"/>
                  <a:pt x="5359991" y="359707"/>
                  <a:pt x="5359981" y="381215"/>
                </a:cubicBezTo>
                <a:cubicBezTo>
                  <a:pt x="5359673" y="393766"/>
                  <a:pt x="5359364" y="406318"/>
                  <a:pt x="5369688" y="409750"/>
                </a:cubicBezTo>
                <a:cubicBezTo>
                  <a:pt x="5381531" y="414955"/>
                  <a:pt x="5388520" y="405890"/>
                  <a:pt x="5397027" y="398596"/>
                </a:cubicBezTo>
                <a:cubicBezTo>
                  <a:pt x="5410395" y="384061"/>
                  <a:pt x="5419203" y="385724"/>
                  <a:pt x="5434689" y="390874"/>
                </a:cubicBezTo>
                <a:cubicBezTo>
                  <a:pt x="5482667" y="408095"/>
                  <a:pt x="5537335" y="407293"/>
                  <a:pt x="5591403" y="388576"/>
                </a:cubicBezTo>
                <a:cubicBezTo>
                  <a:pt x="5614488" y="381069"/>
                  <a:pt x="5636355" y="380748"/>
                  <a:pt x="5657613" y="384020"/>
                </a:cubicBezTo>
                <a:cubicBezTo>
                  <a:pt x="5686160" y="387187"/>
                  <a:pt x="5719570" y="383113"/>
                  <a:pt x="5741737" y="391749"/>
                </a:cubicBezTo>
                <a:cubicBezTo>
                  <a:pt x="5777264" y="407360"/>
                  <a:pt x="5817662" y="394221"/>
                  <a:pt x="5852889" y="400874"/>
                </a:cubicBezTo>
                <a:cubicBezTo>
                  <a:pt x="5870503" y="404201"/>
                  <a:pt x="5887208" y="402164"/>
                  <a:pt x="5906039" y="398303"/>
                </a:cubicBezTo>
                <a:cubicBezTo>
                  <a:pt x="5975594" y="384736"/>
                  <a:pt x="6042712" y="385544"/>
                  <a:pt x="6106787" y="404321"/>
                </a:cubicBezTo>
                <a:cubicBezTo>
                  <a:pt x="6111949" y="406037"/>
                  <a:pt x="6118629" y="409524"/>
                  <a:pt x="6121973" y="400514"/>
                </a:cubicBezTo>
                <a:cubicBezTo>
                  <a:pt x="6132007" y="373481"/>
                  <a:pt x="6153265" y="376754"/>
                  <a:pt x="6171487" y="376487"/>
                </a:cubicBezTo>
                <a:cubicBezTo>
                  <a:pt x="6213095" y="377669"/>
                  <a:pt x="6253193" y="355573"/>
                  <a:pt x="6297536" y="351338"/>
                </a:cubicBezTo>
                <a:cubicBezTo>
                  <a:pt x="6327319" y="304299"/>
                  <a:pt x="6340670" y="332782"/>
                  <a:pt x="6357366" y="352253"/>
                </a:cubicBezTo>
                <a:cubicBezTo>
                  <a:pt x="6361920" y="357564"/>
                  <a:pt x="6372244" y="360997"/>
                  <a:pt x="6381360" y="350109"/>
                </a:cubicBezTo>
                <a:cubicBezTo>
                  <a:pt x="6411743" y="320986"/>
                  <a:pt x="6438773" y="322381"/>
                  <a:pt x="6458804" y="354351"/>
                </a:cubicBezTo>
                <a:cubicBezTo>
                  <a:pt x="6461839" y="357891"/>
                  <a:pt x="6464874" y="361431"/>
                  <a:pt x="6472164" y="361324"/>
                </a:cubicBezTo>
                <a:cubicBezTo>
                  <a:pt x="6475808" y="361271"/>
                  <a:pt x="6480061" y="357624"/>
                  <a:pt x="6482797" y="352207"/>
                </a:cubicBezTo>
                <a:cubicBezTo>
                  <a:pt x="6488878" y="337779"/>
                  <a:pt x="6467937" y="300446"/>
                  <a:pt x="6514398" y="315896"/>
                </a:cubicBezTo>
                <a:cubicBezTo>
                  <a:pt x="6535065" y="279746"/>
                  <a:pt x="6573328" y="289939"/>
                  <a:pt x="6602494" y="268002"/>
                </a:cubicBezTo>
                <a:cubicBezTo>
                  <a:pt x="6616771" y="258831"/>
                  <a:pt x="6631957" y="255024"/>
                  <a:pt x="6651998" y="265484"/>
                </a:cubicBezTo>
                <a:cubicBezTo>
                  <a:pt x="6666877" y="274228"/>
                  <a:pt x="6695124" y="268437"/>
                  <a:pt x="6719117" y="266292"/>
                </a:cubicBezTo>
                <a:cubicBezTo>
                  <a:pt x="6731569" y="267902"/>
                  <a:pt x="6742502" y="267742"/>
                  <a:pt x="6752218" y="274770"/>
                </a:cubicBezTo>
                <a:cubicBezTo>
                  <a:pt x="6761934" y="281796"/>
                  <a:pt x="6778020" y="304861"/>
                  <a:pt x="6788362" y="265278"/>
                </a:cubicBezTo>
                <a:cubicBezTo>
                  <a:pt x="6800504" y="279439"/>
                  <a:pt x="6822090" y="227143"/>
                  <a:pt x="6829971" y="266459"/>
                </a:cubicBezTo>
                <a:cubicBezTo>
                  <a:pt x="6829971" y="266459"/>
                  <a:pt x="6831487" y="268230"/>
                  <a:pt x="6833614" y="266406"/>
                </a:cubicBezTo>
                <a:cubicBezTo>
                  <a:pt x="6880693" y="256754"/>
                  <a:pt x="6905877" y="311948"/>
                  <a:pt x="6961163" y="286045"/>
                </a:cubicBezTo>
                <a:cubicBezTo>
                  <a:pt x="6981212" y="274996"/>
                  <a:pt x="7005206" y="272852"/>
                  <a:pt x="7021311" y="252900"/>
                </a:cubicBezTo>
                <a:cubicBezTo>
                  <a:pt x="7032553" y="240188"/>
                  <a:pt x="7045613" y="238205"/>
                  <a:pt x="7058674" y="236221"/>
                </a:cubicBezTo>
                <a:cubicBezTo>
                  <a:pt x="7100890" y="233810"/>
                  <a:pt x="7145842" y="225981"/>
                  <a:pt x="7184714" y="232581"/>
                </a:cubicBezTo>
                <a:cubicBezTo>
                  <a:pt x="7207489" y="237624"/>
                  <a:pt x="7229056" y="228346"/>
                  <a:pt x="7250014" y="222661"/>
                </a:cubicBezTo>
                <a:cubicBezTo>
                  <a:pt x="7275226" y="213330"/>
                  <a:pt x="7298612" y="214779"/>
                  <a:pt x="7315916" y="230657"/>
                </a:cubicBezTo>
                <a:cubicBezTo>
                  <a:pt x="7350524" y="262413"/>
                  <a:pt x="7395167" y="267135"/>
                  <a:pt x="7446500" y="253836"/>
                </a:cubicBezTo>
                <a:cubicBezTo>
                  <a:pt x="7490542" y="240644"/>
                  <a:pt x="7514528" y="260008"/>
                  <a:pt x="7535777" y="284789"/>
                </a:cubicBezTo>
                <a:cubicBezTo>
                  <a:pt x="7547919" y="298950"/>
                  <a:pt x="7536967" y="342128"/>
                  <a:pt x="7522689" y="351299"/>
                </a:cubicBezTo>
                <a:lnTo>
                  <a:pt x="7513599" y="359920"/>
                </a:lnTo>
                <a:lnTo>
                  <a:pt x="7523776" y="363875"/>
                </a:lnTo>
                <a:cubicBezTo>
                  <a:pt x="7543155" y="360023"/>
                  <a:pt x="7523286" y="345662"/>
                  <a:pt x="7549701" y="346403"/>
                </a:cubicBezTo>
                <a:cubicBezTo>
                  <a:pt x="7575499" y="347600"/>
                  <a:pt x="7602592" y="373510"/>
                  <a:pt x="7622308" y="382241"/>
                </a:cubicBezTo>
                <a:lnTo>
                  <a:pt x="7628558" y="380998"/>
                </a:lnTo>
                <a:cubicBezTo>
                  <a:pt x="7635433" y="379631"/>
                  <a:pt x="7641844" y="384349"/>
                  <a:pt x="7655437" y="375654"/>
                </a:cubicBezTo>
                <a:cubicBezTo>
                  <a:pt x="7675305" y="390016"/>
                  <a:pt x="7694862" y="392787"/>
                  <a:pt x="7721446" y="399820"/>
                </a:cubicBezTo>
                <a:cubicBezTo>
                  <a:pt x="7733906" y="372373"/>
                  <a:pt x="7740664" y="390006"/>
                  <a:pt x="7739320" y="340002"/>
                </a:cubicBezTo>
                <a:cubicBezTo>
                  <a:pt x="7765246" y="322529"/>
                  <a:pt x="7770651" y="289825"/>
                  <a:pt x="7796576" y="272353"/>
                </a:cubicBezTo>
                <a:cubicBezTo>
                  <a:pt x="7815625" y="256247"/>
                  <a:pt x="7828753" y="253637"/>
                  <a:pt x="7854381" y="248542"/>
                </a:cubicBezTo>
                <a:lnTo>
                  <a:pt x="7853875" y="229667"/>
                </a:lnTo>
                <a:cubicBezTo>
                  <a:pt x="7868485" y="212111"/>
                  <a:pt x="7883731" y="194765"/>
                  <a:pt x="7898342" y="177210"/>
                </a:cubicBezTo>
                <a:cubicBezTo>
                  <a:pt x="7917552" y="167067"/>
                  <a:pt x="7930510" y="158166"/>
                  <a:pt x="7949728" y="148352"/>
                </a:cubicBezTo>
                <a:cubicBezTo>
                  <a:pt x="7975645" y="130547"/>
                  <a:pt x="7974978" y="105711"/>
                  <a:pt x="8014019" y="85297"/>
                </a:cubicBezTo>
                <a:cubicBezTo>
                  <a:pt x="8051037" y="65453"/>
                  <a:pt x="8089453" y="52365"/>
                  <a:pt x="8127706" y="44192"/>
                </a:cubicBezTo>
                <a:lnTo>
                  <a:pt x="8144130" y="41660"/>
                </a:lnTo>
                <a:lnTo>
                  <a:pt x="8142513" y="30336"/>
                </a:lnTo>
                <a:lnTo>
                  <a:pt x="8164499" y="27097"/>
                </a:lnTo>
                <a:cubicBezTo>
                  <a:pt x="8166197" y="26480"/>
                  <a:pt x="8168199" y="25584"/>
                  <a:pt x="8170321" y="24813"/>
                </a:cubicBezTo>
                <a:lnTo>
                  <a:pt x="8175168" y="23680"/>
                </a:lnTo>
                <a:lnTo>
                  <a:pt x="8175309" y="23763"/>
                </a:lnTo>
                <a:cubicBezTo>
                  <a:pt x="8175698" y="23874"/>
                  <a:pt x="8176242" y="23846"/>
                  <a:pt x="8176854" y="23285"/>
                </a:cubicBezTo>
                <a:lnTo>
                  <a:pt x="8175168" y="23680"/>
                </a:lnTo>
                <a:lnTo>
                  <a:pt x="8174682" y="23399"/>
                </a:lnTo>
                <a:cubicBezTo>
                  <a:pt x="8174071" y="23958"/>
                  <a:pt x="8173528" y="23987"/>
                  <a:pt x="8173293" y="23736"/>
                </a:cubicBezTo>
                <a:lnTo>
                  <a:pt x="8173484" y="23155"/>
                </a:lnTo>
                <a:lnTo>
                  <a:pt x="8237293" y="14054"/>
                </a:lnTo>
                <a:lnTo>
                  <a:pt x="8238198" y="15866"/>
                </a:lnTo>
                <a:cubicBezTo>
                  <a:pt x="8256790" y="13840"/>
                  <a:pt x="8267645" y="13274"/>
                  <a:pt x="8286236" y="11250"/>
                </a:cubicBezTo>
                <a:cubicBezTo>
                  <a:pt x="8291527" y="12029"/>
                  <a:pt x="8294645" y="12922"/>
                  <a:pt x="8298987" y="12696"/>
                </a:cubicBezTo>
                <a:cubicBezTo>
                  <a:pt x="8319750" y="10559"/>
                  <a:pt x="8341462" y="9427"/>
                  <a:pt x="8362897" y="10421"/>
                </a:cubicBezTo>
                <a:cubicBezTo>
                  <a:pt x="8373140" y="10415"/>
                  <a:pt x="8383080" y="10688"/>
                  <a:pt x="8393051" y="10697"/>
                </a:cubicBezTo>
                <a:lnTo>
                  <a:pt x="8421184" y="9474"/>
                </a:lnTo>
                <a:lnTo>
                  <a:pt x="8421241" y="9492"/>
                </a:lnTo>
                <a:cubicBezTo>
                  <a:pt x="8421241" y="9492"/>
                  <a:pt x="8421241" y="9492"/>
                  <a:pt x="8423412" y="9378"/>
                </a:cubicBezTo>
                <a:lnTo>
                  <a:pt x="8421184" y="9474"/>
                </a:lnTo>
                <a:lnTo>
                  <a:pt x="8418121" y="8598"/>
                </a:lnTo>
                <a:cubicBezTo>
                  <a:pt x="8419346" y="7478"/>
                  <a:pt x="8420569" y="6359"/>
                  <a:pt x="8423687" y="7252"/>
                </a:cubicBezTo>
                <a:cubicBezTo>
                  <a:pt x="8423687" y="7252"/>
                  <a:pt x="8425859" y="7138"/>
                  <a:pt x="8425859" y="7138"/>
                </a:cubicBezTo>
                <a:cubicBezTo>
                  <a:pt x="8427083" y="6020"/>
                  <a:pt x="8426134" y="5013"/>
                  <a:pt x="8424910" y="6133"/>
                </a:cubicBezTo>
                <a:cubicBezTo>
                  <a:pt x="8409989" y="4799"/>
                  <a:pt x="8387056" y="7049"/>
                  <a:pt x="8369014" y="4823"/>
                </a:cubicBezTo>
                <a:cubicBezTo>
                  <a:pt x="8368342" y="1690"/>
                  <a:pt x="8366172" y="1805"/>
                  <a:pt x="8371738" y="458"/>
                </a:cubicBezTo>
                <a:cubicBezTo>
                  <a:pt x="8373634" y="2470"/>
                  <a:pt x="8380147" y="2130"/>
                  <a:pt x="8386660" y="1792"/>
                </a:cubicBezTo>
                <a:cubicBezTo>
                  <a:pt x="8386936" y="-334"/>
                  <a:pt x="8390429" y="-253"/>
                  <a:pt x="8395058" y="430"/>
                </a:cubicBezTo>
                <a:close/>
              </a:path>
            </a:pathLst>
          </a:custGeom>
          <a:solidFill>
            <a:schemeClr val="bg1">
              <a:lumMod val="95000"/>
            </a:schemeClr>
          </a:solidFill>
        </p:spPr>
        <p:txBody>
          <a:bodyPr wrap="square" anchor="ctr">
            <a:noAutofit/>
          </a:bodyP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906261410"/>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123478"/>
            <a:ext cx="8679898"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PNG LAYOUT</a:t>
            </a:r>
          </a:p>
        </p:txBody>
      </p:sp>
    </p:spTree>
    <p:extLst>
      <p:ext uri="{BB962C8B-B14F-4D97-AF65-F5344CB8AC3E}">
        <p14:creationId xmlns:p14="http://schemas.microsoft.com/office/powerpoint/2010/main" val="3422714734"/>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123478"/>
            <a:ext cx="8679898" cy="724247"/>
          </a:xfrm>
          <a:prstGeom prst="rect">
            <a:avLst/>
          </a:prstGeom>
        </p:spPr>
        <p:txBody>
          <a:bodyPr anchor="ctr"/>
          <a:lstStyle>
            <a:lvl1pPr marL="0" indent="0" algn="ctr">
              <a:buNone/>
              <a:defRPr sz="5400" b="0" baseline="0">
                <a:solidFill>
                  <a:schemeClr val="tx1">
                    <a:lumMod val="65000"/>
                    <a:lumOff val="35000"/>
                  </a:schemeClr>
                </a:solidFill>
                <a:latin typeface="+mj-lt"/>
                <a:cs typeface="Arial" pitchFamily="34" charset="0"/>
              </a:defRPr>
            </a:lvl1pPr>
          </a:lstStyle>
          <a:p>
            <a:pPr lvl="0"/>
            <a:r>
              <a:rPr lang="en-US" altLang="ko-KR" dirty="0"/>
              <a:t>BASIC LAYOUT</a:t>
            </a:r>
          </a:p>
        </p:txBody>
      </p:sp>
      <p:sp>
        <p:nvSpPr>
          <p:cNvPr id="3" name="Rounded Rectangle 2"/>
          <p:cNvSpPr/>
          <p:nvPr userDrawn="1"/>
        </p:nvSpPr>
        <p:spPr>
          <a:xfrm>
            <a:off x="265509" y="1131590"/>
            <a:ext cx="2670575"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4" name="Rounded Rectangle 3"/>
          <p:cNvSpPr/>
          <p:nvPr userDrawn="1"/>
        </p:nvSpPr>
        <p:spPr>
          <a:xfrm>
            <a:off x="398951" y="1347500"/>
            <a:ext cx="115401"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white"/>
              </a:solidFill>
            </a:endParaRPr>
          </a:p>
        </p:txBody>
      </p:sp>
      <p:sp>
        <p:nvSpPr>
          <p:cNvPr id="5" name="Half Frame 4"/>
          <p:cNvSpPr/>
          <p:nvPr userDrawn="1"/>
        </p:nvSpPr>
        <p:spPr>
          <a:xfrm rot="5400000">
            <a:off x="2207190" y="1362336"/>
            <a:ext cx="685849" cy="51386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sz="1351">
              <a:solidFill>
                <a:prstClr val="black"/>
              </a:solidFill>
            </a:endParaRPr>
          </a:p>
        </p:txBody>
      </p:sp>
      <p:sp>
        <p:nvSpPr>
          <p:cNvPr id="58" name="TextBox 57">
            <a:extLst>
              <a:ext uri="{FF2B5EF4-FFF2-40B4-BE49-F238E27FC236}">
                <a16:creationId xmlns:a16="http://schemas.microsoft.com/office/drawing/2014/main" xmlns="" id="{5644E8BB-F13A-4AE0-889E-633DE4143787}"/>
              </a:ext>
            </a:extLst>
          </p:cNvPr>
          <p:cNvSpPr txBox="1"/>
          <p:nvPr userDrawn="1"/>
        </p:nvSpPr>
        <p:spPr>
          <a:xfrm>
            <a:off x="533778" y="1529491"/>
            <a:ext cx="1674186"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a16="http://schemas.microsoft.com/office/drawing/2014/main" xmlns="" id="{F2CE2B8B-ED32-491A-95B2-D28904BC432C}"/>
              </a:ext>
            </a:extLst>
          </p:cNvPr>
          <p:cNvSpPr txBox="1"/>
          <p:nvPr userDrawn="1"/>
        </p:nvSpPr>
        <p:spPr>
          <a:xfrm>
            <a:off x="533778" y="2127462"/>
            <a:ext cx="1674186" cy="738664"/>
          </a:xfrm>
          <a:prstGeom prst="rect">
            <a:avLst/>
          </a:prstGeom>
          <a:noFill/>
        </p:spPr>
        <p:txBody>
          <a:bodyPr wrap="square" rtlCol="0" anchor="ctr">
            <a:spAutoFit/>
          </a:bodyPr>
          <a:lstStyle/>
          <a:p>
            <a:pPr defTabSz="914377"/>
            <a:r>
              <a:rPr lang="en-US" altLang="ko-KR" sz="1400" b="1" dirty="0">
                <a:solidFill>
                  <a:prstClr val="white"/>
                </a:solidFill>
                <a:cs typeface="Arial" pitchFamily="34" charset="0"/>
              </a:rPr>
              <a:t>You can Change Fill Color &amp;</a:t>
            </a:r>
          </a:p>
          <a:p>
            <a:pPr defTabSz="914377"/>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a16="http://schemas.microsoft.com/office/drawing/2014/main" xmlns="" id="{962A52DF-2523-4479-BFA3-B5ACE9887E1C}"/>
              </a:ext>
            </a:extLst>
          </p:cNvPr>
          <p:cNvSpPr txBox="1"/>
          <p:nvPr userDrawn="1"/>
        </p:nvSpPr>
        <p:spPr>
          <a:xfrm>
            <a:off x="540922" y="5808517"/>
            <a:ext cx="1674000" cy="307777"/>
          </a:xfrm>
          <a:prstGeom prst="rect">
            <a:avLst/>
          </a:prstGeom>
          <a:noFill/>
        </p:spPr>
        <p:txBody>
          <a:bodyPr wrap="square" rtlCol="0" anchor="ctr">
            <a:spAutoFit/>
          </a:bodyPr>
          <a:lstStyle/>
          <a:p>
            <a:pPr defTabSz="914377"/>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a16="http://schemas.microsoft.com/office/drawing/2014/main" xmlns="" id="{BAAC314F-E96A-4408-95DE-A70E9ED054AF}"/>
              </a:ext>
            </a:extLst>
          </p:cNvPr>
          <p:cNvSpPr txBox="1"/>
          <p:nvPr userDrawn="1"/>
        </p:nvSpPr>
        <p:spPr>
          <a:xfrm>
            <a:off x="540922" y="4234920"/>
            <a:ext cx="2037972" cy="1815882"/>
          </a:xfrm>
          <a:prstGeom prst="rect">
            <a:avLst/>
          </a:prstGeom>
          <a:noFill/>
        </p:spPr>
        <p:txBody>
          <a:bodyPr wrap="square" rtlCol="0" anchor="ctr">
            <a:spAutoFit/>
          </a:bodyPr>
          <a:lstStyle/>
          <a:p>
            <a:pPr defTabSz="914377"/>
            <a:r>
              <a:rPr lang="en-US" altLang="ko-KR" sz="2800" b="1" dirty="0">
                <a:solidFill>
                  <a:prstClr val="white"/>
                </a:solidFill>
                <a:cs typeface="Arial" pitchFamily="34" charset="0"/>
              </a:rPr>
              <a:t>FREE </a:t>
            </a:r>
          </a:p>
          <a:p>
            <a:pPr defTabSz="914377"/>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2271870584"/>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242649" y="339511"/>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grpSp>
        <p:nvGrpSpPr>
          <p:cNvPr id="3" name="Group 2">
            <a:extLst>
              <a:ext uri="{FF2B5EF4-FFF2-40B4-BE49-F238E27FC236}">
                <a16:creationId xmlns="" xmlns:a16="http://schemas.microsoft.com/office/drawing/2014/main" id="{577FA290-712D-4C40-BD40-7D1E8ADCF0EB}"/>
              </a:ext>
            </a:extLst>
          </p:cNvPr>
          <p:cNvGrpSpPr/>
          <p:nvPr userDrawn="1"/>
        </p:nvGrpSpPr>
        <p:grpSpPr>
          <a:xfrm>
            <a:off x="221456" y="-162144"/>
            <a:ext cx="8641551" cy="1366577"/>
            <a:chOff x="295274" y="-162144"/>
            <a:chExt cx="11522068" cy="1366577"/>
          </a:xfrm>
        </p:grpSpPr>
        <p:sp>
          <p:nvSpPr>
            <p:cNvPr id="4" name="Freeform: Shape 3">
              <a:extLst>
                <a:ext uri="{FF2B5EF4-FFF2-40B4-BE49-F238E27FC236}">
                  <a16:creationId xmlns="" xmlns:a16="http://schemas.microsoft.com/office/drawing/2014/main" id="{F783945F-25AC-4AD4-B372-7E9939ED5482}"/>
                </a:ext>
              </a:extLst>
            </p:cNvPr>
            <p:cNvSpPr/>
            <p:nvPr/>
          </p:nvSpPr>
          <p:spPr>
            <a:xfrm>
              <a:off x="295274"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endParaRPr lang="en-US">
                <a:solidFill>
                  <a:prstClr val="black"/>
                </a:solidFill>
              </a:endParaRPr>
            </a:p>
          </p:txBody>
        </p:sp>
        <p:sp>
          <p:nvSpPr>
            <p:cNvPr id="5" name="Freeform: Shape 4">
              <a:extLst>
                <a:ext uri="{FF2B5EF4-FFF2-40B4-BE49-F238E27FC236}">
                  <a16:creationId xmlns="" xmlns:a16="http://schemas.microsoft.com/office/drawing/2014/main" id="{B4231E36-AD19-4F03-AC86-15DD707C3117}"/>
                </a:ext>
              </a:extLst>
            </p:cNvPr>
            <p:cNvSpPr/>
            <p:nvPr/>
          </p:nvSpPr>
          <p:spPr>
            <a:xfrm>
              <a:off x="963231"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 xmlns:a16="http://schemas.microsoft.com/office/drawing/2014/main" id="{509421CD-C139-4DFB-9E39-293309A600F7}"/>
                </a:ext>
              </a:extLst>
            </p:cNvPr>
            <p:cNvSpPr/>
            <p:nvPr/>
          </p:nvSpPr>
          <p:spPr>
            <a:xfrm>
              <a:off x="1710750"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7" name="Freeform: Shape 6">
              <a:extLst>
                <a:ext uri="{FF2B5EF4-FFF2-40B4-BE49-F238E27FC236}">
                  <a16:creationId xmlns="" xmlns:a16="http://schemas.microsoft.com/office/drawing/2014/main" id="{10223A41-9E76-4BBF-9ADF-84ACC1570DC9}"/>
                </a:ext>
              </a:extLst>
            </p:cNvPr>
            <p:cNvSpPr/>
            <p:nvPr/>
          </p:nvSpPr>
          <p:spPr>
            <a:xfrm>
              <a:off x="2378707"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8" name="Freeform: Shape 7">
              <a:extLst>
                <a:ext uri="{FF2B5EF4-FFF2-40B4-BE49-F238E27FC236}">
                  <a16:creationId xmlns="" xmlns:a16="http://schemas.microsoft.com/office/drawing/2014/main" id="{C64ECCCF-678E-4D29-AB37-43490F889CD7}"/>
                </a:ext>
              </a:extLst>
            </p:cNvPr>
            <p:cNvSpPr/>
            <p:nvPr/>
          </p:nvSpPr>
          <p:spPr>
            <a:xfrm>
              <a:off x="3126226"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9" name="Freeform: Shape 8">
              <a:extLst>
                <a:ext uri="{FF2B5EF4-FFF2-40B4-BE49-F238E27FC236}">
                  <a16:creationId xmlns="" xmlns:a16="http://schemas.microsoft.com/office/drawing/2014/main" id="{D485D52E-3EB4-4114-BEFD-9FD63ABD1C95}"/>
                </a:ext>
              </a:extLst>
            </p:cNvPr>
            <p:cNvSpPr/>
            <p:nvPr/>
          </p:nvSpPr>
          <p:spPr>
            <a:xfrm>
              <a:off x="8788130"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0" name="Freeform: Shape 9">
              <a:extLst>
                <a:ext uri="{FF2B5EF4-FFF2-40B4-BE49-F238E27FC236}">
                  <a16:creationId xmlns="" xmlns:a16="http://schemas.microsoft.com/office/drawing/2014/main" id="{BA02A0FC-6F25-4ED7-A456-E7DA832320D4}"/>
                </a:ext>
              </a:extLst>
            </p:cNvPr>
            <p:cNvSpPr/>
            <p:nvPr/>
          </p:nvSpPr>
          <p:spPr>
            <a:xfrm>
              <a:off x="9456087"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1" name="Freeform: Shape 10">
              <a:extLst>
                <a:ext uri="{FF2B5EF4-FFF2-40B4-BE49-F238E27FC236}">
                  <a16:creationId xmlns="" xmlns:a16="http://schemas.microsoft.com/office/drawing/2014/main" id="{BAB3F657-A977-4498-8840-F4C294302F35}"/>
                </a:ext>
              </a:extLst>
            </p:cNvPr>
            <p:cNvSpPr/>
            <p:nvPr/>
          </p:nvSpPr>
          <p:spPr>
            <a:xfrm>
              <a:off x="10203606"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2" name="Freeform: Shape 11">
              <a:extLst>
                <a:ext uri="{FF2B5EF4-FFF2-40B4-BE49-F238E27FC236}">
                  <a16:creationId xmlns="" xmlns:a16="http://schemas.microsoft.com/office/drawing/2014/main" id="{0091CC98-BE28-471F-BF69-CAE9FC4E487F}"/>
                </a:ext>
              </a:extLst>
            </p:cNvPr>
            <p:cNvSpPr/>
            <p:nvPr/>
          </p:nvSpPr>
          <p:spPr>
            <a:xfrm>
              <a:off x="10871563"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3" name="Freeform: Shape 12">
              <a:extLst>
                <a:ext uri="{FF2B5EF4-FFF2-40B4-BE49-F238E27FC236}">
                  <a16:creationId xmlns="" xmlns:a16="http://schemas.microsoft.com/office/drawing/2014/main" id="{00606BF6-759D-4244-8D34-8243397D610E}"/>
                </a:ext>
              </a:extLst>
            </p:cNvPr>
            <p:cNvSpPr/>
            <p:nvPr/>
          </p:nvSpPr>
          <p:spPr>
            <a:xfrm>
              <a:off x="11619081" y="-162144"/>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grpSp>
    </p:spTree>
    <p:extLst>
      <p:ext uri="{BB962C8B-B14F-4D97-AF65-F5344CB8AC3E}">
        <p14:creationId xmlns:p14="http://schemas.microsoft.com/office/powerpoint/2010/main" val="4223330482"/>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242649" y="339511"/>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
        <p:nvSpPr>
          <p:cNvPr id="3" name="Freeform: Shape 2">
            <a:extLst>
              <a:ext uri="{FF2B5EF4-FFF2-40B4-BE49-F238E27FC236}">
                <a16:creationId xmlns="" xmlns:a16="http://schemas.microsoft.com/office/drawing/2014/main" id="{4C264C26-74D8-4ABF-9E51-BD9856F1E7E0}"/>
              </a:ext>
            </a:extLst>
          </p:cNvPr>
          <p:cNvSpPr/>
          <p:nvPr userDrawn="1"/>
        </p:nvSpPr>
        <p:spPr>
          <a:xfrm>
            <a:off x="3" y="5949226"/>
            <a:ext cx="9148871" cy="910624"/>
          </a:xfrm>
          <a:custGeom>
            <a:avLst/>
            <a:gdLst>
              <a:gd name="connsiteX0" fmla="*/ 11634616 w 12205236"/>
              <a:gd name="connsiteY0" fmla="*/ 695510 h 1044430"/>
              <a:gd name="connsiteX1" fmla="*/ 11628681 w 12205236"/>
              <a:gd name="connsiteY1" fmla="*/ 699880 h 1044430"/>
              <a:gd name="connsiteX2" fmla="*/ 11627185 w 12205236"/>
              <a:gd name="connsiteY2" fmla="*/ 725492 h 1044430"/>
              <a:gd name="connsiteX3" fmla="*/ 11644384 w 12205236"/>
              <a:gd name="connsiteY3" fmla="*/ 729979 h 1044430"/>
              <a:gd name="connsiteX4" fmla="*/ 11651863 w 12205236"/>
              <a:gd name="connsiteY4" fmla="*/ 730913 h 1044430"/>
              <a:gd name="connsiteX5" fmla="*/ 11663080 w 12205236"/>
              <a:gd name="connsiteY5" fmla="*/ 719883 h 1044430"/>
              <a:gd name="connsiteX6" fmla="*/ 11662519 w 12205236"/>
              <a:gd name="connsiteY6" fmla="*/ 715209 h 1044430"/>
              <a:gd name="connsiteX7" fmla="*/ 11641954 w 12205236"/>
              <a:gd name="connsiteY7" fmla="*/ 696328 h 1044430"/>
              <a:gd name="connsiteX8" fmla="*/ 11634616 w 12205236"/>
              <a:gd name="connsiteY8" fmla="*/ 695510 h 1044430"/>
              <a:gd name="connsiteX9" fmla="*/ 11559135 w 12205236"/>
              <a:gd name="connsiteY9" fmla="*/ 473903 h 1044430"/>
              <a:gd name="connsiteX10" fmla="*/ 11555396 w 12205236"/>
              <a:gd name="connsiteY10" fmla="*/ 476100 h 1044430"/>
              <a:gd name="connsiteX11" fmla="*/ 11542684 w 12205236"/>
              <a:gd name="connsiteY11" fmla="*/ 481895 h 1044430"/>
              <a:gd name="connsiteX12" fmla="*/ 11525110 w 12205236"/>
              <a:gd name="connsiteY12" fmla="*/ 505078 h 1044430"/>
              <a:gd name="connsiteX13" fmla="*/ 11524736 w 12205236"/>
              <a:gd name="connsiteY13" fmla="*/ 515360 h 1044430"/>
              <a:gd name="connsiteX14" fmla="*/ 11519876 w 12205236"/>
              <a:gd name="connsiteY14" fmla="*/ 555928 h 1044430"/>
              <a:gd name="connsiteX15" fmla="*/ 11506976 w 12205236"/>
              <a:gd name="connsiteY15" fmla="*/ 603787 h 1044430"/>
              <a:gd name="connsiteX16" fmla="*/ 11503611 w 12205236"/>
              <a:gd name="connsiteY16" fmla="*/ 628652 h 1044430"/>
              <a:gd name="connsiteX17" fmla="*/ 11498190 w 12205236"/>
              <a:gd name="connsiteY17" fmla="*/ 677072 h 1044430"/>
              <a:gd name="connsiteX18" fmla="*/ 11491646 w 12205236"/>
              <a:gd name="connsiteY18" fmla="*/ 701375 h 1044430"/>
              <a:gd name="connsiteX19" fmla="*/ 11500246 w 12205236"/>
              <a:gd name="connsiteY19" fmla="*/ 714275 h 1044430"/>
              <a:gd name="connsiteX20" fmla="*/ 11579139 w 12205236"/>
              <a:gd name="connsiteY20" fmla="*/ 722314 h 1044430"/>
              <a:gd name="connsiteX21" fmla="*/ 11601573 w 12205236"/>
              <a:gd name="connsiteY21" fmla="*/ 701188 h 1044430"/>
              <a:gd name="connsiteX22" fmla="*/ 11592039 w 12205236"/>
              <a:gd name="connsiteY22" fmla="*/ 685298 h 1044430"/>
              <a:gd name="connsiteX23" fmla="*/ 11574652 w 12205236"/>
              <a:gd name="connsiteY23" fmla="*/ 650525 h 1044430"/>
              <a:gd name="connsiteX24" fmla="*/ 11575400 w 12205236"/>
              <a:gd name="connsiteY24" fmla="*/ 643234 h 1044430"/>
              <a:gd name="connsiteX25" fmla="*/ 11572035 w 12205236"/>
              <a:gd name="connsiteY25" fmla="*/ 635008 h 1044430"/>
              <a:gd name="connsiteX26" fmla="*/ 11560257 w 12205236"/>
              <a:gd name="connsiteY26" fmla="*/ 640990 h 1044430"/>
              <a:gd name="connsiteX27" fmla="*/ 11552218 w 12205236"/>
              <a:gd name="connsiteY27" fmla="*/ 643047 h 1044430"/>
              <a:gd name="connsiteX28" fmla="*/ 11546797 w 12205236"/>
              <a:gd name="connsiteY28" fmla="*/ 630708 h 1044430"/>
              <a:gd name="connsiteX29" fmla="*/ 11548105 w 12205236"/>
              <a:gd name="connsiteY29" fmla="*/ 604535 h 1044430"/>
              <a:gd name="connsiteX30" fmla="*/ 11563248 w 12205236"/>
              <a:gd name="connsiteY30" fmla="*/ 482269 h 1044430"/>
              <a:gd name="connsiteX31" fmla="*/ 11562874 w 12205236"/>
              <a:gd name="connsiteY31" fmla="*/ 474230 h 1044430"/>
              <a:gd name="connsiteX32" fmla="*/ 11559135 w 12205236"/>
              <a:gd name="connsiteY32" fmla="*/ 473903 h 1044430"/>
              <a:gd name="connsiteX33" fmla="*/ 11566614 w 12205236"/>
              <a:gd name="connsiteY33" fmla="*/ 432915 h 1044430"/>
              <a:gd name="connsiteX34" fmla="*/ 11534832 w 12205236"/>
              <a:gd name="connsiteY34" fmla="*/ 477783 h 1044430"/>
              <a:gd name="connsiteX35" fmla="*/ 11566614 w 12205236"/>
              <a:gd name="connsiteY35" fmla="*/ 432915 h 1044430"/>
              <a:gd name="connsiteX36" fmla="*/ 11397236 w 12205236"/>
              <a:gd name="connsiteY36" fmla="*/ 427493 h 1044430"/>
              <a:gd name="connsiteX37" fmla="*/ 11415558 w 12205236"/>
              <a:gd name="connsiteY37" fmla="*/ 452544 h 1044430"/>
              <a:gd name="connsiteX38" fmla="*/ 11502676 w 12205236"/>
              <a:gd name="connsiteY38" fmla="*/ 486756 h 1044430"/>
              <a:gd name="connsiteX39" fmla="*/ 11513333 w 12205236"/>
              <a:gd name="connsiteY39" fmla="*/ 482269 h 1044430"/>
              <a:gd name="connsiteX40" fmla="*/ 11520063 w 12205236"/>
              <a:gd name="connsiteY40" fmla="*/ 459835 h 1044430"/>
              <a:gd name="connsiteX41" fmla="*/ 11397236 w 12205236"/>
              <a:gd name="connsiteY41" fmla="*/ 427493 h 1044430"/>
              <a:gd name="connsiteX42" fmla="*/ 10946687 w 12205236"/>
              <a:gd name="connsiteY42" fmla="*/ 423941 h 1044430"/>
              <a:gd name="connsiteX43" fmla="*/ 10942386 w 12205236"/>
              <a:gd name="connsiteY43" fmla="*/ 428241 h 1044430"/>
              <a:gd name="connsiteX44" fmla="*/ 10897893 w 12205236"/>
              <a:gd name="connsiteY44" fmla="*/ 500778 h 1044430"/>
              <a:gd name="connsiteX45" fmla="*/ 10888732 w 12205236"/>
              <a:gd name="connsiteY45" fmla="*/ 530876 h 1044430"/>
              <a:gd name="connsiteX46" fmla="*/ 10876394 w 12205236"/>
              <a:gd name="connsiteY46" fmla="*/ 565275 h 1044430"/>
              <a:gd name="connsiteX47" fmla="*/ 10840686 w 12205236"/>
              <a:gd name="connsiteY47" fmla="*/ 659311 h 1044430"/>
              <a:gd name="connsiteX48" fmla="*/ 10840312 w 12205236"/>
              <a:gd name="connsiteY48" fmla="*/ 679689 h 1044430"/>
              <a:gd name="connsiteX49" fmla="*/ 10848164 w 12205236"/>
              <a:gd name="connsiteY49" fmla="*/ 687167 h 1044430"/>
              <a:gd name="connsiteX50" fmla="*/ 10866859 w 12205236"/>
              <a:gd name="connsiteY50" fmla="*/ 686606 h 1044430"/>
              <a:gd name="connsiteX51" fmla="*/ 11009689 w 12205236"/>
              <a:gd name="connsiteY51" fmla="*/ 686606 h 1044430"/>
              <a:gd name="connsiteX52" fmla="*/ 11048948 w 12205236"/>
              <a:gd name="connsiteY52" fmla="*/ 686980 h 1044430"/>
              <a:gd name="connsiteX53" fmla="*/ 11054931 w 12205236"/>
              <a:gd name="connsiteY53" fmla="*/ 681559 h 1044430"/>
              <a:gd name="connsiteX54" fmla="*/ 10998846 w 12205236"/>
              <a:gd name="connsiteY54" fmla="*/ 577240 h 1044430"/>
              <a:gd name="connsiteX55" fmla="*/ 10985572 w 12205236"/>
              <a:gd name="connsiteY55" fmla="*/ 545459 h 1044430"/>
              <a:gd name="connsiteX56" fmla="*/ 10981272 w 12205236"/>
              <a:gd name="connsiteY56" fmla="*/ 514051 h 1044430"/>
              <a:gd name="connsiteX57" fmla="*/ 10950238 w 12205236"/>
              <a:gd name="connsiteY57" fmla="*/ 428989 h 1044430"/>
              <a:gd name="connsiteX58" fmla="*/ 10946687 w 12205236"/>
              <a:gd name="connsiteY58" fmla="*/ 423941 h 1044430"/>
              <a:gd name="connsiteX59" fmla="*/ 11552779 w 12205236"/>
              <a:gd name="connsiteY59" fmla="*/ 389729 h 1044430"/>
              <a:gd name="connsiteX60" fmla="*/ 11548853 w 12205236"/>
              <a:gd name="connsiteY60" fmla="*/ 393468 h 1044430"/>
              <a:gd name="connsiteX61" fmla="*/ 11541375 w 12205236"/>
              <a:gd name="connsiteY61" fmla="*/ 436654 h 1044430"/>
              <a:gd name="connsiteX62" fmla="*/ 11544180 w 12205236"/>
              <a:gd name="connsiteY62" fmla="*/ 440579 h 1044430"/>
              <a:gd name="connsiteX63" fmla="*/ 11569604 w 12205236"/>
              <a:gd name="connsiteY63" fmla="*/ 410854 h 1044430"/>
              <a:gd name="connsiteX64" fmla="*/ 11552779 w 12205236"/>
              <a:gd name="connsiteY64" fmla="*/ 389729 h 1044430"/>
              <a:gd name="connsiteX65" fmla="*/ 10553296 w 12205236"/>
              <a:gd name="connsiteY65" fmla="*/ 389238 h 1044430"/>
              <a:gd name="connsiteX66" fmla="*/ 10546613 w 12205236"/>
              <a:gd name="connsiteY66" fmla="*/ 392159 h 1044430"/>
              <a:gd name="connsiteX67" fmla="*/ 10495015 w 12205236"/>
              <a:gd name="connsiteY67" fmla="*/ 432540 h 1044430"/>
              <a:gd name="connsiteX68" fmla="*/ 10419487 w 12205236"/>
              <a:gd name="connsiteY68" fmla="*/ 513677 h 1044430"/>
              <a:gd name="connsiteX69" fmla="*/ 10408831 w 12205236"/>
              <a:gd name="connsiteY69" fmla="*/ 548824 h 1044430"/>
              <a:gd name="connsiteX70" fmla="*/ 10406027 w 12205236"/>
              <a:gd name="connsiteY70" fmla="*/ 564341 h 1044430"/>
              <a:gd name="connsiteX71" fmla="*/ 10395183 w 12205236"/>
              <a:gd name="connsiteY71" fmla="*/ 656881 h 1044430"/>
              <a:gd name="connsiteX72" fmla="*/ 10400605 w 12205236"/>
              <a:gd name="connsiteY72" fmla="*/ 701375 h 1044430"/>
              <a:gd name="connsiteX73" fmla="*/ 10411448 w 12205236"/>
              <a:gd name="connsiteY73" fmla="*/ 710910 h 1044430"/>
              <a:gd name="connsiteX74" fmla="*/ 10487911 w 12205236"/>
              <a:gd name="connsiteY74" fmla="*/ 705488 h 1044430"/>
              <a:gd name="connsiteX75" fmla="*/ 10681778 w 12205236"/>
              <a:gd name="connsiteY75" fmla="*/ 693336 h 1044430"/>
              <a:gd name="connsiteX76" fmla="*/ 10697669 w 12205236"/>
              <a:gd name="connsiteY76" fmla="*/ 681933 h 1044430"/>
              <a:gd name="connsiteX77" fmla="*/ 10679348 w 12205236"/>
              <a:gd name="connsiteY77" fmla="*/ 672585 h 1044430"/>
              <a:gd name="connsiteX78" fmla="*/ 10589238 w 12205236"/>
              <a:gd name="connsiteY78" fmla="*/ 551067 h 1044430"/>
              <a:gd name="connsiteX79" fmla="*/ 10563812 w 12205236"/>
              <a:gd name="connsiteY79" fmla="*/ 480213 h 1044430"/>
              <a:gd name="connsiteX80" fmla="*/ 10556895 w 12205236"/>
              <a:gd name="connsiteY80" fmla="*/ 395711 h 1044430"/>
              <a:gd name="connsiteX81" fmla="*/ 10553296 w 12205236"/>
              <a:gd name="connsiteY81" fmla="*/ 389238 h 1044430"/>
              <a:gd name="connsiteX82" fmla="*/ 10641210 w 12205236"/>
              <a:gd name="connsiteY82" fmla="*/ 347478 h 1044430"/>
              <a:gd name="connsiteX83" fmla="*/ 10632984 w 12205236"/>
              <a:gd name="connsiteY83" fmla="*/ 351404 h 1044430"/>
              <a:gd name="connsiteX84" fmla="*/ 10627562 w 12205236"/>
              <a:gd name="connsiteY84" fmla="*/ 370847 h 1044430"/>
              <a:gd name="connsiteX85" fmla="*/ 10624197 w 12205236"/>
              <a:gd name="connsiteY85" fmla="*/ 384494 h 1044430"/>
              <a:gd name="connsiteX86" fmla="*/ 10619897 w 12205236"/>
              <a:gd name="connsiteY86" fmla="*/ 408237 h 1044430"/>
              <a:gd name="connsiteX87" fmla="*/ 10618402 w 12205236"/>
              <a:gd name="connsiteY87" fmla="*/ 416276 h 1044430"/>
              <a:gd name="connsiteX88" fmla="*/ 10614850 w 12205236"/>
              <a:gd name="connsiteY88" fmla="*/ 491617 h 1044430"/>
              <a:gd name="connsiteX89" fmla="*/ 10628684 w 12205236"/>
              <a:gd name="connsiteY89" fmla="*/ 528446 h 1044430"/>
              <a:gd name="connsiteX90" fmla="*/ 10636349 w 12205236"/>
              <a:gd name="connsiteY90" fmla="*/ 543215 h 1044430"/>
              <a:gd name="connsiteX91" fmla="*/ 10660466 w 12205236"/>
              <a:gd name="connsiteY91" fmla="*/ 592383 h 1044430"/>
              <a:gd name="connsiteX92" fmla="*/ 10713372 w 12205236"/>
              <a:gd name="connsiteY92" fmla="*/ 648842 h 1044430"/>
              <a:gd name="connsiteX93" fmla="*/ 10729824 w 12205236"/>
              <a:gd name="connsiteY93" fmla="*/ 672024 h 1044430"/>
              <a:gd name="connsiteX94" fmla="*/ 10734685 w 12205236"/>
              <a:gd name="connsiteY94" fmla="*/ 678567 h 1044430"/>
              <a:gd name="connsiteX95" fmla="*/ 10779366 w 12205236"/>
              <a:gd name="connsiteY95" fmla="*/ 690719 h 1044430"/>
              <a:gd name="connsiteX96" fmla="*/ 10807409 w 12205236"/>
              <a:gd name="connsiteY96" fmla="*/ 669781 h 1044430"/>
              <a:gd name="connsiteX97" fmla="*/ 10813204 w 12205236"/>
              <a:gd name="connsiteY97" fmla="*/ 655012 h 1044430"/>
              <a:gd name="connsiteX98" fmla="*/ 10833956 w 12205236"/>
              <a:gd name="connsiteY98" fmla="*/ 531811 h 1044430"/>
              <a:gd name="connsiteX99" fmla="*/ 10842742 w 12205236"/>
              <a:gd name="connsiteY99" fmla="*/ 502086 h 1044430"/>
              <a:gd name="connsiteX100" fmla="*/ 10859754 w 12205236"/>
              <a:gd name="connsiteY100" fmla="*/ 474604 h 1044430"/>
              <a:gd name="connsiteX101" fmla="*/ 10892658 w 12205236"/>
              <a:gd name="connsiteY101" fmla="*/ 368790 h 1044430"/>
              <a:gd name="connsiteX102" fmla="*/ 10885180 w 12205236"/>
              <a:gd name="connsiteY102" fmla="*/ 362621 h 1044430"/>
              <a:gd name="connsiteX103" fmla="*/ 10836199 w 12205236"/>
              <a:gd name="connsiteY103" fmla="*/ 374025 h 1044430"/>
              <a:gd name="connsiteX104" fmla="*/ 10791518 w 12205236"/>
              <a:gd name="connsiteY104" fmla="*/ 379634 h 1044430"/>
              <a:gd name="connsiteX105" fmla="*/ 10745154 w 12205236"/>
              <a:gd name="connsiteY105" fmla="*/ 377016 h 1044430"/>
              <a:gd name="connsiteX106" fmla="*/ 10727020 w 12205236"/>
              <a:gd name="connsiteY106" fmla="*/ 374586 h 1044430"/>
              <a:gd name="connsiteX107" fmla="*/ 10711503 w 12205236"/>
              <a:gd name="connsiteY107" fmla="*/ 371408 h 1044430"/>
              <a:gd name="connsiteX108" fmla="*/ 10693369 w 12205236"/>
              <a:gd name="connsiteY108" fmla="*/ 367108 h 1044430"/>
              <a:gd name="connsiteX109" fmla="*/ 10653735 w 12205236"/>
              <a:gd name="connsiteY109" fmla="*/ 352713 h 1044430"/>
              <a:gd name="connsiteX110" fmla="*/ 10641210 w 12205236"/>
              <a:gd name="connsiteY110" fmla="*/ 347478 h 1044430"/>
              <a:gd name="connsiteX111" fmla="*/ 10369758 w 12205236"/>
              <a:gd name="connsiteY111" fmla="*/ 338879 h 1044430"/>
              <a:gd name="connsiteX112" fmla="*/ 10362654 w 12205236"/>
              <a:gd name="connsiteY112" fmla="*/ 357948 h 1044430"/>
              <a:gd name="connsiteX113" fmla="*/ 10364898 w 12205236"/>
              <a:gd name="connsiteY113" fmla="*/ 358695 h 1044430"/>
              <a:gd name="connsiteX114" fmla="*/ 10369758 w 12205236"/>
              <a:gd name="connsiteY114" fmla="*/ 338879 h 1044430"/>
              <a:gd name="connsiteX115" fmla="*/ 11346424 w 12205236"/>
              <a:gd name="connsiteY115" fmla="*/ 288619 h 1044430"/>
              <a:gd name="connsiteX116" fmla="*/ 11350474 w 12205236"/>
              <a:gd name="connsiteY116" fmla="*/ 306943 h 1044430"/>
              <a:gd name="connsiteX117" fmla="*/ 11351060 w 12205236"/>
              <a:gd name="connsiteY117" fmla="*/ 322053 h 1044430"/>
              <a:gd name="connsiteX118" fmla="*/ 11349751 w 12205236"/>
              <a:gd name="connsiteY118" fmla="*/ 159406 h 1044430"/>
              <a:gd name="connsiteX119" fmla="*/ 11338160 w 12205236"/>
              <a:gd name="connsiteY119" fmla="*/ 178288 h 1044430"/>
              <a:gd name="connsiteX120" fmla="*/ 11336104 w 12205236"/>
              <a:gd name="connsiteY120" fmla="*/ 214183 h 1044430"/>
              <a:gd name="connsiteX121" fmla="*/ 11346424 w 12205236"/>
              <a:gd name="connsiteY121" fmla="*/ 288619 h 1044430"/>
              <a:gd name="connsiteX122" fmla="*/ 11329934 w 12205236"/>
              <a:gd name="connsiteY122" fmla="*/ 213996 h 1044430"/>
              <a:gd name="connsiteX123" fmla="*/ 11331617 w 12205236"/>
              <a:gd name="connsiteY123" fmla="*/ 176232 h 1044430"/>
              <a:gd name="connsiteX124" fmla="*/ 11330682 w 12205236"/>
              <a:gd name="connsiteY124" fmla="*/ 166697 h 1044430"/>
              <a:gd name="connsiteX125" fmla="*/ 11320587 w 12205236"/>
              <a:gd name="connsiteY125" fmla="*/ 169315 h 1044430"/>
              <a:gd name="connsiteX126" fmla="*/ 11315166 w 12205236"/>
              <a:gd name="connsiteY126" fmla="*/ 172680 h 1044430"/>
              <a:gd name="connsiteX127" fmla="*/ 11277776 w 12205236"/>
              <a:gd name="connsiteY127" fmla="*/ 204461 h 1044430"/>
              <a:gd name="connsiteX128" fmla="*/ 11265436 w 12205236"/>
              <a:gd name="connsiteY128" fmla="*/ 217174 h 1044430"/>
              <a:gd name="connsiteX129" fmla="*/ 11199630 w 12205236"/>
              <a:gd name="connsiteY129" fmla="*/ 287467 h 1044430"/>
              <a:gd name="connsiteX130" fmla="*/ 11051004 w 12205236"/>
              <a:gd name="connsiteY130" fmla="*/ 311958 h 1044430"/>
              <a:gd name="connsiteX131" fmla="*/ 11045770 w 12205236"/>
              <a:gd name="connsiteY131" fmla="*/ 310088 h 1044430"/>
              <a:gd name="connsiteX132" fmla="*/ 11027636 w 12205236"/>
              <a:gd name="connsiteY132" fmla="*/ 345983 h 1044430"/>
              <a:gd name="connsiteX133" fmla="*/ 11014175 w 12205236"/>
              <a:gd name="connsiteY133" fmla="*/ 376643 h 1044430"/>
              <a:gd name="connsiteX134" fmla="*/ 11019036 w 12205236"/>
              <a:gd name="connsiteY134" fmla="*/ 430484 h 1044430"/>
              <a:gd name="connsiteX135" fmla="*/ 11019036 w 12205236"/>
              <a:gd name="connsiteY135" fmla="*/ 430671 h 1044430"/>
              <a:gd name="connsiteX136" fmla="*/ 11019784 w 12205236"/>
              <a:gd name="connsiteY136" fmla="*/ 435158 h 1044430"/>
              <a:gd name="connsiteX137" fmla="*/ 11028197 w 12205236"/>
              <a:gd name="connsiteY137" fmla="*/ 513490 h 1044430"/>
              <a:gd name="connsiteX138" fmla="*/ 11049322 w 12205236"/>
              <a:gd name="connsiteY138" fmla="*/ 556676 h 1044430"/>
              <a:gd name="connsiteX139" fmla="*/ 11049883 w 12205236"/>
              <a:gd name="connsiteY139" fmla="*/ 566023 h 1044430"/>
              <a:gd name="connsiteX140" fmla="*/ 11085590 w 12205236"/>
              <a:gd name="connsiteY140" fmla="*/ 679128 h 1044430"/>
              <a:gd name="connsiteX141" fmla="*/ 11104472 w 12205236"/>
              <a:gd name="connsiteY141" fmla="*/ 689971 h 1044430"/>
              <a:gd name="connsiteX142" fmla="*/ 11317035 w 12205236"/>
              <a:gd name="connsiteY142" fmla="*/ 699880 h 1044430"/>
              <a:gd name="connsiteX143" fmla="*/ 11460986 w 12205236"/>
              <a:gd name="connsiteY143" fmla="*/ 711097 h 1044430"/>
              <a:gd name="connsiteX144" fmla="*/ 11472764 w 12205236"/>
              <a:gd name="connsiteY144" fmla="*/ 703993 h 1044430"/>
              <a:gd name="connsiteX145" fmla="*/ 11480056 w 12205236"/>
              <a:gd name="connsiteY145" fmla="*/ 653703 h 1044430"/>
              <a:gd name="connsiteX146" fmla="*/ 11491272 w 12205236"/>
              <a:gd name="connsiteY146" fmla="*/ 594066 h 1044430"/>
              <a:gd name="connsiteX147" fmla="*/ 11500620 w 12205236"/>
              <a:gd name="connsiteY147" fmla="*/ 565649 h 1044430"/>
              <a:gd name="connsiteX148" fmla="*/ 11508659 w 12205236"/>
              <a:gd name="connsiteY148" fmla="*/ 503582 h 1044430"/>
              <a:gd name="connsiteX149" fmla="*/ 11499124 w 12205236"/>
              <a:gd name="connsiteY149" fmla="*/ 492925 h 1044430"/>
              <a:gd name="connsiteX150" fmla="*/ 11412193 w 12205236"/>
              <a:gd name="connsiteY150" fmla="*/ 457405 h 1044430"/>
              <a:gd name="connsiteX151" fmla="*/ 11392189 w 12205236"/>
              <a:gd name="connsiteY151" fmla="*/ 434036 h 1044430"/>
              <a:gd name="connsiteX152" fmla="*/ 11392002 w 12205236"/>
              <a:gd name="connsiteY152" fmla="*/ 434223 h 1044430"/>
              <a:gd name="connsiteX153" fmla="*/ 11380785 w 12205236"/>
              <a:gd name="connsiteY153" fmla="*/ 413845 h 1044430"/>
              <a:gd name="connsiteX154" fmla="*/ 11366950 w 12205236"/>
              <a:gd name="connsiteY154" fmla="*/ 381503 h 1044430"/>
              <a:gd name="connsiteX155" fmla="*/ 11350474 w 12205236"/>
              <a:gd name="connsiteY155" fmla="*/ 306943 h 1044430"/>
              <a:gd name="connsiteX156" fmla="*/ 11346947 w 12205236"/>
              <a:gd name="connsiteY156" fmla="*/ 216052 h 1044430"/>
              <a:gd name="connsiteX157" fmla="*/ 11352369 w 12205236"/>
              <a:gd name="connsiteY157" fmla="*/ 178475 h 1044430"/>
              <a:gd name="connsiteX158" fmla="*/ 11354986 w 12205236"/>
              <a:gd name="connsiteY158" fmla="*/ 164828 h 1044430"/>
              <a:gd name="connsiteX159" fmla="*/ 11349751 w 12205236"/>
              <a:gd name="connsiteY159" fmla="*/ 159406 h 1044430"/>
              <a:gd name="connsiteX160" fmla="*/ 10931520 w 12205236"/>
              <a:gd name="connsiteY160" fmla="*/ 265 h 1044430"/>
              <a:gd name="connsiteX161" fmla="*/ 10940144 w 12205236"/>
              <a:gd name="connsiteY161" fmla="*/ 2929 h 1044430"/>
              <a:gd name="connsiteX162" fmla="*/ 10943321 w 12205236"/>
              <a:gd name="connsiteY162" fmla="*/ 6668 h 1044430"/>
              <a:gd name="connsiteX163" fmla="*/ 10943695 w 12205236"/>
              <a:gd name="connsiteY163" fmla="*/ 30224 h 1044430"/>
              <a:gd name="connsiteX164" fmla="*/ 10937526 w 12205236"/>
              <a:gd name="connsiteY164" fmla="*/ 48731 h 1044430"/>
              <a:gd name="connsiteX165" fmla="*/ 10936218 w 12205236"/>
              <a:gd name="connsiteY165" fmla="*/ 54901 h 1044430"/>
              <a:gd name="connsiteX166" fmla="*/ 10930983 w 12205236"/>
              <a:gd name="connsiteY166" fmla="*/ 47797 h 1044430"/>
              <a:gd name="connsiteX167" fmla="*/ 10930422 w 12205236"/>
              <a:gd name="connsiteY167" fmla="*/ 68175 h 1044430"/>
              <a:gd name="connsiteX168" fmla="*/ 10937713 w 12205236"/>
              <a:gd name="connsiteY168" fmla="*/ 79765 h 1044430"/>
              <a:gd name="connsiteX169" fmla="*/ 10973794 w 12205236"/>
              <a:gd name="connsiteY169" fmla="*/ 105751 h 1044430"/>
              <a:gd name="connsiteX170" fmla="*/ 10977346 w 12205236"/>
              <a:gd name="connsiteY170" fmla="*/ 109864 h 1044430"/>
              <a:gd name="connsiteX171" fmla="*/ 11013802 w 12205236"/>
              <a:gd name="connsiteY171" fmla="*/ 137159 h 1044430"/>
              <a:gd name="connsiteX172" fmla="*/ 11039975 w 12205236"/>
              <a:gd name="connsiteY172" fmla="*/ 163145 h 1044430"/>
              <a:gd name="connsiteX173" fmla="*/ 11087834 w 12205236"/>
              <a:gd name="connsiteY173" fmla="*/ 197731 h 1044430"/>
              <a:gd name="connsiteX174" fmla="*/ 11181870 w 12205236"/>
              <a:gd name="connsiteY174" fmla="*/ 189131 h 1044430"/>
              <a:gd name="connsiteX175" fmla="*/ 11210660 w 12205236"/>
              <a:gd name="connsiteY175" fmla="*/ 156041 h 1044430"/>
              <a:gd name="connsiteX176" fmla="*/ 11217204 w 12205236"/>
              <a:gd name="connsiteY176" fmla="*/ 145011 h 1044430"/>
              <a:gd name="connsiteX177" fmla="*/ 11235712 w 12205236"/>
              <a:gd name="connsiteY177" fmla="*/ 107621 h 1044430"/>
              <a:gd name="connsiteX178" fmla="*/ 11240946 w 12205236"/>
              <a:gd name="connsiteY178" fmla="*/ 77335 h 1044430"/>
              <a:gd name="connsiteX179" fmla="*/ 11252911 w 12205236"/>
              <a:gd name="connsiteY179" fmla="*/ 63875 h 1044430"/>
              <a:gd name="connsiteX180" fmla="*/ 11248798 w 12205236"/>
              <a:gd name="connsiteY180" fmla="*/ 58827 h 1044430"/>
              <a:gd name="connsiteX181" fmla="*/ 11254220 w 12205236"/>
              <a:gd name="connsiteY181" fmla="*/ 58453 h 1044430"/>
              <a:gd name="connsiteX182" fmla="*/ 11256650 w 12205236"/>
              <a:gd name="connsiteY182" fmla="*/ 60136 h 1044430"/>
              <a:gd name="connsiteX183" fmla="*/ 11279458 w 12205236"/>
              <a:gd name="connsiteY183" fmla="*/ 63501 h 1044430"/>
              <a:gd name="connsiteX184" fmla="*/ 11317035 w 12205236"/>
              <a:gd name="connsiteY184" fmla="*/ 66305 h 1044430"/>
              <a:gd name="connsiteX185" fmla="*/ 11329186 w 12205236"/>
              <a:gd name="connsiteY185" fmla="*/ 70605 h 1044430"/>
              <a:gd name="connsiteX186" fmla="*/ 11336665 w 12205236"/>
              <a:gd name="connsiteY186" fmla="*/ 72848 h 1044430"/>
              <a:gd name="connsiteX187" fmla="*/ 11374428 w 12205236"/>
              <a:gd name="connsiteY187" fmla="*/ 73222 h 1044430"/>
              <a:gd name="connsiteX188" fmla="*/ 11397236 w 12205236"/>
              <a:gd name="connsiteY188" fmla="*/ 74157 h 1044430"/>
              <a:gd name="connsiteX189" fmla="*/ 11411632 w 12205236"/>
              <a:gd name="connsiteY189" fmla="*/ 80887 h 1044430"/>
              <a:gd name="connsiteX190" fmla="*/ 11431822 w 12205236"/>
              <a:gd name="connsiteY190" fmla="*/ 116595 h 1044430"/>
              <a:gd name="connsiteX191" fmla="*/ 11428457 w 12205236"/>
              <a:gd name="connsiteY191" fmla="*/ 136037 h 1044430"/>
              <a:gd name="connsiteX192" fmla="*/ 11425092 w 12205236"/>
              <a:gd name="connsiteY192" fmla="*/ 135103 h 1044430"/>
              <a:gd name="connsiteX193" fmla="*/ 11421353 w 12205236"/>
              <a:gd name="connsiteY193" fmla="*/ 139029 h 1044430"/>
              <a:gd name="connsiteX194" fmla="*/ 11401350 w 12205236"/>
              <a:gd name="connsiteY194" fmla="*/ 152489 h 1044430"/>
              <a:gd name="connsiteX195" fmla="*/ 11380224 w 12205236"/>
              <a:gd name="connsiteY195" fmla="*/ 155293 h 1044430"/>
              <a:gd name="connsiteX196" fmla="*/ 11358912 w 12205236"/>
              <a:gd name="connsiteY196" fmla="*/ 174549 h 1044430"/>
              <a:gd name="connsiteX197" fmla="*/ 11358164 w 12205236"/>
              <a:gd name="connsiteY197" fmla="*/ 181840 h 1044430"/>
              <a:gd name="connsiteX198" fmla="*/ 11352742 w 12205236"/>
              <a:gd name="connsiteY198" fmla="*/ 221100 h 1044430"/>
              <a:gd name="connsiteX199" fmla="*/ 11351995 w 12205236"/>
              <a:gd name="connsiteY199" fmla="*/ 256620 h 1044430"/>
              <a:gd name="connsiteX200" fmla="*/ 11363399 w 12205236"/>
              <a:gd name="connsiteY200" fmla="*/ 347104 h 1044430"/>
              <a:gd name="connsiteX201" fmla="*/ 11399854 w 12205236"/>
              <a:gd name="connsiteY201" fmla="*/ 420389 h 1044430"/>
              <a:gd name="connsiteX202" fmla="*/ 11514454 w 12205236"/>
              <a:gd name="connsiteY202" fmla="*/ 454975 h 1044430"/>
              <a:gd name="connsiteX203" fmla="*/ 11525298 w 12205236"/>
              <a:gd name="connsiteY203" fmla="*/ 443758 h 1044430"/>
              <a:gd name="connsiteX204" fmla="*/ 11537449 w 12205236"/>
              <a:gd name="connsiteY204" fmla="*/ 387299 h 1044430"/>
              <a:gd name="connsiteX205" fmla="*/ 11538010 w 12205236"/>
              <a:gd name="connsiteY205" fmla="*/ 373464 h 1044430"/>
              <a:gd name="connsiteX206" fmla="*/ 11532402 w 12205236"/>
              <a:gd name="connsiteY206" fmla="*/ 322614 h 1044430"/>
              <a:gd name="connsiteX207" fmla="*/ 11533150 w 12205236"/>
              <a:gd name="connsiteY207" fmla="*/ 320184 h 1044430"/>
              <a:gd name="connsiteX208" fmla="*/ 11534271 w 12205236"/>
              <a:gd name="connsiteY208" fmla="*/ 314949 h 1044430"/>
              <a:gd name="connsiteX209" fmla="*/ 11551844 w 12205236"/>
              <a:gd name="connsiteY209" fmla="*/ 281298 h 1044430"/>
              <a:gd name="connsiteX210" fmla="*/ 11568109 w 12205236"/>
              <a:gd name="connsiteY210" fmla="*/ 272137 h 1044430"/>
              <a:gd name="connsiteX211" fmla="*/ 11574465 w 12205236"/>
              <a:gd name="connsiteY211" fmla="*/ 255873 h 1044430"/>
              <a:gd name="connsiteX212" fmla="*/ 11576709 w 12205236"/>
              <a:gd name="connsiteY212" fmla="*/ 255312 h 1044430"/>
              <a:gd name="connsiteX213" fmla="*/ 11578765 w 12205236"/>
              <a:gd name="connsiteY213" fmla="*/ 239608 h 1044430"/>
              <a:gd name="connsiteX214" fmla="*/ 11575587 w 12205236"/>
              <a:gd name="connsiteY214" fmla="*/ 231756 h 1044430"/>
              <a:gd name="connsiteX215" fmla="*/ 11567735 w 12205236"/>
              <a:gd name="connsiteY215" fmla="*/ 236430 h 1044430"/>
              <a:gd name="connsiteX216" fmla="*/ 11562688 w 12205236"/>
              <a:gd name="connsiteY216" fmla="*/ 238486 h 1044430"/>
              <a:gd name="connsiteX217" fmla="*/ 11563248 w 12205236"/>
              <a:gd name="connsiteY217" fmla="*/ 208948 h 1044430"/>
              <a:gd name="connsiteX218" fmla="*/ 11576522 w 12205236"/>
              <a:gd name="connsiteY218" fmla="*/ 198666 h 1044430"/>
              <a:gd name="connsiteX219" fmla="*/ 11578952 w 12205236"/>
              <a:gd name="connsiteY219" fmla="*/ 186140 h 1044430"/>
              <a:gd name="connsiteX220" fmla="*/ 11571100 w 12205236"/>
              <a:gd name="connsiteY220" fmla="*/ 171184 h 1044430"/>
              <a:gd name="connsiteX221" fmla="*/ 11574465 w 12205236"/>
              <a:gd name="connsiteY221" fmla="*/ 153050 h 1044430"/>
              <a:gd name="connsiteX222" fmla="*/ 11578578 w 12205236"/>
              <a:gd name="connsiteY222" fmla="*/ 129868 h 1044430"/>
              <a:gd name="connsiteX223" fmla="*/ 11575400 w 12205236"/>
              <a:gd name="connsiteY223" fmla="*/ 124073 h 1044430"/>
              <a:gd name="connsiteX224" fmla="*/ 11572409 w 12205236"/>
              <a:gd name="connsiteY224" fmla="*/ 124073 h 1044430"/>
              <a:gd name="connsiteX225" fmla="*/ 11572409 w 12205236"/>
              <a:gd name="connsiteY225" fmla="*/ 122390 h 1044430"/>
              <a:gd name="connsiteX226" fmla="*/ 11582878 w 12205236"/>
              <a:gd name="connsiteY226" fmla="*/ 105004 h 1044430"/>
              <a:gd name="connsiteX227" fmla="*/ 11595591 w 12205236"/>
              <a:gd name="connsiteY227" fmla="*/ 97339 h 1044430"/>
              <a:gd name="connsiteX228" fmla="*/ 11666258 w 12205236"/>
              <a:gd name="connsiteY228" fmla="*/ 134916 h 1044430"/>
              <a:gd name="connsiteX229" fmla="*/ 11667754 w 12205236"/>
              <a:gd name="connsiteY229" fmla="*/ 137159 h 1044430"/>
              <a:gd name="connsiteX230" fmla="*/ 11668875 w 12205236"/>
              <a:gd name="connsiteY230" fmla="*/ 163893 h 1044430"/>
              <a:gd name="connsiteX231" fmla="*/ 11675231 w 12205236"/>
              <a:gd name="connsiteY231" fmla="*/ 182588 h 1044430"/>
              <a:gd name="connsiteX232" fmla="*/ 11694861 w 12205236"/>
              <a:gd name="connsiteY232" fmla="*/ 195114 h 1044430"/>
              <a:gd name="connsiteX233" fmla="*/ 11716174 w 12205236"/>
              <a:gd name="connsiteY233" fmla="*/ 226334 h 1044430"/>
              <a:gd name="connsiteX234" fmla="*/ 11733747 w 12205236"/>
              <a:gd name="connsiteY234" fmla="*/ 283167 h 1044430"/>
              <a:gd name="connsiteX235" fmla="*/ 11737673 w 12205236"/>
              <a:gd name="connsiteY235" fmla="*/ 337383 h 1044430"/>
              <a:gd name="connsiteX236" fmla="*/ 11735804 w 12205236"/>
              <a:gd name="connsiteY236" fmla="*/ 409172 h 1044430"/>
              <a:gd name="connsiteX237" fmla="*/ 11742534 w 12205236"/>
              <a:gd name="connsiteY237" fmla="*/ 502273 h 1044430"/>
              <a:gd name="connsiteX238" fmla="*/ 11749451 w 12205236"/>
              <a:gd name="connsiteY238" fmla="*/ 573875 h 1044430"/>
              <a:gd name="connsiteX239" fmla="*/ 11743094 w 12205236"/>
              <a:gd name="connsiteY239" fmla="*/ 614069 h 1044430"/>
              <a:gd name="connsiteX240" fmla="*/ 11740477 w 12205236"/>
              <a:gd name="connsiteY240" fmla="*/ 624539 h 1044430"/>
              <a:gd name="connsiteX241" fmla="*/ 11732625 w 12205236"/>
              <a:gd name="connsiteY241" fmla="*/ 663798 h 1044430"/>
              <a:gd name="connsiteX242" fmla="*/ 11729634 w 12205236"/>
              <a:gd name="connsiteY242" fmla="*/ 674080 h 1044430"/>
              <a:gd name="connsiteX243" fmla="*/ 11712248 w 12205236"/>
              <a:gd name="connsiteY243" fmla="*/ 697823 h 1044430"/>
              <a:gd name="connsiteX244" fmla="*/ 11700283 w 12205236"/>
              <a:gd name="connsiteY244" fmla="*/ 726240 h 1044430"/>
              <a:gd name="connsiteX245" fmla="*/ 11704957 w 12205236"/>
              <a:gd name="connsiteY245" fmla="*/ 730353 h 1044430"/>
              <a:gd name="connsiteX246" fmla="*/ 11717330 w 12205236"/>
              <a:gd name="connsiteY246" fmla="*/ 732929 h 1044430"/>
              <a:gd name="connsiteX247" fmla="*/ 12192000 w 12205236"/>
              <a:gd name="connsiteY247" fmla="*/ 732929 h 1044430"/>
              <a:gd name="connsiteX248" fmla="*/ 12192000 w 12205236"/>
              <a:gd name="connsiteY248" fmla="*/ 825550 h 1044430"/>
              <a:gd name="connsiteX249" fmla="*/ 12205236 w 12205236"/>
              <a:gd name="connsiteY249" fmla="*/ 832802 h 1044430"/>
              <a:gd name="connsiteX250" fmla="*/ 12204487 w 12205236"/>
              <a:gd name="connsiteY250" fmla="*/ 1036765 h 1044430"/>
              <a:gd name="connsiteX251" fmla="*/ 12196822 w 12205236"/>
              <a:gd name="connsiteY251" fmla="*/ 1044430 h 1044430"/>
              <a:gd name="connsiteX252" fmla="*/ 10934909 w 12205236"/>
              <a:gd name="connsiteY252" fmla="*/ 1044243 h 1044430"/>
              <a:gd name="connsiteX253" fmla="*/ 8623269 w 12205236"/>
              <a:gd name="connsiteY253" fmla="*/ 1044430 h 1044430"/>
              <a:gd name="connsiteX254" fmla="*/ 8614669 w 12205236"/>
              <a:gd name="connsiteY254" fmla="*/ 1035830 h 1044430"/>
              <a:gd name="connsiteX255" fmla="*/ 8614856 w 12205236"/>
              <a:gd name="connsiteY255" fmla="*/ 1003114 h 1044430"/>
              <a:gd name="connsiteX256" fmla="*/ 8620838 w 12205236"/>
              <a:gd name="connsiteY256" fmla="*/ 998253 h 1044430"/>
              <a:gd name="connsiteX257" fmla="*/ 8692067 w 12205236"/>
              <a:gd name="connsiteY257" fmla="*/ 989092 h 1044430"/>
              <a:gd name="connsiteX258" fmla="*/ 9067650 w 12205236"/>
              <a:gd name="connsiteY258" fmla="*/ 930203 h 1044430"/>
              <a:gd name="connsiteX259" fmla="*/ 9180217 w 12205236"/>
              <a:gd name="connsiteY259" fmla="*/ 908775 h 1044430"/>
              <a:gd name="connsiteX260" fmla="*/ 0 w 12205236"/>
              <a:gd name="connsiteY260" fmla="*/ 908775 h 1044430"/>
              <a:gd name="connsiteX261" fmla="*/ 0 w 12205236"/>
              <a:gd name="connsiteY261" fmla="*/ 732929 h 1044430"/>
              <a:gd name="connsiteX262" fmla="*/ 10184483 w 12205236"/>
              <a:gd name="connsiteY262" fmla="*/ 732929 h 1044430"/>
              <a:gd name="connsiteX263" fmla="*/ 10336481 w 12205236"/>
              <a:gd name="connsiteY263" fmla="*/ 714462 h 1044430"/>
              <a:gd name="connsiteX264" fmla="*/ 10349568 w 12205236"/>
              <a:gd name="connsiteY264" fmla="*/ 713901 h 1044430"/>
              <a:gd name="connsiteX265" fmla="*/ 10356111 w 12205236"/>
              <a:gd name="connsiteY265" fmla="*/ 709414 h 1044430"/>
              <a:gd name="connsiteX266" fmla="*/ 10354615 w 12205236"/>
              <a:gd name="connsiteY266" fmla="*/ 679128 h 1044430"/>
              <a:gd name="connsiteX267" fmla="*/ 10358167 w 12205236"/>
              <a:gd name="connsiteY267" fmla="*/ 520594 h 1044430"/>
              <a:gd name="connsiteX268" fmla="*/ 10372188 w 12205236"/>
              <a:gd name="connsiteY268" fmla="*/ 482269 h 1044430"/>
              <a:gd name="connsiteX269" fmla="*/ 10396679 w 12205236"/>
              <a:gd name="connsiteY269" fmla="*/ 451984 h 1044430"/>
              <a:gd name="connsiteX270" fmla="*/ 10447903 w 12205236"/>
              <a:gd name="connsiteY270" fmla="*/ 334765 h 1044430"/>
              <a:gd name="connsiteX271" fmla="*/ 10448464 w 12205236"/>
              <a:gd name="connsiteY271" fmla="*/ 261107 h 1044430"/>
              <a:gd name="connsiteX272" fmla="*/ 10446408 w 12205236"/>
              <a:gd name="connsiteY272" fmla="*/ 225774 h 1044430"/>
              <a:gd name="connsiteX273" fmla="*/ 10448464 w 12205236"/>
              <a:gd name="connsiteY273" fmla="*/ 215678 h 1044430"/>
              <a:gd name="connsiteX274" fmla="*/ 10453512 w 12205236"/>
              <a:gd name="connsiteY274" fmla="*/ 201096 h 1044430"/>
              <a:gd name="connsiteX275" fmla="*/ 10442856 w 12205236"/>
              <a:gd name="connsiteY275" fmla="*/ 229139 h 1044430"/>
              <a:gd name="connsiteX276" fmla="*/ 10417991 w 12205236"/>
              <a:gd name="connsiteY276" fmla="*/ 307471 h 1044430"/>
              <a:gd name="connsiteX277" fmla="*/ 10413318 w 12205236"/>
              <a:gd name="connsiteY277" fmla="*/ 312331 h 1044430"/>
              <a:gd name="connsiteX278" fmla="*/ 10410513 w 12205236"/>
              <a:gd name="connsiteY278" fmla="*/ 310649 h 1044430"/>
              <a:gd name="connsiteX279" fmla="*/ 10388266 w 12205236"/>
              <a:gd name="connsiteY279" fmla="*/ 406929 h 1044430"/>
              <a:gd name="connsiteX280" fmla="*/ 10366767 w 12205236"/>
              <a:gd name="connsiteY280" fmla="*/ 418706 h 1044430"/>
              <a:gd name="connsiteX281" fmla="*/ 10364337 w 12205236"/>
              <a:gd name="connsiteY281" fmla="*/ 417398 h 1044430"/>
              <a:gd name="connsiteX282" fmla="*/ 10363963 w 12205236"/>
              <a:gd name="connsiteY282" fmla="*/ 416650 h 1044430"/>
              <a:gd name="connsiteX283" fmla="*/ 10365458 w 12205236"/>
              <a:gd name="connsiteY283" fmla="*/ 415528 h 1044430"/>
              <a:gd name="connsiteX284" fmla="*/ 10368263 w 12205236"/>
              <a:gd name="connsiteY284" fmla="*/ 397768 h 1044430"/>
              <a:gd name="connsiteX285" fmla="*/ 10360784 w 12205236"/>
              <a:gd name="connsiteY285" fmla="*/ 413472 h 1044430"/>
              <a:gd name="connsiteX286" fmla="*/ 10362841 w 12205236"/>
              <a:gd name="connsiteY286" fmla="*/ 393468 h 1044430"/>
              <a:gd name="connsiteX287" fmla="*/ 10356298 w 12205236"/>
              <a:gd name="connsiteY287" fmla="*/ 413659 h 1044430"/>
              <a:gd name="connsiteX288" fmla="*/ 10355737 w 12205236"/>
              <a:gd name="connsiteY288" fmla="*/ 411041 h 1044430"/>
              <a:gd name="connsiteX289" fmla="*/ 10356671 w 12205236"/>
              <a:gd name="connsiteY289" fmla="*/ 393468 h 1044430"/>
              <a:gd name="connsiteX290" fmla="*/ 10355176 w 12205236"/>
              <a:gd name="connsiteY290" fmla="*/ 360004 h 1044430"/>
              <a:gd name="connsiteX291" fmla="*/ 10369010 w 12205236"/>
              <a:gd name="connsiteY291" fmla="*/ 311023 h 1044430"/>
              <a:gd name="connsiteX292" fmla="*/ 10397053 w 12205236"/>
              <a:gd name="connsiteY292" fmla="*/ 275129 h 1044430"/>
              <a:gd name="connsiteX293" fmla="*/ 10414252 w 12205236"/>
              <a:gd name="connsiteY293" fmla="*/ 237925 h 1044430"/>
              <a:gd name="connsiteX294" fmla="*/ 10429582 w 12205236"/>
              <a:gd name="connsiteY294" fmla="*/ 193244 h 1044430"/>
              <a:gd name="connsiteX295" fmla="*/ 10435751 w 12205236"/>
              <a:gd name="connsiteY295" fmla="*/ 178849 h 1044430"/>
              <a:gd name="connsiteX296" fmla="*/ 10450521 w 12205236"/>
              <a:gd name="connsiteY296" fmla="*/ 160902 h 1044430"/>
              <a:gd name="connsiteX297" fmla="*/ 10481368 w 12205236"/>
              <a:gd name="connsiteY297" fmla="*/ 133233 h 1044430"/>
              <a:gd name="connsiteX298" fmla="*/ 10489406 w 12205236"/>
              <a:gd name="connsiteY298" fmla="*/ 118277 h 1044430"/>
              <a:gd name="connsiteX299" fmla="*/ 10506232 w 12205236"/>
              <a:gd name="connsiteY299" fmla="*/ 95282 h 1044430"/>
              <a:gd name="connsiteX300" fmla="*/ 10529227 w 12205236"/>
              <a:gd name="connsiteY300" fmla="*/ 93039 h 1044430"/>
              <a:gd name="connsiteX301" fmla="*/ 10577460 w 12205236"/>
              <a:gd name="connsiteY301" fmla="*/ 80139 h 1044430"/>
              <a:gd name="connsiteX302" fmla="*/ 10582321 w 12205236"/>
              <a:gd name="connsiteY302" fmla="*/ 68361 h 1044430"/>
              <a:gd name="connsiteX303" fmla="*/ 10581947 w 12205236"/>
              <a:gd name="connsiteY303" fmla="*/ 62005 h 1044430"/>
              <a:gd name="connsiteX304" fmla="*/ 10581572 w 12205236"/>
              <a:gd name="connsiteY304" fmla="*/ 47984 h 1044430"/>
              <a:gd name="connsiteX305" fmla="*/ 10576899 w 12205236"/>
              <a:gd name="connsiteY305" fmla="*/ 34336 h 1044430"/>
              <a:gd name="connsiteX306" fmla="*/ 10572599 w 12205236"/>
              <a:gd name="connsiteY306" fmla="*/ 17137 h 1044430"/>
              <a:gd name="connsiteX307" fmla="*/ 10579329 w 12205236"/>
              <a:gd name="connsiteY307" fmla="*/ 1246 h 1044430"/>
              <a:gd name="connsiteX308" fmla="*/ 10594846 w 12205236"/>
              <a:gd name="connsiteY308" fmla="*/ 6107 h 1044430"/>
              <a:gd name="connsiteX309" fmla="*/ 10632984 w 12205236"/>
              <a:gd name="connsiteY309" fmla="*/ 23867 h 1044430"/>
              <a:gd name="connsiteX310" fmla="*/ 10701595 w 12205236"/>
              <a:gd name="connsiteY310" fmla="*/ 30971 h 1044430"/>
              <a:gd name="connsiteX311" fmla="*/ 10770392 w 12205236"/>
              <a:gd name="connsiteY311" fmla="*/ 33215 h 1044430"/>
              <a:gd name="connsiteX312" fmla="*/ 10898080 w 12205236"/>
              <a:gd name="connsiteY312" fmla="*/ 20689 h 1044430"/>
              <a:gd name="connsiteX313" fmla="*/ 10923878 w 12205236"/>
              <a:gd name="connsiteY313" fmla="*/ 5172 h 1044430"/>
              <a:gd name="connsiteX314" fmla="*/ 10931520 w 12205236"/>
              <a:gd name="connsiteY314" fmla="*/ 265 h 1044430"/>
              <a:gd name="connsiteX0" fmla="*/ 11634616 w 12205236"/>
              <a:gd name="connsiteY0" fmla="*/ 695510 h 1044430"/>
              <a:gd name="connsiteX1" fmla="*/ 11628681 w 12205236"/>
              <a:gd name="connsiteY1" fmla="*/ 699880 h 1044430"/>
              <a:gd name="connsiteX2" fmla="*/ 11627185 w 12205236"/>
              <a:gd name="connsiteY2" fmla="*/ 725492 h 1044430"/>
              <a:gd name="connsiteX3" fmla="*/ 11644384 w 12205236"/>
              <a:gd name="connsiteY3" fmla="*/ 729979 h 1044430"/>
              <a:gd name="connsiteX4" fmla="*/ 11651863 w 12205236"/>
              <a:gd name="connsiteY4" fmla="*/ 730913 h 1044430"/>
              <a:gd name="connsiteX5" fmla="*/ 11663080 w 12205236"/>
              <a:gd name="connsiteY5" fmla="*/ 719883 h 1044430"/>
              <a:gd name="connsiteX6" fmla="*/ 11662519 w 12205236"/>
              <a:gd name="connsiteY6" fmla="*/ 715209 h 1044430"/>
              <a:gd name="connsiteX7" fmla="*/ 11641954 w 12205236"/>
              <a:gd name="connsiteY7" fmla="*/ 696328 h 1044430"/>
              <a:gd name="connsiteX8" fmla="*/ 11634616 w 12205236"/>
              <a:gd name="connsiteY8" fmla="*/ 695510 h 1044430"/>
              <a:gd name="connsiteX9" fmla="*/ 11559135 w 12205236"/>
              <a:gd name="connsiteY9" fmla="*/ 473903 h 1044430"/>
              <a:gd name="connsiteX10" fmla="*/ 11555396 w 12205236"/>
              <a:gd name="connsiteY10" fmla="*/ 476100 h 1044430"/>
              <a:gd name="connsiteX11" fmla="*/ 11542684 w 12205236"/>
              <a:gd name="connsiteY11" fmla="*/ 481895 h 1044430"/>
              <a:gd name="connsiteX12" fmla="*/ 11525110 w 12205236"/>
              <a:gd name="connsiteY12" fmla="*/ 505078 h 1044430"/>
              <a:gd name="connsiteX13" fmla="*/ 11524736 w 12205236"/>
              <a:gd name="connsiteY13" fmla="*/ 515360 h 1044430"/>
              <a:gd name="connsiteX14" fmla="*/ 11519876 w 12205236"/>
              <a:gd name="connsiteY14" fmla="*/ 555928 h 1044430"/>
              <a:gd name="connsiteX15" fmla="*/ 11506976 w 12205236"/>
              <a:gd name="connsiteY15" fmla="*/ 603787 h 1044430"/>
              <a:gd name="connsiteX16" fmla="*/ 11503611 w 12205236"/>
              <a:gd name="connsiteY16" fmla="*/ 628652 h 1044430"/>
              <a:gd name="connsiteX17" fmla="*/ 11498190 w 12205236"/>
              <a:gd name="connsiteY17" fmla="*/ 677072 h 1044430"/>
              <a:gd name="connsiteX18" fmla="*/ 11491646 w 12205236"/>
              <a:gd name="connsiteY18" fmla="*/ 701375 h 1044430"/>
              <a:gd name="connsiteX19" fmla="*/ 11500246 w 12205236"/>
              <a:gd name="connsiteY19" fmla="*/ 714275 h 1044430"/>
              <a:gd name="connsiteX20" fmla="*/ 11579139 w 12205236"/>
              <a:gd name="connsiteY20" fmla="*/ 722314 h 1044430"/>
              <a:gd name="connsiteX21" fmla="*/ 11601573 w 12205236"/>
              <a:gd name="connsiteY21" fmla="*/ 701188 h 1044430"/>
              <a:gd name="connsiteX22" fmla="*/ 11592039 w 12205236"/>
              <a:gd name="connsiteY22" fmla="*/ 685298 h 1044430"/>
              <a:gd name="connsiteX23" fmla="*/ 11574652 w 12205236"/>
              <a:gd name="connsiteY23" fmla="*/ 650525 h 1044430"/>
              <a:gd name="connsiteX24" fmla="*/ 11575400 w 12205236"/>
              <a:gd name="connsiteY24" fmla="*/ 643234 h 1044430"/>
              <a:gd name="connsiteX25" fmla="*/ 11572035 w 12205236"/>
              <a:gd name="connsiteY25" fmla="*/ 635008 h 1044430"/>
              <a:gd name="connsiteX26" fmla="*/ 11560257 w 12205236"/>
              <a:gd name="connsiteY26" fmla="*/ 640990 h 1044430"/>
              <a:gd name="connsiteX27" fmla="*/ 11552218 w 12205236"/>
              <a:gd name="connsiteY27" fmla="*/ 643047 h 1044430"/>
              <a:gd name="connsiteX28" fmla="*/ 11546797 w 12205236"/>
              <a:gd name="connsiteY28" fmla="*/ 630708 h 1044430"/>
              <a:gd name="connsiteX29" fmla="*/ 11548105 w 12205236"/>
              <a:gd name="connsiteY29" fmla="*/ 604535 h 1044430"/>
              <a:gd name="connsiteX30" fmla="*/ 11563248 w 12205236"/>
              <a:gd name="connsiteY30" fmla="*/ 482269 h 1044430"/>
              <a:gd name="connsiteX31" fmla="*/ 11562874 w 12205236"/>
              <a:gd name="connsiteY31" fmla="*/ 474230 h 1044430"/>
              <a:gd name="connsiteX32" fmla="*/ 11559135 w 12205236"/>
              <a:gd name="connsiteY32" fmla="*/ 473903 h 1044430"/>
              <a:gd name="connsiteX33" fmla="*/ 11566614 w 12205236"/>
              <a:gd name="connsiteY33" fmla="*/ 432915 h 1044430"/>
              <a:gd name="connsiteX34" fmla="*/ 11534832 w 12205236"/>
              <a:gd name="connsiteY34" fmla="*/ 477783 h 1044430"/>
              <a:gd name="connsiteX35" fmla="*/ 11566614 w 12205236"/>
              <a:gd name="connsiteY35" fmla="*/ 432915 h 1044430"/>
              <a:gd name="connsiteX36" fmla="*/ 11397236 w 12205236"/>
              <a:gd name="connsiteY36" fmla="*/ 427493 h 1044430"/>
              <a:gd name="connsiteX37" fmla="*/ 11415558 w 12205236"/>
              <a:gd name="connsiteY37" fmla="*/ 452544 h 1044430"/>
              <a:gd name="connsiteX38" fmla="*/ 11502676 w 12205236"/>
              <a:gd name="connsiteY38" fmla="*/ 486756 h 1044430"/>
              <a:gd name="connsiteX39" fmla="*/ 11513333 w 12205236"/>
              <a:gd name="connsiteY39" fmla="*/ 482269 h 1044430"/>
              <a:gd name="connsiteX40" fmla="*/ 11520063 w 12205236"/>
              <a:gd name="connsiteY40" fmla="*/ 459835 h 1044430"/>
              <a:gd name="connsiteX41" fmla="*/ 11397236 w 12205236"/>
              <a:gd name="connsiteY41" fmla="*/ 427493 h 1044430"/>
              <a:gd name="connsiteX42" fmla="*/ 10946687 w 12205236"/>
              <a:gd name="connsiteY42" fmla="*/ 423941 h 1044430"/>
              <a:gd name="connsiteX43" fmla="*/ 10942386 w 12205236"/>
              <a:gd name="connsiteY43" fmla="*/ 428241 h 1044430"/>
              <a:gd name="connsiteX44" fmla="*/ 10897893 w 12205236"/>
              <a:gd name="connsiteY44" fmla="*/ 500778 h 1044430"/>
              <a:gd name="connsiteX45" fmla="*/ 10888732 w 12205236"/>
              <a:gd name="connsiteY45" fmla="*/ 530876 h 1044430"/>
              <a:gd name="connsiteX46" fmla="*/ 10876394 w 12205236"/>
              <a:gd name="connsiteY46" fmla="*/ 565275 h 1044430"/>
              <a:gd name="connsiteX47" fmla="*/ 10840686 w 12205236"/>
              <a:gd name="connsiteY47" fmla="*/ 659311 h 1044430"/>
              <a:gd name="connsiteX48" fmla="*/ 10840312 w 12205236"/>
              <a:gd name="connsiteY48" fmla="*/ 679689 h 1044430"/>
              <a:gd name="connsiteX49" fmla="*/ 10848164 w 12205236"/>
              <a:gd name="connsiteY49" fmla="*/ 687167 h 1044430"/>
              <a:gd name="connsiteX50" fmla="*/ 10866859 w 12205236"/>
              <a:gd name="connsiteY50" fmla="*/ 686606 h 1044430"/>
              <a:gd name="connsiteX51" fmla="*/ 11009689 w 12205236"/>
              <a:gd name="connsiteY51" fmla="*/ 686606 h 1044430"/>
              <a:gd name="connsiteX52" fmla="*/ 11048948 w 12205236"/>
              <a:gd name="connsiteY52" fmla="*/ 686980 h 1044430"/>
              <a:gd name="connsiteX53" fmla="*/ 11054931 w 12205236"/>
              <a:gd name="connsiteY53" fmla="*/ 681559 h 1044430"/>
              <a:gd name="connsiteX54" fmla="*/ 10998846 w 12205236"/>
              <a:gd name="connsiteY54" fmla="*/ 577240 h 1044430"/>
              <a:gd name="connsiteX55" fmla="*/ 10985572 w 12205236"/>
              <a:gd name="connsiteY55" fmla="*/ 545459 h 1044430"/>
              <a:gd name="connsiteX56" fmla="*/ 10981272 w 12205236"/>
              <a:gd name="connsiteY56" fmla="*/ 514051 h 1044430"/>
              <a:gd name="connsiteX57" fmla="*/ 10950238 w 12205236"/>
              <a:gd name="connsiteY57" fmla="*/ 428989 h 1044430"/>
              <a:gd name="connsiteX58" fmla="*/ 10946687 w 12205236"/>
              <a:gd name="connsiteY58" fmla="*/ 423941 h 1044430"/>
              <a:gd name="connsiteX59" fmla="*/ 11552779 w 12205236"/>
              <a:gd name="connsiteY59" fmla="*/ 389729 h 1044430"/>
              <a:gd name="connsiteX60" fmla="*/ 11548853 w 12205236"/>
              <a:gd name="connsiteY60" fmla="*/ 393468 h 1044430"/>
              <a:gd name="connsiteX61" fmla="*/ 11541375 w 12205236"/>
              <a:gd name="connsiteY61" fmla="*/ 436654 h 1044430"/>
              <a:gd name="connsiteX62" fmla="*/ 11544180 w 12205236"/>
              <a:gd name="connsiteY62" fmla="*/ 440579 h 1044430"/>
              <a:gd name="connsiteX63" fmla="*/ 11569604 w 12205236"/>
              <a:gd name="connsiteY63" fmla="*/ 410854 h 1044430"/>
              <a:gd name="connsiteX64" fmla="*/ 11552779 w 12205236"/>
              <a:gd name="connsiteY64" fmla="*/ 389729 h 1044430"/>
              <a:gd name="connsiteX65" fmla="*/ 10553296 w 12205236"/>
              <a:gd name="connsiteY65" fmla="*/ 389238 h 1044430"/>
              <a:gd name="connsiteX66" fmla="*/ 10546613 w 12205236"/>
              <a:gd name="connsiteY66" fmla="*/ 392159 h 1044430"/>
              <a:gd name="connsiteX67" fmla="*/ 10495015 w 12205236"/>
              <a:gd name="connsiteY67" fmla="*/ 432540 h 1044430"/>
              <a:gd name="connsiteX68" fmla="*/ 10419487 w 12205236"/>
              <a:gd name="connsiteY68" fmla="*/ 513677 h 1044430"/>
              <a:gd name="connsiteX69" fmla="*/ 10408831 w 12205236"/>
              <a:gd name="connsiteY69" fmla="*/ 548824 h 1044430"/>
              <a:gd name="connsiteX70" fmla="*/ 10406027 w 12205236"/>
              <a:gd name="connsiteY70" fmla="*/ 564341 h 1044430"/>
              <a:gd name="connsiteX71" fmla="*/ 10395183 w 12205236"/>
              <a:gd name="connsiteY71" fmla="*/ 656881 h 1044430"/>
              <a:gd name="connsiteX72" fmla="*/ 10400605 w 12205236"/>
              <a:gd name="connsiteY72" fmla="*/ 701375 h 1044430"/>
              <a:gd name="connsiteX73" fmla="*/ 10411448 w 12205236"/>
              <a:gd name="connsiteY73" fmla="*/ 710910 h 1044430"/>
              <a:gd name="connsiteX74" fmla="*/ 10487911 w 12205236"/>
              <a:gd name="connsiteY74" fmla="*/ 705488 h 1044430"/>
              <a:gd name="connsiteX75" fmla="*/ 10681778 w 12205236"/>
              <a:gd name="connsiteY75" fmla="*/ 693336 h 1044430"/>
              <a:gd name="connsiteX76" fmla="*/ 10697669 w 12205236"/>
              <a:gd name="connsiteY76" fmla="*/ 681933 h 1044430"/>
              <a:gd name="connsiteX77" fmla="*/ 10679348 w 12205236"/>
              <a:gd name="connsiteY77" fmla="*/ 672585 h 1044430"/>
              <a:gd name="connsiteX78" fmla="*/ 10589238 w 12205236"/>
              <a:gd name="connsiteY78" fmla="*/ 551067 h 1044430"/>
              <a:gd name="connsiteX79" fmla="*/ 10563812 w 12205236"/>
              <a:gd name="connsiteY79" fmla="*/ 480213 h 1044430"/>
              <a:gd name="connsiteX80" fmla="*/ 10556895 w 12205236"/>
              <a:gd name="connsiteY80" fmla="*/ 395711 h 1044430"/>
              <a:gd name="connsiteX81" fmla="*/ 10553296 w 12205236"/>
              <a:gd name="connsiteY81" fmla="*/ 389238 h 1044430"/>
              <a:gd name="connsiteX82" fmla="*/ 10641210 w 12205236"/>
              <a:gd name="connsiteY82" fmla="*/ 347478 h 1044430"/>
              <a:gd name="connsiteX83" fmla="*/ 10632984 w 12205236"/>
              <a:gd name="connsiteY83" fmla="*/ 351404 h 1044430"/>
              <a:gd name="connsiteX84" fmla="*/ 10627562 w 12205236"/>
              <a:gd name="connsiteY84" fmla="*/ 370847 h 1044430"/>
              <a:gd name="connsiteX85" fmla="*/ 10624197 w 12205236"/>
              <a:gd name="connsiteY85" fmla="*/ 384494 h 1044430"/>
              <a:gd name="connsiteX86" fmla="*/ 10619897 w 12205236"/>
              <a:gd name="connsiteY86" fmla="*/ 408237 h 1044430"/>
              <a:gd name="connsiteX87" fmla="*/ 10618402 w 12205236"/>
              <a:gd name="connsiteY87" fmla="*/ 416276 h 1044430"/>
              <a:gd name="connsiteX88" fmla="*/ 10614850 w 12205236"/>
              <a:gd name="connsiteY88" fmla="*/ 491617 h 1044430"/>
              <a:gd name="connsiteX89" fmla="*/ 10628684 w 12205236"/>
              <a:gd name="connsiteY89" fmla="*/ 528446 h 1044430"/>
              <a:gd name="connsiteX90" fmla="*/ 10636349 w 12205236"/>
              <a:gd name="connsiteY90" fmla="*/ 543215 h 1044430"/>
              <a:gd name="connsiteX91" fmla="*/ 10660466 w 12205236"/>
              <a:gd name="connsiteY91" fmla="*/ 592383 h 1044430"/>
              <a:gd name="connsiteX92" fmla="*/ 10713372 w 12205236"/>
              <a:gd name="connsiteY92" fmla="*/ 648842 h 1044430"/>
              <a:gd name="connsiteX93" fmla="*/ 10729824 w 12205236"/>
              <a:gd name="connsiteY93" fmla="*/ 672024 h 1044430"/>
              <a:gd name="connsiteX94" fmla="*/ 10734685 w 12205236"/>
              <a:gd name="connsiteY94" fmla="*/ 678567 h 1044430"/>
              <a:gd name="connsiteX95" fmla="*/ 10779366 w 12205236"/>
              <a:gd name="connsiteY95" fmla="*/ 690719 h 1044430"/>
              <a:gd name="connsiteX96" fmla="*/ 10807409 w 12205236"/>
              <a:gd name="connsiteY96" fmla="*/ 669781 h 1044430"/>
              <a:gd name="connsiteX97" fmla="*/ 10813204 w 12205236"/>
              <a:gd name="connsiteY97" fmla="*/ 655012 h 1044430"/>
              <a:gd name="connsiteX98" fmla="*/ 10833956 w 12205236"/>
              <a:gd name="connsiteY98" fmla="*/ 531811 h 1044430"/>
              <a:gd name="connsiteX99" fmla="*/ 10842742 w 12205236"/>
              <a:gd name="connsiteY99" fmla="*/ 502086 h 1044430"/>
              <a:gd name="connsiteX100" fmla="*/ 10859754 w 12205236"/>
              <a:gd name="connsiteY100" fmla="*/ 474604 h 1044430"/>
              <a:gd name="connsiteX101" fmla="*/ 10892658 w 12205236"/>
              <a:gd name="connsiteY101" fmla="*/ 368790 h 1044430"/>
              <a:gd name="connsiteX102" fmla="*/ 10885180 w 12205236"/>
              <a:gd name="connsiteY102" fmla="*/ 362621 h 1044430"/>
              <a:gd name="connsiteX103" fmla="*/ 10836199 w 12205236"/>
              <a:gd name="connsiteY103" fmla="*/ 374025 h 1044430"/>
              <a:gd name="connsiteX104" fmla="*/ 10791518 w 12205236"/>
              <a:gd name="connsiteY104" fmla="*/ 379634 h 1044430"/>
              <a:gd name="connsiteX105" fmla="*/ 10745154 w 12205236"/>
              <a:gd name="connsiteY105" fmla="*/ 377016 h 1044430"/>
              <a:gd name="connsiteX106" fmla="*/ 10727020 w 12205236"/>
              <a:gd name="connsiteY106" fmla="*/ 374586 h 1044430"/>
              <a:gd name="connsiteX107" fmla="*/ 10711503 w 12205236"/>
              <a:gd name="connsiteY107" fmla="*/ 371408 h 1044430"/>
              <a:gd name="connsiteX108" fmla="*/ 10693369 w 12205236"/>
              <a:gd name="connsiteY108" fmla="*/ 367108 h 1044430"/>
              <a:gd name="connsiteX109" fmla="*/ 10653735 w 12205236"/>
              <a:gd name="connsiteY109" fmla="*/ 352713 h 1044430"/>
              <a:gd name="connsiteX110" fmla="*/ 10641210 w 12205236"/>
              <a:gd name="connsiteY110" fmla="*/ 347478 h 1044430"/>
              <a:gd name="connsiteX111" fmla="*/ 10369758 w 12205236"/>
              <a:gd name="connsiteY111" fmla="*/ 338879 h 1044430"/>
              <a:gd name="connsiteX112" fmla="*/ 10362654 w 12205236"/>
              <a:gd name="connsiteY112" fmla="*/ 357948 h 1044430"/>
              <a:gd name="connsiteX113" fmla="*/ 10364898 w 12205236"/>
              <a:gd name="connsiteY113" fmla="*/ 358695 h 1044430"/>
              <a:gd name="connsiteX114" fmla="*/ 10369758 w 12205236"/>
              <a:gd name="connsiteY114" fmla="*/ 338879 h 1044430"/>
              <a:gd name="connsiteX115" fmla="*/ 11346424 w 12205236"/>
              <a:gd name="connsiteY115" fmla="*/ 288619 h 1044430"/>
              <a:gd name="connsiteX116" fmla="*/ 11350474 w 12205236"/>
              <a:gd name="connsiteY116" fmla="*/ 306943 h 1044430"/>
              <a:gd name="connsiteX117" fmla="*/ 11351060 w 12205236"/>
              <a:gd name="connsiteY117" fmla="*/ 322053 h 1044430"/>
              <a:gd name="connsiteX118" fmla="*/ 11346424 w 12205236"/>
              <a:gd name="connsiteY118" fmla="*/ 288619 h 1044430"/>
              <a:gd name="connsiteX119" fmla="*/ 11349751 w 12205236"/>
              <a:gd name="connsiteY119" fmla="*/ 159406 h 1044430"/>
              <a:gd name="connsiteX120" fmla="*/ 11338160 w 12205236"/>
              <a:gd name="connsiteY120" fmla="*/ 178288 h 1044430"/>
              <a:gd name="connsiteX121" fmla="*/ 11336104 w 12205236"/>
              <a:gd name="connsiteY121" fmla="*/ 214183 h 1044430"/>
              <a:gd name="connsiteX122" fmla="*/ 11346424 w 12205236"/>
              <a:gd name="connsiteY122" fmla="*/ 288619 h 1044430"/>
              <a:gd name="connsiteX123" fmla="*/ 11329934 w 12205236"/>
              <a:gd name="connsiteY123" fmla="*/ 213996 h 1044430"/>
              <a:gd name="connsiteX124" fmla="*/ 11331617 w 12205236"/>
              <a:gd name="connsiteY124" fmla="*/ 176232 h 1044430"/>
              <a:gd name="connsiteX125" fmla="*/ 11330682 w 12205236"/>
              <a:gd name="connsiteY125" fmla="*/ 166697 h 1044430"/>
              <a:gd name="connsiteX126" fmla="*/ 11320587 w 12205236"/>
              <a:gd name="connsiteY126" fmla="*/ 169315 h 1044430"/>
              <a:gd name="connsiteX127" fmla="*/ 11315166 w 12205236"/>
              <a:gd name="connsiteY127" fmla="*/ 172680 h 1044430"/>
              <a:gd name="connsiteX128" fmla="*/ 11277776 w 12205236"/>
              <a:gd name="connsiteY128" fmla="*/ 204461 h 1044430"/>
              <a:gd name="connsiteX129" fmla="*/ 11265436 w 12205236"/>
              <a:gd name="connsiteY129" fmla="*/ 217174 h 1044430"/>
              <a:gd name="connsiteX130" fmla="*/ 11199630 w 12205236"/>
              <a:gd name="connsiteY130" fmla="*/ 287467 h 1044430"/>
              <a:gd name="connsiteX131" fmla="*/ 11051004 w 12205236"/>
              <a:gd name="connsiteY131" fmla="*/ 311958 h 1044430"/>
              <a:gd name="connsiteX132" fmla="*/ 11045770 w 12205236"/>
              <a:gd name="connsiteY132" fmla="*/ 310088 h 1044430"/>
              <a:gd name="connsiteX133" fmla="*/ 11027636 w 12205236"/>
              <a:gd name="connsiteY133" fmla="*/ 345983 h 1044430"/>
              <a:gd name="connsiteX134" fmla="*/ 11014175 w 12205236"/>
              <a:gd name="connsiteY134" fmla="*/ 376643 h 1044430"/>
              <a:gd name="connsiteX135" fmla="*/ 11019036 w 12205236"/>
              <a:gd name="connsiteY135" fmla="*/ 430484 h 1044430"/>
              <a:gd name="connsiteX136" fmla="*/ 11019036 w 12205236"/>
              <a:gd name="connsiteY136" fmla="*/ 430671 h 1044430"/>
              <a:gd name="connsiteX137" fmla="*/ 11019784 w 12205236"/>
              <a:gd name="connsiteY137" fmla="*/ 435158 h 1044430"/>
              <a:gd name="connsiteX138" fmla="*/ 11028197 w 12205236"/>
              <a:gd name="connsiteY138" fmla="*/ 513490 h 1044430"/>
              <a:gd name="connsiteX139" fmla="*/ 11049322 w 12205236"/>
              <a:gd name="connsiteY139" fmla="*/ 556676 h 1044430"/>
              <a:gd name="connsiteX140" fmla="*/ 11049883 w 12205236"/>
              <a:gd name="connsiteY140" fmla="*/ 566023 h 1044430"/>
              <a:gd name="connsiteX141" fmla="*/ 11085590 w 12205236"/>
              <a:gd name="connsiteY141" fmla="*/ 679128 h 1044430"/>
              <a:gd name="connsiteX142" fmla="*/ 11104472 w 12205236"/>
              <a:gd name="connsiteY142" fmla="*/ 689971 h 1044430"/>
              <a:gd name="connsiteX143" fmla="*/ 11317035 w 12205236"/>
              <a:gd name="connsiteY143" fmla="*/ 699880 h 1044430"/>
              <a:gd name="connsiteX144" fmla="*/ 11460986 w 12205236"/>
              <a:gd name="connsiteY144" fmla="*/ 711097 h 1044430"/>
              <a:gd name="connsiteX145" fmla="*/ 11472764 w 12205236"/>
              <a:gd name="connsiteY145" fmla="*/ 703993 h 1044430"/>
              <a:gd name="connsiteX146" fmla="*/ 11480056 w 12205236"/>
              <a:gd name="connsiteY146" fmla="*/ 653703 h 1044430"/>
              <a:gd name="connsiteX147" fmla="*/ 11491272 w 12205236"/>
              <a:gd name="connsiteY147" fmla="*/ 594066 h 1044430"/>
              <a:gd name="connsiteX148" fmla="*/ 11500620 w 12205236"/>
              <a:gd name="connsiteY148" fmla="*/ 565649 h 1044430"/>
              <a:gd name="connsiteX149" fmla="*/ 11508659 w 12205236"/>
              <a:gd name="connsiteY149" fmla="*/ 503582 h 1044430"/>
              <a:gd name="connsiteX150" fmla="*/ 11499124 w 12205236"/>
              <a:gd name="connsiteY150" fmla="*/ 492925 h 1044430"/>
              <a:gd name="connsiteX151" fmla="*/ 11412193 w 12205236"/>
              <a:gd name="connsiteY151" fmla="*/ 457405 h 1044430"/>
              <a:gd name="connsiteX152" fmla="*/ 11392189 w 12205236"/>
              <a:gd name="connsiteY152" fmla="*/ 434036 h 1044430"/>
              <a:gd name="connsiteX153" fmla="*/ 11392002 w 12205236"/>
              <a:gd name="connsiteY153" fmla="*/ 434223 h 1044430"/>
              <a:gd name="connsiteX154" fmla="*/ 11380785 w 12205236"/>
              <a:gd name="connsiteY154" fmla="*/ 413845 h 1044430"/>
              <a:gd name="connsiteX155" fmla="*/ 11366950 w 12205236"/>
              <a:gd name="connsiteY155" fmla="*/ 381503 h 1044430"/>
              <a:gd name="connsiteX156" fmla="*/ 11350474 w 12205236"/>
              <a:gd name="connsiteY156" fmla="*/ 306943 h 1044430"/>
              <a:gd name="connsiteX157" fmla="*/ 11346947 w 12205236"/>
              <a:gd name="connsiteY157" fmla="*/ 216052 h 1044430"/>
              <a:gd name="connsiteX158" fmla="*/ 11352369 w 12205236"/>
              <a:gd name="connsiteY158" fmla="*/ 178475 h 1044430"/>
              <a:gd name="connsiteX159" fmla="*/ 11354986 w 12205236"/>
              <a:gd name="connsiteY159" fmla="*/ 164828 h 1044430"/>
              <a:gd name="connsiteX160" fmla="*/ 11349751 w 12205236"/>
              <a:gd name="connsiteY160" fmla="*/ 159406 h 1044430"/>
              <a:gd name="connsiteX161" fmla="*/ 10931520 w 12205236"/>
              <a:gd name="connsiteY161" fmla="*/ 265 h 1044430"/>
              <a:gd name="connsiteX162" fmla="*/ 10940144 w 12205236"/>
              <a:gd name="connsiteY162" fmla="*/ 2929 h 1044430"/>
              <a:gd name="connsiteX163" fmla="*/ 10943321 w 12205236"/>
              <a:gd name="connsiteY163" fmla="*/ 6668 h 1044430"/>
              <a:gd name="connsiteX164" fmla="*/ 10943695 w 12205236"/>
              <a:gd name="connsiteY164" fmla="*/ 30224 h 1044430"/>
              <a:gd name="connsiteX165" fmla="*/ 10937526 w 12205236"/>
              <a:gd name="connsiteY165" fmla="*/ 48731 h 1044430"/>
              <a:gd name="connsiteX166" fmla="*/ 10936218 w 12205236"/>
              <a:gd name="connsiteY166" fmla="*/ 54901 h 1044430"/>
              <a:gd name="connsiteX167" fmla="*/ 10930983 w 12205236"/>
              <a:gd name="connsiteY167" fmla="*/ 47797 h 1044430"/>
              <a:gd name="connsiteX168" fmla="*/ 10930422 w 12205236"/>
              <a:gd name="connsiteY168" fmla="*/ 68175 h 1044430"/>
              <a:gd name="connsiteX169" fmla="*/ 10937713 w 12205236"/>
              <a:gd name="connsiteY169" fmla="*/ 79765 h 1044430"/>
              <a:gd name="connsiteX170" fmla="*/ 10973794 w 12205236"/>
              <a:gd name="connsiteY170" fmla="*/ 105751 h 1044430"/>
              <a:gd name="connsiteX171" fmla="*/ 10977346 w 12205236"/>
              <a:gd name="connsiteY171" fmla="*/ 109864 h 1044430"/>
              <a:gd name="connsiteX172" fmla="*/ 11013802 w 12205236"/>
              <a:gd name="connsiteY172" fmla="*/ 137159 h 1044430"/>
              <a:gd name="connsiteX173" fmla="*/ 11039975 w 12205236"/>
              <a:gd name="connsiteY173" fmla="*/ 163145 h 1044430"/>
              <a:gd name="connsiteX174" fmla="*/ 11087834 w 12205236"/>
              <a:gd name="connsiteY174" fmla="*/ 197731 h 1044430"/>
              <a:gd name="connsiteX175" fmla="*/ 11181870 w 12205236"/>
              <a:gd name="connsiteY175" fmla="*/ 189131 h 1044430"/>
              <a:gd name="connsiteX176" fmla="*/ 11210660 w 12205236"/>
              <a:gd name="connsiteY176" fmla="*/ 156041 h 1044430"/>
              <a:gd name="connsiteX177" fmla="*/ 11217204 w 12205236"/>
              <a:gd name="connsiteY177" fmla="*/ 145011 h 1044430"/>
              <a:gd name="connsiteX178" fmla="*/ 11235712 w 12205236"/>
              <a:gd name="connsiteY178" fmla="*/ 107621 h 1044430"/>
              <a:gd name="connsiteX179" fmla="*/ 11240946 w 12205236"/>
              <a:gd name="connsiteY179" fmla="*/ 77335 h 1044430"/>
              <a:gd name="connsiteX180" fmla="*/ 11252911 w 12205236"/>
              <a:gd name="connsiteY180" fmla="*/ 63875 h 1044430"/>
              <a:gd name="connsiteX181" fmla="*/ 11248798 w 12205236"/>
              <a:gd name="connsiteY181" fmla="*/ 58827 h 1044430"/>
              <a:gd name="connsiteX182" fmla="*/ 11254220 w 12205236"/>
              <a:gd name="connsiteY182" fmla="*/ 58453 h 1044430"/>
              <a:gd name="connsiteX183" fmla="*/ 11256650 w 12205236"/>
              <a:gd name="connsiteY183" fmla="*/ 60136 h 1044430"/>
              <a:gd name="connsiteX184" fmla="*/ 11279458 w 12205236"/>
              <a:gd name="connsiteY184" fmla="*/ 63501 h 1044430"/>
              <a:gd name="connsiteX185" fmla="*/ 11317035 w 12205236"/>
              <a:gd name="connsiteY185" fmla="*/ 66305 h 1044430"/>
              <a:gd name="connsiteX186" fmla="*/ 11329186 w 12205236"/>
              <a:gd name="connsiteY186" fmla="*/ 70605 h 1044430"/>
              <a:gd name="connsiteX187" fmla="*/ 11336665 w 12205236"/>
              <a:gd name="connsiteY187" fmla="*/ 72848 h 1044430"/>
              <a:gd name="connsiteX188" fmla="*/ 11374428 w 12205236"/>
              <a:gd name="connsiteY188" fmla="*/ 73222 h 1044430"/>
              <a:gd name="connsiteX189" fmla="*/ 11397236 w 12205236"/>
              <a:gd name="connsiteY189" fmla="*/ 74157 h 1044430"/>
              <a:gd name="connsiteX190" fmla="*/ 11411632 w 12205236"/>
              <a:gd name="connsiteY190" fmla="*/ 80887 h 1044430"/>
              <a:gd name="connsiteX191" fmla="*/ 11431822 w 12205236"/>
              <a:gd name="connsiteY191" fmla="*/ 116595 h 1044430"/>
              <a:gd name="connsiteX192" fmla="*/ 11428457 w 12205236"/>
              <a:gd name="connsiteY192" fmla="*/ 136037 h 1044430"/>
              <a:gd name="connsiteX193" fmla="*/ 11425092 w 12205236"/>
              <a:gd name="connsiteY193" fmla="*/ 135103 h 1044430"/>
              <a:gd name="connsiteX194" fmla="*/ 11421353 w 12205236"/>
              <a:gd name="connsiteY194" fmla="*/ 139029 h 1044430"/>
              <a:gd name="connsiteX195" fmla="*/ 11401350 w 12205236"/>
              <a:gd name="connsiteY195" fmla="*/ 152489 h 1044430"/>
              <a:gd name="connsiteX196" fmla="*/ 11380224 w 12205236"/>
              <a:gd name="connsiteY196" fmla="*/ 155293 h 1044430"/>
              <a:gd name="connsiteX197" fmla="*/ 11358912 w 12205236"/>
              <a:gd name="connsiteY197" fmla="*/ 174549 h 1044430"/>
              <a:gd name="connsiteX198" fmla="*/ 11358164 w 12205236"/>
              <a:gd name="connsiteY198" fmla="*/ 181840 h 1044430"/>
              <a:gd name="connsiteX199" fmla="*/ 11352742 w 12205236"/>
              <a:gd name="connsiteY199" fmla="*/ 221100 h 1044430"/>
              <a:gd name="connsiteX200" fmla="*/ 11351995 w 12205236"/>
              <a:gd name="connsiteY200" fmla="*/ 256620 h 1044430"/>
              <a:gd name="connsiteX201" fmla="*/ 11363399 w 12205236"/>
              <a:gd name="connsiteY201" fmla="*/ 347104 h 1044430"/>
              <a:gd name="connsiteX202" fmla="*/ 11399854 w 12205236"/>
              <a:gd name="connsiteY202" fmla="*/ 420389 h 1044430"/>
              <a:gd name="connsiteX203" fmla="*/ 11514454 w 12205236"/>
              <a:gd name="connsiteY203" fmla="*/ 454975 h 1044430"/>
              <a:gd name="connsiteX204" fmla="*/ 11525298 w 12205236"/>
              <a:gd name="connsiteY204" fmla="*/ 443758 h 1044430"/>
              <a:gd name="connsiteX205" fmla="*/ 11537449 w 12205236"/>
              <a:gd name="connsiteY205" fmla="*/ 387299 h 1044430"/>
              <a:gd name="connsiteX206" fmla="*/ 11538010 w 12205236"/>
              <a:gd name="connsiteY206" fmla="*/ 373464 h 1044430"/>
              <a:gd name="connsiteX207" fmla="*/ 11532402 w 12205236"/>
              <a:gd name="connsiteY207" fmla="*/ 322614 h 1044430"/>
              <a:gd name="connsiteX208" fmla="*/ 11533150 w 12205236"/>
              <a:gd name="connsiteY208" fmla="*/ 320184 h 1044430"/>
              <a:gd name="connsiteX209" fmla="*/ 11534271 w 12205236"/>
              <a:gd name="connsiteY209" fmla="*/ 314949 h 1044430"/>
              <a:gd name="connsiteX210" fmla="*/ 11551844 w 12205236"/>
              <a:gd name="connsiteY210" fmla="*/ 281298 h 1044430"/>
              <a:gd name="connsiteX211" fmla="*/ 11568109 w 12205236"/>
              <a:gd name="connsiteY211" fmla="*/ 272137 h 1044430"/>
              <a:gd name="connsiteX212" fmla="*/ 11574465 w 12205236"/>
              <a:gd name="connsiteY212" fmla="*/ 255873 h 1044430"/>
              <a:gd name="connsiteX213" fmla="*/ 11576709 w 12205236"/>
              <a:gd name="connsiteY213" fmla="*/ 255312 h 1044430"/>
              <a:gd name="connsiteX214" fmla="*/ 11578765 w 12205236"/>
              <a:gd name="connsiteY214" fmla="*/ 239608 h 1044430"/>
              <a:gd name="connsiteX215" fmla="*/ 11575587 w 12205236"/>
              <a:gd name="connsiteY215" fmla="*/ 231756 h 1044430"/>
              <a:gd name="connsiteX216" fmla="*/ 11567735 w 12205236"/>
              <a:gd name="connsiteY216" fmla="*/ 236430 h 1044430"/>
              <a:gd name="connsiteX217" fmla="*/ 11562688 w 12205236"/>
              <a:gd name="connsiteY217" fmla="*/ 238486 h 1044430"/>
              <a:gd name="connsiteX218" fmla="*/ 11563248 w 12205236"/>
              <a:gd name="connsiteY218" fmla="*/ 208948 h 1044430"/>
              <a:gd name="connsiteX219" fmla="*/ 11576522 w 12205236"/>
              <a:gd name="connsiteY219" fmla="*/ 198666 h 1044430"/>
              <a:gd name="connsiteX220" fmla="*/ 11578952 w 12205236"/>
              <a:gd name="connsiteY220" fmla="*/ 186140 h 1044430"/>
              <a:gd name="connsiteX221" fmla="*/ 11571100 w 12205236"/>
              <a:gd name="connsiteY221" fmla="*/ 171184 h 1044430"/>
              <a:gd name="connsiteX222" fmla="*/ 11574465 w 12205236"/>
              <a:gd name="connsiteY222" fmla="*/ 153050 h 1044430"/>
              <a:gd name="connsiteX223" fmla="*/ 11578578 w 12205236"/>
              <a:gd name="connsiteY223" fmla="*/ 129868 h 1044430"/>
              <a:gd name="connsiteX224" fmla="*/ 11575400 w 12205236"/>
              <a:gd name="connsiteY224" fmla="*/ 124073 h 1044430"/>
              <a:gd name="connsiteX225" fmla="*/ 11572409 w 12205236"/>
              <a:gd name="connsiteY225" fmla="*/ 124073 h 1044430"/>
              <a:gd name="connsiteX226" fmla="*/ 11572409 w 12205236"/>
              <a:gd name="connsiteY226" fmla="*/ 122390 h 1044430"/>
              <a:gd name="connsiteX227" fmla="*/ 11582878 w 12205236"/>
              <a:gd name="connsiteY227" fmla="*/ 105004 h 1044430"/>
              <a:gd name="connsiteX228" fmla="*/ 11595591 w 12205236"/>
              <a:gd name="connsiteY228" fmla="*/ 97339 h 1044430"/>
              <a:gd name="connsiteX229" fmla="*/ 11666258 w 12205236"/>
              <a:gd name="connsiteY229" fmla="*/ 134916 h 1044430"/>
              <a:gd name="connsiteX230" fmla="*/ 11667754 w 12205236"/>
              <a:gd name="connsiteY230" fmla="*/ 137159 h 1044430"/>
              <a:gd name="connsiteX231" fmla="*/ 11668875 w 12205236"/>
              <a:gd name="connsiteY231" fmla="*/ 163893 h 1044430"/>
              <a:gd name="connsiteX232" fmla="*/ 11675231 w 12205236"/>
              <a:gd name="connsiteY232" fmla="*/ 182588 h 1044430"/>
              <a:gd name="connsiteX233" fmla="*/ 11694861 w 12205236"/>
              <a:gd name="connsiteY233" fmla="*/ 195114 h 1044430"/>
              <a:gd name="connsiteX234" fmla="*/ 11716174 w 12205236"/>
              <a:gd name="connsiteY234" fmla="*/ 226334 h 1044430"/>
              <a:gd name="connsiteX235" fmla="*/ 11733747 w 12205236"/>
              <a:gd name="connsiteY235" fmla="*/ 283167 h 1044430"/>
              <a:gd name="connsiteX236" fmla="*/ 11737673 w 12205236"/>
              <a:gd name="connsiteY236" fmla="*/ 337383 h 1044430"/>
              <a:gd name="connsiteX237" fmla="*/ 11735804 w 12205236"/>
              <a:gd name="connsiteY237" fmla="*/ 409172 h 1044430"/>
              <a:gd name="connsiteX238" fmla="*/ 11742534 w 12205236"/>
              <a:gd name="connsiteY238" fmla="*/ 502273 h 1044430"/>
              <a:gd name="connsiteX239" fmla="*/ 11749451 w 12205236"/>
              <a:gd name="connsiteY239" fmla="*/ 573875 h 1044430"/>
              <a:gd name="connsiteX240" fmla="*/ 11743094 w 12205236"/>
              <a:gd name="connsiteY240" fmla="*/ 614069 h 1044430"/>
              <a:gd name="connsiteX241" fmla="*/ 11740477 w 12205236"/>
              <a:gd name="connsiteY241" fmla="*/ 624539 h 1044430"/>
              <a:gd name="connsiteX242" fmla="*/ 11732625 w 12205236"/>
              <a:gd name="connsiteY242" fmla="*/ 663798 h 1044430"/>
              <a:gd name="connsiteX243" fmla="*/ 11729634 w 12205236"/>
              <a:gd name="connsiteY243" fmla="*/ 674080 h 1044430"/>
              <a:gd name="connsiteX244" fmla="*/ 11712248 w 12205236"/>
              <a:gd name="connsiteY244" fmla="*/ 697823 h 1044430"/>
              <a:gd name="connsiteX245" fmla="*/ 11700283 w 12205236"/>
              <a:gd name="connsiteY245" fmla="*/ 726240 h 1044430"/>
              <a:gd name="connsiteX246" fmla="*/ 11704957 w 12205236"/>
              <a:gd name="connsiteY246" fmla="*/ 730353 h 1044430"/>
              <a:gd name="connsiteX247" fmla="*/ 11717330 w 12205236"/>
              <a:gd name="connsiteY247" fmla="*/ 732929 h 1044430"/>
              <a:gd name="connsiteX248" fmla="*/ 12192000 w 12205236"/>
              <a:gd name="connsiteY248" fmla="*/ 732929 h 1044430"/>
              <a:gd name="connsiteX249" fmla="*/ 12192000 w 12205236"/>
              <a:gd name="connsiteY249" fmla="*/ 825550 h 1044430"/>
              <a:gd name="connsiteX250" fmla="*/ 12205236 w 12205236"/>
              <a:gd name="connsiteY250" fmla="*/ 832802 h 1044430"/>
              <a:gd name="connsiteX251" fmla="*/ 12204487 w 12205236"/>
              <a:gd name="connsiteY251" fmla="*/ 1036765 h 1044430"/>
              <a:gd name="connsiteX252" fmla="*/ 12196822 w 12205236"/>
              <a:gd name="connsiteY252" fmla="*/ 1044430 h 1044430"/>
              <a:gd name="connsiteX253" fmla="*/ 10934909 w 12205236"/>
              <a:gd name="connsiteY253" fmla="*/ 1044243 h 1044430"/>
              <a:gd name="connsiteX254" fmla="*/ 8623269 w 12205236"/>
              <a:gd name="connsiteY254" fmla="*/ 1044430 h 1044430"/>
              <a:gd name="connsiteX255" fmla="*/ 8614856 w 12205236"/>
              <a:gd name="connsiteY255" fmla="*/ 1003114 h 1044430"/>
              <a:gd name="connsiteX256" fmla="*/ 8620838 w 12205236"/>
              <a:gd name="connsiteY256" fmla="*/ 998253 h 1044430"/>
              <a:gd name="connsiteX257" fmla="*/ 8692067 w 12205236"/>
              <a:gd name="connsiteY257" fmla="*/ 989092 h 1044430"/>
              <a:gd name="connsiteX258" fmla="*/ 9067650 w 12205236"/>
              <a:gd name="connsiteY258" fmla="*/ 930203 h 1044430"/>
              <a:gd name="connsiteX259" fmla="*/ 9180217 w 12205236"/>
              <a:gd name="connsiteY259" fmla="*/ 908775 h 1044430"/>
              <a:gd name="connsiteX260" fmla="*/ 0 w 12205236"/>
              <a:gd name="connsiteY260" fmla="*/ 908775 h 1044430"/>
              <a:gd name="connsiteX261" fmla="*/ 0 w 12205236"/>
              <a:gd name="connsiteY261" fmla="*/ 732929 h 1044430"/>
              <a:gd name="connsiteX262" fmla="*/ 10184483 w 12205236"/>
              <a:gd name="connsiteY262" fmla="*/ 732929 h 1044430"/>
              <a:gd name="connsiteX263" fmla="*/ 10336481 w 12205236"/>
              <a:gd name="connsiteY263" fmla="*/ 714462 h 1044430"/>
              <a:gd name="connsiteX264" fmla="*/ 10349568 w 12205236"/>
              <a:gd name="connsiteY264" fmla="*/ 713901 h 1044430"/>
              <a:gd name="connsiteX265" fmla="*/ 10356111 w 12205236"/>
              <a:gd name="connsiteY265" fmla="*/ 709414 h 1044430"/>
              <a:gd name="connsiteX266" fmla="*/ 10354615 w 12205236"/>
              <a:gd name="connsiteY266" fmla="*/ 679128 h 1044430"/>
              <a:gd name="connsiteX267" fmla="*/ 10358167 w 12205236"/>
              <a:gd name="connsiteY267" fmla="*/ 520594 h 1044430"/>
              <a:gd name="connsiteX268" fmla="*/ 10372188 w 12205236"/>
              <a:gd name="connsiteY268" fmla="*/ 482269 h 1044430"/>
              <a:gd name="connsiteX269" fmla="*/ 10396679 w 12205236"/>
              <a:gd name="connsiteY269" fmla="*/ 451984 h 1044430"/>
              <a:gd name="connsiteX270" fmla="*/ 10447903 w 12205236"/>
              <a:gd name="connsiteY270" fmla="*/ 334765 h 1044430"/>
              <a:gd name="connsiteX271" fmla="*/ 10448464 w 12205236"/>
              <a:gd name="connsiteY271" fmla="*/ 261107 h 1044430"/>
              <a:gd name="connsiteX272" fmla="*/ 10446408 w 12205236"/>
              <a:gd name="connsiteY272" fmla="*/ 225774 h 1044430"/>
              <a:gd name="connsiteX273" fmla="*/ 10448464 w 12205236"/>
              <a:gd name="connsiteY273" fmla="*/ 215678 h 1044430"/>
              <a:gd name="connsiteX274" fmla="*/ 10453512 w 12205236"/>
              <a:gd name="connsiteY274" fmla="*/ 201096 h 1044430"/>
              <a:gd name="connsiteX275" fmla="*/ 10442856 w 12205236"/>
              <a:gd name="connsiteY275" fmla="*/ 229139 h 1044430"/>
              <a:gd name="connsiteX276" fmla="*/ 10417991 w 12205236"/>
              <a:gd name="connsiteY276" fmla="*/ 307471 h 1044430"/>
              <a:gd name="connsiteX277" fmla="*/ 10413318 w 12205236"/>
              <a:gd name="connsiteY277" fmla="*/ 312331 h 1044430"/>
              <a:gd name="connsiteX278" fmla="*/ 10410513 w 12205236"/>
              <a:gd name="connsiteY278" fmla="*/ 310649 h 1044430"/>
              <a:gd name="connsiteX279" fmla="*/ 10388266 w 12205236"/>
              <a:gd name="connsiteY279" fmla="*/ 406929 h 1044430"/>
              <a:gd name="connsiteX280" fmla="*/ 10366767 w 12205236"/>
              <a:gd name="connsiteY280" fmla="*/ 418706 h 1044430"/>
              <a:gd name="connsiteX281" fmla="*/ 10364337 w 12205236"/>
              <a:gd name="connsiteY281" fmla="*/ 417398 h 1044430"/>
              <a:gd name="connsiteX282" fmla="*/ 10363963 w 12205236"/>
              <a:gd name="connsiteY282" fmla="*/ 416650 h 1044430"/>
              <a:gd name="connsiteX283" fmla="*/ 10365458 w 12205236"/>
              <a:gd name="connsiteY283" fmla="*/ 415528 h 1044430"/>
              <a:gd name="connsiteX284" fmla="*/ 10368263 w 12205236"/>
              <a:gd name="connsiteY284" fmla="*/ 397768 h 1044430"/>
              <a:gd name="connsiteX285" fmla="*/ 10360784 w 12205236"/>
              <a:gd name="connsiteY285" fmla="*/ 413472 h 1044430"/>
              <a:gd name="connsiteX286" fmla="*/ 10362841 w 12205236"/>
              <a:gd name="connsiteY286" fmla="*/ 393468 h 1044430"/>
              <a:gd name="connsiteX287" fmla="*/ 10356298 w 12205236"/>
              <a:gd name="connsiteY287" fmla="*/ 413659 h 1044430"/>
              <a:gd name="connsiteX288" fmla="*/ 10355737 w 12205236"/>
              <a:gd name="connsiteY288" fmla="*/ 411041 h 1044430"/>
              <a:gd name="connsiteX289" fmla="*/ 10356671 w 12205236"/>
              <a:gd name="connsiteY289" fmla="*/ 393468 h 1044430"/>
              <a:gd name="connsiteX290" fmla="*/ 10355176 w 12205236"/>
              <a:gd name="connsiteY290" fmla="*/ 360004 h 1044430"/>
              <a:gd name="connsiteX291" fmla="*/ 10369010 w 12205236"/>
              <a:gd name="connsiteY291" fmla="*/ 311023 h 1044430"/>
              <a:gd name="connsiteX292" fmla="*/ 10397053 w 12205236"/>
              <a:gd name="connsiteY292" fmla="*/ 275129 h 1044430"/>
              <a:gd name="connsiteX293" fmla="*/ 10414252 w 12205236"/>
              <a:gd name="connsiteY293" fmla="*/ 237925 h 1044430"/>
              <a:gd name="connsiteX294" fmla="*/ 10429582 w 12205236"/>
              <a:gd name="connsiteY294" fmla="*/ 193244 h 1044430"/>
              <a:gd name="connsiteX295" fmla="*/ 10435751 w 12205236"/>
              <a:gd name="connsiteY295" fmla="*/ 178849 h 1044430"/>
              <a:gd name="connsiteX296" fmla="*/ 10450521 w 12205236"/>
              <a:gd name="connsiteY296" fmla="*/ 160902 h 1044430"/>
              <a:gd name="connsiteX297" fmla="*/ 10481368 w 12205236"/>
              <a:gd name="connsiteY297" fmla="*/ 133233 h 1044430"/>
              <a:gd name="connsiteX298" fmla="*/ 10489406 w 12205236"/>
              <a:gd name="connsiteY298" fmla="*/ 118277 h 1044430"/>
              <a:gd name="connsiteX299" fmla="*/ 10506232 w 12205236"/>
              <a:gd name="connsiteY299" fmla="*/ 95282 h 1044430"/>
              <a:gd name="connsiteX300" fmla="*/ 10529227 w 12205236"/>
              <a:gd name="connsiteY300" fmla="*/ 93039 h 1044430"/>
              <a:gd name="connsiteX301" fmla="*/ 10577460 w 12205236"/>
              <a:gd name="connsiteY301" fmla="*/ 80139 h 1044430"/>
              <a:gd name="connsiteX302" fmla="*/ 10582321 w 12205236"/>
              <a:gd name="connsiteY302" fmla="*/ 68361 h 1044430"/>
              <a:gd name="connsiteX303" fmla="*/ 10581947 w 12205236"/>
              <a:gd name="connsiteY303" fmla="*/ 62005 h 1044430"/>
              <a:gd name="connsiteX304" fmla="*/ 10581572 w 12205236"/>
              <a:gd name="connsiteY304" fmla="*/ 47984 h 1044430"/>
              <a:gd name="connsiteX305" fmla="*/ 10576899 w 12205236"/>
              <a:gd name="connsiteY305" fmla="*/ 34336 h 1044430"/>
              <a:gd name="connsiteX306" fmla="*/ 10572599 w 12205236"/>
              <a:gd name="connsiteY306" fmla="*/ 17137 h 1044430"/>
              <a:gd name="connsiteX307" fmla="*/ 10579329 w 12205236"/>
              <a:gd name="connsiteY307" fmla="*/ 1246 h 1044430"/>
              <a:gd name="connsiteX308" fmla="*/ 10594846 w 12205236"/>
              <a:gd name="connsiteY308" fmla="*/ 6107 h 1044430"/>
              <a:gd name="connsiteX309" fmla="*/ 10632984 w 12205236"/>
              <a:gd name="connsiteY309" fmla="*/ 23867 h 1044430"/>
              <a:gd name="connsiteX310" fmla="*/ 10701595 w 12205236"/>
              <a:gd name="connsiteY310" fmla="*/ 30971 h 1044430"/>
              <a:gd name="connsiteX311" fmla="*/ 10770392 w 12205236"/>
              <a:gd name="connsiteY311" fmla="*/ 33215 h 1044430"/>
              <a:gd name="connsiteX312" fmla="*/ 10898080 w 12205236"/>
              <a:gd name="connsiteY312" fmla="*/ 20689 h 1044430"/>
              <a:gd name="connsiteX313" fmla="*/ 10923878 w 12205236"/>
              <a:gd name="connsiteY313" fmla="*/ 5172 h 1044430"/>
              <a:gd name="connsiteX314" fmla="*/ 10931520 w 12205236"/>
              <a:gd name="connsiteY314" fmla="*/ 265 h 1044430"/>
              <a:gd name="connsiteX0" fmla="*/ 11634616 w 12205236"/>
              <a:gd name="connsiteY0" fmla="*/ 695510 h 1044430"/>
              <a:gd name="connsiteX1" fmla="*/ 11628681 w 12205236"/>
              <a:gd name="connsiteY1" fmla="*/ 699880 h 1044430"/>
              <a:gd name="connsiteX2" fmla="*/ 11627185 w 12205236"/>
              <a:gd name="connsiteY2" fmla="*/ 725492 h 1044430"/>
              <a:gd name="connsiteX3" fmla="*/ 11644384 w 12205236"/>
              <a:gd name="connsiteY3" fmla="*/ 729979 h 1044430"/>
              <a:gd name="connsiteX4" fmla="*/ 11651863 w 12205236"/>
              <a:gd name="connsiteY4" fmla="*/ 730913 h 1044430"/>
              <a:gd name="connsiteX5" fmla="*/ 11663080 w 12205236"/>
              <a:gd name="connsiteY5" fmla="*/ 719883 h 1044430"/>
              <a:gd name="connsiteX6" fmla="*/ 11662519 w 12205236"/>
              <a:gd name="connsiteY6" fmla="*/ 715209 h 1044430"/>
              <a:gd name="connsiteX7" fmla="*/ 11641954 w 12205236"/>
              <a:gd name="connsiteY7" fmla="*/ 696328 h 1044430"/>
              <a:gd name="connsiteX8" fmla="*/ 11634616 w 12205236"/>
              <a:gd name="connsiteY8" fmla="*/ 695510 h 1044430"/>
              <a:gd name="connsiteX9" fmla="*/ 11559135 w 12205236"/>
              <a:gd name="connsiteY9" fmla="*/ 473903 h 1044430"/>
              <a:gd name="connsiteX10" fmla="*/ 11555396 w 12205236"/>
              <a:gd name="connsiteY10" fmla="*/ 476100 h 1044430"/>
              <a:gd name="connsiteX11" fmla="*/ 11542684 w 12205236"/>
              <a:gd name="connsiteY11" fmla="*/ 481895 h 1044430"/>
              <a:gd name="connsiteX12" fmla="*/ 11525110 w 12205236"/>
              <a:gd name="connsiteY12" fmla="*/ 505078 h 1044430"/>
              <a:gd name="connsiteX13" fmla="*/ 11524736 w 12205236"/>
              <a:gd name="connsiteY13" fmla="*/ 515360 h 1044430"/>
              <a:gd name="connsiteX14" fmla="*/ 11519876 w 12205236"/>
              <a:gd name="connsiteY14" fmla="*/ 555928 h 1044430"/>
              <a:gd name="connsiteX15" fmla="*/ 11506976 w 12205236"/>
              <a:gd name="connsiteY15" fmla="*/ 603787 h 1044430"/>
              <a:gd name="connsiteX16" fmla="*/ 11503611 w 12205236"/>
              <a:gd name="connsiteY16" fmla="*/ 628652 h 1044430"/>
              <a:gd name="connsiteX17" fmla="*/ 11498190 w 12205236"/>
              <a:gd name="connsiteY17" fmla="*/ 677072 h 1044430"/>
              <a:gd name="connsiteX18" fmla="*/ 11491646 w 12205236"/>
              <a:gd name="connsiteY18" fmla="*/ 701375 h 1044430"/>
              <a:gd name="connsiteX19" fmla="*/ 11500246 w 12205236"/>
              <a:gd name="connsiteY19" fmla="*/ 714275 h 1044430"/>
              <a:gd name="connsiteX20" fmla="*/ 11579139 w 12205236"/>
              <a:gd name="connsiteY20" fmla="*/ 722314 h 1044430"/>
              <a:gd name="connsiteX21" fmla="*/ 11601573 w 12205236"/>
              <a:gd name="connsiteY21" fmla="*/ 701188 h 1044430"/>
              <a:gd name="connsiteX22" fmla="*/ 11592039 w 12205236"/>
              <a:gd name="connsiteY22" fmla="*/ 685298 h 1044430"/>
              <a:gd name="connsiteX23" fmla="*/ 11574652 w 12205236"/>
              <a:gd name="connsiteY23" fmla="*/ 650525 h 1044430"/>
              <a:gd name="connsiteX24" fmla="*/ 11575400 w 12205236"/>
              <a:gd name="connsiteY24" fmla="*/ 643234 h 1044430"/>
              <a:gd name="connsiteX25" fmla="*/ 11572035 w 12205236"/>
              <a:gd name="connsiteY25" fmla="*/ 635008 h 1044430"/>
              <a:gd name="connsiteX26" fmla="*/ 11560257 w 12205236"/>
              <a:gd name="connsiteY26" fmla="*/ 640990 h 1044430"/>
              <a:gd name="connsiteX27" fmla="*/ 11552218 w 12205236"/>
              <a:gd name="connsiteY27" fmla="*/ 643047 h 1044430"/>
              <a:gd name="connsiteX28" fmla="*/ 11546797 w 12205236"/>
              <a:gd name="connsiteY28" fmla="*/ 630708 h 1044430"/>
              <a:gd name="connsiteX29" fmla="*/ 11548105 w 12205236"/>
              <a:gd name="connsiteY29" fmla="*/ 604535 h 1044430"/>
              <a:gd name="connsiteX30" fmla="*/ 11563248 w 12205236"/>
              <a:gd name="connsiteY30" fmla="*/ 482269 h 1044430"/>
              <a:gd name="connsiteX31" fmla="*/ 11562874 w 12205236"/>
              <a:gd name="connsiteY31" fmla="*/ 474230 h 1044430"/>
              <a:gd name="connsiteX32" fmla="*/ 11559135 w 12205236"/>
              <a:gd name="connsiteY32" fmla="*/ 473903 h 1044430"/>
              <a:gd name="connsiteX33" fmla="*/ 11566614 w 12205236"/>
              <a:gd name="connsiteY33" fmla="*/ 432915 h 1044430"/>
              <a:gd name="connsiteX34" fmla="*/ 11534832 w 12205236"/>
              <a:gd name="connsiteY34" fmla="*/ 477783 h 1044430"/>
              <a:gd name="connsiteX35" fmla="*/ 11566614 w 12205236"/>
              <a:gd name="connsiteY35" fmla="*/ 432915 h 1044430"/>
              <a:gd name="connsiteX36" fmla="*/ 11397236 w 12205236"/>
              <a:gd name="connsiteY36" fmla="*/ 427493 h 1044430"/>
              <a:gd name="connsiteX37" fmla="*/ 11415558 w 12205236"/>
              <a:gd name="connsiteY37" fmla="*/ 452544 h 1044430"/>
              <a:gd name="connsiteX38" fmla="*/ 11502676 w 12205236"/>
              <a:gd name="connsiteY38" fmla="*/ 486756 h 1044430"/>
              <a:gd name="connsiteX39" fmla="*/ 11513333 w 12205236"/>
              <a:gd name="connsiteY39" fmla="*/ 482269 h 1044430"/>
              <a:gd name="connsiteX40" fmla="*/ 11520063 w 12205236"/>
              <a:gd name="connsiteY40" fmla="*/ 459835 h 1044430"/>
              <a:gd name="connsiteX41" fmla="*/ 11397236 w 12205236"/>
              <a:gd name="connsiteY41" fmla="*/ 427493 h 1044430"/>
              <a:gd name="connsiteX42" fmla="*/ 10946687 w 12205236"/>
              <a:gd name="connsiteY42" fmla="*/ 423941 h 1044430"/>
              <a:gd name="connsiteX43" fmla="*/ 10942386 w 12205236"/>
              <a:gd name="connsiteY43" fmla="*/ 428241 h 1044430"/>
              <a:gd name="connsiteX44" fmla="*/ 10897893 w 12205236"/>
              <a:gd name="connsiteY44" fmla="*/ 500778 h 1044430"/>
              <a:gd name="connsiteX45" fmla="*/ 10888732 w 12205236"/>
              <a:gd name="connsiteY45" fmla="*/ 530876 h 1044430"/>
              <a:gd name="connsiteX46" fmla="*/ 10876394 w 12205236"/>
              <a:gd name="connsiteY46" fmla="*/ 565275 h 1044430"/>
              <a:gd name="connsiteX47" fmla="*/ 10840686 w 12205236"/>
              <a:gd name="connsiteY47" fmla="*/ 659311 h 1044430"/>
              <a:gd name="connsiteX48" fmla="*/ 10840312 w 12205236"/>
              <a:gd name="connsiteY48" fmla="*/ 679689 h 1044430"/>
              <a:gd name="connsiteX49" fmla="*/ 10848164 w 12205236"/>
              <a:gd name="connsiteY49" fmla="*/ 687167 h 1044430"/>
              <a:gd name="connsiteX50" fmla="*/ 10866859 w 12205236"/>
              <a:gd name="connsiteY50" fmla="*/ 686606 h 1044430"/>
              <a:gd name="connsiteX51" fmla="*/ 11009689 w 12205236"/>
              <a:gd name="connsiteY51" fmla="*/ 686606 h 1044430"/>
              <a:gd name="connsiteX52" fmla="*/ 11048948 w 12205236"/>
              <a:gd name="connsiteY52" fmla="*/ 686980 h 1044430"/>
              <a:gd name="connsiteX53" fmla="*/ 11054931 w 12205236"/>
              <a:gd name="connsiteY53" fmla="*/ 681559 h 1044430"/>
              <a:gd name="connsiteX54" fmla="*/ 10998846 w 12205236"/>
              <a:gd name="connsiteY54" fmla="*/ 577240 h 1044430"/>
              <a:gd name="connsiteX55" fmla="*/ 10985572 w 12205236"/>
              <a:gd name="connsiteY55" fmla="*/ 545459 h 1044430"/>
              <a:gd name="connsiteX56" fmla="*/ 10981272 w 12205236"/>
              <a:gd name="connsiteY56" fmla="*/ 514051 h 1044430"/>
              <a:gd name="connsiteX57" fmla="*/ 10950238 w 12205236"/>
              <a:gd name="connsiteY57" fmla="*/ 428989 h 1044430"/>
              <a:gd name="connsiteX58" fmla="*/ 10946687 w 12205236"/>
              <a:gd name="connsiteY58" fmla="*/ 423941 h 1044430"/>
              <a:gd name="connsiteX59" fmla="*/ 11552779 w 12205236"/>
              <a:gd name="connsiteY59" fmla="*/ 389729 h 1044430"/>
              <a:gd name="connsiteX60" fmla="*/ 11548853 w 12205236"/>
              <a:gd name="connsiteY60" fmla="*/ 393468 h 1044430"/>
              <a:gd name="connsiteX61" fmla="*/ 11541375 w 12205236"/>
              <a:gd name="connsiteY61" fmla="*/ 436654 h 1044430"/>
              <a:gd name="connsiteX62" fmla="*/ 11544180 w 12205236"/>
              <a:gd name="connsiteY62" fmla="*/ 440579 h 1044430"/>
              <a:gd name="connsiteX63" fmla="*/ 11569604 w 12205236"/>
              <a:gd name="connsiteY63" fmla="*/ 410854 h 1044430"/>
              <a:gd name="connsiteX64" fmla="*/ 11552779 w 12205236"/>
              <a:gd name="connsiteY64" fmla="*/ 389729 h 1044430"/>
              <a:gd name="connsiteX65" fmla="*/ 10553296 w 12205236"/>
              <a:gd name="connsiteY65" fmla="*/ 389238 h 1044430"/>
              <a:gd name="connsiteX66" fmla="*/ 10546613 w 12205236"/>
              <a:gd name="connsiteY66" fmla="*/ 392159 h 1044430"/>
              <a:gd name="connsiteX67" fmla="*/ 10495015 w 12205236"/>
              <a:gd name="connsiteY67" fmla="*/ 432540 h 1044430"/>
              <a:gd name="connsiteX68" fmla="*/ 10419487 w 12205236"/>
              <a:gd name="connsiteY68" fmla="*/ 513677 h 1044430"/>
              <a:gd name="connsiteX69" fmla="*/ 10408831 w 12205236"/>
              <a:gd name="connsiteY69" fmla="*/ 548824 h 1044430"/>
              <a:gd name="connsiteX70" fmla="*/ 10406027 w 12205236"/>
              <a:gd name="connsiteY70" fmla="*/ 564341 h 1044430"/>
              <a:gd name="connsiteX71" fmla="*/ 10395183 w 12205236"/>
              <a:gd name="connsiteY71" fmla="*/ 656881 h 1044430"/>
              <a:gd name="connsiteX72" fmla="*/ 10400605 w 12205236"/>
              <a:gd name="connsiteY72" fmla="*/ 701375 h 1044430"/>
              <a:gd name="connsiteX73" fmla="*/ 10411448 w 12205236"/>
              <a:gd name="connsiteY73" fmla="*/ 710910 h 1044430"/>
              <a:gd name="connsiteX74" fmla="*/ 10487911 w 12205236"/>
              <a:gd name="connsiteY74" fmla="*/ 705488 h 1044430"/>
              <a:gd name="connsiteX75" fmla="*/ 10681778 w 12205236"/>
              <a:gd name="connsiteY75" fmla="*/ 693336 h 1044430"/>
              <a:gd name="connsiteX76" fmla="*/ 10697669 w 12205236"/>
              <a:gd name="connsiteY76" fmla="*/ 681933 h 1044430"/>
              <a:gd name="connsiteX77" fmla="*/ 10679348 w 12205236"/>
              <a:gd name="connsiteY77" fmla="*/ 672585 h 1044430"/>
              <a:gd name="connsiteX78" fmla="*/ 10589238 w 12205236"/>
              <a:gd name="connsiteY78" fmla="*/ 551067 h 1044430"/>
              <a:gd name="connsiteX79" fmla="*/ 10563812 w 12205236"/>
              <a:gd name="connsiteY79" fmla="*/ 480213 h 1044430"/>
              <a:gd name="connsiteX80" fmla="*/ 10556895 w 12205236"/>
              <a:gd name="connsiteY80" fmla="*/ 395711 h 1044430"/>
              <a:gd name="connsiteX81" fmla="*/ 10553296 w 12205236"/>
              <a:gd name="connsiteY81" fmla="*/ 389238 h 1044430"/>
              <a:gd name="connsiteX82" fmla="*/ 10641210 w 12205236"/>
              <a:gd name="connsiteY82" fmla="*/ 347478 h 1044430"/>
              <a:gd name="connsiteX83" fmla="*/ 10632984 w 12205236"/>
              <a:gd name="connsiteY83" fmla="*/ 351404 h 1044430"/>
              <a:gd name="connsiteX84" fmla="*/ 10627562 w 12205236"/>
              <a:gd name="connsiteY84" fmla="*/ 370847 h 1044430"/>
              <a:gd name="connsiteX85" fmla="*/ 10624197 w 12205236"/>
              <a:gd name="connsiteY85" fmla="*/ 384494 h 1044430"/>
              <a:gd name="connsiteX86" fmla="*/ 10619897 w 12205236"/>
              <a:gd name="connsiteY86" fmla="*/ 408237 h 1044430"/>
              <a:gd name="connsiteX87" fmla="*/ 10618402 w 12205236"/>
              <a:gd name="connsiteY87" fmla="*/ 416276 h 1044430"/>
              <a:gd name="connsiteX88" fmla="*/ 10614850 w 12205236"/>
              <a:gd name="connsiteY88" fmla="*/ 491617 h 1044430"/>
              <a:gd name="connsiteX89" fmla="*/ 10628684 w 12205236"/>
              <a:gd name="connsiteY89" fmla="*/ 528446 h 1044430"/>
              <a:gd name="connsiteX90" fmla="*/ 10636349 w 12205236"/>
              <a:gd name="connsiteY90" fmla="*/ 543215 h 1044430"/>
              <a:gd name="connsiteX91" fmla="*/ 10660466 w 12205236"/>
              <a:gd name="connsiteY91" fmla="*/ 592383 h 1044430"/>
              <a:gd name="connsiteX92" fmla="*/ 10713372 w 12205236"/>
              <a:gd name="connsiteY92" fmla="*/ 648842 h 1044430"/>
              <a:gd name="connsiteX93" fmla="*/ 10729824 w 12205236"/>
              <a:gd name="connsiteY93" fmla="*/ 672024 h 1044430"/>
              <a:gd name="connsiteX94" fmla="*/ 10734685 w 12205236"/>
              <a:gd name="connsiteY94" fmla="*/ 678567 h 1044430"/>
              <a:gd name="connsiteX95" fmla="*/ 10779366 w 12205236"/>
              <a:gd name="connsiteY95" fmla="*/ 690719 h 1044430"/>
              <a:gd name="connsiteX96" fmla="*/ 10807409 w 12205236"/>
              <a:gd name="connsiteY96" fmla="*/ 669781 h 1044430"/>
              <a:gd name="connsiteX97" fmla="*/ 10813204 w 12205236"/>
              <a:gd name="connsiteY97" fmla="*/ 655012 h 1044430"/>
              <a:gd name="connsiteX98" fmla="*/ 10833956 w 12205236"/>
              <a:gd name="connsiteY98" fmla="*/ 531811 h 1044430"/>
              <a:gd name="connsiteX99" fmla="*/ 10842742 w 12205236"/>
              <a:gd name="connsiteY99" fmla="*/ 502086 h 1044430"/>
              <a:gd name="connsiteX100" fmla="*/ 10859754 w 12205236"/>
              <a:gd name="connsiteY100" fmla="*/ 474604 h 1044430"/>
              <a:gd name="connsiteX101" fmla="*/ 10892658 w 12205236"/>
              <a:gd name="connsiteY101" fmla="*/ 368790 h 1044430"/>
              <a:gd name="connsiteX102" fmla="*/ 10885180 w 12205236"/>
              <a:gd name="connsiteY102" fmla="*/ 362621 h 1044430"/>
              <a:gd name="connsiteX103" fmla="*/ 10836199 w 12205236"/>
              <a:gd name="connsiteY103" fmla="*/ 374025 h 1044430"/>
              <a:gd name="connsiteX104" fmla="*/ 10791518 w 12205236"/>
              <a:gd name="connsiteY104" fmla="*/ 379634 h 1044430"/>
              <a:gd name="connsiteX105" fmla="*/ 10745154 w 12205236"/>
              <a:gd name="connsiteY105" fmla="*/ 377016 h 1044430"/>
              <a:gd name="connsiteX106" fmla="*/ 10727020 w 12205236"/>
              <a:gd name="connsiteY106" fmla="*/ 374586 h 1044430"/>
              <a:gd name="connsiteX107" fmla="*/ 10711503 w 12205236"/>
              <a:gd name="connsiteY107" fmla="*/ 371408 h 1044430"/>
              <a:gd name="connsiteX108" fmla="*/ 10693369 w 12205236"/>
              <a:gd name="connsiteY108" fmla="*/ 367108 h 1044430"/>
              <a:gd name="connsiteX109" fmla="*/ 10653735 w 12205236"/>
              <a:gd name="connsiteY109" fmla="*/ 352713 h 1044430"/>
              <a:gd name="connsiteX110" fmla="*/ 10641210 w 12205236"/>
              <a:gd name="connsiteY110" fmla="*/ 347478 h 1044430"/>
              <a:gd name="connsiteX111" fmla="*/ 10369758 w 12205236"/>
              <a:gd name="connsiteY111" fmla="*/ 338879 h 1044430"/>
              <a:gd name="connsiteX112" fmla="*/ 10362654 w 12205236"/>
              <a:gd name="connsiteY112" fmla="*/ 357948 h 1044430"/>
              <a:gd name="connsiteX113" fmla="*/ 10364898 w 12205236"/>
              <a:gd name="connsiteY113" fmla="*/ 358695 h 1044430"/>
              <a:gd name="connsiteX114" fmla="*/ 10369758 w 12205236"/>
              <a:gd name="connsiteY114" fmla="*/ 338879 h 1044430"/>
              <a:gd name="connsiteX115" fmla="*/ 11346424 w 12205236"/>
              <a:gd name="connsiteY115" fmla="*/ 288619 h 1044430"/>
              <a:gd name="connsiteX116" fmla="*/ 11350474 w 12205236"/>
              <a:gd name="connsiteY116" fmla="*/ 306943 h 1044430"/>
              <a:gd name="connsiteX117" fmla="*/ 11351060 w 12205236"/>
              <a:gd name="connsiteY117" fmla="*/ 322053 h 1044430"/>
              <a:gd name="connsiteX118" fmla="*/ 11346424 w 12205236"/>
              <a:gd name="connsiteY118" fmla="*/ 288619 h 1044430"/>
              <a:gd name="connsiteX119" fmla="*/ 11349751 w 12205236"/>
              <a:gd name="connsiteY119" fmla="*/ 159406 h 1044430"/>
              <a:gd name="connsiteX120" fmla="*/ 11338160 w 12205236"/>
              <a:gd name="connsiteY120" fmla="*/ 178288 h 1044430"/>
              <a:gd name="connsiteX121" fmla="*/ 11336104 w 12205236"/>
              <a:gd name="connsiteY121" fmla="*/ 214183 h 1044430"/>
              <a:gd name="connsiteX122" fmla="*/ 11346424 w 12205236"/>
              <a:gd name="connsiteY122" fmla="*/ 288619 h 1044430"/>
              <a:gd name="connsiteX123" fmla="*/ 11329934 w 12205236"/>
              <a:gd name="connsiteY123" fmla="*/ 213996 h 1044430"/>
              <a:gd name="connsiteX124" fmla="*/ 11331617 w 12205236"/>
              <a:gd name="connsiteY124" fmla="*/ 176232 h 1044430"/>
              <a:gd name="connsiteX125" fmla="*/ 11330682 w 12205236"/>
              <a:gd name="connsiteY125" fmla="*/ 166697 h 1044430"/>
              <a:gd name="connsiteX126" fmla="*/ 11320587 w 12205236"/>
              <a:gd name="connsiteY126" fmla="*/ 169315 h 1044430"/>
              <a:gd name="connsiteX127" fmla="*/ 11315166 w 12205236"/>
              <a:gd name="connsiteY127" fmla="*/ 172680 h 1044430"/>
              <a:gd name="connsiteX128" fmla="*/ 11277776 w 12205236"/>
              <a:gd name="connsiteY128" fmla="*/ 204461 h 1044430"/>
              <a:gd name="connsiteX129" fmla="*/ 11265436 w 12205236"/>
              <a:gd name="connsiteY129" fmla="*/ 217174 h 1044430"/>
              <a:gd name="connsiteX130" fmla="*/ 11199630 w 12205236"/>
              <a:gd name="connsiteY130" fmla="*/ 287467 h 1044430"/>
              <a:gd name="connsiteX131" fmla="*/ 11051004 w 12205236"/>
              <a:gd name="connsiteY131" fmla="*/ 311958 h 1044430"/>
              <a:gd name="connsiteX132" fmla="*/ 11045770 w 12205236"/>
              <a:gd name="connsiteY132" fmla="*/ 310088 h 1044430"/>
              <a:gd name="connsiteX133" fmla="*/ 11027636 w 12205236"/>
              <a:gd name="connsiteY133" fmla="*/ 345983 h 1044430"/>
              <a:gd name="connsiteX134" fmla="*/ 11014175 w 12205236"/>
              <a:gd name="connsiteY134" fmla="*/ 376643 h 1044430"/>
              <a:gd name="connsiteX135" fmla="*/ 11019036 w 12205236"/>
              <a:gd name="connsiteY135" fmla="*/ 430484 h 1044430"/>
              <a:gd name="connsiteX136" fmla="*/ 11019036 w 12205236"/>
              <a:gd name="connsiteY136" fmla="*/ 430671 h 1044430"/>
              <a:gd name="connsiteX137" fmla="*/ 11019784 w 12205236"/>
              <a:gd name="connsiteY137" fmla="*/ 435158 h 1044430"/>
              <a:gd name="connsiteX138" fmla="*/ 11028197 w 12205236"/>
              <a:gd name="connsiteY138" fmla="*/ 513490 h 1044430"/>
              <a:gd name="connsiteX139" fmla="*/ 11049322 w 12205236"/>
              <a:gd name="connsiteY139" fmla="*/ 556676 h 1044430"/>
              <a:gd name="connsiteX140" fmla="*/ 11049883 w 12205236"/>
              <a:gd name="connsiteY140" fmla="*/ 566023 h 1044430"/>
              <a:gd name="connsiteX141" fmla="*/ 11085590 w 12205236"/>
              <a:gd name="connsiteY141" fmla="*/ 679128 h 1044430"/>
              <a:gd name="connsiteX142" fmla="*/ 11104472 w 12205236"/>
              <a:gd name="connsiteY142" fmla="*/ 689971 h 1044430"/>
              <a:gd name="connsiteX143" fmla="*/ 11317035 w 12205236"/>
              <a:gd name="connsiteY143" fmla="*/ 699880 h 1044430"/>
              <a:gd name="connsiteX144" fmla="*/ 11460986 w 12205236"/>
              <a:gd name="connsiteY144" fmla="*/ 711097 h 1044430"/>
              <a:gd name="connsiteX145" fmla="*/ 11472764 w 12205236"/>
              <a:gd name="connsiteY145" fmla="*/ 703993 h 1044430"/>
              <a:gd name="connsiteX146" fmla="*/ 11480056 w 12205236"/>
              <a:gd name="connsiteY146" fmla="*/ 653703 h 1044430"/>
              <a:gd name="connsiteX147" fmla="*/ 11491272 w 12205236"/>
              <a:gd name="connsiteY147" fmla="*/ 594066 h 1044430"/>
              <a:gd name="connsiteX148" fmla="*/ 11500620 w 12205236"/>
              <a:gd name="connsiteY148" fmla="*/ 565649 h 1044430"/>
              <a:gd name="connsiteX149" fmla="*/ 11508659 w 12205236"/>
              <a:gd name="connsiteY149" fmla="*/ 503582 h 1044430"/>
              <a:gd name="connsiteX150" fmla="*/ 11499124 w 12205236"/>
              <a:gd name="connsiteY150" fmla="*/ 492925 h 1044430"/>
              <a:gd name="connsiteX151" fmla="*/ 11412193 w 12205236"/>
              <a:gd name="connsiteY151" fmla="*/ 457405 h 1044430"/>
              <a:gd name="connsiteX152" fmla="*/ 11392189 w 12205236"/>
              <a:gd name="connsiteY152" fmla="*/ 434036 h 1044430"/>
              <a:gd name="connsiteX153" fmla="*/ 11392002 w 12205236"/>
              <a:gd name="connsiteY153" fmla="*/ 434223 h 1044430"/>
              <a:gd name="connsiteX154" fmla="*/ 11380785 w 12205236"/>
              <a:gd name="connsiteY154" fmla="*/ 413845 h 1044430"/>
              <a:gd name="connsiteX155" fmla="*/ 11366950 w 12205236"/>
              <a:gd name="connsiteY155" fmla="*/ 381503 h 1044430"/>
              <a:gd name="connsiteX156" fmla="*/ 11350474 w 12205236"/>
              <a:gd name="connsiteY156" fmla="*/ 306943 h 1044430"/>
              <a:gd name="connsiteX157" fmla="*/ 11346947 w 12205236"/>
              <a:gd name="connsiteY157" fmla="*/ 216052 h 1044430"/>
              <a:gd name="connsiteX158" fmla="*/ 11352369 w 12205236"/>
              <a:gd name="connsiteY158" fmla="*/ 178475 h 1044430"/>
              <a:gd name="connsiteX159" fmla="*/ 11354986 w 12205236"/>
              <a:gd name="connsiteY159" fmla="*/ 164828 h 1044430"/>
              <a:gd name="connsiteX160" fmla="*/ 11349751 w 12205236"/>
              <a:gd name="connsiteY160" fmla="*/ 159406 h 1044430"/>
              <a:gd name="connsiteX161" fmla="*/ 10931520 w 12205236"/>
              <a:gd name="connsiteY161" fmla="*/ 265 h 1044430"/>
              <a:gd name="connsiteX162" fmla="*/ 10940144 w 12205236"/>
              <a:gd name="connsiteY162" fmla="*/ 2929 h 1044430"/>
              <a:gd name="connsiteX163" fmla="*/ 10943321 w 12205236"/>
              <a:gd name="connsiteY163" fmla="*/ 6668 h 1044430"/>
              <a:gd name="connsiteX164" fmla="*/ 10943695 w 12205236"/>
              <a:gd name="connsiteY164" fmla="*/ 30224 h 1044430"/>
              <a:gd name="connsiteX165" fmla="*/ 10937526 w 12205236"/>
              <a:gd name="connsiteY165" fmla="*/ 48731 h 1044430"/>
              <a:gd name="connsiteX166" fmla="*/ 10936218 w 12205236"/>
              <a:gd name="connsiteY166" fmla="*/ 54901 h 1044430"/>
              <a:gd name="connsiteX167" fmla="*/ 10930983 w 12205236"/>
              <a:gd name="connsiteY167" fmla="*/ 47797 h 1044430"/>
              <a:gd name="connsiteX168" fmla="*/ 10930422 w 12205236"/>
              <a:gd name="connsiteY168" fmla="*/ 68175 h 1044430"/>
              <a:gd name="connsiteX169" fmla="*/ 10937713 w 12205236"/>
              <a:gd name="connsiteY169" fmla="*/ 79765 h 1044430"/>
              <a:gd name="connsiteX170" fmla="*/ 10973794 w 12205236"/>
              <a:gd name="connsiteY170" fmla="*/ 105751 h 1044430"/>
              <a:gd name="connsiteX171" fmla="*/ 10977346 w 12205236"/>
              <a:gd name="connsiteY171" fmla="*/ 109864 h 1044430"/>
              <a:gd name="connsiteX172" fmla="*/ 11013802 w 12205236"/>
              <a:gd name="connsiteY172" fmla="*/ 137159 h 1044430"/>
              <a:gd name="connsiteX173" fmla="*/ 11039975 w 12205236"/>
              <a:gd name="connsiteY173" fmla="*/ 163145 h 1044430"/>
              <a:gd name="connsiteX174" fmla="*/ 11087834 w 12205236"/>
              <a:gd name="connsiteY174" fmla="*/ 197731 h 1044430"/>
              <a:gd name="connsiteX175" fmla="*/ 11181870 w 12205236"/>
              <a:gd name="connsiteY175" fmla="*/ 189131 h 1044430"/>
              <a:gd name="connsiteX176" fmla="*/ 11210660 w 12205236"/>
              <a:gd name="connsiteY176" fmla="*/ 156041 h 1044430"/>
              <a:gd name="connsiteX177" fmla="*/ 11217204 w 12205236"/>
              <a:gd name="connsiteY177" fmla="*/ 145011 h 1044430"/>
              <a:gd name="connsiteX178" fmla="*/ 11235712 w 12205236"/>
              <a:gd name="connsiteY178" fmla="*/ 107621 h 1044430"/>
              <a:gd name="connsiteX179" fmla="*/ 11240946 w 12205236"/>
              <a:gd name="connsiteY179" fmla="*/ 77335 h 1044430"/>
              <a:gd name="connsiteX180" fmla="*/ 11252911 w 12205236"/>
              <a:gd name="connsiteY180" fmla="*/ 63875 h 1044430"/>
              <a:gd name="connsiteX181" fmla="*/ 11248798 w 12205236"/>
              <a:gd name="connsiteY181" fmla="*/ 58827 h 1044430"/>
              <a:gd name="connsiteX182" fmla="*/ 11254220 w 12205236"/>
              <a:gd name="connsiteY182" fmla="*/ 58453 h 1044430"/>
              <a:gd name="connsiteX183" fmla="*/ 11256650 w 12205236"/>
              <a:gd name="connsiteY183" fmla="*/ 60136 h 1044430"/>
              <a:gd name="connsiteX184" fmla="*/ 11279458 w 12205236"/>
              <a:gd name="connsiteY184" fmla="*/ 63501 h 1044430"/>
              <a:gd name="connsiteX185" fmla="*/ 11317035 w 12205236"/>
              <a:gd name="connsiteY185" fmla="*/ 66305 h 1044430"/>
              <a:gd name="connsiteX186" fmla="*/ 11329186 w 12205236"/>
              <a:gd name="connsiteY186" fmla="*/ 70605 h 1044430"/>
              <a:gd name="connsiteX187" fmla="*/ 11336665 w 12205236"/>
              <a:gd name="connsiteY187" fmla="*/ 72848 h 1044430"/>
              <a:gd name="connsiteX188" fmla="*/ 11374428 w 12205236"/>
              <a:gd name="connsiteY188" fmla="*/ 73222 h 1044430"/>
              <a:gd name="connsiteX189" fmla="*/ 11397236 w 12205236"/>
              <a:gd name="connsiteY189" fmla="*/ 74157 h 1044430"/>
              <a:gd name="connsiteX190" fmla="*/ 11411632 w 12205236"/>
              <a:gd name="connsiteY190" fmla="*/ 80887 h 1044430"/>
              <a:gd name="connsiteX191" fmla="*/ 11431822 w 12205236"/>
              <a:gd name="connsiteY191" fmla="*/ 116595 h 1044430"/>
              <a:gd name="connsiteX192" fmla="*/ 11428457 w 12205236"/>
              <a:gd name="connsiteY192" fmla="*/ 136037 h 1044430"/>
              <a:gd name="connsiteX193" fmla="*/ 11425092 w 12205236"/>
              <a:gd name="connsiteY193" fmla="*/ 135103 h 1044430"/>
              <a:gd name="connsiteX194" fmla="*/ 11421353 w 12205236"/>
              <a:gd name="connsiteY194" fmla="*/ 139029 h 1044430"/>
              <a:gd name="connsiteX195" fmla="*/ 11401350 w 12205236"/>
              <a:gd name="connsiteY195" fmla="*/ 152489 h 1044430"/>
              <a:gd name="connsiteX196" fmla="*/ 11380224 w 12205236"/>
              <a:gd name="connsiteY196" fmla="*/ 155293 h 1044430"/>
              <a:gd name="connsiteX197" fmla="*/ 11358912 w 12205236"/>
              <a:gd name="connsiteY197" fmla="*/ 174549 h 1044430"/>
              <a:gd name="connsiteX198" fmla="*/ 11358164 w 12205236"/>
              <a:gd name="connsiteY198" fmla="*/ 181840 h 1044430"/>
              <a:gd name="connsiteX199" fmla="*/ 11352742 w 12205236"/>
              <a:gd name="connsiteY199" fmla="*/ 221100 h 1044430"/>
              <a:gd name="connsiteX200" fmla="*/ 11351995 w 12205236"/>
              <a:gd name="connsiteY200" fmla="*/ 256620 h 1044430"/>
              <a:gd name="connsiteX201" fmla="*/ 11363399 w 12205236"/>
              <a:gd name="connsiteY201" fmla="*/ 347104 h 1044430"/>
              <a:gd name="connsiteX202" fmla="*/ 11399854 w 12205236"/>
              <a:gd name="connsiteY202" fmla="*/ 420389 h 1044430"/>
              <a:gd name="connsiteX203" fmla="*/ 11514454 w 12205236"/>
              <a:gd name="connsiteY203" fmla="*/ 454975 h 1044430"/>
              <a:gd name="connsiteX204" fmla="*/ 11525298 w 12205236"/>
              <a:gd name="connsiteY204" fmla="*/ 443758 h 1044430"/>
              <a:gd name="connsiteX205" fmla="*/ 11537449 w 12205236"/>
              <a:gd name="connsiteY205" fmla="*/ 387299 h 1044430"/>
              <a:gd name="connsiteX206" fmla="*/ 11538010 w 12205236"/>
              <a:gd name="connsiteY206" fmla="*/ 373464 h 1044430"/>
              <a:gd name="connsiteX207" fmla="*/ 11532402 w 12205236"/>
              <a:gd name="connsiteY207" fmla="*/ 322614 h 1044430"/>
              <a:gd name="connsiteX208" fmla="*/ 11533150 w 12205236"/>
              <a:gd name="connsiteY208" fmla="*/ 320184 h 1044430"/>
              <a:gd name="connsiteX209" fmla="*/ 11534271 w 12205236"/>
              <a:gd name="connsiteY209" fmla="*/ 314949 h 1044430"/>
              <a:gd name="connsiteX210" fmla="*/ 11551844 w 12205236"/>
              <a:gd name="connsiteY210" fmla="*/ 281298 h 1044430"/>
              <a:gd name="connsiteX211" fmla="*/ 11568109 w 12205236"/>
              <a:gd name="connsiteY211" fmla="*/ 272137 h 1044430"/>
              <a:gd name="connsiteX212" fmla="*/ 11574465 w 12205236"/>
              <a:gd name="connsiteY212" fmla="*/ 255873 h 1044430"/>
              <a:gd name="connsiteX213" fmla="*/ 11576709 w 12205236"/>
              <a:gd name="connsiteY213" fmla="*/ 255312 h 1044430"/>
              <a:gd name="connsiteX214" fmla="*/ 11578765 w 12205236"/>
              <a:gd name="connsiteY214" fmla="*/ 239608 h 1044430"/>
              <a:gd name="connsiteX215" fmla="*/ 11575587 w 12205236"/>
              <a:gd name="connsiteY215" fmla="*/ 231756 h 1044430"/>
              <a:gd name="connsiteX216" fmla="*/ 11567735 w 12205236"/>
              <a:gd name="connsiteY216" fmla="*/ 236430 h 1044430"/>
              <a:gd name="connsiteX217" fmla="*/ 11562688 w 12205236"/>
              <a:gd name="connsiteY217" fmla="*/ 238486 h 1044430"/>
              <a:gd name="connsiteX218" fmla="*/ 11563248 w 12205236"/>
              <a:gd name="connsiteY218" fmla="*/ 208948 h 1044430"/>
              <a:gd name="connsiteX219" fmla="*/ 11576522 w 12205236"/>
              <a:gd name="connsiteY219" fmla="*/ 198666 h 1044430"/>
              <a:gd name="connsiteX220" fmla="*/ 11578952 w 12205236"/>
              <a:gd name="connsiteY220" fmla="*/ 186140 h 1044430"/>
              <a:gd name="connsiteX221" fmla="*/ 11571100 w 12205236"/>
              <a:gd name="connsiteY221" fmla="*/ 171184 h 1044430"/>
              <a:gd name="connsiteX222" fmla="*/ 11574465 w 12205236"/>
              <a:gd name="connsiteY222" fmla="*/ 153050 h 1044430"/>
              <a:gd name="connsiteX223" fmla="*/ 11578578 w 12205236"/>
              <a:gd name="connsiteY223" fmla="*/ 129868 h 1044430"/>
              <a:gd name="connsiteX224" fmla="*/ 11575400 w 12205236"/>
              <a:gd name="connsiteY224" fmla="*/ 124073 h 1044430"/>
              <a:gd name="connsiteX225" fmla="*/ 11572409 w 12205236"/>
              <a:gd name="connsiteY225" fmla="*/ 124073 h 1044430"/>
              <a:gd name="connsiteX226" fmla="*/ 11572409 w 12205236"/>
              <a:gd name="connsiteY226" fmla="*/ 122390 h 1044430"/>
              <a:gd name="connsiteX227" fmla="*/ 11582878 w 12205236"/>
              <a:gd name="connsiteY227" fmla="*/ 105004 h 1044430"/>
              <a:gd name="connsiteX228" fmla="*/ 11595591 w 12205236"/>
              <a:gd name="connsiteY228" fmla="*/ 97339 h 1044430"/>
              <a:gd name="connsiteX229" fmla="*/ 11666258 w 12205236"/>
              <a:gd name="connsiteY229" fmla="*/ 134916 h 1044430"/>
              <a:gd name="connsiteX230" fmla="*/ 11667754 w 12205236"/>
              <a:gd name="connsiteY230" fmla="*/ 137159 h 1044430"/>
              <a:gd name="connsiteX231" fmla="*/ 11668875 w 12205236"/>
              <a:gd name="connsiteY231" fmla="*/ 163893 h 1044430"/>
              <a:gd name="connsiteX232" fmla="*/ 11675231 w 12205236"/>
              <a:gd name="connsiteY232" fmla="*/ 182588 h 1044430"/>
              <a:gd name="connsiteX233" fmla="*/ 11694861 w 12205236"/>
              <a:gd name="connsiteY233" fmla="*/ 195114 h 1044430"/>
              <a:gd name="connsiteX234" fmla="*/ 11716174 w 12205236"/>
              <a:gd name="connsiteY234" fmla="*/ 226334 h 1044430"/>
              <a:gd name="connsiteX235" fmla="*/ 11733747 w 12205236"/>
              <a:gd name="connsiteY235" fmla="*/ 283167 h 1044430"/>
              <a:gd name="connsiteX236" fmla="*/ 11737673 w 12205236"/>
              <a:gd name="connsiteY236" fmla="*/ 337383 h 1044430"/>
              <a:gd name="connsiteX237" fmla="*/ 11735804 w 12205236"/>
              <a:gd name="connsiteY237" fmla="*/ 409172 h 1044430"/>
              <a:gd name="connsiteX238" fmla="*/ 11742534 w 12205236"/>
              <a:gd name="connsiteY238" fmla="*/ 502273 h 1044430"/>
              <a:gd name="connsiteX239" fmla="*/ 11749451 w 12205236"/>
              <a:gd name="connsiteY239" fmla="*/ 573875 h 1044430"/>
              <a:gd name="connsiteX240" fmla="*/ 11743094 w 12205236"/>
              <a:gd name="connsiteY240" fmla="*/ 614069 h 1044430"/>
              <a:gd name="connsiteX241" fmla="*/ 11740477 w 12205236"/>
              <a:gd name="connsiteY241" fmla="*/ 624539 h 1044430"/>
              <a:gd name="connsiteX242" fmla="*/ 11732625 w 12205236"/>
              <a:gd name="connsiteY242" fmla="*/ 663798 h 1044430"/>
              <a:gd name="connsiteX243" fmla="*/ 11729634 w 12205236"/>
              <a:gd name="connsiteY243" fmla="*/ 674080 h 1044430"/>
              <a:gd name="connsiteX244" fmla="*/ 11712248 w 12205236"/>
              <a:gd name="connsiteY244" fmla="*/ 697823 h 1044430"/>
              <a:gd name="connsiteX245" fmla="*/ 11700283 w 12205236"/>
              <a:gd name="connsiteY245" fmla="*/ 726240 h 1044430"/>
              <a:gd name="connsiteX246" fmla="*/ 11704957 w 12205236"/>
              <a:gd name="connsiteY246" fmla="*/ 730353 h 1044430"/>
              <a:gd name="connsiteX247" fmla="*/ 11717330 w 12205236"/>
              <a:gd name="connsiteY247" fmla="*/ 732929 h 1044430"/>
              <a:gd name="connsiteX248" fmla="*/ 12192000 w 12205236"/>
              <a:gd name="connsiteY248" fmla="*/ 732929 h 1044430"/>
              <a:gd name="connsiteX249" fmla="*/ 12192000 w 12205236"/>
              <a:gd name="connsiteY249" fmla="*/ 825550 h 1044430"/>
              <a:gd name="connsiteX250" fmla="*/ 12205236 w 12205236"/>
              <a:gd name="connsiteY250" fmla="*/ 832802 h 1044430"/>
              <a:gd name="connsiteX251" fmla="*/ 12204487 w 12205236"/>
              <a:gd name="connsiteY251" fmla="*/ 1036765 h 1044430"/>
              <a:gd name="connsiteX252" fmla="*/ 12196822 w 12205236"/>
              <a:gd name="connsiteY252" fmla="*/ 1044430 h 1044430"/>
              <a:gd name="connsiteX253" fmla="*/ 10934909 w 12205236"/>
              <a:gd name="connsiteY253" fmla="*/ 1044243 h 1044430"/>
              <a:gd name="connsiteX254" fmla="*/ 8623269 w 12205236"/>
              <a:gd name="connsiteY254" fmla="*/ 1044430 h 1044430"/>
              <a:gd name="connsiteX255" fmla="*/ 8614856 w 12205236"/>
              <a:gd name="connsiteY255" fmla="*/ 1003114 h 1044430"/>
              <a:gd name="connsiteX256" fmla="*/ 8692067 w 12205236"/>
              <a:gd name="connsiteY256" fmla="*/ 989092 h 1044430"/>
              <a:gd name="connsiteX257" fmla="*/ 9067650 w 12205236"/>
              <a:gd name="connsiteY257" fmla="*/ 930203 h 1044430"/>
              <a:gd name="connsiteX258" fmla="*/ 9180217 w 12205236"/>
              <a:gd name="connsiteY258" fmla="*/ 908775 h 1044430"/>
              <a:gd name="connsiteX259" fmla="*/ 0 w 12205236"/>
              <a:gd name="connsiteY259" fmla="*/ 908775 h 1044430"/>
              <a:gd name="connsiteX260" fmla="*/ 0 w 12205236"/>
              <a:gd name="connsiteY260" fmla="*/ 732929 h 1044430"/>
              <a:gd name="connsiteX261" fmla="*/ 10184483 w 12205236"/>
              <a:gd name="connsiteY261" fmla="*/ 732929 h 1044430"/>
              <a:gd name="connsiteX262" fmla="*/ 10336481 w 12205236"/>
              <a:gd name="connsiteY262" fmla="*/ 714462 h 1044430"/>
              <a:gd name="connsiteX263" fmla="*/ 10349568 w 12205236"/>
              <a:gd name="connsiteY263" fmla="*/ 713901 h 1044430"/>
              <a:gd name="connsiteX264" fmla="*/ 10356111 w 12205236"/>
              <a:gd name="connsiteY264" fmla="*/ 709414 h 1044430"/>
              <a:gd name="connsiteX265" fmla="*/ 10354615 w 12205236"/>
              <a:gd name="connsiteY265" fmla="*/ 679128 h 1044430"/>
              <a:gd name="connsiteX266" fmla="*/ 10358167 w 12205236"/>
              <a:gd name="connsiteY266" fmla="*/ 520594 h 1044430"/>
              <a:gd name="connsiteX267" fmla="*/ 10372188 w 12205236"/>
              <a:gd name="connsiteY267" fmla="*/ 482269 h 1044430"/>
              <a:gd name="connsiteX268" fmla="*/ 10396679 w 12205236"/>
              <a:gd name="connsiteY268" fmla="*/ 451984 h 1044430"/>
              <a:gd name="connsiteX269" fmla="*/ 10447903 w 12205236"/>
              <a:gd name="connsiteY269" fmla="*/ 334765 h 1044430"/>
              <a:gd name="connsiteX270" fmla="*/ 10448464 w 12205236"/>
              <a:gd name="connsiteY270" fmla="*/ 261107 h 1044430"/>
              <a:gd name="connsiteX271" fmla="*/ 10446408 w 12205236"/>
              <a:gd name="connsiteY271" fmla="*/ 225774 h 1044430"/>
              <a:gd name="connsiteX272" fmla="*/ 10448464 w 12205236"/>
              <a:gd name="connsiteY272" fmla="*/ 215678 h 1044430"/>
              <a:gd name="connsiteX273" fmla="*/ 10453512 w 12205236"/>
              <a:gd name="connsiteY273" fmla="*/ 201096 h 1044430"/>
              <a:gd name="connsiteX274" fmla="*/ 10442856 w 12205236"/>
              <a:gd name="connsiteY274" fmla="*/ 229139 h 1044430"/>
              <a:gd name="connsiteX275" fmla="*/ 10417991 w 12205236"/>
              <a:gd name="connsiteY275" fmla="*/ 307471 h 1044430"/>
              <a:gd name="connsiteX276" fmla="*/ 10413318 w 12205236"/>
              <a:gd name="connsiteY276" fmla="*/ 312331 h 1044430"/>
              <a:gd name="connsiteX277" fmla="*/ 10410513 w 12205236"/>
              <a:gd name="connsiteY277" fmla="*/ 310649 h 1044430"/>
              <a:gd name="connsiteX278" fmla="*/ 10388266 w 12205236"/>
              <a:gd name="connsiteY278" fmla="*/ 406929 h 1044430"/>
              <a:gd name="connsiteX279" fmla="*/ 10366767 w 12205236"/>
              <a:gd name="connsiteY279" fmla="*/ 418706 h 1044430"/>
              <a:gd name="connsiteX280" fmla="*/ 10364337 w 12205236"/>
              <a:gd name="connsiteY280" fmla="*/ 417398 h 1044430"/>
              <a:gd name="connsiteX281" fmla="*/ 10363963 w 12205236"/>
              <a:gd name="connsiteY281" fmla="*/ 416650 h 1044430"/>
              <a:gd name="connsiteX282" fmla="*/ 10365458 w 12205236"/>
              <a:gd name="connsiteY282" fmla="*/ 415528 h 1044430"/>
              <a:gd name="connsiteX283" fmla="*/ 10368263 w 12205236"/>
              <a:gd name="connsiteY283" fmla="*/ 397768 h 1044430"/>
              <a:gd name="connsiteX284" fmla="*/ 10360784 w 12205236"/>
              <a:gd name="connsiteY284" fmla="*/ 413472 h 1044430"/>
              <a:gd name="connsiteX285" fmla="*/ 10362841 w 12205236"/>
              <a:gd name="connsiteY285" fmla="*/ 393468 h 1044430"/>
              <a:gd name="connsiteX286" fmla="*/ 10356298 w 12205236"/>
              <a:gd name="connsiteY286" fmla="*/ 413659 h 1044430"/>
              <a:gd name="connsiteX287" fmla="*/ 10355737 w 12205236"/>
              <a:gd name="connsiteY287" fmla="*/ 411041 h 1044430"/>
              <a:gd name="connsiteX288" fmla="*/ 10356671 w 12205236"/>
              <a:gd name="connsiteY288" fmla="*/ 393468 h 1044430"/>
              <a:gd name="connsiteX289" fmla="*/ 10355176 w 12205236"/>
              <a:gd name="connsiteY289" fmla="*/ 360004 h 1044430"/>
              <a:gd name="connsiteX290" fmla="*/ 10369010 w 12205236"/>
              <a:gd name="connsiteY290" fmla="*/ 311023 h 1044430"/>
              <a:gd name="connsiteX291" fmla="*/ 10397053 w 12205236"/>
              <a:gd name="connsiteY291" fmla="*/ 275129 h 1044430"/>
              <a:gd name="connsiteX292" fmla="*/ 10414252 w 12205236"/>
              <a:gd name="connsiteY292" fmla="*/ 237925 h 1044430"/>
              <a:gd name="connsiteX293" fmla="*/ 10429582 w 12205236"/>
              <a:gd name="connsiteY293" fmla="*/ 193244 h 1044430"/>
              <a:gd name="connsiteX294" fmla="*/ 10435751 w 12205236"/>
              <a:gd name="connsiteY294" fmla="*/ 178849 h 1044430"/>
              <a:gd name="connsiteX295" fmla="*/ 10450521 w 12205236"/>
              <a:gd name="connsiteY295" fmla="*/ 160902 h 1044430"/>
              <a:gd name="connsiteX296" fmla="*/ 10481368 w 12205236"/>
              <a:gd name="connsiteY296" fmla="*/ 133233 h 1044430"/>
              <a:gd name="connsiteX297" fmla="*/ 10489406 w 12205236"/>
              <a:gd name="connsiteY297" fmla="*/ 118277 h 1044430"/>
              <a:gd name="connsiteX298" fmla="*/ 10506232 w 12205236"/>
              <a:gd name="connsiteY298" fmla="*/ 95282 h 1044430"/>
              <a:gd name="connsiteX299" fmla="*/ 10529227 w 12205236"/>
              <a:gd name="connsiteY299" fmla="*/ 93039 h 1044430"/>
              <a:gd name="connsiteX300" fmla="*/ 10577460 w 12205236"/>
              <a:gd name="connsiteY300" fmla="*/ 80139 h 1044430"/>
              <a:gd name="connsiteX301" fmla="*/ 10582321 w 12205236"/>
              <a:gd name="connsiteY301" fmla="*/ 68361 h 1044430"/>
              <a:gd name="connsiteX302" fmla="*/ 10581947 w 12205236"/>
              <a:gd name="connsiteY302" fmla="*/ 62005 h 1044430"/>
              <a:gd name="connsiteX303" fmla="*/ 10581572 w 12205236"/>
              <a:gd name="connsiteY303" fmla="*/ 47984 h 1044430"/>
              <a:gd name="connsiteX304" fmla="*/ 10576899 w 12205236"/>
              <a:gd name="connsiteY304" fmla="*/ 34336 h 1044430"/>
              <a:gd name="connsiteX305" fmla="*/ 10572599 w 12205236"/>
              <a:gd name="connsiteY305" fmla="*/ 17137 h 1044430"/>
              <a:gd name="connsiteX306" fmla="*/ 10579329 w 12205236"/>
              <a:gd name="connsiteY306" fmla="*/ 1246 h 1044430"/>
              <a:gd name="connsiteX307" fmla="*/ 10594846 w 12205236"/>
              <a:gd name="connsiteY307" fmla="*/ 6107 h 1044430"/>
              <a:gd name="connsiteX308" fmla="*/ 10632984 w 12205236"/>
              <a:gd name="connsiteY308" fmla="*/ 23867 h 1044430"/>
              <a:gd name="connsiteX309" fmla="*/ 10701595 w 12205236"/>
              <a:gd name="connsiteY309" fmla="*/ 30971 h 1044430"/>
              <a:gd name="connsiteX310" fmla="*/ 10770392 w 12205236"/>
              <a:gd name="connsiteY310" fmla="*/ 33215 h 1044430"/>
              <a:gd name="connsiteX311" fmla="*/ 10898080 w 12205236"/>
              <a:gd name="connsiteY311" fmla="*/ 20689 h 1044430"/>
              <a:gd name="connsiteX312" fmla="*/ 10923878 w 12205236"/>
              <a:gd name="connsiteY312" fmla="*/ 5172 h 1044430"/>
              <a:gd name="connsiteX313" fmla="*/ 10931520 w 12205236"/>
              <a:gd name="connsiteY313" fmla="*/ 265 h 1044430"/>
              <a:gd name="connsiteX0" fmla="*/ 11634616 w 12205236"/>
              <a:gd name="connsiteY0" fmla="*/ 695510 h 1044430"/>
              <a:gd name="connsiteX1" fmla="*/ 11628681 w 12205236"/>
              <a:gd name="connsiteY1" fmla="*/ 699880 h 1044430"/>
              <a:gd name="connsiteX2" fmla="*/ 11627185 w 12205236"/>
              <a:gd name="connsiteY2" fmla="*/ 725492 h 1044430"/>
              <a:gd name="connsiteX3" fmla="*/ 11644384 w 12205236"/>
              <a:gd name="connsiteY3" fmla="*/ 729979 h 1044430"/>
              <a:gd name="connsiteX4" fmla="*/ 11651863 w 12205236"/>
              <a:gd name="connsiteY4" fmla="*/ 730913 h 1044430"/>
              <a:gd name="connsiteX5" fmla="*/ 11663080 w 12205236"/>
              <a:gd name="connsiteY5" fmla="*/ 719883 h 1044430"/>
              <a:gd name="connsiteX6" fmla="*/ 11662519 w 12205236"/>
              <a:gd name="connsiteY6" fmla="*/ 715209 h 1044430"/>
              <a:gd name="connsiteX7" fmla="*/ 11641954 w 12205236"/>
              <a:gd name="connsiteY7" fmla="*/ 696328 h 1044430"/>
              <a:gd name="connsiteX8" fmla="*/ 11634616 w 12205236"/>
              <a:gd name="connsiteY8" fmla="*/ 695510 h 1044430"/>
              <a:gd name="connsiteX9" fmla="*/ 11559135 w 12205236"/>
              <a:gd name="connsiteY9" fmla="*/ 473903 h 1044430"/>
              <a:gd name="connsiteX10" fmla="*/ 11555396 w 12205236"/>
              <a:gd name="connsiteY10" fmla="*/ 476100 h 1044430"/>
              <a:gd name="connsiteX11" fmla="*/ 11542684 w 12205236"/>
              <a:gd name="connsiteY11" fmla="*/ 481895 h 1044430"/>
              <a:gd name="connsiteX12" fmla="*/ 11525110 w 12205236"/>
              <a:gd name="connsiteY12" fmla="*/ 505078 h 1044430"/>
              <a:gd name="connsiteX13" fmla="*/ 11524736 w 12205236"/>
              <a:gd name="connsiteY13" fmla="*/ 515360 h 1044430"/>
              <a:gd name="connsiteX14" fmla="*/ 11519876 w 12205236"/>
              <a:gd name="connsiteY14" fmla="*/ 555928 h 1044430"/>
              <a:gd name="connsiteX15" fmla="*/ 11506976 w 12205236"/>
              <a:gd name="connsiteY15" fmla="*/ 603787 h 1044430"/>
              <a:gd name="connsiteX16" fmla="*/ 11503611 w 12205236"/>
              <a:gd name="connsiteY16" fmla="*/ 628652 h 1044430"/>
              <a:gd name="connsiteX17" fmla="*/ 11498190 w 12205236"/>
              <a:gd name="connsiteY17" fmla="*/ 677072 h 1044430"/>
              <a:gd name="connsiteX18" fmla="*/ 11491646 w 12205236"/>
              <a:gd name="connsiteY18" fmla="*/ 701375 h 1044430"/>
              <a:gd name="connsiteX19" fmla="*/ 11500246 w 12205236"/>
              <a:gd name="connsiteY19" fmla="*/ 714275 h 1044430"/>
              <a:gd name="connsiteX20" fmla="*/ 11579139 w 12205236"/>
              <a:gd name="connsiteY20" fmla="*/ 722314 h 1044430"/>
              <a:gd name="connsiteX21" fmla="*/ 11601573 w 12205236"/>
              <a:gd name="connsiteY21" fmla="*/ 701188 h 1044430"/>
              <a:gd name="connsiteX22" fmla="*/ 11592039 w 12205236"/>
              <a:gd name="connsiteY22" fmla="*/ 685298 h 1044430"/>
              <a:gd name="connsiteX23" fmla="*/ 11574652 w 12205236"/>
              <a:gd name="connsiteY23" fmla="*/ 650525 h 1044430"/>
              <a:gd name="connsiteX24" fmla="*/ 11575400 w 12205236"/>
              <a:gd name="connsiteY24" fmla="*/ 643234 h 1044430"/>
              <a:gd name="connsiteX25" fmla="*/ 11572035 w 12205236"/>
              <a:gd name="connsiteY25" fmla="*/ 635008 h 1044430"/>
              <a:gd name="connsiteX26" fmla="*/ 11560257 w 12205236"/>
              <a:gd name="connsiteY26" fmla="*/ 640990 h 1044430"/>
              <a:gd name="connsiteX27" fmla="*/ 11552218 w 12205236"/>
              <a:gd name="connsiteY27" fmla="*/ 643047 h 1044430"/>
              <a:gd name="connsiteX28" fmla="*/ 11546797 w 12205236"/>
              <a:gd name="connsiteY28" fmla="*/ 630708 h 1044430"/>
              <a:gd name="connsiteX29" fmla="*/ 11548105 w 12205236"/>
              <a:gd name="connsiteY29" fmla="*/ 604535 h 1044430"/>
              <a:gd name="connsiteX30" fmla="*/ 11563248 w 12205236"/>
              <a:gd name="connsiteY30" fmla="*/ 482269 h 1044430"/>
              <a:gd name="connsiteX31" fmla="*/ 11562874 w 12205236"/>
              <a:gd name="connsiteY31" fmla="*/ 474230 h 1044430"/>
              <a:gd name="connsiteX32" fmla="*/ 11559135 w 12205236"/>
              <a:gd name="connsiteY32" fmla="*/ 473903 h 1044430"/>
              <a:gd name="connsiteX33" fmla="*/ 11566614 w 12205236"/>
              <a:gd name="connsiteY33" fmla="*/ 432915 h 1044430"/>
              <a:gd name="connsiteX34" fmla="*/ 11534832 w 12205236"/>
              <a:gd name="connsiteY34" fmla="*/ 477783 h 1044430"/>
              <a:gd name="connsiteX35" fmla="*/ 11566614 w 12205236"/>
              <a:gd name="connsiteY35" fmla="*/ 432915 h 1044430"/>
              <a:gd name="connsiteX36" fmla="*/ 11397236 w 12205236"/>
              <a:gd name="connsiteY36" fmla="*/ 427493 h 1044430"/>
              <a:gd name="connsiteX37" fmla="*/ 11415558 w 12205236"/>
              <a:gd name="connsiteY37" fmla="*/ 452544 h 1044430"/>
              <a:gd name="connsiteX38" fmla="*/ 11502676 w 12205236"/>
              <a:gd name="connsiteY38" fmla="*/ 486756 h 1044430"/>
              <a:gd name="connsiteX39" fmla="*/ 11513333 w 12205236"/>
              <a:gd name="connsiteY39" fmla="*/ 482269 h 1044430"/>
              <a:gd name="connsiteX40" fmla="*/ 11520063 w 12205236"/>
              <a:gd name="connsiteY40" fmla="*/ 459835 h 1044430"/>
              <a:gd name="connsiteX41" fmla="*/ 11397236 w 12205236"/>
              <a:gd name="connsiteY41" fmla="*/ 427493 h 1044430"/>
              <a:gd name="connsiteX42" fmla="*/ 10946687 w 12205236"/>
              <a:gd name="connsiteY42" fmla="*/ 423941 h 1044430"/>
              <a:gd name="connsiteX43" fmla="*/ 10942386 w 12205236"/>
              <a:gd name="connsiteY43" fmla="*/ 428241 h 1044430"/>
              <a:gd name="connsiteX44" fmla="*/ 10897893 w 12205236"/>
              <a:gd name="connsiteY44" fmla="*/ 500778 h 1044430"/>
              <a:gd name="connsiteX45" fmla="*/ 10888732 w 12205236"/>
              <a:gd name="connsiteY45" fmla="*/ 530876 h 1044430"/>
              <a:gd name="connsiteX46" fmla="*/ 10876394 w 12205236"/>
              <a:gd name="connsiteY46" fmla="*/ 565275 h 1044430"/>
              <a:gd name="connsiteX47" fmla="*/ 10840686 w 12205236"/>
              <a:gd name="connsiteY47" fmla="*/ 659311 h 1044430"/>
              <a:gd name="connsiteX48" fmla="*/ 10840312 w 12205236"/>
              <a:gd name="connsiteY48" fmla="*/ 679689 h 1044430"/>
              <a:gd name="connsiteX49" fmla="*/ 10848164 w 12205236"/>
              <a:gd name="connsiteY49" fmla="*/ 687167 h 1044430"/>
              <a:gd name="connsiteX50" fmla="*/ 10866859 w 12205236"/>
              <a:gd name="connsiteY50" fmla="*/ 686606 h 1044430"/>
              <a:gd name="connsiteX51" fmla="*/ 11009689 w 12205236"/>
              <a:gd name="connsiteY51" fmla="*/ 686606 h 1044430"/>
              <a:gd name="connsiteX52" fmla="*/ 11048948 w 12205236"/>
              <a:gd name="connsiteY52" fmla="*/ 686980 h 1044430"/>
              <a:gd name="connsiteX53" fmla="*/ 11054931 w 12205236"/>
              <a:gd name="connsiteY53" fmla="*/ 681559 h 1044430"/>
              <a:gd name="connsiteX54" fmla="*/ 10998846 w 12205236"/>
              <a:gd name="connsiteY54" fmla="*/ 577240 h 1044430"/>
              <a:gd name="connsiteX55" fmla="*/ 10985572 w 12205236"/>
              <a:gd name="connsiteY55" fmla="*/ 545459 h 1044430"/>
              <a:gd name="connsiteX56" fmla="*/ 10981272 w 12205236"/>
              <a:gd name="connsiteY56" fmla="*/ 514051 h 1044430"/>
              <a:gd name="connsiteX57" fmla="*/ 10950238 w 12205236"/>
              <a:gd name="connsiteY57" fmla="*/ 428989 h 1044430"/>
              <a:gd name="connsiteX58" fmla="*/ 10946687 w 12205236"/>
              <a:gd name="connsiteY58" fmla="*/ 423941 h 1044430"/>
              <a:gd name="connsiteX59" fmla="*/ 11552779 w 12205236"/>
              <a:gd name="connsiteY59" fmla="*/ 389729 h 1044430"/>
              <a:gd name="connsiteX60" fmla="*/ 11548853 w 12205236"/>
              <a:gd name="connsiteY60" fmla="*/ 393468 h 1044430"/>
              <a:gd name="connsiteX61" fmla="*/ 11541375 w 12205236"/>
              <a:gd name="connsiteY61" fmla="*/ 436654 h 1044430"/>
              <a:gd name="connsiteX62" fmla="*/ 11544180 w 12205236"/>
              <a:gd name="connsiteY62" fmla="*/ 440579 h 1044430"/>
              <a:gd name="connsiteX63" fmla="*/ 11569604 w 12205236"/>
              <a:gd name="connsiteY63" fmla="*/ 410854 h 1044430"/>
              <a:gd name="connsiteX64" fmla="*/ 11552779 w 12205236"/>
              <a:gd name="connsiteY64" fmla="*/ 389729 h 1044430"/>
              <a:gd name="connsiteX65" fmla="*/ 10553296 w 12205236"/>
              <a:gd name="connsiteY65" fmla="*/ 389238 h 1044430"/>
              <a:gd name="connsiteX66" fmla="*/ 10546613 w 12205236"/>
              <a:gd name="connsiteY66" fmla="*/ 392159 h 1044430"/>
              <a:gd name="connsiteX67" fmla="*/ 10495015 w 12205236"/>
              <a:gd name="connsiteY67" fmla="*/ 432540 h 1044430"/>
              <a:gd name="connsiteX68" fmla="*/ 10419487 w 12205236"/>
              <a:gd name="connsiteY68" fmla="*/ 513677 h 1044430"/>
              <a:gd name="connsiteX69" fmla="*/ 10408831 w 12205236"/>
              <a:gd name="connsiteY69" fmla="*/ 548824 h 1044430"/>
              <a:gd name="connsiteX70" fmla="*/ 10406027 w 12205236"/>
              <a:gd name="connsiteY70" fmla="*/ 564341 h 1044430"/>
              <a:gd name="connsiteX71" fmla="*/ 10395183 w 12205236"/>
              <a:gd name="connsiteY71" fmla="*/ 656881 h 1044430"/>
              <a:gd name="connsiteX72" fmla="*/ 10400605 w 12205236"/>
              <a:gd name="connsiteY72" fmla="*/ 701375 h 1044430"/>
              <a:gd name="connsiteX73" fmla="*/ 10411448 w 12205236"/>
              <a:gd name="connsiteY73" fmla="*/ 710910 h 1044430"/>
              <a:gd name="connsiteX74" fmla="*/ 10487911 w 12205236"/>
              <a:gd name="connsiteY74" fmla="*/ 705488 h 1044430"/>
              <a:gd name="connsiteX75" fmla="*/ 10681778 w 12205236"/>
              <a:gd name="connsiteY75" fmla="*/ 693336 h 1044430"/>
              <a:gd name="connsiteX76" fmla="*/ 10697669 w 12205236"/>
              <a:gd name="connsiteY76" fmla="*/ 681933 h 1044430"/>
              <a:gd name="connsiteX77" fmla="*/ 10679348 w 12205236"/>
              <a:gd name="connsiteY77" fmla="*/ 672585 h 1044430"/>
              <a:gd name="connsiteX78" fmla="*/ 10589238 w 12205236"/>
              <a:gd name="connsiteY78" fmla="*/ 551067 h 1044430"/>
              <a:gd name="connsiteX79" fmla="*/ 10563812 w 12205236"/>
              <a:gd name="connsiteY79" fmla="*/ 480213 h 1044430"/>
              <a:gd name="connsiteX80" fmla="*/ 10556895 w 12205236"/>
              <a:gd name="connsiteY80" fmla="*/ 395711 h 1044430"/>
              <a:gd name="connsiteX81" fmla="*/ 10553296 w 12205236"/>
              <a:gd name="connsiteY81" fmla="*/ 389238 h 1044430"/>
              <a:gd name="connsiteX82" fmla="*/ 10641210 w 12205236"/>
              <a:gd name="connsiteY82" fmla="*/ 347478 h 1044430"/>
              <a:gd name="connsiteX83" fmla="*/ 10632984 w 12205236"/>
              <a:gd name="connsiteY83" fmla="*/ 351404 h 1044430"/>
              <a:gd name="connsiteX84" fmla="*/ 10627562 w 12205236"/>
              <a:gd name="connsiteY84" fmla="*/ 370847 h 1044430"/>
              <a:gd name="connsiteX85" fmla="*/ 10624197 w 12205236"/>
              <a:gd name="connsiteY85" fmla="*/ 384494 h 1044430"/>
              <a:gd name="connsiteX86" fmla="*/ 10619897 w 12205236"/>
              <a:gd name="connsiteY86" fmla="*/ 408237 h 1044430"/>
              <a:gd name="connsiteX87" fmla="*/ 10618402 w 12205236"/>
              <a:gd name="connsiteY87" fmla="*/ 416276 h 1044430"/>
              <a:gd name="connsiteX88" fmla="*/ 10614850 w 12205236"/>
              <a:gd name="connsiteY88" fmla="*/ 491617 h 1044430"/>
              <a:gd name="connsiteX89" fmla="*/ 10628684 w 12205236"/>
              <a:gd name="connsiteY89" fmla="*/ 528446 h 1044430"/>
              <a:gd name="connsiteX90" fmla="*/ 10636349 w 12205236"/>
              <a:gd name="connsiteY90" fmla="*/ 543215 h 1044430"/>
              <a:gd name="connsiteX91" fmla="*/ 10660466 w 12205236"/>
              <a:gd name="connsiteY91" fmla="*/ 592383 h 1044430"/>
              <a:gd name="connsiteX92" fmla="*/ 10713372 w 12205236"/>
              <a:gd name="connsiteY92" fmla="*/ 648842 h 1044430"/>
              <a:gd name="connsiteX93" fmla="*/ 10729824 w 12205236"/>
              <a:gd name="connsiteY93" fmla="*/ 672024 h 1044430"/>
              <a:gd name="connsiteX94" fmla="*/ 10734685 w 12205236"/>
              <a:gd name="connsiteY94" fmla="*/ 678567 h 1044430"/>
              <a:gd name="connsiteX95" fmla="*/ 10779366 w 12205236"/>
              <a:gd name="connsiteY95" fmla="*/ 690719 h 1044430"/>
              <a:gd name="connsiteX96" fmla="*/ 10807409 w 12205236"/>
              <a:gd name="connsiteY96" fmla="*/ 669781 h 1044430"/>
              <a:gd name="connsiteX97" fmla="*/ 10813204 w 12205236"/>
              <a:gd name="connsiteY97" fmla="*/ 655012 h 1044430"/>
              <a:gd name="connsiteX98" fmla="*/ 10833956 w 12205236"/>
              <a:gd name="connsiteY98" fmla="*/ 531811 h 1044430"/>
              <a:gd name="connsiteX99" fmla="*/ 10842742 w 12205236"/>
              <a:gd name="connsiteY99" fmla="*/ 502086 h 1044430"/>
              <a:gd name="connsiteX100" fmla="*/ 10859754 w 12205236"/>
              <a:gd name="connsiteY100" fmla="*/ 474604 h 1044430"/>
              <a:gd name="connsiteX101" fmla="*/ 10892658 w 12205236"/>
              <a:gd name="connsiteY101" fmla="*/ 368790 h 1044430"/>
              <a:gd name="connsiteX102" fmla="*/ 10885180 w 12205236"/>
              <a:gd name="connsiteY102" fmla="*/ 362621 h 1044430"/>
              <a:gd name="connsiteX103" fmla="*/ 10836199 w 12205236"/>
              <a:gd name="connsiteY103" fmla="*/ 374025 h 1044430"/>
              <a:gd name="connsiteX104" fmla="*/ 10791518 w 12205236"/>
              <a:gd name="connsiteY104" fmla="*/ 379634 h 1044430"/>
              <a:gd name="connsiteX105" fmla="*/ 10745154 w 12205236"/>
              <a:gd name="connsiteY105" fmla="*/ 377016 h 1044430"/>
              <a:gd name="connsiteX106" fmla="*/ 10727020 w 12205236"/>
              <a:gd name="connsiteY106" fmla="*/ 374586 h 1044430"/>
              <a:gd name="connsiteX107" fmla="*/ 10711503 w 12205236"/>
              <a:gd name="connsiteY107" fmla="*/ 371408 h 1044430"/>
              <a:gd name="connsiteX108" fmla="*/ 10693369 w 12205236"/>
              <a:gd name="connsiteY108" fmla="*/ 367108 h 1044430"/>
              <a:gd name="connsiteX109" fmla="*/ 10653735 w 12205236"/>
              <a:gd name="connsiteY109" fmla="*/ 352713 h 1044430"/>
              <a:gd name="connsiteX110" fmla="*/ 10641210 w 12205236"/>
              <a:gd name="connsiteY110" fmla="*/ 347478 h 1044430"/>
              <a:gd name="connsiteX111" fmla="*/ 10369758 w 12205236"/>
              <a:gd name="connsiteY111" fmla="*/ 338879 h 1044430"/>
              <a:gd name="connsiteX112" fmla="*/ 10362654 w 12205236"/>
              <a:gd name="connsiteY112" fmla="*/ 357948 h 1044430"/>
              <a:gd name="connsiteX113" fmla="*/ 10364898 w 12205236"/>
              <a:gd name="connsiteY113" fmla="*/ 358695 h 1044430"/>
              <a:gd name="connsiteX114" fmla="*/ 10369758 w 12205236"/>
              <a:gd name="connsiteY114" fmla="*/ 338879 h 1044430"/>
              <a:gd name="connsiteX115" fmla="*/ 11346424 w 12205236"/>
              <a:gd name="connsiteY115" fmla="*/ 288619 h 1044430"/>
              <a:gd name="connsiteX116" fmla="*/ 11350474 w 12205236"/>
              <a:gd name="connsiteY116" fmla="*/ 306943 h 1044430"/>
              <a:gd name="connsiteX117" fmla="*/ 11351060 w 12205236"/>
              <a:gd name="connsiteY117" fmla="*/ 322053 h 1044430"/>
              <a:gd name="connsiteX118" fmla="*/ 11346424 w 12205236"/>
              <a:gd name="connsiteY118" fmla="*/ 288619 h 1044430"/>
              <a:gd name="connsiteX119" fmla="*/ 11349751 w 12205236"/>
              <a:gd name="connsiteY119" fmla="*/ 159406 h 1044430"/>
              <a:gd name="connsiteX120" fmla="*/ 11338160 w 12205236"/>
              <a:gd name="connsiteY120" fmla="*/ 178288 h 1044430"/>
              <a:gd name="connsiteX121" fmla="*/ 11336104 w 12205236"/>
              <a:gd name="connsiteY121" fmla="*/ 214183 h 1044430"/>
              <a:gd name="connsiteX122" fmla="*/ 11346424 w 12205236"/>
              <a:gd name="connsiteY122" fmla="*/ 288619 h 1044430"/>
              <a:gd name="connsiteX123" fmla="*/ 11329934 w 12205236"/>
              <a:gd name="connsiteY123" fmla="*/ 213996 h 1044430"/>
              <a:gd name="connsiteX124" fmla="*/ 11331617 w 12205236"/>
              <a:gd name="connsiteY124" fmla="*/ 176232 h 1044430"/>
              <a:gd name="connsiteX125" fmla="*/ 11330682 w 12205236"/>
              <a:gd name="connsiteY125" fmla="*/ 166697 h 1044430"/>
              <a:gd name="connsiteX126" fmla="*/ 11320587 w 12205236"/>
              <a:gd name="connsiteY126" fmla="*/ 169315 h 1044430"/>
              <a:gd name="connsiteX127" fmla="*/ 11315166 w 12205236"/>
              <a:gd name="connsiteY127" fmla="*/ 172680 h 1044430"/>
              <a:gd name="connsiteX128" fmla="*/ 11277776 w 12205236"/>
              <a:gd name="connsiteY128" fmla="*/ 204461 h 1044430"/>
              <a:gd name="connsiteX129" fmla="*/ 11265436 w 12205236"/>
              <a:gd name="connsiteY129" fmla="*/ 217174 h 1044430"/>
              <a:gd name="connsiteX130" fmla="*/ 11199630 w 12205236"/>
              <a:gd name="connsiteY130" fmla="*/ 287467 h 1044430"/>
              <a:gd name="connsiteX131" fmla="*/ 11051004 w 12205236"/>
              <a:gd name="connsiteY131" fmla="*/ 311958 h 1044430"/>
              <a:gd name="connsiteX132" fmla="*/ 11045770 w 12205236"/>
              <a:gd name="connsiteY132" fmla="*/ 310088 h 1044430"/>
              <a:gd name="connsiteX133" fmla="*/ 11027636 w 12205236"/>
              <a:gd name="connsiteY133" fmla="*/ 345983 h 1044430"/>
              <a:gd name="connsiteX134" fmla="*/ 11014175 w 12205236"/>
              <a:gd name="connsiteY134" fmla="*/ 376643 h 1044430"/>
              <a:gd name="connsiteX135" fmla="*/ 11019036 w 12205236"/>
              <a:gd name="connsiteY135" fmla="*/ 430484 h 1044430"/>
              <a:gd name="connsiteX136" fmla="*/ 11019036 w 12205236"/>
              <a:gd name="connsiteY136" fmla="*/ 430671 h 1044430"/>
              <a:gd name="connsiteX137" fmla="*/ 11019784 w 12205236"/>
              <a:gd name="connsiteY137" fmla="*/ 435158 h 1044430"/>
              <a:gd name="connsiteX138" fmla="*/ 11028197 w 12205236"/>
              <a:gd name="connsiteY138" fmla="*/ 513490 h 1044430"/>
              <a:gd name="connsiteX139" fmla="*/ 11049322 w 12205236"/>
              <a:gd name="connsiteY139" fmla="*/ 556676 h 1044430"/>
              <a:gd name="connsiteX140" fmla="*/ 11049883 w 12205236"/>
              <a:gd name="connsiteY140" fmla="*/ 566023 h 1044430"/>
              <a:gd name="connsiteX141" fmla="*/ 11085590 w 12205236"/>
              <a:gd name="connsiteY141" fmla="*/ 679128 h 1044430"/>
              <a:gd name="connsiteX142" fmla="*/ 11104472 w 12205236"/>
              <a:gd name="connsiteY142" fmla="*/ 689971 h 1044430"/>
              <a:gd name="connsiteX143" fmla="*/ 11317035 w 12205236"/>
              <a:gd name="connsiteY143" fmla="*/ 699880 h 1044430"/>
              <a:gd name="connsiteX144" fmla="*/ 11460986 w 12205236"/>
              <a:gd name="connsiteY144" fmla="*/ 711097 h 1044430"/>
              <a:gd name="connsiteX145" fmla="*/ 11472764 w 12205236"/>
              <a:gd name="connsiteY145" fmla="*/ 703993 h 1044430"/>
              <a:gd name="connsiteX146" fmla="*/ 11480056 w 12205236"/>
              <a:gd name="connsiteY146" fmla="*/ 653703 h 1044430"/>
              <a:gd name="connsiteX147" fmla="*/ 11491272 w 12205236"/>
              <a:gd name="connsiteY147" fmla="*/ 594066 h 1044430"/>
              <a:gd name="connsiteX148" fmla="*/ 11500620 w 12205236"/>
              <a:gd name="connsiteY148" fmla="*/ 565649 h 1044430"/>
              <a:gd name="connsiteX149" fmla="*/ 11508659 w 12205236"/>
              <a:gd name="connsiteY149" fmla="*/ 503582 h 1044430"/>
              <a:gd name="connsiteX150" fmla="*/ 11499124 w 12205236"/>
              <a:gd name="connsiteY150" fmla="*/ 492925 h 1044430"/>
              <a:gd name="connsiteX151" fmla="*/ 11412193 w 12205236"/>
              <a:gd name="connsiteY151" fmla="*/ 457405 h 1044430"/>
              <a:gd name="connsiteX152" fmla="*/ 11392189 w 12205236"/>
              <a:gd name="connsiteY152" fmla="*/ 434036 h 1044430"/>
              <a:gd name="connsiteX153" fmla="*/ 11392002 w 12205236"/>
              <a:gd name="connsiteY153" fmla="*/ 434223 h 1044430"/>
              <a:gd name="connsiteX154" fmla="*/ 11380785 w 12205236"/>
              <a:gd name="connsiteY154" fmla="*/ 413845 h 1044430"/>
              <a:gd name="connsiteX155" fmla="*/ 11366950 w 12205236"/>
              <a:gd name="connsiteY155" fmla="*/ 381503 h 1044430"/>
              <a:gd name="connsiteX156" fmla="*/ 11350474 w 12205236"/>
              <a:gd name="connsiteY156" fmla="*/ 306943 h 1044430"/>
              <a:gd name="connsiteX157" fmla="*/ 11346947 w 12205236"/>
              <a:gd name="connsiteY157" fmla="*/ 216052 h 1044430"/>
              <a:gd name="connsiteX158" fmla="*/ 11352369 w 12205236"/>
              <a:gd name="connsiteY158" fmla="*/ 178475 h 1044430"/>
              <a:gd name="connsiteX159" fmla="*/ 11354986 w 12205236"/>
              <a:gd name="connsiteY159" fmla="*/ 164828 h 1044430"/>
              <a:gd name="connsiteX160" fmla="*/ 11349751 w 12205236"/>
              <a:gd name="connsiteY160" fmla="*/ 159406 h 1044430"/>
              <a:gd name="connsiteX161" fmla="*/ 10931520 w 12205236"/>
              <a:gd name="connsiteY161" fmla="*/ 265 h 1044430"/>
              <a:gd name="connsiteX162" fmla="*/ 10940144 w 12205236"/>
              <a:gd name="connsiteY162" fmla="*/ 2929 h 1044430"/>
              <a:gd name="connsiteX163" fmla="*/ 10943321 w 12205236"/>
              <a:gd name="connsiteY163" fmla="*/ 6668 h 1044430"/>
              <a:gd name="connsiteX164" fmla="*/ 10943695 w 12205236"/>
              <a:gd name="connsiteY164" fmla="*/ 30224 h 1044430"/>
              <a:gd name="connsiteX165" fmla="*/ 10937526 w 12205236"/>
              <a:gd name="connsiteY165" fmla="*/ 48731 h 1044430"/>
              <a:gd name="connsiteX166" fmla="*/ 10936218 w 12205236"/>
              <a:gd name="connsiteY166" fmla="*/ 54901 h 1044430"/>
              <a:gd name="connsiteX167" fmla="*/ 10930983 w 12205236"/>
              <a:gd name="connsiteY167" fmla="*/ 47797 h 1044430"/>
              <a:gd name="connsiteX168" fmla="*/ 10930422 w 12205236"/>
              <a:gd name="connsiteY168" fmla="*/ 68175 h 1044430"/>
              <a:gd name="connsiteX169" fmla="*/ 10937713 w 12205236"/>
              <a:gd name="connsiteY169" fmla="*/ 79765 h 1044430"/>
              <a:gd name="connsiteX170" fmla="*/ 10973794 w 12205236"/>
              <a:gd name="connsiteY170" fmla="*/ 105751 h 1044430"/>
              <a:gd name="connsiteX171" fmla="*/ 10977346 w 12205236"/>
              <a:gd name="connsiteY171" fmla="*/ 109864 h 1044430"/>
              <a:gd name="connsiteX172" fmla="*/ 11013802 w 12205236"/>
              <a:gd name="connsiteY172" fmla="*/ 137159 h 1044430"/>
              <a:gd name="connsiteX173" fmla="*/ 11039975 w 12205236"/>
              <a:gd name="connsiteY173" fmla="*/ 163145 h 1044430"/>
              <a:gd name="connsiteX174" fmla="*/ 11087834 w 12205236"/>
              <a:gd name="connsiteY174" fmla="*/ 197731 h 1044430"/>
              <a:gd name="connsiteX175" fmla="*/ 11181870 w 12205236"/>
              <a:gd name="connsiteY175" fmla="*/ 189131 h 1044430"/>
              <a:gd name="connsiteX176" fmla="*/ 11210660 w 12205236"/>
              <a:gd name="connsiteY176" fmla="*/ 156041 h 1044430"/>
              <a:gd name="connsiteX177" fmla="*/ 11217204 w 12205236"/>
              <a:gd name="connsiteY177" fmla="*/ 145011 h 1044430"/>
              <a:gd name="connsiteX178" fmla="*/ 11235712 w 12205236"/>
              <a:gd name="connsiteY178" fmla="*/ 107621 h 1044430"/>
              <a:gd name="connsiteX179" fmla="*/ 11240946 w 12205236"/>
              <a:gd name="connsiteY179" fmla="*/ 77335 h 1044430"/>
              <a:gd name="connsiteX180" fmla="*/ 11252911 w 12205236"/>
              <a:gd name="connsiteY180" fmla="*/ 63875 h 1044430"/>
              <a:gd name="connsiteX181" fmla="*/ 11248798 w 12205236"/>
              <a:gd name="connsiteY181" fmla="*/ 58827 h 1044430"/>
              <a:gd name="connsiteX182" fmla="*/ 11254220 w 12205236"/>
              <a:gd name="connsiteY182" fmla="*/ 58453 h 1044430"/>
              <a:gd name="connsiteX183" fmla="*/ 11256650 w 12205236"/>
              <a:gd name="connsiteY183" fmla="*/ 60136 h 1044430"/>
              <a:gd name="connsiteX184" fmla="*/ 11279458 w 12205236"/>
              <a:gd name="connsiteY184" fmla="*/ 63501 h 1044430"/>
              <a:gd name="connsiteX185" fmla="*/ 11317035 w 12205236"/>
              <a:gd name="connsiteY185" fmla="*/ 66305 h 1044430"/>
              <a:gd name="connsiteX186" fmla="*/ 11329186 w 12205236"/>
              <a:gd name="connsiteY186" fmla="*/ 70605 h 1044430"/>
              <a:gd name="connsiteX187" fmla="*/ 11336665 w 12205236"/>
              <a:gd name="connsiteY187" fmla="*/ 72848 h 1044430"/>
              <a:gd name="connsiteX188" fmla="*/ 11374428 w 12205236"/>
              <a:gd name="connsiteY188" fmla="*/ 73222 h 1044430"/>
              <a:gd name="connsiteX189" fmla="*/ 11397236 w 12205236"/>
              <a:gd name="connsiteY189" fmla="*/ 74157 h 1044430"/>
              <a:gd name="connsiteX190" fmla="*/ 11411632 w 12205236"/>
              <a:gd name="connsiteY190" fmla="*/ 80887 h 1044430"/>
              <a:gd name="connsiteX191" fmla="*/ 11431822 w 12205236"/>
              <a:gd name="connsiteY191" fmla="*/ 116595 h 1044430"/>
              <a:gd name="connsiteX192" fmla="*/ 11428457 w 12205236"/>
              <a:gd name="connsiteY192" fmla="*/ 136037 h 1044430"/>
              <a:gd name="connsiteX193" fmla="*/ 11425092 w 12205236"/>
              <a:gd name="connsiteY193" fmla="*/ 135103 h 1044430"/>
              <a:gd name="connsiteX194" fmla="*/ 11421353 w 12205236"/>
              <a:gd name="connsiteY194" fmla="*/ 139029 h 1044430"/>
              <a:gd name="connsiteX195" fmla="*/ 11401350 w 12205236"/>
              <a:gd name="connsiteY195" fmla="*/ 152489 h 1044430"/>
              <a:gd name="connsiteX196" fmla="*/ 11380224 w 12205236"/>
              <a:gd name="connsiteY196" fmla="*/ 155293 h 1044430"/>
              <a:gd name="connsiteX197" fmla="*/ 11358912 w 12205236"/>
              <a:gd name="connsiteY197" fmla="*/ 174549 h 1044430"/>
              <a:gd name="connsiteX198" fmla="*/ 11358164 w 12205236"/>
              <a:gd name="connsiteY198" fmla="*/ 181840 h 1044430"/>
              <a:gd name="connsiteX199" fmla="*/ 11352742 w 12205236"/>
              <a:gd name="connsiteY199" fmla="*/ 221100 h 1044430"/>
              <a:gd name="connsiteX200" fmla="*/ 11351995 w 12205236"/>
              <a:gd name="connsiteY200" fmla="*/ 256620 h 1044430"/>
              <a:gd name="connsiteX201" fmla="*/ 11363399 w 12205236"/>
              <a:gd name="connsiteY201" fmla="*/ 347104 h 1044430"/>
              <a:gd name="connsiteX202" fmla="*/ 11399854 w 12205236"/>
              <a:gd name="connsiteY202" fmla="*/ 420389 h 1044430"/>
              <a:gd name="connsiteX203" fmla="*/ 11514454 w 12205236"/>
              <a:gd name="connsiteY203" fmla="*/ 454975 h 1044430"/>
              <a:gd name="connsiteX204" fmla="*/ 11525298 w 12205236"/>
              <a:gd name="connsiteY204" fmla="*/ 443758 h 1044430"/>
              <a:gd name="connsiteX205" fmla="*/ 11537449 w 12205236"/>
              <a:gd name="connsiteY205" fmla="*/ 387299 h 1044430"/>
              <a:gd name="connsiteX206" fmla="*/ 11538010 w 12205236"/>
              <a:gd name="connsiteY206" fmla="*/ 373464 h 1044430"/>
              <a:gd name="connsiteX207" fmla="*/ 11532402 w 12205236"/>
              <a:gd name="connsiteY207" fmla="*/ 322614 h 1044430"/>
              <a:gd name="connsiteX208" fmla="*/ 11533150 w 12205236"/>
              <a:gd name="connsiteY208" fmla="*/ 320184 h 1044430"/>
              <a:gd name="connsiteX209" fmla="*/ 11534271 w 12205236"/>
              <a:gd name="connsiteY209" fmla="*/ 314949 h 1044430"/>
              <a:gd name="connsiteX210" fmla="*/ 11551844 w 12205236"/>
              <a:gd name="connsiteY210" fmla="*/ 281298 h 1044430"/>
              <a:gd name="connsiteX211" fmla="*/ 11568109 w 12205236"/>
              <a:gd name="connsiteY211" fmla="*/ 272137 h 1044430"/>
              <a:gd name="connsiteX212" fmla="*/ 11574465 w 12205236"/>
              <a:gd name="connsiteY212" fmla="*/ 255873 h 1044430"/>
              <a:gd name="connsiteX213" fmla="*/ 11576709 w 12205236"/>
              <a:gd name="connsiteY213" fmla="*/ 255312 h 1044430"/>
              <a:gd name="connsiteX214" fmla="*/ 11578765 w 12205236"/>
              <a:gd name="connsiteY214" fmla="*/ 239608 h 1044430"/>
              <a:gd name="connsiteX215" fmla="*/ 11575587 w 12205236"/>
              <a:gd name="connsiteY215" fmla="*/ 231756 h 1044430"/>
              <a:gd name="connsiteX216" fmla="*/ 11567735 w 12205236"/>
              <a:gd name="connsiteY216" fmla="*/ 236430 h 1044430"/>
              <a:gd name="connsiteX217" fmla="*/ 11562688 w 12205236"/>
              <a:gd name="connsiteY217" fmla="*/ 238486 h 1044430"/>
              <a:gd name="connsiteX218" fmla="*/ 11563248 w 12205236"/>
              <a:gd name="connsiteY218" fmla="*/ 208948 h 1044430"/>
              <a:gd name="connsiteX219" fmla="*/ 11576522 w 12205236"/>
              <a:gd name="connsiteY219" fmla="*/ 198666 h 1044430"/>
              <a:gd name="connsiteX220" fmla="*/ 11578952 w 12205236"/>
              <a:gd name="connsiteY220" fmla="*/ 186140 h 1044430"/>
              <a:gd name="connsiteX221" fmla="*/ 11571100 w 12205236"/>
              <a:gd name="connsiteY221" fmla="*/ 171184 h 1044430"/>
              <a:gd name="connsiteX222" fmla="*/ 11574465 w 12205236"/>
              <a:gd name="connsiteY222" fmla="*/ 153050 h 1044430"/>
              <a:gd name="connsiteX223" fmla="*/ 11578578 w 12205236"/>
              <a:gd name="connsiteY223" fmla="*/ 129868 h 1044430"/>
              <a:gd name="connsiteX224" fmla="*/ 11575400 w 12205236"/>
              <a:gd name="connsiteY224" fmla="*/ 124073 h 1044430"/>
              <a:gd name="connsiteX225" fmla="*/ 11572409 w 12205236"/>
              <a:gd name="connsiteY225" fmla="*/ 124073 h 1044430"/>
              <a:gd name="connsiteX226" fmla="*/ 11572409 w 12205236"/>
              <a:gd name="connsiteY226" fmla="*/ 122390 h 1044430"/>
              <a:gd name="connsiteX227" fmla="*/ 11582878 w 12205236"/>
              <a:gd name="connsiteY227" fmla="*/ 105004 h 1044430"/>
              <a:gd name="connsiteX228" fmla="*/ 11595591 w 12205236"/>
              <a:gd name="connsiteY228" fmla="*/ 97339 h 1044430"/>
              <a:gd name="connsiteX229" fmla="*/ 11666258 w 12205236"/>
              <a:gd name="connsiteY229" fmla="*/ 134916 h 1044430"/>
              <a:gd name="connsiteX230" fmla="*/ 11667754 w 12205236"/>
              <a:gd name="connsiteY230" fmla="*/ 137159 h 1044430"/>
              <a:gd name="connsiteX231" fmla="*/ 11668875 w 12205236"/>
              <a:gd name="connsiteY231" fmla="*/ 163893 h 1044430"/>
              <a:gd name="connsiteX232" fmla="*/ 11675231 w 12205236"/>
              <a:gd name="connsiteY232" fmla="*/ 182588 h 1044430"/>
              <a:gd name="connsiteX233" fmla="*/ 11694861 w 12205236"/>
              <a:gd name="connsiteY233" fmla="*/ 195114 h 1044430"/>
              <a:gd name="connsiteX234" fmla="*/ 11716174 w 12205236"/>
              <a:gd name="connsiteY234" fmla="*/ 226334 h 1044430"/>
              <a:gd name="connsiteX235" fmla="*/ 11733747 w 12205236"/>
              <a:gd name="connsiteY235" fmla="*/ 283167 h 1044430"/>
              <a:gd name="connsiteX236" fmla="*/ 11737673 w 12205236"/>
              <a:gd name="connsiteY236" fmla="*/ 337383 h 1044430"/>
              <a:gd name="connsiteX237" fmla="*/ 11735804 w 12205236"/>
              <a:gd name="connsiteY237" fmla="*/ 409172 h 1044430"/>
              <a:gd name="connsiteX238" fmla="*/ 11742534 w 12205236"/>
              <a:gd name="connsiteY238" fmla="*/ 502273 h 1044430"/>
              <a:gd name="connsiteX239" fmla="*/ 11749451 w 12205236"/>
              <a:gd name="connsiteY239" fmla="*/ 573875 h 1044430"/>
              <a:gd name="connsiteX240" fmla="*/ 11743094 w 12205236"/>
              <a:gd name="connsiteY240" fmla="*/ 614069 h 1044430"/>
              <a:gd name="connsiteX241" fmla="*/ 11740477 w 12205236"/>
              <a:gd name="connsiteY241" fmla="*/ 624539 h 1044430"/>
              <a:gd name="connsiteX242" fmla="*/ 11732625 w 12205236"/>
              <a:gd name="connsiteY242" fmla="*/ 663798 h 1044430"/>
              <a:gd name="connsiteX243" fmla="*/ 11729634 w 12205236"/>
              <a:gd name="connsiteY243" fmla="*/ 674080 h 1044430"/>
              <a:gd name="connsiteX244" fmla="*/ 11712248 w 12205236"/>
              <a:gd name="connsiteY244" fmla="*/ 697823 h 1044430"/>
              <a:gd name="connsiteX245" fmla="*/ 11700283 w 12205236"/>
              <a:gd name="connsiteY245" fmla="*/ 726240 h 1044430"/>
              <a:gd name="connsiteX246" fmla="*/ 11704957 w 12205236"/>
              <a:gd name="connsiteY246" fmla="*/ 730353 h 1044430"/>
              <a:gd name="connsiteX247" fmla="*/ 11717330 w 12205236"/>
              <a:gd name="connsiteY247" fmla="*/ 732929 h 1044430"/>
              <a:gd name="connsiteX248" fmla="*/ 12192000 w 12205236"/>
              <a:gd name="connsiteY248" fmla="*/ 732929 h 1044430"/>
              <a:gd name="connsiteX249" fmla="*/ 12192000 w 12205236"/>
              <a:gd name="connsiteY249" fmla="*/ 825550 h 1044430"/>
              <a:gd name="connsiteX250" fmla="*/ 12205236 w 12205236"/>
              <a:gd name="connsiteY250" fmla="*/ 832802 h 1044430"/>
              <a:gd name="connsiteX251" fmla="*/ 12204487 w 12205236"/>
              <a:gd name="connsiteY251" fmla="*/ 1036765 h 1044430"/>
              <a:gd name="connsiteX252" fmla="*/ 12196822 w 12205236"/>
              <a:gd name="connsiteY252" fmla="*/ 1044430 h 1044430"/>
              <a:gd name="connsiteX253" fmla="*/ 10934909 w 12205236"/>
              <a:gd name="connsiteY253" fmla="*/ 1044243 h 1044430"/>
              <a:gd name="connsiteX254" fmla="*/ 8623269 w 12205236"/>
              <a:gd name="connsiteY254" fmla="*/ 1044430 h 1044430"/>
              <a:gd name="connsiteX255" fmla="*/ 8614856 w 12205236"/>
              <a:gd name="connsiteY255" fmla="*/ 1003114 h 1044430"/>
              <a:gd name="connsiteX256" fmla="*/ 9067650 w 12205236"/>
              <a:gd name="connsiteY256" fmla="*/ 930203 h 1044430"/>
              <a:gd name="connsiteX257" fmla="*/ 9180217 w 12205236"/>
              <a:gd name="connsiteY257" fmla="*/ 908775 h 1044430"/>
              <a:gd name="connsiteX258" fmla="*/ 0 w 12205236"/>
              <a:gd name="connsiteY258" fmla="*/ 908775 h 1044430"/>
              <a:gd name="connsiteX259" fmla="*/ 0 w 12205236"/>
              <a:gd name="connsiteY259" fmla="*/ 732929 h 1044430"/>
              <a:gd name="connsiteX260" fmla="*/ 10184483 w 12205236"/>
              <a:gd name="connsiteY260" fmla="*/ 732929 h 1044430"/>
              <a:gd name="connsiteX261" fmla="*/ 10336481 w 12205236"/>
              <a:gd name="connsiteY261" fmla="*/ 714462 h 1044430"/>
              <a:gd name="connsiteX262" fmla="*/ 10349568 w 12205236"/>
              <a:gd name="connsiteY262" fmla="*/ 713901 h 1044430"/>
              <a:gd name="connsiteX263" fmla="*/ 10356111 w 12205236"/>
              <a:gd name="connsiteY263" fmla="*/ 709414 h 1044430"/>
              <a:gd name="connsiteX264" fmla="*/ 10354615 w 12205236"/>
              <a:gd name="connsiteY264" fmla="*/ 679128 h 1044430"/>
              <a:gd name="connsiteX265" fmla="*/ 10358167 w 12205236"/>
              <a:gd name="connsiteY265" fmla="*/ 520594 h 1044430"/>
              <a:gd name="connsiteX266" fmla="*/ 10372188 w 12205236"/>
              <a:gd name="connsiteY266" fmla="*/ 482269 h 1044430"/>
              <a:gd name="connsiteX267" fmla="*/ 10396679 w 12205236"/>
              <a:gd name="connsiteY267" fmla="*/ 451984 h 1044430"/>
              <a:gd name="connsiteX268" fmla="*/ 10447903 w 12205236"/>
              <a:gd name="connsiteY268" fmla="*/ 334765 h 1044430"/>
              <a:gd name="connsiteX269" fmla="*/ 10448464 w 12205236"/>
              <a:gd name="connsiteY269" fmla="*/ 261107 h 1044430"/>
              <a:gd name="connsiteX270" fmla="*/ 10446408 w 12205236"/>
              <a:gd name="connsiteY270" fmla="*/ 225774 h 1044430"/>
              <a:gd name="connsiteX271" fmla="*/ 10448464 w 12205236"/>
              <a:gd name="connsiteY271" fmla="*/ 215678 h 1044430"/>
              <a:gd name="connsiteX272" fmla="*/ 10453512 w 12205236"/>
              <a:gd name="connsiteY272" fmla="*/ 201096 h 1044430"/>
              <a:gd name="connsiteX273" fmla="*/ 10442856 w 12205236"/>
              <a:gd name="connsiteY273" fmla="*/ 229139 h 1044430"/>
              <a:gd name="connsiteX274" fmla="*/ 10417991 w 12205236"/>
              <a:gd name="connsiteY274" fmla="*/ 307471 h 1044430"/>
              <a:gd name="connsiteX275" fmla="*/ 10413318 w 12205236"/>
              <a:gd name="connsiteY275" fmla="*/ 312331 h 1044430"/>
              <a:gd name="connsiteX276" fmla="*/ 10410513 w 12205236"/>
              <a:gd name="connsiteY276" fmla="*/ 310649 h 1044430"/>
              <a:gd name="connsiteX277" fmla="*/ 10388266 w 12205236"/>
              <a:gd name="connsiteY277" fmla="*/ 406929 h 1044430"/>
              <a:gd name="connsiteX278" fmla="*/ 10366767 w 12205236"/>
              <a:gd name="connsiteY278" fmla="*/ 418706 h 1044430"/>
              <a:gd name="connsiteX279" fmla="*/ 10364337 w 12205236"/>
              <a:gd name="connsiteY279" fmla="*/ 417398 h 1044430"/>
              <a:gd name="connsiteX280" fmla="*/ 10363963 w 12205236"/>
              <a:gd name="connsiteY280" fmla="*/ 416650 h 1044430"/>
              <a:gd name="connsiteX281" fmla="*/ 10365458 w 12205236"/>
              <a:gd name="connsiteY281" fmla="*/ 415528 h 1044430"/>
              <a:gd name="connsiteX282" fmla="*/ 10368263 w 12205236"/>
              <a:gd name="connsiteY282" fmla="*/ 397768 h 1044430"/>
              <a:gd name="connsiteX283" fmla="*/ 10360784 w 12205236"/>
              <a:gd name="connsiteY283" fmla="*/ 413472 h 1044430"/>
              <a:gd name="connsiteX284" fmla="*/ 10362841 w 12205236"/>
              <a:gd name="connsiteY284" fmla="*/ 393468 h 1044430"/>
              <a:gd name="connsiteX285" fmla="*/ 10356298 w 12205236"/>
              <a:gd name="connsiteY285" fmla="*/ 413659 h 1044430"/>
              <a:gd name="connsiteX286" fmla="*/ 10355737 w 12205236"/>
              <a:gd name="connsiteY286" fmla="*/ 411041 h 1044430"/>
              <a:gd name="connsiteX287" fmla="*/ 10356671 w 12205236"/>
              <a:gd name="connsiteY287" fmla="*/ 393468 h 1044430"/>
              <a:gd name="connsiteX288" fmla="*/ 10355176 w 12205236"/>
              <a:gd name="connsiteY288" fmla="*/ 360004 h 1044430"/>
              <a:gd name="connsiteX289" fmla="*/ 10369010 w 12205236"/>
              <a:gd name="connsiteY289" fmla="*/ 311023 h 1044430"/>
              <a:gd name="connsiteX290" fmla="*/ 10397053 w 12205236"/>
              <a:gd name="connsiteY290" fmla="*/ 275129 h 1044430"/>
              <a:gd name="connsiteX291" fmla="*/ 10414252 w 12205236"/>
              <a:gd name="connsiteY291" fmla="*/ 237925 h 1044430"/>
              <a:gd name="connsiteX292" fmla="*/ 10429582 w 12205236"/>
              <a:gd name="connsiteY292" fmla="*/ 193244 h 1044430"/>
              <a:gd name="connsiteX293" fmla="*/ 10435751 w 12205236"/>
              <a:gd name="connsiteY293" fmla="*/ 178849 h 1044430"/>
              <a:gd name="connsiteX294" fmla="*/ 10450521 w 12205236"/>
              <a:gd name="connsiteY294" fmla="*/ 160902 h 1044430"/>
              <a:gd name="connsiteX295" fmla="*/ 10481368 w 12205236"/>
              <a:gd name="connsiteY295" fmla="*/ 133233 h 1044430"/>
              <a:gd name="connsiteX296" fmla="*/ 10489406 w 12205236"/>
              <a:gd name="connsiteY296" fmla="*/ 118277 h 1044430"/>
              <a:gd name="connsiteX297" fmla="*/ 10506232 w 12205236"/>
              <a:gd name="connsiteY297" fmla="*/ 95282 h 1044430"/>
              <a:gd name="connsiteX298" fmla="*/ 10529227 w 12205236"/>
              <a:gd name="connsiteY298" fmla="*/ 93039 h 1044430"/>
              <a:gd name="connsiteX299" fmla="*/ 10577460 w 12205236"/>
              <a:gd name="connsiteY299" fmla="*/ 80139 h 1044430"/>
              <a:gd name="connsiteX300" fmla="*/ 10582321 w 12205236"/>
              <a:gd name="connsiteY300" fmla="*/ 68361 h 1044430"/>
              <a:gd name="connsiteX301" fmla="*/ 10581947 w 12205236"/>
              <a:gd name="connsiteY301" fmla="*/ 62005 h 1044430"/>
              <a:gd name="connsiteX302" fmla="*/ 10581572 w 12205236"/>
              <a:gd name="connsiteY302" fmla="*/ 47984 h 1044430"/>
              <a:gd name="connsiteX303" fmla="*/ 10576899 w 12205236"/>
              <a:gd name="connsiteY303" fmla="*/ 34336 h 1044430"/>
              <a:gd name="connsiteX304" fmla="*/ 10572599 w 12205236"/>
              <a:gd name="connsiteY304" fmla="*/ 17137 h 1044430"/>
              <a:gd name="connsiteX305" fmla="*/ 10579329 w 12205236"/>
              <a:gd name="connsiteY305" fmla="*/ 1246 h 1044430"/>
              <a:gd name="connsiteX306" fmla="*/ 10594846 w 12205236"/>
              <a:gd name="connsiteY306" fmla="*/ 6107 h 1044430"/>
              <a:gd name="connsiteX307" fmla="*/ 10632984 w 12205236"/>
              <a:gd name="connsiteY307" fmla="*/ 23867 h 1044430"/>
              <a:gd name="connsiteX308" fmla="*/ 10701595 w 12205236"/>
              <a:gd name="connsiteY308" fmla="*/ 30971 h 1044430"/>
              <a:gd name="connsiteX309" fmla="*/ 10770392 w 12205236"/>
              <a:gd name="connsiteY309" fmla="*/ 33215 h 1044430"/>
              <a:gd name="connsiteX310" fmla="*/ 10898080 w 12205236"/>
              <a:gd name="connsiteY310" fmla="*/ 20689 h 1044430"/>
              <a:gd name="connsiteX311" fmla="*/ 10923878 w 12205236"/>
              <a:gd name="connsiteY311" fmla="*/ 5172 h 1044430"/>
              <a:gd name="connsiteX312" fmla="*/ 10931520 w 12205236"/>
              <a:gd name="connsiteY312" fmla="*/ 265 h 1044430"/>
              <a:gd name="connsiteX0" fmla="*/ 11634616 w 12205236"/>
              <a:gd name="connsiteY0" fmla="*/ 695510 h 1044430"/>
              <a:gd name="connsiteX1" fmla="*/ 11628681 w 12205236"/>
              <a:gd name="connsiteY1" fmla="*/ 699880 h 1044430"/>
              <a:gd name="connsiteX2" fmla="*/ 11627185 w 12205236"/>
              <a:gd name="connsiteY2" fmla="*/ 725492 h 1044430"/>
              <a:gd name="connsiteX3" fmla="*/ 11644384 w 12205236"/>
              <a:gd name="connsiteY3" fmla="*/ 729979 h 1044430"/>
              <a:gd name="connsiteX4" fmla="*/ 11651863 w 12205236"/>
              <a:gd name="connsiteY4" fmla="*/ 730913 h 1044430"/>
              <a:gd name="connsiteX5" fmla="*/ 11663080 w 12205236"/>
              <a:gd name="connsiteY5" fmla="*/ 719883 h 1044430"/>
              <a:gd name="connsiteX6" fmla="*/ 11662519 w 12205236"/>
              <a:gd name="connsiteY6" fmla="*/ 715209 h 1044430"/>
              <a:gd name="connsiteX7" fmla="*/ 11641954 w 12205236"/>
              <a:gd name="connsiteY7" fmla="*/ 696328 h 1044430"/>
              <a:gd name="connsiteX8" fmla="*/ 11634616 w 12205236"/>
              <a:gd name="connsiteY8" fmla="*/ 695510 h 1044430"/>
              <a:gd name="connsiteX9" fmla="*/ 11559135 w 12205236"/>
              <a:gd name="connsiteY9" fmla="*/ 473903 h 1044430"/>
              <a:gd name="connsiteX10" fmla="*/ 11555396 w 12205236"/>
              <a:gd name="connsiteY10" fmla="*/ 476100 h 1044430"/>
              <a:gd name="connsiteX11" fmla="*/ 11542684 w 12205236"/>
              <a:gd name="connsiteY11" fmla="*/ 481895 h 1044430"/>
              <a:gd name="connsiteX12" fmla="*/ 11525110 w 12205236"/>
              <a:gd name="connsiteY12" fmla="*/ 505078 h 1044430"/>
              <a:gd name="connsiteX13" fmla="*/ 11524736 w 12205236"/>
              <a:gd name="connsiteY13" fmla="*/ 515360 h 1044430"/>
              <a:gd name="connsiteX14" fmla="*/ 11519876 w 12205236"/>
              <a:gd name="connsiteY14" fmla="*/ 555928 h 1044430"/>
              <a:gd name="connsiteX15" fmla="*/ 11506976 w 12205236"/>
              <a:gd name="connsiteY15" fmla="*/ 603787 h 1044430"/>
              <a:gd name="connsiteX16" fmla="*/ 11503611 w 12205236"/>
              <a:gd name="connsiteY16" fmla="*/ 628652 h 1044430"/>
              <a:gd name="connsiteX17" fmla="*/ 11498190 w 12205236"/>
              <a:gd name="connsiteY17" fmla="*/ 677072 h 1044430"/>
              <a:gd name="connsiteX18" fmla="*/ 11491646 w 12205236"/>
              <a:gd name="connsiteY18" fmla="*/ 701375 h 1044430"/>
              <a:gd name="connsiteX19" fmla="*/ 11500246 w 12205236"/>
              <a:gd name="connsiteY19" fmla="*/ 714275 h 1044430"/>
              <a:gd name="connsiteX20" fmla="*/ 11579139 w 12205236"/>
              <a:gd name="connsiteY20" fmla="*/ 722314 h 1044430"/>
              <a:gd name="connsiteX21" fmla="*/ 11601573 w 12205236"/>
              <a:gd name="connsiteY21" fmla="*/ 701188 h 1044430"/>
              <a:gd name="connsiteX22" fmla="*/ 11592039 w 12205236"/>
              <a:gd name="connsiteY22" fmla="*/ 685298 h 1044430"/>
              <a:gd name="connsiteX23" fmla="*/ 11574652 w 12205236"/>
              <a:gd name="connsiteY23" fmla="*/ 650525 h 1044430"/>
              <a:gd name="connsiteX24" fmla="*/ 11575400 w 12205236"/>
              <a:gd name="connsiteY24" fmla="*/ 643234 h 1044430"/>
              <a:gd name="connsiteX25" fmla="*/ 11572035 w 12205236"/>
              <a:gd name="connsiteY25" fmla="*/ 635008 h 1044430"/>
              <a:gd name="connsiteX26" fmla="*/ 11560257 w 12205236"/>
              <a:gd name="connsiteY26" fmla="*/ 640990 h 1044430"/>
              <a:gd name="connsiteX27" fmla="*/ 11552218 w 12205236"/>
              <a:gd name="connsiteY27" fmla="*/ 643047 h 1044430"/>
              <a:gd name="connsiteX28" fmla="*/ 11546797 w 12205236"/>
              <a:gd name="connsiteY28" fmla="*/ 630708 h 1044430"/>
              <a:gd name="connsiteX29" fmla="*/ 11548105 w 12205236"/>
              <a:gd name="connsiteY29" fmla="*/ 604535 h 1044430"/>
              <a:gd name="connsiteX30" fmla="*/ 11563248 w 12205236"/>
              <a:gd name="connsiteY30" fmla="*/ 482269 h 1044430"/>
              <a:gd name="connsiteX31" fmla="*/ 11562874 w 12205236"/>
              <a:gd name="connsiteY31" fmla="*/ 474230 h 1044430"/>
              <a:gd name="connsiteX32" fmla="*/ 11559135 w 12205236"/>
              <a:gd name="connsiteY32" fmla="*/ 473903 h 1044430"/>
              <a:gd name="connsiteX33" fmla="*/ 11566614 w 12205236"/>
              <a:gd name="connsiteY33" fmla="*/ 432915 h 1044430"/>
              <a:gd name="connsiteX34" fmla="*/ 11534832 w 12205236"/>
              <a:gd name="connsiteY34" fmla="*/ 477783 h 1044430"/>
              <a:gd name="connsiteX35" fmla="*/ 11566614 w 12205236"/>
              <a:gd name="connsiteY35" fmla="*/ 432915 h 1044430"/>
              <a:gd name="connsiteX36" fmla="*/ 11397236 w 12205236"/>
              <a:gd name="connsiteY36" fmla="*/ 427493 h 1044430"/>
              <a:gd name="connsiteX37" fmla="*/ 11415558 w 12205236"/>
              <a:gd name="connsiteY37" fmla="*/ 452544 h 1044430"/>
              <a:gd name="connsiteX38" fmla="*/ 11502676 w 12205236"/>
              <a:gd name="connsiteY38" fmla="*/ 486756 h 1044430"/>
              <a:gd name="connsiteX39" fmla="*/ 11513333 w 12205236"/>
              <a:gd name="connsiteY39" fmla="*/ 482269 h 1044430"/>
              <a:gd name="connsiteX40" fmla="*/ 11520063 w 12205236"/>
              <a:gd name="connsiteY40" fmla="*/ 459835 h 1044430"/>
              <a:gd name="connsiteX41" fmla="*/ 11397236 w 12205236"/>
              <a:gd name="connsiteY41" fmla="*/ 427493 h 1044430"/>
              <a:gd name="connsiteX42" fmla="*/ 10946687 w 12205236"/>
              <a:gd name="connsiteY42" fmla="*/ 423941 h 1044430"/>
              <a:gd name="connsiteX43" fmla="*/ 10942386 w 12205236"/>
              <a:gd name="connsiteY43" fmla="*/ 428241 h 1044430"/>
              <a:gd name="connsiteX44" fmla="*/ 10897893 w 12205236"/>
              <a:gd name="connsiteY44" fmla="*/ 500778 h 1044430"/>
              <a:gd name="connsiteX45" fmla="*/ 10888732 w 12205236"/>
              <a:gd name="connsiteY45" fmla="*/ 530876 h 1044430"/>
              <a:gd name="connsiteX46" fmla="*/ 10876394 w 12205236"/>
              <a:gd name="connsiteY46" fmla="*/ 565275 h 1044430"/>
              <a:gd name="connsiteX47" fmla="*/ 10840686 w 12205236"/>
              <a:gd name="connsiteY47" fmla="*/ 659311 h 1044430"/>
              <a:gd name="connsiteX48" fmla="*/ 10840312 w 12205236"/>
              <a:gd name="connsiteY48" fmla="*/ 679689 h 1044430"/>
              <a:gd name="connsiteX49" fmla="*/ 10848164 w 12205236"/>
              <a:gd name="connsiteY49" fmla="*/ 687167 h 1044430"/>
              <a:gd name="connsiteX50" fmla="*/ 10866859 w 12205236"/>
              <a:gd name="connsiteY50" fmla="*/ 686606 h 1044430"/>
              <a:gd name="connsiteX51" fmla="*/ 11009689 w 12205236"/>
              <a:gd name="connsiteY51" fmla="*/ 686606 h 1044430"/>
              <a:gd name="connsiteX52" fmla="*/ 11048948 w 12205236"/>
              <a:gd name="connsiteY52" fmla="*/ 686980 h 1044430"/>
              <a:gd name="connsiteX53" fmla="*/ 11054931 w 12205236"/>
              <a:gd name="connsiteY53" fmla="*/ 681559 h 1044430"/>
              <a:gd name="connsiteX54" fmla="*/ 10998846 w 12205236"/>
              <a:gd name="connsiteY54" fmla="*/ 577240 h 1044430"/>
              <a:gd name="connsiteX55" fmla="*/ 10985572 w 12205236"/>
              <a:gd name="connsiteY55" fmla="*/ 545459 h 1044430"/>
              <a:gd name="connsiteX56" fmla="*/ 10981272 w 12205236"/>
              <a:gd name="connsiteY56" fmla="*/ 514051 h 1044430"/>
              <a:gd name="connsiteX57" fmla="*/ 10950238 w 12205236"/>
              <a:gd name="connsiteY57" fmla="*/ 428989 h 1044430"/>
              <a:gd name="connsiteX58" fmla="*/ 10946687 w 12205236"/>
              <a:gd name="connsiteY58" fmla="*/ 423941 h 1044430"/>
              <a:gd name="connsiteX59" fmla="*/ 11552779 w 12205236"/>
              <a:gd name="connsiteY59" fmla="*/ 389729 h 1044430"/>
              <a:gd name="connsiteX60" fmla="*/ 11548853 w 12205236"/>
              <a:gd name="connsiteY60" fmla="*/ 393468 h 1044430"/>
              <a:gd name="connsiteX61" fmla="*/ 11541375 w 12205236"/>
              <a:gd name="connsiteY61" fmla="*/ 436654 h 1044430"/>
              <a:gd name="connsiteX62" fmla="*/ 11544180 w 12205236"/>
              <a:gd name="connsiteY62" fmla="*/ 440579 h 1044430"/>
              <a:gd name="connsiteX63" fmla="*/ 11569604 w 12205236"/>
              <a:gd name="connsiteY63" fmla="*/ 410854 h 1044430"/>
              <a:gd name="connsiteX64" fmla="*/ 11552779 w 12205236"/>
              <a:gd name="connsiteY64" fmla="*/ 389729 h 1044430"/>
              <a:gd name="connsiteX65" fmla="*/ 10553296 w 12205236"/>
              <a:gd name="connsiteY65" fmla="*/ 389238 h 1044430"/>
              <a:gd name="connsiteX66" fmla="*/ 10546613 w 12205236"/>
              <a:gd name="connsiteY66" fmla="*/ 392159 h 1044430"/>
              <a:gd name="connsiteX67" fmla="*/ 10495015 w 12205236"/>
              <a:gd name="connsiteY67" fmla="*/ 432540 h 1044430"/>
              <a:gd name="connsiteX68" fmla="*/ 10419487 w 12205236"/>
              <a:gd name="connsiteY68" fmla="*/ 513677 h 1044430"/>
              <a:gd name="connsiteX69" fmla="*/ 10408831 w 12205236"/>
              <a:gd name="connsiteY69" fmla="*/ 548824 h 1044430"/>
              <a:gd name="connsiteX70" fmla="*/ 10406027 w 12205236"/>
              <a:gd name="connsiteY70" fmla="*/ 564341 h 1044430"/>
              <a:gd name="connsiteX71" fmla="*/ 10395183 w 12205236"/>
              <a:gd name="connsiteY71" fmla="*/ 656881 h 1044430"/>
              <a:gd name="connsiteX72" fmla="*/ 10400605 w 12205236"/>
              <a:gd name="connsiteY72" fmla="*/ 701375 h 1044430"/>
              <a:gd name="connsiteX73" fmla="*/ 10411448 w 12205236"/>
              <a:gd name="connsiteY73" fmla="*/ 710910 h 1044430"/>
              <a:gd name="connsiteX74" fmla="*/ 10487911 w 12205236"/>
              <a:gd name="connsiteY74" fmla="*/ 705488 h 1044430"/>
              <a:gd name="connsiteX75" fmla="*/ 10681778 w 12205236"/>
              <a:gd name="connsiteY75" fmla="*/ 693336 h 1044430"/>
              <a:gd name="connsiteX76" fmla="*/ 10697669 w 12205236"/>
              <a:gd name="connsiteY76" fmla="*/ 681933 h 1044430"/>
              <a:gd name="connsiteX77" fmla="*/ 10679348 w 12205236"/>
              <a:gd name="connsiteY77" fmla="*/ 672585 h 1044430"/>
              <a:gd name="connsiteX78" fmla="*/ 10589238 w 12205236"/>
              <a:gd name="connsiteY78" fmla="*/ 551067 h 1044430"/>
              <a:gd name="connsiteX79" fmla="*/ 10563812 w 12205236"/>
              <a:gd name="connsiteY79" fmla="*/ 480213 h 1044430"/>
              <a:gd name="connsiteX80" fmla="*/ 10556895 w 12205236"/>
              <a:gd name="connsiteY80" fmla="*/ 395711 h 1044430"/>
              <a:gd name="connsiteX81" fmla="*/ 10553296 w 12205236"/>
              <a:gd name="connsiteY81" fmla="*/ 389238 h 1044430"/>
              <a:gd name="connsiteX82" fmla="*/ 10641210 w 12205236"/>
              <a:gd name="connsiteY82" fmla="*/ 347478 h 1044430"/>
              <a:gd name="connsiteX83" fmla="*/ 10632984 w 12205236"/>
              <a:gd name="connsiteY83" fmla="*/ 351404 h 1044430"/>
              <a:gd name="connsiteX84" fmla="*/ 10627562 w 12205236"/>
              <a:gd name="connsiteY84" fmla="*/ 370847 h 1044430"/>
              <a:gd name="connsiteX85" fmla="*/ 10624197 w 12205236"/>
              <a:gd name="connsiteY85" fmla="*/ 384494 h 1044430"/>
              <a:gd name="connsiteX86" fmla="*/ 10619897 w 12205236"/>
              <a:gd name="connsiteY86" fmla="*/ 408237 h 1044430"/>
              <a:gd name="connsiteX87" fmla="*/ 10618402 w 12205236"/>
              <a:gd name="connsiteY87" fmla="*/ 416276 h 1044430"/>
              <a:gd name="connsiteX88" fmla="*/ 10614850 w 12205236"/>
              <a:gd name="connsiteY88" fmla="*/ 491617 h 1044430"/>
              <a:gd name="connsiteX89" fmla="*/ 10628684 w 12205236"/>
              <a:gd name="connsiteY89" fmla="*/ 528446 h 1044430"/>
              <a:gd name="connsiteX90" fmla="*/ 10636349 w 12205236"/>
              <a:gd name="connsiteY90" fmla="*/ 543215 h 1044430"/>
              <a:gd name="connsiteX91" fmla="*/ 10660466 w 12205236"/>
              <a:gd name="connsiteY91" fmla="*/ 592383 h 1044430"/>
              <a:gd name="connsiteX92" fmla="*/ 10713372 w 12205236"/>
              <a:gd name="connsiteY92" fmla="*/ 648842 h 1044430"/>
              <a:gd name="connsiteX93" fmla="*/ 10729824 w 12205236"/>
              <a:gd name="connsiteY93" fmla="*/ 672024 h 1044430"/>
              <a:gd name="connsiteX94" fmla="*/ 10734685 w 12205236"/>
              <a:gd name="connsiteY94" fmla="*/ 678567 h 1044430"/>
              <a:gd name="connsiteX95" fmla="*/ 10779366 w 12205236"/>
              <a:gd name="connsiteY95" fmla="*/ 690719 h 1044430"/>
              <a:gd name="connsiteX96" fmla="*/ 10807409 w 12205236"/>
              <a:gd name="connsiteY96" fmla="*/ 669781 h 1044430"/>
              <a:gd name="connsiteX97" fmla="*/ 10813204 w 12205236"/>
              <a:gd name="connsiteY97" fmla="*/ 655012 h 1044430"/>
              <a:gd name="connsiteX98" fmla="*/ 10833956 w 12205236"/>
              <a:gd name="connsiteY98" fmla="*/ 531811 h 1044430"/>
              <a:gd name="connsiteX99" fmla="*/ 10842742 w 12205236"/>
              <a:gd name="connsiteY99" fmla="*/ 502086 h 1044430"/>
              <a:gd name="connsiteX100" fmla="*/ 10859754 w 12205236"/>
              <a:gd name="connsiteY100" fmla="*/ 474604 h 1044430"/>
              <a:gd name="connsiteX101" fmla="*/ 10892658 w 12205236"/>
              <a:gd name="connsiteY101" fmla="*/ 368790 h 1044430"/>
              <a:gd name="connsiteX102" fmla="*/ 10885180 w 12205236"/>
              <a:gd name="connsiteY102" fmla="*/ 362621 h 1044430"/>
              <a:gd name="connsiteX103" fmla="*/ 10836199 w 12205236"/>
              <a:gd name="connsiteY103" fmla="*/ 374025 h 1044430"/>
              <a:gd name="connsiteX104" fmla="*/ 10791518 w 12205236"/>
              <a:gd name="connsiteY104" fmla="*/ 379634 h 1044430"/>
              <a:gd name="connsiteX105" fmla="*/ 10745154 w 12205236"/>
              <a:gd name="connsiteY105" fmla="*/ 377016 h 1044430"/>
              <a:gd name="connsiteX106" fmla="*/ 10727020 w 12205236"/>
              <a:gd name="connsiteY106" fmla="*/ 374586 h 1044430"/>
              <a:gd name="connsiteX107" fmla="*/ 10711503 w 12205236"/>
              <a:gd name="connsiteY107" fmla="*/ 371408 h 1044430"/>
              <a:gd name="connsiteX108" fmla="*/ 10693369 w 12205236"/>
              <a:gd name="connsiteY108" fmla="*/ 367108 h 1044430"/>
              <a:gd name="connsiteX109" fmla="*/ 10653735 w 12205236"/>
              <a:gd name="connsiteY109" fmla="*/ 352713 h 1044430"/>
              <a:gd name="connsiteX110" fmla="*/ 10641210 w 12205236"/>
              <a:gd name="connsiteY110" fmla="*/ 347478 h 1044430"/>
              <a:gd name="connsiteX111" fmla="*/ 10369758 w 12205236"/>
              <a:gd name="connsiteY111" fmla="*/ 338879 h 1044430"/>
              <a:gd name="connsiteX112" fmla="*/ 10362654 w 12205236"/>
              <a:gd name="connsiteY112" fmla="*/ 357948 h 1044430"/>
              <a:gd name="connsiteX113" fmla="*/ 10364898 w 12205236"/>
              <a:gd name="connsiteY113" fmla="*/ 358695 h 1044430"/>
              <a:gd name="connsiteX114" fmla="*/ 10369758 w 12205236"/>
              <a:gd name="connsiteY114" fmla="*/ 338879 h 1044430"/>
              <a:gd name="connsiteX115" fmla="*/ 11346424 w 12205236"/>
              <a:gd name="connsiteY115" fmla="*/ 288619 h 1044430"/>
              <a:gd name="connsiteX116" fmla="*/ 11350474 w 12205236"/>
              <a:gd name="connsiteY116" fmla="*/ 306943 h 1044430"/>
              <a:gd name="connsiteX117" fmla="*/ 11351060 w 12205236"/>
              <a:gd name="connsiteY117" fmla="*/ 322053 h 1044430"/>
              <a:gd name="connsiteX118" fmla="*/ 11346424 w 12205236"/>
              <a:gd name="connsiteY118" fmla="*/ 288619 h 1044430"/>
              <a:gd name="connsiteX119" fmla="*/ 11349751 w 12205236"/>
              <a:gd name="connsiteY119" fmla="*/ 159406 h 1044430"/>
              <a:gd name="connsiteX120" fmla="*/ 11338160 w 12205236"/>
              <a:gd name="connsiteY120" fmla="*/ 178288 h 1044430"/>
              <a:gd name="connsiteX121" fmla="*/ 11336104 w 12205236"/>
              <a:gd name="connsiteY121" fmla="*/ 214183 h 1044430"/>
              <a:gd name="connsiteX122" fmla="*/ 11346424 w 12205236"/>
              <a:gd name="connsiteY122" fmla="*/ 288619 h 1044430"/>
              <a:gd name="connsiteX123" fmla="*/ 11329934 w 12205236"/>
              <a:gd name="connsiteY123" fmla="*/ 213996 h 1044430"/>
              <a:gd name="connsiteX124" fmla="*/ 11331617 w 12205236"/>
              <a:gd name="connsiteY124" fmla="*/ 176232 h 1044430"/>
              <a:gd name="connsiteX125" fmla="*/ 11330682 w 12205236"/>
              <a:gd name="connsiteY125" fmla="*/ 166697 h 1044430"/>
              <a:gd name="connsiteX126" fmla="*/ 11320587 w 12205236"/>
              <a:gd name="connsiteY126" fmla="*/ 169315 h 1044430"/>
              <a:gd name="connsiteX127" fmla="*/ 11315166 w 12205236"/>
              <a:gd name="connsiteY127" fmla="*/ 172680 h 1044430"/>
              <a:gd name="connsiteX128" fmla="*/ 11277776 w 12205236"/>
              <a:gd name="connsiteY128" fmla="*/ 204461 h 1044430"/>
              <a:gd name="connsiteX129" fmla="*/ 11265436 w 12205236"/>
              <a:gd name="connsiteY129" fmla="*/ 217174 h 1044430"/>
              <a:gd name="connsiteX130" fmla="*/ 11199630 w 12205236"/>
              <a:gd name="connsiteY130" fmla="*/ 287467 h 1044430"/>
              <a:gd name="connsiteX131" fmla="*/ 11051004 w 12205236"/>
              <a:gd name="connsiteY131" fmla="*/ 311958 h 1044430"/>
              <a:gd name="connsiteX132" fmla="*/ 11045770 w 12205236"/>
              <a:gd name="connsiteY132" fmla="*/ 310088 h 1044430"/>
              <a:gd name="connsiteX133" fmla="*/ 11027636 w 12205236"/>
              <a:gd name="connsiteY133" fmla="*/ 345983 h 1044430"/>
              <a:gd name="connsiteX134" fmla="*/ 11014175 w 12205236"/>
              <a:gd name="connsiteY134" fmla="*/ 376643 h 1044430"/>
              <a:gd name="connsiteX135" fmla="*/ 11019036 w 12205236"/>
              <a:gd name="connsiteY135" fmla="*/ 430484 h 1044430"/>
              <a:gd name="connsiteX136" fmla="*/ 11019036 w 12205236"/>
              <a:gd name="connsiteY136" fmla="*/ 430671 h 1044430"/>
              <a:gd name="connsiteX137" fmla="*/ 11019784 w 12205236"/>
              <a:gd name="connsiteY137" fmla="*/ 435158 h 1044430"/>
              <a:gd name="connsiteX138" fmla="*/ 11028197 w 12205236"/>
              <a:gd name="connsiteY138" fmla="*/ 513490 h 1044430"/>
              <a:gd name="connsiteX139" fmla="*/ 11049322 w 12205236"/>
              <a:gd name="connsiteY139" fmla="*/ 556676 h 1044430"/>
              <a:gd name="connsiteX140" fmla="*/ 11049883 w 12205236"/>
              <a:gd name="connsiteY140" fmla="*/ 566023 h 1044430"/>
              <a:gd name="connsiteX141" fmla="*/ 11085590 w 12205236"/>
              <a:gd name="connsiteY141" fmla="*/ 679128 h 1044430"/>
              <a:gd name="connsiteX142" fmla="*/ 11104472 w 12205236"/>
              <a:gd name="connsiteY142" fmla="*/ 689971 h 1044430"/>
              <a:gd name="connsiteX143" fmla="*/ 11317035 w 12205236"/>
              <a:gd name="connsiteY143" fmla="*/ 699880 h 1044430"/>
              <a:gd name="connsiteX144" fmla="*/ 11460986 w 12205236"/>
              <a:gd name="connsiteY144" fmla="*/ 711097 h 1044430"/>
              <a:gd name="connsiteX145" fmla="*/ 11472764 w 12205236"/>
              <a:gd name="connsiteY145" fmla="*/ 703993 h 1044430"/>
              <a:gd name="connsiteX146" fmla="*/ 11480056 w 12205236"/>
              <a:gd name="connsiteY146" fmla="*/ 653703 h 1044430"/>
              <a:gd name="connsiteX147" fmla="*/ 11491272 w 12205236"/>
              <a:gd name="connsiteY147" fmla="*/ 594066 h 1044430"/>
              <a:gd name="connsiteX148" fmla="*/ 11500620 w 12205236"/>
              <a:gd name="connsiteY148" fmla="*/ 565649 h 1044430"/>
              <a:gd name="connsiteX149" fmla="*/ 11508659 w 12205236"/>
              <a:gd name="connsiteY149" fmla="*/ 503582 h 1044430"/>
              <a:gd name="connsiteX150" fmla="*/ 11499124 w 12205236"/>
              <a:gd name="connsiteY150" fmla="*/ 492925 h 1044430"/>
              <a:gd name="connsiteX151" fmla="*/ 11412193 w 12205236"/>
              <a:gd name="connsiteY151" fmla="*/ 457405 h 1044430"/>
              <a:gd name="connsiteX152" fmla="*/ 11392189 w 12205236"/>
              <a:gd name="connsiteY152" fmla="*/ 434036 h 1044430"/>
              <a:gd name="connsiteX153" fmla="*/ 11392002 w 12205236"/>
              <a:gd name="connsiteY153" fmla="*/ 434223 h 1044430"/>
              <a:gd name="connsiteX154" fmla="*/ 11380785 w 12205236"/>
              <a:gd name="connsiteY154" fmla="*/ 413845 h 1044430"/>
              <a:gd name="connsiteX155" fmla="*/ 11366950 w 12205236"/>
              <a:gd name="connsiteY155" fmla="*/ 381503 h 1044430"/>
              <a:gd name="connsiteX156" fmla="*/ 11350474 w 12205236"/>
              <a:gd name="connsiteY156" fmla="*/ 306943 h 1044430"/>
              <a:gd name="connsiteX157" fmla="*/ 11346947 w 12205236"/>
              <a:gd name="connsiteY157" fmla="*/ 216052 h 1044430"/>
              <a:gd name="connsiteX158" fmla="*/ 11352369 w 12205236"/>
              <a:gd name="connsiteY158" fmla="*/ 178475 h 1044430"/>
              <a:gd name="connsiteX159" fmla="*/ 11354986 w 12205236"/>
              <a:gd name="connsiteY159" fmla="*/ 164828 h 1044430"/>
              <a:gd name="connsiteX160" fmla="*/ 11349751 w 12205236"/>
              <a:gd name="connsiteY160" fmla="*/ 159406 h 1044430"/>
              <a:gd name="connsiteX161" fmla="*/ 10931520 w 12205236"/>
              <a:gd name="connsiteY161" fmla="*/ 265 h 1044430"/>
              <a:gd name="connsiteX162" fmla="*/ 10940144 w 12205236"/>
              <a:gd name="connsiteY162" fmla="*/ 2929 h 1044430"/>
              <a:gd name="connsiteX163" fmla="*/ 10943321 w 12205236"/>
              <a:gd name="connsiteY163" fmla="*/ 6668 h 1044430"/>
              <a:gd name="connsiteX164" fmla="*/ 10943695 w 12205236"/>
              <a:gd name="connsiteY164" fmla="*/ 30224 h 1044430"/>
              <a:gd name="connsiteX165" fmla="*/ 10937526 w 12205236"/>
              <a:gd name="connsiteY165" fmla="*/ 48731 h 1044430"/>
              <a:gd name="connsiteX166" fmla="*/ 10936218 w 12205236"/>
              <a:gd name="connsiteY166" fmla="*/ 54901 h 1044430"/>
              <a:gd name="connsiteX167" fmla="*/ 10930983 w 12205236"/>
              <a:gd name="connsiteY167" fmla="*/ 47797 h 1044430"/>
              <a:gd name="connsiteX168" fmla="*/ 10930422 w 12205236"/>
              <a:gd name="connsiteY168" fmla="*/ 68175 h 1044430"/>
              <a:gd name="connsiteX169" fmla="*/ 10937713 w 12205236"/>
              <a:gd name="connsiteY169" fmla="*/ 79765 h 1044430"/>
              <a:gd name="connsiteX170" fmla="*/ 10973794 w 12205236"/>
              <a:gd name="connsiteY170" fmla="*/ 105751 h 1044430"/>
              <a:gd name="connsiteX171" fmla="*/ 10977346 w 12205236"/>
              <a:gd name="connsiteY171" fmla="*/ 109864 h 1044430"/>
              <a:gd name="connsiteX172" fmla="*/ 11013802 w 12205236"/>
              <a:gd name="connsiteY172" fmla="*/ 137159 h 1044430"/>
              <a:gd name="connsiteX173" fmla="*/ 11039975 w 12205236"/>
              <a:gd name="connsiteY173" fmla="*/ 163145 h 1044430"/>
              <a:gd name="connsiteX174" fmla="*/ 11087834 w 12205236"/>
              <a:gd name="connsiteY174" fmla="*/ 197731 h 1044430"/>
              <a:gd name="connsiteX175" fmla="*/ 11181870 w 12205236"/>
              <a:gd name="connsiteY175" fmla="*/ 189131 h 1044430"/>
              <a:gd name="connsiteX176" fmla="*/ 11210660 w 12205236"/>
              <a:gd name="connsiteY176" fmla="*/ 156041 h 1044430"/>
              <a:gd name="connsiteX177" fmla="*/ 11217204 w 12205236"/>
              <a:gd name="connsiteY177" fmla="*/ 145011 h 1044430"/>
              <a:gd name="connsiteX178" fmla="*/ 11235712 w 12205236"/>
              <a:gd name="connsiteY178" fmla="*/ 107621 h 1044430"/>
              <a:gd name="connsiteX179" fmla="*/ 11240946 w 12205236"/>
              <a:gd name="connsiteY179" fmla="*/ 77335 h 1044430"/>
              <a:gd name="connsiteX180" fmla="*/ 11252911 w 12205236"/>
              <a:gd name="connsiteY180" fmla="*/ 63875 h 1044430"/>
              <a:gd name="connsiteX181" fmla="*/ 11248798 w 12205236"/>
              <a:gd name="connsiteY181" fmla="*/ 58827 h 1044430"/>
              <a:gd name="connsiteX182" fmla="*/ 11254220 w 12205236"/>
              <a:gd name="connsiteY182" fmla="*/ 58453 h 1044430"/>
              <a:gd name="connsiteX183" fmla="*/ 11256650 w 12205236"/>
              <a:gd name="connsiteY183" fmla="*/ 60136 h 1044430"/>
              <a:gd name="connsiteX184" fmla="*/ 11279458 w 12205236"/>
              <a:gd name="connsiteY184" fmla="*/ 63501 h 1044430"/>
              <a:gd name="connsiteX185" fmla="*/ 11317035 w 12205236"/>
              <a:gd name="connsiteY185" fmla="*/ 66305 h 1044430"/>
              <a:gd name="connsiteX186" fmla="*/ 11329186 w 12205236"/>
              <a:gd name="connsiteY186" fmla="*/ 70605 h 1044430"/>
              <a:gd name="connsiteX187" fmla="*/ 11336665 w 12205236"/>
              <a:gd name="connsiteY187" fmla="*/ 72848 h 1044430"/>
              <a:gd name="connsiteX188" fmla="*/ 11374428 w 12205236"/>
              <a:gd name="connsiteY188" fmla="*/ 73222 h 1044430"/>
              <a:gd name="connsiteX189" fmla="*/ 11397236 w 12205236"/>
              <a:gd name="connsiteY189" fmla="*/ 74157 h 1044430"/>
              <a:gd name="connsiteX190" fmla="*/ 11411632 w 12205236"/>
              <a:gd name="connsiteY190" fmla="*/ 80887 h 1044430"/>
              <a:gd name="connsiteX191" fmla="*/ 11431822 w 12205236"/>
              <a:gd name="connsiteY191" fmla="*/ 116595 h 1044430"/>
              <a:gd name="connsiteX192" fmla="*/ 11428457 w 12205236"/>
              <a:gd name="connsiteY192" fmla="*/ 136037 h 1044430"/>
              <a:gd name="connsiteX193" fmla="*/ 11425092 w 12205236"/>
              <a:gd name="connsiteY193" fmla="*/ 135103 h 1044430"/>
              <a:gd name="connsiteX194" fmla="*/ 11421353 w 12205236"/>
              <a:gd name="connsiteY194" fmla="*/ 139029 h 1044430"/>
              <a:gd name="connsiteX195" fmla="*/ 11401350 w 12205236"/>
              <a:gd name="connsiteY195" fmla="*/ 152489 h 1044430"/>
              <a:gd name="connsiteX196" fmla="*/ 11380224 w 12205236"/>
              <a:gd name="connsiteY196" fmla="*/ 155293 h 1044430"/>
              <a:gd name="connsiteX197" fmla="*/ 11358912 w 12205236"/>
              <a:gd name="connsiteY197" fmla="*/ 174549 h 1044430"/>
              <a:gd name="connsiteX198" fmla="*/ 11358164 w 12205236"/>
              <a:gd name="connsiteY198" fmla="*/ 181840 h 1044430"/>
              <a:gd name="connsiteX199" fmla="*/ 11352742 w 12205236"/>
              <a:gd name="connsiteY199" fmla="*/ 221100 h 1044430"/>
              <a:gd name="connsiteX200" fmla="*/ 11351995 w 12205236"/>
              <a:gd name="connsiteY200" fmla="*/ 256620 h 1044430"/>
              <a:gd name="connsiteX201" fmla="*/ 11363399 w 12205236"/>
              <a:gd name="connsiteY201" fmla="*/ 347104 h 1044430"/>
              <a:gd name="connsiteX202" fmla="*/ 11399854 w 12205236"/>
              <a:gd name="connsiteY202" fmla="*/ 420389 h 1044430"/>
              <a:gd name="connsiteX203" fmla="*/ 11514454 w 12205236"/>
              <a:gd name="connsiteY203" fmla="*/ 454975 h 1044430"/>
              <a:gd name="connsiteX204" fmla="*/ 11525298 w 12205236"/>
              <a:gd name="connsiteY204" fmla="*/ 443758 h 1044430"/>
              <a:gd name="connsiteX205" fmla="*/ 11537449 w 12205236"/>
              <a:gd name="connsiteY205" fmla="*/ 387299 h 1044430"/>
              <a:gd name="connsiteX206" fmla="*/ 11538010 w 12205236"/>
              <a:gd name="connsiteY206" fmla="*/ 373464 h 1044430"/>
              <a:gd name="connsiteX207" fmla="*/ 11532402 w 12205236"/>
              <a:gd name="connsiteY207" fmla="*/ 322614 h 1044430"/>
              <a:gd name="connsiteX208" fmla="*/ 11533150 w 12205236"/>
              <a:gd name="connsiteY208" fmla="*/ 320184 h 1044430"/>
              <a:gd name="connsiteX209" fmla="*/ 11534271 w 12205236"/>
              <a:gd name="connsiteY209" fmla="*/ 314949 h 1044430"/>
              <a:gd name="connsiteX210" fmla="*/ 11551844 w 12205236"/>
              <a:gd name="connsiteY210" fmla="*/ 281298 h 1044430"/>
              <a:gd name="connsiteX211" fmla="*/ 11568109 w 12205236"/>
              <a:gd name="connsiteY211" fmla="*/ 272137 h 1044430"/>
              <a:gd name="connsiteX212" fmla="*/ 11574465 w 12205236"/>
              <a:gd name="connsiteY212" fmla="*/ 255873 h 1044430"/>
              <a:gd name="connsiteX213" fmla="*/ 11576709 w 12205236"/>
              <a:gd name="connsiteY213" fmla="*/ 255312 h 1044430"/>
              <a:gd name="connsiteX214" fmla="*/ 11578765 w 12205236"/>
              <a:gd name="connsiteY214" fmla="*/ 239608 h 1044430"/>
              <a:gd name="connsiteX215" fmla="*/ 11575587 w 12205236"/>
              <a:gd name="connsiteY215" fmla="*/ 231756 h 1044430"/>
              <a:gd name="connsiteX216" fmla="*/ 11567735 w 12205236"/>
              <a:gd name="connsiteY216" fmla="*/ 236430 h 1044430"/>
              <a:gd name="connsiteX217" fmla="*/ 11562688 w 12205236"/>
              <a:gd name="connsiteY217" fmla="*/ 238486 h 1044430"/>
              <a:gd name="connsiteX218" fmla="*/ 11563248 w 12205236"/>
              <a:gd name="connsiteY218" fmla="*/ 208948 h 1044430"/>
              <a:gd name="connsiteX219" fmla="*/ 11576522 w 12205236"/>
              <a:gd name="connsiteY219" fmla="*/ 198666 h 1044430"/>
              <a:gd name="connsiteX220" fmla="*/ 11578952 w 12205236"/>
              <a:gd name="connsiteY220" fmla="*/ 186140 h 1044430"/>
              <a:gd name="connsiteX221" fmla="*/ 11571100 w 12205236"/>
              <a:gd name="connsiteY221" fmla="*/ 171184 h 1044430"/>
              <a:gd name="connsiteX222" fmla="*/ 11574465 w 12205236"/>
              <a:gd name="connsiteY222" fmla="*/ 153050 h 1044430"/>
              <a:gd name="connsiteX223" fmla="*/ 11578578 w 12205236"/>
              <a:gd name="connsiteY223" fmla="*/ 129868 h 1044430"/>
              <a:gd name="connsiteX224" fmla="*/ 11575400 w 12205236"/>
              <a:gd name="connsiteY224" fmla="*/ 124073 h 1044430"/>
              <a:gd name="connsiteX225" fmla="*/ 11572409 w 12205236"/>
              <a:gd name="connsiteY225" fmla="*/ 124073 h 1044430"/>
              <a:gd name="connsiteX226" fmla="*/ 11572409 w 12205236"/>
              <a:gd name="connsiteY226" fmla="*/ 122390 h 1044430"/>
              <a:gd name="connsiteX227" fmla="*/ 11582878 w 12205236"/>
              <a:gd name="connsiteY227" fmla="*/ 105004 h 1044430"/>
              <a:gd name="connsiteX228" fmla="*/ 11595591 w 12205236"/>
              <a:gd name="connsiteY228" fmla="*/ 97339 h 1044430"/>
              <a:gd name="connsiteX229" fmla="*/ 11666258 w 12205236"/>
              <a:gd name="connsiteY229" fmla="*/ 134916 h 1044430"/>
              <a:gd name="connsiteX230" fmla="*/ 11667754 w 12205236"/>
              <a:gd name="connsiteY230" fmla="*/ 137159 h 1044430"/>
              <a:gd name="connsiteX231" fmla="*/ 11668875 w 12205236"/>
              <a:gd name="connsiteY231" fmla="*/ 163893 h 1044430"/>
              <a:gd name="connsiteX232" fmla="*/ 11675231 w 12205236"/>
              <a:gd name="connsiteY232" fmla="*/ 182588 h 1044430"/>
              <a:gd name="connsiteX233" fmla="*/ 11694861 w 12205236"/>
              <a:gd name="connsiteY233" fmla="*/ 195114 h 1044430"/>
              <a:gd name="connsiteX234" fmla="*/ 11716174 w 12205236"/>
              <a:gd name="connsiteY234" fmla="*/ 226334 h 1044430"/>
              <a:gd name="connsiteX235" fmla="*/ 11733747 w 12205236"/>
              <a:gd name="connsiteY235" fmla="*/ 283167 h 1044430"/>
              <a:gd name="connsiteX236" fmla="*/ 11737673 w 12205236"/>
              <a:gd name="connsiteY236" fmla="*/ 337383 h 1044430"/>
              <a:gd name="connsiteX237" fmla="*/ 11735804 w 12205236"/>
              <a:gd name="connsiteY237" fmla="*/ 409172 h 1044430"/>
              <a:gd name="connsiteX238" fmla="*/ 11742534 w 12205236"/>
              <a:gd name="connsiteY238" fmla="*/ 502273 h 1044430"/>
              <a:gd name="connsiteX239" fmla="*/ 11749451 w 12205236"/>
              <a:gd name="connsiteY239" fmla="*/ 573875 h 1044430"/>
              <a:gd name="connsiteX240" fmla="*/ 11743094 w 12205236"/>
              <a:gd name="connsiteY240" fmla="*/ 614069 h 1044430"/>
              <a:gd name="connsiteX241" fmla="*/ 11740477 w 12205236"/>
              <a:gd name="connsiteY241" fmla="*/ 624539 h 1044430"/>
              <a:gd name="connsiteX242" fmla="*/ 11732625 w 12205236"/>
              <a:gd name="connsiteY242" fmla="*/ 663798 h 1044430"/>
              <a:gd name="connsiteX243" fmla="*/ 11729634 w 12205236"/>
              <a:gd name="connsiteY243" fmla="*/ 674080 h 1044430"/>
              <a:gd name="connsiteX244" fmla="*/ 11712248 w 12205236"/>
              <a:gd name="connsiteY244" fmla="*/ 697823 h 1044430"/>
              <a:gd name="connsiteX245" fmla="*/ 11700283 w 12205236"/>
              <a:gd name="connsiteY245" fmla="*/ 726240 h 1044430"/>
              <a:gd name="connsiteX246" fmla="*/ 11704957 w 12205236"/>
              <a:gd name="connsiteY246" fmla="*/ 730353 h 1044430"/>
              <a:gd name="connsiteX247" fmla="*/ 11717330 w 12205236"/>
              <a:gd name="connsiteY247" fmla="*/ 732929 h 1044430"/>
              <a:gd name="connsiteX248" fmla="*/ 12192000 w 12205236"/>
              <a:gd name="connsiteY248" fmla="*/ 732929 h 1044430"/>
              <a:gd name="connsiteX249" fmla="*/ 12192000 w 12205236"/>
              <a:gd name="connsiteY249" fmla="*/ 825550 h 1044430"/>
              <a:gd name="connsiteX250" fmla="*/ 12205236 w 12205236"/>
              <a:gd name="connsiteY250" fmla="*/ 832802 h 1044430"/>
              <a:gd name="connsiteX251" fmla="*/ 12204487 w 12205236"/>
              <a:gd name="connsiteY251" fmla="*/ 1036765 h 1044430"/>
              <a:gd name="connsiteX252" fmla="*/ 12196822 w 12205236"/>
              <a:gd name="connsiteY252" fmla="*/ 1044430 h 1044430"/>
              <a:gd name="connsiteX253" fmla="*/ 10934909 w 12205236"/>
              <a:gd name="connsiteY253" fmla="*/ 1044243 h 1044430"/>
              <a:gd name="connsiteX254" fmla="*/ 8623269 w 12205236"/>
              <a:gd name="connsiteY254" fmla="*/ 1044430 h 1044430"/>
              <a:gd name="connsiteX255" fmla="*/ 9067650 w 12205236"/>
              <a:gd name="connsiteY255" fmla="*/ 930203 h 1044430"/>
              <a:gd name="connsiteX256" fmla="*/ 9180217 w 12205236"/>
              <a:gd name="connsiteY256" fmla="*/ 908775 h 1044430"/>
              <a:gd name="connsiteX257" fmla="*/ 0 w 12205236"/>
              <a:gd name="connsiteY257" fmla="*/ 908775 h 1044430"/>
              <a:gd name="connsiteX258" fmla="*/ 0 w 12205236"/>
              <a:gd name="connsiteY258" fmla="*/ 732929 h 1044430"/>
              <a:gd name="connsiteX259" fmla="*/ 10184483 w 12205236"/>
              <a:gd name="connsiteY259" fmla="*/ 732929 h 1044430"/>
              <a:gd name="connsiteX260" fmla="*/ 10336481 w 12205236"/>
              <a:gd name="connsiteY260" fmla="*/ 714462 h 1044430"/>
              <a:gd name="connsiteX261" fmla="*/ 10349568 w 12205236"/>
              <a:gd name="connsiteY261" fmla="*/ 713901 h 1044430"/>
              <a:gd name="connsiteX262" fmla="*/ 10356111 w 12205236"/>
              <a:gd name="connsiteY262" fmla="*/ 709414 h 1044430"/>
              <a:gd name="connsiteX263" fmla="*/ 10354615 w 12205236"/>
              <a:gd name="connsiteY263" fmla="*/ 679128 h 1044430"/>
              <a:gd name="connsiteX264" fmla="*/ 10358167 w 12205236"/>
              <a:gd name="connsiteY264" fmla="*/ 520594 h 1044430"/>
              <a:gd name="connsiteX265" fmla="*/ 10372188 w 12205236"/>
              <a:gd name="connsiteY265" fmla="*/ 482269 h 1044430"/>
              <a:gd name="connsiteX266" fmla="*/ 10396679 w 12205236"/>
              <a:gd name="connsiteY266" fmla="*/ 451984 h 1044430"/>
              <a:gd name="connsiteX267" fmla="*/ 10447903 w 12205236"/>
              <a:gd name="connsiteY267" fmla="*/ 334765 h 1044430"/>
              <a:gd name="connsiteX268" fmla="*/ 10448464 w 12205236"/>
              <a:gd name="connsiteY268" fmla="*/ 261107 h 1044430"/>
              <a:gd name="connsiteX269" fmla="*/ 10446408 w 12205236"/>
              <a:gd name="connsiteY269" fmla="*/ 225774 h 1044430"/>
              <a:gd name="connsiteX270" fmla="*/ 10448464 w 12205236"/>
              <a:gd name="connsiteY270" fmla="*/ 215678 h 1044430"/>
              <a:gd name="connsiteX271" fmla="*/ 10453512 w 12205236"/>
              <a:gd name="connsiteY271" fmla="*/ 201096 h 1044430"/>
              <a:gd name="connsiteX272" fmla="*/ 10442856 w 12205236"/>
              <a:gd name="connsiteY272" fmla="*/ 229139 h 1044430"/>
              <a:gd name="connsiteX273" fmla="*/ 10417991 w 12205236"/>
              <a:gd name="connsiteY273" fmla="*/ 307471 h 1044430"/>
              <a:gd name="connsiteX274" fmla="*/ 10413318 w 12205236"/>
              <a:gd name="connsiteY274" fmla="*/ 312331 h 1044430"/>
              <a:gd name="connsiteX275" fmla="*/ 10410513 w 12205236"/>
              <a:gd name="connsiteY275" fmla="*/ 310649 h 1044430"/>
              <a:gd name="connsiteX276" fmla="*/ 10388266 w 12205236"/>
              <a:gd name="connsiteY276" fmla="*/ 406929 h 1044430"/>
              <a:gd name="connsiteX277" fmla="*/ 10366767 w 12205236"/>
              <a:gd name="connsiteY277" fmla="*/ 418706 h 1044430"/>
              <a:gd name="connsiteX278" fmla="*/ 10364337 w 12205236"/>
              <a:gd name="connsiteY278" fmla="*/ 417398 h 1044430"/>
              <a:gd name="connsiteX279" fmla="*/ 10363963 w 12205236"/>
              <a:gd name="connsiteY279" fmla="*/ 416650 h 1044430"/>
              <a:gd name="connsiteX280" fmla="*/ 10365458 w 12205236"/>
              <a:gd name="connsiteY280" fmla="*/ 415528 h 1044430"/>
              <a:gd name="connsiteX281" fmla="*/ 10368263 w 12205236"/>
              <a:gd name="connsiteY281" fmla="*/ 397768 h 1044430"/>
              <a:gd name="connsiteX282" fmla="*/ 10360784 w 12205236"/>
              <a:gd name="connsiteY282" fmla="*/ 413472 h 1044430"/>
              <a:gd name="connsiteX283" fmla="*/ 10362841 w 12205236"/>
              <a:gd name="connsiteY283" fmla="*/ 393468 h 1044430"/>
              <a:gd name="connsiteX284" fmla="*/ 10356298 w 12205236"/>
              <a:gd name="connsiteY284" fmla="*/ 413659 h 1044430"/>
              <a:gd name="connsiteX285" fmla="*/ 10355737 w 12205236"/>
              <a:gd name="connsiteY285" fmla="*/ 411041 h 1044430"/>
              <a:gd name="connsiteX286" fmla="*/ 10356671 w 12205236"/>
              <a:gd name="connsiteY286" fmla="*/ 393468 h 1044430"/>
              <a:gd name="connsiteX287" fmla="*/ 10355176 w 12205236"/>
              <a:gd name="connsiteY287" fmla="*/ 360004 h 1044430"/>
              <a:gd name="connsiteX288" fmla="*/ 10369010 w 12205236"/>
              <a:gd name="connsiteY288" fmla="*/ 311023 h 1044430"/>
              <a:gd name="connsiteX289" fmla="*/ 10397053 w 12205236"/>
              <a:gd name="connsiteY289" fmla="*/ 275129 h 1044430"/>
              <a:gd name="connsiteX290" fmla="*/ 10414252 w 12205236"/>
              <a:gd name="connsiteY290" fmla="*/ 237925 h 1044430"/>
              <a:gd name="connsiteX291" fmla="*/ 10429582 w 12205236"/>
              <a:gd name="connsiteY291" fmla="*/ 193244 h 1044430"/>
              <a:gd name="connsiteX292" fmla="*/ 10435751 w 12205236"/>
              <a:gd name="connsiteY292" fmla="*/ 178849 h 1044430"/>
              <a:gd name="connsiteX293" fmla="*/ 10450521 w 12205236"/>
              <a:gd name="connsiteY293" fmla="*/ 160902 h 1044430"/>
              <a:gd name="connsiteX294" fmla="*/ 10481368 w 12205236"/>
              <a:gd name="connsiteY294" fmla="*/ 133233 h 1044430"/>
              <a:gd name="connsiteX295" fmla="*/ 10489406 w 12205236"/>
              <a:gd name="connsiteY295" fmla="*/ 118277 h 1044430"/>
              <a:gd name="connsiteX296" fmla="*/ 10506232 w 12205236"/>
              <a:gd name="connsiteY296" fmla="*/ 95282 h 1044430"/>
              <a:gd name="connsiteX297" fmla="*/ 10529227 w 12205236"/>
              <a:gd name="connsiteY297" fmla="*/ 93039 h 1044430"/>
              <a:gd name="connsiteX298" fmla="*/ 10577460 w 12205236"/>
              <a:gd name="connsiteY298" fmla="*/ 80139 h 1044430"/>
              <a:gd name="connsiteX299" fmla="*/ 10582321 w 12205236"/>
              <a:gd name="connsiteY299" fmla="*/ 68361 h 1044430"/>
              <a:gd name="connsiteX300" fmla="*/ 10581947 w 12205236"/>
              <a:gd name="connsiteY300" fmla="*/ 62005 h 1044430"/>
              <a:gd name="connsiteX301" fmla="*/ 10581572 w 12205236"/>
              <a:gd name="connsiteY301" fmla="*/ 47984 h 1044430"/>
              <a:gd name="connsiteX302" fmla="*/ 10576899 w 12205236"/>
              <a:gd name="connsiteY302" fmla="*/ 34336 h 1044430"/>
              <a:gd name="connsiteX303" fmla="*/ 10572599 w 12205236"/>
              <a:gd name="connsiteY303" fmla="*/ 17137 h 1044430"/>
              <a:gd name="connsiteX304" fmla="*/ 10579329 w 12205236"/>
              <a:gd name="connsiteY304" fmla="*/ 1246 h 1044430"/>
              <a:gd name="connsiteX305" fmla="*/ 10594846 w 12205236"/>
              <a:gd name="connsiteY305" fmla="*/ 6107 h 1044430"/>
              <a:gd name="connsiteX306" fmla="*/ 10632984 w 12205236"/>
              <a:gd name="connsiteY306" fmla="*/ 23867 h 1044430"/>
              <a:gd name="connsiteX307" fmla="*/ 10701595 w 12205236"/>
              <a:gd name="connsiteY307" fmla="*/ 30971 h 1044430"/>
              <a:gd name="connsiteX308" fmla="*/ 10770392 w 12205236"/>
              <a:gd name="connsiteY308" fmla="*/ 33215 h 1044430"/>
              <a:gd name="connsiteX309" fmla="*/ 10898080 w 12205236"/>
              <a:gd name="connsiteY309" fmla="*/ 20689 h 1044430"/>
              <a:gd name="connsiteX310" fmla="*/ 10923878 w 12205236"/>
              <a:gd name="connsiteY310" fmla="*/ 5172 h 1044430"/>
              <a:gd name="connsiteX311" fmla="*/ 10931520 w 12205236"/>
              <a:gd name="connsiteY311" fmla="*/ 265 h 1044430"/>
              <a:gd name="connsiteX0" fmla="*/ 11634616 w 12205236"/>
              <a:gd name="connsiteY0" fmla="*/ 695510 h 1044430"/>
              <a:gd name="connsiteX1" fmla="*/ 11628681 w 12205236"/>
              <a:gd name="connsiteY1" fmla="*/ 699880 h 1044430"/>
              <a:gd name="connsiteX2" fmla="*/ 11627185 w 12205236"/>
              <a:gd name="connsiteY2" fmla="*/ 725492 h 1044430"/>
              <a:gd name="connsiteX3" fmla="*/ 11644384 w 12205236"/>
              <a:gd name="connsiteY3" fmla="*/ 729979 h 1044430"/>
              <a:gd name="connsiteX4" fmla="*/ 11651863 w 12205236"/>
              <a:gd name="connsiteY4" fmla="*/ 730913 h 1044430"/>
              <a:gd name="connsiteX5" fmla="*/ 11663080 w 12205236"/>
              <a:gd name="connsiteY5" fmla="*/ 719883 h 1044430"/>
              <a:gd name="connsiteX6" fmla="*/ 11662519 w 12205236"/>
              <a:gd name="connsiteY6" fmla="*/ 715209 h 1044430"/>
              <a:gd name="connsiteX7" fmla="*/ 11641954 w 12205236"/>
              <a:gd name="connsiteY7" fmla="*/ 696328 h 1044430"/>
              <a:gd name="connsiteX8" fmla="*/ 11634616 w 12205236"/>
              <a:gd name="connsiteY8" fmla="*/ 695510 h 1044430"/>
              <a:gd name="connsiteX9" fmla="*/ 11559135 w 12205236"/>
              <a:gd name="connsiteY9" fmla="*/ 473903 h 1044430"/>
              <a:gd name="connsiteX10" fmla="*/ 11555396 w 12205236"/>
              <a:gd name="connsiteY10" fmla="*/ 476100 h 1044430"/>
              <a:gd name="connsiteX11" fmla="*/ 11542684 w 12205236"/>
              <a:gd name="connsiteY11" fmla="*/ 481895 h 1044430"/>
              <a:gd name="connsiteX12" fmla="*/ 11525110 w 12205236"/>
              <a:gd name="connsiteY12" fmla="*/ 505078 h 1044430"/>
              <a:gd name="connsiteX13" fmla="*/ 11524736 w 12205236"/>
              <a:gd name="connsiteY13" fmla="*/ 515360 h 1044430"/>
              <a:gd name="connsiteX14" fmla="*/ 11519876 w 12205236"/>
              <a:gd name="connsiteY14" fmla="*/ 555928 h 1044430"/>
              <a:gd name="connsiteX15" fmla="*/ 11506976 w 12205236"/>
              <a:gd name="connsiteY15" fmla="*/ 603787 h 1044430"/>
              <a:gd name="connsiteX16" fmla="*/ 11503611 w 12205236"/>
              <a:gd name="connsiteY16" fmla="*/ 628652 h 1044430"/>
              <a:gd name="connsiteX17" fmla="*/ 11498190 w 12205236"/>
              <a:gd name="connsiteY17" fmla="*/ 677072 h 1044430"/>
              <a:gd name="connsiteX18" fmla="*/ 11491646 w 12205236"/>
              <a:gd name="connsiteY18" fmla="*/ 701375 h 1044430"/>
              <a:gd name="connsiteX19" fmla="*/ 11500246 w 12205236"/>
              <a:gd name="connsiteY19" fmla="*/ 714275 h 1044430"/>
              <a:gd name="connsiteX20" fmla="*/ 11579139 w 12205236"/>
              <a:gd name="connsiteY20" fmla="*/ 722314 h 1044430"/>
              <a:gd name="connsiteX21" fmla="*/ 11601573 w 12205236"/>
              <a:gd name="connsiteY21" fmla="*/ 701188 h 1044430"/>
              <a:gd name="connsiteX22" fmla="*/ 11592039 w 12205236"/>
              <a:gd name="connsiteY22" fmla="*/ 685298 h 1044430"/>
              <a:gd name="connsiteX23" fmla="*/ 11574652 w 12205236"/>
              <a:gd name="connsiteY23" fmla="*/ 650525 h 1044430"/>
              <a:gd name="connsiteX24" fmla="*/ 11575400 w 12205236"/>
              <a:gd name="connsiteY24" fmla="*/ 643234 h 1044430"/>
              <a:gd name="connsiteX25" fmla="*/ 11572035 w 12205236"/>
              <a:gd name="connsiteY25" fmla="*/ 635008 h 1044430"/>
              <a:gd name="connsiteX26" fmla="*/ 11560257 w 12205236"/>
              <a:gd name="connsiteY26" fmla="*/ 640990 h 1044430"/>
              <a:gd name="connsiteX27" fmla="*/ 11552218 w 12205236"/>
              <a:gd name="connsiteY27" fmla="*/ 643047 h 1044430"/>
              <a:gd name="connsiteX28" fmla="*/ 11546797 w 12205236"/>
              <a:gd name="connsiteY28" fmla="*/ 630708 h 1044430"/>
              <a:gd name="connsiteX29" fmla="*/ 11548105 w 12205236"/>
              <a:gd name="connsiteY29" fmla="*/ 604535 h 1044430"/>
              <a:gd name="connsiteX30" fmla="*/ 11563248 w 12205236"/>
              <a:gd name="connsiteY30" fmla="*/ 482269 h 1044430"/>
              <a:gd name="connsiteX31" fmla="*/ 11562874 w 12205236"/>
              <a:gd name="connsiteY31" fmla="*/ 474230 h 1044430"/>
              <a:gd name="connsiteX32" fmla="*/ 11559135 w 12205236"/>
              <a:gd name="connsiteY32" fmla="*/ 473903 h 1044430"/>
              <a:gd name="connsiteX33" fmla="*/ 11566614 w 12205236"/>
              <a:gd name="connsiteY33" fmla="*/ 432915 h 1044430"/>
              <a:gd name="connsiteX34" fmla="*/ 11534832 w 12205236"/>
              <a:gd name="connsiteY34" fmla="*/ 477783 h 1044430"/>
              <a:gd name="connsiteX35" fmla="*/ 11566614 w 12205236"/>
              <a:gd name="connsiteY35" fmla="*/ 432915 h 1044430"/>
              <a:gd name="connsiteX36" fmla="*/ 11397236 w 12205236"/>
              <a:gd name="connsiteY36" fmla="*/ 427493 h 1044430"/>
              <a:gd name="connsiteX37" fmla="*/ 11415558 w 12205236"/>
              <a:gd name="connsiteY37" fmla="*/ 452544 h 1044430"/>
              <a:gd name="connsiteX38" fmla="*/ 11502676 w 12205236"/>
              <a:gd name="connsiteY38" fmla="*/ 486756 h 1044430"/>
              <a:gd name="connsiteX39" fmla="*/ 11513333 w 12205236"/>
              <a:gd name="connsiteY39" fmla="*/ 482269 h 1044430"/>
              <a:gd name="connsiteX40" fmla="*/ 11520063 w 12205236"/>
              <a:gd name="connsiteY40" fmla="*/ 459835 h 1044430"/>
              <a:gd name="connsiteX41" fmla="*/ 11397236 w 12205236"/>
              <a:gd name="connsiteY41" fmla="*/ 427493 h 1044430"/>
              <a:gd name="connsiteX42" fmla="*/ 10946687 w 12205236"/>
              <a:gd name="connsiteY42" fmla="*/ 423941 h 1044430"/>
              <a:gd name="connsiteX43" fmla="*/ 10942386 w 12205236"/>
              <a:gd name="connsiteY43" fmla="*/ 428241 h 1044430"/>
              <a:gd name="connsiteX44" fmla="*/ 10897893 w 12205236"/>
              <a:gd name="connsiteY44" fmla="*/ 500778 h 1044430"/>
              <a:gd name="connsiteX45" fmla="*/ 10888732 w 12205236"/>
              <a:gd name="connsiteY45" fmla="*/ 530876 h 1044430"/>
              <a:gd name="connsiteX46" fmla="*/ 10876394 w 12205236"/>
              <a:gd name="connsiteY46" fmla="*/ 565275 h 1044430"/>
              <a:gd name="connsiteX47" fmla="*/ 10840686 w 12205236"/>
              <a:gd name="connsiteY47" fmla="*/ 659311 h 1044430"/>
              <a:gd name="connsiteX48" fmla="*/ 10840312 w 12205236"/>
              <a:gd name="connsiteY48" fmla="*/ 679689 h 1044430"/>
              <a:gd name="connsiteX49" fmla="*/ 10848164 w 12205236"/>
              <a:gd name="connsiteY49" fmla="*/ 687167 h 1044430"/>
              <a:gd name="connsiteX50" fmla="*/ 10866859 w 12205236"/>
              <a:gd name="connsiteY50" fmla="*/ 686606 h 1044430"/>
              <a:gd name="connsiteX51" fmla="*/ 11009689 w 12205236"/>
              <a:gd name="connsiteY51" fmla="*/ 686606 h 1044430"/>
              <a:gd name="connsiteX52" fmla="*/ 11048948 w 12205236"/>
              <a:gd name="connsiteY52" fmla="*/ 686980 h 1044430"/>
              <a:gd name="connsiteX53" fmla="*/ 11054931 w 12205236"/>
              <a:gd name="connsiteY53" fmla="*/ 681559 h 1044430"/>
              <a:gd name="connsiteX54" fmla="*/ 10998846 w 12205236"/>
              <a:gd name="connsiteY54" fmla="*/ 577240 h 1044430"/>
              <a:gd name="connsiteX55" fmla="*/ 10985572 w 12205236"/>
              <a:gd name="connsiteY55" fmla="*/ 545459 h 1044430"/>
              <a:gd name="connsiteX56" fmla="*/ 10981272 w 12205236"/>
              <a:gd name="connsiteY56" fmla="*/ 514051 h 1044430"/>
              <a:gd name="connsiteX57" fmla="*/ 10950238 w 12205236"/>
              <a:gd name="connsiteY57" fmla="*/ 428989 h 1044430"/>
              <a:gd name="connsiteX58" fmla="*/ 10946687 w 12205236"/>
              <a:gd name="connsiteY58" fmla="*/ 423941 h 1044430"/>
              <a:gd name="connsiteX59" fmla="*/ 11552779 w 12205236"/>
              <a:gd name="connsiteY59" fmla="*/ 389729 h 1044430"/>
              <a:gd name="connsiteX60" fmla="*/ 11548853 w 12205236"/>
              <a:gd name="connsiteY60" fmla="*/ 393468 h 1044430"/>
              <a:gd name="connsiteX61" fmla="*/ 11541375 w 12205236"/>
              <a:gd name="connsiteY61" fmla="*/ 436654 h 1044430"/>
              <a:gd name="connsiteX62" fmla="*/ 11544180 w 12205236"/>
              <a:gd name="connsiteY62" fmla="*/ 440579 h 1044430"/>
              <a:gd name="connsiteX63" fmla="*/ 11569604 w 12205236"/>
              <a:gd name="connsiteY63" fmla="*/ 410854 h 1044430"/>
              <a:gd name="connsiteX64" fmla="*/ 11552779 w 12205236"/>
              <a:gd name="connsiteY64" fmla="*/ 389729 h 1044430"/>
              <a:gd name="connsiteX65" fmla="*/ 10553296 w 12205236"/>
              <a:gd name="connsiteY65" fmla="*/ 389238 h 1044430"/>
              <a:gd name="connsiteX66" fmla="*/ 10546613 w 12205236"/>
              <a:gd name="connsiteY66" fmla="*/ 392159 h 1044430"/>
              <a:gd name="connsiteX67" fmla="*/ 10495015 w 12205236"/>
              <a:gd name="connsiteY67" fmla="*/ 432540 h 1044430"/>
              <a:gd name="connsiteX68" fmla="*/ 10419487 w 12205236"/>
              <a:gd name="connsiteY68" fmla="*/ 513677 h 1044430"/>
              <a:gd name="connsiteX69" fmla="*/ 10408831 w 12205236"/>
              <a:gd name="connsiteY69" fmla="*/ 548824 h 1044430"/>
              <a:gd name="connsiteX70" fmla="*/ 10406027 w 12205236"/>
              <a:gd name="connsiteY70" fmla="*/ 564341 h 1044430"/>
              <a:gd name="connsiteX71" fmla="*/ 10395183 w 12205236"/>
              <a:gd name="connsiteY71" fmla="*/ 656881 h 1044430"/>
              <a:gd name="connsiteX72" fmla="*/ 10400605 w 12205236"/>
              <a:gd name="connsiteY72" fmla="*/ 701375 h 1044430"/>
              <a:gd name="connsiteX73" fmla="*/ 10411448 w 12205236"/>
              <a:gd name="connsiteY73" fmla="*/ 710910 h 1044430"/>
              <a:gd name="connsiteX74" fmla="*/ 10487911 w 12205236"/>
              <a:gd name="connsiteY74" fmla="*/ 705488 h 1044430"/>
              <a:gd name="connsiteX75" fmla="*/ 10681778 w 12205236"/>
              <a:gd name="connsiteY75" fmla="*/ 693336 h 1044430"/>
              <a:gd name="connsiteX76" fmla="*/ 10697669 w 12205236"/>
              <a:gd name="connsiteY76" fmla="*/ 681933 h 1044430"/>
              <a:gd name="connsiteX77" fmla="*/ 10679348 w 12205236"/>
              <a:gd name="connsiteY77" fmla="*/ 672585 h 1044430"/>
              <a:gd name="connsiteX78" fmla="*/ 10589238 w 12205236"/>
              <a:gd name="connsiteY78" fmla="*/ 551067 h 1044430"/>
              <a:gd name="connsiteX79" fmla="*/ 10563812 w 12205236"/>
              <a:gd name="connsiteY79" fmla="*/ 480213 h 1044430"/>
              <a:gd name="connsiteX80" fmla="*/ 10556895 w 12205236"/>
              <a:gd name="connsiteY80" fmla="*/ 395711 h 1044430"/>
              <a:gd name="connsiteX81" fmla="*/ 10553296 w 12205236"/>
              <a:gd name="connsiteY81" fmla="*/ 389238 h 1044430"/>
              <a:gd name="connsiteX82" fmla="*/ 10641210 w 12205236"/>
              <a:gd name="connsiteY82" fmla="*/ 347478 h 1044430"/>
              <a:gd name="connsiteX83" fmla="*/ 10632984 w 12205236"/>
              <a:gd name="connsiteY83" fmla="*/ 351404 h 1044430"/>
              <a:gd name="connsiteX84" fmla="*/ 10627562 w 12205236"/>
              <a:gd name="connsiteY84" fmla="*/ 370847 h 1044430"/>
              <a:gd name="connsiteX85" fmla="*/ 10624197 w 12205236"/>
              <a:gd name="connsiteY85" fmla="*/ 384494 h 1044430"/>
              <a:gd name="connsiteX86" fmla="*/ 10619897 w 12205236"/>
              <a:gd name="connsiteY86" fmla="*/ 408237 h 1044430"/>
              <a:gd name="connsiteX87" fmla="*/ 10618402 w 12205236"/>
              <a:gd name="connsiteY87" fmla="*/ 416276 h 1044430"/>
              <a:gd name="connsiteX88" fmla="*/ 10614850 w 12205236"/>
              <a:gd name="connsiteY88" fmla="*/ 491617 h 1044430"/>
              <a:gd name="connsiteX89" fmla="*/ 10628684 w 12205236"/>
              <a:gd name="connsiteY89" fmla="*/ 528446 h 1044430"/>
              <a:gd name="connsiteX90" fmla="*/ 10636349 w 12205236"/>
              <a:gd name="connsiteY90" fmla="*/ 543215 h 1044430"/>
              <a:gd name="connsiteX91" fmla="*/ 10660466 w 12205236"/>
              <a:gd name="connsiteY91" fmla="*/ 592383 h 1044430"/>
              <a:gd name="connsiteX92" fmla="*/ 10713372 w 12205236"/>
              <a:gd name="connsiteY92" fmla="*/ 648842 h 1044430"/>
              <a:gd name="connsiteX93" fmla="*/ 10729824 w 12205236"/>
              <a:gd name="connsiteY93" fmla="*/ 672024 h 1044430"/>
              <a:gd name="connsiteX94" fmla="*/ 10734685 w 12205236"/>
              <a:gd name="connsiteY94" fmla="*/ 678567 h 1044430"/>
              <a:gd name="connsiteX95" fmla="*/ 10779366 w 12205236"/>
              <a:gd name="connsiteY95" fmla="*/ 690719 h 1044430"/>
              <a:gd name="connsiteX96" fmla="*/ 10807409 w 12205236"/>
              <a:gd name="connsiteY96" fmla="*/ 669781 h 1044430"/>
              <a:gd name="connsiteX97" fmla="*/ 10813204 w 12205236"/>
              <a:gd name="connsiteY97" fmla="*/ 655012 h 1044430"/>
              <a:gd name="connsiteX98" fmla="*/ 10833956 w 12205236"/>
              <a:gd name="connsiteY98" fmla="*/ 531811 h 1044430"/>
              <a:gd name="connsiteX99" fmla="*/ 10842742 w 12205236"/>
              <a:gd name="connsiteY99" fmla="*/ 502086 h 1044430"/>
              <a:gd name="connsiteX100" fmla="*/ 10859754 w 12205236"/>
              <a:gd name="connsiteY100" fmla="*/ 474604 h 1044430"/>
              <a:gd name="connsiteX101" fmla="*/ 10892658 w 12205236"/>
              <a:gd name="connsiteY101" fmla="*/ 368790 h 1044430"/>
              <a:gd name="connsiteX102" fmla="*/ 10885180 w 12205236"/>
              <a:gd name="connsiteY102" fmla="*/ 362621 h 1044430"/>
              <a:gd name="connsiteX103" fmla="*/ 10836199 w 12205236"/>
              <a:gd name="connsiteY103" fmla="*/ 374025 h 1044430"/>
              <a:gd name="connsiteX104" fmla="*/ 10791518 w 12205236"/>
              <a:gd name="connsiteY104" fmla="*/ 379634 h 1044430"/>
              <a:gd name="connsiteX105" fmla="*/ 10745154 w 12205236"/>
              <a:gd name="connsiteY105" fmla="*/ 377016 h 1044430"/>
              <a:gd name="connsiteX106" fmla="*/ 10727020 w 12205236"/>
              <a:gd name="connsiteY106" fmla="*/ 374586 h 1044430"/>
              <a:gd name="connsiteX107" fmla="*/ 10711503 w 12205236"/>
              <a:gd name="connsiteY107" fmla="*/ 371408 h 1044430"/>
              <a:gd name="connsiteX108" fmla="*/ 10693369 w 12205236"/>
              <a:gd name="connsiteY108" fmla="*/ 367108 h 1044430"/>
              <a:gd name="connsiteX109" fmla="*/ 10653735 w 12205236"/>
              <a:gd name="connsiteY109" fmla="*/ 352713 h 1044430"/>
              <a:gd name="connsiteX110" fmla="*/ 10641210 w 12205236"/>
              <a:gd name="connsiteY110" fmla="*/ 347478 h 1044430"/>
              <a:gd name="connsiteX111" fmla="*/ 10369758 w 12205236"/>
              <a:gd name="connsiteY111" fmla="*/ 338879 h 1044430"/>
              <a:gd name="connsiteX112" fmla="*/ 10362654 w 12205236"/>
              <a:gd name="connsiteY112" fmla="*/ 357948 h 1044430"/>
              <a:gd name="connsiteX113" fmla="*/ 10364898 w 12205236"/>
              <a:gd name="connsiteY113" fmla="*/ 358695 h 1044430"/>
              <a:gd name="connsiteX114" fmla="*/ 10369758 w 12205236"/>
              <a:gd name="connsiteY114" fmla="*/ 338879 h 1044430"/>
              <a:gd name="connsiteX115" fmla="*/ 11346424 w 12205236"/>
              <a:gd name="connsiteY115" fmla="*/ 288619 h 1044430"/>
              <a:gd name="connsiteX116" fmla="*/ 11350474 w 12205236"/>
              <a:gd name="connsiteY116" fmla="*/ 306943 h 1044430"/>
              <a:gd name="connsiteX117" fmla="*/ 11351060 w 12205236"/>
              <a:gd name="connsiteY117" fmla="*/ 322053 h 1044430"/>
              <a:gd name="connsiteX118" fmla="*/ 11346424 w 12205236"/>
              <a:gd name="connsiteY118" fmla="*/ 288619 h 1044430"/>
              <a:gd name="connsiteX119" fmla="*/ 11349751 w 12205236"/>
              <a:gd name="connsiteY119" fmla="*/ 159406 h 1044430"/>
              <a:gd name="connsiteX120" fmla="*/ 11338160 w 12205236"/>
              <a:gd name="connsiteY120" fmla="*/ 178288 h 1044430"/>
              <a:gd name="connsiteX121" fmla="*/ 11336104 w 12205236"/>
              <a:gd name="connsiteY121" fmla="*/ 214183 h 1044430"/>
              <a:gd name="connsiteX122" fmla="*/ 11346424 w 12205236"/>
              <a:gd name="connsiteY122" fmla="*/ 288619 h 1044430"/>
              <a:gd name="connsiteX123" fmla="*/ 11329934 w 12205236"/>
              <a:gd name="connsiteY123" fmla="*/ 213996 h 1044430"/>
              <a:gd name="connsiteX124" fmla="*/ 11331617 w 12205236"/>
              <a:gd name="connsiteY124" fmla="*/ 176232 h 1044430"/>
              <a:gd name="connsiteX125" fmla="*/ 11330682 w 12205236"/>
              <a:gd name="connsiteY125" fmla="*/ 166697 h 1044430"/>
              <a:gd name="connsiteX126" fmla="*/ 11320587 w 12205236"/>
              <a:gd name="connsiteY126" fmla="*/ 169315 h 1044430"/>
              <a:gd name="connsiteX127" fmla="*/ 11315166 w 12205236"/>
              <a:gd name="connsiteY127" fmla="*/ 172680 h 1044430"/>
              <a:gd name="connsiteX128" fmla="*/ 11277776 w 12205236"/>
              <a:gd name="connsiteY128" fmla="*/ 204461 h 1044430"/>
              <a:gd name="connsiteX129" fmla="*/ 11265436 w 12205236"/>
              <a:gd name="connsiteY129" fmla="*/ 217174 h 1044430"/>
              <a:gd name="connsiteX130" fmla="*/ 11199630 w 12205236"/>
              <a:gd name="connsiteY130" fmla="*/ 287467 h 1044430"/>
              <a:gd name="connsiteX131" fmla="*/ 11051004 w 12205236"/>
              <a:gd name="connsiteY131" fmla="*/ 311958 h 1044430"/>
              <a:gd name="connsiteX132" fmla="*/ 11045770 w 12205236"/>
              <a:gd name="connsiteY132" fmla="*/ 310088 h 1044430"/>
              <a:gd name="connsiteX133" fmla="*/ 11027636 w 12205236"/>
              <a:gd name="connsiteY133" fmla="*/ 345983 h 1044430"/>
              <a:gd name="connsiteX134" fmla="*/ 11014175 w 12205236"/>
              <a:gd name="connsiteY134" fmla="*/ 376643 h 1044430"/>
              <a:gd name="connsiteX135" fmla="*/ 11019036 w 12205236"/>
              <a:gd name="connsiteY135" fmla="*/ 430484 h 1044430"/>
              <a:gd name="connsiteX136" fmla="*/ 11019036 w 12205236"/>
              <a:gd name="connsiteY136" fmla="*/ 430671 h 1044430"/>
              <a:gd name="connsiteX137" fmla="*/ 11019784 w 12205236"/>
              <a:gd name="connsiteY137" fmla="*/ 435158 h 1044430"/>
              <a:gd name="connsiteX138" fmla="*/ 11028197 w 12205236"/>
              <a:gd name="connsiteY138" fmla="*/ 513490 h 1044430"/>
              <a:gd name="connsiteX139" fmla="*/ 11049322 w 12205236"/>
              <a:gd name="connsiteY139" fmla="*/ 556676 h 1044430"/>
              <a:gd name="connsiteX140" fmla="*/ 11049883 w 12205236"/>
              <a:gd name="connsiteY140" fmla="*/ 566023 h 1044430"/>
              <a:gd name="connsiteX141" fmla="*/ 11085590 w 12205236"/>
              <a:gd name="connsiteY141" fmla="*/ 679128 h 1044430"/>
              <a:gd name="connsiteX142" fmla="*/ 11104472 w 12205236"/>
              <a:gd name="connsiteY142" fmla="*/ 689971 h 1044430"/>
              <a:gd name="connsiteX143" fmla="*/ 11317035 w 12205236"/>
              <a:gd name="connsiteY143" fmla="*/ 699880 h 1044430"/>
              <a:gd name="connsiteX144" fmla="*/ 11460986 w 12205236"/>
              <a:gd name="connsiteY144" fmla="*/ 711097 h 1044430"/>
              <a:gd name="connsiteX145" fmla="*/ 11472764 w 12205236"/>
              <a:gd name="connsiteY145" fmla="*/ 703993 h 1044430"/>
              <a:gd name="connsiteX146" fmla="*/ 11480056 w 12205236"/>
              <a:gd name="connsiteY146" fmla="*/ 653703 h 1044430"/>
              <a:gd name="connsiteX147" fmla="*/ 11491272 w 12205236"/>
              <a:gd name="connsiteY147" fmla="*/ 594066 h 1044430"/>
              <a:gd name="connsiteX148" fmla="*/ 11500620 w 12205236"/>
              <a:gd name="connsiteY148" fmla="*/ 565649 h 1044430"/>
              <a:gd name="connsiteX149" fmla="*/ 11508659 w 12205236"/>
              <a:gd name="connsiteY149" fmla="*/ 503582 h 1044430"/>
              <a:gd name="connsiteX150" fmla="*/ 11499124 w 12205236"/>
              <a:gd name="connsiteY150" fmla="*/ 492925 h 1044430"/>
              <a:gd name="connsiteX151" fmla="*/ 11412193 w 12205236"/>
              <a:gd name="connsiteY151" fmla="*/ 457405 h 1044430"/>
              <a:gd name="connsiteX152" fmla="*/ 11392189 w 12205236"/>
              <a:gd name="connsiteY152" fmla="*/ 434036 h 1044430"/>
              <a:gd name="connsiteX153" fmla="*/ 11392002 w 12205236"/>
              <a:gd name="connsiteY153" fmla="*/ 434223 h 1044430"/>
              <a:gd name="connsiteX154" fmla="*/ 11380785 w 12205236"/>
              <a:gd name="connsiteY154" fmla="*/ 413845 h 1044430"/>
              <a:gd name="connsiteX155" fmla="*/ 11366950 w 12205236"/>
              <a:gd name="connsiteY155" fmla="*/ 381503 h 1044430"/>
              <a:gd name="connsiteX156" fmla="*/ 11350474 w 12205236"/>
              <a:gd name="connsiteY156" fmla="*/ 306943 h 1044430"/>
              <a:gd name="connsiteX157" fmla="*/ 11346947 w 12205236"/>
              <a:gd name="connsiteY157" fmla="*/ 216052 h 1044430"/>
              <a:gd name="connsiteX158" fmla="*/ 11352369 w 12205236"/>
              <a:gd name="connsiteY158" fmla="*/ 178475 h 1044430"/>
              <a:gd name="connsiteX159" fmla="*/ 11354986 w 12205236"/>
              <a:gd name="connsiteY159" fmla="*/ 164828 h 1044430"/>
              <a:gd name="connsiteX160" fmla="*/ 11349751 w 12205236"/>
              <a:gd name="connsiteY160" fmla="*/ 159406 h 1044430"/>
              <a:gd name="connsiteX161" fmla="*/ 10931520 w 12205236"/>
              <a:gd name="connsiteY161" fmla="*/ 265 h 1044430"/>
              <a:gd name="connsiteX162" fmla="*/ 10940144 w 12205236"/>
              <a:gd name="connsiteY162" fmla="*/ 2929 h 1044430"/>
              <a:gd name="connsiteX163" fmla="*/ 10943321 w 12205236"/>
              <a:gd name="connsiteY163" fmla="*/ 6668 h 1044430"/>
              <a:gd name="connsiteX164" fmla="*/ 10943695 w 12205236"/>
              <a:gd name="connsiteY164" fmla="*/ 30224 h 1044430"/>
              <a:gd name="connsiteX165" fmla="*/ 10937526 w 12205236"/>
              <a:gd name="connsiteY165" fmla="*/ 48731 h 1044430"/>
              <a:gd name="connsiteX166" fmla="*/ 10936218 w 12205236"/>
              <a:gd name="connsiteY166" fmla="*/ 54901 h 1044430"/>
              <a:gd name="connsiteX167" fmla="*/ 10930983 w 12205236"/>
              <a:gd name="connsiteY167" fmla="*/ 47797 h 1044430"/>
              <a:gd name="connsiteX168" fmla="*/ 10930422 w 12205236"/>
              <a:gd name="connsiteY168" fmla="*/ 68175 h 1044430"/>
              <a:gd name="connsiteX169" fmla="*/ 10937713 w 12205236"/>
              <a:gd name="connsiteY169" fmla="*/ 79765 h 1044430"/>
              <a:gd name="connsiteX170" fmla="*/ 10973794 w 12205236"/>
              <a:gd name="connsiteY170" fmla="*/ 105751 h 1044430"/>
              <a:gd name="connsiteX171" fmla="*/ 10977346 w 12205236"/>
              <a:gd name="connsiteY171" fmla="*/ 109864 h 1044430"/>
              <a:gd name="connsiteX172" fmla="*/ 11013802 w 12205236"/>
              <a:gd name="connsiteY172" fmla="*/ 137159 h 1044430"/>
              <a:gd name="connsiteX173" fmla="*/ 11039975 w 12205236"/>
              <a:gd name="connsiteY173" fmla="*/ 163145 h 1044430"/>
              <a:gd name="connsiteX174" fmla="*/ 11087834 w 12205236"/>
              <a:gd name="connsiteY174" fmla="*/ 197731 h 1044430"/>
              <a:gd name="connsiteX175" fmla="*/ 11181870 w 12205236"/>
              <a:gd name="connsiteY175" fmla="*/ 189131 h 1044430"/>
              <a:gd name="connsiteX176" fmla="*/ 11210660 w 12205236"/>
              <a:gd name="connsiteY176" fmla="*/ 156041 h 1044430"/>
              <a:gd name="connsiteX177" fmla="*/ 11217204 w 12205236"/>
              <a:gd name="connsiteY177" fmla="*/ 145011 h 1044430"/>
              <a:gd name="connsiteX178" fmla="*/ 11235712 w 12205236"/>
              <a:gd name="connsiteY178" fmla="*/ 107621 h 1044430"/>
              <a:gd name="connsiteX179" fmla="*/ 11240946 w 12205236"/>
              <a:gd name="connsiteY179" fmla="*/ 77335 h 1044430"/>
              <a:gd name="connsiteX180" fmla="*/ 11252911 w 12205236"/>
              <a:gd name="connsiteY180" fmla="*/ 63875 h 1044430"/>
              <a:gd name="connsiteX181" fmla="*/ 11248798 w 12205236"/>
              <a:gd name="connsiteY181" fmla="*/ 58827 h 1044430"/>
              <a:gd name="connsiteX182" fmla="*/ 11254220 w 12205236"/>
              <a:gd name="connsiteY182" fmla="*/ 58453 h 1044430"/>
              <a:gd name="connsiteX183" fmla="*/ 11256650 w 12205236"/>
              <a:gd name="connsiteY183" fmla="*/ 60136 h 1044430"/>
              <a:gd name="connsiteX184" fmla="*/ 11279458 w 12205236"/>
              <a:gd name="connsiteY184" fmla="*/ 63501 h 1044430"/>
              <a:gd name="connsiteX185" fmla="*/ 11317035 w 12205236"/>
              <a:gd name="connsiteY185" fmla="*/ 66305 h 1044430"/>
              <a:gd name="connsiteX186" fmla="*/ 11329186 w 12205236"/>
              <a:gd name="connsiteY186" fmla="*/ 70605 h 1044430"/>
              <a:gd name="connsiteX187" fmla="*/ 11336665 w 12205236"/>
              <a:gd name="connsiteY187" fmla="*/ 72848 h 1044430"/>
              <a:gd name="connsiteX188" fmla="*/ 11374428 w 12205236"/>
              <a:gd name="connsiteY188" fmla="*/ 73222 h 1044430"/>
              <a:gd name="connsiteX189" fmla="*/ 11397236 w 12205236"/>
              <a:gd name="connsiteY189" fmla="*/ 74157 h 1044430"/>
              <a:gd name="connsiteX190" fmla="*/ 11411632 w 12205236"/>
              <a:gd name="connsiteY190" fmla="*/ 80887 h 1044430"/>
              <a:gd name="connsiteX191" fmla="*/ 11431822 w 12205236"/>
              <a:gd name="connsiteY191" fmla="*/ 116595 h 1044430"/>
              <a:gd name="connsiteX192" fmla="*/ 11428457 w 12205236"/>
              <a:gd name="connsiteY192" fmla="*/ 136037 h 1044430"/>
              <a:gd name="connsiteX193" fmla="*/ 11425092 w 12205236"/>
              <a:gd name="connsiteY193" fmla="*/ 135103 h 1044430"/>
              <a:gd name="connsiteX194" fmla="*/ 11421353 w 12205236"/>
              <a:gd name="connsiteY194" fmla="*/ 139029 h 1044430"/>
              <a:gd name="connsiteX195" fmla="*/ 11401350 w 12205236"/>
              <a:gd name="connsiteY195" fmla="*/ 152489 h 1044430"/>
              <a:gd name="connsiteX196" fmla="*/ 11380224 w 12205236"/>
              <a:gd name="connsiteY196" fmla="*/ 155293 h 1044430"/>
              <a:gd name="connsiteX197" fmla="*/ 11358912 w 12205236"/>
              <a:gd name="connsiteY197" fmla="*/ 174549 h 1044430"/>
              <a:gd name="connsiteX198" fmla="*/ 11358164 w 12205236"/>
              <a:gd name="connsiteY198" fmla="*/ 181840 h 1044430"/>
              <a:gd name="connsiteX199" fmla="*/ 11352742 w 12205236"/>
              <a:gd name="connsiteY199" fmla="*/ 221100 h 1044430"/>
              <a:gd name="connsiteX200" fmla="*/ 11351995 w 12205236"/>
              <a:gd name="connsiteY200" fmla="*/ 256620 h 1044430"/>
              <a:gd name="connsiteX201" fmla="*/ 11363399 w 12205236"/>
              <a:gd name="connsiteY201" fmla="*/ 347104 h 1044430"/>
              <a:gd name="connsiteX202" fmla="*/ 11399854 w 12205236"/>
              <a:gd name="connsiteY202" fmla="*/ 420389 h 1044430"/>
              <a:gd name="connsiteX203" fmla="*/ 11514454 w 12205236"/>
              <a:gd name="connsiteY203" fmla="*/ 454975 h 1044430"/>
              <a:gd name="connsiteX204" fmla="*/ 11525298 w 12205236"/>
              <a:gd name="connsiteY204" fmla="*/ 443758 h 1044430"/>
              <a:gd name="connsiteX205" fmla="*/ 11537449 w 12205236"/>
              <a:gd name="connsiteY205" fmla="*/ 387299 h 1044430"/>
              <a:gd name="connsiteX206" fmla="*/ 11538010 w 12205236"/>
              <a:gd name="connsiteY206" fmla="*/ 373464 h 1044430"/>
              <a:gd name="connsiteX207" fmla="*/ 11532402 w 12205236"/>
              <a:gd name="connsiteY207" fmla="*/ 322614 h 1044430"/>
              <a:gd name="connsiteX208" fmla="*/ 11533150 w 12205236"/>
              <a:gd name="connsiteY208" fmla="*/ 320184 h 1044430"/>
              <a:gd name="connsiteX209" fmla="*/ 11534271 w 12205236"/>
              <a:gd name="connsiteY209" fmla="*/ 314949 h 1044430"/>
              <a:gd name="connsiteX210" fmla="*/ 11551844 w 12205236"/>
              <a:gd name="connsiteY210" fmla="*/ 281298 h 1044430"/>
              <a:gd name="connsiteX211" fmla="*/ 11568109 w 12205236"/>
              <a:gd name="connsiteY211" fmla="*/ 272137 h 1044430"/>
              <a:gd name="connsiteX212" fmla="*/ 11574465 w 12205236"/>
              <a:gd name="connsiteY212" fmla="*/ 255873 h 1044430"/>
              <a:gd name="connsiteX213" fmla="*/ 11576709 w 12205236"/>
              <a:gd name="connsiteY213" fmla="*/ 255312 h 1044430"/>
              <a:gd name="connsiteX214" fmla="*/ 11578765 w 12205236"/>
              <a:gd name="connsiteY214" fmla="*/ 239608 h 1044430"/>
              <a:gd name="connsiteX215" fmla="*/ 11575587 w 12205236"/>
              <a:gd name="connsiteY215" fmla="*/ 231756 h 1044430"/>
              <a:gd name="connsiteX216" fmla="*/ 11567735 w 12205236"/>
              <a:gd name="connsiteY216" fmla="*/ 236430 h 1044430"/>
              <a:gd name="connsiteX217" fmla="*/ 11562688 w 12205236"/>
              <a:gd name="connsiteY217" fmla="*/ 238486 h 1044430"/>
              <a:gd name="connsiteX218" fmla="*/ 11563248 w 12205236"/>
              <a:gd name="connsiteY218" fmla="*/ 208948 h 1044430"/>
              <a:gd name="connsiteX219" fmla="*/ 11576522 w 12205236"/>
              <a:gd name="connsiteY219" fmla="*/ 198666 h 1044430"/>
              <a:gd name="connsiteX220" fmla="*/ 11578952 w 12205236"/>
              <a:gd name="connsiteY220" fmla="*/ 186140 h 1044430"/>
              <a:gd name="connsiteX221" fmla="*/ 11571100 w 12205236"/>
              <a:gd name="connsiteY221" fmla="*/ 171184 h 1044430"/>
              <a:gd name="connsiteX222" fmla="*/ 11574465 w 12205236"/>
              <a:gd name="connsiteY222" fmla="*/ 153050 h 1044430"/>
              <a:gd name="connsiteX223" fmla="*/ 11578578 w 12205236"/>
              <a:gd name="connsiteY223" fmla="*/ 129868 h 1044430"/>
              <a:gd name="connsiteX224" fmla="*/ 11575400 w 12205236"/>
              <a:gd name="connsiteY224" fmla="*/ 124073 h 1044430"/>
              <a:gd name="connsiteX225" fmla="*/ 11572409 w 12205236"/>
              <a:gd name="connsiteY225" fmla="*/ 124073 h 1044430"/>
              <a:gd name="connsiteX226" fmla="*/ 11572409 w 12205236"/>
              <a:gd name="connsiteY226" fmla="*/ 122390 h 1044430"/>
              <a:gd name="connsiteX227" fmla="*/ 11582878 w 12205236"/>
              <a:gd name="connsiteY227" fmla="*/ 105004 h 1044430"/>
              <a:gd name="connsiteX228" fmla="*/ 11595591 w 12205236"/>
              <a:gd name="connsiteY228" fmla="*/ 97339 h 1044430"/>
              <a:gd name="connsiteX229" fmla="*/ 11666258 w 12205236"/>
              <a:gd name="connsiteY229" fmla="*/ 134916 h 1044430"/>
              <a:gd name="connsiteX230" fmla="*/ 11667754 w 12205236"/>
              <a:gd name="connsiteY230" fmla="*/ 137159 h 1044430"/>
              <a:gd name="connsiteX231" fmla="*/ 11668875 w 12205236"/>
              <a:gd name="connsiteY231" fmla="*/ 163893 h 1044430"/>
              <a:gd name="connsiteX232" fmla="*/ 11675231 w 12205236"/>
              <a:gd name="connsiteY232" fmla="*/ 182588 h 1044430"/>
              <a:gd name="connsiteX233" fmla="*/ 11694861 w 12205236"/>
              <a:gd name="connsiteY233" fmla="*/ 195114 h 1044430"/>
              <a:gd name="connsiteX234" fmla="*/ 11716174 w 12205236"/>
              <a:gd name="connsiteY234" fmla="*/ 226334 h 1044430"/>
              <a:gd name="connsiteX235" fmla="*/ 11733747 w 12205236"/>
              <a:gd name="connsiteY235" fmla="*/ 283167 h 1044430"/>
              <a:gd name="connsiteX236" fmla="*/ 11737673 w 12205236"/>
              <a:gd name="connsiteY236" fmla="*/ 337383 h 1044430"/>
              <a:gd name="connsiteX237" fmla="*/ 11735804 w 12205236"/>
              <a:gd name="connsiteY237" fmla="*/ 409172 h 1044430"/>
              <a:gd name="connsiteX238" fmla="*/ 11742534 w 12205236"/>
              <a:gd name="connsiteY238" fmla="*/ 502273 h 1044430"/>
              <a:gd name="connsiteX239" fmla="*/ 11749451 w 12205236"/>
              <a:gd name="connsiteY239" fmla="*/ 573875 h 1044430"/>
              <a:gd name="connsiteX240" fmla="*/ 11743094 w 12205236"/>
              <a:gd name="connsiteY240" fmla="*/ 614069 h 1044430"/>
              <a:gd name="connsiteX241" fmla="*/ 11740477 w 12205236"/>
              <a:gd name="connsiteY241" fmla="*/ 624539 h 1044430"/>
              <a:gd name="connsiteX242" fmla="*/ 11732625 w 12205236"/>
              <a:gd name="connsiteY242" fmla="*/ 663798 h 1044430"/>
              <a:gd name="connsiteX243" fmla="*/ 11729634 w 12205236"/>
              <a:gd name="connsiteY243" fmla="*/ 674080 h 1044430"/>
              <a:gd name="connsiteX244" fmla="*/ 11712248 w 12205236"/>
              <a:gd name="connsiteY244" fmla="*/ 697823 h 1044430"/>
              <a:gd name="connsiteX245" fmla="*/ 11700283 w 12205236"/>
              <a:gd name="connsiteY245" fmla="*/ 726240 h 1044430"/>
              <a:gd name="connsiteX246" fmla="*/ 11704957 w 12205236"/>
              <a:gd name="connsiteY246" fmla="*/ 730353 h 1044430"/>
              <a:gd name="connsiteX247" fmla="*/ 11717330 w 12205236"/>
              <a:gd name="connsiteY247" fmla="*/ 732929 h 1044430"/>
              <a:gd name="connsiteX248" fmla="*/ 12192000 w 12205236"/>
              <a:gd name="connsiteY248" fmla="*/ 732929 h 1044430"/>
              <a:gd name="connsiteX249" fmla="*/ 12192000 w 12205236"/>
              <a:gd name="connsiteY249" fmla="*/ 825550 h 1044430"/>
              <a:gd name="connsiteX250" fmla="*/ 12205236 w 12205236"/>
              <a:gd name="connsiteY250" fmla="*/ 832802 h 1044430"/>
              <a:gd name="connsiteX251" fmla="*/ 12204487 w 12205236"/>
              <a:gd name="connsiteY251" fmla="*/ 1036765 h 1044430"/>
              <a:gd name="connsiteX252" fmla="*/ 12196822 w 12205236"/>
              <a:gd name="connsiteY252" fmla="*/ 1044430 h 1044430"/>
              <a:gd name="connsiteX253" fmla="*/ 10934909 w 12205236"/>
              <a:gd name="connsiteY253" fmla="*/ 1044243 h 1044430"/>
              <a:gd name="connsiteX254" fmla="*/ 9067650 w 12205236"/>
              <a:gd name="connsiteY254" fmla="*/ 930203 h 1044430"/>
              <a:gd name="connsiteX255" fmla="*/ 9180217 w 12205236"/>
              <a:gd name="connsiteY255" fmla="*/ 908775 h 1044430"/>
              <a:gd name="connsiteX256" fmla="*/ 0 w 12205236"/>
              <a:gd name="connsiteY256" fmla="*/ 908775 h 1044430"/>
              <a:gd name="connsiteX257" fmla="*/ 0 w 12205236"/>
              <a:gd name="connsiteY257" fmla="*/ 732929 h 1044430"/>
              <a:gd name="connsiteX258" fmla="*/ 10184483 w 12205236"/>
              <a:gd name="connsiteY258" fmla="*/ 732929 h 1044430"/>
              <a:gd name="connsiteX259" fmla="*/ 10336481 w 12205236"/>
              <a:gd name="connsiteY259" fmla="*/ 714462 h 1044430"/>
              <a:gd name="connsiteX260" fmla="*/ 10349568 w 12205236"/>
              <a:gd name="connsiteY260" fmla="*/ 713901 h 1044430"/>
              <a:gd name="connsiteX261" fmla="*/ 10356111 w 12205236"/>
              <a:gd name="connsiteY261" fmla="*/ 709414 h 1044430"/>
              <a:gd name="connsiteX262" fmla="*/ 10354615 w 12205236"/>
              <a:gd name="connsiteY262" fmla="*/ 679128 h 1044430"/>
              <a:gd name="connsiteX263" fmla="*/ 10358167 w 12205236"/>
              <a:gd name="connsiteY263" fmla="*/ 520594 h 1044430"/>
              <a:gd name="connsiteX264" fmla="*/ 10372188 w 12205236"/>
              <a:gd name="connsiteY264" fmla="*/ 482269 h 1044430"/>
              <a:gd name="connsiteX265" fmla="*/ 10396679 w 12205236"/>
              <a:gd name="connsiteY265" fmla="*/ 451984 h 1044430"/>
              <a:gd name="connsiteX266" fmla="*/ 10447903 w 12205236"/>
              <a:gd name="connsiteY266" fmla="*/ 334765 h 1044430"/>
              <a:gd name="connsiteX267" fmla="*/ 10448464 w 12205236"/>
              <a:gd name="connsiteY267" fmla="*/ 261107 h 1044430"/>
              <a:gd name="connsiteX268" fmla="*/ 10446408 w 12205236"/>
              <a:gd name="connsiteY268" fmla="*/ 225774 h 1044430"/>
              <a:gd name="connsiteX269" fmla="*/ 10448464 w 12205236"/>
              <a:gd name="connsiteY269" fmla="*/ 215678 h 1044430"/>
              <a:gd name="connsiteX270" fmla="*/ 10453512 w 12205236"/>
              <a:gd name="connsiteY270" fmla="*/ 201096 h 1044430"/>
              <a:gd name="connsiteX271" fmla="*/ 10442856 w 12205236"/>
              <a:gd name="connsiteY271" fmla="*/ 229139 h 1044430"/>
              <a:gd name="connsiteX272" fmla="*/ 10417991 w 12205236"/>
              <a:gd name="connsiteY272" fmla="*/ 307471 h 1044430"/>
              <a:gd name="connsiteX273" fmla="*/ 10413318 w 12205236"/>
              <a:gd name="connsiteY273" fmla="*/ 312331 h 1044430"/>
              <a:gd name="connsiteX274" fmla="*/ 10410513 w 12205236"/>
              <a:gd name="connsiteY274" fmla="*/ 310649 h 1044430"/>
              <a:gd name="connsiteX275" fmla="*/ 10388266 w 12205236"/>
              <a:gd name="connsiteY275" fmla="*/ 406929 h 1044430"/>
              <a:gd name="connsiteX276" fmla="*/ 10366767 w 12205236"/>
              <a:gd name="connsiteY276" fmla="*/ 418706 h 1044430"/>
              <a:gd name="connsiteX277" fmla="*/ 10364337 w 12205236"/>
              <a:gd name="connsiteY277" fmla="*/ 417398 h 1044430"/>
              <a:gd name="connsiteX278" fmla="*/ 10363963 w 12205236"/>
              <a:gd name="connsiteY278" fmla="*/ 416650 h 1044430"/>
              <a:gd name="connsiteX279" fmla="*/ 10365458 w 12205236"/>
              <a:gd name="connsiteY279" fmla="*/ 415528 h 1044430"/>
              <a:gd name="connsiteX280" fmla="*/ 10368263 w 12205236"/>
              <a:gd name="connsiteY280" fmla="*/ 397768 h 1044430"/>
              <a:gd name="connsiteX281" fmla="*/ 10360784 w 12205236"/>
              <a:gd name="connsiteY281" fmla="*/ 413472 h 1044430"/>
              <a:gd name="connsiteX282" fmla="*/ 10362841 w 12205236"/>
              <a:gd name="connsiteY282" fmla="*/ 393468 h 1044430"/>
              <a:gd name="connsiteX283" fmla="*/ 10356298 w 12205236"/>
              <a:gd name="connsiteY283" fmla="*/ 413659 h 1044430"/>
              <a:gd name="connsiteX284" fmla="*/ 10355737 w 12205236"/>
              <a:gd name="connsiteY284" fmla="*/ 411041 h 1044430"/>
              <a:gd name="connsiteX285" fmla="*/ 10356671 w 12205236"/>
              <a:gd name="connsiteY285" fmla="*/ 393468 h 1044430"/>
              <a:gd name="connsiteX286" fmla="*/ 10355176 w 12205236"/>
              <a:gd name="connsiteY286" fmla="*/ 360004 h 1044430"/>
              <a:gd name="connsiteX287" fmla="*/ 10369010 w 12205236"/>
              <a:gd name="connsiteY287" fmla="*/ 311023 h 1044430"/>
              <a:gd name="connsiteX288" fmla="*/ 10397053 w 12205236"/>
              <a:gd name="connsiteY288" fmla="*/ 275129 h 1044430"/>
              <a:gd name="connsiteX289" fmla="*/ 10414252 w 12205236"/>
              <a:gd name="connsiteY289" fmla="*/ 237925 h 1044430"/>
              <a:gd name="connsiteX290" fmla="*/ 10429582 w 12205236"/>
              <a:gd name="connsiteY290" fmla="*/ 193244 h 1044430"/>
              <a:gd name="connsiteX291" fmla="*/ 10435751 w 12205236"/>
              <a:gd name="connsiteY291" fmla="*/ 178849 h 1044430"/>
              <a:gd name="connsiteX292" fmla="*/ 10450521 w 12205236"/>
              <a:gd name="connsiteY292" fmla="*/ 160902 h 1044430"/>
              <a:gd name="connsiteX293" fmla="*/ 10481368 w 12205236"/>
              <a:gd name="connsiteY293" fmla="*/ 133233 h 1044430"/>
              <a:gd name="connsiteX294" fmla="*/ 10489406 w 12205236"/>
              <a:gd name="connsiteY294" fmla="*/ 118277 h 1044430"/>
              <a:gd name="connsiteX295" fmla="*/ 10506232 w 12205236"/>
              <a:gd name="connsiteY295" fmla="*/ 95282 h 1044430"/>
              <a:gd name="connsiteX296" fmla="*/ 10529227 w 12205236"/>
              <a:gd name="connsiteY296" fmla="*/ 93039 h 1044430"/>
              <a:gd name="connsiteX297" fmla="*/ 10577460 w 12205236"/>
              <a:gd name="connsiteY297" fmla="*/ 80139 h 1044430"/>
              <a:gd name="connsiteX298" fmla="*/ 10582321 w 12205236"/>
              <a:gd name="connsiteY298" fmla="*/ 68361 h 1044430"/>
              <a:gd name="connsiteX299" fmla="*/ 10581947 w 12205236"/>
              <a:gd name="connsiteY299" fmla="*/ 62005 h 1044430"/>
              <a:gd name="connsiteX300" fmla="*/ 10581572 w 12205236"/>
              <a:gd name="connsiteY300" fmla="*/ 47984 h 1044430"/>
              <a:gd name="connsiteX301" fmla="*/ 10576899 w 12205236"/>
              <a:gd name="connsiteY301" fmla="*/ 34336 h 1044430"/>
              <a:gd name="connsiteX302" fmla="*/ 10572599 w 12205236"/>
              <a:gd name="connsiteY302" fmla="*/ 17137 h 1044430"/>
              <a:gd name="connsiteX303" fmla="*/ 10579329 w 12205236"/>
              <a:gd name="connsiteY303" fmla="*/ 1246 h 1044430"/>
              <a:gd name="connsiteX304" fmla="*/ 10594846 w 12205236"/>
              <a:gd name="connsiteY304" fmla="*/ 6107 h 1044430"/>
              <a:gd name="connsiteX305" fmla="*/ 10632984 w 12205236"/>
              <a:gd name="connsiteY305" fmla="*/ 23867 h 1044430"/>
              <a:gd name="connsiteX306" fmla="*/ 10701595 w 12205236"/>
              <a:gd name="connsiteY306" fmla="*/ 30971 h 1044430"/>
              <a:gd name="connsiteX307" fmla="*/ 10770392 w 12205236"/>
              <a:gd name="connsiteY307" fmla="*/ 33215 h 1044430"/>
              <a:gd name="connsiteX308" fmla="*/ 10898080 w 12205236"/>
              <a:gd name="connsiteY308" fmla="*/ 20689 h 1044430"/>
              <a:gd name="connsiteX309" fmla="*/ 10923878 w 12205236"/>
              <a:gd name="connsiteY309" fmla="*/ 5172 h 1044430"/>
              <a:gd name="connsiteX310" fmla="*/ 10931520 w 12205236"/>
              <a:gd name="connsiteY310" fmla="*/ 265 h 1044430"/>
              <a:gd name="connsiteX0" fmla="*/ 11634616 w 12205236"/>
              <a:gd name="connsiteY0" fmla="*/ 695510 h 1044430"/>
              <a:gd name="connsiteX1" fmla="*/ 11628681 w 12205236"/>
              <a:gd name="connsiteY1" fmla="*/ 699880 h 1044430"/>
              <a:gd name="connsiteX2" fmla="*/ 11627185 w 12205236"/>
              <a:gd name="connsiteY2" fmla="*/ 725492 h 1044430"/>
              <a:gd name="connsiteX3" fmla="*/ 11644384 w 12205236"/>
              <a:gd name="connsiteY3" fmla="*/ 729979 h 1044430"/>
              <a:gd name="connsiteX4" fmla="*/ 11651863 w 12205236"/>
              <a:gd name="connsiteY4" fmla="*/ 730913 h 1044430"/>
              <a:gd name="connsiteX5" fmla="*/ 11663080 w 12205236"/>
              <a:gd name="connsiteY5" fmla="*/ 719883 h 1044430"/>
              <a:gd name="connsiteX6" fmla="*/ 11662519 w 12205236"/>
              <a:gd name="connsiteY6" fmla="*/ 715209 h 1044430"/>
              <a:gd name="connsiteX7" fmla="*/ 11641954 w 12205236"/>
              <a:gd name="connsiteY7" fmla="*/ 696328 h 1044430"/>
              <a:gd name="connsiteX8" fmla="*/ 11634616 w 12205236"/>
              <a:gd name="connsiteY8" fmla="*/ 695510 h 1044430"/>
              <a:gd name="connsiteX9" fmla="*/ 11559135 w 12205236"/>
              <a:gd name="connsiteY9" fmla="*/ 473903 h 1044430"/>
              <a:gd name="connsiteX10" fmla="*/ 11555396 w 12205236"/>
              <a:gd name="connsiteY10" fmla="*/ 476100 h 1044430"/>
              <a:gd name="connsiteX11" fmla="*/ 11542684 w 12205236"/>
              <a:gd name="connsiteY11" fmla="*/ 481895 h 1044430"/>
              <a:gd name="connsiteX12" fmla="*/ 11525110 w 12205236"/>
              <a:gd name="connsiteY12" fmla="*/ 505078 h 1044430"/>
              <a:gd name="connsiteX13" fmla="*/ 11524736 w 12205236"/>
              <a:gd name="connsiteY13" fmla="*/ 515360 h 1044430"/>
              <a:gd name="connsiteX14" fmla="*/ 11519876 w 12205236"/>
              <a:gd name="connsiteY14" fmla="*/ 555928 h 1044430"/>
              <a:gd name="connsiteX15" fmla="*/ 11506976 w 12205236"/>
              <a:gd name="connsiteY15" fmla="*/ 603787 h 1044430"/>
              <a:gd name="connsiteX16" fmla="*/ 11503611 w 12205236"/>
              <a:gd name="connsiteY16" fmla="*/ 628652 h 1044430"/>
              <a:gd name="connsiteX17" fmla="*/ 11498190 w 12205236"/>
              <a:gd name="connsiteY17" fmla="*/ 677072 h 1044430"/>
              <a:gd name="connsiteX18" fmla="*/ 11491646 w 12205236"/>
              <a:gd name="connsiteY18" fmla="*/ 701375 h 1044430"/>
              <a:gd name="connsiteX19" fmla="*/ 11500246 w 12205236"/>
              <a:gd name="connsiteY19" fmla="*/ 714275 h 1044430"/>
              <a:gd name="connsiteX20" fmla="*/ 11579139 w 12205236"/>
              <a:gd name="connsiteY20" fmla="*/ 722314 h 1044430"/>
              <a:gd name="connsiteX21" fmla="*/ 11601573 w 12205236"/>
              <a:gd name="connsiteY21" fmla="*/ 701188 h 1044430"/>
              <a:gd name="connsiteX22" fmla="*/ 11592039 w 12205236"/>
              <a:gd name="connsiteY22" fmla="*/ 685298 h 1044430"/>
              <a:gd name="connsiteX23" fmla="*/ 11574652 w 12205236"/>
              <a:gd name="connsiteY23" fmla="*/ 650525 h 1044430"/>
              <a:gd name="connsiteX24" fmla="*/ 11575400 w 12205236"/>
              <a:gd name="connsiteY24" fmla="*/ 643234 h 1044430"/>
              <a:gd name="connsiteX25" fmla="*/ 11572035 w 12205236"/>
              <a:gd name="connsiteY25" fmla="*/ 635008 h 1044430"/>
              <a:gd name="connsiteX26" fmla="*/ 11560257 w 12205236"/>
              <a:gd name="connsiteY26" fmla="*/ 640990 h 1044430"/>
              <a:gd name="connsiteX27" fmla="*/ 11552218 w 12205236"/>
              <a:gd name="connsiteY27" fmla="*/ 643047 h 1044430"/>
              <a:gd name="connsiteX28" fmla="*/ 11546797 w 12205236"/>
              <a:gd name="connsiteY28" fmla="*/ 630708 h 1044430"/>
              <a:gd name="connsiteX29" fmla="*/ 11548105 w 12205236"/>
              <a:gd name="connsiteY29" fmla="*/ 604535 h 1044430"/>
              <a:gd name="connsiteX30" fmla="*/ 11563248 w 12205236"/>
              <a:gd name="connsiteY30" fmla="*/ 482269 h 1044430"/>
              <a:gd name="connsiteX31" fmla="*/ 11562874 w 12205236"/>
              <a:gd name="connsiteY31" fmla="*/ 474230 h 1044430"/>
              <a:gd name="connsiteX32" fmla="*/ 11559135 w 12205236"/>
              <a:gd name="connsiteY32" fmla="*/ 473903 h 1044430"/>
              <a:gd name="connsiteX33" fmla="*/ 11566614 w 12205236"/>
              <a:gd name="connsiteY33" fmla="*/ 432915 h 1044430"/>
              <a:gd name="connsiteX34" fmla="*/ 11534832 w 12205236"/>
              <a:gd name="connsiteY34" fmla="*/ 477783 h 1044430"/>
              <a:gd name="connsiteX35" fmla="*/ 11566614 w 12205236"/>
              <a:gd name="connsiteY35" fmla="*/ 432915 h 1044430"/>
              <a:gd name="connsiteX36" fmla="*/ 11397236 w 12205236"/>
              <a:gd name="connsiteY36" fmla="*/ 427493 h 1044430"/>
              <a:gd name="connsiteX37" fmla="*/ 11415558 w 12205236"/>
              <a:gd name="connsiteY37" fmla="*/ 452544 h 1044430"/>
              <a:gd name="connsiteX38" fmla="*/ 11502676 w 12205236"/>
              <a:gd name="connsiteY38" fmla="*/ 486756 h 1044430"/>
              <a:gd name="connsiteX39" fmla="*/ 11513333 w 12205236"/>
              <a:gd name="connsiteY39" fmla="*/ 482269 h 1044430"/>
              <a:gd name="connsiteX40" fmla="*/ 11520063 w 12205236"/>
              <a:gd name="connsiteY40" fmla="*/ 459835 h 1044430"/>
              <a:gd name="connsiteX41" fmla="*/ 11397236 w 12205236"/>
              <a:gd name="connsiteY41" fmla="*/ 427493 h 1044430"/>
              <a:gd name="connsiteX42" fmla="*/ 10946687 w 12205236"/>
              <a:gd name="connsiteY42" fmla="*/ 423941 h 1044430"/>
              <a:gd name="connsiteX43" fmla="*/ 10942386 w 12205236"/>
              <a:gd name="connsiteY43" fmla="*/ 428241 h 1044430"/>
              <a:gd name="connsiteX44" fmla="*/ 10897893 w 12205236"/>
              <a:gd name="connsiteY44" fmla="*/ 500778 h 1044430"/>
              <a:gd name="connsiteX45" fmla="*/ 10888732 w 12205236"/>
              <a:gd name="connsiteY45" fmla="*/ 530876 h 1044430"/>
              <a:gd name="connsiteX46" fmla="*/ 10876394 w 12205236"/>
              <a:gd name="connsiteY46" fmla="*/ 565275 h 1044430"/>
              <a:gd name="connsiteX47" fmla="*/ 10840686 w 12205236"/>
              <a:gd name="connsiteY47" fmla="*/ 659311 h 1044430"/>
              <a:gd name="connsiteX48" fmla="*/ 10840312 w 12205236"/>
              <a:gd name="connsiteY48" fmla="*/ 679689 h 1044430"/>
              <a:gd name="connsiteX49" fmla="*/ 10848164 w 12205236"/>
              <a:gd name="connsiteY49" fmla="*/ 687167 h 1044430"/>
              <a:gd name="connsiteX50" fmla="*/ 10866859 w 12205236"/>
              <a:gd name="connsiteY50" fmla="*/ 686606 h 1044430"/>
              <a:gd name="connsiteX51" fmla="*/ 11009689 w 12205236"/>
              <a:gd name="connsiteY51" fmla="*/ 686606 h 1044430"/>
              <a:gd name="connsiteX52" fmla="*/ 11048948 w 12205236"/>
              <a:gd name="connsiteY52" fmla="*/ 686980 h 1044430"/>
              <a:gd name="connsiteX53" fmla="*/ 11054931 w 12205236"/>
              <a:gd name="connsiteY53" fmla="*/ 681559 h 1044430"/>
              <a:gd name="connsiteX54" fmla="*/ 10998846 w 12205236"/>
              <a:gd name="connsiteY54" fmla="*/ 577240 h 1044430"/>
              <a:gd name="connsiteX55" fmla="*/ 10985572 w 12205236"/>
              <a:gd name="connsiteY55" fmla="*/ 545459 h 1044430"/>
              <a:gd name="connsiteX56" fmla="*/ 10981272 w 12205236"/>
              <a:gd name="connsiteY56" fmla="*/ 514051 h 1044430"/>
              <a:gd name="connsiteX57" fmla="*/ 10950238 w 12205236"/>
              <a:gd name="connsiteY57" fmla="*/ 428989 h 1044430"/>
              <a:gd name="connsiteX58" fmla="*/ 10946687 w 12205236"/>
              <a:gd name="connsiteY58" fmla="*/ 423941 h 1044430"/>
              <a:gd name="connsiteX59" fmla="*/ 11552779 w 12205236"/>
              <a:gd name="connsiteY59" fmla="*/ 389729 h 1044430"/>
              <a:gd name="connsiteX60" fmla="*/ 11548853 w 12205236"/>
              <a:gd name="connsiteY60" fmla="*/ 393468 h 1044430"/>
              <a:gd name="connsiteX61" fmla="*/ 11541375 w 12205236"/>
              <a:gd name="connsiteY61" fmla="*/ 436654 h 1044430"/>
              <a:gd name="connsiteX62" fmla="*/ 11544180 w 12205236"/>
              <a:gd name="connsiteY62" fmla="*/ 440579 h 1044430"/>
              <a:gd name="connsiteX63" fmla="*/ 11569604 w 12205236"/>
              <a:gd name="connsiteY63" fmla="*/ 410854 h 1044430"/>
              <a:gd name="connsiteX64" fmla="*/ 11552779 w 12205236"/>
              <a:gd name="connsiteY64" fmla="*/ 389729 h 1044430"/>
              <a:gd name="connsiteX65" fmla="*/ 10553296 w 12205236"/>
              <a:gd name="connsiteY65" fmla="*/ 389238 h 1044430"/>
              <a:gd name="connsiteX66" fmla="*/ 10546613 w 12205236"/>
              <a:gd name="connsiteY66" fmla="*/ 392159 h 1044430"/>
              <a:gd name="connsiteX67" fmla="*/ 10495015 w 12205236"/>
              <a:gd name="connsiteY67" fmla="*/ 432540 h 1044430"/>
              <a:gd name="connsiteX68" fmla="*/ 10419487 w 12205236"/>
              <a:gd name="connsiteY68" fmla="*/ 513677 h 1044430"/>
              <a:gd name="connsiteX69" fmla="*/ 10408831 w 12205236"/>
              <a:gd name="connsiteY69" fmla="*/ 548824 h 1044430"/>
              <a:gd name="connsiteX70" fmla="*/ 10406027 w 12205236"/>
              <a:gd name="connsiteY70" fmla="*/ 564341 h 1044430"/>
              <a:gd name="connsiteX71" fmla="*/ 10395183 w 12205236"/>
              <a:gd name="connsiteY71" fmla="*/ 656881 h 1044430"/>
              <a:gd name="connsiteX72" fmla="*/ 10400605 w 12205236"/>
              <a:gd name="connsiteY72" fmla="*/ 701375 h 1044430"/>
              <a:gd name="connsiteX73" fmla="*/ 10411448 w 12205236"/>
              <a:gd name="connsiteY73" fmla="*/ 710910 h 1044430"/>
              <a:gd name="connsiteX74" fmla="*/ 10487911 w 12205236"/>
              <a:gd name="connsiteY74" fmla="*/ 705488 h 1044430"/>
              <a:gd name="connsiteX75" fmla="*/ 10681778 w 12205236"/>
              <a:gd name="connsiteY75" fmla="*/ 693336 h 1044430"/>
              <a:gd name="connsiteX76" fmla="*/ 10697669 w 12205236"/>
              <a:gd name="connsiteY76" fmla="*/ 681933 h 1044430"/>
              <a:gd name="connsiteX77" fmla="*/ 10679348 w 12205236"/>
              <a:gd name="connsiteY77" fmla="*/ 672585 h 1044430"/>
              <a:gd name="connsiteX78" fmla="*/ 10589238 w 12205236"/>
              <a:gd name="connsiteY78" fmla="*/ 551067 h 1044430"/>
              <a:gd name="connsiteX79" fmla="*/ 10563812 w 12205236"/>
              <a:gd name="connsiteY79" fmla="*/ 480213 h 1044430"/>
              <a:gd name="connsiteX80" fmla="*/ 10556895 w 12205236"/>
              <a:gd name="connsiteY80" fmla="*/ 395711 h 1044430"/>
              <a:gd name="connsiteX81" fmla="*/ 10553296 w 12205236"/>
              <a:gd name="connsiteY81" fmla="*/ 389238 h 1044430"/>
              <a:gd name="connsiteX82" fmla="*/ 10641210 w 12205236"/>
              <a:gd name="connsiteY82" fmla="*/ 347478 h 1044430"/>
              <a:gd name="connsiteX83" fmla="*/ 10632984 w 12205236"/>
              <a:gd name="connsiteY83" fmla="*/ 351404 h 1044430"/>
              <a:gd name="connsiteX84" fmla="*/ 10627562 w 12205236"/>
              <a:gd name="connsiteY84" fmla="*/ 370847 h 1044430"/>
              <a:gd name="connsiteX85" fmla="*/ 10624197 w 12205236"/>
              <a:gd name="connsiteY85" fmla="*/ 384494 h 1044430"/>
              <a:gd name="connsiteX86" fmla="*/ 10619897 w 12205236"/>
              <a:gd name="connsiteY86" fmla="*/ 408237 h 1044430"/>
              <a:gd name="connsiteX87" fmla="*/ 10618402 w 12205236"/>
              <a:gd name="connsiteY87" fmla="*/ 416276 h 1044430"/>
              <a:gd name="connsiteX88" fmla="*/ 10614850 w 12205236"/>
              <a:gd name="connsiteY88" fmla="*/ 491617 h 1044430"/>
              <a:gd name="connsiteX89" fmla="*/ 10628684 w 12205236"/>
              <a:gd name="connsiteY89" fmla="*/ 528446 h 1044430"/>
              <a:gd name="connsiteX90" fmla="*/ 10636349 w 12205236"/>
              <a:gd name="connsiteY90" fmla="*/ 543215 h 1044430"/>
              <a:gd name="connsiteX91" fmla="*/ 10660466 w 12205236"/>
              <a:gd name="connsiteY91" fmla="*/ 592383 h 1044430"/>
              <a:gd name="connsiteX92" fmla="*/ 10713372 w 12205236"/>
              <a:gd name="connsiteY92" fmla="*/ 648842 h 1044430"/>
              <a:gd name="connsiteX93" fmla="*/ 10729824 w 12205236"/>
              <a:gd name="connsiteY93" fmla="*/ 672024 h 1044430"/>
              <a:gd name="connsiteX94" fmla="*/ 10734685 w 12205236"/>
              <a:gd name="connsiteY94" fmla="*/ 678567 h 1044430"/>
              <a:gd name="connsiteX95" fmla="*/ 10779366 w 12205236"/>
              <a:gd name="connsiteY95" fmla="*/ 690719 h 1044430"/>
              <a:gd name="connsiteX96" fmla="*/ 10807409 w 12205236"/>
              <a:gd name="connsiteY96" fmla="*/ 669781 h 1044430"/>
              <a:gd name="connsiteX97" fmla="*/ 10813204 w 12205236"/>
              <a:gd name="connsiteY97" fmla="*/ 655012 h 1044430"/>
              <a:gd name="connsiteX98" fmla="*/ 10833956 w 12205236"/>
              <a:gd name="connsiteY98" fmla="*/ 531811 h 1044430"/>
              <a:gd name="connsiteX99" fmla="*/ 10842742 w 12205236"/>
              <a:gd name="connsiteY99" fmla="*/ 502086 h 1044430"/>
              <a:gd name="connsiteX100" fmla="*/ 10859754 w 12205236"/>
              <a:gd name="connsiteY100" fmla="*/ 474604 h 1044430"/>
              <a:gd name="connsiteX101" fmla="*/ 10892658 w 12205236"/>
              <a:gd name="connsiteY101" fmla="*/ 368790 h 1044430"/>
              <a:gd name="connsiteX102" fmla="*/ 10885180 w 12205236"/>
              <a:gd name="connsiteY102" fmla="*/ 362621 h 1044430"/>
              <a:gd name="connsiteX103" fmla="*/ 10836199 w 12205236"/>
              <a:gd name="connsiteY103" fmla="*/ 374025 h 1044430"/>
              <a:gd name="connsiteX104" fmla="*/ 10791518 w 12205236"/>
              <a:gd name="connsiteY104" fmla="*/ 379634 h 1044430"/>
              <a:gd name="connsiteX105" fmla="*/ 10745154 w 12205236"/>
              <a:gd name="connsiteY105" fmla="*/ 377016 h 1044430"/>
              <a:gd name="connsiteX106" fmla="*/ 10727020 w 12205236"/>
              <a:gd name="connsiteY106" fmla="*/ 374586 h 1044430"/>
              <a:gd name="connsiteX107" fmla="*/ 10711503 w 12205236"/>
              <a:gd name="connsiteY107" fmla="*/ 371408 h 1044430"/>
              <a:gd name="connsiteX108" fmla="*/ 10693369 w 12205236"/>
              <a:gd name="connsiteY108" fmla="*/ 367108 h 1044430"/>
              <a:gd name="connsiteX109" fmla="*/ 10653735 w 12205236"/>
              <a:gd name="connsiteY109" fmla="*/ 352713 h 1044430"/>
              <a:gd name="connsiteX110" fmla="*/ 10641210 w 12205236"/>
              <a:gd name="connsiteY110" fmla="*/ 347478 h 1044430"/>
              <a:gd name="connsiteX111" fmla="*/ 10369758 w 12205236"/>
              <a:gd name="connsiteY111" fmla="*/ 338879 h 1044430"/>
              <a:gd name="connsiteX112" fmla="*/ 10362654 w 12205236"/>
              <a:gd name="connsiteY112" fmla="*/ 357948 h 1044430"/>
              <a:gd name="connsiteX113" fmla="*/ 10364898 w 12205236"/>
              <a:gd name="connsiteY113" fmla="*/ 358695 h 1044430"/>
              <a:gd name="connsiteX114" fmla="*/ 10369758 w 12205236"/>
              <a:gd name="connsiteY114" fmla="*/ 338879 h 1044430"/>
              <a:gd name="connsiteX115" fmla="*/ 11346424 w 12205236"/>
              <a:gd name="connsiteY115" fmla="*/ 288619 h 1044430"/>
              <a:gd name="connsiteX116" fmla="*/ 11350474 w 12205236"/>
              <a:gd name="connsiteY116" fmla="*/ 306943 h 1044430"/>
              <a:gd name="connsiteX117" fmla="*/ 11351060 w 12205236"/>
              <a:gd name="connsiteY117" fmla="*/ 322053 h 1044430"/>
              <a:gd name="connsiteX118" fmla="*/ 11346424 w 12205236"/>
              <a:gd name="connsiteY118" fmla="*/ 288619 h 1044430"/>
              <a:gd name="connsiteX119" fmla="*/ 11349751 w 12205236"/>
              <a:gd name="connsiteY119" fmla="*/ 159406 h 1044430"/>
              <a:gd name="connsiteX120" fmla="*/ 11338160 w 12205236"/>
              <a:gd name="connsiteY120" fmla="*/ 178288 h 1044430"/>
              <a:gd name="connsiteX121" fmla="*/ 11336104 w 12205236"/>
              <a:gd name="connsiteY121" fmla="*/ 214183 h 1044430"/>
              <a:gd name="connsiteX122" fmla="*/ 11346424 w 12205236"/>
              <a:gd name="connsiteY122" fmla="*/ 288619 h 1044430"/>
              <a:gd name="connsiteX123" fmla="*/ 11329934 w 12205236"/>
              <a:gd name="connsiteY123" fmla="*/ 213996 h 1044430"/>
              <a:gd name="connsiteX124" fmla="*/ 11331617 w 12205236"/>
              <a:gd name="connsiteY124" fmla="*/ 176232 h 1044430"/>
              <a:gd name="connsiteX125" fmla="*/ 11330682 w 12205236"/>
              <a:gd name="connsiteY125" fmla="*/ 166697 h 1044430"/>
              <a:gd name="connsiteX126" fmla="*/ 11320587 w 12205236"/>
              <a:gd name="connsiteY126" fmla="*/ 169315 h 1044430"/>
              <a:gd name="connsiteX127" fmla="*/ 11315166 w 12205236"/>
              <a:gd name="connsiteY127" fmla="*/ 172680 h 1044430"/>
              <a:gd name="connsiteX128" fmla="*/ 11277776 w 12205236"/>
              <a:gd name="connsiteY128" fmla="*/ 204461 h 1044430"/>
              <a:gd name="connsiteX129" fmla="*/ 11265436 w 12205236"/>
              <a:gd name="connsiteY129" fmla="*/ 217174 h 1044430"/>
              <a:gd name="connsiteX130" fmla="*/ 11199630 w 12205236"/>
              <a:gd name="connsiteY130" fmla="*/ 287467 h 1044430"/>
              <a:gd name="connsiteX131" fmla="*/ 11051004 w 12205236"/>
              <a:gd name="connsiteY131" fmla="*/ 311958 h 1044430"/>
              <a:gd name="connsiteX132" fmla="*/ 11045770 w 12205236"/>
              <a:gd name="connsiteY132" fmla="*/ 310088 h 1044430"/>
              <a:gd name="connsiteX133" fmla="*/ 11027636 w 12205236"/>
              <a:gd name="connsiteY133" fmla="*/ 345983 h 1044430"/>
              <a:gd name="connsiteX134" fmla="*/ 11014175 w 12205236"/>
              <a:gd name="connsiteY134" fmla="*/ 376643 h 1044430"/>
              <a:gd name="connsiteX135" fmla="*/ 11019036 w 12205236"/>
              <a:gd name="connsiteY135" fmla="*/ 430484 h 1044430"/>
              <a:gd name="connsiteX136" fmla="*/ 11019036 w 12205236"/>
              <a:gd name="connsiteY136" fmla="*/ 430671 h 1044430"/>
              <a:gd name="connsiteX137" fmla="*/ 11019784 w 12205236"/>
              <a:gd name="connsiteY137" fmla="*/ 435158 h 1044430"/>
              <a:gd name="connsiteX138" fmla="*/ 11028197 w 12205236"/>
              <a:gd name="connsiteY138" fmla="*/ 513490 h 1044430"/>
              <a:gd name="connsiteX139" fmla="*/ 11049322 w 12205236"/>
              <a:gd name="connsiteY139" fmla="*/ 556676 h 1044430"/>
              <a:gd name="connsiteX140" fmla="*/ 11049883 w 12205236"/>
              <a:gd name="connsiteY140" fmla="*/ 566023 h 1044430"/>
              <a:gd name="connsiteX141" fmla="*/ 11085590 w 12205236"/>
              <a:gd name="connsiteY141" fmla="*/ 679128 h 1044430"/>
              <a:gd name="connsiteX142" fmla="*/ 11104472 w 12205236"/>
              <a:gd name="connsiteY142" fmla="*/ 689971 h 1044430"/>
              <a:gd name="connsiteX143" fmla="*/ 11317035 w 12205236"/>
              <a:gd name="connsiteY143" fmla="*/ 699880 h 1044430"/>
              <a:gd name="connsiteX144" fmla="*/ 11460986 w 12205236"/>
              <a:gd name="connsiteY144" fmla="*/ 711097 h 1044430"/>
              <a:gd name="connsiteX145" fmla="*/ 11472764 w 12205236"/>
              <a:gd name="connsiteY145" fmla="*/ 703993 h 1044430"/>
              <a:gd name="connsiteX146" fmla="*/ 11480056 w 12205236"/>
              <a:gd name="connsiteY146" fmla="*/ 653703 h 1044430"/>
              <a:gd name="connsiteX147" fmla="*/ 11491272 w 12205236"/>
              <a:gd name="connsiteY147" fmla="*/ 594066 h 1044430"/>
              <a:gd name="connsiteX148" fmla="*/ 11500620 w 12205236"/>
              <a:gd name="connsiteY148" fmla="*/ 565649 h 1044430"/>
              <a:gd name="connsiteX149" fmla="*/ 11508659 w 12205236"/>
              <a:gd name="connsiteY149" fmla="*/ 503582 h 1044430"/>
              <a:gd name="connsiteX150" fmla="*/ 11499124 w 12205236"/>
              <a:gd name="connsiteY150" fmla="*/ 492925 h 1044430"/>
              <a:gd name="connsiteX151" fmla="*/ 11412193 w 12205236"/>
              <a:gd name="connsiteY151" fmla="*/ 457405 h 1044430"/>
              <a:gd name="connsiteX152" fmla="*/ 11392189 w 12205236"/>
              <a:gd name="connsiteY152" fmla="*/ 434036 h 1044430"/>
              <a:gd name="connsiteX153" fmla="*/ 11392002 w 12205236"/>
              <a:gd name="connsiteY153" fmla="*/ 434223 h 1044430"/>
              <a:gd name="connsiteX154" fmla="*/ 11380785 w 12205236"/>
              <a:gd name="connsiteY154" fmla="*/ 413845 h 1044430"/>
              <a:gd name="connsiteX155" fmla="*/ 11366950 w 12205236"/>
              <a:gd name="connsiteY155" fmla="*/ 381503 h 1044430"/>
              <a:gd name="connsiteX156" fmla="*/ 11350474 w 12205236"/>
              <a:gd name="connsiteY156" fmla="*/ 306943 h 1044430"/>
              <a:gd name="connsiteX157" fmla="*/ 11346947 w 12205236"/>
              <a:gd name="connsiteY157" fmla="*/ 216052 h 1044430"/>
              <a:gd name="connsiteX158" fmla="*/ 11352369 w 12205236"/>
              <a:gd name="connsiteY158" fmla="*/ 178475 h 1044430"/>
              <a:gd name="connsiteX159" fmla="*/ 11354986 w 12205236"/>
              <a:gd name="connsiteY159" fmla="*/ 164828 h 1044430"/>
              <a:gd name="connsiteX160" fmla="*/ 11349751 w 12205236"/>
              <a:gd name="connsiteY160" fmla="*/ 159406 h 1044430"/>
              <a:gd name="connsiteX161" fmla="*/ 10931520 w 12205236"/>
              <a:gd name="connsiteY161" fmla="*/ 265 h 1044430"/>
              <a:gd name="connsiteX162" fmla="*/ 10940144 w 12205236"/>
              <a:gd name="connsiteY162" fmla="*/ 2929 h 1044430"/>
              <a:gd name="connsiteX163" fmla="*/ 10943321 w 12205236"/>
              <a:gd name="connsiteY163" fmla="*/ 6668 h 1044430"/>
              <a:gd name="connsiteX164" fmla="*/ 10943695 w 12205236"/>
              <a:gd name="connsiteY164" fmla="*/ 30224 h 1044430"/>
              <a:gd name="connsiteX165" fmla="*/ 10937526 w 12205236"/>
              <a:gd name="connsiteY165" fmla="*/ 48731 h 1044430"/>
              <a:gd name="connsiteX166" fmla="*/ 10936218 w 12205236"/>
              <a:gd name="connsiteY166" fmla="*/ 54901 h 1044430"/>
              <a:gd name="connsiteX167" fmla="*/ 10930983 w 12205236"/>
              <a:gd name="connsiteY167" fmla="*/ 47797 h 1044430"/>
              <a:gd name="connsiteX168" fmla="*/ 10930422 w 12205236"/>
              <a:gd name="connsiteY168" fmla="*/ 68175 h 1044430"/>
              <a:gd name="connsiteX169" fmla="*/ 10937713 w 12205236"/>
              <a:gd name="connsiteY169" fmla="*/ 79765 h 1044430"/>
              <a:gd name="connsiteX170" fmla="*/ 10973794 w 12205236"/>
              <a:gd name="connsiteY170" fmla="*/ 105751 h 1044430"/>
              <a:gd name="connsiteX171" fmla="*/ 10977346 w 12205236"/>
              <a:gd name="connsiteY171" fmla="*/ 109864 h 1044430"/>
              <a:gd name="connsiteX172" fmla="*/ 11013802 w 12205236"/>
              <a:gd name="connsiteY172" fmla="*/ 137159 h 1044430"/>
              <a:gd name="connsiteX173" fmla="*/ 11039975 w 12205236"/>
              <a:gd name="connsiteY173" fmla="*/ 163145 h 1044430"/>
              <a:gd name="connsiteX174" fmla="*/ 11087834 w 12205236"/>
              <a:gd name="connsiteY174" fmla="*/ 197731 h 1044430"/>
              <a:gd name="connsiteX175" fmla="*/ 11181870 w 12205236"/>
              <a:gd name="connsiteY175" fmla="*/ 189131 h 1044430"/>
              <a:gd name="connsiteX176" fmla="*/ 11210660 w 12205236"/>
              <a:gd name="connsiteY176" fmla="*/ 156041 h 1044430"/>
              <a:gd name="connsiteX177" fmla="*/ 11217204 w 12205236"/>
              <a:gd name="connsiteY177" fmla="*/ 145011 h 1044430"/>
              <a:gd name="connsiteX178" fmla="*/ 11235712 w 12205236"/>
              <a:gd name="connsiteY178" fmla="*/ 107621 h 1044430"/>
              <a:gd name="connsiteX179" fmla="*/ 11240946 w 12205236"/>
              <a:gd name="connsiteY179" fmla="*/ 77335 h 1044430"/>
              <a:gd name="connsiteX180" fmla="*/ 11252911 w 12205236"/>
              <a:gd name="connsiteY180" fmla="*/ 63875 h 1044430"/>
              <a:gd name="connsiteX181" fmla="*/ 11248798 w 12205236"/>
              <a:gd name="connsiteY181" fmla="*/ 58827 h 1044430"/>
              <a:gd name="connsiteX182" fmla="*/ 11254220 w 12205236"/>
              <a:gd name="connsiteY182" fmla="*/ 58453 h 1044430"/>
              <a:gd name="connsiteX183" fmla="*/ 11256650 w 12205236"/>
              <a:gd name="connsiteY183" fmla="*/ 60136 h 1044430"/>
              <a:gd name="connsiteX184" fmla="*/ 11279458 w 12205236"/>
              <a:gd name="connsiteY184" fmla="*/ 63501 h 1044430"/>
              <a:gd name="connsiteX185" fmla="*/ 11317035 w 12205236"/>
              <a:gd name="connsiteY185" fmla="*/ 66305 h 1044430"/>
              <a:gd name="connsiteX186" fmla="*/ 11329186 w 12205236"/>
              <a:gd name="connsiteY186" fmla="*/ 70605 h 1044430"/>
              <a:gd name="connsiteX187" fmla="*/ 11336665 w 12205236"/>
              <a:gd name="connsiteY187" fmla="*/ 72848 h 1044430"/>
              <a:gd name="connsiteX188" fmla="*/ 11374428 w 12205236"/>
              <a:gd name="connsiteY188" fmla="*/ 73222 h 1044430"/>
              <a:gd name="connsiteX189" fmla="*/ 11397236 w 12205236"/>
              <a:gd name="connsiteY189" fmla="*/ 74157 h 1044430"/>
              <a:gd name="connsiteX190" fmla="*/ 11411632 w 12205236"/>
              <a:gd name="connsiteY190" fmla="*/ 80887 h 1044430"/>
              <a:gd name="connsiteX191" fmla="*/ 11431822 w 12205236"/>
              <a:gd name="connsiteY191" fmla="*/ 116595 h 1044430"/>
              <a:gd name="connsiteX192" fmla="*/ 11428457 w 12205236"/>
              <a:gd name="connsiteY192" fmla="*/ 136037 h 1044430"/>
              <a:gd name="connsiteX193" fmla="*/ 11425092 w 12205236"/>
              <a:gd name="connsiteY193" fmla="*/ 135103 h 1044430"/>
              <a:gd name="connsiteX194" fmla="*/ 11421353 w 12205236"/>
              <a:gd name="connsiteY194" fmla="*/ 139029 h 1044430"/>
              <a:gd name="connsiteX195" fmla="*/ 11401350 w 12205236"/>
              <a:gd name="connsiteY195" fmla="*/ 152489 h 1044430"/>
              <a:gd name="connsiteX196" fmla="*/ 11380224 w 12205236"/>
              <a:gd name="connsiteY196" fmla="*/ 155293 h 1044430"/>
              <a:gd name="connsiteX197" fmla="*/ 11358912 w 12205236"/>
              <a:gd name="connsiteY197" fmla="*/ 174549 h 1044430"/>
              <a:gd name="connsiteX198" fmla="*/ 11358164 w 12205236"/>
              <a:gd name="connsiteY198" fmla="*/ 181840 h 1044430"/>
              <a:gd name="connsiteX199" fmla="*/ 11352742 w 12205236"/>
              <a:gd name="connsiteY199" fmla="*/ 221100 h 1044430"/>
              <a:gd name="connsiteX200" fmla="*/ 11351995 w 12205236"/>
              <a:gd name="connsiteY200" fmla="*/ 256620 h 1044430"/>
              <a:gd name="connsiteX201" fmla="*/ 11363399 w 12205236"/>
              <a:gd name="connsiteY201" fmla="*/ 347104 h 1044430"/>
              <a:gd name="connsiteX202" fmla="*/ 11399854 w 12205236"/>
              <a:gd name="connsiteY202" fmla="*/ 420389 h 1044430"/>
              <a:gd name="connsiteX203" fmla="*/ 11514454 w 12205236"/>
              <a:gd name="connsiteY203" fmla="*/ 454975 h 1044430"/>
              <a:gd name="connsiteX204" fmla="*/ 11525298 w 12205236"/>
              <a:gd name="connsiteY204" fmla="*/ 443758 h 1044430"/>
              <a:gd name="connsiteX205" fmla="*/ 11537449 w 12205236"/>
              <a:gd name="connsiteY205" fmla="*/ 387299 h 1044430"/>
              <a:gd name="connsiteX206" fmla="*/ 11538010 w 12205236"/>
              <a:gd name="connsiteY206" fmla="*/ 373464 h 1044430"/>
              <a:gd name="connsiteX207" fmla="*/ 11532402 w 12205236"/>
              <a:gd name="connsiteY207" fmla="*/ 322614 h 1044430"/>
              <a:gd name="connsiteX208" fmla="*/ 11533150 w 12205236"/>
              <a:gd name="connsiteY208" fmla="*/ 320184 h 1044430"/>
              <a:gd name="connsiteX209" fmla="*/ 11534271 w 12205236"/>
              <a:gd name="connsiteY209" fmla="*/ 314949 h 1044430"/>
              <a:gd name="connsiteX210" fmla="*/ 11551844 w 12205236"/>
              <a:gd name="connsiteY210" fmla="*/ 281298 h 1044430"/>
              <a:gd name="connsiteX211" fmla="*/ 11568109 w 12205236"/>
              <a:gd name="connsiteY211" fmla="*/ 272137 h 1044430"/>
              <a:gd name="connsiteX212" fmla="*/ 11574465 w 12205236"/>
              <a:gd name="connsiteY212" fmla="*/ 255873 h 1044430"/>
              <a:gd name="connsiteX213" fmla="*/ 11576709 w 12205236"/>
              <a:gd name="connsiteY213" fmla="*/ 255312 h 1044430"/>
              <a:gd name="connsiteX214" fmla="*/ 11578765 w 12205236"/>
              <a:gd name="connsiteY214" fmla="*/ 239608 h 1044430"/>
              <a:gd name="connsiteX215" fmla="*/ 11575587 w 12205236"/>
              <a:gd name="connsiteY215" fmla="*/ 231756 h 1044430"/>
              <a:gd name="connsiteX216" fmla="*/ 11567735 w 12205236"/>
              <a:gd name="connsiteY216" fmla="*/ 236430 h 1044430"/>
              <a:gd name="connsiteX217" fmla="*/ 11562688 w 12205236"/>
              <a:gd name="connsiteY217" fmla="*/ 238486 h 1044430"/>
              <a:gd name="connsiteX218" fmla="*/ 11563248 w 12205236"/>
              <a:gd name="connsiteY218" fmla="*/ 208948 h 1044430"/>
              <a:gd name="connsiteX219" fmla="*/ 11576522 w 12205236"/>
              <a:gd name="connsiteY219" fmla="*/ 198666 h 1044430"/>
              <a:gd name="connsiteX220" fmla="*/ 11578952 w 12205236"/>
              <a:gd name="connsiteY220" fmla="*/ 186140 h 1044430"/>
              <a:gd name="connsiteX221" fmla="*/ 11571100 w 12205236"/>
              <a:gd name="connsiteY221" fmla="*/ 171184 h 1044430"/>
              <a:gd name="connsiteX222" fmla="*/ 11574465 w 12205236"/>
              <a:gd name="connsiteY222" fmla="*/ 153050 h 1044430"/>
              <a:gd name="connsiteX223" fmla="*/ 11578578 w 12205236"/>
              <a:gd name="connsiteY223" fmla="*/ 129868 h 1044430"/>
              <a:gd name="connsiteX224" fmla="*/ 11575400 w 12205236"/>
              <a:gd name="connsiteY224" fmla="*/ 124073 h 1044430"/>
              <a:gd name="connsiteX225" fmla="*/ 11572409 w 12205236"/>
              <a:gd name="connsiteY225" fmla="*/ 124073 h 1044430"/>
              <a:gd name="connsiteX226" fmla="*/ 11572409 w 12205236"/>
              <a:gd name="connsiteY226" fmla="*/ 122390 h 1044430"/>
              <a:gd name="connsiteX227" fmla="*/ 11582878 w 12205236"/>
              <a:gd name="connsiteY227" fmla="*/ 105004 h 1044430"/>
              <a:gd name="connsiteX228" fmla="*/ 11595591 w 12205236"/>
              <a:gd name="connsiteY228" fmla="*/ 97339 h 1044430"/>
              <a:gd name="connsiteX229" fmla="*/ 11666258 w 12205236"/>
              <a:gd name="connsiteY229" fmla="*/ 134916 h 1044430"/>
              <a:gd name="connsiteX230" fmla="*/ 11667754 w 12205236"/>
              <a:gd name="connsiteY230" fmla="*/ 137159 h 1044430"/>
              <a:gd name="connsiteX231" fmla="*/ 11668875 w 12205236"/>
              <a:gd name="connsiteY231" fmla="*/ 163893 h 1044430"/>
              <a:gd name="connsiteX232" fmla="*/ 11675231 w 12205236"/>
              <a:gd name="connsiteY232" fmla="*/ 182588 h 1044430"/>
              <a:gd name="connsiteX233" fmla="*/ 11694861 w 12205236"/>
              <a:gd name="connsiteY233" fmla="*/ 195114 h 1044430"/>
              <a:gd name="connsiteX234" fmla="*/ 11716174 w 12205236"/>
              <a:gd name="connsiteY234" fmla="*/ 226334 h 1044430"/>
              <a:gd name="connsiteX235" fmla="*/ 11733747 w 12205236"/>
              <a:gd name="connsiteY235" fmla="*/ 283167 h 1044430"/>
              <a:gd name="connsiteX236" fmla="*/ 11737673 w 12205236"/>
              <a:gd name="connsiteY236" fmla="*/ 337383 h 1044430"/>
              <a:gd name="connsiteX237" fmla="*/ 11735804 w 12205236"/>
              <a:gd name="connsiteY237" fmla="*/ 409172 h 1044430"/>
              <a:gd name="connsiteX238" fmla="*/ 11742534 w 12205236"/>
              <a:gd name="connsiteY238" fmla="*/ 502273 h 1044430"/>
              <a:gd name="connsiteX239" fmla="*/ 11749451 w 12205236"/>
              <a:gd name="connsiteY239" fmla="*/ 573875 h 1044430"/>
              <a:gd name="connsiteX240" fmla="*/ 11743094 w 12205236"/>
              <a:gd name="connsiteY240" fmla="*/ 614069 h 1044430"/>
              <a:gd name="connsiteX241" fmla="*/ 11740477 w 12205236"/>
              <a:gd name="connsiteY241" fmla="*/ 624539 h 1044430"/>
              <a:gd name="connsiteX242" fmla="*/ 11732625 w 12205236"/>
              <a:gd name="connsiteY242" fmla="*/ 663798 h 1044430"/>
              <a:gd name="connsiteX243" fmla="*/ 11729634 w 12205236"/>
              <a:gd name="connsiteY243" fmla="*/ 674080 h 1044430"/>
              <a:gd name="connsiteX244" fmla="*/ 11712248 w 12205236"/>
              <a:gd name="connsiteY244" fmla="*/ 697823 h 1044430"/>
              <a:gd name="connsiteX245" fmla="*/ 11700283 w 12205236"/>
              <a:gd name="connsiteY245" fmla="*/ 726240 h 1044430"/>
              <a:gd name="connsiteX246" fmla="*/ 11704957 w 12205236"/>
              <a:gd name="connsiteY246" fmla="*/ 730353 h 1044430"/>
              <a:gd name="connsiteX247" fmla="*/ 11717330 w 12205236"/>
              <a:gd name="connsiteY247" fmla="*/ 732929 h 1044430"/>
              <a:gd name="connsiteX248" fmla="*/ 12192000 w 12205236"/>
              <a:gd name="connsiteY248" fmla="*/ 732929 h 1044430"/>
              <a:gd name="connsiteX249" fmla="*/ 12192000 w 12205236"/>
              <a:gd name="connsiteY249" fmla="*/ 825550 h 1044430"/>
              <a:gd name="connsiteX250" fmla="*/ 12205236 w 12205236"/>
              <a:gd name="connsiteY250" fmla="*/ 832802 h 1044430"/>
              <a:gd name="connsiteX251" fmla="*/ 12204487 w 12205236"/>
              <a:gd name="connsiteY251" fmla="*/ 1036765 h 1044430"/>
              <a:gd name="connsiteX252" fmla="*/ 12196822 w 12205236"/>
              <a:gd name="connsiteY252" fmla="*/ 1044430 h 1044430"/>
              <a:gd name="connsiteX253" fmla="*/ 10934909 w 12205236"/>
              <a:gd name="connsiteY253" fmla="*/ 1044243 h 1044430"/>
              <a:gd name="connsiteX254" fmla="*/ 9067650 w 12205236"/>
              <a:gd name="connsiteY254" fmla="*/ 930203 h 1044430"/>
              <a:gd name="connsiteX255" fmla="*/ 0 w 12205236"/>
              <a:gd name="connsiteY255" fmla="*/ 908775 h 1044430"/>
              <a:gd name="connsiteX256" fmla="*/ 0 w 12205236"/>
              <a:gd name="connsiteY256" fmla="*/ 732929 h 1044430"/>
              <a:gd name="connsiteX257" fmla="*/ 10184483 w 12205236"/>
              <a:gd name="connsiteY257" fmla="*/ 732929 h 1044430"/>
              <a:gd name="connsiteX258" fmla="*/ 10336481 w 12205236"/>
              <a:gd name="connsiteY258" fmla="*/ 714462 h 1044430"/>
              <a:gd name="connsiteX259" fmla="*/ 10349568 w 12205236"/>
              <a:gd name="connsiteY259" fmla="*/ 713901 h 1044430"/>
              <a:gd name="connsiteX260" fmla="*/ 10356111 w 12205236"/>
              <a:gd name="connsiteY260" fmla="*/ 709414 h 1044430"/>
              <a:gd name="connsiteX261" fmla="*/ 10354615 w 12205236"/>
              <a:gd name="connsiteY261" fmla="*/ 679128 h 1044430"/>
              <a:gd name="connsiteX262" fmla="*/ 10358167 w 12205236"/>
              <a:gd name="connsiteY262" fmla="*/ 520594 h 1044430"/>
              <a:gd name="connsiteX263" fmla="*/ 10372188 w 12205236"/>
              <a:gd name="connsiteY263" fmla="*/ 482269 h 1044430"/>
              <a:gd name="connsiteX264" fmla="*/ 10396679 w 12205236"/>
              <a:gd name="connsiteY264" fmla="*/ 451984 h 1044430"/>
              <a:gd name="connsiteX265" fmla="*/ 10447903 w 12205236"/>
              <a:gd name="connsiteY265" fmla="*/ 334765 h 1044430"/>
              <a:gd name="connsiteX266" fmla="*/ 10448464 w 12205236"/>
              <a:gd name="connsiteY266" fmla="*/ 261107 h 1044430"/>
              <a:gd name="connsiteX267" fmla="*/ 10446408 w 12205236"/>
              <a:gd name="connsiteY267" fmla="*/ 225774 h 1044430"/>
              <a:gd name="connsiteX268" fmla="*/ 10448464 w 12205236"/>
              <a:gd name="connsiteY268" fmla="*/ 215678 h 1044430"/>
              <a:gd name="connsiteX269" fmla="*/ 10453512 w 12205236"/>
              <a:gd name="connsiteY269" fmla="*/ 201096 h 1044430"/>
              <a:gd name="connsiteX270" fmla="*/ 10442856 w 12205236"/>
              <a:gd name="connsiteY270" fmla="*/ 229139 h 1044430"/>
              <a:gd name="connsiteX271" fmla="*/ 10417991 w 12205236"/>
              <a:gd name="connsiteY271" fmla="*/ 307471 h 1044430"/>
              <a:gd name="connsiteX272" fmla="*/ 10413318 w 12205236"/>
              <a:gd name="connsiteY272" fmla="*/ 312331 h 1044430"/>
              <a:gd name="connsiteX273" fmla="*/ 10410513 w 12205236"/>
              <a:gd name="connsiteY273" fmla="*/ 310649 h 1044430"/>
              <a:gd name="connsiteX274" fmla="*/ 10388266 w 12205236"/>
              <a:gd name="connsiteY274" fmla="*/ 406929 h 1044430"/>
              <a:gd name="connsiteX275" fmla="*/ 10366767 w 12205236"/>
              <a:gd name="connsiteY275" fmla="*/ 418706 h 1044430"/>
              <a:gd name="connsiteX276" fmla="*/ 10364337 w 12205236"/>
              <a:gd name="connsiteY276" fmla="*/ 417398 h 1044430"/>
              <a:gd name="connsiteX277" fmla="*/ 10363963 w 12205236"/>
              <a:gd name="connsiteY277" fmla="*/ 416650 h 1044430"/>
              <a:gd name="connsiteX278" fmla="*/ 10365458 w 12205236"/>
              <a:gd name="connsiteY278" fmla="*/ 415528 h 1044430"/>
              <a:gd name="connsiteX279" fmla="*/ 10368263 w 12205236"/>
              <a:gd name="connsiteY279" fmla="*/ 397768 h 1044430"/>
              <a:gd name="connsiteX280" fmla="*/ 10360784 w 12205236"/>
              <a:gd name="connsiteY280" fmla="*/ 413472 h 1044430"/>
              <a:gd name="connsiteX281" fmla="*/ 10362841 w 12205236"/>
              <a:gd name="connsiteY281" fmla="*/ 393468 h 1044430"/>
              <a:gd name="connsiteX282" fmla="*/ 10356298 w 12205236"/>
              <a:gd name="connsiteY282" fmla="*/ 413659 h 1044430"/>
              <a:gd name="connsiteX283" fmla="*/ 10355737 w 12205236"/>
              <a:gd name="connsiteY283" fmla="*/ 411041 h 1044430"/>
              <a:gd name="connsiteX284" fmla="*/ 10356671 w 12205236"/>
              <a:gd name="connsiteY284" fmla="*/ 393468 h 1044430"/>
              <a:gd name="connsiteX285" fmla="*/ 10355176 w 12205236"/>
              <a:gd name="connsiteY285" fmla="*/ 360004 h 1044430"/>
              <a:gd name="connsiteX286" fmla="*/ 10369010 w 12205236"/>
              <a:gd name="connsiteY286" fmla="*/ 311023 h 1044430"/>
              <a:gd name="connsiteX287" fmla="*/ 10397053 w 12205236"/>
              <a:gd name="connsiteY287" fmla="*/ 275129 h 1044430"/>
              <a:gd name="connsiteX288" fmla="*/ 10414252 w 12205236"/>
              <a:gd name="connsiteY288" fmla="*/ 237925 h 1044430"/>
              <a:gd name="connsiteX289" fmla="*/ 10429582 w 12205236"/>
              <a:gd name="connsiteY289" fmla="*/ 193244 h 1044430"/>
              <a:gd name="connsiteX290" fmla="*/ 10435751 w 12205236"/>
              <a:gd name="connsiteY290" fmla="*/ 178849 h 1044430"/>
              <a:gd name="connsiteX291" fmla="*/ 10450521 w 12205236"/>
              <a:gd name="connsiteY291" fmla="*/ 160902 h 1044430"/>
              <a:gd name="connsiteX292" fmla="*/ 10481368 w 12205236"/>
              <a:gd name="connsiteY292" fmla="*/ 133233 h 1044430"/>
              <a:gd name="connsiteX293" fmla="*/ 10489406 w 12205236"/>
              <a:gd name="connsiteY293" fmla="*/ 118277 h 1044430"/>
              <a:gd name="connsiteX294" fmla="*/ 10506232 w 12205236"/>
              <a:gd name="connsiteY294" fmla="*/ 95282 h 1044430"/>
              <a:gd name="connsiteX295" fmla="*/ 10529227 w 12205236"/>
              <a:gd name="connsiteY295" fmla="*/ 93039 h 1044430"/>
              <a:gd name="connsiteX296" fmla="*/ 10577460 w 12205236"/>
              <a:gd name="connsiteY296" fmla="*/ 80139 h 1044430"/>
              <a:gd name="connsiteX297" fmla="*/ 10582321 w 12205236"/>
              <a:gd name="connsiteY297" fmla="*/ 68361 h 1044430"/>
              <a:gd name="connsiteX298" fmla="*/ 10581947 w 12205236"/>
              <a:gd name="connsiteY298" fmla="*/ 62005 h 1044430"/>
              <a:gd name="connsiteX299" fmla="*/ 10581572 w 12205236"/>
              <a:gd name="connsiteY299" fmla="*/ 47984 h 1044430"/>
              <a:gd name="connsiteX300" fmla="*/ 10576899 w 12205236"/>
              <a:gd name="connsiteY300" fmla="*/ 34336 h 1044430"/>
              <a:gd name="connsiteX301" fmla="*/ 10572599 w 12205236"/>
              <a:gd name="connsiteY301" fmla="*/ 17137 h 1044430"/>
              <a:gd name="connsiteX302" fmla="*/ 10579329 w 12205236"/>
              <a:gd name="connsiteY302" fmla="*/ 1246 h 1044430"/>
              <a:gd name="connsiteX303" fmla="*/ 10594846 w 12205236"/>
              <a:gd name="connsiteY303" fmla="*/ 6107 h 1044430"/>
              <a:gd name="connsiteX304" fmla="*/ 10632984 w 12205236"/>
              <a:gd name="connsiteY304" fmla="*/ 23867 h 1044430"/>
              <a:gd name="connsiteX305" fmla="*/ 10701595 w 12205236"/>
              <a:gd name="connsiteY305" fmla="*/ 30971 h 1044430"/>
              <a:gd name="connsiteX306" fmla="*/ 10770392 w 12205236"/>
              <a:gd name="connsiteY306" fmla="*/ 33215 h 1044430"/>
              <a:gd name="connsiteX307" fmla="*/ 10898080 w 12205236"/>
              <a:gd name="connsiteY307" fmla="*/ 20689 h 1044430"/>
              <a:gd name="connsiteX308" fmla="*/ 10923878 w 12205236"/>
              <a:gd name="connsiteY308" fmla="*/ 5172 h 1044430"/>
              <a:gd name="connsiteX309" fmla="*/ 10931520 w 12205236"/>
              <a:gd name="connsiteY309" fmla="*/ 265 h 1044430"/>
              <a:gd name="connsiteX0" fmla="*/ 11634616 w 12205236"/>
              <a:gd name="connsiteY0" fmla="*/ 695510 h 1044430"/>
              <a:gd name="connsiteX1" fmla="*/ 11628681 w 12205236"/>
              <a:gd name="connsiteY1" fmla="*/ 699880 h 1044430"/>
              <a:gd name="connsiteX2" fmla="*/ 11627185 w 12205236"/>
              <a:gd name="connsiteY2" fmla="*/ 725492 h 1044430"/>
              <a:gd name="connsiteX3" fmla="*/ 11644384 w 12205236"/>
              <a:gd name="connsiteY3" fmla="*/ 729979 h 1044430"/>
              <a:gd name="connsiteX4" fmla="*/ 11651863 w 12205236"/>
              <a:gd name="connsiteY4" fmla="*/ 730913 h 1044430"/>
              <a:gd name="connsiteX5" fmla="*/ 11663080 w 12205236"/>
              <a:gd name="connsiteY5" fmla="*/ 719883 h 1044430"/>
              <a:gd name="connsiteX6" fmla="*/ 11662519 w 12205236"/>
              <a:gd name="connsiteY6" fmla="*/ 715209 h 1044430"/>
              <a:gd name="connsiteX7" fmla="*/ 11641954 w 12205236"/>
              <a:gd name="connsiteY7" fmla="*/ 696328 h 1044430"/>
              <a:gd name="connsiteX8" fmla="*/ 11634616 w 12205236"/>
              <a:gd name="connsiteY8" fmla="*/ 695510 h 1044430"/>
              <a:gd name="connsiteX9" fmla="*/ 11559135 w 12205236"/>
              <a:gd name="connsiteY9" fmla="*/ 473903 h 1044430"/>
              <a:gd name="connsiteX10" fmla="*/ 11555396 w 12205236"/>
              <a:gd name="connsiteY10" fmla="*/ 476100 h 1044430"/>
              <a:gd name="connsiteX11" fmla="*/ 11542684 w 12205236"/>
              <a:gd name="connsiteY11" fmla="*/ 481895 h 1044430"/>
              <a:gd name="connsiteX12" fmla="*/ 11525110 w 12205236"/>
              <a:gd name="connsiteY12" fmla="*/ 505078 h 1044430"/>
              <a:gd name="connsiteX13" fmla="*/ 11524736 w 12205236"/>
              <a:gd name="connsiteY13" fmla="*/ 515360 h 1044430"/>
              <a:gd name="connsiteX14" fmla="*/ 11519876 w 12205236"/>
              <a:gd name="connsiteY14" fmla="*/ 555928 h 1044430"/>
              <a:gd name="connsiteX15" fmla="*/ 11506976 w 12205236"/>
              <a:gd name="connsiteY15" fmla="*/ 603787 h 1044430"/>
              <a:gd name="connsiteX16" fmla="*/ 11503611 w 12205236"/>
              <a:gd name="connsiteY16" fmla="*/ 628652 h 1044430"/>
              <a:gd name="connsiteX17" fmla="*/ 11498190 w 12205236"/>
              <a:gd name="connsiteY17" fmla="*/ 677072 h 1044430"/>
              <a:gd name="connsiteX18" fmla="*/ 11491646 w 12205236"/>
              <a:gd name="connsiteY18" fmla="*/ 701375 h 1044430"/>
              <a:gd name="connsiteX19" fmla="*/ 11500246 w 12205236"/>
              <a:gd name="connsiteY19" fmla="*/ 714275 h 1044430"/>
              <a:gd name="connsiteX20" fmla="*/ 11579139 w 12205236"/>
              <a:gd name="connsiteY20" fmla="*/ 722314 h 1044430"/>
              <a:gd name="connsiteX21" fmla="*/ 11601573 w 12205236"/>
              <a:gd name="connsiteY21" fmla="*/ 701188 h 1044430"/>
              <a:gd name="connsiteX22" fmla="*/ 11592039 w 12205236"/>
              <a:gd name="connsiteY22" fmla="*/ 685298 h 1044430"/>
              <a:gd name="connsiteX23" fmla="*/ 11574652 w 12205236"/>
              <a:gd name="connsiteY23" fmla="*/ 650525 h 1044430"/>
              <a:gd name="connsiteX24" fmla="*/ 11575400 w 12205236"/>
              <a:gd name="connsiteY24" fmla="*/ 643234 h 1044430"/>
              <a:gd name="connsiteX25" fmla="*/ 11572035 w 12205236"/>
              <a:gd name="connsiteY25" fmla="*/ 635008 h 1044430"/>
              <a:gd name="connsiteX26" fmla="*/ 11560257 w 12205236"/>
              <a:gd name="connsiteY26" fmla="*/ 640990 h 1044430"/>
              <a:gd name="connsiteX27" fmla="*/ 11552218 w 12205236"/>
              <a:gd name="connsiteY27" fmla="*/ 643047 h 1044430"/>
              <a:gd name="connsiteX28" fmla="*/ 11546797 w 12205236"/>
              <a:gd name="connsiteY28" fmla="*/ 630708 h 1044430"/>
              <a:gd name="connsiteX29" fmla="*/ 11548105 w 12205236"/>
              <a:gd name="connsiteY29" fmla="*/ 604535 h 1044430"/>
              <a:gd name="connsiteX30" fmla="*/ 11563248 w 12205236"/>
              <a:gd name="connsiteY30" fmla="*/ 482269 h 1044430"/>
              <a:gd name="connsiteX31" fmla="*/ 11562874 w 12205236"/>
              <a:gd name="connsiteY31" fmla="*/ 474230 h 1044430"/>
              <a:gd name="connsiteX32" fmla="*/ 11559135 w 12205236"/>
              <a:gd name="connsiteY32" fmla="*/ 473903 h 1044430"/>
              <a:gd name="connsiteX33" fmla="*/ 11566614 w 12205236"/>
              <a:gd name="connsiteY33" fmla="*/ 432915 h 1044430"/>
              <a:gd name="connsiteX34" fmla="*/ 11534832 w 12205236"/>
              <a:gd name="connsiteY34" fmla="*/ 477783 h 1044430"/>
              <a:gd name="connsiteX35" fmla="*/ 11566614 w 12205236"/>
              <a:gd name="connsiteY35" fmla="*/ 432915 h 1044430"/>
              <a:gd name="connsiteX36" fmla="*/ 11397236 w 12205236"/>
              <a:gd name="connsiteY36" fmla="*/ 427493 h 1044430"/>
              <a:gd name="connsiteX37" fmla="*/ 11415558 w 12205236"/>
              <a:gd name="connsiteY37" fmla="*/ 452544 h 1044430"/>
              <a:gd name="connsiteX38" fmla="*/ 11502676 w 12205236"/>
              <a:gd name="connsiteY38" fmla="*/ 486756 h 1044430"/>
              <a:gd name="connsiteX39" fmla="*/ 11513333 w 12205236"/>
              <a:gd name="connsiteY39" fmla="*/ 482269 h 1044430"/>
              <a:gd name="connsiteX40" fmla="*/ 11520063 w 12205236"/>
              <a:gd name="connsiteY40" fmla="*/ 459835 h 1044430"/>
              <a:gd name="connsiteX41" fmla="*/ 11397236 w 12205236"/>
              <a:gd name="connsiteY41" fmla="*/ 427493 h 1044430"/>
              <a:gd name="connsiteX42" fmla="*/ 10946687 w 12205236"/>
              <a:gd name="connsiteY42" fmla="*/ 423941 h 1044430"/>
              <a:gd name="connsiteX43" fmla="*/ 10942386 w 12205236"/>
              <a:gd name="connsiteY43" fmla="*/ 428241 h 1044430"/>
              <a:gd name="connsiteX44" fmla="*/ 10897893 w 12205236"/>
              <a:gd name="connsiteY44" fmla="*/ 500778 h 1044430"/>
              <a:gd name="connsiteX45" fmla="*/ 10888732 w 12205236"/>
              <a:gd name="connsiteY45" fmla="*/ 530876 h 1044430"/>
              <a:gd name="connsiteX46" fmla="*/ 10876394 w 12205236"/>
              <a:gd name="connsiteY46" fmla="*/ 565275 h 1044430"/>
              <a:gd name="connsiteX47" fmla="*/ 10840686 w 12205236"/>
              <a:gd name="connsiteY47" fmla="*/ 659311 h 1044430"/>
              <a:gd name="connsiteX48" fmla="*/ 10840312 w 12205236"/>
              <a:gd name="connsiteY48" fmla="*/ 679689 h 1044430"/>
              <a:gd name="connsiteX49" fmla="*/ 10848164 w 12205236"/>
              <a:gd name="connsiteY49" fmla="*/ 687167 h 1044430"/>
              <a:gd name="connsiteX50" fmla="*/ 10866859 w 12205236"/>
              <a:gd name="connsiteY50" fmla="*/ 686606 h 1044430"/>
              <a:gd name="connsiteX51" fmla="*/ 11009689 w 12205236"/>
              <a:gd name="connsiteY51" fmla="*/ 686606 h 1044430"/>
              <a:gd name="connsiteX52" fmla="*/ 11048948 w 12205236"/>
              <a:gd name="connsiteY52" fmla="*/ 686980 h 1044430"/>
              <a:gd name="connsiteX53" fmla="*/ 11054931 w 12205236"/>
              <a:gd name="connsiteY53" fmla="*/ 681559 h 1044430"/>
              <a:gd name="connsiteX54" fmla="*/ 10998846 w 12205236"/>
              <a:gd name="connsiteY54" fmla="*/ 577240 h 1044430"/>
              <a:gd name="connsiteX55" fmla="*/ 10985572 w 12205236"/>
              <a:gd name="connsiteY55" fmla="*/ 545459 h 1044430"/>
              <a:gd name="connsiteX56" fmla="*/ 10981272 w 12205236"/>
              <a:gd name="connsiteY56" fmla="*/ 514051 h 1044430"/>
              <a:gd name="connsiteX57" fmla="*/ 10950238 w 12205236"/>
              <a:gd name="connsiteY57" fmla="*/ 428989 h 1044430"/>
              <a:gd name="connsiteX58" fmla="*/ 10946687 w 12205236"/>
              <a:gd name="connsiteY58" fmla="*/ 423941 h 1044430"/>
              <a:gd name="connsiteX59" fmla="*/ 11552779 w 12205236"/>
              <a:gd name="connsiteY59" fmla="*/ 389729 h 1044430"/>
              <a:gd name="connsiteX60" fmla="*/ 11548853 w 12205236"/>
              <a:gd name="connsiteY60" fmla="*/ 393468 h 1044430"/>
              <a:gd name="connsiteX61" fmla="*/ 11541375 w 12205236"/>
              <a:gd name="connsiteY61" fmla="*/ 436654 h 1044430"/>
              <a:gd name="connsiteX62" fmla="*/ 11544180 w 12205236"/>
              <a:gd name="connsiteY62" fmla="*/ 440579 h 1044430"/>
              <a:gd name="connsiteX63" fmla="*/ 11569604 w 12205236"/>
              <a:gd name="connsiteY63" fmla="*/ 410854 h 1044430"/>
              <a:gd name="connsiteX64" fmla="*/ 11552779 w 12205236"/>
              <a:gd name="connsiteY64" fmla="*/ 389729 h 1044430"/>
              <a:gd name="connsiteX65" fmla="*/ 10553296 w 12205236"/>
              <a:gd name="connsiteY65" fmla="*/ 389238 h 1044430"/>
              <a:gd name="connsiteX66" fmla="*/ 10546613 w 12205236"/>
              <a:gd name="connsiteY66" fmla="*/ 392159 h 1044430"/>
              <a:gd name="connsiteX67" fmla="*/ 10495015 w 12205236"/>
              <a:gd name="connsiteY67" fmla="*/ 432540 h 1044430"/>
              <a:gd name="connsiteX68" fmla="*/ 10419487 w 12205236"/>
              <a:gd name="connsiteY68" fmla="*/ 513677 h 1044430"/>
              <a:gd name="connsiteX69" fmla="*/ 10408831 w 12205236"/>
              <a:gd name="connsiteY69" fmla="*/ 548824 h 1044430"/>
              <a:gd name="connsiteX70" fmla="*/ 10406027 w 12205236"/>
              <a:gd name="connsiteY70" fmla="*/ 564341 h 1044430"/>
              <a:gd name="connsiteX71" fmla="*/ 10395183 w 12205236"/>
              <a:gd name="connsiteY71" fmla="*/ 656881 h 1044430"/>
              <a:gd name="connsiteX72" fmla="*/ 10400605 w 12205236"/>
              <a:gd name="connsiteY72" fmla="*/ 701375 h 1044430"/>
              <a:gd name="connsiteX73" fmla="*/ 10411448 w 12205236"/>
              <a:gd name="connsiteY73" fmla="*/ 710910 h 1044430"/>
              <a:gd name="connsiteX74" fmla="*/ 10487911 w 12205236"/>
              <a:gd name="connsiteY74" fmla="*/ 705488 h 1044430"/>
              <a:gd name="connsiteX75" fmla="*/ 10681778 w 12205236"/>
              <a:gd name="connsiteY75" fmla="*/ 693336 h 1044430"/>
              <a:gd name="connsiteX76" fmla="*/ 10697669 w 12205236"/>
              <a:gd name="connsiteY76" fmla="*/ 681933 h 1044430"/>
              <a:gd name="connsiteX77" fmla="*/ 10679348 w 12205236"/>
              <a:gd name="connsiteY77" fmla="*/ 672585 h 1044430"/>
              <a:gd name="connsiteX78" fmla="*/ 10589238 w 12205236"/>
              <a:gd name="connsiteY78" fmla="*/ 551067 h 1044430"/>
              <a:gd name="connsiteX79" fmla="*/ 10563812 w 12205236"/>
              <a:gd name="connsiteY79" fmla="*/ 480213 h 1044430"/>
              <a:gd name="connsiteX80" fmla="*/ 10556895 w 12205236"/>
              <a:gd name="connsiteY80" fmla="*/ 395711 h 1044430"/>
              <a:gd name="connsiteX81" fmla="*/ 10553296 w 12205236"/>
              <a:gd name="connsiteY81" fmla="*/ 389238 h 1044430"/>
              <a:gd name="connsiteX82" fmla="*/ 10641210 w 12205236"/>
              <a:gd name="connsiteY82" fmla="*/ 347478 h 1044430"/>
              <a:gd name="connsiteX83" fmla="*/ 10632984 w 12205236"/>
              <a:gd name="connsiteY83" fmla="*/ 351404 h 1044430"/>
              <a:gd name="connsiteX84" fmla="*/ 10627562 w 12205236"/>
              <a:gd name="connsiteY84" fmla="*/ 370847 h 1044430"/>
              <a:gd name="connsiteX85" fmla="*/ 10624197 w 12205236"/>
              <a:gd name="connsiteY85" fmla="*/ 384494 h 1044430"/>
              <a:gd name="connsiteX86" fmla="*/ 10619897 w 12205236"/>
              <a:gd name="connsiteY86" fmla="*/ 408237 h 1044430"/>
              <a:gd name="connsiteX87" fmla="*/ 10618402 w 12205236"/>
              <a:gd name="connsiteY87" fmla="*/ 416276 h 1044430"/>
              <a:gd name="connsiteX88" fmla="*/ 10614850 w 12205236"/>
              <a:gd name="connsiteY88" fmla="*/ 491617 h 1044430"/>
              <a:gd name="connsiteX89" fmla="*/ 10628684 w 12205236"/>
              <a:gd name="connsiteY89" fmla="*/ 528446 h 1044430"/>
              <a:gd name="connsiteX90" fmla="*/ 10636349 w 12205236"/>
              <a:gd name="connsiteY90" fmla="*/ 543215 h 1044430"/>
              <a:gd name="connsiteX91" fmla="*/ 10660466 w 12205236"/>
              <a:gd name="connsiteY91" fmla="*/ 592383 h 1044430"/>
              <a:gd name="connsiteX92" fmla="*/ 10713372 w 12205236"/>
              <a:gd name="connsiteY92" fmla="*/ 648842 h 1044430"/>
              <a:gd name="connsiteX93" fmla="*/ 10729824 w 12205236"/>
              <a:gd name="connsiteY93" fmla="*/ 672024 h 1044430"/>
              <a:gd name="connsiteX94" fmla="*/ 10734685 w 12205236"/>
              <a:gd name="connsiteY94" fmla="*/ 678567 h 1044430"/>
              <a:gd name="connsiteX95" fmla="*/ 10779366 w 12205236"/>
              <a:gd name="connsiteY95" fmla="*/ 690719 h 1044430"/>
              <a:gd name="connsiteX96" fmla="*/ 10807409 w 12205236"/>
              <a:gd name="connsiteY96" fmla="*/ 669781 h 1044430"/>
              <a:gd name="connsiteX97" fmla="*/ 10813204 w 12205236"/>
              <a:gd name="connsiteY97" fmla="*/ 655012 h 1044430"/>
              <a:gd name="connsiteX98" fmla="*/ 10833956 w 12205236"/>
              <a:gd name="connsiteY98" fmla="*/ 531811 h 1044430"/>
              <a:gd name="connsiteX99" fmla="*/ 10842742 w 12205236"/>
              <a:gd name="connsiteY99" fmla="*/ 502086 h 1044430"/>
              <a:gd name="connsiteX100" fmla="*/ 10859754 w 12205236"/>
              <a:gd name="connsiteY100" fmla="*/ 474604 h 1044430"/>
              <a:gd name="connsiteX101" fmla="*/ 10892658 w 12205236"/>
              <a:gd name="connsiteY101" fmla="*/ 368790 h 1044430"/>
              <a:gd name="connsiteX102" fmla="*/ 10885180 w 12205236"/>
              <a:gd name="connsiteY102" fmla="*/ 362621 h 1044430"/>
              <a:gd name="connsiteX103" fmla="*/ 10836199 w 12205236"/>
              <a:gd name="connsiteY103" fmla="*/ 374025 h 1044430"/>
              <a:gd name="connsiteX104" fmla="*/ 10791518 w 12205236"/>
              <a:gd name="connsiteY104" fmla="*/ 379634 h 1044430"/>
              <a:gd name="connsiteX105" fmla="*/ 10745154 w 12205236"/>
              <a:gd name="connsiteY105" fmla="*/ 377016 h 1044430"/>
              <a:gd name="connsiteX106" fmla="*/ 10727020 w 12205236"/>
              <a:gd name="connsiteY106" fmla="*/ 374586 h 1044430"/>
              <a:gd name="connsiteX107" fmla="*/ 10711503 w 12205236"/>
              <a:gd name="connsiteY107" fmla="*/ 371408 h 1044430"/>
              <a:gd name="connsiteX108" fmla="*/ 10693369 w 12205236"/>
              <a:gd name="connsiteY108" fmla="*/ 367108 h 1044430"/>
              <a:gd name="connsiteX109" fmla="*/ 10653735 w 12205236"/>
              <a:gd name="connsiteY109" fmla="*/ 352713 h 1044430"/>
              <a:gd name="connsiteX110" fmla="*/ 10641210 w 12205236"/>
              <a:gd name="connsiteY110" fmla="*/ 347478 h 1044430"/>
              <a:gd name="connsiteX111" fmla="*/ 10369758 w 12205236"/>
              <a:gd name="connsiteY111" fmla="*/ 338879 h 1044430"/>
              <a:gd name="connsiteX112" fmla="*/ 10362654 w 12205236"/>
              <a:gd name="connsiteY112" fmla="*/ 357948 h 1044430"/>
              <a:gd name="connsiteX113" fmla="*/ 10364898 w 12205236"/>
              <a:gd name="connsiteY113" fmla="*/ 358695 h 1044430"/>
              <a:gd name="connsiteX114" fmla="*/ 10369758 w 12205236"/>
              <a:gd name="connsiteY114" fmla="*/ 338879 h 1044430"/>
              <a:gd name="connsiteX115" fmla="*/ 11346424 w 12205236"/>
              <a:gd name="connsiteY115" fmla="*/ 288619 h 1044430"/>
              <a:gd name="connsiteX116" fmla="*/ 11350474 w 12205236"/>
              <a:gd name="connsiteY116" fmla="*/ 306943 h 1044430"/>
              <a:gd name="connsiteX117" fmla="*/ 11351060 w 12205236"/>
              <a:gd name="connsiteY117" fmla="*/ 322053 h 1044430"/>
              <a:gd name="connsiteX118" fmla="*/ 11346424 w 12205236"/>
              <a:gd name="connsiteY118" fmla="*/ 288619 h 1044430"/>
              <a:gd name="connsiteX119" fmla="*/ 11349751 w 12205236"/>
              <a:gd name="connsiteY119" fmla="*/ 159406 h 1044430"/>
              <a:gd name="connsiteX120" fmla="*/ 11338160 w 12205236"/>
              <a:gd name="connsiteY120" fmla="*/ 178288 h 1044430"/>
              <a:gd name="connsiteX121" fmla="*/ 11336104 w 12205236"/>
              <a:gd name="connsiteY121" fmla="*/ 214183 h 1044430"/>
              <a:gd name="connsiteX122" fmla="*/ 11346424 w 12205236"/>
              <a:gd name="connsiteY122" fmla="*/ 288619 h 1044430"/>
              <a:gd name="connsiteX123" fmla="*/ 11329934 w 12205236"/>
              <a:gd name="connsiteY123" fmla="*/ 213996 h 1044430"/>
              <a:gd name="connsiteX124" fmla="*/ 11331617 w 12205236"/>
              <a:gd name="connsiteY124" fmla="*/ 176232 h 1044430"/>
              <a:gd name="connsiteX125" fmla="*/ 11330682 w 12205236"/>
              <a:gd name="connsiteY125" fmla="*/ 166697 h 1044430"/>
              <a:gd name="connsiteX126" fmla="*/ 11320587 w 12205236"/>
              <a:gd name="connsiteY126" fmla="*/ 169315 h 1044430"/>
              <a:gd name="connsiteX127" fmla="*/ 11315166 w 12205236"/>
              <a:gd name="connsiteY127" fmla="*/ 172680 h 1044430"/>
              <a:gd name="connsiteX128" fmla="*/ 11277776 w 12205236"/>
              <a:gd name="connsiteY128" fmla="*/ 204461 h 1044430"/>
              <a:gd name="connsiteX129" fmla="*/ 11265436 w 12205236"/>
              <a:gd name="connsiteY129" fmla="*/ 217174 h 1044430"/>
              <a:gd name="connsiteX130" fmla="*/ 11199630 w 12205236"/>
              <a:gd name="connsiteY130" fmla="*/ 287467 h 1044430"/>
              <a:gd name="connsiteX131" fmla="*/ 11051004 w 12205236"/>
              <a:gd name="connsiteY131" fmla="*/ 311958 h 1044430"/>
              <a:gd name="connsiteX132" fmla="*/ 11045770 w 12205236"/>
              <a:gd name="connsiteY132" fmla="*/ 310088 h 1044430"/>
              <a:gd name="connsiteX133" fmla="*/ 11027636 w 12205236"/>
              <a:gd name="connsiteY133" fmla="*/ 345983 h 1044430"/>
              <a:gd name="connsiteX134" fmla="*/ 11014175 w 12205236"/>
              <a:gd name="connsiteY134" fmla="*/ 376643 h 1044430"/>
              <a:gd name="connsiteX135" fmla="*/ 11019036 w 12205236"/>
              <a:gd name="connsiteY135" fmla="*/ 430484 h 1044430"/>
              <a:gd name="connsiteX136" fmla="*/ 11019036 w 12205236"/>
              <a:gd name="connsiteY136" fmla="*/ 430671 h 1044430"/>
              <a:gd name="connsiteX137" fmla="*/ 11019784 w 12205236"/>
              <a:gd name="connsiteY137" fmla="*/ 435158 h 1044430"/>
              <a:gd name="connsiteX138" fmla="*/ 11028197 w 12205236"/>
              <a:gd name="connsiteY138" fmla="*/ 513490 h 1044430"/>
              <a:gd name="connsiteX139" fmla="*/ 11049322 w 12205236"/>
              <a:gd name="connsiteY139" fmla="*/ 556676 h 1044430"/>
              <a:gd name="connsiteX140" fmla="*/ 11049883 w 12205236"/>
              <a:gd name="connsiteY140" fmla="*/ 566023 h 1044430"/>
              <a:gd name="connsiteX141" fmla="*/ 11085590 w 12205236"/>
              <a:gd name="connsiteY141" fmla="*/ 679128 h 1044430"/>
              <a:gd name="connsiteX142" fmla="*/ 11104472 w 12205236"/>
              <a:gd name="connsiteY142" fmla="*/ 689971 h 1044430"/>
              <a:gd name="connsiteX143" fmla="*/ 11317035 w 12205236"/>
              <a:gd name="connsiteY143" fmla="*/ 699880 h 1044430"/>
              <a:gd name="connsiteX144" fmla="*/ 11460986 w 12205236"/>
              <a:gd name="connsiteY144" fmla="*/ 711097 h 1044430"/>
              <a:gd name="connsiteX145" fmla="*/ 11472764 w 12205236"/>
              <a:gd name="connsiteY145" fmla="*/ 703993 h 1044430"/>
              <a:gd name="connsiteX146" fmla="*/ 11480056 w 12205236"/>
              <a:gd name="connsiteY146" fmla="*/ 653703 h 1044430"/>
              <a:gd name="connsiteX147" fmla="*/ 11491272 w 12205236"/>
              <a:gd name="connsiteY147" fmla="*/ 594066 h 1044430"/>
              <a:gd name="connsiteX148" fmla="*/ 11500620 w 12205236"/>
              <a:gd name="connsiteY148" fmla="*/ 565649 h 1044430"/>
              <a:gd name="connsiteX149" fmla="*/ 11508659 w 12205236"/>
              <a:gd name="connsiteY149" fmla="*/ 503582 h 1044430"/>
              <a:gd name="connsiteX150" fmla="*/ 11499124 w 12205236"/>
              <a:gd name="connsiteY150" fmla="*/ 492925 h 1044430"/>
              <a:gd name="connsiteX151" fmla="*/ 11412193 w 12205236"/>
              <a:gd name="connsiteY151" fmla="*/ 457405 h 1044430"/>
              <a:gd name="connsiteX152" fmla="*/ 11392189 w 12205236"/>
              <a:gd name="connsiteY152" fmla="*/ 434036 h 1044430"/>
              <a:gd name="connsiteX153" fmla="*/ 11392002 w 12205236"/>
              <a:gd name="connsiteY153" fmla="*/ 434223 h 1044430"/>
              <a:gd name="connsiteX154" fmla="*/ 11380785 w 12205236"/>
              <a:gd name="connsiteY154" fmla="*/ 413845 h 1044430"/>
              <a:gd name="connsiteX155" fmla="*/ 11366950 w 12205236"/>
              <a:gd name="connsiteY155" fmla="*/ 381503 h 1044430"/>
              <a:gd name="connsiteX156" fmla="*/ 11350474 w 12205236"/>
              <a:gd name="connsiteY156" fmla="*/ 306943 h 1044430"/>
              <a:gd name="connsiteX157" fmla="*/ 11346947 w 12205236"/>
              <a:gd name="connsiteY157" fmla="*/ 216052 h 1044430"/>
              <a:gd name="connsiteX158" fmla="*/ 11352369 w 12205236"/>
              <a:gd name="connsiteY158" fmla="*/ 178475 h 1044430"/>
              <a:gd name="connsiteX159" fmla="*/ 11354986 w 12205236"/>
              <a:gd name="connsiteY159" fmla="*/ 164828 h 1044430"/>
              <a:gd name="connsiteX160" fmla="*/ 11349751 w 12205236"/>
              <a:gd name="connsiteY160" fmla="*/ 159406 h 1044430"/>
              <a:gd name="connsiteX161" fmla="*/ 10931520 w 12205236"/>
              <a:gd name="connsiteY161" fmla="*/ 265 h 1044430"/>
              <a:gd name="connsiteX162" fmla="*/ 10940144 w 12205236"/>
              <a:gd name="connsiteY162" fmla="*/ 2929 h 1044430"/>
              <a:gd name="connsiteX163" fmla="*/ 10943321 w 12205236"/>
              <a:gd name="connsiteY163" fmla="*/ 6668 h 1044430"/>
              <a:gd name="connsiteX164" fmla="*/ 10943695 w 12205236"/>
              <a:gd name="connsiteY164" fmla="*/ 30224 h 1044430"/>
              <a:gd name="connsiteX165" fmla="*/ 10937526 w 12205236"/>
              <a:gd name="connsiteY165" fmla="*/ 48731 h 1044430"/>
              <a:gd name="connsiteX166" fmla="*/ 10936218 w 12205236"/>
              <a:gd name="connsiteY166" fmla="*/ 54901 h 1044430"/>
              <a:gd name="connsiteX167" fmla="*/ 10930983 w 12205236"/>
              <a:gd name="connsiteY167" fmla="*/ 47797 h 1044430"/>
              <a:gd name="connsiteX168" fmla="*/ 10930422 w 12205236"/>
              <a:gd name="connsiteY168" fmla="*/ 68175 h 1044430"/>
              <a:gd name="connsiteX169" fmla="*/ 10937713 w 12205236"/>
              <a:gd name="connsiteY169" fmla="*/ 79765 h 1044430"/>
              <a:gd name="connsiteX170" fmla="*/ 10973794 w 12205236"/>
              <a:gd name="connsiteY170" fmla="*/ 105751 h 1044430"/>
              <a:gd name="connsiteX171" fmla="*/ 10977346 w 12205236"/>
              <a:gd name="connsiteY171" fmla="*/ 109864 h 1044430"/>
              <a:gd name="connsiteX172" fmla="*/ 11013802 w 12205236"/>
              <a:gd name="connsiteY172" fmla="*/ 137159 h 1044430"/>
              <a:gd name="connsiteX173" fmla="*/ 11039975 w 12205236"/>
              <a:gd name="connsiteY173" fmla="*/ 163145 h 1044430"/>
              <a:gd name="connsiteX174" fmla="*/ 11087834 w 12205236"/>
              <a:gd name="connsiteY174" fmla="*/ 197731 h 1044430"/>
              <a:gd name="connsiteX175" fmla="*/ 11181870 w 12205236"/>
              <a:gd name="connsiteY175" fmla="*/ 189131 h 1044430"/>
              <a:gd name="connsiteX176" fmla="*/ 11210660 w 12205236"/>
              <a:gd name="connsiteY176" fmla="*/ 156041 h 1044430"/>
              <a:gd name="connsiteX177" fmla="*/ 11217204 w 12205236"/>
              <a:gd name="connsiteY177" fmla="*/ 145011 h 1044430"/>
              <a:gd name="connsiteX178" fmla="*/ 11235712 w 12205236"/>
              <a:gd name="connsiteY178" fmla="*/ 107621 h 1044430"/>
              <a:gd name="connsiteX179" fmla="*/ 11240946 w 12205236"/>
              <a:gd name="connsiteY179" fmla="*/ 77335 h 1044430"/>
              <a:gd name="connsiteX180" fmla="*/ 11252911 w 12205236"/>
              <a:gd name="connsiteY180" fmla="*/ 63875 h 1044430"/>
              <a:gd name="connsiteX181" fmla="*/ 11248798 w 12205236"/>
              <a:gd name="connsiteY181" fmla="*/ 58827 h 1044430"/>
              <a:gd name="connsiteX182" fmla="*/ 11254220 w 12205236"/>
              <a:gd name="connsiteY182" fmla="*/ 58453 h 1044430"/>
              <a:gd name="connsiteX183" fmla="*/ 11256650 w 12205236"/>
              <a:gd name="connsiteY183" fmla="*/ 60136 h 1044430"/>
              <a:gd name="connsiteX184" fmla="*/ 11279458 w 12205236"/>
              <a:gd name="connsiteY184" fmla="*/ 63501 h 1044430"/>
              <a:gd name="connsiteX185" fmla="*/ 11317035 w 12205236"/>
              <a:gd name="connsiteY185" fmla="*/ 66305 h 1044430"/>
              <a:gd name="connsiteX186" fmla="*/ 11329186 w 12205236"/>
              <a:gd name="connsiteY186" fmla="*/ 70605 h 1044430"/>
              <a:gd name="connsiteX187" fmla="*/ 11336665 w 12205236"/>
              <a:gd name="connsiteY187" fmla="*/ 72848 h 1044430"/>
              <a:gd name="connsiteX188" fmla="*/ 11374428 w 12205236"/>
              <a:gd name="connsiteY188" fmla="*/ 73222 h 1044430"/>
              <a:gd name="connsiteX189" fmla="*/ 11397236 w 12205236"/>
              <a:gd name="connsiteY189" fmla="*/ 74157 h 1044430"/>
              <a:gd name="connsiteX190" fmla="*/ 11411632 w 12205236"/>
              <a:gd name="connsiteY190" fmla="*/ 80887 h 1044430"/>
              <a:gd name="connsiteX191" fmla="*/ 11431822 w 12205236"/>
              <a:gd name="connsiteY191" fmla="*/ 116595 h 1044430"/>
              <a:gd name="connsiteX192" fmla="*/ 11428457 w 12205236"/>
              <a:gd name="connsiteY192" fmla="*/ 136037 h 1044430"/>
              <a:gd name="connsiteX193" fmla="*/ 11425092 w 12205236"/>
              <a:gd name="connsiteY193" fmla="*/ 135103 h 1044430"/>
              <a:gd name="connsiteX194" fmla="*/ 11421353 w 12205236"/>
              <a:gd name="connsiteY194" fmla="*/ 139029 h 1044430"/>
              <a:gd name="connsiteX195" fmla="*/ 11401350 w 12205236"/>
              <a:gd name="connsiteY195" fmla="*/ 152489 h 1044430"/>
              <a:gd name="connsiteX196" fmla="*/ 11380224 w 12205236"/>
              <a:gd name="connsiteY196" fmla="*/ 155293 h 1044430"/>
              <a:gd name="connsiteX197" fmla="*/ 11358912 w 12205236"/>
              <a:gd name="connsiteY197" fmla="*/ 174549 h 1044430"/>
              <a:gd name="connsiteX198" fmla="*/ 11358164 w 12205236"/>
              <a:gd name="connsiteY198" fmla="*/ 181840 h 1044430"/>
              <a:gd name="connsiteX199" fmla="*/ 11352742 w 12205236"/>
              <a:gd name="connsiteY199" fmla="*/ 221100 h 1044430"/>
              <a:gd name="connsiteX200" fmla="*/ 11351995 w 12205236"/>
              <a:gd name="connsiteY200" fmla="*/ 256620 h 1044430"/>
              <a:gd name="connsiteX201" fmla="*/ 11363399 w 12205236"/>
              <a:gd name="connsiteY201" fmla="*/ 347104 h 1044430"/>
              <a:gd name="connsiteX202" fmla="*/ 11399854 w 12205236"/>
              <a:gd name="connsiteY202" fmla="*/ 420389 h 1044430"/>
              <a:gd name="connsiteX203" fmla="*/ 11514454 w 12205236"/>
              <a:gd name="connsiteY203" fmla="*/ 454975 h 1044430"/>
              <a:gd name="connsiteX204" fmla="*/ 11525298 w 12205236"/>
              <a:gd name="connsiteY204" fmla="*/ 443758 h 1044430"/>
              <a:gd name="connsiteX205" fmla="*/ 11537449 w 12205236"/>
              <a:gd name="connsiteY205" fmla="*/ 387299 h 1044430"/>
              <a:gd name="connsiteX206" fmla="*/ 11538010 w 12205236"/>
              <a:gd name="connsiteY206" fmla="*/ 373464 h 1044430"/>
              <a:gd name="connsiteX207" fmla="*/ 11532402 w 12205236"/>
              <a:gd name="connsiteY207" fmla="*/ 322614 h 1044430"/>
              <a:gd name="connsiteX208" fmla="*/ 11533150 w 12205236"/>
              <a:gd name="connsiteY208" fmla="*/ 320184 h 1044430"/>
              <a:gd name="connsiteX209" fmla="*/ 11534271 w 12205236"/>
              <a:gd name="connsiteY209" fmla="*/ 314949 h 1044430"/>
              <a:gd name="connsiteX210" fmla="*/ 11551844 w 12205236"/>
              <a:gd name="connsiteY210" fmla="*/ 281298 h 1044430"/>
              <a:gd name="connsiteX211" fmla="*/ 11568109 w 12205236"/>
              <a:gd name="connsiteY211" fmla="*/ 272137 h 1044430"/>
              <a:gd name="connsiteX212" fmla="*/ 11574465 w 12205236"/>
              <a:gd name="connsiteY212" fmla="*/ 255873 h 1044430"/>
              <a:gd name="connsiteX213" fmla="*/ 11576709 w 12205236"/>
              <a:gd name="connsiteY213" fmla="*/ 255312 h 1044430"/>
              <a:gd name="connsiteX214" fmla="*/ 11578765 w 12205236"/>
              <a:gd name="connsiteY214" fmla="*/ 239608 h 1044430"/>
              <a:gd name="connsiteX215" fmla="*/ 11575587 w 12205236"/>
              <a:gd name="connsiteY215" fmla="*/ 231756 h 1044430"/>
              <a:gd name="connsiteX216" fmla="*/ 11567735 w 12205236"/>
              <a:gd name="connsiteY216" fmla="*/ 236430 h 1044430"/>
              <a:gd name="connsiteX217" fmla="*/ 11562688 w 12205236"/>
              <a:gd name="connsiteY217" fmla="*/ 238486 h 1044430"/>
              <a:gd name="connsiteX218" fmla="*/ 11563248 w 12205236"/>
              <a:gd name="connsiteY218" fmla="*/ 208948 h 1044430"/>
              <a:gd name="connsiteX219" fmla="*/ 11576522 w 12205236"/>
              <a:gd name="connsiteY219" fmla="*/ 198666 h 1044430"/>
              <a:gd name="connsiteX220" fmla="*/ 11578952 w 12205236"/>
              <a:gd name="connsiteY220" fmla="*/ 186140 h 1044430"/>
              <a:gd name="connsiteX221" fmla="*/ 11571100 w 12205236"/>
              <a:gd name="connsiteY221" fmla="*/ 171184 h 1044430"/>
              <a:gd name="connsiteX222" fmla="*/ 11574465 w 12205236"/>
              <a:gd name="connsiteY222" fmla="*/ 153050 h 1044430"/>
              <a:gd name="connsiteX223" fmla="*/ 11578578 w 12205236"/>
              <a:gd name="connsiteY223" fmla="*/ 129868 h 1044430"/>
              <a:gd name="connsiteX224" fmla="*/ 11575400 w 12205236"/>
              <a:gd name="connsiteY224" fmla="*/ 124073 h 1044430"/>
              <a:gd name="connsiteX225" fmla="*/ 11572409 w 12205236"/>
              <a:gd name="connsiteY225" fmla="*/ 124073 h 1044430"/>
              <a:gd name="connsiteX226" fmla="*/ 11572409 w 12205236"/>
              <a:gd name="connsiteY226" fmla="*/ 122390 h 1044430"/>
              <a:gd name="connsiteX227" fmla="*/ 11582878 w 12205236"/>
              <a:gd name="connsiteY227" fmla="*/ 105004 h 1044430"/>
              <a:gd name="connsiteX228" fmla="*/ 11595591 w 12205236"/>
              <a:gd name="connsiteY228" fmla="*/ 97339 h 1044430"/>
              <a:gd name="connsiteX229" fmla="*/ 11666258 w 12205236"/>
              <a:gd name="connsiteY229" fmla="*/ 134916 h 1044430"/>
              <a:gd name="connsiteX230" fmla="*/ 11667754 w 12205236"/>
              <a:gd name="connsiteY230" fmla="*/ 137159 h 1044430"/>
              <a:gd name="connsiteX231" fmla="*/ 11668875 w 12205236"/>
              <a:gd name="connsiteY231" fmla="*/ 163893 h 1044430"/>
              <a:gd name="connsiteX232" fmla="*/ 11675231 w 12205236"/>
              <a:gd name="connsiteY232" fmla="*/ 182588 h 1044430"/>
              <a:gd name="connsiteX233" fmla="*/ 11694861 w 12205236"/>
              <a:gd name="connsiteY233" fmla="*/ 195114 h 1044430"/>
              <a:gd name="connsiteX234" fmla="*/ 11716174 w 12205236"/>
              <a:gd name="connsiteY234" fmla="*/ 226334 h 1044430"/>
              <a:gd name="connsiteX235" fmla="*/ 11733747 w 12205236"/>
              <a:gd name="connsiteY235" fmla="*/ 283167 h 1044430"/>
              <a:gd name="connsiteX236" fmla="*/ 11737673 w 12205236"/>
              <a:gd name="connsiteY236" fmla="*/ 337383 h 1044430"/>
              <a:gd name="connsiteX237" fmla="*/ 11735804 w 12205236"/>
              <a:gd name="connsiteY237" fmla="*/ 409172 h 1044430"/>
              <a:gd name="connsiteX238" fmla="*/ 11742534 w 12205236"/>
              <a:gd name="connsiteY238" fmla="*/ 502273 h 1044430"/>
              <a:gd name="connsiteX239" fmla="*/ 11749451 w 12205236"/>
              <a:gd name="connsiteY239" fmla="*/ 573875 h 1044430"/>
              <a:gd name="connsiteX240" fmla="*/ 11743094 w 12205236"/>
              <a:gd name="connsiteY240" fmla="*/ 614069 h 1044430"/>
              <a:gd name="connsiteX241" fmla="*/ 11740477 w 12205236"/>
              <a:gd name="connsiteY241" fmla="*/ 624539 h 1044430"/>
              <a:gd name="connsiteX242" fmla="*/ 11732625 w 12205236"/>
              <a:gd name="connsiteY242" fmla="*/ 663798 h 1044430"/>
              <a:gd name="connsiteX243" fmla="*/ 11729634 w 12205236"/>
              <a:gd name="connsiteY243" fmla="*/ 674080 h 1044430"/>
              <a:gd name="connsiteX244" fmla="*/ 11712248 w 12205236"/>
              <a:gd name="connsiteY244" fmla="*/ 697823 h 1044430"/>
              <a:gd name="connsiteX245" fmla="*/ 11700283 w 12205236"/>
              <a:gd name="connsiteY245" fmla="*/ 726240 h 1044430"/>
              <a:gd name="connsiteX246" fmla="*/ 11704957 w 12205236"/>
              <a:gd name="connsiteY246" fmla="*/ 730353 h 1044430"/>
              <a:gd name="connsiteX247" fmla="*/ 11717330 w 12205236"/>
              <a:gd name="connsiteY247" fmla="*/ 732929 h 1044430"/>
              <a:gd name="connsiteX248" fmla="*/ 12192000 w 12205236"/>
              <a:gd name="connsiteY248" fmla="*/ 732929 h 1044430"/>
              <a:gd name="connsiteX249" fmla="*/ 12192000 w 12205236"/>
              <a:gd name="connsiteY249" fmla="*/ 825550 h 1044430"/>
              <a:gd name="connsiteX250" fmla="*/ 12205236 w 12205236"/>
              <a:gd name="connsiteY250" fmla="*/ 832802 h 1044430"/>
              <a:gd name="connsiteX251" fmla="*/ 12204487 w 12205236"/>
              <a:gd name="connsiteY251" fmla="*/ 1036765 h 1044430"/>
              <a:gd name="connsiteX252" fmla="*/ 12196822 w 12205236"/>
              <a:gd name="connsiteY252" fmla="*/ 1044430 h 1044430"/>
              <a:gd name="connsiteX253" fmla="*/ 10934909 w 12205236"/>
              <a:gd name="connsiteY253" fmla="*/ 1044243 h 1044430"/>
              <a:gd name="connsiteX254" fmla="*/ 0 w 12205236"/>
              <a:gd name="connsiteY254" fmla="*/ 908775 h 1044430"/>
              <a:gd name="connsiteX255" fmla="*/ 0 w 12205236"/>
              <a:gd name="connsiteY255" fmla="*/ 732929 h 1044430"/>
              <a:gd name="connsiteX256" fmla="*/ 10184483 w 12205236"/>
              <a:gd name="connsiteY256" fmla="*/ 732929 h 1044430"/>
              <a:gd name="connsiteX257" fmla="*/ 10336481 w 12205236"/>
              <a:gd name="connsiteY257" fmla="*/ 714462 h 1044430"/>
              <a:gd name="connsiteX258" fmla="*/ 10349568 w 12205236"/>
              <a:gd name="connsiteY258" fmla="*/ 713901 h 1044430"/>
              <a:gd name="connsiteX259" fmla="*/ 10356111 w 12205236"/>
              <a:gd name="connsiteY259" fmla="*/ 709414 h 1044430"/>
              <a:gd name="connsiteX260" fmla="*/ 10354615 w 12205236"/>
              <a:gd name="connsiteY260" fmla="*/ 679128 h 1044430"/>
              <a:gd name="connsiteX261" fmla="*/ 10358167 w 12205236"/>
              <a:gd name="connsiteY261" fmla="*/ 520594 h 1044430"/>
              <a:gd name="connsiteX262" fmla="*/ 10372188 w 12205236"/>
              <a:gd name="connsiteY262" fmla="*/ 482269 h 1044430"/>
              <a:gd name="connsiteX263" fmla="*/ 10396679 w 12205236"/>
              <a:gd name="connsiteY263" fmla="*/ 451984 h 1044430"/>
              <a:gd name="connsiteX264" fmla="*/ 10447903 w 12205236"/>
              <a:gd name="connsiteY264" fmla="*/ 334765 h 1044430"/>
              <a:gd name="connsiteX265" fmla="*/ 10448464 w 12205236"/>
              <a:gd name="connsiteY265" fmla="*/ 261107 h 1044430"/>
              <a:gd name="connsiteX266" fmla="*/ 10446408 w 12205236"/>
              <a:gd name="connsiteY266" fmla="*/ 225774 h 1044430"/>
              <a:gd name="connsiteX267" fmla="*/ 10448464 w 12205236"/>
              <a:gd name="connsiteY267" fmla="*/ 215678 h 1044430"/>
              <a:gd name="connsiteX268" fmla="*/ 10453512 w 12205236"/>
              <a:gd name="connsiteY268" fmla="*/ 201096 h 1044430"/>
              <a:gd name="connsiteX269" fmla="*/ 10442856 w 12205236"/>
              <a:gd name="connsiteY269" fmla="*/ 229139 h 1044430"/>
              <a:gd name="connsiteX270" fmla="*/ 10417991 w 12205236"/>
              <a:gd name="connsiteY270" fmla="*/ 307471 h 1044430"/>
              <a:gd name="connsiteX271" fmla="*/ 10413318 w 12205236"/>
              <a:gd name="connsiteY271" fmla="*/ 312331 h 1044430"/>
              <a:gd name="connsiteX272" fmla="*/ 10410513 w 12205236"/>
              <a:gd name="connsiteY272" fmla="*/ 310649 h 1044430"/>
              <a:gd name="connsiteX273" fmla="*/ 10388266 w 12205236"/>
              <a:gd name="connsiteY273" fmla="*/ 406929 h 1044430"/>
              <a:gd name="connsiteX274" fmla="*/ 10366767 w 12205236"/>
              <a:gd name="connsiteY274" fmla="*/ 418706 h 1044430"/>
              <a:gd name="connsiteX275" fmla="*/ 10364337 w 12205236"/>
              <a:gd name="connsiteY275" fmla="*/ 417398 h 1044430"/>
              <a:gd name="connsiteX276" fmla="*/ 10363963 w 12205236"/>
              <a:gd name="connsiteY276" fmla="*/ 416650 h 1044430"/>
              <a:gd name="connsiteX277" fmla="*/ 10365458 w 12205236"/>
              <a:gd name="connsiteY277" fmla="*/ 415528 h 1044430"/>
              <a:gd name="connsiteX278" fmla="*/ 10368263 w 12205236"/>
              <a:gd name="connsiteY278" fmla="*/ 397768 h 1044430"/>
              <a:gd name="connsiteX279" fmla="*/ 10360784 w 12205236"/>
              <a:gd name="connsiteY279" fmla="*/ 413472 h 1044430"/>
              <a:gd name="connsiteX280" fmla="*/ 10362841 w 12205236"/>
              <a:gd name="connsiteY280" fmla="*/ 393468 h 1044430"/>
              <a:gd name="connsiteX281" fmla="*/ 10356298 w 12205236"/>
              <a:gd name="connsiteY281" fmla="*/ 413659 h 1044430"/>
              <a:gd name="connsiteX282" fmla="*/ 10355737 w 12205236"/>
              <a:gd name="connsiteY282" fmla="*/ 411041 h 1044430"/>
              <a:gd name="connsiteX283" fmla="*/ 10356671 w 12205236"/>
              <a:gd name="connsiteY283" fmla="*/ 393468 h 1044430"/>
              <a:gd name="connsiteX284" fmla="*/ 10355176 w 12205236"/>
              <a:gd name="connsiteY284" fmla="*/ 360004 h 1044430"/>
              <a:gd name="connsiteX285" fmla="*/ 10369010 w 12205236"/>
              <a:gd name="connsiteY285" fmla="*/ 311023 h 1044430"/>
              <a:gd name="connsiteX286" fmla="*/ 10397053 w 12205236"/>
              <a:gd name="connsiteY286" fmla="*/ 275129 h 1044430"/>
              <a:gd name="connsiteX287" fmla="*/ 10414252 w 12205236"/>
              <a:gd name="connsiteY287" fmla="*/ 237925 h 1044430"/>
              <a:gd name="connsiteX288" fmla="*/ 10429582 w 12205236"/>
              <a:gd name="connsiteY288" fmla="*/ 193244 h 1044430"/>
              <a:gd name="connsiteX289" fmla="*/ 10435751 w 12205236"/>
              <a:gd name="connsiteY289" fmla="*/ 178849 h 1044430"/>
              <a:gd name="connsiteX290" fmla="*/ 10450521 w 12205236"/>
              <a:gd name="connsiteY290" fmla="*/ 160902 h 1044430"/>
              <a:gd name="connsiteX291" fmla="*/ 10481368 w 12205236"/>
              <a:gd name="connsiteY291" fmla="*/ 133233 h 1044430"/>
              <a:gd name="connsiteX292" fmla="*/ 10489406 w 12205236"/>
              <a:gd name="connsiteY292" fmla="*/ 118277 h 1044430"/>
              <a:gd name="connsiteX293" fmla="*/ 10506232 w 12205236"/>
              <a:gd name="connsiteY293" fmla="*/ 95282 h 1044430"/>
              <a:gd name="connsiteX294" fmla="*/ 10529227 w 12205236"/>
              <a:gd name="connsiteY294" fmla="*/ 93039 h 1044430"/>
              <a:gd name="connsiteX295" fmla="*/ 10577460 w 12205236"/>
              <a:gd name="connsiteY295" fmla="*/ 80139 h 1044430"/>
              <a:gd name="connsiteX296" fmla="*/ 10582321 w 12205236"/>
              <a:gd name="connsiteY296" fmla="*/ 68361 h 1044430"/>
              <a:gd name="connsiteX297" fmla="*/ 10581947 w 12205236"/>
              <a:gd name="connsiteY297" fmla="*/ 62005 h 1044430"/>
              <a:gd name="connsiteX298" fmla="*/ 10581572 w 12205236"/>
              <a:gd name="connsiteY298" fmla="*/ 47984 h 1044430"/>
              <a:gd name="connsiteX299" fmla="*/ 10576899 w 12205236"/>
              <a:gd name="connsiteY299" fmla="*/ 34336 h 1044430"/>
              <a:gd name="connsiteX300" fmla="*/ 10572599 w 12205236"/>
              <a:gd name="connsiteY300" fmla="*/ 17137 h 1044430"/>
              <a:gd name="connsiteX301" fmla="*/ 10579329 w 12205236"/>
              <a:gd name="connsiteY301" fmla="*/ 1246 h 1044430"/>
              <a:gd name="connsiteX302" fmla="*/ 10594846 w 12205236"/>
              <a:gd name="connsiteY302" fmla="*/ 6107 h 1044430"/>
              <a:gd name="connsiteX303" fmla="*/ 10632984 w 12205236"/>
              <a:gd name="connsiteY303" fmla="*/ 23867 h 1044430"/>
              <a:gd name="connsiteX304" fmla="*/ 10701595 w 12205236"/>
              <a:gd name="connsiteY304" fmla="*/ 30971 h 1044430"/>
              <a:gd name="connsiteX305" fmla="*/ 10770392 w 12205236"/>
              <a:gd name="connsiteY305" fmla="*/ 33215 h 1044430"/>
              <a:gd name="connsiteX306" fmla="*/ 10898080 w 12205236"/>
              <a:gd name="connsiteY306" fmla="*/ 20689 h 1044430"/>
              <a:gd name="connsiteX307" fmla="*/ 10923878 w 12205236"/>
              <a:gd name="connsiteY307" fmla="*/ 5172 h 1044430"/>
              <a:gd name="connsiteX308" fmla="*/ 10931520 w 12205236"/>
              <a:gd name="connsiteY308" fmla="*/ 265 h 1044430"/>
              <a:gd name="connsiteX0" fmla="*/ 11634616 w 12292893"/>
              <a:gd name="connsiteY0" fmla="*/ 695510 h 1046071"/>
              <a:gd name="connsiteX1" fmla="*/ 11628681 w 12292893"/>
              <a:gd name="connsiteY1" fmla="*/ 699880 h 1046071"/>
              <a:gd name="connsiteX2" fmla="*/ 11627185 w 12292893"/>
              <a:gd name="connsiteY2" fmla="*/ 725492 h 1046071"/>
              <a:gd name="connsiteX3" fmla="*/ 11644384 w 12292893"/>
              <a:gd name="connsiteY3" fmla="*/ 729979 h 1046071"/>
              <a:gd name="connsiteX4" fmla="*/ 11651863 w 12292893"/>
              <a:gd name="connsiteY4" fmla="*/ 730913 h 1046071"/>
              <a:gd name="connsiteX5" fmla="*/ 11663080 w 12292893"/>
              <a:gd name="connsiteY5" fmla="*/ 719883 h 1046071"/>
              <a:gd name="connsiteX6" fmla="*/ 11662519 w 12292893"/>
              <a:gd name="connsiteY6" fmla="*/ 715209 h 1046071"/>
              <a:gd name="connsiteX7" fmla="*/ 11641954 w 12292893"/>
              <a:gd name="connsiteY7" fmla="*/ 696328 h 1046071"/>
              <a:gd name="connsiteX8" fmla="*/ 11634616 w 12292893"/>
              <a:gd name="connsiteY8" fmla="*/ 695510 h 1046071"/>
              <a:gd name="connsiteX9" fmla="*/ 11559135 w 12292893"/>
              <a:gd name="connsiteY9" fmla="*/ 473903 h 1046071"/>
              <a:gd name="connsiteX10" fmla="*/ 11555396 w 12292893"/>
              <a:gd name="connsiteY10" fmla="*/ 476100 h 1046071"/>
              <a:gd name="connsiteX11" fmla="*/ 11542684 w 12292893"/>
              <a:gd name="connsiteY11" fmla="*/ 481895 h 1046071"/>
              <a:gd name="connsiteX12" fmla="*/ 11525110 w 12292893"/>
              <a:gd name="connsiteY12" fmla="*/ 505078 h 1046071"/>
              <a:gd name="connsiteX13" fmla="*/ 11524736 w 12292893"/>
              <a:gd name="connsiteY13" fmla="*/ 515360 h 1046071"/>
              <a:gd name="connsiteX14" fmla="*/ 11519876 w 12292893"/>
              <a:gd name="connsiteY14" fmla="*/ 555928 h 1046071"/>
              <a:gd name="connsiteX15" fmla="*/ 11506976 w 12292893"/>
              <a:gd name="connsiteY15" fmla="*/ 603787 h 1046071"/>
              <a:gd name="connsiteX16" fmla="*/ 11503611 w 12292893"/>
              <a:gd name="connsiteY16" fmla="*/ 628652 h 1046071"/>
              <a:gd name="connsiteX17" fmla="*/ 11498190 w 12292893"/>
              <a:gd name="connsiteY17" fmla="*/ 677072 h 1046071"/>
              <a:gd name="connsiteX18" fmla="*/ 11491646 w 12292893"/>
              <a:gd name="connsiteY18" fmla="*/ 701375 h 1046071"/>
              <a:gd name="connsiteX19" fmla="*/ 11500246 w 12292893"/>
              <a:gd name="connsiteY19" fmla="*/ 714275 h 1046071"/>
              <a:gd name="connsiteX20" fmla="*/ 11579139 w 12292893"/>
              <a:gd name="connsiteY20" fmla="*/ 722314 h 1046071"/>
              <a:gd name="connsiteX21" fmla="*/ 11601573 w 12292893"/>
              <a:gd name="connsiteY21" fmla="*/ 701188 h 1046071"/>
              <a:gd name="connsiteX22" fmla="*/ 11592039 w 12292893"/>
              <a:gd name="connsiteY22" fmla="*/ 685298 h 1046071"/>
              <a:gd name="connsiteX23" fmla="*/ 11574652 w 12292893"/>
              <a:gd name="connsiteY23" fmla="*/ 650525 h 1046071"/>
              <a:gd name="connsiteX24" fmla="*/ 11575400 w 12292893"/>
              <a:gd name="connsiteY24" fmla="*/ 643234 h 1046071"/>
              <a:gd name="connsiteX25" fmla="*/ 11572035 w 12292893"/>
              <a:gd name="connsiteY25" fmla="*/ 635008 h 1046071"/>
              <a:gd name="connsiteX26" fmla="*/ 11560257 w 12292893"/>
              <a:gd name="connsiteY26" fmla="*/ 640990 h 1046071"/>
              <a:gd name="connsiteX27" fmla="*/ 11552218 w 12292893"/>
              <a:gd name="connsiteY27" fmla="*/ 643047 h 1046071"/>
              <a:gd name="connsiteX28" fmla="*/ 11546797 w 12292893"/>
              <a:gd name="connsiteY28" fmla="*/ 630708 h 1046071"/>
              <a:gd name="connsiteX29" fmla="*/ 11548105 w 12292893"/>
              <a:gd name="connsiteY29" fmla="*/ 604535 h 1046071"/>
              <a:gd name="connsiteX30" fmla="*/ 11563248 w 12292893"/>
              <a:gd name="connsiteY30" fmla="*/ 482269 h 1046071"/>
              <a:gd name="connsiteX31" fmla="*/ 11562874 w 12292893"/>
              <a:gd name="connsiteY31" fmla="*/ 474230 h 1046071"/>
              <a:gd name="connsiteX32" fmla="*/ 11559135 w 12292893"/>
              <a:gd name="connsiteY32" fmla="*/ 473903 h 1046071"/>
              <a:gd name="connsiteX33" fmla="*/ 11566614 w 12292893"/>
              <a:gd name="connsiteY33" fmla="*/ 432915 h 1046071"/>
              <a:gd name="connsiteX34" fmla="*/ 11534832 w 12292893"/>
              <a:gd name="connsiteY34" fmla="*/ 477783 h 1046071"/>
              <a:gd name="connsiteX35" fmla="*/ 11566614 w 12292893"/>
              <a:gd name="connsiteY35" fmla="*/ 432915 h 1046071"/>
              <a:gd name="connsiteX36" fmla="*/ 11397236 w 12292893"/>
              <a:gd name="connsiteY36" fmla="*/ 427493 h 1046071"/>
              <a:gd name="connsiteX37" fmla="*/ 11415558 w 12292893"/>
              <a:gd name="connsiteY37" fmla="*/ 452544 h 1046071"/>
              <a:gd name="connsiteX38" fmla="*/ 11502676 w 12292893"/>
              <a:gd name="connsiteY38" fmla="*/ 486756 h 1046071"/>
              <a:gd name="connsiteX39" fmla="*/ 11513333 w 12292893"/>
              <a:gd name="connsiteY39" fmla="*/ 482269 h 1046071"/>
              <a:gd name="connsiteX40" fmla="*/ 11520063 w 12292893"/>
              <a:gd name="connsiteY40" fmla="*/ 459835 h 1046071"/>
              <a:gd name="connsiteX41" fmla="*/ 11397236 w 12292893"/>
              <a:gd name="connsiteY41" fmla="*/ 427493 h 1046071"/>
              <a:gd name="connsiteX42" fmla="*/ 10946687 w 12292893"/>
              <a:gd name="connsiteY42" fmla="*/ 423941 h 1046071"/>
              <a:gd name="connsiteX43" fmla="*/ 10942386 w 12292893"/>
              <a:gd name="connsiteY43" fmla="*/ 428241 h 1046071"/>
              <a:gd name="connsiteX44" fmla="*/ 10897893 w 12292893"/>
              <a:gd name="connsiteY44" fmla="*/ 500778 h 1046071"/>
              <a:gd name="connsiteX45" fmla="*/ 10888732 w 12292893"/>
              <a:gd name="connsiteY45" fmla="*/ 530876 h 1046071"/>
              <a:gd name="connsiteX46" fmla="*/ 10876394 w 12292893"/>
              <a:gd name="connsiteY46" fmla="*/ 565275 h 1046071"/>
              <a:gd name="connsiteX47" fmla="*/ 10840686 w 12292893"/>
              <a:gd name="connsiteY47" fmla="*/ 659311 h 1046071"/>
              <a:gd name="connsiteX48" fmla="*/ 10840312 w 12292893"/>
              <a:gd name="connsiteY48" fmla="*/ 679689 h 1046071"/>
              <a:gd name="connsiteX49" fmla="*/ 10848164 w 12292893"/>
              <a:gd name="connsiteY49" fmla="*/ 687167 h 1046071"/>
              <a:gd name="connsiteX50" fmla="*/ 10866859 w 12292893"/>
              <a:gd name="connsiteY50" fmla="*/ 686606 h 1046071"/>
              <a:gd name="connsiteX51" fmla="*/ 11009689 w 12292893"/>
              <a:gd name="connsiteY51" fmla="*/ 686606 h 1046071"/>
              <a:gd name="connsiteX52" fmla="*/ 11048948 w 12292893"/>
              <a:gd name="connsiteY52" fmla="*/ 686980 h 1046071"/>
              <a:gd name="connsiteX53" fmla="*/ 11054931 w 12292893"/>
              <a:gd name="connsiteY53" fmla="*/ 681559 h 1046071"/>
              <a:gd name="connsiteX54" fmla="*/ 10998846 w 12292893"/>
              <a:gd name="connsiteY54" fmla="*/ 577240 h 1046071"/>
              <a:gd name="connsiteX55" fmla="*/ 10985572 w 12292893"/>
              <a:gd name="connsiteY55" fmla="*/ 545459 h 1046071"/>
              <a:gd name="connsiteX56" fmla="*/ 10981272 w 12292893"/>
              <a:gd name="connsiteY56" fmla="*/ 514051 h 1046071"/>
              <a:gd name="connsiteX57" fmla="*/ 10950238 w 12292893"/>
              <a:gd name="connsiteY57" fmla="*/ 428989 h 1046071"/>
              <a:gd name="connsiteX58" fmla="*/ 10946687 w 12292893"/>
              <a:gd name="connsiteY58" fmla="*/ 423941 h 1046071"/>
              <a:gd name="connsiteX59" fmla="*/ 11552779 w 12292893"/>
              <a:gd name="connsiteY59" fmla="*/ 389729 h 1046071"/>
              <a:gd name="connsiteX60" fmla="*/ 11548853 w 12292893"/>
              <a:gd name="connsiteY60" fmla="*/ 393468 h 1046071"/>
              <a:gd name="connsiteX61" fmla="*/ 11541375 w 12292893"/>
              <a:gd name="connsiteY61" fmla="*/ 436654 h 1046071"/>
              <a:gd name="connsiteX62" fmla="*/ 11544180 w 12292893"/>
              <a:gd name="connsiteY62" fmla="*/ 440579 h 1046071"/>
              <a:gd name="connsiteX63" fmla="*/ 11569604 w 12292893"/>
              <a:gd name="connsiteY63" fmla="*/ 410854 h 1046071"/>
              <a:gd name="connsiteX64" fmla="*/ 11552779 w 12292893"/>
              <a:gd name="connsiteY64" fmla="*/ 389729 h 1046071"/>
              <a:gd name="connsiteX65" fmla="*/ 10553296 w 12292893"/>
              <a:gd name="connsiteY65" fmla="*/ 389238 h 1046071"/>
              <a:gd name="connsiteX66" fmla="*/ 10546613 w 12292893"/>
              <a:gd name="connsiteY66" fmla="*/ 392159 h 1046071"/>
              <a:gd name="connsiteX67" fmla="*/ 10495015 w 12292893"/>
              <a:gd name="connsiteY67" fmla="*/ 432540 h 1046071"/>
              <a:gd name="connsiteX68" fmla="*/ 10419487 w 12292893"/>
              <a:gd name="connsiteY68" fmla="*/ 513677 h 1046071"/>
              <a:gd name="connsiteX69" fmla="*/ 10408831 w 12292893"/>
              <a:gd name="connsiteY69" fmla="*/ 548824 h 1046071"/>
              <a:gd name="connsiteX70" fmla="*/ 10406027 w 12292893"/>
              <a:gd name="connsiteY70" fmla="*/ 564341 h 1046071"/>
              <a:gd name="connsiteX71" fmla="*/ 10395183 w 12292893"/>
              <a:gd name="connsiteY71" fmla="*/ 656881 h 1046071"/>
              <a:gd name="connsiteX72" fmla="*/ 10400605 w 12292893"/>
              <a:gd name="connsiteY72" fmla="*/ 701375 h 1046071"/>
              <a:gd name="connsiteX73" fmla="*/ 10411448 w 12292893"/>
              <a:gd name="connsiteY73" fmla="*/ 710910 h 1046071"/>
              <a:gd name="connsiteX74" fmla="*/ 10487911 w 12292893"/>
              <a:gd name="connsiteY74" fmla="*/ 705488 h 1046071"/>
              <a:gd name="connsiteX75" fmla="*/ 10681778 w 12292893"/>
              <a:gd name="connsiteY75" fmla="*/ 693336 h 1046071"/>
              <a:gd name="connsiteX76" fmla="*/ 10697669 w 12292893"/>
              <a:gd name="connsiteY76" fmla="*/ 681933 h 1046071"/>
              <a:gd name="connsiteX77" fmla="*/ 10679348 w 12292893"/>
              <a:gd name="connsiteY77" fmla="*/ 672585 h 1046071"/>
              <a:gd name="connsiteX78" fmla="*/ 10589238 w 12292893"/>
              <a:gd name="connsiteY78" fmla="*/ 551067 h 1046071"/>
              <a:gd name="connsiteX79" fmla="*/ 10563812 w 12292893"/>
              <a:gd name="connsiteY79" fmla="*/ 480213 h 1046071"/>
              <a:gd name="connsiteX80" fmla="*/ 10556895 w 12292893"/>
              <a:gd name="connsiteY80" fmla="*/ 395711 h 1046071"/>
              <a:gd name="connsiteX81" fmla="*/ 10553296 w 12292893"/>
              <a:gd name="connsiteY81" fmla="*/ 389238 h 1046071"/>
              <a:gd name="connsiteX82" fmla="*/ 10641210 w 12292893"/>
              <a:gd name="connsiteY82" fmla="*/ 347478 h 1046071"/>
              <a:gd name="connsiteX83" fmla="*/ 10632984 w 12292893"/>
              <a:gd name="connsiteY83" fmla="*/ 351404 h 1046071"/>
              <a:gd name="connsiteX84" fmla="*/ 10627562 w 12292893"/>
              <a:gd name="connsiteY84" fmla="*/ 370847 h 1046071"/>
              <a:gd name="connsiteX85" fmla="*/ 10624197 w 12292893"/>
              <a:gd name="connsiteY85" fmla="*/ 384494 h 1046071"/>
              <a:gd name="connsiteX86" fmla="*/ 10619897 w 12292893"/>
              <a:gd name="connsiteY86" fmla="*/ 408237 h 1046071"/>
              <a:gd name="connsiteX87" fmla="*/ 10618402 w 12292893"/>
              <a:gd name="connsiteY87" fmla="*/ 416276 h 1046071"/>
              <a:gd name="connsiteX88" fmla="*/ 10614850 w 12292893"/>
              <a:gd name="connsiteY88" fmla="*/ 491617 h 1046071"/>
              <a:gd name="connsiteX89" fmla="*/ 10628684 w 12292893"/>
              <a:gd name="connsiteY89" fmla="*/ 528446 h 1046071"/>
              <a:gd name="connsiteX90" fmla="*/ 10636349 w 12292893"/>
              <a:gd name="connsiteY90" fmla="*/ 543215 h 1046071"/>
              <a:gd name="connsiteX91" fmla="*/ 10660466 w 12292893"/>
              <a:gd name="connsiteY91" fmla="*/ 592383 h 1046071"/>
              <a:gd name="connsiteX92" fmla="*/ 10713372 w 12292893"/>
              <a:gd name="connsiteY92" fmla="*/ 648842 h 1046071"/>
              <a:gd name="connsiteX93" fmla="*/ 10729824 w 12292893"/>
              <a:gd name="connsiteY93" fmla="*/ 672024 h 1046071"/>
              <a:gd name="connsiteX94" fmla="*/ 10734685 w 12292893"/>
              <a:gd name="connsiteY94" fmla="*/ 678567 h 1046071"/>
              <a:gd name="connsiteX95" fmla="*/ 10779366 w 12292893"/>
              <a:gd name="connsiteY95" fmla="*/ 690719 h 1046071"/>
              <a:gd name="connsiteX96" fmla="*/ 10807409 w 12292893"/>
              <a:gd name="connsiteY96" fmla="*/ 669781 h 1046071"/>
              <a:gd name="connsiteX97" fmla="*/ 10813204 w 12292893"/>
              <a:gd name="connsiteY97" fmla="*/ 655012 h 1046071"/>
              <a:gd name="connsiteX98" fmla="*/ 10833956 w 12292893"/>
              <a:gd name="connsiteY98" fmla="*/ 531811 h 1046071"/>
              <a:gd name="connsiteX99" fmla="*/ 10842742 w 12292893"/>
              <a:gd name="connsiteY99" fmla="*/ 502086 h 1046071"/>
              <a:gd name="connsiteX100" fmla="*/ 10859754 w 12292893"/>
              <a:gd name="connsiteY100" fmla="*/ 474604 h 1046071"/>
              <a:gd name="connsiteX101" fmla="*/ 10892658 w 12292893"/>
              <a:gd name="connsiteY101" fmla="*/ 368790 h 1046071"/>
              <a:gd name="connsiteX102" fmla="*/ 10885180 w 12292893"/>
              <a:gd name="connsiteY102" fmla="*/ 362621 h 1046071"/>
              <a:gd name="connsiteX103" fmla="*/ 10836199 w 12292893"/>
              <a:gd name="connsiteY103" fmla="*/ 374025 h 1046071"/>
              <a:gd name="connsiteX104" fmla="*/ 10791518 w 12292893"/>
              <a:gd name="connsiteY104" fmla="*/ 379634 h 1046071"/>
              <a:gd name="connsiteX105" fmla="*/ 10745154 w 12292893"/>
              <a:gd name="connsiteY105" fmla="*/ 377016 h 1046071"/>
              <a:gd name="connsiteX106" fmla="*/ 10727020 w 12292893"/>
              <a:gd name="connsiteY106" fmla="*/ 374586 h 1046071"/>
              <a:gd name="connsiteX107" fmla="*/ 10711503 w 12292893"/>
              <a:gd name="connsiteY107" fmla="*/ 371408 h 1046071"/>
              <a:gd name="connsiteX108" fmla="*/ 10693369 w 12292893"/>
              <a:gd name="connsiteY108" fmla="*/ 367108 h 1046071"/>
              <a:gd name="connsiteX109" fmla="*/ 10653735 w 12292893"/>
              <a:gd name="connsiteY109" fmla="*/ 352713 h 1046071"/>
              <a:gd name="connsiteX110" fmla="*/ 10641210 w 12292893"/>
              <a:gd name="connsiteY110" fmla="*/ 347478 h 1046071"/>
              <a:gd name="connsiteX111" fmla="*/ 10369758 w 12292893"/>
              <a:gd name="connsiteY111" fmla="*/ 338879 h 1046071"/>
              <a:gd name="connsiteX112" fmla="*/ 10362654 w 12292893"/>
              <a:gd name="connsiteY112" fmla="*/ 357948 h 1046071"/>
              <a:gd name="connsiteX113" fmla="*/ 10364898 w 12292893"/>
              <a:gd name="connsiteY113" fmla="*/ 358695 h 1046071"/>
              <a:gd name="connsiteX114" fmla="*/ 10369758 w 12292893"/>
              <a:gd name="connsiteY114" fmla="*/ 338879 h 1046071"/>
              <a:gd name="connsiteX115" fmla="*/ 11346424 w 12292893"/>
              <a:gd name="connsiteY115" fmla="*/ 288619 h 1046071"/>
              <a:gd name="connsiteX116" fmla="*/ 11350474 w 12292893"/>
              <a:gd name="connsiteY116" fmla="*/ 306943 h 1046071"/>
              <a:gd name="connsiteX117" fmla="*/ 11351060 w 12292893"/>
              <a:gd name="connsiteY117" fmla="*/ 322053 h 1046071"/>
              <a:gd name="connsiteX118" fmla="*/ 11346424 w 12292893"/>
              <a:gd name="connsiteY118" fmla="*/ 288619 h 1046071"/>
              <a:gd name="connsiteX119" fmla="*/ 11349751 w 12292893"/>
              <a:gd name="connsiteY119" fmla="*/ 159406 h 1046071"/>
              <a:gd name="connsiteX120" fmla="*/ 11338160 w 12292893"/>
              <a:gd name="connsiteY120" fmla="*/ 178288 h 1046071"/>
              <a:gd name="connsiteX121" fmla="*/ 11336104 w 12292893"/>
              <a:gd name="connsiteY121" fmla="*/ 214183 h 1046071"/>
              <a:gd name="connsiteX122" fmla="*/ 11346424 w 12292893"/>
              <a:gd name="connsiteY122" fmla="*/ 288619 h 1046071"/>
              <a:gd name="connsiteX123" fmla="*/ 11329934 w 12292893"/>
              <a:gd name="connsiteY123" fmla="*/ 213996 h 1046071"/>
              <a:gd name="connsiteX124" fmla="*/ 11331617 w 12292893"/>
              <a:gd name="connsiteY124" fmla="*/ 176232 h 1046071"/>
              <a:gd name="connsiteX125" fmla="*/ 11330682 w 12292893"/>
              <a:gd name="connsiteY125" fmla="*/ 166697 h 1046071"/>
              <a:gd name="connsiteX126" fmla="*/ 11320587 w 12292893"/>
              <a:gd name="connsiteY126" fmla="*/ 169315 h 1046071"/>
              <a:gd name="connsiteX127" fmla="*/ 11315166 w 12292893"/>
              <a:gd name="connsiteY127" fmla="*/ 172680 h 1046071"/>
              <a:gd name="connsiteX128" fmla="*/ 11277776 w 12292893"/>
              <a:gd name="connsiteY128" fmla="*/ 204461 h 1046071"/>
              <a:gd name="connsiteX129" fmla="*/ 11265436 w 12292893"/>
              <a:gd name="connsiteY129" fmla="*/ 217174 h 1046071"/>
              <a:gd name="connsiteX130" fmla="*/ 11199630 w 12292893"/>
              <a:gd name="connsiteY130" fmla="*/ 287467 h 1046071"/>
              <a:gd name="connsiteX131" fmla="*/ 11051004 w 12292893"/>
              <a:gd name="connsiteY131" fmla="*/ 311958 h 1046071"/>
              <a:gd name="connsiteX132" fmla="*/ 11045770 w 12292893"/>
              <a:gd name="connsiteY132" fmla="*/ 310088 h 1046071"/>
              <a:gd name="connsiteX133" fmla="*/ 11027636 w 12292893"/>
              <a:gd name="connsiteY133" fmla="*/ 345983 h 1046071"/>
              <a:gd name="connsiteX134" fmla="*/ 11014175 w 12292893"/>
              <a:gd name="connsiteY134" fmla="*/ 376643 h 1046071"/>
              <a:gd name="connsiteX135" fmla="*/ 11019036 w 12292893"/>
              <a:gd name="connsiteY135" fmla="*/ 430484 h 1046071"/>
              <a:gd name="connsiteX136" fmla="*/ 11019036 w 12292893"/>
              <a:gd name="connsiteY136" fmla="*/ 430671 h 1046071"/>
              <a:gd name="connsiteX137" fmla="*/ 11019784 w 12292893"/>
              <a:gd name="connsiteY137" fmla="*/ 435158 h 1046071"/>
              <a:gd name="connsiteX138" fmla="*/ 11028197 w 12292893"/>
              <a:gd name="connsiteY138" fmla="*/ 513490 h 1046071"/>
              <a:gd name="connsiteX139" fmla="*/ 11049322 w 12292893"/>
              <a:gd name="connsiteY139" fmla="*/ 556676 h 1046071"/>
              <a:gd name="connsiteX140" fmla="*/ 11049883 w 12292893"/>
              <a:gd name="connsiteY140" fmla="*/ 566023 h 1046071"/>
              <a:gd name="connsiteX141" fmla="*/ 11085590 w 12292893"/>
              <a:gd name="connsiteY141" fmla="*/ 679128 h 1046071"/>
              <a:gd name="connsiteX142" fmla="*/ 11104472 w 12292893"/>
              <a:gd name="connsiteY142" fmla="*/ 689971 h 1046071"/>
              <a:gd name="connsiteX143" fmla="*/ 11317035 w 12292893"/>
              <a:gd name="connsiteY143" fmla="*/ 699880 h 1046071"/>
              <a:gd name="connsiteX144" fmla="*/ 11460986 w 12292893"/>
              <a:gd name="connsiteY144" fmla="*/ 711097 h 1046071"/>
              <a:gd name="connsiteX145" fmla="*/ 11472764 w 12292893"/>
              <a:gd name="connsiteY145" fmla="*/ 703993 h 1046071"/>
              <a:gd name="connsiteX146" fmla="*/ 11480056 w 12292893"/>
              <a:gd name="connsiteY146" fmla="*/ 653703 h 1046071"/>
              <a:gd name="connsiteX147" fmla="*/ 11491272 w 12292893"/>
              <a:gd name="connsiteY147" fmla="*/ 594066 h 1046071"/>
              <a:gd name="connsiteX148" fmla="*/ 11500620 w 12292893"/>
              <a:gd name="connsiteY148" fmla="*/ 565649 h 1046071"/>
              <a:gd name="connsiteX149" fmla="*/ 11508659 w 12292893"/>
              <a:gd name="connsiteY149" fmla="*/ 503582 h 1046071"/>
              <a:gd name="connsiteX150" fmla="*/ 11499124 w 12292893"/>
              <a:gd name="connsiteY150" fmla="*/ 492925 h 1046071"/>
              <a:gd name="connsiteX151" fmla="*/ 11412193 w 12292893"/>
              <a:gd name="connsiteY151" fmla="*/ 457405 h 1046071"/>
              <a:gd name="connsiteX152" fmla="*/ 11392189 w 12292893"/>
              <a:gd name="connsiteY152" fmla="*/ 434036 h 1046071"/>
              <a:gd name="connsiteX153" fmla="*/ 11392002 w 12292893"/>
              <a:gd name="connsiteY153" fmla="*/ 434223 h 1046071"/>
              <a:gd name="connsiteX154" fmla="*/ 11380785 w 12292893"/>
              <a:gd name="connsiteY154" fmla="*/ 413845 h 1046071"/>
              <a:gd name="connsiteX155" fmla="*/ 11366950 w 12292893"/>
              <a:gd name="connsiteY155" fmla="*/ 381503 h 1046071"/>
              <a:gd name="connsiteX156" fmla="*/ 11350474 w 12292893"/>
              <a:gd name="connsiteY156" fmla="*/ 306943 h 1046071"/>
              <a:gd name="connsiteX157" fmla="*/ 11346947 w 12292893"/>
              <a:gd name="connsiteY157" fmla="*/ 216052 h 1046071"/>
              <a:gd name="connsiteX158" fmla="*/ 11352369 w 12292893"/>
              <a:gd name="connsiteY158" fmla="*/ 178475 h 1046071"/>
              <a:gd name="connsiteX159" fmla="*/ 11354986 w 12292893"/>
              <a:gd name="connsiteY159" fmla="*/ 164828 h 1046071"/>
              <a:gd name="connsiteX160" fmla="*/ 11349751 w 12292893"/>
              <a:gd name="connsiteY160" fmla="*/ 159406 h 1046071"/>
              <a:gd name="connsiteX161" fmla="*/ 10931520 w 12292893"/>
              <a:gd name="connsiteY161" fmla="*/ 265 h 1046071"/>
              <a:gd name="connsiteX162" fmla="*/ 10940144 w 12292893"/>
              <a:gd name="connsiteY162" fmla="*/ 2929 h 1046071"/>
              <a:gd name="connsiteX163" fmla="*/ 10943321 w 12292893"/>
              <a:gd name="connsiteY163" fmla="*/ 6668 h 1046071"/>
              <a:gd name="connsiteX164" fmla="*/ 10943695 w 12292893"/>
              <a:gd name="connsiteY164" fmla="*/ 30224 h 1046071"/>
              <a:gd name="connsiteX165" fmla="*/ 10937526 w 12292893"/>
              <a:gd name="connsiteY165" fmla="*/ 48731 h 1046071"/>
              <a:gd name="connsiteX166" fmla="*/ 10936218 w 12292893"/>
              <a:gd name="connsiteY166" fmla="*/ 54901 h 1046071"/>
              <a:gd name="connsiteX167" fmla="*/ 10930983 w 12292893"/>
              <a:gd name="connsiteY167" fmla="*/ 47797 h 1046071"/>
              <a:gd name="connsiteX168" fmla="*/ 10930422 w 12292893"/>
              <a:gd name="connsiteY168" fmla="*/ 68175 h 1046071"/>
              <a:gd name="connsiteX169" fmla="*/ 10937713 w 12292893"/>
              <a:gd name="connsiteY169" fmla="*/ 79765 h 1046071"/>
              <a:gd name="connsiteX170" fmla="*/ 10973794 w 12292893"/>
              <a:gd name="connsiteY170" fmla="*/ 105751 h 1046071"/>
              <a:gd name="connsiteX171" fmla="*/ 10977346 w 12292893"/>
              <a:gd name="connsiteY171" fmla="*/ 109864 h 1046071"/>
              <a:gd name="connsiteX172" fmla="*/ 11013802 w 12292893"/>
              <a:gd name="connsiteY172" fmla="*/ 137159 h 1046071"/>
              <a:gd name="connsiteX173" fmla="*/ 11039975 w 12292893"/>
              <a:gd name="connsiteY173" fmla="*/ 163145 h 1046071"/>
              <a:gd name="connsiteX174" fmla="*/ 11087834 w 12292893"/>
              <a:gd name="connsiteY174" fmla="*/ 197731 h 1046071"/>
              <a:gd name="connsiteX175" fmla="*/ 11181870 w 12292893"/>
              <a:gd name="connsiteY175" fmla="*/ 189131 h 1046071"/>
              <a:gd name="connsiteX176" fmla="*/ 11210660 w 12292893"/>
              <a:gd name="connsiteY176" fmla="*/ 156041 h 1046071"/>
              <a:gd name="connsiteX177" fmla="*/ 11217204 w 12292893"/>
              <a:gd name="connsiteY177" fmla="*/ 145011 h 1046071"/>
              <a:gd name="connsiteX178" fmla="*/ 11235712 w 12292893"/>
              <a:gd name="connsiteY178" fmla="*/ 107621 h 1046071"/>
              <a:gd name="connsiteX179" fmla="*/ 11240946 w 12292893"/>
              <a:gd name="connsiteY179" fmla="*/ 77335 h 1046071"/>
              <a:gd name="connsiteX180" fmla="*/ 11252911 w 12292893"/>
              <a:gd name="connsiteY180" fmla="*/ 63875 h 1046071"/>
              <a:gd name="connsiteX181" fmla="*/ 11248798 w 12292893"/>
              <a:gd name="connsiteY181" fmla="*/ 58827 h 1046071"/>
              <a:gd name="connsiteX182" fmla="*/ 11254220 w 12292893"/>
              <a:gd name="connsiteY182" fmla="*/ 58453 h 1046071"/>
              <a:gd name="connsiteX183" fmla="*/ 11256650 w 12292893"/>
              <a:gd name="connsiteY183" fmla="*/ 60136 h 1046071"/>
              <a:gd name="connsiteX184" fmla="*/ 11279458 w 12292893"/>
              <a:gd name="connsiteY184" fmla="*/ 63501 h 1046071"/>
              <a:gd name="connsiteX185" fmla="*/ 11317035 w 12292893"/>
              <a:gd name="connsiteY185" fmla="*/ 66305 h 1046071"/>
              <a:gd name="connsiteX186" fmla="*/ 11329186 w 12292893"/>
              <a:gd name="connsiteY186" fmla="*/ 70605 h 1046071"/>
              <a:gd name="connsiteX187" fmla="*/ 11336665 w 12292893"/>
              <a:gd name="connsiteY187" fmla="*/ 72848 h 1046071"/>
              <a:gd name="connsiteX188" fmla="*/ 11374428 w 12292893"/>
              <a:gd name="connsiteY188" fmla="*/ 73222 h 1046071"/>
              <a:gd name="connsiteX189" fmla="*/ 11397236 w 12292893"/>
              <a:gd name="connsiteY189" fmla="*/ 74157 h 1046071"/>
              <a:gd name="connsiteX190" fmla="*/ 11411632 w 12292893"/>
              <a:gd name="connsiteY190" fmla="*/ 80887 h 1046071"/>
              <a:gd name="connsiteX191" fmla="*/ 11431822 w 12292893"/>
              <a:gd name="connsiteY191" fmla="*/ 116595 h 1046071"/>
              <a:gd name="connsiteX192" fmla="*/ 11428457 w 12292893"/>
              <a:gd name="connsiteY192" fmla="*/ 136037 h 1046071"/>
              <a:gd name="connsiteX193" fmla="*/ 11425092 w 12292893"/>
              <a:gd name="connsiteY193" fmla="*/ 135103 h 1046071"/>
              <a:gd name="connsiteX194" fmla="*/ 11421353 w 12292893"/>
              <a:gd name="connsiteY194" fmla="*/ 139029 h 1046071"/>
              <a:gd name="connsiteX195" fmla="*/ 11401350 w 12292893"/>
              <a:gd name="connsiteY195" fmla="*/ 152489 h 1046071"/>
              <a:gd name="connsiteX196" fmla="*/ 11380224 w 12292893"/>
              <a:gd name="connsiteY196" fmla="*/ 155293 h 1046071"/>
              <a:gd name="connsiteX197" fmla="*/ 11358912 w 12292893"/>
              <a:gd name="connsiteY197" fmla="*/ 174549 h 1046071"/>
              <a:gd name="connsiteX198" fmla="*/ 11358164 w 12292893"/>
              <a:gd name="connsiteY198" fmla="*/ 181840 h 1046071"/>
              <a:gd name="connsiteX199" fmla="*/ 11352742 w 12292893"/>
              <a:gd name="connsiteY199" fmla="*/ 221100 h 1046071"/>
              <a:gd name="connsiteX200" fmla="*/ 11351995 w 12292893"/>
              <a:gd name="connsiteY200" fmla="*/ 256620 h 1046071"/>
              <a:gd name="connsiteX201" fmla="*/ 11363399 w 12292893"/>
              <a:gd name="connsiteY201" fmla="*/ 347104 h 1046071"/>
              <a:gd name="connsiteX202" fmla="*/ 11399854 w 12292893"/>
              <a:gd name="connsiteY202" fmla="*/ 420389 h 1046071"/>
              <a:gd name="connsiteX203" fmla="*/ 11514454 w 12292893"/>
              <a:gd name="connsiteY203" fmla="*/ 454975 h 1046071"/>
              <a:gd name="connsiteX204" fmla="*/ 11525298 w 12292893"/>
              <a:gd name="connsiteY204" fmla="*/ 443758 h 1046071"/>
              <a:gd name="connsiteX205" fmla="*/ 11537449 w 12292893"/>
              <a:gd name="connsiteY205" fmla="*/ 387299 h 1046071"/>
              <a:gd name="connsiteX206" fmla="*/ 11538010 w 12292893"/>
              <a:gd name="connsiteY206" fmla="*/ 373464 h 1046071"/>
              <a:gd name="connsiteX207" fmla="*/ 11532402 w 12292893"/>
              <a:gd name="connsiteY207" fmla="*/ 322614 h 1046071"/>
              <a:gd name="connsiteX208" fmla="*/ 11533150 w 12292893"/>
              <a:gd name="connsiteY208" fmla="*/ 320184 h 1046071"/>
              <a:gd name="connsiteX209" fmla="*/ 11534271 w 12292893"/>
              <a:gd name="connsiteY209" fmla="*/ 314949 h 1046071"/>
              <a:gd name="connsiteX210" fmla="*/ 11551844 w 12292893"/>
              <a:gd name="connsiteY210" fmla="*/ 281298 h 1046071"/>
              <a:gd name="connsiteX211" fmla="*/ 11568109 w 12292893"/>
              <a:gd name="connsiteY211" fmla="*/ 272137 h 1046071"/>
              <a:gd name="connsiteX212" fmla="*/ 11574465 w 12292893"/>
              <a:gd name="connsiteY212" fmla="*/ 255873 h 1046071"/>
              <a:gd name="connsiteX213" fmla="*/ 11576709 w 12292893"/>
              <a:gd name="connsiteY213" fmla="*/ 255312 h 1046071"/>
              <a:gd name="connsiteX214" fmla="*/ 11578765 w 12292893"/>
              <a:gd name="connsiteY214" fmla="*/ 239608 h 1046071"/>
              <a:gd name="connsiteX215" fmla="*/ 11575587 w 12292893"/>
              <a:gd name="connsiteY215" fmla="*/ 231756 h 1046071"/>
              <a:gd name="connsiteX216" fmla="*/ 11567735 w 12292893"/>
              <a:gd name="connsiteY216" fmla="*/ 236430 h 1046071"/>
              <a:gd name="connsiteX217" fmla="*/ 11562688 w 12292893"/>
              <a:gd name="connsiteY217" fmla="*/ 238486 h 1046071"/>
              <a:gd name="connsiteX218" fmla="*/ 11563248 w 12292893"/>
              <a:gd name="connsiteY218" fmla="*/ 208948 h 1046071"/>
              <a:gd name="connsiteX219" fmla="*/ 11576522 w 12292893"/>
              <a:gd name="connsiteY219" fmla="*/ 198666 h 1046071"/>
              <a:gd name="connsiteX220" fmla="*/ 11578952 w 12292893"/>
              <a:gd name="connsiteY220" fmla="*/ 186140 h 1046071"/>
              <a:gd name="connsiteX221" fmla="*/ 11571100 w 12292893"/>
              <a:gd name="connsiteY221" fmla="*/ 171184 h 1046071"/>
              <a:gd name="connsiteX222" fmla="*/ 11574465 w 12292893"/>
              <a:gd name="connsiteY222" fmla="*/ 153050 h 1046071"/>
              <a:gd name="connsiteX223" fmla="*/ 11578578 w 12292893"/>
              <a:gd name="connsiteY223" fmla="*/ 129868 h 1046071"/>
              <a:gd name="connsiteX224" fmla="*/ 11575400 w 12292893"/>
              <a:gd name="connsiteY224" fmla="*/ 124073 h 1046071"/>
              <a:gd name="connsiteX225" fmla="*/ 11572409 w 12292893"/>
              <a:gd name="connsiteY225" fmla="*/ 124073 h 1046071"/>
              <a:gd name="connsiteX226" fmla="*/ 11572409 w 12292893"/>
              <a:gd name="connsiteY226" fmla="*/ 122390 h 1046071"/>
              <a:gd name="connsiteX227" fmla="*/ 11582878 w 12292893"/>
              <a:gd name="connsiteY227" fmla="*/ 105004 h 1046071"/>
              <a:gd name="connsiteX228" fmla="*/ 11595591 w 12292893"/>
              <a:gd name="connsiteY228" fmla="*/ 97339 h 1046071"/>
              <a:gd name="connsiteX229" fmla="*/ 11666258 w 12292893"/>
              <a:gd name="connsiteY229" fmla="*/ 134916 h 1046071"/>
              <a:gd name="connsiteX230" fmla="*/ 11667754 w 12292893"/>
              <a:gd name="connsiteY230" fmla="*/ 137159 h 1046071"/>
              <a:gd name="connsiteX231" fmla="*/ 11668875 w 12292893"/>
              <a:gd name="connsiteY231" fmla="*/ 163893 h 1046071"/>
              <a:gd name="connsiteX232" fmla="*/ 11675231 w 12292893"/>
              <a:gd name="connsiteY232" fmla="*/ 182588 h 1046071"/>
              <a:gd name="connsiteX233" fmla="*/ 11694861 w 12292893"/>
              <a:gd name="connsiteY233" fmla="*/ 195114 h 1046071"/>
              <a:gd name="connsiteX234" fmla="*/ 11716174 w 12292893"/>
              <a:gd name="connsiteY234" fmla="*/ 226334 h 1046071"/>
              <a:gd name="connsiteX235" fmla="*/ 11733747 w 12292893"/>
              <a:gd name="connsiteY235" fmla="*/ 283167 h 1046071"/>
              <a:gd name="connsiteX236" fmla="*/ 11737673 w 12292893"/>
              <a:gd name="connsiteY236" fmla="*/ 337383 h 1046071"/>
              <a:gd name="connsiteX237" fmla="*/ 11735804 w 12292893"/>
              <a:gd name="connsiteY237" fmla="*/ 409172 h 1046071"/>
              <a:gd name="connsiteX238" fmla="*/ 11742534 w 12292893"/>
              <a:gd name="connsiteY238" fmla="*/ 502273 h 1046071"/>
              <a:gd name="connsiteX239" fmla="*/ 11749451 w 12292893"/>
              <a:gd name="connsiteY239" fmla="*/ 573875 h 1046071"/>
              <a:gd name="connsiteX240" fmla="*/ 11743094 w 12292893"/>
              <a:gd name="connsiteY240" fmla="*/ 614069 h 1046071"/>
              <a:gd name="connsiteX241" fmla="*/ 11740477 w 12292893"/>
              <a:gd name="connsiteY241" fmla="*/ 624539 h 1046071"/>
              <a:gd name="connsiteX242" fmla="*/ 11732625 w 12292893"/>
              <a:gd name="connsiteY242" fmla="*/ 663798 h 1046071"/>
              <a:gd name="connsiteX243" fmla="*/ 11729634 w 12292893"/>
              <a:gd name="connsiteY243" fmla="*/ 674080 h 1046071"/>
              <a:gd name="connsiteX244" fmla="*/ 11712248 w 12292893"/>
              <a:gd name="connsiteY244" fmla="*/ 697823 h 1046071"/>
              <a:gd name="connsiteX245" fmla="*/ 11700283 w 12292893"/>
              <a:gd name="connsiteY245" fmla="*/ 726240 h 1046071"/>
              <a:gd name="connsiteX246" fmla="*/ 11704957 w 12292893"/>
              <a:gd name="connsiteY246" fmla="*/ 730353 h 1046071"/>
              <a:gd name="connsiteX247" fmla="*/ 11717330 w 12292893"/>
              <a:gd name="connsiteY247" fmla="*/ 732929 h 1046071"/>
              <a:gd name="connsiteX248" fmla="*/ 12192000 w 12292893"/>
              <a:gd name="connsiteY248" fmla="*/ 732929 h 1046071"/>
              <a:gd name="connsiteX249" fmla="*/ 12192000 w 12292893"/>
              <a:gd name="connsiteY249" fmla="*/ 825550 h 1046071"/>
              <a:gd name="connsiteX250" fmla="*/ 12205236 w 12292893"/>
              <a:gd name="connsiteY250" fmla="*/ 832802 h 1046071"/>
              <a:gd name="connsiteX251" fmla="*/ 12204487 w 12292893"/>
              <a:gd name="connsiteY251" fmla="*/ 1036765 h 1046071"/>
              <a:gd name="connsiteX252" fmla="*/ 12196822 w 12292893"/>
              <a:gd name="connsiteY252" fmla="*/ 1044430 h 1046071"/>
              <a:gd name="connsiteX253" fmla="*/ 10934909 w 12292893"/>
              <a:gd name="connsiteY253" fmla="*/ 1005332 h 1046071"/>
              <a:gd name="connsiteX254" fmla="*/ 0 w 12292893"/>
              <a:gd name="connsiteY254" fmla="*/ 908775 h 1046071"/>
              <a:gd name="connsiteX255" fmla="*/ 0 w 12292893"/>
              <a:gd name="connsiteY255" fmla="*/ 732929 h 1046071"/>
              <a:gd name="connsiteX256" fmla="*/ 10184483 w 12292893"/>
              <a:gd name="connsiteY256" fmla="*/ 732929 h 1046071"/>
              <a:gd name="connsiteX257" fmla="*/ 10336481 w 12292893"/>
              <a:gd name="connsiteY257" fmla="*/ 714462 h 1046071"/>
              <a:gd name="connsiteX258" fmla="*/ 10349568 w 12292893"/>
              <a:gd name="connsiteY258" fmla="*/ 713901 h 1046071"/>
              <a:gd name="connsiteX259" fmla="*/ 10356111 w 12292893"/>
              <a:gd name="connsiteY259" fmla="*/ 709414 h 1046071"/>
              <a:gd name="connsiteX260" fmla="*/ 10354615 w 12292893"/>
              <a:gd name="connsiteY260" fmla="*/ 679128 h 1046071"/>
              <a:gd name="connsiteX261" fmla="*/ 10358167 w 12292893"/>
              <a:gd name="connsiteY261" fmla="*/ 520594 h 1046071"/>
              <a:gd name="connsiteX262" fmla="*/ 10372188 w 12292893"/>
              <a:gd name="connsiteY262" fmla="*/ 482269 h 1046071"/>
              <a:gd name="connsiteX263" fmla="*/ 10396679 w 12292893"/>
              <a:gd name="connsiteY263" fmla="*/ 451984 h 1046071"/>
              <a:gd name="connsiteX264" fmla="*/ 10447903 w 12292893"/>
              <a:gd name="connsiteY264" fmla="*/ 334765 h 1046071"/>
              <a:gd name="connsiteX265" fmla="*/ 10448464 w 12292893"/>
              <a:gd name="connsiteY265" fmla="*/ 261107 h 1046071"/>
              <a:gd name="connsiteX266" fmla="*/ 10446408 w 12292893"/>
              <a:gd name="connsiteY266" fmla="*/ 225774 h 1046071"/>
              <a:gd name="connsiteX267" fmla="*/ 10448464 w 12292893"/>
              <a:gd name="connsiteY267" fmla="*/ 215678 h 1046071"/>
              <a:gd name="connsiteX268" fmla="*/ 10453512 w 12292893"/>
              <a:gd name="connsiteY268" fmla="*/ 201096 h 1046071"/>
              <a:gd name="connsiteX269" fmla="*/ 10442856 w 12292893"/>
              <a:gd name="connsiteY269" fmla="*/ 229139 h 1046071"/>
              <a:gd name="connsiteX270" fmla="*/ 10417991 w 12292893"/>
              <a:gd name="connsiteY270" fmla="*/ 307471 h 1046071"/>
              <a:gd name="connsiteX271" fmla="*/ 10413318 w 12292893"/>
              <a:gd name="connsiteY271" fmla="*/ 312331 h 1046071"/>
              <a:gd name="connsiteX272" fmla="*/ 10410513 w 12292893"/>
              <a:gd name="connsiteY272" fmla="*/ 310649 h 1046071"/>
              <a:gd name="connsiteX273" fmla="*/ 10388266 w 12292893"/>
              <a:gd name="connsiteY273" fmla="*/ 406929 h 1046071"/>
              <a:gd name="connsiteX274" fmla="*/ 10366767 w 12292893"/>
              <a:gd name="connsiteY274" fmla="*/ 418706 h 1046071"/>
              <a:gd name="connsiteX275" fmla="*/ 10364337 w 12292893"/>
              <a:gd name="connsiteY275" fmla="*/ 417398 h 1046071"/>
              <a:gd name="connsiteX276" fmla="*/ 10363963 w 12292893"/>
              <a:gd name="connsiteY276" fmla="*/ 416650 h 1046071"/>
              <a:gd name="connsiteX277" fmla="*/ 10365458 w 12292893"/>
              <a:gd name="connsiteY277" fmla="*/ 415528 h 1046071"/>
              <a:gd name="connsiteX278" fmla="*/ 10368263 w 12292893"/>
              <a:gd name="connsiteY278" fmla="*/ 397768 h 1046071"/>
              <a:gd name="connsiteX279" fmla="*/ 10360784 w 12292893"/>
              <a:gd name="connsiteY279" fmla="*/ 413472 h 1046071"/>
              <a:gd name="connsiteX280" fmla="*/ 10362841 w 12292893"/>
              <a:gd name="connsiteY280" fmla="*/ 393468 h 1046071"/>
              <a:gd name="connsiteX281" fmla="*/ 10356298 w 12292893"/>
              <a:gd name="connsiteY281" fmla="*/ 413659 h 1046071"/>
              <a:gd name="connsiteX282" fmla="*/ 10355737 w 12292893"/>
              <a:gd name="connsiteY282" fmla="*/ 411041 h 1046071"/>
              <a:gd name="connsiteX283" fmla="*/ 10356671 w 12292893"/>
              <a:gd name="connsiteY283" fmla="*/ 393468 h 1046071"/>
              <a:gd name="connsiteX284" fmla="*/ 10355176 w 12292893"/>
              <a:gd name="connsiteY284" fmla="*/ 360004 h 1046071"/>
              <a:gd name="connsiteX285" fmla="*/ 10369010 w 12292893"/>
              <a:gd name="connsiteY285" fmla="*/ 311023 h 1046071"/>
              <a:gd name="connsiteX286" fmla="*/ 10397053 w 12292893"/>
              <a:gd name="connsiteY286" fmla="*/ 275129 h 1046071"/>
              <a:gd name="connsiteX287" fmla="*/ 10414252 w 12292893"/>
              <a:gd name="connsiteY287" fmla="*/ 237925 h 1046071"/>
              <a:gd name="connsiteX288" fmla="*/ 10429582 w 12292893"/>
              <a:gd name="connsiteY288" fmla="*/ 193244 h 1046071"/>
              <a:gd name="connsiteX289" fmla="*/ 10435751 w 12292893"/>
              <a:gd name="connsiteY289" fmla="*/ 178849 h 1046071"/>
              <a:gd name="connsiteX290" fmla="*/ 10450521 w 12292893"/>
              <a:gd name="connsiteY290" fmla="*/ 160902 h 1046071"/>
              <a:gd name="connsiteX291" fmla="*/ 10481368 w 12292893"/>
              <a:gd name="connsiteY291" fmla="*/ 133233 h 1046071"/>
              <a:gd name="connsiteX292" fmla="*/ 10489406 w 12292893"/>
              <a:gd name="connsiteY292" fmla="*/ 118277 h 1046071"/>
              <a:gd name="connsiteX293" fmla="*/ 10506232 w 12292893"/>
              <a:gd name="connsiteY293" fmla="*/ 95282 h 1046071"/>
              <a:gd name="connsiteX294" fmla="*/ 10529227 w 12292893"/>
              <a:gd name="connsiteY294" fmla="*/ 93039 h 1046071"/>
              <a:gd name="connsiteX295" fmla="*/ 10577460 w 12292893"/>
              <a:gd name="connsiteY295" fmla="*/ 80139 h 1046071"/>
              <a:gd name="connsiteX296" fmla="*/ 10582321 w 12292893"/>
              <a:gd name="connsiteY296" fmla="*/ 68361 h 1046071"/>
              <a:gd name="connsiteX297" fmla="*/ 10581947 w 12292893"/>
              <a:gd name="connsiteY297" fmla="*/ 62005 h 1046071"/>
              <a:gd name="connsiteX298" fmla="*/ 10581572 w 12292893"/>
              <a:gd name="connsiteY298" fmla="*/ 47984 h 1046071"/>
              <a:gd name="connsiteX299" fmla="*/ 10576899 w 12292893"/>
              <a:gd name="connsiteY299" fmla="*/ 34336 h 1046071"/>
              <a:gd name="connsiteX300" fmla="*/ 10572599 w 12292893"/>
              <a:gd name="connsiteY300" fmla="*/ 17137 h 1046071"/>
              <a:gd name="connsiteX301" fmla="*/ 10579329 w 12292893"/>
              <a:gd name="connsiteY301" fmla="*/ 1246 h 1046071"/>
              <a:gd name="connsiteX302" fmla="*/ 10594846 w 12292893"/>
              <a:gd name="connsiteY302" fmla="*/ 6107 h 1046071"/>
              <a:gd name="connsiteX303" fmla="*/ 10632984 w 12292893"/>
              <a:gd name="connsiteY303" fmla="*/ 23867 h 1046071"/>
              <a:gd name="connsiteX304" fmla="*/ 10701595 w 12292893"/>
              <a:gd name="connsiteY304" fmla="*/ 30971 h 1046071"/>
              <a:gd name="connsiteX305" fmla="*/ 10770392 w 12292893"/>
              <a:gd name="connsiteY305" fmla="*/ 33215 h 1046071"/>
              <a:gd name="connsiteX306" fmla="*/ 10898080 w 12292893"/>
              <a:gd name="connsiteY306" fmla="*/ 20689 h 1046071"/>
              <a:gd name="connsiteX307" fmla="*/ 10923878 w 12292893"/>
              <a:gd name="connsiteY307" fmla="*/ 5172 h 1046071"/>
              <a:gd name="connsiteX308" fmla="*/ 10931520 w 12292893"/>
              <a:gd name="connsiteY308" fmla="*/ 265 h 1046071"/>
              <a:gd name="connsiteX0" fmla="*/ 11634616 w 12292893"/>
              <a:gd name="connsiteY0" fmla="*/ 695510 h 1046071"/>
              <a:gd name="connsiteX1" fmla="*/ 11628681 w 12292893"/>
              <a:gd name="connsiteY1" fmla="*/ 699880 h 1046071"/>
              <a:gd name="connsiteX2" fmla="*/ 11627185 w 12292893"/>
              <a:gd name="connsiteY2" fmla="*/ 725492 h 1046071"/>
              <a:gd name="connsiteX3" fmla="*/ 11644384 w 12292893"/>
              <a:gd name="connsiteY3" fmla="*/ 729979 h 1046071"/>
              <a:gd name="connsiteX4" fmla="*/ 11651863 w 12292893"/>
              <a:gd name="connsiteY4" fmla="*/ 730913 h 1046071"/>
              <a:gd name="connsiteX5" fmla="*/ 11663080 w 12292893"/>
              <a:gd name="connsiteY5" fmla="*/ 719883 h 1046071"/>
              <a:gd name="connsiteX6" fmla="*/ 11662519 w 12292893"/>
              <a:gd name="connsiteY6" fmla="*/ 715209 h 1046071"/>
              <a:gd name="connsiteX7" fmla="*/ 11641954 w 12292893"/>
              <a:gd name="connsiteY7" fmla="*/ 696328 h 1046071"/>
              <a:gd name="connsiteX8" fmla="*/ 11634616 w 12292893"/>
              <a:gd name="connsiteY8" fmla="*/ 695510 h 1046071"/>
              <a:gd name="connsiteX9" fmla="*/ 11559135 w 12292893"/>
              <a:gd name="connsiteY9" fmla="*/ 473903 h 1046071"/>
              <a:gd name="connsiteX10" fmla="*/ 11555396 w 12292893"/>
              <a:gd name="connsiteY10" fmla="*/ 476100 h 1046071"/>
              <a:gd name="connsiteX11" fmla="*/ 11542684 w 12292893"/>
              <a:gd name="connsiteY11" fmla="*/ 481895 h 1046071"/>
              <a:gd name="connsiteX12" fmla="*/ 11525110 w 12292893"/>
              <a:gd name="connsiteY12" fmla="*/ 505078 h 1046071"/>
              <a:gd name="connsiteX13" fmla="*/ 11524736 w 12292893"/>
              <a:gd name="connsiteY13" fmla="*/ 515360 h 1046071"/>
              <a:gd name="connsiteX14" fmla="*/ 11519876 w 12292893"/>
              <a:gd name="connsiteY14" fmla="*/ 555928 h 1046071"/>
              <a:gd name="connsiteX15" fmla="*/ 11506976 w 12292893"/>
              <a:gd name="connsiteY15" fmla="*/ 603787 h 1046071"/>
              <a:gd name="connsiteX16" fmla="*/ 11503611 w 12292893"/>
              <a:gd name="connsiteY16" fmla="*/ 628652 h 1046071"/>
              <a:gd name="connsiteX17" fmla="*/ 11498190 w 12292893"/>
              <a:gd name="connsiteY17" fmla="*/ 677072 h 1046071"/>
              <a:gd name="connsiteX18" fmla="*/ 11491646 w 12292893"/>
              <a:gd name="connsiteY18" fmla="*/ 701375 h 1046071"/>
              <a:gd name="connsiteX19" fmla="*/ 11500246 w 12292893"/>
              <a:gd name="connsiteY19" fmla="*/ 714275 h 1046071"/>
              <a:gd name="connsiteX20" fmla="*/ 11579139 w 12292893"/>
              <a:gd name="connsiteY20" fmla="*/ 722314 h 1046071"/>
              <a:gd name="connsiteX21" fmla="*/ 11601573 w 12292893"/>
              <a:gd name="connsiteY21" fmla="*/ 701188 h 1046071"/>
              <a:gd name="connsiteX22" fmla="*/ 11592039 w 12292893"/>
              <a:gd name="connsiteY22" fmla="*/ 685298 h 1046071"/>
              <a:gd name="connsiteX23" fmla="*/ 11574652 w 12292893"/>
              <a:gd name="connsiteY23" fmla="*/ 650525 h 1046071"/>
              <a:gd name="connsiteX24" fmla="*/ 11575400 w 12292893"/>
              <a:gd name="connsiteY24" fmla="*/ 643234 h 1046071"/>
              <a:gd name="connsiteX25" fmla="*/ 11572035 w 12292893"/>
              <a:gd name="connsiteY25" fmla="*/ 635008 h 1046071"/>
              <a:gd name="connsiteX26" fmla="*/ 11560257 w 12292893"/>
              <a:gd name="connsiteY26" fmla="*/ 640990 h 1046071"/>
              <a:gd name="connsiteX27" fmla="*/ 11552218 w 12292893"/>
              <a:gd name="connsiteY27" fmla="*/ 643047 h 1046071"/>
              <a:gd name="connsiteX28" fmla="*/ 11546797 w 12292893"/>
              <a:gd name="connsiteY28" fmla="*/ 630708 h 1046071"/>
              <a:gd name="connsiteX29" fmla="*/ 11548105 w 12292893"/>
              <a:gd name="connsiteY29" fmla="*/ 604535 h 1046071"/>
              <a:gd name="connsiteX30" fmla="*/ 11563248 w 12292893"/>
              <a:gd name="connsiteY30" fmla="*/ 482269 h 1046071"/>
              <a:gd name="connsiteX31" fmla="*/ 11562874 w 12292893"/>
              <a:gd name="connsiteY31" fmla="*/ 474230 h 1046071"/>
              <a:gd name="connsiteX32" fmla="*/ 11559135 w 12292893"/>
              <a:gd name="connsiteY32" fmla="*/ 473903 h 1046071"/>
              <a:gd name="connsiteX33" fmla="*/ 11566614 w 12292893"/>
              <a:gd name="connsiteY33" fmla="*/ 432915 h 1046071"/>
              <a:gd name="connsiteX34" fmla="*/ 11534832 w 12292893"/>
              <a:gd name="connsiteY34" fmla="*/ 477783 h 1046071"/>
              <a:gd name="connsiteX35" fmla="*/ 11566614 w 12292893"/>
              <a:gd name="connsiteY35" fmla="*/ 432915 h 1046071"/>
              <a:gd name="connsiteX36" fmla="*/ 11397236 w 12292893"/>
              <a:gd name="connsiteY36" fmla="*/ 427493 h 1046071"/>
              <a:gd name="connsiteX37" fmla="*/ 11415558 w 12292893"/>
              <a:gd name="connsiteY37" fmla="*/ 452544 h 1046071"/>
              <a:gd name="connsiteX38" fmla="*/ 11502676 w 12292893"/>
              <a:gd name="connsiteY38" fmla="*/ 486756 h 1046071"/>
              <a:gd name="connsiteX39" fmla="*/ 11513333 w 12292893"/>
              <a:gd name="connsiteY39" fmla="*/ 482269 h 1046071"/>
              <a:gd name="connsiteX40" fmla="*/ 11520063 w 12292893"/>
              <a:gd name="connsiteY40" fmla="*/ 459835 h 1046071"/>
              <a:gd name="connsiteX41" fmla="*/ 11397236 w 12292893"/>
              <a:gd name="connsiteY41" fmla="*/ 427493 h 1046071"/>
              <a:gd name="connsiteX42" fmla="*/ 10946687 w 12292893"/>
              <a:gd name="connsiteY42" fmla="*/ 423941 h 1046071"/>
              <a:gd name="connsiteX43" fmla="*/ 10942386 w 12292893"/>
              <a:gd name="connsiteY43" fmla="*/ 428241 h 1046071"/>
              <a:gd name="connsiteX44" fmla="*/ 10897893 w 12292893"/>
              <a:gd name="connsiteY44" fmla="*/ 500778 h 1046071"/>
              <a:gd name="connsiteX45" fmla="*/ 10888732 w 12292893"/>
              <a:gd name="connsiteY45" fmla="*/ 530876 h 1046071"/>
              <a:gd name="connsiteX46" fmla="*/ 10876394 w 12292893"/>
              <a:gd name="connsiteY46" fmla="*/ 565275 h 1046071"/>
              <a:gd name="connsiteX47" fmla="*/ 10840686 w 12292893"/>
              <a:gd name="connsiteY47" fmla="*/ 659311 h 1046071"/>
              <a:gd name="connsiteX48" fmla="*/ 10840312 w 12292893"/>
              <a:gd name="connsiteY48" fmla="*/ 679689 h 1046071"/>
              <a:gd name="connsiteX49" fmla="*/ 10848164 w 12292893"/>
              <a:gd name="connsiteY49" fmla="*/ 687167 h 1046071"/>
              <a:gd name="connsiteX50" fmla="*/ 10866859 w 12292893"/>
              <a:gd name="connsiteY50" fmla="*/ 686606 h 1046071"/>
              <a:gd name="connsiteX51" fmla="*/ 11009689 w 12292893"/>
              <a:gd name="connsiteY51" fmla="*/ 686606 h 1046071"/>
              <a:gd name="connsiteX52" fmla="*/ 11048948 w 12292893"/>
              <a:gd name="connsiteY52" fmla="*/ 686980 h 1046071"/>
              <a:gd name="connsiteX53" fmla="*/ 11054931 w 12292893"/>
              <a:gd name="connsiteY53" fmla="*/ 681559 h 1046071"/>
              <a:gd name="connsiteX54" fmla="*/ 10998846 w 12292893"/>
              <a:gd name="connsiteY54" fmla="*/ 577240 h 1046071"/>
              <a:gd name="connsiteX55" fmla="*/ 10985572 w 12292893"/>
              <a:gd name="connsiteY55" fmla="*/ 545459 h 1046071"/>
              <a:gd name="connsiteX56" fmla="*/ 10981272 w 12292893"/>
              <a:gd name="connsiteY56" fmla="*/ 514051 h 1046071"/>
              <a:gd name="connsiteX57" fmla="*/ 10950238 w 12292893"/>
              <a:gd name="connsiteY57" fmla="*/ 428989 h 1046071"/>
              <a:gd name="connsiteX58" fmla="*/ 10946687 w 12292893"/>
              <a:gd name="connsiteY58" fmla="*/ 423941 h 1046071"/>
              <a:gd name="connsiteX59" fmla="*/ 11552779 w 12292893"/>
              <a:gd name="connsiteY59" fmla="*/ 389729 h 1046071"/>
              <a:gd name="connsiteX60" fmla="*/ 11548853 w 12292893"/>
              <a:gd name="connsiteY60" fmla="*/ 393468 h 1046071"/>
              <a:gd name="connsiteX61" fmla="*/ 11541375 w 12292893"/>
              <a:gd name="connsiteY61" fmla="*/ 436654 h 1046071"/>
              <a:gd name="connsiteX62" fmla="*/ 11544180 w 12292893"/>
              <a:gd name="connsiteY62" fmla="*/ 440579 h 1046071"/>
              <a:gd name="connsiteX63" fmla="*/ 11569604 w 12292893"/>
              <a:gd name="connsiteY63" fmla="*/ 410854 h 1046071"/>
              <a:gd name="connsiteX64" fmla="*/ 11552779 w 12292893"/>
              <a:gd name="connsiteY64" fmla="*/ 389729 h 1046071"/>
              <a:gd name="connsiteX65" fmla="*/ 10553296 w 12292893"/>
              <a:gd name="connsiteY65" fmla="*/ 389238 h 1046071"/>
              <a:gd name="connsiteX66" fmla="*/ 10546613 w 12292893"/>
              <a:gd name="connsiteY66" fmla="*/ 392159 h 1046071"/>
              <a:gd name="connsiteX67" fmla="*/ 10495015 w 12292893"/>
              <a:gd name="connsiteY67" fmla="*/ 432540 h 1046071"/>
              <a:gd name="connsiteX68" fmla="*/ 10419487 w 12292893"/>
              <a:gd name="connsiteY68" fmla="*/ 513677 h 1046071"/>
              <a:gd name="connsiteX69" fmla="*/ 10408831 w 12292893"/>
              <a:gd name="connsiteY69" fmla="*/ 548824 h 1046071"/>
              <a:gd name="connsiteX70" fmla="*/ 10406027 w 12292893"/>
              <a:gd name="connsiteY70" fmla="*/ 564341 h 1046071"/>
              <a:gd name="connsiteX71" fmla="*/ 10395183 w 12292893"/>
              <a:gd name="connsiteY71" fmla="*/ 656881 h 1046071"/>
              <a:gd name="connsiteX72" fmla="*/ 10400605 w 12292893"/>
              <a:gd name="connsiteY72" fmla="*/ 701375 h 1046071"/>
              <a:gd name="connsiteX73" fmla="*/ 10411448 w 12292893"/>
              <a:gd name="connsiteY73" fmla="*/ 710910 h 1046071"/>
              <a:gd name="connsiteX74" fmla="*/ 10487911 w 12292893"/>
              <a:gd name="connsiteY74" fmla="*/ 705488 h 1046071"/>
              <a:gd name="connsiteX75" fmla="*/ 10681778 w 12292893"/>
              <a:gd name="connsiteY75" fmla="*/ 693336 h 1046071"/>
              <a:gd name="connsiteX76" fmla="*/ 10697669 w 12292893"/>
              <a:gd name="connsiteY76" fmla="*/ 681933 h 1046071"/>
              <a:gd name="connsiteX77" fmla="*/ 10679348 w 12292893"/>
              <a:gd name="connsiteY77" fmla="*/ 672585 h 1046071"/>
              <a:gd name="connsiteX78" fmla="*/ 10589238 w 12292893"/>
              <a:gd name="connsiteY78" fmla="*/ 551067 h 1046071"/>
              <a:gd name="connsiteX79" fmla="*/ 10563812 w 12292893"/>
              <a:gd name="connsiteY79" fmla="*/ 480213 h 1046071"/>
              <a:gd name="connsiteX80" fmla="*/ 10556895 w 12292893"/>
              <a:gd name="connsiteY80" fmla="*/ 395711 h 1046071"/>
              <a:gd name="connsiteX81" fmla="*/ 10553296 w 12292893"/>
              <a:gd name="connsiteY81" fmla="*/ 389238 h 1046071"/>
              <a:gd name="connsiteX82" fmla="*/ 10641210 w 12292893"/>
              <a:gd name="connsiteY82" fmla="*/ 347478 h 1046071"/>
              <a:gd name="connsiteX83" fmla="*/ 10632984 w 12292893"/>
              <a:gd name="connsiteY83" fmla="*/ 351404 h 1046071"/>
              <a:gd name="connsiteX84" fmla="*/ 10627562 w 12292893"/>
              <a:gd name="connsiteY84" fmla="*/ 370847 h 1046071"/>
              <a:gd name="connsiteX85" fmla="*/ 10624197 w 12292893"/>
              <a:gd name="connsiteY85" fmla="*/ 384494 h 1046071"/>
              <a:gd name="connsiteX86" fmla="*/ 10619897 w 12292893"/>
              <a:gd name="connsiteY86" fmla="*/ 408237 h 1046071"/>
              <a:gd name="connsiteX87" fmla="*/ 10618402 w 12292893"/>
              <a:gd name="connsiteY87" fmla="*/ 416276 h 1046071"/>
              <a:gd name="connsiteX88" fmla="*/ 10614850 w 12292893"/>
              <a:gd name="connsiteY88" fmla="*/ 491617 h 1046071"/>
              <a:gd name="connsiteX89" fmla="*/ 10628684 w 12292893"/>
              <a:gd name="connsiteY89" fmla="*/ 528446 h 1046071"/>
              <a:gd name="connsiteX90" fmla="*/ 10636349 w 12292893"/>
              <a:gd name="connsiteY90" fmla="*/ 543215 h 1046071"/>
              <a:gd name="connsiteX91" fmla="*/ 10660466 w 12292893"/>
              <a:gd name="connsiteY91" fmla="*/ 592383 h 1046071"/>
              <a:gd name="connsiteX92" fmla="*/ 10713372 w 12292893"/>
              <a:gd name="connsiteY92" fmla="*/ 648842 h 1046071"/>
              <a:gd name="connsiteX93" fmla="*/ 10729824 w 12292893"/>
              <a:gd name="connsiteY93" fmla="*/ 672024 h 1046071"/>
              <a:gd name="connsiteX94" fmla="*/ 10734685 w 12292893"/>
              <a:gd name="connsiteY94" fmla="*/ 678567 h 1046071"/>
              <a:gd name="connsiteX95" fmla="*/ 10779366 w 12292893"/>
              <a:gd name="connsiteY95" fmla="*/ 690719 h 1046071"/>
              <a:gd name="connsiteX96" fmla="*/ 10807409 w 12292893"/>
              <a:gd name="connsiteY96" fmla="*/ 669781 h 1046071"/>
              <a:gd name="connsiteX97" fmla="*/ 10813204 w 12292893"/>
              <a:gd name="connsiteY97" fmla="*/ 655012 h 1046071"/>
              <a:gd name="connsiteX98" fmla="*/ 10833956 w 12292893"/>
              <a:gd name="connsiteY98" fmla="*/ 531811 h 1046071"/>
              <a:gd name="connsiteX99" fmla="*/ 10842742 w 12292893"/>
              <a:gd name="connsiteY99" fmla="*/ 502086 h 1046071"/>
              <a:gd name="connsiteX100" fmla="*/ 10859754 w 12292893"/>
              <a:gd name="connsiteY100" fmla="*/ 474604 h 1046071"/>
              <a:gd name="connsiteX101" fmla="*/ 10892658 w 12292893"/>
              <a:gd name="connsiteY101" fmla="*/ 368790 h 1046071"/>
              <a:gd name="connsiteX102" fmla="*/ 10885180 w 12292893"/>
              <a:gd name="connsiteY102" fmla="*/ 362621 h 1046071"/>
              <a:gd name="connsiteX103" fmla="*/ 10836199 w 12292893"/>
              <a:gd name="connsiteY103" fmla="*/ 374025 h 1046071"/>
              <a:gd name="connsiteX104" fmla="*/ 10791518 w 12292893"/>
              <a:gd name="connsiteY104" fmla="*/ 379634 h 1046071"/>
              <a:gd name="connsiteX105" fmla="*/ 10745154 w 12292893"/>
              <a:gd name="connsiteY105" fmla="*/ 377016 h 1046071"/>
              <a:gd name="connsiteX106" fmla="*/ 10727020 w 12292893"/>
              <a:gd name="connsiteY106" fmla="*/ 374586 h 1046071"/>
              <a:gd name="connsiteX107" fmla="*/ 10711503 w 12292893"/>
              <a:gd name="connsiteY107" fmla="*/ 371408 h 1046071"/>
              <a:gd name="connsiteX108" fmla="*/ 10693369 w 12292893"/>
              <a:gd name="connsiteY108" fmla="*/ 367108 h 1046071"/>
              <a:gd name="connsiteX109" fmla="*/ 10653735 w 12292893"/>
              <a:gd name="connsiteY109" fmla="*/ 352713 h 1046071"/>
              <a:gd name="connsiteX110" fmla="*/ 10641210 w 12292893"/>
              <a:gd name="connsiteY110" fmla="*/ 347478 h 1046071"/>
              <a:gd name="connsiteX111" fmla="*/ 10369758 w 12292893"/>
              <a:gd name="connsiteY111" fmla="*/ 338879 h 1046071"/>
              <a:gd name="connsiteX112" fmla="*/ 10362654 w 12292893"/>
              <a:gd name="connsiteY112" fmla="*/ 357948 h 1046071"/>
              <a:gd name="connsiteX113" fmla="*/ 10364898 w 12292893"/>
              <a:gd name="connsiteY113" fmla="*/ 358695 h 1046071"/>
              <a:gd name="connsiteX114" fmla="*/ 10369758 w 12292893"/>
              <a:gd name="connsiteY114" fmla="*/ 338879 h 1046071"/>
              <a:gd name="connsiteX115" fmla="*/ 11346424 w 12292893"/>
              <a:gd name="connsiteY115" fmla="*/ 288619 h 1046071"/>
              <a:gd name="connsiteX116" fmla="*/ 11350474 w 12292893"/>
              <a:gd name="connsiteY116" fmla="*/ 306943 h 1046071"/>
              <a:gd name="connsiteX117" fmla="*/ 11351060 w 12292893"/>
              <a:gd name="connsiteY117" fmla="*/ 322053 h 1046071"/>
              <a:gd name="connsiteX118" fmla="*/ 11346424 w 12292893"/>
              <a:gd name="connsiteY118" fmla="*/ 288619 h 1046071"/>
              <a:gd name="connsiteX119" fmla="*/ 11349751 w 12292893"/>
              <a:gd name="connsiteY119" fmla="*/ 159406 h 1046071"/>
              <a:gd name="connsiteX120" fmla="*/ 11338160 w 12292893"/>
              <a:gd name="connsiteY120" fmla="*/ 178288 h 1046071"/>
              <a:gd name="connsiteX121" fmla="*/ 11336104 w 12292893"/>
              <a:gd name="connsiteY121" fmla="*/ 214183 h 1046071"/>
              <a:gd name="connsiteX122" fmla="*/ 11346424 w 12292893"/>
              <a:gd name="connsiteY122" fmla="*/ 288619 h 1046071"/>
              <a:gd name="connsiteX123" fmla="*/ 11329934 w 12292893"/>
              <a:gd name="connsiteY123" fmla="*/ 213996 h 1046071"/>
              <a:gd name="connsiteX124" fmla="*/ 11331617 w 12292893"/>
              <a:gd name="connsiteY124" fmla="*/ 176232 h 1046071"/>
              <a:gd name="connsiteX125" fmla="*/ 11330682 w 12292893"/>
              <a:gd name="connsiteY125" fmla="*/ 166697 h 1046071"/>
              <a:gd name="connsiteX126" fmla="*/ 11320587 w 12292893"/>
              <a:gd name="connsiteY126" fmla="*/ 169315 h 1046071"/>
              <a:gd name="connsiteX127" fmla="*/ 11315166 w 12292893"/>
              <a:gd name="connsiteY127" fmla="*/ 172680 h 1046071"/>
              <a:gd name="connsiteX128" fmla="*/ 11277776 w 12292893"/>
              <a:gd name="connsiteY128" fmla="*/ 204461 h 1046071"/>
              <a:gd name="connsiteX129" fmla="*/ 11265436 w 12292893"/>
              <a:gd name="connsiteY129" fmla="*/ 217174 h 1046071"/>
              <a:gd name="connsiteX130" fmla="*/ 11199630 w 12292893"/>
              <a:gd name="connsiteY130" fmla="*/ 287467 h 1046071"/>
              <a:gd name="connsiteX131" fmla="*/ 11051004 w 12292893"/>
              <a:gd name="connsiteY131" fmla="*/ 311958 h 1046071"/>
              <a:gd name="connsiteX132" fmla="*/ 11045770 w 12292893"/>
              <a:gd name="connsiteY132" fmla="*/ 310088 h 1046071"/>
              <a:gd name="connsiteX133" fmla="*/ 11027636 w 12292893"/>
              <a:gd name="connsiteY133" fmla="*/ 345983 h 1046071"/>
              <a:gd name="connsiteX134" fmla="*/ 11014175 w 12292893"/>
              <a:gd name="connsiteY134" fmla="*/ 376643 h 1046071"/>
              <a:gd name="connsiteX135" fmla="*/ 11019036 w 12292893"/>
              <a:gd name="connsiteY135" fmla="*/ 430484 h 1046071"/>
              <a:gd name="connsiteX136" fmla="*/ 11019036 w 12292893"/>
              <a:gd name="connsiteY136" fmla="*/ 430671 h 1046071"/>
              <a:gd name="connsiteX137" fmla="*/ 11019784 w 12292893"/>
              <a:gd name="connsiteY137" fmla="*/ 435158 h 1046071"/>
              <a:gd name="connsiteX138" fmla="*/ 11028197 w 12292893"/>
              <a:gd name="connsiteY138" fmla="*/ 513490 h 1046071"/>
              <a:gd name="connsiteX139" fmla="*/ 11049322 w 12292893"/>
              <a:gd name="connsiteY139" fmla="*/ 556676 h 1046071"/>
              <a:gd name="connsiteX140" fmla="*/ 11049883 w 12292893"/>
              <a:gd name="connsiteY140" fmla="*/ 566023 h 1046071"/>
              <a:gd name="connsiteX141" fmla="*/ 11085590 w 12292893"/>
              <a:gd name="connsiteY141" fmla="*/ 679128 h 1046071"/>
              <a:gd name="connsiteX142" fmla="*/ 11104472 w 12292893"/>
              <a:gd name="connsiteY142" fmla="*/ 689971 h 1046071"/>
              <a:gd name="connsiteX143" fmla="*/ 11317035 w 12292893"/>
              <a:gd name="connsiteY143" fmla="*/ 699880 h 1046071"/>
              <a:gd name="connsiteX144" fmla="*/ 11460986 w 12292893"/>
              <a:gd name="connsiteY144" fmla="*/ 711097 h 1046071"/>
              <a:gd name="connsiteX145" fmla="*/ 11472764 w 12292893"/>
              <a:gd name="connsiteY145" fmla="*/ 703993 h 1046071"/>
              <a:gd name="connsiteX146" fmla="*/ 11480056 w 12292893"/>
              <a:gd name="connsiteY146" fmla="*/ 653703 h 1046071"/>
              <a:gd name="connsiteX147" fmla="*/ 11491272 w 12292893"/>
              <a:gd name="connsiteY147" fmla="*/ 594066 h 1046071"/>
              <a:gd name="connsiteX148" fmla="*/ 11500620 w 12292893"/>
              <a:gd name="connsiteY148" fmla="*/ 565649 h 1046071"/>
              <a:gd name="connsiteX149" fmla="*/ 11508659 w 12292893"/>
              <a:gd name="connsiteY149" fmla="*/ 503582 h 1046071"/>
              <a:gd name="connsiteX150" fmla="*/ 11499124 w 12292893"/>
              <a:gd name="connsiteY150" fmla="*/ 492925 h 1046071"/>
              <a:gd name="connsiteX151" fmla="*/ 11412193 w 12292893"/>
              <a:gd name="connsiteY151" fmla="*/ 457405 h 1046071"/>
              <a:gd name="connsiteX152" fmla="*/ 11392189 w 12292893"/>
              <a:gd name="connsiteY152" fmla="*/ 434036 h 1046071"/>
              <a:gd name="connsiteX153" fmla="*/ 11392002 w 12292893"/>
              <a:gd name="connsiteY153" fmla="*/ 434223 h 1046071"/>
              <a:gd name="connsiteX154" fmla="*/ 11380785 w 12292893"/>
              <a:gd name="connsiteY154" fmla="*/ 413845 h 1046071"/>
              <a:gd name="connsiteX155" fmla="*/ 11366950 w 12292893"/>
              <a:gd name="connsiteY155" fmla="*/ 381503 h 1046071"/>
              <a:gd name="connsiteX156" fmla="*/ 11350474 w 12292893"/>
              <a:gd name="connsiteY156" fmla="*/ 306943 h 1046071"/>
              <a:gd name="connsiteX157" fmla="*/ 11346947 w 12292893"/>
              <a:gd name="connsiteY157" fmla="*/ 216052 h 1046071"/>
              <a:gd name="connsiteX158" fmla="*/ 11352369 w 12292893"/>
              <a:gd name="connsiteY158" fmla="*/ 178475 h 1046071"/>
              <a:gd name="connsiteX159" fmla="*/ 11354986 w 12292893"/>
              <a:gd name="connsiteY159" fmla="*/ 164828 h 1046071"/>
              <a:gd name="connsiteX160" fmla="*/ 11349751 w 12292893"/>
              <a:gd name="connsiteY160" fmla="*/ 159406 h 1046071"/>
              <a:gd name="connsiteX161" fmla="*/ 10931520 w 12292893"/>
              <a:gd name="connsiteY161" fmla="*/ 265 h 1046071"/>
              <a:gd name="connsiteX162" fmla="*/ 10940144 w 12292893"/>
              <a:gd name="connsiteY162" fmla="*/ 2929 h 1046071"/>
              <a:gd name="connsiteX163" fmla="*/ 10943321 w 12292893"/>
              <a:gd name="connsiteY163" fmla="*/ 6668 h 1046071"/>
              <a:gd name="connsiteX164" fmla="*/ 10943695 w 12292893"/>
              <a:gd name="connsiteY164" fmla="*/ 30224 h 1046071"/>
              <a:gd name="connsiteX165" fmla="*/ 10937526 w 12292893"/>
              <a:gd name="connsiteY165" fmla="*/ 48731 h 1046071"/>
              <a:gd name="connsiteX166" fmla="*/ 10936218 w 12292893"/>
              <a:gd name="connsiteY166" fmla="*/ 54901 h 1046071"/>
              <a:gd name="connsiteX167" fmla="*/ 10930983 w 12292893"/>
              <a:gd name="connsiteY167" fmla="*/ 47797 h 1046071"/>
              <a:gd name="connsiteX168" fmla="*/ 10930422 w 12292893"/>
              <a:gd name="connsiteY168" fmla="*/ 68175 h 1046071"/>
              <a:gd name="connsiteX169" fmla="*/ 10937713 w 12292893"/>
              <a:gd name="connsiteY169" fmla="*/ 79765 h 1046071"/>
              <a:gd name="connsiteX170" fmla="*/ 10973794 w 12292893"/>
              <a:gd name="connsiteY170" fmla="*/ 105751 h 1046071"/>
              <a:gd name="connsiteX171" fmla="*/ 10977346 w 12292893"/>
              <a:gd name="connsiteY171" fmla="*/ 109864 h 1046071"/>
              <a:gd name="connsiteX172" fmla="*/ 11013802 w 12292893"/>
              <a:gd name="connsiteY172" fmla="*/ 137159 h 1046071"/>
              <a:gd name="connsiteX173" fmla="*/ 11039975 w 12292893"/>
              <a:gd name="connsiteY173" fmla="*/ 163145 h 1046071"/>
              <a:gd name="connsiteX174" fmla="*/ 11087834 w 12292893"/>
              <a:gd name="connsiteY174" fmla="*/ 197731 h 1046071"/>
              <a:gd name="connsiteX175" fmla="*/ 11181870 w 12292893"/>
              <a:gd name="connsiteY175" fmla="*/ 189131 h 1046071"/>
              <a:gd name="connsiteX176" fmla="*/ 11210660 w 12292893"/>
              <a:gd name="connsiteY176" fmla="*/ 156041 h 1046071"/>
              <a:gd name="connsiteX177" fmla="*/ 11217204 w 12292893"/>
              <a:gd name="connsiteY177" fmla="*/ 145011 h 1046071"/>
              <a:gd name="connsiteX178" fmla="*/ 11235712 w 12292893"/>
              <a:gd name="connsiteY178" fmla="*/ 107621 h 1046071"/>
              <a:gd name="connsiteX179" fmla="*/ 11240946 w 12292893"/>
              <a:gd name="connsiteY179" fmla="*/ 77335 h 1046071"/>
              <a:gd name="connsiteX180" fmla="*/ 11252911 w 12292893"/>
              <a:gd name="connsiteY180" fmla="*/ 63875 h 1046071"/>
              <a:gd name="connsiteX181" fmla="*/ 11248798 w 12292893"/>
              <a:gd name="connsiteY181" fmla="*/ 58827 h 1046071"/>
              <a:gd name="connsiteX182" fmla="*/ 11254220 w 12292893"/>
              <a:gd name="connsiteY182" fmla="*/ 58453 h 1046071"/>
              <a:gd name="connsiteX183" fmla="*/ 11256650 w 12292893"/>
              <a:gd name="connsiteY183" fmla="*/ 60136 h 1046071"/>
              <a:gd name="connsiteX184" fmla="*/ 11279458 w 12292893"/>
              <a:gd name="connsiteY184" fmla="*/ 63501 h 1046071"/>
              <a:gd name="connsiteX185" fmla="*/ 11317035 w 12292893"/>
              <a:gd name="connsiteY185" fmla="*/ 66305 h 1046071"/>
              <a:gd name="connsiteX186" fmla="*/ 11329186 w 12292893"/>
              <a:gd name="connsiteY186" fmla="*/ 70605 h 1046071"/>
              <a:gd name="connsiteX187" fmla="*/ 11336665 w 12292893"/>
              <a:gd name="connsiteY187" fmla="*/ 72848 h 1046071"/>
              <a:gd name="connsiteX188" fmla="*/ 11374428 w 12292893"/>
              <a:gd name="connsiteY188" fmla="*/ 73222 h 1046071"/>
              <a:gd name="connsiteX189" fmla="*/ 11397236 w 12292893"/>
              <a:gd name="connsiteY189" fmla="*/ 74157 h 1046071"/>
              <a:gd name="connsiteX190" fmla="*/ 11411632 w 12292893"/>
              <a:gd name="connsiteY190" fmla="*/ 80887 h 1046071"/>
              <a:gd name="connsiteX191" fmla="*/ 11431822 w 12292893"/>
              <a:gd name="connsiteY191" fmla="*/ 116595 h 1046071"/>
              <a:gd name="connsiteX192" fmla="*/ 11428457 w 12292893"/>
              <a:gd name="connsiteY192" fmla="*/ 136037 h 1046071"/>
              <a:gd name="connsiteX193" fmla="*/ 11425092 w 12292893"/>
              <a:gd name="connsiteY193" fmla="*/ 135103 h 1046071"/>
              <a:gd name="connsiteX194" fmla="*/ 11421353 w 12292893"/>
              <a:gd name="connsiteY194" fmla="*/ 139029 h 1046071"/>
              <a:gd name="connsiteX195" fmla="*/ 11401350 w 12292893"/>
              <a:gd name="connsiteY195" fmla="*/ 152489 h 1046071"/>
              <a:gd name="connsiteX196" fmla="*/ 11380224 w 12292893"/>
              <a:gd name="connsiteY196" fmla="*/ 155293 h 1046071"/>
              <a:gd name="connsiteX197" fmla="*/ 11358912 w 12292893"/>
              <a:gd name="connsiteY197" fmla="*/ 174549 h 1046071"/>
              <a:gd name="connsiteX198" fmla="*/ 11358164 w 12292893"/>
              <a:gd name="connsiteY198" fmla="*/ 181840 h 1046071"/>
              <a:gd name="connsiteX199" fmla="*/ 11352742 w 12292893"/>
              <a:gd name="connsiteY199" fmla="*/ 221100 h 1046071"/>
              <a:gd name="connsiteX200" fmla="*/ 11351995 w 12292893"/>
              <a:gd name="connsiteY200" fmla="*/ 256620 h 1046071"/>
              <a:gd name="connsiteX201" fmla="*/ 11363399 w 12292893"/>
              <a:gd name="connsiteY201" fmla="*/ 347104 h 1046071"/>
              <a:gd name="connsiteX202" fmla="*/ 11399854 w 12292893"/>
              <a:gd name="connsiteY202" fmla="*/ 420389 h 1046071"/>
              <a:gd name="connsiteX203" fmla="*/ 11514454 w 12292893"/>
              <a:gd name="connsiteY203" fmla="*/ 454975 h 1046071"/>
              <a:gd name="connsiteX204" fmla="*/ 11525298 w 12292893"/>
              <a:gd name="connsiteY204" fmla="*/ 443758 h 1046071"/>
              <a:gd name="connsiteX205" fmla="*/ 11537449 w 12292893"/>
              <a:gd name="connsiteY205" fmla="*/ 387299 h 1046071"/>
              <a:gd name="connsiteX206" fmla="*/ 11538010 w 12292893"/>
              <a:gd name="connsiteY206" fmla="*/ 373464 h 1046071"/>
              <a:gd name="connsiteX207" fmla="*/ 11532402 w 12292893"/>
              <a:gd name="connsiteY207" fmla="*/ 322614 h 1046071"/>
              <a:gd name="connsiteX208" fmla="*/ 11533150 w 12292893"/>
              <a:gd name="connsiteY208" fmla="*/ 320184 h 1046071"/>
              <a:gd name="connsiteX209" fmla="*/ 11534271 w 12292893"/>
              <a:gd name="connsiteY209" fmla="*/ 314949 h 1046071"/>
              <a:gd name="connsiteX210" fmla="*/ 11551844 w 12292893"/>
              <a:gd name="connsiteY210" fmla="*/ 281298 h 1046071"/>
              <a:gd name="connsiteX211" fmla="*/ 11568109 w 12292893"/>
              <a:gd name="connsiteY211" fmla="*/ 272137 h 1046071"/>
              <a:gd name="connsiteX212" fmla="*/ 11574465 w 12292893"/>
              <a:gd name="connsiteY212" fmla="*/ 255873 h 1046071"/>
              <a:gd name="connsiteX213" fmla="*/ 11576709 w 12292893"/>
              <a:gd name="connsiteY213" fmla="*/ 255312 h 1046071"/>
              <a:gd name="connsiteX214" fmla="*/ 11578765 w 12292893"/>
              <a:gd name="connsiteY214" fmla="*/ 239608 h 1046071"/>
              <a:gd name="connsiteX215" fmla="*/ 11575587 w 12292893"/>
              <a:gd name="connsiteY215" fmla="*/ 231756 h 1046071"/>
              <a:gd name="connsiteX216" fmla="*/ 11567735 w 12292893"/>
              <a:gd name="connsiteY216" fmla="*/ 236430 h 1046071"/>
              <a:gd name="connsiteX217" fmla="*/ 11562688 w 12292893"/>
              <a:gd name="connsiteY217" fmla="*/ 238486 h 1046071"/>
              <a:gd name="connsiteX218" fmla="*/ 11563248 w 12292893"/>
              <a:gd name="connsiteY218" fmla="*/ 208948 h 1046071"/>
              <a:gd name="connsiteX219" fmla="*/ 11576522 w 12292893"/>
              <a:gd name="connsiteY219" fmla="*/ 198666 h 1046071"/>
              <a:gd name="connsiteX220" fmla="*/ 11578952 w 12292893"/>
              <a:gd name="connsiteY220" fmla="*/ 186140 h 1046071"/>
              <a:gd name="connsiteX221" fmla="*/ 11571100 w 12292893"/>
              <a:gd name="connsiteY221" fmla="*/ 171184 h 1046071"/>
              <a:gd name="connsiteX222" fmla="*/ 11574465 w 12292893"/>
              <a:gd name="connsiteY222" fmla="*/ 153050 h 1046071"/>
              <a:gd name="connsiteX223" fmla="*/ 11578578 w 12292893"/>
              <a:gd name="connsiteY223" fmla="*/ 129868 h 1046071"/>
              <a:gd name="connsiteX224" fmla="*/ 11575400 w 12292893"/>
              <a:gd name="connsiteY224" fmla="*/ 124073 h 1046071"/>
              <a:gd name="connsiteX225" fmla="*/ 11572409 w 12292893"/>
              <a:gd name="connsiteY225" fmla="*/ 124073 h 1046071"/>
              <a:gd name="connsiteX226" fmla="*/ 11572409 w 12292893"/>
              <a:gd name="connsiteY226" fmla="*/ 122390 h 1046071"/>
              <a:gd name="connsiteX227" fmla="*/ 11582878 w 12292893"/>
              <a:gd name="connsiteY227" fmla="*/ 105004 h 1046071"/>
              <a:gd name="connsiteX228" fmla="*/ 11595591 w 12292893"/>
              <a:gd name="connsiteY228" fmla="*/ 97339 h 1046071"/>
              <a:gd name="connsiteX229" fmla="*/ 11666258 w 12292893"/>
              <a:gd name="connsiteY229" fmla="*/ 134916 h 1046071"/>
              <a:gd name="connsiteX230" fmla="*/ 11667754 w 12292893"/>
              <a:gd name="connsiteY230" fmla="*/ 137159 h 1046071"/>
              <a:gd name="connsiteX231" fmla="*/ 11668875 w 12292893"/>
              <a:gd name="connsiteY231" fmla="*/ 163893 h 1046071"/>
              <a:gd name="connsiteX232" fmla="*/ 11675231 w 12292893"/>
              <a:gd name="connsiteY232" fmla="*/ 182588 h 1046071"/>
              <a:gd name="connsiteX233" fmla="*/ 11694861 w 12292893"/>
              <a:gd name="connsiteY233" fmla="*/ 195114 h 1046071"/>
              <a:gd name="connsiteX234" fmla="*/ 11716174 w 12292893"/>
              <a:gd name="connsiteY234" fmla="*/ 226334 h 1046071"/>
              <a:gd name="connsiteX235" fmla="*/ 11733747 w 12292893"/>
              <a:gd name="connsiteY235" fmla="*/ 283167 h 1046071"/>
              <a:gd name="connsiteX236" fmla="*/ 11737673 w 12292893"/>
              <a:gd name="connsiteY236" fmla="*/ 337383 h 1046071"/>
              <a:gd name="connsiteX237" fmla="*/ 11735804 w 12292893"/>
              <a:gd name="connsiteY237" fmla="*/ 409172 h 1046071"/>
              <a:gd name="connsiteX238" fmla="*/ 11742534 w 12292893"/>
              <a:gd name="connsiteY238" fmla="*/ 502273 h 1046071"/>
              <a:gd name="connsiteX239" fmla="*/ 11749451 w 12292893"/>
              <a:gd name="connsiteY239" fmla="*/ 573875 h 1046071"/>
              <a:gd name="connsiteX240" fmla="*/ 11743094 w 12292893"/>
              <a:gd name="connsiteY240" fmla="*/ 614069 h 1046071"/>
              <a:gd name="connsiteX241" fmla="*/ 11740477 w 12292893"/>
              <a:gd name="connsiteY241" fmla="*/ 624539 h 1046071"/>
              <a:gd name="connsiteX242" fmla="*/ 11732625 w 12292893"/>
              <a:gd name="connsiteY242" fmla="*/ 663798 h 1046071"/>
              <a:gd name="connsiteX243" fmla="*/ 11729634 w 12292893"/>
              <a:gd name="connsiteY243" fmla="*/ 674080 h 1046071"/>
              <a:gd name="connsiteX244" fmla="*/ 11712248 w 12292893"/>
              <a:gd name="connsiteY244" fmla="*/ 697823 h 1046071"/>
              <a:gd name="connsiteX245" fmla="*/ 11700283 w 12292893"/>
              <a:gd name="connsiteY245" fmla="*/ 726240 h 1046071"/>
              <a:gd name="connsiteX246" fmla="*/ 11704957 w 12292893"/>
              <a:gd name="connsiteY246" fmla="*/ 730353 h 1046071"/>
              <a:gd name="connsiteX247" fmla="*/ 11717330 w 12292893"/>
              <a:gd name="connsiteY247" fmla="*/ 732929 h 1046071"/>
              <a:gd name="connsiteX248" fmla="*/ 12192000 w 12292893"/>
              <a:gd name="connsiteY248" fmla="*/ 732929 h 1046071"/>
              <a:gd name="connsiteX249" fmla="*/ 12192000 w 12292893"/>
              <a:gd name="connsiteY249" fmla="*/ 825550 h 1046071"/>
              <a:gd name="connsiteX250" fmla="*/ 12205236 w 12292893"/>
              <a:gd name="connsiteY250" fmla="*/ 832802 h 1046071"/>
              <a:gd name="connsiteX251" fmla="*/ 12204487 w 12292893"/>
              <a:gd name="connsiteY251" fmla="*/ 1036765 h 1046071"/>
              <a:gd name="connsiteX252" fmla="*/ 12196822 w 12292893"/>
              <a:gd name="connsiteY252" fmla="*/ 1044430 h 1046071"/>
              <a:gd name="connsiteX253" fmla="*/ 0 w 12292893"/>
              <a:gd name="connsiteY253" fmla="*/ 908775 h 1046071"/>
              <a:gd name="connsiteX254" fmla="*/ 0 w 12292893"/>
              <a:gd name="connsiteY254" fmla="*/ 732929 h 1046071"/>
              <a:gd name="connsiteX255" fmla="*/ 10184483 w 12292893"/>
              <a:gd name="connsiteY255" fmla="*/ 732929 h 1046071"/>
              <a:gd name="connsiteX256" fmla="*/ 10336481 w 12292893"/>
              <a:gd name="connsiteY256" fmla="*/ 714462 h 1046071"/>
              <a:gd name="connsiteX257" fmla="*/ 10349568 w 12292893"/>
              <a:gd name="connsiteY257" fmla="*/ 713901 h 1046071"/>
              <a:gd name="connsiteX258" fmla="*/ 10356111 w 12292893"/>
              <a:gd name="connsiteY258" fmla="*/ 709414 h 1046071"/>
              <a:gd name="connsiteX259" fmla="*/ 10354615 w 12292893"/>
              <a:gd name="connsiteY259" fmla="*/ 679128 h 1046071"/>
              <a:gd name="connsiteX260" fmla="*/ 10358167 w 12292893"/>
              <a:gd name="connsiteY260" fmla="*/ 520594 h 1046071"/>
              <a:gd name="connsiteX261" fmla="*/ 10372188 w 12292893"/>
              <a:gd name="connsiteY261" fmla="*/ 482269 h 1046071"/>
              <a:gd name="connsiteX262" fmla="*/ 10396679 w 12292893"/>
              <a:gd name="connsiteY262" fmla="*/ 451984 h 1046071"/>
              <a:gd name="connsiteX263" fmla="*/ 10447903 w 12292893"/>
              <a:gd name="connsiteY263" fmla="*/ 334765 h 1046071"/>
              <a:gd name="connsiteX264" fmla="*/ 10448464 w 12292893"/>
              <a:gd name="connsiteY264" fmla="*/ 261107 h 1046071"/>
              <a:gd name="connsiteX265" fmla="*/ 10446408 w 12292893"/>
              <a:gd name="connsiteY265" fmla="*/ 225774 h 1046071"/>
              <a:gd name="connsiteX266" fmla="*/ 10448464 w 12292893"/>
              <a:gd name="connsiteY266" fmla="*/ 215678 h 1046071"/>
              <a:gd name="connsiteX267" fmla="*/ 10453512 w 12292893"/>
              <a:gd name="connsiteY267" fmla="*/ 201096 h 1046071"/>
              <a:gd name="connsiteX268" fmla="*/ 10442856 w 12292893"/>
              <a:gd name="connsiteY268" fmla="*/ 229139 h 1046071"/>
              <a:gd name="connsiteX269" fmla="*/ 10417991 w 12292893"/>
              <a:gd name="connsiteY269" fmla="*/ 307471 h 1046071"/>
              <a:gd name="connsiteX270" fmla="*/ 10413318 w 12292893"/>
              <a:gd name="connsiteY270" fmla="*/ 312331 h 1046071"/>
              <a:gd name="connsiteX271" fmla="*/ 10410513 w 12292893"/>
              <a:gd name="connsiteY271" fmla="*/ 310649 h 1046071"/>
              <a:gd name="connsiteX272" fmla="*/ 10388266 w 12292893"/>
              <a:gd name="connsiteY272" fmla="*/ 406929 h 1046071"/>
              <a:gd name="connsiteX273" fmla="*/ 10366767 w 12292893"/>
              <a:gd name="connsiteY273" fmla="*/ 418706 h 1046071"/>
              <a:gd name="connsiteX274" fmla="*/ 10364337 w 12292893"/>
              <a:gd name="connsiteY274" fmla="*/ 417398 h 1046071"/>
              <a:gd name="connsiteX275" fmla="*/ 10363963 w 12292893"/>
              <a:gd name="connsiteY275" fmla="*/ 416650 h 1046071"/>
              <a:gd name="connsiteX276" fmla="*/ 10365458 w 12292893"/>
              <a:gd name="connsiteY276" fmla="*/ 415528 h 1046071"/>
              <a:gd name="connsiteX277" fmla="*/ 10368263 w 12292893"/>
              <a:gd name="connsiteY277" fmla="*/ 397768 h 1046071"/>
              <a:gd name="connsiteX278" fmla="*/ 10360784 w 12292893"/>
              <a:gd name="connsiteY278" fmla="*/ 413472 h 1046071"/>
              <a:gd name="connsiteX279" fmla="*/ 10362841 w 12292893"/>
              <a:gd name="connsiteY279" fmla="*/ 393468 h 1046071"/>
              <a:gd name="connsiteX280" fmla="*/ 10356298 w 12292893"/>
              <a:gd name="connsiteY280" fmla="*/ 413659 h 1046071"/>
              <a:gd name="connsiteX281" fmla="*/ 10355737 w 12292893"/>
              <a:gd name="connsiteY281" fmla="*/ 411041 h 1046071"/>
              <a:gd name="connsiteX282" fmla="*/ 10356671 w 12292893"/>
              <a:gd name="connsiteY282" fmla="*/ 393468 h 1046071"/>
              <a:gd name="connsiteX283" fmla="*/ 10355176 w 12292893"/>
              <a:gd name="connsiteY283" fmla="*/ 360004 h 1046071"/>
              <a:gd name="connsiteX284" fmla="*/ 10369010 w 12292893"/>
              <a:gd name="connsiteY284" fmla="*/ 311023 h 1046071"/>
              <a:gd name="connsiteX285" fmla="*/ 10397053 w 12292893"/>
              <a:gd name="connsiteY285" fmla="*/ 275129 h 1046071"/>
              <a:gd name="connsiteX286" fmla="*/ 10414252 w 12292893"/>
              <a:gd name="connsiteY286" fmla="*/ 237925 h 1046071"/>
              <a:gd name="connsiteX287" fmla="*/ 10429582 w 12292893"/>
              <a:gd name="connsiteY287" fmla="*/ 193244 h 1046071"/>
              <a:gd name="connsiteX288" fmla="*/ 10435751 w 12292893"/>
              <a:gd name="connsiteY288" fmla="*/ 178849 h 1046071"/>
              <a:gd name="connsiteX289" fmla="*/ 10450521 w 12292893"/>
              <a:gd name="connsiteY289" fmla="*/ 160902 h 1046071"/>
              <a:gd name="connsiteX290" fmla="*/ 10481368 w 12292893"/>
              <a:gd name="connsiteY290" fmla="*/ 133233 h 1046071"/>
              <a:gd name="connsiteX291" fmla="*/ 10489406 w 12292893"/>
              <a:gd name="connsiteY291" fmla="*/ 118277 h 1046071"/>
              <a:gd name="connsiteX292" fmla="*/ 10506232 w 12292893"/>
              <a:gd name="connsiteY292" fmla="*/ 95282 h 1046071"/>
              <a:gd name="connsiteX293" fmla="*/ 10529227 w 12292893"/>
              <a:gd name="connsiteY293" fmla="*/ 93039 h 1046071"/>
              <a:gd name="connsiteX294" fmla="*/ 10577460 w 12292893"/>
              <a:gd name="connsiteY294" fmla="*/ 80139 h 1046071"/>
              <a:gd name="connsiteX295" fmla="*/ 10582321 w 12292893"/>
              <a:gd name="connsiteY295" fmla="*/ 68361 h 1046071"/>
              <a:gd name="connsiteX296" fmla="*/ 10581947 w 12292893"/>
              <a:gd name="connsiteY296" fmla="*/ 62005 h 1046071"/>
              <a:gd name="connsiteX297" fmla="*/ 10581572 w 12292893"/>
              <a:gd name="connsiteY297" fmla="*/ 47984 h 1046071"/>
              <a:gd name="connsiteX298" fmla="*/ 10576899 w 12292893"/>
              <a:gd name="connsiteY298" fmla="*/ 34336 h 1046071"/>
              <a:gd name="connsiteX299" fmla="*/ 10572599 w 12292893"/>
              <a:gd name="connsiteY299" fmla="*/ 17137 h 1046071"/>
              <a:gd name="connsiteX300" fmla="*/ 10579329 w 12292893"/>
              <a:gd name="connsiteY300" fmla="*/ 1246 h 1046071"/>
              <a:gd name="connsiteX301" fmla="*/ 10594846 w 12292893"/>
              <a:gd name="connsiteY301" fmla="*/ 6107 h 1046071"/>
              <a:gd name="connsiteX302" fmla="*/ 10632984 w 12292893"/>
              <a:gd name="connsiteY302" fmla="*/ 23867 h 1046071"/>
              <a:gd name="connsiteX303" fmla="*/ 10701595 w 12292893"/>
              <a:gd name="connsiteY303" fmla="*/ 30971 h 1046071"/>
              <a:gd name="connsiteX304" fmla="*/ 10770392 w 12292893"/>
              <a:gd name="connsiteY304" fmla="*/ 33215 h 1046071"/>
              <a:gd name="connsiteX305" fmla="*/ 10898080 w 12292893"/>
              <a:gd name="connsiteY305" fmla="*/ 20689 h 1046071"/>
              <a:gd name="connsiteX306" fmla="*/ 10923878 w 12292893"/>
              <a:gd name="connsiteY306" fmla="*/ 5172 h 1046071"/>
              <a:gd name="connsiteX307" fmla="*/ 10931520 w 12292893"/>
              <a:gd name="connsiteY307" fmla="*/ 265 h 1046071"/>
              <a:gd name="connsiteX0" fmla="*/ 11634616 w 12205236"/>
              <a:gd name="connsiteY0" fmla="*/ 695510 h 1036765"/>
              <a:gd name="connsiteX1" fmla="*/ 11628681 w 12205236"/>
              <a:gd name="connsiteY1" fmla="*/ 699880 h 1036765"/>
              <a:gd name="connsiteX2" fmla="*/ 11627185 w 12205236"/>
              <a:gd name="connsiteY2" fmla="*/ 725492 h 1036765"/>
              <a:gd name="connsiteX3" fmla="*/ 11644384 w 12205236"/>
              <a:gd name="connsiteY3" fmla="*/ 729979 h 1036765"/>
              <a:gd name="connsiteX4" fmla="*/ 11651863 w 12205236"/>
              <a:gd name="connsiteY4" fmla="*/ 730913 h 1036765"/>
              <a:gd name="connsiteX5" fmla="*/ 11663080 w 12205236"/>
              <a:gd name="connsiteY5" fmla="*/ 719883 h 1036765"/>
              <a:gd name="connsiteX6" fmla="*/ 11662519 w 12205236"/>
              <a:gd name="connsiteY6" fmla="*/ 715209 h 1036765"/>
              <a:gd name="connsiteX7" fmla="*/ 11641954 w 12205236"/>
              <a:gd name="connsiteY7" fmla="*/ 696328 h 1036765"/>
              <a:gd name="connsiteX8" fmla="*/ 11634616 w 12205236"/>
              <a:gd name="connsiteY8" fmla="*/ 695510 h 1036765"/>
              <a:gd name="connsiteX9" fmla="*/ 11559135 w 12205236"/>
              <a:gd name="connsiteY9" fmla="*/ 473903 h 1036765"/>
              <a:gd name="connsiteX10" fmla="*/ 11555396 w 12205236"/>
              <a:gd name="connsiteY10" fmla="*/ 476100 h 1036765"/>
              <a:gd name="connsiteX11" fmla="*/ 11542684 w 12205236"/>
              <a:gd name="connsiteY11" fmla="*/ 481895 h 1036765"/>
              <a:gd name="connsiteX12" fmla="*/ 11525110 w 12205236"/>
              <a:gd name="connsiteY12" fmla="*/ 505078 h 1036765"/>
              <a:gd name="connsiteX13" fmla="*/ 11524736 w 12205236"/>
              <a:gd name="connsiteY13" fmla="*/ 515360 h 1036765"/>
              <a:gd name="connsiteX14" fmla="*/ 11519876 w 12205236"/>
              <a:gd name="connsiteY14" fmla="*/ 555928 h 1036765"/>
              <a:gd name="connsiteX15" fmla="*/ 11506976 w 12205236"/>
              <a:gd name="connsiteY15" fmla="*/ 603787 h 1036765"/>
              <a:gd name="connsiteX16" fmla="*/ 11503611 w 12205236"/>
              <a:gd name="connsiteY16" fmla="*/ 628652 h 1036765"/>
              <a:gd name="connsiteX17" fmla="*/ 11498190 w 12205236"/>
              <a:gd name="connsiteY17" fmla="*/ 677072 h 1036765"/>
              <a:gd name="connsiteX18" fmla="*/ 11491646 w 12205236"/>
              <a:gd name="connsiteY18" fmla="*/ 701375 h 1036765"/>
              <a:gd name="connsiteX19" fmla="*/ 11500246 w 12205236"/>
              <a:gd name="connsiteY19" fmla="*/ 714275 h 1036765"/>
              <a:gd name="connsiteX20" fmla="*/ 11579139 w 12205236"/>
              <a:gd name="connsiteY20" fmla="*/ 722314 h 1036765"/>
              <a:gd name="connsiteX21" fmla="*/ 11601573 w 12205236"/>
              <a:gd name="connsiteY21" fmla="*/ 701188 h 1036765"/>
              <a:gd name="connsiteX22" fmla="*/ 11592039 w 12205236"/>
              <a:gd name="connsiteY22" fmla="*/ 685298 h 1036765"/>
              <a:gd name="connsiteX23" fmla="*/ 11574652 w 12205236"/>
              <a:gd name="connsiteY23" fmla="*/ 650525 h 1036765"/>
              <a:gd name="connsiteX24" fmla="*/ 11575400 w 12205236"/>
              <a:gd name="connsiteY24" fmla="*/ 643234 h 1036765"/>
              <a:gd name="connsiteX25" fmla="*/ 11572035 w 12205236"/>
              <a:gd name="connsiteY25" fmla="*/ 635008 h 1036765"/>
              <a:gd name="connsiteX26" fmla="*/ 11560257 w 12205236"/>
              <a:gd name="connsiteY26" fmla="*/ 640990 h 1036765"/>
              <a:gd name="connsiteX27" fmla="*/ 11552218 w 12205236"/>
              <a:gd name="connsiteY27" fmla="*/ 643047 h 1036765"/>
              <a:gd name="connsiteX28" fmla="*/ 11546797 w 12205236"/>
              <a:gd name="connsiteY28" fmla="*/ 630708 h 1036765"/>
              <a:gd name="connsiteX29" fmla="*/ 11548105 w 12205236"/>
              <a:gd name="connsiteY29" fmla="*/ 604535 h 1036765"/>
              <a:gd name="connsiteX30" fmla="*/ 11563248 w 12205236"/>
              <a:gd name="connsiteY30" fmla="*/ 482269 h 1036765"/>
              <a:gd name="connsiteX31" fmla="*/ 11562874 w 12205236"/>
              <a:gd name="connsiteY31" fmla="*/ 474230 h 1036765"/>
              <a:gd name="connsiteX32" fmla="*/ 11559135 w 12205236"/>
              <a:gd name="connsiteY32" fmla="*/ 473903 h 1036765"/>
              <a:gd name="connsiteX33" fmla="*/ 11566614 w 12205236"/>
              <a:gd name="connsiteY33" fmla="*/ 432915 h 1036765"/>
              <a:gd name="connsiteX34" fmla="*/ 11534832 w 12205236"/>
              <a:gd name="connsiteY34" fmla="*/ 477783 h 1036765"/>
              <a:gd name="connsiteX35" fmla="*/ 11566614 w 12205236"/>
              <a:gd name="connsiteY35" fmla="*/ 432915 h 1036765"/>
              <a:gd name="connsiteX36" fmla="*/ 11397236 w 12205236"/>
              <a:gd name="connsiteY36" fmla="*/ 427493 h 1036765"/>
              <a:gd name="connsiteX37" fmla="*/ 11415558 w 12205236"/>
              <a:gd name="connsiteY37" fmla="*/ 452544 h 1036765"/>
              <a:gd name="connsiteX38" fmla="*/ 11502676 w 12205236"/>
              <a:gd name="connsiteY38" fmla="*/ 486756 h 1036765"/>
              <a:gd name="connsiteX39" fmla="*/ 11513333 w 12205236"/>
              <a:gd name="connsiteY39" fmla="*/ 482269 h 1036765"/>
              <a:gd name="connsiteX40" fmla="*/ 11520063 w 12205236"/>
              <a:gd name="connsiteY40" fmla="*/ 459835 h 1036765"/>
              <a:gd name="connsiteX41" fmla="*/ 11397236 w 12205236"/>
              <a:gd name="connsiteY41" fmla="*/ 427493 h 1036765"/>
              <a:gd name="connsiteX42" fmla="*/ 10946687 w 12205236"/>
              <a:gd name="connsiteY42" fmla="*/ 423941 h 1036765"/>
              <a:gd name="connsiteX43" fmla="*/ 10942386 w 12205236"/>
              <a:gd name="connsiteY43" fmla="*/ 428241 h 1036765"/>
              <a:gd name="connsiteX44" fmla="*/ 10897893 w 12205236"/>
              <a:gd name="connsiteY44" fmla="*/ 500778 h 1036765"/>
              <a:gd name="connsiteX45" fmla="*/ 10888732 w 12205236"/>
              <a:gd name="connsiteY45" fmla="*/ 530876 h 1036765"/>
              <a:gd name="connsiteX46" fmla="*/ 10876394 w 12205236"/>
              <a:gd name="connsiteY46" fmla="*/ 565275 h 1036765"/>
              <a:gd name="connsiteX47" fmla="*/ 10840686 w 12205236"/>
              <a:gd name="connsiteY47" fmla="*/ 659311 h 1036765"/>
              <a:gd name="connsiteX48" fmla="*/ 10840312 w 12205236"/>
              <a:gd name="connsiteY48" fmla="*/ 679689 h 1036765"/>
              <a:gd name="connsiteX49" fmla="*/ 10848164 w 12205236"/>
              <a:gd name="connsiteY49" fmla="*/ 687167 h 1036765"/>
              <a:gd name="connsiteX50" fmla="*/ 10866859 w 12205236"/>
              <a:gd name="connsiteY50" fmla="*/ 686606 h 1036765"/>
              <a:gd name="connsiteX51" fmla="*/ 11009689 w 12205236"/>
              <a:gd name="connsiteY51" fmla="*/ 686606 h 1036765"/>
              <a:gd name="connsiteX52" fmla="*/ 11048948 w 12205236"/>
              <a:gd name="connsiteY52" fmla="*/ 686980 h 1036765"/>
              <a:gd name="connsiteX53" fmla="*/ 11054931 w 12205236"/>
              <a:gd name="connsiteY53" fmla="*/ 681559 h 1036765"/>
              <a:gd name="connsiteX54" fmla="*/ 10998846 w 12205236"/>
              <a:gd name="connsiteY54" fmla="*/ 577240 h 1036765"/>
              <a:gd name="connsiteX55" fmla="*/ 10985572 w 12205236"/>
              <a:gd name="connsiteY55" fmla="*/ 545459 h 1036765"/>
              <a:gd name="connsiteX56" fmla="*/ 10981272 w 12205236"/>
              <a:gd name="connsiteY56" fmla="*/ 514051 h 1036765"/>
              <a:gd name="connsiteX57" fmla="*/ 10950238 w 12205236"/>
              <a:gd name="connsiteY57" fmla="*/ 428989 h 1036765"/>
              <a:gd name="connsiteX58" fmla="*/ 10946687 w 12205236"/>
              <a:gd name="connsiteY58" fmla="*/ 423941 h 1036765"/>
              <a:gd name="connsiteX59" fmla="*/ 11552779 w 12205236"/>
              <a:gd name="connsiteY59" fmla="*/ 389729 h 1036765"/>
              <a:gd name="connsiteX60" fmla="*/ 11548853 w 12205236"/>
              <a:gd name="connsiteY60" fmla="*/ 393468 h 1036765"/>
              <a:gd name="connsiteX61" fmla="*/ 11541375 w 12205236"/>
              <a:gd name="connsiteY61" fmla="*/ 436654 h 1036765"/>
              <a:gd name="connsiteX62" fmla="*/ 11544180 w 12205236"/>
              <a:gd name="connsiteY62" fmla="*/ 440579 h 1036765"/>
              <a:gd name="connsiteX63" fmla="*/ 11569604 w 12205236"/>
              <a:gd name="connsiteY63" fmla="*/ 410854 h 1036765"/>
              <a:gd name="connsiteX64" fmla="*/ 11552779 w 12205236"/>
              <a:gd name="connsiteY64" fmla="*/ 389729 h 1036765"/>
              <a:gd name="connsiteX65" fmla="*/ 10553296 w 12205236"/>
              <a:gd name="connsiteY65" fmla="*/ 389238 h 1036765"/>
              <a:gd name="connsiteX66" fmla="*/ 10546613 w 12205236"/>
              <a:gd name="connsiteY66" fmla="*/ 392159 h 1036765"/>
              <a:gd name="connsiteX67" fmla="*/ 10495015 w 12205236"/>
              <a:gd name="connsiteY67" fmla="*/ 432540 h 1036765"/>
              <a:gd name="connsiteX68" fmla="*/ 10419487 w 12205236"/>
              <a:gd name="connsiteY68" fmla="*/ 513677 h 1036765"/>
              <a:gd name="connsiteX69" fmla="*/ 10408831 w 12205236"/>
              <a:gd name="connsiteY69" fmla="*/ 548824 h 1036765"/>
              <a:gd name="connsiteX70" fmla="*/ 10406027 w 12205236"/>
              <a:gd name="connsiteY70" fmla="*/ 564341 h 1036765"/>
              <a:gd name="connsiteX71" fmla="*/ 10395183 w 12205236"/>
              <a:gd name="connsiteY71" fmla="*/ 656881 h 1036765"/>
              <a:gd name="connsiteX72" fmla="*/ 10400605 w 12205236"/>
              <a:gd name="connsiteY72" fmla="*/ 701375 h 1036765"/>
              <a:gd name="connsiteX73" fmla="*/ 10411448 w 12205236"/>
              <a:gd name="connsiteY73" fmla="*/ 710910 h 1036765"/>
              <a:gd name="connsiteX74" fmla="*/ 10487911 w 12205236"/>
              <a:gd name="connsiteY74" fmla="*/ 705488 h 1036765"/>
              <a:gd name="connsiteX75" fmla="*/ 10681778 w 12205236"/>
              <a:gd name="connsiteY75" fmla="*/ 693336 h 1036765"/>
              <a:gd name="connsiteX76" fmla="*/ 10697669 w 12205236"/>
              <a:gd name="connsiteY76" fmla="*/ 681933 h 1036765"/>
              <a:gd name="connsiteX77" fmla="*/ 10679348 w 12205236"/>
              <a:gd name="connsiteY77" fmla="*/ 672585 h 1036765"/>
              <a:gd name="connsiteX78" fmla="*/ 10589238 w 12205236"/>
              <a:gd name="connsiteY78" fmla="*/ 551067 h 1036765"/>
              <a:gd name="connsiteX79" fmla="*/ 10563812 w 12205236"/>
              <a:gd name="connsiteY79" fmla="*/ 480213 h 1036765"/>
              <a:gd name="connsiteX80" fmla="*/ 10556895 w 12205236"/>
              <a:gd name="connsiteY80" fmla="*/ 395711 h 1036765"/>
              <a:gd name="connsiteX81" fmla="*/ 10553296 w 12205236"/>
              <a:gd name="connsiteY81" fmla="*/ 389238 h 1036765"/>
              <a:gd name="connsiteX82" fmla="*/ 10641210 w 12205236"/>
              <a:gd name="connsiteY82" fmla="*/ 347478 h 1036765"/>
              <a:gd name="connsiteX83" fmla="*/ 10632984 w 12205236"/>
              <a:gd name="connsiteY83" fmla="*/ 351404 h 1036765"/>
              <a:gd name="connsiteX84" fmla="*/ 10627562 w 12205236"/>
              <a:gd name="connsiteY84" fmla="*/ 370847 h 1036765"/>
              <a:gd name="connsiteX85" fmla="*/ 10624197 w 12205236"/>
              <a:gd name="connsiteY85" fmla="*/ 384494 h 1036765"/>
              <a:gd name="connsiteX86" fmla="*/ 10619897 w 12205236"/>
              <a:gd name="connsiteY86" fmla="*/ 408237 h 1036765"/>
              <a:gd name="connsiteX87" fmla="*/ 10618402 w 12205236"/>
              <a:gd name="connsiteY87" fmla="*/ 416276 h 1036765"/>
              <a:gd name="connsiteX88" fmla="*/ 10614850 w 12205236"/>
              <a:gd name="connsiteY88" fmla="*/ 491617 h 1036765"/>
              <a:gd name="connsiteX89" fmla="*/ 10628684 w 12205236"/>
              <a:gd name="connsiteY89" fmla="*/ 528446 h 1036765"/>
              <a:gd name="connsiteX90" fmla="*/ 10636349 w 12205236"/>
              <a:gd name="connsiteY90" fmla="*/ 543215 h 1036765"/>
              <a:gd name="connsiteX91" fmla="*/ 10660466 w 12205236"/>
              <a:gd name="connsiteY91" fmla="*/ 592383 h 1036765"/>
              <a:gd name="connsiteX92" fmla="*/ 10713372 w 12205236"/>
              <a:gd name="connsiteY92" fmla="*/ 648842 h 1036765"/>
              <a:gd name="connsiteX93" fmla="*/ 10729824 w 12205236"/>
              <a:gd name="connsiteY93" fmla="*/ 672024 h 1036765"/>
              <a:gd name="connsiteX94" fmla="*/ 10734685 w 12205236"/>
              <a:gd name="connsiteY94" fmla="*/ 678567 h 1036765"/>
              <a:gd name="connsiteX95" fmla="*/ 10779366 w 12205236"/>
              <a:gd name="connsiteY95" fmla="*/ 690719 h 1036765"/>
              <a:gd name="connsiteX96" fmla="*/ 10807409 w 12205236"/>
              <a:gd name="connsiteY96" fmla="*/ 669781 h 1036765"/>
              <a:gd name="connsiteX97" fmla="*/ 10813204 w 12205236"/>
              <a:gd name="connsiteY97" fmla="*/ 655012 h 1036765"/>
              <a:gd name="connsiteX98" fmla="*/ 10833956 w 12205236"/>
              <a:gd name="connsiteY98" fmla="*/ 531811 h 1036765"/>
              <a:gd name="connsiteX99" fmla="*/ 10842742 w 12205236"/>
              <a:gd name="connsiteY99" fmla="*/ 502086 h 1036765"/>
              <a:gd name="connsiteX100" fmla="*/ 10859754 w 12205236"/>
              <a:gd name="connsiteY100" fmla="*/ 474604 h 1036765"/>
              <a:gd name="connsiteX101" fmla="*/ 10892658 w 12205236"/>
              <a:gd name="connsiteY101" fmla="*/ 368790 h 1036765"/>
              <a:gd name="connsiteX102" fmla="*/ 10885180 w 12205236"/>
              <a:gd name="connsiteY102" fmla="*/ 362621 h 1036765"/>
              <a:gd name="connsiteX103" fmla="*/ 10836199 w 12205236"/>
              <a:gd name="connsiteY103" fmla="*/ 374025 h 1036765"/>
              <a:gd name="connsiteX104" fmla="*/ 10791518 w 12205236"/>
              <a:gd name="connsiteY104" fmla="*/ 379634 h 1036765"/>
              <a:gd name="connsiteX105" fmla="*/ 10745154 w 12205236"/>
              <a:gd name="connsiteY105" fmla="*/ 377016 h 1036765"/>
              <a:gd name="connsiteX106" fmla="*/ 10727020 w 12205236"/>
              <a:gd name="connsiteY106" fmla="*/ 374586 h 1036765"/>
              <a:gd name="connsiteX107" fmla="*/ 10711503 w 12205236"/>
              <a:gd name="connsiteY107" fmla="*/ 371408 h 1036765"/>
              <a:gd name="connsiteX108" fmla="*/ 10693369 w 12205236"/>
              <a:gd name="connsiteY108" fmla="*/ 367108 h 1036765"/>
              <a:gd name="connsiteX109" fmla="*/ 10653735 w 12205236"/>
              <a:gd name="connsiteY109" fmla="*/ 352713 h 1036765"/>
              <a:gd name="connsiteX110" fmla="*/ 10641210 w 12205236"/>
              <a:gd name="connsiteY110" fmla="*/ 347478 h 1036765"/>
              <a:gd name="connsiteX111" fmla="*/ 10369758 w 12205236"/>
              <a:gd name="connsiteY111" fmla="*/ 338879 h 1036765"/>
              <a:gd name="connsiteX112" fmla="*/ 10362654 w 12205236"/>
              <a:gd name="connsiteY112" fmla="*/ 357948 h 1036765"/>
              <a:gd name="connsiteX113" fmla="*/ 10364898 w 12205236"/>
              <a:gd name="connsiteY113" fmla="*/ 358695 h 1036765"/>
              <a:gd name="connsiteX114" fmla="*/ 10369758 w 12205236"/>
              <a:gd name="connsiteY114" fmla="*/ 338879 h 1036765"/>
              <a:gd name="connsiteX115" fmla="*/ 11346424 w 12205236"/>
              <a:gd name="connsiteY115" fmla="*/ 288619 h 1036765"/>
              <a:gd name="connsiteX116" fmla="*/ 11350474 w 12205236"/>
              <a:gd name="connsiteY116" fmla="*/ 306943 h 1036765"/>
              <a:gd name="connsiteX117" fmla="*/ 11351060 w 12205236"/>
              <a:gd name="connsiteY117" fmla="*/ 322053 h 1036765"/>
              <a:gd name="connsiteX118" fmla="*/ 11346424 w 12205236"/>
              <a:gd name="connsiteY118" fmla="*/ 288619 h 1036765"/>
              <a:gd name="connsiteX119" fmla="*/ 11349751 w 12205236"/>
              <a:gd name="connsiteY119" fmla="*/ 159406 h 1036765"/>
              <a:gd name="connsiteX120" fmla="*/ 11338160 w 12205236"/>
              <a:gd name="connsiteY120" fmla="*/ 178288 h 1036765"/>
              <a:gd name="connsiteX121" fmla="*/ 11336104 w 12205236"/>
              <a:gd name="connsiteY121" fmla="*/ 214183 h 1036765"/>
              <a:gd name="connsiteX122" fmla="*/ 11346424 w 12205236"/>
              <a:gd name="connsiteY122" fmla="*/ 288619 h 1036765"/>
              <a:gd name="connsiteX123" fmla="*/ 11329934 w 12205236"/>
              <a:gd name="connsiteY123" fmla="*/ 213996 h 1036765"/>
              <a:gd name="connsiteX124" fmla="*/ 11331617 w 12205236"/>
              <a:gd name="connsiteY124" fmla="*/ 176232 h 1036765"/>
              <a:gd name="connsiteX125" fmla="*/ 11330682 w 12205236"/>
              <a:gd name="connsiteY125" fmla="*/ 166697 h 1036765"/>
              <a:gd name="connsiteX126" fmla="*/ 11320587 w 12205236"/>
              <a:gd name="connsiteY126" fmla="*/ 169315 h 1036765"/>
              <a:gd name="connsiteX127" fmla="*/ 11315166 w 12205236"/>
              <a:gd name="connsiteY127" fmla="*/ 172680 h 1036765"/>
              <a:gd name="connsiteX128" fmla="*/ 11277776 w 12205236"/>
              <a:gd name="connsiteY128" fmla="*/ 204461 h 1036765"/>
              <a:gd name="connsiteX129" fmla="*/ 11265436 w 12205236"/>
              <a:gd name="connsiteY129" fmla="*/ 217174 h 1036765"/>
              <a:gd name="connsiteX130" fmla="*/ 11199630 w 12205236"/>
              <a:gd name="connsiteY130" fmla="*/ 287467 h 1036765"/>
              <a:gd name="connsiteX131" fmla="*/ 11051004 w 12205236"/>
              <a:gd name="connsiteY131" fmla="*/ 311958 h 1036765"/>
              <a:gd name="connsiteX132" fmla="*/ 11045770 w 12205236"/>
              <a:gd name="connsiteY132" fmla="*/ 310088 h 1036765"/>
              <a:gd name="connsiteX133" fmla="*/ 11027636 w 12205236"/>
              <a:gd name="connsiteY133" fmla="*/ 345983 h 1036765"/>
              <a:gd name="connsiteX134" fmla="*/ 11014175 w 12205236"/>
              <a:gd name="connsiteY134" fmla="*/ 376643 h 1036765"/>
              <a:gd name="connsiteX135" fmla="*/ 11019036 w 12205236"/>
              <a:gd name="connsiteY135" fmla="*/ 430484 h 1036765"/>
              <a:gd name="connsiteX136" fmla="*/ 11019036 w 12205236"/>
              <a:gd name="connsiteY136" fmla="*/ 430671 h 1036765"/>
              <a:gd name="connsiteX137" fmla="*/ 11019784 w 12205236"/>
              <a:gd name="connsiteY137" fmla="*/ 435158 h 1036765"/>
              <a:gd name="connsiteX138" fmla="*/ 11028197 w 12205236"/>
              <a:gd name="connsiteY138" fmla="*/ 513490 h 1036765"/>
              <a:gd name="connsiteX139" fmla="*/ 11049322 w 12205236"/>
              <a:gd name="connsiteY139" fmla="*/ 556676 h 1036765"/>
              <a:gd name="connsiteX140" fmla="*/ 11049883 w 12205236"/>
              <a:gd name="connsiteY140" fmla="*/ 566023 h 1036765"/>
              <a:gd name="connsiteX141" fmla="*/ 11085590 w 12205236"/>
              <a:gd name="connsiteY141" fmla="*/ 679128 h 1036765"/>
              <a:gd name="connsiteX142" fmla="*/ 11104472 w 12205236"/>
              <a:gd name="connsiteY142" fmla="*/ 689971 h 1036765"/>
              <a:gd name="connsiteX143" fmla="*/ 11317035 w 12205236"/>
              <a:gd name="connsiteY143" fmla="*/ 699880 h 1036765"/>
              <a:gd name="connsiteX144" fmla="*/ 11460986 w 12205236"/>
              <a:gd name="connsiteY144" fmla="*/ 711097 h 1036765"/>
              <a:gd name="connsiteX145" fmla="*/ 11472764 w 12205236"/>
              <a:gd name="connsiteY145" fmla="*/ 703993 h 1036765"/>
              <a:gd name="connsiteX146" fmla="*/ 11480056 w 12205236"/>
              <a:gd name="connsiteY146" fmla="*/ 653703 h 1036765"/>
              <a:gd name="connsiteX147" fmla="*/ 11491272 w 12205236"/>
              <a:gd name="connsiteY147" fmla="*/ 594066 h 1036765"/>
              <a:gd name="connsiteX148" fmla="*/ 11500620 w 12205236"/>
              <a:gd name="connsiteY148" fmla="*/ 565649 h 1036765"/>
              <a:gd name="connsiteX149" fmla="*/ 11508659 w 12205236"/>
              <a:gd name="connsiteY149" fmla="*/ 503582 h 1036765"/>
              <a:gd name="connsiteX150" fmla="*/ 11499124 w 12205236"/>
              <a:gd name="connsiteY150" fmla="*/ 492925 h 1036765"/>
              <a:gd name="connsiteX151" fmla="*/ 11412193 w 12205236"/>
              <a:gd name="connsiteY151" fmla="*/ 457405 h 1036765"/>
              <a:gd name="connsiteX152" fmla="*/ 11392189 w 12205236"/>
              <a:gd name="connsiteY152" fmla="*/ 434036 h 1036765"/>
              <a:gd name="connsiteX153" fmla="*/ 11392002 w 12205236"/>
              <a:gd name="connsiteY153" fmla="*/ 434223 h 1036765"/>
              <a:gd name="connsiteX154" fmla="*/ 11380785 w 12205236"/>
              <a:gd name="connsiteY154" fmla="*/ 413845 h 1036765"/>
              <a:gd name="connsiteX155" fmla="*/ 11366950 w 12205236"/>
              <a:gd name="connsiteY155" fmla="*/ 381503 h 1036765"/>
              <a:gd name="connsiteX156" fmla="*/ 11350474 w 12205236"/>
              <a:gd name="connsiteY156" fmla="*/ 306943 h 1036765"/>
              <a:gd name="connsiteX157" fmla="*/ 11346947 w 12205236"/>
              <a:gd name="connsiteY157" fmla="*/ 216052 h 1036765"/>
              <a:gd name="connsiteX158" fmla="*/ 11352369 w 12205236"/>
              <a:gd name="connsiteY158" fmla="*/ 178475 h 1036765"/>
              <a:gd name="connsiteX159" fmla="*/ 11354986 w 12205236"/>
              <a:gd name="connsiteY159" fmla="*/ 164828 h 1036765"/>
              <a:gd name="connsiteX160" fmla="*/ 11349751 w 12205236"/>
              <a:gd name="connsiteY160" fmla="*/ 159406 h 1036765"/>
              <a:gd name="connsiteX161" fmla="*/ 10931520 w 12205236"/>
              <a:gd name="connsiteY161" fmla="*/ 265 h 1036765"/>
              <a:gd name="connsiteX162" fmla="*/ 10940144 w 12205236"/>
              <a:gd name="connsiteY162" fmla="*/ 2929 h 1036765"/>
              <a:gd name="connsiteX163" fmla="*/ 10943321 w 12205236"/>
              <a:gd name="connsiteY163" fmla="*/ 6668 h 1036765"/>
              <a:gd name="connsiteX164" fmla="*/ 10943695 w 12205236"/>
              <a:gd name="connsiteY164" fmla="*/ 30224 h 1036765"/>
              <a:gd name="connsiteX165" fmla="*/ 10937526 w 12205236"/>
              <a:gd name="connsiteY165" fmla="*/ 48731 h 1036765"/>
              <a:gd name="connsiteX166" fmla="*/ 10936218 w 12205236"/>
              <a:gd name="connsiteY166" fmla="*/ 54901 h 1036765"/>
              <a:gd name="connsiteX167" fmla="*/ 10930983 w 12205236"/>
              <a:gd name="connsiteY167" fmla="*/ 47797 h 1036765"/>
              <a:gd name="connsiteX168" fmla="*/ 10930422 w 12205236"/>
              <a:gd name="connsiteY168" fmla="*/ 68175 h 1036765"/>
              <a:gd name="connsiteX169" fmla="*/ 10937713 w 12205236"/>
              <a:gd name="connsiteY169" fmla="*/ 79765 h 1036765"/>
              <a:gd name="connsiteX170" fmla="*/ 10973794 w 12205236"/>
              <a:gd name="connsiteY170" fmla="*/ 105751 h 1036765"/>
              <a:gd name="connsiteX171" fmla="*/ 10977346 w 12205236"/>
              <a:gd name="connsiteY171" fmla="*/ 109864 h 1036765"/>
              <a:gd name="connsiteX172" fmla="*/ 11013802 w 12205236"/>
              <a:gd name="connsiteY172" fmla="*/ 137159 h 1036765"/>
              <a:gd name="connsiteX173" fmla="*/ 11039975 w 12205236"/>
              <a:gd name="connsiteY173" fmla="*/ 163145 h 1036765"/>
              <a:gd name="connsiteX174" fmla="*/ 11087834 w 12205236"/>
              <a:gd name="connsiteY174" fmla="*/ 197731 h 1036765"/>
              <a:gd name="connsiteX175" fmla="*/ 11181870 w 12205236"/>
              <a:gd name="connsiteY175" fmla="*/ 189131 h 1036765"/>
              <a:gd name="connsiteX176" fmla="*/ 11210660 w 12205236"/>
              <a:gd name="connsiteY176" fmla="*/ 156041 h 1036765"/>
              <a:gd name="connsiteX177" fmla="*/ 11217204 w 12205236"/>
              <a:gd name="connsiteY177" fmla="*/ 145011 h 1036765"/>
              <a:gd name="connsiteX178" fmla="*/ 11235712 w 12205236"/>
              <a:gd name="connsiteY178" fmla="*/ 107621 h 1036765"/>
              <a:gd name="connsiteX179" fmla="*/ 11240946 w 12205236"/>
              <a:gd name="connsiteY179" fmla="*/ 77335 h 1036765"/>
              <a:gd name="connsiteX180" fmla="*/ 11252911 w 12205236"/>
              <a:gd name="connsiteY180" fmla="*/ 63875 h 1036765"/>
              <a:gd name="connsiteX181" fmla="*/ 11248798 w 12205236"/>
              <a:gd name="connsiteY181" fmla="*/ 58827 h 1036765"/>
              <a:gd name="connsiteX182" fmla="*/ 11254220 w 12205236"/>
              <a:gd name="connsiteY182" fmla="*/ 58453 h 1036765"/>
              <a:gd name="connsiteX183" fmla="*/ 11256650 w 12205236"/>
              <a:gd name="connsiteY183" fmla="*/ 60136 h 1036765"/>
              <a:gd name="connsiteX184" fmla="*/ 11279458 w 12205236"/>
              <a:gd name="connsiteY184" fmla="*/ 63501 h 1036765"/>
              <a:gd name="connsiteX185" fmla="*/ 11317035 w 12205236"/>
              <a:gd name="connsiteY185" fmla="*/ 66305 h 1036765"/>
              <a:gd name="connsiteX186" fmla="*/ 11329186 w 12205236"/>
              <a:gd name="connsiteY186" fmla="*/ 70605 h 1036765"/>
              <a:gd name="connsiteX187" fmla="*/ 11336665 w 12205236"/>
              <a:gd name="connsiteY187" fmla="*/ 72848 h 1036765"/>
              <a:gd name="connsiteX188" fmla="*/ 11374428 w 12205236"/>
              <a:gd name="connsiteY188" fmla="*/ 73222 h 1036765"/>
              <a:gd name="connsiteX189" fmla="*/ 11397236 w 12205236"/>
              <a:gd name="connsiteY189" fmla="*/ 74157 h 1036765"/>
              <a:gd name="connsiteX190" fmla="*/ 11411632 w 12205236"/>
              <a:gd name="connsiteY190" fmla="*/ 80887 h 1036765"/>
              <a:gd name="connsiteX191" fmla="*/ 11431822 w 12205236"/>
              <a:gd name="connsiteY191" fmla="*/ 116595 h 1036765"/>
              <a:gd name="connsiteX192" fmla="*/ 11428457 w 12205236"/>
              <a:gd name="connsiteY192" fmla="*/ 136037 h 1036765"/>
              <a:gd name="connsiteX193" fmla="*/ 11425092 w 12205236"/>
              <a:gd name="connsiteY193" fmla="*/ 135103 h 1036765"/>
              <a:gd name="connsiteX194" fmla="*/ 11421353 w 12205236"/>
              <a:gd name="connsiteY194" fmla="*/ 139029 h 1036765"/>
              <a:gd name="connsiteX195" fmla="*/ 11401350 w 12205236"/>
              <a:gd name="connsiteY195" fmla="*/ 152489 h 1036765"/>
              <a:gd name="connsiteX196" fmla="*/ 11380224 w 12205236"/>
              <a:gd name="connsiteY196" fmla="*/ 155293 h 1036765"/>
              <a:gd name="connsiteX197" fmla="*/ 11358912 w 12205236"/>
              <a:gd name="connsiteY197" fmla="*/ 174549 h 1036765"/>
              <a:gd name="connsiteX198" fmla="*/ 11358164 w 12205236"/>
              <a:gd name="connsiteY198" fmla="*/ 181840 h 1036765"/>
              <a:gd name="connsiteX199" fmla="*/ 11352742 w 12205236"/>
              <a:gd name="connsiteY199" fmla="*/ 221100 h 1036765"/>
              <a:gd name="connsiteX200" fmla="*/ 11351995 w 12205236"/>
              <a:gd name="connsiteY200" fmla="*/ 256620 h 1036765"/>
              <a:gd name="connsiteX201" fmla="*/ 11363399 w 12205236"/>
              <a:gd name="connsiteY201" fmla="*/ 347104 h 1036765"/>
              <a:gd name="connsiteX202" fmla="*/ 11399854 w 12205236"/>
              <a:gd name="connsiteY202" fmla="*/ 420389 h 1036765"/>
              <a:gd name="connsiteX203" fmla="*/ 11514454 w 12205236"/>
              <a:gd name="connsiteY203" fmla="*/ 454975 h 1036765"/>
              <a:gd name="connsiteX204" fmla="*/ 11525298 w 12205236"/>
              <a:gd name="connsiteY204" fmla="*/ 443758 h 1036765"/>
              <a:gd name="connsiteX205" fmla="*/ 11537449 w 12205236"/>
              <a:gd name="connsiteY205" fmla="*/ 387299 h 1036765"/>
              <a:gd name="connsiteX206" fmla="*/ 11538010 w 12205236"/>
              <a:gd name="connsiteY206" fmla="*/ 373464 h 1036765"/>
              <a:gd name="connsiteX207" fmla="*/ 11532402 w 12205236"/>
              <a:gd name="connsiteY207" fmla="*/ 322614 h 1036765"/>
              <a:gd name="connsiteX208" fmla="*/ 11533150 w 12205236"/>
              <a:gd name="connsiteY208" fmla="*/ 320184 h 1036765"/>
              <a:gd name="connsiteX209" fmla="*/ 11534271 w 12205236"/>
              <a:gd name="connsiteY209" fmla="*/ 314949 h 1036765"/>
              <a:gd name="connsiteX210" fmla="*/ 11551844 w 12205236"/>
              <a:gd name="connsiteY210" fmla="*/ 281298 h 1036765"/>
              <a:gd name="connsiteX211" fmla="*/ 11568109 w 12205236"/>
              <a:gd name="connsiteY211" fmla="*/ 272137 h 1036765"/>
              <a:gd name="connsiteX212" fmla="*/ 11574465 w 12205236"/>
              <a:gd name="connsiteY212" fmla="*/ 255873 h 1036765"/>
              <a:gd name="connsiteX213" fmla="*/ 11576709 w 12205236"/>
              <a:gd name="connsiteY213" fmla="*/ 255312 h 1036765"/>
              <a:gd name="connsiteX214" fmla="*/ 11578765 w 12205236"/>
              <a:gd name="connsiteY214" fmla="*/ 239608 h 1036765"/>
              <a:gd name="connsiteX215" fmla="*/ 11575587 w 12205236"/>
              <a:gd name="connsiteY215" fmla="*/ 231756 h 1036765"/>
              <a:gd name="connsiteX216" fmla="*/ 11567735 w 12205236"/>
              <a:gd name="connsiteY216" fmla="*/ 236430 h 1036765"/>
              <a:gd name="connsiteX217" fmla="*/ 11562688 w 12205236"/>
              <a:gd name="connsiteY217" fmla="*/ 238486 h 1036765"/>
              <a:gd name="connsiteX218" fmla="*/ 11563248 w 12205236"/>
              <a:gd name="connsiteY218" fmla="*/ 208948 h 1036765"/>
              <a:gd name="connsiteX219" fmla="*/ 11576522 w 12205236"/>
              <a:gd name="connsiteY219" fmla="*/ 198666 h 1036765"/>
              <a:gd name="connsiteX220" fmla="*/ 11578952 w 12205236"/>
              <a:gd name="connsiteY220" fmla="*/ 186140 h 1036765"/>
              <a:gd name="connsiteX221" fmla="*/ 11571100 w 12205236"/>
              <a:gd name="connsiteY221" fmla="*/ 171184 h 1036765"/>
              <a:gd name="connsiteX222" fmla="*/ 11574465 w 12205236"/>
              <a:gd name="connsiteY222" fmla="*/ 153050 h 1036765"/>
              <a:gd name="connsiteX223" fmla="*/ 11578578 w 12205236"/>
              <a:gd name="connsiteY223" fmla="*/ 129868 h 1036765"/>
              <a:gd name="connsiteX224" fmla="*/ 11575400 w 12205236"/>
              <a:gd name="connsiteY224" fmla="*/ 124073 h 1036765"/>
              <a:gd name="connsiteX225" fmla="*/ 11572409 w 12205236"/>
              <a:gd name="connsiteY225" fmla="*/ 124073 h 1036765"/>
              <a:gd name="connsiteX226" fmla="*/ 11572409 w 12205236"/>
              <a:gd name="connsiteY226" fmla="*/ 122390 h 1036765"/>
              <a:gd name="connsiteX227" fmla="*/ 11582878 w 12205236"/>
              <a:gd name="connsiteY227" fmla="*/ 105004 h 1036765"/>
              <a:gd name="connsiteX228" fmla="*/ 11595591 w 12205236"/>
              <a:gd name="connsiteY228" fmla="*/ 97339 h 1036765"/>
              <a:gd name="connsiteX229" fmla="*/ 11666258 w 12205236"/>
              <a:gd name="connsiteY229" fmla="*/ 134916 h 1036765"/>
              <a:gd name="connsiteX230" fmla="*/ 11667754 w 12205236"/>
              <a:gd name="connsiteY230" fmla="*/ 137159 h 1036765"/>
              <a:gd name="connsiteX231" fmla="*/ 11668875 w 12205236"/>
              <a:gd name="connsiteY231" fmla="*/ 163893 h 1036765"/>
              <a:gd name="connsiteX232" fmla="*/ 11675231 w 12205236"/>
              <a:gd name="connsiteY232" fmla="*/ 182588 h 1036765"/>
              <a:gd name="connsiteX233" fmla="*/ 11694861 w 12205236"/>
              <a:gd name="connsiteY233" fmla="*/ 195114 h 1036765"/>
              <a:gd name="connsiteX234" fmla="*/ 11716174 w 12205236"/>
              <a:gd name="connsiteY234" fmla="*/ 226334 h 1036765"/>
              <a:gd name="connsiteX235" fmla="*/ 11733747 w 12205236"/>
              <a:gd name="connsiteY235" fmla="*/ 283167 h 1036765"/>
              <a:gd name="connsiteX236" fmla="*/ 11737673 w 12205236"/>
              <a:gd name="connsiteY236" fmla="*/ 337383 h 1036765"/>
              <a:gd name="connsiteX237" fmla="*/ 11735804 w 12205236"/>
              <a:gd name="connsiteY237" fmla="*/ 409172 h 1036765"/>
              <a:gd name="connsiteX238" fmla="*/ 11742534 w 12205236"/>
              <a:gd name="connsiteY238" fmla="*/ 502273 h 1036765"/>
              <a:gd name="connsiteX239" fmla="*/ 11749451 w 12205236"/>
              <a:gd name="connsiteY239" fmla="*/ 573875 h 1036765"/>
              <a:gd name="connsiteX240" fmla="*/ 11743094 w 12205236"/>
              <a:gd name="connsiteY240" fmla="*/ 614069 h 1036765"/>
              <a:gd name="connsiteX241" fmla="*/ 11740477 w 12205236"/>
              <a:gd name="connsiteY241" fmla="*/ 624539 h 1036765"/>
              <a:gd name="connsiteX242" fmla="*/ 11732625 w 12205236"/>
              <a:gd name="connsiteY242" fmla="*/ 663798 h 1036765"/>
              <a:gd name="connsiteX243" fmla="*/ 11729634 w 12205236"/>
              <a:gd name="connsiteY243" fmla="*/ 674080 h 1036765"/>
              <a:gd name="connsiteX244" fmla="*/ 11712248 w 12205236"/>
              <a:gd name="connsiteY244" fmla="*/ 697823 h 1036765"/>
              <a:gd name="connsiteX245" fmla="*/ 11700283 w 12205236"/>
              <a:gd name="connsiteY245" fmla="*/ 726240 h 1036765"/>
              <a:gd name="connsiteX246" fmla="*/ 11704957 w 12205236"/>
              <a:gd name="connsiteY246" fmla="*/ 730353 h 1036765"/>
              <a:gd name="connsiteX247" fmla="*/ 11717330 w 12205236"/>
              <a:gd name="connsiteY247" fmla="*/ 732929 h 1036765"/>
              <a:gd name="connsiteX248" fmla="*/ 12192000 w 12205236"/>
              <a:gd name="connsiteY248" fmla="*/ 732929 h 1036765"/>
              <a:gd name="connsiteX249" fmla="*/ 12192000 w 12205236"/>
              <a:gd name="connsiteY249" fmla="*/ 825550 h 1036765"/>
              <a:gd name="connsiteX250" fmla="*/ 12205236 w 12205236"/>
              <a:gd name="connsiteY250" fmla="*/ 832802 h 1036765"/>
              <a:gd name="connsiteX251" fmla="*/ 12204487 w 12205236"/>
              <a:gd name="connsiteY251" fmla="*/ 1036765 h 1036765"/>
              <a:gd name="connsiteX252" fmla="*/ 0 w 12205236"/>
              <a:gd name="connsiteY252" fmla="*/ 908775 h 1036765"/>
              <a:gd name="connsiteX253" fmla="*/ 0 w 12205236"/>
              <a:gd name="connsiteY253" fmla="*/ 732929 h 1036765"/>
              <a:gd name="connsiteX254" fmla="*/ 10184483 w 12205236"/>
              <a:gd name="connsiteY254" fmla="*/ 732929 h 1036765"/>
              <a:gd name="connsiteX255" fmla="*/ 10336481 w 12205236"/>
              <a:gd name="connsiteY255" fmla="*/ 714462 h 1036765"/>
              <a:gd name="connsiteX256" fmla="*/ 10349568 w 12205236"/>
              <a:gd name="connsiteY256" fmla="*/ 713901 h 1036765"/>
              <a:gd name="connsiteX257" fmla="*/ 10356111 w 12205236"/>
              <a:gd name="connsiteY257" fmla="*/ 709414 h 1036765"/>
              <a:gd name="connsiteX258" fmla="*/ 10354615 w 12205236"/>
              <a:gd name="connsiteY258" fmla="*/ 679128 h 1036765"/>
              <a:gd name="connsiteX259" fmla="*/ 10358167 w 12205236"/>
              <a:gd name="connsiteY259" fmla="*/ 520594 h 1036765"/>
              <a:gd name="connsiteX260" fmla="*/ 10372188 w 12205236"/>
              <a:gd name="connsiteY260" fmla="*/ 482269 h 1036765"/>
              <a:gd name="connsiteX261" fmla="*/ 10396679 w 12205236"/>
              <a:gd name="connsiteY261" fmla="*/ 451984 h 1036765"/>
              <a:gd name="connsiteX262" fmla="*/ 10447903 w 12205236"/>
              <a:gd name="connsiteY262" fmla="*/ 334765 h 1036765"/>
              <a:gd name="connsiteX263" fmla="*/ 10448464 w 12205236"/>
              <a:gd name="connsiteY263" fmla="*/ 261107 h 1036765"/>
              <a:gd name="connsiteX264" fmla="*/ 10446408 w 12205236"/>
              <a:gd name="connsiteY264" fmla="*/ 225774 h 1036765"/>
              <a:gd name="connsiteX265" fmla="*/ 10448464 w 12205236"/>
              <a:gd name="connsiteY265" fmla="*/ 215678 h 1036765"/>
              <a:gd name="connsiteX266" fmla="*/ 10453512 w 12205236"/>
              <a:gd name="connsiteY266" fmla="*/ 201096 h 1036765"/>
              <a:gd name="connsiteX267" fmla="*/ 10442856 w 12205236"/>
              <a:gd name="connsiteY267" fmla="*/ 229139 h 1036765"/>
              <a:gd name="connsiteX268" fmla="*/ 10417991 w 12205236"/>
              <a:gd name="connsiteY268" fmla="*/ 307471 h 1036765"/>
              <a:gd name="connsiteX269" fmla="*/ 10413318 w 12205236"/>
              <a:gd name="connsiteY269" fmla="*/ 312331 h 1036765"/>
              <a:gd name="connsiteX270" fmla="*/ 10410513 w 12205236"/>
              <a:gd name="connsiteY270" fmla="*/ 310649 h 1036765"/>
              <a:gd name="connsiteX271" fmla="*/ 10388266 w 12205236"/>
              <a:gd name="connsiteY271" fmla="*/ 406929 h 1036765"/>
              <a:gd name="connsiteX272" fmla="*/ 10366767 w 12205236"/>
              <a:gd name="connsiteY272" fmla="*/ 418706 h 1036765"/>
              <a:gd name="connsiteX273" fmla="*/ 10364337 w 12205236"/>
              <a:gd name="connsiteY273" fmla="*/ 417398 h 1036765"/>
              <a:gd name="connsiteX274" fmla="*/ 10363963 w 12205236"/>
              <a:gd name="connsiteY274" fmla="*/ 416650 h 1036765"/>
              <a:gd name="connsiteX275" fmla="*/ 10365458 w 12205236"/>
              <a:gd name="connsiteY275" fmla="*/ 415528 h 1036765"/>
              <a:gd name="connsiteX276" fmla="*/ 10368263 w 12205236"/>
              <a:gd name="connsiteY276" fmla="*/ 397768 h 1036765"/>
              <a:gd name="connsiteX277" fmla="*/ 10360784 w 12205236"/>
              <a:gd name="connsiteY277" fmla="*/ 413472 h 1036765"/>
              <a:gd name="connsiteX278" fmla="*/ 10362841 w 12205236"/>
              <a:gd name="connsiteY278" fmla="*/ 393468 h 1036765"/>
              <a:gd name="connsiteX279" fmla="*/ 10356298 w 12205236"/>
              <a:gd name="connsiteY279" fmla="*/ 413659 h 1036765"/>
              <a:gd name="connsiteX280" fmla="*/ 10355737 w 12205236"/>
              <a:gd name="connsiteY280" fmla="*/ 411041 h 1036765"/>
              <a:gd name="connsiteX281" fmla="*/ 10356671 w 12205236"/>
              <a:gd name="connsiteY281" fmla="*/ 393468 h 1036765"/>
              <a:gd name="connsiteX282" fmla="*/ 10355176 w 12205236"/>
              <a:gd name="connsiteY282" fmla="*/ 360004 h 1036765"/>
              <a:gd name="connsiteX283" fmla="*/ 10369010 w 12205236"/>
              <a:gd name="connsiteY283" fmla="*/ 311023 h 1036765"/>
              <a:gd name="connsiteX284" fmla="*/ 10397053 w 12205236"/>
              <a:gd name="connsiteY284" fmla="*/ 275129 h 1036765"/>
              <a:gd name="connsiteX285" fmla="*/ 10414252 w 12205236"/>
              <a:gd name="connsiteY285" fmla="*/ 237925 h 1036765"/>
              <a:gd name="connsiteX286" fmla="*/ 10429582 w 12205236"/>
              <a:gd name="connsiteY286" fmla="*/ 193244 h 1036765"/>
              <a:gd name="connsiteX287" fmla="*/ 10435751 w 12205236"/>
              <a:gd name="connsiteY287" fmla="*/ 178849 h 1036765"/>
              <a:gd name="connsiteX288" fmla="*/ 10450521 w 12205236"/>
              <a:gd name="connsiteY288" fmla="*/ 160902 h 1036765"/>
              <a:gd name="connsiteX289" fmla="*/ 10481368 w 12205236"/>
              <a:gd name="connsiteY289" fmla="*/ 133233 h 1036765"/>
              <a:gd name="connsiteX290" fmla="*/ 10489406 w 12205236"/>
              <a:gd name="connsiteY290" fmla="*/ 118277 h 1036765"/>
              <a:gd name="connsiteX291" fmla="*/ 10506232 w 12205236"/>
              <a:gd name="connsiteY291" fmla="*/ 95282 h 1036765"/>
              <a:gd name="connsiteX292" fmla="*/ 10529227 w 12205236"/>
              <a:gd name="connsiteY292" fmla="*/ 93039 h 1036765"/>
              <a:gd name="connsiteX293" fmla="*/ 10577460 w 12205236"/>
              <a:gd name="connsiteY293" fmla="*/ 80139 h 1036765"/>
              <a:gd name="connsiteX294" fmla="*/ 10582321 w 12205236"/>
              <a:gd name="connsiteY294" fmla="*/ 68361 h 1036765"/>
              <a:gd name="connsiteX295" fmla="*/ 10581947 w 12205236"/>
              <a:gd name="connsiteY295" fmla="*/ 62005 h 1036765"/>
              <a:gd name="connsiteX296" fmla="*/ 10581572 w 12205236"/>
              <a:gd name="connsiteY296" fmla="*/ 47984 h 1036765"/>
              <a:gd name="connsiteX297" fmla="*/ 10576899 w 12205236"/>
              <a:gd name="connsiteY297" fmla="*/ 34336 h 1036765"/>
              <a:gd name="connsiteX298" fmla="*/ 10572599 w 12205236"/>
              <a:gd name="connsiteY298" fmla="*/ 17137 h 1036765"/>
              <a:gd name="connsiteX299" fmla="*/ 10579329 w 12205236"/>
              <a:gd name="connsiteY299" fmla="*/ 1246 h 1036765"/>
              <a:gd name="connsiteX300" fmla="*/ 10594846 w 12205236"/>
              <a:gd name="connsiteY300" fmla="*/ 6107 h 1036765"/>
              <a:gd name="connsiteX301" fmla="*/ 10632984 w 12205236"/>
              <a:gd name="connsiteY301" fmla="*/ 23867 h 1036765"/>
              <a:gd name="connsiteX302" fmla="*/ 10701595 w 12205236"/>
              <a:gd name="connsiteY302" fmla="*/ 30971 h 1036765"/>
              <a:gd name="connsiteX303" fmla="*/ 10770392 w 12205236"/>
              <a:gd name="connsiteY303" fmla="*/ 33215 h 1036765"/>
              <a:gd name="connsiteX304" fmla="*/ 10898080 w 12205236"/>
              <a:gd name="connsiteY304" fmla="*/ 20689 h 1036765"/>
              <a:gd name="connsiteX305" fmla="*/ 10923878 w 12205236"/>
              <a:gd name="connsiteY305" fmla="*/ 5172 h 1036765"/>
              <a:gd name="connsiteX306" fmla="*/ 10931520 w 12205236"/>
              <a:gd name="connsiteY306" fmla="*/ 265 h 1036765"/>
              <a:gd name="connsiteX0" fmla="*/ 11634616 w 12205236"/>
              <a:gd name="connsiteY0" fmla="*/ 695510 h 908775"/>
              <a:gd name="connsiteX1" fmla="*/ 11628681 w 12205236"/>
              <a:gd name="connsiteY1" fmla="*/ 699880 h 908775"/>
              <a:gd name="connsiteX2" fmla="*/ 11627185 w 12205236"/>
              <a:gd name="connsiteY2" fmla="*/ 725492 h 908775"/>
              <a:gd name="connsiteX3" fmla="*/ 11644384 w 12205236"/>
              <a:gd name="connsiteY3" fmla="*/ 729979 h 908775"/>
              <a:gd name="connsiteX4" fmla="*/ 11651863 w 12205236"/>
              <a:gd name="connsiteY4" fmla="*/ 730913 h 908775"/>
              <a:gd name="connsiteX5" fmla="*/ 11663080 w 12205236"/>
              <a:gd name="connsiteY5" fmla="*/ 719883 h 908775"/>
              <a:gd name="connsiteX6" fmla="*/ 11662519 w 12205236"/>
              <a:gd name="connsiteY6" fmla="*/ 715209 h 908775"/>
              <a:gd name="connsiteX7" fmla="*/ 11641954 w 12205236"/>
              <a:gd name="connsiteY7" fmla="*/ 696328 h 908775"/>
              <a:gd name="connsiteX8" fmla="*/ 11634616 w 12205236"/>
              <a:gd name="connsiteY8" fmla="*/ 695510 h 908775"/>
              <a:gd name="connsiteX9" fmla="*/ 11559135 w 12205236"/>
              <a:gd name="connsiteY9" fmla="*/ 473903 h 908775"/>
              <a:gd name="connsiteX10" fmla="*/ 11555396 w 12205236"/>
              <a:gd name="connsiteY10" fmla="*/ 476100 h 908775"/>
              <a:gd name="connsiteX11" fmla="*/ 11542684 w 12205236"/>
              <a:gd name="connsiteY11" fmla="*/ 481895 h 908775"/>
              <a:gd name="connsiteX12" fmla="*/ 11525110 w 12205236"/>
              <a:gd name="connsiteY12" fmla="*/ 505078 h 908775"/>
              <a:gd name="connsiteX13" fmla="*/ 11524736 w 12205236"/>
              <a:gd name="connsiteY13" fmla="*/ 515360 h 908775"/>
              <a:gd name="connsiteX14" fmla="*/ 11519876 w 12205236"/>
              <a:gd name="connsiteY14" fmla="*/ 555928 h 908775"/>
              <a:gd name="connsiteX15" fmla="*/ 11506976 w 12205236"/>
              <a:gd name="connsiteY15" fmla="*/ 603787 h 908775"/>
              <a:gd name="connsiteX16" fmla="*/ 11503611 w 12205236"/>
              <a:gd name="connsiteY16" fmla="*/ 628652 h 908775"/>
              <a:gd name="connsiteX17" fmla="*/ 11498190 w 12205236"/>
              <a:gd name="connsiteY17" fmla="*/ 677072 h 908775"/>
              <a:gd name="connsiteX18" fmla="*/ 11491646 w 12205236"/>
              <a:gd name="connsiteY18" fmla="*/ 701375 h 908775"/>
              <a:gd name="connsiteX19" fmla="*/ 11500246 w 12205236"/>
              <a:gd name="connsiteY19" fmla="*/ 714275 h 908775"/>
              <a:gd name="connsiteX20" fmla="*/ 11579139 w 12205236"/>
              <a:gd name="connsiteY20" fmla="*/ 722314 h 908775"/>
              <a:gd name="connsiteX21" fmla="*/ 11601573 w 12205236"/>
              <a:gd name="connsiteY21" fmla="*/ 701188 h 908775"/>
              <a:gd name="connsiteX22" fmla="*/ 11592039 w 12205236"/>
              <a:gd name="connsiteY22" fmla="*/ 685298 h 908775"/>
              <a:gd name="connsiteX23" fmla="*/ 11574652 w 12205236"/>
              <a:gd name="connsiteY23" fmla="*/ 650525 h 908775"/>
              <a:gd name="connsiteX24" fmla="*/ 11575400 w 12205236"/>
              <a:gd name="connsiteY24" fmla="*/ 643234 h 908775"/>
              <a:gd name="connsiteX25" fmla="*/ 11572035 w 12205236"/>
              <a:gd name="connsiteY25" fmla="*/ 635008 h 908775"/>
              <a:gd name="connsiteX26" fmla="*/ 11560257 w 12205236"/>
              <a:gd name="connsiteY26" fmla="*/ 640990 h 908775"/>
              <a:gd name="connsiteX27" fmla="*/ 11552218 w 12205236"/>
              <a:gd name="connsiteY27" fmla="*/ 643047 h 908775"/>
              <a:gd name="connsiteX28" fmla="*/ 11546797 w 12205236"/>
              <a:gd name="connsiteY28" fmla="*/ 630708 h 908775"/>
              <a:gd name="connsiteX29" fmla="*/ 11548105 w 12205236"/>
              <a:gd name="connsiteY29" fmla="*/ 604535 h 908775"/>
              <a:gd name="connsiteX30" fmla="*/ 11563248 w 12205236"/>
              <a:gd name="connsiteY30" fmla="*/ 482269 h 908775"/>
              <a:gd name="connsiteX31" fmla="*/ 11562874 w 12205236"/>
              <a:gd name="connsiteY31" fmla="*/ 474230 h 908775"/>
              <a:gd name="connsiteX32" fmla="*/ 11559135 w 12205236"/>
              <a:gd name="connsiteY32" fmla="*/ 473903 h 908775"/>
              <a:gd name="connsiteX33" fmla="*/ 11566614 w 12205236"/>
              <a:gd name="connsiteY33" fmla="*/ 432915 h 908775"/>
              <a:gd name="connsiteX34" fmla="*/ 11534832 w 12205236"/>
              <a:gd name="connsiteY34" fmla="*/ 477783 h 908775"/>
              <a:gd name="connsiteX35" fmla="*/ 11566614 w 12205236"/>
              <a:gd name="connsiteY35" fmla="*/ 432915 h 908775"/>
              <a:gd name="connsiteX36" fmla="*/ 11397236 w 12205236"/>
              <a:gd name="connsiteY36" fmla="*/ 427493 h 908775"/>
              <a:gd name="connsiteX37" fmla="*/ 11415558 w 12205236"/>
              <a:gd name="connsiteY37" fmla="*/ 452544 h 908775"/>
              <a:gd name="connsiteX38" fmla="*/ 11502676 w 12205236"/>
              <a:gd name="connsiteY38" fmla="*/ 486756 h 908775"/>
              <a:gd name="connsiteX39" fmla="*/ 11513333 w 12205236"/>
              <a:gd name="connsiteY39" fmla="*/ 482269 h 908775"/>
              <a:gd name="connsiteX40" fmla="*/ 11520063 w 12205236"/>
              <a:gd name="connsiteY40" fmla="*/ 459835 h 908775"/>
              <a:gd name="connsiteX41" fmla="*/ 11397236 w 12205236"/>
              <a:gd name="connsiteY41" fmla="*/ 427493 h 908775"/>
              <a:gd name="connsiteX42" fmla="*/ 10946687 w 12205236"/>
              <a:gd name="connsiteY42" fmla="*/ 423941 h 908775"/>
              <a:gd name="connsiteX43" fmla="*/ 10942386 w 12205236"/>
              <a:gd name="connsiteY43" fmla="*/ 428241 h 908775"/>
              <a:gd name="connsiteX44" fmla="*/ 10897893 w 12205236"/>
              <a:gd name="connsiteY44" fmla="*/ 500778 h 908775"/>
              <a:gd name="connsiteX45" fmla="*/ 10888732 w 12205236"/>
              <a:gd name="connsiteY45" fmla="*/ 530876 h 908775"/>
              <a:gd name="connsiteX46" fmla="*/ 10876394 w 12205236"/>
              <a:gd name="connsiteY46" fmla="*/ 565275 h 908775"/>
              <a:gd name="connsiteX47" fmla="*/ 10840686 w 12205236"/>
              <a:gd name="connsiteY47" fmla="*/ 659311 h 908775"/>
              <a:gd name="connsiteX48" fmla="*/ 10840312 w 12205236"/>
              <a:gd name="connsiteY48" fmla="*/ 679689 h 908775"/>
              <a:gd name="connsiteX49" fmla="*/ 10848164 w 12205236"/>
              <a:gd name="connsiteY49" fmla="*/ 687167 h 908775"/>
              <a:gd name="connsiteX50" fmla="*/ 10866859 w 12205236"/>
              <a:gd name="connsiteY50" fmla="*/ 686606 h 908775"/>
              <a:gd name="connsiteX51" fmla="*/ 11009689 w 12205236"/>
              <a:gd name="connsiteY51" fmla="*/ 686606 h 908775"/>
              <a:gd name="connsiteX52" fmla="*/ 11048948 w 12205236"/>
              <a:gd name="connsiteY52" fmla="*/ 686980 h 908775"/>
              <a:gd name="connsiteX53" fmla="*/ 11054931 w 12205236"/>
              <a:gd name="connsiteY53" fmla="*/ 681559 h 908775"/>
              <a:gd name="connsiteX54" fmla="*/ 10998846 w 12205236"/>
              <a:gd name="connsiteY54" fmla="*/ 577240 h 908775"/>
              <a:gd name="connsiteX55" fmla="*/ 10985572 w 12205236"/>
              <a:gd name="connsiteY55" fmla="*/ 545459 h 908775"/>
              <a:gd name="connsiteX56" fmla="*/ 10981272 w 12205236"/>
              <a:gd name="connsiteY56" fmla="*/ 514051 h 908775"/>
              <a:gd name="connsiteX57" fmla="*/ 10950238 w 12205236"/>
              <a:gd name="connsiteY57" fmla="*/ 428989 h 908775"/>
              <a:gd name="connsiteX58" fmla="*/ 10946687 w 12205236"/>
              <a:gd name="connsiteY58" fmla="*/ 423941 h 908775"/>
              <a:gd name="connsiteX59" fmla="*/ 11552779 w 12205236"/>
              <a:gd name="connsiteY59" fmla="*/ 389729 h 908775"/>
              <a:gd name="connsiteX60" fmla="*/ 11548853 w 12205236"/>
              <a:gd name="connsiteY60" fmla="*/ 393468 h 908775"/>
              <a:gd name="connsiteX61" fmla="*/ 11541375 w 12205236"/>
              <a:gd name="connsiteY61" fmla="*/ 436654 h 908775"/>
              <a:gd name="connsiteX62" fmla="*/ 11544180 w 12205236"/>
              <a:gd name="connsiteY62" fmla="*/ 440579 h 908775"/>
              <a:gd name="connsiteX63" fmla="*/ 11569604 w 12205236"/>
              <a:gd name="connsiteY63" fmla="*/ 410854 h 908775"/>
              <a:gd name="connsiteX64" fmla="*/ 11552779 w 12205236"/>
              <a:gd name="connsiteY64" fmla="*/ 389729 h 908775"/>
              <a:gd name="connsiteX65" fmla="*/ 10553296 w 12205236"/>
              <a:gd name="connsiteY65" fmla="*/ 389238 h 908775"/>
              <a:gd name="connsiteX66" fmla="*/ 10546613 w 12205236"/>
              <a:gd name="connsiteY66" fmla="*/ 392159 h 908775"/>
              <a:gd name="connsiteX67" fmla="*/ 10495015 w 12205236"/>
              <a:gd name="connsiteY67" fmla="*/ 432540 h 908775"/>
              <a:gd name="connsiteX68" fmla="*/ 10419487 w 12205236"/>
              <a:gd name="connsiteY68" fmla="*/ 513677 h 908775"/>
              <a:gd name="connsiteX69" fmla="*/ 10408831 w 12205236"/>
              <a:gd name="connsiteY69" fmla="*/ 548824 h 908775"/>
              <a:gd name="connsiteX70" fmla="*/ 10406027 w 12205236"/>
              <a:gd name="connsiteY70" fmla="*/ 564341 h 908775"/>
              <a:gd name="connsiteX71" fmla="*/ 10395183 w 12205236"/>
              <a:gd name="connsiteY71" fmla="*/ 656881 h 908775"/>
              <a:gd name="connsiteX72" fmla="*/ 10400605 w 12205236"/>
              <a:gd name="connsiteY72" fmla="*/ 701375 h 908775"/>
              <a:gd name="connsiteX73" fmla="*/ 10411448 w 12205236"/>
              <a:gd name="connsiteY73" fmla="*/ 710910 h 908775"/>
              <a:gd name="connsiteX74" fmla="*/ 10487911 w 12205236"/>
              <a:gd name="connsiteY74" fmla="*/ 705488 h 908775"/>
              <a:gd name="connsiteX75" fmla="*/ 10681778 w 12205236"/>
              <a:gd name="connsiteY75" fmla="*/ 693336 h 908775"/>
              <a:gd name="connsiteX76" fmla="*/ 10697669 w 12205236"/>
              <a:gd name="connsiteY76" fmla="*/ 681933 h 908775"/>
              <a:gd name="connsiteX77" fmla="*/ 10679348 w 12205236"/>
              <a:gd name="connsiteY77" fmla="*/ 672585 h 908775"/>
              <a:gd name="connsiteX78" fmla="*/ 10589238 w 12205236"/>
              <a:gd name="connsiteY78" fmla="*/ 551067 h 908775"/>
              <a:gd name="connsiteX79" fmla="*/ 10563812 w 12205236"/>
              <a:gd name="connsiteY79" fmla="*/ 480213 h 908775"/>
              <a:gd name="connsiteX80" fmla="*/ 10556895 w 12205236"/>
              <a:gd name="connsiteY80" fmla="*/ 395711 h 908775"/>
              <a:gd name="connsiteX81" fmla="*/ 10553296 w 12205236"/>
              <a:gd name="connsiteY81" fmla="*/ 389238 h 908775"/>
              <a:gd name="connsiteX82" fmla="*/ 10641210 w 12205236"/>
              <a:gd name="connsiteY82" fmla="*/ 347478 h 908775"/>
              <a:gd name="connsiteX83" fmla="*/ 10632984 w 12205236"/>
              <a:gd name="connsiteY83" fmla="*/ 351404 h 908775"/>
              <a:gd name="connsiteX84" fmla="*/ 10627562 w 12205236"/>
              <a:gd name="connsiteY84" fmla="*/ 370847 h 908775"/>
              <a:gd name="connsiteX85" fmla="*/ 10624197 w 12205236"/>
              <a:gd name="connsiteY85" fmla="*/ 384494 h 908775"/>
              <a:gd name="connsiteX86" fmla="*/ 10619897 w 12205236"/>
              <a:gd name="connsiteY86" fmla="*/ 408237 h 908775"/>
              <a:gd name="connsiteX87" fmla="*/ 10618402 w 12205236"/>
              <a:gd name="connsiteY87" fmla="*/ 416276 h 908775"/>
              <a:gd name="connsiteX88" fmla="*/ 10614850 w 12205236"/>
              <a:gd name="connsiteY88" fmla="*/ 491617 h 908775"/>
              <a:gd name="connsiteX89" fmla="*/ 10628684 w 12205236"/>
              <a:gd name="connsiteY89" fmla="*/ 528446 h 908775"/>
              <a:gd name="connsiteX90" fmla="*/ 10636349 w 12205236"/>
              <a:gd name="connsiteY90" fmla="*/ 543215 h 908775"/>
              <a:gd name="connsiteX91" fmla="*/ 10660466 w 12205236"/>
              <a:gd name="connsiteY91" fmla="*/ 592383 h 908775"/>
              <a:gd name="connsiteX92" fmla="*/ 10713372 w 12205236"/>
              <a:gd name="connsiteY92" fmla="*/ 648842 h 908775"/>
              <a:gd name="connsiteX93" fmla="*/ 10729824 w 12205236"/>
              <a:gd name="connsiteY93" fmla="*/ 672024 h 908775"/>
              <a:gd name="connsiteX94" fmla="*/ 10734685 w 12205236"/>
              <a:gd name="connsiteY94" fmla="*/ 678567 h 908775"/>
              <a:gd name="connsiteX95" fmla="*/ 10779366 w 12205236"/>
              <a:gd name="connsiteY95" fmla="*/ 690719 h 908775"/>
              <a:gd name="connsiteX96" fmla="*/ 10807409 w 12205236"/>
              <a:gd name="connsiteY96" fmla="*/ 669781 h 908775"/>
              <a:gd name="connsiteX97" fmla="*/ 10813204 w 12205236"/>
              <a:gd name="connsiteY97" fmla="*/ 655012 h 908775"/>
              <a:gd name="connsiteX98" fmla="*/ 10833956 w 12205236"/>
              <a:gd name="connsiteY98" fmla="*/ 531811 h 908775"/>
              <a:gd name="connsiteX99" fmla="*/ 10842742 w 12205236"/>
              <a:gd name="connsiteY99" fmla="*/ 502086 h 908775"/>
              <a:gd name="connsiteX100" fmla="*/ 10859754 w 12205236"/>
              <a:gd name="connsiteY100" fmla="*/ 474604 h 908775"/>
              <a:gd name="connsiteX101" fmla="*/ 10892658 w 12205236"/>
              <a:gd name="connsiteY101" fmla="*/ 368790 h 908775"/>
              <a:gd name="connsiteX102" fmla="*/ 10885180 w 12205236"/>
              <a:gd name="connsiteY102" fmla="*/ 362621 h 908775"/>
              <a:gd name="connsiteX103" fmla="*/ 10836199 w 12205236"/>
              <a:gd name="connsiteY103" fmla="*/ 374025 h 908775"/>
              <a:gd name="connsiteX104" fmla="*/ 10791518 w 12205236"/>
              <a:gd name="connsiteY104" fmla="*/ 379634 h 908775"/>
              <a:gd name="connsiteX105" fmla="*/ 10745154 w 12205236"/>
              <a:gd name="connsiteY105" fmla="*/ 377016 h 908775"/>
              <a:gd name="connsiteX106" fmla="*/ 10727020 w 12205236"/>
              <a:gd name="connsiteY106" fmla="*/ 374586 h 908775"/>
              <a:gd name="connsiteX107" fmla="*/ 10711503 w 12205236"/>
              <a:gd name="connsiteY107" fmla="*/ 371408 h 908775"/>
              <a:gd name="connsiteX108" fmla="*/ 10693369 w 12205236"/>
              <a:gd name="connsiteY108" fmla="*/ 367108 h 908775"/>
              <a:gd name="connsiteX109" fmla="*/ 10653735 w 12205236"/>
              <a:gd name="connsiteY109" fmla="*/ 352713 h 908775"/>
              <a:gd name="connsiteX110" fmla="*/ 10641210 w 12205236"/>
              <a:gd name="connsiteY110" fmla="*/ 347478 h 908775"/>
              <a:gd name="connsiteX111" fmla="*/ 10369758 w 12205236"/>
              <a:gd name="connsiteY111" fmla="*/ 338879 h 908775"/>
              <a:gd name="connsiteX112" fmla="*/ 10362654 w 12205236"/>
              <a:gd name="connsiteY112" fmla="*/ 357948 h 908775"/>
              <a:gd name="connsiteX113" fmla="*/ 10364898 w 12205236"/>
              <a:gd name="connsiteY113" fmla="*/ 358695 h 908775"/>
              <a:gd name="connsiteX114" fmla="*/ 10369758 w 12205236"/>
              <a:gd name="connsiteY114" fmla="*/ 338879 h 908775"/>
              <a:gd name="connsiteX115" fmla="*/ 11346424 w 12205236"/>
              <a:gd name="connsiteY115" fmla="*/ 288619 h 908775"/>
              <a:gd name="connsiteX116" fmla="*/ 11350474 w 12205236"/>
              <a:gd name="connsiteY116" fmla="*/ 306943 h 908775"/>
              <a:gd name="connsiteX117" fmla="*/ 11351060 w 12205236"/>
              <a:gd name="connsiteY117" fmla="*/ 322053 h 908775"/>
              <a:gd name="connsiteX118" fmla="*/ 11346424 w 12205236"/>
              <a:gd name="connsiteY118" fmla="*/ 288619 h 908775"/>
              <a:gd name="connsiteX119" fmla="*/ 11349751 w 12205236"/>
              <a:gd name="connsiteY119" fmla="*/ 159406 h 908775"/>
              <a:gd name="connsiteX120" fmla="*/ 11338160 w 12205236"/>
              <a:gd name="connsiteY120" fmla="*/ 178288 h 908775"/>
              <a:gd name="connsiteX121" fmla="*/ 11336104 w 12205236"/>
              <a:gd name="connsiteY121" fmla="*/ 214183 h 908775"/>
              <a:gd name="connsiteX122" fmla="*/ 11346424 w 12205236"/>
              <a:gd name="connsiteY122" fmla="*/ 288619 h 908775"/>
              <a:gd name="connsiteX123" fmla="*/ 11329934 w 12205236"/>
              <a:gd name="connsiteY123" fmla="*/ 213996 h 908775"/>
              <a:gd name="connsiteX124" fmla="*/ 11331617 w 12205236"/>
              <a:gd name="connsiteY124" fmla="*/ 176232 h 908775"/>
              <a:gd name="connsiteX125" fmla="*/ 11330682 w 12205236"/>
              <a:gd name="connsiteY125" fmla="*/ 166697 h 908775"/>
              <a:gd name="connsiteX126" fmla="*/ 11320587 w 12205236"/>
              <a:gd name="connsiteY126" fmla="*/ 169315 h 908775"/>
              <a:gd name="connsiteX127" fmla="*/ 11315166 w 12205236"/>
              <a:gd name="connsiteY127" fmla="*/ 172680 h 908775"/>
              <a:gd name="connsiteX128" fmla="*/ 11277776 w 12205236"/>
              <a:gd name="connsiteY128" fmla="*/ 204461 h 908775"/>
              <a:gd name="connsiteX129" fmla="*/ 11265436 w 12205236"/>
              <a:gd name="connsiteY129" fmla="*/ 217174 h 908775"/>
              <a:gd name="connsiteX130" fmla="*/ 11199630 w 12205236"/>
              <a:gd name="connsiteY130" fmla="*/ 287467 h 908775"/>
              <a:gd name="connsiteX131" fmla="*/ 11051004 w 12205236"/>
              <a:gd name="connsiteY131" fmla="*/ 311958 h 908775"/>
              <a:gd name="connsiteX132" fmla="*/ 11045770 w 12205236"/>
              <a:gd name="connsiteY132" fmla="*/ 310088 h 908775"/>
              <a:gd name="connsiteX133" fmla="*/ 11027636 w 12205236"/>
              <a:gd name="connsiteY133" fmla="*/ 345983 h 908775"/>
              <a:gd name="connsiteX134" fmla="*/ 11014175 w 12205236"/>
              <a:gd name="connsiteY134" fmla="*/ 376643 h 908775"/>
              <a:gd name="connsiteX135" fmla="*/ 11019036 w 12205236"/>
              <a:gd name="connsiteY135" fmla="*/ 430484 h 908775"/>
              <a:gd name="connsiteX136" fmla="*/ 11019036 w 12205236"/>
              <a:gd name="connsiteY136" fmla="*/ 430671 h 908775"/>
              <a:gd name="connsiteX137" fmla="*/ 11019784 w 12205236"/>
              <a:gd name="connsiteY137" fmla="*/ 435158 h 908775"/>
              <a:gd name="connsiteX138" fmla="*/ 11028197 w 12205236"/>
              <a:gd name="connsiteY138" fmla="*/ 513490 h 908775"/>
              <a:gd name="connsiteX139" fmla="*/ 11049322 w 12205236"/>
              <a:gd name="connsiteY139" fmla="*/ 556676 h 908775"/>
              <a:gd name="connsiteX140" fmla="*/ 11049883 w 12205236"/>
              <a:gd name="connsiteY140" fmla="*/ 566023 h 908775"/>
              <a:gd name="connsiteX141" fmla="*/ 11085590 w 12205236"/>
              <a:gd name="connsiteY141" fmla="*/ 679128 h 908775"/>
              <a:gd name="connsiteX142" fmla="*/ 11104472 w 12205236"/>
              <a:gd name="connsiteY142" fmla="*/ 689971 h 908775"/>
              <a:gd name="connsiteX143" fmla="*/ 11317035 w 12205236"/>
              <a:gd name="connsiteY143" fmla="*/ 699880 h 908775"/>
              <a:gd name="connsiteX144" fmla="*/ 11460986 w 12205236"/>
              <a:gd name="connsiteY144" fmla="*/ 711097 h 908775"/>
              <a:gd name="connsiteX145" fmla="*/ 11472764 w 12205236"/>
              <a:gd name="connsiteY145" fmla="*/ 703993 h 908775"/>
              <a:gd name="connsiteX146" fmla="*/ 11480056 w 12205236"/>
              <a:gd name="connsiteY146" fmla="*/ 653703 h 908775"/>
              <a:gd name="connsiteX147" fmla="*/ 11491272 w 12205236"/>
              <a:gd name="connsiteY147" fmla="*/ 594066 h 908775"/>
              <a:gd name="connsiteX148" fmla="*/ 11500620 w 12205236"/>
              <a:gd name="connsiteY148" fmla="*/ 565649 h 908775"/>
              <a:gd name="connsiteX149" fmla="*/ 11508659 w 12205236"/>
              <a:gd name="connsiteY149" fmla="*/ 503582 h 908775"/>
              <a:gd name="connsiteX150" fmla="*/ 11499124 w 12205236"/>
              <a:gd name="connsiteY150" fmla="*/ 492925 h 908775"/>
              <a:gd name="connsiteX151" fmla="*/ 11412193 w 12205236"/>
              <a:gd name="connsiteY151" fmla="*/ 457405 h 908775"/>
              <a:gd name="connsiteX152" fmla="*/ 11392189 w 12205236"/>
              <a:gd name="connsiteY152" fmla="*/ 434036 h 908775"/>
              <a:gd name="connsiteX153" fmla="*/ 11392002 w 12205236"/>
              <a:gd name="connsiteY153" fmla="*/ 434223 h 908775"/>
              <a:gd name="connsiteX154" fmla="*/ 11380785 w 12205236"/>
              <a:gd name="connsiteY154" fmla="*/ 413845 h 908775"/>
              <a:gd name="connsiteX155" fmla="*/ 11366950 w 12205236"/>
              <a:gd name="connsiteY155" fmla="*/ 381503 h 908775"/>
              <a:gd name="connsiteX156" fmla="*/ 11350474 w 12205236"/>
              <a:gd name="connsiteY156" fmla="*/ 306943 h 908775"/>
              <a:gd name="connsiteX157" fmla="*/ 11346947 w 12205236"/>
              <a:gd name="connsiteY157" fmla="*/ 216052 h 908775"/>
              <a:gd name="connsiteX158" fmla="*/ 11352369 w 12205236"/>
              <a:gd name="connsiteY158" fmla="*/ 178475 h 908775"/>
              <a:gd name="connsiteX159" fmla="*/ 11354986 w 12205236"/>
              <a:gd name="connsiteY159" fmla="*/ 164828 h 908775"/>
              <a:gd name="connsiteX160" fmla="*/ 11349751 w 12205236"/>
              <a:gd name="connsiteY160" fmla="*/ 159406 h 908775"/>
              <a:gd name="connsiteX161" fmla="*/ 10931520 w 12205236"/>
              <a:gd name="connsiteY161" fmla="*/ 265 h 908775"/>
              <a:gd name="connsiteX162" fmla="*/ 10940144 w 12205236"/>
              <a:gd name="connsiteY162" fmla="*/ 2929 h 908775"/>
              <a:gd name="connsiteX163" fmla="*/ 10943321 w 12205236"/>
              <a:gd name="connsiteY163" fmla="*/ 6668 h 908775"/>
              <a:gd name="connsiteX164" fmla="*/ 10943695 w 12205236"/>
              <a:gd name="connsiteY164" fmla="*/ 30224 h 908775"/>
              <a:gd name="connsiteX165" fmla="*/ 10937526 w 12205236"/>
              <a:gd name="connsiteY165" fmla="*/ 48731 h 908775"/>
              <a:gd name="connsiteX166" fmla="*/ 10936218 w 12205236"/>
              <a:gd name="connsiteY166" fmla="*/ 54901 h 908775"/>
              <a:gd name="connsiteX167" fmla="*/ 10930983 w 12205236"/>
              <a:gd name="connsiteY167" fmla="*/ 47797 h 908775"/>
              <a:gd name="connsiteX168" fmla="*/ 10930422 w 12205236"/>
              <a:gd name="connsiteY168" fmla="*/ 68175 h 908775"/>
              <a:gd name="connsiteX169" fmla="*/ 10937713 w 12205236"/>
              <a:gd name="connsiteY169" fmla="*/ 79765 h 908775"/>
              <a:gd name="connsiteX170" fmla="*/ 10973794 w 12205236"/>
              <a:gd name="connsiteY170" fmla="*/ 105751 h 908775"/>
              <a:gd name="connsiteX171" fmla="*/ 10977346 w 12205236"/>
              <a:gd name="connsiteY171" fmla="*/ 109864 h 908775"/>
              <a:gd name="connsiteX172" fmla="*/ 11013802 w 12205236"/>
              <a:gd name="connsiteY172" fmla="*/ 137159 h 908775"/>
              <a:gd name="connsiteX173" fmla="*/ 11039975 w 12205236"/>
              <a:gd name="connsiteY173" fmla="*/ 163145 h 908775"/>
              <a:gd name="connsiteX174" fmla="*/ 11087834 w 12205236"/>
              <a:gd name="connsiteY174" fmla="*/ 197731 h 908775"/>
              <a:gd name="connsiteX175" fmla="*/ 11181870 w 12205236"/>
              <a:gd name="connsiteY175" fmla="*/ 189131 h 908775"/>
              <a:gd name="connsiteX176" fmla="*/ 11210660 w 12205236"/>
              <a:gd name="connsiteY176" fmla="*/ 156041 h 908775"/>
              <a:gd name="connsiteX177" fmla="*/ 11217204 w 12205236"/>
              <a:gd name="connsiteY177" fmla="*/ 145011 h 908775"/>
              <a:gd name="connsiteX178" fmla="*/ 11235712 w 12205236"/>
              <a:gd name="connsiteY178" fmla="*/ 107621 h 908775"/>
              <a:gd name="connsiteX179" fmla="*/ 11240946 w 12205236"/>
              <a:gd name="connsiteY179" fmla="*/ 77335 h 908775"/>
              <a:gd name="connsiteX180" fmla="*/ 11252911 w 12205236"/>
              <a:gd name="connsiteY180" fmla="*/ 63875 h 908775"/>
              <a:gd name="connsiteX181" fmla="*/ 11248798 w 12205236"/>
              <a:gd name="connsiteY181" fmla="*/ 58827 h 908775"/>
              <a:gd name="connsiteX182" fmla="*/ 11254220 w 12205236"/>
              <a:gd name="connsiteY182" fmla="*/ 58453 h 908775"/>
              <a:gd name="connsiteX183" fmla="*/ 11256650 w 12205236"/>
              <a:gd name="connsiteY183" fmla="*/ 60136 h 908775"/>
              <a:gd name="connsiteX184" fmla="*/ 11279458 w 12205236"/>
              <a:gd name="connsiteY184" fmla="*/ 63501 h 908775"/>
              <a:gd name="connsiteX185" fmla="*/ 11317035 w 12205236"/>
              <a:gd name="connsiteY185" fmla="*/ 66305 h 908775"/>
              <a:gd name="connsiteX186" fmla="*/ 11329186 w 12205236"/>
              <a:gd name="connsiteY186" fmla="*/ 70605 h 908775"/>
              <a:gd name="connsiteX187" fmla="*/ 11336665 w 12205236"/>
              <a:gd name="connsiteY187" fmla="*/ 72848 h 908775"/>
              <a:gd name="connsiteX188" fmla="*/ 11374428 w 12205236"/>
              <a:gd name="connsiteY188" fmla="*/ 73222 h 908775"/>
              <a:gd name="connsiteX189" fmla="*/ 11397236 w 12205236"/>
              <a:gd name="connsiteY189" fmla="*/ 74157 h 908775"/>
              <a:gd name="connsiteX190" fmla="*/ 11411632 w 12205236"/>
              <a:gd name="connsiteY190" fmla="*/ 80887 h 908775"/>
              <a:gd name="connsiteX191" fmla="*/ 11431822 w 12205236"/>
              <a:gd name="connsiteY191" fmla="*/ 116595 h 908775"/>
              <a:gd name="connsiteX192" fmla="*/ 11428457 w 12205236"/>
              <a:gd name="connsiteY192" fmla="*/ 136037 h 908775"/>
              <a:gd name="connsiteX193" fmla="*/ 11425092 w 12205236"/>
              <a:gd name="connsiteY193" fmla="*/ 135103 h 908775"/>
              <a:gd name="connsiteX194" fmla="*/ 11421353 w 12205236"/>
              <a:gd name="connsiteY194" fmla="*/ 139029 h 908775"/>
              <a:gd name="connsiteX195" fmla="*/ 11401350 w 12205236"/>
              <a:gd name="connsiteY195" fmla="*/ 152489 h 908775"/>
              <a:gd name="connsiteX196" fmla="*/ 11380224 w 12205236"/>
              <a:gd name="connsiteY196" fmla="*/ 155293 h 908775"/>
              <a:gd name="connsiteX197" fmla="*/ 11358912 w 12205236"/>
              <a:gd name="connsiteY197" fmla="*/ 174549 h 908775"/>
              <a:gd name="connsiteX198" fmla="*/ 11358164 w 12205236"/>
              <a:gd name="connsiteY198" fmla="*/ 181840 h 908775"/>
              <a:gd name="connsiteX199" fmla="*/ 11352742 w 12205236"/>
              <a:gd name="connsiteY199" fmla="*/ 221100 h 908775"/>
              <a:gd name="connsiteX200" fmla="*/ 11351995 w 12205236"/>
              <a:gd name="connsiteY200" fmla="*/ 256620 h 908775"/>
              <a:gd name="connsiteX201" fmla="*/ 11363399 w 12205236"/>
              <a:gd name="connsiteY201" fmla="*/ 347104 h 908775"/>
              <a:gd name="connsiteX202" fmla="*/ 11399854 w 12205236"/>
              <a:gd name="connsiteY202" fmla="*/ 420389 h 908775"/>
              <a:gd name="connsiteX203" fmla="*/ 11514454 w 12205236"/>
              <a:gd name="connsiteY203" fmla="*/ 454975 h 908775"/>
              <a:gd name="connsiteX204" fmla="*/ 11525298 w 12205236"/>
              <a:gd name="connsiteY204" fmla="*/ 443758 h 908775"/>
              <a:gd name="connsiteX205" fmla="*/ 11537449 w 12205236"/>
              <a:gd name="connsiteY205" fmla="*/ 387299 h 908775"/>
              <a:gd name="connsiteX206" fmla="*/ 11538010 w 12205236"/>
              <a:gd name="connsiteY206" fmla="*/ 373464 h 908775"/>
              <a:gd name="connsiteX207" fmla="*/ 11532402 w 12205236"/>
              <a:gd name="connsiteY207" fmla="*/ 322614 h 908775"/>
              <a:gd name="connsiteX208" fmla="*/ 11533150 w 12205236"/>
              <a:gd name="connsiteY208" fmla="*/ 320184 h 908775"/>
              <a:gd name="connsiteX209" fmla="*/ 11534271 w 12205236"/>
              <a:gd name="connsiteY209" fmla="*/ 314949 h 908775"/>
              <a:gd name="connsiteX210" fmla="*/ 11551844 w 12205236"/>
              <a:gd name="connsiteY210" fmla="*/ 281298 h 908775"/>
              <a:gd name="connsiteX211" fmla="*/ 11568109 w 12205236"/>
              <a:gd name="connsiteY211" fmla="*/ 272137 h 908775"/>
              <a:gd name="connsiteX212" fmla="*/ 11574465 w 12205236"/>
              <a:gd name="connsiteY212" fmla="*/ 255873 h 908775"/>
              <a:gd name="connsiteX213" fmla="*/ 11576709 w 12205236"/>
              <a:gd name="connsiteY213" fmla="*/ 255312 h 908775"/>
              <a:gd name="connsiteX214" fmla="*/ 11578765 w 12205236"/>
              <a:gd name="connsiteY214" fmla="*/ 239608 h 908775"/>
              <a:gd name="connsiteX215" fmla="*/ 11575587 w 12205236"/>
              <a:gd name="connsiteY215" fmla="*/ 231756 h 908775"/>
              <a:gd name="connsiteX216" fmla="*/ 11567735 w 12205236"/>
              <a:gd name="connsiteY216" fmla="*/ 236430 h 908775"/>
              <a:gd name="connsiteX217" fmla="*/ 11562688 w 12205236"/>
              <a:gd name="connsiteY217" fmla="*/ 238486 h 908775"/>
              <a:gd name="connsiteX218" fmla="*/ 11563248 w 12205236"/>
              <a:gd name="connsiteY218" fmla="*/ 208948 h 908775"/>
              <a:gd name="connsiteX219" fmla="*/ 11576522 w 12205236"/>
              <a:gd name="connsiteY219" fmla="*/ 198666 h 908775"/>
              <a:gd name="connsiteX220" fmla="*/ 11578952 w 12205236"/>
              <a:gd name="connsiteY220" fmla="*/ 186140 h 908775"/>
              <a:gd name="connsiteX221" fmla="*/ 11571100 w 12205236"/>
              <a:gd name="connsiteY221" fmla="*/ 171184 h 908775"/>
              <a:gd name="connsiteX222" fmla="*/ 11574465 w 12205236"/>
              <a:gd name="connsiteY222" fmla="*/ 153050 h 908775"/>
              <a:gd name="connsiteX223" fmla="*/ 11578578 w 12205236"/>
              <a:gd name="connsiteY223" fmla="*/ 129868 h 908775"/>
              <a:gd name="connsiteX224" fmla="*/ 11575400 w 12205236"/>
              <a:gd name="connsiteY224" fmla="*/ 124073 h 908775"/>
              <a:gd name="connsiteX225" fmla="*/ 11572409 w 12205236"/>
              <a:gd name="connsiteY225" fmla="*/ 124073 h 908775"/>
              <a:gd name="connsiteX226" fmla="*/ 11572409 w 12205236"/>
              <a:gd name="connsiteY226" fmla="*/ 122390 h 908775"/>
              <a:gd name="connsiteX227" fmla="*/ 11582878 w 12205236"/>
              <a:gd name="connsiteY227" fmla="*/ 105004 h 908775"/>
              <a:gd name="connsiteX228" fmla="*/ 11595591 w 12205236"/>
              <a:gd name="connsiteY228" fmla="*/ 97339 h 908775"/>
              <a:gd name="connsiteX229" fmla="*/ 11666258 w 12205236"/>
              <a:gd name="connsiteY229" fmla="*/ 134916 h 908775"/>
              <a:gd name="connsiteX230" fmla="*/ 11667754 w 12205236"/>
              <a:gd name="connsiteY230" fmla="*/ 137159 h 908775"/>
              <a:gd name="connsiteX231" fmla="*/ 11668875 w 12205236"/>
              <a:gd name="connsiteY231" fmla="*/ 163893 h 908775"/>
              <a:gd name="connsiteX232" fmla="*/ 11675231 w 12205236"/>
              <a:gd name="connsiteY232" fmla="*/ 182588 h 908775"/>
              <a:gd name="connsiteX233" fmla="*/ 11694861 w 12205236"/>
              <a:gd name="connsiteY233" fmla="*/ 195114 h 908775"/>
              <a:gd name="connsiteX234" fmla="*/ 11716174 w 12205236"/>
              <a:gd name="connsiteY234" fmla="*/ 226334 h 908775"/>
              <a:gd name="connsiteX235" fmla="*/ 11733747 w 12205236"/>
              <a:gd name="connsiteY235" fmla="*/ 283167 h 908775"/>
              <a:gd name="connsiteX236" fmla="*/ 11737673 w 12205236"/>
              <a:gd name="connsiteY236" fmla="*/ 337383 h 908775"/>
              <a:gd name="connsiteX237" fmla="*/ 11735804 w 12205236"/>
              <a:gd name="connsiteY237" fmla="*/ 409172 h 908775"/>
              <a:gd name="connsiteX238" fmla="*/ 11742534 w 12205236"/>
              <a:gd name="connsiteY238" fmla="*/ 502273 h 908775"/>
              <a:gd name="connsiteX239" fmla="*/ 11749451 w 12205236"/>
              <a:gd name="connsiteY239" fmla="*/ 573875 h 908775"/>
              <a:gd name="connsiteX240" fmla="*/ 11743094 w 12205236"/>
              <a:gd name="connsiteY240" fmla="*/ 614069 h 908775"/>
              <a:gd name="connsiteX241" fmla="*/ 11740477 w 12205236"/>
              <a:gd name="connsiteY241" fmla="*/ 624539 h 908775"/>
              <a:gd name="connsiteX242" fmla="*/ 11732625 w 12205236"/>
              <a:gd name="connsiteY242" fmla="*/ 663798 h 908775"/>
              <a:gd name="connsiteX243" fmla="*/ 11729634 w 12205236"/>
              <a:gd name="connsiteY243" fmla="*/ 674080 h 908775"/>
              <a:gd name="connsiteX244" fmla="*/ 11712248 w 12205236"/>
              <a:gd name="connsiteY244" fmla="*/ 697823 h 908775"/>
              <a:gd name="connsiteX245" fmla="*/ 11700283 w 12205236"/>
              <a:gd name="connsiteY245" fmla="*/ 726240 h 908775"/>
              <a:gd name="connsiteX246" fmla="*/ 11704957 w 12205236"/>
              <a:gd name="connsiteY246" fmla="*/ 730353 h 908775"/>
              <a:gd name="connsiteX247" fmla="*/ 11717330 w 12205236"/>
              <a:gd name="connsiteY247" fmla="*/ 732929 h 908775"/>
              <a:gd name="connsiteX248" fmla="*/ 12192000 w 12205236"/>
              <a:gd name="connsiteY248" fmla="*/ 732929 h 908775"/>
              <a:gd name="connsiteX249" fmla="*/ 12192000 w 12205236"/>
              <a:gd name="connsiteY249" fmla="*/ 825550 h 908775"/>
              <a:gd name="connsiteX250" fmla="*/ 12205236 w 12205236"/>
              <a:gd name="connsiteY250" fmla="*/ 832802 h 908775"/>
              <a:gd name="connsiteX251" fmla="*/ 0 w 12205236"/>
              <a:gd name="connsiteY251" fmla="*/ 908775 h 908775"/>
              <a:gd name="connsiteX252" fmla="*/ 0 w 12205236"/>
              <a:gd name="connsiteY252" fmla="*/ 732929 h 908775"/>
              <a:gd name="connsiteX253" fmla="*/ 10184483 w 12205236"/>
              <a:gd name="connsiteY253" fmla="*/ 732929 h 908775"/>
              <a:gd name="connsiteX254" fmla="*/ 10336481 w 12205236"/>
              <a:gd name="connsiteY254" fmla="*/ 714462 h 908775"/>
              <a:gd name="connsiteX255" fmla="*/ 10349568 w 12205236"/>
              <a:gd name="connsiteY255" fmla="*/ 713901 h 908775"/>
              <a:gd name="connsiteX256" fmla="*/ 10356111 w 12205236"/>
              <a:gd name="connsiteY256" fmla="*/ 709414 h 908775"/>
              <a:gd name="connsiteX257" fmla="*/ 10354615 w 12205236"/>
              <a:gd name="connsiteY257" fmla="*/ 679128 h 908775"/>
              <a:gd name="connsiteX258" fmla="*/ 10358167 w 12205236"/>
              <a:gd name="connsiteY258" fmla="*/ 520594 h 908775"/>
              <a:gd name="connsiteX259" fmla="*/ 10372188 w 12205236"/>
              <a:gd name="connsiteY259" fmla="*/ 482269 h 908775"/>
              <a:gd name="connsiteX260" fmla="*/ 10396679 w 12205236"/>
              <a:gd name="connsiteY260" fmla="*/ 451984 h 908775"/>
              <a:gd name="connsiteX261" fmla="*/ 10447903 w 12205236"/>
              <a:gd name="connsiteY261" fmla="*/ 334765 h 908775"/>
              <a:gd name="connsiteX262" fmla="*/ 10448464 w 12205236"/>
              <a:gd name="connsiteY262" fmla="*/ 261107 h 908775"/>
              <a:gd name="connsiteX263" fmla="*/ 10446408 w 12205236"/>
              <a:gd name="connsiteY263" fmla="*/ 225774 h 908775"/>
              <a:gd name="connsiteX264" fmla="*/ 10448464 w 12205236"/>
              <a:gd name="connsiteY264" fmla="*/ 215678 h 908775"/>
              <a:gd name="connsiteX265" fmla="*/ 10453512 w 12205236"/>
              <a:gd name="connsiteY265" fmla="*/ 201096 h 908775"/>
              <a:gd name="connsiteX266" fmla="*/ 10442856 w 12205236"/>
              <a:gd name="connsiteY266" fmla="*/ 229139 h 908775"/>
              <a:gd name="connsiteX267" fmla="*/ 10417991 w 12205236"/>
              <a:gd name="connsiteY267" fmla="*/ 307471 h 908775"/>
              <a:gd name="connsiteX268" fmla="*/ 10413318 w 12205236"/>
              <a:gd name="connsiteY268" fmla="*/ 312331 h 908775"/>
              <a:gd name="connsiteX269" fmla="*/ 10410513 w 12205236"/>
              <a:gd name="connsiteY269" fmla="*/ 310649 h 908775"/>
              <a:gd name="connsiteX270" fmla="*/ 10388266 w 12205236"/>
              <a:gd name="connsiteY270" fmla="*/ 406929 h 908775"/>
              <a:gd name="connsiteX271" fmla="*/ 10366767 w 12205236"/>
              <a:gd name="connsiteY271" fmla="*/ 418706 h 908775"/>
              <a:gd name="connsiteX272" fmla="*/ 10364337 w 12205236"/>
              <a:gd name="connsiteY272" fmla="*/ 417398 h 908775"/>
              <a:gd name="connsiteX273" fmla="*/ 10363963 w 12205236"/>
              <a:gd name="connsiteY273" fmla="*/ 416650 h 908775"/>
              <a:gd name="connsiteX274" fmla="*/ 10365458 w 12205236"/>
              <a:gd name="connsiteY274" fmla="*/ 415528 h 908775"/>
              <a:gd name="connsiteX275" fmla="*/ 10368263 w 12205236"/>
              <a:gd name="connsiteY275" fmla="*/ 397768 h 908775"/>
              <a:gd name="connsiteX276" fmla="*/ 10360784 w 12205236"/>
              <a:gd name="connsiteY276" fmla="*/ 413472 h 908775"/>
              <a:gd name="connsiteX277" fmla="*/ 10362841 w 12205236"/>
              <a:gd name="connsiteY277" fmla="*/ 393468 h 908775"/>
              <a:gd name="connsiteX278" fmla="*/ 10356298 w 12205236"/>
              <a:gd name="connsiteY278" fmla="*/ 413659 h 908775"/>
              <a:gd name="connsiteX279" fmla="*/ 10355737 w 12205236"/>
              <a:gd name="connsiteY279" fmla="*/ 411041 h 908775"/>
              <a:gd name="connsiteX280" fmla="*/ 10356671 w 12205236"/>
              <a:gd name="connsiteY280" fmla="*/ 393468 h 908775"/>
              <a:gd name="connsiteX281" fmla="*/ 10355176 w 12205236"/>
              <a:gd name="connsiteY281" fmla="*/ 360004 h 908775"/>
              <a:gd name="connsiteX282" fmla="*/ 10369010 w 12205236"/>
              <a:gd name="connsiteY282" fmla="*/ 311023 h 908775"/>
              <a:gd name="connsiteX283" fmla="*/ 10397053 w 12205236"/>
              <a:gd name="connsiteY283" fmla="*/ 275129 h 908775"/>
              <a:gd name="connsiteX284" fmla="*/ 10414252 w 12205236"/>
              <a:gd name="connsiteY284" fmla="*/ 237925 h 908775"/>
              <a:gd name="connsiteX285" fmla="*/ 10429582 w 12205236"/>
              <a:gd name="connsiteY285" fmla="*/ 193244 h 908775"/>
              <a:gd name="connsiteX286" fmla="*/ 10435751 w 12205236"/>
              <a:gd name="connsiteY286" fmla="*/ 178849 h 908775"/>
              <a:gd name="connsiteX287" fmla="*/ 10450521 w 12205236"/>
              <a:gd name="connsiteY287" fmla="*/ 160902 h 908775"/>
              <a:gd name="connsiteX288" fmla="*/ 10481368 w 12205236"/>
              <a:gd name="connsiteY288" fmla="*/ 133233 h 908775"/>
              <a:gd name="connsiteX289" fmla="*/ 10489406 w 12205236"/>
              <a:gd name="connsiteY289" fmla="*/ 118277 h 908775"/>
              <a:gd name="connsiteX290" fmla="*/ 10506232 w 12205236"/>
              <a:gd name="connsiteY290" fmla="*/ 95282 h 908775"/>
              <a:gd name="connsiteX291" fmla="*/ 10529227 w 12205236"/>
              <a:gd name="connsiteY291" fmla="*/ 93039 h 908775"/>
              <a:gd name="connsiteX292" fmla="*/ 10577460 w 12205236"/>
              <a:gd name="connsiteY292" fmla="*/ 80139 h 908775"/>
              <a:gd name="connsiteX293" fmla="*/ 10582321 w 12205236"/>
              <a:gd name="connsiteY293" fmla="*/ 68361 h 908775"/>
              <a:gd name="connsiteX294" fmla="*/ 10581947 w 12205236"/>
              <a:gd name="connsiteY294" fmla="*/ 62005 h 908775"/>
              <a:gd name="connsiteX295" fmla="*/ 10581572 w 12205236"/>
              <a:gd name="connsiteY295" fmla="*/ 47984 h 908775"/>
              <a:gd name="connsiteX296" fmla="*/ 10576899 w 12205236"/>
              <a:gd name="connsiteY296" fmla="*/ 34336 h 908775"/>
              <a:gd name="connsiteX297" fmla="*/ 10572599 w 12205236"/>
              <a:gd name="connsiteY297" fmla="*/ 17137 h 908775"/>
              <a:gd name="connsiteX298" fmla="*/ 10579329 w 12205236"/>
              <a:gd name="connsiteY298" fmla="*/ 1246 h 908775"/>
              <a:gd name="connsiteX299" fmla="*/ 10594846 w 12205236"/>
              <a:gd name="connsiteY299" fmla="*/ 6107 h 908775"/>
              <a:gd name="connsiteX300" fmla="*/ 10632984 w 12205236"/>
              <a:gd name="connsiteY300" fmla="*/ 23867 h 908775"/>
              <a:gd name="connsiteX301" fmla="*/ 10701595 w 12205236"/>
              <a:gd name="connsiteY301" fmla="*/ 30971 h 908775"/>
              <a:gd name="connsiteX302" fmla="*/ 10770392 w 12205236"/>
              <a:gd name="connsiteY302" fmla="*/ 33215 h 908775"/>
              <a:gd name="connsiteX303" fmla="*/ 10898080 w 12205236"/>
              <a:gd name="connsiteY303" fmla="*/ 20689 h 908775"/>
              <a:gd name="connsiteX304" fmla="*/ 10923878 w 12205236"/>
              <a:gd name="connsiteY304" fmla="*/ 5172 h 908775"/>
              <a:gd name="connsiteX305" fmla="*/ 10931520 w 12205236"/>
              <a:gd name="connsiteY305" fmla="*/ 265 h 908775"/>
              <a:gd name="connsiteX0" fmla="*/ 11634616 w 12192000"/>
              <a:gd name="connsiteY0" fmla="*/ 695510 h 910624"/>
              <a:gd name="connsiteX1" fmla="*/ 11628681 w 12192000"/>
              <a:gd name="connsiteY1" fmla="*/ 699880 h 910624"/>
              <a:gd name="connsiteX2" fmla="*/ 11627185 w 12192000"/>
              <a:gd name="connsiteY2" fmla="*/ 725492 h 910624"/>
              <a:gd name="connsiteX3" fmla="*/ 11644384 w 12192000"/>
              <a:gd name="connsiteY3" fmla="*/ 729979 h 910624"/>
              <a:gd name="connsiteX4" fmla="*/ 11651863 w 12192000"/>
              <a:gd name="connsiteY4" fmla="*/ 730913 h 910624"/>
              <a:gd name="connsiteX5" fmla="*/ 11663080 w 12192000"/>
              <a:gd name="connsiteY5" fmla="*/ 719883 h 910624"/>
              <a:gd name="connsiteX6" fmla="*/ 11662519 w 12192000"/>
              <a:gd name="connsiteY6" fmla="*/ 715209 h 910624"/>
              <a:gd name="connsiteX7" fmla="*/ 11641954 w 12192000"/>
              <a:gd name="connsiteY7" fmla="*/ 696328 h 910624"/>
              <a:gd name="connsiteX8" fmla="*/ 11634616 w 12192000"/>
              <a:gd name="connsiteY8" fmla="*/ 695510 h 910624"/>
              <a:gd name="connsiteX9" fmla="*/ 11559135 w 12192000"/>
              <a:gd name="connsiteY9" fmla="*/ 473903 h 910624"/>
              <a:gd name="connsiteX10" fmla="*/ 11555396 w 12192000"/>
              <a:gd name="connsiteY10" fmla="*/ 476100 h 910624"/>
              <a:gd name="connsiteX11" fmla="*/ 11542684 w 12192000"/>
              <a:gd name="connsiteY11" fmla="*/ 481895 h 910624"/>
              <a:gd name="connsiteX12" fmla="*/ 11525110 w 12192000"/>
              <a:gd name="connsiteY12" fmla="*/ 505078 h 910624"/>
              <a:gd name="connsiteX13" fmla="*/ 11524736 w 12192000"/>
              <a:gd name="connsiteY13" fmla="*/ 515360 h 910624"/>
              <a:gd name="connsiteX14" fmla="*/ 11519876 w 12192000"/>
              <a:gd name="connsiteY14" fmla="*/ 555928 h 910624"/>
              <a:gd name="connsiteX15" fmla="*/ 11506976 w 12192000"/>
              <a:gd name="connsiteY15" fmla="*/ 603787 h 910624"/>
              <a:gd name="connsiteX16" fmla="*/ 11503611 w 12192000"/>
              <a:gd name="connsiteY16" fmla="*/ 628652 h 910624"/>
              <a:gd name="connsiteX17" fmla="*/ 11498190 w 12192000"/>
              <a:gd name="connsiteY17" fmla="*/ 677072 h 910624"/>
              <a:gd name="connsiteX18" fmla="*/ 11491646 w 12192000"/>
              <a:gd name="connsiteY18" fmla="*/ 701375 h 910624"/>
              <a:gd name="connsiteX19" fmla="*/ 11500246 w 12192000"/>
              <a:gd name="connsiteY19" fmla="*/ 714275 h 910624"/>
              <a:gd name="connsiteX20" fmla="*/ 11579139 w 12192000"/>
              <a:gd name="connsiteY20" fmla="*/ 722314 h 910624"/>
              <a:gd name="connsiteX21" fmla="*/ 11601573 w 12192000"/>
              <a:gd name="connsiteY21" fmla="*/ 701188 h 910624"/>
              <a:gd name="connsiteX22" fmla="*/ 11592039 w 12192000"/>
              <a:gd name="connsiteY22" fmla="*/ 685298 h 910624"/>
              <a:gd name="connsiteX23" fmla="*/ 11574652 w 12192000"/>
              <a:gd name="connsiteY23" fmla="*/ 650525 h 910624"/>
              <a:gd name="connsiteX24" fmla="*/ 11575400 w 12192000"/>
              <a:gd name="connsiteY24" fmla="*/ 643234 h 910624"/>
              <a:gd name="connsiteX25" fmla="*/ 11572035 w 12192000"/>
              <a:gd name="connsiteY25" fmla="*/ 635008 h 910624"/>
              <a:gd name="connsiteX26" fmla="*/ 11560257 w 12192000"/>
              <a:gd name="connsiteY26" fmla="*/ 640990 h 910624"/>
              <a:gd name="connsiteX27" fmla="*/ 11552218 w 12192000"/>
              <a:gd name="connsiteY27" fmla="*/ 643047 h 910624"/>
              <a:gd name="connsiteX28" fmla="*/ 11546797 w 12192000"/>
              <a:gd name="connsiteY28" fmla="*/ 630708 h 910624"/>
              <a:gd name="connsiteX29" fmla="*/ 11548105 w 12192000"/>
              <a:gd name="connsiteY29" fmla="*/ 604535 h 910624"/>
              <a:gd name="connsiteX30" fmla="*/ 11563248 w 12192000"/>
              <a:gd name="connsiteY30" fmla="*/ 482269 h 910624"/>
              <a:gd name="connsiteX31" fmla="*/ 11562874 w 12192000"/>
              <a:gd name="connsiteY31" fmla="*/ 474230 h 910624"/>
              <a:gd name="connsiteX32" fmla="*/ 11559135 w 12192000"/>
              <a:gd name="connsiteY32" fmla="*/ 473903 h 910624"/>
              <a:gd name="connsiteX33" fmla="*/ 11566614 w 12192000"/>
              <a:gd name="connsiteY33" fmla="*/ 432915 h 910624"/>
              <a:gd name="connsiteX34" fmla="*/ 11534832 w 12192000"/>
              <a:gd name="connsiteY34" fmla="*/ 477783 h 910624"/>
              <a:gd name="connsiteX35" fmla="*/ 11566614 w 12192000"/>
              <a:gd name="connsiteY35" fmla="*/ 432915 h 910624"/>
              <a:gd name="connsiteX36" fmla="*/ 11397236 w 12192000"/>
              <a:gd name="connsiteY36" fmla="*/ 427493 h 910624"/>
              <a:gd name="connsiteX37" fmla="*/ 11415558 w 12192000"/>
              <a:gd name="connsiteY37" fmla="*/ 452544 h 910624"/>
              <a:gd name="connsiteX38" fmla="*/ 11502676 w 12192000"/>
              <a:gd name="connsiteY38" fmla="*/ 486756 h 910624"/>
              <a:gd name="connsiteX39" fmla="*/ 11513333 w 12192000"/>
              <a:gd name="connsiteY39" fmla="*/ 482269 h 910624"/>
              <a:gd name="connsiteX40" fmla="*/ 11520063 w 12192000"/>
              <a:gd name="connsiteY40" fmla="*/ 459835 h 910624"/>
              <a:gd name="connsiteX41" fmla="*/ 11397236 w 12192000"/>
              <a:gd name="connsiteY41" fmla="*/ 427493 h 910624"/>
              <a:gd name="connsiteX42" fmla="*/ 10946687 w 12192000"/>
              <a:gd name="connsiteY42" fmla="*/ 423941 h 910624"/>
              <a:gd name="connsiteX43" fmla="*/ 10942386 w 12192000"/>
              <a:gd name="connsiteY43" fmla="*/ 428241 h 910624"/>
              <a:gd name="connsiteX44" fmla="*/ 10897893 w 12192000"/>
              <a:gd name="connsiteY44" fmla="*/ 500778 h 910624"/>
              <a:gd name="connsiteX45" fmla="*/ 10888732 w 12192000"/>
              <a:gd name="connsiteY45" fmla="*/ 530876 h 910624"/>
              <a:gd name="connsiteX46" fmla="*/ 10876394 w 12192000"/>
              <a:gd name="connsiteY46" fmla="*/ 565275 h 910624"/>
              <a:gd name="connsiteX47" fmla="*/ 10840686 w 12192000"/>
              <a:gd name="connsiteY47" fmla="*/ 659311 h 910624"/>
              <a:gd name="connsiteX48" fmla="*/ 10840312 w 12192000"/>
              <a:gd name="connsiteY48" fmla="*/ 679689 h 910624"/>
              <a:gd name="connsiteX49" fmla="*/ 10848164 w 12192000"/>
              <a:gd name="connsiteY49" fmla="*/ 687167 h 910624"/>
              <a:gd name="connsiteX50" fmla="*/ 10866859 w 12192000"/>
              <a:gd name="connsiteY50" fmla="*/ 686606 h 910624"/>
              <a:gd name="connsiteX51" fmla="*/ 11009689 w 12192000"/>
              <a:gd name="connsiteY51" fmla="*/ 686606 h 910624"/>
              <a:gd name="connsiteX52" fmla="*/ 11048948 w 12192000"/>
              <a:gd name="connsiteY52" fmla="*/ 686980 h 910624"/>
              <a:gd name="connsiteX53" fmla="*/ 11054931 w 12192000"/>
              <a:gd name="connsiteY53" fmla="*/ 681559 h 910624"/>
              <a:gd name="connsiteX54" fmla="*/ 10998846 w 12192000"/>
              <a:gd name="connsiteY54" fmla="*/ 577240 h 910624"/>
              <a:gd name="connsiteX55" fmla="*/ 10985572 w 12192000"/>
              <a:gd name="connsiteY55" fmla="*/ 545459 h 910624"/>
              <a:gd name="connsiteX56" fmla="*/ 10981272 w 12192000"/>
              <a:gd name="connsiteY56" fmla="*/ 514051 h 910624"/>
              <a:gd name="connsiteX57" fmla="*/ 10950238 w 12192000"/>
              <a:gd name="connsiteY57" fmla="*/ 428989 h 910624"/>
              <a:gd name="connsiteX58" fmla="*/ 10946687 w 12192000"/>
              <a:gd name="connsiteY58" fmla="*/ 423941 h 910624"/>
              <a:gd name="connsiteX59" fmla="*/ 11552779 w 12192000"/>
              <a:gd name="connsiteY59" fmla="*/ 389729 h 910624"/>
              <a:gd name="connsiteX60" fmla="*/ 11548853 w 12192000"/>
              <a:gd name="connsiteY60" fmla="*/ 393468 h 910624"/>
              <a:gd name="connsiteX61" fmla="*/ 11541375 w 12192000"/>
              <a:gd name="connsiteY61" fmla="*/ 436654 h 910624"/>
              <a:gd name="connsiteX62" fmla="*/ 11544180 w 12192000"/>
              <a:gd name="connsiteY62" fmla="*/ 440579 h 910624"/>
              <a:gd name="connsiteX63" fmla="*/ 11569604 w 12192000"/>
              <a:gd name="connsiteY63" fmla="*/ 410854 h 910624"/>
              <a:gd name="connsiteX64" fmla="*/ 11552779 w 12192000"/>
              <a:gd name="connsiteY64" fmla="*/ 389729 h 910624"/>
              <a:gd name="connsiteX65" fmla="*/ 10553296 w 12192000"/>
              <a:gd name="connsiteY65" fmla="*/ 389238 h 910624"/>
              <a:gd name="connsiteX66" fmla="*/ 10546613 w 12192000"/>
              <a:gd name="connsiteY66" fmla="*/ 392159 h 910624"/>
              <a:gd name="connsiteX67" fmla="*/ 10495015 w 12192000"/>
              <a:gd name="connsiteY67" fmla="*/ 432540 h 910624"/>
              <a:gd name="connsiteX68" fmla="*/ 10419487 w 12192000"/>
              <a:gd name="connsiteY68" fmla="*/ 513677 h 910624"/>
              <a:gd name="connsiteX69" fmla="*/ 10408831 w 12192000"/>
              <a:gd name="connsiteY69" fmla="*/ 548824 h 910624"/>
              <a:gd name="connsiteX70" fmla="*/ 10406027 w 12192000"/>
              <a:gd name="connsiteY70" fmla="*/ 564341 h 910624"/>
              <a:gd name="connsiteX71" fmla="*/ 10395183 w 12192000"/>
              <a:gd name="connsiteY71" fmla="*/ 656881 h 910624"/>
              <a:gd name="connsiteX72" fmla="*/ 10400605 w 12192000"/>
              <a:gd name="connsiteY72" fmla="*/ 701375 h 910624"/>
              <a:gd name="connsiteX73" fmla="*/ 10411448 w 12192000"/>
              <a:gd name="connsiteY73" fmla="*/ 710910 h 910624"/>
              <a:gd name="connsiteX74" fmla="*/ 10487911 w 12192000"/>
              <a:gd name="connsiteY74" fmla="*/ 705488 h 910624"/>
              <a:gd name="connsiteX75" fmla="*/ 10681778 w 12192000"/>
              <a:gd name="connsiteY75" fmla="*/ 693336 h 910624"/>
              <a:gd name="connsiteX76" fmla="*/ 10697669 w 12192000"/>
              <a:gd name="connsiteY76" fmla="*/ 681933 h 910624"/>
              <a:gd name="connsiteX77" fmla="*/ 10679348 w 12192000"/>
              <a:gd name="connsiteY77" fmla="*/ 672585 h 910624"/>
              <a:gd name="connsiteX78" fmla="*/ 10589238 w 12192000"/>
              <a:gd name="connsiteY78" fmla="*/ 551067 h 910624"/>
              <a:gd name="connsiteX79" fmla="*/ 10563812 w 12192000"/>
              <a:gd name="connsiteY79" fmla="*/ 480213 h 910624"/>
              <a:gd name="connsiteX80" fmla="*/ 10556895 w 12192000"/>
              <a:gd name="connsiteY80" fmla="*/ 395711 h 910624"/>
              <a:gd name="connsiteX81" fmla="*/ 10553296 w 12192000"/>
              <a:gd name="connsiteY81" fmla="*/ 389238 h 910624"/>
              <a:gd name="connsiteX82" fmla="*/ 10641210 w 12192000"/>
              <a:gd name="connsiteY82" fmla="*/ 347478 h 910624"/>
              <a:gd name="connsiteX83" fmla="*/ 10632984 w 12192000"/>
              <a:gd name="connsiteY83" fmla="*/ 351404 h 910624"/>
              <a:gd name="connsiteX84" fmla="*/ 10627562 w 12192000"/>
              <a:gd name="connsiteY84" fmla="*/ 370847 h 910624"/>
              <a:gd name="connsiteX85" fmla="*/ 10624197 w 12192000"/>
              <a:gd name="connsiteY85" fmla="*/ 384494 h 910624"/>
              <a:gd name="connsiteX86" fmla="*/ 10619897 w 12192000"/>
              <a:gd name="connsiteY86" fmla="*/ 408237 h 910624"/>
              <a:gd name="connsiteX87" fmla="*/ 10618402 w 12192000"/>
              <a:gd name="connsiteY87" fmla="*/ 416276 h 910624"/>
              <a:gd name="connsiteX88" fmla="*/ 10614850 w 12192000"/>
              <a:gd name="connsiteY88" fmla="*/ 491617 h 910624"/>
              <a:gd name="connsiteX89" fmla="*/ 10628684 w 12192000"/>
              <a:gd name="connsiteY89" fmla="*/ 528446 h 910624"/>
              <a:gd name="connsiteX90" fmla="*/ 10636349 w 12192000"/>
              <a:gd name="connsiteY90" fmla="*/ 543215 h 910624"/>
              <a:gd name="connsiteX91" fmla="*/ 10660466 w 12192000"/>
              <a:gd name="connsiteY91" fmla="*/ 592383 h 910624"/>
              <a:gd name="connsiteX92" fmla="*/ 10713372 w 12192000"/>
              <a:gd name="connsiteY92" fmla="*/ 648842 h 910624"/>
              <a:gd name="connsiteX93" fmla="*/ 10729824 w 12192000"/>
              <a:gd name="connsiteY93" fmla="*/ 672024 h 910624"/>
              <a:gd name="connsiteX94" fmla="*/ 10734685 w 12192000"/>
              <a:gd name="connsiteY94" fmla="*/ 678567 h 910624"/>
              <a:gd name="connsiteX95" fmla="*/ 10779366 w 12192000"/>
              <a:gd name="connsiteY95" fmla="*/ 690719 h 910624"/>
              <a:gd name="connsiteX96" fmla="*/ 10807409 w 12192000"/>
              <a:gd name="connsiteY96" fmla="*/ 669781 h 910624"/>
              <a:gd name="connsiteX97" fmla="*/ 10813204 w 12192000"/>
              <a:gd name="connsiteY97" fmla="*/ 655012 h 910624"/>
              <a:gd name="connsiteX98" fmla="*/ 10833956 w 12192000"/>
              <a:gd name="connsiteY98" fmla="*/ 531811 h 910624"/>
              <a:gd name="connsiteX99" fmla="*/ 10842742 w 12192000"/>
              <a:gd name="connsiteY99" fmla="*/ 502086 h 910624"/>
              <a:gd name="connsiteX100" fmla="*/ 10859754 w 12192000"/>
              <a:gd name="connsiteY100" fmla="*/ 474604 h 910624"/>
              <a:gd name="connsiteX101" fmla="*/ 10892658 w 12192000"/>
              <a:gd name="connsiteY101" fmla="*/ 368790 h 910624"/>
              <a:gd name="connsiteX102" fmla="*/ 10885180 w 12192000"/>
              <a:gd name="connsiteY102" fmla="*/ 362621 h 910624"/>
              <a:gd name="connsiteX103" fmla="*/ 10836199 w 12192000"/>
              <a:gd name="connsiteY103" fmla="*/ 374025 h 910624"/>
              <a:gd name="connsiteX104" fmla="*/ 10791518 w 12192000"/>
              <a:gd name="connsiteY104" fmla="*/ 379634 h 910624"/>
              <a:gd name="connsiteX105" fmla="*/ 10745154 w 12192000"/>
              <a:gd name="connsiteY105" fmla="*/ 377016 h 910624"/>
              <a:gd name="connsiteX106" fmla="*/ 10727020 w 12192000"/>
              <a:gd name="connsiteY106" fmla="*/ 374586 h 910624"/>
              <a:gd name="connsiteX107" fmla="*/ 10711503 w 12192000"/>
              <a:gd name="connsiteY107" fmla="*/ 371408 h 910624"/>
              <a:gd name="connsiteX108" fmla="*/ 10693369 w 12192000"/>
              <a:gd name="connsiteY108" fmla="*/ 367108 h 910624"/>
              <a:gd name="connsiteX109" fmla="*/ 10653735 w 12192000"/>
              <a:gd name="connsiteY109" fmla="*/ 352713 h 910624"/>
              <a:gd name="connsiteX110" fmla="*/ 10641210 w 12192000"/>
              <a:gd name="connsiteY110" fmla="*/ 347478 h 910624"/>
              <a:gd name="connsiteX111" fmla="*/ 10369758 w 12192000"/>
              <a:gd name="connsiteY111" fmla="*/ 338879 h 910624"/>
              <a:gd name="connsiteX112" fmla="*/ 10362654 w 12192000"/>
              <a:gd name="connsiteY112" fmla="*/ 357948 h 910624"/>
              <a:gd name="connsiteX113" fmla="*/ 10364898 w 12192000"/>
              <a:gd name="connsiteY113" fmla="*/ 358695 h 910624"/>
              <a:gd name="connsiteX114" fmla="*/ 10369758 w 12192000"/>
              <a:gd name="connsiteY114" fmla="*/ 338879 h 910624"/>
              <a:gd name="connsiteX115" fmla="*/ 11346424 w 12192000"/>
              <a:gd name="connsiteY115" fmla="*/ 288619 h 910624"/>
              <a:gd name="connsiteX116" fmla="*/ 11350474 w 12192000"/>
              <a:gd name="connsiteY116" fmla="*/ 306943 h 910624"/>
              <a:gd name="connsiteX117" fmla="*/ 11351060 w 12192000"/>
              <a:gd name="connsiteY117" fmla="*/ 322053 h 910624"/>
              <a:gd name="connsiteX118" fmla="*/ 11346424 w 12192000"/>
              <a:gd name="connsiteY118" fmla="*/ 288619 h 910624"/>
              <a:gd name="connsiteX119" fmla="*/ 11349751 w 12192000"/>
              <a:gd name="connsiteY119" fmla="*/ 159406 h 910624"/>
              <a:gd name="connsiteX120" fmla="*/ 11338160 w 12192000"/>
              <a:gd name="connsiteY120" fmla="*/ 178288 h 910624"/>
              <a:gd name="connsiteX121" fmla="*/ 11336104 w 12192000"/>
              <a:gd name="connsiteY121" fmla="*/ 214183 h 910624"/>
              <a:gd name="connsiteX122" fmla="*/ 11346424 w 12192000"/>
              <a:gd name="connsiteY122" fmla="*/ 288619 h 910624"/>
              <a:gd name="connsiteX123" fmla="*/ 11329934 w 12192000"/>
              <a:gd name="connsiteY123" fmla="*/ 213996 h 910624"/>
              <a:gd name="connsiteX124" fmla="*/ 11331617 w 12192000"/>
              <a:gd name="connsiteY124" fmla="*/ 176232 h 910624"/>
              <a:gd name="connsiteX125" fmla="*/ 11330682 w 12192000"/>
              <a:gd name="connsiteY125" fmla="*/ 166697 h 910624"/>
              <a:gd name="connsiteX126" fmla="*/ 11320587 w 12192000"/>
              <a:gd name="connsiteY126" fmla="*/ 169315 h 910624"/>
              <a:gd name="connsiteX127" fmla="*/ 11315166 w 12192000"/>
              <a:gd name="connsiteY127" fmla="*/ 172680 h 910624"/>
              <a:gd name="connsiteX128" fmla="*/ 11277776 w 12192000"/>
              <a:gd name="connsiteY128" fmla="*/ 204461 h 910624"/>
              <a:gd name="connsiteX129" fmla="*/ 11265436 w 12192000"/>
              <a:gd name="connsiteY129" fmla="*/ 217174 h 910624"/>
              <a:gd name="connsiteX130" fmla="*/ 11199630 w 12192000"/>
              <a:gd name="connsiteY130" fmla="*/ 287467 h 910624"/>
              <a:gd name="connsiteX131" fmla="*/ 11051004 w 12192000"/>
              <a:gd name="connsiteY131" fmla="*/ 311958 h 910624"/>
              <a:gd name="connsiteX132" fmla="*/ 11045770 w 12192000"/>
              <a:gd name="connsiteY132" fmla="*/ 310088 h 910624"/>
              <a:gd name="connsiteX133" fmla="*/ 11027636 w 12192000"/>
              <a:gd name="connsiteY133" fmla="*/ 345983 h 910624"/>
              <a:gd name="connsiteX134" fmla="*/ 11014175 w 12192000"/>
              <a:gd name="connsiteY134" fmla="*/ 376643 h 910624"/>
              <a:gd name="connsiteX135" fmla="*/ 11019036 w 12192000"/>
              <a:gd name="connsiteY135" fmla="*/ 430484 h 910624"/>
              <a:gd name="connsiteX136" fmla="*/ 11019036 w 12192000"/>
              <a:gd name="connsiteY136" fmla="*/ 430671 h 910624"/>
              <a:gd name="connsiteX137" fmla="*/ 11019784 w 12192000"/>
              <a:gd name="connsiteY137" fmla="*/ 435158 h 910624"/>
              <a:gd name="connsiteX138" fmla="*/ 11028197 w 12192000"/>
              <a:gd name="connsiteY138" fmla="*/ 513490 h 910624"/>
              <a:gd name="connsiteX139" fmla="*/ 11049322 w 12192000"/>
              <a:gd name="connsiteY139" fmla="*/ 556676 h 910624"/>
              <a:gd name="connsiteX140" fmla="*/ 11049883 w 12192000"/>
              <a:gd name="connsiteY140" fmla="*/ 566023 h 910624"/>
              <a:gd name="connsiteX141" fmla="*/ 11085590 w 12192000"/>
              <a:gd name="connsiteY141" fmla="*/ 679128 h 910624"/>
              <a:gd name="connsiteX142" fmla="*/ 11104472 w 12192000"/>
              <a:gd name="connsiteY142" fmla="*/ 689971 h 910624"/>
              <a:gd name="connsiteX143" fmla="*/ 11317035 w 12192000"/>
              <a:gd name="connsiteY143" fmla="*/ 699880 h 910624"/>
              <a:gd name="connsiteX144" fmla="*/ 11460986 w 12192000"/>
              <a:gd name="connsiteY144" fmla="*/ 711097 h 910624"/>
              <a:gd name="connsiteX145" fmla="*/ 11472764 w 12192000"/>
              <a:gd name="connsiteY145" fmla="*/ 703993 h 910624"/>
              <a:gd name="connsiteX146" fmla="*/ 11480056 w 12192000"/>
              <a:gd name="connsiteY146" fmla="*/ 653703 h 910624"/>
              <a:gd name="connsiteX147" fmla="*/ 11491272 w 12192000"/>
              <a:gd name="connsiteY147" fmla="*/ 594066 h 910624"/>
              <a:gd name="connsiteX148" fmla="*/ 11500620 w 12192000"/>
              <a:gd name="connsiteY148" fmla="*/ 565649 h 910624"/>
              <a:gd name="connsiteX149" fmla="*/ 11508659 w 12192000"/>
              <a:gd name="connsiteY149" fmla="*/ 503582 h 910624"/>
              <a:gd name="connsiteX150" fmla="*/ 11499124 w 12192000"/>
              <a:gd name="connsiteY150" fmla="*/ 492925 h 910624"/>
              <a:gd name="connsiteX151" fmla="*/ 11412193 w 12192000"/>
              <a:gd name="connsiteY151" fmla="*/ 457405 h 910624"/>
              <a:gd name="connsiteX152" fmla="*/ 11392189 w 12192000"/>
              <a:gd name="connsiteY152" fmla="*/ 434036 h 910624"/>
              <a:gd name="connsiteX153" fmla="*/ 11392002 w 12192000"/>
              <a:gd name="connsiteY153" fmla="*/ 434223 h 910624"/>
              <a:gd name="connsiteX154" fmla="*/ 11380785 w 12192000"/>
              <a:gd name="connsiteY154" fmla="*/ 413845 h 910624"/>
              <a:gd name="connsiteX155" fmla="*/ 11366950 w 12192000"/>
              <a:gd name="connsiteY155" fmla="*/ 381503 h 910624"/>
              <a:gd name="connsiteX156" fmla="*/ 11350474 w 12192000"/>
              <a:gd name="connsiteY156" fmla="*/ 306943 h 910624"/>
              <a:gd name="connsiteX157" fmla="*/ 11346947 w 12192000"/>
              <a:gd name="connsiteY157" fmla="*/ 216052 h 910624"/>
              <a:gd name="connsiteX158" fmla="*/ 11352369 w 12192000"/>
              <a:gd name="connsiteY158" fmla="*/ 178475 h 910624"/>
              <a:gd name="connsiteX159" fmla="*/ 11354986 w 12192000"/>
              <a:gd name="connsiteY159" fmla="*/ 164828 h 910624"/>
              <a:gd name="connsiteX160" fmla="*/ 11349751 w 12192000"/>
              <a:gd name="connsiteY160" fmla="*/ 159406 h 910624"/>
              <a:gd name="connsiteX161" fmla="*/ 10931520 w 12192000"/>
              <a:gd name="connsiteY161" fmla="*/ 265 h 910624"/>
              <a:gd name="connsiteX162" fmla="*/ 10940144 w 12192000"/>
              <a:gd name="connsiteY162" fmla="*/ 2929 h 910624"/>
              <a:gd name="connsiteX163" fmla="*/ 10943321 w 12192000"/>
              <a:gd name="connsiteY163" fmla="*/ 6668 h 910624"/>
              <a:gd name="connsiteX164" fmla="*/ 10943695 w 12192000"/>
              <a:gd name="connsiteY164" fmla="*/ 30224 h 910624"/>
              <a:gd name="connsiteX165" fmla="*/ 10937526 w 12192000"/>
              <a:gd name="connsiteY165" fmla="*/ 48731 h 910624"/>
              <a:gd name="connsiteX166" fmla="*/ 10936218 w 12192000"/>
              <a:gd name="connsiteY166" fmla="*/ 54901 h 910624"/>
              <a:gd name="connsiteX167" fmla="*/ 10930983 w 12192000"/>
              <a:gd name="connsiteY167" fmla="*/ 47797 h 910624"/>
              <a:gd name="connsiteX168" fmla="*/ 10930422 w 12192000"/>
              <a:gd name="connsiteY168" fmla="*/ 68175 h 910624"/>
              <a:gd name="connsiteX169" fmla="*/ 10937713 w 12192000"/>
              <a:gd name="connsiteY169" fmla="*/ 79765 h 910624"/>
              <a:gd name="connsiteX170" fmla="*/ 10973794 w 12192000"/>
              <a:gd name="connsiteY170" fmla="*/ 105751 h 910624"/>
              <a:gd name="connsiteX171" fmla="*/ 10977346 w 12192000"/>
              <a:gd name="connsiteY171" fmla="*/ 109864 h 910624"/>
              <a:gd name="connsiteX172" fmla="*/ 11013802 w 12192000"/>
              <a:gd name="connsiteY172" fmla="*/ 137159 h 910624"/>
              <a:gd name="connsiteX173" fmla="*/ 11039975 w 12192000"/>
              <a:gd name="connsiteY173" fmla="*/ 163145 h 910624"/>
              <a:gd name="connsiteX174" fmla="*/ 11087834 w 12192000"/>
              <a:gd name="connsiteY174" fmla="*/ 197731 h 910624"/>
              <a:gd name="connsiteX175" fmla="*/ 11181870 w 12192000"/>
              <a:gd name="connsiteY175" fmla="*/ 189131 h 910624"/>
              <a:gd name="connsiteX176" fmla="*/ 11210660 w 12192000"/>
              <a:gd name="connsiteY176" fmla="*/ 156041 h 910624"/>
              <a:gd name="connsiteX177" fmla="*/ 11217204 w 12192000"/>
              <a:gd name="connsiteY177" fmla="*/ 145011 h 910624"/>
              <a:gd name="connsiteX178" fmla="*/ 11235712 w 12192000"/>
              <a:gd name="connsiteY178" fmla="*/ 107621 h 910624"/>
              <a:gd name="connsiteX179" fmla="*/ 11240946 w 12192000"/>
              <a:gd name="connsiteY179" fmla="*/ 77335 h 910624"/>
              <a:gd name="connsiteX180" fmla="*/ 11252911 w 12192000"/>
              <a:gd name="connsiteY180" fmla="*/ 63875 h 910624"/>
              <a:gd name="connsiteX181" fmla="*/ 11248798 w 12192000"/>
              <a:gd name="connsiteY181" fmla="*/ 58827 h 910624"/>
              <a:gd name="connsiteX182" fmla="*/ 11254220 w 12192000"/>
              <a:gd name="connsiteY182" fmla="*/ 58453 h 910624"/>
              <a:gd name="connsiteX183" fmla="*/ 11256650 w 12192000"/>
              <a:gd name="connsiteY183" fmla="*/ 60136 h 910624"/>
              <a:gd name="connsiteX184" fmla="*/ 11279458 w 12192000"/>
              <a:gd name="connsiteY184" fmla="*/ 63501 h 910624"/>
              <a:gd name="connsiteX185" fmla="*/ 11317035 w 12192000"/>
              <a:gd name="connsiteY185" fmla="*/ 66305 h 910624"/>
              <a:gd name="connsiteX186" fmla="*/ 11329186 w 12192000"/>
              <a:gd name="connsiteY186" fmla="*/ 70605 h 910624"/>
              <a:gd name="connsiteX187" fmla="*/ 11336665 w 12192000"/>
              <a:gd name="connsiteY187" fmla="*/ 72848 h 910624"/>
              <a:gd name="connsiteX188" fmla="*/ 11374428 w 12192000"/>
              <a:gd name="connsiteY188" fmla="*/ 73222 h 910624"/>
              <a:gd name="connsiteX189" fmla="*/ 11397236 w 12192000"/>
              <a:gd name="connsiteY189" fmla="*/ 74157 h 910624"/>
              <a:gd name="connsiteX190" fmla="*/ 11411632 w 12192000"/>
              <a:gd name="connsiteY190" fmla="*/ 80887 h 910624"/>
              <a:gd name="connsiteX191" fmla="*/ 11431822 w 12192000"/>
              <a:gd name="connsiteY191" fmla="*/ 116595 h 910624"/>
              <a:gd name="connsiteX192" fmla="*/ 11428457 w 12192000"/>
              <a:gd name="connsiteY192" fmla="*/ 136037 h 910624"/>
              <a:gd name="connsiteX193" fmla="*/ 11425092 w 12192000"/>
              <a:gd name="connsiteY193" fmla="*/ 135103 h 910624"/>
              <a:gd name="connsiteX194" fmla="*/ 11421353 w 12192000"/>
              <a:gd name="connsiteY194" fmla="*/ 139029 h 910624"/>
              <a:gd name="connsiteX195" fmla="*/ 11401350 w 12192000"/>
              <a:gd name="connsiteY195" fmla="*/ 152489 h 910624"/>
              <a:gd name="connsiteX196" fmla="*/ 11380224 w 12192000"/>
              <a:gd name="connsiteY196" fmla="*/ 155293 h 910624"/>
              <a:gd name="connsiteX197" fmla="*/ 11358912 w 12192000"/>
              <a:gd name="connsiteY197" fmla="*/ 174549 h 910624"/>
              <a:gd name="connsiteX198" fmla="*/ 11358164 w 12192000"/>
              <a:gd name="connsiteY198" fmla="*/ 181840 h 910624"/>
              <a:gd name="connsiteX199" fmla="*/ 11352742 w 12192000"/>
              <a:gd name="connsiteY199" fmla="*/ 221100 h 910624"/>
              <a:gd name="connsiteX200" fmla="*/ 11351995 w 12192000"/>
              <a:gd name="connsiteY200" fmla="*/ 256620 h 910624"/>
              <a:gd name="connsiteX201" fmla="*/ 11363399 w 12192000"/>
              <a:gd name="connsiteY201" fmla="*/ 347104 h 910624"/>
              <a:gd name="connsiteX202" fmla="*/ 11399854 w 12192000"/>
              <a:gd name="connsiteY202" fmla="*/ 420389 h 910624"/>
              <a:gd name="connsiteX203" fmla="*/ 11514454 w 12192000"/>
              <a:gd name="connsiteY203" fmla="*/ 454975 h 910624"/>
              <a:gd name="connsiteX204" fmla="*/ 11525298 w 12192000"/>
              <a:gd name="connsiteY204" fmla="*/ 443758 h 910624"/>
              <a:gd name="connsiteX205" fmla="*/ 11537449 w 12192000"/>
              <a:gd name="connsiteY205" fmla="*/ 387299 h 910624"/>
              <a:gd name="connsiteX206" fmla="*/ 11538010 w 12192000"/>
              <a:gd name="connsiteY206" fmla="*/ 373464 h 910624"/>
              <a:gd name="connsiteX207" fmla="*/ 11532402 w 12192000"/>
              <a:gd name="connsiteY207" fmla="*/ 322614 h 910624"/>
              <a:gd name="connsiteX208" fmla="*/ 11533150 w 12192000"/>
              <a:gd name="connsiteY208" fmla="*/ 320184 h 910624"/>
              <a:gd name="connsiteX209" fmla="*/ 11534271 w 12192000"/>
              <a:gd name="connsiteY209" fmla="*/ 314949 h 910624"/>
              <a:gd name="connsiteX210" fmla="*/ 11551844 w 12192000"/>
              <a:gd name="connsiteY210" fmla="*/ 281298 h 910624"/>
              <a:gd name="connsiteX211" fmla="*/ 11568109 w 12192000"/>
              <a:gd name="connsiteY211" fmla="*/ 272137 h 910624"/>
              <a:gd name="connsiteX212" fmla="*/ 11574465 w 12192000"/>
              <a:gd name="connsiteY212" fmla="*/ 255873 h 910624"/>
              <a:gd name="connsiteX213" fmla="*/ 11576709 w 12192000"/>
              <a:gd name="connsiteY213" fmla="*/ 255312 h 910624"/>
              <a:gd name="connsiteX214" fmla="*/ 11578765 w 12192000"/>
              <a:gd name="connsiteY214" fmla="*/ 239608 h 910624"/>
              <a:gd name="connsiteX215" fmla="*/ 11575587 w 12192000"/>
              <a:gd name="connsiteY215" fmla="*/ 231756 h 910624"/>
              <a:gd name="connsiteX216" fmla="*/ 11567735 w 12192000"/>
              <a:gd name="connsiteY216" fmla="*/ 236430 h 910624"/>
              <a:gd name="connsiteX217" fmla="*/ 11562688 w 12192000"/>
              <a:gd name="connsiteY217" fmla="*/ 238486 h 910624"/>
              <a:gd name="connsiteX218" fmla="*/ 11563248 w 12192000"/>
              <a:gd name="connsiteY218" fmla="*/ 208948 h 910624"/>
              <a:gd name="connsiteX219" fmla="*/ 11576522 w 12192000"/>
              <a:gd name="connsiteY219" fmla="*/ 198666 h 910624"/>
              <a:gd name="connsiteX220" fmla="*/ 11578952 w 12192000"/>
              <a:gd name="connsiteY220" fmla="*/ 186140 h 910624"/>
              <a:gd name="connsiteX221" fmla="*/ 11571100 w 12192000"/>
              <a:gd name="connsiteY221" fmla="*/ 171184 h 910624"/>
              <a:gd name="connsiteX222" fmla="*/ 11574465 w 12192000"/>
              <a:gd name="connsiteY222" fmla="*/ 153050 h 910624"/>
              <a:gd name="connsiteX223" fmla="*/ 11578578 w 12192000"/>
              <a:gd name="connsiteY223" fmla="*/ 129868 h 910624"/>
              <a:gd name="connsiteX224" fmla="*/ 11575400 w 12192000"/>
              <a:gd name="connsiteY224" fmla="*/ 124073 h 910624"/>
              <a:gd name="connsiteX225" fmla="*/ 11572409 w 12192000"/>
              <a:gd name="connsiteY225" fmla="*/ 124073 h 910624"/>
              <a:gd name="connsiteX226" fmla="*/ 11572409 w 12192000"/>
              <a:gd name="connsiteY226" fmla="*/ 122390 h 910624"/>
              <a:gd name="connsiteX227" fmla="*/ 11582878 w 12192000"/>
              <a:gd name="connsiteY227" fmla="*/ 105004 h 910624"/>
              <a:gd name="connsiteX228" fmla="*/ 11595591 w 12192000"/>
              <a:gd name="connsiteY228" fmla="*/ 97339 h 910624"/>
              <a:gd name="connsiteX229" fmla="*/ 11666258 w 12192000"/>
              <a:gd name="connsiteY229" fmla="*/ 134916 h 910624"/>
              <a:gd name="connsiteX230" fmla="*/ 11667754 w 12192000"/>
              <a:gd name="connsiteY230" fmla="*/ 137159 h 910624"/>
              <a:gd name="connsiteX231" fmla="*/ 11668875 w 12192000"/>
              <a:gd name="connsiteY231" fmla="*/ 163893 h 910624"/>
              <a:gd name="connsiteX232" fmla="*/ 11675231 w 12192000"/>
              <a:gd name="connsiteY232" fmla="*/ 182588 h 910624"/>
              <a:gd name="connsiteX233" fmla="*/ 11694861 w 12192000"/>
              <a:gd name="connsiteY233" fmla="*/ 195114 h 910624"/>
              <a:gd name="connsiteX234" fmla="*/ 11716174 w 12192000"/>
              <a:gd name="connsiteY234" fmla="*/ 226334 h 910624"/>
              <a:gd name="connsiteX235" fmla="*/ 11733747 w 12192000"/>
              <a:gd name="connsiteY235" fmla="*/ 283167 h 910624"/>
              <a:gd name="connsiteX236" fmla="*/ 11737673 w 12192000"/>
              <a:gd name="connsiteY236" fmla="*/ 337383 h 910624"/>
              <a:gd name="connsiteX237" fmla="*/ 11735804 w 12192000"/>
              <a:gd name="connsiteY237" fmla="*/ 409172 h 910624"/>
              <a:gd name="connsiteX238" fmla="*/ 11742534 w 12192000"/>
              <a:gd name="connsiteY238" fmla="*/ 502273 h 910624"/>
              <a:gd name="connsiteX239" fmla="*/ 11749451 w 12192000"/>
              <a:gd name="connsiteY239" fmla="*/ 573875 h 910624"/>
              <a:gd name="connsiteX240" fmla="*/ 11743094 w 12192000"/>
              <a:gd name="connsiteY240" fmla="*/ 614069 h 910624"/>
              <a:gd name="connsiteX241" fmla="*/ 11740477 w 12192000"/>
              <a:gd name="connsiteY241" fmla="*/ 624539 h 910624"/>
              <a:gd name="connsiteX242" fmla="*/ 11732625 w 12192000"/>
              <a:gd name="connsiteY242" fmla="*/ 663798 h 910624"/>
              <a:gd name="connsiteX243" fmla="*/ 11729634 w 12192000"/>
              <a:gd name="connsiteY243" fmla="*/ 674080 h 910624"/>
              <a:gd name="connsiteX244" fmla="*/ 11712248 w 12192000"/>
              <a:gd name="connsiteY244" fmla="*/ 697823 h 910624"/>
              <a:gd name="connsiteX245" fmla="*/ 11700283 w 12192000"/>
              <a:gd name="connsiteY245" fmla="*/ 726240 h 910624"/>
              <a:gd name="connsiteX246" fmla="*/ 11704957 w 12192000"/>
              <a:gd name="connsiteY246" fmla="*/ 730353 h 910624"/>
              <a:gd name="connsiteX247" fmla="*/ 11717330 w 12192000"/>
              <a:gd name="connsiteY247" fmla="*/ 732929 h 910624"/>
              <a:gd name="connsiteX248" fmla="*/ 12192000 w 12192000"/>
              <a:gd name="connsiteY248" fmla="*/ 732929 h 910624"/>
              <a:gd name="connsiteX249" fmla="*/ 12192000 w 12192000"/>
              <a:gd name="connsiteY249" fmla="*/ 825550 h 910624"/>
              <a:gd name="connsiteX250" fmla="*/ 12185781 w 12192000"/>
              <a:gd name="connsiteY250" fmla="*/ 910624 h 910624"/>
              <a:gd name="connsiteX251" fmla="*/ 0 w 12192000"/>
              <a:gd name="connsiteY251" fmla="*/ 908775 h 910624"/>
              <a:gd name="connsiteX252" fmla="*/ 0 w 12192000"/>
              <a:gd name="connsiteY252" fmla="*/ 732929 h 910624"/>
              <a:gd name="connsiteX253" fmla="*/ 10184483 w 12192000"/>
              <a:gd name="connsiteY253" fmla="*/ 732929 h 910624"/>
              <a:gd name="connsiteX254" fmla="*/ 10336481 w 12192000"/>
              <a:gd name="connsiteY254" fmla="*/ 714462 h 910624"/>
              <a:gd name="connsiteX255" fmla="*/ 10349568 w 12192000"/>
              <a:gd name="connsiteY255" fmla="*/ 713901 h 910624"/>
              <a:gd name="connsiteX256" fmla="*/ 10356111 w 12192000"/>
              <a:gd name="connsiteY256" fmla="*/ 709414 h 910624"/>
              <a:gd name="connsiteX257" fmla="*/ 10354615 w 12192000"/>
              <a:gd name="connsiteY257" fmla="*/ 679128 h 910624"/>
              <a:gd name="connsiteX258" fmla="*/ 10358167 w 12192000"/>
              <a:gd name="connsiteY258" fmla="*/ 520594 h 910624"/>
              <a:gd name="connsiteX259" fmla="*/ 10372188 w 12192000"/>
              <a:gd name="connsiteY259" fmla="*/ 482269 h 910624"/>
              <a:gd name="connsiteX260" fmla="*/ 10396679 w 12192000"/>
              <a:gd name="connsiteY260" fmla="*/ 451984 h 910624"/>
              <a:gd name="connsiteX261" fmla="*/ 10447903 w 12192000"/>
              <a:gd name="connsiteY261" fmla="*/ 334765 h 910624"/>
              <a:gd name="connsiteX262" fmla="*/ 10448464 w 12192000"/>
              <a:gd name="connsiteY262" fmla="*/ 261107 h 910624"/>
              <a:gd name="connsiteX263" fmla="*/ 10446408 w 12192000"/>
              <a:gd name="connsiteY263" fmla="*/ 225774 h 910624"/>
              <a:gd name="connsiteX264" fmla="*/ 10448464 w 12192000"/>
              <a:gd name="connsiteY264" fmla="*/ 215678 h 910624"/>
              <a:gd name="connsiteX265" fmla="*/ 10453512 w 12192000"/>
              <a:gd name="connsiteY265" fmla="*/ 201096 h 910624"/>
              <a:gd name="connsiteX266" fmla="*/ 10442856 w 12192000"/>
              <a:gd name="connsiteY266" fmla="*/ 229139 h 910624"/>
              <a:gd name="connsiteX267" fmla="*/ 10417991 w 12192000"/>
              <a:gd name="connsiteY267" fmla="*/ 307471 h 910624"/>
              <a:gd name="connsiteX268" fmla="*/ 10413318 w 12192000"/>
              <a:gd name="connsiteY268" fmla="*/ 312331 h 910624"/>
              <a:gd name="connsiteX269" fmla="*/ 10410513 w 12192000"/>
              <a:gd name="connsiteY269" fmla="*/ 310649 h 910624"/>
              <a:gd name="connsiteX270" fmla="*/ 10388266 w 12192000"/>
              <a:gd name="connsiteY270" fmla="*/ 406929 h 910624"/>
              <a:gd name="connsiteX271" fmla="*/ 10366767 w 12192000"/>
              <a:gd name="connsiteY271" fmla="*/ 418706 h 910624"/>
              <a:gd name="connsiteX272" fmla="*/ 10364337 w 12192000"/>
              <a:gd name="connsiteY272" fmla="*/ 417398 h 910624"/>
              <a:gd name="connsiteX273" fmla="*/ 10363963 w 12192000"/>
              <a:gd name="connsiteY273" fmla="*/ 416650 h 910624"/>
              <a:gd name="connsiteX274" fmla="*/ 10365458 w 12192000"/>
              <a:gd name="connsiteY274" fmla="*/ 415528 h 910624"/>
              <a:gd name="connsiteX275" fmla="*/ 10368263 w 12192000"/>
              <a:gd name="connsiteY275" fmla="*/ 397768 h 910624"/>
              <a:gd name="connsiteX276" fmla="*/ 10360784 w 12192000"/>
              <a:gd name="connsiteY276" fmla="*/ 413472 h 910624"/>
              <a:gd name="connsiteX277" fmla="*/ 10362841 w 12192000"/>
              <a:gd name="connsiteY277" fmla="*/ 393468 h 910624"/>
              <a:gd name="connsiteX278" fmla="*/ 10356298 w 12192000"/>
              <a:gd name="connsiteY278" fmla="*/ 413659 h 910624"/>
              <a:gd name="connsiteX279" fmla="*/ 10355737 w 12192000"/>
              <a:gd name="connsiteY279" fmla="*/ 411041 h 910624"/>
              <a:gd name="connsiteX280" fmla="*/ 10356671 w 12192000"/>
              <a:gd name="connsiteY280" fmla="*/ 393468 h 910624"/>
              <a:gd name="connsiteX281" fmla="*/ 10355176 w 12192000"/>
              <a:gd name="connsiteY281" fmla="*/ 360004 h 910624"/>
              <a:gd name="connsiteX282" fmla="*/ 10369010 w 12192000"/>
              <a:gd name="connsiteY282" fmla="*/ 311023 h 910624"/>
              <a:gd name="connsiteX283" fmla="*/ 10397053 w 12192000"/>
              <a:gd name="connsiteY283" fmla="*/ 275129 h 910624"/>
              <a:gd name="connsiteX284" fmla="*/ 10414252 w 12192000"/>
              <a:gd name="connsiteY284" fmla="*/ 237925 h 910624"/>
              <a:gd name="connsiteX285" fmla="*/ 10429582 w 12192000"/>
              <a:gd name="connsiteY285" fmla="*/ 193244 h 910624"/>
              <a:gd name="connsiteX286" fmla="*/ 10435751 w 12192000"/>
              <a:gd name="connsiteY286" fmla="*/ 178849 h 910624"/>
              <a:gd name="connsiteX287" fmla="*/ 10450521 w 12192000"/>
              <a:gd name="connsiteY287" fmla="*/ 160902 h 910624"/>
              <a:gd name="connsiteX288" fmla="*/ 10481368 w 12192000"/>
              <a:gd name="connsiteY288" fmla="*/ 133233 h 910624"/>
              <a:gd name="connsiteX289" fmla="*/ 10489406 w 12192000"/>
              <a:gd name="connsiteY289" fmla="*/ 118277 h 910624"/>
              <a:gd name="connsiteX290" fmla="*/ 10506232 w 12192000"/>
              <a:gd name="connsiteY290" fmla="*/ 95282 h 910624"/>
              <a:gd name="connsiteX291" fmla="*/ 10529227 w 12192000"/>
              <a:gd name="connsiteY291" fmla="*/ 93039 h 910624"/>
              <a:gd name="connsiteX292" fmla="*/ 10577460 w 12192000"/>
              <a:gd name="connsiteY292" fmla="*/ 80139 h 910624"/>
              <a:gd name="connsiteX293" fmla="*/ 10582321 w 12192000"/>
              <a:gd name="connsiteY293" fmla="*/ 68361 h 910624"/>
              <a:gd name="connsiteX294" fmla="*/ 10581947 w 12192000"/>
              <a:gd name="connsiteY294" fmla="*/ 62005 h 910624"/>
              <a:gd name="connsiteX295" fmla="*/ 10581572 w 12192000"/>
              <a:gd name="connsiteY295" fmla="*/ 47984 h 910624"/>
              <a:gd name="connsiteX296" fmla="*/ 10576899 w 12192000"/>
              <a:gd name="connsiteY296" fmla="*/ 34336 h 910624"/>
              <a:gd name="connsiteX297" fmla="*/ 10572599 w 12192000"/>
              <a:gd name="connsiteY297" fmla="*/ 17137 h 910624"/>
              <a:gd name="connsiteX298" fmla="*/ 10579329 w 12192000"/>
              <a:gd name="connsiteY298" fmla="*/ 1246 h 910624"/>
              <a:gd name="connsiteX299" fmla="*/ 10594846 w 12192000"/>
              <a:gd name="connsiteY299" fmla="*/ 6107 h 910624"/>
              <a:gd name="connsiteX300" fmla="*/ 10632984 w 12192000"/>
              <a:gd name="connsiteY300" fmla="*/ 23867 h 910624"/>
              <a:gd name="connsiteX301" fmla="*/ 10701595 w 12192000"/>
              <a:gd name="connsiteY301" fmla="*/ 30971 h 910624"/>
              <a:gd name="connsiteX302" fmla="*/ 10770392 w 12192000"/>
              <a:gd name="connsiteY302" fmla="*/ 33215 h 910624"/>
              <a:gd name="connsiteX303" fmla="*/ 10898080 w 12192000"/>
              <a:gd name="connsiteY303" fmla="*/ 20689 h 910624"/>
              <a:gd name="connsiteX304" fmla="*/ 10923878 w 12192000"/>
              <a:gd name="connsiteY304" fmla="*/ 5172 h 910624"/>
              <a:gd name="connsiteX305" fmla="*/ 10931520 w 12192000"/>
              <a:gd name="connsiteY305" fmla="*/ 265 h 910624"/>
              <a:gd name="connsiteX0" fmla="*/ 11634616 w 12192000"/>
              <a:gd name="connsiteY0" fmla="*/ 695510 h 910624"/>
              <a:gd name="connsiteX1" fmla="*/ 11628681 w 12192000"/>
              <a:gd name="connsiteY1" fmla="*/ 699880 h 910624"/>
              <a:gd name="connsiteX2" fmla="*/ 11627185 w 12192000"/>
              <a:gd name="connsiteY2" fmla="*/ 725492 h 910624"/>
              <a:gd name="connsiteX3" fmla="*/ 11644384 w 12192000"/>
              <a:gd name="connsiteY3" fmla="*/ 729979 h 910624"/>
              <a:gd name="connsiteX4" fmla="*/ 11651863 w 12192000"/>
              <a:gd name="connsiteY4" fmla="*/ 730913 h 910624"/>
              <a:gd name="connsiteX5" fmla="*/ 11663080 w 12192000"/>
              <a:gd name="connsiteY5" fmla="*/ 719883 h 910624"/>
              <a:gd name="connsiteX6" fmla="*/ 11662519 w 12192000"/>
              <a:gd name="connsiteY6" fmla="*/ 715209 h 910624"/>
              <a:gd name="connsiteX7" fmla="*/ 11641954 w 12192000"/>
              <a:gd name="connsiteY7" fmla="*/ 696328 h 910624"/>
              <a:gd name="connsiteX8" fmla="*/ 11634616 w 12192000"/>
              <a:gd name="connsiteY8" fmla="*/ 695510 h 910624"/>
              <a:gd name="connsiteX9" fmla="*/ 11559135 w 12192000"/>
              <a:gd name="connsiteY9" fmla="*/ 473903 h 910624"/>
              <a:gd name="connsiteX10" fmla="*/ 11555396 w 12192000"/>
              <a:gd name="connsiteY10" fmla="*/ 476100 h 910624"/>
              <a:gd name="connsiteX11" fmla="*/ 11542684 w 12192000"/>
              <a:gd name="connsiteY11" fmla="*/ 481895 h 910624"/>
              <a:gd name="connsiteX12" fmla="*/ 11525110 w 12192000"/>
              <a:gd name="connsiteY12" fmla="*/ 505078 h 910624"/>
              <a:gd name="connsiteX13" fmla="*/ 11524736 w 12192000"/>
              <a:gd name="connsiteY13" fmla="*/ 515360 h 910624"/>
              <a:gd name="connsiteX14" fmla="*/ 11519876 w 12192000"/>
              <a:gd name="connsiteY14" fmla="*/ 555928 h 910624"/>
              <a:gd name="connsiteX15" fmla="*/ 11506976 w 12192000"/>
              <a:gd name="connsiteY15" fmla="*/ 603787 h 910624"/>
              <a:gd name="connsiteX16" fmla="*/ 11503611 w 12192000"/>
              <a:gd name="connsiteY16" fmla="*/ 628652 h 910624"/>
              <a:gd name="connsiteX17" fmla="*/ 11498190 w 12192000"/>
              <a:gd name="connsiteY17" fmla="*/ 677072 h 910624"/>
              <a:gd name="connsiteX18" fmla="*/ 11491646 w 12192000"/>
              <a:gd name="connsiteY18" fmla="*/ 701375 h 910624"/>
              <a:gd name="connsiteX19" fmla="*/ 11500246 w 12192000"/>
              <a:gd name="connsiteY19" fmla="*/ 714275 h 910624"/>
              <a:gd name="connsiteX20" fmla="*/ 11579139 w 12192000"/>
              <a:gd name="connsiteY20" fmla="*/ 722314 h 910624"/>
              <a:gd name="connsiteX21" fmla="*/ 11601573 w 12192000"/>
              <a:gd name="connsiteY21" fmla="*/ 701188 h 910624"/>
              <a:gd name="connsiteX22" fmla="*/ 11592039 w 12192000"/>
              <a:gd name="connsiteY22" fmla="*/ 685298 h 910624"/>
              <a:gd name="connsiteX23" fmla="*/ 11574652 w 12192000"/>
              <a:gd name="connsiteY23" fmla="*/ 650525 h 910624"/>
              <a:gd name="connsiteX24" fmla="*/ 11575400 w 12192000"/>
              <a:gd name="connsiteY24" fmla="*/ 643234 h 910624"/>
              <a:gd name="connsiteX25" fmla="*/ 11572035 w 12192000"/>
              <a:gd name="connsiteY25" fmla="*/ 635008 h 910624"/>
              <a:gd name="connsiteX26" fmla="*/ 11560257 w 12192000"/>
              <a:gd name="connsiteY26" fmla="*/ 640990 h 910624"/>
              <a:gd name="connsiteX27" fmla="*/ 11552218 w 12192000"/>
              <a:gd name="connsiteY27" fmla="*/ 643047 h 910624"/>
              <a:gd name="connsiteX28" fmla="*/ 11546797 w 12192000"/>
              <a:gd name="connsiteY28" fmla="*/ 630708 h 910624"/>
              <a:gd name="connsiteX29" fmla="*/ 11548105 w 12192000"/>
              <a:gd name="connsiteY29" fmla="*/ 604535 h 910624"/>
              <a:gd name="connsiteX30" fmla="*/ 11563248 w 12192000"/>
              <a:gd name="connsiteY30" fmla="*/ 482269 h 910624"/>
              <a:gd name="connsiteX31" fmla="*/ 11562874 w 12192000"/>
              <a:gd name="connsiteY31" fmla="*/ 474230 h 910624"/>
              <a:gd name="connsiteX32" fmla="*/ 11559135 w 12192000"/>
              <a:gd name="connsiteY32" fmla="*/ 473903 h 910624"/>
              <a:gd name="connsiteX33" fmla="*/ 11566614 w 12192000"/>
              <a:gd name="connsiteY33" fmla="*/ 432915 h 910624"/>
              <a:gd name="connsiteX34" fmla="*/ 11534832 w 12192000"/>
              <a:gd name="connsiteY34" fmla="*/ 477783 h 910624"/>
              <a:gd name="connsiteX35" fmla="*/ 11566614 w 12192000"/>
              <a:gd name="connsiteY35" fmla="*/ 432915 h 910624"/>
              <a:gd name="connsiteX36" fmla="*/ 11397236 w 12192000"/>
              <a:gd name="connsiteY36" fmla="*/ 427493 h 910624"/>
              <a:gd name="connsiteX37" fmla="*/ 11415558 w 12192000"/>
              <a:gd name="connsiteY37" fmla="*/ 452544 h 910624"/>
              <a:gd name="connsiteX38" fmla="*/ 11502676 w 12192000"/>
              <a:gd name="connsiteY38" fmla="*/ 486756 h 910624"/>
              <a:gd name="connsiteX39" fmla="*/ 11513333 w 12192000"/>
              <a:gd name="connsiteY39" fmla="*/ 482269 h 910624"/>
              <a:gd name="connsiteX40" fmla="*/ 11520063 w 12192000"/>
              <a:gd name="connsiteY40" fmla="*/ 459835 h 910624"/>
              <a:gd name="connsiteX41" fmla="*/ 11397236 w 12192000"/>
              <a:gd name="connsiteY41" fmla="*/ 427493 h 910624"/>
              <a:gd name="connsiteX42" fmla="*/ 10946687 w 12192000"/>
              <a:gd name="connsiteY42" fmla="*/ 423941 h 910624"/>
              <a:gd name="connsiteX43" fmla="*/ 10942386 w 12192000"/>
              <a:gd name="connsiteY43" fmla="*/ 428241 h 910624"/>
              <a:gd name="connsiteX44" fmla="*/ 10897893 w 12192000"/>
              <a:gd name="connsiteY44" fmla="*/ 500778 h 910624"/>
              <a:gd name="connsiteX45" fmla="*/ 10888732 w 12192000"/>
              <a:gd name="connsiteY45" fmla="*/ 530876 h 910624"/>
              <a:gd name="connsiteX46" fmla="*/ 10876394 w 12192000"/>
              <a:gd name="connsiteY46" fmla="*/ 565275 h 910624"/>
              <a:gd name="connsiteX47" fmla="*/ 10840686 w 12192000"/>
              <a:gd name="connsiteY47" fmla="*/ 659311 h 910624"/>
              <a:gd name="connsiteX48" fmla="*/ 10840312 w 12192000"/>
              <a:gd name="connsiteY48" fmla="*/ 679689 h 910624"/>
              <a:gd name="connsiteX49" fmla="*/ 10848164 w 12192000"/>
              <a:gd name="connsiteY49" fmla="*/ 687167 h 910624"/>
              <a:gd name="connsiteX50" fmla="*/ 10866859 w 12192000"/>
              <a:gd name="connsiteY50" fmla="*/ 686606 h 910624"/>
              <a:gd name="connsiteX51" fmla="*/ 11009689 w 12192000"/>
              <a:gd name="connsiteY51" fmla="*/ 686606 h 910624"/>
              <a:gd name="connsiteX52" fmla="*/ 11048948 w 12192000"/>
              <a:gd name="connsiteY52" fmla="*/ 686980 h 910624"/>
              <a:gd name="connsiteX53" fmla="*/ 11054931 w 12192000"/>
              <a:gd name="connsiteY53" fmla="*/ 681559 h 910624"/>
              <a:gd name="connsiteX54" fmla="*/ 10998846 w 12192000"/>
              <a:gd name="connsiteY54" fmla="*/ 577240 h 910624"/>
              <a:gd name="connsiteX55" fmla="*/ 10985572 w 12192000"/>
              <a:gd name="connsiteY55" fmla="*/ 545459 h 910624"/>
              <a:gd name="connsiteX56" fmla="*/ 10981272 w 12192000"/>
              <a:gd name="connsiteY56" fmla="*/ 514051 h 910624"/>
              <a:gd name="connsiteX57" fmla="*/ 10950238 w 12192000"/>
              <a:gd name="connsiteY57" fmla="*/ 428989 h 910624"/>
              <a:gd name="connsiteX58" fmla="*/ 10946687 w 12192000"/>
              <a:gd name="connsiteY58" fmla="*/ 423941 h 910624"/>
              <a:gd name="connsiteX59" fmla="*/ 11552779 w 12192000"/>
              <a:gd name="connsiteY59" fmla="*/ 389729 h 910624"/>
              <a:gd name="connsiteX60" fmla="*/ 11548853 w 12192000"/>
              <a:gd name="connsiteY60" fmla="*/ 393468 h 910624"/>
              <a:gd name="connsiteX61" fmla="*/ 11541375 w 12192000"/>
              <a:gd name="connsiteY61" fmla="*/ 436654 h 910624"/>
              <a:gd name="connsiteX62" fmla="*/ 11544180 w 12192000"/>
              <a:gd name="connsiteY62" fmla="*/ 440579 h 910624"/>
              <a:gd name="connsiteX63" fmla="*/ 11569604 w 12192000"/>
              <a:gd name="connsiteY63" fmla="*/ 410854 h 910624"/>
              <a:gd name="connsiteX64" fmla="*/ 11552779 w 12192000"/>
              <a:gd name="connsiteY64" fmla="*/ 389729 h 910624"/>
              <a:gd name="connsiteX65" fmla="*/ 10553296 w 12192000"/>
              <a:gd name="connsiteY65" fmla="*/ 389238 h 910624"/>
              <a:gd name="connsiteX66" fmla="*/ 10546613 w 12192000"/>
              <a:gd name="connsiteY66" fmla="*/ 392159 h 910624"/>
              <a:gd name="connsiteX67" fmla="*/ 10495015 w 12192000"/>
              <a:gd name="connsiteY67" fmla="*/ 432540 h 910624"/>
              <a:gd name="connsiteX68" fmla="*/ 10419487 w 12192000"/>
              <a:gd name="connsiteY68" fmla="*/ 513677 h 910624"/>
              <a:gd name="connsiteX69" fmla="*/ 10408831 w 12192000"/>
              <a:gd name="connsiteY69" fmla="*/ 548824 h 910624"/>
              <a:gd name="connsiteX70" fmla="*/ 10406027 w 12192000"/>
              <a:gd name="connsiteY70" fmla="*/ 564341 h 910624"/>
              <a:gd name="connsiteX71" fmla="*/ 10395183 w 12192000"/>
              <a:gd name="connsiteY71" fmla="*/ 656881 h 910624"/>
              <a:gd name="connsiteX72" fmla="*/ 10400605 w 12192000"/>
              <a:gd name="connsiteY72" fmla="*/ 701375 h 910624"/>
              <a:gd name="connsiteX73" fmla="*/ 10411448 w 12192000"/>
              <a:gd name="connsiteY73" fmla="*/ 710910 h 910624"/>
              <a:gd name="connsiteX74" fmla="*/ 10487911 w 12192000"/>
              <a:gd name="connsiteY74" fmla="*/ 705488 h 910624"/>
              <a:gd name="connsiteX75" fmla="*/ 10681778 w 12192000"/>
              <a:gd name="connsiteY75" fmla="*/ 693336 h 910624"/>
              <a:gd name="connsiteX76" fmla="*/ 10697669 w 12192000"/>
              <a:gd name="connsiteY76" fmla="*/ 681933 h 910624"/>
              <a:gd name="connsiteX77" fmla="*/ 10679348 w 12192000"/>
              <a:gd name="connsiteY77" fmla="*/ 672585 h 910624"/>
              <a:gd name="connsiteX78" fmla="*/ 10589238 w 12192000"/>
              <a:gd name="connsiteY78" fmla="*/ 551067 h 910624"/>
              <a:gd name="connsiteX79" fmla="*/ 10563812 w 12192000"/>
              <a:gd name="connsiteY79" fmla="*/ 480213 h 910624"/>
              <a:gd name="connsiteX80" fmla="*/ 10556895 w 12192000"/>
              <a:gd name="connsiteY80" fmla="*/ 395711 h 910624"/>
              <a:gd name="connsiteX81" fmla="*/ 10553296 w 12192000"/>
              <a:gd name="connsiteY81" fmla="*/ 389238 h 910624"/>
              <a:gd name="connsiteX82" fmla="*/ 10641210 w 12192000"/>
              <a:gd name="connsiteY82" fmla="*/ 347478 h 910624"/>
              <a:gd name="connsiteX83" fmla="*/ 10632984 w 12192000"/>
              <a:gd name="connsiteY83" fmla="*/ 351404 h 910624"/>
              <a:gd name="connsiteX84" fmla="*/ 10627562 w 12192000"/>
              <a:gd name="connsiteY84" fmla="*/ 370847 h 910624"/>
              <a:gd name="connsiteX85" fmla="*/ 10624197 w 12192000"/>
              <a:gd name="connsiteY85" fmla="*/ 384494 h 910624"/>
              <a:gd name="connsiteX86" fmla="*/ 10619897 w 12192000"/>
              <a:gd name="connsiteY86" fmla="*/ 408237 h 910624"/>
              <a:gd name="connsiteX87" fmla="*/ 10618402 w 12192000"/>
              <a:gd name="connsiteY87" fmla="*/ 416276 h 910624"/>
              <a:gd name="connsiteX88" fmla="*/ 10614850 w 12192000"/>
              <a:gd name="connsiteY88" fmla="*/ 491617 h 910624"/>
              <a:gd name="connsiteX89" fmla="*/ 10628684 w 12192000"/>
              <a:gd name="connsiteY89" fmla="*/ 528446 h 910624"/>
              <a:gd name="connsiteX90" fmla="*/ 10636349 w 12192000"/>
              <a:gd name="connsiteY90" fmla="*/ 543215 h 910624"/>
              <a:gd name="connsiteX91" fmla="*/ 10660466 w 12192000"/>
              <a:gd name="connsiteY91" fmla="*/ 592383 h 910624"/>
              <a:gd name="connsiteX92" fmla="*/ 10713372 w 12192000"/>
              <a:gd name="connsiteY92" fmla="*/ 648842 h 910624"/>
              <a:gd name="connsiteX93" fmla="*/ 10729824 w 12192000"/>
              <a:gd name="connsiteY93" fmla="*/ 672024 h 910624"/>
              <a:gd name="connsiteX94" fmla="*/ 10734685 w 12192000"/>
              <a:gd name="connsiteY94" fmla="*/ 678567 h 910624"/>
              <a:gd name="connsiteX95" fmla="*/ 10779366 w 12192000"/>
              <a:gd name="connsiteY95" fmla="*/ 690719 h 910624"/>
              <a:gd name="connsiteX96" fmla="*/ 10807409 w 12192000"/>
              <a:gd name="connsiteY96" fmla="*/ 669781 h 910624"/>
              <a:gd name="connsiteX97" fmla="*/ 10813204 w 12192000"/>
              <a:gd name="connsiteY97" fmla="*/ 655012 h 910624"/>
              <a:gd name="connsiteX98" fmla="*/ 10833956 w 12192000"/>
              <a:gd name="connsiteY98" fmla="*/ 531811 h 910624"/>
              <a:gd name="connsiteX99" fmla="*/ 10842742 w 12192000"/>
              <a:gd name="connsiteY99" fmla="*/ 502086 h 910624"/>
              <a:gd name="connsiteX100" fmla="*/ 10859754 w 12192000"/>
              <a:gd name="connsiteY100" fmla="*/ 474604 h 910624"/>
              <a:gd name="connsiteX101" fmla="*/ 10892658 w 12192000"/>
              <a:gd name="connsiteY101" fmla="*/ 368790 h 910624"/>
              <a:gd name="connsiteX102" fmla="*/ 10885180 w 12192000"/>
              <a:gd name="connsiteY102" fmla="*/ 362621 h 910624"/>
              <a:gd name="connsiteX103" fmla="*/ 10836199 w 12192000"/>
              <a:gd name="connsiteY103" fmla="*/ 374025 h 910624"/>
              <a:gd name="connsiteX104" fmla="*/ 10791518 w 12192000"/>
              <a:gd name="connsiteY104" fmla="*/ 379634 h 910624"/>
              <a:gd name="connsiteX105" fmla="*/ 10745154 w 12192000"/>
              <a:gd name="connsiteY105" fmla="*/ 377016 h 910624"/>
              <a:gd name="connsiteX106" fmla="*/ 10727020 w 12192000"/>
              <a:gd name="connsiteY106" fmla="*/ 374586 h 910624"/>
              <a:gd name="connsiteX107" fmla="*/ 10711503 w 12192000"/>
              <a:gd name="connsiteY107" fmla="*/ 371408 h 910624"/>
              <a:gd name="connsiteX108" fmla="*/ 10693369 w 12192000"/>
              <a:gd name="connsiteY108" fmla="*/ 367108 h 910624"/>
              <a:gd name="connsiteX109" fmla="*/ 10653735 w 12192000"/>
              <a:gd name="connsiteY109" fmla="*/ 352713 h 910624"/>
              <a:gd name="connsiteX110" fmla="*/ 10641210 w 12192000"/>
              <a:gd name="connsiteY110" fmla="*/ 347478 h 910624"/>
              <a:gd name="connsiteX111" fmla="*/ 10369758 w 12192000"/>
              <a:gd name="connsiteY111" fmla="*/ 338879 h 910624"/>
              <a:gd name="connsiteX112" fmla="*/ 10362654 w 12192000"/>
              <a:gd name="connsiteY112" fmla="*/ 357948 h 910624"/>
              <a:gd name="connsiteX113" fmla="*/ 10364898 w 12192000"/>
              <a:gd name="connsiteY113" fmla="*/ 358695 h 910624"/>
              <a:gd name="connsiteX114" fmla="*/ 10369758 w 12192000"/>
              <a:gd name="connsiteY114" fmla="*/ 338879 h 910624"/>
              <a:gd name="connsiteX115" fmla="*/ 11346424 w 12192000"/>
              <a:gd name="connsiteY115" fmla="*/ 288619 h 910624"/>
              <a:gd name="connsiteX116" fmla="*/ 11350474 w 12192000"/>
              <a:gd name="connsiteY116" fmla="*/ 306943 h 910624"/>
              <a:gd name="connsiteX117" fmla="*/ 11351060 w 12192000"/>
              <a:gd name="connsiteY117" fmla="*/ 322053 h 910624"/>
              <a:gd name="connsiteX118" fmla="*/ 11346424 w 12192000"/>
              <a:gd name="connsiteY118" fmla="*/ 288619 h 910624"/>
              <a:gd name="connsiteX119" fmla="*/ 11349751 w 12192000"/>
              <a:gd name="connsiteY119" fmla="*/ 159406 h 910624"/>
              <a:gd name="connsiteX120" fmla="*/ 11338160 w 12192000"/>
              <a:gd name="connsiteY120" fmla="*/ 178288 h 910624"/>
              <a:gd name="connsiteX121" fmla="*/ 11336104 w 12192000"/>
              <a:gd name="connsiteY121" fmla="*/ 214183 h 910624"/>
              <a:gd name="connsiteX122" fmla="*/ 11346424 w 12192000"/>
              <a:gd name="connsiteY122" fmla="*/ 288619 h 910624"/>
              <a:gd name="connsiteX123" fmla="*/ 11329934 w 12192000"/>
              <a:gd name="connsiteY123" fmla="*/ 213996 h 910624"/>
              <a:gd name="connsiteX124" fmla="*/ 11331617 w 12192000"/>
              <a:gd name="connsiteY124" fmla="*/ 176232 h 910624"/>
              <a:gd name="connsiteX125" fmla="*/ 11330682 w 12192000"/>
              <a:gd name="connsiteY125" fmla="*/ 166697 h 910624"/>
              <a:gd name="connsiteX126" fmla="*/ 11320587 w 12192000"/>
              <a:gd name="connsiteY126" fmla="*/ 169315 h 910624"/>
              <a:gd name="connsiteX127" fmla="*/ 11315166 w 12192000"/>
              <a:gd name="connsiteY127" fmla="*/ 172680 h 910624"/>
              <a:gd name="connsiteX128" fmla="*/ 11277776 w 12192000"/>
              <a:gd name="connsiteY128" fmla="*/ 204461 h 910624"/>
              <a:gd name="connsiteX129" fmla="*/ 11265436 w 12192000"/>
              <a:gd name="connsiteY129" fmla="*/ 217174 h 910624"/>
              <a:gd name="connsiteX130" fmla="*/ 11199630 w 12192000"/>
              <a:gd name="connsiteY130" fmla="*/ 287467 h 910624"/>
              <a:gd name="connsiteX131" fmla="*/ 11051004 w 12192000"/>
              <a:gd name="connsiteY131" fmla="*/ 311958 h 910624"/>
              <a:gd name="connsiteX132" fmla="*/ 11045770 w 12192000"/>
              <a:gd name="connsiteY132" fmla="*/ 310088 h 910624"/>
              <a:gd name="connsiteX133" fmla="*/ 11027636 w 12192000"/>
              <a:gd name="connsiteY133" fmla="*/ 345983 h 910624"/>
              <a:gd name="connsiteX134" fmla="*/ 11014175 w 12192000"/>
              <a:gd name="connsiteY134" fmla="*/ 376643 h 910624"/>
              <a:gd name="connsiteX135" fmla="*/ 11019036 w 12192000"/>
              <a:gd name="connsiteY135" fmla="*/ 430484 h 910624"/>
              <a:gd name="connsiteX136" fmla="*/ 11019036 w 12192000"/>
              <a:gd name="connsiteY136" fmla="*/ 430671 h 910624"/>
              <a:gd name="connsiteX137" fmla="*/ 11019784 w 12192000"/>
              <a:gd name="connsiteY137" fmla="*/ 435158 h 910624"/>
              <a:gd name="connsiteX138" fmla="*/ 11028197 w 12192000"/>
              <a:gd name="connsiteY138" fmla="*/ 513490 h 910624"/>
              <a:gd name="connsiteX139" fmla="*/ 11049322 w 12192000"/>
              <a:gd name="connsiteY139" fmla="*/ 556676 h 910624"/>
              <a:gd name="connsiteX140" fmla="*/ 11049883 w 12192000"/>
              <a:gd name="connsiteY140" fmla="*/ 566023 h 910624"/>
              <a:gd name="connsiteX141" fmla="*/ 11085590 w 12192000"/>
              <a:gd name="connsiteY141" fmla="*/ 679128 h 910624"/>
              <a:gd name="connsiteX142" fmla="*/ 11104472 w 12192000"/>
              <a:gd name="connsiteY142" fmla="*/ 689971 h 910624"/>
              <a:gd name="connsiteX143" fmla="*/ 11317035 w 12192000"/>
              <a:gd name="connsiteY143" fmla="*/ 699880 h 910624"/>
              <a:gd name="connsiteX144" fmla="*/ 11460986 w 12192000"/>
              <a:gd name="connsiteY144" fmla="*/ 711097 h 910624"/>
              <a:gd name="connsiteX145" fmla="*/ 11472764 w 12192000"/>
              <a:gd name="connsiteY145" fmla="*/ 703993 h 910624"/>
              <a:gd name="connsiteX146" fmla="*/ 11480056 w 12192000"/>
              <a:gd name="connsiteY146" fmla="*/ 653703 h 910624"/>
              <a:gd name="connsiteX147" fmla="*/ 11491272 w 12192000"/>
              <a:gd name="connsiteY147" fmla="*/ 594066 h 910624"/>
              <a:gd name="connsiteX148" fmla="*/ 11500620 w 12192000"/>
              <a:gd name="connsiteY148" fmla="*/ 565649 h 910624"/>
              <a:gd name="connsiteX149" fmla="*/ 11508659 w 12192000"/>
              <a:gd name="connsiteY149" fmla="*/ 503582 h 910624"/>
              <a:gd name="connsiteX150" fmla="*/ 11499124 w 12192000"/>
              <a:gd name="connsiteY150" fmla="*/ 492925 h 910624"/>
              <a:gd name="connsiteX151" fmla="*/ 11412193 w 12192000"/>
              <a:gd name="connsiteY151" fmla="*/ 457405 h 910624"/>
              <a:gd name="connsiteX152" fmla="*/ 11392189 w 12192000"/>
              <a:gd name="connsiteY152" fmla="*/ 434036 h 910624"/>
              <a:gd name="connsiteX153" fmla="*/ 11392002 w 12192000"/>
              <a:gd name="connsiteY153" fmla="*/ 434223 h 910624"/>
              <a:gd name="connsiteX154" fmla="*/ 11380785 w 12192000"/>
              <a:gd name="connsiteY154" fmla="*/ 413845 h 910624"/>
              <a:gd name="connsiteX155" fmla="*/ 11366950 w 12192000"/>
              <a:gd name="connsiteY155" fmla="*/ 381503 h 910624"/>
              <a:gd name="connsiteX156" fmla="*/ 11350474 w 12192000"/>
              <a:gd name="connsiteY156" fmla="*/ 306943 h 910624"/>
              <a:gd name="connsiteX157" fmla="*/ 11346947 w 12192000"/>
              <a:gd name="connsiteY157" fmla="*/ 216052 h 910624"/>
              <a:gd name="connsiteX158" fmla="*/ 11352369 w 12192000"/>
              <a:gd name="connsiteY158" fmla="*/ 178475 h 910624"/>
              <a:gd name="connsiteX159" fmla="*/ 11354986 w 12192000"/>
              <a:gd name="connsiteY159" fmla="*/ 164828 h 910624"/>
              <a:gd name="connsiteX160" fmla="*/ 11349751 w 12192000"/>
              <a:gd name="connsiteY160" fmla="*/ 159406 h 910624"/>
              <a:gd name="connsiteX161" fmla="*/ 10931520 w 12192000"/>
              <a:gd name="connsiteY161" fmla="*/ 265 h 910624"/>
              <a:gd name="connsiteX162" fmla="*/ 10940144 w 12192000"/>
              <a:gd name="connsiteY162" fmla="*/ 2929 h 910624"/>
              <a:gd name="connsiteX163" fmla="*/ 10943321 w 12192000"/>
              <a:gd name="connsiteY163" fmla="*/ 6668 h 910624"/>
              <a:gd name="connsiteX164" fmla="*/ 10943695 w 12192000"/>
              <a:gd name="connsiteY164" fmla="*/ 30224 h 910624"/>
              <a:gd name="connsiteX165" fmla="*/ 10937526 w 12192000"/>
              <a:gd name="connsiteY165" fmla="*/ 48731 h 910624"/>
              <a:gd name="connsiteX166" fmla="*/ 10936218 w 12192000"/>
              <a:gd name="connsiteY166" fmla="*/ 54901 h 910624"/>
              <a:gd name="connsiteX167" fmla="*/ 10930983 w 12192000"/>
              <a:gd name="connsiteY167" fmla="*/ 47797 h 910624"/>
              <a:gd name="connsiteX168" fmla="*/ 10930422 w 12192000"/>
              <a:gd name="connsiteY168" fmla="*/ 68175 h 910624"/>
              <a:gd name="connsiteX169" fmla="*/ 10937713 w 12192000"/>
              <a:gd name="connsiteY169" fmla="*/ 79765 h 910624"/>
              <a:gd name="connsiteX170" fmla="*/ 10973794 w 12192000"/>
              <a:gd name="connsiteY170" fmla="*/ 105751 h 910624"/>
              <a:gd name="connsiteX171" fmla="*/ 10977346 w 12192000"/>
              <a:gd name="connsiteY171" fmla="*/ 109864 h 910624"/>
              <a:gd name="connsiteX172" fmla="*/ 11013802 w 12192000"/>
              <a:gd name="connsiteY172" fmla="*/ 137159 h 910624"/>
              <a:gd name="connsiteX173" fmla="*/ 11039975 w 12192000"/>
              <a:gd name="connsiteY173" fmla="*/ 163145 h 910624"/>
              <a:gd name="connsiteX174" fmla="*/ 11087834 w 12192000"/>
              <a:gd name="connsiteY174" fmla="*/ 197731 h 910624"/>
              <a:gd name="connsiteX175" fmla="*/ 11181870 w 12192000"/>
              <a:gd name="connsiteY175" fmla="*/ 189131 h 910624"/>
              <a:gd name="connsiteX176" fmla="*/ 11210660 w 12192000"/>
              <a:gd name="connsiteY176" fmla="*/ 156041 h 910624"/>
              <a:gd name="connsiteX177" fmla="*/ 11217204 w 12192000"/>
              <a:gd name="connsiteY177" fmla="*/ 145011 h 910624"/>
              <a:gd name="connsiteX178" fmla="*/ 11235712 w 12192000"/>
              <a:gd name="connsiteY178" fmla="*/ 107621 h 910624"/>
              <a:gd name="connsiteX179" fmla="*/ 11240946 w 12192000"/>
              <a:gd name="connsiteY179" fmla="*/ 77335 h 910624"/>
              <a:gd name="connsiteX180" fmla="*/ 11252911 w 12192000"/>
              <a:gd name="connsiteY180" fmla="*/ 63875 h 910624"/>
              <a:gd name="connsiteX181" fmla="*/ 11248798 w 12192000"/>
              <a:gd name="connsiteY181" fmla="*/ 58827 h 910624"/>
              <a:gd name="connsiteX182" fmla="*/ 11254220 w 12192000"/>
              <a:gd name="connsiteY182" fmla="*/ 58453 h 910624"/>
              <a:gd name="connsiteX183" fmla="*/ 11256650 w 12192000"/>
              <a:gd name="connsiteY183" fmla="*/ 60136 h 910624"/>
              <a:gd name="connsiteX184" fmla="*/ 11279458 w 12192000"/>
              <a:gd name="connsiteY184" fmla="*/ 63501 h 910624"/>
              <a:gd name="connsiteX185" fmla="*/ 11317035 w 12192000"/>
              <a:gd name="connsiteY185" fmla="*/ 66305 h 910624"/>
              <a:gd name="connsiteX186" fmla="*/ 11329186 w 12192000"/>
              <a:gd name="connsiteY186" fmla="*/ 70605 h 910624"/>
              <a:gd name="connsiteX187" fmla="*/ 11336665 w 12192000"/>
              <a:gd name="connsiteY187" fmla="*/ 72848 h 910624"/>
              <a:gd name="connsiteX188" fmla="*/ 11374428 w 12192000"/>
              <a:gd name="connsiteY188" fmla="*/ 73222 h 910624"/>
              <a:gd name="connsiteX189" fmla="*/ 11397236 w 12192000"/>
              <a:gd name="connsiteY189" fmla="*/ 74157 h 910624"/>
              <a:gd name="connsiteX190" fmla="*/ 11411632 w 12192000"/>
              <a:gd name="connsiteY190" fmla="*/ 80887 h 910624"/>
              <a:gd name="connsiteX191" fmla="*/ 11431822 w 12192000"/>
              <a:gd name="connsiteY191" fmla="*/ 116595 h 910624"/>
              <a:gd name="connsiteX192" fmla="*/ 11428457 w 12192000"/>
              <a:gd name="connsiteY192" fmla="*/ 136037 h 910624"/>
              <a:gd name="connsiteX193" fmla="*/ 11425092 w 12192000"/>
              <a:gd name="connsiteY193" fmla="*/ 135103 h 910624"/>
              <a:gd name="connsiteX194" fmla="*/ 11421353 w 12192000"/>
              <a:gd name="connsiteY194" fmla="*/ 139029 h 910624"/>
              <a:gd name="connsiteX195" fmla="*/ 11401350 w 12192000"/>
              <a:gd name="connsiteY195" fmla="*/ 152489 h 910624"/>
              <a:gd name="connsiteX196" fmla="*/ 11380224 w 12192000"/>
              <a:gd name="connsiteY196" fmla="*/ 155293 h 910624"/>
              <a:gd name="connsiteX197" fmla="*/ 11358912 w 12192000"/>
              <a:gd name="connsiteY197" fmla="*/ 174549 h 910624"/>
              <a:gd name="connsiteX198" fmla="*/ 11358164 w 12192000"/>
              <a:gd name="connsiteY198" fmla="*/ 181840 h 910624"/>
              <a:gd name="connsiteX199" fmla="*/ 11352742 w 12192000"/>
              <a:gd name="connsiteY199" fmla="*/ 221100 h 910624"/>
              <a:gd name="connsiteX200" fmla="*/ 11351995 w 12192000"/>
              <a:gd name="connsiteY200" fmla="*/ 256620 h 910624"/>
              <a:gd name="connsiteX201" fmla="*/ 11363399 w 12192000"/>
              <a:gd name="connsiteY201" fmla="*/ 347104 h 910624"/>
              <a:gd name="connsiteX202" fmla="*/ 11399854 w 12192000"/>
              <a:gd name="connsiteY202" fmla="*/ 420389 h 910624"/>
              <a:gd name="connsiteX203" fmla="*/ 11514454 w 12192000"/>
              <a:gd name="connsiteY203" fmla="*/ 454975 h 910624"/>
              <a:gd name="connsiteX204" fmla="*/ 11525298 w 12192000"/>
              <a:gd name="connsiteY204" fmla="*/ 443758 h 910624"/>
              <a:gd name="connsiteX205" fmla="*/ 11537449 w 12192000"/>
              <a:gd name="connsiteY205" fmla="*/ 387299 h 910624"/>
              <a:gd name="connsiteX206" fmla="*/ 11538010 w 12192000"/>
              <a:gd name="connsiteY206" fmla="*/ 373464 h 910624"/>
              <a:gd name="connsiteX207" fmla="*/ 11532402 w 12192000"/>
              <a:gd name="connsiteY207" fmla="*/ 322614 h 910624"/>
              <a:gd name="connsiteX208" fmla="*/ 11533150 w 12192000"/>
              <a:gd name="connsiteY208" fmla="*/ 320184 h 910624"/>
              <a:gd name="connsiteX209" fmla="*/ 11534271 w 12192000"/>
              <a:gd name="connsiteY209" fmla="*/ 314949 h 910624"/>
              <a:gd name="connsiteX210" fmla="*/ 11551844 w 12192000"/>
              <a:gd name="connsiteY210" fmla="*/ 281298 h 910624"/>
              <a:gd name="connsiteX211" fmla="*/ 11568109 w 12192000"/>
              <a:gd name="connsiteY211" fmla="*/ 272137 h 910624"/>
              <a:gd name="connsiteX212" fmla="*/ 11574465 w 12192000"/>
              <a:gd name="connsiteY212" fmla="*/ 255873 h 910624"/>
              <a:gd name="connsiteX213" fmla="*/ 11576709 w 12192000"/>
              <a:gd name="connsiteY213" fmla="*/ 255312 h 910624"/>
              <a:gd name="connsiteX214" fmla="*/ 11578765 w 12192000"/>
              <a:gd name="connsiteY214" fmla="*/ 239608 h 910624"/>
              <a:gd name="connsiteX215" fmla="*/ 11575587 w 12192000"/>
              <a:gd name="connsiteY215" fmla="*/ 231756 h 910624"/>
              <a:gd name="connsiteX216" fmla="*/ 11567735 w 12192000"/>
              <a:gd name="connsiteY216" fmla="*/ 236430 h 910624"/>
              <a:gd name="connsiteX217" fmla="*/ 11562688 w 12192000"/>
              <a:gd name="connsiteY217" fmla="*/ 238486 h 910624"/>
              <a:gd name="connsiteX218" fmla="*/ 11563248 w 12192000"/>
              <a:gd name="connsiteY218" fmla="*/ 208948 h 910624"/>
              <a:gd name="connsiteX219" fmla="*/ 11576522 w 12192000"/>
              <a:gd name="connsiteY219" fmla="*/ 198666 h 910624"/>
              <a:gd name="connsiteX220" fmla="*/ 11578952 w 12192000"/>
              <a:gd name="connsiteY220" fmla="*/ 186140 h 910624"/>
              <a:gd name="connsiteX221" fmla="*/ 11571100 w 12192000"/>
              <a:gd name="connsiteY221" fmla="*/ 171184 h 910624"/>
              <a:gd name="connsiteX222" fmla="*/ 11574465 w 12192000"/>
              <a:gd name="connsiteY222" fmla="*/ 153050 h 910624"/>
              <a:gd name="connsiteX223" fmla="*/ 11578578 w 12192000"/>
              <a:gd name="connsiteY223" fmla="*/ 129868 h 910624"/>
              <a:gd name="connsiteX224" fmla="*/ 11575400 w 12192000"/>
              <a:gd name="connsiteY224" fmla="*/ 124073 h 910624"/>
              <a:gd name="connsiteX225" fmla="*/ 11572409 w 12192000"/>
              <a:gd name="connsiteY225" fmla="*/ 124073 h 910624"/>
              <a:gd name="connsiteX226" fmla="*/ 11572409 w 12192000"/>
              <a:gd name="connsiteY226" fmla="*/ 122390 h 910624"/>
              <a:gd name="connsiteX227" fmla="*/ 11582878 w 12192000"/>
              <a:gd name="connsiteY227" fmla="*/ 105004 h 910624"/>
              <a:gd name="connsiteX228" fmla="*/ 11595591 w 12192000"/>
              <a:gd name="connsiteY228" fmla="*/ 97339 h 910624"/>
              <a:gd name="connsiteX229" fmla="*/ 11666258 w 12192000"/>
              <a:gd name="connsiteY229" fmla="*/ 134916 h 910624"/>
              <a:gd name="connsiteX230" fmla="*/ 11667754 w 12192000"/>
              <a:gd name="connsiteY230" fmla="*/ 137159 h 910624"/>
              <a:gd name="connsiteX231" fmla="*/ 11668875 w 12192000"/>
              <a:gd name="connsiteY231" fmla="*/ 163893 h 910624"/>
              <a:gd name="connsiteX232" fmla="*/ 11675231 w 12192000"/>
              <a:gd name="connsiteY232" fmla="*/ 182588 h 910624"/>
              <a:gd name="connsiteX233" fmla="*/ 11694861 w 12192000"/>
              <a:gd name="connsiteY233" fmla="*/ 195114 h 910624"/>
              <a:gd name="connsiteX234" fmla="*/ 11716174 w 12192000"/>
              <a:gd name="connsiteY234" fmla="*/ 226334 h 910624"/>
              <a:gd name="connsiteX235" fmla="*/ 11733747 w 12192000"/>
              <a:gd name="connsiteY235" fmla="*/ 283167 h 910624"/>
              <a:gd name="connsiteX236" fmla="*/ 11737673 w 12192000"/>
              <a:gd name="connsiteY236" fmla="*/ 337383 h 910624"/>
              <a:gd name="connsiteX237" fmla="*/ 11735804 w 12192000"/>
              <a:gd name="connsiteY237" fmla="*/ 409172 h 910624"/>
              <a:gd name="connsiteX238" fmla="*/ 11742534 w 12192000"/>
              <a:gd name="connsiteY238" fmla="*/ 502273 h 910624"/>
              <a:gd name="connsiteX239" fmla="*/ 11749451 w 12192000"/>
              <a:gd name="connsiteY239" fmla="*/ 573875 h 910624"/>
              <a:gd name="connsiteX240" fmla="*/ 11743094 w 12192000"/>
              <a:gd name="connsiteY240" fmla="*/ 614069 h 910624"/>
              <a:gd name="connsiteX241" fmla="*/ 11740477 w 12192000"/>
              <a:gd name="connsiteY241" fmla="*/ 624539 h 910624"/>
              <a:gd name="connsiteX242" fmla="*/ 11732625 w 12192000"/>
              <a:gd name="connsiteY242" fmla="*/ 663798 h 910624"/>
              <a:gd name="connsiteX243" fmla="*/ 11729634 w 12192000"/>
              <a:gd name="connsiteY243" fmla="*/ 674080 h 910624"/>
              <a:gd name="connsiteX244" fmla="*/ 11712248 w 12192000"/>
              <a:gd name="connsiteY244" fmla="*/ 697823 h 910624"/>
              <a:gd name="connsiteX245" fmla="*/ 11700283 w 12192000"/>
              <a:gd name="connsiteY245" fmla="*/ 726240 h 910624"/>
              <a:gd name="connsiteX246" fmla="*/ 11704957 w 12192000"/>
              <a:gd name="connsiteY246" fmla="*/ 730353 h 910624"/>
              <a:gd name="connsiteX247" fmla="*/ 11717330 w 12192000"/>
              <a:gd name="connsiteY247" fmla="*/ 732929 h 910624"/>
              <a:gd name="connsiteX248" fmla="*/ 12192000 w 12192000"/>
              <a:gd name="connsiteY248" fmla="*/ 732929 h 910624"/>
              <a:gd name="connsiteX249" fmla="*/ 12192000 w 12192000"/>
              <a:gd name="connsiteY249" fmla="*/ 825550 h 910624"/>
              <a:gd name="connsiteX250" fmla="*/ 12190861 w 12192000"/>
              <a:gd name="connsiteY250" fmla="*/ 910624 h 910624"/>
              <a:gd name="connsiteX251" fmla="*/ 0 w 12192000"/>
              <a:gd name="connsiteY251" fmla="*/ 908775 h 910624"/>
              <a:gd name="connsiteX252" fmla="*/ 0 w 12192000"/>
              <a:gd name="connsiteY252" fmla="*/ 732929 h 910624"/>
              <a:gd name="connsiteX253" fmla="*/ 10184483 w 12192000"/>
              <a:gd name="connsiteY253" fmla="*/ 732929 h 910624"/>
              <a:gd name="connsiteX254" fmla="*/ 10336481 w 12192000"/>
              <a:gd name="connsiteY254" fmla="*/ 714462 h 910624"/>
              <a:gd name="connsiteX255" fmla="*/ 10349568 w 12192000"/>
              <a:gd name="connsiteY255" fmla="*/ 713901 h 910624"/>
              <a:gd name="connsiteX256" fmla="*/ 10356111 w 12192000"/>
              <a:gd name="connsiteY256" fmla="*/ 709414 h 910624"/>
              <a:gd name="connsiteX257" fmla="*/ 10354615 w 12192000"/>
              <a:gd name="connsiteY257" fmla="*/ 679128 h 910624"/>
              <a:gd name="connsiteX258" fmla="*/ 10358167 w 12192000"/>
              <a:gd name="connsiteY258" fmla="*/ 520594 h 910624"/>
              <a:gd name="connsiteX259" fmla="*/ 10372188 w 12192000"/>
              <a:gd name="connsiteY259" fmla="*/ 482269 h 910624"/>
              <a:gd name="connsiteX260" fmla="*/ 10396679 w 12192000"/>
              <a:gd name="connsiteY260" fmla="*/ 451984 h 910624"/>
              <a:gd name="connsiteX261" fmla="*/ 10447903 w 12192000"/>
              <a:gd name="connsiteY261" fmla="*/ 334765 h 910624"/>
              <a:gd name="connsiteX262" fmla="*/ 10448464 w 12192000"/>
              <a:gd name="connsiteY262" fmla="*/ 261107 h 910624"/>
              <a:gd name="connsiteX263" fmla="*/ 10446408 w 12192000"/>
              <a:gd name="connsiteY263" fmla="*/ 225774 h 910624"/>
              <a:gd name="connsiteX264" fmla="*/ 10448464 w 12192000"/>
              <a:gd name="connsiteY264" fmla="*/ 215678 h 910624"/>
              <a:gd name="connsiteX265" fmla="*/ 10453512 w 12192000"/>
              <a:gd name="connsiteY265" fmla="*/ 201096 h 910624"/>
              <a:gd name="connsiteX266" fmla="*/ 10442856 w 12192000"/>
              <a:gd name="connsiteY266" fmla="*/ 229139 h 910624"/>
              <a:gd name="connsiteX267" fmla="*/ 10417991 w 12192000"/>
              <a:gd name="connsiteY267" fmla="*/ 307471 h 910624"/>
              <a:gd name="connsiteX268" fmla="*/ 10413318 w 12192000"/>
              <a:gd name="connsiteY268" fmla="*/ 312331 h 910624"/>
              <a:gd name="connsiteX269" fmla="*/ 10410513 w 12192000"/>
              <a:gd name="connsiteY269" fmla="*/ 310649 h 910624"/>
              <a:gd name="connsiteX270" fmla="*/ 10388266 w 12192000"/>
              <a:gd name="connsiteY270" fmla="*/ 406929 h 910624"/>
              <a:gd name="connsiteX271" fmla="*/ 10366767 w 12192000"/>
              <a:gd name="connsiteY271" fmla="*/ 418706 h 910624"/>
              <a:gd name="connsiteX272" fmla="*/ 10364337 w 12192000"/>
              <a:gd name="connsiteY272" fmla="*/ 417398 h 910624"/>
              <a:gd name="connsiteX273" fmla="*/ 10363963 w 12192000"/>
              <a:gd name="connsiteY273" fmla="*/ 416650 h 910624"/>
              <a:gd name="connsiteX274" fmla="*/ 10365458 w 12192000"/>
              <a:gd name="connsiteY274" fmla="*/ 415528 h 910624"/>
              <a:gd name="connsiteX275" fmla="*/ 10368263 w 12192000"/>
              <a:gd name="connsiteY275" fmla="*/ 397768 h 910624"/>
              <a:gd name="connsiteX276" fmla="*/ 10360784 w 12192000"/>
              <a:gd name="connsiteY276" fmla="*/ 413472 h 910624"/>
              <a:gd name="connsiteX277" fmla="*/ 10362841 w 12192000"/>
              <a:gd name="connsiteY277" fmla="*/ 393468 h 910624"/>
              <a:gd name="connsiteX278" fmla="*/ 10356298 w 12192000"/>
              <a:gd name="connsiteY278" fmla="*/ 413659 h 910624"/>
              <a:gd name="connsiteX279" fmla="*/ 10355737 w 12192000"/>
              <a:gd name="connsiteY279" fmla="*/ 411041 h 910624"/>
              <a:gd name="connsiteX280" fmla="*/ 10356671 w 12192000"/>
              <a:gd name="connsiteY280" fmla="*/ 393468 h 910624"/>
              <a:gd name="connsiteX281" fmla="*/ 10355176 w 12192000"/>
              <a:gd name="connsiteY281" fmla="*/ 360004 h 910624"/>
              <a:gd name="connsiteX282" fmla="*/ 10369010 w 12192000"/>
              <a:gd name="connsiteY282" fmla="*/ 311023 h 910624"/>
              <a:gd name="connsiteX283" fmla="*/ 10397053 w 12192000"/>
              <a:gd name="connsiteY283" fmla="*/ 275129 h 910624"/>
              <a:gd name="connsiteX284" fmla="*/ 10414252 w 12192000"/>
              <a:gd name="connsiteY284" fmla="*/ 237925 h 910624"/>
              <a:gd name="connsiteX285" fmla="*/ 10429582 w 12192000"/>
              <a:gd name="connsiteY285" fmla="*/ 193244 h 910624"/>
              <a:gd name="connsiteX286" fmla="*/ 10435751 w 12192000"/>
              <a:gd name="connsiteY286" fmla="*/ 178849 h 910624"/>
              <a:gd name="connsiteX287" fmla="*/ 10450521 w 12192000"/>
              <a:gd name="connsiteY287" fmla="*/ 160902 h 910624"/>
              <a:gd name="connsiteX288" fmla="*/ 10481368 w 12192000"/>
              <a:gd name="connsiteY288" fmla="*/ 133233 h 910624"/>
              <a:gd name="connsiteX289" fmla="*/ 10489406 w 12192000"/>
              <a:gd name="connsiteY289" fmla="*/ 118277 h 910624"/>
              <a:gd name="connsiteX290" fmla="*/ 10506232 w 12192000"/>
              <a:gd name="connsiteY290" fmla="*/ 95282 h 910624"/>
              <a:gd name="connsiteX291" fmla="*/ 10529227 w 12192000"/>
              <a:gd name="connsiteY291" fmla="*/ 93039 h 910624"/>
              <a:gd name="connsiteX292" fmla="*/ 10577460 w 12192000"/>
              <a:gd name="connsiteY292" fmla="*/ 80139 h 910624"/>
              <a:gd name="connsiteX293" fmla="*/ 10582321 w 12192000"/>
              <a:gd name="connsiteY293" fmla="*/ 68361 h 910624"/>
              <a:gd name="connsiteX294" fmla="*/ 10581947 w 12192000"/>
              <a:gd name="connsiteY294" fmla="*/ 62005 h 910624"/>
              <a:gd name="connsiteX295" fmla="*/ 10581572 w 12192000"/>
              <a:gd name="connsiteY295" fmla="*/ 47984 h 910624"/>
              <a:gd name="connsiteX296" fmla="*/ 10576899 w 12192000"/>
              <a:gd name="connsiteY296" fmla="*/ 34336 h 910624"/>
              <a:gd name="connsiteX297" fmla="*/ 10572599 w 12192000"/>
              <a:gd name="connsiteY297" fmla="*/ 17137 h 910624"/>
              <a:gd name="connsiteX298" fmla="*/ 10579329 w 12192000"/>
              <a:gd name="connsiteY298" fmla="*/ 1246 h 910624"/>
              <a:gd name="connsiteX299" fmla="*/ 10594846 w 12192000"/>
              <a:gd name="connsiteY299" fmla="*/ 6107 h 910624"/>
              <a:gd name="connsiteX300" fmla="*/ 10632984 w 12192000"/>
              <a:gd name="connsiteY300" fmla="*/ 23867 h 910624"/>
              <a:gd name="connsiteX301" fmla="*/ 10701595 w 12192000"/>
              <a:gd name="connsiteY301" fmla="*/ 30971 h 910624"/>
              <a:gd name="connsiteX302" fmla="*/ 10770392 w 12192000"/>
              <a:gd name="connsiteY302" fmla="*/ 33215 h 910624"/>
              <a:gd name="connsiteX303" fmla="*/ 10898080 w 12192000"/>
              <a:gd name="connsiteY303" fmla="*/ 20689 h 910624"/>
              <a:gd name="connsiteX304" fmla="*/ 10923878 w 12192000"/>
              <a:gd name="connsiteY304" fmla="*/ 5172 h 910624"/>
              <a:gd name="connsiteX305" fmla="*/ 10931520 w 12192000"/>
              <a:gd name="connsiteY305" fmla="*/ 265 h 910624"/>
              <a:gd name="connsiteX0" fmla="*/ 11634616 w 12192000"/>
              <a:gd name="connsiteY0" fmla="*/ 695510 h 910624"/>
              <a:gd name="connsiteX1" fmla="*/ 11628681 w 12192000"/>
              <a:gd name="connsiteY1" fmla="*/ 699880 h 910624"/>
              <a:gd name="connsiteX2" fmla="*/ 11627185 w 12192000"/>
              <a:gd name="connsiteY2" fmla="*/ 725492 h 910624"/>
              <a:gd name="connsiteX3" fmla="*/ 11644384 w 12192000"/>
              <a:gd name="connsiteY3" fmla="*/ 729979 h 910624"/>
              <a:gd name="connsiteX4" fmla="*/ 11651863 w 12192000"/>
              <a:gd name="connsiteY4" fmla="*/ 730913 h 910624"/>
              <a:gd name="connsiteX5" fmla="*/ 11663080 w 12192000"/>
              <a:gd name="connsiteY5" fmla="*/ 719883 h 910624"/>
              <a:gd name="connsiteX6" fmla="*/ 11662519 w 12192000"/>
              <a:gd name="connsiteY6" fmla="*/ 715209 h 910624"/>
              <a:gd name="connsiteX7" fmla="*/ 11641954 w 12192000"/>
              <a:gd name="connsiteY7" fmla="*/ 696328 h 910624"/>
              <a:gd name="connsiteX8" fmla="*/ 11634616 w 12192000"/>
              <a:gd name="connsiteY8" fmla="*/ 695510 h 910624"/>
              <a:gd name="connsiteX9" fmla="*/ 11559135 w 12192000"/>
              <a:gd name="connsiteY9" fmla="*/ 473903 h 910624"/>
              <a:gd name="connsiteX10" fmla="*/ 11555396 w 12192000"/>
              <a:gd name="connsiteY10" fmla="*/ 476100 h 910624"/>
              <a:gd name="connsiteX11" fmla="*/ 11542684 w 12192000"/>
              <a:gd name="connsiteY11" fmla="*/ 481895 h 910624"/>
              <a:gd name="connsiteX12" fmla="*/ 11525110 w 12192000"/>
              <a:gd name="connsiteY12" fmla="*/ 505078 h 910624"/>
              <a:gd name="connsiteX13" fmla="*/ 11524736 w 12192000"/>
              <a:gd name="connsiteY13" fmla="*/ 515360 h 910624"/>
              <a:gd name="connsiteX14" fmla="*/ 11519876 w 12192000"/>
              <a:gd name="connsiteY14" fmla="*/ 555928 h 910624"/>
              <a:gd name="connsiteX15" fmla="*/ 11506976 w 12192000"/>
              <a:gd name="connsiteY15" fmla="*/ 603787 h 910624"/>
              <a:gd name="connsiteX16" fmla="*/ 11503611 w 12192000"/>
              <a:gd name="connsiteY16" fmla="*/ 628652 h 910624"/>
              <a:gd name="connsiteX17" fmla="*/ 11498190 w 12192000"/>
              <a:gd name="connsiteY17" fmla="*/ 677072 h 910624"/>
              <a:gd name="connsiteX18" fmla="*/ 11491646 w 12192000"/>
              <a:gd name="connsiteY18" fmla="*/ 701375 h 910624"/>
              <a:gd name="connsiteX19" fmla="*/ 11500246 w 12192000"/>
              <a:gd name="connsiteY19" fmla="*/ 714275 h 910624"/>
              <a:gd name="connsiteX20" fmla="*/ 11579139 w 12192000"/>
              <a:gd name="connsiteY20" fmla="*/ 722314 h 910624"/>
              <a:gd name="connsiteX21" fmla="*/ 11601573 w 12192000"/>
              <a:gd name="connsiteY21" fmla="*/ 701188 h 910624"/>
              <a:gd name="connsiteX22" fmla="*/ 11592039 w 12192000"/>
              <a:gd name="connsiteY22" fmla="*/ 685298 h 910624"/>
              <a:gd name="connsiteX23" fmla="*/ 11574652 w 12192000"/>
              <a:gd name="connsiteY23" fmla="*/ 650525 h 910624"/>
              <a:gd name="connsiteX24" fmla="*/ 11575400 w 12192000"/>
              <a:gd name="connsiteY24" fmla="*/ 643234 h 910624"/>
              <a:gd name="connsiteX25" fmla="*/ 11572035 w 12192000"/>
              <a:gd name="connsiteY25" fmla="*/ 635008 h 910624"/>
              <a:gd name="connsiteX26" fmla="*/ 11560257 w 12192000"/>
              <a:gd name="connsiteY26" fmla="*/ 640990 h 910624"/>
              <a:gd name="connsiteX27" fmla="*/ 11552218 w 12192000"/>
              <a:gd name="connsiteY27" fmla="*/ 643047 h 910624"/>
              <a:gd name="connsiteX28" fmla="*/ 11546797 w 12192000"/>
              <a:gd name="connsiteY28" fmla="*/ 630708 h 910624"/>
              <a:gd name="connsiteX29" fmla="*/ 11548105 w 12192000"/>
              <a:gd name="connsiteY29" fmla="*/ 604535 h 910624"/>
              <a:gd name="connsiteX30" fmla="*/ 11563248 w 12192000"/>
              <a:gd name="connsiteY30" fmla="*/ 482269 h 910624"/>
              <a:gd name="connsiteX31" fmla="*/ 11562874 w 12192000"/>
              <a:gd name="connsiteY31" fmla="*/ 474230 h 910624"/>
              <a:gd name="connsiteX32" fmla="*/ 11559135 w 12192000"/>
              <a:gd name="connsiteY32" fmla="*/ 473903 h 910624"/>
              <a:gd name="connsiteX33" fmla="*/ 11566614 w 12192000"/>
              <a:gd name="connsiteY33" fmla="*/ 432915 h 910624"/>
              <a:gd name="connsiteX34" fmla="*/ 11534832 w 12192000"/>
              <a:gd name="connsiteY34" fmla="*/ 477783 h 910624"/>
              <a:gd name="connsiteX35" fmla="*/ 11566614 w 12192000"/>
              <a:gd name="connsiteY35" fmla="*/ 432915 h 910624"/>
              <a:gd name="connsiteX36" fmla="*/ 11397236 w 12192000"/>
              <a:gd name="connsiteY36" fmla="*/ 427493 h 910624"/>
              <a:gd name="connsiteX37" fmla="*/ 11415558 w 12192000"/>
              <a:gd name="connsiteY37" fmla="*/ 452544 h 910624"/>
              <a:gd name="connsiteX38" fmla="*/ 11502676 w 12192000"/>
              <a:gd name="connsiteY38" fmla="*/ 486756 h 910624"/>
              <a:gd name="connsiteX39" fmla="*/ 11513333 w 12192000"/>
              <a:gd name="connsiteY39" fmla="*/ 482269 h 910624"/>
              <a:gd name="connsiteX40" fmla="*/ 11520063 w 12192000"/>
              <a:gd name="connsiteY40" fmla="*/ 459835 h 910624"/>
              <a:gd name="connsiteX41" fmla="*/ 11397236 w 12192000"/>
              <a:gd name="connsiteY41" fmla="*/ 427493 h 910624"/>
              <a:gd name="connsiteX42" fmla="*/ 10946687 w 12192000"/>
              <a:gd name="connsiteY42" fmla="*/ 423941 h 910624"/>
              <a:gd name="connsiteX43" fmla="*/ 10942386 w 12192000"/>
              <a:gd name="connsiteY43" fmla="*/ 428241 h 910624"/>
              <a:gd name="connsiteX44" fmla="*/ 10897893 w 12192000"/>
              <a:gd name="connsiteY44" fmla="*/ 500778 h 910624"/>
              <a:gd name="connsiteX45" fmla="*/ 10888732 w 12192000"/>
              <a:gd name="connsiteY45" fmla="*/ 530876 h 910624"/>
              <a:gd name="connsiteX46" fmla="*/ 10876394 w 12192000"/>
              <a:gd name="connsiteY46" fmla="*/ 565275 h 910624"/>
              <a:gd name="connsiteX47" fmla="*/ 10840686 w 12192000"/>
              <a:gd name="connsiteY47" fmla="*/ 659311 h 910624"/>
              <a:gd name="connsiteX48" fmla="*/ 10840312 w 12192000"/>
              <a:gd name="connsiteY48" fmla="*/ 679689 h 910624"/>
              <a:gd name="connsiteX49" fmla="*/ 10848164 w 12192000"/>
              <a:gd name="connsiteY49" fmla="*/ 687167 h 910624"/>
              <a:gd name="connsiteX50" fmla="*/ 10866859 w 12192000"/>
              <a:gd name="connsiteY50" fmla="*/ 686606 h 910624"/>
              <a:gd name="connsiteX51" fmla="*/ 11009689 w 12192000"/>
              <a:gd name="connsiteY51" fmla="*/ 686606 h 910624"/>
              <a:gd name="connsiteX52" fmla="*/ 11048948 w 12192000"/>
              <a:gd name="connsiteY52" fmla="*/ 686980 h 910624"/>
              <a:gd name="connsiteX53" fmla="*/ 11054931 w 12192000"/>
              <a:gd name="connsiteY53" fmla="*/ 681559 h 910624"/>
              <a:gd name="connsiteX54" fmla="*/ 10998846 w 12192000"/>
              <a:gd name="connsiteY54" fmla="*/ 577240 h 910624"/>
              <a:gd name="connsiteX55" fmla="*/ 10985572 w 12192000"/>
              <a:gd name="connsiteY55" fmla="*/ 545459 h 910624"/>
              <a:gd name="connsiteX56" fmla="*/ 10981272 w 12192000"/>
              <a:gd name="connsiteY56" fmla="*/ 514051 h 910624"/>
              <a:gd name="connsiteX57" fmla="*/ 10950238 w 12192000"/>
              <a:gd name="connsiteY57" fmla="*/ 428989 h 910624"/>
              <a:gd name="connsiteX58" fmla="*/ 10946687 w 12192000"/>
              <a:gd name="connsiteY58" fmla="*/ 423941 h 910624"/>
              <a:gd name="connsiteX59" fmla="*/ 11552779 w 12192000"/>
              <a:gd name="connsiteY59" fmla="*/ 389729 h 910624"/>
              <a:gd name="connsiteX60" fmla="*/ 11548853 w 12192000"/>
              <a:gd name="connsiteY60" fmla="*/ 393468 h 910624"/>
              <a:gd name="connsiteX61" fmla="*/ 11541375 w 12192000"/>
              <a:gd name="connsiteY61" fmla="*/ 436654 h 910624"/>
              <a:gd name="connsiteX62" fmla="*/ 11544180 w 12192000"/>
              <a:gd name="connsiteY62" fmla="*/ 440579 h 910624"/>
              <a:gd name="connsiteX63" fmla="*/ 11569604 w 12192000"/>
              <a:gd name="connsiteY63" fmla="*/ 410854 h 910624"/>
              <a:gd name="connsiteX64" fmla="*/ 11552779 w 12192000"/>
              <a:gd name="connsiteY64" fmla="*/ 389729 h 910624"/>
              <a:gd name="connsiteX65" fmla="*/ 10553296 w 12192000"/>
              <a:gd name="connsiteY65" fmla="*/ 389238 h 910624"/>
              <a:gd name="connsiteX66" fmla="*/ 10546613 w 12192000"/>
              <a:gd name="connsiteY66" fmla="*/ 392159 h 910624"/>
              <a:gd name="connsiteX67" fmla="*/ 10495015 w 12192000"/>
              <a:gd name="connsiteY67" fmla="*/ 432540 h 910624"/>
              <a:gd name="connsiteX68" fmla="*/ 10419487 w 12192000"/>
              <a:gd name="connsiteY68" fmla="*/ 513677 h 910624"/>
              <a:gd name="connsiteX69" fmla="*/ 10408831 w 12192000"/>
              <a:gd name="connsiteY69" fmla="*/ 548824 h 910624"/>
              <a:gd name="connsiteX70" fmla="*/ 10406027 w 12192000"/>
              <a:gd name="connsiteY70" fmla="*/ 564341 h 910624"/>
              <a:gd name="connsiteX71" fmla="*/ 10395183 w 12192000"/>
              <a:gd name="connsiteY71" fmla="*/ 656881 h 910624"/>
              <a:gd name="connsiteX72" fmla="*/ 10400605 w 12192000"/>
              <a:gd name="connsiteY72" fmla="*/ 701375 h 910624"/>
              <a:gd name="connsiteX73" fmla="*/ 10411448 w 12192000"/>
              <a:gd name="connsiteY73" fmla="*/ 710910 h 910624"/>
              <a:gd name="connsiteX74" fmla="*/ 10487911 w 12192000"/>
              <a:gd name="connsiteY74" fmla="*/ 705488 h 910624"/>
              <a:gd name="connsiteX75" fmla="*/ 10681778 w 12192000"/>
              <a:gd name="connsiteY75" fmla="*/ 693336 h 910624"/>
              <a:gd name="connsiteX76" fmla="*/ 10697669 w 12192000"/>
              <a:gd name="connsiteY76" fmla="*/ 681933 h 910624"/>
              <a:gd name="connsiteX77" fmla="*/ 10679348 w 12192000"/>
              <a:gd name="connsiteY77" fmla="*/ 672585 h 910624"/>
              <a:gd name="connsiteX78" fmla="*/ 10589238 w 12192000"/>
              <a:gd name="connsiteY78" fmla="*/ 551067 h 910624"/>
              <a:gd name="connsiteX79" fmla="*/ 10563812 w 12192000"/>
              <a:gd name="connsiteY79" fmla="*/ 480213 h 910624"/>
              <a:gd name="connsiteX80" fmla="*/ 10556895 w 12192000"/>
              <a:gd name="connsiteY80" fmla="*/ 395711 h 910624"/>
              <a:gd name="connsiteX81" fmla="*/ 10553296 w 12192000"/>
              <a:gd name="connsiteY81" fmla="*/ 389238 h 910624"/>
              <a:gd name="connsiteX82" fmla="*/ 10641210 w 12192000"/>
              <a:gd name="connsiteY82" fmla="*/ 347478 h 910624"/>
              <a:gd name="connsiteX83" fmla="*/ 10632984 w 12192000"/>
              <a:gd name="connsiteY83" fmla="*/ 351404 h 910624"/>
              <a:gd name="connsiteX84" fmla="*/ 10627562 w 12192000"/>
              <a:gd name="connsiteY84" fmla="*/ 370847 h 910624"/>
              <a:gd name="connsiteX85" fmla="*/ 10624197 w 12192000"/>
              <a:gd name="connsiteY85" fmla="*/ 384494 h 910624"/>
              <a:gd name="connsiteX86" fmla="*/ 10619897 w 12192000"/>
              <a:gd name="connsiteY86" fmla="*/ 408237 h 910624"/>
              <a:gd name="connsiteX87" fmla="*/ 10618402 w 12192000"/>
              <a:gd name="connsiteY87" fmla="*/ 416276 h 910624"/>
              <a:gd name="connsiteX88" fmla="*/ 10614850 w 12192000"/>
              <a:gd name="connsiteY88" fmla="*/ 491617 h 910624"/>
              <a:gd name="connsiteX89" fmla="*/ 10628684 w 12192000"/>
              <a:gd name="connsiteY89" fmla="*/ 528446 h 910624"/>
              <a:gd name="connsiteX90" fmla="*/ 10636349 w 12192000"/>
              <a:gd name="connsiteY90" fmla="*/ 543215 h 910624"/>
              <a:gd name="connsiteX91" fmla="*/ 10660466 w 12192000"/>
              <a:gd name="connsiteY91" fmla="*/ 592383 h 910624"/>
              <a:gd name="connsiteX92" fmla="*/ 10713372 w 12192000"/>
              <a:gd name="connsiteY92" fmla="*/ 648842 h 910624"/>
              <a:gd name="connsiteX93" fmla="*/ 10729824 w 12192000"/>
              <a:gd name="connsiteY93" fmla="*/ 672024 h 910624"/>
              <a:gd name="connsiteX94" fmla="*/ 10734685 w 12192000"/>
              <a:gd name="connsiteY94" fmla="*/ 678567 h 910624"/>
              <a:gd name="connsiteX95" fmla="*/ 10779366 w 12192000"/>
              <a:gd name="connsiteY95" fmla="*/ 690719 h 910624"/>
              <a:gd name="connsiteX96" fmla="*/ 10807409 w 12192000"/>
              <a:gd name="connsiteY96" fmla="*/ 669781 h 910624"/>
              <a:gd name="connsiteX97" fmla="*/ 10813204 w 12192000"/>
              <a:gd name="connsiteY97" fmla="*/ 655012 h 910624"/>
              <a:gd name="connsiteX98" fmla="*/ 10833956 w 12192000"/>
              <a:gd name="connsiteY98" fmla="*/ 531811 h 910624"/>
              <a:gd name="connsiteX99" fmla="*/ 10842742 w 12192000"/>
              <a:gd name="connsiteY99" fmla="*/ 502086 h 910624"/>
              <a:gd name="connsiteX100" fmla="*/ 10859754 w 12192000"/>
              <a:gd name="connsiteY100" fmla="*/ 474604 h 910624"/>
              <a:gd name="connsiteX101" fmla="*/ 10892658 w 12192000"/>
              <a:gd name="connsiteY101" fmla="*/ 368790 h 910624"/>
              <a:gd name="connsiteX102" fmla="*/ 10885180 w 12192000"/>
              <a:gd name="connsiteY102" fmla="*/ 362621 h 910624"/>
              <a:gd name="connsiteX103" fmla="*/ 10836199 w 12192000"/>
              <a:gd name="connsiteY103" fmla="*/ 374025 h 910624"/>
              <a:gd name="connsiteX104" fmla="*/ 10791518 w 12192000"/>
              <a:gd name="connsiteY104" fmla="*/ 379634 h 910624"/>
              <a:gd name="connsiteX105" fmla="*/ 10745154 w 12192000"/>
              <a:gd name="connsiteY105" fmla="*/ 377016 h 910624"/>
              <a:gd name="connsiteX106" fmla="*/ 10727020 w 12192000"/>
              <a:gd name="connsiteY106" fmla="*/ 374586 h 910624"/>
              <a:gd name="connsiteX107" fmla="*/ 10711503 w 12192000"/>
              <a:gd name="connsiteY107" fmla="*/ 371408 h 910624"/>
              <a:gd name="connsiteX108" fmla="*/ 10693369 w 12192000"/>
              <a:gd name="connsiteY108" fmla="*/ 367108 h 910624"/>
              <a:gd name="connsiteX109" fmla="*/ 10653735 w 12192000"/>
              <a:gd name="connsiteY109" fmla="*/ 352713 h 910624"/>
              <a:gd name="connsiteX110" fmla="*/ 10641210 w 12192000"/>
              <a:gd name="connsiteY110" fmla="*/ 347478 h 910624"/>
              <a:gd name="connsiteX111" fmla="*/ 10369758 w 12192000"/>
              <a:gd name="connsiteY111" fmla="*/ 338879 h 910624"/>
              <a:gd name="connsiteX112" fmla="*/ 10362654 w 12192000"/>
              <a:gd name="connsiteY112" fmla="*/ 357948 h 910624"/>
              <a:gd name="connsiteX113" fmla="*/ 10364898 w 12192000"/>
              <a:gd name="connsiteY113" fmla="*/ 358695 h 910624"/>
              <a:gd name="connsiteX114" fmla="*/ 10369758 w 12192000"/>
              <a:gd name="connsiteY114" fmla="*/ 338879 h 910624"/>
              <a:gd name="connsiteX115" fmla="*/ 11346424 w 12192000"/>
              <a:gd name="connsiteY115" fmla="*/ 288619 h 910624"/>
              <a:gd name="connsiteX116" fmla="*/ 11350474 w 12192000"/>
              <a:gd name="connsiteY116" fmla="*/ 306943 h 910624"/>
              <a:gd name="connsiteX117" fmla="*/ 11351060 w 12192000"/>
              <a:gd name="connsiteY117" fmla="*/ 322053 h 910624"/>
              <a:gd name="connsiteX118" fmla="*/ 11346424 w 12192000"/>
              <a:gd name="connsiteY118" fmla="*/ 288619 h 910624"/>
              <a:gd name="connsiteX119" fmla="*/ 11349751 w 12192000"/>
              <a:gd name="connsiteY119" fmla="*/ 159406 h 910624"/>
              <a:gd name="connsiteX120" fmla="*/ 11338160 w 12192000"/>
              <a:gd name="connsiteY120" fmla="*/ 178288 h 910624"/>
              <a:gd name="connsiteX121" fmla="*/ 11336104 w 12192000"/>
              <a:gd name="connsiteY121" fmla="*/ 214183 h 910624"/>
              <a:gd name="connsiteX122" fmla="*/ 11346424 w 12192000"/>
              <a:gd name="connsiteY122" fmla="*/ 288619 h 910624"/>
              <a:gd name="connsiteX123" fmla="*/ 11329934 w 12192000"/>
              <a:gd name="connsiteY123" fmla="*/ 213996 h 910624"/>
              <a:gd name="connsiteX124" fmla="*/ 11331617 w 12192000"/>
              <a:gd name="connsiteY124" fmla="*/ 176232 h 910624"/>
              <a:gd name="connsiteX125" fmla="*/ 11330682 w 12192000"/>
              <a:gd name="connsiteY125" fmla="*/ 166697 h 910624"/>
              <a:gd name="connsiteX126" fmla="*/ 11320587 w 12192000"/>
              <a:gd name="connsiteY126" fmla="*/ 169315 h 910624"/>
              <a:gd name="connsiteX127" fmla="*/ 11315166 w 12192000"/>
              <a:gd name="connsiteY127" fmla="*/ 172680 h 910624"/>
              <a:gd name="connsiteX128" fmla="*/ 11277776 w 12192000"/>
              <a:gd name="connsiteY128" fmla="*/ 204461 h 910624"/>
              <a:gd name="connsiteX129" fmla="*/ 11265436 w 12192000"/>
              <a:gd name="connsiteY129" fmla="*/ 217174 h 910624"/>
              <a:gd name="connsiteX130" fmla="*/ 11199630 w 12192000"/>
              <a:gd name="connsiteY130" fmla="*/ 287467 h 910624"/>
              <a:gd name="connsiteX131" fmla="*/ 11051004 w 12192000"/>
              <a:gd name="connsiteY131" fmla="*/ 311958 h 910624"/>
              <a:gd name="connsiteX132" fmla="*/ 11045770 w 12192000"/>
              <a:gd name="connsiteY132" fmla="*/ 310088 h 910624"/>
              <a:gd name="connsiteX133" fmla="*/ 11027636 w 12192000"/>
              <a:gd name="connsiteY133" fmla="*/ 345983 h 910624"/>
              <a:gd name="connsiteX134" fmla="*/ 11014175 w 12192000"/>
              <a:gd name="connsiteY134" fmla="*/ 376643 h 910624"/>
              <a:gd name="connsiteX135" fmla="*/ 11019036 w 12192000"/>
              <a:gd name="connsiteY135" fmla="*/ 430484 h 910624"/>
              <a:gd name="connsiteX136" fmla="*/ 11019036 w 12192000"/>
              <a:gd name="connsiteY136" fmla="*/ 430671 h 910624"/>
              <a:gd name="connsiteX137" fmla="*/ 11019784 w 12192000"/>
              <a:gd name="connsiteY137" fmla="*/ 435158 h 910624"/>
              <a:gd name="connsiteX138" fmla="*/ 11028197 w 12192000"/>
              <a:gd name="connsiteY138" fmla="*/ 513490 h 910624"/>
              <a:gd name="connsiteX139" fmla="*/ 11049322 w 12192000"/>
              <a:gd name="connsiteY139" fmla="*/ 556676 h 910624"/>
              <a:gd name="connsiteX140" fmla="*/ 11049883 w 12192000"/>
              <a:gd name="connsiteY140" fmla="*/ 566023 h 910624"/>
              <a:gd name="connsiteX141" fmla="*/ 11085590 w 12192000"/>
              <a:gd name="connsiteY141" fmla="*/ 679128 h 910624"/>
              <a:gd name="connsiteX142" fmla="*/ 11104472 w 12192000"/>
              <a:gd name="connsiteY142" fmla="*/ 689971 h 910624"/>
              <a:gd name="connsiteX143" fmla="*/ 11317035 w 12192000"/>
              <a:gd name="connsiteY143" fmla="*/ 699880 h 910624"/>
              <a:gd name="connsiteX144" fmla="*/ 11460986 w 12192000"/>
              <a:gd name="connsiteY144" fmla="*/ 711097 h 910624"/>
              <a:gd name="connsiteX145" fmla="*/ 11472764 w 12192000"/>
              <a:gd name="connsiteY145" fmla="*/ 703993 h 910624"/>
              <a:gd name="connsiteX146" fmla="*/ 11480056 w 12192000"/>
              <a:gd name="connsiteY146" fmla="*/ 653703 h 910624"/>
              <a:gd name="connsiteX147" fmla="*/ 11491272 w 12192000"/>
              <a:gd name="connsiteY147" fmla="*/ 594066 h 910624"/>
              <a:gd name="connsiteX148" fmla="*/ 11500620 w 12192000"/>
              <a:gd name="connsiteY148" fmla="*/ 565649 h 910624"/>
              <a:gd name="connsiteX149" fmla="*/ 11508659 w 12192000"/>
              <a:gd name="connsiteY149" fmla="*/ 503582 h 910624"/>
              <a:gd name="connsiteX150" fmla="*/ 11499124 w 12192000"/>
              <a:gd name="connsiteY150" fmla="*/ 492925 h 910624"/>
              <a:gd name="connsiteX151" fmla="*/ 11412193 w 12192000"/>
              <a:gd name="connsiteY151" fmla="*/ 457405 h 910624"/>
              <a:gd name="connsiteX152" fmla="*/ 11392189 w 12192000"/>
              <a:gd name="connsiteY152" fmla="*/ 434036 h 910624"/>
              <a:gd name="connsiteX153" fmla="*/ 11392002 w 12192000"/>
              <a:gd name="connsiteY153" fmla="*/ 434223 h 910624"/>
              <a:gd name="connsiteX154" fmla="*/ 11380785 w 12192000"/>
              <a:gd name="connsiteY154" fmla="*/ 413845 h 910624"/>
              <a:gd name="connsiteX155" fmla="*/ 11366950 w 12192000"/>
              <a:gd name="connsiteY155" fmla="*/ 381503 h 910624"/>
              <a:gd name="connsiteX156" fmla="*/ 11350474 w 12192000"/>
              <a:gd name="connsiteY156" fmla="*/ 306943 h 910624"/>
              <a:gd name="connsiteX157" fmla="*/ 11346947 w 12192000"/>
              <a:gd name="connsiteY157" fmla="*/ 216052 h 910624"/>
              <a:gd name="connsiteX158" fmla="*/ 11352369 w 12192000"/>
              <a:gd name="connsiteY158" fmla="*/ 178475 h 910624"/>
              <a:gd name="connsiteX159" fmla="*/ 11354986 w 12192000"/>
              <a:gd name="connsiteY159" fmla="*/ 164828 h 910624"/>
              <a:gd name="connsiteX160" fmla="*/ 11349751 w 12192000"/>
              <a:gd name="connsiteY160" fmla="*/ 159406 h 910624"/>
              <a:gd name="connsiteX161" fmla="*/ 10931520 w 12192000"/>
              <a:gd name="connsiteY161" fmla="*/ 265 h 910624"/>
              <a:gd name="connsiteX162" fmla="*/ 10940144 w 12192000"/>
              <a:gd name="connsiteY162" fmla="*/ 2929 h 910624"/>
              <a:gd name="connsiteX163" fmla="*/ 10943321 w 12192000"/>
              <a:gd name="connsiteY163" fmla="*/ 6668 h 910624"/>
              <a:gd name="connsiteX164" fmla="*/ 10943695 w 12192000"/>
              <a:gd name="connsiteY164" fmla="*/ 30224 h 910624"/>
              <a:gd name="connsiteX165" fmla="*/ 10937526 w 12192000"/>
              <a:gd name="connsiteY165" fmla="*/ 48731 h 910624"/>
              <a:gd name="connsiteX166" fmla="*/ 10936218 w 12192000"/>
              <a:gd name="connsiteY166" fmla="*/ 54901 h 910624"/>
              <a:gd name="connsiteX167" fmla="*/ 10930983 w 12192000"/>
              <a:gd name="connsiteY167" fmla="*/ 47797 h 910624"/>
              <a:gd name="connsiteX168" fmla="*/ 10930422 w 12192000"/>
              <a:gd name="connsiteY168" fmla="*/ 68175 h 910624"/>
              <a:gd name="connsiteX169" fmla="*/ 10937713 w 12192000"/>
              <a:gd name="connsiteY169" fmla="*/ 79765 h 910624"/>
              <a:gd name="connsiteX170" fmla="*/ 10973794 w 12192000"/>
              <a:gd name="connsiteY170" fmla="*/ 105751 h 910624"/>
              <a:gd name="connsiteX171" fmla="*/ 10977346 w 12192000"/>
              <a:gd name="connsiteY171" fmla="*/ 109864 h 910624"/>
              <a:gd name="connsiteX172" fmla="*/ 11013802 w 12192000"/>
              <a:gd name="connsiteY172" fmla="*/ 137159 h 910624"/>
              <a:gd name="connsiteX173" fmla="*/ 11039975 w 12192000"/>
              <a:gd name="connsiteY173" fmla="*/ 163145 h 910624"/>
              <a:gd name="connsiteX174" fmla="*/ 11087834 w 12192000"/>
              <a:gd name="connsiteY174" fmla="*/ 197731 h 910624"/>
              <a:gd name="connsiteX175" fmla="*/ 11181870 w 12192000"/>
              <a:gd name="connsiteY175" fmla="*/ 189131 h 910624"/>
              <a:gd name="connsiteX176" fmla="*/ 11210660 w 12192000"/>
              <a:gd name="connsiteY176" fmla="*/ 156041 h 910624"/>
              <a:gd name="connsiteX177" fmla="*/ 11217204 w 12192000"/>
              <a:gd name="connsiteY177" fmla="*/ 145011 h 910624"/>
              <a:gd name="connsiteX178" fmla="*/ 11235712 w 12192000"/>
              <a:gd name="connsiteY178" fmla="*/ 107621 h 910624"/>
              <a:gd name="connsiteX179" fmla="*/ 11240946 w 12192000"/>
              <a:gd name="connsiteY179" fmla="*/ 77335 h 910624"/>
              <a:gd name="connsiteX180" fmla="*/ 11252911 w 12192000"/>
              <a:gd name="connsiteY180" fmla="*/ 63875 h 910624"/>
              <a:gd name="connsiteX181" fmla="*/ 11248798 w 12192000"/>
              <a:gd name="connsiteY181" fmla="*/ 58827 h 910624"/>
              <a:gd name="connsiteX182" fmla="*/ 11254220 w 12192000"/>
              <a:gd name="connsiteY182" fmla="*/ 58453 h 910624"/>
              <a:gd name="connsiteX183" fmla="*/ 11256650 w 12192000"/>
              <a:gd name="connsiteY183" fmla="*/ 60136 h 910624"/>
              <a:gd name="connsiteX184" fmla="*/ 11279458 w 12192000"/>
              <a:gd name="connsiteY184" fmla="*/ 63501 h 910624"/>
              <a:gd name="connsiteX185" fmla="*/ 11317035 w 12192000"/>
              <a:gd name="connsiteY185" fmla="*/ 66305 h 910624"/>
              <a:gd name="connsiteX186" fmla="*/ 11329186 w 12192000"/>
              <a:gd name="connsiteY186" fmla="*/ 70605 h 910624"/>
              <a:gd name="connsiteX187" fmla="*/ 11336665 w 12192000"/>
              <a:gd name="connsiteY187" fmla="*/ 72848 h 910624"/>
              <a:gd name="connsiteX188" fmla="*/ 11374428 w 12192000"/>
              <a:gd name="connsiteY188" fmla="*/ 73222 h 910624"/>
              <a:gd name="connsiteX189" fmla="*/ 11397236 w 12192000"/>
              <a:gd name="connsiteY189" fmla="*/ 74157 h 910624"/>
              <a:gd name="connsiteX190" fmla="*/ 11411632 w 12192000"/>
              <a:gd name="connsiteY190" fmla="*/ 80887 h 910624"/>
              <a:gd name="connsiteX191" fmla="*/ 11431822 w 12192000"/>
              <a:gd name="connsiteY191" fmla="*/ 116595 h 910624"/>
              <a:gd name="connsiteX192" fmla="*/ 11428457 w 12192000"/>
              <a:gd name="connsiteY192" fmla="*/ 136037 h 910624"/>
              <a:gd name="connsiteX193" fmla="*/ 11425092 w 12192000"/>
              <a:gd name="connsiteY193" fmla="*/ 135103 h 910624"/>
              <a:gd name="connsiteX194" fmla="*/ 11421353 w 12192000"/>
              <a:gd name="connsiteY194" fmla="*/ 139029 h 910624"/>
              <a:gd name="connsiteX195" fmla="*/ 11401350 w 12192000"/>
              <a:gd name="connsiteY195" fmla="*/ 152489 h 910624"/>
              <a:gd name="connsiteX196" fmla="*/ 11380224 w 12192000"/>
              <a:gd name="connsiteY196" fmla="*/ 155293 h 910624"/>
              <a:gd name="connsiteX197" fmla="*/ 11358912 w 12192000"/>
              <a:gd name="connsiteY197" fmla="*/ 174549 h 910624"/>
              <a:gd name="connsiteX198" fmla="*/ 11358164 w 12192000"/>
              <a:gd name="connsiteY198" fmla="*/ 181840 h 910624"/>
              <a:gd name="connsiteX199" fmla="*/ 11352742 w 12192000"/>
              <a:gd name="connsiteY199" fmla="*/ 221100 h 910624"/>
              <a:gd name="connsiteX200" fmla="*/ 11351995 w 12192000"/>
              <a:gd name="connsiteY200" fmla="*/ 256620 h 910624"/>
              <a:gd name="connsiteX201" fmla="*/ 11363399 w 12192000"/>
              <a:gd name="connsiteY201" fmla="*/ 347104 h 910624"/>
              <a:gd name="connsiteX202" fmla="*/ 11399854 w 12192000"/>
              <a:gd name="connsiteY202" fmla="*/ 420389 h 910624"/>
              <a:gd name="connsiteX203" fmla="*/ 11514454 w 12192000"/>
              <a:gd name="connsiteY203" fmla="*/ 454975 h 910624"/>
              <a:gd name="connsiteX204" fmla="*/ 11525298 w 12192000"/>
              <a:gd name="connsiteY204" fmla="*/ 443758 h 910624"/>
              <a:gd name="connsiteX205" fmla="*/ 11537449 w 12192000"/>
              <a:gd name="connsiteY205" fmla="*/ 387299 h 910624"/>
              <a:gd name="connsiteX206" fmla="*/ 11538010 w 12192000"/>
              <a:gd name="connsiteY206" fmla="*/ 373464 h 910624"/>
              <a:gd name="connsiteX207" fmla="*/ 11532402 w 12192000"/>
              <a:gd name="connsiteY207" fmla="*/ 322614 h 910624"/>
              <a:gd name="connsiteX208" fmla="*/ 11533150 w 12192000"/>
              <a:gd name="connsiteY208" fmla="*/ 320184 h 910624"/>
              <a:gd name="connsiteX209" fmla="*/ 11534271 w 12192000"/>
              <a:gd name="connsiteY209" fmla="*/ 314949 h 910624"/>
              <a:gd name="connsiteX210" fmla="*/ 11551844 w 12192000"/>
              <a:gd name="connsiteY210" fmla="*/ 281298 h 910624"/>
              <a:gd name="connsiteX211" fmla="*/ 11568109 w 12192000"/>
              <a:gd name="connsiteY211" fmla="*/ 272137 h 910624"/>
              <a:gd name="connsiteX212" fmla="*/ 11574465 w 12192000"/>
              <a:gd name="connsiteY212" fmla="*/ 255873 h 910624"/>
              <a:gd name="connsiteX213" fmla="*/ 11576709 w 12192000"/>
              <a:gd name="connsiteY213" fmla="*/ 255312 h 910624"/>
              <a:gd name="connsiteX214" fmla="*/ 11578765 w 12192000"/>
              <a:gd name="connsiteY214" fmla="*/ 239608 h 910624"/>
              <a:gd name="connsiteX215" fmla="*/ 11575587 w 12192000"/>
              <a:gd name="connsiteY215" fmla="*/ 231756 h 910624"/>
              <a:gd name="connsiteX216" fmla="*/ 11567735 w 12192000"/>
              <a:gd name="connsiteY216" fmla="*/ 236430 h 910624"/>
              <a:gd name="connsiteX217" fmla="*/ 11562688 w 12192000"/>
              <a:gd name="connsiteY217" fmla="*/ 238486 h 910624"/>
              <a:gd name="connsiteX218" fmla="*/ 11563248 w 12192000"/>
              <a:gd name="connsiteY218" fmla="*/ 208948 h 910624"/>
              <a:gd name="connsiteX219" fmla="*/ 11576522 w 12192000"/>
              <a:gd name="connsiteY219" fmla="*/ 198666 h 910624"/>
              <a:gd name="connsiteX220" fmla="*/ 11578952 w 12192000"/>
              <a:gd name="connsiteY220" fmla="*/ 186140 h 910624"/>
              <a:gd name="connsiteX221" fmla="*/ 11571100 w 12192000"/>
              <a:gd name="connsiteY221" fmla="*/ 171184 h 910624"/>
              <a:gd name="connsiteX222" fmla="*/ 11574465 w 12192000"/>
              <a:gd name="connsiteY222" fmla="*/ 153050 h 910624"/>
              <a:gd name="connsiteX223" fmla="*/ 11578578 w 12192000"/>
              <a:gd name="connsiteY223" fmla="*/ 129868 h 910624"/>
              <a:gd name="connsiteX224" fmla="*/ 11575400 w 12192000"/>
              <a:gd name="connsiteY224" fmla="*/ 124073 h 910624"/>
              <a:gd name="connsiteX225" fmla="*/ 11572409 w 12192000"/>
              <a:gd name="connsiteY225" fmla="*/ 124073 h 910624"/>
              <a:gd name="connsiteX226" fmla="*/ 11572409 w 12192000"/>
              <a:gd name="connsiteY226" fmla="*/ 122390 h 910624"/>
              <a:gd name="connsiteX227" fmla="*/ 11582878 w 12192000"/>
              <a:gd name="connsiteY227" fmla="*/ 105004 h 910624"/>
              <a:gd name="connsiteX228" fmla="*/ 11595591 w 12192000"/>
              <a:gd name="connsiteY228" fmla="*/ 97339 h 910624"/>
              <a:gd name="connsiteX229" fmla="*/ 11666258 w 12192000"/>
              <a:gd name="connsiteY229" fmla="*/ 134916 h 910624"/>
              <a:gd name="connsiteX230" fmla="*/ 11667754 w 12192000"/>
              <a:gd name="connsiteY230" fmla="*/ 137159 h 910624"/>
              <a:gd name="connsiteX231" fmla="*/ 11668875 w 12192000"/>
              <a:gd name="connsiteY231" fmla="*/ 163893 h 910624"/>
              <a:gd name="connsiteX232" fmla="*/ 11675231 w 12192000"/>
              <a:gd name="connsiteY232" fmla="*/ 182588 h 910624"/>
              <a:gd name="connsiteX233" fmla="*/ 11694861 w 12192000"/>
              <a:gd name="connsiteY233" fmla="*/ 195114 h 910624"/>
              <a:gd name="connsiteX234" fmla="*/ 11716174 w 12192000"/>
              <a:gd name="connsiteY234" fmla="*/ 226334 h 910624"/>
              <a:gd name="connsiteX235" fmla="*/ 11733747 w 12192000"/>
              <a:gd name="connsiteY235" fmla="*/ 283167 h 910624"/>
              <a:gd name="connsiteX236" fmla="*/ 11737673 w 12192000"/>
              <a:gd name="connsiteY236" fmla="*/ 337383 h 910624"/>
              <a:gd name="connsiteX237" fmla="*/ 11735804 w 12192000"/>
              <a:gd name="connsiteY237" fmla="*/ 409172 h 910624"/>
              <a:gd name="connsiteX238" fmla="*/ 11742534 w 12192000"/>
              <a:gd name="connsiteY238" fmla="*/ 502273 h 910624"/>
              <a:gd name="connsiteX239" fmla="*/ 11749451 w 12192000"/>
              <a:gd name="connsiteY239" fmla="*/ 573875 h 910624"/>
              <a:gd name="connsiteX240" fmla="*/ 11743094 w 12192000"/>
              <a:gd name="connsiteY240" fmla="*/ 614069 h 910624"/>
              <a:gd name="connsiteX241" fmla="*/ 11740477 w 12192000"/>
              <a:gd name="connsiteY241" fmla="*/ 624539 h 910624"/>
              <a:gd name="connsiteX242" fmla="*/ 11732625 w 12192000"/>
              <a:gd name="connsiteY242" fmla="*/ 663798 h 910624"/>
              <a:gd name="connsiteX243" fmla="*/ 11729634 w 12192000"/>
              <a:gd name="connsiteY243" fmla="*/ 674080 h 910624"/>
              <a:gd name="connsiteX244" fmla="*/ 11712248 w 12192000"/>
              <a:gd name="connsiteY244" fmla="*/ 697823 h 910624"/>
              <a:gd name="connsiteX245" fmla="*/ 11700283 w 12192000"/>
              <a:gd name="connsiteY245" fmla="*/ 726240 h 910624"/>
              <a:gd name="connsiteX246" fmla="*/ 11704957 w 12192000"/>
              <a:gd name="connsiteY246" fmla="*/ 730353 h 910624"/>
              <a:gd name="connsiteX247" fmla="*/ 11717330 w 12192000"/>
              <a:gd name="connsiteY247" fmla="*/ 732929 h 910624"/>
              <a:gd name="connsiteX248" fmla="*/ 12192000 w 12192000"/>
              <a:gd name="connsiteY248" fmla="*/ 732929 h 910624"/>
              <a:gd name="connsiteX249" fmla="*/ 12190861 w 12192000"/>
              <a:gd name="connsiteY249" fmla="*/ 910624 h 910624"/>
              <a:gd name="connsiteX250" fmla="*/ 0 w 12192000"/>
              <a:gd name="connsiteY250" fmla="*/ 908775 h 910624"/>
              <a:gd name="connsiteX251" fmla="*/ 0 w 12192000"/>
              <a:gd name="connsiteY251" fmla="*/ 732929 h 910624"/>
              <a:gd name="connsiteX252" fmla="*/ 10184483 w 12192000"/>
              <a:gd name="connsiteY252" fmla="*/ 732929 h 910624"/>
              <a:gd name="connsiteX253" fmla="*/ 10336481 w 12192000"/>
              <a:gd name="connsiteY253" fmla="*/ 714462 h 910624"/>
              <a:gd name="connsiteX254" fmla="*/ 10349568 w 12192000"/>
              <a:gd name="connsiteY254" fmla="*/ 713901 h 910624"/>
              <a:gd name="connsiteX255" fmla="*/ 10356111 w 12192000"/>
              <a:gd name="connsiteY255" fmla="*/ 709414 h 910624"/>
              <a:gd name="connsiteX256" fmla="*/ 10354615 w 12192000"/>
              <a:gd name="connsiteY256" fmla="*/ 679128 h 910624"/>
              <a:gd name="connsiteX257" fmla="*/ 10358167 w 12192000"/>
              <a:gd name="connsiteY257" fmla="*/ 520594 h 910624"/>
              <a:gd name="connsiteX258" fmla="*/ 10372188 w 12192000"/>
              <a:gd name="connsiteY258" fmla="*/ 482269 h 910624"/>
              <a:gd name="connsiteX259" fmla="*/ 10396679 w 12192000"/>
              <a:gd name="connsiteY259" fmla="*/ 451984 h 910624"/>
              <a:gd name="connsiteX260" fmla="*/ 10447903 w 12192000"/>
              <a:gd name="connsiteY260" fmla="*/ 334765 h 910624"/>
              <a:gd name="connsiteX261" fmla="*/ 10448464 w 12192000"/>
              <a:gd name="connsiteY261" fmla="*/ 261107 h 910624"/>
              <a:gd name="connsiteX262" fmla="*/ 10446408 w 12192000"/>
              <a:gd name="connsiteY262" fmla="*/ 225774 h 910624"/>
              <a:gd name="connsiteX263" fmla="*/ 10448464 w 12192000"/>
              <a:gd name="connsiteY263" fmla="*/ 215678 h 910624"/>
              <a:gd name="connsiteX264" fmla="*/ 10453512 w 12192000"/>
              <a:gd name="connsiteY264" fmla="*/ 201096 h 910624"/>
              <a:gd name="connsiteX265" fmla="*/ 10442856 w 12192000"/>
              <a:gd name="connsiteY265" fmla="*/ 229139 h 910624"/>
              <a:gd name="connsiteX266" fmla="*/ 10417991 w 12192000"/>
              <a:gd name="connsiteY266" fmla="*/ 307471 h 910624"/>
              <a:gd name="connsiteX267" fmla="*/ 10413318 w 12192000"/>
              <a:gd name="connsiteY267" fmla="*/ 312331 h 910624"/>
              <a:gd name="connsiteX268" fmla="*/ 10410513 w 12192000"/>
              <a:gd name="connsiteY268" fmla="*/ 310649 h 910624"/>
              <a:gd name="connsiteX269" fmla="*/ 10388266 w 12192000"/>
              <a:gd name="connsiteY269" fmla="*/ 406929 h 910624"/>
              <a:gd name="connsiteX270" fmla="*/ 10366767 w 12192000"/>
              <a:gd name="connsiteY270" fmla="*/ 418706 h 910624"/>
              <a:gd name="connsiteX271" fmla="*/ 10364337 w 12192000"/>
              <a:gd name="connsiteY271" fmla="*/ 417398 h 910624"/>
              <a:gd name="connsiteX272" fmla="*/ 10363963 w 12192000"/>
              <a:gd name="connsiteY272" fmla="*/ 416650 h 910624"/>
              <a:gd name="connsiteX273" fmla="*/ 10365458 w 12192000"/>
              <a:gd name="connsiteY273" fmla="*/ 415528 h 910624"/>
              <a:gd name="connsiteX274" fmla="*/ 10368263 w 12192000"/>
              <a:gd name="connsiteY274" fmla="*/ 397768 h 910624"/>
              <a:gd name="connsiteX275" fmla="*/ 10360784 w 12192000"/>
              <a:gd name="connsiteY275" fmla="*/ 413472 h 910624"/>
              <a:gd name="connsiteX276" fmla="*/ 10362841 w 12192000"/>
              <a:gd name="connsiteY276" fmla="*/ 393468 h 910624"/>
              <a:gd name="connsiteX277" fmla="*/ 10356298 w 12192000"/>
              <a:gd name="connsiteY277" fmla="*/ 413659 h 910624"/>
              <a:gd name="connsiteX278" fmla="*/ 10355737 w 12192000"/>
              <a:gd name="connsiteY278" fmla="*/ 411041 h 910624"/>
              <a:gd name="connsiteX279" fmla="*/ 10356671 w 12192000"/>
              <a:gd name="connsiteY279" fmla="*/ 393468 h 910624"/>
              <a:gd name="connsiteX280" fmla="*/ 10355176 w 12192000"/>
              <a:gd name="connsiteY280" fmla="*/ 360004 h 910624"/>
              <a:gd name="connsiteX281" fmla="*/ 10369010 w 12192000"/>
              <a:gd name="connsiteY281" fmla="*/ 311023 h 910624"/>
              <a:gd name="connsiteX282" fmla="*/ 10397053 w 12192000"/>
              <a:gd name="connsiteY282" fmla="*/ 275129 h 910624"/>
              <a:gd name="connsiteX283" fmla="*/ 10414252 w 12192000"/>
              <a:gd name="connsiteY283" fmla="*/ 237925 h 910624"/>
              <a:gd name="connsiteX284" fmla="*/ 10429582 w 12192000"/>
              <a:gd name="connsiteY284" fmla="*/ 193244 h 910624"/>
              <a:gd name="connsiteX285" fmla="*/ 10435751 w 12192000"/>
              <a:gd name="connsiteY285" fmla="*/ 178849 h 910624"/>
              <a:gd name="connsiteX286" fmla="*/ 10450521 w 12192000"/>
              <a:gd name="connsiteY286" fmla="*/ 160902 h 910624"/>
              <a:gd name="connsiteX287" fmla="*/ 10481368 w 12192000"/>
              <a:gd name="connsiteY287" fmla="*/ 133233 h 910624"/>
              <a:gd name="connsiteX288" fmla="*/ 10489406 w 12192000"/>
              <a:gd name="connsiteY288" fmla="*/ 118277 h 910624"/>
              <a:gd name="connsiteX289" fmla="*/ 10506232 w 12192000"/>
              <a:gd name="connsiteY289" fmla="*/ 95282 h 910624"/>
              <a:gd name="connsiteX290" fmla="*/ 10529227 w 12192000"/>
              <a:gd name="connsiteY290" fmla="*/ 93039 h 910624"/>
              <a:gd name="connsiteX291" fmla="*/ 10577460 w 12192000"/>
              <a:gd name="connsiteY291" fmla="*/ 80139 h 910624"/>
              <a:gd name="connsiteX292" fmla="*/ 10582321 w 12192000"/>
              <a:gd name="connsiteY292" fmla="*/ 68361 h 910624"/>
              <a:gd name="connsiteX293" fmla="*/ 10581947 w 12192000"/>
              <a:gd name="connsiteY293" fmla="*/ 62005 h 910624"/>
              <a:gd name="connsiteX294" fmla="*/ 10581572 w 12192000"/>
              <a:gd name="connsiteY294" fmla="*/ 47984 h 910624"/>
              <a:gd name="connsiteX295" fmla="*/ 10576899 w 12192000"/>
              <a:gd name="connsiteY295" fmla="*/ 34336 h 910624"/>
              <a:gd name="connsiteX296" fmla="*/ 10572599 w 12192000"/>
              <a:gd name="connsiteY296" fmla="*/ 17137 h 910624"/>
              <a:gd name="connsiteX297" fmla="*/ 10579329 w 12192000"/>
              <a:gd name="connsiteY297" fmla="*/ 1246 h 910624"/>
              <a:gd name="connsiteX298" fmla="*/ 10594846 w 12192000"/>
              <a:gd name="connsiteY298" fmla="*/ 6107 h 910624"/>
              <a:gd name="connsiteX299" fmla="*/ 10632984 w 12192000"/>
              <a:gd name="connsiteY299" fmla="*/ 23867 h 910624"/>
              <a:gd name="connsiteX300" fmla="*/ 10701595 w 12192000"/>
              <a:gd name="connsiteY300" fmla="*/ 30971 h 910624"/>
              <a:gd name="connsiteX301" fmla="*/ 10770392 w 12192000"/>
              <a:gd name="connsiteY301" fmla="*/ 33215 h 910624"/>
              <a:gd name="connsiteX302" fmla="*/ 10898080 w 12192000"/>
              <a:gd name="connsiteY302" fmla="*/ 20689 h 910624"/>
              <a:gd name="connsiteX303" fmla="*/ 10923878 w 12192000"/>
              <a:gd name="connsiteY303" fmla="*/ 5172 h 910624"/>
              <a:gd name="connsiteX304" fmla="*/ 10931520 w 12192000"/>
              <a:gd name="connsiteY304" fmla="*/ 265 h 910624"/>
              <a:gd name="connsiteX0" fmla="*/ 11634616 w 12198495"/>
              <a:gd name="connsiteY0" fmla="*/ 695510 h 910624"/>
              <a:gd name="connsiteX1" fmla="*/ 11628681 w 12198495"/>
              <a:gd name="connsiteY1" fmla="*/ 699880 h 910624"/>
              <a:gd name="connsiteX2" fmla="*/ 11627185 w 12198495"/>
              <a:gd name="connsiteY2" fmla="*/ 725492 h 910624"/>
              <a:gd name="connsiteX3" fmla="*/ 11644384 w 12198495"/>
              <a:gd name="connsiteY3" fmla="*/ 729979 h 910624"/>
              <a:gd name="connsiteX4" fmla="*/ 11651863 w 12198495"/>
              <a:gd name="connsiteY4" fmla="*/ 730913 h 910624"/>
              <a:gd name="connsiteX5" fmla="*/ 11663080 w 12198495"/>
              <a:gd name="connsiteY5" fmla="*/ 719883 h 910624"/>
              <a:gd name="connsiteX6" fmla="*/ 11662519 w 12198495"/>
              <a:gd name="connsiteY6" fmla="*/ 715209 h 910624"/>
              <a:gd name="connsiteX7" fmla="*/ 11641954 w 12198495"/>
              <a:gd name="connsiteY7" fmla="*/ 696328 h 910624"/>
              <a:gd name="connsiteX8" fmla="*/ 11634616 w 12198495"/>
              <a:gd name="connsiteY8" fmla="*/ 695510 h 910624"/>
              <a:gd name="connsiteX9" fmla="*/ 11559135 w 12198495"/>
              <a:gd name="connsiteY9" fmla="*/ 473903 h 910624"/>
              <a:gd name="connsiteX10" fmla="*/ 11555396 w 12198495"/>
              <a:gd name="connsiteY10" fmla="*/ 476100 h 910624"/>
              <a:gd name="connsiteX11" fmla="*/ 11542684 w 12198495"/>
              <a:gd name="connsiteY11" fmla="*/ 481895 h 910624"/>
              <a:gd name="connsiteX12" fmla="*/ 11525110 w 12198495"/>
              <a:gd name="connsiteY12" fmla="*/ 505078 h 910624"/>
              <a:gd name="connsiteX13" fmla="*/ 11524736 w 12198495"/>
              <a:gd name="connsiteY13" fmla="*/ 515360 h 910624"/>
              <a:gd name="connsiteX14" fmla="*/ 11519876 w 12198495"/>
              <a:gd name="connsiteY14" fmla="*/ 555928 h 910624"/>
              <a:gd name="connsiteX15" fmla="*/ 11506976 w 12198495"/>
              <a:gd name="connsiteY15" fmla="*/ 603787 h 910624"/>
              <a:gd name="connsiteX16" fmla="*/ 11503611 w 12198495"/>
              <a:gd name="connsiteY16" fmla="*/ 628652 h 910624"/>
              <a:gd name="connsiteX17" fmla="*/ 11498190 w 12198495"/>
              <a:gd name="connsiteY17" fmla="*/ 677072 h 910624"/>
              <a:gd name="connsiteX18" fmla="*/ 11491646 w 12198495"/>
              <a:gd name="connsiteY18" fmla="*/ 701375 h 910624"/>
              <a:gd name="connsiteX19" fmla="*/ 11500246 w 12198495"/>
              <a:gd name="connsiteY19" fmla="*/ 714275 h 910624"/>
              <a:gd name="connsiteX20" fmla="*/ 11579139 w 12198495"/>
              <a:gd name="connsiteY20" fmla="*/ 722314 h 910624"/>
              <a:gd name="connsiteX21" fmla="*/ 11601573 w 12198495"/>
              <a:gd name="connsiteY21" fmla="*/ 701188 h 910624"/>
              <a:gd name="connsiteX22" fmla="*/ 11592039 w 12198495"/>
              <a:gd name="connsiteY22" fmla="*/ 685298 h 910624"/>
              <a:gd name="connsiteX23" fmla="*/ 11574652 w 12198495"/>
              <a:gd name="connsiteY23" fmla="*/ 650525 h 910624"/>
              <a:gd name="connsiteX24" fmla="*/ 11575400 w 12198495"/>
              <a:gd name="connsiteY24" fmla="*/ 643234 h 910624"/>
              <a:gd name="connsiteX25" fmla="*/ 11572035 w 12198495"/>
              <a:gd name="connsiteY25" fmla="*/ 635008 h 910624"/>
              <a:gd name="connsiteX26" fmla="*/ 11560257 w 12198495"/>
              <a:gd name="connsiteY26" fmla="*/ 640990 h 910624"/>
              <a:gd name="connsiteX27" fmla="*/ 11552218 w 12198495"/>
              <a:gd name="connsiteY27" fmla="*/ 643047 h 910624"/>
              <a:gd name="connsiteX28" fmla="*/ 11546797 w 12198495"/>
              <a:gd name="connsiteY28" fmla="*/ 630708 h 910624"/>
              <a:gd name="connsiteX29" fmla="*/ 11548105 w 12198495"/>
              <a:gd name="connsiteY29" fmla="*/ 604535 h 910624"/>
              <a:gd name="connsiteX30" fmla="*/ 11563248 w 12198495"/>
              <a:gd name="connsiteY30" fmla="*/ 482269 h 910624"/>
              <a:gd name="connsiteX31" fmla="*/ 11562874 w 12198495"/>
              <a:gd name="connsiteY31" fmla="*/ 474230 h 910624"/>
              <a:gd name="connsiteX32" fmla="*/ 11559135 w 12198495"/>
              <a:gd name="connsiteY32" fmla="*/ 473903 h 910624"/>
              <a:gd name="connsiteX33" fmla="*/ 11566614 w 12198495"/>
              <a:gd name="connsiteY33" fmla="*/ 432915 h 910624"/>
              <a:gd name="connsiteX34" fmla="*/ 11534832 w 12198495"/>
              <a:gd name="connsiteY34" fmla="*/ 477783 h 910624"/>
              <a:gd name="connsiteX35" fmla="*/ 11566614 w 12198495"/>
              <a:gd name="connsiteY35" fmla="*/ 432915 h 910624"/>
              <a:gd name="connsiteX36" fmla="*/ 11397236 w 12198495"/>
              <a:gd name="connsiteY36" fmla="*/ 427493 h 910624"/>
              <a:gd name="connsiteX37" fmla="*/ 11415558 w 12198495"/>
              <a:gd name="connsiteY37" fmla="*/ 452544 h 910624"/>
              <a:gd name="connsiteX38" fmla="*/ 11502676 w 12198495"/>
              <a:gd name="connsiteY38" fmla="*/ 486756 h 910624"/>
              <a:gd name="connsiteX39" fmla="*/ 11513333 w 12198495"/>
              <a:gd name="connsiteY39" fmla="*/ 482269 h 910624"/>
              <a:gd name="connsiteX40" fmla="*/ 11520063 w 12198495"/>
              <a:gd name="connsiteY40" fmla="*/ 459835 h 910624"/>
              <a:gd name="connsiteX41" fmla="*/ 11397236 w 12198495"/>
              <a:gd name="connsiteY41" fmla="*/ 427493 h 910624"/>
              <a:gd name="connsiteX42" fmla="*/ 10946687 w 12198495"/>
              <a:gd name="connsiteY42" fmla="*/ 423941 h 910624"/>
              <a:gd name="connsiteX43" fmla="*/ 10942386 w 12198495"/>
              <a:gd name="connsiteY43" fmla="*/ 428241 h 910624"/>
              <a:gd name="connsiteX44" fmla="*/ 10897893 w 12198495"/>
              <a:gd name="connsiteY44" fmla="*/ 500778 h 910624"/>
              <a:gd name="connsiteX45" fmla="*/ 10888732 w 12198495"/>
              <a:gd name="connsiteY45" fmla="*/ 530876 h 910624"/>
              <a:gd name="connsiteX46" fmla="*/ 10876394 w 12198495"/>
              <a:gd name="connsiteY46" fmla="*/ 565275 h 910624"/>
              <a:gd name="connsiteX47" fmla="*/ 10840686 w 12198495"/>
              <a:gd name="connsiteY47" fmla="*/ 659311 h 910624"/>
              <a:gd name="connsiteX48" fmla="*/ 10840312 w 12198495"/>
              <a:gd name="connsiteY48" fmla="*/ 679689 h 910624"/>
              <a:gd name="connsiteX49" fmla="*/ 10848164 w 12198495"/>
              <a:gd name="connsiteY49" fmla="*/ 687167 h 910624"/>
              <a:gd name="connsiteX50" fmla="*/ 10866859 w 12198495"/>
              <a:gd name="connsiteY50" fmla="*/ 686606 h 910624"/>
              <a:gd name="connsiteX51" fmla="*/ 11009689 w 12198495"/>
              <a:gd name="connsiteY51" fmla="*/ 686606 h 910624"/>
              <a:gd name="connsiteX52" fmla="*/ 11048948 w 12198495"/>
              <a:gd name="connsiteY52" fmla="*/ 686980 h 910624"/>
              <a:gd name="connsiteX53" fmla="*/ 11054931 w 12198495"/>
              <a:gd name="connsiteY53" fmla="*/ 681559 h 910624"/>
              <a:gd name="connsiteX54" fmla="*/ 10998846 w 12198495"/>
              <a:gd name="connsiteY54" fmla="*/ 577240 h 910624"/>
              <a:gd name="connsiteX55" fmla="*/ 10985572 w 12198495"/>
              <a:gd name="connsiteY55" fmla="*/ 545459 h 910624"/>
              <a:gd name="connsiteX56" fmla="*/ 10981272 w 12198495"/>
              <a:gd name="connsiteY56" fmla="*/ 514051 h 910624"/>
              <a:gd name="connsiteX57" fmla="*/ 10950238 w 12198495"/>
              <a:gd name="connsiteY57" fmla="*/ 428989 h 910624"/>
              <a:gd name="connsiteX58" fmla="*/ 10946687 w 12198495"/>
              <a:gd name="connsiteY58" fmla="*/ 423941 h 910624"/>
              <a:gd name="connsiteX59" fmla="*/ 11552779 w 12198495"/>
              <a:gd name="connsiteY59" fmla="*/ 389729 h 910624"/>
              <a:gd name="connsiteX60" fmla="*/ 11548853 w 12198495"/>
              <a:gd name="connsiteY60" fmla="*/ 393468 h 910624"/>
              <a:gd name="connsiteX61" fmla="*/ 11541375 w 12198495"/>
              <a:gd name="connsiteY61" fmla="*/ 436654 h 910624"/>
              <a:gd name="connsiteX62" fmla="*/ 11544180 w 12198495"/>
              <a:gd name="connsiteY62" fmla="*/ 440579 h 910624"/>
              <a:gd name="connsiteX63" fmla="*/ 11569604 w 12198495"/>
              <a:gd name="connsiteY63" fmla="*/ 410854 h 910624"/>
              <a:gd name="connsiteX64" fmla="*/ 11552779 w 12198495"/>
              <a:gd name="connsiteY64" fmla="*/ 389729 h 910624"/>
              <a:gd name="connsiteX65" fmla="*/ 10553296 w 12198495"/>
              <a:gd name="connsiteY65" fmla="*/ 389238 h 910624"/>
              <a:gd name="connsiteX66" fmla="*/ 10546613 w 12198495"/>
              <a:gd name="connsiteY66" fmla="*/ 392159 h 910624"/>
              <a:gd name="connsiteX67" fmla="*/ 10495015 w 12198495"/>
              <a:gd name="connsiteY67" fmla="*/ 432540 h 910624"/>
              <a:gd name="connsiteX68" fmla="*/ 10419487 w 12198495"/>
              <a:gd name="connsiteY68" fmla="*/ 513677 h 910624"/>
              <a:gd name="connsiteX69" fmla="*/ 10408831 w 12198495"/>
              <a:gd name="connsiteY69" fmla="*/ 548824 h 910624"/>
              <a:gd name="connsiteX70" fmla="*/ 10406027 w 12198495"/>
              <a:gd name="connsiteY70" fmla="*/ 564341 h 910624"/>
              <a:gd name="connsiteX71" fmla="*/ 10395183 w 12198495"/>
              <a:gd name="connsiteY71" fmla="*/ 656881 h 910624"/>
              <a:gd name="connsiteX72" fmla="*/ 10400605 w 12198495"/>
              <a:gd name="connsiteY72" fmla="*/ 701375 h 910624"/>
              <a:gd name="connsiteX73" fmla="*/ 10411448 w 12198495"/>
              <a:gd name="connsiteY73" fmla="*/ 710910 h 910624"/>
              <a:gd name="connsiteX74" fmla="*/ 10487911 w 12198495"/>
              <a:gd name="connsiteY74" fmla="*/ 705488 h 910624"/>
              <a:gd name="connsiteX75" fmla="*/ 10681778 w 12198495"/>
              <a:gd name="connsiteY75" fmla="*/ 693336 h 910624"/>
              <a:gd name="connsiteX76" fmla="*/ 10697669 w 12198495"/>
              <a:gd name="connsiteY76" fmla="*/ 681933 h 910624"/>
              <a:gd name="connsiteX77" fmla="*/ 10679348 w 12198495"/>
              <a:gd name="connsiteY77" fmla="*/ 672585 h 910624"/>
              <a:gd name="connsiteX78" fmla="*/ 10589238 w 12198495"/>
              <a:gd name="connsiteY78" fmla="*/ 551067 h 910624"/>
              <a:gd name="connsiteX79" fmla="*/ 10563812 w 12198495"/>
              <a:gd name="connsiteY79" fmla="*/ 480213 h 910624"/>
              <a:gd name="connsiteX80" fmla="*/ 10556895 w 12198495"/>
              <a:gd name="connsiteY80" fmla="*/ 395711 h 910624"/>
              <a:gd name="connsiteX81" fmla="*/ 10553296 w 12198495"/>
              <a:gd name="connsiteY81" fmla="*/ 389238 h 910624"/>
              <a:gd name="connsiteX82" fmla="*/ 10641210 w 12198495"/>
              <a:gd name="connsiteY82" fmla="*/ 347478 h 910624"/>
              <a:gd name="connsiteX83" fmla="*/ 10632984 w 12198495"/>
              <a:gd name="connsiteY83" fmla="*/ 351404 h 910624"/>
              <a:gd name="connsiteX84" fmla="*/ 10627562 w 12198495"/>
              <a:gd name="connsiteY84" fmla="*/ 370847 h 910624"/>
              <a:gd name="connsiteX85" fmla="*/ 10624197 w 12198495"/>
              <a:gd name="connsiteY85" fmla="*/ 384494 h 910624"/>
              <a:gd name="connsiteX86" fmla="*/ 10619897 w 12198495"/>
              <a:gd name="connsiteY86" fmla="*/ 408237 h 910624"/>
              <a:gd name="connsiteX87" fmla="*/ 10618402 w 12198495"/>
              <a:gd name="connsiteY87" fmla="*/ 416276 h 910624"/>
              <a:gd name="connsiteX88" fmla="*/ 10614850 w 12198495"/>
              <a:gd name="connsiteY88" fmla="*/ 491617 h 910624"/>
              <a:gd name="connsiteX89" fmla="*/ 10628684 w 12198495"/>
              <a:gd name="connsiteY89" fmla="*/ 528446 h 910624"/>
              <a:gd name="connsiteX90" fmla="*/ 10636349 w 12198495"/>
              <a:gd name="connsiteY90" fmla="*/ 543215 h 910624"/>
              <a:gd name="connsiteX91" fmla="*/ 10660466 w 12198495"/>
              <a:gd name="connsiteY91" fmla="*/ 592383 h 910624"/>
              <a:gd name="connsiteX92" fmla="*/ 10713372 w 12198495"/>
              <a:gd name="connsiteY92" fmla="*/ 648842 h 910624"/>
              <a:gd name="connsiteX93" fmla="*/ 10729824 w 12198495"/>
              <a:gd name="connsiteY93" fmla="*/ 672024 h 910624"/>
              <a:gd name="connsiteX94" fmla="*/ 10734685 w 12198495"/>
              <a:gd name="connsiteY94" fmla="*/ 678567 h 910624"/>
              <a:gd name="connsiteX95" fmla="*/ 10779366 w 12198495"/>
              <a:gd name="connsiteY95" fmla="*/ 690719 h 910624"/>
              <a:gd name="connsiteX96" fmla="*/ 10807409 w 12198495"/>
              <a:gd name="connsiteY96" fmla="*/ 669781 h 910624"/>
              <a:gd name="connsiteX97" fmla="*/ 10813204 w 12198495"/>
              <a:gd name="connsiteY97" fmla="*/ 655012 h 910624"/>
              <a:gd name="connsiteX98" fmla="*/ 10833956 w 12198495"/>
              <a:gd name="connsiteY98" fmla="*/ 531811 h 910624"/>
              <a:gd name="connsiteX99" fmla="*/ 10842742 w 12198495"/>
              <a:gd name="connsiteY99" fmla="*/ 502086 h 910624"/>
              <a:gd name="connsiteX100" fmla="*/ 10859754 w 12198495"/>
              <a:gd name="connsiteY100" fmla="*/ 474604 h 910624"/>
              <a:gd name="connsiteX101" fmla="*/ 10892658 w 12198495"/>
              <a:gd name="connsiteY101" fmla="*/ 368790 h 910624"/>
              <a:gd name="connsiteX102" fmla="*/ 10885180 w 12198495"/>
              <a:gd name="connsiteY102" fmla="*/ 362621 h 910624"/>
              <a:gd name="connsiteX103" fmla="*/ 10836199 w 12198495"/>
              <a:gd name="connsiteY103" fmla="*/ 374025 h 910624"/>
              <a:gd name="connsiteX104" fmla="*/ 10791518 w 12198495"/>
              <a:gd name="connsiteY104" fmla="*/ 379634 h 910624"/>
              <a:gd name="connsiteX105" fmla="*/ 10745154 w 12198495"/>
              <a:gd name="connsiteY105" fmla="*/ 377016 h 910624"/>
              <a:gd name="connsiteX106" fmla="*/ 10727020 w 12198495"/>
              <a:gd name="connsiteY106" fmla="*/ 374586 h 910624"/>
              <a:gd name="connsiteX107" fmla="*/ 10711503 w 12198495"/>
              <a:gd name="connsiteY107" fmla="*/ 371408 h 910624"/>
              <a:gd name="connsiteX108" fmla="*/ 10693369 w 12198495"/>
              <a:gd name="connsiteY108" fmla="*/ 367108 h 910624"/>
              <a:gd name="connsiteX109" fmla="*/ 10653735 w 12198495"/>
              <a:gd name="connsiteY109" fmla="*/ 352713 h 910624"/>
              <a:gd name="connsiteX110" fmla="*/ 10641210 w 12198495"/>
              <a:gd name="connsiteY110" fmla="*/ 347478 h 910624"/>
              <a:gd name="connsiteX111" fmla="*/ 10369758 w 12198495"/>
              <a:gd name="connsiteY111" fmla="*/ 338879 h 910624"/>
              <a:gd name="connsiteX112" fmla="*/ 10362654 w 12198495"/>
              <a:gd name="connsiteY112" fmla="*/ 357948 h 910624"/>
              <a:gd name="connsiteX113" fmla="*/ 10364898 w 12198495"/>
              <a:gd name="connsiteY113" fmla="*/ 358695 h 910624"/>
              <a:gd name="connsiteX114" fmla="*/ 10369758 w 12198495"/>
              <a:gd name="connsiteY114" fmla="*/ 338879 h 910624"/>
              <a:gd name="connsiteX115" fmla="*/ 11346424 w 12198495"/>
              <a:gd name="connsiteY115" fmla="*/ 288619 h 910624"/>
              <a:gd name="connsiteX116" fmla="*/ 11350474 w 12198495"/>
              <a:gd name="connsiteY116" fmla="*/ 306943 h 910624"/>
              <a:gd name="connsiteX117" fmla="*/ 11351060 w 12198495"/>
              <a:gd name="connsiteY117" fmla="*/ 322053 h 910624"/>
              <a:gd name="connsiteX118" fmla="*/ 11346424 w 12198495"/>
              <a:gd name="connsiteY118" fmla="*/ 288619 h 910624"/>
              <a:gd name="connsiteX119" fmla="*/ 11349751 w 12198495"/>
              <a:gd name="connsiteY119" fmla="*/ 159406 h 910624"/>
              <a:gd name="connsiteX120" fmla="*/ 11338160 w 12198495"/>
              <a:gd name="connsiteY120" fmla="*/ 178288 h 910624"/>
              <a:gd name="connsiteX121" fmla="*/ 11336104 w 12198495"/>
              <a:gd name="connsiteY121" fmla="*/ 214183 h 910624"/>
              <a:gd name="connsiteX122" fmla="*/ 11346424 w 12198495"/>
              <a:gd name="connsiteY122" fmla="*/ 288619 h 910624"/>
              <a:gd name="connsiteX123" fmla="*/ 11329934 w 12198495"/>
              <a:gd name="connsiteY123" fmla="*/ 213996 h 910624"/>
              <a:gd name="connsiteX124" fmla="*/ 11331617 w 12198495"/>
              <a:gd name="connsiteY124" fmla="*/ 176232 h 910624"/>
              <a:gd name="connsiteX125" fmla="*/ 11330682 w 12198495"/>
              <a:gd name="connsiteY125" fmla="*/ 166697 h 910624"/>
              <a:gd name="connsiteX126" fmla="*/ 11320587 w 12198495"/>
              <a:gd name="connsiteY126" fmla="*/ 169315 h 910624"/>
              <a:gd name="connsiteX127" fmla="*/ 11315166 w 12198495"/>
              <a:gd name="connsiteY127" fmla="*/ 172680 h 910624"/>
              <a:gd name="connsiteX128" fmla="*/ 11277776 w 12198495"/>
              <a:gd name="connsiteY128" fmla="*/ 204461 h 910624"/>
              <a:gd name="connsiteX129" fmla="*/ 11265436 w 12198495"/>
              <a:gd name="connsiteY129" fmla="*/ 217174 h 910624"/>
              <a:gd name="connsiteX130" fmla="*/ 11199630 w 12198495"/>
              <a:gd name="connsiteY130" fmla="*/ 287467 h 910624"/>
              <a:gd name="connsiteX131" fmla="*/ 11051004 w 12198495"/>
              <a:gd name="connsiteY131" fmla="*/ 311958 h 910624"/>
              <a:gd name="connsiteX132" fmla="*/ 11045770 w 12198495"/>
              <a:gd name="connsiteY132" fmla="*/ 310088 h 910624"/>
              <a:gd name="connsiteX133" fmla="*/ 11027636 w 12198495"/>
              <a:gd name="connsiteY133" fmla="*/ 345983 h 910624"/>
              <a:gd name="connsiteX134" fmla="*/ 11014175 w 12198495"/>
              <a:gd name="connsiteY134" fmla="*/ 376643 h 910624"/>
              <a:gd name="connsiteX135" fmla="*/ 11019036 w 12198495"/>
              <a:gd name="connsiteY135" fmla="*/ 430484 h 910624"/>
              <a:gd name="connsiteX136" fmla="*/ 11019036 w 12198495"/>
              <a:gd name="connsiteY136" fmla="*/ 430671 h 910624"/>
              <a:gd name="connsiteX137" fmla="*/ 11019784 w 12198495"/>
              <a:gd name="connsiteY137" fmla="*/ 435158 h 910624"/>
              <a:gd name="connsiteX138" fmla="*/ 11028197 w 12198495"/>
              <a:gd name="connsiteY138" fmla="*/ 513490 h 910624"/>
              <a:gd name="connsiteX139" fmla="*/ 11049322 w 12198495"/>
              <a:gd name="connsiteY139" fmla="*/ 556676 h 910624"/>
              <a:gd name="connsiteX140" fmla="*/ 11049883 w 12198495"/>
              <a:gd name="connsiteY140" fmla="*/ 566023 h 910624"/>
              <a:gd name="connsiteX141" fmla="*/ 11085590 w 12198495"/>
              <a:gd name="connsiteY141" fmla="*/ 679128 h 910624"/>
              <a:gd name="connsiteX142" fmla="*/ 11104472 w 12198495"/>
              <a:gd name="connsiteY142" fmla="*/ 689971 h 910624"/>
              <a:gd name="connsiteX143" fmla="*/ 11317035 w 12198495"/>
              <a:gd name="connsiteY143" fmla="*/ 699880 h 910624"/>
              <a:gd name="connsiteX144" fmla="*/ 11460986 w 12198495"/>
              <a:gd name="connsiteY144" fmla="*/ 711097 h 910624"/>
              <a:gd name="connsiteX145" fmla="*/ 11472764 w 12198495"/>
              <a:gd name="connsiteY145" fmla="*/ 703993 h 910624"/>
              <a:gd name="connsiteX146" fmla="*/ 11480056 w 12198495"/>
              <a:gd name="connsiteY146" fmla="*/ 653703 h 910624"/>
              <a:gd name="connsiteX147" fmla="*/ 11491272 w 12198495"/>
              <a:gd name="connsiteY147" fmla="*/ 594066 h 910624"/>
              <a:gd name="connsiteX148" fmla="*/ 11500620 w 12198495"/>
              <a:gd name="connsiteY148" fmla="*/ 565649 h 910624"/>
              <a:gd name="connsiteX149" fmla="*/ 11508659 w 12198495"/>
              <a:gd name="connsiteY149" fmla="*/ 503582 h 910624"/>
              <a:gd name="connsiteX150" fmla="*/ 11499124 w 12198495"/>
              <a:gd name="connsiteY150" fmla="*/ 492925 h 910624"/>
              <a:gd name="connsiteX151" fmla="*/ 11412193 w 12198495"/>
              <a:gd name="connsiteY151" fmla="*/ 457405 h 910624"/>
              <a:gd name="connsiteX152" fmla="*/ 11392189 w 12198495"/>
              <a:gd name="connsiteY152" fmla="*/ 434036 h 910624"/>
              <a:gd name="connsiteX153" fmla="*/ 11392002 w 12198495"/>
              <a:gd name="connsiteY153" fmla="*/ 434223 h 910624"/>
              <a:gd name="connsiteX154" fmla="*/ 11380785 w 12198495"/>
              <a:gd name="connsiteY154" fmla="*/ 413845 h 910624"/>
              <a:gd name="connsiteX155" fmla="*/ 11366950 w 12198495"/>
              <a:gd name="connsiteY155" fmla="*/ 381503 h 910624"/>
              <a:gd name="connsiteX156" fmla="*/ 11350474 w 12198495"/>
              <a:gd name="connsiteY156" fmla="*/ 306943 h 910624"/>
              <a:gd name="connsiteX157" fmla="*/ 11346947 w 12198495"/>
              <a:gd name="connsiteY157" fmla="*/ 216052 h 910624"/>
              <a:gd name="connsiteX158" fmla="*/ 11352369 w 12198495"/>
              <a:gd name="connsiteY158" fmla="*/ 178475 h 910624"/>
              <a:gd name="connsiteX159" fmla="*/ 11354986 w 12198495"/>
              <a:gd name="connsiteY159" fmla="*/ 164828 h 910624"/>
              <a:gd name="connsiteX160" fmla="*/ 11349751 w 12198495"/>
              <a:gd name="connsiteY160" fmla="*/ 159406 h 910624"/>
              <a:gd name="connsiteX161" fmla="*/ 10931520 w 12198495"/>
              <a:gd name="connsiteY161" fmla="*/ 265 h 910624"/>
              <a:gd name="connsiteX162" fmla="*/ 10940144 w 12198495"/>
              <a:gd name="connsiteY162" fmla="*/ 2929 h 910624"/>
              <a:gd name="connsiteX163" fmla="*/ 10943321 w 12198495"/>
              <a:gd name="connsiteY163" fmla="*/ 6668 h 910624"/>
              <a:gd name="connsiteX164" fmla="*/ 10943695 w 12198495"/>
              <a:gd name="connsiteY164" fmla="*/ 30224 h 910624"/>
              <a:gd name="connsiteX165" fmla="*/ 10937526 w 12198495"/>
              <a:gd name="connsiteY165" fmla="*/ 48731 h 910624"/>
              <a:gd name="connsiteX166" fmla="*/ 10936218 w 12198495"/>
              <a:gd name="connsiteY166" fmla="*/ 54901 h 910624"/>
              <a:gd name="connsiteX167" fmla="*/ 10930983 w 12198495"/>
              <a:gd name="connsiteY167" fmla="*/ 47797 h 910624"/>
              <a:gd name="connsiteX168" fmla="*/ 10930422 w 12198495"/>
              <a:gd name="connsiteY168" fmla="*/ 68175 h 910624"/>
              <a:gd name="connsiteX169" fmla="*/ 10937713 w 12198495"/>
              <a:gd name="connsiteY169" fmla="*/ 79765 h 910624"/>
              <a:gd name="connsiteX170" fmla="*/ 10973794 w 12198495"/>
              <a:gd name="connsiteY170" fmla="*/ 105751 h 910624"/>
              <a:gd name="connsiteX171" fmla="*/ 10977346 w 12198495"/>
              <a:gd name="connsiteY171" fmla="*/ 109864 h 910624"/>
              <a:gd name="connsiteX172" fmla="*/ 11013802 w 12198495"/>
              <a:gd name="connsiteY172" fmla="*/ 137159 h 910624"/>
              <a:gd name="connsiteX173" fmla="*/ 11039975 w 12198495"/>
              <a:gd name="connsiteY173" fmla="*/ 163145 h 910624"/>
              <a:gd name="connsiteX174" fmla="*/ 11087834 w 12198495"/>
              <a:gd name="connsiteY174" fmla="*/ 197731 h 910624"/>
              <a:gd name="connsiteX175" fmla="*/ 11181870 w 12198495"/>
              <a:gd name="connsiteY175" fmla="*/ 189131 h 910624"/>
              <a:gd name="connsiteX176" fmla="*/ 11210660 w 12198495"/>
              <a:gd name="connsiteY176" fmla="*/ 156041 h 910624"/>
              <a:gd name="connsiteX177" fmla="*/ 11217204 w 12198495"/>
              <a:gd name="connsiteY177" fmla="*/ 145011 h 910624"/>
              <a:gd name="connsiteX178" fmla="*/ 11235712 w 12198495"/>
              <a:gd name="connsiteY178" fmla="*/ 107621 h 910624"/>
              <a:gd name="connsiteX179" fmla="*/ 11240946 w 12198495"/>
              <a:gd name="connsiteY179" fmla="*/ 77335 h 910624"/>
              <a:gd name="connsiteX180" fmla="*/ 11252911 w 12198495"/>
              <a:gd name="connsiteY180" fmla="*/ 63875 h 910624"/>
              <a:gd name="connsiteX181" fmla="*/ 11248798 w 12198495"/>
              <a:gd name="connsiteY181" fmla="*/ 58827 h 910624"/>
              <a:gd name="connsiteX182" fmla="*/ 11254220 w 12198495"/>
              <a:gd name="connsiteY182" fmla="*/ 58453 h 910624"/>
              <a:gd name="connsiteX183" fmla="*/ 11256650 w 12198495"/>
              <a:gd name="connsiteY183" fmla="*/ 60136 h 910624"/>
              <a:gd name="connsiteX184" fmla="*/ 11279458 w 12198495"/>
              <a:gd name="connsiteY184" fmla="*/ 63501 h 910624"/>
              <a:gd name="connsiteX185" fmla="*/ 11317035 w 12198495"/>
              <a:gd name="connsiteY185" fmla="*/ 66305 h 910624"/>
              <a:gd name="connsiteX186" fmla="*/ 11329186 w 12198495"/>
              <a:gd name="connsiteY186" fmla="*/ 70605 h 910624"/>
              <a:gd name="connsiteX187" fmla="*/ 11336665 w 12198495"/>
              <a:gd name="connsiteY187" fmla="*/ 72848 h 910624"/>
              <a:gd name="connsiteX188" fmla="*/ 11374428 w 12198495"/>
              <a:gd name="connsiteY188" fmla="*/ 73222 h 910624"/>
              <a:gd name="connsiteX189" fmla="*/ 11397236 w 12198495"/>
              <a:gd name="connsiteY189" fmla="*/ 74157 h 910624"/>
              <a:gd name="connsiteX190" fmla="*/ 11411632 w 12198495"/>
              <a:gd name="connsiteY190" fmla="*/ 80887 h 910624"/>
              <a:gd name="connsiteX191" fmla="*/ 11431822 w 12198495"/>
              <a:gd name="connsiteY191" fmla="*/ 116595 h 910624"/>
              <a:gd name="connsiteX192" fmla="*/ 11428457 w 12198495"/>
              <a:gd name="connsiteY192" fmla="*/ 136037 h 910624"/>
              <a:gd name="connsiteX193" fmla="*/ 11425092 w 12198495"/>
              <a:gd name="connsiteY193" fmla="*/ 135103 h 910624"/>
              <a:gd name="connsiteX194" fmla="*/ 11421353 w 12198495"/>
              <a:gd name="connsiteY194" fmla="*/ 139029 h 910624"/>
              <a:gd name="connsiteX195" fmla="*/ 11401350 w 12198495"/>
              <a:gd name="connsiteY195" fmla="*/ 152489 h 910624"/>
              <a:gd name="connsiteX196" fmla="*/ 11380224 w 12198495"/>
              <a:gd name="connsiteY196" fmla="*/ 155293 h 910624"/>
              <a:gd name="connsiteX197" fmla="*/ 11358912 w 12198495"/>
              <a:gd name="connsiteY197" fmla="*/ 174549 h 910624"/>
              <a:gd name="connsiteX198" fmla="*/ 11358164 w 12198495"/>
              <a:gd name="connsiteY198" fmla="*/ 181840 h 910624"/>
              <a:gd name="connsiteX199" fmla="*/ 11352742 w 12198495"/>
              <a:gd name="connsiteY199" fmla="*/ 221100 h 910624"/>
              <a:gd name="connsiteX200" fmla="*/ 11351995 w 12198495"/>
              <a:gd name="connsiteY200" fmla="*/ 256620 h 910624"/>
              <a:gd name="connsiteX201" fmla="*/ 11363399 w 12198495"/>
              <a:gd name="connsiteY201" fmla="*/ 347104 h 910624"/>
              <a:gd name="connsiteX202" fmla="*/ 11399854 w 12198495"/>
              <a:gd name="connsiteY202" fmla="*/ 420389 h 910624"/>
              <a:gd name="connsiteX203" fmla="*/ 11514454 w 12198495"/>
              <a:gd name="connsiteY203" fmla="*/ 454975 h 910624"/>
              <a:gd name="connsiteX204" fmla="*/ 11525298 w 12198495"/>
              <a:gd name="connsiteY204" fmla="*/ 443758 h 910624"/>
              <a:gd name="connsiteX205" fmla="*/ 11537449 w 12198495"/>
              <a:gd name="connsiteY205" fmla="*/ 387299 h 910624"/>
              <a:gd name="connsiteX206" fmla="*/ 11538010 w 12198495"/>
              <a:gd name="connsiteY206" fmla="*/ 373464 h 910624"/>
              <a:gd name="connsiteX207" fmla="*/ 11532402 w 12198495"/>
              <a:gd name="connsiteY207" fmla="*/ 322614 h 910624"/>
              <a:gd name="connsiteX208" fmla="*/ 11533150 w 12198495"/>
              <a:gd name="connsiteY208" fmla="*/ 320184 h 910624"/>
              <a:gd name="connsiteX209" fmla="*/ 11534271 w 12198495"/>
              <a:gd name="connsiteY209" fmla="*/ 314949 h 910624"/>
              <a:gd name="connsiteX210" fmla="*/ 11551844 w 12198495"/>
              <a:gd name="connsiteY210" fmla="*/ 281298 h 910624"/>
              <a:gd name="connsiteX211" fmla="*/ 11568109 w 12198495"/>
              <a:gd name="connsiteY211" fmla="*/ 272137 h 910624"/>
              <a:gd name="connsiteX212" fmla="*/ 11574465 w 12198495"/>
              <a:gd name="connsiteY212" fmla="*/ 255873 h 910624"/>
              <a:gd name="connsiteX213" fmla="*/ 11576709 w 12198495"/>
              <a:gd name="connsiteY213" fmla="*/ 255312 h 910624"/>
              <a:gd name="connsiteX214" fmla="*/ 11578765 w 12198495"/>
              <a:gd name="connsiteY214" fmla="*/ 239608 h 910624"/>
              <a:gd name="connsiteX215" fmla="*/ 11575587 w 12198495"/>
              <a:gd name="connsiteY215" fmla="*/ 231756 h 910624"/>
              <a:gd name="connsiteX216" fmla="*/ 11567735 w 12198495"/>
              <a:gd name="connsiteY216" fmla="*/ 236430 h 910624"/>
              <a:gd name="connsiteX217" fmla="*/ 11562688 w 12198495"/>
              <a:gd name="connsiteY217" fmla="*/ 238486 h 910624"/>
              <a:gd name="connsiteX218" fmla="*/ 11563248 w 12198495"/>
              <a:gd name="connsiteY218" fmla="*/ 208948 h 910624"/>
              <a:gd name="connsiteX219" fmla="*/ 11576522 w 12198495"/>
              <a:gd name="connsiteY219" fmla="*/ 198666 h 910624"/>
              <a:gd name="connsiteX220" fmla="*/ 11578952 w 12198495"/>
              <a:gd name="connsiteY220" fmla="*/ 186140 h 910624"/>
              <a:gd name="connsiteX221" fmla="*/ 11571100 w 12198495"/>
              <a:gd name="connsiteY221" fmla="*/ 171184 h 910624"/>
              <a:gd name="connsiteX222" fmla="*/ 11574465 w 12198495"/>
              <a:gd name="connsiteY222" fmla="*/ 153050 h 910624"/>
              <a:gd name="connsiteX223" fmla="*/ 11578578 w 12198495"/>
              <a:gd name="connsiteY223" fmla="*/ 129868 h 910624"/>
              <a:gd name="connsiteX224" fmla="*/ 11575400 w 12198495"/>
              <a:gd name="connsiteY224" fmla="*/ 124073 h 910624"/>
              <a:gd name="connsiteX225" fmla="*/ 11572409 w 12198495"/>
              <a:gd name="connsiteY225" fmla="*/ 124073 h 910624"/>
              <a:gd name="connsiteX226" fmla="*/ 11572409 w 12198495"/>
              <a:gd name="connsiteY226" fmla="*/ 122390 h 910624"/>
              <a:gd name="connsiteX227" fmla="*/ 11582878 w 12198495"/>
              <a:gd name="connsiteY227" fmla="*/ 105004 h 910624"/>
              <a:gd name="connsiteX228" fmla="*/ 11595591 w 12198495"/>
              <a:gd name="connsiteY228" fmla="*/ 97339 h 910624"/>
              <a:gd name="connsiteX229" fmla="*/ 11666258 w 12198495"/>
              <a:gd name="connsiteY229" fmla="*/ 134916 h 910624"/>
              <a:gd name="connsiteX230" fmla="*/ 11667754 w 12198495"/>
              <a:gd name="connsiteY230" fmla="*/ 137159 h 910624"/>
              <a:gd name="connsiteX231" fmla="*/ 11668875 w 12198495"/>
              <a:gd name="connsiteY231" fmla="*/ 163893 h 910624"/>
              <a:gd name="connsiteX232" fmla="*/ 11675231 w 12198495"/>
              <a:gd name="connsiteY232" fmla="*/ 182588 h 910624"/>
              <a:gd name="connsiteX233" fmla="*/ 11694861 w 12198495"/>
              <a:gd name="connsiteY233" fmla="*/ 195114 h 910624"/>
              <a:gd name="connsiteX234" fmla="*/ 11716174 w 12198495"/>
              <a:gd name="connsiteY234" fmla="*/ 226334 h 910624"/>
              <a:gd name="connsiteX235" fmla="*/ 11733747 w 12198495"/>
              <a:gd name="connsiteY235" fmla="*/ 283167 h 910624"/>
              <a:gd name="connsiteX236" fmla="*/ 11737673 w 12198495"/>
              <a:gd name="connsiteY236" fmla="*/ 337383 h 910624"/>
              <a:gd name="connsiteX237" fmla="*/ 11735804 w 12198495"/>
              <a:gd name="connsiteY237" fmla="*/ 409172 h 910624"/>
              <a:gd name="connsiteX238" fmla="*/ 11742534 w 12198495"/>
              <a:gd name="connsiteY238" fmla="*/ 502273 h 910624"/>
              <a:gd name="connsiteX239" fmla="*/ 11749451 w 12198495"/>
              <a:gd name="connsiteY239" fmla="*/ 573875 h 910624"/>
              <a:gd name="connsiteX240" fmla="*/ 11743094 w 12198495"/>
              <a:gd name="connsiteY240" fmla="*/ 614069 h 910624"/>
              <a:gd name="connsiteX241" fmla="*/ 11740477 w 12198495"/>
              <a:gd name="connsiteY241" fmla="*/ 624539 h 910624"/>
              <a:gd name="connsiteX242" fmla="*/ 11732625 w 12198495"/>
              <a:gd name="connsiteY242" fmla="*/ 663798 h 910624"/>
              <a:gd name="connsiteX243" fmla="*/ 11729634 w 12198495"/>
              <a:gd name="connsiteY243" fmla="*/ 674080 h 910624"/>
              <a:gd name="connsiteX244" fmla="*/ 11712248 w 12198495"/>
              <a:gd name="connsiteY244" fmla="*/ 697823 h 910624"/>
              <a:gd name="connsiteX245" fmla="*/ 11700283 w 12198495"/>
              <a:gd name="connsiteY245" fmla="*/ 726240 h 910624"/>
              <a:gd name="connsiteX246" fmla="*/ 11704957 w 12198495"/>
              <a:gd name="connsiteY246" fmla="*/ 730353 h 910624"/>
              <a:gd name="connsiteX247" fmla="*/ 11717330 w 12198495"/>
              <a:gd name="connsiteY247" fmla="*/ 732929 h 910624"/>
              <a:gd name="connsiteX248" fmla="*/ 12192000 w 12198495"/>
              <a:gd name="connsiteY248" fmla="*/ 732929 h 910624"/>
              <a:gd name="connsiteX249" fmla="*/ 12198481 w 12198495"/>
              <a:gd name="connsiteY249" fmla="*/ 910624 h 910624"/>
              <a:gd name="connsiteX250" fmla="*/ 0 w 12198495"/>
              <a:gd name="connsiteY250" fmla="*/ 908775 h 910624"/>
              <a:gd name="connsiteX251" fmla="*/ 0 w 12198495"/>
              <a:gd name="connsiteY251" fmla="*/ 732929 h 910624"/>
              <a:gd name="connsiteX252" fmla="*/ 10184483 w 12198495"/>
              <a:gd name="connsiteY252" fmla="*/ 732929 h 910624"/>
              <a:gd name="connsiteX253" fmla="*/ 10336481 w 12198495"/>
              <a:gd name="connsiteY253" fmla="*/ 714462 h 910624"/>
              <a:gd name="connsiteX254" fmla="*/ 10349568 w 12198495"/>
              <a:gd name="connsiteY254" fmla="*/ 713901 h 910624"/>
              <a:gd name="connsiteX255" fmla="*/ 10356111 w 12198495"/>
              <a:gd name="connsiteY255" fmla="*/ 709414 h 910624"/>
              <a:gd name="connsiteX256" fmla="*/ 10354615 w 12198495"/>
              <a:gd name="connsiteY256" fmla="*/ 679128 h 910624"/>
              <a:gd name="connsiteX257" fmla="*/ 10358167 w 12198495"/>
              <a:gd name="connsiteY257" fmla="*/ 520594 h 910624"/>
              <a:gd name="connsiteX258" fmla="*/ 10372188 w 12198495"/>
              <a:gd name="connsiteY258" fmla="*/ 482269 h 910624"/>
              <a:gd name="connsiteX259" fmla="*/ 10396679 w 12198495"/>
              <a:gd name="connsiteY259" fmla="*/ 451984 h 910624"/>
              <a:gd name="connsiteX260" fmla="*/ 10447903 w 12198495"/>
              <a:gd name="connsiteY260" fmla="*/ 334765 h 910624"/>
              <a:gd name="connsiteX261" fmla="*/ 10448464 w 12198495"/>
              <a:gd name="connsiteY261" fmla="*/ 261107 h 910624"/>
              <a:gd name="connsiteX262" fmla="*/ 10446408 w 12198495"/>
              <a:gd name="connsiteY262" fmla="*/ 225774 h 910624"/>
              <a:gd name="connsiteX263" fmla="*/ 10448464 w 12198495"/>
              <a:gd name="connsiteY263" fmla="*/ 215678 h 910624"/>
              <a:gd name="connsiteX264" fmla="*/ 10453512 w 12198495"/>
              <a:gd name="connsiteY264" fmla="*/ 201096 h 910624"/>
              <a:gd name="connsiteX265" fmla="*/ 10442856 w 12198495"/>
              <a:gd name="connsiteY265" fmla="*/ 229139 h 910624"/>
              <a:gd name="connsiteX266" fmla="*/ 10417991 w 12198495"/>
              <a:gd name="connsiteY266" fmla="*/ 307471 h 910624"/>
              <a:gd name="connsiteX267" fmla="*/ 10413318 w 12198495"/>
              <a:gd name="connsiteY267" fmla="*/ 312331 h 910624"/>
              <a:gd name="connsiteX268" fmla="*/ 10410513 w 12198495"/>
              <a:gd name="connsiteY268" fmla="*/ 310649 h 910624"/>
              <a:gd name="connsiteX269" fmla="*/ 10388266 w 12198495"/>
              <a:gd name="connsiteY269" fmla="*/ 406929 h 910624"/>
              <a:gd name="connsiteX270" fmla="*/ 10366767 w 12198495"/>
              <a:gd name="connsiteY270" fmla="*/ 418706 h 910624"/>
              <a:gd name="connsiteX271" fmla="*/ 10364337 w 12198495"/>
              <a:gd name="connsiteY271" fmla="*/ 417398 h 910624"/>
              <a:gd name="connsiteX272" fmla="*/ 10363963 w 12198495"/>
              <a:gd name="connsiteY272" fmla="*/ 416650 h 910624"/>
              <a:gd name="connsiteX273" fmla="*/ 10365458 w 12198495"/>
              <a:gd name="connsiteY273" fmla="*/ 415528 h 910624"/>
              <a:gd name="connsiteX274" fmla="*/ 10368263 w 12198495"/>
              <a:gd name="connsiteY274" fmla="*/ 397768 h 910624"/>
              <a:gd name="connsiteX275" fmla="*/ 10360784 w 12198495"/>
              <a:gd name="connsiteY275" fmla="*/ 413472 h 910624"/>
              <a:gd name="connsiteX276" fmla="*/ 10362841 w 12198495"/>
              <a:gd name="connsiteY276" fmla="*/ 393468 h 910624"/>
              <a:gd name="connsiteX277" fmla="*/ 10356298 w 12198495"/>
              <a:gd name="connsiteY277" fmla="*/ 413659 h 910624"/>
              <a:gd name="connsiteX278" fmla="*/ 10355737 w 12198495"/>
              <a:gd name="connsiteY278" fmla="*/ 411041 h 910624"/>
              <a:gd name="connsiteX279" fmla="*/ 10356671 w 12198495"/>
              <a:gd name="connsiteY279" fmla="*/ 393468 h 910624"/>
              <a:gd name="connsiteX280" fmla="*/ 10355176 w 12198495"/>
              <a:gd name="connsiteY280" fmla="*/ 360004 h 910624"/>
              <a:gd name="connsiteX281" fmla="*/ 10369010 w 12198495"/>
              <a:gd name="connsiteY281" fmla="*/ 311023 h 910624"/>
              <a:gd name="connsiteX282" fmla="*/ 10397053 w 12198495"/>
              <a:gd name="connsiteY282" fmla="*/ 275129 h 910624"/>
              <a:gd name="connsiteX283" fmla="*/ 10414252 w 12198495"/>
              <a:gd name="connsiteY283" fmla="*/ 237925 h 910624"/>
              <a:gd name="connsiteX284" fmla="*/ 10429582 w 12198495"/>
              <a:gd name="connsiteY284" fmla="*/ 193244 h 910624"/>
              <a:gd name="connsiteX285" fmla="*/ 10435751 w 12198495"/>
              <a:gd name="connsiteY285" fmla="*/ 178849 h 910624"/>
              <a:gd name="connsiteX286" fmla="*/ 10450521 w 12198495"/>
              <a:gd name="connsiteY286" fmla="*/ 160902 h 910624"/>
              <a:gd name="connsiteX287" fmla="*/ 10481368 w 12198495"/>
              <a:gd name="connsiteY287" fmla="*/ 133233 h 910624"/>
              <a:gd name="connsiteX288" fmla="*/ 10489406 w 12198495"/>
              <a:gd name="connsiteY288" fmla="*/ 118277 h 910624"/>
              <a:gd name="connsiteX289" fmla="*/ 10506232 w 12198495"/>
              <a:gd name="connsiteY289" fmla="*/ 95282 h 910624"/>
              <a:gd name="connsiteX290" fmla="*/ 10529227 w 12198495"/>
              <a:gd name="connsiteY290" fmla="*/ 93039 h 910624"/>
              <a:gd name="connsiteX291" fmla="*/ 10577460 w 12198495"/>
              <a:gd name="connsiteY291" fmla="*/ 80139 h 910624"/>
              <a:gd name="connsiteX292" fmla="*/ 10582321 w 12198495"/>
              <a:gd name="connsiteY292" fmla="*/ 68361 h 910624"/>
              <a:gd name="connsiteX293" fmla="*/ 10581947 w 12198495"/>
              <a:gd name="connsiteY293" fmla="*/ 62005 h 910624"/>
              <a:gd name="connsiteX294" fmla="*/ 10581572 w 12198495"/>
              <a:gd name="connsiteY294" fmla="*/ 47984 h 910624"/>
              <a:gd name="connsiteX295" fmla="*/ 10576899 w 12198495"/>
              <a:gd name="connsiteY295" fmla="*/ 34336 h 910624"/>
              <a:gd name="connsiteX296" fmla="*/ 10572599 w 12198495"/>
              <a:gd name="connsiteY296" fmla="*/ 17137 h 910624"/>
              <a:gd name="connsiteX297" fmla="*/ 10579329 w 12198495"/>
              <a:gd name="connsiteY297" fmla="*/ 1246 h 910624"/>
              <a:gd name="connsiteX298" fmla="*/ 10594846 w 12198495"/>
              <a:gd name="connsiteY298" fmla="*/ 6107 h 910624"/>
              <a:gd name="connsiteX299" fmla="*/ 10632984 w 12198495"/>
              <a:gd name="connsiteY299" fmla="*/ 23867 h 910624"/>
              <a:gd name="connsiteX300" fmla="*/ 10701595 w 12198495"/>
              <a:gd name="connsiteY300" fmla="*/ 30971 h 910624"/>
              <a:gd name="connsiteX301" fmla="*/ 10770392 w 12198495"/>
              <a:gd name="connsiteY301" fmla="*/ 33215 h 910624"/>
              <a:gd name="connsiteX302" fmla="*/ 10898080 w 12198495"/>
              <a:gd name="connsiteY302" fmla="*/ 20689 h 910624"/>
              <a:gd name="connsiteX303" fmla="*/ 10923878 w 12198495"/>
              <a:gd name="connsiteY303" fmla="*/ 5172 h 910624"/>
              <a:gd name="connsiteX304" fmla="*/ 10931520 w 12198495"/>
              <a:gd name="connsiteY304" fmla="*/ 265 h 91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Lst>
            <a:rect l="l" t="t" r="r" b="b"/>
            <a:pathLst>
              <a:path w="12198495" h="910624">
                <a:moveTo>
                  <a:pt x="11634616" y="695510"/>
                </a:moveTo>
                <a:cubicBezTo>
                  <a:pt x="11632139" y="695346"/>
                  <a:pt x="11629896" y="696047"/>
                  <a:pt x="11628681" y="699880"/>
                </a:cubicBezTo>
                <a:cubicBezTo>
                  <a:pt x="11626064" y="708293"/>
                  <a:pt x="11623634" y="717640"/>
                  <a:pt x="11627185" y="725492"/>
                </a:cubicBezTo>
                <a:cubicBezTo>
                  <a:pt x="11629616" y="730913"/>
                  <a:pt x="11638402" y="728857"/>
                  <a:pt x="11644384" y="729979"/>
                </a:cubicBezTo>
                <a:cubicBezTo>
                  <a:pt x="11646815" y="730539"/>
                  <a:pt x="11649432" y="730539"/>
                  <a:pt x="11651863" y="730913"/>
                </a:cubicBezTo>
                <a:cubicBezTo>
                  <a:pt x="11663267" y="732409"/>
                  <a:pt x="11664014" y="731848"/>
                  <a:pt x="11663080" y="719883"/>
                </a:cubicBezTo>
                <a:cubicBezTo>
                  <a:pt x="11662893" y="718388"/>
                  <a:pt x="11662706" y="716705"/>
                  <a:pt x="11662519" y="715209"/>
                </a:cubicBezTo>
                <a:cubicBezTo>
                  <a:pt x="11659154" y="695954"/>
                  <a:pt x="11663267" y="698197"/>
                  <a:pt x="11641954" y="696328"/>
                </a:cubicBezTo>
                <a:cubicBezTo>
                  <a:pt x="11639804" y="696702"/>
                  <a:pt x="11637093" y="695673"/>
                  <a:pt x="11634616" y="695510"/>
                </a:cubicBezTo>
                <a:close/>
                <a:moveTo>
                  <a:pt x="11559135" y="473903"/>
                </a:moveTo>
                <a:cubicBezTo>
                  <a:pt x="11557873" y="474511"/>
                  <a:pt x="11556611" y="475539"/>
                  <a:pt x="11555396" y="476100"/>
                </a:cubicBezTo>
                <a:cubicBezTo>
                  <a:pt x="11551096" y="477970"/>
                  <a:pt x="11547170" y="480961"/>
                  <a:pt x="11542684" y="481895"/>
                </a:cubicBezTo>
                <a:cubicBezTo>
                  <a:pt x="11529784" y="484513"/>
                  <a:pt x="11526606" y="494047"/>
                  <a:pt x="11525110" y="505078"/>
                </a:cubicBezTo>
                <a:cubicBezTo>
                  <a:pt x="11524736" y="508443"/>
                  <a:pt x="11524363" y="511994"/>
                  <a:pt x="11524736" y="515360"/>
                </a:cubicBezTo>
                <a:cubicBezTo>
                  <a:pt x="11526045" y="529194"/>
                  <a:pt x="11523428" y="542654"/>
                  <a:pt x="11519876" y="555928"/>
                </a:cubicBezTo>
                <a:cubicBezTo>
                  <a:pt x="11515576" y="572005"/>
                  <a:pt x="11511276" y="587896"/>
                  <a:pt x="11506976" y="603787"/>
                </a:cubicBezTo>
                <a:cubicBezTo>
                  <a:pt x="11504920" y="612013"/>
                  <a:pt x="11501742" y="620426"/>
                  <a:pt x="11503611" y="628652"/>
                </a:cubicBezTo>
                <a:cubicBezTo>
                  <a:pt x="11507537" y="645664"/>
                  <a:pt x="11503611" y="661368"/>
                  <a:pt x="11498190" y="677072"/>
                </a:cubicBezTo>
                <a:cubicBezTo>
                  <a:pt x="11495386" y="684924"/>
                  <a:pt x="11494076" y="693336"/>
                  <a:pt x="11491646" y="701375"/>
                </a:cubicBezTo>
                <a:cubicBezTo>
                  <a:pt x="11488842" y="709788"/>
                  <a:pt x="11490525" y="713527"/>
                  <a:pt x="11500246" y="714275"/>
                </a:cubicBezTo>
                <a:cubicBezTo>
                  <a:pt x="11526606" y="716518"/>
                  <a:pt x="11552779" y="719696"/>
                  <a:pt x="11579139" y="722314"/>
                </a:cubicBezTo>
                <a:cubicBezTo>
                  <a:pt x="11601199" y="724557"/>
                  <a:pt x="11601012" y="724370"/>
                  <a:pt x="11601573" y="701188"/>
                </a:cubicBezTo>
                <a:cubicBezTo>
                  <a:pt x="11601760" y="693336"/>
                  <a:pt x="11599330" y="688476"/>
                  <a:pt x="11592039" y="685298"/>
                </a:cubicBezTo>
                <a:cubicBezTo>
                  <a:pt x="11576896" y="678567"/>
                  <a:pt x="11570540" y="667163"/>
                  <a:pt x="11574652" y="650525"/>
                </a:cubicBezTo>
                <a:cubicBezTo>
                  <a:pt x="11575213" y="648468"/>
                  <a:pt x="11575026" y="646225"/>
                  <a:pt x="11575400" y="643234"/>
                </a:cubicBezTo>
                <a:cubicBezTo>
                  <a:pt x="11574278" y="640990"/>
                  <a:pt x="11578204" y="635756"/>
                  <a:pt x="11572035" y="635008"/>
                </a:cubicBezTo>
                <a:cubicBezTo>
                  <a:pt x="11567174" y="634447"/>
                  <a:pt x="11561566" y="634073"/>
                  <a:pt x="11560257" y="640990"/>
                </a:cubicBezTo>
                <a:cubicBezTo>
                  <a:pt x="11558948" y="647347"/>
                  <a:pt x="11555396" y="645477"/>
                  <a:pt x="11552218" y="643047"/>
                </a:cubicBezTo>
                <a:cubicBezTo>
                  <a:pt x="11548292" y="640055"/>
                  <a:pt x="11546610" y="635756"/>
                  <a:pt x="11546797" y="630708"/>
                </a:cubicBezTo>
                <a:cubicBezTo>
                  <a:pt x="11547170" y="621921"/>
                  <a:pt x="11546984" y="613135"/>
                  <a:pt x="11548105" y="604535"/>
                </a:cubicBezTo>
                <a:cubicBezTo>
                  <a:pt x="11552966" y="563780"/>
                  <a:pt x="11558200" y="523025"/>
                  <a:pt x="11563248" y="482269"/>
                </a:cubicBezTo>
                <a:cubicBezTo>
                  <a:pt x="11563622" y="479465"/>
                  <a:pt x="11564931" y="476100"/>
                  <a:pt x="11562874" y="474230"/>
                </a:cubicBezTo>
                <a:cubicBezTo>
                  <a:pt x="11561659" y="473109"/>
                  <a:pt x="11560397" y="473296"/>
                  <a:pt x="11559135" y="473903"/>
                </a:cubicBezTo>
                <a:close/>
                <a:moveTo>
                  <a:pt x="11566614" y="432915"/>
                </a:moveTo>
                <a:cubicBezTo>
                  <a:pt x="11549788" y="443384"/>
                  <a:pt x="11530345" y="452170"/>
                  <a:pt x="11534832" y="477783"/>
                </a:cubicBezTo>
                <a:cubicBezTo>
                  <a:pt x="11561192" y="472361"/>
                  <a:pt x="11572222" y="456657"/>
                  <a:pt x="11566614" y="432915"/>
                </a:cubicBezTo>
                <a:close/>
                <a:moveTo>
                  <a:pt x="11397236" y="427493"/>
                </a:moveTo>
                <a:cubicBezTo>
                  <a:pt x="11402097" y="437214"/>
                  <a:pt x="11408454" y="445066"/>
                  <a:pt x="11415558" y="452544"/>
                </a:cubicBezTo>
                <a:cubicBezTo>
                  <a:pt x="11439300" y="477222"/>
                  <a:pt x="11467904" y="490121"/>
                  <a:pt x="11502676" y="486756"/>
                </a:cubicBezTo>
                <a:cubicBezTo>
                  <a:pt x="11506790" y="486383"/>
                  <a:pt x="11511276" y="486756"/>
                  <a:pt x="11513333" y="482269"/>
                </a:cubicBezTo>
                <a:cubicBezTo>
                  <a:pt x="11516324" y="475539"/>
                  <a:pt x="11518941" y="468622"/>
                  <a:pt x="11520063" y="459835"/>
                </a:cubicBezTo>
                <a:cubicBezTo>
                  <a:pt x="11471456" y="476287"/>
                  <a:pt x="11431448" y="463014"/>
                  <a:pt x="11397236" y="427493"/>
                </a:cubicBezTo>
                <a:close/>
                <a:moveTo>
                  <a:pt x="10946687" y="423941"/>
                </a:moveTo>
                <a:cubicBezTo>
                  <a:pt x="10944069" y="423754"/>
                  <a:pt x="10943508" y="426558"/>
                  <a:pt x="10942386" y="428241"/>
                </a:cubicBezTo>
                <a:cubicBezTo>
                  <a:pt x="10927430" y="452358"/>
                  <a:pt x="10912661" y="476474"/>
                  <a:pt x="10897893" y="500778"/>
                </a:cubicBezTo>
                <a:cubicBezTo>
                  <a:pt x="10892284" y="509938"/>
                  <a:pt x="10888919" y="520034"/>
                  <a:pt x="10888732" y="530876"/>
                </a:cubicBezTo>
                <a:cubicBezTo>
                  <a:pt x="10888545" y="543963"/>
                  <a:pt x="10884245" y="554806"/>
                  <a:pt x="10876394" y="565275"/>
                </a:cubicBezTo>
                <a:cubicBezTo>
                  <a:pt x="10855268" y="592944"/>
                  <a:pt x="10844612" y="624913"/>
                  <a:pt x="10840686" y="659311"/>
                </a:cubicBezTo>
                <a:cubicBezTo>
                  <a:pt x="10842742" y="666042"/>
                  <a:pt x="10839938" y="672772"/>
                  <a:pt x="10840312" y="679689"/>
                </a:cubicBezTo>
                <a:cubicBezTo>
                  <a:pt x="10840499" y="685298"/>
                  <a:pt x="10842555" y="687541"/>
                  <a:pt x="10848164" y="687167"/>
                </a:cubicBezTo>
                <a:cubicBezTo>
                  <a:pt x="10854333" y="686606"/>
                  <a:pt x="10860690" y="686793"/>
                  <a:pt x="10866859" y="686606"/>
                </a:cubicBezTo>
                <a:cubicBezTo>
                  <a:pt x="10914531" y="685672"/>
                  <a:pt x="10962016" y="685484"/>
                  <a:pt x="11009689" y="686606"/>
                </a:cubicBezTo>
                <a:cubicBezTo>
                  <a:pt x="11022775" y="686980"/>
                  <a:pt x="11035862" y="686606"/>
                  <a:pt x="11048948" y="686980"/>
                </a:cubicBezTo>
                <a:cubicBezTo>
                  <a:pt x="11052874" y="686980"/>
                  <a:pt x="11054557" y="684924"/>
                  <a:pt x="11054931" y="681559"/>
                </a:cubicBezTo>
                <a:cubicBezTo>
                  <a:pt x="11044274" y="642486"/>
                  <a:pt x="11025954" y="607339"/>
                  <a:pt x="10998846" y="577240"/>
                </a:cubicBezTo>
                <a:cubicBezTo>
                  <a:pt x="10990433" y="568080"/>
                  <a:pt x="10984824" y="557984"/>
                  <a:pt x="10985572" y="545459"/>
                </a:cubicBezTo>
                <a:cubicBezTo>
                  <a:pt x="10986133" y="534615"/>
                  <a:pt x="10984077" y="524333"/>
                  <a:pt x="10981272" y="514051"/>
                </a:cubicBezTo>
                <a:cubicBezTo>
                  <a:pt x="10973420" y="484700"/>
                  <a:pt x="10962203" y="456844"/>
                  <a:pt x="10950238" y="428989"/>
                </a:cubicBezTo>
                <a:cubicBezTo>
                  <a:pt x="10949491" y="427119"/>
                  <a:pt x="10949117" y="424315"/>
                  <a:pt x="10946687" y="423941"/>
                </a:cubicBezTo>
                <a:close/>
                <a:moveTo>
                  <a:pt x="11552779" y="389729"/>
                </a:moveTo>
                <a:cubicBezTo>
                  <a:pt x="11549414" y="389168"/>
                  <a:pt x="11549227" y="391411"/>
                  <a:pt x="11548853" y="393468"/>
                </a:cubicBezTo>
                <a:cubicBezTo>
                  <a:pt x="11546236" y="407863"/>
                  <a:pt x="11543806" y="422259"/>
                  <a:pt x="11541375" y="436654"/>
                </a:cubicBezTo>
                <a:cubicBezTo>
                  <a:pt x="11541001" y="438523"/>
                  <a:pt x="11540254" y="441327"/>
                  <a:pt x="11544180" y="440579"/>
                </a:cubicBezTo>
                <a:cubicBezTo>
                  <a:pt x="11554462" y="438710"/>
                  <a:pt x="11569604" y="421137"/>
                  <a:pt x="11569604" y="410854"/>
                </a:cubicBezTo>
                <a:cubicBezTo>
                  <a:pt x="11569604" y="401507"/>
                  <a:pt x="11561566" y="391599"/>
                  <a:pt x="11552779" y="389729"/>
                </a:cubicBezTo>
                <a:close/>
                <a:moveTo>
                  <a:pt x="10553296" y="389238"/>
                </a:moveTo>
                <a:cubicBezTo>
                  <a:pt x="10551707" y="388701"/>
                  <a:pt x="10549604" y="389729"/>
                  <a:pt x="10546613" y="392159"/>
                </a:cubicBezTo>
                <a:cubicBezTo>
                  <a:pt x="10529601" y="405807"/>
                  <a:pt x="10511840" y="418706"/>
                  <a:pt x="10495015" y="432540"/>
                </a:cubicBezTo>
                <a:cubicBezTo>
                  <a:pt x="10466224" y="456283"/>
                  <a:pt x="10439678" y="482083"/>
                  <a:pt x="10419487" y="513677"/>
                </a:cubicBezTo>
                <a:cubicBezTo>
                  <a:pt x="10412757" y="524520"/>
                  <a:pt x="10407709" y="535737"/>
                  <a:pt x="10408831" y="548824"/>
                </a:cubicBezTo>
                <a:cubicBezTo>
                  <a:pt x="10409204" y="554058"/>
                  <a:pt x="10408270" y="559480"/>
                  <a:pt x="10406027" y="564341"/>
                </a:cubicBezTo>
                <a:cubicBezTo>
                  <a:pt x="10392566" y="594066"/>
                  <a:pt x="10391818" y="625286"/>
                  <a:pt x="10395183" y="656881"/>
                </a:cubicBezTo>
                <a:cubicBezTo>
                  <a:pt x="10396679" y="671837"/>
                  <a:pt x="10400792" y="686606"/>
                  <a:pt x="10400605" y="701375"/>
                </a:cubicBezTo>
                <a:cubicBezTo>
                  <a:pt x="10400605" y="711470"/>
                  <a:pt x="10403970" y="711470"/>
                  <a:pt x="10411448" y="710910"/>
                </a:cubicBezTo>
                <a:lnTo>
                  <a:pt x="10487911" y="705488"/>
                </a:lnTo>
                <a:cubicBezTo>
                  <a:pt x="10552408" y="700254"/>
                  <a:pt x="10617093" y="696328"/>
                  <a:pt x="10681778" y="693336"/>
                </a:cubicBezTo>
                <a:cubicBezTo>
                  <a:pt x="10690191" y="692963"/>
                  <a:pt x="10694864" y="689598"/>
                  <a:pt x="10697669" y="681933"/>
                </a:cubicBezTo>
                <a:cubicBezTo>
                  <a:pt x="10683835" y="679315"/>
                  <a:pt x="10683461" y="679128"/>
                  <a:pt x="10679348" y="672585"/>
                </a:cubicBezTo>
                <a:cubicBezTo>
                  <a:pt x="10652614" y="629586"/>
                  <a:pt x="10622702" y="588831"/>
                  <a:pt x="10589238" y="551067"/>
                </a:cubicBezTo>
                <a:cubicBezTo>
                  <a:pt x="10570730" y="530129"/>
                  <a:pt x="10561195" y="508629"/>
                  <a:pt x="10563812" y="480213"/>
                </a:cubicBezTo>
                <a:cubicBezTo>
                  <a:pt x="10566430" y="451984"/>
                  <a:pt x="10563252" y="423567"/>
                  <a:pt x="10556895" y="395711"/>
                </a:cubicBezTo>
                <a:cubicBezTo>
                  <a:pt x="10555961" y="391879"/>
                  <a:pt x="10554886" y="389776"/>
                  <a:pt x="10553296" y="389238"/>
                </a:cubicBezTo>
                <a:close/>
                <a:moveTo>
                  <a:pt x="10641210" y="347478"/>
                </a:moveTo>
                <a:cubicBezTo>
                  <a:pt x="10635788" y="344487"/>
                  <a:pt x="10634293" y="346356"/>
                  <a:pt x="10632984" y="351404"/>
                </a:cubicBezTo>
                <a:cubicBezTo>
                  <a:pt x="10631302" y="357948"/>
                  <a:pt x="10630741" y="364678"/>
                  <a:pt x="10627562" y="370847"/>
                </a:cubicBezTo>
                <a:cubicBezTo>
                  <a:pt x="10626441" y="375521"/>
                  <a:pt x="10625319" y="380008"/>
                  <a:pt x="10624197" y="384494"/>
                </a:cubicBezTo>
                <a:cubicBezTo>
                  <a:pt x="10624197" y="392720"/>
                  <a:pt x="10622328" y="400572"/>
                  <a:pt x="10619897" y="408237"/>
                </a:cubicBezTo>
                <a:cubicBezTo>
                  <a:pt x="10619337" y="410854"/>
                  <a:pt x="10618962" y="413659"/>
                  <a:pt x="10618402" y="416276"/>
                </a:cubicBezTo>
                <a:cubicBezTo>
                  <a:pt x="10613915" y="441140"/>
                  <a:pt x="10613167" y="466379"/>
                  <a:pt x="10614850" y="491617"/>
                </a:cubicBezTo>
                <a:cubicBezTo>
                  <a:pt x="10615785" y="505078"/>
                  <a:pt x="10618776" y="517977"/>
                  <a:pt x="10628684" y="528446"/>
                </a:cubicBezTo>
                <a:cubicBezTo>
                  <a:pt x="10632423" y="532559"/>
                  <a:pt x="10635040" y="537607"/>
                  <a:pt x="10636349" y="543215"/>
                </a:cubicBezTo>
                <a:cubicBezTo>
                  <a:pt x="10640649" y="561349"/>
                  <a:pt x="10649809" y="577240"/>
                  <a:pt x="10660466" y="592383"/>
                </a:cubicBezTo>
                <a:cubicBezTo>
                  <a:pt x="10675422" y="613509"/>
                  <a:pt x="10694117" y="631643"/>
                  <a:pt x="10713372" y="648842"/>
                </a:cubicBezTo>
                <a:cubicBezTo>
                  <a:pt x="10720664" y="655199"/>
                  <a:pt x="10727394" y="662116"/>
                  <a:pt x="10729824" y="672024"/>
                </a:cubicBezTo>
                <a:cubicBezTo>
                  <a:pt x="10730385" y="674828"/>
                  <a:pt x="10732068" y="677072"/>
                  <a:pt x="10734685" y="678567"/>
                </a:cubicBezTo>
                <a:cubicBezTo>
                  <a:pt x="10748706" y="685858"/>
                  <a:pt x="10762166" y="691654"/>
                  <a:pt x="10779366" y="690719"/>
                </a:cubicBezTo>
                <a:cubicBezTo>
                  <a:pt x="10795257" y="689784"/>
                  <a:pt x="10804043" y="685110"/>
                  <a:pt x="10807409" y="669781"/>
                </a:cubicBezTo>
                <a:cubicBezTo>
                  <a:pt x="10808530" y="664733"/>
                  <a:pt x="10811334" y="659872"/>
                  <a:pt x="10813204" y="655012"/>
                </a:cubicBezTo>
                <a:cubicBezTo>
                  <a:pt x="10828721" y="615378"/>
                  <a:pt x="10837507" y="574810"/>
                  <a:pt x="10833956" y="531811"/>
                </a:cubicBezTo>
                <a:cubicBezTo>
                  <a:pt x="10833020" y="521155"/>
                  <a:pt x="10835825" y="510873"/>
                  <a:pt x="10842742" y="502086"/>
                </a:cubicBezTo>
                <a:cubicBezTo>
                  <a:pt x="10851529" y="494795"/>
                  <a:pt x="10855642" y="484513"/>
                  <a:pt x="10859754" y="474604"/>
                </a:cubicBezTo>
                <a:cubicBezTo>
                  <a:pt x="10873963" y="440393"/>
                  <a:pt x="10883684" y="404685"/>
                  <a:pt x="10892658" y="368790"/>
                </a:cubicBezTo>
                <a:cubicBezTo>
                  <a:pt x="10894527" y="360752"/>
                  <a:pt x="10891536" y="360565"/>
                  <a:pt x="10885180" y="362621"/>
                </a:cubicBezTo>
                <a:cubicBezTo>
                  <a:pt x="10869102" y="367856"/>
                  <a:pt x="10852837" y="371595"/>
                  <a:pt x="10836199" y="374025"/>
                </a:cubicBezTo>
                <a:cubicBezTo>
                  <a:pt x="10821243" y="376269"/>
                  <a:pt x="10806287" y="380008"/>
                  <a:pt x="10791518" y="379634"/>
                </a:cubicBezTo>
                <a:cubicBezTo>
                  <a:pt x="10776188" y="379260"/>
                  <a:pt x="10760484" y="378699"/>
                  <a:pt x="10745154" y="377016"/>
                </a:cubicBezTo>
                <a:cubicBezTo>
                  <a:pt x="10738798" y="378512"/>
                  <a:pt x="10733002" y="376455"/>
                  <a:pt x="10727020" y="374586"/>
                </a:cubicBezTo>
                <a:cubicBezTo>
                  <a:pt x="10721786" y="373651"/>
                  <a:pt x="10716738" y="372530"/>
                  <a:pt x="10711503" y="371408"/>
                </a:cubicBezTo>
                <a:cubicBezTo>
                  <a:pt x="10704960" y="371969"/>
                  <a:pt x="10699164" y="369912"/>
                  <a:pt x="10693369" y="367108"/>
                </a:cubicBezTo>
                <a:cubicBezTo>
                  <a:pt x="10680469" y="361313"/>
                  <a:pt x="10666074" y="360004"/>
                  <a:pt x="10653735" y="352713"/>
                </a:cubicBezTo>
                <a:cubicBezTo>
                  <a:pt x="10648875" y="352713"/>
                  <a:pt x="10645136" y="349722"/>
                  <a:pt x="10641210" y="347478"/>
                </a:cubicBezTo>
                <a:close/>
                <a:moveTo>
                  <a:pt x="10369758" y="338879"/>
                </a:moveTo>
                <a:cubicBezTo>
                  <a:pt x="10365271" y="344674"/>
                  <a:pt x="10362280" y="350844"/>
                  <a:pt x="10362654" y="357948"/>
                </a:cubicBezTo>
                <a:cubicBezTo>
                  <a:pt x="10363402" y="358321"/>
                  <a:pt x="10364150" y="358508"/>
                  <a:pt x="10364898" y="358695"/>
                </a:cubicBezTo>
                <a:cubicBezTo>
                  <a:pt x="10366580" y="352152"/>
                  <a:pt x="10368075" y="345609"/>
                  <a:pt x="10369758" y="338879"/>
                </a:cubicBezTo>
                <a:close/>
                <a:moveTo>
                  <a:pt x="11346424" y="288619"/>
                </a:moveTo>
                <a:lnTo>
                  <a:pt x="11350474" y="306943"/>
                </a:lnTo>
                <a:cubicBezTo>
                  <a:pt x="11350669" y="311980"/>
                  <a:pt x="11350865" y="317016"/>
                  <a:pt x="11351060" y="322053"/>
                </a:cubicBezTo>
                <a:lnTo>
                  <a:pt x="11346424" y="288619"/>
                </a:lnTo>
                <a:close/>
                <a:moveTo>
                  <a:pt x="11349751" y="159406"/>
                </a:moveTo>
                <a:cubicBezTo>
                  <a:pt x="11340030" y="160528"/>
                  <a:pt x="11338160" y="163332"/>
                  <a:pt x="11338160" y="178288"/>
                </a:cubicBezTo>
                <a:cubicBezTo>
                  <a:pt x="11336291" y="190253"/>
                  <a:pt x="11335543" y="202218"/>
                  <a:pt x="11336104" y="214183"/>
                </a:cubicBezTo>
                <a:lnTo>
                  <a:pt x="11346424" y="288619"/>
                </a:lnTo>
                <a:lnTo>
                  <a:pt x="11329934" y="213996"/>
                </a:lnTo>
                <a:cubicBezTo>
                  <a:pt x="11330495" y="201283"/>
                  <a:pt x="11331056" y="188757"/>
                  <a:pt x="11331617" y="176232"/>
                </a:cubicBezTo>
                <a:cubicBezTo>
                  <a:pt x="11331804" y="172866"/>
                  <a:pt x="11333673" y="168754"/>
                  <a:pt x="11330682" y="166697"/>
                </a:cubicBezTo>
                <a:cubicBezTo>
                  <a:pt x="11327130" y="164454"/>
                  <a:pt x="11323765" y="167819"/>
                  <a:pt x="11320587" y="169315"/>
                </a:cubicBezTo>
                <a:cubicBezTo>
                  <a:pt x="11318718" y="170249"/>
                  <a:pt x="11317035" y="171558"/>
                  <a:pt x="11315166" y="172680"/>
                </a:cubicBezTo>
                <a:cubicBezTo>
                  <a:pt x="11301144" y="181279"/>
                  <a:pt x="11288806" y="192122"/>
                  <a:pt x="11277776" y="204461"/>
                </a:cubicBezTo>
                <a:cubicBezTo>
                  <a:pt x="11273662" y="208761"/>
                  <a:pt x="11269549" y="212874"/>
                  <a:pt x="11265436" y="217174"/>
                </a:cubicBezTo>
                <a:cubicBezTo>
                  <a:pt x="11243563" y="240730"/>
                  <a:pt x="11222438" y="265033"/>
                  <a:pt x="11199630" y="287467"/>
                </a:cubicBezTo>
                <a:cubicBezTo>
                  <a:pt x="11156632" y="329531"/>
                  <a:pt x="11105220" y="337383"/>
                  <a:pt x="11051004" y="311958"/>
                </a:cubicBezTo>
                <a:cubicBezTo>
                  <a:pt x="11049696" y="311397"/>
                  <a:pt x="11048200" y="311023"/>
                  <a:pt x="11045770" y="310088"/>
                </a:cubicBezTo>
                <a:cubicBezTo>
                  <a:pt x="11046518" y="325979"/>
                  <a:pt x="11037918" y="336635"/>
                  <a:pt x="11027636" y="345983"/>
                </a:cubicBezTo>
                <a:cubicBezTo>
                  <a:pt x="11018662" y="354209"/>
                  <a:pt x="11014175" y="364678"/>
                  <a:pt x="11014175" y="376643"/>
                </a:cubicBezTo>
                <a:cubicBezTo>
                  <a:pt x="11014362" y="394777"/>
                  <a:pt x="11016232" y="412724"/>
                  <a:pt x="11019036" y="430484"/>
                </a:cubicBezTo>
                <a:lnTo>
                  <a:pt x="11019036" y="430671"/>
                </a:lnTo>
                <a:cubicBezTo>
                  <a:pt x="11018849" y="432167"/>
                  <a:pt x="11019036" y="433662"/>
                  <a:pt x="11019784" y="435158"/>
                </a:cubicBezTo>
                <a:cubicBezTo>
                  <a:pt x="11020719" y="461518"/>
                  <a:pt x="11024644" y="487504"/>
                  <a:pt x="11028197" y="513490"/>
                </a:cubicBezTo>
                <a:cubicBezTo>
                  <a:pt x="11030628" y="530129"/>
                  <a:pt x="11042031" y="542468"/>
                  <a:pt x="11049322" y="556676"/>
                </a:cubicBezTo>
                <a:cubicBezTo>
                  <a:pt x="11049509" y="559854"/>
                  <a:pt x="11049883" y="562845"/>
                  <a:pt x="11049883" y="566023"/>
                </a:cubicBezTo>
                <a:cubicBezTo>
                  <a:pt x="11049509" y="607713"/>
                  <a:pt x="11063718" y="644543"/>
                  <a:pt x="11085590" y="679128"/>
                </a:cubicBezTo>
                <a:cubicBezTo>
                  <a:pt x="11090077" y="686232"/>
                  <a:pt x="11095499" y="689784"/>
                  <a:pt x="11104472" y="689971"/>
                </a:cubicBezTo>
                <a:cubicBezTo>
                  <a:pt x="11175327" y="692028"/>
                  <a:pt x="11246181" y="694645"/>
                  <a:pt x="11317035" y="699880"/>
                </a:cubicBezTo>
                <a:cubicBezTo>
                  <a:pt x="11365081" y="703245"/>
                  <a:pt x="11413127" y="706049"/>
                  <a:pt x="11460986" y="711097"/>
                </a:cubicBezTo>
                <a:cubicBezTo>
                  <a:pt x="11466782" y="711844"/>
                  <a:pt x="11471269" y="710723"/>
                  <a:pt x="11472764" y="703993"/>
                </a:cubicBezTo>
                <a:cubicBezTo>
                  <a:pt x="11476690" y="687354"/>
                  <a:pt x="11481177" y="670715"/>
                  <a:pt x="11480056" y="653703"/>
                </a:cubicBezTo>
                <a:cubicBezTo>
                  <a:pt x="11479120" y="632764"/>
                  <a:pt x="11483047" y="613135"/>
                  <a:pt x="11491272" y="594066"/>
                </a:cubicBezTo>
                <a:cubicBezTo>
                  <a:pt x="11495572" y="584905"/>
                  <a:pt x="11498376" y="575371"/>
                  <a:pt x="11500620" y="565649"/>
                </a:cubicBezTo>
                <a:cubicBezTo>
                  <a:pt x="11505481" y="545272"/>
                  <a:pt x="11506042" y="524333"/>
                  <a:pt x="11508659" y="503582"/>
                </a:cubicBezTo>
                <a:cubicBezTo>
                  <a:pt x="11510154" y="492552"/>
                  <a:pt x="11510154" y="492178"/>
                  <a:pt x="11499124" y="492925"/>
                </a:cubicBezTo>
                <a:cubicBezTo>
                  <a:pt x="11464352" y="495169"/>
                  <a:pt x="11435935" y="481895"/>
                  <a:pt x="11412193" y="457405"/>
                </a:cubicBezTo>
                <a:cubicBezTo>
                  <a:pt x="11405088" y="449927"/>
                  <a:pt x="11398919" y="441888"/>
                  <a:pt x="11392189" y="434036"/>
                </a:cubicBezTo>
                <a:cubicBezTo>
                  <a:pt x="11392002" y="434036"/>
                  <a:pt x="11392002" y="434223"/>
                  <a:pt x="11392002" y="434223"/>
                </a:cubicBezTo>
                <a:cubicBezTo>
                  <a:pt x="11387702" y="427680"/>
                  <a:pt x="11383216" y="421324"/>
                  <a:pt x="11380785" y="413845"/>
                </a:cubicBezTo>
                <a:cubicBezTo>
                  <a:pt x="11376298" y="403189"/>
                  <a:pt x="11372186" y="391973"/>
                  <a:pt x="11366950" y="381503"/>
                </a:cubicBezTo>
                <a:lnTo>
                  <a:pt x="11350474" y="306943"/>
                </a:lnTo>
                <a:lnTo>
                  <a:pt x="11346947" y="216052"/>
                </a:lnTo>
                <a:cubicBezTo>
                  <a:pt x="11348816" y="203526"/>
                  <a:pt x="11350499" y="191001"/>
                  <a:pt x="11352369" y="178475"/>
                </a:cubicBezTo>
                <a:cubicBezTo>
                  <a:pt x="11353303" y="173801"/>
                  <a:pt x="11354051" y="169315"/>
                  <a:pt x="11354986" y="164828"/>
                </a:cubicBezTo>
                <a:cubicBezTo>
                  <a:pt x="11356108" y="160154"/>
                  <a:pt x="11354425" y="158845"/>
                  <a:pt x="11349751" y="159406"/>
                </a:cubicBezTo>
                <a:close/>
                <a:moveTo>
                  <a:pt x="10931520" y="265"/>
                </a:moveTo>
                <a:cubicBezTo>
                  <a:pt x="10934208" y="-249"/>
                  <a:pt x="10937059" y="499"/>
                  <a:pt x="10940144" y="2929"/>
                </a:cubicBezTo>
                <a:cubicBezTo>
                  <a:pt x="10941265" y="4237"/>
                  <a:pt x="10942386" y="5359"/>
                  <a:pt x="10943321" y="6668"/>
                </a:cubicBezTo>
                <a:cubicBezTo>
                  <a:pt x="10949304" y="14520"/>
                  <a:pt x="10947621" y="22371"/>
                  <a:pt x="10943695" y="30224"/>
                </a:cubicBezTo>
                <a:cubicBezTo>
                  <a:pt x="10939208" y="35645"/>
                  <a:pt x="10935844" y="41254"/>
                  <a:pt x="10937526" y="48731"/>
                </a:cubicBezTo>
                <a:cubicBezTo>
                  <a:pt x="10937900" y="50975"/>
                  <a:pt x="10936965" y="52845"/>
                  <a:pt x="10936218" y="54901"/>
                </a:cubicBezTo>
                <a:cubicBezTo>
                  <a:pt x="10934160" y="53405"/>
                  <a:pt x="10932291" y="51349"/>
                  <a:pt x="10930983" y="47797"/>
                </a:cubicBezTo>
                <a:cubicBezTo>
                  <a:pt x="10931730" y="54527"/>
                  <a:pt x="10932104" y="61444"/>
                  <a:pt x="10930422" y="68175"/>
                </a:cubicBezTo>
                <a:cubicBezTo>
                  <a:pt x="10928926" y="74531"/>
                  <a:pt x="10929674" y="78270"/>
                  <a:pt x="10937713" y="79765"/>
                </a:cubicBezTo>
                <a:cubicBezTo>
                  <a:pt x="10953417" y="82570"/>
                  <a:pt x="10967064" y="89674"/>
                  <a:pt x="10973794" y="105751"/>
                </a:cubicBezTo>
                <a:cubicBezTo>
                  <a:pt x="10974542" y="107247"/>
                  <a:pt x="10975851" y="109116"/>
                  <a:pt x="10977346" y="109864"/>
                </a:cubicBezTo>
                <a:cubicBezTo>
                  <a:pt x="10991180" y="116781"/>
                  <a:pt x="11002024" y="127625"/>
                  <a:pt x="11013802" y="137159"/>
                </a:cubicBezTo>
                <a:cubicBezTo>
                  <a:pt x="11021840" y="146320"/>
                  <a:pt x="11030440" y="155293"/>
                  <a:pt x="11039975" y="163145"/>
                </a:cubicBezTo>
                <a:cubicBezTo>
                  <a:pt x="11053435" y="178101"/>
                  <a:pt x="11069326" y="190066"/>
                  <a:pt x="11087834" y="197731"/>
                </a:cubicBezTo>
                <a:cubicBezTo>
                  <a:pt x="11120363" y="211005"/>
                  <a:pt x="11152145" y="209135"/>
                  <a:pt x="11181870" y="189131"/>
                </a:cubicBezTo>
                <a:cubicBezTo>
                  <a:pt x="11193648" y="179971"/>
                  <a:pt x="11203930" y="169501"/>
                  <a:pt x="11210660" y="156041"/>
                </a:cubicBezTo>
                <a:cubicBezTo>
                  <a:pt x="11212717" y="152489"/>
                  <a:pt x="11215334" y="148937"/>
                  <a:pt x="11217204" y="145011"/>
                </a:cubicBezTo>
                <a:cubicBezTo>
                  <a:pt x="11223560" y="132485"/>
                  <a:pt x="11227672" y="119025"/>
                  <a:pt x="11235712" y="107621"/>
                </a:cubicBezTo>
                <a:cubicBezTo>
                  <a:pt x="11242442" y="98086"/>
                  <a:pt x="11245807" y="89487"/>
                  <a:pt x="11240946" y="77335"/>
                </a:cubicBezTo>
                <a:cubicBezTo>
                  <a:pt x="11236085" y="64996"/>
                  <a:pt x="11240198" y="61631"/>
                  <a:pt x="11252911" y="63875"/>
                </a:cubicBezTo>
                <a:cubicBezTo>
                  <a:pt x="11251789" y="61818"/>
                  <a:pt x="11250481" y="60136"/>
                  <a:pt x="11248798" y="58827"/>
                </a:cubicBezTo>
                <a:cubicBezTo>
                  <a:pt x="11250481" y="58640"/>
                  <a:pt x="11252350" y="58640"/>
                  <a:pt x="11254220" y="58453"/>
                </a:cubicBezTo>
                <a:cubicBezTo>
                  <a:pt x="11255154" y="58827"/>
                  <a:pt x="11255902" y="59388"/>
                  <a:pt x="11256650" y="60136"/>
                </a:cubicBezTo>
                <a:cubicBezTo>
                  <a:pt x="11263754" y="64996"/>
                  <a:pt x="11270858" y="64809"/>
                  <a:pt x="11279458" y="63501"/>
                </a:cubicBezTo>
                <a:cubicBezTo>
                  <a:pt x="11291796" y="61631"/>
                  <a:pt x="11304883" y="59949"/>
                  <a:pt x="11317035" y="66305"/>
                </a:cubicBezTo>
                <a:cubicBezTo>
                  <a:pt x="11320961" y="68361"/>
                  <a:pt x="11325448" y="68548"/>
                  <a:pt x="11329186" y="70605"/>
                </a:cubicBezTo>
                <a:cubicBezTo>
                  <a:pt x="11331430" y="72100"/>
                  <a:pt x="11333486" y="73970"/>
                  <a:pt x="11336665" y="72848"/>
                </a:cubicBezTo>
                <a:cubicBezTo>
                  <a:pt x="11349377" y="68548"/>
                  <a:pt x="11361903" y="71726"/>
                  <a:pt x="11374428" y="73222"/>
                </a:cubicBezTo>
                <a:cubicBezTo>
                  <a:pt x="11382094" y="74157"/>
                  <a:pt x="11389759" y="74718"/>
                  <a:pt x="11397236" y="74157"/>
                </a:cubicBezTo>
                <a:cubicBezTo>
                  <a:pt x="11403780" y="73596"/>
                  <a:pt x="11408454" y="76026"/>
                  <a:pt x="11411632" y="80887"/>
                </a:cubicBezTo>
                <a:cubicBezTo>
                  <a:pt x="11419296" y="92291"/>
                  <a:pt x="11427336" y="103508"/>
                  <a:pt x="11431822" y="116595"/>
                </a:cubicBezTo>
                <a:cubicBezTo>
                  <a:pt x="11434252" y="123699"/>
                  <a:pt x="11434626" y="130616"/>
                  <a:pt x="11428457" y="136037"/>
                </a:cubicBezTo>
                <a:cubicBezTo>
                  <a:pt x="11427336" y="135850"/>
                  <a:pt x="11426214" y="135476"/>
                  <a:pt x="11425092" y="135103"/>
                </a:cubicBezTo>
                <a:cubicBezTo>
                  <a:pt x="11423783" y="136411"/>
                  <a:pt x="11421727" y="137533"/>
                  <a:pt x="11421353" y="139029"/>
                </a:cubicBezTo>
                <a:cubicBezTo>
                  <a:pt x="11418549" y="149498"/>
                  <a:pt x="11410510" y="151554"/>
                  <a:pt x="11401350" y="152489"/>
                </a:cubicBezTo>
                <a:cubicBezTo>
                  <a:pt x="11394432" y="153237"/>
                  <a:pt x="11387328" y="154359"/>
                  <a:pt x="11380224" y="155293"/>
                </a:cubicBezTo>
                <a:cubicBezTo>
                  <a:pt x="11362090" y="156602"/>
                  <a:pt x="11362090" y="156602"/>
                  <a:pt x="11358912" y="174549"/>
                </a:cubicBezTo>
                <a:cubicBezTo>
                  <a:pt x="11358351" y="176980"/>
                  <a:pt x="11358351" y="179410"/>
                  <a:pt x="11358164" y="181840"/>
                </a:cubicBezTo>
                <a:cubicBezTo>
                  <a:pt x="11354799" y="194553"/>
                  <a:pt x="11353864" y="207826"/>
                  <a:pt x="11352742" y="221100"/>
                </a:cubicBezTo>
                <a:cubicBezTo>
                  <a:pt x="11352556" y="233065"/>
                  <a:pt x="11351995" y="244843"/>
                  <a:pt x="11351995" y="256620"/>
                </a:cubicBezTo>
                <a:cubicBezTo>
                  <a:pt x="11351995" y="287280"/>
                  <a:pt x="11354986" y="317566"/>
                  <a:pt x="11363399" y="347104"/>
                </a:cubicBezTo>
                <a:cubicBezTo>
                  <a:pt x="11367512" y="375708"/>
                  <a:pt x="11381533" y="399264"/>
                  <a:pt x="11399854" y="420389"/>
                </a:cubicBezTo>
                <a:cubicBezTo>
                  <a:pt x="11429766" y="454601"/>
                  <a:pt x="11469212" y="470492"/>
                  <a:pt x="11514454" y="454975"/>
                </a:cubicBezTo>
                <a:cubicBezTo>
                  <a:pt x="11520250" y="453105"/>
                  <a:pt x="11523802" y="450114"/>
                  <a:pt x="11525298" y="443758"/>
                </a:cubicBezTo>
                <a:cubicBezTo>
                  <a:pt x="11529971" y="425063"/>
                  <a:pt x="11534271" y="406368"/>
                  <a:pt x="11537449" y="387299"/>
                </a:cubicBezTo>
                <a:cubicBezTo>
                  <a:pt x="11538197" y="382625"/>
                  <a:pt x="11540254" y="377764"/>
                  <a:pt x="11538010" y="373464"/>
                </a:cubicBezTo>
                <a:cubicBezTo>
                  <a:pt x="11529036" y="357200"/>
                  <a:pt x="11529784" y="340000"/>
                  <a:pt x="11532402" y="322614"/>
                </a:cubicBezTo>
                <a:lnTo>
                  <a:pt x="11533150" y="320184"/>
                </a:lnTo>
                <a:cubicBezTo>
                  <a:pt x="11533524" y="318501"/>
                  <a:pt x="11533897" y="316631"/>
                  <a:pt x="11534271" y="314949"/>
                </a:cubicBezTo>
                <a:cubicBezTo>
                  <a:pt x="11536328" y="301862"/>
                  <a:pt x="11542684" y="290832"/>
                  <a:pt x="11551844" y="281298"/>
                </a:cubicBezTo>
                <a:cubicBezTo>
                  <a:pt x="11555958" y="276063"/>
                  <a:pt x="11562126" y="274381"/>
                  <a:pt x="11568109" y="272137"/>
                </a:cubicBezTo>
                <a:cubicBezTo>
                  <a:pt x="11574091" y="267837"/>
                  <a:pt x="11575026" y="262042"/>
                  <a:pt x="11574465" y="255873"/>
                </a:cubicBezTo>
                <a:cubicBezTo>
                  <a:pt x="11575213" y="256246"/>
                  <a:pt x="11575961" y="256060"/>
                  <a:pt x="11576709" y="255312"/>
                </a:cubicBezTo>
                <a:cubicBezTo>
                  <a:pt x="11577457" y="250077"/>
                  <a:pt x="11578391" y="244843"/>
                  <a:pt x="11578765" y="239608"/>
                </a:cubicBezTo>
                <a:cubicBezTo>
                  <a:pt x="11578952" y="236617"/>
                  <a:pt x="11579513" y="232878"/>
                  <a:pt x="11575587" y="231756"/>
                </a:cubicBezTo>
                <a:cubicBezTo>
                  <a:pt x="11571848" y="230634"/>
                  <a:pt x="11569044" y="232878"/>
                  <a:pt x="11567735" y="236430"/>
                </a:cubicBezTo>
                <a:cubicBezTo>
                  <a:pt x="11566800" y="239047"/>
                  <a:pt x="11565679" y="241664"/>
                  <a:pt x="11562688" y="238486"/>
                </a:cubicBezTo>
                <a:cubicBezTo>
                  <a:pt x="11554088" y="229513"/>
                  <a:pt x="11552218" y="216052"/>
                  <a:pt x="11563248" y="208948"/>
                </a:cubicBezTo>
                <a:cubicBezTo>
                  <a:pt x="11567922" y="205770"/>
                  <a:pt x="11572409" y="202405"/>
                  <a:pt x="11576522" y="198666"/>
                </a:cubicBezTo>
                <a:cubicBezTo>
                  <a:pt x="11580448" y="195301"/>
                  <a:pt x="11582130" y="190814"/>
                  <a:pt x="11578952" y="186140"/>
                </a:cubicBezTo>
                <a:cubicBezTo>
                  <a:pt x="11575587" y="181279"/>
                  <a:pt x="11574091" y="174362"/>
                  <a:pt x="11571100" y="171184"/>
                </a:cubicBezTo>
                <a:cubicBezTo>
                  <a:pt x="11562688" y="162024"/>
                  <a:pt x="11569231" y="157911"/>
                  <a:pt x="11574465" y="153050"/>
                </a:cubicBezTo>
                <a:cubicBezTo>
                  <a:pt x="11581943" y="146320"/>
                  <a:pt x="11583439" y="138841"/>
                  <a:pt x="11578578" y="129868"/>
                </a:cubicBezTo>
                <a:cubicBezTo>
                  <a:pt x="11577457" y="127811"/>
                  <a:pt x="11576522" y="125942"/>
                  <a:pt x="11575400" y="124073"/>
                </a:cubicBezTo>
                <a:lnTo>
                  <a:pt x="11572409" y="124073"/>
                </a:lnTo>
                <a:lnTo>
                  <a:pt x="11572409" y="122390"/>
                </a:lnTo>
                <a:cubicBezTo>
                  <a:pt x="11575026" y="116034"/>
                  <a:pt x="11579139" y="110612"/>
                  <a:pt x="11582878" y="105004"/>
                </a:cubicBezTo>
                <a:cubicBezTo>
                  <a:pt x="11585682" y="100704"/>
                  <a:pt x="11590356" y="97900"/>
                  <a:pt x="11595591" y="97339"/>
                </a:cubicBezTo>
                <a:cubicBezTo>
                  <a:pt x="11623260" y="94347"/>
                  <a:pt x="11652984" y="110051"/>
                  <a:pt x="11666258" y="134916"/>
                </a:cubicBezTo>
                <a:cubicBezTo>
                  <a:pt x="11666632" y="135664"/>
                  <a:pt x="11667193" y="136411"/>
                  <a:pt x="11667754" y="137159"/>
                </a:cubicBezTo>
                <a:cubicBezTo>
                  <a:pt x="11673175" y="145946"/>
                  <a:pt x="11672801" y="154919"/>
                  <a:pt x="11668875" y="163893"/>
                </a:cubicBezTo>
                <a:cubicBezTo>
                  <a:pt x="11664575" y="173801"/>
                  <a:pt x="11665510" y="176980"/>
                  <a:pt x="11675231" y="182588"/>
                </a:cubicBezTo>
                <a:cubicBezTo>
                  <a:pt x="11681962" y="186514"/>
                  <a:pt x="11688879" y="189879"/>
                  <a:pt x="11694861" y="195114"/>
                </a:cubicBezTo>
                <a:cubicBezTo>
                  <a:pt x="11704583" y="203714"/>
                  <a:pt x="11711500" y="214183"/>
                  <a:pt x="11716174" y="226334"/>
                </a:cubicBezTo>
                <a:cubicBezTo>
                  <a:pt x="11723091" y="245029"/>
                  <a:pt x="11731878" y="262977"/>
                  <a:pt x="11733747" y="283167"/>
                </a:cubicBezTo>
                <a:cubicBezTo>
                  <a:pt x="11741038" y="300741"/>
                  <a:pt x="11740477" y="319436"/>
                  <a:pt x="11737673" y="337383"/>
                </a:cubicBezTo>
                <a:cubicBezTo>
                  <a:pt x="11734121" y="361500"/>
                  <a:pt x="11734682" y="385242"/>
                  <a:pt x="11735804" y="409172"/>
                </a:cubicBezTo>
                <a:cubicBezTo>
                  <a:pt x="11737299" y="440205"/>
                  <a:pt x="11739356" y="471239"/>
                  <a:pt x="11742534" y="502273"/>
                </a:cubicBezTo>
                <a:cubicBezTo>
                  <a:pt x="11744964" y="526203"/>
                  <a:pt x="11747208" y="549945"/>
                  <a:pt x="11749451" y="573875"/>
                </a:cubicBezTo>
                <a:cubicBezTo>
                  <a:pt x="11750572" y="587896"/>
                  <a:pt x="11751134" y="601544"/>
                  <a:pt x="11743094" y="614069"/>
                </a:cubicBezTo>
                <a:cubicBezTo>
                  <a:pt x="11740851" y="617248"/>
                  <a:pt x="11740290" y="620613"/>
                  <a:pt x="11740477" y="624539"/>
                </a:cubicBezTo>
                <a:cubicBezTo>
                  <a:pt x="11741412" y="638373"/>
                  <a:pt x="11741225" y="652020"/>
                  <a:pt x="11732625" y="663798"/>
                </a:cubicBezTo>
                <a:cubicBezTo>
                  <a:pt x="11730756" y="666229"/>
                  <a:pt x="11729447" y="670903"/>
                  <a:pt x="11729634" y="674080"/>
                </a:cubicBezTo>
                <a:cubicBezTo>
                  <a:pt x="11730382" y="686980"/>
                  <a:pt x="11723278" y="693710"/>
                  <a:pt x="11712248" y="697823"/>
                </a:cubicBezTo>
                <a:cubicBezTo>
                  <a:pt x="11701404" y="701936"/>
                  <a:pt x="11695983" y="715397"/>
                  <a:pt x="11700283" y="726240"/>
                </a:cubicBezTo>
                <a:cubicBezTo>
                  <a:pt x="11701031" y="728483"/>
                  <a:pt x="11702900" y="729605"/>
                  <a:pt x="11704957" y="730353"/>
                </a:cubicBezTo>
                <a:lnTo>
                  <a:pt x="11717330" y="732929"/>
                </a:lnTo>
                <a:lnTo>
                  <a:pt x="12192000" y="732929"/>
                </a:lnTo>
                <a:cubicBezTo>
                  <a:pt x="12191620" y="792161"/>
                  <a:pt x="12198861" y="851392"/>
                  <a:pt x="12198481" y="910624"/>
                </a:cubicBezTo>
                <a:lnTo>
                  <a:pt x="0" y="908775"/>
                </a:lnTo>
                <a:lnTo>
                  <a:pt x="0" y="732929"/>
                </a:lnTo>
                <a:lnTo>
                  <a:pt x="10184483" y="732929"/>
                </a:lnTo>
                <a:lnTo>
                  <a:pt x="10336481" y="714462"/>
                </a:lnTo>
                <a:cubicBezTo>
                  <a:pt x="10340781" y="713901"/>
                  <a:pt x="10345268" y="714462"/>
                  <a:pt x="10349568" y="713901"/>
                </a:cubicBezTo>
                <a:cubicBezTo>
                  <a:pt x="10352372" y="713714"/>
                  <a:pt x="10355924" y="713901"/>
                  <a:pt x="10356111" y="709414"/>
                </a:cubicBezTo>
                <a:cubicBezTo>
                  <a:pt x="10351437" y="699506"/>
                  <a:pt x="10353494" y="689224"/>
                  <a:pt x="10354615" y="679128"/>
                </a:cubicBezTo>
                <a:cubicBezTo>
                  <a:pt x="10360410" y="626408"/>
                  <a:pt x="10358167" y="573501"/>
                  <a:pt x="10358167" y="520594"/>
                </a:cubicBezTo>
                <a:cubicBezTo>
                  <a:pt x="10358167" y="506573"/>
                  <a:pt x="10363028" y="492925"/>
                  <a:pt x="10372188" y="482269"/>
                </a:cubicBezTo>
                <a:cubicBezTo>
                  <a:pt x="10380788" y="472548"/>
                  <a:pt x="10388079" y="461705"/>
                  <a:pt x="10396679" y="451984"/>
                </a:cubicBezTo>
                <a:cubicBezTo>
                  <a:pt x="10422478" y="416837"/>
                  <a:pt x="10442294" y="378886"/>
                  <a:pt x="10447903" y="334765"/>
                </a:cubicBezTo>
                <a:cubicBezTo>
                  <a:pt x="10450894" y="310275"/>
                  <a:pt x="10450894" y="285598"/>
                  <a:pt x="10448464" y="261107"/>
                </a:cubicBezTo>
                <a:cubicBezTo>
                  <a:pt x="10447342" y="249329"/>
                  <a:pt x="10446968" y="238486"/>
                  <a:pt x="10446408" y="225774"/>
                </a:cubicBezTo>
                <a:cubicBezTo>
                  <a:pt x="10446221" y="222409"/>
                  <a:pt x="10448090" y="216613"/>
                  <a:pt x="10448464" y="215678"/>
                </a:cubicBezTo>
                <a:cubicBezTo>
                  <a:pt x="10449960" y="211191"/>
                  <a:pt x="10451081" y="209322"/>
                  <a:pt x="10453512" y="201096"/>
                </a:cubicBezTo>
                <a:cubicBezTo>
                  <a:pt x="10452390" y="203340"/>
                  <a:pt x="10444351" y="223343"/>
                  <a:pt x="10442856" y="229139"/>
                </a:cubicBezTo>
                <a:cubicBezTo>
                  <a:pt x="10435938" y="255685"/>
                  <a:pt x="10423226" y="280363"/>
                  <a:pt x="10417991" y="307471"/>
                </a:cubicBezTo>
                <a:cubicBezTo>
                  <a:pt x="10417618" y="310088"/>
                  <a:pt x="10416495" y="312519"/>
                  <a:pt x="10413318" y="312331"/>
                </a:cubicBezTo>
                <a:cubicBezTo>
                  <a:pt x="10411635" y="312331"/>
                  <a:pt x="10410887" y="311584"/>
                  <a:pt x="10410513" y="310649"/>
                </a:cubicBezTo>
                <a:cubicBezTo>
                  <a:pt x="10410326" y="344300"/>
                  <a:pt x="10410887" y="378138"/>
                  <a:pt x="10388266" y="406929"/>
                </a:cubicBezTo>
                <a:cubicBezTo>
                  <a:pt x="10382284" y="413098"/>
                  <a:pt x="10376862" y="420015"/>
                  <a:pt x="10366767" y="418706"/>
                </a:cubicBezTo>
                <a:cubicBezTo>
                  <a:pt x="10365832" y="418519"/>
                  <a:pt x="10365084" y="418145"/>
                  <a:pt x="10364337" y="417398"/>
                </a:cubicBezTo>
                <a:cubicBezTo>
                  <a:pt x="10364150" y="417024"/>
                  <a:pt x="10363963" y="416837"/>
                  <a:pt x="10363963" y="416650"/>
                </a:cubicBezTo>
                <a:cubicBezTo>
                  <a:pt x="10364337" y="416276"/>
                  <a:pt x="10364898" y="415902"/>
                  <a:pt x="10365458" y="415528"/>
                </a:cubicBezTo>
                <a:cubicBezTo>
                  <a:pt x="10368075" y="410668"/>
                  <a:pt x="10369945" y="405433"/>
                  <a:pt x="10368263" y="397768"/>
                </a:cubicBezTo>
                <a:cubicBezTo>
                  <a:pt x="10365832" y="404498"/>
                  <a:pt x="10365832" y="410107"/>
                  <a:pt x="10360784" y="413472"/>
                </a:cubicBezTo>
                <a:cubicBezTo>
                  <a:pt x="10362467" y="406741"/>
                  <a:pt x="10363776" y="400198"/>
                  <a:pt x="10362841" y="393468"/>
                </a:cubicBezTo>
                <a:cubicBezTo>
                  <a:pt x="10359476" y="399638"/>
                  <a:pt x="10360037" y="407302"/>
                  <a:pt x="10356298" y="413659"/>
                </a:cubicBezTo>
                <a:cubicBezTo>
                  <a:pt x="10356111" y="412724"/>
                  <a:pt x="10355924" y="411789"/>
                  <a:pt x="10355737" y="411041"/>
                </a:cubicBezTo>
                <a:cubicBezTo>
                  <a:pt x="10354428" y="405246"/>
                  <a:pt x="10356858" y="399450"/>
                  <a:pt x="10356671" y="393468"/>
                </a:cubicBezTo>
                <a:cubicBezTo>
                  <a:pt x="10356484" y="382251"/>
                  <a:pt x="10356671" y="371221"/>
                  <a:pt x="10355176" y="360004"/>
                </a:cubicBezTo>
                <a:cubicBezTo>
                  <a:pt x="10352745" y="341870"/>
                  <a:pt x="10358541" y="325418"/>
                  <a:pt x="10369010" y="311023"/>
                </a:cubicBezTo>
                <a:cubicBezTo>
                  <a:pt x="10377984" y="298684"/>
                  <a:pt x="10388079" y="287280"/>
                  <a:pt x="10397053" y="275129"/>
                </a:cubicBezTo>
                <a:cubicBezTo>
                  <a:pt x="10404344" y="263350"/>
                  <a:pt x="10409578" y="250638"/>
                  <a:pt x="10414252" y="237925"/>
                </a:cubicBezTo>
                <a:cubicBezTo>
                  <a:pt x="10419674" y="223156"/>
                  <a:pt x="10425656" y="208574"/>
                  <a:pt x="10429582" y="193244"/>
                </a:cubicBezTo>
                <a:cubicBezTo>
                  <a:pt x="10430891" y="188010"/>
                  <a:pt x="10435191" y="184270"/>
                  <a:pt x="10435751" y="178849"/>
                </a:cubicBezTo>
                <a:cubicBezTo>
                  <a:pt x="10439117" y="171558"/>
                  <a:pt x="10443978" y="165575"/>
                  <a:pt x="10450521" y="160902"/>
                </a:cubicBezTo>
                <a:cubicBezTo>
                  <a:pt x="10458559" y="149124"/>
                  <a:pt x="10469963" y="141272"/>
                  <a:pt x="10481368" y="133233"/>
                </a:cubicBezTo>
                <a:cubicBezTo>
                  <a:pt x="10486415" y="129494"/>
                  <a:pt x="10489219" y="124446"/>
                  <a:pt x="10489406" y="118277"/>
                </a:cubicBezTo>
                <a:cubicBezTo>
                  <a:pt x="10489780" y="106873"/>
                  <a:pt x="10498567" y="101451"/>
                  <a:pt x="10506232" y="95282"/>
                </a:cubicBezTo>
                <a:cubicBezTo>
                  <a:pt x="10513710" y="93600"/>
                  <a:pt x="10521375" y="93039"/>
                  <a:pt x="10529227" y="93039"/>
                </a:cubicBezTo>
                <a:cubicBezTo>
                  <a:pt x="10546426" y="92852"/>
                  <a:pt x="10561943" y="86121"/>
                  <a:pt x="10577460" y="80139"/>
                </a:cubicBezTo>
                <a:cubicBezTo>
                  <a:pt x="10582694" y="78270"/>
                  <a:pt x="10585312" y="74157"/>
                  <a:pt x="10582321" y="68361"/>
                </a:cubicBezTo>
                <a:cubicBezTo>
                  <a:pt x="10581199" y="66305"/>
                  <a:pt x="10581572" y="64249"/>
                  <a:pt x="10581947" y="62005"/>
                </a:cubicBezTo>
                <a:cubicBezTo>
                  <a:pt x="10584003" y="57144"/>
                  <a:pt x="10583816" y="52657"/>
                  <a:pt x="10581572" y="47984"/>
                </a:cubicBezTo>
                <a:cubicBezTo>
                  <a:pt x="10581199" y="42936"/>
                  <a:pt x="10579516" y="38636"/>
                  <a:pt x="10576899" y="34336"/>
                </a:cubicBezTo>
                <a:cubicBezTo>
                  <a:pt x="10573534" y="29102"/>
                  <a:pt x="10571477" y="23493"/>
                  <a:pt x="10572599" y="17137"/>
                </a:cubicBezTo>
                <a:cubicBezTo>
                  <a:pt x="10571664" y="10407"/>
                  <a:pt x="10573160" y="4424"/>
                  <a:pt x="10579329" y="1246"/>
                </a:cubicBezTo>
                <a:cubicBezTo>
                  <a:pt x="10585498" y="-1932"/>
                  <a:pt x="10590733" y="1433"/>
                  <a:pt x="10594846" y="6107"/>
                </a:cubicBezTo>
                <a:cubicBezTo>
                  <a:pt x="10604942" y="17885"/>
                  <a:pt x="10618962" y="21063"/>
                  <a:pt x="10632984" y="23867"/>
                </a:cubicBezTo>
                <a:cubicBezTo>
                  <a:pt x="10655605" y="28354"/>
                  <a:pt x="10678600" y="29850"/>
                  <a:pt x="10701595" y="30971"/>
                </a:cubicBezTo>
                <a:cubicBezTo>
                  <a:pt x="10724402" y="32093"/>
                  <a:pt x="10747398" y="34710"/>
                  <a:pt x="10770392" y="33215"/>
                </a:cubicBezTo>
                <a:cubicBezTo>
                  <a:pt x="10813017" y="30410"/>
                  <a:pt x="10856016" y="30971"/>
                  <a:pt x="10898080" y="20689"/>
                </a:cubicBezTo>
                <a:cubicBezTo>
                  <a:pt x="10908736" y="18072"/>
                  <a:pt x="10916774" y="12837"/>
                  <a:pt x="10923878" y="5172"/>
                </a:cubicBezTo>
                <a:cubicBezTo>
                  <a:pt x="10926308" y="2555"/>
                  <a:pt x="10928832" y="779"/>
                  <a:pt x="10931520" y="265"/>
                </a:cubicBezTo>
                <a:close/>
              </a:path>
            </a:pathLst>
          </a:custGeom>
          <a:solidFill>
            <a:schemeClr val="accent4">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4" name="Group 3">
            <a:extLst>
              <a:ext uri="{FF2B5EF4-FFF2-40B4-BE49-F238E27FC236}">
                <a16:creationId xmlns="" xmlns:a16="http://schemas.microsoft.com/office/drawing/2014/main" id="{198AAB91-C55E-428D-BA01-58FD36AD2D40}"/>
              </a:ext>
            </a:extLst>
          </p:cNvPr>
          <p:cNvGrpSpPr/>
          <p:nvPr userDrawn="1"/>
        </p:nvGrpSpPr>
        <p:grpSpPr>
          <a:xfrm>
            <a:off x="221456" y="-162144"/>
            <a:ext cx="8641551" cy="1366577"/>
            <a:chOff x="295274" y="-162144"/>
            <a:chExt cx="11522068" cy="1366577"/>
          </a:xfrm>
        </p:grpSpPr>
        <p:sp>
          <p:nvSpPr>
            <p:cNvPr id="5" name="Freeform: Shape 4">
              <a:extLst>
                <a:ext uri="{FF2B5EF4-FFF2-40B4-BE49-F238E27FC236}">
                  <a16:creationId xmlns="" xmlns:a16="http://schemas.microsoft.com/office/drawing/2014/main" id="{2D4F7D7B-619B-4C97-8461-DDC646429E3A}"/>
                </a:ext>
              </a:extLst>
            </p:cNvPr>
            <p:cNvSpPr/>
            <p:nvPr/>
          </p:nvSpPr>
          <p:spPr>
            <a:xfrm>
              <a:off x="295274"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 xmlns:a16="http://schemas.microsoft.com/office/drawing/2014/main" id="{3E7B716D-7B77-49A5-AC64-4BF1CD560049}"/>
                </a:ext>
              </a:extLst>
            </p:cNvPr>
            <p:cNvSpPr/>
            <p:nvPr/>
          </p:nvSpPr>
          <p:spPr>
            <a:xfrm>
              <a:off x="963231"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 xmlns:a16="http://schemas.microsoft.com/office/drawing/2014/main" id="{BB34C167-517A-41A9-9485-85CC65D3C848}"/>
                </a:ext>
              </a:extLst>
            </p:cNvPr>
            <p:cNvSpPr/>
            <p:nvPr/>
          </p:nvSpPr>
          <p:spPr>
            <a:xfrm>
              <a:off x="1710750"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8" name="Freeform: Shape 7">
              <a:extLst>
                <a:ext uri="{FF2B5EF4-FFF2-40B4-BE49-F238E27FC236}">
                  <a16:creationId xmlns="" xmlns:a16="http://schemas.microsoft.com/office/drawing/2014/main" id="{10795351-241E-4B61-98EF-23B66D689BDC}"/>
                </a:ext>
              </a:extLst>
            </p:cNvPr>
            <p:cNvSpPr/>
            <p:nvPr/>
          </p:nvSpPr>
          <p:spPr>
            <a:xfrm>
              <a:off x="2378707"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9" name="Freeform: Shape 8">
              <a:extLst>
                <a:ext uri="{FF2B5EF4-FFF2-40B4-BE49-F238E27FC236}">
                  <a16:creationId xmlns="" xmlns:a16="http://schemas.microsoft.com/office/drawing/2014/main" id="{1BA7ACE1-7F7F-4D38-AB28-FD42493617D8}"/>
                </a:ext>
              </a:extLst>
            </p:cNvPr>
            <p:cNvSpPr/>
            <p:nvPr/>
          </p:nvSpPr>
          <p:spPr>
            <a:xfrm>
              <a:off x="3126226"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0" name="Freeform: Shape 9">
              <a:extLst>
                <a:ext uri="{FF2B5EF4-FFF2-40B4-BE49-F238E27FC236}">
                  <a16:creationId xmlns="" xmlns:a16="http://schemas.microsoft.com/office/drawing/2014/main" id="{42917155-8BCC-42D8-BFC4-9E9EE843848C}"/>
                </a:ext>
              </a:extLst>
            </p:cNvPr>
            <p:cNvSpPr/>
            <p:nvPr/>
          </p:nvSpPr>
          <p:spPr>
            <a:xfrm>
              <a:off x="8788130"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1" name="Freeform: Shape 10">
              <a:extLst>
                <a:ext uri="{FF2B5EF4-FFF2-40B4-BE49-F238E27FC236}">
                  <a16:creationId xmlns="" xmlns:a16="http://schemas.microsoft.com/office/drawing/2014/main" id="{A4CED6C2-4AAD-4BFB-AFDC-F615E964768B}"/>
                </a:ext>
              </a:extLst>
            </p:cNvPr>
            <p:cNvSpPr/>
            <p:nvPr/>
          </p:nvSpPr>
          <p:spPr>
            <a:xfrm>
              <a:off x="9456087"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2" name="Freeform: Shape 11">
              <a:extLst>
                <a:ext uri="{FF2B5EF4-FFF2-40B4-BE49-F238E27FC236}">
                  <a16:creationId xmlns="" xmlns:a16="http://schemas.microsoft.com/office/drawing/2014/main" id="{0E0546DE-3CD6-4F91-A2AD-83CD1ED18CFE}"/>
                </a:ext>
              </a:extLst>
            </p:cNvPr>
            <p:cNvSpPr/>
            <p:nvPr/>
          </p:nvSpPr>
          <p:spPr>
            <a:xfrm>
              <a:off x="10203606"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3" name="Freeform: Shape 12">
              <a:extLst>
                <a:ext uri="{FF2B5EF4-FFF2-40B4-BE49-F238E27FC236}">
                  <a16:creationId xmlns="" xmlns:a16="http://schemas.microsoft.com/office/drawing/2014/main" id="{30BFEC2C-0EC9-429D-A097-D5BD798DB30D}"/>
                </a:ext>
              </a:extLst>
            </p:cNvPr>
            <p:cNvSpPr/>
            <p:nvPr/>
          </p:nvSpPr>
          <p:spPr>
            <a:xfrm>
              <a:off x="10871563"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4" name="Freeform: Shape 13">
              <a:extLst>
                <a:ext uri="{FF2B5EF4-FFF2-40B4-BE49-F238E27FC236}">
                  <a16:creationId xmlns="" xmlns:a16="http://schemas.microsoft.com/office/drawing/2014/main" id="{1103F524-B1AD-45DE-82D4-CF45CBF2A845}"/>
                </a:ext>
              </a:extLst>
            </p:cNvPr>
            <p:cNvSpPr/>
            <p:nvPr/>
          </p:nvSpPr>
          <p:spPr>
            <a:xfrm>
              <a:off x="11619081" y="-162144"/>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grpSp>
    </p:spTree>
    <p:extLst>
      <p:ext uri="{BB962C8B-B14F-4D97-AF65-F5344CB8AC3E}">
        <p14:creationId xmlns:p14="http://schemas.microsoft.com/office/powerpoint/2010/main" val="1475449064"/>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127727077"/>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preserve="1" userDrawn="1">
  <p:cSld name="3_Agenda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83606337"/>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sp>
        <p:nvSpPr>
          <p:cNvPr id="3" name="Text Placeholder 9">
            <a:extLst>
              <a:ext uri="{FF2B5EF4-FFF2-40B4-BE49-F238E27FC236}">
                <a16:creationId xmlns="" xmlns:a16="http://schemas.microsoft.com/office/drawing/2014/main" id="{EF70765A-4598-4D75-8EBE-B820808F6559}"/>
              </a:ext>
            </a:extLst>
          </p:cNvPr>
          <p:cNvSpPr>
            <a:spLocks noGrp="1"/>
          </p:cNvSpPr>
          <p:nvPr>
            <p:ph type="body" sz="quarter" idx="10" hasCustomPrompt="1"/>
          </p:nvPr>
        </p:nvSpPr>
        <p:spPr>
          <a:xfrm>
            <a:off x="242649" y="339511"/>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Our Team LAYOUT</a:t>
            </a:r>
          </a:p>
        </p:txBody>
      </p:sp>
      <p:grpSp>
        <p:nvGrpSpPr>
          <p:cNvPr id="4" name="Group 3">
            <a:extLst>
              <a:ext uri="{FF2B5EF4-FFF2-40B4-BE49-F238E27FC236}">
                <a16:creationId xmlns="" xmlns:a16="http://schemas.microsoft.com/office/drawing/2014/main" id="{9E45ABA9-03D2-4F37-AE93-A6DCD1461940}"/>
              </a:ext>
            </a:extLst>
          </p:cNvPr>
          <p:cNvGrpSpPr/>
          <p:nvPr userDrawn="1"/>
        </p:nvGrpSpPr>
        <p:grpSpPr>
          <a:xfrm>
            <a:off x="221456" y="-162144"/>
            <a:ext cx="8641551" cy="1366577"/>
            <a:chOff x="295274" y="-162144"/>
            <a:chExt cx="11522068" cy="1366577"/>
          </a:xfrm>
        </p:grpSpPr>
        <p:sp>
          <p:nvSpPr>
            <p:cNvPr id="5" name="Freeform: Shape 4">
              <a:extLst>
                <a:ext uri="{FF2B5EF4-FFF2-40B4-BE49-F238E27FC236}">
                  <a16:creationId xmlns="" xmlns:a16="http://schemas.microsoft.com/office/drawing/2014/main" id="{F0C36388-B9CE-4E6B-9962-322F0EF5E2F3}"/>
                </a:ext>
              </a:extLst>
            </p:cNvPr>
            <p:cNvSpPr/>
            <p:nvPr/>
          </p:nvSpPr>
          <p:spPr>
            <a:xfrm>
              <a:off x="295274"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 xmlns:a16="http://schemas.microsoft.com/office/drawing/2014/main" id="{A61698FA-D838-4DAF-ACA9-6034E9430C9D}"/>
                </a:ext>
              </a:extLst>
            </p:cNvPr>
            <p:cNvSpPr/>
            <p:nvPr/>
          </p:nvSpPr>
          <p:spPr>
            <a:xfrm>
              <a:off x="963231"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 xmlns:a16="http://schemas.microsoft.com/office/drawing/2014/main" id="{0919F9A3-D968-412C-99A4-535CCCEF00F4}"/>
                </a:ext>
              </a:extLst>
            </p:cNvPr>
            <p:cNvSpPr/>
            <p:nvPr/>
          </p:nvSpPr>
          <p:spPr>
            <a:xfrm>
              <a:off x="1710750"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8" name="Freeform: Shape 7">
              <a:extLst>
                <a:ext uri="{FF2B5EF4-FFF2-40B4-BE49-F238E27FC236}">
                  <a16:creationId xmlns="" xmlns:a16="http://schemas.microsoft.com/office/drawing/2014/main" id="{A1361619-6D0D-4C7F-817D-942C9857E3FD}"/>
                </a:ext>
              </a:extLst>
            </p:cNvPr>
            <p:cNvSpPr/>
            <p:nvPr/>
          </p:nvSpPr>
          <p:spPr>
            <a:xfrm>
              <a:off x="2378707"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9" name="Freeform: Shape 8">
              <a:extLst>
                <a:ext uri="{FF2B5EF4-FFF2-40B4-BE49-F238E27FC236}">
                  <a16:creationId xmlns="" xmlns:a16="http://schemas.microsoft.com/office/drawing/2014/main" id="{4E1455AD-F294-4298-83C1-FC7107B0FEB0}"/>
                </a:ext>
              </a:extLst>
            </p:cNvPr>
            <p:cNvSpPr/>
            <p:nvPr/>
          </p:nvSpPr>
          <p:spPr>
            <a:xfrm>
              <a:off x="3126226"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0" name="Freeform: Shape 9">
              <a:extLst>
                <a:ext uri="{FF2B5EF4-FFF2-40B4-BE49-F238E27FC236}">
                  <a16:creationId xmlns="" xmlns:a16="http://schemas.microsoft.com/office/drawing/2014/main" id="{6D378A32-E409-44BF-95F9-07F2EA150D33}"/>
                </a:ext>
              </a:extLst>
            </p:cNvPr>
            <p:cNvSpPr/>
            <p:nvPr/>
          </p:nvSpPr>
          <p:spPr>
            <a:xfrm>
              <a:off x="8788130"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1" name="Freeform: Shape 10">
              <a:extLst>
                <a:ext uri="{FF2B5EF4-FFF2-40B4-BE49-F238E27FC236}">
                  <a16:creationId xmlns="" xmlns:a16="http://schemas.microsoft.com/office/drawing/2014/main" id="{BFA5111E-03B3-40C3-98C4-DD4214484636}"/>
                </a:ext>
              </a:extLst>
            </p:cNvPr>
            <p:cNvSpPr/>
            <p:nvPr/>
          </p:nvSpPr>
          <p:spPr>
            <a:xfrm>
              <a:off x="9456087"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2" name="Freeform: Shape 11">
              <a:extLst>
                <a:ext uri="{FF2B5EF4-FFF2-40B4-BE49-F238E27FC236}">
                  <a16:creationId xmlns="" xmlns:a16="http://schemas.microsoft.com/office/drawing/2014/main" id="{09E2D853-65BB-4F4D-94D0-E8C4DCCFFA87}"/>
                </a:ext>
              </a:extLst>
            </p:cNvPr>
            <p:cNvSpPr/>
            <p:nvPr/>
          </p:nvSpPr>
          <p:spPr>
            <a:xfrm>
              <a:off x="10203606" y="-162143"/>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3" name="Freeform: Shape 12">
              <a:extLst>
                <a:ext uri="{FF2B5EF4-FFF2-40B4-BE49-F238E27FC236}">
                  <a16:creationId xmlns="" xmlns:a16="http://schemas.microsoft.com/office/drawing/2014/main" id="{BFFA42C1-6335-4AC9-8D80-D00AD6549121}"/>
                </a:ext>
              </a:extLst>
            </p:cNvPr>
            <p:cNvSpPr/>
            <p:nvPr/>
          </p:nvSpPr>
          <p:spPr>
            <a:xfrm>
              <a:off x="10871563" y="-162143"/>
              <a:ext cx="277823" cy="1366576"/>
            </a:xfrm>
            <a:custGeom>
              <a:avLst/>
              <a:gdLst>
                <a:gd name="connsiteX0" fmla="*/ 308149 w 594292"/>
                <a:gd name="connsiteY0" fmla="*/ 0 h 2923250"/>
                <a:gd name="connsiteX1" fmla="*/ 308149 w 594292"/>
                <a:gd name="connsiteY1" fmla="*/ 39053 h 2923250"/>
                <a:gd name="connsiteX2" fmla="*/ 308149 w 594292"/>
                <a:gd name="connsiteY2" fmla="*/ 1819275 h 2923250"/>
                <a:gd name="connsiteX3" fmla="*/ 334819 w 594292"/>
                <a:gd name="connsiteY3" fmla="*/ 1888808 h 2923250"/>
                <a:gd name="connsiteX4" fmla="*/ 473884 w 594292"/>
                <a:gd name="connsiteY4" fmla="*/ 2040255 h 2923250"/>
                <a:gd name="connsiteX5" fmla="*/ 505317 w 594292"/>
                <a:gd name="connsiteY5" fmla="*/ 2125980 h 2923250"/>
                <a:gd name="connsiteX6" fmla="*/ 524367 w 594292"/>
                <a:gd name="connsiteY6" fmla="*/ 2216468 h 2923250"/>
                <a:gd name="connsiteX7" fmla="*/ 523414 w 594292"/>
                <a:gd name="connsiteY7" fmla="*/ 2718435 h 2923250"/>
                <a:gd name="connsiteX8" fmla="*/ 523414 w 594292"/>
                <a:gd name="connsiteY8" fmla="*/ 2763203 h 2923250"/>
                <a:gd name="connsiteX9" fmla="*/ 531986 w 594292"/>
                <a:gd name="connsiteY9" fmla="*/ 2777490 h 2923250"/>
                <a:gd name="connsiteX10" fmla="*/ 479599 w 594292"/>
                <a:gd name="connsiteY10" fmla="*/ 2902268 h 2923250"/>
                <a:gd name="connsiteX11" fmla="*/ 131936 w 594292"/>
                <a:gd name="connsiteY11" fmla="*/ 2907030 h 2923250"/>
                <a:gd name="connsiteX12" fmla="*/ 84311 w 594292"/>
                <a:gd name="connsiteY12" fmla="*/ 2892743 h 2923250"/>
                <a:gd name="connsiteX13" fmla="*/ 51926 w 594292"/>
                <a:gd name="connsiteY13" fmla="*/ 2796540 h 2923250"/>
                <a:gd name="connsiteX14" fmla="*/ 56689 w 594292"/>
                <a:gd name="connsiteY14" fmla="*/ 2687003 h 2923250"/>
                <a:gd name="connsiteX15" fmla="*/ 65261 w 594292"/>
                <a:gd name="connsiteY15" fmla="*/ 2234565 h 2923250"/>
                <a:gd name="connsiteX16" fmla="*/ 93836 w 594292"/>
                <a:gd name="connsiteY16" fmla="*/ 2121218 h 2923250"/>
                <a:gd name="connsiteX17" fmla="*/ 120506 w 594292"/>
                <a:gd name="connsiteY17" fmla="*/ 2047875 h 2923250"/>
                <a:gd name="connsiteX18" fmla="*/ 265286 w 594292"/>
                <a:gd name="connsiteY18" fmla="*/ 1884045 h 2923250"/>
                <a:gd name="connsiteX19" fmla="*/ 289099 w 594292"/>
                <a:gd name="connsiteY19" fmla="*/ 1823085 h 2923250"/>
                <a:gd name="connsiteX20" fmla="*/ 290051 w 594292"/>
                <a:gd name="connsiteY20" fmla="*/ 372428 h 2923250"/>
                <a:gd name="connsiteX21" fmla="*/ 290051 w 594292"/>
                <a:gd name="connsiteY21" fmla="*/ 34290 h 2923250"/>
                <a:gd name="connsiteX22" fmla="*/ 292909 w 594292"/>
                <a:gd name="connsiteY22" fmla="*/ 0 h 2923250"/>
                <a:gd name="connsiteX23" fmla="*/ 308149 w 594292"/>
                <a:gd name="connsiteY23" fmla="*/ 0 h 2923250"/>
                <a:gd name="connsiteX24" fmla="*/ 215756 w 594292"/>
                <a:gd name="connsiteY24" fmla="*/ 2315528 h 2923250"/>
                <a:gd name="connsiteX25" fmla="*/ 140509 w 594292"/>
                <a:gd name="connsiteY25" fmla="*/ 2424113 h 2923250"/>
                <a:gd name="connsiteX26" fmla="*/ 135747 w 594292"/>
                <a:gd name="connsiteY26" fmla="*/ 2666048 h 2923250"/>
                <a:gd name="connsiteX27" fmla="*/ 231949 w 594292"/>
                <a:gd name="connsiteY27" fmla="*/ 2754630 h 2923250"/>
                <a:gd name="connsiteX28" fmla="*/ 288147 w 594292"/>
                <a:gd name="connsiteY28" fmla="*/ 2706053 h 2923250"/>
                <a:gd name="connsiteX29" fmla="*/ 273859 w 594292"/>
                <a:gd name="connsiteY29" fmla="*/ 2437448 h 2923250"/>
                <a:gd name="connsiteX30" fmla="*/ 258619 w 594292"/>
                <a:gd name="connsiteY30" fmla="*/ 2395538 h 2923250"/>
                <a:gd name="connsiteX31" fmla="*/ 215756 w 594292"/>
                <a:gd name="connsiteY31" fmla="*/ 2315528 h 2923250"/>
                <a:gd name="connsiteX32" fmla="*/ 324342 w 594292"/>
                <a:gd name="connsiteY32" fmla="*/ 2751773 h 2923250"/>
                <a:gd name="connsiteX33" fmla="*/ 475789 w 594292"/>
                <a:gd name="connsiteY33" fmla="*/ 2661285 h 2923250"/>
                <a:gd name="connsiteX34" fmla="*/ 491029 w 594292"/>
                <a:gd name="connsiteY34" fmla="*/ 2518410 h 2923250"/>
                <a:gd name="connsiteX35" fmla="*/ 451976 w 594292"/>
                <a:gd name="connsiteY35" fmla="*/ 2383155 h 2923250"/>
                <a:gd name="connsiteX36" fmla="*/ 391969 w 594292"/>
                <a:gd name="connsiteY36" fmla="*/ 2314575 h 2923250"/>
                <a:gd name="connsiteX37" fmla="*/ 369109 w 594292"/>
                <a:gd name="connsiteY37" fmla="*/ 2367915 h 2923250"/>
                <a:gd name="connsiteX38" fmla="*/ 335772 w 594292"/>
                <a:gd name="connsiteY38" fmla="*/ 2441258 h 2923250"/>
                <a:gd name="connsiteX39" fmla="*/ 324342 w 594292"/>
                <a:gd name="connsiteY39" fmla="*/ 2638425 h 2923250"/>
                <a:gd name="connsiteX40" fmla="*/ 324342 w 594292"/>
                <a:gd name="connsiteY40" fmla="*/ 2751773 h 2923250"/>
                <a:gd name="connsiteX41" fmla="*/ 112886 w 594292"/>
                <a:gd name="connsiteY41" fmla="*/ 2720340 h 2923250"/>
                <a:gd name="connsiteX42" fmla="*/ 84311 w 594292"/>
                <a:gd name="connsiteY42" fmla="*/ 2516505 h 2923250"/>
                <a:gd name="connsiteX43" fmla="*/ 83359 w 594292"/>
                <a:gd name="connsiteY43" fmla="*/ 2301240 h 2923250"/>
                <a:gd name="connsiteX44" fmla="*/ 112886 w 594292"/>
                <a:gd name="connsiteY44" fmla="*/ 2720340 h 2923250"/>
                <a:gd name="connsiteX45" fmla="*/ 519604 w 594292"/>
                <a:gd name="connsiteY45" fmla="*/ 2296478 h 2923250"/>
                <a:gd name="connsiteX46" fmla="*/ 529129 w 594292"/>
                <a:gd name="connsiteY46" fmla="*/ 2511743 h 2923250"/>
                <a:gd name="connsiteX47" fmla="*/ 499601 w 594292"/>
                <a:gd name="connsiteY47" fmla="*/ 2709863 h 2923250"/>
                <a:gd name="connsiteX48" fmla="*/ 519604 w 594292"/>
                <a:gd name="connsiteY48" fmla="*/ 2296478 h 2923250"/>
                <a:gd name="connsiteX49" fmla="*/ 269097 w 594292"/>
                <a:gd name="connsiteY49" fmla="*/ 2815590 h 2923250"/>
                <a:gd name="connsiteX50" fmla="*/ 250999 w 594292"/>
                <a:gd name="connsiteY50" fmla="*/ 2873693 h 2923250"/>
                <a:gd name="connsiteX51" fmla="*/ 276717 w 594292"/>
                <a:gd name="connsiteY51" fmla="*/ 2875598 h 2923250"/>
                <a:gd name="connsiteX52" fmla="*/ 269097 w 594292"/>
                <a:gd name="connsiteY52" fmla="*/ 2815590 h 2923250"/>
                <a:gd name="connsiteX53" fmla="*/ 335772 w 594292"/>
                <a:gd name="connsiteY53" fmla="*/ 2817495 h 2923250"/>
                <a:gd name="connsiteX54" fmla="*/ 339581 w 594292"/>
                <a:gd name="connsiteY54" fmla="*/ 2890838 h 2923250"/>
                <a:gd name="connsiteX55" fmla="*/ 335772 w 594292"/>
                <a:gd name="connsiteY55" fmla="*/ 2817495 h 2923250"/>
                <a:gd name="connsiteX56" fmla="*/ 203374 w 594292"/>
                <a:gd name="connsiteY56" fmla="*/ 2810828 h 2923250"/>
                <a:gd name="connsiteX57" fmla="*/ 192897 w 594292"/>
                <a:gd name="connsiteY57" fmla="*/ 2881313 h 2923250"/>
                <a:gd name="connsiteX58" fmla="*/ 203374 w 594292"/>
                <a:gd name="connsiteY58" fmla="*/ 2810828 h 2923250"/>
                <a:gd name="connsiteX59" fmla="*/ 413876 w 594292"/>
                <a:gd name="connsiteY59" fmla="*/ 2880360 h 2923250"/>
                <a:gd name="connsiteX60" fmla="*/ 391969 w 594292"/>
                <a:gd name="connsiteY60" fmla="*/ 2807970 h 2923250"/>
                <a:gd name="connsiteX61" fmla="*/ 413876 w 594292"/>
                <a:gd name="connsiteY61" fmla="*/ 2880360 h 29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94292" h="2923250">
                  <a:moveTo>
                    <a:pt x="308149" y="0"/>
                  </a:moveTo>
                  <a:cubicBezTo>
                    <a:pt x="308149" y="13335"/>
                    <a:pt x="308149" y="25718"/>
                    <a:pt x="308149" y="39053"/>
                  </a:cubicBezTo>
                  <a:cubicBezTo>
                    <a:pt x="308149" y="632460"/>
                    <a:pt x="308149" y="1225868"/>
                    <a:pt x="308149" y="1819275"/>
                  </a:cubicBezTo>
                  <a:cubicBezTo>
                    <a:pt x="308149" y="1847850"/>
                    <a:pt x="315769" y="1868805"/>
                    <a:pt x="334819" y="1888808"/>
                  </a:cubicBezTo>
                  <a:cubicBezTo>
                    <a:pt x="382444" y="1938338"/>
                    <a:pt x="427211" y="1990725"/>
                    <a:pt x="473884" y="2040255"/>
                  </a:cubicBezTo>
                  <a:cubicBezTo>
                    <a:pt x="497697" y="2065020"/>
                    <a:pt x="505317" y="2091690"/>
                    <a:pt x="505317" y="2125980"/>
                  </a:cubicBezTo>
                  <a:cubicBezTo>
                    <a:pt x="505317" y="2156460"/>
                    <a:pt x="510079" y="2189798"/>
                    <a:pt x="524367" y="2216468"/>
                  </a:cubicBezTo>
                  <a:cubicBezTo>
                    <a:pt x="612949" y="2384108"/>
                    <a:pt x="622474" y="2550795"/>
                    <a:pt x="523414" y="2718435"/>
                  </a:cubicBezTo>
                  <a:cubicBezTo>
                    <a:pt x="516747" y="2729865"/>
                    <a:pt x="522461" y="2747963"/>
                    <a:pt x="523414" y="2763203"/>
                  </a:cubicBezTo>
                  <a:cubicBezTo>
                    <a:pt x="523414" y="2767965"/>
                    <a:pt x="529129" y="2772728"/>
                    <a:pt x="531986" y="2777490"/>
                  </a:cubicBezTo>
                  <a:cubicBezTo>
                    <a:pt x="580564" y="2858453"/>
                    <a:pt x="571992" y="2880360"/>
                    <a:pt x="479599" y="2902268"/>
                  </a:cubicBezTo>
                  <a:cubicBezTo>
                    <a:pt x="364347" y="2929890"/>
                    <a:pt x="248141" y="2928938"/>
                    <a:pt x="131936" y="2907030"/>
                  </a:cubicBezTo>
                  <a:cubicBezTo>
                    <a:pt x="115744" y="2904173"/>
                    <a:pt x="99551" y="2898458"/>
                    <a:pt x="84311" y="2892743"/>
                  </a:cubicBezTo>
                  <a:cubicBezTo>
                    <a:pt x="23351" y="2868930"/>
                    <a:pt x="13826" y="2847975"/>
                    <a:pt x="51926" y="2796540"/>
                  </a:cubicBezTo>
                  <a:cubicBezTo>
                    <a:pt x="80501" y="2758440"/>
                    <a:pt x="80501" y="2729865"/>
                    <a:pt x="56689" y="2687003"/>
                  </a:cubicBezTo>
                  <a:cubicBezTo>
                    <a:pt x="-26179" y="2536508"/>
                    <a:pt x="-13796" y="2384108"/>
                    <a:pt x="65261" y="2234565"/>
                  </a:cubicBezTo>
                  <a:cubicBezTo>
                    <a:pt x="84311" y="2198370"/>
                    <a:pt x="93836" y="2162175"/>
                    <a:pt x="93836" y="2121218"/>
                  </a:cubicBezTo>
                  <a:cubicBezTo>
                    <a:pt x="93836" y="2096453"/>
                    <a:pt x="105266" y="2066925"/>
                    <a:pt x="120506" y="2047875"/>
                  </a:cubicBezTo>
                  <a:cubicBezTo>
                    <a:pt x="166226" y="1991678"/>
                    <a:pt x="218614" y="1940243"/>
                    <a:pt x="265286" y="1884045"/>
                  </a:cubicBezTo>
                  <a:cubicBezTo>
                    <a:pt x="278622" y="1867853"/>
                    <a:pt x="289099" y="1844040"/>
                    <a:pt x="289099" y="1823085"/>
                  </a:cubicBezTo>
                  <a:cubicBezTo>
                    <a:pt x="290051" y="1339215"/>
                    <a:pt x="290051" y="856298"/>
                    <a:pt x="290051" y="372428"/>
                  </a:cubicBezTo>
                  <a:cubicBezTo>
                    <a:pt x="290051" y="260033"/>
                    <a:pt x="290051" y="146685"/>
                    <a:pt x="290051" y="34290"/>
                  </a:cubicBezTo>
                  <a:cubicBezTo>
                    <a:pt x="290051" y="22860"/>
                    <a:pt x="291956" y="11430"/>
                    <a:pt x="292909" y="0"/>
                  </a:cubicBezTo>
                  <a:cubicBezTo>
                    <a:pt x="298624" y="0"/>
                    <a:pt x="303386" y="0"/>
                    <a:pt x="308149" y="0"/>
                  </a:cubicBezTo>
                  <a:close/>
                  <a:moveTo>
                    <a:pt x="215756" y="2315528"/>
                  </a:moveTo>
                  <a:cubicBezTo>
                    <a:pt x="190039" y="2350770"/>
                    <a:pt x="154797" y="2384108"/>
                    <a:pt x="140509" y="2424113"/>
                  </a:cubicBezTo>
                  <a:cubicBezTo>
                    <a:pt x="112886" y="2502218"/>
                    <a:pt x="114791" y="2584133"/>
                    <a:pt x="135747" y="2666048"/>
                  </a:cubicBezTo>
                  <a:cubicBezTo>
                    <a:pt x="154797" y="2739390"/>
                    <a:pt x="157654" y="2742248"/>
                    <a:pt x="231949" y="2754630"/>
                  </a:cubicBezTo>
                  <a:cubicBezTo>
                    <a:pt x="283384" y="2763203"/>
                    <a:pt x="290051" y="2757488"/>
                    <a:pt x="288147" y="2706053"/>
                  </a:cubicBezTo>
                  <a:cubicBezTo>
                    <a:pt x="284336" y="2616518"/>
                    <a:pt x="279574" y="2526983"/>
                    <a:pt x="273859" y="2437448"/>
                  </a:cubicBezTo>
                  <a:cubicBezTo>
                    <a:pt x="272906" y="2423160"/>
                    <a:pt x="265286" y="2408873"/>
                    <a:pt x="258619" y="2395538"/>
                  </a:cubicBezTo>
                  <a:cubicBezTo>
                    <a:pt x="245284" y="2368868"/>
                    <a:pt x="230997" y="2343150"/>
                    <a:pt x="215756" y="2315528"/>
                  </a:cubicBezTo>
                  <a:close/>
                  <a:moveTo>
                    <a:pt x="324342" y="2751773"/>
                  </a:moveTo>
                  <a:cubicBezTo>
                    <a:pt x="418639" y="2766060"/>
                    <a:pt x="456739" y="2745105"/>
                    <a:pt x="475789" y="2661285"/>
                  </a:cubicBezTo>
                  <a:cubicBezTo>
                    <a:pt x="486267" y="2614613"/>
                    <a:pt x="494839" y="2566035"/>
                    <a:pt x="491029" y="2518410"/>
                  </a:cubicBezTo>
                  <a:cubicBezTo>
                    <a:pt x="487219" y="2472690"/>
                    <a:pt x="471026" y="2426018"/>
                    <a:pt x="451976" y="2383155"/>
                  </a:cubicBezTo>
                  <a:cubicBezTo>
                    <a:pt x="439594" y="2356485"/>
                    <a:pt x="412924" y="2336483"/>
                    <a:pt x="391969" y="2314575"/>
                  </a:cubicBezTo>
                  <a:cubicBezTo>
                    <a:pt x="384349" y="2332673"/>
                    <a:pt x="376729" y="2349818"/>
                    <a:pt x="369109" y="2367915"/>
                  </a:cubicBezTo>
                  <a:cubicBezTo>
                    <a:pt x="357679" y="2392680"/>
                    <a:pt x="338629" y="2416493"/>
                    <a:pt x="335772" y="2441258"/>
                  </a:cubicBezTo>
                  <a:cubicBezTo>
                    <a:pt x="328151" y="2506980"/>
                    <a:pt x="327199" y="2572703"/>
                    <a:pt x="324342" y="2638425"/>
                  </a:cubicBezTo>
                  <a:cubicBezTo>
                    <a:pt x="322436" y="2676525"/>
                    <a:pt x="324342" y="2714625"/>
                    <a:pt x="324342" y="2751773"/>
                  </a:cubicBezTo>
                  <a:close/>
                  <a:moveTo>
                    <a:pt x="112886" y="2720340"/>
                  </a:moveTo>
                  <a:cubicBezTo>
                    <a:pt x="103361" y="2653665"/>
                    <a:pt x="89074" y="2585085"/>
                    <a:pt x="84311" y="2516505"/>
                  </a:cubicBezTo>
                  <a:cubicBezTo>
                    <a:pt x="79549" y="2446973"/>
                    <a:pt x="83359" y="2377440"/>
                    <a:pt x="83359" y="2301240"/>
                  </a:cubicBezTo>
                  <a:cubicBezTo>
                    <a:pt x="2396" y="2419350"/>
                    <a:pt x="22399" y="2644140"/>
                    <a:pt x="112886" y="2720340"/>
                  </a:cubicBezTo>
                  <a:close/>
                  <a:moveTo>
                    <a:pt x="519604" y="2296478"/>
                  </a:moveTo>
                  <a:cubicBezTo>
                    <a:pt x="523414" y="2369820"/>
                    <a:pt x="532939" y="2441258"/>
                    <a:pt x="529129" y="2511743"/>
                  </a:cubicBezTo>
                  <a:cubicBezTo>
                    <a:pt x="525319" y="2581275"/>
                    <a:pt x="509126" y="2649855"/>
                    <a:pt x="499601" y="2709863"/>
                  </a:cubicBezTo>
                  <a:cubicBezTo>
                    <a:pt x="587231" y="2614613"/>
                    <a:pt x="597709" y="2370773"/>
                    <a:pt x="519604" y="2296478"/>
                  </a:cubicBezTo>
                  <a:close/>
                  <a:moveTo>
                    <a:pt x="269097" y="2815590"/>
                  </a:moveTo>
                  <a:cubicBezTo>
                    <a:pt x="245284" y="2830830"/>
                    <a:pt x="238616" y="2849880"/>
                    <a:pt x="250999" y="2873693"/>
                  </a:cubicBezTo>
                  <a:cubicBezTo>
                    <a:pt x="258619" y="2896553"/>
                    <a:pt x="258619" y="2896553"/>
                    <a:pt x="276717" y="2875598"/>
                  </a:cubicBezTo>
                  <a:cubicBezTo>
                    <a:pt x="294814" y="2854643"/>
                    <a:pt x="291004" y="2833688"/>
                    <a:pt x="269097" y="2815590"/>
                  </a:cubicBezTo>
                  <a:close/>
                  <a:moveTo>
                    <a:pt x="335772" y="2817495"/>
                  </a:moveTo>
                  <a:cubicBezTo>
                    <a:pt x="311006" y="2844165"/>
                    <a:pt x="315769" y="2869883"/>
                    <a:pt x="339581" y="2890838"/>
                  </a:cubicBezTo>
                  <a:cubicBezTo>
                    <a:pt x="358631" y="2867025"/>
                    <a:pt x="362442" y="2838450"/>
                    <a:pt x="335772" y="2817495"/>
                  </a:cubicBezTo>
                  <a:close/>
                  <a:moveTo>
                    <a:pt x="203374" y="2810828"/>
                  </a:moveTo>
                  <a:cubicBezTo>
                    <a:pt x="184324" y="2830830"/>
                    <a:pt x="159559" y="2851785"/>
                    <a:pt x="192897" y="2881313"/>
                  </a:cubicBezTo>
                  <a:cubicBezTo>
                    <a:pt x="215756" y="2873693"/>
                    <a:pt x="227186" y="2844165"/>
                    <a:pt x="203374" y="2810828"/>
                  </a:cubicBezTo>
                  <a:close/>
                  <a:moveTo>
                    <a:pt x="413876" y="2880360"/>
                  </a:moveTo>
                  <a:cubicBezTo>
                    <a:pt x="430069" y="2848928"/>
                    <a:pt x="422449" y="2827020"/>
                    <a:pt x="391969" y="2807970"/>
                  </a:cubicBezTo>
                  <a:cubicBezTo>
                    <a:pt x="373872" y="2841308"/>
                    <a:pt x="379586" y="2863215"/>
                    <a:pt x="413876" y="2880360"/>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sp>
          <p:nvSpPr>
            <p:cNvPr id="14" name="Freeform: Shape 13">
              <a:extLst>
                <a:ext uri="{FF2B5EF4-FFF2-40B4-BE49-F238E27FC236}">
                  <a16:creationId xmlns="" xmlns:a16="http://schemas.microsoft.com/office/drawing/2014/main" id="{35BC384C-C94B-4E70-9472-13A7D3994441}"/>
                </a:ext>
              </a:extLst>
            </p:cNvPr>
            <p:cNvSpPr/>
            <p:nvPr/>
          </p:nvSpPr>
          <p:spPr>
            <a:xfrm>
              <a:off x="11619081" y="-162144"/>
              <a:ext cx="198261" cy="970821"/>
            </a:xfrm>
            <a:custGeom>
              <a:avLst/>
              <a:gdLst>
                <a:gd name="connsiteX0" fmla="*/ 225380 w 424101"/>
                <a:gd name="connsiteY0" fmla="*/ 0 h 2076688"/>
                <a:gd name="connsiteX1" fmla="*/ 220617 w 424101"/>
                <a:gd name="connsiteY1" fmla="*/ 416243 h 2076688"/>
                <a:gd name="connsiteX2" fmla="*/ 222522 w 424101"/>
                <a:gd name="connsiteY2" fmla="*/ 1282065 h 2076688"/>
                <a:gd name="connsiteX3" fmla="*/ 246335 w 424101"/>
                <a:gd name="connsiteY3" fmla="*/ 1347788 h 2076688"/>
                <a:gd name="connsiteX4" fmla="*/ 309200 w 424101"/>
                <a:gd name="connsiteY4" fmla="*/ 1418273 h 2076688"/>
                <a:gd name="connsiteX5" fmla="*/ 360635 w 424101"/>
                <a:gd name="connsiteY5" fmla="*/ 1532573 h 2076688"/>
                <a:gd name="connsiteX6" fmla="*/ 382542 w 424101"/>
                <a:gd name="connsiteY6" fmla="*/ 1592580 h 2076688"/>
                <a:gd name="connsiteX7" fmla="*/ 380637 w 424101"/>
                <a:gd name="connsiteY7" fmla="*/ 1915478 h 2076688"/>
                <a:gd name="connsiteX8" fmla="*/ 384447 w 424101"/>
                <a:gd name="connsiteY8" fmla="*/ 1982153 h 2076688"/>
                <a:gd name="connsiteX9" fmla="*/ 357777 w 424101"/>
                <a:gd name="connsiteY9" fmla="*/ 2055495 h 2076688"/>
                <a:gd name="connsiteX10" fmla="*/ 61550 w 424101"/>
                <a:gd name="connsiteY10" fmla="*/ 2053590 h 2076688"/>
                <a:gd name="connsiteX11" fmla="*/ 37737 w 424101"/>
                <a:gd name="connsiteY11" fmla="*/ 1985010 h 2076688"/>
                <a:gd name="connsiteX12" fmla="*/ 39642 w 424101"/>
                <a:gd name="connsiteY12" fmla="*/ 1907858 h 2076688"/>
                <a:gd name="connsiteX13" fmla="*/ 48215 w 424101"/>
                <a:gd name="connsiteY13" fmla="*/ 1581150 h 2076688"/>
                <a:gd name="connsiteX14" fmla="*/ 64407 w 424101"/>
                <a:gd name="connsiteY14" fmla="*/ 1536383 h 2076688"/>
                <a:gd name="connsiteX15" fmla="*/ 113937 w 424101"/>
                <a:gd name="connsiteY15" fmla="*/ 1422083 h 2076688"/>
                <a:gd name="connsiteX16" fmla="*/ 207282 w 424101"/>
                <a:gd name="connsiteY16" fmla="*/ 1180148 h 2076688"/>
                <a:gd name="connsiteX17" fmla="*/ 207282 w 424101"/>
                <a:gd name="connsiteY17" fmla="*/ 28575 h 2076688"/>
                <a:gd name="connsiteX18" fmla="*/ 208235 w 424101"/>
                <a:gd name="connsiteY18" fmla="*/ 0 h 2076688"/>
                <a:gd name="connsiteX19" fmla="*/ 225380 w 424101"/>
                <a:gd name="connsiteY19" fmla="*/ 0 h 2076688"/>
                <a:gd name="connsiteX20" fmla="*/ 279672 w 424101"/>
                <a:gd name="connsiteY20" fmla="*/ 1647825 h 2076688"/>
                <a:gd name="connsiteX21" fmla="*/ 230142 w 424101"/>
                <a:gd name="connsiteY21" fmla="*/ 1952625 h 2076688"/>
                <a:gd name="connsiteX22" fmla="*/ 328250 w 424101"/>
                <a:gd name="connsiteY22" fmla="*/ 1921193 h 2076688"/>
                <a:gd name="connsiteX23" fmla="*/ 279672 w 424101"/>
                <a:gd name="connsiteY23" fmla="*/ 1647825 h 2076688"/>
                <a:gd name="connsiteX24" fmla="*/ 152990 w 424101"/>
                <a:gd name="connsiteY24" fmla="*/ 1647825 h 2076688"/>
                <a:gd name="connsiteX25" fmla="*/ 103460 w 424101"/>
                <a:gd name="connsiteY25" fmla="*/ 1719263 h 2076688"/>
                <a:gd name="connsiteX26" fmla="*/ 102507 w 424101"/>
                <a:gd name="connsiteY26" fmla="*/ 1907858 h 2076688"/>
                <a:gd name="connsiteX27" fmla="*/ 192042 w 424101"/>
                <a:gd name="connsiteY27" fmla="*/ 1953578 h 2076688"/>
                <a:gd name="connsiteX28" fmla="*/ 205377 w 424101"/>
                <a:gd name="connsiteY28" fmla="*/ 1932623 h 2076688"/>
                <a:gd name="connsiteX29" fmla="*/ 152990 w 424101"/>
                <a:gd name="connsiteY29" fmla="*/ 1647825 h 2076688"/>
                <a:gd name="connsiteX30" fmla="*/ 57740 w 424101"/>
                <a:gd name="connsiteY30" fmla="*/ 1646873 h 2076688"/>
                <a:gd name="connsiteX31" fmla="*/ 73932 w 424101"/>
                <a:gd name="connsiteY31" fmla="*/ 1920240 h 2076688"/>
                <a:gd name="connsiteX32" fmla="*/ 57740 w 424101"/>
                <a:gd name="connsiteY32" fmla="*/ 1646873 h 2076688"/>
                <a:gd name="connsiteX33" fmla="*/ 354920 w 424101"/>
                <a:gd name="connsiteY33" fmla="*/ 1921193 h 2076688"/>
                <a:gd name="connsiteX34" fmla="*/ 370160 w 424101"/>
                <a:gd name="connsiteY34" fmla="*/ 1636395 h 2076688"/>
                <a:gd name="connsiteX35" fmla="*/ 354920 w 424101"/>
                <a:gd name="connsiteY35" fmla="*/ 1921193 h 207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4101" h="2076688">
                  <a:moveTo>
                    <a:pt x="225380" y="0"/>
                  </a:moveTo>
                  <a:cubicBezTo>
                    <a:pt x="223475" y="139065"/>
                    <a:pt x="220617" y="277178"/>
                    <a:pt x="220617" y="416243"/>
                  </a:cubicBezTo>
                  <a:cubicBezTo>
                    <a:pt x="219665" y="704850"/>
                    <a:pt x="220617" y="993458"/>
                    <a:pt x="222522" y="1282065"/>
                  </a:cubicBezTo>
                  <a:cubicBezTo>
                    <a:pt x="222522" y="1303973"/>
                    <a:pt x="233952" y="1328738"/>
                    <a:pt x="246335" y="1347788"/>
                  </a:cubicBezTo>
                  <a:cubicBezTo>
                    <a:pt x="264432" y="1373505"/>
                    <a:pt x="287292" y="1395413"/>
                    <a:pt x="309200" y="1418273"/>
                  </a:cubicBezTo>
                  <a:cubicBezTo>
                    <a:pt x="340632" y="1450658"/>
                    <a:pt x="366350" y="1482090"/>
                    <a:pt x="360635" y="1532573"/>
                  </a:cubicBezTo>
                  <a:cubicBezTo>
                    <a:pt x="358730" y="1551623"/>
                    <a:pt x="373017" y="1573530"/>
                    <a:pt x="382542" y="1592580"/>
                  </a:cubicBezTo>
                  <a:cubicBezTo>
                    <a:pt x="435882" y="1701165"/>
                    <a:pt x="440645" y="1808798"/>
                    <a:pt x="380637" y="1915478"/>
                  </a:cubicBezTo>
                  <a:cubicBezTo>
                    <a:pt x="365397" y="1942148"/>
                    <a:pt x="370160" y="1959293"/>
                    <a:pt x="384447" y="1982153"/>
                  </a:cubicBezTo>
                  <a:cubicBezTo>
                    <a:pt x="412070" y="2025015"/>
                    <a:pt x="407307" y="2042160"/>
                    <a:pt x="357777" y="2055495"/>
                  </a:cubicBezTo>
                  <a:cubicBezTo>
                    <a:pt x="259670" y="2083118"/>
                    <a:pt x="159657" y="2085023"/>
                    <a:pt x="61550" y="2053590"/>
                  </a:cubicBezTo>
                  <a:cubicBezTo>
                    <a:pt x="15830" y="2039303"/>
                    <a:pt x="11067" y="2023110"/>
                    <a:pt x="37737" y="1985010"/>
                  </a:cubicBezTo>
                  <a:cubicBezTo>
                    <a:pt x="56787" y="1957388"/>
                    <a:pt x="55835" y="1937385"/>
                    <a:pt x="39642" y="1907858"/>
                  </a:cubicBezTo>
                  <a:cubicBezTo>
                    <a:pt x="-20365" y="1798320"/>
                    <a:pt x="-7983" y="1688783"/>
                    <a:pt x="48215" y="1581150"/>
                  </a:cubicBezTo>
                  <a:cubicBezTo>
                    <a:pt x="55835" y="1566863"/>
                    <a:pt x="66312" y="1549718"/>
                    <a:pt x="64407" y="1536383"/>
                  </a:cubicBezTo>
                  <a:cubicBezTo>
                    <a:pt x="57740" y="1486853"/>
                    <a:pt x="77742" y="1449705"/>
                    <a:pt x="113937" y="1422083"/>
                  </a:cubicBezTo>
                  <a:cubicBezTo>
                    <a:pt x="193947" y="1359218"/>
                    <a:pt x="209187" y="1278255"/>
                    <a:pt x="207282" y="1180148"/>
                  </a:cubicBezTo>
                  <a:cubicBezTo>
                    <a:pt x="204425" y="795338"/>
                    <a:pt x="207282" y="412433"/>
                    <a:pt x="207282" y="28575"/>
                  </a:cubicBezTo>
                  <a:cubicBezTo>
                    <a:pt x="207282" y="19050"/>
                    <a:pt x="208235" y="9525"/>
                    <a:pt x="208235" y="0"/>
                  </a:cubicBezTo>
                  <a:cubicBezTo>
                    <a:pt x="213950" y="0"/>
                    <a:pt x="219665" y="0"/>
                    <a:pt x="225380" y="0"/>
                  </a:cubicBezTo>
                  <a:close/>
                  <a:moveTo>
                    <a:pt x="279672" y="1647825"/>
                  </a:moveTo>
                  <a:cubicBezTo>
                    <a:pt x="217760" y="1743075"/>
                    <a:pt x="235857" y="1848803"/>
                    <a:pt x="230142" y="1952625"/>
                  </a:cubicBezTo>
                  <a:cubicBezTo>
                    <a:pt x="304437" y="1954530"/>
                    <a:pt x="314915" y="1950720"/>
                    <a:pt x="328250" y="1921193"/>
                  </a:cubicBezTo>
                  <a:cubicBezTo>
                    <a:pt x="370160" y="1824038"/>
                    <a:pt x="353015" y="1723073"/>
                    <a:pt x="279672" y="1647825"/>
                  </a:cubicBezTo>
                  <a:close/>
                  <a:moveTo>
                    <a:pt x="152990" y="1647825"/>
                  </a:moveTo>
                  <a:cubicBezTo>
                    <a:pt x="135845" y="1671638"/>
                    <a:pt x="112985" y="1692593"/>
                    <a:pt x="103460" y="1719263"/>
                  </a:cubicBezTo>
                  <a:cubicBezTo>
                    <a:pt x="80600" y="1781175"/>
                    <a:pt x="82505" y="1844993"/>
                    <a:pt x="102507" y="1907858"/>
                  </a:cubicBezTo>
                  <a:cubicBezTo>
                    <a:pt x="114890" y="1945005"/>
                    <a:pt x="155847" y="1967865"/>
                    <a:pt x="192042" y="1953578"/>
                  </a:cubicBezTo>
                  <a:cubicBezTo>
                    <a:pt x="198710" y="1950720"/>
                    <a:pt x="206330" y="1939290"/>
                    <a:pt x="205377" y="1932623"/>
                  </a:cubicBezTo>
                  <a:cubicBezTo>
                    <a:pt x="195852" y="1837373"/>
                    <a:pt x="220617" y="1735455"/>
                    <a:pt x="152990" y="1647825"/>
                  </a:cubicBezTo>
                  <a:close/>
                  <a:moveTo>
                    <a:pt x="57740" y="1646873"/>
                  </a:moveTo>
                  <a:cubicBezTo>
                    <a:pt x="4400" y="1713548"/>
                    <a:pt x="20592" y="1884045"/>
                    <a:pt x="73932" y="1920240"/>
                  </a:cubicBezTo>
                  <a:cubicBezTo>
                    <a:pt x="68217" y="1834515"/>
                    <a:pt x="62502" y="1740218"/>
                    <a:pt x="57740" y="1646873"/>
                  </a:cubicBezTo>
                  <a:close/>
                  <a:moveTo>
                    <a:pt x="354920" y="1921193"/>
                  </a:moveTo>
                  <a:cubicBezTo>
                    <a:pt x="417785" y="1832610"/>
                    <a:pt x="424452" y="1695450"/>
                    <a:pt x="370160" y="1636395"/>
                  </a:cubicBezTo>
                  <a:cubicBezTo>
                    <a:pt x="378732" y="1732598"/>
                    <a:pt x="391115" y="1828800"/>
                    <a:pt x="354920" y="1921193"/>
                  </a:cubicBezTo>
                  <a:close/>
                </a:path>
              </a:pathLst>
            </a:custGeom>
            <a:solidFill>
              <a:schemeClr val="accent4">
                <a:alpha val="70000"/>
              </a:schemeClr>
            </a:solidFill>
            <a:ln w="9525" cap="flat">
              <a:noFill/>
              <a:prstDash val="solid"/>
              <a:miter/>
            </a:ln>
          </p:spPr>
          <p:txBody>
            <a:bodyPr rtlCol="0" anchor="ctr"/>
            <a:lstStyle/>
            <a:p>
              <a:pPr algn="ctr"/>
              <a:endParaRPr lang="en-US">
                <a:solidFill>
                  <a:prstClr val="black"/>
                </a:solidFill>
              </a:endParaRPr>
            </a:p>
          </p:txBody>
        </p:sp>
      </p:grpSp>
      <p:sp>
        <p:nvSpPr>
          <p:cNvPr id="15" name="Rectangle 14">
            <a:extLst>
              <a:ext uri="{FF2B5EF4-FFF2-40B4-BE49-F238E27FC236}">
                <a16:creationId xmlns="" xmlns:a16="http://schemas.microsoft.com/office/drawing/2014/main" id="{C2096254-8347-4C93-80F1-2CF4C46E29FB}"/>
              </a:ext>
            </a:extLst>
          </p:cNvPr>
          <p:cNvSpPr/>
          <p:nvPr userDrawn="1"/>
        </p:nvSpPr>
        <p:spPr>
          <a:xfrm>
            <a:off x="0" y="1960266"/>
            <a:ext cx="9144000" cy="1950620"/>
          </a:xfrm>
          <a:prstGeom prst="rect">
            <a:avLst/>
          </a:prstGeom>
          <a:solidFill>
            <a:schemeClr val="accent4">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16" name="그림 개체 틀 2">
            <a:extLst>
              <a:ext uri="{FF2B5EF4-FFF2-40B4-BE49-F238E27FC236}">
                <a16:creationId xmlns="" xmlns:a16="http://schemas.microsoft.com/office/drawing/2014/main" id="{9CB0BC1F-A594-43B8-9F89-042A545BF4C0}"/>
              </a:ext>
            </a:extLst>
          </p:cNvPr>
          <p:cNvSpPr>
            <a:spLocks noGrp="1"/>
          </p:cNvSpPr>
          <p:nvPr>
            <p:ph type="pic" sz="quarter" idx="14" hasCustomPrompt="1"/>
          </p:nvPr>
        </p:nvSpPr>
        <p:spPr>
          <a:xfrm>
            <a:off x="2214274" y="1816249"/>
            <a:ext cx="1625618" cy="2207144"/>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defRPr>
            </a:lvl1pPr>
          </a:lstStyle>
          <a:p>
            <a:r>
              <a:rPr lang="en-US" altLang="ko-KR" dirty="0"/>
              <a:t>Place Your Picture Here</a:t>
            </a:r>
            <a:endParaRPr lang="ko-KR" altLang="en-US" dirty="0"/>
          </a:p>
        </p:txBody>
      </p:sp>
      <p:sp>
        <p:nvSpPr>
          <p:cNvPr id="17" name="그림 개체 틀 2">
            <a:extLst>
              <a:ext uri="{FF2B5EF4-FFF2-40B4-BE49-F238E27FC236}">
                <a16:creationId xmlns="" xmlns:a16="http://schemas.microsoft.com/office/drawing/2014/main" id="{622D817B-361A-4E64-99CE-DF8D3A7A77B0}"/>
              </a:ext>
            </a:extLst>
          </p:cNvPr>
          <p:cNvSpPr>
            <a:spLocks noGrp="1"/>
          </p:cNvSpPr>
          <p:nvPr>
            <p:ph type="pic" sz="quarter" idx="41" hasCustomPrompt="1"/>
          </p:nvPr>
        </p:nvSpPr>
        <p:spPr>
          <a:xfrm>
            <a:off x="4518528" y="1816249"/>
            <a:ext cx="1625618" cy="2207144"/>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defRPr>
            </a:lvl1pPr>
          </a:lstStyle>
          <a:p>
            <a:r>
              <a:rPr lang="en-US" altLang="ko-KR" dirty="0"/>
              <a:t>Place Your Picture Here</a:t>
            </a:r>
            <a:endParaRPr lang="ko-KR" altLang="en-US" dirty="0"/>
          </a:p>
        </p:txBody>
      </p:sp>
      <p:sp>
        <p:nvSpPr>
          <p:cNvPr id="18" name="그림 개체 틀 2">
            <a:extLst>
              <a:ext uri="{FF2B5EF4-FFF2-40B4-BE49-F238E27FC236}">
                <a16:creationId xmlns="" xmlns:a16="http://schemas.microsoft.com/office/drawing/2014/main" id="{DF2AAD08-1430-4ABF-BBB5-BDEED2338340}"/>
              </a:ext>
            </a:extLst>
          </p:cNvPr>
          <p:cNvSpPr>
            <a:spLocks noGrp="1"/>
          </p:cNvSpPr>
          <p:nvPr>
            <p:ph type="pic" sz="quarter" idx="45" hasCustomPrompt="1"/>
          </p:nvPr>
        </p:nvSpPr>
        <p:spPr>
          <a:xfrm>
            <a:off x="6845647" y="1816249"/>
            <a:ext cx="1625618" cy="2207144"/>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100213349"/>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userDrawn="1">
  <p:cSld name="2_Image slide layout">
    <p:spTree>
      <p:nvGrpSpPr>
        <p:cNvPr id="1" name=""/>
        <p:cNvGrpSpPr/>
        <p:nvPr/>
      </p:nvGrpSpPr>
      <p:grpSpPr>
        <a:xfrm>
          <a:off x="0" y="0"/>
          <a:ext cx="0" cy="0"/>
          <a:chOff x="0" y="0"/>
          <a:chExt cx="0" cy="0"/>
        </a:xfrm>
      </p:grpSpPr>
      <p:sp>
        <p:nvSpPr>
          <p:cNvPr id="3" name="그림 개체 틀 8">
            <a:extLst>
              <a:ext uri="{FF2B5EF4-FFF2-40B4-BE49-F238E27FC236}">
                <a16:creationId xmlns="" xmlns:a16="http://schemas.microsoft.com/office/drawing/2014/main" id="{E242EA3C-38B8-4CAF-8B39-B68F99FF8899}"/>
              </a:ext>
            </a:extLst>
          </p:cNvPr>
          <p:cNvSpPr>
            <a:spLocks noGrp="1"/>
          </p:cNvSpPr>
          <p:nvPr>
            <p:ph type="pic" sz="quarter" idx="10" hasCustomPrompt="1"/>
          </p:nvPr>
        </p:nvSpPr>
        <p:spPr>
          <a:xfrm>
            <a:off x="485455" y="516579"/>
            <a:ext cx="5062590" cy="4002781"/>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800"/>
            </a:lvl1pPr>
          </a:lstStyle>
          <a:p>
            <a:r>
              <a:rPr lang="en-US" altLang="ko-KR"/>
              <a:t>Your Picture Here And Send To Back</a:t>
            </a:r>
            <a:endParaRPr lang="ko-KR" altLang="en-US" dirty="0"/>
          </a:p>
        </p:txBody>
      </p:sp>
    </p:spTree>
    <p:extLst>
      <p:ext uri="{BB962C8B-B14F-4D97-AF65-F5344CB8AC3E}">
        <p14:creationId xmlns:p14="http://schemas.microsoft.com/office/powerpoint/2010/main" val="4289236599"/>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77825287"/>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userDrawn="1">
  <p:cSld name="7_Image slide layout">
    <p:spTree>
      <p:nvGrpSpPr>
        <p:cNvPr id="1" name=""/>
        <p:cNvGrpSpPr/>
        <p:nvPr/>
      </p:nvGrpSpPr>
      <p:grpSpPr>
        <a:xfrm>
          <a:off x="0" y="0"/>
          <a:ext cx="0" cy="0"/>
          <a:chOff x="0" y="0"/>
          <a:chExt cx="0" cy="0"/>
        </a:xfrm>
      </p:grpSpPr>
      <p:sp>
        <p:nvSpPr>
          <p:cNvPr id="8" name="Picture Placeholder 7">
            <a:extLst>
              <a:ext uri="{FF2B5EF4-FFF2-40B4-BE49-F238E27FC236}">
                <a16:creationId xmlns="" xmlns:a16="http://schemas.microsoft.com/office/drawing/2014/main" id="{CD079DFE-31BE-4F2D-A3F9-C3DC56D775D1}"/>
              </a:ext>
            </a:extLst>
          </p:cNvPr>
          <p:cNvSpPr>
            <a:spLocks noGrp="1"/>
          </p:cNvSpPr>
          <p:nvPr>
            <p:ph type="pic" sz="quarter" idx="10" hasCustomPrompt="1"/>
          </p:nvPr>
        </p:nvSpPr>
        <p:spPr>
          <a:xfrm>
            <a:off x="4243830" y="2"/>
            <a:ext cx="4900187" cy="6857999"/>
          </a:xfrm>
          <a:custGeom>
            <a:avLst/>
            <a:gdLst>
              <a:gd name="connsiteX0" fmla="*/ 2592666 w 6533583"/>
              <a:gd name="connsiteY0" fmla="*/ 0 h 6857999"/>
              <a:gd name="connsiteX1" fmla="*/ 6533583 w 6533583"/>
              <a:gd name="connsiteY1" fmla="*/ 0 h 6857999"/>
              <a:gd name="connsiteX2" fmla="*/ 6533583 w 6533583"/>
              <a:gd name="connsiteY2" fmla="*/ 1085634 h 6857999"/>
              <a:gd name="connsiteX3" fmla="*/ 4351340 w 6533583"/>
              <a:gd name="connsiteY3" fmla="*/ 6857999 h 6857999"/>
              <a:gd name="connsiteX4" fmla="*/ 0 w 6533583"/>
              <a:gd name="connsiteY4" fmla="*/ 6857999 h 685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3583" h="6857999">
                <a:moveTo>
                  <a:pt x="2592666" y="0"/>
                </a:moveTo>
                <a:lnTo>
                  <a:pt x="6533583" y="0"/>
                </a:lnTo>
                <a:lnTo>
                  <a:pt x="6533583" y="1085634"/>
                </a:lnTo>
                <a:lnTo>
                  <a:pt x="4351340" y="6857999"/>
                </a:lnTo>
                <a:lnTo>
                  <a:pt x="0" y="6857999"/>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800"/>
            </a:lvl1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1633957242"/>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userDrawn="1">
  <p:cSld name="8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606518534"/>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userDrawn="1">
  <p:cSld name="5_Image slide layout">
    <p:spTree>
      <p:nvGrpSpPr>
        <p:cNvPr id="1" name=""/>
        <p:cNvGrpSpPr/>
        <p:nvPr/>
      </p:nvGrpSpPr>
      <p:grpSpPr>
        <a:xfrm>
          <a:off x="0" y="0"/>
          <a:ext cx="0" cy="0"/>
          <a:chOff x="0" y="0"/>
          <a:chExt cx="0" cy="0"/>
        </a:xfrm>
      </p:grpSpPr>
      <p:sp>
        <p:nvSpPr>
          <p:cNvPr id="7" name="Picture Placeholder 6">
            <a:extLst>
              <a:ext uri="{FF2B5EF4-FFF2-40B4-BE49-F238E27FC236}">
                <a16:creationId xmlns="" xmlns:a16="http://schemas.microsoft.com/office/drawing/2014/main" id="{92AA8423-F0F6-433D-B4FA-F1D6C0FC073A}"/>
              </a:ext>
            </a:extLst>
          </p:cNvPr>
          <p:cNvSpPr>
            <a:spLocks noGrp="1"/>
          </p:cNvSpPr>
          <p:nvPr>
            <p:ph type="pic" sz="quarter" idx="10" hasCustomPrompt="1"/>
          </p:nvPr>
        </p:nvSpPr>
        <p:spPr>
          <a:xfrm>
            <a:off x="2514806" y="2"/>
            <a:ext cx="4104657" cy="6857999"/>
          </a:xfrm>
          <a:custGeom>
            <a:avLst/>
            <a:gdLst>
              <a:gd name="connsiteX0" fmla="*/ 1236560 w 5472876"/>
              <a:gd name="connsiteY0" fmla="*/ 0 h 6857999"/>
              <a:gd name="connsiteX1" fmla="*/ 5472876 w 5472876"/>
              <a:gd name="connsiteY1" fmla="*/ 0 h 6857999"/>
              <a:gd name="connsiteX2" fmla="*/ 4236316 w 5472876"/>
              <a:gd name="connsiteY2" fmla="*/ 6857999 h 6857999"/>
              <a:gd name="connsiteX3" fmla="*/ 0 w 5472876"/>
              <a:gd name="connsiteY3" fmla="*/ 6857999 h 6857999"/>
            </a:gdLst>
            <a:ahLst/>
            <a:cxnLst>
              <a:cxn ang="0">
                <a:pos x="connsiteX0" y="connsiteY0"/>
              </a:cxn>
              <a:cxn ang="0">
                <a:pos x="connsiteX1" y="connsiteY1"/>
              </a:cxn>
              <a:cxn ang="0">
                <a:pos x="connsiteX2" y="connsiteY2"/>
              </a:cxn>
              <a:cxn ang="0">
                <a:pos x="connsiteX3" y="connsiteY3"/>
              </a:cxn>
            </a:cxnLst>
            <a:rect l="l" t="t" r="r" b="b"/>
            <a:pathLst>
              <a:path w="5472876" h="6857999">
                <a:moveTo>
                  <a:pt x="1236560" y="0"/>
                </a:moveTo>
                <a:lnTo>
                  <a:pt x="5472876" y="0"/>
                </a:lnTo>
                <a:lnTo>
                  <a:pt x="4236316" y="6857999"/>
                </a:lnTo>
                <a:lnTo>
                  <a:pt x="0" y="6857999"/>
                </a:lnTo>
                <a:close/>
              </a:path>
            </a:pathLst>
          </a:cu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800"/>
            </a:lvl1pPr>
          </a:lstStyle>
          <a:p>
            <a:r>
              <a:rPr lang="en-US" altLang="ko-KR"/>
              <a:t>Your Picture Here And Send To Back</a:t>
            </a:r>
            <a:endParaRPr lang="ko-KR" altLang="en-US" dirty="0"/>
          </a:p>
        </p:txBody>
      </p:sp>
    </p:spTree>
    <p:extLst>
      <p:ext uri="{BB962C8B-B14F-4D97-AF65-F5344CB8AC3E}">
        <p14:creationId xmlns:p14="http://schemas.microsoft.com/office/powerpoint/2010/main" val="3106750784"/>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preserve="1" userDrawn="1">
  <p:cSld name="10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13120501"/>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userDrawn="1">
  <p:cSld name="3_Image slide layout">
    <p:bg>
      <p:bgPr>
        <a:solidFill>
          <a:schemeClr val="bg1"/>
        </a:solidFill>
        <a:effectLst/>
      </p:bgPr>
    </p:bg>
    <p:spTree>
      <p:nvGrpSpPr>
        <p:cNvPr id="1" name=""/>
        <p:cNvGrpSpPr/>
        <p:nvPr/>
      </p:nvGrpSpPr>
      <p:grpSpPr>
        <a:xfrm>
          <a:off x="0" y="0"/>
          <a:ext cx="0" cy="0"/>
          <a:chOff x="0" y="0"/>
          <a:chExt cx="0" cy="0"/>
        </a:xfrm>
      </p:grpSpPr>
      <p:sp>
        <p:nvSpPr>
          <p:cNvPr id="8" name="Frame 7">
            <a:extLst>
              <a:ext uri="{FF2B5EF4-FFF2-40B4-BE49-F238E27FC236}">
                <a16:creationId xmlns="" xmlns:a16="http://schemas.microsoft.com/office/drawing/2014/main" id="{107E2758-DA4A-4008-80CB-93DDF97EEA84}"/>
              </a:ext>
            </a:extLst>
          </p:cNvPr>
          <p:cNvSpPr/>
          <p:nvPr userDrawn="1"/>
        </p:nvSpPr>
        <p:spPr>
          <a:xfrm>
            <a:off x="4572000" y="1134296"/>
            <a:ext cx="4147458" cy="2749733"/>
          </a:xfrm>
          <a:prstGeom prst="frame">
            <a:avLst>
              <a:gd name="adj1" fmla="val 1388"/>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black"/>
              </a:solidFill>
            </a:endParaRPr>
          </a:p>
        </p:txBody>
      </p:sp>
      <p:sp>
        <p:nvSpPr>
          <p:cNvPr id="9" name="그림 개체 틀 2">
            <a:extLst>
              <a:ext uri="{FF2B5EF4-FFF2-40B4-BE49-F238E27FC236}">
                <a16:creationId xmlns="" xmlns:a16="http://schemas.microsoft.com/office/drawing/2014/main" id="{5BCE13DB-8AC7-4602-9142-AE7EF8EAB5B4}"/>
              </a:ext>
            </a:extLst>
          </p:cNvPr>
          <p:cNvSpPr>
            <a:spLocks noGrp="1"/>
          </p:cNvSpPr>
          <p:nvPr>
            <p:ph type="pic" sz="quarter" idx="15" hasCustomPrompt="1"/>
          </p:nvPr>
        </p:nvSpPr>
        <p:spPr>
          <a:xfrm>
            <a:off x="6224452" y="0"/>
            <a:ext cx="2263140" cy="3648891"/>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600" dirty="0">
                <a:solidFill>
                  <a:schemeClr val="tx1">
                    <a:lumMod val="75000"/>
                    <a:lumOff val="25000"/>
                  </a:schemeClr>
                </a:solidFill>
              </a:defRPr>
            </a:lvl1pPr>
          </a:lstStyle>
          <a:p>
            <a:pPr marL="0" lvl="0" algn="ctr"/>
            <a:r>
              <a:rPr lang="en-US" altLang="ko-KR" dirty="0"/>
              <a:t>Place Your Picture Here </a:t>
            </a:r>
          </a:p>
        </p:txBody>
      </p:sp>
      <p:sp>
        <p:nvSpPr>
          <p:cNvPr id="18" name="Picture Placeholder 17">
            <a:extLst>
              <a:ext uri="{FF2B5EF4-FFF2-40B4-BE49-F238E27FC236}">
                <a16:creationId xmlns="" xmlns:a16="http://schemas.microsoft.com/office/drawing/2014/main" id="{FB018636-911C-490E-9E5C-B616DF52E78A}"/>
              </a:ext>
            </a:extLst>
          </p:cNvPr>
          <p:cNvSpPr>
            <a:spLocks noGrp="1"/>
          </p:cNvSpPr>
          <p:nvPr>
            <p:ph type="pic" sz="quarter" idx="16" hasCustomPrompt="1"/>
          </p:nvPr>
        </p:nvSpPr>
        <p:spPr>
          <a:xfrm>
            <a:off x="1004417" y="0"/>
            <a:ext cx="2709117" cy="6858000"/>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buNone/>
              <a:defRPr lang="ko-KR" altLang="en-US" sz="1600" dirty="0">
                <a:solidFill>
                  <a:schemeClr val="tx1">
                    <a:lumMod val="75000"/>
                    <a:lumOff val="25000"/>
                  </a:schemeClr>
                </a:solidFill>
              </a:defRPr>
            </a:lvl1pPr>
          </a:lstStyle>
          <a:p>
            <a:pPr marL="0" lvl="0" algn="ctr"/>
            <a:r>
              <a:rPr lang="en-US" altLang="ko-KR" dirty="0"/>
              <a:t>Place Your Picture Here </a:t>
            </a:r>
          </a:p>
        </p:txBody>
      </p:sp>
    </p:spTree>
    <p:extLst>
      <p:ext uri="{BB962C8B-B14F-4D97-AF65-F5344CB8AC3E}">
        <p14:creationId xmlns:p14="http://schemas.microsoft.com/office/powerpoint/2010/main" val="320157755"/>
      </p:ext>
    </p:extLst>
  </p:cSld>
  <p:clrMapOvr>
    <a:masterClrMapping/>
  </p:clrMapOvr>
  <p:extLst mod="1">
    <p:ext uri="{DCECCB84-F9BA-43D5-87BE-67443E8EF086}">
      <p15:sldGuideLst xmlns="" xmlns:p15="http://schemas.microsoft.com/office/powerpoint/2012/main">
        <p15:guide id="1" orient="horz" pos="2160">
          <p15:clr>
            <a:srgbClr val="FBAE40"/>
          </p15:clr>
        </p15:guide>
        <p15:guide id="2" pos="3840">
          <p15:clr>
            <a:srgbClr val="FBAE40"/>
          </p15:clr>
        </p15:guide>
      </p15:sldGuideLst>
    </p:ext>
  </p:extLst>
</p:sldLayout>
</file>

<file path=ppt/slideLayouts/slideLayout278.xml><?xml version="1.0" encoding="utf-8"?>
<p:sldLayout xmlns:a="http://schemas.openxmlformats.org/drawingml/2006/main" xmlns:r="http://schemas.openxmlformats.org/officeDocument/2006/relationships" xmlns:p="http://schemas.openxmlformats.org/presentationml/2006/main" preserve="1" userDrawn="1">
  <p:cSld name="12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61740183"/>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grpSp>
        <p:nvGrpSpPr>
          <p:cNvPr id="65" name="Group 64">
            <a:extLst>
              <a:ext uri="{FF2B5EF4-FFF2-40B4-BE49-F238E27FC236}">
                <a16:creationId xmlns="" xmlns:a16="http://schemas.microsoft.com/office/drawing/2014/main" id="{0C43DEA0-2EE9-4913-9EC5-65C6A53C0EBB}"/>
              </a:ext>
            </a:extLst>
          </p:cNvPr>
          <p:cNvGrpSpPr/>
          <p:nvPr userDrawn="1"/>
        </p:nvGrpSpPr>
        <p:grpSpPr>
          <a:xfrm>
            <a:off x="5488164" y="3646154"/>
            <a:ext cx="3249707" cy="2380659"/>
            <a:chOff x="-548507" y="477868"/>
            <a:chExt cx="11570449" cy="6357177"/>
          </a:xfrm>
        </p:grpSpPr>
        <p:sp>
          <p:nvSpPr>
            <p:cNvPr id="66" name="Freeform: Shape 65">
              <a:extLst>
                <a:ext uri="{FF2B5EF4-FFF2-40B4-BE49-F238E27FC236}">
                  <a16:creationId xmlns="" xmlns:a16="http://schemas.microsoft.com/office/drawing/2014/main" id="{DC50CA25-05AD-40BC-BCC4-264E8591F022}"/>
                </a:ext>
              </a:extLst>
            </p:cNvPr>
            <p:cNvSpPr/>
            <p:nvPr/>
          </p:nvSpPr>
          <p:spPr>
            <a:xfrm>
              <a:off x="-482765" y="6440599"/>
              <a:ext cx="11438966" cy="394446"/>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rtlCol="0" anchor="ctr"/>
            <a:lstStyle/>
            <a:p>
              <a:endParaRPr lang="en-US">
                <a:solidFill>
                  <a:prstClr val="black"/>
                </a:solidFill>
              </a:endParaRPr>
            </a:p>
          </p:txBody>
        </p:sp>
        <p:sp>
          <p:nvSpPr>
            <p:cNvPr id="67" name="Freeform: Shape 66">
              <a:extLst>
                <a:ext uri="{FF2B5EF4-FFF2-40B4-BE49-F238E27FC236}">
                  <a16:creationId xmlns="" xmlns:a16="http://schemas.microsoft.com/office/drawing/2014/main" id="{69639376-445C-4429-B9B4-FEB590CA64E3}"/>
                </a:ext>
              </a:extLst>
            </p:cNvPr>
            <p:cNvSpPr/>
            <p:nvPr/>
          </p:nvSpPr>
          <p:spPr>
            <a:xfrm>
              <a:off x="700575" y="477868"/>
              <a:ext cx="9072285" cy="5916709"/>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rtlCol="0" anchor="ctr"/>
            <a:lstStyle/>
            <a:p>
              <a:endParaRPr lang="en-US">
                <a:solidFill>
                  <a:prstClr val="black"/>
                </a:solidFill>
              </a:endParaRPr>
            </a:p>
          </p:txBody>
        </p:sp>
        <p:sp>
          <p:nvSpPr>
            <p:cNvPr id="68" name="Freeform: Shape 67">
              <a:extLst>
                <a:ext uri="{FF2B5EF4-FFF2-40B4-BE49-F238E27FC236}">
                  <a16:creationId xmlns="" xmlns:a16="http://schemas.microsoft.com/office/drawing/2014/main" id="{73C73A6B-A910-4848-BD4E-06298A05C912}"/>
                </a:ext>
              </a:extLst>
            </p:cNvPr>
            <p:cNvSpPr/>
            <p:nvPr/>
          </p:nvSpPr>
          <p:spPr>
            <a:xfrm>
              <a:off x="1088451" y="839448"/>
              <a:ext cx="8283390" cy="5062073"/>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69" name="Freeform: Shape 68">
              <a:extLst>
                <a:ext uri="{FF2B5EF4-FFF2-40B4-BE49-F238E27FC236}">
                  <a16:creationId xmlns="" xmlns:a16="http://schemas.microsoft.com/office/drawing/2014/main" id="{5D574718-BAB0-42AA-918D-D282D2ADDF36}"/>
                </a:ext>
              </a:extLst>
            </p:cNvPr>
            <p:cNvSpPr/>
            <p:nvPr/>
          </p:nvSpPr>
          <p:spPr>
            <a:xfrm>
              <a:off x="-548507" y="6164484"/>
              <a:ext cx="11570449" cy="460187"/>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rtlCol="0" anchor="ctr"/>
            <a:lstStyle/>
            <a:p>
              <a:endParaRPr lang="en-US" dirty="0">
                <a:solidFill>
                  <a:prstClr val="black"/>
                </a:solidFill>
              </a:endParaRPr>
            </a:p>
          </p:txBody>
        </p:sp>
        <p:sp>
          <p:nvSpPr>
            <p:cNvPr id="70" name="Freeform: Shape 69">
              <a:extLst>
                <a:ext uri="{FF2B5EF4-FFF2-40B4-BE49-F238E27FC236}">
                  <a16:creationId xmlns="" xmlns:a16="http://schemas.microsoft.com/office/drawing/2014/main" id="{FB5E896F-2B03-4DA9-8FEC-FF224E701552}"/>
                </a:ext>
              </a:extLst>
            </p:cNvPr>
            <p:cNvSpPr/>
            <p:nvPr/>
          </p:nvSpPr>
          <p:spPr>
            <a:xfrm>
              <a:off x="4438629" y="6215033"/>
              <a:ext cx="1618413" cy="184076"/>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rtlCol="0" anchor="ctr"/>
            <a:lstStyle/>
            <a:p>
              <a:endParaRPr lang="en-US">
                <a:solidFill>
                  <a:prstClr val="black"/>
                </a:solidFill>
              </a:endParaRPr>
            </a:p>
          </p:txBody>
        </p:sp>
        <p:grpSp>
          <p:nvGrpSpPr>
            <p:cNvPr id="71" name="Group 70">
              <a:extLst>
                <a:ext uri="{FF2B5EF4-FFF2-40B4-BE49-F238E27FC236}">
                  <a16:creationId xmlns="" xmlns:a16="http://schemas.microsoft.com/office/drawing/2014/main" id="{46917977-FE22-465D-A99B-D77B8A7C4439}"/>
                </a:ext>
              </a:extLst>
            </p:cNvPr>
            <p:cNvGrpSpPr/>
            <p:nvPr/>
          </p:nvGrpSpPr>
          <p:grpSpPr>
            <a:xfrm>
              <a:off x="1606" y="6382978"/>
              <a:ext cx="413937" cy="115242"/>
              <a:chOff x="5955" y="6353672"/>
              <a:chExt cx="413937" cy="115242"/>
            </a:xfrm>
          </p:grpSpPr>
          <p:sp>
            <p:nvSpPr>
              <p:cNvPr id="76" name="Rectangle: Rounded Corners 75">
                <a:extLst>
                  <a:ext uri="{FF2B5EF4-FFF2-40B4-BE49-F238E27FC236}">
                    <a16:creationId xmlns="" xmlns:a16="http://schemas.microsoft.com/office/drawing/2014/main" id="{8081D34D-AFA1-419F-A22C-B6BF4AD8E662}"/>
                  </a:ext>
                </a:extLst>
              </p:cNvPr>
              <p:cNvSpPr/>
              <p:nvPr/>
            </p:nvSpPr>
            <p:spPr>
              <a:xfrm>
                <a:off x="5955" y="6353672"/>
                <a:ext cx="413937" cy="115242"/>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7" name="Rectangle: Rounded Corners 76">
                <a:extLst>
                  <a:ext uri="{FF2B5EF4-FFF2-40B4-BE49-F238E27FC236}">
                    <a16:creationId xmlns="" xmlns:a16="http://schemas.microsoft.com/office/drawing/2014/main" id="{6E9666BA-458B-474D-A142-19197F6F03EA}"/>
                  </a:ext>
                </a:extLst>
              </p:cNvPr>
              <p:cNvSpPr/>
              <p:nvPr/>
            </p:nvSpPr>
            <p:spPr>
              <a:xfrm>
                <a:off x="99417" y="6382279"/>
                <a:ext cx="227012" cy="5527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72" name="Group 71">
              <a:extLst>
                <a:ext uri="{FF2B5EF4-FFF2-40B4-BE49-F238E27FC236}">
                  <a16:creationId xmlns="" xmlns:a16="http://schemas.microsoft.com/office/drawing/2014/main" id="{FE615392-4A18-4729-8B81-E8AD1A392C6F}"/>
                </a:ext>
              </a:extLst>
            </p:cNvPr>
            <p:cNvGrpSpPr/>
            <p:nvPr/>
          </p:nvGrpSpPr>
          <p:grpSpPr>
            <a:xfrm>
              <a:off x="9855291" y="6381600"/>
              <a:ext cx="885989" cy="115242"/>
              <a:chOff x="5955" y="6353672"/>
              <a:chExt cx="413937" cy="115242"/>
            </a:xfrm>
          </p:grpSpPr>
          <p:sp>
            <p:nvSpPr>
              <p:cNvPr id="74" name="Rectangle: Rounded Corners 73">
                <a:extLst>
                  <a:ext uri="{FF2B5EF4-FFF2-40B4-BE49-F238E27FC236}">
                    <a16:creationId xmlns="" xmlns:a16="http://schemas.microsoft.com/office/drawing/2014/main" id="{B85B2476-AD72-4D12-AABF-BCFFF0707609}"/>
                  </a:ext>
                </a:extLst>
              </p:cNvPr>
              <p:cNvSpPr/>
              <p:nvPr/>
            </p:nvSpPr>
            <p:spPr>
              <a:xfrm>
                <a:off x="5955" y="6353672"/>
                <a:ext cx="413937" cy="115242"/>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5" name="Rectangle: Rounded Corners 74">
                <a:extLst>
                  <a:ext uri="{FF2B5EF4-FFF2-40B4-BE49-F238E27FC236}">
                    <a16:creationId xmlns="" xmlns:a16="http://schemas.microsoft.com/office/drawing/2014/main" id="{7BF2C156-00E6-4915-BDC6-0E2191E610D7}"/>
                  </a:ext>
                </a:extLst>
              </p:cNvPr>
              <p:cNvSpPr/>
              <p:nvPr/>
            </p:nvSpPr>
            <p:spPr>
              <a:xfrm>
                <a:off x="84761" y="6382279"/>
                <a:ext cx="256326" cy="5527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73" name="Freeform: Shape 72">
              <a:extLst>
                <a:ext uri="{FF2B5EF4-FFF2-40B4-BE49-F238E27FC236}">
                  <a16:creationId xmlns="" xmlns:a16="http://schemas.microsoft.com/office/drawing/2014/main" id="{1E51F274-34D5-42DA-A528-72692C65B6A3}"/>
                </a:ext>
              </a:extLst>
            </p:cNvPr>
            <p:cNvSpPr/>
            <p:nvPr/>
          </p:nvSpPr>
          <p:spPr>
            <a:xfrm>
              <a:off x="3892805" y="496953"/>
              <a:ext cx="5479036" cy="5431217"/>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grpSp>
        <p:nvGrpSpPr>
          <p:cNvPr id="52" name="Group 51">
            <a:extLst>
              <a:ext uri="{FF2B5EF4-FFF2-40B4-BE49-F238E27FC236}">
                <a16:creationId xmlns="" xmlns:a16="http://schemas.microsoft.com/office/drawing/2014/main" id="{C6C50B4C-AD30-4551-8731-38211BEF3D58}"/>
              </a:ext>
            </a:extLst>
          </p:cNvPr>
          <p:cNvGrpSpPr/>
          <p:nvPr userDrawn="1"/>
        </p:nvGrpSpPr>
        <p:grpSpPr>
          <a:xfrm>
            <a:off x="5488164" y="831191"/>
            <a:ext cx="3249707" cy="2380659"/>
            <a:chOff x="-548507" y="477868"/>
            <a:chExt cx="11570449" cy="6357177"/>
          </a:xfrm>
        </p:grpSpPr>
        <p:sp>
          <p:nvSpPr>
            <p:cNvPr id="53" name="Freeform: Shape 52">
              <a:extLst>
                <a:ext uri="{FF2B5EF4-FFF2-40B4-BE49-F238E27FC236}">
                  <a16:creationId xmlns="" xmlns:a16="http://schemas.microsoft.com/office/drawing/2014/main" id="{D8907216-3C3D-43AE-8CA6-E0B0B8151AA2}"/>
                </a:ext>
              </a:extLst>
            </p:cNvPr>
            <p:cNvSpPr/>
            <p:nvPr/>
          </p:nvSpPr>
          <p:spPr>
            <a:xfrm>
              <a:off x="-482765" y="6440599"/>
              <a:ext cx="11438966" cy="394446"/>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rtlCol="0" anchor="ctr"/>
            <a:lstStyle/>
            <a:p>
              <a:endParaRPr lang="en-US">
                <a:solidFill>
                  <a:prstClr val="black"/>
                </a:solidFill>
              </a:endParaRPr>
            </a:p>
          </p:txBody>
        </p:sp>
        <p:sp>
          <p:nvSpPr>
            <p:cNvPr id="54" name="Freeform: Shape 53">
              <a:extLst>
                <a:ext uri="{FF2B5EF4-FFF2-40B4-BE49-F238E27FC236}">
                  <a16:creationId xmlns="" xmlns:a16="http://schemas.microsoft.com/office/drawing/2014/main" id="{C2D1311A-B8ED-498C-92AC-1A3563650E95}"/>
                </a:ext>
              </a:extLst>
            </p:cNvPr>
            <p:cNvSpPr/>
            <p:nvPr/>
          </p:nvSpPr>
          <p:spPr>
            <a:xfrm>
              <a:off x="700575" y="477868"/>
              <a:ext cx="9072285" cy="5916709"/>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rtlCol="0" anchor="ctr"/>
            <a:lstStyle/>
            <a:p>
              <a:endParaRPr lang="en-US">
                <a:solidFill>
                  <a:prstClr val="black"/>
                </a:solidFill>
              </a:endParaRPr>
            </a:p>
          </p:txBody>
        </p:sp>
        <p:sp>
          <p:nvSpPr>
            <p:cNvPr id="55" name="Freeform: Shape 54">
              <a:extLst>
                <a:ext uri="{FF2B5EF4-FFF2-40B4-BE49-F238E27FC236}">
                  <a16:creationId xmlns="" xmlns:a16="http://schemas.microsoft.com/office/drawing/2014/main" id="{B2D5E24C-EA5C-4CA3-A6D8-0CF8282C2CF2}"/>
                </a:ext>
              </a:extLst>
            </p:cNvPr>
            <p:cNvSpPr/>
            <p:nvPr/>
          </p:nvSpPr>
          <p:spPr>
            <a:xfrm>
              <a:off x="1088451" y="839448"/>
              <a:ext cx="8283390" cy="5062073"/>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56" name="Freeform: Shape 55">
              <a:extLst>
                <a:ext uri="{FF2B5EF4-FFF2-40B4-BE49-F238E27FC236}">
                  <a16:creationId xmlns="" xmlns:a16="http://schemas.microsoft.com/office/drawing/2014/main" id="{963A8A47-9C63-47C2-9B44-BB196A828778}"/>
                </a:ext>
              </a:extLst>
            </p:cNvPr>
            <p:cNvSpPr/>
            <p:nvPr/>
          </p:nvSpPr>
          <p:spPr>
            <a:xfrm>
              <a:off x="-548507" y="6164484"/>
              <a:ext cx="11570449" cy="460187"/>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rtlCol="0" anchor="ctr"/>
            <a:lstStyle/>
            <a:p>
              <a:endParaRPr lang="en-US" dirty="0">
                <a:solidFill>
                  <a:prstClr val="black"/>
                </a:solidFill>
              </a:endParaRPr>
            </a:p>
          </p:txBody>
        </p:sp>
        <p:sp>
          <p:nvSpPr>
            <p:cNvPr id="57" name="Freeform: Shape 56">
              <a:extLst>
                <a:ext uri="{FF2B5EF4-FFF2-40B4-BE49-F238E27FC236}">
                  <a16:creationId xmlns="" xmlns:a16="http://schemas.microsoft.com/office/drawing/2014/main" id="{B4ACF8CC-0176-4A7D-8E6E-3C2C100DC5C0}"/>
                </a:ext>
              </a:extLst>
            </p:cNvPr>
            <p:cNvSpPr/>
            <p:nvPr/>
          </p:nvSpPr>
          <p:spPr>
            <a:xfrm>
              <a:off x="4438629" y="6215033"/>
              <a:ext cx="1618413" cy="184076"/>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rtlCol="0" anchor="ctr"/>
            <a:lstStyle/>
            <a:p>
              <a:endParaRPr lang="en-US">
                <a:solidFill>
                  <a:prstClr val="black"/>
                </a:solidFill>
              </a:endParaRPr>
            </a:p>
          </p:txBody>
        </p:sp>
        <p:grpSp>
          <p:nvGrpSpPr>
            <p:cNvPr id="58" name="Group 57">
              <a:extLst>
                <a:ext uri="{FF2B5EF4-FFF2-40B4-BE49-F238E27FC236}">
                  <a16:creationId xmlns="" xmlns:a16="http://schemas.microsoft.com/office/drawing/2014/main" id="{3BA2C283-8525-4A27-A7B4-7E6F480B4A7A}"/>
                </a:ext>
              </a:extLst>
            </p:cNvPr>
            <p:cNvGrpSpPr/>
            <p:nvPr/>
          </p:nvGrpSpPr>
          <p:grpSpPr>
            <a:xfrm>
              <a:off x="1606" y="6382978"/>
              <a:ext cx="413937" cy="115242"/>
              <a:chOff x="5955" y="6353672"/>
              <a:chExt cx="413937" cy="115242"/>
            </a:xfrm>
          </p:grpSpPr>
          <p:sp>
            <p:nvSpPr>
              <p:cNvPr id="63" name="Rectangle: Rounded Corners 62">
                <a:extLst>
                  <a:ext uri="{FF2B5EF4-FFF2-40B4-BE49-F238E27FC236}">
                    <a16:creationId xmlns="" xmlns:a16="http://schemas.microsoft.com/office/drawing/2014/main" id="{C98143F0-ECB0-4F97-811B-F4FC7667A6CF}"/>
                  </a:ext>
                </a:extLst>
              </p:cNvPr>
              <p:cNvSpPr/>
              <p:nvPr/>
            </p:nvSpPr>
            <p:spPr>
              <a:xfrm>
                <a:off x="5955" y="6353672"/>
                <a:ext cx="413937" cy="115242"/>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4" name="Rectangle: Rounded Corners 63">
                <a:extLst>
                  <a:ext uri="{FF2B5EF4-FFF2-40B4-BE49-F238E27FC236}">
                    <a16:creationId xmlns="" xmlns:a16="http://schemas.microsoft.com/office/drawing/2014/main" id="{533F95F6-A7D3-4317-90F2-9D27883870C8}"/>
                  </a:ext>
                </a:extLst>
              </p:cNvPr>
              <p:cNvSpPr/>
              <p:nvPr/>
            </p:nvSpPr>
            <p:spPr>
              <a:xfrm>
                <a:off x="99417" y="6382279"/>
                <a:ext cx="227012" cy="5527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59" name="Group 58">
              <a:extLst>
                <a:ext uri="{FF2B5EF4-FFF2-40B4-BE49-F238E27FC236}">
                  <a16:creationId xmlns="" xmlns:a16="http://schemas.microsoft.com/office/drawing/2014/main" id="{85B34BD4-73F1-4D08-8B34-2A7B9259B04A}"/>
                </a:ext>
              </a:extLst>
            </p:cNvPr>
            <p:cNvGrpSpPr/>
            <p:nvPr/>
          </p:nvGrpSpPr>
          <p:grpSpPr>
            <a:xfrm>
              <a:off x="9855291" y="6381600"/>
              <a:ext cx="885989" cy="115242"/>
              <a:chOff x="5955" y="6353672"/>
              <a:chExt cx="413937" cy="115242"/>
            </a:xfrm>
          </p:grpSpPr>
          <p:sp>
            <p:nvSpPr>
              <p:cNvPr id="61" name="Rectangle: Rounded Corners 60">
                <a:extLst>
                  <a:ext uri="{FF2B5EF4-FFF2-40B4-BE49-F238E27FC236}">
                    <a16:creationId xmlns="" xmlns:a16="http://schemas.microsoft.com/office/drawing/2014/main" id="{5A62EFEC-1177-4550-A16B-03610C20A747}"/>
                  </a:ext>
                </a:extLst>
              </p:cNvPr>
              <p:cNvSpPr/>
              <p:nvPr/>
            </p:nvSpPr>
            <p:spPr>
              <a:xfrm>
                <a:off x="5955" y="6353672"/>
                <a:ext cx="413937" cy="115242"/>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2" name="Rectangle: Rounded Corners 61">
                <a:extLst>
                  <a:ext uri="{FF2B5EF4-FFF2-40B4-BE49-F238E27FC236}">
                    <a16:creationId xmlns="" xmlns:a16="http://schemas.microsoft.com/office/drawing/2014/main" id="{F8C546E3-CFAC-4A82-907D-F96ED6D745F3}"/>
                  </a:ext>
                </a:extLst>
              </p:cNvPr>
              <p:cNvSpPr/>
              <p:nvPr/>
            </p:nvSpPr>
            <p:spPr>
              <a:xfrm>
                <a:off x="84761" y="6382279"/>
                <a:ext cx="256326" cy="5527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60" name="Freeform: Shape 59">
              <a:extLst>
                <a:ext uri="{FF2B5EF4-FFF2-40B4-BE49-F238E27FC236}">
                  <a16:creationId xmlns="" xmlns:a16="http://schemas.microsoft.com/office/drawing/2014/main" id="{A5682069-156F-43FE-8A21-B431680102AB}"/>
                </a:ext>
              </a:extLst>
            </p:cNvPr>
            <p:cNvSpPr/>
            <p:nvPr/>
          </p:nvSpPr>
          <p:spPr>
            <a:xfrm>
              <a:off x="3892805" y="496953"/>
              <a:ext cx="5479036" cy="5431217"/>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sp>
        <p:nvSpPr>
          <p:cNvPr id="42" name="Rectangle 41">
            <a:extLst>
              <a:ext uri="{FF2B5EF4-FFF2-40B4-BE49-F238E27FC236}">
                <a16:creationId xmlns="" xmlns:a16="http://schemas.microsoft.com/office/drawing/2014/main" id="{7F06C85C-84F2-4B8B-9F72-A47B15514A1A}"/>
              </a:ext>
            </a:extLst>
          </p:cNvPr>
          <p:cNvSpPr/>
          <p:nvPr userDrawn="1"/>
        </p:nvSpPr>
        <p:spPr>
          <a:xfrm>
            <a:off x="0" y="0"/>
            <a:ext cx="9144000" cy="4032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Rectangle 42">
            <a:extLst>
              <a:ext uri="{FF2B5EF4-FFF2-40B4-BE49-F238E27FC236}">
                <a16:creationId xmlns="" xmlns:a16="http://schemas.microsoft.com/office/drawing/2014/main" id="{F974B59B-8C0F-414A-9BDE-49506548142E}"/>
              </a:ext>
            </a:extLst>
          </p:cNvPr>
          <p:cNvSpPr/>
          <p:nvPr userDrawn="1"/>
        </p:nvSpPr>
        <p:spPr>
          <a:xfrm>
            <a:off x="0" y="6453336"/>
            <a:ext cx="9144000" cy="40466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7" name="Picture Placeholder 2">
            <a:extLst>
              <a:ext uri="{FF2B5EF4-FFF2-40B4-BE49-F238E27FC236}">
                <a16:creationId xmlns="" xmlns:a16="http://schemas.microsoft.com/office/drawing/2014/main" id="{A421B7C0-B1B5-48F7-B59A-F41E572A2013}"/>
              </a:ext>
            </a:extLst>
          </p:cNvPr>
          <p:cNvSpPr>
            <a:spLocks noGrp="1"/>
          </p:cNvSpPr>
          <p:nvPr>
            <p:ph type="pic" idx="1" hasCustomPrompt="1"/>
          </p:nvPr>
        </p:nvSpPr>
        <p:spPr>
          <a:xfrm>
            <a:off x="5947952" y="966594"/>
            <a:ext cx="2326495" cy="191279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51" name="Picture Placeholder 2">
            <a:extLst>
              <a:ext uri="{FF2B5EF4-FFF2-40B4-BE49-F238E27FC236}">
                <a16:creationId xmlns="" xmlns:a16="http://schemas.microsoft.com/office/drawing/2014/main" id="{A2E1D95A-9D58-44C2-805F-707B44E68128}"/>
              </a:ext>
            </a:extLst>
          </p:cNvPr>
          <p:cNvSpPr>
            <a:spLocks noGrp="1"/>
          </p:cNvSpPr>
          <p:nvPr>
            <p:ph type="pic" idx="10" hasCustomPrompt="1"/>
          </p:nvPr>
        </p:nvSpPr>
        <p:spPr>
          <a:xfrm>
            <a:off x="5947952" y="3800562"/>
            <a:ext cx="2326495" cy="191279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626907745"/>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userDrawn="1">
  <p:cSld name="14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42617673"/>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userDrawn="1">
  <p:cSld name="4_Image slide layout">
    <p:spTree>
      <p:nvGrpSpPr>
        <p:cNvPr id="1" name=""/>
        <p:cNvGrpSpPr/>
        <p:nvPr/>
      </p:nvGrpSpPr>
      <p:grpSpPr>
        <a:xfrm>
          <a:off x="0" y="0"/>
          <a:ext cx="0" cy="0"/>
          <a:chOff x="0" y="0"/>
          <a:chExt cx="0" cy="0"/>
        </a:xfrm>
      </p:grpSpPr>
      <p:sp>
        <p:nvSpPr>
          <p:cNvPr id="4" name="Picture Placeholder 3">
            <a:extLst>
              <a:ext uri="{FF2B5EF4-FFF2-40B4-BE49-F238E27FC236}">
                <a16:creationId xmlns="" xmlns:a16="http://schemas.microsoft.com/office/drawing/2014/main" id="{D2C59715-0591-4B9D-8DF3-CA84D8FBF869}"/>
              </a:ext>
            </a:extLst>
          </p:cNvPr>
          <p:cNvSpPr>
            <a:spLocks noGrp="1"/>
          </p:cNvSpPr>
          <p:nvPr>
            <p:ph type="pic" sz="quarter" idx="14" hasCustomPrompt="1"/>
          </p:nvPr>
        </p:nvSpPr>
        <p:spPr>
          <a:xfrm>
            <a:off x="1" y="0"/>
            <a:ext cx="4878008" cy="6858000"/>
          </a:xfrm>
          <a:custGeom>
            <a:avLst/>
            <a:gdLst>
              <a:gd name="connsiteX0" fmla="*/ 2612170 w 6504010"/>
              <a:gd name="connsiteY0" fmla="*/ 0 h 6858000"/>
              <a:gd name="connsiteX1" fmla="*/ 4486354 w 6504010"/>
              <a:gd name="connsiteY1" fmla="*/ 0 h 6858000"/>
              <a:gd name="connsiteX2" fmla="*/ 6504010 w 6504010"/>
              <a:gd name="connsiteY2" fmla="*/ 4666806 h 6858000"/>
              <a:gd name="connsiteX3" fmla="*/ 1435812 w 6504010"/>
              <a:gd name="connsiteY3" fmla="*/ 6858000 h 6858000"/>
              <a:gd name="connsiteX4" fmla="*/ 1101944 w 6504010"/>
              <a:gd name="connsiteY4" fmla="*/ 6858000 h 6858000"/>
              <a:gd name="connsiteX5" fmla="*/ 0 w 6504010"/>
              <a:gd name="connsiteY5" fmla="*/ 4309223 h 6858000"/>
              <a:gd name="connsiteX6" fmla="*/ 0 w 6504010"/>
              <a:gd name="connsiteY6" fmla="*/ 11293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04010" h="6858000">
                <a:moveTo>
                  <a:pt x="2612170" y="0"/>
                </a:moveTo>
                <a:lnTo>
                  <a:pt x="4486354" y="0"/>
                </a:lnTo>
                <a:lnTo>
                  <a:pt x="6504010" y="4666806"/>
                </a:lnTo>
                <a:lnTo>
                  <a:pt x="1435812" y="6858000"/>
                </a:lnTo>
                <a:lnTo>
                  <a:pt x="1101944" y="6858000"/>
                </a:lnTo>
                <a:lnTo>
                  <a:pt x="0" y="4309223"/>
                </a:lnTo>
                <a:lnTo>
                  <a:pt x="0" y="1129351"/>
                </a:lnTo>
                <a:close/>
              </a:path>
            </a:pathLst>
          </a:custGeom>
          <a:solidFill>
            <a:schemeClr val="bg1">
              <a:lumMod val="95000"/>
            </a:schemeClr>
          </a:solidFill>
        </p:spPr>
        <p:txBody>
          <a:bodyPr wrap="square" anchor="ctr">
            <a:noAutofit/>
          </a:bodyPr>
          <a:lstStyle>
            <a:lvl1pPr marL="0" indent="0" algn="ctr">
              <a:buNone/>
              <a:defRPr sz="1600">
                <a:solidFill>
                  <a:schemeClr val="tx1">
                    <a:lumMod val="75000"/>
                    <a:lumOff val="25000"/>
                  </a:schemeClr>
                </a:solidFill>
                <a:latin typeface="+mn-lt"/>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705322673"/>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userDrawn="1">
  <p:cSld name="1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940934641"/>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preserve="1" userDrawn="1">
  <p:cSld name="17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010773906"/>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9" y="332482"/>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631337304"/>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9" y="123478"/>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265509" y="1131591"/>
            <a:ext cx="2670575"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398951" y="1347500"/>
            <a:ext cx="115401"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2207180" y="1362325"/>
            <a:ext cx="685849" cy="51386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533778" y="1529492"/>
            <a:ext cx="1674186"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533778" y="2127463"/>
            <a:ext cx="1674186"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540922" y="5808495"/>
            <a:ext cx="1674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540922" y="4234910"/>
            <a:ext cx="2037972" cy="1815882"/>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3133787137"/>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 xmlns:a16="http://schemas.microsoft.com/office/drawing/2014/main" id="{23DE32A5-6181-4C51-AD5C-3F1A448478A1}"/>
              </a:ext>
            </a:extLst>
          </p:cNvPr>
          <p:cNvSpPr>
            <a:spLocks noGrp="1"/>
          </p:cNvSpPr>
          <p:nvPr>
            <p:ph type="body" sz="quarter" idx="10" hasCustomPrompt="1"/>
          </p:nvPr>
        </p:nvSpPr>
        <p:spPr>
          <a:xfrm>
            <a:off x="242649" y="339511"/>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74744674"/>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517831018"/>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preserve="1" userDrawn="1">
  <p:cSld name="3_Agenda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80019491"/>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sp>
        <p:nvSpPr>
          <p:cNvPr id="3" name="Text Placeholder 9">
            <a:extLst>
              <a:ext uri="{FF2B5EF4-FFF2-40B4-BE49-F238E27FC236}">
                <a16:creationId xmlns="" xmlns:a16="http://schemas.microsoft.com/office/drawing/2014/main" id="{EF70765A-4598-4D75-8EBE-B820808F6559}"/>
              </a:ext>
            </a:extLst>
          </p:cNvPr>
          <p:cNvSpPr>
            <a:spLocks noGrp="1"/>
          </p:cNvSpPr>
          <p:nvPr>
            <p:ph type="body" sz="quarter" idx="10" hasCustomPrompt="1"/>
          </p:nvPr>
        </p:nvSpPr>
        <p:spPr>
          <a:xfrm>
            <a:off x="242649" y="339511"/>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Our Team LAYOUT</a:t>
            </a:r>
          </a:p>
        </p:txBody>
      </p:sp>
      <p:sp>
        <p:nvSpPr>
          <p:cNvPr id="4" name="Rectangle 11">
            <a:extLst>
              <a:ext uri="{FF2B5EF4-FFF2-40B4-BE49-F238E27FC236}">
                <a16:creationId xmlns="" xmlns:a16="http://schemas.microsoft.com/office/drawing/2014/main" id="{C361CA6E-DF98-410B-AE4A-CF150AEDFA48}"/>
              </a:ext>
            </a:extLst>
          </p:cNvPr>
          <p:cNvSpPr/>
          <p:nvPr userDrawn="1"/>
        </p:nvSpPr>
        <p:spPr>
          <a:xfrm>
            <a:off x="0" y="3860800"/>
            <a:ext cx="9144000" cy="29972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5" name="Picture Placeholder 2">
            <a:extLst>
              <a:ext uri="{FF2B5EF4-FFF2-40B4-BE49-F238E27FC236}">
                <a16:creationId xmlns="" xmlns:a16="http://schemas.microsoft.com/office/drawing/2014/main" id="{0331BA6B-1160-4C94-BC99-AB76FE08144D}"/>
              </a:ext>
            </a:extLst>
          </p:cNvPr>
          <p:cNvSpPr>
            <a:spLocks noGrp="1"/>
          </p:cNvSpPr>
          <p:nvPr>
            <p:ph type="pic" idx="11" hasCustomPrompt="1"/>
          </p:nvPr>
        </p:nvSpPr>
        <p:spPr>
          <a:xfrm>
            <a:off x="679268" y="1825115"/>
            <a:ext cx="1702230" cy="2736304"/>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a:t>
            </a:r>
            <a:endParaRPr lang="ko-KR" altLang="en-US" dirty="0"/>
          </a:p>
        </p:txBody>
      </p:sp>
      <p:sp>
        <p:nvSpPr>
          <p:cNvPr id="6" name="Picture Placeholder 2">
            <a:extLst>
              <a:ext uri="{FF2B5EF4-FFF2-40B4-BE49-F238E27FC236}">
                <a16:creationId xmlns="" xmlns:a16="http://schemas.microsoft.com/office/drawing/2014/main" id="{0B8889A1-D69F-4C43-A703-CC4EF0529207}"/>
              </a:ext>
            </a:extLst>
          </p:cNvPr>
          <p:cNvSpPr>
            <a:spLocks noGrp="1"/>
          </p:cNvSpPr>
          <p:nvPr>
            <p:ph type="pic" idx="12" hasCustomPrompt="1"/>
          </p:nvPr>
        </p:nvSpPr>
        <p:spPr>
          <a:xfrm>
            <a:off x="2711367" y="1825115"/>
            <a:ext cx="1702230" cy="2736304"/>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a:t>
            </a:r>
            <a:endParaRPr lang="ko-KR" altLang="en-US" dirty="0"/>
          </a:p>
        </p:txBody>
      </p:sp>
      <p:sp>
        <p:nvSpPr>
          <p:cNvPr id="7" name="Picture Placeholder 2">
            <a:extLst>
              <a:ext uri="{FF2B5EF4-FFF2-40B4-BE49-F238E27FC236}">
                <a16:creationId xmlns="" xmlns:a16="http://schemas.microsoft.com/office/drawing/2014/main" id="{E0EC9CBA-4BCB-4A15-B763-91D632F27CA8}"/>
              </a:ext>
            </a:extLst>
          </p:cNvPr>
          <p:cNvSpPr>
            <a:spLocks noGrp="1"/>
          </p:cNvSpPr>
          <p:nvPr>
            <p:ph type="pic" idx="13" hasCustomPrompt="1"/>
          </p:nvPr>
        </p:nvSpPr>
        <p:spPr>
          <a:xfrm>
            <a:off x="4743466" y="1825115"/>
            <a:ext cx="1702230" cy="2736304"/>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a:t>
            </a:r>
            <a:endParaRPr lang="ko-KR" altLang="en-US" dirty="0"/>
          </a:p>
        </p:txBody>
      </p:sp>
      <p:sp>
        <p:nvSpPr>
          <p:cNvPr id="8" name="Picture Placeholder 2">
            <a:extLst>
              <a:ext uri="{FF2B5EF4-FFF2-40B4-BE49-F238E27FC236}">
                <a16:creationId xmlns="" xmlns:a16="http://schemas.microsoft.com/office/drawing/2014/main" id="{92E1E747-451E-4658-99BF-493DECCD680F}"/>
              </a:ext>
            </a:extLst>
          </p:cNvPr>
          <p:cNvSpPr>
            <a:spLocks noGrp="1"/>
          </p:cNvSpPr>
          <p:nvPr>
            <p:ph type="pic" idx="14" hasCustomPrompt="1"/>
          </p:nvPr>
        </p:nvSpPr>
        <p:spPr>
          <a:xfrm>
            <a:off x="6775769" y="1825115"/>
            <a:ext cx="1702230" cy="2736304"/>
          </a:xfrm>
          <a:prstGeom prst="rect">
            <a:avLst/>
          </a:prstGeom>
          <a:solidFill>
            <a:schemeClr val="bg1">
              <a:lumMod val="95000"/>
            </a:schemeClr>
          </a:solidFill>
        </p:spPr>
        <p:txBody>
          <a:bodyPr anchor="ctr"/>
          <a:lstStyle>
            <a:lvl1pPr marL="0" indent="0" algn="ctr">
              <a:buNone/>
              <a:defRPr sz="1200" baseline="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4215915884"/>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userDrawn="1">
  <p:cSld name="3_Image slide layout">
    <p:spTree>
      <p:nvGrpSpPr>
        <p:cNvPr id="1" name=""/>
        <p:cNvGrpSpPr/>
        <p:nvPr/>
      </p:nvGrpSpPr>
      <p:grpSpPr>
        <a:xfrm>
          <a:off x="0" y="0"/>
          <a:ext cx="0" cy="0"/>
          <a:chOff x="0" y="0"/>
          <a:chExt cx="0" cy="0"/>
        </a:xfrm>
      </p:grpSpPr>
      <p:sp>
        <p:nvSpPr>
          <p:cNvPr id="10" name="Freeform: Shape 9">
            <a:extLst>
              <a:ext uri="{FF2B5EF4-FFF2-40B4-BE49-F238E27FC236}">
                <a16:creationId xmlns="" xmlns:a16="http://schemas.microsoft.com/office/drawing/2014/main" id="{C73A78E6-F71D-4312-BDB2-FA26CAF574B4}"/>
              </a:ext>
            </a:extLst>
          </p:cNvPr>
          <p:cNvSpPr/>
          <p:nvPr userDrawn="1"/>
        </p:nvSpPr>
        <p:spPr>
          <a:xfrm flipH="1" flipV="1">
            <a:off x="3839270" y="0"/>
            <a:ext cx="5304729" cy="6858000"/>
          </a:xfrm>
          <a:custGeom>
            <a:avLst/>
            <a:gdLst>
              <a:gd name="connsiteX0" fmla="*/ 0 w 7072972"/>
              <a:gd name="connsiteY0" fmla="*/ 0 h 6858000"/>
              <a:gd name="connsiteX1" fmla="*/ 7072972 w 7072972"/>
              <a:gd name="connsiteY1" fmla="*/ 1890052 h 6858000"/>
              <a:gd name="connsiteX2" fmla="*/ 3307176 w 7072972"/>
              <a:gd name="connsiteY2" fmla="*/ 6858000 h 6858000"/>
              <a:gd name="connsiteX3" fmla="*/ 0 w 7072972"/>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7072972" h="6858000">
                <a:moveTo>
                  <a:pt x="0" y="0"/>
                </a:moveTo>
                <a:lnTo>
                  <a:pt x="7072972" y="1890052"/>
                </a:lnTo>
                <a:lnTo>
                  <a:pt x="3307176" y="6858000"/>
                </a:lnTo>
                <a:lnTo>
                  <a:pt x="0" y="6858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 name="Picture Placeholder 4">
            <a:extLst>
              <a:ext uri="{FF2B5EF4-FFF2-40B4-BE49-F238E27FC236}">
                <a16:creationId xmlns="" xmlns:a16="http://schemas.microsoft.com/office/drawing/2014/main" id="{FC75BF01-2621-417D-9B96-39DD8D086708}"/>
              </a:ext>
            </a:extLst>
          </p:cNvPr>
          <p:cNvSpPr>
            <a:spLocks noGrp="1"/>
          </p:cNvSpPr>
          <p:nvPr>
            <p:ph type="pic" sz="quarter" idx="14" hasCustomPrompt="1"/>
          </p:nvPr>
        </p:nvSpPr>
        <p:spPr>
          <a:xfrm>
            <a:off x="2" y="0"/>
            <a:ext cx="5304729" cy="6858000"/>
          </a:xfrm>
          <a:custGeom>
            <a:avLst/>
            <a:gdLst>
              <a:gd name="connsiteX0" fmla="*/ 0 w 6200775"/>
              <a:gd name="connsiteY0" fmla="*/ 0 h 6858000"/>
              <a:gd name="connsiteX1" fmla="*/ 2158503 w 6200775"/>
              <a:gd name="connsiteY1" fmla="*/ 0 h 6858000"/>
              <a:gd name="connsiteX2" fmla="*/ 6200775 w 6200775"/>
              <a:gd name="connsiteY2" fmla="*/ 3676650 h 6858000"/>
              <a:gd name="connsiteX3" fmla="*/ 3307176 w 6200775"/>
              <a:gd name="connsiteY3" fmla="*/ 6858000 h 6858000"/>
              <a:gd name="connsiteX4" fmla="*/ 0 w 6200775"/>
              <a:gd name="connsiteY4" fmla="*/ 6858000 h 6858000"/>
              <a:gd name="connsiteX0" fmla="*/ 0 w 7424664"/>
              <a:gd name="connsiteY0" fmla="*/ 0 h 6858000"/>
              <a:gd name="connsiteX1" fmla="*/ 2158503 w 7424664"/>
              <a:gd name="connsiteY1" fmla="*/ 0 h 6858000"/>
              <a:gd name="connsiteX2" fmla="*/ 7424664 w 7424664"/>
              <a:gd name="connsiteY2" fmla="*/ 2326151 h 6858000"/>
              <a:gd name="connsiteX3" fmla="*/ 3307176 w 7424664"/>
              <a:gd name="connsiteY3" fmla="*/ 6858000 h 6858000"/>
              <a:gd name="connsiteX4" fmla="*/ 0 w 7424664"/>
              <a:gd name="connsiteY4" fmla="*/ 6858000 h 6858000"/>
              <a:gd name="connsiteX5" fmla="*/ 0 w 7424664"/>
              <a:gd name="connsiteY5" fmla="*/ 0 h 6858000"/>
              <a:gd name="connsiteX0" fmla="*/ 0 w 7424664"/>
              <a:gd name="connsiteY0" fmla="*/ 0 h 6858000"/>
              <a:gd name="connsiteX1" fmla="*/ 7424664 w 7424664"/>
              <a:gd name="connsiteY1" fmla="*/ 2326151 h 6858000"/>
              <a:gd name="connsiteX2" fmla="*/ 3307176 w 7424664"/>
              <a:gd name="connsiteY2" fmla="*/ 6858000 h 6858000"/>
              <a:gd name="connsiteX3" fmla="*/ 0 w 7424664"/>
              <a:gd name="connsiteY3" fmla="*/ 6858000 h 6858000"/>
              <a:gd name="connsiteX4" fmla="*/ 0 w 7424664"/>
              <a:gd name="connsiteY4" fmla="*/ 0 h 6858000"/>
              <a:gd name="connsiteX0" fmla="*/ 0 w 6904159"/>
              <a:gd name="connsiteY0" fmla="*/ 0 h 6858000"/>
              <a:gd name="connsiteX1" fmla="*/ 6904159 w 6904159"/>
              <a:gd name="connsiteY1" fmla="*/ 1805646 h 6858000"/>
              <a:gd name="connsiteX2" fmla="*/ 3307176 w 6904159"/>
              <a:gd name="connsiteY2" fmla="*/ 6858000 h 6858000"/>
              <a:gd name="connsiteX3" fmla="*/ 0 w 6904159"/>
              <a:gd name="connsiteY3" fmla="*/ 6858000 h 6858000"/>
              <a:gd name="connsiteX4" fmla="*/ 0 w 6904159"/>
              <a:gd name="connsiteY4" fmla="*/ 0 h 6858000"/>
              <a:gd name="connsiteX0" fmla="*/ 0 w 7072972"/>
              <a:gd name="connsiteY0" fmla="*/ 0 h 6858000"/>
              <a:gd name="connsiteX1" fmla="*/ 7072972 w 7072972"/>
              <a:gd name="connsiteY1" fmla="*/ 1890052 h 6858000"/>
              <a:gd name="connsiteX2" fmla="*/ 3307176 w 7072972"/>
              <a:gd name="connsiteY2" fmla="*/ 6858000 h 6858000"/>
              <a:gd name="connsiteX3" fmla="*/ 0 w 7072972"/>
              <a:gd name="connsiteY3" fmla="*/ 6858000 h 6858000"/>
              <a:gd name="connsiteX4" fmla="*/ 0 w 7072972"/>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72972" h="6858000">
                <a:moveTo>
                  <a:pt x="0" y="0"/>
                </a:moveTo>
                <a:lnTo>
                  <a:pt x="7072972" y="1890052"/>
                </a:lnTo>
                <a:lnTo>
                  <a:pt x="3307176" y="6858000"/>
                </a:lnTo>
                <a:lnTo>
                  <a:pt x="0" y="6858000"/>
                </a:lnTo>
                <a:lnTo>
                  <a:pt x="0" y="0"/>
                </a:lnTo>
                <a:close/>
              </a:path>
            </a:pathLst>
          </a:custGeom>
          <a:solidFill>
            <a:schemeClr val="bg1">
              <a:lumMod val="95000"/>
            </a:schemeClr>
          </a:solidFill>
          <a:ln w="19050">
            <a:noFill/>
          </a:ln>
        </p:spPr>
        <p:txBody>
          <a:bodyPr wrap="square" anchor="ctr">
            <a:noAutofit/>
          </a:bodyPr>
          <a:lstStyle>
            <a:lvl1pPr marL="0" indent="0" algn="ctr">
              <a:lnSpc>
                <a:spcPct val="100000"/>
              </a:lnSpc>
              <a:buNone/>
              <a:defRPr sz="1200">
                <a:solidFill>
                  <a:schemeClr val="tx1">
                    <a:lumMod val="75000"/>
                    <a:lumOff val="25000"/>
                  </a:schemeClr>
                </a:solidFill>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31163221"/>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05426295"/>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userDrawn="1">
  <p:cSld name="10_Image slide layout">
    <p:spTree>
      <p:nvGrpSpPr>
        <p:cNvPr id="1" name=""/>
        <p:cNvGrpSpPr/>
        <p:nvPr/>
      </p:nvGrpSpPr>
      <p:grpSpPr>
        <a:xfrm>
          <a:off x="0" y="0"/>
          <a:ext cx="0" cy="0"/>
          <a:chOff x="0" y="0"/>
          <a:chExt cx="0" cy="0"/>
        </a:xfrm>
      </p:grpSpPr>
      <p:sp>
        <p:nvSpPr>
          <p:cNvPr id="3" name="그림 개체 틀 2">
            <a:extLst>
              <a:ext uri="{FF2B5EF4-FFF2-40B4-BE49-F238E27FC236}">
                <a16:creationId xmlns="" xmlns:a16="http://schemas.microsoft.com/office/drawing/2014/main" id="{A2337EED-6D2F-4724-A299-87463BE1290B}"/>
              </a:ext>
            </a:extLst>
          </p:cNvPr>
          <p:cNvSpPr>
            <a:spLocks noGrp="1"/>
          </p:cNvSpPr>
          <p:nvPr>
            <p:ph type="pic" sz="quarter" idx="12" hasCustomPrompt="1"/>
          </p:nvPr>
        </p:nvSpPr>
        <p:spPr>
          <a:xfrm>
            <a:off x="487110" y="1157591"/>
            <a:ext cx="8169780" cy="4542818"/>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marL="0" indent="0" algn="ctr">
              <a:buNone/>
              <a:defRPr lang="ko-KR" altLang="en-US" sz="1800" dirty="0">
                <a:solidFill>
                  <a:schemeClr val="tx1">
                    <a:lumMod val="75000"/>
                    <a:lumOff val="25000"/>
                  </a:schemeClr>
                </a:solidFill>
              </a:defRPr>
            </a:lvl1pPr>
          </a:lstStyle>
          <a:p>
            <a:pPr marL="0" lvl="0" algn="ctr"/>
            <a:r>
              <a:rPr lang="en-US" altLang="ko-KR" dirty="0"/>
              <a:t>Place Your Picture Here And Send To Back</a:t>
            </a:r>
            <a:endParaRPr lang="ko-KR" altLang="en-US" dirty="0"/>
          </a:p>
        </p:txBody>
      </p:sp>
    </p:spTree>
    <p:extLst>
      <p:ext uri="{BB962C8B-B14F-4D97-AF65-F5344CB8AC3E}">
        <p14:creationId xmlns:p14="http://schemas.microsoft.com/office/powerpoint/2010/main" val="1666841617"/>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userDrawn="1">
  <p:cSld name="8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797788953"/>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24" name="Oval 21">
            <a:extLst>
              <a:ext uri="{FF2B5EF4-FFF2-40B4-BE49-F238E27FC236}">
                <a16:creationId xmlns="" xmlns:a16="http://schemas.microsoft.com/office/drawing/2014/main" id="{77AD5811-8B10-4A18-BA32-8144882C8B8D}"/>
              </a:ext>
            </a:extLst>
          </p:cNvPr>
          <p:cNvSpPr/>
          <p:nvPr userDrawn="1"/>
        </p:nvSpPr>
        <p:spPr>
          <a:xfrm>
            <a:off x="-145167" y="5896976"/>
            <a:ext cx="3160100" cy="462113"/>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grpSp>
        <p:nvGrpSpPr>
          <p:cNvPr id="2" name="Group 3">
            <a:extLst>
              <a:ext uri="{FF2B5EF4-FFF2-40B4-BE49-F238E27FC236}">
                <a16:creationId xmlns="" xmlns:a16="http://schemas.microsoft.com/office/drawing/2014/main" id="{47C2DD62-F562-44BC-8DC5-CD24F462EC2B}"/>
              </a:ext>
            </a:extLst>
          </p:cNvPr>
          <p:cNvGrpSpPr/>
          <p:nvPr userDrawn="1"/>
        </p:nvGrpSpPr>
        <p:grpSpPr>
          <a:xfrm>
            <a:off x="547088" y="1780758"/>
            <a:ext cx="1836885" cy="4305530"/>
            <a:chOff x="445712" y="1449040"/>
            <a:chExt cx="2113018" cy="3924176"/>
          </a:xfrm>
        </p:grpSpPr>
        <p:sp>
          <p:nvSpPr>
            <p:cNvPr id="3" name="Rounded Rectangle 4">
              <a:extLst>
                <a:ext uri="{FF2B5EF4-FFF2-40B4-BE49-F238E27FC236}">
                  <a16:creationId xmlns="" xmlns:a16="http://schemas.microsoft.com/office/drawing/2014/main" id="{13ED9BF4-3596-46CF-948D-E5CA4F84DE0D}"/>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prstClr val="white"/>
                </a:solidFill>
              </a:endParaRPr>
            </a:p>
          </p:txBody>
        </p:sp>
        <p:sp>
          <p:nvSpPr>
            <p:cNvPr id="4" name="Rectangle 5">
              <a:extLst>
                <a:ext uri="{FF2B5EF4-FFF2-40B4-BE49-F238E27FC236}">
                  <a16:creationId xmlns="" xmlns:a16="http://schemas.microsoft.com/office/drawing/2014/main" id="{73A90BBD-9CAC-486E-90F1-F4401C79A49D}"/>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grpSp>
          <p:nvGrpSpPr>
            <p:cNvPr id="5" name="Group 6">
              <a:extLst>
                <a:ext uri="{FF2B5EF4-FFF2-40B4-BE49-F238E27FC236}">
                  <a16:creationId xmlns="" xmlns:a16="http://schemas.microsoft.com/office/drawing/2014/main" id="{B252DE8D-4114-4F7D-80AB-E3712C4BA30C}"/>
                </a:ext>
              </a:extLst>
            </p:cNvPr>
            <p:cNvGrpSpPr/>
            <p:nvPr userDrawn="1"/>
          </p:nvGrpSpPr>
          <p:grpSpPr>
            <a:xfrm>
              <a:off x="1407705" y="5045834"/>
              <a:ext cx="211967" cy="211967"/>
              <a:chOff x="1549420" y="5712364"/>
              <a:chExt cx="312583" cy="312583"/>
            </a:xfrm>
          </p:grpSpPr>
          <p:sp>
            <p:nvSpPr>
              <p:cNvPr id="6" name="Oval 7">
                <a:extLst>
                  <a:ext uri="{FF2B5EF4-FFF2-40B4-BE49-F238E27FC236}">
                    <a16:creationId xmlns="" xmlns:a16="http://schemas.microsoft.com/office/drawing/2014/main" id="{25800E6A-D7A2-4EA1-84E5-2491FEE4D1BA}"/>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7" name="Rounded Rectangle 8">
                <a:extLst>
                  <a:ext uri="{FF2B5EF4-FFF2-40B4-BE49-F238E27FC236}">
                    <a16:creationId xmlns="" xmlns:a16="http://schemas.microsoft.com/office/drawing/2014/main" id="{41976814-8139-480A-9A89-A20E2DBAD555}"/>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grpSp>
      </p:grpSp>
      <p:sp>
        <p:nvSpPr>
          <p:cNvPr id="8" name="Picture Placeholder 2">
            <a:extLst>
              <a:ext uri="{FF2B5EF4-FFF2-40B4-BE49-F238E27FC236}">
                <a16:creationId xmlns="" xmlns:a16="http://schemas.microsoft.com/office/drawing/2014/main" id="{F22C7D85-AA75-4769-946B-5FA09B305B54}"/>
              </a:ext>
            </a:extLst>
          </p:cNvPr>
          <p:cNvSpPr>
            <a:spLocks noGrp="1"/>
          </p:cNvSpPr>
          <p:nvPr>
            <p:ph type="pic" idx="15" hasCustomPrompt="1"/>
          </p:nvPr>
        </p:nvSpPr>
        <p:spPr>
          <a:xfrm>
            <a:off x="655099" y="2174930"/>
            <a:ext cx="1614574" cy="3348746"/>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
        <p:nvSpPr>
          <p:cNvPr id="9" name="Text Placeholder 9">
            <a:extLst>
              <a:ext uri="{FF2B5EF4-FFF2-40B4-BE49-F238E27FC236}">
                <a16:creationId xmlns="" xmlns:a16="http://schemas.microsoft.com/office/drawing/2014/main" id="{1800141E-204B-473B-BCD6-49EA2F7C9ADE}"/>
              </a:ext>
            </a:extLst>
          </p:cNvPr>
          <p:cNvSpPr>
            <a:spLocks noGrp="1"/>
          </p:cNvSpPr>
          <p:nvPr>
            <p:ph type="body" sz="quarter" idx="10" hasCustomPrompt="1"/>
          </p:nvPr>
        </p:nvSpPr>
        <p:spPr>
          <a:xfrm>
            <a:off x="242649" y="339511"/>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749280818"/>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preserve="1" userDrawn="1">
  <p:cSld name="10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678166206"/>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2" name="그림 개체 틀 2">
            <a:extLst>
              <a:ext uri="{FF2B5EF4-FFF2-40B4-BE49-F238E27FC236}">
                <a16:creationId xmlns="" xmlns:a16="http://schemas.microsoft.com/office/drawing/2014/main" id="{E91885E6-71E1-4B29-B5D5-E0A96B7D5D2B}"/>
              </a:ext>
            </a:extLst>
          </p:cNvPr>
          <p:cNvSpPr>
            <a:spLocks noGrp="1"/>
          </p:cNvSpPr>
          <p:nvPr>
            <p:ph type="pic" sz="quarter" idx="14" hasCustomPrompt="1"/>
          </p:nvPr>
        </p:nvSpPr>
        <p:spPr>
          <a:xfrm>
            <a:off x="0" y="2"/>
            <a:ext cx="9144000" cy="3950899"/>
          </a:xfrm>
          <a:prstGeom prst="rect">
            <a:avLst/>
          </a:prstGeom>
          <a:solidFill>
            <a:schemeClr val="bg1">
              <a:lumMod val="95000"/>
            </a:schemeClr>
          </a:solidFill>
        </p:spPr>
        <p:txBody>
          <a:bodyPr anchor="ctr"/>
          <a:lstStyle>
            <a:lvl1pPr marL="0" indent="0" algn="ctr">
              <a:buNone/>
              <a:defRPr sz="1200">
                <a:solidFill>
                  <a:schemeClr val="tx1">
                    <a:lumMod val="75000"/>
                    <a:lumOff val="25000"/>
                  </a:schemeClr>
                </a:solidFill>
              </a:defRPr>
            </a:lvl1pPr>
          </a:lstStyle>
          <a:p>
            <a:r>
              <a:rPr lang="en-US" altLang="ko-KR" dirty="0"/>
              <a:t>Place Your Picture Here And Send To Back</a:t>
            </a:r>
            <a:endParaRPr lang="ko-KR" altLang="en-US" dirty="0"/>
          </a:p>
        </p:txBody>
      </p:sp>
    </p:spTree>
    <p:extLst>
      <p:ext uri="{BB962C8B-B14F-4D97-AF65-F5344CB8AC3E}">
        <p14:creationId xmlns:p14="http://schemas.microsoft.com/office/powerpoint/2010/main" val="1721857659"/>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preserve="1" userDrawn="1">
  <p:cSld name="12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363943806"/>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userDrawn="1">
  <p:cSld name="18_Contents slide layout">
    <p:spTree>
      <p:nvGrpSpPr>
        <p:cNvPr id="1" name=""/>
        <p:cNvGrpSpPr/>
        <p:nvPr/>
      </p:nvGrpSpPr>
      <p:grpSpPr>
        <a:xfrm>
          <a:off x="0" y="0"/>
          <a:ext cx="0" cy="0"/>
          <a:chOff x="0" y="0"/>
          <a:chExt cx="0" cy="0"/>
        </a:xfrm>
      </p:grpSpPr>
      <p:sp>
        <p:nvSpPr>
          <p:cNvPr id="20" name="Picture Placeholder 19">
            <a:extLst>
              <a:ext uri="{FF2B5EF4-FFF2-40B4-BE49-F238E27FC236}">
                <a16:creationId xmlns="" xmlns:a16="http://schemas.microsoft.com/office/drawing/2014/main" id="{024A6107-44AE-458E-AAC2-6EA982FB5BCE}"/>
              </a:ext>
            </a:extLst>
          </p:cNvPr>
          <p:cNvSpPr>
            <a:spLocks noGrp="1"/>
          </p:cNvSpPr>
          <p:nvPr>
            <p:ph type="pic" idx="13" hasCustomPrompt="1"/>
          </p:nvPr>
        </p:nvSpPr>
        <p:spPr>
          <a:xfrm>
            <a:off x="3435086" y="329978"/>
            <a:ext cx="5521908" cy="6198044"/>
          </a:xfrm>
          <a:custGeom>
            <a:avLst/>
            <a:gdLst>
              <a:gd name="connsiteX0" fmla="*/ 195262 w 7362544"/>
              <a:gd name="connsiteY0" fmla="*/ 3294555 h 6198044"/>
              <a:gd name="connsiteX1" fmla="*/ 333335 w 7362544"/>
              <a:gd name="connsiteY1" fmla="*/ 3351746 h 6198044"/>
              <a:gd name="connsiteX2" fmla="*/ 2552833 w 7362544"/>
              <a:gd name="connsiteY2" fmla="*/ 5571245 h 6198044"/>
              <a:gd name="connsiteX3" fmla="*/ 2552833 w 7362544"/>
              <a:gd name="connsiteY3" fmla="*/ 5847389 h 6198044"/>
              <a:gd name="connsiteX4" fmla="*/ 2552833 w 7362544"/>
              <a:gd name="connsiteY4" fmla="*/ 5847388 h 6198044"/>
              <a:gd name="connsiteX5" fmla="*/ 2276689 w 7362544"/>
              <a:gd name="connsiteY5" fmla="*/ 5847388 h 6198044"/>
              <a:gd name="connsiteX6" fmla="*/ 57192 w 7362544"/>
              <a:gd name="connsiteY6" fmla="*/ 3627889 h 6198044"/>
              <a:gd name="connsiteX7" fmla="*/ 14298 w 7362544"/>
              <a:gd name="connsiteY7" fmla="*/ 3416340 h 6198044"/>
              <a:gd name="connsiteX8" fmla="*/ 57191 w 7362544"/>
              <a:gd name="connsiteY8" fmla="*/ 3351746 h 6198044"/>
              <a:gd name="connsiteX9" fmla="*/ 57192 w 7362544"/>
              <a:gd name="connsiteY9" fmla="*/ 3351746 h 6198044"/>
              <a:gd name="connsiteX10" fmla="*/ 121785 w 7362544"/>
              <a:gd name="connsiteY10" fmla="*/ 3308852 h 6198044"/>
              <a:gd name="connsiteX11" fmla="*/ 195262 w 7362544"/>
              <a:gd name="connsiteY11" fmla="*/ 3294555 h 6198044"/>
              <a:gd name="connsiteX12" fmla="*/ 717266 w 7362544"/>
              <a:gd name="connsiteY12" fmla="*/ 3143498 h 6198044"/>
              <a:gd name="connsiteX13" fmla="*/ 855337 w 7362544"/>
              <a:gd name="connsiteY13" fmla="*/ 3200689 h 6198044"/>
              <a:gd name="connsiteX14" fmla="*/ 3519359 w 7362544"/>
              <a:gd name="connsiteY14" fmla="*/ 5864711 h 6198044"/>
              <a:gd name="connsiteX15" fmla="*/ 3519359 w 7362544"/>
              <a:gd name="connsiteY15" fmla="*/ 6140854 h 6198044"/>
              <a:gd name="connsiteX16" fmla="*/ 3519358 w 7362544"/>
              <a:gd name="connsiteY16" fmla="*/ 6140853 h 6198044"/>
              <a:gd name="connsiteX17" fmla="*/ 3243215 w 7362544"/>
              <a:gd name="connsiteY17" fmla="*/ 6140853 h 6198044"/>
              <a:gd name="connsiteX18" fmla="*/ 579194 w 7362544"/>
              <a:gd name="connsiteY18" fmla="*/ 3476832 h 6198044"/>
              <a:gd name="connsiteX19" fmla="*/ 536301 w 7362544"/>
              <a:gd name="connsiteY19" fmla="*/ 3265282 h 6198044"/>
              <a:gd name="connsiteX20" fmla="*/ 579194 w 7362544"/>
              <a:gd name="connsiteY20" fmla="*/ 3200688 h 6198044"/>
              <a:gd name="connsiteX21" fmla="*/ 643787 w 7362544"/>
              <a:gd name="connsiteY21" fmla="*/ 3157795 h 6198044"/>
              <a:gd name="connsiteX22" fmla="*/ 717266 w 7362544"/>
              <a:gd name="connsiteY22" fmla="*/ 3143498 h 6198044"/>
              <a:gd name="connsiteX23" fmla="*/ 1518292 w 7362544"/>
              <a:gd name="connsiteY23" fmla="*/ 2598405 h 6198044"/>
              <a:gd name="connsiteX24" fmla="*/ 1656365 w 7362544"/>
              <a:gd name="connsiteY24" fmla="*/ 2655597 h 6198044"/>
              <a:gd name="connsiteX25" fmla="*/ 4761287 w 7362544"/>
              <a:gd name="connsiteY25" fmla="*/ 5760520 h 6198044"/>
              <a:gd name="connsiteX26" fmla="*/ 4761287 w 7362544"/>
              <a:gd name="connsiteY26" fmla="*/ 6036665 h 6198044"/>
              <a:gd name="connsiteX27" fmla="*/ 4761287 w 7362544"/>
              <a:gd name="connsiteY27" fmla="*/ 6036663 h 6198044"/>
              <a:gd name="connsiteX28" fmla="*/ 4485144 w 7362544"/>
              <a:gd name="connsiteY28" fmla="*/ 6036663 h 6198044"/>
              <a:gd name="connsiteX29" fmla="*/ 1380221 w 7362544"/>
              <a:gd name="connsiteY29" fmla="*/ 2931740 h 6198044"/>
              <a:gd name="connsiteX30" fmla="*/ 1337328 w 7362544"/>
              <a:gd name="connsiteY30" fmla="*/ 2720191 h 6198044"/>
              <a:gd name="connsiteX31" fmla="*/ 1380221 w 7362544"/>
              <a:gd name="connsiteY31" fmla="*/ 2655597 h 6198044"/>
              <a:gd name="connsiteX32" fmla="*/ 1380221 w 7362544"/>
              <a:gd name="connsiteY32" fmla="*/ 2655596 h 6198044"/>
              <a:gd name="connsiteX33" fmla="*/ 1444815 w 7362544"/>
              <a:gd name="connsiteY33" fmla="*/ 2612704 h 6198044"/>
              <a:gd name="connsiteX34" fmla="*/ 1518292 w 7362544"/>
              <a:gd name="connsiteY34" fmla="*/ 2598405 h 6198044"/>
              <a:gd name="connsiteX35" fmla="*/ 427420 w 7362544"/>
              <a:gd name="connsiteY35" fmla="*/ 2180593 h 6198044"/>
              <a:gd name="connsiteX36" fmla="*/ 565492 w 7362544"/>
              <a:gd name="connsiteY36" fmla="*/ 2237784 h 6198044"/>
              <a:gd name="connsiteX37" fmla="*/ 3670415 w 7362544"/>
              <a:gd name="connsiteY37" fmla="*/ 5342707 h 6198044"/>
              <a:gd name="connsiteX38" fmla="*/ 3670415 w 7362544"/>
              <a:gd name="connsiteY38" fmla="*/ 5618851 h 6198044"/>
              <a:gd name="connsiteX39" fmla="*/ 3670414 w 7362544"/>
              <a:gd name="connsiteY39" fmla="*/ 5618850 h 6198044"/>
              <a:gd name="connsiteX40" fmla="*/ 3394271 w 7362544"/>
              <a:gd name="connsiteY40" fmla="*/ 5618850 h 6198044"/>
              <a:gd name="connsiteX41" fmla="*/ 289349 w 7362544"/>
              <a:gd name="connsiteY41" fmla="*/ 2513927 h 6198044"/>
              <a:gd name="connsiteX42" fmla="*/ 246456 w 7362544"/>
              <a:gd name="connsiteY42" fmla="*/ 2302378 h 6198044"/>
              <a:gd name="connsiteX43" fmla="*/ 289349 w 7362544"/>
              <a:gd name="connsiteY43" fmla="*/ 2237784 h 6198044"/>
              <a:gd name="connsiteX44" fmla="*/ 353943 w 7362544"/>
              <a:gd name="connsiteY44" fmla="*/ 2194890 h 6198044"/>
              <a:gd name="connsiteX45" fmla="*/ 427420 w 7362544"/>
              <a:gd name="connsiteY45" fmla="*/ 2180593 h 6198044"/>
              <a:gd name="connsiteX46" fmla="*/ 1403566 w 7362544"/>
              <a:gd name="connsiteY46" fmla="*/ 1810620 h 6198044"/>
              <a:gd name="connsiteX47" fmla="*/ 1541638 w 7362544"/>
              <a:gd name="connsiteY47" fmla="*/ 1867811 h 6198044"/>
              <a:gd name="connsiteX48" fmla="*/ 4646561 w 7362544"/>
              <a:gd name="connsiteY48" fmla="*/ 4972734 h 6198044"/>
              <a:gd name="connsiteX49" fmla="*/ 4646561 w 7362544"/>
              <a:gd name="connsiteY49" fmla="*/ 5248878 h 6198044"/>
              <a:gd name="connsiteX50" fmla="*/ 4646560 w 7362544"/>
              <a:gd name="connsiteY50" fmla="*/ 5248877 h 6198044"/>
              <a:gd name="connsiteX51" fmla="*/ 4370417 w 7362544"/>
              <a:gd name="connsiteY51" fmla="*/ 5248877 h 6198044"/>
              <a:gd name="connsiteX52" fmla="*/ 1265495 w 7362544"/>
              <a:gd name="connsiteY52" fmla="*/ 2143954 h 6198044"/>
              <a:gd name="connsiteX53" fmla="*/ 1222602 w 7362544"/>
              <a:gd name="connsiteY53" fmla="*/ 1932405 h 6198044"/>
              <a:gd name="connsiteX54" fmla="*/ 1265495 w 7362544"/>
              <a:gd name="connsiteY54" fmla="*/ 1867811 h 6198044"/>
              <a:gd name="connsiteX55" fmla="*/ 1265495 w 7362544"/>
              <a:gd name="connsiteY55" fmla="*/ 1867811 h 6198044"/>
              <a:gd name="connsiteX56" fmla="*/ 1330089 w 7362544"/>
              <a:gd name="connsiteY56" fmla="*/ 1824918 h 6198044"/>
              <a:gd name="connsiteX57" fmla="*/ 1403566 w 7362544"/>
              <a:gd name="connsiteY57" fmla="*/ 1810620 h 6198044"/>
              <a:gd name="connsiteX58" fmla="*/ 2204593 w 7362544"/>
              <a:gd name="connsiteY58" fmla="*/ 1265529 h 6198044"/>
              <a:gd name="connsiteX59" fmla="*/ 2342664 w 7362544"/>
              <a:gd name="connsiteY59" fmla="*/ 1322720 h 6198044"/>
              <a:gd name="connsiteX60" fmla="*/ 5447589 w 7362544"/>
              <a:gd name="connsiteY60" fmla="*/ 4427643 h 6198044"/>
              <a:gd name="connsiteX61" fmla="*/ 5447589 w 7362544"/>
              <a:gd name="connsiteY61" fmla="*/ 4703786 h 6198044"/>
              <a:gd name="connsiteX62" fmla="*/ 5447588 w 7362544"/>
              <a:gd name="connsiteY62" fmla="*/ 4703785 h 6198044"/>
              <a:gd name="connsiteX63" fmla="*/ 5171444 w 7362544"/>
              <a:gd name="connsiteY63" fmla="*/ 4703785 h 6198044"/>
              <a:gd name="connsiteX64" fmla="*/ 2066521 w 7362544"/>
              <a:gd name="connsiteY64" fmla="*/ 1598863 h 6198044"/>
              <a:gd name="connsiteX65" fmla="*/ 2023628 w 7362544"/>
              <a:gd name="connsiteY65" fmla="*/ 1387313 h 6198044"/>
              <a:gd name="connsiteX66" fmla="*/ 2066522 w 7362544"/>
              <a:gd name="connsiteY66" fmla="*/ 1322720 h 6198044"/>
              <a:gd name="connsiteX67" fmla="*/ 2131116 w 7362544"/>
              <a:gd name="connsiteY67" fmla="*/ 1279826 h 6198044"/>
              <a:gd name="connsiteX68" fmla="*/ 2204593 w 7362544"/>
              <a:gd name="connsiteY68" fmla="*/ 1265529 h 6198044"/>
              <a:gd name="connsiteX69" fmla="*/ 2716239 w 7362544"/>
              <a:gd name="connsiteY69" fmla="*/ 1104113 h 6198044"/>
              <a:gd name="connsiteX70" fmla="*/ 2854310 w 7362544"/>
              <a:gd name="connsiteY70" fmla="*/ 1161304 h 6198044"/>
              <a:gd name="connsiteX71" fmla="*/ 5959234 w 7362544"/>
              <a:gd name="connsiteY71" fmla="*/ 4266228 h 6198044"/>
              <a:gd name="connsiteX72" fmla="*/ 5959234 w 7362544"/>
              <a:gd name="connsiteY72" fmla="*/ 4542371 h 6198044"/>
              <a:gd name="connsiteX73" fmla="*/ 5959233 w 7362544"/>
              <a:gd name="connsiteY73" fmla="*/ 4542371 h 6198044"/>
              <a:gd name="connsiteX74" fmla="*/ 5683089 w 7362544"/>
              <a:gd name="connsiteY74" fmla="*/ 4542371 h 6198044"/>
              <a:gd name="connsiteX75" fmla="*/ 2578167 w 7362544"/>
              <a:gd name="connsiteY75" fmla="*/ 1437447 h 6198044"/>
              <a:gd name="connsiteX76" fmla="*/ 2535273 w 7362544"/>
              <a:gd name="connsiteY76" fmla="*/ 1225898 h 6198044"/>
              <a:gd name="connsiteX77" fmla="*/ 2578167 w 7362544"/>
              <a:gd name="connsiteY77" fmla="*/ 1161305 h 6198044"/>
              <a:gd name="connsiteX78" fmla="*/ 2642761 w 7362544"/>
              <a:gd name="connsiteY78" fmla="*/ 1118411 h 6198044"/>
              <a:gd name="connsiteX79" fmla="*/ 2716239 w 7362544"/>
              <a:gd name="connsiteY79" fmla="*/ 1104113 h 6198044"/>
              <a:gd name="connsiteX80" fmla="*/ 1113722 w 7362544"/>
              <a:gd name="connsiteY80" fmla="*/ 847716 h 6198044"/>
              <a:gd name="connsiteX81" fmla="*/ 1251793 w 7362544"/>
              <a:gd name="connsiteY81" fmla="*/ 904907 h 6198044"/>
              <a:gd name="connsiteX82" fmla="*/ 4356716 w 7362544"/>
              <a:gd name="connsiteY82" fmla="*/ 4009829 h 6198044"/>
              <a:gd name="connsiteX83" fmla="*/ 4356716 w 7362544"/>
              <a:gd name="connsiteY83" fmla="*/ 4285973 h 6198044"/>
              <a:gd name="connsiteX84" fmla="*/ 4356715 w 7362544"/>
              <a:gd name="connsiteY84" fmla="*/ 4285972 h 6198044"/>
              <a:gd name="connsiteX85" fmla="*/ 4080572 w 7362544"/>
              <a:gd name="connsiteY85" fmla="*/ 4285972 h 6198044"/>
              <a:gd name="connsiteX86" fmla="*/ 975650 w 7362544"/>
              <a:gd name="connsiteY86" fmla="*/ 1181049 h 6198044"/>
              <a:gd name="connsiteX87" fmla="*/ 932757 w 7362544"/>
              <a:gd name="connsiteY87" fmla="*/ 969500 h 6198044"/>
              <a:gd name="connsiteX88" fmla="*/ 975650 w 7362544"/>
              <a:gd name="connsiteY88" fmla="*/ 904906 h 6198044"/>
              <a:gd name="connsiteX89" fmla="*/ 1040244 w 7362544"/>
              <a:gd name="connsiteY89" fmla="*/ 862013 h 6198044"/>
              <a:gd name="connsiteX90" fmla="*/ 1113722 w 7362544"/>
              <a:gd name="connsiteY90" fmla="*/ 847716 h 6198044"/>
              <a:gd name="connsiteX91" fmla="*/ 4947782 w 7362544"/>
              <a:gd name="connsiteY91" fmla="*/ 643418 h 6198044"/>
              <a:gd name="connsiteX92" fmla="*/ 5085855 w 7362544"/>
              <a:gd name="connsiteY92" fmla="*/ 700609 h 6198044"/>
              <a:gd name="connsiteX93" fmla="*/ 7305353 w 7362544"/>
              <a:gd name="connsiteY93" fmla="*/ 2920108 h 6198044"/>
              <a:gd name="connsiteX94" fmla="*/ 7305353 w 7362544"/>
              <a:gd name="connsiteY94" fmla="*/ 3196251 h 6198044"/>
              <a:gd name="connsiteX95" fmla="*/ 7305353 w 7362544"/>
              <a:gd name="connsiteY95" fmla="*/ 3196251 h 6198044"/>
              <a:gd name="connsiteX96" fmla="*/ 7029209 w 7362544"/>
              <a:gd name="connsiteY96" fmla="*/ 3196251 h 6198044"/>
              <a:gd name="connsiteX97" fmla="*/ 4809711 w 7362544"/>
              <a:gd name="connsiteY97" fmla="*/ 976753 h 6198044"/>
              <a:gd name="connsiteX98" fmla="*/ 4766817 w 7362544"/>
              <a:gd name="connsiteY98" fmla="*/ 765203 h 6198044"/>
              <a:gd name="connsiteX99" fmla="*/ 4809711 w 7362544"/>
              <a:gd name="connsiteY99" fmla="*/ 700609 h 6198044"/>
              <a:gd name="connsiteX100" fmla="*/ 4874305 w 7362544"/>
              <a:gd name="connsiteY100" fmla="*/ 657715 h 6198044"/>
              <a:gd name="connsiteX101" fmla="*/ 4947782 w 7362544"/>
              <a:gd name="connsiteY101" fmla="*/ 643418 h 6198044"/>
              <a:gd name="connsiteX102" fmla="*/ 2446599 w 7362544"/>
              <a:gd name="connsiteY102" fmla="*/ 161414 h 6198044"/>
              <a:gd name="connsiteX103" fmla="*/ 2584671 w 7362544"/>
              <a:gd name="connsiteY103" fmla="*/ 218606 h 6198044"/>
              <a:gd name="connsiteX104" fmla="*/ 5689594 w 7362544"/>
              <a:gd name="connsiteY104" fmla="*/ 3323528 h 6198044"/>
              <a:gd name="connsiteX105" fmla="*/ 5689594 w 7362544"/>
              <a:gd name="connsiteY105" fmla="*/ 3599672 h 6198044"/>
              <a:gd name="connsiteX106" fmla="*/ 5689594 w 7362544"/>
              <a:gd name="connsiteY106" fmla="*/ 3599671 h 6198044"/>
              <a:gd name="connsiteX107" fmla="*/ 5413450 w 7362544"/>
              <a:gd name="connsiteY107" fmla="*/ 3599671 h 6198044"/>
              <a:gd name="connsiteX108" fmla="*/ 2308528 w 7362544"/>
              <a:gd name="connsiteY108" fmla="*/ 494748 h 6198044"/>
              <a:gd name="connsiteX109" fmla="*/ 2265635 w 7362544"/>
              <a:gd name="connsiteY109" fmla="*/ 283199 h 6198044"/>
              <a:gd name="connsiteX110" fmla="*/ 2308528 w 7362544"/>
              <a:gd name="connsiteY110" fmla="*/ 218605 h 6198044"/>
              <a:gd name="connsiteX111" fmla="*/ 2373122 w 7362544"/>
              <a:gd name="connsiteY111" fmla="*/ 175712 h 6198044"/>
              <a:gd name="connsiteX112" fmla="*/ 2446599 w 7362544"/>
              <a:gd name="connsiteY112" fmla="*/ 161414 h 6198044"/>
              <a:gd name="connsiteX113" fmla="*/ 3671944 w 7362544"/>
              <a:gd name="connsiteY113" fmla="*/ 40640 h 6198044"/>
              <a:gd name="connsiteX114" fmla="*/ 3810016 w 7362544"/>
              <a:gd name="connsiteY114" fmla="*/ 97831 h 6198044"/>
              <a:gd name="connsiteX115" fmla="*/ 6914939 w 7362544"/>
              <a:gd name="connsiteY115" fmla="*/ 3202755 h 6198044"/>
              <a:gd name="connsiteX116" fmla="*/ 6914939 w 7362544"/>
              <a:gd name="connsiteY116" fmla="*/ 3478898 h 6198044"/>
              <a:gd name="connsiteX117" fmla="*/ 6914939 w 7362544"/>
              <a:gd name="connsiteY117" fmla="*/ 3478897 h 6198044"/>
              <a:gd name="connsiteX118" fmla="*/ 6638795 w 7362544"/>
              <a:gd name="connsiteY118" fmla="*/ 3478897 h 6198044"/>
              <a:gd name="connsiteX119" fmla="*/ 3533874 w 7362544"/>
              <a:gd name="connsiteY119" fmla="*/ 373974 h 6198044"/>
              <a:gd name="connsiteX120" fmla="*/ 3490980 w 7362544"/>
              <a:gd name="connsiteY120" fmla="*/ 162425 h 6198044"/>
              <a:gd name="connsiteX121" fmla="*/ 3533873 w 7362544"/>
              <a:gd name="connsiteY121" fmla="*/ 97830 h 6198044"/>
              <a:gd name="connsiteX122" fmla="*/ 3598467 w 7362544"/>
              <a:gd name="connsiteY122" fmla="*/ 54937 h 6198044"/>
              <a:gd name="connsiteX123" fmla="*/ 3671944 w 7362544"/>
              <a:gd name="connsiteY123" fmla="*/ 40640 h 6198044"/>
              <a:gd name="connsiteX124" fmla="*/ 2958245 w 7362544"/>
              <a:gd name="connsiteY124" fmla="*/ 0 h 6198044"/>
              <a:gd name="connsiteX125" fmla="*/ 3096316 w 7362544"/>
              <a:gd name="connsiteY125" fmla="*/ 57191 h 6198044"/>
              <a:gd name="connsiteX126" fmla="*/ 6201239 w 7362544"/>
              <a:gd name="connsiteY126" fmla="*/ 3162114 h 6198044"/>
              <a:gd name="connsiteX127" fmla="*/ 6201239 w 7362544"/>
              <a:gd name="connsiteY127" fmla="*/ 3438258 h 6198044"/>
              <a:gd name="connsiteX128" fmla="*/ 6201239 w 7362544"/>
              <a:gd name="connsiteY128" fmla="*/ 3438257 h 6198044"/>
              <a:gd name="connsiteX129" fmla="*/ 5925095 w 7362544"/>
              <a:gd name="connsiteY129" fmla="*/ 3438257 h 6198044"/>
              <a:gd name="connsiteX130" fmla="*/ 2820173 w 7362544"/>
              <a:gd name="connsiteY130" fmla="*/ 333335 h 6198044"/>
              <a:gd name="connsiteX131" fmla="*/ 2777280 w 7362544"/>
              <a:gd name="connsiteY131" fmla="*/ 121786 h 6198044"/>
              <a:gd name="connsiteX132" fmla="*/ 2820173 w 7362544"/>
              <a:gd name="connsiteY132" fmla="*/ 57191 h 6198044"/>
              <a:gd name="connsiteX133" fmla="*/ 2884767 w 7362544"/>
              <a:gd name="connsiteY133" fmla="*/ 14298 h 6198044"/>
              <a:gd name="connsiteX134" fmla="*/ 2958245 w 7362544"/>
              <a:gd name="connsiteY134" fmla="*/ 0 h 6198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7362544" h="6198044">
                <a:moveTo>
                  <a:pt x="195262" y="3294555"/>
                </a:moveTo>
                <a:cubicBezTo>
                  <a:pt x="245234" y="3294555"/>
                  <a:pt x="295207" y="3313618"/>
                  <a:pt x="333335" y="3351746"/>
                </a:cubicBezTo>
                <a:lnTo>
                  <a:pt x="2552833" y="5571245"/>
                </a:lnTo>
                <a:cubicBezTo>
                  <a:pt x="2629088" y="5647501"/>
                  <a:pt x="2629088" y="5771133"/>
                  <a:pt x="2552833" y="5847389"/>
                </a:cubicBezTo>
                <a:lnTo>
                  <a:pt x="2552833" y="5847388"/>
                </a:lnTo>
                <a:cubicBezTo>
                  <a:pt x="2476577" y="5923642"/>
                  <a:pt x="2352944" y="5923643"/>
                  <a:pt x="2276689" y="5847388"/>
                </a:cubicBezTo>
                <a:lnTo>
                  <a:pt x="57192" y="3627889"/>
                </a:lnTo>
                <a:cubicBezTo>
                  <a:pt x="1" y="3570698"/>
                  <a:pt x="-14297" y="3486856"/>
                  <a:pt x="14298" y="3416340"/>
                </a:cubicBezTo>
                <a:lnTo>
                  <a:pt x="57191" y="3351746"/>
                </a:lnTo>
                <a:lnTo>
                  <a:pt x="57192" y="3351746"/>
                </a:lnTo>
                <a:lnTo>
                  <a:pt x="121785" y="3308852"/>
                </a:lnTo>
                <a:cubicBezTo>
                  <a:pt x="145290" y="3299321"/>
                  <a:pt x="170277" y="3294555"/>
                  <a:pt x="195262" y="3294555"/>
                </a:cubicBezTo>
                <a:close/>
                <a:moveTo>
                  <a:pt x="717266" y="3143498"/>
                </a:moveTo>
                <a:cubicBezTo>
                  <a:pt x="767238" y="3143498"/>
                  <a:pt x="817209" y="3162561"/>
                  <a:pt x="855337" y="3200689"/>
                </a:cubicBezTo>
                <a:lnTo>
                  <a:pt x="3519359" y="5864711"/>
                </a:lnTo>
                <a:cubicBezTo>
                  <a:pt x="3595614" y="5940966"/>
                  <a:pt x="3595614" y="6064599"/>
                  <a:pt x="3519359" y="6140854"/>
                </a:cubicBezTo>
                <a:lnTo>
                  <a:pt x="3519358" y="6140853"/>
                </a:lnTo>
                <a:cubicBezTo>
                  <a:pt x="3443103" y="6217108"/>
                  <a:pt x="3319469" y="6217108"/>
                  <a:pt x="3243215" y="6140853"/>
                </a:cubicBezTo>
                <a:lnTo>
                  <a:pt x="579194" y="3476832"/>
                </a:lnTo>
                <a:cubicBezTo>
                  <a:pt x="522003" y="3419640"/>
                  <a:pt x="507705" y="3335799"/>
                  <a:pt x="536301" y="3265282"/>
                </a:cubicBezTo>
                <a:lnTo>
                  <a:pt x="579194" y="3200688"/>
                </a:lnTo>
                <a:lnTo>
                  <a:pt x="643787" y="3157795"/>
                </a:lnTo>
                <a:cubicBezTo>
                  <a:pt x="667293" y="3148264"/>
                  <a:pt x="692279" y="3143498"/>
                  <a:pt x="717266" y="3143498"/>
                </a:cubicBezTo>
                <a:close/>
                <a:moveTo>
                  <a:pt x="1518292" y="2598405"/>
                </a:moveTo>
                <a:cubicBezTo>
                  <a:pt x="1568265" y="2598405"/>
                  <a:pt x="1618237" y="2617470"/>
                  <a:pt x="1656365" y="2655597"/>
                </a:cubicBezTo>
                <a:lnTo>
                  <a:pt x="4761287" y="5760520"/>
                </a:lnTo>
                <a:cubicBezTo>
                  <a:pt x="4837542" y="5836776"/>
                  <a:pt x="4837542" y="5960408"/>
                  <a:pt x="4761287" y="6036665"/>
                </a:cubicBezTo>
                <a:lnTo>
                  <a:pt x="4761287" y="6036663"/>
                </a:lnTo>
                <a:cubicBezTo>
                  <a:pt x="4685032" y="6112918"/>
                  <a:pt x="4561399" y="6112918"/>
                  <a:pt x="4485144" y="6036663"/>
                </a:cubicBezTo>
                <a:lnTo>
                  <a:pt x="1380221" y="2931740"/>
                </a:lnTo>
                <a:cubicBezTo>
                  <a:pt x="1323031" y="2874549"/>
                  <a:pt x="1308733" y="2790707"/>
                  <a:pt x="1337328" y="2720191"/>
                </a:cubicBezTo>
                <a:lnTo>
                  <a:pt x="1380221" y="2655597"/>
                </a:lnTo>
                <a:lnTo>
                  <a:pt x="1380221" y="2655596"/>
                </a:lnTo>
                <a:lnTo>
                  <a:pt x="1444815" y="2612704"/>
                </a:lnTo>
                <a:cubicBezTo>
                  <a:pt x="1468320" y="2603172"/>
                  <a:pt x="1493307" y="2598406"/>
                  <a:pt x="1518292" y="2598405"/>
                </a:cubicBezTo>
                <a:close/>
                <a:moveTo>
                  <a:pt x="427420" y="2180593"/>
                </a:moveTo>
                <a:cubicBezTo>
                  <a:pt x="477393" y="2180593"/>
                  <a:pt x="527364" y="2199656"/>
                  <a:pt x="565492" y="2237784"/>
                </a:cubicBezTo>
                <a:lnTo>
                  <a:pt x="3670415" y="5342707"/>
                </a:lnTo>
                <a:cubicBezTo>
                  <a:pt x="3746670" y="5418962"/>
                  <a:pt x="3746670" y="5542596"/>
                  <a:pt x="3670415" y="5618851"/>
                </a:cubicBezTo>
                <a:lnTo>
                  <a:pt x="3670414" y="5618850"/>
                </a:lnTo>
                <a:cubicBezTo>
                  <a:pt x="3594159" y="5695105"/>
                  <a:pt x="3470526" y="5695105"/>
                  <a:pt x="3394271" y="5618850"/>
                </a:cubicBezTo>
                <a:lnTo>
                  <a:pt x="289349" y="2513927"/>
                </a:lnTo>
                <a:cubicBezTo>
                  <a:pt x="232158" y="2456736"/>
                  <a:pt x="217860" y="2372894"/>
                  <a:pt x="246456" y="2302378"/>
                </a:cubicBezTo>
                <a:lnTo>
                  <a:pt x="289349" y="2237784"/>
                </a:lnTo>
                <a:lnTo>
                  <a:pt x="353943" y="2194890"/>
                </a:lnTo>
                <a:cubicBezTo>
                  <a:pt x="377448" y="2185358"/>
                  <a:pt x="402434" y="2180593"/>
                  <a:pt x="427420" y="2180593"/>
                </a:cubicBezTo>
                <a:close/>
                <a:moveTo>
                  <a:pt x="1403566" y="1810620"/>
                </a:moveTo>
                <a:cubicBezTo>
                  <a:pt x="1453539" y="1810620"/>
                  <a:pt x="1503511" y="1829684"/>
                  <a:pt x="1541638" y="1867811"/>
                </a:cubicBezTo>
                <a:lnTo>
                  <a:pt x="4646561" y="4972734"/>
                </a:lnTo>
                <a:cubicBezTo>
                  <a:pt x="4722816" y="5048989"/>
                  <a:pt x="4722816" y="5172623"/>
                  <a:pt x="4646561" y="5248878"/>
                </a:cubicBezTo>
                <a:lnTo>
                  <a:pt x="4646560" y="5248877"/>
                </a:lnTo>
                <a:cubicBezTo>
                  <a:pt x="4570305" y="5325132"/>
                  <a:pt x="4446672" y="5325132"/>
                  <a:pt x="4370417" y="5248877"/>
                </a:cubicBezTo>
                <a:lnTo>
                  <a:pt x="1265495" y="2143954"/>
                </a:lnTo>
                <a:cubicBezTo>
                  <a:pt x="1208304" y="2086763"/>
                  <a:pt x="1194006" y="2002921"/>
                  <a:pt x="1222602" y="1932405"/>
                </a:cubicBezTo>
                <a:lnTo>
                  <a:pt x="1265495" y="1867811"/>
                </a:lnTo>
                <a:lnTo>
                  <a:pt x="1265495" y="1867811"/>
                </a:lnTo>
                <a:lnTo>
                  <a:pt x="1330089" y="1824918"/>
                </a:lnTo>
                <a:cubicBezTo>
                  <a:pt x="1353594" y="1815386"/>
                  <a:pt x="1378580" y="1810620"/>
                  <a:pt x="1403566" y="1810620"/>
                </a:cubicBezTo>
                <a:close/>
                <a:moveTo>
                  <a:pt x="2204593" y="1265529"/>
                </a:moveTo>
                <a:cubicBezTo>
                  <a:pt x="2254565" y="1265528"/>
                  <a:pt x="2304537" y="1284592"/>
                  <a:pt x="2342664" y="1322720"/>
                </a:cubicBezTo>
                <a:lnTo>
                  <a:pt x="5447589" y="4427643"/>
                </a:lnTo>
                <a:cubicBezTo>
                  <a:pt x="5523844" y="4503898"/>
                  <a:pt x="5523843" y="4627530"/>
                  <a:pt x="5447589" y="4703786"/>
                </a:cubicBezTo>
                <a:lnTo>
                  <a:pt x="5447588" y="4703785"/>
                </a:lnTo>
                <a:cubicBezTo>
                  <a:pt x="5371333" y="4780041"/>
                  <a:pt x="5247700" y="4780041"/>
                  <a:pt x="5171444" y="4703785"/>
                </a:cubicBezTo>
                <a:lnTo>
                  <a:pt x="2066521" y="1598863"/>
                </a:lnTo>
                <a:cubicBezTo>
                  <a:pt x="2009332" y="1541671"/>
                  <a:pt x="1995034" y="1457829"/>
                  <a:pt x="2023628" y="1387313"/>
                </a:cubicBezTo>
                <a:lnTo>
                  <a:pt x="2066522" y="1322720"/>
                </a:lnTo>
                <a:lnTo>
                  <a:pt x="2131116" y="1279826"/>
                </a:lnTo>
                <a:cubicBezTo>
                  <a:pt x="2154622" y="1270294"/>
                  <a:pt x="2179608" y="1265528"/>
                  <a:pt x="2204593" y="1265529"/>
                </a:cubicBezTo>
                <a:close/>
                <a:moveTo>
                  <a:pt x="2716239" y="1104113"/>
                </a:moveTo>
                <a:cubicBezTo>
                  <a:pt x="2766210" y="1104113"/>
                  <a:pt x="2816183" y="1123177"/>
                  <a:pt x="2854310" y="1161304"/>
                </a:cubicBezTo>
                <a:lnTo>
                  <a:pt x="5959234" y="4266228"/>
                </a:lnTo>
                <a:cubicBezTo>
                  <a:pt x="6035489" y="4342483"/>
                  <a:pt x="6035488" y="4466116"/>
                  <a:pt x="5959234" y="4542371"/>
                </a:cubicBezTo>
                <a:lnTo>
                  <a:pt x="5959233" y="4542371"/>
                </a:lnTo>
                <a:cubicBezTo>
                  <a:pt x="5882978" y="4618626"/>
                  <a:pt x="5759344" y="4618626"/>
                  <a:pt x="5683089" y="4542371"/>
                </a:cubicBezTo>
                <a:lnTo>
                  <a:pt x="2578167" y="1437447"/>
                </a:lnTo>
                <a:cubicBezTo>
                  <a:pt x="2520976" y="1380256"/>
                  <a:pt x="2506678" y="1296415"/>
                  <a:pt x="2535273" y="1225898"/>
                </a:cubicBezTo>
                <a:lnTo>
                  <a:pt x="2578167" y="1161305"/>
                </a:lnTo>
                <a:lnTo>
                  <a:pt x="2642761" y="1118411"/>
                </a:lnTo>
                <a:cubicBezTo>
                  <a:pt x="2666267" y="1108880"/>
                  <a:pt x="2691252" y="1104113"/>
                  <a:pt x="2716239" y="1104113"/>
                </a:cubicBezTo>
                <a:close/>
                <a:moveTo>
                  <a:pt x="1113722" y="847716"/>
                </a:moveTo>
                <a:cubicBezTo>
                  <a:pt x="1163694" y="847715"/>
                  <a:pt x="1213666" y="866779"/>
                  <a:pt x="1251793" y="904907"/>
                </a:cubicBezTo>
                <a:lnTo>
                  <a:pt x="4356716" y="4009829"/>
                </a:lnTo>
                <a:cubicBezTo>
                  <a:pt x="4432971" y="4086085"/>
                  <a:pt x="4432971" y="4209718"/>
                  <a:pt x="4356716" y="4285973"/>
                </a:cubicBezTo>
                <a:lnTo>
                  <a:pt x="4356715" y="4285972"/>
                </a:lnTo>
                <a:cubicBezTo>
                  <a:pt x="4280461" y="4362227"/>
                  <a:pt x="4156827" y="4362227"/>
                  <a:pt x="4080572" y="4285972"/>
                </a:cubicBezTo>
                <a:lnTo>
                  <a:pt x="975650" y="1181049"/>
                </a:lnTo>
                <a:cubicBezTo>
                  <a:pt x="918459" y="1123859"/>
                  <a:pt x="904162" y="1040017"/>
                  <a:pt x="932757" y="969500"/>
                </a:cubicBezTo>
                <a:lnTo>
                  <a:pt x="975650" y="904906"/>
                </a:lnTo>
                <a:lnTo>
                  <a:pt x="1040244" y="862013"/>
                </a:lnTo>
                <a:cubicBezTo>
                  <a:pt x="1063750" y="852481"/>
                  <a:pt x="1088736" y="847716"/>
                  <a:pt x="1113722" y="847716"/>
                </a:cubicBezTo>
                <a:close/>
                <a:moveTo>
                  <a:pt x="4947782" y="643418"/>
                </a:moveTo>
                <a:cubicBezTo>
                  <a:pt x="4997755" y="643418"/>
                  <a:pt x="5047727" y="662481"/>
                  <a:pt x="5085855" y="700609"/>
                </a:cubicBezTo>
                <a:lnTo>
                  <a:pt x="7305353" y="2920108"/>
                </a:lnTo>
                <a:cubicBezTo>
                  <a:pt x="7381608" y="2996364"/>
                  <a:pt x="7381608" y="3119997"/>
                  <a:pt x="7305353" y="3196251"/>
                </a:cubicBezTo>
                <a:lnTo>
                  <a:pt x="7305353" y="3196251"/>
                </a:lnTo>
                <a:cubicBezTo>
                  <a:pt x="7229098" y="3272506"/>
                  <a:pt x="7105464" y="3272506"/>
                  <a:pt x="7029209" y="3196251"/>
                </a:cubicBezTo>
                <a:lnTo>
                  <a:pt x="4809711" y="976753"/>
                </a:lnTo>
                <a:cubicBezTo>
                  <a:pt x="4752520" y="919560"/>
                  <a:pt x="4738222" y="835720"/>
                  <a:pt x="4766817" y="765203"/>
                </a:cubicBezTo>
                <a:lnTo>
                  <a:pt x="4809711" y="700609"/>
                </a:lnTo>
                <a:lnTo>
                  <a:pt x="4874305" y="657715"/>
                </a:lnTo>
                <a:cubicBezTo>
                  <a:pt x="4897810" y="648184"/>
                  <a:pt x="4922796" y="643418"/>
                  <a:pt x="4947782" y="643418"/>
                </a:cubicBezTo>
                <a:close/>
                <a:moveTo>
                  <a:pt x="2446599" y="161414"/>
                </a:moveTo>
                <a:cubicBezTo>
                  <a:pt x="2496572" y="161414"/>
                  <a:pt x="2546544" y="180478"/>
                  <a:pt x="2584671" y="218606"/>
                </a:cubicBezTo>
                <a:lnTo>
                  <a:pt x="5689594" y="3323528"/>
                </a:lnTo>
                <a:cubicBezTo>
                  <a:pt x="5765849" y="3399784"/>
                  <a:pt x="5765849" y="3523417"/>
                  <a:pt x="5689594" y="3599672"/>
                </a:cubicBezTo>
                <a:lnTo>
                  <a:pt x="5689594" y="3599671"/>
                </a:lnTo>
                <a:cubicBezTo>
                  <a:pt x="5613339" y="3675926"/>
                  <a:pt x="5489705" y="3675926"/>
                  <a:pt x="5413450" y="3599671"/>
                </a:cubicBezTo>
                <a:lnTo>
                  <a:pt x="2308528" y="494748"/>
                </a:lnTo>
                <a:cubicBezTo>
                  <a:pt x="2251337" y="437558"/>
                  <a:pt x="2237039" y="353715"/>
                  <a:pt x="2265635" y="283199"/>
                </a:cubicBezTo>
                <a:lnTo>
                  <a:pt x="2308528" y="218605"/>
                </a:lnTo>
                <a:lnTo>
                  <a:pt x="2373122" y="175712"/>
                </a:lnTo>
                <a:cubicBezTo>
                  <a:pt x="2396627" y="166181"/>
                  <a:pt x="2421613" y="161414"/>
                  <a:pt x="2446599" y="161414"/>
                </a:cubicBezTo>
                <a:close/>
                <a:moveTo>
                  <a:pt x="3671944" y="40640"/>
                </a:moveTo>
                <a:cubicBezTo>
                  <a:pt x="3721917" y="40640"/>
                  <a:pt x="3771888" y="59704"/>
                  <a:pt x="3810016" y="97831"/>
                </a:cubicBezTo>
                <a:lnTo>
                  <a:pt x="6914939" y="3202755"/>
                </a:lnTo>
                <a:cubicBezTo>
                  <a:pt x="6991194" y="3279010"/>
                  <a:pt x="6991194" y="3402643"/>
                  <a:pt x="6914939" y="3478898"/>
                </a:cubicBezTo>
                <a:lnTo>
                  <a:pt x="6914939" y="3478897"/>
                </a:lnTo>
                <a:cubicBezTo>
                  <a:pt x="6838683" y="3555153"/>
                  <a:pt x="6715050" y="3555153"/>
                  <a:pt x="6638795" y="3478897"/>
                </a:cubicBezTo>
                <a:lnTo>
                  <a:pt x="3533874" y="373974"/>
                </a:lnTo>
                <a:cubicBezTo>
                  <a:pt x="3476682" y="316783"/>
                  <a:pt x="3462384" y="232941"/>
                  <a:pt x="3490980" y="162425"/>
                </a:cubicBezTo>
                <a:lnTo>
                  <a:pt x="3533873" y="97830"/>
                </a:lnTo>
                <a:lnTo>
                  <a:pt x="3598467" y="54937"/>
                </a:lnTo>
                <a:cubicBezTo>
                  <a:pt x="3621972" y="45406"/>
                  <a:pt x="3646957" y="40640"/>
                  <a:pt x="3671944" y="40640"/>
                </a:cubicBezTo>
                <a:close/>
                <a:moveTo>
                  <a:pt x="2958245" y="0"/>
                </a:moveTo>
                <a:cubicBezTo>
                  <a:pt x="3008217" y="1"/>
                  <a:pt x="3058189" y="19064"/>
                  <a:pt x="3096316" y="57191"/>
                </a:cubicBezTo>
                <a:lnTo>
                  <a:pt x="6201239" y="3162114"/>
                </a:lnTo>
                <a:cubicBezTo>
                  <a:pt x="6277494" y="3238369"/>
                  <a:pt x="6277494" y="3362003"/>
                  <a:pt x="6201239" y="3438258"/>
                </a:cubicBezTo>
                <a:lnTo>
                  <a:pt x="6201239" y="3438257"/>
                </a:lnTo>
                <a:cubicBezTo>
                  <a:pt x="6124984" y="3514512"/>
                  <a:pt x="6001350" y="3514512"/>
                  <a:pt x="5925095" y="3438257"/>
                </a:cubicBezTo>
                <a:lnTo>
                  <a:pt x="2820173" y="333335"/>
                </a:lnTo>
                <a:cubicBezTo>
                  <a:pt x="2762982" y="276144"/>
                  <a:pt x="2748684" y="192301"/>
                  <a:pt x="2777280" y="121786"/>
                </a:cubicBezTo>
                <a:lnTo>
                  <a:pt x="2820173" y="57191"/>
                </a:lnTo>
                <a:lnTo>
                  <a:pt x="2884767" y="14298"/>
                </a:lnTo>
                <a:cubicBezTo>
                  <a:pt x="2908272" y="4766"/>
                  <a:pt x="2933258" y="0"/>
                  <a:pt x="2958245" y="0"/>
                </a:cubicBezTo>
                <a:close/>
              </a:path>
            </a:pathLst>
          </a:custGeom>
          <a:solidFill>
            <a:schemeClr val="bg1">
              <a:lumMod val="95000"/>
            </a:schemeClr>
          </a:solidFill>
        </p:spPr>
        <p:txBody>
          <a:bodyPr wrap="square" anchor="ctr">
            <a:noAutofit/>
          </a:bodyPr>
          <a:lstStyle>
            <a:lvl1pPr marL="0" indent="0" algn="ctr">
              <a:buNone/>
              <a:defRPr sz="1200" baseline="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181440128"/>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preserve="1" userDrawn="1">
  <p:cSld name="14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80849025"/>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sp>
        <p:nvSpPr>
          <p:cNvPr id="62" name="Oval 21">
            <a:extLst>
              <a:ext uri="{FF2B5EF4-FFF2-40B4-BE49-F238E27FC236}">
                <a16:creationId xmlns="" xmlns:a16="http://schemas.microsoft.com/office/drawing/2014/main" id="{46507200-3EDD-4D8D-9F50-FC196694D5CC}"/>
              </a:ext>
            </a:extLst>
          </p:cNvPr>
          <p:cNvSpPr/>
          <p:nvPr userDrawn="1"/>
        </p:nvSpPr>
        <p:spPr>
          <a:xfrm>
            <a:off x="479949" y="3984066"/>
            <a:ext cx="4429852" cy="523358"/>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63" name="Oval 21">
            <a:extLst>
              <a:ext uri="{FF2B5EF4-FFF2-40B4-BE49-F238E27FC236}">
                <a16:creationId xmlns="" xmlns:a16="http://schemas.microsoft.com/office/drawing/2014/main" id="{5088BD0E-3955-462F-A5BA-7ED05FB3154E}"/>
              </a:ext>
            </a:extLst>
          </p:cNvPr>
          <p:cNvSpPr/>
          <p:nvPr userDrawn="1"/>
        </p:nvSpPr>
        <p:spPr>
          <a:xfrm>
            <a:off x="4175005" y="3984066"/>
            <a:ext cx="4429852" cy="523358"/>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prstClr val="white"/>
              </a:solidFill>
            </a:endParaRPr>
          </a:p>
        </p:txBody>
      </p:sp>
      <p:sp>
        <p:nvSpPr>
          <p:cNvPr id="28" name="Rectangle 27">
            <a:extLst>
              <a:ext uri="{FF2B5EF4-FFF2-40B4-BE49-F238E27FC236}">
                <a16:creationId xmlns="" xmlns:a16="http://schemas.microsoft.com/office/drawing/2014/main" id="{FC457F8E-EDF2-4C4F-B492-87E3BFA7E8C0}"/>
              </a:ext>
            </a:extLst>
          </p:cNvPr>
          <p:cNvSpPr/>
          <p:nvPr userDrawn="1"/>
        </p:nvSpPr>
        <p:spPr>
          <a:xfrm flipV="1">
            <a:off x="0" y="0"/>
            <a:ext cx="9144000" cy="378904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grpSp>
        <p:nvGrpSpPr>
          <p:cNvPr id="36" name="Group 35">
            <a:extLst>
              <a:ext uri="{FF2B5EF4-FFF2-40B4-BE49-F238E27FC236}">
                <a16:creationId xmlns="" xmlns:a16="http://schemas.microsoft.com/office/drawing/2014/main" id="{0942ABC2-FBFE-4609-8C63-4B589039B1F6}"/>
              </a:ext>
            </a:extLst>
          </p:cNvPr>
          <p:cNvGrpSpPr/>
          <p:nvPr userDrawn="1"/>
        </p:nvGrpSpPr>
        <p:grpSpPr>
          <a:xfrm>
            <a:off x="1037320" y="1953598"/>
            <a:ext cx="3156188" cy="2312149"/>
            <a:chOff x="-548507" y="477868"/>
            <a:chExt cx="11570449" cy="6357177"/>
          </a:xfrm>
        </p:grpSpPr>
        <p:sp>
          <p:nvSpPr>
            <p:cNvPr id="37" name="Freeform: Shape 36">
              <a:extLst>
                <a:ext uri="{FF2B5EF4-FFF2-40B4-BE49-F238E27FC236}">
                  <a16:creationId xmlns="" xmlns:a16="http://schemas.microsoft.com/office/drawing/2014/main" id="{7F041BF7-41FF-40B4-B33B-4641D1A4A23B}"/>
                </a:ext>
              </a:extLst>
            </p:cNvPr>
            <p:cNvSpPr/>
            <p:nvPr/>
          </p:nvSpPr>
          <p:spPr>
            <a:xfrm>
              <a:off x="-482765" y="6440599"/>
              <a:ext cx="11438966" cy="394446"/>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rtlCol="0" anchor="ctr"/>
            <a:lstStyle/>
            <a:p>
              <a:endParaRPr lang="en-US">
                <a:solidFill>
                  <a:prstClr val="black"/>
                </a:solidFill>
              </a:endParaRPr>
            </a:p>
          </p:txBody>
        </p:sp>
        <p:sp>
          <p:nvSpPr>
            <p:cNvPr id="38" name="Freeform: Shape 37">
              <a:extLst>
                <a:ext uri="{FF2B5EF4-FFF2-40B4-BE49-F238E27FC236}">
                  <a16:creationId xmlns="" xmlns:a16="http://schemas.microsoft.com/office/drawing/2014/main" id="{6D8B60BA-5CD9-4560-8DD3-0DD5C058D24B}"/>
                </a:ext>
              </a:extLst>
            </p:cNvPr>
            <p:cNvSpPr/>
            <p:nvPr/>
          </p:nvSpPr>
          <p:spPr>
            <a:xfrm>
              <a:off x="700575" y="477868"/>
              <a:ext cx="9072285" cy="5916709"/>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rtlCol="0" anchor="ctr"/>
            <a:lstStyle/>
            <a:p>
              <a:endParaRPr lang="en-US">
                <a:solidFill>
                  <a:prstClr val="black"/>
                </a:solidFill>
              </a:endParaRPr>
            </a:p>
          </p:txBody>
        </p:sp>
        <p:sp>
          <p:nvSpPr>
            <p:cNvPr id="39" name="Freeform: Shape 38">
              <a:extLst>
                <a:ext uri="{FF2B5EF4-FFF2-40B4-BE49-F238E27FC236}">
                  <a16:creationId xmlns="" xmlns:a16="http://schemas.microsoft.com/office/drawing/2014/main" id="{635A93CA-5D30-4E69-AB12-E5E859F28084}"/>
                </a:ext>
              </a:extLst>
            </p:cNvPr>
            <p:cNvSpPr/>
            <p:nvPr/>
          </p:nvSpPr>
          <p:spPr>
            <a:xfrm>
              <a:off x="1088451" y="839448"/>
              <a:ext cx="8283390" cy="5062073"/>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40" name="Freeform: Shape 39">
              <a:extLst>
                <a:ext uri="{FF2B5EF4-FFF2-40B4-BE49-F238E27FC236}">
                  <a16:creationId xmlns="" xmlns:a16="http://schemas.microsoft.com/office/drawing/2014/main" id="{EC9EDDFC-5A02-4164-8827-92F9C196BB93}"/>
                </a:ext>
              </a:extLst>
            </p:cNvPr>
            <p:cNvSpPr/>
            <p:nvPr/>
          </p:nvSpPr>
          <p:spPr>
            <a:xfrm>
              <a:off x="-548507" y="6164484"/>
              <a:ext cx="11570449" cy="460187"/>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rtlCol="0" anchor="ctr"/>
            <a:lstStyle/>
            <a:p>
              <a:endParaRPr lang="en-US" dirty="0">
                <a:solidFill>
                  <a:prstClr val="black"/>
                </a:solidFill>
              </a:endParaRPr>
            </a:p>
          </p:txBody>
        </p:sp>
        <p:sp>
          <p:nvSpPr>
            <p:cNvPr id="41" name="Freeform: Shape 40">
              <a:extLst>
                <a:ext uri="{FF2B5EF4-FFF2-40B4-BE49-F238E27FC236}">
                  <a16:creationId xmlns="" xmlns:a16="http://schemas.microsoft.com/office/drawing/2014/main" id="{C5B05915-CD80-467F-BC03-C330E9073723}"/>
                </a:ext>
              </a:extLst>
            </p:cNvPr>
            <p:cNvSpPr/>
            <p:nvPr/>
          </p:nvSpPr>
          <p:spPr>
            <a:xfrm>
              <a:off x="4438629" y="6215033"/>
              <a:ext cx="1618413" cy="184076"/>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rtlCol="0" anchor="ctr"/>
            <a:lstStyle/>
            <a:p>
              <a:endParaRPr lang="en-US">
                <a:solidFill>
                  <a:prstClr val="black"/>
                </a:solidFill>
              </a:endParaRPr>
            </a:p>
          </p:txBody>
        </p:sp>
        <p:grpSp>
          <p:nvGrpSpPr>
            <p:cNvPr id="42" name="Group 41">
              <a:extLst>
                <a:ext uri="{FF2B5EF4-FFF2-40B4-BE49-F238E27FC236}">
                  <a16:creationId xmlns="" xmlns:a16="http://schemas.microsoft.com/office/drawing/2014/main" id="{08DF3AE1-CF62-489B-8A1A-CCE9BA02E98B}"/>
                </a:ext>
              </a:extLst>
            </p:cNvPr>
            <p:cNvGrpSpPr/>
            <p:nvPr/>
          </p:nvGrpSpPr>
          <p:grpSpPr>
            <a:xfrm>
              <a:off x="1606" y="6382978"/>
              <a:ext cx="413937" cy="115242"/>
              <a:chOff x="5955" y="6353672"/>
              <a:chExt cx="413937" cy="115242"/>
            </a:xfrm>
          </p:grpSpPr>
          <p:sp>
            <p:nvSpPr>
              <p:cNvPr id="47" name="Rectangle: Rounded Corners 46">
                <a:extLst>
                  <a:ext uri="{FF2B5EF4-FFF2-40B4-BE49-F238E27FC236}">
                    <a16:creationId xmlns="" xmlns:a16="http://schemas.microsoft.com/office/drawing/2014/main" id="{6B8D752B-1192-4253-BA2B-AEB014E8D134}"/>
                  </a:ext>
                </a:extLst>
              </p:cNvPr>
              <p:cNvSpPr/>
              <p:nvPr/>
            </p:nvSpPr>
            <p:spPr>
              <a:xfrm>
                <a:off x="5955" y="6353672"/>
                <a:ext cx="413937" cy="115242"/>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8" name="Rectangle: Rounded Corners 47">
                <a:extLst>
                  <a:ext uri="{FF2B5EF4-FFF2-40B4-BE49-F238E27FC236}">
                    <a16:creationId xmlns="" xmlns:a16="http://schemas.microsoft.com/office/drawing/2014/main" id="{BD5D8538-AED7-4E28-9E43-86ECCFF43547}"/>
                  </a:ext>
                </a:extLst>
              </p:cNvPr>
              <p:cNvSpPr/>
              <p:nvPr/>
            </p:nvSpPr>
            <p:spPr>
              <a:xfrm>
                <a:off x="99417" y="6382279"/>
                <a:ext cx="227012" cy="5527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43" name="Group 42">
              <a:extLst>
                <a:ext uri="{FF2B5EF4-FFF2-40B4-BE49-F238E27FC236}">
                  <a16:creationId xmlns="" xmlns:a16="http://schemas.microsoft.com/office/drawing/2014/main" id="{B5EFA6EB-3734-4D4F-A5E2-0FED76730FC9}"/>
                </a:ext>
              </a:extLst>
            </p:cNvPr>
            <p:cNvGrpSpPr/>
            <p:nvPr/>
          </p:nvGrpSpPr>
          <p:grpSpPr>
            <a:xfrm>
              <a:off x="9855291" y="6381600"/>
              <a:ext cx="885989" cy="115242"/>
              <a:chOff x="5955" y="6353672"/>
              <a:chExt cx="413937" cy="115242"/>
            </a:xfrm>
          </p:grpSpPr>
          <p:sp>
            <p:nvSpPr>
              <p:cNvPr id="45" name="Rectangle: Rounded Corners 44">
                <a:extLst>
                  <a:ext uri="{FF2B5EF4-FFF2-40B4-BE49-F238E27FC236}">
                    <a16:creationId xmlns="" xmlns:a16="http://schemas.microsoft.com/office/drawing/2014/main" id="{82BD1E28-B3A2-4550-8B70-AF1A3F6DFE9E}"/>
                  </a:ext>
                </a:extLst>
              </p:cNvPr>
              <p:cNvSpPr/>
              <p:nvPr/>
            </p:nvSpPr>
            <p:spPr>
              <a:xfrm>
                <a:off x="5955" y="6353672"/>
                <a:ext cx="413937" cy="115242"/>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6" name="Rectangle: Rounded Corners 45">
                <a:extLst>
                  <a:ext uri="{FF2B5EF4-FFF2-40B4-BE49-F238E27FC236}">
                    <a16:creationId xmlns="" xmlns:a16="http://schemas.microsoft.com/office/drawing/2014/main" id="{DA43E1AE-8A0C-488B-BACE-D40B7804D45C}"/>
                  </a:ext>
                </a:extLst>
              </p:cNvPr>
              <p:cNvSpPr/>
              <p:nvPr/>
            </p:nvSpPr>
            <p:spPr>
              <a:xfrm>
                <a:off x="84761" y="6382279"/>
                <a:ext cx="256326" cy="5527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44" name="Freeform: Shape 43">
              <a:extLst>
                <a:ext uri="{FF2B5EF4-FFF2-40B4-BE49-F238E27FC236}">
                  <a16:creationId xmlns="" xmlns:a16="http://schemas.microsoft.com/office/drawing/2014/main" id="{E7411320-7C7F-43B6-9A7D-F78F9F41FC20}"/>
                </a:ext>
              </a:extLst>
            </p:cNvPr>
            <p:cNvSpPr/>
            <p:nvPr/>
          </p:nvSpPr>
          <p:spPr>
            <a:xfrm>
              <a:off x="3892805" y="496953"/>
              <a:ext cx="5479036" cy="5431217"/>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grpSp>
        <p:nvGrpSpPr>
          <p:cNvPr id="49" name="Group 48">
            <a:extLst>
              <a:ext uri="{FF2B5EF4-FFF2-40B4-BE49-F238E27FC236}">
                <a16:creationId xmlns="" xmlns:a16="http://schemas.microsoft.com/office/drawing/2014/main" id="{B6589858-E4D0-42DC-9AB9-3B2FA8ECAEE1}"/>
              </a:ext>
            </a:extLst>
          </p:cNvPr>
          <p:cNvGrpSpPr/>
          <p:nvPr userDrawn="1"/>
        </p:nvGrpSpPr>
        <p:grpSpPr>
          <a:xfrm>
            <a:off x="4950493" y="1953598"/>
            <a:ext cx="3156188" cy="2312149"/>
            <a:chOff x="-548507" y="477868"/>
            <a:chExt cx="11570449" cy="6357177"/>
          </a:xfrm>
        </p:grpSpPr>
        <p:sp>
          <p:nvSpPr>
            <p:cNvPr id="50" name="Freeform: Shape 49">
              <a:extLst>
                <a:ext uri="{FF2B5EF4-FFF2-40B4-BE49-F238E27FC236}">
                  <a16:creationId xmlns="" xmlns:a16="http://schemas.microsoft.com/office/drawing/2014/main" id="{7564DABB-A8F1-4FB7-BF0E-4C571E83C7BB}"/>
                </a:ext>
              </a:extLst>
            </p:cNvPr>
            <p:cNvSpPr/>
            <p:nvPr/>
          </p:nvSpPr>
          <p:spPr>
            <a:xfrm>
              <a:off x="-482765" y="6440599"/>
              <a:ext cx="11438966" cy="394446"/>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rtlCol="0" anchor="ctr"/>
            <a:lstStyle/>
            <a:p>
              <a:endParaRPr lang="en-US">
                <a:solidFill>
                  <a:prstClr val="black"/>
                </a:solidFill>
              </a:endParaRPr>
            </a:p>
          </p:txBody>
        </p:sp>
        <p:sp>
          <p:nvSpPr>
            <p:cNvPr id="51" name="Freeform: Shape 50">
              <a:extLst>
                <a:ext uri="{FF2B5EF4-FFF2-40B4-BE49-F238E27FC236}">
                  <a16:creationId xmlns="" xmlns:a16="http://schemas.microsoft.com/office/drawing/2014/main" id="{AA15B9E6-1B13-4F8B-B262-956C998B875E}"/>
                </a:ext>
              </a:extLst>
            </p:cNvPr>
            <p:cNvSpPr/>
            <p:nvPr/>
          </p:nvSpPr>
          <p:spPr>
            <a:xfrm>
              <a:off x="700575" y="477868"/>
              <a:ext cx="9072285" cy="5916709"/>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rtlCol="0" anchor="ctr"/>
            <a:lstStyle/>
            <a:p>
              <a:endParaRPr lang="en-US">
                <a:solidFill>
                  <a:prstClr val="black"/>
                </a:solidFill>
              </a:endParaRPr>
            </a:p>
          </p:txBody>
        </p:sp>
        <p:sp>
          <p:nvSpPr>
            <p:cNvPr id="52" name="Freeform: Shape 51">
              <a:extLst>
                <a:ext uri="{FF2B5EF4-FFF2-40B4-BE49-F238E27FC236}">
                  <a16:creationId xmlns="" xmlns:a16="http://schemas.microsoft.com/office/drawing/2014/main" id="{06A653C8-546E-4578-8CB6-47CAC740FC29}"/>
                </a:ext>
              </a:extLst>
            </p:cNvPr>
            <p:cNvSpPr/>
            <p:nvPr/>
          </p:nvSpPr>
          <p:spPr>
            <a:xfrm>
              <a:off x="1088451" y="839448"/>
              <a:ext cx="8283390" cy="5062073"/>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rtlCol="0" anchor="ctr"/>
            <a:lstStyle/>
            <a:p>
              <a:endParaRPr lang="en-US">
                <a:solidFill>
                  <a:prstClr val="black"/>
                </a:solidFill>
              </a:endParaRPr>
            </a:p>
          </p:txBody>
        </p:sp>
        <p:sp>
          <p:nvSpPr>
            <p:cNvPr id="53" name="Freeform: Shape 52">
              <a:extLst>
                <a:ext uri="{FF2B5EF4-FFF2-40B4-BE49-F238E27FC236}">
                  <a16:creationId xmlns="" xmlns:a16="http://schemas.microsoft.com/office/drawing/2014/main" id="{7C9B510E-C98E-47C0-8668-8A50E24656D1}"/>
                </a:ext>
              </a:extLst>
            </p:cNvPr>
            <p:cNvSpPr/>
            <p:nvPr/>
          </p:nvSpPr>
          <p:spPr>
            <a:xfrm>
              <a:off x="-548507" y="6164484"/>
              <a:ext cx="11570449" cy="460187"/>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rtlCol="0" anchor="ctr"/>
            <a:lstStyle/>
            <a:p>
              <a:endParaRPr lang="en-US" dirty="0">
                <a:solidFill>
                  <a:prstClr val="black"/>
                </a:solidFill>
              </a:endParaRPr>
            </a:p>
          </p:txBody>
        </p:sp>
        <p:sp>
          <p:nvSpPr>
            <p:cNvPr id="54" name="Freeform: Shape 53">
              <a:extLst>
                <a:ext uri="{FF2B5EF4-FFF2-40B4-BE49-F238E27FC236}">
                  <a16:creationId xmlns="" xmlns:a16="http://schemas.microsoft.com/office/drawing/2014/main" id="{4FFBCBBA-7B36-422E-9F8D-70D45CFF3F7A}"/>
                </a:ext>
              </a:extLst>
            </p:cNvPr>
            <p:cNvSpPr/>
            <p:nvPr/>
          </p:nvSpPr>
          <p:spPr>
            <a:xfrm>
              <a:off x="4438629" y="6215033"/>
              <a:ext cx="1618413" cy="184076"/>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rtlCol="0" anchor="ctr"/>
            <a:lstStyle/>
            <a:p>
              <a:endParaRPr lang="en-US">
                <a:solidFill>
                  <a:prstClr val="black"/>
                </a:solidFill>
              </a:endParaRPr>
            </a:p>
          </p:txBody>
        </p:sp>
        <p:grpSp>
          <p:nvGrpSpPr>
            <p:cNvPr id="55" name="Group 54">
              <a:extLst>
                <a:ext uri="{FF2B5EF4-FFF2-40B4-BE49-F238E27FC236}">
                  <a16:creationId xmlns="" xmlns:a16="http://schemas.microsoft.com/office/drawing/2014/main" id="{E51D020C-8285-4C44-ABA1-2ED698838834}"/>
                </a:ext>
              </a:extLst>
            </p:cNvPr>
            <p:cNvGrpSpPr/>
            <p:nvPr/>
          </p:nvGrpSpPr>
          <p:grpSpPr>
            <a:xfrm>
              <a:off x="1606" y="6382978"/>
              <a:ext cx="413937" cy="115242"/>
              <a:chOff x="5955" y="6353672"/>
              <a:chExt cx="413937" cy="115242"/>
            </a:xfrm>
          </p:grpSpPr>
          <p:sp>
            <p:nvSpPr>
              <p:cNvPr id="60" name="Rectangle: Rounded Corners 59">
                <a:extLst>
                  <a:ext uri="{FF2B5EF4-FFF2-40B4-BE49-F238E27FC236}">
                    <a16:creationId xmlns="" xmlns:a16="http://schemas.microsoft.com/office/drawing/2014/main" id="{504DFE24-F988-4230-B7B5-C3230D4421D7}"/>
                  </a:ext>
                </a:extLst>
              </p:cNvPr>
              <p:cNvSpPr/>
              <p:nvPr/>
            </p:nvSpPr>
            <p:spPr>
              <a:xfrm>
                <a:off x="5955" y="6353672"/>
                <a:ext cx="413937" cy="115242"/>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1" name="Rectangle: Rounded Corners 60">
                <a:extLst>
                  <a:ext uri="{FF2B5EF4-FFF2-40B4-BE49-F238E27FC236}">
                    <a16:creationId xmlns="" xmlns:a16="http://schemas.microsoft.com/office/drawing/2014/main" id="{5E06A7EB-697B-4112-815C-7A28FCCAB1D5}"/>
                  </a:ext>
                </a:extLst>
              </p:cNvPr>
              <p:cNvSpPr/>
              <p:nvPr/>
            </p:nvSpPr>
            <p:spPr>
              <a:xfrm>
                <a:off x="99417" y="6382279"/>
                <a:ext cx="227012" cy="5527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56" name="Group 55">
              <a:extLst>
                <a:ext uri="{FF2B5EF4-FFF2-40B4-BE49-F238E27FC236}">
                  <a16:creationId xmlns="" xmlns:a16="http://schemas.microsoft.com/office/drawing/2014/main" id="{B80D9F58-953E-4353-AC85-FE037D9ED6BB}"/>
                </a:ext>
              </a:extLst>
            </p:cNvPr>
            <p:cNvGrpSpPr/>
            <p:nvPr/>
          </p:nvGrpSpPr>
          <p:grpSpPr>
            <a:xfrm>
              <a:off x="9855291" y="6381600"/>
              <a:ext cx="885989" cy="115242"/>
              <a:chOff x="5955" y="6353672"/>
              <a:chExt cx="413937" cy="115242"/>
            </a:xfrm>
          </p:grpSpPr>
          <p:sp>
            <p:nvSpPr>
              <p:cNvPr id="58" name="Rectangle: Rounded Corners 57">
                <a:extLst>
                  <a:ext uri="{FF2B5EF4-FFF2-40B4-BE49-F238E27FC236}">
                    <a16:creationId xmlns="" xmlns:a16="http://schemas.microsoft.com/office/drawing/2014/main" id="{C89A1C36-C42A-49EC-BA04-0C93ED8F1642}"/>
                  </a:ext>
                </a:extLst>
              </p:cNvPr>
              <p:cNvSpPr/>
              <p:nvPr/>
            </p:nvSpPr>
            <p:spPr>
              <a:xfrm>
                <a:off x="5955" y="6353672"/>
                <a:ext cx="413937" cy="115242"/>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9" name="Rectangle: Rounded Corners 58">
                <a:extLst>
                  <a:ext uri="{FF2B5EF4-FFF2-40B4-BE49-F238E27FC236}">
                    <a16:creationId xmlns="" xmlns:a16="http://schemas.microsoft.com/office/drawing/2014/main" id="{A7D8079B-D98C-4D11-92C3-2F925B1010C8}"/>
                  </a:ext>
                </a:extLst>
              </p:cNvPr>
              <p:cNvSpPr/>
              <p:nvPr/>
            </p:nvSpPr>
            <p:spPr>
              <a:xfrm>
                <a:off x="84761" y="6382279"/>
                <a:ext cx="256326" cy="5527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57" name="Freeform: Shape 56">
              <a:extLst>
                <a:ext uri="{FF2B5EF4-FFF2-40B4-BE49-F238E27FC236}">
                  <a16:creationId xmlns="" xmlns:a16="http://schemas.microsoft.com/office/drawing/2014/main" id="{13FB5D2A-EA8C-400A-950C-23C02E14E7EE}"/>
                </a:ext>
              </a:extLst>
            </p:cNvPr>
            <p:cNvSpPr/>
            <p:nvPr/>
          </p:nvSpPr>
          <p:spPr>
            <a:xfrm>
              <a:off x="3892805" y="496953"/>
              <a:ext cx="5479036" cy="5431217"/>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solidFill>
                  <a:prstClr val="black"/>
                </a:solidFill>
              </a:endParaRPr>
            </a:p>
          </p:txBody>
        </p:sp>
      </p:grpSp>
      <p:sp>
        <p:nvSpPr>
          <p:cNvPr id="32" name="그림 개체 틀 2">
            <a:extLst>
              <a:ext uri="{FF2B5EF4-FFF2-40B4-BE49-F238E27FC236}">
                <a16:creationId xmlns="" xmlns:a16="http://schemas.microsoft.com/office/drawing/2014/main" id="{245A962B-0137-486A-93A5-3A40B082B169}"/>
              </a:ext>
            </a:extLst>
          </p:cNvPr>
          <p:cNvSpPr>
            <a:spLocks noGrp="1"/>
          </p:cNvSpPr>
          <p:nvPr>
            <p:ph type="pic" sz="quarter" idx="10" hasCustomPrompt="1"/>
          </p:nvPr>
        </p:nvSpPr>
        <p:spPr>
          <a:xfrm>
            <a:off x="1497079" y="2089241"/>
            <a:ext cx="2235291" cy="185536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34" name="그림 개체 틀 2">
            <a:extLst>
              <a:ext uri="{FF2B5EF4-FFF2-40B4-BE49-F238E27FC236}">
                <a16:creationId xmlns="" xmlns:a16="http://schemas.microsoft.com/office/drawing/2014/main" id="{986E4C31-6D41-4D51-878E-8A0B74ADD63B}"/>
              </a:ext>
            </a:extLst>
          </p:cNvPr>
          <p:cNvSpPr>
            <a:spLocks noGrp="1"/>
          </p:cNvSpPr>
          <p:nvPr>
            <p:ph type="pic" sz="quarter" idx="11" hasCustomPrompt="1"/>
          </p:nvPr>
        </p:nvSpPr>
        <p:spPr>
          <a:xfrm>
            <a:off x="5410940" y="2089241"/>
            <a:ext cx="2235291" cy="1855361"/>
          </a:xfrm>
          <a:prstGeom prst="rect">
            <a:avLst/>
          </a:pr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35" name="Text Placeholder 9">
            <a:extLst>
              <a:ext uri="{FF2B5EF4-FFF2-40B4-BE49-F238E27FC236}">
                <a16:creationId xmlns="" xmlns:a16="http://schemas.microsoft.com/office/drawing/2014/main" id="{BD64EB21-C959-498F-AD9F-59605CE442FD}"/>
              </a:ext>
            </a:extLst>
          </p:cNvPr>
          <p:cNvSpPr>
            <a:spLocks noGrp="1"/>
          </p:cNvSpPr>
          <p:nvPr>
            <p:ph type="body" sz="quarter" idx="12" hasCustomPrompt="1"/>
          </p:nvPr>
        </p:nvSpPr>
        <p:spPr>
          <a:xfrm>
            <a:off x="242649" y="339511"/>
            <a:ext cx="8679898" cy="724247"/>
          </a:xfrm>
          <a:prstGeom prst="rect">
            <a:avLst/>
          </a:prstGeom>
        </p:spPr>
        <p:txBody>
          <a:bodyPr anchor="ctr"/>
          <a:lstStyle>
            <a:lvl1pPr marL="0" indent="0" algn="ctr">
              <a:buNone/>
              <a:defRPr sz="54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4046690521"/>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preserve="1" userDrawn="1">
  <p:cSld name="1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0075289"/>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preserve="1" userDrawn="1">
  <p:cSld name="17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50888568"/>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9" y="332482"/>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2355354707"/>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9" y="123478"/>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265509" y="1131591"/>
            <a:ext cx="2670575"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4" name="Rounded Rectangle 3"/>
          <p:cNvSpPr/>
          <p:nvPr userDrawn="1"/>
        </p:nvSpPr>
        <p:spPr>
          <a:xfrm>
            <a:off x="398951" y="1347500"/>
            <a:ext cx="115401"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white"/>
              </a:solidFill>
            </a:endParaRPr>
          </a:p>
        </p:txBody>
      </p:sp>
      <p:sp>
        <p:nvSpPr>
          <p:cNvPr id="5" name="Half Frame 4"/>
          <p:cNvSpPr/>
          <p:nvPr userDrawn="1"/>
        </p:nvSpPr>
        <p:spPr>
          <a:xfrm rot="5400000">
            <a:off x="2207165" y="1362310"/>
            <a:ext cx="685849" cy="51386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prstClr val="black">
                  <a:lumMod val="85000"/>
                  <a:lumOff val="15000"/>
                </a:prstClr>
              </a:solidFill>
            </a:endParaRPr>
          </a:p>
        </p:txBody>
      </p:sp>
      <p:sp>
        <p:nvSpPr>
          <p:cNvPr id="58" name="TextBox 57">
            <a:extLst>
              <a:ext uri="{FF2B5EF4-FFF2-40B4-BE49-F238E27FC236}">
                <a16:creationId xmlns="" xmlns:a16="http://schemas.microsoft.com/office/drawing/2014/main" id="{5644E8BB-F13A-4AE0-889E-633DE4143787}"/>
              </a:ext>
            </a:extLst>
          </p:cNvPr>
          <p:cNvSpPr txBox="1"/>
          <p:nvPr userDrawn="1"/>
        </p:nvSpPr>
        <p:spPr>
          <a:xfrm>
            <a:off x="533778" y="1529492"/>
            <a:ext cx="1674186"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59" name="TextBox 58">
            <a:extLst>
              <a:ext uri="{FF2B5EF4-FFF2-40B4-BE49-F238E27FC236}">
                <a16:creationId xmlns="" xmlns:a16="http://schemas.microsoft.com/office/drawing/2014/main" id="{F2CE2B8B-ED32-491A-95B2-D28904BC432C}"/>
              </a:ext>
            </a:extLst>
          </p:cNvPr>
          <p:cNvSpPr txBox="1"/>
          <p:nvPr userDrawn="1"/>
        </p:nvSpPr>
        <p:spPr>
          <a:xfrm>
            <a:off x="533778" y="2127463"/>
            <a:ext cx="1674186" cy="738664"/>
          </a:xfrm>
          <a:prstGeom prst="rect">
            <a:avLst/>
          </a:prstGeom>
          <a:noFill/>
        </p:spPr>
        <p:txBody>
          <a:bodyPr wrap="square" rtlCol="0" anchor="ctr">
            <a:spAutoFit/>
          </a:bodyPr>
          <a:lstStyle/>
          <a:p>
            <a:r>
              <a:rPr lang="en-US" altLang="ko-KR" sz="1400" b="1" dirty="0">
                <a:solidFill>
                  <a:prstClr val="white"/>
                </a:solidFill>
                <a:cs typeface="Arial" pitchFamily="34" charset="0"/>
              </a:rPr>
              <a:t>You can Change Fill Color &amp;</a:t>
            </a:r>
          </a:p>
          <a:p>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60" name="TextBox 59">
            <a:extLst>
              <a:ext uri="{FF2B5EF4-FFF2-40B4-BE49-F238E27FC236}">
                <a16:creationId xmlns="" xmlns:a16="http://schemas.microsoft.com/office/drawing/2014/main" id="{962A52DF-2523-4479-BFA3-B5ACE9887E1C}"/>
              </a:ext>
            </a:extLst>
          </p:cNvPr>
          <p:cNvSpPr txBox="1"/>
          <p:nvPr userDrawn="1"/>
        </p:nvSpPr>
        <p:spPr>
          <a:xfrm>
            <a:off x="540922" y="5808465"/>
            <a:ext cx="1674000" cy="307777"/>
          </a:xfrm>
          <a:prstGeom prst="rect">
            <a:avLst/>
          </a:prstGeom>
          <a:noFill/>
        </p:spPr>
        <p:txBody>
          <a:bodyPr wrap="square" rtlCol="0" anchor="ctr">
            <a:spAutoFit/>
          </a:bodyPr>
          <a:lstStyle/>
          <a:p>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61" name="TextBox 60">
            <a:extLst>
              <a:ext uri="{FF2B5EF4-FFF2-40B4-BE49-F238E27FC236}">
                <a16:creationId xmlns="" xmlns:a16="http://schemas.microsoft.com/office/drawing/2014/main" id="{BAAC314F-E96A-4408-95DE-A70E9ED054AF}"/>
              </a:ext>
            </a:extLst>
          </p:cNvPr>
          <p:cNvSpPr txBox="1"/>
          <p:nvPr userDrawn="1"/>
        </p:nvSpPr>
        <p:spPr>
          <a:xfrm>
            <a:off x="540922" y="4234895"/>
            <a:ext cx="2037972" cy="1815882"/>
          </a:xfrm>
          <a:prstGeom prst="rect">
            <a:avLst/>
          </a:prstGeom>
          <a:noFill/>
        </p:spPr>
        <p:txBody>
          <a:bodyPr wrap="square" rtlCol="0" anchor="ctr">
            <a:spAutoFit/>
          </a:bodyPr>
          <a:lstStyle/>
          <a:p>
            <a:r>
              <a:rPr lang="en-US" altLang="ko-KR" sz="2800" b="1" dirty="0">
                <a:solidFill>
                  <a:prstClr val="white"/>
                </a:solidFill>
                <a:cs typeface="Arial" pitchFamily="34" charset="0"/>
              </a:rPr>
              <a:t>FREE </a:t>
            </a:r>
          </a:p>
          <a:p>
            <a:r>
              <a:rPr lang="en-US" altLang="ko-KR" sz="2800" b="1" dirty="0">
                <a:solidFill>
                  <a:prstClr val="white"/>
                </a:solidFill>
                <a:cs typeface="Arial" pitchFamily="34" charset="0"/>
              </a:rPr>
              <a:t>PPT TEMPLATES</a:t>
            </a:r>
          </a:p>
        </p:txBody>
      </p:sp>
    </p:spTree>
    <p:extLst>
      <p:ext uri="{BB962C8B-B14F-4D97-AF65-F5344CB8AC3E}">
        <p14:creationId xmlns:p14="http://schemas.microsoft.com/office/powerpoint/2010/main" val="159952316"/>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502"/>
            <a:ext cx="2133600" cy="365125"/>
          </a:xfrm>
          <a:prstGeom prst="rect">
            <a:avLst/>
          </a:prstGeom>
        </p:spPr>
        <p:txBody>
          <a:bodyPr/>
          <a:lstStyle/>
          <a:p>
            <a:fld id="{99029412-24AD-4CFB-B3ED-A569927D140F}" type="datetimeFigureOut">
              <a:rPr lang="en-AU" smtClean="0"/>
              <a:t>15/02/2022</a:t>
            </a:fld>
            <a:endParaRPr lang="en-AU"/>
          </a:p>
        </p:txBody>
      </p:sp>
      <p:sp>
        <p:nvSpPr>
          <p:cNvPr id="3" name="Footer Placeholder 2"/>
          <p:cNvSpPr>
            <a:spLocks noGrp="1"/>
          </p:cNvSpPr>
          <p:nvPr>
            <p:ph type="ftr" sz="quarter" idx="11"/>
          </p:nvPr>
        </p:nvSpPr>
        <p:spPr>
          <a:xfrm>
            <a:off x="3124200" y="6356502"/>
            <a:ext cx="2895600" cy="365125"/>
          </a:xfrm>
          <a:prstGeom prst="rect">
            <a:avLst/>
          </a:prstGeom>
        </p:spPr>
        <p:txBody>
          <a:bodyPr/>
          <a:lstStyle/>
          <a:p>
            <a:endParaRPr lang="en-AU"/>
          </a:p>
        </p:txBody>
      </p:sp>
      <p:sp>
        <p:nvSpPr>
          <p:cNvPr id="4" name="Slide Number Placeholder 3"/>
          <p:cNvSpPr>
            <a:spLocks noGrp="1"/>
          </p:cNvSpPr>
          <p:nvPr>
            <p:ph type="sldNum" sz="quarter" idx="12"/>
          </p:nvPr>
        </p:nvSpPr>
        <p:spPr>
          <a:xfrm>
            <a:off x="6553200" y="6356502"/>
            <a:ext cx="2133600" cy="365125"/>
          </a:xfrm>
          <a:prstGeom prst="rect">
            <a:avLst/>
          </a:prstGeom>
        </p:spPr>
        <p:txBody>
          <a:bodyPr/>
          <a:lstStyle/>
          <a:p>
            <a:fld id="{F2C06763-FA3E-40AE-8F8E-45597A2DF309}" type="slidenum">
              <a:rPr lang="en-AU" smtClean="0"/>
              <a:t>‹#›</a:t>
            </a:fld>
            <a:endParaRPr lang="en-AU"/>
          </a:p>
        </p:txBody>
      </p:sp>
    </p:spTree>
    <p:extLst>
      <p:ext uri="{BB962C8B-B14F-4D97-AF65-F5344CB8AC3E}">
        <p14:creationId xmlns:p14="http://schemas.microsoft.com/office/powerpoint/2010/main" val="599590750"/>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577"/>
            <a:ext cx="7772400" cy="1470025"/>
          </a:xfrm>
          <a:prstGeom prst="rect">
            <a:avLst/>
          </a:prstGeom>
        </p:spPr>
        <p:txBody>
          <a:bodyPr/>
          <a:lstStyle/>
          <a:p>
            <a:r>
              <a:rPr lang="en-US" smtClean="0"/>
              <a:t>Click to edit Master title style</a:t>
            </a:r>
            <a:endParaRPr lang="en-AU"/>
          </a:p>
        </p:txBody>
      </p:sp>
      <p:sp>
        <p:nvSpPr>
          <p:cNvPr id="3" name="Subtitle 2"/>
          <p:cNvSpPr>
            <a:spLocks noGrp="1"/>
          </p:cNvSpPr>
          <p:nvPr>
            <p:ph type="subTitle" idx="1"/>
          </p:nvPr>
        </p:nvSpPr>
        <p:spPr>
          <a:xfrm>
            <a:off x="1371600" y="3886200"/>
            <a:ext cx="64008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AU"/>
          </a:p>
        </p:txBody>
      </p:sp>
      <p:sp>
        <p:nvSpPr>
          <p:cNvPr id="4" name="Date Placeholder 3"/>
          <p:cNvSpPr>
            <a:spLocks noGrp="1"/>
          </p:cNvSpPr>
          <p:nvPr>
            <p:ph type="dt" sz="half" idx="10"/>
          </p:nvPr>
        </p:nvSpPr>
        <p:spPr>
          <a:xfrm>
            <a:off x="457200" y="6356502"/>
            <a:ext cx="2133600" cy="365125"/>
          </a:xfrm>
          <a:prstGeom prst="rect">
            <a:avLst/>
          </a:prstGeom>
        </p:spPr>
        <p:txBody>
          <a:bodyPr/>
          <a:lstStyle/>
          <a:p>
            <a:fld id="{99029412-24AD-4CFB-B3ED-A569927D140F}" type="datetimeFigureOut">
              <a:rPr lang="en-AU" smtClean="0"/>
              <a:t>15/02/2022</a:t>
            </a:fld>
            <a:endParaRPr lang="en-AU"/>
          </a:p>
        </p:txBody>
      </p:sp>
      <p:sp>
        <p:nvSpPr>
          <p:cNvPr id="5" name="Footer Placeholder 4"/>
          <p:cNvSpPr>
            <a:spLocks noGrp="1"/>
          </p:cNvSpPr>
          <p:nvPr>
            <p:ph type="ftr" sz="quarter" idx="11"/>
          </p:nvPr>
        </p:nvSpPr>
        <p:spPr>
          <a:xfrm>
            <a:off x="3124200" y="6356502"/>
            <a:ext cx="2895600" cy="365125"/>
          </a:xfrm>
          <a:prstGeom prst="rect">
            <a:avLst/>
          </a:prstGeom>
        </p:spPr>
        <p:txBody>
          <a:bodyPr/>
          <a:lstStyle/>
          <a:p>
            <a:endParaRPr lang="en-AU"/>
          </a:p>
        </p:txBody>
      </p:sp>
      <p:sp>
        <p:nvSpPr>
          <p:cNvPr id="6" name="Slide Number Placeholder 5"/>
          <p:cNvSpPr>
            <a:spLocks noGrp="1"/>
          </p:cNvSpPr>
          <p:nvPr>
            <p:ph type="sldNum" sz="quarter" idx="12"/>
          </p:nvPr>
        </p:nvSpPr>
        <p:spPr>
          <a:xfrm>
            <a:off x="6553200" y="6356502"/>
            <a:ext cx="2133600" cy="365125"/>
          </a:xfrm>
          <a:prstGeom prst="rect">
            <a:avLst/>
          </a:prstGeom>
        </p:spPr>
        <p:txBody>
          <a:bodyPr/>
          <a:lstStyle/>
          <a:p>
            <a:fld id="{F2C06763-FA3E-40AE-8F8E-45597A2DF309}" type="slidenum">
              <a:rPr lang="en-AU" smtClean="0"/>
              <a:t>‹#›</a:t>
            </a:fld>
            <a:endParaRPr lang="en-AU"/>
          </a:p>
        </p:txBody>
      </p:sp>
    </p:spTree>
    <p:extLst>
      <p:ext uri="{BB962C8B-B14F-4D97-AF65-F5344CB8AC3E}">
        <p14:creationId xmlns:p14="http://schemas.microsoft.com/office/powerpoint/2010/main" val="157663915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6.xml"/><Relationship Id="rId13" Type="http://schemas.openxmlformats.org/officeDocument/2006/relationships/slideLayout" Target="../slideLayouts/slideLayout31.xml"/><Relationship Id="rId18" Type="http://schemas.openxmlformats.org/officeDocument/2006/relationships/slideLayout" Target="../slideLayouts/slideLayout36.xml"/><Relationship Id="rId3" Type="http://schemas.openxmlformats.org/officeDocument/2006/relationships/slideLayout" Target="../slideLayouts/slideLayout21.xml"/><Relationship Id="rId21" Type="http://schemas.openxmlformats.org/officeDocument/2006/relationships/slideLayout" Target="../slideLayouts/slideLayout39.xml"/><Relationship Id="rId7" Type="http://schemas.openxmlformats.org/officeDocument/2006/relationships/slideLayout" Target="../slideLayouts/slideLayout25.xml"/><Relationship Id="rId12" Type="http://schemas.openxmlformats.org/officeDocument/2006/relationships/slideLayout" Target="../slideLayouts/slideLayout30.xml"/><Relationship Id="rId17" Type="http://schemas.openxmlformats.org/officeDocument/2006/relationships/slideLayout" Target="../slideLayouts/slideLayout35.xml"/><Relationship Id="rId25" Type="http://schemas.openxmlformats.org/officeDocument/2006/relationships/theme" Target="../theme/theme2.xml"/><Relationship Id="rId2" Type="http://schemas.openxmlformats.org/officeDocument/2006/relationships/slideLayout" Target="../slideLayouts/slideLayout20.xml"/><Relationship Id="rId16" Type="http://schemas.openxmlformats.org/officeDocument/2006/relationships/slideLayout" Target="../slideLayouts/slideLayout34.xml"/><Relationship Id="rId20" Type="http://schemas.openxmlformats.org/officeDocument/2006/relationships/slideLayout" Target="../slideLayouts/slideLayout38.xml"/><Relationship Id="rId1" Type="http://schemas.openxmlformats.org/officeDocument/2006/relationships/slideLayout" Target="../slideLayouts/slideLayout19.xml"/><Relationship Id="rId6" Type="http://schemas.openxmlformats.org/officeDocument/2006/relationships/slideLayout" Target="../slideLayouts/slideLayout24.xml"/><Relationship Id="rId11" Type="http://schemas.openxmlformats.org/officeDocument/2006/relationships/slideLayout" Target="../slideLayouts/slideLayout29.xml"/><Relationship Id="rId24" Type="http://schemas.openxmlformats.org/officeDocument/2006/relationships/slideLayout" Target="../slideLayouts/slideLayout42.xml"/><Relationship Id="rId5" Type="http://schemas.openxmlformats.org/officeDocument/2006/relationships/slideLayout" Target="../slideLayouts/slideLayout23.xml"/><Relationship Id="rId15" Type="http://schemas.openxmlformats.org/officeDocument/2006/relationships/slideLayout" Target="../slideLayouts/slideLayout33.xml"/><Relationship Id="rId23" Type="http://schemas.openxmlformats.org/officeDocument/2006/relationships/slideLayout" Target="../slideLayouts/slideLayout41.xml"/><Relationship Id="rId10" Type="http://schemas.openxmlformats.org/officeDocument/2006/relationships/slideLayout" Target="../slideLayouts/slideLayout28.xml"/><Relationship Id="rId19" Type="http://schemas.openxmlformats.org/officeDocument/2006/relationships/slideLayout" Target="../slideLayouts/slideLayout37.xml"/><Relationship Id="rId4" Type="http://schemas.openxmlformats.org/officeDocument/2006/relationships/slideLayout" Target="../slideLayouts/slideLayout22.xml"/><Relationship Id="rId9" Type="http://schemas.openxmlformats.org/officeDocument/2006/relationships/slideLayout" Target="../slideLayouts/slideLayout27.xml"/><Relationship Id="rId14" Type="http://schemas.openxmlformats.org/officeDocument/2006/relationships/slideLayout" Target="../slideLayouts/slideLayout32.xml"/><Relationship Id="rId22" Type="http://schemas.openxmlformats.org/officeDocument/2006/relationships/slideLayout" Target="../slideLayouts/slideLayout4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50.xml"/><Relationship Id="rId3" Type="http://schemas.openxmlformats.org/officeDocument/2006/relationships/slideLayout" Target="../slideLayouts/slideLayout45.xml"/><Relationship Id="rId7" Type="http://schemas.openxmlformats.org/officeDocument/2006/relationships/slideLayout" Target="../slideLayouts/slideLayout49.xml"/><Relationship Id="rId2" Type="http://schemas.openxmlformats.org/officeDocument/2006/relationships/slideLayout" Target="../slideLayouts/slideLayout44.xml"/><Relationship Id="rId1" Type="http://schemas.openxmlformats.org/officeDocument/2006/relationships/slideLayout" Target="../slideLayouts/slideLayout43.xml"/><Relationship Id="rId6" Type="http://schemas.openxmlformats.org/officeDocument/2006/relationships/slideLayout" Target="../slideLayouts/slideLayout48.xml"/><Relationship Id="rId11" Type="http://schemas.openxmlformats.org/officeDocument/2006/relationships/theme" Target="../theme/theme3.xml"/><Relationship Id="rId5" Type="http://schemas.openxmlformats.org/officeDocument/2006/relationships/slideLayout" Target="../slideLayouts/slideLayout47.xml"/><Relationship Id="rId10" Type="http://schemas.openxmlformats.org/officeDocument/2006/relationships/slideLayout" Target="../slideLayouts/slideLayout52.xml"/><Relationship Id="rId4" Type="http://schemas.openxmlformats.org/officeDocument/2006/relationships/slideLayout" Target="../slideLayouts/slideLayout46.xml"/><Relationship Id="rId9" Type="http://schemas.openxmlformats.org/officeDocument/2006/relationships/slideLayout" Target="../slideLayouts/slideLayout51.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60.xml"/><Relationship Id="rId13" Type="http://schemas.openxmlformats.org/officeDocument/2006/relationships/slideLayout" Target="../slideLayouts/slideLayout65.xml"/><Relationship Id="rId18" Type="http://schemas.openxmlformats.org/officeDocument/2006/relationships/slideLayout" Target="../slideLayouts/slideLayout70.xml"/><Relationship Id="rId3" Type="http://schemas.openxmlformats.org/officeDocument/2006/relationships/slideLayout" Target="../slideLayouts/slideLayout55.xml"/><Relationship Id="rId21" Type="http://schemas.openxmlformats.org/officeDocument/2006/relationships/slideLayout" Target="../slideLayouts/slideLayout73.xml"/><Relationship Id="rId7" Type="http://schemas.openxmlformats.org/officeDocument/2006/relationships/slideLayout" Target="../slideLayouts/slideLayout59.xml"/><Relationship Id="rId12" Type="http://schemas.openxmlformats.org/officeDocument/2006/relationships/slideLayout" Target="../slideLayouts/slideLayout64.xml"/><Relationship Id="rId17" Type="http://schemas.openxmlformats.org/officeDocument/2006/relationships/slideLayout" Target="../slideLayouts/slideLayout69.xml"/><Relationship Id="rId25" Type="http://schemas.openxmlformats.org/officeDocument/2006/relationships/theme" Target="../theme/theme4.xml"/><Relationship Id="rId2" Type="http://schemas.openxmlformats.org/officeDocument/2006/relationships/slideLayout" Target="../slideLayouts/slideLayout54.xml"/><Relationship Id="rId16" Type="http://schemas.openxmlformats.org/officeDocument/2006/relationships/slideLayout" Target="../slideLayouts/slideLayout68.xml"/><Relationship Id="rId20" Type="http://schemas.openxmlformats.org/officeDocument/2006/relationships/slideLayout" Target="../slideLayouts/slideLayout72.xml"/><Relationship Id="rId1" Type="http://schemas.openxmlformats.org/officeDocument/2006/relationships/slideLayout" Target="../slideLayouts/slideLayout53.xml"/><Relationship Id="rId6" Type="http://schemas.openxmlformats.org/officeDocument/2006/relationships/slideLayout" Target="../slideLayouts/slideLayout58.xml"/><Relationship Id="rId11" Type="http://schemas.openxmlformats.org/officeDocument/2006/relationships/slideLayout" Target="../slideLayouts/slideLayout63.xml"/><Relationship Id="rId24" Type="http://schemas.openxmlformats.org/officeDocument/2006/relationships/slideLayout" Target="../slideLayouts/slideLayout76.xml"/><Relationship Id="rId5" Type="http://schemas.openxmlformats.org/officeDocument/2006/relationships/slideLayout" Target="../slideLayouts/slideLayout57.xml"/><Relationship Id="rId15" Type="http://schemas.openxmlformats.org/officeDocument/2006/relationships/slideLayout" Target="../slideLayouts/slideLayout67.xml"/><Relationship Id="rId23" Type="http://schemas.openxmlformats.org/officeDocument/2006/relationships/slideLayout" Target="../slideLayouts/slideLayout75.xml"/><Relationship Id="rId10" Type="http://schemas.openxmlformats.org/officeDocument/2006/relationships/slideLayout" Target="../slideLayouts/slideLayout62.xml"/><Relationship Id="rId19" Type="http://schemas.openxmlformats.org/officeDocument/2006/relationships/slideLayout" Target="../slideLayouts/slideLayout71.xml"/><Relationship Id="rId4" Type="http://schemas.openxmlformats.org/officeDocument/2006/relationships/slideLayout" Target="../slideLayouts/slideLayout56.xml"/><Relationship Id="rId9" Type="http://schemas.openxmlformats.org/officeDocument/2006/relationships/slideLayout" Target="../slideLayouts/slideLayout61.xml"/><Relationship Id="rId14" Type="http://schemas.openxmlformats.org/officeDocument/2006/relationships/slideLayout" Target="../slideLayouts/slideLayout66.xml"/><Relationship Id="rId22" Type="http://schemas.openxmlformats.org/officeDocument/2006/relationships/slideLayout" Target="../slideLayouts/slideLayout7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84.xml"/><Relationship Id="rId3" Type="http://schemas.openxmlformats.org/officeDocument/2006/relationships/slideLayout" Target="../slideLayouts/slideLayout79.xml"/><Relationship Id="rId7" Type="http://schemas.openxmlformats.org/officeDocument/2006/relationships/slideLayout" Target="../slideLayouts/slideLayout83.xml"/><Relationship Id="rId12" Type="http://schemas.openxmlformats.org/officeDocument/2006/relationships/theme" Target="../theme/theme5.xml"/><Relationship Id="rId2" Type="http://schemas.openxmlformats.org/officeDocument/2006/relationships/slideLayout" Target="../slideLayouts/slideLayout78.xml"/><Relationship Id="rId1" Type="http://schemas.openxmlformats.org/officeDocument/2006/relationships/slideLayout" Target="../slideLayouts/slideLayout77.xml"/><Relationship Id="rId6" Type="http://schemas.openxmlformats.org/officeDocument/2006/relationships/slideLayout" Target="../slideLayouts/slideLayout82.xml"/><Relationship Id="rId11" Type="http://schemas.openxmlformats.org/officeDocument/2006/relationships/slideLayout" Target="../slideLayouts/slideLayout87.xml"/><Relationship Id="rId5" Type="http://schemas.openxmlformats.org/officeDocument/2006/relationships/slideLayout" Target="../slideLayouts/slideLayout81.xml"/><Relationship Id="rId10" Type="http://schemas.openxmlformats.org/officeDocument/2006/relationships/slideLayout" Target="../slideLayouts/slideLayout86.xml"/><Relationship Id="rId4" Type="http://schemas.openxmlformats.org/officeDocument/2006/relationships/slideLayout" Target="../slideLayouts/slideLayout80.xml"/><Relationship Id="rId9" Type="http://schemas.openxmlformats.org/officeDocument/2006/relationships/slideLayout" Target="../slideLayouts/slideLayout85.xml"/></Relationships>
</file>

<file path=ppt/slideMasters/_rels/slideMaster6.xml.rels><?xml version="1.0" encoding="UTF-8" standalone="yes"?>
<Relationships xmlns="http://schemas.openxmlformats.org/package/2006/relationships"><Relationship Id="rId2" Type="http://schemas.openxmlformats.org/officeDocument/2006/relationships/theme" Target="../theme/theme6.xml"/><Relationship Id="rId1" Type="http://schemas.openxmlformats.org/officeDocument/2006/relationships/slideLayout" Target="../slideLayouts/slideLayout88.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96.xml"/><Relationship Id="rId13" Type="http://schemas.openxmlformats.org/officeDocument/2006/relationships/slideLayout" Target="../slideLayouts/slideLayout101.xml"/><Relationship Id="rId18" Type="http://schemas.openxmlformats.org/officeDocument/2006/relationships/slideLayout" Target="../slideLayouts/slideLayout106.xml"/><Relationship Id="rId3" Type="http://schemas.openxmlformats.org/officeDocument/2006/relationships/slideLayout" Target="../slideLayouts/slideLayout91.xml"/><Relationship Id="rId21" Type="http://schemas.openxmlformats.org/officeDocument/2006/relationships/theme" Target="../theme/theme7.xml"/><Relationship Id="rId7" Type="http://schemas.openxmlformats.org/officeDocument/2006/relationships/slideLayout" Target="../slideLayouts/slideLayout95.xml"/><Relationship Id="rId12" Type="http://schemas.openxmlformats.org/officeDocument/2006/relationships/slideLayout" Target="../slideLayouts/slideLayout100.xml"/><Relationship Id="rId17" Type="http://schemas.openxmlformats.org/officeDocument/2006/relationships/slideLayout" Target="../slideLayouts/slideLayout105.xml"/><Relationship Id="rId2" Type="http://schemas.openxmlformats.org/officeDocument/2006/relationships/slideLayout" Target="../slideLayouts/slideLayout90.xml"/><Relationship Id="rId16" Type="http://schemas.openxmlformats.org/officeDocument/2006/relationships/slideLayout" Target="../slideLayouts/slideLayout104.xml"/><Relationship Id="rId20" Type="http://schemas.openxmlformats.org/officeDocument/2006/relationships/slideLayout" Target="../slideLayouts/slideLayout108.xml"/><Relationship Id="rId1" Type="http://schemas.openxmlformats.org/officeDocument/2006/relationships/slideLayout" Target="../slideLayouts/slideLayout89.xml"/><Relationship Id="rId6" Type="http://schemas.openxmlformats.org/officeDocument/2006/relationships/slideLayout" Target="../slideLayouts/slideLayout94.xml"/><Relationship Id="rId11" Type="http://schemas.openxmlformats.org/officeDocument/2006/relationships/slideLayout" Target="../slideLayouts/slideLayout99.xml"/><Relationship Id="rId5" Type="http://schemas.openxmlformats.org/officeDocument/2006/relationships/slideLayout" Target="../slideLayouts/slideLayout93.xml"/><Relationship Id="rId15" Type="http://schemas.openxmlformats.org/officeDocument/2006/relationships/slideLayout" Target="../slideLayouts/slideLayout103.xml"/><Relationship Id="rId10" Type="http://schemas.openxmlformats.org/officeDocument/2006/relationships/slideLayout" Target="../slideLayouts/slideLayout98.xml"/><Relationship Id="rId19" Type="http://schemas.openxmlformats.org/officeDocument/2006/relationships/slideLayout" Target="../slideLayouts/slideLayout107.xml"/><Relationship Id="rId4" Type="http://schemas.openxmlformats.org/officeDocument/2006/relationships/slideLayout" Target="../slideLayouts/slideLayout92.xml"/><Relationship Id="rId9" Type="http://schemas.openxmlformats.org/officeDocument/2006/relationships/slideLayout" Target="../slideLayouts/slideLayout97.xml"/><Relationship Id="rId14" Type="http://schemas.openxmlformats.org/officeDocument/2006/relationships/slideLayout" Target="../slideLayouts/slideLayout102.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16.xml"/><Relationship Id="rId13" Type="http://schemas.openxmlformats.org/officeDocument/2006/relationships/slideLayout" Target="../slideLayouts/slideLayout121.xml"/><Relationship Id="rId18" Type="http://schemas.openxmlformats.org/officeDocument/2006/relationships/slideLayout" Target="../slideLayouts/slideLayout126.xml"/><Relationship Id="rId3" Type="http://schemas.openxmlformats.org/officeDocument/2006/relationships/slideLayout" Target="../slideLayouts/slideLayout111.xml"/><Relationship Id="rId21" Type="http://schemas.openxmlformats.org/officeDocument/2006/relationships/slideLayout" Target="../slideLayouts/slideLayout129.xml"/><Relationship Id="rId7" Type="http://schemas.openxmlformats.org/officeDocument/2006/relationships/slideLayout" Target="../slideLayouts/slideLayout115.xml"/><Relationship Id="rId12" Type="http://schemas.openxmlformats.org/officeDocument/2006/relationships/slideLayout" Target="../slideLayouts/slideLayout120.xml"/><Relationship Id="rId17" Type="http://schemas.openxmlformats.org/officeDocument/2006/relationships/slideLayout" Target="../slideLayouts/slideLayout125.xml"/><Relationship Id="rId2" Type="http://schemas.openxmlformats.org/officeDocument/2006/relationships/slideLayout" Target="../slideLayouts/slideLayout110.xml"/><Relationship Id="rId16" Type="http://schemas.openxmlformats.org/officeDocument/2006/relationships/slideLayout" Target="../slideLayouts/slideLayout124.xml"/><Relationship Id="rId20" Type="http://schemas.openxmlformats.org/officeDocument/2006/relationships/slideLayout" Target="../slideLayouts/slideLayout128.xml"/><Relationship Id="rId1" Type="http://schemas.openxmlformats.org/officeDocument/2006/relationships/slideLayout" Target="../slideLayouts/slideLayout109.xml"/><Relationship Id="rId6" Type="http://schemas.openxmlformats.org/officeDocument/2006/relationships/slideLayout" Target="../slideLayouts/slideLayout114.xml"/><Relationship Id="rId11" Type="http://schemas.openxmlformats.org/officeDocument/2006/relationships/slideLayout" Target="../slideLayouts/slideLayout119.xml"/><Relationship Id="rId5" Type="http://schemas.openxmlformats.org/officeDocument/2006/relationships/slideLayout" Target="../slideLayouts/slideLayout113.xml"/><Relationship Id="rId15" Type="http://schemas.openxmlformats.org/officeDocument/2006/relationships/slideLayout" Target="../slideLayouts/slideLayout123.xml"/><Relationship Id="rId23" Type="http://schemas.openxmlformats.org/officeDocument/2006/relationships/theme" Target="../theme/theme8.xml"/><Relationship Id="rId10" Type="http://schemas.openxmlformats.org/officeDocument/2006/relationships/slideLayout" Target="../slideLayouts/slideLayout118.xml"/><Relationship Id="rId19" Type="http://schemas.openxmlformats.org/officeDocument/2006/relationships/slideLayout" Target="../slideLayouts/slideLayout127.xml"/><Relationship Id="rId4" Type="http://schemas.openxmlformats.org/officeDocument/2006/relationships/slideLayout" Target="../slideLayouts/slideLayout112.xml"/><Relationship Id="rId9" Type="http://schemas.openxmlformats.org/officeDocument/2006/relationships/slideLayout" Target="../slideLayouts/slideLayout117.xml"/><Relationship Id="rId14" Type="http://schemas.openxmlformats.org/officeDocument/2006/relationships/slideLayout" Target="../slideLayouts/slideLayout122.xml"/><Relationship Id="rId22" Type="http://schemas.openxmlformats.org/officeDocument/2006/relationships/slideLayout" Target="../slideLayouts/slideLayout130.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38.xml"/><Relationship Id="rId13" Type="http://schemas.openxmlformats.org/officeDocument/2006/relationships/slideLayout" Target="../slideLayouts/slideLayout143.xml"/><Relationship Id="rId18" Type="http://schemas.openxmlformats.org/officeDocument/2006/relationships/slideLayout" Target="../slideLayouts/slideLayout148.xml"/><Relationship Id="rId3" Type="http://schemas.openxmlformats.org/officeDocument/2006/relationships/slideLayout" Target="../slideLayouts/slideLayout133.xml"/><Relationship Id="rId21" Type="http://schemas.openxmlformats.org/officeDocument/2006/relationships/slideLayout" Target="../slideLayouts/slideLayout151.xml"/><Relationship Id="rId7" Type="http://schemas.openxmlformats.org/officeDocument/2006/relationships/slideLayout" Target="../slideLayouts/slideLayout137.xml"/><Relationship Id="rId12" Type="http://schemas.openxmlformats.org/officeDocument/2006/relationships/slideLayout" Target="../slideLayouts/slideLayout142.xml"/><Relationship Id="rId17" Type="http://schemas.openxmlformats.org/officeDocument/2006/relationships/slideLayout" Target="../slideLayouts/slideLayout147.xml"/><Relationship Id="rId2" Type="http://schemas.openxmlformats.org/officeDocument/2006/relationships/slideLayout" Target="../slideLayouts/slideLayout132.xml"/><Relationship Id="rId16" Type="http://schemas.openxmlformats.org/officeDocument/2006/relationships/slideLayout" Target="../slideLayouts/slideLayout146.xml"/><Relationship Id="rId20" Type="http://schemas.openxmlformats.org/officeDocument/2006/relationships/slideLayout" Target="../slideLayouts/slideLayout150.xml"/><Relationship Id="rId1" Type="http://schemas.openxmlformats.org/officeDocument/2006/relationships/slideLayout" Target="../slideLayouts/slideLayout131.xml"/><Relationship Id="rId6" Type="http://schemas.openxmlformats.org/officeDocument/2006/relationships/slideLayout" Target="../slideLayouts/slideLayout136.xml"/><Relationship Id="rId11" Type="http://schemas.openxmlformats.org/officeDocument/2006/relationships/slideLayout" Target="../slideLayouts/slideLayout141.xml"/><Relationship Id="rId24" Type="http://schemas.openxmlformats.org/officeDocument/2006/relationships/theme" Target="../theme/theme9.xml"/><Relationship Id="rId5" Type="http://schemas.openxmlformats.org/officeDocument/2006/relationships/slideLayout" Target="../slideLayouts/slideLayout135.xml"/><Relationship Id="rId15" Type="http://schemas.openxmlformats.org/officeDocument/2006/relationships/slideLayout" Target="../slideLayouts/slideLayout145.xml"/><Relationship Id="rId23" Type="http://schemas.openxmlformats.org/officeDocument/2006/relationships/slideLayout" Target="../slideLayouts/slideLayout153.xml"/><Relationship Id="rId10" Type="http://schemas.openxmlformats.org/officeDocument/2006/relationships/slideLayout" Target="../slideLayouts/slideLayout140.xml"/><Relationship Id="rId19" Type="http://schemas.openxmlformats.org/officeDocument/2006/relationships/slideLayout" Target="../slideLayouts/slideLayout149.xml"/><Relationship Id="rId4" Type="http://schemas.openxmlformats.org/officeDocument/2006/relationships/slideLayout" Target="../slideLayouts/slideLayout134.xml"/><Relationship Id="rId9" Type="http://schemas.openxmlformats.org/officeDocument/2006/relationships/slideLayout" Target="../slideLayouts/slideLayout139.xml"/><Relationship Id="rId14" Type="http://schemas.openxmlformats.org/officeDocument/2006/relationships/slideLayout" Target="../slideLayouts/slideLayout144.xml"/><Relationship Id="rId22" Type="http://schemas.openxmlformats.org/officeDocument/2006/relationships/slideLayout" Target="../slideLayouts/slideLayout152.xml"/></Relationships>
</file>

<file path=ppt/slideMasters/_rels/slideMaster10.xml.rels><?xml version="1.0" encoding="UTF-8" standalone="yes"?>
<Relationships xmlns="http://schemas.openxmlformats.org/package/2006/relationships"><Relationship Id="rId2" Type="http://schemas.openxmlformats.org/officeDocument/2006/relationships/theme" Target="../theme/theme10.xml"/><Relationship Id="rId1" Type="http://schemas.openxmlformats.org/officeDocument/2006/relationships/slideLayout" Target="../slideLayouts/slideLayout154.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62.xml"/><Relationship Id="rId13" Type="http://schemas.openxmlformats.org/officeDocument/2006/relationships/slideLayout" Target="../slideLayouts/slideLayout167.xml"/><Relationship Id="rId18" Type="http://schemas.openxmlformats.org/officeDocument/2006/relationships/slideLayout" Target="../slideLayouts/slideLayout172.xml"/><Relationship Id="rId3" Type="http://schemas.openxmlformats.org/officeDocument/2006/relationships/slideLayout" Target="../slideLayouts/slideLayout157.xml"/><Relationship Id="rId21" Type="http://schemas.openxmlformats.org/officeDocument/2006/relationships/slideLayout" Target="../slideLayouts/slideLayout175.xml"/><Relationship Id="rId7" Type="http://schemas.openxmlformats.org/officeDocument/2006/relationships/slideLayout" Target="../slideLayouts/slideLayout161.xml"/><Relationship Id="rId12" Type="http://schemas.openxmlformats.org/officeDocument/2006/relationships/slideLayout" Target="../slideLayouts/slideLayout166.xml"/><Relationship Id="rId17" Type="http://schemas.openxmlformats.org/officeDocument/2006/relationships/slideLayout" Target="../slideLayouts/slideLayout171.xml"/><Relationship Id="rId25" Type="http://schemas.openxmlformats.org/officeDocument/2006/relationships/theme" Target="../theme/theme11.xml"/><Relationship Id="rId2" Type="http://schemas.openxmlformats.org/officeDocument/2006/relationships/slideLayout" Target="../slideLayouts/slideLayout156.xml"/><Relationship Id="rId16" Type="http://schemas.openxmlformats.org/officeDocument/2006/relationships/slideLayout" Target="../slideLayouts/slideLayout170.xml"/><Relationship Id="rId20" Type="http://schemas.openxmlformats.org/officeDocument/2006/relationships/slideLayout" Target="../slideLayouts/slideLayout174.xml"/><Relationship Id="rId1" Type="http://schemas.openxmlformats.org/officeDocument/2006/relationships/slideLayout" Target="../slideLayouts/slideLayout155.xml"/><Relationship Id="rId6" Type="http://schemas.openxmlformats.org/officeDocument/2006/relationships/slideLayout" Target="../slideLayouts/slideLayout160.xml"/><Relationship Id="rId11" Type="http://schemas.openxmlformats.org/officeDocument/2006/relationships/slideLayout" Target="../slideLayouts/slideLayout165.xml"/><Relationship Id="rId24" Type="http://schemas.openxmlformats.org/officeDocument/2006/relationships/slideLayout" Target="../slideLayouts/slideLayout178.xml"/><Relationship Id="rId5" Type="http://schemas.openxmlformats.org/officeDocument/2006/relationships/slideLayout" Target="../slideLayouts/slideLayout159.xml"/><Relationship Id="rId15" Type="http://schemas.openxmlformats.org/officeDocument/2006/relationships/slideLayout" Target="../slideLayouts/slideLayout169.xml"/><Relationship Id="rId23" Type="http://schemas.openxmlformats.org/officeDocument/2006/relationships/slideLayout" Target="../slideLayouts/slideLayout177.xml"/><Relationship Id="rId10" Type="http://schemas.openxmlformats.org/officeDocument/2006/relationships/slideLayout" Target="../slideLayouts/slideLayout164.xml"/><Relationship Id="rId19" Type="http://schemas.openxmlformats.org/officeDocument/2006/relationships/slideLayout" Target="../slideLayouts/slideLayout173.xml"/><Relationship Id="rId4" Type="http://schemas.openxmlformats.org/officeDocument/2006/relationships/slideLayout" Target="../slideLayouts/slideLayout158.xml"/><Relationship Id="rId9" Type="http://schemas.openxmlformats.org/officeDocument/2006/relationships/slideLayout" Target="../slideLayouts/slideLayout163.xml"/><Relationship Id="rId14" Type="http://schemas.openxmlformats.org/officeDocument/2006/relationships/slideLayout" Target="../slideLayouts/slideLayout168.xml"/><Relationship Id="rId22" Type="http://schemas.openxmlformats.org/officeDocument/2006/relationships/slideLayout" Target="../slideLayouts/slideLayout176.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86.xml"/><Relationship Id="rId13" Type="http://schemas.openxmlformats.org/officeDocument/2006/relationships/slideLayout" Target="../slideLayouts/slideLayout191.xml"/><Relationship Id="rId18" Type="http://schemas.openxmlformats.org/officeDocument/2006/relationships/slideLayout" Target="../slideLayouts/slideLayout196.xml"/><Relationship Id="rId3" Type="http://schemas.openxmlformats.org/officeDocument/2006/relationships/slideLayout" Target="../slideLayouts/slideLayout181.xml"/><Relationship Id="rId7" Type="http://schemas.openxmlformats.org/officeDocument/2006/relationships/slideLayout" Target="../slideLayouts/slideLayout185.xml"/><Relationship Id="rId12" Type="http://schemas.openxmlformats.org/officeDocument/2006/relationships/slideLayout" Target="../slideLayouts/slideLayout190.xml"/><Relationship Id="rId17" Type="http://schemas.openxmlformats.org/officeDocument/2006/relationships/slideLayout" Target="../slideLayouts/slideLayout195.xml"/><Relationship Id="rId2" Type="http://schemas.openxmlformats.org/officeDocument/2006/relationships/slideLayout" Target="../slideLayouts/slideLayout180.xml"/><Relationship Id="rId16" Type="http://schemas.openxmlformats.org/officeDocument/2006/relationships/slideLayout" Target="../slideLayouts/slideLayout194.xml"/><Relationship Id="rId20" Type="http://schemas.openxmlformats.org/officeDocument/2006/relationships/theme" Target="../theme/theme12.xml"/><Relationship Id="rId1" Type="http://schemas.openxmlformats.org/officeDocument/2006/relationships/slideLayout" Target="../slideLayouts/slideLayout179.xml"/><Relationship Id="rId6" Type="http://schemas.openxmlformats.org/officeDocument/2006/relationships/slideLayout" Target="../slideLayouts/slideLayout184.xml"/><Relationship Id="rId11" Type="http://schemas.openxmlformats.org/officeDocument/2006/relationships/slideLayout" Target="../slideLayouts/slideLayout189.xml"/><Relationship Id="rId5" Type="http://schemas.openxmlformats.org/officeDocument/2006/relationships/slideLayout" Target="../slideLayouts/slideLayout183.xml"/><Relationship Id="rId15" Type="http://schemas.openxmlformats.org/officeDocument/2006/relationships/slideLayout" Target="../slideLayouts/slideLayout193.xml"/><Relationship Id="rId10" Type="http://schemas.openxmlformats.org/officeDocument/2006/relationships/slideLayout" Target="../slideLayouts/slideLayout188.xml"/><Relationship Id="rId19" Type="http://schemas.openxmlformats.org/officeDocument/2006/relationships/slideLayout" Target="../slideLayouts/slideLayout197.xml"/><Relationship Id="rId4" Type="http://schemas.openxmlformats.org/officeDocument/2006/relationships/slideLayout" Target="../slideLayouts/slideLayout182.xml"/><Relationship Id="rId9" Type="http://schemas.openxmlformats.org/officeDocument/2006/relationships/slideLayout" Target="../slideLayouts/slideLayout187.xml"/><Relationship Id="rId14" Type="http://schemas.openxmlformats.org/officeDocument/2006/relationships/slideLayout" Target="../slideLayouts/slideLayout192.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205.xml"/><Relationship Id="rId13" Type="http://schemas.openxmlformats.org/officeDocument/2006/relationships/slideLayout" Target="../slideLayouts/slideLayout210.xml"/><Relationship Id="rId18" Type="http://schemas.openxmlformats.org/officeDocument/2006/relationships/slideLayout" Target="../slideLayouts/slideLayout215.xml"/><Relationship Id="rId3" Type="http://schemas.openxmlformats.org/officeDocument/2006/relationships/slideLayout" Target="../slideLayouts/slideLayout200.xml"/><Relationship Id="rId21" Type="http://schemas.openxmlformats.org/officeDocument/2006/relationships/theme" Target="../theme/theme13.xml"/><Relationship Id="rId7" Type="http://schemas.openxmlformats.org/officeDocument/2006/relationships/slideLayout" Target="../slideLayouts/slideLayout204.xml"/><Relationship Id="rId12" Type="http://schemas.openxmlformats.org/officeDocument/2006/relationships/slideLayout" Target="../slideLayouts/slideLayout209.xml"/><Relationship Id="rId17" Type="http://schemas.openxmlformats.org/officeDocument/2006/relationships/slideLayout" Target="../slideLayouts/slideLayout214.xml"/><Relationship Id="rId2" Type="http://schemas.openxmlformats.org/officeDocument/2006/relationships/slideLayout" Target="../slideLayouts/slideLayout199.xml"/><Relationship Id="rId16" Type="http://schemas.openxmlformats.org/officeDocument/2006/relationships/slideLayout" Target="../slideLayouts/slideLayout213.xml"/><Relationship Id="rId20" Type="http://schemas.openxmlformats.org/officeDocument/2006/relationships/slideLayout" Target="../slideLayouts/slideLayout217.xml"/><Relationship Id="rId1" Type="http://schemas.openxmlformats.org/officeDocument/2006/relationships/slideLayout" Target="../slideLayouts/slideLayout198.xml"/><Relationship Id="rId6" Type="http://schemas.openxmlformats.org/officeDocument/2006/relationships/slideLayout" Target="../slideLayouts/slideLayout203.xml"/><Relationship Id="rId11" Type="http://schemas.openxmlformats.org/officeDocument/2006/relationships/slideLayout" Target="../slideLayouts/slideLayout208.xml"/><Relationship Id="rId5" Type="http://schemas.openxmlformats.org/officeDocument/2006/relationships/slideLayout" Target="../slideLayouts/slideLayout202.xml"/><Relationship Id="rId15" Type="http://schemas.openxmlformats.org/officeDocument/2006/relationships/slideLayout" Target="../slideLayouts/slideLayout212.xml"/><Relationship Id="rId10" Type="http://schemas.openxmlformats.org/officeDocument/2006/relationships/slideLayout" Target="../slideLayouts/slideLayout207.xml"/><Relationship Id="rId19" Type="http://schemas.openxmlformats.org/officeDocument/2006/relationships/slideLayout" Target="../slideLayouts/slideLayout216.xml"/><Relationship Id="rId4" Type="http://schemas.openxmlformats.org/officeDocument/2006/relationships/slideLayout" Target="../slideLayouts/slideLayout201.xml"/><Relationship Id="rId9" Type="http://schemas.openxmlformats.org/officeDocument/2006/relationships/slideLayout" Target="../slideLayouts/slideLayout206.xml"/><Relationship Id="rId14" Type="http://schemas.openxmlformats.org/officeDocument/2006/relationships/slideLayout" Target="../slideLayouts/slideLayout211.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225.xml"/><Relationship Id="rId13" Type="http://schemas.openxmlformats.org/officeDocument/2006/relationships/slideLayout" Target="../slideLayouts/slideLayout230.xml"/><Relationship Id="rId18" Type="http://schemas.openxmlformats.org/officeDocument/2006/relationships/slideLayout" Target="../slideLayouts/slideLayout235.xml"/><Relationship Id="rId3" Type="http://schemas.openxmlformats.org/officeDocument/2006/relationships/slideLayout" Target="../slideLayouts/slideLayout220.xml"/><Relationship Id="rId21" Type="http://schemas.openxmlformats.org/officeDocument/2006/relationships/slideLayout" Target="../slideLayouts/slideLayout238.xml"/><Relationship Id="rId7" Type="http://schemas.openxmlformats.org/officeDocument/2006/relationships/slideLayout" Target="../slideLayouts/slideLayout224.xml"/><Relationship Id="rId12" Type="http://schemas.openxmlformats.org/officeDocument/2006/relationships/slideLayout" Target="../slideLayouts/slideLayout229.xml"/><Relationship Id="rId17" Type="http://schemas.openxmlformats.org/officeDocument/2006/relationships/slideLayout" Target="../slideLayouts/slideLayout234.xml"/><Relationship Id="rId25" Type="http://schemas.openxmlformats.org/officeDocument/2006/relationships/theme" Target="../theme/theme14.xml"/><Relationship Id="rId2" Type="http://schemas.openxmlformats.org/officeDocument/2006/relationships/slideLayout" Target="../slideLayouts/slideLayout219.xml"/><Relationship Id="rId16" Type="http://schemas.openxmlformats.org/officeDocument/2006/relationships/slideLayout" Target="../slideLayouts/slideLayout233.xml"/><Relationship Id="rId20" Type="http://schemas.openxmlformats.org/officeDocument/2006/relationships/slideLayout" Target="../slideLayouts/slideLayout237.xml"/><Relationship Id="rId1" Type="http://schemas.openxmlformats.org/officeDocument/2006/relationships/slideLayout" Target="../slideLayouts/slideLayout218.xml"/><Relationship Id="rId6" Type="http://schemas.openxmlformats.org/officeDocument/2006/relationships/slideLayout" Target="../slideLayouts/slideLayout223.xml"/><Relationship Id="rId11" Type="http://schemas.openxmlformats.org/officeDocument/2006/relationships/slideLayout" Target="../slideLayouts/slideLayout228.xml"/><Relationship Id="rId24" Type="http://schemas.openxmlformats.org/officeDocument/2006/relationships/slideLayout" Target="../slideLayouts/slideLayout241.xml"/><Relationship Id="rId5" Type="http://schemas.openxmlformats.org/officeDocument/2006/relationships/slideLayout" Target="../slideLayouts/slideLayout222.xml"/><Relationship Id="rId15" Type="http://schemas.openxmlformats.org/officeDocument/2006/relationships/slideLayout" Target="../slideLayouts/slideLayout232.xml"/><Relationship Id="rId23" Type="http://schemas.openxmlformats.org/officeDocument/2006/relationships/slideLayout" Target="../slideLayouts/slideLayout240.xml"/><Relationship Id="rId10" Type="http://schemas.openxmlformats.org/officeDocument/2006/relationships/slideLayout" Target="../slideLayouts/slideLayout227.xml"/><Relationship Id="rId19" Type="http://schemas.openxmlformats.org/officeDocument/2006/relationships/slideLayout" Target="../slideLayouts/slideLayout236.xml"/><Relationship Id="rId4" Type="http://schemas.openxmlformats.org/officeDocument/2006/relationships/slideLayout" Target="../slideLayouts/slideLayout221.xml"/><Relationship Id="rId9" Type="http://schemas.openxmlformats.org/officeDocument/2006/relationships/slideLayout" Target="../slideLayouts/slideLayout226.xml"/><Relationship Id="rId14" Type="http://schemas.openxmlformats.org/officeDocument/2006/relationships/slideLayout" Target="../slideLayouts/slideLayout231.xml"/><Relationship Id="rId22" Type="http://schemas.openxmlformats.org/officeDocument/2006/relationships/slideLayout" Target="../slideLayouts/slideLayout239.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249.xml"/><Relationship Id="rId13" Type="http://schemas.openxmlformats.org/officeDocument/2006/relationships/slideLayout" Target="../slideLayouts/slideLayout254.xml"/><Relationship Id="rId18" Type="http://schemas.openxmlformats.org/officeDocument/2006/relationships/slideLayout" Target="../slideLayouts/slideLayout259.xml"/><Relationship Id="rId3" Type="http://schemas.openxmlformats.org/officeDocument/2006/relationships/slideLayout" Target="../slideLayouts/slideLayout244.xml"/><Relationship Id="rId21" Type="http://schemas.openxmlformats.org/officeDocument/2006/relationships/slideLayout" Target="../slideLayouts/slideLayout262.xml"/><Relationship Id="rId7" Type="http://schemas.openxmlformats.org/officeDocument/2006/relationships/slideLayout" Target="../slideLayouts/slideLayout248.xml"/><Relationship Id="rId12" Type="http://schemas.openxmlformats.org/officeDocument/2006/relationships/slideLayout" Target="../slideLayouts/slideLayout253.xml"/><Relationship Id="rId17" Type="http://schemas.openxmlformats.org/officeDocument/2006/relationships/slideLayout" Target="../slideLayouts/slideLayout258.xml"/><Relationship Id="rId25" Type="http://schemas.openxmlformats.org/officeDocument/2006/relationships/theme" Target="../theme/theme15.xml"/><Relationship Id="rId2" Type="http://schemas.openxmlformats.org/officeDocument/2006/relationships/slideLayout" Target="../slideLayouts/slideLayout243.xml"/><Relationship Id="rId16" Type="http://schemas.openxmlformats.org/officeDocument/2006/relationships/slideLayout" Target="../slideLayouts/slideLayout257.xml"/><Relationship Id="rId20" Type="http://schemas.openxmlformats.org/officeDocument/2006/relationships/slideLayout" Target="../slideLayouts/slideLayout261.xml"/><Relationship Id="rId1" Type="http://schemas.openxmlformats.org/officeDocument/2006/relationships/slideLayout" Target="../slideLayouts/slideLayout242.xml"/><Relationship Id="rId6" Type="http://schemas.openxmlformats.org/officeDocument/2006/relationships/slideLayout" Target="../slideLayouts/slideLayout247.xml"/><Relationship Id="rId11" Type="http://schemas.openxmlformats.org/officeDocument/2006/relationships/slideLayout" Target="../slideLayouts/slideLayout252.xml"/><Relationship Id="rId24" Type="http://schemas.openxmlformats.org/officeDocument/2006/relationships/slideLayout" Target="../slideLayouts/slideLayout265.xml"/><Relationship Id="rId5" Type="http://schemas.openxmlformats.org/officeDocument/2006/relationships/slideLayout" Target="../slideLayouts/slideLayout246.xml"/><Relationship Id="rId15" Type="http://schemas.openxmlformats.org/officeDocument/2006/relationships/slideLayout" Target="../slideLayouts/slideLayout256.xml"/><Relationship Id="rId23" Type="http://schemas.openxmlformats.org/officeDocument/2006/relationships/slideLayout" Target="../slideLayouts/slideLayout264.xml"/><Relationship Id="rId10" Type="http://schemas.openxmlformats.org/officeDocument/2006/relationships/slideLayout" Target="../slideLayouts/slideLayout251.xml"/><Relationship Id="rId19" Type="http://schemas.openxmlformats.org/officeDocument/2006/relationships/slideLayout" Target="../slideLayouts/slideLayout260.xml"/><Relationship Id="rId4" Type="http://schemas.openxmlformats.org/officeDocument/2006/relationships/slideLayout" Target="../slideLayouts/slideLayout245.xml"/><Relationship Id="rId9" Type="http://schemas.openxmlformats.org/officeDocument/2006/relationships/slideLayout" Target="../slideLayouts/slideLayout250.xml"/><Relationship Id="rId14" Type="http://schemas.openxmlformats.org/officeDocument/2006/relationships/slideLayout" Target="../slideLayouts/slideLayout255.xml"/><Relationship Id="rId22" Type="http://schemas.openxmlformats.org/officeDocument/2006/relationships/slideLayout" Target="../slideLayouts/slideLayout263.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273.xml"/><Relationship Id="rId13" Type="http://schemas.openxmlformats.org/officeDocument/2006/relationships/slideLayout" Target="../slideLayouts/slideLayout278.xml"/><Relationship Id="rId18" Type="http://schemas.openxmlformats.org/officeDocument/2006/relationships/slideLayout" Target="../slideLayouts/slideLayout283.xml"/><Relationship Id="rId3" Type="http://schemas.openxmlformats.org/officeDocument/2006/relationships/slideLayout" Target="../slideLayouts/slideLayout268.xml"/><Relationship Id="rId21" Type="http://schemas.openxmlformats.org/officeDocument/2006/relationships/theme" Target="../theme/theme16.xml"/><Relationship Id="rId7" Type="http://schemas.openxmlformats.org/officeDocument/2006/relationships/slideLayout" Target="../slideLayouts/slideLayout272.xml"/><Relationship Id="rId12" Type="http://schemas.openxmlformats.org/officeDocument/2006/relationships/slideLayout" Target="../slideLayouts/slideLayout277.xml"/><Relationship Id="rId17" Type="http://schemas.openxmlformats.org/officeDocument/2006/relationships/slideLayout" Target="../slideLayouts/slideLayout282.xml"/><Relationship Id="rId2" Type="http://schemas.openxmlformats.org/officeDocument/2006/relationships/slideLayout" Target="../slideLayouts/slideLayout267.xml"/><Relationship Id="rId16" Type="http://schemas.openxmlformats.org/officeDocument/2006/relationships/slideLayout" Target="../slideLayouts/slideLayout281.xml"/><Relationship Id="rId20" Type="http://schemas.openxmlformats.org/officeDocument/2006/relationships/slideLayout" Target="../slideLayouts/slideLayout285.xml"/><Relationship Id="rId1" Type="http://schemas.openxmlformats.org/officeDocument/2006/relationships/slideLayout" Target="../slideLayouts/slideLayout266.xml"/><Relationship Id="rId6" Type="http://schemas.openxmlformats.org/officeDocument/2006/relationships/slideLayout" Target="../slideLayouts/slideLayout271.xml"/><Relationship Id="rId11" Type="http://schemas.openxmlformats.org/officeDocument/2006/relationships/slideLayout" Target="../slideLayouts/slideLayout276.xml"/><Relationship Id="rId5" Type="http://schemas.openxmlformats.org/officeDocument/2006/relationships/slideLayout" Target="../slideLayouts/slideLayout270.xml"/><Relationship Id="rId15" Type="http://schemas.openxmlformats.org/officeDocument/2006/relationships/slideLayout" Target="../slideLayouts/slideLayout280.xml"/><Relationship Id="rId10" Type="http://schemas.openxmlformats.org/officeDocument/2006/relationships/slideLayout" Target="../slideLayouts/slideLayout275.xml"/><Relationship Id="rId19" Type="http://schemas.openxmlformats.org/officeDocument/2006/relationships/slideLayout" Target="../slideLayouts/slideLayout284.xml"/><Relationship Id="rId4" Type="http://schemas.openxmlformats.org/officeDocument/2006/relationships/slideLayout" Target="../slideLayouts/slideLayout269.xml"/><Relationship Id="rId9" Type="http://schemas.openxmlformats.org/officeDocument/2006/relationships/slideLayout" Target="../slideLayouts/slideLayout274.xml"/><Relationship Id="rId14" Type="http://schemas.openxmlformats.org/officeDocument/2006/relationships/slideLayout" Target="../slideLayouts/slideLayout279.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293.xml"/><Relationship Id="rId13" Type="http://schemas.openxmlformats.org/officeDocument/2006/relationships/slideLayout" Target="../slideLayouts/slideLayout298.xml"/><Relationship Id="rId18" Type="http://schemas.openxmlformats.org/officeDocument/2006/relationships/slideLayout" Target="../slideLayouts/slideLayout303.xml"/><Relationship Id="rId3" Type="http://schemas.openxmlformats.org/officeDocument/2006/relationships/slideLayout" Target="../slideLayouts/slideLayout288.xml"/><Relationship Id="rId21" Type="http://schemas.openxmlformats.org/officeDocument/2006/relationships/slideLayout" Target="../slideLayouts/slideLayout306.xml"/><Relationship Id="rId7" Type="http://schemas.openxmlformats.org/officeDocument/2006/relationships/slideLayout" Target="../slideLayouts/slideLayout292.xml"/><Relationship Id="rId12" Type="http://schemas.openxmlformats.org/officeDocument/2006/relationships/slideLayout" Target="../slideLayouts/slideLayout297.xml"/><Relationship Id="rId17" Type="http://schemas.openxmlformats.org/officeDocument/2006/relationships/slideLayout" Target="../slideLayouts/slideLayout302.xml"/><Relationship Id="rId2" Type="http://schemas.openxmlformats.org/officeDocument/2006/relationships/slideLayout" Target="../slideLayouts/slideLayout287.xml"/><Relationship Id="rId16" Type="http://schemas.openxmlformats.org/officeDocument/2006/relationships/slideLayout" Target="../slideLayouts/slideLayout301.xml"/><Relationship Id="rId20" Type="http://schemas.openxmlformats.org/officeDocument/2006/relationships/slideLayout" Target="../slideLayouts/slideLayout305.xml"/><Relationship Id="rId1" Type="http://schemas.openxmlformats.org/officeDocument/2006/relationships/slideLayout" Target="../slideLayouts/slideLayout286.xml"/><Relationship Id="rId6" Type="http://schemas.openxmlformats.org/officeDocument/2006/relationships/slideLayout" Target="../slideLayouts/slideLayout291.xml"/><Relationship Id="rId11" Type="http://schemas.openxmlformats.org/officeDocument/2006/relationships/slideLayout" Target="../slideLayouts/slideLayout296.xml"/><Relationship Id="rId5" Type="http://schemas.openxmlformats.org/officeDocument/2006/relationships/slideLayout" Target="../slideLayouts/slideLayout290.xml"/><Relationship Id="rId15" Type="http://schemas.openxmlformats.org/officeDocument/2006/relationships/slideLayout" Target="../slideLayouts/slideLayout300.xml"/><Relationship Id="rId10" Type="http://schemas.openxmlformats.org/officeDocument/2006/relationships/slideLayout" Target="../slideLayouts/slideLayout295.xml"/><Relationship Id="rId19" Type="http://schemas.openxmlformats.org/officeDocument/2006/relationships/slideLayout" Target="../slideLayouts/slideLayout304.xml"/><Relationship Id="rId4" Type="http://schemas.openxmlformats.org/officeDocument/2006/relationships/slideLayout" Target="../slideLayouts/slideLayout289.xml"/><Relationship Id="rId9" Type="http://schemas.openxmlformats.org/officeDocument/2006/relationships/slideLayout" Target="../slideLayouts/slideLayout294.xml"/><Relationship Id="rId14" Type="http://schemas.openxmlformats.org/officeDocument/2006/relationships/slideLayout" Target="../slideLayouts/slideLayout299.xml"/><Relationship Id="rId22" Type="http://schemas.openxmlformats.org/officeDocument/2006/relationships/theme" Target="../theme/theme1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AU"/>
          </a:p>
        </p:txBody>
      </p:sp>
      <p:sp>
        <p:nvSpPr>
          <p:cNvPr id="3" name="Text Placeholder 2"/>
          <p:cNvSpPr>
            <a:spLocks noGrp="1"/>
          </p:cNvSpPr>
          <p:nvPr>
            <p:ph type="body" idx="1"/>
          </p:nvPr>
        </p:nvSpPr>
        <p:spPr>
          <a:xfrm>
            <a:off x="457200" y="1600204"/>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a:p>
        </p:txBody>
      </p:sp>
      <p:sp>
        <p:nvSpPr>
          <p:cNvPr id="4" name="Date Placeholder 3"/>
          <p:cNvSpPr>
            <a:spLocks noGrp="1"/>
          </p:cNvSpPr>
          <p:nvPr>
            <p:ph type="dt" sz="half" idx="2"/>
          </p:nvPr>
        </p:nvSpPr>
        <p:spPr>
          <a:xfrm>
            <a:off x="457200" y="6356502"/>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99029412-24AD-4CFB-B3ED-A569927D140F}" type="datetimeFigureOut">
              <a:rPr lang="en-AU" smtClean="0"/>
              <a:t>15/02/2022</a:t>
            </a:fld>
            <a:endParaRPr lang="en-AU"/>
          </a:p>
        </p:txBody>
      </p:sp>
      <p:sp>
        <p:nvSpPr>
          <p:cNvPr id="5" name="Footer Placeholder 4"/>
          <p:cNvSpPr>
            <a:spLocks noGrp="1"/>
          </p:cNvSpPr>
          <p:nvPr>
            <p:ph type="ftr" sz="quarter" idx="3"/>
          </p:nvPr>
        </p:nvSpPr>
        <p:spPr>
          <a:xfrm>
            <a:off x="3124200" y="6356502"/>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AU"/>
          </a:p>
        </p:txBody>
      </p:sp>
      <p:sp>
        <p:nvSpPr>
          <p:cNvPr id="6" name="Slide Number Placeholder 5"/>
          <p:cNvSpPr>
            <a:spLocks noGrp="1"/>
          </p:cNvSpPr>
          <p:nvPr>
            <p:ph type="sldNum" sz="quarter" idx="4"/>
          </p:nvPr>
        </p:nvSpPr>
        <p:spPr>
          <a:xfrm>
            <a:off x="6553200" y="6356502"/>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F2C06763-FA3E-40AE-8F8E-45597A2DF309}" type="slidenum">
              <a:rPr lang="en-AU" smtClean="0"/>
              <a:t>‹#›</a:t>
            </a:fld>
            <a:endParaRPr lang="en-AU"/>
          </a:p>
        </p:txBody>
      </p:sp>
    </p:spTree>
    <p:extLst>
      <p:ext uri="{BB962C8B-B14F-4D97-AF65-F5344CB8AC3E}">
        <p14:creationId xmlns:p14="http://schemas.microsoft.com/office/powerpoint/2010/main" val="100458945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2" r:id="rId12"/>
    <p:sldLayoutId id="2147483663" r:id="rId13"/>
    <p:sldLayoutId id="2147483664" r:id="rId14"/>
    <p:sldLayoutId id="2147483679" r:id="rId15"/>
    <p:sldLayoutId id="2147483709" r:id="rId16"/>
    <p:sldLayoutId id="2147483710" r:id="rId17"/>
    <p:sldLayoutId id="2147483711" r:id="rId18"/>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95209768"/>
      </p:ext>
    </p:extLst>
  </p:cSld>
  <p:clrMap bg1="lt1" tx1="dk1" bg2="lt2" tx2="dk2" accent1="accent1" accent2="accent2" accent3="accent3" accent4="accent4" accent5="accent5" accent6="accent6" hlink="hlink" folHlink="folHlink"/>
  <p:sldLayoutIdLst>
    <p:sldLayoutId id="2147483685" r:id="rId1"/>
    <p:sldLayoutId id="2147483686" r:id="rId2"/>
    <p:sldLayoutId id="2147483687" r:id="rId3"/>
    <p:sldLayoutId id="2147483688" r:id="rId4"/>
    <p:sldLayoutId id="2147483689" r:id="rId5"/>
    <p:sldLayoutId id="2147483690" r:id="rId6"/>
    <p:sldLayoutId id="2147483691" r:id="rId7"/>
    <p:sldLayoutId id="2147483692" r:id="rId8"/>
    <p:sldLayoutId id="2147483693" r:id="rId9"/>
    <p:sldLayoutId id="2147483694" r:id="rId10"/>
    <p:sldLayoutId id="2147483695" r:id="rId11"/>
    <p:sldLayoutId id="2147483696" r:id="rId12"/>
    <p:sldLayoutId id="2147483697" r:id="rId13"/>
    <p:sldLayoutId id="2147483698" r:id="rId14"/>
    <p:sldLayoutId id="2147483699" r:id="rId15"/>
    <p:sldLayoutId id="2147483700" r:id="rId16"/>
    <p:sldLayoutId id="2147483701" r:id="rId17"/>
    <p:sldLayoutId id="2147483702" r:id="rId18"/>
    <p:sldLayoutId id="2147483703" r:id="rId19"/>
    <p:sldLayoutId id="2147483704" r:id="rId20"/>
    <p:sldLayoutId id="2147483705" r:id="rId21"/>
    <p:sldLayoutId id="2147483706" r:id="rId22"/>
    <p:sldLayoutId id="2147483707" r:id="rId23"/>
    <p:sldLayoutId id="2147483708" r:id="rId24"/>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593367"/>
            <a:ext cx="85206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None/>
              <a:defRPr sz="2800">
                <a:solidFill>
                  <a:schemeClr val="dk1"/>
                </a:solidFill>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311700" y="1536633"/>
            <a:ext cx="8520600" cy="4555200"/>
          </a:xfrm>
          <a:prstGeom prst="rect">
            <a:avLst/>
          </a:prstGeom>
          <a:noFill/>
          <a:ln>
            <a:noFill/>
          </a:ln>
        </p:spPr>
        <p:txBody>
          <a:bodyPr spcFirstLastPara="1" wrap="square" lIns="91425" tIns="91425" rIns="91425" bIns="91425" anchor="t" anchorCtr="0">
            <a:noAutofit/>
          </a:bodyPr>
          <a:lstStyle>
            <a:lvl1pPr marL="457200" lvl="0" indent="-342900">
              <a:lnSpc>
                <a:spcPct val="115000"/>
              </a:lnSpc>
              <a:spcBef>
                <a:spcPts val="0"/>
              </a:spcBef>
              <a:spcAft>
                <a:spcPts val="0"/>
              </a:spcAft>
              <a:buClr>
                <a:schemeClr val="dk2"/>
              </a:buClr>
              <a:buSzPts val="1800"/>
              <a:buChar char="●"/>
              <a:defRPr sz="1800">
                <a:solidFill>
                  <a:schemeClr val="dk2"/>
                </a:solidFill>
              </a:defRPr>
            </a:lvl1pPr>
            <a:lvl2pPr marL="914400" lvl="1" indent="-317500">
              <a:lnSpc>
                <a:spcPct val="115000"/>
              </a:lnSpc>
              <a:spcBef>
                <a:spcPts val="1600"/>
              </a:spcBef>
              <a:spcAft>
                <a:spcPts val="0"/>
              </a:spcAft>
              <a:buClr>
                <a:schemeClr val="dk2"/>
              </a:buClr>
              <a:buSzPts val="1400"/>
              <a:buChar char="○"/>
              <a:defRPr>
                <a:solidFill>
                  <a:schemeClr val="dk2"/>
                </a:solidFill>
              </a:defRPr>
            </a:lvl2pPr>
            <a:lvl3pPr marL="1371600" lvl="2" indent="-317500">
              <a:lnSpc>
                <a:spcPct val="115000"/>
              </a:lnSpc>
              <a:spcBef>
                <a:spcPts val="1600"/>
              </a:spcBef>
              <a:spcAft>
                <a:spcPts val="0"/>
              </a:spcAft>
              <a:buClr>
                <a:schemeClr val="dk2"/>
              </a:buClr>
              <a:buSzPts val="1400"/>
              <a:buChar char="■"/>
              <a:defRPr>
                <a:solidFill>
                  <a:schemeClr val="dk2"/>
                </a:solidFill>
              </a:defRPr>
            </a:lvl3pPr>
            <a:lvl4pPr marL="1828800" lvl="3" indent="-317500">
              <a:lnSpc>
                <a:spcPct val="115000"/>
              </a:lnSpc>
              <a:spcBef>
                <a:spcPts val="1600"/>
              </a:spcBef>
              <a:spcAft>
                <a:spcPts val="0"/>
              </a:spcAft>
              <a:buClr>
                <a:schemeClr val="dk2"/>
              </a:buClr>
              <a:buSzPts val="1400"/>
              <a:buChar char="●"/>
              <a:defRPr>
                <a:solidFill>
                  <a:schemeClr val="dk2"/>
                </a:solidFill>
              </a:defRPr>
            </a:lvl4pPr>
            <a:lvl5pPr marL="2286000" lvl="4" indent="-317500">
              <a:lnSpc>
                <a:spcPct val="115000"/>
              </a:lnSpc>
              <a:spcBef>
                <a:spcPts val="1600"/>
              </a:spcBef>
              <a:spcAft>
                <a:spcPts val="0"/>
              </a:spcAft>
              <a:buClr>
                <a:schemeClr val="dk2"/>
              </a:buClr>
              <a:buSzPts val="1400"/>
              <a:buChar char="○"/>
              <a:defRPr>
                <a:solidFill>
                  <a:schemeClr val="dk2"/>
                </a:solidFill>
              </a:defRPr>
            </a:lvl5pPr>
            <a:lvl6pPr marL="2743200" lvl="5" indent="-317500">
              <a:lnSpc>
                <a:spcPct val="115000"/>
              </a:lnSpc>
              <a:spcBef>
                <a:spcPts val="1600"/>
              </a:spcBef>
              <a:spcAft>
                <a:spcPts val="0"/>
              </a:spcAft>
              <a:buClr>
                <a:schemeClr val="dk2"/>
              </a:buClr>
              <a:buSzPts val="1400"/>
              <a:buChar char="■"/>
              <a:defRPr>
                <a:solidFill>
                  <a:schemeClr val="dk2"/>
                </a:solidFill>
              </a:defRPr>
            </a:lvl6pPr>
            <a:lvl7pPr marL="3200400" lvl="6" indent="-317500">
              <a:lnSpc>
                <a:spcPct val="115000"/>
              </a:lnSpc>
              <a:spcBef>
                <a:spcPts val="1600"/>
              </a:spcBef>
              <a:spcAft>
                <a:spcPts val="0"/>
              </a:spcAft>
              <a:buClr>
                <a:schemeClr val="dk2"/>
              </a:buClr>
              <a:buSzPts val="1400"/>
              <a:buChar char="●"/>
              <a:defRPr>
                <a:solidFill>
                  <a:schemeClr val="dk2"/>
                </a:solidFill>
              </a:defRPr>
            </a:lvl7pPr>
            <a:lvl8pPr marL="3657600" lvl="7" indent="-317500">
              <a:lnSpc>
                <a:spcPct val="115000"/>
              </a:lnSpc>
              <a:spcBef>
                <a:spcPts val="1600"/>
              </a:spcBef>
              <a:spcAft>
                <a:spcPts val="0"/>
              </a:spcAft>
              <a:buClr>
                <a:schemeClr val="dk2"/>
              </a:buClr>
              <a:buSzPts val="1400"/>
              <a:buChar char="○"/>
              <a:defRPr>
                <a:solidFill>
                  <a:schemeClr val="dk2"/>
                </a:solidFill>
              </a:defRPr>
            </a:lvl8pPr>
            <a:lvl9pPr marL="4114800" lvl="8" indent="-317500">
              <a:lnSpc>
                <a:spcPct val="115000"/>
              </a:lnSpc>
              <a:spcBef>
                <a:spcPts val="1600"/>
              </a:spcBef>
              <a:spcAft>
                <a:spcPts val="1600"/>
              </a:spcAft>
              <a:buClr>
                <a:schemeClr val="dk2"/>
              </a:buClr>
              <a:buSzPts val="1400"/>
              <a:buChar char="■"/>
              <a:defRPr>
                <a:solidFill>
                  <a:schemeClr val="dk2"/>
                </a:solidFill>
              </a:defRPr>
            </a:lvl9pPr>
          </a:lstStyle>
          <a:p>
            <a:endParaRPr/>
          </a:p>
        </p:txBody>
      </p:sp>
      <p:sp>
        <p:nvSpPr>
          <p:cNvPr id="8" name="Google Shape;8;p1"/>
          <p:cNvSpPr txBox="1">
            <a:spLocks noGrp="1"/>
          </p:cNvSpPr>
          <p:nvPr>
            <p:ph type="sldNum" idx="12"/>
          </p:nvPr>
        </p:nvSpPr>
        <p:spPr>
          <a:xfrm>
            <a:off x="8472458" y="6217623"/>
            <a:ext cx="548700" cy="524800"/>
          </a:xfrm>
          <a:prstGeom prst="rect">
            <a:avLst/>
          </a:prstGeom>
          <a:noFill/>
          <a:ln>
            <a:noFill/>
          </a:ln>
        </p:spPr>
        <p:txBody>
          <a:bodyPr spcFirstLastPara="1" wrap="square" lIns="91425" tIns="91425" rIns="91425" bIns="91425" anchor="ctr" anchorCtr="0">
            <a:no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a:buClr>
                <a:srgbClr val="000000"/>
              </a:buClr>
              <a:buFont typeface="Arial"/>
              <a:buNone/>
            </a:pPr>
            <a:fld id="{00000000-1234-1234-1234-123412341234}" type="slidenum">
              <a:rPr lang="en" kern="0">
                <a:solidFill>
                  <a:srgbClr val="595959"/>
                </a:solidFill>
                <a:cs typeface="Arial"/>
                <a:sym typeface="Arial"/>
              </a:rPr>
              <a:pPr>
                <a:buClr>
                  <a:srgbClr val="000000"/>
                </a:buClr>
                <a:buFont typeface="Arial"/>
                <a:buNone/>
              </a:pPr>
              <a:t>‹#›</a:t>
            </a:fld>
            <a:endParaRPr kern="0">
              <a:solidFill>
                <a:srgbClr val="595959"/>
              </a:solidFill>
              <a:cs typeface="Arial"/>
              <a:sym typeface="Arial"/>
            </a:endParaRPr>
          </a:p>
        </p:txBody>
      </p:sp>
    </p:spTree>
    <p:extLst>
      <p:ext uri="{BB962C8B-B14F-4D97-AF65-F5344CB8AC3E}">
        <p14:creationId xmlns:p14="http://schemas.microsoft.com/office/powerpoint/2010/main" val="2038944199"/>
      </p:ext>
    </p:extLst>
  </p:cSld>
  <p:clrMap bg1="lt1" tx1="dk1" bg2="dk2" tx2="lt2" accent1="accent1" accent2="accent2" accent3="accent3" accent4="accent4" accent5="accent5" accent6="accent6" hlink="hlink" folHlink="folHlink"/>
  <p:sldLayoutIdLst>
    <p:sldLayoutId id="2147483715" r:id="rId1"/>
    <p:sldLayoutId id="2147483716" r:id="rId2"/>
    <p:sldLayoutId id="2147483717" r:id="rId3"/>
    <p:sldLayoutId id="2147483718" r:id="rId4"/>
    <p:sldLayoutId id="2147483719" r:id="rId5"/>
    <p:sldLayoutId id="2147483720" r:id="rId6"/>
    <p:sldLayoutId id="2147483721" r:id="rId7"/>
    <p:sldLayoutId id="2147483722" r:id="rId8"/>
    <p:sldLayoutId id="2147483723" r:id="rId9"/>
    <p:sldLayoutId id="2147483724" r:id="rId10"/>
  </p:sldLayoutIdLst>
  <mc:AlternateContent xmlns:mc="http://schemas.openxmlformats.org/markup-compatibility/2006" xmlns:p14="http://schemas.microsoft.com/office/powerpoint/2010/main">
    <mc:Choice Requires="p14">
      <p:transition spd="slow" p14:dur="1100">
        <p:fade thruBlk="1"/>
      </p:transition>
    </mc:Choice>
    <mc:Fallback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620658852"/>
      </p:ext>
    </p:extLst>
  </p:cSld>
  <p:clrMap bg1="lt1" tx1="dk1" bg2="lt2" tx2="dk2" accent1="accent1" accent2="accent2" accent3="accent3" accent4="accent4" accent5="accent5" accent6="accent6" hlink="hlink" folHlink="folHlink"/>
  <p:sldLayoutIdLst>
    <p:sldLayoutId id="2147483726" r:id="rId1"/>
    <p:sldLayoutId id="2147483727" r:id="rId2"/>
    <p:sldLayoutId id="2147483728" r:id="rId3"/>
    <p:sldLayoutId id="2147483729" r:id="rId4"/>
    <p:sldLayoutId id="2147483730" r:id="rId5"/>
    <p:sldLayoutId id="2147483731" r:id="rId6"/>
    <p:sldLayoutId id="2147483732" r:id="rId7"/>
    <p:sldLayoutId id="2147483733" r:id="rId8"/>
    <p:sldLayoutId id="2147483734" r:id="rId9"/>
    <p:sldLayoutId id="2147483735" r:id="rId10"/>
    <p:sldLayoutId id="2147483736" r:id="rId11"/>
    <p:sldLayoutId id="2147483737" r:id="rId12"/>
    <p:sldLayoutId id="2147483738" r:id="rId13"/>
    <p:sldLayoutId id="2147483739" r:id="rId14"/>
    <p:sldLayoutId id="2147483740" r:id="rId15"/>
    <p:sldLayoutId id="2147483741" r:id="rId16"/>
    <p:sldLayoutId id="2147483742" r:id="rId17"/>
    <p:sldLayoutId id="2147483743" r:id="rId18"/>
    <p:sldLayoutId id="2147483744" r:id="rId19"/>
    <p:sldLayoutId id="2147483745" r:id="rId20"/>
    <p:sldLayoutId id="2147483746" r:id="rId21"/>
    <p:sldLayoutId id="2147483747" r:id="rId22"/>
    <p:sldLayoutId id="2147483748" r:id="rId23"/>
    <p:sldLayoutId id="2147483749" r:id="rId24"/>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731217606"/>
      </p:ext>
    </p:extLst>
  </p:cSld>
  <p:clrMap bg1="lt1" tx1="dk1" bg2="lt2" tx2="dk2" accent1="accent1" accent2="accent2" accent3="accent3" accent4="accent4" accent5="accent5" accent6="accent6" hlink="hlink" folHlink="folHlink"/>
  <p:sldLayoutIdLst>
    <p:sldLayoutId id="2147483751" r:id="rId1"/>
    <p:sldLayoutId id="2147483752" r:id="rId2"/>
    <p:sldLayoutId id="2147483753" r:id="rId3"/>
    <p:sldLayoutId id="2147483754" r:id="rId4"/>
    <p:sldLayoutId id="2147483755" r:id="rId5"/>
    <p:sldLayoutId id="2147483756" r:id="rId6"/>
    <p:sldLayoutId id="2147483757" r:id="rId7"/>
    <p:sldLayoutId id="2147483758" r:id="rId8"/>
    <p:sldLayoutId id="2147483759" r:id="rId9"/>
    <p:sldLayoutId id="2147483760" r:id="rId10"/>
    <p:sldLayoutId id="2147483761" r:id="rId11"/>
  </p:sldLayoutIdLst>
  <p:txStyles>
    <p:titleStyle>
      <a:lvl1pPr algn="ctr" defTabSz="914400" rtl="0" eaLnBrk="1" latinLnBrk="1"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a:t>Click to edit Master title style</a:t>
            </a:r>
          </a:p>
        </p:txBody>
      </p:sp>
    </p:spTree>
    <p:extLst>
      <p:ext uri="{BB962C8B-B14F-4D97-AF65-F5344CB8AC3E}">
        <p14:creationId xmlns:p14="http://schemas.microsoft.com/office/powerpoint/2010/main" val="2863821248"/>
      </p:ext>
    </p:extLst>
  </p:cSld>
  <p:clrMap bg1="lt1" tx1="dk1" bg2="lt2" tx2="dk2" accent1="accent1" accent2="accent2" accent3="accent3" accent4="accent4" accent5="accent5" accent6="accent6" hlink="hlink" folHlink="folHlink"/>
  <p:sldLayoutIdLst>
    <p:sldLayoutId id="2147483763" r:id="rId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43632346"/>
      </p:ext>
    </p:extLst>
  </p:cSld>
  <p:clrMap bg1="lt1" tx1="dk1" bg2="lt2" tx2="dk2" accent1="accent1" accent2="accent2" accent3="accent3" accent4="accent4" accent5="accent5" accent6="accent6" hlink="hlink" folHlink="folHlink"/>
  <p:sldLayoutIdLst>
    <p:sldLayoutId id="2147483765" r:id="rId1"/>
    <p:sldLayoutId id="2147483766" r:id="rId2"/>
    <p:sldLayoutId id="2147483767" r:id="rId3"/>
    <p:sldLayoutId id="2147483768" r:id="rId4"/>
    <p:sldLayoutId id="2147483769" r:id="rId5"/>
    <p:sldLayoutId id="2147483770" r:id="rId6"/>
    <p:sldLayoutId id="2147483771" r:id="rId7"/>
    <p:sldLayoutId id="2147483772" r:id="rId8"/>
    <p:sldLayoutId id="2147483773" r:id="rId9"/>
    <p:sldLayoutId id="2147483774" r:id="rId10"/>
    <p:sldLayoutId id="2147483775" r:id="rId11"/>
    <p:sldLayoutId id="2147483776" r:id="rId12"/>
    <p:sldLayoutId id="2147483777" r:id="rId13"/>
    <p:sldLayoutId id="2147483778" r:id="rId14"/>
    <p:sldLayoutId id="2147483779" r:id="rId15"/>
    <p:sldLayoutId id="2147483780" r:id="rId16"/>
    <p:sldLayoutId id="2147483781" r:id="rId17"/>
    <p:sldLayoutId id="2147483782" r:id="rId18"/>
    <p:sldLayoutId id="2147483783" r:id="rId19"/>
    <p:sldLayoutId id="2147483784" r:id="rId20"/>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793341712"/>
      </p:ext>
    </p:extLst>
  </p:cSld>
  <p:clrMap bg1="lt1" tx1="dk1" bg2="lt2" tx2="dk2" accent1="accent1" accent2="accent2" accent3="accent3" accent4="accent4" accent5="accent5" accent6="accent6" hlink="hlink" folHlink="folHlink"/>
  <p:sldLayoutIdLst>
    <p:sldLayoutId id="2147483786" r:id="rId1"/>
    <p:sldLayoutId id="2147483787" r:id="rId2"/>
    <p:sldLayoutId id="2147483788" r:id="rId3"/>
    <p:sldLayoutId id="2147483789" r:id="rId4"/>
    <p:sldLayoutId id="2147483790" r:id="rId5"/>
    <p:sldLayoutId id="2147483791" r:id="rId6"/>
    <p:sldLayoutId id="2147483792" r:id="rId7"/>
    <p:sldLayoutId id="2147483793" r:id="rId8"/>
    <p:sldLayoutId id="2147483794" r:id="rId9"/>
    <p:sldLayoutId id="2147483795" r:id="rId10"/>
    <p:sldLayoutId id="2147483796" r:id="rId11"/>
    <p:sldLayoutId id="2147483797" r:id="rId12"/>
    <p:sldLayoutId id="2147483798" r:id="rId13"/>
    <p:sldLayoutId id="2147483799" r:id="rId14"/>
    <p:sldLayoutId id="2147483800" r:id="rId15"/>
    <p:sldLayoutId id="2147483801" r:id="rId16"/>
    <p:sldLayoutId id="2147483802" r:id="rId17"/>
    <p:sldLayoutId id="2147483803" r:id="rId18"/>
    <p:sldLayoutId id="2147483804" r:id="rId19"/>
    <p:sldLayoutId id="2147483805" r:id="rId20"/>
    <p:sldLayoutId id="2147483806" r:id="rId21"/>
    <p:sldLayoutId id="2147483807" r:id="rId2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05888130"/>
      </p:ext>
    </p:extLst>
  </p:cSld>
  <p:clrMap bg1="lt1" tx1="dk1" bg2="lt2" tx2="dk2" accent1="accent1" accent2="accent2" accent3="accent3" accent4="accent4" accent5="accent5" accent6="accent6" hlink="hlink" folHlink="folHlink"/>
  <p:sldLayoutIdLst>
    <p:sldLayoutId id="2147483809" r:id="rId1"/>
    <p:sldLayoutId id="2147483810" r:id="rId2"/>
    <p:sldLayoutId id="2147483811" r:id="rId3"/>
    <p:sldLayoutId id="2147483812" r:id="rId4"/>
    <p:sldLayoutId id="2147483813" r:id="rId5"/>
    <p:sldLayoutId id="2147483814" r:id="rId6"/>
    <p:sldLayoutId id="2147483815" r:id="rId7"/>
    <p:sldLayoutId id="2147483816" r:id="rId8"/>
    <p:sldLayoutId id="2147483817" r:id="rId9"/>
    <p:sldLayoutId id="2147483818" r:id="rId10"/>
    <p:sldLayoutId id="2147483819" r:id="rId11"/>
    <p:sldLayoutId id="2147483820" r:id="rId12"/>
    <p:sldLayoutId id="2147483821" r:id="rId13"/>
    <p:sldLayoutId id="2147483822" r:id="rId14"/>
    <p:sldLayoutId id="2147483823" r:id="rId15"/>
    <p:sldLayoutId id="2147483824" r:id="rId16"/>
    <p:sldLayoutId id="2147483825" r:id="rId17"/>
    <p:sldLayoutId id="2147483826" r:id="rId18"/>
    <p:sldLayoutId id="2147483827" r:id="rId19"/>
    <p:sldLayoutId id="2147483828" r:id="rId20"/>
    <p:sldLayoutId id="2147483829" r:id="rId21"/>
    <p:sldLayoutId id="2147483830" r:id="rId22"/>
    <p:sldLayoutId id="2147483831" r:id="rId23"/>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a:t>Click to edit Master title style</a:t>
            </a:r>
          </a:p>
        </p:txBody>
      </p:sp>
    </p:spTree>
    <p:extLst>
      <p:ext uri="{BB962C8B-B14F-4D97-AF65-F5344CB8AC3E}">
        <p14:creationId xmlns:p14="http://schemas.microsoft.com/office/powerpoint/2010/main" val="462992985"/>
      </p:ext>
    </p:extLst>
  </p:cSld>
  <p:clrMap bg1="lt1" tx1="dk1" bg2="lt2" tx2="dk2" accent1="accent1" accent2="accent2" accent3="accent3" accent4="accent4" accent5="accent5" accent6="accent6" hlink="hlink" folHlink="folHlink"/>
  <p:sldLayoutIdLst>
    <p:sldLayoutId id="2147483833" r:id="rId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35786984"/>
      </p:ext>
    </p:extLst>
  </p:cSld>
  <p:clrMap bg1="lt1" tx1="dk1" bg2="lt2" tx2="dk2" accent1="accent1" accent2="accent2" accent3="accent3" accent4="accent4" accent5="accent5" accent6="accent6" hlink="hlink" folHlink="folHlink"/>
  <p:sldLayoutIdLst>
    <p:sldLayoutId id="2147483835" r:id="rId1"/>
    <p:sldLayoutId id="2147483836" r:id="rId2"/>
    <p:sldLayoutId id="2147483837" r:id="rId3"/>
    <p:sldLayoutId id="2147483838" r:id="rId4"/>
    <p:sldLayoutId id="2147483839" r:id="rId5"/>
    <p:sldLayoutId id="2147483840" r:id="rId6"/>
    <p:sldLayoutId id="2147483841" r:id="rId7"/>
    <p:sldLayoutId id="2147483842" r:id="rId8"/>
    <p:sldLayoutId id="2147483843" r:id="rId9"/>
    <p:sldLayoutId id="2147483844" r:id="rId10"/>
    <p:sldLayoutId id="2147483845" r:id="rId11"/>
    <p:sldLayoutId id="2147483846" r:id="rId12"/>
    <p:sldLayoutId id="2147483847" r:id="rId13"/>
    <p:sldLayoutId id="2147483848" r:id="rId14"/>
    <p:sldLayoutId id="2147483849" r:id="rId15"/>
    <p:sldLayoutId id="2147483850" r:id="rId16"/>
    <p:sldLayoutId id="2147483851" r:id="rId17"/>
    <p:sldLayoutId id="2147483852" r:id="rId18"/>
    <p:sldLayoutId id="2147483853" r:id="rId19"/>
    <p:sldLayoutId id="2147483854" r:id="rId20"/>
    <p:sldLayoutId id="2147483855" r:id="rId21"/>
    <p:sldLayoutId id="2147483856" r:id="rId22"/>
    <p:sldLayoutId id="2147483857" r:id="rId23"/>
    <p:sldLayoutId id="2147483858" r:id="rId24"/>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59282662"/>
      </p:ext>
    </p:extLst>
  </p:cSld>
  <p:clrMap bg1="lt1" tx1="dk1" bg2="lt2" tx2="dk2" accent1="accent1" accent2="accent2" accent3="accent3" accent4="accent4" accent5="accent5" accent6="accent6" hlink="hlink" folHlink="folHlink"/>
  <p:sldLayoutIdLst>
    <p:sldLayoutId id="2147483860" r:id="rId1"/>
    <p:sldLayoutId id="2147483861" r:id="rId2"/>
    <p:sldLayoutId id="2147483862" r:id="rId3"/>
    <p:sldLayoutId id="2147483863" r:id="rId4"/>
    <p:sldLayoutId id="2147483864" r:id="rId5"/>
    <p:sldLayoutId id="2147483865" r:id="rId6"/>
    <p:sldLayoutId id="2147483866" r:id="rId7"/>
    <p:sldLayoutId id="2147483867" r:id="rId8"/>
    <p:sldLayoutId id="2147483868" r:id="rId9"/>
    <p:sldLayoutId id="2147483869" r:id="rId10"/>
    <p:sldLayoutId id="2147483870" r:id="rId11"/>
    <p:sldLayoutId id="2147483871" r:id="rId12"/>
    <p:sldLayoutId id="2147483872" r:id="rId13"/>
    <p:sldLayoutId id="2147483873" r:id="rId14"/>
    <p:sldLayoutId id="2147483874" r:id="rId15"/>
    <p:sldLayoutId id="2147483875" r:id="rId16"/>
    <p:sldLayoutId id="2147483876" r:id="rId17"/>
    <p:sldLayoutId id="2147483877" r:id="rId18"/>
    <p:sldLayoutId id="2147483878" r:id="rId19"/>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11799749"/>
      </p:ext>
    </p:extLst>
  </p:cSld>
  <p:clrMap bg1="lt1" tx1="dk1" bg2="lt2" tx2="dk2" accent1="accent1" accent2="accent2" accent3="accent3" accent4="accent4" accent5="accent5" accent6="accent6" hlink="hlink" folHlink="folHlink"/>
  <p:sldLayoutIdLst>
    <p:sldLayoutId id="2147483880" r:id="rId1"/>
    <p:sldLayoutId id="2147483881" r:id="rId2"/>
    <p:sldLayoutId id="2147483882" r:id="rId3"/>
    <p:sldLayoutId id="2147483883" r:id="rId4"/>
    <p:sldLayoutId id="2147483884" r:id="rId5"/>
    <p:sldLayoutId id="2147483885" r:id="rId6"/>
    <p:sldLayoutId id="2147483886" r:id="rId7"/>
    <p:sldLayoutId id="2147483887" r:id="rId8"/>
    <p:sldLayoutId id="2147483888" r:id="rId9"/>
    <p:sldLayoutId id="2147483889" r:id="rId10"/>
    <p:sldLayoutId id="2147483890" r:id="rId11"/>
    <p:sldLayoutId id="2147483891" r:id="rId12"/>
    <p:sldLayoutId id="2147483892" r:id="rId13"/>
    <p:sldLayoutId id="2147483893" r:id="rId14"/>
    <p:sldLayoutId id="2147483894" r:id="rId15"/>
    <p:sldLayoutId id="2147483895" r:id="rId16"/>
    <p:sldLayoutId id="2147483896" r:id="rId17"/>
    <p:sldLayoutId id="2147483897" r:id="rId18"/>
    <p:sldLayoutId id="2147483898" r:id="rId19"/>
    <p:sldLayoutId id="2147483899" r:id="rId20"/>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94488823"/>
      </p:ext>
    </p:extLst>
  </p:cSld>
  <p:clrMap bg1="lt1" tx1="dk1" bg2="lt2" tx2="dk2" accent1="accent1" accent2="accent2" accent3="accent3" accent4="accent4" accent5="accent5" accent6="accent6" hlink="hlink" folHlink="folHlink"/>
  <p:sldLayoutIdLst>
    <p:sldLayoutId id="2147483901" r:id="rId1"/>
    <p:sldLayoutId id="2147483902" r:id="rId2"/>
    <p:sldLayoutId id="2147483903" r:id="rId3"/>
    <p:sldLayoutId id="2147483904" r:id="rId4"/>
    <p:sldLayoutId id="2147483905" r:id="rId5"/>
    <p:sldLayoutId id="2147483906" r:id="rId6"/>
    <p:sldLayoutId id="2147483907" r:id="rId7"/>
    <p:sldLayoutId id="2147483908" r:id="rId8"/>
    <p:sldLayoutId id="2147483909" r:id="rId9"/>
    <p:sldLayoutId id="2147483910" r:id="rId10"/>
    <p:sldLayoutId id="2147483911" r:id="rId11"/>
    <p:sldLayoutId id="2147483912" r:id="rId12"/>
    <p:sldLayoutId id="2147483913" r:id="rId13"/>
    <p:sldLayoutId id="2147483914" r:id="rId14"/>
    <p:sldLayoutId id="2147483915" r:id="rId15"/>
    <p:sldLayoutId id="2147483916" r:id="rId16"/>
    <p:sldLayoutId id="2147483917" r:id="rId17"/>
    <p:sldLayoutId id="2147483918" r:id="rId18"/>
    <p:sldLayoutId id="2147483919" r:id="rId19"/>
    <p:sldLayoutId id="2147483920" r:id="rId20"/>
    <p:sldLayoutId id="2147483921" r:id="rId21"/>
    <p:sldLayoutId id="2147483922" r:id="rId22"/>
    <p:sldLayoutId id="2147483923" r:id="rId23"/>
    <p:sldLayoutId id="2147483924" r:id="rId24"/>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81210887"/>
      </p:ext>
    </p:extLst>
  </p:cSld>
  <p:clrMap bg1="lt1" tx1="dk1" bg2="lt2" tx2="dk2" accent1="accent1" accent2="accent2" accent3="accent3" accent4="accent4" accent5="accent5" accent6="accent6" hlink="hlink" folHlink="folHlink"/>
  <p:sldLayoutIdLst>
    <p:sldLayoutId id="2147483926" r:id="rId1"/>
    <p:sldLayoutId id="2147483927" r:id="rId2"/>
    <p:sldLayoutId id="2147483928" r:id="rId3"/>
    <p:sldLayoutId id="2147483929" r:id="rId4"/>
    <p:sldLayoutId id="2147483930" r:id="rId5"/>
    <p:sldLayoutId id="2147483931" r:id="rId6"/>
    <p:sldLayoutId id="2147483932" r:id="rId7"/>
    <p:sldLayoutId id="2147483933" r:id="rId8"/>
    <p:sldLayoutId id="2147483934" r:id="rId9"/>
    <p:sldLayoutId id="2147483935" r:id="rId10"/>
    <p:sldLayoutId id="2147483936" r:id="rId11"/>
    <p:sldLayoutId id="2147483937" r:id="rId12"/>
    <p:sldLayoutId id="2147483938" r:id="rId13"/>
    <p:sldLayoutId id="2147483939" r:id="rId14"/>
    <p:sldLayoutId id="2147483940" r:id="rId15"/>
    <p:sldLayoutId id="2147483941" r:id="rId16"/>
    <p:sldLayoutId id="2147483942" r:id="rId17"/>
    <p:sldLayoutId id="2147483943" r:id="rId18"/>
    <p:sldLayoutId id="2147483944" r:id="rId19"/>
    <p:sldLayoutId id="2147483945" r:id="rId20"/>
    <p:sldLayoutId id="2147483946" r:id="rId21"/>
    <p:sldLayoutId id="2147483947" r:id="rId22"/>
    <p:sldLayoutId id="2147483948" r:id="rId23"/>
    <p:sldLayoutId id="2147483949" r:id="rId24"/>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65059368"/>
      </p:ext>
    </p:extLst>
  </p:cSld>
  <p:clrMap bg1="lt1" tx1="dk1" bg2="lt2" tx2="dk2" accent1="accent1" accent2="accent2" accent3="accent3" accent4="accent4" accent5="accent5" accent6="accent6" hlink="hlink" folHlink="folHlink"/>
  <p:sldLayoutIdLst>
    <p:sldLayoutId id="2147483951" r:id="rId1"/>
    <p:sldLayoutId id="2147483952" r:id="rId2"/>
    <p:sldLayoutId id="2147483953" r:id="rId3"/>
    <p:sldLayoutId id="2147483954" r:id="rId4"/>
    <p:sldLayoutId id="2147483955" r:id="rId5"/>
    <p:sldLayoutId id="2147483956" r:id="rId6"/>
    <p:sldLayoutId id="2147483957" r:id="rId7"/>
    <p:sldLayoutId id="2147483958" r:id="rId8"/>
    <p:sldLayoutId id="2147483959" r:id="rId9"/>
    <p:sldLayoutId id="2147483960" r:id="rId10"/>
    <p:sldLayoutId id="2147483961" r:id="rId11"/>
    <p:sldLayoutId id="2147483962" r:id="rId12"/>
    <p:sldLayoutId id="2147483963" r:id="rId13"/>
    <p:sldLayoutId id="2147483964" r:id="rId14"/>
    <p:sldLayoutId id="2147483965" r:id="rId15"/>
    <p:sldLayoutId id="2147483966" r:id="rId16"/>
    <p:sldLayoutId id="2147483967" r:id="rId17"/>
    <p:sldLayoutId id="2147483968" r:id="rId18"/>
    <p:sldLayoutId id="2147483969" r:id="rId19"/>
    <p:sldLayoutId id="2147483970" r:id="rId20"/>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962141700"/>
      </p:ext>
    </p:extLst>
  </p:cSld>
  <p:clrMap bg1="lt1" tx1="dk1" bg2="lt2" tx2="dk2" accent1="accent1" accent2="accent2" accent3="accent3" accent4="accent4" accent5="accent5" accent6="accent6" hlink="hlink" folHlink="folHlink"/>
  <p:sldLayoutIdLst>
    <p:sldLayoutId id="2147483972" r:id="rId1"/>
    <p:sldLayoutId id="2147483973" r:id="rId2"/>
    <p:sldLayoutId id="2147483974" r:id="rId3"/>
    <p:sldLayoutId id="2147483975" r:id="rId4"/>
    <p:sldLayoutId id="2147483976" r:id="rId5"/>
    <p:sldLayoutId id="2147483977" r:id="rId6"/>
    <p:sldLayoutId id="2147483978" r:id="rId7"/>
    <p:sldLayoutId id="2147483979" r:id="rId8"/>
    <p:sldLayoutId id="2147483980" r:id="rId9"/>
    <p:sldLayoutId id="2147483981" r:id="rId10"/>
    <p:sldLayoutId id="2147483982" r:id="rId11"/>
    <p:sldLayoutId id="2147483983" r:id="rId12"/>
    <p:sldLayoutId id="2147483984" r:id="rId13"/>
    <p:sldLayoutId id="2147483985" r:id="rId14"/>
    <p:sldLayoutId id="2147483986" r:id="rId15"/>
    <p:sldLayoutId id="2147483987" r:id="rId16"/>
    <p:sldLayoutId id="2147483988" r:id="rId17"/>
    <p:sldLayoutId id="2147483989" r:id="rId18"/>
    <p:sldLayoutId id="2147483990" r:id="rId19"/>
    <p:sldLayoutId id="2147483991" r:id="rId20"/>
    <p:sldLayoutId id="2147483992" r:id="rId21"/>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hyperlink" Target="NULL" TargetMode="External"/><Relationship Id="rId7" Type="http://schemas.openxmlformats.org/officeDocument/2006/relationships/image" Target="../media/image68.png"/><Relationship Id="rId2" Type="http://schemas.openxmlformats.org/officeDocument/2006/relationships/hyperlink" Target="http://www.free-powerpoint-templates-design.com/" TargetMode="External"/><Relationship Id="rId1" Type="http://schemas.openxmlformats.org/officeDocument/2006/relationships/slideLayout" Target="../slideLayouts/slideLayout12.xml"/><Relationship Id="rId6" Type="http://schemas.microsoft.com/office/2007/relationships/hdphoto" Target="../media/hdphoto2.wdp"/><Relationship Id="rId5" Type="http://schemas.openxmlformats.org/officeDocument/2006/relationships/image" Target="../media/image67.png"/><Relationship Id="rId4" Type="http://schemas.openxmlformats.org/officeDocument/2006/relationships/hyperlink" Target="NULL" TargetMode="External"/></Relationships>
</file>

<file path=ppt/slides/_rels/slide2.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Layout" Target="../slideLayouts/slideLayout13.xml"/></Relationships>
</file>

<file path=ppt/slides/_rels/slide3.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Layout" Target="../slideLayouts/slideLayout15.xml"/></Relationships>
</file>

<file path=ppt/slides/_rels/slide4.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image" Target="../media/image69.png"/><Relationship Id="rId1" Type="http://schemas.openxmlformats.org/officeDocument/2006/relationships/slideLayout" Target="../slideLayouts/slideLayout20.xml"/><Relationship Id="rId6" Type="http://schemas.openxmlformats.org/officeDocument/2006/relationships/image" Target="../media/image73.png"/><Relationship Id="rId5" Type="http://schemas.openxmlformats.org/officeDocument/2006/relationships/image" Target="../media/image72.png"/><Relationship Id="rId4" Type="http://schemas.openxmlformats.org/officeDocument/2006/relationships/image" Target="../media/image71.png"/></Relationships>
</file>

<file path=ppt/slides/_rels/slide5.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notesSlide" Target="../notesSlides/notesSlide1.xml"/><Relationship Id="rId1" Type="http://schemas.openxmlformats.org/officeDocument/2006/relationships/slideLayout" Target="../slideLayouts/slideLayout14.xml"/><Relationship Id="rId5" Type="http://schemas.openxmlformats.org/officeDocument/2006/relationships/image" Target="../media/image75.png"/><Relationship Id="rId4" Type="http://schemas.openxmlformats.org/officeDocument/2006/relationships/image" Target="../media/image71.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91.xml"/></Relationships>
</file>

<file path=ppt/slides/_rels/slide7.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notesSlide" Target="../notesSlides/notesSlide3.xml"/><Relationship Id="rId1" Type="http://schemas.openxmlformats.org/officeDocument/2006/relationships/slideLayout" Target="../slideLayouts/slideLayout109.xml"/></Relationships>
</file>

<file path=ppt/slides/_rels/slide8.xml.rels><?xml version="1.0" encoding="UTF-8" standalone="yes"?>
<Relationships xmlns="http://schemas.openxmlformats.org/package/2006/relationships"><Relationship Id="rId2" Type="http://schemas.openxmlformats.org/officeDocument/2006/relationships/image" Target="../media/image76.png"/><Relationship Id="rId1" Type="http://schemas.openxmlformats.org/officeDocument/2006/relationships/slideLayout" Target="../slideLayouts/slideLayout16.xml"/></Relationships>
</file>

<file path=ppt/slides/_rels/slide9.xml.rels><?xml version="1.0" encoding="UTF-8" standalone="yes"?>
<Relationships xmlns="http://schemas.openxmlformats.org/package/2006/relationships"><Relationship Id="rId3" Type="http://schemas.openxmlformats.org/officeDocument/2006/relationships/image" Target="../media/image77.png"/><Relationship Id="rId2" Type="http://schemas.openxmlformats.org/officeDocument/2006/relationships/notesSlide" Target="../notesSlides/notesSlide4.xml"/><Relationship Id="rId1" Type="http://schemas.openxmlformats.org/officeDocument/2006/relationships/slideLayout" Target="../slideLayouts/slideLayout17.xml"/><Relationship Id="rId5" Type="http://schemas.openxmlformats.org/officeDocument/2006/relationships/image" Target="../media/image79.png"/><Relationship Id="rId4" Type="http://schemas.openxmlformats.org/officeDocument/2006/relationships/image" Target="../media/image78.png"/></Relationships>
</file>

<file path=ppt/slides/_rels/slide10.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notesSlide" Target="../notesSlides/notesSlide5.xml"/><Relationship Id="rId1" Type="http://schemas.openxmlformats.org/officeDocument/2006/relationships/slideLayout" Target="../slideLayouts/slideLayout18.xml"/><Relationship Id="rId5" Type="http://schemas.openxmlformats.org/officeDocument/2006/relationships/image" Target="../media/image81.png"/><Relationship Id="rId4" Type="http://schemas.openxmlformats.org/officeDocument/2006/relationships/image" Target="../media/image80.png"/></Relationships>
</file>

<file path=ppt/slides/_rels/slide11.xml.rels><?xml version="1.0" encoding="UTF-8" standalone="yes"?>
<Relationships xmlns="http://schemas.openxmlformats.org/package/2006/relationships"><Relationship Id="rId2" Type="http://schemas.openxmlformats.org/officeDocument/2006/relationships/image" Target="../media/image76.png"/><Relationship Id="rId1" Type="http://schemas.openxmlformats.org/officeDocument/2006/relationships/slideLayout" Target="../slideLayouts/slideLayout16.xml"/></Relationships>
</file>

<file path=ppt/slides/_rels/slide12.xml.rels><?xml version="1.0" encoding="UTF-8" standalone="yes"?>
<Relationships xmlns="http://schemas.openxmlformats.org/package/2006/relationships"><Relationship Id="rId3" Type="http://schemas.openxmlformats.org/officeDocument/2006/relationships/image" Target="../media/image82.png"/><Relationship Id="rId2" Type="http://schemas.openxmlformats.org/officeDocument/2006/relationships/notesSlide" Target="../notesSlides/notesSlide6.xml"/><Relationship Id="rId1" Type="http://schemas.openxmlformats.org/officeDocument/2006/relationships/slideLayout" Target="../slideLayouts/slideLayout43.xml"/></Relationships>
</file>

<file path=ppt/slides/_rels/slide13.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7.xml"/><Relationship Id="rId1" Type="http://schemas.openxmlformats.org/officeDocument/2006/relationships/slideLayout" Target="../slideLayouts/slideLayout88.xml"/><Relationship Id="rId5" Type="http://schemas.openxmlformats.org/officeDocument/2006/relationships/image" Target="../media/image84.png"/><Relationship Id="rId4" Type="http://schemas.openxmlformats.org/officeDocument/2006/relationships/image" Target="../media/image71.png"/></Relationships>
</file>

<file path=ppt/slides/_rels/slide14.xml.rels><?xml version="1.0" encoding="UTF-8" standalone="yes"?>
<Relationships xmlns="http://schemas.openxmlformats.org/package/2006/relationships"><Relationship Id="rId3" Type="http://schemas.openxmlformats.org/officeDocument/2006/relationships/image" Target="../media/image85.png"/><Relationship Id="rId2" Type="http://schemas.openxmlformats.org/officeDocument/2006/relationships/notesSlide" Target="../notesSlides/notesSlide8.xml"/><Relationship Id="rId1" Type="http://schemas.openxmlformats.org/officeDocument/2006/relationships/slideLayout" Target="../slideLayouts/slideLayout44.xml"/><Relationship Id="rId6" Type="http://schemas.openxmlformats.org/officeDocument/2006/relationships/image" Target="../media/image68.png"/><Relationship Id="rId5" Type="http://schemas.openxmlformats.org/officeDocument/2006/relationships/image" Target="../media/image86.png"/><Relationship Id="rId4" Type="http://schemas.microsoft.com/office/2007/relationships/hdphoto" Target="../media/hdphoto3.wdp"/></Relationships>
</file>

<file path=ppt/slides/_rels/slide15.xml.rels><?xml version="1.0" encoding="UTF-8" standalone="yes"?>
<Relationships xmlns="http://schemas.openxmlformats.org/package/2006/relationships"><Relationship Id="rId3" Type="http://schemas.openxmlformats.org/officeDocument/2006/relationships/image" Target="../media/image87.jpg"/><Relationship Id="rId2" Type="http://schemas.openxmlformats.org/officeDocument/2006/relationships/notesSlide" Target="../notesSlides/notesSlide9.xml"/><Relationship Id="rId1" Type="http://schemas.openxmlformats.org/officeDocument/2006/relationships/slideLayout" Target="../slideLayouts/slideLayout80.xml"/><Relationship Id="rId4" Type="http://schemas.openxmlformats.org/officeDocument/2006/relationships/image" Target="../media/image88.png"/></Relationships>
</file>

<file path=ppt/slides/_rels/slide16.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image" Target="../media/image89.png"/><Relationship Id="rId1" Type="http://schemas.openxmlformats.org/officeDocument/2006/relationships/slideLayout" Target="../slideLayouts/slideLayout46.xml"/></Relationships>
</file>

<file path=ppt/slides/_rels/slide17.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notesSlide" Target="../notesSlides/notesSlide10.xml"/><Relationship Id="rId1" Type="http://schemas.openxmlformats.org/officeDocument/2006/relationships/slideLayout" Target="../slideLayouts/slideLayout46.xml"/><Relationship Id="rId4" Type="http://schemas.openxmlformats.org/officeDocument/2006/relationships/image" Target="../media/image68.png"/></Relationships>
</file>

<file path=ppt/slides/_rels/slide18.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notesSlide" Target="../notesSlides/notesSlide11.xml"/><Relationship Id="rId1" Type="http://schemas.openxmlformats.org/officeDocument/2006/relationships/slideLayout" Target="../slideLayouts/slideLayout46.xml"/><Relationship Id="rId4" Type="http://schemas.openxmlformats.org/officeDocument/2006/relationships/image" Target="../media/image91.png"/></Relationships>
</file>

<file path=ppt/slides/_rels/slide19.xml.rels><?xml version="1.0" encoding="UTF-8" standalone="yes"?>
<Relationships xmlns="http://schemas.openxmlformats.org/package/2006/relationships"><Relationship Id="rId3" Type="http://schemas.openxmlformats.org/officeDocument/2006/relationships/image" Target="../media/image92.png"/><Relationship Id="rId2" Type="http://schemas.openxmlformats.org/officeDocument/2006/relationships/notesSlide" Target="../notesSlides/notesSlide12.xml"/><Relationship Id="rId1" Type="http://schemas.openxmlformats.org/officeDocument/2006/relationships/slideLayout" Target="../slideLayouts/slideLayout46.xml"/><Relationship Id="rId4" Type="http://schemas.openxmlformats.org/officeDocument/2006/relationships/image" Target="../media/image68.png"/></Relationships>
</file>

<file path=ppt/slides/_rels/slide20.xml.rels><?xml version="1.0" encoding="UTF-8" standalone="yes"?>
<Relationships xmlns="http://schemas.openxmlformats.org/package/2006/relationships"><Relationship Id="rId2" Type="http://schemas.openxmlformats.org/officeDocument/2006/relationships/image" Target="../media/image76.png"/><Relationship Id="rId1" Type="http://schemas.openxmlformats.org/officeDocument/2006/relationships/slideLayout" Target="../slideLayouts/slideLayout16.xml"/></Relationships>
</file>

<file path=ppt/slides/_rels/slide21.xml.rels><?xml version="1.0" encoding="UTF-8" standalone="yes"?>
<Relationships xmlns="http://schemas.openxmlformats.org/package/2006/relationships"><Relationship Id="rId3" Type="http://schemas.openxmlformats.org/officeDocument/2006/relationships/image" Target="../media/image82.png"/><Relationship Id="rId2" Type="http://schemas.openxmlformats.org/officeDocument/2006/relationships/notesSlide" Target="../notesSlides/notesSlide13.xml"/><Relationship Id="rId1" Type="http://schemas.openxmlformats.org/officeDocument/2006/relationships/slideLayout" Target="../slideLayouts/slideLayout43.xml"/></Relationships>
</file>

<file path=ppt/slides/_rels/slide22.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93.png"/><Relationship Id="rId1" Type="http://schemas.openxmlformats.org/officeDocument/2006/relationships/slideLayout" Target="../slideLayouts/slideLayout133.xml"/><Relationship Id="rId4" Type="http://schemas.openxmlformats.org/officeDocument/2006/relationships/image" Target="../media/image68.png"/></Relationships>
</file>

<file path=ppt/slides/_rels/slide23.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notesSlide" Target="../notesSlides/notesSlide14.xml"/><Relationship Id="rId1" Type="http://schemas.openxmlformats.org/officeDocument/2006/relationships/slideLayout" Target="../slideLayouts/slideLayout154.xml"/><Relationship Id="rId5" Type="http://schemas.openxmlformats.org/officeDocument/2006/relationships/image" Target="../media/image68.png"/><Relationship Id="rId4" Type="http://schemas.openxmlformats.org/officeDocument/2006/relationships/image" Target="../media/image95.png"/></Relationships>
</file>

<file path=ppt/slides/_rels/slide24.xml.rels><?xml version="1.0" encoding="UTF-8" standalone="yes"?>
<Relationships xmlns="http://schemas.openxmlformats.org/package/2006/relationships"><Relationship Id="rId8" Type="http://schemas.openxmlformats.org/officeDocument/2006/relationships/image" Target="../media/image68.png"/><Relationship Id="rId3" Type="http://schemas.openxmlformats.org/officeDocument/2006/relationships/image" Target="../media/image97.png"/><Relationship Id="rId7" Type="http://schemas.openxmlformats.org/officeDocument/2006/relationships/image" Target="../media/image101.png"/><Relationship Id="rId2" Type="http://schemas.openxmlformats.org/officeDocument/2006/relationships/image" Target="../media/image96.png"/><Relationship Id="rId1" Type="http://schemas.openxmlformats.org/officeDocument/2006/relationships/slideLayout" Target="../slideLayouts/slideLayout179.xml"/><Relationship Id="rId6" Type="http://schemas.openxmlformats.org/officeDocument/2006/relationships/image" Target="../media/image100.png"/><Relationship Id="rId5" Type="http://schemas.openxmlformats.org/officeDocument/2006/relationships/image" Target="../media/image99.png"/><Relationship Id="rId4" Type="http://schemas.openxmlformats.org/officeDocument/2006/relationships/image" Target="../media/image98.png"/></Relationships>
</file>

<file path=ppt/slides/_rels/slide25.xml.rels><?xml version="1.0" encoding="UTF-8" standalone="yes"?>
<Relationships xmlns="http://schemas.openxmlformats.org/package/2006/relationships"><Relationship Id="rId3" Type="http://schemas.openxmlformats.org/officeDocument/2006/relationships/image" Target="../media/image102.png"/><Relationship Id="rId2" Type="http://schemas.openxmlformats.org/officeDocument/2006/relationships/notesSlide" Target="../notesSlides/notesSlide15.xml"/><Relationship Id="rId1" Type="http://schemas.openxmlformats.org/officeDocument/2006/relationships/slideLayout" Target="../slideLayouts/slideLayout155.xml"/><Relationship Id="rId4" Type="http://schemas.openxmlformats.org/officeDocument/2006/relationships/image" Target="../media/image103.png"/></Relationships>
</file>

<file path=ppt/slides/_rels/slide26.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notesSlide" Target="../notesSlides/notesSlide16.xml"/><Relationship Id="rId1" Type="http://schemas.openxmlformats.org/officeDocument/2006/relationships/slideLayout" Target="../slideLayouts/slideLayout154.xml"/><Relationship Id="rId6" Type="http://schemas.openxmlformats.org/officeDocument/2006/relationships/image" Target="../media/image107.png"/><Relationship Id="rId5" Type="http://schemas.openxmlformats.org/officeDocument/2006/relationships/image" Target="../media/image106.png"/><Relationship Id="rId4" Type="http://schemas.openxmlformats.org/officeDocument/2006/relationships/image" Target="../media/image105.png"/></Relationships>
</file>

<file path=ppt/slides/_rels/slide27.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108.png"/><Relationship Id="rId1" Type="http://schemas.openxmlformats.org/officeDocument/2006/relationships/slideLayout" Target="../slideLayouts/slideLayout198.xml"/><Relationship Id="rId6" Type="http://schemas.microsoft.com/office/2007/relationships/hdphoto" Target="../media/hdphoto5.wdp"/><Relationship Id="rId5" Type="http://schemas.openxmlformats.org/officeDocument/2006/relationships/image" Target="../media/image109.png"/><Relationship Id="rId4" Type="http://schemas.openxmlformats.org/officeDocument/2006/relationships/image" Target="../media/image15.svg"/></Relationships>
</file>

<file path=ppt/slides/_rels/slide28.xml.rels><?xml version="1.0" encoding="UTF-8" standalone="yes"?>
<Relationships xmlns="http://schemas.openxmlformats.org/package/2006/relationships"><Relationship Id="rId8" Type="http://schemas.openxmlformats.org/officeDocument/2006/relationships/image" Target="../media/image114.png"/><Relationship Id="rId3" Type="http://schemas.openxmlformats.org/officeDocument/2006/relationships/image" Target="../media/image110.png"/><Relationship Id="rId7" Type="http://schemas.openxmlformats.org/officeDocument/2006/relationships/image" Target="../media/image113.png"/><Relationship Id="rId2" Type="http://schemas.openxmlformats.org/officeDocument/2006/relationships/notesSlide" Target="../notesSlides/notesSlide17.xml"/><Relationship Id="rId1" Type="http://schemas.openxmlformats.org/officeDocument/2006/relationships/slideLayout" Target="../slideLayouts/slideLayout198.xml"/><Relationship Id="rId6" Type="http://schemas.openxmlformats.org/officeDocument/2006/relationships/image" Target="../media/image112.png"/><Relationship Id="rId5" Type="http://schemas.openxmlformats.org/officeDocument/2006/relationships/image" Target="../media/image111.png"/><Relationship Id="rId10" Type="http://schemas.openxmlformats.org/officeDocument/2006/relationships/image" Target="../media/image68.png"/><Relationship Id="rId4" Type="http://schemas.microsoft.com/office/2007/relationships/hdphoto" Target="../media/hdphoto6.wdp"/><Relationship Id="rId9" Type="http://schemas.openxmlformats.org/officeDocument/2006/relationships/image" Target="../media/image115.png"/></Relationships>
</file>

<file path=ppt/slides/_rels/slide29.xml.rels><?xml version="1.0" encoding="UTF-8" standalone="yes"?>
<Relationships xmlns="http://schemas.openxmlformats.org/package/2006/relationships"><Relationship Id="rId8" Type="http://schemas.openxmlformats.org/officeDocument/2006/relationships/image" Target="../media/image117.png"/><Relationship Id="rId3" Type="http://schemas.openxmlformats.org/officeDocument/2006/relationships/chart" Target="../charts/chart1.xml"/><Relationship Id="rId7" Type="http://schemas.openxmlformats.org/officeDocument/2006/relationships/image" Target="../media/image116.png"/><Relationship Id="rId12" Type="http://schemas.openxmlformats.org/officeDocument/2006/relationships/image" Target="../media/image68.png"/><Relationship Id="rId2" Type="http://schemas.openxmlformats.org/officeDocument/2006/relationships/notesSlide" Target="../notesSlides/notesSlide18.xml"/><Relationship Id="rId1" Type="http://schemas.openxmlformats.org/officeDocument/2006/relationships/slideLayout" Target="../slideLayouts/slideLayout266.xml"/><Relationship Id="rId6" Type="http://schemas.openxmlformats.org/officeDocument/2006/relationships/chart" Target="../charts/chart4.xml"/><Relationship Id="rId11" Type="http://schemas.openxmlformats.org/officeDocument/2006/relationships/image" Target="../media/image120.png"/><Relationship Id="rId5" Type="http://schemas.openxmlformats.org/officeDocument/2006/relationships/chart" Target="../charts/chart3.xml"/><Relationship Id="rId10" Type="http://schemas.openxmlformats.org/officeDocument/2006/relationships/image" Target="../media/image119.png"/><Relationship Id="rId4" Type="http://schemas.openxmlformats.org/officeDocument/2006/relationships/chart" Target="../charts/chart2.xml"/><Relationship Id="rId9" Type="http://schemas.openxmlformats.org/officeDocument/2006/relationships/image" Target="../media/image118.png"/></Relationships>
</file>

<file path=ppt/slides/_rels/slide30.xml.rels><?xml version="1.0" encoding="UTF-8" standalone="yes"?>
<Relationships xmlns="http://schemas.openxmlformats.org/package/2006/relationships"><Relationship Id="rId2" Type="http://schemas.openxmlformats.org/officeDocument/2006/relationships/image" Target="../media/image121.png"/><Relationship Id="rId1" Type="http://schemas.openxmlformats.org/officeDocument/2006/relationships/slideLayout" Target="../slideLayouts/slideLayout195.xml"/></Relationships>
</file>

<file path=ppt/slides/_rels/slide31.xml.rels><?xml version="1.0" encoding="UTF-8" standalone="yes"?>
<Relationships xmlns="http://schemas.openxmlformats.org/package/2006/relationships"><Relationship Id="rId2" Type="http://schemas.openxmlformats.org/officeDocument/2006/relationships/image" Target="../media/image76.png"/><Relationship Id="rId1" Type="http://schemas.openxmlformats.org/officeDocument/2006/relationships/slideLayout" Target="../slideLayouts/slideLayout16.xml"/></Relationships>
</file>

<file path=ppt/slides/_rels/slide32.xml.rels><?xml version="1.0" encoding="UTF-8" standalone="yes"?>
<Relationships xmlns="http://schemas.openxmlformats.org/package/2006/relationships"><Relationship Id="rId3" Type="http://schemas.openxmlformats.org/officeDocument/2006/relationships/image" Target="../media/image122.jpeg"/><Relationship Id="rId2" Type="http://schemas.openxmlformats.org/officeDocument/2006/relationships/notesSlide" Target="../notesSlides/notesSlide19.xml"/><Relationship Id="rId1" Type="http://schemas.openxmlformats.org/officeDocument/2006/relationships/slideLayout" Target="../slideLayouts/slideLayout55.xml"/><Relationship Id="rId6" Type="http://schemas.openxmlformats.org/officeDocument/2006/relationships/image" Target="../media/image125.png"/><Relationship Id="rId5" Type="http://schemas.openxmlformats.org/officeDocument/2006/relationships/image" Target="../media/image124.png"/><Relationship Id="rId4" Type="http://schemas.openxmlformats.org/officeDocument/2006/relationships/image" Target="../media/image123.png"/></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99.xml"/></Relationships>
</file>

<file path=ppt/slides/_rels/slide34.xml.rels><?xml version="1.0" encoding="UTF-8" standalone="yes"?>
<Relationships xmlns="http://schemas.openxmlformats.org/package/2006/relationships"><Relationship Id="rId2" Type="http://schemas.openxmlformats.org/officeDocument/2006/relationships/image" Target="../media/image126.png"/><Relationship Id="rId1" Type="http://schemas.openxmlformats.org/officeDocument/2006/relationships/slideLayout" Target="../slideLayouts/slideLayout305.xml"/></Relationships>
</file>

<file path=ppt/slides/_rels/slide35.xml.rels><?xml version="1.0" encoding="UTF-8" standalone="yes"?>
<Relationships xmlns="http://schemas.openxmlformats.org/package/2006/relationships"><Relationship Id="rId3" Type="http://schemas.openxmlformats.org/officeDocument/2006/relationships/image" Target="../media/image127.png"/><Relationship Id="rId2" Type="http://schemas.openxmlformats.org/officeDocument/2006/relationships/hyperlink" Target="http://www.free-powerpoint-templates-design.com/" TargetMode="External"/><Relationship Id="rId1" Type="http://schemas.openxmlformats.org/officeDocument/2006/relationships/slideLayout" Target="../slideLayouts/slideLayout30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hlinkClick r:id="rId2"/>
            <a:extLst>
              <a:ext uri="{FF2B5EF4-FFF2-40B4-BE49-F238E27FC236}">
                <a16:creationId xmlns="" xmlns:a16="http://schemas.microsoft.com/office/drawing/2014/main" id="{65EB7FFB-6FB1-480A-A898-65150C03087A}"/>
              </a:ext>
            </a:extLst>
          </p:cNvPr>
          <p:cNvSpPr txBox="1"/>
          <p:nvPr/>
        </p:nvSpPr>
        <p:spPr>
          <a:xfrm>
            <a:off x="4936830" y="6467721"/>
            <a:ext cx="3877210" cy="246221"/>
          </a:xfrm>
          <a:prstGeom prst="rect">
            <a:avLst/>
          </a:prstGeom>
          <a:noFill/>
        </p:spPr>
        <p:txBody>
          <a:bodyPr wrap="square" rtlCol="0">
            <a:spAutoFit/>
          </a:bodyPr>
          <a:lstStyle/>
          <a:p>
            <a:pPr algn="r"/>
            <a:r>
              <a:rPr lang="en-US" altLang="ko-KR" sz="1000" dirty="0">
                <a:solidFill>
                  <a:srgbClr val="1E02C4"/>
                </a:solidFill>
                <a:cs typeface="Arial" pitchFamily="34" charset="0"/>
                <a:hlinkClick r:id="rId3" invalidUrl="http:///"/>
              </a:rPr>
              <a:t>http</a:t>
            </a:r>
            <a:r>
              <a:rPr lang="en-US" altLang="ko-KR" sz="1000" dirty="0" smtClean="0">
                <a:solidFill>
                  <a:srgbClr val="1E02C4"/>
                </a:solidFill>
                <a:cs typeface="Arial" pitchFamily="34" charset="0"/>
                <a:hlinkClick r:id="rId4" invalidUrl="http:///"/>
              </a:rPr>
              <a:t>://</a:t>
            </a:r>
            <a:r>
              <a:rPr lang="en-US" altLang="ko-KR" sz="1000" dirty="0" err="1" smtClean="0">
                <a:solidFill>
                  <a:srgbClr val="1E02C4"/>
                </a:solidFill>
                <a:cs typeface="Arial" pitchFamily="34" charset="0"/>
              </a:rPr>
              <a:t>www.com</a:t>
            </a:r>
            <a:endParaRPr lang="ko-KR" altLang="en-US" sz="1000" dirty="0">
              <a:solidFill>
                <a:srgbClr val="1E02C4"/>
              </a:solidFill>
              <a:cs typeface="Arial" pitchFamily="34" charset="0"/>
            </a:endParaRPr>
          </a:p>
        </p:txBody>
      </p:sp>
      <p:grpSp>
        <p:nvGrpSpPr>
          <p:cNvPr id="5" name="Group 4">
            <a:extLst>
              <a:ext uri="{FF2B5EF4-FFF2-40B4-BE49-F238E27FC236}">
                <a16:creationId xmlns="" xmlns:a16="http://schemas.microsoft.com/office/drawing/2014/main" id="{D903117B-4E78-494D-8C7D-2C815B51A89A}"/>
              </a:ext>
            </a:extLst>
          </p:cNvPr>
          <p:cNvGrpSpPr/>
          <p:nvPr/>
        </p:nvGrpSpPr>
        <p:grpSpPr>
          <a:xfrm>
            <a:off x="7020274" y="260649"/>
            <a:ext cx="1262102" cy="413563"/>
            <a:chOff x="3357592" y="1243626"/>
            <a:chExt cx="1656184" cy="407020"/>
          </a:xfrm>
        </p:grpSpPr>
        <p:sp>
          <p:nvSpPr>
            <p:cNvPr id="6" name="Rounded Rectangle 7">
              <a:extLst>
                <a:ext uri="{FF2B5EF4-FFF2-40B4-BE49-F238E27FC236}">
                  <a16:creationId xmlns="" xmlns:a16="http://schemas.microsoft.com/office/drawing/2014/main" id="{C30140DE-63CA-4724-B39D-32521776CD32}"/>
                </a:ext>
              </a:extLst>
            </p:cNvPr>
            <p:cNvSpPr/>
            <p:nvPr/>
          </p:nvSpPr>
          <p:spPr>
            <a:xfrm>
              <a:off x="3357592" y="1243626"/>
              <a:ext cx="1656184" cy="407020"/>
            </a:xfrm>
            <a:prstGeom prst="roundRect">
              <a:avLst>
                <a:gd name="adj" fmla="val 50000"/>
              </a:avLst>
            </a:prstGeom>
            <a:solidFill>
              <a:schemeClr val="bg1">
                <a:alpha val="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schemeClr val="bg1"/>
                </a:solidFill>
              </a:endParaRPr>
            </a:p>
          </p:txBody>
        </p:sp>
        <p:pic>
          <p:nvPicPr>
            <p:cNvPr id="7" name="Picture 2" descr="E:\002-KIMS BUSINESS\007-01-ALLPPT.com\011-ALLPPT-LOGO\allppt-logo-e.png">
              <a:extLst>
                <a:ext uri="{FF2B5EF4-FFF2-40B4-BE49-F238E27FC236}">
                  <a16:creationId xmlns="" xmlns:a16="http://schemas.microsoft.com/office/drawing/2014/main" id="{A3FEDC60-7285-4C9B-8CBA-B333284B38B5}"/>
                </a:ext>
              </a:extLst>
            </p:cNvPr>
            <p:cNvPicPr>
              <a:picLocks noChangeAspect="1" noChangeArrowheads="1"/>
            </p:cNvPicPr>
            <p:nvPr/>
          </p:nvPicPr>
          <p:blipFill>
            <a:blip r:embed="rId5" cstate="print">
              <a:extLst>
                <a:ext uri="{BEBA8EAE-BF5A-486C-A8C5-ECC9F3942E4B}">
                  <a14:imgProps xmlns:a14="http://schemas.microsoft.com/office/drawing/2010/main">
                    <a14:imgLayer r:embed="rId6">
                      <a14:imgEffect>
                        <a14:colorTemperature colorTemp="4046"/>
                      </a14:imgEffect>
                      <a14:imgEffect>
                        <a14:saturation sat="175000"/>
                      </a14:imgEffect>
                      <a14:imgEffect>
                        <a14:brightnessContrast bright="-100000" contrast="40000"/>
                      </a14:imgEffect>
                    </a14:imgLayer>
                  </a14:imgProps>
                </a:ext>
                <a:ext uri="{28A0092B-C50C-407E-A947-70E740481C1C}">
                  <a14:useLocalDpi xmlns:a14="http://schemas.microsoft.com/office/drawing/2010/main" val="0"/>
                </a:ext>
              </a:extLst>
            </a:blip>
            <a:srcRect/>
            <a:stretch>
              <a:fillRect/>
            </a:stretch>
          </p:blipFill>
          <p:spPr bwMode="auto">
            <a:xfrm>
              <a:off x="3516120" y="1319622"/>
              <a:ext cx="1187245" cy="247343"/>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0" name="Group 9">
            <a:extLst>
              <a:ext uri="{FF2B5EF4-FFF2-40B4-BE49-F238E27FC236}">
                <a16:creationId xmlns="" xmlns:a16="http://schemas.microsoft.com/office/drawing/2014/main" id="{8A918EC5-AB19-442D-90E5-2EFACC5B7DE8}"/>
              </a:ext>
            </a:extLst>
          </p:cNvPr>
          <p:cNvGrpSpPr/>
          <p:nvPr/>
        </p:nvGrpSpPr>
        <p:grpSpPr>
          <a:xfrm>
            <a:off x="525123" y="463699"/>
            <a:ext cx="1263448" cy="413563"/>
            <a:chOff x="864753" y="5755727"/>
            <a:chExt cx="1544830" cy="413563"/>
          </a:xfrm>
        </p:grpSpPr>
        <p:sp>
          <p:nvSpPr>
            <p:cNvPr id="11" name="Rounded Rectangle 7">
              <a:extLst>
                <a:ext uri="{FF2B5EF4-FFF2-40B4-BE49-F238E27FC236}">
                  <a16:creationId xmlns="" xmlns:a16="http://schemas.microsoft.com/office/drawing/2014/main" id="{19FF783A-07B5-4CF8-A025-831773D7C236}"/>
                </a:ext>
              </a:extLst>
            </p:cNvPr>
            <p:cNvSpPr/>
            <p:nvPr/>
          </p:nvSpPr>
          <p:spPr>
            <a:xfrm>
              <a:off x="864753" y="5755727"/>
              <a:ext cx="1544830" cy="413563"/>
            </a:xfrm>
            <a:prstGeom prst="roundRect">
              <a:avLst>
                <a:gd name="adj" fmla="val 50000"/>
              </a:avLst>
            </a:prstGeom>
            <a:solidFill>
              <a:schemeClr val="bg1">
                <a:alpha val="0"/>
              </a:schemeClr>
            </a:solidFill>
            <a:ln w="158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16" name="Freeform: Shape 15">
              <a:extLst>
                <a:ext uri="{FF2B5EF4-FFF2-40B4-BE49-F238E27FC236}">
                  <a16:creationId xmlns="" xmlns:a16="http://schemas.microsoft.com/office/drawing/2014/main" id="{3DD48FE2-A959-424D-9141-69B417456418}"/>
                </a:ext>
              </a:extLst>
            </p:cNvPr>
            <p:cNvSpPr/>
            <p:nvPr/>
          </p:nvSpPr>
          <p:spPr>
            <a:xfrm>
              <a:off x="2040716" y="6018447"/>
              <a:ext cx="200512" cy="61391"/>
            </a:xfrm>
            <a:custGeom>
              <a:avLst/>
              <a:gdLst>
                <a:gd name="connsiteX0" fmla="*/ 0 w 253314"/>
                <a:gd name="connsiteY0" fmla="*/ 61903 h 77558"/>
                <a:gd name="connsiteX1" fmla="*/ 14375 w 253314"/>
                <a:gd name="connsiteY1" fmla="*/ 61903 h 77558"/>
                <a:gd name="connsiteX2" fmla="*/ 14375 w 253314"/>
                <a:gd name="connsiteY2" fmla="*/ 76279 h 77558"/>
                <a:gd name="connsiteX3" fmla="*/ 0 w 253314"/>
                <a:gd name="connsiteY3" fmla="*/ 76279 h 77558"/>
                <a:gd name="connsiteX4" fmla="*/ 138233 w 253314"/>
                <a:gd name="connsiteY4" fmla="*/ 12944 h 77558"/>
                <a:gd name="connsiteX5" fmla="*/ 123141 w 253314"/>
                <a:gd name="connsiteY5" fmla="*/ 19364 h 77558"/>
                <a:gd name="connsiteX6" fmla="*/ 117411 w 253314"/>
                <a:gd name="connsiteY6" fmla="*/ 38728 h 77558"/>
                <a:gd name="connsiteX7" fmla="*/ 123294 w 253314"/>
                <a:gd name="connsiteY7" fmla="*/ 58041 h 77558"/>
                <a:gd name="connsiteX8" fmla="*/ 138233 w 253314"/>
                <a:gd name="connsiteY8" fmla="*/ 64615 h 77558"/>
                <a:gd name="connsiteX9" fmla="*/ 153095 w 253314"/>
                <a:gd name="connsiteY9" fmla="*/ 58092 h 77558"/>
                <a:gd name="connsiteX10" fmla="*/ 158902 w 253314"/>
                <a:gd name="connsiteY10" fmla="*/ 38523 h 77558"/>
                <a:gd name="connsiteX11" fmla="*/ 153248 w 253314"/>
                <a:gd name="connsiteY11" fmla="*/ 19287 h 77558"/>
                <a:gd name="connsiteX12" fmla="*/ 138233 w 253314"/>
                <a:gd name="connsiteY12" fmla="*/ 12944 h 77558"/>
                <a:gd name="connsiteX13" fmla="*/ 180872 w 253314"/>
                <a:gd name="connsiteY13" fmla="*/ 1279 h 77558"/>
                <a:gd name="connsiteX14" fmla="*/ 203536 w 253314"/>
                <a:gd name="connsiteY14" fmla="*/ 1279 h 77558"/>
                <a:gd name="connsiteX15" fmla="*/ 217144 w 253314"/>
                <a:gd name="connsiteY15" fmla="*/ 52439 h 77558"/>
                <a:gd name="connsiteX16" fmla="*/ 230599 w 253314"/>
                <a:gd name="connsiteY16" fmla="*/ 1279 h 77558"/>
                <a:gd name="connsiteX17" fmla="*/ 253314 w 253314"/>
                <a:gd name="connsiteY17" fmla="*/ 1279 h 77558"/>
                <a:gd name="connsiteX18" fmla="*/ 253314 w 253314"/>
                <a:gd name="connsiteY18" fmla="*/ 76279 h 77558"/>
                <a:gd name="connsiteX19" fmla="*/ 239245 w 253314"/>
                <a:gd name="connsiteY19" fmla="*/ 76279 h 77558"/>
                <a:gd name="connsiteX20" fmla="*/ 239245 w 253314"/>
                <a:gd name="connsiteY20" fmla="*/ 17241 h 77558"/>
                <a:gd name="connsiteX21" fmla="*/ 224358 w 253314"/>
                <a:gd name="connsiteY21" fmla="*/ 76279 h 77558"/>
                <a:gd name="connsiteX22" fmla="*/ 209778 w 253314"/>
                <a:gd name="connsiteY22" fmla="*/ 76279 h 77558"/>
                <a:gd name="connsiteX23" fmla="*/ 194941 w 253314"/>
                <a:gd name="connsiteY23" fmla="*/ 17241 h 77558"/>
                <a:gd name="connsiteX24" fmla="*/ 194941 w 253314"/>
                <a:gd name="connsiteY24" fmla="*/ 76279 h 77558"/>
                <a:gd name="connsiteX25" fmla="*/ 180872 w 253314"/>
                <a:gd name="connsiteY25" fmla="*/ 76279 h 77558"/>
                <a:gd name="connsiteX26" fmla="*/ 138080 w 253314"/>
                <a:gd name="connsiteY26" fmla="*/ 0 h 77558"/>
                <a:gd name="connsiteX27" fmla="*/ 164606 w 253314"/>
                <a:gd name="connsiteY27" fmla="*/ 10283 h 77558"/>
                <a:gd name="connsiteX28" fmla="*/ 174556 w 253314"/>
                <a:gd name="connsiteY28" fmla="*/ 38882 h 77558"/>
                <a:gd name="connsiteX29" fmla="*/ 164683 w 253314"/>
                <a:gd name="connsiteY29" fmla="*/ 67301 h 77558"/>
                <a:gd name="connsiteX30" fmla="*/ 138284 w 253314"/>
                <a:gd name="connsiteY30" fmla="*/ 77558 h 77558"/>
                <a:gd name="connsiteX31" fmla="*/ 111681 w 253314"/>
                <a:gd name="connsiteY31" fmla="*/ 67352 h 77558"/>
                <a:gd name="connsiteX32" fmla="*/ 101807 w 253314"/>
                <a:gd name="connsiteY32" fmla="*/ 39240 h 77558"/>
                <a:gd name="connsiteX33" fmla="*/ 105235 w 253314"/>
                <a:gd name="connsiteY33" fmla="*/ 20004 h 77558"/>
                <a:gd name="connsiteX34" fmla="*/ 112218 w 253314"/>
                <a:gd name="connsiteY34" fmla="*/ 9721 h 77558"/>
                <a:gd name="connsiteX35" fmla="*/ 121913 w 253314"/>
                <a:gd name="connsiteY35" fmla="*/ 2967 h 77558"/>
                <a:gd name="connsiteX36" fmla="*/ 138080 w 253314"/>
                <a:gd name="connsiteY36" fmla="*/ 0 h 77558"/>
                <a:gd name="connsiteX37" fmla="*/ 61112 w 253314"/>
                <a:gd name="connsiteY37" fmla="*/ 0 h 77558"/>
                <a:gd name="connsiteX38" fmla="*/ 83469 w 253314"/>
                <a:gd name="connsiteY38" fmla="*/ 8135 h 77558"/>
                <a:gd name="connsiteX39" fmla="*/ 91143 w 253314"/>
                <a:gd name="connsiteY39" fmla="*/ 21948 h 77558"/>
                <a:gd name="connsiteX40" fmla="*/ 76153 w 253314"/>
                <a:gd name="connsiteY40" fmla="*/ 25529 h 77558"/>
                <a:gd name="connsiteX41" fmla="*/ 70602 w 253314"/>
                <a:gd name="connsiteY41" fmla="*/ 16320 h 77558"/>
                <a:gd name="connsiteX42" fmla="*/ 60345 w 253314"/>
                <a:gd name="connsiteY42" fmla="*/ 12944 h 77558"/>
                <a:gd name="connsiteX43" fmla="*/ 46813 w 253314"/>
                <a:gd name="connsiteY43" fmla="*/ 18929 h 77558"/>
                <a:gd name="connsiteX44" fmla="*/ 41620 w 253314"/>
                <a:gd name="connsiteY44" fmla="*/ 38319 h 77558"/>
                <a:gd name="connsiteX45" fmla="*/ 46736 w 253314"/>
                <a:gd name="connsiteY45" fmla="*/ 58578 h 77558"/>
                <a:gd name="connsiteX46" fmla="*/ 60038 w 253314"/>
                <a:gd name="connsiteY46" fmla="*/ 64615 h 77558"/>
                <a:gd name="connsiteX47" fmla="*/ 70423 w 253314"/>
                <a:gd name="connsiteY47" fmla="*/ 60778 h 77558"/>
                <a:gd name="connsiteX48" fmla="*/ 76665 w 253314"/>
                <a:gd name="connsiteY48" fmla="*/ 48704 h 77558"/>
                <a:gd name="connsiteX49" fmla="*/ 91348 w 253314"/>
                <a:gd name="connsiteY49" fmla="*/ 53360 h 77558"/>
                <a:gd name="connsiteX50" fmla="*/ 80118 w 253314"/>
                <a:gd name="connsiteY50" fmla="*/ 71598 h 77558"/>
                <a:gd name="connsiteX51" fmla="*/ 60191 w 253314"/>
                <a:gd name="connsiteY51" fmla="*/ 77558 h 77558"/>
                <a:gd name="connsiteX52" fmla="*/ 35635 w 253314"/>
                <a:gd name="connsiteY52" fmla="*/ 67352 h 77558"/>
                <a:gd name="connsiteX53" fmla="*/ 26017 w 253314"/>
                <a:gd name="connsiteY53" fmla="*/ 39444 h 77558"/>
                <a:gd name="connsiteX54" fmla="*/ 35686 w 253314"/>
                <a:gd name="connsiteY54" fmla="*/ 10360 h 77558"/>
                <a:gd name="connsiteX55" fmla="*/ 61112 w 253314"/>
                <a:gd name="connsiteY55" fmla="*/ 0 h 77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253314" h="77558">
                  <a:moveTo>
                    <a:pt x="0" y="61903"/>
                  </a:moveTo>
                  <a:lnTo>
                    <a:pt x="14375" y="61903"/>
                  </a:lnTo>
                  <a:lnTo>
                    <a:pt x="14375" y="76279"/>
                  </a:lnTo>
                  <a:lnTo>
                    <a:pt x="0" y="76279"/>
                  </a:lnTo>
                  <a:close/>
                  <a:moveTo>
                    <a:pt x="138233" y="12944"/>
                  </a:moveTo>
                  <a:cubicBezTo>
                    <a:pt x="131992" y="12944"/>
                    <a:pt x="126961" y="15084"/>
                    <a:pt x="123141" y="19364"/>
                  </a:cubicBezTo>
                  <a:cubicBezTo>
                    <a:pt x="119321" y="23644"/>
                    <a:pt x="117411" y="30099"/>
                    <a:pt x="117411" y="38728"/>
                  </a:cubicBezTo>
                  <a:cubicBezTo>
                    <a:pt x="117411" y="47221"/>
                    <a:pt x="119372" y="53658"/>
                    <a:pt x="123294" y="58041"/>
                  </a:cubicBezTo>
                  <a:cubicBezTo>
                    <a:pt x="127217" y="62423"/>
                    <a:pt x="132196" y="64615"/>
                    <a:pt x="138233" y="64615"/>
                  </a:cubicBezTo>
                  <a:cubicBezTo>
                    <a:pt x="144270" y="64615"/>
                    <a:pt x="149224" y="62441"/>
                    <a:pt x="153095" y="58092"/>
                  </a:cubicBezTo>
                  <a:cubicBezTo>
                    <a:pt x="156966" y="53743"/>
                    <a:pt x="158902" y="47221"/>
                    <a:pt x="158902" y="38523"/>
                  </a:cubicBezTo>
                  <a:cubicBezTo>
                    <a:pt x="158902" y="29929"/>
                    <a:pt x="157017" y="23517"/>
                    <a:pt x="153248" y="19287"/>
                  </a:cubicBezTo>
                  <a:cubicBezTo>
                    <a:pt x="149480" y="15058"/>
                    <a:pt x="144475" y="12944"/>
                    <a:pt x="138233" y="12944"/>
                  </a:cubicBezTo>
                  <a:close/>
                  <a:moveTo>
                    <a:pt x="180872" y="1279"/>
                  </a:moveTo>
                  <a:lnTo>
                    <a:pt x="203536" y="1279"/>
                  </a:lnTo>
                  <a:lnTo>
                    <a:pt x="217144" y="52439"/>
                  </a:lnTo>
                  <a:lnTo>
                    <a:pt x="230599" y="1279"/>
                  </a:lnTo>
                  <a:lnTo>
                    <a:pt x="253314" y="1279"/>
                  </a:lnTo>
                  <a:lnTo>
                    <a:pt x="253314" y="76279"/>
                  </a:lnTo>
                  <a:lnTo>
                    <a:pt x="239245" y="76279"/>
                  </a:lnTo>
                  <a:lnTo>
                    <a:pt x="239245" y="17241"/>
                  </a:lnTo>
                  <a:lnTo>
                    <a:pt x="224358" y="76279"/>
                  </a:lnTo>
                  <a:lnTo>
                    <a:pt x="209778" y="76279"/>
                  </a:lnTo>
                  <a:lnTo>
                    <a:pt x="194941" y="17241"/>
                  </a:lnTo>
                  <a:lnTo>
                    <a:pt x="194941" y="76279"/>
                  </a:lnTo>
                  <a:lnTo>
                    <a:pt x="180872" y="76279"/>
                  </a:lnTo>
                  <a:close/>
                  <a:moveTo>
                    <a:pt x="138080" y="0"/>
                  </a:moveTo>
                  <a:cubicBezTo>
                    <a:pt x="149130" y="0"/>
                    <a:pt x="157972" y="3428"/>
                    <a:pt x="164606" y="10283"/>
                  </a:cubicBezTo>
                  <a:cubicBezTo>
                    <a:pt x="171240" y="17139"/>
                    <a:pt x="174556" y="26671"/>
                    <a:pt x="174556" y="38882"/>
                  </a:cubicBezTo>
                  <a:cubicBezTo>
                    <a:pt x="174556" y="50989"/>
                    <a:pt x="171265" y="60462"/>
                    <a:pt x="164683" y="67301"/>
                  </a:cubicBezTo>
                  <a:cubicBezTo>
                    <a:pt x="158100" y="74139"/>
                    <a:pt x="149301" y="77558"/>
                    <a:pt x="138284" y="77558"/>
                  </a:cubicBezTo>
                  <a:cubicBezTo>
                    <a:pt x="127131" y="77558"/>
                    <a:pt x="118264" y="74156"/>
                    <a:pt x="111681" y="67352"/>
                  </a:cubicBezTo>
                  <a:cubicBezTo>
                    <a:pt x="105099" y="60548"/>
                    <a:pt x="101807" y="51177"/>
                    <a:pt x="101807" y="39240"/>
                  </a:cubicBezTo>
                  <a:cubicBezTo>
                    <a:pt x="101807" y="31600"/>
                    <a:pt x="102950" y="25188"/>
                    <a:pt x="105235" y="20004"/>
                  </a:cubicBezTo>
                  <a:cubicBezTo>
                    <a:pt x="106940" y="16184"/>
                    <a:pt x="109268" y="12756"/>
                    <a:pt x="112218" y="9721"/>
                  </a:cubicBezTo>
                  <a:cubicBezTo>
                    <a:pt x="115169" y="6685"/>
                    <a:pt x="118400" y="4434"/>
                    <a:pt x="121913" y="2967"/>
                  </a:cubicBezTo>
                  <a:cubicBezTo>
                    <a:pt x="126586" y="989"/>
                    <a:pt x="131975" y="0"/>
                    <a:pt x="138080" y="0"/>
                  </a:cubicBezTo>
                  <a:close/>
                  <a:moveTo>
                    <a:pt x="61112" y="0"/>
                  </a:moveTo>
                  <a:cubicBezTo>
                    <a:pt x="70287" y="0"/>
                    <a:pt x="77739" y="2712"/>
                    <a:pt x="83469" y="8135"/>
                  </a:cubicBezTo>
                  <a:cubicBezTo>
                    <a:pt x="86880" y="11341"/>
                    <a:pt x="89438" y="15945"/>
                    <a:pt x="91143" y="21948"/>
                  </a:cubicBezTo>
                  <a:lnTo>
                    <a:pt x="76153" y="25529"/>
                  </a:lnTo>
                  <a:cubicBezTo>
                    <a:pt x="75266" y="21641"/>
                    <a:pt x="73416" y="18571"/>
                    <a:pt x="70602" y="16320"/>
                  </a:cubicBezTo>
                  <a:cubicBezTo>
                    <a:pt x="67788" y="14069"/>
                    <a:pt x="64369" y="12944"/>
                    <a:pt x="60345" y="12944"/>
                  </a:cubicBezTo>
                  <a:cubicBezTo>
                    <a:pt x="54785" y="12944"/>
                    <a:pt x="50275" y="14939"/>
                    <a:pt x="46813" y="18929"/>
                  </a:cubicBezTo>
                  <a:cubicBezTo>
                    <a:pt x="43351" y="22920"/>
                    <a:pt x="41620" y="29383"/>
                    <a:pt x="41620" y="38319"/>
                  </a:cubicBezTo>
                  <a:cubicBezTo>
                    <a:pt x="41620" y="47800"/>
                    <a:pt x="43326" y="54553"/>
                    <a:pt x="46736" y="58578"/>
                  </a:cubicBezTo>
                  <a:cubicBezTo>
                    <a:pt x="50147" y="62603"/>
                    <a:pt x="54581" y="64615"/>
                    <a:pt x="60038" y="64615"/>
                  </a:cubicBezTo>
                  <a:cubicBezTo>
                    <a:pt x="64062" y="64615"/>
                    <a:pt x="67524" y="63336"/>
                    <a:pt x="70423" y="60778"/>
                  </a:cubicBezTo>
                  <a:cubicBezTo>
                    <a:pt x="73322" y="58220"/>
                    <a:pt x="75403" y="54195"/>
                    <a:pt x="76665" y="48704"/>
                  </a:cubicBezTo>
                  <a:lnTo>
                    <a:pt x="91348" y="53360"/>
                  </a:lnTo>
                  <a:cubicBezTo>
                    <a:pt x="89097" y="61545"/>
                    <a:pt x="85353" y="67625"/>
                    <a:pt x="80118" y="71598"/>
                  </a:cubicBezTo>
                  <a:cubicBezTo>
                    <a:pt x="74883" y="75572"/>
                    <a:pt x="68240" y="77558"/>
                    <a:pt x="60191" y="77558"/>
                  </a:cubicBezTo>
                  <a:cubicBezTo>
                    <a:pt x="50232" y="77558"/>
                    <a:pt x="42047" y="74156"/>
                    <a:pt x="35635" y="67352"/>
                  </a:cubicBezTo>
                  <a:cubicBezTo>
                    <a:pt x="29223" y="60548"/>
                    <a:pt x="26017" y="51245"/>
                    <a:pt x="26017" y="39444"/>
                  </a:cubicBezTo>
                  <a:cubicBezTo>
                    <a:pt x="26017" y="26961"/>
                    <a:pt x="29240" y="17267"/>
                    <a:pt x="35686" y="10360"/>
                  </a:cubicBezTo>
                  <a:cubicBezTo>
                    <a:pt x="42132" y="3453"/>
                    <a:pt x="50607" y="0"/>
                    <a:pt x="6111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sp>
        <p:nvSpPr>
          <p:cNvPr id="17" name="TextBox 16">
            <a:hlinkClick r:id="rId2"/>
            <a:extLst>
              <a:ext uri="{FF2B5EF4-FFF2-40B4-BE49-F238E27FC236}">
                <a16:creationId xmlns="" xmlns:a16="http://schemas.microsoft.com/office/drawing/2014/main" id="{6BE96B34-846A-4CBF-B6CD-C2D1D64AD9BF}"/>
              </a:ext>
            </a:extLst>
          </p:cNvPr>
          <p:cNvSpPr txBox="1"/>
          <p:nvPr/>
        </p:nvSpPr>
        <p:spPr>
          <a:xfrm>
            <a:off x="611564" y="6165456"/>
            <a:ext cx="4615339" cy="246221"/>
          </a:xfrm>
          <a:prstGeom prst="rect">
            <a:avLst/>
          </a:prstGeom>
          <a:noFill/>
        </p:spPr>
        <p:txBody>
          <a:bodyPr wrap="square" rtlCol="0">
            <a:spAutoFit/>
          </a:bodyPr>
          <a:lstStyle/>
          <a:p>
            <a:r>
              <a:rPr lang="en-US" altLang="ko-KR" sz="1000" dirty="0">
                <a:solidFill>
                  <a:schemeClr val="bg1"/>
                </a:solidFill>
                <a:cs typeface="Arial" pitchFamily="34" charset="0"/>
                <a:hlinkClick r:id="rId2">
                  <a:extLst>
                    <a:ext uri="{A12FA001-AC4F-418D-AE19-62706E023703}">
                      <ahyp:hlinkClr xmlns="" xmlns:ahyp="http://schemas.microsoft.com/office/drawing/2018/hyperlinkcolor" val="tx"/>
                    </a:ext>
                  </a:extLst>
                </a:hlinkClick>
              </a:rPr>
              <a:t>http://</a:t>
            </a:r>
            <a:r>
              <a:rPr lang="en-US" altLang="ko-KR" sz="1000" dirty="0" err="1" smtClean="0">
                <a:solidFill>
                  <a:schemeClr val="bg1"/>
                </a:solidFill>
                <a:cs typeface="Arial" pitchFamily="34" charset="0"/>
                <a:hlinkClick r:id="rId2">
                  <a:extLst>
                    <a:ext uri="{A12FA001-AC4F-418D-AE19-62706E023703}">
                      <ahyp:hlinkClr xmlns="" xmlns:ahyp="http://schemas.microsoft.com/office/drawing/2018/hyperlinkcolor" val="tx"/>
                    </a:ext>
                  </a:extLst>
                </a:hlinkClick>
              </a:rPr>
              <a:t>www.com</a:t>
            </a:r>
            <a:endParaRPr lang="ko-KR" altLang="en-US" sz="1000" dirty="0">
              <a:solidFill>
                <a:schemeClr val="bg1"/>
              </a:solidFill>
              <a:cs typeface="Arial" pitchFamily="34" charset="0"/>
            </a:endParaRPr>
          </a:p>
        </p:txBody>
      </p:sp>
      <p:sp>
        <p:nvSpPr>
          <p:cNvPr id="18" name="TextBox 17">
            <a:extLst>
              <a:ext uri="{FF2B5EF4-FFF2-40B4-BE49-F238E27FC236}">
                <a16:creationId xmlns="" xmlns:a16="http://schemas.microsoft.com/office/drawing/2014/main" id="{F5C12670-805B-4E36-B180-A6DEB72F3956}"/>
              </a:ext>
            </a:extLst>
          </p:cNvPr>
          <p:cNvSpPr txBox="1"/>
          <p:nvPr/>
        </p:nvSpPr>
        <p:spPr>
          <a:xfrm>
            <a:off x="395537" y="1340776"/>
            <a:ext cx="4615339" cy="1015663"/>
          </a:xfrm>
          <a:prstGeom prst="rect">
            <a:avLst/>
          </a:prstGeom>
          <a:noFill/>
        </p:spPr>
        <p:txBody>
          <a:bodyPr wrap="square" rtlCol="0" anchor="ctr">
            <a:spAutoFit/>
          </a:bodyPr>
          <a:lstStyle/>
          <a:p>
            <a:r>
              <a:rPr lang="en-US" altLang="ko-KR" sz="6000" dirty="0" smtClean="0">
                <a:solidFill>
                  <a:schemeClr val="bg1"/>
                </a:solidFill>
                <a:cs typeface="Arial" pitchFamily="34" charset="0"/>
              </a:rPr>
              <a:t>Introduction </a:t>
            </a:r>
            <a:endParaRPr lang="ko-KR" altLang="en-US" sz="6000" dirty="0">
              <a:solidFill>
                <a:schemeClr val="bg1"/>
              </a:solidFill>
              <a:cs typeface="Arial" pitchFamily="34" charset="0"/>
            </a:endParaRPr>
          </a:p>
        </p:txBody>
      </p:sp>
      <p:sp>
        <p:nvSpPr>
          <p:cNvPr id="19" name="TextBox 18">
            <a:extLst>
              <a:ext uri="{FF2B5EF4-FFF2-40B4-BE49-F238E27FC236}">
                <a16:creationId xmlns="" xmlns:a16="http://schemas.microsoft.com/office/drawing/2014/main" id="{2C87F208-3F2F-4621-9EB6-2732C7378F02}"/>
              </a:ext>
            </a:extLst>
          </p:cNvPr>
          <p:cNvSpPr txBox="1"/>
          <p:nvPr/>
        </p:nvSpPr>
        <p:spPr>
          <a:xfrm>
            <a:off x="251528" y="4941168"/>
            <a:ext cx="4615339" cy="400110"/>
          </a:xfrm>
          <a:prstGeom prst="rect">
            <a:avLst/>
          </a:prstGeom>
          <a:noFill/>
        </p:spPr>
        <p:txBody>
          <a:bodyPr wrap="square" rtlCol="0" anchor="ctr">
            <a:spAutoFit/>
          </a:bodyPr>
          <a:lstStyle/>
          <a:p>
            <a:r>
              <a:rPr lang="en-US" altLang="ko-KR" sz="2000" dirty="0" smtClean="0">
                <a:solidFill>
                  <a:schemeClr val="bg1"/>
                </a:solidFill>
                <a:cs typeface="Arial" pitchFamily="34" charset="0"/>
              </a:rPr>
              <a:t>From an Islamic perspective</a:t>
            </a:r>
            <a:endParaRPr lang="ko-KR" altLang="en-US" sz="2000" dirty="0">
              <a:solidFill>
                <a:schemeClr val="bg1"/>
              </a:solidFill>
              <a:cs typeface="Arial" pitchFamily="34" charset="0"/>
            </a:endParaRPr>
          </a:p>
        </p:txBody>
      </p:sp>
      <p:sp>
        <p:nvSpPr>
          <p:cNvPr id="20" name="TextBox 19">
            <a:extLst>
              <a:ext uri="{FF2B5EF4-FFF2-40B4-BE49-F238E27FC236}">
                <a16:creationId xmlns="" xmlns:a16="http://schemas.microsoft.com/office/drawing/2014/main" id="{FBF7DAD9-F262-4073-9B82-5C29A7A525A9}"/>
              </a:ext>
            </a:extLst>
          </p:cNvPr>
          <p:cNvSpPr txBox="1"/>
          <p:nvPr/>
        </p:nvSpPr>
        <p:spPr>
          <a:xfrm>
            <a:off x="323531" y="2205016"/>
            <a:ext cx="4615339" cy="1015663"/>
          </a:xfrm>
          <a:prstGeom prst="rect">
            <a:avLst/>
          </a:prstGeom>
          <a:noFill/>
        </p:spPr>
        <p:txBody>
          <a:bodyPr wrap="square" rtlCol="0" anchor="ctr">
            <a:spAutoFit/>
          </a:bodyPr>
          <a:lstStyle/>
          <a:p>
            <a:r>
              <a:rPr lang="en-US" altLang="ko-KR" sz="6000" dirty="0" smtClean="0">
                <a:solidFill>
                  <a:schemeClr val="bg1"/>
                </a:solidFill>
                <a:cs typeface="Arial" pitchFamily="34" charset="0"/>
              </a:rPr>
              <a:t>To The Study</a:t>
            </a:r>
            <a:endParaRPr lang="ko-KR" altLang="en-US" sz="6000" dirty="0">
              <a:solidFill>
                <a:schemeClr val="bg1"/>
              </a:solidFill>
              <a:cs typeface="Arial" pitchFamily="34" charset="0"/>
            </a:endParaRPr>
          </a:p>
        </p:txBody>
      </p:sp>
      <p:sp>
        <p:nvSpPr>
          <p:cNvPr id="21" name="TextBox 20">
            <a:extLst>
              <a:ext uri="{FF2B5EF4-FFF2-40B4-BE49-F238E27FC236}">
                <a16:creationId xmlns="" xmlns:a16="http://schemas.microsoft.com/office/drawing/2014/main" id="{9626918F-5AC7-4E84-B7B8-819E668D5749}"/>
              </a:ext>
            </a:extLst>
          </p:cNvPr>
          <p:cNvSpPr txBox="1"/>
          <p:nvPr/>
        </p:nvSpPr>
        <p:spPr>
          <a:xfrm>
            <a:off x="323529" y="3284984"/>
            <a:ext cx="5040560" cy="1015663"/>
          </a:xfrm>
          <a:prstGeom prst="rect">
            <a:avLst/>
          </a:prstGeom>
          <a:noFill/>
        </p:spPr>
        <p:txBody>
          <a:bodyPr wrap="square" rtlCol="0" anchor="ctr">
            <a:spAutoFit/>
          </a:bodyPr>
          <a:lstStyle/>
          <a:p>
            <a:r>
              <a:rPr lang="en-US" altLang="ko-KR" sz="6000" dirty="0" smtClean="0">
                <a:solidFill>
                  <a:schemeClr val="bg1"/>
                </a:solidFill>
                <a:cs typeface="Arial" pitchFamily="34" charset="0"/>
              </a:rPr>
              <a:t>Of History</a:t>
            </a:r>
          </a:p>
        </p:txBody>
      </p:sp>
      <p:pic>
        <p:nvPicPr>
          <p:cNvPr id="22"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748540" y="116633"/>
            <a:ext cx="334963" cy="481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50871830"/>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 xmlns:a16="http://schemas.microsoft.com/office/drawing/2014/main" id="{34345ABF-216C-44A9-815C-9EFA030BC41E}"/>
              </a:ext>
            </a:extLst>
          </p:cNvPr>
          <p:cNvSpPr txBox="1"/>
          <p:nvPr/>
        </p:nvSpPr>
        <p:spPr>
          <a:xfrm>
            <a:off x="899594" y="2132863"/>
            <a:ext cx="2756389" cy="1569660"/>
          </a:xfrm>
          <a:prstGeom prst="rect">
            <a:avLst/>
          </a:prstGeom>
          <a:noFill/>
        </p:spPr>
        <p:txBody>
          <a:bodyPr wrap="square" rtlCol="0" anchor="ctr">
            <a:spAutoFit/>
          </a:bodyPr>
          <a:lstStyle>
            <a:defPPr>
              <a:defRPr lang="en-US"/>
            </a:defPPr>
            <a:lvl1pPr>
              <a:defRPr sz="7200">
                <a:solidFill>
                  <a:schemeClr val="bg1"/>
                </a:solidFill>
                <a:effectLst>
                  <a:outerShdw blurRad="12700" dist="88900" dir="3000000" algn="tl" rotWithShape="0">
                    <a:schemeClr val="accent2">
                      <a:alpha val="40000"/>
                    </a:schemeClr>
                  </a:outerShdw>
                </a:effectLst>
              </a:defRPr>
            </a:lvl1pPr>
          </a:lstStyle>
          <a:p>
            <a:pPr algn="r"/>
            <a:r>
              <a:rPr lang="en-US" altLang="ko-KR" sz="4800" dirty="0" smtClean="0">
                <a:effectLst/>
                <a:latin typeface="+mj-lt"/>
              </a:rPr>
              <a:t>Topic Covered</a:t>
            </a:r>
            <a:endParaRPr lang="ko-KR" altLang="en-US" sz="4800" dirty="0">
              <a:effectLst/>
              <a:latin typeface="+mj-lt"/>
            </a:endParaRPr>
          </a:p>
        </p:txBody>
      </p:sp>
      <p:grpSp>
        <p:nvGrpSpPr>
          <p:cNvPr id="5" name="Group 4">
            <a:extLst>
              <a:ext uri="{FF2B5EF4-FFF2-40B4-BE49-F238E27FC236}">
                <a16:creationId xmlns="" xmlns:a16="http://schemas.microsoft.com/office/drawing/2014/main" id="{9FCDAA35-188F-48B6-BC49-FEBE028E42CC}"/>
              </a:ext>
            </a:extLst>
          </p:cNvPr>
          <p:cNvGrpSpPr/>
          <p:nvPr/>
        </p:nvGrpSpPr>
        <p:grpSpPr>
          <a:xfrm>
            <a:off x="4932040" y="260648"/>
            <a:ext cx="3865286" cy="1154162"/>
            <a:chOff x="6140310" y="714552"/>
            <a:chExt cx="5316068" cy="1154162"/>
          </a:xfrm>
        </p:grpSpPr>
        <p:sp>
          <p:nvSpPr>
            <p:cNvPr id="6" name="TextBox 5">
              <a:extLst>
                <a:ext uri="{FF2B5EF4-FFF2-40B4-BE49-F238E27FC236}">
                  <a16:creationId xmlns="" xmlns:a16="http://schemas.microsoft.com/office/drawing/2014/main" id="{36003815-43F7-42A2-BB01-79920B4EDB22}"/>
                </a:ext>
              </a:extLst>
            </p:cNvPr>
            <p:cNvSpPr txBox="1"/>
            <p:nvPr/>
          </p:nvSpPr>
          <p:spPr>
            <a:xfrm>
              <a:off x="6239345" y="1222383"/>
              <a:ext cx="5217033" cy="646331"/>
            </a:xfrm>
            <a:prstGeom prst="rect">
              <a:avLst/>
            </a:prstGeom>
            <a:noFill/>
          </p:spPr>
          <p:txBody>
            <a:bodyPr wrap="square" rtlCol="0">
              <a:spAutoFit/>
            </a:bodyPr>
            <a:lstStyle/>
            <a:p>
              <a:r>
                <a:rPr lang="en-US" altLang="ko-KR" sz="1200" dirty="0" smtClean="0">
                  <a:solidFill>
                    <a:schemeClr val="bg1"/>
                  </a:solidFill>
                  <a:cs typeface="Arial" pitchFamily="34" charset="0"/>
                </a:rPr>
                <a:t>History is knowledge, and knowledge is a journey. What do we need before setting on this journey?</a:t>
              </a:r>
            </a:p>
            <a:p>
              <a:r>
                <a:rPr lang="en-US" altLang="ko-KR" sz="1200" dirty="0" smtClean="0">
                  <a:solidFill>
                    <a:schemeClr val="bg1"/>
                  </a:solidFill>
                  <a:cs typeface="Arial" pitchFamily="34" charset="0"/>
                </a:rPr>
                <a:t>………………………………………</a:t>
              </a:r>
              <a:endParaRPr lang="en-US" altLang="ko-KR" sz="1200" dirty="0">
                <a:solidFill>
                  <a:schemeClr val="bg1"/>
                </a:solidFill>
                <a:cs typeface="Arial" pitchFamily="34" charset="0"/>
              </a:endParaRPr>
            </a:p>
          </p:txBody>
        </p:sp>
        <p:sp>
          <p:nvSpPr>
            <p:cNvPr id="7" name="TextBox 6">
              <a:extLst>
                <a:ext uri="{FF2B5EF4-FFF2-40B4-BE49-F238E27FC236}">
                  <a16:creationId xmlns="" xmlns:a16="http://schemas.microsoft.com/office/drawing/2014/main" id="{689DB3E8-E56F-4D9C-A76E-039AC9B8FA38}"/>
                </a:ext>
              </a:extLst>
            </p:cNvPr>
            <p:cNvSpPr txBox="1"/>
            <p:nvPr/>
          </p:nvSpPr>
          <p:spPr>
            <a:xfrm>
              <a:off x="6140310" y="714552"/>
              <a:ext cx="5316068" cy="507831"/>
            </a:xfrm>
            <a:prstGeom prst="rect">
              <a:avLst/>
            </a:prstGeom>
            <a:noFill/>
          </p:spPr>
          <p:txBody>
            <a:bodyPr wrap="square" lIns="108000" rIns="108000" rtlCol="0">
              <a:spAutoFit/>
            </a:bodyPr>
            <a:lstStyle/>
            <a:p>
              <a:r>
                <a:rPr lang="en-US" altLang="ko-KR" sz="2700" b="1" dirty="0" smtClean="0">
                  <a:solidFill>
                    <a:schemeClr val="bg1"/>
                  </a:solidFill>
                  <a:cs typeface="Arial" pitchFamily="34" charset="0"/>
                </a:rPr>
                <a:t>Introduction</a:t>
              </a:r>
              <a:endParaRPr lang="ko-KR" altLang="en-US" sz="2700" b="1" dirty="0">
                <a:solidFill>
                  <a:schemeClr val="bg1"/>
                </a:solidFill>
                <a:cs typeface="Arial" pitchFamily="34" charset="0"/>
              </a:endParaRPr>
            </a:p>
          </p:txBody>
        </p:sp>
      </p:grpSp>
      <p:sp>
        <p:nvSpPr>
          <p:cNvPr id="8" name="TextBox 7">
            <a:extLst>
              <a:ext uri="{FF2B5EF4-FFF2-40B4-BE49-F238E27FC236}">
                <a16:creationId xmlns="" xmlns:a16="http://schemas.microsoft.com/office/drawing/2014/main" id="{079D5A15-41F9-4496-B0F8-D1F2CB6314EE}"/>
              </a:ext>
            </a:extLst>
          </p:cNvPr>
          <p:cNvSpPr txBox="1"/>
          <p:nvPr/>
        </p:nvSpPr>
        <p:spPr>
          <a:xfrm>
            <a:off x="3779913" y="116635"/>
            <a:ext cx="1148662" cy="1200329"/>
          </a:xfrm>
          <a:prstGeom prst="rect">
            <a:avLst/>
          </a:prstGeom>
          <a:noFill/>
        </p:spPr>
        <p:txBody>
          <a:bodyPr wrap="square" rtlCol="0" anchor="ctr">
            <a:spAutoFit/>
          </a:bodyPr>
          <a:lstStyle>
            <a:defPPr>
              <a:defRPr lang="en-US"/>
            </a:defPPr>
            <a:lvl1pPr>
              <a:defRPr sz="7200">
                <a:solidFill>
                  <a:schemeClr val="bg1"/>
                </a:solidFill>
                <a:effectLst>
                  <a:outerShdw blurRad="12700" dist="88900" dir="3000000" algn="tl" rotWithShape="0">
                    <a:schemeClr val="accent2">
                      <a:alpha val="40000"/>
                    </a:schemeClr>
                  </a:outerShdw>
                </a:effectLst>
              </a:defRPr>
            </a:lvl1pPr>
          </a:lstStyle>
          <a:p>
            <a:pPr algn="ctr"/>
            <a:r>
              <a:rPr lang="en-US" altLang="ko-KR" dirty="0">
                <a:effectLst/>
              </a:rPr>
              <a:t>01</a:t>
            </a:r>
            <a:endParaRPr lang="ko-KR" altLang="en-US" dirty="0">
              <a:effectLst/>
            </a:endParaRPr>
          </a:p>
        </p:txBody>
      </p:sp>
      <p:grpSp>
        <p:nvGrpSpPr>
          <p:cNvPr id="9" name="Group 8">
            <a:extLst>
              <a:ext uri="{FF2B5EF4-FFF2-40B4-BE49-F238E27FC236}">
                <a16:creationId xmlns="" xmlns:a16="http://schemas.microsoft.com/office/drawing/2014/main" id="{F280CE84-0D5F-48A7-BF37-780658892530}"/>
              </a:ext>
            </a:extLst>
          </p:cNvPr>
          <p:cNvGrpSpPr/>
          <p:nvPr/>
        </p:nvGrpSpPr>
        <p:grpSpPr>
          <a:xfrm>
            <a:off x="5004048" y="1484784"/>
            <a:ext cx="3793278" cy="962960"/>
            <a:chOff x="6239345" y="2211483"/>
            <a:chExt cx="5217033" cy="962960"/>
          </a:xfrm>
        </p:grpSpPr>
        <p:sp>
          <p:nvSpPr>
            <p:cNvPr id="10" name="TextBox 9">
              <a:extLst>
                <a:ext uri="{FF2B5EF4-FFF2-40B4-BE49-F238E27FC236}">
                  <a16:creationId xmlns="" xmlns:a16="http://schemas.microsoft.com/office/drawing/2014/main" id="{D2D6C383-3C58-483A-B884-C3E0DF17582B}"/>
                </a:ext>
              </a:extLst>
            </p:cNvPr>
            <p:cNvSpPr txBox="1"/>
            <p:nvPr/>
          </p:nvSpPr>
          <p:spPr>
            <a:xfrm>
              <a:off x="6338382" y="2712778"/>
              <a:ext cx="5117996" cy="461665"/>
            </a:xfrm>
            <a:prstGeom prst="rect">
              <a:avLst/>
            </a:prstGeom>
            <a:noFill/>
          </p:spPr>
          <p:txBody>
            <a:bodyPr wrap="square" rtlCol="0">
              <a:spAutoFit/>
            </a:bodyPr>
            <a:lstStyle/>
            <a:p>
              <a:r>
                <a:rPr lang="en-US" altLang="ko-KR" sz="1200" dirty="0" err="1" smtClean="0">
                  <a:solidFill>
                    <a:schemeClr val="bg1"/>
                  </a:solidFill>
                  <a:cs typeface="Arial" pitchFamily="34" charset="0"/>
                </a:rPr>
                <a:t>Step1</a:t>
              </a:r>
              <a:r>
                <a:rPr lang="en-US" altLang="ko-KR" sz="1200" dirty="0" smtClean="0">
                  <a:solidFill>
                    <a:schemeClr val="bg1"/>
                  </a:solidFill>
                  <a:cs typeface="Arial" pitchFamily="34" charset="0"/>
                </a:rPr>
                <a:t>: Set your intentions to study History. </a:t>
              </a:r>
            </a:p>
            <a:p>
              <a:r>
                <a:rPr lang="en-US" altLang="ko-KR" sz="1200" dirty="0" smtClean="0">
                  <a:solidFill>
                    <a:schemeClr val="bg1"/>
                  </a:solidFill>
                  <a:cs typeface="Arial" pitchFamily="34" charset="0"/>
                </a:rPr>
                <a:t>……………………………….</a:t>
              </a:r>
              <a:endParaRPr lang="en-US" altLang="ko-KR" sz="1200" dirty="0">
                <a:solidFill>
                  <a:schemeClr val="bg1"/>
                </a:solidFill>
                <a:cs typeface="Arial" pitchFamily="34" charset="0"/>
              </a:endParaRPr>
            </a:p>
          </p:txBody>
        </p:sp>
        <p:sp>
          <p:nvSpPr>
            <p:cNvPr id="11" name="TextBox 10">
              <a:extLst>
                <a:ext uri="{FF2B5EF4-FFF2-40B4-BE49-F238E27FC236}">
                  <a16:creationId xmlns="" xmlns:a16="http://schemas.microsoft.com/office/drawing/2014/main" id="{F9095EFF-0ED1-49B5-A910-20AE4E352C15}"/>
                </a:ext>
              </a:extLst>
            </p:cNvPr>
            <p:cNvSpPr txBox="1"/>
            <p:nvPr/>
          </p:nvSpPr>
          <p:spPr>
            <a:xfrm>
              <a:off x="6239345" y="2211483"/>
              <a:ext cx="5217033" cy="507831"/>
            </a:xfrm>
            <a:prstGeom prst="rect">
              <a:avLst/>
            </a:prstGeom>
            <a:noFill/>
          </p:spPr>
          <p:txBody>
            <a:bodyPr wrap="square" lIns="108000" rIns="108000" rtlCol="0">
              <a:spAutoFit/>
            </a:bodyPr>
            <a:lstStyle/>
            <a:p>
              <a:r>
                <a:rPr lang="en-US" altLang="ko-KR" sz="2700" b="1" dirty="0" smtClean="0">
                  <a:solidFill>
                    <a:schemeClr val="bg1"/>
                  </a:solidFill>
                  <a:cs typeface="Arial" pitchFamily="34" charset="0"/>
                </a:rPr>
                <a:t>Know your intention</a:t>
              </a:r>
              <a:endParaRPr lang="ko-KR" altLang="en-US" sz="2700" b="1" dirty="0">
                <a:solidFill>
                  <a:schemeClr val="bg1"/>
                </a:solidFill>
                <a:cs typeface="Arial" pitchFamily="34" charset="0"/>
              </a:endParaRPr>
            </a:p>
          </p:txBody>
        </p:sp>
      </p:grpSp>
      <p:sp>
        <p:nvSpPr>
          <p:cNvPr id="12" name="TextBox 11">
            <a:extLst>
              <a:ext uri="{FF2B5EF4-FFF2-40B4-BE49-F238E27FC236}">
                <a16:creationId xmlns="" xmlns:a16="http://schemas.microsoft.com/office/drawing/2014/main" id="{9FD17C19-0534-4DBC-93E1-F22490B9670E}"/>
              </a:ext>
            </a:extLst>
          </p:cNvPr>
          <p:cNvSpPr txBox="1"/>
          <p:nvPr/>
        </p:nvSpPr>
        <p:spPr>
          <a:xfrm>
            <a:off x="3851922" y="1268762"/>
            <a:ext cx="1148662" cy="1200329"/>
          </a:xfrm>
          <a:prstGeom prst="rect">
            <a:avLst/>
          </a:prstGeom>
          <a:noFill/>
        </p:spPr>
        <p:txBody>
          <a:bodyPr wrap="square" lIns="108000" rIns="108000" rtlCol="0">
            <a:spAutoFit/>
          </a:bodyPr>
          <a:lstStyle/>
          <a:p>
            <a:pPr algn="ctr"/>
            <a:r>
              <a:rPr lang="en-US" altLang="ko-KR" sz="7200" dirty="0">
                <a:solidFill>
                  <a:schemeClr val="bg1"/>
                </a:solidFill>
              </a:rPr>
              <a:t>02</a:t>
            </a:r>
            <a:endParaRPr lang="ko-KR" altLang="en-US" sz="7200" dirty="0">
              <a:solidFill>
                <a:schemeClr val="bg1"/>
              </a:solidFill>
            </a:endParaRPr>
          </a:p>
        </p:txBody>
      </p:sp>
      <p:grpSp>
        <p:nvGrpSpPr>
          <p:cNvPr id="13" name="Group 12">
            <a:extLst>
              <a:ext uri="{FF2B5EF4-FFF2-40B4-BE49-F238E27FC236}">
                <a16:creationId xmlns="" xmlns:a16="http://schemas.microsoft.com/office/drawing/2014/main" id="{0AE03A26-0FF3-457D-83FD-CC5FF006D28D}"/>
              </a:ext>
            </a:extLst>
          </p:cNvPr>
          <p:cNvGrpSpPr/>
          <p:nvPr/>
        </p:nvGrpSpPr>
        <p:grpSpPr>
          <a:xfrm>
            <a:off x="5004048" y="2492896"/>
            <a:ext cx="3793278" cy="1141090"/>
            <a:chOff x="6239345" y="3708414"/>
            <a:chExt cx="5217033" cy="1141090"/>
          </a:xfrm>
        </p:grpSpPr>
        <p:sp>
          <p:nvSpPr>
            <p:cNvPr id="14" name="TextBox 13">
              <a:extLst>
                <a:ext uri="{FF2B5EF4-FFF2-40B4-BE49-F238E27FC236}">
                  <a16:creationId xmlns="" xmlns:a16="http://schemas.microsoft.com/office/drawing/2014/main" id="{AC9FD806-215F-4CD4-8E36-9DF4E8B653D6}"/>
                </a:ext>
              </a:extLst>
            </p:cNvPr>
            <p:cNvSpPr txBox="1"/>
            <p:nvPr/>
          </p:nvSpPr>
          <p:spPr>
            <a:xfrm>
              <a:off x="6338382" y="4203173"/>
              <a:ext cx="5117996" cy="646331"/>
            </a:xfrm>
            <a:prstGeom prst="rect">
              <a:avLst/>
            </a:prstGeom>
            <a:noFill/>
          </p:spPr>
          <p:txBody>
            <a:bodyPr wrap="square" rtlCol="0">
              <a:spAutoFit/>
            </a:bodyPr>
            <a:lstStyle/>
            <a:p>
              <a:r>
                <a:rPr lang="en-US" altLang="ko-KR" sz="1200" dirty="0" smtClean="0">
                  <a:solidFill>
                    <a:schemeClr val="bg1"/>
                  </a:solidFill>
                  <a:cs typeface="Arial" pitchFamily="34" charset="0"/>
                </a:rPr>
                <a:t>Step 2: Know your destination: You want to know about History. </a:t>
              </a:r>
            </a:p>
            <a:p>
              <a:r>
                <a:rPr lang="en-US" altLang="ko-KR" sz="1200" dirty="0" smtClean="0">
                  <a:solidFill>
                    <a:schemeClr val="bg1"/>
                  </a:solidFill>
                  <a:cs typeface="Arial" pitchFamily="34" charset="0"/>
                </a:rPr>
                <a:t>………………………………………</a:t>
              </a:r>
              <a:endParaRPr lang="en-US" altLang="ko-KR" sz="1200" dirty="0">
                <a:solidFill>
                  <a:schemeClr val="bg1"/>
                </a:solidFill>
                <a:cs typeface="Arial" pitchFamily="34" charset="0"/>
              </a:endParaRPr>
            </a:p>
          </p:txBody>
        </p:sp>
        <p:sp>
          <p:nvSpPr>
            <p:cNvPr id="15" name="TextBox 14">
              <a:extLst>
                <a:ext uri="{FF2B5EF4-FFF2-40B4-BE49-F238E27FC236}">
                  <a16:creationId xmlns="" xmlns:a16="http://schemas.microsoft.com/office/drawing/2014/main" id="{528CB091-4583-4D07-9D07-256C529B2D20}"/>
                </a:ext>
              </a:extLst>
            </p:cNvPr>
            <p:cNvSpPr txBox="1"/>
            <p:nvPr/>
          </p:nvSpPr>
          <p:spPr>
            <a:xfrm>
              <a:off x="6239345" y="3708414"/>
              <a:ext cx="5217033" cy="507831"/>
            </a:xfrm>
            <a:prstGeom prst="rect">
              <a:avLst/>
            </a:prstGeom>
            <a:noFill/>
          </p:spPr>
          <p:txBody>
            <a:bodyPr wrap="square" lIns="108000" rIns="108000" rtlCol="0">
              <a:spAutoFit/>
            </a:bodyPr>
            <a:lstStyle/>
            <a:p>
              <a:r>
                <a:rPr lang="en-US" altLang="ko-KR" sz="2700" b="1" dirty="0" smtClean="0">
                  <a:solidFill>
                    <a:schemeClr val="bg1"/>
                  </a:solidFill>
                  <a:cs typeface="Arial" pitchFamily="34" charset="0"/>
                </a:rPr>
                <a:t>What is History?</a:t>
              </a:r>
              <a:endParaRPr lang="ko-KR" altLang="en-US" sz="2700" b="1" dirty="0">
                <a:solidFill>
                  <a:schemeClr val="bg1"/>
                </a:solidFill>
                <a:cs typeface="Arial" pitchFamily="34" charset="0"/>
              </a:endParaRPr>
            </a:p>
          </p:txBody>
        </p:sp>
      </p:grpSp>
      <p:sp>
        <p:nvSpPr>
          <p:cNvPr id="16" name="TextBox 15">
            <a:extLst>
              <a:ext uri="{FF2B5EF4-FFF2-40B4-BE49-F238E27FC236}">
                <a16:creationId xmlns="" xmlns:a16="http://schemas.microsoft.com/office/drawing/2014/main" id="{CE167A34-ED0D-4782-9D9E-8D96F33BF3DB}"/>
              </a:ext>
            </a:extLst>
          </p:cNvPr>
          <p:cNvSpPr txBox="1"/>
          <p:nvPr/>
        </p:nvSpPr>
        <p:spPr>
          <a:xfrm>
            <a:off x="3851922" y="2492910"/>
            <a:ext cx="1148662" cy="1200329"/>
          </a:xfrm>
          <a:prstGeom prst="rect">
            <a:avLst/>
          </a:prstGeom>
          <a:noFill/>
        </p:spPr>
        <p:txBody>
          <a:bodyPr wrap="square" rtlCol="0" anchor="ctr">
            <a:spAutoFit/>
          </a:bodyPr>
          <a:lstStyle>
            <a:defPPr>
              <a:defRPr lang="en-US"/>
            </a:defPPr>
            <a:lvl1pPr>
              <a:defRPr sz="7200">
                <a:solidFill>
                  <a:schemeClr val="bg1"/>
                </a:solidFill>
                <a:effectLst>
                  <a:outerShdw blurRad="12700" dist="88900" dir="3000000" algn="tl" rotWithShape="0">
                    <a:schemeClr val="accent2">
                      <a:alpha val="40000"/>
                    </a:schemeClr>
                  </a:outerShdw>
                </a:effectLst>
              </a:defRPr>
            </a:lvl1pPr>
          </a:lstStyle>
          <a:p>
            <a:pPr algn="ctr"/>
            <a:r>
              <a:rPr lang="en-US" altLang="ko-KR" dirty="0">
                <a:effectLst/>
              </a:rPr>
              <a:t>03</a:t>
            </a:r>
            <a:endParaRPr lang="ko-KR" altLang="en-US" dirty="0">
              <a:effectLst/>
            </a:endParaRPr>
          </a:p>
        </p:txBody>
      </p:sp>
      <p:grpSp>
        <p:nvGrpSpPr>
          <p:cNvPr id="17" name="Group 16">
            <a:extLst>
              <a:ext uri="{FF2B5EF4-FFF2-40B4-BE49-F238E27FC236}">
                <a16:creationId xmlns="" xmlns:a16="http://schemas.microsoft.com/office/drawing/2014/main" id="{A8901688-7A37-42A3-A3AD-A315930F7102}"/>
              </a:ext>
            </a:extLst>
          </p:cNvPr>
          <p:cNvGrpSpPr/>
          <p:nvPr/>
        </p:nvGrpSpPr>
        <p:grpSpPr>
          <a:xfrm>
            <a:off x="5004048" y="5229214"/>
            <a:ext cx="3888432" cy="1469777"/>
            <a:chOff x="5843205" y="5493376"/>
            <a:chExt cx="5347901" cy="1469777"/>
          </a:xfrm>
        </p:grpSpPr>
        <p:sp>
          <p:nvSpPr>
            <p:cNvPr id="18" name="TextBox 17">
              <a:extLst>
                <a:ext uri="{FF2B5EF4-FFF2-40B4-BE49-F238E27FC236}">
                  <a16:creationId xmlns="" xmlns:a16="http://schemas.microsoft.com/office/drawing/2014/main" id="{606888F4-592D-4AF5-BE74-6A769C8CF32C}"/>
                </a:ext>
              </a:extLst>
            </p:cNvPr>
            <p:cNvSpPr txBox="1"/>
            <p:nvPr/>
          </p:nvSpPr>
          <p:spPr>
            <a:xfrm>
              <a:off x="5843205" y="6501488"/>
              <a:ext cx="5117998" cy="461665"/>
            </a:xfrm>
            <a:prstGeom prst="rect">
              <a:avLst/>
            </a:prstGeom>
            <a:noFill/>
          </p:spPr>
          <p:txBody>
            <a:bodyPr wrap="square" rtlCol="0">
              <a:spAutoFit/>
            </a:bodyPr>
            <a:lstStyle/>
            <a:p>
              <a:r>
                <a:rPr lang="en-US" altLang="ko-KR" sz="1200" dirty="0" smtClean="0">
                  <a:solidFill>
                    <a:schemeClr val="bg1"/>
                  </a:solidFill>
                  <a:cs typeface="Arial" pitchFamily="34" charset="0"/>
                </a:rPr>
                <a:t>Step 4: The steps to take to reach your destination. …………………………</a:t>
              </a:r>
              <a:endParaRPr lang="en-US" altLang="ko-KR" sz="1200" dirty="0">
                <a:solidFill>
                  <a:schemeClr val="bg1"/>
                </a:solidFill>
                <a:cs typeface="Arial" pitchFamily="34" charset="0"/>
              </a:endParaRPr>
            </a:p>
          </p:txBody>
        </p:sp>
        <p:sp>
          <p:nvSpPr>
            <p:cNvPr id="19" name="TextBox 18">
              <a:extLst>
                <a:ext uri="{FF2B5EF4-FFF2-40B4-BE49-F238E27FC236}">
                  <a16:creationId xmlns="" xmlns:a16="http://schemas.microsoft.com/office/drawing/2014/main" id="{24A9A74C-326E-4AA3-ADB0-BD25101184C1}"/>
                </a:ext>
              </a:extLst>
            </p:cNvPr>
            <p:cNvSpPr txBox="1"/>
            <p:nvPr/>
          </p:nvSpPr>
          <p:spPr>
            <a:xfrm>
              <a:off x="5843205" y="5493376"/>
              <a:ext cx="5347901" cy="923330"/>
            </a:xfrm>
            <a:prstGeom prst="rect">
              <a:avLst/>
            </a:prstGeom>
            <a:noFill/>
          </p:spPr>
          <p:txBody>
            <a:bodyPr wrap="square" lIns="108000" rIns="108000" rtlCol="0">
              <a:spAutoFit/>
            </a:bodyPr>
            <a:lstStyle/>
            <a:p>
              <a:r>
                <a:rPr lang="en-US" altLang="ko-KR" sz="2700" b="1" dirty="0" smtClean="0">
                  <a:solidFill>
                    <a:schemeClr val="bg1"/>
                  </a:solidFill>
                  <a:cs typeface="Arial" pitchFamily="34" charset="0"/>
                </a:rPr>
                <a:t>The 5 steps to reach Knowledge</a:t>
              </a:r>
              <a:endParaRPr lang="ko-KR" altLang="en-US" sz="2700" b="1" dirty="0">
                <a:solidFill>
                  <a:schemeClr val="bg1"/>
                </a:solidFill>
                <a:cs typeface="Arial" pitchFamily="34" charset="0"/>
              </a:endParaRPr>
            </a:p>
          </p:txBody>
        </p:sp>
      </p:grpSp>
      <p:sp>
        <p:nvSpPr>
          <p:cNvPr id="20" name="TextBox 19">
            <a:extLst>
              <a:ext uri="{FF2B5EF4-FFF2-40B4-BE49-F238E27FC236}">
                <a16:creationId xmlns="" xmlns:a16="http://schemas.microsoft.com/office/drawing/2014/main" id="{CDE6C377-FD72-4CFF-BAF0-06A66333725F}"/>
              </a:ext>
            </a:extLst>
          </p:cNvPr>
          <p:cNvSpPr txBox="1"/>
          <p:nvPr/>
        </p:nvSpPr>
        <p:spPr>
          <a:xfrm>
            <a:off x="3995937" y="5085336"/>
            <a:ext cx="1148662" cy="1200329"/>
          </a:xfrm>
          <a:prstGeom prst="rect">
            <a:avLst/>
          </a:prstGeom>
          <a:noFill/>
        </p:spPr>
        <p:txBody>
          <a:bodyPr wrap="square" rtlCol="0" anchor="ctr">
            <a:spAutoFit/>
          </a:bodyPr>
          <a:lstStyle>
            <a:defPPr>
              <a:defRPr lang="en-US"/>
            </a:defPPr>
            <a:lvl1pPr>
              <a:defRPr sz="7200">
                <a:solidFill>
                  <a:schemeClr val="bg1"/>
                </a:solidFill>
                <a:effectLst>
                  <a:outerShdw blurRad="12700" dist="88900" dir="3000000" algn="tl" rotWithShape="0">
                    <a:schemeClr val="accent2">
                      <a:alpha val="40000"/>
                    </a:schemeClr>
                  </a:outerShdw>
                </a:effectLst>
              </a:defRPr>
            </a:lvl1pPr>
          </a:lstStyle>
          <a:p>
            <a:pPr algn="ctr"/>
            <a:r>
              <a:rPr lang="en-US" altLang="ko-KR" dirty="0" smtClean="0">
                <a:effectLst/>
              </a:rPr>
              <a:t>05</a:t>
            </a:r>
            <a:endParaRPr lang="ko-KR" altLang="en-US" dirty="0">
              <a:effectLst/>
            </a:endParaRPr>
          </a:p>
        </p:txBody>
      </p:sp>
      <p:pic>
        <p:nvPicPr>
          <p:cNvPr id="2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676532" y="116633"/>
            <a:ext cx="334963" cy="481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 name="TextBox 21">
            <a:extLst>
              <a:ext uri="{FF2B5EF4-FFF2-40B4-BE49-F238E27FC236}">
                <a16:creationId xmlns="" xmlns:a16="http://schemas.microsoft.com/office/drawing/2014/main" id="{CE167A34-ED0D-4782-9D9E-8D96F33BF3DB}"/>
              </a:ext>
            </a:extLst>
          </p:cNvPr>
          <p:cNvSpPr txBox="1"/>
          <p:nvPr/>
        </p:nvSpPr>
        <p:spPr>
          <a:xfrm>
            <a:off x="3851922" y="3573024"/>
            <a:ext cx="1148662" cy="1200329"/>
          </a:xfrm>
          <a:prstGeom prst="rect">
            <a:avLst/>
          </a:prstGeom>
          <a:noFill/>
        </p:spPr>
        <p:txBody>
          <a:bodyPr wrap="square" rtlCol="0" anchor="ctr">
            <a:spAutoFit/>
          </a:bodyPr>
          <a:lstStyle>
            <a:defPPr>
              <a:defRPr lang="en-US"/>
            </a:defPPr>
            <a:lvl1pPr>
              <a:defRPr sz="7200">
                <a:solidFill>
                  <a:schemeClr val="bg1"/>
                </a:solidFill>
                <a:effectLst>
                  <a:outerShdw blurRad="12700" dist="88900" dir="3000000" algn="tl" rotWithShape="0">
                    <a:schemeClr val="accent2">
                      <a:alpha val="40000"/>
                    </a:schemeClr>
                  </a:outerShdw>
                </a:effectLst>
              </a:defRPr>
            </a:lvl1pPr>
          </a:lstStyle>
          <a:p>
            <a:pPr algn="ctr"/>
            <a:r>
              <a:rPr lang="en-US" altLang="ko-KR" dirty="0" smtClean="0">
                <a:effectLst/>
              </a:rPr>
              <a:t>04</a:t>
            </a:r>
            <a:endParaRPr lang="ko-KR" altLang="en-US" dirty="0">
              <a:effectLst/>
            </a:endParaRPr>
          </a:p>
        </p:txBody>
      </p:sp>
      <p:sp>
        <p:nvSpPr>
          <p:cNvPr id="23" name="TextBox 22">
            <a:extLst>
              <a:ext uri="{FF2B5EF4-FFF2-40B4-BE49-F238E27FC236}">
                <a16:creationId xmlns="" xmlns:a16="http://schemas.microsoft.com/office/drawing/2014/main" id="{AC9FD806-215F-4CD4-8E36-9DF4E8B653D6}"/>
              </a:ext>
            </a:extLst>
          </p:cNvPr>
          <p:cNvSpPr txBox="1"/>
          <p:nvPr/>
        </p:nvSpPr>
        <p:spPr>
          <a:xfrm>
            <a:off x="5004049" y="4437126"/>
            <a:ext cx="3721269" cy="461665"/>
          </a:xfrm>
          <a:prstGeom prst="rect">
            <a:avLst/>
          </a:prstGeom>
          <a:noFill/>
        </p:spPr>
        <p:txBody>
          <a:bodyPr wrap="square" rtlCol="0">
            <a:spAutoFit/>
          </a:bodyPr>
          <a:lstStyle/>
          <a:p>
            <a:r>
              <a:rPr lang="en-US" altLang="ko-KR" sz="1200" dirty="0" smtClean="0">
                <a:solidFill>
                  <a:schemeClr val="bg1"/>
                </a:solidFill>
                <a:cs typeface="Arial" pitchFamily="34" charset="0"/>
              </a:rPr>
              <a:t>Step 3: Why are you on this journey?</a:t>
            </a:r>
          </a:p>
          <a:p>
            <a:r>
              <a:rPr lang="en-US" altLang="ko-KR" sz="1200" dirty="0" smtClean="0">
                <a:solidFill>
                  <a:schemeClr val="bg1"/>
                </a:solidFill>
                <a:cs typeface="Arial" pitchFamily="34" charset="0"/>
              </a:rPr>
              <a:t>………………………………………</a:t>
            </a:r>
            <a:endParaRPr lang="en-US" altLang="ko-KR" sz="1200" dirty="0">
              <a:solidFill>
                <a:schemeClr val="bg1"/>
              </a:solidFill>
              <a:cs typeface="Arial" pitchFamily="34" charset="0"/>
            </a:endParaRPr>
          </a:p>
        </p:txBody>
      </p:sp>
      <p:sp>
        <p:nvSpPr>
          <p:cNvPr id="24" name="TextBox 23">
            <a:extLst>
              <a:ext uri="{FF2B5EF4-FFF2-40B4-BE49-F238E27FC236}">
                <a16:creationId xmlns="" xmlns:a16="http://schemas.microsoft.com/office/drawing/2014/main" id="{528CB091-4583-4D07-9D07-256C529B2D20}"/>
              </a:ext>
            </a:extLst>
          </p:cNvPr>
          <p:cNvSpPr txBox="1"/>
          <p:nvPr/>
        </p:nvSpPr>
        <p:spPr>
          <a:xfrm>
            <a:off x="5004048" y="3861053"/>
            <a:ext cx="3793278" cy="507831"/>
          </a:xfrm>
          <a:prstGeom prst="rect">
            <a:avLst/>
          </a:prstGeom>
          <a:noFill/>
        </p:spPr>
        <p:txBody>
          <a:bodyPr wrap="square" lIns="108000" rIns="108000" rtlCol="0">
            <a:spAutoFit/>
          </a:bodyPr>
          <a:lstStyle/>
          <a:p>
            <a:r>
              <a:rPr lang="en-US" altLang="ko-KR" sz="2700" b="1" dirty="0" smtClean="0">
                <a:solidFill>
                  <a:schemeClr val="bg1"/>
                </a:solidFill>
                <a:cs typeface="Arial" pitchFamily="34" charset="0"/>
              </a:rPr>
              <a:t>Why study History</a:t>
            </a:r>
            <a:endParaRPr lang="ko-KR" altLang="en-US" sz="2700" b="1" dirty="0">
              <a:solidFill>
                <a:schemeClr val="bg1"/>
              </a:solidFill>
              <a:cs typeface="Arial" pitchFamily="34" charset="0"/>
            </a:endParaRPr>
          </a:p>
        </p:txBody>
      </p:sp>
    </p:spTree>
    <p:extLst>
      <p:ext uri="{BB962C8B-B14F-4D97-AF65-F5344CB8AC3E}">
        <p14:creationId xmlns:p14="http://schemas.microsoft.com/office/powerpoint/2010/main" val="3960600865"/>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그룹 9">
            <a:extLst>
              <a:ext uri="{FF2B5EF4-FFF2-40B4-BE49-F238E27FC236}">
                <a16:creationId xmlns="" xmlns:a16="http://schemas.microsoft.com/office/drawing/2014/main" id="{27FC989C-7436-44DB-B5AB-CFFBD6502635}"/>
              </a:ext>
            </a:extLst>
          </p:cNvPr>
          <p:cNvGrpSpPr/>
          <p:nvPr/>
        </p:nvGrpSpPr>
        <p:grpSpPr>
          <a:xfrm>
            <a:off x="251520" y="127086"/>
            <a:ext cx="5832648" cy="2524928"/>
            <a:chOff x="5013549" y="-443827"/>
            <a:chExt cx="4333668" cy="2524928"/>
          </a:xfrm>
        </p:grpSpPr>
        <p:sp>
          <p:nvSpPr>
            <p:cNvPr id="4" name="TextBox 3">
              <a:extLst>
                <a:ext uri="{FF2B5EF4-FFF2-40B4-BE49-F238E27FC236}">
                  <a16:creationId xmlns="" xmlns:a16="http://schemas.microsoft.com/office/drawing/2014/main" id="{85997A72-18B8-4AD9-8CEF-D9C881EAA1D7}"/>
                </a:ext>
              </a:extLst>
            </p:cNvPr>
            <p:cNvSpPr txBox="1"/>
            <p:nvPr/>
          </p:nvSpPr>
          <p:spPr>
            <a:xfrm>
              <a:off x="5120553" y="-443827"/>
              <a:ext cx="4029507" cy="400110"/>
            </a:xfrm>
            <a:prstGeom prst="rect">
              <a:avLst/>
            </a:prstGeom>
            <a:noFill/>
          </p:spPr>
          <p:txBody>
            <a:bodyPr wrap="square" rtlCol="0" anchor="ctr">
              <a:spAutoFit/>
            </a:bodyPr>
            <a:lstStyle/>
            <a:p>
              <a:pPr algn="r"/>
              <a:r>
                <a:rPr lang="ar-DZ" altLang="ko-KR" sz="2000" b="1" dirty="0" smtClean="0">
                  <a:solidFill>
                    <a:schemeClr val="accent1"/>
                  </a:solidFill>
                  <a:cs typeface="Arial" pitchFamily="34" charset="0"/>
                </a:rPr>
                <a:t>باسم الله الرحمان الرحيم</a:t>
              </a:r>
              <a:endParaRPr lang="en-AU" altLang="ko-KR" sz="2000" b="1" dirty="0" smtClean="0">
                <a:solidFill>
                  <a:schemeClr val="accent1"/>
                </a:solidFill>
                <a:cs typeface="Arial" pitchFamily="34" charset="0"/>
              </a:endParaRPr>
            </a:p>
          </p:txBody>
        </p:sp>
        <p:sp>
          <p:nvSpPr>
            <p:cNvPr id="5" name="TextBox 4">
              <a:extLst>
                <a:ext uri="{FF2B5EF4-FFF2-40B4-BE49-F238E27FC236}">
                  <a16:creationId xmlns="" xmlns:a16="http://schemas.microsoft.com/office/drawing/2014/main" id="{2A7B68C1-B456-4534-8DA8-86641E3ED01D}"/>
                </a:ext>
              </a:extLst>
            </p:cNvPr>
            <p:cNvSpPr txBox="1"/>
            <p:nvPr/>
          </p:nvSpPr>
          <p:spPr>
            <a:xfrm>
              <a:off x="5013549" y="49776"/>
              <a:ext cx="4333668" cy="2031325"/>
            </a:xfrm>
            <a:prstGeom prst="rect">
              <a:avLst/>
            </a:prstGeom>
            <a:noFill/>
          </p:spPr>
          <p:txBody>
            <a:bodyPr wrap="square" rtlCol="0">
              <a:spAutoFit/>
            </a:bodyPr>
            <a:lstStyle/>
            <a:p>
              <a:pPr>
                <a:lnSpc>
                  <a:spcPct val="150000"/>
                </a:lnSpc>
              </a:pPr>
              <a:r>
                <a:rPr lang="en-AU" sz="1200" dirty="0" smtClean="0">
                  <a:solidFill>
                    <a:schemeClr val="tx2"/>
                  </a:solidFill>
                </a:rPr>
                <a:t>Praise be to Allah ,the praise of thankful people and prayer and peace of Allah be upon Mohammad the last of prophets and Imam of messengers and upon all the companions and followers and who follow them charitably to the hereafter and we bear witness that there is no God but Allah, alone with no partner, God of first and last, witness by which we wish to escape in the hereafter and we bear witness that Mohammad is his servant and messenger. We ask (pray) the almighty God that teachers, fathers </a:t>
              </a:r>
              <a:r>
                <a:rPr lang="en-AU" sz="1200" dirty="0">
                  <a:solidFill>
                    <a:schemeClr val="tx2"/>
                  </a:solidFill>
                </a:rPr>
                <a:t>,</a:t>
              </a:r>
              <a:r>
                <a:rPr lang="en-AU" sz="1200" dirty="0" smtClean="0">
                  <a:solidFill>
                    <a:schemeClr val="tx2"/>
                  </a:solidFill>
                </a:rPr>
                <a:t> mothers  and students benefit from this course and makes what in it purely for the sake of almighty God . </a:t>
              </a:r>
            </a:p>
          </p:txBody>
        </p:sp>
      </p:grpSp>
      <p:pic>
        <p:nvPicPr>
          <p:cNvPr id="1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7510" y="6237464"/>
            <a:ext cx="334963" cy="481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50266903"/>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3" name="Rectangle 2"/>
          <p:cNvSpPr/>
          <p:nvPr/>
        </p:nvSpPr>
        <p:spPr>
          <a:xfrm>
            <a:off x="-1" y="4490678"/>
            <a:ext cx="9144001" cy="2373616"/>
          </a:xfrm>
          <a:prstGeom prst="rect">
            <a:avLst/>
          </a:prstGeom>
          <a:solidFill>
            <a:srgbClr val="A88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914377"/>
            <a:endParaRPr lang="ko-KR" altLang="en-US">
              <a:solidFill>
                <a:prstClr val="white"/>
              </a:solidFill>
            </a:endParaRPr>
          </a:p>
        </p:txBody>
      </p:sp>
      <p:sp>
        <p:nvSpPr>
          <p:cNvPr id="17" name="Rectangle 16"/>
          <p:cNvSpPr/>
          <p:nvPr/>
        </p:nvSpPr>
        <p:spPr>
          <a:xfrm>
            <a:off x="6714383" y="5131567"/>
            <a:ext cx="1890000" cy="143878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24" name="Isosceles Triangle 323"/>
          <p:cNvSpPr/>
          <p:nvPr/>
        </p:nvSpPr>
        <p:spPr>
          <a:xfrm>
            <a:off x="7551383" y="4845250"/>
            <a:ext cx="216000" cy="288000"/>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5" name="Rectangle 14"/>
          <p:cNvSpPr/>
          <p:nvPr/>
        </p:nvSpPr>
        <p:spPr>
          <a:xfrm>
            <a:off x="4658396" y="5131567"/>
            <a:ext cx="1890000" cy="143878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23" name="Isosceles Triangle 322"/>
          <p:cNvSpPr/>
          <p:nvPr/>
        </p:nvSpPr>
        <p:spPr>
          <a:xfrm>
            <a:off x="5495396" y="4850900"/>
            <a:ext cx="216000" cy="288000"/>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3" name="Rectangle 12"/>
          <p:cNvSpPr/>
          <p:nvPr/>
        </p:nvSpPr>
        <p:spPr>
          <a:xfrm>
            <a:off x="2602410" y="5131567"/>
            <a:ext cx="1890000" cy="143878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22" name="Isosceles Triangle 321"/>
          <p:cNvSpPr/>
          <p:nvPr/>
        </p:nvSpPr>
        <p:spPr>
          <a:xfrm>
            <a:off x="3439410" y="4844774"/>
            <a:ext cx="216000" cy="288000"/>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9" name="Rectangle 8"/>
          <p:cNvSpPr/>
          <p:nvPr/>
        </p:nvSpPr>
        <p:spPr>
          <a:xfrm>
            <a:off x="546424" y="5131567"/>
            <a:ext cx="1890000" cy="143878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10" name="Isosceles Triangle 9"/>
          <p:cNvSpPr/>
          <p:nvPr/>
        </p:nvSpPr>
        <p:spPr>
          <a:xfrm>
            <a:off x="1383424" y="4849692"/>
            <a:ext cx="216000" cy="288000"/>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sp>
        <p:nvSpPr>
          <p:cNvPr id="302" name="TextBox 301"/>
          <p:cNvSpPr txBox="1"/>
          <p:nvPr/>
        </p:nvSpPr>
        <p:spPr>
          <a:xfrm>
            <a:off x="571501" y="5791277"/>
            <a:ext cx="1782698" cy="646331"/>
          </a:xfrm>
          <a:prstGeom prst="rect">
            <a:avLst/>
          </a:prstGeom>
          <a:noFill/>
        </p:spPr>
        <p:txBody>
          <a:bodyPr wrap="square" rtlCol="0">
            <a:spAutoFit/>
          </a:bodyPr>
          <a:lstStyle/>
          <a:p>
            <a:pPr algn="ctr" defTabSz="914377"/>
            <a:r>
              <a:rPr lang="en-AU" dirty="0">
                <a:solidFill>
                  <a:prstClr val="black"/>
                </a:solidFill>
              </a:rPr>
              <a:t>Set </a:t>
            </a:r>
            <a:r>
              <a:rPr lang="en-AU" dirty="0" smtClean="0">
                <a:solidFill>
                  <a:prstClr val="black"/>
                </a:solidFill>
              </a:rPr>
              <a:t>your intention</a:t>
            </a:r>
            <a:endParaRPr lang="en-AU" dirty="0">
              <a:solidFill>
                <a:prstClr val="black"/>
              </a:solidFill>
            </a:endParaRPr>
          </a:p>
        </p:txBody>
      </p:sp>
      <p:sp>
        <p:nvSpPr>
          <p:cNvPr id="305" name="TextBox 304"/>
          <p:cNvSpPr txBox="1"/>
          <p:nvPr/>
        </p:nvSpPr>
        <p:spPr>
          <a:xfrm>
            <a:off x="2656061" y="5753115"/>
            <a:ext cx="1782698" cy="646331"/>
          </a:xfrm>
          <a:prstGeom prst="rect">
            <a:avLst/>
          </a:prstGeom>
          <a:noFill/>
        </p:spPr>
        <p:txBody>
          <a:bodyPr wrap="square" rtlCol="0">
            <a:spAutoFit/>
          </a:bodyPr>
          <a:lstStyle/>
          <a:p>
            <a:pPr algn="ctr" defTabSz="914377"/>
            <a:r>
              <a:rPr lang="en-AU" dirty="0">
                <a:solidFill>
                  <a:prstClr val="black"/>
                </a:solidFill>
              </a:rPr>
              <a:t>know </a:t>
            </a:r>
            <a:r>
              <a:rPr lang="en-AU" dirty="0" smtClean="0">
                <a:solidFill>
                  <a:prstClr val="black"/>
                </a:solidFill>
              </a:rPr>
              <a:t>your </a:t>
            </a:r>
            <a:r>
              <a:rPr lang="en-AU" dirty="0">
                <a:solidFill>
                  <a:prstClr val="black"/>
                </a:solidFill>
              </a:rPr>
              <a:t>destination</a:t>
            </a:r>
            <a:endParaRPr lang="ko-KR" altLang="en-US" b="1" dirty="0">
              <a:solidFill>
                <a:prstClr val="black">
                  <a:lumMod val="75000"/>
                  <a:lumOff val="25000"/>
                </a:prstClr>
              </a:solidFill>
              <a:cs typeface="Arial" pitchFamily="34" charset="0"/>
            </a:endParaRPr>
          </a:p>
        </p:txBody>
      </p:sp>
      <p:sp>
        <p:nvSpPr>
          <p:cNvPr id="308" name="TextBox 307"/>
          <p:cNvSpPr txBox="1"/>
          <p:nvPr/>
        </p:nvSpPr>
        <p:spPr>
          <a:xfrm>
            <a:off x="4686300" y="5638948"/>
            <a:ext cx="1943100" cy="646331"/>
          </a:xfrm>
          <a:prstGeom prst="rect">
            <a:avLst/>
          </a:prstGeom>
          <a:noFill/>
        </p:spPr>
        <p:txBody>
          <a:bodyPr wrap="square" rtlCol="0">
            <a:spAutoFit/>
          </a:bodyPr>
          <a:lstStyle/>
          <a:p>
            <a:pPr defTabSz="914377"/>
            <a:r>
              <a:rPr lang="en-AU" dirty="0" smtClean="0">
                <a:solidFill>
                  <a:prstClr val="black"/>
                </a:solidFill>
              </a:rPr>
              <a:t>Why are you on this journey?</a:t>
            </a:r>
            <a:endParaRPr lang="en-AU" dirty="0">
              <a:solidFill>
                <a:prstClr val="black"/>
              </a:solidFill>
            </a:endParaRPr>
          </a:p>
        </p:txBody>
      </p:sp>
      <p:sp>
        <p:nvSpPr>
          <p:cNvPr id="311" name="TextBox 310"/>
          <p:cNvSpPr txBox="1"/>
          <p:nvPr/>
        </p:nvSpPr>
        <p:spPr>
          <a:xfrm>
            <a:off x="6768034" y="5753117"/>
            <a:ext cx="1782698" cy="646331"/>
          </a:xfrm>
          <a:prstGeom prst="rect">
            <a:avLst/>
          </a:prstGeom>
          <a:noFill/>
        </p:spPr>
        <p:txBody>
          <a:bodyPr wrap="square" rtlCol="0">
            <a:spAutoFit/>
          </a:bodyPr>
          <a:lstStyle/>
          <a:p>
            <a:pPr defTabSz="914377"/>
            <a:r>
              <a:rPr lang="en-AU" dirty="0">
                <a:solidFill>
                  <a:prstClr val="black"/>
                </a:solidFill>
              </a:rPr>
              <a:t>And the steps it take to reach </a:t>
            </a:r>
            <a:r>
              <a:rPr lang="en-AU" dirty="0" smtClean="0">
                <a:solidFill>
                  <a:prstClr val="black"/>
                </a:solidFill>
              </a:rPr>
              <a:t>it</a:t>
            </a:r>
            <a:endParaRPr lang="en-AU" dirty="0">
              <a:solidFill>
                <a:prstClr val="black"/>
              </a:solidFill>
            </a:endParaRPr>
          </a:p>
        </p:txBody>
      </p:sp>
      <p:sp>
        <p:nvSpPr>
          <p:cNvPr id="330" name="TextBox 329">
            <a:extLst>
              <a:ext uri="{FF2B5EF4-FFF2-40B4-BE49-F238E27FC236}">
                <a16:creationId xmlns="" xmlns:a16="http://schemas.microsoft.com/office/drawing/2014/main" id="{6F0FC557-5A99-4719-9496-4B35F65467C3}"/>
              </a:ext>
            </a:extLst>
          </p:cNvPr>
          <p:cNvSpPr txBox="1"/>
          <p:nvPr/>
        </p:nvSpPr>
        <p:spPr>
          <a:xfrm>
            <a:off x="114300" y="1981276"/>
            <a:ext cx="4057650" cy="1754326"/>
          </a:xfrm>
          <a:prstGeom prst="rect">
            <a:avLst/>
          </a:prstGeom>
          <a:solidFill>
            <a:schemeClr val="bg1"/>
          </a:solidFill>
          <a:ln>
            <a:solidFill>
              <a:srgbClr val="A88000"/>
            </a:solidFill>
          </a:ln>
        </p:spPr>
        <p:txBody>
          <a:bodyPr wrap="square" rtlCol="0" anchor="ctr">
            <a:spAutoFit/>
          </a:bodyPr>
          <a:lstStyle/>
          <a:p>
            <a:pPr defTabSz="914377"/>
            <a:r>
              <a:rPr lang="en-US" altLang="ko-KR" sz="3600" dirty="0" smtClean="0">
                <a:solidFill>
                  <a:srgbClr val="A88000"/>
                </a:solidFill>
              </a:rPr>
              <a:t>Before you set on any journey </a:t>
            </a:r>
            <a:r>
              <a:rPr lang="en-AU" sz="3600" dirty="0" smtClean="0">
                <a:solidFill>
                  <a:srgbClr val="A88000"/>
                </a:solidFill>
              </a:rPr>
              <a:t>you </a:t>
            </a:r>
            <a:r>
              <a:rPr lang="en-AU" sz="3600" dirty="0">
                <a:solidFill>
                  <a:srgbClr val="A88000"/>
                </a:solidFill>
              </a:rPr>
              <a:t>need </a:t>
            </a:r>
            <a:r>
              <a:rPr lang="en-AU" sz="3600" dirty="0" smtClean="0">
                <a:solidFill>
                  <a:srgbClr val="A88000"/>
                </a:solidFill>
              </a:rPr>
              <a:t>to:</a:t>
            </a:r>
            <a:endParaRPr lang="ko-KR" altLang="en-US" sz="3600" dirty="0">
              <a:solidFill>
                <a:srgbClr val="A88000"/>
              </a:solidFill>
            </a:endParaRPr>
          </a:p>
        </p:txBody>
      </p:sp>
      <p:grpSp>
        <p:nvGrpSpPr>
          <p:cNvPr id="312" name="Group 311"/>
          <p:cNvGrpSpPr/>
          <p:nvPr/>
        </p:nvGrpSpPr>
        <p:grpSpPr>
          <a:xfrm>
            <a:off x="3982912" y="507890"/>
            <a:ext cx="4834946" cy="3745449"/>
            <a:chOff x="637381" y="1143000"/>
            <a:chExt cx="7869238" cy="4572000"/>
          </a:xfrm>
          <a:solidFill>
            <a:schemeClr val="bg1">
              <a:lumMod val="95000"/>
            </a:schemeClr>
          </a:solidFill>
        </p:grpSpPr>
        <p:sp>
          <p:nvSpPr>
            <p:cNvPr id="318" name="Freeform 317"/>
            <p:cNvSpPr>
              <a:spLocks noEditPoints="1"/>
            </p:cNvSpPr>
            <p:nvPr/>
          </p:nvSpPr>
          <p:spPr bwMode="auto">
            <a:xfrm>
              <a:off x="637381" y="1982787"/>
              <a:ext cx="3430588" cy="3732213"/>
            </a:xfrm>
            <a:custGeom>
              <a:avLst/>
              <a:gdLst>
                <a:gd name="T0" fmla="*/ 1503 w 2161"/>
                <a:gd name="T1" fmla="*/ 2272 h 2351"/>
                <a:gd name="T2" fmla="*/ 1677 w 2161"/>
                <a:gd name="T3" fmla="*/ 1440 h 2351"/>
                <a:gd name="T4" fmla="*/ 1475 w 2161"/>
                <a:gd name="T5" fmla="*/ 1175 h 2351"/>
                <a:gd name="T6" fmla="*/ 1401 w 2161"/>
                <a:gd name="T7" fmla="*/ 1164 h 2351"/>
                <a:gd name="T8" fmla="*/ 253 w 2161"/>
                <a:gd name="T9" fmla="*/ 1129 h 2351"/>
                <a:gd name="T10" fmla="*/ 1279 w 2161"/>
                <a:gd name="T11" fmla="*/ 1145 h 2351"/>
                <a:gd name="T12" fmla="*/ 117 w 2161"/>
                <a:gd name="T13" fmla="*/ 1077 h 2351"/>
                <a:gd name="T14" fmla="*/ 1283 w 2161"/>
                <a:gd name="T15" fmla="*/ 1061 h 2351"/>
                <a:gd name="T16" fmla="*/ 1501 w 2161"/>
                <a:gd name="T17" fmla="*/ 726 h 2351"/>
                <a:gd name="T18" fmla="*/ 1141 w 2161"/>
                <a:gd name="T19" fmla="*/ 792 h 2351"/>
                <a:gd name="T20" fmla="*/ 1302 w 2161"/>
                <a:gd name="T21" fmla="*/ 745 h 2351"/>
                <a:gd name="T22" fmla="*/ 1187 w 2161"/>
                <a:gd name="T23" fmla="*/ 712 h 2351"/>
                <a:gd name="T24" fmla="*/ 1595 w 2161"/>
                <a:gd name="T25" fmla="*/ 689 h 2351"/>
                <a:gd name="T26" fmla="*/ 1558 w 2161"/>
                <a:gd name="T27" fmla="*/ 717 h 2351"/>
                <a:gd name="T28" fmla="*/ 541 w 2161"/>
                <a:gd name="T29" fmla="*/ 553 h 2351"/>
                <a:gd name="T30" fmla="*/ 49 w 2161"/>
                <a:gd name="T31" fmla="*/ 386 h 2351"/>
                <a:gd name="T32" fmla="*/ 1215 w 2161"/>
                <a:gd name="T33" fmla="*/ 326 h 2351"/>
                <a:gd name="T34" fmla="*/ 1283 w 2161"/>
                <a:gd name="T35" fmla="*/ 295 h 2351"/>
                <a:gd name="T36" fmla="*/ 1234 w 2161"/>
                <a:gd name="T37" fmla="*/ 298 h 2351"/>
                <a:gd name="T38" fmla="*/ 1160 w 2161"/>
                <a:gd name="T39" fmla="*/ 251 h 2351"/>
                <a:gd name="T40" fmla="*/ 2021 w 2161"/>
                <a:gd name="T41" fmla="*/ 265 h 2351"/>
                <a:gd name="T42" fmla="*/ 2136 w 2161"/>
                <a:gd name="T43" fmla="*/ 199 h 2351"/>
                <a:gd name="T44" fmla="*/ 1630 w 2161"/>
                <a:gd name="T45" fmla="*/ 129 h 2351"/>
                <a:gd name="T46" fmla="*/ 979 w 2161"/>
                <a:gd name="T47" fmla="*/ 101 h 2351"/>
                <a:gd name="T48" fmla="*/ 1094 w 2161"/>
                <a:gd name="T49" fmla="*/ 127 h 2351"/>
                <a:gd name="T50" fmla="*/ 1201 w 2161"/>
                <a:gd name="T51" fmla="*/ 98 h 2351"/>
                <a:gd name="T52" fmla="*/ 1113 w 2161"/>
                <a:gd name="T53" fmla="*/ 239 h 2351"/>
                <a:gd name="T54" fmla="*/ 1043 w 2161"/>
                <a:gd name="T55" fmla="*/ 400 h 2351"/>
                <a:gd name="T56" fmla="*/ 1216 w 2161"/>
                <a:gd name="T57" fmla="*/ 565 h 2351"/>
                <a:gd name="T58" fmla="*/ 1274 w 2161"/>
                <a:gd name="T59" fmla="*/ 415 h 2351"/>
                <a:gd name="T60" fmla="*/ 1441 w 2161"/>
                <a:gd name="T61" fmla="*/ 400 h 2351"/>
                <a:gd name="T62" fmla="*/ 1546 w 2161"/>
                <a:gd name="T63" fmla="*/ 530 h 2351"/>
                <a:gd name="T64" fmla="*/ 1459 w 2161"/>
                <a:gd name="T65" fmla="*/ 651 h 2351"/>
                <a:gd name="T66" fmla="*/ 1414 w 2161"/>
                <a:gd name="T67" fmla="*/ 747 h 2351"/>
                <a:gd name="T68" fmla="*/ 1223 w 2161"/>
                <a:gd name="T69" fmla="*/ 995 h 2351"/>
                <a:gd name="T70" fmla="*/ 1021 w 2161"/>
                <a:gd name="T71" fmla="*/ 1023 h 2351"/>
                <a:gd name="T72" fmla="*/ 1133 w 2161"/>
                <a:gd name="T73" fmla="*/ 1122 h 2351"/>
                <a:gd name="T74" fmla="*/ 1267 w 2161"/>
                <a:gd name="T75" fmla="*/ 1295 h 2351"/>
                <a:gd name="T76" fmla="*/ 1398 w 2161"/>
                <a:gd name="T77" fmla="*/ 1274 h 2351"/>
                <a:gd name="T78" fmla="*/ 1703 w 2161"/>
                <a:gd name="T79" fmla="*/ 1442 h 2351"/>
                <a:gd name="T80" fmla="*/ 1805 w 2161"/>
                <a:gd name="T81" fmla="*/ 1688 h 2351"/>
                <a:gd name="T82" fmla="*/ 1632 w 2161"/>
                <a:gd name="T83" fmla="*/ 1878 h 2351"/>
                <a:gd name="T84" fmla="*/ 1469 w 2161"/>
                <a:gd name="T85" fmla="*/ 2061 h 2351"/>
                <a:gd name="T86" fmla="*/ 1393 w 2161"/>
                <a:gd name="T87" fmla="*/ 2243 h 2351"/>
                <a:gd name="T88" fmla="*/ 1417 w 2161"/>
                <a:gd name="T89" fmla="*/ 2339 h 2351"/>
                <a:gd name="T90" fmla="*/ 1335 w 2161"/>
                <a:gd name="T91" fmla="*/ 2070 h 2351"/>
                <a:gd name="T92" fmla="*/ 1216 w 2161"/>
                <a:gd name="T93" fmla="*/ 1510 h 2351"/>
                <a:gd name="T94" fmla="*/ 1241 w 2161"/>
                <a:gd name="T95" fmla="*/ 1321 h 2351"/>
                <a:gd name="T96" fmla="*/ 986 w 2161"/>
                <a:gd name="T97" fmla="*/ 1204 h 2351"/>
                <a:gd name="T98" fmla="*/ 768 w 2161"/>
                <a:gd name="T99" fmla="*/ 974 h 2351"/>
                <a:gd name="T100" fmla="*/ 759 w 2161"/>
                <a:gd name="T101" fmla="*/ 1030 h 2351"/>
                <a:gd name="T102" fmla="*/ 628 w 2161"/>
                <a:gd name="T103" fmla="*/ 688 h 2351"/>
                <a:gd name="T104" fmla="*/ 614 w 2161"/>
                <a:gd name="T105" fmla="*/ 668 h 2351"/>
                <a:gd name="T106" fmla="*/ 323 w 2161"/>
                <a:gd name="T107" fmla="*/ 375 h 2351"/>
                <a:gd name="T108" fmla="*/ 139 w 2161"/>
                <a:gd name="T109" fmla="*/ 490 h 2351"/>
                <a:gd name="T110" fmla="*/ 63 w 2161"/>
                <a:gd name="T111" fmla="*/ 344 h 2351"/>
                <a:gd name="T112" fmla="*/ 61 w 2161"/>
                <a:gd name="T113" fmla="*/ 211 h 2351"/>
                <a:gd name="T114" fmla="*/ 70 w 2161"/>
                <a:gd name="T115" fmla="*/ 103 h 2351"/>
                <a:gd name="T116" fmla="*/ 275 w 2161"/>
                <a:gd name="T117" fmla="*/ 54 h 2351"/>
                <a:gd name="T118" fmla="*/ 539 w 2161"/>
                <a:gd name="T119" fmla="*/ 61 h 2351"/>
                <a:gd name="T120" fmla="*/ 682 w 2161"/>
                <a:gd name="T121" fmla="*/ 82 h 2351"/>
                <a:gd name="T122" fmla="*/ 867 w 2161"/>
                <a:gd name="T123" fmla="*/ 146 h 2351"/>
                <a:gd name="T124" fmla="*/ 1026 w 2161"/>
                <a:gd name="T125" fmla="*/ 152 h 2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61" h="2351">
                  <a:moveTo>
                    <a:pt x="1401" y="2278"/>
                  </a:moveTo>
                  <a:lnTo>
                    <a:pt x="1415" y="2286"/>
                  </a:lnTo>
                  <a:lnTo>
                    <a:pt x="1429" y="2299"/>
                  </a:lnTo>
                  <a:lnTo>
                    <a:pt x="1443" y="2311"/>
                  </a:lnTo>
                  <a:lnTo>
                    <a:pt x="1459" y="2320"/>
                  </a:lnTo>
                  <a:lnTo>
                    <a:pt x="1459" y="2328"/>
                  </a:lnTo>
                  <a:lnTo>
                    <a:pt x="1450" y="2328"/>
                  </a:lnTo>
                  <a:lnTo>
                    <a:pt x="1441" y="2330"/>
                  </a:lnTo>
                  <a:lnTo>
                    <a:pt x="1427" y="2330"/>
                  </a:lnTo>
                  <a:lnTo>
                    <a:pt x="1415" y="2327"/>
                  </a:lnTo>
                  <a:lnTo>
                    <a:pt x="1408" y="2325"/>
                  </a:lnTo>
                  <a:lnTo>
                    <a:pt x="1405" y="2311"/>
                  </a:lnTo>
                  <a:lnTo>
                    <a:pt x="1401" y="2293"/>
                  </a:lnTo>
                  <a:lnTo>
                    <a:pt x="1401" y="2278"/>
                  </a:lnTo>
                  <a:close/>
                  <a:moveTo>
                    <a:pt x="1513" y="2248"/>
                  </a:moveTo>
                  <a:lnTo>
                    <a:pt x="1527" y="2251"/>
                  </a:lnTo>
                  <a:lnTo>
                    <a:pt x="1543" y="2257"/>
                  </a:lnTo>
                  <a:lnTo>
                    <a:pt x="1555" y="2262"/>
                  </a:lnTo>
                  <a:lnTo>
                    <a:pt x="1551" y="2262"/>
                  </a:lnTo>
                  <a:lnTo>
                    <a:pt x="1539" y="2269"/>
                  </a:lnTo>
                  <a:lnTo>
                    <a:pt x="1527" y="2274"/>
                  </a:lnTo>
                  <a:lnTo>
                    <a:pt x="1513" y="2278"/>
                  </a:lnTo>
                  <a:lnTo>
                    <a:pt x="1513" y="2271"/>
                  </a:lnTo>
                  <a:lnTo>
                    <a:pt x="1515" y="2269"/>
                  </a:lnTo>
                  <a:lnTo>
                    <a:pt x="1518" y="2267"/>
                  </a:lnTo>
                  <a:lnTo>
                    <a:pt x="1520" y="2265"/>
                  </a:lnTo>
                  <a:lnTo>
                    <a:pt x="1520" y="2264"/>
                  </a:lnTo>
                  <a:lnTo>
                    <a:pt x="1522" y="2262"/>
                  </a:lnTo>
                  <a:lnTo>
                    <a:pt x="1523" y="2258"/>
                  </a:lnTo>
                  <a:lnTo>
                    <a:pt x="1520" y="2258"/>
                  </a:lnTo>
                  <a:lnTo>
                    <a:pt x="1511" y="2267"/>
                  </a:lnTo>
                  <a:lnTo>
                    <a:pt x="1503" y="2272"/>
                  </a:lnTo>
                  <a:lnTo>
                    <a:pt x="1494" y="2274"/>
                  </a:lnTo>
                  <a:lnTo>
                    <a:pt x="1482" y="2278"/>
                  </a:lnTo>
                  <a:lnTo>
                    <a:pt x="1482" y="2262"/>
                  </a:lnTo>
                  <a:lnTo>
                    <a:pt x="1492" y="2258"/>
                  </a:lnTo>
                  <a:lnTo>
                    <a:pt x="1503" y="2253"/>
                  </a:lnTo>
                  <a:lnTo>
                    <a:pt x="1513" y="2248"/>
                  </a:lnTo>
                  <a:close/>
                  <a:moveTo>
                    <a:pt x="1485" y="2051"/>
                  </a:moveTo>
                  <a:lnTo>
                    <a:pt x="1489" y="2054"/>
                  </a:lnTo>
                  <a:lnTo>
                    <a:pt x="1492" y="2056"/>
                  </a:lnTo>
                  <a:lnTo>
                    <a:pt x="1494" y="2058"/>
                  </a:lnTo>
                  <a:lnTo>
                    <a:pt x="1496" y="2061"/>
                  </a:lnTo>
                  <a:lnTo>
                    <a:pt x="1496" y="2065"/>
                  </a:lnTo>
                  <a:lnTo>
                    <a:pt x="1497" y="2070"/>
                  </a:lnTo>
                  <a:lnTo>
                    <a:pt x="1489" y="2070"/>
                  </a:lnTo>
                  <a:lnTo>
                    <a:pt x="1487" y="2066"/>
                  </a:lnTo>
                  <a:lnTo>
                    <a:pt x="1485" y="2063"/>
                  </a:lnTo>
                  <a:lnTo>
                    <a:pt x="1485" y="2061"/>
                  </a:lnTo>
                  <a:lnTo>
                    <a:pt x="1483" y="2059"/>
                  </a:lnTo>
                  <a:lnTo>
                    <a:pt x="1485" y="2056"/>
                  </a:lnTo>
                  <a:lnTo>
                    <a:pt x="1485" y="2051"/>
                  </a:lnTo>
                  <a:close/>
                  <a:moveTo>
                    <a:pt x="1654" y="1414"/>
                  </a:moveTo>
                  <a:lnTo>
                    <a:pt x="1647" y="1426"/>
                  </a:lnTo>
                  <a:lnTo>
                    <a:pt x="1642" y="1426"/>
                  </a:lnTo>
                  <a:lnTo>
                    <a:pt x="1642" y="1429"/>
                  </a:lnTo>
                  <a:lnTo>
                    <a:pt x="1653" y="1433"/>
                  </a:lnTo>
                  <a:lnTo>
                    <a:pt x="1663" y="1438"/>
                  </a:lnTo>
                  <a:lnTo>
                    <a:pt x="1670" y="1443"/>
                  </a:lnTo>
                  <a:lnTo>
                    <a:pt x="1674" y="1445"/>
                  </a:lnTo>
                  <a:lnTo>
                    <a:pt x="1675" y="1443"/>
                  </a:lnTo>
                  <a:lnTo>
                    <a:pt x="1675" y="1442"/>
                  </a:lnTo>
                  <a:lnTo>
                    <a:pt x="1675" y="1442"/>
                  </a:lnTo>
                  <a:lnTo>
                    <a:pt x="1677" y="1440"/>
                  </a:lnTo>
                  <a:lnTo>
                    <a:pt x="1677" y="1436"/>
                  </a:lnTo>
                  <a:lnTo>
                    <a:pt x="1670" y="1436"/>
                  </a:lnTo>
                  <a:lnTo>
                    <a:pt x="1668" y="1436"/>
                  </a:lnTo>
                  <a:lnTo>
                    <a:pt x="1667" y="1435"/>
                  </a:lnTo>
                  <a:lnTo>
                    <a:pt x="1665" y="1435"/>
                  </a:lnTo>
                  <a:lnTo>
                    <a:pt x="1661" y="1435"/>
                  </a:lnTo>
                  <a:lnTo>
                    <a:pt x="1658" y="1433"/>
                  </a:lnTo>
                  <a:lnTo>
                    <a:pt x="1658" y="1414"/>
                  </a:lnTo>
                  <a:lnTo>
                    <a:pt x="1654" y="1414"/>
                  </a:lnTo>
                  <a:close/>
                  <a:moveTo>
                    <a:pt x="1354" y="1286"/>
                  </a:moveTo>
                  <a:lnTo>
                    <a:pt x="1356" y="1291"/>
                  </a:lnTo>
                  <a:lnTo>
                    <a:pt x="1356" y="1293"/>
                  </a:lnTo>
                  <a:lnTo>
                    <a:pt x="1356" y="1295"/>
                  </a:lnTo>
                  <a:lnTo>
                    <a:pt x="1356" y="1295"/>
                  </a:lnTo>
                  <a:lnTo>
                    <a:pt x="1358" y="1297"/>
                  </a:lnTo>
                  <a:lnTo>
                    <a:pt x="1359" y="1297"/>
                  </a:lnTo>
                  <a:lnTo>
                    <a:pt x="1363" y="1298"/>
                  </a:lnTo>
                  <a:lnTo>
                    <a:pt x="1363" y="1291"/>
                  </a:lnTo>
                  <a:lnTo>
                    <a:pt x="1354" y="1286"/>
                  </a:lnTo>
                  <a:close/>
                  <a:moveTo>
                    <a:pt x="1482" y="1175"/>
                  </a:moveTo>
                  <a:lnTo>
                    <a:pt x="1489" y="1176"/>
                  </a:lnTo>
                  <a:lnTo>
                    <a:pt x="1497" y="1180"/>
                  </a:lnTo>
                  <a:lnTo>
                    <a:pt x="1494" y="1182"/>
                  </a:lnTo>
                  <a:lnTo>
                    <a:pt x="1492" y="1185"/>
                  </a:lnTo>
                  <a:lnTo>
                    <a:pt x="1489" y="1187"/>
                  </a:lnTo>
                  <a:lnTo>
                    <a:pt x="1483" y="1187"/>
                  </a:lnTo>
                  <a:lnTo>
                    <a:pt x="1478" y="1185"/>
                  </a:lnTo>
                  <a:lnTo>
                    <a:pt x="1473" y="1185"/>
                  </a:lnTo>
                  <a:lnTo>
                    <a:pt x="1468" y="1185"/>
                  </a:lnTo>
                  <a:lnTo>
                    <a:pt x="1462" y="1187"/>
                  </a:lnTo>
                  <a:lnTo>
                    <a:pt x="1462" y="1176"/>
                  </a:lnTo>
                  <a:lnTo>
                    <a:pt x="1475" y="1175"/>
                  </a:lnTo>
                  <a:lnTo>
                    <a:pt x="1482" y="1175"/>
                  </a:lnTo>
                  <a:close/>
                  <a:moveTo>
                    <a:pt x="1417" y="1164"/>
                  </a:moveTo>
                  <a:lnTo>
                    <a:pt x="1424" y="1164"/>
                  </a:lnTo>
                  <a:lnTo>
                    <a:pt x="1431" y="1166"/>
                  </a:lnTo>
                  <a:lnTo>
                    <a:pt x="1438" y="1166"/>
                  </a:lnTo>
                  <a:lnTo>
                    <a:pt x="1443" y="1168"/>
                  </a:lnTo>
                  <a:lnTo>
                    <a:pt x="1443" y="1176"/>
                  </a:lnTo>
                  <a:lnTo>
                    <a:pt x="1417" y="1176"/>
                  </a:lnTo>
                  <a:lnTo>
                    <a:pt x="1417" y="1164"/>
                  </a:lnTo>
                  <a:close/>
                  <a:moveTo>
                    <a:pt x="1270" y="1164"/>
                  </a:moveTo>
                  <a:lnTo>
                    <a:pt x="1279" y="1166"/>
                  </a:lnTo>
                  <a:lnTo>
                    <a:pt x="1284" y="1169"/>
                  </a:lnTo>
                  <a:lnTo>
                    <a:pt x="1291" y="1173"/>
                  </a:lnTo>
                  <a:lnTo>
                    <a:pt x="1297" y="1176"/>
                  </a:lnTo>
                  <a:lnTo>
                    <a:pt x="1297" y="1180"/>
                  </a:lnTo>
                  <a:lnTo>
                    <a:pt x="1290" y="1180"/>
                  </a:lnTo>
                  <a:lnTo>
                    <a:pt x="1284" y="1182"/>
                  </a:lnTo>
                  <a:lnTo>
                    <a:pt x="1279" y="1183"/>
                  </a:lnTo>
                  <a:lnTo>
                    <a:pt x="1276" y="1182"/>
                  </a:lnTo>
                  <a:lnTo>
                    <a:pt x="1269" y="1182"/>
                  </a:lnTo>
                  <a:lnTo>
                    <a:pt x="1263" y="1180"/>
                  </a:lnTo>
                  <a:lnTo>
                    <a:pt x="1263" y="1168"/>
                  </a:lnTo>
                  <a:lnTo>
                    <a:pt x="1265" y="1168"/>
                  </a:lnTo>
                  <a:lnTo>
                    <a:pt x="1267" y="1166"/>
                  </a:lnTo>
                  <a:lnTo>
                    <a:pt x="1269" y="1166"/>
                  </a:lnTo>
                  <a:lnTo>
                    <a:pt x="1269" y="1166"/>
                  </a:lnTo>
                  <a:lnTo>
                    <a:pt x="1270" y="1164"/>
                  </a:lnTo>
                  <a:close/>
                  <a:moveTo>
                    <a:pt x="1331" y="1148"/>
                  </a:moveTo>
                  <a:lnTo>
                    <a:pt x="1352" y="1150"/>
                  </a:lnTo>
                  <a:lnTo>
                    <a:pt x="1370" y="1154"/>
                  </a:lnTo>
                  <a:lnTo>
                    <a:pt x="1384" y="1159"/>
                  </a:lnTo>
                  <a:lnTo>
                    <a:pt x="1401" y="1164"/>
                  </a:lnTo>
                  <a:lnTo>
                    <a:pt x="1401" y="1173"/>
                  </a:lnTo>
                  <a:lnTo>
                    <a:pt x="1394" y="1173"/>
                  </a:lnTo>
                  <a:lnTo>
                    <a:pt x="1391" y="1175"/>
                  </a:lnTo>
                  <a:lnTo>
                    <a:pt x="1386" y="1176"/>
                  </a:lnTo>
                  <a:lnTo>
                    <a:pt x="1382" y="1178"/>
                  </a:lnTo>
                  <a:lnTo>
                    <a:pt x="1379" y="1180"/>
                  </a:lnTo>
                  <a:lnTo>
                    <a:pt x="1373" y="1180"/>
                  </a:lnTo>
                  <a:lnTo>
                    <a:pt x="1373" y="1178"/>
                  </a:lnTo>
                  <a:lnTo>
                    <a:pt x="1373" y="1176"/>
                  </a:lnTo>
                  <a:lnTo>
                    <a:pt x="1372" y="1175"/>
                  </a:lnTo>
                  <a:lnTo>
                    <a:pt x="1370" y="1173"/>
                  </a:lnTo>
                  <a:lnTo>
                    <a:pt x="1368" y="1171"/>
                  </a:lnTo>
                  <a:lnTo>
                    <a:pt x="1366" y="1173"/>
                  </a:lnTo>
                  <a:lnTo>
                    <a:pt x="1363" y="1183"/>
                  </a:lnTo>
                  <a:lnTo>
                    <a:pt x="1358" y="1183"/>
                  </a:lnTo>
                  <a:lnTo>
                    <a:pt x="1345" y="1182"/>
                  </a:lnTo>
                  <a:lnTo>
                    <a:pt x="1331" y="1180"/>
                  </a:lnTo>
                  <a:lnTo>
                    <a:pt x="1321" y="1180"/>
                  </a:lnTo>
                  <a:lnTo>
                    <a:pt x="1316" y="1168"/>
                  </a:lnTo>
                  <a:lnTo>
                    <a:pt x="1325" y="1168"/>
                  </a:lnTo>
                  <a:lnTo>
                    <a:pt x="1331" y="1168"/>
                  </a:lnTo>
                  <a:lnTo>
                    <a:pt x="1338" y="1166"/>
                  </a:lnTo>
                  <a:lnTo>
                    <a:pt x="1344" y="1164"/>
                  </a:lnTo>
                  <a:lnTo>
                    <a:pt x="1340" y="1162"/>
                  </a:lnTo>
                  <a:lnTo>
                    <a:pt x="1337" y="1159"/>
                  </a:lnTo>
                  <a:lnTo>
                    <a:pt x="1335" y="1157"/>
                  </a:lnTo>
                  <a:lnTo>
                    <a:pt x="1333" y="1154"/>
                  </a:lnTo>
                  <a:lnTo>
                    <a:pt x="1331" y="1148"/>
                  </a:lnTo>
                  <a:close/>
                  <a:moveTo>
                    <a:pt x="211" y="1110"/>
                  </a:moveTo>
                  <a:lnTo>
                    <a:pt x="227" y="1115"/>
                  </a:lnTo>
                  <a:lnTo>
                    <a:pt x="239" y="1122"/>
                  </a:lnTo>
                  <a:lnTo>
                    <a:pt x="253" y="1129"/>
                  </a:lnTo>
                  <a:lnTo>
                    <a:pt x="253" y="1133"/>
                  </a:lnTo>
                  <a:lnTo>
                    <a:pt x="249" y="1133"/>
                  </a:lnTo>
                  <a:lnTo>
                    <a:pt x="237" y="1141"/>
                  </a:lnTo>
                  <a:lnTo>
                    <a:pt x="225" y="1143"/>
                  </a:lnTo>
                  <a:lnTo>
                    <a:pt x="214" y="1145"/>
                  </a:lnTo>
                  <a:lnTo>
                    <a:pt x="202" y="1148"/>
                  </a:lnTo>
                  <a:lnTo>
                    <a:pt x="202" y="1145"/>
                  </a:lnTo>
                  <a:lnTo>
                    <a:pt x="199" y="1145"/>
                  </a:lnTo>
                  <a:lnTo>
                    <a:pt x="202" y="1136"/>
                  </a:lnTo>
                  <a:lnTo>
                    <a:pt x="202" y="1127"/>
                  </a:lnTo>
                  <a:lnTo>
                    <a:pt x="202" y="1115"/>
                  </a:lnTo>
                  <a:lnTo>
                    <a:pt x="206" y="1113"/>
                  </a:lnTo>
                  <a:lnTo>
                    <a:pt x="207" y="1113"/>
                  </a:lnTo>
                  <a:lnTo>
                    <a:pt x="207" y="1112"/>
                  </a:lnTo>
                  <a:lnTo>
                    <a:pt x="209" y="1112"/>
                  </a:lnTo>
                  <a:lnTo>
                    <a:pt x="211" y="1110"/>
                  </a:lnTo>
                  <a:close/>
                  <a:moveTo>
                    <a:pt x="1209" y="1099"/>
                  </a:moveTo>
                  <a:lnTo>
                    <a:pt x="1237" y="1105"/>
                  </a:lnTo>
                  <a:lnTo>
                    <a:pt x="1262" y="1113"/>
                  </a:lnTo>
                  <a:lnTo>
                    <a:pt x="1281" y="1122"/>
                  </a:lnTo>
                  <a:lnTo>
                    <a:pt x="1300" y="1131"/>
                  </a:lnTo>
                  <a:lnTo>
                    <a:pt x="1321" y="1141"/>
                  </a:lnTo>
                  <a:lnTo>
                    <a:pt x="1321" y="1148"/>
                  </a:lnTo>
                  <a:lnTo>
                    <a:pt x="1312" y="1148"/>
                  </a:lnTo>
                  <a:lnTo>
                    <a:pt x="1302" y="1152"/>
                  </a:lnTo>
                  <a:lnTo>
                    <a:pt x="1290" y="1155"/>
                  </a:lnTo>
                  <a:lnTo>
                    <a:pt x="1277" y="1157"/>
                  </a:lnTo>
                  <a:lnTo>
                    <a:pt x="1279" y="1154"/>
                  </a:lnTo>
                  <a:lnTo>
                    <a:pt x="1279" y="1150"/>
                  </a:lnTo>
                  <a:lnTo>
                    <a:pt x="1279" y="1148"/>
                  </a:lnTo>
                  <a:lnTo>
                    <a:pt x="1279" y="1147"/>
                  </a:lnTo>
                  <a:lnTo>
                    <a:pt x="1279" y="1145"/>
                  </a:lnTo>
                  <a:lnTo>
                    <a:pt x="1277" y="1141"/>
                  </a:lnTo>
                  <a:lnTo>
                    <a:pt x="1251" y="1134"/>
                  </a:lnTo>
                  <a:lnTo>
                    <a:pt x="1227" y="1122"/>
                  </a:lnTo>
                  <a:lnTo>
                    <a:pt x="1201" y="1110"/>
                  </a:lnTo>
                  <a:lnTo>
                    <a:pt x="1195" y="1115"/>
                  </a:lnTo>
                  <a:lnTo>
                    <a:pt x="1192" y="1120"/>
                  </a:lnTo>
                  <a:lnTo>
                    <a:pt x="1187" y="1126"/>
                  </a:lnTo>
                  <a:lnTo>
                    <a:pt x="1181" y="1124"/>
                  </a:lnTo>
                  <a:lnTo>
                    <a:pt x="1174" y="1120"/>
                  </a:lnTo>
                  <a:lnTo>
                    <a:pt x="1171" y="1119"/>
                  </a:lnTo>
                  <a:lnTo>
                    <a:pt x="1178" y="1119"/>
                  </a:lnTo>
                  <a:lnTo>
                    <a:pt x="1183" y="1112"/>
                  </a:lnTo>
                  <a:lnTo>
                    <a:pt x="1188" y="1108"/>
                  </a:lnTo>
                  <a:lnTo>
                    <a:pt x="1194" y="1103"/>
                  </a:lnTo>
                  <a:lnTo>
                    <a:pt x="1199" y="1103"/>
                  </a:lnTo>
                  <a:lnTo>
                    <a:pt x="1202" y="1101"/>
                  </a:lnTo>
                  <a:lnTo>
                    <a:pt x="1206" y="1101"/>
                  </a:lnTo>
                  <a:lnTo>
                    <a:pt x="1209" y="1099"/>
                  </a:lnTo>
                  <a:close/>
                  <a:moveTo>
                    <a:pt x="188" y="1091"/>
                  </a:moveTo>
                  <a:lnTo>
                    <a:pt x="202" y="1096"/>
                  </a:lnTo>
                  <a:lnTo>
                    <a:pt x="202" y="1099"/>
                  </a:lnTo>
                  <a:lnTo>
                    <a:pt x="199" y="1099"/>
                  </a:lnTo>
                  <a:lnTo>
                    <a:pt x="188" y="1103"/>
                  </a:lnTo>
                  <a:lnTo>
                    <a:pt x="178" y="1103"/>
                  </a:lnTo>
                  <a:lnTo>
                    <a:pt x="169" y="1103"/>
                  </a:lnTo>
                  <a:lnTo>
                    <a:pt x="169" y="1096"/>
                  </a:lnTo>
                  <a:lnTo>
                    <a:pt x="174" y="1094"/>
                  </a:lnTo>
                  <a:lnTo>
                    <a:pt x="179" y="1094"/>
                  </a:lnTo>
                  <a:lnTo>
                    <a:pt x="183" y="1093"/>
                  </a:lnTo>
                  <a:lnTo>
                    <a:pt x="188" y="1091"/>
                  </a:lnTo>
                  <a:close/>
                  <a:moveTo>
                    <a:pt x="111" y="1075"/>
                  </a:moveTo>
                  <a:lnTo>
                    <a:pt x="117" y="1077"/>
                  </a:lnTo>
                  <a:lnTo>
                    <a:pt x="124" y="1077"/>
                  </a:lnTo>
                  <a:lnTo>
                    <a:pt x="127" y="1077"/>
                  </a:lnTo>
                  <a:lnTo>
                    <a:pt x="132" y="1079"/>
                  </a:lnTo>
                  <a:lnTo>
                    <a:pt x="138" y="1080"/>
                  </a:lnTo>
                  <a:lnTo>
                    <a:pt x="138" y="1087"/>
                  </a:lnTo>
                  <a:lnTo>
                    <a:pt x="134" y="1087"/>
                  </a:lnTo>
                  <a:lnTo>
                    <a:pt x="129" y="1089"/>
                  </a:lnTo>
                  <a:lnTo>
                    <a:pt x="124" y="1091"/>
                  </a:lnTo>
                  <a:lnTo>
                    <a:pt x="118" y="1091"/>
                  </a:lnTo>
                  <a:lnTo>
                    <a:pt x="111" y="1091"/>
                  </a:lnTo>
                  <a:lnTo>
                    <a:pt x="111" y="1075"/>
                  </a:lnTo>
                  <a:close/>
                  <a:moveTo>
                    <a:pt x="1263" y="1072"/>
                  </a:moveTo>
                  <a:lnTo>
                    <a:pt x="1269" y="1075"/>
                  </a:lnTo>
                  <a:lnTo>
                    <a:pt x="1272" y="1079"/>
                  </a:lnTo>
                  <a:lnTo>
                    <a:pt x="1276" y="1082"/>
                  </a:lnTo>
                  <a:lnTo>
                    <a:pt x="1277" y="1087"/>
                  </a:lnTo>
                  <a:lnTo>
                    <a:pt x="1277" y="1096"/>
                  </a:lnTo>
                  <a:lnTo>
                    <a:pt x="1270" y="1096"/>
                  </a:lnTo>
                  <a:lnTo>
                    <a:pt x="1269" y="1091"/>
                  </a:lnTo>
                  <a:lnTo>
                    <a:pt x="1267" y="1089"/>
                  </a:lnTo>
                  <a:lnTo>
                    <a:pt x="1265" y="1086"/>
                  </a:lnTo>
                  <a:lnTo>
                    <a:pt x="1263" y="1082"/>
                  </a:lnTo>
                  <a:lnTo>
                    <a:pt x="1263" y="1079"/>
                  </a:lnTo>
                  <a:lnTo>
                    <a:pt x="1263" y="1072"/>
                  </a:lnTo>
                  <a:close/>
                  <a:moveTo>
                    <a:pt x="1255" y="1049"/>
                  </a:moveTo>
                  <a:lnTo>
                    <a:pt x="1277" y="1049"/>
                  </a:lnTo>
                  <a:lnTo>
                    <a:pt x="1279" y="1052"/>
                  </a:lnTo>
                  <a:lnTo>
                    <a:pt x="1283" y="1054"/>
                  </a:lnTo>
                  <a:lnTo>
                    <a:pt x="1283" y="1056"/>
                  </a:lnTo>
                  <a:lnTo>
                    <a:pt x="1284" y="1058"/>
                  </a:lnTo>
                  <a:lnTo>
                    <a:pt x="1284" y="1059"/>
                  </a:lnTo>
                  <a:lnTo>
                    <a:pt x="1283" y="1061"/>
                  </a:lnTo>
                  <a:lnTo>
                    <a:pt x="1283" y="1065"/>
                  </a:lnTo>
                  <a:lnTo>
                    <a:pt x="1277" y="1061"/>
                  </a:lnTo>
                  <a:lnTo>
                    <a:pt x="1272" y="1059"/>
                  </a:lnTo>
                  <a:lnTo>
                    <a:pt x="1267" y="1059"/>
                  </a:lnTo>
                  <a:lnTo>
                    <a:pt x="1263" y="1058"/>
                  </a:lnTo>
                  <a:lnTo>
                    <a:pt x="1260" y="1058"/>
                  </a:lnTo>
                  <a:lnTo>
                    <a:pt x="1256" y="1056"/>
                  </a:lnTo>
                  <a:lnTo>
                    <a:pt x="1255" y="1052"/>
                  </a:lnTo>
                  <a:lnTo>
                    <a:pt x="1255" y="1049"/>
                  </a:lnTo>
                  <a:close/>
                  <a:moveTo>
                    <a:pt x="1328" y="722"/>
                  </a:moveTo>
                  <a:lnTo>
                    <a:pt x="1326" y="726"/>
                  </a:lnTo>
                  <a:lnTo>
                    <a:pt x="1323" y="729"/>
                  </a:lnTo>
                  <a:lnTo>
                    <a:pt x="1321" y="731"/>
                  </a:lnTo>
                  <a:lnTo>
                    <a:pt x="1319" y="733"/>
                  </a:lnTo>
                  <a:lnTo>
                    <a:pt x="1319" y="735"/>
                  </a:lnTo>
                  <a:lnTo>
                    <a:pt x="1321" y="736"/>
                  </a:lnTo>
                  <a:lnTo>
                    <a:pt x="1325" y="738"/>
                  </a:lnTo>
                  <a:lnTo>
                    <a:pt x="1326" y="733"/>
                  </a:lnTo>
                  <a:lnTo>
                    <a:pt x="1326" y="731"/>
                  </a:lnTo>
                  <a:lnTo>
                    <a:pt x="1328" y="728"/>
                  </a:lnTo>
                  <a:lnTo>
                    <a:pt x="1330" y="726"/>
                  </a:lnTo>
                  <a:lnTo>
                    <a:pt x="1331" y="722"/>
                  </a:lnTo>
                  <a:lnTo>
                    <a:pt x="1328" y="722"/>
                  </a:lnTo>
                  <a:close/>
                  <a:moveTo>
                    <a:pt x="1501" y="691"/>
                  </a:moveTo>
                  <a:lnTo>
                    <a:pt x="1504" y="700"/>
                  </a:lnTo>
                  <a:lnTo>
                    <a:pt x="1506" y="712"/>
                  </a:lnTo>
                  <a:lnTo>
                    <a:pt x="1508" y="722"/>
                  </a:lnTo>
                  <a:lnTo>
                    <a:pt x="1506" y="724"/>
                  </a:lnTo>
                  <a:lnTo>
                    <a:pt x="1504" y="724"/>
                  </a:lnTo>
                  <a:lnTo>
                    <a:pt x="1503" y="724"/>
                  </a:lnTo>
                  <a:lnTo>
                    <a:pt x="1503" y="726"/>
                  </a:lnTo>
                  <a:lnTo>
                    <a:pt x="1501" y="726"/>
                  </a:lnTo>
                  <a:lnTo>
                    <a:pt x="1494" y="726"/>
                  </a:lnTo>
                  <a:lnTo>
                    <a:pt x="1492" y="724"/>
                  </a:lnTo>
                  <a:lnTo>
                    <a:pt x="1492" y="722"/>
                  </a:lnTo>
                  <a:lnTo>
                    <a:pt x="1492" y="721"/>
                  </a:lnTo>
                  <a:lnTo>
                    <a:pt x="1490" y="721"/>
                  </a:lnTo>
                  <a:lnTo>
                    <a:pt x="1489" y="719"/>
                  </a:lnTo>
                  <a:lnTo>
                    <a:pt x="1501" y="691"/>
                  </a:lnTo>
                  <a:close/>
                  <a:moveTo>
                    <a:pt x="1113" y="658"/>
                  </a:moveTo>
                  <a:lnTo>
                    <a:pt x="1105" y="670"/>
                  </a:lnTo>
                  <a:lnTo>
                    <a:pt x="1096" y="681"/>
                  </a:lnTo>
                  <a:lnTo>
                    <a:pt x="1091" y="696"/>
                  </a:lnTo>
                  <a:lnTo>
                    <a:pt x="1101" y="695"/>
                  </a:lnTo>
                  <a:lnTo>
                    <a:pt x="1108" y="698"/>
                  </a:lnTo>
                  <a:lnTo>
                    <a:pt x="1113" y="703"/>
                  </a:lnTo>
                  <a:lnTo>
                    <a:pt x="1120" y="712"/>
                  </a:lnTo>
                  <a:lnTo>
                    <a:pt x="1122" y="705"/>
                  </a:lnTo>
                  <a:lnTo>
                    <a:pt x="1122" y="700"/>
                  </a:lnTo>
                  <a:lnTo>
                    <a:pt x="1124" y="696"/>
                  </a:lnTo>
                  <a:lnTo>
                    <a:pt x="1124" y="691"/>
                  </a:lnTo>
                  <a:lnTo>
                    <a:pt x="1133" y="691"/>
                  </a:lnTo>
                  <a:lnTo>
                    <a:pt x="1138" y="703"/>
                  </a:lnTo>
                  <a:lnTo>
                    <a:pt x="1146" y="707"/>
                  </a:lnTo>
                  <a:lnTo>
                    <a:pt x="1153" y="710"/>
                  </a:lnTo>
                  <a:lnTo>
                    <a:pt x="1160" y="714"/>
                  </a:lnTo>
                  <a:lnTo>
                    <a:pt x="1167" y="722"/>
                  </a:lnTo>
                  <a:lnTo>
                    <a:pt x="1160" y="733"/>
                  </a:lnTo>
                  <a:lnTo>
                    <a:pt x="1152" y="745"/>
                  </a:lnTo>
                  <a:lnTo>
                    <a:pt x="1145" y="761"/>
                  </a:lnTo>
                  <a:lnTo>
                    <a:pt x="1139" y="775"/>
                  </a:lnTo>
                  <a:lnTo>
                    <a:pt x="1139" y="784"/>
                  </a:lnTo>
                  <a:lnTo>
                    <a:pt x="1141" y="789"/>
                  </a:lnTo>
                  <a:lnTo>
                    <a:pt x="1141" y="792"/>
                  </a:lnTo>
                  <a:lnTo>
                    <a:pt x="1143" y="794"/>
                  </a:lnTo>
                  <a:lnTo>
                    <a:pt x="1145" y="796"/>
                  </a:lnTo>
                  <a:lnTo>
                    <a:pt x="1146" y="798"/>
                  </a:lnTo>
                  <a:lnTo>
                    <a:pt x="1152" y="799"/>
                  </a:lnTo>
                  <a:lnTo>
                    <a:pt x="1152" y="796"/>
                  </a:lnTo>
                  <a:lnTo>
                    <a:pt x="1155" y="789"/>
                  </a:lnTo>
                  <a:lnTo>
                    <a:pt x="1160" y="778"/>
                  </a:lnTo>
                  <a:lnTo>
                    <a:pt x="1166" y="764"/>
                  </a:lnTo>
                  <a:lnTo>
                    <a:pt x="1171" y="752"/>
                  </a:lnTo>
                  <a:lnTo>
                    <a:pt x="1176" y="742"/>
                  </a:lnTo>
                  <a:lnTo>
                    <a:pt x="1178" y="735"/>
                  </a:lnTo>
                  <a:lnTo>
                    <a:pt x="1190" y="735"/>
                  </a:lnTo>
                  <a:lnTo>
                    <a:pt x="1192" y="754"/>
                  </a:lnTo>
                  <a:lnTo>
                    <a:pt x="1192" y="771"/>
                  </a:lnTo>
                  <a:lnTo>
                    <a:pt x="1192" y="792"/>
                  </a:lnTo>
                  <a:lnTo>
                    <a:pt x="1194" y="815"/>
                  </a:lnTo>
                  <a:lnTo>
                    <a:pt x="1216" y="818"/>
                  </a:lnTo>
                  <a:lnTo>
                    <a:pt x="1225" y="805"/>
                  </a:lnTo>
                  <a:lnTo>
                    <a:pt x="1241" y="796"/>
                  </a:lnTo>
                  <a:lnTo>
                    <a:pt x="1258" y="787"/>
                  </a:lnTo>
                  <a:lnTo>
                    <a:pt x="1276" y="780"/>
                  </a:lnTo>
                  <a:lnTo>
                    <a:pt x="1293" y="773"/>
                  </a:lnTo>
                  <a:lnTo>
                    <a:pt x="1309" y="764"/>
                  </a:lnTo>
                  <a:lnTo>
                    <a:pt x="1316" y="754"/>
                  </a:lnTo>
                  <a:lnTo>
                    <a:pt x="1312" y="754"/>
                  </a:lnTo>
                  <a:lnTo>
                    <a:pt x="1311" y="750"/>
                  </a:lnTo>
                  <a:lnTo>
                    <a:pt x="1311" y="749"/>
                  </a:lnTo>
                  <a:lnTo>
                    <a:pt x="1309" y="747"/>
                  </a:lnTo>
                  <a:lnTo>
                    <a:pt x="1309" y="747"/>
                  </a:lnTo>
                  <a:lnTo>
                    <a:pt x="1307" y="747"/>
                  </a:lnTo>
                  <a:lnTo>
                    <a:pt x="1305" y="747"/>
                  </a:lnTo>
                  <a:lnTo>
                    <a:pt x="1302" y="745"/>
                  </a:lnTo>
                  <a:lnTo>
                    <a:pt x="1295" y="750"/>
                  </a:lnTo>
                  <a:lnTo>
                    <a:pt x="1283" y="757"/>
                  </a:lnTo>
                  <a:lnTo>
                    <a:pt x="1269" y="768"/>
                  </a:lnTo>
                  <a:lnTo>
                    <a:pt x="1251" y="777"/>
                  </a:lnTo>
                  <a:lnTo>
                    <a:pt x="1235" y="787"/>
                  </a:lnTo>
                  <a:lnTo>
                    <a:pt x="1220" y="794"/>
                  </a:lnTo>
                  <a:lnTo>
                    <a:pt x="1209" y="798"/>
                  </a:lnTo>
                  <a:lnTo>
                    <a:pt x="1206" y="799"/>
                  </a:lnTo>
                  <a:lnTo>
                    <a:pt x="1204" y="798"/>
                  </a:lnTo>
                  <a:lnTo>
                    <a:pt x="1202" y="796"/>
                  </a:lnTo>
                  <a:lnTo>
                    <a:pt x="1202" y="794"/>
                  </a:lnTo>
                  <a:lnTo>
                    <a:pt x="1202" y="792"/>
                  </a:lnTo>
                  <a:lnTo>
                    <a:pt x="1201" y="789"/>
                  </a:lnTo>
                  <a:lnTo>
                    <a:pt x="1206" y="780"/>
                  </a:lnTo>
                  <a:lnTo>
                    <a:pt x="1206" y="773"/>
                  </a:lnTo>
                  <a:lnTo>
                    <a:pt x="1204" y="768"/>
                  </a:lnTo>
                  <a:lnTo>
                    <a:pt x="1202" y="759"/>
                  </a:lnTo>
                  <a:lnTo>
                    <a:pt x="1206" y="749"/>
                  </a:lnTo>
                  <a:lnTo>
                    <a:pt x="1208" y="747"/>
                  </a:lnTo>
                  <a:lnTo>
                    <a:pt x="1209" y="745"/>
                  </a:lnTo>
                  <a:lnTo>
                    <a:pt x="1211" y="743"/>
                  </a:lnTo>
                  <a:lnTo>
                    <a:pt x="1213" y="743"/>
                  </a:lnTo>
                  <a:lnTo>
                    <a:pt x="1215" y="743"/>
                  </a:lnTo>
                  <a:lnTo>
                    <a:pt x="1216" y="742"/>
                  </a:lnTo>
                  <a:lnTo>
                    <a:pt x="1218" y="740"/>
                  </a:lnTo>
                  <a:lnTo>
                    <a:pt x="1218" y="736"/>
                  </a:lnTo>
                  <a:lnTo>
                    <a:pt x="1220" y="731"/>
                  </a:lnTo>
                  <a:lnTo>
                    <a:pt x="1220" y="722"/>
                  </a:lnTo>
                  <a:lnTo>
                    <a:pt x="1211" y="717"/>
                  </a:lnTo>
                  <a:lnTo>
                    <a:pt x="1202" y="715"/>
                  </a:lnTo>
                  <a:lnTo>
                    <a:pt x="1195" y="715"/>
                  </a:lnTo>
                  <a:lnTo>
                    <a:pt x="1187" y="712"/>
                  </a:lnTo>
                  <a:lnTo>
                    <a:pt x="1174" y="703"/>
                  </a:lnTo>
                  <a:lnTo>
                    <a:pt x="1166" y="695"/>
                  </a:lnTo>
                  <a:lnTo>
                    <a:pt x="1160" y="684"/>
                  </a:lnTo>
                  <a:lnTo>
                    <a:pt x="1153" y="674"/>
                  </a:lnTo>
                  <a:lnTo>
                    <a:pt x="1145" y="667"/>
                  </a:lnTo>
                  <a:lnTo>
                    <a:pt x="1131" y="660"/>
                  </a:lnTo>
                  <a:lnTo>
                    <a:pt x="1113" y="658"/>
                  </a:lnTo>
                  <a:close/>
                  <a:moveTo>
                    <a:pt x="1469" y="639"/>
                  </a:moveTo>
                  <a:lnTo>
                    <a:pt x="1482" y="640"/>
                  </a:lnTo>
                  <a:lnTo>
                    <a:pt x="1490" y="642"/>
                  </a:lnTo>
                  <a:lnTo>
                    <a:pt x="1501" y="646"/>
                  </a:lnTo>
                  <a:lnTo>
                    <a:pt x="1501" y="654"/>
                  </a:lnTo>
                  <a:lnTo>
                    <a:pt x="1497" y="654"/>
                  </a:lnTo>
                  <a:lnTo>
                    <a:pt x="1494" y="656"/>
                  </a:lnTo>
                  <a:lnTo>
                    <a:pt x="1490" y="656"/>
                  </a:lnTo>
                  <a:lnTo>
                    <a:pt x="1487" y="656"/>
                  </a:lnTo>
                  <a:lnTo>
                    <a:pt x="1482" y="658"/>
                  </a:lnTo>
                  <a:lnTo>
                    <a:pt x="1478" y="653"/>
                  </a:lnTo>
                  <a:lnTo>
                    <a:pt x="1476" y="651"/>
                  </a:lnTo>
                  <a:lnTo>
                    <a:pt x="1475" y="647"/>
                  </a:lnTo>
                  <a:lnTo>
                    <a:pt x="1473" y="644"/>
                  </a:lnTo>
                  <a:lnTo>
                    <a:pt x="1469" y="639"/>
                  </a:lnTo>
                  <a:close/>
                  <a:moveTo>
                    <a:pt x="1551" y="619"/>
                  </a:moveTo>
                  <a:lnTo>
                    <a:pt x="1562" y="619"/>
                  </a:lnTo>
                  <a:lnTo>
                    <a:pt x="1562" y="633"/>
                  </a:lnTo>
                  <a:lnTo>
                    <a:pt x="1562" y="646"/>
                  </a:lnTo>
                  <a:lnTo>
                    <a:pt x="1564" y="656"/>
                  </a:lnTo>
                  <a:lnTo>
                    <a:pt x="1565" y="668"/>
                  </a:lnTo>
                  <a:lnTo>
                    <a:pt x="1585" y="668"/>
                  </a:lnTo>
                  <a:lnTo>
                    <a:pt x="1585" y="688"/>
                  </a:lnTo>
                  <a:lnTo>
                    <a:pt x="1593" y="688"/>
                  </a:lnTo>
                  <a:lnTo>
                    <a:pt x="1595" y="689"/>
                  </a:lnTo>
                  <a:lnTo>
                    <a:pt x="1597" y="689"/>
                  </a:lnTo>
                  <a:lnTo>
                    <a:pt x="1599" y="689"/>
                  </a:lnTo>
                  <a:lnTo>
                    <a:pt x="1600" y="689"/>
                  </a:lnTo>
                  <a:lnTo>
                    <a:pt x="1602" y="689"/>
                  </a:lnTo>
                  <a:lnTo>
                    <a:pt x="1604" y="691"/>
                  </a:lnTo>
                  <a:lnTo>
                    <a:pt x="1602" y="702"/>
                  </a:lnTo>
                  <a:lnTo>
                    <a:pt x="1599" y="714"/>
                  </a:lnTo>
                  <a:lnTo>
                    <a:pt x="1597" y="726"/>
                  </a:lnTo>
                  <a:lnTo>
                    <a:pt x="1593" y="726"/>
                  </a:lnTo>
                  <a:lnTo>
                    <a:pt x="1592" y="722"/>
                  </a:lnTo>
                  <a:lnTo>
                    <a:pt x="1592" y="721"/>
                  </a:lnTo>
                  <a:lnTo>
                    <a:pt x="1592" y="719"/>
                  </a:lnTo>
                  <a:lnTo>
                    <a:pt x="1590" y="717"/>
                  </a:lnTo>
                  <a:lnTo>
                    <a:pt x="1590" y="715"/>
                  </a:lnTo>
                  <a:lnTo>
                    <a:pt x="1588" y="719"/>
                  </a:lnTo>
                  <a:lnTo>
                    <a:pt x="1586" y="719"/>
                  </a:lnTo>
                  <a:lnTo>
                    <a:pt x="1586" y="721"/>
                  </a:lnTo>
                  <a:lnTo>
                    <a:pt x="1586" y="721"/>
                  </a:lnTo>
                  <a:lnTo>
                    <a:pt x="1586" y="721"/>
                  </a:lnTo>
                  <a:lnTo>
                    <a:pt x="1585" y="721"/>
                  </a:lnTo>
                  <a:lnTo>
                    <a:pt x="1581" y="722"/>
                  </a:lnTo>
                  <a:lnTo>
                    <a:pt x="1581" y="715"/>
                  </a:lnTo>
                  <a:lnTo>
                    <a:pt x="1583" y="714"/>
                  </a:lnTo>
                  <a:lnTo>
                    <a:pt x="1583" y="712"/>
                  </a:lnTo>
                  <a:lnTo>
                    <a:pt x="1585" y="710"/>
                  </a:lnTo>
                  <a:lnTo>
                    <a:pt x="1585" y="707"/>
                  </a:lnTo>
                  <a:lnTo>
                    <a:pt x="1585" y="703"/>
                  </a:lnTo>
                  <a:lnTo>
                    <a:pt x="1581" y="703"/>
                  </a:lnTo>
                  <a:lnTo>
                    <a:pt x="1574" y="710"/>
                  </a:lnTo>
                  <a:lnTo>
                    <a:pt x="1567" y="717"/>
                  </a:lnTo>
                  <a:lnTo>
                    <a:pt x="1558" y="722"/>
                  </a:lnTo>
                  <a:lnTo>
                    <a:pt x="1558" y="717"/>
                  </a:lnTo>
                  <a:lnTo>
                    <a:pt x="1558" y="712"/>
                  </a:lnTo>
                  <a:lnTo>
                    <a:pt x="1558" y="710"/>
                  </a:lnTo>
                  <a:lnTo>
                    <a:pt x="1557" y="709"/>
                  </a:lnTo>
                  <a:lnTo>
                    <a:pt x="1553" y="707"/>
                  </a:lnTo>
                  <a:lnTo>
                    <a:pt x="1548" y="707"/>
                  </a:lnTo>
                  <a:lnTo>
                    <a:pt x="1539" y="707"/>
                  </a:lnTo>
                  <a:lnTo>
                    <a:pt x="1536" y="707"/>
                  </a:lnTo>
                  <a:lnTo>
                    <a:pt x="1532" y="707"/>
                  </a:lnTo>
                  <a:lnTo>
                    <a:pt x="1527" y="705"/>
                  </a:lnTo>
                  <a:lnTo>
                    <a:pt x="1522" y="705"/>
                  </a:lnTo>
                  <a:lnTo>
                    <a:pt x="1517" y="703"/>
                  </a:lnTo>
                  <a:lnTo>
                    <a:pt x="1513" y="700"/>
                  </a:lnTo>
                  <a:lnTo>
                    <a:pt x="1523" y="686"/>
                  </a:lnTo>
                  <a:lnTo>
                    <a:pt x="1534" y="665"/>
                  </a:lnTo>
                  <a:lnTo>
                    <a:pt x="1541" y="642"/>
                  </a:lnTo>
                  <a:lnTo>
                    <a:pt x="1551" y="619"/>
                  </a:lnTo>
                  <a:close/>
                  <a:moveTo>
                    <a:pt x="1220" y="558"/>
                  </a:moveTo>
                  <a:lnTo>
                    <a:pt x="1235" y="558"/>
                  </a:lnTo>
                  <a:lnTo>
                    <a:pt x="1235" y="565"/>
                  </a:lnTo>
                  <a:lnTo>
                    <a:pt x="1232" y="565"/>
                  </a:lnTo>
                  <a:lnTo>
                    <a:pt x="1230" y="567"/>
                  </a:lnTo>
                  <a:lnTo>
                    <a:pt x="1229" y="567"/>
                  </a:lnTo>
                  <a:lnTo>
                    <a:pt x="1227" y="567"/>
                  </a:lnTo>
                  <a:lnTo>
                    <a:pt x="1225" y="569"/>
                  </a:lnTo>
                  <a:lnTo>
                    <a:pt x="1220" y="569"/>
                  </a:lnTo>
                  <a:lnTo>
                    <a:pt x="1220" y="558"/>
                  </a:lnTo>
                  <a:close/>
                  <a:moveTo>
                    <a:pt x="515" y="550"/>
                  </a:moveTo>
                  <a:lnTo>
                    <a:pt x="522" y="550"/>
                  </a:lnTo>
                  <a:lnTo>
                    <a:pt x="525" y="551"/>
                  </a:lnTo>
                  <a:lnTo>
                    <a:pt x="529" y="553"/>
                  </a:lnTo>
                  <a:lnTo>
                    <a:pt x="534" y="553"/>
                  </a:lnTo>
                  <a:lnTo>
                    <a:pt x="541" y="553"/>
                  </a:lnTo>
                  <a:lnTo>
                    <a:pt x="543" y="567"/>
                  </a:lnTo>
                  <a:lnTo>
                    <a:pt x="546" y="578"/>
                  </a:lnTo>
                  <a:lnTo>
                    <a:pt x="548" y="592"/>
                  </a:lnTo>
                  <a:lnTo>
                    <a:pt x="541" y="592"/>
                  </a:lnTo>
                  <a:lnTo>
                    <a:pt x="537" y="586"/>
                  </a:lnTo>
                  <a:lnTo>
                    <a:pt x="534" y="583"/>
                  </a:lnTo>
                  <a:lnTo>
                    <a:pt x="529" y="579"/>
                  </a:lnTo>
                  <a:lnTo>
                    <a:pt x="525" y="576"/>
                  </a:lnTo>
                  <a:lnTo>
                    <a:pt x="522" y="571"/>
                  </a:lnTo>
                  <a:lnTo>
                    <a:pt x="518" y="565"/>
                  </a:lnTo>
                  <a:lnTo>
                    <a:pt x="516" y="562"/>
                  </a:lnTo>
                  <a:lnTo>
                    <a:pt x="515" y="558"/>
                  </a:lnTo>
                  <a:lnTo>
                    <a:pt x="515" y="555"/>
                  </a:lnTo>
                  <a:lnTo>
                    <a:pt x="515" y="550"/>
                  </a:lnTo>
                  <a:close/>
                  <a:moveTo>
                    <a:pt x="246" y="454"/>
                  </a:moveTo>
                  <a:lnTo>
                    <a:pt x="251" y="462"/>
                  </a:lnTo>
                  <a:lnTo>
                    <a:pt x="251" y="469"/>
                  </a:lnTo>
                  <a:lnTo>
                    <a:pt x="246" y="478"/>
                  </a:lnTo>
                  <a:lnTo>
                    <a:pt x="239" y="483"/>
                  </a:lnTo>
                  <a:lnTo>
                    <a:pt x="232" y="487"/>
                  </a:lnTo>
                  <a:lnTo>
                    <a:pt x="230" y="489"/>
                  </a:lnTo>
                  <a:lnTo>
                    <a:pt x="227" y="485"/>
                  </a:lnTo>
                  <a:lnTo>
                    <a:pt x="225" y="482"/>
                  </a:lnTo>
                  <a:lnTo>
                    <a:pt x="223" y="476"/>
                  </a:lnTo>
                  <a:lnTo>
                    <a:pt x="223" y="471"/>
                  </a:lnTo>
                  <a:lnTo>
                    <a:pt x="221" y="466"/>
                  </a:lnTo>
                  <a:lnTo>
                    <a:pt x="234" y="461"/>
                  </a:lnTo>
                  <a:lnTo>
                    <a:pt x="237" y="459"/>
                  </a:lnTo>
                  <a:lnTo>
                    <a:pt x="242" y="457"/>
                  </a:lnTo>
                  <a:lnTo>
                    <a:pt x="246" y="454"/>
                  </a:lnTo>
                  <a:close/>
                  <a:moveTo>
                    <a:pt x="29" y="386"/>
                  </a:moveTo>
                  <a:lnTo>
                    <a:pt x="49" y="386"/>
                  </a:lnTo>
                  <a:lnTo>
                    <a:pt x="49" y="393"/>
                  </a:lnTo>
                  <a:lnTo>
                    <a:pt x="45" y="393"/>
                  </a:lnTo>
                  <a:lnTo>
                    <a:pt x="45" y="396"/>
                  </a:lnTo>
                  <a:lnTo>
                    <a:pt x="40" y="394"/>
                  </a:lnTo>
                  <a:lnTo>
                    <a:pt x="36" y="391"/>
                  </a:lnTo>
                  <a:lnTo>
                    <a:pt x="33" y="389"/>
                  </a:lnTo>
                  <a:lnTo>
                    <a:pt x="29" y="386"/>
                  </a:lnTo>
                  <a:close/>
                  <a:moveTo>
                    <a:pt x="1239" y="331"/>
                  </a:moveTo>
                  <a:lnTo>
                    <a:pt x="1244" y="335"/>
                  </a:lnTo>
                  <a:lnTo>
                    <a:pt x="1249" y="340"/>
                  </a:lnTo>
                  <a:lnTo>
                    <a:pt x="1253" y="347"/>
                  </a:lnTo>
                  <a:lnTo>
                    <a:pt x="1255" y="354"/>
                  </a:lnTo>
                  <a:lnTo>
                    <a:pt x="1251" y="354"/>
                  </a:lnTo>
                  <a:lnTo>
                    <a:pt x="1248" y="356"/>
                  </a:lnTo>
                  <a:lnTo>
                    <a:pt x="1246" y="356"/>
                  </a:lnTo>
                  <a:lnTo>
                    <a:pt x="1241" y="358"/>
                  </a:lnTo>
                  <a:lnTo>
                    <a:pt x="1235" y="358"/>
                  </a:lnTo>
                  <a:lnTo>
                    <a:pt x="1235" y="354"/>
                  </a:lnTo>
                  <a:lnTo>
                    <a:pt x="1234" y="354"/>
                  </a:lnTo>
                  <a:lnTo>
                    <a:pt x="1234" y="352"/>
                  </a:lnTo>
                  <a:lnTo>
                    <a:pt x="1234" y="352"/>
                  </a:lnTo>
                  <a:lnTo>
                    <a:pt x="1232" y="351"/>
                  </a:lnTo>
                  <a:lnTo>
                    <a:pt x="1234" y="347"/>
                  </a:lnTo>
                  <a:lnTo>
                    <a:pt x="1234" y="345"/>
                  </a:lnTo>
                  <a:lnTo>
                    <a:pt x="1234" y="345"/>
                  </a:lnTo>
                  <a:lnTo>
                    <a:pt x="1234" y="344"/>
                  </a:lnTo>
                  <a:lnTo>
                    <a:pt x="1235" y="342"/>
                  </a:lnTo>
                  <a:lnTo>
                    <a:pt x="1239" y="331"/>
                  </a:lnTo>
                  <a:close/>
                  <a:moveTo>
                    <a:pt x="1209" y="319"/>
                  </a:moveTo>
                  <a:lnTo>
                    <a:pt x="1213" y="323"/>
                  </a:lnTo>
                  <a:lnTo>
                    <a:pt x="1215" y="325"/>
                  </a:lnTo>
                  <a:lnTo>
                    <a:pt x="1215" y="326"/>
                  </a:lnTo>
                  <a:lnTo>
                    <a:pt x="1216" y="330"/>
                  </a:lnTo>
                  <a:lnTo>
                    <a:pt x="1216" y="333"/>
                  </a:lnTo>
                  <a:lnTo>
                    <a:pt x="1216" y="338"/>
                  </a:lnTo>
                  <a:lnTo>
                    <a:pt x="1213" y="338"/>
                  </a:lnTo>
                  <a:lnTo>
                    <a:pt x="1213" y="342"/>
                  </a:lnTo>
                  <a:lnTo>
                    <a:pt x="1206" y="340"/>
                  </a:lnTo>
                  <a:lnTo>
                    <a:pt x="1199" y="338"/>
                  </a:lnTo>
                  <a:lnTo>
                    <a:pt x="1194" y="335"/>
                  </a:lnTo>
                  <a:lnTo>
                    <a:pt x="1190" y="335"/>
                  </a:lnTo>
                  <a:lnTo>
                    <a:pt x="1190" y="331"/>
                  </a:lnTo>
                  <a:lnTo>
                    <a:pt x="1197" y="328"/>
                  </a:lnTo>
                  <a:lnTo>
                    <a:pt x="1204" y="325"/>
                  </a:lnTo>
                  <a:lnTo>
                    <a:pt x="1209" y="319"/>
                  </a:lnTo>
                  <a:close/>
                  <a:moveTo>
                    <a:pt x="1286" y="288"/>
                  </a:moveTo>
                  <a:lnTo>
                    <a:pt x="1290" y="290"/>
                  </a:lnTo>
                  <a:lnTo>
                    <a:pt x="1290" y="290"/>
                  </a:lnTo>
                  <a:lnTo>
                    <a:pt x="1291" y="291"/>
                  </a:lnTo>
                  <a:lnTo>
                    <a:pt x="1291" y="291"/>
                  </a:lnTo>
                  <a:lnTo>
                    <a:pt x="1293" y="293"/>
                  </a:lnTo>
                  <a:lnTo>
                    <a:pt x="1297" y="293"/>
                  </a:lnTo>
                  <a:lnTo>
                    <a:pt x="1297" y="295"/>
                  </a:lnTo>
                  <a:lnTo>
                    <a:pt x="1297" y="297"/>
                  </a:lnTo>
                  <a:lnTo>
                    <a:pt x="1295" y="298"/>
                  </a:lnTo>
                  <a:lnTo>
                    <a:pt x="1295" y="298"/>
                  </a:lnTo>
                  <a:lnTo>
                    <a:pt x="1293" y="300"/>
                  </a:lnTo>
                  <a:lnTo>
                    <a:pt x="1291" y="302"/>
                  </a:lnTo>
                  <a:lnTo>
                    <a:pt x="1290" y="302"/>
                  </a:lnTo>
                  <a:lnTo>
                    <a:pt x="1288" y="304"/>
                  </a:lnTo>
                  <a:lnTo>
                    <a:pt x="1286" y="304"/>
                  </a:lnTo>
                  <a:lnTo>
                    <a:pt x="1283" y="304"/>
                  </a:lnTo>
                  <a:lnTo>
                    <a:pt x="1283" y="298"/>
                  </a:lnTo>
                  <a:lnTo>
                    <a:pt x="1283" y="295"/>
                  </a:lnTo>
                  <a:lnTo>
                    <a:pt x="1284" y="293"/>
                  </a:lnTo>
                  <a:lnTo>
                    <a:pt x="1286" y="288"/>
                  </a:lnTo>
                  <a:close/>
                  <a:moveTo>
                    <a:pt x="0" y="269"/>
                  </a:moveTo>
                  <a:lnTo>
                    <a:pt x="17" y="272"/>
                  </a:lnTo>
                  <a:lnTo>
                    <a:pt x="29" y="277"/>
                  </a:lnTo>
                  <a:lnTo>
                    <a:pt x="38" y="288"/>
                  </a:lnTo>
                  <a:lnTo>
                    <a:pt x="35" y="291"/>
                  </a:lnTo>
                  <a:lnTo>
                    <a:pt x="31" y="291"/>
                  </a:lnTo>
                  <a:lnTo>
                    <a:pt x="29" y="293"/>
                  </a:lnTo>
                  <a:lnTo>
                    <a:pt x="28" y="295"/>
                  </a:lnTo>
                  <a:lnTo>
                    <a:pt x="22" y="297"/>
                  </a:lnTo>
                  <a:lnTo>
                    <a:pt x="19" y="293"/>
                  </a:lnTo>
                  <a:lnTo>
                    <a:pt x="14" y="290"/>
                  </a:lnTo>
                  <a:lnTo>
                    <a:pt x="10" y="286"/>
                  </a:lnTo>
                  <a:lnTo>
                    <a:pt x="5" y="284"/>
                  </a:lnTo>
                  <a:lnTo>
                    <a:pt x="3" y="283"/>
                  </a:lnTo>
                  <a:lnTo>
                    <a:pt x="0" y="279"/>
                  </a:lnTo>
                  <a:lnTo>
                    <a:pt x="0" y="276"/>
                  </a:lnTo>
                  <a:lnTo>
                    <a:pt x="0" y="269"/>
                  </a:lnTo>
                  <a:close/>
                  <a:moveTo>
                    <a:pt x="1178" y="227"/>
                  </a:moveTo>
                  <a:lnTo>
                    <a:pt x="1178" y="235"/>
                  </a:lnTo>
                  <a:lnTo>
                    <a:pt x="1180" y="239"/>
                  </a:lnTo>
                  <a:lnTo>
                    <a:pt x="1181" y="242"/>
                  </a:lnTo>
                  <a:lnTo>
                    <a:pt x="1181" y="248"/>
                  </a:lnTo>
                  <a:lnTo>
                    <a:pt x="1181" y="255"/>
                  </a:lnTo>
                  <a:lnTo>
                    <a:pt x="1201" y="255"/>
                  </a:lnTo>
                  <a:lnTo>
                    <a:pt x="1218" y="274"/>
                  </a:lnTo>
                  <a:lnTo>
                    <a:pt x="1235" y="293"/>
                  </a:lnTo>
                  <a:lnTo>
                    <a:pt x="1235" y="295"/>
                  </a:lnTo>
                  <a:lnTo>
                    <a:pt x="1234" y="297"/>
                  </a:lnTo>
                  <a:lnTo>
                    <a:pt x="1234" y="298"/>
                  </a:lnTo>
                  <a:lnTo>
                    <a:pt x="1234" y="298"/>
                  </a:lnTo>
                  <a:lnTo>
                    <a:pt x="1232" y="300"/>
                  </a:lnTo>
                  <a:lnTo>
                    <a:pt x="1229" y="304"/>
                  </a:lnTo>
                  <a:lnTo>
                    <a:pt x="1227" y="305"/>
                  </a:lnTo>
                  <a:lnTo>
                    <a:pt x="1225" y="307"/>
                  </a:lnTo>
                  <a:lnTo>
                    <a:pt x="1223" y="307"/>
                  </a:lnTo>
                  <a:lnTo>
                    <a:pt x="1218" y="307"/>
                  </a:lnTo>
                  <a:lnTo>
                    <a:pt x="1213" y="309"/>
                  </a:lnTo>
                  <a:lnTo>
                    <a:pt x="1213" y="304"/>
                  </a:lnTo>
                  <a:lnTo>
                    <a:pt x="1213" y="298"/>
                  </a:lnTo>
                  <a:lnTo>
                    <a:pt x="1213" y="295"/>
                  </a:lnTo>
                  <a:lnTo>
                    <a:pt x="1213" y="293"/>
                  </a:lnTo>
                  <a:lnTo>
                    <a:pt x="1209" y="290"/>
                  </a:lnTo>
                  <a:lnTo>
                    <a:pt x="1206" y="288"/>
                  </a:lnTo>
                  <a:lnTo>
                    <a:pt x="1201" y="284"/>
                  </a:lnTo>
                  <a:lnTo>
                    <a:pt x="1195" y="298"/>
                  </a:lnTo>
                  <a:lnTo>
                    <a:pt x="1185" y="307"/>
                  </a:lnTo>
                  <a:lnTo>
                    <a:pt x="1171" y="312"/>
                  </a:lnTo>
                  <a:lnTo>
                    <a:pt x="1171" y="307"/>
                  </a:lnTo>
                  <a:lnTo>
                    <a:pt x="1171" y="304"/>
                  </a:lnTo>
                  <a:lnTo>
                    <a:pt x="1173" y="300"/>
                  </a:lnTo>
                  <a:lnTo>
                    <a:pt x="1171" y="297"/>
                  </a:lnTo>
                  <a:lnTo>
                    <a:pt x="1169" y="293"/>
                  </a:lnTo>
                  <a:lnTo>
                    <a:pt x="1167" y="288"/>
                  </a:lnTo>
                  <a:lnTo>
                    <a:pt x="1162" y="286"/>
                  </a:lnTo>
                  <a:lnTo>
                    <a:pt x="1159" y="284"/>
                  </a:lnTo>
                  <a:lnTo>
                    <a:pt x="1155" y="284"/>
                  </a:lnTo>
                  <a:lnTo>
                    <a:pt x="1152" y="283"/>
                  </a:lnTo>
                  <a:lnTo>
                    <a:pt x="1150" y="283"/>
                  </a:lnTo>
                  <a:lnTo>
                    <a:pt x="1146" y="281"/>
                  </a:lnTo>
                  <a:lnTo>
                    <a:pt x="1143" y="277"/>
                  </a:lnTo>
                  <a:lnTo>
                    <a:pt x="1153" y="265"/>
                  </a:lnTo>
                  <a:lnTo>
                    <a:pt x="1160" y="251"/>
                  </a:lnTo>
                  <a:lnTo>
                    <a:pt x="1167" y="237"/>
                  </a:lnTo>
                  <a:lnTo>
                    <a:pt x="1178" y="227"/>
                  </a:lnTo>
                  <a:close/>
                  <a:moveTo>
                    <a:pt x="2150" y="197"/>
                  </a:moveTo>
                  <a:lnTo>
                    <a:pt x="2152" y="201"/>
                  </a:lnTo>
                  <a:lnTo>
                    <a:pt x="2154" y="204"/>
                  </a:lnTo>
                  <a:lnTo>
                    <a:pt x="2155" y="206"/>
                  </a:lnTo>
                  <a:lnTo>
                    <a:pt x="2155" y="209"/>
                  </a:lnTo>
                  <a:lnTo>
                    <a:pt x="2157" y="213"/>
                  </a:lnTo>
                  <a:lnTo>
                    <a:pt x="2157" y="220"/>
                  </a:lnTo>
                  <a:lnTo>
                    <a:pt x="2157" y="225"/>
                  </a:lnTo>
                  <a:lnTo>
                    <a:pt x="2159" y="239"/>
                  </a:lnTo>
                  <a:lnTo>
                    <a:pt x="2161" y="255"/>
                  </a:lnTo>
                  <a:lnTo>
                    <a:pt x="2161" y="269"/>
                  </a:lnTo>
                  <a:lnTo>
                    <a:pt x="2141" y="279"/>
                  </a:lnTo>
                  <a:lnTo>
                    <a:pt x="2119" y="288"/>
                  </a:lnTo>
                  <a:lnTo>
                    <a:pt x="2098" y="298"/>
                  </a:lnTo>
                  <a:lnTo>
                    <a:pt x="2080" y="312"/>
                  </a:lnTo>
                  <a:lnTo>
                    <a:pt x="2075" y="309"/>
                  </a:lnTo>
                  <a:lnTo>
                    <a:pt x="2066" y="305"/>
                  </a:lnTo>
                  <a:lnTo>
                    <a:pt x="2054" y="298"/>
                  </a:lnTo>
                  <a:lnTo>
                    <a:pt x="2044" y="293"/>
                  </a:lnTo>
                  <a:lnTo>
                    <a:pt x="2035" y="288"/>
                  </a:lnTo>
                  <a:lnTo>
                    <a:pt x="2031" y="284"/>
                  </a:lnTo>
                  <a:lnTo>
                    <a:pt x="2033" y="283"/>
                  </a:lnTo>
                  <a:lnTo>
                    <a:pt x="2035" y="281"/>
                  </a:lnTo>
                  <a:lnTo>
                    <a:pt x="2035" y="281"/>
                  </a:lnTo>
                  <a:lnTo>
                    <a:pt x="2037" y="279"/>
                  </a:lnTo>
                  <a:lnTo>
                    <a:pt x="2037" y="277"/>
                  </a:lnTo>
                  <a:lnTo>
                    <a:pt x="2038" y="274"/>
                  </a:lnTo>
                  <a:lnTo>
                    <a:pt x="2033" y="270"/>
                  </a:lnTo>
                  <a:lnTo>
                    <a:pt x="2026" y="269"/>
                  </a:lnTo>
                  <a:lnTo>
                    <a:pt x="2021" y="265"/>
                  </a:lnTo>
                  <a:lnTo>
                    <a:pt x="2016" y="262"/>
                  </a:lnTo>
                  <a:lnTo>
                    <a:pt x="2019" y="262"/>
                  </a:lnTo>
                  <a:lnTo>
                    <a:pt x="2023" y="258"/>
                  </a:lnTo>
                  <a:lnTo>
                    <a:pt x="2024" y="256"/>
                  </a:lnTo>
                  <a:lnTo>
                    <a:pt x="2026" y="256"/>
                  </a:lnTo>
                  <a:lnTo>
                    <a:pt x="2028" y="255"/>
                  </a:lnTo>
                  <a:lnTo>
                    <a:pt x="2033" y="255"/>
                  </a:lnTo>
                  <a:lnTo>
                    <a:pt x="2038" y="255"/>
                  </a:lnTo>
                  <a:lnTo>
                    <a:pt x="2038" y="242"/>
                  </a:lnTo>
                  <a:lnTo>
                    <a:pt x="2012" y="242"/>
                  </a:lnTo>
                  <a:lnTo>
                    <a:pt x="2007" y="232"/>
                  </a:lnTo>
                  <a:lnTo>
                    <a:pt x="2016" y="225"/>
                  </a:lnTo>
                  <a:lnTo>
                    <a:pt x="2023" y="218"/>
                  </a:lnTo>
                  <a:lnTo>
                    <a:pt x="2031" y="215"/>
                  </a:lnTo>
                  <a:lnTo>
                    <a:pt x="2045" y="211"/>
                  </a:lnTo>
                  <a:lnTo>
                    <a:pt x="2051" y="216"/>
                  </a:lnTo>
                  <a:lnTo>
                    <a:pt x="2054" y="222"/>
                  </a:lnTo>
                  <a:lnTo>
                    <a:pt x="2058" y="225"/>
                  </a:lnTo>
                  <a:lnTo>
                    <a:pt x="2061" y="232"/>
                  </a:lnTo>
                  <a:lnTo>
                    <a:pt x="2072" y="223"/>
                  </a:lnTo>
                  <a:lnTo>
                    <a:pt x="2082" y="216"/>
                  </a:lnTo>
                  <a:lnTo>
                    <a:pt x="2096" y="211"/>
                  </a:lnTo>
                  <a:lnTo>
                    <a:pt x="2098" y="216"/>
                  </a:lnTo>
                  <a:lnTo>
                    <a:pt x="2101" y="218"/>
                  </a:lnTo>
                  <a:lnTo>
                    <a:pt x="2101" y="220"/>
                  </a:lnTo>
                  <a:lnTo>
                    <a:pt x="2103" y="220"/>
                  </a:lnTo>
                  <a:lnTo>
                    <a:pt x="2105" y="220"/>
                  </a:lnTo>
                  <a:lnTo>
                    <a:pt x="2108" y="220"/>
                  </a:lnTo>
                  <a:lnTo>
                    <a:pt x="2117" y="215"/>
                  </a:lnTo>
                  <a:lnTo>
                    <a:pt x="2122" y="209"/>
                  </a:lnTo>
                  <a:lnTo>
                    <a:pt x="2129" y="204"/>
                  </a:lnTo>
                  <a:lnTo>
                    <a:pt x="2136" y="199"/>
                  </a:lnTo>
                  <a:lnTo>
                    <a:pt x="2150" y="197"/>
                  </a:lnTo>
                  <a:close/>
                  <a:moveTo>
                    <a:pt x="1302" y="134"/>
                  </a:moveTo>
                  <a:lnTo>
                    <a:pt x="1305" y="136"/>
                  </a:lnTo>
                  <a:lnTo>
                    <a:pt x="1307" y="138"/>
                  </a:lnTo>
                  <a:lnTo>
                    <a:pt x="1309" y="138"/>
                  </a:lnTo>
                  <a:lnTo>
                    <a:pt x="1311" y="139"/>
                  </a:lnTo>
                  <a:lnTo>
                    <a:pt x="1311" y="141"/>
                  </a:lnTo>
                  <a:lnTo>
                    <a:pt x="1311" y="143"/>
                  </a:lnTo>
                  <a:lnTo>
                    <a:pt x="1312" y="146"/>
                  </a:lnTo>
                  <a:lnTo>
                    <a:pt x="1316" y="152"/>
                  </a:lnTo>
                  <a:lnTo>
                    <a:pt x="1318" y="157"/>
                  </a:lnTo>
                  <a:lnTo>
                    <a:pt x="1319" y="162"/>
                  </a:lnTo>
                  <a:lnTo>
                    <a:pt x="1321" y="169"/>
                  </a:lnTo>
                  <a:lnTo>
                    <a:pt x="1316" y="171"/>
                  </a:lnTo>
                  <a:lnTo>
                    <a:pt x="1311" y="173"/>
                  </a:lnTo>
                  <a:lnTo>
                    <a:pt x="1305" y="173"/>
                  </a:lnTo>
                  <a:lnTo>
                    <a:pt x="1297" y="174"/>
                  </a:lnTo>
                  <a:lnTo>
                    <a:pt x="1295" y="166"/>
                  </a:lnTo>
                  <a:lnTo>
                    <a:pt x="1293" y="157"/>
                  </a:lnTo>
                  <a:lnTo>
                    <a:pt x="1293" y="146"/>
                  </a:lnTo>
                  <a:lnTo>
                    <a:pt x="1297" y="143"/>
                  </a:lnTo>
                  <a:lnTo>
                    <a:pt x="1298" y="139"/>
                  </a:lnTo>
                  <a:lnTo>
                    <a:pt x="1302" y="134"/>
                  </a:lnTo>
                  <a:close/>
                  <a:moveTo>
                    <a:pt x="1604" y="105"/>
                  </a:moveTo>
                  <a:lnTo>
                    <a:pt x="1611" y="108"/>
                  </a:lnTo>
                  <a:lnTo>
                    <a:pt x="1618" y="112"/>
                  </a:lnTo>
                  <a:lnTo>
                    <a:pt x="1621" y="115"/>
                  </a:lnTo>
                  <a:lnTo>
                    <a:pt x="1626" y="119"/>
                  </a:lnTo>
                  <a:lnTo>
                    <a:pt x="1632" y="124"/>
                  </a:lnTo>
                  <a:lnTo>
                    <a:pt x="1630" y="127"/>
                  </a:lnTo>
                  <a:lnTo>
                    <a:pt x="1630" y="127"/>
                  </a:lnTo>
                  <a:lnTo>
                    <a:pt x="1630" y="129"/>
                  </a:lnTo>
                  <a:lnTo>
                    <a:pt x="1628" y="129"/>
                  </a:lnTo>
                  <a:lnTo>
                    <a:pt x="1628" y="131"/>
                  </a:lnTo>
                  <a:lnTo>
                    <a:pt x="1625" y="134"/>
                  </a:lnTo>
                  <a:lnTo>
                    <a:pt x="1625" y="136"/>
                  </a:lnTo>
                  <a:lnTo>
                    <a:pt x="1623" y="136"/>
                  </a:lnTo>
                  <a:lnTo>
                    <a:pt x="1621" y="136"/>
                  </a:lnTo>
                  <a:lnTo>
                    <a:pt x="1619" y="138"/>
                  </a:lnTo>
                  <a:lnTo>
                    <a:pt x="1616" y="139"/>
                  </a:lnTo>
                  <a:lnTo>
                    <a:pt x="1611" y="134"/>
                  </a:lnTo>
                  <a:lnTo>
                    <a:pt x="1606" y="129"/>
                  </a:lnTo>
                  <a:lnTo>
                    <a:pt x="1599" y="124"/>
                  </a:lnTo>
                  <a:lnTo>
                    <a:pt x="1593" y="120"/>
                  </a:lnTo>
                  <a:lnTo>
                    <a:pt x="1597" y="108"/>
                  </a:lnTo>
                  <a:lnTo>
                    <a:pt x="1600" y="108"/>
                  </a:lnTo>
                  <a:lnTo>
                    <a:pt x="1602" y="106"/>
                  </a:lnTo>
                  <a:lnTo>
                    <a:pt x="1602" y="106"/>
                  </a:lnTo>
                  <a:lnTo>
                    <a:pt x="1602" y="106"/>
                  </a:lnTo>
                  <a:lnTo>
                    <a:pt x="1604" y="105"/>
                  </a:lnTo>
                  <a:close/>
                  <a:moveTo>
                    <a:pt x="989" y="77"/>
                  </a:moveTo>
                  <a:lnTo>
                    <a:pt x="1005" y="87"/>
                  </a:lnTo>
                  <a:lnTo>
                    <a:pt x="1019" y="99"/>
                  </a:lnTo>
                  <a:lnTo>
                    <a:pt x="1033" y="112"/>
                  </a:lnTo>
                  <a:lnTo>
                    <a:pt x="1028" y="112"/>
                  </a:lnTo>
                  <a:lnTo>
                    <a:pt x="1024" y="117"/>
                  </a:lnTo>
                  <a:lnTo>
                    <a:pt x="1021" y="119"/>
                  </a:lnTo>
                  <a:lnTo>
                    <a:pt x="1016" y="119"/>
                  </a:lnTo>
                  <a:lnTo>
                    <a:pt x="1010" y="120"/>
                  </a:lnTo>
                  <a:lnTo>
                    <a:pt x="1002" y="120"/>
                  </a:lnTo>
                  <a:lnTo>
                    <a:pt x="995" y="113"/>
                  </a:lnTo>
                  <a:lnTo>
                    <a:pt x="988" y="108"/>
                  </a:lnTo>
                  <a:lnTo>
                    <a:pt x="979" y="105"/>
                  </a:lnTo>
                  <a:lnTo>
                    <a:pt x="979" y="101"/>
                  </a:lnTo>
                  <a:lnTo>
                    <a:pt x="995" y="92"/>
                  </a:lnTo>
                  <a:lnTo>
                    <a:pt x="993" y="89"/>
                  </a:lnTo>
                  <a:lnTo>
                    <a:pt x="991" y="87"/>
                  </a:lnTo>
                  <a:lnTo>
                    <a:pt x="991" y="84"/>
                  </a:lnTo>
                  <a:lnTo>
                    <a:pt x="989" y="77"/>
                  </a:lnTo>
                  <a:close/>
                  <a:moveTo>
                    <a:pt x="1063" y="0"/>
                  </a:moveTo>
                  <a:lnTo>
                    <a:pt x="1064" y="7"/>
                  </a:lnTo>
                  <a:lnTo>
                    <a:pt x="1064" y="12"/>
                  </a:lnTo>
                  <a:lnTo>
                    <a:pt x="1066" y="14"/>
                  </a:lnTo>
                  <a:lnTo>
                    <a:pt x="1068" y="16"/>
                  </a:lnTo>
                  <a:lnTo>
                    <a:pt x="1070" y="17"/>
                  </a:lnTo>
                  <a:lnTo>
                    <a:pt x="1073" y="21"/>
                  </a:lnTo>
                  <a:lnTo>
                    <a:pt x="1075" y="24"/>
                  </a:lnTo>
                  <a:lnTo>
                    <a:pt x="1073" y="28"/>
                  </a:lnTo>
                  <a:lnTo>
                    <a:pt x="1071" y="33"/>
                  </a:lnTo>
                  <a:lnTo>
                    <a:pt x="1070" y="37"/>
                  </a:lnTo>
                  <a:lnTo>
                    <a:pt x="1068" y="40"/>
                  </a:lnTo>
                  <a:lnTo>
                    <a:pt x="1066" y="47"/>
                  </a:lnTo>
                  <a:lnTo>
                    <a:pt x="1073" y="49"/>
                  </a:lnTo>
                  <a:lnTo>
                    <a:pt x="1077" y="52"/>
                  </a:lnTo>
                  <a:lnTo>
                    <a:pt x="1080" y="56"/>
                  </a:lnTo>
                  <a:lnTo>
                    <a:pt x="1082" y="59"/>
                  </a:lnTo>
                  <a:lnTo>
                    <a:pt x="1082" y="66"/>
                  </a:lnTo>
                  <a:lnTo>
                    <a:pt x="1082" y="73"/>
                  </a:lnTo>
                  <a:lnTo>
                    <a:pt x="1077" y="77"/>
                  </a:lnTo>
                  <a:lnTo>
                    <a:pt x="1073" y="80"/>
                  </a:lnTo>
                  <a:lnTo>
                    <a:pt x="1071" y="85"/>
                  </a:lnTo>
                  <a:lnTo>
                    <a:pt x="1070" y="91"/>
                  </a:lnTo>
                  <a:lnTo>
                    <a:pt x="1066" y="98"/>
                  </a:lnTo>
                  <a:lnTo>
                    <a:pt x="1091" y="98"/>
                  </a:lnTo>
                  <a:lnTo>
                    <a:pt x="1091" y="113"/>
                  </a:lnTo>
                  <a:lnTo>
                    <a:pt x="1094" y="127"/>
                  </a:lnTo>
                  <a:lnTo>
                    <a:pt x="1105" y="127"/>
                  </a:lnTo>
                  <a:lnTo>
                    <a:pt x="1110" y="122"/>
                  </a:lnTo>
                  <a:lnTo>
                    <a:pt x="1115" y="117"/>
                  </a:lnTo>
                  <a:lnTo>
                    <a:pt x="1120" y="112"/>
                  </a:lnTo>
                  <a:lnTo>
                    <a:pt x="1129" y="108"/>
                  </a:lnTo>
                  <a:lnTo>
                    <a:pt x="1129" y="119"/>
                  </a:lnTo>
                  <a:lnTo>
                    <a:pt x="1127" y="133"/>
                  </a:lnTo>
                  <a:lnTo>
                    <a:pt x="1126" y="145"/>
                  </a:lnTo>
                  <a:lnTo>
                    <a:pt x="1126" y="153"/>
                  </a:lnTo>
                  <a:lnTo>
                    <a:pt x="1124" y="159"/>
                  </a:lnTo>
                  <a:lnTo>
                    <a:pt x="1127" y="162"/>
                  </a:lnTo>
                  <a:lnTo>
                    <a:pt x="1129" y="164"/>
                  </a:lnTo>
                  <a:lnTo>
                    <a:pt x="1131" y="166"/>
                  </a:lnTo>
                  <a:lnTo>
                    <a:pt x="1134" y="167"/>
                  </a:lnTo>
                  <a:lnTo>
                    <a:pt x="1139" y="169"/>
                  </a:lnTo>
                  <a:lnTo>
                    <a:pt x="1148" y="155"/>
                  </a:lnTo>
                  <a:lnTo>
                    <a:pt x="1155" y="139"/>
                  </a:lnTo>
                  <a:lnTo>
                    <a:pt x="1155" y="127"/>
                  </a:lnTo>
                  <a:lnTo>
                    <a:pt x="1153" y="115"/>
                  </a:lnTo>
                  <a:lnTo>
                    <a:pt x="1153" y="103"/>
                  </a:lnTo>
                  <a:lnTo>
                    <a:pt x="1157" y="91"/>
                  </a:lnTo>
                  <a:lnTo>
                    <a:pt x="1167" y="82"/>
                  </a:lnTo>
                  <a:lnTo>
                    <a:pt x="1171" y="78"/>
                  </a:lnTo>
                  <a:lnTo>
                    <a:pt x="1174" y="78"/>
                  </a:lnTo>
                  <a:lnTo>
                    <a:pt x="1178" y="80"/>
                  </a:lnTo>
                  <a:lnTo>
                    <a:pt x="1181" y="82"/>
                  </a:lnTo>
                  <a:lnTo>
                    <a:pt x="1183" y="85"/>
                  </a:lnTo>
                  <a:lnTo>
                    <a:pt x="1187" y="89"/>
                  </a:lnTo>
                  <a:lnTo>
                    <a:pt x="1188" y="92"/>
                  </a:lnTo>
                  <a:lnTo>
                    <a:pt x="1192" y="94"/>
                  </a:lnTo>
                  <a:lnTo>
                    <a:pt x="1194" y="98"/>
                  </a:lnTo>
                  <a:lnTo>
                    <a:pt x="1201" y="98"/>
                  </a:lnTo>
                  <a:lnTo>
                    <a:pt x="1209" y="94"/>
                  </a:lnTo>
                  <a:lnTo>
                    <a:pt x="1218" y="92"/>
                  </a:lnTo>
                  <a:lnTo>
                    <a:pt x="1225" y="98"/>
                  </a:lnTo>
                  <a:lnTo>
                    <a:pt x="1225" y="112"/>
                  </a:lnTo>
                  <a:lnTo>
                    <a:pt x="1225" y="119"/>
                  </a:lnTo>
                  <a:lnTo>
                    <a:pt x="1223" y="131"/>
                  </a:lnTo>
                  <a:lnTo>
                    <a:pt x="1222" y="146"/>
                  </a:lnTo>
                  <a:lnTo>
                    <a:pt x="1218" y="164"/>
                  </a:lnTo>
                  <a:lnTo>
                    <a:pt x="1215" y="178"/>
                  </a:lnTo>
                  <a:lnTo>
                    <a:pt x="1213" y="188"/>
                  </a:lnTo>
                  <a:lnTo>
                    <a:pt x="1206" y="188"/>
                  </a:lnTo>
                  <a:lnTo>
                    <a:pt x="1202" y="187"/>
                  </a:lnTo>
                  <a:lnTo>
                    <a:pt x="1199" y="185"/>
                  </a:lnTo>
                  <a:lnTo>
                    <a:pt x="1195" y="183"/>
                  </a:lnTo>
                  <a:lnTo>
                    <a:pt x="1190" y="181"/>
                  </a:lnTo>
                  <a:lnTo>
                    <a:pt x="1190" y="185"/>
                  </a:lnTo>
                  <a:lnTo>
                    <a:pt x="1192" y="187"/>
                  </a:lnTo>
                  <a:lnTo>
                    <a:pt x="1194" y="188"/>
                  </a:lnTo>
                  <a:lnTo>
                    <a:pt x="1195" y="190"/>
                  </a:lnTo>
                  <a:lnTo>
                    <a:pt x="1195" y="192"/>
                  </a:lnTo>
                  <a:lnTo>
                    <a:pt x="1197" y="195"/>
                  </a:lnTo>
                  <a:lnTo>
                    <a:pt x="1197" y="201"/>
                  </a:lnTo>
                  <a:lnTo>
                    <a:pt x="1148" y="204"/>
                  </a:lnTo>
                  <a:lnTo>
                    <a:pt x="1148" y="208"/>
                  </a:lnTo>
                  <a:lnTo>
                    <a:pt x="1152" y="218"/>
                  </a:lnTo>
                  <a:lnTo>
                    <a:pt x="1150" y="229"/>
                  </a:lnTo>
                  <a:lnTo>
                    <a:pt x="1148" y="246"/>
                  </a:lnTo>
                  <a:lnTo>
                    <a:pt x="1139" y="246"/>
                  </a:lnTo>
                  <a:lnTo>
                    <a:pt x="1127" y="239"/>
                  </a:lnTo>
                  <a:lnTo>
                    <a:pt x="1110" y="235"/>
                  </a:lnTo>
                  <a:lnTo>
                    <a:pt x="1110" y="239"/>
                  </a:lnTo>
                  <a:lnTo>
                    <a:pt x="1113" y="239"/>
                  </a:lnTo>
                  <a:lnTo>
                    <a:pt x="1117" y="242"/>
                  </a:lnTo>
                  <a:lnTo>
                    <a:pt x="1119" y="244"/>
                  </a:lnTo>
                  <a:lnTo>
                    <a:pt x="1120" y="246"/>
                  </a:lnTo>
                  <a:lnTo>
                    <a:pt x="1122" y="248"/>
                  </a:lnTo>
                  <a:lnTo>
                    <a:pt x="1124" y="253"/>
                  </a:lnTo>
                  <a:lnTo>
                    <a:pt x="1124" y="258"/>
                  </a:lnTo>
                  <a:lnTo>
                    <a:pt x="1122" y="262"/>
                  </a:lnTo>
                  <a:lnTo>
                    <a:pt x="1119" y="265"/>
                  </a:lnTo>
                  <a:lnTo>
                    <a:pt x="1117" y="269"/>
                  </a:lnTo>
                  <a:lnTo>
                    <a:pt x="1108" y="276"/>
                  </a:lnTo>
                  <a:lnTo>
                    <a:pt x="1101" y="283"/>
                  </a:lnTo>
                  <a:lnTo>
                    <a:pt x="1098" y="291"/>
                  </a:lnTo>
                  <a:lnTo>
                    <a:pt x="1094" y="304"/>
                  </a:lnTo>
                  <a:lnTo>
                    <a:pt x="1087" y="304"/>
                  </a:lnTo>
                  <a:lnTo>
                    <a:pt x="1082" y="302"/>
                  </a:lnTo>
                  <a:lnTo>
                    <a:pt x="1077" y="300"/>
                  </a:lnTo>
                  <a:lnTo>
                    <a:pt x="1073" y="298"/>
                  </a:lnTo>
                  <a:lnTo>
                    <a:pt x="1066" y="297"/>
                  </a:lnTo>
                  <a:lnTo>
                    <a:pt x="1066" y="300"/>
                  </a:lnTo>
                  <a:lnTo>
                    <a:pt x="1075" y="300"/>
                  </a:lnTo>
                  <a:lnTo>
                    <a:pt x="1077" y="304"/>
                  </a:lnTo>
                  <a:lnTo>
                    <a:pt x="1078" y="307"/>
                  </a:lnTo>
                  <a:lnTo>
                    <a:pt x="1080" y="309"/>
                  </a:lnTo>
                  <a:lnTo>
                    <a:pt x="1080" y="312"/>
                  </a:lnTo>
                  <a:lnTo>
                    <a:pt x="1082" y="318"/>
                  </a:lnTo>
                  <a:lnTo>
                    <a:pt x="1082" y="323"/>
                  </a:lnTo>
                  <a:lnTo>
                    <a:pt x="1066" y="328"/>
                  </a:lnTo>
                  <a:lnTo>
                    <a:pt x="1052" y="337"/>
                  </a:lnTo>
                  <a:lnTo>
                    <a:pt x="1043" y="347"/>
                  </a:lnTo>
                  <a:lnTo>
                    <a:pt x="1037" y="363"/>
                  </a:lnTo>
                  <a:lnTo>
                    <a:pt x="1037" y="386"/>
                  </a:lnTo>
                  <a:lnTo>
                    <a:pt x="1043" y="400"/>
                  </a:lnTo>
                  <a:lnTo>
                    <a:pt x="1047" y="419"/>
                  </a:lnTo>
                  <a:lnTo>
                    <a:pt x="1047" y="438"/>
                  </a:lnTo>
                  <a:lnTo>
                    <a:pt x="1066" y="438"/>
                  </a:lnTo>
                  <a:lnTo>
                    <a:pt x="1066" y="447"/>
                  </a:lnTo>
                  <a:lnTo>
                    <a:pt x="1070" y="450"/>
                  </a:lnTo>
                  <a:lnTo>
                    <a:pt x="1070" y="454"/>
                  </a:lnTo>
                  <a:lnTo>
                    <a:pt x="1070" y="457"/>
                  </a:lnTo>
                  <a:lnTo>
                    <a:pt x="1070" y="459"/>
                  </a:lnTo>
                  <a:lnTo>
                    <a:pt x="1070" y="461"/>
                  </a:lnTo>
                  <a:lnTo>
                    <a:pt x="1070" y="462"/>
                  </a:lnTo>
                  <a:lnTo>
                    <a:pt x="1071" y="464"/>
                  </a:lnTo>
                  <a:lnTo>
                    <a:pt x="1077" y="464"/>
                  </a:lnTo>
                  <a:lnTo>
                    <a:pt x="1082" y="466"/>
                  </a:lnTo>
                  <a:lnTo>
                    <a:pt x="1094" y="464"/>
                  </a:lnTo>
                  <a:lnTo>
                    <a:pt x="1106" y="469"/>
                  </a:lnTo>
                  <a:lnTo>
                    <a:pt x="1119" y="478"/>
                  </a:lnTo>
                  <a:lnTo>
                    <a:pt x="1131" y="490"/>
                  </a:lnTo>
                  <a:lnTo>
                    <a:pt x="1141" y="501"/>
                  </a:lnTo>
                  <a:lnTo>
                    <a:pt x="1152" y="508"/>
                  </a:lnTo>
                  <a:lnTo>
                    <a:pt x="1157" y="510"/>
                  </a:lnTo>
                  <a:lnTo>
                    <a:pt x="1160" y="511"/>
                  </a:lnTo>
                  <a:lnTo>
                    <a:pt x="1164" y="510"/>
                  </a:lnTo>
                  <a:lnTo>
                    <a:pt x="1167" y="510"/>
                  </a:lnTo>
                  <a:lnTo>
                    <a:pt x="1169" y="508"/>
                  </a:lnTo>
                  <a:lnTo>
                    <a:pt x="1173" y="506"/>
                  </a:lnTo>
                  <a:lnTo>
                    <a:pt x="1174" y="504"/>
                  </a:lnTo>
                  <a:lnTo>
                    <a:pt x="1178" y="504"/>
                  </a:lnTo>
                  <a:lnTo>
                    <a:pt x="1206" y="511"/>
                  </a:lnTo>
                  <a:lnTo>
                    <a:pt x="1209" y="530"/>
                  </a:lnTo>
                  <a:lnTo>
                    <a:pt x="1213" y="544"/>
                  </a:lnTo>
                  <a:lnTo>
                    <a:pt x="1215" y="555"/>
                  </a:lnTo>
                  <a:lnTo>
                    <a:pt x="1216" y="565"/>
                  </a:lnTo>
                  <a:lnTo>
                    <a:pt x="1220" y="576"/>
                  </a:lnTo>
                  <a:lnTo>
                    <a:pt x="1229" y="588"/>
                  </a:lnTo>
                  <a:lnTo>
                    <a:pt x="1239" y="604"/>
                  </a:lnTo>
                  <a:lnTo>
                    <a:pt x="1242" y="602"/>
                  </a:lnTo>
                  <a:lnTo>
                    <a:pt x="1244" y="602"/>
                  </a:lnTo>
                  <a:lnTo>
                    <a:pt x="1244" y="602"/>
                  </a:lnTo>
                  <a:lnTo>
                    <a:pt x="1246" y="600"/>
                  </a:lnTo>
                  <a:lnTo>
                    <a:pt x="1248" y="600"/>
                  </a:lnTo>
                  <a:lnTo>
                    <a:pt x="1251" y="599"/>
                  </a:lnTo>
                  <a:lnTo>
                    <a:pt x="1253" y="599"/>
                  </a:lnTo>
                  <a:lnTo>
                    <a:pt x="1253" y="597"/>
                  </a:lnTo>
                  <a:lnTo>
                    <a:pt x="1253" y="597"/>
                  </a:lnTo>
                  <a:lnTo>
                    <a:pt x="1253" y="597"/>
                  </a:lnTo>
                  <a:lnTo>
                    <a:pt x="1253" y="595"/>
                  </a:lnTo>
                  <a:lnTo>
                    <a:pt x="1255" y="592"/>
                  </a:lnTo>
                  <a:lnTo>
                    <a:pt x="1255" y="581"/>
                  </a:lnTo>
                  <a:lnTo>
                    <a:pt x="1253" y="567"/>
                  </a:lnTo>
                  <a:lnTo>
                    <a:pt x="1249" y="550"/>
                  </a:lnTo>
                  <a:lnTo>
                    <a:pt x="1244" y="534"/>
                  </a:lnTo>
                  <a:lnTo>
                    <a:pt x="1258" y="527"/>
                  </a:lnTo>
                  <a:lnTo>
                    <a:pt x="1272" y="517"/>
                  </a:lnTo>
                  <a:lnTo>
                    <a:pt x="1281" y="503"/>
                  </a:lnTo>
                  <a:lnTo>
                    <a:pt x="1286" y="485"/>
                  </a:lnTo>
                  <a:lnTo>
                    <a:pt x="1288" y="475"/>
                  </a:lnTo>
                  <a:lnTo>
                    <a:pt x="1286" y="459"/>
                  </a:lnTo>
                  <a:lnTo>
                    <a:pt x="1286" y="443"/>
                  </a:lnTo>
                  <a:lnTo>
                    <a:pt x="1279" y="440"/>
                  </a:lnTo>
                  <a:lnTo>
                    <a:pt x="1276" y="438"/>
                  </a:lnTo>
                  <a:lnTo>
                    <a:pt x="1272" y="436"/>
                  </a:lnTo>
                  <a:lnTo>
                    <a:pt x="1269" y="433"/>
                  </a:lnTo>
                  <a:lnTo>
                    <a:pt x="1267" y="427"/>
                  </a:lnTo>
                  <a:lnTo>
                    <a:pt x="1274" y="415"/>
                  </a:lnTo>
                  <a:lnTo>
                    <a:pt x="1277" y="401"/>
                  </a:lnTo>
                  <a:lnTo>
                    <a:pt x="1274" y="386"/>
                  </a:lnTo>
                  <a:lnTo>
                    <a:pt x="1270" y="370"/>
                  </a:lnTo>
                  <a:lnTo>
                    <a:pt x="1265" y="352"/>
                  </a:lnTo>
                  <a:lnTo>
                    <a:pt x="1263" y="335"/>
                  </a:lnTo>
                  <a:lnTo>
                    <a:pt x="1267" y="335"/>
                  </a:lnTo>
                  <a:lnTo>
                    <a:pt x="1267" y="331"/>
                  </a:lnTo>
                  <a:lnTo>
                    <a:pt x="1291" y="335"/>
                  </a:lnTo>
                  <a:lnTo>
                    <a:pt x="1312" y="335"/>
                  </a:lnTo>
                  <a:lnTo>
                    <a:pt x="1335" y="331"/>
                  </a:lnTo>
                  <a:lnTo>
                    <a:pt x="1340" y="340"/>
                  </a:lnTo>
                  <a:lnTo>
                    <a:pt x="1345" y="352"/>
                  </a:lnTo>
                  <a:lnTo>
                    <a:pt x="1351" y="361"/>
                  </a:lnTo>
                  <a:lnTo>
                    <a:pt x="1356" y="365"/>
                  </a:lnTo>
                  <a:lnTo>
                    <a:pt x="1359" y="366"/>
                  </a:lnTo>
                  <a:lnTo>
                    <a:pt x="1365" y="366"/>
                  </a:lnTo>
                  <a:lnTo>
                    <a:pt x="1370" y="368"/>
                  </a:lnTo>
                  <a:lnTo>
                    <a:pt x="1375" y="370"/>
                  </a:lnTo>
                  <a:lnTo>
                    <a:pt x="1379" y="373"/>
                  </a:lnTo>
                  <a:lnTo>
                    <a:pt x="1380" y="382"/>
                  </a:lnTo>
                  <a:lnTo>
                    <a:pt x="1384" y="398"/>
                  </a:lnTo>
                  <a:lnTo>
                    <a:pt x="1386" y="412"/>
                  </a:lnTo>
                  <a:lnTo>
                    <a:pt x="1389" y="422"/>
                  </a:lnTo>
                  <a:lnTo>
                    <a:pt x="1391" y="424"/>
                  </a:lnTo>
                  <a:lnTo>
                    <a:pt x="1394" y="427"/>
                  </a:lnTo>
                  <a:lnTo>
                    <a:pt x="1398" y="429"/>
                  </a:lnTo>
                  <a:lnTo>
                    <a:pt x="1401" y="433"/>
                  </a:lnTo>
                  <a:lnTo>
                    <a:pt x="1407" y="434"/>
                  </a:lnTo>
                  <a:lnTo>
                    <a:pt x="1408" y="438"/>
                  </a:lnTo>
                  <a:lnTo>
                    <a:pt x="1422" y="427"/>
                  </a:lnTo>
                  <a:lnTo>
                    <a:pt x="1433" y="414"/>
                  </a:lnTo>
                  <a:lnTo>
                    <a:pt x="1441" y="400"/>
                  </a:lnTo>
                  <a:lnTo>
                    <a:pt x="1455" y="389"/>
                  </a:lnTo>
                  <a:lnTo>
                    <a:pt x="1457" y="401"/>
                  </a:lnTo>
                  <a:lnTo>
                    <a:pt x="1462" y="408"/>
                  </a:lnTo>
                  <a:lnTo>
                    <a:pt x="1469" y="415"/>
                  </a:lnTo>
                  <a:lnTo>
                    <a:pt x="1476" y="422"/>
                  </a:lnTo>
                  <a:lnTo>
                    <a:pt x="1482" y="431"/>
                  </a:lnTo>
                  <a:lnTo>
                    <a:pt x="1482" y="434"/>
                  </a:lnTo>
                  <a:lnTo>
                    <a:pt x="1482" y="438"/>
                  </a:lnTo>
                  <a:lnTo>
                    <a:pt x="1480" y="440"/>
                  </a:lnTo>
                  <a:lnTo>
                    <a:pt x="1480" y="443"/>
                  </a:lnTo>
                  <a:lnTo>
                    <a:pt x="1478" y="447"/>
                  </a:lnTo>
                  <a:lnTo>
                    <a:pt x="1480" y="450"/>
                  </a:lnTo>
                  <a:lnTo>
                    <a:pt x="1482" y="454"/>
                  </a:lnTo>
                  <a:lnTo>
                    <a:pt x="1483" y="455"/>
                  </a:lnTo>
                  <a:lnTo>
                    <a:pt x="1487" y="455"/>
                  </a:lnTo>
                  <a:lnTo>
                    <a:pt x="1490" y="455"/>
                  </a:lnTo>
                  <a:lnTo>
                    <a:pt x="1492" y="455"/>
                  </a:lnTo>
                  <a:lnTo>
                    <a:pt x="1496" y="455"/>
                  </a:lnTo>
                  <a:lnTo>
                    <a:pt x="1497" y="457"/>
                  </a:lnTo>
                  <a:lnTo>
                    <a:pt x="1503" y="471"/>
                  </a:lnTo>
                  <a:lnTo>
                    <a:pt x="1503" y="482"/>
                  </a:lnTo>
                  <a:lnTo>
                    <a:pt x="1501" y="492"/>
                  </a:lnTo>
                  <a:lnTo>
                    <a:pt x="1504" y="501"/>
                  </a:lnTo>
                  <a:lnTo>
                    <a:pt x="1517" y="511"/>
                  </a:lnTo>
                  <a:lnTo>
                    <a:pt x="1506" y="532"/>
                  </a:lnTo>
                  <a:lnTo>
                    <a:pt x="1494" y="550"/>
                  </a:lnTo>
                  <a:lnTo>
                    <a:pt x="1497" y="550"/>
                  </a:lnTo>
                  <a:lnTo>
                    <a:pt x="1508" y="539"/>
                  </a:lnTo>
                  <a:lnTo>
                    <a:pt x="1518" y="530"/>
                  </a:lnTo>
                  <a:lnTo>
                    <a:pt x="1527" y="520"/>
                  </a:lnTo>
                  <a:lnTo>
                    <a:pt x="1539" y="523"/>
                  </a:lnTo>
                  <a:lnTo>
                    <a:pt x="1546" y="530"/>
                  </a:lnTo>
                  <a:lnTo>
                    <a:pt x="1553" y="539"/>
                  </a:lnTo>
                  <a:lnTo>
                    <a:pt x="1555" y="553"/>
                  </a:lnTo>
                  <a:lnTo>
                    <a:pt x="1571" y="553"/>
                  </a:lnTo>
                  <a:lnTo>
                    <a:pt x="1571" y="558"/>
                  </a:lnTo>
                  <a:lnTo>
                    <a:pt x="1572" y="562"/>
                  </a:lnTo>
                  <a:lnTo>
                    <a:pt x="1572" y="567"/>
                  </a:lnTo>
                  <a:lnTo>
                    <a:pt x="1574" y="572"/>
                  </a:lnTo>
                  <a:lnTo>
                    <a:pt x="1572" y="578"/>
                  </a:lnTo>
                  <a:lnTo>
                    <a:pt x="1572" y="581"/>
                  </a:lnTo>
                  <a:lnTo>
                    <a:pt x="1572" y="585"/>
                  </a:lnTo>
                  <a:lnTo>
                    <a:pt x="1574" y="586"/>
                  </a:lnTo>
                  <a:lnTo>
                    <a:pt x="1574" y="590"/>
                  </a:lnTo>
                  <a:lnTo>
                    <a:pt x="1574" y="592"/>
                  </a:lnTo>
                  <a:lnTo>
                    <a:pt x="1574" y="595"/>
                  </a:lnTo>
                  <a:lnTo>
                    <a:pt x="1555" y="609"/>
                  </a:lnTo>
                  <a:lnTo>
                    <a:pt x="1534" y="618"/>
                  </a:lnTo>
                  <a:lnTo>
                    <a:pt x="1510" y="623"/>
                  </a:lnTo>
                  <a:lnTo>
                    <a:pt x="1485" y="626"/>
                  </a:lnTo>
                  <a:lnTo>
                    <a:pt x="1461" y="630"/>
                  </a:lnTo>
                  <a:lnTo>
                    <a:pt x="1436" y="633"/>
                  </a:lnTo>
                  <a:lnTo>
                    <a:pt x="1415" y="640"/>
                  </a:lnTo>
                  <a:lnTo>
                    <a:pt x="1396" y="649"/>
                  </a:lnTo>
                  <a:lnTo>
                    <a:pt x="1382" y="665"/>
                  </a:lnTo>
                  <a:lnTo>
                    <a:pt x="1386" y="665"/>
                  </a:lnTo>
                  <a:lnTo>
                    <a:pt x="1403" y="653"/>
                  </a:lnTo>
                  <a:lnTo>
                    <a:pt x="1424" y="644"/>
                  </a:lnTo>
                  <a:lnTo>
                    <a:pt x="1447" y="639"/>
                  </a:lnTo>
                  <a:lnTo>
                    <a:pt x="1448" y="642"/>
                  </a:lnTo>
                  <a:lnTo>
                    <a:pt x="1450" y="646"/>
                  </a:lnTo>
                  <a:lnTo>
                    <a:pt x="1452" y="647"/>
                  </a:lnTo>
                  <a:lnTo>
                    <a:pt x="1455" y="649"/>
                  </a:lnTo>
                  <a:lnTo>
                    <a:pt x="1459" y="651"/>
                  </a:lnTo>
                  <a:lnTo>
                    <a:pt x="1462" y="654"/>
                  </a:lnTo>
                  <a:lnTo>
                    <a:pt x="1457" y="663"/>
                  </a:lnTo>
                  <a:lnTo>
                    <a:pt x="1454" y="670"/>
                  </a:lnTo>
                  <a:lnTo>
                    <a:pt x="1452" y="677"/>
                  </a:lnTo>
                  <a:lnTo>
                    <a:pt x="1450" y="688"/>
                  </a:lnTo>
                  <a:lnTo>
                    <a:pt x="1464" y="695"/>
                  </a:lnTo>
                  <a:lnTo>
                    <a:pt x="1473" y="705"/>
                  </a:lnTo>
                  <a:lnTo>
                    <a:pt x="1480" y="715"/>
                  </a:lnTo>
                  <a:lnTo>
                    <a:pt x="1489" y="726"/>
                  </a:lnTo>
                  <a:lnTo>
                    <a:pt x="1489" y="729"/>
                  </a:lnTo>
                  <a:lnTo>
                    <a:pt x="1489" y="731"/>
                  </a:lnTo>
                  <a:lnTo>
                    <a:pt x="1487" y="731"/>
                  </a:lnTo>
                  <a:lnTo>
                    <a:pt x="1487" y="733"/>
                  </a:lnTo>
                  <a:lnTo>
                    <a:pt x="1485" y="735"/>
                  </a:lnTo>
                  <a:lnTo>
                    <a:pt x="1475" y="747"/>
                  </a:lnTo>
                  <a:lnTo>
                    <a:pt x="1461" y="757"/>
                  </a:lnTo>
                  <a:lnTo>
                    <a:pt x="1443" y="764"/>
                  </a:lnTo>
                  <a:lnTo>
                    <a:pt x="1443" y="749"/>
                  </a:lnTo>
                  <a:lnTo>
                    <a:pt x="1452" y="743"/>
                  </a:lnTo>
                  <a:lnTo>
                    <a:pt x="1459" y="738"/>
                  </a:lnTo>
                  <a:lnTo>
                    <a:pt x="1466" y="729"/>
                  </a:lnTo>
                  <a:lnTo>
                    <a:pt x="1459" y="726"/>
                  </a:lnTo>
                  <a:lnTo>
                    <a:pt x="1459" y="722"/>
                  </a:lnTo>
                  <a:lnTo>
                    <a:pt x="1457" y="722"/>
                  </a:lnTo>
                  <a:lnTo>
                    <a:pt x="1455" y="722"/>
                  </a:lnTo>
                  <a:lnTo>
                    <a:pt x="1455" y="722"/>
                  </a:lnTo>
                  <a:lnTo>
                    <a:pt x="1455" y="724"/>
                  </a:lnTo>
                  <a:lnTo>
                    <a:pt x="1455" y="726"/>
                  </a:lnTo>
                  <a:lnTo>
                    <a:pt x="1455" y="726"/>
                  </a:lnTo>
                  <a:lnTo>
                    <a:pt x="1443" y="735"/>
                  </a:lnTo>
                  <a:lnTo>
                    <a:pt x="1427" y="742"/>
                  </a:lnTo>
                  <a:lnTo>
                    <a:pt x="1414" y="747"/>
                  </a:lnTo>
                  <a:lnTo>
                    <a:pt x="1400" y="754"/>
                  </a:lnTo>
                  <a:lnTo>
                    <a:pt x="1387" y="763"/>
                  </a:lnTo>
                  <a:lnTo>
                    <a:pt x="1379" y="775"/>
                  </a:lnTo>
                  <a:lnTo>
                    <a:pt x="1373" y="792"/>
                  </a:lnTo>
                  <a:lnTo>
                    <a:pt x="1379" y="794"/>
                  </a:lnTo>
                  <a:lnTo>
                    <a:pt x="1386" y="796"/>
                  </a:lnTo>
                  <a:lnTo>
                    <a:pt x="1389" y="799"/>
                  </a:lnTo>
                  <a:lnTo>
                    <a:pt x="1382" y="799"/>
                  </a:lnTo>
                  <a:lnTo>
                    <a:pt x="1372" y="808"/>
                  </a:lnTo>
                  <a:lnTo>
                    <a:pt x="1358" y="811"/>
                  </a:lnTo>
                  <a:lnTo>
                    <a:pt x="1345" y="813"/>
                  </a:lnTo>
                  <a:lnTo>
                    <a:pt x="1331" y="815"/>
                  </a:lnTo>
                  <a:lnTo>
                    <a:pt x="1321" y="843"/>
                  </a:lnTo>
                  <a:lnTo>
                    <a:pt x="1309" y="873"/>
                  </a:lnTo>
                  <a:lnTo>
                    <a:pt x="1305" y="869"/>
                  </a:lnTo>
                  <a:lnTo>
                    <a:pt x="1304" y="867"/>
                  </a:lnTo>
                  <a:lnTo>
                    <a:pt x="1300" y="866"/>
                  </a:lnTo>
                  <a:lnTo>
                    <a:pt x="1298" y="864"/>
                  </a:lnTo>
                  <a:lnTo>
                    <a:pt x="1293" y="860"/>
                  </a:lnTo>
                  <a:lnTo>
                    <a:pt x="1293" y="869"/>
                  </a:lnTo>
                  <a:lnTo>
                    <a:pt x="1295" y="873"/>
                  </a:lnTo>
                  <a:lnTo>
                    <a:pt x="1298" y="883"/>
                  </a:lnTo>
                  <a:lnTo>
                    <a:pt x="1302" y="895"/>
                  </a:lnTo>
                  <a:lnTo>
                    <a:pt x="1305" y="906"/>
                  </a:lnTo>
                  <a:lnTo>
                    <a:pt x="1305" y="911"/>
                  </a:lnTo>
                  <a:lnTo>
                    <a:pt x="1291" y="920"/>
                  </a:lnTo>
                  <a:lnTo>
                    <a:pt x="1276" y="928"/>
                  </a:lnTo>
                  <a:lnTo>
                    <a:pt x="1260" y="939"/>
                  </a:lnTo>
                  <a:lnTo>
                    <a:pt x="1244" y="949"/>
                  </a:lnTo>
                  <a:lnTo>
                    <a:pt x="1234" y="963"/>
                  </a:lnTo>
                  <a:lnTo>
                    <a:pt x="1229" y="981"/>
                  </a:lnTo>
                  <a:lnTo>
                    <a:pt x="1223" y="995"/>
                  </a:lnTo>
                  <a:lnTo>
                    <a:pt x="1225" y="1012"/>
                  </a:lnTo>
                  <a:lnTo>
                    <a:pt x="1230" y="1031"/>
                  </a:lnTo>
                  <a:lnTo>
                    <a:pt x="1237" y="1051"/>
                  </a:lnTo>
                  <a:lnTo>
                    <a:pt x="1244" y="1070"/>
                  </a:lnTo>
                  <a:lnTo>
                    <a:pt x="1248" y="1087"/>
                  </a:lnTo>
                  <a:lnTo>
                    <a:pt x="1244" y="1087"/>
                  </a:lnTo>
                  <a:lnTo>
                    <a:pt x="1244" y="1091"/>
                  </a:lnTo>
                  <a:lnTo>
                    <a:pt x="1232" y="1087"/>
                  </a:lnTo>
                  <a:lnTo>
                    <a:pt x="1227" y="1072"/>
                  </a:lnTo>
                  <a:lnTo>
                    <a:pt x="1218" y="1052"/>
                  </a:lnTo>
                  <a:lnTo>
                    <a:pt x="1208" y="1031"/>
                  </a:lnTo>
                  <a:lnTo>
                    <a:pt x="1197" y="1016"/>
                  </a:lnTo>
                  <a:lnTo>
                    <a:pt x="1187" y="1007"/>
                  </a:lnTo>
                  <a:lnTo>
                    <a:pt x="1174" y="1005"/>
                  </a:lnTo>
                  <a:lnTo>
                    <a:pt x="1159" y="998"/>
                  </a:lnTo>
                  <a:lnTo>
                    <a:pt x="1141" y="991"/>
                  </a:lnTo>
                  <a:lnTo>
                    <a:pt x="1120" y="988"/>
                  </a:lnTo>
                  <a:lnTo>
                    <a:pt x="1120" y="991"/>
                  </a:lnTo>
                  <a:lnTo>
                    <a:pt x="1117" y="991"/>
                  </a:lnTo>
                  <a:lnTo>
                    <a:pt x="1119" y="997"/>
                  </a:lnTo>
                  <a:lnTo>
                    <a:pt x="1122" y="1002"/>
                  </a:lnTo>
                  <a:lnTo>
                    <a:pt x="1124" y="1005"/>
                  </a:lnTo>
                  <a:lnTo>
                    <a:pt x="1126" y="1009"/>
                  </a:lnTo>
                  <a:lnTo>
                    <a:pt x="1129" y="1014"/>
                  </a:lnTo>
                  <a:lnTo>
                    <a:pt x="1113" y="1014"/>
                  </a:lnTo>
                  <a:lnTo>
                    <a:pt x="1101" y="1009"/>
                  </a:lnTo>
                  <a:lnTo>
                    <a:pt x="1085" y="1005"/>
                  </a:lnTo>
                  <a:lnTo>
                    <a:pt x="1070" y="1005"/>
                  </a:lnTo>
                  <a:lnTo>
                    <a:pt x="1054" y="1007"/>
                  </a:lnTo>
                  <a:lnTo>
                    <a:pt x="1043" y="1010"/>
                  </a:lnTo>
                  <a:lnTo>
                    <a:pt x="1031" y="1016"/>
                  </a:lnTo>
                  <a:lnTo>
                    <a:pt x="1021" y="1023"/>
                  </a:lnTo>
                  <a:lnTo>
                    <a:pt x="1014" y="1033"/>
                  </a:lnTo>
                  <a:lnTo>
                    <a:pt x="1010" y="1042"/>
                  </a:lnTo>
                  <a:lnTo>
                    <a:pt x="1012" y="1049"/>
                  </a:lnTo>
                  <a:lnTo>
                    <a:pt x="1012" y="1058"/>
                  </a:lnTo>
                  <a:lnTo>
                    <a:pt x="1009" y="1068"/>
                  </a:lnTo>
                  <a:lnTo>
                    <a:pt x="1002" y="1091"/>
                  </a:lnTo>
                  <a:lnTo>
                    <a:pt x="1002" y="1108"/>
                  </a:lnTo>
                  <a:lnTo>
                    <a:pt x="1003" y="1126"/>
                  </a:lnTo>
                  <a:lnTo>
                    <a:pt x="1010" y="1143"/>
                  </a:lnTo>
                  <a:lnTo>
                    <a:pt x="1021" y="1164"/>
                  </a:lnTo>
                  <a:lnTo>
                    <a:pt x="1033" y="1166"/>
                  </a:lnTo>
                  <a:lnTo>
                    <a:pt x="1040" y="1168"/>
                  </a:lnTo>
                  <a:lnTo>
                    <a:pt x="1043" y="1171"/>
                  </a:lnTo>
                  <a:lnTo>
                    <a:pt x="1047" y="1173"/>
                  </a:lnTo>
                  <a:lnTo>
                    <a:pt x="1052" y="1175"/>
                  </a:lnTo>
                  <a:lnTo>
                    <a:pt x="1061" y="1171"/>
                  </a:lnTo>
                  <a:lnTo>
                    <a:pt x="1075" y="1164"/>
                  </a:lnTo>
                  <a:lnTo>
                    <a:pt x="1078" y="1162"/>
                  </a:lnTo>
                  <a:lnTo>
                    <a:pt x="1080" y="1162"/>
                  </a:lnTo>
                  <a:lnTo>
                    <a:pt x="1084" y="1162"/>
                  </a:lnTo>
                  <a:lnTo>
                    <a:pt x="1084" y="1162"/>
                  </a:lnTo>
                  <a:lnTo>
                    <a:pt x="1085" y="1162"/>
                  </a:lnTo>
                  <a:lnTo>
                    <a:pt x="1087" y="1162"/>
                  </a:lnTo>
                  <a:lnTo>
                    <a:pt x="1087" y="1161"/>
                  </a:lnTo>
                  <a:lnTo>
                    <a:pt x="1091" y="1157"/>
                  </a:lnTo>
                  <a:lnTo>
                    <a:pt x="1092" y="1152"/>
                  </a:lnTo>
                  <a:lnTo>
                    <a:pt x="1094" y="1147"/>
                  </a:lnTo>
                  <a:lnTo>
                    <a:pt x="1096" y="1141"/>
                  </a:lnTo>
                  <a:lnTo>
                    <a:pt x="1098" y="1138"/>
                  </a:lnTo>
                  <a:lnTo>
                    <a:pt x="1106" y="1129"/>
                  </a:lnTo>
                  <a:lnTo>
                    <a:pt x="1117" y="1124"/>
                  </a:lnTo>
                  <a:lnTo>
                    <a:pt x="1133" y="1122"/>
                  </a:lnTo>
                  <a:lnTo>
                    <a:pt x="1134" y="1126"/>
                  </a:lnTo>
                  <a:lnTo>
                    <a:pt x="1136" y="1127"/>
                  </a:lnTo>
                  <a:lnTo>
                    <a:pt x="1136" y="1129"/>
                  </a:lnTo>
                  <a:lnTo>
                    <a:pt x="1138" y="1129"/>
                  </a:lnTo>
                  <a:lnTo>
                    <a:pt x="1138" y="1127"/>
                  </a:lnTo>
                  <a:lnTo>
                    <a:pt x="1139" y="1127"/>
                  </a:lnTo>
                  <a:lnTo>
                    <a:pt x="1143" y="1127"/>
                  </a:lnTo>
                  <a:lnTo>
                    <a:pt x="1148" y="1126"/>
                  </a:lnTo>
                  <a:lnTo>
                    <a:pt x="1148" y="1141"/>
                  </a:lnTo>
                  <a:lnTo>
                    <a:pt x="1141" y="1148"/>
                  </a:lnTo>
                  <a:lnTo>
                    <a:pt x="1136" y="1161"/>
                  </a:lnTo>
                  <a:lnTo>
                    <a:pt x="1131" y="1178"/>
                  </a:lnTo>
                  <a:lnTo>
                    <a:pt x="1126" y="1194"/>
                  </a:lnTo>
                  <a:lnTo>
                    <a:pt x="1120" y="1206"/>
                  </a:lnTo>
                  <a:lnTo>
                    <a:pt x="1138" y="1206"/>
                  </a:lnTo>
                  <a:lnTo>
                    <a:pt x="1153" y="1204"/>
                  </a:lnTo>
                  <a:lnTo>
                    <a:pt x="1167" y="1204"/>
                  </a:lnTo>
                  <a:lnTo>
                    <a:pt x="1180" y="1206"/>
                  </a:lnTo>
                  <a:lnTo>
                    <a:pt x="1188" y="1211"/>
                  </a:lnTo>
                  <a:lnTo>
                    <a:pt x="1195" y="1222"/>
                  </a:lnTo>
                  <a:lnTo>
                    <a:pt x="1197" y="1237"/>
                  </a:lnTo>
                  <a:lnTo>
                    <a:pt x="1194" y="1248"/>
                  </a:lnTo>
                  <a:lnTo>
                    <a:pt x="1190" y="1262"/>
                  </a:lnTo>
                  <a:lnTo>
                    <a:pt x="1190" y="1276"/>
                  </a:lnTo>
                  <a:lnTo>
                    <a:pt x="1199" y="1285"/>
                  </a:lnTo>
                  <a:lnTo>
                    <a:pt x="1204" y="1291"/>
                  </a:lnTo>
                  <a:lnTo>
                    <a:pt x="1211" y="1298"/>
                  </a:lnTo>
                  <a:lnTo>
                    <a:pt x="1222" y="1304"/>
                  </a:lnTo>
                  <a:lnTo>
                    <a:pt x="1235" y="1307"/>
                  </a:lnTo>
                  <a:lnTo>
                    <a:pt x="1242" y="1298"/>
                  </a:lnTo>
                  <a:lnTo>
                    <a:pt x="1251" y="1295"/>
                  </a:lnTo>
                  <a:lnTo>
                    <a:pt x="1267" y="1295"/>
                  </a:lnTo>
                  <a:lnTo>
                    <a:pt x="1269" y="1298"/>
                  </a:lnTo>
                  <a:lnTo>
                    <a:pt x="1272" y="1302"/>
                  </a:lnTo>
                  <a:lnTo>
                    <a:pt x="1274" y="1304"/>
                  </a:lnTo>
                  <a:lnTo>
                    <a:pt x="1276" y="1304"/>
                  </a:lnTo>
                  <a:lnTo>
                    <a:pt x="1281" y="1305"/>
                  </a:lnTo>
                  <a:lnTo>
                    <a:pt x="1286" y="1307"/>
                  </a:lnTo>
                  <a:lnTo>
                    <a:pt x="1293" y="1293"/>
                  </a:lnTo>
                  <a:lnTo>
                    <a:pt x="1302" y="1283"/>
                  </a:lnTo>
                  <a:lnTo>
                    <a:pt x="1312" y="1274"/>
                  </a:lnTo>
                  <a:lnTo>
                    <a:pt x="1325" y="1267"/>
                  </a:lnTo>
                  <a:lnTo>
                    <a:pt x="1344" y="1264"/>
                  </a:lnTo>
                  <a:lnTo>
                    <a:pt x="1347" y="1262"/>
                  </a:lnTo>
                  <a:lnTo>
                    <a:pt x="1349" y="1262"/>
                  </a:lnTo>
                  <a:lnTo>
                    <a:pt x="1352" y="1262"/>
                  </a:lnTo>
                  <a:lnTo>
                    <a:pt x="1354" y="1262"/>
                  </a:lnTo>
                  <a:lnTo>
                    <a:pt x="1358" y="1264"/>
                  </a:lnTo>
                  <a:lnTo>
                    <a:pt x="1363" y="1264"/>
                  </a:lnTo>
                  <a:lnTo>
                    <a:pt x="1361" y="1267"/>
                  </a:lnTo>
                  <a:lnTo>
                    <a:pt x="1361" y="1271"/>
                  </a:lnTo>
                  <a:lnTo>
                    <a:pt x="1359" y="1271"/>
                  </a:lnTo>
                  <a:lnTo>
                    <a:pt x="1359" y="1272"/>
                  </a:lnTo>
                  <a:lnTo>
                    <a:pt x="1361" y="1272"/>
                  </a:lnTo>
                  <a:lnTo>
                    <a:pt x="1363" y="1274"/>
                  </a:lnTo>
                  <a:lnTo>
                    <a:pt x="1366" y="1276"/>
                  </a:lnTo>
                  <a:lnTo>
                    <a:pt x="1366" y="1272"/>
                  </a:lnTo>
                  <a:lnTo>
                    <a:pt x="1370" y="1269"/>
                  </a:lnTo>
                  <a:lnTo>
                    <a:pt x="1372" y="1267"/>
                  </a:lnTo>
                  <a:lnTo>
                    <a:pt x="1373" y="1265"/>
                  </a:lnTo>
                  <a:lnTo>
                    <a:pt x="1375" y="1264"/>
                  </a:lnTo>
                  <a:lnTo>
                    <a:pt x="1379" y="1262"/>
                  </a:lnTo>
                  <a:lnTo>
                    <a:pt x="1382" y="1260"/>
                  </a:lnTo>
                  <a:lnTo>
                    <a:pt x="1398" y="1274"/>
                  </a:lnTo>
                  <a:lnTo>
                    <a:pt x="1419" y="1281"/>
                  </a:lnTo>
                  <a:lnTo>
                    <a:pt x="1440" y="1283"/>
                  </a:lnTo>
                  <a:lnTo>
                    <a:pt x="1464" y="1281"/>
                  </a:lnTo>
                  <a:lnTo>
                    <a:pt x="1489" y="1279"/>
                  </a:lnTo>
                  <a:lnTo>
                    <a:pt x="1489" y="1283"/>
                  </a:lnTo>
                  <a:lnTo>
                    <a:pt x="1489" y="1285"/>
                  </a:lnTo>
                  <a:lnTo>
                    <a:pt x="1487" y="1286"/>
                  </a:lnTo>
                  <a:lnTo>
                    <a:pt x="1487" y="1286"/>
                  </a:lnTo>
                  <a:lnTo>
                    <a:pt x="1487" y="1288"/>
                  </a:lnTo>
                  <a:lnTo>
                    <a:pt x="1485" y="1291"/>
                  </a:lnTo>
                  <a:lnTo>
                    <a:pt x="1497" y="1295"/>
                  </a:lnTo>
                  <a:lnTo>
                    <a:pt x="1504" y="1300"/>
                  </a:lnTo>
                  <a:lnTo>
                    <a:pt x="1511" y="1305"/>
                  </a:lnTo>
                  <a:lnTo>
                    <a:pt x="1523" y="1311"/>
                  </a:lnTo>
                  <a:lnTo>
                    <a:pt x="1523" y="1321"/>
                  </a:lnTo>
                  <a:lnTo>
                    <a:pt x="1536" y="1325"/>
                  </a:lnTo>
                  <a:lnTo>
                    <a:pt x="1544" y="1326"/>
                  </a:lnTo>
                  <a:lnTo>
                    <a:pt x="1551" y="1333"/>
                  </a:lnTo>
                  <a:lnTo>
                    <a:pt x="1555" y="1344"/>
                  </a:lnTo>
                  <a:lnTo>
                    <a:pt x="1576" y="1346"/>
                  </a:lnTo>
                  <a:lnTo>
                    <a:pt x="1593" y="1347"/>
                  </a:lnTo>
                  <a:lnTo>
                    <a:pt x="1616" y="1349"/>
                  </a:lnTo>
                  <a:lnTo>
                    <a:pt x="1632" y="1370"/>
                  </a:lnTo>
                  <a:lnTo>
                    <a:pt x="1651" y="1389"/>
                  </a:lnTo>
                  <a:lnTo>
                    <a:pt x="1672" y="1405"/>
                  </a:lnTo>
                  <a:lnTo>
                    <a:pt x="1696" y="1417"/>
                  </a:lnTo>
                  <a:lnTo>
                    <a:pt x="1695" y="1424"/>
                  </a:lnTo>
                  <a:lnTo>
                    <a:pt x="1691" y="1428"/>
                  </a:lnTo>
                  <a:lnTo>
                    <a:pt x="1688" y="1433"/>
                  </a:lnTo>
                  <a:lnTo>
                    <a:pt x="1684" y="1436"/>
                  </a:lnTo>
                  <a:lnTo>
                    <a:pt x="1681" y="1442"/>
                  </a:lnTo>
                  <a:lnTo>
                    <a:pt x="1703" y="1442"/>
                  </a:lnTo>
                  <a:lnTo>
                    <a:pt x="1724" y="1449"/>
                  </a:lnTo>
                  <a:lnTo>
                    <a:pt x="1728" y="1461"/>
                  </a:lnTo>
                  <a:lnTo>
                    <a:pt x="1733" y="1459"/>
                  </a:lnTo>
                  <a:lnTo>
                    <a:pt x="1736" y="1457"/>
                  </a:lnTo>
                  <a:lnTo>
                    <a:pt x="1742" y="1459"/>
                  </a:lnTo>
                  <a:lnTo>
                    <a:pt x="1743" y="1459"/>
                  </a:lnTo>
                  <a:lnTo>
                    <a:pt x="1747" y="1461"/>
                  </a:lnTo>
                  <a:lnTo>
                    <a:pt x="1750" y="1463"/>
                  </a:lnTo>
                  <a:lnTo>
                    <a:pt x="1754" y="1464"/>
                  </a:lnTo>
                  <a:lnTo>
                    <a:pt x="1808" y="1468"/>
                  </a:lnTo>
                  <a:lnTo>
                    <a:pt x="1813" y="1473"/>
                  </a:lnTo>
                  <a:lnTo>
                    <a:pt x="1817" y="1483"/>
                  </a:lnTo>
                  <a:lnTo>
                    <a:pt x="1818" y="1492"/>
                  </a:lnTo>
                  <a:lnTo>
                    <a:pt x="1824" y="1499"/>
                  </a:lnTo>
                  <a:lnTo>
                    <a:pt x="1832" y="1501"/>
                  </a:lnTo>
                  <a:lnTo>
                    <a:pt x="1841" y="1501"/>
                  </a:lnTo>
                  <a:lnTo>
                    <a:pt x="1848" y="1499"/>
                  </a:lnTo>
                  <a:lnTo>
                    <a:pt x="1853" y="1506"/>
                  </a:lnTo>
                  <a:lnTo>
                    <a:pt x="1859" y="1511"/>
                  </a:lnTo>
                  <a:lnTo>
                    <a:pt x="1862" y="1517"/>
                  </a:lnTo>
                  <a:lnTo>
                    <a:pt x="1864" y="1524"/>
                  </a:lnTo>
                  <a:lnTo>
                    <a:pt x="1866" y="1532"/>
                  </a:lnTo>
                  <a:lnTo>
                    <a:pt x="1853" y="1548"/>
                  </a:lnTo>
                  <a:lnTo>
                    <a:pt x="1839" y="1567"/>
                  </a:lnTo>
                  <a:lnTo>
                    <a:pt x="1825" y="1588"/>
                  </a:lnTo>
                  <a:lnTo>
                    <a:pt x="1813" y="1609"/>
                  </a:lnTo>
                  <a:lnTo>
                    <a:pt x="1805" y="1625"/>
                  </a:lnTo>
                  <a:lnTo>
                    <a:pt x="1805" y="1635"/>
                  </a:lnTo>
                  <a:lnTo>
                    <a:pt x="1806" y="1649"/>
                  </a:lnTo>
                  <a:lnTo>
                    <a:pt x="1810" y="1665"/>
                  </a:lnTo>
                  <a:lnTo>
                    <a:pt x="1808" y="1679"/>
                  </a:lnTo>
                  <a:lnTo>
                    <a:pt x="1805" y="1688"/>
                  </a:lnTo>
                  <a:lnTo>
                    <a:pt x="1798" y="1702"/>
                  </a:lnTo>
                  <a:lnTo>
                    <a:pt x="1789" y="1717"/>
                  </a:lnTo>
                  <a:lnTo>
                    <a:pt x="1780" y="1733"/>
                  </a:lnTo>
                  <a:lnTo>
                    <a:pt x="1771" y="1745"/>
                  </a:lnTo>
                  <a:lnTo>
                    <a:pt x="1766" y="1752"/>
                  </a:lnTo>
                  <a:lnTo>
                    <a:pt x="1756" y="1756"/>
                  </a:lnTo>
                  <a:lnTo>
                    <a:pt x="1740" y="1758"/>
                  </a:lnTo>
                  <a:lnTo>
                    <a:pt x="1724" y="1759"/>
                  </a:lnTo>
                  <a:lnTo>
                    <a:pt x="1709" y="1763"/>
                  </a:lnTo>
                  <a:lnTo>
                    <a:pt x="1695" y="1768"/>
                  </a:lnTo>
                  <a:lnTo>
                    <a:pt x="1686" y="1778"/>
                  </a:lnTo>
                  <a:lnTo>
                    <a:pt x="1682" y="1784"/>
                  </a:lnTo>
                  <a:lnTo>
                    <a:pt x="1682" y="1787"/>
                  </a:lnTo>
                  <a:lnTo>
                    <a:pt x="1682" y="1791"/>
                  </a:lnTo>
                  <a:lnTo>
                    <a:pt x="1684" y="1796"/>
                  </a:lnTo>
                  <a:lnTo>
                    <a:pt x="1686" y="1801"/>
                  </a:lnTo>
                  <a:lnTo>
                    <a:pt x="1674" y="1801"/>
                  </a:lnTo>
                  <a:lnTo>
                    <a:pt x="1672" y="1824"/>
                  </a:lnTo>
                  <a:lnTo>
                    <a:pt x="1668" y="1843"/>
                  </a:lnTo>
                  <a:lnTo>
                    <a:pt x="1661" y="1859"/>
                  </a:lnTo>
                  <a:lnTo>
                    <a:pt x="1654" y="1874"/>
                  </a:lnTo>
                  <a:lnTo>
                    <a:pt x="1647" y="1894"/>
                  </a:lnTo>
                  <a:lnTo>
                    <a:pt x="1642" y="1894"/>
                  </a:lnTo>
                  <a:lnTo>
                    <a:pt x="1642" y="1887"/>
                  </a:lnTo>
                  <a:lnTo>
                    <a:pt x="1642" y="1883"/>
                  </a:lnTo>
                  <a:lnTo>
                    <a:pt x="1640" y="1878"/>
                  </a:lnTo>
                  <a:lnTo>
                    <a:pt x="1639" y="1874"/>
                  </a:lnTo>
                  <a:lnTo>
                    <a:pt x="1637" y="1876"/>
                  </a:lnTo>
                  <a:lnTo>
                    <a:pt x="1637" y="1876"/>
                  </a:lnTo>
                  <a:lnTo>
                    <a:pt x="1635" y="1876"/>
                  </a:lnTo>
                  <a:lnTo>
                    <a:pt x="1633" y="1878"/>
                  </a:lnTo>
                  <a:lnTo>
                    <a:pt x="1632" y="1878"/>
                  </a:lnTo>
                  <a:lnTo>
                    <a:pt x="1623" y="1899"/>
                  </a:lnTo>
                  <a:lnTo>
                    <a:pt x="1613" y="1913"/>
                  </a:lnTo>
                  <a:lnTo>
                    <a:pt x="1602" y="1925"/>
                  </a:lnTo>
                  <a:lnTo>
                    <a:pt x="1590" y="1939"/>
                  </a:lnTo>
                  <a:lnTo>
                    <a:pt x="1565" y="1934"/>
                  </a:lnTo>
                  <a:lnTo>
                    <a:pt x="1543" y="1929"/>
                  </a:lnTo>
                  <a:lnTo>
                    <a:pt x="1543" y="1936"/>
                  </a:lnTo>
                  <a:lnTo>
                    <a:pt x="1555" y="1943"/>
                  </a:lnTo>
                  <a:lnTo>
                    <a:pt x="1560" y="1953"/>
                  </a:lnTo>
                  <a:lnTo>
                    <a:pt x="1562" y="1963"/>
                  </a:lnTo>
                  <a:lnTo>
                    <a:pt x="1560" y="1976"/>
                  </a:lnTo>
                  <a:lnTo>
                    <a:pt x="1558" y="1990"/>
                  </a:lnTo>
                  <a:lnTo>
                    <a:pt x="1527" y="1991"/>
                  </a:lnTo>
                  <a:lnTo>
                    <a:pt x="1501" y="1998"/>
                  </a:lnTo>
                  <a:lnTo>
                    <a:pt x="1499" y="2002"/>
                  </a:lnTo>
                  <a:lnTo>
                    <a:pt x="1497" y="2007"/>
                  </a:lnTo>
                  <a:lnTo>
                    <a:pt x="1497" y="2014"/>
                  </a:lnTo>
                  <a:lnTo>
                    <a:pt x="1497" y="2021"/>
                  </a:lnTo>
                  <a:lnTo>
                    <a:pt x="1496" y="2025"/>
                  </a:lnTo>
                  <a:lnTo>
                    <a:pt x="1496" y="2026"/>
                  </a:lnTo>
                  <a:lnTo>
                    <a:pt x="1496" y="2030"/>
                  </a:lnTo>
                  <a:lnTo>
                    <a:pt x="1496" y="2033"/>
                  </a:lnTo>
                  <a:lnTo>
                    <a:pt x="1497" y="2040"/>
                  </a:lnTo>
                  <a:lnTo>
                    <a:pt x="1489" y="2040"/>
                  </a:lnTo>
                  <a:lnTo>
                    <a:pt x="1478" y="2042"/>
                  </a:lnTo>
                  <a:lnTo>
                    <a:pt x="1464" y="2042"/>
                  </a:lnTo>
                  <a:lnTo>
                    <a:pt x="1450" y="2044"/>
                  </a:lnTo>
                  <a:lnTo>
                    <a:pt x="1450" y="2051"/>
                  </a:lnTo>
                  <a:lnTo>
                    <a:pt x="1457" y="2054"/>
                  </a:lnTo>
                  <a:lnTo>
                    <a:pt x="1462" y="2058"/>
                  </a:lnTo>
                  <a:lnTo>
                    <a:pt x="1466" y="2059"/>
                  </a:lnTo>
                  <a:lnTo>
                    <a:pt x="1469" y="2061"/>
                  </a:lnTo>
                  <a:lnTo>
                    <a:pt x="1473" y="2065"/>
                  </a:lnTo>
                  <a:lnTo>
                    <a:pt x="1475" y="2068"/>
                  </a:lnTo>
                  <a:lnTo>
                    <a:pt x="1478" y="2073"/>
                  </a:lnTo>
                  <a:lnTo>
                    <a:pt x="1471" y="2075"/>
                  </a:lnTo>
                  <a:lnTo>
                    <a:pt x="1466" y="2077"/>
                  </a:lnTo>
                  <a:lnTo>
                    <a:pt x="1461" y="2079"/>
                  </a:lnTo>
                  <a:lnTo>
                    <a:pt x="1457" y="2080"/>
                  </a:lnTo>
                  <a:lnTo>
                    <a:pt x="1455" y="2086"/>
                  </a:lnTo>
                  <a:lnTo>
                    <a:pt x="1450" y="2096"/>
                  </a:lnTo>
                  <a:lnTo>
                    <a:pt x="1447" y="2107"/>
                  </a:lnTo>
                  <a:lnTo>
                    <a:pt x="1443" y="2117"/>
                  </a:lnTo>
                  <a:lnTo>
                    <a:pt x="1440" y="2119"/>
                  </a:lnTo>
                  <a:lnTo>
                    <a:pt x="1438" y="2119"/>
                  </a:lnTo>
                  <a:lnTo>
                    <a:pt x="1433" y="2121"/>
                  </a:lnTo>
                  <a:lnTo>
                    <a:pt x="1427" y="2121"/>
                  </a:lnTo>
                  <a:lnTo>
                    <a:pt x="1427" y="2126"/>
                  </a:lnTo>
                  <a:lnTo>
                    <a:pt x="1427" y="2129"/>
                  </a:lnTo>
                  <a:lnTo>
                    <a:pt x="1427" y="2131"/>
                  </a:lnTo>
                  <a:lnTo>
                    <a:pt x="1426" y="2133"/>
                  </a:lnTo>
                  <a:lnTo>
                    <a:pt x="1427" y="2135"/>
                  </a:lnTo>
                  <a:lnTo>
                    <a:pt x="1427" y="2136"/>
                  </a:lnTo>
                  <a:lnTo>
                    <a:pt x="1431" y="2143"/>
                  </a:lnTo>
                  <a:lnTo>
                    <a:pt x="1434" y="2149"/>
                  </a:lnTo>
                  <a:lnTo>
                    <a:pt x="1440" y="2152"/>
                  </a:lnTo>
                  <a:lnTo>
                    <a:pt x="1445" y="2155"/>
                  </a:lnTo>
                  <a:lnTo>
                    <a:pt x="1450" y="2159"/>
                  </a:lnTo>
                  <a:lnTo>
                    <a:pt x="1447" y="2171"/>
                  </a:lnTo>
                  <a:lnTo>
                    <a:pt x="1433" y="2178"/>
                  </a:lnTo>
                  <a:lnTo>
                    <a:pt x="1419" y="2192"/>
                  </a:lnTo>
                  <a:lnTo>
                    <a:pt x="1407" y="2210"/>
                  </a:lnTo>
                  <a:lnTo>
                    <a:pt x="1398" y="2227"/>
                  </a:lnTo>
                  <a:lnTo>
                    <a:pt x="1393" y="2243"/>
                  </a:lnTo>
                  <a:lnTo>
                    <a:pt x="1398" y="2248"/>
                  </a:lnTo>
                  <a:lnTo>
                    <a:pt x="1403" y="2253"/>
                  </a:lnTo>
                  <a:lnTo>
                    <a:pt x="1407" y="2258"/>
                  </a:lnTo>
                  <a:lnTo>
                    <a:pt x="1408" y="2267"/>
                  </a:lnTo>
                  <a:lnTo>
                    <a:pt x="1400" y="2269"/>
                  </a:lnTo>
                  <a:lnTo>
                    <a:pt x="1387" y="2276"/>
                  </a:lnTo>
                  <a:lnTo>
                    <a:pt x="1375" y="2286"/>
                  </a:lnTo>
                  <a:lnTo>
                    <a:pt x="1366" y="2297"/>
                  </a:lnTo>
                  <a:lnTo>
                    <a:pt x="1365" y="2300"/>
                  </a:lnTo>
                  <a:lnTo>
                    <a:pt x="1363" y="2304"/>
                  </a:lnTo>
                  <a:lnTo>
                    <a:pt x="1363" y="2307"/>
                  </a:lnTo>
                  <a:lnTo>
                    <a:pt x="1363" y="2313"/>
                  </a:lnTo>
                  <a:lnTo>
                    <a:pt x="1366" y="2313"/>
                  </a:lnTo>
                  <a:lnTo>
                    <a:pt x="1366" y="2309"/>
                  </a:lnTo>
                  <a:lnTo>
                    <a:pt x="1377" y="2297"/>
                  </a:lnTo>
                  <a:lnTo>
                    <a:pt x="1386" y="2285"/>
                  </a:lnTo>
                  <a:lnTo>
                    <a:pt x="1389" y="2286"/>
                  </a:lnTo>
                  <a:lnTo>
                    <a:pt x="1391" y="2286"/>
                  </a:lnTo>
                  <a:lnTo>
                    <a:pt x="1391" y="2288"/>
                  </a:lnTo>
                  <a:lnTo>
                    <a:pt x="1391" y="2288"/>
                  </a:lnTo>
                  <a:lnTo>
                    <a:pt x="1393" y="2290"/>
                  </a:lnTo>
                  <a:lnTo>
                    <a:pt x="1396" y="2299"/>
                  </a:lnTo>
                  <a:lnTo>
                    <a:pt x="1398" y="2309"/>
                  </a:lnTo>
                  <a:lnTo>
                    <a:pt x="1400" y="2321"/>
                  </a:lnTo>
                  <a:lnTo>
                    <a:pt x="1401" y="2332"/>
                  </a:lnTo>
                  <a:lnTo>
                    <a:pt x="1407" y="2332"/>
                  </a:lnTo>
                  <a:lnTo>
                    <a:pt x="1408" y="2332"/>
                  </a:lnTo>
                  <a:lnTo>
                    <a:pt x="1412" y="2332"/>
                  </a:lnTo>
                  <a:lnTo>
                    <a:pt x="1412" y="2334"/>
                  </a:lnTo>
                  <a:lnTo>
                    <a:pt x="1414" y="2334"/>
                  </a:lnTo>
                  <a:lnTo>
                    <a:pt x="1414" y="2335"/>
                  </a:lnTo>
                  <a:lnTo>
                    <a:pt x="1417" y="2339"/>
                  </a:lnTo>
                  <a:lnTo>
                    <a:pt x="1414" y="2341"/>
                  </a:lnTo>
                  <a:lnTo>
                    <a:pt x="1412" y="2342"/>
                  </a:lnTo>
                  <a:lnTo>
                    <a:pt x="1412" y="2344"/>
                  </a:lnTo>
                  <a:lnTo>
                    <a:pt x="1410" y="2344"/>
                  </a:lnTo>
                  <a:lnTo>
                    <a:pt x="1408" y="2346"/>
                  </a:lnTo>
                  <a:lnTo>
                    <a:pt x="1405" y="2347"/>
                  </a:lnTo>
                  <a:lnTo>
                    <a:pt x="1389" y="2351"/>
                  </a:lnTo>
                  <a:lnTo>
                    <a:pt x="1373" y="2347"/>
                  </a:lnTo>
                  <a:lnTo>
                    <a:pt x="1358" y="2339"/>
                  </a:lnTo>
                  <a:lnTo>
                    <a:pt x="1342" y="2327"/>
                  </a:lnTo>
                  <a:lnTo>
                    <a:pt x="1328" y="2313"/>
                  </a:lnTo>
                  <a:lnTo>
                    <a:pt x="1318" y="2299"/>
                  </a:lnTo>
                  <a:lnTo>
                    <a:pt x="1312" y="2285"/>
                  </a:lnTo>
                  <a:lnTo>
                    <a:pt x="1316" y="2285"/>
                  </a:lnTo>
                  <a:lnTo>
                    <a:pt x="1328" y="2297"/>
                  </a:lnTo>
                  <a:lnTo>
                    <a:pt x="1340" y="2307"/>
                  </a:lnTo>
                  <a:lnTo>
                    <a:pt x="1354" y="2316"/>
                  </a:lnTo>
                  <a:lnTo>
                    <a:pt x="1354" y="2309"/>
                  </a:lnTo>
                  <a:lnTo>
                    <a:pt x="1335" y="2299"/>
                  </a:lnTo>
                  <a:lnTo>
                    <a:pt x="1319" y="2285"/>
                  </a:lnTo>
                  <a:lnTo>
                    <a:pt x="1309" y="2265"/>
                  </a:lnTo>
                  <a:lnTo>
                    <a:pt x="1302" y="2243"/>
                  </a:lnTo>
                  <a:lnTo>
                    <a:pt x="1298" y="2220"/>
                  </a:lnTo>
                  <a:lnTo>
                    <a:pt x="1300" y="2194"/>
                  </a:lnTo>
                  <a:lnTo>
                    <a:pt x="1302" y="2169"/>
                  </a:lnTo>
                  <a:lnTo>
                    <a:pt x="1307" y="2147"/>
                  </a:lnTo>
                  <a:lnTo>
                    <a:pt x="1314" y="2126"/>
                  </a:lnTo>
                  <a:lnTo>
                    <a:pt x="1321" y="2108"/>
                  </a:lnTo>
                  <a:lnTo>
                    <a:pt x="1331" y="2108"/>
                  </a:lnTo>
                  <a:lnTo>
                    <a:pt x="1340" y="2073"/>
                  </a:lnTo>
                  <a:lnTo>
                    <a:pt x="1335" y="2073"/>
                  </a:lnTo>
                  <a:lnTo>
                    <a:pt x="1335" y="2070"/>
                  </a:lnTo>
                  <a:lnTo>
                    <a:pt x="1331" y="2073"/>
                  </a:lnTo>
                  <a:lnTo>
                    <a:pt x="1328" y="2077"/>
                  </a:lnTo>
                  <a:lnTo>
                    <a:pt x="1326" y="2080"/>
                  </a:lnTo>
                  <a:lnTo>
                    <a:pt x="1323" y="2084"/>
                  </a:lnTo>
                  <a:lnTo>
                    <a:pt x="1316" y="2086"/>
                  </a:lnTo>
                  <a:lnTo>
                    <a:pt x="1316" y="2082"/>
                  </a:lnTo>
                  <a:lnTo>
                    <a:pt x="1328" y="2009"/>
                  </a:lnTo>
                  <a:lnTo>
                    <a:pt x="1326" y="2002"/>
                  </a:lnTo>
                  <a:lnTo>
                    <a:pt x="1323" y="1990"/>
                  </a:lnTo>
                  <a:lnTo>
                    <a:pt x="1325" y="1979"/>
                  </a:lnTo>
                  <a:lnTo>
                    <a:pt x="1337" y="1937"/>
                  </a:lnTo>
                  <a:lnTo>
                    <a:pt x="1347" y="1894"/>
                  </a:lnTo>
                  <a:lnTo>
                    <a:pt x="1356" y="1847"/>
                  </a:lnTo>
                  <a:lnTo>
                    <a:pt x="1366" y="1801"/>
                  </a:lnTo>
                  <a:lnTo>
                    <a:pt x="1372" y="1771"/>
                  </a:lnTo>
                  <a:lnTo>
                    <a:pt x="1373" y="1740"/>
                  </a:lnTo>
                  <a:lnTo>
                    <a:pt x="1375" y="1710"/>
                  </a:lnTo>
                  <a:lnTo>
                    <a:pt x="1379" y="1682"/>
                  </a:lnTo>
                  <a:lnTo>
                    <a:pt x="1344" y="1669"/>
                  </a:lnTo>
                  <a:lnTo>
                    <a:pt x="1314" y="1649"/>
                  </a:lnTo>
                  <a:lnTo>
                    <a:pt x="1290" y="1623"/>
                  </a:lnTo>
                  <a:lnTo>
                    <a:pt x="1270" y="1595"/>
                  </a:lnTo>
                  <a:lnTo>
                    <a:pt x="1263" y="1579"/>
                  </a:lnTo>
                  <a:lnTo>
                    <a:pt x="1258" y="1564"/>
                  </a:lnTo>
                  <a:lnTo>
                    <a:pt x="1253" y="1546"/>
                  </a:lnTo>
                  <a:lnTo>
                    <a:pt x="1246" y="1532"/>
                  </a:lnTo>
                  <a:lnTo>
                    <a:pt x="1235" y="1522"/>
                  </a:lnTo>
                  <a:lnTo>
                    <a:pt x="1232" y="1518"/>
                  </a:lnTo>
                  <a:lnTo>
                    <a:pt x="1227" y="1518"/>
                  </a:lnTo>
                  <a:lnTo>
                    <a:pt x="1223" y="1517"/>
                  </a:lnTo>
                  <a:lnTo>
                    <a:pt x="1220" y="1513"/>
                  </a:lnTo>
                  <a:lnTo>
                    <a:pt x="1216" y="1510"/>
                  </a:lnTo>
                  <a:lnTo>
                    <a:pt x="1220" y="1503"/>
                  </a:lnTo>
                  <a:lnTo>
                    <a:pt x="1220" y="1497"/>
                  </a:lnTo>
                  <a:lnTo>
                    <a:pt x="1220" y="1490"/>
                  </a:lnTo>
                  <a:lnTo>
                    <a:pt x="1220" y="1483"/>
                  </a:lnTo>
                  <a:lnTo>
                    <a:pt x="1229" y="1478"/>
                  </a:lnTo>
                  <a:lnTo>
                    <a:pt x="1235" y="1473"/>
                  </a:lnTo>
                  <a:lnTo>
                    <a:pt x="1244" y="1468"/>
                  </a:lnTo>
                  <a:lnTo>
                    <a:pt x="1244" y="1464"/>
                  </a:lnTo>
                  <a:lnTo>
                    <a:pt x="1235" y="1464"/>
                  </a:lnTo>
                  <a:lnTo>
                    <a:pt x="1230" y="1463"/>
                  </a:lnTo>
                  <a:lnTo>
                    <a:pt x="1225" y="1463"/>
                  </a:lnTo>
                  <a:lnTo>
                    <a:pt x="1220" y="1461"/>
                  </a:lnTo>
                  <a:lnTo>
                    <a:pt x="1227" y="1445"/>
                  </a:lnTo>
                  <a:lnTo>
                    <a:pt x="1232" y="1429"/>
                  </a:lnTo>
                  <a:lnTo>
                    <a:pt x="1239" y="1414"/>
                  </a:lnTo>
                  <a:lnTo>
                    <a:pt x="1251" y="1401"/>
                  </a:lnTo>
                  <a:lnTo>
                    <a:pt x="1265" y="1389"/>
                  </a:lnTo>
                  <a:lnTo>
                    <a:pt x="1277" y="1375"/>
                  </a:lnTo>
                  <a:lnTo>
                    <a:pt x="1276" y="1365"/>
                  </a:lnTo>
                  <a:lnTo>
                    <a:pt x="1276" y="1351"/>
                  </a:lnTo>
                  <a:lnTo>
                    <a:pt x="1274" y="1337"/>
                  </a:lnTo>
                  <a:lnTo>
                    <a:pt x="1269" y="1328"/>
                  </a:lnTo>
                  <a:lnTo>
                    <a:pt x="1262" y="1318"/>
                  </a:lnTo>
                  <a:lnTo>
                    <a:pt x="1255" y="1307"/>
                  </a:lnTo>
                  <a:lnTo>
                    <a:pt x="1248" y="1307"/>
                  </a:lnTo>
                  <a:lnTo>
                    <a:pt x="1246" y="1309"/>
                  </a:lnTo>
                  <a:lnTo>
                    <a:pt x="1244" y="1311"/>
                  </a:lnTo>
                  <a:lnTo>
                    <a:pt x="1242" y="1312"/>
                  </a:lnTo>
                  <a:lnTo>
                    <a:pt x="1239" y="1314"/>
                  </a:lnTo>
                  <a:lnTo>
                    <a:pt x="1241" y="1318"/>
                  </a:lnTo>
                  <a:lnTo>
                    <a:pt x="1241" y="1321"/>
                  </a:lnTo>
                  <a:lnTo>
                    <a:pt x="1241" y="1321"/>
                  </a:lnTo>
                  <a:lnTo>
                    <a:pt x="1241" y="1323"/>
                  </a:lnTo>
                  <a:lnTo>
                    <a:pt x="1241" y="1323"/>
                  </a:lnTo>
                  <a:lnTo>
                    <a:pt x="1239" y="1326"/>
                  </a:lnTo>
                  <a:lnTo>
                    <a:pt x="1237" y="1326"/>
                  </a:lnTo>
                  <a:lnTo>
                    <a:pt x="1235" y="1328"/>
                  </a:lnTo>
                  <a:lnTo>
                    <a:pt x="1234" y="1328"/>
                  </a:lnTo>
                  <a:lnTo>
                    <a:pt x="1232" y="1328"/>
                  </a:lnTo>
                  <a:lnTo>
                    <a:pt x="1229" y="1330"/>
                  </a:lnTo>
                  <a:lnTo>
                    <a:pt x="1220" y="1323"/>
                  </a:lnTo>
                  <a:lnTo>
                    <a:pt x="1204" y="1314"/>
                  </a:lnTo>
                  <a:lnTo>
                    <a:pt x="1188" y="1305"/>
                  </a:lnTo>
                  <a:lnTo>
                    <a:pt x="1173" y="1298"/>
                  </a:lnTo>
                  <a:lnTo>
                    <a:pt x="1162" y="1295"/>
                  </a:lnTo>
                  <a:lnTo>
                    <a:pt x="1153" y="1274"/>
                  </a:lnTo>
                  <a:lnTo>
                    <a:pt x="1145" y="1262"/>
                  </a:lnTo>
                  <a:lnTo>
                    <a:pt x="1136" y="1253"/>
                  </a:lnTo>
                  <a:lnTo>
                    <a:pt x="1127" y="1250"/>
                  </a:lnTo>
                  <a:lnTo>
                    <a:pt x="1113" y="1246"/>
                  </a:lnTo>
                  <a:lnTo>
                    <a:pt x="1098" y="1241"/>
                  </a:lnTo>
                  <a:lnTo>
                    <a:pt x="1078" y="1234"/>
                  </a:lnTo>
                  <a:lnTo>
                    <a:pt x="1066" y="1225"/>
                  </a:lnTo>
                  <a:lnTo>
                    <a:pt x="1056" y="1216"/>
                  </a:lnTo>
                  <a:lnTo>
                    <a:pt x="1040" y="1209"/>
                  </a:lnTo>
                  <a:lnTo>
                    <a:pt x="1030" y="1209"/>
                  </a:lnTo>
                  <a:lnTo>
                    <a:pt x="1023" y="1213"/>
                  </a:lnTo>
                  <a:lnTo>
                    <a:pt x="1017" y="1216"/>
                  </a:lnTo>
                  <a:lnTo>
                    <a:pt x="1010" y="1220"/>
                  </a:lnTo>
                  <a:lnTo>
                    <a:pt x="1002" y="1218"/>
                  </a:lnTo>
                  <a:lnTo>
                    <a:pt x="998" y="1216"/>
                  </a:lnTo>
                  <a:lnTo>
                    <a:pt x="995" y="1213"/>
                  </a:lnTo>
                  <a:lnTo>
                    <a:pt x="991" y="1209"/>
                  </a:lnTo>
                  <a:lnTo>
                    <a:pt x="986" y="1204"/>
                  </a:lnTo>
                  <a:lnTo>
                    <a:pt x="982" y="1201"/>
                  </a:lnTo>
                  <a:lnTo>
                    <a:pt x="979" y="1199"/>
                  </a:lnTo>
                  <a:lnTo>
                    <a:pt x="956" y="1195"/>
                  </a:lnTo>
                  <a:lnTo>
                    <a:pt x="953" y="1192"/>
                  </a:lnTo>
                  <a:lnTo>
                    <a:pt x="949" y="1189"/>
                  </a:lnTo>
                  <a:lnTo>
                    <a:pt x="946" y="1185"/>
                  </a:lnTo>
                  <a:lnTo>
                    <a:pt x="942" y="1182"/>
                  </a:lnTo>
                  <a:lnTo>
                    <a:pt x="941" y="1180"/>
                  </a:lnTo>
                  <a:lnTo>
                    <a:pt x="921" y="1183"/>
                  </a:lnTo>
                  <a:lnTo>
                    <a:pt x="918" y="1182"/>
                  </a:lnTo>
                  <a:lnTo>
                    <a:pt x="913" y="1175"/>
                  </a:lnTo>
                  <a:lnTo>
                    <a:pt x="904" y="1168"/>
                  </a:lnTo>
                  <a:lnTo>
                    <a:pt x="897" y="1159"/>
                  </a:lnTo>
                  <a:lnTo>
                    <a:pt x="890" y="1152"/>
                  </a:lnTo>
                  <a:lnTo>
                    <a:pt x="886" y="1148"/>
                  </a:lnTo>
                  <a:lnTo>
                    <a:pt x="893" y="1126"/>
                  </a:lnTo>
                  <a:lnTo>
                    <a:pt x="874" y="1105"/>
                  </a:lnTo>
                  <a:lnTo>
                    <a:pt x="857" y="1082"/>
                  </a:lnTo>
                  <a:lnTo>
                    <a:pt x="839" y="1058"/>
                  </a:lnTo>
                  <a:lnTo>
                    <a:pt x="822" y="1033"/>
                  </a:lnTo>
                  <a:lnTo>
                    <a:pt x="818" y="1031"/>
                  </a:lnTo>
                  <a:lnTo>
                    <a:pt x="813" y="1030"/>
                  </a:lnTo>
                  <a:lnTo>
                    <a:pt x="810" y="1030"/>
                  </a:lnTo>
                  <a:lnTo>
                    <a:pt x="804" y="1028"/>
                  </a:lnTo>
                  <a:lnTo>
                    <a:pt x="803" y="1026"/>
                  </a:lnTo>
                  <a:lnTo>
                    <a:pt x="796" y="1017"/>
                  </a:lnTo>
                  <a:lnTo>
                    <a:pt x="792" y="1007"/>
                  </a:lnTo>
                  <a:lnTo>
                    <a:pt x="789" y="997"/>
                  </a:lnTo>
                  <a:lnTo>
                    <a:pt x="783" y="986"/>
                  </a:lnTo>
                  <a:lnTo>
                    <a:pt x="775" y="981"/>
                  </a:lnTo>
                  <a:lnTo>
                    <a:pt x="771" y="977"/>
                  </a:lnTo>
                  <a:lnTo>
                    <a:pt x="768" y="974"/>
                  </a:lnTo>
                  <a:lnTo>
                    <a:pt x="764" y="972"/>
                  </a:lnTo>
                  <a:lnTo>
                    <a:pt x="764" y="991"/>
                  </a:lnTo>
                  <a:lnTo>
                    <a:pt x="769" y="998"/>
                  </a:lnTo>
                  <a:lnTo>
                    <a:pt x="780" y="1010"/>
                  </a:lnTo>
                  <a:lnTo>
                    <a:pt x="790" y="1024"/>
                  </a:lnTo>
                  <a:lnTo>
                    <a:pt x="803" y="1042"/>
                  </a:lnTo>
                  <a:lnTo>
                    <a:pt x="813" y="1059"/>
                  </a:lnTo>
                  <a:lnTo>
                    <a:pt x="824" y="1077"/>
                  </a:lnTo>
                  <a:lnTo>
                    <a:pt x="832" y="1093"/>
                  </a:lnTo>
                  <a:lnTo>
                    <a:pt x="836" y="1103"/>
                  </a:lnTo>
                  <a:lnTo>
                    <a:pt x="836" y="1110"/>
                  </a:lnTo>
                  <a:lnTo>
                    <a:pt x="834" y="1113"/>
                  </a:lnTo>
                  <a:lnTo>
                    <a:pt x="832" y="1115"/>
                  </a:lnTo>
                  <a:lnTo>
                    <a:pt x="832" y="1117"/>
                  </a:lnTo>
                  <a:lnTo>
                    <a:pt x="829" y="1119"/>
                  </a:lnTo>
                  <a:lnTo>
                    <a:pt x="829" y="1112"/>
                  </a:lnTo>
                  <a:lnTo>
                    <a:pt x="827" y="1106"/>
                  </a:lnTo>
                  <a:lnTo>
                    <a:pt x="827" y="1103"/>
                  </a:lnTo>
                  <a:lnTo>
                    <a:pt x="825" y="1099"/>
                  </a:lnTo>
                  <a:lnTo>
                    <a:pt x="822" y="1099"/>
                  </a:lnTo>
                  <a:lnTo>
                    <a:pt x="820" y="1099"/>
                  </a:lnTo>
                  <a:lnTo>
                    <a:pt x="818" y="1099"/>
                  </a:lnTo>
                  <a:lnTo>
                    <a:pt x="817" y="1099"/>
                  </a:lnTo>
                  <a:lnTo>
                    <a:pt x="815" y="1099"/>
                  </a:lnTo>
                  <a:lnTo>
                    <a:pt x="810" y="1099"/>
                  </a:lnTo>
                  <a:lnTo>
                    <a:pt x="806" y="1087"/>
                  </a:lnTo>
                  <a:lnTo>
                    <a:pt x="803" y="1075"/>
                  </a:lnTo>
                  <a:lnTo>
                    <a:pt x="797" y="1065"/>
                  </a:lnTo>
                  <a:lnTo>
                    <a:pt x="789" y="1056"/>
                  </a:lnTo>
                  <a:lnTo>
                    <a:pt x="778" y="1049"/>
                  </a:lnTo>
                  <a:lnTo>
                    <a:pt x="768" y="1042"/>
                  </a:lnTo>
                  <a:lnTo>
                    <a:pt x="759" y="1030"/>
                  </a:lnTo>
                  <a:lnTo>
                    <a:pt x="762" y="1028"/>
                  </a:lnTo>
                  <a:lnTo>
                    <a:pt x="764" y="1028"/>
                  </a:lnTo>
                  <a:lnTo>
                    <a:pt x="764" y="1028"/>
                  </a:lnTo>
                  <a:lnTo>
                    <a:pt x="766" y="1028"/>
                  </a:lnTo>
                  <a:lnTo>
                    <a:pt x="766" y="1026"/>
                  </a:lnTo>
                  <a:lnTo>
                    <a:pt x="766" y="1024"/>
                  </a:lnTo>
                  <a:lnTo>
                    <a:pt x="768" y="1023"/>
                  </a:lnTo>
                  <a:lnTo>
                    <a:pt x="755" y="1014"/>
                  </a:lnTo>
                  <a:lnTo>
                    <a:pt x="749" y="1003"/>
                  </a:lnTo>
                  <a:lnTo>
                    <a:pt x="743" y="991"/>
                  </a:lnTo>
                  <a:lnTo>
                    <a:pt x="740" y="977"/>
                  </a:lnTo>
                  <a:lnTo>
                    <a:pt x="733" y="965"/>
                  </a:lnTo>
                  <a:lnTo>
                    <a:pt x="724" y="955"/>
                  </a:lnTo>
                  <a:lnTo>
                    <a:pt x="714" y="949"/>
                  </a:lnTo>
                  <a:lnTo>
                    <a:pt x="701" y="944"/>
                  </a:lnTo>
                  <a:lnTo>
                    <a:pt x="691" y="937"/>
                  </a:lnTo>
                  <a:lnTo>
                    <a:pt x="684" y="928"/>
                  </a:lnTo>
                  <a:lnTo>
                    <a:pt x="680" y="918"/>
                  </a:lnTo>
                  <a:lnTo>
                    <a:pt x="675" y="907"/>
                  </a:lnTo>
                  <a:lnTo>
                    <a:pt x="663" y="890"/>
                  </a:lnTo>
                  <a:lnTo>
                    <a:pt x="653" y="878"/>
                  </a:lnTo>
                  <a:lnTo>
                    <a:pt x="642" y="867"/>
                  </a:lnTo>
                  <a:lnTo>
                    <a:pt x="635" y="855"/>
                  </a:lnTo>
                  <a:lnTo>
                    <a:pt x="630" y="839"/>
                  </a:lnTo>
                  <a:lnTo>
                    <a:pt x="626" y="818"/>
                  </a:lnTo>
                  <a:lnTo>
                    <a:pt x="625" y="789"/>
                  </a:lnTo>
                  <a:lnTo>
                    <a:pt x="625" y="782"/>
                  </a:lnTo>
                  <a:lnTo>
                    <a:pt x="626" y="768"/>
                  </a:lnTo>
                  <a:lnTo>
                    <a:pt x="626" y="749"/>
                  </a:lnTo>
                  <a:lnTo>
                    <a:pt x="626" y="726"/>
                  </a:lnTo>
                  <a:lnTo>
                    <a:pt x="626" y="705"/>
                  </a:lnTo>
                  <a:lnTo>
                    <a:pt x="628" y="688"/>
                  </a:lnTo>
                  <a:lnTo>
                    <a:pt x="630" y="677"/>
                  </a:lnTo>
                  <a:lnTo>
                    <a:pt x="635" y="675"/>
                  </a:lnTo>
                  <a:lnTo>
                    <a:pt x="639" y="675"/>
                  </a:lnTo>
                  <a:lnTo>
                    <a:pt x="642" y="675"/>
                  </a:lnTo>
                  <a:lnTo>
                    <a:pt x="646" y="675"/>
                  </a:lnTo>
                  <a:lnTo>
                    <a:pt x="649" y="677"/>
                  </a:lnTo>
                  <a:lnTo>
                    <a:pt x="651" y="681"/>
                  </a:lnTo>
                  <a:lnTo>
                    <a:pt x="654" y="684"/>
                  </a:lnTo>
                  <a:lnTo>
                    <a:pt x="656" y="688"/>
                  </a:lnTo>
                  <a:lnTo>
                    <a:pt x="656" y="668"/>
                  </a:lnTo>
                  <a:lnTo>
                    <a:pt x="644" y="654"/>
                  </a:lnTo>
                  <a:lnTo>
                    <a:pt x="630" y="640"/>
                  </a:lnTo>
                  <a:lnTo>
                    <a:pt x="614" y="630"/>
                  </a:lnTo>
                  <a:lnTo>
                    <a:pt x="614" y="639"/>
                  </a:lnTo>
                  <a:lnTo>
                    <a:pt x="621" y="644"/>
                  </a:lnTo>
                  <a:lnTo>
                    <a:pt x="628" y="649"/>
                  </a:lnTo>
                  <a:lnTo>
                    <a:pt x="635" y="654"/>
                  </a:lnTo>
                  <a:lnTo>
                    <a:pt x="640" y="661"/>
                  </a:lnTo>
                  <a:lnTo>
                    <a:pt x="640" y="665"/>
                  </a:lnTo>
                  <a:lnTo>
                    <a:pt x="639" y="665"/>
                  </a:lnTo>
                  <a:lnTo>
                    <a:pt x="639" y="667"/>
                  </a:lnTo>
                  <a:lnTo>
                    <a:pt x="639" y="667"/>
                  </a:lnTo>
                  <a:lnTo>
                    <a:pt x="637" y="668"/>
                  </a:lnTo>
                  <a:lnTo>
                    <a:pt x="633" y="670"/>
                  </a:lnTo>
                  <a:lnTo>
                    <a:pt x="632" y="672"/>
                  </a:lnTo>
                  <a:lnTo>
                    <a:pt x="626" y="672"/>
                  </a:lnTo>
                  <a:lnTo>
                    <a:pt x="621" y="672"/>
                  </a:lnTo>
                  <a:lnTo>
                    <a:pt x="619" y="672"/>
                  </a:lnTo>
                  <a:lnTo>
                    <a:pt x="619" y="670"/>
                  </a:lnTo>
                  <a:lnTo>
                    <a:pt x="618" y="670"/>
                  </a:lnTo>
                  <a:lnTo>
                    <a:pt x="618" y="670"/>
                  </a:lnTo>
                  <a:lnTo>
                    <a:pt x="614" y="668"/>
                  </a:lnTo>
                  <a:lnTo>
                    <a:pt x="602" y="653"/>
                  </a:lnTo>
                  <a:lnTo>
                    <a:pt x="591" y="637"/>
                  </a:lnTo>
                  <a:lnTo>
                    <a:pt x="583" y="619"/>
                  </a:lnTo>
                  <a:lnTo>
                    <a:pt x="591" y="619"/>
                  </a:lnTo>
                  <a:lnTo>
                    <a:pt x="595" y="621"/>
                  </a:lnTo>
                  <a:lnTo>
                    <a:pt x="598" y="621"/>
                  </a:lnTo>
                  <a:lnTo>
                    <a:pt x="602" y="621"/>
                  </a:lnTo>
                  <a:lnTo>
                    <a:pt x="605" y="619"/>
                  </a:lnTo>
                  <a:lnTo>
                    <a:pt x="591" y="614"/>
                  </a:lnTo>
                  <a:lnTo>
                    <a:pt x="583" y="606"/>
                  </a:lnTo>
                  <a:lnTo>
                    <a:pt x="576" y="595"/>
                  </a:lnTo>
                  <a:lnTo>
                    <a:pt x="570" y="583"/>
                  </a:lnTo>
                  <a:lnTo>
                    <a:pt x="567" y="571"/>
                  </a:lnTo>
                  <a:lnTo>
                    <a:pt x="562" y="560"/>
                  </a:lnTo>
                  <a:lnTo>
                    <a:pt x="555" y="551"/>
                  </a:lnTo>
                  <a:lnTo>
                    <a:pt x="544" y="546"/>
                  </a:lnTo>
                  <a:lnTo>
                    <a:pt x="548" y="523"/>
                  </a:lnTo>
                  <a:lnTo>
                    <a:pt x="536" y="510"/>
                  </a:lnTo>
                  <a:lnTo>
                    <a:pt x="525" y="494"/>
                  </a:lnTo>
                  <a:lnTo>
                    <a:pt x="516" y="478"/>
                  </a:lnTo>
                  <a:lnTo>
                    <a:pt x="504" y="462"/>
                  </a:lnTo>
                  <a:lnTo>
                    <a:pt x="490" y="450"/>
                  </a:lnTo>
                  <a:lnTo>
                    <a:pt x="471" y="441"/>
                  </a:lnTo>
                  <a:lnTo>
                    <a:pt x="448" y="436"/>
                  </a:lnTo>
                  <a:lnTo>
                    <a:pt x="429" y="427"/>
                  </a:lnTo>
                  <a:lnTo>
                    <a:pt x="415" y="415"/>
                  </a:lnTo>
                  <a:lnTo>
                    <a:pt x="399" y="401"/>
                  </a:lnTo>
                  <a:lnTo>
                    <a:pt x="384" y="393"/>
                  </a:lnTo>
                  <a:lnTo>
                    <a:pt x="352" y="393"/>
                  </a:lnTo>
                  <a:lnTo>
                    <a:pt x="342" y="387"/>
                  </a:lnTo>
                  <a:lnTo>
                    <a:pt x="333" y="380"/>
                  </a:lnTo>
                  <a:lnTo>
                    <a:pt x="323" y="375"/>
                  </a:lnTo>
                  <a:lnTo>
                    <a:pt x="307" y="373"/>
                  </a:lnTo>
                  <a:lnTo>
                    <a:pt x="307" y="396"/>
                  </a:lnTo>
                  <a:lnTo>
                    <a:pt x="289" y="405"/>
                  </a:lnTo>
                  <a:lnTo>
                    <a:pt x="274" y="414"/>
                  </a:lnTo>
                  <a:lnTo>
                    <a:pt x="253" y="419"/>
                  </a:lnTo>
                  <a:lnTo>
                    <a:pt x="258" y="403"/>
                  </a:lnTo>
                  <a:lnTo>
                    <a:pt x="265" y="387"/>
                  </a:lnTo>
                  <a:lnTo>
                    <a:pt x="275" y="373"/>
                  </a:lnTo>
                  <a:lnTo>
                    <a:pt x="284" y="358"/>
                  </a:lnTo>
                  <a:lnTo>
                    <a:pt x="275" y="358"/>
                  </a:lnTo>
                  <a:lnTo>
                    <a:pt x="275" y="361"/>
                  </a:lnTo>
                  <a:lnTo>
                    <a:pt x="262" y="372"/>
                  </a:lnTo>
                  <a:lnTo>
                    <a:pt x="251" y="386"/>
                  </a:lnTo>
                  <a:lnTo>
                    <a:pt x="244" y="401"/>
                  </a:lnTo>
                  <a:lnTo>
                    <a:pt x="239" y="417"/>
                  </a:lnTo>
                  <a:lnTo>
                    <a:pt x="232" y="434"/>
                  </a:lnTo>
                  <a:lnTo>
                    <a:pt x="221" y="450"/>
                  </a:lnTo>
                  <a:lnTo>
                    <a:pt x="214" y="457"/>
                  </a:lnTo>
                  <a:lnTo>
                    <a:pt x="200" y="468"/>
                  </a:lnTo>
                  <a:lnTo>
                    <a:pt x="183" y="478"/>
                  </a:lnTo>
                  <a:lnTo>
                    <a:pt x="162" y="490"/>
                  </a:lnTo>
                  <a:lnTo>
                    <a:pt x="141" y="504"/>
                  </a:lnTo>
                  <a:lnTo>
                    <a:pt x="120" y="517"/>
                  </a:lnTo>
                  <a:lnTo>
                    <a:pt x="99" y="527"/>
                  </a:lnTo>
                  <a:lnTo>
                    <a:pt x="83" y="534"/>
                  </a:lnTo>
                  <a:lnTo>
                    <a:pt x="73" y="537"/>
                  </a:lnTo>
                  <a:lnTo>
                    <a:pt x="73" y="534"/>
                  </a:lnTo>
                  <a:lnTo>
                    <a:pt x="77" y="534"/>
                  </a:lnTo>
                  <a:lnTo>
                    <a:pt x="89" y="522"/>
                  </a:lnTo>
                  <a:lnTo>
                    <a:pt x="104" y="511"/>
                  </a:lnTo>
                  <a:lnTo>
                    <a:pt x="122" y="501"/>
                  </a:lnTo>
                  <a:lnTo>
                    <a:pt x="139" y="490"/>
                  </a:lnTo>
                  <a:lnTo>
                    <a:pt x="155" y="478"/>
                  </a:lnTo>
                  <a:lnTo>
                    <a:pt x="167" y="464"/>
                  </a:lnTo>
                  <a:lnTo>
                    <a:pt x="176" y="448"/>
                  </a:lnTo>
                  <a:lnTo>
                    <a:pt x="179" y="427"/>
                  </a:lnTo>
                  <a:lnTo>
                    <a:pt x="166" y="431"/>
                  </a:lnTo>
                  <a:lnTo>
                    <a:pt x="157" y="434"/>
                  </a:lnTo>
                  <a:lnTo>
                    <a:pt x="145" y="438"/>
                  </a:lnTo>
                  <a:lnTo>
                    <a:pt x="145" y="434"/>
                  </a:lnTo>
                  <a:lnTo>
                    <a:pt x="145" y="431"/>
                  </a:lnTo>
                  <a:lnTo>
                    <a:pt x="145" y="431"/>
                  </a:lnTo>
                  <a:lnTo>
                    <a:pt x="143" y="429"/>
                  </a:lnTo>
                  <a:lnTo>
                    <a:pt x="143" y="429"/>
                  </a:lnTo>
                  <a:lnTo>
                    <a:pt x="141" y="429"/>
                  </a:lnTo>
                  <a:lnTo>
                    <a:pt x="138" y="427"/>
                  </a:lnTo>
                  <a:lnTo>
                    <a:pt x="136" y="429"/>
                  </a:lnTo>
                  <a:lnTo>
                    <a:pt x="134" y="431"/>
                  </a:lnTo>
                  <a:lnTo>
                    <a:pt x="132" y="433"/>
                  </a:lnTo>
                  <a:lnTo>
                    <a:pt x="131" y="433"/>
                  </a:lnTo>
                  <a:lnTo>
                    <a:pt x="127" y="434"/>
                  </a:lnTo>
                  <a:lnTo>
                    <a:pt x="122" y="434"/>
                  </a:lnTo>
                  <a:lnTo>
                    <a:pt x="120" y="424"/>
                  </a:lnTo>
                  <a:lnTo>
                    <a:pt x="115" y="410"/>
                  </a:lnTo>
                  <a:lnTo>
                    <a:pt x="111" y="400"/>
                  </a:lnTo>
                  <a:lnTo>
                    <a:pt x="108" y="403"/>
                  </a:lnTo>
                  <a:lnTo>
                    <a:pt x="106" y="405"/>
                  </a:lnTo>
                  <a:lnTo>
                    <a:pt x="104" y="405"/>
                  </a:lnTo>
                  <a:lnTo>
                    <a:pt x="101" y="405"/>
                  </a:lnTo>
                  <a:lnTo>
                    <a:pt x="99" y="403"/>
                  </a:lnTo>
                  <a:lnTo>
                    <a:pt x="82" y="391"/>
                  </a:lnTo>
                  <a:lnTo>
                    <a:pt x="68" y="373"/>
                  </a:lnTo>
                  <a:lnTo>
                    <a:pt x="57" y="354"/>
                  </a:lnTo>
                  <a:lnTo>
                    <a:pt x="63" y="344"/>
                  </a:lnTo>
                  <a:lnTo>
                    <a:pt x="68" y="331"/>
                  </a:lnTo>
                  <a:lnTo>
                    <a:pt x="73" y="321"/>
                  </a:lnTo>
                  <a:lnTo>
                    <a:pt x="80" y="312"/>
                  </a:lnTo>
                  <a:lnTo>
                    <a:pt x="92" y="305"/>
                  </a:lnTo>
                  <a:lnTo>
                    <a:pt x="103" y="302"/>
                  </a:lnTo>
                  <a:lnTo>
                    <a:pt x="113" y="297"/>
                  </a:lnTo>
                  <a:lnTo>
                    <a:pt x="120" y="290"/>
                  </a:lnTo>
                  <a:lnTo>
                    <a:pt x="125" y="279"/>
                  </a:lnTo>
                  <a:lnTo>
                    <a:pt x="125" y="262"/>
                  </a:lnTo>
                  <a:lnTo>
                    <a:pt x="127" y="260"/>
                  </a:lnTo>
                  <a:lnTo>
                    <a:pt x="129" y="260"/>
                  </a:lnTo>
                  <a:lnTo>
                    <a:pt x="129" y="258"/>
                  </a:lnTo>
                  <a:lnTo>
                    <a:pt x="129" y="256"/>
                  </a:lnTo>
                  <a:lnTo>
                    <a:pt x="131" y="255"/>
                  </a:lnTo>
                  <a:lnTo>
                    <a:pt x="115" y="255"/>
                  </a:lnTo>
                  <a:lnTo>
                    <a:pt x="111" y="258"/>
                  </a:lnTo>
                  <a:lnTo>
                    <a:pt x="110" y="260"/>
                  </a:lnTo>
                  <a:lnTo>
                    <a:pt x="108" y="262"/>
                  </a:lnTo>
                  <a:lnTo>
                    <a:pt x="104" y="263"/>
                  </a:lnTo>
                  <a:lnTo>
                    <a:pt x="101" y="265"/>
                  </a:lnTo>
                  <a:lnTo>
                    <a:pt x="96" y="265"/>
                  </a:lnTo>
                  <a:lnTo>
                    <a:pt x="85" y="262"/>
                  </a:lnTo>
                  <a:lnTo>
                    <a:pt x="70" y="256"/>
                  </a:lnTo>
                  <a:lnTo>
                    <a:pt x="52" y="253"/>
                  </a:lnTo>
                  <a:lnTo>
                    <a:pt x="38" y="246"/>
                  </a:lnTo>
                  <a:lnTo>
                    <a:pt x="35" y="220"/>
                  </a:lnTo>
                  <a:lnTo>
                    <a:pt x="42" y="220"/>
                  </a:lnTo>
                  <a:lnTo>
                    <a:pt x="45" y="218"/>
                  </a:lnTo>
                  <a:lnTo>
                    <a:pt x="50" y="216"/>
                  </a:lnTo>
                  <a:lnTo>
                    <a:pt x="54" y="215"/>
                  </a:lnTo>
                  <a:lnTo>
                    <a:pt x="57" y="215"/>
                  </a:lnTo>
                  <a:lnTo>
                    <a:pt x="61" y="211"/>
                  </a:lnTo>
                  <a:lnTo>
                    <a:pt x="64" y="208"/>
                  </a:lnTo>
                  <a:lnTo>
                    <a:pt x="63" y="206"/>
                  </a:lnTo>
                  <a:lnTo>
                    <a:pt x="63" y="206"/>
                  </a:lnTo>
                  <a:lnTo>
                    <a:pt x="63" y="204"/>
                  </a:lnTo>
                  <a:lnTo>
                    <a:pt x="63" y="204"/>
                  </a:lnTo>
                  <a:lnTo>
                    <a:pt x="61" y="201"/>
                  </a:lnTo>
                  <a:lnTo>
                    <a:pt x="77" y="201"/>
                  </a:lnTo>
                  <a:lnTo>
                    <a:pt x="78" y="199"/>
                  </a:lnTo>
                  <a:lnTo>
                    <a:pt x="80" y="199"/>
                  </a:lnTo>
                  <a:lnTo>
                    <a:pt x="82" y="197"/>
                  </a:lnTo>
                  <a:lnTo>
                    <a:pt x="83" y="197"/>
                  </a:lnTo>
                  <a:lnTo>
                    <a:pt x="87" y="197"/>
                  </a:lnTo>
                  <a:lnTo>
                    <a:pt x="92" y="202"/>
                  </a:lnTo>
                  <a:lnTo>
                    <a:pt x="97" y="206"/>
                  </a:lnTo>
                  <a:lnTo>
                    <a:pt x="103" y="211"/>
                  </a:lnTo>
                  <a:lnTo>
                    <a:pt x="106" y="216"/>
                  </a:lnTo>
                  <a:lnTo>
                    <a:pt x="118" y="211"/>
                  </a:lnTo>
                  <a:lnTo>
                    <a:pt x="118" y="204"/>
                  </a:lnTo>
                  <a:lnTo>
                    <a:pt x="115" y="199"/>
                  </a:lnTo>
                  <a:lnTo>
                    <a:pt x="113" y="194"/>
                  </a:lnTo>
                  <a:lnTo>
                    <a:pt x="111" y="188"/>
                  </a:lnTo>
                  <a:lnTo>
                    <a:pt x="110" y="183"/>
                  </a:lnTo>
                  <a:lnTo>
                    <a:pt x="106" y="178"/>
                  </a:lnTo>
                  <a:lnTo>
                    <a:pt x="94" y="164"/>
                  </a:lnTo>
                  <a:lnTo>
                    <a:pt x="80" y="153"/>
                  </a:lnTo>
                  <a:lnTo>
                    <a:pt x="64" y="143"/>
                  </a:lnTo>
                  <a:lnTo>
                    <a:pt x="50" y="133"/>
                  </a:lnTo>
                  <a:lnTo>
                    <a:pt x="42" y="117"/>
                  </a:lnTo>
                  <a:lnTo>
                    <a:pt x="45" y="112"/>
                  </a:lnTo>
                  <a:lnTo>
                    <a:pt x="47" y="106"/>
                  </a:lnTo>
                  <a:lnTo>
                    <a:pt x="49" y="101"/>
                  </a:lnTo>
                  <a:lnTo>
                    <a:pt x="70" y="103"/>
                  </a:lnTo>
                  <a:lnTo>
                    <a:pt x="90" y="101"/>
                  </a:lnTo>
                  <a:lnTo>
                    <a:pt x="106" y="92"/>
                  </a:lnTo>
                  <a:lnTo>
                    <a:pt x="111" y="80"/>
                  </a:lnTo>
                  <a:lnTo>
                    <a:pt x="115" y="68"/>
                  </a:lnTo>
                  <a:lnTo>
                    <a:pt x="118" y="57"/>
                  </a:lnTo>
                  <a:lnTo>
                    <a:pt x="131" y="47"/>
                  </a:lnTo>
                  <a:lnTo>
                    <a:pt x="148" y="38"/>
                  </a:lnTo>
                  <a:lnTo>
                    <a:pt x="167" y="33"/>
                  </a:lnTo>
                  <a:lnTo>
                    <a:pt x="183" y="26"/>
                  </a:lnTo>
                  <a:lnTo>
                    <a:pt x="199" y="16"/>
                  </a:lnTo>
                  <a:lnTo>
                    <a:pt x="204" y="19"/>
                  </a:lnTo>
                  <a:lnTo>
                    <a:pt x="207" y="21"/>
                  </a:lnTo>
                  <a:lnTo>
                    <a:pt x="207" y="24"/>
                  </a:lnTo>
                  <a:lnTo>
                    <a:pt x="209" y="26"/>
                  </a:lnTo>
                  <a:lnTo>
                    <a:pt x="209" y="30"/>
                  </a:lnTo>
                  <a:lnTo>
                    <a:pt x="211" y="31"/>
                  </a:lnTo>
                  <a:lnTo>
                    <a:pt x="214" y="35"/>
                  </a:lnTo>
                  <a:lnTo>
                    <a:pt x="218" y="38"/>
                  </a:lnTo>
                  <a:lnTo>
                    <a:pt x="223" y="38"/>
                  </a:lnTo>
                  <a:lnTo>
                    <a:pt x="227" y="38"/>
                  </a:lnTo>
                  <a:lnTo>
                    <a:pt x="230" y="37"/>
                  </a:lnTo>
                  <a:lnTo>
                    <a:pt x="234" y="35"/>
                  </a:lnTo>
                  <a:lnTo>
                    <a:pt x="237" y="35"/>
                  </a:lnTo>
                  <a:lnTo>
                    <a:pt x="241" y="35"/>
                  </a:lnTo>
                  <a:lnTo>
                    <a:pt x="244" y="37"/>
                  </a:lnTo>
                  <a:lnTo>
                    <a:pt x="248" y="40"/>
                  </a:lnTo>
                  <a:lnTo>
                    <a:pt x="253" y="45"/>
                  </a:lnTo>
                  <a:lnTo>
                    <a:pt x="256" y="49"/>
                  </a:lnTo>
                  <a:lnTo>
                    <a:pt x="260" y="52"/>
                  </a:lnTo>
                  <a:lnTo>
                    <a:pt x="265" y="54"/>
                  </a:lnTo>
                  <a:lnTo>
                    <a:pt x="270" y="56"/>
                  </a:lnTo>
                  <a:lnTo>
                    <a:pt x="275" y="54"/>
                  </a:lnTo>
                  <a:lnTo>
                    <a:pt x="279" y="54"/>
                  </a:lnTo>
                  <a:lnTo>
                    <a:pt x="282" y="52"/>
                  </a:lnTo>
                  <a:lnTo>
                    <a:pt x="288" y="50"/>
                  </a:lnTo>
                  <a:lnTo>
                    <a:pt x="291" y="50"/>
                  </a:lnTo>
                  <a:lnTo>
                    <a:pt x="302" y="54"/>
                  </a:lnTo>
                  <a:lnTo>
                    <a:pt x="317" y="59"/>
                  </a:lnTo>
                  <a:lnTo>
                    <a:pt x="331" y="66"/>
                  </a:lnTo>
                  <a:lnTo>
                    <a:pt x="345" y="70"/>
                  </a:lnTo>
                  <a:lnTo>
                    <a:pt x="375" y="66"/>
                  </a:lnTo>
                  <a:lnTo>
                    <a:pt x="394" y="75"/>
                  </a:lnTo>
                  <a:lnTo>
                    <a:pt x="412" y="87"/>
                  </a:lnTo>
                  <a:lnTo>
                    <a:pt x="429" y="98"/>
                  </a:lnTo>
                  <a:lnTo>
                    <a:pt x="448" y="108"/>
                  </a:lnTo>
                  <a:lnTo>
                    <a:pt x="471" y="112"/>
                  </a:lnTo>
                  <a:lnTo>
                    <a:pt x="471" y="105"/>
                  </a:lnTo>
                  <a:lnTo>
                    <a:pt x="466" y="99"/>
                  </a:lnTo>
                  <a:lnTo>
                    <a:pt x="461" y="92"/>
                  </a:lnTo>
                  <a:lnTo>
                    <a:pt x="455" y="85"/>
                  </a:lnTo>
                  <a:lnTo>
                    <a:pt x="452" y="77"/>
                  </a:lnTo>
                  <a:lnTo>
                    <a:pt x="473" y="75"/>
                  </a:lnTo>
                  <a:lnTo>
                    <a:pt x="487" y="71"/>
                  </a:lnTo>
                  <a:lnTo>
                    <a:pt x="499" y="64"/>
                  </a:lnTo>
                  <a:lnTo>
                    <a:pt x="509" y="57"/>
                  </a:lnTo>
                  <a:lnTo>
                    <a:pt x="520" y="49"/>
                  </a:lnTo>
                  <a:lnTo>
                    <a:pt x="532" y="43"/>
                  </a:lnTo>
                  <a:lnTo>
                    <a:pt x="548" y="40"/>
                  </a:lnTo>
                  <a:lnTo>
                    <a:pt x="551" y="42"/>
                  </a:lnTo>
                  <a:lnTo>
                    <a:pt x="557" y="43"/>
                  </a:lnTo>
                  <a:lnTo>
                    <a:pt x="560" y="45"/>
                  </a:lnTo>
                  <a:lnTo>
                    <a:pt x="563" y="47"/>
                  </a:lnTo>
                  <a:lnTo>
                    <a:pt x="557" y="47"/>
                  </a:lnTo>
                  <a:lnTo>
                    <a:pt x="539" y="61"/>
                  </a:lnTo>
                  <a:lnTo>
                    <a:pt x="520" y="73"/>
                  </a:lnTo>
                  <a:lnTo>
                    <a:pt x="499" y="82"/>
                  </a:lnTo>
                  <a:lnTo>
                    <a:pt x="499" y="89"/>
                  </a:lnTo>
                  <a:lnTo>
                    <a:pt x="518" y="92"/>
                  </a:lnTo>
                  <a:lnTo>
                    <a:pt x="527" y="82"/>
                  </a:lnTo>
                  <a:lnTo>
                    <a:pt x="536" y="77"/>
                  </a:lnTo>
                  <a:lnTo>
                    <a:pt x="548" y="75"/>
                  </a:lnTo>
                  <a:lnTo>
                    <a:pt x="560" y="75"/>
                  </a:lnTo>
                  <a:lnTo>
                    <a:pt x="576" y="73"/>
                  </a:lnTo>
                  <a:lnTo>
                    <a:pt x="577" y="68"/>
                  </a:lnTo>
                  <a:lnTo>
                    <a:pt x="579" y="63"/>
                  </a:lnTo>
                  <a:lnTo>
                    <a:pt x="583" y="57"/>
                  </a:lnTo>
                  <a:lnTo>
                    <a:pt x="586" y="54"/>
                  </a:lnTo>
                  <a:lnTo>
                    <a:pt x="591" y="66"/>
                  </a:lnTo>
                  <a:lnTo>
                    <a:pt x="597" y="75"/>
                  </a:lnTo>
                  <a:lnTo>
                    <a:pt x="605" y="82"/>
                  </a:lnTo>
                  <a:lnTo>
                    <a:pt x="618" y="85"/>
                  </a:lnTo>
                  <a:lnTo>
                    <a:pt x="621" y="82"/>
                  </a:lnTo>
                  <a:lnTo>
                    <a:pt x="623" y="80"/>
                  </a:lnTo>
                  <a:lnTo>
                    <a:pt x="626" y="78"/>
                  </a:lnTo>
                  <a:lnTo>
                    <a:pt x="628" y="77"/>
                  </a:lnTo>
                  <a:lnTo>
                    <a:pt x="632" y="77"/>
                  </a:lnTo>
                  <a:lnTo>
                    <a:pt x="633" y="77"/>
                  </a:lnTo>
                  <a:lnTo>
                    <a:pt x="637" y="82"/>
                  </a:lnTo>
                  <a:lnTo>
                    <a:pt x="639" y="85"/>
                  </a:lnTo>
                  <a:lnTo>
                    <a:pt x="640" y="89"/>
                  </a:lnTo>
                  <a:lnTo>
                    <a:pt x="646" y="87"/>
                  </a:lnTo>
                  <a:lnTo>
                    <a:pt x="651" y="84"/>
                  </a:lnTo>
                  <a:lnTo>
                    <a:pt x="654" y="80"/>
                  </a:lnTo>
                  <a:lnTo>
                    <a:pt x="659" y="78"/>
                  </a:lnTo>
                  <a:lnTo>
                    <a:pt x="663" y="77"/>
                  </a:lnTo>
                  <a:lnTo>
                    <a:pt x="682" y="82"/>
                  </a:lnTo>
                  <a:lnTo>
                    <a:pt x="698" y="94"/>
                  </a:lnTo>
                  <a:lnTo>
                    <a:pt x="714" y="106"/>
                  </a:lnTo>
                  <a:lnTo>
                    <a:pt x="729" y="117"/>
                  </a:lnTo>
                  <a:lnTo>
                    <a:pt x="735" y="117"/>
                  </a:lnTo>
                  <a:lnTo>
                    <a:pt x="740" y="117"/>
                  </a:lnTo>
                  <a:lnTo>
                    <a:pt x="743" y="115"/>
                  </a:lnTo>
                  <a:lnTo>
                    <a:pt x="749" y="113"/>
                  </a:lnTo>
                  <a:lnTo>
                    <a:pt x="752" y="112"/>
                  </a:lnTo>
                  <a:lnTo>
                    <a:pt x="755" y="112"/>
                  </a:lnTo>
                  <a:lnTo>
                    <a:pt x="759" y="115"/>
                  </a:lnTo>
                  <a:lnTo>
                    <a:pt x="762" y="119"/>
                  </a:lnTo>
                  <a:lnTo>
                    <a:pt x="766" y="124"/>
                  </a:lnTo>
                  <a:lnTo>
                    <a:pt x="769" y="131"/>
                  </a:lnTo>
                  <a:lnTo>
                    <a:pt x="771" y="134"/>
                  </a:lnTo>
                  <a:lnTo>
                    <a:pt x="768" y="136"/>
                  </a:lnTo>
                  <a:lnTo>
                    <a:pt x="764" y="138"/>
                  </a:lnTo>
                  <a:lnTo>
                    <a:pt x="764" y="138"/>
                  </a:lnTo>
                  <a:lnTo>
                    <a:pt x="762" y="139"/>
                  </a:lnTo>
                  <a:lnTo>
                    <a:pt x="762" y="141"/>
                  </a:lnTo>
                  <a:lnTo>
                    <a:pt x="761" y="143"/>
                  </a:lnTo>
                  <a:lnTo>
                    <a:pt x="759" y="146"/>
                  </a:lnTo>
                  <a:lnTo>
                    <a:pt x="771" y="146"/>
                  </a:lnTo>
                  <a:lnTo>
                    <a:pt x="787" y="148"/>
                  </a:lnTo>
                  <a:lnTo>
                    <a:pt x="803" y="148"/>
                  </a:lnTo>
                  <a:lnTo>
                    <a:pt x="817" y="148"/>
                  </a:lnTo>
                  <a:lnTo>
                    <a:pt x="825" y="150"/>
                  </a:lnTo>
                  <a:lnTo>
                    <a:pt x="834" y="160"/>
                  </a:lnTo>
                  <a:lnTo>
                    <a:pt x="843" y="171"/>
                  </a:lnTo>
                  <a:lnTo>
                    <a:pt x="851" y="181"/>
                  </a:lnTo>
                  <a:lnTo>
                    <a:pt x="851" y="146"/>
                  </a:lnTo>
                  <a:lnTo>
                    <a:pt x="860" y="146"/>
                  </a:lnTo>
                  <a:lnTo>
                    <a:pt x="867" y="146"/>
                  </a:lnTo>
                  <a:lnTo>
                    <a:pt x="872" y="145"/>
                  </a:lnTo>
                  <a:lnTo>
                    <a:pt x="879" y="143"/>
                  </a:lnTo>
                  <a:lnTo>
                    <a:pt x="879" y="139"/>
                  </a:lnTo>
                  <a:lnTo>
                    <a:pt x="848" y="139"/>
                  </a:lnTo>
                  <a:lnTo>
                    <a:pt x="846" y="134"/>
                  </a:lnTo>
                  <a:lnTo>
                    <a:pt x="845" y="133"/>
                  </a:lnTo>
                  <a:lnTo>
                    <a:pt x="843" y="129"/>
                  </a:lnTo>
                  <a:lnTo>
                    <a:pt x="841" y="126"/>
                  </a:lnTo>
                  <a:lnTo>
                    <a:pt x="841" y="120"/>
                  </a:lnTo>
                  <a:lnTo>
                    <a:pt x="845" y="120"/>
                  </a:lnTo>
                  <a:lnTo>
                    <a:pt x="845" y="117"/>
                  </a:lnTo>
                  <a:lnTo>
                    <a:pt x="890" y="112"/>
                  </a:lnTo>
                  <a:lnTo>
                    <a:pt x="890" y="124"/>
                  </a:lnTo>
                  <a:lnTo>
                    <a:pt x="895" y="127"/>
                  </a:lnTo>
                  <a:lnTo>
                    <a:pt x="899" y="133"/>
                  </a:lnTo>
                  <a:lnTo>
                    <a:pt x="902" y="136"/>
                  </a:lnTo>
                  <a:lnTo>
                    <a:pt x="906" y="143"/>
                  </a:lnTo>
                  <a:lnTo>
                    <a:pt x="925" y="143"/>
                  </a:lnTo>
                  <a:lnTo>
                    <a:pt x="937" y="146"/>
                  </a:lnTo>
                  <a:lnTo>
                    <a:pt x="949" y="148"/>
                  </a:lnTo>
                  <a:lnTo>
                    <a:pt x="961" y="150"/>
                  </a:lnTo>
                  <a:lnTo>
                    <a:pt x="979" y="150"/>
                  </a:lnTo>
                  <a:lnTo>
                    <a:pt x="981" y="148"/>
                  </a:lnTo>
                  <a:lnTo>
                    <a:pt x="982" y="146"/>
                  </a:lnTo>
                  <a:lnTo>
                    <a:pt x="984" y="145"/>
                  </a:lnTo>
                  <a:lnTo>
                    <a:pt x="986" y="143"/>
                  </a:lnTo>
                  <a:lnTo>
                    <a:pt x="986" y="131"/>
                  </a:lnTo>
                  <a:lnTo>
                    <a:pt x="1009" y="131"/>
                  </a:lnTo>
                  <a:lnTo>
                    <a:pt x="1016" y="146"/>
                  </a:lnTo>
                  <a:lnTo>
                    <a:pt x="1024" y="162"/>
                  </a:lnTo>
                  <a:lnTo>
                    <a:pt x="1026" y="155"/>
                  </a:lnTo>
                  <a:lnTo>
                    <a:pt x="1026" y="152"/>
                  </a:lnTo>
                  <a:lnTo>
                    <a:pt x="1028" y="146"/>
                  </a:lnTo>
                  <a:lnTo>
                    <a:pt x="1028" y="143"/>
                  </a:lnTo>
                  <a:lnTo>
                    <a:pt x="1040" y="143"/>
                  </a:lnTo>
                  <a:lnTo>
                    <a:pt x="1040" y="129"/>
                  </a:lnTo>
                  <a:lnTo>
                    <a:pt x="1040" y="113"/>
                  </a:lnTo>
                  <a:lnTo>
                    <a:pt x="1042" y="99"/>
                  </a:lnTo>
                  <a:lnTo>
                    <a:pt x="1040" y="92"/>
                  </a:lnTo>
                  <a:lnTo>
                    <a:pt x="1028" y="78"/>
                  </a:lnTo>
                  <a:lnTo>
                    <a:pt x="1019" y="63"/>
                  </a:lnTo>
                  <a:lnTo>
                    <a:pt x="1017" y="45"/>
                  </a:lnTo>
                  <a:lnTo>
                    <a:pt x="1021" y="28"/>
                  </a:lnTo>
                  <a:lnTo>
                    <a:pt x="1033" y="9"/>
                  </a:lnTo>
                  <a:lnTo>
                    <a:pt x="1042" y="5"/>
                  </a:lnTo>
                  <a:lnTo>
                    <a:pt x="1052" y="2"/>
                  </a:lnTo>
                  <a:lnTo>
                    <a:pt x="1063" y="0"/>
                  </a:lnTo>
                  <a:close/>
                </a:path>
              </a:pathLst>
            </a:custGeom>
            <a:solidFill>
              <a:srgbClr val="A88000"/>
            </a:solidFill>
            <a:ln w="3175" cap="rnd">
              <a:solidFill>
                <a:schemeClr val="bg1">
                  <a:lumMod val="65000"/>
                </a:schemeClr>
              </a:solidFill>
            </a:ln>
            <a:ex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319" name="Freeform 318"/>
            <p:cNvSpPr>
              <a:spLocks noEditPoints="1"/>
            </p:cNvSpPr>
            <p:nvPr/>
          </p:nvSpPr>
          <p:spPr bwMode="auto">
            <a:xfrm>
              <a:off x="1597819" y="1173162"/>
              <a:ext cx="2600325" cy="1519238"/>
            </a:xfrm>
            <a:custGeom>
              <a:avLst/>
              <a:gdLst>
                <a:gd name="T0" fmla="*/ 273 w 1638"/>
                <a:gd name="T1" fmla="*/ 613 h 957"/>
                <a:gd name="T2" fmla="*/ 102 w 1638"/>
                <a:gd name="T3" fmla="*/ 506 h 957"/>
                <a:gd name="T4" fmla="*/ 219 w 1638"/>
                <a:gd name="T5" fmla="*/ 485 h 957"/>
                <a:gd name="T6" fmla="*/ 562 w 1638"/>
                <a:gd name="T7" fmla="*/ 430 h 957"/>
                <a:gd name="T8" fmla="*/ 665 w 1638"/>
                <a:gd name="T9" fmla="*/ 492 h 957"/>
                <a:gd name="T10" fmla="*/ 704 w 1638"/>
                <a:gd name="T11" fmla="*/ 499 h 957"/>
                <a:gd name="T12" fmla="*/ 857 w 1638"/>
                <a:gd name="T13" fmla="*/ 672 h 957"/>
                <a:gd name="T14" fmla="*/ 833 w 1638"/>
                <a:gd name="T15" fmla="*/ 716 h 957"/>
                <a:gd name="T16" fmla="*/ 781 w 1638"/>
                <a:gd name="T17" fmla="*/ 836 h 957"/>
                <a:gd name="T18" fmla="*/ 683 w 1638"/>
                <a:gd name="T19" fmla="*/ 585 h 957"/>
                <a:gd name="T20" fmla="*/ 534 w 1638"/>
                <a:gd name="T21" fmla="*/ 433 h 957"/>
                <a:gd name="T22" fmla="*/ 365 w 1638"/>
                <a:gd name="T23" fmla="*/ 440 h 957"/>
                <a:gd name="T24" fmla="*/ 454 w 1638"/>
                <a:gd name="T25" fmla="*/ 503 h 957"/>
                <a:gd name="T26" fmla="*/ 67 w 1638"/>
                <a:gd name="T27" fmla="*/ 543 h 957"/>
                <a:gd name="T28" fmla="*/ 21 w 1638"/>
                <a:gd name="T29" fmla="*/ 466 h 957"/>
                <a:gd name="T30" fmla="*/ 435 w 1638"/>
                <a:gd name="T31" fmla="*/ 403 h 957"/>
                <a:gd name="T32" fmla="*/ 391 w 1638"/>
                <a:gd name="T33" fmla="*/ 342 h 957"/>
                <a:gd name="T34" fmla="*/ 323 w 1638"/>
                <a:gd name="T35" fmla="*/ 372 h 957"/>
                <a:gd name="T36" fmla="*/ 285 w 1638"/>
                <a:gd name="T37" fmla="*/ 368 h 957"/>
                <a:gd name="T38" fmla="*/ 194 w 1638"/>
                <a:gd name="T39" fmla="*/ 416 h 957"/>
                <a:gd name="T40" fmla="*/ 157 w 1638"/>
                <a:gd name="T41" fmla="*/ 358 h 957"/>
                <a:gd name="T42" fmla="*/ 742 w 1638"/>
                <a:gd name="T43" fmla="*/ 325 h 957"/>
                <a:gd name="T44" fmla="*/ 140 w 1638"/>
                <a:gd name="T45" fmla="*/ 318 h 957"/>
                <a:gd name="T46" fmla="*/ 604 w 1638"/>
                <a:gd name="T47" fmla="*/ 396 h 957"/>
                <a:gd name="T48" fmla="*/ 515 w 1638"/>
                <a:gd name="T49" fmla="*/ 400 h 957"/>
                <a:gd name="T50" fmla="*/ 418 w 1638"/>
                <a:gd name="T51" fmla="*/ 328 h 957"/>
                <a:gd name="T52" fmla="*/ 318 w 1638"/>
                <a:gd name="T53" fmla="*/ 320 h 957"/>
                <a:gd name="T54" fmla="*/ 182 w 1638"/>
                <a:gd name="T55" fmla="*/ 323 h 957"/>
                <a:gd name="T56" fmla="*/ 217 w 1638"/>
                <a:gd name="T57" fmla="*/ 283 h 957"/>
                <a:gd name="T58" fmla="*/ 384 w 1638"/>
                <a:gd name="T59" fmla="*/ 265 h 957"/>
                <a:gd name="T60" fmla="*/ 1550 w 1638"/>
                <a:gd name="T61" fmla="*/ 225 h 957"/>
                <a:gd name="T62" fmla="*/ 531 w 1638"/>
                <a:gd name="T63" fmla="*/ 180 h 957"/>
                <a:gd name="T64" fmla="*/ 418 w 1638"/>
                <a:gd name="T65" fmla="*/ 206 h 957"/>
                <a:gd name="T66" fmla="*/ 454 w 1638"/>
                <a:gd name="T67" fmla="*/ 131 h 957"/>
                <a:gd name="T68" fmla="*/ 1081 w 1638"/>
                <a:gd name="T69" fmla="*/ 80 h 957"/>
                <a:gd name="T70" fmla="*/ 814 w 1638"/>
                <a:gd name="T71" fmla="*/ 129 h 957"/>
                <a:gd name="T72" fmla="*/ 669 w 1638"/>
                <a:gd name="T73" fmla="*/ 278 h 957"/>
                <a:gd name="T74" fmla="*/ 662 w 1638"/>
                <a:gd name="T75" fmla="*/ 334 h 957"/>
                <a:gd name="T76" fmla="*/ 517 w 1638"/>
                <a:gd name="T77" fmla="*/ 309 h 957"/>
                <a:gd name="T78" fmla="*/ 564 w 1638"/>
                <a:gd name="T79" fmla="*/ 197 h 957"/>
                <a:gd name="T80" fmla="*/ 657 w 1638"/>
                <a:gd name="T81" fmla="*/ 150 h 957"/>
                <a:gd name="T82" fmla="*/ 508 w 1638"/>
                <a:gd name="T83" fmla="*/ 161 h 957"/>
                <a:gd name="T84" fmla="*/ 510 w 1638"/>
                <a:gd name="T85" fmla="*/ 105 h 957"/>
                <a:gd name="T86" fmla="*/ 590 w 1638"/>
                <a:gd name="T87" fmla="*/ 70 h 957"/>
                <a:gd name="T88" fmla="*/ 1283 w 1638"/>
                <a:gd name="T89" fmla="*/ 0 h 957"/>
                <a:gd name="T90" fmla="*/ 1498 w 1638"/>
                <a:gd name="T91" fmla="*/ 84 h 957"/>
                <a:gd name="T92" fmla="*/ 1479 w 1638"/>
                <a:gd name="T93" fmla="*/ 161 h 957"/>
                <a:gd name="T94" fmla="*/ 1514 w 1638"/>
                <a:gd name="T95" fmla="*/ 222 h 957"/>
                <a:gd name="T96" fmla="*/ 1536 w 1638"/>
                <a:gd name="T97" fmla="*/ 349 h 957"/>
                <a:gd name="T98" fmla="*/ 1507 w 1638"/>
                <a:gd name="T99" fmla="*/ 442 h 957"/>
                <a:gd name="T100" fmla="*/ 1477 w 1638"/>
                <a:gd name="T101" fmla="*/ 526 h 957"/>
                <a:gd name="T102" fmla="*/ 1421 w 1638"/>
                <a:gd name="T103" fmla="*/ 581 h 957"/>
                <a:gd name="T104" fmla="*/ 1327 w 1638"/>
                <a:gd name="T105" fmla="*/ 693 h 957"/>
                <a:gd name="T106" fmla="*/ 1210 w 1638"/>
                <a:gd name="T107" fmla="*/ 829 h 957"/>
                <a:gd name="T108" fmla="*/ 1062 w 1638"/>
                <a:gd name="T109" fmla="*/ 852 h 957"/>
                <a:gd name="T110" fmla="*/ 1028 w 1638"/>
                <a:gd name="T111" fmla="*/ 779 h 957"/>
                <a:gd name="T112" fmla="*/ 1032 w 1638"/>
                <a:gd name="T113" fmla="*/ 595 h 957"/>
                <a:gd name="T114" fmla="*/ 889 w 1638"/>
                <a:gd name="T115" fmla="*/ 365 h 957"/>
                <a:gd name="T116" fmla="*/ 744 w 1638"/>
                <a:gd name="T117" fmla="*/ 278 h 957"/>
                <a:gd name="T118" fmla="*/ 966 w 1638"/>
                <a:gd name="T119" fmla="*/ 100 h 957"/>
                <a:gd name="T120" fmla="*/ 1117 w 1638"/>
                <a:gd name="T121" fmla="*/ 103 h 957"/>
                <a:gd name="T122" fmla="*/ 1196 w 1638"/>
                <a:gd name="T123" fmla="*/ 19 h 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38" h="957">
                  <a:moveTo>
                    <a:pt x="246" y="461"/>
                  </a:moveTo>
                  <a:lnTo>
                    <a:pt x="267" y="475"/>
                  </a:lnTo>
                  <a:lnTo>
                    <a:pt x="280" y="492"/>
                  </a:lnTo>
                  <a:lnTo>
                    <a:pt x="287" y="513"/>
                  </a:lnTo>
                  <a:lnTo>
                    <a:pt x="292" y="540"/>
                  </a:lnTo>
                  <a:lnTo>
                    <a:pt x="297" y="567"/>
                  </a:lnTo>
                  <a:lnTo>
                    <a:pt x="313" y="569"/>
                  </a:lnTo>
                  <a:lnTo>
                    <a:pt x="323" y="571"/>
                  </a:lnTo>
                  <a:lnTo>
                    <a:pt x="332" y="578"/>
                  </a:lnTo>
                  <a:lnTo>
                    <a:pt x="337" y="587"/>
                  </a:lnTo>
                  <a:lnTo>
                    <a:pt x="339" y="602"/>
                  </a:lnTo>
                  <a:lnTo>
                    <a:pt x="336" y="602"/>
                  </a:lnTo>
                  <a:lnTo>
                    <a:pt x="334" y="601"/>
                  </a:lnTo>
                  <a:lnTo>
                    <a:pt x="332" y="599"/>
                  </a:lnTo>
                  <a:lnTo>
                    <a:pt x="330" y="597"/>
                  </a:lnTo>
                  <a:lnTo>
                    <a:pt x="327" y="595"/>
                  </a:lnTo>
                  <a:lnTo>
                    <a:pt x="327" y="602"/>
                  </a:lnTo>
                  <a:lnTo>
                    <a:pt x="330" y="606"/>
                  </a:lnTo>
                  <a:lnTo>
                    <a:pt x="332" y="608"/>
                  </a:lnTo>
                  <a:lnTo>
                    <a:pt x="334" y="608"/>
                  </a:lnTo>
                  <a:lnTo>
                    <a:pt x="334" y="611"/>
                  </a:lnTo>
                  <a:lnTo>
                    <a:pt x="334" y="613"/>
                  </a:lnTo>
                  <a:lnTo>
                    <a:pt x="336" y="618"/>
                  </a:lnTo>
                  <a:lnTo>
                    <a:pt x="327" y="620"/>
                  </a:lnTo>
                  <a:lnTo>
                    <a:pt x="318" y="622"/>
                  </a:lnTo>
                  <a:lnTo>
                    <a:pt x="308" y="622"/>
                  </a:lnTo>
                  <a:lnTo>
                    <a:pt x="290" y="615"/>
                  </a:lnTo>
                  <a:lnTo>
                    <a:pt x="273" y="613"/>
                  </a:lnTo>
                  <a:lnTo>
                    <a:pt x="253" y="616"/>
                  </a:lnTo>
                  <a:lnTo>
                    <a:pt x="234" y="622"/>
                  </a:lnTo>
                  <a:lnTo>
                    <a:pt x="215" y="625"/>
                  </a:lnTo>
                  <a:lnTo>
                    <a:pt x="194" y="625"/>
                  </a:lnTo>
                  <a:lnTo>
                    <a:pt x="170" y="618"/>
                  </a:lnTo>
                  <a:lnTo>
                    <a:pt x="157" y="615"/>
                  </a:lnTo>
                  <a:lnTo>
                    <a:pt x="147" y="613"/>
                  </a:lnTo>
                  <a:lnTo>
                    <a:pt x="138" y="611"/>
                  </a:lnTo>
                  <a:lnTo>
                    <a:pt x="130" y="606"/>
                  </a:lnTo>
                  <a:lnTo>
                    <a:pt x="124" y="595"/>
                  </a:lnTo>
                  <a:lnTo>
                    <a:pt x="128" y="595"/>
                  </a:lnTo>
                  <a:lnTo>
                    <a:pt x="137" y="587"/>
                  </a:lnTo>
                  <a:lnTo>
                    <a:pt x="150" y="583"/>
                  </a:lnTo>
                  <a:lnTo>
                    <a:pt x="166" y="581"/>
                  </a:lnTo>
                  <a:lnTo>
                    <a:pt x="182" y="580"/>
                  </a:lnTo>
                  <a:lnTo>
                    <a:pt x="182" y="576"/>
                  </a:lnTo>
                  <a:lnTo>
                    <a:pt x="175" y="571"/>
                  </a:lnTo>
                  <a:lnTo>
                    <a:pt x="170" y="567"/>
                  </a:lnTo>
                  <a:lnTo>
                    <a:pt x="163" y="566"/>
                  </a:lnTo>
                  <a:lnTo>
                    <a:pt x="150" y="564"/>
                  </a:lnTo>
                  <a:lnTo>
                    <a:pt x="144" y="564"/>
                  </a:lnTo>
                  <a:lnTo>
                    <a:pt x="131" y="564"/>
                  </a:lnTo>
                  <a:lnTo>
                    <a:pt x="116" y="564"/>
                  </a:lnTo>
                  <a:lnTo>
                    <a:pt x="114" y="553"/>
                  </a:lnTo>
                  <a:lnTo>
                    <a:pt x="109" y="543"/>
                  </a:lnTo>
                  <a:lnTo>
                    <a:pt x="105" y="534"/>
                  </a:lnTo>
                  <a:lnTo>
                    <a:pt x="102" y="524"/>
                  </a:lnTo>
                  <a:lnTo>
                    <a:pt x="102" y="506"/>
                  </a:lnTo>
                  <a:lnTo>
                    <a:pt x="109" y="496"/>
                  </a:lnTo>
                  <a:lnTo>
                    <a:pt x="116" y="484"/>
                  </a:lnTo>
                  <a:lnTo>
                    <a:pt x="124" y="473"/>
                  </a:lnTo>
                  <a:lnTo>
                    <a:pt x="135" y="466"/>
                  </a:lnTo>
                  <a:lnTo>
                    <a:pt x="147" y="468"/>
                  </a:lnTo>
                  <a:lnTo>
                    <a:pt x="150" y="468"/>
                  </a:lnTo>
                  <a:lnTo>
                    <a:pt x="150" y="471"/>
                  </a:lnTo>
                  <a:lnTo>
                    <a:pt x="150" y="473"/>
                  </a:lnTo>
                  <a:lnTo>
                    <a:pt x="149" y="473"/>
                  </a:lnTo>
                  <a:lnTo>
                    <a:pt x="149" y="475"/>
                  </a:lnTo>
                  <a:lnTo>
                    <a:pt x="149" y="475"/>
                  </a:lnTo>
                  <a:lnTo>
                    <a:pt x="150" y="477"/>
                  </a:lnTo>
                  <a:lnTo>
                    <a:pt x="150" y="480"/>
                  </a:lnTo>
                  <a:lnTo>
                    <a:pt x="159" y="480"/>
                  </a:lnTo>
                  <a:lnTo>
                    <a:pt x="171" y="480"/>
                  </a:lnTo>
                  <a:lnTo>
                    <a:pt x="182" y="480"/>
                  </a:lnTo>
                  <a:lnTo>
                    <a:pt x="189" y="480"/>
                  </a:lnTo>
                  <a:lnTo>
                    <a:pt x="192" y="482"/>
                  </a:lnTo>
                  <a:lnTo>
                    <a:pt x="194" y="484"/>
                  </a:lnTo>
                  <a:lnTo>
                    <a:pt x="196" y="487"/>
                  </a:lnTo>
                  <a:lnTo>
                    <a:pt x="198" y="491"/>
                  </a:lnTo>
                  <a:lnTo>
                    <a:pt x="201" y="492"/>
                  </a:lnTo>
                  <a:lnTo>
                    <a:pt x="205" y="496"/>
                  </a:lnTo>
                  <a:lnTo>
                    <a:pt x="206" y="491"/>
                  </a:lnTo>
                  <a:lnTo>
                    <a:pt x="208" y="489"/>
                  </a:lnTo>
                  <a:lnTo>
                    <a:pt x="212" y="487"/>
                  </a:lnTo>
                  <a:lnTo>
                    <a:pt x="213" y="485"/>
                  </a:lnTo>
                  <a:lnTo>
                    <a:pt x="219" y="485"/>
                  </a:lnTo>
                  <a:lnTo>
                    <a:pt x="224" y="484"/>
                  </a:lnTo>
                  <a:lnTo>
                    <a:pt x="231" y="498"/>
                  </a:lnTo>
                  <a:lnTo>
                    <a:pt x="238" y="508"/>
                  </a:lnTo>
                  <a:lnTo>
                    <a:pt x="243" y="515"/>
                  </a:lnTo>
                  <a:lnTo>
                    <a:pt x="245" y="510"/>
                  </a:lnTo>
                  <a:lnTo>
                    <a:pt x="246" y="505"/>
                  </a:lnTo>
                  <a:lnTo>
                    <a:pt x="246" y="499"/>
                  </a:lnTo>
                  <a:lnTo>
                    <a:pt x="246" y="492"/>
                  </a:lnTo>
                  <a:lnTo>
                    <a:pt x="240" y="482"/>
                  </a:lnTo>
                  <a:lnTo>
                    <a:pt x="241" y="471"/>
                  </a:lnTo>
                  <a:lnTo>
                    <a:pt x="246" y="461"/>
                  </a:lnTo>
                  <a:close/>
                  <a:moveTo>
                    <a:pt x="266" y="445"/>
                  </a:moveTo>
                  <a:lnTo>
                    <a:pt x="274" y="445"/>
                  </a:lnTo>
                  <a:lnTo>
                    <a:pt x="281" y="447"/>
                  </a:lnTo>
                  <a:lnTo>
                    <a:pt x="288" y="449"/>
                  </a:lnTo>
                  <a:lnTo>
                    <a:pt x="294" y="452"/>
                  </a:lnTo>
                  <a:lnTo>
                    <a:pt x="295" y="457"/>
                  </a:lnTo>
                  <a:lnTo>
                    <a:pt x="295" y="461"/>
                  </a:lnTo>
                  <a:lnTo>
                    <a:pt x="297" y="466"/>
                  </a:lnTo>
                  <a:lnTo>
                    <a:pt x="297" y="473"/>
                  </a:lnTo>
                  <a:lnTo>
                    <a:pt x="292" y="473"/>
                  </a:lnTo>
                  <a:lnTo>
                    <a:pt x="288" y="475"/>
                  </a:lnTo>
                  <a:lnTo>
                    <a:pt x="283" y="475"/>
                  </a:lnTo>
                  <a:lnTo>
                    <a:pt x="278" y="477"/>
                  </a:lnTo>
                  <a:lnTo>
                    <a:pt x="269" y="468"/>
                  </a:lnTo>
                  <a:lnTo>
                    <a:pt x="259" y="461"/>
                  </a:lnTo>
                  <a:lnTo>
                    <a:pt x="266" y="445"/>
                  </a:lnTo>
                  <a:close/>
                  <a:moveTo>
                    <a:pt x="562" y="430"/>
                  </a:moveTo>
                  <a:lnTo>
                    <a:pt x="562" y="433"/>
                  </a:lnTo>
                  <a:lnTo>
                    <a:pt x="566" y="433"/>
                  </a:lnTo>
                  <a:lnTo>
                    <a:pt x="564" y="451"/>
                  </a:lnTo>
                  <a:lnTo>
                    <a:pt x="566" y="466"/>
                  </a:lnTo>
                  <a:lnTo>
                    <a:pt x="573" y="480"/>
                  </a:lnTo>
                  <a:lnTo>
                    <a:pt x="576" y="482"/>
                  </a:lnTo>
                  <a:lnTo>
                    <a:pt x="580" y="482"/>
                  </a:lnTo>
                  <a:lnTo>
                    <a:pt x="583" y="484"/>
                  </a:lnTo>
                  <a:lnTo>
                    <a:pt x="589" y="484"/>
                  </a:lnTo>
                  <a:lnTo>
                    <a:pt x="589" y="442"/>
                  </a:lnTo>
                  <a:lnTo>
                    <a:pt x="615" y="442"/>
                  </a:lnTo>
                  <a:lnTo>
                    <a:pt x="620" y="454"/>
                  </a:lnTo>
                  <a:lnTo>
                    <a:pt x="627" y="466"/>
                  </a:lnTo>
                  <a:lnTo>
                    <a:pt x="634" y="477"/>
                  </a:lnTo>
                  <a:lnTo>
                    <a:pt x="646" y="480"/>
                  </a:lnTo>
                  <a:lnTo>
                    <a:pt x="646" y="485"/>
                  </a:lnTo>
                  <a:lnTo>
                    <a:pt x="648" y="496"/>
                  </a:lnTo>
                  <a:lnTo>
                    <a:pt x="650" y="508"/>
                  </a:lnTo>
                  <a:lnTo>
                    <a:pt x="650" y="515"/>
                  </a:lnTo>
                  <a:lnTo>
                    <a:pt x="653" y="513"/>
                  </a:lnTo>
                  <a:lnTo>
                    <a:pt x="655" y="513"/>
                  </a:lnTo>
                  <a:lnTo>
                    <a:pt x="655" y="513"/>
                  </a:lnTo>
                  <a:lnTo>
                    <a:pt x="657" y="512"/>
                  </a:lnTo>
                  <a:lnTo>
                    <a:pt x="658" y="510"/>
                  </a:lnTo>
                  <a:lnTo>
                    <a:pt x="660" y="506"/>
                  </a:lnTo>
                  <a:lnTo>
                    <a:pt x="662" y="501"/>
                  </a:lnTo>
                  <a:lnTo>
                    <a:pt x="664" y="496"/>
                  </a:lnTo>
                  <a:lnTo>
                    <a:pt x="665" y="492"/>
                  </a:lnTo>
                  <a:lnTo>
                    <a:pt x="669" y="489"/>
                  </a:lnTo>
                  <a:lnTo>
                    <a:pt x="672" y="487"/>
                  </a:lnTo>
                  <a:lnTo>
                    <a:pt x="678" y="485"/>
                  </a:lnTo>
                  <a:lnTo>
                    <a:pt x="681" y="482"/>
                  </a:lnTo>
                  <a:lnTo>
                    <a:pt x="685" y="480"/>
                  </a:lnTo>
                  <a:lnTo>
                    <a:pt x="681" y="480"/>
                  </a:lnTo>
                  <a:lnTo>
                    <a:pt x="681" y="477"/>
                  </a:lnTo>
                  <a:lnTo>
                    <a:pt x="672" y="480"/>
                  </a:lnTo>
                  <a:lnTo>
                    <a:pt x="667" y="484"/>
                  </a:lnTo>
                  <a:lnTo>
                    <a:pt x="660" y="489"/>
                  </a:lnTo>
                  <a:lnTo>
                    <a:pt x="650" y="492"/>
                  </a:lnTo>
                  <a:lnTo>
                    <a:pt x="648" y="477"/>
                  </a:lnTo>
                  <a:lnTo>
                    <a:pt x="646" y="466"/>
                  </a:lnTo>
                  <a:lnTo>
                    <a:pt x="643" y="457"/>
                  </a:lnTo>
                  <a:lnTo>
                    <a:pt x="639" y="445"/>
                  </a:lnTo>
                  <a:lnTo>
                    <a:pt x="643" y="444"/>
                  </a:lnTo>
                  <a:lnTo>
                    <a:pt x="644" y="444"/>
                  </a:lnTo>
                  <a:lnTo>
                    <a:pt x="648" y="442"/>
                  </a:lnTo>
                  <a:lnTo>
                    <a:pt x="653" y="442"/>
                  </a:lnTo>
                  <a:lnTo>
                    <a:pt x="658" y="445"/>
                  </a:lnTo>
                  <a:lnTo>
                    <a:pt x="662" y="447"/>
                  </a:lnTo>
                  <a:lnTo>
                    <a:pt x="667" y="449"/>
                  </a:lnTo>
                  <a:lnTo>
                    <a:pt x="672" y="451"/>
                  </a:lnTo>
                  <a:lnTo>
                    <a:pt x="678" y="452"/>
                  </a:lnTo>
                  <a:lnTo>
                    <a:pt x="685" y="464"/>
                  </a:lnTo>
                  <a:lnTo>
                    <a:pt x="692" y="478"/>
                  </a:lnTo>
                  <a:lnTo>
                    <a:pt x="697" y="491"/>
                  </a:lnTo>
                  <a:lnTo>
                    <a:pt x="704" y="499"/>
                  </a:lnTo>
                  <a:lnTo>
                    <a:pt x="707" y="501"/>
                  </a:lnTo>
                  <a:lnTo>
                    <a:pt x="713" y="501"/>
                  </a:lnTo>
                  <a:lnTo>
                    <a:pt x="718" y="501"/>
                  </a:lnTo>
                  <a:lnTo>
                    <a:pt x="723" y="501"/>
                  </a:lnTo>
                  <a:lnTo>
                    <a:pt x="726" y="501"/>
                  </a:lnTo>
                  <a:lnTo>
                    <a:pt x="730" y="503"/>
                  </a:lnTo>
                  <a:lnTo>
                    <a:pt x="747" y="515"/>
                  </a:lnTo>
                  <a:lnTo>
                    <a:pt x="761" y="531"/>
                  </a:lnTo>
                  <a:lnTo>
                    <a:pt x="777" y="545"/>
                  </a:lnTo>
                  <a:lnTo>
                    <a:pt x="777" y="557"/>
                  </a:lnTo>
                  <a:lnTo>
                    <a:pt x="791" y="562"/>
                  </a:lnTo>
                  <a:lnTo>
                    <a:pt x="803" y="569"/>
                  </a:lnTo>
                  <a:lnTo>
                    <a:pt x="810" y="580"/>
                  </a:lnTo>
                  <a:lnTo>
                    <a:pt x="819" y="592"/>
                  </a:lnTo>
                  <a:lnTo>
                    <a:pt x="826" y="604"/>
                  </a:lnTo>
                  <a:lnTo>
                    <a:pt x="835" y="615"/>
                  </a:lnTo>
                  <a:lnTo>
                    <a:pt x="829" y="622"/>
                  </a:lnTo>
                  <a:lnTo>
                    <a:pt x="826" y="625"/>
                  </a:lnTo>
                  <a:lnTo>
                    <a:pt x="824" y="630"/>
                  </a:lnTo>
                  <a:lnTo>
                    <a:pt x="822" y="634"/>
                  </a:lnTo>
                  <a:lnTo>
                    <a:pt x="829" y="646"/>
                  </a:lnTo>
                  <a:lnTo>
                    <a:pt x="840" y="655"/>
                  </a:lnTo>
                  <a:lnTo>
                    <a:pt x="854" y="660"/>
                  </a:lnTo>
                  <a:lnTo>
                    <a:pt x="854" y="665"/>
                  </a:lnTo>
                  <a:lnTo>
                    <a:pt x="854" y="667"/>
                  </a:lnTo>
                  <a:lnTo>
                    <a:pt x="856" y="669"/>
                  </a:lnTo>
                  <a:lnTo>
                    <a:pt x="856" y="670"/>
                  </a:lnTo>
                  <a:lnTo>
                    <a:pt x="857" y="672"/>
                  </a:lnTo>
                  <a:lnTo>
                    <a:pt x="861" y="674"/>
                  </a:lnTo>
                  <a:lnTo>
                    <a:pt x="864" y="677"/>
                  </a:lnTo>
                  <a:lnTo>
                    <a:pt x="870" y="679"/>
                  </a:lnTo>
                  <a:lnTo>
                    <a:pt x="873" y="681"/>
                  </a:lnTo>
                  <a:lnTo>
                    <a:pt x="877" y="684"/>
                  </a:lnTo>
                  <a:lnTo>
                    <a:pt x="878" y="686"/>
                  </a:lnTo>
                  <a:lnTo>
                    <a:pt x="880" y="690"/>
                  </a:lnTo>
                  <a:lnTo>
                    <a:pt x="878" y="691"/>
                  </a:lnTo>
                  <a:lnTo>
                    <a:pt x="878" y="693"/>
                  </a:lnTo>
                  <a:lnTo>
                    <a:pt x="878" y="693"/>
                  </a:lnTo>
                  <a:lnTo>
                    <a:pt x="878" y="695"/>
                  </a:lnTo>
                  <a:lnTo>
                    <a:pt x="880" y="697"/>
                  </a:lnTo>
                  <a:lnTo>
                    <a:pt x="884" y="698"/>
                  </a:lnTo>
                  <a:lnTo>
                    <a:pt x="889" y="700"/>
                  </a:lnTo>
                  <a:lnTo>
                    <a:pt x="892" y="702"/>
                  </a:lnTo>
                  <a:lnTo>
                    <a:pt x="898" y="702"/>
                  </a:lnTo>
                  <a:lnTo>
                    <a:pt x="903" y="702"/>
                  </a:lnTo>
                  <a:lnTo>
                    <a:pt x="896" y="749"/>
                  </a:lnTo>
                  <a:lnTo>
                    <a:pt x="891" y="751"/>
                  </a:lnTo>
                  <a:lnTo>
                    <a:pt x="885" y="751"/>
                  </a:lnTo>
                  <a:lnTo>
                    <a:pt x="880" y="752"/>
                  </a:lnTo>
                  <a:lnTo>
                    <a:pt x="873" y="752"/>
                  </a:lnTo>
                  <a:lnTo>
                    <a:pt x="866" y="744"/>
                  </a:lnTo>
                  <a:lnTo>
                    <a:pt x="857" y="735"/>
                  </a:lnTo>
                  <a:lnTo>
                    <a:pt x="850" y="726"/>
                  </a:lnTo>
                  <a:lnTo>
                    <a:pt x="845" y="714"/>
                  </a:lnTo>
                  <a:lnTo>
                    <a:pt x="838" y="714"/>
                  </a:lnTo>
                  <a:lnTo>
                    <a:pt x="833" y="716"/>
                  </a:lnTo>
                  <a:lnTo>
                    <a:pt x="828" y="716"/>
                  </a:lnTo>
                  <a:lnTo>
                    <a:pt x="822" y="718"/>
                  </a:lnTo>
                  <a:lnTo>
                    <a:pt x="831" y="745"/>
                  </a:lnTo>
                  <a:lnTo>
                    <a:pt x="838" y="775"/>
                  </a:lnTo>
                  <a:lnTo>
                    <a:pt x="850" y="775"/>
                  </a:lnTo>
                  <a:lnTo>
                    <a:pt x="857" y="789"/>
                  </a:lnTo>
                  <a:lnTo>
                    <a:pt x="863" y="803"/>
                  </a:lnTo>
                  <a:lnTo>
                    <a:pt x="864" y="822"/>
                  </a:lnTo>
                  <a:lnTo>
                    <a:pt x="863" y="824"/>
                  </a:lnTo>
                  <a:lnTo>
                    <a:pt x="861" y="826"/>
                  </a:lnTo>
                  <a:lnTo>
                    <a:pt x="861" y="828"/>
                  </a:lnTo>
                  <a:lnTo>
                    <a:pt x="859" y="829"/>
                  </a:lnTo>
                  <a:lnTo>
                    <a:pt x="857" y="831"/>
                  </a:lnTo>
                  <a:lnTo>
                    <a:pt x="854" y="833"/>
                  </a:lnTo>
                  <a:lnTo>
                    <a:pt x="847" y="829"/>
                  </a:lnTo>
                  <a:lnTo>
                    <a:pt x="838" y="824"/>
                  </a:lnTo>
                  <a:lnTo>
                    <a:pt x="829" y="819"/>
                  </a:lnTo>
                  <a:lnTo>
                    <a:pt x="822" y="815"/>
                  </a:lnTo>
                  <a:lnTo>
                    <a:pt x="819" y="814"/>
                  </a:lnTo>
                  <a:lnTo>
                    <a:pt x="816" y="814"/>
                  </a:lnTo>
                  <a:lnTo>
                    <a:pt x="826" y="828"/>
                  </a:lnTo>
                  <a:lnTo>
                    <a:pt x="835" y="840"/>
                  </a:lnTo>
                  <a:lnTo>
                    <a:pt x="842" y="855"/>
                  </a:lnTo>
                  <a:lnTo>
                    <a:pt x="838" y="855"/>
                  </a:lnTo>
                  <a:lnTo>
                    <a:pt x="826" y="850"/>
                  </a:lnTo>
                  <a:lnTo>
                    <a:pt x="810" y="847"/>
                  </a:lnTo>
                  <a:lnTo>
                    <a:pt x="793" y="843"/>
                  </a:lnTo>
                  <a:lnTo>
                    <a:pt x="781" y="836"/>
                  </a:lnTo>
                  <a:lnTo>
                    <a:pt x="770" y="826"/>
                  </a:lnTo>
                  <a:lnTo>
                    <a:pt x="763" y="810"/>
                  </a:lnTo>
                  <a:lnTo>
                    <a:pt x="756" y="796"/>
                  </a:lnTo>
                  <a:lnTo>
                    <a:pt x="746" y="782"/>
                  </a:lnTo>
                  <a:lnTo>
                    <a:pt x="735" y="772"/>
                  </a:lnTo>
                  <a:lnTo>
                    <a:pt x="720" y="780"/>
                  </a:lnTo>
                  <a:lnTo>
                    <a:pt x="702" y="786"/>
                  </a:lnTo>
                  <a:lnTo>
                    <a:pt x="681" y="787"/>
                  </a:lnTo>
                  <a:lnTo>
                    <a:pt x="679" y="782"/>
                  </a:lnTo>
                  <a:lnTo>
                    <a:pt x="678" y="777"/>
                  </a:lnTo>
                  <a:lnTo>
                    <a:pt x="678" y="772"/>
                  </a:lnTo>
                  <a:lnTo>
                    <a:pt x="678" y="765"/>
                  </a:lnTo>
                  <a:lnTo>
                    <a:pt x="693" y="759"/>
                  </a:lnTo>
                  <a:lnTo>
                    <a:pt x="713" y="754"/>
                  </a:lnTo>
                  <a:lnTo>
                    <a:pt x="730" y="749"/>
                  </a:lnTo>
                  <a:lnTo>
                    <a:pt x="735" y="739"/>
                  </a:lnTo>
                  <a:lnTo>
                    <a:pt x="740" y="725"/>
                  </a:lnTo>
                  <a:lnTo>
                    <a:pt x="746" y="709"/>
                  </a:lnTo>
                  <a:lnTo>
                    <a:pt x="749" y="693"/>
                  </a:lnTo>
                  <a:lnTo>
                    <a:pt x="751" y="681"/>
                  </a:lnTo>
                  <a:lnTo>
                    <a:pt x="749" y="672"/>
                  </a:lnTo>
                  <a:lnTo>
                    <a:pt x="742" y="660"/>
                  </a:lnTo>
                  <a:lnTo>
                    <a:pt x="733" y="653"/>
                  </a:lnTo>
                  <a:lnTo>
                    <a:pt x="723" y="646"/>
                  </a:lnTo>
                  <a:lnTo>
                    <a:pt x="716" y="637"/>
                  </a:lnTo>
                  <a:lnTo>
                    <a:pt x="707" y="595"/>
                  </a:lnTo>
                  <a:lnTo>
                    <a:pt x="693" y="592"/>
                  </a:lnTo>
                  <a:lnTo>
                    <a:pt x="683" y="585"/>
                  </a:lnTo>
                  <a:lnTo>
                    <a:pt x="674" y="578"/>
                  </a:lnTo>
                  <a:lnTo>
                    <a:pt x="665" y="576"/>
                  </a:lnTo>
                  <a:lnTo>
                    <a:pt x="657" y="580"/>
                  </a:lnTo>
                  <a:lnTo>
                    <a:pt x="651" y="585"/>
                  </a:lnTo>
                  <a:lnTo>
                    <a:pt x="646" y="590"/>
                  </a:lnTo>
                  <a:lnTo>
                    <a:pt x="639" y="595"/>
                  </a:lnTo>
                  <a:lnTo>
                    <a:pt x="627" y="599"/>
                  </a:lnTo>
                  <a:lnTo>
                    <a:pt x="615" y="592"/>
                  </a:lnTo>
                  <a:lnTo>
                    <a:pt x="599" y="587"/>
                  </a:lnTo>
                  <a:lnTo>
                    <a:pt x="582" y="583"/>
                  </a:lnTo>
                  <a:lnTo>
                    <a:pt x="566" y="578"/>
                  </a:lnTo>
                  <a:lnTo>
                    <a:pt x="552" y="573"/>
                  </a:lnTo>
                  <a:lnTo>
                    <a:pt x="541" y="564"/>
                  </a:lnTo>
                  <a:lnTo>
                    <a:pt x="534" y="550"/>
                  </a:lnTo>
                  <a:lnTo>
                    <a:pt x="536" y="548"/>
                  </a:lnTo>
                  <a:lnTo>
                    <a:pt x="536" y="547"/>
                  </a:lnTo>
                  <a:lnTo>
                    <a:pt x="538" y="547"/>
                  </a:lnTo>
                  <a:lnTo>
                    <a:pt x="538" y="545"/>
                  </a:lnTo>
                  <a:lnTo>
                    <a:pt x="538" y="541"/>
                  </a:lnTo>
                  <a:lnTo>
                    <a:pt x="531" y="540"/>
                  </a:lnTo>
                  <a:lnTo>
                    <a:pt x="524" y="538"/>
                  </a:lnTo>
                  <a:lnTo>
                    <a:pt x="519" y="534"/>
                  </a:lnTo>
                  <a:lnTo>
                    <a:pt x="515" y="529"/>
                  </a:lnTo>
                  <a:lnTo>
                    <a:pt x="512" y="522"/>
                  </a:lnTo>
                  <a:lnTo>
                    <a:pt x="521" y="505"/>
                  </a:lnTo>
                  <a:lnTo>
                    <a:pt x="528" y="482"/>
                  </a:lnTo>
                  <a:lnTo>
                    <a:pt x="531" y="457"/>
                  </a:lnTo>
                  <a:lnTo>
                    <a:pt x="534" y="433"/>
                  </a:lnTo>
                  <a:lnTo>
                    <a:pt x="562" y="430"/>
                  </a:lnTo>
                  <a:close/>
                  <a:moveTo>
                    <a:pt x="400" y="426"/>
                  </a:moveTo>
                  <a:lnTo>
                    <a:pt x="416" y="426"/>
                  </a:lnTo>
                  <a:lnTo>
                    <a:pt x="425" y="461"/>
                  </a:lnTo>
                  <a:lnTo>
                    <a:pt x="432" y="499"/>
                  </a:lnTo>
                  <a:lnTo>
                    <a:pt x="428" y="499"/>
                  </a:lnTo>
                  <a:lnTo>
                    <a:pt x="423" y="506"/>
                  </a:lnTo>
                  <a:lnTo>
                    <a:pt x="412" y="503"/>
                  </a:lnTo>
                  <a:lnTo>
                    <a:pt x="409" y="506"/>
                  </a:lnTo>
                  <a:lnTo>
                    <a:pt x="409" y="510"/>
                  </a:lnTo>
                  <a:lnTo>
                    <a:pt x="409" y="513"/>
                  </a:lnTo>
                  <a:lnTo>
                    <a:pt x="409" y="515"/>
                  </a:lnTo>
                  <a:lnTo>
                    <a:pt x="407" y="517"/>
                  </a:lnTo>
                  <a:lnTo>
                    <a:pt x="405" y="520"/>
                  </a:lnTo>
                  <a:lnTo>
                    <a:pt x="400" y="522"/>
                  </a:lnTo>
                  <a:lnTo>
                    <a:pt x="395" y="519"/>
                  </a:lnTo>
                  <a:lnTo>
                    <a:pt x="388" y="513"/>
                  </a:lnTo>
                  <a:lnTo>
                    <a:pt x="381" y="510"/>
                  </a:lnTo>
                  <a:lnTo>
                    <a:pt x="381" y="499"/>
                  </a:lnTo>
                  <a:lnTo>
                    <a:pt x="358" y="496"/>
                  </a:lnTo>
                  <a:lnTo>
                    <a:pt x="362" y="464"/>
                  </a:lnTo>
                  <a:lnTo>
                    <a:pt x="369" y="461"/>
                  </a:lnTo>
                  <a:lnTo>
                    <a:pt x="376" y="456"/>
                  </a:lnTo>
                  <a:lnTo>
                    <a:pt x="381" y="449"/>
                  </a:lnTo>
                  <a:lnTo>
                    <a:pt x="376" y="447"/>
                  </a:lnTo>
                  <a:lnTo>
                    <a:pt x="372" y="445"/>
                  </a:lnTo>
                  <a:lnTo>
                    <a:pt x="369" y="444"/>
                  </a:lnTo>
                  <a:lnTo>
                    <a:pt x="365" y="440"/>
                  </a:lnTo>
                  <a:lnTo>
                    <a:pt x="363" y="437"/>
                  </a:lnTo>
                  <a:lnTo>
                    <a:pt x="362" y="430"/>
                  </a:lnTo>
                  <a:lnTo>
                    <a:pt x="381" y="428"/>
                  </a:lnTo>
                  <a:lnTo>
                    <a:pt x="400" y="426"/>
                  </a:lnTo>
                  <a:close/>
                  <a:moveTo>
                    <a:pt x="438" y="410"/>
                  </a:moveTo>
                  <a:lnTo>
                    <a:pt x="451" y="412"/>
                  </a:lnTo>
                  <a:lnTo>
                    <a:pt x="465" y="414"/>
                  </a:lnTo>
                  <a:lnTo>
                    <a:pt x="477" y="416"/>
                  </a:lnTo>
                  <a:lnTo>
                    <a:pt x="486" y="419"/>
                  </a:lnTo>
                  <a:lnTo>
                    <a:pt x="487" y="423"/>
                  </a:lnTo>
                  <a:lnTo>
                    <a:pt x="487" y="428"/>
                  </a:lnTo>
                  <a:lnTo>
                    <a:pt x="489" y="435"/>
                  </a:lnTo>
                  <a:lnTo>
                    <a:pt x="489" y="442"/>
                  </a:lnTo>
                  <a:lnTo>
                    <a:pt x="487" y="445"/>
                  </a:lnTo>
                  <a:lnTo>
                    <a:pt x="486" y="449"/>
                  </a:lnTo>
                  <a:lnTo>
                    <a:pt x="484" y="454"/>
                  </a:lnTo>
                  <a:lnTo>
                    <a:pt x="480" y="457"/>
                  </a:lnTo>
                  <a:lnTo>
                    <a:pt x="477" y="459"/>
                  </a:lnTo>
                  <a:lnTo>
                    <a:pt x="473" y="461"/>
                  </a:lnTo>
                  <a:lnTo>
                    <a:pt x="472" y="463"/>
                  </a:lnTo>
                  <a:lnTo>
                    <a:pt x="468" y="464"/>
                  </a:lnTo>
                  <a:lnTo>
                    <a:pt x="466" y="468"/>
                  </a:lnTo>
                  <a:lnTo>
                    <a:pt x="468" y="477"/>
                  </a:lnTo>
                  <a:lnTo>
                    <a:pt x="466" y="487"/>
                  </a:lnTo>
                  <a:lnTo>
                    <a:pt x="465" y="494"/>
                  </a:lnTo>
                  <a:lnTo>
                    <a:pt x="461" y="499"/>
                  </a:lnTo>
                  <a:lnTo>
                    <a:pt x="458" y="501"/>
                  </a:lnTo>
                  <a:lnTo>
                    <a:pt x="454" y="503"/>
                  </a:lnTo>
                  <a:lnTo>
                    <a:pt x="449" y="503"/>
                  </a:lnTo>
                  <a:lnTo>
                    <a:pt x="442" y="503"/>
                  </a:lnTo>
                  <a:lnTo>
                    <a:pt x="438" y="492"/>
                  </a:lnTo>
                  <a:lnTo>
                    <a:pt x="442" y="482"/>
                  </a:lnTo>
                  <a:lnTo>
                    <a:pt x="442" y="470"/>
                  </a:lnTo>
                  <a:lnTo>
                    <a:pt x="438" y="456"/>
                  </a:lnTo>
                  <a:lnTo>
                    <a:pt x="437" y="440"/>
                  </a:lnTo>
                  <a:lnTo>
                    <a:pt x="435" y="426"/>
                  </a:lnTo>
                  <a:lnTo>
                    <a:pt x="438" y="410"/>
                  </a:lnTo>
                  <a:close/>
                  <a:moveTo>
                    <a:pt x="60" y="409"/>
                  </a:moveTo>
                  <a:lnTo>
                    <a:pt x="74" y="410"/>
                  </a:lnTo>
                  <a:lnTo>
                    <a:pt x="74" y="423"/>
                  </a:lnTo>
                  <a:lnTo>
                    <a:pt x="91" y="423"/>
                  </a:lnTo>
                  <a:lnTo>
                    <a:pt x="105" y="423"/>
                  </a:lnTo>
                  <a:lnTo>
                    <a:pt x="121" y="423"/>
                  </a:lnTo>
                  <a:lnTo>
                    <a:pt x="124" y="430"/>
                  </a:lnTo>
                  <a:lnTo>
                    <a:pt x="128" y="438"/>
                  </a:lnTo>
                  <a:lnTo>
                    <a:pt x="131" y="447"/>
                  </a:lnTo>
                  <a:lnTo>
                    <a:pt x="135" y="454"/>
                  </a:lnTo>
                  <a:lnTo>
                    <a:pt x="135" y="457"/>
                  </a:lnTo>
                  <a:lnTo>
                    <a:pt x="124" y="470"/>
                  </a:lnTo>
                  <a:lnTo>
                    <a:pt x="110" y="475"/>
                  </a:lnTo>
                  <a:lnTo>
                    <a:pt x="96" y="480"/>
                  </a:lnTo>
                  <a:lnTo>
                    <a:pt x="88" y="496"/>
                  </a:lnTo>
                  <a:lnTo>
                    <a:pt x="81" y="510"/>
                  </a:lnTo>
                  <a:lnTo>
                    <a:pt x="79" y="526"/>
                  </a:lnTo>
                  <a:lnTo>
                    <a:pt x="82" y="541"/>
                  </a:lnTo>
                  <a:lnTo>
                    <a:pt x="67" y="543"/>
                  </a:lnTo>
                  <a:lnTo>
                    <a:pt x="53" y="548"/>
                  </a:lnTo>
                  <a:lnTo>
                    <a:pt x="35" y="553"/>
                  </a:lnTo>
                  <a:lnTo>
                    <a:pt x="34" y="550"/>
                  </a:lnTo>
                  <a:lnTo>
                    <a:pt x="32" y="547"/>
                  </a:lnTo>
                  <a:lnTo>
                    <a:pt x="30" y="545"/>
                  </a:lnTo>
                  <a:lnTo>
                    <a:pt x="30" y="541"/>
                  </a:lnTo>
                  <a:lnTo>
                    <a:pt x="28" y="538"/>
                  </a:lnTo>
                  <a:lnTo>
                    <a:pt x="30" y="536"/>
                  </a:lnTo>
                  <a:lnTo>
                    <a:pt x="30" y="534"/>
                  </a:lnTo>
                  <a:lnTo>
                    <a:pt x="30" y="533"/>
                  </a:lnTo>
                  <a:lnTo>
                    <a:pt x="32" y="529"/>
                  </a:lnTo>
                  <a:lnTo>
                    <a:pt x="32" y="526"/>
                  </a:lnTo>
                  <a:lnTo>
                    <a:pt x="20" y="526"/>
                  </a:lnTo>
                  <a:lnTo>
                    <a:pt x="20" y="520"/>
                  </a:lnTo>
                  <a:lnTo>
                    <a:pt x="20" y="519"/>
                  </a:lnTo>
                  <a:lnTo>
                    <a:pt x="18" y="517"/>
                  </a:lnTo>
                  <a:lnTo>
                    <a:pt x="18" y="515"/>
                  </a:lnTo>
                  <a:lnTo>
                    <a:pt x="16" y="513"/>
                  </a:lnTo>
                  <a:lnTo>
                    <a:pt x="13" y="510"/>
                  </a:lnTo>
                  <a:lnTo>
                    <a:pt x="11" y="510"/>
                  </a:lnTo>
                  <a:lnTo>
                    <a:pt x="9" y="510"/>
                  </a:lnTo>
                  <a:lnTo>
                    <a:pt x="9" y="510"/>
                  </a:lnTo>
                  <a:lnTo>
                    <a:pt x="7" y="510"/>
                  </a:lnTo>
                  <a:lnTo>
                    <a:pt x="6" y="510"/>
                  </a:lnTo>
                  <a:lnTo>
                    <a:pt x="0" y="510"/>
                  </a:lnTo>
                  <a:lnTo>
                    <a:pt x="0" y="499"/>
                  </a:lnTo>
                  <a:lnTo>
                    <a:pt x="13" y="485"/>
                  </a:lnTo>
                  <a:lnTo>
                    <a:pt x="21" y="466"/>
                  </a:lnTo>
                  <a:lnTo>
                    <a:pt x="28" y="445"/>
                  </a:lnTo>
                  <a:lnTo>
                    <a:pt x="23" y="442"/>
                  </a:lnTo>
                  <a:lnTo>
                    <a:pt x="21" y="437"/>
                  </a:lnTo>
                  <a:lnTo>
                    <a:pt x="20" y="433"/>
                  </a:lnTo>
                  <a:lnTo>
                    <a:pt x="18" y="426"/>
                  </a:lnTo>
                  <a:lnTo>
                    <a:pt x="16" y="419"/>
                  </a:lnTo>
                  <a:lnTo>
                    <a:pt x="30" y="416"/>
                  </a:lnTo>
                  <a:lnTo>
                    <a:pt x="41" y="414"/>
                  </a:lnTo>
                  <a:lnTo>
                    <a:pt x="49" y="410"/>
                  </a:lnTo>
                  <a:lnTo>
                    <a:pt x="60" y="409"/>
                  </a:lnTo>
                  <a:close/>
                  <a:moveTo>
                    <a:pt x="1556" y="368"/>
                  </a:moveTo>
                  <a:lnTo>
                    <a:pt x="1571" y="368"/>
                  </a:lnTo>
                  <a:lnTo>
                    <a:pt x="1571" y="372"/>
                  </a:lnTo>
                  <a:lnTo>
                    <a:pt x="1568" y="372"/>
                  </a:lnTo>
                  <a:lnTo>
                    <a:pt x="1564" y="374"/>
                  </a:lnTo>
                  <a:lnTo>
                    <a:pt x="1563" y="374"/>
                  </a:lnTo>
                  <a:lnTo>
                    <a:pt x="1563" y="374"/>
                  </a:lnTo>
                  <a:lnTo>
                    <a:pt x="1561" y="374"/>
                  </a:lnTo>
                  <a:lnTo>
                    <a:pt x="1561" y="374"/>
                  </a:lnTo>
                  <a:lnTo>
                    <a:pt x="1559" y="372"/>
                  </a:lnTo>
                  <a:lnTo>
                    <a:pt x="1556" y="368"/>
                  </a:lnTo>
                  <a:close/>
                  <a:moveTo>
                    <a:pt x="454" y="368"/>
                  </a:moveTo>
                  <a:lnTo>
                    <a:pt x="458" y="391"/>
                  </a:lnTo>
                  <a:lnTo>
                    <a:pt x="452" y="395"/>
                  </a:lnTo>
                  <a:lnTo>
                    <a:pt x="449" y="396"/>
                  </a:lnTo>
                  <a:lnTo>
                    <a:pt x="445" y="398"/>
                  </a:lnTo>
                  <a:lnTo>
                    <a:pt x="440" y="402"/>
                  </a:lnTo>
                  <a:lnTo>
                    <a:pt x="435" y="403"/>
                  </a:lnTo>
                  <a:lnTo>
                    <a:pt x="433" y="402"/>
                  </a:lnTo>
                  <a:lnTo>
                    <a:pt x="432" y="402"/>
                  </a:lnTo>
                  <a:lnTo>
                    <a:pt x="430" y="400"/>
                  </a:lnTo>
                  <a:lnTo>
                    <a:pt x="428" y="400"/>
                  </a:lnTo>
                  <a:lnTo>
                    <a:pt x="423" y="400"/>
                  </a:lnTo>
                  <a:lnTo>
                    <a:pt x="423" y="396"/>
                  </a:lnTo>
                  <a:lnTo>
                    <a:pt x="423" y="395"/>
                  </a:lnTo>
                  <a:lnTo>
                    <a:pt x="421" y="395"/>
                  </a:lnTo>
                  <a:lnTo>
                    <a:pt x="421" y="393"/>
                  </a:lnTo>
                  <a:lnTo>
                    <a:pt x="419" y="391"/>
                  </a:lnTo>
                  <a:lnTo>
                    <a:pt x="419" y="384"/>
                  </a:lnTo>
                  <a:lnTo>
                    <a:pt x="428" y="379"/>
                  </a:lnTo>
                  <a:lnTo>
                    <a:pt x="435" y="374"/>
                  </a:lnTo>
                  <a:lnTo>
                    <a:pt x="442" y="370"/>
                  </a:lnTo>
                  <a:lnTo>
                    <a:pt x="454" y="368"/>
                  </a:lnTo>
                  <a:close/>
                  <a:moveTo>
                    <a:pt x="109" y="365"/>
                  </a:moveTo>
                  <a:lnTo>
                    <a:pt x="112" y="365"/>
                  </a:lnTo>
                  <a:lnTo>
                    <a:pt x="116" y="367"/>
                  </a:lnTo>
                  <a:lnTo>
                    <a:pt x="117" y="367"/>
                  </a:lnTo>
                  <a:lnTo>
                    <a:pt x="117" y="367"/>
                  </a:lnTo>
                  <a:lnTo>
                    <a:pt x="117" y="367"/>
                  </a:lnTo>
                  <a:lnTo>
                    <a:pt x="119" y="368"/>
                  </a:lnTo>
                  <a:lnTo>
                    <a:pt x="121" y="372"/>
                  </a:lnTo>
                  <a:lnTo>
                    <a:pt x="109" y="372"/>
                  </a:lnTo>
                  <a:lnTo>
                    <a:pt x="109" y="365"/>
                  </a:lnTo>
                  <a:close/>
                  <a:moveTo>
                    <a:pt x="384" y="342"/>
                  </a:moveTo>
                  <a:lnTo>
                    <a:pt x="390" y="342"/>
                  </a:lnTo>
                  <a:lnTo>
                    <a:pt x="391" y="342"/>
                  </a:lnTo>
                  <a:lnTo>
                    <a:pt x="393" y="344"/>
                  </a:lnTo>
                  <a:lnTo>
                    <a:pt x="395" y="344"/>
                  </a:lnTo>
                  <a:lnTo>
                    <a:pt x="397" y="346"/>
                  </a:lnTo>
                  <a:lnTo>
                    <a:pt x="398" y="349"/>
                  </a:lnTo>
                  <a:lnTo>
                    <a:pt x="400" y="351"/>
                  </a:lnTo>
                  <a:lnTo>
                    <a:pt x="400" y="356"/>
                  </a:lnTo>
                  <a:lnTo>
                    <a:pt x="400" y="361"/>
                  </a:lnTo>
                  <a:lnTo>
                    <a:pt x="397" y="372"/>
                  </a:lnTo>
                  <a:lnTo>
                    <a:pt x="395" y="388"/>
                  </a:lnTo>
                  <a:lnTo>
                    <a:pt x="393" y="400"/>
                  </a:lnTo>
                  <a:lnTo>
                    <a:pt x="388" y="402"/>
                  </a:lnTo>
                  <a:lnTo>
                    <a:pt x="384" y="403"/>
                  </a:lnTo>
                  <a:lnTo>
                    <a:pt x="381" y="407"/>
                  </a:lnTo>
                  <a:lnTo>
                    <a:pt x="377" y="407"/>
                  </a:lnTo>
                  <a:lnTo>
                    <a:pt x="377" y="405"/>
                  </a:lnTo>
                  <a:lnTo>
                    <a:pt x="376" y="405"/>
                  </a:lnTo>
                  <a:lnTo>
                    <a:pt x="376" y="405"/>
                  </a:lnTo>
                  <a:lnTo>
                    <a:pt x="374" y="403"/>
                  </a:lnTo>
                  <a:lnTo>
                    <a:pt x="370" y="400"/>
                  </a:lnTo>
                  <a:lnTo>
                    <a:pt x="369" y="396"/>
                  </a:lnTo>
                  <a:lnTo>
                    <a:pt x="369" y="391"/>
                  </a:lnTo>
                  <a:lnTo>
                    <a:pt x="369" y="388"/>
                  </a:lnTo>
                  <a:lnTo>
                    <a:pt x="365" y="384"/>
                  </a:lnTo>
                  <a:lnTo>
                    <a:pt x="358" y="379"/>
                  </a:lnTo>
                  <a:lnTo>
                    <a:pt x="349" y="377"/>
                  </a:lnTo>
                  <a:lnTo>
                    <a:pt x="341" y="379"/>
                  </a:lnTo>
                  <a:lnTo>
                    <a:pt x="332" y="377"/>
                  </a:lnTo>
                  <a:lnTo>
                    <a:pt x="323" y="372"/>
                  </a:lnTo>
                  <a:lnTo>
                    <a:pt x="316" y="361"/>
                  </a:lnTo>
                  <a:lnTo>
                    <a:pt x="320" y="361"/>
                  </a:lnTo>
                  <a:lnTo>
                    <a:pt x="322" y="358"/>
                  </a:lnTo>
                  <a:lnTo>
                    <a:pt x="323" y="356"/>
                  </a:lnTo>
                  <a:lnTo>
                    <a:pt x="323" y="355"/>
                  </a:lnTo>
                  <a:lnTo>
                    <a:pt x="325" y="355"/>
                  </a:lnTo>
                  <a:lnTo>
                    <a:pt x="327" y="355"/>
                  </a:lnTo>
                  <a:lnTo>
                    <a:pt x="330" y="355"/>
                  </a:lnTo>
                  <a:lnTo>
                    <a:pt x="336" y="353"/>
                  </a:lnTo>
                  <a:lnTo>
                    <a:pt x="346" y="356"/>
                  </a:lnTo>
                  <a:lnTo>
                    <a:pt x="358" y="355"/>
                  </a:lnTo>
                  <a:lnTo>
                    <a:pt x="372" y="353"/>
                  </a:lnTo>
                  <a:lnTo>
                    <a:pt x="384" y="353"/>
                  </a:lnTo>
                  <a:lnTo>
                    <a:pt x="384" y="342"/>
                  </a:lnTo>
                  <a:close/>
                  <a:moveTo>
                    <a:pt x="255" y="339"/>
                  </a:moveTo>
                  <a:lnTo>
                    <a:pt x="257" y="342"/>
                  </a:lnTo>
                  <a:lnTo>
                    <a:pt x="259" y="344"/>
                  </a:lnTo>
                  <a:lnTo>
                    <a:pt x="260" y="348"/>
                  </a:lnTo>
                  <a:lnTo>
                    <a:pt x="260" y="351"/>
                  </a:lnTo>
                  <a:lnTo>
                    <a:pt x="262" y="355"/>
                  </a:lnTo>
                  <a:lnTo>
                    <a:pt x="262" y="361"/>
                  </a:lnTo>
                  <a:lnTo>
                    <a:pt x="259" y="361"/>
                  </a:lnTo>
                  <a:lnTo>
                    <a:pt x="259" y="365"/>
                  </a:lnTo>
                  <a:lnTo>
                    <a:pt x="262" y="365"/>
                  </a:lnTo>
                  <a:lnTo>
                    <a:pt x="267" y="367"/>
                  </a:lnTo>
                  <a:lnTo>
                    <a:pt x="273" y="368"/>
                  </a:lnTo>
                  <a:lnTo>
                    <a:pt x="278" y="368"/>
                  </a:lnTo>
                  <a:lnTo>
                    <a:pt x="285" y="368"/>
                  </a:lnTo>
                  <a:lnTo>
                    <a:pt x="288" y="365"/>
                  </a:lnTo>
                  <a:lnTo>
                    <a:pt x="290" y="363"/>
                  </a:lnTo>
                  <a:lnTo>
                    <a:pt x="290" y="363"/>
                  </a:lnTo>
                  <a:lnTo>
                    <a:pt x="292" y="363"/>
                  </a:lnTo>
                  <a:lnTo>
                    <a:pt x="294" y="363"/>
                  </a:lnTo>
                  <a:lnTo>
                    <a:pt x="297" y="365"/>
                  </a:lnTo>
                  <a:lnTo>
                    <a:pt x="299" y="367"/>
                  </a:lnTo>
                  <a:lnTo>
                    <a:pt x="299" y="368"/>
                  </a:lnTo>
                  <a:lnTo>
                    <a:pt x="299" y="370"/>
                  </a:lnTo>
                  <a:lnTo>
                    <a:pt x="301" y="372"/>
                  </a:lnTo>
                  <a:lnTo>
                    <a:pt x="301" y="375"/>
                  </a:lnTo>
                  <a:lnTo>
                    <a:pt x="299" y="379"/>
                  </a:lnTo>
                  <a:lnTo>
                    <a:pt x="299" y="381"/>
                  </a:lnTo>
                  <a:lnTo>
                    <a:pt x="299" y="381"/>
                  </a:lnTo>
                  <a:lnTo>
                    <a:pt x="299" y="382"/>
                  </a:lnTo>
                  <a:lnTo>
                    <a:pt x="299" y="384"/>
                  </a:lnTo>
                  <a:lnTo>
                    <a:pt x="297" y="388"/>
                  </a:lnTo>
                  <a:lnTo>
                    <a:pt x="287" y="393"/>
                  </a:lnTo>
                  <a:lnTo>
                    <a:pt x="274" y="393"/>
                  </a:lnTo>
                  <a:lnTo>
                    <a:pt x="260" y="393"/>
                  </a:lnTo>
                  <a:lnTo>
                    <a:pt x="246" y="396"/>
                  </a:lnTo>
                  <a:lnTo>
                    <a:pt x="236" y="403"/>
                  </a:lnTo>
                  <a:lnTo>
                    <a:pt x="224" y="412"/>
                  </a:lnTo>
                  <a:lnTo>
                    <a:pt x="213" y="421"/>
                  </a:lnTo>
                  <a:lnTo>
                    <a:pt x="198" y="426"/>
                  </a:lnTo>
                  <a:lnTo>
                    <a:pt x="196" y="423"/>
                  </a:lnTo>
                  <a:lnTo>
                    <a:pt x="194" y="419"/>
                  </a:lnTo>
                  <a:lnTo>
                    <a:pt x="194" y="416"/>
                  </a:lnTo>
                  <a:lnTo>
                    <a:pt x="192" y="410"/>
                  </a:lnTo>
                  <a:lnTo>
                    <a:pt x="198" y="407"/>
                  </a:lnTo>
                  <a:lnTo>
                    <a:pt x="203" y="403"/>
                  </a:lnTo>
                  <a:lnTo>
                    <a:pt x="206" y="398"/>
                  </a:lnTo>
                  <a:lnTo>
                    <a:pt x="210" y="393"/>
                  </a:lnTo>
                  <a:lnTo>
                    <a:pt x="212" y="388"/>
                  </a:lnTo>
                  <a:lnTo>
                    <a:pt x="192" y="388"/>
                  </a:lnTo>
                  <a:lnTo>
                    <a:pt x="180" y="393"/>
                  </a:lnTo>
                  <a:lnTo>
                    <a:pt x="166" y="395"/>
                  </a:lnTo>
                  <a:lnTo>
                    <a:pt x="150" y="393"/>
                  </a:lnTo>
                  <a:lnTo>
                    <a:pt x="140" y="388"/>
                  </a:lnTo>
                  <a:lnTo>
                    <a:pt x="135" y="388"/>
                  </a:lnTo>
                  <a:lnTo>
                    <a:pt x="135" y="384"/>
                  </a:lnTo>
                  <a:lnTo>
                    <a:pt x="140" y="382"/>
                  </a:lnTo>
                  <a:lnTo>
                    <a:pt x="144" y="381"/>
                  </a:lnTo>
                  <a:lnTo>
                    <a:pt x="145" y="379"/>
                  </a:lnTo>
                  <a:lnTo>
                    <a:pt x="149" y="377"/>
                  </a:lnTo>
                  <a:lnTo>
                    <a:pt x="150" y="372"/>
                  </a:lnTo>
                  <a:lnTo>
                    <a:pt x="147" y="372"/>
                  </a:lnTo>
                  <a:lnTo>
                    <a:pt x="147" y="368"/>
                  </a:lnTo>
                  <a:lnTo>
                    <a:pt x="152" y="368"/>
                  </a:lnTo>
                  <a:lnTo>
                    <a:pt x="156" y="367"/>
                  </a:lnTo>
                  <a:lnTo>
                    <a:pt x="159" y="367"/>
                  </a:lnTo>
                  <a:lnTo>
                    <a:pt x="163" y="365"/>
                  </a:lnTo>
                  <a:lnTo>
                    <a:pt x="161" y="363"/>
                  </a:lnTo>
                  <a:lnTo>
                    <a:pt x="159" y="361"/>
                  </a:lnTo>
                  <a:lnTo>
                    <a:pt x="157" y="360"/>
                  </a:lnTo>
                  <a:lnTo>
                    <a:pt x="157" y="358"/>
                  </a:lnTo>
                  <a:lnTo>
                    <a:pt x="156" y="356"/>
                  </a:lnTo>
                  <a:lnTo>
                    <a:pt x="154" y="353"/>
                  </a:lnTo>
                  <a:lnTo>
                    <a:pt x="157" y="353"/>
                  </a:lnTo>
                  <a:lnTo>
                    <a:pt x="159" y="351"/>
                  </a:lnTo>
                  <a:lnTo>
                    <a:pt x="159" y="351"/>
                  </a:lnTo>
                  <a:lnTo>
                    <a:pt x="161" y="351"/>
                  </a:lnTo>
                  <a:lnTo>
                    <a:pt x="163" y="349"/>
                  </a:lnTo>
                  <a:lnTo>
                    <a:pt x="182" y="355"/>
                  </a:lnTo>
                  <a:lnTo>
                    <a:pt x="198" y="361"/>
                  </a:lnTo>
                  <a:lnTo>
                    <a:pt x="212" y="368"/>
                  </a:lnTo>
                  <a:lnTo>
                    <a:pt x="227" y="374"/>
                  </a:lnTo>
                  <a:lnTo>
                    <a:pt x="246" y="375"/>
                  </a:lnTo>
                  <a:lnTo>
                    <a:pt x="243" y="367"/>
                  </a:lnTo>
                  <a:lnTo>
                    <a:pt x="240" y="360"/>
                  </a:lnTo>
                  <a:lnTo>
                    <a:pt x="238" y="355"/>
                  </a:lnTo>
                  <a:lnTo>
                    <a:pt x="236" y="342"/>
                  </a:lnTo>
                  <a:lnTo>
                    <a:pt x="240" y="341"/>
                  </a:lnTo>
                  <a:lnTo>
                    <a:pt x="243" y="339"/>
                  </a:lnTo>
                  <a:lnTo>
                    <a:pt x="248" y="339"/>
                  </a:lnTo>
                  <a:lnTo>
                    <a:pt x="255" y="339"/>
                  </a:lnTo>
                  <a:close/>
                  <a:moveTo>
                    <a:pt x="742" y="318"/>
                  </a:moveTo>
                  <a:lnTo>
                    <a:pt x="754" y="323"/>
                  </a:lnTo>
                  <a:lnTo>
                    <a:pt x="754" y="327"/>
                  </a:lnTo>
                  <a:lnTo>
                    <a:pt x="749" y="327"/>
                  </a:lnTo>
                  <a:lnTo>
                    <a:pt x="746" y="327"/>
                  </a:lnTo>
                  <a:lnTo>
                    <a:pt x="744" y="327"/>
                  </a:lnTo>
                  <a:lnTo>
                    <a:pt x="742" y="325"/>
                  </a:lnTo>
                  <a:lnTo>
                    <a:pt x="742" y="325"/>
                  </a:lnTo>
                  <a:lnTo>
                    <a:pt x="742" y="323"/>
                  </a:lnTo>
                  <a:lnTo>
                    <a:pt x="742" y="318"/>
                  </a:lnTo>
                  <a:close/>
                  <a:moveTo>
                    <a:pt x="140" y="318"/>
                  </a:moveTo>
                  <a:lnTo>
                    <a:pt x="140" y="325"/>
                  </a:lnTo>
                  <a:lnTo>
                    <a:pt x="140" y="330"/>
                  </a:lnTo>
                  <a:lnTo>
                    <a:pt x="142" y="335"/>
                  </a:lnTo>
                  <a:lnTo>
                    <a:pt x="140" y="339"/>
                  </a:lnTo>
                  <a:lnTo>
                    <a:pt x="140" y="342"/>
                  </a:lnTo>
                  <a:lnTo>
                    <a:pt x="135" y="346"/>
                  </a:lnTo>
                  <a:lnTo>
                    <a:pt x="130" y="349"/>
                  </a:lnTo>
                  <a:lnTo>
                    <a:pt x="124" y="353"/>
                  </a:lnTo>
                  <a:lnTo>
                    <a:pt x="121" y="358"/>
                  </a:lnTo>
                  <a:lnTo>
                    <a:pt x="114" y="355"/>
                  </a:lnTo>
                  <a:lnTo>
                    <a:pt x="110" y="353"/>
                  </a:lnTo>
                  <a:lnTo>
                    <a:pt x="107" y="351"/>
                  </a:lnTo>
                  <a:lnTo>
                    <a:pt x="105" y="349"/>
                  </a:lnTo>
                  <a:lnTo>
                    <a:pt x="102" y="346"/>
                  </a:lnTo>
                  <a:lnTo>
                    <a:pt x="100" y="363"/>
                  </a:lnTo>
                  <a:lnTo>
                    <a:pt x="95" y="372"/>
                  </a:lnTo>
                  <a:lnTo>
                    <a:pt x="82" y="375"/>
                  </a:lnTo>
                  <a:lnTo>
                    <a:pt x="72" y="375"/>
                  </a:lnTo>
                  <a:lnTo>
                    <a:pt x="61" y="375"/>
                  </a:lnTo>
                  <a:lnTo>
                    <a:pt x="48" y="375"/>
                  </a:lnTo>
                  <a:lnTo>
                    <a:pt x="48" y="361"/>
                  </a:lnTo>
                  <a:lnTo>
                    <a:pt x="67" y="348"/>
                  </a:lnTo>
                  <a:lnTo>
                    <a:pt x="88" y="335"/>
                  </a:lnTo>
                  <a:lnTo>
                    <a:pt x="112" y="325"/>
                  </a:lnTo>
                  <a:lnTo>
                    <a:pt x="140" y="318"/>
                  </a:lnTo>
                  <a:close/>
                  <a:moveTo>
                    <a:pt x="458" y="311"/>
                  </a:moveTo>
                  <a:lnTo>
                    <a:pt x="461" y="321"/>
                  </a:lnTo>
                  <a:lnTo>
                    <a:pt x="468" y="325"/>
                  </a:lnTo>
                  <a:lnTo>
                    <a:pt x="479" y="325"/>
                  </a:lnTo>
                  <a:lnTo>
                    <a:pt x="496" y="323"/>
                  </a:lnTo>
                  <a:lnTo>
                    <a:pt x="496" y="327"/>
                  </a:lnTo>
                  <a:lnTo>
                    <a:pt x="498" y="332"/>
                  </a:lnTo>
                  <a:lnTo>
                    <a:pt x="500" y="337"/>
                  </a:lnTo>
                  <a:lnTo>
                    <a:pt x="500" y="341"/>
                  </a:lnTo>
                  <a:lnTo>
                    <a:pt x="500" y="346"/>
                  </a:lnTo>
                  <a:lnTo>
                    <a:pt x="500" y="349"/>
                  </a:lnTo>
                  <a:lnTo>
                    <a:pt x="519" y="360"/>
                  </a:lnTo>
                  <a:lnTo>
                    <a:pt x="541" y="365"/>
                  </a:lnTo>
                  <a:lnTo>
                    <a:pt x="566" y="365"/>
                  </a:lnTo>
                  <a:lnTo>
                    <a:pt x="590" y="365"/>
                  </a:lnTo>
                  <a:lnTo>
                    <a:pt x="617" y="363"/>
                  </a:lnTo>
                  <a:lnTo>
                    <a:pt x="639" y="365"/>
                  </a:lnTo>
                  <a:lnTo>
                    <a:pt x="639" y="370"/>
                  </a:lnTo>
                  <a:lnTo>
                    <a:pt x="641" y="375"/>
                  </a:lnTo>
                  <a:lnTo>
                    <a:pt x="643" y="379"/>
                  </a:lnTo>
                  <a:lnTo>
                    <a:pt x="643" y="381"/>
                  </a:lnTo>
                  <a:lnTo>
                    <a:pt x="643" y="384"/>
                  </a:lnTo>
                  <a:lnTo>
                    <a:pt x="643" y="388"/>
                  </a:lnTo>
                  <a:lnTo>
                    <a:pt x="639" y="400"/>
                  </a:lnTo>
                  <a:lnTo>
                    <a:pt x="629" y="400"/>
                  </a:lnTo>
                  <a:lnTo>
                    <a:pt x="617" y="398"/>
                  </a:lnTo>
                  <a:lnTo>
                    <a:pt x="608" y="396"/>
                  </a:lnTo>
                  <a:lnTo>
                    <a:pt x="604" y="396"/>
                  </a:lnTo>
                  <a:lnTo>
                    <a:pt x="601" y="398"/>
                  </a:lnTo>
                  <a:lnTo>
                    <a:pt x="599" y="402"/>
                  </a:lnTo>
                  <a:lnTo>
                    <a:pt x="597" y="403"/>
                  </a:lnTo>
                  <a:lnTo>
                    <a:pt x="594" y="403"/>
                  </a:lnTo>
                  <a:lnTo>
                    <a:pt x="592" y="405"/>
                  </a:lnTo>
                  <a:lnTo>
                    <a:pt x="587" y="407"/>
                  </a:lnTo>
                  <a:lnTo>
                    <a:pt x="582" y="407"/>
                  </a:lnTo>
                  <a:lnTo>
                    <a:pt x="576" y="409"/>
                  </a:lnTo>
                  <a:lnTo>
                    <a:pt x="573" y="410"/>
                  </a:lnTo>
                  <a:lnTo>
                    <a:pt x="568" y="410"/>
                  </a:lnTo>
                  <a:lnTo>
                    <a:pt x="562" y="410"/>
                  </a:lnTo>
                  <a:lnTo>
                    <a:pt x="559" y="405"/>
                  </a:lnTo>
                  <a:lnTo>
                    <a:pt x="557" y="400"/>
                  </a:lnTo>
                  <a:lnTo>
                    <a:pt x="554" y="396"/>
                  </a:lnTo>
                  <a:lnTo>
                    <a:pt x="554" y="400"/>
                  </a:lnTo>
                  <a:lnTo>
                    <a:pt x="550" y="403"/>
                  </a:lnTo>
                  <a:lnTo>
                    <a:pt x="548" y="407"/>
                  </a:lnTo>
                  <a:lnTo>
                    <a:pt x="547" y="410"/>
                  </a:lnTo>
                  <a:lnTo>
                    <a:pt x="538" y="410"/>
                  </a:lnTo>
                  <a:lnTo>
                    <a:pt x="534" y="405"/>
                  </a:lnTo>
                  <a:lnTo>
                    <a:pt x="531" y="398"/>
                  </a:lnTo>
                  <a:lnTo>
                    <a:pt x="528" y="391"/>
                  </a:lnTo>
                  <a:lnTo>
                    <a:pt x="526" y="396"/>
                  </a:lnTo>
                  <a:lnTo>
                    <a:pt x="524" y="400"/>
                  </a:lnTo>
                  <a:lnTo>
                    <a:pt x="522" y="402"/>
                  </a:lnTo>
                  <a:lnTo>
                    <a:pt x="522" y="402"/>
                  </a:lnTo>
                  <a:lnTo>
                    <a:pt x="519" y="402"/>
                  </a:lnTo>
                  <a:lnTo>
                    <a:pt x="515" y="400"/>
                  </a:lnTo>
                  <a:lnTo>
                    <a:pt x="512" y="398"/>
                  </a:lnTo>
                  <a:lnTo>
                    <a:pt x="510" y="396"/>
                  </a:lnTo>
                  <a:lnTo>
                    <a:pt x="510" y="395"/>
                  </a:lnTo>
                  <a:lnTo>
                    <a:pt x="510" y="393"/>
                  </a:lnTo>
                  <a:lnTo>
                    <a:pt x="510" y="391"/>
                  </a:lnTo>
                  <a:lnTo>
                    <a:pt x="510" y="389"/>
                  </a:lnTo>
                  <a:lnTo>
                    <a:pt x="508" y="388"/>
                  </a:lnTo>
                  <a:lnTo>
                    <a:pt x="507" y="388"/>
                  </a:lnTo>
                  <a:lnTo>
                    <a:pt x="505" y="389"/>
                  </a:lnTo>
                  <a:lnTo>
                    <a:pt x="501" y="389"/>
                  </a:lnTo>
                  <a:lnTo>
                    <a:pt x="496" y="391"/>
                  </a:lnTo>
                  <a:lnTo>
                    <a:pt x="493" y="391"/>
                  </a:lnTo>
                  <a:lnTo>
                    <a:pt x="487" y="393"/>
                  </a:lnTo>
                  <a:lnTo>
                    <a:pt x="486" y="391"/>
                  </a:lnTo>
                  <a:lnTo>
                    <a:pt x="484" y="391"/>
                  </a:lnTo>
                  <a:lnTo>
                    <a:pt x="480" y="389"/>
                  </a:lnTo>
                  <a:lnTo>
                    <a:pt x="479" y="388"/>
                  </a:lnTo>
                  <a:lnTo>
                    <a:pt x="475" y="386"/>
                  </a:lnTo>
                  <a:lnTo>
                    <a:pt x="473" y="384"/>
                  </a:lnTo>
                  <a:lnTo>
                    <a:pt x="475" y="374"/>
                  </a:lnTo>
                  <a:lnTo>
                    <a:pt x="473" y="367"/>
                  </a:lnTo>
                  <a:lnTo>
                    <a:pt x="470" y="361"/>
                  </a:lnTo>
                  <a:lnTo>
                    <a:pt x="466" y="353"/>
                  </a:lnTo>
                  <a:lnTo>
                    <a:pt x="466" y="342"/>
                  </a:lnTo>
                  <a:lnTo>
                    <a:pt x="449" y="341"/>
                  </a:lnTo>
                  <a:lnTo>
                    <a:pt x="433" y="335"/>
                  </a:lnTo>
                  <a:lnTo>
                    <a:pt x="419" y="330"/>
                  </a:lnTo>
                  <a:lnTo>
                    <a:pt x="418" y="328"/>
                  </a:lnTo>
                  <a:lnTo>
                    <a:pt x="418" y="327"/>
                  </a:lnTo>
                  <a:lnTo>
                    <a:pt x="418" y="325"/>
                  </a:lnTo>
                  <a:lnTo>
                    <a:pt x="416" y="323"/>
                  </a:lnTo>
                  <a:lnTo>
                    <a:pt x="416" y="318"/>
                  </a:lnTo>
                  <a:lnTo>
                    <a:pt x="423" y="316"/>
                  </a:lnTo>
                  <a:lnTo>
                    <a:pt x="432" y="316"/>
                  </a:lnTo>
                  <a:lnTo>
                    <a:pt x="442" y="314"/>
                  </a:lnTo>
                  <a:lnTo>
                    <a:pt x="445" y="313"/>
                  </a:lnTo>
                  <a:lnTo>
                    <a:pt x="449" y="313"/>
                  </a:lnTo>
                  <a:lnTo>
                    <a:pt x="452" y="311"/>
                  </a:lnTo>
                  <a:lnTo>
                    <a:pt x="458" y="311"/>
                  </a:lnTo>
                  <a:close/>
                  <a:moveTo>
                    <a:pt x="377" y="311"/>
                  </a:moveTo>
                  <a:lnTo>
                    <a:pt x="409" y="311"/>
                  </a:lnTo>
                  <a:lnTo>
                    <a:pt x="409" y="314"/>
                  </a:lnTo>
                  <a:lnTo>
                    <a:pt x="411" y="318"/>
                  </a:lnTo>
                  <a:lnTo>
                    <a:pt x="411" y="321"/>
                  </a:lnTo>
                  <a:lnTo>
                    <a:pt x="412" y="327"/>
                  </a:lnTo>
                  <a:lnTo>
                    <a:pt x="404" y="327"/>
                  </a:lnTo>
                  <a:lnTo>
                    <a:pt x="400" y="327"/>
                  </a:lnTo>
                  <a:lnTo>
                    <a:pt x="397" y="327"/>
                  </a:lnTo>
                  <a:lnTo>
                    <a:pt x="390" y="325"/>
                  </a:lnTo>
                  <a:lnTo>
                    <a:pt x="384" y="325"/>
                  </a:lnTo>
                  <a:lnTo>
                    <a:pt x="377" y="323"/>
                  </a:lnTo>
                  <a:lnTo>
                    <a:pt x="377" y="311"/>
                  </a:lnTo>
                  <a:close/>
                  <a:moveTo>
                    <a:pt x="301" y="307"/>
                  </a:moveTo>
                  <a:lnTo>
                    <a:pt x="308" y="311"/>
                  </a:lnTo>
                  <a:lnTo>
                    <a:pt x="315" y="314"/>
                  </a:lnTo>
                  <a:lnTo>
                    <a:pt x="318" y="320"/>
                  </a:lnTo>
                  <a:lnTo>
                    <a:pt x="322" y="327"/>
                  </a:lnTo>
                  <a:lnTo>
                    <a:pt x="323" y="334"/>
                  </a:lnTo>
                  <a:lnTo>
                    <a:pt x="313" y="334"/>
                  </a:lnTo>
                  <a:lnTo>
                    <a:pt x="313" y="330"/>
                  </a:lnTo>
                  <a:lnTo>
                    <a:pt x="308" y="327"/>
                  </a:lnTo>
                  <a:lnTo>
                    <a:pt x="306" y="323"/>
                  </a:lnTo>
                  <a:lnTo>
                    <a:pt x="304" y="320"/>
                  </a:lnTo>
                  <a:lnTo>
                    <a:pt x="302" y="314"/>
                  </a:lnTo>
                  <a:lnTo>
                    <a:pt x="301" y="307"/>
                  </a:lnTo>
                  <a:close/>
                  <a:moveTo>
                    <a:pt x="489" y="299"/>
                  </a:moveTo>
                  <a:lnTo>
                    <a:pt x="505" y="299"/>
                  </a:lnTo>
                  <a:lnTo>
                    <a:pt x="505" y="307"/>
                  </a:lnTo>
                  <a:lnTo>
                    <a:pt x="489" y="307"/>
                  </a:lnTo>
                  <a:lnTo>
                    <a:pt x="489" y="299"/>
                  </a:lnTo>
                  <a:close/>
                  <a:moveTo>
                    <a:pt x="192" y="299"/>
                  </a:moveTo>
                  <a:lnTo>
                    <a:pt x="201" y="300"/>
                  </a:lnTo>
                  <a:lnTo>
                    <a:pt x="208" y="300"/>
                  </a:lnTo>
                  <a:lnTo>
                    <a:pt x="215" y="302"/>
                  </a:lnTo>
                  <a:lnTo>
                    <a:pt x="220" y="304"/>
                  </a:lnTo>
                  <a:lnTo>
                    <a:pt x="217" y="309"/>
                  </a:lnTo>
                  <a:lnTo>
                    <a:pt x="213" y="314"/>
                  </a:lnTo>
                  <a:lnTo>
                    <a:pt x="210" y="318"/>
                  </a:lnTo>
                  <a:lnTo>
                    <a:pt x="205" y="323"/>
                  </a:lnTo>
                  <a:lnTo>
                    <a:pt x="199" y="327"/>
                  </a:lnTo>
                  <a:lnTo>
                    <a:pt x="194" y="328"/>
                  </a:lnTo>
                  <a:lnTo>
                    <a:pt x="191" y="328"/>
                  </a:lnTo>
                  <a:lnTo>
                    <a:pt x="185" y="327"/>
                  </a:lnTo>
                  <a:lnTo>
                    <a:pt x="182" y="323"/>
                  </a:lnTo>
                  <a:lnTo>
                    <a:pt x="180" y="320"/>
                  </a:lnTo>
                  <a:lnTo>
                    <a:pt x="178" y="316"/>
                  </a:lnTo>
                  <a:lnTo>
                    <a:pt x="178" y="311"/>
                  </a:lnTo>
                  <a:lnTo>
                    <a:pt x="185" y="306"/>
                  </a:lnTo>
                  <a:lnTo>
                    <a:pt x="192" y="299"/>
                  </a:lnTo>
                  <a:close/>
                  <a:moveTo>
                    <a:pt x="435" y="292"/>
                  </a:moveTo>
                  <a:lnTo>
                    <a:pt x="440" y="292"/>
                  </a:lnTo>
                  <a:lnTo>
                    <a:pt x="444" y="292"/>
                  </a:lnTo>
                  <a:lnTo>
                    <a:pt x="447" y="292"/>
                  </a:lnTo>
                  <a:lnTo>
                    <a:pt x="449" y="292"/>
                  </a:lnTo>
                  <a:lnTo>
                    <a:pt x="452" y="292"/>
                  </a:lnTo>
                  <a:lnTo>
                    <a:pt x="456" y="292"/>
                  </a:lnTo>
                  <a:lnTo>
                    <a:pt x="461" y="292"/>
                  </a:lnTo>
                  <a:lnTo>
                    <a:pt x="461" y="299"/>
                  </a:lnTo>
                  <a:lnTo>
                    <a:pt x="438" y="304"/>
                  </a:lnTo>
                  <a:lnTo>
                    <a:pt x="435" y="292"/>
                  </a:lnTo>
                  <a:close/>
                  <a:moveTo>
                    <a:pt x="220" y="281"/>
                  </a:moveTo>
                  <a:lnTo>
                    <a:pt x="227" y="283"/>
                  </a:lnTo>
                  <a:lnTo>
                    <a:pt x="234" y="285"/>
                  </a:lnTo>
                  <a:lnTo>
                    <a:pt x="240" y="288"/>
                  </a:lnTo>
                  <a:lnTo>
                    <a:pt x="236" y="288"/>
                  </a:lnTo>
                  <a:lnTo>
                    <a:pt x="227" y="292"/>
                  </a:lnTo>
                  <a:lnTo>
                    <a:pt x="217" y="292"/>
                  </a:lnTo>
                  <a:lnTo>
                    <a:pt x="205" y="292"/>
                  </a:lnTo>
                  <a:lnTo>
                    <a:pt x="205" y="288"/>
                  </a:lnTo>
                  <a:lnTo>
                    <a:pt x="208" y="288"/>
                  </a:lnTo>
                  <a:lnTo>
                    <a:pt x="212" y="285"/>
                  </a:lnTo>
                  <a:lnTo>
                    <a:pt x="217" y="283"/>
                  </a:lnTo>
                  <a:lnTo>
                    <a:pt x="220" y="281"/>
                  </a:lnTo>
                  <a:close/>
                  <a:moveTo>
                    <a:pt x="400" y="253"/>
                  </a:moveTo>
                  <a:lnTo>
                    <a:pt x="416" y="253"/>
                  </a:lnTo>
                  <a:lnTo>
                    <a:pt x="421" y="260"/>
                  </a:lnTo>
                  <a:lnTo>
                    <a:pt x="428" y="267"/>
                  </a:lnTo>
                  <a:lnTo>
                    <a:pt x="435" y="272"/>
                  </a:lnTo>
                  <a:lnTo>
                    <a:pt x="432" y="276"/>
                  </a:lnTo>
                  <a:lnTo>
                    <a:pt x="430" y="278"/>
                  </a:lnTo>
                  <a:lnTo>
                    <a:pt x="428" y="279"/>
                  </a:lnTo>
                  <a:lnTo>
                    <a:pt x="426" y="283"/>
                  </a:lnTo>
                  <a:lnTo>
                    <a:pt x="425" y="286"/>
                  </a:lnTo>
                  <a:lnTo>
                    <a:pt x="423" y="292"/>
                  </a:lnTo>
                  <a:lnTo>
                    <a:pt x="418" y="292"/>
                  </a:lnTo>
                  <a:lnTo>
                    <a:pt x="411" y="292"/>
                  </a:lnTo>
                  <a:lnTo>
                    <a:pt x="407" y="290"/>
                  </a:lnTo>
                  <a:lnTo>
                    <a:pt x="402" y="290"/>
                  </a:lnTo>
                  <a:lnTo>
                    <a:pt x="397" y="288"/>
                  </a:lnTo>
                  <a:lnTo>
                    <a:pt x="397" y="281"/>
                  </a:lnTo>
                  <a:lnTo>
                    <a:pt x="398" y="276"/>
                  </a:lnTo>
                  <a:lnTo>
                    <a:pt x="400" y="269"/>
                  </a:lnTo>
                  <a:lnTo>
                    <a:pt x="400" y="262"/>
                  </a:lnTo>
                  <a:lnTo>
                    <a:pt x="400" y="253"/>
                  </a:lnTo>
                  <a:close/>
                  <a:moveTo>
                    <a:pt x="323" y="224"/>
                  </a:moveTo>
                  <a:lnTo>
                    <a:pt x="341" y="229"/>
                  </a:lnTo>
                  <a:lnTo>
                    <a:pt x="353" y="238"/>
                  </a:lnTo>
                  <a:lnTo>
                    <a:pt x="363" y="246"/>
                  </a:lnTo>
                  <a:lnTo>
                    <a:pt x="374" y="257"/>
                  </a:lnTo>
                  <a:lnTo>
                    <a:pt x="384" y="265"/>
                  </a:lnTo>
                  <a:lnTo>
                    <a:pt x="384" y="262"/>
                  </a:lnTo>
                  <a:lnTo>
                    <a:pt x="390" y="262"/>
                  </a:lnTo>
                  <a:lnTo>
                    <a:pt x="390" y="265"/>
                  </a:lnTo>
                  <a:lnTo>
                    <a:pt x="391" y="269"/>
                  </a:lnTo>
                  <a:lnTo>
                    <a:pt x="395" y="274"/>
                  </a:lnTo>
                  <a:lnTo>
                    <a:pt x="397" y="281"/>
                  </a:lnTo>
                  <a:lnTo>
                    <a:pt x="390" y="281"/>
                  </a:lnTo>
                  <a:lnTo>
                    <a:pt x="386" y="281"/>
                  </a:lnTo>
                  <a:lnTo>
                    <a:pt x="386" y="283"/>
                  </a:lnTo>
                  <a:lnTo>
                    <a:pt x="384" y="283"/>
                  </a:lnTo>
                  <a:lnTo>
                    <a:pt x="381" y="283"/>
                  </a:lnTo>
                  <a:lnTo>
                    <a:pt x="377" y="285"/>
                  </a:lnTo>
                  <a:lnTo>
                    <a:pt x="363" y="274"/>
                  </a:lnTo>
                  <a:lnTo>
                    <a:pt x="349" y="269"/>
                  </a:lnTo>
                  <a:lnTo>
                    <a:pt x="332" y="265"/>
                  </a:lnTo>
                  <a:lnTo>
                    <a:pt x="316" y="257"/>
                  </a:lnTo>
                  <a:lnTo>
                    <a:pt x="322" y="252"/>
                  </a:lnTo>
                  <a:lnTo>
                    <a:pt x="323" y="246"/>
                  </a:lnTo>
                  <a:lnTo>
                    <a:pt x="322" y="241"/>
                  </a:lnTo>
                  <a:lnTo>
                    <a:pt x="322" y="234"/>
                  </a:lnTo>
                  <a:lnTo>
                    <a:pt x="323" y="224"/>
                  </a:lnTo>
                  <a:close/>
                  <a:moveTo>
                    <a:pt x="1538" y="217"/>
                  </a:moveTo>
                  <a:lnTo>
                    <a:pt x="1542" y="217"/>
                  </a:lnTo>
                  <a:lnTo>
                    <a:pt x="1545" y="218"/>
                  </a:lnTo>
                  <a:lnTo>
                    <a:pt x="1547" y="220"/>
                  </a:lnTo>
                  <a:lnTo>
                    <a:pt x="1549" y="222"/>
                  </a:lnTo>
                  <a:lnTo>
                    <a:pt x="1550" y="224"/>
                  </a:lnTo>
                  <a:lnTo>
                    <a:pt x="1550" y="225"/>
                  </a:lnTo>
                  <a:lnTo>
                    <a:pt x="1550" y="227"/>
                  </a:lnTo>
                  <a:lnTo>
                    <a:pt x="1552" y="231"/>
                  </a:lnTo>
                  <a:lnTo>
                    <a:pt x="1545" y="231"/>
                  </a:lnTo>
                  <a:lnTo>
                    <a:pt x="1542" y="232"/>
                  </a:lnTo>
                  <a:lnTo>
                    <a:pt x="1538" y="232"/>
                  </a:lnTo>
                  <a:lnTo>
                    <a:pt x="1535" y="234"/>
                  </a:lnTo>
                  <a:lnTo>
                    <a:pt x="1529" y="234"/>
                  </a:lnTo>
                  <a:lnTo>
                    <a:pt x="1529" y="231"/>
                  </a:lnTo>
                  <a:lnTo>
                    <a:pt x="1526" y="231"/>
                  </a:lnTo>
                  <a:lnTo>
                    <a:pt x="1526" y="218"/>
                  </a:lnTo>
                  <a:lnTo>
                    <a:pt x="1531" y="218"/>
                  </a:lnTo>
                  <a:lnTo>
                    <a:pt x="1536" y="217"/>
                  </a:lnTo>
                  <a:lnTo>
                    <a:pt x="1538" y="217"/>
                  </a:lnTo>
                  <a:close/>
                  <a:moveTo>
                    <a:pt x="377" y="208"/>
                  </a:moveTo>
                  <a:lnTo>
                    <a:pt x="393" y="208"/>
                  </a:lnTo>
                  <a:lnTo>
                    <a:pt x="393" y="211"/>
                  </a:lnTo>
                  <a:lnTo>
                    <a:pt x="390" y="211"/>
                  </a:lnTo>
                  <a:lnTo>
                    <a:pt x="386" y="211"/>
                  </a:lnTo>
                  <a:lnTo>
                    <a:pt x="384" y="213"/>
                  </a:lnTo>
                  <a:lnTo>
                    <a:pt x="383" y="213"/>
                  </a:lnTo>
                  <a:lnTo>
                    <a:pt x="383" y="213"/>
                  </a:lnTo>
                  <a:lnTo>
                    <a:pt x="381" y="213"/>
                  </a:lnTo>
                  <a:lnTo>
                    <a:pt x="379" y="211"/>
                  </a:lnTo>
                  <a:lnTo>
                    <a:pt x="377" y="208"/>
                  </a:lnTo>
                  <a:close/>
                  <a:moveTo>
                    <a:pt x="458" y="131"/>
                  </a:moveTo>
                  <a:lnTo>
                    <a:pt x="477" y="152"/>
                  </a:lnTo>
                  <a:lnTo>
                    <a:pt x="501" y="168"/>
                  </a:lnTo>
                  <a:lnTo>
                    <a:pt x="531" y="180"/>
                  </a:lnTo>
                  <a:lnTo>
                    <a:pt x="533" y="197"/>
                  </a:lnTo>
                  <a:lnTo>
                    <a:pt x="538" y="210"/>
                  </a:lnTo>
                  <a:lnTo>
                    <a:pt x="543" y="217"/>
                  </a:lnTo>
                  <a:lnTo>
                    <a:pt x="550" y="224"/>
                  </a:lnTo>
                  <a:lnTo>
                    <a:pt x="557" y="234"/>
                  </a:lnTo>
                  <a:lnTo>
                    <a:pt x="545" y="236"/>
                  </a:lnTo>
                  <a:lnTo>
                    <a:pt x="533" y="238"/>
                  </a:lnTo>
                  <a:lnTo>
                    <a:pt x="522" y="243"/>
                  </a:lnTo>
                  <a:lnTo>
                    <a:pt x="515" y="250"/>
                  </a:lnTo>
                  <a:lnTo>
                    <a:pt x="514" y="253"/>
                  </a:lnTo>
                  <a:lnTo>
                    <a:pt x="512" y="257"/>
                  </a:lnTo>
                  <a:lnTo>
                    <a:pt x="510" y="260"/>
                  </a:lnTo>
                  <a:lnTo>
                    <a:pt x="508" y="262"/>
                  </a:lnTo>
                  <a:lnTo>
                    <a:pt x="505" y="265"/>
                  </a:lnTo>
                  <a:lnTo>
                    <a:pt x="494" y="267"/>
                  </a:lnTo>
                  <a:lnTo>
                    <a:pt x="479" y="269"/>
                  </a:lnTo>
                  <a:lnTo>
                    <a:pt x="461" y="267"/>
                  </a:lnTo>
                  <a:lnTo>
                    <a:pt x="447" y="265"/>
                  </a:lnTo>
                  <a:lnTo>
                    <a:pt x="444" y="255"/>
                  </a:lnTo>
                  <a:lnTo>
                    <a:pt x="442" y="248"/>
                  </a:lnTo>
                  <a:lnTo>
                    <a:pt x="440" y="243"/>
                  </a:lnTo>
                  <a:lnTo>
                    <a:pt x="435" y="234"/>
                  </a:lnTo>
                  <a:lnTo>
                    <a:pt x="458" y="227"/>
                  </a:lnTo>
                  <a:lnTo>
                    <a:pt x="458" y="224"/>
                  </a:lnTo>
                  <a:lnTo>
                    <a:pt x="440" y="222"/>
                  </a:lnTo>
                  <a:lnTo>
                    <a:pt x="428" y="218"/>
                  </a:lnTo>
                  <a:lnTo>
                    <a:pt x="419" y="211"/>
                  </a:lnTo>
                  <a:lnTo>
                    <a:pt x="418" y="206"/>
                  </a:lnTo>
                  <a:lnTo>
                    <a:pt x="414" y="201"/>
                  </a:lnTo>
                  <a:lnTo>
                    <a:pt x="412" y="196"/>
                  </a:lnTo>
                  <a:lnTo>
                    <a:pt x="412" y="190"/>
                  </a:lnTo>
                  <a:lnTo>
                    <a:pt x="412" y="187"/>
                  </a:lnTo>
                  <a:lnTo>
                    <a:pt x="412" y="183"/>
                  </a:lnTo>
                  <a:lnTo>
                    <a:pt x="414" y="183"/>
                  </a:lnTo>
                  <a:lnTo>
                    <a:pt x="416" y="182"/>
                  </a:lnTo>
                  <a:lnTo>
                    <a:pt x="418" y="182"/>
                  </a:lnTo>
                  <a:lnTo>
                    <a:pt x="419" y="182"/>
                  </a:lnTo>
                  <a:lnTo>
                    <a:pt x="423" y="180"/>
                  </a:lnTo>
                  <a:lnTo>
                    <a:pt x="425" y="175"/>
                  </a:lnTo>
                  <a:lnTo>
                    <a:pt x="425" y="169"/>
                  </a:lnTo>
                  <a:lnTo>
                    <a:pt x="425" y="166"/>
                  </a:lnTo>
                  <a:lnTo>
                    <a:pt x="426" y="164"/>
                  </a:lnTo>
                  <a:lnTo>
                    <a:pt x="428" y="161"/>
                  </a:lnTo>
                  <a:lnTo>
                    <a:pt x="430" y="161"/>
                  </a:lnTo>
                  <a:lnTo>
                    <a:pt x="432" y="159"/>
                  </a:lnTo>
                  <a:lnTo>
                    <a:pt x="433" y="159"/>
                  </a:lnTo>
                  <a:lnTo>
                    <a:pt x="435" y="159"/>
                  </a:lnTo>
                  <a:lnTo>
                    <a:pt x="438" y="157"/>
                  </a:lnTo>
                  <a:lnTo>
                    <a:pt x="440" y="150"/>
                  </a:lnTo>
                  <a:lnTo>
                    <a:pt x="442" y="145"/>
                  </a:lnTo>
                  <a:lnTo>
                    <a:pt x="444" y="140"/>
                  </a:lnTo>
                  <a:lnTo>
                    <a:pt x="447" y="135"/>
                  </a:lnTo>
                  <a:lnTo>
                    <a:pt x="449" y="133"/>
                  </a:lnTo>
                  <a:lnTo>
                    <a:pt x="451" y="133"/>
                  </a:lnTo>
                  <a:lnTo>
                    <a:pt x="452" y="131"/>
                  </a:lnTo>
                  <a:lnTo>
                    <a:pt x="454" y="131"/>
                  </a:lnTo>
                  <a:lnTo>
                    <a:pt x="458" y="131"/>
                  </a:lnTo>
                  <a:close/>
                  <a:moveTo>
                    <a:pt x="1488" y="112"/>
                  </a:moveTo>
                  <a:lnTo>
                    <a:pt x="1493" y="114"/>
                  </a:lnTo>
                  <a:lnTo>
                    <a:pt x="1498" y="115"/>
                  </a:lnTo>
                  <a:lnTo>
                    <a:pt x="1501" y="117"/>
                  </a:lnTo>
                  <a:lnTo>
                    <a:pt x="1507" y="119"/>
                  </a:lnTo>
                  <a:lnTo>
                    <a:pt x="1507" y="124"/>
                  </a:lnTo>
                  <a:lnTo>
                    <a:pt x="1508" y="128"/>
                  </a:lnTo>
                  <a:lnTo>
                    <a:pt x="1508" y="131"/>
                  </a:lnTo>
                  <a:lnTo>
                    <a:pt x="1510" y="135"/>
                  </a:lnTo>
                  <a:lnTo>
                    <a:pt x="1498" y="135"/>
                  </a:lnTo>
                  <a:lnTo>
                    <a:pt x="1496" y="131"/>
                  </a:lnTo>
                  <a:lnTo>
                    <a:pt x="1494" y="128"/>
                  </a:lnTo>
                  <a:lnTo>
                    <a:pt x="1491" y="124"/>
                  </a:lnTo>
                  <a:lnTo>
                    <a:pt x="1489" y="122"/>
                  </a:lnTo>
                  <a:lnTo>
                    <a:pt x="1489" y="117"/>
                  </a:lnTo>
                  <a:lnTo>
                    <a:pt x="1488" y="112"/>
                  </a:lnTo>
                  <a:close/>
                  <a:moveTo>
                    <a:pt x="1081" y="80"/>
                  </a:moveTo>
                  <a:lnTo>
                    <a:pt x="1095" y="80"/>
                  </a:lnTo>
                  <a:lnTo>
                    <a:pt x="1098" y="89"/>
                  </a:lnTo>
                  <a:lnTo>
                    <a:pt x="1102" y="94"/>
                  </a:lnTo>
                  <a:lnTo>
                    <a:pt x="1105" y="101"/>
                  </a:lnTo>
                  <a:lnTo>
                    <a:pt x="1107" y="112"/>
                  </a:lnTo>
                  <a:lnTo>
                    <a:pt x="1104" y="112"/>
                  </a:lnTo>
                  <a:lnTo>
                    <a:pt x="1093" y="105"/>
                  </a:lnTo>
                  <a:lnTo>
                    <a:pt x="1086" y="98"/>
                  </a:lnTo>
                  <a:lnTo>
                    <a:pt x="1081" y="91"/>
                  </a:lnTo>
                  <a:lnTo>
                    <a:pt x="1081" y="80"/>
                  </a:lnTo>
                  <a:close/>
                  <a:moveTo>
                    <a:pt x="737" y="26"/>
                  </a:moveTo>
                  <a:lnTo>
                    <a:pt x="749" y="26"/>
                  </a:lnTo>
                  <a:lnTo>
                    <a:pt x="754" y="30"/>
                  </a:lnTo>
                  <a:lnTo>
                    <a:pt x="758" y="33"/>
                  </a:lnTo>
                  <a:lnTo>
                    <a:pt x="760" y="37"/>
                  </a:lnTo>
                  <a:lnTo>
                    <a:pt x="763" y="42"/>
                  </a:lnTo>
                  <a:lnTo>
                    <a:pt x="765" y="46"/>
                  </a:lnTo>
                  <a:lnTo>
                    <a:pt x="774" y="37"/>
                  </a:lnTo>
                  <a:lnTo>
                    <a:pt x="784" y="33"/>
                  </a:lnTo>
                  <a:lnTo>
                    <a:pt x="800" y="35"/>
                  </a:lnTo>
                  <a:lnTo>
                    <a:pt x="800" y="49"/>
                  </a:lnTo>
                  <a:lnTo>
                    <a:pt x="822" y="51"/>
                  </a:lnTo>
                  <a:lnTo>
                    <a:pt x="842" y="54"/>
                  </a:lnTo>
                  <a:lnTo>
                    <a:pt x="859" y="58"/>
                  </a:lnTo>
                  <a:lnTo>
                    <a:pt x="878" y="60"/>
                  </a:lnTo>
                  <a:lnTo>
                    <a:pt x="899" y="58"/>
                  </a:lnTo>
                  <a:lnTo>
                    <a:pt x="899" y="70"/>
                  </a:lnTo>
                  <a:lnTo>
                    <a:pt x="903" y="70"/>
                  </a:lnTo>
                  <a:lnTo>
                    <a:pt x="906" y="70"/>
                  </a:lnTo>
                  <a:lnTo>
                    <a:pt x="908" y="70"/>
                  </a:lnTo>
                  <a:lnTo>
                    <a:pt x="910" y="72"/>
                  </a:lnTo>
                  <a:lnTo>
                    <a:pt x="912" y="73"/>
                  </a:lnTo>
                  <a:lnTo>
                    <a:pt x="908" y="73"/>
                  </a:lnTo>
                  <a:lnTo>
                    <a:pt x="892" y="84"/>
                  </a:lnTo>
                  <a:lnTo>
                    <a:pt x="873" y="96"/>
                  </a:lnTo>
                  <a:lnTo>
                    <a:pt x="850" y="107"/>
                  </a:lnTo>
                  <a:lnTo>
                    <a:pt x="829" y="119"/>
                  </a:lnTo>
                  <a:lnTo>
                    <a:pt x="814" y="129"/>
                  </a:lnTo>
                  <a:lnTo>
                    <a:pt x="803" y="138"/>
                  </a:lnTo>
                  <a:lnTo>
                    <a:pt x="819" y="138"/>
                  </a:lnTo>
                  <a:lnTo>
                    <a:pt x="824" y="135"/>
                  </a:lnTo>
                  <a:lnTo>
                    <a:pt x="829" y="133"/>
                  </a:lnTo>
                  <a:lnTo>
                    <a:pt x="835" y="131"/>
                  </a:lnTo>
                  <a:lnTo>
                    <a:pt x="842" y="131"/>
                  </a:lnTo>
                  <a:lnTo>
                    <a:pt x="842" y="135"/>
                  </a:lnTo>
                  <a:lnTo>
                    <a:pt x="821" y="150"/>
                  </a:lnTo>
                  <a:lnTo>
                    <a:pt x="803" y="166"/>
                  </a:lnTo>
                  <a:lnTo>
                    <a:pt x="788" y="182"/>
                  </a:lnTo>
                  <a:lnTo>
                    <a:pt x="770" y="196"/>
                  </a:lnTo>
                  <a:lnTo>
                    <a:pt x="751" y="208"/>
                  </a:lnTo>
                  <a:lnTo>
                    <a:pt x="726" y="215"/>
                  </a:lnTo>
                  <a:lnTo>
                    <a:pt x="726" y="227"/>
                  </a:lnTo>
                  <a:lnTo>
                    <a:pt x="714" y="229"/>
                  </a:lnTo>
                  <a:lnTo>
                    <a:pt x="700" y="234"/>
                  </a:lnTo>
                  <a:lnTo>
                    <a:pt x="692" y="241"/>
                  </a:lnTo>
                  <a:lnTo>
                    <a:pt x="697" y="245"/>
                  </a:lnTo>
                  <a:lnTo>
                    <a:pt x="700" y="248"/>
                  </a:lnTo>
                  <a:lnTo>
                    <a:pt x="702" y="250"/>
                  </a:lnTo>
                  <a:lnTo>
                    <a:pt x="702" y="253"/>
                  </a:lnTo>
                  <a:lnTo>
                    <a:pt x="702" y="257"/>
                  </a:lnTo>
                  <a:lnTo>
                    <a:pt x="700" y="262"/>
                  </a:lnTo>
                  <a:lnTo>
                    <a:pt x="700" y="269"/>
                  </a:lnTo>
                  <a:lnTo>
                    <a:pt x="662" y="272"/>
                  </a:lnTo>
                  <a:lnTo>
                    <a:pt x="662" y="276"/>
                  </a:lnTo>
                  <a:lnTo>
                    <a:pt x="667" y="278"/>
                  </a:lnTo>
                  <a:lnTo>
                    <a:pt x="669" y="278"/>
                  </a:lnTo>
                  <a:lnTo>
                    <a:pt x="672" y="278"/>
                  </a:lnTo>
                  <a:lnTo>
                    <a:pt x="672" y="278"/>
                  </a:lnTo>
                  <a:lnTo>
                    <a:pt x="674" y="279"/>
                  </a:lnTo>
                  <a:lnTo>
                    <a:pt x="674" y="281"/>
                  </a:lnTo>
                  <a:lnTo>
                    <a:pt x="678" y="285"/>
                  </a:lnTo>
                  <a:lnTo>
                    <a:pt x="672" y="285"/>
                  </a:lnTo>
                  <a:lnTo>
                    <a:pt x="664" y="288"/>
                  </a:lnTo>
                  <a:lnTo>
                    <a:pt x="653" y="292"/>
                  </a:lnTo>
                  <a:lnTo>
                    <a:pt x="643" y="295"/>
                  </a:lnTo>
                  <a:lnTo>
                    <a:pt x="646" y="297"/>
                  </a:lnTo>
                  <a:lnTo>
                    <a:pt x="648" y="297"/>
                  </a:lnTo>
                  <a:lnTo>
                    <a:pt x="650" y="297"/>
                  </a:lnTo>
                  <a:lnTo>
                    <a:pt x="651" y="299"/>
                  </a:lnTo>
                  <a:lnTo>
                    <a:pt x="653" y="299"/>
                  </a:lnTo>
                  <a:lnTo>
                    <a:pt x="651" y="302"/>
                  </a:lnTo>
                  <a:lnTo>
                    <a:pt x="650" y="306"/>
                  </a:lnTo>
                  <a:lnTo>
                    <a:pt x="648" y="307"/>
                  </a:lnTo>
                  <a:lnTo>
                    <a:pt x="650" y="309"/>
                  </a:lnTo>
                  <a:lnTo>
                    <a:pt x="650" y="311"/>
                  </a:lnTo>
                  <a:lnTo>
                    <a:pt x="651" y="314"/>
                  </a:lnTo>
                  <a:lnTo>
                    <a:pt x="653" y="318"/>
                  </a:lnTo>
                  <a:lnTo>
                    <a:pt x="646" y="320"/>
                  </a:lnTo>
                  <a:lnTo>
                    <a:pt x="641" y="320"/>
                  </a:lnTo>
                  <a:lnTo>
                    <a:pt x="636" y="320"/>
                  </a:lnTo>
                  <a:lnTo>
                    <a:pt x="630" y="323"/>
                  </a:lnTo>
                  <a:lnTo>
                    <a:pt x="648" y="323"/>
                  </a:lnTo>
                  <a:lnTo>
                    <a:pt x="662" y="327"/>
                  </a:lnTo>
                  <a:lnTo>
                    <a:pt x="662" y="334"/>
                  </a:lnTo>
                  <a:lnTo>
                    <a:pt x="639" y="334"/>
                  </a:lnTo>
                  <a:lnTo>
                    <a:pt x="637" y="339"/>
                  </a:lnTo>
                  <a:lnTo>
                    <a:pt x="637" y="341"/>
                  </a:lnTo>
                  <a:lnTo>
                    <a:pt x="637" y="342"/>
                  </a:lnTo>
                  <a:lnTo>
                    <a:pt x="636" y="344"/>
                  </a:lnTo>
                  <a:lnTo>
                    <a:pt x="634" y="346"/>
                  </a:lnTo>
                  <a:lnTo>
                    <a:pt x="625" y="349"/>
                  </a:lnTo>
                  <a:lnTo>
                    <a:pt x="613" y="349"/>
                  </a:lnTo>
                  <a:lnTo>
                    <a:pt x="601" y="349"/>
                  </a:lnTo>
                  <a:lnTo>
                    <a:pt x="589" y="342"/>
                  </a:lnTo>
                  <a:lnTo>
                    <a:pt x="573" y="342"/>
                  </a:lnTo>
                  <a:lnTo>
                    <a:pt x="557" y="344"/>
                  </a:lnTo>
                  <a:lnTo>
                    <a:pt x="540" y="346"/>
                  </a:lnTo>
                  <a:lnTo>
                    <a:pt x="524" y="344"/>
                  </a:lnTo>
                  <a:lnTo>
                    <a:pt x="508" y="339"/>
                  </a:lnTo>
                  <a:lnTo>
                    <a:pt x="507" y="337"/>
                  </a:lnTo>
                  <a:lnTo>
                    <a:pt x="507" y="335"/>
                  </a:lnTo>
                  <a:lnTo>
                    <a:pt x="505" y="335"/>
                  </a:lnTo>
                  <a:lnTo>
                    <a:pt x="505" y="334"/>
                  </a:lnTo>
                  <a:lnTo>
                    <a:pt x="505" y="330"/>
                  </a:lnTo>
                  <a:lnTo>
                    <a:pt x="508" y="330"/>
                  </a:lnTo>
                  <a:lnTo>
                    <a:pt x="510" y="327"/>
                  </a:lnTo>
                  <a:lnTo>
                    <a:pt x="514" y="323"/>
                  </a:lnTo>
                  <a:lnTo>
                    <a:pt x="515" y="321"/>
                  </a:lnTo>
                  <a:lnTo>
                    <a:pt x="519" y="320"/>
                  </a:lnTo>
                  <a:lnTo>
                    <a:pt x="521" y="316"/>
                  </a:lnTo>
                  <a:lnTo>
                    <a:pt x="524" y="311"/>
                  </a:lnTo>
                  <a:lnTo>
                    <a:pt x="517" y="309"/>
                  </a:lnTo>
                  <a:lnTo>
                    <a:pt x="512" y="306"/>
                  </a:lnTo>
                  <a:lnTo>
                    <a:pt x="508" y="300"/>
                  </a:lnTo>
                  <a:lnTo>
                    <a:pt x="507" y="295"/>
                  </a:lnTo>
                  <a:lnTo>
                    <a:pt x="505" y="288"/>
                  </a:lnTo>
                  <a:lnTo>
                    <a:pt x="512" y="288"/>
                  </a:lnTo>
                  <a:lnTo>
                    <a:pt x="524" y="285"/>
                  </a:lnTo>
                  <a:lnTo>
                    <a:pt x="538" y="288"/>
                  </a:lnTo>
                  <a:lnTo>
                    <a:pt x="550" y="293"/>
                  </a:lnTo>
                  <a:lnTo>
                    <a:pt x="562" y="299"/>
                  </a:lnTo>
                  <a:lnTo>
                    <a:pt x="562" y="292"/>
                  </a:lnTo>
                  <a:lnTo>
                    <a:pt x="550" y="286"/>
                  </a:lnTo>
                  <a:lnTo>
                    <a:pt x="540" y="281"/>
                  </a:lnTo>
                  <a:lnTo>
                    <a:pt x="531" y="272"/>
                  </a:lnTo>
                  <a:lnTo>
                    <a:pt x="534" y="272"/>
                  </a:lnTo>
                  <a:lnTo>
                    <a:pt x="543" y="259"/>
                  </a:lnTo>
                  <a:lnTo>
                    <a:pt x="554" y="250"/>
                  </a:lnTo>
                  <a:lnTo>
                    <a:pt x="568" y="243"/>
                  </a:lnTo>
                  <a:lnTo>
                    <a:pt x="585" y="238"/>
                  </a:lnTo>
                  <a:lnTo>
                    <a:pt x="585" y="234"/>
                  </a:lnTo>
                  <a:lnTo>
                    <a:pt x="569" y="229"/>
                  </a:lnTo>
                  <a:lnTo>
                    <a:pt x="557" y="220"/>
                  </a:lnTo>
                  <a:lnTo>
                    <a:pt x="547" y="208"/>
                  </a:lnTo>
                  <a:lnTo>
                    <a:pt x="538" y="196"/>
                  </a:lnTo>
                  <a:lnTo>
                    <a:pt x="543" y="194"/>
                  </a:lnTo>
                  <a:lnTo>
                    <a:pt x="547" y="194"/>
                  </a:lnTo>
                  <a:lnTo>
                    <a:pt x="552" y="192"/>
                  </a:lnTo>
                  <a:lnTo>
                    <a:pt x="557" y="192"/>
                  </a:lnTo>
                  <a:lnTo>
                    <a:pt x="564" y="197"/>
                  </a:lnTo>
                  <a:lnTo>
                    <a:pt x="569" y="203"/>
                  </a:lnTo>
                  <a:lnTo>
                    <a:pt x="576" y="208"/>
                  </a:lnTo>
                  <a:lnTo>
                    <a:pt x="576" y="204"/>
                  </a:lnTo>
                  <a:lnTo>
                    <a:pt x="575" y="201"/>
                  </a:lnTo>
                  <a:lnTo>
                    <a:pt x="573" y="201"/>
                  </a:lnTo>
                  <a:lnTo>
                    <a:pt x="573" y="199"/>
                  </a:lnTo>
                  <a:lnTo>
                    <a:pt x="571" y="197"/>
                  </a:lnTo>
                  <a:lnTo>
                    <a:pt x="571" y="196"/>
                  </a:lnTo>
                  <a:lnTo>
                    <a:pt x="569" y="192"/>
                  </a:lnTo>
                  <a:lnTo>
                    <a:pt x="573" y="192"/>
                  </a:lnTo>
                  <a:lnTo>
                    <a:pt x="573" y="189"/>
                  </a:lnTo>
                  <a:lnTo>
                    <a:pt x="589" y="183"/>
                  </a:lnTo>
                  <a:lnTo>
                    <a:pt x="604" y="180"/>
                  </a:lnTo>
                  <a:lnTo>
                    <a:pt x="620" y="178"/>
                  </a:lnTo>
                  <a:lnTo>
                    <a:pt x="639" y="180"/>
                  </a:lnTo>
                  <a:lnTo>
                    <a:pt x="630" y="169"/>
                  </a:lnTo>
                  <a:lnTo>
                    <a:pt x="641" y="166"/>
                  </a:lnTo>
                  <a:lnTo>
                    <a:pt x="653" y="161"/>
                  </a:lnTo>
                  <a:lnTo>
                    <a:pt x="665" y="156"/>
                  </a:lnTo>
                  <a:lnTo>
                    <a:pt x="672" y="150"/>
                  </a:lnTo>
                  <a:lnTo>
                    <a:pt x="678" y="150"/>
                  </a:lnTo>
                  <a:lnTo>
                    <a:pt x="678" y="147"/>
                  </a:lnTo>
                  <a:lnTo>
                    <a:pt x="669" y="147"/>
                  </a:lnTo>
                  <a:lnTo>
                    <a:pt x="665" y="149"/>
                  </a:lnTo>
                  <a:lnTo>
                    <a:pt x="662" y="150"/>
                  </a:lnTo>
                  <a:lnTo>
                    <a:pt x="660" y="150"/>
                  </a:lnTo>
                  <a:lnTo>
                    <a:pt x="658" y="150"/>
                  </a:lnTo>
                  <a:lnTo>
                    <a:pt x="657" y="150"/>
                  </a:lnTo>
                  <a:lnTo>
                    <a:pt x="655" y="149"/>
                  </a:lnTo>
                  <a:lnTo>
                    <a:pt x="653" y="147"/>
                  </a:lnTo>
                  <a:lnTo>
                    <a:pt x="650" y="147"/>
                  </a:lnTo>
                  <a:lnTo>
                    <a:pt x="646" y="150"/>
                  </a:lnTo>
                  <a:lnTo>
                    <a:pt x="641" y="156"/>
                  </a:lnTo>
                  <a:lnTo>
                    <a:pt x="636" y="161"/>
                  </a:lnTo>
                  <a:lnTo>
                    <a:pt x="632" y="166"/>
                  </a:lnTo>
                  <a:lnTo>
                    <a:pt x="627" y="169"/>
                  </a:lnTo>
                  <a:lnTo>
                    <a:pt x="608" y="175"/>
                  </a:lnTo>
                  <a:lnTo>
                    <a:pt x="590" y="175"/>
                  </a:lnTo>
                  <a:lnTo>
                    <a:pt x="573" y="171"/>
                  </a:lnTo>
                  <a:lnTo>
                    <a:pt x="557" y="164"/>
                  </a:lnTo>
                  <a:lnTo>
                    <a:pt x="555" y="164"/>
                  </a:lnTo>
                  <a:lnTo>
                    <a:pt x="552" y="166"/>
                  </a:lnTo>
                  <a:lnTo>
                    <a:pt x="547" y="168"/>
                  </a:lnTo>
                  <a:lnTo>
                    <a:pt x="543" y="169"/>
                  </a:lnTo>
                  <a:lnTo>
                    <a:pt x="540" y="171"/>
                  </a:lnTo>
                  <a:lnTo>
                    <a:pt x="534" y="173"/>
                  </a:lnTo>
                  <a:lnTo>
                    <a:pt x="531" y="164"/>
                  </a:lnTo>
                  <a:lnTo>
                    <a:pt x="534" y="163"/>
                  </a:lnTo>
                  <a:lnTo>
                    <a:pt x="534" y="163"/>
                  </a:lnTo>
                  <a:lnTo>
                    <a:pt x="536" y="161"/>
                  </a:lnTo>
                  <a:lnTo>
                    <a:pt x="538" y="157"/>
                  </a:lnTo>
                  <a:lnTo>
                    <a:pt x="528" y="157"/>
                  </a:lnTo>
                  <a:lnTo>
                    <a:pt x="524" y="159"/>
                  </a:lnTo>
                  <a:lnTo>
                    <a:pt x="519" y="161"/>
                  </a:lnTo>
                  <a:lnTo>
                    <a:pt x="514" y="161"/>
                  </a:lnTo>
                  <a:lnTo>
                    <a:pt x="508" y="161"/>
                  </a:lnTo>
                  <a:lnTo>
                    <a:pt x="505" y="150"/>
                  </a:lnTo>
                  <a:lnTo>
                    <a:pt x="508" y="149"/>
                  </a:lnTo>
                  <a:lnTo>
                    <a:pt x="510" y="149"/>
                  </a:lnTo>
                  <a:lnTo>
                    <a:pt x="512" y="149"/>
                  </a:lnTo>
                  <a:lnTo>
                    <a:pt x="514" y="147"/>
                  </a:lnTo>
                  <a:lnTo>
                    <a:pt x="515" y="147"/>
                  </a:lnTo>
                  <a:lnTo>
                    <a:pt x="493" y="150"/>
                  </a:lnTo>
                  <a:lnTo>
                    <a:pt x="491" y="145"/>
                  </a:lnTo>
                  <a:lnTo>
                    <a:pt x="487" y="142"/>
                  </a:lnTo>
                  <a:lnTo>
                    <a:pt x="486" y="140"/>
                  </a:lnTo>
                  <a:lnTo>
                    <a:pt x="484" y="136"/>
                  </a:lnTo>
                  <a:lnTo>
                    <a:pt x="480" y="131"/>
                  </a:lnTo>
                  <a:lnTo>
                    <a:pt x="486" y="129"/>
                  </a:lnTo>
                  <a:lnTo>
                    <a:pt x="489" y="129"/>
                  </a:lnTo>
                  <a:lnTo>
                    <a:pt x="491" y="129"/>
                  </a:lnTo>
                  <a:lnTo>
                    <a:pt x="493" y="129"/>
                  </a:lnTo>
                  <a:lnTo>
                    <a:pt x="493" y="128"/>
                  </a:lnTo>
                  <a:lnTo>
                    <a:pt x="494" y="126"/>
                  </a:lnTo>
                  <a:lnTo>
                    <a:pt x="496" y="122"/>
                  </a:lnTo>
                  <a:lnTo>
                    <a:pt x="489" y="121"/>
                  </a:lnTo>
                  <a:lnTo>
                    <a:pt x="482" y="119"/>
                  </a:lnTo>
                  <a:lnTo>
                    <a:pt x="479" y="115"/>
                  </a:lnTo>
                  <a:lnTo>
                    <a:pt x="473" y="112"/>
                  </a:lnTo>
                  <a:lnTo>
                    <a:pt x="477" y="112"/>
                  </a:lnTo>
                  <a:lnTo>
                    <a:pt x="477" y="107"/>
                  </a:lnTo>
                  <a:lnTo>
                    <a:pt x="494" y="110"/>
                  </a:lnTo>
                  <a:lnTo>
                    <a:pt x="503" y="108"/>
                  </a:lnTo>
                  <a:lnTo>
                    <a:pt x="510" y="105"/>
                  </a:lnTo>
                  <a:lnTo>
                    <a:pt x="514" y="100"/>
                  </a:lnTo>
                  <a:lnTo>
                    <a:pt x="519" y="93"/>
                  </a:lnTo>
                  <a:lnTo>
                    <a:pt x="528" y="89"/>
                  </a:lnTo>
                  <a:lnTo>
                    <a:pt x="538" y="86"/>
                  </a:lnTo>
                  <a:lnTo>
                    <a:pt x="545" y="89"/>
                  </a:lnTo>
                  <a:lnTo>
                    <a:pt x="554" y="93"/>
                  </a:lnTo>
                  <a:lnTo>
                    <a:pt x="561" y="94"/>
                  </a:lnTo>
                  <a:lnTo>
                    <a:pt x="569" y="93"/>
                  </a:lnTo>
                  <a:lnTo>
                    <a:pt x="566" y="91"/>
                  </a:lnTo>
                  <a:lnTo>
                    <a:pt x="562" y="89"/>
                  </a:lnTo>
                  <a:lnTo>
                    <a:pt x="561" y="89"/>
                  </a:lnTo>
                  <a:lnTo>
                    <a:pt x="561" y="87"/>
                  </a:lnTo>
                  <a:lnTo>
                    <a:pt x="559" y="86"/>
                  </a:lnTo>
                  <a:lnTo>
                    <a:pt x="559" y="82"/>
                  </a:lnTo>
                  <a:lnTo>
                    <a:pt x="557" y="77"/>
                  </a:lnTo>
                  <a:lnTo>
                    <a:pt x="562" y="75"/>
                  </a:lnTo>
                  <a:lnTo>
                    <a:pt x="566" y="73"/>
                  </a:lnTo>
                  <a:lnTo>
                    <a:pt x="569" y="73"/>
                  </a:lnTo>
                  <a:lnTo>
                    <a:pt x="571" y="72"/>
                  </a:lnTo>
                  <a:lnTo>
                    <a:pt x="575" y="70"/>
                  </a:lnTo>
                  <a:lnTo>
                    <a:pt x="582" y="70"/>
                  </a:lnTo>
                  <a:lnTo>
                    <a:pt x="585" y="72"/>
                  </a:lnTo>
                  <a:lnTo>
                    <a:pt x="589" y="75"/>
                  </a:lnTo>
                  <a:lnTo>
                    <a:pt x="592" y="77"/>
                  </a:lnTo>
                  <a:lnTo>
                    <a:pt x="592" y="73"/>
                  </a:lnTo>
                  <a:lnTo>
                    <a:pt x="590" y="72"/>
                  </a:lnTo>
                  <a:lnTo>
                    <a:pt x="590" y="70"/>
                  </a:lnTo>
                  <a:lnTo>
                    <a:pt x="590" y="70"/>
                  </a:lnTo>
                  <a:lnTo>
                    <a:pt x="590" y="68"/>
                  </a:lnTo>
                  <a:lnTo>
                    <a:pt x="589" y="65"/>
                  </a:lnTo>
                  <a:lnTo>
                    <a:pt x="594" y="63"/>
                  </a:lnTo>
                  <a:lnTo>
                    <a:pt x="597" y="61"/>
                  </a:lnTo>
                  <a:lnTo>
                    <a:pt x="603" y="58"/>
                  </a:lnTo>
                  <a:lnTo>
                    <a:pt x="606" y="54"/>
                  </a:lnTo>
                  <a:lnTo>
                    <a:pt x="608" y="54"/>
                  </a:lnTo>
                  <a:lnTo>
                    <a:pt x="615" y="54"/>
                  </a:lnTo>
                  <a:lnTo>
                    <a:pt x="620" y="56"/>
                  </a:lnTo>
                  <a:lnTo>
                    <a:pt x="624" y="60"/>
                  </a:lnTo>
                  <a:lnTo>
                    <a:pt x="630" y="60"/>
                  </a:lnTo>
                  <a:lnTo>
                    <a:pt x="639" y="58"/>
                  </a:lnTo>
                  <a:lnTo>
                    <a:pt x="643" y="46"/>
                  </a:lnTo>
                  <a:lnTo>
                    <a:pt x="648" y="44"/>
                  </a:lnTo>
                  <a:lnTo>
                    <a:pt x="653" y="44"/>
                  </a:lnTo>
                  <a:lnTo>
                    <a:pt x="658" y="44"/>
                  </a:lnTo>
                  <a:lnTo>
                    <a:pt x="662" y="46"/>
                  </a:lnTo>
                  <a:lnTo>
                    <a:pt x="665" y="46"/>
                  </a:lnTo>
                  <a:lnTo>
                    <a:pt x="672" y="35"/>
                  </a:lnTo>
                  <a:lnTo>
                    <a:pt x="683" y="33"/>
                  </a:lnTo>
                  <a:lnTo>
                    <a:pt x="690" y="37"/>
                  </a:lnTo>
                  <a:lnTo>
                    <a:pt x="697" y="40"/>
                  </a:lnTo>
                  <a:lnTo>
                    <a:pt x="704" y="42"/>
                  </a:lnTo>
                  <a:lnTo>
                    <a:pt x="713" y="39"/>
                  </a:lnTo>
                  <a:lnTo>
                    <a:pt x="725" y="32"/>
                  </a:lnTo>
                  <a:lnTo>
                    <a:pt x="737" y="26"/>
                  </a:lnTo>
                  <a:close/>
                  <a:moveTo>
                    <a:pt x="1259" y="0"/>
                  </a:moveTo>
                  <a:lnTo>
                    <a:pt x="1283" y="0"/>
                  </a:lnTo>
                  <a:lnTo>
                    <a:pt x="1308" y="4"/>
                  </a:lnTo>
                  <a:lnTo>
                    <a:pt x="1330" y="7"/>
                  </a:lnTo>
                  <a:lnTo>
                    <a:pt x="1350" y="12"/>
                  </a:lnTo>
                  <a:lnTo>
                    <a:pt x="1379" y="7"/>
                  </a:lnTo>
                  <a:lnTo>
                    <a:pt x="1383" y="11"/>
                  </a:lnTo>
                  <a:lnTo>
                    <a:pt x="1386" y="12"/>
                  </a:lnTo>
                  <a:lnTo>
                    <a:pt x="1390" y="18"/>
                  </a:lnTo>
                  <a:lnTo>
                    <a:pt x="1392" y="21"/>
                  </a:lnTo>
                  <a:lnTo>
                    <a:pt x="1395" y="23"/>
                  </a:lnTo>
                  <a:lnTo>
                    <a:pt x="1412" y="30"/>
                  </a:lnTo>
                  <a:lnTo>
                    <a:pt x="1432" y="35"/>
                  </a:lnTo>
                  <a:lnTo>
                    <a:pt x="1449" y="39"/>
                  </a:lnTo>
                  <a:lnTo>
                    <a:pt x="1449" y="46"/>
                  </a:lnTo>
                  <a:lnTo>
                    <a:pt x="1421" y="46"/>
                  </a:lnTo>
                  <a:lnTo>
                    <a:pt x="1409" y="40"/>
                  </a:lnTo>
                  <a:lnTo>
                    <a:pt x="1395" y="40"/>
                  </a:lnTo>
                  <a:lnTo>
                    <a:pt x="1379" y="42"/>
                  </a:lnTo>
                  <a:lnTo>
                    <a:pt x="1364" y="46"/>
                  </a:lnTo>
                  <a:lnTo>
                    <a:pt x="1364" y="54"/>
                  </a:lnTo>
                  <a:lnTo>
                    <a:pt x="1383" y="54"/>
                  </a:lnTo>
                  <a:lnTo>
                    <a:pt x="1397" y="51"/>
                  </a:lnTo>
                  <a:lnTo>
                    <a:pt x="1414" y="49"/>
                  </a:lnTo>
                  <a:lnTo>
                    <a:pt x="1435" y="49"/>
                  </a:lnTo>
                  <a:lnTo>
                    <a:pt x="1456" y="49"/>
                  </a:lnTo>
                  <a:lnTo>
                    <a:pt x="1472" y="49"/>
                  </a:lnTo>
                  <a:lnTo>
                    <a:pt x="1486" y="63"/>
                  </a:lnTo>
                  <a:lnTo>
                    <a:pt x="1503" y="73"/>
                  </a:lnTo>
                  <a:lnTo>
                    <a:pt x="1498" y="84"/>
                  </a:lnTo>
                  <a:lnTo>
                    <a:pt x="1488" y="91"/>
                  </a:lnTo>
                  <a:lnTo>
                    <a:pt x="1479" y="96"/>
                  </a:lnTo>
                  <a:lnTo>
                    <a:pt x="1467" y="100"/>
                  </a:lnTo>
                  <a:lnTo>
                    <a:pt x="1449" y="100"/>
                  </a:lnTo>
                  <a:lnTo>
                    <a:pt x="1433" y="105"/>
                  </a:lnTo>
                  <a:lnTo>
                    <a:pt x="1416" y="105"/>
                  </a:lnTo>
                  <a:lnTo>
                    <a:pt x="1397" y="103"/>
                  </a:lnTo>
                  <a:lnTo>
                    <a:pt x="1379" y="101"/>
                  </a:lnTo>
                  <a:lnTo>
                    <a:pt x="1362" y="101"/>
                  </a:lnTo>
                  <a:lnTo>
                    <a:pt x="1348" y="105"/>
                  </a:lnTo>
                  <a:lnTo>
                    <a:pt x="1337" y="115"/>
                  </a:lnTo>
                  <a:lnTo>
                    <a:pt x="1379" y="115"/>
                  </a:lnTo>
                  <a:lnTo>
                    <a:pt x="1392" y="112"/>
                  </a:lnTo>
                  <a:lnTo>
                    <a:pt x="1407" y="110"/>
                  </a:lnTo>
                  <a:lnTo>
                    <a:pt x="1425" y="112"/>
                  </a:lnTo>
                  <a:lnTo>
                    <a:pt x="1437" y="115"/>
                  </a:lnTo>
                  <a:lnTo>
                    <a:pt x="1440" y="128"/>
                  </a:lnTo>
                  <a:lnTo>
                    <a:pt x="1446" y="126"/>
                  </a:lnTo>
                  <a:lnTo>
                    <a:pt x="1454" y="121"/>
                  </a:lnTo>
                  <a:lnTo>
                    <a:pt x="1465" y="117"/>
                  </a:lnTo>
                  <a:lnTo>
                    <a:pt x="1475" y="115"/>
                  </a:lnTo>
                  <a:lnTo>
                    <a:pt x="1477" y="121"/>
                  </a:lnTo>
                  <a:lnTo>
                    <a:pt x="1479" y="124"/>
                  </a:lnTo>
                  <a:lnTo>
                    <a:pt x="1481" y="126"/>
                  </a:lnTo>
                  <a:lnTo>
                    <a:pt x="1484" y="128"/>
                  </a:lnTo>
                  <a:lnTo>
                    <a:pt x="1488" y="131"/>
                  </a:lnTo>
                  <a:lnTo>
                    <a:pt x="1472" y="161"/>
                  </a:lnTo>
                  <a:lnTo>
                    <a:pt x="1479" y="161"/>
                  </a:lnTo>
                  <a:lnTo>
                    <a:pt x="1491" y="154"/>
                  </a:lnTo>
                  <a:lnTo>
                    <a:pt x="1507" y="145"/>
                  </a:lnTo>
                  <a:lnTo>
                    <a:pt x="1526" y="138"/>
                  </a:lnTo>
                  <a:lnTo>
                    <a:pt x="1547" y="131"/>
                  </a:lnTo>
                  <a:lnTo>
                    <a:pt x="1570" y="126"/>
                  </a:lnTo>
                  <a:lnTo>
                    <a:pt x="1590" y="126"/>
                  </a:lnTo>
                  <a:lnTo>
                    <a:pt x="1610" y="128"/>
                  </a:lnTo>
                  <a:lnTo>
                    <a:pt x="1624" y="136"/>
                  </a:lnTo>
                  <a:lnTo>
                    <a:pt x="1632" y="150"/>
                  </a:lnTo>
                  <a:lnTo>
                    <a:pt x="1638" y="150"/>
                  </a:lnTo>
                  <a:lnTo>
                    <a:pt x="1638" y="152"/>
                  </a:lnTo>
                  <a:lnTo>
                    <a:pt x="1638" y="152"/>
                  </a:lnTo>
                  <a:lnTo>
                    <a:pt x="1636" y="154"/>
                  </a:lnTo>
                  <a:lnTo>
                    <a:pt x="1634" y="154"/>
                  </a:lnTo>
                  <a:lnTo>
                    <a:pt x="1634" y="154"/>
                  </a:lnTo>
                  <a:lnTo>
                    <a:pt x="1632" y="154"/>
                  </a:lnTo>
                  <a:lnTo>
                    <a:pt x="1629" y="157"/>
                  </a:lnTo>
                  <a:lnTo>
                    <a:pt x="1624" y="159"/>
                  </a:lnTo>
                  <a:lnTo>
                    <a:pt x="1618" y="161"/>
                  </a:lnTo>
                  <a:lnTo>
                    <a:pt x="1611" y="163"/>
                  </a:lnTo>
                  <a:lnTo>
                    <a:pt x="1606" y="164"/>
                  </a:lnTo>
                  <a:lnTo>
                    <a:pt x="1594" y="183"/>
                  </a:lnTo>
                  <a:lnTo>
                    <a:pt x="1571" y="197"/>
                  </a:lnTo>
                  <a:lnTo>
                    <a:pt x="1545" y="206"/>
                  </a:lnTo>
                  <a:lnTo>
                    <a:pt x="1514" y="211"/>
                  </a:lnTo>
                  <a:lnTo>
                    <a:pt x="1514" y="217"/>
                  </a:lnTo>
                  <a:lnTo>
                    <a:pt x="1514" y="220"/>
                  </a:lnTo>
                  <a:lnTo>
                    <a:pt x="1514" y="222"/>
                  </a:lnTo>
                  <a:lnTo>
                    <a:pt x="1512" y="224"/>
                  </a:lnTo>
                  <a:lnTo>
                    <a:pt x="1514" y="225"/>
                  </a:lnTo>
                  <a:lnTo>
                    <a:pt x="1514" y="227"/>
                  </a:lnTo>
                  <a:lnTo>
                    <a:pt x="1517" y="231"/>
                  </a:lnTo>
                  <a:lnTo>
                    <a:pt x="1522" y="234"/>
                  </a:lnTo>
                  <a:lnTo>
                    <a:pt x="1526" y="236"/>
                  </a:lnTo>
                  <a:lnTo>
                    <a:pt x="1529" y="239"/>
                  </a:lnTo>
                  <a:lnTo>
                    <a:pt x="1533" y="241"/>
                  </a:lnTo>
                  <a:lnTo>
                    <a:pt x="1536" y="246"/>
                  </a:lnTo>
                  <a:lnTo>
                    <a:pt x="1533" y="253"/>
                  </a:lnTo>
                  <a:lnTo>
                    <a:pt x="1529" y="269"/>
                  </a:lnTo>
                  <a:lnTo>
                    <a:pt x="1526" y="288"/>
                  </a:lnTo>
                  <a:lnTo>
                    <a:pt x="1522" y="307"/>
                  </a:lnTo>
                  <a:lnTo>
                    <a:pt x="1522" y="323"/>
                  </a:lnTo>
                  <a:lnTo>
                    <a:pt x="1526" y="321"/>
                  </a:lnTo>
                  <a:lnTo>
                    <a:pt x="1529" y="321"/>
                  </a:lnTo>
                  <a:lnTo>
                    <a:pt x="1531" y="321"/>
                  </a:lnTo>
                  <a:lnTo>
                    <a:pt x="1535" y="321"/>
                  </a:lnTo>
                  <a:lnTo>
                    <a:pt x="1536" y="321"/>
                  </a:lnTo>
                  <a:lnTo>
                    <a:pt x="1542" y="323"/>
                  </a:lnTo>
                  <a:lnTo>
                    <a:pt x="1540" y="328"/>
                  </a:lnTo>
                  <a:lnTo>
                    <a:pt x="1540" y="330"/>
                  </a:lnTo>
                  <a:lnTo>
                    <a:pt x="1540" y="334"/>
                  </a:lnTo>
                  <a:lnTo>
                    <a:pt x="1540" y="335"/>
                  </a:lnTo>
                  <a:lnTo>
                    <a:pt x="1540" y="339"/>
                  </a:lnTo>
                  <a:lnTo>
                    <a:pt x="1542" y="346"/>
                  </a:lnTo>
                  <a:lnTo>
                    <a:pt x="1536" y="346"/>
                  </a:lnTo>
                  <a:lnTo>
                    <a:pt x="1536" y="349"/>
                  </a:lnTo>
                  <a:lnTo>
                    <a:pt x="1533" y="348"/>
                  </a:lnTo>
                  <a:lnTo>
                    <a:pt x="1529" y="344"/>
                  </a:lnTo>
                  <a:lnTo>
                    <a:pt x="1528" y="342"/>
                  </a:lnTo>
                  <a:lnTo>
                    <a:pt x="1524" y="341"/>
                  </a:lnTo>
                  <a:lnTo>
                    <a:pt x="1521" y="339"/>
                  </a:lnTo>
                  <a:lnTo>
                    <a:pt x="1514" y="339"/>
                  </a:lnTo>
                  <a:lnTo>
                    <a:pt x="1510" y="341"/>
                  </a:lnTo>
                  <a:lnTo>
                    <a:pt x="1507" y="342"/>
                  </a:lnTo>
                  <a:lnTo>
                    <a:pt x="1503" y="344"/>
                  </a:lnTo>
                  <a:lnTo>
                    <a:pt x="1501" y="346"/>
                  </a:lnTo>
                  <a:lnTo>
                    <a:pt x="1498" y="348"/>
                  </a:lnTo>
                  <a:lnTo>
                    <a:pt x="1496" y="351"/>
                  </a:lnTo>
                  <a:lnTo>
                    <a:pt x="1494" y="358"/>
                  </a:lnTo>
                  <a:lnTo>
                    <a:pt x="1517" y="365"/>
                  </a:lnTo>
                  <a:lnTo>
                    <a:pt x="1522" y="396"/>
                  </a:lnTo>
                  <a:lnTo>
                    <a:pt x="1517" y="396"/>
                  </a:lnTo>
                  <a:lnTo>
                    <a:pt x="1514" y="396"/>
                  </a:lnTo>
                  <a:lnTo>
                    <a:pt x="1510" y="398"/>
                  </a:lnTo>
                  <a:lnTo>
                    <a:pt x="1507" y="400"/>
                  </a:lnTo>
                  <a:lnTo>
                    <a:pt x="1507" y="407"/>
                  </a:lnTo>
                  <a:lnTo>
                    <a:pt x="1515" y="412"/>
                  </a:lnTo>
                  <a:lnTo>
                    <a:pt x="1521" y="419"/>
                  </a:lnTo>
                  <a:lnTo>
                    <a:pt x="1524" y="428"/>
                  </a:lnTo>
                  <a:lnTo>
                    <a:pt x="1526" y="442"/>
                  </a:lnTo>
                  <a:lnTo>
                    <a:pt x="1517" y="442"/>
                  </a:lnTo>
                  <a:lnTo>
                    <a:pt x="1515" y="442"/>
                  </a:lnTo>
                  <a:lnTo>
                    <a:pt x="1510" y="440"/>
                  </a:lnTo>
                  <a:lnTo>
                    <a:pt x="1507" y="442"/>
                  </a:lnTo>
                  <a:lnTo>
                    <a:pt x="1501" y="442"/>
                  </a:lnTo>
                  <a:lnTo>
                    <a:pt x="1498" y="445"/>
                  </a:lnTo>
                  <a:lnTo>
                    <a:pt x="1494" y="449"/>
                  </a:lnTo>
                  <a:lnTo>
                    <a:pt x="1500" y="452"/>
                  </a:lnTo>
                  <a:lnTo>
                    <a:pt x="1503" y="454"/>
                  </a:lnTo>
                  <a:lnTo>
                    <a:pt x="1505" y="456"/>
                  </a:lnTo>
                  <a:lnTo>
                    <a:pt x="1507" y="457"/>
                  </a:lnTo>
                  <a:lnTo>
                    <a:pt x="1508" y="463"/>
                  </a:lnTo>
                  <a:lnTo>
                    <a:pt x="1510" y="468"/>
                  </a:lnTo>
                  <a:lnTo>
                    <a:pt x="1508" y="470"/>
                  </a:lnTo>
                  <a:lnTo>
                    <a:pt x="1508" y="471"/>
                  </a:lnTo>
                  <a:lnTo>
                    <a:pt x="1508" y="471"/>
                  </a:lnTo>
                  <a:lnTo>
                    <a:pt x="1507" y="473"/>
                  </a:lnTo>
                  <a:lnTo>
                    <a:pt x="1507" y="477"/>
                  </a:lnTo>
                  <a:lnTo>
                    <a:pt x="1493" y="477"/>
                  </a:lnTo>
                  <a:lnTo>
                    <a:pt x="1479" y="480"/>
                  </a:lnTo>
                  <a:lnTo>
                    <a:pt x="1468" y="484"/>
                  </a:lnTo>
                  <a:lnTo>
                    <a:pt x="1472" y="484"/>
                  </a:lnTo>
                  <a:lnTo>
                    <a:pt x="1477" y="487"/>
                  </a:lnTo>
                  <a:lnTo>
                    <a:pt x="1481" y="489"/>
                  </a:lnTo>
                  <a:lnTo>
                    <a:pt x="1484" y="489"/>
                  </a:lnTo>
                  <a:lnTo>
                    <a:pt x="1488" y="491"/>
                  </a:lnTo>
                  <a:lnTo>
                    <a:pt x="1491" y="494"/>
                  </a:lnTo>
                  <a:lnTo>
                    <a:pt x="1494" y="499"/>
                  </a:lnTo>
                  <a:lnTo>
                    <a:pt x="1488" y="508"/>
                  </a:lnTo>
                  <a:lnTo>
                    <a:pt x="1484" y="519"/>
                  </a:lnTo>
                  <a:lnTo>
                    <a:pt x="1479" y="531"/>
                  </a:lnTo>
                  <a:lnTo>
                    <a:pt x="1477" y="526"/>
                  </a:lnTo>
                  <a:lnTo>
                    <a:pt x="1474" y="522"/>
                  </a:lnTo>
                  <a:lnTo>
                    <a:pt x="1472" y="520"/>
                  </a:lnTo>
                  <a:lnTo>
                    <a:pt x="1468" y="520"/>
                  </a:lnTo>
                  <a:lnTo>
                    <a:pt x="1463" y="519"/>
                  </a:lnTo>
                  <a:lnTo>
                    <a:pt x="1456" y="519"/>
                  </a:lnTo>
                  <a:lnTo>
                    <a:pt x="1456" y="522"/>
                  </a:lnTo>
                  <a:lnTo>
                    <a:pt x="1460" y="522"/>
                  </a:lnTo>
                  <a:lnTo>
                    <a:pt x="1472" y="534"/>
                  </a:lnTo>
                  <a:lnTo>
                    <a:pt x="1482" y="548"/>
                  </a:lnTo>
                  <a:lnTo>
                    <a:pt x="1488" y="566"/>
                  </a:lnTo>
                  <a:lnTo>
                    <a:pt x="1491" y="587"/>
                  </a:lnTo>
                  <a:lnTo>
                    <a:pt x="1488" y="587"/>
                  </a:lnTo>
                  <a:lnTo>
                    <a:pt x="1488" y="592"/>
                  </a:lnTo>
                  <a:lnTo>
                    <a:pt x="1460" y="595"/>
                  </a:lnTo>
                  <a:lnTo>
                    <a:pt x="1460" y="576"/>
                  </a:lnTo>
                  <a:lnTo>
                    <a:pt x="1456" y="573"/>
                  </a:lnTo>
                  <a:lnTo>
                    <a:pt x="1453" y="571"/>
                  </a:lnTo>
                  <a:lnTo>
                    <a:pt x="1451" y="569"/>
                  </a:lnTo>
                  <a:lnTo>
                    <a:pt x="1446" y="566"/>
                  </a:lnTo>
                  <a:lnTo>
                    <a:pt x="1440" y="564"/>
                  </a:lnTo>
                  <a:lnTo>
                    <a:pt x="1432" y="569"/>
                  </a:lnTo>
                  <a:lnTo>
                    <a:pt x="1421" y="573"/>
                  </a:lnTo>
                  <a:lnTo>
                    <a:pt x="1409" y="574"/>
                  </a:lnTo>
                  <a:lnTo>
                    <a:pt x="1398" y="578"/>
                  </a:lnTo>
                  <a:lnTo>
                    <a:pt x="1392" y="583"/>
                  </a:lnTo>
                  <a:lnTo>
                    <a:pt x="1398" y="583"/>
                  </a:lnTo>
                  <a:lnTo>
                    <a:pt x="1407" y="583"/>
                  </a:lnTo>
                  <a:lnTo>
                    <a:pt x="1421" y="581"/>
                  </a:lnTo>
                  <a:lnTo>
                    <a:pt x="1437" y="580"/>
                  </a:lnTo>
                  <a:lnTo>
                    <a:pt x="1437" y="587"/>
                  </a:lnTo>
                  <a:lnTo>
                    <a:pt x="1402" y="599"/>
                  </a:lnTo>
                  <a:lnTo>
                    <a:pt x="1402" y="602"/>
                  </a:lnTo>
                  <a:lnTo>
                    <a:pt x="1411" y="602"/>
                  </a:lnTo>
                  <a:lnTo>
                    <a:pt x="1416" y="601"/>
                  </a:lnTo>
                  <a:lnTo>
                    <a:pt x="1423" y="599"/>
                  </a:lnTo>
                  <a:lnTo>
                    <a:pt x="1430" y="597"/>
                  </a:lnTo>
                  <a:lnTo>
                    <a:pt x="1437" y="595"/>
                  </a:lnTo>
                  <a:lnTo>
                    <a:pt x="1439" y="604"/>
                  </a:lnTo>
                  <a:lnTo>
                    <a:pt x="1446" y="608"/>
                  </a:lnTo>
                  <a:lnTo>
                    <a:pt x="1453" y="609"/>
                  </a:lnTo>
                  <a:lnTo>
                    <a:pt x="1465" y="608"/>
                  </a:lnTo>
                  <a:lnTo>
                    <a:pt x="1479" y="608"/>
                  </a:lnTo>
                  <a:lnTo>
                    <a:pt x="1479" y="611"/>
                  </a:lnTo>
                  <a:lnTo>
                    <a:pt x="1475" y="611"/>
                  </a:lnTo>
                  <a:lnTo>
                    <a:pt x="1456" y="629"/>
                  </a:lnTo>
                  <a:lnTo>
                    <a:pt x="1435" y="646"/>
                  </a:lnTo>
                  <a:lnTo>
                    <a:pt x="1414" y="660"/>
                  </a:lnTo>
                  <a:lnTo>
                    <a:pt x="1390" y="672"/>
                  </a:lnTo>
                  <a:lnTo>
                    <a:pt x="1364" y="677"/>
                  </a:lnTo>
                  <a:lnTo>
                    <a:pt x="1334" y="676"/>
                  </a:lnTo>
                  <a:lnTo>
                    <a:pt x="1334" y="681"/>
                  </a:lnTo>
                  <a:lnTo>
                    <a:pt x="1334" y="686"/>
                  </a:lnTo>
                  <a:lnTo>
                    <a:pt x="1332" y="690"/>
                  </a:lnTo>
                  <a:lnTo>
                    <a:pt x="1330" y="691"/>
                  </a:lnTo>
                  <a:lnTo>
                    <a:pt x="1329" y="691"/>
                  </a:lnTo>
                  <a:lnTo>
                    <a:pt x="1327" y="693"/>
                  </a:lnTo>
                  <a:lnTo>
                    <a:pt x="1323" y="695"/>
                  </a:lnTo>
                  <a:lnTo>
                    <a:pt x="1320" y="697"/>
                  </a:lnTo>
                  <a:lnTo>
                    <a:pt x="1318" y="698"/>
                  </a:lnTo>
                  <a:lnTo>
                    <a:pt x="1315" y="702"/>
                  </a:lnTo>
                  <a:lnTo>
                    <a:pt x="1311" y="712"/>
                  </a:lnTo>
                  <a:lnTo>
                    <a:pt x="1309" y="725"/>
                  </a:lnTo>
                  <a:lnTo>
                    <a:pt x="1306" y="733"/>
                  </a:lnTo>
                  <a:lnTo>
                    <a:pt x="1297" y="742"/>
                  </a:lnTo>
                  <a:lnTo>
                    <a:pt x="1282" y="752"/>
                  </a:lnTo>
                  <a:lnTo>
                    <a:pt x="1262" y="761"/>
                  </a:lnTo>
                  <a:lnTo>
                    <a:pt x="1245" y="768"/>
                  </a:lnTo>
                  <a:lnTo>
                    <a:pt x="1229" y="772"/>
                  </a:lnTo>
                  <a:lnTo>
                    <a:pt x="1229" y="768"/>
                  </a:lnTo>
                  <a:lnTo>
                    <a:pt x="1229" y="765"/>
                  </a:lnTo>
                  <a:lnTo>
                    <a:pt x="1227" y="765"/>
                  </a:lnTo>
                  <a:lnTo>
                    <a:pt x="1227" y="763"/>
                  </a:lnTo>
                  <a:lnTo>
                    <a:pt x="1226" y="761"/>
                  </a:lnTo>
                  <a:lnTo>
                    <a:pt x="1224" y="775"/>
                  </a:lnTo>
                  <a:lnTo>
                    <a:pt x="1219" y="787"/>
                  </a:lnTo>
                  <a:lnTo>
                    <a:pt x="1215" y="798"/>
                  </a:lnTo>
                  <a:lnTo>
                    <a:pt x="1210" y="808"/>
                  </a:lnTo>
                  <a:lnTo>
                    <a:pt x="1206" y="822"/>
                  </a:lnTo>
                  <a:lnTo>
                    <a:pt x="1210" y="824"/>
                  </a:lnTo>
                  <a:lnTo>
                    <a:pt x="1210" y="826"/>
                  </a:lnTo>
                  <a:lnTo>
                    <a:pt x="1212" y="826"/>
                  </a:lnTo>
                  <a:lnTo>
                    <a:pt x="1212" y="826"/>
                  </a:lnTo>
                  <a:lnTo>
                    <a:pt x="1212" y="828"/>
                  </a:lnTo>
                  <a:lnTo>
                    <a:pt x="1210" y="829"/>
                  </a:lnTo>
                  <a:lnTo>
                    <a:pt x="1206" y="833"/>
                  </a:lnTo>
                  <a:lnTo>
                    <a:pt x="1203" y="835"/>
                  </a:lnTo>
                  <a:lnTo>
                    <a:pt x="1200" y="838"/>
                  </a:lnTo>
                  <a:lnTo>
                    <a:pt x="1196" y="840"/>
                  </a:lnTo>
                  <a:lnTo>
                    <a:pt x="1194" y="843"/>
                  </a:lnTo>
                  <a:lnTo>
                    <a:pt x="1191" y="848"/>
                  </a:lnTo>
                  <a:lnTo>
                    <a:pt x="1184" y="868"/>
                  </a:lnTo>
                  <a:lnTo>
                    <a:pt x="1179" y="889"/>
                  </a:lnTo>
                  <a:lnTo>
                    <a:pt x="1177" y="913"/>
                  </a:lnTo>
                  <a:lnTo>
                    <a:pt x="1173" y="936"/>
                  </a:lnTo>
                  <a:lnTo>
                    <a:pt x="1168" y="957"/>
                  </a:lnTo>
                  <a:lnTo>
                    <a:pt x="1165" y="955"/>
                  </a:lnTo>
                  <a:lnTo>
                    <a:pt x="1165" y="955"/>
                  </a:lnTo>
                  <a:lnTo>
                    <a:pt x="1163" y="955"/>
                  </a:lnTo>
                  <a:lnTo>
                    <a:pt x="1163" y="953"/>
                  </a:lnTo>
                  <a:lnTo>
                    <a:pt x="1161" y="953"/>
                  </a:lnTo>
                  <a:lnTo>
                    <a:pt x="1156" y="950"/>
                  </a:lnTo>
                  <a:lnTo>
                    <a:pt x="1147" y="943"/>
                  </a:lnTo>
                  <a:lnTo>
                    <a:pt x="1133" y="934"/>
                  </a:lnTo>
                  <a:lnTo>
                    <a:pt x="1117" y="925"/>
                  </a:lnTo>
                  <a:lnTo>
                    <a:pt x="1102" y="915"/>
                  </a:lnTo>
                  <a:lnTo>
                    <a:pt x="1090" y="906"/>
                  </a:lnTo>
                  <a:lnTo>
                    <a:pt x="1079" y="901"/>
                  </a:lnTo>
                  <a:lnTo>
                    <a:pt x="1076" y="899"/>
                  </a:lnTo>
                  <a:lnTo>
                    <a:pt x="1072" y="861"/>
                  </a:lnTo>
                  <a:lnTo>
                    <a:pt x="1070" y="857"/>
                  </a:lnTo>
                  <a:lnTo>
                    <a:pt x="1065" y="854"/>
                  </a:lnTo>
                  <a:lnTo>
                    <a:pt x="1062" y="852"/>
                  </a:lnTo>
                  <a:lnTo>
                    <a:pt x="1056" y="848"/>
                  </a:lnTo>
                  <a:lnTo>
                    <a:pt x="1053" y="845"/>
                  </a:lnTo>
                  <a:lnTo>
                    <a:pt x="1056" y="843"/>
                  </a:lnTo>
                  <a:lnTo>
                    <a:pt x="1056" y="841"/>
                  </a:lnTo>
                  <a:lnTo>
                    <a:pt x="1058" y="840"/>
                  </a:lnTo>
                  <a:lnTo>
                    <a:pt x="1058" y="840"/>
                  </a:lnTo>
                  <a:lnTo>
                    <a:pt x="1060" y="836"/>
                  </a:lnTo>
                  <a:lnTo>
                    <a:pt x="1062" y="833"/>
                  </a:lnTo>
                  <a:lnTo>
                    <a:pt x="1053" y="833"/>
                  </a:lnTo>
                  <a:lnTo>
                    <a:pt x="1048" y="833"/>
                  </a:lnTo>
                  <a:lnTo>
                    <a:pt x="1044" y="833"/>
                  </a:lnTo>
                  <a:lnTo>
                    <a:pt x="1042" y="831"/>
                  </a:lnTo>
                  <a:lnTo>
                    <a:pt x="1041" y="828"/>
                  </a:lnTo>
                  <a:lnTo>
                    <a:pt x="1037" y="822"/>
                  </a:lnTo>
                  <a:lnTo>
                    <a:pt x="1035" y="819"/>
                  </a:lnTo>
                  <a:lnTo>
                    <a:pt x="1035" y="815"/>
                  </a:lnTo>
                  <a:lnTo>
                    <a:pt x="1035" y="814"/>
                  </a:lnTo>
                  <a:lnTo>
                    <a:pt x="1035" y="810"/>
                  </a:lnTo>
                  <a:lnTo>
                    <a:pt x="1037" y="807"/>
                  </a:lnTo>
                  <a:lnTo>
                    <a:pt x="1037" y="803"/>
                  </a:lnTo>
                  <a:lnTo>
                    <a:pt x="1027" y="803"/>
                  </a:lnTo>
                  <a:lnTo>
                    <a:pt x="1027" y="798"/>
                  </a:lnTo>
                  <a:lnTo>
                    <a:pt x="1028" y="793"/>
                  </a:lnTo>
                  <a:lnTo>
                    <a:pt x="1030" y="791"/>
                  </a:lnTo>
                  <a:lnTo>
                    <a:pt x="1030" y="787"/>
                  </a:lnTo>
                  <a:lnTo>
                    <a:pt x="1032" y="784"/>
                  </a:lnTo>
                  <a:lnTo>
                    <a:pt x="1034" y="779"/>
                  </a:lnTo>
                  <a:lnTo>
                    <a:pt x="1028" y="779"/>
                  </a:lnTo>
                  <a:lnTo>
                    <a:pt x="1023" y="779"/>
                  </a:lnTo>
                  <a:lnTo>
                    <a:pt x="1020" y="777"/>
                  </a:lnTo>
                  <a:lnTo>
                    <a:pt x="1014" y="775"/>
                  </a:lnTo>
                  <a:lnTo>
                    <a:pt x="1013" y="749"/>
                  </a:lnTo>
                  <a:lnTo>
                    <a:pt x="1011" y="725"/>
                  </a:lnTo>
                  <a:lnTo>
                    <a:pt x="1011" y="702"/>
                  </a:lnTo>
                  <a:lnTo>
                    <a:pt x="1018" y="679"/>
                  </a:lnTo>
                  <a:lnTo>
                    <a:pt x="1025" y="669"/>
                  </a:lnTo>
                  <a:lnTo>
                    <a:pt x="1034" y="662"/>
                  </a:lnTo>
                  <a:lnTo>
                    <a:pt x="1041" y="656"/>
                  </a:lnTo>
                  <a:lnTo>
                    <a:pt x="1046" y="648"/>
                  </a:lnTo>
                  <a:lnTo>
                    <a:pt x="1051" y="637"/>
                  </a:lnTo>
                  <a:lnTo>
                    <a:pt x="1053" y="618"/>
                  </a:lnTo>
                  <a:lnTo>
                    <a:pt x="1049" y="618"/>
                  </a:lnTo>
                  <a:lnTo>
                    <a:pt x="1046" y="622"/>
                  </a:lnTo>
                  <a:lnTo>
                    <a:pt x="1042" y="623"/>
                  </a:lnTo>
                  <a:lnTo>
                    <a:pt x="1041" y="623"/>
                  </a:lnTo>
                  <a:lnTo>
                    <a:pt x="1037" y="623"/>
                  </a:lnTo>
                  <a:lnTo>
                    <a:pt x="1034" y="622"/>
                  </a:lnTo>
                  <a:lnTo>
                    <a:pt x="1020" y="618"/>
                  </a:lnTo>
                  <a:lnTo>
                    <a:pt x="1009" y="611"/>
                  </a:lnTo>
                  <a:lnTo>
                    <a:pt x="1002" y="601"/>
                  </a:lnTo>
                  <a:lnTo>
                    <a:pt x="999" y="583"/>
                  </a:lnTo>
                  <a:lnTo>
                    <a:pt x="1004" y="583"/>
                  </a:lnTo>
                  <a:lnTo>
                    <a:pt x="1004" y="580"/>
                  </a:lnTo>
                  <a:lnTo>
                    <a:pt x="1013" y="585"/>
                  </a:lnTo>
                  <a:lnTo>
                    <a:pt x="1023" y="592"/>
                  </a:lnTo>
                  <a:lnTo>
                    <a:pt x="1032" y="595"/>
                  </a:lnTo>
                  <a:lnTo>
                    <a:pt x="1042" y="595"/>
                  </a:lnTo>
                  <a:lnTo>
                    <a:pt x="1042" y="594"/>
                  </a:lnTo>
                  <a:lnTo>
                    <a:pt x="1044" y="592"/>
                  </a:lnTo>
                  <a:lnTo>
                    <a:pt x="1044" y="592"/>
                  </a:lnTo>
                  <a:lnTo>
                    <a:pt x="1044" y="590"/>
                  </a:lnTo>
                  <a:lnTo>
                    <a:pt x="1046" y="587"/>
                  </a:lnTo>
                  <a:lnTo>
                    <a:pt x="1027" y="573"/>
                  </a:lnTo>
                  <a:lnTo>
                    <a:pt x="1011" y="553"/>
                  </a:lnTo>
                  <a:lnTo>
                    <a:pt x="1006" y="555"/>
                  </a:lnTo>
                  <a:lnTo>
                    <a:pt x="1002" y="557"/>
                  </a:lnTo>
                  <a:lnTo>
                    <a:pt x="997" y="559"/>
                  </a:lnTo>
                  <a:lnTo>
                    <a:pt x="992" y="560"/>
                  </a:lnTo>
                  <a:lnTo>
                    <a:pt x="988" y="557"/>
                  </a:lnTo>
                  <a:lnTo>
                    <a:pt x="987" y="555"/>
                  </a:lnTo>
                  <a:lnTo>
                    <a:pt x="985" y="552"/>
                  </a:lnTo>
                  <a:lnTo>
                    <a:pt x="983" y="550"/>
                  </a:lnTo>
                  <a:lnTo>
                    <a:pt x="980" y="545"/>
                  </a:lnTo>
                  <a:lnTo>
                    <a:pt x="990" y="534"/>
                  </a:lnTo>
                  <a:lnTo>
                    <a:pt x="992" y="519"/>
                  </a:lnTo>
                  <a:lnTo>
                    <a:pt x="990" y="499"/>
                  </a:lnTo>
                  <a:lnTo>
                    <a:pt x="985" y="478"/>
                  </a:lnTo>
                  <a:lnTo>
                    <a:pt x="976" y="456"/>
                  </a:lnTo>
                  <a:lnTo>
                    <a:pt x="966" y="435"/>
                  </a:lnTo>
                  <a:lnTo>
                    <a:pt x="953" y="416"/>
                  </a:lnTo>
                  <a:lnTo>
                    <a:pt x="943" y="398"/>
                  </a:lnTo>
                  <a:lnTo>
                    <a:pt x="934" y="384"/>
                  </a:lnTo>
                  <a:lnTo>
                    <a:pt x="913" y="370"/>
                  </a:lnTo>
                  <a:lnTo>
                    <a:pt x="889" y="365"/>
                  </a:lnTo>
                  <a:lnTo>
                    <a:pt x="864" y="365"/>
                  </a:lnTo>
                  <a:lnTo>
                    <a:pt x="836" y="365"/>
                  </a:lnTo>
                  <a:lnTo>
                    <a:pt x="809" y="367"/>
                  </a:lnTo>
                  <a:lnTo>
                    <a:pt x="781" y="365"/>
                  </a:lnTo>
                  <a:lnTo>
                    <a:pt x="781" y="360"/>
                  </a:lnTo>
                  <a:lnTo>
                    <a:pt x="781" y="356"/>
                  </a:lnTo>
                  <a:lnTo>
                    <a:pt x="782" y="355"/>
                  </a:lnTo>
                  <a:lnTo>
                    <a:pt x="782" y="353"/>
                  </a:lnTo>
                  <a:lnTo>
                    <a:pt x="782" y="351"/>
                  </a:lnTo>
                  <a:lnTo>
                    <a:pt x="781" y="349"/>
                  </a:lnTo>
                  <a:lnTo>
                    <a:pt x="770" y="344"/>
                  </a:lnTo>
                  <a:lnTo>
                    <a:pt x="760" y="341"/>
                  </a:lnTo>
                  <a:lnTo>
                    <a:pt x="749" y="334"/>
                  </a:lnTo>
                  <a:lnTo>
                    <a:pt x="758" y="334"/>
                  </a:lnTo>
                  <a:lnTo>
                    <a:pt x="768" y="330"/>
                  </a:lnTo>
                  <a:lnTo>
                    <a:pt x="782" y="327"/>
                  </a:lnTo>
                  <a:lnTo>
                    <a:pt x="798" y="325"/>
                  </a:lnTo>
                  <a:lnTo>
                    <a:pt x="810" y="321"/>
                  </a:lnTo>
                  <a:lnTo>
                    <a:pt x="819" y="314"/>
                  </a:lnTo>
                  <a:lnTo>
                    <a:pt x="777" y="314"/>
                  </a:lnTo>
                  <a:lnTo>
                    <a:pt x="767" y="311"/>
                  </a:lnTo>
                  <a:lnTo>
                    <a:pt x="758" y="311"/>
                  </a:lnTo>
                  <a:lnTo>
                    <a:pt x="747" y="309"/>
                  </a:lnTo>
                  <a:lnTo>
                    <a:pt x="739" y="307"/>
                  </a:lnTo>
                  <a:lnTo>
                    <a:pt x="730" y="304"/>
                  </a:lnTo>
                  <a:lnTo>
                    <a:pt x="725" y="295"/>
                  </a:lnTo>
                  <a:lnTo>
                    <a:pt x="723" y="281"/>
                  </a:lnTo>
                  <a:lnTo>
                    <a:pt x="744" y="278"/>
                  </a:lnTo>
                  <a:lnTo>
                    <a:pt x="763" y="271"/>
                  </a:lnTo>
                  <a:lnTo>
                    <a:pt x="779" y="264"/>
                  </a:lnTo>
                  <a:lnTo>
                    <a:pt x="796" y="257"/>
                  </a:lnTo>
                  <a:lnTo>
                    <a:pt x="831" y="257"/>
                  </a:lnTo>
                  <a:lnTo>
                    <a:pt x="845" y="211"/>
                  </a:lnTo>
                  <a:lnTo>
                    <a:pt x="812" y="211"/>
                  </a:lnTo>
                  <a:lnTo>
                    <a:pt x="803" y="199"/>
                  </a:lnTo>
                  <a:lnTo>
                    <a:pt x="814" y="192"/>
                  </a:lnTo>
                  <a:lnTo>
                    <a:pt x="822" y="185"/>
                  </a:lnTo>
                  <a:lnTo>
                    <a:pt x="833" y="180"/>
                  </a:lnTo>
                  <a:lnTo>
                    <a:pt x="845" y="176"/>
                  </a:lnTo>
                  <a:lnTo>
                    <a:pt x="845" y="164"/>
                  </a:lnTo>
                  <a:lnTo>
                    <a:pt x="859" y="157"/>
                  </a:lnTo>
                  <a:lnTo>
                    <a:pt x="866" y="149"/>
                  </a:lnTo>
                  <a:lnTo>
                    <a:pt x="873" y="138"/>
                  </a:lnTo>
                  <a:lnTo>
                    <a:pt x="884" y="131"/>
                  </a:lnTo>
                  <a:lnTo>
                    <a:pt x="896" y="126"/>
                  </a:lnTo>
                  <a:lnTo>
                    <a:pt x="906" y="126"/>
                  </a:lnTo>
                  <a:lnTo>
                    <a:pt x="915" y="129"/>
                  </a:lnTo>
                  <a:lnTo>
                    <a:pt x="927" y="128"/>
                  </a:lnTo>
                  <a:lnTo>
                    <a:pt x="918" y="124"/>
                  </a:lnTo>
                  <a:lnTo>
                    <a:pt x="913" y="122"/>
                  </a:lnTo>
                  <a:lnTo>
                    <a:pt x="908" y="121"/>
                  </a:lnTo>
                  <a:lnTo>
                    <a:pt x="903" y="115"/>
                  </a:lnTo>
                  <a:lnTo>
                    <a:pt x="920" y="112"/>
                  </a:lnTo>
                  <a:lnTo>
                    <a:pt x="936" y="107"/>
                  </a:lnTo>
                  <a:lnTo>
                    <a:pt x="950" y="103"/>
                  </a:lnTo>
                  <a:lnTo>
                    <a:pt x="966" y="100"/>
                  </a:lnTo>
                  <a:lnTo>
                    <a:pt x="967" y="107"/>
                  </a:lnTo>
                  <a:lnTo>
                    <a:pt x="969" y="110"/>
                  </a:lnTo>
                  <a:lnTo>
                    <a:pt x="971" y="115"/>
                  </a:lnTo>
                  <a:lnTo>
                    <a:pt x="973" y="119"/>
                  </a:lnTo>
                  <a:lnTo>
                    <a:pt x="978" y="121"/>
                  </a:lnTo>
                  <a:lnTo>
                    <a:pt x="985" y="122"/>
                  </a:lnTo>
                  <a:lnTo>
                    <a:pt x="985" y="117"/>
                  </a:lnTo>
                  <a:lnTo>
                    <a:pt x="988" y="112"/>
                  </a:lnTo>
                  <a:lnTo>
                    <a:pt x="990" y="105"/>
                  </a:lnTo>
                  <a:lnTo>
                    <a:pt x="992" y="100"/>
                  </a:lnTo>
                  <a:lnTo>
                    <a:pt x="995" y="105"/>
                  </a:lnTo>
                  <a:lnTo>
                    <a:pt x="1001" y="110"/>
                  </a:lnTo>
                  <a:lnTo>
                    <a:pt x="1004" y="114"/>
                  </a:lnTo>
                  <a:lnTo>
                    <a:pt x="1011" y="117"/>
                  </a:lnTo>
                  <a:lnTo>
                    <a:pt x="1018" y="119"/>
                  </a:lnTo>
                  <a:lnTo>
                    <a:pt x="1014" y="96"/>
                  </a:lnTo>
                  <a:lnTo>
                    <a:pt x="1027" y="93"/>
                  </a:lnTo>
                  <a:lnTo>
                    <a:pt x="1037" y="89"/>
                  </a:lnTo>
                  <a:lnTo>
                    <a:pt x="1053" y="93"/>
                  </a:lnTo>
                  <a:lnTo>
                    <a:pt x="1070" y="100"/>
                  </a:lnTo>
                  <a:lnTo>
                    <a:pt x="1088" y="110"/>
                  </a:lnTo>
                  <a:lnTo>
                    <a:pt x="1107" y="119"/>
                  </a:lnTo>
                  <a:lnTo>
                    <a:pt x="1123" y="126"/>
                  </a:lnTo>
                  <a:lnTo>
                    <a:pt x="1138" y="131"/>
                  </a:lnTo>
                  <a:lnTo>
                    <a:pt x="1138" y="128"/>
                  </a:lnTo>
                  <a:lnTo>
                    <a:pt x="1128" y="119"/>
                  </a:lnTo>
                  <a:lnTo>
                    <a:pt x="1121" y="112"/>
                  </a:lnTo>
                  <a:lnTo>
                    <a:pt x="1117" y="103"/>
                  </a:lnTo>
                  <a:lnTo>
                    <a:pt x="1123" y="93"/>
                  </a:lnTo>
                  <a:lnTo>
                    <a:pt x="1119" y="89"/>
                  </a:lnTo>
                  <a:lnTo>
                    <a:pt x="1114" y="84"/>
                  </a:lnTo>
                  <a:lnTo>
                    <a:pt x="1109" y="80"/>
                  </a:lnTo>
                  <a:lnTo>
                    <a:pt x="1104" y="77"/>
                  </a:lnTo>
                  <a:lnTo>
                    <a:pt x="1100" y="73"/>
                  </a:lnTo>
                  <a:lnTo>
                    <a:pt x="1104" y="65"/>
                  </a:lnTo>
                  <a:lnTo>
                    <a:pt x="1114" y="68"/>
                  </a:lnTo>
                  <a:lnTo>
                    <a:pt x="1128" y="70"/>
                  </a:lnTo>
                  <a:lnTo>
                    <a:pt x="1140" y="68"/>
                  </a:lnTo>
                  <a:lnTo>
                    <a:pt x="1149" y="61"/>
                  </a:lnTo>
                  <a:lnTo>
                    <a:pt x="1107" y="61"/>
                  </a:lnTo>
                  <a:lnTo>
                    <a:pt x="1107" y="58"/>
                  </a:lnTo>
                  <a:lnTo>
                    <a:pt x="1104" y="58"/>
                  </a:lnTo>
                  <a:lnTo>
                    <a:pt x="1104" y="54"/>
                  </a:lnTo>
                  <a:lnTo>
                    <a:pt x="1109" y="51"/>
                  </a:lnTo>
                  <a:lnTo>
                    <a:pt x="1114" y="47"/>
                  </a:lnTo>
                  <a:lnTo>
                    <a:pt x="1119" y="44"/>
                  </a:lnTo>
                  <a:lnTo>
                    <a:pt x="1124" y="40"/>
                  </a:lnTo>
                  <a:lnTo>
                    <a:pt x="1130" y="39"/>
                  </a:lnTo>
                  <a:lnTo>
                    <a:pt x="1152" y="42"/>
                  </a:lnTo>
                  <a:lnTo>
                    <a:pt x="1158" y="26"/>
                  </a:lnTo>
                  <a:lnTo>
                    <a:pt x="1184" y="30"/>
                  </a:lnTo>
                  <a:lnTo>
                    <a:pt x="1186" y="30"/>
                  </a:lnTo>
                  <a:lnTo>
                    <a:pt x="1187" y="26"/>
                  </a:lnTo>
                  <a:lnTo>
                    <a:pt x="1189" y="25"/>
                  </a:lnTo>
                  <a:lnTo>
                    <a:pt x="1191" y="21"/>
                  </a:lnTo>
                  <a:lnTo>
                    <a:pt x="1196" y="19"/>
                  </a:lnTo>
                  <a:lnTo>
                    <a:pt x="1200" y="25"/>
                  </a:lnTo>
                  <a:lnTo>
                    <a:pt x="1205" y="30"/>
                  </a:lnTo>
                  <a:lnTo>
                    <a:pt x="1210" y="35"/>
                  </a:lnTo>
                  <a:lnTo>
                    <a:pt x="1210" y="26"/>
                  </a:lnTo>
                  <a:lnTo>
                    <a:pt x="1212" y="25"/>
                  </a:lnTo>
                  <a:lnTo>
                    <a:pt x="1212" y="23"/>
                  </a:lnTo>
                  <a:lnTo>
                    <a:pt x="1212" y="21"/>
                  </a:lnTo>
                  <a:lnTo>
                    <a:pt x="1212" y="19"/>
                  </a:lnTo>
                  <a:lnTo>
                    <a:pt x="1213" y="16"/>
                  </a:lnTo>
                  <a:lnTo>
                    <a:pt x="1215" y="14"/>
                  </a:lnTo>
                  <a:lnTo>
                    <a:pt x="1219" y="12"/>
                  </a:lnTo>
                  <a:lnTo>
                    <a:pt x="1236" y="4"/>
                  </a:lnTo>
                  <a:lnTo>
                    <a:pt x="1259" y="0"/>
                  </a:lnTo>
                  <a:close/>
                </a:path>
              </a:pathLst>
            </a:custGeom>
            <a:grpFill/>
            <a:ln w="3175" cap="rnd">
              <a:solidFill>
                <a:schemeClr val="bg1">
                  <a:lumMod val="65000"/>
                </a:schemeClr>
              </a:solidFill>
            </a:ln>
            <a:ex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320" name="Freeform 319"/>
            <p:cNvSpPr>
              <a:spLocks noEditPoints="1"/>
            </p:cNvSpPr>
            <p:nvPr/>
          </p:nvSpPr>
          <p:spPr bwMode="auto">
            <a:xfrm>
              <a:off x="3975894" y="1550987"/>
              <a:ext cx="4530725" cy="3509963"/>
            </a:xfrm>
            <a:custGeom>
              <a:avLst/>
              <a:gdLst>
                <a:gd name="T0" fmla="*/ 1971 w 2854"/>
                <a:gd name="T1" fmla="*/ 1813 h 2211"/>
                <a:gd name="T2" fmla="*/ 1855 w 2854"/>
                <a:gd name="T3" fmla="*/ 1811 h 2211"/>
                <a:gd name="T4" fmla="*/ 1992 w 2854"/>
                <a:gd name="T5" fmla="*/ 1742 h 2211"/>
                <a:gd name="T6" fmla="*/ 2278 w 2854"/>
                <a:gd name="T7" fmla="*/ 1785 h 2211"/>
                <a:gd name="T8" fmla="*/ 2068 w 2854"/>
                <a:gd name="T9" fmla="*/ 1731 h 2211"/>
                <a:gd name="T10" fmla="*/ 1906 w 2854"/>
                <a:gd name="T11" fmla="*/ 1752 h 2211"/>
                <a:gd name="T12" fmla="*/ 1637 w 2854"/>
                <a:gd name="T13" fmla="*/ 1670 h 2211"/>
                <a:gd name="T14" fmla="*/ 1840 w 2854"/>
                <a:gd name="T15" fmla="*/ 1602 h 2211"/>
                <a:gd name="T16" fmla="*/ 1824 w 2854"/>
                <a:gd name="T17" fmla="*/ 1628 h 2211"/>
                <a:gd name="T18" fmla="*/ 1965 w 2854"/>
                <a:gd name="T19" fmla="*/ 1604 h 2211"/>
                <a:gd name="T20" fmla="*/ 1918 w 2854"/>
                <a:gd name="T21" fmla="*/ 1466 h 2211"/>
                <a:gd name="T22" fmla="*/ 1920 w 2854"/>
                <a:gd name="T23" fmla="*/ 1534 h 2211"/>
                <a:gd name="T24" fmla="*/ 2030 w 2854"/>
                <a:gd name="T25" fmla="*/ 1272 h 2211"/>
                <a:gd name="T26" fmla="*/ 274 w 2854"/>
                <a:gd name="T27" fmla="*/ 1106 h 2211"/>
                <a:gd name="T28" fmla="*/ 2229 w 2854"/>
                <a:gd name="T29" fmla="*/ 1024 h 2211"/>
                <a:gd name="T30" fmla="*/ 2054 w 2854"/>
                <a:gd name="T31" fmla="*/ 1218 h 2211"/>
                <a:gd name="T32" fmla="*/ 2177 w 2854"/>
                <a:gd name="T33" fmla="*/ 1043 h 2211"/>
                <a:gd name="T34" fmla="*/ 408 w 2854"/>
                <a:gd name="T35" fmla="*/ 1136 h 2211"/>
                <a:gd name="T36" fmla="*/ 230 w 2854"/>
                <a:gd name="T37" fmla="*/ 1145 h 2211"/>
                <a:gd name="T38" fmla="*/ 539 w 2854"/>
                <a:gd name="T39" fmla="*/ 1225 h 2211"/>
                <a:gd name="T40" fmla="*/ 600 w 2854"/>
                <a:gd name="T41" fmla="*/ 1111 h 2211"/>
                <a:gd name="T42" fmla="*/ 503 w 2854"/>
                <a:gd name="T43" fmla="*/ 1103 h 2211"/>
                <a:gd name="T44" fmla="*/ 721 w 2854"/>
                <a:gd name="T45" fmla="*/ 1017 h 2211"/>
                <a:gd name="T46" fmla="*/ 965 w 2854"/>
                <a:gd name="T47" fmla="*/ 1080 h 2211"/>
                <a:gd name="T48" fmla="*/ 2211 w 2854"/>
                <a:gd name="T49" fmla="*/ 958 h 2211"/>
                <a:gd name="T50" fmla="*/ 400 w 2854"/>
                <a:gd name="T51" fmla="*/ 801 h 2211"/>
                <a:gd name="T52" fmla="*/ 201 w 2854"/>
                <a:gd name="T53" fmla="*/ 699 h 2211"/>
                <a:gd name="T54" fmla="*/ 199 w 2854"/>
                <a:gd name="T55" fmla="*/ 811 h 2211"/>
                <a:gd name="T56" fmla="*/ 860 w 2854"/>
                <a:gd name="T57" fmla="*/ 371 h 2211"/>
                <a:gd name="T58" fmla="*/ 2278 w 2854"/>
                <a:gd name="T59" fmla="*/ 120 h 2211"/>
                <a:gd name="T60" fmla="*/ 1199 w 2854"/>
                <a:gd name="T61" fmla="*/ 54 h 2211"/>
                <a:gd name="T62" fmla="*/ 998 w 2854"/>
                <a:gd name="T63" fmla="*/ 165 h 2211"/>
                <a:gd name="T64" fmla="*/ 1805 w 2854"/>
                <a:gd name="T65" fmla="*/ 117 h 2211"/>
                <a:gd name="T66" fmla="*/ 1929 w 2854"/>
                <a:gd name="T67" fmla="*/ 206 h 2211"/>
                <a:gd name="T68" fmla="*/ 2140 w 2854"/>
                <a:gd name="T69" fmla="*/ 286 h 2211"/>
                <a:gd name="T70" fmla="*/ 2576 w 2854"/>
                <a:gd name="T71" fmla="*/ 378 h 2211"/>
                <a:gd name="T72" fmla="*/ 2815 w 2854"/>
                <a:gd name="T73" fmla="*/ 537 h 2211"/>
                <a:gd name="T74" fmla="*/ 2637 w 2854"/>
                <a:gd name="T75" fmla="*/ 621 h 2211"/>
                <a:gd name="T76" fmla="*/ 2390 w 2854"/>
                <a:gd name="T77" fmla="*/ 886 h 2211"/>
                <a:gd name="T78" fmla="*/ 2421 w 2854"/>
                <a:gd name="T79" fmla="*/ 624 h 2211"/>
                <a:gd name="T80" fmla="*/ 2175 w 2854"/>
                <a:gd name="T81" fmla="*/ 830 h 2211"/>
                <a:gd name="T82" fmla="*/ 1974 w 2854"/>
                <a:gd name="T83" fmla="*/ 1141 h 2211"/>
                <a:gd name="T84" fmla="*/ 1916 w 2854"/>
                <a:gd name="T85" fmla="*/ 1277 h 2211"/>
                <a:gd name="T86" fmla="*/ 1737 w 2854"/>
                <a:gd name="T87" fmla="*/ 1488 h 2211"/>
                <a:gd name="T88" fmla="*/ 1539 w 2854"/>
                <a:gd name="T89" fmla="*/ 1480 h 2211"/>
                <a:gd name="T90" fmla="*/ 1222 w 2854"/>
                <a:gd name="T91" fmla="*/ 1406 h 2211"/>
                <a:gd name="T92" fmla="*/ 969 w 2854"/>
                <a:gd name="T93" fmla="*/ 1356 h 2211"/>
                <a:gd name="T94" fmla="*/ 710 w 2854"/>
                <a:gd name="T95" fmla="*/ 1300 h 2211"/>
                <a:gd name="T96" fmla="*/ 876 w 2854"/>
                <a:gd name="T97" fmla="*/ 1659 h 2211"/>
                <a:gd name="T98" fmla="*/ 475 w 2854"/>
                <a:gd name="T99" fmla="*/ 2133 h 2211"/>
                <a:gd name="T100" fmla="*/ 335 w 2854"/>
                <a:gd name="T101" fmla="*/ 1651 h 2211"/>
                <a:gd name="T102" fmla="*/ 92 w 2854"/>
                <a:gd name="T103" fmla="*/ 1263 h 2211"/>
                <a:gd name="T104" fmla="*/ 199 w 2854"/>
                <a:gd name="T105" fmla="*/ 960 h 2211"/>
                <a:gd name="T106" fmla="*/ 384 w 2854"/>
                <a:gd name="T107" fmla="*/ 733 h 2211"/>
                <a:gd name="T108" fmla="*/ 578 w 2854"/>
                <a:gd name="T109" fmla="*/ 679 h 2211"/>
                <a:gd name="T110" fmla="*/ 497 w 2854"/>
                <a:gd name="T111" fmla="*/ 693 h 2211"/>
                <a:gd name="T112" fmla="*/ 386 w 2854"/>
                <a:gd name="T113" fmla="*/ 539 h 2211"/>
                <a:gd name="T114" fmla="*/ 662 w 2854"/>
                <a:gd name="T115" fmla="*/ 352 h 2211"/>
                <a:gd name="T116" fmla="*/ 780 w 2854"/>
                <a:gd name="T117" fmla="*/ 499 h 2211"/>
                <a:gd name="T118" fmla="*/ 967 w 2854"/>
                <a:gd name="T119" fmla="*/ 389 h 2211"/>
                <a:gd name="T120" fmla="*/ 1182 w 2854"/>
                <a:gd name="T121" fmla="*/ 399 h 2211"/>
                <a:gd name="T122" fmla="*/ 1218 w 2854"/>
                <a:gd name="T123" fmla="*/ 469 h 2211"/>
                <a:gd name="T124" fmla="*/ 1402 w 2854"/>
                <a:gd name="T125" fmla="*/ 188 h 2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54" h="2211">
                  <a:moveTo>
                    <a:pt x="915" y="1897"/>
                  </a:moveTo>
                  <a:lnTo>
                    <a:pt x="915" y="1904"/>
                  </a:lnTo>
                  <a:lnTo>
                    <a:pt x="923" y="1923"/>
                  </a:lnTo>
                  <a:lnTo>
                    <a:pt x="923" y="1944"/>
                  </a:lnTo>
                  <a:lnTo>
                    <a:pt x="918" y="1963"/>
                  </a:lnTo>
                  <a:lnTo>
                    <a:pt x="909" y="1982"/>
                  </a:lnTo>
                  <a:lnTo>
                    <a:pt x="899" y="2000"/>
                  </a:lnTo>
                  <a:lnTo>
                    <a:pt x="890" y="2017"/>
                  </a:lnTo>
                  <a:lnTo>
                    <a:pt x="883" y="2031"/>
                  </a:lnTo>
                  <a:lnTo>
                    <a:pt x="880" y="2049"/>
                  </a:lnTo>
                  <a:lnTo>
                    <a:pt x="878" y="2064"/>
                  </a:lnTo>
                  <a:lnTo>
                    <a:pt x="876" y="2077"/>
                  </a:lnTo>
                  <a:lnTo>
                    <a:pt x="869" y="2087"/>
                  </a:lnTo>
                  <a:lnTo>
                    <a:pt x="857" y="2096"/>
                  </a:lnTo>
                  <a:lnTo>
                    <a:pt x="857" y="2092"/>
                  </a:lnTo>
                  <a:lnTo>
                    <a:pt x="850" y="2091"/>
                  </a:lnTo>
                  <a:lnTo>
                    <a:pt x="845" y="2089"/>
                  </a:lnTo>
                  <a:lnTo>
                    <a:pt x="840" y="2085"/>
                  </a:lnTo>
                  <a:lnTo>
                    <a:pt x="836" y="2080"/>
                  </a:lnTo>
                  <a:lnTo>
                    <a:pt x="834" y="2073"/>
                  </a:lnTo>
                  <a:lnTo>
                    <a:pt x="827" y="2059"/>
                  </a:lnTo>
                  <a:lnTo>
                    <a:pt x="826" y="2045"/>
                  </a:lnTo>
                  <a:lnTo>
                    <a:pt x="831" y="2033"/>
                  </a:lnTo>
                  <a:lnTo>
                    <a:pt x="836" y="2019"/>
                  </a:lnTo>
                  <a:lnTo>
                    <a:pt x="841" y="2005"/>
                  </a:lnTo>
                  <a:lnTo>
                    <a:pt x="841" y="1996"/>
                  </a:lnTo>
                  <a:lnTo>
                    <a:pt x="840" y="1982"/>
                  </a:lnTo>
                  <a:lnTo>
                    <a:pt x="838" y="1968"/>
                  </a:lnTo>
                  <a:lnTo>
                    <a:pt x="838" y="1954"/>
                  </a:lnTo>
                  <a:lnTo>
                    <a:pt x="857" y="1954"/>
                  </a:lnTo>
                  <a:lnTo>
                    <a:pt x="862" y="1946"/>
                  </a:lnTo>
                  <a:lnTo>
                    <a:pt x="873" y="1935"/>
                  </a:lnTo>
                  <a:lnTo>
                    <a:pt x="883" y="1923"/>
                  </a:lnTo>
                  <a:lnTo>
                    <a:pt x="895" y="1911"/>
                  </a:lnTo>
                  <a:lnTo>
                    <a:pt x="906" y="1902"/>
                  </a:lnTo>
                  <a:lnTo>
                    <a:pt x="915" y="1897"/>
                  </a:lnTo>
                  <a:close/>
                  <a:moveTo>
                    <a:pt x="1875" y="1827"/>
                  </a:moveTo>
                  <a:lnTo>
                    <a:pt x="1882" y="1829"/>
                  </a:lnTo>
                  <a:lnTo>
                    <a:pt x="1887" y="1829"/>
                  </a:lnTo>
                  <a:lnTo>
                    <a:pt x="1892" y="1829"/>
                  </a:lnTo>
                  <a:lnTo>
                    <a:pt x="1896" y="1831"/>
                  </a:lnTo>
                  <a:lnTo>
                    <a:pt x="1901" y="1832"/>
                  </a:lnTo>
                  <a:lnTo>
                    <a:pt x="1901" y="1839"/>
                  </a:lnTo>
                  <a:lnTo>
                    <a:pt x="1897" y="1839"/>
                  </a:lnTo>
                  <a:lnTo>
                    <a:pt x="1897" y="1843"/>
                  </a:lnTo>
                  <a:lnTo>
                    <a:pt x="1892" y="1841"/>
                  </a:lnTo>
                  <a:lnTo>
                    <a:pt x="1887" y="1839"/>
                  </a:lnTo>
                  <a:lnTo>
                    <a:pt x="1882" y="1836"/>
                  </a:lnTo>
                  <a:lnTo>
                    <a:pt x="1878" y="1832"/>
                  </a:lnTo>
                  <a:lnTo>
                    <a:pt x="1875" y="1827"/>
                  </a:lnTo>
                  <a:close/>
                  <a:moveTo>
                    <a:pt x="1971" y="1813"/>
                  </a:moveTo>
                  <a:lnTo>
                    <a:pt x="1990" y="1813"/>
                  </a:lnTo>
                  <a:lnTo>
                    <a:pt x="1990" y="1817"/>
                  </a:lnTo>
                  <a:lnTo>
                    <a:pt x="1986" y="1817"/>
                  </a:lnTo>
                  <a:lnTo>
                    <a:pt x="1974" y="1825"/>
                  </a:lnTo>
                  <a:lnTo>
                    <a:pt x="1960" y="1834"/>
                  </a:lnTo>
                  <a:lnTo>
                    <a:pt x="1948" y="1843"/>
                  </a:lnTo>
                  <a:lnTo>
                    <a:pt x="1944" y="1843"/>
                  </a:lnTo>
                  <a:lnTo>
                    <a:pt x="1943" y="1841"/>
                  </a:lnTo>
                  <a:lnTo>
                    <a:pt x="1943" y="1841"/>
                  </a:lnTo>
                  <a:lnTo>
                    <a:pt x="1941" y="1841"/>
                  </a:lnTo>
                  <a:lnTo>
                    <a:pt x="1939" y="1839"/>
                  </a:lnTo>
                  <a:lnTo>
                    <a:pt x="1936" y="1839"/>
                  </a:lnTo>
                  <a:lnTo>
                    <a:pt x="1936" y="1836"/>
                  </a:lnTo>
                  <a:lnTo>
                    <a:pt x="1953" y="1825"/>
                  </a:lnTo>
                  <a:lnTo>
                    <a:pt x="1971" y="1813"/>
                  </a:lnTo>
                  <a:close/>
                  <a:moveTo>
                    <a:pt x="1925" y="1808"/>
                  </a:moveTo>
                  <a:lnTo>
                    <a:pt x="1929" y="1811"/>
                  </a:lnTo>
                  <a:lnTo>
                    <a:pt x="1930" y="1811"/>
                  </a:lnTo>
                  <a:lnTo>
                    <a:pt x="1930" y="1811"/>
                  </a:lnTo>
                  <a:lnTo>
                    <a:pt x="1930" y="1813"/>
                  </a:lnTo>
                  <a:lnTo>
                    <a:pt x="1930" y="1813"/>
                  </a:lnTo>
                  <a:lnTo>
                    <a:pt x="1930" y="1817"/>
                  </a:lnTo>
                  <a:lnTo>
                    <a:pt x="1932" y="1820"/>
                  </a:lnTo>
                  <a:lnTo>
                    <a:pt x="1925" y="1820"/>
                  </a:lnTo>
                  <a:lnTo>
                    <a:pt x="1913" y="1824"/>
                  </a:lnTo>
                  <a:lnTo>
                    <a:pt x="1899" y="1824"/>
                  </a:lnTo>
                  <a:lnTo>
                    <a:pt x="1887" y="1820"/>
                  </a:lnTo>
                  <a:lnTo>
                    <a:pt x="1887" y="1818"/>
                  </a:lnTo>
                  <a:lnTo>
                    <a:pt x="1889" y="1818"/>
                  </a:lnTo>
                  <a:lnTo>
                    <a:pt x="1889" y="1818"/>
                  </a:lnTo>
                  <a:lnTo>
                    <a:pt x="1889" y="1818"/>
                  </a:lnTo>
                  <a:lnTo>
                    <a:pt x="1889" y="1818"/>
                  </a:lnTo>
                  <a:lnTo>
                    <a:pt x="1890" y="1817"/>
                  </a:lnTo>
                  <a:lnTo>
                    <a:pt x="1899" y="1813"/>
                  </a:lnTo>
                  <a:lnTo>
                    <a:pt x="1908" y="1813"/>
                  </a:lnTo>
                  <a:lnTo>
                    <a:pt x="1916" y="1813"/>
                  </a:lnTo>
                  <a:lnTo>
                    <a:pt x="1925" y="1808"/>
                  </a:lnTo>
                  <a:close/>
                  <a:moveTo>
                    <a:pt x="1859" y="1808"/>
                  </a:moveTo>
                  <a:lnTo>
                    <a:pt x="1866" y="1810"/>
                  </a:lnTo>
                  <a:lnTo>
                    <a:pt x="1869" y="1811"/>
                  </a:lnTo>
                  <a:lnTo>
                    <a:pt x="1873" y="1813"/>
                  </a:lnTo>
                  <a:lnTo>
                    <a:pt x="1876" y="1817"/>
                  </a:lnTo>
                  <a:lnTo>
                    <a:pt x="1878" y="1820"/>
                  </a:lnTo>
                  <a:lnTo>
                    <a:pt x="1875" y="1820"/>
                  </a:lnTo>
                  <a:lnTo>
                    <a:pt x="1866" y="1824"/>
                  </a:lnTo>
                  <a:lnTo>
                    <a:pt x="1855" y="1824"/>
                  </a:lnTo>
                  <a:lnTo>
                    <a:pt x="1843" y="1824"/>
                  </a:lnTo>
                  <a:lnTo>
                    <a:pt x="1843" y="1817"/>
                  </a:lnTo>
                  <a:lnTo>
                    <a:pt x="1848" y="1815"/>
                  </a:lnTo>
                  <a:lnTo>
                    <a:pt x="1854" y="1813"/>
                  </a:lnTo>
                  <a:lnTo>
                    <a:pt x="1855" y="1811"/>
                  </a:lnTo>
                  <a:lnTo>
                    <a:pt x="1859" y="1808"/>
                  </a:lnTo>
                  <a:close/>
                  <a:moveTo>
                    <a:pt x="2393" y="1794"/>
                  </a:moveTo>
                  <a:lnTo>
                    <a:pt x="2396" y="1794"/>
                  </a:lnTo>
                  <a:lnTo>
                    <a:pt x="2398" y="1796"/>
                  </a:lnTo>
                  <a:lnTo>
                    <a:pt x="2400" y="1796"/>
                  </a:lnTo>
                  <a:lnTo>
                    <a:pt x="2402" y="1797"/>
                  </a:lnTo>
                  <a:lnTo>
                    <a:pt x="2402" y="1799"/>
                  </a:lnTo>
                  <a:lnTo>
                    <a:pt x="2405" y="1801"/>
                  </a:lnTo>
                  <a:lnTo>
                    <a:pt x="2409" y="1801"/>
                  </a:lnTo>
                  <a:lnTo>
                    <a:pt x="2409" y="1804"/>
                  </a:lnTo>
                  <a:lnTo>
                    <a:pt x="2403" y="1803"/>
                  </a:lnTo>
                  <a:lnTo>
                    <a:pt x="2400" y="1801"/>
                  </a:lnTo>
                  <a:lnTo>
                    <a:pt x="2398" y="1799"/>
                  </a:lnTo>
                  <a:lnTo>
                    <a:pt x="2396" y="1797"/>
                  </a:lnTo>
                  <a:lnTo>
                    <a:pt x="2393" y="1794"/>
                  </a:lnTo>
                  <a:close/>
                  <a:moveTo>
                    <a:pt x="2089" y="1775"/>
                  </a:moveTo>
                  <a:lnTo>
                    <a:pt x="2102" y="1778"/>
                  </a:lnTo>
                  <a:lnTo>
                    <a:pt x="2102" y="1785"/>
                  </a:lnTo>
                  <a:lnTo>
                    <a:pt x="2093" y="1790"/>
                  </a:lnTo>
                  <a:lnTo>
                    <a:pt x="2093" y="1790"/>
                  </a:lnTo>
                  <a:lnTo>
                    <a:pt x="2091" y="1792"/>
                  </a:lnTo>
                  <a:lnTo>
                    <a:pt x="2091" y="1792"/>
                  </a:lnTo>
                  <a:lnTo>
                    <a:pt x="2091" y="1792"/>
                  </a:lnTo>
                  <a:lnTo>
                    <a:pt x="2091" y="1792"/>
                  </a:lnTo>
                  <a:lnTo>
                    <a:pt x="2089" y="1794"/>
                  </a:lnTo>
                  <a:lnTo>
                    <a:pt x="2089" y="1775"/>
                  </a:lnTo>
                  <a:close/>
                  <a:moveTo>
                    <a:pt x="2370" y="1755"/>
                  </a:moveTo>
                  <a:lnTo>
                    <a:pt x="2381" y="1762"/>
                  </a:lnTo>
                  <a:lnTo>
                    <a:pt x="2388" y="1773"/>
                  </a:lnTo>
                  <a:lnTo>
                    <a:pt x="2393" y="1785"/>
                  </a:lnTo>
                  <a:lnTo>
                    <a:pt x="2390" y="1785"/>
                  </a:lnTo>
                  <a:lnTo>
                    <a:pt x="2390" y="1790"/>
                  </a:lnTo>
                  <a:lnTo>
                    <a:pt x="2377" y="1785"/>
                  </a:lnTo>
                  <a:lnTo>
                    <a:pt x="2374" y="1776"/>
                  </a:lnTo>
                  <a:lnTo>
                    <a:pt x="2372" y="1768"/>
                  </a:lnTo>
                  <a:lnTo>
                    <a:pt x="2370" y="1755"/>
                  </a:lnTo>
                  <a:close/>
                  <a:moveTo>
                    <a:pt x="2339" y="1755"/>
                  </a:moveTo>
                  <a:lnTo>
                    <a:pt x="2348" y="1755"/>
                  </a:lnTo>
                  <a:lnTo>
                    <a:pt x="2348" y="1775"/>
                  </a:lnTo>
                  <a:lnTo>
                    <a:pt x="2313" y="1785"/>
                  </a:lnTo>
                  <a:lnTo>
                    <a:pt x="2307" y="1783"/>
                  </a:lnTo>
                  <a:lnTo>
                    <a:pt x="2302" y="1782"/>
                  </a:lnTo>
                  <a:lnTo>
                    <a:pt x="2295" y="1780"/>
                  </a:lnTo>
                  <a:lnTo>
                    <a:pt x="2290" y="1778"/>
                  </a:lnTo>
                  <a:lnTo>
                    <a:pt x="2290" y="1771"/>
                  </a:lnTo>
                  <a:lnTo>
                    <a:pt x="2311" y="1769"/>
                  </a:lnTo>
                  <a:lnTo>
                    <a:pt x="2327" y="1764"/>
                  </a:lnTo>
                  <a:lnTo>
                    <a:pt x="2339" y="1755"/>
                  </a:lnTo>
                  <a:close/>
                  <a:moveTo>
                    <a:pt x="1974" y="1740"/>
                  </a:moveTo>
                  <a:lnTo>
                    <a:pt x="1990" y="1740"/>
                  </a:lnTo>
                  <a:lnTo>
                    <a:pt x="1992" y="1742"/>
                  </a:lnTo>
                  <a:lnTo>
                    <a:pt x="1992" y="1742"/>
                  </a:lnTo>
                  <a:lnTo>
                    <a:pt x="1992" y="1742"/>
                  </a:lnTo>
                  <a:lnTo>
                    <a:pt x="1992" y="1742"/>
                  </a:lnTo>
                  <a:lnTo>
                    <a:pt x="1992" y="1742"/>
                  </a:lnTo>
                  <a:lnTo>
                    <a:pt x="1993" y="1743"/>
                  </a:lnTo>
                  <a:lnTo>
                    <a:pt x="1993" y="1750"/>
                  </a:lnTo>
                  <a:lnTo>
                    <a:pt x="1974" y="1750"/>
                  </a:lnTo>
                  <a:lnTo>
                    <a:pt x="1974" y="1740"/>
                  </a:lnTo>
                  <a:close/>
                  <a:moveTo>
                    <a:pt x="2002" y="1736"/>
                  </a:moveTo>
                  <a:lnTo>
                    <a:pt x="2040" y="1740"/>
                  </a:lnTo>
                  <a:lnTo>
                    <a:pt x="2040" y="1743"/>
                  </a:lnTo>
                  <a:lnTo>
                    <a:pt x="2042" y="1747"/>
                  </a:lnTo>
                  <a:lnTo>
                    <a:pt x="2042" y="1750"/>
                  </a:lnTo>
                  <a:lnTo>
                    <a:pt x="2044" y="1755"/>
                  </a:lnTo>
                  <a:lnTo>
                    <a:pt x="2040" y="1755"/>
                  </a:lnTo>
                  <a:lnTo>
                    <a:pt x="2030" y="1749"/>
                  </a:lnTo>
                  <a:lnTo>
                    <a:pt x="2018" y="1747"/>
                  </a:lnTo>
                  <a:lnTo>
                    <a:pt x="2002" y="1747"/>
                  </a:lnTo>
                  <a:lnTo>
                    <a:pt x="2002" y="1736"/>
                  </a:lnTo>
                  <a:close/>
                  <a:moveTo>
                    <a:pt x="2320" y="1728"/>
                  </a:moveTo>
                  <a:lnTo>
                    <a:pt x="2339" y="1728"/>
                  </a:lnTo>
                  <a:lnTo>
                    <a:pt x="2348" y="1738"/>
                  </a:lnTo>
                  <a:lnTo>
                    <a:pt x="2355" y="1749"/>
                  </a:lnTo>
                  <a:lnTo>
                    <a:pt x="2358" y="1762"/>
                  </a:lnTo>
                  <a:lnTo>
                    <a:pt x="2355" y="1762"/>
                  </a:lnTo>
                  <a:lnTo>
                    <a:pt x="2346" y="1754"/>
                  </a:lnTo>
                  <a:lnTo>
                    <a:pt x="2337" y="1745"/>
                  </a:lnTo>
                  <a:lnTo>
                    <a:pt x="2327" y="1738"/>
                  </a:lnTo>
                  <a:lnTo>
                    <a:pt x="2320" y="1728"/>
                  </a:lnTo>
                  <a:close/>
                  <a:moveTo>
                    <a:pt x="2065" y="1707"/>
                  </a:moveTo>
                  <a:lnTo>
                    <a:pt x="2075" y="1707"/>
                  </a:lnTo>
                  <a:lnTo>
                    <a:pt x="2089" y="1708"/>
                  </a:lnTo>
                  <a:lnTo>
                    <a:pt x="2093" y="1721"/>
                  </a:lnTo>
                  <a:lnTo>
                    <a:pt x="2098" y="1731"/>
                  </a:lnTo>
                  <a:lnTo>
                    <a:pt x="2105" y="1740"/>
                  </a:lnTo>
                  <a:lnTo>
                    <a:pt x="2105" y="1743"/>
                  </a:lnTo>
                  <a:lnTo>
                    <a:pt x="2108" y="1743"/>
                  </a:lnTo>
                  <a:lnTo>
                    <a:pt x="2108" y="1740"/>
                  </a:lnTo>
                  <a:lnTo>
                    <a:pt x="2117" y="1731"/>
                  </a:lnTo>
                  <a:lnTo>
                    <a:pt x="2126" y="1726"/>
                  </a:lnTo>
                  <a:lnTo>
                    <a:pt x="2138" y="1722"/>
                  </a:lnTo>
                  <a:lnTo>
                    <a:pt x="2156" y="1721"/>
                  </a:lnTo>
                  <a:lnTo>
                    <a:pt x="2170" y="1729"/>
                  </a:lnTo>
                  <a:lnTo>
                    <a:pt x="2187" y="1736"/>
                  </a:lnTo>
                  <a:lnTo>
                    <a:pt x="2208" y="1743"/>
                  </a:lnTo>
                  <a:lnTo>
                    <a:pt x="2225" y="1754"/>
                  </a:lnTo>
                  <a:lnTo>
                    <a:pt x="2239" y="1764"/>
                  </a:lnTo>
                  <a:lnTo>
                    <a:pt x="2246" y="1778"/>
                  </a:lnTo>
                  <a:lnTo>
                    <a:pt x="2259" y="1780"/>
                  </a:lnTo>
                  <a:lnTo>
                    <a:pt x="2267" y="1783"/>
                  </a:lnTo>
                  <a:lnTo>
                    <a:pt x="2278" y="1785"/>
                  </a:lnTo>
                  <a:lnTo>
                    <a:pt x="2278" y="1794"/>
                  </a:lnTo>
                  <a:lnTo>
                    <a:pt x="2276" y="1794"/>
                  </a:lnTo>
                  <a:lnTo>
                    <a:pt x="2273" y="1796"/>
                  </a:lnTo>
                  <a:lnTo>
                    <a:pt x="2269" y="1796"/>
                  </a:lnTo>
                  <a:lnTo>
                    <a:pt x="2267" y="1797"/>
                  </a:lnTo>
                  <a:lnTo>
                    <a:pt x="2266" y="1799"/>
                  </a:lnTo>
                  <a:lnTo>
                    <a:pt x="2267" y="1799"/>
                  </a:lnTo>
                  <a:lnTo>
                    <a:pt x="2271" y="1801"/>
                  </a:lnTo>
                  <a:lnTo>
                    <a:pt x="2283" y="1818"/>
                  </a:lnTo>
                  <a:lnTo>
                    <a:pt x="2300" y="1832"/>
                  </a:lnTo>
                  <a:lnTo>
                    <a:pt x="2320" y="1843"/>
                  </a:lnTo>
                  <a:lnTo>
                    <a:pt x="2320" y="1851"/>
                  </a:lnTo>
                  <a:lnTo>
                    <a:pt x="2297" y="1851"/>
                  </a:lnTo>
                  <a:lnTo>
                    <a:pt x="2294" y="1848"/>
                  </a:lnTo>
                  <a:lnTo>
                    <a:pt x="2290" y="1846"/>
                  </a:lnTo>
                  <a:lnTo>
                    <a:pt x="2287" y="1846"/>
                  </a:lnTo>
                  <a:lnTo>
                    <a:pt x="2283" y="1846"/>
                  </a:lnTo>
                  <a:lnTo>
                    <a:pt x="2280" y="1845"/>
                  </a:lnTo>
                  <a:lnTo>
                    <a:pt x="2274" y="1843"/>
                  </a:lnTo>
                  <a:lnTo>
                    <a:pt x="2269" y="1839"/>
                  </a:lnTo>
                  <a:lnTo>
                    <a:pt x="2266" y="1836"/>
                  </a:lnTo>
                  <a:lnTo>
                    <a:pt x="2262" y="1829"/>
                  </a:lnTo>
                  <a:lnTo>
                    <a:pt x="2259" y="1824"/>
                  </a:lnTo>
                  <a:lnTo>
                    <a:pt x="2255" y="1820"/>
                  </a:lnTo>
                  <a:lnTo>
                    <a:pt x="2241" y="1813"/>
                  </a:lnTo>
                  <a:lnTo>
                    <a:pt x="2231" y="1813"/>
                  </a:lnTo>
                  <a:lnTo>
                    <a:pt x="2218" y="1817"/>
                  </a:lnTo>
                  <a:lnTo>
                    <a:pt x="2206" y="1824"/>
                  </a:lnTo>
                  <a:lnTo>
                    <a:pt x="2194" y="1827"/>
                  </a:lnTo>
                  <a:lnTo>
                    <a:pt x="2182" y="1820"/>
                  </a:lnTo>
                  <a:lnTo>
                    <a:pt x="2170" y="1817"/>
                  </a:lnTo>
                  <a:lnTo>
                    <a:pt x="2157" y="1815"/>
                  </a:lnTo>
                  <a:lnTo>
                    <a:pt x="2140" y="1817"/>
                  </a:lnTo>
                  <a:lnTo>
                    <a:pt x="2142" y="1810"/>
                  </a:lnTo>
                  <a:lnTo>
                    <a:pt x="2143" y="1804"/>
                  </a:lnTo>
                  <a:lnTo>
                    <a:pt x="2145" y="1801"/>
                  </a:lnTo>
                  <a:lnTo>
                    <a:pt x="2147" y="1797"/>
                  </a:lnTo>
                  <a:lnTo>
                    <a:pt x="2149" y="1794"/>
                  </a:lnTo>
                  <a:lnTo>
                    <a:pt x="2147" y="1790"/>
                  </a:lnTo>
                  <a:lnTo>
                    <a:pt x="2138" y="1775"/>
                  </a:lnTo>
                  <a:lnTo>
                    <a:pt x="2126" y="1766"/>
                  </a:lnTo>
                  <a:lnTo>
                    <a:pt x="2112" y="1762"/>
                  </a:lnTo>
                  <a:lnTo>
                    <a:pt x="2096" y="1757"/>
                  </a:lnTo>
                  <a:lnTo>
                    <a:pt x="2081" y="1754"/>
                  </a:lnTo>
                  <a:lnTo>
                    <a:pt x="2068" y="1747"/>
                  </a:lnTo>
                  <a:lnTo>
                    <a:pt x="2060" y="1736"/>
                  </a:lnTo>
                  <a:lnTo>
                    <a:pt x="2063" y="1735"/>
                  </a:lnTo>
                  <a:lnTo>
                    <a:pt x="2065" y="1735"/>
                  </a:lnTo>
                  <a:lnTo>
                    <a:pt x="2067" y="1733"/>
                  </a:lnTo>
                  <a:lnTo>
                    <a:pt x="2067" y="1733"/>
                  </a:lnTo>
                  <a:lnTo>
                    <a:pt x="2068" y="1731"/>
                  </a:lnTo>
                  <a:lnTo>
                    <a:pt x="2070" y="1728"/>
                  </a:lnTo>
                  <a:lnTo>
                    <a:pt x="2060" y="1726"/>
                  </a:lnTo>
                  <a:lnTo>
                    <a:pt x="2049" y="1721"/>
                  </a:lnTo>
                  <a:lnTo>
                    <a:pt x="2040" y="1717"/>
                  </a:lnTo>
                  <a:lnTo>
                    <a:pt x="2040" y="1708"/>
                  </a:lnTo>
                  <a:lnTo>
                    <a:pt x="2054" y="1707"/>
                  </a:lnTo>
                  <a:lnTo>
                    <a:pt x="2065" y="1707"/>
                  </a:lnTo>
                  <a:close/>
                  <a:moveTo>
                    <a:pt x="1960" y="1673"/>
                  </a:moveTo>
                  <a:lnTo>
                    <a:pt x="1962" y="1673"/>
                  </a:lnTo>
                  <a:lnTo>
                    <a:pt x="1962" y="1675"/>
                  </a:lnTo>
                  <a:lnTo>
                    <a:pt x="1962" y="1677"/>
                  </a:lnTo>
                  <a:lnTo>
                    <a:pt x="1964" y="1677"/>
                  </a:lnTo>
                  <a:lnTo>
                    <a:pt x="1964" y="1679"/>
                  </a:lnTo>
                  <a:lnTo>
                    <a:pt x="1967" y="1679"/>
                  </a:lnTo>
                  <a:lnTo>
                    <a:pt x="1965" y="1680"/>
                  </a:lnTo>
                  <a:lnTo>
                    <a:pt x="1965" y="1680"/>
                  </a:lnTo>
                  <a:lnTo>
                    <a:pt x="1965" y="1680"/>
                  </a:lnTo>
                  <a:lnTo>
                    <a:pt x="1965" y="1680"/>
                  </a:lnTo>
                  <a:lnTo>
                    <a:pt x="1964" y="1680"/>
                  </a:lnTo>
                  <a:lnTo>
                    <a:pt x="1964" y="1682"/>
                  </a:lnTo>
                  <a:lnTo>
                    <a:pt x="1958" y="1687"/>
                  </a:lnTo>
                  <a:lnTo>
                    <a:pt x="1953" y="1693"/>
                  </a:lnTo>
                  <a:lnTo>
                    <a:pt x="1948" y="1698"/>
                  </a:lnTo>
                  <a:lnTo>
                    <a:pt x="1929" y="1696"/>
                  </a:lnTo>
                  <a:lnTo>
                    <a:pt x="1913" y="1696"/>
                  </a:lnTo>
                  <a:lnTo>
                    <a:pt x="1894" y="1698"/>
                  </a:lnTo>
                  <a:lnTo>
                    <a:pt x="1894" y="1708"/>
                  </a:lnTo>
                  <a:lnTo>
                    <a:pt x="1897" y="1710"/>
                  </a:lnTo>
                  <a:lnTo>
                    <a:pt x="1897" y="1712"/>
                  </a:lnTo>
                  <a:lnTo>
                    <a:pt x="1899" y="1714"/>
                  </a:lnTo>
                  <a:lnTo>
                    <a:pt x="1901" y="1717"/>
                  </a:lnTo>
                  <a:lnTo>
                    <a:pt x="1920" y="1710"/>
                  </a:lnTo>
                  <a:lnTo>
                    <a:pt x="1939" y="1705"/>
                  </a:lnTo>
                  <a:lnTo>
                    <a:pt x="1939" y="1714"/>
                  </a:lnTo>
                  <a:lnTo>
                    <a:pt x="1936" y="1714"/>
                  </a:lnTo>
                  <a:lnTo>
                    <a:pt x="1930" y="1717"/>
                  </a:lnTo>
                  <a:lnTo>
                    <a:pt x="1923" y="1721"/>
                  </a:lnTo>
                  <a:lnTo>
                    <a:pt x="1916" y="1724"/>
                  </a:lnTo>
                  <a:lnTo>
                    <a:pt x="1922" y="1736"/>
                  </a:lnTo>
                  <a:lnTo>
                    <a:pt x="1929" y="1747"/>
                  </a:lnTo>
                  <a:lnTo>
                    <a:pt x="1932" y="1757"/>
                  </a:lnTo>
                  <a:lnTo>
                    <a:pt x="1936" y="1775"/>
                  </a:lnTo>
                  <a:lnTo>
                    <a:pt x="1932" y="1775"/>
                  </a:lnTo>
                  <a:lnTo>
                    <a:pt x="1932" y="1778"/>
                  </a:lnTo>
                  <a:lnTo>
                    <a:pt x="1929" y="1776"/>
                  </a:lnTo>
                  <a:lnTo>
                    <a:pt x="1927" y="1776"/>
                  </a:lnTo>
                  <a:lnTo>
                    <a:pt x="1927" y="1776"/>
                  </a:lnTo>
                  <a:lnTo>
                    <a:pt x="1927" y="1775"/>
                  </a:lnTo>
                  <a:lnTo>
                    <a:pt x="1925" y="1775"/>
                  </a:lnTo>
                  <a:lnTo>
                    <a:pt x="1915" y="1764"/>
                  </a:lnTo>
                  <a:lnTo>
                    <a:pt x="1906" y="1752"/>
                  </a:lnTo>
                  <a:lnTo>
                    <a:pt x="1897" y="1740"/>
                  </a:lnTo>
                  <a:lnTo>
                    <a:pt x="1897" y="1778"/>
                  </a:lnTo>
                  <a:lnTo>
                    <a:pt x="1882" y="1778"/>
                  </a:lnTo>
                  <a:lnTo>
                    <a:pt x="1882" y="1776"/>
                  </a:lnTo>
                  <a:lnTo>
                    <a:pt x="1880" y="1776"/>
                  </a:lnTo>
                  <a:lnTo>
                    <a:pt x="1880" y="1776"/>
                  </a:lnTo>
                  <a:lnTo>
                    <a:pt x="1880" y="1776"/>
                  </a:lnTo>
                  <a:lnTo>
                    <a:pt x="1880" y="1775"/>
                  </a:lnTo>
                  <a:lnTo>
                    <a:pt x="1878" y="1775"/>
                  </a:lnTo>
                  <a:lnTo>
                    <a:pt x="1880" y="1762"/>
                  </a:lnTo>
                  <a:lnTo>
                    <a:pt x="1878" y="1755"/>
                  </a:lnTo>
                  <a:lnTo>
                    <a:pt x="1875" y="1749"/>
                  </a:lnTo>
                  <a:lnTo>
                    <a:pt x="1871" y="1740"/>
                  </a:lnTo>
                  <a:lnTo>
                    <a:pt x="1871" y="1731"/>
                  </a:lnTo>
                  <a:lnTo>
                    <a:pt x="1876" y="1721"/>
                  </a:lnTo>
                  <a:lnTo>
                    <a:pt x="1883" y="1707"/>
                  </a:lnTo>
                  <a:lnTo>
                    <a:pt x="1890" y="1694"/>
                  </a:lnTo>
                  <a:lnTo>
                    <a:pt x="1897" y="1684"/>
                  </a:lnTo>
                  <a:lnTo>
                    <a:pt x="1901" y="1679"/>
                  </a:lnTo>
                  <a:lnTo>
                    <a:pt x="1918" y="1684"/>
                  </a:lnTo>
                  <a:lnTo>
                    <a:pt x="1929" y="1684"/>
                  </a:lnTo>
                  <a:lnTo>
                    <a:pt x="1937" y="1682"/>
                  </a:lnTo>
                  <a:lnTo>
                    <a:pt x="1948" y="1679"/>
                  </a:lnTo>
                  <a:lnTo>
                    <a:pt x="1958" y="1673"/>
                  </a:lnTo>
                  <a:lnTo>
                    <a:pt x="1960" y="1673"/>
                  </a:lnTo>
                  <a:close/>
                  <a:moveTo>
                    <a:pt x="1997" y="1670"/>
                  </a:moveTo>
                  <a:lnTo>
                    <a:pt x="2004" y="1673"/>
                  </a:lnTo>
                  <a:lnTo>
                    <a:pt x="2007" y="1675"/>
                  </a:lnTo>
                  <a:lnTo>
                    <a:pt x="2011" y="1679"/>
                  </a:lnTo>
                  <a:lnTo>
                    <a:pt x="2012" y="1682"/>
                  </a:lnTo>
                  <a:lnTo>
                    <a:pt x="2012" y="1689"/>
                  </a:lnTo>
                  <a:lnTo>
                    <a:pt x="2012" y="1698"/>
                  </a:lnTo>
                  <a:lnTo>
                    <a:pt x="2009" y="1700"/>
                  </a:lnTo>
                  <a:lnTo>
                    <a:pt x="2007" y="1701"/>
                  </a:lnTo>
                  <a:lnTo>
                    <a:pt x="2007" y="1703"/>
                  </a:lnTo>
                  <a:lnTo>
                    <a:pt x="2007" y="1705"/>
                  </a:lnTo>
                  <a:lnTo>
                    <a:pt x="2007" y="1707"/>
                  </a:lnTo>
                  <a:lnTo>
                    <a:pt x="2007" y="1708"/>
                  </a:lnTo>
                  <a:lnTo>
                    <a:pt x="2006" y="1710"/>
                  </a:lnTo>
                  <a:lnTo>
                    <a:pt x="2002" y="1714"/>
                  </a:lnTo>
                  <a:lnTo>
                    <a:pt x="2002" y="1705"/>
                  </a:lnTo>
                  <a:lnTo>
                    <a:pt x="1995" y="1694"/>
                  </a:lnTo>
                  <a:lnTo>
                    <a:pt x="1995" y="1682"/>
                  </a:lnTo>
                  <a:lnTo>
                    <a:pt x="1997" y="1670"/>
                  </a:lnTo>
                  <a:close/>
                  <a:moveTo>
                    <a:pt x="1541" y="1621"/>
                  </a:moveTo>
                  <a:lnTo>
                    <a:pt x="1574" y="1625"/>
                  </a:lnTo>
                  <a:lnTo>
                    <a:pt x="1587" y="1640"/>
                  </a:lnTo>
                  <a:lnTo>
                    <a:pt x="1601" y="1649"/>
                  </a:lnTo>
                  <a:lnTo>
                    <a:pt x="1615" y="1658"/>
                  </a:lnTo>
                  <a:lnTo>
                    <a:pt x="1632" y="1666"/>
                  </a:lnTo>
                  <a:lnTo>
                    <a:pt x="1637" y="1670"/>
                  </a:lnTo>
                  <a:lnTo>
                    <a:pt x="1637" y="1672"/>
                  </a:lnTo>
                  <a:lnTo>
                    <a:pt x="1639" y="1672"/>
                  </a:lnTo>
                  <a:lnTo>
                    <a:pt x="1646" y="1679"/>
                  </a:lnTo>
                  <a:lnTo>
                    <a:pt x="1658" y="1693"/>
                  </a:lnTo>
                  <a:lnTo>
                    <a:pt x="1669" y="1708"/>
                  </a:lnTo>
                  <a:lnTo>
                    <a:pt x="1681" y="1726"/>
                  </a:lnTo>
                  <a:lnTo>
                    <a:pt x="1698" y="1740"/>
                  </a:lnTo>
                  <a:lnTo>
                    <a:pt x="1695" y="1757"/>
                  </a:lnTo>
                  <a:lnTo>
                    <a:pt x="1695" y="1778"/>
                  </a:lnTo>
                  <a:lnTo>
                    <a:pt x="1709" y="1780"/>
                  </a:lnTo>
                  <a:lnTo>
                    <a:pt x="1718" y="1783"/>
                  </a:lnTo>
                  <a:lnTo>
                    <a:pt x="1724" y="1789"/>
                  </a:lnTo>
                  <a:lnTo>
                    <a:pt x="1733" y="1794"/>
                  </a:lnTo>
                  <a:lnTo>
                    <a:pt x="1744" y="1794"/>
                  </a:lnTo>
                  <a:lnTo>
                    <a:pt x="1752" y="1790"/>
                  </a:lnTo>
                  <a:lnTo>
                    <a:pt x="1759" y="1787"/>
                  </a:lnTo>
                  <a:lnTo>
                    <a:pt x="1766" y="1785"/>
                  </a:lnTo>
                  <a:lnTo>
                    <a:pt x="1782" y="1790"/>
                  </a:lnTo>
                  <a:lnTo>
                    <a:pt x="1800" y="1797"/>
                  </a:lnTo>
                  <a:lnTo>
                    <a:pt x="1817" y="1806"/>
                  </a:lnTo>
                  <a:lnTo>
                    <a:pt x="1833" y="1813"/>
                  </a:lnTo>
                  <a:lnTo>
                    <a:pt x="1831" y="1813"/>
                  </a:lnTo>
                  <a:lnTo>
                    <a:pt x="1829" y="1815"/>
                  </a:lnTo>
                  <a:lnTo>
                    <a:pt x="1829" y="1815"/>
                  </a:lnTo>
                  <a:lnTo>
                    <a:pt x="1827" y="1815"/>
                  </a:lnTo>
                  <a:lnTo>
                    <a:pt x="1824" y="1817"/>
                  </a:lnTo>
                  <a:lnTo>
                    <a:pt x="1814" y="1820"/>
                  </a:lnTo>
                  <a:lnTo>
                    <a:pt x="1794" y="1820"/>
                  </a:lnTo>
                  <a:lnTo>
                    <a:pt x="1772" y="1817"/>
                  </a:lnTo>
                  <a:lnTo>
                    <a:pt x="1749" y="1811"/>
                  </a:lnTo>
                  <a:lnTo>
                    <a:pt x="1724" y="1806"/>
                  </a:lnTo>
                  <a:lnTo>
                    <a:pt x="1705" y="1801"/>
                  </a:lnTo>
                  <a:lnTo>
                    <a:pt x="1690" y="1794"/>
                  </a:lnTo>
                  <a:lnTo>
                    <a:pt x="1683" y="1790"/>
                  </a:lnTo>
                  <a:lnTo>
                    <a:pt x="1686" y="1787"/>
                  </a:lnTo>
                  <a:lnTo>
                    <a:pt x="1686" y="1787"/>
                  </a:lnTo>
                  <a:lnTo>
                    <a:pt x="1688" y="1785"/>
                  </a:lnTo>
                  <a:lnTo>
                    <a:pt x="1690" y="1782"/>
                  </a:lnTo>
                  <a:lnTo>
                    <a:pt x="1669" y="1776"/>
                  </a:lnTo>
                  <a:lnTo>
                    <a:pt x="1651" y="1766"/>
                  </a:lnTo>
                  <a:lnTo>
                    <a:pt x="1635" y="1750"/>
                  </a:lnTo>
                  <a:lnTo>
                    <a:pt x="1623" y="1733"/>
                  </a:lnTo>
                  <a:lnTo>
                    <a:pt x="1611" y="1714"/>
                  </a:lnTo>
                  <a:lnTo>
                    <a:pt x="1601" y="1694"/>
                  </a:lnTo>
                  <a:lnTo>
                    <a:pt x="1590" y="1679"/>
                  </a:lnTo>
                  <a:lnTo>
                    <a:pt x="1580" y="1666"/>
                  </a:lnTo>
                  <a:lnTo>
                    <a:pt x="1569" y="1658"/>
                  </a:lnTo>
                  <a:lnTo>
                    <a:pt x="1557" y="1647"/>
                  </a:lnTo>
                  <a:lnTo>
                    <a:pt x="1546" y="1637"/>
                  </a:lnTo>
                  <a:lnTo>
                    <a:pt x="1541" y="1621"/>
                  </a:lnTo>
                  <a:close/>
                  <a:moveTo>
                    <a:pt x="1840" y="1602"/>
                  </a:moveTo>
                  <a:lnTo>
                    <a:pt x="1850" y="1605"/>
                  </a:lnTo>
                  <a:lnTo>
                    <a:pt x="1862" y="1612"/>
                  </a:lnTo>
                  <a:lnTo>
                    <a:pt x="1873" y="1623"/>
                  </a:lnTo>
                  <a:lnTo>
                    <a:pt x="1878" y="1632"/>
                  </a:lnTo>
                  <a:lnTo>
                    <a:pt x="1873" y="1635"/>
                  </a:lnTo>
                  <a:lnTo>
                    <a:pt x="1868" y="1640"/>
                  </a:lnTo>
                  <a:lnTo>
                    <a:pt x="1862" y="1644"/>
                  </a:lnTo>
                  <a:lnTo>
                    <a:pt x="1855" y="1647"/>
                  </a:lnTo>
                  <a:lnTo>
                    <a:pt x="1861" y="1663"/>
                  </a:lnTo>
                  <a:lnTo>
                    <a:pt x="1868" y="1675"/>
                  </a:lnTo>
                  <a:lnTo>
                    <a:pt x="1875" y="1689"/>
                  </a:lnTo>
                  <a:lnTo>
                    <a:pt x="1869" y="1691"/>
                  </a:lnTo>
                  <a:lnTo>
                    <a:pt x="1866" y="1691"/>
                  </a:lnTo>
                  <a:lnTo>
                    <a:pt x="1864" y="1691"/>
                  </a:lnTo>
                  <a:lnTo>
                    <a:pt x="1864" y="1691"/>
                  </a:lnTo>
                  <a:lnTo>
                    <a:pt x="1862" y="1693"/>
                  </a:lnTo>
                  <a:lnTo>
                    <a:pt x="1861" y="1694"/>
                  </a:lnTo>
                  <a:lnTo>
                    <a:pt x="1859" y="1698"/>
                  </a:lnTo>
                  <a:lnTo>
                    <a:pt x="1850" y="1714"/>
                  </a:lnTo>
                  <a:lnTo>
                    <a:pt x="1845" y="1733"/>
                  </a:lnTo>
                  <a:lnTo>
                    <a:pt x="1836" y="1750"/>
                  </a:lnTo>
                  <a:lnTo>
                    <a:pt x="1831" y="1754"/>
                  </a:lnTo>
                  <a:lnTo>
                    <a:pt x="1826" y="1754"/>
                  </a:lnTo>
                  <a:lnTo>
                    <a:pt x="1820" y="1755"/>
                  </a:lnTo>
                  <a:lnTo>
                    <a:pt x="1814" y="1755"/>
                  </a:lnTo>
                  <a:lnTo>
                    <a:pt x="1803" y="1749"/>
                  </a:lnTo>
                  <a:lnTo>
                    <a:pt x="1793" y="1747"/>
                  </a:lnTo>
                  <a:lnTo>
                    <a:pt x="1780" y="1747"/>
                  </a:lnTo>
                  <a:lnTo>
                    <a:pt x="1768" y="1745"/>
                  </a:lnTo>
                  <a:lnTo>
                    <a:pt x="1756" y="1740"/>
                  </a:lnTo>
                  <a:lnTo>
                    <a:pt x="1744" y="1724"/>
                  </a:lnTo>
                  <a:lnTo>
                    <a:pt x="1735" y="1703"/>
                  </a:lnTo>
                  <a:lnTo>
                    <a:pt x="1733" y="1679"/>
                  </a:lnTo>
                  <a:lnTo>
                    <a:pt x="1742" y="1675"/>
                  </a:lnTo>
                  <a:lnTo>
                    <a:pt x="1749" y="1675"/>
                  </a:lnTo>
                  <a:lnTo>
                    <a:pt x="1756" y="1677"/>
                  </a:lnTo>
                  <a:lnTo>
                    <a:pt x="1763" y="1673"/>
                  </a:lnTo>
                  <a:lnTo>
                    <a:pt x="1772" y="1659"/>
                  </a:lnTo>
                  <a:lnTo>
                    <a:pt x="1794" y="1656"/>
                  </a:lnTo>
                  <a:lnTo>
                    <a:pt x="1798" y="1653"/>
                  </a:lnTo>
                  <a:lnTo>
                    <a:pt x="1801" y="1649"/>
                  </a:lnTo>
                  <a:lnTo>
                    <a:pt x="1801" y="1647"/>
                  </a:lnTo>
                  <a:lnTo>
                    <a:pt x="1803" y="1646"/>
                  </a:lnTo>
                  <a:lnTo>
                    <a:pt x="1803" y="1644"/>
                  </a:lnTo>
                  <a:lnTo>
                    <a:pt x="1803" y="1642"/>
                  </a:lnTo>
                  <a:lnTo>
                    <a:pt x="1805" y="1640"/>
                  </a:lnTo>
                  <a:lnTo>
                    <a:pt x="1805" y="1640"/>
                  </a:lnTo>
                  <a:lnTo>
                    <a:pt x="1808" y="1640"/>
                  </a:lnTo>
                  <a:lnTo>
                    <a:pt x="1814" y="1640"/>
                  </a:lnTo>
                  <a:lnTo>
                    <a:pt x="1820" y="1640"/>
                  </a:lnTo>
                  <a:lnTo>
                    <a:pt x="1824" y="1628"/>
                  </a:lnTo>
                  <a:lnTo>
                    <a:pt x="1829" y="1619"/>
                  </a:lnTo>
                  <a:lnTo>
                    <a:pt x="1834" y="1611"/>
                  </a:lnTo>
                  <a:lnTo>
                    <a:pt x="1840" y="1602"/>
                  </a:lnTo>
                  <a:close/>
                  <a:moveTo>
                    <a:pt x="1337" y="1579"/>
                  </a:moveTo>
                  <a:lnTo>
                    <a:pt x="1347" y="1586"/>
                  </a:lnTo>
                  <a:lnTo>
                    <a:pt x="1353" y="1598"/>
                  </a:lnTo>
                  <a:lnTo>
                    <a:pt x="1353" y="1616"/>
                  </a:lnTo>
                  <a:lnTo>
                    <a:pt x="1353" y="1618"/>
                  </a:lnTo>
                  <a:lnTo>
                    <a:pt x="1354" y="1618"/>
                  </a:lnTo>
                  <a:lnTo>
                    <a:pt x="1356" y="1619"/>
                  </a:lnTo>
                  <a:lnTo>
                    <a:pt x="1356" y="1619"/>
                  </a:lnTo>
                  <a:lnTo>
                    <a:pt x="1356" y="1621"/>
                  </a:lnTo>
                  <a:lnTo>
                    <a:pt x="1356" y="1625"/>
                  </a:lnTo>
                  <a:lnTo>
                    <a:pt x="1353" y="1625"/>
                  </a:lnTo>
                  <a:lnTo>
                    <a:pt x="1349" y="1626"/>
                  </a:lnTo>
                  <a:lnTo>
                    <a:pt x="1347" y="1630"/>
                  </a:lnTo>
                  <a:lnTo>
                    <a:pt x="1344" y="1632"/>
                  </a:lnTo>
                  <a:lnTo>
                    <a:pt x="1342" y="1632"/>
                  </a:lnTo>
                  <a:lnTo>
                    <a:pt x="1340" y="1630"/>
                  </a:lnTo>
                  <a:lnTo>
                    <a:pt x="1339" y="1630"/>
                  </a:lnTo>
                  <a:lnTo>
                    <a:pt x="1339" y="1630"/>
                  </a:lnTo>
                  <a:lnTo>
                    <a:pt x="1337" y="1628"/>
                  </a:lnTo>
                  <a:lnTo>
                    <a:pt x="1330" y="1614"/>
                  </a:lnTo>
                  <a:lnTo>
                    <a:pt x="1330" y="1593"/>
                  </a:lnTo>
                  <a:lnTo>
                    <a:pt x="1332" y="1590"/>
                  </a:lnTo>
                  <a:lnTo>
                    <a:pt x="1334" y="1588"/>
                  </a:lnTo>
                  <a:lnTo>
                    <a:pt x="1335" y="1584"/>
                  </a:lnTo>
                  <a:lnTo>
                    <a:pt x="1337" y="1579"/>
                  </a:lnTo>
                  <a:close/>
                  <a:moveTo>
                    <a:pt x="1964" y="1558"/>
                  </a:moveTo>
                  <a:lnTo>
                    <a:pt x="1972" y="1567"/>
                  </a:lnTo>
                  <a:lnTo>
                    <a:pt x="1978" y="1577"/>
                  </a:lnTo>
                  <a:lnTo>
                    <a:pt x="1978" y="1593"/>
                  </a:lnTo>
                  <a:lnTo>
                    <a:pt x="1979" y="1597"/>
                  </a:lnTo>
                  <a:lnTo>
                    <a:pt x="1981" y="1597"/>
                  </a:lnTo>
                  <a:lnTo>
                    <a:pt x="1981" y="1598"/>
                  </a:lnTo>
                  <a:lnTo>
                    <a:pt x="1981" y="1598"/>
                  </a:lnTo>
                  <a:lnTo>
                    <a:pt x="1979" y="1598"/>
                  </a:lnTo>
                  <a:lnTo>
                    <a:pt x="1978" y="1602"/>
                  </a:lnTo>
                  <a:lnTo>
                    <a:pt x="1978" y="1605"/>
                  </a:lnTo>
                  <a:lnTo>
                    <a:pt x="1976" y="1605"/>
                  </a:lnTo>
                  <a:lnTo>
                    <a:pt x="1976" y="1607"/>
                  </a:lnTo>
                  <a:lnTo>
                    <a:pt x="1976" y="1607"/>
                  </a:lnTo>
                  <a:lnTo>
                    <a:pt x="1976" y="1607"/>
                  </a:lnTo>
                  <a:lnTo>
                    <a:pt x="1974" y="1607"/>
                  </a:lnTo>
                  <a:lnTo>
                    <a:pt x="1971" y="1609"/>
                  </a:lnTo>
                  <a:lnTo>
                    <a:pt x="1969" y="1605"/>
                  </a:lnTo>
                  <a:lnTo>
                    <a:pt x="1969" y="1604"/>
                  </a:lnTo>
                  <a:lnTo>
                    <a:pt x="1969" y="1604"/>
                  </a:lnTo>
                  <a:lnTo>
                    <a:pt x="1969" y="1604"/>
                  </a:lnTo>
                  <a:lnTo>
                    <a:pt x="1967" y="1604"/>
                  </a:lnTo>
                  <a:lnTo>
                    <a:pt x="1965" y="1604"/>
                  </a:lnTo>
                  <a:lnTo>
                    <a:pt x="1964" y="1602"/>
                  </a:lnTo>
                  <a:lnTo>
                    <a:pt x="1964" y="1605"/>
                  </a:lnTo>
                  <a:lnTo>
                    <a:pt x="1965" y="1607"/>
                  </a:lnTo>
                  <a:lnTo>
                    <a:pt x="1967" y="1609"/>
                  </a:lnTo>
                  <a:lnTo>
                    <a:pt x="1969" y="1611"/>
                  </a:lnTo>
                  <a:lnTo>
                    <a:pt x="1969" y="1611"/>
                  </a:lnTo>
                  <a:lnTo>
                    <a:pt x="1967" y="1612"/>
                  </a:lnTo>
                  <a:lnTo>
                    <a:pt x="1967" y="1614"/>
                  </a:lnTo>
                  <a:lnTo>
                    <a:pt x="1967" y="1616"/>
                  </a:lnTo>
                  <a:lnTo>
                    <a:pt x="1967" y="1621"/>
                  </a:lnTo>
                  <a:lnTo>
                    <a:pt x="1958" y="1621"/>
                  </a:lnTo>
                  <a:lnTo>
                    <a:pt x="1958" y="1616"/>
                  </a:lnTo>
                  <a:lnTo>
                    <a:pt x="1953" y="1614"/>
                  </a:lnTo>
                  <a:lnTo>
                    <a:pt x="1948" y="1611"/>
                  </a:lnTo>
                  <a:lnTo>
                    <a:pt x="1946" y="1607"/>
                  </a:lnTo>
                  <a:lnTo>
                    <a:pt x="1944" y="1602"/>
                  </a:lnTo>
                  <a:lnTo>
                    <a:pt x="1943" y="1597"/>
                  </a:lnTo>
                  <a:lnTo>
                    <a:pt x="1939" y="1590"/>
                  </a:lnTo>
                  <a:lnTo>
                    <a:pt x="1934" y="1593"/>
                  </a:lnTo>
                  <a:lnTo>
                    <a:pt x="1927" y="1597"/>
                  </a:lnTo>
                  <a:lnTo>
                    <a:pt x="1920" y="1598"/>
                  </a:lnTo>
                  <a:lnTo>
                    <a:pt x="1913" y="1602"/>
                  </a:lnTo>
                  <a:lnTo>
                    <a:pt x="1913" y="1593"/>
                  </a:lnTo>
                  <a:lnTo>
                    <a:pt x="1915" y="1591"/>
                  </a:lnTo>
                  <a:lnTo>
                    <a:pt x="1915" y="1591"/>
                  </a:lnTo>
                  <a:lnTo>
                    <a:pt x="1915" y="1590"/>
                  </a:lnTo>
                  <a:lnTo>
                    <a:pt x="1916" y="1590"/>
                  </a:lnTo>
                  <a:lnTo>
                    <a:pt x="1916" y="1586"/>
                  </a:lnTo>
                  <a:lnTo>
                    <a:pt x="1930" y="1581"/>
                  </a:lnTo>
                  <a:lnTo>
                    <a:pt x="1943" y="1577"/>
                  </a:lnTo>
                  <a:lnTo>
                    <a:pt x="1955" y="1570"/>
                  </a:lnTo>
                  <a:lnTo>
                    <a:pt x="1964" y="1558"/>
                  </a:lnTo>
                  <a:close/>
                  <a:moveTo>
                    <a:pt x="1878" y="1539"/>
                  </a:moveTo>
                  <a:lnTo>
                    <a:pt x="1882" y="1543"/>
                  </a:lnTo>
                  <a:lnTo>
                    <a:pt x="1883" y="1543"/>
                  </a:lnTo>
                  <a:lnTo>
                    <a:pt x="1885" y="1543"/>
                  </a:lnTo>
                  <a:lnTo>
                    <a:pt x="1885" y="1544"/>
                  </a:lnTo>
                  <a:lnTo>
                    <a:pt x="1885" y="1544"/>
                  </a:lnTo>
                  <a:lnTo>
                    <a:pt x="1885" y="1548"/>
                  </a:lnTo>
                  <a:lnTo>
                    <a:pt x="1887" y="1551"/>
                  </a:lnTo>
                  <a:lnTo>
                    <a:pt x="1876" y="1560"/>
                  </a:lnTo>
                  <a:lnTo>
                    <a:pt x="1869" y="1569"/>
                  </a:lnTo>
                  <a:lnTo>
                    <a:pt x="1861" y="1576"/>
                  </a:lnTo>
                  <a:lnTo>
                    <a:pt x="1848" y="1583"/>
                  </a:lnTo>
                  <a:lnTo>
                    <a:pt x="1848" y="1579"/>
                  </a:lnTo>
                  <a:lnTo>
                    <a:pt x="1859" y="1567"/>
                  </a:lnTo>
                  <a:lnTo>
                    <a:pt x="1871" y="1555"/>
                  </a:lnTo>
                  <a:lnTo>
                    <a:pt x="1878" y="1539"/>
                  </a:lnTo>
                  <a:close/>
                  <a:moveTo>
                    <a:pt x="1920" y="1436"/>
                  </a:moveTo>
                  <a:lnTo>
                    <a:pt x="1920" y="1454"/>
                  </a:lnTo>
                  <a:lnTo>
                    <a:pt x="1918" y="1466"/>
                  </a:lnTo>
                  <a:lnTo>
                    <a:pt x="1915" y="1476"/>
                  </a:lnTo>
                  <a:lnTo>
                    <a:pt x="1913" y="1494"/>
                  </a:lnTo>
                  <a:lnTo>
                    <a:pt x="1916" y="1494"/>
                  </a:lnTo>
                  <a:lnTo>
                    <a:pt x="1916" y="1497"/>
                  </a:lnTo>
                  <a:lnTo>
                    <a:pt x="1923" y="1497"/>
                  </a:lnTo>
                  <a:lnTo>
                    <a:pt x="1927" y="1497"/>
                  </a:lnTo>
                  <a:lnTo>
                    <a:pt x="1930" y="1497"/>
                  </a:lnTo>
                  <a:lnTo>
                    <a:pt x="1934" y="1499"/>
                  </a:lnTo>
                  <a:lnTo>
                    <a:pt x="1937" y="1501"/>
                  </a:lnTo>
                  <a:lnTo>
                    <a:pt x="1944" y="1502"/>
                  </a:lnTo>
                  <a:lnTo>
                    <a:pt x="1948" y="1515"/>
                  </a:lnTo>
                  <a:lnTo>
                    <a:pt x="1955" y="1523"/>
                  </a:lnTo>
                  <a:lnTo>
                    <a:pt x="1964" y="1532"/>
                  </a:lnTo>
                  <a:lnTo>
                    <a:pt x="1971" y="1544"/>
                  </a:lnTo>
                  <a:lnTo>
                    <a:pt x="1965" y="1546"/>
                  </a:lnTo>
                  <a:lnTo>
                    <a:pt x="1962" y="1548"/>
                  </a:lnTo>
                  <a:lnTo>
                    <a:pt x="1960" y="1548"/>
                  </a:lnTo>
                  <a:lnTo>
                    <a:pt x="1960" y="1550"/>
                  </a:lnTo>
                  <a:lnTo>
                    <a:pt x="1960" y="1551"/>
                  </a:lnTo>
                  <a:lnTo>
                    <a:pt x="1960" y="1551"/>
                  </a:lnTo>
                  <a:lnTo>
                    <a:pt x="1960" y="1553"/>
                  </a:lnTo>
                  <a:lnTo>
                    <a:pt x="1957" y="1553"/>
                  </a:lnTo>
                  <a:lnTo>
                    <a:pt x="1951" y="1555"/>
                  </a:lnTo>
                  <a:lnTo>
                    <a:pt x="1950" y="1551"/>
                  </a:lnTo>
                  <a:lnTo>
                    <a:pt x="1950" y="1551"/>
                  </a:lnTo>
                  <a:lnTo>
                    <a:pt x="1950" y="1550"/>
                  </a:lnTo>
                  <a:lnTo>
                    <a:pt x="1950" y="1550"/>
                  </a:lnTo>
                  <a:lnTo>
                    <a:pt x="1948" y="1550"/>
                  </a:lnTo>
                  <a:lnTo>
                    <a:pt x="1946" y="1550"/>
                  </a:lnTo>
                  <a:lnTo>
                    <a:pt x="1944" y="1548"/>
                  </a:lnTo>
                  <a:lnTo>
                    <a:pt x="1941" y="1555"/>
                  </a:lnTo>
                  <a:lnTo>
                    <a:pt x="1939" y="1560"/>
                  </a:lnTo>
                  <a:lnTo>
                    <a:pt x="1936" y="1565"/>
                  </a:lnTo>
                  <a:lnTo>
                    <a:pt x="1930" y="1567"/>
                  </a:lnTo>
                  <a:lnTo>
                    <a:pt x="1925" y="1570"/>
                  </a:lnTo>
                  <a:lnTo>
                    <a:pt x="1925" y="1567"/>
                  </a:lnTo>
                  <a:lnTo>
                    <a:pt x="1922" y="1563"/>
                  </a:lnTo>
                  <a:lnTo>
                    <a:pt x="1922" y="1560"/>
                  </a:lnTo>
                  <a:lnTo>
                    <a:pt x="1922" y="1558"/>
                  </a:lnTo>
                  <a:lnTo>
                    <a:pt x="1922" y="1557"/>
                  </a:lnTo>
                  <a:lnTo>
                    <a:pt x="1922" y="1557"/>
                  </a:lnTo>
                  <a:lnTo>
                    <a:pt x="1922" y="1555"/>
                  </a:lnTo>
                  <a:lnTo>
                    <a:pt x="1920" y="1553"/>
                  </a:lnTo>
                  <a:lnTo>
                    <a:pt x="1918" y="1553"/>
                  </a:lnTo>
                  <a:lnTo>
                    <a:pt x="1913" y="1551"/>
                  </a:lnTo>
                  <a:lnTo>
                    <a:pt x="1913" y="1546"/>
                  </a:lnTo>
                  <a:lnTo>
                    <a:pt x="1913" y="1541"/>
                  </a:lnTo>
                  <a:lnTo>
                    <a:pt x="1915" y="1537"/>
                  </a:lnTo>
                  <a:lnTo>
                    <a:pt x="1915" y="1536"/>
                  </a:lnTo>
                  <a:lnTo>
                    <a:pt x="1916" y="1534"/>
                  </a:lnTo>
                  <a:lnTo>
                    <a:pt x="1920" y="1534"/>
                  </a:lnTo>
                  <a:lnTo>
                    <a:pt x="1925" y="1532"/>
                  </a:lnTo>
                  <a:lnTo>
                    <a:pt x="1932" y="1532"/>
                  </a:lnTo>
                  <a:lnTo>
                    <a:pt x="1932" y="1544"/>
                  </a:lnTo>
                  <a:lnTo>
                    <a:pt x="1944" y="1544"/>
                  </a:lnTo>
                  <a:lnTo>
                    <a:pt x="1944" y="1541"/>
                  </a:lnTo>
                  <a:lnTo>
                    <a:pt x="1946" y="1537"/>
                  </a:lnTo>
                  <a:lnTo>
                    <a:pt x="1948" y="1536"/>
                  </a:lnTo>
                  <a:lnTo>
                    <a:pt x="1948" y="1534"/>
                  </a:lnTo>
                  <a:lnTo>
                    <a:pt x="1950" y="1532"/>
                  </a:lnTo>
                  <a:lnTo>
                    <a:pt x="1951" y="1529"/>
                  </a:lnTo>
                  <a:lnTo>
                    <a:pt x="1948" y="1529"/>
                  </a:lnTo>
                  <a:lnTo>
                    <a:pt x="1930" y="1515"/>
                  </a:lnTo>
                  <a:lnTo>
                    <a:pt x="1910" y="1506"/>
                  </a:lnTo>
                  <a:lnTo>
                    <a:pt x="1910" y="1513"/>
                  </a:lnTo>
                  <a:lnTo>
                    <a:pt x="1908" y="1518"/>
                  </a:lnTo>
                  <a:lnTo>
                    <a:pt x="1906" y="1523"/>
                  </a:lnTo>
                  <a:lnTo>
                    <a:pt x="1906" y="1529"/>
                  </a:lnTo>
                  <a:lnTo>
                    <a:pt x="1904" y="1527"/>
                  </a:lnTo>
                  <a:lnTo>
                    <a:pt x="1903" y="1525"/>
                  </a:lnTo>
                  <a:lnTo>
                    <a:pt x="1903" y="1525"/>
                  </a:lnTo>
                  <a:lnTo>
                    <a:pt x="1903" y="1523"/>
                  </a:lnTo>
                  <a:lnTo>
                    <a:pt x="1901" y="1522"/>
                  </a:lnTo>
                  <a:lnTo>
                    <a:pt x="1896" y="1509"/>
                  </a:lnTo>
                  <a:lnTo>
                    <a:pt x="1890" y="1494"/>
                  </a:lnTo>
                  <a:lnTo>
                    <a:pt x="1889" y="1474"/>
                  </a:lnTo>
                  <a:lnTo>
                    <a:pt x="1890" y="1457"/>
                  </a:lnTo>
                  <a:lnTo>
                    <a:pt x="1897" y="1440"/>
                  </a:lnTo>
                  <a:lnTo>
                    <a:pt x="1903" y="1438"/>
                  </a:lnTo>
                  <a:lnTo>
                    <a:pt x="1908" y="1436"/>
                  </a:lnTo>
                  <a:lnTo>
                    <a:pt x="1913" y="1436"/>
                  </a:lnTo>
                  <a:lnTo>
                    <a:pt x="1920" y="1436"/>
                  </a:lnTo>
                  <a:close/>
                  <a:moveTo>
                    <a:pt x="1913" y="1337"/>
                  </a:moveTo>
                  <a:lnTo>
                    <a:pt x="1916" y="1340"/>
                  </a:lnTo>
                  <a:lnTo>
                    <a:pt x="1918" y="1344"/>
                  </a:lnTo>
                  <a:lnTo>
                    <a:pt x="1920" y="1347"/>
                  </a:lnTo>
                  <a:lnTo>
                    <a:pt x="1920" y="1352"/>
                  </a:lnTo>
                  <a:lnTo>
                    <a:pt x="1920" y="1359"/>
                  </a:lnTo>
                  <a:lnTo>
                    <a:pt x="1906" y="1394"/>
                  </a:lnTo>
                  <a:lnTo>
                    <a:pt x="1899" y="1385"/>
                  </a:lnTo>
                  <a:lnTo>
                    <a:pt x="1896" y="1377"/>
                  </a:lnTo>
                  <a:lnTo>
                    <a:pt x="1894" y="1363"/>
                  </a:lnTo>
                  <a:lnTo>
                    <a:pt x="1913" y="1337"/>
                  </a:lnTo>
                  <a:close/>
                  <a:moveTo>
                    <a:pt x="2025" y="1256"/>
                  </a:moveTo>
                  <a:lnTo>
                    <a:pt x="2028" y="1258"/>
                  </a:lnTo>
                  <a:lnTo>
                    <a:pt x="2030" y="1258"/>
                  </a:lnTo>
                  <a:lnTo>
                    <a:pt x="2030" y="1258"/>
                  </a:lnTo>
                  <a:lnTo>
                    <a:pt x="2030" y="1260"/>
                  </a:lnTo>
                  <a:lnTo>
                    <a:pt x="2030" y="1260"/>
                  </a:lnTo>
                  <a:lnTo>
                    <a:pt x="2032" y="1263"/>
                  </a:lnTo>
                  <a:lnTo>
                    <a:pt x="2032" y="1267"/>
                  </a:lnTo>
                  <a:lnTo>
                    <a:pt x="2030" y="1272"/>
                  </a:lnTo>
                  <a:lnTo>
                    <a:pt x="2026" y="1277"/>
                  </a:lnTo>
                  <a:lnTo>
                    <a:pt x="2025" y="1282"/>
                  </a:lnTo>
                  <a:lnTo>
                    <a:pt x="2016" y="1282"/>
                  </a:lnTo>
                  <a:lnTo>
                    <a:pt x="2016" y="1270"/>
                  </a:lnTo>
                  <a:lnTo>
                    <a:pt x="2019" y="1269"/>
                  </a:lnTo>
                  <a:lnTo>
                    <a:pt x="2021" y="1265"/>
                  </a:lnTo>
                  <a:lnTo>
                    <a:pt x="2023" y="1262"/>
                  </a:lnTo>
                  <a:lnTo>
                    <a:pt x="2025" y="1256"/>
                  </a:lnTo>
                  <a:close/>
                  <a:moveTo>
                    <a:pt x="1978" y="1209"/>
                  </a:moveTo>
                  <a:lnTo>
                    <a:pt x="1990" y="1209"/>
                  </a:lnTo>
                  <a:lnTo>
                    <a:pt x="1990" y="1221"/>
                  </a:lnTo>
                  <a:lnTo>
                    <a:pt x="1974" y="1221"/>
                  </a:lnTo>
                  <a:lnTo>
                    <a:pt x="1974" y="1213"/>
                  </a:lnTo>
                  <a:lnTo>
                    <a:pt x="1978" y="1213"/>
                  </a:lnTo>
                  <a:lnTo>
                    <a:pt x="1978" y="1209"/>
                  </a:lnTo>
                  <a:close/>
                  <a:moveTo>
                    <a:pt x="707" y="1176"/>
                  </a:moveTo>
                  <a:lnTo>
                    <a:pt x="716" y="1176"/>
                  </a:lnTo>
                  <a:lnTo>
                    <a:pt x="712" y="1181"/>
                  </a:lnTo>
                  <a:lnTo>
                    <a:pt x="709" y="1185"/>
                  </a:lnTo>
                  <a:lnTo>
                    <a:pt x="705" y="1188"/>
                  </a:lnTo>
                  <a:lnTo>
                    <a:pt x="702" y="1192"/>
                  </a:lnTo>
                  <a:lnTo>
                    <a:pt x="696" y="1195"/>
                  </a:lnTo>
                  <a:lnTo>
                    <a:pt x="693" y="1195"/>
                  </a:lnTo>
                  <a:lnTo>
                    <a:pt x="693" y="1197"/>
                  </a:lnTo>
                  <a:lnTo>
                    <a:pt x="691" y="1197"/>
                  </a:lnTo>
                  <a:lnTo>
                    <a:pt x="688" y="1197"/>
                  </a:lnTo>
                  <a:lnTo>
                    <a:pt x="684" y="1199"/>
                  </a:lnTo>
                  <a:lnTo>
                    <a:pt x="681" y="1186"/>
                  </a:lnTo>
                  <a:lnTo>
                    <a:pt x="688" y="1185"/>
                  </a:lnTo>
                  <a:lnTo>
                    <a:pt x="695" y="1181"/>
                  </a:lnTo>
                  <a:lnTo>
                    <a:pt x="702" y="1179"/>
                  </a:lnTo>
                  <a:lnTo>
                    <a:pt x="707" y="1176"/>
                  </a:lnTo>
                  <a:close/>
                  <a:moveTo>
                    <a:pt x="562" y="1171"/>
                  </a:moveTo>
                  <a:lnTo>
                    <a:pt x="571" y="1174"/>
                  </a:lnTo>
                  <a:lnTo>
                    <a:pt x="581" y="1178"/>
                  </a:lnTo>
                  <a:lnTo>
                    <a:pt x="593" y="1181"/>
                  </a:lnTo>
                  <a:lnTo>
                    <a:pt x="600" y="1186"/>
                  </a:lnTo>
                  <a:lnTo>
                    <a:pt x="572" y="1186"/>
                  </a:lnTo>
                  <a:lnTo>
                    <a:pt x="569" y="1185"/>
                  </a:lnTo>
                  <a:lnTo>
                    <a:pt x="567" y="1185"/>
                  </a:lnTo>
                  <a:lnTo>
                    <a:pt x="564" y="1183"/>
                  </a:lnTo>
                  <a:lnTo>
                    <a:pt x="557" y="1183"/>
                  </a:lnTo>
                  <a:lnTo>
                    <a:pt x="557" y="1179"/>
                  </a:lnTo>
                  <a:lnTo>
                    <a:pt x="559" y="1178"/>
                  </a:lnTo>
                  <a:lnTo>
                    <a:pt x="560" y="1176"/>
                  </a:lnTo>
                  <a:lnTo>
                    <a:pt x="560" y="1176"/>
                  </a:lnTo>
                  <a:lnTo>
                    <a:pt x="560" y="1174"/>
                  </a:lnTo>
                  <a:lnTo>
                    <a:pt x="562" y="1171"/>
                  </a:lnTo>
                  <a:close/>
                  <a:moveTo>
                    <a:pt x="250" y="1103"/>
                  </a:moveTo>
                  <a:lnTo>
                    <a:pt x="274" y="1103"/>
                  </a:lnTo>
                  <a:lnTo>
                    <a:pt x="274" y="1106"/>
                  </a:lnTo>
                  <a:lnTo>
                    <a:pt x="269" y="1108"/>
                  </a:lnTo>
                  <a:lnTo>
                    <a:pt x="267" y="1110"/>
                  </a:lnTo>
                  <a:lnTo>
                    <a:pt x="264" y="1111"/>
                  </a:lnTo>
                  <a:lnTo>
                    <a:pt x="260" y="1113"/>
                  </a:lnTo>
                  <a:lnTo>
                    <a:pt x="255" y="1113"/>
                  </a:lnTo>
                  <a:lnTo>
                    <a:pt x="250" y="1103"/>
                  </a:lnTo>
                  <a:close/>
                  <a:moveTo>
                    <a:pt x="620" y="1083"/>
                  </a:moveTo>
                  <a:lnTo>
                    <a:pt x="618" y="1085"/>
                  </a:lnTo>
                  <a:lnTo>
                    <a:pt x="616" y="1087"/>
                  </a:lnTo>
                  <a:lnTo>
                    <a:pt x="614" y="1087"/>
                  </a:lnTo>
                  <a:lnTo>
                    <a:pt x="614" y="1089"/>
                  </a:lnTo>
                  <a:lnTo>
                    <a:pt x="613" y="1090"/>
                  </a:lnTo>
                  <a:lnTo>
                    <a:pt x="611" y="1094"/>
                  </a:lnTo>
                  <a:lnTo>
                    <a:pt x="614" y="1094"/>
                  </a:lnTo>
                  <a:lnTo>
                    <a:pt x="620" y="1092"/>
                  </a:lnTo>
                  <a:lnTo>
                    <a:pt x="623" y="1090"/>
                  </a:lnTo>
                  <a:lnTo>
                    <a:pt x="627" y="1089"/>
                  </a:lnTo>
                  <a:lnTo>
                    <a:pt x="630" y="1087"/>
                  </a:lnTo>
                  <a:lnTo>
                    <a:pt x="634" y="1083"/>
                  </a:lnTo>
                  <a:lnTo>
                    <a:pt x="620" y="1083"/>
                  </a:lnTo>
                  <a:close/>
                  <a:moveTo>
                    <a:pt x="370" y="1083"/>
                  </a:moveTo>
                  <a:lnTo>
                    <a:pt x="372" y="1099"/>
                  </a:lnTo>
                  <a:lnTo>
                    <a:pt x="374" y="1118"/>
                  </a:lnTo>
                  <a:lnTo>
                    <a:pt x="365" y="1118"/>
                  </a:lnTo>
                  <a:lnTo>
                    <a:pt x="363" y="1120"/>
                  </a:lnTo>
                  <a:lnTo>
                    <a:pt x="360" y="1120"/>
                  </a:lnTo>
                  <a:lnTo>
                    <a:pt x="356" y="1120"/>
                  </a:lnTo>
                  <a:lnTo>
                    <a:pt x="351" y="1122"/>
                  </a:lnTo>
                  <a:lnTo>
                    <a:pt x="349" y="1108"/>
                  </a:lnTo>
                  <a:lnTo>
                    <a:pt x="349" y="1094"/>
                  </a:lnTo>
                  <a:lnTo>
                    <a:pt x="351" y="1087"/>
                  </a:lnTo>
                  <a:lnTo>
                    <a:pt x="354" y="1085"/>
                  </a:lnTo>
                  <a:lnTo>
                    <a:pt x="358" y="1083"/>
                  </a:lnTo>
                  <a:lnTo>
                    <a:pt x="363" y="1083"/>
                  </a:lnTo>
                  <a:lnTo>
                    <a:pt x="370" y="1083"/>
                  </a:lnTo>
                  <a:close/>
                  <a:moveTo>
                    <a:pt x="361" y="1049"/>
                  </a:moveTo>
                  <a:lnTo>
                    <a:pt x="370" y="1049"/>
                  </a:lnTo>
                  <a:lnTo>
                    <a:pt x="368" y="1056"/>
                  </a:lnTo>
                  <a:lnTo>
                    <a:pt x="368" y="1061"/>
                  </a:lnTo>
                  <a:lnTo>
                    <a:pt x="368" y="1066"/>
                  </a:lnTo>
                  <a:lnTo>
                    <a:pt x="367" y="1070"/>
                  </a:lnTo>
                  <a:lnTo>
                    <a:pt x="365" y="1075"/>
                  </a:lnTo>
                  <a:lnTo>
                    <a:pt x="358" y="1075"/>
                  </a:lnTo>
                  <a:lnTo>
                    <a:pt x="358" y="1068"/>
                  </a:lnTo>
                  <a:lnTo>
                    <a:pt x="360" y="1061"/>
                  </a:lnTo>
                  <a:lnTo>
                    <a:pt x="360" y="1054"/>
                  </a:lnTo>
                  <a:lnTo>
                    <a:pt x="361" y="1049"/>
                  </a:lnTo>
                  <a:close/>
                  <a:moveTo>
                    <a:pt x="2201" y="1001"/>
                  </a:moveTo>
                  <a:lnTo>
                    <a:pt x="2210" y="1014"/>
                  </a:lnTo>
                  <a:lnTo>
                    <a:pt x="2218" y="1021"/>
                  </a:lnTo>
                  <a:lnTo>
                    <a:pt x="2229" y="1024"/>
                  </a:lnTo>
                  <a:lnTo>
                    <a:pt x="2236" y="1028"/>
                  </a:lnTo>
                  <a:lnTo>
                    <a:pt x="2243" y="1033"/>
                  </a:lnTo>
                  <a:lnTo>
                    <a:pt x="2245" y="1036"/>
                  </a:lnTo>
                  <a:lnTo>
                    <a:pt x="2246" y="1040"/>
                  </a:lnTo>
                  <a:lnTo>
                    <a:pt x="2246" y="1043"/>
                  </a:lnTo>
                  <a:lnTo>
                    <a:pt x="2246" y="1049"/>
                  </a:lnTo>
                  <a:lnTo>
                    <a:pt x="2234" y="1052"/>
                  </a:lnTo>
                  <a:lnTo>
                    <a:pt x="2225" y="1059"/>
                  </a:lnTo>
                  <a:lnTo>
                    <a:pt x="2218" y="1066"/>
                  </a:lnTo>
                  <a:lnTo>
                    <a:pt x="2208" y="1071"/>
                  </a:lnTo>
                  <a:lnTo>
                    <a:pt x="2204" y="1066"/>
                  </a:lnTo>
                  <a:lnTo>
                    <a:pt x="2201" y="1064"/>
                  </a:lnTo>
                  <a:lnTo>
                    <a:pt x="2198" y="1063"/>
                  </a:lnTo>
                  <a:lnTo>
                    <a:pt x="2194" y="1064"/>
                  </a:lnTo>
                  <a:lnTo>
                    <a:pt x="2191" y="1066"/>
                  </a:lnTo>
                  <a:lnTo>
                    <a:pt x="2189" y="1070"/>
                  </a:lnTo>
                  <a:lnTo>
                    <a:pt x="2185" y="1071"/>
                  </a:lnTo>
                  <a:lnTo>
                    <a:pt x="2191" y="1092"/>
                  </a:lnTo>
                  <a:lnTo>
                    <a:pt x="2192" y="1108"/>
                  </a:lnTo>
                  <a:lnTo>
                    <a:pt x="2192" y="1120"/>
                  </a:lnTo>
                  <a:lnTo>
                    <a:pt x="2191" y="1132"/>
                  </a:lnTo>
                  <a:lnTo>
                    <a:pt x="2187" y="1145"/>
                  </a:lnTo>
                  <a:lnTo>
                    <a:pt x="2184" y="1162"/>
                  </a:lnTo>
                  <a:lnTo>
                    <a:pt x="2182" y="1183"/>
                  </a:lnTo>
                  <a:lnTo>
                    <a:pt x="2159" y="1195"/>
                  </a:lnTo>
                  <a:lnTo>
                    <a:pt x="2133" y="1207"/>
                  </a:lnTo>
                  <a:lnTo>
                    <a:pt x="2108" y="1218"/>
                  </a:lnTo>
                  <a:lnTo>
                    <a:pt x="2103" y="1209"/>
                  </a:lnTo>
                  <a:lnTo>
                    <a:pt x="2098" y="1202"/>
                  </a:lnTo>
                  <a:lnTo>
                    <a:pt x="2096" y="1209"/>
                  </a:lnTo>
                  <a:lnTo>
                    <a:pt x="2096" y="1213"/>
                  </a:lnTo>
                  <a:lnTo>
                    <a:pt x="2095" y="1218"/>
                  </a:lnTo>
                  <a:lnTo>
                    <a:pt x="2093" y="1221"/>
                  </a:lnTo>
                  <a:lnTo>
                    <a:pt x="2088" y="1221"/>
                  </a:lnTo>
                  <a:lnTo>
                    <a:pt x="2084" y="1221"/>
                  </a:lnTo>
                  <a:lnTo>
                    <a:pt x="2082" y="1223"/>
                  </a:lnTo>
                  <a:lnTo>
                    <a:pt x="2081" y="1223"/>
                  </a:lnTo>
                  <a:lnTo>
                    <a:pt x="2079" y="1225"/>
                  </a:lnTo>
                  <a:lnTo>
                    <a:pt x="2077" y="1227"/>
                  </a:lnTo>
                  <a:lnTo>
                    <a:pt x="2072" y="1227"/>
                  </a:lnTo>
                  <a:lnTo>
                    <a:pt x="2067" y="1228"/>
                  </a:lnTo>
                  <a:lnTo>
                    <a:pt x="2065" y="1225"/>
                  </a:lnTo>
                  <a:lnTo>
                    <a:pt x="2065" y="1220"/>
                  </a:lnTo>
                  <a:lnTo>
                    <a:pt x="2065" y="1218"/>
                  </a:lnTo>
                  <a:lnTo>
                    <a:pt x="2065" y="1214"/>
                  </a:lnTo>
                  <a:lnTo>
                    <a:pt x="2065" y="1213"/>
                  </a:lnTo>
                  <a:lnTo>
                    <a:pt x="2061" y="1213"/>
                  </a:lnTo>
                  <a:lnTo>
                    <a:pt x="2058" y="1211"/>
                  </a:lnTo>
                  <a:lnTo>
                    <a:pt x="2051" y="1209"/>
                  </a:lnTo>
                  <a:lnTo>
                    <a:pt x="2051" y="1213"/>
                  </a:lnTo>
                  <a:lnTo>
                    <a:pt x="2054" y="1218"/>
                  </a:lnTo>
                  <a:lnTo>
                    <a:pt x="2058" y="1220"/>
                  </a:lnTo>
                  <a:lnTo>
                    <a:pt x="2058" y="1223"/>
                  </a:lnTo>
                  <a:lnTo>
                    <a:pt x="2058" y="1228"/>
                  </a:lnTo>
                  <a:lnTo>
                    <a:pt x="2060" y="1237"/>
                  </a:lnTo>
                  <a:lnTo>
                    <a:pt x="2054" y="1242"/>
                  </a:lnTo>
                  <a:lnTo>
                    <a:pt x="2051" y="1249"/>
                  </a:lnTo>
                  <a:lnTo>
                    <a:pt x="2047" y="1256"/>
                  </a:lnTo>
                  <a:lnTo>
                    <a:pt x="2035" y="1256"/>
                  </a:lnTo>
                  <a:lnTo>
                    <a:pt x="2033" y="1242"/>
                  </a:lnTo>
                  <a:lnTo>
                    <a:pt x="2032" y="1235"/>
                  </a:lnTo>
                  <a:lnTo>
                    <a:pt x="2028" y="1228"/>
                  </a:lnTo>
                  <a:lnTo>
                    <a:pt x="2025" y="1218"/>
                  </a:lnTo>
                  <a:lnTo>
                    <a:pt x="2035" y="1218"/>
                  </a:lnTo>
                  <a:lnTo>
                    <a:pt x="2047" y="1202"/>
                  </a:lnTo>
                  <a:lnTo>
                    <a:pt x="2063" y="1188"/>
                  </a:lnTo>
                  <a:lnTo>
                    <a:pt x="2082" y="1179"/>
                  </a:lnTo>
                  <a:lnTo>
                    <a:pt x="2089" y="1178"/>
                  </a:lnTo>
                  <a:lnTo>
                    <a:pt x="2096" y="1178"/>
                  </a:lnTo>
                  <a:lnTo>
                    <a:pt x="2102" y="1179"/>
                  </a:lnTo>
                  <a:lnTo>
                    <a:pt x="2105" y="1179"/>
                  </a:lnTo>
                  <a:lnTo>
                    <a:pt x="2108" y="1179"/>
                  </a:lnTo>
                  <a:lnTo>
                    <a:pt x="2112" y="1174"/>
                  </a:lnTo>
                  <a:lnTo>
                    <a:pt x="2115" y="1169"/>
                  </a:lnTo>
                  <a:lnTo>
                    <a:pt x="2117" y="1164"/>
                  </a:lnTo>
                  <a:lnTo>
                    <a:pt x="2119" y="1160"/>
                  </a:lnTo>
                  <a:lnTo>
                    <a:pt x="2122" y="1155"/>
                  </a:lnTo>
                  <a:lnTo>
                    <a:pt x="2128" y="1152"/>
                  </a:lnTo>
                  <a:lnTo>
                    <a:pt x="2129" y="1155"/>
                  </a:lnTo>
                  <a:lnTo>
                    <a:pt x="2131" y="1157"/>
                  </a:lnTo>
                  <a:lnTo>
                    <a:pt x="2133" y="1157"/>
                  </a:lnTo>
                  <a:lnTo>
                    <a:pt x="2133" y="1157"/>
                  </a:lnTo>
                  <a:lnTo>
                    <a:pt x="2135" y="1157"/>
                  </a:lnTo>
                  <a:lnTo>
                    <a:pt x="2136" y="1155"/>
                  </a:lnTo>
                  <a:lnTo>
                    <a:pt x="2150" y="1143"/>
                  </a:lnTo>
                  <a:lnTo>
                    <a:pt x="2159" y="1132"/>
                  </a:lnTo>
                  <a:lnTo>
                    <a:pt x="2163" y="1120"/>
                  </a:lnTo>
                  <a:lnTo>
                    <a:pt x="2166" y="1106"/>
                  </a:lnTo>
                  <a:lnTo>
                    <a:pt x="2171" y="1094"/>
                  </a:lnTo>
                  <a:lnTo>
                    <a:pt x="2182" y="1078"/>
                  </a:lnTo>
                  <a:lnTo>
                    <a:pt x="2175" y="1078"/>
                  </a:lnTo>
                  <a:lnTo>
                    <a:pt x="2170" y="1075"/>
                  </a:lnTo>
                  <a:lnTo>
                    <a:pt x="2168" y="1071"/>
                  </a:lnTo>
                  <a:lnTo>
                    <a:pt x="2166" y="1068"/>
                  </a:lnTo>
                  <a:lnTo>
                    <a:pt x="2166" y="1061"/>
                  </a:lnTo>
                  <a:lnTo>
                    <a:pt x="2166" y="1052"/>
                  </a:lnTo>
                  <a:lnTo>
                    <a:pt x="2168" y="1050"/>
                  </a:lnTo>
                  <a:lnTo>
                    <a:pt x="2168" y="1050"/>
                  </a:lnTo>
                  <a:lnTo>
                    <a:pt x="2170" y="1049"/>
                  </a:lnTo>
                  <a:lnTo>
                    <a:pt x="2170" y="1047"/>
                  </a:lnTo>
                  <a:lnTo>
                    <a:pt x="2170" y="1045"/>
                  </a:lnTo>
                  <a:lnTo>
                    <a:pt x="2177" y="1043"/>
                  </a:lnTo>
                  <a:lnTo>
                    <a:pt x="2182" y="1043"/>
                  </a:lnTo>
                  <a:lnTo>
                    <a:pt x="2185" y="1042"/>
                  </a:lnTo>
                  <a:lnTo>
                    <a:pt x="2189" y="1042"/>
                  </a:lnTo>
                  <a:lnTo>
                    <a:pt x="2189" y="1024"/>
                  </a:lnTo>
                  <a:lnTo>
                    <a:pt x="2192" y="1010"/>
                  </a:lnTo>
                  <a:lnTo>
                    <a:pt x="2201" y="1001"/>
                  </a:lnTo>
                  <a:close/>
                  <a:moveTo>
                    <a:pt x="422" y="998"/>
                  </a:moveTo>
                  <a:lnTo>
                    <a:pt x="421" y="1000"/>
                  </a:lnTo>
                  <a:lnTo>
                    <a:pt x="419" y="1000"/>
                  </a:lnTo>
                  <a:lnTo>
                    <a:pt x="417" y="1000"/>
                  </a:lnTo>
                  <a:lnTo>
                    <a:pt x="417" y="1001"/>
                  </a:lnTo>
                  <a:lnTo>
                    <a:pt x="415" y="1001"/>
                  </a:lnTo>
                  <a:lnTo>
                    <a:pt x="412" y="1005"/>
                  </a:lnTo>
                  <a:lnTo>
                    <a:pt x="408" y="1007"/>
                  </a:lnTo>
                  <a:lnTo>
                    <a:pt x="408" y="1008"/>
                  </a:lnTo>
                  <a:lnTo>
                    <a:pt x="408" y="1012"/>
                  </a:lnTo>
                  <a:lnTo>
                    <a:pt x="408" y="1015"/>
                  </a:lnTo>
                  <a:lnTo>
                    <a:pt x="408" y="1021"/>
                  </a:lnTo>
                  <a:lnTo>
                    <a:pt x="422" y="1035"/>
                  </a:lnTo>
                  <a:lnTo>
                    <a:pt x="435" y="1050"/>
                  </a:lnTo>
                  <a:lnTo>
                    <a:pt x="447" y="1068"/>
                  </a:lnTo>
                  <a:lnTo>
                    <a:pt x="461" y="1068"/>
                  </a:lnTo>
                  <a:lnTo>
                    <a:pt x="461" y="1078"/>
                  </a:lnTo>
                  <a:lnTo>
                    <a:pt x="475" y="1083"/>
                  </a:lnTo>
                  <a:lnTo>
                    <a:pt x="485" y="1090"/>
                  </a:lnTo>
                  <a:lnTo>
                    <a:pt x="496" y="1099"/>
                  </a:lnTo>
                  <a:lnTo>
                    <a:pt x="496" y="1103"/>
                  </a:lnTo>
                  <a:lnTo>
                    <a:pt x="492" y="1103"/>
                  </a:lnTo>
                  <a:lnTo>
                    <a:pt x="489" y="1103"/>
                  </a:lnTo>
                  <a:lnTo>
                    <a:pt x="485" y="1103"/>
                  </a:lnTo>
                  <a:lnTo>
                    <a:pt x="483" y="1103"/>
                  </a:lnTo>
                  <a:lnTo>
                    <a:pt x="480" y="1101"/>
                  </a:lnTo>
                  <a:lnTo>
                    <a:pt x="475" y="1099"/>
                  </a:lnTo>
                  <a:lnTo>
                    <a:pt x="470" y="1099"/>
                  </a:lnTo>
                  <a:lnTo>
                    <a:pt x="470" y="1104"/>
                  </a:lnTo>
                  <a:lnTo>
                    <a:pt x="471" y="1108"/>
                  </a:lnTo>
                  <a:lnTo>
                    <a:pt x="473" y="1111"/>
                  </a:lnTo>
                  <a:lnTo>
                    <a:pt x="473" y="1113"/>
                  </a:lnTo>
                  <a:lnTo>
                    <a:pt x="475" y="1117"/>
                  </a:lnTo>
                  <a:lnTo>
                    <a:pt x="476" y="1122"/>
                  </a:lnTo>
                  <a:lnTo>
                    <a:pt x="471" y="1125"/>
                  </a:lnTo>
                  <a:lnTo>
                    <a:pt x="468" y="1129"/>
                  </a:lnTo>
                  <a:lnTo>
                    <a:pt x="464" y="1134"/>
                  </a:lnTo>
                  <a:lnTo>
                    <a:pt x="461" y="1141"/>
                  </a:lnTo>
                  <a:lnTo>
                    <a:pt x="450" y="1141"/>
                  </a:lnTo>
                  <a:lnTo>
                    <a:pt x="450" y="1164"/>
                  </a:lnTo>
                  <a:lnTo>
                    <a:pt x="442" y="1164"/>
                  </a:lnTo>
                  <a:lnTo>
                    <a:pt x="433" y="1157"/>
                  </a:lnTo>
                  <a:lnTo>
                    <a:pt x="422" y="1153"/>
                  </a:lnTo>
                  <a:lnTo>
                    <a:pt x="414" y="1148"/>
                  </a:lnTo>
                  <a:lnTo>
                    <a:pt x="408" y="1136"/>
                  </a:lnTo>
                  <a:lnTo>
                    <a:pt x="422" y="1138"/>
                  </a:lnTo>
                  <a:lnTo>
                    <a:pt x="436" y="1136"/>
                  </a:lnTo>
                  <a:lnTo>
                    <a:pt x="447" y="1132"/>
                  </a:lnTo>
                  <a:lnTo>
                    <a:pt x="454" y="1125"/>
                  </a:lnTo>
                  <a:lnTo>
                    <a:pt x="456" y="1124"/>
                  </a:lnTo>
                  <a:lnTo>
                    <a:pt x="456" y="1122"/>
                  </a:lnTo>
                  <a:lnTo>
                    <a:pt x="457" y="1120"/>
                  </a:lnTo>
                  <a:lnTo>
                    <a:pt x="457" y="1117"/>
                  </a:lnTo>
                  <a:lnTo>
                    <a:pt x="457" y="1113"/>
                  </a:lnTo>
                  <a:lnTo>
                    <a:pt x="431" y="1094"/>
                  </a:lnTo>
                  <a:lnTo>
                    <a:pt x="403" y="1075"/>
                  </a:lnTo>
                  <a:lnTo>
                    <a:pt x="394" y="1064"/>
                  </a:lnTo>
                  <a:lnTo>
                    <a:pt x="386" y="1054"/>
                  </a:lnTo>
                  <a:lnTo>
                    <a:pt x="379" y="1042"/>
                  </a:lnTo>
                  <a:lnTo>
                    <a:pt x="368" y="1031"/>
                  </a:lnTo>
                  <a:lnTo>
                    <a:pt x="354" y="1026"/>
                  </a:lnTo>
                  <a:lnTo>
                    <a:pt x="342" y="1036"/>
                  </a:lnTo>
                  <a:lnTo>
                    <a:pt x="326" y="1045"/>
                  </a:lnTo>
                  <a:lnTo>
                    <a:pt x="307" y="1049"/>
                  </a:lnTo>
                  <a:lnTo>
                    <a:pt x="305" y="1045"/>
                  </a:lnTo>
                  <a:lnTo>
                    <a:pt x="304" y="1042"/>
                  </a:lnTo>
                  <a:lnTo>
                    <a:pt x="302" y="1040"/>
                  </a:lnTo>
                  <a:lnTo>
                    <a:pt x="298" y="1040"/>
                  </a:lnTo>
                  <a:lnTo>
                    <a:pt x="297" y="1040"/>
                  </a:lnTo>
                  <a:lnTo>
                    <a:pt x="293" y="1042"/>
                  </a:lnTo>
                  <a:lnTo>
                    <a:pt x="284" y="1049"/>
                  </a:lnTo>
                  <a:lnTo>
                    <a:pt x="281" y="1059"/>
                  </a:lnTo>
                  <a:lnTo>
                    <a:pt x="279" y="1070"/>
                  </a:lnTo>
                  <a:lnTo>
                    <a:pt x="274" y="1078"/>
                  </a:lnTo>
                  <a:lnTo>
                    <a:pt x="255" y="1078"/>
                  </a:lnTo>
                  <a:lnTo>
                    <a:pt x="248" y="1087"/>
                  </a:lnTo>
                  <a:lnTo>
                    <a:pt x="243" y="1097"/>
                  </a:lnTo>
                  <a:lnTo>
                    <a:pt x="239" y="1110"/>
                  </a:lnTo>
                  <a:lnTo>
                    <a:pt x="237" y="1111"/>
                  </a:lnTo>
                  <a:lnTo>
                    <a:pt x="237" y="1115"/>
                  </a:lnTo>
                  <a:lnTo>
                    <a:pt x="239" y="1117"/>
                  </a:lnTo>
                  <a:lnTo>
                    <a:pt x="241" y="1118"/>
                  </a:lnTo>
                  <a:lnTo>
                    <a:pt x="244" y="1122"/>
                  </a:lnTo>
                  <a:lnTo>
                    <a:pt x="246" y="1125"/>
                  </a:lnTo>
                  <a:lnTo>
                    <a:pt x="241" y="1125"/>
                  </a:lnTo>
                  <a:lnTo>
                    <a:pt x="239" y="1127"/>
                  </a:lnTo>
                  <a:lnTo>
                    <a:pt x="237" y="1127"/>
                  </a:lnTo>
                  <a:lnTo>
                    <a:pt x="236" y="1129"/>
                  </a:lnTo>
                  <a:lnTo>
                    <a:pt x="234" y="1131"/>
                  </a:lnTo>
                  <a:lnTo>
                    <a:pt x="230" y="1132"/>
                  </a:lnTo>
                  <a:lnTo>
                    <a:pt x="230" y="1136"/>
                  </a:lnTo>
                  <a:lnTo>
                    <a:pt x="230" y="1136"/>
                  </a:lnTo>
                  <a:lnTo>
                    <a:pt x="230" y="1138"/>
                  </a:lnTo>
                  <a:lnTo>
                    <a:pt x="230" y="1138"/>
                  </a:lnTo>
                  <a:lnTo>
                    <a:pt x="230" y="1139"/>
                  </a:lnTo>
                  <a:lnTo>
                    <a:pt x="230" y="1145"/>
                  </a:lnTo>
                  <a:lnTo>
                    <a:pt x="218" y="1146"/>
                  </a:lnTo>
                  <a:lnTo>
                    <a:pt x="213" y="1150"/>
                  </a:lnTo>
                  <a:lnTo>
                    <a:pt x="209" y="1153"/>
                  </a:lnTo>
                  <a:lnTo>
                    <a:pt x="206" y="1159"/>
                  </a:lnTo>
                  <a:lnTo>
                    <a:pt x="201" y="1164"/>
                  </a:lnTo>
                  <a:lnTo>
                    <a:pt x="195" y="1166"/>
                  </a:lnTo>
                  <a:lnTo>
                    <a:pt x="192" y="1166"/>
                  </a:lnTo>
                  <a:lnTo>
                    <a:pt x="187" y="1164"/>
                  </a:lnTo>
                  <a:lnTo>
                    <a:pt x="183" y="1162"/>
                  </a:lnTo>
                  <a:lnTo>
                    <a:pt x="180" y="1160"/>
                  </a:lnTo>
                  <a:lnTo>
                    <a:pt x="178" y="1160"/>
                  </a:lnTo>
                  <a:lnTo>
                    <a:pt x="175" y="1162"/>
                  </a:lnTo>
                  <a:lnTo>
                    <a:pt x="171" y="1164"/>
                  </a:lnTo>
                  <a:lnTo>
                    <a:pt x="168" y="1166"/>
                  </a:lnTo>
                  <a:lnTo>
                    <a:pt x="162" y="1167"/>
                  </a:lnTo>
                  <a:lnTo>
                    <a:pt x="162" y="1176"/>
                  </a:lnTo>
                  <a:lnTo>
                    <a:pt x="211" y="1183"/>
                  </a:lnTo>
                  <a:lnTo>
                    <a:pt x="225" y="1176"/>
                  </a:lnTo>
                  <a:lnTo>
                    <a:pt x="239" y="1167"/>
                  </a:lnTo>
                  <a:lnTo>
                    <a:pt x="250" y="1160"/>
                  </a:lnTo>
                  <a:lnTo>
                    <a:pt x="265" y="1157"/>
                  </a:lnTo>
                  <a:lnTo>
                    <a:pt x="288" y="1153"/>
                  </a:lnTo>
                  <a:lnTo>
                    <a:pt x="312" y="1152"/>
                  </a:lnTo>
                  <a:lnTo>
                    <a:pt x="339" y="1152"/>
                  </a:lnTo>
                  <a:lnTo>
                    <a:pt x="361" y="1152"/>
                  </a:lnTo>
                  <a:lnTo>
                    <a:pt x="380" y="1153"/>
                  </a:lnTo>
                  <a:lnTo>
                    <a:pt x="389" y="1155"/>
                  </a:lnTo>
                  <a:lnTo>
                    <a:pt x="393" y="1155"/>
                  </a:lnTo>
                  <a:lnTo>
                    <a:pt x="387" y="1171"/>
                  </a:lnTo>
                  <a:lnTo>
                    <a:pt x="384" y="1188"/>
                  </a:lnTo>
                  <a:lnTo>
                    <a:pt x="380" y="1206"/>
                  </a:lnTo>
                  <a:lnTo>
                    <a:pt x="386" y="1209"/>
                  </a:lnTo>
                  <a:lnTo>
                    <a:pt x="387" y="1213"/>
                  </a:lnTo>
                  <a:lnTo>
                    <a:pt x="391" y="1216"/>
                  </a:lnTo>
                  <a:lnTo>
                    <a:pt x="393" y="1218"/>
                  </a:lnTo>
                  <a:lnTo>
                    <a:pt x="396" y="1221"/>
                  </a:lnTo>
                  <a:lnTo>
                    <a:pt x="408" y="1225"/>
                  </a:lnTo>
                  <a:lnTo>
                    <a:pt x="422" y="1225"/>
                  </a:lnTo>
                  <a:lnTo>
                    <a:pt x="436" y="1227"/>
                  </a:lnTo>
                  <a:lnTo>
                    <a:pt x="450" y="1234"/>
                  </a:lnTo>
                  <a:lnTo>
                    <a:pt x="454" y="1248"/>
                  </a:lnTo>
                  <a:lnTo>
                    <a:pt x="461" y="1251"/>
                  </a:lnTo>
                  <a:lnTo>
                    <a:pt x="471" y="1255"/>
                  </a:lnTo>
                  <a:lnTo>
                    <a:pt x="485" y="1258"/>
                  </a:lnTo>
                  <a:lnTo>
                    <a:pt x="497" y="1262"/>
                  </a:lnTo>
                  <a:lnTo>
                    <a:pt x="504" y="1263"/>
                  </a:lnTo>
                  <a:lnTo>
                    <a:pt x="506" y="1253"/>
                  </a:lnTo>
                  <a:lnTo>
                    <a:pt x="510" y="1244"/>
                  </a:lnTo>
                  <a:lnTo>
                    <a:pt x="513" y="1235"/>
                  </a:lnTo>
                  <a:lnTo>
                    <a:pt x="524" y="1228"/>
                  </a:lnTo>
                  <a:lnTo>
                    <a:pt x="539" y="1225"/>
                  </a:lnTo>
                  <a:lnTo>
                    <a:pt x="553" y="1228"/>
                  </a:lnTo>
                  <a:lnTo>
                    <a:pt x="567" y="1235"/>
                  </a:lnTo>
                  <a:lnTo>
                    <a:pt x="581" y="1241"/>
                  </a:lnTo>
                  <a:lnTo>
                    <a:pt x="588" y="1242"/>
                  </a:lnTo>
                  <a:lnTo>
                    <a:pt x="602" y="1244"/>
                  </a:lnTo>
                  <a:lnTo>
                    <a:pt x="616" y="1248"/>
                  </a:lnTo>
                  <a:lnTo>
                    <a:pt x="630" y="1249"/>
                  </a:lnTo>
                  <a:lnTo>
                    <a:pt x="641" y="1251"/>
                  </a:lnTo>
                  <a:lnTo>
                    <a:pt x="646" y="1253"/>
                  </a:lnTo>
                  <a:lnTo>
                    <a:pt x="649" y="1251"/>
                  </a:lnTo>
                  <a:lnTo>
                    <a:pt x="651" y="1248"/>
                  </a:lnTo>
                  <a:lnTo>
                    <a:pt x="653" y="1246"/>
                  </a:lnTo>
                  <a:lnTo>
                    <a:pt x="656" y="1242"/>
                  </a:lnTo>
                  <a:lnTo>
                    <a:pt x="660" y="1241"/>
                  </a:lnTo>
                  <a:lnTo>
                    <a:pt x="663" y="1241"/>
                  </a:lnTo>
                  <a:lnTo>
                    <a:pt x="668" y="1241"/>
                  </a:lnTo>
                  <a:lnTo>
                    <a:pt x="681" y="1244"/>
                  </a:lnTo>
                  <a:lnTo>
                    <a:pt x="691" y="1249"/>
                  </a:lnTo>
                  <a:lnTo>
                    <a:pt x="703" y="1248"/>
                  </a:lnTo>
                  <a:lnTo>
                    <a:pt x="716" y="1244"/>
                  </a:lnTo>
                  <a:lnTo>
                    <a:pt x="717" y="1230"/>
                  </a:lnTo>
                  <a:lnTo>
                    <a:pt x="724" y="1213"/>
                  </a:lnTo>
                  <a:lnTo>
                    <a:pt x="730" y="1197"/>
                  </a:lnTo>
                  <a:lnTo>
                    <a:pt x="733" y="1183"/>
                  </a:lnTo>
                  <a:lnTo>
                    <a:pt x="730" y="1171"/>
                  </a:lnTo>
                  <a:lnTo>
                    <a:pt x="728" y="1167"/>
                  </a:lnTo>
                  <a:lnTo>
                    <a:pt x="728" y="1164"/>
                  </a:lnTo>
                  <a:lnTo>
                    <a:pt x="726" y="1162"/>
                  </a:lnTo>
                  <a:lnTo>
                    <a:pt x="724" y="1160"/>
                  </a:lnTo>
                  <a:lnTo>
                    <a:pt x="721" y="1160"/>
                  </a:lnTo>
                  <a:lnTo>
                    <a:pt x="717" y="1160"/>
                  </a:lnTo>
                  <a:lnTo>
                    <a:pt x="710" y="1160"/>
                  </a:lnTo>
                  <a:lnTo>
                    <a:pt x="702" y="1167"/>
                  </a:lnTo>
                  <a:lnTo>
                    <a:pt x="695" y="1169"/>
                  </a:lnTo>
                  <a:lnTo>
                    <a:pt x="688" y="1167"/>
                  </a:lnTo>
                  <a:lnTo>
                    <a:pt x="681" y="1164"/>
                  </a:lnTo>
                  <a:lnTo>
                    <a:pt x="672" y="1160"/>
                  </a:lnTo>
                  <a:lnTo>
                    <a:pt x="667" y="1159"/>
                  </a:lnTo>
                  <a:lnTo>
                    <a:pt x="663" y="1160"/>
                  </a:lnTo>
                  <a:lnTo>
                    <a:pt x="658" y="1162"/>
                  </a:lnTo>
                  <a:lnTo>
                    <a:pt x="656" y="1166"/>
                  </a:lnTo>
                  <a:lnTo>
                    <a:pt x="653" y="1169"/>
                  </a:lnTo>
                  <a:lnTo>
                    <a:pt x="649" y="1171"/>
                  </a:lnTo>
                  <a:lnTo>
                    <a:pt x="634" y="1167"/>
                  </a:lnTo>
                  <a:lnTo>
                    <a:pt x="618" y="1157"/>
                  </a:lnTo>
                  <a:lnTo>
                    <a:pt x="606" y="1141"/>
                  </a:lnTo>
                  <a:lnTo>
                    <a:pt x="600" y="1125"/>
                  </a:lnTo>
                  <a:lnTo>
                    <a:pt x="600" y="1122"/>
                  </a:lnTo>
                  <a:lnTo>
                    <a:pt x="600" y="1118"/>
                  </a:lnTo>
                  <a:lnTo>
                    <a:pt x="600" y="1115"/>
                  </a:lnTo>
                  <a:lnTo>
                    <a:pt x="600" y="1111"/>
                  </a:lnTo>
                  <a:lnTo>
                    <a:pt x="600" y="1108"/>
                  </a:lnTo>
                  <a:lnTo>
                    <a:pt x="602" y="1104"/>
                  </a:lnTo>
                  <a:lnTo>
                    <a:pt x="604" y="1099"/>
                  </a:lnTo>
                  <a:lnTo>
                    <a:pt x="600" y="1096"/>
                  </a:lnTo>
                  <a:lnTo>
                    <a:pt x="597" y="1094"/>
                  </a:lnTo>
                  <a:lnTo>
                    <a:pt x="595" y="1092"/>
                  </a:lnTo>
                  <a:lnTo>
                    <a:pt x="593" y="1090"/>
                  </a:lnTo>
                  <a:lnTo>
                    <a:pt x="590" y="1089"/>
                  </a:lnTo>
                  <a:lnTo>
                    <a:pt x="585" y="1087"/>
                  </a:lnTo>
                  <a:lnTo>
                    <a:pt x="583" y="1085"/>
                  </a:lnTo>
                  <a:lnTo>
                    <a:pt x="581" y="1085"/>
                  </a:lnTo>
                  <a:lnTo>
                    <a:pt x="579" y="1083"/>
                  </a:lnTo>
                  <a:lnTo>
                    <a:pt x="576" y="1083"/>
                  </a:lnTo>
                  <a:lnTo>
                    <a:pt x="572" y="1083"/>
                  </a:lnTo>
                  <a:lnTo>
                    <a:pt x="572" y="1087"/>
                  </a:lnTo>
                  <a:lnTo>
                    <a:pt x="569" y="1087"/>
                  </a:lnTo>
                  <a:lnTo>
                    <a:pt x="569" y="1092"/>
                  </a:lnTo>
                  <a:lnTo>
                    <a:pt x="571" y="1096"/>
                  </a:lnTo>
                  <a:lnTo>
                    <a:pt x="571" y="1097"/>
                  </a:lnTo>
                  <a:lnTo>
                    <a:pt x="571" y="1099"/>
                  </a:lnTo>
                  <a:lnTo>
                    <a:pt x="569" y="1101"/>
                  </a:lnTo>
                  <a:lnTo>
                    <a:pt x="567" y="1101"/>
                  </a:lnTo>
                  <a:lnTo>
                    <a:pt x="564" y="1101"/>
                  </a:lnTo>
                  <a:lnTo>
                    <a:pt x="557" y="1103"/>
                  </a:lnTo>
                  <a:lnTo>
                    <a:pt x="555" y="1099"/>
                  </a:lnTo>
                  <a:lnTo>
                    <a:pt x="553" y="1097"/>
                  </a:lnTo>
                  <a:lnTo>
                    <a:pt x="553" y="1096"/>
                  </a:lnTo>
                  <a:lnTo>
                    <a:pt x="550" y="1094"/>
                  </a:lnTo>
                  <a:lnTo>
                    <a:pt x="550" y="1099"/>
                  </a:lnTo>
                  <a:lnTo>
                    <a:pt x="559" y="1110"/>
                  </a:lnTo>
                  <a:lnTo>
                    <a:pt x="566" y="1125"/>
                  </a:lnTo>
                  <a:lnTo>
                    <a:pt x="569" y="1141"/>
                  </a:lnTo>
                  <a:lnTo>
                    <a:pt x="564" y="1145"/>
                  </a:lnTo>
                  <a:lnTo>
                    <a:pt x="560" y="1146"/>
                  </a:lnTo>
                  <a:lnTo>
                    <a:pt x="559" y="1150"/>
                  </a:lnTo>
                  <a:lnTo>
                    <a:pt x="557" y="1153"/>
                  </a:lnTo>
                  <a:lnTo>
                    <a:pt x="557" y="1155"/>
                  </a:lnTo>
                  <a:lnTo>
                    <a:pt x="555" y="1159"/>
                  </a:lnTo>
                  <a:lnTo>
                    <a:pt x="553" y="1160"/>
                  </a:lnTo>
                  <a:lnTo>
                    <a:pt x="548" y="1162"/>
                  </a:lnTo>
                  <a:lnTo>
                    <a:pt x="543" y="1164"/>
                  </a:lnTo>
                  <a:lnTo>
                    <a:pt x="541" y="1162"/>
                  </a:lnTo>
                  <a:lnTo>
                    <a:pt x="539" y="1162"/>
                  </a:lnTo>
                  <a:lnTo>
                    <a:pt x="539" y="1162"/>
                  </a:lnTo>
                  <a:lnTo>
                    <a:pt x="538" y="1160"/>
                  </a:lnTo>
                  <a:lnTo>
                    <a:pt x="534" y="1160"/>
                  </a:lnTo>
                  <a:lnTo>
                    <a:pt x="518" y="1113"/>
                  </a:lnTo>
                  <a:lnTo>
                    <a:pt x="515" y="1111"/>
                  </a:lnTo>
                  <a:lnTo>
                    <a:pt x="511" y="1108"/>
                  </a:lnTo>
                  <a:lnTo>
                    <a:pt x="506" y="1104"/>
                  </a:lnTo>
                  <a:lnTo>
                    <a:pt x="503" y="1103"/>
                  </a:lnTo>
                  <a:lnTo>
                    <a:pt x="499" y="1099"/>
                  </a:lnTo>
                  <a:lnTo>
                    <a:pt x="497" y="1089"/>
                  </a:lnTo>
                  <a:lnTo>
                    <a:pt x="499" y="1080"/>
                  </a:lnTo>
                  <a:lnTo>
                    <a:pt x="501" y="1073"/>
                  </a:lnTo>
                  <a:lnTo>
                    <a:pt x="501" y="1066"/>
                  </a:lnTo>
                  <a:lnTo>
                    <a:pt x="496" y="1061"/>
                  </a:lnTo>
                  <a:lnTo>
                    <a:pt x="483" y="1052"/>
                  </a:lnTo>
                  <a:lnTo>
                    <a:pt x="473" y="1047"/>
                  </a:lnTo>
                  <a:lnTo>
                    <a:pt x="464" y="1045"/>
                  </a:lnTo>
                  <a:lnTo>
                    <a:pt x="456" y="1040"/>
                  </a:lnTo>
                  <a:lnTo>
                    <a:pt x="449" y="1029"/>
                  </a:lnTo>
                  <a:lnTo>
                    <a:pt x="442" y="1010"/>
                  </a:lnTo>
                  <a:lnTo>
                    <a:pt x="428" y="1014"/>
                  </a:lnTo>
                  <a:lnTo>
                    <a:pt x="426" y="1008"/>
                  </a:lnTo>
                  <a:lnTo>
                    <a:pt x="426" y="1005"/>
                  </a:lnTo>
                  <a:lnTo>
                    <a:pt x="424" y="1001"/>
                  </a:lnTo>
                  <a:lnTo>
                    <a:pt x="422" y="998"/>
                  </a:lnTo>
                  <a:close/>
                  <a:moveTo>
                    <a:pt x="662" y="979"/>
                  </a:moveTo>
                  <a:lnTo>
                    <a:pt x="658" y="987"/>
                  </a:lnTo>
                  <a:lnTo>
                    <a:pt x="651" y="1000"/>
                  </a:lnTo>
                  <a:lnTo>
                    <a:pt x="642" y="1014"/>
                  </a:lnTo>
                  <a:lnTo>
                    <a:pt x="634" y="1028"/>
                  </a:lnTo>
                  <a:lnTo>
                    <a:pt x="627" y="1040"/>
                  </a:lnTo>
                  <a:lnTo>
                    <a:pt x="623" y="1050"/>
                  </a:lnTo>
                  <a:lnTo>
                    <a:pt x="623" y="1056"/>
                  </a:lnTo>
                  <a:lnTo>
                    <a:pt x="625" y="1063"/>
                  </a:lnTo>
                  <a:lnTo>
                    <a:pt x="625" y="1066"/>
                  </a:lnTo>
                  <a:lnTo>
                    <a:pt x="627" y="1070"/>
                  </a:lnTo>
                  <a:lnTo>
                    <a:pt x="630" y="1071"/>
                  </a:lnTo>
                  <a:lnTo>
                    <a:pt x="634" y="1073"/>
                  </a:lnTo>
                  <a:lnTo>
                    <a:pt x="639" y="1075"/>
                  </a:lnTo>
                  <a:lnTo>
                    <a:pt x="653" y="1080"/>
                  </a:lnTo>
                  <a:lnTo>
                    <a:pt x="667" y="1078"/>
                  </a:lnTo>
                  <a:lnTo>
                    <a:pt x="679" y="1073"/>
                  </a:lnTo>
                  <a:lnTo>
                    <a:pt x="693" y="1066"/>
                  </a:lnTo>
                  <a:lnTo>
                    <a:pt x="707" y="1064"/>
                  </a:lnTo>
                  <a:lnTo>
                    <a:pt x="721" y="1064"/>
                  </a:lnTo>
                  <a:lnTo>
                    <a:pt x="730" y="1070"/>
                  </a:lnTo>
                  <a:lnTo>
                    <a:pt x="737" y="1075"/>
                  </a:lnTo>
                  <a:lnTo>
                    <a:pt x="745" y="1078"/>
                  </a:lnTo>
                  <a:lnTo>
                    <a:pt x="766" y="1082"/>
                  </a:lnTo>
                  <a:lnTo>
                    <a:pt x="787" y="1080"/>
                  </a:lnTo>
                  <a:lnTo>
                    <a:pt x="806" y="1075"/>
                  </a:lnTo>
                  <a:lnTo>
                    <a:pt x="812" y="1064"/>
                  </a:lnTo>
                  <a:lnTo>
                    <a:pt x="806" y="1064"/>
                  </a:lnTo>
                  <a:lnTo>
                    <a:pt x="798" y="1050"/>
                  </a:lnTo>
                  <a:lnTo>
                    <a:pt x="784" y="1038"/>
                  </a:lnTo>
                  <a:lnTo>
                    <a:pt x="764" y="1026"/>
                  </a:lnTo>
                  <a:lnTo>
                    <a:pt x="745" y="1015"/>
                  </a:lnTo>
                  <a:lnTo>
                    <a:pt x="730" y="1010"/>
                  </a:lnTo>
                  <a:lnTo>
                    <a:pt x="721" y="1017"/>
                  </a:lnTo>
                  <a:lnTo>
                    <a:pt x="709" y="1022"/>
                  </a:lnTo>
                  <a:lnTo>
                    <a:pt x="700" y="1021"/>
                  </a:lnTo>
                  <a:lnTo>
                    <a:pt x="695" y="1014"/>
                  </a:lnTo>
                  <a:lnTo>
                    <a:pt x="688" y="1007"/>
                  </a:lnTo>
                  <a:lnTo>
                    <a:pt x="684" y="998"/>
                  </a:lnTo>
                  <a:lnTo>
                    <a:pt x="696" y="994"/>
                  </a:lnTo>
                  <a:lnTo>
                    <a:pt x="695" y="993"/>
                  </a:lnTo>
                  <a:lnTo>
                    <a:pt x="693" y="993"/>
                  </a:lnTo>
                  <a:lnTo>
                    <a:pt x="693" y="993"/>
                  </a:lnTo>
                  <a:lnTo>
                    <a:pt x="691" y="993"/>
                  </a:lnTo>
                  <a:lnTo>
                    <a:pt x="688" y="991"/>
                  </a:lnTo>
                  <a:lnTo>
                    <a:pt x="682" y="986"/>
                  </a:lnTo>
                  <a:lnTo>
                    <a:pt x="677" y="984"/>
                  </a:lnTo>
                  <a:lnTo>
                    <a:pt x="670" y="981"/>
                  </a:lnTo>
                  <a:lnTo>
                    <a:pt x="662" y="979"/>
                  </a:lnTo>
                  <a:close/>
                  <a:moveTo>
                    <a:pt x="941" y="975"/>
                  </a:moveTo>
                  <a:lnTo>
                    <a:pt x="930" y="984"/>
                  </a:lnTo>
                  <a:lnTo>
                    <a:pt x="918" y="989"/>
                  </a:lnTo>
                  <a:lnTo>
                    <a:pt x="906" y="994"/>
                  </a:lnTo>
                  <a:lnTo>
                    <a:pt x="895" y="1003"/>
                  </a:lnTo>
                  <a:lnTo>
                    <a:pt x="888" y="1014"/>
                  </a:lnTo>
                  <a:lnTo>
                    <a:pt x="885" y="1029"/>
                  </a:lnTo>
                  <a:lnTo>
                    <a:pt x="890" y="1045"/>
                  </a:lnTo>
                  <a:lnTo>
                    <a:pt x="901" y="1061"/>
                  </a:lnTo>
                  <a:lnTo>
                    <a:pt x="911" y="1077"/>
                  </a:lnTo>
                  <a:lnTo>
                    <a:pt x="923" y="1090"/>
                  </a:lnTo>
                  <a:lnTo>
                    <a:pt x="930" y="1103"/>
                  </a:lnTo>
                  <a:lnTo>
                    <a:pt x="918" y="1103"/>
                  </a:lnTo>
                  <a:lnTo>
                    <a:pt x="918" y="1125"/>
                  </a:lnTo>
                  <a:lnTo>
                    <a:pt x="922" y="1141"/>
                  </a:lnTo>
                  <a:lnTo>
                    <a:pt x="932" y="1150"/>
                  </a:lnTo>
                  <a:lnTo>
                    <a:pt x="950" y="1153"/>
                  </a:lnTo>
                  <a:lnTo>
                    <a:pt x="976" y="1152"/>
                  </a:lnTo>
                  <a:lnTo>
                    <a:pt x="974" y="1132"/>
                  </a:lnTo>
                  <a:lnTo>
                    <a:pt x="970" y="1120"/>
                  </a:lnTo>
                  <a:lnTo>
                    <a:pt x="965" y="1110"/>
                  </a:lnTo>
                  <a:lnTo>
                    <a:pt x="963" y="1099"/>
                  </a:lnTo>
                  <a:lnTo>
                    <a:pt x="965" y="1083"/>
                  </a:lnTo>
                  <a:lnTo>
                    <a:pt x="969" y="1085"/>
                  </a:lnTo>
                  <a:lnTo>
                    <a:pt x="972" y="1085"/>
                  </a:lnTo>
                  <a:lnTo>
                    <a:pt x="976" y="1085"/>
                  </a:lnTo>
                  <a:lnTo>
                    <a:pt x="979" y="1085"/>
                  </a:lnTo>
                  <a:lnTo>
                    <a:pt x="984" y="1083"/>
                  </a:lnTo>
                  <a:lnTo>
                    <a:pt x="981" y="1080"/>
                  </a:lnTo>
                  <a:lnTo>
                    <a:pt x="977" y="1078"/>
                  </a:lnTo>
                  <a:lnTo>
                    <a:pt x="976" y="1077"/>
                  </a:lnTo>
                  <a:lnTo>
                    <a:pt x="972" y="1073"/>
                  </a:lnTo>
                  <a:lnTo>
                    <a:pt x="969" y="1071"/>
                  </a:lnTo>
                  <a:lnTo>
                    <a:pt x="967" y="1073"/>
                  </a:lnTo>
                  <a:lnTo>
                    <a:pt x="967" y="1077"/>
                  </a:lnTo>
                  <a:lnTo>
                    <a:pt x="965" y="1080"/>
                  </a:lnTo>
                  <a:lnTo>
                    <a:pt x="965" y="1082"/>
                  </a:lnTo>
                  <a:lnTo>
                    <a:pt x="963" y="1083"/>
                  </a:lnTo>
                  <a:lnTo>
                    <a:pt x="962" y="1082"/>
                  </a:lnTo>
                  <a:lnTo>
                    <a:pt x="960" y="1078"/>
                  </a:lnTo>
                  <a:lnTo>
                    <a:pt x="955" y="1070"/>
                  </a:lnTo>
                  <a:lnTo>
                    <a:pt x="950" y="1061"/>
                  </a:lnTo>
                  <a:lnTo>
                    <a:pt x="951" y="1057"/>
                  </a:lnTo>
                  <a:lnTo>
                    <a:pt x="953" y="1057"/>
                  </a:lnTo>
                  <a:lnTo>
                    <a:pt x="955" y="1056"/>
                  </a:lnTo>
                  <a:lnTo>
                    <a:pt x="956" y="1052"/>
                  </a:lnTo>
                  <a:lnTo>
                    <a:pt x="941" y="1043"/>
                  </a:lnTo>
                  <a:lnTo>
                    <a:pt x="929" y="1029"/>
                  </a:lnTo>
                  <a:lnTo>
                    <a:pt x="922" y="1014"/>
                  </a:lnTo>
                  <a:lnTo>
                    <a:pt x="941" y="1012"/>
                  </a:lnTo>
                  <a:lnTo>
                    <a:pt x="955" y="1007"/>
                  </a:lnTo>
                  <a:lnTo>
                    <a:pt x="962" y="994"/>
                  </a:lnTo>
                  <a:lnTo>
                    <a:pt x="965" y="979"/>
                  </a:lnTo>
                  <a:lnTo>
                    <a:pt x="960" y="977"/>
                  </a:lnTo>
                  <a:lnTo>
                    <a:pt x="955" y="977"/>
                  </a:lnTo>
                  <a:lnTo>
                    <a:pt x="950" y="975"/>
                  </a:lnTo>
                  <a:lnTo>
                    <a:pt x="941" y="975"/>
                  </a:lnTo>
                  <a:close/>
                  <a:moveTo>
                    <a:pt x="754" y="972"/>
                  </a:moveTo>
                  <a:lnTo>
                    <a:pt x="740" y="979"/>
                  </a:lnTo>
                  <a:lnTo>
                    <a:pt x="723" y="984"/>
                  </a:lnTo>
                  <a:lnTo>
                    <a:pt x="723" y="998"/>
                  </a:lnTo>
                  <a:lnTo>
                    <a:pt x="730" y="1000"/>
                  </a:lnTo>
                  <a:lnTo>
                    <a:pt x="738" y="1001"/>
                  </a:lnTo>
                  <a:lnTo>
                    <a:pt x="749" y="1001"/>
                  </a:lnTo>
                  <a:lnTo>
                    <a:pt x="749" y="994"/>
                  </a:lnTo>
                  <a:lnTo>
                    <a:pt x="752" y="989"/>
                  </a:lnTo>
                  <a:lnTo>
                    <a:pt x="754" y="984"/>
                  </a:lnTo>
                  <a:lnTo>
                    <a:pt x="754" y="979"/>
                  </a:lnTo>
                  <a:lnTo>
                    <a:pt x="754" y="975"/>
                  </a:lnTo>
                  <a:lnTo>
                    <a:pt x="754" y="972"/>
                  </a:lnTo>
                  <a:close/>
                  <a:moveTo>
                    <a:pt x="2201" y="809"/>
                  </a:moveTo>
                  <a:lnTo>
                    <a:pt x="2203" y="811"/>
                  </a:lnTo>
                  <a:lnTo>
                    <a:pt x="2203" y="811"/>
                  </a:lnTo>
                  <a:lnTo>
                    <a:pt x="2203" y="811"/>
                  </a:lnTo>
                  <a:lnTo>
                    <a:pt x="2203" y="813"/>
                  </a:lnTo>
                  <a:lnTo>
                    <a:pt x="2204" y="813"/>
                  </a:lnTo>
                  <a:lnTo>
                    <a:pt x="2204" y="815"/>
                  </a:lnTo>
                  <a:lnTo>
                    <a:pt x="2210" y="827"/>
                  </a:lnTo>
                  <a:lnTo>
                    <a:pt x="2210" y="843"/>
                  </a:lnTo>
                  <a:lnTo>
                    <a:pt x="2210" y="858"/>
                  </a:lnTo>
                  <a:lnTo>
                    <a:pt x="2213" y="876"/>
                  </a:lnTo>
                  <a:lnTo>
                    <a:pt x="2218" y="893"/>
                  </a:lnTo>
                  <a:lnTo>
                    <a:pt x="2227" y="912"/>
                  </a:lnTo>
                  <a:lnTo>
                    <a:pt x="2232" y="933"/>
                  </a:lnTo>
                  <a:lnTo>
                    <a:pt x="2208" y="930"/>
                  </a:lnTo>
                  <a:lnTo>
                    <a:pt x="2208" y="946"/>
                  </a:lnTo>
                  <a:lnTo>
                    <a:pt x="2211" y="958"/>
                  </a:lnTo>
                  <a:lnTo>
                    <a:pt x="2213" y="970"/>
                  </a:lnTo>
                  <a:lnTo>
                    <a:pt x="2217" y="987"/>
                  </a:lnTo>
                  <a:lnTo>
                    <a:pt x="2211" y="987"/>
                  </a:lnTo>
                  <a:lnTo>
                    <a:pt x="2208" y="987"/>
                  </a:lnTo>
                  <a:lnTo>
                    <a:pt x="2203" y="989"/>
                  </a:lnTo>
                  <a:lnTo>
                    <a:pt x="2201" y="989"/>
                  </a:lnTo>
                  <a:lnTo>
                    <a:pt x="2198" y="991"/>
                  </a:lnTo>
                  <a:lnTo>
                    <a:pt x="2198" y="991"/>
                  </a:lnTo>
                  <a:lnTo>
                    <a:pt x="2194" y="981"/>
                  </a:lnTo>
                  <a:lnTo>
                    <a:pt x="2192" y="961"/>
                  </a:lnTo>
                  <a:lnTo>
                    <a:pt x="2192" y="939"/>
                  </a:lnTo>
                  <a:lnTo>
                    <a:pt x="2192" y="914"/>
                  </a:lnTo>
                  <a:lnTo>
                    <a:pt x="2192" y="891"/>
                  </a:lnTo>
                  <a:lnTo>
                    <a:pt x="2189" y="876"/>
                  </a:lnTo>
                  <a:lnTo>
                    <a:pt x="2189" y="837"/>
                  </a:lnTo>
                  <a:lnTo>
                    <a:pt x="2192" y="832"/>
                  </a:lnTo>
                  <a:lnTo>
                    <a:pt x="2194" y="829"/>
                  </a:lnTo>
                  <a:lnTo>
                    <a:pt x="2196" y="825"/>
                  </a:lnTo>
                  <a:lnTo>
                    <a:pt x="2198" y="822"/>
                  </a:lnTo>
                  <a:lnTo>
                    <a:pt x="2199" y="816"/>
                  </a:lnTo>
                  <a:lnTo>
                    <a:pt x="2201" y="809"/>
                  </a:lnTo>
                  <a:close/>
                  <a:moveTo>
                    <a:pt x="150" y="795"/>
                  </a:moveTo>
                  <a:lnTo>
                    <a:pt x="154" y="816"/>
                  </a:lnTo>
                  <a:lnTo>
                    <a:pt x="152" y="837"/>
                  </a:lnTo>
                  <a:lnTo>
                    <a:pt x="147" y="860"/>
                  </a:lnTo>
                  <a:lnTo>
                    <a:pt x="133" y="867"/>
                  </a:lnTo>
                  <a:lnTo>
                    <a:pt x="120" y="871"/>
                  </a:lnTo>
                  <a:lnTo>
                    <a:pt x="101" y="872"/>
                  </a:lnTo>
                  <a:lnTo>
                    <a:pt x="101" y="864"/>
                  </a:lnTo>
                  <a:lnTo>
                    <a:pt x="106" y="851"/>
                  </a:lnTo>
                  <a:lnTo>
                    <a:pt x="106" y="836"/>
                  </a:lnTo>
                  <a:lnTo>
                    <a:pt x="105" y="818"/>
                  </a:lnTo>
                  <a:lnTo>
                    <a:pt x="115" y="809"/>
                  </a:lnTo>
                  <a:lnTo>
                    <a:pt x="124" y="802"/>
                  </a:lnTo>
                  <a:lnTo>
                    <a:pt x="134" y="797"/>
                  </a:lnTo>
                  <a:lnTo>
                    <a:pt x="150" y="795"/>
                  </a:lnTo>
                  <a:close/>
                  <a:moveTo>
                    <a:pt x="400" y="768"/>
                  </a:moveTo>
                  <a:lnTo>
                    <a:pt x="403" y="771"/>
                  </a:lnTo>
                  <a:lnTo>
                    <a:pt x="405" y="773"/>
                  </a:lnTo>
                  <a:lnTo>
                    <a:pt x="407" y="775"/>
                  </a:lnTo>
                  <a:lnTo>
                    <a:pt x="407" y="778"/>
                  </a:lnTo>
                  <a:lnTo>
                    <a:pt x="407" y="782"/>
                  </a:lnTo>
                  <a:lnTo>
                    <a:pt x="408" y="787"/>
                  </a:lnTo>
                  <a:lnTo>
                    <a:pt x="407" y="790"/>
                  </a:lnTo>
                  <a:lnTo>
                    <a:pt x="405" y="792"/>
                  </a:lnTo>
                  <a:lnTo>
                    <a:pt x="405" y="794"/>
                  </a:lnTo>
                  <a:lnTo>
                    <a:pt x="405" y="795"/>
                  </a:lnTo>
                  <a:lnTo>
                    <a:pt x="405" y="797"/>
                  </a:lnTo>
                  <a:lnTo>
                    <a:pt x="403" y="799"/>
                  </a:lnTo>
                  <a:lnTo>
                    <a:pt x="401" y="801"/>
                  </a:lnTo>
                  <a:lnTo>
                    <a:pt x="400" y="801"/>
                  </a:lnTo>
                  <a:lnTo>
                    <a:pt x="398" y="801"/>
                  </a:lnTo>
                  <a:lnTo>
                    <a:pt x="396" y="802"/>
                  </a:lnTo>
                  <a:lnTo>
                    <a:pt x="393" y="802"/>
                  </a:lnTo>
                  <a:lnTo>
                    <a:pt x="387" y="790"/>
                  </a:lnTo>
                  <a:lnTo>
                    <a:pt x="384" y="785"/>
                  </a:lnTo>
                  <a:lnTo>
                    <a:pt x="384" y="783"/>
                  </a:lnTo>
                  <a:lnTo>
                    <a:pt x="386" y="782"/>
                  </a:lnTo>
                  <a:lnTo>
                    <a:pt x="393" y="778"/>
                  </a:lnTo>
                  <a:lnTo>
                    <a:pt x="400" y="768"/>
                  </a:lnTo>
                  <a:close/>
                  <a:moveTo>
                    <a:pt x="480" y="729"/>
                  </a:moveTo>
                  <a:lnTo>
                    <a:pt x="485" y="731"/>
                  </a:lnTo>
                  <a:lnTo>
                    <a:pt x="487" y="731"/>
                  </a:lnTo>
                  <a:lnTo>
                    <a:pt x="489" y="731"/>
                  </a:lnTo>
                  <a:lnTo>
                    <a:pt x="490" y="733"/>
                  </a:lnTo>
                  <a:lnTo>
                    <a:pt x="492" y="733"/>
                  </a:lnTo>
                  <a:lnTo>
                    <a:pt x="489" y="738"/>
                  </a:lnTo>
                  <a:lnTo>
                    <a:pt x="487" y="743"/>
                  </a:lnTo>
                  <a:lnTo>
                    <a:pt x="485" y="748"/>
                  </a:lnTo>
                  <a:lnTo>
                    <a:pt x="482" y="754"/>
                  </a:lnTo>
                  <a:lnTo>
                    <a:pt x="476" y="757"/>
                  </a:lnTo>
                  <a:lnTo>
                    <a:pt x="476" y="752"/>
                  </a:lnTo>
                  <a:lnTo>
                    <a:pt x="475" y="752"/>
                  </a:lnTo>
                  <a:lnTo>
                    <a:pt x="475" y="750"/>
                  </a:lnTo>
                  <a:lnTo>
                    <a:pt x="475" y="750"/>
                  </a:lnTo>
                  <a:lnTo>
                    <a:pt x="475" y="748"/>
                  </a:lnTo>
                  <a:lnTo>
                    <a:pt x="473" y="745"/>
                  </a:lnTo>
                  <a:lnTo>
                    <a:pt x="476" y="741"/>
                  </a:lnTo>
                  <a:lnTo>
                    <a:pt x="478" y="738"/>
                  </a:lnTo>
                  <a:lnTo>
                    <a:pt x="480" y="734"/>
                  </a:lnTo>
                  <a:lnTo>
                    <a:pt x="480" y="729"/>
                  </a:lnTo>
                  <a:close/>
                  <a:moveTo>
                    <a:pt x="543" y="703"/>
                  </a:moveTo>
                  <a:lnTo>
                    <a:pt x="557" y="710"/>
                  </a:lnTo>
                  <a:lnTo>
                    <a:pt x="557" y="715"/>
                  </a:lnTo>
                  <a:lnTo>
                    <a:pt x="553" y="715"/>
                  </a:lnTo>
                  <a:lnTo>
                    <a:pt x="552" y="717"/>
                  </a:lnTo>
                  <a:lnTo>
                    <a:pt x="548" y="719"/>
                  </a:lnTo>
                  <a:lnTo>
                    <a:pt x="546" y="722"/>
                  </a:lnTo>
                  <a:lnTo>
                    <a:pt x="543" y="720"/>
                  </a:lnTo>
                  <a:lnTo>
                    <a:pt x="541" y="720"/>
                  </a:lnTo>
                  <a:lnTo>
                    <a:pt x="541" y="720"/>
                  </a:lnTo>
                  <a:lnTo>
                    <a:pt x="539" y="719"/>
                  </a:lnTo>
                  <a:lnTo>
                    <a:pt x="538" y="719"/>
                  </a:lnTo>
                  <a:lnTo>
                    <a:pt x="538" y="715"/>
                  </a:lnTo>
                  <a:lnTo>
                    <a:pt x="538" y="712"/>
                  </a:lnTo>
                  <a:lnTo>
                    <a:pt x="538" y="710"/>
                  </a:lnTo>
                  <a:lnTo>
                    <a:pt x="538" y="710"/>
                  </a:lnTo>
                  <a:lnTo>
                    <a:pt x="539" y="706"/>
                  </a:lnTo>
                  <a:lnTo>
                    <a:pt x="543" y="703"/>
                  </a:lnTo>
                  <a:close/>
                  <a:moveTo>
                    <a:pt x="169" y="694"/>
                  </a:moveTo>
                  <a:lnTo>
                    <a:pt x="187" y="696"/>
                  </a:lnTo>
                  <a:lnTo>
                    <a:pt x="201" y="699"/>
                  </a:lnTo>
                  <a:lnTo>
                    <a:pt x="197" y="706"/>
                  </a:lnTo>
                  <a:lnTo>
                    <a:pt x="195" y="712"/>
                  </a:lnTo>
                  <a:lnTo>
                    <a:pt x="192" y="717"/>
                  </a:lnTo>
                  <a:lnTo>
                    <a:pt x="188" y="722"/>
                  </a:lnTo>
                  <a:lnTo>
                    <a:pt x="197" y="722"/>
                  </a:lnTo>
                  <a:lnTo>
                    <a:pt x="201" y="719"/>
                  </a:lnTo>
                  <a:lnTo>
                    <a:pt x="202" y="717"/>
                  </a:lnTo>
                  <a:lnTo>
                    <a:pt x="206" y="715"/>
                  </a:lnTo>
                  <a:lnTo>
                    <a:pt x="211" y="715"/>
                  </a:lnTo>
                  <a:lnTo>
                    <a:pt x="211" y="722"/>
                  </a:lnTo>
                  <a:lnTo>
                    <a:pt x="216" y="734"/>
                  </a:lnTo>
                  <a:lnTo>
                    <a:pt x="213" y="745"/>
                  </a:lnTo>
                  <a:lnTo>
                    <a:pt x="208" y="754"/>
                  </a:lnTo>
                  <a:lnTo>
                    <a:pt x="204" y="761"/>
                  </a:lnTo>
                  <a:lnTo>
                    <a:pt x="213" y="769"/>
                  </a:lnTo>
                  <a:lnTo>
                    <a:pt x="222" y="782"/>
                  </a:lnTo>
                  <a:lnTo>
                    <a:pt x="234" y="795"/>
                  </a:lnTo>
                  <a:lnTo>
                    <a:pt x="244" y="811"/>
                  </a:lnTo>
                  <a:lnTo>
                    <a:pt x="253" y="829"/>
                  </a:lnTo>
                  <a:lnTo>
                    <a:pt x="260" y="844"/>
                  </a:lnTo>
                  <a:lnTo>
                    <a:pt x="262" y="857"/>
                  </a:lnTo>
                  <a:lnTo>
                    <a:pt x="258" y="869"/>
                  </a:lnTo>
                  <a:lnTo>
                    <a:pt x="250" y="876"/>
                  </a:lnTo>
                  <a:lnTo>
                    <a:pt x="239" y="883"/>
                  </a:lnTo>
                  <a:lnTo>
                    <a:pt x="222" y="890"/>
                  </a:lnTo>
                  <a:lnTo>
                    <a:pt x="201" y="895"/>
                  </a:lnTo>
                  <a:lnTo>
                    <a:pt x="182" y="900"/>
                  </a:lnTo>
                  <a:lnTo>
                    <a:pt x="166" y="902"/>
                  </a:lnTo>
                  <a:lnTo>
                    <a:pt x="166" y="898"/>
                  </a:lnTo>
                  <a:lnTo>
                    <a:pt x="176" y="883"/>
                  </a:lnTo>
                  <a:lnTo>
                    <a:pt x="185" y="867"/>
                  </a:lnTo>
                  <a:lnTo>
                    <a:pt x="180" y="867"/>
                  </a:lnTo>
                  <a:lnTo>
                    <a:pt x="176" y="867"/>
                  </a:lnTo>
                  <a:lnTo>
                    <a:pt x="173" y="865"/>
                  </a:lnTo>
                  <a:lnTo>
                    <a:pt x="173" y="864"/>
                  </a:lnTo>
                  <a:lnTo>
                    <a:pt x="171" y="862"/>
                  </a:lnTo>
                  <a:lnTo>
                    <a:pt x="171" y="858"/>
                  </a:lnTo>
                  <a:lnTo>
                    <a:pt x="169" y="853"/>
                  </a:lnTo>
                  <a:lnTo>
                    <a:pt x="182" y="850"/>
                  </a:lnTo>
                  <a:lnTo>
                    <a:pt x="178" y="846"/>
                  </a:lnTo>
                  <a:lnTo>
                    <a:pt x="178" y="844"/>
                  </a:lnTo>
                  <a:lnTo>
                    <a:pt x="176" y="843"/>
                  </a:lnTo>
                  <a:lnTo>
                    <a:pt x="176" y="843"/>
                  </a:lnTo>
                  <a:lnTo>
                    <a:pt x="176" y="841"/>
                  </a:lnTo>
                  <a:lnTo>
                    <a:pt x="178" y="837"/>
                  </a:lnTo>
                  <a:lnTo>
                    <a:pt x="180" y="830"/>
                  </a:lnTo>
                  <a:lnTo>
                    <a:pt x="185" y="825"/>
                  </a:lnTo>
                  <a:lnTo>
                    <a:pt x="188" y="822"/>
                  </a:lnTo>
                  <a:lnTo>
                    <a:pt x="195" y="818"/>
                  </a:lnTo>
                  <a:lnTo>
                    <a:pt x="201" y="815"/>
                  </a:lnTo>
                  <a:lnTo>
                    <a:pt x="199" y="811"/>
                  </a:lnTo>
                  <a:lnTo>
                    <a:pt x="199" y="809"/>
                  </a:lnTo>
                  <a:lnTo>
                    <a:pt x="199" y="809"/>
                  </a:lnTo>
                  <a:lnTo>
                    <a:pt x="197" y="808"/>
                  </a:lnTo>
                  <a:lnTo>
                    <a:pt x="197" y="806"/>
                  </a:lnTo>
                  <a:lnTo>
                    <a:pt x="195" y="802"/>
                  </a:lnTo>
                  <a:lnTo>
                    <a:pt x="194" y="802"/>
                  </a:lnTo>
                  <a:lnTo>
                    <a:pt x="194" y="801"/>
                  </a:lnTo>
                  <a:lnTo>
                    <a:pt x="194" y="801"/>
                  </a:lnTo>
                  <a:lnTo>
                    <a:pt x="194" y="801"/>
                  </a:lnTo>
                  <a:lnTo>
                    <a:pt x="192" y="801"/>
                  </a:lnTo>
                  <a:lnTo>
                    <a:pt x="188" y="799"/>
                  </a:lnTo>
                  <a:lnTo>
                    <a:pt x="185" y="797"/>
                  </a:lnTo>
                  <a:lnTo>
                    <a:pt x="183" y="797"/>
                  </a:lnTo>
                  <a:lnTo>
                    <a:pt x="180" y="797"/>
                  </a:lnTo>
                  <a:lnTo>
                    <a:pt x="176" y="795"/>
                  </a:lnTo>
                  <a:lnTo>
                    <a:pt x="173" y="795"/>
                  </a:lnTo>
                  <a:lnTo>
                    <a:pt x="173" y="794"/>
                  </a:lnTo>
                  <a:lnTo>
                    <a:pt x="171" y="792"/>
                  </a:lnTo>
                  <a:lnTo>
                    <a:pt x="171" y="790"/>
                  </a:lnTo>
                  <a:lnTo>
                    <a:pt x="171" y="787"/>
                  </a:lnTo>
                  <a:lnTo>
                    <a:pt x="169" y="783"/>
                  </a:lnTo>
                  <a:lnTo>
                    <a:pt x="171" y="782"/>
                  </a:lnTo>
                  <a:lnTo>
                    <a:pt x="171" y="780"/>
                  </a:lnTo>
                  <a:lnTo>
                    <a:pt x="173" y="778"/>
                  </a:lnTo>
                  <a:lnTo>
                    <a:pt x="173" y="776"/>
                  </a:lnTo>
                  <a:lnTo>
                    <a:pt x="173" y="773"/>
                  </a:lnTo>
                  <a:lnTo>
                    <a:pt x="169" y="773"/>
                  </a:lnTo>
                  <a:lnTo>
                    <a:pt x="168" y="776"/>
                  </a:lnTo>
                  <a:lnTo>
                    <a:pt x="168" y="778"/>
                  </a:lnTo>
                  <a:lnTo>
                    <a:pt x="168" y="780"/>
                  </a:lnTo>
                  <a:lnTo>
                    <a:pt x="166" y="780"/>
                  </a:lnTo>
                  <a:lnTo>
                    <a:pt x="164" y="782"/>
                  </a:lnTo>
                  <a:lnTo>
                    <a:pt x="162" y="783"/>
                  </a:lnTo>
                  <a:lnTo>
                    <a:pt x="159" y="766"/>
                  </a:lnTo>
                  <a:lnTo>
                    <a:pt x="155" y="750"/>
                  </a:lnTo>
                  <a:lnTo>
                    <a:pt x="154" y="738"/>
                  </a:lnTo>
                  <a:lnTo>
                    <a:pt x="157" y="729"/>
                  </a:lnTo>
                  <a:lnTo>
                    <a:pt x="162" y="720"/>
                  </a:lnTo>
                  <a:lnTo>
                    <a:pt x="168" y="710"/>
                  </a:lnTo>
                  <a:lnTo>
                    <a:pt x="169" y="694"/>
                  </a:lnTo>
                  <a:close/>
                  <a:moveTo>
                    <a:pt x="860" y="370"/>
                  </a:moveTo>
                  <a:lnTo>
                    <a:pt x="876" y="370"/>
                  </a:lnTo>
                  <a:lnTo>
                    <a:pt x="876" y="377"/>
                  </a:lnTo>
                  <a:lnTo>
                    <a:pt x="873" y="377"/>
                  </a:lnTo>
                  <a:lnTo>
                    <a:pt x="869" y="380"/>
                  </a:lnTo>
                  <a:lnTo>
                    <a:pt x="867" y="380"/>
                  </a:lnTo>
                  <a:lnTo>
                    <a:pt x="864" y="380"/>
                  </a:lnTo>
                  <a:lnTo>
                    <a:pt x="864" y="378"/>
                  </a:lnTo>
                  <a:lnTo>
                    <a:pt x="862" y="375"/>
                  </a:lnTo>
                  <a:lnTo>
                    <a:pt x="862" y="373"/>
                  </a:lnTo>
                  <a:lnTo>
                    <a:pt x="860" y="371"/>
                  </a:lnTo>
                  <a:lnTo>
                    <a:pt x="860" y="370"/>
                  </a:lnTo>
                  <a:close/>
                  <a:moveTo>
                    <a:pt x="2719" y="300"/>
                  </a:moveTo>
                  <a:lnTo>
                    <a:pt x="2723" y="305"/>
                  </a:lnTo>
                  <a:lnTo>
                    <a:pt x="2726" y="309"/>
                  </a:lnTo>
                  <a:lnTo>
                    <a:pt x="2730" y="309"/>
                  </a:lnTo>
                  <a:lnTo>
                    <a:pt x="2732" y="310"/>
                  </a:lnTo>
                  <a:lnTo>
                    <a:pt x="2733" y="310"/>
                  </a:lnTo>
                  <a:lnTo>
                    <a:pt x="2737" y="310"/>
                  </a:lnTo>
                  <a:lnTo>
                    <a:pt x="2739" y="310"/>
                  </a:lnTo>
                  <a:lnTo>
                    <a:pt x="2740" y="310"/>
                  </a:lnTo>
                  <a:lnTo>
                    <a:pt x="2744" y="312"/>
                  </a:lnTo>
                  <a:lnTo>
                    <a:pt x="2746" y="315"/>
                  </a:lnTo>
                  <a:lnTo>
                    <a:pt x="2739" y="321"/>
                  </a:lnTo>
                  <a:lnTo>
                    <a:pt x="2732" y="326"/>
                  </a:lnTo>
                  <a:lnTo>
                    <a:pt x="2697" y="329"/>
                  </a:lnTo>
                  <a:lnTo>
                    <a:pt x="2697" y="315"/>
                  </a:lnTo>
                  <a:lnTo>
                    <a:pt x="2702" y="310"/>
                  </a:lnTo>
                  <a:lnTo>
                    <a:pt x="2707" y="307"/>
                  </a:lnTo>
                  <a:lnTo>
                    <a:pt x="2712" y="303"/>
                  </a:lnTo>
                  <a:lnTo>
                    <a:pt x="2719" y="300"/>
                  </a:lnTo>
                  <a:close/>
                  <a:moveTo>
                    <a:pt x="2163" y="200"/>
                  </a:moveTo>
                  <a:lnTo>
                    <a:pt x="2182" y="200"/>
                  </a:lnTo>
                  <a:lnTo>
                    <a:pt x="2198" y="204"/>
                  </a:lnTo>
                  <a:lnTo>
                    <a:pt x="2213" y="207"/>
                  </a:lnTo>
                  <a:lnTo>
                    <a:pt x="2217" y="223"/>
                  </a:lnTo>
                  <a:lnTo>
                    <a:pt x="2166" y="223"/>
                  </a:lnTo>
                  <a:lnTo>
                    <a:pt x="2164" y="218"/>
                  </a:lnTo>
                  <a:lnTo>
                    <a:pt x="2164" y="213"/>
                  </a:lnTo>
                  <a:lnTo>
                    <a:pt x="2163" y="207"/>
                  </a:lnTo>
                  <a:lnTo>
                    <a:pt x="2163" y="200"/>
                  </a:lnTo>
                  <a:close/>
                  <a:moveTo>
                    <a:pt x="1199" y="200"/>
                  </a:moveTo>
                  <a:lnTo>
                    <a:pt x="1210" y="204"/>
                  </a:lnTo>
                  <a:lnTo>
                    <a:pt x="1210" y="211"/>
                  </a:lnTo>
                  <a:lnTo>
                    <a:pt x="1206" y="211"/>
                  </a:lnTo>
                  <a:lnTo>
                    <a:pt x="1204" y="213"/>
                  </a:lnTo>
                  <a:lnTo>
                    <a:pt x="1203" y="214"/>
                  </a:lnTo>
                  <a:lnTo>
                    <a:pt x="1201" y="214"/>
                  </a:lnTo>
                  <a:lnTo>
                    <a:pt x="1199" y="214"/>
                  </a:lnTo>
                  <a:lnTo>
                    <a:pt x="1196" y="214"/>
                  </a:lnTo>
                  <a:lnTo>
                    <a:pt x="1196" y="209"/>
                  </a:lnTo>
                  <a:lnTo>
                    <a:pt x="1196" y="206"/>
                  </a:lnTo>
                  <a:lnTo>
                    <a:pt x="1197" y="204"/>
                  </a:lnTo>
                  <a:lnTo>
                    <a:pt x="1199" y="200"/>
                  </a:lnTo>
                  <a:close/>
                  <a:moveTo>
                    <a:pt x="2163" y="172"/>
                  </a:moveTo>
                  <a:lnTo>
                    <a:pt x="2175" y="178"/>
                  </a:lnTo>
                  <a:lnTo>
                    <a:pt x="2175" y="185"/>
                  </a:lnTo>
                  <a:lnTo>
                    <a:pt x="2159" y="185"/>
                  </a:lnTo>
                  <a:lnTo>
                    <a:pt x="2163" y="172"/>
                  </a:lnTo>
                  <a:close/>
                  <a:moveTo>
                    <a:pt x="2246" y="115"/>
                  </a:moveTo>
                  <a:lnTo>
                    <a:pt x="2262" y="117"/>
                  </a:lnTo>
                  <a:lnTo>
                    <a:pt x="2278" y="120"/>
                  </a:lnTo>
                  <a:lnTo>
                    <a:pt x="2292" y="125"/>
                  </a:lnTo>
                  <a:lnTo>
                    <a:pt x="2302" y="134"/>
                  </a:lnTo>
                  <a:lnTo>
                    <a:pt x="2309" y="146"/>
                  </a:lnTo>
                  <a:lnTo>
                    <a:pt x="2313" y="162"/>
                  </a:lnTo>
                  <a:lnTo>
                    <a:pt x="2290" y="158"/>
                  </a:lnTo>
                  <a:lnTo>
                    <a:pt x="2269" y="151"/>
                  </a:lnTo>
                  <a:lnTo>
                    <a:pt x="2253" y="141"/>
                  </a:lnTo>
                  <a:lnTo>
                    <a:pt x="2243" y="127"/>
                  </a:lnTo>
                  <a:lnTo>
                    <a:pt x="2245" y="125"/>
                  </a:lnTo>
                  <a:lnTo>
                    <a:pt x="2245" y="123"/>
                  </a:lnTo>
                  <a:lnTo>
                    <a:pt x="2246" y="122"/>
                  </a:lnTo>
                  <a:lnTo>
                    <a:pt x="2246" y="118"/>
                  </a:lnTo>
                  <a:lnTo>
                    <a:pt x="2246" y="115"/>
                  </a:lnTo>
                  <a:close/>
                  <a:moveTo>
                    <a:pt x="2173" y="80"/>
                  </a:moveTo>
                  <a:lnTo>
                    <a:pt x="2182" y="80"/>
                  </a:lnTo>
                  <a:lnTo>
                    <a:pt x="2185" y="89"/>
                  </a:lnTo>
                  <a:lnTo>
                    <a:pt x="2185" y="99"/>
                  </a:lnTo>
                  <a:lnTo>
                    <a:pt x="2185" y="111"/>
                  </a:lnTo>
                  <a:lnTo>
                    <a:pt x="2201" y="106"/>
                  </a:lnTo>
                  <a:lnTo>
                    <a:pt x="2213" y="99"/>
                  </a:lnTo>
                  <a:lnTo>
                    <a:pt x="2227" y="92"/>
                  </a:lnTo>
                  <a:lnTo>
                    <a:pt x="2227" y="146"/>
                  </a:lnTo>
                  <a:lnTo>
                    <a:pt x="2227" y="148"/>
                  </a:lnTo>
                  <a:lnTo>
                    <a:pt x="2225" y="148"/>
                  </a:lnTo>
                  <a:lnTo>
                    <a:pt x="2225" y="148"/>
                  </a:lnTo>
                  <a:lnTo>
                    <a:pt x="2225" y="148"/>
                  </a:lnTo>
                  <a:lnTo>
                    <a:pt x="2225" y="148"/>
                  </a:lnTo>
                  <a:lnTo>
                    <a:pt x="2224" y="150"/>
                  </a:lnTo>
                  <a:lnTo>
                    <a:pt x="2211" y="150"/>
                  </a:lnTo>
                  <a:lnTo>
                    <a:pt x="2194" y="151"/>
                  </a:lnTo>
                  <a:lnTo>
                    <a:pt x="2177" y="153"/>
                  </a:lnTo>
                  <a:lnTo>
                    <a:pt x="2163" y="155"/>
                  </a:lnTo>
                  <a:lnTo>
                    <a:pt x="2152" y="157"/>
                  </a:lnTo>
                  <a:lnTo>
                    <a:pt x="2147" y="158"/>
                  </a:lnTo>
                  <a:lnTo>
                    <a:pt x="2135" y="148"/>
                  </a:lnTo>
                  <a:lnTo>
                    <a:pt x="2126" y="134"/>
                  </a:lnTo>
                  <a:lnTo>
                    <a:pt x="2121" y="115"/>
                  </a:lnTo>
                  <a:lnTo>
                    <a:pt x="2122" y="110"/>
                  </a:lnTo>
                  <a:lnTo>
                    <a:pt x="2124" y="106"/>
                  </a:lnTo>
                  <a:lnTo>
                    <a:pt x="2126" y="103"/>
                  </a:lnTo>
                  <a:lnTo>
                    <a:pt x="2128" y="99"/>
                  </a:lnTo>
                  <a:lnTo>
                    <a:pt x="2129" y="96"/>
                  </a:lnTo>
                  <a:lnTo>
                    <a:pt x="2136" y="92"/>
                  </a:lnTo>
                  <a:lnTo>
                    <a:pt x="2145" y="87"/>
                  </a:lnTo>
                  <a:lnTo>
                    <a:pt x="2159" y="82"/>
                  </a:lnTo>
                  <a:lnTo>
                    <a:pt x="2173" y="80"/>
                  </a:lnTo>
                  <a:close/>
                  <a:moveTo>
                    <a:pt x="1173" y="41"/>
                  </a:moveTo>
                  <a:lnTo>
                    <a:pt x="1190" y="43"/>
                  </a:lnTo>
                  <a:lnTo>
                    <a:pt x="1194" y="47"/>
                  </a:lnTo>
                  <a:lnTo>
                    <a:pt x="1196" y="50"/>
                  </a:lnTo>
                  <a:lnTo>
                    <a:pt x="1199" y="54"/>
                  </a:lnTo>
                  <a:lnTo>
                    <a:pt x="1197" y="57"/>
                  </a:lnTo>
                  <a:lnTo>
                    <a:pt x="1197" y="59"/>
                  </a:lnTo>
                  <a:lnTo>
                    <a:pt x="1197" y="59"/>
                  </a:lnTo>
                  <a:lnTo>
                    <a:pt x="1196" y="61"/>
                  </a:lnTo>
                  <a:lnTo>
                    <a:pt x="1196" y="61"/>
                  </a:lnTo>
                  <a:lnTo>
                    <a:pt x="1185" y="75"/>
                  </a:lnTo>
                  <a:lnTo>
                    <a:pt x="1171" y="85"/>
                  </a:lnTo>
                  <a:lnTo>
                    <a:pt x="1155" y="94"/>
                  </a:lnTo>
                  <a:lnTo>
                    <a:pt x="1136" y="101"/>
                  </a:lnTo>
                  <a:lnTo>
                    <a:pt x="1119" y="108"/>
                  </a:lnTo>
                  <a:lnTo>
                    <a:pt x="1103" y="115"/>
                  </a:lnTo>
                  <a:lnTo>
                    <a:pt x="1086" y="129"/>
                  </a:lnTo>
                  <a:lnTo>
                    <a:pt x="1066" y="150"/>
                  </a:lnTo>
                  <a:lnTo>
                    <a:pt x="1046" y="174"/>
                  </a:lnTo>
                  <a:lnTo>
                    <a:pt x="1026" y="202"/>
                  </a:lnTo>
                  <a:lnTo>
                    <a:pt x="1011" y="230"/>
                  </a:lnTo>
                  <a:lnTo>
                    <a:pt x="1000" y="258"/>
                  </a:lnTo>
                  <a:lnTo>
                    <a:pt x="995" y="284"/>
                  </a:lnTo>
                  <a:lnTo>
                    <a:pt x="997" y="293"/>
                  </a:lnTo>
                  <a:lnTo>
                    <a:pt x="1004" y="303"/>
                  </a:lnTo>
                  <a:lnTo>
                    <a:pt x="1012" y="314"/>
                  </a:lnTo>
                  <a:lnTo>
                    <a:pt x="1023" y="322"/>
                  </a:lnTo>
                  <a:lnTo>
                    <a:pt x="1023" y="326"/>
                  </a:lnTo>
                  <a:lnTo>
                    <a:pt x="1018" y="326"/>
                  </a:lnTo>
                  <a:lnTo>
                    <a:pt x="1014" y="335"/>
                  </a:lnTo>
                  <a:lnTo>
                    <a:pt x="1000" y="329"/>
                  </a:lnTo>
                  <a:lnTo>
                    <a:pt x="984" y="326"/>
                  </a:lnTo>
                  <a:lnTo>
                    <a:pt x="979" y="312"/>
                  </a:lnTo>
                  <a:lnTo>
                    <a:pt x="970" y="300"/>
                  </a:lnTo>
                  <a:lnTo>
                    <a:pt x="962" y="291"/>
                  </a:lnTo>
                  <a:lnTo>
                    <a:pt x="953" y="282"/>
                  </a:lnTo>
                  <a:lnTo>
                    <a:pt x="946" y="268"/>
                  </a:lnTo>
                  <a:lnTo>
                    <a:pt x="956" y="261"/>
                  </a:lnTo>
                  <a:lnTo>
                    <a:pt x="962" y="258"/>
                  </a:lnTo>
                  <a:lnTo>
                    <a:pt x="962" y="253"/>
                  </a:lnTo>
                  <a:lnTo>
                    <a:pt x="960" y="249"/>
                  </a:lnTo>
                  <a:lnTo>
                    <a:pt x="958" y="242"/>
                  </a:lnTo>
                  <a:lnTo>
                    <a:pt x="960" y="235"/>
                  </a:lnTo>
                  <a:lnTo>
                    <a:pt x="965" y="226"/>
                  </a:lnTo>
                  <a:lnTo>
                    <a:pt x="972" y="221"/>
                  </a:lnTo>
                  <a:lnTo>
                    <a:pt x="979" y="214"/>
                  </a:lnTo>
                  <a:lnTo>
                    <a:pt x="984" y="204"/>
                  </a:lnTo>
                  <a:lnTo>
                    <a:pt x="981" y="202"/>
                  </a:lnTo>
                  <a:lnTo>
                    <a:pt x="977" y="200"/>
                  </a:lnTo>
                  <a:lnTo>
                    <a:pt x="977" y="199"/>
                  </a:lnTo>
                  <a:lnTo>
                    <a:pt x="976" y="199"/>
                  </a:lnTo>
                  <a:lnTo>
                    <a:pt x="976" y="197"/>
                  </a:lnTo>
                  <a:lnTo>
                    <a:pt x="976" y="195"/>
                  </a:lnTo>
                  <a:lnTo>
                    <a:pt x="984" y="186"/>
                  </a:lnTo>
                  <a:lnTo>
                    <a:pt x="993" y="178"/>
                  </a:lnTo>
                  <a:lnTo>
                    <a:pt x="998" y="165"/>
                  </a:lnTo>
                  <a:lnTo>
                    <a:pt x="1000" y="162"/>
                  </a:lnTo>
                  <a:lnTo>
                    <a:pt x="998" y="157"/>
                  </a:lnTo>
                  <a:lnTo>
                    <a:pt x="998" y="153"/>
                  </a:lnTo>
                  <a:lnTo>
                    <a:pt x="997" y="151"/>
                  </a:lnTo>
                  <a:lnTo>
                    <a:pt x="997" y="146"/>
                  </a:lnTo>
                  <a:lnTo>
                    <a:pt x="997" y="143"/>
                  </a:lnTo>
                  <a:lnTo>
                    <a:pt x="998" y="137"/>
                  </a:lnTo>
                  <a:lnTo>
                    <a:pt x="1012" y="122"/>
                  </a:lnTo>
                  <a:lnTo>
                    <a:pt x="1030" y="106"/>
                  </a:lnTo>
                  <a:lnTo>
                    <a:pt x="1052" y="90"/>
                  </a:lnTo>
                  <a:lnTo>
                    <a:pt x="1075" y="78"/>
                  </a:lnTo>
                  <a:lnTo>
                    <a:pt x="1094" y="69"/>
                  </a:lnTo>
                  <a:lnTo>
                    <a:pt x="1126" y="69"/>
                  </a:lnTo>
                  <a:lnTo>
                    <a:pt x="1136" y="64"/>
                  </a:lnTo>
                  <a:lnTo>
                    <a:pt x="1143" y="59"/>
                  </a:lnTo>
                  <a:lnTo>
                    <a:pt x="1148" y="52"/>
                  </a:lnTo>
                  <a:lnTo>
                    <a:pt x="1154" y="48"/>
                  </a:lnTo>
                  <a:lnTo>
                    <a:pt x="1161" y="45"/>
                  </a:lnTo>
                  <a:lnTo>
                    <a:pt x="1173" y="41"/>
                  </a:lnTo>
                  <a:close/>
                  <a:moveTo>
                    <a:pt x="1667" y="0"/>
                  </a:moveTo>
                  <a:lnTo>
                    <a:pt x="1686" y="0"/>
                  </a:lnTo>
                  <a:lnTo>
                    <a:pt x="1690" y="5"/>
                  </a:lnTo>
                  <a:lnTo>
                    <a:pt x="1691" y="7"/>
                  </a:lnTo>
                  <a:lnTo>
                    <a:pt x="1693" y="10"/>
                  </a:lnTo>
                  <a:lnTo>
                    <a:pt x="1697" y="14"/>
                  </a:lnTo>
                  <a:lnTo>
                    <a:pt x="1698" y="19"/>
                  </a:lnTo>
                  <a:lnTo>
                    <a:pt x="1693" y="21"/>
                  </a:lnTo>
                  <a:lnTo>
                    <a:pt x="1691" y="22"/>
                  </a:lnTo>
                  <a:lnTo>
                    <a:pt x="1688" y="24"/>
                  </a:lnTo>
                  <a:lnTo>
                    <a:pt x="1686" y="27"/>
                  </a:lnTo>
                  <a:lnTo>
                    <a:pt x="1684" y="29"/>
                  </a:lnTo>
                  <a:lnTo>
                    <a:pt x="1683" y="34"/>
                  </a:lnTo>
                  <a:lnTo>
                    <a:pt x="1697" y="38"/>
                  </a:lnTo>
                  <a:lnTo>
                    <a:pt x="1704" y="41"/>
                  </a:lnTo>
                  <a:lnTo>
                    <a:pt x="1711" y="48"/>
                  </a:lnTo>
                  <a:lnTo>
                    <a:pt x="1718" y="57"/>
                  </a:lnTo>
                  <a:lnTo>
                    <a:pt x="1730" y="52"/>
                  </a:lnTo>
                  <a:lnTo>
                    <a:pt x="1742" y="50"/>
                  </a:lnTo>
                  <a:lnTo>
                    <a:pt x="1756" y="48"/>
                  </a:lnTo>
                  <a:lnTo>
                    <a:pt x="1772" y="43"/>
                  </a:lnTo>
                  <a:lnTo>
                    <a:pt x="1773" y="41"/>
                  </a:lnTo>
                  <a:lnTo>
                    <a:pt x="1773" y="41"/>
                  </a:lnTo>
                  <a:lnTo>
                    <a:pt x="1775" y="43"/>
                  </a:lnTo>
                  <a:lnTo>
                    <a:pt x="1775" y="45"/>
                  </a:lnTo>
                  <a:lnTo>
                    <a:pt x="1775" y="47"/>
                  </a:lnTo>
                  <a:lnTo>
                    <a:pt x="1789" y="54"/>
                  </a:lnTo>
                  <a:lnTo>
                    <a:pt x="1800" y="62"/>
                  </a:lnTo>
                  <a:lnTo>
                    <a:pt x="1808" y="73"/>
                  </a:lnTo>
                  <a:lnTo>
                    <a:pt x="1817" y="85"/>
                  </a:lnTo>
                  <a:lnTo>
                    <a:pt x="1817" y="108"/>
                  </a:lnTo>
                  <a:lnTo>
                    <a:pt x="1805" y="117"/>
                  </a:lnTo>
                  <a:lnTo>
                    <a:pt x="1800" y="125"/>
                  </a:lnTo>
                  <a:lnTo>
                    <a:pt x="1796" y="134"/>
                  </a:lnTo>
                  <a:lnTo>
                    <a:pt x="1791" y="143"/>
                  </a:lnTo>
                  <a:lnTo>
                    <a:pt x="1777" y="151"/>
                  </a:lnTo>
                  <a:lnTo>
                    <a:pt x="1761" y="160"/>
                  </a:lnTo>
                  <a:lnTo>
                    <a:pt x="1745" y="171"/>
                  </a:lnTo>
                  <a:lnTo>
                    <a:pt x="1733" y="185"/>
                  </a:lnTo>
                  <a:lnTo>
                    <a:pt x="1737" y="185"/>
                  </a:lnTo>
                  <a:lnTo>
                    <a:pt x="1749" y="178"/>
                  </a:lnTo>
                  <a:lnTo>
                    <a:pt x="1763" y="176"/>
                  </a:lnTo>
                  <a:lnTo>
                    <a:pt x="1779" y="178"/>
                  </a:lnTo>
                  <a:lnTo>
                    <a:pt x="1779" y="181"/>
                  </a:lnTo>
                  <a:lnTo>
                    <a:pt x="1777" y="185"/>
                  </a:lnTo>
                  <a:lnTo>
                    <a:pt x="1777" y="186"/>
                  </a:lnTo>
                  <a:lnTo>
                    <a:pt x="1777" y="188"/>
                  </a:lnTo>
                  <a:lnTo>
                    <a:pt x="1777" y="188"/>
                  </a:lnTo>
                  <a:lnTo>
                    <a:pt x="1777" y="190"/>
                  </a:lnTo>
                  <a:lnTo>
                    <a:pt x="1779" y="190"/>
                  </a:lnTo>
                  <a:lnTo>
                    <a:pt x="1782" y="192"/>
                  </a:lnTo>
                  <a:lnTo>
                    <a:pt x="1787" y="186"/>
                  </a:lnTo>
                  <a:lnTo>
                    <a:pt x="1794" y="181"/>
                  </a:lnTo>
                  <a:lnTo>
                    <a:pt x="1801" y="176"/>
                  </a:lnTo>
                  <a:lnTo>
                    <a:pt x="1810" y="172"/>
                  </a:lnTo>
                  <a:lnTo>
                    <a:pt x="1810" y="178"/>
                  </a:lnTo>
                  <a:lnTo>
                    <a:pt x="1807" y="183"/>
                  </a:lnTo>
                  <a:lnTo>
                    <a:pt x="1805" y="188"/>
                  </a:lnTo>
                  <a:lnTo>
                    <a:pt x="1803" y="195"/>
                  </a:lnTo>
                  <a:lnTo>
                    <a:pt x="1801" y="204"/>
                  </a:lnTo>
                  <a:lnTo>
                    <a:pt x="1803" y="206"/>
                  </a:lnTo>
                  <a:lnTo>
                    <a:pt x="1803" y="206"/>
                  </a:lnTo>
                  <a:lnTo>
                    <a:pt x="1803" y="206"/>
                  </a:lnTo>
                  <a:lnTo>
                    <a:pt x="1803" y="206"/>
                  </a:lnTo>
                  <a:lnTo>
                    <a:pt x="1805" y="206"/>
                  </a:lnTo>
                  <a:lnTo>
                    <a:pt x="1805" y="207"/>
                  </a:lnTo>
                  <a:lnTo>
                    <a:pt x="1814" y="207"/>
                  </a:lnTo>
                  <a:lnTo>
                    <a:pt x="1814" y="195"/>
                  </a:lnTo>
                  <a:lnTo>
                    <a:pt x="1831" y="193"/>
                  </a:lnTo>
                  <a:lnTo>
                    <a:pt x="1847" y="193"/>
                  </a:lnTo>
                  <a:lnTo>
                    <a:pt x="1859" y="195"/>
                  </a:lnTo>
                  <a:lnTo>
                    <a:pt x="1871" y="204"/>
                  </a:lnTo>
                  <a:lnTo>
                    <a:pt x="1871" y="206"/>
                  </a:lnTo>
                  <a:lnTo>
                    <a:pt x="1871" y="211"/>
                  </a:lnTo>
                  <a:lnTo>
                    <a:pt x="1873" y="216"/>
                  </a:lnTo>
                  <a:lnTo>
                    <a:pt x="1873" y="221"/>
                  </a:lnTo>
                  <a:lnTo>
                    <a:pt x="1875" y="226"/>
                  </a:lnTo>
                  <a:lnTo>
                    <a:pt x="1925" y="230"/>
                  </a:lnTo>
                  <a:lnTo>
                    <a:pt x="1929" y="219"/>
                  </a:lnTo>
                  <a:lnTo>
                    <a:pt x="1929" y="216"/>
                  </a:lnTo>
                  <a:lnTo>
                    <a:pt x="1929" y="214"/>
                  </a:lnTo>
                  <a:lnTo>
                    <a:pt x="1929" y="211"/>
                  </a:lnTo>
                  <a:lnTo>
                    <a:pt x="1929" y="206"/>
                  </a:lnTo>
                  <a:lnTo>
                    <a:pt x="1929" y="200"/>
                  </a:lnTo>
                  <a:lnTo>
                    <a:pt x="1932" y="199"/>
                  </a:lnTo>
                  <a:lnTo>
                    <a:pt x="1932" y="199"/>
                  </a:lnTo>
                  <a:lnTo>
                    <a:pt x="1934" y="199"/>
                  </a:lnTo>
                  <a:lnTo>
                    <a:pt x="1934" y="197"/>
                  </a:lnTo>
                  <a:lnTo>
                    <a:pt x="1936" y="195"/>
                  </a:lnTo>
                  <a:lnTo>
                    <a:pt x="1946" y="200"/>
                  </a:lnTo>
                  <a:lnTo>
                    <a:pt x="1957" y="206"/>
                  </a:lnTo>
                  <a:lnTo>
                    <a:pt x="1967" y="211"/>
                  </a:lnTo>
                  <a:lnTo>
                    <a:pt x="1978" y="202"/>
                  </a:lnTo>
                  <a:lnTo>
                    <a:pt x="1990" y="197"/>
                  </a:lnTo>
                  <a:lnTo>
                    <a:pt x="2009" y="195"/>
                  </a:lnTo>
                  <a:lnTo>
                    <a:pt x="2009" y="200"/>
                  </a:lnTo>
                  <a:lnTo>
                    <a:pt x="2012" y="200"/>
                  </a:lnTo>
                  <a:lnTo>
                    <a:pt x="2021" y="235"/>
                  </a:lnTo>
                  <a:lnTo>
                    <a:pt x="2009" y="247"/>
                  </a:lnTo>
                  <a:lnTo>
                    <a:pt x="2002" y="265"/>
                  </a:lnTo>
                  <a:lnTo>
                    <a:pt x="2004" y="268"/>
                  </a:lnTo>
                  <a:lnTo>
                    <a:pt x="2006" y="272"/>
                  </a:lnTo>
                  <a:lnTo>
                    <a:pt x="2006" y="275"/>
                  </a:lnTo>
                  <a:lnTo>
                    <a:pt x="2007" y="279"/>
                  </a:lnTo>
                  <a:lnTo>
                    <a:pt x="2009" y="284"/>
                  </a:lnTo>
                  <a:lnTo>
                    <a:pt x="2018" y="293"/>
                  </a:lnTo>
                  <a:lnTo>
                    <a:pt x="2030" y="300"/>
                  </a:lnTo>
                  <a:lnTo>
                    <a:pt x="2040" y="307"/>
                  </a:lnTo>
                  <a:lnTo>
                    <a:pt x="2040" y="307"/>
                  </a:lnTo>
                  <a:lnTo>
                    <a:pt x="2042" y="305"/>
                  </a:lnTo>
                  <a:lnTo>
                    <a:pt x="2042" y="305"/>
                  </a:lnTo>
                  <a:lnTo>
                    <a:pt x="2042" y="305"/>
                  </a:lnTo>
                  <a:lnTo>
                    <a:pt x="2042" y="305"/>
                  </a:lnTo>
                  <a:lnTo>
                    <a:pt x="2044" y="303"/>
                  </a:lnTo>
                  <a:lnTo>
                    <a:pt x="2049" y="295"/>
                  </a:lnTo>
                  <a:lnTo>
                    <a:pt x="2053" y="284"/>
                  </a:lnTo>
                  <a:lnTo>
                    <a:pt x="2056" y="274"/>
                  </a:lnTo>
                  <a:lnTo>
                    <a:pt x="2063" y="265"/>
                  </a:lnTo>
                  <a:lnTo>
                    <a:pt x="2063" y="274"/>
                  </a:lnTo>
                  <a:lnTo>
                    <a:pt x="2065" y="281"/>
                  </a:lnTo>
                  <a:lnTo>
                    <a:pt x="2068" y="286"/>
                  </a:lnTo>
                  <a:lnTo>
                    <a:pt x="2074" y="289"/>
                  </a:lnTo>
                  <a:lnTo>
                    <a:pt x="2081" y="291"/>
                  </a:lnTo>
                  <a:lnTo>
                    <a:pt x="2089" y="293"/>
                  </a:lnTo>
                  <a:lnTo>
                    <a:pt x="2102" y="272"/>
                  </a:lnTo>
                  <a:lnTo>
                    <a:pt x="2107" y="277"/>
                  </a:lnTo>
                  <a:lnTo>
                    <a:pt x="2112" y="281"/>
                  </a:lnTo>
                  <a:lnTo>
                    <a:pt x="2115" y="286"/>
                  </a:lnTo>
                  <a:lnTo>
                    <a:pt x="2121" y="289"/>
                  </a:lnTo>
                  <a:lnTo>
                    <a:pt x="2128" y="293"/>
                  </a:lnTo>
                  <a:lnTo>
                    <a:pt x="2131" y="289"/>
                  </a:lnTo>
                  <a:lnTo>
                    <a:pt x="2135" y="286"/>
                  </a:lnTo>
                  <a:lnTo>
                    <a:pt x="2138" y="286"/>
                  </a:lnTo>
                  <a:lnTo>
                    <a:pt x="2140" y="286"/>
                  </a:lnTo>
                  <a:lnTo>
                    <a:pt x="2145" y="286"/>
                  </a:lnTo>
                  <a:lnTo>
                    <a:pt x="2149" y="288"/>
                  </a:lnTo>
                  <a:lnTo>
                    <a:pt x="2156" y="288"/>
                  </a:lnTo>
                  <a:lnTo>
                    <a:pt x="2154" y="270"/>
                  </a:lnTo>
                  <a:lnTo>
                    <a:pt x="2150" y="258"/>
                  </a:lnTo>
                  <a:lnTo>
                    <a:pt x="2147" y="242"/>
                  </a:lnTo>
                  <a:lnTo>
                    <a:pt x="2159" y="239"/>
                  </a:lnTo>
                  <a:lnTo>
                    <a:pt x="2170" y="235"/>
                  </a:lnTo>
                  <a:lnTo>
                    <a:pt x="2187" y="235"/>
                  </a:lnTo>
                  <a:lnTo>
                    <a:pt x="2206" y="237"/>
                  </a:lnTo>
                  <a:lnTo>
                    <a:pt x="2225" y="242"/>
                  </a:lnTo>
                  <a:lnTo>
                    <a:pt x="2243" y="247"/>
                  </a:lnTo>
                  <a:lnTo>
                    <a:pt x="2259" y="253"/>
                  </a:lnTo>
                  <a:lnTo>
                    <a:pt x="2266" y="258"/>
                  </a:lnTo>
                  <a:lnTo>
                    <a:pt x="2269" y="261"/>
                  </a:lnTo>
                  <a:lnTo>
                    <a:pt x="2271" y="267"/>
                  </a:lnTo>
                  <a:lnTo>
                    <a:pt x="2271" y="270"/>
                  </a:lnTo>
                  <a:lnTo>
                    <a:pt x="2273" y="272"/>
                  </a:lnTo>
                  <a:lnTo>
                    <a:pt x="2273" y="275"/>
                  </a:lnTo>
                  <a:lnTo>
                    <a:pt x="2276" y="277"/>
                  </a:lnTo>
                  <a:lnTo>
                    <a:pt x="2280" y="279"/>
                  </a:lnTo>
                  <a:lnTo>
                    <a:pt x="2285" y="281"/>
                  </a:lnTo>
                  <a:lnTo>
                    <a:pt x="2295" y="277"/>
                  </a:lnTo>
                  <a:lnTo>
                    <a:pt x="2307" y="277"/>
                  </a:lnTo>
                  <a:lnTo>
                    <a:pt x="2320" y="277"/>
                  </a:lnTo>
                  <a:lnTo>
                    <a:pt x="2325" y="288"/>
                  </a:lnTo>
                  <a:lnTo>
                    <a:pt x="2332" y="298"/>
                  </a:lnTo>
                  <a:lnTo>
                    <a:pt x="2342" y="307"/>
                  </a:lnTo>
                  <a:lnTo>
                    <a:pt x="2355" y="312"/>
                  </a:lnTo>
                  <a:lnTo>
                    <a:pt x="2367" y="307"/>
                  </a:lnTo>
                  <a:lnTo>
                    <a:pt x="2384" y="307"/>
                  </a:lnTo>
                  <a:lnTo>
                    <a:pt x="2400" y="309"/>
                  </a:lnTo>
                  <a:lnTo>
                    <a:pt x="2416" y="312"/>
                  </a:lnTo>
                  <a:lnTo>
                    <a:pt x="2428" y="315"/>
                  </a:lnTo>
                  <a:lnTo>
                    <a:pt x="2433" y="331"/>
                  </a:lnTo>
                  <a:lnTo>
                    <a:pt x="2435" y="345"/>
                  </a:lnTo>
                  <a:lnTo>
                    <a:pt x="2438" y="357"/>
                  </a:lnTo>
                  <a:lnTo>
                    <a:pt x="2442" y="359"/>
                  </a:lnTo>
                  <a:lnTo>
                    <a:pt x="2444" y="363"/>
                  </a:lnTo>
                  <a:lnTo>
                    <a:pt x="2447" y="364"/>
                  </a:lnTo>
                  <a:lnTo>
                    <a:pt x="2480" y="361"/>
                  </a:lnTo>
                  <a:lnTo>
                    <a:pt x="2513" y="361"/>
                  </a:lnTo>
                  <a:lnTo>
                    <a:pt x="2547" y="361"/>
                  </a:lnTo>
                  <a:lnTo>
                    <a:pt x="2550" y="368"/>
                  </a:lnTo>
                  <a:lnTo>
                    <a:pt x="2555" y="373"/>
                  </a:lnTo>
                  <a:lnTo>
                    <a:pt x="2561" y="380"/>
                  </a:lnTo>
                  <a:lnTo>
                    <a:pt x="2566" y="384"/>
                  </a:lnTo>
                  <a:lnTo>
                    <a:pt x="2573" y="389"/>
                  </a:lnTo>
                  <a:lnTo>
                    <a:pt x="2573" y="384"/>
                  </a:lnTo>
                  <a:lnTo>
                    <a:pt x="2575" y="382"/>
                  </a:lnTo>
                  <a:lnTo>
                    <a:pt x="2576" y="378"/>
                  </a:lnTo>
                  <a:lnTo>
                    <a:pt x="2576" y="375"/>
                  </a:lnTo>
                  <a:lnTo>
                    <a:pt x="2578" y="370"/>
                  </a:lnTo>
                  <a:lnTo>
                    <a:pt x="2575" y="364"/>
                  </a:lnTo>
                  <a:lnTo>
                    <a:pt x="2573" y="361"/>
                  </a:lnTo>
                  <a:lnTo>
                    <a:pt x="2571" y="359"/>
                  </a:lnTo>
                  <a:lnTo>
                    <a:pt x="2571" y="356"/>
                  </a:lnTo>
                  <a:lnTo>
                    <a:pt x="2573" y="352"/>
                  </a:lnTo>
                  <a:lnTo>
                    <a:pt x="2573" y="347"/>
                  </a:lnTo>
                  <a:lnTo>
                    <a:pt x="2573" y="342"/>
                  </a:lnTo>
                  <a:lnTo>
                    <a:pt x="2590" y="345"/>
                  </a:lnTo>
                  <a:lnTo>
                    <a:pt x="2602" y="352"/>
                  </a:lnTo>
                  <a:lnTo>
                    <a:pt x="2616" y="357"/>
                  </a:lnTo>
                  <a:lnTo>
                    <a:pt x="2622" y="357"/>
                  </a:lnTo>
                  <a:lnTo>
                    <a:pt x="2627" y="357"/>
                  </a:lnTo>
                  <a:lnTo>
                    <a:pt x="2632" y="356"/>
                  </a:lnTo>
                  <a:lnTo>
                    <a:pt x="2636" y="352"/>
                  </a:lnTo>
                  <a:lnTo>
                    <a:pt x="2639" y="350"/>
                  </a:lnTo>
                  <a:lnTo>
                    <a:pt x="2643" y="349"/>
                  </a:lnTo>
                  <a:lnTo>
                    <a:pt x="2700" y="373"/>
                  </a:lnTo>
                  <a:lnTo>
                    <a:pt x="2732" y="406"/>
                  </a:lnTo>
                  <a:lnTo>
                    <a:pt x="2737" y="410"/>
                  </a:lnTo>
                  <a:lnTo>
                    <a:pt x="2742" y="410"/>
                  </a:lnTo>
                  <a:lnTo>
                    <a:pt x="2747" y="411"/>
                  </a:lnTo>
                  <a:lnTo>
                    <a:pt x="2753" y="411"/>
                  </a:lnTo>
                  <a:lnTo>
                    <a:pt x="2758" y="415"/>
                  </a:lnTo>
                  <a:lnTo>
                    <a:pt x="2768" y="424"/>
                  </a:lnTo>
                  <a:lnTo>
                    <a:pt x="2775" y="434"/>
                  </a:lnTo>
                  <a:lnTo>
                    <a:pt x="2782" y="443"/>
                  </a:lnTo>
                  <a:lnTo>
                    <a:pt x="2791" y="450"/>
                  </a:lnTo>
                  <a:lnTo>
                    <a:pt x="2808" y="453"/>
                  </a:lnTo>
                  <a:lnTo>
                    <a:pt x="2810" y="452"/>
                  </a:lnTo>
                  <a:lnTo>
                    <a:pt x="2812" y="452"/>
                  </a:lnTo>
                  <a:lnTo>
                    <a:pt x="2814" y="450"/>
                  </a:lnTo>
                  <a:lnTo>
                    <a:pt x="2815" y="450"/>
                  </a:lnTo>
                  <a:lnTo>
                    <a:pt x="2819" y="450"/>
                  </a:lnTo>
                  <a:lnTo>
                    <a:pt x="2829" y="462"/>
                  </a:lnTo>
                  <a:lnTo>
                    <a:pt x="2840" y="474"/>
                  </a:lnTo>
                  <a:lnTo>
                    <a:pt x="2849" y="487"/>
                  </a:lnTo>
                  <a:lnTo>
                    <a:pt x="2854" y="504"/>
                  </a:lnTo>
                  <a:lnTo>
                    <a:pt x="2819" y="504"/>
                  </a:lnTo>
                  <a:lnTo>
                    <a:pt x="2817" y="507"/>
                  </a:lnTo>
                  <a:lnTo>
                    <a:pt x="2814" y="511"/>
                  </a:lnTo>
                  <a:lnTo>
                    <a:pt x="2812" y="513"/>
                  </a:lnTo>
                  <a:lnTo>
                    <a:pt x="2810" y="518"/>
                  </a:lnTo>
                  <a:lnTo>
                    <a:pt x="2808" y="523"/>
                  </a:lnTo>
                  <a:lnTo>
                    <a:pt x="2812" y="525"/>
                  </a:lnTo>
                  <a:lnTo>
                    <a:pt x="2814" y="527"/>
                  </a:lnTo>
                  <a:lnTo>
                    <a:pt x="2815" y="528"/>
                  </a:lnTo>
                  <a:lnTo>
                    <a:pt x="2817" y="532"/>
                  </a:lnTo>
                  <a:lnTo>
                    <a:pt x="2817" y="534"/>
                  </a:lnTo>
                  <a:lnTo>
                    <a:pt x="2815" y="537"/>
                  </a:lnTo>
                  <a:lnTo>
                    <a:pt x="2812" y="542"/>
                  </a:lnTo>
                  <a:lnTo>
                    <a:pt x="2810" y="544"/>
                  </a:lnTo>
                  <a:lnTo>
                    <a:pt x="2807" y="546"/>
                  </a:lnTo>
                  <a:lnTo>
                    <a:pt x="2803" y="546"/>
                  </a:lnTo>
                  <a:lnTo>
                    <a:pt x="2800" y="546"/>
                  </a:lnTo>
                  <a:lnTo>
                    <a:pt x="2793" y="546"/>
                  </a:lnTo>
                  <a:lnTo>
                    <a:pt x="2786" y="535"/>
                  </a:lnTo>
                  <a:lnTo>
                    <a:pt x="2775" y="530"/>
                  </a:lnTo>
                  <a:lnTo>
                    <a:pt x="2761" y="527"/>
                  </a:lnTo>
                  <a:lnTo>
                    <a:pt x="2761" y="514"/>
                  </a:lnTo>
                  <a:lnTo>
                    <a:pt x="2758" y="513"/>
                  </a:lnTo>
                  <a:lnTo>
                    <a:pt x="2754" y="511"/>
                  </a:lnTo>
                  <a:lnTo>
                    <a:pt x="2753" y="509"/>
                  </a:lnTo>
                  <a:lnTo>
                    <a:pt x="2749" y="507"/>
                  </a:lnTo>
                  <a:lnTo>
                    <a:pt x="2742" y="507"/>
                  </a:lnTo>
                  <a:lnTo>
                    <a:pt x="2740" y="507"/>
                  </a:lnTo>
                  <a:lnTo>
                    <a:pt x="2739" y="509"/>
                  </a:lnTo>
                  <a:lnTo>
                    <a:pt x="2737" y="509"/>
                  </a:lnTo>
                  <a:lnTo>
                    <a:pt x="2735" y="509"/>
                  </a:lnTo>
                  <a:lnTo>
                    <a:pt x="2732" y="511"/>
                  </a:lnTo>
                  <a:lnTo>
                    <a:pt x="2728" y="504"/>
                  </a:lnTo>
                  <a:lnTo>
                    <a:pt x="2723" y="497"/>
                  </a:lnTo>
                  <a:lnTo>
                    <a:pt x="2719" y="492"/>
                  </a:lnTo>
                  <a:lnTo>
                    <a:pt x="2719" y="504"/>
                  </a:lnTo>
                  <a:lnTo>
                    <a:pt x="2716" y="518"/>
                  </a:lnTo>
                  <a:lnTo>
                    <a:pt x="2712" y="530"/>
                  </a:lnTo>
                  <a:lnTo>
                    <a:pt x="2704" y="537"/>
                  </a:lnTo>
                  <a:lnTo>
                    <a:pt x="2700" y="539"/>
                  </a:lnTo>
                  <a:lnTo>
                    <a:pt x="2697" y="539"/>
                  </a:lnTo>
                  <a:lnTo>
                    <a:pt x="2695" y="539"/>
                  </a:lnTo>
                  <a:lnTo>
                    <a:pt x="2693" y="539"/>
                  </a:lnTo>
                  <a:lnTo>
                    <a:pt x="2691" y="537"/>
                  </a:lnTo>
                  <a:lnTo>
                    <a:pt x="2690" y="537"/>
                  </a:lnTo>
                  <a:lnTo>
                    <a:pt x="2688" y="537"/>
                  </a:lnTo>
                  <a:lnTo>
                    <a:pt x="2686" y="539"/>
                  </a:lnTo>
                  <a:lnTo>
                    <a:pt x="2684" y="541"/>
                  </a:lnTo>
                  <a:lnTo>
                    <a:pt x="2681" y="546"/>
                  </a:lnTo>
                  <a:lnTo>
                    <a:pt x="2691" y="558"/>
                  </a:lnTo>
                  <a:lnTo>
                    <a:pt x="2702" y="579"/>
                  </a:lnTo>
                  <a:lnTo>
                    <a:pt x="2707" y="603"/>
                  </a:lnTo>
                  <a:lnTo>
                    <a:pt x="2704" y="603"/>
                  </a:lnTo>
                  <a:lnTo>
                    <a:pt x="2702" y="605"/>
                  </a:lnTo>
                  <a:lnTo>
                    <a:pt x="2698" y="605"/>
                  </a:lnTo>
                  <a:lnTo>
                    <a:pt x="2693" y="607"/>
                  </a:lnTo>
                  <a:lnTo>
                    <a:pt x="2686" y="602"/>
                  </a:lnTo>
                  <a:lnTo>
                    <a:pt x="2681" y="598"/>
                  </a:lnTo>
                  <a:lnTo>
                    <a:pt x="2674" y="597"/>
                  </a:lnTo>
                  <a:lnTo>
                    <a:pt x="2665" y="595"/>
                  </a:lnTo>
                  <a:lnTo>
                    <a:pt x="2660" y="609"/>
                  </a:lnTo>
                  <a:lnTo>
                    <a:pt x="2650" y="616"/>
                  </a:lnTo>
                  <a:lnTo>
                    <a:pt x="2637" y="621"/>
                  </a:lnTo>
                  <a:lnTo>
                    <a:pt x="2623" y="626"/>
                  </a:lnTo>
                  <a:lnTo>
                    <a:pt x="2622" y="640"/>
                  </a:lnTo>
                  <a:lnTo>
                    <a:pt x="2618" y="651"/>
                  </a:lnTo>
                  <a:lnTo>
                    <a:pt x="2611" y="661"/>
                  </a:lnTo>
                  <a:lnTo>
                    <a:pt x="2597" y="663"/>
                  </a:lnTo>
                  <a:lnTo>
                    <a:pt x="2587" y="666"/>
                  </a:lnTo>
                  <a:lnTo>
                    <a:pt x="2580" y="670"/>
                  </a:lnTo>
                  <a:lnTo>
                    <a:pt x="2573" y="672"/>
                  </a:lnTo>
                  <a:lnTo>
                    <a:pt x="2568" y="668"/>
                  </a:lnTo>
                  <a:lnTo>
                    <a:pt x="2562" y="663"/>
                  </a:lnTo>
                  <a:lnTo>
                    <a:pt x="2559" y="658"/>
                  </a:lnTo>
                  <a:lnTo>
                    <a:pt x="2552" y="659"/>
                  </a:lnTo>
                  <a:lnTo>
                    <a:pt x="2543" y="661"/>
                  </a:lnTo>
                  <a:lnTo>
                    <a:pt x="2536" y="665"/>
                  </a:lnTo>
                  <a:lnTo>
                    <a:pt x="2531" y="668"/>
                  </a:lnTo>
                  <a:lnTo>
                    <a:pt x="2531" y="675"/>
                  </a:lnTo>
                  <a:lnTo>
                    <a:pt x="2526" y="677"/>
                  </a:lnTo>
                  <a:lnTo>
                    <a:pt x="2517" y="677"/>
                  </a:lnTo>
                  <a:lnTo>
                    <a:pt x="2505" y="677"/>
                  </a:lnTo>
                  <a:lnTo>
                    <a:pt x="2494" y="679"/>
                  </a:lnTo>
                  <a:lnTo>
                    <a:pt x="2489" y="680"/>
                  </a:lnTo>
                  <a:lnTo>
                    <a:pt x="2480" y="701"/>
                  </a:lnTo>
                  <a:lnTo>
                    <a:pt x="2479" y="724"/>
                  </a:lnTo>
                  <a:lnTo>
                    <a:pt x="2479" y="750"/>
                  </a:lnTo>
                  <a:lnTo>
                    <a:pt x="2482" y="773"/>
                  </a:lnTo>
                  <a:lnTo>
                    <a:pt x="2477" y="773"/>
                  </a:lnTo>
                  <a:lnTo>
                    <a:pt x="2475" y="773"/>
                  </a:lnTo>
                  <a:lnTo>
                    <a:pt x="2473" y="773"/>
                  </a:lnTo>
                  <a:lnTo>
                    <a:pt x="2472" y="775"/>
                  </a:lnTo>
                  <a:lnTo>
                    <a:pt x="2470" y="776"/>
                  </a:lnTo>
                  <a:lnTo>
                    <a:pt x="2468" y="782"/>
                  </a:lnTo>
                  <a:lnTo>
                    <a:pt x="2466" y="787"/>
                  </a:lnTo>
                  <a:lnTo>
                    <a:pt x="2466" y="794"/>
                  </a:lnTo>
                  <a:lnTo>
                    <a:pt x="2466" y="802"/>
                  </a:lnTo>
                  <a:lnTo>
                    <a:pt x="2454" y="802"/>
                  </a:lnTo>
                  <a:lnTo>
                    <a:pt x="2447" y="813"/>
                  </a:lnTo>
                  <a:lnTo>
                    <a:pt x="2442" y="820"/>
                  </a:lnTo>
                  <a:lnTo>
                    <a:pt x="2440" y="827"/>
                  </a:lnTo>
                  <a:lnTo>
                    <a:pt x="2438" y="841"/>
                  </a:lnTo>
                  <a:lnTo>
                    <a:pt x="2435" y="841"/>
                  </a:lnTo>
                  <a:lnTo>
                    <a:pt x="2431" y="841"/>
                  </a:lnTo>
                  <a:lnTo>
                    <a:pt x="2430" y="841"/>
                  </a:lnTo>
                  <a:lnTo>
                    <a:pt x="2430" y="841"/>
                  </a:lnTo>
                  <a:lnTo>
                    <a:pt x="2428" y="841"/>
                  </a:lnTo>
                  <a:lnTo>
                    <a:pt x="2424" y="841"/>
                  </a:lnTo>
                  <a:lnTo>
                    <a:pt x="2417" y="855"/>
                  </a:lnTo>
                  <a:lnTo>
                    <a:pt x="2412" y="872"/>
                  </a:lnTo>
                  <a:lnTo>
                    <a:pt x="2400" y="872"/>
                  </a:lnTo>
                  <a:lnTo>
                    <a:pt x="2396" y="891"/>
                  </a:lnTo>
                  <a:lnTo>
                    <a:pt x="2390" y="891"/>
                  </a:lnTo>
                  <a:lnTo>
                    <a:pt x="2390" y="886"/>
                  </a:lnTo>
                  <a:lnTo>
                    <a:pt x="2376" y="867"/>
                  </a:lnTo>
                  <a:lnTo>
                    <a:pt x="2367" y="844"/>
                  </a:lnTo>
                  <a:lnTo>
                    <a:pt x="2365" y="818"/>
                  </a:lnTo>
                  <a:lnTo>
                    <a:pt x="2367" y="787"/>
                  </a:lnTo>
                  <a:lnTo>
                    <a:pt x="2372" y="783"/>
                  </a:lnTo>
                  <a:lnTo>
                    <a:pt x="2376" y="780"/>
                  </a:lnTo>
                  <a:lnTo>
                    <a:pt x="2381" y="776"/>
                  </a:lnTo>
                  <a:lnTo>
                    <a:pt x="2383" y="771"/>
                  </a:lnTo>
                  <a:lnTo>
                    <a:pt x="2386" y="764"/>
                  </a:lnTo>
                  <a:lnTo>
                    <a:pt x="2381" y="755"/>
                  </a:lnTo>
                  <a:lnTo>
                    <a:pt x="2379" y="743"/>
                  </a:lnTo>
                  <a:lnTo>
                    <a:pt x="2386" y="729"/>
                  </a:lnTo>
                  <a:lnTo>
                    <a:pt x="2393" y="724"/>
                  </a:lnTo>
                  <a:lnTo>
                    <a:pt x="2402" y="720"/>
                  </a:lnTo>
                  <a:lnTo>
                    <a:pt x="2412" y="717"/>
                  </a:lnTo>
                  <a:lnTo>
                    <a:pt x="2419" y="710"/>
                  </a:lnTo>
                  <a:lnTo>
                    <a:pt x="2433" y="689"/>
                  </a:lnTo>
                  <a:lnTo>
                    <a:pt x="2447" y="668"/>
                  </a:lnTo>
                  <a:lnTo>
                    <a:pt x="2458" y="659"/>
                  </a:lnTo>
                  <a:lnTo>
                    <a:pt x="2470" y="651"/>
                  </a:lnTo>
                  <a:lnTo>
                    <a:pt x="2482" y="642"/>
                  </a:lnTo>
                  <a:lnTo>
                    <a:pt x="2487" y="630"/>
                  </a:lnTo>
                  <a:lnTo>
                    <a:pt x="2491" y="616"/>
                  </a:lnTo>
                  <a:lnTo>
                    <a:pt x="2496" y="603"/>
                  </a:lnTo>
                  <a:lnTo>
                    <a:pt x="2496" y="602"/>
                  </a:lnTo>
                  <a:lnTo>
                    <a:pt x="2494" y="602"/>
                  </a:lnTo>
                  <a:lnTo>
                    <a:pt x="2494" y="602"/>
                  </a:lnTo>
                  <a:lnTo>
                    <a:pt x="2494" y="602"/>
                  </a:lnTo>
                  <a:lnTo>
                    <a:pt x="2494" y="600"/>
                  </a:lnTo>
                  <a:lnTo>
                    <a:pt x="2492" y="598"/>
                  </a:lnTo>
                  <a:lnTo>
                    <a:pt x="2489" y="600"/>
                  </a:lnTo>
                  <a:lnTo>
                    <a:pt x="2489" y="600"/>
                  </a:lnTo>
                  <a:lnTo>
                    <a:pt x="2487" y="602"/>
                  </a:lnTo>
                  <a:lnTo>
                    <a:pt x="2487" y="602"/>
                  </a:lnTo>
                  <a:lnTo>
                    <a:pt x="2486" y="603"/>
                  </a:lnTo>
                  <a:lnTo>
                    <a:pt x="2477" y="616"/>
                  </a:lnTo>
                  <a:lnTo>
                    <a:pt x="2468" y="630"/>
                  </a:lnTo>
                  <a:lnTo>
                    <a:pt x="2459" y="642"/>
                  </a:lnTo>
                  <a:lnTo>
                    <a:pt x="2447" y="651"/>
                  </a:lnTo>
                  <a:lnTo>
                    <a:pt x="2431" y="658"/>
                  </a:lnTo>
                  <a:lnTo>
                    <a:pt x="2430" y="652"/>
                  </a:lnTo>
                  <a:lnTo>
                    <a:pt x="2430" y="651"/>
                  </a:lnTo>
                  <a:lnTo>
                    <a:pt x="2428" y="647"/>
                  </a:lnTo>
                  <a:lnTo>
                    <a:pt x="2428" y="642"/>
                  </a:lnTo>
                  <a:lnTo>
                    <a:pt x="2430" y="640"/>
                  </a:lnTo>
                  <a:lnTo>
                    <a:pt x="2430" y="638"/>
                  </a:lnTo>
                  <a:lnTo>
                    <a:pt x="2430" y="637"/>
                  </a:lnTo>
                  <a:lnTo>
                    <a:pt x="2431" y="633"/>
                  </a:lnTo>
                  <a:lnTo>
                    <a:pt x="2431" y="630"/>
                  </a:lnTo>
                  <a:lnTo>
                    <a:pt x="2426" y="626"/>
                  </a:lnTo>
                  <a:lnTo>
                    <a:pt x="2421" y="624"/>
                  </a:lnTo>
                  <a:lnTo>
                    <a:pt x="2417" y="623"/>
                  </a:lnTo>
                  <a:lnTo>
                    <a:pt x="2412" y="621"/>
                  </a:lnTo>
                  <a:lnTo>
                    <a:pt x="2409" y="623"/>
                  </a:lnTo>
                  <a:lnTo>
                    <a:pt x="2400" y="628"/>
                  </a:lnTo>
                  <a:lnTo>
                    <a:pt x="2388" y="638"/>
                  </a:lnTo>
                  <a:lnTo>
                    <a:pt x="2377" y="651"/>
                  </a:lnTo>
                  <a:lnTo>
                    <a:pt x="2367" y="663"/>
                  </a:lnTo>
                  <a:lnTo>
                    <a:pt x="2362" y="672"/>
                  </a:lnTo>
                  <a:lnTo>
                    <a:pt x="2362" y="675"/>
                  </a:lnTo>
                  <a:lnTo>
                    <a:pt x="2362" y="679"/>
                  </a:lnTo>
                  <a:lnTo>
                    <a:pt x="2363" y="682"/>
                  </a:lnTo>
                  <a:lnTo>
                    <a:pt x="2365" y="687"/>
                  </a:lnTo>
                  <a:lnTo>
                    <a:pt x="2367" y="691"/>
                  </a:lnTo>
                  <a:lnTo>
                    <a:pt x="2367" y="694"/>
                  </a:lnTo>
                  <a:lnTo>
                    <a:pt x="2356" y="699"/>
                  </a:lnTo>
                  <a:lnTo>
                    <a:pt x="2344" y="701"/>
                  </a:lnTo>
                  <a:lnTo>
                    <a:pt x="2328" y="703"/>
                  </a:lnTo>
                  <a:lnTo>
                    <a:pt x="2313" y="703"/>
                  </a:lnTo>
                  <a:lnTo>
                    <a:pt x="2313" y="684"/>
                  </a:lnTo>
                  <a:lnTo>
                    <a:pt x="2297" y="687"/>
                  </a:lnTo>
                  <a:lnTo>
                    <a:pt x="2283" y="693"/>
                  </a:lnTo>
                  <a:lnTo>
                    <a:pt x="2271" y="691"/>
                  </a:lnTo>
                  <a:lnTo>
                    <a:pt x="2262" y="680"/>
                  </a:lnTo>
                  <a:lnTo>
                    <a:pt x="2227" y="675"/>
                  </a:lnTo>
                  <a:lnTo>
                    <a:pt x="2215" y="687"/>
                  </a:lnTo>
                  <a:lnTo>
                    <a:pt x="2201" y="696"/>
                  </a:lnTo>
                  <a:lnTo>
                    <a:pt x="2189" y="706"/>
                  </a:lnTo>
                  <a:lnTo>
                    <a:pt x="2182" y="719"/>
                  </a:lnTo>
                  <a:lnTo>
                    <a:pt x="2175" y="731"/>
                  </a:lnTo>
                  <a:lnTo>
                    <a:pt x="2168" y="743"/>
                  </a:lnTo>
                  <a:lnTo>
                    <a:pt x="2159" y="752"/>
                  </a:lnTo>
                  <a:lnTo>
                    <a:pt x="2131" y="761"/>
                  </a:lnTo>
                  <a:lnTo>
                    <a:pt x="2124" y="768"/>
                  </a:lnTo>
                  <a:lnTo>
                    <a:pt x="2119" y="776"/>
                  </a:lnTo>
                  <a:lnTo>
                    <a:pt x="2114" y="783"/>
                  </a:lnTo>
                  <a:lnTo>
                    <a:pt x="2102" y="792"/>
                  </a:lnTo>
                  <a:lnTo>
                    <a:pt x="2102" y="802"/>
                  </a:lnTo>
                  <a:lnTo>
                    <a:pt x="2117" y="802"/>
                  </a:lnTo>
                  <a:lnTo>
                    <a:pt x="2119" y="808"/>
                  </a:lnTo>
                  <a:lnTo>
                    <a:pt x="2121" y="811"/>
                  </a:lnTo>
                  <a:lnTo>
                    <a:pt x="2122" y="815"/>
                  </a:lnTo>
                  <a:lnTo>
                    <a:pt x="2126" y="818"/>
                  </a:lnTo>
                  <a:lnTo>
                    <a:pt x="2129" y="820"/>
                  </a:lnTo>
                  <a:lnTo>
                    <a:pt x="2136" y="822"/>
                  </a:lnTo>
                  <a:lnTo>
                    <a:pt x="2140" y="818"/>
                  </a:lnTo>
                  <a:lnTo>
                    <a:pt x="2143" y="816"/>
                  </a:lnTo>
                  <a:lnTo>
                    <a:pt x="2149" y="815"/>
                  </a:lnTo>
                  <a:lnTo>
                    <a:pt x="2154" y="815"/>
                  </a:lnTo>
                  <a:lnTo>
                    <a:pt x="2163" y="815"/>
                  </a:lnTo>
                  <a:lnTo>
                    <a:pt x="2170" y="823"/>
                  </a:lnTo>
                  <a:lnTo>
                    <a:pt x="2175" y="830"/>
                  </a:lnTo>
                  <a:lnTo>
                    <a:pt x="2178" y="839"/>
                  </a:lnTo>
                  <a:lnTo>
                    <a:pt x="2182" y="853"/>
                  </a:lnTo>
                  <a:lnTo>
                    <a:pt x="2184" y="862"/>
                  </a:lnTo>
                  <a:lnTo>
                    <a:pt x="2182" y="867"/>
                  </a:lnTo>
                  <a:lnTo>
                    <a:pt x="2177" y="872"/>
                  </a:lnTo>
                  <a:lnTo>
                    <a:pt x="2175" y="881"/>
                  </a:lnTo>
                  <a:lnTo>
                    <a:pt x="2175" y="891"/>
                  </a:lnTo>
                  <a:lnTo>
                    <a:pt x="2178" y="900"/>
                  </a:lnTo>
                  <a:lnTo>
                    <a:pt x="2182" y="909"/>
                  </a:lnTo>
                  <a:lnTo>
                    <a:pt x="2185" y="921"/>
                  </a:lnTo>
                  <a:lnTo>
                    <a:pt x="2175" y="932"/>
                  </a:lnTo>
                  <a:lnTo>
                    <a:pt x="2168" y="944"/>
                  </a:lnTo>
                  <a:lnTo>
                    <a:pt x="2163" y="956"/>
                  </a:lnTo>
                  <a:lnTo>
                    <a:pt x="2156" y="972"/>
                  </a:lnTo>
                  <a:lnTo>
                    <a:pt x="2152" y="975"/>
                  </a:lnTo>
                  <a:lnTo>
                    <a:pt x="2143" y="986"/>
                  </a:lnTo>
                  <a:lnTo>
                    <a:pt x="2133" y="998"/>
                  </a:lnTo>
                  <a:lnTo>
                    <a:pt x="2122" y="1012"/>
                  </a:lnTo>
                  <a:lnTo>
                    <a:pt x="2110" y="1024"/>
                  </a:lnTo>
                  <a:lnTo>
                    <a:pt x="2100" y="1036"/>
                  </a:lnTo>
                  <a:lnTo>
                    <a:pt x="2093" y="1045"/>
                  </a:lnTo>
                  <a:lnTo>
                    <a:pt x="2089" y="1049"/>
                  </a:lnTo>
                  <a:lnTo>
                    <a:pt x="2077" y="1052"/>
                  </a:lnTo>
                  <a:lnTo>
                    <a:pt x="2065" y="1050"/>
                  </a:lnTo>
                  <a:lnTo>
                    <a:pt x="2054" y="1050"/>
                  </a:lnTo>
                  <a:lnTo>
                    <a:pt x="2044" y="1052"/>
                  </a:lnTo>
                  <a:lnTo>
                    <a:pt x="2035" y="1061"/>
                  </a:lnTo>
                  <a:lnTo>
                    <a:pt x="2028" y="1071"/>
                  </a:lnTo>
                  <a:lnTo>
                    <a:pt x="2023" y="1082"/>
                  </a:lnTo>
                  <a:lnTo>
                    <a:pt x="2016" y="1092"/>
                  </a:lnTo>
                  <a:lnTo>
                    <a:pt x="2006" y="1099"/>
                  </a:lnTo>
                  <a:lnTo>
                    <a:pt x="2004" y="1099"/>
                  </a:lnTo>
                  <a:lnTo>
                    <a:pt x="2002" y="1101"/>
                  </a:lnTo>
                  <a:lnTo>
                    <a:pt x="2000" y="1101"/>
                  </a:lnTo>
                  <a:lnTo>
                    <a:pt x="1997" y="1101"/>
                  </a:lnTo>
                  <a:lnTo>
                    <a:pt x="1993" y="1103"/>
                  </a:lnTo>
                  <a:lnTo>
                    <a:pt x="1997" y="1113"/>
                  </a:lnTo>
                  <a:lnTo>
                    <a:pt x="2004" y="1124"/>
                  </a:lnTo>
                  <a:lnTo>
                    <a:pt x="2009" y="1136"/>
                  </a:lnTo>
                  <a:lnTo>
                    <a:pt x="2016" y="1148"/>
                  </a:lnTo>
                  <a:lnTo>
                    <a:pt x="2019" y="1159"/>
                  </a:lnTo>
                  <a:lnTo>
                    <a:pt x="2021" y="1171"/>
                  </a:lnTo>
                  <a:lnTo>
                    <a:pt x="2018" y="1179"/>
                  </a:lnTo>
                  <a:lnTo>
                    <a:pt x="2011" y="1186"/>
                  </a:lnTo>
                  <a:lnTo>
                    <a:pt x="1997" y="1192"/>
                  </a:lnTo>
                  <a:lnTo>
                    <a:pt x="1974" y="1195"/>
                  </a:lnTo>
                  <a:lnTo>
                    <a:pt x="1974" y="1186"/>
                  </a:lnTo>
                  <a:lnTo>
                    <a:pt x="1972" y="1178"/>
                  </a:lnTo>
                  <a:lnTo>
                    <a:pt x="1972" y="1166"/>
                  </a:lnTo>
                  <a:lnTo>
                    <a:pt x="1974" y="1152"/>
                  </a:lnTo>
                  <a:lnTo>
                    <a:pt x="1974" y="1141"/>
                  </a:lnTo>
                  <a:lnTo>
                    <a:pt x="1969" y="1141"/>
                  </a:lnTo>
                  <a:lnTo>
                    <a:pt x="1965" y="1141"/>
                  </a:lnTo>
                  <a:lnTo>
                    <a:pt x="1962" y="1141"/>
                  </a:lnTo>
                  <a:lnTo>
                    <a:pt x="1960" y="1141"/>
                  </a:lnTo>
                  <a:lnTo>
                    <a:pt x="1958" y="1139"/>
                  </a:lnTo>
                  <a:lnTo>
                    <a:pt x="1955" y="1138"/>
                  </a:lnTo>
                  <a:lnTo>
                    <a:pt x="1951" y="1132"/>
                  </a:lnTo>
                  <a:lnTo>
                    <a:pt x="1955" y="1127"/>
                  </a:lnTo>
                  <a:lnTo>
                    <a:pt x="1958" y="1122"/>
                  </a:lnTo>
                  <a:lnTo>
                    <a:pt x="1960" y="1117"/>
                  </a:lnTo>
                  <a:lnTo>
                    <a:pt x="1964" y="1110"/>
                  </a:lnTo>
                  <a:lnTo>
                    <a:pt x="1955" y="1110"/>
                  </a:lnTo>
                  <a:lnTo>
                    <a:pt x="1944" y="1108"/>
                  </a:lnTo>
                  <a:lnTo>
                    <a:pt x="1932" y="1111"/>
                  </a:lnTo>
                  <a:lnTo>
                    <a:pt x="1918" y="1117"/>
                  </a:lnTo>
                  <a:lnTo>
                    <a:pt x="1906" y="1122"/>
                  </a:lnTo>
                  <a:lnTo>
                    <a:pt x="1906" y="1118"/>
                  </a:lnTo>
                  <a:lnTo>
                    <a:pt x="1908" y="1113"/>
                  </a:lnTo>
                  <a:lnTo>
                    <a:pt x="1910" y="1110"/>
                  </a:lnTo>
                  <a:lnTo>
                    <a:pt x="1911" y="1104"/>
                  </a:lnTo>
                  <a:lnTo>
                    <a:pt x="1913" y="1101"/>
                  </a:lnTo>
                  <a:lnTo>
                    <a:pt x="1916" y="1094"/>
                  </a:lnTo>
                  <a:lnTo>
                    <a:pt x="1913" y="1094"/>
                  </a:lnTo>
                  <a:lnTo>
                    <a:pt x="1910" y="1092"/>
                  </a:lnTo>
                  <a:lnTo>
                    <a:pt x="1906" y="1092"/>
                  </a:lnTo>
                  <a:lnTo>
                    <a:pt x="1901" y="1090"/>
                  </a:lnTo>
                  <a:lnTo>
                    <a:pt x="1890" y="1101"/>
                  </a:lnTo>
                  <a:lnTo>
                    <a:pt x="1878" y="1110"/>
                  </a:lnTo>
                  <a:lnTo>
                    <a:pt x="1866" y="1120"/>
                  </a:lnTo>
                  <a:lnTo>
                    <a:pt x="1859" y="1132"/>
                  </a:lnTo>
                  <a:lnTo>
                    <a:pt x="1866" y="1136"/>
                  </a:lnTo>
                  <a:lnTo>
                    <a:pt x="1871" y="1139"/>
                  </a:lnTo>
                  <a:lnTo>
                    <a:pt x="1875" y="1143"/>
                  </a:lnTo>
                  <a:lnTo>
                    <a:pt x="1878" y="1146"/>
                  </a:lnTo>
                  <a:lnTo>
                    <a:pt x="1882" y="1152"/>
                  </a:lnTo>
                  <a:lnTo>
                    <a:pt x="1892" y="1146"/>
                  </a:lnTo>
                  <a:lnTo>
                    <a:pt x="1901" y="1143"/>
                  </a:lnTo>
                  <a:lnTo>
                    <a:pt x="1910" y="1143"/>
                  </a:lnTo>
                  <a:lnTo>
                    <a:pt x="1920" y="1148"/>
                  </a:lnTo>
                  <a:lnTo>
                    <a:pt x="1925" y="1148"/>
                  </a:lnTo>
                  <a:lnTo>
                    <a:pt x="1925" y="1160"/>
                  </a:lnTo>
                  <a:lnTo>
                    <a:pt x="1906" y="1160"/>
                  </a:lnTo>
                  <a:lnTo>
                    <a:pt x="1899" y="1169"/>
                  </a:lnTo>
                  <a:lnTo>
                    <a:pt x="1892" y="1176"/>
                  </a:lnTo>
                  <a:lnTo>
                    <a:pt x="1887" y="1183"/>
                  </a:lnTo>
                  <a:lnTo>
                    <a:pt x="1882" y="1195"/>
                  </a:lnTo>
                  <a:lnTo>
                    <a:pt x="1896" y="1204"/>
                  </a:lnTo>
                  <a:lnTo>
                    <a:pt x="1904" y="1218"/>
                  </a:lnTo>
                  <a:lnTo>
                    <a:pt x="1911" y="1237"/>
                  </a:lnTo>
                  <a:lnTo>
                    <a:pt x="1915" y="1256"/>
                  </a:lnTo>
                  <a:lnTo>
                    <a:pt x="1916" y="1277"/>
                  </a:lnTo>
                  <a:lnTo>
                    <a:pt x="1916" y="1295"/>
                  </a:lnTo>
                  <a:lnTo>
                    <a:pt x="1904" y="1303"/>
                  </a:lnTo>
                  <a:lnTo>
                    <a:pt x="1897" y="1317"/>
                  </a:lnTo>
                  <a:lnTo>
                    <a:pt x="1890" y="1330"/>
                  </a:lnTo>
                  <a:lnTo>
                    <a:pt x="1882" y="1344"/>
                  </a:lnTo>
                  <a:lnTo>
                    <a:pt x="1864" y="1363"/>
                  </a:lnTo>
                  <a:lnTo>
                    <a:pt x="1841" y="1377"/>
                  </a:lnTo>
                  <a:lnTo>
                    <a:pt x="1817" y="1387"/>
                  </a:lnTo>
                  <a:lnTo>
                    <a:pt x="1789" y="1396"/>
                  </a:lnTo>
                  <a:lnTo>
                    <a:pt x="1763" y="1401"/>
                  </a:lnTo>
                  <a:lnTo>
                    <a:pt x="1763" y="1408"/>
                  </a:lnTo>
                  <a:lnTo>
                    <a:pt x="1763" y="1412"/>
                  </a:lnTo>
                  <a:lnTo>
                    <a:pt x="1763" y="1415"/>
                  </a:lnTo>
                  <a:lnTo>
                    <a:pt x="1763" y="1417"/>
                  </a:lnTo>
                  <a:lnTo>
                    <a:pt x="1765" y="1419"/>
                  </a:lnTo>
                  <a:lnTo>
                    <a:pt x="1765" y="1424"/>
                  </a:lnTo>
                  <a:lnTo>
                    <a:pt x="1766" y="1429"/>
                  </a:lnTo>
                  <a:lnTo>
                    <a:pt x="1763" y="1433"/>
                  </a:lnTo>
                  <a:lnTo>
                    <a:pt x="1759" y="1436"/>
                  </a:lnTo>
                  <a:lnTo>
                    <a:pt x="1758" y="1438"/>
                  </a:lnTo>
                  <a:lnTo>
                    <a:pt x="1754" y="1441"/>
                  </a:lnTo>
                  <a:lnTo>
                    <a:pt x="1747" y="1445"/>
                  </a:lnTo>
                  <a:lnTo>
                    <a:pt x="1745" y="1445"/>
                  </a:lnTo>
                  <a:lnTo>
                    <a:pt x="1744" y="1447"/>
                  </a:lnTo>
                  <a:lnTo>
                    <a:pt x="1742" y="1447"/>
                  </a:lnTo>
                  <a:lnTo>
                    <a:pt x="1740" y="1447"/>
                  </a:lnTo>
                  <a:lnTo>
                    <a:pt x="1737" y="1448"/>
                  </a:lnTo>
                  <a:lnTo>
                    <a:pt x="1735" y="1443"/>
                  </a:lnTo>
                  <a:lnTo>
                    <a:pt x="1733" y="1438"/>
                  </a:lnTo>
                  <a:lnTo>
                    <a:pt x="1733" y="1433"/>
                  </a:lnTo>
                  <a:lnTo>
                    <a:pt x="1733" y="1424"/>
                  </a:lnTo>
                  <a:lnTo>
                    <a:pt x="1737" y="1422"/>
                  </a:lnTo>
                  <a:lnTo>
                    <a:pt x="1740" y="1422"/>
                  </a:lnTo>
                  <a:lnTo>
                    <a:pt x="1744" y="1420"/>
                  </a:lnTo>
                  <a:lnTo>
                    <a:pt x="1745" y="1417"/>
                  </a:lnTo>
                  <a:lnTo>
                    <a:pt x="1747" y="1413"/>
                  </a:lnTo>
                  <a:lnTo>
                    <a:pt x="1745" y="1410"/>
                  </a:lnTo>
                  <a:lnTo>
                    <a:pt x="1742" y="1405"/>
                  </a:lnTo>
                  <a:lnTo>
                    <a:pt x="1740" y="1401"/>
                  </a:lnTo>
                  <a:lnTo>
                    <a:pt x="1737" y="1399"/>
                  </a:lnTo>
                  <a:lnTo>
                    <a:pt x="1735" y="1399"/>
                  </a:lnTo>
                  <a:lnTo>
                    <a:pt x="1730" y="1398"/>
                  </a:lnTo>
                  <a:lnTo>
                    <a:pt x="1724" y="1398"/>
                  </a:lnTo>
                  <a:lnTo>
                    <a:pt x="1718" y="1406"/>
                  </a:lnTo>
                  <a:lnTo>
                    <a:pt x="1711" y="1412"/>
                  </a:lnTo>
                  <a:lnTo>
                    <a:pt x="1705" y="1417"/>
                  </a:lnTo>
                  <a:lnTo>
                    <a:pt x="1700" y="1426"/>
                  </a:lnTo>
                  <a:lnTo>
                    <a:pt x="1698" y="1440"/>
                  </a:lnTo>
                  <a:lnTo>
                    <a:pt x="1714" y="1455"/>
                  </a:lnTo>
                  <a:lnTo>
                    <a:pt x="1726" y="1471"/>
                  </a:lnTo>
                  <a:lnTo>
                    <a:pt x="1737" y="1488"/>
                  </a:lnTo>
                  <a:lnTo>
                    <a:pt x="1742" y="1511"/>
                  </a:lnTo>
                  <a:lnTo>
                    <a:pt x="1744" y="1539"/>
                  </a:lnTo>
                  <a:lnTo>
                    <a:pt x="1686" y="1586"/>
                  </a:lnTo>
                  <a:lnTo>
                    <a:pt x="1679" y="1586"/>
                  </a:lnTo>
                  <a:lnTo>
                    <a:pt x="1674" y="1567"/>
                  </a:lnTo>
                  <a:lnTo>
                    <a:pt x="1663" y="1553"/>
                  </a:lnTo>
                  <a:lnTo>
                    <a:pt x="1649" y="1541"/>
                  </a:lnTo>
                  <a:lnTo>
                    <a:pt x="1634" y="1529"/>
                  </a:lnTo>
                  <a:lnTo>
                    <a:pt x="1618" y="1516"/>
                  </a:lnTo>
                  <a:lnTo>
                    <a:pt x="1611" y="1544"/>
                  </a:lnTo>
                  <a:lnTo>
                    <a:pt x="1602" y="1567"/>
                  </a:lnTo>
                  <a:lnTo>
                    <a:pt x="1611" y="1572"/>
                  </a:lnTo>
                  <a:lnTo>
                    <a:pt x="1615" y="1579"/>
                  </a:lnTo>
                  <a:lnTo>
                    <a:pt x="1616" y="1588"/>
                  </a:lnTo>
                  <a:lnTo>
                    <a:pt x="1622" y="1598"/>
                  </a:lnTo>
                  <a:lnTo>
                    <a:pt x="1623" y="1600"/>
                  </a:lnTo>
                  <a:lnTo>
                    <a:pt x="1627" y="1600"/>
                  </a:lnTo>
                  <a:lnTo>
                    <a:pt x="1630" y="1600"/>
                  </a:lnTo>
                  <a:lnTo>
                    <a:pt x="1634" y="1600"/>
                  </a:lnTo>
                  <a:lnTo>
                    <a:pt x="1637" y="1602"/>
                  </a:lnTo>
                  <a:lnTo>
                    <a:pt x="1651" y="1616"/>
                  </a:lnTo>
                  <a:lnTo>
                    <a:pt x="1662" y="1637"/>
                  </a:lnTo>
                  <a:lnTo>
                    <a:pt x="1669" y="1661"/>
                  </a:lnTo>
                  <a:lnTo>
                    <a:pt x="1670" y="1686"/>
                  </a:lnTo>
                  <a:lnTo>
                    <a:pt x="1660" y="1686"/>
                  </a:lnTo>
                  <a:lnTo>
                    <a:pt x="1649" y="1677"/>
                  </a:lnTo>
                  <a:lnTo>
                    <a:pt x="1639" y="1672"/>
                  </a:lnTo>
                  <a:lnTo>
                    <a:pt x="1637" y="1670"/>
                  </a:lnTo>
                  <a:lnTo>
                    <a:pt x="1628" y="1663"/>
                  </a:lnTo>
                  <a:lnTo>
                    <a:pt x="1622" y="1649"/>
                  </a:lnTo>
                  <a:lnTo>
                    <a:pt x="1618" y="1633"/>
                  </a:lnTo>
                  <a:lnTo>
                    <a:pt x="1613" y="1619"/>
                  </a:lnTo>
                  <a:lnTo>
                    <a:pt x="1608" y="1605"/>
                  </a:lnTo>
                  <a:lnTo>
                    <a:pt x="1599" y="1593"/>
                  </a:lnTo>
                  <a:lnTo>
                    <a:pt x="1599" y="1590"/>
                  </a:lnTo>
                  <a:lnTo>
                    <a:pt x="1590" y="1593"/>
                  </a:lnTo>
                  <a:lnTo>
                    <a:pt x="1590" y="1590"/>
                  </a:lnTo>
                  <a:lnTo>
                    <a:pt x="1587" y="1576"/>
                  </a:lnTo>
                  <a:lnTo>
                    <a:pt x="1587" y="1558"/>
                  </a:lnTo>
                  <a:lnTo>
                    <a:pt x="1587" y="1539"/>
                  </a:lnTo>
                  <a:lnTo>
                    <a:pt x="1587" y="1518"/>
                  </a:lnTo>
                  <a:lnTo>
                    <a:pt x="1585" y="1499"/>
                  </a:lnTo>
                  <a:lnTo>
                    <a:pt x="1578" y="1483"/>
                  </a:lnTo>
                  <a:lnTo>
                    <a:pt x="1567" y="1471"/>
                  </a:lnTo>
                  <a:lnTo>
                    <a:pt x="1564" y="1474"/>
                  </a:lnTo>
                  <a:lnTo>
                    <a:pt x="1559" y="1478"/>
                  </a:lnTo>
                  <a:lnTo>
                    <a:pt x="1555" y="1480"/>
                  </a:lnTo>
                  <a:lnTo>
                    <a:pt x="1548" y="1481"/>
                  </a:lnTo>
                  <a:lnTo>
                    <a:pt x="1541" y="1481"/>
                  </a:lnTo>
                  <a:lnTo>
                    <a:pt x="1539" y="1481"/>
                  </a:lnTo>
                  <a:lnTo>
                    <a:pt x="1539" y="1480"/>
                  </a:lnTo>
                  <a:lnTo>
                    <a:pt x="1539" y="1480"/>
                  </a:lnTo>
                  <a:lnTo>
                    <a:pt x="1539" y="1480"/>
                  </a:lnTo>
                  <a:lnTo>
                    <a:pt x="1538" y="1480"/>
                  </a:lnTo>
                  <a:lnTo>
                    <a:pt x="1536" y="1478"/>
                  </a:lnTo>
                  <a:lnTo>
                    <a:pt x="1536" y="1457"/>
                  </a:lnTo>
                  <a:lnTo>
                    <a:pt x="1531" y="1440"/>
                  </a:lnTo>
                  <a:lnTo>
                    <a:pt x="1524" y="1426"/>
                  </a:lnTo>
                  <a:lnTo>
                    <a:pt x="1513" y="1413"/>
                  </a:lnTo>
                  <a:lnTo>
                    <a:pt x="1505" y="1399"/>
                  </a:lnTo>
                  <a:lnTo>
                    <a:pt x="1494" y="1382"/>
                  </a:lnTo>
                  <a:lnTo>
                    <a:pt x="1491" y="1385"/>
                  </a:lnTo>
                  <a:lnTo>
                    <a:pt x="1489" y="1387"/>
                  </a:lnTo>
                  <a:lnTo>
                    <a:pt x="1487" y="1391"/>
                  </a:lnTo>
                  <a:lnTo>
                    <a:pt x="1485" y="1392"/>
                  </a:lnTo>
                  <a:lnTo>
                    <a:pt x="1484" y="1394"/>
                  </a:lnTo>
                  <a:lnTo>
                    <a:pt x="1468" y="1396"/>
                  </a:lnTo>
                  <a:lnTo>
                    <a:pt x="1454" y="1394"/>
                  </a:lnTo>
                  <a:lnTo>
                    <a:pt x="1440" y="1394"/>
                  </a:lnTo>
                  <a:lnTo>
                    <a:pt x="1436" y="1408"/>
                  </a:lnTo>
                  <a:lnTo>
                    <a:pt x="1431" y="1415"/>
                  </a:lnTo>
                  <a:lnTo>
                    <a:pt x="1428" y="1417"/>
                  </a:lnTo>
                  <a:lnTo>
                    <a:pt x="1421" y="1417"/>
                  </a:lnTo>
                  <a:lnTo>
                    <a:pt x="1414" y="1419"/>
                  </a:lnTo>
                  <a:lnTo>
                    <a:pt x="1407" y="1424"/>
                  </a:lnTo>
                  <a:lnTo>
                    <a:pt x="1395" y="1455"/>
                  </a:lnTo>
                  <a:lnTo>
                    <a:pt x="1379" y="1455"/>
                  </a:lnTo>
                  <a:lnTo>
                    <a:pt x="1370" y="1462"/>
                  </a:lnTo>
                  <a:lnTo>
                    <a:pt x="1361" y="1471"/>
                  </a:lnTo>
                  <a:lnTo>
                    <a:pt x="1349" y="1478"/>
                  </a:lnTo>
                  <a:lnTo>
                    <a:pt x="1346" y="1513"/>
                  </a:lnTo>
                  <a:lnTo>
                    <a:pt x="1337" y="1543"/>
                  </a:lnTo>
                  <a:lnTo>
                    <a:pt x="1325" y="1567"/>
                  </a:lnTo>
                  <a:lnTo>
                    <a:pt x="1306" y="1590"/>
                  </a:lnTo>
                  <a:lnTo>
                    <a:pt x="1304" y="1590"/>
                  </a:lnTo>
                  <a:lnTo>
                    <a:pt x="1302" y="1588"/>
                  </a:lnTo>
                  <a:lnTo>
                    <a:pt x="1300" y="1588"/>
                  </a:lnTo>
                  <a:lnTo>
                    <a:pt x="1300" y="1588"/>
                  </a:lnTo>
                  <a:lnTo>
                    <a:pt x="1299" y="1586"/>
                  </a:lnTo>
                  <a:lnTo>
                    <a:pt x="1288" y="1574"/>
                  </a:lnTo>
                  <a:lnTo>
                    <a:pt x="1278" y="1555"/>
                  </a:lnTo>
                  <a:lnTo>
                    <a:pt x="1272" y="1539"/>
                  </a:lnTo>
                  <a:lnTo>
                    <a:pt x="1271" y="1536"/>
                  </a:lnTo>
                  <a:lnTo>
                    <a:pt x="1272" y="1532"/>
                  </a:lnTo>
                  <a:lnTo>
                    <a:pt x="1274" y="1529"/>
                  </a:lnTo>
                  <a:lnTo>
                    <a:pt x="1276" y="1527"/>
                  </a:lnTo>
                  <a:lnTo>
                    <a:pt x="1276" y="1525"/>
                  </a:lnTo>
                  <a:lnTo>
                    <a:pt x="1258" y="1499"/>
                  </a:lnTo>
                  <a:lnTo>
                    <a:pt x="1246" y="1471"/>
                  </a:lnTo>
                  <a:lnTo>
                    <a:pt x="1238" y="1441"/>
                  </a:lnTo>
                  <a:lnTo>
                    <a:pt x="1234" y="1405"/>
                  </a:lnTo>
                  <a:lnTo>
                    <a:pt x="1222" y="1406"/>
                  </a:lnTo>
                  <a:lnTo>
                    <a:pt x="1213" y="1406"/>
                  </a:lnTo>
                  <a:lnTo>
                    <a:pt x="1203" y="1405"/>
                  </a:lnTo>
                  <a:lnTo>
                    <a:pt x="1199" y="1401"/>
                  </a:lnTo>
                  <a:lnTo>
                    <a:pt x="1194" y="1398"/>
                  </a:lnTo>
                  <a:lnTo>
                    <a:pt x="1190" y="1394"/>
                  </a:lnTo>
                  <a:lnTo>
                    <a:pt x="1187" y="1391"/>
                  </a:lnTo>
                  <a:lnTo>
                    <a:pt x="1190" y="1378"/>
                  </a:lnTo>
                  <a:lnTo>
                    <a:pt x="1183" y="1368"/>
                  </a:lnTo>
                  <a:lnTo>
                    <a:pt x="1171" y="1359"/>
                  </a:lnTo>
                  <a:lnTo>
                    <a:pt x="1159" y="1351"/>
                  </a:lnTo>
                  <a:lnTo>
                    <a:pt x="1148" y="1340"/>
                  </a:lnTo>
                  <a:lnTo>
                    <a:pt x="1119" y="1344"/>
                  </a:lnTo>
                  <a:lnTo>
                    <a:pt x="1089" y="1344"/>
                  </a:lnTo>
                  <a:lnTo>
                    <a:pt x="1059" y="1342"/>
                  </a:lnTo>
                  <a:lnTo>
                    <a:pt x="1030" y="1340"/>
                  </a:lnTo>
                  <a:lnTo>
                    <a:pt x="1025" y="1330"/>
                  </a:lnTo>
                  <a:lnTo>
                    <a:pt x="1018" y="1317"/>
                  </a:lnTo>
                  <a:lnTo>
                    <a:pt x="1007" y="1321"/>
                  </a:lnTo>
                  <a:lnTo>
                    <a:pt x="1000" y="1323"/>
                  </a:lnTo>
                  <a:lnTo>
                    <a:pt x="991" y="1324"/>
                  </a:lnTo>
                  <a:lnTo>
                    <a:pt x="979" y="1324"/>
                  </a:lnTo>
                  <a:lnTo>
                    <a:pt x="969" y="1317"/>
                  </a:lnTo>
                  <a:lnTo>
                    <a:pt x="958" y="1312"/>
                  </a:lnTo>
                  <a:lnTo>
                    <a:pt x="946" y="1305"/>
                  </a:lnTo>
                  <a:lnTo>
                    <a:pt x="937" y="1298"/>
                  </a:lnTo>
                  <a:lnTo>
                    <a:pt x="934" y="1288"/>
                  </a:lnTo>
                  <a:lnTo>
                    <a:pt x="929" y="1279"/>
                  </a:lnTo>
                  <a:lnTo>
                    <a:pt x="918" y="1270"/>
                  </a:lnTo>
                  <a:lnTo>
                    <a:pt x="916" y="1270"/>
                  </a:lnTo>
                  <a:lnTo>
                    <a:pt x="915" y="1270"/>
                  </a:lnTo>
                  <a:lnTo>
                    <a:pt x="913" y="1270"/>
                  </a:lnTo>
                  <a:lnTo>
                    <a:pt x="909" y="1270"/>
                  </a:lnTo>
                  <a:lnTo>
                    <a:pt x="902" y="1270"/>
                  </a:lnTo>
                  <a:lnTo>
                    <a:pt x="906" y="1284"/>
                  </a:lnTo>
                  <a:lnTo>
                    <a:pt x="911" y="1300"/>
                  </a:lnTo>
                  <a:lnTo>
                    <a:pt x="920" y="1316"/>
                  </a:lnTo>
                  <a:lnTo>
                    <a:pt x="927" y="1330"/>
                  </a:lnTo>
                  <a:lnTo>
                    <a:pt x="934" y="1340"/>
                  </a:lnTo>
                  <a:lnTo>
                    <a:pt x="936" y="1335"/>
                  </a:lnTo>
                  <a:lnTo>
                    <a:pt x="937" y="1333"/>
                  </a:lnTo>
                  <a:lnTo>
                    <a:pt x="937" y="1331"/>
                  </a:lnTo>
                  <a:lnTo>
                    <a:pt x="939" y="1331"/>
                  </a:lnTo>
                  <a:lnTo>
                    <a:pt x="941" y="1331"/>
                  </a:lnTo>
                  <a:lnTo>
                    <a:pt x="946" y="1333"/>
                  </a:lnTo>
                  <a:lnTo>
                    <a:pt x="948" y="1338"/>
                  </a:lnTo>
                  <a:lnTo>
                    <a:pt x="950" y="1344"/>
                  </a:lnTo>
                  <a:lnTo>
                    <a:pt x="950" y="1349"/>
                  </a:lnTo>
                  <a:lnTo>
                    <a:pt x="951" y="1354"/>
                  </a:lnTo>
                  <a:lnTo>
                    <a:pt x="953" y="1359"/>
                  </a:lnTo>
                  <a:lnTo>
                    <a:pt x="960" y="1358"/>
                  </a:lnTo>
                  <a:lnTo>
                    <a:pt x="969" y="1356"/>
                  </a:lnTo>
                  <a:lnTo>
                    <a:pt x="979" y="1356"/>
                  </a:lnTo>
                  <a:lnTo>
                    <a:pt x="995" y="1338"/>
                  </a:lnTo>
                  <a:lnTo>
                    <a:pt x="1014" y="1324"/>
                  </a:lnTo>
                  <a:lnTo>
                    <a:pt x="1016" y="1342"/>
                  </a:lnTo>
                  <a:lnTo>
                    <a:pt x="1018" y="1356"/>
                  </a:lnTo>
                  <a:lnTo>
                    <a:pt x="1044" y="1370"/>
                  </a:lnTo>
                  <a:lnTo>
                    <a:pt x="1065" y="1387"/>
                  </a:lnTo>
                  <a:lnTo>
                    <a:pt x="1058" y="1396"/>
                  </a:lnTo>
                  <a:lnTo>
                    <a:pt x="1052" y="1405"/>
                  </a:lnTo>
                  <a:lnTo>
                    <a:pt x="1046" y="1412"/>
                  </a:lnTo>
                  <a:lnTo>
                    <a:pt x="1033" y="1417"/>
                  </a:lnTo>
                  <a:lnTo>
                    <a:pt x="1033" y="1436"/>
                  </a:lnTo>
                  <a:lnTo>
                    <a:pt x="1016" y="1447"/>
                  </a:lnTo>
                  <a:lnTo>
                    <a:pt x="998" y="1459"/>
                  </a:lnTo>
                  <a:lnTo>
                    <a:pt x="998" y="1467"/>
                  </a:lnTo>
                  <a:lnTo>
                    <a:pt x="976" y="1467"/>
                  </a:lnTo>
                  <a:lnTo>
                    <a:pt x="963" y="1474"/>
                  </a:lnTo>
                  <a:lnTo>
                    <a:pt x="953" y="1485"/>
                  </a:lnTo>
                  <a:lnTo>
                    <a:pt x="941" y="1494"/>
                  </a:lnTo>
                  <a:lnTo>
                    <a:pt x="925" y="1501"/>
                  </a:lnTo>
                  <a:lnTo>
                    <a:pt x="909" y="1504"/>
                  </a:lnTo>
                  <a:lnTo>
                    <a:pt x="892" y="1509"/>
                  </a:lnTo>
                  <a:lnTo>
                    <a:pt x="878" y="1515"/>
                  </a:lnTo>
                  <a:lnTo>
                    <a:pt x="866" y="1522"/>
                  </a:lnTo>
                  <a:lnTo>
                    <a:pt x="854" y="1525"/>
                  </a:lnTo>
                  <a:lnTo>
                    <a:pt x="845" y="1525"/>
                  </a:lnTo>
                  <a:lnTo>
                    <a:pt x="841" y="1523"/>
                  </a:lnTo>
                  <a:lnTo>
                    <a:pt x="840" y="1523"/>
                  </a:lnTo>
                  <a:lnTo>
                    <a:pt x="838" y="1522"/>
                  </a:lnTo>
                  <a:lnTo>
                    <a:pt x="838" y="1522"/>
                  </a:lnTo>
                  <a:lnTo>
                    <a:pt x="836" y="1520"/>
                  </a:lnTo>
                  <a:lnTo>
                    <a:pt x="834" y="1516"/>
                  </a:lnTo>
                  <a:lnTo>
                    <a:pt x="829" y="1506"/>
                  </a:lnTo>
                  <a:lnTo>
                    <a:pt x="827" y="1495"/>
                  </a:lnTo>
                  <a:lnTo>
                    <a:pt x="827" y="1485"/>
                  </a:lnTo>
                  <a:lnTo>
                    <a:pt x="826" y="1474"/>
                  </a:lnTo>
                  <a:lnTo>
                    <a:pt x="817" y="1457"/>
                  </a:lnTo>
                  <a:lnTo>
                    <a:pt x="805" y="1441"/>
                  </a:lnTo>
                  <a:lnTo>
                    <a:pt x="792" y="1427"/>
                  </a:lnTo>
                  <a:lnTo>
                    <a:pt x="780" y="1413"/>
                  </a:lnTo>
                  <a:lnTo>
                    <a:pt x="777" y="1403"/>
                  </a:lnTo>
                  <a:lnTo>
                    <a:pt x="775" y="1391"/>
                  </a:lnTo>
                  <a:lnTo>
                    <a:pt x="773" y="1378"/>
                  </a:lnTo>
                  <a:lnTo>
                    <a:pt x="768" y="1368"/>
                  </a:lnTo>
                  <a:lnTo>
                    <a:pt x="749" y="1356"/>
                  </a:lnTo>
                  <a:lnTo>
                    <a:pt x="744" y="1344"/>
                  </a:lnTo>
                  <a:lnTo>
                    <a:pt x="738" y="1331"/>
                  </a:lnTo>
                  <a:lnTo>
                    <a:pt x="733" y="1319"/>
                  </a:lnTo>
                  <a:lnTo>
                    <a:pt x="726" y="1309"/>
                  </a:lnTo>
                  <a:lnTo>
                    <a:pt x="716" y="1302"/>
                  </a:lnTo>
                  <a:lnTo>
                    <a:pt x="710" y="1300"/>
                  </a:lnTo>
                  <a:lnTo>
                    <a:pt x="709" y="1296"/>
                  </a:lnTo>
                  <a:lnTo>
                    <a:pt x="705" y="1295"/>
                  </a:lnTo>
                  <a:lnTo>
                    <a:pt x="702" y="1293"/>
                  </a:lnTo>
                  <a:lnTo>
                    <a:pt x="698" y="1291"/>
                  </a:lnTo>
                  <a:lnTo>
                    <a:pt x="695" y="1288"/>
                  </a:lnTo>
                  <a:lnTo>
                    <a:pt x="691" y="1282"/>
                  </a:lnTo>
                  <a:lnTo>
                    <a:pt x="688" y="1275"/>
                  </a:lnTo>
                  <a:lnTo>
                    <a:pt x="684" y="1275"/>
                  </a:lnTo>
                  <a:lnTo>
                    <a:pt x="684" y="1282"/>
                  </a:lnTo>
                  <a:lnTo>
                    <a:pt x="696" y="1298"/>
                  </a:lnTo>
                  <a:lnTo>
                    <a:pt x="707" y="1316"/>
                  </a:lnTo>
                  <a:lnTo>
                    <a:pt x="714" y="1337"/>
                  </a:lnTo>
                  <a:lnTo>
                    <a:pt x="721" y="1356"/>
                  </a:lnTo>
                  <a:lnTo>
                    <a:pt x="730" y="1375"/>
                  </a:lnTo>
                  <a:lnTo>
                    <a:pt x="733" y="1378"/>
                  </a:lnTo>
                  <a:lnTo>
                    <a:pt x="738" y="1382"/>
                  </a:lnTo>
                  <a:lnTo>
                    <a:pt x="742" y="1385"/>
                  </a:lnTo>
                  <a:lnTo>
                    <a:pt x="747" y="1389"/>
                  </a:lnTo>
                  <a:lnTo>
                    <a:pt x="749" y="1394"/>
                  </a:lnTo>
                  <a:lnTo>
                    <a:pt x="749" y="1429"/>
                  </a:lnTo>
                  <a:lnTo>
                    <a:pt x="752" y="1433"/>
                  </a:lnTo>
                  <a:lnTo>
                    <a:pt x="756" y="1438"/>
                  </a:lnTo>
                  <a:lnTo>
                    <a:pt x="761" y="1441"/>
                  </a:lnTo>
                  <a:lnTo>
                    <a:pt x="766" y="1445"/>
                  </a:lnTo>
                  <a:lnTo>
                    <a:pt x="768" y="1448"/>
                  </a:lnTo>
                  <a:lnTo>
                    <a:pt x="771" y="1459"/>
                  </a:lnTo>
                  <a:lnTo>
                    <a:pt x="773" y="1467"/>
                  </a:lnTo>
                  <a:lnTo>
                    <a:pt x="777" y="1478"/>
                  </a:lnTo>
                  <a:lnTo>
                    <a:pt x="787" y="1490"/>
                  </a:lnTo>
                  <a:lnTo>
                    <a:pt x="803" y="1501"/>
                  </a:lnTo>
                  <a:lnTo>
                    <a:pt x="820" y="1511"/>
                  </a:lnTo>
                  <a:lnTo>
                    <a:pt x="834" y="1522"/>
                  </a:lnTo>
                  <a:lnTo>
                    <a:pt x="838" y="1527"/>
                  </a:lnTo>
                  <a:lnTo>
                    <a:pt x="838" y="1534"/>
                  </a:lnTo>
                  <a:lnTo>
                    <a:pt x="838" y="1539"/>
                  </a:lnTo>
                  <a:lnTo>
                    <a:pt x="840" y="1544"/>
                  </a:lnTo>
                  <a:lnTo>
                    <a:pt x="845" y="1550"/>
                  </a:lnTo>
                  <a:lnTo>
                    <a:pt x="860" y="1551"/>
                  </a:lnTo>
                  <a:lnTo>
                    <a:pt x="878" y="1543"/>
                  </a:lnTo>
                  <a:lnTo>
                    <a:pt x="902" y="1537"/>
                  </a:lnTo>
                  <a:lnTo>
                    <a:pt x="925" y="1532"/>
                  </a:lnTo>
                  <a:lnTo>
                    <a:pt x="946" y="1529"/>
                  </a:lnTo>
                  <a:lnTo>
                    <a:pt x="946" y="1532"/>
                  </a:lnTo>
                  <a:lnTo>
                    <a:pt x="941" y="1541"/>
                  </a:lnTo>
                  <a:lnTo>
                    <a:pt x="941" y="1551"/>
                  </a:lnTo>
                  <a:lnTo>
                    <a:pt x="937" y="1563"/>
                  </a:lnTo>
                  <a:lnTo>
                    <a:pt x="930" y="1581"/>
                  </a:lnTo>
                  <a:lnTo>
                    <a:pt x="920" y="1602"/>
                  </a:lnTo>
                  <a:lnTo>
                    <a:pt x="908" y="1623"/>
                  </a:lnTo>
                  <a:lnTo>
                    <a:pt x="895" y="1640"/>
                  </a:lnTo>
                  <a:lnTo>
                    <a:pt x="876" y="1659"/>
                  </a:lnTo>
                  <a:lnTo>
                    <a:pt x="855" y="1677"/>
                  </a:lnTo>
                  <a:lnTo>
                    <a:pt x="833" y="1694"/>
                  </a:lnTo>
                  <a:lnTo>
                    <a:pt x="812" y="1714"/>
                  </a:lnTo>
                  <a:lnTo>
                    <a:pt x="794" y="1735"/>
                  </a:lnTo>
                  <a:lnTo>
                    <a:pt x="780" y="1759"/>
                  </a:lnTo>
                  <a:lnTo>
                    <a:pt x="775" y="1782"/>
                  </a:lnTo>
                  <a:lnTo>
                    <a:pt x="778" y="1803"/>
                  </a:lnTo>
                  <a:lnTo>
                    <a:pt x="785" y="1824"/>
                  </a:lnTo>
                  <a:lnTo>
                    <a:pt x="792" y="1843"/>
                  </a:lnTo>
                  <a:lnTo>
                    <a:pt x="799" y="1864"/>
                  </a:lnTo>
                  <a:lnTo>
                    <a:pt x="805" y="1885"/>
                  </a:lnTo>
                  <a:lnTo>
                    <a:pt x="803" y="1906"/>
                  </a:lnTo>
                  <a:lnTo>
                    <a:pt x="792" y="1928"/>
                  </a:lnTo>
                  <a:lnTo>
                    <a:pt x="777" y="1939"/>
                  </a:lnTo>
                  <a:lnTo>
                    <a:pt x="759" y="1947"/>
                  </a:lnTo>
                  <a:lnTo>
                    <a:pt x="742" y="1956"/>
                  </a:lnTo>
                  <a:lnTo>
                    <a:pt x="728" y="1968"/>
                  </a:lnTo>
                  <a:lnTo>
                    <a:pt x="719" y="1986"/>
                  </a:lnTo>
                  <a:lnTo>
                    <a:pt x="728" y="1996"/>
                  </a:lnTo>
                  <a:lnTo>
                    <a:pt x="735" y="2012"/>
                  </a:lnTo>
                  <a:lnTo>
                    <a:pt x="738" y="2031"/>
                  </a:lnTo>
                  <a:lnTo>
                    <a:pt x="733" y="2035"/>
                  </a:lnTo>
                  <a:lnTo>
                    <a:pt x="730" y="2038"/>
                  </a:lnTo>
                  <a:lnTo>
                    <a:pt x="728" y="2040"/>
                  </a:lnTo>
                  <a:lnTo>
                    <a:pt x="724" y="2043"/>
                  </a:lnTo>
                  <a:lnTo>
                    <a:pt x="723" y="2047"/>
                  </a:lnTo>
                  <a:lnTo>
                    <a:pt x="719" y="2050"/>
                  </a:lnTo>
                  <a:lnTo>
                    <a:pt x="700" y="2054"/>
                  </a:lnTo>
                  <a:lnTo>
                    <a:pt x="695" y="2066"/>
                  </a:lnTo>
                  <a:lnTo>
                    <a:pt x="693" y="2080"/>
                  </a:lnTo>
                  <a:lnTo>
                    <a:pt x="691" y="2094"/>
                  </a:lnTo>
                  <a:lnTo>
                    <a:pt x="688" y="2108"/>
                  </a:lnTo>
                  <a:lnTo>
                    <a:pt x="665" y="2127"/>
                  </a:lnTo>
                  <a:lnTo>
                    <a:pt x="658" y="2143"/>
                  </a:lnTo>
                  <a:lnTo>
                    <a:pt x="649" y="2159"/>
                  </a:lnTo>
                  <a:lnTo>
                    <a:pt x="632" y="2174"/>
                  </a:lnTo>
                  <a:lnTo>
                    <a:pt x="611" y="2187"/>
                  </a:lnTo>
                  <a:lnTo>
                    <a:pt x="585" y="2194"/>
                  </a:lnTo>
                  <a:lnTo>
                    <a:pt x="559" y="2201"/>
                  </a:lnTo>
                  <a:lnTo>
                    <a:pt x="532" y="2206"/>
                  </a:lnTo>
                  <a:lnTo>
                    <a:pt x="508" y="2211"/>
                  </a:lnTo>
                  <a:lnTo>
                    <a:pt x="503" y="2208"/>
                  </a:lnTo>
                  <a:lnTo>
                    <a:pt x="499" y="2204"/>
                  </a:lnTo>
                  <a:lnTo>
                    <a:pt x="496" y="2202"/>
                  </a:lnTo>
                  <a:lnTo>
                    <a:pt x="492" y="2197"/>
                  </a:lnTo>
                  <a:lnTo>
                    <a:pt x="489" y="2194"/>
                  </a:lnTo>
                  <a:lnTo>
                    <a:pt x="487" y="2185"/>
                  </a:lnTo>
                  <a:lnTo>
                    <a:pt x="487" y="2174"/>
                  </a:lnTo>
                  <a:lnTo>
                    <a:pt x="487" y="2162"/>
                  </a:lnTo>
                  <a:lnTo>
                    <a:pt x="485" y="2150"/>
                  </a:lnTo>
                  <a:lnTo>
                    <a:pt x="475" y="2133"/>
                  </a:lnTo>
                  <a:lnTo>
                    <a:pt x="461" y="2117"/>
                  </a:lnTo>
                  <a:lnTo>
                    <a:pt x="447" y="2099"/>
                  </a:lnTo>
                  <a:lnTo>
                    <a:pt x="438" y="2082"/>
                  </a:lnTo>
                  <a:lnTo>
                    <a:pt x="442" y="2070"/>
                  </a:lnTo>
                  <a:lnTo>
                    <a:pt x="442" y="2068"/>
                  </a:lnTo>
                  <a:lnTo>
                    <a:pt x="438" y="2064"/>
                  </a:lnTo>
                  <a:lnTo>
                    <a:pt x="435" y="2063"/>
                  </a:lnTo>
                  <a:lnTo>
                    <a:pt x="433" y="2059"/>
                  </a:lnTo>
                  <a:lnTo>
                    <a:pt x="431" y="2059"/>
                  </a:lnTo>
                  <a:lnTo>
                    <a:pt x="429" y="2054"/>
                  </a:lnTo>
                  <a:lnTo>
                    <a:pt x="431" y="2049"/>
                  </a:lnTo>
                  <a:lnTo>
                    <a:pt x="431" y="2045"/>
                  </a:lnTo>
                  <a:lnTo>
                    <a:pt x="433" y="2042"/>
                  </a:lnTo>
                  <a:lnTo>
                    <a:pt x="435" y="2038"/>
                  </a:lnTo>
                  <a:lnTo>
                    <a:pt x="428" y="2035"/>
                  </a:lnTo>
                  <a:lnTo>
                    <a:pt x="428" y="2031"/>
                  </a:lnTo>
                  <a:lnTo>
                    <a:pt x="428" y="2028"/>
                  </a:lnTo>
                  <a:lnTo>
                    <a:pt x="429" y="2023"/>
                  </a:lnTo>
                  <a:lnTo>
                    <a:pt x="431" y="2019"/>
                  </a:lnTo>
                  <a:lnTo>
                    <a:pt x="431" y="2014"/>
                  </a:lnTo>
                  <a:lnTo>
                    <a:pt x="431" y="2009"/>
                  </a:lnTo>
                  <a:lnTo>
                    <a:pt x="424" y="1995"/>
                  </a:lnTo>
                  <a:lnTo>
                    <a:pt x="414" y="1979"/>
                  </a:lnTo>
                  <a:lnTo>
                    <a:pt x="403" y="1965"/>
                  </a:lnTo>
                  <a:lnTo>
                    <a:pt x="396" y="1951"/>
                  </a:lnTo>
                  <a:lnTo>
                    <a:pt x="394" y="1934"/>
                  </a:lnTo>
                  <a:lnTo>
                    <a:pt x="398" y="1914"/>
                  </a:lnTo>
                  <a:lnTo>
                    <a:pt x="405" y="1897"/>
                  </a:lnTo>
                  <a:lnTo>
                    <a:pt x="415" y="1878"/>
                  </a:lnTo>
                  <a:lnTo>
                    <a:pt x="422" y="1862"/>
                  </a:lnTo>
                  <a:lnTo>
                    <a:pt x="428" y="1848"/>
                  </a:lnTo>
                  <a:lnTo>
                    <a:pt x="421" y="1834"/>
                  </a:lnTo>
                  <a:lnTo>
                    <a:pt x="419" y="1822"/>
                  </a:lnTo>
                  <a:lnTo>
                    <a:pt x="419" y="1810"/>
                  </a:lnTo>
                  <a:lnTo>
                    <a:pt x="415" y="1794"/>
                  </a:lnTo>
                  <a:lnTo>
                    <a:pt x="405" y="1773"/>
                  </a:lnTo>
                  <a:lnTo>
                    <a:pt x="389" y="1752"/>
                  </a:lnTo>
                  <a:lnTo>
                    <a:pt x="374" y="1733"/>
                  </a:lnTo>
                  <a:lnTo>
                    <a:pt x="358" y="1717"/>
                  </a:lnTo>
                  <a:lnTo>
                    <a:pt x="363" y="1696"/>
                  </a:lnTo>
                  <a:lnTo>
                    <a:pt x="368" y="1677"/>
                  </a:lnTo>
                  <a:lnTo>
                    <a:pt x="374" y="1656"/>
                  </a:lnTo>
                  <a:lnTo>
                    <a:pt x="368" y="1653"/>
                  </a:lnTo>
                  <a:lnTo>
                    <a:pt x="365" y="1651"/>
                  </a:lnTo>
                  <a:lnTo>
                    <a:pt x="361" y="1647"/>
                  </a:lnTo>
                  <a:lnTo>
                    <a:pt x="358" y="1646"/>
                  </a:lnTo>
                  <a:lnTo>
                    <a:pt x="353" y="1646"/>
                  </a:lnTo>
                  <a:lnTo>
                    <a:pt x="346" y="1644"/>
                  </a:lnTo>
                  <a:lnTo>
                    <a:pt x="342" y="1647"/>
                  </a:lnTo>
                  <a:lnTo>
                    <a:pt x="340" y="1649"/>
                  </a:lnTo>
                  <a:lnTo>
                    <a:pt x="335" y="1651"/>
                  </a:lnTo>
                  <a:lnTo>
                    <a:pt x="330" y="1651"/>
                  </a:lnTo>
                  <a:lnTo>
                    <a:pt x="323" y="1651"/>
                  </a:lnTo>
                  <a:lnTo>
                    <a:pt x="304" y="1621"/>
                  </a:lnTo>
                  <a:lnTo>
                    <a:pt x="291" y="1619"/>
                  </a:lnTo>
                  <a:lnTo>
                    <a:pt x="279" y="1618"/>
                  </a:lnTo>
                  <a:lnTo>
                    <a:pt x="265" y="1616"/>
                  </a:lnTo>
                  <a:lnTo>
                    <a:pt x="248" y="1623"/>
                  </a:lnTo>
                  <a:lnTo>
                    <a:pt x="230" y="1630"/>
                  </a:lnTo>
                  <a:lnTo>
                    <a:pt x="216" y="1635"/>
                  </a:lnTo>
                  <a:lnTo>
                    <a:pt x="182" y="1628"/>
                  </a:lnTo>
                  <a:lnTo>
                    <a:pt x="178" y="1640"/>
                  </a:lnTo>
                  <a:lnTo>
                    <a:pt x="166" y="1640"/>
                  </a:lnTo>
                  <a:lnTo>
                    <a:pt x="155" y="1637"/>
                  </a:lnTo>
                  <a:lnTo>
                    <a:pt x="147" y="1635"/>
                  </a:lnTo>
                  <a:lnTo>
                    <a:pt x="143" y="1637"/>
                  </a:lnTo>
                  <a:lnTo>
                    <a:pt x="140" y="1640"/>
                  </a:lnTo>
                  <a:lnTo>
                    <a:pt x="134" y="1642"/>
                  </a:lnTo>
                  <a:lnTo>
                    <a:pt x="127" y="1644"/>
                  </a:lnTo>
                  <a:lnTo>
                    <a:pt x="117" y="1632"/>
                  </a:lnTo>
                  <a:lnTo>
                    <a:pt x="103" y="1625"/>
                  </a:lnTo>
                  <a:lnTo>
                    <a:pt x="89" y="1618"/>
                  </a:lnTo>
                  <a:lnTo>
                    <a:pt x="75" y="1611"/>
                  </a:lnTo>
                  <a:lnTo>
                    <a:pt x="63" y="1602"/>
                  </a:lnTo>
                  <a:lnTo>
                    <a:pt x="54" y="1579"/>
                  </a:lnTo>
                  <a:lnTo>
                    <a:pt x="44" y="1567"/>
                  </a:lnTo>
                  <a:lnTo>
                    <a:pt x="28" y="1555"/>
                  </a:lnTo>
                  <a:lnTo>
                    <a:pt x="14" y="1543"/>
                  </a:lnTo>
                  <a:lnTo>
                    <a:pt x="5" y="1532"/>
                  </a:lnTo>
                  <a:lnTo>
                    <a:pt x="5" y="1509"/>
                  </a:lnTo>
                  <a:lnTo>
                    <a:pt x="2" y="1499"/>
                  </a:lnTo>
                  <a:lnTo>
                    <a:pt x="3" y="1483"/>
                  </a:lnTo>
                  <a:lnTo>
                    <a:pt x="7" y="1469"/>
                  </a:lnTo>
                  <a:lnTo>
                    <a:pt x="10" y="1457"/>
                  </a:lnTo>
                  <a:lnTo>
                    <a:pt x="12" y="1448"/>
                  </a:lnTo>
                  <a:lnTo>
                    <a:pt x="12" y="1434"/>
                  </a:lnTo>
                  <a:lnTo>
                    <a:pt x="9" y="1426"/>
                  </a:lnTo>
                  <a:lnTo>
                    <a:pt x="3" y="1417"/>
                  </a:lnTo>
                  <a:lnTo>
                    <a:pt x="0" y="1410"/>
                  </a:lnTo>
                  <a:lnTo>
                    <a:pt x="0" y="1399"/>
                  </a:lnTo>
                  <a:lnTo>
                    <a:pt x="3" y="1385"/>
                  </a:lnTo>
                  <a:lnTo>
                    <a:pt x="10" y="1370"/>
                  </a:lnTo>
                  <a:lnTo>
                    <a:pt x="17" y="1352"/>
                  </a:lnTo>
                  <a:lnTo>
                    <a:pt x="24" y="1337"/>
                  </a:lnTo>
                  <a:lnTo>
                    <a:pt x="31" y="1324"/>
                  </a:lnTo>
                  <a:lnTo>
                    <a:pt x="35" y="1317"/>
                  </a:lnTo>
                  <a:lnTo>
                    <a:pt x="47" y="1307"/>
                  </a:lnTo>
                  <a:lnTo>
                    <a:pt x="61" y="1298"/>
                  </a:lnTo>
                  <a:lnTo>
                    <a:pt x="75" y="1291"/>
                  </a:lnTo>
                  <a:lnTo>
                    <a:pt x="89" y="1282"/>
                  </a:lnTo>
                  <a:lnTo>
                    <a:pt x="92" y="1274"/>
                  </a:lnTo>
                  <a:lnTo>
                    <a:pt x="92" y="1263"/>
                  </a:lnTo>
                  <a:lnTo>
                    <a:pt x="91" y="1251"/>
                  </a:lnTo>
                  <a:lnTo>
                    <a:pt x="92" y="1241"/>
                  </a:lnTo>
                  <a:lnTo>
                    <a:pt x="101" y="1227"/>
                  </a:lnTo>
                  <a:lnTo>
                    <a:pt x="113" y="1216"/>
                  </a:lnTo>
                  <a:lnTo>
                    <a:pt x="126" y="1206"/>
                  </a:lnTo>
                  <a:lnTo>
                    <a:pt x="138" y="1195"/>
                  </a:lnTo>
                  <a:lnTo>
                    <a:pt x="148" y="1183"/>
                  </a:lnTo>
                  <a:lnTo>
                    <a:pt x="154" y="1167"/>
                  </a:lnTo>
                  <a:lnTo>
                    <a:pt x="154" y="1166"/>
                  </a:lnTo>
                  <a:lnTo>
                    <a:pt x="152" y="1166"/>
                  </a:lnTo>
                  <a:lnTo>
                    <a:pt x="152" y="1164"/>
                  </a:lnTo>
                  <a:lnTo>
                    <a:pt x="152" y="1162"/>
                  </a:lnTo>
                  <a:lnTo>
                    <a:pt x="150" y="1160"/>
                  </a:lnTo>
                  <a:lnTo>
                    <a:pt x="147" y="1159"/>
                  </a:lnTo>
                  <a:lnTo>
                    <a:pt x="143" y="1157"/>
                  </a:lnTo>
                  <a:lnTo>
                    <a:pt x="140" y="1157"/>
                  </a:lnTo>
                  <a:lnTo>
                    <a:pt x="134" y="1155"/>
                  </a:lnTo>
                  <a:lnTo>
                    <a:pt x="131" y="1159"/>
                  </a:lnTo>
                  <a:lnTo>
                    <a:pt x="127" y="1159"/>
                  </a:lnTo>
                  <a:lnTo>
                    <a:pt x="122" y="1160"/>
                  </a:lnTo>
                  <a:lnTo>
                    <a:pt x="115" y="1160"/>
                  </a:lnTo>
                  <a:lnTo>
                    <a:pt x="115" y="1155"/>
                  </a:lnTo>
                  <a:lnTo>
                    <a:pt x="112" y="1155"/>
                  </a:lnTo>
                  <a:lnTo>
                    <a:pt x="112" y="1141"/>
                  </a:lnTo>
                  <a:lnTo>
                    <a:pt x="110" y="1122"/>
                  </a:lnTo>
                  <a:lnTo>
                    <a:pt x="108" y="1099"/>
                  </a:lnTo>
                  <a:lnTo>
                    <a:pt x="108" y="1077"/>
                  </a:lnTo>
                  <a:lnTo>
                    <a:pt x="108" y="1057"/>
                  </a:lnTo>
                  <a:lnTo>
                    <a:pt x="112" y="1045"/>
                  </a:lnTo>
                  <a:lnTo>
                    <a:pt x="113" y="1040"/>
                  </a:lnTo>
                  <a:lnTo>
                    <a:pt x="115" y="1036"/>
                  </a:lnTo>
                  <a:lnTo>
                    <a:pt x="117" y="1035"/>
                  </a:lnTo>
                  <a:lnTo>
                    <a:pt x="119" y="1035"/>
                  </a:lnTo>
                  <a:lnTo>
                    <a:pt x="122" y="1035"/>
                  </a:lnTo>
                  <a:lnTo>
                    <a:pt x="126" y="1033"/>
                  </a:lnTo>
                  <a:lnTo>
                    <a:pt x="131" y="1033"/>
                  </a:lnTo>
                  <a:lnTo>
                    <a:pt x="145" y="1038"/>
                  </a:lnTo>
                  <a:lnTo>
                    <a:pt x="161" y="1042"/>
                  </a:lnTo>
                  <a:lnTo>
                    <a:pt x="178" y="1042"/>
                  </a:lnTo>
                  <a:lnTo>
                    <a:pt x="195" y="1038"/>
                  </a:lnTo>
                  <a:lnTo>
                    <a:pt x="208" y="1033"/>
                  </a:lnTo>
                  <a:lnTo>
                    <a:pt x="209" y="1031"/>
                  </a:lnTo>
                  <a:lnTo>
                    <a:pt x="209" y="1029"/>
                  </a:lnTo>
                  <a:lnTo>
                    <a:pt x="211" y="1029"/>
                  </a:lnTo>
                  <a:lnTo>
                    <a:pt x="211" y="1028"/>
                  </a:lnTo>
                  <a:lnTo>
                    <a:pt x="211" y="1026"/>
                  </a:lnTo>
                  <a:lnTo>
                    <a:pt x="215" y="1012"/>
                  </a:lnTo>
                  <a:lnTo>
                    <a:pt x="215" y="996"/>
                  </a:lnTo>
                  <a:lnTo>
                    <a:pt x="213" y="981"/>
                  </a:lnTo>
                  <a:lnTo>
                    <a:pt x="211" y="963"/>
                  </a:lnTo>
                  <a:lnTo>
                    <a:pt x="199" y="960"/>
                  </a:lnTo>
                  <a:lnTo>
                    <a:pt x="187" y="956"/>
                  </a:lnTo>
                  <a:lnTo>
                    <a:pt x="175" y="949"/>
                  </a:lnTo>
                  <a:lnTo>
                    <a:pt x="166" y="940"/>
                  </a:lnTo>
                  <a:lnTo>
                    <a:pt x="169" y="939"/>
                  </a:lnTo>
                  <a:lnTo>
                    <a:pt x="173" y="937"/>
                  </a:lnTo>
                  <a:lnTo>
                    <a:pt x="175" y="935"/>
                  </a:lnTo>
                  <a:lnTo>
                    <a:pt x="178" y="935"/>
                  </a:lnTo>
                  <a:lnTo>
                    <a:pt x="182" y="933"/>
                  </a:lnTo>
                  <a:lnTo>
                    <a:pt x="188" y="933"/>
                  </a:lnTo>
                  <a:lnTo>
                    <a:pt x="192" y="932"/>
                  </a:lnTo>
                  <a:lnTo>
                    <a:pt x="197" y="930"/>
                  </a:lnTo>
                  <a:lnTo>
                    <a:pt x="202" y="930"/>
                  </a:lnTo>
                  <a:lnTo>
                    <a:pt x="208" y="930"/>
                  </a:lnTo>
                  <a:lnTo>
                    <a:pt x="208" y="911"/>
                  </a:lnTo>
                  <a:lnTo>
                    <a:pt x="213" y="911"/>
                  </a:lnTo>
                  <a:lnTo>
                    <a:pt x="218" y="912"/>
                  </a:lnTo>
                  <a:lnTo>
                    <a:pt x="220" y="914"/>
                  </a:lnTo>
                  <a:lnTo>
                    <a:pt x="223" y="914"/>
                  </a:lnTo>
                  <a:lnTo>
                    <a:pt x="227" y="916"/>
                  </a:lnTo>
                  <a:lnTo>
                    <a:pt x="230" y="918"/>
                  </a:lnTo>
                  <a:lnTo>
                    <a:pt x="234" y="914"/>
                  </a:lnTo>
                  <a:lnTo>
                    <a:pt x="239" y="912"/>
                  </a:lnTo>
                  <a:lnTo>
                    <a:pt x="243" y="911"/>
                  </a:lnTo>
                  <a:lnTo>
                    <a:pt x="248" y="909"/>
                  </a:lnTo>
                  <a:lnTo>
                    <a:pt x="250" y="907"/>
                  </a:lnTo>
                  <a:lnTo>
                    <a:pt x="251" y="904"/>
                  </a:lnTo>
                  <a:lnTo>
                    <a:pt x="251" y="900"/>
                  </a:lnTo>
                  <a:lnTo>
                    <a:pt x="251" y="897"/>
                  </a:lnTo>
                  <a:lnTo>
                    <a:pt x="251" y="893"/>
                  </a:lnTo>
                  <a:lnTo>
                    <a:pt x="253" y="890"/>
                  </a:lnTo>
                  <a:lnTo>
                    <a:pt x="255" y="886"/>
                  </a:lnTo>
                  <a:lnTo>
                    <a:pt x="288" y="876"/>
                  </a:lnTo>
                  <a:lnTo>
                    <a:pt x="295" y="865"/>
                  </a:lnTo>
                  <a:lnTo>
                    <a:pt x="297" y="855"/>
                  </a:lnTo>
                  <a:lnTo>
                    <a:pt x="302" y="844"/>
                  </a:lnTo>
                  <a:lnTo>
                    <a:pt x="312" y="837"/>
                  </a:lnTo>
                  <a:lnTo>
                    <a:pt x="325" y="832"/>
                  </a:lnTo>
                  <a:lnTo>
                    <a:pt x="340" y="827"/>
                  </a:lnTo>
                  <a:lnTo>
                    <a:pt x="354" y="822"/>
                  </a:lnTo>
                  <a:lnTo>
                    <a:pt x="356" y="820"/>
                  </a:lnTo>
                  <a:lnTo>
                    <a:pt x="356" y="820"/>
                  </a:lnTo>
                  <a:lnTo>
                    <a:pt x="356" y="818"/>
                  </a:lnTo>
                  <a:lnTo>
                    <a:pt x="356" y="816"/>
                  </a:lnTo>
                  <a:lnTo>
                    <a:pt x="358" y="815"/>
                  </a:lnTo>
                  <a:lnTo>
                    <a:pt x="351" y="797"/>
                  </a:lnTo>
                  <a:lnTo>
                    <a:pt x="347" y="776"/>
                  </a:lnTo>
                  <a:lnTo>
                    <a:pt x="347" y="757"/>
                  </a:lnTo>
                  <a:lnTo>
                    <a:pt x="346" y="741"/>
                  </a:lnTo>
                  <a:lnTo>
                    <a:pt x="361" y="740"/>
                  </a:lnTo>
                  <a:lnTo>
                    <a:pt x="372" y="736"/>
                  </a:lnTo>
                  <a:lnTo>
                    <a:pt x="384" y="733"/>
                  </a:lnTo>
                  <a:lnTo>
                    <a:pt x="384" y="741"/>
                  </a:lnTo>
                  <a:lnTo>
                    <a:pt x="382" y="748"/>
                  </a:lnTo>
                  <a:lnTo>
                    <a:pt x="380" y="761"/>
                  </a:lnTo>
                  <a:lnTo>
                    <a:pt x="379" y="778"/>
                  </a:lnTo>
                  <a:lnTo>
                    <a:pt x="377" y="794"/>
                  </a:lnTo>
                  <a:lnTo>
                    <a:pt x="377" y="806"/>
                  </a:lnTo>
                  <a:lnTo>
                    <a:pt x="382" y="809"/>
                  </a:lnTo>
                  <a:lnTo>
                    <a:pt x="386" y="811"/>
                  </a:lnTo>
                  <a:lnTo>
                    <a:pt x="387" y="813"/>
                  </a:lnTo>
                  <a:lnTo>
                    <a:pt x="391" y="815"/>
                  </a:lnTo>
                  <a:lnTo>
                    <a:pt x="396" y="818"/>
                  </a:lnTo>
                  <a:lnTo>
                    <a:pt x="407" y="813"/>
                  </a:lnTo>
                  <a:lnTo>
                    <a:pt x="414" y="813"/>
                  </a:lnTo>
                  <a:lnTo>
                    <a:pt x="419" y="816"/>
                  </a:lnTo>
                  <a:lnTo>
                    <a:pt x="426" y="822"/>
                  </a:lnTo>
                  <a:lnTo>
                    <a:pt x="435" y="822"/>
                  </a:lnTo>
                  <a:lnTo>
                    <a:pt x="445" y="818"/>
                  </a:lnTo>
                  <a:lnTo>
                    <a:pt x="454" y="813"/>
                  </a:lnTo>
                  <a:lnTo>
                    <a:pt x="459" y="808"/>
                  </a:lnTo>
                  <a:lnTo>
                    <a:pt x="466" y="804"/>
                  </a:lnTo>
                  <a:lnTo>
                    <a:pt x="475" y="801"/>
                  </a:lnTo>
                  <a:lnTo>
                    <a:pt x="489" y="802"/>
                  </a:lnTo>
                  <a:lnTo>
                    <a:pt x="508" y="806"/>
                  </a:lnTo>
                  <a:lnTo>
                    <a:pt x="510" y="801"/>
                  </a:lnTo>
                  <a:lnTo>
                    <a:pt x="511" y="799"/>
                  </a:lnTo>
                  <a:lnTo>
                    <a:pt x="515" y="795"/>
                  </a:lnTo>
                  <a:lnTo>
                    <a:pt x="518" y="794"/>
                  </a:lnTo>
                  <a:lnTo>
                    <a:pt x="522" y="794"/>
                  </a:lnTo>
                  <a:lnTo>
                    <a:pt x="527" y="792"/>
                  </a:lnTo>
                  <a:lnTo>
                    <a:pt x="527" y="762"/>
                  </a:lnTo>
                  <a:lnTo>
                    <a:pt x="531" y="738"/>
                  </a:lnTo>
                  <a:lnTo>
                    <a:pt x="534" y="734"/>
                  </a:lnTo>
                  <a:lnTo>
                    <a:pt x="538" y="733"/>
                  </a:lnTo>
                  <a:lnTo>
                    <a:pt x="541" y="729"/>
                  </a:lnTo>
                  <a:lnTo>
                    <a:pt x="545" y="727"/>
                  </a:lnTo>
                  <a:lnTo>
                    <a:pt x="550" y="726"/>
                  </a:lnTo>
                  <a:lnTo>
                    <a:pt x="550" y="729"/>
                  </a:lnTo>
                  <a:lnTo>
                    <a:pt x="553" y="733"/>
                  </a:lnTo>
                  <a:lnTo>
                    <a:pt x="555" y="736"/>
                  </a:lnTo>
                  <a:lnTo>
                    <a:pt x="557" y="740"/>
                  </a:lnTo>
                  <a:lnTo>
                    <a:pt x="559" y="741"/>
                  </a:lnTo>
                  <a:lnTo>
                    <a:pt x="564" y="743"/>
                  </a:lnTo>
                  <a:lnTo>
                    <a:pt x="569" y="745"/>
                  </a:lnTo>
                  <a:lnTo>
                    <a:pt x="567" y="729"/>
                  </a:lnTo>
                  <a:lnTo>
                    <a:pt x="566" y="719"/>
                  </a:lnTo>
                  <a:lnTo>
                    <a:pt x="562" y="712"/>
                  </a:lnTo>
                  <a:lnTo>
                    <a:pt x="560" y="703"/>
                  </a:lnTo>
                  <a:lnTo>
                    <a:pt x="557" y="687"/>
                  </a:lnTo>
                  <a:lnTo>
                    <a:pt x="566" y="686"/>
                  </a:lnTo>
                  <a:lnTo>
                    <a:pt x="572" y="682"/>
                  </a:lnTo>
                  <a:lnTo>
                    <a:pt x="578" y="679"/>
                  </a:lnTo>
                  <a:lnTo>
                    <a:pt x="585" y="675"/>
                  </a:lnTo>
                  <a:lnTo>
                    <a:pt x="597" y="675"/>
                  </a:lnTo>
                  <a:lnTo>
                    <a:pt x="609" y="677"/>
                  </a:lnTo>
                  <a:lnTo>
                    <a:pt x="618" y="679"/>
                  </a:lnTo>
                  <a:lnTo>
                    <a:pt x="627" y="675"/>
                  </a:lnTo>
                  <a:lnTo>
                    <a:pt x="634" y="665"/>
                  </a:lnTo>
                  <a:lnTo>
                    <a:pt x="628" y="663"/>
                  </a:lnTo>
                  <a:lnTo>
                    <a:pt x="623" y="661"/>
                  </a:lnTo>
                  <a:lnTo>
                    <a:pt x="620" y="659"/>
                  </a:lnTo>
                  <a:lnTo>
                    <a:pt x="614" y="658"/>
                  </a:lnTo>
                  <a:lnTo>
                    <a:pt x="607" y="658"/>
                  </a:lnTo>
                  <a:lnTo>
                    <a:pt x="590" y="666"/>
                  </a:lnTo>
                  <a:lnTo>
                    <a:pt x="571" y="672"/>
                  </a:lnTo>
                  <a:lnTo>
                    <a:pt x="550" y="675"/>
                  </a:lnTo>
                  <a:lnTo>
                    <a:pt x="546" y="666"/>
                  </a:lnTo>
                  <a:lnTo>
                    <a:pt x="541" y="659"/>
                  </a:lnTo>
                  <a:lnTo>
                    <a:pt x="536" y="652"/>
                  </a:lnTo>
                  <a:lnTo>
                    <a:pt x="532" y="644"/>
                  </a:lnTo>
                  <a:lnTo>
                    <a:pt x="531" y="630"/>
                  </a:lnTo>
                  <a:lnTo>
                    <a:pt x="532" y="619"/>
                  </a:lnTo>
                  <a:lnTo>
                    <a:pt x="531" y="607"/>
                  </a:lnTo>
                  <a:lnTo>
                    <a:pt x="529" y="593"/>
                  </a:lnTo>
                  <a:lnTo>
                    <a:pt x="531" y="581"/>
                  </a:lnTo>
                  <a:lnTo>
                    <a:pt x="539" y="563"/>
                  </a:lnTo>
                  <a:lnTo>
                    <a:pt x="553" y="551"/>
                  </a:lnTo>
                  <a:lnTo>
                    <a:pt x="567" y="537"/>
                  </a:lnTo>
                  <a:lnTo>
                    <a:pt x="579" y="523"/>
                  </a:lnTo>
                  <a:lnTo>
                    <a:pt x="588" y="507"/>
                  </a:lnTo>
                  <a:lnTo>
                    <a:pt x="583" y="502"/>
                  </a:lnTo>
                  <a:lnTo>
                    <a:pt x="578" y="497"/>
                  </a:lnTo>
                  <a:lnTo>
                    <a:pt x="572" y="492"/>
                  </a:lnTo>
                  <a:lnTo>
                    <a:pt x="559" y="494"/>
                  </a:lnTo>
                  <a:lnTo>
                    <a:pt x="543" y="495"/>
                  </a:lnTo>
                  <a:lnTo>
                    <a:pt x="538" y="520"/>
                  </a:lnTo>
                  <a:lnTo>
                    <a:pt x="529" y="539"/>
                  </a:lnTo>
                  <a:lnTo>
                    <a:pt x="517" y="555"/>
                  </a:lnTo>
                  <a:lnTo>
                    <a:pt x="503" y="570"/>
                  </a:lnTo>
                  <a:lnTo>
                    <a:pt x="490" y="588"/>
                  </a:lnTo>
                  <a:lnTo>
                    <a:pt x="482" y="609"/>
                  </a:lnTo>
                  <a:lnTo>
                    <a:pt x="476" y="633"/>
                  </a:lnTo>
                  <a:lnTo>
                    <a:pt x="487" y="642"/>
                  </a:lnTo>
                  <a:lnTo>
                    <a:pt x="497" y="652"/>
                  </a:lnTo>
                  <a:lnTo>
                    <a:pt x="504" y="665"/>
                  </a:lnTo>
                  <a:lnTo>
                    <a:pt x="508" y="680"/>
                  </a:lnTo>
                  <a:lnTo>
                    <a:pt x="503" y="682"/>
                  </a:lnTo>
                  <a:lnTo>
                    <a:pt x="501" y="684"/>
                  </a:lnTo>
                  <a:lnTo>
                    <a:pt x="499" y="686"/>
                  </a:lnTo>
                  <a:lnTo>
                    <a:pt x="499" y="686"/>
                  </a:lnTo>
                  <a:lnTo>
                    <a:pt x="499" y="687"/>
                  </a:lnTo>
                  <a:lnTo>
                    <a:pt x="497" y="689"/>
                  </a:lnTo>
                  <a:lnTo>
                    <a:pt x="497" y="693"/>
                  </a:lnTo>
                  <a:lnTo>
                    <a:pt x="496" y="694"/>
                  </a:lnTo>
                  <a:lnTo>
                    <a:pt x="473" y="703"/>
                  </a:lnTo>
                  <a:lnTo>
                    <a:pt x="470" y="724"/>
                  </a:lnTo>
                  <a:lnTo>
                    <a:pt x="463" y="740"/>
                  </a:lnTo>
                  <a:lnTo>
                    <a:pt x="456" y="752"/>
                  </a:lnTo>
                  <a:lnTo>
                    <a:pt x="445" y="762"/>
                  </a:lnTo>
                  <a:lnTo>
                    <a:pt x="436" y="773"/>
                  </a:lnTo>
                  <a:lnTo>
                    <a:pt x="428" y="787"/>
                  </a:lnTo>
                  <a:lnTo>
                    <a:pt x="422" y="787"/>
                  </a:lnTo>
                  <a:lnTo>
                    <a:pt x="422" y="783"/>
                  </a:lnTo>
                  <a:lnTo>
                    <a:pt x="408" y="764"/>
                  </a:lnTo>
                  <a:lnTo>
                    <a:pt x="400" y="743"/>
                  </a:lnTo>
                  <a:lnTo>
                    <a:pt x="394" y="720"/>
                  </a:lnTo>
                  <a:lnTo>
                    <a:pt x="384" y="694"/>
                  </a:lnTo>
                  <a:lnTo>
                    <a:pt x="370" y="701"/>
                  </a:lnTo>
                  <a:lnTo>
                    <a:pt x="361" y="710"/>
                  </a:lnTo>
                  <a:lnTo>
                    <a:pt x="351" y="717"/>
                  </a:lnTo>
                  <a:lnTo>
                    <a:pt x="340" y="722"/>
                  </a:lnTo>
                  <a:lnTo>
                    <a:pt x="323" y="726"/>
                  </a:lnTo>
                  <a:lnTo>
                    <a:pt x="321" y="724"/>
                  </a:lnTo>
                  <a:lnTo>
                    <a:pt x="319" y="724"/>
                  </a:lnTo>
                  <a:lnTo>
                    <a:pt x="318" y="724"/>
                  </a:lnTo>
                  <a:lnTo>
                    <a:pt x="316" y="722"/>
                  </a:lnTo>
                  <a:lnTo>
                    <a:pt x="312" y="722"/>
                  </a:lnTo>
                  <a:lnTo>
                    <a:pt x="311" y="701"/>
                  </a:lnTo>
                  <a:lnTo>
                    <a:pt x="309" y="684"/>
                  </a:lnTo>
                  <a:lnTo>
                    <a:pt x="305" y="670"/>
                  </a:lnTo>
                  <a:lnTo>
                    <a:pt x="302" y="654"/>
                  </a:lnTo>
                  <a:lnTo>
                    <a:pt x="300" y="633"/>
                  </a:lnTo>
                  <a:lnTo>
                    <a:pt x="309" y="624"/>
                  </a:lnTo>
                  <a:lnTo>
                    <a:pt x="312" y="616"/>
                  </a:lnTo>
                  <a:lnTo>
                    <a:pt x="314" y="605"/>
                  </a:lnTo>
                  <a:lnTo>
                    <a:pt x="319" y="591"/>
                  </a:lnTo>
                  <a:lnTo>
                    <a:pt x="323" y="588"/>
                  </a:lnTo>
                  <a:lnTo>
                    <a:pt x="328" y="583"/>
                  </a:lnTo>
                  <a:lnTo>
                    <a:pt x="333" y="577"/>
                  </a:lnTo>
                  <a:lnTo>
                    <a:pt x="339" y="572"/>
                  </a:lnTo>
                  <a:lnTo>
                    <a:pt x="342" y="574"/>
                  </a:lnTo>
                  <a:lnTo>
                    <a:pt x="344" y="576"/>
                  </a:lnTo>
                  <a:lnTo>
                    <a:pt x="346" y="577"/>
                  </a:lnTo>
                  <a:lnTo>
                    <a:pt x="347" y="579"/>
                  </a:lnTo>
                  <a:lnTo>
                    <a:pt x="347" y="579"/>
                  </a:lnTo>
                  <a:lnTo>
                    <a:pt x="351" y="576"/>
                  </a:lnTo>
                  <a:lnTo>
                    <a:pt x="353" y="572"/>
                  </a:lnTo>
                  <a:lnTo>
                    <a:pt x="354" y="569"/>
                  </a:lnTo>
                  <a:lnTo>
                    <a:pt x="356" y="563"/>
                  </a:lnTo>
                  <a:lnTo>
                    <a:pt x="358" y="560"/>
                  </a:lnTo>
                  <a:lnTo>
                    <a:pt x="370" y="553"/>
                  </a:lnTo>
                  <a:lnTo>
                    <a:pt x="380" y="549"/>
                  </a:lnTo>
                  <a:lnTo>
                    <a:pt x="389" y="541"/>
                  </a:lnTo>
                  <a:lnTo>
                    <a:pt x="386" y="539"/>
                  </a:lnTo>
                  <a:lnTo>
                    <a:pt x="384" y="539"/>
                  </a:lnTo>
                  <a:lnTo>
                    <a:pt x="382" y="539"/>
                  </a:lnTo>
                  <a:lnTo>
                    <a:pt x="382" y="537"/>
                  </a:lnTo>
                  <a:lnTo>
                    <a:pt x="382" y="537"/>
                  </a:lnTo>
                  <a:lnTo>
                    <a:pt x="382" y="534"/>
                  </a:lnTo>
                  <a:lnTo>
                    <a:pt x="380" y="530"/>
                  </a:lnTo>
                  <a:lnTo>
                    <a:pt x="393" y="514"/>
                  </a:lnTo>
                  <a:lnTo>
                    <a:pt x="405" y="495"/>
                  </a:lnTo>
                  <a:lnTo>
                    <a:pt x="415" y="473"/>
                  </a:lnTo>
                  <a:lnTo>
                    <a:pt x="426" y="450"/>
                  </a:lnTo>
                  <a:lnTo>
                    <a:pt x="436" y="427"/>
                  </a:lnTo>
                  <a:lnTo>
                    <a:pt x="449" y="406"/>
                  </a:lnTo>
                  <a:lnTo>
                    <a:pt x="461" y="392"/>
                  </a:lnTo>
                  <a:lnTo>
                    <a:pt x="476" y="384"/>
                  </a:lnTo>
                  <a:lnTo>
                    <a:pt x="476" y="370"/>
                  </a:lnTo>
                  <a:lnTo>
                    <a:pt x="492" y="370"/>
                  </a:lnTo>
                  <a:lnTo>
                    <a:pt x="501" y="354"/>
                  </a:lnTo>
                  <a:lnTo>
                    <a:pt x="515" y="343"/>
                  </a:lnTo>
                  <a:lnTo>
                    <a:pt x="534" y="338"/>
                  </a:lnTo>
                  <a:lnTo>
                    <a:pt x="536" y="340"/>
                  </a:lnTo>
                  <a:lnTo>
                    <a:pt x="538" y="340"/>
                  </a:lnTo>
                  <a:lnTo>
                    <a:pt x="538" y="340"/>
                  </a:lnTo>
                  <a:lnTo>
                    <a:pt x="539" y="340"/>
                  </a:lnTo>
                  <a:lnTo>
                    <a:pt x="543" y="342"/>
                  </a:lnTo>
                  <a:lnTo>
                    <a:pt x="543" y="329"/>
                  </a:lnTo>
                  <a:lnTo>
                    <a:pt x="548" y="329"/>
                  </a:lnTo>
                  <a:lnTo>
                    <a:pt x="552" y="329"/>
                  </a:lnTo>
                  <a:lnTo>
                    <a:pt x="555" y="329"/>
                  </a:lnTo>
                  <a:lnTo>
                    <a:pt x="557" y="329"/>
                  </a:lnTo>
                  <a:lnTo>
                    <a:pt x="559" y="331"/>
                  </a:lnTo>
                  <a:lnTo>
                    <a:pt x="560" y="331"/>
                  </a:lnTo>
                  <a:lnTo>
                    <a:pt x="566" y="335"/>
                  </a:lnTo>
                  <a:lnTo>
                    <a:pt x="572" y="321"/>
                  </a:lnTo>
                  <a:lnTo>
                    <a:pt x="583" y="312"/>
                  </a:lnTo>
                  <a:lnTo>
                    <a:pt x="595" y="309"/>
                  </a:lnTo>
                  <a:lnTo>
                    <a:pt x="611" y="305"/>
                  </a:lnTo>
                  <a:lnTo>
                    <a:pt x="627" y="303"/>
                  </a:lnTo>
                  <a:lnTo>
                    <a:pt x="634" y="310"/>
                  </a:lnTo>
                  <a:lnTo>
                    <a:pt x="642" y="314"/>
                  </a:lnTo>
                  <a:lnTo>
                    <a:pt x="649" y="315"/>
                  </a:lnTo>
                  <a:lnTo>
                    <a:pt x="656" y="317"/>
                  </a:lnTo>
                  <a:lnTo>
                    <a:pt x="662" y="324"/>
                  </a:lnTo>
                  <a:lnTo>
                    <a:pt x="665" y="338"/>
                  </a:lnTo>
                  <a:lnTo>
                    <a:pt x="663" y="340"/>
                  </a:lnTo>
                  <a:lnTo>
                    <a:pt x="662" y="342"/>
                  </a:lnTo>
                  <a:lnTo>
                    <a:pt x="660" y="342"/>
                  </a:lnTo>
                  <a:lnTo>
                    <a:pt x="660" y="343"/>
                  </a:lnTo>
                  <a:lnTo>
                    <a:pt x="658" y="345"/>
                  </a:lnTo>
                  <a:lnTo>
                    <a:pt x="658" y="349"/>
                  </a:lnTo>
                  <a:lnTo>
                    <a:pt x="660" y="352"/>
                  </a:lnTo>
                  <a:lnTo>
                    <a:pt x="662" y="352"/>
                  </a:lnTo>
                  <a:lnTo>
                    <a:pt x="663" y="354"/>
                  </a:lnTo>
                  <a:lnTo>
                    <a:pt x="665" y="357"/>
                  </a:lnTo>
                  <a:lnTo>
                    <a:pt x="677" y="352"/>
                  </a:lnTo>
                  <a:lnTo>
                    <a:pt x="684" y="350"/>
                  </a:lnTo>
                  <a:lnTo>
                    <a:pt x="689" y="350"/>
                  </a:lnTo>
                  <a:lnTo>
                    <a:pt x="691" y="354"/>
                  </a:lnTo>
                  <a:lnTo>
                    <a:pt x="693" y="359"/>
                  </a:lnTo>
                  <a:lnTo>
                    <a:pt x="698" y="364"/>
                  </a:lnTo>
                  <a:lnTo>
                    <a:pt x="703" y="370"/>
                  </a:lnTo>
                  <a:lnTo>
                    <a:pt x="735" y="373"/>
                  </a:lnTo>
                  <a:lnTo>
                    <a:pt x="747" y="380"/>
                  </a:lnTo>
                  <a:lnTo>
                    <a:pt x="761" y="391"/>
                  </a:lnTo>
                  <a:lnTo>
                    <a:pt x="775" y="405"/>
                  </a:lnTo>
                  <a:lnTo>
                    <a:pt x="787" y="420"/>
                  </a:lnTo>
                  <a:lnTo>
                    <a:pt x="798" y="436"/>
                  </a:lnTo>
                  <a:lnTo>
                    <a:pt x="801" y="452"/>
                  </a:lnTo>
                  <a:lnTo>
                    <a:pt x="799" y="467"/>
                  </a:lnTo>
                  <a:lnTo>
                    <a:pt x="787" y="480"/>
                  </a:lnTo>
                  <a:lnTo>
                    <a:pt x="771" y="488"/>
                  </a:lnTo>
                  <a:lnTo>
                    <a:pt x="754" y="488"/>
                  </a:lnTo>
                  <a:lnTo>
                    <a:pt x="738" y="481"/>
                  </a:lnTo>
                  <a:lnTo>
                    <a:pt x="724" y="474"/>
                  </a:lnTo>
                  <a:lnTo>
                    <a:pt x="710" y="469"/>
                  </a:lnTo>
                  <a:lnTo>
                    <a:pt x="712" y="481"/>
                  </a:lnTo>
                  <a:lnTo>
                    <a:pt x="714" y="497"/>
                  </a:lnTo>
                  <a:lnTo>
                    <a:pt x="716" y="514"/>
                  </a:lnTo>
                  <a:lnTo>
                    <a:pt x="719" y="528"/>
                  </a:lnTo>
                  <a:lnTo>
                    <a:pt x="723" y="537"/>
                  </a:lnTo>
                  <a:lnTo>
                    <a:pt x="726" y="542"/>
                  </a:lnTo>
                  <a:lnTo>
                    <a:pt x="731" y="544"/>
                  </a:lnTo>
                  <a:lnTo>
                    <a:pt x="735" y="548"/>
                  </a:lnTo>
                  <a:lnTo>
                    <a:pt x="742" y="549"/>
                  </a:lnTo>
                  <a:lnTo>
                    <a:pt x="740" y="537"/>
                  </a:lnTo>
                  <a:lnTo>
                    <a:pt x="738" y="528"/>
                  </a:lnTo>
                  <a:lnTo>
                    <a:pt x="738" y="518"/>
                  </a:lnTo>
                  <a:lnTo>
                    <a:pt x="742" y="518"/>
                  </a:lnTo>
                  <a:lnTo>
                    <a:pt x="742" y="514"/>
                  </a:lnTo>
                  <a:lnTo>
                    <a:pt x="754" y="521"/>
                  </a:lnTo>
                  <a:lnTo>
                    <a:pt x="766" y="528"/>
                  </a:lnTo>
                  <a:lnTo>
                    <a:pt x="780" y="534"/>
                  </a:lnTo>
                  <a:lnTo>
                    <a:pt x="782" y="530"/>
                  </a:lnTo>
                  <a:lnTo>
                    <a:pt x="784" y="527"/>
                  </a:lnTo>
                  <a:lnTo>
                    <a:pt x="785" y="525"/>
                  </a:lnTo>
                  <a:lnTo>
                    <a:pt x="787" y="520"/>
                  </a:lnTo>
                  <a:lnTo>
                    <a:pt x="787" y="514"/>
                  </a:lnTo>
                  <a:lnTo>
                    <a:pt x="785" y="513"/>
                  </a:lnTo>
                  <a:lnTo>
                    <a:pt x="784" y="511"/>
                  </a:lnTo>
                  <a:lnTo>
                    <a:pt x="782" y="509"/>
                  </a:lnTo>
                  <a:lnTo>
                    <a:pt x="782" y="507"/>
                  </a:lnTo>
                  <a:lnTo>
                    <a:pt x="782" y="504"/>
                  </a:lnTo>
                  <a:lnTo>
                    <a:pt x="780" y="499"/>
                  </a:lnTo>
                  <a:lnTo>
                    <a:pt x="796" y="492"/>
                  </a:lnTo>
                  <a:lnTo>
                    <a:pt x="806" y="481"/>
                  </a:lnTo>
                  <a:lnTo>
                    <a:pt x="815" y="469"/>
                  </a:lnTo>
                  <a:lnTo>
                    <a:pt x="820" y="471"/>
                  </a:lnTo>
                  <a:lnTo>
                    <a:pt x="827" y="473"/>
                  </a:lnTo>
                  <a:lnTo>
                    <a:pt x="834" y="474"/>
                  </a:lnTo>
                  <a:lnTo>
                    <a:pt x="841" y="476"/>
                  </a:lnTo>
                  <a:lnTo>
                    <a:pt x="838" y="438"/>
                  </a:lnTo>
                  <a:lnTo>
                    <a:pt x="831" y="396"/>
                  </a:lnTo>
                  <a:lnTo>
                    <a:pt x="860" y="396"/>
                  </a:lnTo>
                  <a:lnTo>
                    <a:pt x="867" y="403"/>
                  </a:lnTo>
                  <a:lnTo>
                    <a:pt x="874" y="413"/>
                  </a:lnTo>
                  <a:lnTo>
                    <a:pt x="880" y="422"/>
                  </a:lnTo>
                  <a:lnTo>
                    <a:pt x="880" y="431"/>
                  </a:lnTo>
                  <a:lnTo>
                    <a:pt x="876" y="432"/>
                  </a:lnTo>
                  <a:lnTo>
                    <a:pt x="874" y="432"/>
                  </a:lnTo>
                  <a:lnTo>
                    <a:pt x="871" y="434"/>
                  </a:lnTo>
                  <a:lnTo>
                    <a:pt x="864" y="434"/>
                  </a:lnTo>
                  <a:lnTo>
                    <a:pt x="864" y="453"/>
                  </a:lnTo>
                  <a:lnTo>
                    <a:pt x="869" y="455"/>
                  </a:lnTo>
                  <a:lnTo>
                    <a:pt x="871" y="457"/>
                  </a:lnTo>
                  <a:lnTo>
                    <a:pt x="874" y="459"/>
                  </a:lnTo>
                  <a:lnTo>
                    <a:pt x="878" y="460"/>
                  </a:lnTo>
                  <a:lnTo>
                    <a:pt x="883" y="460"/>
                  </a:lnTo>
                  <a:lnTo>
                    <a:pt x="885" y="460"/>
                  </a:lnTo>
                  <a:lnTo>
                    <a:pt x="887" y="459"/>
                  </a:lnTo>
                  <a:lnTo>
                    <a:pt x="887" y="459"/>
                  </a:lnTo>
                  <a:lnTo>
                    <a:pt x="888" y="459"/>
                  </a:lnTo>
                  <a:lnTo>
                    <a:pt x="892" y="457"/>
                  </a:lnTo>
                  <a:lnTo>
                    <a:pt x="894" y="452"/>
                  </a:lnTo>
                  <a:lnTo>
                    <a:pt x="894" y="448"/>
                  </a:lnTo>
                  <a:lnTo>
                    <a:pt x="894" y="443"/>
                  </a:lnTo>
                  <a:lnTo>
                    <a:pt x="894" y="439"/>
                  </a:lnTo>
                  <a:lnTo>
                    <a:pt x="892" y="434"/>
                  </a:lnTo>
                  <a:lnTo>
                    <a:pt x="904" y="418"/>
                  </a:lnTo>
                  <a:lnTo>
                    <a:pt x="918" y="405"/>
                  </a:lnTo>
                  <a:lnTo>
                    <a:pt x="930" y="389"/>
                  </a:lnTo>
                  <a:lnTo>
                    <a:pt x="936" y="387"/>
                  </a:lnTo>
                  <a:lnTo>
                    <a:pt x="941" y="387"/>
                  </a:lnTo>
                  <a:lnTo>
                    <a:pt x="943" y="385"/>
                  </a:lnTo>
                  <a:lnTo>
                    <a:pt x="946" y="387"/>
                  </a:lnTo>
                  <a:lnTo>
                    <a:pt x="950" y="389"/>
                  </a:lnTo>
                  <a:lnTo>
                    <a:pt x="951" y="392"/>
                  </a:lnTo>
                  <a:lnTo>
                    <a:pt x="953" y="396"/>
                  </a:lnTo>
                  <a:lnTo>
                    <a:pt x="955" y="398"/>
                  </a:lnTo>
                  <a:lnTo>
                    <a:pt x="956" y="401"/>
                  </a:lnTo>
                  <a:lnTo>
                    <a:pt x="960" y="403"/>
                  </a:lnTo>
                  <a:lnTo>
                    <a:pt x="960" y="399"/>
                  </a:lnTo>
                  <a:lnTo>
                    <a:pt x="963" y="396"/>
                  </a:lnTo>
                  <a:lnTo>
                    <a:pt x="965" y="392"/>
                  </a:lnTo>
                  <a:lnTo>
                    <a:pt x="967" y="389"/>
                  </a:lnTo>
                  <a:lnTo>
                    <a:pt x="967" y="384"/>
                  </a:lnTo>
                  <a:lnTo>
                    <a:pt x="969" y="377"/>
                  </a:lnTo>
                  <a:lnTo>
                    <a:pt x="984" y="377"/>
                  </a:lnTo>
                  <a:lnTo>
                    <a:pt x="998" y="380"/>
                  </a:lnTo>
                  <a:lnTo>
                    <a:pt x="1011" y="384"/>
                  </a:lnTo>
                  <a:lnTo>
                    <a:pt x="1002" y="391"/>
                  </a:lnTo>
                  <a:lnTo>
                    <a:pt x="993" y="396"/>
                  </a:lnTo>
                  <a:lnTo>
                    <a:pt x="986" y="401"/>
                  </a:lnTo>
                  <a:lnTo>
                    <a:pt x="979" y="411"/>
                  </a:lnTo>
                  <a:lnTo>
                    <a:pt x="988" y="411"/>
                  </a:lnTo>
                  <a:lnTo>
                    <a:pt x="993" y="406"/>
                  </a:lnTo>
                  <a:lnTo>
                    <a:pt x="1005" y="401"/>
                  </a:lnTo>
                  <a:lnTo>
                    <a:pt x="1018" y="396"/>
                  </a:lnTo>
                  <a:lnTo>
                    <a:pt x="1028" y="392"/>
                  </a:lnTo>
                  <a:lnTo>
                    <a:pt x="1039" y="389"/>
                  </a:lnTo>
                  <a:lnTo>
                    <a:pt x="1042" y="389"/>
                  </a:lnTo>
                  <a:lnTo>
                    <a:pt x="1044" y="391"/>
                  </a:lnTo>
                  <a:lnTo>
                    <a:pt x="1047" y="394"/>
                  </a:lnTo>
                  <a:lnTo>
                    <a:pt x="1049" y="396"/>
                  </a:lnTo>
                  <a:lnTo>
                    <a:pt x="1051" y="398"/>
                  </a:lnTo>
                  <a:lnTo>
                    <a:pt x="1054" y="398"/>
                  </a:lnTo>
                  <a:lnTo>
                    <a:pt x="1061" y="399"/>
                  </a:lnTo>
                  <a:lnTo>
                    <a:pt x="1063" y="396"/>
                  </a:lnTo>
                  <a:lnTo>
                    <a:pt x="1065" y="392"/>
                  </a:lnTo>
                  <a:lnTo>
                    <a:pt x="1066" y="391"/>
                  </a:lnTo>
                  <a:lnTo>
                    <a:pt x="1066" y="387"/>
                  </a:lnTo>
                  <a:lnTo>
                    <a:pt x="1068" y="382"/>
                  </a:lnTo>
                  <a:lnTo>
                    <a:pt x="1068" y="377"/>
                  </a:lnTo>
                  <a:lnTo>
                    <a:pt x="1065" y="373"/>
                  </a:lnTo>
                  <a:lnTo>
                    <a:pt x="1063" y="370"/>
                  </a:lnTo>
                  <a:lnTo>
                    <a:pt x="1061" y="366"/>
                  </a:lnTo>
                  <a:lnTo>
                    <a:pt x="1061" y="361"/>
                  </a:lnTo>
                  <a:lnTo>
                    <a:pt x="1061" y="354"/>
                  </a:lnTo>
                  <a:lnTo>
                    <a:pt x="1066" y="350"/>
                  </a:lnTo>
                  <a:lnTo>
                    <a:pt x="1070" y="347"/>
                  </a:lnTo>
                  <a:lnTo>
                    <a:pt x="1073" y="345"/>
                  </a:lnTo>
                  <a:lnTo>
                    <a:pt x="1080" y="342"/>
                  </a:lnTo>
                  <a:lnTo>
                    <a:pt x="1084" y="343"/>
                  </a:lnTo>
                  <a:lnTo>
                    <a:pt x="1089" y="345"/>
                  </a:lnTo>
                  <a:lnTo>
                    <a:pt x="1096" y="345"/>
                  </a:lnTo>
                  <a:lnTo>
                    <a:pt x="1103" y="345"/>
                  </a:lnTo>
                  <a:lnTo>
                    <a:pt x="1112" y="356"/>
                  </a:lnTo>
                  <a:lnTo>
                    <a:pt x="1124" y="368"/>
                  </a:lnTo>
                  <a:lnTo>
                    <a:pt x="1142" y="380"/>
                  </a:lnTo>
                  <a:lnTo>
                    <a:pt x="1157" y="392"/>
                  </a:lnTo>
                  <a:lnTo>
                    <a:pt x="1171" y="399"/>
                  </a:lnTo>
                  <a:lnTo>
                    <a:pt x="1180" y="403"/>
                  </a:lnTo>
                  <a:lnTo>
                    <a:pt x="1182" y="401"/>
                  </a:lnTo>
                  <a:lnTo>
                    <a:pt x="1182" y="401"/>
                  </a:lnTo>
                  <a:lnTo>
                    <a:pt x="1182" y="399"/>
                  </a:lnTo>
                  <a:lnTo>
                    <a:pt x="1182" y="399"/>
                  </a:lnTo>
                  <a:lnTo>
                    <a:pt x="1183" y="396"/>
                  </a:lnTo>
                  <a:lnTo>
                    <a:pt x="1178" y="391"/>
                  </a:lnTo>
                  <a:lnTo>
                    <a:pt x="1175" y="387"/>
                  </a:lnTo>
                  <a:lnTo>
                    <a:pt x="1173" y="382"/>
                  </a:lnTo>
                  <a:lnTo>
                    <a:pt x="1169" y="377"/>
                  </a:lnTo>
                  <a:lnTo>
                    <a:pt x="1168" y="370"/>
                  </a:lnTo>
                  <a:lnTo>
                    <a:pt x="1152" y="370"/>
                  </a:lnTo>
                  <a:lnTo>
                    <a:pt x="1154" y="349"/>
                  </a:lnTo>
                  <a:lnTo>
                    <a:pt x="1150" y="333"/>
                  </a:lnTo>
                  <a:lnTo>
                    <a:pt x="1148" y="319"/>
                  </a:lnTo>
                  <a:lnTo>
                    <a:pt x="1145" y="300"/>
                  </a:lnTo>
                  <a:lnTo>
                    <a:pt x="1155" y="293"/>
                  </a:lnTo>
                  <a:lnTo>
                    <a:pt x="1162" y="284"/>
                  </a:lnTo>
                  <a:lnTo>
                    <a:pt x="1166" y="274"/>
                  </a:lnTo>
                  <a:lnTo>
                    <a:pt x="1169" y="261"/>
                  </a:lnTo>
                  <a:lnTo>
                    <a:pt x="1173" y="251"/>
                  </a:lnTo>
                  <a:lnTo>
                    <a:pt x="1178" y="240"/>
                  </a:lnTo>
                  <a:lnTo>
                    <a:pt x="1185" y="232"/>
                  </a:lnTo>
                  <a:lnTo>
                    <a:pt x="1194" y="226"/>
                  </a:lnTo>
                  <a:lnTo>
                    <a:pt x="1210" y="225"/>
                  </a:lnTo>
                  <a:lnTo>
                    <a:pt x="1229" y="226"/>
                  </a:lnTo>
                  <a:lnTo>
                    <a:pt x="1234" y="235"/>
                  </a:lnTo>
                  <a:lnTo>
                    <a:pt x="1241" y="242"/>
                  </a:lnTo>
                  <a:lnTo>
                    <a:pt x="1239" y="256"/>
                  </a:lnTo>
                  <a:lnTo>
                    <a:pt x="1236" y="270"/>
                  </a:lnTo>
                  <a:lnTo>
                    <a:pt x="1232" y="282"/>
                  </a:lnTo>
                  <a:lnTo>
                    <a:pt x="1231" y="293"/>
                  </a:lnTo>
                  <a:lnTo>
                    <a:pt x="1229" y="300"/>
                  </a:lnTo>
                  <a:lnTo>
                    <a:pt x="1232" y="309"/>
                  </a:lnTo>
                  <a:lnTo>
                    <a:pt x="1238" y="321"/>
                  </a:lnTo>
                  <a:lnTo>
                    <a:pt x="1241" y="335"/>
                  </a:lnTo>
                  <a:lnTo>
                    <a:pt x="1244" y="345"/>
                  </a:lnTo>
                  <a:lnTo>
                    <a:pt x="1244" y="357"/>
                  </a:lnTo>
                  <a:lnTo>
                    <a:pt x="1241" y="368"/>
                  </a:lnTo>
                  <a:lnTo>
                    <a:pt x="1238" y="377"/>
                  </a:lnTo>
                  <a:lnTo>
                    <a:pt x="1238" y="384"/>
                  </a:lnTo>
                  <a:lnTo>
                    <a:pt x="1239" y="389"/>
                  </a:lnTo>
                  <a:lnTo>
                    <a:pt x="1241" y="392"/>
                  </a:lnTo>
                  <a:lnTo>
                    <a:pt x="1244" y="396"/>
                  </a:lnTo>
                  <a:lnTo>
                    <a:pt x="1248" y="399"/>
                  </a:lnTo>
                  <a:lnTo>
                    <a:pt x="1250" y="405"/>
                  </a:lnTo>
                  <a:lnTo>
                    <a:pt x="1253" y="411"/>
                  </a:lnTo>
                  <a:lnTo>
                    <a:pt x="1248" y="422"/>
                  </a:lnTo>
                  <a:lnTo>
                    <a:pt x="1244" y="434"/>
                  </a:lnTo>
                  <a:lnTo>
                    <a:pt x="1244" y="450"/>
                  </a:lnTo>
                  <a:lnTo>
                    <a:pt x="1239" y="453"/>
                  </a:lnTo>
                  <a:lnTo>
                    <a:pt x="1236" y="457"/>
                  </a:lnTo>
                  <a:lnTo>
                    <a:pt x="1231" y="459"/>
                  </a:lnTo>
                  <a:lnTo>
                    <a:pt x="1225" y="462"/>
                  </a:lnTo>
                  <a:lnTo>
                    <a:pt x="1218" y="464"/>
                  </a:lnTo>
                  <a:lnTo>
                    <a:pt x="1218" y="469"/>
                  </a:lnTo>
                  <a:lnTo>
                    <a:pt x="1238" y="469"/>
                  </a:lnTo>
                  <a:lnTo>
                    <a:pt x="1239" y="467"/>
                  </a:lnTo>
                  <a:lnTo>
                    <a:pt x="1239" y="467"/>
                  </a:lnTo>
                  <a:lnTo>
                    <a:pt x="1241" y="466"/>
                  </a:lnTo>
                  <a:lnTo>
                    <a:pt x="1241" y="466"/>
                  </a:lnTo>
                  <a:lnTo>
                    <a:pt x="1244" y="464"/>
                  </a:lnTo>
                  <a:lnTo>
                    <a:pt x="1251" y="452"/>
                  </a:lnTo>
                  <a:lnTo>
                    <a:pt x="1258" y="438"/>
                  </a:lnTo>
                  <a:lnTo>
                    <a:pt x="1264" y="427"/>
                  </a:lnTo>
                  <a:lnTo>
                    <a:pt x="1267" y="410"/>
                  </a:lnTo>
                  <a:lnTo>
                    <a:pt x="1264" y="394"/>
                  </a:lnTo>
                  <a:lnTo>
                    <a:pt x="1262" y="378"/>
                  </a:lnTo>
                  <a:lnTo>
                    <a:pt x="1260" y="364"/>
                  </a:lnTo>
                  <a:lnTo>
                    <a:pt x="1279" y="364"/>
                  </a:lnTo>
                  <a:lnTo>
                    <a:pt x="1297" y="364"/>
                  </a:lnTo>
                  <a:lnTo>
                    <a:pt x="1314" y="370"/>
                  </a:lnTo>
                  <a:lnTo>
                    <a:pt x="1314" y="364"/>
                  </a:lnTo>
                  <a:lnTo>
                    <a:pt x="1297" y="357"/>
                  </a:lnTo>
                  <a:lnTo>
                    <a:pt x="1276" y="349"/>
                  </a:lnTo>
                  <a:lnTo>
                    <a:pt x="1257" y="342"/>
                  </a:lnTo>
                  <a:lnTo>
                    <a:pt x="1253" y="324"/>
                  </a:lnTo>
                  <a:lnTo>
                    <a:pt x="1248" y="312"/>
                  </a:lnTo>
                  <a:lnTo>
                    <a:pt x="1243" y="302"/>
                  </a:lnTo>
                  <a:lnTo>
                    <a:pt x="1238" y="288"/>
                  </a:lnTo>
                  <a:lnTo>
                    <a:pt x="1260" y="268"/>
                  </a:lnTo>
                  <a:lnTo>
                    <a:pt x="1260" y="235"/>
                  </a:lnTo>
                  <a:lnTo>
                    <a:pt x="1264" y="235"/>
                  </a:lnTo>
                  <a:lnTo>
                    <a:pt x="1267" y="235"/>
                  </a:lnTo>
                  <a:lnTo>
                    <a:pt x="1269" y="235"/>
                  </a:lnTo>
                  <a:lnTo>
                    <a:pt x="1269" y="237"/>
                  </a:lnTo>
                  <a:lnTo>
                    <a:pt x="1272" y="239"/>
                  </a:lnTo>
                  <a:lnTo>
                    <a:pt x="1276" y="249"/>
                  </a:lnTo>
                  <a:lnTo>
                    <a:pt x="1279" y="260"/>
                  </a:lnTo>
                  <a:lnTo>
                    <a:pt x="1286" y="268"/>
                  </a:lnTo>
                  <a:lnTo>
                    <a:pt x="1299" y="261"/>
                  </a:lnTo>
                  <a:lnTo>
                    <a:pt x="1314" y="258"/>
                  </a:lnTo>
                  <a:lnTo>
                    <a:pt x="1334" y="258"/>
                  </a:lnTo>
                  <a:lnTo>
                    <a:pt x="1344" y="272"/>
                  </a:lnTo>
                  <a:lnTo>
                    <a:pt x="1360" y="286"/>
                  </a:lnTo>
                  <a:lnTo>
                    <a:pt x="1375" y="296"/>
                  </a:lnTo>
                  <a:lnTo>
                    <a:pt x="1375" y="288"/>
                  </a:lnTo>
                  <a:lnTo>
                    <a:pt x="1363" y="275"/>
                  </a:lnTo>
                  <a:lnTo>
                    <a:pt x="1354" y="260"/>
                  </a:lnTo>
                  <a:lnTo>
                    <a:pt x="1349" y="240"/>
                  </a:lnTo>
                  <a:lnTo>
                    <a:pt x="1344" y="221"/>
                  </a:lnTo>
                  <a:lnTo>
                    <a:pt x="1340" y="200"/>
                  </a:lnTo>
                  <a:lnTo>
                    <a:pt x="1363" y="193"/>
                  </a:lnTo>
                  <a:lnTo>
                    <a:pt x="1388" y="188"/>
                  </a:lnTo>
                  <a:lnTo>
                    <a:pt x="1395" y="204"/>
                  </a:lnTo>
                  <a:lnTo>
                    <a:pt x="1398" y="204"/>
                  </a:lnTo>
                  <a:lnTo>
                    <a:pt x="1402" y="188"/>
                  </a:lnTo>
                  <a:lnTo>
                    <a:pt x="1405" y="171"/>
                  </a:lnTo>
                  <a:lnTo>
                    <a:pt x="1410" y="153"/>
                  </a:lnTo>
                  <a:lnTo>
                    <a:pt x="1426" y="144"/>
                  </a:lnTo>
                  <a:lnTo>
                    <a:pt x="1438" y="134"/>
                  </a:lnTo>
                  <a:lnTo>
                    <a:pt x="1452" y="123"/>
                  </a:lnTo>
                  <a:lnTo>
                    <a:pt x="1466" y="117"/>
                  </a:lnTo>
                  <a:lnTo>
                    <a:pt x="1482" y="111"/>
                  </a:lnTo>
                  <a:lnTo>
                    <a:pt x="1503" y="111"/>
                  </a:lnTo>
                  <a:lnTo>
                    <a:pt x="1505" y="104"/>
                  </a:lnTo>
                  <a:lnTo>
                    <a:pt x="1508" y="99"/>
                  </a:lnTo>
                  <a:lnTo>
                    <a:pt x="1510" y="94"/>
                  </a:lnTo>
                  <a:lnTo>
                    <a:pt x="1513" y="89"/>
                  </a:lnTo>
                  <a:lnTo>
                    <a:pt x="1524" y="89"/>
                  </a:lnTo>
                  <a:lnTo>
                    <a:pt x="1538" y="89"/>
                  </a:lnTo>
                  <a:lnTo>
                    <a:pt x="1552" y="89"/>
                  </a:lnTo>
                  <a:lnTo>
                    <a:pt x="1562" y="89"/>
                  </a:lnTo>
                  <a:lnTo>
                    <a:pt x="1567" y="89"/>
                  </a:lnTo>
                  <a:lnTo>
                    <a:pt x="1574" y="83"/>
                  </a:lnTo>
                  <a:lnTo>
                    <a:pt x="1581" y="78"/>
                  </a:lnTo>
                  <a:lnTo>
                    <a:pt x="1588" y="71"/>
                  </a:lnTo>
                  <a:lnTo>
                    <a:pt x="1594" y="66"/>
                  </a:lnTo>
                  <a:lnTo>
                    <a:pt x="1599" y="68"/>
                  </a:lnTo>
                  <a:lnTo>
                    <a:pt x="1602" y="68"/>
                  </a:lnTo>
                  <a:lnTo>
                    <a:pt x="1608" y="69"/>
                  </a:lnTo>
                  <a:lnTo>
                    <a:pt x="1613" y="69"/>
                  </a:lnTo>
                  <a:lnTo>
                    <a:pt x="1613" y="50"/>
                  </a:lnTo>
                  <a:lnTo>
                    <a:pt x="1628" y="43"/>
                  </a:lnTo>
                  <a:lnTo>
                    <a:pt x="1641" y="36"/>
                  </a:lnTo>
                  <a:lnTo>
                    <a:pt x="1653" y="27"/>
                  </a:lnTo>
                  <a:lnTo>
                    <a:pt x="1663" y="17"/>
                  </a:lnTo>
                  <a:lnTo>
                    <a:pt x="1667" y="0"/>
                  </a:lnTo>
                  <a:close/>
                </a:path>
              </a:pathLst>
            </a:custGeom>
            <a:solidFill>
              <a:srgbClr val="A88000"/>
            </a:solidFill>
            <a:ln w="3175" cap="rnd">
              <a:solidFill>
                <a:schemeClr val="bg1">
                  <a:lumMod val="65000"/>
                </a:schemeClr>
              </a:solidFill>
            </a:ln>
            <a:ex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321" name="Freeform 320"/>
            <p:cNvSpPr>
              <a:spLocks noEditPoints="1"/>
            </p:cNvSpPr>
            <p:nvPr/>
          </p:nvSpPr>
          <p:spPr bwMode="auto">
            <a:xfrm>
              <a:off x="4574381" y="1143000"/>
              <a:ext cx="2078038" cy="517525"/>
            </a:xfrm>
            <a:custGeom>
              <a:avLst/>
              <a:gdLst>
                <a:gd name="T0" fmla="*/ 190 w 1309"/>
                <a:gd name="T1" fmla="*/ 255 h 326"/>
                <a:gd name="T2" fmla="*/ 157 w 1309"/>
                <a:gd name="T3" fmla="*/ 202 h 326"/>
                <a:gd name="T4" fmla="*/ 1271 w 1309"/>
                <a:gd name="T5" fmla="*/ 173 h 326"/>
                <a:gd name="T6" fmla="*/ 1293 w 1309"/>
                <a:gd name="T7" fmla="*/ 176 h 326"/>
                <a:gd name="T8" fmla="*/ 1307 w 1309"/>
                <a:gd name="T9" fmla="*/ 216 h 326"/>
                <a:gd name="T10" fmla="*/ 1241 w 1309"/>
                <a:gd name="T11" fmla="*/ 244 h 326"/>
                <a:gd name="T12" fmla="*/ 1238 w 1309"/>
                <a:gd name="T13" fmla="*/ 227 h 326"/>
                <a:gd name="T14" fmla="*/ 1251 w 1309"/>
                <a:gd name="T15" fmla="*/ 171 h 326"/>
                <a:gd name="T16" fmla="*/ 126 w 1309"/>
                <a:gd name="T17" fmla="*/ 166 h 326"/>
                <a:gd name="T18" fmla="*/ 150 w 1309"/>
                <a:gd name="T19" fmla="*/ 169 h 326"/>
                <a:gd name="T20" fmla="*/ 105 w 1309"/>
                <a:gd name="T21" fmla="*/ 276 h 326"/>
                <a:gd name="T22" fmla="*/ 82 w 1309"/>
                <a:gd name="T23" fmla="*/ 307 h 326"/>
                <a:gd name="T24" fmla="*/ 61 w 1309"/>
                <a:gd name="T25" fmla="*/ 251 h 326"/>
                <a:gd name="T26" fmla="*/ 70 w 1309"/>
                <a:gd name="T27" fmla="*/ 246 h 326"/>
                <a:gd name="T28" fmla="*/ 54 w 1309"/>
                <a:gd name="T29" fmla="*/ 222 h 326"/>
                <a:gd name="T30" fmla="*/ 44 w 1309"/>
                <a:gd name="T31" fmla="*/ 213 h 326"/>
                <a:gd name="T32" fmla="*/ 19 w 1309"/>
                <a:gd name="T33" fmla="*/ 173 h 326"/>
                <a:gd name="T34" fmla="*/ 14 w 1309"/>
                <a:gd name="T35" fmla="*/ 159 h 326"/>
                <a:gd name="T36" fmla="*/ 3 w 1309"/>
                <a:gd name="T37" fmla="*/ 147 h 326"/>
                <a:gd name="T38" fmla="*/ 42 w 1309"/>
                <a:gd name="T39" fmla="*/ 122 h 326"/>
                <a:gd name="T40" fmla="*/ 61 w 1309"/>
                <a:gd name="T41" fmla="*/ 141 h 326"/>
                <a:gd name="T42" fmla="*/ 73 w 1309"/>
                <a:gd name="T43" fmla="*/ 122 h 326"/>
                <a:gd name="T44" fmla="*/ 1101 w 1309"/>
                <a:gd name="T45" fmla="*/ 106 h 326"/>
                <a:gd name="T46" fmla="*/ 1094 w 1309"/>
                <a:gd name="T47" fmla="*/ 126 h 326"/>
                <a:gd name="T48" fmla="*/ 1061 w 1309"/>
                <a:gd name="T49" fmla="*/ 112 h 326"/>
                <a:gd name="T50" fmla="*/ 559 w 1309"/>
                <a:gd name="T51" fmla="*/ 101 h 326"/>
                <a:gd name="T52" fmla="*/ 560 w 1309"/>
                <a:gd name="T53" fmla="*/ 126 h 326"/>
                <a:gd name="T54" fmla="*/ 532 w 1309"/>
                <a:gd name="T55" fmla="*/ 113 h 326"/>
                <a:gd name="T56" fmla="*/ 1185 w 1309"/>
                <a:gd name="T57" fmla="*/ 79 h 326"/>
                <a:gd name="T58" fmla="*/ 1178 w 1309"/>
                <a:gd name="T59" fmla="*/ 103 h 326"/>
                <a:gd name="T60" fmla="*/ 1225 w 1309"/>
                <a:gd name="T61" fmla="*/ 115 h 326"/>
                <a:gd name="T62" fmla="*/ 1241 w 1309"/>
                <a:gd name="T63" fmla="*/ 178 h 326"/>
                <a:gd name="T64" fmla="*/ 1157 w 1309"/>
                <a:gd name="T65" fmla="*/ 171 h 326"/>
                <a:gd name="T66" fmla="*/ 1128 w 1309"/>
                <a:gd name="T67" fmla="*/ 131 h 326"/>
                <a:gd name="T68" fmla="*/ 1128 w 1309"/>
                <a:gd name="T69" fmla="*/ 98 h 326"/>
                <a:gd name="T70" fmla="*/ 1175 w 1309"/>
                <a:gd name="T71" fmla="*/ 77 h 326"/>
                <a:gd name="T72" fmla="*/ 991 w 1309"/>
                <a:gd name="T73" fmla="*/ 108 h 326"/>
                <a:gd name="T74" fmla="*/ 637 w 1309"/>
                <a:gd name="T75" fmla="*/ 80 h 326"/>
                <a:gd name="T76" fmla="*/ 593 w 1309"/>
                <a:gd name="T77" fmla="*/ 99 h 326"/>
                <a:gd name="T78" fmla="*/ 176 w 1309"/>
                <a:gd name="T79" fmla="*/ 77 h 326"/>
                <a:gd name="T80" fmla="*/ 204 w 1309"/>
                <a:gd name="T81" fmla="*/ 80 h 326"/>
                <a:gd name="T82" fmla="*/ 227 w 1309"/>
                <a:gd name="T83" fmla="*/ 89 h 326"/>
                <a:gd name="T84" fmla="*/ 211 w 1309"/>
                <a:gd name="T85" fmla="*/ 141 h 326"/>
                <a:gd name="T86" fmla="*/ 145 w 1309"/>
                <a:gd name="T87" fmla="*/ 134 h 326"/>
                <a:gd name="T88" fmla="*/ 124 w 1309"/>
                <a:gd name="T89" fmla="*/ 101 h 326"/>
                <a:gd name="T90" fmla="*/ 161 w 1309"/>
                <a:gd name="T91" fmla="*/ 77 h 326"/>
                <a:gd name="T92" fmla="*/ 627 w 1309"/>
                <a:gd name="T93" fmla="*/ 45 h 326"/>
                <a:gd name="T94" fmla="*/ 646 w 1309"/>
                <a:gd name="T95" fmla="*/ 66 h 326"/>
                <a:gd name="T96" fmla="*/ 567 w 1309"/>
                <a:gd name="T97" fmla="*/ 54 h 326"/>
                <a:gd name="T98" fmla="*/ 515 w 1309"/>
                <a:gd name="T99" fmla="*/ 108 h 326"/>
                <a:gd name="T100" fmla="*/ 504 w 1309"/>
                <a:gd name="T101" fmla="*/ 77 h 326"/>
                <a:gd name="T102" fmla="*/ 527 w 1309"/>
                <a:gd name="T103" fmla="*/ 54 h 326"/>
                <a:gd name="T104" fmla="*/ 538 w 1309"/>
                <a:gd name="T105" fmla="*/ 52 h 326"/>
                <a:gd name="T106" fmla="*/ 595 w 1309"/>
                <a:gd name="T107" fmla="*/ 26 h 326"/>
                <a:gd name="T108" fmla="*/ 599 w 1309"/>
                <a:gd name="T109" fmla="*/ 49 h 326"/>
                <a:gd name="T110" fmla="*/ 646 w 1309"/>
                <a:gd name="T111" fmla="*/ 16 h 326"/>
                <a:gd name="T112" fmla="*/ 1126 w 1309"/>
                <a:gd name="T113" fmla="*/ 7 h 326"/>
                <a:gd name="T114" fmla="*/ 1157 w 1309"/>
                <a:gd name="T115" fmla="*/ 33 h 326"/>
                <a:gd name="T116" fmla="*/ 1173 w 1309"/>
                <a:gd name="T117" fmla="*/ 61 h 326"/>
                <a:gd name="T118" fmla="*/ 1101 w 1309"/>
                <a:gd name="T119" fmla="*/ 79 h 326"/>
                <a:gd name="T120" fmla="*/ 1082 w 1309"/>
                <a:gd name="T121" fmla="*/ 80 h 326"/>
                <a:gd name="T122" fmla="*/ 1009 w 1309"/>
                <a:gd name="T123" fmla="*/ 19 h 326"/>
                <a:gd name="T124" fmla="*/ 995 w 1309"/>
                <a:gd name="T125" fmla="*/ 9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09" h="326">
                  <a:moveTo>
                    <a:pt x="157" y="202"/>
                  </a:moveTo>
                  <a:lnTo>
                    <a:pt x="169" y="202"/>
                  </a:lnTo>
                  <a:lnTo>
                    <a:pt x="173" y="216"/>
                  </a:lnTo>
                  <a:lnTo>
                    <a:pt x="176" y="225"/>
                  </a:lnTo>
                  <a:lnTo>
                    <a:pt x="183" y="229"/>
                  </a:lnTo>
                  <a:lnTo>
                    <a:pt x="195" y="234"/>
                  </a:lnTo>
                  <a:lnTo>
                    <a:pt x="190" y="255"/>
                  </a:lnTo>
                  <a:lnTo>
                    <a:pt x="183" y="276"/>
                  </a:lnTo>
                  <a:lnTo>
                    <a:pt x="173" y="291"/>
                  </a:lnTo>
                  <a:lnTo>
                    <a:pt x="173" y="272"/>
                  </a:lnTo>
                  <a:lnTo>
                    <a:pt x="150" y="272"/>
                  </a:lnTo>
                  <a:lnTo>
                    <a:pt x="152" y="250"/>
                  </a:lnTo>
                  <a:lnTo>
                    <a:pt x="154" y="229"/>
                  </a:lnTo>
                  <a:lnTo>
                    <a:pt x="157" y="202"/>
                  </a:lnTo>
                  <a:close/>
                  <a:moveTo>
                    <a:pt x="1260" y="157"/>
                  </a:moveTo>
                  <a:lnTo>
                    <a:pt x="1264" y="157"/>
                  </a:lnTo>
                  <a:lnTo>
                    <a:pt x="1264" y="161"/>
                  </a:lnTo>
                  <a:lnTo>
                    <a:pt x="1265" y="166"/>
                  </a:lnTo>
                  <a:lnTo>
                    <a:pt x="1267" y="168"/>
                  </a:lnTo>
                  <a:lnTo>
                    <a:pt x="1269" y="171"/>
                  </a:lnTo>
                  <a:lnTo>
                    <a:pt x="1271" y="173"/>
                  </a:lnTo>
                  <a:lnTo>
                    <a:pt x="1274" y="176"/>
                  </a:lnTo>
                  <a:lnTo>
                    <a:pt x="1278" y="173"/>
                  </a:lnTo>
                  <a:lnTo>
                    <a:pt x="1279" y="169"/>
                  </a:lnTo>
                  <a:lnTo>
                    <a:pt x="1281" y="168"/>
                  </a:lnTo>
                  <a:lnTo>
                    <a:pt x="1285" y="168"/>
                  </a:lnTo>
                  <a:lnTo>
                    <a:pt x="1290" y="166"/>
                  </a:lnTo>
                  <a:lnTo>
                    <a:pt x="1293" y="176"/>
                  </a:lnTo>
                  <a:lnTo>
                    <a:pt x="1299" y="183"/>
                  </a:lnTo>
                  <a:lnTo>
                    <a:pt x="1304" y="190"/>
                  </a:lnTo>
                  <a:lnTo>
                    <a:pt x="1307" y="199"/>
                  </a:lnTo>
                  <a:lnTo>
                    <a:pt x="1309" y="211"/>
                  </a:lnTo>
                  <a:lnTo>
                    <a:pt x="1309" y="213"/>
                  </a:lnTo>
                  <a:lnTo>
                    <a:pt x="1307" y="215"/>
                  </a:lnTo>
                  <a:lnTo>
                    <a:pt x="1307" y="216"/>
                  </a:lnTo>
                  <a:lnTo>
                    <a:pt x="1307" y="218"/>
                  </a:lnTo>
                  <a:lnTo>
                    <a:pt x="1307" y="220"/>
                  </a:lnTo>
                  <a:lnTo>
                    <a:pt x="1306" y="223"/>
                  </a:lnTo>
                  <a:lnTo>
                    <a:pt x="1295" y="230"/>
                  </a:lnTo>
                  <a:lnTo>
                    <a:pt x="1279" y="237"/>
                  </a:lnTo>
                  <a:lnTo>
                    <a:pt x="1260" y="241"/>
                  </a:lnTo>
                  <a:lnTo>
                    <a:pt x="1241" y="244"/>
                  </a:lnTo>
                  <a:lnTo>
                    <a:pt x="1225" y="246"/>
                  </a:lnTo>
                  <a:lnTo>
                    <a:pt x="1227" y="237"/>
                  </a:lnTo>
                  <a:lnTo>
                    <a:pt x="1229" y="234"/>
                  </a:lnTo>
                  <a:lnTo>
                    <a:pt x="1231" y="230"/>
                  </a:lnTo>
                  <a:lnTo>
                    <a:pt x="1232" y="229"/>
                  </a:lnTo>
                  <a:lnTo>
                    <a:pt x="1234" y="229"/>
                  </a:lnTo>
                  <a:lnTo>
                    <a:pt x="1238" y="227"/>
                  </a:lnTo>
                  <a:lnTo>
                    <a:pt x="1239" y="227"/>
                  </a:lnTo>
                  <a:lnTo>
                    <a:pt x="1241" y="225"/>
                  </a:lnTo>
                  <a:lnTo>
                    <a:pt x="1245" y="223"/>
                  </a:lnTo>
                  <a:lnTo>
                    <a:pt x="1250" y="209"/>
                  </a:lnTo>
                  <a:lnTo>
                    <a:pt x="1250" y="195"/>
                  </a:lnTo>
                  <a:lnTo>
                    <a:pt x="1248" y="182"/>
                  </a:lnTo>
                  <a:lnTo>
                    <a:pt x="1251" y="171"/>
                  </a:lnTo>
                  <a:lnTo>
                    <a:pt x="1260" y="161"/>
                  </a:lnTo>
                  <a:lnTo>
                    <a:pt x="1260" y="157"/>
                  </a:lnTo>
                  <a:close/>
                  <a:moveTo>
                    <a:pt x="99" y="108"/>
                  </a:moveTo>
                  <a:lnTo>
                    <a:pt x="105" y="117"/>
                  </a:lnTo>
                  <a:lnTo>
                    <a:pt x="110" y="134"/>
                  </a:lnTo>
                  <a:lnTo>
                    <a:pt x="117" y="150"/>
                  </a:lnTo>
                  <a:lnTo>
                    <a:pt x="126" y="166"/>
                  </a:lnTo>
                  <a:lnTo>
                    <a:pt x="131" y="173"/>
                  </a:lnTo>
                  <a:lnTo>
                    <a:pt x="134" y="169"/>
                  </a:lnTo>
                  <a:lnTo>
                    <a:pt x="136" y="168"/>
                  </a:lnTo>
                  <a:lnTo>
                    <a:pt x="140" y="168"/>
                  </a:lnTo>
                  <a:lnTo>
                    <a:pt x="143" y="166"/>
                  </a:lnTo>
                  <a:lnTo>
                    <a:pt x="150" y="166"/>
                  </a:lnTo>
                  <a:lnTo>
                    <a:pt x="150" y="169"/>
                  </a:lnTo>
                  <a:lnTo>
                    <a:pt x="154" y="169"/>
                  </a:lnTo>
                  <a:lnTo>
                    <a:pt x="154" y="180"/>
                  </a:lnTo>
                  <a:lnTo>
                    <a:pt x="127" y="183"/>
                  </a:lnTo>
                  <a:lnTo>
                    <a:pt x="124" y="211"/>
                  </a:lnTo>
                  <a:lnTo>
                    <a:pt x="115" y="234"/>
                  </a:lnTo>
                  <a:lnTo>
                    <a:pt x="108" y="257"/>
                  </a:lnTo>
                  <a:lnTo>
                    <a:pt x="105" y="276"/>
                  </a:lnTo>
                  <a:lnTo>
                    <a:pt x="103" y="295"/>
                  </a:lnTo>
                  <a:lnTo>
                    <a:pt x="103" y="311"/>
                  </a:lnTo>
                  <a:lnTo>
                    <a:pt x="99" y="326"/>
                  </a:lnTo>
                  <a:lnTo>
                    <a:pt x="96" y="326"/>
                  </a:lnTo>
                  <a:lnTo>
                    <a:pt x="96" y="323"/>
                  </a:lnTo>
                  <a:lnTo>
                    <a:pt x="91" y="316"/>
                  </a:lnTo>
                  <a:lnTo>
                    <a:pt x="82" y="307"/>
                  </a:lnTo>
                  <a:lnTo>
                    <a:pt x="72" y="295"/>
                  </a:lnTo>
                  <a:lnTo>
                    <a:pt x="63" y="283"/>
                  </a:lnTo>
                  <a:lnTo>
                    <a:pt x="56" y="271"/>
                  </a:lnTo>
                  <a:lnTo>
                    <a:pt x="52" y="260"/>
                  </a:lnTo>
                  <a:lnTo>
                    <a:pt x="54" y="253"/>
                  </a:lnTo>
                  <a:lnTo>
                    <a:pt x="58" y="251"/>
                  </a:lnTo>
                  <a:lnTo>
                    <a:pt x="61" y="251"/>
                  </a:lnTo>
                  <a:lnTo>
                    <a:pt x="63" y="251"/>
                  </a:lnTo>
                  <a:lnTo>
                    <a:pt x="65" y="251"/>
                  </a:lnTo>
                  <a:lnTo>
                    <a:pt x="66" y="251"/>
                  </a:lnTo>
                  <a:lnTo>
                    <a:pt x="68" y="251"/>
                  </a:lnTo>
                  <a:lnTo>
                    <a:pt x="70" y="250"/>
                  </a:lnTo>
                  <a:lnTo>
                    <a:pt x="73" y="246"/>
                  </a:lnTo>
                  <a:lnTo>
                    <a:pt x="70" y="246"/>
                  </a:lnTo>
                  <a:lnTo>
                    <a:pt x="70" y="243"/>
                  </a:lnTo>
                  <a:lnTo>
                    <a:pt x="54" y="241"/>
                  </a:lnTo>
                  <a:lnTo>
                    <a:pt x="45" y="236"/>
                  </a:lnTo>
                  <a:lnTo>
                    <a:pt x="38" y="227"/>
                  </a:lnTo>
                  <a:lnTo>
                    <a:pt x="45" y="225"/>
                  </a:lnTo>
                  <a:lnTo>
                    <a:pt x="51" y="223"/>
                  </a:lnTo>
                  <a:lnTo>
                    <a:pt x="54" y="222"/>
                  </a:lnTo>
                  <a:lnTo>
                    <a:pt x="58" y="220"/>
                  </a:lnTo>
                  <a:lnTo>
                    <a:pt x="61" y="218"/>
                  </a:lnTo>
                  <a:lnTo>
                    <a:pt x="65" y="215"/>
                  </a:lnTo>
                  <a:lnTo>
                    <a:pt x="65" y="211"/>
                  </a:lnTo>
                  <a:lnTo>
                    <a:pt x="51" y="211"/>
                  </a:lnTo>
                  <a:lnTo>
                    <a:pt x="47" y="213"/>
                  </a:lnTo>
                  <a:lnTo>
                    <a:pt x="44" y="213"/>
                  </a:lnTo>
                  <a:lnTo>
                    <a:pt x="40" y="215"/>
                  </a:lnTo>
                  <a:lnTo>
                    <a:pt x="35" y="215"/>
                  </a:lnTo>
                  <a:lnTo>
                    <a:pt x="26" y="199"/>
                  </a:lnTo>
                  <a:lnTo>
                    <a:pt x="16" y="183"/>
                  </a:lnTo>
                  <a:lnTo>
                    <a:pt x="17" y="178"/>
                  </a:lnTo>
                  <a:lnTo>
                    <a:pt x="17" y="175"/>
                  </a:lnTo>
                  <a:lnTo>
                    <a:pt x="19" y="173"/>
                  </a:lnTo>
                  <a:lnTo>
                    <a:pt x="21" y="169"/>
                  </a:lnTo>
                  <a:lnTo>
                    <a:pt x="21" y="166"/>
                  </a:lnTo>
                  <a:lnTo>
                    <a:pt x="23" y="161"/>
                  </a:lnTo>
                  <a:lnTo>
                    <a:pt x="19" y="161"/>
                  </a:lnTo>
                  <a:lnTo>
                    <a:pt x="19" y="157"/>
                  </a:lnTo>
                  <a:lnTo>
                    <a:pt x="16" y="159"/>
                  </a:lnTo>
                  <a:lnTo>
                    <a:pt x="14" y="159"/>
                  </a:lnTo>
                  <a:lnTo>
                    <a:pt x="12" y="159"/>
                  </a:lnTo>
                  <a:lnTo>
                    <a:pt x="12" y="159"/>
                  </a:lnTo>
                  <a:lnTo>
                    <a:pt x="10" y="159"/>
                  </a:lnTo>
                  <a:lnTo>
                    <a:pt x="10" y="157"/>
                  </a:lnTo>
                  <a:lnTo>
                    <a:pt x="7" y="154"/>
                  </a:lnTo>
                  <a:lnTo>
                    <a:pt x="5" y="150"/>
                  </a:lnTo>
                  <a:lnTo>
                    <a:pt x="3" y="147"/>
                  </a:lnTo>
                  <a:lnTo>
                    <a:pt x="2" y="145"/>
                  </a:lnTo>
                  <a:lnTo>
                    <a:pt x="2" y="140"/>
                  </a:lnTo>
                  <a:lnTo>
                    <a:pt x="0" y="134"/>
                  </a:lnTo>
                  <a:lnTo>
                    <a:pt x="19" y="122"/>
                  </a:lnTo>
                  <a:lnTo>
                    <a:pt x="38" y="112"/>
                  </a:lnTo>
                  <a:lnTo>
                    <a:pt x="40" y="117"/>
                  </a:lnTo>
                  <a:lnTo>
                    <a:pt x="42" y="122"/>
                  </a:lnTo>
                  <a:lnTo>
                    <a:pt x="44" y="124"/>
                  </a:lnTo>
                  <a:lnTo>
                    <a:pt x="47" y="126"/>
                  </a:lnTo>
                  <a:lnTo>
                    <a:pt x="49" y="126"/>
                  </a:lnTo>
                  <a:lnTo>
                    <a:pt x="51" y="127"/>
                  </a:lnTo>
                  <a:lnTo>
                    <a:pt x="54" y="129"/>
                  </a:lnTo>
                  <a:lnTo>
                    <a:pt x="58" y="131"/>
                  </a:lnTo>
                  <a:lnTo>
                    <a:pt x="61" y="141"/>
                  </a:lnTo>
                  <a:lnTo>
                    <a:pt x="63" y="154"/>
                  </a:lnTo>
                  <a:lnTo>
                    <a:pt x="65" y="166"/>
                  </a:lnTo>
                  <a:lnTo>
                    <a:pt x="73" y="166"/>
                  </a:lnTo>
                  <a:lnTo>
                    <a:pt x="73" y="157"/>
                  </a:lnTo>
                  <a:lnTo>
                    <a:pt x="70" y="147"/>
                  </a:lnTo>
                  <a:lnTo>
                    <a:pt x="70" y="134"/>
                  </a:lnTo>
                  <a:lnTo>
                    <a:pt x="73" y="122"/>
                  </a:lnTo>
                  <a:lnTo>
                    <a:pt x="77" y="112"/>
                  </a:lnTo>
                  <a:lnTo>
                    <a:pt x="99" y="108"/>
                  </a:lnTo>
                  <a:close/>
                  <a:moveTo>
                    <a:pt x="1082" y="99"/>
                  </a:moveTo>
                  <a:lnTo>
                    <a:pt x="1087" y="103"/>
                  </a:lnTo>
                  <a:lnTo>
                    <a:pt x="1091" y="106"/>
                  </a:lnTo>
                  <a:lnTo>
                    <a:pt x="1096" y="106"/>
                  </a:lnTo>
                  <a:lnTo>
                    <a:pt x="1101" y="106"/>
                  </a:lnTo>
                  <a:lnTo>
                    <a:pt x="1110" y="108"/>
                  </a:lnTo>
                  <a:lnTo>
                    <a:pt x="1108" y="112"/>
                  </a:lnTo>
                  <a:lnTo>
                    <a:pt x="1108" y="113"/>
                  </a:lnTo>
                  <a:lnTo>
                    <a:pt x="1108" y="115"/>
                  </a:lnTo>
                  <a:lnTo>
                    <a:pt x="1107" y="117"/>
                  </a:lnTo>
                  <a:lnTo>
                    <a:pt x="1107" y="119"/>
                  </a:lnTo>
                  <a:lnTo>
                    <a:pt x="1094" y="126"/>
                  </a:lnTo>
                  <a:lnTo>
                    <a:pt x="1077" y="129"/>
                  </a:lnTo>
                  <a:lnTo>
                    <a:pt x="1059" y="131"/>
                  </a:lnTo>
                  <a:lnTo>
                    <a:pt x="1058" y="127"/>
                  </a:lnTo>
                  <a:lnTo>
                    <a:pt x="1058" y="124"/>
                  </a:lnTo>
                  <a:lnTo>
                    <a:pt x="1056" y="120"/>
                  </a:lnTo>
                  <a:lnTo>
                    <a:pt x="1056" y="115"/>
                  </a:lnTo>
                  <a:lnTo>
                    <a:pt x="1061" y="112"/>
                  </a:lnTo>
                  <a:lnTo>
                    <a:pt x="1065" y="108"/>
                  </a:lnTo>
                  <a:lnTo>
                    <a:pt x="1068" y="106"/>
                  </a:lnTo>
                  <a:lnTo>
                    <a:pt x="1072" y="103"/>
                  </a:lnTo>
                  <a:lnTo>
                    <a:pt x="1075" y="101"/>
                  </a:lnTo>
                  <a:lnTo>
                    <a:pt x="1082" y="99"/>
                  </a:lnTo>
                  <a:close/>
                  <a:moveTo>
                    <a:pt x="545" y="99"/>
                  </a:moveTo>
                  <a:lnTo>
                    <a:pt x="559" y="101"/>
                  </a:lnTo>
                  <a:lnTo>
                    <a:pt x="569" y="106"/>
                  </a:lnTo>
                  <a:lnTo>
                    <a:pt x="579" y="112"/>
                  </a:lnTo>
                  <a:lnTo>
                    <a:pt x="576" y="115"/>
                  </a:lnTo>
                  <a:lnTo>
                    <a:pt x="574" y="120"/>
                  </a:lnTo>
                  <a:lnTo>
                    <a:pt x="571" y="122"/>
                  </a:lnTo>
                  <a:lnTo>
                    <a:pt x="566" y="124"/>
                  </a:lnTo>
                  <a:lnTo>
                    <a:pt x="560" y="126"/>
                  </a:lnTo>
                  <a:lnTo>
                    <a:pt x="553" y="126"/>
                  </a:lnTo>
                  <a:lnTo>
                    <a:pt x="548" y="129"/>
                  </a:lnTo>
                  <a:lnTo>
                    <a:pt x="543" y="129"/>
                  </a:lnTo>
                  <a:lnTo>
                    <a:pt x="538" y="131"/>
                  </a:lnTo>
                  <a:lnTo>
                    <a:pt x="531" y="131"/>
                  </a:lnTo>
                  <a:lnTo>
                    <a:pt x="531" y="120"/>
                  </a:lnTo>
                  <a:lnTo>
                    <a:pt x="532" y="113"/>
                  </a:lnTo>
                  <a:lnTo>
                    <a:pt x="539" y="108"/>
                  </a:lnTo>
                  <a:lnTo>
                    <a:pt x="545" y="99"/>
                  </a:lnTo>
                  <a:close/>
                  <a:moveTo>
                    <a:pt x="1175" y="77"/>
                  </a:moveTo>
                  <a:lnTo>
                    <a:pt x="1178" y="77"/>
                  </a:lnTo>
                  <a:lnTo>
                    <a:pt x="1182" y="79"/>
                  </a:lnTo>
                  <a:lnTo>
                    <a:pt x="1183" y="79"/>
                  </a:lnTo>
                  <a:lnTo>
                    <a:pt x="1185" y="79"/>
                  </a:lnTo>
                  <a:lnTo>
                    <a:pt x="1187" y="80"/>
                  </a:lnTo>
                  <a:lnTo>
                    <a:pt x="1183" y="84"/>
                  </a:lnTo>
                  <a:lnTo>
                    <a:pt x="1180" y="87"/>
                  </a:lnTo>
                  <a:lnTo>
                    <a:pt x="1178" y="92"/>
                  </a:lnTo>
                  <a:lnTo>
                    <a:pt x="1176" y="96"/>
                  </a:lnTo>
                  <a:lnTo>
                    <a:pt x="1175" y="103"/>
                  </a:lnTo>
                  <a:lnTo>
                    <a:pt x="1178" y="103"/>
                  </a:lnTo>
                  <a:lnTo>
                    <a:pt x="1182" y="98"/>
                  </a:lnTo>
                  <a:lnTo>
                    <a:pt x="1185" y="94"/>
                  </a:lnTo>
                  <a:lnTo>
                    <a:pt x="1189" y="91"/>
                  </a:lnTo>
                  <a:lnTo>
                    <a:pt x="1194" y="89"/>
                  </a:lnTo>
                  <a:lnTo>
                    <a:pt x="1204" y="99"/>
                  </a:lnTo>
                  <a:lnTo>
                    <a:pt x="1217" y="108"/>
                  </a:lnTo>
                  <a:lnTo>
                    <a:pt x="1225" y="115"/>
                  </a:lnTo>
                  <a:lnTo>
                    <a:pt x="1225" y="138"/>
                  </a:lnTo>
                  <a:lnTo>
                    <a:pt x="1231" y="143"/>
                  </a:lnTo>
                  <a:lnTo>
                    <a:pt x="1236" y="147"/>
                  </a:lnTo>
                  <a:lnTo>
                    <a:pt x="1241" y="148"/>
                  </a:lnTo>
                  <a:lnTo>
                    <a:pt x="1245" y="155"/>
                  </a:lnTo>
                  <a:lnTo>
                    <a:pt x="1248" y="169"/>
                  </a:lnTo>
                  <a:lnTo>
                    <a:pt x="1241" y="178"/>
                  </a:lnTo>
                  <a:lnTo>
                    <a:pt x="1238" y="187"/>
                  </a:lnTo>
                  <a:lnTo>
                    <a:pt x="1231" y="192"/>
                  </a:lnTo>
                  <a:lnTo>
                    <a:pt x="1222" y="194"/>
                  </a:lnTo>
                  <a:lnTo>
                    <a:pt x="1206" y="195"/>
                  </a:lnTo>
                  <a:lnTo>
                    <a:pt x="1194" y="185"/>
                  </a:lnTo>
                  <a:lnTo>
                    <a:pt x="1176" y="176"/>
                  </a:lnTo>
                  <a:lnTo>
                    <a:pt x="1157" y="171"/>
                  </a:lnTo>
                  <a:lnTo>
                    <a:pt x="1138" y="164"/>
                  </a:lnTo>
                  <a:lnTo>
                    <a:pt x="1121" y="157"/>
                  </a:lnTo>
                  <a:lnTo>
                    <a:pt x="1110" y="147"/>
                  </a:lnTo>
                  <a:lnTo>
                    <a:pt x="1117" y="143"/>
                  </a:lnTo>
                  <a:lnTo>
                    <a:pt x="1122" y="140"/>
                  </a:lnTo>
                  <a:lnTo>
                    <a:pt x="1126" y="136"/>
                  </a:lnTo>
                  <a:lnTo>
                    <a:pt x="1128" y="131"/>
                  </a:lnTo>
                  <a:lnTo>
                    <a:pt x="1129" y="122"/>
                  </a:lnTo>
                  <a:lnTo>
                    <a:pt x="1128" y="119"/>
                  </a:lnTo>
                  <a:lnTo>
                    <a:pt x="1126" y="113"/>
                  </a:lnTo>
                  <a:lnTo>
                    <a:pt x="1126" y="106"/>
                  </a:lnTo>
                  <a:lnTo>
                    <a:pt x="1126" y="99"/>
                  </a:lnTo>
                  <a:lnTo>
                    <a:pt x="1126" y="98"/>
                  </a:lnTo>
                  <a:lnTo>
                    <a:pt x="1128" y="98"/>
                  </a:lnTo>
                  <a:lnTo>
                    <a:pt x="1128" y="98"/>
                  </a:lnTo>
                  <a:lnTo>
                    <a:pt x="1128" y="98"/>
                  </a:lnTo>
                  <a:lnTo>
                    <a:pt x="1128" y="98"/>
                  </a:lnTo>
                  <a:lnTo>
                    <a:pt x="1129" y="96"/>
                  </a:lnTo>
                  <a:lnTo>
                    <a:pt x="1145" y="92"/>
                  </a:lnTo>
                  <a:lnTo>
                    <a:pt x="1162" y="84"/>
                  </a:lnTo>
                  <a:lnTo>
                    <a:pt x="1175" y="77"/>
                  </a:lnTo>
                  <a:close/>
                  <a:moveTo>
                    <a:pt x="953" y="73"/>
                  </a:moveTo>
                  <a:lnTo>
                    <a:pt x="963" y="73"/>
                  </a:lnTo>
                  <a:lnTo>
                    <a:pt x="977" y="87"/>
                  </a:lnTo>
                  <a:lnTo>
                    <a:pt x="995" y="99"/>
                  </a:lnTo>
                  <a:lnTo>
                    <a:pt x="995" y="103"/>
                  </a:lnTo>
                  <a:lnTo>
                    <a:pt x="991" y="103"/>
                  </a:lnTo>
                  <a:lnTo>
                    <a:pt x="991" y="108"/>
                  </a:lnTo>
                  <a:lnTo>
                    <a:pt x="974" y="99"/>
                  </a:lnTo>
                  <a:lnTo>
                    <a:pt x="962" y="87"/>
                  </a:lnTo>
                  <a:lnTo>
                    <a:pt x="953" y="73"/>
                  </a:lnTo>
                  <a:close/>
                  <a:moveTo>
                    <a:pt x="602" y="68"/>
                  </a:moveTo>
                  <a:lnTo>
                    <a:pt x="616" y="72"/>
                  </a:lnTo>
                  <a:lnTo>
                    <a:pt x="627" y="75"/>
                  </a:lnTo>
                  <a:lnTo>
                    <a:pt x="637" y="80"/>
                  </a:lnTo>
                  <a:lnTo>
                    <a:pt x="637" y="89"/>
                  </a:lnTo>
                  <a:lnTo>
                    <a:pt x="628" y="91"/>
                  </a:lnTo>
                  <a:lnTo>
                    <a:pt x="620" y="94"/>
                  </a:lnTo>
                  <a:lnTo>
                    <a:pt x="607" y="96"/>
                  </a:lnTo>
                  <a:lnTo>
                    <a:pt x="602" y="98"/>
                  </a:lnTo>
                  <a:lnTo>
                    <a:pt x="599" y="99"/>
                  </a:lnTo>
                  <a:lnTo>
                    <a:pt x="593" y="99"/>
                  </a:lnTo>
                  <a:lnTo>
                    <a:pt x="588" y="99"/>
                  </a:lnTo>
                  <a:lnTo>
                    <a:pt x="588" y="89"/>
                  </a:lnTo>
                  <a:lnTo>
                    <a:pt x="592" y="84"/>
                  </a:lnTo>
                  <a:lnTo>
                    <a:pt x="597" y="77"/>
                  </a:lnTo>
                  <a:lnTo>
                    <a:pt x="602" y="68"/>
                  </a:lnTo>
                  <a:close/>
                  <a:moveTo>
                    <a:pt x="176" y="58"/>
                  </a:moveTo>
                  <a:lnTo>
                    <a:pt x="176" y="77"/>
                  </a:lnTo>
                  <a:lnTo>
                    <a:pt x="183" y="77"/>
                  </a:lnTo>
                  <a:lnTo>
                    <a:pt x="187" y="75"/>
                  </a:lnTo>
                  <a:lnTo>
                    <a:pt x="190" y="75"/>
                  </a:lnTo>
                  <a:lnTo>
                    <a:pt x="194" y="75"/>
                  </a:lnTo>
                  <a:lnTo>
                    <a:pt x="195" y="75"/>
                  </a:lnTo>
                  <a:lnTo>
                    <a:pt x="199" y="77"/>
                  </a:lnTo>
                  <a:lnTo>
                    <a:pt x="204" y="80"/>
                  </a:lnTo>
                  <a:lnTo>
                    <a:pt x="204" y="89"/>
                  </a:lnTo>
                  <a:lnTo>
                    <a:pt x="208" y="91"/>
                  </a:lnTo>
                  <a:lnTo>
                    <a:pt x="213" y="91"/>
                  </a:lnTo>
                  <a:lnTo>
                    <a:pt x="216" y="89"/>
                  </a:lnTo>
                  <a:lnTo>
                    <a:pt x="222" y="89"/>
                  </a:lnTo>
                  <a:lnTo>
                    <a:pt x="223" y="87"/>
                  </a:lnTo>
                  <a:lnTo>
                    <a:pt x="227" y="89"/>
                  </a:lnTo>
                  <a:lnTo>
                    <a:pt x="230" y="92"/>
                  </a:lnTo>
                  <a:lnTo>
                    <a:pt x="234" y="98"/>
                  </a:lnTo>
                  <a:lnTo>
                    <a:pt x="237" y="103"/>
                  </a:lnTo>
                  <a:lnTo>
                    <a:pt x="232" y="115"/>
                  </a:lnTo>
                  <a:lnTo>
                    <a:pt x="227" y="127"/>
                  </a:lnTo>
                  <a:lnTo>
                    <a:pt x="223" y="141"/>
                  </a:lnTo>
                  <a:lnTo>
                    <a:pt x="211" y="141"/>
                  </a:lnTo>
                  <a:lnTo>
                    <a:pt x="202" y="145"/>
                  </a:lnTo>
                  <a:lnTo>
                    <a:pt x="194" y="150"/>
                  </a:lnTo>
                  <a:lnTo>
                    <a:pt x="180" y="154"/>
                  </a:lnTo>
                  <a:lnTo>
                    <a:pt x="171" y="147"/>
                  </a:lnTo>
                  <a:lnTo>
                    <a:pt x="159" y="143"/>
                  </a:lnTo>
                  <a:lnTo>
                    <a:pt x="147" y="138"/>
                  </a:lnTo>
                  <a:lnTo>
                    <a:pt x="145" y="134"/>
                  </a:lnTo>
                  <a:lnTo>
                    <a:pt x="145" y="131"/>
                  </a:lnTo>
                  <a:lnTo>
                    <a:pt x="143" y="127"/>
                  </a:lnTo>
                  <a:lnTo>
                    <a:pt x="141" y="122"/>
                  </a:lnTo>
                  <a:lnTo>
                    <a:pt x="136" y="117"/>
                  </a:lnTo>
                  <a:lnTo>
                    <a:pt x="131" y="112"/>
                  </a:lnTo>
                  <a:lnTo>
                    <a:pt x="127" y="108"/>
                  </a:lnTo>
                  <a:lnTo>
                    <a:pt x="124" y="101"/>
                  </a:lnTo>
                  <a:lnTo>
                    <a:pt x="122" y="89"/>
                  </a:lnTo>
                  <a:lnTo>
                    <a:pt x="129" y="80"/>
                  </a:lnTo>
                  <a:lnTo>
                    <a:pt x="134" y="73"/>
                  </a:lnTo>
                  <a:lnTo>
                    <a:pt x="141" y="73"/>
                  </a:lnTo>
                  <a:lnTo>
                    <a:pt x="147" y="75"/>
                  </a:lnTo>
                  <a:lnTo>
                    <a:pt x="154" y="77"/>
                  </a:lnTo>
                  <a:lnTo>
                    <a:pt x="161" y="77"/>
                  </a:lnTo>
                  <a:lnTo>
                    <a:pt x="161" y="65"/>
                  </a:lnTo>
                  <a:lnTo>
                    <a:pt x="164" y="63"/>
                  </a:lnTo>
                  <a:lnTo>
                    <a:pt x="168" y="61"/>
                  </a:lnTo>
                  <a:lnTo>
                    <a:pt x="169" y="61"/>
                  </a:lnTo>
                  <a:lnTo>
                    <a:pt x="173" y="59"/>
                  </a:lnTo>
                  <a:lnTo>
                    <a:pt x="176" y="58"/>
                  </a:lnTo>
                  <a:close/>
                  <a:moveTo>
                    <a:pt x="627" y="45"/>
                  </a:moveTo>
                  <a:lnTo>
                    <a:pt x="641" y="45"/>
                  </a:lnTo>
                  <a:lnTo>
                    <a:pt x="649" y="54"/>
                  </a:lnTo>
                  <a:lnTo>
                    <a:pt x="658" y="59"/>
                  </a:lnTo>
                  <a:lnTo>
                    <a:pt x="665" y="66"/>
                  </a:lnTo>
                  <a:lnTo>
                    <a:pt x="672" y="77"/>
                  </a:lnTo>
                  <a:lnTo>
                    <a:pt x="656" y="77"/>
                  </a:lnTo>
                  <a:lnTo>
                    <a:pt x="646" y="66"/>
                  </a:lnTo>
                  <a:lnTo>
                    <a:pt x="635" y="58"/>
                  </a:lnTo>
                  <a:lnTo>
                    <a:pt x="627" y="45"/>
                  </a:lnTo>
                  <a:close/>
                  <a:moveTo>
                    <a:pt x="545" y="42"/>
                  </a:moveTo>
                  <a:lnTo>
                    <a:pt x="552" y="44"/>
                  </a:lnTo>
                  <a:lnTo>
                    <a:pt x="559" y="47"/>
                  </a:lnTo>
                  <a:lnTo>
                    <a:pt x="562" y="51"/>
                  </a:lnTo>
                  <a:lnTo>
                    <a:pt x="567" y="54"/>
                  </a:lnTo>
                  <a:lnTo>
                    <a:pt x="573" y="58"/>
                  </a:lnTo>
                  <a:lnTo>
                    <a:pt x="569" y="68"/>
                  </a:lnTo>
                  <a:lnTo>
                    <a:pt x="548" y="80"/>
                  </a:lnTo>
                  <a:lnTo>
                    <a:pt x="532" y="94"/>
                  </a:lnTo>
                  <a:lnTo>
                    <a:pt x="518" y="112"/>
                  </a:lnTo>
                  <a:lnTo>
                    <a:pt x="515" y="112"/>
                  </a:lnTo>
                  <a:lnTo>
                    <a:pt x="515" y="108"/>
                  </a:lnTo>
                  <a:lnTo>
                    <a:pt x="510" y="105"/>
                  </a:lnTo>
                  <a:lnTo>
                    <a:pt x="506" y="101"/>
                  </a:lnTo>
                  <a:lnTo>
                    <a:pt x="504" y="98"/>
                  </a:lnTo>
                  <a:lnTo>
                    <a:pt x="501" y="94"/>
                  </a:lnTo>
                  <a:lnTo>
                    <a:pt x="499" y="89"/>
                  </a:lnTo>
                  <a:lnTo>
                    <a:pt x="503" y="82"/>
                  </a:lnTo>
                  <a:lnTo>
                    <a:pt x="504" y="77"/>
                  </a:lnTo>
                  <a:lnTo>
                    <a:pt x="506" y="68"/>
                  </a:lnTo>
                  <a:lnTo>
                    <a:pt x="480" y="68"/>
                  </a:lnTo>
                  <a:lnTo>
                    <a:pt x="480" y="61"/>
                  </a:lnTo>
                  <a:lnTo>
                    <a:pt x="494" y="56"/>
                  </a:lnTo>
                  <a:lnTo>
                    <a:pt x="508" y="52"/>
                  </a:lnTo>
                  <a:lnTo>
                    <a:pt x="525" y="49"/>
                  </a:lnTo>
                  <a:lnTo>
                    <a:pt x="527" y="54"/>
                  </a:lnTo>
                  <a:lnTo>
                    <a:pt x="529" y="56"/>
                  </a:lnTo>
                  <a:lnTo>
                    <a:pt x="529" y="58"/>
                  </a:lnTo>
                  <a:lnTo>
                    <a:pt x="531" y="58"/>
                  </a:lnTo>
                  <a:lnTo>
                    <a:pt x="531" y="59"/>
                  </a:lnTo>
                  <a:lnTo>
                    <a:pt x="534" y="61"/>
                  </a:lnTo>
                  <a:lnTo>
                    <a:pt x="536" y="56"/>
                  </a:lnTo>
                  <a:lnTo>
                    <a:pt x="538" y="52"/>
                  </a:lnTo>
                  <a:lnTo>
                    <a:pt x="539" y="49"/>
                  </a:lnTo>
                  <a:lnTo>
                    <a:pt x="543" y="45"/>
                  </a:lnTo>
                  <a:lnTo>
                    <a:pt x="545" y="42"/>
                  </a:lnTo>
                  <a:close/>
                  <a:moveTo>
                    <a:pt x="588" y="23"/>
                  </a:moveTo>
                  <a:lnTo>
                    <a:pt x="592" y="24"/>
                  </a:lnTo>
                  <a:lnTo>
                    <a:pt x="593" y="24"/>
                  </a:lnTo>
                  <a:lnTo>
                    <a:pt x="595" y="26"/>
                  </a:lnTo>
                  <a:lnTo>
                    <a:pt x="595" y="26"/>
                  </a:lnTo>
                  <a:lnTo>
                    <a:pt x="597" y="28"/>
                  </a:lnTo>
                  <a:lnTo>
                    <a:pt x="599" y="31"/>
                  </a:lnTo>
                  <a:lnTo>
                    <a:pt x="602" y="37"/>
                  </a:lnTo>
                  <a:lnTo>
                    <a:pt x="606" y="42"/>
                  </a:lnTo>
                  <a:lnTo>
                    <a:pt x="607" y="49"/>
                  </a:lnTo>
                  <a:lnTo>
                    <a:pt x="599" y="49"/>
                  </a:lnTo>
                  <a:lnTo>
                    <a:pt x="599" y="45"/>
                  </a:lnTo>
                  <a:lnTo>
                    <a:pt x="595" y="42"/>
                  </a:lnTo>
                  <a:lnTo>
                    <a:pt x="592" y="38"/>
                  </a:lnTo>
                  <a:lnTo>
                    <a:pt x="590" y="35"/>
                  </a:lnTo>
                  <a:lnTo>
                    <a:pt x="588" y="30"/>
                  </a:lnTo>
                  <a:lnTo>
                    <a:pt x="588" y="23"/>
                  </a:lnTo>
                  <a:close/>
                  <a:moveTo>
                    <a:pt x="646" y="16"/>
                  </a:moveTo>
                  <a:lnTo>
                    <a:pt x="656" y="19"/>
                  </a:lnTo>
                  <a:lnTo>
                    <a:pt x="656" y="26"/>
                  </a:lnTo>
                  <a:lnTo>
                    <a:pt x="641" y="26"/>
                  </a:lnTo>
                  <a:lnTo>
                    <a:pt x="646" y="16"/>
                  </a:lnTo>
                  <a:close/>
                  <a:moveTo>
                    <a:pt x="1117" y="0"/>
                  </a:moveTo>
                  <a:lnTo>
                    <a:pt x="1122" y="3"/>
                  </a:lnTo>
                  <a:lnTo>
                    <a:pt x="1126" y="7"/>
                  </a:lnTo>
                  <a:lnTo>
                    <a:pt x="1128" y="10"/>
                  </a:lnTo>
                  <a:lnTo>
                    <a:pt x="1129" y="16"/>
                  </a:lnTo>
                  <a:lnTo>
                    <a:pt x="1131" y="19"/>
                  </a:lnTo>
                  <a:lnTo>
                    <a:pt x="1133" y="24"/>
                  </a:lnTo>
                  <a:lnTo>
                    <a:pt x="1136" y="26"/>
                  </a:lnTo>
                  <a:lnTo>
                    <a:pt x="1147" y="31"/>
                  </a:lnTo>
                  <a:lnTo>
                    <a:pt x="1157" y="33"/>
                  </a:lnTo>
                  <a:lnTo>
                    <a:pt x="1164" y="33"/>
                  </a:lnTo>
                  <a:lnTo>
                    <a:pt x="1169" y="37"/>
                  </a:lnTo>
                  <a:lnTo>
                    <a:pt x="1173" y="44"/>
                  </a:lnTo>
                  <a:lnTo>
                    <a:pt x="1175" y="58"/>
                  </a:lnTo>
                  <a:lnTo>
                    <a:pt x="1173" y="59"/>
                  </a:lnTo>
                  <a:lnTo>
                    <a:pt x="1173" y="59"/>
                  </a:lnTo>
                  <a:lnTo>
                    <a:pt x="1173" y="61"/>
                  </a:lnTo>
                  <a:lnTo>
                    <a:pt x="1173" y="63"/>
                  </a:lnTo>
                  <a:lnTo>
                    <a:pt x="1171" y="65"/>
                  </a:lnTo>
                  <a:lnTo>
                    <a:pt x="1149" y="65"/>
                  </a:lnTo>
                  <a:lnTo>
                    <a:pt x="1126" y="65"/>
                  </a:lnTo>
                  <a:lnTo>
                    <a:pt x="1107" y="73"/>
                  </a:lnTo>
                  <a:lnTo>
                    <a:pt x="1103" y="75"/>
                  </a:lnTo>
                  <a:lnTo>
                    <a:pt x="1101" y="79"/>
                  </a:lnTo>
                  <a:lnTo>
                    <a:pt x="1100" y="80"/>
                  </a:lnTo>
                  <a:lnTo>
                    <a:pt x="1098" y="82"/>
                  </a:lnTo>
                  <a:lnTo>
                    <a:pt x="1096" y="84"/>
                  </a:lnTo>
                  <a:lnTo>
                    <a:pt x="1093" y="86"/>
                  </a:lnTo>
                  <a:lnTo>
                    <a:pt x="1087" y="89"/>
                  </a:lnTo>
                  <a:lnTo>
                    <a:pt x="1084" y="84"/>
                  </a:lnTo>
                  <a:lnTo>
                    <a:pt x="1082" y="80"/>
                  </a:lnTo>
                  <a:lnTo>
                    <a:pt x="1079" y="77"/>
                  </a:lnTo>
                  <a:lnTo>
                    <a:pt x="1091" y="47"/>
                  </a:lnTo>
                  <a:lnTo>
                    <a:pt x="1103" y="23"/>
                  </a:lnTo>
                  <a:lnTo>
                    <a:pt x="1117" y="0"/>
                  </a:lnTo>
                  <a:close/>
                  <a:moveTo>
                    <a:pt x="995" y="0"/>
                  </a:moveTo>
                  <a:lnTo>
                    <a:pt x="1004" y="9"/>
                  </a:lnTo>
                  <a:lnTo>
                    <a:pt x="1009" y="19"/>
                  </a:lnTo>
                  <a:lnTo>
                    <a:pt x="1014" y="31"/>
                  </a:lnTo>
                  <a:lnTo>
                    <a:pt x="1005" y="31"/>
                  </a:lnTo>
                  <a:lnTo>
                    <a:pt x="1005" y="26"/>
                  </a:lnTo>
                  <a:lnTo>
                    <a:pt x="1002" y="23"/>
                  </a:lnTo>
                  <a:lnTo>
                    <a:pt x="998" y="19"/>
                  </a:lnTo>
                  <a:lnTo>
                    <a:pt x="997" y="14"/>
                  </a:lnTo>
                  <a:lnTo>
                    <a:pt x="995" y="9"/>
                  </a:lnTo>
                  <a:lnTo>
                    <a:pt x="995" y="0"/>
                  </a:lnTo>
                  <a:close/>
                </a:path>
              </a:pathLst>
            </a:custGeom>
            <a:grpFill/>
            <a:ln w="3175" cap="rnd">
              <a:solidFill>
                <a:schemeClr val="bg1">
                  <a:lumMod val="65000"/>
                </a:schemeClr>
              </a:solidFill>
            </a:ln>
            <a:ex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sp>
          <p:nvSpPr>
            <p:cNvPr id="325" name="Freeform 324"/>
            <p:cNvSpPr>
              <a:spLocks noEditPoints="1"/>
            </p:cNvSpPr>
            <p:nvPr/>
          </p:nvSpPr>
          <p:spPr bwMode="auto">
            <a:xfrm>
              <a:off x="6823869" y="4470400"/>
              <a:ext cx="1468438" cy="933450"/>
            </a:xfrm>
            <a:custGeom>
              <a:avLst/>
              <a:gdLst>
                <a:gd name="T0" fmla="*/ 489 w 925"/>
                <a:gd name="T1" fmla="*/ 520 h 588"/>
                <a:gd name="T2" fmla="*/ 484 w 925"/>
                <a:gd name="T3" fmla="*/ 472 h 588"/>
                <a:gd name="T4" fmla="*/ 800 w 925"/>
                <a:gd name="T5" fmla="*/ 463 h 588"/>
                <a:gd name="T6" fmla="*/ 810 w 925"/>
                <a:gd name="T7" fmla="*/ 463 h 588"/>
                <a:gd name="T8" fmla="*/ 817 w 925"/>
                <a:gd name="T9" fmla="*/ 473 h 588"/>
                <a:gd name="T10" fmla="*/ 796 w 925"/>
                <a:gd name="T11" fmla="*/ 529 h 588"/>
                <a:gd name="T12" fmla="*/ 768 w 925"/>
                <a:gd name="T13" fmla="*/ 547 h 588"/>
                <a:gd name="T14" fmla="*/ 756 w 925"/>
                <a:gd name="T15" fmla="*/ 576 h 588"/>
                <a:gd name="T16" fmla="*/ 716 w 925"/>
                <a:gd name="T17" fmla="*/ 576 h 588"/>
                <a:gd name="T18" fmla="*/ 712 w 925"/>
                <a:gd name="T19" fmla="*/ 543 h 588"/>
                <a:gd name="T20" fmla="*/ 754 w 925"/>
                <a:gd name="T21" fmla="*/ 520 h 588"/>
                <a:gd name="T22" fmla="*/ 784 w 925"/>
                <a:gd name="T23" fmla="*/ 330 h 588"/>
                <a:gd name="T24" fmla="*/ 850 w 925"/>
                <a:gd name="T25" fmla="*/ 396 h 588"/>
                <a:gd name="T26" fmla="*/ 870 w 925"/>
                <a:gd name="T27" fmla="*/ 390 h 588"/>
                <a:gd name="T28" fmla="*/ 870 w 925"/>
                <a:gd name="T29" fmla="*/ 423 h 588"/>
                <a:gd name="T30" fmla="*/ 826 w 925"/>
                <a:gd name="T31" fmla="*/ 470 h 588"/>
                <a:gd name="T32" fmla="*/ 826 w 925"/>
                <a:gd name="T33" fmla="*/ 445 h 588"/>
                <a:gd name="T34" fmla="*/ 810 w 925"/>
                <a:gd name="T35" fmla="*/ 433 h 588"/>
                <a:gd name="T36" fmla="*/ 815 w 925"/>
                <a:gd name="T37" fmla="*/ 417 h 588"/>
                <a:gd name="T38" fmla="*/ 793 w 925"/>
                <a:gd name="T39" fmla="*/ 355 h 588"/>
                <a:gd name="T40" fmla="*/ 765 w 925"/>
                <a:gd name="T41" fmla="*/ 170 h 588"/>
                <a:gd name="T42" fmla="*/ 721 w 925"/>
                <a:gd name="T43" fmla="*/ 147 h 588"/>
                <a:gd name="T44" fmla="*/ 915 w 925"/>
                <a:gd name="T45" fmla="*/ 91 h 588"/>
                <a:gd name="T46" fmla="*/ 918 w 925"/>
                <a:gd name="T47" fmla="*/ 115 h 588"/>
                <a:gd name="T48" fmla="*/ 906 w 925"/>
                <a:gd name="T49" fmla="*/ 86 h 588"/>
                <a:gd name="T50" fmla="*/ 754 w 925"/>
                <a:gd name="T51" fmla="*/ 68 h 588"/>
                <a:gd name="T52" fmla="*/ 763 w 925"/>
                <a:gd name="T53" fmla="*/ 91 h 588"/>
                <a:gd name="T54" fmla="*/ 746 w 925"/>
                <a:gd name="T55" fmla="*/ 65 h 588"/>
                <a:gd name="T56" fmla="*/ 435 w 925"/>
                <a:gd name="T57" fmla="*/ 47 h 588"/>
                <a:gd name="T58" fmla="*/ 458 w 925"/>
                <a:gd name="T59" fmla="*/ 60 h 588"/>
                <a:gd name="T60" fmla="*/ 477 w 925"/>
                <a:gd name="T61" fmla="*/ 122 h 588"/>
                <a:gd name="T62" fmla="*/ 506 w 925"/>
                <a:gd name="T63" fmla="*/ 143 h 588"/>
                <a:gd name="T64" fmla="*/ 564 w 925"/>
                <a:gd name="T65" fmla="*/ 215 h 588"/>
                <a:gd name="T66" fmla="*/ 552 w 925"/>
                <a:gd name="T67" fmla="*/ 339 h 588"/>
                <a:gd name="T68" fmla="*/ 515 w 925"/>
                <a:gd name="T69" fmla="*/ 426 h 588"/>
                <a:gd name="T70" fmla="*/ 449 w 925"/>
                <a:gd name="T71" fmla="*/ 426 h 588"/>
                <a:gd name="T72" fmla="*/ 381 w 925"/>
                <a:gd name="T73" fmla="*/ 396 h 588"/>
                <a:gd name="T74" fmla="*/ 356 w 925"/>
                <a:gd name="T75" fmla="*/ 384 h 588"/>
                <a:gd name="T76" fmla="*/ 355 w 925"/>
                <a:gd name="T77" fmla="*/ 374 h 588"/>
                <a:gd name="T78" fmla="*/ 344 w 925"/>
                <a:gd name="T79" fmla="*/ 377 h 588"/>
                <a:gd name="T80" fmla="*/ 349 w 925"/>
                <a:gd name="T81" fmla="*/ 360 h 588"/>
                <a:gd name="T82" fmla="*/ 318 w 925"/>
                <a:gd name="T83" fmla="*/ 369 h 588"/>
                <a:gd name="T84" fmla="*/ 259 w 925"/>
                <a:gd name="T85" fmla="*/ 327 h 588"/>
                <a:gd name="T86" fmla="*/ 157 w 925"/>
                <a:gd name="T87" fmla="*/ 339 h 588"/>
                <a:gd name="T88" fmla="*/ 75 w 925"/>
                <a:gd name="T89" fmla="*/ 370 h 588"/>
                <a:gd name="T90" fmla="*/ 26 w 925"/>
                <a:gd name="T91" fmla="*/ 360 h 588"/>
                <a:gd name="T92" fmla="*/ 18 w 925"/>
                <a:gd name="T93" fmla="*/ 273 h 588"/>
                <a:gd name="T94" fmla="*/ 9 w 925"/>
                <a:gd name="T95" fmla="*/ 229 h 588"/>
                <a:gd name="T96" fmla="*/ 7 w 925"/>
                <a:gd name="T97" fmla="*/ 215 h 588"/>
                <a:gd name="T98" fmla="*/ 33 w 925"/>
                <a:gd name="T99" fmla="*/ 152 h 588"/>
                <a:gd name="T100" fmla="*/ 116 w 925"/>
                <a:gd name="T101" fmla="*/ 135 h 588"/>
                <a:gd name="T102" fmla="*/ 161 w 925"/>
                <a:gd name="T103" fmla="*/ 77 h 588"/>
                <a:gd name="T104" fmla="*/ 210 w 925"/>
                <a:gd name="T105" fmla="*/ 53 h 588"/>
                <a:gd name="T106" fmla="*/ 225 w 925"/>
                <a:gd name="T107" fmla="*/ 68 h 588"/>
                <a:gd name="T108" fmla="*/ 264 w 925"/>
                <a:gd name="T109" fmla="*/ 32 h 588"/>
                <a:gd name="T110" fmla="*/ 280 w 925"/>
                <a:gd name="T111" fmla="*/ 16 h 588"/>
                <a:gd name="T112" fmla="*/ 330 w 925"/>
                <a:gd name="T113" fmla="*/ 47 h 588"/>
                <a:gd name="T114" fmla="*/ 395 w 925"/>
                <a:gd name="T115" fmla="*/ 100 h 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25" h="588">
                  <a:moveTo>
                    <a:pt x="503" y="461"/>
                  </a:moveTo>
                  <a:lnTo>
                    <a:pt x="508" y="475"/>
                  </a:lnTo>
                  <a:lnTo>
                    <a:pt x="510" y="491"/>
                  </a:lnTo>
                  <a:lnTo>
                    <a:pt x="506" y="506"/>
                  </a:lnTo>
                  <a:lnTo>
                    <a:pt x="498" y="515"/>
                  </a:lnTo>
                  <a:lnTo>
                    <a:pt x="489" y="520"/>
                  </a:lnTo>
                  <a:lnTo>
                    <a:pt x="477" y="526"/>
                  </a:lnTo>
                  <a:lnTo>
                    <a:pt x="472" y="505"/>
                  </a:lnTo>
                  <a:lnTo>
                    <a:pt x="465" y="484"/>
                  </a:lnTo>
                  <a:lnTo>
                    <a:pt x="458" y="465"/>
                  </a:lnTo>
                  <a:lnTo>
                    <a:pt x="472" y="465"/>
                  </a:lnTo>
                  <a:lnTo>
                    <a:pt x="484" y="472"/>
                  </a:lnTo>
                  <a:lnTo>
                    <a:pt x="494" y="470"/>
                  </a:lnTo>
                  <a:lnTo>
                    <a:pt x="503" y="461"/>
                  </a:lnTo>
                  <a:close/>
                  <a:moveTo>
                    <a:pt x="791" y="458"/>
                  </a:moveTo>
                  <a:lnTo>
                    <a:pt x="794" y="459"/>
                  </a:lnTo>
                  <a:lnTo>
                    <a:pt x="798" y="461"/>
                  </a:lnTo>
                  <a:lnTo>
                    <a:pt x="800" y="463"/>
                  </a:lnTo>
                  <a:lnTo>
                    <a:pt x="801" y="465"/>
                  </a:lnTo>
                  <a:lnTo>
                    <a:pt x="803" y="466"/>
                  </a:lnTo>
                  <a:lnTo>
                    <a:pt x="807" y="470"/>
                  </a:lnTo>
                  <a:lnTo>
                    <a:pt x="807" y="468"/>
                  </a:lnTo>
                  <a:lnTo>
                    <a:pt x="808" y="466"/>
                  </a:lnTo>
                  <a:lnTo>
                    <a:pt x="810" y="463"/>
                  </a:lnTo>
                  <a:lnTo>
                    <a:pt x="810" y="461"/>
                  </a:lnTo>
                  <a:lnTo>
                    <a:pt x="812" y="461"/>
                  </a:lnTo>
                  <a:lnTo>
                    <a:pt x="814" y="461"/>
                  </a:lnTo>
                  <a:lnTo>
                    <a:pt x="814" y="465"/>
                  </a:lnTo>
                  <a:lnTo>
                    <a:pt x="815" y="468"/>
                  </a:lnTo>
                  <a:lnTo>
                    <a:pt x="817" y="473"/>
                  </a:lnTo>
                  <a:lnTo>
                    <a:pt x="817" y="479"/>
                  </a:lnTo>
                  <a:lnTo>
                    <a:pt x="817" y="484"/>
                  </a:lnTo>
                  <a:lnTo>
                    <a:pt x="805" y="498"/>
                  </a:lnTo>
                  <a:lnTo>
                    <a:pt x="794" y="515"/>
                  </a:lnTo>
                  <a:lnTo>
                    <a:pt x="798" y="526"/>
                  </a:lnTo>
                  <a:lnTo>
                    <a:pt x="796" y="529"/>
                  </a:lnTo>
                  <a:lnTo>
                    <a:pt x="791" y="533"/>
                  </a:lnTo>
                  <a:lnTo>
                    <a:pt x="786" y="534"/>
                  </a:lnTo>
                  <a:lnTo>
                    <a:pt x="781" y="536"/>
                  </a:lnTo>
                  <a:lnTo>
                    <a:pt x="775" y="540"/>
                  </a:lnTo>
                  <a:lnTo>
                    <a:pt x="772" y="541"/>
                  </a:lnTo>
                  <a:lnTo>
                    <a:pt x="768" y="547"/>
                  </a:lnTo>
                  <a:lnTo>
                    <a:pt x="768" y="552"/>
                  </a:lnTo>
                  <a:lnTo>
                    <a:pt x="767" y="557"/>
                  </a:lnTo>
                  <a:lnTo>
                    <a:pt x="767" y="562"/>
                  </a:lnTo>
                  <a:lnTo>
                    <a:pt x="765" y="569"/>
                  </a:lnTo>
                  <a:lnTo>
                    <a:pt x="761" y="573"/>
                  </a:lnTo>
                  <a:lnTo>
                    <a:pt x="756" y="576"/>
                  </a:lnTo>
                  <a:lnTo>
                    <a:pt x="751" y="580"/>
                  </a:lnTo>
                  <a:lnTo>
                    <a:pt x="746" y="583"/>
                  </a:lnTo>
                  <a:lnTo>
                    <a:pt x="740" y="588"/>
                  </a:lnTo>
                  <a:lnTo>
                    <a:pt x="733" y="588"/>
                  </a:lnTo>
                  <a:lnTo>
                    <a:pt x="725" y="582"/>
                  </a:lnTo>
                  <a:lnTo>
                    <a:pt x="716" y="576"/>
                  </a:lnTo>
                  <a:lnTo>
                    <a:pt x="709" y="571"/>
                  </a:lnTo>
                  <a:lnTo>
                    <a:pt x="702" y="561"/>
                  </a:lnTo>
                  <a:lnTo>
                    <a:pt x="707" y="557"/>
                  </a:lnTo>
                  <a:lnTo>
                    <a:pt x="709" y="552"/>
                  </a:lnTo>
                  <a:lnTo>
                    <a:pt x="711" y="548"/>
                  </a:lnTo>
                  <a:lnTo>
                    <a:pt x="712" y="543"/>
                  </a:lnTo>
                  <a:lnTo>
                    <a:pt x="714" y="538"/>
                  </a:lnTo>
                  <a:lnTo>
                    <a:pt x="718" y="534"/>
                  </a:lnTo>
                  <a:lnTo>
                    <a:pt x="728" y="531"/>
                  </a:lnTo>
                  <a:lnTo>
                    <a:pt x="739" y="529"/>
                  </a:lnTo>
                  <a:lnTo>
                    <a:pt x="749" y="526"/>
                  </a:lnTo>
                  <a:lnTo>
                    <a:pt x="754" y="520"/>
                  </a:lnTo>
                  <a:lnTo>
                    <a:pt x="763" y="508"/>
                  </a:lnTo>
                  <a:lnTo>
                    <a:pt x="770" y="494"/>
                  </a:lnTo>
                  <a:lnTo>
                    <a:pt x="779" y="480"/>
                  </a:lnTo>
                  <a:lnTo>
                    <a:pt x="786" y="466"/>
                  </a:lnTo>
                  <a:lnTo>
                    <a:pt x="791" y="458"/>
                  </a:lnTo>
                  <a:close/>
                  <a:moveTo>
                    <a:pt x="784" y="330"/>
                  </a:moveTo>
                  <a:lnTo>
                    <a:pt x="791" y="330"/>
                  </a:lnTo>
                  <a:lnTo>
                    <a:pt x="807" y="346"/>
                  </a:lnTo>
                  <a:lnTo>
                    <a:pt x="821" y="360"/>
                  </a:lnTo>
                  <a:lnTo>
                    <a:pt x="835" y="376"/>
                  </a:lnTo>
                  <a:lnTo>
                    <a:pt x="845" y="396"/>
                  </a:lnTo>
                  <a:lnTo>
                    <a:pt x="850" y="396"/>
                  </a:lnTo>
                  <a:lnTo>
                    <a:pt x="856" y="396"/>
                  </a:lnTo>
                  <a:lnTo>
                    <a:pt x="859" y="396"/>
                  </a:lnTo>
                  <a:lnTo>
                    <a:pt x="861" y="396"/>
                  </a:lnTo>
                  <a:lnTo>
                    <a:pt x="864" y="396"/>
                  </a:lnTo>
                  <a:lnTo>
                    <a:pt x="868" y="393"/>
                  </a:lnTo>
                  <a:lnTo>
                    <a:pt x="870" y="390"/>
                  </a:lnTo>
                  <a:lnTo>
                    <a:pt x="871" y="384"/>
                  </a:lnTo>
                  <a:lnTo>
                    <a:pt x="875" y="384"/>
                  </a:lnTo>
                  <a:lnTo>
                    <a:pt x="875" y="407"/>
                  </a:lnTo>
                  <a:lnTo>
                    <a:pt x="873" y="412"/>
                  </a:lnTo>
                  <a:lnTo>
                    <a:pt x="871" y="417"/>
                  </a:lnTo>
                  <a:lnTo>
                    <a:pt x="870" y="423"/>
                  </a:lnTo>
                  <a:lnTo>
                    <a:pt x="868" y="426"/>
                  </a:lnTo>
                  <a:lnTo>
                    <a:pt x="856" y="426"/>
                  </a:lnTo>
                  <a:lnTo>
                    <a:pt x="856" y="438"/>
                  </a:lnTo>
                  <a:lnTo>
                    <a:pt x="845" y="449"/>
                  </a:lnTo>
                  <a:lnTo>
                    <a:pt x="836" y="459"/>
                  </a:lnTo>
                  <a:lnTo>
                    <a:pt x="826" y="470"/>
                  </a:lnTo>
                  <a:lnTo>
                    <a:pt x="826" y="465"/>
                  </a:lnTo>
                  <a:lnTo>
                    <a:pt x="824" y="461"/>
                  </a:lnTo>
                  <a:lnTo>
                    <a:pt x="824" y="458"/>
                  </a:lnTo>
                  <a:lnTo>
                    <a:pt x="824" y="452"/>
                  </a:lnTo>
                  <a:lnTo>
                    <a:pt x="826" y="449"/>
                  </a:lnTo>
                  <a:lnTo>
                    <a:pt x="826" y="445"/>
                  </a:lnTo>
                  <a:lnTo>
                    <a:pt x="826" y="442"/>
                  </a:lnTo>
                  <a:lnTo>
                    <a:pt x="824" y="440"/>
                  </a:lnTo>
                  <a:lnTo>
                    <a:pt x="821" y="438"/>
                  </a:lnTo>
                  <a:lnTo>
                    <a:pt x="817" y="437"/>
                  </a:lnTo>
                  <a:lnTo>
                    <a:pt x="814" y="435"/>
                  </a:lnTo>
                  <a:lnTo>
                    <a:pt x="810" y="433"/>
                  </a:lnTo>
                  <a:lnTo>
                    <a:pt x="807" y="431"/>
                  </a:lnTo>
                  <a:lnTo>
                    <a:pt x="805" y="430"/>
                  </a:lnTo>
                  <a:lnTo>
                    <a:pt x="805" y="428"/>
                  </a:lnTo>
                  <a:lnTo>
                    <a:pt x="807" y="426"/>
                  </a:lnTo>
                  <a:lnTo>
                    <a:pt x="810" y="421"/>
                  </a:lnTo>
                  <a:lnTo>
                    <a:pt x="815" y="417"/>
                  </a:lnTo>
                  <a:lnTo>
                    <a:pt x="821" y="412"/>
                  </a:lnTo>
                  <a:lnTo>
                    <a:pt x="826" y="407"/>
                  </a:lnTo>
                  <a:lnTo>
                    <a:pt x="819" y="400"/>
                  </a:lnTo>
                  <a:lnTo>
                    <a:pt x="812" y="388"/>
                  </a:lnTo>
                  <a:lnTo>
                    <a:pt x="801" y="370"/>
                  </a:lnTo>
                  <a:lnTo>
                    <a:pt x="793" y="355"/>
                  </a:lnTo>
                  <a:lnTo>
                    <a:pt x="788" y="341"/>
                  </a:lnTo>
                  <a:lnTo>
                    <a:pt x="784" y="330"/>
                  </a:lnTo>
                  <a:close/>
                  <a:moveTo>
                    <a:pt x="721" y="147"/>
                  </a:moveTo>
                  <a:lnTo>
                    <a:pt x="730" y="147"/>
                  </a:lnTo>
                  <a:lnTo>
                    <a:pt x="746" y="159"/>
                  </a:lnTo>
                  <a:lnTo>
                    <a:pt x="765" y="170"/>
                  </a:lnTo>
                  <a:lnTo>
                    <a:pt x="765" y="180"/>
                  </a:lnTo>
                  <a:lnTo>
                    <a:pt x="753" y="180"/>
                  </a:lnTo>
                  <a:lnTo>
                    <a:pt x="744" y="173"/>
                  </a:lnTo>
                  <a:lnTo>
                    <a:pt x="735" y="166"/>
                  </a:lnTo>
                  <a:lnTo>
                    <a:pt x="728" y="157"/>
                  </a:lnTo>
                  <a:lnTo>
                    <a:pt x="721" y="147"/>
                  </a:lnTo>
                  <a:close/>
                  <a:moveTo>
                    <a:pt x="906" y="86"/>
                  </a:moveTo>
                  <a:lnTo>
                    <a:pt x="910" y="86"/>
                  </a:lnTo>
                  <a:lnTo>
                    <a:pt x="913" y="88"/>
                  </a:lnTo>
                  <a:lnTo>
                    <a:pt x="913" y="88"/>
                  </a:lnTo>
                  <a:lnTo>
                    <a:pt x="915" y="89"/>
                  </a:lnTo>
                  <a:lnTo>
                    <a:pt x="915" y="91"/>
                  </a:lnTo>
                  <a:lnTo>
                    <a:pt x="917" y="93"/>
                  </a:lnTo>
                  <a:lnTo>
                    <a:pt x="918" y="96"/>
                  </a:lnTo>
                  <a:lnTo>
                    <a:pt x="922" y="102"/>
                  </a:lnTo>
                  <a:lnTo>
                    <a:pt x="924" y="108"/>
                  </a:lnTo>
                  <a:lnTo>
                    <a:pt x="925" y="115"/>
                  </a:lnTo>
                  <a:lnTo>
                    <a:pt x="918" y="115"/>
                  </a:lnTo>
                  <a:lnTo>
                    <a:pt x="918" y="108"/>
                  </a:lnTo>
                  <a:lnTo>
                    <a:pt x="913" y="105"/>
                  </a:lnTo>
                  <a:lnTo>
                    <a:pt x="911" y="100"/>
                  </a:lnTo>
                  <a:lnTo>
                    <a:pt x="910" y="96"/>
                  </a:lnTo>
                  <a:lnTo>
                    <a:pt x="908" y="91"/>
                  </a:lnTo>
                  <a:lnTo>
                    <a:pt x="906" y="86"/>
                  </a:lnTo>
                  <a:close/>
                  <a:moveTo>
                    <a:pt x="746" y="65"/>
                  </a:moveTo>
                  <a:lnTo>
                    <a:pt x="749" y="65"/>
                  </a:lnTo>
                  <a:lnTo>
                    <a:pt x="751" y="67"/>
                  </a:lnTo>
                  <a:lnTo>
                    <a:pt x="751" y="68"/>
                  </a:lnTo>
                  <a:lnTo>
                    <a:pt x="753" y="68"/>
                  </a:lnTo>
                  <a:lnTo>
                    <a:pt x="754" y="68"/>
                  </a:lnTo>
                  <a:lnTo>
                    <a:pt x="756" y="70"/>
                  </a:lnTo>
                  <a:lnTo>
                    <a:pt x="758" y="75"/>
                  </a:lnTo>
                  <a:lnTo>
                    <a:pt x="758" y="81"/>
                  </a:lnTo>
                  <a:lnTo>
                    <a:pt x="760" y="84"/>
                  </a:lnTo>
                  <a:lnTo>
                    <a:pt x="761" y="88"/>
                  </a:lnTo>
                  <a:lnTo>
                    <a:pt x="763" y="91"/>
                  </a:lnTo>
                  <a:lnTo>
                    <a:pt x="765" y="96"/>
                  </a:lnTo>
                  <a:lnTo>
                    <a:pt x="753" y="96"/>
                  </a:lnTo>
                  <a:lnTo>
                    <a:pt x="751" y="88"/>
                  </a:lnTo>
                  <a:lnTo>
                    <a:pt x="747" y="82"/>
                  </a:lnTo>
                  <a:lnTo>
                    <a:pt x="746" y="75"/>
                  </a:lnTo>
                  <a:lnTo>
                    <a:pt x="746" y="65"/>
                  </a:lnTo>
                  <a:close/>
                  <a:moveTo>
                    <a:pt x="419" y="0"/>
                  </a:moveTo>
                  <a:lnTo>
                    <a:pt x="423" y="0"/>
                  </a:lnTo>
                  <a:lnTo>
                    <a:pt x="424" y="9"/>
                  </a:lnTo>
                  <a:lnTo>
                    <a:pt x="426" y="21"/>
                  </a:lnTo>
                  <a:lnTo>
                    <a:pt x="431" y="35"/>
                  </a:lnTo>
                  <a:lnTo>
                    <a:pt x="435" y="47"/>
                  </a:lnTo>
                  <a:lnTo>
                    <a:pt x="438" y="54"/>
                  </a:lnTo>
                  <a:lnTo>
                    <a:pt x="440" y="56"/>
                  </a:lnTo>
                  <a:lnTo>
                    <a:pt x="445" y="58"/>
                  </a:lnTo>
                  <a:lnTo>
                    <a:pt x="449" y="58"/>
                  </a:lnTo>
                  <a:lnTo>
                    <a:pt x="454" y="60"/>
                  </a:lnTo>
                  <a:lnTo>
                    <a:pt x="458" y="60"/>
                  </a:lnTo>
                  <a:lnTo>
                    <a:pt x="461" y="61"/>
                  </a:lnTo>
                  <a:lnTo>
                    <a:pt x="461" y="67"/>
                  </a:lnTo>
                  <a:lnTo>
                    <a:pt x="465" y="79"/>
                  </a:lnTo>
                  <a:lnTo>
                    <a:pt x="468" y="93"/>
                  </a:lnTo>
                  <a:lnTo>
                    <a:pt x="473" y="110"/>
                  </a:lnTo>
                  <a:lnTo>
                    <a:pt x="477" y="122"/>
                  </a:lnTo>
                  <a:lnTo>
                    <a:pt x="480" y="131"/>
                  </a:lnTo>
                  <a:lnTo>
                    <a:pt x="489" y="131"/>
                  </a:lnTo>
                  <a:lnTo>
                    <a:pt x="494" y="133"/>
                  </a:lnTo>
                  <a:lnTo>
                    <a:pt x="500" y="135"/>
                  </a:lnTo>
                  <a:lnTo>
                    <a:pt x="503" y="138"/>
                  </a:lnTo>
                  <a:lnTo>
                    <a:pt x="506" y="143"/>
                  </a:lnTo>
                  <a:lnTo>
                    <a:pt x="515" y="156"/>
                  </a:lnTo>
                  <a:lnTo>
                    <a:pt x="519" y="173"/>
                  </a:lnTo>
                  <a:lnTo>
                    <a:pt x="538" y="173"/>
                  </a:lnTo>
                  <a:lnTo>
                    <a:pt x="545" y="191"/>
                  </a:lnTo>
                  <a:lnTo>
                    <a:pt x="555" y="203"/>
                  </a:lnTo>
                  <a:lnTo>
                    <a:pt x="564" y="215"/>
                  </a:lnTo>
                  <a:lnTo>
                    <a:pt x="573" y="231"/>
                  </a:lnTo>
                  <a:lnTo>
                    <a:pt x="576" y="257"/>
                  </a:lnTo>
                  <a:lnTo>
                    <a:pt x="575" y="278"/>
                  </a:lnTo>
                  <a:lnTo>
                    <a:pt x="569" y="299"/>
                  </a:lnTo>
                  <a:lnTo>
                    <a:pt x="561" y="318"/>
                  </a:lnTo>
                  <a:lnTo>
                    <a:pt x="552" y="339"/>
                  </a:lnTo>
                  <a:lnTo>
                    <a:pt x="541" y="362"/>
                  </a:lnTo>
                  <a:lnTo>
                    <a:pt x="538" y="376"/>
                  </a:lnTo>
                  <a:lnTo>
                    <a:pt x="533" y="390"/>
                  </a:lnTo>
                  <a:lnTo>
                    <a:pt x="529" y="405"/>
                  </a:lnTo>
                  <a:lnTo>
                    <a:pt x="524" y="417"/>
                  </a:lnTo>
                  <a:lnTo>
                    <a:pt x="515" y="426"/>
                  </a:lnTo>
                  <a:lnTo>
                    <a:pt x="505" y="431"/>
                  </a:lnTo>
                  <a:lnTo>
                    <a:pt x="493" y="437"/>
                  </a:lnTo>
                  <a:lnTo>
                    <a:pt x="480" y="442"/>
                  </a:lnTo>
                  <a:lnTo>
                    <a:pt x="472" y="445"/>
                  </a:lnTo>
                  <a:lnTo>
                    <a:pt x="461" y="437"/>
                  </a:lnTo>
                  <a:lnTo>
                    <a:pt x="449" y="426"/>
                  </a:lnTo>
                  <a:lnTo>
                    <a:pt x="440" y="433"/>
                  </a:lnTo>
                  <a:lnTo>
                    <a:pt x="430" y="437"/>
                  </a:lnTo>
                  <a:lnTo>
                    <a:pt x="417" y="435"/>
                  </a:lnTo>
                  <a:lnTo>
                    <a:pt x="404" y="433"/>
                  </a:lnTo>
                  <a:lnTo>
                    <a:pt x="388" y="431"/>
                  </a:lnTo>
                  <a:lnTo>
                    <a:pt x="381" y="396"/>
                  </a:lnTo>
                  <a:lnTo>
                    <a:pt x="376" y="395"/>
                  </a:lnTo>
                  <a:lnTo>
                    <a:pt x="370" y="393"/>
                  </a:lnTo>
                  <a:lnTo>
                    <a:pt x="365" y="391"/>
                  </a:lnTo>
                  <a:lnTo>
                    <a:pt x="362" y="388"/>
                  </a:lnTo>
                  <a:lnTo>
                    <a:pt x="358" y="386"/>
                  </a:lnTo>
                  <a:lnTo>
                    <a:pt x="356" y="384"/>
                  </a:lnTo>
                  <a:lnTo>
                    <a:pt x="356" y="383"/>
                  </a:lnTo>
                  <a:lnTo>
                    <a:pt x="358" y="381"/>
                  </a:lnTo>
                  <a:lnTo>
                    <a:pt x="358" y="379"/>
                  </a:lnTo>
                  <a:lnTo>
                    <a:pt x="358" y="377"/>
                  </a:lnTo>
                  <a:lnTo>
                    <a:pt x="356" y="376"/>
                  </a:lnTo>
                  <a:lnTo>
                    <a:pt x="355" y="374"/>
                  </a:lnTo>
                  <a:lnTo>
                    <a:pt x="349" y="372"/>
                  </a:lnTo>
                  <a:lnTo>
                    <a:pt x="348" y="374"/>
                  </a:lnTo>
                  <a:lnTo>
                    <a:pt x="348" y="376"/>
                  </a:lnTo>
                  <a:lnTo>
                    <a:pt x="348" y="376"/>
                  </a:lnTo>
                  <a:lnTo>
                    <a:pt x="346" y="377"/>
                  </a:lnTo>
                  <a:lnTo>
                    <a:pt x="344" y="377"/>
                  </a:lnTo>
                  <a:lnTo>
                    <a:pt x="342" y="377"/>
                  </a:lnTo>
                  <a:lnTo>
                    <a:pt x="342" y="372"/>
                  </a:lnTo>
                  <a:lnTo>
                    <a:pt x="337" y="372"/>
                  </a:lnTo>
                  <a:lnTo>
                    <a:pt x="337" y="369"/>
                  </a:lnTo>
                  <a:lnTo>
                    <a:pt x="344" y="365"/>
                  </a:lnTo>
                  <a:lnTo>
                    <a:pt x="349" y="360"/>
                  </a:lnTo>
                  <a:lnTo>
                    <a:pt x="353" y="355"/>
                  </a:lnTo>
                  <a:lnTo>
                    <a:pt x="349" y="355"/>
                  </a:lnTo>
                  <a:lnTo>
                    <a:pt x="349" y="349"/>
                  </a:lnTo>
                  <a:lnTo>
                    <a:pt x="341" y="358"/>
                  </a:lnTo>
                  <a:lnTo>
                    <a:pt x="332" y="363"/>
                  </a:lnTo>
                  <a:lnTo>
                    <a:pt x="318" y="369"/>
                  </a:lnTo>
                  <a:lnTo>
                    <a:pt x="313" y="358"/>
                  </a:lnTo>
                  <a:lnTo>
                    <a:pt x="306" y="348"/>
                  </a:lnTo>
                  <a:lnTo>
                    <a:pt x="297" y="339"/>
                  </a:lnTo>
                  <a:lnTo>
                    <a:pt x="285" y="332"/>
                  </a:lnTo>
                  <a:lnTo>
                    <a:pt x="269" y="330"/>
                  </a:lnTo>
                  <a:lnTo>
                    <a:pt x="259" y="327"/>
                  </a:lnTo>
                  <a:lnTo>
                    <a:pt x="245" y="325"/>
                  </a:lnTo>
                  <a:lnTo>
                    <a:pt x="225" y="327"/>
                  </a:lnTo>
                  <a:lnTo>
                    <a:pt x="206" y="328"/>
                  </a:lnTo>
                  <a:lnTo>
                    <a:pt x="187" y="332"/>
                  </a:lnTo>
                  <a:lnTo>
                    <a:pt x="170" y="335"/>
                  </a:lnTo>
                  <a:lnTo>
                    <a:pt x="157" y="339"/>
                  </a:lnTo>
                  <a:lnTo>
                    <a:pt x="150" y="362"/>
                  </a:lnTo>
                  <a:lnTo>
                    <a:pt x="133" y="362"/>
                  </a:lnTo>
                  <a:lnTo>
                    <a:pt x="117" y="360"/>
                  </a:lnTo>
                  <a:lnTo>
                    <a:pt x="100" y="362"/>
                  </a:lnTo>
                  <a:lnTo>
                    <a:pt x="88" y="365"/>
                  </a:lnTo>
                  <a:lnTo>
                    <a:pt x="75" y="370"/>
                  </a:lnTo>
                  <a:lnTo>
                    <a:pt x="65" y="376"/>
                  </a:lnTo>
                  <a:lnTo>
                    <a:pt x="53" y="377"/>
                  </a:lnTo>
                  <a:lnTo>
                    <a:pt x="39" y="377"/>
                  </a:lnTo>
                  <a:lnTo>
                    <a:pt x="35" y="370"/>
                  </a:lnTo>
                  <a:lnTo>
                    <a:pt x="32" y="365"/>
                  </a:lnTo>
                  <a:lnTo>
                    <a:pt x="26" y="360"/>
                  </a:lnTo>
                  <a:lnTo>
                    <a:pt x="23" y="355"/>
                  </a:lnTo>
                  <a:lnTo>
                    <a:pt x="32" y="342"/>
                  </a:lnTo>
                  <a:lnTo>
                    <a:pt x="33" y="327"/>
                  </a:lnTo>
                  <a:lnTo>
                    <a:pt x="32" y="309"/>
                  </a:lnTo>
                  <a:lnTo>
                    <a:pt x="25" y="292"/>
                  </a:lnTo>
                  <a:lnTo>
                    <a:pt x="18" y="273"/>
                  </a:lnTo>
                  <a:lnTo>
                    <a:pt x="9" y="255"/>
                  </a:lnTo>
                  <a:lnTo>
                    <a:pt x="4" y="239"/>
                  </a:lnTo>
                  <a:lnTo>
                    <a:pt x="0" y="227"/>
                  </a:lnTo>
                  <a:lnTo>
                    <a:pt x="4" y="227"/>
                  </a:lnTo>
                  <a:lnTo>
                    <a:pt x="7" y="229"/>
                  </a:lnTo>
                  <a:lnTo>
                    <a:pt x="9" y="229"/>
                  </a:lnTo>
                  <a:lnTo>
                    <a:pt x="11" y="231"/>
                  </a:lnTo>
                  <a:lnTo>
                    <a:pt x="11" y="231"/>
                  </a:lnTo>
                  <a:lnTo>
                    <a:pt x="13" y="229"/>
                  </a:lnTo>
                  <a:lnTo>
                    <a:pt x="14" y="227"/>
                  </a:lnTo>
                  <a:lnTo>
                    <a:pt x="16" y="224"/>
                  </a:lnTo>
                  <a:lnTo>
                    <a:pt x="7" y="215"/>
                  </a:lnTo>
                  <a:lnTo>
                    <a:pt x="4" y="204"/>
                  </a:lnTo>
                  <a:lnTo>
                    <a:pt x="0" y="192"/>
                  </a:lnTo>
                  <a:lnTo>
                    <a:pt x="9" y="182"/>
                  </a:lnTo>
                  <a:lnTo>
                    <a:pt x="16" y="171"/>
                  </a:lnTo>
                  <a:lnTo>
                    <a:pt x="23" y="161"/>
                  </a:lnTo>
                  <a:lnTo>
                    <a:pt x="33" y="152"/>
                  </a:lnTo>
                  <a:lnTo>
                    <a:pt x="46" y="147"/>
                  </a:lnTo>
                  <a:lnTo>
                    <a:pt x="54" y="147"/>
                  </a:lnTo>
                  <a:lnTo>
                    <a:pt x="68" y="145"/>
                  </a:lnTo>
                  <a:lnTo>
                    <a:pt x="86" y="142"/>
                  </a:lnTo>
                  <a:lnTo>
                    <a:pt x="102" y="138"/>
                  </a:lnTo>
                  <a:lnTo>
                    <a:pt x="116" y="135"/>
                  </a:lnTo>
                  <a:lnTo>
                    <a:pt x="121" y="122"/>
                  </a:lnTo>
                  <a:lnTo>
                    <a:pt x="129" y="108"/>
                  </a:lnTo>
                  <a:lnTo>
                    <a:pt x="140" y="98"/>
                  </a:lnTo>
                  <a:lnTo>
                    <a:pt x="154" y="93"/>
                  </a:lnTo>
                  <a:lnTo>
                    <a:pt x="154" y="81"/>
                  </a:lnTo>
                  <a:lnTo>
                    <a:pt x="161" y="77"/>
                  </a:lnTo>
                  <a:lnTo>
                    <a:pt x="170" y="68"/>
                  </a:lnTo>
                  <a:lnTo>
                    <a:pt x="180" y="60"/>
                  </a:lnTo>
                  <a:lnTo>
                    <a:pt x="191" y="53"/>
                  </a:lnTo>
                  <a:lnTo>
                    <a:pt x="201" y="47"/>
                  </a:lnTo>
                  <a:lnTo>
                    <a:pt x="208" y="51"/>
                  </a:lnTo>
                  <a:lnTo>
                    <a:pt x="210" y="53"/>
                  </a:lnTo>
                  <a:lnTo>
                    <a:pt x="210" y="56"/>
                  </a:lnTo>
                  <a:lnTo>
                    <a:pt x="210" y="60"/>
                  </a:lnTo>
                  <a:lnTo>
                    <a:pt x="212" y="65"/>
                  </a:lnTo>
                  <a:lnTo>
                    <a:pt x="217" y="67"/>
                  </a:lnTo>
                  <a:lnTo>
                    <a:pt x="222" y="67"/>
                  </a:lnTo>
                  <a:lnTo>
                    <a:pt x="225" y="68"/>
                  </a:lnTo>
                  <a:lnTo>
                    <a:pt x="231" y="70"/>
                  </a:lnTo>
                  <a:lnTo>
                    <a:pt x="234" y="54"/>
                  </a:lnTo>
                  <a:lnTo>
                    <a:pt x="239" y="46"/>
                  </a:lnTo>
                  <a:lnTo>
                    <a:pt x="246" y="40"/>
                  </a:lnTo>
                  <a:lnTo>
                    <a:pt x="255" y="35"/>
                  </a:lnTo>
                  <a:lnTo>
                    <a:pt x="264" y="32"/>
                  </a:lnTo>
                  <a:lnTo>
                    <a:pt x="273" y="23"/>
                  </a:lnTo>
                  <a:lnTo>
                    <a:pt x="269" y="21"/>
                  </a:lnTo>
                  <a:lnTo>
                    <a:pt x="269" y="19"/>
                  </a:lnTo>
                  <a:lnTo>
                    <a:pt x="267" y="18"/>
                  </a:lnTo>
                  <a:lnTo>
                    <a:pt x="266" y="16"/>
                  </a:lnTo>
                  <a:lnTo>
                    <a:pt x="280" y="16"/>
                  </a:lnTo>
                  <a:lnTo>
                    <a:pt x="294" y="23"/>
                  </a:lnTo>
                  <a:lnTo>
                    <a:pt x="309" y="25"/>
                  </a:lnTo>
                  <a:lnTo>
                    <a:pt x="325" y="25"/>
                  </a:lnTo>
                  <a:lnTo>
                    <a:pt x="342" y="23"/>
                  </a:lnTo>
                  <a:lnTo>
                    <a:pt x="342" y="32"/>
                  </a:lnTo>
                  <a:lnTo>
                    <a:pt x="330" y="47"/>
                  </a:lnTo>
                  <a:lnTo>
                    <a:pt x="323" y="70"/>
                  </a:lnTo>
                  <a:lnTo>
                    <a:pt x="335" y="77"/>
                  </a:lnTo>
                  <a:lnTo>
                    <a:pt x="351" y="86"/>
                  </a:lnTo>
                  <a:lnTo>
                    <a:pt x="367" y="95"/>
                  </a:lnTo>
                  <a:lnTo>
                    <a:pt x="383" y="100"/>
                  </a:lnTo>
                  <a:lnTo>
                    <a:pt x="395" y="100"/>
                  </a:lnTo>
                  <a:lnTo>
                    <a:pt x="404" y="86"/>
                  </a:lnTo>
                  <a:lnTo>
                    <a:pt x="409" y="63"/>
                  </a:lnTo>
                  <a:lnTo>
                    <a:pt x="410" y="40"/>
                  </a:lnTo>
                  <a:lnTo>
                    <a:pt x="414" y="18"/>
                  </a:lnTo>
                  <a:lnTo>
                    <a:pt x="419" y="0"/>
                  </a:lnTo>
                  <a:close/>
                </a:path>
              </a:pathLst>
            </a:custGeom>
            <a:grpFill/>
            <a:ln w="3175" cap="rnd">
              <a:solidFill>
                <a:schemeClr val="bg1">
                  <a:lumMod val="65000"/>
                </a:schemeClr>
              </a:solidFill>
            </a:ln>
            <a:extLst/>
          </p:spPr>
          <p:txBody>
            <a:bodyPr vert="horz" wrap="square" lIns="91440" tIns="45720" rIns="91440" bIns="45720" numCol="1" anchor="t" anchorCtr="0" compatLnSpc="1">
              <a:prstTxWarp prst="textNoShape">
                <a:avLst/>
              </a:prstTxWarp>
            </a:bodyPr>
            <a:lstStyle/>
            <a:p>
              <a:pPr defTabSz="914377"/>
              <a:endParaRPr lang="ko-KR" altLang="en-US">
                <a:solidFill>
                  <a:prstClr val="black"/>
                </a:solidFill>
              </a:endParaRPr>
            </a:p>
          </p:txBody>
        </p:sp>
      </p:grpSp>
      <p:pic>
        <p:nvPicPr>
          <p:cNvPr id="1026" name="Picture 2"/>
          <p:cNvPicPr>
            <a:picLocks noChangeAspect="1" noChangeArrowheads="1"/>
          </p:cNvPicPr>
          <p:nvPr/>
        </p:nvPicPr>
        <p:blipFill>
          <a:blip r:embed="rId2">
            <a:duotone>
              <a:prstClr val="black"/>
              <a:srgbClr val="FF0000">
                <a:tint val="45000"/>
                <a:satMod val="400000"/>
              </a:srgbClr>
            </a:duotone>
            <a:extLst>
              <a:ext uri="{28A0092B-C50C-407E-A947-70E740481C1C}">
                <a14:useLocalDpi xmlns:a14="http://schemas.microsoft.com/office/drawing/2010/main" val="0"/>
              </a:ext>
            </a:extLst>
          </a:blip>
          <a:srcRect/>
          <a:stretch>
            <a:fillRect/>
          </a:stretch>
        </p:blipFill>
        <p:spPr bwMode="auto">
          <a:xfrm>
            <a:off x="1314450" y="5181600"/>
            <a:ext cx="292894" cy="487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7" name="Freeform 53">
            <a:extLst>
              <a:ext uri="{FF2B5EF4-FFF2-40B4-BE49-F238E27FC236}">
                <a16:creationId xmlns="" xmlns:a16="http://schemas.microsoft.com/office/drawing/2014/main" id="{D57F2C4B-7240-41A7-B169-E1E9E5390396}"/>
              </a:ext>
            </a:extLst>
          </p:cNvPr>
          <p:cNvSpPr/>
          <p:nvPr/>
        </p:nvSpPr>
        <p:spPr>
          <a:xfrm>
            <a:off x="3371850" y="5181755"/>
            <a:ext cx="374748" cy="512309"/>
          </a:xfrm>
          <a:custGeom>
            <a:avLst/>
            <a:gdLst>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38125 w 2305050"/>
              <a:gd name="connsiteY16" fmla="*/ 2171700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60071 w 2305050"/>
              <a:gd name="connsiteY16" fmla="*/ 2087575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96647 w 2305050"/>
              <a:gd name="connsiteY16" fmla="*/ 2094890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81480 w 2305050"/>
              <a:gd name="connsiteY2" fmla="*/ 476174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04671 w 2305050"/>
              <a:gd name="connsiteY2" fmla="*/ 468859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70609 w 2305050"/>
              <a:gd name="connsiteY3" fmla="*/ 649910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82725 w 2305050"/>
              <a:gd name="connsiteY2" fmla="*/ 494463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294077"/>
              <a:gd name="connsiteY0" fmla="*/ 0 h 2363647"/>
              <a:gd name="connsiteX1" fmla="*/ 760552 w 2294077"/>
              <a:gd name="connsiteY1" fmla="*/ 572947 h 2363647"/>
              <a:gd name="connsiteX2" fmla="*/ 2030273 w 2294077"/>
              <a:gd name="connsiteY2" fmla="*/ 509092 h 2363647"/>
              <a:gd name="connsiteX3" fmla="*/ 2285239 w 2294077"/>
              <a:gd name="connsiteY3" fmla="*/ 657224 h 2363647"/>
              <a:gd name="connsiteX4" fmla="*/ 1132027 w 2294077"/>
              <a:gd name="connsiteY4" fmla="*/ 1020622 h 2363647"/>
              <a:gd name="connsiteX5" fmla="*/ 1617802 w 2294077"/>
              <a:gd name="connsiteY5" fmla="*/ 1544497 h 2363647"/>
              <a:gd name="connsiteX6" fmla="*/ 2065477 w 2294077"/>
              <a:gd name="connsiteY6" fmla="*/ 1544497 h 2363647"/>
              <a:gd name="connsiteX7" fmla="*/ 2294077 w 2294077"/>
              <a:gd name="connsiteY7" fmla="*/ 1734997 h 2363647"/>
              <a:gd name="connsiteX8" fmla="*/ 1827352 w 2294077"/>
              <a:gd name="connsiteY8" fmla="*/ 1868347 h 2363647"/>
              <a:gd name="connsiteX9" fmla="*/ 1998802 w 2294077"/>
              <a:gd name="connsiteY9" fmla="*/ 2115997 h 2363647"/>
              <a:gd name="connsiteX10" fmla="*/ 1722577 w 2294077"/>
              <a:gd name="connsiteY10" fmla="*/ 1982647 h 2363647"/>
              <a:gd name="connsiteX11" fmla="*/ 1532077 w 2294077"/>
              <a:gd name="connsiteY11" fmla="*/ 2363647 h 2363647"/>
              <a:gd name="connsiteX12" fmla="*/ 1303477 w 2294077"/>
              <a:gd name="connsiteY12" fmla="*/ 2144572 h 2363647"/>
              <a:gd name="connsiteX13" fmla="*/ 1436827 w 2294077"/>
              <a:gd name="connsiteY13" fmla="*/ 1782622 h 2363647"/>
              <a:gd name="connsiteX14" fmla="*/ 912952 w 2294077"/>
              <a:gd name="connsiteY14" fmla="*/ 1201597 h 2363647"/>
              <a:gd name="connsiteX15" fmla="*/ 403784 w 2294077"/>
              <a:gd name="connsiteY15" fmla="*/ 2316707 h 2363647"/>
              <a:gd name="connsiteX16" fmla="*/ 282017 w 2294077"/>
              <a:gd name="connsiteY16" fmla="*/ 2047340 h 2363647"/>
              <a:gd name="connsiteX17" fmla="*/ 509244 w 2294077"/>
              <a:gd name="connsiteY17" fmla="*/ 761923 h 2363647"/>
              <a:gd name="connsiteX18" fmla="*/ 0 w 2294077"/>
              <a:gd name="connsiteY18" fmla="*/ 0 h 2363647"/>
              <a:gd name="connsiteX0" fmla="*/ 6569 w 2300646"/>
              <a:gd name="connsiteY0" fmla="*/ 0 h 2363647"/>
              <a:gd name="connsiteX1" fmla="*/ 767121 w 2300646"/>
              <a:gd name="connsiteY1" fmla="*/ 572947 h 2363647"/>
              <a:gd name="connsiteX2" fmla="*/ 2036842 w 2300646"/>
              <a:gd name="connsiteY2" fmla="*/ 509092 h 2363647"/>
              <a:gd name="connsiteX3" fmla="*/ 2291808 w 2300646"/>
              <a:gd name="connsiteY3" fmla="*/ 657224 h 2363647"/>
              <a:gd name="connsiteX4" fmla="*/ 1138596 w 2300646"/>
              <a:gd name="connsiteY4" fmla="*/ 1020622 h 2363647"/>
              <a:gd name="connsiteX5" fmla="*/ 1624371 w 2300646"/>
              <a:gd name="connsiteY5" fmla="*/ 1544497 h 2363647"/>
              <a:gd name="connsiteX6" fmla="*/ 2072046 w 2300646"/>
              <a:gd name="connsiteY6" fmla="*/ 1544497 h 2363647"/>
              <a:gd name="connsiteX7" fmla="*/ 2300646 w 2300646"/>
              <a:gd name="connsiteY7" fmla="*/ 1734997 h 2363647"/>
              <a:gd name="connsiteX8" fmla="*/ 1833921 w 2300646"/>
              <a:gd name="connsiteY8" fmla="*/ 1868347 h 2363647"/>
              <a:gd name="connsiteX9" fmla="*/ 2005371 w 2300646"/>
              <a:gd name="connsiteY9" fmla="*/ 2115997 h 2363647"/>
              <a:gd name="connsiteX10" fmla="*/ 1729146 w 2300646"/>
              <a:gd name="connsiteY10" fmla="*/ 1982647 h 2363647"/>
              <a:gd name="connsiteX11" fmla="*/ 1538646 w 2300646"/>
              <a:gd name="connsiteY11" fmla="*/ 2363647 h 2363647"/>
              <a:gd name="connsiteX12" fmla="*/ 1310046 w 2300646"/>
              <a:gd name="connsiteY12" fmla="*/ 2144572 h 2363647"/>
              <a:gd name="connsiteX13" fmla="*/ 1443396 w 2300646"/>
              <a:gd name="connsiteY13" fmla="*/ 1782622 h 2363647"/>
              <a:gd name="connsiteX14" fmla="*/ 919521 w 2300646"/>
              <a:gd name="connsiteY14" fmla="*/ 1201597 h 2363647"/>
              <a:gd name="connsiteX15" fmla="*/ 410353 w 2300646"/>
              <a:gd name="connsiteY15" fmla="*/ 2316707 h 2363647"/>
              <a:gd name="connsiteX16" fmla="*/ 288586 w 2300646"/>
              <a:gd name="connsiteY16" fmla="*/ 2047340 h 2363647"/>
              <a:gd name="connsiteX17" fmla="*/ 515813 w 2300646"/>
              <a:gd name="connsiteY17" fmla="*/ 761923 h 2363647"/>
              <a:gd name="connsiteX18" fmla="*/ 6569 w 2300646"/>
              <a:gd name="connsiteY18" fmla="*/ 0 h 2363647"/>
              <a:gd name="connsiteX0" fmla="*/ 6569 w 2300646"/>
              <a:gd name="connsiteY0" fmla="*/ 5505 h 2369152"/>
              <a:gd name="connsiteX1" fmla="*/ 767121 w 2300646"/>
              <a:gd name="connsiteY1" fmla="*/ 578452 h 2369152"/>
              <a:gd name="connsiteX2" fmla="*/ 2036842 w 2300646"/>
              <a:gd name="connsiteY2" fmla="*/ 514597 h 2369152"/>
              <a:gd name="connsiteX3" fmla="*/ 2291808 w 2300646"/>
              <a:gd name="connsiteY3" fmla="*/ 662729 h 2369152"/>
              <a:gd name="connsiteX4" fmla="*/ 1138596 w 2300646"/>
              <a:gd name="connsiteY4" fmla="*/ 1026127 h 2369152"/>
              <a:gd name="connsiteX5" fmla="*/ 1624371 w 2300646"/>
              <a:gd name="connsiteY5" fmla="*/ 1550002 h 2369152"/>
              <a:gd name="connsiteX6" fmla="*/ 2072046 w 2300646"/>
              <a:gd name="connsiteY6" fmla="*/ 1550002 h 2369152"/>
              <a:gd name="connsiteX7" fmla="*/ 2300646 w 2300646"/>
              <a:gd name="connsiteY7" fmla="*/ 1740502 h 2369152"/>
              <a:gd name="connsiteX8" fmla="*/ 1833921 w 2300646"/>
              <a:gd name="connsiteY8" fmla="*/ 1873852 h 2369152"/>
              <a:gd name="connsiteX9" fmla="*/ 2005371 w 2300646"/>
              <a:gd name="connsiteY9" fmla="*/ 2121502 h 2369152"/>
              <a:gd name="connsiteX10" fmla="*/ 1729146 w 2300646"/>
              <a:gd name="connsiteY10" fmla="*/ 1988152 h 2369152"/>
              <a:gd name="connsiteX11" fmla="*/ 1538646 w 2300646"/>
              <a:gd name="connsiteY11" fmla="*/ 2369152 h 2369152"/>
              <a:gd name="connsiteX12" fmla="*/ 1310046 w 2300646"/>
              <a:gd name="connsiteY12" fmla="*/ 2150077 h 2369152"/>
              <a:gd name="connsiteX13" fmla="*/ 1443396 w 2300646"/>
              <a:gd name="connsiteY13" fmla="*/ 1788127 h 2369152"/>
              <a:gd name="connsiteX14" fmla="*/ 919521 w 2300646"/>
              <a:gd name="connsiteY14" fmla="*/ 1207102 h 2369152"/>
              <a:gd name="connsiteX15" fmla="*/ 410353 w 2300646"/>
              <a:gd name="connsiteY15" fmla="*/ 2322212 h 2369152"/>
              <a:gd name="connsiteX16" fmla="*/ 288586 w 2300646"/>
              <a:gd name="connsiteY16" fmla="*/ 2052845 h 2369152"/>
              <a:gd name="connsiteX17" fmla="*/ 515813 w 2300646"/>
              <a:gd name="connsiteY17" fmla="*/ 767428 h 2369152"/>
              <a:gd name="connsiteX18" fmla="*/ 6569 w 2300646"/>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43194 w 2305244"/>
              <a:gd name="connsiteY4" fmla="*/ 1026127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24119 w 2305244"/>
              <a:gd name="connsiteY14" fmla="*/ 1207102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43194 w 2305244"/>
              <a:gd name="connsiteY4" fmla="*/ 1026127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185156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06618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185156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06618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898516 w 2305244"/>
              <a:gd name="connsiteY14" fmla="*/ 1196129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898516 w 2305244"/>
              <a:gd name="connsiteY14" fmla="*/ 1196129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73597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513830 w 2305244"/>
              <a:gd name="connsiteY13" fmla="*/ 1784469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50914 w 2305244"/>
              <a:gd name="connsiteY5" fmla="*/ 1597551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76517 w 2305244"/>
              <a:gd name="connsiteY5" fmla="*/ 1608523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76517 w 2305244"/>
              <a:gd name="connsiteY5" fmla="*/ 1608523 h 2369152"/>
              <a:gd name="connsiteX6" fmla="*/ 2032752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2305244 w 2305244"/>
              <a:gd name="connsiteY0" fmla="*/ 1740502 h 2369152"/>
              <a:gd name="connsiteX1" fmla="*/ 1838519 w 2305244"/>
              <a:gd name="connsiteY1" fmla="*/ 1873852 h 2369152"/>
              <a:gd name="connsiteX2" fmla="*/ 2009969 w 2305244"/>
              <a:gd name="connsiteY2" fmla="*/ 2121502 h 2369152"/>
              <a:gd name="connsiteX3" fmla="*/ 1733744 w 2305244"/>
              <a:gd name="connsiteY3" fmla="*/ 1988152 h 2369152"/>
              <a:gd name="connsiteX4" fmla="*/ 1543244 w 2305244"/>
              <a:gd name="connsiteY4" fmla="*/ 2369152 h 2369152"/>
              <a:gd name="connsiteX5" fmla="*/ 1314644 w 2305244"/>
              <a:gd name="connsiteY5" fmla="*/ 2150077 h 2369152"/>
              <a:gd name="connsiteX6" fmla="*/ 1495542 w 2305244"/>
              <a:gd name="connsiteY6" fmla="*/ 1788127 h 2369152"/>
              <a:gd name="connsiteX7" fmla="*/ 909489 w 2305244"/>
              <a:gd name="connsiteY7" fmla="*/ 1225390 h 2369152"/>
              <a:gd name="connsiteX8" fmla="*/ 414951 w 2305244"/>
              <a:gd name="connsiteY8" fmla="*/ 2322212 h 2369152"/>
              <a:gd name="connsiteX9" fmla="*/ 293184 w 2305244"/>
              <a:gd name="connsiteY9" fmla="*/ 2052845 h 2369152"/>
              <a:gd name="connsiteX10" fmla="*/ 520411 w 2305244"/>
              <a:gd name="connsiteY10" fmla="*/ 767428 h 2369152"/>
              <a:gd name="connsiteX11" fmla="*/ 11167 w 2305244"/>
              <a:gd name="connsiteY11" fmla="*/ 5505 h 2369152"/>
              <a:gd name="connsiteX12" fmla="*/ 771719 w 2305244"/>
              <a:gd name="connsiteY12" fmla="*/ 578452 h 2369152"/>
              <a:gd name="connsiteX13" fmla="*/ 2041440 w 2305244"/>
              <a:gd name="connsiteY13" fmla="*/ 514597 h 2369152"/>
              <a:gd name="connsiteX14" fmla="*/ 2296406 w 2305244"/>
              <a:gd name="connsiteY14" fmla="*/ 662729 h 2369152"/>
              <a:gd name="connsiteX15" fmla="*/ 1124906 w 2305244"/>
              <a:gd name="connsiteY15" fmla="*/ 1004182 h 2369152"/>
              <a:gd name="connsiteX16" fmla="*/ 1676517 w 2305244"/>
              <a:gd name="connsiteY16" fmla="*/ 1608523 h 2369152"/>
              <a:gd name="connsiteX17" fmla="*/ 2124192 w 2305244"/>
              <a:gd name="connsiteY17" fmla="*/ 1641442 h 2369152"/>
              <a:gd name="connsiteX0" fmla="*/ 2305244 w 2305244"/>
              <a:gd name="connsiteY0" fmla="*/ 1740502 h 2369152"/>
              <a:gd name="connsiteX1" fmla="*/ 1838519 w 2305244"/>
              <a:gd name="connsiteY1" fmla="*/ 1873852 h 2369152"/>
              <a:gd name="connsiteX2" fmla="*/ 2009969 w 2305244"/>
              <a:gd name="connsiteY2" fmla="*/ 2121502 h 2369152"/>
              <a:gd name="connsiteX3" fmla="*/ 1733744 w 2305244"/>
              <a:gd name="connsiteY3" fmla="*/ 1988152 h 2369152"/>
              <a:gd name="connsiteX4" fmla="*/ 1543244 w 2305244"/>
              <a:gd name="connsiteY4" fmla="*/ 2369152 h 2369152"/>
              <a:gd name="connsiteX5" fmla="*/ 1314644 w 2305244"/>
              <a:gd name="connsiteY5" fmla="*/ 2150077 h 2369152"/>
              <a:gd name="connsiteX6" fmla="*/ 1495542 w 2305244"/>
              <a:gd name="connsiteY6" fmla="*/ 1788127 h 2369152"/>
              <a:gd name="connsiteX7" fmla="*/ 909489 w 2305244"/>
              <a:gd name="connsiteY7" fmla="*/ 1225390 h 2369152"/>
              <a:gd name="connsiteX8" fmla="*/ 414951 w 2305244"/>
              <a:gd name="connsiteY8" fmla="*/ 2322212 h 2369152"/>
              <a:gd name="connsiteX9" fmla="*/ 293184 w 2305244"/>
              <a:gd name="connsiteY9" fmla="*/ 2052845 h 2369152"/>
              <a:gd name="connsiteX10" fmla="*/ 520411 w 2305244"/>
              <a:gd name="connsiteY10" fmla="*/ 767428 h 2369152"/>
              <a:gd name="connsiteX11" fmla="*/ 11167 w 2305244"/>
              <a:gd name="connsiteY11" fmla="*/ 5505 h 2369152"/>
              <a:gd name="connsiteX12" fmla="*/ 771719 w 2305244"/>
              <a:gd name="connsiteY12" fmla="*/ 578452 h 2369152"/>
              <a:gd name="connsiteX13" fmla="*/ 2041440 w 2305244"/>
              <a:gd name="connsiteY13" fmla="*/ 514597 h 2369152"/>
              <a:gd name="connsiteX14" fmla="*/ 2296406 w 2305244"/>
              <a:gd name="connsiteY14" fmla="*/ 662729 h 2369152"/>
              <a:gd name="connsiteX15" fmla="*/ 1124906 w 2305244"/>
              <a:gd name="connsiteY15" fmla="*/ 1004182 h 2369152"/>
              <a:gd name="connsiteX16" fmla="*/ 1676517 w 2305244"/>
              <a:gd name="connsiteY16" fmla="*/ 1608523 h 2369152"/>
              <a:gd name="connsiteX17" fmla="*/ 2102246 w 2305244"/>
              <a:gd name="connsiteY17" fmla="*/ 1579262 h 2369152"/>
              <a:gd name="connsiteX0" fmla="*/ 2275983 w 2296406"/>
              <a:gd name="connsiteY0" fmla="*/ 1747817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7707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40502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40502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57695 w 2296406"/>
              <a:gd name="connsiteY0" fmla="*/ 1755133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9145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80482 w 2296406"/>
              <a:gd name="connsiteY5" fmla="*/ 2120816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54521"/>
              <a:gd name="connsiteX1" fmla="*/ 1838519 w 2296406"/>
              <a:gd name="connsiteY1" fmla="*/ 1873852 h 2354521"/>
              <a:gd name="connsiteX2" fmla="*/ 2009969 w 2296406"/>
              <a:gd name="connsiteY2" fmla="*/ 2121502 h 2354521"/>
              <a:gd name="connsiteX3" fmla="*/ 1733744 w 2296406"/>
              <a:gd name="connsiteY3" fmla="*/ 1988152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38519 w 2296406"/>
              <a:gd name="connsiteY1" fmla="*/ 1873852 h 2354521"/>
              <a:gd name="connsiteX2" fmla="*/ 2009969 w 2296406"/>
              <a:gd name="connsiteY2" fmla="*/ 2121502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2009969 w 2296406"/>
              <a:gd name="connsiteY2" fmla="*/ 2121502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91681 w 2296406"/>
              <a:gd name="connsiteY2" fmla="*/ 2136133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2042887 w 2296406"/>
              <a:gd name="connsiteY2" fmla="*/ 2194655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23889 w 2296406"/>
              <a:gd name="connsiteY1" fmla="*/ 183727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27546 w 2296406"/>
              <a:gd name="connsiteY1" fmla="*/ 1826304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96406" h="2354521">
                <a:moveTo>
                  <a:pt x="2279640" y="1747818"/>
                </a:moveTo>
                <a:lnTo>
                  <a:pt x="1827546" y="1826304"/>
                </a:lnTo>
                <a:cubicBezTo>
                  <a:pt x="1873723" y="1907635"/>
                  <a:pt x="1985737" y="2047488"/>
                  <a:pt x="1955104" y="2095900"/>
                </a:cubicBezTo>
                <a:cubicBezTo>
                  <a:pt x="1897166" y="2139232"/>
                  <a:pt x="1773393" y="2006999"/>
                  <a:pt x="1682537" y="1962549"/>
                </a:cubicBezTo>
                <a:lnTo>
                  <a:pt x="1528613" y="2354521"/>
                </a:lnTo>
                <a:lnTo>
                  <a:pt x="1380482" y="2120816"/>
                </a:lnTo>
                <a:lnTo>
                  <a:pt x="1495542" y="1788127"/>
                </a:lnTo>
                <a:lnTo>
                  <a:pt x="909489" y="1225390"/>
                </a:lnTo>
                <a:lnTo>
                  <a:pt x="414951" y="2322212"/>
                </a:lnTo>
                <a:lnTo>
                  <a:pt x="293184" y="2052845"/>
                </a:lnTo>
                <a:lnTo>
                  <a:pt x="520411" y="767428"/>
                </a:lnTo>
                <a:cubicBezTo>
                  <a:pt x="325060" y="542715"/>
                  <a:pt x="-71458" y="102202"/>
                  <a:pt x="11167" y="5505"/>
                </a:cubicBezTo>
                <a:cubicBezTo>
                  <a:pt x="111065" y="-52229"/>
                  <a:pt x="554777" y="358209"/>
                  <a:pt x="771719" y="578452"/>
                </a:cubicBezTo>
                <a:lnTo>
                  <a:pt x="2041440" y="514597"/>
                </a:lnTo>
                <a:lnTo>
                  <a:pt x="2296406" y="662729"/>
                </a:lnTo>
                <a:lnTo>
                  <a:pt x="1124906" y="1004182"/>
                </a:lnTo>
                <a:lnTo>
                  <a:pt x="1676517" y="1608523"/>
                </a:lnTo>
                <a:cubicBezTo>
                  <a:pt x="1795262" y="1589016"/>
                  <a:pt x="2094931" y="1557316"/>
                  <a:pt x="2094931" y="1557316"/>
                </a:cubicBezTo>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white"/>
              </a:solidFill>
            </a:endParaRPr>
          </a:p>
        </p:txBody>
      </p:sp>
      <p:pic>
        <p:nvPicPr>
          <p:cNvPr id="1028" name="Picture 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372351" y="5105400"/>
            <a:ext cx="474788" cy="762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513" y="188640"/>
            <a:ext cx="334963" cy="481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 name="Picture 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436097" y="5035598"/>
            <a:ext cx="288032" cy="3777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 name="Picture 4"/>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436096" y="5445272"/>
            <a:ext cx="216024" cy="242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14525418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27" y="0"/>
            <a:ext cx="1530350" cy="1036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 name="Title 1">
            <a:extLst>
              <a:ext uri="{FF2B5EF4-FFF2-40B4-BE49-F238E27FC236}">
                <a16:creationId xmlns="" xmlns:a16="http://schemas.microsoft.com/office/drawing/2014/main" id="{D03EA9E4-F8D2-403A-A54C-B41A6AAECC5B}"/>
              </a:ext>
            </a:extLst>
          </p:cNvPr>
          <p:cNvSpPr txBox="1">
            <a:spLocks/>
          </p:cNvSpPr>
          <p:nvPr/>
        </p:nvSpPr>
        <p:spPr>
          <a:xfrm>
            <a:off x="1547664" y="116632"/>
            <a:ext cx="7596336" cy="1008112"/>
          </a:xfrm>
          <a:prstGeom prst="rect">
            <a:avLst/>
          </a:prstGeom>
        </p:spPr>
        <p:txBody>
          <a:bodyPr anchor="ctr"/>
          <a:lstStyle>
            <a:lvl1pPr algn="ctr" defTabSz="914400" rtl="0" eaLnBrk="1" latinLnBrk="1" hangingPunct="1">
              <a:spcBef>
                <a:spcPct val="0"/>
              </a:spcBef>
              <a:buNone/>
              <a:defRPr sz="4400" kern="1200">
                <a:solidFill>
                  <a:schemeClr val="tx1"/>
                </a:solidFill>
                <a:latin typeface="+mj-lt"/>
                <a:ea typeface="+mj-ea"/>
                <a:cs typeface="+mj-cs"/>
              </a:defRPr>
            </a:lvl1pPr>
          </a:lstStyle>
          <a:p>
            <a:r>
              <a:rPr lang="en-AU" sz="3200" dirty="0" smtClean="0">
                <a:solidFill>
                  <a:schemeClr val="bg1"/>
                </a:solidFill>
              </a:rPr>
              <a:t>Well! Studying History is a Knowledge,</a:t>
            </a:r>
          </a:p>
          <a:p>
            <a:r>
              <a:rPr lang="en-AU" sz="3200" dirty="0" smtClean="0">
                <a:solidFill>
                  <a:schemeClr val="bg1"/>
                </a:solidFill>
              </a:rPr>
              <a:t>And </a:t>
            </a:r>
            <a:r>
              <a:rPr lang="en-AU" sz="3200" dirty="0">
                <a:solidFill>
                  <a:schemeClr val="bg1"/>
                </a:solidFill>
              </a:rPr>
              <a:t>K</a:t>
            </a:r>
            <a:r>
              <a:rPr lang="en-AU" sz="3200" dirty="0" smtClean="0">
                <a:solidFill>
                  <a:schemeClr val="bg1"/>
                </a:solidFill>
              </a:rPr>
              <a:t>nowledge Is A Journey!</a:t>
            </a:r>
            <a:endParaRPr lang="en-AU" sz="3200" dirty="0">
              <a:solidFill>
                <a:schemeClr val="bg1"/>
              </a:solidFill>
            </a:endParaRPr>
          </a:p>
        </p:txBody>
      </p:sp>
      <p:pic>
        <p:nvPicPr>
          <p:cNvPr id="12"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04522" y="6237460"/>
            <a:ext cx="334963" cy="481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51" name="Picture 3"/>
          <p:cNvPicPr>
            <a:picLocks noChangeAspect="1" noChangeArrowheads="1"/>
          </p:cNvPicPr>
          <p:nvPr/>
        </p:nvPicPr>
        <p:blipFill>
          <a:blip r:embed="rId5">
            <a:duotone>
              <a:schemeClr val="accent6">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8100392" y="908720"/>
            <a:ext cx="493713" cy="512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TextBox 2"/>
          <p:cNvSpPr txBox="1"/>
          <p:nvPr/>
        </p:nvSpPr>
        <p:spPr>
          <a:xfrm>
            <a:off x="4716018" y="2780932"/>
            <a:ext cx="4248472" cy="2246769"/>
          </a:xfrm>
          <a:prstGeom prst="rect">
            <a:avLst/>
          </a:prstGeom>
          <a:noFill/>
        </p:spPr>
        <p:txBody>
          <a:bodyPr wrap="square" rtlCol="0">
            <a:spAutoFit/>
          </a:bodyPr>
          <a:lstStyle/>
          <a:p>
            <a:r>
              <a:rPr lang="en-AU" sz="2800" dirty="0">
                <a:solidFill>
                  <a:schemeClr val="bg1"/>
                </a:solidFill>
                <a:latin typeface="Arabic Typesetting" panose="03020402040406030203" pitchFamily="66" charset="-78"/>
                <a:cs typeface="Arabic Typesetting" panose="03020402040406030203" pitchFamily="66" charset="-78"/>
              </a:rPr>
              <a:t>While Seeking knowledge is a noble pursuit for a believer, we often miss out on maximizing the reward for this deed because we do not know how to make the right </a:t>
            </a:r>
            <a:r>
              <a:rPr lang="en-AU" sz="2800" dirty="0" err="1" smtClean="0">
                <a:solidFill>
                  <a:schemeClr val="bg1"/>
                </a:solidFill>
                <a:latin typeface="Arabic Typesetting" panose="03020402040406030203" pitchFamily="66" charset="-78"/>
                <a:cs typeface="Arabic Typesetting" panose="03020402040406030203" pitchFamily="66" charset="-78"/>
              </a:rPr>
              <a:t>intention”s</a:t>
            </a:r>
            <a:r>
              <a:rPr lang="en-AU" sz="2800" dirty="0" smtClean="0">
                <a:solidFill>
                  <a:schemeClr val="bg1"/>
                </a:solidFill>
                <a:latin typeface="Arabic Typesetting" panose="03020402040406030203" pitchFamily="66" charset="-78"/>
                <a:cs typeface="Arabic Typesetting" panose="03020402040406030203" pitchFamily="66" charset="-78"/>
              </a:rPr>
              <a:t>”.</a:t>
            </a:r>
            <a:endParaRPr lang="en-AU" sz="2800" dirty="0">
              <a:latin typeface="Arabic Typesetting" panose="03020402040406030203" pitchFamily="66" charset="-78"/>
              <a:cs typeface="Arabic Typesetting" panose="03020402040406030203" pitchFamily="66" charset="-78"/>
            </a:endParaRPr>
          </a:p>
        </p:txBody>
      </p:sp>
    </p:spTree>
    <p:extLst>
      <p:ext uri="{BB962C8B-B14F-4D97-AF65-F5344CB8AC3E}">
        <p14:creationId xmlns:p14="http://schemas.microsoft.com/office/powerpoint/2010/main" val="2139593035"/>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Graphic 14">
            <a:extLst>
              <a:ext uri="{FF2B5EF4-FFF2-40B4-BE49-F238E27FC236}">
                <a16:creationId xmlns:a16="http://schemas.microsoft.com/office/drawing/2014/main" xmlns="" id="{8DA58840-9E2F-4CFA-8D86-41E5C0E4F599}"/>
              </a:ext>
            </a:extLst>
          </p:cNvPr>
          <p:cNvSpPr/>
          <p:nvPr/>
        </p:nvSpPr>
        <p:spPr>
          <a:xfrm>
            <a:off x="-5630" y="3745156"/>
            <a:ext cx="9812924" cy="3127023"/>
          </a:xfrm>
          <a:custGeom>
            <a:avLst/>
            <a:gdLst>
              <a:gd name="connsiteX0" fmla="*/ 8975856 w 8975855"/>
              <a:gd name="connsiteY0" fmla="*/ 2081846 h 2610875"/>
              <a:gd name="connsiteX1" fmla="*/ 8941740 w 8975855"/>
              <a:gd name="connsiteY1" fmla="*/ 2063153 h 2610875"/>
              <a:gd name="connsiteX2" fmla="*/ 8773965 w 8975855"/>
              <a:gd name="connsiteY2" fmla="*/ 2022494 h 2610875"/>
              <a:gd name="connsiteX3" fmla="*/ 8238393 w 8975855"/>
              <a:gd name="connsiteY3" fmla="*/ 1912669 h 2610875"/>
              <a:gd name="connsiteX4" fmla="*/ 7952380 w 8975855"/>
              <a:gd name="connsiteY4" fmla="*/ 1868739 h 2610875"/>
              <a:gd name="connsiteX5" fmla="*/ 7914993 w 8975855"/>
              <a:gd name="connsiteY5" fmla="*/ 1857990 h 2610875"/>
              <a:gd name="connsiteX6" fmla="*/ 7873399 w 8975855"/>
              <a:gd name="connsiteY6" fmla="*/ 1856588 h 2610875"/>
              <a:gd name="connsiteX7" fmla="*/ 7725253 w 8975855"/>
              <a:gd name="connsiteY7" fmla="*/ 1825744 h 2610875"/>
              <a:gd name="connsiteX8" fmla="*/ 7713569 w 8975855"/>
              <a:gd name="connsiteY8" fmla="*/ 1815462 h 2610875"/>
              <a:gd name="connsiteX9" fmla="*/ 7743479 w 8975855"/>
              <a:gd name="connsiteY9" fmla="*/ 1744427 h 2610875"/>
              <a:gd name="connsiteX10" fmla="*/ 7786941 w 8975855"/>
              <a:gd name="connsiteY10" fmla="*/ 1685074 h 2610875"/>
              <a:gd name="connsiteX11" fmla="*/ 7794419 w 8975855"/>
              <a:gd name="connsiteY11" fmla="*/ 1659371 h 2610875"/>
              <a:gd name="connsiteX12" fmla="*/ 7814047 w 8975855"/>
              <a:gd name="connsiteY12" fmla="*/ 1561229 h 2610875"/>
              <a:gd name="connsiteX13" fmla="*/ 7820590 w 8975855"/>
              <a:gd name="connsiteY13" fmla="*/ 1535058 h 2610875"/>
              <a:gd name="connsiteX14" fmla="*/ 7836480 w 8975855"/>
              <a:gd name="connsiteY14" fmla="*/ 1434580 h 2610875"/>
              <a:gd name="connsiteX15" fmla="*/ 7819188 w 8975855"/>
              <a:gd name="connsiteY15" fmla="*/ 1255588 h 2610875"/>
              <a:gd name="connsiteX16" fmla="*/ 7802364 w 8975855"/>
              <a:gd name="connsiteY16" fmla="*/ 1022853 h 2610875"/>
              <a:gd name="connsiteX17" fmla="*/ 7807037 w 8975855"/>
              <a:gd name="connsiteY17" fmla="*/ 843394 h 2610875"/>
              <a:gd name="connsiteX18" fmla="*/ 7797223 w 8975855"/>
              <a:gd name="connsiteY18" fmla="*/ 707865 h 2610875"/>
              <a:gd name="connsiteX19" fmla="*/ 7753293 w 8975855"/>
              <a:gd name="connsiteY19" fmla="*/ 565794 h 2610875"/>
              <a:gd name="connsiteX20" fmla="*/ 7700016 w 8975855"/>
              <a:gd name="connsiteY20" fmla="*/ 487748 h 2610875"/>
              <a:gd name="connsiteX21" fmla="*/ 7650945 w 8975855"/>
              <a:gd name="connsiteY21" fmla="*/ 456436 h 2610875"/>
              <a:gd name="connsiteX22" fmla="*/ 7635056 w 8975855"/>
              <a:gd name="connsiteY22" fmla="*/ 409702 h 2610875"/>
              <a:gd name="connsiteX23" fmla="*/ 7632252 w 8975855"/>
              <a:gd name="connsiteY23" fmla="*/ 342872 h 2610875"/>
              <a:gd name="connsiteX24" fmla="*/ 7628513 w 8975855"/>
              <a:gd name="connsiteY24" fmla="*/ 337264 h 2610875"/>
              <a:gd name="connsiteX25" fmla="*/ 7451859 w 8975855"/>
              <a:gd name="connsiteY25" fmla="*/ 243329 h 2610875"/>
              <a:gd name="connsiteX26" fmla="*/ 7420079 w 8975855"/>
              <a:gd name="connsiteY26" fmla="*/ 262490 h 2610875"/>
              <a:gd name="connsiteX27" fmla="*/ 7393908 w 8975855"/>
              <a:gd name="connsiteY27" fmla="*/ 305953 h 2610875"/>
              <a:gd name="connsiteX28" fmla="*/ 7393908 w 8975855"/>
              <a:gd name="connsiteY28" fmla="*/ 310159 h 2610875"/>
              <a:gd name="connsiteX29" fmla="*/ 7401386 w 8975855"/>
              <a:gd name="connsiteY29" fmla="*/ 310159 h 2610875"/>
              <a:gd name="connsiteX30" fmla="*/ 7409331 w 8975855"/>
              <a:gd name="connsiteY30" fmla="*/ 324646 h 2610875"/>
              <a:gd name="connsiteX31" fmla="*/ 7399049 w 8975855"/>
              <a:gd name="connsiteY31" fmla="*/ 382596 h 2610875"/>
              <a:gd name="connsiteX32" fmla="*/ 7390637 w 8975855"/>
              <a:gd name="connsiteY32" fmla="*/ 427928 h 2610875"/>
              <a:gd name="connsiteX33" fmla="*/ 7410265 w 8975855"/>
              <a:gd name="connsiteY33" fmla="*/ 465316 h 2610875"/>
              <a:gd name="connsiteX34" fmla="*/ 7404190 w 8975855"/>
              <a:gd name="connsiteY34" fmla="*/ 496627 h 2610875"/>
              <a:gd name="connsiteX35" fmla="*/ 7371008 w 8975855"/>
              <a:gd name="connsiteY35" fmla="*/ 522331 h 2610875"/>
              <a:gd name="connsiteX36" fmla="*/ 7369607 w 8975855"/>
              <a:gd name="connsiteY36" fmla="*/ 596171 h 2610875"/>
              <a:gd name="connsiteX37" fmla="*/ 7382225 w 8975855"/>
              <a:gd name="connsiteY37" fmla="*/ 591030 h 2610875"/>
              <a:gd name="connsiteX38" fmla="*/ 7401853 w 8975855"/>
              <a:gd name="connsiteY38" fmla="*/ 579347 h 2610875"/>
              <a:gd name="connsiteX39" fmla="*/ 7409798 w 8975855"/>
              <a:gd name="connsiteY39" fmla="*/ 598975 h 2610875"/>
              <a:gd name="connsiteX40" fmla="*/ 7404657 w 8975855"/>
              <a:gd name="connsiteY40" fmla="*/ 638232 h 2610875"/>
              <a:gd name="connsiteX41" fmla="*/ 7399049 w 8975855"/>
              <a:gd name="connsiteY41" fmla="*/ 639634 h 2610875"/>
              <a:gd name="connsiteX42" fmla="*/ 7383160 w 8975855"/>
              <a:gd name="connsiteY42" fmla="*/ 680292 h 2610875"/>
              <a:gd name="connsiteX43" fmla="*/ 7342501 w 8975855"/>
              <a:gd name="connsiteY43" fmla="*/ 703192 h 2610875"/>
              <a:gd name="connsiteX44" fmla="*/ 7298571 w 8975855"/>
              <a:gd name="connsiteY44" fmla="*/ 787313 h 2610875"/>
              <a:gd name="connsiteX45" fmla="*/ 7295767 w 8975855"/>
              <a:gd name="connsiteY45" fmla="*/ 800399 h 2610875"/>
              <a:gd name="connsiteX46" fmla="*/ 7293897 w 8975855"/>
              <a:gd name="connsiteY46" fmla="*/ 806474 h 2610875"/>
              <a:gd name="connsiteX47" fmla="*/ 7307917 w 8975855"/>
              <a:gd name="connsiteY47" fmla="*/ 933591 h 2610875"/>
              <a:gd name="connsiteX48" fmla="*/ 7306516 w 8975855"/>
              <a:gd name="connsiteY48" fmla="*/ 968174 h 2610875"/>
              <a:gd name="connsiteX49" fmla="*/ 7276139 w 8975855"/>
              <a:gd name="connsiteY49" fmla="*/ 1109311 h 2610875"/>
              <a:gd name="connsiteX50" fmla="*/ 7249033 w 8975855"/>
              <a:gd name="connsiteY50" fmla="*/ 1137351 h 2610875"/>
              <a:gd name="connsiteX51" fmla="*/ 6962553 w 8975855"/>
              <a:gd name="connsiteY51" fmla="*/ 1050893 h 2610875"/>
              <a:gd name="connsiteX52" fmla="*/ 6871422 w 8975855"/>
              <a:gd name="connsiteY52" fmla="*/ 867696 h 2610875"/>
              <a:gd name="connsiteX53" fmla="*/ 6842914 w 8975855"/>
              <a:gd name="connsiteY53" fmla="*/ 641503 h 2610875"/>
              <a:gd name="connsiteX54" fmla="*/ 6844783 w 8975855"/>
              <a:gd name="connsiteY54" fmla="*/ 552708 h 2610875"/>
              <a:gd name="connsiteX55" fmla="*/ 6844783 w 8975855"/>
              <a:gd name="connsiteY55" fmla="*/ 552708 h 2610875"/>
              <a:gd name="connsiteX56" fmla="*/ 6844783 w 8975855"/>
              <a:gd name="connsiteY56" fmla="*/ 552708 h 2610875"/>
              <a:gd name="connsiteX57" fmla="*/ 6858336 w 8975855"/>
              <a:gd name="connsiteY57" fmla="*/ 454567 h 2610875"/>
              <a:gd name="connsiteX58" fmla="*/ 6858336 w 8975855"/>
              <a:gd name="connsiteY58" fmla="*/ 454567 h 2610875"/>
              <a:gd name="connsiteX59" fmla="*/ 6860205 w 8975855"/>
              <a:gd name="connsiteY59" fmla="*/ 436340 h 2610875"/>
              <a:gd name="connsiteX60" fmla="*/ 6913482 w 8975855"/>
              <a:gd name="connsiteY60" fmla="*/ 388204 h 2610875"/>
              <a:gd name="connsiteX61" fmla="*/ 6966292 w 8975855"/>
              <a:gd name="connsiteY61" fmla="*/ 381194 h 2610875"/>
              <a:gd name="connsiteX62" fmla="*/ 7016297 w 8975855"/>
              <a:gd name="connsiteY62" fmla="*/ 347546 h 2610875"/>
              <a:gd name="connsiteX63" fmla="*/ 7025644 w 8975855"/>
              <a:gd name="connsiteY63" fmla="*/ 337732 h 2610875"/>
              <a:gd name="connsiteX64" fmla="*/ 7034056 w 8975855"/>
              <a:gd name="connsiteY64" fmla="*/ 340068 h 2610875"/>
              <a:gd name="connsiteX65" fmla="*/ 7042468 w 8975855"/>
              <a:gd name="connsiteY65" fmla="*/ 291465 h 2610875"/>
              <a:gd name="connsiteX66" fmla="*/ 6991995 w 8975855"/>
              <a:gd name="connsiteY66" fmla="*/ 202203 h 2610875"/>
              <a:gd name="connsiteX67" fmla="*/ 6956010 w 8975855"/>
              <a:gd name="connsiteY67" fmla="*/ 185379 h 2610875"/>
              <a:gd name="connsiteX68" fmla="*/ 6898994 w 8975855"/>
              <a:gd name="connsiteY68" fmla="*/ 183042 h 2610875"/>
              <a:gd name="connsiteX69" fmla="*/ 6804592 w 8975855"/>
              <a:gd name="connsiteY69" fmla="*/ 182107 h 2610875"/>
              <a:gd name="connsiteX70" fmla="*/ 6785898 w 8975855"/>
              <a:gd name="connsiteY70" fmla="*/ 176499 h 2610875"/>
              <a:gd name="connsiteX71" fmla="*/ 6755521 w 8975855"/>
              <a:gd name="connsiteY71" fmla="*/ 165750 h 2610875"/>
              <a:gd name="connsiteX72" fmla="*/ 6661586 w 8975855"/>
              <a:gd name="connsiteY72" fmla="*/ 158740 h 2610875"/>
              <a:gd name="connsiteX73" fmla="*/ 6604570 w 8975855"/>
              <a:gd name="connsiteY73" fmla="*/ 150328 h 2610875"/>
              <a:gd name="connsiteX74" fmla="*/ 6598495 w 8975855"/>
              <a:gd name="connsiteY74" fmla="*/ 146122 h 2610875"/>
              <a:gd name="connsiteX75" fmla="*/ 6584942 w 8975855"/>
              <a:gd name="connsiteY75" fmla="*/ 147057 h 2610875"/>
              <a:gd name="connsiteX76" fmla="*/ 6595223 w 8975855"/>
              <a:gd name="connsiteY76" fmla="*/ 159675 h 2610875"/>
              <a:gd name="connsiteX77" fmla="*/ 6565314 w 8975855"/>
              <a:gd name="connsiteY77" fmla="*/ 193323 h 2610875"/>
              <a:gd name="connsiteX78" fmla="*/ 6552228 w 8975855"/>
              <a:gd name="connsiteY78" fmla="*/ 269033 h 2610875"/>
              <a:gd name="connsiteX79" fmla="*/ 6505961 w 8975855"/>
              <a:gd name="connsiteY79" fmla="*/ 362501 h 2610875"/>
              <a:gd name="connsiteX80" fmla="*/ 6489604 w 8975855"/>
              <a:gd name="connsiteY80" fmla="*/ 390074 h 2610875"/>
              <a:gd name="connsiteX81" fmla="*/ 6489604 w 8975855"/>
              <a:gd name="connsiteY81" fmla="*/ 390074 h 2610875"/>
              <a:gd name="connsiteX82" fmla="*/ 6417634 w 8975855"/>
              <a:gd name="connsiteY82" fmla="*/ 472793 h 2610875"/>
              <a:gd name="connsiteX83" fmla="*/ 6417634 w 8975855"/>
              <a:gd name="connsiteY83" fmla="*/ 472793 h 2610875"/>
              <a:gd name="connsiteX84" fmla="*/ 6182562 w 8975855"/>
              <a:gd name="connsiteY84" fmla="*/ 494291 h 2610875"/>
              <a:gd name="connsiteX85" fmla="*/ 6062923 w 8975855"/>
              <a:gd name="connsiteY85" fmla="*/ 407833 h 2610875"/>
              <a:gd name="connsiteX86" fmla="*/ 5997495 w 8975855"/>
              <a:gd name="connsiteY86" fmla="*/ 342872 h 2610875"/>
              <a:gd name="connsiteX87" fmla="*/ 5906363 w 8975855"/>
              <a:gd name="connsiteY87" fmla="*/ 274641 h 2610875"/>
              <a:gd name="connsiteX88" fmla="*/ 5897484 w 8975855"/>
              <a:gd name="connsiteY88" fmla="*/ 264359 h 2610875"/>
              <a:gd name="connsiteX89" fmla="*/ 5807287 w 8975855"/>
              <a:gd name="connsiteY89" fmla="*/ 199399 h 2610875"/>
              <a:gd name="connsiteX90" fmla="*/ 5789061 w 8975855"/>
              <a:gd name="connsiteY90" fmla="*/ 170424 h 2610875"/>
              <a:gd name="connsiteX91" fmla="*/ 5790463 w 8975855"/>
              <a:gd name="connsiteY91" fmla="*/ 119484 h 2610875"/>
              <a:gd name="connsiteX92" fmla="*/ 5803549 w 8975855"/>
              <a:gd name="connsiteY92" fmla="*/ 137243 h 2610875"/>
              <a:gd name="connsiteX93" fmla="*/ 5806820 w 8975855"/>
              <a:gd name="connsiteY93" fmla="*/ 121820 h 2610875"/>
              <a:gd name="connsiteX94" fmla="*/ 5822242 w 8975855"/>
              <a:gd name="connsiteY94" fmla="*/ 75554 h 2610875"/>
              <a:gd name="connsiteX95" fmla="*/ 5821307 w 8975855"/>
              <a:gd name="connsiteY95" fmla="*/ 16669 h 2610875"/>
              <a:gd name="connsiteX96" fmla="*/ 5813363 w 8975855"/>
              <a:gd name="connsiteY96" fmla="*/ 7322 h 2610875"/>
              <a:gd name="connsiteX97" fmla="*/ 5772704 w 8975855"/>
              <a:gd name="connsiteY97" fmla="*/ 12930 h 2610875"/>
              <a:gd name="connsiteX98" fmla="*/ 5708211 w 8975855"/>
              <a:gd name="connsiteY98" fmla="*/ 51719 h 2610875"/>
              <a:gd name="connsiteX99" fmla="*/ 5389017 w 8975855"/>
              <a:gd name="connsiteY99" fmla="*/ 83031 h 2610875"/>
              <a:gd name="connsiteX100" fmla="*/ 5217036 w 8975855"/>
              <a:gd name="connsiteY100" fmla="*/ 77423 h 2610875"/>
              <a:gd name="connsiteX101" fmla="*/ 5045522 w 8975855"/>
              <a:gd name="connsiteY101" fmla="*/ 59664 h 2610875"/>
              <a:gd name="connsiteX102" fmla="*/ 4950184 w 8975855"/>
              <a:gd name="connsiteY102" fmla="*/ 15267 h 2610875"/>
              <a:gd name="connsiteX103" fmla="*/ 4911395 w 8975855"/>
              <a:gd name="connsiteY103" fmla="*/ 3116 h 2610875"/>
              <a:gd name="connsiteX104" fmla="*/ 4894571 w 8975855"/>
              <a:gd name="connsiteY104" fmla="*/ 42840 h 2610875"/>
              <a:gd name="connsiteX105" fmla="*/ 4905320 w 8975855"/>
              <a:gd name="connsiteY105" fmla="*/ 85835 h 2610875"/>
              <a:gd name="connsiteX106" fmla="*/ 4917003 w 8975855"/>
              <a:gd name="connsiteY106" fmla="*/ 119951 h 2610875"/>
              <a:gd name="connsiteX107" fmla="*/ 4917938 w 8975855"/>
              <a:gd name="connsiteY107" fmla="*/ 155002 h 2610875"/>
              <a:gd name="connsiteX108" fmla="*/ 4918873 w 8975855"/>
              <a:gd name="connsiteY108" fmla="*/ 170891 h 2610875"/>
              <a:gd name="connsiteX109" fmla="*/ 4906722 w 8975855"/>
              <a:gd name="connsiteY109" fmla="*/ 200334 h 2610875"/>
              <a:gd name="connsiteX110" fmla="*/ 4786148 w 8975855"/>
              <a:gd name="connsiteY110" fmla="*/ 232580 h 2610875"/>
              <a:gd name="connsiteX111" fmla="*/ 4728665 w 8975855"/>
              <a:gd name="connsiteY111" fmla="*/ 238188 h 2610875"/>
              <a:gd name="connsiteX112" fmla="*/ 4686604 w 8975855"/>
              <a:gd name="connsiteY112" fmla="*/ 295671 h 2610875"/>
              <a:gd name="connsiteX113" fmla="*/ 4666509 w 8975855"/>
              <a:gd name="connsiteY113" fmla="*/ 333058 h 2610875"/>
              <a:gd name="connsiteX114" fmla="*/ 4589398 w 8975855"/>
              <a:gd name="connsiteY114" fmla="*/ 402225 h 2610875"/>
              <a:gd name="connsiteX115" fmla="*/ 4552477 w 8975855"/>
              <a:gd name="connsiteY115" fmla="*/ 447089 h 2610875"/>
              <a:gd name="connsiteX116" fmla="*/ 4537055 w 8975855"/>
              <a:gd name="connsiteY116" fmla="*/ 483075 h 2610875"/>
              <a:gd name="connsiteX117" fmla="*/ 4498733 w 8975855"/>
              <a:gd name="connsiteY117" fmla="*/ 594769 h 2610875"/>
              <a:gd name="connsiteX118" fmla="*/ 4455738 w 8975855"/>
              <a:gd name="connsiteY118" fmla="*/ 687770 h 2610875"/>
              <a:gd name="connsiteX119" fmla="*/ 4385637 w 8975855"/>
              <a:gd name="connsiteY119" fmla="*/ 777499 h 2610875"/>
              <a:gd name="connsiteX120" fmla="*/ 4351054 w 8975855"/>
              <a:gd name="connsiteY120" fmla="*/ 899942 h 2610875"/>
              <a:gd name="connsiteX121" fmla="*/ 4354792 w 8975855"/>
              <a:gd name="connsiteY121" fmla="*/ 983596 h 2610875"/>
              <a:gd name="connsiteX122" fmla="*/ 4352456 w 8975855"/>
              <a:gd name="connsiteY122" fmla="*/ 1027526 h 2610875"/>
              <a:gd name="connsiteX123" fmla="*/ 4353858 w 8975855"/>
              <a:gd name="connsiteY123" fmla="*/ 1034069 h 2610875"/>
              <a:gd name="connsiteX124" fmla="*/ 4370215 w 8975855"/>
              <a:gd name="connsiteY124" fmla="*/ 983596 h 2610875"/>
              <a:gd name="connsiteX125" fmla="*/ 4365074 w 8975855"/>
              <a:gd name="connsiteY125" fmla="*/ 1033602 h 2610875"/>
              <a:gd name="connsiteX126" fmla="*/ 4383768 w 8975855"/>
              <a:gd name="connsiteY126" fmla="*/ 994345 h 2610875"/>
              <a:gd name="connsiteX127" fmla="*/ 4376758 w 8975855"/>
              <a:gd name="connsiteY127" fmla="*/ 1038742 h 2610875"/>
              <a:gd name="connsiteX128" fmla="*/ 4373019 w 8975855"/>
              <a:gd name="connsiteY128" fmla="*/ 1041546 h 2610875"/>
              <a:gd name="connsiteX129" fmla="*/ 4373954 w 8975855"/>
              <a:gd name="connsiteY129" fmla="*/ 1043416 h 2610875"/>
              <a:gd name="connsiteX130" fmla="*/ 4380029 w 8975855"/>
              <a:gd name="connsiteY130" fmla="*/ 1046687 h 2610875"/>
              <a:gd name="connsiteX131" fmla="*/ 4433773 w 8975855"/>
              <a:gd name="connsiteY131" fmla="*/ 1017245 h 2610875"/>
              <a:gd name="connsiteX132" fmla="*/ 4489387 w 8975855"/>
              <a:gd name="connsiteY132" fmla="*/ 776564 h 2610875"/>
              <a:gd name="connsiteX133" fmla="*/ 4496397 w 8975855"/>
              <a:gd name="connsiteY133" fmla="*/ 780770 h 2610875"/>
              <a:gd name="connsiteX134" fmla="*/ 4508080 w 8975855"/>
              <a:gd name="connsiteY134" fmla="*/ 768620 h 2610875"/>
              <a:gd name="connsiteX135" fmla="*/ 4570237 w 8975855"/>
              <a:gd name="connsiteY135" fmla="*/ 572804 h 2610875"/>
              <a:gd name="connsiteX136" fmla="*/ 4596875 w 8975855"/>
              <a:gd name="connsiteY136" fmla="*/ 502703 h 2610875"/>
              <a:gd name="connsiteX137" fmla="*/ 4584257 w 8975855"/>
              <a:gd name="connsiteY137" fmla="*/ 539155 h 2610875"/>
              <a:gd name="connsiteX138" fmla="*/ 4579116 w 8975855"/>
              <a:gd name="connsiteY138" fmla="*/ 564392 h 2610875"/>
              <a:gd name="connsiteX139" fmla="*/ 4584257 w 8975855"/>
              <a:gd name="connsiteY139" fmla="*/ 652719 h 2610875"/>
              <a:gd name="connsiteX140" fmla="*/ 4582855 w 8975855"/>
              <a:gd name="connsiteY140" fmla="*/ 836851 h 2610875"/>
              <a:gd name="connsiteX141" fmla="*/ 4454803 w 8975855"/>
              <a:gd name="connsiteY141" fmla="*/ 1129874 h 2610875"/>
              <a:gd name="connsiteX142" fmla="*/ 4393582 w 8975855"/>
              <a:gd name="connsiteY142" fmla="*/ 1205583 h 2610875"/>
              <a:gd name="connsiteX143" fmla="*/ 4358531 w 8975855"/>
              <a:gd name="connsiteY143" fmla="*/ 1301388 h 2610875"/>
              <a:gd name="connsiteX144" fmla="*/ 4349652 w 8975855"/>
              <a:gd name="connsiteY144" fmla="*/ 1697693 h 2610875"/>
              <a:gd name="connsiteX145" fmla="*/ 4353391 w 8975855"/>
              <a:gd name="connsiteY145" fmla="*/ 1773402 h 2610875"/>
              <a:gd name="connsiteX146" fmla="*/ 4337034 w 8975855"/>
              <a:gd name="connsiteY146" fmla="*/ 1784618 h 2610875"/>
              <a:gd name="connsiteX147" fmla="*/ 4304320 w 8975855"/>
              <a:gd name="connsiteY147" fmla="*/ 1786020 h 2610875"/>
              <a:gd name="connsiteX148" fmla="*/ 3804265 w 8975855"/>
              <a:gd name="connsiteY148" fmla="*/ 1846774 h 2610875"/>
              <a:gd name="connsiteX149" fmla="*/ 2987821 w 8975855"/>
              <a:gd name="connsiteY149" fmla="*/ 1974358 h 2610875"/>
              <a:gd name="connsiteX150" fmla="*/ 2042391 w 8975855"/>
              <a:gd name="connsiteY150" fmla="*/ 2151013 h 2610875"/>
              <a:gd name="connsiteX151" fmla="*/ 1927425 w 8975855"/>
              <a:gd name="connsiteY151" fmla="*/ 2170641 h 2610875"/>
              <a:gd name="connsiteX152" fmla="*/ 1869008 w 8975855"/>
              <a:gd name="connsiteY152" fmla="*/ 2185129 h 2610875"/>
              <a:gd name="connsiteX153" fmla="*/ 1132479 w 8975855"/>
              <a:gd name="connsiteY153" fmla="*/ 2325331 h 2610875"/>
              <a:gd name="connsiteX154" fmla="*/ 193592 w 8975855"/>
              <a:gd name="connsiteY154" fmla="*/ 2472543 h 2610875"/>
              <a:gd name="connsiteX155" fmla="*/ 15535 w 8975855"/>
              <a:gd name="connsiteY155" fmla="*/ 2495443 h 2610875"/>
              <a:gd name="connsiteX156" fmla="*/ 580 w 8975855"/>
              <a:gd name="connsiteY156" fmla="*/ 2507594 h 2610875"/>
              <a:gd name="connsiteX157" fmla="*/ 113 w 8975855"/>
              <a:gd name="connsiteY157" fmla="*/ 2589378 h 2610875"/>
              <a:gd name="connsiteX158" fmla="*/ 21610 w 8975855"/>
              <a:gd name="connsiteY158" fmla="*/ 2610876 h 2610875"/>
              <a:gd name="connsiteX159" fmla="*/ 5800277 w 8975855"/>
              <a:gd name="connsiteY159" fmla="*/ 2610409 h 2610875"/>
              <a:gd name="connsiteX160" fmla="*/ 8954825 w 8975855"/>
              <a:gd name="connsiteY160" fmla="*/ 2610876 h 2610875"/>
              <a:gd name="connsiteX161" fmla="*/ 8973986 w 8975855"/>
              <a:gd name="connsiteY161" fmla="*/ 2591715 h 2610875"/>
              <a:gd name="connsiteX162" fmla="*/ 8975856 w 8975855"/>
              <a:gd name="connsiteY162" fmla="*/ 2081846 h 2610875"/>
              <a:gd name="connsiteX163" fmla="*/ 4375356 w 8975855"/>
              <a:gd name="connsiteY163" fmla="*/ 896671 h 2610875"/>
              <a:gd name="connsiteX164" fmla="*/ 4369747 w 8975855"/>
              <a:gd name="connsiteY164" fmla="*/ 894802 h 2610875"/>
              <a:gd name="connsiteX165" fmla="*/ 4387506 w 8975855"/>
              <a:gd name="connsiteY165" fmla="*/ 847133 h 2610875"/>
              <a:gd name="connsiteX166" fmla="*/ 4375356 w 8975855"/>
              <a:gd name="connsiteY166" fmla="*/ 896671 h 2610875"/>
              <a:gd name="connsiteX167" fmla="*/ 4382366 w 8975855"/>
              <a:gd name="connsiteY167" fmla="*/ 1040144 h 2610875"/>
              <a:gd name="connsiteX168" fmla="*/ 4424426 w 8975855"/>
              <a:gd name="connsiteY168" fmla="*/ 1006963 h 2610875"/>
              <a:gd name="connsiteX169" fmla="*/ 4382366 w 8975855"/>
              <a:gd name="connsiteY169" fmla="*/ 1040144 h 2610875"/>
              <a:gd name="connsiteX170" fmla="*/ 7316330 w 8975855"/>
              <a:gd name="connsiteY170" fmla="*/ 1091552 h 2610875"/>
              <a:gd name="connsiteX171" fmla="*/ 7335023 w 8975855"/>
              <a:gd name="connsiteY171" fmla="*/ 983596 h 2610875"/>
              <a:gd name="connsiteX172" fmla="*/ 7344837 w 8975855"/>
              <a:gd name="connsiteY172" fmla="*/ 974249 h 2610875"/>
              <a:gd name="connsiteX173" fmla="*/ 7386898 w 8975855"/>
              <a:gd name="connsiteY173" fmla="*/ 1027059 h 2610875"/>
              <a:gd name="connsiteX174" fmla="*/ 7323340 w 8975855"/>
              <a:gd name="connsiteY174" fmla="*/ 1101366 h 2610875"/>
              <a:gd name="connsiteX175" fmla="*/ 7316330 w 8975855"/>
              <a:gd name="connsiteY175" fmla="*/ 1091552 h 2610875"/>
              <a:gd name="connsiteX176" fmla="*/ 7379421 w 8975855"/>
              <a:gd name="connsiteY176" fmla="*/ 1082205 h 2610875"/>
              <a:gd name="connsiteX177" fmla="*/ 7299973 w 8975855"/>
              <a:gd name="connsiteY177" fmla="*/ 1194367 h 2610875"/>
              <a:gd name="connsiteX178" fmla="*/ 7379421 w 8975855"/>
              <a:gd name="connsiteY178" fmla="*/ 1082205 h 2610875"/>
              <a:gd name="connsiteX179" fmla="*/ 7263053 w 8975855"/>
              <a:gd name="connsiteY179" fmla="*/ 1149502 h 2610875"/>
              <a:gd name="connsiteX180" fmla="*/ 7246229 w 8975855"/>
              <a:gd name="connsiteY180" fmla="*/ 1205583 h 2610875"/>
              <a:gd name="connsiteX181" fmla="*/ 7219590 w 8975855"/>
              <a:gd name="connsiteY181" fmla="*/ 1216799 h 2610875"/>
              <a:gd name="connsiteX182" fmla="*/ 7001809 w 8975855"/>
              <a:gd name="connsiteY182" fmla="*/ 1131276 h 2610875"/>
              <a:gd name="connsiteX183" fmla="*/ 6956010 w 8975855"/>
              <a:gd name="connsiteY183" fmla="*/ 1068652 h 2610875"/>
              <a:gd name="connsiteX184" fmla="*/ 7263053 w 8975855"/>
              <a:gd name="connsiteY184" fmla="*/ 1149502 h 2610875"/>
              <a:gd name="connsiteX185" fmla="*/ 6808331 w 8975855"/>
              <a:gd name="connsiteY185" fmla="*/ 445687 h 2610875"/>
              <a:gd name="connsiteX186" fmla="*/ 6808331 w 8975855"/>
              <a:gd name="connsiteY186" fmla="*/ 445687 h 2610875"/>
              <a:gd name="connsiteX187" fmla="*/ 6837306 w 8975855"/>
              <a:gd name="connsiteY187" fmla="*/ 398486 h 2610875"/>
              <a:gd name="connsiteX188" fmla="*/ 6850391 w 8975855"/>
              <a:gd name="connsiteY188" fmla="*/ 412039 h 2610875"/>
              <a:gd name="connsiteX189" fmla="*/ 6843849 w 8975855"/>
              <a:gd name="connsiteY189" fmla="*/ 446155 h 2610875"/>
              <a:gd name="connsiteX190" fmla="*/ 6830296 w 8975855"/>
              <a:gd name="connsiteY190" fmla="*/ 540090 h 2610875"/>
              <a:gd name="connsiteX191" fmla="*/ 6840577 w 8975855"/>
              <a:gd name="connsiteY191" fmla="*/ 805072 h 2610875"/>
              <a:gd name="connsiteX192" fmla="*/ 6803190 w 8975855"/>
              <a:gd name="connsiteY192" fmla="*/ 535417 h 2610875"/>
              <a:gd name="connsiteX193" fmla="*/ 6803190 w 8975855"/>
              <a:gd name="connsiteY193" fmla="*/ 535417 h 2610875"/>
              <a:gd name="connsiteX194" fmla="*/ 6803190 w 8975855"/>
              <a:gd name="connsiteY194" fmla="*/ 535417 h 2610875"/>
              <a:gd name="connsiteX195" fmla="*/ 6808331 w 8975855"/>
              <a:gd name="connsiteY195" fmla="*/ 445687 h 2610875"/>
              <a:gd name="connsiteX196" fmla="*/ 5167498 w 8975855"/>
              <a:gd name="connsiteY196" fmla="*/ 1733210 h 2610875"/>
              <a:gd name="connsiteX197" fmla="*/ 4682866 w 8975855"/>
              <a:gd name="connsiteY197" fmla="*/ 1763588 h 2610875"/>
              <a:gd name="connsiteX198" fmla="*/ 4491723 w 8975855"/>
              <a:gd name="connsiteY198" fmla="*/ 1777140 h 2610875"/>
              <a:gd name="connsiteX199" fmla="*/ 4464618 w 8975855"/>
              <a:gd name="connsiteY199" fmla="*/ 1753306 h 2610875"/>
              <a:gd name="connsiteX200" fmla="*/ 4451065 w 8975855"/>
              <a:gd name="connsiteY200" fmla="*/ 1642079 h 2610875"/>
              <a:gd name="connsiteX201" fmla="*/ 4478171 w 8975855"/>
              <a:gd name="connsiteY201" fmla="*/ 1410746 h 2610875"/>
              <a:gd name="connsiteX202" fmla="*/ 4485181 w 8975855"/>
              <a:gd name="connsiteY202" fmla="*/ 1371956 h 2610875"/>
              <a:gd name="connsiteX203" fmla="*/ 4511819 w 8975855"/>
              <a:gd name="connsiteY203" fmla="*/ 1284096 h 2610875"/>
              <a:gd name="connsiteX204" fmla="*/ 4700625 w 8975855"/>
              <a:gd name="connsiteY204" fmla="*/ 1081270 h 2610875"/>
              <a:gd name="connsiteX205" fmla="*/ 4829611 w 8975855"/>
              <a:gd name="connsiteY205" fmla="*/ 980325 h 2610875"/>
              <a:gd name="connsiteX206" fmla="*/ 4855314 w 8975855"/>
              <a:gd name="connsiteY206" fmla="*/ 989204 h 2610875"/>
              <a:gd name="connsiteX207" fmla="*/ 4872606 w 8975855"/>
              <a:gd name="connsiteY207" fmla="*/ 1200442 h 2610875"/>
              <a:gd name="connsiteX208" fmla="*/ 4936164 w 8975855"/>
              <a:gd name="connsiteY208" fmla="*/ 1377564 h 2610875"/>
              <a:gd name="connsiteX209" fmla="*/ 5161422 w 8975855"/>
              <a:gd name="connsiteY209" fmla="*/ 1681336 h 2610875"/>
              <a:gd name="connsiteX210" fmla="*/ 5207222 w 8975855"/>
              <a:gd name="connsiteY210" fmla="*/ 1704703 h 2610875"/>
              <a:gd name="connsiteX211" fmla="*/ 5167498 w 8975855"/>
              <a:gd name="connsiteY211" fmla="*/ 1733210 h 2610875"/>
              <a:gd name="connsiteX212" fmla="*/ 5496038 w 8975855"/>
              <a:gd name="connsiteY212" fmla="*/ 1637406 h 2610875"/>
              <a:gd name="connsiteX213" fmla="*/ 5481551 w 8975855"/>
              <a:gd name="connsiteY213" fmla="*/ 1674326 h 2610875"/>
              <a:gd name="connsiteX214" fmla="*/ 5411450 w 8975855"/>
              <a:gd name="connsiteY214" fmla="*/ 1726668 h 2610875"/>
              <a:gd name="connsiteX215" fmla="*/ 5299755 w 8975855"/>
              <a:gd name="connsiteY215" fmla="*/ 1696290 h 2610875"/>
              <a:gd name="connsiteX216" fmla="*/ 5287604 w 8975855"/>
              <a:gd name="connsiteY216" fmla="*/ 1679934 h 2610875"/>
              <a:gd name="connsiteX217" fmla="*/ 5246478 w 8975855"/>
              <a:gd name="connsiteY217" fmla="*/ 1621983 h 2610875"/>
              <a:gd name="connsiteX218" fmla="*/ 5114221 w 8975855"/>
              <a:gd name="connsiteY218" fmla="*/ 1480847 h 2610875"/>
              <a:gd name="connsiteX219" fmla="*/ 5053934 w 8975855"/>
              <a:gd name="connsiteY219" fmla="*/ 1357936 h 2610875"/>
              <a:gd name="connsiteX220" fmla="*/ 5034773 w 8975855"/>
              <a:gd name="connsiteY220" fmla="*/ 1321016 h 2610875"/>
              <a:gd name="connsiteX221" fmla="*/ 5000190 w 8975855"/>
              <a:gd name="connsiteY221" fmla="*/ 1228950 h 2610875"/>
              <a:gd name="connsiteX222" fmla="*/ 5009070 w 8975855"/>
              <a:gd name="connsiteY222" fmla="*/ 1040612 h 2610875"/>
              <a:gd name="connsiteX223" fmla="*/ 5012808 w 8975855"/>
              <a:gd name="connsiteY223" fmla="*/ 1020516 h 2610875"/>
              <a:gd name="connsiteX224" fmla="*/ 5023557 w 8975855"/>
              <a:gd name="connsiteY224" fmla="*/ 961164 h 2610875"/>
              <a:gd name="connsiteX225" fmla="*/ 5031969 w 8975855"/>
              <a:gd name="connsiteY225" fmla="*/ 927048 h 2610875"/>
              <a:gd name="connsiteX226" fmla="*/ 5045522 w 8975855"/>
              <a:gd name="connsiteY226" fmla="*/ 878445 h 2610875"/>
              <a:gd name="connsiteX227" fmla="*/ 5066085 w 8975855"/>
              <a:gd name="connsiteY227" fmla="*/ 868630 h 2610875"/>
              <a:gd name="connsiteX228" fmla="*/ 5097396 w 8975855"/>
              <a:gd name="connsiteY228" fmla="*/ 881716 h 2610875"/>
              <a:gd name="connsiteX229" fmla="*/ 5196473 w 8975855"/>
              <a:gd name="connsiteY229" fmla="*/ 917701 h 2610875"/>
              <a:gd name="connsiteX230" fmla="*/ 5241805 w 8975855"/>
              <a:gd name="connsiteY230" fmla="*/ 928450 h 2610875"/>
              <a:gd name="connsiteX231" fmla="*/ 5280594 w 8975855"/>
              <a:gd name="connsiteY231" fmla="*/ 936395 h 2610875"/>
              <a:gd name="connsiteX232" fmla="*/ 5325926 w 8975855"/>
              <a:gd name="connsiteY232" fmla="*/ 942470 h 2610875"/>
              <a:gd name="connsiteX233" fmla="*/ 5441827 w 8975855"/>
              <a:gd name="connsiteY233" fmla="*/ 949013 h 2610875"/>
              <a:gd name="connsiteX234" fmla="*/ 5553521 w 8975855"/>
              <a:gd name="connsiteY234" fmla="*/ 934993 h 2610875"/>
              <a:gd name="connsiteX235" fmla="*/ 5675964 w 8975855"/>
              <a:gd name="connsiteY235" fmla="*/ 906485 h 2610875"/>
              <a:gd name="connsiteX236" fmla="*/ 5694658 w 8975855"/>
              <a:gd name="connsiteY236" fmla="*/ 921907 h 2610875"/>
              <a:gd name="connsiteX237" fmla="*/ 5612406 w 8975855"/>
              <a:gd name="connsiteY237" fmla="*/ 1186422 h 2610875"/>
              <a:gd name="connsiteX238" fmla="*/ 5569878 w 8975855"/>
              <a:gd name="connsiteY238" fmla="*/ 1255121 h 2610875"/>
              <a:gd name="connsiteX239" fmla="*/ 5547913 w 8975855"/>
              <a:gd name="connsiteY239" fmla="*/ 1329428 h 2610875"/>
              <a:gd name="connsiteX240" fmla="*/ 5496038 w 8975855"/>
              <a:gd name="connsiteY240" fmla="*/ 1637406 h 2610875"/>
              <a:gd name="connsiteX241" fmla="*/ 6085355 w 8975855"/>
              <a:gd name="connsiteY241" fmla="*/ 1717321 h 2610875"/>
              <a:gd name="connsiteX242" fmla="*/ 5987213 w 8975855"/>
              <a:gd name="connsiteY242" fmla="*/ 1716386 h 2610875"/>
              <a:gd name="connsiteX243" fmla="*/ 5630165 w 8975855"/>
              <a:gd name="connsiteY243" fmla="*/ 1716386 h 2610875"/>
              <a:gd name="connsiteX244" fmla="*/ 5583431 w 8975855"/>
              <a:gd name="connsiteY244" fmla="*/ 1717788 h 2610875"/>
              <a:gd name="connsiteX245" fmla="*/ 5563803 w 8975855"/>
              <a:gd name="connsiteY245" fmla="*/ 1699095 h 2610875"/>
              <a:gd name="connsiteX246" fmla="*/ 5564737 w 8975855"/>
              <a:gd name="connsiteY246" fmla="*/ 1648154 h 2610875"/>
              <a:gd name="connsiteX247" fmla="*/ 5654000 w 8975855"/>
              <a:gd name="connsiteY247" fmla="*/ 1413082 h 2610875"/>
              <a:gd name="connsiteX248" fmla="*/ 5684844 w 8975855"/>
              <a:gd name="connsiteY248" fmla="*/ 1327091 h 2610875"/>
              <a:gd name="connsiteX249" fmla="*/ 5707744 w 8975855"/>
              <a:gd name="connsiteY249" fmla="*/ 1251850 h 2610875"/>
              <a:gd name="connsiteX250" fmla="*/ 5818970 w 8975855"/>
              <a:gd name="connsiteY250" fmla="*/ 1070522 h 2610875"/>
              <a:gd name="connsiteX251" fmla="*/ 5829720 w 8975855"/>
              <a:gd name="connsiteY251" fmla="*/ 1059773 h 2610875"/>
              <a:gd name="connsiteX252" fmla="*/ 5838599 w 8975855"/>
              <a:gd name="connsiteY252" fmla="*/ 1072391 h 2610875"/>
              <a:gd name="connsiteX253" fmla="*/ 5916178 w 8975855"/>
              <a:gd name="connsiteY253" fmla="*/ 1285031 h 2610875"/>
              <a:gd name="connsiteX254" fmla="*/ 5926926 w 8975855"/>
              <a:gd name="connsiteY254" fmla="*/ 1363544 h 2610875"/>
              <a:gd name="connsiteX255" fmla="*/ 5960108 w 8975855"/>
              <a:gd name="connsiteY255" fmla="*/ 1442992 h 2610875"/>
              <a:gd name="connsiteX256" fmla="*/ 6100310 w 8975855"/>
              <a:gd name="connsiteY256" fmla="*/ 1703768 h 2610875"/>
              <a:gd name="connsiteX257" fmla="*/ 6085355 w 8975855"/>
              <a:gd name="connsiteY257" fmla="*/ 1717321 h 2610875"/>
              <a:gd name="connsiteX258" fmla="*/ 7144816 w 8975855"/>
              <a:gd name="connsiteY258" fmla="*/ 1759849 h 2610875"/>
              <a:gd name="connsiteX259" fmla="*/ 7115373 w 8975855"/>
              <a:gd name="connsiteY259" fmla="*/ 1777608 h 2610875"/>
              <a:gd name="connsiteX260" fmla="*/ 6755521 w 8975855"/>
              <a:gd name="connsiteY260" fmla="*/ 1749567 h 2610875"/>
              <a:gd name="connsiteX261" fmla="*/ 6224155 w 8975855"/>
              <a:gd name="connsiteY261" fmla="*/ 1724798 h 2610875"/>
              <a:gd name="connsiteX262" fmla="*/ 6176953 w 8975855"/>
              <a:gd name="connsiteY262" fmla="*/ 1697693 h 2610875"/>
              <a:gd name="connsiteX263" fmla="*/ 6087691 w 8975855"/>
              <a:gd name="connsiteY263" fmla="*/ 1414952 h 2610875"/>
              <a:gd name="connsiteX264" fmla="*/ 6086290 w 8975855"/>
              <a:gd name="connsiteY264" fmla="*/ 1391585 h 2610875"/>
              <a:gd name="connsiteX265" fmla="*/ 6033480 w 8975855"/>
              <a:gd name="connsiteY265" fmla="*/ 1283629 h 2610875"/>
              <a:gd name="connsiteX266" fmla="*/ 6012450 w 8975855"/>
              <a:gd name="connsiteY266" fmla="*/ 1087813 h 2610875"/>
              <a:gd name="connsiteX267" fmla="*/ 6010580 w 8975855"/>
              <a:gd name="connsiteY267" fmla="*/ 1076597 h 2610875"/>
              <a:gd name="connsiteX268" fmla="*/ 6010580 w 8975855"/>
              <a:gd name="connsiteY268" fmla="*/ 1076130 h 2610875"/>
              <a:gd name="connsiteX269" fmla="*/ 5998429 w 8975855"/>
              <a:gd name="connsiteY269" fmla="*/ 941536 h 2610875"/>
              <a:gd name="connsiteX270" fmla="*/ 6032078 w 8975855"/>
              <a:gd name="connsiteY270" fmla="*/ 864892 h 2610875"/>
              <a:gd name="connsiteX271" fmla="*/ 6077410 w 8975855"/>
              <a:gd name="connsiteY271" fmla="*/ 775162 h 2610875"/>
              <a:gd name="connsiteX272" fmla="*/ 6090495 w 8975855"/>
              <a:gd name="connsiteY272" fmla="*/ 779836 h 2610875"/>
              <a:gd name="connsiteX273" fmla="*/ 6462031 w 8975855"/>
              <a:gd name="connsiteY273" fmla="*/ 718614 h 2610875"/>
              <a:gd name="connsiteX274" fmla="*/ 6626535 w 8975855"/>
              <a:gd name="connsiteY274" fmla="*/ 542894 h 2610875"/>
              <a:gd name="connsiteX275" fmla="*/ 6657380 w 8975855"/>
              <a:gd name="connsiteY275" fmla="*/ 511115 h 2610875"/>
              <a:gd name="connsiteX276" fmla="*/ 6657380 w 8975855"/>
              <a:gd name="connsiteY276" fmla="*/ 511115 h 2610875"/>
              <a:gd name="connsiteX277" fmla="*/ 6750848 w 8975855"/>
              <a:gd name="connsiteY277" fmla="*/ 431667 h 2610875"/>
              <a:gd name="connsiteX278" fmla="*/ 6764401 w 8975855"/>
              <a:gd name="connsiteY278" fmla="*/ 423255 h 2610875"/>
              <a:gd name="connsiteX279" fmla="*/ 6789637 w 8975855"/>
              <a:gd name="connsiteY279" fmla="*/ 416712 h 2610875"/>
              <a:gd name="connsiteX280" fmla="*/ 6791974 w 8975855"/>
              <a:gd name="connsiteY280" fmla="*/ 440547 h 2610875"/>
              <a:gd name="connsiteX281" fmla="*/ 6787768 w 8975855"/>
              <a:gd name="connsiteY281" fmla="*/ 534949 h 2610875"/>
              <a:gd name="connsiteX282" fmla="*/ 6880301 w 8975855"/>
              <a:gd name="connsiteY282" fmla="*/ 953686 h 2610875"/>
              <a:gd name="connsiteX283" fmla="*/ 6914884 w 8975855"/>
              <a:gd name="connsiteY283" fmla="*/ 1034536 h 2610875"/>
              <a:gd name="connsiteX284" fmla="*/ 6942925 w 8975855"/>
              <a:gd name="connsiteY284" fmla="*/ 1085477 h 2610875"/>
              <a:gd name="connsiteX285" fmla="*/ 6943392 w 8975855"/>
              <a:gd name="connsiteY285" fmla="*/ 1085009 h 2610875"/>
              <a:gd name="connsiteX286" fmla="*/ 6943392 w 8975855"/>
              <a:gd name="connsiteY286" fmla="*/ 1085009 h 2610875"/>
              <a:gd name="connsiteX287" fmla="*/ 6993398 w 8975855"/>
              <a:gd name="connsiteY287" fmla="*/ 1143427 h 2610875"/>
              <a:gd name="connsiteX288" fmla="*/ 7210711 w 8975855"/>
              <a:gd name="connsiteY288" fmla="*/ 1232221 h 2610875"/>
              <a:gd name="connsiteX289" fmla="*/ 7234545 w 8975855"/>
              <a:gd name="connsiteY289" fmla="*/ 1258860 h 2610875"/>
              <a:gd name="connsiteX290" fmla="*/ 7214449 w 8975855"/>
              <a:gd name="connsiteY290" fmla="*/ 1414017 h 2610875"/>
              <a:gd name="connsiteX291" fmla="*/ 7191082 w 8975855"/>
              <a:gd name="connsiteY291" fmla="*/ 1485053 h 2610875"/>
              <a:gd name="connsiteX292" fmla="*/ 7191082 w 8975855"/>
              <a:gd name="connsiteY292" fmla="*/ 1485053 h 2610875"/>
              <a:gd name="connsiteX293" fmla="*/ 7163042 w 8975855"/>
              <a:gd name="connsiteY293" fmla="*/ 1634134 h 2610875"/>
              <a:gd name="connsiteX294" fmla="*/ 7144816 w 8975855"/>
              <a:gd name="connsiteY294" fmla="*/ 1759849 h 2610875"/>
              <a:gd name="connsiteX295" fmla="*/ 7410732 w 8975855"/>
              <a:gd name="connsiteY295" fmla="*/ 1805648 h 2610875"/>
              <a:gd name="connsiteX296" fmla="*/ 7213515 w 8975855"/>
              <a:gd name="connsiteY296" fmla="*/ 1785553 h 2610875"/>
              <a:gd name="connsiteX297" fmla="*/ 7192017 w 8975855"/>
              <a:gd name="connsiteY297" fmla="*/ 1753306 h 2610875"/>
              <a:gd name="connsiteX298" fmla="*/ 7208374 w 8975855"/>
              <a:gd name="connsiteY298" fmla="*/ 1692552 h 2610875"/>
              <a:gd name="connsiteX299" fmla="*/ 7221927 w 8975855"/>
              <a:gd name="connsiteY299" fmla="*/ 1571511 h 2610875"/>
              <a:gd name="connsiteX300" fmla="*/ 7230339 w 8975855"/>
              <a:gd name="connsiteY300" fmla="*/ 1509354 h 2610875"/>
              <a:gd name="connsiteX301" fmla="*/ 7262586 w 8975855"/>
              <a:gd name="connsiteY301" fmla="*/ 1389715 h 2610875"/>
              <a:gd name="connsiteX302" fmla="*/ 7274736 w 8975855"/>
              <a:gd name="connsiteY302" fmla="*/ 1288302 h 2610875"/>
              <a:gd name="connsiteX303" fmla="*/ 7275671 w 8975855"/>
              <a:gd name="connsiteY303" fmla="*/ 1262599 h 2610875"/>
              <a:gd name="connsiteX304" fmla="*/ 7319601 w 8975855"/>
              <a:gd name="connsiteY304" fmla="*/ 1204648 h 2610875"/>
              <a:gd name="connsiteX305" fmla="*/ 7351380 w 8975855"/>
              <a:gd name="connsiteY305" fmla="*/ 1190161 h 2610875"/>
              <a:gd name="connsiteX306" fmla="*/ 7370074 w 8975855"/>
              <a:gd name="connsiteY306" fmla="*/ 1185487 h 2610875"/>
              <a:gd name="connsiteX307" fmla="*/ 7371008 w 8975855"/>
              <a:gd name="connsiteY307" fmla="*/ 1205583 h 2610875"/>
              <a:gd name="connsiteX308" fmla="*/ 7333154 w 8975855"/>
              <a:gd name="connsiteY308" fmla="*/ 1511224 h 2610875"/>
              <a:gd name="connsiteX309" fmla="*/ 7329883 w 8975855"/>
              <a:gd name="connsiteY309" fmla="*/ 1576651 h 2610875"/>
              <a:gd name="connsiteX310" fmla="*/ 7343436 w 8975855"/>
              <a:gd name="connsiteY310" fmla="*/ 1607496 h 2610875"/>
              <a:gd name="connsiteX311" fmla="*/ 7363531 w 8975855"/>
              <a:gd name="connsiteY311" fmla="*/ 1602355 h 2610875"/>
              <a:gd name="connsiteX312" fmla="*/ 7392974 w 8975855"/>
              <a:gd name="connsiteY312" fmla="*/ 1587400 h 2610875"/>
              <a:gd name="connsiteX313" fmla="*/ 7401386 w 8975855"/>
              <a:gd name="connsiteY313" fmla="*/ 1607963 h 2610875"/>
              <a:gd name="connsiteX314" fmla="*/ 7399517 w 8975855"/>
              <a:gd name="connsiteY314" fmla="*/ 1626189 h 2610875"/>
              <a:gd name="connsiteX315" fmla="*/ 7442979 w 8975855"/>
              <a:gd name="connsiteY315" fmla="*/ 1713115 h 2610875"/>
              <a:gd name="connsiteX316" fmla="*/ 7466813 w 8975855"/>
              <a:gd name="connsiteY316" fmla="*/ 1752839 h 2610875"/>
              <a:gd name="connsiteX317" fmla="*/ 7410732 w 8975855"/>
              <a:gd name="connsiteY317" fmla="*/ 1805648 h 2610875"/>
              <a:gd name="connsiteX318" fmla="*/ 7592528 w 8975855"/>
              <a:gd name="connsiteY318" fmla="*/ 1827146 h 2610875"/>
              <a:gd name="connsiteX319" fmla="*/ 7573834 w 8975855"/>
              <a:gd name="connsiteY319" fmla="*/ 1824809 h 2610875"/>
              <a:gd name="connsiteX320" fmla="*/ 7530839 w 8975855"/>
              <a:gd name="connsiteY320" fmla="*/ 1813593 h 2610875"/>
              <a:gd name="connsiteX321" fmla="*/ 7534578 w 8975855"/>
              <a:gd name="connsiteY321" fmla="*/ 1749567 h 2610875"/>
              <a:gd name="connsiteX322" fmla="*/ 7567759 w 8975855"/>
              <a:gd name="connsiteY322" fmla="*/ 1740688 h 2610875"/>
              <a:gd name="connsiteX323" fmla="*/ 7619167 w 8975855"/>
              <a:gd name="connsiteY323" fmla="*/ 1787889 h 2610875"/>
              <a:gd name="connsiteX324" fmla="*/ 7620568 w 8975855"/>
              <a:gd name="connsiteY324" fmla="*/ 1799573 h 2610875"/>
              <a:gd name="connsiteX325" fmla="*/ 7592528 w 8975855"/>
              <a:gd name="connsiteY325" fmla="*/ 1827146 h 2610875"/>
              <a:gd name="connsiteX0" fmla="*/ 10223600 w 10223600"/>
              <a:gd name="connsiteY0" fmla="*/ 2081846 h 2610876"/>
              <a:gd name="connsiteX1" fmla="*/ 10189484 w 10223600"/>
              <a:gd name="connsiteY1" fmla="*/ 2063153 h 2610876"/>
              <a:gd name="connsiteX2" fmla="*/ 10021709 w 10223600"/>
              <a:gd name="connsiteY2" fmla="*/ 2022494 h 2610876"/>
              <a:gd name="connsiteX3" fmla="*/ 9486137 w 10223600"/>
              <a:gd name="connsiteY3" fmla="*/ 1912669 h 2610876"/>
              <a:gd name="connsiteX4" fmla="*/ 9200124 w 10223600"/>
              <a:gd name="connsiteY4" fmla="*/ 1868739 h 2610876"/>
              <a:gd name="connsiteX5" fmla="*/ 9162737 w 10223600"/>
              <a:gd name="connsiteY5" fmla="*/ 1857990 h 2610876"/>
              <a:gd name="connsiteX6" fmla="*/ 9121143 w 10223600"/>
              <a:gd name="connsiteY6" fmla="*/ 1856588 h 2610876"/>
              <a:gd name="connsiteX7" fmla="*/ 8972997 w 10223600"/>
              <a:gd name="connsiteY7" fmla="*/ 1825744 h 2610876"/>
              <a:gd name="connsiteX8" fmla="*/ 8961313 w 10223600"/>
              <a:gd name="connsiteY8" fmla="*/ 1815462 h 2610876"/>
              <a:gd name="connsiteX9" fmla="*/ 8991223 w 10223600"/>
              <a:gd name="connsiteY9" fmla="*/ 1744427 h 2610876"/>
              <a:gd name="connsiteX10" fmla="*/ 9034685 w 10223600"/>
              <a:gd name="connsiteY10" fmla="*/ 1685074 h 2610876"/>
              <a:gd name="connsiteX11" fmla="*/ 9042163 w 10223600"/>
              <a:gd name="connsiteY11" fmla="*/ 1659371 h 2610876"/>
              <a:gd name="connsiteX12" fmla="*/ 9061791 w 10223600"/>
              <a:gd name="connsiteY12" fmla="*/ 1561229 h 2610876"/>
              <a:gd name="connsiteX13" fmla="*/ 9068334 w 10223600"/>
              <a:gd name="connsiteY13" fmla="*/ 1535058 h 2610876"/>
              <a:gd name="connsiteX14" fmla="*/ 9084224 w 10223600"/>
              <a:gd name="connsiteY14" fmla="*/ 1434580 h 2610876"/>
              <a:gd name="connsiteX15" fmla="*/ 9066932 w 10223600"/>
              <a:gd name="connsiteY15" fmla="*/ 1255588 h 2610876"/>
              <a:gd name="connsiteX16" fmla="*/ 9050108 w 10223600"/>
              <a:gd name="connsiteY16" fmla="*/ 1022853 h 2610876"/>
              <a:gd name="connsiteX17" fmla="*/ 9054781 w 10223600"/>
              <a:gd name="connsiteY17" fmla="*/ 843394 h 2610876"/>
              <a:gd name="connsiteX18" fmla="*/ 9044967 w 10223600"/>
              <a:gd name="connsiteY18" fmla="*/ 707865 h 2610876"/>
              <a:gd name="connsiteX19" fmla="*/ 9001037 w 10223600"/>
              <a:gd name="connsiteY19" fmla="*/ 565794 h 2610876"/>
              <a:gd name="connsiteX20" fmla="*/ 8947760 w 10223600"/>
              <a:gd name="connsiteY20" fmla="*/ 487748 h 2610876"/>
              <a:gd name="connsiteX21" fmla="*/ 8898689 w 10223600"/>
              <a:gd name="connsiteY21" fmla="*/ 456436 h 2610876"/>
              <a:gd name="connsiteX22" fmla="*/ 8882800 w 10223600"/>
              <a:gd name="connsiteY22" fmla="*/ 409702 h 2610876"/>
              <a:gd name="connsiteX23" fmla="*/ 8879996 w 10223600"/>
              <a:gd name="connsiteY23" fmla="*/ 342872 h 2610876"/>
              <a:gd name="connsiteX24" fmla="*/ 8876257 w 10223600"/>
              <a:gd name="connsiteY24" fmla="*/ 337264 h 2610876"/>
              <a:gd name="connsiteX25" fmla="*/ 8699603 w 10223600"/>
              <a:gd name="connsiteY25" fmla="*/ 243329 h 2610876"/>
              <a:gd name="connsiteX26" fmla="*/ 8667823 w 10223600"/>
              <a:gd name="connsiteY26" fmla="*/ 262490 h 2610876"/>
              <a:gd name="connsiteX27" fmla="*/ 8641652 w 10223600"/>
              <a:gd name="connsiteY27" fmla="*/ 305953 h 2610876"/>
              <a:gd name="connsiteX28" fmla="*/ 8641652 w 10223600"/>
              <a:gd name="connsiteY28" fmla="*/ 310159 h 2610876"/>
              <a:gd name="connsiteX29" fmla="*/ 8649130 w 10223600"/>
              <a:gd name="connsiteY29" fmla="*/ 310159 h 2610876"/>
              <a:gd name="connsiteX30" fmla="*/ 8657075 w 10223600"/>
              <a:gd name="connsiteY30" fmla="*/ 324646 h 2610876"/>
              <a:gd name="connsiteX31" fmla="*/ 8646793 w 10223600"/>
              <a:gd name="connsiteY31" fmla="*/ 382596 h 2610876"/>
              <a:gd name="connsiteX32" fmla="*/ 8638381 w 10223600"/>
              <a:gd name="connsiteY32" fmla="*/ 427928 h 2610876"/>
              <a:gd name="connsiteX33" fmla="*/ 8658009 w 10223600"/>
              <a:gd name="connsiteY33" fmla="*/ 465316 h 2610876"/>
              <a:gd name="connsiteX34" fmla="*/ 8651934 w 10223600"/>
              <a:gd name="connsiteY34" fmla="*/ 496627 h 2610876"/>
              <a:gd name="connsiteX35" fmla="*/ 8618752 w 10223600"/>
              <a:gd name="connsiteY35" fmla="*/ 522331 h 2610876"/>
              <a:gd name="connsiteX36" fmla="*/ 8617351 w 10223600"/>
              <a:gd name="connsiteY36" fmla="*/ 596171 h 2610876"/>
              <a:gd name="connsiteX37" fmla="*/ 8629969 w 10223600"/>
              <a:gd name="connsiteY37" fmla="*/ 591030 h 2610876"/>
              <a:gd name="connsiteX38" fmla="*/ 8649597 w 10223600"/>
              <a:gd name="connsiteY38" fmla="*/ 579347 h 2610876"/>
              <a:gd name="connsiteX39" fmla="*/ 8657542 w 10223600"/>
              <a:gd name="connsiteY39" fmla="*/ 598975 h 2610876"/>
              <a:gd name="connsiteX40" fmla="*/ 8652401 w 10223600"/>
              <a:gd name="connsiteY40" fmla="*/ 638232 h 2610876"/>
              <a:gd name="connsiteX41" fmla="*/ 8646793 w 10223600"/>
              <a:gd name="connsiteY41" fmla="*/ 639634 h 2610876"/>
              <a:gd name="connsiteX42" fmla="*/ 8630904 w 10223600"/>
              <a:gd name="connsiteY42" fmla="*/ 680292 h 2610876"/>
              <a:gd name="connsiteX43" fmla="*/ 8590245 w 10223600"/>
              <a:gd name="connsiteY43" fmla="*/ 703192 h 2610876"/>
              <a:gd name="connsiteX44" fmla="*/ 8546315 w 10223600"/>
              <a:gd name="connsiteY44" fmla="*/ 787313 h 2610876"/>
              <a:gd name="connsiteX45" fmla="*/ 8543511 w 10223600"/>
              <a:gd name="connsiteY45" fmla="*/ 800399 h 2610876"/>
              <a:gd name="connsiteX46" fmla="*/ 8541641 w 10223600"/>
              <a:gd name="connsiteY46" fmla="*/ 806474 h 2610876"/>
              <a:gd name="connsiteX47" fmla="*/ 8555661 w 10223600"/>
              <a:gd name="connsiteY47" fmla="*/ 933591 h 2610876"/>
              <a:gd name="connsiteX48" fmla="*/ 8554260 w 10223600"/>
              <a:gd name="connsiteY48" fmla="*/ 968174 h 2610876"/>
              <a:gd name="connsiteX49" fmla="*/ 8523883 w 10223600"/>
              <a:gd name="connsiteY49" fmla="*/ 1109311 h 2610876"/>
              <a:gd name="connsiteX50" fmla="*/ 8496777 w 10223600"/>
              <a:gd name="connsiteY50" fmla="*/ 1137351 h 2610876"/>
              <a:gd name="connsiteX51" fmla="*/ 8210297 w 10223600"/>
              <a:gd name="connsiteY51" fmla="*/ 1050893 h 2610876"/>
              <a:gd name="connsiteX52" fmla="*/ 8119166 w 10223600"/>
              <a:gd name="connsiteY52" fmla="*/ 867696 h 2610876"/>
              <a:gd name="connsiteX53" fmla="*/ 8090658 w 10223600"/>
              <a:gd name="connsiteY53" fmla="*/ 641503 h 2610876"/>
              <a:gd name="connsiteX54" fmla="*/ 8092527 w 10223600"/>
              <a:gd name="connsiteY54" fmla="*/ 552708 h 2610876"/>
              <a:gd name="connsiteX55" fmla="*/ 8092527 w 10223600"/>
              <a:gd name="connsiteY55" fmla="*/ 552708 h 2610876"/>
              <a:gd name="connsiteX56" fmla="*/ 8092527 w 10223600"/>
              <a:gd name="connsiteY56" fmla="*/ 552708 h 2610876"/>
              <a:gd name="connsiteX57" fmla="*/ 8106080 w 10223600"/>
              <a:gd name="connsiteY57" fmla="*/ 454567 h 2610876"/>
              <a:gd name="connsiteX58" fmla="*/ 8106080 w 10223600"/>
              <a:gd name="connsiteY58" fmla="*/ 454567 h 2610876"/>
              <a:gd name="connsiteX59" fmla="*/ 8107949 w 10223600"/>
              <a:gd name="connsiteY59" fmla="*/ 436340 h 2610876"/>
              <a:gd name="connsiteX60" fmla="*/ 8161226 w 10223600"/>
              <a:gd name="connsiteY60" fmla="*/ 388204 h 2610876"/>
              <a:gd name="connsiteX61" fmla="*/ 8214036 w 10223600"/>
              <a:gd name="connsiteY61" fmla="*/ 381194 h 2610876"/>
              <a:gd name="connsiteX62" fmla="*/ 8264041 w 10223600"/>
              <a:gd name="connsiteY62" fmla="*/ 347546 h 2610876"/>
              <a:gd name="connsiteX63" fmla="*/ 8273388 w 10223600"/>
              <a:gd name="connsiteY63" fmla="*/ 337732 h 2610876"/>
              <a:gd name="connsiteX64" fmla="*/ 8281800 w 10223600"/>
              <a:gd name="connsiteY64" fmla="*/ 340068 h 2610876"/>
              <a:gd name="connsiteX65" fmla="*/ 8290212 w 10223600"/>
              <a:gd name="connsiteY65" fmla="*/ 291465 h 2610876"/>
              <a:gd name="connsiteX66" fmla="*/ 8239739 w 10223600"/>
              <a:gd name="connsiteY66" fmla="*/ 202203 h 2610876"/>
              <a:gd name="connsiteX67" fmla="*/ 8203754 w 10223600"/>
              <a:gd name="connsiteY67" fmla="*/ 185379 h 2610876"/>
              <a:gd name="connsiteX68" fmla="*/ 8146738 w 10223600"/>
              <a:gd name="connsiteY68" fmla="*/ 183042 h 2610876"/>
              <a:gd name="connsiteX69" fmla="*/ 8052336 w 10223600"/>
              <a:gd name="connsiteY69" fmla="*/ 182107 h 2610876"/>
              <a:gd name="connsiteX70" fmla="*/ 8033642 w 10223600"/>
              <a:gd name="connsiteY70" fmla="*/ 176499 h 2610876"/>
              <a:gd name="connsiteX71" fmla="*/ 8003265 w 10223600"/>
              <a:gd name="connsiteY71" fmla="*/ 165750 h 2610876"/>
              <a:gd name="connsiteX72" fmla="*/ 7909330 w 10223600"/>
              <a:gd name="connsiteY72" fmla="*/ 158740 h 2610876"/>
              <a:gd name="connsiteX73" fmla="*/ 7852314 w 10223600"/>
              <a:gd name="connsiteY73" fmla="*/ 150328 h 2610876"/>
              <a:gd name="connsiteX74" fmla="*/ 7846239 w 10223600"/>
              <a:gd name="connsiteY74" fmla="*/ 146122 h 2610876"/>
              <a:gd name="connsiteX75" fmla="*/ 7832686 w 10223600"/>
              <a:gd name="connsiteY75" fmla="*/ 147057 h 2610876"/>
              <a:gd name="connsiteX76" fmla="*/ 7842967 w 10223600"/>
              <a:gd name="connsiteY76" fmla="*/ 159675 h 2610876"/>
              <a:gd name="connsiteX77" fmla="*/ 7813058 w 10223600"/>
              <a:gd name="connsiteY77" fmla="*/ 193323 h 2610876"/>
              <a:gd name="connsiteX78" fmla="*/ 7799972 w 10223600"/>
              <a:gd name="connsiteY78" fmla="*/ 269033 h 2610876"/>
              <a:gd name="connsiteX79" fmla="*/ 7753705 w 10223600"/>
              <a:gd name="connsiteY79" fmla="*/ 362501 h 2610876"/>
              <a:gd name="connsiteX80" fmla="*/ 7737348 w 10223600"/>
              <a:gd name="connsiteY80" fmla="*/ 390074 h 2610876"/>
              <a:gd name="connsiteX81" fmla="*/ 7737348 w 10223600"/>
              <a:gd name="connsiteY81" fmla="*/ 390074 h 2610876"/>
              <a:gd name="connsiteX82" fmla="*/ 7665378 w 10223600"/>
              <a:gd name="connsiteY82" fmla="*/ 472793 h 2610876"/>
              <a:gd name="connsiteX83" fmla="*/ 7665378 w 10223600"/>
              <a:gd name="connsiteY83" fmla="*/ 472793 h 2610876"/>
              <a:gd name="connsiteX84" fmla="*/ 7430306 w 10223600"/>
              <a:gd name="connsiteY84" fmla="*/ 494291 h 2610876"/>
              <a:gd name="connsiteX85" fmla="*/ 7310667 w 10223600"/>
              <a:gd name="connsiteY85" fmla="*/ 407833 h 2610876"/>
              <a:gd name="connsiteX86" fmla="*/ 7245239 w 10223600"/>
              <a:gd name="connsiteY86" fmla="*/ 342872 h 2610876"/>
              <a:gd name="connsiteX87" fmla="*/ 7154107 w 10223600"/>
              <a:gd name="connsiteY87" fmla="*/ 274641 h 2610876"/>
              <a:gd name="connsiteX88" fmla="*/ 7145228 w 10223600"/>
              <a:gd name="connsiteY88" fmla="*/ 264359 h 2610876"/>
              <a:gd name="connsiteX89" fmla="*/ 7055031 w 10223600"/>
              <a:gd name="connsiteY89" fmla="*/ 199399 h 2610876"/>
              <a:gd name="connsiteX90" fmla="*/ 7036805 w 10223600"/>
              <a:gd name="connsiteY90" fmla="*/ 170424 h 2610876"/>
              <a:gd name="connsiteX91" fmla="*/ 7038207 w 10223600"/>
              <a:gd name="connsiteY91" fmla="*/ 119484 h 2610876"/>
              <a:gd name="connsiteX92" fmla="*/ 7051293 w 10223600"/>
              <a:gd name="connsiteY92" fmla="*/ 137243 h 2610876"/>
              <a:gd name="connsiteX93" fmla="*/ 7054564 w 10223600"/>
              <a:gd name="connsiteY93" fmla="*/ 121820 h 2610876"/>
              <a:gd name="connsiteX94" fmla="*/ 7069986 w 10223600"/>
              <a:gd name="connsiteY94" fmla="*/ 75554 h 2610876"/>
              <a:gd name="connsiteX95" fmla="*/ 7069051 w 10223600"/>
              <a:gd name="connsiteY95" fmla="*/ 16669 h 2610876"/>
              <a:gd name="connsiteX96" fmla="*/ 7061107 w 10223600"/>
              <a:gd name="connsiteY96" fmla="*/ 7322 h 2610876"/>
              <a:gd name="connsiteX97" fmla="*/ 7020448 w 10223600"/>
              <a:gd name="connsiteY97" fmla="*/ 12930 h 2610876"/>
              <a:gd name="connsiteX98" fmla="*/ 6955955 w 10223600"/>
              <a:gd name="connsiteY98" fmla="*/ 51719 h 2610876"/>
              <a:gd name="connsiteX99" fmla="*/ 6636761 w 10223600"/>
              <a:gd name="connsiteY99" fmla="*/ 83031 h 2610876"/>
              <a:gd name="connsiteX100" fmla="*/ 6464780 w 10223600"/>
              <a:gd name="connsiteY100" fmla="*/ 77423 h 2610876"/>
              <a:gd name="connsiteX101" fmla="*/ 6293266 w 10223600"/>
              <a:gd name="connsiteY101" fmla="*/ 59664 h 2610876"/>
              <a:gd name="connsiteX102" fmla="*/ 6197928 w 10223600"/>
              <a:gd name="connsiteY102" fmla="*/ 15267 h 2610876"/>
              <a:gd name="connsiteX103" fmla="*/ 6159139 w 10223600"/>
              <a:gd name="connsiteY103" fmla="*/ 3116 h 2610876"/>
              <a:gd name="connsiteX104" fmla="*/ 6142315 w 10223600"/>
              <a:gd name="connsiteY104" fmla="*/ 42840 h 2610876"/>
              <a:gd name="connsiteX105" fmla="*/ 6153064 w 10223600"/>
              <a:gd name="connsiteY105" fmla="*/ 85835 h 2610876"/>
              <a:gd name="connsiteX106" fmla="*/ 6164747 w 10223600"/>
              <a:gd name="connsiteY106" fmla="*/ 119951 h 2610876"/>
              <a:gd name="connsiteX107" fmla="*/ 6165682 w 10223600"/>
              <a:gd name="connsiteY107" fmla="*/ 155002 h 2610876"/>
              <a:gd name="connsiteX108" fmla="*/ 6166617 w 10223600"/>
              <a:gd name="connsiteY108" fmla="*/ 170891 h 2610876"/>
              <a:gd name="connsiteX109" fmla="*/ 6154466 w 10223600"/>
              <a:gd name="connsiteY109" fmla="*/ 200334 h 2610876"/>
              <a:gd name="connsiteX110" fmla="*/ 6033892 w 10223600"/>
              <a:gd name="connsiteY110" fmla="*/ 232580 h 2610876"/>
              <a:gd name="connsiteX111" fmla="*/ 5976409 w 10223600"/>
              <a:gd name="connsiteY111" fmla="*/ 238188 h 2610876"/>
              <a:gd name="connsiteX112" fmla="*/ 5934348 w 10223600"/>
              <a:gd name="connsiteY112" fmla="*/ 295671 h 2610876"/>
              <a:gd name="connsiteX113" fmla="*/ 5914253 w 10223600"/>
              <a:gd name="connsiteY113" fmla="*/ 333058 h 2610876"/>
              <a:gd name="connsiteX114" fmla="*/ 5837142 w 10223600"/>
              <a:gd name="connsiteY114" fmla="*/ 402225 h 2610876"/>
              <a:gd name="connsiteX115" fmla="*/ 5800221 w 10223600"/>
              <a:gd name="connsiteY115" fmla="*/ 447089 h 2610876"/>
              <a:gd name="connsiteX116" fmla="*/ 5784799 w 10223600"/>
              <a:gd name="connsiteY116" fmla="*/ 483075 h 2610876"/>
              <a:gd name="connsiteX117" fmla="*/ 5746477 w 10223600"/>
              <a:gd name="connsiteY117" fmla="*/ 594769 h 2610876"/>
              <a:gd name="connsiteX118" fmla="*/ 5703482 w 10223600"/>
              <a:gd name="connsiteY118" fmla="*/ 687770 h 2610876"/>
              <a:gd name="connsiteX119" fmla="*/ 5633381 w 10223600"/>
              <a:gd name="connsiteY119" fmla="*/ 777499 h 2610876"/>
              <a:gd name="connsiteX120" fmla="*/ 5598798 w 10223600"/>
              <a:gd name="connsiteY120" fmla="*/ 899942 h 2610876"/>
              <a:gd name="connsiteX121" fmla="*/ 5602536 w 10223600"/>
              <a:gd name="connsiteY121" fmla="*/ 983596 h 2610876"/>
              <a:gd name="connsiteX122" fmla="*/ 5600200 w 10223600"/>
              <a:gd name="connsiteY122" fmla="*/ 1027526 h 2610876"/>
              <a:gd name="connsiteX123" fmla="*/ 5601602 w 10223600"/>
              <a:gd name="connsiteY123" fmla="*/ 1034069 h 2610876"/>
              <a:gd name="connsiteX124" fmla="*/ 5617959 w 10223600"/>
              <a:gd name="connsiteY124" fmla="*/ 983596 h 2610876"/>
              <a:gd name="connsiteX125" fmla="*/ 5612818 w 10223600"/>
              <a:gd name="connsiteY125" fmla="*/ 1033602 h 2610876"/>
              <a:gd name="connsiteX126" fmla="*/ 5631512 w 10223600"/>
              <a:gd name="connsiteY126" fmla="*/ 994345 h 2610876"/>
              <a:gd name="connsiteX127" fmla="*/ 5624502 w 10223600"/>
              <a:gd name="connsiteY127" fmla="*/ 1038742 h 2610876"/>
              <a:gd name="connsiteX128" fmla="*/ 5620763 w 10223600"/>
              <a:gd name="connsiteY128" fmla="*/ 1041546 h 2610876"/>
              <a:gd name="connsiteX129" fmla="*/ 5621698 w 10223600"/>
              <a:gd name="connsiteY129" fmla="*/ 1043416 h 2610876"/>
              <a:gd name="connsiteX130" fmla="*/ 5627773 w 10223600"/>
              <a:gd name="connsiteY130" fmla="*/ 1046687 h 2610876"/>
              <a:gd name="connsiteX131" fmla="*/ 5681517 w 10223600"/>
              <a:gd name="connsiteY131" fmla="*/ 1017245 h 2610876"/>
              <a:gd name="connsiteX132" fmla="*/ 5737131 w 10223600"/>
              <a:gd name="connsiteY132" fmla="*/ 776564 h 2610876"/>
              <a:gd name="connsiteX133" fmla="*/ 5744141 w 10223600"/>
              <a:gd name="connsiteY133" fmla="*/ 780770 h 2610876"/>
              <a:gd name="connsiteX134" fmla="*/ 5755824 w 10223600"/>
              <a:gd name="connsiteY134" fmla="*/ 768620 h 2610876"/>
              <a:gd name="connsiteX135" fmla="*/ 5817981 w 10223600"/>
              <a:gd name="connsiteY135" fmla="*/ 572804 h 2610876"/>
              <a:gd name="connsiteX136" fmla="*/ 5844619 w 10223600"/>
              <a:gd name="connsiteY136" fmla="*/ 502703 h 2610876"/>
              <a:gd name="connsiteX137" fmla="*/ 5832001 w 10223600"/>
              <a:gd name="connsiteY137" fmla="*/ 539155 h 2610876"/>
              <a:gd name="connsiteX138" fmla="*/ 5826860 w 10223600"/>
              <a:gd name="connsiteY138" fmla="*/ 564392 h 2610876"/>
              <a:gd name="connsiteX139" fmla="*/ 5832001 w 10223600"/>
              <a:gd name="connsiteY139" fmla="*/ 652719 h 2610876"/>
              <a:gd name="connsiteX140" fmla="*/ 5830599 w 10223600"/>
              <a:gd name="connsiteY140" fmla="*/ 836851 h 2610876"/>
              <a:gd name="connsiteX141" fmla="*/ 5702547 w 10223600"/>
              <a:gd name="connsiteY141" fmla="*/ 1129874 h 2610876"/>
              <a:gd name="connsiteX142" fmla="*/ 5641326 w 10223600"/>
              <a:gd name="connsiteY142" fmla="*/ 1205583 h 2610876"/>
              <a:gd name="connsiteX143" fmla="*/ 5606275 w 10223600"/>
              <a:gd name="connsiteY143" fmla="*/ 1301388 h 2610876"/>
              <a:gd name="connsiteX144" fmla="*/ 5597396 w 10223600"/>
              <a:gd name="connsiteY144" fmla="*/ 1697693 h 2610876"/>
              <a:gd name="connsiteX145" fmla="*/ 5601135 w 10223600"/>
              <a:gd name="connsiteY145" fmla="*/ 1773402 h 2610876"/>
              <a:gd name="connsiteX146" fmla="*/ 5584778 w 10223600"/>
              <a:gd name="connsiteY146" fmla="*/ 1784618 h 2610876"/>
              <a:gd name="connsiteX147" fmla="*/ 5552064 w 10223600"/>
              <a:gd name="connsiteY147" fmla="*/ 1786020 h 2610876"/>
              <a:gd name="connsiteX148" fmla="*/ 5052009 w 10223600"/>
              <a:gd name="connsiteY148" fmla="*/ 1846774 h 2610876"/>
              <a:gd name="connsiteX149" fmla="*/ 4235565 w 10223600"/>
              <a:gd name="connsiteY149" fmla="*/ 1974358 h 2610876"/>
              <a:gd name="connsiteX150" fmla="*/ 3290135 w 10223600"/>
              <a:gd name="connsiteY150" fmla="*/ 2151013 h 2610876"/>
              <a:gd name="connsiteX151" fmla="*/ 3175169 w 10223600"/>
              <a:gd name="connsiteY151" fmla="*/ 2170641 h 2610876"/>
              <a:gd name="connsiteX152" fmla="*/ 3116752 w 10223600"/>
              <a:gd name="connsiteY152" fmla="*/ 2185129 h 2610876"/>
              <a:gd name="connsiteX153" fmla="*/ 2380223 w 10223600"/>
              <a:gd name="connsiteY153" fmla="*/ 2325331 h 2610876"/>
              <a:gd name="connsiteX154" fmla="*/ 1441336 w 10223600"/>
              <a:gd name="connsiteY154" fmla="*/ 2472543 h 2610876"/>
              <a:gd name="connsiteX155" fmla="*/ 1263279 w 10223600"/>
              <a:gd name="connsiteY155" fmla="*/ 2495443 h 2610876"/>
              <a:gd name="connsiteX156" fmla="*/ 0 w 10223600"/>
              <a:gd name="connsiteY156" fmla="*/ 2491276 h 2610876"/>
              <a:gd name="connsiteX157" fmla="*/ 1247857 w 10223600"/>
              <a:gd name="connsiteY157" fmla="*/ 2589378 h 2610876"/>
              <a:gd name="connsiteX158" fmla="*/ 1269354 w 10223600"/>
              <a:gd name="connsiteY158" fmla="*/ 2610876 h 2610876"/>
              <a:gd name="connsiteX159" fmla="*/ 7048021 w 10223600"/>
              <a:gd name="connsiteY159" fmla="*/ 2610409 h 2610876"/>
              <a:gd name="connsiteX160" fmla="*/ 10202569 w 10223600"/>
              <a:gd name="connsiteY160" fmla="*/ 2610876 h 2610876"/>
              <a:gd name="connsiteX161" fmla="*/ 10221730 w 10223600"/>
              <a:gd name="connsiteY161" fmla="*/ 2591715 h 2610876"/>
              <a:gd name="connsiteX162" fmla="*/ 10223600 w 10223600"/>
              <a:gd name="connsiteY162" fmla="*/ 2081846 h 2610876"/>
              <a:gd name="connsiteX163" fmla="*/ 5623100 w 10223600"/>
              <a:gd name="connsiteY163" fmla="*/ 896671 h 2610876"/>
              <a:gd name="connsiteX164" fmla="*/ 5617491 w 10223600"/>
              <a:gd name="connsiteY164" fmla="*/ 894802 h 2610876"/>
              <a:gd name="connsiteX165" fmla="*/ 5635250 w 10223600"/>
              <a:gd name="connsiteY165" fmla="*/ 847133 h 2610876"/>
              <a:gd name="connsiteX166" fmla="*/ 5623100 w 10223600"/>
              <a:gd name="connsiteY166" fmla="*/ 896671 h 2610876"/>
              <a:gd name="connsiteX167" fmla="*/ 5630110 w 10223600"/>
              <a:gd name="connsiteY167" fmla="*/ 1040144 h 2610876"/>
              <a:gd name="connsiteX168" fmla="*/ 5672170 w 10223600"/>
              <a:gd name="connsiteY168" fmla="*/ 1006963 h 2610876"/>
              <a:gd name="connsiteX169" fmla="*/ 5630110 w 10223600"/>
              <a:gd name="connsiteY169" fmla="*/ 1040144 h 2610876"/>
              <a:gd name="connsiteX170" fmla="*/ 8564074 w 10223600"/>
              <a:gd name="connsiteY170" fmla="*/ 1091552 h 2610876"/>
              <a:gd name="connsiteX171" fmla="*/ 8582767 w 10223600"/>
              <a:gd name="connsiteY171" fmla="*/ 983596 h 2610876"/>
              <a:gd name="connsiteX172" fmla="*/ 8592581 w 10223600"/>
              <a:gd name="connsiteY172" fmla="*/ 974249 h 2610876"/>
              <a:gd name="connsiteX173" fmla="*/ 8634642 w 10223600"/>
              <a:gd name="connsiteY173" fmla="*/ 1027059 h 2610876"/>
              <a:gd name="connsiteX174" fmla="*/ 8571084 w 10223600"/>
              <a:gd name="connsiteY174" fmla="*/ 1101366 h 2610876"/>
              <a:gd name="connsiteX175" fmla="*/ 8564074 w 10223600"/>
              <a:gd name="connsiteY175" fmla="*/ 1091552 h 2610876"/>
              <a:gd name="connsiteX176" fmla="*/ 8627165 w 10223600"/>
              <a:gd name="connsiteY176" fmla="*/ 1082205 h 2610876"/>
              <a:gd name="connsiteX177" fmla="*/ 8547717 w 10223600"/>
              <a:gd name="connsiteY177" fmla="*/ 1194367 h 2610876"/>
              <a:gd name="connsiteX178" fmla="*/ 8627165 w 10223600"/>
              <a:gd name="connsiteY178" fmla="*/ 1082205 h 2610876"/>
              <a:gd name="connsiteX179" fmla="*/ 8510797 w 10223600"/>
              <a:gd name="connsiteY179" fmla="*/ 1149502 h 2610876"/>
              <a:gd name="connsiteX180" fmla="*/ 8493973 w 10223600"/>
              <a:gd name="connsiteY180" fmla="*/ 1205583 h 2610876"/>
              <a:gd name="connsiteX181" fmla="*/ 8467334 w 10223600"/>
              <a:gd name="connsiteY181" fmla="*/ 1216799 h 2610876"/>
              <a:gd name="connsiteX182" fmla="*/ 8249553 w 10223600"/>
              <a:gd name="connsiteY182" fmla="*/ 1131276 h 2610876"/>
              <a:gd name="connsiteX183" fmla="*/ 8203754 w 10223600"/>
              <a:gd name="connsiteY183" fmla="*/ 1068652 h 2610876"/>
              <a:gd name="connsiteX184" fmla="*/ 8510797 w 10223600"/>
              <a:gd name="connsiteY184" fmla="*/ 1149502 h 2610876"/>
              <a:gd name="connsiteX185" fmla="*/ 8056075 w 10223600"/>
              <a:gd name="connsiteY185" fmla="*/ 445687 h 2610876"/>
              <a:gd name="connsiteX186" fmla="*/ 8056075 w 10223600"/>
              <a:gd name="connsiteY186" fmla="*/ 445687 h 2610876"/>
              <a:gd name="connsiteX187" fmla="*/ 8085050 w 10223600"/>
              <a:gd name="connsiteY187" fmla="*/ 398486 h 2610876"/>
              <a:gd name="connsiteX188" fmla="*/ 8098135 w 10223600"/>
              <a:gd name="connsiteY188" fmla="*/ 412039 h 2610876"/>
              <a:gd name="connsiteX189" fmla="*/ 8091593 w 10223600"/>
              <a:gd name="connsiteY189" fmla="*/ 446155 h 2610876"/>
              <a:gd name="connsiteX190" fmla="*/ 8078040 w 10223600"/>
              <a:gd name="connsiteY190" fmla="*/ 540090 h 2610876"/>
              <a:gd name="connsiteX191" fmla="*/ 8088321 w 10223600"/>
              <a:gd name="connsiteY191" fmla="*/ 805072 h 2610876"/>
              <a:gd name="connsiteX192" fmla="*/ 8050934 w 10223600"/>
              <a:gd name="connsiteY192" fmla="*/ 535417 h 2610876"/>
              <a:gd name="connsiteX193" fmla="*/ 8050934 w 10223600"/>
              <a:gd name="connsiteY193" fmla="*/ 535417 h 2610876"/>
              <a:gd name="connsiteX194" fmla="*/ 8050934 w 10223600"/>
              <a:gd name="connsiteY194" fmla="*/ 535417 h 2610876"/>
              <a:gd name="connsiteX195" fmla="*/ 8056075 w 10223600"/>
              <a:gd name="connsiteY195" fmla="*/ 445687 h 2610876"/>
              <a:gd name="connsiteX196" fmla="*/ 6415242 w 10223600"/>
              <a:gd name="connsiteY196" fmla="*/ 1733210 h 2610876"/>
              <a:gd name="connsiteX197" fmla="*/ 5930610 w 10223600"/>
              <a:gd name="connsiteY197" fmla="*/ 1763588 h 2610876"/>
              <a:gd name="connsiteX198" fmla="*/ 5739467 w 10223600"/>
              <a:gd name="connsiteY198" fmla="*/ 1777140 h 2610876"/>
              <a:gd name="connsiteX199" fmla="*/ 5712362 w 10223600"/>
              <a:gd name="connsiteY199" fmla="*/ 1753306 h 2610876"/>
              <a:gd name="connsiteX200" fmla="*/ 5698809 w 10223600"/>
              <a:gd name="connsiteY200" fmla="*/ 1642079 h 2610876"/>
              <a:gd name="connsiteX201" fmla="*/ 5725915 w 10223600"/>
              <a:gd name="connsiteY201" fmla="*/ 1410746 h 2610876"/>
              <a:gd name="connsiteX202" fmla="*/ 5732925 w 10223600"/>
              <a:gd name="connsiteY202" fmla="*/ 1371956 h 2610876"/>
              <a:gd name="connsiteX203" fmla="*/ 5759563 w 10223600"/>
              <a:gd name="connsiteY203" fmla="*/ 1284096 h 2610876"/>
              <a:gd name="connsiteX204" fmla="*/ 5948369 w 10223600"/>
              <a:gd name="connsiteY204" fmla="*/ 1081270 h 2610876"/>
              <a:gd name="connsiteX205" fmla="*/ 6077355 w 10223600"/>
              <a:gd name="connsiteY205" fmla="*/ 980325 h 2610876"/>
              <a:gd name="connsiteX206" fmla="*/ 6103058 w 10223600"/>
              <a:gd name="connsiteY206" fmla="*/ 989204 h 2610876"/>
              <a:gd name="connsiteX207" fmla="*/ 6120350 w 10223600"/>
              <a:gd name="connsiteY207" fmla="*/ 1200442 h 2610876"/>
              <a:gd name="connsiteX208" fmla="*/ 6183908 w 10223600"/>
              <a:gd name="connsiteY208" fmla="*/ 1377564 h 2610876"/>
              <a:gd name="connsiteX209" fmla="*/ 6409166 w 10223600"/>
              <a:gd name="connsiteY209" fmla="*/ 1681336 h 2610876"/>
              <a:gd name="connsiteX210" fmla="*/ 6454966 w 10223600"/>
              <a:gd name="connsiteY210" fmla="*/ 1704703 h 2610876"/>
              <a:gd name="connsiteX211" fmla="*/ 6415242 w 10223600"/>
              <a:gd name="connsiteY211" fmla="*/ 1733210 h 2610876"/>
              <a:gd name="connsiteX212" fmla="*/ 6743782 w 10223600"/>
              <a:gd name="connsiteY212" fmla="*/ 1637406 h 2610876"/>
              <a:gd name="connsiteX213" fmla="*/ 6729295 w 10223600"/>
              <a:gd name="connsiteY213" fmla="*/ 1674326 h 2610876"/>
              <a:gd name="connsiteX214" fmla="*/ 6659194 w 10223600"/>
              <a:gd name="connsiteY214" fmla="*/ 1726668 h 2610876"/>
              <a:gd name="connsiteX215" fmla="*/ 6547499 w 10223600"/>
              <a:gd name="connsiteY215" fmla="*/ 1696290 h 2610876"/>
              <a:gd name="connsiteX216" fmla="*/ 6535348 w 10223600"/>
              <a:gd name="connsiteY216" fmla="*/ 1679934 h 2610876"/>
              <a:gd name="connsiteX217" fmla="*/ 6494222 w 10223600"/>
              <a:gd name="connsiteY217" fmla="*/ 1621983 h 2610876"/>
              <a:gd name="connsiteX218" fmla="*/ 6361965 w 10223600"/>
              <a:gd name="connsiteY218" fmla="*/ 1480847 h 2610876"/>
              <a:gd name="connsiteX219" fmla="*/ 6301678 w 10223600"/>
              <a:gd name="connsiteY219" fmla="*/ 1357936 h 2610876"/>
              <a:gd name="connsiteX220" fmla="*/ 6282517 w 10223600"/>
              <a:gd name="connsiteY220" fmla="*/ 1321016 h 2610876"/>
              <a:gd name="connsiteX221" fmla="*/ 6247934 w 10223600"/>
              <a:gd name="connsiteY221" fmla="*/ 1228950 h 2610876"/>
              <a:gd name="connsiteX222" fmla="*/ 6256814 w 10223600"/>
              <a:gd name="connsiteY222" fmla="*/ 1040612 h 2610876"/>
              <a:gd name="connsiteX223" fmla="*/ 6260552 w 10223600"/>
              <a:gd name="connsiteY223" fmla="*/ 1020516 h 2610876"/>
              <a:gd name="connsiteX224" fmla="*/ 6271301 w 10223600"/>
              <a:gd name="connsiteY224" fmla="*/ 961164 h 2610876"/>
              <a:gd name="connsiteX225" fmla="*/ 6279713 w 10223600"/>
              <a:gd name="connsiteY225" fmla="*/ 927048 h 2610876"/>
              <a:gd name="connsiteX226" fmla="*/ 6293266 w 10223600"/>
              <a:gd name="connsiteY226" fmla="*/ 878445 h 2610876"/>
              <a:gd name="connsiteX227" fmla="*/ 6313829 w 10223600"/>
              <a:gd name="connsiteY227" fmla="*/ 868630 h 2610876"/>
              <a:gd name="connsiteX228" fmla="*/ 6345140 w 10223600"/>
              <a:gd name="connsiteY228" fmla="*/ 881716 h 2610876"/>
              <a:gd name="connsiteX229" fmla="*/ 6444217 w 10223600"/>
              <a:gd name="connsiteY229" fmla="*/ 917701 h 2610876"/>
              <a:gd name="connsiteX230" fmla="*/ 6489549 w 10223600"/>
              <a:gd name="connsiteY230" fmla="*/ 928450 h 2610876"/>
              <a:gd name="connsiteX231" fmla="*/ 6528338 w 10223600"/>
              <a:gd name="connsiteY231" fmla="*/ 936395 h 2610876"/>
              <a:gd name="connsiteX232" fmla="*/ 6573670 w 10223600"/>
              <a:gd name="connsiteY232" fmla="*/ 942470 h 2610876"/>
              <a:gd name="connsiteX233" fmla="*/ 6689571 w 10223600"/>
              <a:gd name="connsiteY233" fmla="*/ 949013 h 2610876"/>
              <a:gd name="connsiteX234" fmla="*/ 6801265 w 10223600"/>
              <a:gd name="connsiteY234" fmla="*/ 934993 h 2610876"/>
              <a:gd name="connsiteX235" fmla="*/ 6923708 w 10223600"/>
              <a:gd name="connsiteY235" fmla="*/ 906485 h 2610876"/>
              <a:gd name="connsiteX236" fmla="*/ 6942402 w 10223600"/>
              <a:gd name="connsiteY236" fmla="*/ 921907 h 2610876"/>
              <a:gd name="connsiteX237" fmla="*/ 6860150 w 10223600"/>
              <a:gd name="connsiteY237" fmla="*/ 1186422 h 2610876"/>
              <a:gd name="connsiteX238" fmla="*/ 6817622 w 10223600"/>
              <a:gd name="connsiteY238" fmla="*/ 1255121 h 2610876"/>
              <a:gd name="connsiteX239" fmla="*/ 6795657 w 10223600"/>
              <a:gd name="connsiteY239" fmla="*/ 1329428 h 2610876"/>
              <a:gd name="connsiteX240" fmla="*/ 6743782 w 10223600"/>
              <a:gd name="connsiteY240" fmla="*/ 1637406 h 2610876"/>
              <a:gd name="connsiteX241" fmla="*/ 7333099 w 10223600"/>
              <a:gd name="connsiteY241" fmla="*/ 1717321 h 2610876"/>
              <a:gd name="connsiteX242" fmla="*/ 7234957 w 10223600"/>
              <a:gd name="connsiteY242" fmla="*/ 1716386 h 2610876"/>
              <a:gd name="connsiteX243" fmla="*/ 6877909 w 10223600"/>
              <a:gd name="connsiteY243" fmla="*/ 1716386 h 2610876"/>
              <a:gd name="connsiteX244" fmla="*/ 6831175 w 10223600"/>
              <a:gd name="connsiteY244" fmla="*/ 1717788 h 2610876"/>
              <a:gd name="connsiteX245" fmla="*/ 6811547 w 10223600"/>
              <a:gd name="connsiteY245" fmla="*/ 1699095 h 2610876"/>
              <a:gd name="connsiteX246" fmla="*/ 6812481 w 10223600"/>
              <a:gd name="connsiteY246" fmla="*/ 1648154 h 2610876"/>
              <a:gd name="connsiteX247" fmla="*/ 6901744 w 10223600"/>
              <a:gd name="connsiteY247" fmla="*/ 1413082 h 2610876"/>
              <a:gd name="connsiteX248" fmla="*/ 6932588 w 10223600"/>
              <a:gd name="connsiteY248" fmla="*/ 1327091 h 2610876"/>
              <a:gd name="connsiteX249" fmla="*/ 6955488 w 10223600"/>
              <a:gd name="connsiteY249" fmla="*/ 1251850 h 2610876"/>
              <a:gd name="connsiteX250" fmla="*/ 7066714 w 10223600"/>
              <a:gd name="connsiteY250" fmla="*/ 1070522 h 2610876"/>
              <a:gd name="connsiteX251" fmla="*/ 7077464 w 10223600"/>
              <a:gd name="connsiteY251" fmla="*/ 1059773 h 2610876"/>
              <a:gd name="connsiteX252" fmla="*/ 7086343 w 10223600"/>
              <a:gd name="connsiteY252" fmla="*/ 1072391 h 2610876"/>
              <a:gd name="connsiteX253" fmla="*/ 7163922 w 10223600"/>
              <a:gd name="connsiteY253" fmla="*/ 1285031 h 2610876"/>
              <a:gd name="connsiteX254" fmla="*/ 7174670 w 10223600"/>
              <a:gd name="connsiteY254" fmla="*/ 1363544 h 2610876"/>
              <a:gd name="connsiteX255" fmla="*/ 7207852 w 10223600"/>
              <a:gd name="connsiteY255" fmla="*/ 1442992 h 2610876"/>
              <a:gd name="connsiteX256" fmla="*/ 7348054 w 10223600"/>
              <a:gd name="connsiteY256" fmla="*/ 1703768 h 2610876"/>
              <a:gd name="connsiteX257" fmla="*/ 7333099 w 10223600"/>
              <a:gd name="connsiteY257" fmla="*/ 1717321 h 2610876"/>
              <a:gd name="connsiteX258" fmla="*/ 8392560 w 10223600"/>
              <a:gd name="connsiteY258" fmla="*/ 1759849 h 2610876"/>
              <a:gd name="connsiteX259" fmla="*/ 8363117 w 10223600"/>
              <a:gd name="connsiteY259" fmla="*/ 1777608 h 2610876"/>
              <a:gd name="connsiteX260" fmla="*/ 8003265 w 10223600"/>
              <a:gd name="connsiteY260" fmla="*/ 1749567 h 2610876"/>
              <a:gd name="connsiteX261" fmla="*/ 7471899 w 10223600"/>
              <a:gd name="connsiteY261" fmla="*/ 1724798 h 2610876"/>
              <a:gd name="connsiteX262" fmla="*/ 7424697 w 10223600"/>
              <a:gd name="connsiteY262" fmla="*/ 1697693 h 2610876"/>
              <a:gd name="connsiteX263" fmla="*/ 7335435 w 10223600"/>
              <a:gd name="connsiteY263" fmla="*/ 1414952 h 2610876"/>
              <a:gd name="connsiteX264" fmla="*/ 7334034 w 10223600"/>
              <a:gd name="connsiteY264" fmla="*/ 1391585 h 2610876"/>
              <a:gd name="connsiteX265" fmla="*/ 7281224 w 10223600"/>
              <a:gd name="connsiteY265" fmla="*/ 1283629 h 2610876"/>
              <a:gd name="connsiteX266" fmla="*/ 7260194 w 10223600"/>
              <a:gd name="connsiteY266" fmla="*/ 1087813 h 2610876"/>
              <a:gd name="connsiteX267" fmla="*/ 7258324 w 10223600"/>
              <a:gd name="connsiteY267" fmla="*/ 1076597 h 2610876"/>
              <a:gd name="connsiteX268" fmla="*/ 7258324 w 10223600"/>
              <a:gd name="connsiteY268" fmla="*/ 1076130 h 2610876"/>
              <a:gd name="connsiteX269" fmla="*/ 7246173 w 10223600"/>
              <a:gd name="connsiteY269" fmla="*/ 941536 h 2610876"/>
              <a:gd name="connsiteX270" fmla="*/ 7279822 w 10223600"/>
              <a:gd name="connsiteY270" fmla="*/ 864892 h 2610876"/>
              <a:gd name="connsiteX271" fmla="*/ 7325154 w 10223600"/>
              <a:gd name="connsiteY271" fmla="*/ 775162 h 2610876"/>
              <a:gd name="connsiteX272" fmla="*/ 7338239 w 10223600"/>
              <a:gd name="connsiteY272" fmla="*/ 779836 h 2610876"/>
              <a:gd name="connsiteX273" fmla="*/ 7709775 w 10223600"/>
              <a:gd name="connsiteY273" fmla="*/ 718614 h 2610876"/>
              <a:gd name="connsiteX274" fmla="*/ 7874279 w 10223600"/>
              <a:gd name="connsiteY274" fmla="*/ 542894 h 2610876"/>
              <a:gd name="connsiteX275" fmla="*/ 7905124 w 10223600"/>
              <a:gd name="connsiteY275" fmla="*/ 511115 h 2610876"/>
              <a:gd name="connsiteX276" fmla="*/ 7905124 w 10223600"/>
              <a:gd name="connsiteY276" fmla="*/ 511115 h 2610876"/>
              <a:gd name="connsiteX277" fmla="*/ 7998592 w 10223600"/>
              <a:gd name="connsiteY277" fmla="*/ 431667 h 2610876"/>
              <a:gd name="connsiteX278" fmla="*/ 8012145 w 10223600"/>
              <a:gd name="connsiteY278" fmla="*/ 423255 h 2610876"/>
              <a:gd name="connsiteX279" fmla="*/ 8037381 w 10223600"/>
              <a:gd name="connsiteY279" fmla="*/ 416712 h 2610876"/>
              <a:gd name="connsiteX280" fmla="*/ 8039718 w 10223600"/>
              <a:gd name="connsiteY280" fmla="*/ 440547 h 2610876"/>
              <a:gd name="connsiteX281" fmla="*/ 8035512 w 10223600"/>
              <a:gd name="connsiteY281" fmla="*/ 534949 h 2610876"/>
              <a:gd name="connsiteX282" fmla="*/ 8128045 w 10223600"/>
              <a:gd name="connsiteY282" fmla="*/ 953686 h 2610876"/>
              <a:gd name="connsiteX283" fmla="*/ 8162628 w 10223600"/>
              <a:gd name="connsiteY283" fmla="*/ 1034536 h 2610876"/>
              <a:gd name="connsiteX284" fmla="*/ 8190669 w 10223600"/>
              <a:gd name="connsiteY284" fmla="*/ 1085477 h 2610876"/>
              <a:gd name="connsiteX285" fmla="*/ 8191136 w 10223600"/>
              <a:gd name="connsiteY285" fmla="*/ 1085009 h 2610876"/>
              <a:gd name="connsiteX286" fmla="*/ 8191136 w 10223600"/>
              <a:gd name="connsiteY286" fmla="*/ 1085009 h 2610876"/>
              <a:gd name="connsiteX287" fmla="*/ 8241142 w 10223600"/>
              <a:gd name="connsiteY287" fmla="*/ 1143427 h 2610876"/>
              <a:gd name="connsiteX288" fmla="*/ 8458455 w 10223600"/>
              <a:gd name="connsiteY288" fmla="*/ 1232221 h 2610876"/>
              <a:gd name="connsiteX289" fmla="*/ 8482289 w 10223600"/>
              <a:gd name="connsiteY289" fmla="*/ 1258860 h 2610876"/>
              <a:gd name="connsiteX290" fmla="*/ 8462193 w 10223600"/>
              <a:gd name="connsiteY290" fmla="*/ 1414017 h 2610876"/>
              <a:gd name="connsiteX291" fmla="*/ 8438826 w 10223600"/>
              <a:gd name="connsiteY291" fmla="*/ 1485053 h 2610876"/>
              <a:gd name="connsiteX292" fmla="*/ 8438826 w 10223600"/>
              <a:gd name="connsiteY292" fmla="*/ 1485053 h 2610876"/>
              <a:gd name="connsiteX293" fmla="*/ 8410786 w 10223600"/>
              <a:gd name="connsiteY293" fmla="*/ 1634134 h 2610876"/>
              <a:gd name="connsiteX294" fmla="*/ 8392560 w 10223600"/>
              <a:gd name="connsiteY294" fmla="*/ 1759849 h 2610876"/>
              <a:gd name="connsiteX295" fmla="*/ 8658476 w 10223600"/>
              <a:gd name="connsiteY295" fmla="*/ 1805648 h 2610876"/>
              <a:gd name="connsiteX296" fmla="*/ 8461259 w 10223600"/>
              <a:gd name="connsiteY296" fmla="*/ 1785553 h 2610876"/>
              <a:gd name="connsiteX297" fmla="*/ 8439761 w 10223600"/>
              <a:gd name="connsiteY297" fmla="*/ 1753306 h 2610876"/>
              <a:gd name="connsiteX298" fmla="*/ 8456118 w 10223600"/>
              <a:gd name="connsiteY298" fmla="*/ 1692552 h 2610876"/>
              <a:gd name="connsiteX299" fmla="*/ 8469671 w 10223600"/>
              <a:gd name="connsiteY299" fmla="*/ 1571511 h 2610876"/>
              <a:gd name="connsiteX300" fmla="*/ 8478083 w 10223600"/>
              <a:gd name="connsiteY300" fmla="*/ 1509354 h 2610876"/>
              <a:gd name="connsiteX301" fmla="*/ 8510330 w 10223600"/>
              <a:gd name="connsiteY301" fmla="*/ 1389715 h 2610876"/>
              <a:gd name="connsiteX302" fmla="*/ 8522480 w 10223600"/>
              <a:gd name="connsiteY302" fmla="*/ 1288302 h 2610876"/>
              <a:gd name="connsiteX303" fmla="*/ 8523415 w 10223600"/>
              <a:gd name="connsiteY303" fmla="*/ 1262599 h 2610876"/>
              <a:gd name="connsiteX304" fmla="*/ 8567345 w 10223600"/>
              <a:gd name="connsiteY304" fmla="*/ 1204648 h 2610876"/>
              <a:gd name="connsiteX305" fmla="*/ 8599124 w 10223600"/>
              <a:gd name="connsiteY305" fmla="*/ 1190161 h 2610876"/>
              <a:gd name="connsiteX306" fmla="*/ 8617818 w 10223600"/>
              <a:gd name="connsiteY306" fmla="*/ 1185487 h 2610876"/>
              <a:gd name="connsiteX307" fmla="*/ 8618752 w 10223600"/>
              <a:gd name="connsiteY307" fmla="*/ 1205583 h 2610876"/>
              <a:gd name="connsiteX308" fmla="*/ 8580898 w 10223600"/>
              <a:gd name="connsiteY308" fmla="*/ 1511224 h 2610876"/>
              <a:gd name="connsiteX309" fmla="*/ 8577627 w 10223600"/>
              <a:gd name="connsiteY309" fmla="*/ 1576651 h 2610876"/>
              <a:gd name="connsiteX310" fmla="*/ 8591180 w 10223600"/>
              <a:gd name="connsiteY310" fmla="*/ 1607496 h 2610876"/>
              <a:gd name="connsiteX311" fmla="*/ 8611275 w 10223600"/>
              <a:gd name="connsiteY311" fmla="*/ 1602355 h 2610876"/>
              <a:gd name="connsiteX312" fmla="*/ 8640718 w 10223600"/>
              <a:gd name="connsiteY312" fmla="*/ 1587400 h 2610876"/>
              <a:gd name="connsiteX313" fmla="*/ 8649130 w 10223600"/>
              <a:gd name="connsiteY313" fmla="*/ 1607963 h 2610876"/>
              <a:gd name="connsiteX314" fmla="*/ 8647261 w 10223600"/>
              <a:gd name="connsiteY314" fmla="*/ 1626189 h 2610876"/>
              <a:gd name="connsiteX315" fmla="*/ 8690723 w 10223600"/>
              <a:gd name="connsiteY315" fmla="*/ 1713115 h 2610876"/>
              <a:gd name="connsiteX316" fmla="*/ 8714557 w 10223600"/>
              <a:gd name="connsiteY316" fmla="*/ 1752839 h 2610876"/>
              <a:gd name="connsiteX317" fmla="*/ 8658476 w 10223600"/>
              <a:gd name="connsiteY317" fmla="*/ 1805648 h 2610876"/>
              <a:gd name="connsiteX318" fmla="*/ 8840272 w 10223600"/>
              <a:gd name="connsiteY318" fmla="*/ 1827146 h 2610876"/>
              <a:gd name="connsiteX319" fmla="*/ 8821578 w 10223600"/>
              <a:gd name="connsiteY319" fmla="*/ 1824809 h 2610876"/>
              <a:gd name="connsiteX320" fmla="*/ 8778583 w 10223600"/>
              <a:gd name="connsiteY320" fmla="*/ 1813593 h 2610876"/>
              <a:gd name="connsiteX321" fmla="*/ 8782322 w 10223600"/>
              <a:gd name="connsiteY321" fmla="*/ 1749567 h 2610876"/>
              <a:gd name="connsiteX322" fmla="*/ 8815503 w 10223600"/>
              <a:gd name="connsiteY322" fmla="*/ 1740688 h 2610876"/>
              <a:gd name="connsiteX323" fmla="*/ 8866911 w 10223600"/>
              <a:gd name="connsiteY323" fmla="*/ 1787889 h 2610876"/>
              <a:gd name="connsiteX324" fmla="*/ 8868312 w 10223600"/>
              <a:gd name="connsiteY324" fmla="*/ 1799573 h 2610876"/>
              <a:gd name="connsiteX325" fmla="*/ 8840272 w 10223600"/>
              <a:gd name="connsiteY325" fmla="*/ 1827146 h 2610876"/>
              <a:gd name="connsiteX0" fmla="*/ 10223600 w 10223600"/>
              <a:gd name="connsiteY0" fmla="*/ 2081846 h 2614965"/>
              <a:gd name="connsiteX1" fmla="*/ 10189484 w 10223600"/>
              <a:gd name="connsiteY1" fmla="*/ 2063153 h 2614965"/>
              <a:gd name="connsiteX2" fmla="*/ 10021709 w 10223600"/>
              <a:gd name="connsiteY2" fmla="*/ 2022494 h 2614965"/>
              <a:gd name="connsiteX3" fmla="*/ 9486137 w 10223600"/>
              <a:gd name="connsiteY3" fmla="*/ 1912669 h 2614965"/>
              <a:gd name="connsiteX4" fmla="*/ 9200124 w 10223600"/>
              <a:gd name="connsiteY4" fmla="*/ 1868739 h 2614965"/>
              <a:gd name="connsiteX5" fmla="*/ 9162737 w 10223600"/>
              <a:gd name="connsiteY5" fmla="*/ 1857990 h 2614965"/>
              <a:gd name="connsiteX6" fmla="*/ 9121143 w 10223600"/>
              <a:gd name="connsiteY6" fmla="*/ 1856588 h 2614965"/>
              <a:gd name="connsiteX7" fmla="*/ 8972997 w 10223600"/>
              <a:gd name="connsiteY7" fmla="*/ 1825744 h 2614965"/>
              <a:gd name="connsiteX8" fmla="*/ 8961313 w 10223600"/>
              <a:gd name="connsiteY8" fmla="*/ 1815462 h 2614965"/>
              <a:gd name="connsiteX9" fmla="*/ 8991223 w 10223600"/>
              <a:gd name="connsiteY9" fmla="*/ 1744427 h 2614965"/>
              <a:gd name="connsiteX10" fmla="*/ 9034685 w 10223600"/>
              <a:gd name="connsiteY10" fmla="*/ 1685074 h 2614965"/>
              <a:gd name="connsiteX11" fmla="*/ 9042163 w 10223600"/>
              <a:gd name="connsiteY11" fmla="*/ 1659371 h 2614965"/>
              <a:gd name="connsiteX12" fmla="*/ 9061791 w 10223600"/>
              <a:gd name="connsiteY12" fmla="*/ 1561229 h 2614965"/>
              <a:gd name="connsiteX13" fmla="*/ 9068334 w 10223600"/>
              <a:gd name="connsiteY13" fmla="*/ 1535058 h 2614965"/>
              <a:gd name="connsiteX14" fmla="*/ 9084224 w 10223600"/>
              <a:gd name="connsiteY14" fmla="*/ 1434580 h 2614965"/>
              <a:gd name="connsiteX15" fmla="*/ 9066932 w 10223600"/>
              <a:gd name="connsiteY15" fmla="*/ 1255588 h 2614965"/>
              <a:gd name="connsiteX16" fmla="*/ 9050108 w 10223600"/>
              <a:gd name="connsiteY16" fmla="*/ 1022853 h 2614965"/>
              <a:gd name="connsiteX17" fmla="*/ 9054781 w 10223600"/>
              <a:gd name="connsiteY17" fmla="*/ 843394 h 2614965"/>
              <a:gd name="connsiteX18" fmla="*/ 9044967 w 10223600"/>
              <a:gd name="connsiteY18" fmla="*/ 707865 h 2614965"/>
              <a:gd name="connsiteX19" fmla="*/ 9001037 w 10223600"/>
              <a:gd name="connsiteY19" fmla="*/ 565794 h 2614965"/>
              <a:gd name="connsiteX20" fmla="*/ 8947760 w 10223600"/>
              <a:gd name="connsiteY20" fmla="*/ 487748 h 2614965"/>
              <a:gd name="connsiteX21" fmla="*/ 8898689 w 10223600"/>
              <a:gd name="connsiteY21" fmla="*/ 456436 h 2614965"/>
              <a:gd name="connsiteX22" fmla="*/ 8882800 w 10223600"/>
              <a:gd name="connsiteY22" fmla="*/ 409702 h 2614965"/>
              <a:gd name="connsiteX23" fmla="*/ 8879996 w 10223600"/>
              <a:gd name="connsiteY23" fmla="*/ 342872 h 2614965"/>
              <a:gd name="connsiteX24" fmla="*/ 8876257 w 10223600"/>
              <a:gd name="connsiteY24" fmla="*/ 337264 h 2614965"/>
              <a:gd name="connsiteX25" fmla="*/ 8699603 w 10223600"/>
              <a:gd name="connsiteY25" fmla="*/ 243329 h 2614965"/>
              <a:gd name="connsiteX26" fmla="*/ 8667823 w 10223600"/>
              <a:gd name="connsiteY26" fmla="*/ 262490 h 2614965"/>
              <a:gd name="connsiteX27" fmla="*/ 8641652 w 10223600"/>
              <a:gd name="connsiteY27" fmla="*/ 305953 h 2614965"/>
              <a:gd name="connsiteX28" fmla="*/ 8641652 w 10223600"/>
              <a:gd name="connsiteY28" fmla="*/ 310159 h 2614965"/>
              <a:gd name="connsiteX29" fmla="*/ 8649130 w 10223600"/>
              <a:gd name="connsiteY29" fmla="*/ 310159 h 2614965"/>
              <a:gd name="connsiteX30" fmla="*/ 8657075 w 10223600"/>
              <a:gd name="connsiteY30" fmla="*/ 324646 h 2614965"/>
              <a:gd name="connsiteX31" fmla="*/ 8646793 w 10223600"/>
              <a:gd name="connsiteY31" fmla="*/ 382596 h 2614965"/>
              <a:gd name="connsiteX32" fmla="*/ 8638381 w 10223600"/>
              <a:gd name="connsiteY32" fmla="*/ 427928 h 2614965"/>
              <a:gd name="connsiteX33" fmla="*/ 8658009 w 10223600"/>
              <a:gd name="connsiteY33" fmla="*/ 465316 h 2614965"/>
              <a:gd name="connsiteX34" fmla="*/ 8651934 w 10223600"/>
              <a:gd name="connsiteY34" fmla="*/ 496627 h 2614965"/>
              <a:gd name="connsiteX35" fmla="*/ 8618752 w 10223600"/>
              <a:gd name="connsiteY35" fmla="*/ 522331 h 2614965"/>
              <a:gd name="connsiteX36" fmla="*/ 8617351 w 10223600"/>
              <a:gd name="connsiteY36" fmla="*/ 596171 h 2614965"/>
              <a:gd name="connsiteX37" fmla="*/ 8629969 w 10223600"/>
              <a:gd name="connsiteY37" fmla="*/ 591030 h 2614965"/>
              <a:gd name="connsiteX38" fmla="*/ 8649597 w 10223600"/>
              <a:gd name="connsiteY38" fmla="*/ 579347 h 2614965"/>
              <a:gd name="connsiteX39" fmla="*/ 8657542 w 10223600"/>
              <a:gd name="connsiteY39" fmla="*/ 598975 h 2614965"/>
              <a:gd name="connsiteX40" fmla="*/ 8652401 w 10223600"/>
              <a:gd name="connsiteY40" fmla="*/ 638232 h 2614965"/>
              <a:gd name="connsiteX41" fmla="*/ 8646793 w 10223600"/>
              <a:gd name="connsiteY41" fmla="*/ 639634 h 2614965"/>
              <a:gd name="connsiteX42" fmla="*/ 8630904 w 10223600"/>
              <a:gd name="connsiteY42" fmla="*/ 680292 h 2614965"/>
              <a:gd name="connsiteX43" fmla="*/ 8590245 w 10223600"/>
              <a:gd name="connsiteY43" fmla="*/ 703192 h 2614965"/>
              <a:gd name="connsiteX44" fmla="*/ 8546315 w 10223600"/>
              <a:gd name="connsiteY44" fmla="*/ 787313 h 2614965"/>
              <a:gd name="connsiteX45" fmla="*/ 8543511 w 10223600"/>
              <a:gd name="connsiteY45" fmla="*/ 800399 h 2614965"/>
              <a:gd name="connsiteX46" fmla="*/ 8541641 w 10223600"/>
              <a:gd name="connsiteY46" fmla="*/ 806474 h 2614965"/>
              <a:gd name="connsiteX47" fmla="*/ 8555661 w 10223600"/>
              <a:gd name="connsiteY47" fmla="*/ 933591 h 2614965"/>
              <a:gd name="connsiteX48" fmla="*/ 8554260 w 10223600"/>
              <a:gd name="connsiteY48" fmla="*/ 968174 h 2614965"/>
              <a:gd name="connsiteX49" fmla="*/ 8523883 w 10223600"/>
              <a:gd name="connsiteY49" fmla="*/ 1109311 h 2614965"/>
              <a:gd name="connsiteX50" fmla="*/ 8496777 w 10223600"/>
              <a:gd name="connsiteY50" fmla="*/ 1137351 h 2614965"/>
              <a:gd name="connsiteX51" fmla="*/ 8210297 w 10223600"/>
              <a:gd name="connsiteY51" fmla="*/ 1050893 h 2614965"/>
              <a:gd name="connsiteX52" fmla="*/ 8119166 w 10223600"/>
              <a:gd name="connsiteY52" fmla="*/ 867696 h 2614965"/>
              <a:gd name="connsiteX53" fmla="*/ 8090658 w 10223600"/>
              <a:gd name="connsiteY53" fmla="*/ 641503 h 2614965"/>
              <a:gd name="connsiteX54" fmla="*/ 8092527 w 10223600"/>
              <a:gd name="connsiteY54" fmla="*/ 552708 h 2614965"/>
              <a:gd name="connsiteX55" fmla="*/ 8092527 w 10223600"/>
              <a:gd name="connsiteY55" fmla="*/ 552708 h 2614965"/>
              <a:gd name="connsiteX56" fmla="*/ 8092527 w 10223600"/>
              <a:gd name="connsiteY56" fmla="*/ 552708 h 2614965"/>
              <a:gd name="connsiteX57" fmla="*/ 8106080 w 10223600"/>
              <a:gd name="connsiteY57" fmla="*/ 454567 h 2614965"/>
              <a:gd name="connsiteX58" fmla="*/ 8106080 w 10223600"/>
              <a:gd name="connsiteY58" fmla="*/ 454567 h 2614965"/>
              <a:gd name="connsiteX59" fmla="*/ 8107949 w 10223600"/>
              <a:gd name="connsiteY59" fmla="*/ 436340 h 2614965"/>
              <a:gd name="connsiteX60" fmla="*/ 8161226 w 10223600"/>
              <a:gd name="connsiteY60" fmla="*/ 388204 h 2614965"/>
              <a:gd name="connsiteX61" fmla="*/ 8214036 w 10223600"/>
              <a:gd name="connsiteY61" fmla="*/ 381194 h 2614965"/>
              <a:gd name="connsiteX62" fmla="*/ 8264041 w 10223600"/>
              <a:gd name="connsiteY62" fmla="*/ 347546 h 2614965"/>
              <a:gd name="connsiteX63" fmla="*/ 8273388 w 10223600"/>
              <a:gd name="connsiteY63" fmla="*/ 337732 h 2614965"/>
              <a:gd name="connsiteX64" fmla="*/ 8281800 w 10223600"/>
              <a:gd name="connsiteY64" fmla="*/ 340068 h 2614965"/>
              <a:gd name="connsiteX65" fmla="*/ 8290212 w 10223600"/>
              <a:gd name="connsiteY65" fmla="*/ 291465 h 2614965"/>
              <a:gd name="connsiteX66" fmla="*/ 8239739 w 10223600"/>
              <a:gd name="connsiteY66" fmla="*/ 202203 h 2614965"/>
              <a:gd name="connsiteX67" fmla="*/ 8203754 w 10223600"/>
              <a:gd name="connsiteY67" fmla="*/ 185379 h 2614965"/>
              <a:gd name="connsiteX68" fmla="*/ 8146738 w 10223600"/>
              <a:gd name="connsiteY68" fmla="*/ 183042 h 2614965"/>
              <a:gd name="connsiteX69" fmla="*/ 8052336 w 10223600"/>
              <a:gd name="connsiteY69" fmla="*/ 182107 h 2614965"/>
              <a:gd name="connsiteX70" fmla="*/ 8033642 w 10223600"/>
              <a:gd name="connsiteY70" fmla="*/ 176499 h 2614965"/>
              <a:gd name="connsiteX71" fmla="*/ 8003265 w 10223600"/>
              <a:gd name="connsiteY71" fmla="*/ 165750 h 2614965"/>
              <a:gd name="connsiteX72" fmla="*/ 7909330 w 10223600"/>
              <a:gd name="connsiteY72" fmla="*/ 158740 h 2614965"/>
              <a:gd name="connsiteX73" fmla="*/ 7852314 w 10223600"/>
              <a:gd name="connsiteY73" fmla="*/ 150328 h 2614965"/>
              <a:gd name="connsiteX74" fmla="*/ 7846239 w 10223600"/>
              <a:gd name="connsiteY74" fmla="*/ 146122 h 2614965"/>
              <a:gd name="connsiteX75" fmla="*/ 7832686 w 10223600"/>
              <a:gd name="connsiteY75" fmla="*/ 147057 h 2614965"/>
              <a:gd name="connsiteX76" fmla="*/ 7842967 w 10223600"/>
              <a:gd name="connsiteY76" fmla="*/ 159675 h 2614965"/>
              <a:gd name="connsiteX77" fmla="*/ 7813058 w 10223600"/>
              <a:gd name="connsiteY77" fmla="*/ 193323 h 2614965"/>
              <a:gd name="connsiteX78" fmla="*/ 7799972 w 10223600"/>
              <a:gd name="connsiteY78" fmla="*/ 269033 h 2614965"/>
              <a:gd name="connsiteX79" fmla="*/ 7753705 w 10223600"/>
              <a:gd name="connsiteY79" fmla="*/ 362501 h 2614965"/>
              <a:gd name="connsiteX80" fmla="*/ 7737348 w 10223600"/>
              <a:gd name="connsiteY80" fmla="*/ 390074 h 2614965"/>
              <a:gd name="connsiteX81" fmla="*/ 7737348 w 10223600"/>
              <a:gd name="connsiteY81" fmla="*/ 390074 h 2614965"/>
              <a:gd name="connsiteX82" fmla="*/ 7665378 w 10223600"/>
              <a:gd name="connsiteY82" fmla="*/ 472793 h 2614965"/>
              <a:gd name="connsiteX83" fmla="*/ 7665378 w 10223600"/>
              <a:gd name="connsiteY83" fmla="*/ 472793 h 2614965"/>
              <a:gd name="connsiteX84" fmla="*/ 7430306 w 10223600"/>
              <a:gd name="connsiteY84" fmla="*/ 494291 h 2614965"/>
              <a:gd name="connsiteX85" fmla="*/ 7310667 w 10223600"/>
              <a:gd name="connsiteY85" fmla="*/ 407833 h 2614965"/>
              <a:gd name="connsiteX86" fmla="*/ 7245239 w 10223600"/>
              <a:gd name="connsiteY86" fmla="*/ 342872 h 2614965"/>
              <a:gd name="connsiteX87" fmla="*/ 7154107 w 10223600"/>
              <a:gd name="connsiteY87" fmla="*/ 274641 h 2614965"/>
              <a:gd name="connsiteX88" fmla="*/ 7145228 w 10223600"/>
              <a:gd name="connsiteY88" fmla="*/ 264359 h 2614965"/>
              <a:gd name="connsiteX89" fmla="*/ 7055031 w 10223600"/>
              <a:gd name="connsiteY89" fmla="*/ 199399 h 2614965"/>
              <a:gd name="connsiteX90" fmla="*/ 7036805 w 10223600"/>
              <a:gd name="connsiteY90" fmla="*/ 170424 h 2614965"/>
              <a:gd name="connsiteX91" fmla="*/ 7038207 w 10223600"/>
              <a:gd name="connsiteY91" fmla="*/ 119484 h 2614965"/>
              <a:gd name="connsiteX92" fmla="*/ 7051293 w 10223600"/>
              <a:gd name="connsiteY92" fmla="*/ 137243 h 2614965"/>
              <a:gd name="connsiteX93" fmla="*/ 7054564 w 10223600"/>
              <a:gd name="connsiteY93" fmla="*/ 121820 h 2614965"/>
              <a:gd name="connsiteX94" fmla="*/ 7069986 w 10223600"/>
              <a:gd name="connsiteY94" fmla="*/ 75554 h 2614965"/>
              <a:gd name="connsiteX95" fmla="*/ 7069051 w 10223600"/>
              <a:gd name="connsiteY95" fmla="*/ 16669 h 2614965"/>
              <a:gd name="connsiteX96" fmla="*/ 7061107 w 10223600"/>
              <a:gd name="connsiteY96" fmla="*/ 7322 h 2614965"/>
              <a:gd name="connsiteX97" fmla="*/ 7020448 w 10223600"/>
              <a:gd name="connsiteY97" fmla="*/ 12930 h 2614965"/>
              <a:gd name="connsiteX98" fmla="*/ 6955955 w 10223600"/>
              <a:gd name="connsiteY98" fmla="*/ 51719 h 2614965"/>
              <a:gd name="connsiteX99" fmla="*/ 6636761 w 10223600"/>
              <a:gd name="connsiteY99" fmla="*/ 83031 h 2614965"/>
              <a:gd name="connsiteX100" fmla="*/ 6464780 w 10223600"/>
              <a:gd name="connsiteY100" fmla="*/ 77423 h 2614965"/>
              <a:gd name="connsiteX101" fmla="*/ 6293266 w 10223600"/>
              <a:gd name="connsiteY101" fmla="*/ 59664 h 2614965"/>
              <a:gd name="connsiteX102" fmla="*/ 6197928 w 10223600"/>
              <a:gd name="connsiteY102" fmla="*/ 15267 h 2614965"/>
              <a:gd name="connsiteX103" fmla="*/ 6159139 w 10223600"/>
              <a:gd name="connsiteY103" fmla="*/ 3116 h 2614965"/>
              <a:gd name="connsiteX104" fmla="*/ 6142315 w 10223600"/>
              <a:gd name="connsiteY104" fmla="*/ 42840 h 2614965"/>
              <a:gd name="connsiteX105" fmla="*/ 6153064 w 10223600"/>
              <a:gd name="connsiteY105" fmla="*/ 85835 h 2614965"/>
              <a:gd name="connsiteX106" fmla="*/ 6164747 w 10223600"/>
              <a:gd name="connsiteY106" fmla="*/ 119951 h 2614965"/>
              <a:gd name="connsiteX107" fmla="*/ 6165682 w 10223600"/>
              <a:gd name="connsiteY107" fmla="*/ 155002 h 2614965"/>
              <a:gd name="connsiteX108" fmla="*/ 6166617 w 10223600"/>
              <a:gd name="connsiteY108" fmla="*/ 170891 h 2614965"/>
              <a:gd name="connsiteX109" fmla="*/ 6154466 w 10223600"/>
              <a:gd name="connsiteY109" fmla="*/ 200334 h 2614965"/>
              <a:gd name="connsiteX110" fmla="*/ 6033892 w 10223600"/>
              <a:gd name="connsiteY110" fmla="*/ 232580 h 2614965"/>
              <a:gd name="connsiteX111" fmla="*/ 5976409 w 10223600"/>
              <a:gd name="connsiteY111" fmla="*/ 238188 h 2614965"/>
              <a:gd name="connsiteX112" fmla="*/ 5934348 w 10223600"/>
              <a:gd name="connsiteY112" fmla="*/ 295671 h 2614965"/>
              <a:gd name="connsiteX113" fmla="*/ 5914253 w 10223600"/>
              <a:gd name="connsiteY113" fmla="*/ 333058 h 2614965"/>
              <a:gd name="connsiteX114" fmla="*/ 5837142 w 10223600"/>
              <a:gd name="connsiteY114" fmla="*/ 402225 h 2614965"/>
              <a:gd name="connsiteX115" fmla="*/ 5800221 w 10223600"/>
              <a:gd name="connsiteY115" fmla="*/ 447089 h 2614965"/>
              <a:gd name="connsiteX116" fmla="*/ 5784799 w 10223600"/>
              <a:gd name="connsiteY116" fmla="*/ 483075 h 2614965"/>
              <a:gd name="connsiteX117" fmla="*/ 5746477 w 10223600"/>
              <a:gd name="connsiteY117" fmla="*/ 594769 h 2614965"/>
              <a:gd name="connsiteX118" fmla="*/ 5703482 w 10223600"/>
              <a:gd name="connsiteY118" fmla="*/ 687770 h 2614965"/>
              <a:gd name="connsiteX119" fmla="*/ 5633381 w 10223600"/>
              <a:gd name="connsiteY119" fmla="*/ 777499 h 2614965"/>
              <a:gd name="connsiteX120" fmla="*/ 5598798 w 10223600"/>
              <a:gd name="connsiteY120" fmla="*/ 899942 h 2614965"/>
              <a:gd name="connsiteX121" fmla="*/ 5602536 w 10223600"/>
              <a:gd name="connsiteY121" fmla="*/ 983596 h 2614965"/>
              <a:gd name="connsiteX122" fmla="*/ 5600200 w 10223600"/>
              <a:gd name="connsiteY122" fmla="*/ 1027526 h 2614965"/>
              <a:gd name="connsiteX123" fmla="*/ 5601602 w 10223600"/>
              <a:gd name="connsiteY123" fmla="*/ 1034069 h 2614965"/>
              <a:gd name="connsiteX124" fmla="*/ 5617959 w 10223600"/>
              <a:gd name="connsiteY124" fmla="*/ 983596 h 2614965"/>
              <a:gd name="connsiteX125" fmla="*/ 5612818 w 10223600"/>
              <a:gd name="connsiteY125" fmla="*/ 1033602 h 2614965"/>
              <a:gd name="connsiteX126" fmla="*/ 5631512 w 10223600"/>
              <a:gd name="connsiteY126" fmla="*/ 994345 h 2614965"/>
              <a:gd name="connsiteX127" fmla="*/ 5624502 w 10223600"/>
              <a:gd name="connsiteY127" fmla="*/ 1038742 h 2614965"/>
              <a:gd name="connsiteX128" fmla="*/ 5620763 w 10223600"/>
              <a:gd name="connsiteY128" fmla="*/ 1041546 h 2614965"/>
              <a:gd name="connsiteX129" fmla="*/ 5621698 w 10223600"/>
              <a:gd name="connsiteY129" fmla="*/ 1043416 h 2614965"/>
              <a:gd name="connsiteX130" fmla="*/ 5627773 w 10223600"/>
              <a:gd name="connsiteY130" fmla="*/ 1046687 h 2614965"/>
              <a:gd name="connsiteX131" fmla="*/ 5681517 w 10223600"/>
              <a:gd name="connsiteY131" fmla="*/ 1017245 h 2614965"/>
              <a:gd name="connsiteX132" fmla="*/ 5737131 w 10223600"/>
              <a:gd name="connsiteY132" fmla="*/ 776564 h 2614965"/>
              <a:gd name="connsiteX133" fmla="*/ 5744141 w 10223600"/>
              <a:gd name="connsiteY133" fmla="*/ 780770 h 2614965"/>
              <a:gd name="connsiteX134" fmla="*/ 5755824 w 10223600"/>
              <a:gd name="connsiteY134" fmla="*/ 768620 h 2614965"/>
              <a:gd name="connsiteX135" fmla="*/ 5817981 w 10223600"/>
              <a:gd name="connsiteY135" fmla="*/ 572804 h 2614965"/>
              <a:gd name="connsiteX136" fmla="*/ 5844619 w 10223600"/>
              <a:gd name="connsiteY136" fmla="*/ 502703 h 2614965"/>
              <a:gd name="connsiteX137" fmla="*/ 5832001 w 10223600"/>
              <a:gd name="connsiteY137" fmla="*/ 539155 h 2614965"/>
              <a:gd name="connsiteX138" fmla="*/ 5826860 w 10223600"/>
              <a:gd name="connsiteY138" fmla="*/ 564392 h 2614965"/>
              <a:gd name="connsiteX139" fmla="*/ 5832001 w 10223600"/>
              <a:gd name="connsiteY139" fmla="*/ 652719 h 2614965"/>
              <a:gd name="connsiteX140" fmla="*/ 5830599 w 10223600"/>
              <a:gd name="connsiteY140" fmla="*/ 836851 h 2614965"/>
              <a:gd name="connsiteX141" fmla="*/ 5702547 w 10223600"/>
              <a:gd name="connsiteY141" fmla="*/ 1129874 h 2614965"/>
              <a:gd name="connsiteX142" fmla="*/ 5641326 w 10223600"/>
              <a:gd name="connsiteY142" fmla="*/ 1205583 h 2614965"/>
              <a:gd name="connsiteX143" fmla="*/ 5606275 w 10223600"/>
              <a:gd name="connsiteY143" fmla="*/ 1301388 h 2614965"/>
              <a:gd name="connsiteX144" fmla="*/ 5597396 w 10223600"/>
              <a:gd name="connsiteY144" fmla="*/ 1697693 h 2614965"/>
              <a:gd name="connsiteX145" fmla="*/ 5601135 w 10223600"/>
              <a:gd name="connsiteY145" fmla="*/ 1773402 h 2614965"/>
              <a:gd name="connsiteX146" fmla="*/ 5584778 w 10223600"/>
              <a:gd name="connsiteY146" fmla="*/ 1784618 h 2614965"/>
              <a:gd name="connsiteX147" fmla="*/ 5552064 w 10223600"/>
              <a:gd name="connsiteY147" fmla="*/ 1786020 h 2614965"/>
              <a:gd name="connsiteX148" fmla="*/ 5052009 w 10223600"/>
              <a:gd name="connsiteY148" fmla="*/ 1846774 h 2614965"/>
              <a:gd name="connsiteX149" fmla="*/ 4235565 w 10223600"/>
              <a:gd name="connsiteY149" fmla="*/ 1974358 h 2614965"/>
              <a:gd name="connsiteX150" fmla="*/ 3290135 w 10223600"/>
              <a:gd name="connsiteY150" fmla="*/ 2151013 h 2614965"/>
              <a:gd name="connsiteX151" fmla="*/ 3175169 w 10223600"/>
              <a:gd name="connsiteY151" fmla="*/ 2170641 h 2614965"/>
              <a:gd name="connsiteX152" fmla="*/ 3116752 w 10223600"/>
              <a:gd name="connsiteY152" fmla="*/ 2185129 h 2614965"/>
              <a:gd name="connsiteX153" fmla="*/ 2380223 w 10223600"/>
              <a:gd name="connsiteY153" fmla="*/ 2325331 h 2614965"/>
              <a:gd name="connsiteX154" fmla="*/ 1441336 w 10223600"/>
              <a:gd name="connsiteY154" fmla="*/ 2472543 h 2614965"/>
              <a:gd name="connsiteX155" fmla="*/ 1263279 w 10223600"/>
              <a:gd name="connsiteY155" fmla="*/ 2495443 h 2614965"/>
              <a:gd name="connsiteX156" fmla="*/ 0 w 10223600"/>
              <a:gd name="connsiteY156" fmla="*/ 2491276 h 2614965"/>
              <a:gd name="connsiteX157" fmla="*/ 15851 w 10223600"/>
              <a:gd name="connsiteY157" fmla="*/ 2605696 h 2614965"/>
              <a:gd name="connsiteX158" fmla="*/ 1269354 w 10223600"/>
              <a:gd name="connsiteY158" fmla="*/ 2610876 h 2614965"/>
              <a:gd name="connsiteX159" fmla="*/ 7048021 w 10223600"/>
              <a:gd name="connsiteY159" fmla="*/ 2610409 h 2614965"/>
              <a:gd name="connsiteX160" fmla="*/ 10202569 w 10223600"/>
              <a:gd name="connsiteY160" fmla="*/ 2610876 h 2614965"/>
              <a:gd name="connsiteX161" fmla="*/ 10221730 w 10223600"/>
              <a:gd name="connsiteY161" fmla="*/ 2591715 h 2614965"/>
              <a:gd name="connsiteX162" fmla="*/ 10223600 w 10223600"/>
              <a:gd name="connsiteY162" fmla="*/ 2081846 h 2614965"/>
              <a:gd name="connsiteX163" fmla="*/ 5623100 w 10223600"/>
              <a:gd name="connsiteY163" fmla="*/ 896671 h 2614965"/>
              <a:gd name="connsiteX164" fmla="*/ 5617491 w 10223600"/>
              <a:gd name="connsiteY164" fmla="*/ 894802 h 2614965"/>
              <a:gd name="connsiteX165" fmla="*/ 5635250 w 10223600"/>
              <a:gd name="connsiteY165" fmla="*/ 847133 h 2614965"/>
              <a:gd name="connsiteX166" fmla="*/ 5623100 w 10223600"/>
              <a:gd name="connsiteY166" fmla="*/ 896671 h 2614965"/>
              <a:gd name="connsiteX167" fmla="*/ 5630110 w 10223600"/>
              <a:gd name="connsiteY167" fmla="*/ 1040144 h 2614965"/>
              <a:gd name="connsiteX168" fmla="*/ 5672170 w 10223600"/>
              <a:gd name="connsiteY168" fmla="*/ 1006963 h 2614965"/>
              <a:gd name="connsiteX169" fmla="*/ 5630110 w 10223600"/>
              <a:gd name="connsiteY169" fmla="*/ 1040144 h 2614965"/>
              <a:gd name="connsiteX170" fmla="*/ 8564074 w 10223600"/>
              <a:gd name="connsiteY170" fmla="*/ 1091552 h 2614965"/>
              <a:gd name="connsiteX171" fmla="*/ 8582767 w 10223600"/>
              <a:gd name="connsiteY171" fmla="*/ 983596 h 2614965"/>
              <a:gd name="connsiteX172" fmla="*/ 8592581 w 10223600"/>
              <a:gd name="connsiteY172" fmla="*/ 974249 h 2614965"/>
              <a:gd name="connsiteX173" fmla="*/ 8634642 w 10223600"/>
              <a:gd name="connsiteY173" fmla="*/ 1027059 h 2614965"/>
              <a:gd name="connsiteX174" fmla="*/ 8571084 w 10223600"/>
              <a:gd name="connsiteY174" fmla="*/ 1101366 h 2614965"/>
              <a:gd name="connsiteX175" fmla="*/ 8564074 w 10223600"/>
              <a:gd name="connsiteY175" fmla="*/ 1091552 h 2614965"/>
              <a:gd name="connsiteX176" fmla="*/ 8627165 w 10223600"/>
              <a:gd name="connsiteY176" fmla="*/ 1082205 h 2614965"/>
              <a:gd name="connsiteX177" fmla="*/ 8547717 w 10223600"/>
              <a:gd name="connsiteY177" fmla="*/ 1194367 h 2614965"/>
              <a:gd name="connsiteX178" fmla="*/ 8627165 w 10223600"/>
              <a:gd name="connsiteY178" fmla="*/ 1082205 h 2614965"/>
              <a:gd name="connsiteX179" fmla="*/ 8510797 w 10223600"/>
              <a:gd name="connsiteY179" fmla="*/ 1149502 h 2614965"/>
              <a:gd name="connsiteX180" fmla="*/ 8493973 w 10223600"/>
              <a:gd name="connsiteY180" fmla="*/ 1205583 h 2614965"/>
              <a:gd name="connsiteX181" fmla="*/ 8467334 w 10223600"/>
              <a:gd name="connsiteY181" fmla="*/ 1216799 h 2614965"/>
              <a:gd name="connsiteX182" fmla="*/ 8249553 w 10223600"/>
              <a:gd name="connsiteY182" fmla="*/ 1131276 h 2614965"/>
              <a:gd name="connsiteX183" fmla="*/ 8203754 w 10223600"/>
              <a:gd name="connsiteY183" fmla="*/ 1068652 h 2614965"/>
              <a:gd name="connsiteX184" fmla="*/ 8510797 w 10223600"/>
              <a:gd name="connsiteY184" fmla="*/ 1149502 h 2614965"/>
              <a:gd name="connsiteX185" fmla="*/ 8056075 w 10223600"/>
              <a:gd name="connsiteY185" fmla="*/ 445687 h 2614965"/>
              <a:gd name="connsiteX186" fmla="*/ 8056075 w 10223600"/>
              <a:gd name="connsiteY186" fmla="*/ 445687 h 2614965"/>
              <a:gd name="connsiteX187" fmla="*/ 8085050 w 10223600"/>
              <a:gd name="connsiteY187" fmla="*/ 398486 h 2614965"/>
              <a:gd name="connsiteX188" fmla="*/ 8098135 w 10223600"/>
              <a:gd name="connsiteY188" fmla="*/ 412039 h 2614965"/>
              <a:gd name="connsiteX189" fmla="*/ 8091593 w 10223600"/>
              <a:gd name="connsiteY189" fmla="*/ 446155 h 2614965"/>
              <a:gd name="connsiteX190" fmla="*/ 8078040 w 10223600"/>
              <a:gd name="connsiteY190" fmla="*/ 540090 h 2614965"/>
              <a:gd name="connsiteX191" fmla="*/ 8088321 w 10223600"/>
              <a:gd name="connsiteY191" fmla="*/ 805072 h 2614965"/>
              <a:gd name="connsiteX192" fmla="*/ 8050934 w 10223600"/>
              <a:gd name="connsiteY192" fmla="*/ 535417 h 2614965"/>
              <a:gd name="connsiteX193" fmla="*/ 8050934 w 10223600"/>
              <a:gd name="connsiteY193" fmla="*/ 535417 h 2614965"/>
              <a:gd name="connsiteX194" fmla="*/ 8050934 w 10223600"/>
              <a:gd name="connsiteY194" fmla="*/ 535417 h 2614965"/>
              <a:gd name="connsiteX195" fmla="*/ 8056075 w 10223600"/>
              <a:gd name="connsiteY195" fmla="*/ 445687 h 2614965"/>
              <a:gd name="connsiteX196" fmla="*/ 6415242 w 10223600"/>
              <a:gd name="connsiteY196" fmla="*/ 1733210 h 2614965"/>
              <a:gd name="connsiteX197" fmla="*/ 5930610 w 10223600"/>
              <a:gd name="connsiteY197" fmla="*/ 1763588 h 2614965"/>
              <a:gd name="connsiteX198" fmla="*/ 5739467 w 10223600"/>
              <a:gd name="connsiteY198" fmla="*/ 1777140 h 2614965"/>
              <a:gd name="connsiteX199" fmla="*/ 5712362 w 10223600"/>
              <a:gd name="connsiteY199" fmla="*/ 1753306 h 2614965"/>
              <a:gd name="connsiteX200" fmla="*/ 5698809 w 10223600"/>
              <a:gd name="connsiteY200" fmla="*/ 1642079 h 2614965"/>
              <a:gd name="connsiteX201" fmla="*/ 5725915 w 10223600"/>
              <a:gd name="connsiteY201" fmla="*/ 1410746 h 2614965"/>
              <a:gd name="connsiteX202" fmla="*/ 5732925 w 10223600"/>
              <a:gd name="connsiteY202" fmla="*/ 1371956 h 2614965"/>
              <a:gd name="connsiteX203" fmla="*/ 5759563 w 10223600"/>
              <a:gd name="connsiteY203" fmla="*/ 1284096 h 2614965"/>
              <a:gd name="connsiteX204" fmla="*/ 5948369 w 10223600"/>
              <a:gd name="connsiteY204" fmla="*/ 1081270 h 2614965"/>
              <a:gd name="connsiteX205" fmla="*/ 6077355 w 10223600"/>
              <a:gd name="connsiteY205" fmla="*/ 980325 h 2614965"/>
              <a:gd name="connsiteX206" fmla="*/ 6103058 w 10223600"/>
              <a:gd name="connsiteY206" fmla="*/ 989204 h 2614965"/>
              <a:gd name="connsiteX207" fmla="*/ 6120350 w 10223600"/>
              <a:gd name="connsiteY207" fmla="*/ 1200442 h 2614965"/>
              <a:gd name="connsiteX208" fmla="*/ 6183908 w 10223600"/>
              <a:gd name="connsiteY208" fmla="*/ 1377564 h 2614965"/>
              <a:gd name="connsiteX209" fmla="*/ 6409166 w 10223600"/>
              <a:gd name="connsiteY209" fmla="*/ 1681336 h 2614965"/>
              <a:gd name="connsiteX210" fmla="*/ 6454966 w 10223600"/>
              <a:gd name="connsiteY210" fmla="*/ 1704703 h 2614965"/>
              <a:gd name="connsiteX211" fmla="*/ 6415242 w 10223600"/>
              <a:gd name="connsiteY211" fmla="*/ 1733210 h 2614965"/>
              <a:gd name="connsiteX212" fmla="*/ 6743782 w 10223600"/>
              <a:gd name="connsiteY212" fmla="*/ 1637406 h 2614965"/>
              <a:gd name="connsiteX213" fmla="*/ 6729295 w 10223600"/>
              <a:gd name="connsiteY213" fmla="*/ 1674326 h 2614965"/>
              <a:gd name="connsiteX214" fmla="*/ 6659194 w 10223600"/>
              <a:gd name="connsiteY214" fmla="*/ 1726668 h 2614965"/>
              <a:gd name="connsiteX215" fmla="*/ 6547499 w 10223600"/>
              <a:gd name="connsiteY215" fmla="*/ 1696290 h 2614965"/>
              <a:gd name="connsiteX216" fmla="*/ 6535348 w 10223600"/>
              <a:gd name="connsiteY216" fmla="*/ 1679934 h 2614965"/>
              <a:gd name="connsiteX217" fmla="*/ 6494222 w 10223600"/>
              <a:gd name="connsiteY217" fmla="*/ 1621983 h 2614965"/>
              <a:gd name="connsiteX218" fmla="*/ 6361965 w 10223600"/>
              <a:gd name="connsiteY218" fmla="*/ 1480847 h 2614965"/>
              <a:gd name="connsiteX219" fmla="*/ 6301678 w 10223600"/>
              <a:gd name="connsiteY219" fmla="*/ 1357936 h 2614965"/>
              <a:gd name="connsiteX220" fmla="*/ 6282517 w 10223600"/>
              <a:gd name="connsiteY220" fmla="*/ 1321016 h 2614965"/>
              <a:gd name="connsiteX221" fmla="*/ 6247934 w 10223600"/>
              <a:gd name="connsiteY221" fmla="*/ 1228950 h 2614965"/>
              <a:gd name="connsiteX222" fmla="*/ 6256814 w 10223600"/>
              <a:gd name="connsiteY222" fmla="*/ 1040612 h 2614965"/>
              <a:gd name="connsiteX223" fmla="*/ 6260552 w 10223600"/>
              <a:gd name="connsiteY223" fmla="*/ 1020516 h 2614965"/>
              <a:gd name="connsiteX224" fmla="*/ 6271301 w 10223600"/>
              <a:gd name="connsiteY224" fmla="*/ 961164 h 2614965"/>
              <a:gd name="connsiteX225" fmla="*/ 6279713 w 10223600"/>
              <a:gd name="connsiteY225" fmla="*/ 927048 h 2614965"/>
              <a:gd name="connsiteX226" fmla="*/ 6293266 w 10223600"/>
              <a:gd name="connsiteY226" fmla="*/ 878445 h 2614965"/>
              <a:gd name="connsiteX227" fmla="*/ 6313829 w 10223600"/>
              <a:gd name="connsiteY227" fmla="*/ 868630 h 2614965"/>
              <a:gd name="connsiteX228" fmla="*/ 6345140 w 10223600"/>
              <a:gd name="connsiteY228" fmla="*/ 881716 h 2614965"/>
              <a:gd name="connsiteX229" fmla="*/ 6444217 w 10223600"/>
              <a:gd name="connsiteY229" fmla="*/ 917701 h 2614965"/>
              <a:gd name="connsiteX230" fmla="*/ 6489549 w 10223600"/>
              <a:gd name="connsiteY230" fmla="*/ 928450 h 2614965"/>
              <a:gd name="connsiteX231" fmla="*/ 6528338 w 10223600"/>
              <a:gd name="connsiteY231" fmla="*/ 936395 h 2614965"/>
              <a:gd name="connsiteX232" fmla="*/ 6573670 w 10223600"/>
              <a:gd name="connsiteY232" fmla="*/ 942470 h 2614965"/>
              <a:gd name="connsiteX233" fmla="*/ 6689571 w 10223600"/>
              <a:gd name="connsiteY233" fmla="*/ 949013 h 2614965"/>
              <a:gd name="connsiteX234" fmla="*/ 6801265 w 10223600"/>
              <a:gd name="connsiteY234" fmla="*/ 934993 h 2614965"/>
              <a:gd name="connsiteX235" fmla="*/ 6923708 w 10223600"/>
              <a:gd name="connsiteY235" fmla="*/ 906485 h 2614965"/>
              <a:gd name="connsiteX236" fmla="*/ 6942402 w 10223600"/>
              <a:gd name="connsiteY236" fmla="*/ 921907 h 2614965"/>
              <a:gd name="connsiteX237" fmla="*/ 6860150 w 10223600"/>
              <a:gd name="connsiteY237" fmla="*/ 1186422 h 2614965"/>
              <a:gd name="connsiteX238" fmla="*/ 6817622 w 10223600"/>
              <a:gd name="connsiteY238" fmla="*/ 1255121 h 2614965"/>
              <a:gd name="connsiteX239" fmla="*/ 6795657 w 10223600"/>
              <a:gd name="connsiteY239" fmla="*/ 1329428 h 2614965"/>
              <a:gd name="connsiteX240" fmla="*/ 6743782 w 10223600"/>
              <a:gd name="connsiteY240" fmla="*/ 1637406 h 2614965"/>
              <a:gd name="connsiteX241" fmla="*/ 7333099 w 10223600"/>
              <a:gd name="connsiteY241" fmla="*/ 1717321 h 2614965"/>
              <a:gd name="connsiteX242" fmla="*/ 7234957 w 10223600"/>
              <a:gd name="connsiteY242" fmla="*/ 1716386 h 2614965"/>
              <a:gd name="connsiteX243" fmla="*/ 6877909 w 10223600"/>
              <a:gd name="connsiteY243" fmla="*/ 1716386 h 2614965"/>
              <a:gd name="connsiteX244" fmla="*/ 6831175 w 10223600"/>
              <a:gd name="connsiteY244" fmla="*/ 1717788 h 2614965"/>
              <a:gd name="connsiteX245" fmla="*/ 6811547 w 10223600"/>
              <a:gd name="connsiteY245" fmla="*/ 1699095 h 2614965"/>
              <a:gd name="connsiteX246" fmla="*/ 6812481 w 10223600"/>
              <a:gd name="connsiteY246" fmla="*/ 1648154 h 2614965"/>
              <a:gd name="connsiteX247" fmla="*/ 6901744 w 10223600"/>
              <a:gd name="connsiteY247" fmla="*/ 1413082 h 2614965"/>
              <a:gd name="connsiteX248" fmla="*/ 6932588 w 10223600"/>
              <a:gd name="connsiteY248" fmla="*/ 1327091 h 2614965"/>
              <a:gd name="connsiteX249" fmla="*/ 6955488 w 10223600"/>
              <a:gd name="connsiteY249" fmla="*/ 1251850 h 2614965"/>
              <a:gd name="connsiteX250" fmla="*/ 7066714 w 10223600"/>
              <a:gd name="connsiteY250" fmla="*/ 1070522 h 2614965"/>
              <a:gd name="connsiteX251" fmla="*/ 7077464 w 10223600"/>
              <a:gd name="connsiteY251" fmla="*/ 1059773 h 2614965"/>
              <a:gd name="connsiteX252" fmla="*/ 7086343 w 10223600"/>
              <a:gd name="connsiteY252" fmla="*/ 1072391 h 2614965"/>
              <a:gd name="connsiteX253" fmla="*/ 7163922 w 10223600"/>
              <a:gd name="connsiteY253" fmla="*/ 1285031 h 2614965"/>
              <a:gd name="connsiteX254" fmla="*/ 7174670 w 10223600"/>
              <a:gd name="connsiteY254" fmla="*/ 1363544 h 2614965"/>
              <a:gd name="connsiteX255" fmla="*/ 7207852 w 10223600"/>
              <a:gd name="connsiteY255" fmla="*/ 1442992 h 2614965"/>
              <a:gd name="connsiteX256" fmla="*/ 7348054 w 10223600"/>
              <a:gd name="connsiteY256" fmla="*/ 1703768 h 2614965"/>
              <a:gd name="connsiteX257" fmla="*/ 7333099 w 10223600"/>
              <a:gd name="connsiteY257" fmla="*/ 1717321 h 2614965"/>
              <a:gd name="connsiteX258" fmla="*/ 8392560 w 10223600"/>
              <a:gd name="connsiteY258" fmla="*/ 1759849 h 2614965"/>
              <a:gd name="connsiteX259" fmla="*/ 8363117 w 10223600"/>
              <a:gd name="connsiteY259" fmla="*/ 1777608 h 2614965"/>
              <a:gd name="connsiteX260" fmla="*/ 8003265 w 10223600"/>
              <a:gd name="connsiteY260" fmla="*/ 1749567 h 2614965"/>
              <a:gd name="connsiteX261" fmla="*/ 7471899 w 10223600"/>
              <a:gd name="connsiteY261" fmla="*/ 1724798 h 2614965"/>
              <a:gd name="connsiteX262" fmla="*/ 7424697 w 10223600"/>
              <a:gd name="connsiteY262" fmla="*/ 1697693 h 2614965"/>
              <a:gd name="connsiteX263" fmla="*/ 7335435 w 10223600"/>
              <a:gd name="connsiteY263" fmla="*/ 1414952 h 2614965"/>
              <a:gd name="connsiteX264" fmla="*/ 7334034 w 10223600"/>
              <a:gd name="connsiteY264" fmla="*/ 1391585 h 2614965"/>
              <a:gd name="connsiteX265" fmla="*/ 7281224 w 10223600"/>
              <a:gd name="connsiteY265" fmla="*/ 1283629 h 2614965"/>
              <a:gd name="connsiteX266" fmla="*/ 7260194 w 10223600"/>
              <a:gd name="connsiteY266" fmla="*/ 1087813 h 2614965"/>
              <a:gd name="connsiteX267" fmla="*/ 7258324 w 10223600"/>
              <a:gd name="connsiteY267" fmla="*/ 1076597 h 2614965"/>
              <a:gd name="connsiteX268" fmla="*/ 7258324 w 10223600"/>
              <a:gd name="connsiteY268" fmla="*/ 1076130 h 2614965"/>
              <a:gd name="connsiteX269" fmla="*/ 7246173 w 10223600"/>
              <a:gd name="connsiteY269" fmla="*/ 941536 h 2614965"/>
              <a:gd name="connsiteX270" fmla="*/ 7279822 w 10223600"/>
              <a:gd name="connsiteY270" fmla="*/ 864892 h 2614965"/>
              <a:gd name="connsiteX271" fmla="*/ 7325154 w 10223600"/>
              <a:gd name="connsiteY271" fmla="*/ 775162 h 2614965"/>
              <a:gd name="connsiteX272" fmla="*/ 7338239 w 10223600"/>
              <a:gd name="connsiteY272" fmla="*/ 779836 h 2614965"/>
              <a:gd name="connsiteX273" fmla="*/ 7709775 w 10223600"/>
              <a:gd name="connsiteY273" fmla="*/ 718614 h 2614965"/>
              <a:gd name="connsiteX274" fmla="*/ 7874279 w 10223600"/>
              <a:gd name="connsiteY274" fmla="*/ 542894 h 2614965"/>
              <a:gd name="connsiteX275" fmla="*/ 7905124 w 10223600"/>
              <a:gd name="connsiteY275" fmla="*/ 511115 h 2614965"/>
              <a:gd name="connsiteX276" fmla="*/ 7905124 w 10223600"/>
              <a:gd name="connsiteY276" fmla="*/ 511115 h 2614965"/>
              <a:gd name="connsiteX277" fmla="*/ 7998592 w 10223600"/>
              <a:gd name="connsiteY277" fmla="*/ 431667 h 2614965"/>
              <a:gd name="connsiteX278" fmla="*/ 8012145 w 10223600"/>
              <a:gd name="connsiteY278" fmla="*/ 423255 h 2614965"/>
              <a:gd name="connsiteX279" fmla="*/ 8037381 w 10223600"/>
              <a:gd name="connsiteY279" fmla="*/ 416712 h 2614965"/>
              <a:gd name="connsiteX280" fmla="*/ 8039718 w 10223600"/>
              <a:gd name="connsiteY280" fmla="*/ 440547 h 2614965"/>
              <a:gd name="connsiteX281" fmla="*/ 8035512 w 10223600"/>
              <a:gd name="connsiteY281" fmla="*/ 534949 h 2614965"/>
              <a:gd name="connsiteX282" fmla="*/ 8128045 w 10223600"/>
              <a:gd name="connsiteY282" fmla="*/ 953686 h 2614965"/>
              <a:gd name="connsiteX283" fmla="*/ 8162628 w 10223600"/>
              <a:gd name="connsiteY283" fmla="*/ 1034536 h 2614965"/>
              <a:gd name="connsiteX284" fmla="*/ 8190669 w 10223600"/>
              <a:gd name="connsiteY284" fmla="*/ 1085477 h 2614965"/>
              <a:gd name="connsiteX285" fmla="*/ 8191136 w 10223600"/>
              <a:gd name="connsiteY285" fmla="*/ 1085009 h 2614965"/>
              <a:gd name="connsiteX286" fmla="*/ 8191136 w 10223600"/>
              <a:gd name="connsiteY286" fmla="*/ 1085009 h 2614965"/>
              <a:gd name="connsiteX287" fmla="*/ 8241142 w 10223600"/>
              <a:gd name="connsiteY287" fmla="*/ 1143427 h 2614965"/>
              <a:gd name="connsiteX288" fmla="*/ 8458455 w 10223600"/>
              <a:gd name="connsiteY288" fmla="*/ 1232221 h 2614965"/>
              <a:gd name="connsiteX289" fmla="*/ 8482289 w 10223600"/>
              <a:gd name="connsiteY289" fmla="*/ 1258860 h 2614965"/>
              <a:gd name="connsiteX290" fmla="*/ 8462193 w 10223600"/>
              <a:gd name="connsiteY290" fmla="*/ 1414017 h 2614965"/>
              <a:gd name="connsiteX291" fmla="*/ 8438826 w 10223600"/>
              <a:gd name="connsiteY291" fmla="*/ 1485053 h 2614965"/>
              <a:gd name="connsiteX292" fmla="*/ 8438826 w 10223600"/>
              <a:gd name="connsiteY292" fmla="*/ 1485053 h 2614965"/>
              <a:gd name="connsiteX293" fmla="*/ 8410786 w 10223600"/>
              <a:gd name="connsiteY293" fmla="*/ 1634134 h 2614965"/>
              <a:gd name="connsiteX294" fmla="*/ 8392560 w 10223600"/>
              <a:gd name="connsiteY294" fmla="*/ 1759849 h 2614965"/>
              <a:gd name="connsiteX295" fmla="*/ 8658476 w 10223600"/>
              <a:gd name="connsiteY295" fmla="*/ 1805648 h 2614965"/>
              <a:gd name="connsiteX296" fmla="*/ 8461259 w 10223600"/>
              <a:gd name="connsiteY296" fmla="*/ 1785553 h 2614965"/>
              <a:gd name="connsiteX297" fmla="*/ 8439761 w 10223600"/>
              <a:gd name="connsiteY297" fmla="*/ 1753306 h 2614965"/>
              <a:gd name="connsiteX298" fmla="*/ 8456118 w 10223600"/>
              <a:gd name="connsiteY298" fmla="*/ 1692552 h 2614965"/>
              <a:gd name="connsiteX299" fmla="*/ 8469671 w 10223600"/>
              <a:gd name="connsiteY299" fmla="*/ 1571511 h 2614965"/>
              <a:gd name="connsiteX300" fmla="*/ 8478083 w 10223600"/>
              <a:gd name="connsiteY300" fmla="*/ 1509354 h 2614965"/>
              <a:gd name="connsiteX301" fmla="*/ 8510330 w 10223600"/>
              <a:gd name="connsiteY301" fmla="*/ 1389715 h 2614965"/>
              <a:gd name="connsiteX302" fmla="*/ 8522480 w 10223600"/>
              <a:gd name="connsiteY302" fmla="*/ 1288302 h 2614965"/>
              <a:gd name="connsiteX303" fmla="*/ 8523415 w 10223600"/>
              <a:gd name="connsiteY303" fmla="*/ 1262599 h 2614965"/>
              <a:gd name="connsiteX304" fmla="*/ 8567345 w 10223600"/>
              <a:gd name="connsiteY304" fmla="*/ 1204648 h 2614965"/>
              <a:gd name="connsiteX305" fmla="*/ 8599124 w 10223600"/>
              <a:gd name="connsiteY305" fmla="*/ 1190161 h 2614965"/>
              <a:gd name="connsiteX306" fmla="*/ 8617818 w 10223600"/>
              <a:gd name="connsiteY306" fmla="*/ 1185487 h 2614965"/>
              <a:gd name="connsiteX307" fmla="*/ 8618752 w 10223600"/>
              <a:gd name="connsiteY307" fmla="*/ 1205583 h 2614965"/>
              <a:gd name="connsiteX308" fmla="*/ 8580898 w 10223600"/>
              <a:gd name="connsiteY308" fmla="*/ 1511224 h 2614965"/>
              <a:gd name="connsiteX309" fmla="*/ 8577627 w 10223600"/>
              <a:gd name="connsiteY309" fmla="*/ 1576651 h 2614965"/>
              <a:gd name="connsiteX310" fmla="*/ 8591180 w 10223600"/>
              <a:gd name="connsiteY310" fmla="*/ 1607496 h 2614965"/>
              <a:gd name="connsiteX311" fmla="*/ 8611275 w 10223600"/>
              <a:gd name="connsiteY311" fmla="*/ 1602355 h 2614965"/>
              <a:gd name="connsiteX312" fmla="*/ 8640718 w 10223600"/>
              <a:gd name="connsiteY312" fmla="*/ 1587400 h 2614965"/>
              <a:gd name="connsiteX313" fmla="*/ 8649130 w 10223600"/>
              <a:gd name="connsiteY313" fmla="*/ 1607963 h 2614965"/>
              <a:gd name="connsiteX314" fmla="*/ 8647261 w 10223600"/>
              <a:gd name="connsiteY314" fmla="*/ 1626189 h 2614965"/>
              <a:gd name="connsiteX315" fmla="*/ 8690723 w 10223600"/>
              <a:gd name="connsiteY315" fmla="*/ 1713115 h 2614965"/>
              <a:gd name="connsiteX316" fmla="*/ 8714557 w 10223600"/>
              <a:gd name="connsiteY316" fmla="*/ 1752839 h 2614965"/>
              <a:gd name="connsiteX317" fmla="*/ 8658476 w 10223600"/>
              <a:gd name="connsiteY317" fmla="*/ 1805648 h 2614965"/>
              <a:gd name="connsiteX318" fmla="*/ 8840272 w 10223600"/>
              <a:gd name="connsiteY318" fmla="*/ 1827146 h 2614965"/>
              <a:gd name="connsiteX319" fmla="*/ 8821578 w 10223600"/>
              <a:gd name="connsiteY319" fmla="*/ 1824809 h 2614965"/>
              <a:gd name="connsiteX320" fmla="*/ 8778583 w 10223600"/>
              <a:gd name="connsiteY320" fmla="*/ 1813593 h 2614965"/>
              <a:gd name="connsiteX321" fmla="*/ 8782322 w 10223600"/>
              <a:gd name="connsiteY321" fmla="*/ 1749567 h 2614965"/>
              <a:gd name="connsiteX322" fmla="*/ 8815503 w 10223600"/>
              <a:gd name="connsiteY322" fmla="*/ 1740688 h 2614965"/>
              <a:gd name="connsiteX323" fmla="*/ 8866911 w 10223600"/>
              <a:gd name="connsiteY323" fmla="*/ 1787889 h 2614965"/>
              <a:gd name="connsiteX324" fmla="*/ 8868312 w 10223600"/>
              <a:gd name="connsiteY324" fmla="*/ 1799573 h 2614965"/>
              <a:gd name="connsiteX325" fmla="*/ 8840272 w 10223600"/>
              <a:gd name="connsiteY325" fmla="*/ 1827146 h 2614965"/>
              <a:gd name="connsiteX0" fmla="*/ 10223600 w 10223600"/>
              <a:gd name="connsiteY0" fmla="*/ 2081846 h 2614965"/>
              <a:gd name="connsiteX1" fmla="*/ 10189484 w 10223600"/>
              <a:gd name="connsiteY1" fmla="*/ 2063153 h 2614965"/>
              <a:gd name="connsiteX2" fmla="*/ 10021709 w 10223600"/>
              <a:gd name="connsiteY2" fmla="*/ 2022494 h 2614965"/>
              <a:gd name="connsiteX3" fmla="*/ 9486137 w 10223600"/>
              <a:gd name="connsiteY3" fmla="*/ 1912669 h 2614965"/>
              <a:gd name="connsiteX4" fmla="*/ 9200124 w 10223600"/>
              <a:gd name="connsiteY4" fmla="*/ 1868739 h 2614965"/>
              <a:gd name="connsiteX5" fmla="*/ 9162737 w 10223600"/>
              <a:gd name="connsiteY5" fmla="*/ 1857990 h 2614965"/>
              <a:gd name="connsiteX6" fmla="*/ 9121143 w 10223600"/>
              <a:gd name="connsiteY6" fmla="*/ 1856588 h 2614965"/>
              <a:gd name="connsiteX7" fmla="*/ 8972997 w 10223600"/>
              <a:gd name="connsiteY7" fmla="*/ 1825744 h 2614965"/>
              <a:gd name="connsiteX8" fmla="*/ 8961313 w 10223600"/>
              <a:gd name="connsiteY8" fmla="*/ 1815462 h 2614965"/>
              <a:gd name="connsiteX9" fmla="*/ 8991223 w 10223600"/>
              <a:gd name="connsiteY9" fmla="*/ 1744427 h 2614965"/>
              <a:gd name="connsiteX10" fmla="*/ 9034685 w 10223600"/>
              <a:gd name="connsiteY10" fmla="*/ 1685074 h 2614965"/>
              <a:gd name="connsiteX11" fmla="*/ 9042163 w 10223600"/>
              <a:gd name="connsiteY11" fmla="*/ 1659371 h 2614965"/>
              <a:gd name="connsiteX12" fmla="*/ 9061791 w 10223600"/>
              <a:gd name="connsiteY12" fmla="*/ 1561229 h 2614965"/>
              <a:gd name="connsiteX13" fmla="*/ 9068334 w 10223600"/>
              <a:gd name="connsiteY13" fmla="*/ 1535058 h 2614965"/>
              <a:gd name="connsiteX14" fmla="*/ 9084224 w 10223600"/>
              <a:gd name="connsiteY14" fmla="*/ 1434580 h 2614965"/>
              <a:gd name="connsiteX15" fmla="*/ 9066932 w 10223600"/>
              <a:gd name="connsiteY15" fmla="*/ 1255588 h 2614965"/>
              <a:gd name="connsiteX16" fmla="*/ 9050108 w 10223600"/>
              <a:gd name="connsiteY16" fmla="*/ 1022853 h 2614965"/>
              <a:gd name="connsiteX17" fmla="*/ 9054781 w 10223600"/>
              <a:gd name="connsiteY17" fmla="*/ 843394 h 2614965"/>
              <a:gd name="connsiteX18" fmla="*/ 9044967 w 10223600"/>
              <a:gd name="connsiteY18" fmla="*/ 707865 h 2614965"/>
              <a:gd name="connsiteX19" fmla="*/ 9001037 w 10223600"/>
              <a:gd name="connsiteY19" fmla="*/ 565794 h 2614965"/>
              <a:gd name="connsiteX20" fmla="*/ 8947760 w 10223600"/>
              <a:gd name="connsiteY20" fmla="*/ 487748 h 2614965"/>
              <a:gd name="connsiteX21" fmla="*/ 8898689 w 10223600"/>
              <a:gd name="connsiteY21" fmla="*/ 456436 h 2614965"/>
              <a:gd name="connsiteX22" fmla="*/ 8882800 w 10223600"/>
              <a:gd name="connsiteY22" fmla="*/ 409702 h 2614965"/>
              <a:gd name="connsiteX23" fmla="*/ 8879996 w 10223600"/>
              <a:gd name="connsiteY23" fmla="*/ 342872 h 2614965"/>
              <a:gd name="connsiteX24" fmla="*/ 8876257 w 10223600"/>
              <a:gd name="connsiteY24" fmla="*/ 337264 h 2614965"/>
              <a:gd name="connsiteX25" fmla="*/ 8699603 w 10223600"/>
              <a:gd name="connsiteY25" fmla="*/ 243329 h 2614965"/>
              <a:gd name="connsiteX26" fmla="*/ 8667823 w 10223600"/>
              <a:gd name="connsiteY26" fmla="*/ 262490 h 2614965"/>
              <a:gd name="connsiteX27" fmla="*/ 8641652 w 10223600"/>
              <a:gd name="connsiteY27" fmla="*/ 305953 h 2614965"/>
              <a:gd name="connsiteX28" fmla="*/ 8641652 w 10223600"/>
              <a:gd name="connsiteY28" fmla="*/ 310159 h 2614965"/>
              <a:gd name="connsiteX29" fmla="*/ 8649130 w 10223600"/>
              <a:gd name="connsiteY29" fmla="*/ 310159 h 2614965"/>
              <a:gd name="connsiteX30" fmla="*/ 8657075 w 10223600"/>
              <a:gd name="connsiteY30" fmla="*/ 324646 h 2614965"/>
              <a:gd name="connsiteX31" fmla="*/ 8646793 w 10223600"/>
              <a:gd name="connsiteY31" fmla="*/ 382596 h 2614965"/>
              <a:gd name="connsiteX32" fmla="*/ 8638381 w 10223600"/>
              <a:gd name="connsiteY32" fmla="*/ 427928 h 2614965"/>
              <a:gd name="connsiteX33" fmla="*/ 8658009 w 10223600"/>
              <a:gd name="connsiteY33" fmla="*/ 465316 h 2614965"/>
              <a:gd name="connsiteX34" fmla="*/ 8651934 w 10223600"/>
              <a:gd name="connsiteY34" fmla="*/ 496627 h 2614965"/>
              <a:gd name="connsiteX35" fmla="*/ 8618752 w 10223600"/>
              <a:gd name="connsiteY35" fmla="*/ 522331 h 2614965"/>
              <a:gd name="connsiteX36" fmla="*/ 8617351 w 10223600"/>
              <a:gd name="connsiteY36" fmla="*/ 596171 h 2614965"/>
              <a:gd name="connsiteX37" fmla="*/ 8629969 w 10223600"/>
              <a:gd name="connsiteY37" fmla="*/ 591030 h 2614965"/>
              <a:gd name="connsiteX38" fmla="*/ 8649597 w 10223600"/>
              <a:gd name="connsiteY38" fmla="*/ 579347 h 2614965"/>
              <a:gd name="connsiteX39" fmla="*/ 8657542 w 10223600"/>
              <a:gd name="connsiteY39" fmla="*/ 598975 h 2614965"/>
              <a:gd name="connsiteX40" fmla="*/ 8652401 w 10223600"/>
              <a:gd name="connsiteY40" fmla="*/ 638232 h 2614965"/>
              <a:gd name="connsiteX41" fmla="*/ 8646793 w 10223600"/>
              <a:gd name="connsiteY41" fmla="*/ 639634 h 2614965"/>
              <a:gd name="connsiteX42" fmla="*/ 8630904 w 10223600"/>
              <a:gd name="connsiteY42" fmla="*/ 680292 h 2614965"/>
              <a:gd name="connsiteX43" fmla="*/ 8590245 w 10223600"/>
              <a:gd name="connsiteY43" fmla="*/ 703192 h 2614965"/>
              <a:gd name="connsiteX44" fmla="*/ 8546315 w 10223600"/>
              <a:gd name="connsiteY44" fmla="*/ 787313 h 2614965"/>
              <a:gd name="connsiteX45" fmla="*/ 8543511 w 10223600"/>
              <a:gd name="connsiteY45" fmla="*/ 800399 h 2614965"/>
              <a:gd name="connsiteX46" fmla="*/ 8541641 w 10223600"/>
              <a:gd name="connsiteY46" fmla="*/ 806474 h 2614965"/>
              <a:gd name="connsiteX47" fmla="*/ 8555661 w 10223600"/>
              <a:gd name="connsiteY47" fmla="*/ 933591 h 2614965"/>
              <a:gd name="connsiteX48" fmla="*/ 8554260 w 10223600"/>
              <a:gd name="connsiteY48" fmla="*/ 968174 h 2614965"/>
              <a:gd name="connsiteX49" fmla="*/ 8523883 w 10223600"/>
              <a:gd name="connsiteY49" fmla="*/ 1109311 h 2614965"/>
              <a:gd name="connsiteX50" fmla="*/ 8496777 w 10223600"/>
              <a:gd name="connsiteY50" fmla="*/ 1137351 h 2614965"/>
              <a:gd name="connsiteX51" fmla="*/ 8210297 w 10223600"/>
              <a:gd name="connsiteY51" fmla="*/ 1050893 h 2614965"/>
              <a:gd name="connsiteX52" fmla="*/ 8119166 w 10223600"/>
              <a:gd name="connsiteY52" fmla="*/ 867696 h 2614965"/>
              <a:gd name="connsiteX53" fmla="*/ 8090658 w 10223600"/>
              <a:gd name="connsiteY53" fmla="*/ 641503 h 2614965"/>
              <a:gd name="connsiteX54" fmla="*/ 8092527 w 10223600"/>
              <a:gd name="connsiteY54" fmla="*/ 552708 h 2614965"/>
              <a:gd name="connsiteX55" fmla="*/ 8092527 w 10223600"/>
              <a:gd name="connsiteY55" fmla="*/ 552708 h 2614965"/>
              <a:gd name="connsiteX56" fmla="*/ 8092527 w 10223600"/>
              <a:gd name="connsiteY56" fmla="*/ 552708 h 2614965"/>
              <a:gd name="connsiteX57" fmla="*/ 8106080 w 10223600"/>
              <a:gd name="connsiteY57" fmla="*/ 454567 h 2614965"/>
              <a:gd name="connsiteX58" fmla="*/ 8106080 w 10223600"/>
              <a:gd name="connsiteY58" fmla="*/ 454567 h 2614965"/>
              <a:gd name="connsiteX59" fmla="*/ 8107949 w 10223600"/>
              <a:gd name="connsiteY59" fmla="*/ 436340 h 2614965"/>
              <a:gd name="connsiteX60" fmla="*/ 8161226 w 10223600"/>
              <a:gd name="connsiteY60" fmla="*/ 388204 h 2614965"/>
              <a:gd name="connsiteX61" fmla="*/ 8214036 w 10223600"/>
              <a:gd name="connsiteY61" fmla="*/ 381194 h 2614965"/>
              <a:gd name="connsiteX62" fmla="*/ 8264041 w 10223600"/>
              <a:gd name="connsiteY62" fmla="*/ 347546 h 2614965"/>
              <a:gd name="connsiteX63" fmla="*/ 8273388 w 10223600"/>
              <a:gd name="connsiteY63" fmla="*/ 337732 h 2614965"/>
              <a:gd name="connsiteX64" fmla="*/ 8281800 w 10223600"/>
              <a:gd name="connsiteY64" fmla="*/ 340068 h 2614965"/>
              <a:gd name="connsiteX65" fmla="*/ 8290212 w 10223600"/>
              <a:gd name="connsiteY65" fmla="*/ 291465 h 2614965"/>
              <a:gd name="connsiteX66" fmla="*/ 8239739 w 10223600"/>
              <a:gd name="connsiteY66" fmla="*/ 202203 h 2614965"/>
              <a:gd name="connsiteX67" fmla="*/ 8203754 w 10223600"/>
              <a:gd name="connsiteY67" fmla="*/ 185379 h 2614965"/>
              <a:gd name="connsiteX68" fmla="*/ 8146738 w 10223600"/>
              <a:gd name="connsiteY68" fmla="*/ 183042 h 2614965"/>
              <a:gd name="connsiteX69" fmla="*/ 8052336 w 10223600"/>
              <a:gd name="connsiteY69" fmla="*/ 182107 h 2614965"/>
              <a:gd name="connsiteX70" fmla="*/ 8033642 w 10223600"/>
              <a:gd name="connsiteY70" fmla="*/ 176499 h 2614965"/>
              <a:gd name="connsiteX71" fmla="*/ 8003265 w 10223600"/>
              <a:gd name="connsiteY71" fmla="*/ 165750 h 2614965"/>
              <a:gd name="connsiteX72" fmla="*/ 7909330 w 10223600"/>
              <a:gd name="connsiteY72" fmla="*/ 158740 h 2614965"/>
              <a:gd name="connsiteX73" fmla="*/ 7852314 w 10223600"/>
              <a:gd name="connsiteY73" fmla="*/ 150328 h 2614965"/>
              <a:gd name="connsiteX74" fmla="*/ 7846239 w 10223600"/>
              <a:gd name="connsiteY74" fmla="*/ 146122 h 2614965"/>
              <a:gd name="connsiteX75" fmla="*/ 7832686 w 10223600"/>
              <a:gd name="connsiteY75" fmla="*/ 147057 h 2614965"/>
              <a:gd name="connsiteX76" fmla="*/ 7842967 w 10223600"/>
              <a:gd name="connsiteY76" fmla="*/ 159675 h 2614965"/>
              <a:gd name="connsiteX77" fmla="*/ 7813058 w 10223600"/>
              <a:gd name="connsiteY77" fmla="*/ 193323 h 2614965"/>
              <a:gd name="connsiteX78" fmla="*/ 7799972 w 10223600"/>
              <a:gd name="connsiteY78" fmla="*/ 269033 h 2614965"/>
              <a:gd name="connsiteX79" fmla="*/ 7753705 w 10223600"/>
              <a:gd name="connsiteY79" fmla="*/ 362501 h 2614965"/>
              <a:gd name="connsiteX80" fmla="*/ 7737348 w 10223600"/>
              <a:gd name="connsiteY80" fmla="*/ 390074 h 2614965"/>
              <a:gd name="connsiteX81" fmla="*/ 7737348 w 10223600"/>
              <a:gd name="connsiteY81" fmla="*/ 390074 h 2614965"/>
              <a:gd name="connsiteX82" fmla="*/ 7665378 w 10223600"/>
              <a:gd name="connsiteY82" fmla="*/ 472793 h 2614965"/>
              <a:gd name="connsiteX83" fmla="*/ 7665378 w 10223600"/>
              <a:gd name="connsiteY83" fmla="*/ 472793 h 2614965"/>
              <a:gd name="connsiteX84" fmla="*/ 7430306 w 10223600"/>
              <a:gd name="connsiteY84" fmla="*/ 494291 h 2614965"/>
              <a:gd name="connsiteX85" fmla="*/ 7310667 w 10223600"/>
              <a:gd name="connsiteY85" fmla="*/ 407833 h 2614965"/>
              <a:gd name="connsiteX86" fmla="*/ 7245239 w 10223600"/>
              <a:gd name="connsiteY86" fmla="*/ 342872 h 2614965"/>
              <a:gd name="connsiteX87" fmla="*/ 7154107 w 10223600"/>
              <a:gd name="connsiteY87" fmla="*/ 274641 h 2614965"/>
              <a:gd name="connsiteX88" fmla="*/ 7145228 w 10223600"/>
              <a:gd name="connsiteY88" fmla="*/ 264359 h 2614965"/>
              <a:gd name="connsiteX89" fmla="*/ 7055031 w 10223600"/>
              <a:gd name="connsiteY89" fmla="*/ 199399 h 2614965"/>
              <a:gd name="connsiteX90" fmla="*/ 7036805 w 10223600"/>
              <a:gd name="connsiteY90" fmla="*/ 170424 h 2614965"/>
              <a:gd name="connsiteX91" fmla="*/ 7038207 w 10223600"/>
              <a:gd name="connsiteY91" fmla="*/ 119484 h 2614965"/>
              <a:gd name="connsiteX92" fmla="*/ 7051293 w 10223600"/>
              <a:gd name="connsiteY92" fmla="*/ 137243 h 2614965"/>
              <a:gd name="connsiteX93" fmla="*/ 7054564 w 10223600"/>
              <a:gd name="connsiteY93" fmla="*/ 121820 h 2614965"/>
              <a:gd name="connsiteX94" fmla="*/ 7069986 w 10223600"/>
              <a:gd name="connsiteY94" fmla="*/ 75554 h 2614965"/>
              <a:gd name="connsiteX95" fmla="*/ 7069051 w 10223600"/>
              <a:gd name="connsiteY95" fmla="*/ 16669 h 2614965"/>
              <a:gd name="connsiteX96" fmla="*/ 7061107 w 10223600"/>
              <a:gd name="connsiteY96" fmla="*/ 7322 h 2614965"/>
              <a:gd name="connsiteX97" fmla="*/ 7020448 w 10223600"/>
              <a:gd name="connsiteY97" fmla="*/ 12930 h 2614965"/>
              <a:gd name="connsiteX98" fmla="*/ 6955955 w 10223600"/>
              <a:gd name="connsiteY98" fmla="*/ 51719 h 2614965"/>
              <a:gd name="connsiteX99" fmla="*/ 6636761 w 10223600"/>
              <a:gd name="connsiteY99" fmla="*/ 83031 h 2614965"/>
              <a:gd name="connsiteX100" fmla="*/ 6464780 w 10223600"/>
              <a:gd name="connsiteY100" fmla="*/ 77423 h 2614965"/>
              <a:gd name="connsiteX101" fmla="*/ 6293266 w 10223600"/>
              <a:gd name="connsiteY101" fmla="*/ 59664 h 2614965"/>
              <a:gd name="connsiteX102" fmla="*/ 6197928 w 10223600"/>
              <a:gd name="connsiteY102" fmla="*/ 15267 h 2614965"/>
              <a:gd name="connsiteX103" fmla="*/ 6159139 w 10223600"/>
              <a:gd name="connsiteY103" fmla="*/ 3116 h 2614965"/>
              <a:gd name="connsiteX104" fmla="*/ 6142315 w 10223600"/>
              <a:gd name="connsiteY104" fmla="*/ 42840 h 2614965"/>
              <a:gd name="connsiteX105" fmla="*/ 6153064 w 10223600"/>
              <a:gd name="connsiteY105" fmla="*/ 85835 h 2614965"/>
              <a:gd name="connsiteX106" fmla="*/ 6164747 w 10223600"/>
              <a:gd name="connsiteY106" fmla="*/ 119951 h 2614965"/>
              <a:gd name="connsiteX107" fmla="*/ 6165682 w 10223600"/>
              <a:gd name="connsiteY107" fmla="*/ 155002 h 2614965"/>
              <a:gd name="connsiteX108" fmla="*/ 6166617 w 10223600"/>
              <a:gd name="connsiteY108" fmla="*/ 170891 h 2614965"/>
              <a:gd name="connsiteX109" fmla="*/ 6154466 w 10223600"/>
              <a:gd name="connsiteY109" fmla="*/ 200334 h 2614965"/>
              <a:gd name="connsiteX110" fmla="*/ 6033892 w 10223600"/>
              <a:gd name="connsiteY110" fmla="*/ 232580 h 2614965"/>
              <a:gd name="connsiteX111" fmla="*/ 5976409 w 10223600"/>
              <a:gd name="connsiteY111" fmla="*/ 238188 h 2614965"/>
              <a:gd name="connsiteX112" fmla="*/ 5934348 w 10223600"/>
              <a:gd name="connsiteY112" fmla="*/ 295671 h 2614965"/>
              <a:gd name="connsiteX113" fmla="*/ 5914253 w 10223600"/>
              <a:gd name="connsiteY113" fmla="*/ 333058 h 2614965"/>
              <a:gd name="connsiteX114" fmla="*/ 5837142 w 10223600"/>
              <a:gd name="connsiteY114" fmla="*/ 402225 h 2614965"/>
              <a:gd name="connsiteX115" fmla="*/ 5800221 w 10223600"/>
              <a:gd name="connsiteY115" fmla="*/ 447089 h 2614965"/>
              <a:gd name="connsiteX116" fmla="*/ 5784799 w 10223600"/>
              <a:gd name="connsiteY116" fmla="*/ 483075 h 2614965"/>
              <a:gd name="connsiteX117" fmla="*/ 5746477 w 10223600"/>
              <a:gd name="connsiteY117" fmla="*/ 594769 h 2614965"/>
              <a:gd name="connsiteX118" fmla="*/ 5703482 w 10223600"/>
              <a:gd name="connsiteY118" fmla="*/ 687770 h 2614965"/>
              <a:gd name="connsiteX119" fmla="*/ 5633381 w 10223600"/>
              <a:gd name="connsiteY119" fmla="*/ 777499 h 2614965"/>
              <a:gd name="connsiteX120" fmla="*/ 5598798 w 10223600"/>
              <a:gd name="connsiteY120" fmla="*/ 899942 h 2614965"/>
              <a:gd name="connsiteX121" fmla="*/ 5602536 w 10223600"/>
              <a:gd name="connsiteY121" fmla="*/ 983596 h 2614965"/>
              <a:gd name="connsiteX122" fmla="*/ 5600200 w 10223600"/>
              <a:gd name="connsiteY122" fmla="*/ 1027526 h 2614965"/>
              <a:gd name="connsiteX123" fmla="*/ 5601602 w 10223600"/>
              <a:gd name="connsiteY123" fmla="*/ 1034069 h 2614965"/>
              <a:gd name="connsiteX124" fmla="*/ 5617959 w 10223600"/>
              <a:gd name="connsiteY124" fmla="*/ 983596 h 2614965"/>
              <a:gd name="connsiteX125" fmla="*/ 5612818 w 10223600"/>
              <a:gd name="connsiteY125" fmla="*/ 1033602 h 2614965"/>
              <a:gd name="connsiteX126" fmla="*/ 5631512 w 10223600"/>
              <a:gd name="connsiteY126" fmla="*/ 994345 h 2614965"/>
              <a:gd name="connsiteX127" fmla="*/ 5624502 w 10223600"/>
              <a:gd name="connsiteY127" fmla="*/ 1038742 h 2614965"/>
              <a:gd name="connsiteX128" fmla="*/ 5620763 w 10223600"/>
              <a:gd name="connsiteY128" fmla="*/ 1041546 h 2614965"/>
              <a:gd name="connsiteX129" fmla="*/ 5621698 w 10223600"/>
              <a:gd name="connsiteY129" fmla="*/ 1043416 h 2614965"/>
              <a:gd name="connsiteX130" fmla="*/ 5627773 w 10223600"/>
              <a:gd name="connsiteY130" fmla="*/ 1046687 h 2614965"/>
              <a:gd name="connsiteX131" fmla="*/ 5681517 w 10223600"/>
              <a:gd name="connsiteY131" fmla="*/ 1017245 h 2614965"/>
              <a:gd name="connsiteX132" fmla="*/ 5737131 w 10223600"/>
              <a:gd name="connsiteY132" fmla="*/ 776564 h 2614965"/>
              <a:gd name="connsiteX133" fmla="*/ 5744141 w 10223600"/>
              <a:gd name="connsiteY133" fmla="*/ 780770 h 2614965"/>
              <a:gd name="connsiteX134" fmla="*/ 5755824 w 10223600"/>
              <a:gd name="connsiteY134" fmla="*/ 768620 h 2614965"/>
              <a:gd name="connsiteX135" fmla="*/ 5817981 w 10223600"/>
              <a:gd name="connsiteY135" fmla="*/ 572804 h 2614965"/>
              <a:gd name="connsiteX136" fmla="*/ 5844619 w 10223600"/>
              <a:gd name="connsiteY136" fmla="*/ 502703 h 2614965"/>
              <a:gd name="connsiteX137" fmla="*/ 5832001 w 10223600"/>
              <a:gd name="connsiteY137" fmla="*/ 539155 h 2614965"/>
              <a:gd name="connsiteX138" fmla="*/ 5826860 w 10223600"/>
              <a:gd name="connsiteY138" fmla="*/ 564392 h 2614965"/>
              <a:gd name="connsiteX139" fmla="*/ 5832001 w 10223600"/>
              <a:gd name="connsiteY139" fmla="*/ 652719 h 2614965"/>
              <a:gd name="connsiteX140" fmla="*/ 5830599 w 10223600"/>
              <a:gd name="connsiteY140" fmla="*/ 836851 h 2614965"/>
              <a:gd name="connsiteX141" fmla="*/ 5702547 w 10223600"/>
              <a:gd name="connsiteY141" fmla="*/ 1129874 h 2614965"/>
              <a:gd name="connsiteX142" fmla="*/ 5641326 w 10223600"/>
              <a:gd name="connsiteY142" fmla="*/ 1205583 h 2614965"/>
              <a:gd name="connsiteX143" fmla="*/ 5606275 w 10223600"/>
              <a:gd name="connsiteY143" fmla="*/ 1301388 h 2614965"/>
              <a:gd name="connsiteX144" fmla="*/ 5597396 w 10223600"/>
              <a:gd name="connsiteY144" fmla="*/ 1697693 h 2614965"/>
              <a:gd name="connsiteX145" fmla="*/ 5601135 w 10223600"/>
              <a:gd name="connsiteY145" fmla="*/ 1773402 h 2614965"/>
              <a:gd name="connsiteX146" fmla="*/ 5584778 w 10223600"/>
              <a:gd name="connsiteY146" fmla="*/ 1784618 h 2614965"/>
              <a:gd name="connsiteX147" fmla="*/ 5552064 w 10223600"/>
              <a:gd name="connsiteY147" fmla="*/ 1786020 h 2614965"/>
              <a:gd name="connsiteX148" fmla="*/ 5052009 w 10223600"/>
              <a:gd name="connsiteY148" fmla="*/ 1846774 h 2614965"/>
              <a:gd name="connsiteX149" fmla="*/ 4235565 w 10223600"/>
              <a:gd name="connsiteY149" fmla="*/ 1974358 h 2614965"/>
              <a:gd name="connsiteX150" fmla="*/ 3290135 w 10223600"/>
              <a:gd name="connsiteY150" fmla="*/ 2151013 h 2614965"/>
              <a:gd name="connsiteX151" fmla="*/ 3175169 w 10223600"/>
              <a:gd name="connsiteY151" fmla="*/ 2170641 h 2614965"/>
              <a:gd name="connsiteX152" fmla="*/ 3116752 w 10223600"/>
              <a:gd name="connsiteY152" fmla="*/ 2185129 h 2614965"/>
              <a:gd name="connsiteX153" fmla="*/ 2380223 w 10223600"/>
              <a:gd name="connsiteY153" fmla="*/ 2325331 h 2614965"/>
              <a:gd name="connsiteX154" fmla="*/ 1441336 w 10223600"/>
              <a:gd name="connsiteY154" fmla="*/ 2472543 h 2614965"/>
              <a:gd name="connsiteX155" fmla="*/ 0 w 10223600"/>
              <a:gd name="connsiteY155" fmla="*/ 2491276 h 2614965"/>
              <a:gd name="connsiteX156" fmla="*/ 15851 w 10223600"/>
              <a:gd name="connsiteY156" fmla="*/ 2605696 h 2614965"/>
              <a:gd name="connsiteX157" fmla="*/ 1269354 w 10223600"/>
              <a:gd name="connsiteY157" fmla="*/ 2610876 h 2614965"/>
              <a:gd name="connsiteX158" fmla="*/ 7048021 w 10223600"/>
              <a:gd name="connsiteY158" fmla="*/ 2610409 h 2614965"/>
              <a:gd name="connsiteX159" fmla="*/ 10202569 w 10223600"/>
              <a:gd name="connsiteY159" fmla="*/ 2610876 h 2614965"/>
              <a:gd name="connsiteX160" fmla="*/ 10221730 w 10223600"/>
              <a:gd name="connsiteY160" fmla="*/ 2591715 h 2614965"/>
              <a:gd name="connsiteX161" fmla="*/ 10223600 w 10223600"/>
              <a:gd name="connsiteY161" fmla="*/ 2081846 h 2614965"/>
              <a:gd name="connsiteX162" fmla="*/ 5623100 w 10223600"/>
              <a:gd name="connsiteY162" fmla="*/ 896671 h 2614965"/>
              <a:gd name="connsiteX163" fmla="*/ 5617491 w 10223600"/>
              <a:gd name="connsiteY163" fmla="*/ 894802 h 2614965"/>
              <a:gd name="connsiteX164" fmla="*/ 5635250 w 10223600"/>
              <a:gd name="connsiteY164" fmla="*/ 847133 h 2614965"/>
              <a:gd name="connsiteX165" fmla="*/ 5623100 w 10223600"/>
              <a:gd name="connsiteY165" fmla="*/ 896671 h 2614965"/>
              <a:gd name="connsiteX166" fmla="*/ 5630110 w 10223600"/>
              <a:gd name="connsiteY166" fmla="*/ 1040144 h 2614965"/>
              <a:gd name="connsiteX167" fmla="*/ 5672170 w 10223600"/>
              <a:gd name="connsiteY167" fmla="*/ 1006963 h 2614965"/>
              <a:gd name="connsiteX168" fmla="*/ 5630110 w 10223600"/>
              <a:gd name="connsiteY168" fmla="*/ 1040144 h 2614965"/>
              <a:gd name="connsiteX169" fmla="*/ 8564074 w 10223600"/>
              <a:gd name="connsiteY169" fmla="*/ 1091552 h 2614965"/>
              <a:gd name="connsiteX170" fmla="*/ 8582767 w 10223600"/>
              <a:gd name="connsiteY170" fmla="*/ 983596 h 2614965"/>
              <a:gd name="connsiteX171" fmla="*/ 8592581 w 10223600"/>
              <a:gd name="connsiteY171" fmla="*/ 974249 h 2614965"/>
              <a:gd name="connsiteX172" fmla="*/ 8634642 w 10223600"/>
              <a:gd name="connsiteY172" fmla="*/ 1027059 h 2614965"/>
              <a:gd name="connsiteX173" fmla="*/ 8571084 w 10223600"/>
              <a:gd name="connsiteY173" fmla="*/ 1101366 h 2614965"/>
              <a:gd name="connsiteX174" fmla="*/ 8564074 w 10223600"/>
              <a:gd name="connsiteY174" fmla="*/ 1091552 h 2614965"/>
              <a:gd name="connsiteX175" fmla="*/ 8627165 w 10223600"/>
              <a:gd name="connsiteY175" fmla="*/ 1082205 h 2614965"/>
              <a:gd name="connsiteX176" fmla="*/ 8547717 w 10223600"/>
              <a:gd name="connsiteY176" fmla="*/ 1194367 h 2614965"/>
              <a:gd name="connsiteX177" fmla="*/ 8627165 w 10223600"/>
              <a:gd name="connsiteY177" fmla="*/ 1082205 h 2614965"/>
              <a:gd name="connsiteX178" fmla="*/ 8510797 w 10223600"/>
              <a:gd name="connsiteY178" fmla="*/ 1149502 h 2614965"/>
              <a:gd name="connsiteX179" fmla="*/ 8493973 w 10223600"/>
              <a:gd name="connsiteY179" fmla="*/ 1205583 h 2614965"/>
              <a:gd name="connsiteX180" fmla="*/ 8467334 w 10223600"/>
              <a:gd name="connsiteY180" fmla="*/ 1216799 h 2614965"/>
              <a:gd name="connsiteX181" fmla="*/ 8249553 w 10223600"/>
              <a:gd name="connsiteY181" fmla="*/ 1131276 h 2614965"/>
              <a:gd name="connsiteX182" fmla="*/ 8203754 w 10223600"/>
              <a:gd name="connsiteY182" fmla="*/ 1068652 h 2614965"/>
              <a:gd name="connsiteX183" fmla="*/ 8510797 w 10223600"/>
              <a:gd name="connsiteY183" fmla="*/ 1149502 h 2614965"/>
              <a:gd name="connsiteX184" fmla="*/ 8056075 w 10223600"/>
              <a:gd name="connsiteY184" fmla="*/ 445687 h 2614965"/>
              <a:gd name="connsiteX185" fmla="*/ 8056075 w 10223600"/>
              <a:gd name="connsiteY185" fmla="*/ 445687 h 2614965"/>
              <a:gd name="connsiteX186" fmla="*/ 8085050 w 10223600"/>
              <a:gd name="connsiteY186" fmla="*/ 398486 h 2614965"/>
              <a:gd name="connsiteX187" fmla="*/ 8098135 w 10223600"/>
              <a:gd name="connsiteY187" fmla="*/ 412039 h 2614965"/>
              <a:gd name="connsiteX188" fmla="*/ 8091593 w 10223600"/>
              <a:gd name="connsiteY188" fmla="*/ 446155 h 2614965"/>
              <a:gd name="connsiteX189" fmla="*/ 8078040 w 10223600"/>
              <a:gd name="connsiteY189" fmla="*/ 540090 h 2614965"/>
              <a:gd name="connsiteX190" fmla="*/ 8088321 w 10223600"/>
              <a:gd name="connsiteY190" fmla="*/ 805072 h 2614965"/>
              <a:gd name="connsiteX191" fmla="*/ 8050934 w 10223600"/>
              <a:gd name="connsiteY191" fmla="*/ 535417 h 2614965"/>
              <a:gd name="connsiteX192" fmla="*/ 8050934 w 10223600"/>
              <a:gd name="connsiteY192" fmla="*/ 535417 h 2614965"/>
              <a:gd name="connsiteX193" fmla="*/ 8050934 w 10223600"/>
              <a:gd name="connsiteY193" fmla="*/ 535417 h 2614965"/>
              <a:gd name="connsiteX194" fmla="*/ 8056075 w 10223600"/>
              <a:gd name="connsiteY194" fmla="*/ 445687 h 2614965"/>
              <a:gd name="connsiteX195" fmla="*/ 6415242 w 10223600"/>
              <a:gd name="connsiteY195" fmla="*/ 1733210 h 2614965"/>
              <a:gd name="connsiteX196" fmla="*/ 5930610 w 10223600"/>
              <a:gd name="connsiteY196" fmla="*/ 1763588 h 2614965"/>
              <a:gd name="connsiteX197" fmla="*/ 5739467 w 10223600"/>
              <a:gd name="connsiteY197" fmla="*/ 1777140 h 2614965"/>
              <a:gd name="connsiteX198" fmla="*/ 5712362 w 10223600"/>
              <a:gd name="connsiteY198" fmla="*/ 1753306 h 2614965"/>
              <a:gd name="connsiteX199" fmla="*/ 5698809 w 10223600"/>
              <a:gd name="connsiteY199" fmla="*/ 1642079 h 2614965"/>
              <a:gd name="connsiteX200" fmla="*/ 5725915 w 10223600"/>
              <a:gd name="connsiteY200" fmla="*/ 1410746 h 2614965"/>
              <a:gd name="connsiteX201" fmla="*/ 5732925 w 10223600"/>
              <a:gd name="connsiteY201" fmla="*/ 1371956 h 2614965"/>
              <a:gd name="connsiteX202" fmla="*/ 5759563 w 10223600"/>
              <a:gd name="connsiteY202" fmla="*/ 1284096 h 2614965"/>
              <a:gd name="connsiteX203" fmla="*/ 5948369 w 10223600"/>
              <a:gd name="connsiteY203" fmla="*/ 1081270 h 2614965"/>
              <a:gd name="connsiteX204" fmla="*/ 6077355 w 10223600"/>
              <a:gd name="connsiteY204" fmla="*/ 980325 h 2614965"/>
              <a:gd name="connsiteX205" fmla="*/ 6103058 w 10223600"/>
              <a:gd name="connsiteY205" fmla="*/ 989204 h 2614965"/>
              <a:gd name="connsiteX206" fmla="*/ 6120350 w 10223600"/>
              <a:gd name="connsiteY206" fmla="*/ 1200442 h 2614965"/>
              <a:gd name="connsiteX207" fmla="*/ 6183908 w 10223600"/>
              <a:gd name="connsiteY207" fmla="*/ 1377564 h 2614965"/>
              <a:gd name="connsiteX208" fmla="*/ 6409166 w 10223600"/>
              <a:gd name="connsiteY208" fmla="*/ 1681336 h 2614965"/>
              <a:gd name="connsiteX209" fmla="*/ 6454966 w 10223600"/>
              <a:gd name="connsiteY209" fmla="*/ 1704703 h 2614965"/>
              <a:gd name="connsiteX210" fmla="*/ 6415242 w 10223600"/>
              <a:gd name="connsiteY210" fmla="*/ 1733210 h 2614965"/>
              <a:gd name="connsiteX211" fmla="*/ 6743782 w 10223600"/>
              <a:gd name="connsiteY211" fmla="*/ 1637406 h 2614965"/>
              <a:gd name="connsiteX212" fmla="*/ 6729295 w 10223600"/>
              <a:gd name="connsiteY212" fmla="*/ 1674326 h 2614965"/>
              <a:gd name="connsiteX213" fmla="*/ 6659194 w 10223600"/>
              <a:gd name="connsiteY213" fmla="*/ 1726668 h 2614965"/>
              <a:gd name="connsiteX214" fmla="*/ 6547499 w 10223600"/>
              <a:gd name="connsiteY214" fmla="*/ 1696290 h 2614965"/>
              <a:gd name="connsiteX215" fmla="*/ 6535348 w 10223600"/>
              <a:gd name="connsiteY215" fmla="*/ 1679934 h 2614965"/>
              <a:gd name="connsiteX216" fmla="*/ 6494222 w 10223600"/>
              <a:gd name="connsiteY216" fmla="*/ 1621983 h 2614965"/>
              <a:gd name="connsiteX217" fmla="*/ 6361965 w 10223600"/>
              <a:gd name="connsiteY217" fmla="*/ 1480847 h 2614965"/>
              <a:gd name="connsiteX218" fmla="*/ 6301678 w 10223600"/>
              <a:gd name="connsiteY218" fmla="*/ 1357936 h 2614965"/>
              <a:gd name="connsiteX219" fmla="*/ 6282517 w 10223600"/>
              <a:gd name="connsiteY219" fmla="*/ 1321016 h 2614965"/>
              <a:gd name="connsiteX220" fmla="*/ 6247934 w 10223600"/>
              <a:gd name="connsiteY220" fmla="*/ 1228950 h 2614965"/>
              <a:gd name="connsiteX221" fmla="*/ 6256814 w 10223600"/>
              <a:gd name="connsiteY221" fmla="*/ 1040612 h 2614965"/>
              <a:gd name="connsiteX222" fmla="*/ 6260552 w 10223600"/>
              <a:gd name="connsiteY222" fmla="*/ 1020516 h 2614965"/>
              <a:gd name="connsiteX223" fmla="*/ 6271301 w 10223600"/>
              <a:gd name="connsiteY223" fmla="*/ 961164 h 2614965"/>
              <a:gd name="connsiteX224" fmla="*/ 6279713 w 10223600"/>
              <a:gd name="connsiteY224" fmla="*/ 927048 h 2614965"/>
              <a:gd name="connsiteX225" fmla="*/ 6293266 w 10223600"/>
              <a:gd name="connsiteY225" fmla="*/ 878445 h 2614965"/>
              <a:gd name="connsiteX226" fmla="*/ 6313829 w 10223600"/>
              <a:gd name="connsiteY226" fmla="*/ 868630 h 2614965"/>
              <a:gd name="connsiteX227" fmla="*/ 6345140 w 10223600"/>
              <a:gd name="connsiteY227" fmla="*/ 881716 h 2614965"/>
              <a:gd name="connsiteX228" fmla="*/ 6444217 w 10223600"/>
              <a:gd name="connsiteY228" fmla="*/ 917701 h 2614965"/>
              <a:gd name="connsiteX229" fmla="*/ 6489549 w 10223600"/>
              <a:gd name="connsiteY229" fmla="*/ 928450 h 2614965"/>
              <a:gd name="connsiteX230" fmla="*/ 6528338 w 10223600"/>
              <a:gd name="connsiteY230" fmla="*/ 936395 h 2614965"/>
              <a:gd name="connsiteX231" fmla="*/ 6573670 w 10223600"/>
              <a:gd name="connsiteY231" fmla="*/ 942470 h 2614965"/>
              <a:gd name="connsiteX232" fmla="*/ 6689571 w 10223600"/>
              <a:gd name="connsiteY232" fmla="*/ 949013 h 2614965"/>
              <a:gd name="connsiteX233" fmla="*/ 6801265 w 10223600"/>
              <a:gd name="connsiteY233" fmla="*/ 934993 h 2614965"/>
              <a:gd name="connsiteX234" fmla="*/ 6923708 w 10223600"/>
              <a:gd name="connsiteY234" fmla="*/ 906485 h 2614965"/>
              <a:gd name="connsiteX235" fmla="*/ 6942402 w 10223600"/>
              <a:gd name="connsiteY235" fmla="*/ 921907 h 2614965"/>
              <a:gd name="connsiteX236" fmla="*/ 6860150 w 10223600"/>
              <a:gd name="connsiteY236" fmla="*/ 1186422 h 2614965"/>
              <a:gd name="connsiteX237" fmla="*/ 6817622 w 10223600"/>
              <a:gd name="connsiteY237" fmla="*/ 1255121 h 2614965"/>
              <a:gd name="connsiteX238" fmla="*/ 6795657 w 10223600"/>
              <a:gd name="connsiteY238" fmla="*/ 1329428 h 2614965"/>
              <a:gd name="connsiteX239" fmla="*/ 6743782 w 10223600"/>
              <a:gd name="connsiteY239" fmla="*/ 1637406 h 2614965"/>
              <a:gd name="connsiteX240" fmla="*/ 7333099 w 10223600"/>
              <a:gd name="connsiteY240" fmla="*/ 1717321 h 2614965"/>
              <a:gd name="connsiteX241" fmla="*/ 7234957 w 10223600"/>
              <a:gd name="connsiteY241" fmla="*/ 1716386 h 2614965"/>
              <a:gd name="connsiteX242" fmla="*/ 6877909 w 10223600"/>
              <a:gd name="connsiteY242" fmla="*/ 1716386 h 2614965"/>
              <a:gd name="connsiteX243" fmla="*/ 6831175 w 10223600"/>
              <a:gd name="connsiteY243" fmla="*/ 1717788 h 2614965"/>
              <a:gd name="connsiteX244" fmla="*/ 6811547 w 10223600"/>
              <a:gd name="connsiteY244" fmla="*/ 1699095 h 2614965"/>
              <a:gd name="connsiteX245" fmla="*/ 6812481 w 10223600"/>
              <a:gd name="connsiteY245" fmla="*/ 1648154 h 2614965"/>
              <a:gd name="connsiteX246" fmla="*/ 6901744 w 10223600"/>
              <a:gd name="connsiteY246" fmla="*/ 1413082 h 2614965"/>
              <a:gd name="connsiteX247" fmla="*/ 6932588 w 10223600"/>
              <a:gd name="connsiteY247" fmla="*/ 1327091 h 2614965"/>
              <a:gd name="connsiteX248" fmla="*/ 6955488 w 10223600"/>
              <a:gd name="connsiteY248" fmla="*/ 1251850 h 2614965"/>
              <a:gd name="connsiteX249" fmla="*/ 7066714 w 10223600"/>
              <a:gd name="connsiteY249" fmla="*/ 1070522 h 2614965"/>
              <a:gd name="connsiteX250" fmla="*/ 7077464 w 10223600"/>
              <a:gd name="connsiteY250" fmla="*/ 1059773 h 2614965"/>
              <a:gd name="connsiteX251" fmla="*/ 7086343 w 10223600"/>
              <a:gd name="connsiteY251" fmla="*/ 1072391 h 2614965"/>
              <a:gd name="connsiteX252" fmla="*/ 7163922 w 10223600"/>
              <a:gd name="connsiteY252" fmla="*/ 1285031 h 2614965"/>
              <a:gd name="connsiteX253" fmla="*/ 7174670 w 10223600"/>
              <a:gd name="connsiteY253" fmla="*/ 1363544 h 2614965"/>
              <a:gd name="connsiteX254" fmla="*/ 7207852 w 10223600"/>
              <a:gd name="connsiteY254" fmla="*/ 1442992 h 2614965"/>
              <a:gd name="connsiteX255" fmla="*/ 7348054 w 10223600"/>
              <a:gd name="connsiteY255" fmla="*/ 1703768 h 2614965"/>
              <a:gd name="connsiteX256" fmla="*/ 7333099 w 10223600"/>
              <a:gd name="connsiteY256" fmla="*/ 1717321 h 2614965"/>
              <a:gd name="connsiteX257" fmla="*/ 8392560 w 10223600"/>
              <a:gd name="connsiteY257" fmla="*/ 1759849 h 2614965"/>
              <a:gd name="connsiteX258" fmla="*/ 8363117 w 10223600"/>
              <a:gd name="connsiteY258" fmla="*/ 1777608 h 2614965"/>
              <a:gd name="connsiteX259" fmla="*/ 8003265 w 10223600"/>
              <a:gd name="connsiteY259" fmla="*/ 1749567 h 2614965"/>
              <a:gd name="connsiteX260" fmla="*/ 7471899 w 10223600"/>
              <a:gd name="connsiteY260" fmla="*/ 1724798 h 2614965"/>
              <a:gd name="connsiteX261" fmla="*/ 7424697 w 10223600"/>
              <a:gd name="connsiteY261" fmla="*/ 1697693 h 2614965"/>
              <a:gd name="connsiteX262" fmla="*/ 7335435 w 10223600"/>
              <a:gd name="connsiteY262" fmla="*/ 1414952 h 2614965"/>
              <a:gd name="connsiteX263" fmla="*/ 7334034 w 10223600"/>
              <a:gd name="connsiteY263" fmla="*/ 1391585 h 2614965"/>
              <a:gd name="connsiteX264" fmla="*/ 7281224 w 10223600"/>
              <a:gd name="connsiteY264" fmla="*/ 1283629 h 2614965"/>
              <a:gd name="connsiteX265" fmla="*/ 7260194 w 10223600"/>
              <a:gd name="connsiteY265" fmla="*/ 1087813 h 2614965"/>
              <a:gd name="connsiteX266" fmla="*/ 7258324 w 10223600"/>
              <a:gd name="connsiteY266" fmla="*/ 1076597 h 2614965"/>
              <a:gd name="connsiteX267" fmla="*/ 7258324 w 10223600"/>
              <a:gd name="connsiteY267" fmla="*/ 1076130 h 2614965"/>
              <a:gd name="connsiteX268" fmla="*/ 7246173 w 10223600"/>
              <a:gd name="connsiteY268" fmla="*/ 941536 h 2614965"/>
              <a:gd name="connsiteX269" fmla="*/ 7279822 w 10223600"/>
              <a:gd name="connsiteY269" fmla="*/ 864892 h 2614965"/>
              <a:gd name="connsiteX270" fmla="*/ 7325154 w 10223600"/>
              <a:gd name="connsiteY270" fmla="*/ 775162 h 2614965"/>
              <a:gd name="connsiteX271" fmla="*/ 7338239 w 10223600"/>
              <a:gd name="connsiteY271" fmla="*/ 779836 h 2614965"/>
              <a:gd name="connsiteX272" fmla="*/ 7709775 w 10223600"/>
              <a:gd name="connsiteY272" fmla="*/ 718614 h 2614965"/>
              <a:gd name="connsiteX273" fmla="*/ 7874279 w 10223600"/>
              <a:gd name="connsiteY273" fmla="*/ 542894 h 2614965"/>
              <a:gd name="connsiteX274" fmla="*/ 7905124 w 10223600"/>
              <a:gd name="connsiteY274" fmla="*/ 511115 h 2614965"/>
              <a:gd name="connsiteX275" fmla="*/ 7905124 w 10223600"/>
              <a:gd name="connsiteY275" fmla="*/ 511115 h 2614965"/>
              <a:gd name="connsiteX276" fmla="*/ 7998592 w 10223600"/>
              <a:gd name="connsiteY276" fmla="*/ 431667 h 2614965"/>
              <a:gd name="connsiteX277" fmla="*/ 8012145 w 10223600"/>
              <a:gd name="connsiteY277" fmla="*/ 423255 h 2614965"/>
              <a:gd name="connsiteX278" fmla="*/ 8037381 w 10223600"/>
              <a:gd name="connsiteY278" fmla="*/ 416712 h 2614965"/>
              <a:gd name="connsiteX279" fmla="*/ 8039718 w 10223600"/>
              <a:gd name="connsiteY279" fmla="*/ 440547 h 2614965"/>
              <a:gd name="connsiteX280" fmla="*/ 8035512 w 10223600"/>
              <a:gd name="connsiteY280" fmla="*/ 534949 h 2614965"/>
              <a:gd name="connsiteX281" fmla="*/ 8128045 w 10223600"/>
              <a:gd name="connsiteY281" fmla="*/ 953686 h 2614965"/>
              <a:gd name="connsiteX282" fmla="*/ 8162628 w 10223600"/>
              <a:gd name="connsiteY282" fmla="*/ 1034536 h 2614965"/>
              <a:gd name="connsiteX283" fmla="*/ 8190669 w 10223600"/>
              <a:gd name="connsiteY283" fmla="*/ 1085477 h 2614965"/>
              <a:gd name="connsiteX284" fmla="*/ 8191136 w 10223600"/>
              <a:gd name="connsiteY284" fmla="*/ 1085009 h 2614965"/>
              <a:gd name="connsiteX285" fmla="*/ 8191136 w 10223600"/>
              <a:gd name="connsiteY285" fmla="*/ 1085009 h 2614965"/>
              <a:gd name="connsiteX286" fmla="*/ 8241142 w 10223600"/>
              <a:gd name="connsiteY286" fmla="*/ 1143427 h 2614965"/>
              <a:gd name="connsiteX287" fmla="*/ 8458455 w 10223600"/>
              <a:gd name="connsiteY287" fmla="*/ 1232221 h 2614965"/>
              <a:gd name="connsiteX288" fmla="*/ 8482289 w 10223600"/>
              <a:gd name="connsiteY288" fmla="*/ 1258860 h 2614965"/>
              <a:gd name="connsiteX289" fmla="*/ 8462193 w 10223600"/>
              <a:gd name="connsiteY289" fmla="*/ 1414017 h 2614965"/>
              <a:gd name="connsiteX290" fmla="*/ 8438826 w 10223600"/>
              <a:gd name="connsiteY290" fmla="*/ 1485053 h 2614965"/>
              <a:gd name="connsiteX291" fmla="*/ 8438826 w 10223600"/>
              <a:gd name="connsiteY291" fmla="*/ 1485053 h 2614965"/>
              <a:gd name="connsiteX292" fmla="*/ 8410786 w 10223600"/>
              <a:gd name="connsiteY292" fmla="*/ 1634134 h 2614965"/>
              <a:gd name="connsiteX293" fmla="*/ 8392560 w 10223600"/>
              <a:gd name="connsiteY293" fmla="*/ 1759849 h 2614965"/>
              <a:gd name="connsiteX294" fmla="*/ 8658476 w 10223600"/>
              <a:gd name="connsiteY294" fmla="*/ 1805648 h 2614965"/>
              <a:gd name="connsiteX295" fmla="*/ 8461259 w 10223600"/>
              <a:gd name="connsiteY295" fmla="*/ 1785553 h 2614965"/>
              <a:gd name="connsiteX296" fmla="*/ 8439761 w 10223600"/>
              <a:gd name="connsiteY296" fmla="*/ 1753306 h 2614965"/>
              <a:gd name="connsiteX297" fmla="*/ 8456118 w 10223600"/>
              <a:gd name="connsiteY297" fmla="*/ 1692552 h 2614965"/>
              <a:gd name="connsiteX298" fmla="*/ 8469671 w 10223600"/>
              <a:gd name="connsiteY298" fmla="*/ 1571511 h 2614965"/>
              <a:gd name="connsiteX299" fmla="*/ 8478083 w 10223600"/>
              <a:gd name="connsiteY299" fmla="*/ 1509354 h 2614965"/>
              <a:gd name="connsiteX300" fmla="*/ 8510330 w 10223600"/>
              <a:gd name="connsiteY300" fmla="*/ 1389715 h 2614965"/>
              <a:gd name="connsiteX301" fmla="*/ 8522480 w 10223600"/>
              <a:gd name="connsiteY301" fmla="*/ 1288302 h 2614965"/>
              <a:gd name="connsiteX302" fmla="*/ 8523415 w 10223600"/>
              <a:gd name="connsiteY302" fmla="*/ 1262599 h 2614965"/>
              <a:gd name="connsiteX303" fmla="*/ 8567345 w 10223600"/>
              <a:gd name="connsiteY303" fmla="*/ 1204648 h 2614965"/>
              <a:gd name="connsiteX304" fmla="*/ 8599124 w 10223600"/>
              <a:gd name="connsiteY304" fmla="*/ 1190161 h 2614965"/>
              <a:gd name="connsiteX305" fmla="*/ 8617818 w 10223600"/>
              <a:gd name="connsiteY305" fmla="*/ 1185487 h 2614965"/>
              <a:gd name="connsiteX306" fmla="*/ 8618752 w 10223600"/>
              <a:gd name="connsiteY306" fmla="*/ 1205583 h 2614965"/>
              <a:gd name="connsiteX307" fmla="*/ 8580898 w 10223600"/>
              <a:gd name="connsiteY307" fmla="*/ 1511224 h 2614965"/>
              <a:gd name="connsiteX308" fmla="*/ 8577627 w 10223600"/>
              <a:gd name="connsiteY308" fmla="*/ 1576651 h 2614965"/>
              <a:gd name="connsiteX309" fmla="*/ 8591180 w 10223600"/>
              <a:gd name="connsiteY309" fmla="*/ 1607496 h 2614965"/>
              <a:gd name="connsiteX310" fmla="*/ 8611275 w 10223600"/>
              <a:gd name="connsiteY310" fmla="*/ 1602355 h 2614965"/>
              <a:gd name="connsiteX311" fmla="*/ 8640718 w 10223600"/>
              <a:gd name="connsiteY311" fmla="*/ 1587400 h 2614965"/>
              <a:gd name="connsiteX312" fmla="*/ 8649130 w 10223600"/>
              <a:gd name="connsiteY312" fmla="*/ 1607963 h 2614965"/>
              <a:gd name="connsiteX313" fmla="*/ 8647261 w 10223600"/>
              <a:gd name="connsiteY313" fmla="*/ 1626189 h 2614965"/>
              <a:gd name="connsiteX314" fmla="*/ 8690723 w 10223600"/>
              <a:gd name="connsiteY314" fmla="*/ 1713115 h 2614965"/>
              <a:gd name="connsiteX315" fmla="*/ 8714557 w 10223600"/>
              <a:gd name="connsiteY315" fmla="*/ 1752839 h 2614965"/>
              <a:gd name="connsiteX316" fmla="*/ 8658476 w 10223600"/>
              <a:gd name="connsiteY316" fmla="*/ 1805648 h 2614965"/>
              <a:gd name="connsiteX317" fmla="*/ 8840272 w 10223600"/>
              <a:gd name="connsiteY317" fmla="*/ 1827146 h 2614965"/>
              <a:gd name="connsiteX318" fmla="*/ 8821578 w 10223600"/>
              <a:gd name="connsiteY318" fmla="*/ 1824809 h 2614965"/>
              <a:gd name="connsiteX319" fmla="*/ 8778583 w 10223600"/>
              <a:gd name="connsiteY319" fmla="*/ 1813593 h 2614965"/>
              <a:gd name="connsiteX320" fmla="*/ 8782322 w 10223600"/>
              <a:gd name="connsiteY320" fmla="*/ 1749567 h 2614965"/>
              <a:gd name="connsiteX321" fmla="*/ 8815503 w 10223600"/>
              <a:gd name="connsiteY321" fmla="*/ 1740688 h 2614965"/>
              <a:gd name="connsiteX322" fmla="*/ 8866911 w 10223600"/>
              <a:gd name="connsiteY322" fmla="*/ 1787889 h 2614965"/>
              <a:gd name="connsiteX323" fmla="*/ 8868312 w 10223600"/>
              <a:gd name="connsiteY323" fmla="*/ 1799573 h 2614965"/>
              <a:gd name="connsiteX324" fmla="*/ 8840272 w 10223600"/>
              <a:gd name="connsiteY324" fmla="*/ 1827146 h 2614965"/>
              <a:gd name="connsiteX0" fmla="*/ 10223600 w 10223600"/>
              <a:gd name="connsiteY0" fmla="*/ 2081846 h 2614965"/>
              <a:gd name="connsiteX1" fmla="*/ 10189484 w 10223600"/>
              <a:gd name="connsiteY1" fmla="*/ 2063153 h 2614965"/>
              <a:gd name="connsiteX2" fmla="*/ 10021709 w 10223600"/>
              <a:gd name="connsiteY2" fmla="*/ 2022494 h 2614965"/>
              <a:gd name="connsiteX3" fmla="*/ 9486137 w 10223600"/>
              <a:gd name="connsiteY3" fmla="*/ 1912669 h 2614965"/>
              <a:gd name="connsiteX4" fmla="*/ 9200124 w 10223600"/>
              <a:gd name="connsiteY4" fmla="*/ 1868739 h 2614965"/>
              <a:gd name="connsiteX5" fmla="*/ 9162737 w 10223600"/>
              <a:gd name="connsiteY5" fmla="*/ 1857990 h 2614965"/>
              <a:gd name="connsiteX6" fmla="*/ 9121143 w 10223600"/>
              <a:gd name="connsiteY6" fmla="*/ 1856588 h 2614965"/>
              <a:gd name="connsiteX7" fmla="*/ 8972997 w 10223600"/>
              <a:gd name="connsiteY7" fmla="*/ 1825744 h 2614965"/>
              <a:gd name="connsiteX8" fmla="*/ 8961313 w 10223600"/>
              <a:gd name="connsiteY8" fmla="*/ 1815462 h 2614965"/>
              <a:gd name="connsiteX9" fmla="*/ 8991223 w 10223600"/>
              <a:gd name="connsiteY9" fmla="*/ 1744427 h 2614965"/>
              <a:gd name="connsiteX10" fmla="*/ 9034685 w 10223600"/>
              <a:gd name="connsiteY10" fmla="*/ 1685074 h 2614965"/>
              <a:gd name="connsiteX11" fmla="*/ 9042163 w 10223600"/>
              <a:gd name="connsiteY11" fmla="*/ 1659371 h 2614965"/>
              <a:gd name="connsiteX12" fmla="*/ 9061791 w 10223600"/>
              <a:gd name="connsiteY12" fmla="*/ 1561229 h 2614965"/>
              <a:gd name="connsiteX13" fmla="*/ 9068334 w 10223600"/>
              <a:gd name="connsiteY13" fmla="*/ 1535058 h 2614965"/>
              <a:gd name="connsiteX14" fmla="*/ 9084224 w 10223600"/>
              <a:gd name="connsiteY14" fmla="*/ 1434580 h 2614965"/>
              <a:gd name="connsiteX15" fmla="*/ 9066932 w 10223600"/>
              <a:gd name="connsiteY15" fmla="*/ 1255588 h 2614965"/>
              <a:gd name="connsiteX16" fmla="*/ 9050108 w 10223600"/>
              <a:gd name="connsiteY16" fmla="*/ 1022853 h 2614965"/>
              <a:gd name="connsiteX17" fmla="*/ 9054781 w 10223600"/>
              <a:gd name="connsiteY17" fmla="*/ 843394 h 2614965"/>
              <a:gd name="connsiteX18" fmla="*/ 9044967 w 10223600"/>
              <a:gd name="connsiteY18" fmla="*/ 707865 h 2614965"/>
              <a:gd name="connsiteX19" fmla="*/ 9001037 w 10223600"/>
              <a:gd name="connsiteY19" fmla="*/ 565794 h 2614965"/>
              <a:gd name="connsiteX20" fmla="*/ 8947760 w 10223600"/>
              <a:gd name="connsiteY20" fmla="*/ 487748 h 2614965"/>
              <a:gd name="connsiteX21" fmla="*/ 8898689 w 10223600"/>
              <a:gd name="connsiteY21" fmla="*/ 456436 h 2614965"/>
              <a:gd name="connsiteX22" fmla="*/ 8882800 w 10223600"/>
              <a:gd name="connsiteY22" fmla="*/ 409702 h 2614965"/>
              <a:gd name="connsiteX23" fmla="*/ 8879996 w 10223600"/>
              <a:gd name="connsiteY23" fmla="*/ 342872 h 2614965"/>
              <a:gd name="connsiteX24" fmla="*/ 8876257 w 10223600"/>
              <a:gd name="connsiteY24" fmla="*/ 337264 h 2614965"/>
              <a:gd name="connsiteX25" fmla="*/ 8699603 w 10223600"/>
              <a:gd name="connsiteY25" fmla="*/ 243329 h 2614965"/>
              <a:gd name="connsiteX26" fmla="*/ 8667823 w 10223600"/>
              <a:gd name="connsiteY26" fmla="*/ 262490 h 2614965"/>
              <a:gd name="connsiteX27" fmla="*/ 8641652 w 10223600"/>
              <a:gd name="connsiteY27" fmla="*/ 305953 h 2614965"/>
              <a:gd name="connsiteX28" fmla="*/ 8641652 w 10223600"/>
              <a:gd name="connsiteY28" fmla="*/ 310159 h 2614965"/>
              <a:gd name="connsiteX29" fmla="*/ 8649130 w 10223600"/>
              <a:gd name="connsiteY29" fmla="*/ 310159 h 2614965"/>
              <a:gd name="connsiteX30" fmla="*/ 8657075 w 10223600"/>
              <a:gd name="connsiteY30" fmla="*/ 324646 h 2614965"/>
              <a:gd name="connsiteX31" fmla="*/ 8646793 w 10223600"/>
              <a:gd name="connsiteY31" fmla="*/ 382596 h 2614965"/>
              <a:gd name="connsiteX32" fmla="*/ 8638381 w 10223600"/>
              <a:gd name="connsiteY32" fmla="*/ 427928 h 2614965"/>
              <a:gd name="connsiteX33" fmla="*/ 8658009 w 10223600"/>
              <a:gd name="connsiteY33" fmla="*/ 465316 h 2614965"/>
              <a:gd name="connsiteX34" fmla="*/ 8651934 w 10223600"/>
              <a:gd name="connsiteY34" fmla="*/ 496627 h 2614965"/>
              <a:gd name="connsiteX35" fmla="*/ 8618752 w 10223600"/>
              <a:gd name="connsiteY35" fmla="*/ 522331 h 2614965"/>
              <a:gd name="connsiteX36" fmla="*/ 8617351 w 10223600"/>
              <a:gd name="connsiteY36" fmla="*/ 596171 h 2614965"/>
              <a:gd name="connsiteX37" fmla="*/ 8629969 w 10223600"/>
              <a:gd name="connsiteY37" fmla="*/ 591030 h 2614965"/>
              <a:gd name="connsiteX38" fmla="*/ 8649597 w 10223600"/>
              <a:gd name="connsiteY38" fmla="*/ 579347 h 2614965"/>
              <a:gd name="connsiteX39" fmla="*/ 8657542 w 10223600"/>
              <a:gd name="connsiteY39" fmla="*/ 598975 h 2614965"/>
              <a:gd name="connsiteX40" fmla="*/ 8652401 w 10223600"/>
              <a:gd name="connsiteY40" fmla="*/ 638232 h 2614965"/>
              <a:gd name="connsiteX41" fmla="*/ 8646793 w 10223600"/>
              <a:gd name="connsiteY41" fmla="*/ 639634 h 2614965"/>
              <a:gd name="connsiteX42" fmla="*/ 8630904 w 10223600"/>
              <a:gd name="connsiteY42" fmla="*/ 680292 h 2614965"/>
              <a:gd name="connsiteX43" fmla="*/ 8590245 w 10223600"/>
              <a:gd name="connsiteY43" fmla="*/ 703192 h 2614965"/>
              <a:gd name="connsiteX44" fmla="*/ 8546315 w 10223600"/>
              <a:gd name="connsiteY44" fmla="*/ 787313 h 2614965"/>
              <a:gd name="connsiteX45" fmla="*/ 8543511 w 10223600"/>
              <a:gd name="connsiteY45" fmla="*/ 800399 h 2614965"/>
              <a:gd name="connsiteX46" fmla="*/ 8541641 w 10223600"/>
              <a:gd name="connsiteY46" fmla="*/ 806474 h 2614965"/>
              <a:gd name="connsiteX47" fmla="*/ 8555661 w 10223600"/>
              <a:gd name="connsiteY47" fmla="*/ 933591 h 2614965"/>
              <a:gd name="connsiteX48" fmla="*/ 8554260 w 10223600"/>
              <a:gd name="connsiteY48" fmla="*/ 968174 h 2614965"/>
              <a:gd name="connsiteX49" fmla="*/ 8523883 w 10223600"/>
              <a:gd name="connsiteY49" fmla="*/ 1109311 h 2614965"/>
              <a:gd name="connsiteX50" fmla="*/ 8496777 w 10223600"/>
              <a:gd name="connsiteY50" fmla="*/ 1137351 h 2614965"/>
              <a:gd name="connsiteX51" fmla="*/ 8210297 w 10223600"/>
              <a:gd name="connsiteY51" fmla="*/ 1050893 h 2614965"/>
              <a:gd name="connsiteX52" fmla="*/ 8119166 w 10223600"/>
              <a:gd name="connsiteY52" fmla="*/ 867696 h 2614965"/>
              <a:gd name="connsiteX53" fmla="*/ 8090658 w 10223600"/>
              <a:gd name="connsiteY53" fmla="*/ 641503 h 2614965"/>
              <a:gd name="connsiteX54" fmla="*/ 8092527 w 10223600"/>
              <a:gd name="connsiteY54" fmla="*/ 552708 h 2614965"/>
              <a:gd name="connsiteX55" fmla="*/ 8092527 w 10223600"/>
              <a:gd name="connsiteY55" fmla="*/ 552708 h 2614965"/>
              <a:gd name="connsiteX56" fmla="*/ 8092527 w 10223600"/>
              <a:gd name="connsiteY56" fmla="*/ 552708 h 2614965"/>
              <a:gd name="connsiteX57" fmla="*/ 8106080 w 10223600"/>
              <a:gd name="connsiteY57" fmla="*/ 454567 h 2614965"/>
              <a:gd name="connsiteX58" fmla="*/ 8106080 w 10223600"/>
              <a:gd name="connsiteY58" fmla="*/ 454567 h 2614965"/>
              <a:gd name="connsiteX59" fmla="*/ 8107949 w 10223600"/>
              <a:gd name="connsiteY59" fmla="*/ 436340 h 2614965"/>
              <a:gd name="connsiteX60" fmla="*/ 8161226 w 10223600"/>
              <a:gd name="connsiteY60" fmla="*/ 388204 h 2614965"/>
              <a:gd name="connsiteX61" fmla="*/ 8214036 w 10223600"/>
              <a:gd name="connsiteY61" fmla="*/ 381194 h 2614965"/>
              <a:gd name="connsiteX62" fmla="*/ 8264041 w 10223600"/>
              <a:gd name="connsiteY62" fmla="*/ 347546 h 2614965"/>
              <a:gd name="connsiteX63" fmla="*/ 8273388 w 10223600"/>
              <a:gd name="connsiteY63" fmla="*/ 337732 h 2614965"/>
              <a:gd name="connsiteX64" fmla="*/ 8281800 w 10223600"/>
              <a:gd name="connsiteY64" fmla="*/ 340068 h 2614965"/>
              <a:gd name="connsiteX65" fmla="*/ 8290212 w 10223600"/>
              <a:gd name="connsiteY65" fmla="*/ 291465 h 2614965"/>
              <a:gd name="connsiteX66" fmla="*/ 8239739 w 10223600"/>
              <a:gd name="connsiteY66" fmla="*/ 202203 h 2614965"/>
              <a:gd name="connsiteX67" fmla="*/ 8203754 w 10223600"/>
              <a:gd name="connsiteY67" fmla="*/ 185379 h 2614965"/>
              <a:gd name="connsiteX68" fmla="*/ 8146738 w 10223600"/>
              <a:gd name="connsiteY68" fmla="*/ 183042 h 2614965"/>
              <a:gd name="connsiteX69" fmla="*/ 8052336 w 10223600"/>
              <a:gd name="connsiteY69" fmla="*/ 182107 h 2614965"/>
              <a:gd name="connsiteX70" fmla="*/ 8033642 w 10223600"/>
              <a:gd name="connsiteY70" fmla="*/ 176499 h 2614965"/>
              <a:gd name="connsiteX71" fmla="*/ 8003265 w 10223600"/>
              <a:gd name="connsiteY71" fmla="*/ 165750 h 2614965"/>
              <a:gd name="connsiteX72" fmla="*/ 7909330 w 10223600"/>
              <a:gd name="connsiteY72" fmla="*/ 158740 h 2614965"/>
              <a:gd name="connsiteX73" fmla="*/ 7852314 w 10223600"/>
              <a:gd name="connsiteY73" fmla="*/ 150328 h 2614965"/>
              <a:gd name="connsiteX74" fmla="*/ 7846239 w 10223600"/>
              <a:gd name="connsiteY74" fmla="*/ 146122 h 2614965"/>
              <a:gd name="connsiteX75" fmla="*/ 7832686 w 10223600"/>
              <a:gd name="connsiteY75" fmla="*/ 147057 h 2614965"/>
              <a:gd name="connsiteX76" fmla="*/ 7842967 w 10223600"/>
              <a:gd name="connsiteY76" fmla="*/ 159675 h 2614965"/>
              <a:gd name="connsiteX77" fmla="*/ 7813058 w 10223600"/>
              <a:gd name="connsiteY77" fmla="*/ 193323 h 2614965"/>
              <a:gd name="connsiteX78" fmla="*/ 7799972 w 10223600"/>
              <a:gd name="connsiteY78" fmla="*/ 269033 h 2614965"/>
              <a:gd name="connsiteX79" fmla="*/ 7753705 w 10223600"/>
              <a:gd name="connsiteY79" fmla="*/ 362501 h 2614965"/>
              <a:gd name="connsiteX80" fmla="*/ 7737348 w 10223600"/>
              <a:gd name="connsiteY80" fmla="*/ 390074 h 2614965"/>
              <a:gd name="connsiteX81" fmla="*/ 7737348 w 10223600"/>
              <a:gd name="connsiteY81" fmla="*/ 390074 h 2614965"/>
              <a:gd name="connsiteX82" fmla="*/ 7665378 w 10223600"/>
              <a:gd name="connsiteY82" fmla="*/ 472793 h 2614965"/>
              <a:gd name="connsiteX83" fmla="*/ 7665378 w 10223600"/>
              <a:gd name="connsiteY83" fmla="*/ 472793 h 2614965"/>
              <a:gd name="connsiteX84" fmla="*/ 7430306 w 10223600"/>
              <a:gd name="connsiteY84" fmla="*/ 494291 h 2614965"/>
              <a:gd name="connsiteX85" fmla="*/ 7310667 w 10223600"/>
              <a:gd name="connsiteY85" fmla="*/ 407833 h 2614965"/>
              <a:gd name="connsiteX86" fmla="*/ 7245239 w 10223600"/>
              <a:gd name="connsiteY86" fmla="*/ 342872 h 2614965"/>
              <a:gd name="connsiteX87" fmla="*/ 7154107 w 10223600"/>
              <a:gd name="connsiteY87" fmla="*/ 274641 h 2614965"/>
              <a:gd name="connsiteX88" fmla="*/ 7145228 w 10223600"/>
              <a:gd name="connsiteY88" fmla="*/ 264359 h 2614965"/>
              <a:gd name="connsiteX89" fmla="*/ 7055031 w 10223600"/>
              <a:gd name="connsiteY89" fmla="*/ 199399 h 2614965"/>
              <a:gd name="connsiteX90" fmla="*/ 7036805 w 10223600"/>
              <a:gd name="connsiteY90" fmla="*/ 170424 h 2614965"/>
              <a:gd name="connsiteX91" fmla="*/ 7038207 w 10223600"/>
              <a:gd name="connsiteY91" fmla="*/ 119484 h 2614965"/>
              <a:gd name="connsiteX92" fmla="*/ 7051293 w 10223600"/>
              <a:gd name="connsiteY92" fmla="*/ 137243 h 2614965"/>
              <a:gd name="connsiteX93" fmla="*/ 7054564 w 10223600"/>
              <a:gd name="connsiteY93" fmla="*/ 121820 h 2614965"/>
              <a:gd name="connsiteX94" fmla="*/ 7069986 w 10223600"/>
              <a:gd name="connsiteY94" fmla="*/ 75554 h 2614965"/>
              <a:gd name="connsiteX95" fmla="*/ 7069051 w 10223600"/>
              <a:gd name="connsiteY95" fmla="*/ 16669 h 2614965"/>
              <a:gd name="connsiteX96" fmla="*/ 7061107 w 10223600"/>
              <a:gd name="connsiteY96" fmla="*/ 7322 h 2614965"/>
              <a:gd name="connsiteX97" fmla="*/ 7020448 w 10223600"/>
              <a:gd name="connsiteY97" fmla="*/ 12930 h 2614965"/>
              <a:gd name="connsiteX98" fmla="*/ 6955955 w 10223600"/>
              <a:gd name="connsiteY98" fmla="*/ 51719 h 2614965"/>
              <a:gd name="connsiteX99" fmla="*/ 6636761 w 10223600"/>
              <a:gd name="connsiteY99" fmla="*/ 83031 h 2614965"/>
              <a:gd name="connsiteX100" fmla="*/ 6464780 w 10223600"/>
              <a:gd name="connsiteY100" fmla="*/ 77423 h 2614965"/>
              <a:gd name="connsiteX101" fmla="*/ 6293266 w 10223600"/>
              <a:gd name="connsiteY101" fmla="*/ 59664 h 2614965"/>
              <a:gd name="connsiteX102" fmla="*/ 6197928 w 10223600"/>
              <a:gd name="connsiteY102" fmla="*/ 15267 h 2614965"/>
              <a:gd name="connsiteX103" fmla="*/ 6159139 w 10223600"/>
              <a:gd name="connsiteY103" fmla="*/ 3116 h 2614965"/>
              <a:gd name="connsiteX104" fmla="*/ 6142315 w 10223600"/>
              <a:gd name="connsiteY104" fmla="*/ 42840 h 2614965"/>
              <a:gd name="connsiteX105" fmla="*/ 6153064 w 10223600"/>
              <a:gd name="connsiteY105" fmla="*/ 85835 h 2614965"/>
              <a:gd name="connsiteX106" fmla="*/ 6164747 w 10223600"/>
              <a:gd name="connsiteY106" fmla="*/ 119951 h 2614965"/>
              <a:gd name="connsiteX107" fmla="*/ 6165682 w 10223600"/>
              <a:gd name="connsiteY107" fmla="*/ 155002 h 2614965"/>
              <a:gd name="connsiteX108" fmla="*/ 6166617 w 10223600"/>
              <a:gd name="connsiteY108" fmla="*/ 170891 h 2614965"/>
              <a:gd name="connsiteX109" fmla="*/ 6154466 w 10223600"/>
              <a:gd name="connsiteY109" fmla="*/ 200334 h 2614965"/>
              <a:gd name="connsiteX110" fmla="*/ 6033892 w 10223600"/>
              <a:gd name="connsiteY110" fmla="*/ 232580 h 2614965"/>
              <a:gd name="connsiteX111" fmla="*/ 5976409 w 10223600"/>
              <a:gd name="connsiteY111" fmla="*/ 238188 h 2614965"/>
              <a:gd name="connsiteX112" fmla="*/ 5934348 w 10223600"/>
              <a:gd name="connsiteY112" fmla="*/ 295671 h 2614965"/>
              <a:gd name="connsiteX113" fmla="*/ 5914253 w 10223600"/>
              <a:gd name="connsiteY113" fmla="*/ 333058 h 2614965"/>
              <a:gd name="connsiteX114" fmla="*/ 5837142 w 10223600"/>
              <a:gd name="connsiteY114" fmla="*/ 402225 h 2614965"/>
              <a:gd name="connsiteX115" fmla="*/ 5800221 w 10223600"/>
              <a:gd name="connsiteY115" fmla="*/ 447089 h 2614965"/>
              <a:gd name="connsiteX116" fmla="*/ 5784799 w 10223600"/>
              <a:gd name="connsiteY116" fmla="*/ 483075 h 2614965"/>
              <a:gd name="connsiteX117" fmla="*/ 5746477 w 10223600"/>
              <a:gd name="connsiteY117" fmla="*/ 594769 h 2614965"/>
              <a:gd name="connsiteX118" fmla="*/ 5703482 w 10223600"/>
              <a:gd name="connsiteY118" fmla="*/ 687770 h 2614965"/>
              <a:gd name="connsiteX119" fmla="*/ 5633381 w 10223600"/>
              <a:gd name="connsiteY119" fmla="*/ 777499 h 2614965"/>
              <a:gd name="connsiteX120" fmla="*/ 5598798 w 10223600"/>
              <a:gd name="connsiteY120" fmla="*/ 899942 h 2614965"/>
              <a:gd name="connsiteX121" fmla="*/ 5602536 w 10223600"/>
              <a:gd name="connsiteY121" fmla="*/ 983596 h 2614965"/>
              <a:gd name="connsiteX122" fmla="*/ 5600200 w 10223600"/>
              <a:gd name="connsiteY122" fmla="*/ 1027526 h 2614965"/>
              <a:gd name="connsiteX123" fmla="*/ 5601602 w 10223600"/>
              <a:gd name="connsiteY123" fmla="*/ 1034069 h 2614965"/>
              <a:gd name="connsiteX124" fmla="*/ 5617959 w 10223600"/>
              <a:gd name="connsiteY124" fmla="*/ 983596 h 2614965"/>
              <a:gd name="connsiteX125" fmla="*/ 5612818 w 10223600"/>
              <a:gd name="connsiteY125" fmla="*/ 1033602 h 2614965"/>
              <a:gd name="connsiteX126" fmla="*/ 5631512 w 10223600"/>
              <a:gd name="connsiteY126" fmla="*/ 994345 h 2614965"/>
              <a:gd name="connsiteX127" fmla="*/ 5624502 w 10223600"/>
              <a:gd name="connsiteY127" fmla="*/ 1038742 h 2614965"/>
              <a:gd name="connsiteX128" fmla="*/ 5620763 w 10223600"/>
              <a:gd name="connsiteY128" fmla="*/ 1041546 h 2614965"/>
              <a:gd name="connsiteX129" fmla="*/ 5621698 w 10223600"/>
              <a:gd name="connsiteY129" fmla="*/ 1043416 h 2614965"/>
              <a:gd name="connsiteX130" fmla="*/ 5627773 w 10223600"/>
              <a:gd name="connsiteY130" fmla="*/ 1046687 h 2614965"/>
              <a:gd name="connsiteX131" fmla="*/ 5681517 w 10223600"/>
              <a:gd name="connsiteY131" fmla="*/ 1017245 h 2614965"/>
              <a:gd name="connsiteX132" fmla="*/ 5737131 w 10223600"/>
              <a:gd name="connsiteY132" fmla="*/ 776564 h 2614965"/>
              <a:gd name="connsiteX133" fmla="*/ 5744141 w 10223600"/>
              <a:gd name="connsiteY133" fmla="*/ 780770 h 2614965"/>
              <a:gd name="connsiteX134" fmla="*/ 5755824 w 10223600"/>
              <a:gd name="connsiteY134" fmla="*/ 768620 h 2614965"/>
              <a:gd name="connsiteX135" fmla="*/ 5817981 w 10223600"/>
              <a:gd name="connsiteY135" fmla="*/ 572804 h 2614965"/>
              <a:gd name="connsiteX136" fmla="*/ 5844619 w 10223600"/>
              <a:gd name="connsiteY136" fmla="*/ 502703 h 2614965"/>
              <a:gd name="connsiteX137" fmla="*/ 5832001 w 10223600"/>
              <a:gd name="connsiteY137" fmla="*/ 539155 h 2614965"/>
              <a:gd name="connsiteX138" fmla="*/ 5826860 w 10223600"/>
              <a:gd name="connsiteY138" fmla="*/ 564392 h 2614965"/>
              <a:gd name="connsiteX139" fmla="*/ 5832001 w 10223600"/>
              <a:gd name="connsiteY139" fmla="*/ 652719 h 2614965"/>
              <a:gd name="connsiteX140" fmla="*/ 5830599 w 10223600"/>
              <a:gd name="connsiteY140" fmla="*/ 836851 h 2614965"/>
              <a:gd name="connsiteX141" fmla="*/ 5702547 w 10223600"/>
              <a:gd name="connsiteY141" fmla="*/ 1129874 h 2614965"/>
              <a:gd name="connsiteX142" fmla="*/ 5641326 w 10223600"/>
              <a:gd name="connsiteY142" fmla="*/ 1205583 h 2614965"/>
              <a:gd name="connsiteX143" fmla="*/ 5606275 w 10223600"/>
              <a:gd name="connsiteY143" fmla="*/ 1301388 h 2614965"/>
              <a:gd name="connsiteX144" fmla="*/ 5597396 w 10223600"/>
              <a:gd name="connsiteY144" fmla="*/ 1697693 h 2614965"/>
              <a:gd name="connsiteX145" fmla="*/ 5601135 w 10223600"/>
              <a:gd name="connsiteY145" fmla="*/ 1773402 h 2614965"/>
              <a:gd name="connsiteX146" fmla="*/ 5584778 w 10223600"/>
              <a:gd name="connsiteY146" fmla="*/ 1784618 h 2614965"/>
              <a:gd name="connsiteX147" fmla="*/ 5552064 w 10223600"/>
              <a:gd name="connsiteY147" fmla="*/ 1786020 h 2614965"/>
              <a:gd name="connsiteX148" fmla="*/ 5052009 w 10223600"/>
              <a:gd name="connsiteY148" fmla="*/ 1846774 h 2614965"/>
              <a:gd name="connsiteX149" fmla="*/ 4235565 w 10223600"/>
              <a:gd name="connsiteY149" fmla="*/ 1974358 h 2614965"/>
              <a:gd name="connsiteX150" fmla="*/ 3290135 w 10223600"/>
              <a:gd name="connsiteY150" fmla="*/ 2151013 h 2614965"/>
              <a:gd name="connsiteX151" fmla="*/ 3175169 w 10223600"/>
              <a:gd name="connsiteY151" fmla="*/ 2170641 h 2614965"/>
              <a:gd name="connsiteX152" fmla="*/ 3116752 w 10223600"/>
              <a:gd name="connsiteY152" fmla="*/ 2185129 h 2614965"/>
              <a:gd name="connsiteX153" fmla="*/ 2380223 w 10223600"/>
              <a:gd name="connsiteY153" fmla="*/ 2325331 h 2614965"/>
              <a:gd name="connsiteX154" fmla="*/ 0 w 10223600"/>
              <a:gd name="connsiteY154" fmla="*/ 2491276 h 2614965"/>
              <a:gd name="connsiteX155" fmla="*/ 15851 w 10223600"/>
              <a:gd name="connsiteY155" fmla="*/ 2605696 h 2614965"/>
              <a:gd name="connsiteX156" fmla="*/ 1269354 w 10223600"/>
              <a:gd name="connsiteY156" fmla="*/ 2610876 h 2614965"/>
              <a:gd name="connsiteX157" fmla="*/ 7048021 w 10223600"/>
              <a:gd name="connsiteY157" fmla="*/ 2610409 h 2614965"/>
              <a:gd name="connsiteX158" fmla="*/ 10202569 w 10223600"/>
              <a:gd name="connsiteY158" fmla="*/ 2610876 h 2614965"/>
              <a:gd name="connsiteX159" fmla="*/ 10221730 w 10223600"/>
              <a:gd name="connsiteY159" fmla="*/ 2591715 h 2614965"/>
              <a:gd name="connsiteX160" fmla="*/ 10223600 w 10223600"/>
              <a:gd name="connsiteY160" fmla="*/ 2081846 h 2614965"/>
              <a:gd name="connsiteX161" fmla="*/ 5623100 w 10223600"/>
              <a:gd name="connsiteY161" fmla="*/ 896671 h 2614965"/>
              <a:gd name="connsiteX162" fmla="*/ 5617491 w 10223600"/>
              <a:gd name="connsiteY162" fmla="*/ 894802 h 2614965"/>
              <a:gd name="connsiteX163" fmla="*/ 5635250 w 10223600"/>
              <a:gd name="connsiteY163" fmla="*/ 847133 h 2614965"/>
              <a:gd name="connsiteX164" fmla="*/ 5623100 w 10223600"/>
              <a:gd name="connsiteY164" fmla="*/ 896671 h 2614965"/>
              <a:gd name="connsiteX165" fmla="*/ 5630110 w 10223600"/>
              <a:gd name="connsiteY165" fmla="*/ 1040144 h 2614965"/>
              <a:gd name="connsiteX166" fmla="*/ 5672170 w 10223600"/>
              <a:gd name="connsiteY166" fmla="*/ 1006963 h 2614965"/>
              <a:gd name="connsiteX167" fmla="*/ 5630110 w 10223600"/>
              <a:gd name="connsiteY167" fmla="*/ 1040144 h 2614965"/>
              <a:gd name="connsiteX168" fmla="*/ 8564074 w 10223600"/>
              <a:gd name="connsiteY168" fmla="*/ 1091552 h 2614965"/>
              <a:gd name="connsiteX169" fmla="*/ 8582767 w 10223600"/>
              <a:gd name="connsiteY169" fmla="*/ 983596 h 2614965"/>
              <a:gd name="connsiteX170" fmla="*/ 8592581 w 10223600"/>
              <a:gd name="connsiteY170" fmla="*/ 974249 h 2614965"/>
              <a:gd name="connsiteX171" fmla="*/ 8634642 w 10223600"/>
              <a:gd name="connsiteY171" fmla="*/ 1027059 h 2614965"/>
              <a:gd name="connsiteX172" fmla="*/ 8571084 w 10223600"/>
              <a:gd name="connsiteY172" fmla="*/ 1101366 h 2614965"/>
              <a:gd name="connsiteX173" fmla="*/ 8564074 w 10223600"/>
              <a:gd name="connsiteY173" fmla="*/ 1091552 h 2614965"/>
              <a:gd name="connsiteX174" fmla="*/ 8627165 w 10223600"/>
              <a:gd name="connsiteY174" fmla="*/ 1082205 h 2614965"/>
              <a:gd name="connsiteX175" fmla="*/ 8547717 w 10223600"/>
              <a:gd name="connsiteY175" fmla="*/ 1194367 h 2614965"/>
              <a:gd name="connsiteX176" fmla="*/ 8627165 w 10223600"/>
              <a:gd name="connsiteY176" fmla="*/ 1082205 h 2614965"/>
              <a:gd name="connsiteX177" fmla="*/ 8510797 w 10223600"/>
              <a:gd name="connsiteY177" fmla="*/ 1149502 h 2614965"/>
              <a:gd name="connsiteX178" fmla="*/ 8493973 w 10223600"/>
              <a:gd name="connsiteY178" fmla="*/ 1205583 h 2614965"/>
              <a:gd name="connsiteX179" fmla="*/ 8467334 w 10223600"/>
              <a:gd name="connsiteY179" fmla="*/ 1216799 h 2614965"/>
              <a:gd name="connsiteX180" fmla="*/ 8249553 w 10223600"/>
              <a:gd name="connsiteY180" fmla="*/ 1131276 h 2614965"/>
              <a:gd name="connsiteX181" fmla="*/ 8203754 w 10223600"/>
              <a:gd name="connsiteY181" fmla="*/ 1068652 h 2614965"/>
              <a:gd name="connsiteX182" fmla="*/ 8510797 w 10223600"/>
              <a:gd name="connsiteY182" fmla="*/ 1149502 h 2614965"/>
              <a:gd name="connsiteX183" fmla="*/ 8056075 w 10223600"/>
              <a:gd name="connsiteY183" fmla="*/ 445687 h 2614965"/>
              <a:gd name="connsiteX184" fmla="*/ 8056075 w 10223600"/>
              <a:gd name="connsiteY184" fmla="*/ 445687 h 2614965"/>
              <a:gd name="connsiteX185" fmla="*/ 8085050 w 10223600"/>
              <a:gd name="connsiteY185" fmla="*/ 398486 h 2614965"/>
              <a:gd name="connsiteX186" fmla="*/ 8098135 w 10223600"/>
              <a:gd name="connsiteY186" fmla="*/ 412039 h 2614965"/>
              <a:gd name="connsiteX187" fmla="*/ 8091593 w 10223600"/>
              <a:gd name="connsiteY187" fmla="*/ 446155 h 2614965"/>
              <a:gd name="connsiteX188" fmla="*/ 8078040 w 10223600"/>
              <a:gd name="connsiteY188" fmla="*/ 540090 h 2614965"/>
              <a:gd name="connsiteX189" fmla="*/ 8088321 w 10223600"/>
              <a:gd name="connsiteY189" fmla="*/ 805072 h 2614965"/>
              <a:gd name="connsiteX190" fmla="*/ 8050934 w 10223600"/>
              <a:gd name="connsiteY190" fmla="*/ 535417 h 2614965"/>
              <a:gd name="connsiteX191" fmla="*/ 8050934 w 10223600"/>
              <a:gd name="connsiteY191" fmla="*/ 535417 h 2614965"/>
              <a:gd name="connsiteX192" fmla="*/ 8050934 w 10223600"/>
              <a:gd name="connsiteY192" fmla="*/ 535417 h 2614965"/>
              <a:gd name="connsiteX193" fmla="*/ 8056075 w 10223600"/>
              <a:gd name="connsiteY193" fmla="*/ 445687 h 2614965"/>
              <a:gd name="connsiteX194" fmla="*/ 6415242 w 10223600"/>
              <a:gd name="connsiteY194" fmla="*/ 1733210 h 2614965"/>
              <a:gd name="connsiteX195" fmla="*/ 5930610 w 10223600"/>
              <a:gd name="connsiteY195" fmla="*/ 1763588 h 2614965"/>
              <a:gd name="connsiteX196" fmla="*/ 5739467 w 10223600"/>
              <a:gd name="connsiteY196" fmla="*/ 1777140 h 2614965"/>
              <a:gd name="connsiteX197" fmla="*/ 5712362 w 10223600"/>
              <a:gd name="connsiteY197" fmla="*/ 1753306 h 2614965"/>
              <a:gd name="connsiteX198" fmla="*/ 5698809 w 10223600"/>
              <a:gd name="connsiteY198" fmla="*/ 1642079 h 2614965"/>
              <a:gd name="connsiteX199" fmla="*/ 5725915 w 10223600"/>
              <a:gd name="connsiteY199" fmla="*/ 1410746 h 2614965"/>
              <a:gd name="connsiteX200" fmla="*/ 5732925 w 10223600"/>
              <a:gd name="connsiteY200" fmla="*/ 1371956 h 2614965"/>
              <a:gd name="connsiteX201" fmla="*/ 5759563 w 10223600"/>
              <a:gd name="connsiteY201" fmla="*/ 1284096 h 2614965"/>
              <a:gd name="connsiteX202" fmla="*/ 5948369 w 10223600"/>
              <a:gd name="connsiteY202" fmla="*/ 1081270 h 2614965"/>
              <a:gd name="connsiteX203" fmla="*/ 6077355 w 10223600"/>
              <a:gd name="connsiteY203" fmla="*/ 980325 h 2614965"/>
              <a:gd name="connsiteX204" fmla="*/ 6103058 w 10223600"/>
              <a:gd name="connsiteY204" fmla="*/ 989204 h 2614965"/>
              <a:gd name="connsiteX205" fmla="*/ 6120350 w 10223600"/>
              <a:gd name="connsiteY205" fmla="*/ 1200442 h 2614965"/>
              <a:gd name="connsiteX206" fmla="*/ 6183908 w 10223600"/>
              <a:gd name="connsiteY206" fmla="*/ 1377564 h 2614965"/>
              <a:gd name="connsiteX207" fmla="*/ 6409166 w 10223600"/>
              <a:gd name="connsiteY207" fmla="*/ 1681336 h 2614965"/>
              <a:gd name="connsiteX208" fmla="*/ 6454966 w 10223600"/>
              <a:gd name="connsiteY208" fmla="*/ 1704703 h 2614965"/>
              <a:gd name="connsiteX209" fmla="*/ 6415242 w 10223600"/>
              <a:gd name="connsiteY209" fmla="*/ 1733210 h 2614965"/>
              <a:gd name="connsiteX210" fmla="*/ 6743782 w 10223600"/>
              <a:gd name="connsiteY210" fmla="*/ 1637406 h 2614965"/>
              <a:gd name="connsiteX211" fmla="*/ 6729295 w 10223600"/>
              <a:gd name="connsiteY211" fmla="*/ 1674326 h 2614965"/>
              <a:gd name="connsiteX212" fmla="*/ 6659194 w 10223600"/>
              <a:gd name="connsiteY212" fmla="*/ 1726668 h 2614965"/>
              <a:gd name="connsiteX213" fmla="*/ 6547499 w 10223600"/>
              <a:gd name="connsiteY213" fmla="*/ 1696290 h 2614965"/>
              <a:gd name="connsiteX214" fmla="*/ 6535348 w 10223600"/>
              <a:gd name="connsiteY214" fmla="*/ 1679934 h 2614965"/>
              <a:gd name="connsiteX215" fmla="*/ 6494222 w 10223600"/>
              <a:gd name="connsiteY215" fmla="*/ 1621983 h 2614965"/>
              <a:gd name="connsiteX216" fmla="*/ 6361965 w 10223600"/>
              <a:gd name="connsiteY216" fmla="*/ 1480847 h 2614965"/>
              <a:gd name="connsiteX217" fmla="*/ 6301678 w 10223600"/>
              <a:gd name="connsiteY217" fmla="*/ 1357936 h 2614965"/>
              <a:gd name="connsiteX218" fmla="*/ 6282517 w 10223600"/>
              <a:gd name="connsiteY218" fmla="*/ 1321016 h 2614965"/>
              <a:gd name="connsiteX219" fmla="*/ 6247934 w 10223600"/>
              <a:gd name="connsiteY219" fmla="*/ 1228950 h 2614965"/>
              <a:gd name="connsiteX220" fmla="*/ 6256814 w 10223600"/>
              <a:gd name="connsiteY220" fmla="*/ 1040612 h 2614965"/>
              <a:gd name="connsiteX221" fmla="*/ 6260552 w 10223600"/>
              <a:gd name="connsiteY221" fmla="*/ 1020516 h 2614965"/>
              <a:gd name="connsiteX222" fmla="*/ 6271301 w 10223600"/>
              <a:gd name="connsiteY222" fmla="*/ 961164 h 2614965"/>
              <a:gd name="connsiteX223" fmla="*/ 6279713 w 10223600"/>
              <a:gd name="connsiteY223" fmla="*/ 927048 h 2614965"/>
              <a:gd name="connsiteX224" fmla="*/ 6293266 w 10223600"/>
              <a:gd name="connsiteY224" fmla="*/ 878445 h 2614965"/>
              <a:gd name="connsiteX225" fmla="*/ 6313829 w 10223600"/>
              <a:gd name="connsiteY225" fmla="*/ 868630 h 2614965"/>
              <a:gd name="connsiteX226" fmla="*/ 6345140 w 10223600"/>
              <a:gd name="connsiteY226" fmla="*/ 881716 h 2614965"/>
              <a:gd name="connsiteX227" fmla="*/ 6444217 w 10223600"/>
              <a:gd name="connsiteY227" fmla="*/ 917701 h 2614965"/>
              <a:gd name="connsiteX228" fmla="*/ 6489549 w 10223600"/>
              <a:gd name="connsiteY228" fmla="*/ 928450 h 2614965"/>
              <a:gd name="connsiteX229" fmla="*/ 6528338 w 10223600"/>
              <a:gd name="connsiteY229" fmla="*/ 936395 h 2614965"/>
              <a:gd name="connsiteX230" fmla="*/ 6573670 w 10223600"/>
              <a:gd name="connsiteY230" fmla="*/ 942470 h 2614965"/>
              <a:gd name="connsiteX231" fmla="*/ 6689571 w 10223600"/>
              <a:gd name="connsiteY231" fmla="*/ 949013 h 2614965"/>
              <a:gd name="connsiteX232" fmla="*/ 6801265 w 10223600"/>
              <a:gd name="connsiteY232" fmla="*/ 934993 h 2614965"/>
              <a:gd name="connsiteX233" fmla="*/ 6923708 w 10223600"/>
              <a:gd name="connsiteY233" fmla="*/ 906485 h 2614965"/>
              <a:gd name="connsiteX234" fmla="*/ 6942402 w 10223600"/>
              <a:gd name="connsiteY234" fmla="*/ 921907 h 2614965"/>
              <a:gd name="connsiteX235" fmla="*/ 6860150 w 10223600"/>
              <a:gd name="connsiteY235" fmla="*/ 1186422 h 2614965"/>
              <a:gd name="connsiteX236" fmla="*/ 6817622 w 10223600"/>
              <a:gd name="connsiteY236" fmla="*/ 1255121 h 2614965"/>
              <a:gd name="connsiteX237" fmla="*/ 6795657 w 10223600"/>
              <a:gd name="connsiteY237" fmla="*/ 1329428 h 2614965"/>
              <a:gd name="connsiteX238" fmla="*/ 6743782 w 10223600"/>
              <a:gd name="connsiteY238" fmla="*/ 1637406 h 2614965"/>
              <a:gd name="connsiteX239" fmla="*/ 7333099 w 10223600"/>
              <a:gd name="connsiteY239" fmla="*/ 1717321 h 2614965"/>
              <a:gd name="connsiteX240" fmla="*/ 7234957 w 10223600"/>
              <a:gd name="connsiteY240" fmla="*/ 1716386 h 2614965"/>
              <a:gd name="connsiteX241" fmla="*/ 6877909 w 10223600"/>
              <a:gd name="connsiteY241" fmla="*/ 1716386 h 2614965"/>
              <a:gd name="connsiteX242" fmla="*/ 6831175 w 10223600"/>
              <a:gd name="connsiteY242" fmla="*/ 1717788 h 2614965"/>
              <a:gd name="connsiteX243" fmla="*/ 6811547 w 10223600"/>
              <a:gd name="connsiteY243" fmla="*/ 1699095 h 2614965"/>
              <a:gd name="connsiteX244" fmla="*/ 6812481 w 10223600"/>
              <a:gd name="connsiteY244" fmla="*/ 1648154 h 2614965"/>
              <a:gd name="connsiteX245" fmla="*/ 6901744 w 10223600"/>
              <a:gd name="connsiteY245" fmla="*/ 1413082 h 2614965"/>
              <a:gd name="connsiteX246" fmla="*/ 6932588 w 10223600"/>
              <a:gd name="connsiteY246" fmla="*/ 1327091 h 2614965"/>
              <a:gd name="connsiteX247" fmla="*/ 6955488 w 10223600"/>
              <a:gd name="connsiteY247" fmla="*/ 1251850 h 2614965"/>
              <a:gd name="connsiteX248" fmla="*/ 7066714 w 10223600"/>
              <a:gd name="connsiteY248" fmla="*/ 1070522 h 2614965"/>
              <a:gd name="connsiteX249" fmla="*/ 7077464 w 10223600"/>
              <a:gd name="connsiteY249" fmla="*/ 1059773 h 2614965"/>
              <a:gd name="connsiteX250" fmla="*/ 7086343 w 10223600"/>
              <a:gd name="connsiteY250" fmla="*/ 1072391 h 2614965"/>
              <a:gd name="connsiteX251" fmla="*/ 7163922 w 10223600"/>
              <a:gd name="connsiteY251" fmla="*/ 1285031 h 2614965"/>
              <a:gd name="connsiteX252" fmla="*/ 7174670 w 10223600"/>
              <a:gd name="connsiteY252" fmla="*/ 1363544 h 2614965"/>
              <a:gd name="connsiteX253" fmla="*/ 7207852 w 10223600"/>
              <a:gd name="connsiteY253" fmla="*/ 1442992 h 2614965"/>
              <a:gd name="connsiteX254" fmla="*/ 7348054 w 10223600"/>
              <a:gd name="connsiteY254" fmla="*/ 1703768 h 2614965"/>
              <a:gd name="connsiteX255" fmla="*/ 7333099 w 10223600"/>
              <a:gd name="connsiteY255" fmla="*/ 1717321 h 2614965"/>
              <a:gd name="connsiteX256" fmla="*/ 8392560 w 10223600"/>
              <a:gd name="connsiteY256" fmla="*/ 1759849 h 2614965"/>
              <a:gd name="connsiteX257" fmla="*/ 8363117 w 10223600"/>
              <a:gd name="connsiteY257" fmla="*/ 1777608 h 2614965"/>
              <a:gd name="connsiteX258" fmla="*/ 8003265 w 10223600"/>
              <a:gd name="connsiteY258" fmla="*/ 1749567 h 2614965"/>
              <a:gd name="connsiteX259" fmla="*/ 7471899 w 10223600"/>
              <a:gd name="connsiteY259" fmla="*/ 1724798 h 2614965"/>
              <a:gd name="connsiteX260" fmla="*/ 7424697 w 10223600"/>
              <a:gd name="connsiteY260" fmla="*/ 1697693 h 2614965"/>
              <a:gd name="connsiteX261" fmla="*/ 7335435 w 10223600"/>
              <a:gd name="connsiteY261" fmla="*/ 1414952 h 2614965"/>
              <a:gd name="connsiteX262" fmla="*/ 7334034 w 10223600"/>
              <a:gd name="connsiteY262" fmla="*/ 1391585 h 2614965"/>
              <a:gd name="connsiteX263" fmla="*/ 7281224 w 10223600"/>
              <a:gd name="connsiteY263" fmla="*/ 1283629 h 2614965"/>
              <a:gd name="connsiteX264" fmla="*/ 7260194 w 10223600"/>
              <a:gd name="connsiteY264" fmla="*/ 1087813 h 2614965"/>
              <a:gd name="connsiteX265" fmla="*/ 7258324 w 10223600"/>
              <a:gd name="connsiteY265" fmla="*/ 1076597 h 2614965"/>
              <a:gd name="connsiteX266" fmla="*/ 7258324 w 10223600"/>
              <a:gd name="connsiteY266" fmla="*/ 1076130 h 2614965"/>
              <a:gd name="connsiteX267" fmla="*/ 7246173 w 10223600"/>
              <a:gd name="connsiteY267" fmla="*/ 941536 h 2614965"/>
              <a:gd name="connsiteX268" fmla="*/ 7279822 w 10223600"/>
              <a:gd name="connsiteY268" fmla="*/ 864892 h 2614965"/>
              <a:gd name="connsiteX269" fmla="*/ 7325154 w 10223600"/>
              <a:gd name="connsiteY269" fmla="*/ 775162 h 2614965"/>
              <a:gd name="connsiteX270" fmla="*/ 7338239 w 10223600"/>
              <a:gd name="connsiteY270" fmla="*/ 779836 h 2614965"/>
              <a:gd name="connsiteX271" fmla="*/ 7709775 w 10223600"/>
              <a:gd name="connsiteY271" fmla="*/ 718614 h 2614965"/>
              <a:gd name="connsiteX272" fmla="*/ 7874279 w 10223600"/>
              <a:gd name="connsiteY272" fmla="*/ 542894 h 2614965"/>
              <a:gd name="connsiteX273" fmla="*/ 7905124 w 10223600"/>
              <a:gd name="connsiteY273" fmla="*/ 511115 h 2614965"/>
              <a:gd name="connsiteX274" fmla="*/ 7905124 w 10223600"/>
              <a:gd name="connsiteY274" fmla="*/ 511115 h 2614965"/>
              <a:gd name="connsiteX275" fmla="*/ 7998592 w 10223600"/>
              <a:gd name="connsiteY275" fmla="*/ 431667 h 2614965"/>
              <a:gd name="connsiteX276" fmla="*/ 8012145 w 10223600"/>
              <a:gd name="connsiteY276" fmla="*/ 423255 h 2614965"/>
              <a:gd name="connsiteX277" fmla="*/ 8037381 w 10223600"/>
              <a:gd name="connsiteY277" fmla="*/ 416712 h 2614965"/>
              <a:gd name="connsiteX278" fmla="*/ 8039718 w 10223600"/>
              <a:gd name="connsiteY278" fmla="*/ 440547 h 2614965"/>
              <a:gd name="connsiteX279" fmla="*/ 8035512 w 10223600"/>
              <a:gd name="connsiteY279" fmla="*/ 534949 h 2614965"/>
              <a:gd name="connsiteX280" fmla="*/ 8128045 w 10223600"/>
              <a:gd name="connsiteY280" fmla="*/ 953686 h 2614965"/>
              <a:gd name="connsiteX281" fmla="*/ 8162628 w 10223600"/>
              <a:gd name="connsiteY281" fmla="*/ 1034536 h 2614965"/>
              <a:gd name="connsiteX282" fmla="*/ 8190669 w 10223600"/>
              <a:gd name="connsiteY282" fmla="*/ 1085477 h 2614965"/>
              <a:gd name="connsiteX283" fmla="*/ 8191136 w 10223600"/>
              <a:gd name="connsiteY283" fmla="*/ 1085009 h 2614965"/>
              <a:gd name="connsiteX284" fmla="*/ 8191136 w 10223600"/>
              <a:gd name="connsiteY284" fmla="*/ 1085009 h 2614965"/>
              <a:gd name="connsiteX285" fmla="*/ 8241142 w 10223600"/>
              <a:gd name="connsiteY285" fmla="*/ 1143427 h 2614965"/>
              <a:gd name="connsiteX286" fmla="*/ 8458455 w 10223600"/>
              <a:gd name="connsiteY286" fmla="*/ 1232221 h 2614965"/>
              <a:gd name="connsiteX287" fmla="*/ 8482289 w 10223600"/>
              <a:gd name="connsiteY287" fmla="*/ 1258860 h 2614965"/>
              <a:gd name="connsiteX288" fmla="*/ 8462193 w 10223600"/>
              <a:gd name="connsiteY288" fmla="*/ 1414017 h 2614965"/>
              <a:gd name="connsiteX289" fmla="*/ 8438826 w 10223600"/>
              <a:gd name="connsiteY289" fmla="*/ 1485053 h 2614965"/>
              <a:gd name="connsiteX290" fmla="*/ 8438826 w 10223600"/>
              <a:gd name="connsiteY290" fmla="*/ 1485053 h 2614965"/>
              <a:gd name="connsiteX291" fmla="*/ 8410786 w 10223600"/>
              <a:gd name="connsiteY291" fmla="*/ 1634134 h 2614965"/>
              <a:gd name="connsiteX292" fmla="*/ 8392560 w 10223600"/>
              <a:gd name="connsiteY292" fmla="*/ 1759849 h 2614965"/>
              <a:gd name="connsiteX293" fmla="*/ 8658476 w 10223600"/>
              <a:gd name="connsiteY293" fmla="*/ 1805648 h 2614965"/>
              <a:gd name="connsiteX294" fmla="*/ 8461259 w 10223600"/>
              <a:gd name="connsiteY294" fmla="*/ 1785553 h 2614965"/>
              <a:gd name="connsiteX295" fmla="*/ 8439761 w 10223600"/>
              <a:gd name="connsiteY295" fmla="*/ 1753306 h 2614965"/>
              <a:gd name="connsiteX296" fmla="*/ 8456118 w 10223600"/>
              <a:gd name="connsiteY296" fmla="*/ 1692552 h 2614965"/>
              <a:gd name="connsiteX297" fmla="*/ 8469671 w 10223600"/>
              <a:gd name="connsiteY297" fmla="*/ 1571511 h 2614965"/>
              <a:gd name="connsiteX298" fmla="*/ 8478083 w 10223600"/>
              <a:gd name="connsiteY298" fmla="*/ 1509354 h 2614965"/>
              <a:gd name="connsiteX299" fmla="*/ 8510330 w 10223600"/>
              <a:gd name="connsiteY299" fmla="*/ 1389715 h 2614965"/>
              <a:gd name="connsiteX300" fmla="*/ 8522480 w 10223600"/>
              <a:gd name="connsiteY300" fmla="*/ 1288302 h 2614965"/>
              <a:gd name="connsiteX301" fmla="*/ 8523415 w 10223600"/>
              <a:gd name="connsiteY301" fmla="*/ 1262599 h 2614965"/>
              <a:gd name="connsiteX302" fmla="*/ 8567345 w 10223600"/>
              <a:gd name="connsiteY302" fmla="*/ 1204648 h 2614965"/>
              <a:gd name="connsiteX303" fmla="*/ 8599124 w 10223600"/>
              <a:gd name="connsiteY303" fmla="*/ 1190161 h 2614965"/>
              <a:gd name="connsiteX304" fmla="*/ 8617818 w 10223600"/>
              <a:gd name="connsiteY304" fmla="*/ 1185487 h 2614965"/>
              <a:gd name="connsiteX305" fmla="*/ 8618752 w 10223600"/>
              <a:gd name="connsiteY305" fmla="*/ 1205583 h 2614965"/>
              <a:gd name="connsiteX306" fmla="*/ 8580898 w 10223600"/>
              <a:gd name="connsiteY306" fmla="*/ 1511224 h 2614965"/>
              <a:gd name="connsiteX307" fmla="*/ 8577627 w 10223600"/>
              <a:gd name="connsiteY307" fmla="*/ 1576651 h 2614965"/>
              <a:gd name="connsiteX308" fmla="*/ 8591180 w 10223600"/>
              <a:gd name="connsiteY308" fmla="*/ 1607496 h 2614965"/>
              <a:gd name="connsiteX309" fmla="*/ 8611275 w 10223600"/>
              <a:gd name="connsiteY309" fmla="*/ 1602355 h 2614965"/>
              <a:gd name="connsiteX310" fmla="*/ 8640718 w 10223600"/>
              <a:gd name="connsiteY310" fmla="*/ 1587400 h 2614965"/>
              <a:gd name="connsiteX311" fmla="*/ 8649130 w 10223600"/>
              <a:gd name="connsiteY311" fmla="*/ 1607963 h 2614965"/>
              <a:gd name="connsiteX312" fmla="*/ 8647261 w 10223600"/>
              <a:gd name="connsiteY312" fmla="*/ 1626189 h 2614965"/>
              <a:gd name="connsiteX313" fmla="*/ 8690723 w 10223600"/>
              <a:gd name="connsiteY313" fmla="*/ 1713115 h 2614965"/>
              <a:gd name="connsiteX314" fmla="*/ 8714557 w 10223600"/>
              <a:gd name="connsiteY314" fmla="*/ 1752839 h 2614965"/>
              <a:gd name="connsiteX315" fmla="*/ 8658476 w 10223600"/>
              <a:gd name="connsiteY315" fmla="*/ 1805648 h 2614965"/>
              <a:gd name="connsiteX316" fmla="*/ 8840272 w 10223600"/>
              <a:gd name="connsiteY316" fmla="*/ 1827146 h 2614965"/>
              <a:gd name="connsiteX317" fmla="*/ 8821578 w 10223600"/>
              <a:gd name="connsiteY317" fmla="*/ 1824809 h 2614965"/>
              <a:gd name="connsiteX318" fmla="*/ 8778583 w 10223600"/>
              <a:gd name="connsiteY318" fmla="*/ 1813593 h 2614965"/>
              <a:gd name="connsiteX319" fmla="*/ 8782322 w 10223600"/>
              <a:gd name="connsiteY319" fmla="*/ 1749567 h 2614965"/>
              <a:gd name="connsiteX320" fmla="*/ 8815503 w 10223600"/>
              <a:gd name="connsiteY320" fmla="*/ 1740688 h 2614965"/>
              <a:gd name="connsiteX321" fmla="*/ 8866911 w 10223600"/>
              <a:gd name="connsiteY321" fmla="*/ 1787889 h 2614965"/>
              <a:gd name="connsiteX322" fmla="*/ 8868312 w 10223600"/>
              <a:gd name="connsiteY322" fmla="*/ 1799573 h 2614965"/>
              <a:gd name="connsiteX323" fmla="*/ 8840272 w 10223600"/>
              <a:gd name="connsiteY323" fmla="*/ 1827146 h 2614965"/>
              <a:gd name="connsiteX0" fmla="*/ 10223600 w 10223600"/>
              <a:gd name="connsiteY0" fmla="*/ 2081846 h 2614965"/>
              <a:gd name="connsiteX1" fmla="*/ 10189484 w 10223600"/>
              <a:gd name="connsiteY1" fmla="*/ 2063153 h 2614965"/>
              <a:gd name="connsiteX2" fmla="*/ 10021709 w 10223600"/>
              <a:gd name="connsiteY2" fmla="*/ 2022494 h 2614965"/>
              <a:gd name="connsiteX3" fmla="*/ 9486137 w 10223600"/>
              <a:gd name="connsiteY3" fmla="*/ 1912669 h 2614965"/>
              <a:gd name="connsiteX4" fmla="*/ 9200124 w 10223600"/>
              <a:gd name="connsiteY4" fmla="*/ 1868739 h 2614965"/>
              <a:gd name="connsiteX5" fmla="*/ 9162737 w 10223600"/>
              <a:gd name="connsiteY5" fmla="*/ 1857990 h 2614965"/>
              <a:gd name="connsiteX6" fmla="*/ 9121143 w 10223600"/>
              <a:gd name="connsiteY6" fmla="*/ 1856588 h 2614965"/>
              <a:gd name="connsiteX7" fmla="*/ 8972997 w 10223600"/>
              <a:gd name="connsiteY7" fmla="*/ 1825744 h 2614965"/>
              <a:gd name="connsiteX8" fmla="*/ 8961313 w 10223600"/>
              <a:gd name="connsiteY8" fmla="*/ 1815462 h 2614965"/>
              <a:gd name="connsiteX9" fmla="*/ 8991223 w 10223600"/>
              <a:gd name="connsiteY9" fmla="*/ 1744427 h 2614965"/>
              <a:gd name="connsiteX10" fmla="*/ 9034685 w 10223600"/>
              <a:gd name="connsiteY10" fmla="*/ 1685074 h 2614965"/>
              <a:gd name="connsiteX11" fmla="*/ 9042163 w 10223600"/>
              <a:gd name="connsiteY11" fmla="*/ 1659371 h 2614965"/>
              <a:gd name="connsiteX12" fmla="*/ 9061791 w 10223600"/>
              <a:gd name="connsiteY12" fmla="*/ 1561229 h 2614965"/>
              <a:gd name="connsiteX13" fmla="*/ 9068334 w 10223600"/>
              <a:gd name="connsiteY13" fmla="*/ 1535058 h 2614965"/>
              <a:gd name="connsiteX14" fmla="*/ 9084224 w 10223600"/>
              <a:gd name="connsiteY14" fmla="*/ 1434580 h 2614965"/>
              <a:gd name="connsiteX15" fmla="*/ 9066932 w 10223600"/>
              <a:gd name="connsiteY15" fmla="*/ 1255588 h 2614965"/>
              <a:gd name="connsiteX16" fmla="*/ 9050108 w 10223600"/>
              <a:gd name="connsiteY16" fmla="*/ 1022853 h 2614965"/>
              <a:gd name="connsiteX17" fmla="*/ 9054781 w 10223600"/>
              <a:gd name="connsiteY17" fmla="*/ 843394 h 2614965"/>
              <a:gd name="connsiteX18" fmla="*/ 9044967 w 10223600"/>
              <a:gd name="connsiteY18" fmla="*/ 707865 h 2614965"/>
              <a:gd name="connsiteX19" fmla="*/ 9001037 w 10223600"/>
              <a:gd name="connsiteY19" fmla="*/ 565794 h 2614965"/>
              <a:gd name="connsiteX20" fmla="*/ 8947760 w 10223600"/>
              <a:gd name="connsiteY20" fmla="*/ 487748 h 2614965"/>
              <a:gd name="connsiteX21" fmla="*/ 8898689 w 10223600"/>
              <a:gd name="connsiteY21" fmla="*/ 456436 h 2614965"/>
              <a:gd name="connsiteX22" fmla="*/ 8882800 w 10223600"/>
              <a:gd name="connsiteY22" fmla="*/ 409702 h 2614965"/>
              <a:gd name="connsiteX23" fmla="*/ 8879996 w 10223600"/>
              <a:gd name="connsiteY23" fmla="*/ 342872 h 2614965"/>
              <a:gd name="connsiteX24" fmla="*/ 8876257 w 10223600"/>
              <a:gd name="connsiteY24" fmla="*/ 337264 h 2614965"/>
              <a:gd name="connsiteX25" fmla="*/ 8699603 w 10223600"/>
              <a:gd name="connsiteY25" fmla="*/ 243329 h 2614965"/>
              <a:gd name="connsiteX26" fmla="*/ 8667823 w 10223600"/>
              <a:gd name="connsiteY26" fmla="*/ 262490 h 2614965"/>
              <a:gd name="connsiteX27" fmla="*/ 8641652 w 10223600"/>
              <a:gd name="connsiteY27" fmla="*/ 305953 h 2614965"/>
              <a:gd name="connsiteX28" fmla="*/ 8641652 w 10223600"/>
              <a:gd name="connsiteY28" fmla="*/ 310159 h 2614965"/>
              <a:gd name="connsiteX29" fmla="*/ 8649130 w 10223600"/>
              <a:gd name="connsiteY29" fmla="*/ 310159 h 2614965"/>
              <a:gd name="connsiteX30" fmla="*/ 8657075 w 10223600"/>
              <a:gd name="connsiteY30" fmla="*/ 324646 h 2614965"/>
              <a:gd name="connsiteX31" fmla="*/ 8646793 w 10223600"/>
              <a:gd name="connsiteY31" fmla="*/ 382596 h 2614965"/>
              <a:gd name="connsiteX32" fmla="*/ 8638381 w 10223600"/>
              <a:gd name="connsiteY32" fmla="*/ 427928 h 2614965"/>
              <a:gd name="connsiteX33" fmla="*/ 8658009 w 10223600"/>
              <a:gd name="connsiteY33" fmla="*/ 465316 h 2614965"/>
              <a:gd name="connsiteX34" fmla="*/ 8651934 w 10223600"/>
              <a:gd name="connsiteY34" fmla="*/ 496627 h 2614965"/>
              <a:gd name="connsiteX35" fmla="*/ 8618752 w 10223600"/>
              <a:gd name="connsiteY35" fmla="*/ 522331 h 2614965"/>
              <a:gd name="connsiteX36" fmla="*/ 8617351 w 10223600"/>
              <a:gd name="connsiteY36" fmla="*/ 596171 h 2614965"/>
              <a:gd name="connsiteX37" fmla="*/ 8629969 w 10223600"/>
              <a:gd name="connsiteY37" fmla="*/ 591030 h 2614965"/>
              <a:gd name="connsiteX38" fmla="*/ 8649597 w 10223600"/>
              <a:gd name="connsiteY38" fmla="*/ 579347 h 2614965"/>
              <a:gd name="connsiteX39" fmla="*/ 8657542 w 10223600"/>
              <a:gd name="connsiteY39" fmla="*/ 598975 h 2614965"/>
              <a:gd name="connsiteX40" fmla="*/ 8652401 w 10223600"/>
              <a:gd name="connsiteY40" fmla="*/ 638232 h 2614965"/>
              <a:gd name="connsiteX41" fmla="*/ 8646793 w 10223600"/>
              <a:gd name="connsiteY41" fmla="*/ 639634 h 2614965"/>
              <a:gd name="connsiteX42" fmla="*/ 8630904 w 10223600"/>
              <a:gd name="connsiteY42" fmla="*/ 680292 h 2614965"/>
              <a:gd name="connsiteX43" fmla="*/ 8590245 w 10223600"/>
              <a:gd name="connsiteY43" fmla="*/ 703192 h 2614965"/>
              <a:gd name="connsiteX44" fmla="*/ 8546315 w 10223600"/>
              <a:gd name="connsiteY44" fmla="*/ 787313 h 2614965"/>
              <a:gd name="connsiteX45" fmla="*/ 8543511 w 10223600"/>
              <a:gd name="connsiteY45" fmla="*/ 800399 h 2614965"/>
              <a:gd name="connsiteX46" fmla="*/ 8541641 w 10223600"/>
              <a:gd name="connsiteY46" fmla="*/ 806474 h 2614965"/>
              <a:gd name="connsiteX47" fmla="*/ 8555661 w 10223600"/>
              <a:gd name="connsiteY47" fmla="*/ 933591 h 2614965"/>
              <a:gd name="connsiteX48" fmla="*/ 8554260 w 10223600"/>
              <a:gd name="connsiteY48" fmla="*/ 968174 h 2614965"/>
              <a:gd name="connsiteX49" fmla="*/ 8523883 w 10223600"/>
              <a:gd name="connsiteY49" fmla="*/ 1109311 h 2614965"/>
              <a:gd name="connsiteX50" fmla="*/ 8496777 w 10223600"/>
              <a:gd name="connsiteY50" fmla="*/ 1137351 h 2614965"/>
              <a:gd name="connsiteX51" fmla="*/ 8210297 w 10223600"/>
              <a:gd name="connsiteY51" fmla="*/ 1050893 h 2614965"/>
              <a:gd name="connsiteX52" fmla="*/ 8119166 w 10223600"/>
              <a:gd name="connsiteY52" fmla="*/ 867696 h 2614965"/>
              <a:gd name="connsiteX53" fmla="*/ 8090658 w 10223600"/>
              <a:gd name="connsiteY53" fmla="*/ 641503 h 2614965"/>
              <a:gd name="connsiteX54" fmla="*/ 8092527 w 10223600"/>
              <a:gd name="connsiteY54" fmla="*/ 552708 h 2614965"/>
              <a:gd name="connsiteX55" fmla="*/ 8092527 w 10223600"/>
              <a:gd name="connsiteY55" fmla="*/ 552708 h 2614965"/>
              <a:gd name="connsiteX56" fmla="*/ 8092527 w 10223600"/>
              <a:gd name="connsiteY56" fmla="*/ 552708 h 2614965"/>
              <a:gd name="connsiteX57" fmla="*/ 8106080 w 10223600"/>
              <a:gd name="connsiteY57" fmla="*/ 454567 h 2614965"/>
              <a:gd name="connsiteX58" fmla="*/ 8106080 w 10223600"/>
              <a:gd name="connsiteY58" fmla="*/ 454567 h 2614965"/>
              <a:gd name="connsiteX59" fmla="*/ 8107949 w 10223600"/>
              <a:gd name="connsiteY59" fmla="*/ 436340 h 2614965"/>
              <a:gd name="connsiteX60" fmla="*/ 8161226 w 10223600"/>
              <a:gd name="connsiteY60" fmla="*/ 388204 h 2614965"/>
              <a:gd name="connsiteX61" fmla="*/ 8214036 w 10223600"/>
              <a:gd name="connsiteY61" fmla="*/ 381194 h 2614965"/>
              <a:gd name="connsiteX62" fmla="*/ 8264041 w 10223600"/>
              <a:gd name="connsiteY62" fmla="*/ 347546 h 2614965"/>
              <a:gd name="connsiteX63" fmla="*/ 8273388 w 10223600"/>
              <a:gd name="connsiteY63" fmla="*/ 337732 h 2614965"/>
              <a:gd name="connsiteX64" fmla="*/ 8281800 w 10223600"/>
              <a:gd name="connsiteY64" fmla="*/ 340068 h 2614965"/>
              <a:gd name="connsiteX65" fmla="*/ 8290212 w 10223600"/>
              <a:gd name="connsiteY65" fmla="*/ 291465 h 2614965"/>
              <a:gd name="connsiteX66" fmla="*/ 8239739 w 10223600"/>
              <a:gd name="connsiteY66" fmla="*/ 202203 h 2614965"/>
              <a:gd name="connsiteX67" fmla="*/ 8203754 w 10223600"/>
              <a:gd name="connsiteY67" fmla="*/ 185379 h 2614965"/>
              <a:gd name="connsiteX68" fmla="*/ 8146738 w 10223600"/>
              <a:gd name="connsiteY68" fmla="*/ 183042 h 2614965"/>
              <a:gd name="connsiteX69" fmla="*/ 8052336 w 10223600"/>
              <a:gd name="connsiteY69" fmla="*/ 182107 h 2614965"/>
              <a:gd name="connsiteX70" fmla="*/ 8033642 w 10223600"/>
              <a:gd name="connsiteY70" fmla="*/ 176499 h 2614965"/>
              <a:gd name="connsiteX71" fmla="*/ 8003265 w 10223600"/>
              <a:gd name="connsiteY71" fmla="*/ 165750 h 2614965"/>
              <a:gd name="connsiteX72" fmla="*/ 7909330 w 10223600"/>
              <a:gd name="connsiteY72" fmla="*/ 158740 h 2614965"/>
              <a:gd name="connsiteX73" fmla="*/ 7852314 w 10223600"/>
              <a:gd name="connsiteY73" fmla="*/ 150328 h 2614965"/>
              <a:gd name="connsiteX74" fmla="*/ 7846239 w 10223600"/>
              <a:gd name="connsiteY74" fmla="*/ 146122 h 2614965"/>
              <a:gd name="connsiteX75" fmla="*/ 7832686 w 10223600"/>
              <a:gd name="connsiteY75" fmla="*/ 147057 h 2614965"/>
              <a:gd name="connsiteX76" fmla="*/ 7842967 w 10223600"/>
              <a:gd name="connsiteY76" fmla="*/ 159675 h 2614965"/>
              <a:gd name="connsiteX77" fmla="*/ 7813058 w 10223600"/>
              <a:gd name="connsiteY77" fmla="*/ 193323 h 2614965"/>
              <a:gd name="connsiteX78" fmla="*/ 7799972 w 10223600"/>
              <a:gd name="connsiteY78" fmla="*/ 269033 h 2614965"/>
              <a:gd name="connsiteX79" fmla="*/ 7753705 w 10223600"/>
              <a:gd name="connsiteY79" fmla="*/ 362501 h 2614965"/>
              <a:gd name="connsiteX80" fmla="*/ 7737348 w 10223600"/>
              <a:gd name="connsiteY80" fmla="*/ 390074 h 2614965"/>
              <a:gd name="connsiteX81" fmla="*/ 7737348 w 10223600"/>
              <a:gd name="connsiteY81" fmla="*/ 390074 h 2614965"/>
              <a:gd name="connsiteX82" fmla="*/ 7665378 w 10223600"/>
              <a:gd name="connsiteY82" fmla="*/ 472793 h 2614965"/>
              <a:gd name="connsiteX83" fmla="*/ 7665378 w 10223600"/>
              <a:gd name="connsiteY83" fmla="*/ 472793 h 2614965"/>
              <a:gd name="connsiteX84" fmla="*/ 7430306 w 10223600"/>
              <a:gd name="connsiteY84" fmla="*/ 494291 h 2614965"/>
              <a:gd name="connsiteX85" fmla="*/ 7310667 w 10223600"/>
              <a:gd name="connsiteY85" fmla="*/ 407833 h 2614965"/>
              <a:gd name="connsiteX86" fmla="*/ 7245239 w 10223600"/>
              <a:gd name="connsiteY86" fmla="*/ 342872 h 2614965"/>
              <a:gd name="connsiteX87" fmla="*/ 7154107 w 10223600"/>
              <a:gd name="connsiteY87" fmla="*/ 274641 h 2614965"/>
              <a:gd name="connsiteX88" fmla="*/ 7145228 w 10223600"/>
              <a:gd name="connsiteY88" fmla="*/ 264359 h 2614965"/>
              <a:gd name="connsiteX89" fmla="*/ 7055031 w 10223600"/>
              <a:gd name="connsiteY89" fmla="*/ 199399 h 2614965"/>
              <a:gd name="connsiteX90" fmla="*/ 7036805 w 10223600"/>
              <a:gd name="connsiteY90" fmla="*/ 170424 h 2614965"/>
              <a:gd name="connsiteX91" fmla="*/ 7038207 w 10223600"/>
              <a:gd name="connsiteY91" fmla="*/ 119484 h 2614965"/>
              <a:gd name="connsiteX92" fmla="*/ 7051293 w 10223600"/>
              <a:gd name="connsiteY92" fmla="*/ 137243 h 2614965"/>
              <a:gd name="connsiteX93" fmla="*/ 7054564 w 10223600"/>
              <a:gd name="connsiteY93" fmla="*/ 121820 h 2614965"/>
              <a:gd name="connsiteX94" fmla="*/ 7069986 w 10223600"/>
              <a:gd name="connsiteY94" fmla="*/ 75554 h 2614965"/>
              <a:gd name="connsiteX95" fmla="*/ 7069051 w 10223600"/>
              <a:gd name="connsiteY95" fmla="*/ 16669 h 2614965"/>
              <a:gd name="connsiteX96" fmla="*/ 7061107 w 10223600"/>
              <a:gd name="connsiteY96" fmla="*/ 7322 h 2614965"/>
              <a:gd name="connsiteX97" fmla="*/ 7020448 w 10223600"/>
              <a:gd name="connsiteY97" fmla="*/ 12930 h 2614965"/>
              <a:gd name="connsiteX98" fmla="*/ 6955955 w 10223600"/>
              <a:gd name="connsiteY98" fmla="*/ 51719 h 2614965"/>
              <a:gd name="connsiteX99" fmla="*/ 6636761 w 10223600"/>
              <a:gd name="connsiteY99" fmla="*/ 83031 h 2614965"/>
              <a:gd name="connsiteX100" fmla="*/ 6464780 w 10223600"/>
              <a:gd name="connsiteY100" fmla="*/ 77423 h 2614965"/>
              <a:gd name="connsiteX101" fmla="*/ 6293266 w 10223600"/>
              <a:gd name="connsiteY101" fmla="*/ 59664 h 2614965"/>
              <a:gd name="connsiteX102" fmla="*/ 6197928 w 10223600"/>
              <a:gd name="connsiteY102" fmla="*/ 15267 h 2614965"/>
              <a:gd name="connsiteX103" fmla="*/ 6159139 w 10223600"/>
              <a:gd name="connsiteY103" fmla="*/ 3116 h 2614965"/>
              <a:gd name="connsiteX104" fmla="*/ 6142315 w 10223600"/>
              <a:gd name="connsiteY104" fmla="*/ 42840 h 2614965"/>
              <a:gd name="connsiteX105" fmla="*/ 6153064 w 10223600"/>
              <a:gd name="connsiteY105" fmla="*/ 85835 h 2614965"/>
              <a:gd name="connsiteX106" fmla="*/ 6164747 w 10223600"/>
              <a:gd name="connsiteY106" fmla="*/ 119951 h 2614965"/>
              <a:gd name="connsiteX107" fmla="*/ 6165682 w 10223600"/>
              <a:gd name="connsiteY107" fmla="*/ 155002 h 2614965"/>
              <a:gd name="connsiteX108" fmla="*/ 6166617 w 10223600"/>
              <a:gd name="connsiteY108" fmla="*/ 170891 h 2614965"/>
              <a:gd name="connsiteX109" fmla="*/ 6154466 w 10223600"/>
              <a:gd name="connsiteY109" fmla="*/ 200334 h 2614965"/>
              <a:gd name="connsiteX110" fmla="*/ 6033892 w 10223600"/>
              <a:gd name="connsiteY110" fmla="*/ 232580 h 2614965"/>
              <a:gd name="connsiteX111" fmla="*/ 5976409 w 10223600"/>
              <a:gd name="connsiteY111" fmla="*/ 238188 h 2614965"/>
              <a:gd name="connsiteX112" fmla="*/ 5934348 w 10223600"/>
              <a:gd name="connsiteY112" fmla="*/ 295671 h 2614965"/>
              <a:gd name="connsiteX113" fmla="*/ 5914253 w 10223600"/>
              <a:gd name="connsiteY113" fmla="*/ 333058 h 2614965"/>
              <a:gd name="connsiteX114" fmla="*/ 5837142 w 10223600"/>
              <a:gd name="connsiteY114" fmla="*/ 402225 h 2614965"/>
              <a:gd name="connsiteX115" fmla="*/ 5800221 w 10223600"/>
              <a:gd name="connsiteY115" fmla="*/ 447089 h 2614965"/>
              <a:gd name="connsiteX116" fmla="*/ 5784799 w 10223600"/>
              <a:gd name="connsiteY116" fmla="*/ 483075 h 2614965"/>
              <a:gd name="connsiteX117" fmla="*/ 5746477 w 10223600"/>
              <a:gd name="connsiteY117" fmla="*/ 594769 h 2614965"/>
              <a:gd name="connsiteX118" fmla="*/ 5703482 w 10223600"/>
              <a:gd name="connsiteY118" fmla="*/ 687770 h 2614965"/>
              <a:gd name="connsiteX119" fmla="*/ 5633381 w 10223600"/>
              <a:gd name="connsiteY119" fmla="*/ 777499 h 2614965"/>
              <a:gd name="connsiteX120" fmla="*/ 5598798 w 10223600"/>
              <a:gd name="connsiteY120" fmla="*/ 899942 h 2614965"/>
              <a:gd name="connsiteX121" fmla="*/ 5602536 w 10223600"/>
              <a:gd name="connsiteY121" fmla="*/ 983596 h 2614965"/>
              <a:gd name="connsiteX122" fmla="*/ 5600200 w 10223600"/>
              <a:gd name="connsiteY122" fmla="*/ 1027526 h 2614965"/>
              <a:gd name="connsiteX123" fmla="*/ 5601602 w 10223600"/>
              <a:gd name="connsiteY123" fmla="*/ 1034069 h 2614965"/>
              <a:gd name="connsiteX124" fmla="*/ 5617959 w 10223600"/>
              <a:gd name="connsiteY124" fmla="*/ 983596 h 2614965"/>
              <a:gd name="connsiteX125" fmla="*/ 5612818 w 10223600"/>
              <a:gd name="connsiteY125" fmla="*/ 1033602 h 2614965"/>
              <a:gd name="connsiteX126" fmla="*/ 5631512 w 10223600"/>
              <a:gd name="connsiteY126" fmla="*/ 994345 h 2614965"/>
              <a:gd name="connsiteX127" fmla="*/ 5624502 w 10223600"/>
              <a:gd name="connsiteY127" fmla="*/ 1038742 h 2614965"/>
              <a:gd name="connsiteX128" fmla="*/ 5620763 w 10223600"/>
              <a:gd name="connsiteY128" fmla="*/ 1041546 h 2614965"/>
              <a:gd name="connsiteX129" fmla="*/ 5621698 w 10223600"/>
              <a:gd name="connsiteY129" fmla="*/ 1043416 h 2614965"/>
              <a:gd name="connsiteX130" fmla="*/ 5627773 w 10223600"/>
              <a:gd name="connsiteY130" fmla="*/ 1046687 h 2614965"/>
              <a:gd name="connsiteX131" fmla="*/ 5681517 w 10223600"/>
              <a:gd name="connsiteY131" fmla="*/ 1017245 h 2614965"/>
              <a:gd name="connsiteX132" fmla="*/ 5737131 w 10223600"/>
              <a:gd name="connsiteY132" fmla="*/ 776564 h 2614965"/>
              <a:gd name="connsiteX133" fmla="*/ 5744141 w 10223600"/>
              <a:gd name="connsiteY133" fmla="*/ 780770 h 2614965"/>
              <a:gd name="connsiteX134" fmla="*/ 5755824 w 10223600"/>
              <a:gd name="connsiteY134" fmla="*/ 768620 h 2614965"/>
              <a:gd name="connsiteX135" fmla="*/ 5817981 w 10223600"/>
              <a:gd name="connsiteY135" fmla="*/ 572804 h 2614965"/>
              <a:gd name="connsiteX136" fmla="*/ 5844619 w 10223600"/>
              <a:gd name="connsiteY136" fmla="*/ 502703 h 2614965"/>
              <a:gd name="connsiteX137" fmla="*/ 5832001 w 10223600"/>
              <a:gd name="connsiteY137" fmla="*/ 539155 h 2614965"/>
              <a:gd name="connsiteX138" fmla="*/ 5826860 w 10223600"/>
              <a:gd name="connsiteY138" fmla="*/ 564392 h 2614965"/>
              <a:gd name="connsiteX139" fmla="*/ 5832001 w 10223600"/>
              <a:gd name="connsiteY139" fmla="*/ 652719 h 2614965"/>
              <a:gd name="connsiteX140" fmla="*/ 5830599 w 10223600"/>
              <a:gd name="connsiteY140" fmla="*/ 836851 h 2614965"/>
              <a:gd name="connsiteX141" fmla="*/ 5702547 w 10223600"/>
              <a:gd name="connsiteY141" fmla="*/ 1129874 h 2614965"/>
              <a:gd name="connsiteX142" fmla="*/ 5641326 w 10223600"/>
              <a:gd name="connsiteY142" fmla="*/ 1205583 h 2614965"/>
              <a:gd name="connsiteX143" fmla="*/ 5606275 w 10223600"/>
              <a:gd name="connsiteY143" fmla="*/ 1301388 h 2614965"/>
              <a:gd name="connsiteX144" fmla="*/ 5597396 w 10223600"/>
              <a:gd name="connsiteY144" fmla="*/ 1697693 h 2614965"/>
              <a:gd name="connsiteX145" fmla="*/ 5601135 w 10223600"/>
              <a:gd name="connsiteY145" fmla="*/ 1773402 h 2614965"/>
              <a:gd name="connsiteX146" fmla="*/ 5584778 w 10223600"/>
              <a:gd name="connsiteY146" fmla="*/ 1784618 h 2614965"/>
              <a:gd name="connsiteX147" fmla="*/ 5552064 w 10223600"/>
              <a:gd name="connsiteY147" fmla="*/ 1786020 h 2614965"/>
              <a:gd name="connsiteX148" fmla="*/ 5052009 w 10223600"/>
              <a:gd name="connsiteY148" fmla="*/ 1846774 h 2614965"/>
              <a:gd name="connsiteX149" fmla="*/ 4235565 w 10223600"/>
              <a:gd name="connsiteY149" fmla="*/ 1974358 h 2614965"/>
              <a:gd name="connsiteX150" fmla="*/ 3290135 w 10223600"/>
              <a:gd name="connsiteY150" fmla="*/ 2151013 h 2614965"/>
              <a:gd name="connsiteX151" fmla="*/ 3175169 w 10223600"/>
              <a:gd name="connsiteY151" fmla="*/ 2170641 h 2614965"/>
              <a:gd name="connsiteX152" fmla="*/ 2380223 w 10223600"/>
              <a:gd name="connsiteY152" fmla="*/ 2325331 h 2614965"/>
              <a:gd name="connsiteX153" fmla="*/ 0 w 10223600"/>
              <a:gd name="connsiteY153" fmla="*/ 2491276 h 2614965"/>
              <a:gd name="connsiteX154" fmla="*/ 15851 w 10223600"/>
              <a:gd name="connsiteY154" fmla="*/ 2605696 h 2614965"/>
              <a:gd name="connsiteX155" fmla="*/ 1269354 w 10223600"/>
              <a:gd name="connsiteY155" fmla="*/ 2610876 h 2614965"/>
              <a:gd name="connsiteX156" fmla="*/ 7048021 w 10223600"/>
              <a:gd name="connsiteY156" fmla="*/ 2610409 h 2614965"/>
              <a:gd name="connsiteX157" fmla="*/ 10202569 w 10223600"/>
              <a:gd name="connsiteY157" fmla="*/ 2610876 h 2614965"/>
              <a:gd name="connsiteX158" fmla="*/ 10221730 w 10223600"/>
              <a:gd name="connsiteY158" fmla="*/ 2591715 h 2614965"/>
              <a:gd name="connsiteX159" fmla="*/ 10223600 w 10223600"/>
              <a:gd name="connsiteY159" fmla="*/ 2081846 h 2614965"/>
              <a:gd name="connsiteX160" fmla="*/ 5623100 w 10223600"/>
              <a:gd name="connsiteY160" fmla="*/ 896671 h 2614965"/>
              <a:gd name="connsiteX161" fmla="*/ 5617491 w 10223600"/>
              <a:gd name="connsiteY161" fmla="*/ 894802 h 2614965"/>
              <a:gd name="connsiteX162" fmla="*/ 5635250 w 10223600"/>
              <a:gd name="connsiteY162" fmla="*/ 847133 h 2614965"/>
              <a:gd name="connsiteX163" fmla="*/ 5623100 w 10223600"/>
              <a:gd name="connsiteY163" fmla="*/ 896671 h 2614965"/>
              <a:gd name="connsiteX164" fmla="*/ 5630110 w 10223600"/>
              <a:gd name="connsiteY164" fmla="*/ 1040144 h 2614965"/>
              <a:gd name="connsiteX165" fmla="*/ 5672170 w 10223600"/>
              <a:gd name="connsiteY165" fmla="*/ 1006963 h 2614965"/>
              <a:gd name="connsiteX166" fmla="*/ 5630110 w 10223600"/>
              <a:gd name="connsiteY166" fmla="*/ 1040144 h 2614965"/>
              <a:gd name="connsiteX167" fmla="*/ 8564074 w 10223600"/>
              <a:gd name="connsiteY167" fmla="*/ 1091552 h 2614965"/>
              <a:gd name="connsiteX168" fmla="*/ 8582767 w 10223600"/>
              <a:gd name="connsiteY168" fmla="*/ 983596 h 2614965"/>
              <a:gd name="connsiteX169" fmla="*/ 8592581 w 10223600"/>
              <a:gd name="connsiteY169" fmla="*/ 974249 h 2614965"/>
              <a:gd name="connsiteX170" fmla="*/ 8634642 w 10223600"/>
              <a:gd name="connsiteY170" fmla="*/ 1027059 h 2614965"/>
              <a:gd name="connsiteX171" fmla="*/ 8571084 w 10223600"/>
              <a:gd name="connsiteY171" fmla="*/ 1101366 h 2614965"/>
              <a:gd name="connsiteX172" fmla="*/ 8564074 w 10223600"/>
              <a:gd name="connsiteY172" fmla="*/ 1091552 h 2614965"/>
              <a:gd name="connsiteX173" fmla="*/ 8627165 w 10223600"/>
              <a:gd name="connsiteY173" fmla="*/ 1082205 h 2614965"/>
              <a:gd name="connsiteX174" fmla="*/ 8547717 w 10223600"/>
              <a:gd name="connsiteY174" fmla="*/ 1194367 h 2614965"/>
              <a:gd name="connsiteX175" fmla="*/ 8627165 w 10223600"/>
              <a:gd name="connsiteY175" fmla="*/ 1082205 h 2614965"/>
              <a:gd name="connsiteX176" fmla="*/ 8510797 w 10223600"/>
              <a:gd name="connsiteY176" fmla="*/ 1149502 h 2614965"/>
              <a:gd name="connsiteX177" fmla="*/ 8493973 w 10223600"/>
              <a:gd name="connsiteY177" fmla="*/ 1205583 h 2614965"/>
              <a:gd name="connsiteX178" fmla="*/ 8467334 w 10223600"/>
              <a:gd name="connsiteY178" fmla="*/ 1216799 h 2614965"/>
              <a:gd name="connsiteX179" fmla="*/ 8249553 w 10223600"/>
              <a:gd name="connsiteY179" fmla="*/ 1131276 h 2614965"/>
              <a:gd name="connsiteX180" fmla="*/ 8203754 w 10223600"/>
              <a:gd name="connsiteY180" fmla="*/ 1068652 h 2614965"/>
              <a:gd name="connsiteX181" fmla="*/ 8510797 w 10223600"/>
              <a:gd name="connsiteY181" fmla="*/ 1149502 h 2614965"/>
              <a:gd name="connsiteX182" fmla="*/ 8056075 w 10223600"/>
              <a:gd name="connsiteY182" fmla="*/ 445687 h 2614965"/>
              <a:gd name="connsiteX183" fmla="*/ 8056075 w 10223600"/>
              <a:gd name="connsiteY183" fmla="*/ 445687 h 2614965"/>
              <a:gd name="connsiteX184" fmla="*/ 8085050 w 10223600"/>
              <a:gd name="connsiteY184" fmla="*/ 398486 h 2614965"/>
              <a:gd name="connsiteX185" fmla="*/ 8098135 w 10223600"/>
              <a:gd name="connsiteY185" fmla="*/ 412039 h 2614965"/>
              <a:gd name="connsiteX186" fmla="*/ 8091593 w 10223600"/>
              <a:gd name="connsiteY186" fmla="*/ 446155 h 2614965"/>
              <a:gd name="connsiteX187" fmla="*/ 8078040 w 10223600"/>
              <a:gd name="connsiteY187" fmla="*/ 540090 h 2614965"/>
              <a:gd name="connsiteX188" fmla="*/ 8088321 w 10223600"/>
              <a:gd name="connsiteY188" fmla="*/ 805072 h 2614965"/>
              <a:gd name="connsiteX189" fmla="*/ 8050934 w 10223600"/>
              <a:gd name="connsiteY189" fmla="*/ 535417 h 2614965"/>
              <a:gd name="connsiteX190" fmla="*/ 8050934 w 10223600"/>
              <a:gd name="connsiteY190" fmla="*/ 535417 h 2614965"/>
              <a:gd name="connsiteX191" fmla="*/ 8050934 w 10223600"/>
              <a:gd name="connsiteY191" fmla="*/ 535417 h 2614965"/>
              <a:gd name="connsiteX192" fmla="*/ 8056075 w 10223600"/>
              <a:gd name="connsiteY192" fmla="*/ 445687 h 2614965"/>
              <a:gd name="connsiteX193" fmla="*/ 6415242 w 10223600"/>
              <a:gd name="connsiteY193" fmla="*/ 1733210 h 2614965"/>
              <a:gd name="connsiteX194" fmla="*/ 5930610 w 10223600"/>
              <a:gd name="connsiteY194" fmla="*/ 1763588 h 2614965"/>
              <a:gd name="connsiteX195" fmla="*/ 5739467 w 10223600"/>
              <a:gd name="connsiteY195" fmla="*/ 1777140 h 2614965"/>
              <a:gd name="connsiteX196" fmla="*/ 5712362 w 10223600"/>
              <a:gd name="connsiteY196" fmla="*/ 1753306 h 2614965"/>
              <a:gd name="connsiteX197" fmla="*/ 5698809 w 10223600"/>
              <a:gd name="connsiteY197" fmla="*/ 1642079 h 2614965"/>
              <a:gd name="connsiteX198" fmla="*/ 5725915 w 10223600"/>
              <a:gd name="connsiteY198" fmla="*/ 1410746 h 2614965"/>
              <a:gd name="connsiteX199" fmla="*/ 5732925 w 10223600"/>
              <a:gd name="connsiteY199" fmla="*/ 1371956 h 2614965"/>
              <a:gd name="connsiteX200" fmla="*/ 5759563 w 10223600"/>
              <a:gd name="connsiteY200" fmla="*/ 1284096 h 2614965"/>
              <a:gd name="connsiteX201" fmla="*/ 5948369 w 10223600"/>
              <a:gd name="connsiteY201" fmla="*/ 1081270 h 2614965"/>
              <a:gd name="connsiteX202" fmla="*/ 6077355 w 10223600"/>
              <a:gd name="connsiteY202" fmla="*/ 980325 h 2614965"/>
              <a:gd name="connsiteX203" fmla="*/ 6103058 w 10223600"/>
              <a:gd name="connsiteY203" fmla="*/ 989204 h 2614965"/>
              <a:gd name="connsiteX204" fmla="*/ 6120350 w 10223600"/>
              <a:gd name="connsiteY204" fmla="*/ 1200442 h 2614965"/>
              <a:gd name="connsiteX205" fmla="*/ 6183908 w 10223600"/>
              <a:gd name="connsiteY205" fmla="*/ 1377564 h 2614965"/>
              <a:gd name="connsiteX206" fmla="*/ 6409166 w 10223600"/>
              <a:gd name="connsiteY206" fmla="*/ 1681336 h 2614965"/>
              <a:gd name="connsiteX207" fmla="*/ 6454966 w 10223600"/>
              <a:gd name="connsiteY207" fmla="*/ 1704703 h 2614965"/>
              <a:gd name="connsiteX208" fmla="*/ 6415242 w 10223600"/>
              <a:gd name="connsiteY208" fmla="*/ 1733210 h 2614965"/>
              <a:gd name="connsiteX209" fmla="*/ 6743782 w 10223600"/>
              <a:gd name="connsiteY209" fmla="*/ 1637406 h 2614965"/>
              <a:gd name="connsiteX210" fmla="*/ 6729295 w 10223600"/>
              <a:gd name="connsiteY210" fmla="*/ 1674326 h 2614965"/>
              <a:gd name="connsiteX211" fmla="*/ 6659194 w 10223600"/>
              <a:gd name="connsiteY211" fmla="*/ 1726668 h 2614965"/>
              <a:gd name="connsiteX212" fmla="*/ 6547499 w 10223600"/>
              <a:gd name="connsiteY212" fmla="*/ 1696290 h 2614965"/>
              <a:gd name="connsiteX213" fmla="*/ 6535348 w 10223600"/>
              <a:gd name="connsiteY213" fmla="*/ 1679934 h 2614965"/>
              <a:gd name="connsiteX214" fmla="*/ 6494222 w 10223600"/>
              <a:gd name="connsiteY214" fmla="*/ 1621983 h 2614965"/>
              <a:gd name="connsiteX215" fmla="*/ 6361965 w 10223600"/>
              <a:gd name="connsiteY215" fmla="*/ 1480847 h 2614965"/>
              <a:gd name="connsiteX216" fmla="*/ 6301678 w 10223600"/>
              <a:gd name="connsiteY216" fmla="*/ 1357936 h 2614965"/>
              <a:gd name="connsiteX217" fmla="*/ 6282517 w 10223600"/>
              <a:gd name="connsiteY217" fmla="*/ 1321016 h 2614965"/>
              <a:gd name="connsiteX218" fmla="*/ 6247934 w 10223600"/>
              <a:gd name="connsiteY218" fmla="*/ 1228950 h 2614965"/>
              <a:gd name="connsiteX219" fmla="*/ 6256814 w 10223600"/>
              <a:gd name="connsiteY219" fmla="*/ 1040612 h 2614965"/>
              <a:gd name="connsiteX220" fmla="*/ 6260552 w 10223600"/>
              <a:gd name="connsiteY220" fmla="*/ 1020516 h 2614965"/>
              <a:gd name="connsiteX221" fmla="*/ 6271301 w 10223600"/>
              <a:gd name="connsiteY221" fmla="*/ 961164 h 2614965"/>
              <a:gd name="connsiteX222" fmla="*/ 6279713 w 10223600"/>
              <a:gd name="connsiteY222" fmla="*/ 927048 h 2614965"/>
              <a:gd name="connsiteX223" fmla="*/ 6293266 w 10223600"/>
              <a:gd name="connsiteY223" fmla="*/ 878445 h 2614965"/>
              <a:gd name="connsiteX224" fmla="*/ 6313829 w 10223600"/>
              <a:gd name="connsiteY224" fmla="*/ 868630 h 2614965"/>
              <a:gd name="connsiteX225" fmla="*/ 6345140 w 10223600"/>
              <a:gd name="connsiteY225" fmla="*/ 881716 h 2614965"/>
              <a:gd name="connsiteX226" fmla="*/ 6444217 w 10223600"/>
              <a:gd name="connsiteY226" fmla="*/ 917701 h 2614965"/>
              <a:gd name="connsiteX227" fmla="*/ 6489549 w 10223600"/>
              <a:gd name="connsiteY227" fmla="*/ 928450 h 2614965"/>
              <a:gd name="connsiteX228" fmla="*/ 6528338 w 10223600"/>
              <a:gd name="connsiteY228" fmla="*/ 936395 h 2614965"/>
              <a:gd name="connsiteX229" fmla="*/ 6573670 w 10223600"/>
              <a:gd name="connsiteY229" fmla="*/ 942470 h 2614965"/>
              <a:gd name="connsiteX230" fmla="*/ 6689571 w 10223600"/>
              <a:gd name="connsiteY230" fmla="*/ 949013 h 2614965"/>
              <a:gd name="connsiteX231" fmla="*/ 6801265 w 10223600"/>
              <a:gd name="connsiteY231" fmla="*/ 934993 h 2614965"/>
              <a:gd name="connsiteX232" fmla="*/ 6923708 w 10223600"/>
              <a:gd name="connsiteY232" fmla="*/ 906485 h 2614965"/>
              <a:gd name="connsiteX233" fmla="*/ 6942402 w 10223600"/>
              <a:gd name="connsiteY233" fmla="*/ 921907 h 2614965"/>
              <a:gd name="connsiteX234" fmla="*/ 6860150 w 10223600"/>
              <a:gd name="connsiteY234" fmla="*/ 1186422 h 2614965"/>
              <a:gd name="connsiteX235" fmla="*/ 6817622 w 10223600"/>
              <a:gd name="connsiteY235" fmla="*/ 1255121 h 2614965"/>
              <a:gd name="connsiteX236" fmla="*/ 6795657 w 10223600"/>
              <a:gd name="connsiteY236" fmla="*/ 1329428 h 2614965"/>
              <a:gd name="connsiteX237" fmla="*/ 6743782 w 10223600"/>
              <a:gd name="connsiteY237" fmla="*/ 1637406 h 2614965"/>
              <a:gd name="connsiteX238" fmla="*/ 7333099 w 10223600"/>
              <a:gd name="connsiteY238" fmla="*/ 1717321 h 2614965"/>
              <a:gd name="connsiteX239" fmla="*/ 7234957 w 10223600"/>
              <a:gd name="connsiteY239" fmla="*/ 1716386 h 2614965"/>
              <a:gd name="connsiteX240" fmla="*/ 6877909 w 10223600"/>
              <a:gd name="connsiteY240" fmla="*/ 1716386 h 2614965"/>
              <a:gd name="connsiteX241" fmla="*/ 6831175 w 10223600"/>
              <a:gd name="connsiteY241" fmla="*/ 1717788 h 2614965"/>
              <a:gd name="connsiteX242" fmla="*/ 6811547 w 10223600"/>
              <a:gd name="connsiteY242" fmla="*/ 1699095 h 2614965"/>
              <a:gd name="connsiteX243" fmla="*/ 6812481 w 10223600"/>
              <a:gd name="connsiteY243" fmla="*/ 1648154 h 2614965"/>
              <a:gd name="connsiteX244" fmla="*/ 6901744 w 10223600"/>
              <a:gd name="connsiteY244" fmla="*/ 1413082 h 2614965"/>
              <a:gd name="connsiteX245" fmla="*/ 6932588 w 10223600"/>
              <a:gd name="connsiteY245" fmla="*/ 1327091 h 2614965"/>
              <a:gd name="connsiteX246" fmla="*/ 6955488 w 10223600"/>
              <a:gd name="connsiteY246" fmla="*/ 1251850 h 2614965"/>
              <a:gd name="connsiteX247" fmla="*/ 7066714 w 10223600"/>
              <a:gd name="connsiteY247" fmla="*/ 1070522 h 2614965"/>
              <a:gd name="connsiteX248" fmla="*/ 7077464 w 10223600"/>
              <a:gd name="connsiteY248" fmla="*/ 1059773 h 2614965"/>
              <a:gd name="connsiteX249" fmla="*/ 7086343 w 10223600"/>
              <a:gd name="connsiteY249" fmla="*/ 1072391 h 2614965"/>
              <a:gd name="connsiteX250" fmla="*/ 7163922 w 10223600"/>
              <a:gd name="connsiteY250" fmla="*/ 1285031 h 2614965"/>
              <a:gd name="connsiteX251" fmla="*/ 7174670 w 10223600"/>
              <a:gd name="connsiteY251" fmla="*/ 1363544 h 2614965"/>
              <a:gd name="connsiteX252" fmla="*/ 7207852 w 10223600"/>
              <a:gd name="connsiteY252" fmla="*/ 1442992 h 2614965"/>
              <a:gd name="connsiteX253" fmla="*/ 7348054 w 10223600"/>
              <a:gd name="connsiteY253" fmla="*/ 1703768 h 2614965"/>
              <a:gd name="connsiteX254" fmla="*/ 7333099 w 10223600"/>
              <a:gd name="connsiteY254" fmla="*/ 1717321 h 2614965"/>
              <a:gd name="connsiteX255" fmla="*/ 8392560 w 10223600"/>
              <a:gd name="connsiteY255" fmla="*/ 1759849 h 2614965"/>
              <a:gd name="connsiteX256" fmla="*/ 8363117 w 10223600"/>
              <a:gd name="connsiteY256" fmla="*/ 1777608 h 2614965"/>
              <a:gd name="connsiteX257" fmla="*/ 8003265 w 10223600"/>
              <a:gd name="connsiteY257" fmla="*/ 1749567 h 2614965"/>
              <a:gd name="connsiteX258" fmla="*/ 7471899 w 10223600"/>
              <a:gd name="connsiteY258" fmla="*/ 1724798 h 2614965"/>
              <a:gd name="connsiteX259" fmla="*/ 7424697 w 10223600"/>
              <a:gd name="connsiteY259" fmla="*/ 1697693 h 2614965"/>
              <a:gd name="connsiteX260" fmla="*/ 7335435 w 10223600"/>
              <a:gd name="connsiteY260" fmla="*/ 1414952 h 2614965"/>
              <a:gd name="connsiteX261" fmla="*/ 7334034 w 10223600"/>
              <a:gd name="connsiteY261" fmla="*/ 1391585 h 2614965"/>
              <a:gd name="connsiteX262" fmla="*/ 7281224 w 10223600"/>
              <a:gd name="connsiteY262" fmla="*/ 1283629 h 2614965"/>
              <a:gd name="connsiteX263" fmla="*/ 7260194 w 10223600"/>
              <a:gd name="connsiteY263" fmla="*/ 1087813 h 2614965"/>
              <a:gd name="connsiteX264" fmla="*/ 7258324 w 10223600"/>
              <a:gd name="connsiteY264" fmla="*/ 1076597 h 2614965"/>
              <a:gd name="connsiteX265" fmla="*/ 7258324 w 10223600"/>
              <a:gd name="connsiteY265" fmla="*/ 1076130 h 2614965"/>
              <a:gd name="connsiteX266" fmla="*/ 7246173 w 10223600"/>
              <a:gd name="connsiteY266" fmla="*/ 941536 h 2614965"/>
              <a:gd name="connsiteX267" fmla="*/ 7279822 w 10223600"/>
              <a:gd name="connsiteY267" fmla="*/ 864892 h 2614965"/>
              <a:gd name="connsiteX268" fmla="*/ 7325154 w 10223600"/>
              <a:gd name="connsiteY268" fmla="*/ 775162 h 2614965"/>
              <a:gd name="connsiteX269" fmla="*/ 7338239 w 10223600"/>
              <a:gd name="connsiteY269" fmla="*/ 779836 h 2614965"/>
              <a:gd name="connsiteX270" fmla="*/ 7709775 w 10223600"/>
              <a:gd name="connsiteY270" fmla="*/ 718614 h 2614965"/>
              <a:gd name="connsiteX271" fmla="*/ 7874279 w 10223600"/>
              <a:gd name="connsiteY271" fmla="*/ 542894 h 2614965"/>
              <a:gd name="connsiteX272" fmla="*/ 7905124 w 10223600"/>
              <a:gd name="connsiteY272" fmla="*/ 511115 h 2614965"/>
              <a:gd name="connsiteX273" fmla="*/ 7905124 w 10223600"/>
              <a:gd name="connsiteY273" fmla="*/ 511115 h 2614965"/>
              <a:gd name="connsiteX274" fmla="*/ 7998592 w 10223600"/>
              <a:gd name="connsiteY274" fmla="*/ 431667 h 2614965"/>
              <a:gd name="connsiteX275" fmla="*/ 8012145 w 10223600"/>
              <a:gd name="connsiteY275" fmla="*/ 423255 h 2614965"/>
              <a:gd name="connsiteX276" fmla="*/ 8037381 w 10223600"/>
              <a:gd name="connsiteY276" fmla="*/ 416712 h 2614965"/>
              <a:gd name="connsiteX277" fmla="*/ 8039718 w 10223600"/>
              <a:gd name="connsiteY277" fmla="*/ 440547 h 2614965"/>
              <a:gd name="connsiteX278" fmla="*/ 8035512 w 10223600"/>
              <a:gd name="connsiteY278" fmla="*/ 534949 h 2614965"/>
              <a:gd name="connsiteX279" fmla="*/ 8128045 w 10223600"/>
              <a:gd name="connsiteY279" fmla="*/ 953686 h 2614965"/>
              <a:gd name="connsiteX280" fmla="*/ 8162628 w 10223600"/>
              <a:gd name="connsiteY280" fmla="*/ 1034536 h 2614965"/>
              <a:gd name="connsiteX281" fmla="*/ 8190669 w 10223600"/>
              <a:gd name="connsiteY281" fmla="*/ 1085477 h 2614965"/>
              <a:gd name="connsiteX282" fmla="*/ 8191136 w 10223600"/>
              <a:gd name="connsiteY282" fmla="*/ 1085009 h 2614965"/>
              <a:gd name="connsiteX283" fmla="*/ 8191136 w 10223600"/>
              <a:gd name="connsiteY283" fmla="*/ 1085009 h 2614965"/>
              <a:gd name="connsiteX284" fmla="*/ 8241142 w 10223600"/>
              <a:gd name="connsiteY284" fmla="*/ 1143427 h 2614965"/>
              <a:gd name="connsiteX285" fmla="*/ 8458455 w 10223600"/>
              <a:gd name="connsiteY285" fmla="*/ 1232221 h 2614965"/>
              <a:gd name="connsiteX286" fmla="*/ 8482289 w 10223600"/>
              <a:gd name="connsiteY286" fmla="*/ 1258860 h 2614965"/>
              <a:gd name="connsiteX287" fmla="*/ 8462193 w 10223600"/>
              <a:gd name="connsiteY287" fmla="*/ 1414017 h 2614965"/>
              <a:gd name="connsiteX288" fmla="*/ 8438826 w 10223600"/>
              <a:gd name="connsiteY288" fmla="*/ 1485053 h 2614965"/>
              <a:gd name="connsiteX289" fmla="*/ 8438826 w 10223600"/>
              <a:gd name="connsiteY289" fmla="*/ 1485053 h 2614965"/>
              <a:gd name="connsiteX290" fmla="*/ 8410786 w 10223600"/>
              <a:gd name="connsiteY290" fmla="*/ 1634134 h 2614965"/>
              <a:gd name="connsiteX291" fmla="*/ 8392560 w 10223600"/>
              <a:gd name="connsiteY291" fmla="*/ 1759849 h 2614965"/>
              <a:gd name="connsiteX292" fmla="*/ 8658476 w 10223600"/>
              <a:gd name="connsiteY292" fmla="*/ 1805648 h 2614965"/>
              <a:gd name="connsiteX293" fmla="*/ 8461259 w 10223600"/>
              <a:gd name="connsiteY293" fmla="*/ 1785553 h 2614965"/>
              <a:gd name="connsiteX294" fmla="*/ 8439761 w 10223600"/>
              <a:gd name="connsiteY294" fmla="*/ 1753306 h 2614965"/>
              <a:gd name="connsiteX295" fmla="*/ 8456118 w 10223600"/>
              <a:gd name="connsiteY295" fmla="*/ 1692552 h 2614965"/>
              <a:gd name="connsiteX296" fmla="*/ 8469671 w 10223600"/>
              <a:gd name="connsiteY296" fmla="*/ 1571511 h 2614965"/>
              <a:gd name="connsiteX297" fmla="*/ 8478083 w 10223600"/>
              <a:gd name="connsiteY297" fmla="*/ 1509354 h 2614965"/>
              <a:gd name="connsiteX298" fmla="*/ 8510330 w 10223600"/>
              <a:gd name="connsiteY298" fmla="*/ 1389715 h 2614965"/>
              <a:gd name="connsiteX299" fmla="*/ 8522480 w 10223600"/>
              <a:gd name="connsiteY299" fmla="*/ 1288302 h 2614965"/>
              <a:gd name="connsiteX300" fmla="*/ 8523415 w 10223600"/>
              <a:gd name="connsiteY300" fmla="*/ 1262599 h 2614965"/>
              <a:gd name="connsiteX301" fmla="*/ 8567345 w 10223600"/>
              <a:gd name="connsiteY301" fmla="*/ 1204648 h 2614965"/>
              <a:gd name="connsiteX302" fmla="*/ 8599124 w 10223600"/>
              <a:gd name="connsiteY302" fmla="*/ 1190161 h 2614965"/>
              <a:gd name="connsiteX303" fmla="*/ 8617818 w 10223600"/>
              <a:gd name="connsiteY303" fmla="*/ 1185487 h 2614965"/>
              <a:gd name="connsiteX304" fmla="*/ 8618752 w 10223600"/>
              <a:gd name="connsiteY304" fmla="*/ 1205583 h 2614965"/>
              <a:gd name="connsiteX305" fmla="*/ 8580898 w 10223600"/>
              <a:gd name="connsiteY305" fmla="*/ 1511224 h 2614965"/>
              <a:gd name="connsiteX306" fmla="*/ 8577627 w 10223600"/>
              <a:gd name="connsiteY306" fmla="*/ 1576651 h 2614965"/>
              <a:gd name="connsiteX307" fmla="*/ 8591180 w 10223600"/>
              <a:gd name="connsiteY307" fmla="*/ 1607496 h 2614965"/>
              <a:gd name="connsiteX308" fmla="*/ 8611275 w 10223600"/>
              <a:gd name="connsiteY308" fmla="*/ 1602355 h 2614965"/>
              <a:gd name="connsiteX309" fmla="*/ 8640718 w 10223600"/>
              <a:gd name="connsiteY309" fmla="*/ 1587400 h 2614965"/>
              <a:gd name="connsiteX310" fmla="*/ 8649130 w 10223600"/>
              <a:gd name="connsiteY310" fmla="*/ 1607963 h 2614965"/>
              <a:gd name="connsiteX311" fmla="*/ 8647261 w 10223600"/>
              <a:gd name="connsiteY311" fmla="*/ 1626189 h 2614965"/>
              <a:gd name="connsiteX312" fmla="*/ 8690723 w 10223600"/>
              <a:gd name="connsiteY312" fmla="*/ 1713115 h 2614965"/>
              <a:gd name="connsiteX313" fmla="*/ 8714557 w 10223600"/>
              <a:gd name="connsiteY313" fmla="*/ 1752839 h 2614965"/>
              <a:gd name="connsiteX314" fmla="*/ 8658476 w 10223600"/>
              <a:gd name="connsiteY314" fmla="*/ 1805648 h 2614965"/>
              <a:gd name="connsiteX315" fmla="*/ 8840272 w 10223600"/>
              <a:gd name="connsiteY315" fmla="*/ 1827146 h 2614965"/>
              <a:gd name="connsiteX316" fmla="*/ 8821578 w 10223600"/>
              <a:gd name="connsiteY316" fmla="*/ 1824809 h 2614965"/>
              <a:gd name="connsiteX317" fmla="*/ 8778583 w 10223600"/>
              <a:gd name="connsiteY317" fmla="*/ 1813593 h 2614965"/>
              <a:gd name="connsiteX318" fmla="*/ 8782322 w 10223600"/>
              <a:gd name="connsiteY318" fmla="*/ 1749567 h 2614965"/>
              <a:gd name="connsiteX319" fmla="*/ 8815503 w 10223600"/>
              <a:gd name="connsiteY319" fmla="*/ 1740688 h 2614965"/>
              <a:gd name="connsiteX320" fmla="*/ 8866911 w 10223600"/>
              <a:gd name="connsiteY320" fmla="*/ 1787889 h 2614965"/>
              <a:gd name="connsiteX321" fmla="*/ 8868312 w 10223600"/>
              <a:gd name="connsiteY321" fmla="*/ 1799573 h 2614965"/>
              <a:gd name="connsiteX322" fmla="*/ 8840272 w 10223600"/>
              <a:gd name="connsiteY322" fmla="*/ 1827146 h 2614965"/>
              <a:gd name="connsiteX0" fmla="*/ 10223600 w 10223600"/>
              <a:gd name="connsiteY0" fmla="*/ 2081846 h 2614965"/>
              <a:gd name="connsiteX1" fmla="*/ 10189484 w 10223600"/>
              <a:gd name="connsiteY1" fmla="*/ 2063153 h 2614965"/>
              <a:gd name="connsiteX2" fmla="*/ 10021709 w 10223600"/>
              <a:gd name="connsiteY2" fmla="*/ 2022494 h 2614965"/>
              <a:gd name="connsiteX3" fmla="*/ 9486137 w 10223600"/>
              <a:gd name="connsiteY3" fmla="*/ 1912669 h 2614965"/>
              <a:gd name="connsiteX4" fmla="*/ 9200124 w 10223600"/>
              <a:gd name="connsiteY4" fmla="*/ 1868739 h 2614965"/>
              <a:gd name="connsiteX5" fmla="*/ 9162737 w 10223600"/>
              <a:gd name="connsiteY5" fmla="*/ 1857990 h 2614965"/>
              <a:gd name="connsiteX6" fmla="*/ 9121143 w 10223600"/>
              <a:gd name="connsiteY6" fmla="*/ 1856588 h 2614965"/>
              <a:gd name="connsiteX7" fmla="*/ 8972997 w 10223600"/>
              <a:gd name="connsiteY7" fmla="*/ 1825744 h 2614965"/>
              <a:gd name="connsiteX8" fmla="*/ 8961313 w 10223600"/>
              <a:gd name="connsiteY8" fmla="*/ 1815462 h 2614965"/>
              <a:gd name="connsiteX9" fmla="*/ 8991223 w 10223600"/>
              <a:gd name="connsiteY9" fmla="*/ 1744427 h 2614965"/>
              <a:gd name="connsiteX10" fmla="*/ 9034685 w 10223600"/>
              <a:gd name="connsiteY10" fmla="*/ 1685074 h 2614965"/>
              <a:gd name="connsiteX11" fmla="*/ 9042163 w 10223600"/>
              <a:gd name="connsiteY11" fmla="*/ 1659371 h 2614965"/>
              <a:gd name="connsiteX12" fmla="*/ 9061791 w 10223600"/>
              <a:gd name="connsiteY12" fmla="*/ 1561229 h 2614965"/>
              <a:gd name="connsiteX13" fmla="*/ 9068334 w 10223600"/>
              <a:gd name="connsiteY13" fmla="*/ 1535058 h 2614965"/>
              <a:gd name="connsiteX14" fmla="*/ 9084224 w 10223600"/>
              <a:gd name="connsiteY14" fmla="*/ 1434580 h 2614965"/>
              <a:gd name="connsiteX15" fmla="*/ 9066932 w 10223600"/>
              <a:gd name="connsiteY15" fmla="*/ 1255588 h 2614965"/>
              <a:gd name="connsiteX16" fmla="*/ 9050108 w 10223600"/>
              <a:gd name="connsiteY16" fmla="*/ 1022853 h 2614965"/>
              <a:gd name="connsiteX17" fmla="*/ 9054781 w 10223600"/>
              <a:gd name="connsiteY17" fmla="*/ 843394 h 2614965"/>
              <a:gd name="connsiteX18" fmla="*/ 9044967 w 10223600"/>
              <a:gd name="connsiteY18" fmla="*/ 707865 h 2614965"/>
              <a:gd name="connsiteX19" fmla="*/ 9001037 w 10223600"/>
              <a:gd name="connsiteY19" fmla="*/ 565794 h 2614965"/>
              <a:gd name="connsiteX20" fmla="*/ 8947760 w 10223600"/>
              <a:gd name="connsiteY20" fmla="*/ 487748 h 2614965"/>
              <a:gd name="connsiteX21" fmla="*/ 8898689 w 10223600"/>
              <a:gd name="connsiteY21" fmla="*/ 456436 h 2614965"/>
              <a:gd name="connsiteX22" fmla="*/ 8882800 w 10223600"/>
              <a:gd name="connsiteY22" fmla="*/ 409702 h 2614965"/>
              <a:gd name="connsiteX23" fmla="*/ 8879996 w 10223600"/>
              <a:gd name="connsiteY23" fmla="*/ 342872 h 2614965"/>
              <a:gd name="connsiteX24" fmla="*/ 8876257 w 10223600"/>
              <a:gd name="connsiteY24" fmla="*/ 337264 h 2614965"/>
              <a:gd name="connsiteX25" fmla="*/ 8699603 w 10223600"/>
              <a:gd name="connsiteY25" fmla="*/ 243329 h 2614965"/>
              <a:gd name="connsiteX26" fmla="*/ 8667823 w 10223600"/>
              <a:gd name="connsiteY26" fmla="*/ 262490 h 2614965"/>
              <a:gd name="connsiteX27" fmla="*/ 8641652 w 10223600"/>
              <a:gd name="connsiteY27" fmla="*/ 305953 h 2614965"/>
              <a:gd name="connsiteX28" fmla="*/ 8641652 w 10223600"/>
              <a:gd name="connsiteY28" fmla="*/ 310159 h 2614965"/>
              <a:gd name="connsiteX29" fmla="*/ 8649130 w 10223600"/>
              <a:gd name="connsiteY29" fmla="*/ 310159 h 2614965"/>
              <a:gd name="connsiteX30" fmla="*/ 8657075 w 10223600"/>
              <a:gd name="connsiteY30" fmla="*/ 324646 h 2614965"/>
              <a:gd name="connsiteX31" fmla="*/ 8646793 w 10223600"/>
              <a:gd name="connsiteY31" fmla="*/ 382596 h 2614965"/>
              <a:gd name="connsiteX32" fmla="*/ 8638381 w 10223600"/>
              <a:gd name="connsiteY32" fmla="*/ 427928 h 2614965"/>
              <a:gd name="connsiteX33" fmla="*/ 8658009 w 10223600"/>
              <a:gd name="connsiteY33" fmla="*/ 465316 h 2614965"/>
              <a:gd name="connsiteX34" fmla="*/ 8651934 w 10223600"/>
              <a:gd name="connsiteY34" fmla="*/ 496627 h 2614965"/>
              <a:gd name="connsiteX35" fmla="*/ 8618752 w 10223600"/>
              <a:gd name="connsiteY35" fmla="*/ 522331 h 2614965"/>
              <a:gd name="connsiteX36" fmla="*/ 8617351 w 10223600"/>
              <a:gd name="connsiteY36" fmla="*/ 596171 h 2614965"/>
              <a:gd name="connsiteX37" fmla="*/ 8629969 w 10223600"/>
              <a:gd name="connsiteY37" fmla="*/ 591030 h 2614965"/>
              <a:gd name="connsiteX38" fmla="*/ 8649597 w 10223600"/>
              <a:gd name="connsiteY38" fmla="*/ 579347 h 2614965"/>
              <a:gd name="connsiteX39" fmla="*/ 8657542 w 10223600"/>
              <a:gd name="connsiteY39" fmla="*/ 598975 h 2614965"/>
              <a:gd name="connsiteX40" fmla="*/ 8652401 w 10223600"/>
              <a:gd name="connsiteY40" fmla="*/ 638232 h 2614965"/>
              <a:gd name="connsiteX41" fmla="*/ 8646793 w 10223600"/>
              <a:gd name="connsiteY41" fmla="*/ 639634 h 2614965"/>
              <a:gd name="connsiteX42" fmla="*/ 8630904 w 10223600"/>
              <a:gd name="connsiteY42" fmla="*/ 680292 h 2614965"/>
              <a:gd name="connsiteX43" fmla="*/ 8590245 w 10223600"/>
              <a:gd name="connsiteY43" fmla="*/ 703192 h 2614965"/>
              <a:gd name="connsiteX44" fmla="*/ 8546315 w 10223600"/>
              <a:gd name="connsiteY44" fmla="*/ 787313 h 2614965"/>
              <a:gd name="connsiteX45" fmla="*/ 8543511 w 10223600"/>
              <a:gd name="connsiteY45" fmla="*/ 800399 h 2614965"/>
              <a:gd name="connsiteX46" fmla="*/ 8541641 w 10223600"/>
              <a:gd name="connsiteY46" fmla="*/ 806474 h 2614965"/>
              <a:gd name="connsiteX47" fmla="*/ 8555661 w 10223600"/>
              <a:gd name="connsiteY47" fmla="*/ 933591 h 2614965"/>
              <a:gd name="connsiteX48" fmla="*/ 8554260 w 10223600"/>
              <a:gd name="connsiteY48" fmla="*/ 968174 h 2614965"/>
              <a:gd name="connsiteX49" fmla="*/ 8523883 w 10223600"/>
              <a:gd name="connsiteY49" fmla="*/ 1109311 h 2614965"/>
              <a:gd name="connsiteX50" fmla="*/ 8496777 w 10223600"/>
              <a:gd name="connsiteY50" fmla="*/ 1137351 h 2614965"/>
              <a:gd name="connsiteX51" fmla="*/ 8210297 w 10223600"/>
              <a:gd name="connsiteY51" fmla="*/ 1050893 h 2614965"/>
              <a:gd name="connsiteX52" fmla="*/ 8119166 w 10223600"/>
              <a:gd name="connsiteY52" fmla="*/ 867696 h 2614965"/>
              <a:gd name="connsiteX53" fmla="*/ 8090658 w 10223600"/>
              <a:gd name="connsiteY53" fmla="*/ 641503 h 2614965"/>
              <a:gd name="connsiteX54" fmla="*/ 8092527 w 10223600"/>
              <a:gd name="connsiteY54" fmla="*/ 552708 h 2614965"/>
              <a:gd name="connsiteX55" fmla="*/ 8092527 w 10223600"/>
              <a:gd name="connsiteY55" fmla="*/ 552708 h 2614965"/>
              <a:gd name="connsiteX56" fmla="*/ 8092527 w 10223600"/>
              <a:gd name="connsiteY56" fmla="*/ 552708 h 2614965"/>
              <a:gd name="connsiteX57" fmla="*/ 8106080 w 10223600"/>
              <a:gd name="connsiteY57" fmla="*/ 454567 h 2614965"/>
              <a:gd name="connsiteX58" fmla="*/ 8106080 w 10223600"/>
              <a:gd name="connsiteY58" fmla="*/ 454567 h 2614965"/>
              <a:gd name="connsiteX59" fmla="*/ 8107949 w 10223600"/>
              <a:gd name="connsiteY59" fmla="*/ 436340 h 2614965"/>
              <a:gd name="connsiteX60" fmla="*/ 8161226 w 10223600"/>
              <a:gd name="connsiteY60" fmla="*/ 388204 h 2614965"/>
              <a:gd name="connsiteX61" fmla="*/ 8214036 w 10223600"/>
              <a:gd name="connsiteY61" fmla="*/ 381194 h 2614965"/>
              <a:gd name="connsiteX62" fmla="*/ 8264041 w 10223600"/>
              <a:gd name="connsiteY62" fmla="*/ 347546 h 2614965"/>
              <a:gd name="connsiteX63" fmla="*/ 8273388 w 10223600"/>
              <a:gd name="connsiteY63" fmla="*/ 337732 h 2614965"/>
              <a:gd name="connsiteX64" fmla="*/ 8281800 w 10223600"/>
              <a:gd name="connsiteY64" fmla="*/ 340068 h 2614965"/>
              <a:gd name="connsiteX65" fmla="*/ 8290212 w 10223600"/>
              <a:gd name="connsiteY65" fmla="*/ 291465 h 2614965"/>
              <a:gd name="connsiteX66" fmla="*/ 8239739 w 10223600"/>
              <a:gd name="connsiteY66" fmla="*/ 202203 h 2614965"/>
              <a:gd name="connsiteX67" fmla="*/ 8203754 w 10223600"/>
              <a:gd name="connsiteY67" fmla="*/ 185379 h 2614965"/>
              <a:gd name="connsiteX68" fmla="*/ 8146738 w 10223600"/>
              <a:gd name="connsiteY68" fmla="*/ 183042 h 2614965"/>
              <a:gd name="connsiteX69" fmla="*/ 8052336 w 10223600"/>
              <a:gd name="connsiteY69" fmla="*/ 182107 h 2614965"/>
              <a:gd name="connsiteX70" fmla="*/ 8033642 w 10223600"/>
              <a:gd name="connsiteY70" fmla="*/ 176499 h 2614965"/>
              <a:gd name="connsiteX71" fmla="*/ 8003265 w 10223600"/>
              <a:gd name="connsiteY71" fmla="*/ 165750 h 2614965"/>
              <a:gd name="connsiteX72" fmla="*/ 7909330 w 10223600"/>
              <a:gd name="connsiteY72" fmla="*/ 158740 h 2614965"/>
              <a:gd name="connsiteX73" fmla="*/ 7852314 w 10223600"/>
              <a:gd name="connsiteY73" fmla="*/ 150328 h 2614965"/>
              <a:gd name="connsiteX74" fmla="*/ 7846239 w 10223600"/>
              <a:gd name="connsiteY74" fmla="*/ 146122 h 2614965"/>
              <a:gd name="connsiteX75" fmla="*/ 7832686 w 10223600"/>
              <a:gd name="connsiteY75" fmla="*/ 147057 h 2614965"/>
              <a:gd name="connsiteX76" fmla="*/ 7842967 w 10223600"/>
              <a:gd name="connsiteY76" fmla="*/ 159675 h 2614965"/>
              <a:gd name="connsiteX77" fmla="*/ 7813058 w 10223600"/>
              <a:gd name="connsiteY77" fmla="*/ 193323 h 2614965"/>
              <a:gd name="connsiteX78" fmla="*/ 7799972 w 10223600"/>
              <a:gd name="connsiteY78" fmla="*/ 269033 h 2614965"/>
              <a:gd name="connsiteX79" fmla="*/ 7753705 w 10223600"/>
              <a:gd name="connsiteY79" fmla="*/ 362501 h 2614965"/>
              <a:gd name="connsiteX80" fmla="*/ 7737348 w 10223600"/>
              <a:gd name="connsiteY80" fmla="*/ 390074 h 2614965"/>
              <a:gd name="connsiteX81" fmla="*/ 7737348 w 10223600"/>
              <a:gd name="connsiteY81" fmla="*/ 390074 h 2614965"/>
              <a:gd name="connsiteX82" fmla="*/ 7665378 w 10223600"/>
              <a:gd name="connsiteY82" fmla="*/ 472793 h 2614965"/>
              <a:gd name="connsiteX83" fmla="*/ 7665378 w 10223600"/>
              <a:gd name="connsiteY83" fmla="*/ 472793 h 2614965"/>
              <a:gd name="connsiteX84" fmla="*/ 7430306 w 10223600"/>
              <a:gd name="connsiteY84" fmla="*/ 494291 h 2614965"/>
              <a:gd name="connsiteX85" fmla="*/ 7310667 w 10223600"/>
              <a:gd name="connsiteY85" fmla="*/ 407833 h 2614965"/>
              <a:gd name="connsiteX86" fmla="*/ 7245239 w 10223600"/>
              <a:gd name="connsiteY86" fmla="*/ 342872 h 2614965"/>
              <a:gd name="connsiteX87" fmla="*/ 7154107 w 10223600"/>
              <a:gd name="connsiteY87" fmla="*/ 274641 h 2614965"/>
              <a:gd name="connsiteX88" fmla="*/ 7145228 w 10223600"/>
              <a:gd name="connsiteY88" fmla="*/ 264359 h 2614965"/>
              <a:gd name="connsiteX89" fmla="*/ 7055031 w 10223600"/>
              <a:gd name="connsiteY89" fmla="*/ 199399 h 2614965"/>
              <a:gd name="connsiteX90" fmla="*/ 7036805 w 10223600"/>
              <a:gd name="connsiteY90" fmla="*/ 170424 h 2614965"/>
              <a:gd name="connsiteX91" fmla="*/ 7038207 w 10223600"/>
              <a:gd name="connsiteY91" fmla="*/ 119484 h 2614965"/>
              <a:gd name="connsiteX92" fmla="*/ 7051293 w 10223600"/>
              <a:gd name="connsiteY92" fmla="*/ 137243 h 2614965"/>
              <a:gd name="connsiteX93" fmla="*/ 7054564 w 10223600"/>
              <a:gd name="connsiteY93" fmla="*/ 121820 h 2614965"/>
              <a:gd name="connsiteX94" fmla="*/ 7069986 w 10223600"/>
              <a:gd name="connsiteY94" fmla="*/ 75554 h 2614965"/>
              <a:gd name="connsiteX95" fmla="*/ 7069051 w 10223600"/>
              <a:gd name="connsiteY95" fmla="*/ 16669 h 2614965"/>
              <a:gd name="connsiteX96" fmla="*/ 7061107 w 10223600"/>
              <a:gd name="connsiteY96" fmla="*/ 7322 h 2614965"/>
              <a:gd name="connsiteX97" fmla="*/ 7020448 w 10223600"/>
              <a:gd name="connsiteY97" fmla="*/ 12930 h 2614965"/>
              <a:gd name="connsiteX98" fmla="*/ 6955955 w 10223600"/>
              <a:gd name="connsiteY98" fmla="*/ 51719 h 2614965"/>
              <a:gd name="connsiteX99" fmla="*/ 6636761 w 10223600"/>
              <a:gd name="connsiteY99" fmla="*/ 83031 h 2614965"/>
              <a:gd name="connsiteX100" fmla="*/ 6464780 w 10223600"/>
              <a:gd name="connsiteY100" fmla="*/ 77423 h 2614965"/>
              <a:gd name="connsiteX101" fmla="*/ 6293266 w 10223600"/>
              <a:gd name="connsiteY101" fmla="*/ 59664 h 2614965"/>
              <a:gd name="connsiteX102" fmla="*/ 6197928 w 10223600"/>
              <a:gd name="connsiteY102" fmla="*/ 15267 h 2614965"/>
              <a:gd name="connsiteX103" fmla="*/ 6159139 w 10223600"/>
              <a:gd name="connsiteY103" fmla="*/ 3116 h 2614965"/>
              <a:gd name="connsiteX104" fmla="*/ 6142315 w 10223600"/>
              <a:gd name="connsiteY104" fmla="*/ 42840 h 2614965"/>
              <a:gd name="connsiteX105" fmla="*/ 6153064 w 10223600"/>
              <a:gd name="connsiteY105" fmla="*/ 85835 h 2614965"/>
              <a:gd name="connsiteX106" fmla="*/ 6164747 w 10223600"/>
              <a:gd name="connsiteY106" fmla="*/ 119951 h 2614965"/>
              <a:gd name="connsiteX107" fmla="*/ 6165682 w 10223600"/>
              <a:gd name="connsiteY107" fmla="*/ 155002 h 2614965"/>
              <a:gd name="connsiteX108" fmla="*/ 6166617 w 10223600"/>
              <a:gd name="connsiteY108" fmla="*/ 170891 h 2614965"/>
              <a:gd name="connsiteX109" fmla="*/ 6154466 w 10223600"/>
              <a:gd name="connsiteY109" fmla="*/ 200334 h 2614965"/>
              <a:gd name="connsiteX110" fmla="*/ 6033892 w 10223600"/>
              <a:gd name="connsiteY110" fmla="*/ 232580 h 2614965"/>
              <a:gd name="connsiteX111" fmla="*/ 5976409 w 10223600"/>
              <a:gd name="connsiteY111" fmla="*/ 238188 h 2614965"/>
              <a:gd name="connsiteX112" fmla="*/ 5934348 w 10223600"/>
              <a:gd name="connsiteY112" fmla="*/ 295671 h 2614965"/>
              <a:gd name="connsiteX113" fmla="*/ 5914253 w 10223600"/>
              <a:gd name="connsiteY113" fmla="*/ 333058 h 2614965"/>
              <a:gd name="connsiteX114" fmla="*/ 5837142 w 10223600"/>
              <a:gd name="connsiteY114" fmla="*/ 402225 h 2614965"/>
              <a:gd name="connsiteX115" fmla="*/ 5800221 w 10223600"/>
              <a:gd name="connsiteY115" fmla="*/ 447089 h 2614965"/>
              <a:gd name="connsiteX116" fmla="*/ 5784799 w 10223600"/>
              <a:gd name="connsiteY116" fmla="*/ 483075 h 2614965"/>
              <a:gd name="connsiteX117" fmla="*/ 5746477 w 10223600"/>
              <a:gd name="connsiteY117" fmla="*/ 594769 h 2614965"/>
              <a:gd name="connsiteX118" fmla="*/ 5703482 w 10223600"/>
              <a:gd name="connsiteY118" fmla="*/ 687770 h 2614965"/>
              <a:gd name="connsiteX119" fmla="*/ 5633381 w 10223600"/>
              <a:gd name="connsiteY119" fmla="*/ 777499 h 2614965"/>
              <a:gd name="connsiteX120" fmla="*/ 5598798 w 10223600"/>
              <a:gd name="connsiteY120" fmla="*/ 899942 h 2614965"/>
              <a:gd name="connsiteX121" fmla="*/ 5602536 w 10223600"/>
              <a:gd name="connsiteY121" fmla="*/ 983596 h 2614965"/>
              <a:gd name="connsiteX122" fmla="*/ 5600200 w 10223600"/>
              <a:gd name="connsiteY122" fmla="*/ 1027526 h 2614965"/>
              <a:gd name="connsiteX123" fmla="*/ 5601602 w 10223600"/>
              <a:gd name="connsiteY123" fmla="*/ 1034069 h 2614965"/>
              <a:gd name="connsiteX124" fmla="*/ 5617959 w 10223600"/>
              <a:gd name="connsiteY124" fmla="*/ 983596 h 2614965"/>
              <a:gd name="connsiteX125" fmla="*/ 5612818 w 10223600"/>
              <a:gd name="connsiteY125" fmla="*/ 1033602 h 2614965"/>
              <a:gd name="connsiteX126" fmla="*/ 5631512 w 10223600"/>
              <a:gd name="connsiteY126" fmla="*/ 994345 h 2614965"/>
              <a:gd name="connsiteX127" fmla="*/ 5624502 w 10223600"/>
              <a:gd name="connsiteY127" fmla="*/ 1038742 h 2614965"/>
              <a:gd name="connsiteX128" fmla="*/ 5620763 w 10223600"/>
              <a:gd name="connsiteY128" fmla="*/ 1041546 h 2614965"/>
              <a:gd name="connsiteX129" fmla="*/ 5621698 w 10223600"/>
              <a:gd name="connsiteY129" fmla="*/ 1043416 h 2614965"/>
              <a:gd name="connsiteX130" fmla="*/ 5627773 w 10223600"/>
              <a:gd name="connsiteY130" fmla="*/ 1046687 h 2614965"/>
              <a:gd name="connsiteX131" fmla="*/ 5681517 w 10223600"/>
              <a:gd name="connsiteY131" fmla="*/ 1017245 h 2614965"/>
              <a:gd name="connsiteX132" fmla="*/ 5737131 w 10223600"/>
              <a:gd name="connsiteY132" fmla="*/ 776564 h 2614965"/>
              <a:gd name="connsiteX133" fmla="*/ 5744141 w 10223600"/>
              <a:gd name="connsiteY133" fmla="*/ 780770 h 2614965"/>
              <a:gd name="connsiteX134" fmla="*/ 5755824 w 10223600"/>
              <a:gd name="connsiteY134" fmla="*/ 768620 h 2614965"/>
              <a:gd name="connsiteX135" fmla="*/ 5817981 w 10223600"/>
              <a:gd name="connsiteY135" fmla="*/ 572804 h 2614965"/>
              <a:gd name="connsiteX136" fmla="*/ 5844619 w 10223600"/>
              <a:gd name="connsiteY136" fmla="*/ 502703 h 2614965"/>
              <a:gd name="connsiteX137" fmla="*/ 5832001 w 10223600"/>
              <a:gd name="connsiteY137" fmla="*/ 539155 h 2614965"/>
              <a:gd name="connsiteX138" fmla="*/ 5826860 w 10223600"/>
              <a:gd name="connsiteY138" fmla="*/ 564392 h 2614965"/>
              <a:gd name="connsiteX139" fmla="*/ 5832001 w 10223600"/>
              <a:gd name="connsiteY139" fmla="*/ 652719 h 2614965"/>
              <a:gd name="connsiteX140" fmla="*/ 5830599 w 10223600"/>
              <a:gd name="connsiteY140" fmla="*/ 836851 h 2614965"/>
              <a:gd name="connsiteX141" fmla="*/ 5702547 w 10223600"/>
              <a:gd name="connsiteY141" fmla="*/ 1129874 h 2614965"/>
              <a:gd name="connsiteX142" fmla="*/ 5641326 w 10223600"/>
              <a:gd name="connsiteY142" fmla="*/ 1205583 h 2614965"/>
              <a:gd name="connsiteX143" fmla="*/ 5606275 w 10223600"/>
              <a:gd name="connsiteY143" fmla="*/ 1301388 h 2614965"/>
              <a:gd name="connsiteX144" fmla="*/ 5597396 w 10223600"/>
              <a:gd name="connsiteY144" fmla="*/ 1697693 h 2614965"/>
              <a:gd name="connsiteX145" fmla="*/ 5601135 w 10223600"/>
              <a:gd name="connsiteY145" fmla="*/ 1773402 h 2614965"/>
              <a:gd name="connsiteX146" fmla="*/ 5584778 w 10223600"/>
              <a:gd name="connsiteY146" fmla="*/ 1784618 h 2614965"/>
              <a:gd name="connsiteX147" fmla="*/ 5552064 w 10223600"/>
              <a:gd name="connsiteY147" fmla="*/ 1786020 h 2614965"/>
              <a:gd name="connsiteX148" fmla="*/ 5052009 w 10223600"/>
              <a:gd name="connsiteY148" fmla="*/ 1846774 h 2614965"/>
              <a:gd name="connsiteX149" fmla="*/ 4235565 w 10223600"/>
              <a:gd name="connsiteY149" fmla="*/ 1974358 h 2614965"/>
              <a:gd name="connsiteX150" fmla="*/ 3290135 w 10223600"/>
              <a:gd name="connsiteY150" fmla="*/ 2151013 h 2614965"/>
              <a:gd name="connsiteX151" fmla="*/ 2380223 w 10223600"/>
              <a:gd name="connsiteY151" fmla="*/ 2325331 h 2614965"/>
              <a:gd name="connsiteX152" fmla="*/ 0 w 10223600"/>
              <a:gd name="connsiteY152" fmla="*/ 2491276 h 2614965"/>
              <a:gd name="connsiteX153" fmla="*/ 15851 w 10223600"/>
              <a:gd name="connsiteY153" fmla="*/ 2605696 h 2614965"/>
              <a:gd name="connsiteX154" fmla="*/ 1269354 w 10223600"/>
              <a:gd name="connsiteY154" fmla="*/ 2610876 h 2614965"/>
              <a:gd name="connsiteX155" fmla="*/ 7048021 w 10223600"/>
              <a:gd name="connsiteY155" fmla="*/ 2610409 h 2614965"/>
              <a:gd name="connsiteX156" fmla="*/ 10202569 w 10223600"/>
              <a:gd name="connsiteY156" fmla="*/ 2610876 h 2614965"/>
              <a:gd name="connsiteX157" fmla="*/ 10221730 w 10223600"/>
              <a:gd name="connsiteY157" fmla="*/ 2591715 h 2614965"/>
              <a:gd name="connsiteX158" fmla="*/ 10223600 w 10223600"/>
              <a:gd name="connsiteY158" fmla="*/ 2081846 h 2614965"/>
              <a:gd name="connsiteX159" fmla="*/ 5623100 w 10223600"/>
              <a:gd name="connsiteY159" fmla="*/ 896671 h 2614965"/>
              <a:gd name="connsiteX160" fmla="*/ 5617491 w 10223600"/>
              <a:gd name="connsiteY160" fmla="*/ 894802 h 2614965"/>
              <a:gd name="connsiteX161" fmla="*/ 5635250 w 10223600"/>
              <a:gd name="connsiteY161" fmla="*/ 847133 h 2614965"/>
              <a:gd name="connsiteX162" fmla="*/ 5623100 w 10223600"/>
              <a:gd name="connsiteY162" fmla="*/ 896671 h 2614965"/>
              <a:gd name="connsiteX163" fmla="*/ 5630110 w 10223600"/>
              <a:gd name="connsiteY163" fmla="*/ 1040144 h 2614965"/>
              <a:gd name="connsiteX164" fmla="*/ 5672170 w 10223600"/>
              <a:gd name="connsiteY164" fmla="*/ 1006963 h 2614965"/>
              <a:gd name="connsiteX165" fmla="*/ 5630110 w 10223600"/>
              <a:gd name="connsiteY165" fmla="*/ 1040144 h 2614965"/>
              <a:gd name="connsiteX166" fmla="*/ 8564074 w 10223600"/>
              <a:gd name="connsiteY166" fmla="*/ 1091552 h 2614965"/>
              <a:gd name="connsiteX167" fmla="*/ 8582767 w 10223600"/>
              <a:gd name="connsiteY167" fmla="*/ 983596 h 2614965"/>
              <a:gd name="connsiteX168" fmla="*/ 8592581 w 10223600"/>
              <a:gd name="connsiteY168" fmla="*/ 974249 h 2614965"/>
              <a:gd name="connsiteX169" fmla="*/ 8634642 w 10223600"/>
              <a:gd name="connsiteY169" fmla="*/ 1027059 h 2614965"/>
              <a:gd name="connsiteX170" fmla="*/ 8571084 w 10223600"/>
              <a:gd name="connsiteY170" fmla="*/ 1101366 h 2614965"/>
              <a:gd name="connsiteX171" fmla="*/ 8564074 w 10223600"/>
              <a:gd name="connsiteY171" fmla="*/ 1091552 h 2614965"/>
              <a:gd name="connsiteX172" fmla="*/ 8627165 w 10223600"/>
              <a:gd name="connsiteY172" fmla="*/ 1082205 h 2614965"/>
              <a:gd name="connsiteX173" fmla="*/ 8547717 w 10223600"/>
              <a:gd name="connsiteY173" fmla="*/ 1194367 h 2614965"/>
              <a:gd name="connsiteX174" fmla="*/ 8627165 w 10223600"/>
              <a:gd name="connsiteY174" fmla="*/ 1082205 h 2614965"/>
              <a:gd name="connsiteX175" fmla="*/ 8510797 w 10223600"/>
              <a:gd name="connsiteY175" fmla="*/ 1149502 h 2614965"/>
              <a:gd name="connsiteX176" fmla="*/ 8493973 w 10223600"/>
              <a:gd name="connsiteY176" fmla="*/ 1205583 h 2614965"/>
              <a:gd name="connsiteX177" fmla="*/ 8467334 w 10223600"/>
              <a:gd name="connsiteY177" fmla="*/ 1216799 h 2614965"/>
              <a:gd name="connsiteX178" fmla="*/ 8249553 w 10223600"/>
              <a:gd name="connsiteY178" fmla="*/ 1131276 h 2614965"/>
              <a:gd name="connsiteX179" fmla="*/ 8203754 w 10223600"/>
              <a:gd name="connsiteY179" fmla="*/ 1068652 h 2614965"/>
              <a:gd name="connsiteX180" fmla="*/ 8510797 w 10223600"/>
              <a:gd name="connsiteY180" fmla="*/ 1149502 h 2614965"/>
              <a:gd name="connsiteX181" fmla="*/ 8056075 w 10223600"/>
              <a:gd name="connsiteY181" fmla="*/ 445687 h 2614965"/>
              <a:gd name="connsiteX182" fmla="*/ 8056075 w 10223600"/>
              <a:gd name="connsiteY182" fmla="*/ 445687 h 2614965"/>
              <a:gd name="connsiteX183" fmla="*/ 8085050 w 10223600"/>
              <a:gd name="connsiteY183" fmla="*/ 398486 h 2614965"/>
              <a:gd name="connsiteX184" fmla="*/ 8098135 w 10223600"/>
              <a:gd name="connsiteY184" fmla="*/ 412039 h 2614965"/>
              <a:gd name="connsiteX185" fmla="*/ 8091593 w 10223600"/>
              <a:gd name="connsiteY185" fmla="*/ 446155 h 2614965"/>
              <a:gd name="connsiteX186" fmla="*/ 8078040 w 10223600"/>
              <a:gd name="connsiteY186" fmla="*/ 540090 h 2614965"/>
              <a:gd name="connsiteX187" fmla="*/ 8088321 w 10223600"/>
              <a:gd name="connsiteY187" fmla="*/ 805072 h 2614965"/>
              <a:gd name="connsiteX188" fmla="*/ 8050934 w 10223600"/>
              <a:gd name="connsiteY188" fmla="*/ 535417 h 2614965"/>
              <a:gd name="connsiteX189" fmla="*/ 8050934 w 10223600"/>
              <a:gd name="connsiteY189" fmla="*/ 535417 h 2614965"/>
              <a:gd name="connsiteX190" fmla="*/ 8050934 w 10223600"/>
              <a:gd name="connsiteY190" fmla="*/ 535417 h 2614965"/>
              <a:gd name="connsiteX191" fmla="*/ 8056075 w 10223600"/>
              <a:gd name="connsiteY191" fmla="*/ 445687 h 2614965"/>
              <a:gd name="connsiteX192" fmla="*/ 6415242 w 10223600"/>
              <a:gd name="connsiteY192" fmla="*/ 1733210 h 2614965"/>
              <a:gd name="connsiteX193" fmla="*/ 5930610 w 10223600"/>
              <a:gd name="connsiteY193" fmla="*/ 1763588 h 2614965"/>
              <a:gd name="connsiteX194" fmla="*/ 5739467 w 10223600"/>
              <a:gd name="connsiteY194" fmla="*/ 1777140 h 2614965"/>
              <a:gd name="connsiteX195" fmla="*/ 5712362 w 10223600"/>
              <a:gd name="connsiteY195" fmla="*/ 1753306 h 2614965"/>
              <a:gd name="connsiteX196" fmla="*/ 5698809 w 10223600"/>
              <a:gd name="connsiteY196" fmla="*/ 1642079 h 2614965"/>
              <a:gd name="connsiteX197" fmla="*/ 5725915 w 10223600"/>
              <a:gd name="connsiteY197" fmla="*/ 1410746 h 2614965"/>
              <a:gd name="connsiteX198" fmla="*/ 5732925 w 10223600"/>
              <a:gd name="connsiteY198" fmla="*/ 1371956 h 2614965"/>
              <a:gd name="connsiteX199" fmla="*/ 5759563 w 10223600"/>
              <a:gd name="connsiteY199" fmla="*/ 1284096 h 2614965"/>
              <a:gd name="connsiteX200" fmla="*/ 5948369 w 10223600"/>
              <a:gd name="connsiteY200" fmla="*/ 1081270 h 2614965"/>
              <a:gd name="connsiteX201" fmla="*/ 6077355 w 10223600"/>
              <a:gd name="connsiteY201" fmla="*/ 980325 h 2614965"/>
              <a:gd name="connsiteX202" fmla="*/ 6103058 w 10223600"/>
              <a:gd name="connsiteY202" fmla="*/ 989204 h 2614965"/>
              <a:gd name="connsiteX203" fmla="*/ 6120350 w 10223600"/>
              <a:gd name="connsiteY203" fmla="*/ 1200442 h 2614965"/>
              <a:gd name="connsiteX204" fmla="*/ 6183908 w 10223600"/>
              <a:gd name="connsiteY204" fmla="*/ 1377564 h 2614965"/>
              <a:gd name="connsiteX205" fmla="*/ 6409166 w 10223600"/>
              <a:gd name="connsiteY205" fmla="*/ 1681336 h 2614965"/>
              <a:gd name="connsiteX206" fmla="*/ 6454966 w 10223600"/>
              <a:gd name="connsiteY206" fmla="*/ 1704703 h 2614965"/>
              <a:gd name="connsiteX207" fmla="*/ 6415242 w 10223600"/>
              <a:gd name="connsiteY207" fmla="*/ 1733210 h 2614965"/>
              <a:gd name="connsiteX208" fmla="*/ 6743782 w 10223600"/>
              <a:gd name="connsiteY208" fmla="*/ 1637406 h 2614965"/>
              <a:gd name="connsiteX209" fmla="*/ 6729295 w 10223600"/>
              <a:gd name="connsiteY209" fmla="*/ 1674326 h 2614965"/>
              <a:gd name="connsiteX210" fmla="*/ 6659194 w 10223600"/>
              <a:gd name="connsiteY210" fmla="*/ 1726668 h 2614965"/>
              <a:gd name="connsiteX211" fmla="*/ 6547499 w 10223600"/>
              <a:gd name="connsiteY211" fmla="*/ 1696290 h 2614965"/>
              <a:gd name="connsiteX212" fmla="*/ 6535348 w 10223600"/>
              <a:gd name="connsiteY212" fmla="*/ 1679934 h 2614965"/>
              <a:gd name="connsiteX213" fmla="*/ 6494222 w 10223600"/>
              <a:gd name="connsiteY213" fmla="*/ 1621983 h 2614965"/>
              <a:gd name="connsiteX214" fmla="*/ 6361965 w 10223600"/>
              <a:gd name="connsiteY214" fmla="*/ 1480847 h 2614965"/>
              <a:gd name="connsiteX215" fmla="*/ 6301678 w 10223600"/>
              <a:gd name="connsiteY215" fmla="*/ 1357936 h 2614965"/>
              <a:gd name="connsiteX216" fmla="*/ 6282517 w 10223600"/>
              <a:gd name="connsiteY216" fmla="*/ 1321016 h 2614965"/>
              <a:gd name="connsiteX217" fmla="*/ 6247934 w 10223600"/>
              <a:gd name="connsiteY217" fmla="*/ 1228950 h 2614965"/>
              <a:gd name="connsiteX218" fmla="*/ 6256814 w 10223600"/>
              <a:gd name="connsiteY218" fmla="*/ 1040612 h 2614965"/>
              <a:gd name="connsiteX219" fmla="*/ 6260552 w 10223600"/>
              <a:gd name="connsiteY219" fmla="*/ 1020516 h 2614965"/>
              <a:gd name="connsiteX220" fmla="*/ 6271301 w 10223600"/>
              <a:gd name="connsiteY220" fmla="*/ 961164 h 2614965"/>
              <a:gd name="connsiteX221" fmla="*/ 6279713 w 10223600"/>
              <a:gd name="connsiteY221" fmla="*/ 927048 h 2614965"/>
              <a:gd name="connsiteX222" fmla="*/ 6293266 w 10223600"/>
              <a:gd name="connsiteY222" fmla="*/ 878445 h 2614965"/>
              <a:gd name="connsiteX223" fmla="*/ 6313829 w 10223600"/>
              <a:gd name="connsiteY223" fmla="*/ 868630 h 2614965"/>
              <a:gd name="connsiteX224" fmla="*/ 6345140 w 10223600"/>
              <a:gd name="connsiteY224" fmla="*/ 881716 h 2614965"/>
              <a:gd name="connsiteX225" fmla="*/ 6444217 w 10223600"/>
              <a:gd name="connsiteY225" fmla="*/ 917701 h 2614965"/>
              <a:gd name="connsiteX226" fmla="*/ 6489549 w 10223600"/>
              <a:gd name="connsiteY226" fmla="*/ 928450 h 2614965"/>
              <a:gd name="connsiteX227" fmla="*/ 6528338 w 10223600"/>
              <a:gd name="connsiteY227" fmla="*/ 936395 h 2614965"/>
              <a:gd name="connsiteX228" fmla="*/ 6573670 w 10223600"/>
              <a:gd name="connsiteY228" fmla="*/ 942470 h 2614965"/>
              <a:gd name="connsiteX229" fmla="*/ 6689571 w 10223600"/>
              <a:gd name="connsiteY229" fmla="*/ 949013 h 2614965"/>
              <a:gd name="connsiteX230" fmla="*/ 6801265 w 10223600"/>
              <a:gd name="connsiteY230" fmla="*/ 934993 h 2614965"/>
              <a:gd name="connsiteX231" fmla="*/ 6923708 w 10223600"/>
              <a:gd name="connsiteY231" fmla="*/ 906485 h 2614965"/>
              <a:gd name="connsiteX232" fmla="*/ 6942402 w 10223600"/>
              <a:gd name="connsiteY232" fmla="*/ 921907 h 2614965"/>
              <a:gd name="connsiteX233" fmla="*/ 6860150 w 10223600"/>
              <a:gd name="connsiteY233" fmla="*/ 1186422 h 2614965"/>
              <a:gd name="connsiteX234" fmla="*/ 6817622 w 10223600"/>
              <a:gd name="connsiteY234" fmla="*/ 1255121 h 2614965"/>
              <a:gd name="connsiteX235" fmla="*/ 6795657 w 10223600"/>
              <a:gd name="connsiteY235" fmla="*/ 1329428 h 2614965"/>
              <a:gd name="connsiteX236" fmla="*/ 6743782 w 10223600"/>
              <a:gd name="connsiteY236" fmla="*/ 1637406 h 2614965"/>
              <a:gd name="connsiteX237" fmla="*/ 7333099 w 10223600"/>
              <a:gd name="connsiteY237" fmla="*/ 1717321 h 2614965"/>
              <a:gd name="connsiteX238" fmla="*/ 7234957 w 10223600"/>
              <a:gd name="connsiteY238" fmla="*/ 1716386 h 2614965"/>
              <a:gd name="connsiteX239" fmla="*/ 6877909 w 10223600"/>
              <a:gd name="connsiteY239" fmla="*/ 1716386 h 2614965"/>
              <a:gd name="connsiteX240" fmla="*/ 6831175 w 10223600"/>
              <a:gd name="connsiteY240" fmla="*/ 1717788 h 2614965"/>
              <a:gd name="connsiteX241" fmla="*/ 6811547 w 10223600"/>
              <a:gd name="connsiteY241" fmla="*/ 1699095 h 2614965"/>
              <a:gd name="connsiteX242" fmla="*/ 6812481 w 10223600"/>
              <a:gd name="connsiteY242" fmla="*/ 1648154 h 2614965"/>
              <a:gd name="connsiteX243" fmla="*/ 6901744 w 10223600"/>
              <a:gd name="connsiteY243" fmla="*/ 1413082 h 2614965"/>
              <a:gd name="connsiteX244" fmla="*/ 6932588 w 10223600"/>
              <a:gd name="connsiteY244" fmla="*/ 1327091 h 2614965"/>
              <a:gd name="connsiteX245" fmla="*/ 6955488 w 10223600"/>
              <a:gd name="connsiteY245" fmla="*/ 1251850 h 2614965"/>
              <a:gd name="connsiteX246" fmla="*/ 7066714 w 10223600"/>
              <a:gd name="connsiteY246" fmla="*/ 1070522 h 2614965"/>
              <a:gd name="connsiteX247" fmla="*/ 7077464 w 10223600"/>
              <a:gd name="connsiteY247" fmla="*/ 1059773 h 2614965"/>
              <a:gd name="connsiteX248" fmla="*/ 7086343 w 10223600"/>
              <a:gd name="connsiteY248" fmla="*/ 1072391 h 2614965"/>
              <a:gd name="connsiteX249" fmla="*/ 7163922 w 10223600"/>
              <a:gd name="connsiteY249" fmla="*/ 1285031 h 2614965"/>
              <a:gd name="connsiteX250" fmla="*/ 7174670 w 10223600"/>
              <a:gd name="connsiteY250" fmla="*/ 1363544 h 2614965"/>
              <a:gd name="connsiteX251" fmla="*/ 7207852 w 10223600"/>
              <a:gd name="connsiteY251" fmla="*/ 1442992 h 2614965"/>
              <a:gd name="connsiteX252" fmla="*/ 7348054 w 10223600"/>
              <a:gd name="connsiteY252" fmla="*/ 1703768 h 2614965"/>
              <a:gd name="connsiteX253" fmla="*/ 7333099 w 10223600"/>
              <a:gd name="connsiteY253" fmla="*/ 1717321 h 2614965"/>
              <a:gd name="connsiteX254" fmla="*/ 8392560 w 10223600"/>
              <a:gd name="connsiteY254" fmla="*/ 1759849 h 2614965"/>
              <a:gd name="connsiteX255" fmla="*/ 8363117 w 10223600"/>
              <a:gd name="connsiteY255" fmla="*/ 1777608 h 2614965"/>
              <a:gd name="connsiteX256" fmla="*/ 8003265 w 10223600"/>
              <a:gd name="connsiteY256" fmla="*/ 1749567 h 2614965"/>
              <a:gd name="connsiteX257" fmla="*/ 7471899 w 10223600"/>
              <a:gd name="connsiteY257" fmla="*/ 1724798 h 2614965"/>
              <a:gd name="connsiteX258" fmla="*/ 7424697 w 10223600"/>
              <a:gd name="connsiteY258" fmla="*/ 1697693 h 2614965"/>
              <a:gd name="connsiteX259" fmla="*/ 7335435 w 10223600"/>
              <a:gd name="connsiteY259" fmla="*/ 1414952 h 2614965"/>
              <a:gd name="connsiteX260" fmla="*/ 7334034 w 10223600"/>
              <a:gd name="connsiteY260" fmla="*/ 1391585 h 2614965"/>
              <a:gd name="connsiteX261" fmla="*/ 7281224 w 10223600"/>
              <a:gd name="connsiteY261" fmla="*/ 1283629 h 2614965"/>
              <a:gd name="connsiteX262" fmla="*/ 7260194 w 10223600"/>
              <a:gd name="connsiteY262" fmla="*/ 1087813 h 2614965"/>
              <a:gd name="connsiteX263" fmla="*/ 7258324 w 10223600"/>
              <a:gd name="connsiteY263" fmla="*/ 1076597 h 2614965"/>
              <a:gd name="connsiteX264" fmla="*/ 7258324 w 10223600"/>
              <a:gd name="connsiteY264" fmla="*/ 1076130 h 2614965"/>
              <a:gd name="connsiteX265" fmla="*/ 7246173 w 10223600"/>
              <a:gd name="connsiteY265" fmla="*/ 941536 h 2614965"/>
              <a:gd name="connsiteX266" fmla="*/ 7279822 w 10223600"/>
              <a:gd name="connsiteY266" fmla="*/ 864892 h 2614965"/>
              <a:gd name="connsiteX267" fmla="*/ 7325154 w 10223600"/>
              <a:gd name="connsiteY267" fmla="*/ 775162 h 2614965"/>
              <a:gd name="connsiteX268" fmla="*/ 7338239 w 10223600"/>
              <a:gd name="connsiteY268" fmla="*/ 779836 h 2614965"/>
              <a:gd name="connsiteX269" fmla="*/ 7709775 w 10223600"/>
              <a:gd name="connsiteY269" fmla="*/ 718614 h 2614965"/>
              <a:gd name="connsiteX270" fmla="*/ 7874279 w 10223600"/>
              <a:gd name="connsiteY270" fmla="*/ 542894 h 2614965"/>
              <a:gd name="connsiteX271" fmla="*/ 7905124 w 10223600"/>
              <a:gd name="connsiteY271" fmla="*/ 511115 h 2614965"/>
              <a:gd name="connsiteX272" fmla="*/ 7905124 w 10223600"/>
              <a:gd name="connsiteY272" fmla="*/ 511115 h 2614965"/>
              <a:gd name="connsiteX273" fmla="*/ 7998592 w 10223600"/>
              <a:gd name="connsiteY273" fmla="*/ 431667 h 2614965"/>
              <a:gd name="connsiteX274" fmla="*/ 8012145 w 10223600"/>
              <a:gd name="connsiteY274" fmla="*/ 423255 h 2614965"/>
              <a:gd name="connsiteX275" fmla="*/ 8037381 w 10223600"/>
              <a:gd name="connsiteY275" fmla="*/ 416712 h 2614965"/>
              <a:gd name="connsiteX276" fmla="*/ 8039718 w 10223600"/>
              <a:gd name="connsiteY276" fmla="*/ 440547 h 2614965"/>
              <a:gd name="connsiteX277" fmla="*/ 8035512 w 10223600"/>
              <a:gd name="connsiteY277" fmla="*/ 534949 h 2614965"/>
              <a:gd name="connsiteX278" fmla="*/ 8128045 w 10223600"/>
              <a:gd name="connsiteY278" fmla="*/ 953686 h 2614965"/>
              <a:gd name="connsiteX279" fmla="*/ 8162628 w 10223600"/>
              <a:gd name="connsiteY279" fmla="*/ 1034536 h 2614965"/>
              <a:gd name="connsiteX280" fmla="*/ 8190669 w 10223600"/>
              <a:gd name="connsiteY280" fmla="*/ 1085477 h 2614965"/>
              <a:gd name="connsiteX281" fmla="*/ 8191136 w 10223600"/>
              <a:gd name="connsiteY281" fmla="*/ 1085009 h 2614965"/>
              <a:gd name="connsiteX282" fmla="*/ 8191136 w 10223600"/>
              <a:gd name="connsiteY282" fmla="*/ 1085009 h 2614965"/>
              <a:gd name="connsiteX283" fmla="*/ 8241142 w 10223600"/>
              <a:gd name="connsiteY283" fmla="*/ 1143427 h 2614965"/>
              <a:gd name="connsiteX284" fmla="*/ 8458455 w 10223600"/>
              <a:gd name="connsiteY284" fmla="*/ 1232221 h 2614965"/>
              <a:gd name="connsiteX285" fmla="*/ 8482289 w 10223600"/>
              <a:gd name="connsiteY285" fmla="*/ 1258860 h 2614965"/>
              <a:gd name="connsiteX286" fmla="*/ 8462193 w 10223600"/>
              <a:gd name="connsiteY286" fmla="*/ 1414017 h 2614965"/>
              <a:gd name="connsiteX287" fmla="*/ 8438826 w 10223600"/>
              <a:gd name="connsiteY287" fmla="*/ 1485053 h 2614965"/>
              <a:gd name="connsiteX288" fmla="*/ 8438826 w 10223600"/>
              <a:gd name="connsiteY288" fmla="*/ 1485053 h 2614965"/>
              <a:gd name="connsiteX289" fmla="*/ 8410786 w 10223600"/>
              <a:gd name="connsiteY289" fmla="*/ 1634134 h 2614965"/>
              <a:gd name="connsiteX290" fmla="*/ 8392560 w 10223600"/>
              <a:gd name="connsiteY290" fmla="*/ 1759849 h 2614965"/>
              <a:gd name="connsiteX291" fmla="*/ 8658476 w 10223600"/>
              <a:gd name="connsiteY291" fmla="*/ 1805648 h 2614965"/>
              <a:gd name="connsiteX292" fmla="*/ 8461259 w 10223600"/>
              <a:gd name="connsiteY292" fmla="*/ 1785553 h 2614965"/>
              <a:gd name="connsiteX293" fmla="*/ 8439761 w 10223600"/>
              <a:gd name="connsiteY293" fmla="*/ 1753306 h 2614965"/>
              <a:gd name="connsiteX294" fmla="*/ 8456118 w 10223600"/>
              <a:gd name="connsiteY294" fmla="*/ 1692552 h 2614965"/>
              <a:gd name="connsiteX295" fmla="*/ 8469671 w 10223600"/>
              <a:gd name="connsiteY295" fmla="*/ 1571511 h 2614965"/>
              <a:gd name="connsiteX296" fmla="*/ 8478083 w 10223600"/>
              <a:gd name="connsiteY296" fmla="*/ 1509354 h 2614965"/>
              <a:gd name="connsiteX297" fmla="*/ 8510330 w 10223600"/>
              <a:gd name="connsiteY297" fmla="*/ 1389715 h 2614965"/>
              <a:gd name="connsiteX298" fmla="*/ 8522480 w 10223600"/>
              <a:gd name="connsiteY298" fmla="*/ 1288302 h 2614965"/>
              <a:gd name="connsiteX299" fmla="*/ 8523415 w 10223600"/>
              <a:gd name="connsiteY299" fmla="*/ 1262599 h 2614965"/>
              <a:gd name="connsiteX300" fmla="*/ 8567345 w 10223600"/>
              <a:gd name="connsiteY300" fmla="*/ 1204648 h 2614965"/>
              <a:gd name="connsiteX301" fmla="*/ 8599124 w 10223600"/>
              <a:gd name="connsiteY301" fmla="*/ 1190161 h 2614965"/>
              <a:gd name="connsiteX302" fmla="*/ 8617818 w 10223600"/>
              <a:gd name="connsiteY302" fmla="*/ 1185487 h 2614965"/>
              <a:gd name="connsiteX303" fmla="*/ 8618752 w 10223600"/>
              <a:gd name="connsiteY303" fmla="*/ 1205583 h 2614965"/>
              <a:gd name="connsiteX304" fmla="*/ 8580898 w 10223600"/>
              <a:gd name="connsiteY304" fmla="*/ 1511224 h 2614965"/>
              <a:gd name="connsiteX305" fmla="*/ 8577627 w 10223600"/>
              <a:gd name="connsiteY305" fmla="*/ 1576651 h 2614965"/>
              <a:gd name="connsiteX306" fmla="*/ 8591180 w 10223600"/>
              <a:gd name="connsiteY306" fmla="*/ 1607496 h 2614965"/>
              <a:gd name="connsiteX307" fmla="*/ 8611275 w 10223600"/>
              <a:gd name="connsiteY307" fmla="*/ 1602355 h 2614965"/>
              <a:gd name="connsiteX308" fmla="*/ 8640718 w 10223600"/>
              <a:gd name="connsiteY308" fmla="*/ 1587400 h 2614965"/>
              <a:gd name="connsiteX309" fmla="*/ 8649130 w 10223600"/>
              <a:gd name="connsiteY309" fmla="*/ 1607963 h 2614965"/>
              <a:gd name="connsiteX310" fmla="*/ 8647261 w 10223600"/>
              <a:gd name="connsiteY310" fmla="*/ 1626189 h 2614965"/>
              <a:gd name="connsiteX311" fmla="*/ 8690723 w 10223600"/>
              <a:gd name="connsiteY311" fmla="*/ 1713115 h 2614965"/>
              <a:gd name="connsiteX312" fmla="*/ 8714557 w 10223600"/>
              <a:gd name="connsiteY312" fmla="*/ 1752839 h 2614965"/>
              <a:gd name="connsiteX313" fmla="*/ 8658476 w 10223600"/>
              <a:gd name="connsiteY313" fmla="*/ 1805648 h 2614965"/>
              <a:gd name="connsiteX314" fmla="*/ 8840272 w 10223600"/>
              <a:gd name="connsiteY314" fmla="*/ 1827146 h 2614965"/>
              <a:gd name="connsiteX315" fmla="*/ 8821578 w 10223600"/>
              <a:gd name="connsiteY315" fmla="*/ 1824809 h 2614965"/>
              <a:gd name="connsiteX316" fmla="*/ 8778583 w 10223600"/>
              <a:gd name="connsiteY316" fmla="*/ 1813593 h 2614965"/>
              <a:gd name="connsiteX317" fmla="*/ 8782322 w 10223600"/>
              <a:gd name="connsiteY317" fmla="*/ 1749567 h 2614965"/>
              <a:gd name="connsiteX318" fmla="*/ 8815503 w 10223600"/>
              <a:gd name="connsiteY318" fmla="*/ 1740688 h 2614965"/>
              <a:gd name="connsiteX319" fmla="*/ 8866911 w 10223600"/>
              <a:gd name="connsiteY319" fmla="*/ 1787889 h 2614965"/>
              <a:gd name="connsiteX320" fmla="*/ 8868312 w 10223600"/>
              <a:gd name="connsiteY320" fmla="*/ 1799573 h 2614965"/>
              <a:gd name="connsiteX321" fmla="*/ 8840272 w 10223600"/>
              <a:gd name="connsiteY321" fmla="*/ 1827146 h 2614965"/>
              <a:gd name="connsiteX0" fmla="*/ 10232232 w 10232232"/>
              <a:gd name="connsiteY0" fmla="*/ 2081846 h 2621152"/>
              <a:gd name="connsiteX1" fmla="*/ 10198116 w 10232232"/>
              <a:gd name="connsiteY1" fmla="*/ 2063153 h 2621152"/>
              <a:gd name="connsiteX2" fmla="*/ 10030341 w 10232232"/>
              <a:gd name="connsiteY2" fmla="*/ 2022494 h 2621152"/>
              <a:gd name="connsiteX3" fmla="*/ 9494769 w 10232232"/>
              <a:gd name="connsiteY3" fmla="*/ 1912669 h 2621152"/>
              <a:gd name="connsiteX4" fmla="*/ 9208756 w 10232232"/>
              <a:gd name="connsiteY4" fmla="*/ 1868739 h 2621152"/>
              <a:gd name="connsiteX5" fmla="*/ 9171369 w 10232232"/>
              <a:gd name="connsiteY5" fmla="*/ 1857990 h 2621152"/>
              <a:gd name="connsiteX6" fmla="*/ 9129775 w 10232232"/>
              <a:gd name="connsiteY6" fmla="*/ 1856588 h 2621152"/>
              <a:gd name="connsiteX7" fmla="*/ 8981629 w 10232232"/>
              <a:gd name="connsiteY7" fmla="*/ 1825744 h 2621152"/>
              <a:gd name="connsiteX8" fmla="*/ 8969945 w 10232232"/>
              <a:gd name="connsiteY8" fmla="*/ 1815462 h 2621152"/>
              <a:gd name="connsiteX9" fmla="*/ 8999855 w 10232232"/>
              <a:gd name="connsiteY9" fmla="*/ 1744427 h 2621152"/>
              <a:gd name="connsiteX10" fmla="*/ 9043317 w 10232232"/>
              <a:gd name="connsiteY10" fmla="*/ 1685074 h 2621152"/>
              <a:gd name="connsiteX11" fmla="*/ 9050795 w 10232232"/>
              <a:gd name="connsiteY11" fmla="*/ 1659371 h 2621152"/>
              <a:gd name="connsiteX12" fmla="*/ 9070423 w 10232232"/>
              <a:gd name="connsiteY12" fmla="*/ 1561229 h 2621152"/>
              <a:gd name="connsiteX13" fmla="*/ 9076966 w 10232232"/>
              <a:gd name="connsiteY13" fmla="*/ 1535058 h 2621152"/>
              <a:gd name="connsiteX14" fmla="*/ 9092856 w 10232232"/>
              <a:gd name="connsiteY14" fmla="*/ 1434580 h 2621152"/>
              <a:gd name="connsiteX15" fmla="*/ 9075564 w 10232232"/>
              <a:gd name="connsiteY15" fmla="*/ 1255588 h 2621152"/>
              <a:gd name="connsiteX16" fmla="*/ 9058740 w 10232232"/>
              <a:gd name="connsiteY16" fmla="*/ 1022853 h 2621152"/>
              <a:gd name="connsiteX17" fmla="*/ 9063413 w 10232232"/>
              <a:gd name="connsiteY17" fmla="*/ 843394 h 2621152"/>
              <a:gd name="connsiteX18" fmla="*/ 9053599 w 10232232"/>
              <a:gd name="connsiteY18" fmla="*/ 707865 h 2621152"/>
              <a:gd name="connsiteX19" fmla="*/ 9009669 w 10232232"/>
              <a:gd name="connsiteY19" fmla="*/ 565794 h 2621152"/>
              <a:gd name="connsiteX20" fmla="*/ 8956392 w 10232232"/>
              <a:gd name="connsiteY20" fmla="*/ 487748 h 2621152"/>
              <a:gd name="connsiteX21" fmla="*/ 8907321 w 10232232"/>
              <a:gd name="connsiteY21" fmla="*/ 456436 h 2621152"/>
              <a:gd name="connsiteX22" fmla="*/ 8891432 w 10232232"/>
              <a:gd name="connsiteY22" fmla="*/ 409702 h 2621152"/>
              <a:gd name="connsiteX23" fmla="*/ 8888628 w 10232232"/>
              <a:gd name="connsiteY23" fmla="*/ 342872 h 2621152"/>
              <a:gd name="connsiteX24" fmla="*/ 8884889 w 10232232"/>
              <a:gd name="connsiteY24" fmla="*/ 337264 h 2621152"/>
              <a:gd name="connsiteX25" fmla="*/ 8708235 w 10232232"/>
              <a:gd name="connsiteY25" fmla="*/ 243329 h 2621152"/>
              <a:gd name="connsiteX26" fmla="*/ 8676455 w 10232232"/>
              <a:gd name="connsiteY26" fmla="*/ 262490 h 2621152"/>
              <a:gd name="connsiteX27" fmla="*/ 8650284 w 10232232"/>
              <a:gd name="connsiteY27" fmla="*/ 305953 h 2621152"/>
              <a:gd name="connsiteX28" fmla="*/ 8650284 w 10232232"/>
              <a:gd name="connsiteY28" fmla="*/ 310159 h 2621152"/>
              <a:gd name="connsiteX29" fmla="*/ 8657762 w 10232232"/>
              <a:gd name="connsiteY29" fmla="*/ 310159 h 2621152"/>
              <a:gd name="connsiteX30" fmla="*/ 8665707 w 10232232"/>
              <a:gd name="connsiteY30" fmla="*/ 324646 h 2621152"/>
              <a:gd name="connsiteX31" fmla="*/ 8655425 w 10232232"/>
              <a:gd name="connsiteY31" fmla="*/ 382596 h 2621152"/>
              <a:gd name="connsiteX32" fmla="*/ 8647013 w 10232232"/>
              <a:gd name="connsiteY32" fmla="*/ 427928 h 2621152"/>
              <a:gd name="connsiteX33" fmla="*/ 8666641 w 10232232"/>
              <a:gd name="connsiteY33" fmla="*/ 465316 h 2621152"/>
              <a:gd name="connsiteX34" fmla="*/ 8660566 w 10232232"/>
              <a:gd name="connsiteY34" fmla="*/ 496627 h 2621152"/>
              <a:gd name="connsiteX35" fmla="*/ 8627384 w 10232232"/>
              <a:gd name="connsiteY35" fmla="*/ 522331 h 2621152"/>
              <a:gd name="connsiteX36" fmla="*/ 8625983 w 10232232"/>
              <a:gd name="connsiteY36" fmla="*/ 596171 h 2621152"/>
              <a:gd name="connsiteX37" fmla="*/ 8638601 w 10232232"/>
              <a:gd name="connsiteY37" fmla="*/ 591030 h 2621152"/>
              <a:gd name="connsiteX38" fmla="*/ 8658229 w 10232232"/>
              <a:gd name="connsiteY38" fmla="*/ 579347 h 2621152"/>
              <a:gd name="connsiteX39" fmla="*/ 8666174 w 10232232"/>
              <a:gd name="connsiteY39" fmla="*/ 598975 h 2621152"/>
              <a:gd name="connsiteX40" fmla="*/ 8661033 w 10232232"/>
              <a:gd name="connsiteY40" fmla="*/ 638232 h 2621152"/>
              <a:gd name="connsiteX41" fmla="*/ 8655425 w 10232232"/>
              <a:gd name="connsiteY41" fmla="*/ 639634 h 2621152"/>
              <a:gd name="connsiteX42" fmla="*/ 8639536 w 10232232"/>
              <a:gd name="connsiteY42" fmla="*/ 680292 h 2621152"/>
              <a:gd name="connsiteX43" fmla="*/ 8598877 w 10232232"/>
              <a:gd name="connsiteY43" fmla="*/ 703192 h 2621152"/>
              <a:gd name="connsiteX44" fmla="*/ 8554947 w 10232232"/>
              <a:gd name="connsiteY44" fmla="*/ 787313 h 2621152"/>
              <a:gd name="connsiteX45" fmla="*/ 8552143 w 10232232"/>
              <a:gd name="connsiteY45" fmla="*/ 800399 h 2621152"/>
              <a:gd name="connsiteX46" fmla="*/ 8550273 w 10232232"/>
              <a:gd name="connsiteY46" fmla="*/ 806474 h 2621152"/>
              <a:gd name="connsiteX47" fmla="*/ 8564293 w 10232232"/>
              <a:gd name="connsiteY47" fmla="*/ 933591 h 2621152"/>
              <a:gd name="connsiteX48" fmla="*/ 8562892 w 10232232"/>
              <a:gd name="connsiteY48" fmla="*/ 968174 h 2621152"/>
              <a:gd name="connsiteX49" fmla="*/ 8532515 w 10232232"/>
              <a:gd name="connsiteY49" fmla="*/ 1109311 h 2621152"/>
              <a:gd name="connsiteX50" fmla="*/ 8505409 w 10232232"/>
              <a:gd name="connsiteY50" fmla="*/ 1137351 h 2621152"/>
              <a:gd name="connsiteX51" fmla="*/ 8218929 w 10232232"/>
              <a:gd name="connsiteY51" fmla="*/ 1050893 h 2621152"/>
              <a:gd name="connsiteX52" fmla="*/ 8127798 w 10232232"/>
              <a:gd name="connsiteY52" fmla="*/ 867696 h 2621152"/>
              <a:gd name="connsiteX53" fmla="*/ 8099290 w 10232232"/>
              <a:gd name="connsiteY53" fmla="*/ 641503 h 2621152"/>
              <a:gd name="connsiteX54" fmla="*/ 8101159 w 10232232"/>
              <a:gd name="connsiteY54" fmla="*/ 552708 h 2621152"/>
              <a:gd name="connsiteX55" fmla="*/ 8101159 w 10232232"/>
              <a:gd name="connsiteY55" fmla="*/ 552708 h 2621152"/>
              <a:gd name="connsiteX56" fmla="*/ 8101159 w 10232232"/>
              <a:gd name="connsiteY56" fmla="*/ 552708 h 2621152"/>
              <a:gd name="connsiteX57" fmla="*/ 8114712 w 10232232"/>
              <a:gd name="connsiteY57" fmla="*/ 454567 h 2621152"/>
              <a:gd name="connsiteX58" fmla="*/ 8114712 w 10232232"/>
              <a:gd name="connsiteY58" fmla="*/ 454567 h 2621152"/>
              <a:gd name="connsiteX59" fmla="*/ 8116581 w 10232232"/>
              <a:gd name="connsiteY59" fmla="*/ 436340 h 2621152"/>
              <a:gd name="connsiteX60" fmla="*/ 8169858 w 10232232"/>
              <a:gd name="connsiteY60" fmla="*/ 388204 h 2621152"/>
              <a:gd name="connsiteX61" fmla="*/ 8222668 w 10232232"/>
              <a:gd name="connsiteY61" fmla="*/ 381194 h 2621152"/>
              <a:gd name="connsiteX62" fmla="*/ 8272673 w 10232232"/>
              <a:gd name="connsiteY62" fmla="*/ 347546 h 2621152"/>
              <a:gd name="connsiteX63" fmla="*/ 8282020 w 10232232"/>
              <a:gd name="connsiteY63" fmla="*/ 337732 h 2621152"/>
              <a:gd name="connsiteX64" fmla="*/ 8290432 w 10232232"/>
              <a:gd name="connsiteY64" fmla="*/ 340068 h 2621152"/>
              <a:gd name="connsiteX65" fmla="*/ 8298844 w 10232232"/>
              <a:gd name="connsiteY65" fmla="*/ 291465 h 2621152"/>
              <a:gd name="connsiteX66" fmla="*/ 8248371 w 10232232"/>
              <a:gd name="connsiteY66" fmla="*/ 202203 h 2621152"/>
              <a:gd name="connsiteX67" fmla="*/ 8212386 w 10232232"/>
              <a:gd name="connsiteY67" fmla="*/ 185379 h 2621152"/>
              <a:gd name="connsiteX68" fmla="*/ 8155370 w 10232232"/>
              <a:gd name="connsiteY68" fmla="*/ 183042 h 2621152"/>
              <a:gd name="connsiteX69" fmla="*/ 8060968 w 10232232"/>
              <a:gd name="connsiteY69" fmla="*/ 182107 h 2621152"/>
              <a:gd name="connsiteX70" fmla="*/ 8042274 w 10232232"/>
              <a:gd name="connsiteY70" fmla="*/ 176499 h 2621152"/>
              <a:gd name="connsiteX71" fmla="*/ 8011897 w 10232232"/>
              <a:gd name="connsiteY71" fmla="*/ 165750 h 2621152"/>
              <a:gd name="connsiteX72" fmla="*/ 7917962 w 10232232"/>
              <a:gd name="connsiteY72" fmla="*/ 158740 h 2621152"/>
              <a:gd name="connsiteX73" fmla="*/ 7860946 w 10232232"/>
              <a:gd name="connsiteY73" fmla="*/ 150328 h 2621152"/>
              <a:gd name="connsiteX74" fmla="*/ 7854871 w 10232232"/>
              <a:gd name="connsiteY74" fmla="*/ 146122 h 2621152"/>
              <a:gd name="connsiteX75" fmla="*/ 7841318 w 10232232"/>
              <a:gd name="connsiteY75" fmla="*/ 147057 h 2621152"/>
              <a:gd name="connsiteX76" fmla="*/ 7851599 w 10232232"/>
              <a:gd name="connsiteY76" fmla="*/ 159675 h 2621152"/>
              <a:gd name="connsiteX77" fmla="*/ 7821690 w 10232232"/>
              <a:gd name="connsiteY77" fmla="*/ 193323 h 2621152"/>
              <a:gd name="connsiteX78" fmla="*/ 7808604 w 10232232"/>
              <a:gd name="connsiteY78" fmla="*/ 269033 h 2621152"/>
              <a:gd name="connsiteX79" fmla="*/ 7762337 w 10232232"/>
              <a:gd name="connsiteY79" fmla="*/ 362501 h 2621152"/>
              <a:gd name="connsiteX80" fmla="*/ 7745980 w 10232232"/>
              <a:gd name="connsiteY80" fmla="*/ 390074 h 2621152"/>
              <a:gd name="connsiteX81" fmla="*/ 7745980 w 10232232"/>
              <a:gd name="connsiteY81" fmla="*/ 390074 h 2621152"/>
              <a:gd name="connsiteX82" fmla="*/ 7674010 w 10232232"/>
              <a:gd name="connsiteY82" fmla="*/ 472793 h 2621152"/>
              <a:gd name="connsiteX83" fmla="*/ 7674010 w 10232232"/>
              <a:gd name="connsiteY83" fmla="*/ 472793 h 2621152"/>
              <a:gd name="connsiteX84" fmla="*/ 7438938 w 10232232"/>
              <a:gd name="connsiteY84" fmla="*/ 494291 h 2621152"/>
              <a:gd name="connsiteX85" fmla="*/ 7319299 w 10232232"/>
              <a:gd name="connsiteY85" fmla="*/ 407833 h 2621152"/>
              <a:gd name="connsiteX86" fmla="*/ 7253871 w 10232232"/>
              <a:gd name="connsiteY86" fmla="*/ 342872 h 2621152"/>
              <a:gd name="connsiteX87" fmla="*/ 7162739 w 10232232"/>
              <a:gd name="connsiteY87" fmla="*/ 274641 h 2621152"/>
              <a:gd name="connsiteX88" fmla="*/ 7153860 w 10232232"/>
              <a:gd name="connsiteY88" fmla="*/ 264359 h 2621152"/>
              <a:gd name="connsiteX89" fmla="*/ 7063663 w 10232232"/>
              <a:gd name="connsiteY89" fmla="*/ 199399 h 2621152"/>
              <a:gd name="connsiteX90" fmla="*/ 7045437 w 10232232"/>
              <a:gd name="connsiteY90" fmla="*/ 170424 h 2621152"/>
              <a:gd name="connsiteX91" fmla="*/ 7046839 w 10232232"/>
              <a:gd name="connsiteY91" fmla="*/ 119484 h 2621152"/>
              <a:gd name="connsiteX92" fmla="*/ 7059925 w 10232232"/>
              <a:gd name="connsiteY92" fmla="*/ 137243 h 2621152"/>
              <a:gd name="connsiteX93" fmla="*/ 7063196 w 10232232"/>
              <a:gd name="connsiteY93" fmla="*/ 121820 h 2621152"/>
              <a:gd name="connsiteX94" fmla="*/ 7078618 w 10232232"/>
              <a:gd name="connsiteY94" fmla="*/ 75554 h 2621152"/>
              <a:gd name="connsiteX95" fmla="*/ 7077683 w 10232232"/>
              <a:gd name="connsiteY95" fmla="*/ 16669 h 2621152"/>
              <a:gd name="connsiteX96" fmla="*/ 7069739 w 10232232"/>
              <a:gd name="connsiteY96" fmla="*/ 7322 h 2621152"/>
              <a:gd name="connsiteX97" fmla="*/ 7029080 w 10232232"/>
              <a:gd name="connsiteY97" fmla="*/ 12930 h 2621152"/>
              <a:gd name="connsiteX98" fmla="*/ 6964587 w 10232232"/>
              <a:gd name="connsiteY98" fmla="*/ 51719 h 2621152"/>
              <a:gd name="connsiteX99" fmla="*/ 6645393 w 10232232"/>
              <a:gd name="connsiteY99" fmla="*/ 83031 h 2621152"/>
              <a:gd name="connsiteX100" fmla="*/ 6473412 w 10232232"/>
              <a:gd name="connsiteY100" fmla="*/ 77423 h 2621152"/>
              <a:gd name="connsiteX101" fmla="*/ 6301898 w 10232232"/>
              <a:gd name="connsiteY101" fmla="*/ 59664 h 2621152"/>
              <a:gd name="connsiteX102" fmla="*/ 6206560 w 10232232"/>
              <a:gd name="connsiteY102" fmla="*/ 15267 h 2621152"/>
              <a:gd name="connsiteX103" fmla="*/ 6167771 w 10232232"/>
              <a:gd name="connsiteY103" fmla="*/ 3116 h 2621152"/>
              <a:gd name="connsiteX104" fmla="*/ 6150947 w 10232232"/>
              <a:gd name="connsiteY104" fmla="*/ 42840 h 2621152"/>
              <a:gd name="connsiteX105" fmla="*/ 6161696 w 10232232"/>
              <a:gd name="connsiteY105" fmla="*/ 85835 h 2621152"/>
              <a:gd name="connsiteX106" fmla="*/ 6173379 w 10232232"/>
              <a:gd name="connsiteY106" fmla="*/ 119951 h 2621152"/>
              <a:gd name="connsiteX107" fmla="*/ 6174314 w 10232232"/>
              <a:gd name="connsiteY107" fmla="*/ 155002 h 2621152"/>
              <a:gd name="connsiteX108" fmla="*/ 6175249 w 10232232"/>
              <a:gd name="connsiteY108" fmla="*/ 170891 h 2621152"/>
              <a:gd name="connsiteX109" fmla="*/ 6163098 w 10232232"/>
              <a:gd name="connsiteY109" fmla="*/ 200334 h 2621152"/>
              <a:gd name="connsiteX110" fmla="*/ 6042524 w 10232232"/>
              <a:gd name="connsiteY110" fmla="*/ 232580 h 2621152"/>
              <a:gd name="connsiteX111" fmla="*/ 5985041 w 10232232"/>
              <a:gd name="connsiteY111" fmla="*/ 238188 h 2621152"/>
              <a:gd name="connsiteX112" fmla="*/ 5942980 w 10232232"/>
              <a:gd name="connsiteY112" fmla="*/ 295671 h 2621152"/>
              <a:gd name="connsiteX113" fmla="*/ 5922885 w 10232232"/>
              <a:gd name="connsiteY113" fmla="*/ 333058 h 2621152"/>
              <a:gd name="connsiteX114" fmla="*/ 5845774 w 10232232"/>
              <a:gd name="connsiteY114" fmla="*/ 402225 h 2621152"/>
              <a:gd name="connsiteX115" fmla="*/ 5808853 w 10232232"/>
              <a:gd name="connsiteY115" fmla="*/ 447089 h 2621152"/>
              <a:gd name="connsiteX116" fmla="*/ 5793431 w 10232232"/>
              <a:gd name="connsiteY116" fmla="*/ 483075 h 2621152"/>
              <a:gd name="connsiteX117" fmla="*/ 5755109 w 10232232"/>
              <a:gd name="connsiteY117" fmla="*/ 594769 h 2621152"/>
              <a:gd name="connsiteX118" fmla="*/ 5712114 w 10232232"/>
              <a:gd name="connsiteY118" fmla="*/ 687770 h 2621152"/>
              <a:gd name="connsiteX119" fmla="*/ 5642013 w 10232232"/>
              <a:gd name="connsiteY119" fmla="*/ 777499 h 2621152"/>
              <a:gd name="connsiteX120" fmla="*/ 5607430 w 10232232"/>
              <a:gd name="connsiteY120" fmla="*/ 899942 h 2621152"/>
              <a:gd name="connsiteX121" fmla="*/ 5611168 w 10232232"/>
              <a:gd name="connsiteY121" fmla="*/ 983596 h 2621152"/>
              <a:gd name="connsiteX122" fmla="*/ 5608832 w 10232232"/>
              <a:gd name="connsiteY122" fmla="*/ 1027526 h 2621152"/>
              <a:gd name="connsiteX123" fmla="*/ 5610234 w 10232232"/>
              <a:gd name="connsiteY123" fmla="*/ 1034069 h 2621152"/>
              <a:gd name="connsiteX124" fmla="*/ 5626591 w 10232232"/>
              <a:gd name="connsiteY124" fmla="*/ 983596 h 2621152"/>
              <a:gd name="connsiteX125" fmla="*/ 5621450 w 10232232"/>
              <a:gd name="connsiteY125" fmla="*/ 1033602 h 2621152"/>
              <a:gd name="connsiteX126" fmla="*/ 5640144 w 10232232"/>
              <a:gd name="connsiteY126" fmla="*/ 994345 h 2621152"/>
              <a:gd name="connsiteX127" fmla="*/ 5633134 w 10232232"/>
              <a:gd name="connsiteY127" fmla="*/ 1038742 h 2621152"/>
              <a:gd name="connsiteX128" fmla="*/ 5629395 w 10232232"/>
              <a:gd name="connsiteY128" fmla="*/ 1041546 h 2621152"/>
              <a:gd name="connsiteX129" fmla="*/ 5630330 w 10232232"/>
              <a:gd name="connsiteY129" fmla="*/ 1043416 h 2621152"/>
              <a:gd name="connsiteX130" fmla="*/ 5636405 w 10232232"/>
              <a:gd name="connsiteY130" fmla="*/ 1046687 h 2621152"/>
              <a:gd name="connsiteX131" fmla="*/ 5690149 w 10232232"/>
              <a:gd name="connsiteY131" fmla="*/ 1017245 h 2621152"/>
              <a:gd name="connsiteX132" fmla="*/ 5745763 w 10232232"/>
              <a:gd name="connsiteY132" fmla="*/ 776564 h 2621152"/>
              <a:gd name="connsiteX133" fmla="*/ 5752773 w 10232232"/>
              <a:gd name="connsiteY133" fmla="*/ 780770 h 2621152"/>
              <a:gd name="connsiteX134" fmla="*/ 5764456 w 10232232"/>
              <a:gd name="connsiteY134" fmla="*/ 768620 h 2621152"/>
              <a:gd name="connsiteX135" fmla="*/ 5826613 w 10232232"/>
              <a:gd name="connsiteY135" fmla="*/ 572804 h 2621152"/>
              <a:gd name="connsiteX136" fmla="*/ 5853251 w 10232232"/>
              <a:gd name="connsiteY136" fmla="*/ 502703 h 2621152"/>
              <a:gd name="connsiteX137" fmla="*/ 5840633 w 10232232"/>
              <a:gd name="connsiteY137" fmla="*/ 539155 h 2621152"/>
              <a:gd name="connsiteX138" fmla="*/ 5835492 w 10232232"/>
              <a:gd name="connsiteY138" fmla="*/ 564392 h 2621152"/>
              <a:gd name="connsiteX139" fmla="*/ 5840633 w 10232232"/>
              <a:gd name="connsiteY139" fmla="*/ 652719 h 2621152"/>
              <a:gd name="connsiteX140" fmla="*/ 5839231 w 10232232"/>
              <a:gd name="connsiteY140" fmla="*/ 836851 h 2621152"/>
              <a:gd name="connsiteX141" fmla="*/ 5711179 w 10232232"/>
              <a:gd name="connsiteY141" fmla="*/ 1129874 h 2621152"/>
              <a:gd name="connsiteX142" fmla="*/ 5649958 w 10232232"/>
              <a:gd name="connsiteY142" fmla="*/ 1205583 h 2621152"/>
              <a:gd name="connsiteX143" fmla="*/ 5614907 w 10232232"/>
              <a:gd name="connsiteY143" fmla="*/ 1301388 h 2621152"/>
              <a:gd name="connsiteX144" fmla="*/ 5606028 w 10232232"/>
              <a:gd name="connsiteY144" fmla="*/ 1697693 h 2621152"/>
              <a:gd name="connsiteX145" fmla="*/ 5609767 w 10232232"/>
              <a:gd name="connsiteY145" fmla="*/ 1773402 h 2621152"/>
              <a:gd name="connsiteX146" fmla="*/ 5593410 w 10232232"/>
              <a:gd name="connsiteY146" fmla="*/ 1784618 h 2621152"/>
              <a:gd name="connsiteX147" fmla="*/ 5560696 w 10232232"/>
              <a:gd name="connsiteY147" fmla="*/ 1786020 h 2621152"/>
              <a:gd name="connsiteX148" fmla="*/ 5060641 w 10232232"/>
              <a:gd name="connsiteY148" fmla="*/ 1846774 h 2621152"/>
              <a:gd name="connsiteX149" fmla="*/ 4244197 w 10232232"/>
              <a:gd name="connsiteY149" fmla="*/ 1974358 h 2621152"/>
              <a:gd name="connsiteX150" fmla="*/ 3298767 w 10232232"/>
              <a:gd name="connsiteY150" fmla="*/ 2151013 h 2621152"/>
              <a:gd name="connsiteX151" fmla="*/ 2388855 w 10232232"/>
              <a:gd name="connsiteY151" fmla="*/ 2325331 h 2621152"/>
              <a:gd name="connsiteX152" fmla="*/ 8632 w 10232232"/>
              <a:gd name="connsiteY152" fmla="*/ 2491276 h 2621152"/>
              <a:gd name="connsiteX153" fmla="*/ 6 w 10232232"/>
              <a:gd name="connsiteY153" fmla="*/ 2613855 h 2621152"/>
              <a:gd name="connsiteX154" fmla="*/ 1277986 w 10232232"/>
              <a:gd name="connsiteY154" fmla="*/ 2610876 h 2621152"/>
              <a:gd name="connsiteX155" fmla="*/ 7056653 w 10232232"/>
              <a:gd name="connsiteY155" fmla="*/ 2610409 h 2621152"/>
              <a:gd name="connsiteX156" fmla="*/ 10211201 w 10232232"/>
              <a:gd name="connsiteY156" fmla="*/ 2610876 h 2621152"/>
              <a:gd name="connsiteX157" fmla="*/ 10230362 w 10232232"/>
              <a:gd name="connsiteY157" fmla="*/ 2591715 h 2621152"/>
              <a:gd name="connsiteX158" fmla="*/ 10232232 w 10232232"/>
              <a:gd name="connsiteY158" fmla="*/ 2081846 h 2621152"/>
              <a:gd name="connsiteX159" fmla="*/ 5631732 w 10232232"/>
              <a:gd name="connsiteY159" fmla="*/ 896671 h 2621152"/>
              <a:gd name="connsiteX160" fmla="*/ 5626123 w 10232232"/>
              <a:gd name="connsiteY160" fmla="*/ 894802 h 2621152"/>
              <a:gd name="connsiteX161" fmla="*/ 5643882 w 10232232"/>
              <a:gd name="connsiteY161" fmla="*/ 847133 h 2621152"/>
              <a:gd name="connsiteX162" fmla="*/ 5631732 w 10232232"/>
              <a:gd name="connsiteY162" fmla="*/ 896671 h 2621152"/>
              <a:gd name="connsiteX163" fmla="*/ 5638742 w 10232232"/>
              <a:gd name="connsiteY163" fmla="*/ 1040144 h 2621152"/>
              <a:gd name="connsiteX164" fmla="*/ 5680802 w 10232232"/>
              <a:gd name="connsiteY164" fmla="*/ 1006963 h 2621152"/>
              <a:gd name="connsiteX165" fmla="*/ 5638742 w 10232232"/>
              <a:gd name="connsiteY165" fmla="*/ 1040144 h 2621152"/>
              <a:gd name="connsiteX166" fmla="*/ 8572706 w 10232232"/>
              <a:gd name="connsiteY166" fmla="*/ 1091552 h 2621152"/>
              <a:gd name="connsiteX167" fmla="*/ 8591399 w 10232232"/>
              <a:gd name="connsiteY167" fmla="*/ 983596 h 2621152"/>
              <a:gd name="connsiteX168" fmla="*/ 8601213 w 10232232"/>
              <a:gd name="connsiteY168" fmla="*/ 974249 h 2621152"/>
              <a:gd name="connsiteX169" fmla="*/ 8643274 w 10232232"/>
              <a:gd name="connsiteY169" fmla="*/ 1027059 h 2621152"/>
              <a:gd name="connsiteX170" fmla="*/ 8579716 w 10232232"/>
              <a:gd name="connsiteY170" fmla="*/ 1101366 h 2621152"/>
              <a:gd name="connsiteX171" fmla="*/ 8572706 w 10232232"/>
              <a:gd name="connsiteY171" fmla="*/ 1091552 h 2621152"/>
              <a:gd name="connsiteX172" fmla="*/ 8635797 w 10232232"/>
              <a:gd name="connsiteY172" fmla="*/ 1082205 h 2621152"/>
              <a:gd name="connsiteX173" fmla="*/ 8556349 w 10232232"/>
              <a:gd name="connsiteY173" fmla="*/ 1194367 h 2621152"/>
              <a:gd name="connsiteX174" fmla="*/ 8635797 w 10232232"/>
              <a:gd name="connsiteY174" fmla="*/ 1082205 h 2621152"/>
              <a:gd name="connsiteX175" fmla="*/ 8519429 w 10232232"/>
              <a:gd name="connsiteY175" fmla="*/ 1149502 h 2621152"/>
              <a:gd name="connsiteX176" fmla="*/ 8502605 w 10232232"/>
              <a:gd name="connsiteY176" fmla="*/ 1205583 h 2621152"/>
              <a:gd name="connsiteX177" fmla="*/ 8475966 w 10232232"/>
              <a:gd name="connsiteY177" fmla="*/ 1216799 h 2621152"/>
              <a:gd name="connsiteX178" fmla="*/ 8258185 w 10232232"/>
              <a:gd name="connsiteY178" fmla="*/ 1131276 h 2621152"/>
              <a:gd name="connsiteX179" fmla="*/ 8212386 w 10232232"/>
              <a:gd name="connsiteY179" fmla="*/ 1068652 h 2621152"/>
              <a:gd name="connsiteX180" fmla="*/ 8519429 w 10232232"/>
              <a:gd name="connsiteY180" fmla="*/ 1149502 h 2621152"/>
              <a:gd name="connsiteX181" fmla="*/ 8064707 w 10232232"/>
              <a:gd name="connsiteY181" fmla="*/ 445687 h 2621152"/>
              <a:gd name="connsiteX182" fmla="*/ 8064707 w 10232232"/>
              <a:gd name="connsiteY182" fmla="*/ 445687 h 2621152"/>
              <a:gd name="connsiteX183" fmla="*/ 8093682 w 10232232"/>
              <a:gd name="connsiteY183" fmla="*/ 398486 h 2621152"/>
              <a:gd name="connsiteX184" fmla="*/ 8106767 w 10232232"/>
              <a:gd name="connsiteY184" fmla="*/ 412039 h 2621152"/>
              <a:gd name="connsiteX185" fmla="*/ 8100225 w 10232232"/>
              <a:gd name="connsiteY185" fmla="*/ 446155 h 2621152"/>
              <a:gd name="connsiteX186" fmla="*/ 8086672 w 10232232"/>
              <a:gd name="connsiteY186" fmla="*/ 540090 h 2621152"/>
              <a:gd name="connsiteX187" fmla="*/ 8096953 w 10232232"/>
              <a:gd name="connsiteY187" fmla="*/ 805072 h 2621152"/>
              <a:gd name="connsiteX188" fmla="*/ 8059566 w 10232232"/>
              <a:gd name="connsiteY188" fmla="*/ 535417 h 2621152"/>
              <a:gd name="connsiteX189" fmla="*/ 8059566 w 10232232"/>
              <a:gd name="connsiteY189" fmla="*/ 535417 h 2621152"/>
              <a:gd name="connsiteX190" fmla="*/ 8059566 w 10232232"/>
              <a:gd name="connsiteY190" fmla="*/ 535417 h 2621152"/>
              <a:gd name="connsiteX191" fmla="*/ 8064707 w 10232232"/>
              <a:gd name="connsiteY191" fmla="*/ 445687 h 2621152"/>
              <a:gd name="connsiteX192" fmla="*/ 6423874 w 10232232"/>
              <a:gd name="connsiteY192" fmla="*/ 1733210 h 2621152"/>
              <a:gd name="connsiteX193" fmla="*/ 5939242 w 10232232"/>
              <a:gd name="connsiteY193" fmla="*/ 1763588 h 2621152"/>
              <a:gd name="connsiteX194" fmla="*/ 5748099 w 10232232"/>
              <a:gd name="connsiteY194" fmla="*/ 1777140 h 2621152"/>
              <a:gd name="connsiteX195" fmla="*/ 5720994 w 10232232"/>
              <a:gd name="connsiteY195" fmla="*/ 1753306 h 2621152"/>
              <a:gd name="connsiteX196" fmla="*/ 5707441 w 10232232"/>
              <a:gd name="connsiteY196" fmla="*/ 1642079 h 2621152"/>
              <a:gd name="connsiteX197" fmla="*/ 5734547 w 10232232"/>
              <a:gd name="connsiteY197" fmla="*/ 1410746 h 2621152"/>
              <a:gd name="connsiteX198" fmla="*/ 5741557 w 10232232"/>
              <a:gd name="connsiteY198" fmla="*/ 1371956 h 2621152"/>
              <a:gd name="connsiteX199" fmla="*/ 5768195 w 10232232"/>
              <a:gd name="connsiteY199" fmla="*/ 1284096 h 2621152"/>
              <a:gd name="connsiteX200" fmla="*/ 5957001 w 10232232"/>
              <a:gd name="connsiteY200" fmla="*/ 1081270 h 2621152"/>
              <a:gd name="connsiteX201" fmla="*/ 6085987 w 10232232"/>
              <a:gd name="connsiteY201" fmla="*/ 980325 h 2621152"/>
              <a:gd name="connsiteX202" fmla="*/ 6111690 w 10232232"/>
              <a:gd name="connsiteY202" fmla="*/ 989204 h 2621152"/>
              <a:gd name="connsiteX203" fmla="*/ 6128982 w 10232232"/>
              <a:gd name="connsiteY203" fmla="*/ 1200442 h 2621152"/>
              <a:gd name="connsiteX204" fmla="*/ 6192540 w 10232232"/>
              <a:gd name="connsiteY204" fmla="*/ 1377564 h 2621152"/>
              <a:gd name="connsiteX205" fmla="*/ 6417798 w 10232232"/>
              <a:gd name="connsiteY205" fmla="*/ 1681336 h 2621152"/>
              <a:gd name="connsiteX206" fmla="*/ 6463598 w 10232232"/>
              <a:gd name="connsiteY206" fmla="*/ 1704703 h 2621152"/>
              <a:gd name="connsiteX207" fmla="*/ 6423874 w 10232232"/>
              <a:gd name="connsiteY207" fmla="*/ 1733210 h 2621152"/>
              <a:gd name="connsiteX208" fmla="*/ 6752414 w 10232232"/>
              <a:gd name="connsiteY208" fmla="*/ 1637406 h 2621152"/>
              <a:gd name="connsiteX209" fmla="*/ 6737927 w 10232232"/>
              <a:gd name="connsiteY209" fmla="*/ 1674326 h 2621152"/>
              <a:gd name="connsiteX210" fmla="*/ 6667826 w 10232232"/>
              <a:gd name="connsiteY210" fmla="*/ 1726668 h 2621152"/>
              <a:gd name="connsiteX211" fmla="*/ 6556131 w 10232232"/>
              <a:gd name="connsiteY211" fmla="*/ 1696290 h 2621152"/>
              <a:gd name="connsiteX212" fmla="*/ 6543980 w 10232232"/>
              <a:gd name="connsiteY212" fmla="*/ 1679934 h 2621152"/>
              <a:gd name="connsiteX213" fmla="*/ 6502854 w 10232232"/>
              <a:gd name="connsiteY213" fmla="*/ 1621983 h 2621152"/>
              <a:gd name="connsiteX214" fmla="*/ 6370597 w 10232232"/>
              <a:gd name="connsiteY214" fmla="*/ 1480847 h 2621152"/>
              <a:gd name="connsiteX215" fmla="*/ 6310310 w 10232232"/>
              <a:gd name="connsiteY215" fmla="*/ 1357936 h 2621152"/>
              <a:gd name="connsiteX216" fmla="*/ 6291149 w 10232232"/>
              <a:gd name="connsiteY216" fmla="*/ 1321016 h 2621152"/>
              <a:gd name="connsiteX217" fmla="*/ 6256566 w 10232232"/>
              <a:gd name="connsiteY217" fmla="*/ 1228950 h 2621152"/>
              <a:gd name="connsiteX218" fmla="*/ 6265446 w 10232232"/>
              <a:gd name="connsiteY218" fmla="*/ 1040612 h 2621152"/>
              <a:gd name="connsiteX219" fmla="*/ 6269184 w 10232232"/>
              <a:gd name="connsiteY219" fmla="*/ 1020516 h 2621152"/>
              <a:gd name="connsiteX220" fmla="*/ 6279933 w 10232232"/>
              <a:gd name="connsiteY220" fmla="*/ 961164 h 2621152"/>
              <a:gd name="connsiteX221" fmla="*/ 6288345 w 10232232"/>
              <a:gd name="connsiteY221" fmla="*/ 927048 h 2621152"/>
              <a:gd name="connsiteX222" fmla="*/ 6301898 w 10232232"/>
              <a:gd name="connsiteY222" fmla="*/ 878445 h 2621152"/>
              <a:gd name="connsiteX223" fmla="*/ 6322461 w 10232232"/>
              <a:gd name="connsiteY223" fmla="*/ 868630 h 2621152"/>
              <a:gd name="connsiteX224" fmla="*/ 6353772 w 10232232"/>
              <a:gd name="connsiteY224" fmla="*/ 881716 h 2621152"/>
              <a:gd name="connsiteX225" fmla="*/ 6452849 w 10232232"/>
              <a:gd name="connsiteY225" fmla="*/ 917701 h 2621152"/>
              <a:gd name="connsiteX226" fmla="*/ 6498181 w 10232232"/>
              <a:gd name="connsiteY226" fmla="*/ 928450 h 2621152"/>
              <a:gd name="connsiteX227" fmla="*/ 6536970 w 10232232"/>
              <a:gd name="connsiteY227" fmla="*/ 936395 h 2621152"/>
              <a:gd name="connsiteX228" fmla="*/ 6582302 w 10232232"/>
              <a:gd name="connsiteY228" fmla="*/ 942470 h 2621152"/>
              <a:gd name="connsiteX229" fmla="*/ 6698203 w 10232232"/>
              <a:gd name="connsiteY229" fmla="*/ 949013 h 2621152"/>
              <a:gd name="connsiteX230" fmla="*/ 6809897 w 10232232"/>
              <a:gd name="connsiteY230" fmla="*/ 934993 h 2621152"/>
              <a:gd name="connsiteX231" fmla="*/ 6932340 w 10232232"/>
              <a:gd name="connsiteY231" fmla="*/ 906485 h 2621152"/>
              <a:gd name="connsiteX232" fmla="*/ 6951034 w 10232232"/>
              <a:gd name="connsiteY232" fmla="*/ 921907 h 2621152"/>
              <a:gd name="connsiteX233" fmla="*/ 6868782 w 10232232"/>
              <a:gd name="connsiteY233" fmla="*/ 1186422 h 2621152"/>
              <a:gd name="connsiteX234" fmla="*/ 6826254 w 10232232"/>
              <a:gd name="connsiteY234" fmla="*/ 1255121 h 2621152"/>
              <a:gd name="connsiteX235" fmla="*/ 6804289 w 10232232"/>
              <a:gd name="connsiteY235" fmla="*/ 1329428 h 2621152"/>
              <a:gd name="connsiteX236" fmla="*/ 6752414 w 10232232"/>
              <a:gd name="connsiteY236" fmla="*/ 1637406 h 2621152"/>
              <a:gd name="connsiteX237" fmla="*/ 7341731 w 10232232"/>
              <a:gd name="connsiteY237" fmla="*/ 1717321 h 2621152"/>
              <a:gd name="connsiteX238" fmla="*/ 7243589 w 10232232"/>
              <a:gd name="connsiteY238" fmla="*/ 1716386 h 2621152"/>
              <a:gd name="connsiteX239" fmla="*/ 6886541 w 10232232"/>
              <a:gd name="connsiteY239" fmla="*/ 1716386 h 2621152"/>
              <a:gd name="connsiteX240" fmla="*/ 6839807 w 10232232"/>
              <a:gd name="connsiteY240" fmla="*/ 1717788 h 2621152"/>
              <a:gd name="connsiteX241" fmla="*/ 6820179 w 10232232"/>
              <a:gd name="connsiteY241" fmla="*/ 1699095 h 2621152"/>
              <a:gd name="connsiteX242" fmla="*/ 6821113 w 10232232"/>
              <a:gd name="connsiteY242" fmla="*/ 1648154 h 2621152"/>
              <a:gd name="connsiteX243" fmla="*/ 6910376 w 10232232"/>
              <a:gd name="connsiteY243" fmla="*/ 1413082 h 2621152"/>
              <a:gd name="connsiteX244" fmla="*/ 6941220 w 10232232"/>
              <a:gd name="connsiteY244" fmla="*/ 1327091 h 2621152"/>
              <a:gd name="connsiteX245" fmla="*/ 6964120 w 10232232"/>
              <a:gd name="connsiteY245" fmla="*/ 1251850 h 2621152"/>
              <a:gd name="connsiteX246" fmla="*/ 7075346 w 10232232"/>
              <a:gd name="connsiteY246" fmla="*/ 1070522 h 2621152"/>
              <a:gd name="connsiteX247" fmla="*/ 7086096 w 10232232"/>
              <a:gd name="connsiteY247" fmla="*/ 1059773 h 2621152"/>
              <a:gd name="connsiteX248" fmla="*/ 7094975 w 10232232"/>
              <a:gd name="connsiteY248" fmla="*/ 1072391 h 2621152"/>
              <a:gd name="connsiteX249" fmla="*/ 7172554 w 10232232"/>
              <a:gd name="connsiteY249" fmla="*/ 1285031 h 2621152"/>
              <a:gd name="connsiteX250" fmla="*/ 7183302 w 10232232"/>
              <a:gd name="connsiteY250" fmla="*/ 1363544 h 2621152"/>
              <a:gd name="connsiteX251" fmla="*/ 7216484 w 10232232"/>
              <a:gd name="connsiteY251" fmla="*/ 1442992 h 2621152"/>
              <a:gd name="connsiteX252" fmla="*/ 7356686 w 10232232"/>
              <a:gd name="connsiteY252" fmla="*/ 1703768 h 2621152"/>
              <a:gd name="connsiteX253" fmla="*/ 7341731 w 10232232"/>
              <a:gd name="connsiteY253" fmla="*/ 1717321 h 2621152"/>
              <a:gd name="connsiteX254" fmla="*/ 8401192 w 10232232"/>
              <a:gd name="connsiteY254" fmla="*/ 1759849 h 2621152"/>
              <a:gd name="connsiteX255" fmla="*/ 8371749 w 10232232"/>
              <a:gd name="connsiteY255" fmla="*/ 1777608 h 2621152"/>
              <a:gd name="connsiteX256" fmla="*/ 8011897 w 10232232"/>
              <a:gd name="connsiteY256" fmla="*/ 1749567 h 2621152"/>
              <a:gd name="connsiteX257" fmla="*/ 7480531 w 10232232"/>
              <a:gd name="connsiteY257" fmla="*/ 1724798 h 2621152"/>
              <a:gd name="connsiteX258" fmla="*/ 7433329 w 10232232"/>
              <a:gd name="connsiteY258" fmla="*/ 1697693 h 2621152"/>
              <a:gd name="connsiteX259" fmla="*/ 7344067 w 10232232"/>
              <a:gd name="connsiteY259" fmla="*/ 1414952 h 2621152"/>
              <a:gd name="connsiteX260" fmla="*/ 7342666 w 10232232"/>
              <a:gd name="connsiteY260" fmla="*/ 1391585 h 2621152"/>
              <a:gd name="connsiteX261" fmla="*/ 7289856 w 10232232"/>
              <a:gd name="connsiteY261" fmla="*/ 1283629 h 2621152"/>
              <a:gd name="connsiteX262" fmla="*/ 7268826 w 10232232"/>
              <a:gd name="connsiteY262" fmla="*/ 1087813 h 2621152"/>
              <a:gd name="connsiteX263" fmla="*/ 7266956 w 10232232"/>
              <a:gd name="connsiteY263" fmla="*/ 1076597 h 2621152"/>
              <a:gd name="connsiteX264" fmla="*/ 7266956 w 10232232"/>
              <a:gd name="connsiteY264" fmla="*/ 1076130 h 2621152"/>
              <a:gd name="connsiteX265" fmla="*/ 7254805 w 10232232"/>
              <a:gd name="connsiteY265" fmla="*/ 941536 h 2621152"/>
              <a:gd name="connsiteX266" fmla="*/ 7288454 w 10232232"/>
              <a:gd name="connsiteY266" fmla="*/ 864892 h 2621152"/>
              <a:gd name="connsiteX267" fmla="*/ 7333786 w 10232232"/>
              <a:gd name="connsiteY267" fmla="*/ 775162 h 2621152"/>
              <a:gd name="connsiteX268" fmla="*/ 7346871 w 10232232"/>
              <a:gd name="connsiteY268" fmla="*/ 779836 h 2621152"/>
              <a:gd name="connsiteX269" fmla="*/ 7718407 w 10232232"/>
              <a:gd name="connsiteY269" fmla="*/ 718614 h 2621152"/>
              <a:gd name="connsiteX270" fmla="*/ 7882911 w 10232232"/>
              <a:gd name="connsiteY270" fmla="*/ 542894 h 2621152"/>
              <a:gd name="connsiteX271" fmla="*/ 7913756 w 10232232"/>
              <a:gd name="connsiteY271" fmla="*/ 511115 h 2621152"/>
              <a:gd name="connsiteX272" fmla="*/ 7913756 w 10232232"/>
              <a:gd name="connsiteY272" fmla="*/ 511115 h 2621152"/>
              <a:gd name="connsiteX273" fmla="*/ 8007224 w 10232232"/>
              <a:gd name="connsiteY273" fmla="*/ 431667 h 2621152"/>
              <a:gd name="connsiteX274" fmla="*/ 8020777 w 10232232"/>
              <a:gd name="connsiteY274" fmla="*/ 423255 h 2621152"/>
              <a:gd name="connsiteX275" fmla="*/ 8046013 w 10232232"/>
              <a:gd name="connsiteY275" fmla="*/ 416712 h 2621152"/>
              <a:gd name="connsiteX276" fmla="*/ 8048350 w 10232232"/>
              <a:gd name="connsiteY276" fmla="*/ 440547 h 2621152"/>
              <a:gd name="connsiteX277" fmla="*/ 8044144 w 10232232"/>
              <a:gd name="connsiteY277" fmla="*/ 534949 h 2621152"/>
              <a:gd name="connsiteX278" fmla="*/ 8136677 w 10232232"/>
              <a:gd name="connsiteY278" fmla="*/ 953686 h 2621152"/>
              <a:gd name="connsiteX279" fmla="*/ 8171260 w 10232232"/>
              <a:gd name="connsiteY279" fmla="*/ 1034536 h 2621152"/>
              <a:gd name="connsiteX280" fmla="*/ 8199301 w 10232232"/>
              <a:gd name="connsiteY280" fmla="*/ 1085477 h 2621152"/>
              <a:gd name="connsiteX281" fmla="*/ 8199768 w 10232232"/>
              <a:gd name="connsiteY281" fmla="*/ 1085009 h 2621152"/>
              <a:gd name="connsiteX282" fmla="*/ 8199768 w 10232232"/>
              <a:gd name="connsiteY282" fmla="*/ 1085009 h 2621152"/>
              <a:gd name="connsiteX283" fmla="*/ 8249774 w 10232232"/>
              <a:gd name="connsiteY283" fmla="*/ 1143427 h 2621152"/>
              <a:gd name="connsiteX284" fmla="*/ 8467087 w 10232232"/>
              <a:gd name="connsiteY284" fmla="*/ 1232221 h 2621152"/>
              <a:gd name="connsiteX285" fmla="*/ 8490921 w 10232232"/>
              <a:gd name="connsiteY285" fmla="*/ 1258860 h 2621152"/>
              <a:gd name="connsiteX286" fmla="*/ 8470825 w 10232232"/>
              <a:gd name="connsiteY286" fmla="*/ 1414017 h 2621152"/>
              <a:gd name="connsiteX287" fmla="*/ 8447458 w 10232232"/>
              <a:gd name="connsiteY287" fmla="*/ 1485053 h 2621152"/>
              <a:gd name="connsiteX288" fmla="*/ 8447458 w 10232232"/>
              <a:gd name="connsiteY288" fmla="*/ 1485053 h 2621152"/>
              <a:gd name="connsiteX289" fmla="*/ 8419418 w 10232232"/>
              <a:gd name="connsiteY289" fmla="*/ 1634134 h 2621152"/>
              <a:gd name="connsiteX290" fmla="*/ 8401192 w 10232232"/>
              <a:gd name="connsiteY290" fmla="*/ 1759849 h 2621152"/>
              <a:gd name="connsiteX291" fmla="*/ 8667108 w 10232232"/>
              <a:gd name="connsiteY291" fmla="*/ 1805648 h 2621152"/>
              <a:gd name="connsiteX292" fmla="*/ 8469891 w 10232232"/>
              <a:gd name="connsiteY292" fmla="*/ 1785553 h 2621152"/>
              <a:gd name="connsiteX293" fmla="*/ 8448393 w 10232232"/>
              <a:gd name="connsiteY293" fmla="*/ 1753306 h 2621152"/>
              <a:gd name="connsiteX294" fmla="*/ 8464750 w 10232232"/>
              <a:gd name="connsiteY294" fmla="*/ 1692552 h 2621152"/>
              <a:gd name="connsiteX295" fmla="*/ 8478303 w 10232232"/>
              <a:gd name="connsiteY295" fmla="*/ 1571511 h 2621152"/>
              <a:gd name="connsiteX296" fmla="*/ 8486715 w 10232232"/>
              <a:gd name="connsiteY296" fmla="*/ 1509354 h 2621152"/>
              <a:gd name="connsiteX297" fmla="*/ 8518962 w 10232232"/>
              <a:gd name="connsiteY297" fmla="*/ 1389715 h 2621152"/>
              <a:gd name="connsiteX298" fmla="*/ 8531112 w 10232232"/>
              <a:gd name="connsiteY298" fmla="*/ 1288302 h 2621152"/>
              <a:gd name="connsiteX299" fmla="*/ 8532047 w 10232232"/>
              <a:gd name="connsiteY299" fmla="*/ 1262599 h 2621152"/>
              <a:gd name="connsiteX300" fmla="*/ 8575977 w 10232232"/>
              <a:gd name="connsiteY300" fmla="*/ 1204648 h 2621152"/>
              <a:gd name="connsiteX301" fmla="*/ 8607756 w 10232232"/>
              <a:gd name="connsiteY301" fmla="*/ 1190161 h 2621152"/>
              <a:gd name="connsiteX302" fmla="*/ 8626450 w 10232232"/>
              <a:gd name="connsiteY302" fmla="*/ 1185487 h 2621152"/>
              <a:gd name="connsiteX303" fmla="*/ 8627384 w 10232232"/>
              <a:gd name="connsiteY303" fmla="*/ 1205583 h 2621152"/>
              <a:gd name="connsiteX304" fmla="*/ 8589530 w 10232232"/>
              <a:gd name="connsiteY304" fmla="*/ 1511224 h 2621152"/>
              <a:gd name="connsiteX305" fmla="*/ 8586259 w 10232232"/>
              <a:gd name="connsiteY305" fmla="*/ 1576651 h 2621152"/>
              <a:gd name="connsiteX306" fmla="*/ 8599812 w 10232232"/>
              <a:gd name="connsiteY306" fmla="*/ 1607496 h 2621152"/>
              <a:gd name="connsiteX307" fmla="*/ 8619907 w 10232232"/>
              <a:gd name="connsiteY307" fmla="*/ 1602355 h 2621152"/>
              <a:gd name="connsiteX308" fmla="*/ 8649350 w 10232232"/>
              <a:gd name="connsiteY308" fmla="*/ 1587400 h 2621152"/>
              <a:gd name="connsiteX309" fmla="*/ 8657762 w 10232232"/>
              <a:gd name="connsiteY309" fmla="*/ 1607963 h 2621152"/>
              <a:gd name="connsiteX310" fmla="*/ 8655893 w 10232232"/>
              <a:gd name="connsiteY310" fmla="*/ 1626189 h 2621152"/>
              <a:gd name="connsiteX311" fmla="*/ 8699355 w 10232232"/>
              <a:gd name="connsiteY311" fmla="*/ 1713115 h 2621152"/>
              <a:gd name="connsiteX312" fmla="*/ 8723189 w 10232232"/>
              <a:gd name="connsiteY312" fmla="*/ 1752839 h 2621152"/>
              <a:gd name="connsiteX313" fmla="*/ 8667108 w 10232232"/>
              <a:gd name="connsiteY313" fmla="*/ 1805648 h 2621152"/>
              <a:gd name="connsiteX314" fmla="*/ 8848904 w 10232232"/>
              <a:gd name="connsiteY314" fmla="*/ 1827146 h 2621152"/>
              <a:gd name="connsiteX315" fmla="*/ 8830210 w 10232232"/>
              <a:gd name="connsiteY315" fmla="*/ 1824809 h 2621152"/>
              <a:gd name="connsiteX316" fmla="*/ 8787215 w 10232232"/>
              <a:gd name="connsiteY316" fmla="*/ 1813593 h 2621152"/>
              <a:gd name="connsiteX317" fmla="*/ 8790954 w 10232232"/>
              <a:gd name="connsiteY317" fmla="*/ 1749567 h 2621152"/>
              <a:gd name="connsiteX318" fmla="*/ 8824135 w 10232232"/>
              <a:gd name="connsiteY318" fmla="*/ 1740688 h 2621152"/>
              <a:gd name="connsiteX319" fmla="*/ 8875543 w 10232232"/>
              <a:gd name="connsiteY319" fmla="*/ 1787889 h 2621152"/>
              <a:gd name="connsiteX320" fmla="*/ 8876944 w 10232232"/>
              <a:gd name="connsiteY320" fmla="*/ 1799573 h 2621152"/>
              <a:gd name="connsiteX321" fmla="*/ 8848904 w 10232232"/>
              <a:gd name="connsiteY321" fmla="*/ 1827146 h 2621152"/>
              <a:gd name="connsiteX0" fmla="*/ 10232226 w 10232226"/>
              <a:gd name="connsiteY0" fmla="*/ 2081846 h 2621960"/>
              <a:gd name="connsiteX1" fmla="*/ 10198110 w 10232226"/>
              <a:gd name="connsiteY1" fmla="*/ 2063153 h 2621960"/>
              <a:gd name="connsiteX2" fmla="*/ 10030335 w 10232226"/>
              <a:gd name="connsiteY2" fmla="*/ 2022494 h 2621960"/>
              <a:gd name="connsiteX3" fmla="*/ 9494763 w 10232226"/>
              <a:gd name="connsiteY3" fmla="*/ 1912669 h 2621960"/>
              <a:gd name="connsiteX4" fmla="*/ 9208750 w 10232226"/>
              <a:gd name="connsiteY4" fmla="*/ 1868739 h 2621960"/>
              <a:gd name="connsiteX5" fmla="*/ 9171363 w 10232226"/>
              <a:gd name="connsiteY5" fmla="*/ 1857990 h 2621960"/>
              <a:gd name="connsiteX6" fmla="*/ 9129769 w 10232226"/>
              <a:gd name="connsiteY6" fmla="*/ 1856588 h 2621960"/>
              <a:gd name="connsiteX7" fmla="*/ 8981623 w 10232226"/>
              <a:gd name="connsiteY7" fmla="*/ 1825744 h 2621960"/>
              <a:gd name="connsiteX8" fmla="*/ 8969939 w 10232226"/>
              <a:gd name="connsiteY8" fmla="*/ 1815462 h 2621960"/>
              <a:gd name="connsiteX9" fmla="*/ 8999849 w 10232226"/>
              <a:gd name="connsiteY9" fmla="*/ 1744427 h 2621960"/>
              <a:gd name="connsiteX10" fmla="*/ 9043311 w 10232226"/>
              <a:gd name="connsiteY10" fmla="*/ 1685074 h 2621960"/>
              <a:gd name="connsiteX11" fmla="*/ 9050789 w 10232226"/>
              <a:gd name="connsiteY11" fmla="*/ 1659371 h 2621960"/>
              <a:gd name="connsiteX12" fmla="*/ 9070417 w 10232226"/>
              <a:gd name="connsiteY12" fmla="*/ 1561229 h 2621960"/>
              <a:gd name="connsiteX13" fmla="*/ 9076960 w 10232226"/>
              <a:gd name="connsiteY13" fmla="*/ 1535058 h 2621960"/>
              <a:gd name="connsiteX14" fmla="*/ 9092850 w 10232226"/>
              <a:gd name="connsiteY14" fmla="*/ 1434580 h 2621960"/>
              <a:gd name="connsiteX15" fmla="*/ 9075558 w 10232226"/>
              <a:gd name="connsiteY15" fmla="*/ 1255588 h 2621960"/>
              <a:gd name="connsiteX16" fmla="*/ 9058734 w 10232226"/>
              <a:gd name="connsiteY16" fmla="*/ 1022853 h 2621960"/>
              <a:gd name="connsiteX17" fmla="*/ 9063407 w 10232226"/>
              <a:gd name="connsiteY17" fmla="*/ 843394 h 2621960"/>
              <a:gd name="connsiteX18" fmla="*/ 9053593 w 10232226"/>
              <a:gd name="connsiteY18" fmla="*/ 707865 h 2621960"/>
              <a:gd name="connsiteX19" fmla="*/ 9009663 w 10232226"/>
              <a:gd name="connsiteY19" fmla="*/ 565794 h 2621960"/>
              <a:gd name="connsiteX20" fmla="*/ 8956386 w 10232226"/>
              <a:gd name="connsiteY20" fmla="*/ 487748 h 2621960"/>
              <a:gd name="connsiteX21" fmla="*/ 8907315 w 10232226"/>
              <a:gd name="connsiteY21" fmla="*/ 456436 h 2621960"/>
              <a:gd name="connsiteX22" fmla="*/ 8891426 w 10232226"/>
              <a:gd name="connsiteY22" fmla="*/ 409702 h 2621960"/>
              <a:gd name="connsiteX23" fmla="*/ 8888622 w 10232226"/>
              <a:gd name="connsiteY23" fmla="*/ 342872 h 2621960"/>
              <a:gd name="connsiteX24" fmla="*/ 8884883 w 10232226"/>
              <a:gd name="connsiteY24" fmla="*/ 337264 h 2621960"/>
              <a:gd name="connsiteX25" fmla="*/ 8708229 w 10232226"/>
              <a:gd name="connsiteY25" fmla="*/ 243329 h 2621960"/>
              <a:gd name="connsiteX26" fmla="*/ 8676449 w 10232226"/>
              <a:gd name="connsiteY26" fmla="*/ 262490 h 2621960"/>
              <a:gd name="connsiteX27" fmla="*/ 8650278 w 10232226"/>
              <a:gd name="connsiteY27" fmla="*/ 305953 h 2621960"/>
              <a:gd name="connsiteX28" fmla="*/ 8650278 w 10232226"/>
              <a:gd name="connsiteY28" fmla="*/ 310159 h 2621960"/>
              <a:gd name="connsiteX29" fmla="*/ 8657756 w 10232226"/>
              <a:gd name="connsiteY29" fmla="*/ 310159 h 2621960"/>
              <a:gd name="connsiteX30" fmla="*/ 8665701 w 10232226"/>
              <a:gd name="connsiteY30" fmla="*/ 324646 h 2621960"/>
              <a:gd name="connsiteX31" fmla="*/ 8655419 w 10232226"/>
              <a:gd name="connsiteY31" fmla="*/ 382596 h 2621960"/>
              <a:gd name="connsiteX32" fmla="*/ 8647007 w 10232226"/>
              <a:gd name="connsiteY32" fmla="*/ 427928 h 2621960"/>
              <a:gd name="connsiteX33" fmla="*/ 8666635 w 10232226"/>
              <a:gd name="connsiteY33" fmla="*/ 465316 h 2621960"/>
              <a:gd name="connsiteX34" fmla="*/ 8660560 w 10232226"/>
              <a:gd name="connsiteY34" fmla="*/ 496627 h 2621960"/>
              <a:gd name="connsiteX35" fmla="*/ 8627378 w 10232226"/>
              <a:gd name="connsiteY35" fmla="*/ 522331 h 2621960"/>
              <a:gd name="connsiteX36" fmla="*/ 8625977 w 10232226"/>
              <a:gd name="connsiteY36" fmla="*/ 596171 h 2621960"/>
              <a:gd name="connsiteX37" fmla="*/ 8638595 w 10232226"/>
              <a:gd name="connsiteY37" fmla="*/ 591030 h 2621960"/>
              <a:gd name="connsiteX38" fmla="*/ 8658223 w 10232226"/>
              <a:gd name="connsiteY38" fmla="*/ 579347 h 2621960"/>
              <a:gd name="connsiteX39" fmla="*/ 8666168 w 10232226"/>
              <a:gd name="connsiteY39" fmla="*/ 598975 h 2621960"/>
              <a:gd name="connsiteX40" fmla="*/ 8661027 w 10232226"/>
              <a:gd name="connsiteY40" fmla="*/ 638232 h 2621960"/>
              <a:gd name="connsiteX41" fmla="*/ 8655419 w 10232226"/>
              <a:gd name="connsiteY41" fmla="*/ 639634 h 2621960"/>
              <a:gd name="connsiteX42" fmla="*/ 8639530 w 10232226"/>
              <a:gd name="connsiteY42" fmla="*/ 680292 h 2621960"/>
              <a:gd name="connsiteX43" fmla="*/ 8598871 w 10232226"/>
              <a:gd name="connsiteY43" fmla="*/ 703192 h 2621960"/>
              <a:gd name="connsiteX44" fmla="*/ 8554941 w 10232226"/>
              <a:gd name="connsiteY44" fmla="*/ 787313 h 2621960"/>
              <a:gd name="connsiteX45" fmla="*/ 8552137 w 10232226"/>
              <a:gd name="connsiteY45" fmla="*/ 800399 h 2621960"/>
              <a:gd name="connsiteX46" fmla="*/ 8550267 w 10232226"/>
              <a:gd name="connsiteY46" fmla="*/ 806474 h 2621960"/>
              <a:gd name="connsiteX47" fmla="*/ 8564287 w 10232226"/>
              <a:gd name="connsiteY47" fmla="*/ 933591 h 2621960"/>
              <a:gd name="connsiteX48" fmla="*/ 8562886 w 10232226"/>
              <a:gd name="connsiteY48" fmla="*/ 968174 h 2621960"/>
              <a:gd name="connsiteX49" fmla="*/ 8532509 w 10232226"/>
              <a:gd name="connsiteY49" fmla="*/ 1109311 h 2621960"/>
              <a:gd name="connsiteX50" fmla="*/ 8505403 w 10232226"/>
              <a:gd name="connsiteY50" fmla="*/ 1137351 h 2621960"/>
              <a:gd name="connsiteX51" fmla="*/ 8218923 w 10232226"/>
              <a:gd name="connsiteY51" fmla="*/ 1050893 h 2621960"/>
              <a:gd name="connsiteX52" fmla="*/ 8127792 w 10232226"/>
              <a:gd name="connsiteY52" fmla="*/ 867696 h 2621960"/>
              <a:gd name="connsiteX53" fmla="*/ 8099284 w 10232226"/>
              <a:gd name="connsiteY53" fmla="*/ 641503 h 2621960"/>
              <a:gd name="connsiteX54" fmla="*/ 8101153 w 10232226"/>
              <a:gd name="connsiteY54" fmla="*/ 552708 h 2621960"/>
              <a:gd name="connsiteX55" fmla="*/ 8101153 w 10232226"/>
              <a:gd name="connsiteY55" fmla="*/ 552708 h 2621960"/>
              <a:gd name="connsiteX56" fmla="*/ 8101153 w 10232226"/>
              <a:gd name="connsiteY56" fmla="*/ 552708 h 2621960"/>
              <a:gd name="connsiteX57" fmla="*/ 8114706 w 10232226"/>
              <a:gd name="connsiteY57" fmla="*/ 454567 h 2621960"/>
              <a:gd name="connsiteX58" fmla="*/ 8114706 w 10232226"/>
              <a:gd name="connsiteY58" fmla="*/ 454567 h 2621960"/>
              <a:gd name="connsiteX59" fmla="*/ 8116575 w 10232226"/>
              <a:gd name="connsiteY59" fmla="*/ 436340 h 2621960"/>
              <a:gd name="connsiteX60" fmla="*/ 8169852 w 10232226"/>
              <a:gd name="connsiteY60" fmla="*/ 388204 h 2621960"/>
              <a:gd name="connsiteX61" fmla="*/ 8222662 w 10232226"/>
              <a:gd name="connsiteY61" fmla="*/ 381194 h 2621960"/>
              <a:gd name="connsiteX62" fmla="*/ 8272667 w 10232226"/>
              <a:gd name="connsiteY62" fmla="*/ 347546 h 2621960"/>
              <a:gd name="connsiteX63" fmla="*/ 8282014 w 10232226"/>
              <a:gd name="connsiteY63" fmla="*/ 337732 h 2621960"/>
              <a:gd name="connsiteX64" fmla="*/ 8290426 w 10232226"/>
              <a:gd name="connsiteY64" fmla="*/ 340068 h 2621960"/>
              <a:gd name="connsiteX65" fmla="*/ 8298838 w 10232226"/>
              <a:gd name="connsiteY65" fmla="*/ 291465 h 2621960"/>
              <a:gd name="connsiteX66" fmla="*/ 8248365 w 10232226"/>
              <a:gd name="connsiteY66" fmla="*/ 202203 h 2621960"/>
              <a:gd name="connsiteX67" fmla="*/ 8212380 w 10232226"/>
              <a:gd name="connsiteY67" fmla="*/ 185379 h 2621960"/>
              <a:gd name="connsiteX68" fmla="*/ 8155364 w 10232226"/>
              <a:gd name="connsiteY68" fmla="*/ 183042 h 2621960"/>
              <a:gd name="connsiteX69" fmla="*/ 8060962 w 10232226"/>
              <a:gd name="connsiteY69" fmla="*/ 182107 h 2621960"/>
              <a:gd name="connsiteX70" fmla="*/ 8042268 w 10232226"/>
              <a:gd name="connsiteY70" fmla="*/ 176499 h 2621960"/>
              <a:gd name="connsiteX71" fmla="*/ 8011891 w 10232226"/>
              <a:gd name="connsiteY71" fmla="*/ 165750 h 2621960"/>
              <a:gd name="connsiteX72" fmla="*/ 7917956 w 10232226"/>
              <a:gd name="connsiteY72" fmla="*/ 158740 h 2621960"/>
              <a:gd name="connsiteX73" fmla="*/ 7860940 w 10232226"/>
              <a:gd name="connsiteY73" fmla="*/ 150328 h 2621960"/>
              <a:gd name="connsiteX74" fmla="*/ 7854865 w 10232226"/>
              <a:gd name="connsiteY74" fmla="*/ 146122 h 2621960"/>
              <a:gd name="connsiteX75" fmla="*/ 7841312 w 10232226"/>
              <a:gd name="connsiteY75" fmla="*/ 147057 h 2621960"/>
              <a:gd name="connsiteX76" fmla="*/ 7851593 w 10232226"/>
              <a:gd name="connsiteY76" fmla="*/ 159675 h 2621960"/>
              <a:gd name="connsiteX77" fmla="*/ 7821684 w 10232226"/>
              <a:gd name="connsiteY77" fmla="*/ 193323 h 2621960"/>
              <a:gd name="connsiteX78" fmla="*/ 7808598 w 10232226"/>
              <a:gd name="connsiteY78" fmla="*/ 269033 h 2621960"/>
              <a:gd name="connsiteX79" fmla="*/ 7762331 w 10232226"/>
              <a:gd name="connsiteY79" fmla="*/ 362501 h 2621960"/>
              <a:gd name="connsiteX80" fmla="*/ 7745974 w 10232226"/>
              <a:gd name="connsiteY80" fmla="*/ 390074 h 2621960"/>
              <a:gd name="connsiteX81" fmla="*/ 7745974 w 10232226"/>
              <a:gd name="connsiteY81" fmla="*/ 390074 h 2621960"/>
              <a:gd name="connsiteX82" fmla="*/ 7674004 w 10232226"/>
              <a:gd name="connsiteY82" fmla="*/ 472793 h 2621960"/>
              <a:gd name="connsiteX83" fmla="*/ 7674004 w 10232226"/>
              <a:gd name="connsiteY83" fmla="*/ 472793 h 2621960"/>
              <a:gd name="connsiteX84" fmla="*/ 7438932 w 10232226"/>
              <a:gd name="connsiteY84" fmla="*/ 494291 h 2621960"/>
              <a:gd name="connsiteX85" fmla="*/ 7319293 w 10232226"/>
              <a:gd name="connsiteY85" fmla="*/ 407833 h 2621960"/>
              <a:gd name="connsiteX86" fmla="*/ 7253865 w 10232226"/>
              <a:gd name="connsiteY86" fmla="*/ 342872 h 2621960"/>
              <a:gd name="connsiteX87" fmla="*/ 7162733 w 10232226"/>
              <a:gd name="connsiteY87" fmla="*/ 274641 h 2621960"/>
              <a:gd name="connsiteX88" fmla="*/ 7153854 w 10232226"/>
              <a:gd name="connsiteY88" fmla="*/ 264359 h 2621960"/>
              <a:gd name="connsiteX89" fmla="*/ 7063657 w 10232226"/>
              <a:gd name="connsiteY89" fmla="*/ 199399 h 2621960"/>
              <a:gd name="connsiteX90" fmla="*/ 7045431 w 10232226"/>
              <a:gd name="connsiteY90" fmla="*/ 170424 h 2621960"/>
              <a:gd name="connsiteX91" fmla="*/ 7046833 w 10232226"/>
              <a:gd name="connsiteY91" fmla="*/ 119484 h 2621960"/>
              <a:gd name="connsiteX92" fmla="*/ 7059919 w 10232226"/>
              <a:gd name="connsiteY92" fmla="*/ 137243 h 2621960"/>
              <a:gd name="connsiteX93" fmla="*/ 7063190 w 10232226"/>
              <a:gd name="connsiteY93" fmla="*/ 121820 h 2621960"/>
              <a:gd name="connsiteX94" fmla="*/ 7078612 w 10232226"/>
              <a:gd name="connsiteY94" fmla="*/ 75554 h 2621960"/>
              <a:gd name="connsiteX95" fmla="*/ 7077677 w 10232226"/>
              <a:gd name="connsiteY95" fmla="*/ 16669 h 2621960"/>
              <a:gd name="connsiteX96" fmla="*/ 7069733 w 10232226"/>
              <a:gd name="connsiteY96" fmla="*/ 7322 h 2621960"/>
              <a:gd name="connsiteX97" fmla="*/ 7029074 w 10232226"/>
              <a:gd name="connsiteY97" fmla="*/ 12930 h 2621960"/>
              <a:gd name="connsiteX98" fmla="*/ 6964581 w 10232226"/>
              <a:gd name="connsiteY98" fmla="*/ 51719 h 2621960"/>
              <a:gd name="connsiteX99" fmla="*/ 6645387 w 10232226"/>
              <a:gd name="connsiteY99" fmla="*/ 83031 h 2621960"/>
              <a:gd name="connsiteX100" fmla="*/ 6473406 w 10232226"/>
              <a:gd name="connsiteY100" fmla="*/ 77423 h 2621960"/>
              <a:gd name="connsiteX101" fmla="*/ 6301892 w 10232226"/>
              <a:gd name="connsiteY101" fmla="*/ 59664 h 2621960"/>
              <a:gd name="connsiteX102" fmla="*/ 6206554 w 10232226"/>
              <a:gd name="connsiteY102" fmla="*/ 15267 h 2621960"/>
              <a:gd name="connsiteX103" fmla="*/ 6167765 w 10232226"/>
              <a:gd name="connsiteY103" fmla="*/ 3116 h 2621960"/>
              <a:gd name="connsiteX104" fmla="*/ 6150941 w 10232226"/>
              <a:gd name="connsiteY104" fmla="*/ 42840 h 2621960"/>
              <a:gd name="connsiteX105" fmla="*/ 6161690 w 10232226"/>
              <a:gd name="connsiteY105" fmla="*/ 85835 h 2621960"/>
              <a:gd name="connsiteX106" fmla="*/ 6173373 w 10232226"/>
              <a:gd name="connsiteY106" fmla="*/ 119951 h 2621960"/>
              <a:gd name="connsiteX107" fmla="*/ 6174308 w 10232226"/>
              <a:gd name="connsiteY107" fmla="*/ 155002 h 2621960"/>
              <a:gd name="connsiteX108" fmla="*/ 6175243 w 10232226"/>
              <a:gd name="connsiteY108" fmla="*/ 170891 h 2621960"/>
              <a:gd name="connsiteX109" fmla="*/ 6163092 w 10232226"/>
              <a:gd name="connsiteY109" fmla="*/ 200334 h 2621960"/>
              <a:gd name="connsiteX110" fmla="*/ 6042518 w 10232226"/>
              <a:gd name="connsiteY110" fmla="*/ 232580 h 2621960"/>
              <a:gd name="connsiteX111" fmla="*/ 5985035 w 10232226"/>
              <a:gd name="connsiteY111" fmla="*/ 238188 h 2621960"/>
              <a:gd name="connsiteX112" fmla="*/ 5942974 w 10232226"/>
              <a:gd name="connsiteY112" fmla="*/ 295671 h 2621960"/>
              <a:gd name="connsiteX113" fmla="*/ 5922879 w 10232226"/>
              <a:gd name="connsiteY113" fmla="*/ 333058 h 2621960"/>
              <a:gd name="connsiteX114" fmla="*/ 5845768 w 10232226"/>
              <a:gd name="connsiteY114" fmla="*/ 402225 h 2621960"/>
              <a:gd name="connsiteX115" fmla="*/ 5808847 w 10232226"/>
              <a:gd name="connsiteY115" fmla="*/ 447089 h 2621960"/>
              <a:gd name="connsiteX116" fmla="*/ 5793425 w 10232226"/>
              <a:gd name="connsiteY116" fmla="*/ 483075 h 2621960"/>
              <a:gd name="connsiteX117" fmla="*/ 5755103 w 10232226"/>
              <a:gd name="connsiteY117" fmla="*/ 594769 h 2621960"/>
              <a:gd name="connsiteX118" fmla="*/ 5712108 w 10232226"/>
              <a:gd name="connsiteY118" fmla="*/ 687770 h 2621960"/>
              <a:gd name="connsiteX119" fmla="*/ 5642007 w 10232226"/>
              <a:gd name="connsiteY119" fmla="*/ 777499 h 2621960"/>
              <a:gd name="connsiteX120" fmla="*/ 5607424 w 10232226"/>
              <a:gd name="connsiteY120" fmla="*/ 899942 h 2621960"/>
              <a:gd name="connsiteX121" fmla="*/ 5611162 w 10232226"/>
              <a:gd name="connsiteY121" fmla="*/ 983596 h 2621960"/>
              <a:gd name="connsiteX122" fmla="*/ 5608826 w 10232226"/>
              <a:gd name="connsiteY122" fmla="*/ 1027526 h 2621960"/>
              <a:gd name="connsiteX123" fmla="*/ 5610228 w 10232226"/>
              <a:gd name="connsiteY123" fmla="*/ 1034069 h 2621960"/>
              <a:gd name="connsiteX124" fmla="*/ 5626585 w 10232226"/>
              <a:gd name="connsiteY124" fmla="*/ 983596 h 2621960"/>
              <a:gd name="connsiteX125" fmla="*/ 5621444 w 10232226"/>
              <a:gd name="connsiteY125" fmla="*/ 1033602 h 2621960"/>
              <a:gd name="connsiteX126" fmla="*/ 5640138 w 10232226"/>
              <a:gd name="connsiteY126" fmla="*/ 994345 h 2621960"/>
              <a:gd name="connsiteX127" fmla="*/ 5633128 w 10232226"/>
              <a:gd name="connsiteY127" fmla="*/ 1038742 h 2621960"/>
              <a:gd name="connsiteX128" fmla="*/ 5629389 w 10232226"/>
              <a:gd name="connsiteY128" fmla="*/ 1041546 h 2621960"/>
              <a:gd name="connsiteX129" fmla="*/ 5630324 w 10232226"/>
              <a:gd name="connsiteY129" fmla="*/ 1043416 h 2621960"/>
              <a:gd name="connsiteX130" fmla="*/ 5636399 w 10232226"/>
              <a:gd name="connsiteY130" fmla="*/ 1046687 h 2621960"/>
              <a:gd name="connsiteX131" fmla="*/ 5690143 w 10232226"/>
              <a:gd name="connsiteY131" fmla="*/ 1017245 h 2621960"/>
              <a:gd name="connsiteX132" fmla="*/ 5745757 w 10232226"/>
              <a:gd name="connsiteY132" fmla="*/ 776564 h 2621960"/>
              <a:gd name="connsiteX133" fmla="*/ 5752767 w 10232226"/>
              <a:gd name="connsiteY133" fmla="*/ 780770 h 2621960"/>
              <a:gd name="connsiteX134" fmla="*/ 5764450 w 10232226"/>
              <a:gd name="connsiteY134" fmla="*/ 768620 h 2621960"/>
              <a:gd name="connsiteX135" fmla="*/ 5826607 w 10232226"/>
              <a:gd name="connsiteY135" fmla="*/ 572804 h 2621960"/>
              <a:gd name="connsiteX136" fmla="*/ 5853245 w 10232226"/>
              <a:gd name="connsiteY136" fmla="*/ 502703 h 2621960"/>
              <a:gd name="connsiteX137" fmla="*/ 5840627 w 10232226"/>
              <a:gd name="connsiteY137" fmla="*/ 539155 h 2621960"/>
              <a:gd name="connsiteX138" fmla="*/ 5835486 w 10232226"/>
              <a:gd name="connsiteY138" fmla="*/ 564392 h 2621960"/>
              <a:gd name="connsiteX139" fmla="*/ 5840627 w 10232226"/>
              <a:gd name="connsiteY139" fmla="*/ 652719 h 2621960"/>
              <a:gd name="connsiteX140" fmla="*/ 5839225 w 10232226"/>
              <a:gd name="connsiteY140" fmla="*/ 836851 h 2621960"/>
              <a:gd name="connsiteX141" fmla="*/ 5711173 w 10232226"/>
              <a:gd name="connsiteY141" fmla="*/ 1129874 h 2621960"/>
              <a:gd name="connsiteX142" fmla="*/ 5649952 w 10232226"/>
              <a:gd name="connsiteY142" fmla="*/ 1205583 h 2621960"/>
              <a:gd name="connsiteX143" fmla="*/ 5614901 w 10232226"/>
              <a:gd name="connsiteY143" fmla="*/ 1301388 h 2621960"/>
              <a:gd name="connsiteX144" fmla="*/ 5606022 w 10232226"/>
              <a:gd name="connsiteY144" fmla="*/ 1697693 h 2621960"/>
              <a:gd name="connsiteX145" fmla="*/ 5609761 w 10232226"/>
              <a:gd name="connsiteY145" fmla="*/ 1773402 h 2621960"/>
              <a:gd name="connsiteX146" fmla="*/ 5593404 w 10232226"/>
              <a:gd name="connsiteY146" fmla="*/ 1784618 h 2621960"/>
              <a:gd name="connsiteX147" fmla="*/ 5560690 w 10232226"/>
              <a:gd name="connsiteY147" fmla="*/ 1786020 h 2621960"/>
              <a:gd name="connsiteX148" fmla="*/ 5060635 w 10232226"/>
              <a:gd name="connsiteY148" fmla="*/ 1846774 h 2621960"/>
              <a:gd name="connsiteX149" fmla="*/ 4244191 w 10232226"/>
              <a:gd name="connsiteY149" fmla="*/ 1974358 h 2621960"/>
              <a:gd name="connsiteX150" fmla="*/ 3298761 w 10232226"/>
              <a:gd name="connsiteY150" fmla="*/ 2151013 h 2621960"/>
              <a:gd name="connsiteX151" fmla="*/ 2388849 w 10232226"/>
              <a:gd name="connsiteY151" fmla="*/ 2325331 h 2621960"/>
              <a:gd name="connsiteX152" fmla="*/ 8626 w 10232226"/>
              <a:gd name="connsiteY152" fmla="*/ 2491276 h 2621960"/>
              <a:gd name="connsiteX153" fmla="*/ 0 w 10232226"/>
              <a:gd name="connsiteY153" fmla="*/ 2613855 h 2621960"/>
              <a:gd name="connsiteX154" fmla="*/ 7056647 w 10232226"/>
              <a:gd name="connsiteY154" fmla="*/ 2610409 h 2621960"/>
              <a:gd name="connsiteX155" fmla="*/ 10211195 w 10232226"/>
              <a:gd name="connsiteY155" fmla="*/ 2610876 h 2621960"/>
              <a:gd name="connsiteX156" fmla="*/ 10230356 w 10232226"/>
              <a:gd name="connsiteY156" fmla="*/ 2591715 h 2621960"/>
              <a:gd name="connsiteX157" fmla="*/ 10232226 w 10232226"/>
              <a:gd name="connsiteY157" fmla="*/ 2081846 h 2621960"/>
              <a:gd name="connsiteX158" fmla="*/ 5631726 w 10232226"/>
              <a:gd name="connsiteY158" fmla="*/ 896671 h 2621960"/>
              <a:gd name="connsiteX159" fmla="*/ 5626117 w 10232226"/>
              <a:gd name="connsiteY159" fmla="*/ 894802 h 2621960"/>
              <a:gd name="connsiteX160" fmla="*/ 5643876 w 10232226"/>
              <a:gd name="connsiteY160" fmla="*/ 847133 h 2621960"/>
              <a:gd name="connsiteX161" fmla="*/ 5631726 w 10232226"/>
              <a:gd name="connsiteY161" fmla="*/ 896671 h 2621960"/>
              <a:gd name="connsiteX162" fmla="*/ 5638736 w 10232226"/>
              <a:gd name="connsiteY162" fmla="*/ 1040144 h 2621960"/>
              <a:gd name="connsiteX163" fmla="*/ 5680796 w 10232226"/>
              <a:gd name="connsiteY163" fmla="*/ 1006963 h 2621960"/>
              <a:gd name="connsiteX164" fmla="*/ 5638736 w 10232226"/>
              <a:gd name="connsiteY164" fmla="*/ 1040144 h 2621960"/>
              <a:gd name="connsiteX165" fmla="*/ 8572700 w 10232226"/>
              <a:gd name="connsiteY165" fmla="*/ 1091552 h 2621960"/>
              <a:gd name="connsiteX166" fmla="*/ 8591393 w 10232226"/>
              <a:gd name="connsiteY166" fmla="*/ 983596 h 2621960"/>
              <a:gd name="connsiteX167" fmla="*/ 8601207 w 10232226"/>
              <a:gd name="connsiteY167" fmla="*/ 974249 h 2621960"/>
              <a:gd name="connsiteX168" fmla="*/ 8643268 w 10232226"/>
              <a:gd name="connsiteY168" fmla="*/ 1027059 h 2621960"/>
              <a:gd name="connsiteX169" fmla="*/ 8579710 w 10232226"/>
              <a:gd name="connsiteY169" fmla="*/ 1101366 h 2621960"/>
              <a:gd name="connsiteX170" fmla="*/ 8572700 w 10232226"/>
              <a:gd name="connsiteY170" fmla="*/ 1091552 h 2621960"/>
              <a:gd name="connsiteX171" fmla="*/ 8635791 w 10232226"/>
              <a:gd name="connsiteY171" fmla="*/ 1082205 h 2621960"/>
              <a:gd name="connsiteX172" fmla="*/ 8556343 w 10232226"/>
              <a:gd name="connsiteY172" fmla="*/ 1194367 h 2621960"/>
              <a:gd name="connsiteX173" fmla="*/ 8635791 w 10232226"/>
              <a:gd name="connsiteY173" fmla="*/ 1082205 h 2621960"/>
              <a:gd name="connsiteX174" fmla="*/ 8519423 w 10232226"/>
              <a:gd name="connsiteY174" fmla="*/ 1149502 h 2621960"/>
              <a:gd name="connsiteX175" fmla="*/ 8502599 w 10232226"/>
              <a:gd name="connsiteY175" fmla="*/ 1205583 h 2621960"/>
              <a:gd name="connsiteX176" fmla="*/ 8475960 w 10232226"/>
              <a:gd name="connsiteY176" fmla="*/ 1216799 h 2621960"/>
              <a:gd name="connsiteX177" fmla="*/ 8258179 w 10232226"/>
              <a:gd name="connsiteY177" fmla="*/ 1131276 h 2621960"/>
              <a:gd name="connsiteX178" fmla="*/ 8212380 w 10232226"/>
              <a:gd name="connsiteY178" fmla="*/ 1068652 h 2621960"/>
              <a:gd name="connsiteX179" fmla="*/ 8519423 w 10232226"/>
              <a:gd name="connsiteY179" fmla="*/ 1149502 h 2621960"/>
              <a:gd name="connsiteX180" fmla="*/ 8064701 w 10232226"/>
              <a:gd name="connsiteY180" fmla="*/ 445687 h 2621960"/>
              <a:gd name="connsiteX181" fmla="*/ 8064701 w 10232226"/>
              <a:gd name="connsiteY181" fmla="*/ 445687 h 2621960"/>
              <a:gd name="connsiteX182" fmla="*/ 8093676 w 10232226"/>
              <a:gd name="connsiteY182" fmla="*/ 398486 h 2621960"/>
              <a:gd name="connsiteX183" fmla="*/ 8106761 w 10232226"/>
              <a:gd name="connsiteY183" fmla="*/ 412039 h 2621960"/>
              <a:gd name="connsiteX184" fmla="*/ 8100219 w 10232226"/>
              <a:gd name="connsiteY184" fmla="*/ 446155 h 2621960"/>
              <a:gd name="connsiteX185" fmla="*/ 8086666 w 10232226"/>
              <a:gd name="connsiteY185" fmla="*/ 540090 h 2621960"/>
              <a:gd name="connsiteX186" fmla="*/ 8096947 w 10232226"/>
              <a:gd name="connsiteY186" fmla="*/ 805072 h 2621960"/>
              <a:gd name="connsiteX187" fmla="*/ 8059560 w 10232226"/>
              <a:gd name="connsiteY187" fmla="*/ 535417 h 2621960"/>
              <a:gd name="connsiteX188" fmla="*/ 8059560 w 10232226"/>
              <a:gd name="connsiteY188" fmla="*/ 535417 h 2621960"/>
              <a:gd name="connsiteX189" fmla="*/ 8059560 w 10232226"/>
              <a:gd name="connsiteY189" fmla="*/ 535417 h 2621960"/>
              <a:gd name="connsiteX190" fmla="*/ 8064701 w 10232226"/>
              <a:gd name="connsiteY190" fmla="*/ 445687 h 2621960"/>
              <a:gd name="connsiteX191" fmla="*/ 6423868 w 10232226"/>
              <a:gd name="connsiteY191" fmla="*/ 1733210 h 2621960"/>
              <a:gd name="connsiteX192" fmla="*/ 5939236 w 10232226"/>
              <a:gd name="connsiteY192" fmla="*/ 1763588 h 2621960"/>
              <a:gd name="connsiteX193" fmla="*/ 5748093 w 10232226"/>
              <a:gd name="connsiteY193" fmla="*/ 1777140 h 2621960"/>
              <a:gd name="connsiteX194" fmla="*/ 5720988 w 10232226"/>
              <a:gd name="connsiteY194" fmla="*/ 1753306 h 2621960"/>
              <a:gd name="connsiteX195" fmla="*/ 5707435 w 10232226"/>
              <a:gd name="connsiteY195" fmla="*/ 1642079 h 2621960"/>
              <a:gd name="connsiteX196" fmla="*/ 5734541 w 10232226"/>
              <a:gd name="connsiteY196" fmla="*/ 1410746 h 2621960"/>
              <a:gd name="connsiteX197" fmla="*/ 5741551 w 10232226"/>
              <a:gd name="connsiteY197" fmla="*/ 1371956 h 2621960"/>
              <a:gd name="connsiteX198" fmla="*/ 5768189 w 10232226"/>
              <a:gd name="connsiteY198" fmla="*/ 1284096 h 2621960"/>
              <a:gd name="connsiteX199" fmla="*/ 5956995 w 10232226"/>
              <a:gd name="connsiteY199" fmla="*/ 1081270 h 2621960"/>
              <a:gd name="connsiteX200" fmla="*/ 6085981 w 10232226"/>
              <a:gd name="connsiteY200" fmla="*/ 980325 h 2621960"/>
              <a:gd name="connsiteX201" fmla="*/ 6111684 w 10232226"/>
              <a:gd name="connsiteY201" fmla="*/ 989204 h 2621960"/>
              <a:gd name="connsiteX202" fmla="*/ 6128976 w 10232226"/>
              <a:gd name="connsiteY202" fmla="*/ 1200442 h 2621960"/>
              <a:gd name="connsiteX203" fmla="*/ 6192534 w 10232226"/>
              <a:gd name="connsiteY203" fmla="*/ 1377564 h 2621960"/>
              <a:gd name="connsiteX204" fmla="*/ 6417792 w 10232226"/>
              <a:gd name="connsiteY204" fmla="*/ 1681336 h 2621960"/>
              <a:gd name="connsiteX205" fmla="*/ 6463592 w 10232226"/>
              <a:gd name="connsiteY205" fmla="*/ 1704703 h 2621960"/>
              <a:gd name="connsiteX206" fmla="*/ 6423868 w 10232226"/>
              <a:gd name="connsiteY206" fmla="*/ 1733210 h 2621960"/>
              <a:gd name="connsiteX207" fmla="*/ 6752408 w 10232226"/>
              <a:gd name="connsiteY207" fmla="*/ 1637406 h 2621960"/>
              <a:gd name="connsiteX208" fmla="*/ 6737921 w 10232226"/>
              <a:gd name="connsiteY208" fmla="*/ 1674326 h 2621960"/>
              <a:gd name="connsiteX209" fmla="*/ 6667820 w 10232226"/>
              <a:gd name="connsiteY209" fmla="*/ 1726668 h 2621960"/>
              <a:gd name="connsiteX210" fmla="*/ 6556125 w 10232226"/>
              <a:gd name="connsiteY210" fmla="*/ 1696290 h 2621960"/>
              <a:gd name="connsiteX211" fmla="*/ 6543974 w 10232226"/>
              <a:gd name="connsiteY211" fmla="*/ 1679934 h 2621960"/>
              <a:gd name="connsiteX212" fmla="*/ 6502848 w 10232226"/>
              <a:gd name="connsiteY212" fmla="*/ 1621983 h 2621960"/>
              <a:gd name="connsiteX213" fmla="*/ 6370591 w 10232226"/>
              <a:gd name="connsiteY213" fmla="*/ 1480847 h 2621960"/>
              <a:gd name="connsiteX214" fmla="*/ 6310304 w 10232226"/>
              <a:gd name="connsiteY214" fmla="*/ 1357936 h 2621960"/>
              <a:gd name="connsiteX215" fmla="*/ 6291143 w 10232226"/>
              <a:gd name="connsiteY215" fmla="*/ 1321016 h 2621960"/>
              <a:gd name="connsiteX216" fmla="*/ 6256560 w 10232226"/>
              <a:gd name="connsiteY216" fmla="*/ 1228950 h 2621960"/>
              <a:gd name="connsiteX217" fmla="*/ 6265440 w 10232226"/>
              <a:gd name="connsiteY217" fmla="*/ 1040612 h 2621960"/>
              <a:gd name="connsiteX218" fmla="*/ 6269178 w 10232226"/>
              <a:gd name="connsiteY218" fmla="*/ 1020516 h 2621960"/>
              <a:gd name="connsiteX219" fmla="*/ 6279927 w 10232226"/>
              <a:gd name="connsiteY219" fmla="*/ 961164 h 2621960"/>
              <a:gd name="connsiteX220" fmla="*/ 6288339 w 10232226"/>
              <a:gd name="connsiteY220" fmla="*/ 927048 h 2621960"/>
              <a:gd name="connsiteX221" fmla="*/ 6301892 w 10232226"/>
              <a:gd name="connsiteY221" fmla="*/ 878445 h 2621960"/>
              <a:gd name="connsiteX222" fmla="*/ 6322455 w 10232226"/>
              <a:gd name="connsiteY222" fmla="*/ 868630 h 2621960"/>
              <a:gd name="connsiteX223" fmla="*/ 6353766 w 10232226"/>
              <a:gd name="connsiteY223" fmla="*/ 881716 h 2621960"/>
              <a:gd name="connsiteX224" fmla="*/ 6452843 w 10232226"/>
              <a:gd name="connsiteY224" fmla="*/ 917701 h 2621960"/>
              <a:gd name="connsiteX225" fmla="*/ 6498175 w 10232226"/>
              <a:gd name="connsiteY225" fmla="*/ 928450 h 2621960"/>
              <a:gd name="connsiteX226" fmla="*/ 6536964 w 10232226"/>
              <a:gd name="connsiteY226" fmla="*/ 936395 h 2621960"/>
              <a:gd name="connsiteX227" fmla="*/ 6582296 w 10232226"/>
              <a:gd name="connsiteY227" fmla="*/ 942470 h 2621960"/>
              <a:gd name="connsiteX228" fmla="*/ 6698197 w 10232226"/>
              <a:gd name="connsiteY228" fmla="*/ 949013 h 2621960"/>
              <a:gd name="connsiteX229" fmla="*/ 6809891 w 10232226"/>
              <a:gd name="connsiteY229" fmla="*/ 934993 h 2621960"/>
              <a:gd name="connsiteX230" fmla="*/ 6932334 w 10232226"/>
              <a:gd name="connsiteY230" fmla="*/ 906485 h 2621960"/>
              <a:gd name="connsiteX231" fmla="*/ 6951028 w 10232226"/>
              <a:gd name="connsiteY231" fmla="*/ 921907 h 2621960"/>
              <a:gd name="connsiteX232" fmla="*/ 6868776 w 10232226"/>
              <a:gd name="connsiteY232" fmla="*/ 1186422 h 2621960"/>
              <a:gd name="connsiteX233" fmla="*/ 6826248 w 10232226"/>
              <a:gd name="connsiteY233" fmla="*/ 1255121 h 2621960"/>
              <a:gd name="connsiteX234" fmla="*/ 6804283 w 10232226"/>
              <a:gd name="connsiteY234" fmla="*/ 1329428 h 2621960"/>
              <a:gd name="connsiteX235" fmla="*/ 6752408 w 10232226"/>
              <a:gd name="connsiteY235" fmla="*/ 1637406 h 2621960"/>
              <a:gd name="connsiteX236" fmla="*/ 7341725 w 10232226"/>
              <a:gd name="connsiteY236" fmla="*/ 1717321 h 2621960"/>
              <a:gd name="connsiteX237" fmla="*/ 7243583 w 10232226"/>
              <a:gd name="connsiteY237" fmla="*/ 1716386 h 2621960"/>
              <a:gd name="connsiteX238" fmla="*/ 6886535 w 10232226"/>
              <a:gd name="connsiteY238" fmla="*/ 1716386 h 2621960"/>
              <a:gd name="connsiteX239" fmla="*/ 6839801 w 10232226"/>
              <a:gd name="connsiteY239" fmla="*/ 1717788 h 2621960"/>
              <a:gd name="connsiteX240" fmla="*/ 6820173 w 10232226"/>
              <a:gd name="connsiteY240" fmla="*/ 1699095 h 2621960"/>
              <a:gd name="connsiteX241" fmla="*/ 6821107 w 10232226"/>
              <a:gd name="connsiteY241" fmla="*/ 1648154 h 2621960"/>
              <a:gd name="connsiteX242" fmla="*/ 6910370 w 10232226"/>
              <a:gd name="connsiteY242" fmla="*/ 1413082 h 2621960"/>
              <a:gd name="connsiteX243" fmla="*/ 6941214 w 10232226"/>
              <a:gd name="connsiteY243" fmla="*/ 1327091 h 2621960"/>
              <a:gd name="connsiteX244" fmla="*/ 6964114 w 10232226"/>
              <a:gd name="connsiteY244" fmla="*/ 1251850 h 2621960"/>
              <a:gd name="connsiteX245" fmla="*/ 7075340 w 10232226"/>
              <a:gd name="connsiteY245" fmla="*/ 1070522 h 2621960"/>
              <a:gd name="connsiteX246" fmla="*/ 7086090 w 10232226"/>
              <a:gd name="connsiteY246" fmla="*/ 1059773 h 2621960"/>
              <a:gd name="connsiteX247" fmla="*/ 7094969 w 10232226"/>
              <a:gd name="connsiteY247" fmla="*/ 1072391 h 2621960"/>
              <a:gd name="connsiteX248" fmla="*/ 7172548 w 10232226"/>
              <a:gd name="connsiteY248" fmla="*/ 1285031 h 2621960"/>
              <a:gd name="connsiteX249" fmla="*/ 7183296 w 10232226"/>
              <a:gd name="connsiteY249" fmla="*/ 1363544 h 2621960"/>
              <a:gd name="connsiteX250" fmla="*/ 7216478 w 10232226"/>
              <a:gd name="connsiteY250" fmla="*/ 1442992 h 2621960"/>
              <a:gd name="connsiteX251" fmla="*/ 7356680 w 10232226"/>
              <a:gd name="connsiteY251" fmla="*/ 1703768 h 2621960"/>
              <a:gd name="connsiteX252" fmla="*/ 7341725 w 10232226"/>
              <a:gd name="connsiteY252" fmla="*/ 1717321 h 2621960"/>
              <a:gd name="connsiteX253" fmla="*/ 8401186 w 10232226"/>
              <a:gd name="connsiteY253" fmla="*/ 1759849 h 2621960"/>
              <a:gd name="connsiteX254" fmla="*/ 8371743 w 10232226"/>
              <a:gd name="connsiteY254" fmla="*/ 1777608 h 2621960"/>
              <a:gd name="connsiteX255" fmla="*/ 8011891 w 10232226"/>
              <a:gd name="connsiteY255" fmla="*/ 1749567 h 2621960"/>
              <a:gd name="connsiteX256" fmla="*/ 7480525 w 10232226"/>
              <a:gd name="connsiteY256" fmla="*/ 1724798 h 2621960"/>
              <a:gd name="connsiteX257" fmla="*/ 7433323 w 10232226"/>
              <a:gd name="connsiteY257" fmla="*/ 1697693 h 2621960"/>
              <a:gd name="connsiteX258" fmla="*/ 7344061 w 10232226"/>
              <a:gd name="connsiteY258" fmla="*/ 1414952 h 2621960"/>
              <a:gd name="connsiteX259" fmla="*/ 7342660 w 10232226"/>
              <a:gd name="connsiteY259" fmla="*/ 1391585 h 2621960"/>
              <a:gd name="connsiteX260" fmla="*/ 7289850 w 10232226"/>
              <a:gd name="connsiteY260" fmla="*/ 1283629 h 2621960"/>
              <a:gd name="connsiteX261" fmla="*/ 7268820 w 10232226"/>
              <a:gd name="connsiteY261" fmla="*/ 1087813 h 2621960"/>
              <a:gd name="connsiteX262" fmla="*/ 7266950 w 10232226"/>
              <a:gd name="connsiteY262" fmla="*/ 1076597 h 2621960"/>
              <a:gd name="connsiteX263" fmla="*/ 7266950 w 10232226"/>
              <a:gd name="connsiteY263" fmla="*/ 1076130 h 2621960"/>
              <a:gd name="connsiteX264" fmla="*/ 7254799 w 10232226"/>
              <a:gd name="connsiteY264" fmla="*/ 941536 h 2621960"/>
              <a:gd name="connsiteX265" fmla="*/ 7288448 w 10232226"/>
              <a:gd name="connsiteY265" fmla="*/ 864892 h 2621960"/>
              <a:gd name="connsiteX266" fmla="*/ 7333780 w 10232226"/>
              <a:gd name="connsiteY266" fmla="*/ 775162 h 2621960"/>
              <a:gd name="connsiteX267" fmla="*/ 7346865 w 10232226"/>
              <a:gd name="connsiteY267" fmla="*/ 779836 h 2621960"/>
              <a:gd name="connsiteX268" fmla="*/ 7718401 w 10232226"/>
              <a:gd name="connsiteY268" fmla="*/ 718614 h 2621960"/>
              <a:gd name="connsiteX269" fmla="*/ 7882905 w 10232226"/>
              <a:gd name="connsiteY269" fmla="*/ 542894 h 2621960"/>
              <a:gd name="connsiteX270" fmla="*/ 7913750 w 10232226"/>
              <a:gd name="connsiteY270" fmla="*/ 511115 h 2621960"/>
              <a:gd name="connsiteX271" fmla="*/ 7913750 w 10232226"/>
              <a:gd name="connsiteY271" fmla="*/ 511115 h 2621960"/>
              <a:gd name="connsiteX272" fmla="*/ 8007218 w 10232226"/>
              <a:gd name="connsiteY272" fmla="*/ 431667 h 2621960"/>
              <a:gd name="connsiteX273" fmla="*/ 8020771 w 10232226"/>
              <a:gd name="connsiteY273" fmla="*/ 423255 h 2621960"/>
              <a:gd name="connsiteX274" fmla="*/ 8046007 w 10232226"/>
              <a:gd name="connsiteY274" fmla="*/ 416712 h 2621960"/>
              <a:gd name="connsiteX275" fmla="*/ 8048344 w 10232226"/>
              <a:gd name="connsiteY275" fmla="*/ 440547 h 2621960"/>
              <a:gd name="connsiteX276" fmla="*/ 8044138 w 10232226"/>
              <a:gd name="connsiteY276" fmla="*/ 534949 h 2621960"/>
              <a:gd name="connsiteX277" fmla="*/ 8136671 w 10232226"/>
              <a:gd name="connsiteY277" fmla="*/ 953686 h 2621960"/>
              <a:gd name="connsiteX278" fmla="*/ 8171254 w 10232226"/>
              <a:gd name="connsiteY278" fmla="*/ 1034536 h 2621960"/>
              <a:gd name="connsiteX279" fmla="*/ 8199295 w 10232226"/>
              <a:gd name="connsiteY279" fmla="*/ 1085477 h 2621960"/>
              <a:gd name="connsiteX280" fmla="*/ 8199762 w 10232226"/>
              <a:gd name="connsiteY280" fmla="*/ 1085009 h 2621960"/>
              <a:gd name="connsiteX281" fmla="*/ 8199762 w 10232226"/>
              <a:gd name="connsiteY281" fmla="*/ 1085009 h 2621960"/>
              <a:gd name="connsiteX282" fmla="*/ 8249768 w 10232226"/>
              <a:gd name="connsiteY282" fmla="*/ 1143427 h 2621960"/>
              <a:gd name="connsiteX283" fmla="*/ 8467081 w 10232226"/>
              <a:gd name="connsiteY283" fmla="*/ 1232221 h 2621960"/>
              <a:gd name="connsiteX284" fmla="*/ 8490915 w 10232226"/>
              <a:gd name="connsiteY284" fmla="*/ 1258860 h 2621960"/>
              <a:gd name="connsiteX285" fmla="*/ 8470819 w 10232226"/>
              <a:gd name="connsiteY285" fmla="*/ 1414017 h 2621960"/>
              <a:gd name="connsiteX286" fmla="*/ 8447452 w 10232226"/>
              <a:gd name="connsiteY286" fmla="*/ 1485053 h 2621960"/>
              <a:gd name="connsiteX287" fmla="*/ 8447452 w 10232226"/>
              <a:gd name="connsiteY287" fmla="*/ 1485053 h 2621960"/>
              <a:gd name="connsiteX288" fmla="*/ 8419412 w 10232226"/>
              <a:gd name="connsiteY288" fmla="*/ 1634134 h 2621960"/>
              <a:gd name="connsiteX289" fmla="*/ 8401186 w 10232226"/>
              <a:gd name="connsiteY289" fmla="*/ 1759849 h 2621960"/>
              <a:gd name="connsiteX290" fmla="*/ 8667102 w 10232226"/>
              <a:gd name="connsiteY290" fmla="*/ 1805648 h 2621960"/>
              <a:gd name="connsiteX291" fmla="*/ 8469885 w 10232226"/>
              <a:gd name="connsiteY291" fmla="*/ 1785553 h 2621960"/>
              <a:gd name="connsiteX292" fmla="*/ 8448387 w 10232226"/>
              <a:gd name="connsiteY292" fmla="*/ 1753306 h 2621960"/>
              <a:gd name="connsiteX293" fmla="*/ 8464744 w 10232226"/>
              <a:gd name="connsiteY293" fmla="*/ 1692552 h 2621960"/>
              <a:gd name="connsiteX294" fmla="*/ 8478297 w 10232226"/>
              <a:gd name="connsiteY294" fmla="*/ 1571511 h 2621960"/>
              <a:gd name="connsiteX295" fmla="*/ 8486709 w 10232226"/>
              <a:gd name="connsiteY295" fmla="*/ 1509354 h 2621960"/>
              <a:gd name="connsiteX296" fmla="*/ 8518956 w 10232226"/>
              <a:gd name="connsiteY296" fmla="*/ 1389715 h 2621960"/>
              <a:gd name="connsiteX297" fmla="*/ 8531106 w 10232226"/>
              <a:gd name="connsiteY297" fmla="*/ 1288302 h 2621960"/>
              <a:gd name="connsiteX298" fmla="*/ 8532041 w 10232226"/>
              <a:gd name="connsiteY298" fmla="*/ 1262599 h 2621960"/>
              <a:gd name="connsiteX299" fmla="*/ 8575971 w 10232226"/>
              <a:gd name="connsiteY299" fmla="*/ 1204648 h 2621960"/>
              <a:gd name="connsiteX300" fmla="*/ 8607750 w 10232226"/>
              <a:gd name="connsiteY300" fmla="*/ 1190161 h 2621960"/>
              <a:gd name="connsiteX301" fmla="*/ 8626444 w 10232226"/>
              <a:gd name="connsiteY301" fmla="*/ 1185487 h 2621960"/>
              <a:gd name="connsiteX302" fmla="*/ 8627378 w 10232226"/>
              <a:gd name="connsiteY302" fmla="*/ 1205583 h 2621960"/>
              <a:gd name="connsiteX303" fmla="*/ 8589524 w 10232226"/>
              <a:gd name="connsiteY303" fmla="*/ 1511224 h 2621960"/>
              <a:gd name="connsiteX304" fmla="*/ 8586253 w 10232226"/>
              <a:gd name="connsiteY304" fmla="*/ 1576651 h 2621960"/>
              <a:gd name="connsiteX305" fmla="*/ 8599806 w 10232226"/>
              <a:gd name="connsiteY305" fmla="*/ 1607496 h 2621960"/>
              <a:gd name="connsiteX306" fmla="*/ 8619901 w 10232226"/>
              <a:gd name="connsiteY306" fmla="*/ 1602355 h 2621960"/>
              <a:gd name="connsiteX307" fmla="*/ 8649344 w 10232226"/>
              <a:gd name="connsiteY307" fmla="*/ 1587400 h 2621960"/>
              <a:gd name="connsiteX308" fmla="*/ 8657756 w 10232226"/>
              <a:gd name="connsiteY308" fmla="*/ 1607963 h 2621960"/>
              <a:gd name="connsiteX309" fmla="*/ 8655887 w 10232226"/>
              <a:gd name="connsiteY309" fmla="*/ 1626189 h 2621960"/>
              <a:gd name="connsiteX310" fmla="*/ 8699349 w 10232226"/>
              <a:gd name="connsiteY310" fmla="*/ 1713115 h 2621960"/>
              <a:gd name="connsiteX311" fmla="*/ 8723183 w 10232226"/>
              <a:gd name="connsiteY311" fmla="*/ 1752839 h 2621960"/>
              <a:gd name="connsiteX312" fmla="*/ 8667102 w 10232226"/>
              <a:gd name="connsiteY312" fmla="*/ 1805648 h 2621960"/>
              <a:gd name="connsiteX313" fmla="*/ 8848898 w 10232226"/>
              <a:gd name="connsiteY313" fmla="*/ 1827146 h 2621960"/>
              <a:gd name="connsiteX314" fmla="*/ 8830204 w 10232226"/>
              <a:gd name="connsiteY314" fmla="*/ 1824809 h 2621960"/>
              <a:gd name="connsiteX315" fmla="*/ 8787209 w 10232226"/>
              <a:gd name="connsiteY315" fmla="*/ 1813593 h 2621960"/>
              <a:gd name="connsiteX316" fmla="*/ 8790948 w 10232226"/>
              <a:gd name="connsiteY316" fmla="*/ 1749567 h 2621960"/>
              <a:gd name="connsiteX317" fmla="*/ 8824129 w 10232226"/>
              <a:gd name="connsiteY317" fmla="*/ 1740688 h 2621960"/>
              <a:gd name="connsiteX318" fmla="*/ 8875537 w 10232226"/>
              <a:gd name="connsiteY318" fmla="*/ 1787889 h 2621960"/>
              <a:gd name="connsiteX319" fmla="*/ 8876938 w 10232226"/>
              <a:gd name="connsiteY319" fmla="*/ 1799573 h 2621960"/>
              <a:gd name="connsiteX320" fmla="*/ 8848898 w 10232226"/>
              <a:gd name="connsiteY320" fmla="*/ 1827146 h 2621960"/>
              <a:gd name="connsiteX0" fmla="*/ 10232226 w 10973998"/>
              <a:gd name="connsiteY0" fmla="*/ 2081846 h 2622762"/>
              <a:gd name="connsiteX1" fmla="*/ 10198110 w 10973998"/>
              <a:gd name="connsiteY1" fmla="*/ 2063153 h 2622762"/>
              <a:gd name="connsiteX2" fmla="*/ 10030335 w 10973998"/>
              <a:gd name="connsiteY2" fmla="*/ 2022494 h 2622762"/>
              <a:gd name="connsiteX3" fmla="*/ 9494763 w 10973998"/>
              <a:gd name="connsiteY3" fmla="*/ 1912669 h 2622762"/>
              <a:gd name="connsiteX4" fmla="*/ 9208750 w 10973998"/>
              <a:gd name="connsiteY4" fmla="*/ 1868739 h 2622762"/>
              <a:gd name="connsiteX5" fmla="*/ 9171363 w 10973998"/>
              <a:gd name="connsiteY5" fmla="*/ 1857990 h 2622762"/>
              <a:gd name="connsiteX6" fmla="*/ 9129769 w 10973998"/>
              <a:gd name="connsiteY6" fmla="*/ 1856588 h 2622762"/>
              <a:gd name="connsiteX7" fmla="*/ 8981623 w 10973998"/>
              <a:gd name="connsiteY7" fmla="*/ 1825744 h 2622762"/>
              <a:gd name="connsiteX8" fmla="*/ 8969939 w 10973998"/>
              <a:gd name="connsiteY8" fmla="*/ 1815462 h 2622762"/>
              <a:gd name="connsiteX9" fmla="*/ 8999849 w 10973998"/>
              <a:gd name="connsiteY9" fmla="*/ 1744427 h 2622762"/>
              <a:gd name="connsiteX10" fmla="*/ 9043311 w 10973998"/>
              <a:gd name="connsiteY10" fmla="*/ 1685074 h 2622762"/>
              <a:gd name="connsiteX11" fmla="*/ 9050789 w 10973998"/>
              <a:gd name="connsiteY11" fmla="*/ 1659371 h 2622762"/>
              <a:gd name="connsiteX12" fmla="*/ 9070417 w 10973998"/>
              <a:gd name="connsiteY12" fmla="*/ 1561229 h 2622762"/>
              <a:gd name="connsiteX13" fmla="*/ 9076960 w 10973998"/>
              <a:gd name="connsiteY13" fmla="*/ 1535058 h 2622762"/>
              <a:gd name="connsiteX14" fmla="*/ 9092850 w 10973998"/>
              <a:gd name="connsiteY14" fmla="*/ 1434580 h 2622762"/>
              <a:gd name="connsiteX15" fmla="*/ 9075558 w 10973998"/>
              <a:gd name="connsiteY15" fmla="*/ 1255588 h 2622762"/>
              <a:gd name="connsiteX16" fmla="*/ 9058734 w 10973998"/>
              <a:gd name="connsiteY16" fmla="*/ 1022853 h 2622762"/>
              <a:gd name="connsiteX17" fmla="*/ 9063407 w 10973998"/>
              <a:gd name="connsiteY17" fmla="*/ 843394 h 2622762"/>
              <a:gd name="connsiteX18" fmla="*/ 9053593 w 10973998"/>
              <a:gd name="connsiteY18" fmla="*/ 707865 h 2622762"/>
              <a:gd name="connsiteX19" fmla="*/ 9009663 w 10973998"/>
              <a:gd name="connsiteY19" fmla="*/ 565794 h 2622762"/>
              <a:gd name="connsiteX20" fmla="*/ 8956386 w 10973998"/>
              <a:gd name="connsiteY20" fmla="*/ 487748 h 2622762"/>
              <a:gd name="connsiteX21" fmla="*/ 8907315 w 10973998"/>
              <a:gd name="connsiteY21" fmla="*/ 456436 h 2622762"/>
              <a:gd name="connsiteX22" fmla="*/ 8891426 w 10973998"/>
              <a:gd name="connsiteY22" fmla="*/ 409702 h 2622762"/>
              <a:gd name="connsiteX23" fmla="*/ 8888622 w 10973998"/>
              <a:gd name="connsiteY23" fmla="*/ 342872 h 2622762"/>
              <a:gd name="connsiteX24" fmla="*/ 8884883 w 10973998"/>
              <a:gd name="connsiteY24" fmla="*/ 337264 h 2622762"/>
              <a:gd name="connsiteX25" fmla="*/ 8708229 w 10973998"/>
              <a:gd name="connsiteY25" fmla="*/ 243329 h 2622762"/>
              <a:gd name="connsiteX26" fmla="*/ 8676449 w 10973998"/>
              <a:gd name="connsiteY26" fmla="*/ 262490 h 2622762"/>
              <a:gd name="connsiteX27" fmla="*/ 8650278 w 10973998"/>
              <a:gd name="connsiteY27" fmla="*/ 305953 h 2622762"/>
              <a:gd name="connsiteX28" fmla="*/ 8650278 w 10973998"/>
              <a:gd name="connsiteY28" fmla="*/ 310159 h 2622762"/>
              <a:gd name="connsiteX29" fmla="*/ 8657756 w 10973998"/>
              <a:gd name="connsiteY29" fmla="*/ 310159 h 2622762"/>
              <a:gd name="connsiteX30" fmla="*/ 8665701 w 10973998"/>
              <a:gd name="connsiteY30" fmla="*/ 324646 h 2622762"/>
              <a:gd name="connsiteX31" fmla="*/ 8655419 w 10973998"/>
              <a:gd name="connsiteY31" fmla="*/ 382596 h 2622762"/>
              <a:gd name="connsiteX32" fmla="*/ 8647007 w 10973998"/>
              <a:gd name="connsiteY32" fmla="*/ 427928 h 2622762"/>
              <a:gd name="connsiteX33" fmla="*/ 8666635 w 10973998"/>
              <a:gd name="connsiteY33" fmla="*/ 465316 h 2622762"/>
              <a:gd name="connsiteX34" fmla="*/ 8660560 w 10973998"/>
              <a:gd name="connsiteY34" fmla="*/ 496627 h 2622762"/>
              <a:gd name="connsiteX35" fmla="*/ 8627378 w 10973998"/>
              <a:gd name="connsiteY35" fmla="*/ 522331 h 2622762"/>
              <a:gd name="connsiteX36" fmla="*/ 8625977 w 10973998"/>
              <a:gd name="connsiteY36" fmla="*/ 596171 h 2622762"/>
              <a:gd name="connsiteX37" fmla="*/ 8638595 w 10973998"/>
              <a:gd name="connsiteY37" fmla="*/ 591030 h 2622762"/>
              <a:gd name="connsiteX38" fmla="*/ 8658223 w 10973998"/>
              <a:gd name="connsiteY38" fmla="*/ 579347 h 2622762"/>
              <a:gd name="connsiteX39" fmla="*/ 8666168 w 10973998"/>
              <a:gd name="connsiteY39" fmla="*/ 598975 h 2622762"/>
              <a:gd name="connsiteX40" fmla="*/ 8661027 w 10973998"/>
              <a:gd name="connsiteY40" fmla="*/ 638232 h 2622762"/>
              <a:gd name="connsiteX41" fmla="*/ 8655419 w 10973998"/>
              <a:gd name="connsiteY41" fmla="*/ 639634 h 2622762"/>
              <a:gd name="connsiteX42" fmla="*/ 8639530 w 10973998"/>
              <a:gd name="connsiteY42" fmla="*/ 680292 h 2622762"/>
              <a:gd name="connsiteX43" fmla="*/ 8598871 w 10973998"/>
              <a:gd name="connsiteY43" fmla="*/ 703192 h 2622762"/>
              <a:gd name="connsiteX44" fmla="*/ 8554941 w 10973998"/>
              <a:gd name="connsiteY44" fmla="*/ 787313 h 2622762"/>
              <a:gd name="connsiteX45" fmla="*/ 8552137 w 10973998"/>
              <a:gd name="connsiteY45" fmla="*/ 800399 h 2622762"/>
              <a:gd name="connsiteX46" fmla="*/ 8550267 w 10973998"/>
              <a:gd name="connsiteY46" fmla="*/ 806474 h 2622762"/>
              <a:gd name="connsiteX47" fmla="*/ 8564287 w 10973998"/>
              <a:gd name="connsiteY47" fmla="*/ 933591 h 2622762"/>
              <a:gd name="connsiteX48" fmla="*/ 8562886 w 10973998"/>
              <a:gd name="connsiteY48" fmla="*/ 968174 h 2622762"/>
              <a:gd name="connsiteX49" fmla="*/ 8532509 w 10973998"/>
              <a:gd name="connsiteY49" fmla="*/ 1109311 h 2622762"/>
              <a:gd name="connsiteX50" fmla="*/ 8505403 w 10973998"/>
              <a:gd name="connsiteY50" fmla="*/ 1137351 h 2622762"/>
              <a:gd name="connsiteX51" fmla="*/ 8218923 w 10973998"/>
              <a:gd name="connsiteY51" fmla="*/ 1050893 h 2622762"/>
              <a:gd name="connsiteX52" fmla="*/ 8127792 w 10973998"/>
              <a:gd name="connsiteY52" fmla="*/ 867696 h 2622762"/>
              <a:gd name="connsiteX53" fmla="*/ 8099284 w 10973998"/>
              <a:gd name="connsiteY53" fmla="*/ 641503 h 2622762"/>
              <a:gd name="connsiteX54" fmla="*/ 8101153 w 10973998"/>
              <a:gd name="connsiteY54" fmla="*/ 552708 h 2622762"/>
              <a:gd name="connsiteX55" fmla="*/ 8101153 w 10973998"/>
              <a:gd name="connsiteY55" fmla="*/ 552708 h 2622762"/>
              <a:gd name="connsiteX56" fmla="*/ 8101153 w 10973998"/>
              <a:gd name="connsiteY56" fmla="*/ 552708 h 2622762"/>
              <a:gd name="connsiteX57" fmla="*/ 8114706 w 10973998"/>
              <a:gd name="connsiteY57" fmla="*/ 454567 h 2622762"/>
              <a:gd name="connsiteX58" fmla="*/ 8114706 w 10973998"/>
              <a:gd name="connsiteY58" fmla="*/ 454567 h 2622762"/>
              <a:gd name="connsiteX59" fmla="*/ 8116575 w 10973998"/>
              <a:gd name="connsiteY59" fmla="*/ 436340 h 2622762"/>
              <a:gd name="connsiteX60" fmla="*/ 8169852 w 10973998"/>
              <a:gd name="connsiteY60" fmla="*/ 388204 h 2622762"/>
              <a:gd name="connsiteX61" fmla="*/ 8222662 w 10973998"/>
              <a:gd name="connsiteY61" fmla="*/ 381194 h 2622762"/>
              <a:gd name="connsiteX62" fmla="*/ 8272667 w 10973998"/>
              <a:gd name="connsiteY62" fmla="*/ 347546 h 2622762"/>
              <a:gd name="connsiteX63" fmla="*/ 8282014 w 10973998"/>
              <a:gd name="connsiteY63" fmla="*/ 337732 h 2622762"/>
              <a:gd name="connsiteX64" fmla="*/ 8290426 w 10973998"/>
              <a:gd name="connsiteY64" fmla="*/ 340068 h 2622762"/>
              <a:gd name="connsiteX65" fmla="*/ 8298838 w 10973998"/>
              <a:gd name="connsiteY65" fmla="*/ 291465 h 2622762"/>
              <a:gd name="connsiteX66" fmla="*/ 8248365 w 10973998"/>
              <a:gd name="connsiteY66" fmla="*/ 202203 h 2622762"/>
              <a:gd name="connsiteX67" fmla="*/ 8212380 w 10973998"/>
              <a:gd name="connsiteY67" fmla="*/ 185379 h 2622762"/>
              <a:gd name="connsiteX68" fmla="*/ 8155364 w 10973998"/>
              <a:gd name="connsiteY68" fmla="*/ 183042 h 2622762"/>
              <a:gd name="connsiteX69" fmla="*/ 8060962 w 10973998"/>
              <a:gd name="connsiteY69" fmla="*/ 182107 h 2622762"/>
              <a:gd name="connsiteX70" fmla="*/ 8042268 w 10973998"/>
              <a:gd name="connsiteY70" fmla="*/ 176499 h 2622762"/>
              <a:gd name="connsiteX71" fmla="*/ 8011891 w 10973998"/>
              <a:gd name="connsiteY71" fmla="*/ 165750 h 2622762"/>
              <a:gd name="connsiteX72" fmla="*/ 7917956 w 10973998"/>
              <a:gd name="connsiteY72" fmla="*/ 158740 h 2622762"/>
              <a:gd name="connsiteX73" fmla="*/ 7860940 w 10973998"/>
              <a:gd name="connsiteY73" fmla="*/ 150328 h 2622762"/>
              <a:gd name="connsiteX74" fmla="*/ 7854865 w 10973998"/>
              <a:gd name="connsiteY74" fmla="*/ 146122 h 2622762"/>
              <a:gd name="connsiteX75" fmla="*/ 7841312 w 10973998"/>
              <a:gd name="connsiteY75" fmla="*/ 147057 h 2622762"/>
              <a:gd name="connsiteX76" fmla="*/ 7851593 w 10973998"/>
              <a:gd name="connsiteY76" fmla="*/ 159675 h 2622762"/>
              <a:gd name="connsiteX77" fmla="*/ 7821684 w 10973998"/>
              <a:gd name="connsiteY77" fmla="*/ 193323 h 2622762"/>
              <a:gd name="connsiteX78" fmla="*/ 7808598 w 10973998"/>
              <a:gd name="connsiteY78" fmla="*/ 269033 h 2622762"/>
              <a:gd name="connsiteX79" fmla="*/ 7762331 w 10973998"/>
              <a:gd name="connsiteY79" fmla="*/ 362501 h 2622762"/>
              <a:gd name="connsiteX80" fmla="*/ 7745974 w 10973998"/>
              <a:gd name="connsiteY80" fmla="*/ 390074 h 2622762"/>
              <a:gd name="connsiteX81" fmla="*/ 7745974 w 10973998"/>
              <a:gd name="connsiteY81" fmla="*/ 390074 h 2622762"/>
              <a:gd name="connsiteX82" fmla="*/ 7674004 w 10973998"/>
              <a:gd name="connsiteY82" fmla="*/ 472793 h 2622762"/>
              <a:gd name="connsiteX83" fmla="*/ 7674004 w 10973998"/>
              <a:gd name="connsiteY83" fmla="*/ 472793 h 2622762"/>
              <a:gd name="connsiteX84" fmla="*/ 7438932 w 10973998"/>
              <a:gd name="connsiteY84" fmla="*/ 494291 h 2622762"/>
              <a:gd name="connsiteX85" fmla="*/ 7319293 w 10973998"/>
              <a:gd name="connsiteY85" fmla="*/ 407833 h 2622762"/>
              <a:gd name="connsiteX86" fmla="*/ 7253865 w 10973998"/>
              <a:gd name="connsiteY86" fmla="*/ 342872 h 2622762"/>
              <a:gd name="connsiteX87" fmla="*/ 7162733 w 10973998"/>
              <a:gd name="connsiteY87" fmla="*/ 274641 h 2622762"/>
              <a:gd name="connsiteX88" fmla="*/ 7153854 w 10973998"/>
              <a:gd name="connsiteY88" fmla="*/ 264359 h 2622762"/>
              <a:gd name="connsiteX89" fmla="*/ 7063657 w 10973998"/>
              <a:gd name="connsiteY89" fmla="*/ 199399 h 2622762"/>
              <a:gd name="connsiteX90" fmla="*/ 7045431 w 10973998"/>
              <a:gd name="connsiteY90" fmla="*/ 170424 h 2622762"/>
              <a:gd name="connsiteX91" fmla="*/ 7046833 w 10973998"/>
              <a:gd name="connsiteY91" fmla="*/ 119484 h 2622762"/>
              <a:gd name="connsiteX92" fmla="*/ 7059919 w 10973998"/>
              <a:gd name="connsiteY92" fmla="*/ 137243 h 2622762"/>
              <a:gd name="connsiteX93" fmla="*/ 7063190 w 10973998"/>
              <a:gd name="connsiteY93" fmla="*/ 121820 h 2622762"/>
              <a:gd name="connsiteX94" fmla="*/ 7078612 w 10973998"/>
              <a:gd name="connsiteY94" fmla="*/ 75554 h 2622762"/>
              <a:gd name="connsiteX95" fmla="*/ 7077677 w 10973998"/>
              <a:gd name="connsiteY95" fmla="*/ 16669 h 2622762"/>
              <a:gd name="connsiteX96" fmla="*/ 7069733 w 10973998"/>
              <a:gd name="connsiteY96" fmla="*/ 7322 h 2622762"/>
              <a:gd name="connsiteX97" fmla="*/ 7029074 w 10973998"/>
              <a:gd name="connsiteY97" fmla="*/ 12930 h 2622762"/>
              <a:gd name="connsiteX98" fmla="*/ 6964581 w 10973998"/>
              <a:gd name="connsiteY98" fmla="*/ 51719 h 2622762"/>
              <a:gd name="connsiteX99" fmla="*/ 6645387 w 10973998"/>
              <a:gd name="connsiteY99" fmla="*/ 83031 h 2622762"/>
              <a:gd name="connsiteX100" fmla="*/ 6473406 w 10973998"/>
              <a:gd name="connsiteY100" fmla="*/ 77423 h 2622762"/>
              <a:gd name="connsiteX101" fmla="*/ 6301892 w 10973998"/>
              <a:gd name="connsiteY101" fmla="*/ 59664 h 2622762"/>
              <a:gd name="connsiteX102" fmla="*/ 6206554 w 10973998"/>
              <a:gd name="connsiteY102" fmla="*/ 15267 h 2622762"/>
              <a:gd name="connsiteX103" fmla="*/ 6167765 w 10973998"/>
              <a:gd name="connsiteY103" fmla="*/ 3116 h 2622762"/>
              <a:gd name="connsiteX104" fmla="*/ 6150941 w 10973998"/>
              <a:gd name="connsiteY104" fmla="*/ 42840 h 2622762"/>
              <a:gd name="connsiteX105" fmla="*/ 6161690 w 10973998"/>
              <a:gd name="connsiteY105" fmla="*/ 85835 h 2622762"/>
              <a:gd name="connsiteX106" fmla="*/ 6173373 w 10973998"/>
              <a:gd name="connsiteY106" fmla="*/ 119951 h 2622762"/>
              <a:gd name="connsiteX107" fmla="*/ 6174308 w 10973998"/>
              <a:gd name="connsiteY107" fmla="*/ 155002 h 2622762"/>
              <a:gd name="connsiteX108" fmla="*/ 6175243 w 10973998"/>
              <a:gd name="connsiteY108" fmla="*/ 170891 h 2622762"/>
              <a:gd name="connsiteX109" fmla="*/ 6163092 w 10973998"/>
              <a:gd name="connsiteY109" fmla="*/ 200334 h 2622762"/>
              <a:gd name="connsiteX110" fmla="*/ 6042518 w 10973998"/>
              <a:gd name="connsiteY110" fmla="*/ 232580 h 2622762"/>
              <a:gd name="connsiteX111" fmla="*/ 5985035 w 10973998"/>
              <a:gd name="connsiteY111" fmla="*/ 238188 h 2622762"/>
              <a:gd name="connsiteX112" fmla="*/ 5942974 w 10973998"/>
              <a:gd name="connsiteY112" fmla="*/ 295671 h 2622762"/>
              <a:gd name="connsiteX113" fmla="*/ 5922879 w 10973998"/>
              <a:gd name="connsiteY113" fmla="*/ 333058 h 2622762"/>
              <a:gd name="connsiteX114" fmla="*/ 5845768 w 10973998"/>
              <a:gd name="connsiteY114" fmla="*/ 402225 h 2622762"/>
              <a:gd name="connsiteX115" fmla="*/ 5808847 w 10973998"/>
              <a:gd name="connsiteY115" fmla="*/ 447089 h 2622762"/>
              <a:gd name="connsiteX116" fmla="*/ 5793425 w 10973998"/>
              <a:gd name="connsiteY116" fmla="*/ 483075 h 2622762"/>
              <a:gd name="connsiteX117" fmla="*/ 5755103 w 10973998"/>
              <a:gd name="connsiteY117" fmla="*/ 594769 h 2622762"/>
              <a:gd name="connsiteX118" fmla="*/ 5712108 w 10973998"/>
              <a:gd name="connsiteY118" fmla="*/ 687770 h 2622762"/>
              <a:gd name="connsiteX119" fmla="*/ 5642007 w 10973998"/>
              <a:gd name="connsiteY119" fmla="*/ 777499 h 2622762"/>
              <a:gd name="connsiteX120" fmla="*/ 5607424 w 10973998"/>
              <a:gd name="connsiteY120" fmla="*/ 899942 h 2622762"/>
              <a:gd name="connsiteX121" fmla="*/ 5611162 w 10973998"/>
              <a:gd name="connsiteY121" fmla="*/ 983596 h 2622762"/>
              <a:gd name="connsiteX122" fmla="*/ 5608826 w 10973998"/>
              <a:gd name="connsiteY122" fmla="*/ 1027526 h 2622762"/>
              <a:gd name="connsiteX123" fmla="*/ 5610228 w 10973998"/>
              <a:gd name="connsiteY123" fmla="*/ 1034069 h 2622762"/>
              <a:gd name="connsiteX124" fmla="*/ 5626585 w 10973998"/>
              <a:gd name="connsiteY124" fmla="*/ 983596 h 2622762"/>
              <a:gd name="connsiteX125" fmla="*/ 5621444 w 10973998"/>
              <a:gd name="connsiteY125" fmla="*/ 1033602 h 2622762"/>
              <a:gd name="connsiteX126" fmla="*/ 5640138 w 10973998"/>
              <a:gd name="connsiteY126" fmla="*/ 994345 h 2622762"/>
              <a:gd name="connsiteX127" fmla="*/ 5633128 w 10973998"/>
              <a:gd name="connsiteY127" fmla="*/ 1038742 h 2622762"/>
              <a:gd name="connsiteX128" fmla="*/ 5629389 w 10973998"/>
              <a:gd name="connsiteY128" fmla="*/ 1041546 h 2622762"/>
              <a:gd name="connsiteX129" fmla="*/ 5630324 w 10973998"/>
              <a:gd name="connsiteY129" fmla="*/ 1043416 h 2622762"/>
              <a:gd name="connsiteX130" fmla="*/ 5636399 w 10973998"/>
              <a:gd name="connsiteY130" fmla="*/ 1046687 h 2622762"/>
              <a:gd name="connsiteX131" fmla="*/ 5690143 w 10973998"/>
              <a:gd name="connsiteY131" fmla="*/ 1017245 h 2622762"/>
              <a:gd name="connsiteX132" fmla="*/ 5745757 w 10973998"/>
              <a:gd name="connsiteY132" fmla="*/ 776564 h 2622762"/>
              <a:gd name="connsiteX133" fmla="*/ 5752767 w 10973998"/>
              <a:gd name="connsiteY133" fmla="*/ 780770 h 2622762"/>
              <a:gd name="connsiteX134" fmla="*/ 5764450 w 10973998"/>
              <a:gd name="connsiteY134" fmla="*/ 768620 h 2622762"/>
              <a:gd name="connsiteX135" fmla="*/ 5826607 w 10973998"/>
              <a:gd name="connsiteY135" fmla="*/ 572804 h 2622762"/>
              <a:gd name="connsiteX136" fmla="*/ 5853245 w 10973998"/>
              <a:gd name="connsiteY136" fmla="*/ 502703 h 2622762"/>
              <a:gd name="connsiteX137" fmla="*/ 5840627 w 10973998"/>
              <a:gd name="connsiteY137" fmla="*/ 539155 h 2622762"/>
              <a:gd name="connsiteX138" fmla="*/ 5835486 w 10973998"/>
              <a:gd name="connsiteY138" fmla="*/ 564392 h 2622762"/>
              <a:gd name="connsiteX139" fmla="*/ 5840627 w 10973998"/>
              <a:gd name="connsiteY139" fmla="*/ 652719 h 2622762"/>
              <a:gd name="connsiteX140" fmla="*/ 5839225 w 10973998"/>
              <a:gd name="connsiteY140" fmla="*/ 836851 h 2622762"/>
              <a:gd name="connsiteX141" fmla="*/ 5711173 w 10973998"/>
              <a:gd name="connsiteY141" fmla="*/ 1129874 h 2622762"/>
              <a:gd name="connsiteX142" fmla="*/ 5649952 w 10973998"/>
              <a:gd name="connsiteY142" fmla="*/ 1205583 h 2622762"/>
              <a:gd name="connsiteX143" fmla="*/ 5614901 w 10973998"/>
              <a:gd name="connsiteY143" fmla="*/ 1301388 h 2622762"/>
              <a:gd name="connsiteX144" fmla="*/ 5606022 w 10973998"/>
              <a:gd name="connsiteY144" fmla="*/ 1697693 h 2622762"/>
              <a:gd name="connsiteX145" fmla="*/ 5609761 w 10973998"/>
              <a:gd name="connsiteY145" fmla="*/ 1773402 h 2622762"/>
              <a:gd name="connsiteX146" fmla="*/ 5593404 w 10973998"/>
              <a:gd name="connsiteY146" fmla="*/ 1784618 h 2622762"/>
              <a:gd name="connsiteX147" fmla="*/ 5560690 w 10973998"/>
              <a:gd name="connsiteY147" fmla="*/ 1786020 h 2622762"/>
              <a:gd name="connsiteX148" fmla="*/ 5060635 w 10973998"/>
              <a:gd name="connsiteY148" fmla="*/ 1846774 h 2622762"/>
              <a:gd name="connsiteX149" fmla="*/ 4244191 w 10973998"/>
              <a:gd name="connsiteY149" fmla="*/ 1974358 h 2622762"/>
              <a:gd name="connsiteX150" fmla="*/ 3298761 w 10973998"/>
              <a:gd name="connsiteY150" fmla="*/ 2151013 h 2622762"/>
              <a:gd name="connsiteX151" fmla="*/ 2388849 w 10973998"/>
              <a:gd name="connsiteY151" fmla="*/ 2325331 h 2622762"/>
              <a:gd name="connsiteX152" fmla="*/ 8626 w 10973998"/>
              <a:gd name="connsiteY152" fmla="*/ 2491276 h 2622762"/>
              <a:gd name="connsiteX153" fmla="*/ 0 w 10973998"/>
              <a:gd name="connsiteY153" fmla="*/ 2613855 h 2622762"/>
              <a:gd name="connsiteX154" fmla="*/ 10211195 w 10973998"/>
              <a:gd name="connsiteY154" fmla="*/ 2610876 h 2622762"/>
              <a:gd name="connsiteX155" fmla="*/ 10230356 w 10973998"/>
              <a:gd name="connsiteY155" fmla="*/ 2591715 h 2622762"/>
              <a:gd name="connsiteX156" fmla="*/ 10232226 w 10973998"/>
              <a:gd name="connsiteY156" fmla="*/ 2081846 h 2622762"/>
              <a:gd name="connsiteX157" fmla="*/ 5631726 w 10973998"/>
              <a:gd name="connsiteY157" fmla="*/ 896671 h 2622762"/>
              <a:gd name="connsiteX158" fmla="*/ 5626117 w 10973998"/>
              <a:gd name="connsiteY158" fmla="*/ 894802 h 2622762"/>
              <a:gd name="connsiteX159" fmla="*/ 5643876 w 10973998"/>
              <a:gd name="connsiteY159" fmla="*/ 847133 h 2622762"/>
              <a:gd name="connsiteX160" fmla="*/ 5631726 w 10973998"/>
              <a:gd name="connsiteY160" fmla="*/ 896671 h 2622762"/>
              <a:gd name="connsiteX161" fmla="*/ 5638736 w 10973998"/>
              <a:gd name="connsiteY161" fmla="*/ 1040144 h 2622762"/>
              <a:gd name="connsiteX162" fmla="*/ 5680796 w 10973998"/>
              <a:gd name="connsiteY162" fmla="*/ 1006963 h 2622762"/>
              <a:gd name="connsiteX163" fmla="*/ 5638736 w 10973998"/>
              <a:gd name="connsiteY163" fmla="*/ 1040144 h 2622762"/>
              <a:gd name="connsiteX164" fmla="*/ 8572700 w 10973998"/>
              <a:gd name="connsiteY164" fmla="*/ 1091552 h 2622762"/>
              <a:gd name="connsiteX165" fmla="*/ 8591393 w 10973998"/>
              <a:gd name="connsiteY165" fmla="*/ 983596 h 2622762"/>
              <a:gd name="connsiteX166" fmla="*/ 8601207 w 10973998"/>
              <a:gd name="connsiteY166" fmla="*/ 974249 h 2622762"/>
              <a:gd name="connsiteX167" fmla="*/ 8643268 w 10973998"/>
              <a:gd name="connsiteY167" fmla="*/ 1027059 h 2622762"/>
              <a:gd name="connsiteX168" fmla="*/ 8579710 w 10973998"/>
              <a:gd name="connsiteY168" fmla="*/ 1101366 h 2622762"/>
              <a:gd name="connsiteX169" fmla="*/ 8572700 w 10973998"/>
              <a:gd name="connsiteY169" fmla="*/ 1091552 h 2622762"/>
              <a:gd name="connsiteX170" fmla="*/ 8635791 w 10973998"/>
              <a:gd name="connsiteY170" fmla="*/ 1082205 h 2622762"/>
              <a:gd name="connsiteX171" fmla="*/ 8556343 w 10973998"/>
              <a:gd name="connsiteY171" fmla="*/ 1194367 h 2622762"/>
              <a:gd name="connsiteX172" fmla="*/ 8635791 w 10973998"/>
              <a:gd name="connsiteY172" fmla="*/ 1082205 h 2622762"/>
              <a:gd name="connsiteX173" fmla="*/ 8519423 w 10973998"/>
              <a:gd name="connsiteY173" fmla="*/ 1149502 h 2622762"/>
              <a:gd name="connsiteX174" fmla="*/ 8502599 w 10973998"/>
              <a:gd name="connsiteY174" fmla="*/ 1205583 h 2622762"/>
              <a:gd name="connsiteX175" fmla="*/ 8475960 w 10973998"/>
              <a:gd name="connsiteY175" fmla="*/ 1216799 h 2622762"/>
              <a:gd name="connsiteX176" fmla="*/ 8258179 w 10973998"/>
              <a:gd name="connsiteY176" fmla="*/ 1131276 h 2622762"/>
              <a:gd name="connsiteX177" fmla="*/ 8212380 w 10973998"/>
              <a:gd name="connsiteY177" fmla="*/ 1068652 h 2622762"/>
              <a:gd name="connsiteX178" fmla="*/ 8519423 w 10973998"/>
              <a:gd name="connsiteY178" fmla="*/ 1149502 h 2622762"/>
              <a:gd name="connsiteX179" fmla="*/ 8064701 w 10973998"/>
              <a:gd name="connsiteY179" fmla="*/ 445687 h 2622762"/>
              <a:gd name="connsiteX180" fmla="*/ 8064701 w 10973998"/>
              <a:gd name="connsiteY180" fmla="*/ 445687 h 2622762"/>
              <a:gd name="connsiteX181" fmla="*/ 8093676 w 10973998"/>
              <a:gd name="connsiteY181" fmla="*/ 398486 h 2622762"/>
              <a:gd name="connsiteX182" fmla="*/ 8106761 w 10973998"/>
              <a:gd name="connsiteY182" fmla="*/ 412039 h 2622762"/>
              <a:gd name="connsiteX183" fmla="*/ 8100219 w 10973998"/>
              <a:gd name="connsiteY183" fmla="*/ 446155 h 2622762"/>
              <a:gd name="connsiteX184" fmla="*/ 8086666 w 10973998"/>
              <a:gd name="connsiteY184" fmla="*/ 540090 h 2622762"/>
              <a:gd name="connsiteX185" fmla="*/ 8096947 w 10973998"/>
              <a:gd name="connsiteY185" fmla="*/ 805072 h 2622762"/>
              <a:gd name="connsiteX186" fmla="*/ 8059560 w 10973998"/>
              <a:gd name="connsiteY186" fmla="*/ 535417 h 2622762"/>
              <a:gd name="connsiteX187" fmla="*/ 8059560 w 10973998"/>
              <a:gd name="connsiteY187" fmla="*/ 535417 h 2622762"/>
              <a:gd name="connsiteX188" fmla="*/ 8059560 w 10973998"/>
              <a:gd name="connsiteY188" fmla="*/ 535417 h 2622762"/>
              <a:gd name="connsiteX189" fmla="*/ 8064701 w 10973998"/>
              <a:gd name="connsiteY189" fmla="*/ 445687 h 2622762"/>
              <a:gd name="connsiteX190" fmla="*/ 6423868 w 10973998"/>
              <a:gd name="connsiteY190" fmla="*/ 1733210 h 2622762"/>
              <a:gd name="connsiteX191" fmla="*/ 5939236 w 10973998"/>
              <a:gd name="connsiteY191" fmla="*/ 1763588 h 2622762"/>
              <a:gd name="connsiteX192" fmla="*/ 5748093 w 10973998"/>
              <a:gd name="connsiteY192" fmla="*/ 1777140 h 2622762"/>
              <a:gd name="connsiteX193" fmla="*/ 5720988 w 10973998"/>
              <a:gd name="connsiteY193" fmla="*/ 1753306 h 2622762"/>
              <a:gd name="connsiteX194" fmla="*/ 5707435 w 10973998"/>
              <a:gd name="connsiteY194" fmla="*/ 1642079 h 2622762"/>
              <a:gd name="connsiteX195" fmla="*/ 5734541 w 10973998"/>
              <a:gd name="connsiteY195" fmla="*/ 1410746 h 2622762"/>
              <a:gd name="connsiteX196" fmla="*/ 5741551 w 10973998"/>
              <a:gd name="connsiteY196" fmla="*/ 1371956 h 2622762"/>
              <a:gd name="connsiteX197" fmla="*/ 5768189 w 10973998"/>
              <a:gd name="connsiteY197" fmla="*/ 1284096 h 2622762"/>
              <a:gd name="connsiteX198" fmla="*/ 5956995 w 10973998"/>
              <a:gd name="connsiteY198" fmla="*/ 1081270 h 2622762"/>
              <a:gd name="connsiteX199" fmla="*/ 6085981 w 10973998"/>
              <a:gd name="connsiteY199" fmla="*/ 980325 h 2622762"/>
              <a:gd name="connsiteX200" fmla="*/ 6111684 w 10973998"/>
              <a:gd name="connsiteY200" fmla="*/ 989204 h 2622762"/>
              <a:gd name="connsiteX201" fmla="*/ 6128976 w 10973998"/>
              <a:gd name="connsiteY201" fmla="*/ 1200442 h 2622762"/>
              <a:gd name="connsiteX202" fmla="*/ 6192534 w 10973998"/>
              <a:gd name="connsiteY202" fmla="*/ 1377564 h 2622762"/>
              <a:gd name="connsiteX203" fmla="*/ 6417792 w 10973998"/>
              <a:gd name="connsiteY203" fmla="*/ 1681336 h 2622762"/>
              <a:gd name="connsiteX204" fmla="*/ 6463592 w 10973998"/>
              <a:gd name="connsiteY204" fmla="*/ 1704703 h 2622762"/>
              <a:gd name="connsiteX205" fmla="*/ 6423868 w 10973998"/>
              <a:gd name="connsiteY205" fmla="*/ 1733210 h 2622762"/>
              <a:gd name="connsiteX206" fmla="*/ 6752408 w 10973998"/>
              <a:gd name="connsiteY206" fmla="*/ 1637406 h 2622762"/>
              <a:gd name="connsiteX207" fmla="*/ 6737921 w 10973998"/>
              <a:gd name="connsiteY207" fmla="*/ 1674326 h 2622762"/>
              <a:gd name="connsiteX208" fmla="*/ 6667820 w 10973998"/>
              <a:gd name="connsiteY208" fmla="*/ 1726668 h 2622762"/>
              <a:gd name="connsiteX209" fmla="*/ 6556125 w 10973998"/>
              <a:gd name="connsiteY209" fmla="*/ 1696290 h 2622762"/>
              <a:gd name="connsiteX210" fmla="*/ 6543974 w 10973998"/>
              <a:gd name="connsiteY210" fmla="*/ 1679934 h 2622762"/>
              <a:gd name="connsiteX211" fmla="*/ 6502848 w 10973998"/>
              <a:gd name="connsiteY211" fmla="*/ 1621983 h 2622762"/>
              <a:gd name="connsiteX212" fmla="*/ 6370591 w 10973998"/>
              <a:gd name="connsiteY212" fmla="*/ 1480847 h 2622762"/>
              <a:gd name="connsiteX213" fmla="*/ 6310304 w 10973998"/>
              <a:gd name="connsiteY213" fmla="*/ 1357936 h 2622762"/>
              <a:gd name="connsiteX214" fmla="*/ 6291143 w 10973998"/>
              <a:gd name="connsiteY214" fmla="*/ 1321016 h 2622762"/>
              <a:gd name="connsiteX215" fmla="*/ 6256560 w 10973998"/>
              <a:gd name="connsiteY215" fmla="*/ 1228950 h 2622762"/>
              <a:gd name="connsiteX216" fmla="*/ 6265440 w 10973998"/>
              <a:gd name="connsiteY216" fmla="*/ 1040612 h 2622762"/>
              <a:gd name="connsiteX217" fmla="*/ 6269178 w 10973998"/>
              <a:gd name="connsiteY217" fmla="*/ 1020516 h 2622762"/>
              <a:gd name="connsiteX218" fmla="*/ 6279927 w 10973998"/>
              <a:gd name="connsiteY218" fmla="*/ 961164 h 2622762"/>
              <a:gd name="connsiteX219" fmla="*/ 6288339 w 10973998"/>
              <a:gd name="connsiteY219" fmla="*/ 927048 h 2622762"/>
              <a:gd name="connsiteX220" fmla="*/ 6301892 w 10973998"/>
              <a:gd name="connsiteY220" fmla="*/ 878445 h 2622762"/>
              <a:gd name="connsiteX221" fmla="*/ 6322455 w 10973998"/>
              <a:gd name="connsiteY221" fmla="*/ 868630 h 2622762"/>
              <a:gd name="connsiteX222" fmla="*/ 6353766 w 10973998"/>
              <a:gd name="connsiteY222" fmla="*/ 881716 h 2622762"/>
              <a:gd name="connsiteX223" fmla="*/ 6452843 w 10973998"/>
              <a:gd name="connsiteY223" fmla="*/ 917701 h 2622762"/>
              <a:gd name="connsiteX224" fmla="*/ 6498175 w 10973998"/>
              <a:gd name="connsiteY224" fmla="*/ 928450 h 2622762"/>
              <a:gd name="connsiteX225" fmla="*/ 6536964 w 10973998"/>
              <a:gd name="connsiteY225" fmla="*/ 936395 h 2622762"/>
              <a:gd name="connsiteX226" fmla="*/ 6582296 w 10973998"/>
              <a:gd name="connsiteY226" fmla="*/ 942470 h 2622762"/>
              <a:gd name="connsiteX227" fmla="*/ 6698197 w 10973998"/>
              <a:gd name="connsiteY227" fmla="*/ 949013 h 2622762"/>
              <a:gd name="connsiteX228" fmla="*/ 6809891 w 10973998"/>
              <a:gd name="connsiteY228" fmla="*/ 934993 h 2622762"/>
              <a:gd name="connsiteX229" fmla="*/ 6932334 w 10973998"/>
              <a:gd name="connsiteY229" fmla="*/ 906485 h 2622762"/>
              <a:gd name="connsiteX230" fmla="*/ 6951028 w 10973998"/>
              <a:gd name="connsiteY230" fmla="*/ 921907 h 2622762"/>
              <a:gd name="connsiteX231" fmla="*/ 6868776 w 10973998"/>
              <a:gd name="connsiteY231" fmla="*/ 1186422 h 2622762"/>
              <a:gd name="connsiteX232" fmla="*/ 6826248 w 10973998"/>
              <a:gd name="connsiteY232" fmla="*/ 1255121 h 2622762"/>
              <a:gd name="connsiteX233" fmla="*/ 6804283 w 10973998"/>
              <a:gd name="connsiteY233" fmla="*/ 1329428 h 2622762"/>
              <a:gd name="connsiteX234" fmla="*/ 6752408 w 10973998"/>
              <a:gd name="connsiteY234" fmla="*/ 1637406 h 2622762"/>
              <a:gd name="connsiteX235" fmla="*/ 7341725 w 10973998"/>
              <a:gd name="connsiteY235" fmla="*/ 1717321 h 2622762"/>
              <a:gd name="connsiteX236" fmla="*/ 7243583 w 10973998"/>
              <a:gd name="connsiteY236" fmla="*/ 1716386 h 2622762"/>
              <a:gd name="connsiteX237" fmla="*/ 6886535 w 10973998"/>
              <a:gd name="connsiteY237" fmla="*/ 1716386 h 2622762"/>
              <a:gd name="connsiteX238" fmla="*/ 6839801 w 10973998"/>
              <a:gd name="connsiteY238" fmla="*/ 1717788 h 2622762"/>
              <a:gd name="connsiteX239" fmla="*/ 6820173 w 10973998"/>
              <a:gd name="connsiteY239" fmla="*/ 1699095 h 2622762"/>
              <a:gd name="connsiteX240" fmla="*/ 6821107 w 10973998"/>
              <a:gd name="connsiteY240" fmla="*/ 1648154 h 2622762"/>
              <a:gd name="connsiteX241" fmla="*/ 6910370 w 10973998"/>
              <a:gd name="connsiteY241" fmla="*/ 1413082 h 2622762"/>
              <a:gd name="connsiteX242" fmla="*/ 6941214 w 10973998"/>
              <a:gd name="connsiteY242" fmla="*/ 1327091 h 2622762"/>
              <a:gd name="connsiteX243" fmla="*/ 6964114 w 10973998"/>
              <a:gd name="connsiteY243" fmla="*/ 1251850 h 2622762"/>
              <a:gd name="connsiteX244" fmla="*/ 7075340 w 10973998"/>
              <a:gd name="connsiteY244" fmla="*/ 1070522 h 2622762"/>
              <a:gd name="connsiteX245" fmla="*/ 7086090 w 10973998"/>
              <a:gd name="connsiteY245" fmla="*/ 1059773 h 2622762"/>
              <a:gd name="connsiteX246" fmla="*/ 7094969 w 10973998"/>
              <a:gd name="connsiteY246" fmla="*/ 1072391 h 2622762"/>
              <a:gd name="connsiteX247" fmla="*/ 7172548 w 10973998"/>
              <a:gd name="connsiteY247" fmla="*/ 1285031 h 2622762"/>
              <a:gd name="connsiteX248" fmla="*/ 7183296 w 10973998"/>
              <a:gd name="connsiteY248" fmla="*/ 1363544 h 2622762"/>
              <a:gd name="connsiteX249" fmla="*/ 7216478 w 10973998"/>
              <a:gd name="connsiteY249" fmla="*/ 1442992 h 2622762"/>
              <a:gd name="connsiteX250" fmla="*/ 7356680 w 10973998"/>
              <a:gd name="connsiteY250" fmla="*/ 1703768 h 2622762"/>
              <a:gd name="connsiteX251" fmla="*/ 7341725 w 10973998"/>
              <a:gd name="connsiteY251" fmla="*/ 1717321 h 2622762"/>
              <a:gd name="connsiteX252" fmla="*/ 8401186 w 10973998"/>
              <a:gd name="connsiteY252" fmla="*/ 1759849 h 2622762"/>
              <a:gd name="connsiteX253" fmla="*/ 8371743 w 10973998"/>
              <a:gd name="connsiteY253" fmla="*/ 1777608 h 2622762"/>
              <a:gd name="connsiteX254" fmla="*/ 8011891 w 10973998"/>
              <a:gd name="connsiteY254" fmla="*/ 1749567 h 2622762"/>
              <a:gd name="connsiteX255" fmla="*/ 7480525 w 10973998"/>
              <a:gd name="connsiteY255" fmla="*/ 1724798 h 2622762"/>
              <a:gd name="connsiteX256" fmla="*/ 7433323 w 10973998"/>
              <a:gd name="connsiteY256" fmla="*/ 1697693 h 2622762"/>
              <a:gd name="connsiteX257" fmla="*/ 7344061 w 10973998"/>
              <a:gd name="connsiteY257" fmla="*/ 1414952 h 2622762"/>
              <a:gd name="connsiteX258" fmla="*/ 7342660 w 10973998"/>
              <a:gd name="connsiteY258" fmla="*/ 1391585 h 2622762"/>
              <a:gd name="connsiteX259" fmla="*/ 7289850 w 10973998"/>
              <a:gd name="connsiteY259" fmla="*/ 1283629 h 2622762"/>
              <a:gd name="connsiteX260" fmla="*/ 7268820 w 10973998"/>
              <a:gd name="connsiteY260" fmla="*/ 1087813 h 2622762"/>
              <a:gd name="connsiteX261" fmla="*/ 7266950 w 10973998"/>
              <a:gd name="connsiteY261" fmla="*/ 1076597 h 2622762"/>
              <a:gd name="connsiteX262" fmla="*/ 7266950 w 10973998"/>
              <a:gd name="connsiteY262" fmla="*/ 1076130 h 2622762"/>
              <a:gd name="connsiteX263" fmla="*/ 7254799 w 10973998"/>
              <a:gd name="connsiteY263" fmla="*/ 941536 h 2622762"/>
              <a:gd name="connsiteX264" fmla="*/ 7288448 w 10973998"/>
              <a:gd name="connsiteY264" fmla="*/ 864892 h 2622762"/>
              <a:gd name="connsiteX265" fmla="*/ 7333780 w 10973998"/>
              <a:gd name="connsiteY265" fmla="*/ 775162 h 2622762"/>
              <a:gd name="connsiteX266" fmla="*/ 7346865 w 10973998"/>
              <a:gd name="connsiteY266" fmla="*/ 779836 h 2622762"/>
              <a:gd name="connsiteX267" fmla="*/ 7718401 w 10973998"/>
              <a:gd name="connsiteY267" fmla="*/ 718614 h 2622762"/>
              <a:gd name="connsiteX268" fmla="*/ 7882905 w 10973998"/>
              <a:gd name="connsiteY268" fmla="*/ 542894 h 2622762"/>
              <a:gd name="connsiteX269" fmla="*/ 7913750 w 10973998"/>
              <a:gd name="connsiteY269" fmla="*/ 511115 h 2622762"/>
              <a:gd name="connsiteX270" fmla="*/ 7913750 w 10973998"/>
              <a:gd name="connsiteY270" fmla="*/ 511115 h 2622762"/>
              <a:gd name="connsiteX271" fmla="*/ 8007218 w 10973998"/>
              <a:gd name="connsiteY271" fmla="*/ 431667 h 2622762"/>
              <a:gd name="connsiteX272" fmla="*/ 8020771 w 10973998"/>
              <a:gd name="connsiteY272" fmla="*/ 423255 h 2622762"/>
              <a:gd name="connsiteX273" fmla="*/ 8046007 w 10973998"/>
              <a:gd name="connsiteY273" fmla="*/ 416712 h 2622762"/>
              <a:gd name="connsiteX274" fmla="*/ 8048344 w 10973998"/>
              <a:gd name="connsiteY274" fmla="*/ 440547 h 2622762"/>
              <a:gd name="connsiteX275" fmla="*/ 8044138 w 10973998"/>
              <a:gd name="connsiteY275" fmla="*/ 534949 h 2622762"/>
              <a:gd name="connsiteX276" fmla="*/ 8136671 w 10973998"/>
              <a:gd name="connsiteY276" fmla="*/ 953686 h 2622762"/>
              <a:gd name="connsiteX277" fmla="*/ 8171254 w 10973998"/>
              <a:gd name="connsiteY277" fmla="*/ 1034536 h 2622762"/>
              <a:gd name="connsiteX278" fmla="*/ 8199295 w 10973998"/>
              <a:gd name="connsiteY278" fmla="*/ 1085477 h 2622762"/>
              <a:gd name="connsiteX279" fmla="*/ 8199762 w 10973998"/>
              <a:gd name="connsiteY279" fmla="*/ 1085009 h 2622762"/>
              <a:gd name="connsiteX280" fmla="*/ 8199762 w 10973998"/>
              <a:gd name="connsiteY280" fmla="*/ 1085009 h 2622762"/>
              <a:gd name="connsiteX281" fmla="*/ 8249768 w 10973998"/>
              <a:gd name="connsiteY281" fmla="*/ 1143427 h 2622762"/>
              <a:gd name="connsiteX282" fmla="*/ 8467081 w 10973998"/>
              <a:gd name="connsiteY282" fmla="*/ 1232221 h 2622762"/>
              <a:gd name="connsiteX283" fmla="*/ 8490915 w 10973998"/>
              <a:gd name="connsiteY283" fmla="*/ 1258860 h 2622762"/>
              <a:gd name="connsiteX284" fmla="*/ 8470819 w 10973998"/>
              <a:gd name="connsiteY284" fmla="*/ 1414017 h 2622762"/>
              <a:gd name="connsiteX285" fmla="*/ 8447452 w 10973998"/>
              <a:gd name="connsiteY285" fmla="*/ 1485053 h 2622762"/>
              <a:gd name="connsiteX286" fmla="*/ 8447452 w 10973998"/>
              <a:gd name="connsiteY286" fmla="*/ 1485053 h 2622762"/>
              <a:gd name="connsiteX287" fmla="*/ 8419412 w 10973998"/>
              <a:gd name="connsiteY287" fmla="*/ 1634134 h 2622762"/>
              <a:gd name="connsiteX288" fmla="*/ 8401186 w 10973998"/>
              <a:gd name="connsiteY288" fmla="*/ 1759849 h 2622762"/>
              <a:gd name="connsiteX289" fmla="*/ 8667102 w 10973998"/>
              <a:gd name="connsiteY289" fmla="*/ 1805648 h 2622762"/>
              <a:gd name="connsiteX290" fmla="*/ 8469885 w 10973998"/>
              <a:gd name="connsiteY290" fmla="*/ 1785553 h 2622762"/>
              <a:gd name="connsiteX291" fmla="*/ 8448387 w 10973998"/>
              <a:gd name="connsiteY291" fmla="*/ 1753306 h 2622762"/>
              <a:gd name="connsiteX292" fmla="*/ 8464744 w 10973998"/>
              <a:gd name="connsiteY292" fmla="*/ 1692552 h 2622762"/>
              <a:gd name="connsiteX293" fmla="*/ 8478297 w 10973998"/>
              <a:gd name="connsiteY293" fmla="*/ 1571511 h 2622762"/>
              <a:gd name="connsiteX294" fmla="*/ 8486709 w 10973998"/>
              <a:gd name="connsiteY294" fmla="*/ 1509354 h 2622762"/>
              <a:gd name="connsiteX295" fmla="*/ 8518956 w 10973998"/>
              <a:gd name="connsiteY295" fmla="*/ 1389715 h 2622762"/>
              <a:gd name="connsiteX296" fmla="*/ 8531106 w 10973998"/>
              <a:gd name="connsiteY296" fmla="*/ 1288302 h 2622762"/>
              <a:gd name="connsiteX297" fmla="*/ 8532041 w 10973998"/>
              <a:gd name="connsiteY297" fmla="*/ 1262599 h 2622762"/>
              <a:gd name="connsiteX298" fmla="*/ 8575971 w 10973998"/>
              <a:gd name="connsiteY298" fmla="*/ 1204648 h 2622762"/>
              <a:gd name="connsiteX299" fmla="*/ 8607750 w 10973998"/>
              <a:gd name="connsiteY299" fmla="*/ 1190161 h 2622762"/>
              <a:gd name="connsiteX300" fmla="*/ 8626444 w 10973998"/>
              <a:gd name="connsiteY300" fmla="*/ 1185487 h 2622762"/>
              <a:gd name="connsiteX301" fmla="*/ 8627378 w 10973998"/>
              <a:gd name="connsiteY301" fmla="*/ 1205583 h 2622762"/>
              <a:gd name="connsiteX302" fmla="*/ 8589524 w 10973998"/>
              <a:gd name="connsiteY302" fmla="*/ 1511224 h 2622762"/>
              <a:gd name="connsiteX303" fmla="*/ 8586253 w 10973998"/>
              <a:gd name="connsiteY303" fmla="*/ 1576651 h 2622762"/>
              <a:gd name="connsiteX304" fmla="*/ 8599806 w 10973998"/>
              <a:gd name="connsiteY304" fmla="*/ 1607496 h 2622762"/>
              <a:gd name="connsiteX305" fmla="*/ 8619901 w 10973998"/>
              <a:gd name="connsiteY305" fmla="*/ 1602355 h 2622762"/>
              <a:gd name="connsiteX306" fmla="*/ 8649344 w 10973998"/>
              <a:gd name="connsiteY306" fmla="*/ 1587400 h 2622762"/>
              <a:gd name="connsiteX307" fmla="*/ 8657756 w 10973998"/>
              <a:gd name="connsiteY307" fmla="*/ 1607963 h 2622762"/>
              <a:gd name="connsiteX308" fmla="*/ 8655887 w 10973998"/>
              <a:gd name="connsiteY308" fmla="*/ 1626189 h 2622762"/>
              <a:gd name="connsiteX309" fmla="*/ 8699349 w 10973998"/>
              <a:gd name="connsiteY309" fmla="*/ 1713115 h 2622762"/>
              <a:gd name="connsiteX310" fmla="*/ 8723183 w 10973998"/>
              <a:gd name="connsiteY310" fmla="*/ 1752839 h 2622762"/>
              <a:gd name="connsiteX311" fmla="*/ 8667102 w 10973998"/>
              <a:gd name="connsiteY311" fmla="*/ 1805648 h 2622762"/>
              <a:gd name="connsiteX312" fmla="*/ 8848898 w 10973998"/>
              <a:gd name="connsiteY312" fmla="*/ 1827146 h 2622762"/>
              <a:gd name="connsiteX313" fmla="*/ 8830204 w 10973998"/>
              <a:gd name="connsiteY313" fmla="*/ 1824809 h 2622762"/>
              <a:gd name="connsiteX314" fmla="*/ 8787209 w 10973998"/>
              <a:gd name="connsiteY314" fmla="*/ 1813593 h 2622762"/>
              <a:gd name="connsiteX315" fmla="*/ 8790948 w 10973998"/>
              <a:gd name="connsiteY315" fmla="*/ 1749567 h 2622762"/>
              <a:gd name="connsiteX316" fmla="*/ 8824129 w 10973998"/>
              <a:gd name="connsiteY316" fmla="*/ 1740688 h 2622762"/>
              <a:gd name="connsiteX317" fmla="*/ 8875537 w 10973998"/>
              <a:gd name="connsiteY317" fmla="*/ 1787889 h 2622762"/>
              <a:gd name="connsiteX318" fmla="*/ 8876938 w 10973998"/>
              <a:gd name="connsiteY318" fmla="*/ 1799573 h 2622762"/>
              <a:gd name="connsiteX319" fmla="*/ 8848898 w 10973998"/>
              <a:gd name="connsiteY319" fmla="*/ 1827146 h 2622762"/>
              <a:gd name="connsiteX0" fmla="*/ 10232226 w 10973998"/>
              <a:gd name="connsiteY0" fmla="*/ 2081846 h 2622762"/>
              <a:gd name="connsiteX1" fmla="*/ 10198110 w 10973998"/>
              <a:gd name="connsiteY1" fmla="*/ 2063153 h 2622762"/>
              <a:gd name="connsiteX2" fmla="*/ 10030335 w 10973998"/>
              <a:gd name="connsiteY2" fmla="*/ 2022494 h 2622762"/>
              <a:gd name="connsiteX3" fmla="*/ 9494763 w 10973998"/>
              <a:gd name="connsiteY3" fmla="*/ 1912669 h 2622762"/>
              <a:gd name="connsiteX4" fmla="*/ 9208750 w 10973998"/>
              <a:gd name="connsiteY4" fmla="*/ 1868739 h 2622762"/>
              <a:gd name="connsiteX5" fmla="*/ 9171363 w 10973998"/>
              <a:gd name="connsiteY5" fmla="*/ 1857990 h 2622762"/>
              <a:gd name="connsiteX6" fmla="*/ 9129769 w 10973998"/>
              <a:gd name="connsiteY6" fmla="*/ 1856588 h 2622762"/>
              <a:gd name="connsiteX7" fmla="*/ 8981623 w 10973998"/>
              <a:gd name="connsiteY7" fmla="*/ 1825744 h 2622762"/>
              <a:gd name="connsiteX8" fmla="*/ 8969939 w 10973998"/>
              <a:gd name="connsiteY8" fmla="*/ 1815462 h 2622762"/>
              <a:gd name="connsiteX9" fmla="*/ 8999849 w 10973998"/>
              <a:gd name="connsiteY9" fmla="*/ 1744427 h 2622762"/>
              <a:gd name="connsiteX10" fmla="*/ 9043311 w 10973998"/>
              <a:gd name="connsiteY10" fmla="*/ 1685074 h 2622762"/>
              <a:gd name="connsiteX11" fmla="*/ 9050789 w 10973998"/>
              <a:gd name="connsiteY11" fmla="*/ 1659371 h 2622762"/>
              <a:gd name="connsiteX12" fmla="*/ 9070417 w 10973998"/>
              <a:gd name="connsiteY12" fmla="*/ 1561229 h 2622762"/>
              <a:gd name="connsiteX13" fmla="*/ 9076960 w 10973998"/>
              <a:gd name="connsiteY13" fmla="*/ 1535058 h 2622762"/>
              <a:gd name="connsiteX14" fmla="*/ 9092850 w 10973998"/>
              <a:gd name="connsiteY14" fmla="*/ 1434580 h 2622762"/>
              <a:gd name="connsiteX15" fmla="*/ 9075558 w 10973998"/>
              <a:gd name="connsiteY15" fmla="*/ 1255588 h 2622762"/>
              <a:gd name="connsiteX16" fmla="*/ 9058734 w 10973998"/>
              <a:gd name="connsiteY16" fmla="*/ 1022853 h 2622762"/>
              <a:gd name="connsiteX17" fmla="*/ 9063407 w 10973998"/>
              <a:gd name="connsiteY17" fmla="*/ 843394 h 2622762"/>
              <a:gd name="connsiteX18" fmla="*/ 9053593 w 10973998"/>
              <a:gd name="connsiteY18" fmla="*/ 707865 h 2622762"/>
              <a:gd name="connsiteX19" fmla="*/ 9009663 w 10973998"/>
              <a:gd name="connsiteY19" fmla="*/ 565794 h 2622762"/>
              <a:gd name="connsiteX20" fmla="*/ 8956386 w 10973998"/>
              <a:gd name="connsiteY20" fmla="*/ 487748 h 2622762"/>
              <a:gd name="connsiteX21" fmla="*/ 8907315 w 10973998"/>
              <a:gd name="connsiteY21" fmla="*/ 456436 h 2622762"/>
              <a:gd name="connsiteX22" fmla="*/ 8891426 w 10973998"/>
              <a:gd name="connsiteY22" fmla="*/ 409702 h 2622762"/>
              <a:gd name="connsiteX23" fmla="*/ 8888622 w 10973998"/>
              <a:gd name="connsiteY23" fmla="*/ 342872 h 2622762"/>
              <a:gd name="connsiteX24" fmla="*/ 8884883 w 10973998"/>
              <a:gd name="connsiteY24" fmla="*/ 337264 h 2622762"/>
              <a:gd name="connsiteX25" fmla="*/ 8708229 w 10973998"/>
              <a:gd name="connsiteY25" fmla="*/ 243329 h 2622762"/>
              <a:gd name="connsiteX26" fmla="*/ 8676449 w 10973998"/>
              <a:gd name="connsiteY26" fmla="*/ 262490 h 2622762"/>
              <a:gd name="connsiteX27" fmla="*/ 8650278 w 10973998"/>
              <a:gd name="connsiteY27" fmla="*/ 305953 h 2622762"/>
              <a:gd name="connsiteX28" fmla="*/ 8650278 w 10973998"/>
              <a:gd name="connsiteY28" fmla="*/ 310159 h 2622762"/>
              <a:gd name="connsiteX29" fmla="*/ 8657756 w 10973998"/>
              <a:gd name="connsiteY29" fmla="*/ 310159 h 2622762"/>
              <a:gd name="connsiteX30" fmla="*/ 8665701 w 10973998"/>
              <a:gd name="connsiteY30" fmla="*/ 324646 h 2622762"/>
              <a:gd name="connsiteX31" fmla="*/ 8655419 w 10973998"/>
              <a:gd name="connsiteY31" fmla="*/ 382596 h 2622762"/>
              <a:gd name="connsiteX32" fmla="*/ 8647007 w 10973998"/>
              <a:gd name="connsiteY32" fmla="*/ 427928 h 2622762"/>
              <a:gd name="connsiteX33" fmla="*/ 8666635 w 10973998"/>
              <a:gd name="connsiteY33" fmla="*/ 465316 h 2622762"/>
              <a:gd name="connsiteX34" fmla="*/ 8660560 w 10973998"/>
              <a:gd name="connsiteY34" fmla="*/ 496627 h 2622762"/>
              <a:gd name="connsiteX35" fmla="*/ 8627378 w 10973998"/>
              <a:gd name="connsiteY35" fmla="*/ 522331 h 2622762"/>
              <a:gd name="connsiteX36" fmla="*/ 8625977 w 10973998"/>
              <a:gd name="connsiteY36" fmla="*/ 596171 h 2622762"/>
              <a:gd name="connsiteX37" fmla="*/ 8638595 w 10973998"/>
              <a:gd name="connsiteY37" fmla="*/ 591030 h 2622762"/>
              <a:gd name="connsiteX38" fmla="*/ 8658223 w 10973998"/>
              <a:gd name="connsiteY38" fmla="*/ 579347 h 2622762"/>
              <a:gd name="connsiteX39" fmla="*/ 8666168 w 10973998"/>
              <a:gd name="connsiteY39" fmla="*/ 598975 h 2622762"/>
              <a:gd name="connsiteX40" fmla="*/ 8661027 w 10973998"/>
              <a:gd name="connsiteY40" fmla="*/ 638232 h 2622762"/>
              <a:gd name="connsiteX41" fmla="*/ 8655419 w 10973998"/>
              <a:gd name="connsiteY41" fmla="*/ 639634 h 2622762"/>
              <a:gd name="connsiteX42" fmla="*/ 8639530 w 10973998"/>
              <a:gd name="connsiteY42" fmla="*/ 680292 h 2622762"/>
              <a:gd name="connsiteX43" fmla="*/ 8598871 w 10973998"/>
              <a:gd name="connsiteY43" fmla="*/ 703192 h 2622762"/>
              <a:gd name="connsiteX44" fmla="*/ 8554941 w 10973998"/>
              <a:gd name="connsiteY44" fmla="*/ 787313 h 2622762"/>
              <a:gd name="connsiteX45" fmla="*/ 8552137 w 10973998"/>
              <a:gd name="connsiteY45" fmla="*/ 800399 h 2622762"/>
              <a:gd name="connsiteX46" fmla="*/ 8550267 w 10973998"/>
              <a:gd name="connsiteY46" fmla="*/ 806474 h 2622762"/>
              <a:gd name="connsiteX47" fmla="*/ 8564287 w 10973998"/>
              <a:gd name="connsiteY47" fmla="*/ 933591 h 2622762"/>
              <a:gd name="connsiteX48" fmla="*/ 8562886 w 10973998"/>
              <a:gd name="connsiteY48" fmla="*/ 968174 h 2622762"/>
              <a:gd name="connsiteX49" fmla="*/ 8532509 w 10973998"/>
              <a:gd name="connsiteY49" fmla="*/ 1109311 h 2622762"/>
              <a:gd name="connsiteX50" fmla="*/ 8505403 w 10973998"/>
              <a:gd name="connsiteY50" fmla="*/ 1137351 h 2622762"/>
              <a:gd name="connsiteX51" fmla="*/ 8218923 w 10973998"/>
              <a:gd name="connsiteY51" fmla="*/ 1050893 h 2622762"/>
              <a:gd name="connsiteX52" fmla="*/ 8127792 w 10973998"/>
              <a:gd name="connsiteY52" fmla="*/ 867696 h 2622762"/>
              <a:gd name="connsiteX53" fmla="*/ 8099284 w 10973998"/>
              <a:gd name="connsiteY53" fmla="*/ 641503 h 2622762"/>
              <a:gd name="connsiteX54" fmla="*/ 8101153 w 10973998"/>
              <a:gd name="connsiteY54" fmla="*/ 552708 h 2622762"/>
              <a:gd name="connsiteX55" fmla="*/ 8101153 w 10973998"/>
              <a:gd name="connsiteY55" fmla="*/ 552708 h 2622762"/>
              <a:gd name="connsiteX56" fmla="*/ 8101153 w 10973998"/>
              <a:gd name="connsiteY56" fmla="*/ 552708 h 2622762"/>
              <a:gd name="connsiteX57" fmla="*/ 8114706 w 10973998"/>
              <a:gd name="connsiteY57" fmla="*/ 454567 h 2622762"/>
              <a:gd name="connsiteX58" fmla="*/ 8114706 w 10973998"/>
              <a:gd name="connsiteY58" fmla="*/ 454567 h 2622762"/>
              <a:gd name="connsiteX59" fmla="*/ 8116575 w 10973998"/>
              <a:gd name="connsiteY59" fmla="*/ 436340 h 2622762"/>
              <a:gd name="connsiteX60" fmla="*/ 8169852 w 10973998"/>
              <a:gd name="connsiteY60" fmla="*/ 388204 h 2622762"/>
              <a:gd name="connsiteX61" fmla="*/ 8222662 w 10973998"/>
              <a:gd name="connsiteY61" fmla="*/ 381194 h 2622762"/>
              <a:gd name="connsiteX62" fmla="*/ 8272667 w 10973998"/>
              <a:gd name="connsiteY62" fmla="*/ 347546 h 2622762"/>
              <a:gd name="connsiteX63" fmla="*/ 8282014 w 10973998"/>
              <a:gd name="connsiteY63" fmla="*/ 337732 h 2622762"/>
              <a:gd name="connsiteX64" fmla="*/ 8290426 w 10973998"/>
              <a:gd name="connsiteY64" fmla="*/ 340068 h 2622762"/>
              <a:gd name="connsiteX65" fmla="*/ 8298838 w 10973998"/>
              <a:gd name="connsiteY65" fmla="*/ 291465 h 2622762"/>
              <a:gd name="connsiteX66" fmla="*/ 8248365 w 10973998"/>
              <a:gd name="connsiteY66" fmla="*/ 202203 h 2622762"/>
              <a:gd name="connsiteX67" fmla="*/ 8212380 w 10973998"/>
              <a:gd name="connsiteY67" fmla="*/ 185379 h 2622762"/>
              <a:gd name="connsiteX68" fmla="*/ 8155364 w 10973998"/>
              <a:gd name="connsiteY68" fmla="*/ 183042 h 2622762"/>
              <a:gd name="connsiteX69" fmla="*/ 8060962 w 10973998"/>
              <a:gd name="connsiteY69" fmla="*/ 182107 h 2622762"/>
              <a:gd name="connsiteX70" fmla="*/ 8042268 w 10973998"/>
              <a:gd name="connsiteY70" fmla="*/ 176499 h 2622762"/>
              <a:gd name="connsiteX71" fmla="*/ 8011891 w 10973998"/>
              <a:gd name="connsiteY71" fmla="*/ 165750 h 2622762"/>
              <a:gd name="connsiteX72" fmla="*/ 7917956 w 10973998"/>
              <a:gd name="connsiteY72" fmla="*/ 158740 h 2622762"/>
              <a:gd name="connsiteX73" fmla="*/ 7860940 w 10973998"/>
              <a:gd name="connsiteY73" fmla="*/ 150328 h 2622762"/>
              <a:gd name="connsiteX74" fmla="*/ 7854865 w 10973998"/>
              <a:gd name="connsiteY74" fmla="*/ 146122 h 2622762"/>
              <a:gd name="connsiteX75" fmla="*/ 7841312 w 10973998"/>
              <a:gd name="connsiteY75" fmla="*/ 147057 h 2622762"/>
              <a:gd name="connsiteX76" fmla="*/ 7851593 w 10973998"/>
              <a:gd name="connsiteY76" fmla="*/ 159675 h 2622762"/>
              <a:gd name="connsiteX77" fmla="*/ 7821684 w 10973998"/>
              <a:gd name="connsiteY77" fmla="*/ 193323 h 2622762"/>
              <a:gd name="connsiteX78" fmla="*/ 7808598 w 10973998"/>
              <a:gd name="connsiteY78" fmla="*/ 269033 h 2622762"/>
              <a:gd name="connsiteX79" fmla="*/ 7762331 w 10973998"/>
              <a:gd name="connsiteY79" fmla="*/ 362501 h 2622762"/>
              <a:gd name="connsiteX80" fmla="*/ 7745974 w 10973998"/>
              <a:gd name="connsiteY80" fmla="*/ 390074 h 2622762"/>
              <a:gd name="connsiteX81" fmla="*/ 7745974 w 10973998"/>
              <a:gd name="connsiteY81" fmla="*/ 390074 h 2622762"/>
              <a:gd name="connsiteX82" fmla="*/ 7674004 w 10973998"/>
              <a:gd name="connsiteY82" fmla="*/ 472793 h 2622762"/>
              <a:gd name="connsiteX83" fmla="*/ 7674004 w 10973998"/>
              <a:gd name="connsiteY83" fmla="*/ 472793 h 2622762"/>
              <a:gd name="connsiteX84" fmla="*/ 7438932 w 10973998"/>
              <a:gd name="connsiteY84" fmla="*/ 494291 h 2622762"/>
              <a:gd name="connsiteX85" fmla="*/ 7319293 w 10973998"/>
              <a:gd name="connsiteY85" fmla="*/ 407833 h 2622762"/>
              <a:gd name="connsiteX86" fmla="*/ 7253865 w 10973998"/>
              <a:gd name="connsiteY86" fmla="*/ 342872 h 2622762"/>
              <a:gd name="connsiteX87" fmla="*/ 7162733 w 10973998"/>
              <a:gd name="connsiteY87" fmla="*/ 274641 h 2622762"/>
              <a:gd name="connsiteX88" fmla="*/ 7153854 w 10973998"/>
              <a:gd name="connsiteY88" fmla="*/ 264359 h 2622762"/>
              <a:gd name="connsiteX89" fmla="*/ 7063657 w 10973998"/>
              <a:gd name="connsiteY89" fmla="*/ 199399 h 2622762"/>
              <a:gd name="connsiteX90" fmla="*/ 7045431 w 10973998"/>
              <a:gd name="connsiteY90" fmla="*/ 170424 h 2622762"/>
              <a:gd name="connsiteX91" fmla="*/ 7046833 w 10973998"/>
              <a:gd name="connsiteY91" fmla="*/ 119484 h 2622762"/>
              <a:gd name="connsiteX92" fmla="*/ 7059919 w 10973998"/>
              <a:gd name="connsiteY92" fmla="*/ 137243 h 2622762"/>
              <a:gd name="connsiteX93" fmla="*/ 7063190 w 10973998"/>
              <a:gd name="connsiteY93" fmla="*/ 121820 h 2622762"/>
              <a:gd name="connsiteX94" fmla="*/ 7078612 w 10973998"/>
              <a:gd name="connsiteY94" fmla="*/ 75554 h 2622762"/>
              <a:gd name="connsiteX95" fmla="*/ 7077677 w 10973998"/>
              <a:gd name="connsiteY95" fmla="*/ 16669 h 2622762"/>
              <a:gd name="connsiteX96" fmla="*/ 7069733 w 10973998"/>
              <a:gd name="connsiteY96" fmla="*/ 7322 h 2622762"/>
              <a:gd name="connsiteX97" fmla="*/ 7029074 w 10973998"/>
              <a:gd name="connsiteY97" fmla="*/ 12930 h 2622762"/>
              <a:gd name="connsiteX98" fmla="*/ 6964581 w 10973998"/>
              <a:gd name="connsiteY98" fmla="*/ 51719 h 2622762"/>
              <a:gd name="connsiteX99" fmla="*/ 6645387 w 10973998"/>
              <a:gd name="connsiteY99" fmla="*/ 83031 h 2622762"/>
              <a:gd name="connsiteX100" fmla="*/ 6473406 w 10973998"/>
              <a:gd name="connsiteY100" fmla="*/ 77423 h 2622762"/>
              <a:gd name="connsiteX101" fmla="*/ 6301892 w 10973998"/>
              <a:gd name="connsiteY101" fmla="*/ 59664 h 2622762"/>
              <a:gd name="connsiteX102" fmla="*/ 6206554 w 10973998"/>
              <a:gd name="connsiteY102" fmla="*/ 15267 h 2622762"/>
              <a:gd name="connsiteX103" fmla="*/ 6167765 w 10973998"/>
              <a:gd name="connsiteY103" fmla="*/ 3116 h 2622762"/>
              <a:gd name="connsiteX104" fmla="*/ 6150941 w 10973998"/>
              <a:gd name="connsiteY104" fmla="*/ 42840 h 2622762"/>
              <a:gd name="connsiteX105" fmla="*/ 6161690 w 10973998"/>
              <a:gd name="connsiteY105" fmla="*/ 85835 h 2622762"/>
              <a:gd name="connsiteX106" fmla="*/ 6173373 w 10973998"/>
              <a:gd name="connsiteY106" fmla="*/ 119951 h 2622762"/>
              <a:gd name="connsiteX107" fmla="*/ 6174308 w 10973998"/>
              <a:gd name="connsiteY107" fmla="*/ 155002 h 2622762"/>
              <a:gd name="connsiteX108" fmla="*/ 6175243 w 10973998"/>
              <a:gd name="connsiteY108" fmla="*/ 170891 h 2622762"/>
              <a:gd name="connsiteX109" fmla="*/ 6163092 w 10973998"/>
              <a:gd name="connsiteY109" fmla="*/ 200334 h 2622762"/>
              <a:gd name="connsiteX110" fmla="*/ 6042518 w 10973998"/>
              <a:gd name="connsiteY110" fmla="*/ 232580 h 2622762"/>
              <a:gd name="connsiteX111" fmla="*/ 5985035 w 10973998"/>
              <a:gd name="connsiteY111" fmla="*/ 238188 h 2622762"/>
              <a:gd name="connsiteX112" fmla="*/ 5942974 w 10973998"/>
              <a:gd name="connsiteY112" fmla="*/ 295671 h 2622762"/>
              <a:gd name="connsiteX113" fmla="*/ 5922879 w 10973998"/>
              <a:gd name="connsiteY113" fmla="*/ 333058 h 2622762"/>
              <a:gd name="connsiteX114" fmla="*/ 5845768 w 10973998"/>
              <a:gd name="connsiteY114" fmla="*/ 402225 h 2622762"/>
              <a:gd name="connsiteX115" fmla="*/ 5808847 w 10973998"/>
              <a:gd name="connsiteY115" fmla="*/ 447089 h 2622762"/>
              <a:gd name="connsiteX116" fmla="*/ 5793425 w 10973998"/>
              <a:gd name="connsiteY116" fmla="*/ 483075 h 2622762"/>
              <a:gd name="connsiteX117" fmla="*/ 5755103 w 10973998"/>
              <a:gd name="connsiteY117" fmla="*/ 594769 h 2622762"/>
              <a:gd name="connsiteX118" fmla="*/ 5712108 w 10973998"/>
              <a:gd name="connsiteY118" fmla="*/ 687770 h 2622762"/>
              <a:gd name="connsiteX119" fmla="*/ 5642007 w 10973998"/>
              <a:gd name="connsiteY119" fmla="*/ 777499 h 2622762"/>
              <a:gd name="connsiteX120" fmla="*/ 5607424 w 10973998"/>
              <a:gd name="connsiteY120" fmla="*/ 899942 h 2622762"/>
              <a:gd name="connsiteX121" fmla="*/ 5611162 w 10973998"/>
              <a:gd name="connsiteY121" fmla="*/ 983596 h 2622762"/>
              <a:gd name="connsiteX122" fmla="*/ 5608826 w 10973998"/>
              <a:gd name="connsiteY122" fmla="*/ 1027526 h 2622762"/>
              <a:gd name="connsiteX123" fmla="*/ 5610228 w 10973998"/>
              <a:gd name="connsiteY123" fmla="*/ 1034069 h 2622762"/>
              <a:gd name="connsiteX124" fmla="*/ 5626585 w 10973998"/>
              <a:gd name="connsiteY124" fmla="*/ 983596 h 2622762"/>
              <a:gd name="connsiteX125" fmla="*/ 5621444 w 10973998"/>
              <a:gd name="connsiteY125" fmla="*/ 1033602 h 2622762"/>
              <a:gd name="connsiteX126" fmla="*/ 5640138 w 10973998"/>
              <a:gd name="connsiteY126" fmla="*/ 994345 h 2622762"/>
              <a:gd name="connsiteX127" fmla="*/ 5633128 w 10973998"/>
              <a:gd name="connsiteY127" fmla="*/ 1038742 h 2622762"/>
              <a:gd name="connsiteX128" fmla="*/ 5629389 w 10973998"/>
              <a:gd name="connsiteY128" fmla="*/ 1041546 h 2622762"/>
              <a:gd name="connsiteX129" fmla="*/ 5630324 w 10973998"/>
              <a:gd name="connsiteY129" fmla="*/ 1043416 h 2622762"/>
              <a:gd name="connsiteX130" fmla="*/ 5636399 w 10973998"/>
              <a:gd name="connsiteY130" fmla="*/ 1046687 h 2622762"/>
              <a:gd name="connsiteX131" fmla="*/ 5690143 w 10973998"/>
              <a:gd name="connsiteY131" fmla="*/ 1017245 h 2622762"/>
              <a:gd name="connsiteX132" fmla="*/ 5745757 w 10973998"/>
              <a:gd name="connsiteY132" fmla="*/ 776564 h 2622762"/>
              <a:gd name="connsiteX133" fmla="*/ 5752767 w 10973998"/>
              <a:gd name="connsiteY133" fmla="*/ 780770 h 2622762"/>
              <a:gd name="connsiteX134" fmla="*/ 5764450 w 10973998"/>
              <a:gd name="connsiteY134" fmla="*/ 768620 h 2622762"/>
              <a:gd name="connsiteX135" fmla="*/ 5826607 w 10973998"/>
              <a:gd name="connsiteY135" fmla="*/ 572804 h 2622762"/>
              <a:gd name="connsiteX136" fmla="*/ 5853245 w 10973998"/>
              <a:gd name="connsiteY136" fmla="*/ 502703 h 2622762"/>
              <a:gd name="connsiteX137" fmla="*/ 5840627 w 10973998"/>
              <a:gd name="connsiteY137" fmla="*/ 539155 h 2622762"/>
              <a:gd name="connsiteX138" fmla="*/ 5835486 w 10973998"/>
              <a:gd name="connsiteY138" fmla="*/ 564392 h 2622762"/>
              <a:gd name="connsiteX139" fmla="*/ 5840627 w 10973998"/>
              <a:gd name="connsiteY139" fmla="*/ 652719 h 2622762"/>
              <a:gd name="connsiteX140" fmla="*/ 5839225 w 10973998"/>
              <a:gd name="connsiteY140" fmla="*/ 836851 h 2622762"/>
              <a:gd name="connsiteX141" fmla="*/ 5711173 w 10973998"/>
              <a:gd name="connsiteY141" fmla="*/ 1129874 h 2622762"/>
              <a:gd name="connsiteX142" fmla="*/ 5649952 w 10973998"/>
              <a:gd name="connsiteY142" fmla="*/ 1205583 h 2622762"/>
              <a:gd name="connsiteX143" fmla="*/ 5614901 w 10973998"/>
              <a:gd name="connsiteY143" fmla="*/ 1301388 h 2622762"/>
              <a:gd name="connsiteX144" fmla="*/ 5606022 w 10973998"/>
              <a:gd name="connsiteY144" fmla="*/ 1697693 h 2622762"/>
              <a:gd name="connsiteX145" fmla="*/ 5609761 w 10973998"/>
              <a:gd name="connsiteY145" fmla="*/ 1773402 h 2622762"/>
              <a:gd name="connsiteX146" fmla="*/ 5593404 w 10973998"/>
              <a:gd name="connsiteY146" fmla="*/ 1784618 h 2622762"/>
              <a:gd name="connsiteX147" fmla="*/ 5560690 w 10973998"/>
              <a:gd name="connsiteY147" fmla="*/ 1786020 h 2622762"/>
              <a:gd name="connsiteX148" fmla="*/ 5060635 w 10973998"/>
              <a:gd name="connsiteY148" fmla="*/ 1846774 h 2622762"/>
              <a:gd name="connsiteX149" fmla="*/ 4244191 w 10973998"/>
              <a:gd name="connsiteY149" fmla="*/ 1974358 h 2622762"/>
              <a:gd name="connsiteX150" fmla="*/ 3298761 w 10973998"/>
              <a:gd name="connsiteY150" fmla="*/ 2151013 h 2622762"/>
              <a:gd name="connsiteX151" fmla="*/ 2388849 w 10973998"/>
              <a:gd name="connsiteY151" fmla="*/ 2325331 h 2622762"/>
              <a:gd name="connsiteX152" fmla="*/ 16784 w 10973998"/>
              <a:gd name="connsiteY152" fmla="*/ 2474958 h 2622762"/>
              <a:gd name="connsiteX153" fmla="*/ 0 w 10973998"/>
              <a:gd name="connsiteY153" fmla="*/ 2613855 h 2622762"/>
              <a:gd name="connsiteX154" fmla="*/ 10211195 w 10973998"/>
              <a:gd name="connsiteY154" fmla="*/ 2610876 h 2622762"/>
              <a:gd name="connsiteX155" fmla="*/ 10230356 w 10973998"/>
              <a:gd name="connsiteY155" fmla="*/ 2591715 h 2622762"/>
              <a:gd name="connsiteX156" fmla="*/ 10232226 w 10973998"/>
              <a:gd name="connsiteY156" fmla="*/ 2081846 h 2622762"/>
              <a:gd name="connsiteX157" fmla="*/ 5631726 w 10973998"/>
              <a:gd name="connsiteY157" fmla="*/ 896671 h 2622762"/>
              <a:gd name="connsiteX158" fmla="*/ 5626117 w 10973998"/>
              <a:gd name="connsiteY158" fmla="*/ 894802 h 2622762"/>
              <a:gd name="connsiteX159" fmla="*/ 5643876 w 10973998"/>
              <a:gd name="connsiteY159" fmla="*/ 847133 h 2622762"/>
              <a:gd name="connsiteX160" fmla="*/ 5631726 w 10973998"/>
              <a:gd name="connsiteY160" fmla="*/ 896671 h 2622762"/>
              <a:gd name="connsiteX161" fmla="*/ 5638736 w 10973998"/>
              <a:gd name="connsiteY161" fmla="*/ 1040144 h 2622762"/>
              <a:gd name="connsiteX162" fmla="*/ 5680796 w 10973998"/>
              <a:gd name="connsiteY162" fmla="*/ 1006963 h 2622762"/>
              <a:gd name="connsiteX163" fmla="*/ 5638736 w 10973998"/>
              <a:gd name="connsiteY163" fmla="*/ 1040144 h 2622762"/>
              <a:gd name="connsiteX164" fmla="*/ 8572700 w 10973998"/>
              <a:gd name="connsiteY164" fmla="*/ 1091552 h 2622762"/>
              <a:gd name="connsiteX165" fmla="*/ 8591393 w 10973998"/>
              <a:gd name="connsiteY165" fmla="*/ 983596 h 2622762"/>
              <a:gd name="connsiteX166" fmla="*/ 8601207 w 10973998"/>
              <a:gd name="connsiteY166" fmla="*/ 974249 h 2622762"/>
              <a:gd name="connsiteX167" fmla="*/ 8643268 w 10973998"/>
              <a:gd name="connsiteY167" fmla="*/ 1027059 h 2622762"/>
              <a:gd name="connsiteX168" fmla="*/ 8579710 w 10973998"/>
              <a:gd name="connsiteY168" fmla="*/ 1101366 h 2622762"/>
              <a:gd name="connsiteX169" fmla="*/ 8572700 w 10973998"/>
              <a:gd name="connsiteY169" fmla="*/ 1091552 h 2622762"/>
              <a:gd name="connsiteX170" fmla="*/ 8635791 w 10973998"/>
              <a:gd name="connsiteY170" fmla="*/ 1082205 h 2622762"/>
              <a:gd name="connsiteX171" fmla="*/ 8556343 w 10973998"/>
              <a:gd name="connsiteY171" fmla="*/ 1194367 h 2622762"/>
              <a:gd name="connsiteX172" fmla="*/ 8635791 w 10973998"/>
              <a:gd name="connsiteY172" fmla="*/ 1082205 h 2622762"/>
              <a:gd name="connsiteX173" fmla="*/ 8519423 w 10973998"/>
              <a:gd name="connsiteY173" fmla="*/ 1149502 h 2622762"/>
              <a:gd name="connsiteX174" fmla="*/ 8502599 w 10973998"/>
              <a:gd name="connsiteY174" fmla="*/ 1205583 h 2622762"/>
              <a:gd name="connsiteX175" fmla="*/ 8475960 w 10973998"/>
              <a:gd name="connsiteY175" fmla="*/ 1216799 h 2622762"/>
              <a:gd name="connsiteX176" fmla="*/ 8258179 w 10973998"/>
              <a:gd name="connsiteY176" fmla="*/ 1131276 h 2622762"/>
              <a:gd name="connsiteX177" fmla="*/ 8212380 w 10973998"/>
              <a:gd name="connsiteY177" fmla="*/ 1068652 h 2622762"/>
              <a:gd name="connsiteX178" fmla="*/ 8519423 w 10973998"/>
              <a:gd name="connsiteY178" fmla="*/ 1149502 h 2622762"/>
              <a:gd name="connsiteX179" fmla="*/ 8064701 w 10973998"/>
              <a:gd name="connsiteY179" fmla="*/ 445687 h 2622762"/>
              <a:gd name="connsiteX180" fmla="*/ 8064701 w 10973998"/>
              <a:gd name="connsiteY180" fmla="*/ 445687 h 2622762"/>
              <a:gd name="connsiteX181" fmla="*/ 8093676 w 10973998"/>
              <a:gd name="connsiteY181" fmla="*/ 398486 h 2622762"/>
              <a:gd name="connsiteX182" fmla="*/ 8106761 w 10973998"/>
              <a:gd name="connsiteY182" fmla="*/ 412039 h 2622762"/>
              <a:gd name="connsiteX183" fmla="*/ 8100219 w 10973998"/>
              <a:gd name="connsiteY183" fmla="*/ 446155 h 2622762"/>
              <a:gd name="connsiteX184" fmla="*/ 8086666 w 10973998"/>
              <a:gd name="connsiteY184" fmla="*/ 540090 h 2622762"/>
              <a:gd name="connsiteX185" fmla="*/ 8096947 w 10973998"/>
              <a:gd name="connsiteY185" fmla="*/ 805072 h 2622762"/>
              <a:gd name="connsiteX186" fmla="*/ 8059560 w 10973998"/>
              <a:gd name="connsiteY186" fmla="*/ 535417 h 2622762"/>
              <a:gd name="connsiteX187" fmla="*/ 8059560 w 10973998"/>
              <a:gd name="connsiteY187" fmla="*/ 535417 h 2622762"/>
              <a:gd name="connsiteX188" fmla="*/ 8059560 w 10973998"/>
              <a:gd name="connsiteY188" fmla="*/ 535417 h 2622762"/>
              <a:gd name="connsiteX189" fmla="*/ 8064701 w 10973998"/>
              <a:gd name="connsiteY189" fmla="*/ 445687 h 2622762"/>
              <a:gd name="connsiteX190" fmla="*/ 6423868 w 10973998"/>
              <a:gd name="connsiteY190" fmla="*/ 1733210 h 2622762"/>
              <a:gd name="connsiteX191" fmla="*/ 5939236 w 10973998"/>
              <a:gd name="connsiteY191" fmla="*/ 1763588 h 2622762"/>
              <a:gd name="connsiteX192" fmla="*/ 5748093 w 10973998"/>
              <a:gd name="connsiteY192" fmla="*/ 1777140 h 2622762"/>
              <a:gd name="connsiteX193" fmla="*/ 5720988 w 10973998"/>
              <a:gd name="connsiteY193" fmla="*/ 1753306 h 2622762"/>
              <a:gd name="connsiteX194" fmla="*/ 5707435 w 10973998"/>
              <a:gd name="connsiteY194" fmla="*/ 1642079 h 2622762"/>
              <a:gd name="connsiteX195" fmla="*/ 5734541 w 10973998"/>
              <a:gd name="connsiteY195" fmla="*/ 1410746 h 2622762"/>
              <a:gd name="connsiteX196" fmla="*/ 5741551 w 10973998"/>
              <a:gd name="connsiteY196" fmla="*/ 1371956 h 2622762"/>
              <a:gd name="connsiteX197" fmla="*/ 5768189 w 10973998"/>
              <a:gd name="connsiteY197" fmla="*/ 1284096 h 2622762"/>
              <a:gd name="connsiteX198" fmla="*/ 5956995 w 10973998"/>
              <a:gd name="connsiteY198" fmla="*/ 1081270 h 2622762"/>
              <a:gd name="connsiteX199" fmla="*/ 6085981 w 10973998"/>
              <a:gd name="connsiteY199" fmla="*/ 980325 h 2622762"/>
              <a:gd name="connsiteX200" fmla="*/ 6111684 w 10973998"/>
              <a:gd name="connsiteY200" fmla="*/ 989204 h 2622762"/>
              <a:gd name="connsiteX201" fmla="*/ 6128976 w 10973998"/>
              <a:gd name="connsiteY201" fmla="*/ 1200442 h 2622762"/>
              <a:gd name="connsiteX202" fmla="*/ 6192534 w 10973998"/>
              <a:gd name="connsiteY202" fmla="*/ 1377564 h 2622762"/>
              <a:gd name="connsiteX203" fmla="*/ 6417792 w 10973998"/>
              <a:gd name="connsiteY203" fmla="*/ 1681336 h 2622762"/>
              <a:gd name="connsiteX204" fmla="*/ 6463592 w 10973998"/>
              <a:gd name="connsiteY204" fmla="*/ 1704703 h 2622762"/>
              <a:gd name="connsiteX205" fmla="*/ 6423868 w 10973998"/>
              <a:gd name="connsiteY205" fmla="*/ 1733210 h 2622762"/>
              <a:gd name="connsiteX206" fmla="*/ 6752408 w 10973998"/>
              <a:gd name="connsiteY206" fmla="*/ 1637406 h 2622762"/>
              <a:gd name="connsiteX207" fmla="*/ 6737921 w 10973998"/>
              <a:gd name="connsiteY207" fmla="*/ 1674326 h 2622762"/>
              <a:gd name="connsiteX208" fmla="*/ 6667820 w 10973998"/>
              <a:gd name="connsiteY208" fmla="*/ 1726668 h 2622762"/>
              <a:gd name="connsiteX209" fmla="*/ 6556125 w 10973998"/>
              <a:gd name="connsiteY209" fmla="*/ 1696290 h 2622762"/>
              <a:gd name="connsiteX210" fmla="*/ 6543974 w 10973998"/>
              <a:gd name="connsiteY210" fmla="*/ 1679934 h 2622762"/>
              <a:gd name="connsiteX211" fmla="*/ 6502848 w 10973998"/>
              <a:gd name="connsiteY211" fmla="*/ 1621983 h 2622762"/>
              <a:gd name="connsiteX212" fmla="*/ 6370591 w 10973998"/>
              <a:gd name="connsiteY212" fmla="*/ 1480847 h 2622762"/>
              <a:gd name="connsiteX213" fmla="*/ 6310304 w 10973998"/>
              <a:gd name="connsiteY213" fmla="*/ 1357936 h 2622762"/>
              <a:gd name="connsiteX214" fmla="*/ 6291143 w 10973998"/>
              <a:gd name="connsiteY214" fmla="*/ 1321016 h 2622762"/>
              <a:gd name="connsiteX215" fmla="*/ 6256560 w 10973998"/>
              <a:gd name="connsiteY215" fmla="*/ 1228950 h 2622762"/>
              <a:gd name="connsiteX216" fmla="*/ 6265440 w 10973998"/>
              <a:gd name="connsiteY216" fmla="*/ 1040612 h 2622762"/>
              <a:gd name="connsiteX217" fmla="*/ 6269178 w 10973998"/>
              <a:gd name="connsiteY217" fmla="*/ 1020516 h 2622762"/>
              <a:gd name="connsiteX218" fmla="*/ 6279927 w 10973998"/>
              <a:gd name="connsiteY218" fmla="*/ 961164 h 2622762"/>
              <a:gd name="connsiteX219" fmla="*/ 6288339 w 10973998"/>
              <a:gd name="connsiteY219" fmla="*/ 927048 h 2622762"/>
              <a:gd name="connsiteX220" fmla="*/ 6301892 w 10973998"/>
              <a:gd name="connsiteY220" fmla="*/ 878445 h 2622762"/>
              <a:gd name="connsiteX221" fmla="*/ 6322455 w 10973998"/>
              <a:gd name="connsiteY221" fmla="*/ 868630 h 2622762"/>
              <a:gd name="connsiteX222" fmla="*/ 6353766 w 10973998"/>
              <a:gd name="connsiteY222" fmla="*/ 881716 h 2622762"/>
              <a:gd name="connsiteX223" fmla="*/ 6452843 w 10973998"/>
              <a:gd name="connsiteY223" fmla="*/ 917701 h 2622762"/>
              <a:gd name="connsiteX224" fmla="*/ 6498175 w 10973998"/>
              <a:gd name="connsiteY224" fmla="*/ 928450 h 2622762"/>
              <a:gd name="connsiteX225" fmla="*/ 6536964 w 10973998"/>
              <a:gd name="connsiteY225" fmla="*/ 936395 h 2622762"/>
              <a:gd name="connsiteX226" fmla="*/ 6582296 w 10973998"/>
              <a:gd name="connsiteY226" fmla="*/ 942470 h 2622762"/>
              <a:gd name="connsiteX227" fmla="*/ 6698197 w 10973998"/>
              <a:gd name="connsiteY227" fmla="*/ 949013 h 2622762"/>
              <a:gd name="connsiteX228" fmla="*/ 6809891 w 10973998"/>
              <a:gd name="connsiteY228" fmla="*/ 934993 h 2622762"/>
              <a:gd name="connsiteX229" fmla="*/ 6932334 w 10973998"/>
              <a:gd name="connsiteY229" fmla="*/ 906485 h 2622762"/>
              <a:gd name="connsiteX230" fmla="*/ 6951028 w 10973998"/>
              <a:gd name="connsiteY230" fmla="*/ 921907 h 2622762"/>
              <a:gd name="connsiteX231" fmla="*/ 6868776 w 10973998"/>
              <a:gd name="connsiteY231" fmla="*/ 1186422 h 2622762"/>
              <a:gd name="connsiteX232" fmla="*/ 6826248 w 10973998"/>
              <a:gd name="connsiteY232" fmla="*/ 1255121 h 2622762"/>
              <a:gd name="connsiteX233" fmla="*/ 6804283 w 10973998"/>
              <a:gd name="connsiteY233" fmla="*/ 1329428 h 2622762"/>
              <a:gd name="connsiteX234" fmla="*/ 6752408 w 10973998"/>
              <a:gd name="connsiteY234" fmla="*/ 1637406 h 2622762"/>
              <a:gd name="connsiteX235" fmla="*/ 7341725 w 10973998"/>
              <a:gd name="connsiteY235" fmla="*/ 1717321 h 2622762"/>
              <a:gd name="connsiteX236" fmla="*/ 7243583 w 10973998"/>
              <a:gd name="connsiteY236" fmla="*/ 1716386 h 2622762"/>
              <a:gd name="connsiteX237" fmla="*/ 6886535 w 10973998"/>
              <a:gd name="connsiteY237" fmla="*/ 1716386 h 2622762"/>
              <a:gd name="connsiteX238" fmla="*/ 6839801 w 10973998"/>
              <a:gd name="connsiteY238" fmla="*/ 1717788 h 2622762"/>
              <a:gd name="connsiteX239" fmla="*/ 6820173 w 10973998"/>
              <a:gd name="connsiteY239" fmla="*/ 1699095 h 2622762"/>
              <a:gd name="connsiteX240" fmla="*/ 6821107 w 10973998"/>
              <a:gd name="connsiteY240" fmla="*/ 1648154 h 2622762"/>
              <a:gd name="connsiteX241" fmla="*/ 6910370 w 10973998"/>
              <a:gd name="connsiteY241" fmla="*/ 1413082 h 2622762"/>
              <a:gd name="connsiteX242" fmla="*/ 6941214 w 10973998"/>
              <a:gd name="connsiteY242" fmla="*/ 1327091 h 2622762"/>
              <a:gd name="connsiteX243" fmla="*/ 6964114 w 10973998"/>
              <a:gd name="connsiteY243" fmla="*/ 1251850 h 2622762"/>
              <a:gd name="connsiteX244" fmla="*/ 7075340 w 10973998"/>
              <a:gd name="connsiteY244" fmla="*/ 1070522 h 2622762"/>
              <a:gd name="connsiteX245" fmla="*/ 7086090 w 10973998"/>
              <a:gd name="connsiteY245" fmla="*/ 1059773 h 2622762"/>
              <a:gd name="connsiteX246" fmla="*/ 7094969 w 10973998"/>
              <a:gd name="connsiteY246" fmla="*/ 1072391 h 2622762"/>
              <a:gd name="connsiteX247" fmla="*/ 7172548 w 10973998"/>
              <a:gd name="connsiteY247" fmla="*/ 1285031 h 2622762"/>
              <a:gd name="connsiteX248" fmla="*/ 7183296 w 10973998"/>
              <a:gd name="connsiteY248" fmla="*/ 1363544 h 2622762"/>
              <a:gd name="connsiteX249" fmla="*/ 7216478 w 10973998"/>
              <a:gd name="connsiteY249" fmla="*/ 1442992 h 2622762"/>
              <a:gd name="connsiteX250" fmla="*/ 7356680 w 10973998"/>
              <a:gd name="connsiteY250" fmla="*/ 1703768 h 2622762"/>
              <a:gd name="connsiteX251" fmla="*/ 7341725 w 10973998"/>
              <a:gd name="connsiteY251" fmla="*/ 1717321 h 2622762"/>
              <a:gd name="connsiteX252" fmla="*/ 8401186 w 10973998"/>
              <a:gd name="connsiteY252" fmla="*/ 1759849 h 2622762"/>
              <a:gd name="connsiteX253" fmla="*/ 8371743 w 10973998"/>
              <a:gd name="connsiteY253" fmla="*/ 1777608 h 2622762"/>
              <a:gd name="connsiteX254" fmla="*/ 8011891 w 10973998"/>
              <a:gd name="connsiteY254" fmla="*/ 1749567 h 2622762"/>
              <a:gd name="connsiteX255" fmla="*/ 7480525 w 10973998"/>
              <a:gd name="connsiteY255" fmla="*/ 1724798 h 2622762"/>
              <a:gd name="connsiteX256" fmla="*/ 7433323 w 10973998"/>
              <a:gd name="connsiteY256" fmla="*/ 1697693 h 2622762"/>
              <a:gd name="connsiteX257" fmla="*/ 7344061 w 10973998"/>
              <a:gd name="connsiteY257" fmla="*/ 1414952 h 2622762"/>
              <a:gd name="connsiteX258" fmla="*/ 7342660 w 10973998"/>
              <a:gd name="connsiteY258" fmla="*/ 1391585 h 2622762"/>
              <a:gd name="connsiteX259" fmla="*/ 7289850 w 10973998"/>
              <a:gd name="connsiteY259" fmla="*/ 1283629 h 2622762"/>
              <a:gd name="connsiteX260" fmla="*/ 7268820 w 10973998"/>
              <a:gd name="connsiteY260" fmla="*/ 1087813 h 2622762"/>
              <a:gd name="connsiteX261" fmla="*/ 7266950 w 10973998"/>
              <a:gd name="connsiteY261" fmla="*/ 1076597 h 2622762"/>
              <a:gd name="connsiteX262" fmla="*/ 7266950 w 10973998"/>
              <a:gd name="connsiteY262" fmla="*/ 1076130 h 2622762"/>
              <a:gd name="connsiteX263" fmla="*/ 7254799 w 10973998"/>
              <a:gd name="connsiteY263" fmla="*/ 941536 h 2622762"/>
              <a:gd name="connsiteX264" fmla="*/ 7288448 w 10973998"/>
              <a:gd name="connsiteY264" fmla="*/ 864892 h 2622762"/>
              <a:gd name="connsiteX265" fmla="*/ 7333780 w 10973998"/>
              <a:gd name="connsiteY265" fmla="*/ 775162 h 2622762"/>
              <a:gd name="connsiteX266" fmla="*/ 7346865 w 10973998"/>
              <a:gd name="connsiteY266" fmla="*/ 779836 h 2622762"/>
              <a:gd name="connsiteX267" fmla="*/ 7718401 w 10973998"/>
              <a:gd name="connsiteY267" fmla="*/ 718614 h 2622762"/>
              <a:gd name="connsiteX268" fmla="*/ 7882905 w 10973998"/>
              <a:gd name="connsiteY268" fmla="*/ 542894 h 2622762"/>
              <a:gd name="connsiteX269" fmla="*/ 7913750 w 10973998"/>
              <a:gd name="connsiteY269" fmla="*/ 511115 h 2622762"/>
              <a:gd name="connsiteX270" fmla="*/ 7913750 w 10973998"/>
              <a:gd name="connsiteY270" fmla="*/ 511115 h 2622762"/>
              <a:gd name="connsiteX271" fmla="*/ 8007218 w 10973998"/>
              <a:gd name="connsiteY271" fmla="*/ 431667 h 2622762"/>
              <a:gd name="connsiteX272" fmla="*/ 8020771 w 10973998"/>
              <a:gd name="connsiteY272" fmla="*/ 423255 h 2622762"/>
              <a:gd name="connsiteX273" fmla="*/ 8046007 w 10973998"/>
              <a:gd name="connsiteY273" fmla="*/ 416712 h 2622762"/>
              <a:gd name="connsiteX274" fmla="*/ 8048344 w 10973998"/>
              <a:gd name="connsiteY274" fmla="*/ 440547 h 2622762"/>
              <a:gd name="connsiteX275" fmla="*/ 8044138 w 10973998"/>
              <a:gd name="connsiteY275" fmla="*/ 534949 h 2622762"/>
              <a:gd name="connsiteX276" fmla="*/ 8136671 w 10973998"/>
              <a:gd name="connsiteY276" fmla="*/ 953686 h 2622762"/>
              <a:gd name="connsiteX277" fmla="*/ 8171254 w 10973998"/>
              <a:gd name="connsiteY277" fmla="*/ 1034536 h 2622762"/>
              <a:gd name="connsiteX278" fmla="*/ 8199295 w 10973998"/>
              <a:gd name="connsiteY278" fmla="*/ 1085477 h 2622762"/>
              <a:gd name="connsiteX279" fmla="*/ 8199762 w 10973998"/>
              <a:gd name="connsiteY279" fmla="*/ 1085009 h 2622762"/>
              <a:gd name="connsiteX280" fmla="*/ 8199762 w 10973998"/>
              <a:gd name="connsiteY280" fmla="*/ 1085009 h 2622762"/>
              <a:gd name="connsiteX281" fmla="*/ 8249768 w 10973998"/>
              <a:gd name="connsiteY281" fmla="*/ 1143427 h 2622762"/>
              <a:gd name="connsiteX282" fmla="*/ 8467081 w 10973998"/>
              <a:gd name="connsiteY282" fmla="*/ 1232221 h 2622762"/>
              <a:gd name="connsiteX283" fmla="*/ 8490915 w 10973998"/>
              <a:gd name="connsiteY283" fmla="*/ 1258860 h 2622762"/>
              <a:gd name="connsiteX284" fmla="*/ 8470819 w 10973998"/>
              <a:gd name="connsiteY284" fmla="*/ 1414017 h 2622762"/>
              <a:gd name="connsiteX285" fmla="*/ 8447452 w 10973998"/>
              <a:gd name="connsiteY285" fmla="*/ 1485053 h 2622762"/>
              <a:gd name="connsiteX286" fmla="*/ 8447452 w 10973998"/>
              <a:gd name="connsiteY286" fmla="*/ 1485053 h 2622762"/>
              <a:gd name="connsiteX287" fmla="*/ 8419412 w 10973998"/>
              <a:gd name="connsiteY287" fmla="*/ 1634134 h 2622762"/>
              <a:gd name="connsiteX288" fmla="*/ 8401186 w 10973998"/>
              <a:gd name="connsiteY288" fmla="*/ 1759849 h 2622762"/>
              <a:gd name="connsiteX289" fmla="*/ 8667102 w 10973998"/>
              <a:gd name="connsiteY289" fmla="*/ 1805648 h 2622762"/>
              <a:gd name="connsiteX290" fmla="*/ 8469885 w 10973998"/>
              <a:gd name="connsiteY290" fmla="*/ 1785553 h 2622762"/>
              <a:gd name="connsiteX291" fmla="*/ 8448387 w 10973998"/>
              <a:gd name="connsiteY291" fmla="*/ 1753306 h 2622762"/>
              <a:gd name="connsiteX292" fmla="*/ 8464744 w 10973998"/>
              <a:gd name="connsiteY292" fmla="*/ 1692552 h 2622762"/>
              <a:gd name="connsiteX293" fmla="*/ 8478297 w 10973998"/>
              <a:gd name="connsiteY293" fmla="*/ 1571511 h 2622762"/>
              <a:gd name="connsiteX294" fmla="*/ 8486709 w 10973998"/>
              <a:gd name="connsiteY294" fmla="*/ 1509354 h 2622762"/>
              <a:gd name="connsiteX295" fmla="*/ 8518956 w 10973998"/>
              <a:gd name="connsiteY295" fmla="*/ 1389715 h 2622762"/>
              <a:gd name="connsiteX296" fmla="*/ 8531106 w 10973998"/>
              <a:gd name="connsiteY296" fmla="*/ 1288302 h 2622762"/>
              <a:gd name="connsiteX297" fmla="*/ 8532041 w 10973998"/>
              <a:gd name="connsiteY297" fmla="*/ 1262599 h 2622762"/>
              <a:gd name="connsiteX298" fmla="*/ 8575971 w 10973998"/>
              <a:gd name="connsiteY298" fmla="*/ 1204648 h 2622762"/>
              <a:gd name="connsiteX299" fmla="*/ 8607750 w 10973998"/>
              <a:gd name="connsiteY299" fmla="*/ 1190161 h 2622762"/>
              <a:gd name="connsiteX300" fmla="*/ 8626444 w 10973998"/>
              <a:gd name="connsiteY300" fmla="*/ 1185487 h 2622762"/>
              <a:gd name="connsiteX301" fmla="*/ 8627378 w 10973998"/>
              <a:gd name="connsiteY301" fmla="*/ 1205583 h 2622762"/>
              <a:gd name="connsiteX302" fmla="*/ 8589524 w 10973998"/>
              <a:gd name="connsiteY302" fmla="*/ 1511224 h 2622762"/>
              <a:gd name="connsiteX303" fmla="*/ 8586253 w 10973998"/>
              <a:gd name="connsiteY303" fmla="*/ 1576651 h 2622762"/>
              <a:gd name="connsiteX304" fmla="*/ 8599806 w 10973998"/>
              <a:gd name="connsiteY304" fmla="*/ 1607496 h 2622762"/>
              <a:gd name="connsiteX305" fmla="*/ 8619901 w 10973998"/>
              <a:gd name="connsiteY305" fmla="*/ 1602355 h 2622762"/>
              <a:gd name="connsiteX306" fmla="*/ 8649344 w 10973998"/>
              <a:gd name="connsiteY306" fmla="*/ 1587400 h 2622762"/>
              <a:gd name="connsiteX307" fmla="*/ 8657756 w 10973998"/>
              <a:gd name="connsiteY307" fmla="*/ 1607963 h 2622762"/>
              <a:gd name="connsiteX308" fmla="*/ 8655887 w 10973998"/>
              <a:gd name="connsiteY308" fmla="*/ 1626189 h 2622762"/>
              <a:gd name="connsiteX309" fmla="*/ 8699349 w 10973998"/>
              <a:gd name="connsiteY309" fmla="*/ 1713115 h 2622762"/>
              <a:gd name="connsiteX310" fmla="*/ 8723183 w 10973998"/>
              <a:gd name="connsiteY310" fmla="*/ 1752839 h 2622762"/>
              <a:gd name="connsiteX311" fmla="*/ 8667102 w 10973998"/>
              <a:gd name="connsiteY311" fmla="*/ 1805648 h 2622762"/>
              <a:gd name="connsiteX312" fmla="*/ 8848898 w 10973998"/>
              <a:gd name="connsiteY312" fmla="*/ 1827146 h 2622762"/>
              <a:gd name="connsiteX313" fmla="*/ 8830204 w 10973998"/>
              <a:gd name="connsiteY313" fmla="*/ 1824809 h 2622762"/>
              <a:gd name="connsiteX314" fmla="*/ 8787209 w 10973998"/>
              <a:gd name="connsiteY314" fmla="*/ 1813593 h 2622762"/>
              <a:gd name="connsiteX315" fmla="*/ 8790948 w 10973998"/>
              <a:gd name="connsiteY315" fmla="*/ 1749567 h 2622762"/>
              <a:gd name="connsiteX316" fmla="*/ 8824129 w 10973998"/>
              <a:gd name="connsiteY316" fmla="*/ 1740688 h 2622762"/>
              <a:gd name="connsiteX317" fmla="*/ 8875537 w 10973998"/>
              <a:gd name="connsiteY317" fmla="*/ 1787889 h 2622762"/>
              <a:gd name="connsiteX318" fmla="*/ 8876938 w 10973998"/>
              <a:gd name="connsiteY318" fmla="*/ 1799573 h 2622762"/>
              <a:gd name="connsiteX319" fmla="*/ 8848898 w 10973998"/>
              <a:gd name="connsiteY319" fmla="*/ 1827146 h 2622762"/>
              <a:gd name="connsiteX0" fmla="*/ 10232226 w 10973998"/>
              <a:gd name="connsiteY0" fmla="*/ 2081846 h 2622762"/>
              <a:gd name="connsiteX1" fmla="*/ 10198110 w 10973998"/>
              <a:gd name="connsiteY1" fmla="*/ 2063153 h 2622762"/>
              <a:gd name="connsiteX2" fmla="*/ 10030335 w 10973998"/>
              <a:gd name="connsiteY2" fmla="*/ 2022494 h 2622762"/>
              <a:gd name="connsiteX3" fmla="*/ 9494763 w 10973998"/>
              <a:gd name="connsiteY3" fmla="*/ 1912669 h 2622762"/>
              <a:gd name="connsiteX4" fmla="*/ 9208750 w 10973998"/>
              <a:gd name="connsiteY4" fmla="*/ 1868739 h 2622762"/>
              <a:gd name="connsiteX5" fmla="*/ 9171363 w 10973998"/>
              <a:gd name="connsiteY5" fmla="*/ 1857990 h 2622762"/>
              <a:gd name="connsiteX6" fmla="*/ 9129769 w 10973998"/>
              <a:gd name="connsiteY6" fmla="*/ 1856588 h 2622762"/>
              <a:gd name="connsiteX7" fmla="*/ 8981623 w 10973998"/>
              <a:gd name="connsiteY7" fmla="*/ 1825744 h 2622762"/>
              <a:gd name="connsiteX8" fmla="*/ 8969939 w 10973998"/>
              <a:gd name="connsiteY8" fmla="*/ 1815462 h 2622762"/>
              <a:gd name="connsiteX9" fmla="*/ 8999849 w 10973998"/>
              <a:gd name="connsiteY9" fmla="*/ 1744427 h 2622762"/>
              <a:gd name="connsiteX10" fmla="*/ 9043311 w 10973998"/>
              <a:gd name="connsiteY10" fmla="*/ 1685074 h 2622762"/>
              <a:gd name="connsiteX11" fmla="*/ 9050789 w 10973998"/>
              <a:gd name="connsiteY11" fmla="*/ 1659371 h 2622762"/>
              <a:gd name="connsiteX12" fmla="*/ 9070417 w 10973998"/>
              <a:gd name="connsiteY12" fmla="*/ 1561229 h 2622762"/>
              <a:gd name="connsiteX13" fmla="*/ 9076960 w 10973998"/>
              <a:gd name="connsiteY13" fmla="*/ 1535058 h 2622762"/>
              <a:gd name="connsiteX14" fmla="*/ 9092850 w 10973998"/>
              <a:gd name="connsiteY14" fmla="*/ 1434580 h 2622762"/>
              <a:gd name="connsiteX15" fmla="*/ 9075558 w 10973998"/>
              <a:gd name="connsiteY15" fmla="*/ 1255588 h 2622762"/>
              <a:gd name="connsiteX16" fmla="*/ 9058734 w 10973998"/>
              <a:gd name="connsiteY16" fmla="*/ 1022853 h 2622762"/>
              <a:gd name="connsiteX17" fmla="*/ 9063407 w 10973998"/>
              <a:gd name="connsiteY17" fmla="*/ 843394 h 2622762"/>
              <a:gd name="connsiteX18" fmla="*/ 9053593 w 10973998"/>
              <a:gd name="connsiteY18" fmla="*/ 707865 h 2622762"/>
              <a:gd name="connsiteX19" fmla="*/ 9009663 w 10973998"/>
              <a:gd name="connsiteY19" fmla="*/ 565794 h 2622762"/>
              <a:gd name="connsiteX20" fmla="*/ 8956386 w 10973998"/>
              <a:gd name="connsiteY20" fmla="*/ 487748 h 2622762"/>
              <a:gd name="connsiteX21" fmla="*/ 8907315 w 10973998"/>
              <a:gd name="connsiteY21" fmla="*/ 456436 h 2622762"/>
              <a:gd name="connsiteX22" fmla="*/ 8891426 w 10973998"/>
              <a:gd name="connsiteY22" fmla="*/ 409702 h 2622762"/>
              <a:gd name="connsiteX23" fmla="*/ 8888622 w 10973998"/>
              <a:gd name="connsiteY23" fmla="*/ 342872 h 2622762"/>
              <a:gd name="connsiteX24" fmla="*/ 8884883 w 10973998"/>
              <a:gd name="connsiteY24" fmla="*/ 337264 h 2622762"/>
              <a:gd name="connsiteX25" fmla="*/ 8708229 w 10973998"/>
              <a:gd name="connsiteY25" fmla="*/ 243329 h 2622762"/>
              <a:gd name="connsiteX26" fmla="*/ 8676449 w 10973998"/>
              <a:gd name="connsiteY26" fmla="*/ 262490 h 2622762"/>
              <a:gd name="connsiteX27" fmla="*/ 8650278 w 10973998"/>
              <a:gd name="connsiteY27" fmla="*/ 305953 h 2622762"/>
              <a:gd name="connsiteX28" fmla="*/ 8650278 w 10973998"/>
              <a:gd name="connsiteY28" fmla="*/ 310159 h 2622762"/>
              <a:gd name="connsiteX29" fmla="*/ 8657756 w 10973998"/>
              <a:gd name="connsiteY29" fmla="*/ 310159 h 2622762"/>
              <a:gd name="connsiteX30" fmla="*/ 8665701 w 10973998"/>
              <a:gd name="connsiteY30" fmla="*/ 324646 h 2622762"/>
              <a:gd name="connsiteX31" fmla="*/ 8655419 w 10973998"/>
              <a:gd name="connsiteY31" fmla="*/ 382596 h 2622762"/>
              <a:gd name="connsiteX32" fmla="*/ 8647007 w 10973998"/>
              <a:gd name="connsiteY32" fmla="*/ 427928 h 2622762"/>
              <a:gd name="connsiteX33" fmla="*/ 8666635 w 10973998"/>
              <a:gd name="connsiteY33" fmla="*/ 465316 h 2622762"/>
              <a:gd name="connsiteX34" fmla="*/ 8660560 w 10973998"/>
              <a:gd name="connsiteY34" fmla="*/ 496627 h 2622762"/>
              <a:gd name="connsiteX35" fmla="*/ 8627378 w 10973998"/>
              <a:gd name="connsiteY35" fmla="*/ 522331 h 2622762"/>
              <a:gd name="connsiteX36" fmla="*/ 8625977 w 10973998"/>
              <a:gd name="connsiteY36" fmla="*/ 596171 h 2622762"/>
              <a:gd name="connsiteX37" fmla="*/ 8638595 w 10973998"/>
              <a:gd name="connsiteY37" fmla="*/ 591030 h 2622762"/>
              <a:gd name="connsiteX38" fmla="*/ 8658223 w 10973998"/>
              <a:gd name="connsiteY38" fmla="*/ 579347 h 2622762"/>
              <a:gd name="connsiteX39" fmla="*/ 8666168 w 10973998"/>
              <a:gd name="connsiteY39" fmla="*/ 598975 h 2622762"/>
              <a:gd name="connsiteX40" fmla="*/ 8661027 w 10973998"/>
              <a:gd name="connsiteY40" fmla="*/ 638232 h 2622762"/>
              <a:gd name="connsiteX41" fmla="*/ 8655419 w 10973998"/>
              <a:gd name="connsiteY41" fmla="*/ 639634 h 2622762"/>
              <a:gd name="connsiteX42" fmla="*/ 8639530 w 10973998"/>
              <a:gd name="connsiteY42" fmla="*/ 680292 h 2622762"/>
              <a:gd name="connsiteX43" fmla="*/ 8598871 w 10973998"/>
              <a:gd name="connsiteY43" fmla="*/ 703192 h 2622762"/>
              <a:gd name="connsiteX44" fmla="*/ 8554941 w 10973998"/>
              <a:gd name="connsiteY44" fmla="*/ 787313 h 2622762"/>
              <a:gd name="connsiteX45" fmla="*/ 8552137 w 10973998"/>
              <a:gd name="connsiteY45" fmla="*/ 800399 h 2622762"/>
              <a:gd name="connsiteX46" fmla="*/ 8550267 w 10973998"/>
              <a:gd name="connsiteY46" fmla="*/ 806474 h 2622762"/>
              <a:gd name="connsiteX47" fmla="*/ 8564287 w 10973998"/>
              <a:gd name="connsiteY47" fmla="*/ 933591 h 2622762"/>
              <a:gd name="connsiteX48" fmla="*/ 8562886 w 10973998"/>
              <a:gd name="connsiteY48" fmla="*/ 968174 h 2622762"/>
              <a:gd name="connsiteX49" fmla="*/ 8532509 w 10973998"/>
              <a:gd name="connsiteY49" fmla="*/ 1109311 h 2622762"/>
              <a:gd name="connsiteX50" fmla="*/ 8505403 w 10973998"/>
              <a:gd name="connsiteY50" fmla="*/ 1137351 h 2622762"/>
              <a:gd name="connsiteX51" fmla="*/ 8218923 w 10973998"/>
              <a:gd name="connsiteY51" fmla="*/ 1050893 h 2622762"/>
              <a:gd name="connsiteX52" fmla="*/ 8127792 w 10973998"/>
              <a:gd name="connsiteY52" fmla="*/ 867696 h 2622762"/>
              <a:gd name="connsiteX53" fmla="*/ 8099284 w 10973998"/>
              <a:gd name="connsiteY53" fmla="*/ 641503 h 2622762"/>
              <a:gd name="connsiteX54" fmla="*/ 8101153 w 10973998"/>
              <a:gd name="connsiteY54" fmla="*/ 552708 h 2622762"/>
              <a:gd name="connsiteX55" fmla="*/ 8101153 w 10973998"/>
              <a:gd name="connsiteY55" fmla="*/ 552708 h 2622762"/>
              <a:gd name="connsiteX56" fmla="*/ 8101153 w 10973998"/>
              <a:gd name="connsiteY56" fmla="*/ 552708 h 2622762"/>
              <a:gd name="connsiteX57" fmla="*/ 8114706 w 10973998"/>
              <a:gd name="connsiteY57" fmla="*/ 454567 h 2622762"/>
              <a:gd name="connsiteX58" fmla="*/ 8114706 w 10973998"/>
              <a:gd name="connsiteY58" fmla="*/ 454567 h 2622762"/>
              <a:gd name="connsiteX59" fmla="*/ 8116575 w 10973998"/>
              <a:gd name="connsiteY59" fmla="*/ 436340 h 2622762"/>
              <a:gd name="connsiteX60" fmla="*/ 8169852 w 10973998"/>
              <a:gd name="connsiteY60" fmla="*/ 388204 h 2622762"/>
              <a:gd name="connsiteX61" fmla="*/ 8222662 w 10973998"/>
              <a:gd name="connsiteY61" fmla="*/ 381194 h 2622762"/>
              <a:gd name="connsiteX62" fmla="*/ 8272667 w 10973998"/>
              <a:gd name="connsiteY62" fmla="*/ 347546 h 2622762"/>
              <a:gd name="connsiteX63" fmla="*/ 8282014 w 10973998"/>
              <a:gd name="connsiteY63" fmla="*/ 337732 h 2622762"/>
              <a:gd name="connsiteX64" fmla="*/ 8290426 w 10973998"/>
              <a:gd name="connsiteY64" fmla="*/ 340068 h 2622762"/>
              <a:gd name="connsiteX65" fmla="*/ 8298838 w 10973998"/>
              <a:gd name="connsiteY65" fmla="*/ 291465 h 2622762"/>
              <a:gd name="connsiteX66" fmla="*/ 8248365 w 10973998"/>
              <a:gd name="connsiteY66" fmla="*/ 202203 h 2622762"/>
              <a:gd name="connsiteX67" fmla="*/ 8212380 w 10973998"/>
              <a:gd name="connsiteY67" fmla="*/ 185379 h 2622762"/>
              <a:gd name="connsiteX68" fmla="*/ 8155364 w 10973998"/>
              <a:gd name="connsiteY68" fmla="*/ 183042 h 2622762"/>
              <a:gd name="connsiteX69" fmla="*/ 8060962 w 10973998"/>
              <a:gd name="connsiteY69" fmla="*/ 182107 h 2622762"/>
              <a:gd name="connsiteX70" fmla="*/ 8042268 w 10973998"/>
              <a:gd name="connsiteY70" fmla="*/ 176499 h 2622762"/>
              <a:gd name="connsiteX71" fmla="*/ 8011891 w 10973998"/>
              <a:gd name="connsiteY71" fmla="*/ 165750 h 2622762"/>
              <a:gd name="connsiteX72" fmla="*/ 7917956 w 10973998"/>
              <a:gd name="connsiteY72" fmla="*/ 158740 h 2622762"/>
              <a:gd name="connsiteX73" fmla="*/ 7860940 w 10973998"/>
              <a:gd name="connsiteY73" fmla="*/ 150328 h 2622762"/>
              <a:gd name="connsiteX74" fmla="*/ 7854865 w 10973998"/>
              <a:gd name="connsiteY74" fmla="*/ 146122 h 2622762"/>
              <a:gd name="connsiteX75" fmla="*/ 7841312 w 10973998"/>
              <a:gd name="connsiteY75" fmla="*/ 147057 h 2622762"/>
              <a:gd name="connsiteX76" fmla="*/ 7851593 w 10973998"/>
              <a:gd name="connsiteY76" fmla="*/ 159675 h 2622762"/>
              <a:gd name="connsiteX77" fmla="*/ 7821684 w 10973998"/>
              <a:gd name="connsiteY77" fmla="*/ 193323 h 2622762"/>
              <a:gd name="connsiteX78" fmla="*/ 7808598 w 10973998"/>
              <a:gd name="connsiteY78" fmla="*/ 269033 h 2622762"/>
              <a:gd name="connsiteX79" fmla="*/ 7762331 w 10973998"/>
              <a:gd name="connsiteY79" fmla="*/ 362501 h 2622762"/>
              <a:gd name="connsiteX80" fmla="*/ 7745974 w 10973998"/>
              <a:gd name="connsiteY80" fmla="*/ 390074 h 2622762"/>
              <a:gd name="connsiteX81" fmla="*/ 7745974 w 10973998"/>
              <a:gd name="connsiteY81" fmla="*/ 390074 h 2622762"/>
              <a:gd name="connsiteX82" fmla="*/ 7674004 w 10973998"/>
              <a:gd name="connsiteY82" fmla="*/ 472793 h 2622762"/>
              <a:gd name="connsiteX83" fmla="*/ 7674004 w 10973998"/>
              <a:gd name="connsiteY83" fmla="*/ 472793 h 2622762"/>
              <a:gd name="connsiteX84" fmla="*/ 7438932 w 10973998"/>
              <a:gd name="connsiteY84" fmla="*/ 494291 h 2622762"/>
              <a:gd name="connsiteX85" fmla="*/ 7319293 w 10973998"/>
              <a:gd name="connsiteY85" fmla="*/ 407833 h 2622762"/>
              <a:gd name="connsiteX86" fmla="*/ 7253865 w 10973998"/>
              <a:gd name="connsiteY86" fmla="*/ 342872 h 2622762"/>
              <a:gd name="connsiteX87" fmla="*/ 7162733 w 10973998"/>
              <a:gd name="connsiteY87" fmla="*/ 274641 h 2622762"/>
              <a:gd name="connsiteX88" fmla="*/ 7153854 w 10973998"/>
              <a:gd name="connsiteY88" fmla="*/ 264359 h 2622762"/>
              <a:gd name="connsiteX89" fmla="*/ 7063657 w 10973998"/>
              <a:gd name="connsiteY89" fmla="*/ 199399 h 2622762"/>
              <a:gd name="connsiteX90" fmla="*/ 7045431 w 10973998"/>
              <a:gd name="connsiteY90" fmla="*/ 170424 h 2622762"/>
              <a:gd name="connsiteX91" fmla="*/ 7046833 w 10973998"/>
              <a:gd name="connsiteY91" fmla="*/ 119484 h 2622762"/>
              <a:gd name="connsiteX92" fmla="*/ 7059919 w 10973998"/>
              <a:gd name="connsiteY92" fmla="*/ 137243 h 2622762"/>
              <a:gd name="connsiteX93" fmla="*/ 7063190 w 10973998"/>
              <a:gd name="connsiteY93" fmla="*/ 121820 h 2622762"/>
              <a:gd name="connsiteX94" fmla="*/ 7078612 w 10973998"/>
              <a:gd name="connsiteY94" fmla="*/ 75554 h 2622762"/>
              <a:gd name="connsiteX95" fmla="*/ 7077677 w 10973998"/>
              <a:gd name="connsiteY95" fmla="*/ 16669 h 2622762"/>
              <a:gd name="connsiteX96" fmla="*/ 7069733 w 10973998"/>
              <a:gd name="connsiteY96" fmla="*/ 7322 h 2622762"/>
              <a:gd name="connsiteX97" fmla="*/ 7029074 w 10973998"/>
              <a:gd name="connsiteY97" fmla="*/ 12930 h 2622762"/>
              <a:gd name="connsiteX98" fmla="*/ 6964581 w 10973998"/>
              <a:gd name="connsiteY98" fmla="*/ 51719 h 2622762"/>
              <a:gd name="connsiteX99" fmla="*/ 6645387 w 10973998"/>
              <a:gd name="connsiteY99" fmla="*/ 83031 h 2622762"/>
              <a:gd name="connsiteX100" fmla="*/ 6473406 w 10973998"/>
              <a:gd name="connsiteY100" fmla="*/ 77423 h 2622762"/>
              <a:gd name="connsiteX101" fmla="*/ 6301892 w 10973998"/>
              <a:gd name="connsiteY101" fmla="*/ 59664 h 2622762"/>
              <a:gd name="connsiteX102" fmla="*/ 6206554 w 10973998"/>
              <a:gd name="connsiteY102" fmla="*/ 15267 h 2622762"/>
              <a:gd name="connsiteX103" fmla="*/ 6167765 w 10973998"/>
              <a:gd name="connsiteY103" fmla="*/ 3116 h 2622762"/>
              <a:gd name="connsiteX104" fmla="*/ 6150941 w 10973998"/>
              <a:gd name="connsiteY104" fmla="*/ 42840 h 2622762"/>
              <a:gd name="connsiteX105" fmla="*/ 6161690 w 10973998"/>
              <a:gd name="connsiteY105" fmla="*/ 85835 h 2622762"/>
              <a:gd name="connsiteX106" fmla="*/ 6173373 w 10973998"/>
              <a:gd name="connsiteY106" fmla="*/ 119951 h 2622762"/>
              <a:gd name="connsiteX107" fmla="*/ 6174308 w 10973998"/>
              <a:gd name="connsiteY107" fmla="*/ 155002 h 2622762"/>
              <a:gd name="connsiteX108" fmla="*/ 6175243 w 10973998"/>
              <a:gd name="connsiteY108" fmla="*/ 170891 h 2622762"/>
              <a:gd name="connsiteX109" fmla="*/ 6163092 w 10973998"/>
              <a:gd name="connsiteY109" fmla="*/ 200334 h 2622762"/>
              <a:gd name="connsiteX110" fmla="*/ 6042518 w 10973998"/>
              <a:gd name="connsiteY110" fmla="*/ 232580 h 2622762"/>
              <a:gd name="connsiteX111" fmla="*/ 5985035 w 10973998"/>
              <a:gd name="connsiteY111" fmla="*/ 238188 h 2622762"/>
              <a:gd name="connsiteX112" fmla="*/ 5942974 w 10973998"/>
              <a:gd name="connsiteY112" fmla="*/ 295671 h 2622762"/>
              <a:gd name="connsiteX113" fmla="*/ 5922879 w 10973998"/>
              <a:gd name="connsiteY113" fmla="*/ 333058 h 2622762"/>
              <a:gd name="connsiteX114" fmla="*/ 5845768 w 10973998"/>
              <a:gd name="connsiteY114" fmla="*/ 402225 h 2622762"/>
              <a:gd name="connsiteX115" fmla="*/ 5808847 w 10973998"/>
              <a:gd name="connsiteY115" fmla="*/ 447089 h 2622762"/>
              <a:gd name="connsiteX116" fmla="*/ 5793425 w 10973998"/>
              <a:gd name="connsiteY116" fmla="*/ 483075 h 2622762"/>
              <a:gd name="connsiteX117" fmla="*/ 5755103 w 10973998"/>
              <a:gd name="connsiteY117" fmla="*/ 594769 h 2622762"/>
              <a:gd name="connsiteX118" fmla="*/ 5712108 w 10973998"/>
              <a:gd name="connsiteY118" fmla="*/ 687770 h 2622762"/>
              <a:gd name="connsiteX119" fmla="*/ 5642007 w 10973998"/>
              <a:gd name="connsiteY119" fmla="*/ 777499 h 2622762"/>
              <a:gd name="connsiteX120" fmla="*/ 5607424 w 10973998"/>
              <a:gd name="connsiteY120" fmla="*/ 899942 h 2622762"/>
              <a:gd name="connsiteX121" fmla="*/ 5611162 w 10973998"/>
              <a:gd name="connsiteY121" fmla="*/ 983596 h 2622762"/>
              <a:gd name="connsiteX122" fmla="*/ 5608826 w 10973998"/>
              <a:gd name="connsiteY122" fmla="*/ 1027526 h 2622762"/>
              <a:gd name="connsiteX123" fmla="*/ 5610228 w 10973998"/>
              <a:gd name="connsiteY123" fmla="*/ 1034069 h 2622762"/>
              <a:gd name="connsiteX124" fmla="*/ 5626585 w 10973998"/>
              <a:gd name="connsiteY124" fmla="*/ 983596 h 2622762"/>
              <a:gd name="connsiteX125" fmla="*/ 5621444 w 10973998"/>
              <a:gd name="connsiteY125" fmla="*/ 1033602 h 2622762"/>
              <a:gd name="connsiteX126" fmla="*/ 5640138 w 10973998"/>
              <a:gd name="connsiteY126" fmla="*/ 994345 h 2622762"/>
              <a:gd name="connsiteX127" fmla="*/ 5633128 w 10973998"/>
              <a:gd name="connsiteY127" fmla="*/ 1038742 h 2622762"/>
              <a:gd name="connsiteX128" fmla="*/ 5629389 w 10973998"/>
              <a:gd name="connsiteY128" fmla="*/ 1041546 h 2622762"/>
              <a:gd name="connsiteX129" fmla="*/ 5630324 w 10973998"/>
              <a:gd name="connsiteY129" fmla="*/ 1043416 h 2622762"/>
              <a:gd name="connsiteX130" fmla="*/ 5636399 w 10973998"/>
              <a:gd name="connsiteY130" fmla="*/ 1046687 h 2622762"/>
              <a:gd name="connsiteX131" fmla="*/ 5690143 w 10973998"/>
              <a:gd name="connsiteY131" fmla="*/ 1017245 h 2622762"/>
              <a:gd name="connsiteX132" fmla="*/ 5745757 w 10973998"/>
              <a:gd name="connsiteY132" fmla="*/ 776564 h 2622762"/>
              <a:gd name="connsiteX133" fmla="*/ 5752767 w 10973998"/>
              <a:gd name="connsiteY133" fmla="*/ 780770 h 2622762"/>
              <a:gd name="connsiteX134" fmla="*/ 5764450 w 10973998"/>
              <a:gd name="connsiteY134" fmla="*/ 768620 h 2622762"/>
              <a:gd name="connsiteX135" fmla="*/ 5826607 w 10973998"/>
              <a:gd name="connsiteY135" fmla="*/ 572804 h 2622762"/>
              <a:gd name="connsiteX136" fmla="*/ 5853245 w 10973998"/>
              <a:gd name="connsiteY136" fmla="*/ 502703 h 2622762"/>
              <a:gd name="connsiteX137" fmla="*/ 5840627 w 10973998"/>
              <a:gd name="connsiteY137" fmla="*/ 539155 h 2622762"/>
              <a:gd name="connsiteX138" fmla="*/ 5835486 w 10973998"/>
              <a:gd name="connsiteY138" fmla="*/ 564392 h 2622762"/>
              <a:gd name="connsiteX139" fmla="*/ 5840627 w 10973998"/>
              <a:gd name="connsiteY139" fmla="*/ 652719 h 2622762"/>
              <a:gd name="connsiteX140" fmla="*/ 5839225 w 10973998"/>
              <a:gd name="connsiteY140" fmla="*/ 836851 h 2622762"/>
              <a:gd name="connsiteX141" fmla="*/ 5711173 w 10973998"/>
              <a:gd name="connsiteY141" fmla="*/ 1129874 h 2622762"/>
              <a:gd name="connsiteX142" fmla="*/ 5649952 w 10973998"/>
              <a:gd name="connsiteY142" fmla="*/ 1205583 h 2622762"/>
              <a:gd name="connsiteX143" fmla="*/ 5614901 w 10973998"/>
              <a:gd name="connsiteY143" fmla="*/ 1301388 h 2622762"/>
              <a:gd name="connsiteX144" fmla="*/ 5606022 w 10973998"/>
              <a:gd name="connsiteY144" fmla="*/ 1697693 h 2622762"/>
              <a:gd name="connsiteX145" fmla="*/ 5609761 w 10973998"/>
              <a:gd name="connsiteY145" fmla="*/ 1773402 h 2622762"/>
              <a:gd name="connsiteX146" fmla="*/ 5593404 w 10973998"/>
              <a:gd name="connsiteY146" fmla="*/ 1784618 h 2622762"/>
              <a:gd name="connsiteX147" fmla="*/ 5560690 w 10973998"/>
              <a:gd name="connsiteY147" fmla="*/ 1786020 h 2622762"/>
              <a:gd name="connsiteX148" fmla="*/ 5060635 w 10973998"/>
              <a:gd name="connsiteY148" fmla="*/ 1846774 h 2622762"/>
              <a:gd name="connsiteX149" fmla="*/ 4244191 w 10973998"/>
              <a:gd name="connsiteY149" fmla="*/ 1974358 h 2622762"/>
              <a:gd name="connsiteX150" fmla="*/ 3298761 w 10973998"/>
              <a:gd name="connsiteY150" fmla="*/ 2151013 h 2622762"/>
              <a:gd name="connsiteX151" fmla="*/ 2388849 w 10973998"/>
              <a:gd name="connsiteY151" fmla="*/ 2325331 h 2622762"/>
              <a:gd name="connsiteX152" fmla="*/ 16784 w 10973998"/>
              <a:gd name="connsiteY152" fmla="*/ 2474958 h 2622762"/>
              <a:gd name="connsiteX153" fmla="*/ 0 w 10973998"/>
              <a:gd name="connsiteY153" fmla="*/ 2613855 h 2622762"/>
              <a:gd name="connsiteX154" fmla="*/ 10211195 w 10973998"/>
              <a:gd name="connsiteY154" fmla="*/ 2610876 h 2622762"/>
              <a:gd name="connsiteX155" fmla="*/ 10230356 w 10973998"/>
              <a:gd name="connsiteY155" fmla="*/ 2591715 h 2622762"/>
              <a:gd name="connsiteX156" fmla="*/ 10232226 w 10973998"/>
              <a:gd name="connsiteY156" fmla="*/ 2081846 h 2622762"/>
              <a:gd name="connsiteX157" fmla="*/ 5631726 w 10973998"/>
              <a:gd name="connsiteY157" fmla="*/ 896671 h 2622762"/>
              <a:gd name="connsiteX158" fmla="*/ 5626117 w 10973998"/>
              <a:gd name="connsiteY158" fmla="*/ 894802 h 2622762"/>
              <a:gd name="connsiteX159" fmla="*/ 5643876 w 10973998"/>
              <a:gd name="connsiteY159" fmla="*/ 847133 h 2622762"/>
              <a:gd name="connsiteX160" fmla="*/ 5631726 w 10973998"/>
              <a:gd name="connsiteY160" fmla="*/ 896671 h 2622762"/>
              <a:gd name="connsiteX161" fmla="*/ 5638736 w 10973998"/>
              <a:gd name="connsiteY161" fmla="*/ 1040144 h 2622762"/>
              <a:gd name="connsiteX162" fmla="*/ 5680796 w 10973998"/>
              <a:gd name="connsiteY162" fmla="*/ 1006963 h 2622762"/>
              <a:gd name="connsiteX163" fmla="*/ 5638736 w 10973998"/>
              <a:gd name="connsiteY163" fmla="*/ 1040144 h 2622762"/>
              <a:gd name="connsiteX164" fmla="*/ 8572700 w 10973998"/>
              <a:gd name="connsiteY164" fmla="*/ 1091552 h 2622762"/>
              <a:gd name="connsiteX165" fmla="*/ 8591393 w 10973998"/>
              <a:gd name="connsiteY165" fmla="*/ 983596 h 2622762"/>
              <a:gd name="connsiteX166" fmla="*/ 8601207 w 10973998"/>
              <a:gd name="connsiteY166" fmla="*/ 974249 h 2622762"/>
              <a:gd name="connsiteX167" fmla="*/ 8643268 w 10973998"/>
              <a:gd name="connsiteY167" fmla="*/ 1027059 h 2622762"/>
              <a:gd name="connsiteX168" fmla="*/ 8579710 w 10973998"/>
              <a:gd name="connsiteY168" fmla="*/ 1101366 h 2622762"/>
              <a:gd name="connsiteX169" fmla="*/ 8572700 w 10973998"/>
              <a:gd name="connsiteY169" fmla="*/ 1091552 h 2622762"/>
              <a:gd name="connsiteX170" fmla="*/ 8635791 w 10973998"/>
              <a:gd name="connsiteY170" fmla="*/ 1082205 h 2622762"/>
              <a:gd name="connsiteX171" fmla="*/ 8556343 w 10973998"/>
              <a:gd name="connsiteY171" fmla="*/ 1194367 h 2622762"/>
              <a:gd name="connsiteX172" fmla="*/ 8635791 w 10973998"/>
              <a:gd name="connsiteY172" fmla="*/ 1082205 h 2622762"/>
              <a:gd name="connsiteX173" fmla="*/ 8519423 w 10973998"/>
              <a:gd name="connsiteY173" fmla="*/ 1149502 h 2622762"/>
              <a:gd name="connsiteX174" fmla="*/ 8502599 w 10973998"/>
              <a:gd name="connsiteY174" fmla="*/ 1205583 h 2622762"/>
              <a:gd name="connsiteX175" fmla="*/ 8475960 w 10973998"/>
              <a:gd name="connsiteY175" fmla="*/ 1216799 h 2622762"/>
              <a:gd name="connsiteX176" fmla="*/ 8258179 w 10973998"/>
              <a:gd name="connsiteY176" fmla="*/ 1131276 h 2622762"/>
              <a:gd name="connsiteX177" fmla="*/ 8212380 w 10973998"/>
              <a:gd name="connsiteY177" fmla="*/ 1068652 h 2622762"/>
              <a:gd name="connsiteX178" fmla="*/ 8519423 w 10973998"/>
              <a:gd name="connsiteY178" fmla="*/ 1149502 h 2622762"/>
              <a:gd name="connsiteX179" fmla="*/ 8064701 w 10973998"/>
              <a:gd name="connsiteY179" fmla="*/ 445687 h 2622762"/>
              <a:gd name="connsiteX180" fmla="*/ 8064701 w 10973998"/>
              <a:gd name="connsiteY180" fmla="*/ 445687 h 2622762"/>
              <a:gd name="connsiteX181" fmla="*/ 8093676 w 10973998"/>
              <a:gd name="connsiteY181" fmla="*/ 398486 h 2622762"/>
              <a:gd name="connsiteX182" fmla="*/ 8106761 w 10973998"/>
              <a:gd name="connsiteY182" fmla="*/ 412039 h 2622762"/>
              <a:gd name="connsiteX183" fmla="*/ 8100219 w 10973998"/>
              <a:gd name="connsiteY183" fmla="*/ 446155 h 2622762"/>
              <a:gd name="connsiteX184" fmla="*/ 8086666 w 10973998"/>
              <a:gd name="connsiteY184" fmla="*/ 540090 h 2622762"/>
              <a:gd name="connsiteX185" fmla="*/ 8096947 w 10973998"/>
              <a:gd name="connsiteY185" fmla="*/ 805072 h 2622762"/>
              <a:gd name="connsiteX186" fmla="*/ 8059560 w 10973998"/>
              <a:gd name="connsiteY186" fmla="*/ 535417 h 2622762"/>
              <a:gd name="connsiteX187" fmla="*/ 8059560 w 10973998"/>
              <a:gd name="connsiteY187" fmla="*/ 535417 h 2622762"/>
              <a:gd name="connsiteX188" fmla="*/ 8059560 w 10973998"/>
              <a:gd name="connsiteY188" fmla="*/ 535417 h 2622762"/>
              <a:gd name="connsiteX189" fmla="*/ 8064701 w 10973998"/>
              <a:gd name="connsiteY189" fmla="*/ 445687 h 2622762"/>
              <a:gd name="connsiteX190" fmla="*/ 6423868 w 10973998"/>
              <a:gd name="connsiteY190" fmla="*/ 1733210 h 2622762"/>
              <a:gd name="connsiteX191" fmla="*/ 5939236 w 10973998"/>
              <a:gd name="connsiteY191" fmla="*/ 1763588 h 2622762"/>
              <a:gd name="connsiteX192" fmla="*/ 5748093 w 10973998"/>
              <a:gd name="connsiteY192" fmla="*/ 1777140 h 2622762"/>
              <a:gd name="connsiteX193" fmla="*/ 5720988 w 10973998"/>
              <a:gd name="connsiteY193" fmla="*/ 1753306 h 2622762"/>
              <a:gd name="connsiteX194" fmla="*/ 5707435 w 10973998"/>
              <a:gd name="connsiteY194" fmla="*/ 1642079 h 2622762"/>
              <a:gd name="connsiteX195" fmla="*/ 5734541 w 10973998"/>
              <a:gd name="connsiteY195" fmla="*/ 1410746 h 2622762"/>
              <a:gd name="connsiteX196" fmla="*/ 5741551 w 10973998"/>
              <a:gd name="connsiteY196" fmla="*/ 1371956 h 2622762"/>
              <a:gd name="connsiteX197" fmla="*/ 5768189 w 10973998"/>
              <a:gd name="connsiteY197" fmla="*/ 1284096 h 2622762"/>
              <a:gd name="connsiteX198" fmla="*/ 5956995 w 10973998"/>
              <a:gd name="connsiteY198" fmla="*/ 1081270 h 2622762"/>
              <a:gd name="connsiteX199" fmla="*/ 6085981 w 10973998"/>
              <a:gd name="connsiteY199" fmla="*/ 980325 h 2622762"/>
              <a:gd name="connsiteX200" fmla="*/ 6111684 w 10973998"/>
              <a:gd name="connsiteY200" fmla="*/ 989204 h 2622762"/>
              <a:gd name="connsiteX201" fmla="*/ 6128976 w 10973998"/>
              <a:gd name="connsiteY201" fmla="*/ 1200442 h 2622762"/>
              <a:gd name="connsiteX202" fmla="*/ 6192534 w 10973998"/>
              <a:gd name="connsiteY202" fmla="*/ 1377564 h 2622762"/>
              <a:gd name="connsiteX203" fmla="*/ 6417792 w 10973998"/>
              <a:gd name="connsiteY203" fmla="*/ 1681336 h 2622762"/>
              <a:gd name="connsiteX204" fmla="*/ 6463592 w 10973998"/>
              <a:gd name="connsiteY204" fmla="*/ 1704703 h 2622762"/>
              <a:gd name="connsiteX205" fmla="*/ 6423868 w 10973998"/>
              <a:gd name="connsiteY205" fmla="*/ 1733210 h 2622762"/>
              <a:gd name="connsiteX206" fmla="*/ 6752408 w 10973998"/>
              <a:gd name="connsiteY206" fmla="*/ 1637406 h 2622762"/>
              <a:gd name="connsiteX207" fmla="*/ 6737921 w 10973998"/>
              <a:gd name="connsiteY207" fmla="*/ 1674326 h 2622762"/>
              <a:gd name="connsiteX208" fmla="*/ 6667820 w 10973998"/>
              <a:gd name="connsiteY208" fmla="*/ 1726668 h 2622762"/>
              <a:gd name="connsiteX209" fmla="*/ 6556125 w 10973998"/>
              <a:gd name="connsiteY209" fmla="*/ 1696290 h 2622762"/>
              <a:gd name="connsiteX210" fmla="*/ 6543974 w 10973998"/>
              <a:gd name="connsiteY210" fmla="*/ 1679934 h 2622762"/>
              <a:gd name="connsiteX211" fmla="*/ 6502848 w 10973998"/>
              <a:gd name="connsiteY211" fmla="*/ 1621983 h 2622762"/>
              <a:gd name="connsiteX212" fmla="*/ 6370591 w 10973998"/>
              <a:gd name="connsiteY212" fmla="*/ 1480847 h 2622762"/>
              <a:gd name="connsiteX213" fmla="*/ 6310304 w 10973998"/>
              <a:gd name="connsiteY213" fmla="*/ 1357936 h 2622762"/>
              <a:gd name="connsiteX214" fmla="*/ 6291143 w 10973998"/>
              <a:gd name="connsiteY214" fmla="*/ 1321016 h 2622762"/>
              <a:gd name="connsiteX215" fmla="*/ 6256560 w 10973998"/>
              <a:gd name="connsiteY215" fmla="*/ 1228950 h 2622762"/>
              <a:gd name="connsiteX216" fmla="*/ 6265440 w 10973998"/>
              <a:gd name="connsiteY216" fmla="*/ 1040612 h 2622762"/>
              <a:gd name="connsiteX217" fmla="*/ 6269178 w 10973998"/>
              <a:gd name="connsiteY217" fmla="*/ 1020516 h 2622762"/>
              <a:gd name="connsiteX218" fmla="*/ 6279927 w 10973998"/>
              <a:gd name="connsiteY218" fmla="*/ 961164 h 2622762"/>
              <a:gd name="connsiteX219" fmla="*/ 6288339 w 10973998"/>
              <a:gd name="connsiteY219" fmla="*/ 927048 h 2622762"/>
              <a:gd name="connsiteX220" fmla="*/ 6301892 w 10973998"/>
              <a:gd name="connsiteY220" fmla="*/ 878445 h 2622762"/>
              <a:gd name="connsiteX221" fmla="*/ 6322455 w 10973998"/>
              <a:gd name="connsiteY221" fmla="*/ 868630 h 2622762"/>
              <a:gd name="connsiteX222" fmla="*/ 6353766 w 10973998"/>
              <a:gd name="connsiteY222" fmla="*/ 881716 h 2622762"/>
              <a:gd name="connsiteX223" fmla="*/ 6452843 w 10973998"/>
              <a:gd name="connsiteY223" fmla="*/ 917701 h 2622762"/>
              <a:gd name="connsiteX224" fmla="*/ 6498175 w 10973998"/>
              <a:gd name="connsiteY224" fmla="*/ 928450 h 2622762"/>
              <a:gd name="connsiteX225" fmla="*/ 6536964 w 10973998"/>
              <a:gd name="connsiteY225" fmla="*/ 936395 h 2622762"/>
              <a:gd name="connsiteX226" fmla="*/ 6582296 w 10973998"/>
              <a:gd name="connsiteY226" fmla="*/ 942470 h 2622762"/>
              <a:gd name="connsiteX227" fmla="*/ 6698197 w 10973998"/>
              <a:gd name="connsiteY227" fmla="*/ 949013 h 2622762"/>
              <a:gd name="connsiteX228" fmla="*/ 6809891 w 10973998"/>
              <a:gd name="connsiteY228" fmla="*/ 934993 h 2622762"/>
              <a:gd name="connsiteX229" fmla="*/ 6932334 w 10973998"/>
              <a:gd name="connsiteY229" fmla="*/ 906485 h 2622762"/>
              <a:gd name="connsiteX230" fmla="*/ 6951028 w 10973998"/>
              <a:gd name="connsiteY230" fmla="*/ 921907 h 2622762"/>
              <a:gd name="connsiteX231" fmla="*/ 6868776 w 10973998"/>
              <a:gd name="connsiteY231" fmla="*/ 1186422 h 2622762"/>
              <a:gd name="connsiteX232" fmla="*/ 6826248 w 10973998"/>
              <a:gd name="connsiteY232" fmla="*/ 1255121 h 2622762"/>
              <a:gd name="connsiteX233" fmla="*/ 6804283 w 10973998"/>
              <a:gd name="connsiteY233" fmla="*/ 1329428 h 2622762"/>
              <a:gd name="connsiteX234" fmla="*/ 6752408 w 10973998"/>
              <a:gd name="connsiteY234" fmla="*/ 1637406 h 2622762"/>
              <a:gd name="connsiteX235" fmla="*/ 7341725 w 10973998"/>
              <a:gd name="connsiteY235" fmla="*/ 1717321 h 2622762"/>
              <a:gd name="connsiteX236" fmla="*/ 7243583 w 10973998"/>
              <a:gd name="connsiteY236" fmla="*/ 1716386 h 2622762"/>
              <a:gd name="connsiteX237" fmla="*/ 6886535 w 10973998"/>
              <a:gd name="connsiteY237" fmla="*/ 1716386 h 2622762"/>
              <a:gd name="connsiteX238" fmla="*/ 6839801 w 10973998"/>
              <a:gd name="connsiteY238" fmla="*/ 1717788 h 2622762"/>
              <a:gd name="connsiteX239" fmla="*/ 6820173 w 10973998"/>
              <a:gd name="connsiteY239" fmla="*/ 1699095 h 2622762"/>
              <a:gd name="connsiteX240" fmla="*/ 6821107 w 10973998"/>
              <a:gd name="connsiteY240" fmla="*/ 1648154 h 2622762"/>
              <a:gd name="connsiteX241" fmla="*/ 6910370 w 10973998"/>
              <a:gd name="connsiteY241" fmla="*/ 1413082 h 2622762"/>
              <a:gd name="connsiteX242" fmla="*/ 6941214 w 10973998"/>
              <a:gd name="connsiteY242" fmla="*/ 1327091 h 2622762"/>
              <a:gd name="connsiteX243" fmla="*/ 6964114 w 10973998"/>
              <a:gd name="connsiteY243" fmla="*/ 1251850 h 2622762"/>
              <a:gd name="connsiteX244" fmla="*/ 7075340 w 10973998"/>
              <a:gd name="connsiteY244" fmla="*/ 1070522 h 2622762"/>
              <a:gd name="connsiteX245" fmla="*/ 7086090 w 10973998"/>
              <a:gd name="connsiteY245" fmla="*/ 1059773 h 2622762"/>
              <a:gd name="connsiteX246" fmla="*/ 7094969 w 10973998"/>
              <a:gd name="connsiteY246" fmla="*/ 1072391 h 2622762"/>
              <a:gd name="connsiteX247" fmla="*/ 7172548 w 10973998"/>
              <a:gd name="connsiteY247" fmla="*/ 1285031 h 2622762"/>
              <a:gd name="connsiteX248" fmla="*/ 7183296 w 10973998"/>
              <a:gd name="connsiteY248" fmla="*/ 1363544 h 2622762"/>
              <a:gd name="connsiteX249" fmla="*/ 7216478 w 10973998"/>
              <a:gd name="connsiteY249" fmla="*/ 1442992 h 2622762"/>
              <a:gd name="connsiteX250" fmla="*/ 7356680 w 10973998"/>
              <a:gd name="connsiteY250" fmla="*/ 1703768 h 2622762"/>
              <a:gd name="connsiteX251" fmla="*/ 7341725 w 10973998"/>
              <a:gd name="connsiteY251" fmla="*/ 1717321 h 2622762"/>
              <a:gd name="connsiteX252" fmla="*/ 8401186 w 10973998"/>
              <a:gd name="connsiteY252" fmla="*/ 1759849 h 2622762"/>
              <a:gd name="connsiteX253" fmla="*/ 8371743 w 10973998"/>
              <a:gd name="connsiteY253" fmla="*/ 1777608 h 2622762"/>
              <a:gd name="connsiteX254" fmla="*/ 8011891 w 10973998"/>
              <a:gd name="connsiteY254" fmla="*/ 1749567 h 2622762"/>
              <a:gd name="connsiteX255" fmla="*/ 7480525 w 10973998"/>
              <a:gd name="connsiteY255" fmla="*/ 1724798 h 2622762"/>
              <a:gd name="connsiteX256" fmla="*/ 7433323 w 10973998"/>
              <a:gd name="connsiteY256" fmla="*/ 1697693 h 2622762"/>
              <a:gd name="connsiteX257" fmla="*/ 7344061 w 10973998"/>
              <a:gd name="connsiteY257" fmla="*/ 1414952 h 2622762"/>
              <a:gd name="connsiteX258" fmla="*/ 7342660 w 10973998"/>
              <a:gd name="connsiteY258" fmla="*/ 1391585 h 2622762"/>
              <a:gd name="connsiteX259" fmla="*/ 7289850 w 10973998"/>
              <a:gd name="connsiteY259" fmla="*/ 1283629 h 2622762"/>
              <a:gd name="connsiteX260" fmla="*/ 7268820 w 10973998"/>
              <a:gd name="connsiteY260" fmla="*/ 1087813 h 2622762"/>
              <a:gd name="connsiteX261" fmla="*/ 7266950 w 10973998"/>
              <a:gd name="connsiteY261" fmla="*/ 1076597 h 2622762"/>
              <a:gd name="connsiteX262" fmla="*/ 7266950 w 10973998"/>
              <a:gd name="connsiteY262" fmla="*/ 1076130 h 2622762"/>
              <a:gd name="connsiteX263" fmla="*/ 7254799 w 10973998"/>
              <a:gd name="connsiteY263" fmla="*/ 941536 h 2622762"/>
              <a:gd name="connsiteX264" fmla="*/ 7288448 w 10973998"/>
              <a:gd name="connsiteY264" fmla="*/ 864892 h 2622762"/>
              <a:gd name="connsiteX265" fmla="*/ 7333780 w 10973998"/>
              <a:gd name="connsiteY265" fmla="*/ 775162 h 2622762"/>
              <a:gd name="connsiteX266" fmla="*/ 7346865 w 10973998"/>
              <a:gd name="connsiteY266" fmla="*/ 779836 h 2622762"/>
              <a:gd name="connsiteX267" fmla="*/ 7718401 w 10973998"/>
              <a:gd name="connsiteY267" fmla="*/ 718614 h 2622762"/>
              <a:gd name="connsiteX268" fmla="*/ 7882905 w 10973998"/>
              <a:gd name="connsiteY268" fmla="*/ 542894 h 2622762"/>
              <a:gd name="connsiteX269" fmla="*/ 7913750 w 10973998"/>
              <a:gd name="connsiteY269" fmla="*/ 511115 h 2622762"/>
              <a:gd name="connsiteX270" fmla="*/ 7913750 w 10973998"/>
              <a:gd name="connsiteY270" fmla="*/ 511115 h 2622762"/>
              <a:gd name="connsiteX271" fmla="*/ 8007218 w 10973998"/>
              <a:gd name="connsiteY271" fmla="*/ 431667 h 2622762"/>
              <a:gd name="connsiteX272" fmla="*/ 8020771 w 10973998"/>
              <a:gd name="connsiteY272" fmla="*/ 423255 h 2622762"/>
              <a:gd name="connsiteX273" fmla="*/ 8046007 w 10973998"/>
              <a:gd name="connsiteY273" fmla="*/ 416712 h 2622762"/>
              <a:gd name="connsiteX274" fmla="*/ 8048344 w 10973998"/>
              <a:gd name="connsiteY274" fmla="*/ 440547 h 2622762"/>
              <a:gd name="connsiteX275" fmla="*/ 8044138 w 10973998"/>
              <a:gd name="connsiteY275" fmla="*/ 534949 h 2622762"/>
              <a:gd name="connsiteX276" fmla="*/ 8136671 w 10973998"/>
              <a:gd name="connsiteY276" fmla="*/ 953686 h 2622762"/>
              <a:gd name="connsiteX277" fmla="*/ 8171254 w 10973998"/>
              <a:gd name="connsiteY277" fmla="*/ 1034536 h 2622762"/>
              <a:gd name="connsiteX278" fmla="*/ 8199295 w 10973998"/>
              <a:gd name="connsiteY278" fmla="*/ 1085477 h 2622762"/>
              <a:gd name="connsiteX279" fmla="*/ 8199762 w 10973998"/>
              <a:gd name="connsiteY279" fmla="*/ 1085009 h 2622762"/>
              <a:gd name="connsiteX280" fmla="*/ 8199762 w 10973998"/>
              <a:gd name="connsiteY280" fmla="*/ 1085009 h 2622762"/>
              <a:gd name="connsiteX281" fmla="*/ 8249768 w 10973998"/>
              <a:gd name="connsiteY281" fmla="*/ 1143427 h 2622762"/>
              <a:gd name="connsiteX282" fmla="*/ 8467081 w 10973998"/>
              <a:gd name="connsiteY282" fmla="*/ 1232221 h 2622762"/>
              <a:gd name="connsiteX283" fmla="*/ 8490915 w 10973998"/>
              <a:gd name="connsiteY283" fmla="*/ 1258860 h 2622762"/>
              <a:gd name="connsiteX284" fmla="*/ 8470819 w 10973998"/>
              <a:gd name="connsiteY284" fmla="*/ 1414017 h 2622762"/>
              <a:gd name="connsiteX285" fmla="*/ 8447452 w 10973998"/>
              <a:gd name="connsiteY285" fmla="*/ 1485053 h 2622762"/>
              <a:gd name="connsiteX286" fmla="*/ 8447452 w 10973998"/>
              <a:gd name="connsiteY286" fmla="*/ 1485053 h 2622762"/>
              <a:gd name="connsiteX287" fmla="*/ 8419412 w 10973998"/>
              <a:gd name="connsiteY287" fmla="*/ 1634134 h 2622762"/>
              <a:gd name="connsiteX288" fmla="*/ 8401186 w 10973998"/>
              <a:gd name="connsiteY288" fmla="*/ 1759849 h 2622762"/>
              <a:gd name="connsiteX289" fmla="*/ 8667102 w 10973998"/>
              <a:gd name="connsiteY289" fmla="*/ 1805648 h 2622762"/>
              <a:gd name="connsiteX290" fmla="*/ 8469885 w 10973998"/>
              <a:gd name="connsiteY290" fmla="*/ 1785553 h 2622762"/>
              <a:gd name="connsiteX291" fmla="*/ 8448387 w 10973998"/>
              <a:gd name="connsiteY291" fmla="*/ 1753306 h 2622762"/>
              <a:gd name="connsiteX292" fmla="*/ 8464744 w 10973998"/>
              <a:gd name="connsiteY292" fmla="*/ 1692552 h 2622762"/>
              <a:gd name="connsiteX293" fmla="*/ 8478297 w 10973998"/>
              <a:gd name="connsiteY293" fmla="*/ 1571511 h 2622762"/>
              <a:gd name="connsiteX294" fmla="*/ 8486709 w 10973998"/>
              <a:gd name="connsiteY294" fmla="*/ 1509354 h 2622762"/>
              <a:gd name="connsiteX295" fmla="*/ 8518956 w 10973998"/>
              <a:gd name="connsiteY295" fmla="*/ 1389715 h 2622762"/>
              <a:gd name="connsiteX296" fmla="*/ 8531106 w 10973998"/>
              <a:gd name="connsiteY296" fmla="*/ 1288302 h 2622762"/>
              <a:gd name="connsiteX297" fmla="*/ 8532041 w 10973998"/>
              <a:gd name="connsiteY297" fmla="*/ 1262599 h 2622762"/>
              <a:gd name="connsiteX298" fmla="*/ 8575971 w 10973998"/>
              <a:gd name="connsiteY298" fmla="*/ 1204648 h 2622762"/>
              <a:gd name="connsiteX299" fmla="*/ 8607750 w 10973998"/>
              <a:gd name="connsiteY299" fmla="*/ 1190161 h 2622762"/>
              <a:gd name="connsiteX300" fmla="*/ 8626444 w 10973998"/>
              <a:gd name="connsiteY300" fmla="*/ 1185487 h 2622762"/>
              <a:gd name="connsiteX301" fmla="*/ 8627378 w 10973998"/>
              <a:gd name="connsiteY301" fmla="*/ 1205583 h 2622762"/>
              <a:gd name="connsiteX302" fmla="*/ 8589524 w 10973998"/>
              <a:gd name="connsiteY302" fmla="*/ 1511224 h 2622762"/>
              <a:gd name="connsiteX303" fmla="*/ 8586253 w 10973998"/>
              <a:gd name="connsiteY303" fmla="*/ 1576651 h 2622762"/>
              <a:gd name="connsiteX304" fmla="*/ 8599806 w 10973998"/>
              <a:gd name="connsiteY304" fmla="*/ 1607496 h 2622762"/>
              <a:gd name="connsiteX305" fmla="*/ 8619901 w 10973998"/>
              <a:gd name="connsiteY305" fmla="*/ 1602355 h 2622762"/>
              <a:gd name="connsiteX306" fmla="*/ 8649344 w 10973998"/>
              <a:gd name="connsiteY306" fmla="*/ 1587400 h 2622762"/>
              <a:gd name="connsiteX307" fmla="*/ 8657756 w 10973998"/>
              <a:gd name="connsiteY307" fmla="*/ 1607963 h 2622762"/>
              <a:gd name="connsiteX308" fmla="*/ 8655887 w 10973998"/>
              <a:gd name="connsiteY308" fmla="*/ 1626189 h 2622762"/>
              <a:gd name="connsiteX309" fmla="*/ 8699349 w 10973998"/>
              <a:gd name="connsiteY309" fmla="*/ 1713115 h 2622762"/>
              <a:gd name="connsiteX310" fmla="*/ 8723183 w 10973998"/>
              <a:gd name="connsiteY310" fmla="*/ 1752839 h 2622762"/>
              <a:gd name="connsiteX311" fmla="*/ 8667102 w 10973998"/>
              <a:gd name="connsiteY311" fmla="*/ 1805648 h 2622762"/>
              <a:gd name="connsiteX312" fmla="*/ 8848898 w 10973998"/>
              <a:gd name="connsiteY312" fmla="*/ 1827146 h 2622762"/>
              <a:gd name="connsiteX313" fmla="*/ 8830204 w 10973998"/>
              <a:gd name="connsiteY313" fmla="*/ 1824809 h 2622762"/>
              <a:gd name="connsiteX314" fmla="*/ 8787209 w 10973998"/>
              <a:gd name="connsiteY314" fmla="*/ 1813593 h 2622762"/>
              <a:gd name="connsiteX315" fmla="*/ 8790948 w 10973998"/>
              <a:gd name="connsiteY315" fmla="*/ 1749567 h 2622762"/>
              <a:gd name="connsiteX316" fmla="*/ 8824129 w 10973998"/>
              <a:gd name="connsiteY316" fmla="*/ 1740688 h 2622762"/>
              <a:gd name="connsiteX317" fmla="*/ 8875537 w 10973998"/>
              <a:gd name="connsiteY317" fmla="*/ 1787889 h 2622762"/>
              <a:gd name="connsiteX318" fmla="*/ 8876938 w 10973998"/>
              <a:gd name="connsiteY318" fmla="*/ 1799573 h 2622762"/>
              <a:gd name="connsiteX319" fmla="*/ 8848898 w 10973998"/>
              <a:gd name="connsiteY319" fmla="*/ 1827146 h 2622762"/>
              <a:gd name="connsiteX0" fmla="*/ 10232226 w 10973998"/>
              <a:gd name="connsiteY0" fmla="*/ 2081846 h 2622762"/>
              <a:gd name="connsiteX1" fmla="*/ 10198110 w 10973998"/>
              <a:gd name="connsiteY1" fmla="*/ 2063153 h 2622762"/>
              <a:gd name="connsiteX2" fmla="*/ 10030335 w 10973998"/>
              <a:gd name="connsiteY2" fmla="*/ 2022494 h 2622762"/>
              <a:gd name="connsiteX3" fmla="*/ 9494763 w 10973998"/>
              <a:gd name="connsiteY3" fmla="*/ 1912669 h 2622762"/>
              <a:gd name="connsiteX4" fmla="*/ 9208750 w 10973998"/>
              <a:gd name="connsiteY4" fmla="*/ 1868739 h 2622762"/>
              <a:gd name="connsiteX5" fmla="*/ 9171363 w 10973998"/>
              <a:gd name="connsiteY5" fmla="*/ 1857990 h 2622762"/>
              <a:gd name="connsiteX6" fmla="*/ 9129769 w 10973998"/>
              <a:gd name="connsiteY6" fmla="*/ 1856588 h 2622762"/>
              <a:gd name="connsiteX7" fmla="*/ 8981623 w 10973998"/>
              <a:gd name="connsiteY7" fmla="*/ 1825744 h 2622762"/>
              <a:gd name="connsiteX8" fmla="*/ 8969939 w 10973998"/>
              <a:gd name="connsiteY8" fmla="*/ 1815462 h 2622762"/>
              <a:gd name="connsiteX9" fmla="*/ 8999849 w 10973998"/>
              <a:gd name="connsiteY9" fmla="*/ 1744427 h 2622762"/>
              <a:gd name="connsiteX10" fmla="*/ 9043311 w 10973998"/>
              <a:gd name="connsiteY10" fmla="*/ 1685074 h 2622762"/>
              <a:gd name="connsiteX11" fmla="*/ 9050789 w 10973998"/>
              <a:gd name="connsiteY11" fmla="*/ 1659371 h 2622762"/>
              <a:gd name="connsiteX12" fmla="*/ 9070417 w 10973998"/>
              <a:gd name="connsiteY12" fmla="*/ 1561229 h 2622762"/>
              <a:gd name="connsiteX13" fmla="*/ 9076960 w 10973998"/>
              <a:gd name="connsiteY13" fmla="*/ 1535058 h 2622762"/>
              <a:gd name="connsiteX14" fmla="*/ 9092850 w 10973998"/>
              <a:gd name="connsiteY14" fmla="*/ 1434580 h 2622762"/>
              <a:gd name="connsiteX15" fmla="*/ 9075558 w 10973998"/>
              <a:gd name="connsiteY15" fmla="*/ 1255588 h 2622762"/>
              <a:gd name="connsiteX16" fmla="*/ 9058734 w 10973998"/>
              <a:gd name="connsiteY16" fmla="*/ 1022853 h 2622762"/>
              <a:gd name="connsiteX17" fmla="*/ 9063407 w 10973998"/>
              <a:gd name="connsiteY17" fmla="*/ 843394 h 2622762"/>
              <a:gd name="connsiteX18" fmla="*/ 9053593 w 10973998"/>
              <a:gd name="connsiteY18" fmla="*/ 707865 h 2622762"/>
              <a:gd name="connsiteX19" fmla="*/ 9009663 w 10973998"/>
              <a:gd name="connsiteY19" fmla="*/ 565794 h 2622762"/>
              <a:gd name="connsiteX20" fmla="*/ 8956386 w 10973998"/>
              <a:gd name="connsiteY20" fmla="*/ 487748 h 2622762"/>
              <a:gd name="connsiteX21" fmla="*/ 8907315 w 10973998"/>
              <a:gd name="connsiteY21" fmla="*/ 456436 h 2622762"/>
              <a:gd name="connsiteX22" fmla="*/ 8891426 w 10973998"/>
              <a:gd name="connsiteY22" fmla="*/ 409702 h 2622762"/>
              <a:gd name="connsiteX23" fmla="*/ 8888622 w 10973998"/>
              <a:gd name="connsiteY23" fmla="*/ 342872 h 2622762"/>
              <a:gd name="connsiteX24" fmla="*/ 8884883 w 10973998"/>
              <a:gd name="connsiteY24" fmla="*/ 337264 h 2622762"/>
              <a:gd name="connsiteX25" fmla="*/ 8708229 w 10973998"/>
              <a:gd name="connsiteY25" fmla="*/ 243329 h 2622762"/>
              <a:gd name="connsiteX26" fmla="*/ 8676449 w 10973998"/>
              <a:gd name="connsiteY26" fmla="*/ 262490 h 2622762"/>
              <a:gd name="connsiteX27" fmla="*/ 8650278 w 10973998"/>
              <a:gd name="connsiteY27" fmla="*/ 305953 h 2622762"/>
              <a:gd name="connsiteX28" fmla="*/ 8650278 w 10973998"/>
              <a:gd name="connsiteY28" fmla="*/ 310159 h 2622762"/>
              <a:gd name="connsiteX29" fmla="*/ 8657756 w 10973998"/>
              <a:gd name="connsiteY29" fmla="*/ 310159 h 2622762"/>
              <a:gd name="connsiteX30" fmla="*/ 8665701 w 10973998"/>
              <a:gd name="connsiteY30" fmla="*/ 324646 h 2622762"/>
              <a:gd name="connsiteX31" fmla="*/ 8655419 w 10973998"/>
              <a:gd name="connsiteY31" fmla="*/ 382596 h 2622762"/>
              <a:gd name="connsiteX32" fmla="*/ 8647007 w 10973998"/>
              <a:gd name="connsiteY32" fmla="*/ 427928 h 2622762"/>
              <a:gd name="connsiteX33" fmla="*/ 8666635 w 10973998"/>
              <a:gd name="connsiteY33" fmla="*/ 465316 h 2622762"/>
              <a:gd name="connsiteX34" fmla="*/ 8660560 w 10973998"/>
              <a:gd name="connsiteY34" fmla="*/ 496627 h 2622762"/>
              <a:gd name="connsiteX35" fmla="*/ 8627378 w 10973998"/>
              <a:gd name="connsiteY35" fmla="*/ 522331 h 2622762"/>
              <a:gd name="connsiteX36" fmla="*/ 8625977 w 10973998"/>
              <a:gd name="connsiteY36" fmla="*/ 596171 h 2622762"/>
              <a:gd name="connsiteX37" fmla="*/ 8638595 w 10973998"/>
              <a:gd name="connsiteY37" fmla="*/ 591030 h 2622762"/>
              <a:gd name="connsiteX38" fmla="*/ 8658223 w 10973998"/>
              <a:gd name="connsiteY38" fmla="*/ 579347 h 2622762"/>
              <a:gd name="connsiteX39" fmla="*/ 8666168 w 10973998"/>
              <a:gd name="connsiteY39" fmla="*/ 598975 h 2622762"/>
              <a:gd name="connsiteX40" fmla="*/ 8661027 w 10973998"/>
              <a:gd name="connsiteY40" fmla="*/ 638232 h 2622762"/>
              <a:gd name="connsiteX41" fmla="*/ 8655419 w 10973998"/>
              <a:gd name="connsiteY41" fmla="*/ 639634 h 2622762"/>
              <a:gd name="connsiteX42" fmla="*/ 8639530 w 10973998"/>
              <a:gd name="connsiteY42" fmla="*/ 680292 h 2622762"/>
              <a:gd name="connsiteX43" fmla="*/ 8598871 w 10973998"/>
              <a:gd name="connsiteY43" fmla="*/ 703192 h 2622762"/>
              <a:gd name="connsiteX44" fmla="*/ 8554941 w 10973998"/>
              <a:gd name="connsiteY44" fmla="*/ 787313 h 2622762"/>
              <a:gd name="connsiteX45" fmla="*/ 8552137 w 10973998"/>
              <a:gd name="connsiteY45" fmla="*/ 800399 h 2622762"/>
              <a:gd name="connsiteX46" fmla="*/ 8550267 w 10973998"/>
              <a:gd name="connsiteY46" fmla="*/ 806474 h 2622762"/>
              <a:gd name="connsiteX47" fmla="*/ 8564287 w 10973998"/>
              <a:gd name="connsiteY47" fmla="*/ 933591 h 2622762"/>
              <a:gd name="connsiteX48" fmla="*/ 8562886 w 10973998"/>
              <a:gd name="connsiteY48" fmla="*/ 968174 h 2622762"/>
              <a:gd name="connsiteX49" fmla="*/ 8532509 w 10973998"/>
              <a:gd name="connsiteY49" fmla="*/ 1109311 h 2622762"/>
              <a:gd name="connsiteX50" fmla="*/ 8505403 w 10973998"/>
              <a:gd name="connsiteY50" fmla="*/ 1137351 h 2622762"/>
              <a:gd name="connsiteX51" fmla="*/ 8218923 w 10973998"/>
              <a:gd name="connsiteY51" fmla="*/ 1050893 h 2622762"/>
              <a:gd name="connsiteX52" fmla="*/ 8127792 w 10973998"/>
              <a:gd name="connsiteY52" fmla="*/ 867696 h 2622762"/>
              <a:gd name="connsiteX53" fmla="*/ 8099284 w 10973998"/>
              <a:gd name="connsiteY53" fmla="*/ 641503 h 2622762"/>
              <a:gd name="connsiteX54" fmla="*/ 8101153 w 10973998"/>
              <a:gd name="connsiteY54" fmla="*/ 552708 h 2622762"/>
              <a:gd name="connsiteX55" fmla="*/ 8101153 w 10973998"/>
              <a:gd name="connsiteY55" fmla="*/ 552708 h 2622762"/>
              <a:gd name="connsiteX56" fmla="*/ 8101153 w 10973998"/>
              <a:gd name="connsiteY56" fmla="*/ 552708 h 2622762"/>
              <a:gd name="connsiteX57" fmla="*/ 8114706 w 10973998"/>
              <a:gd name="connsiteY57" fmla="*/ 454567 h 2622762"/>
              <a:gd name="connsiteX58" fmla="*/ 8114706 w 10973998"/>
              <a:gd name="connsiteY58" fmla="*/ 454567 h 2622762"/>
              <a:gd name="connsiteX59" fmla="*/ 8116575 w 10973998"/>
              <a:gd name="connsiteY59" fmla="*/ 436340 h 2622762"/>
              <a:gd name="connsiteX60" fmla="*/ 8169852 w 10973998"/>
              <a:gd name="connsiteY60" fmla="*/ 388204 h 2622762"/>
              <a:gd name="connsiteX61" fmla="*/ 8222662 w 10973998"/>
              <a:gd name="connsiteY61" fmla="*/ 381194 h 2622762"/>
              <a:gd name="connsiteX62" fmla="*/ 8272667 w 10973998"/>
              <a:gd name="connsiteY62" fmla="*/ 347546 h 2622762"/>
              <a:gd name="connsiteX63" fmla="*/ 8282014 w 10973998"/>
              <a:gd name="connsiteY63" fmla="*/ 337732 h 2622762"/>
              <a:gd name="connsiteX64" fmla="*/ 8290426 w 10973998"/>
              <a:gd name="connsiteY64" fmla="*/ 340068 h 2622762"/>
              <a:gd name="connsiteX65" fmla="*/ 8298838 w 10973998"/>
              <a:gd name="connsiteY65" fmla="*/ 291465 h 2622762"/>
              <a:gd name="connsiteX66" fmla="*/ 8248365 w 10973998"/>
              <a:gd name="connsiteY66" fmla="*/ 202203 h 2622762"/>
              <a:gd name="connsiteX67" fmla="*/ 8212380 w 10973998"/>
              <a:gd name="connsiteY67" fmla="*/ 185379 h 2622762"/>
              <a:gd name="connsiteX68" fmla="*/ 8155364 w 10973998"/>
              <a:gd name="connsiteY68" fmla="*/ 183042 h 2622762"/>
              <a:gd name="connsiteX69" fmla="*/ 8060962 w 10973998"/>
              <a:gd name="connsiteY69" fmla="*/ 182107 h 2622762"/>
              <a:gd name="connsiteX70" fmla="*/ 8042268 w 10973998"/>
              <a:gd name="connsiteY70" fmla="*/ 176499 h 2622762"/>
              <a:gd name="connsiteX71" fmla="*/ 8011891 w 10973998"/>
              <a:gd name="connsiteY71" fmla="*/ 165750 h 2622762"/>
              <a:gd name="connsiteX72" fmla="*/ 7917956 w 10973998"/>
              <a:gd name="connsiteY72" fmla="*/ 158740 h 2622762"/>
              <a:gd name="connsiteX73" fmla="*/ 7860940 w 10973998"/>
              <a:gd name="connsiteY73" fmla="*/ 150328 h 2622762"/>
              <a:gd name="connsiteX74" fmla="*/ 7854865 w 10973998"/>
              <a:gd name="connsiteY74" fmla="*/ 146122 h 2622762"/>
              <a:gd name="connsiteX75" fmla="*/ 7841312 w 10973998"/>
              <a:gd name="connsiteY75" fmla="*/ 147057 h 2622762"/>
              <a:gd name="connsiteX76" fmla="*/ 7851593 w 10973998"/>
              <a:gd name="connsiteY76" fmla="*/ 159675 h 2622762"/>
              <a:gd name="connsiteX77" fmla="*/ 7821684 w 10973998"/>
              <a:gd name="connsiteY77" fmla="*/ 193323 h 2622762"/>
              <a:gd name="connsiteX78" fmla="*/ 7808598 w 10973998"/>
              <a:gd name="connsiteY78" fmla="*/ 269033 h 2622762"/>
              <a:gd name="connsiteX79" fmla="*/ 7762331 w 10973998"/>
              <a:gd name="connsiteY79" fmla="*/ 362501 h 2622762"/>
              <a:gd name="connsiteX80" fmla="*/ 7745974 w 10973998"/>
              <a:gd name="connsiteY80" fmla="*/ 390074 h 2622762"/>
              <a:gd name="connsiteX81" fmla="*/ 7745974 w 10973998"/>
              <a:gd name="connsiteY81" fmla="*/ 390074 h 2622762"/>
              <a:gd name="connsiteX82" fmla="*/ 7674004 w 10973998"/>
              <a:gd name="connsiteY82" fmla="*/ 472793 h 2622762"/>
              <a:gd name="connsiteX83" fmla="*/ 7674004 w 10973998"/>
              <a:gd name="connsiteY83" fmla="*/ 472793 h 2622762"/>
              <a:gd name="connsiteX84" fmla="*/ 7438932 w 10973998"/>
              <a:gd name="connsiteY84" fmla="*/ 494291 h 2622762"/>
              <a:gd name="connsiteX85" fmla="*/ 7319293 w 10973998"/>
              <a:gd name="connsiteY85" fmla="*/ 407833 h 2622762"/>
              <a:gd name="connsiteX86" fmla="*/ 7253865 w 10973998"/>
              <a:gd name="connsiteY86" fmla="*/ 342872 h 2622762"/>
              <a:gd name="connsiteX87" fmla="*/ 7162733 w 10973998"/>
              <a:gd name="connsiteY87" fmla="*/ 274641 h 2622762"/>
              <a:gd name="connsiteX88" fmla="*/ 7153854 w 10973998"/>
              <a:gd name="connsiteY88" fmla="*/ 264359 h 2622762"/>
              <a:gd name="connsiteX89" fmla="*/ 7063657 w 10973998"/>
              <a:gd name="connsiteY89" fmla="*/ 199399 h 2622762"/>
              <a:gd name="connsiteX90" fmla="*/ 7045431 w 10973998"/>
              <a:gd name="connsiteY90" fmla="*/ 170424 h 2622762"/>
              <a:gd name="connsiteX91" fmla="*/ 7046833 w 10973998"/>
              <a:gd name="connsiteY91" fmla="*/ 119484 h 2622762"/>
              <a:gd name="connsiteX92" fmla="*/ 7059919 w 10973998"/>
              <a:gd name="connsiteY92" fmla="*/ 137243 h 2622762"/>
              <a:gd name="connsiteX93" fmla="*/ 7063190 w 10973998"/>
              <a:gd name="connsiteY93" fmla="*/ 121820 h 2622762"/>
              <a:gd name="connsiteX94" fmla="*/ 7078612 w 10973998"/>
              <a:gd name="connsiteY94" fmla="*/ 75554 h 2622762"/>
              <a:gd name="connsiteX95" fmla="*/ 7077677 w 10973998"/>
              <a:gd name="connsiteY95" fmla="*/ 16669 h 2622762"/>
              <a:gd name="connsiteX96" fmla="*/ 7069733 w 10973998"/>
              <a:gd name="connsiteY96" fmla="*/ 7322 h 2622762"/>
              <a:gd name="connsiteX97" fmla="*/ 7029074 w 10973998"/>
              <a:gd name="connsiteY97" fmla="*/ 12930 h 2622762"/>
              <a:gd name="connsiteX98" fmla="*/ 6964581 w 10973998"/>
              <a:gd name="connsiteY98" fmla="*/ 51719 h 2622762"/>
              <a:gd name="connsiteX99" fmla="*/ 6645387 w 10973998"/>
              <a:gd name="connsiteY99" fmla="*/ 83031 h 2622762"/>
              <a:gd name="connsiteX100" fmla="*/ 6473406 w 10973998"/>
              <a:gd name="connsiteY100" fmla="*/ 77423 h 2622762"/>
              <a:gd name="connsiteX101" fmla="*/ 6301892 w 10973998"/>
              <a:gd name="connsiteY101" fmla="*/ 59664 h 2622762"/>
              <a:gd name="connsiteX102" fmla="*/ 6206554 w 10973998"/>
              <a:gd name="connsiteY102" fmla="*/ 15267 h 2622762"/>
              <a:gd name="connsiteX103" fmla="*/ 6167765 w 10973998"/>
              <a:gd name="connsiteY103" fmla="*/ 3116 h 2622762"/>
              <a:gd name="connsiteX104" fmla="*/ 6150941 w 10973998"/>
              <a:gd name="connsiteY104" fmla="*/ 42840 h 2622762"/>
              <a:gd name="connsiteX105" fmla="*/ 6161690 w 10973998"/>
              <a:gd name="connsiteY105" fmla="*/ 85835 h 2622762"/>
              <a:gd name="connsiteX106" fmla="*/ 6173373 w 10973998"/>
              <a:gd name="connsiteY106" fmla="*/ 119951 h 2622762"/>
              <a:gd name="connsiteX107" fmla="*/ 6174308 w 10973998"/>
              <a:gd name="connsiteY107" fmla="*/ 155002 h 2622762"/>
              <a:gd name="connsiteX108" fmla="*/ 6175243 w 10973998"/>
              <a:gd name="connsiteY108" fmla="*/ 170891 h 2622762"/>
              <a:gd name="connsiteX109" fmla="*/ 6163092 w 10973998"/>
              <a:gd name="connsiteY109" fmla="*/ 200334 h 2622762"/>
              <a:gd name="connsiteX110" fmla="*/ 6042518 w 10973998"/>
              <a:gd name="connsiteY110" fmla="*/ 232580 h 2622762"/>
              <a:gd name="connsiteX111" fmla="*/ 5985035 w 10973998"/>
              <a:gd name="connsiteY111" fmla="*/ 238188 h 2622762"/>
              <a:gd name="connsiteX112" fmla="*/ 5942974 w 10973998"/>
              <a:gd name="connsiteY112" fmla="*/ 295671 h 2622762"/>
              <a:gd name="connsiteX113" fmla="*/ 5922879 w 10973998"/>
              <a:gd name="connsiteY113" fmla="*/ 333058 h 2622762"/>
              <a:gd name="connsiteX114" fmla="*/ 5845768 w 10973998"/>
              <a:gd name="connsiteY114" fmla="*/ 402225 h 2622762"/>
              <a:gd name="connsiteX115" fmla="*/ 5808847 w 10973998"/>
              <a:gd name="connsiteY115" fmla="*/ 447089 h 2622762"/>
              <a:gd name="connsiteX116" fmla="*/ 5793425 w 10973998"/>
              <a:gd name="connsiteY116" fmla="*/ 483075 h 2622762"/>
              <a:gd name="connsiteX117" fmla="*/ 5755103 w 10973998"/>
              <a:gd name="connsiteY117" fmla="*/ 594769 h 2622762"/>
              <a:gd name="connsiteX118" fmla="*/ 5712108 w 10973998"/>
              <a:gd name="connsiteY118" fmla="*/ 687770 h 2622762"/>
              <a:gd name="connsiteX119" fmla="*/ 5642007 w 10973998"/>
              <a:gd name="connsiteY119" fmla="*/ 777499 h 2622762"/>
              <a:gd name="connsiteX120" fmla="*/ 5607424 w 10973998"/>
              <a:gd name="connsiteY120" fmla="*/ 899942 h 2622762"/>
              <a:gd name="connsiteX121" fmla="*/ 5611162 w 10973998"/>
              <a:gd name="connsiteY121" fmla="*/ 983596 h 2622762"/>
              <a:gd name="connsiteX122" fmla="*/ 5608826 w 10973998"/>
              <a:gd name="connsiteY122" fmla="*/ 1027526 h 2622762"/>
              <a:gd name="connsiteX123" fmla="*/ 5610228 w 10973998"/>
              <a:gd name="connsiteY123" fmla="*/ 1034069 h 2622762"/>
              <a:gd name="connsiteX124" fmla="*/ 5626585 w 10973998"/>
              <a:gd name="connsiteY124" fmla="*/ 983596 h 2622762"/>
              <a:gd name="connsiteX125" fmla="*/ 5621444 w 10973998"/>
              <a:gd name="connsiteY125" fmla="*/ 1033602 h 2622762"/>
              <a:gd name="connsiteX126" fmla="*/ 5640138 w 10973998"/>
              <a:gd name="connsiteY126" fmla="*/ 994345 h 2622762"/>
              <a:gd name="connsiteX127" fmla="*/ 5633128 w 10973998"/>
              <a:gd name="connsiteY127" fmla="*/ 1038742 h 2622762"/>
              <a:gd name="connsiteX128" fmla="*/ 5629389 w 10973998"/>
              <a:gd name="connsiteY128" fmla="*/ 1041546 h 2622762"/>
              <a:gd name="connsiteX129" fmla="*/ 5630324 w 10973998"/>
              <a:gd name="connsiteY129" fmla="*/ 1043416 h 2622762"/>
              <a:gd name="connsiteX130" fmla="*/ 5636399 w 10973998"/>
              <a:gd name="connsiteY130" fmla="*/ 1046687 h 2622762"/>
              <a:gd name="connsiteX131" fmla="*/ 5690143 w 10973998"/>
              <a:gd name="connsiteY131" fmla="*/ 1017245 h 2622762"/>
              <a:gd name="connsiteX132" fmla="*/ 5745757 w 10973998"/>
              <a:gd name="connsiteY132" fmla="*/ 776564 h 2622762"/>
              <a:gd name="connsiteX133" fmla="*/ 5752767 w 10973998"/>
              <a:gd name="connsiteY133" fmla="*/ 780770 h 2622762"/>
              <a:gd name="connsiteX134" fmla="*/ 5764450 w 10973998"/>
              <a:gd name="connsiteY134" fmla="*/ 768620 h 2622762"/>
              <a:gd name="connsiteX135" fmla="*/ 5826607 w 10973998"/>
              <a:gd name="connsiteY135" fmla="*/ 572804 h 2622762"/>
              <a:gd name="connsiteX136" fmla="*/ 5853245 w 10973998"/>
              <a:gd name="connsiteY136" fmla="*/ 502703 h 2622762"/>
              <a:gd name="connsiteX137" fmla="*/ 5840627 w 10973998"/>
              <a:gd name="connsiteY137" fmla="*/ 539155 h 2622762"/>
              <a:gd name="connsiteX138" fmla="*/ 5835486 w 10973998"/>
              <a:gd name="connsiteY138" fmla="*/ 564392 h 2622762"/>
              <a:gd name="connsiteX139" fmla="*/ 5840627 w 10973998"/>
              <a:gd name="connsiteY139" fmla="*/ 652719 h 2622762"/>
              <a:gd name="connsiteX140" fmla="*/ 5839225 w 10973998"/>
              <a:gd name="connsiteY140" fmla="*/ 836851 h 2622762"/>
              <a:gd name="connsiteX141" fmla="*/ 5711173 w 10973998"/>
              <a:gd name="connsiteY141" fmla="*/ 1129874 h 2622762"/>
              <a:gd name="connsiteX142" fmla="*/ 5649952 w 10973998"/>
              <a:gd name="connsiteY142" fmla="*/ 1205583 h 2622762"/>
              <a:gd name="connsiteX143" fmla="*/ 5614901 w 10973998"/>
              <a:gd name="connsiteY143" fmla="*/ 1301388 h 2622762"/>
              <a:gd name="connsiteX144" fmla="*/ 5606022 w 10973998"/>
              <a:gd name="connsiteY144" fmla="*/ 1697693 h 2622762"/>
              <a:gd name="connsiteX145" fmla="*/ 5609761 w 10973998"/>
              <a:gd name="connsiteY145" fmla="*/ 1773402 h 2622762"/>
              <a:gd name="connsiteX146" fmla="*/ 5593404 w 10973998"/>
              <a:gd name="connsiteY146" fmla="*/ 1784618 h 2622762"/>
              <a:gd name="connsiteX147" fmla="*/ 5560690 w 10973998"/>
              <a:gd name="connsiteY147" fmla="*/ 1786020 h 2622762"/>
              <a:gd name="connsiteX148" fmla="*/ 5060635 w 10973998"/>
              <a:gd name="connsiteY148" fmla="*/ 1846774 h 2622762"/>
              <a:gd name="connsiteX149" fmla="*/ 4244191 w 10973998"/>
              <a:gd name="connsiteY149" fmla="*/ 1974358 h 2622762"/>
              <a:gd name="connsiteX150" fmla="*/ 3298761 w 10973998"/>
              <a:gd name="connsiteY150" fmla="*/ 2151013 h 2622762"/>
              <a:gd name="connsiteX151" fmla="*/ 2388849 w 10973998"/>
              <a:gd name="connsiteY151" fmla="*/ 2325331 h 2622762"/>
              <a:gd name="connsiteX152" fmla="*/ 16784 w 10973998"/>
              <a:gd name="connsiteY152" fmla="*/ 2474958 h 2622762"/>
              <a:gd name="connsiteX153" fmla="*/ 0 w 10973998"/>
              <a:gd name="connsiteY153" fmla="*/ 2613855 h 2622762"/>
              <a:gd name="connsiteX154" fmla="*/ 10211195 w 10973998"/>
              <a:gd name="connsiteY154" fmla="*/ 2610876 h 2622762"/>
              <a:gd name="connsiteX155" fmla="*/ 10230356 w 10973998"/>
              <a:gd name="connsiteY155" fmla="*/ 2591715 h 2622762"/>
              <a:gd name="connsiteX156" fmla="*/ 10232226 w 10973998"/>
              <a:gd name="connsiteY156" fmla="*/ 2081846 h 2622762"/>
              <a:gd name="connsiteX157" fmla="*/ 5631726 w 10973998"/>
              <a:gd name="connsiteY157" fmla="*/ 896671 h 2622762"/>
              <a:gd name="connsiteX158" fmla="*/ 5626117 w 10973998"/>
              <a:gd name="connsiteY158" fmla="*/ 894802 h 2622762"/>
              <a:gd name="connsiteX159" fmla="*/ 5643876 w 10973998"/>
              <a:gd name="connsiteY159" fmla="*/ 847133 h 2622762"/>
              <a:gd name="connsiteX160" fmla="*/ 5631726 w 10973998"/>
              <a:gd name="connsiteY160" fmla="*/ 896671 h 2622762"/>
              <a:gd name="connsiteX161" fmla="*/ 5638736 w 10973998"/>
              <a:gd name="connsiteY161" fmla="*/ 1040144 h 2622762"/>
              <a:gd name="connsiteX162" fmla="*/ 5680796 w 10973998"/>
              <a:gd name="connsiteY162" fmla="*/ 1006963 h 2622762"/>
              <a:gd name="connsiteX163" fmla="*/ 5638736 w 10973998"/>
              <a:gd name="connsiteY163" fmla="*/ 1040144 h 2622762"/>
              <a:gd name="connsiteX164" fmla="*/ 8572700 w 10973998"/>
              <a:gd name="connsiteY164" fmla="*/ 1091552 h 2622762"/>
              <a:gd name="connsiteX165" fmla="*/ 8591393 w 10973998"/>
              <a:gd name="connsiteY165" fmla="*/ 983596 h 2622762"/>
              <a:gd name="connsiteX166" fmla="*/ 8601207 w 10973998"/>
              <a:gd name="connsiteY166" fmla="*/ 974249 h 2622762"/>
              <a:gd name="connsiteX167" fmla="*/ 8643268 w 10973998"/>
              <a:gd name="connsiteY167" fmla="*/ 1027059 h 2622762"/>
              <a:gd name="connsiteX168" fmla="*/ 8579710 w 10973998"/>
              <a:gd name="connsiteY168" fmla="*/ 1101366 h 2622762"/>
              <a:gd name="connsiteX169" fmla="*/ 8572700 w 10973998"/>
              <a:gd name="connsiteY169" fmla="*/ 1091552 h 2622762"/>
              <a:gd name="connsiteX170" fmla="*/ 8635791 w 10973998"/>
              <a:gd name="connsiteY170" fmla="*/ 1082205 h 2622762"/>
              <a:gd name="connsiteX171" fmla="*/ 8556343 w 10973998"/>
              <a:gd name="connsiteY171" fmla="*/ 1194367 h 2622762"/>
              <a:gd name="connsiteX172" fmla="*/ 8635791 w 10973998"/>
              <a:gd name="connsiteY172" fmla="*/ 1082205 h 2622762"/>
              <a:gd name="connsiteX173" fmla="*/ 8519423 w 10973998"/>
              <a:gd name="connsiteY173" fmla="*/ 1149502 h 2622762"/>
              <a:gd name="connsiteX174" fmla="*/ 8502599 w 10973998"/>
              <a:gd name="connsiteY174" fmla="*/ 1205583 h 2622762"/>
              <a:gd name="connsiteX175" fmla="*/ 8475960 w 10973998"/>
              <a:gd name="connsiteY175" fmla="*/ 1216799 h 2622762"/>
              <a:gd name="connsiteX176" fmla="*/ 8258179 w 10973998"/>
              <a:gd name="connsiteY176" fmla="*/ 1131276 h 2622762"/>
              <a:gd name="connsiteX177" fmla="*/ 8212380 w 10973998"/>
              <a:gd name="connsiteY177" fmla="*/ 1068652 h 2622762"/>
              <a:gd name="connsiteX178" fmla="*/ 8519423 w 10973998"/>
              <a:gd name="connsiteY178" fmla="*/ 1149502 h 2622762"/>
              <a:gd name="connsiteX179" fmla="*/ 8064701 w 10973998"/>
              <a:gd name="connsiteY179" fmla="*/ 445687 h 2622762"/>
              <a:gd name="connsiteX180" fmla="*/ 8064701 w 10973998"/>
              <a:gd name="connsiteY180" fmla="*/ 445687 h 2622762"/>
              <a:gd name="connsiteX181" fmla="*/ 8093676 w 10973998"/>
              <a:gd name="connsiteY181" fmla="*/ 398486 h 2622762"/>
              <a:gd name="connsiteX182" fmla="*/ 8106761 w 10973998"/>
              <a:gd name="connsiteY182" fmla="*/ 412039 h 2622762"/>
              <a:gd name="connsiteX183" fmla="*/ 8100219 w 10973998"/>
              <a:gd name="connsiteY183" fmla="*/ 446155 h 2622762"/>
              <a:gd name="connsiteX184" fmla="*/ 8086666 w 10973998"/>
              <a:gd name="connsiteY184" fmla="*/ 540090 h 2622762"/>
              <a:gd name="connsiteX185" fmla="*/ 8096947 w 10973998"/>
              <a:gd name="connsiteY185" fmla="*/ 805072 h 2622762"/>
              <a:gd name="connsiteX186" fmla="*/ 8059560 w 10973998"/>
              <a:gd name="connsiteY186" fmla="*/ 535417 h 2622762"/>
              <a:gd name="connsiteX187" fmla="*/ 8059560 w 10973998"/>
              <a:gd name="connsiteY187" fmla="*/ 535417 h 2622762"/>
              <a:gd name="connsiteX188" fmla="*/ 8059560 w 10973998"/>
              <a:gd name="connsiteY188" fmla="*/ 535417 h 2622762"/>
              <a:gd name="connsiteX189" fmla="*/ 8064701 w 10973998"/>
              <a:gd name="connsiteY189" fmla="*/ 445687 h 2622762"/>
              <a:gd name="connsiteX190" fmla="*/ 6423868 w 10973998"/>
              <a:gd name="connsiteY190" fmla="*/ 1733210 h 2622762"/>
              <a:gd name="connsiteX191" fmla="*/ 5939236 w 10973998"/>
              <a:gd name="connsiteY191" fmla="*/ 1763588 h 2622762"/>
              <a:gd name="connsiteX192" fmla="*/ 5748093 w 10973998"/>
              <a:gd name="connsiteY192" fmla="*/ 1777140 h 2622762"/>
              <a:gd name="connsiteX193" fmla="*/ 5720988 w 10973998"/>
              <a:gd name="connsiteY193" fmla="*/ 1753306 h 2622762"/>
              <a:gd name="connsiteX194" fmla="*/ 5707435 w 10973998"/>
              <a:gd name="connsiteY194" fmla="*/ 1642079 h 2622762"/>
              <a:gd name="connsiteX195" fmla="*/ 5734541 w 10973998"/>
              <a:gd name="connsiteY195" fmla="*/ 1410746 h 2622762"/>
              <a:gd name="connsiteX196" fmla="*/ 5741551 w 10973998"/>
              <a:gd name="connsiteY196" fmla="*/ 1371956 h 2622762"/>
              <a:gd name="connsiteX197" fmla="*/ 5768189 w 10973998"/>
              <a:gd name="connsiteY197" fmla="*/ 1284096 h 2622762"/>
              <a:gd name="connsiteX198" fmla="*/ 5956995 w 10973998"/>
              <a:gd name="connsiteY198" fmla="*/ 1081270 h 2622762"/>
              <a:gd name="connsiteX199" fmla="*/ 6085981 w 10973998"/>
              <a:gd name="connsiteY199" fmla="*/ 980325 h 2622762"/>
              <a:gd name="connsiteX200" fmla="*/ 6111684 w 10973998"/>
              <a:gd name="connsiteY200" fmla="*/ 989204 h 2622762"/>
              <a:gd name="connsiteX201" fmla="*/ 6128976 w 10973998"/>
              <a:gd name="connsiteY201" fmla="*/ 1200442 h 2622762"/>
              <a:gd name="connsiteX202" fmla="*/ 6192534 w 10973998"/>
              <a:gd name="connsiteY202" fmla="*/ 1377564 h 2622762"/>
              <a:gd name="connsiteX203" fmla="*/ 6417792 w 10973998"/>
              <a:gd name="connsiteY203" fmla="*/ 1681336 h 2622762"/>
              <a:gd name="connsiteX204" fmla="*/ 6463592 w 10973998"/>
              <a:gd name="connsiteY204" fmla="*/ 1704703 h 2622762"/>
              <a:gd name="connsiteX205" fmla="*/ 6423868 w 10973998"/>
              <a:gd name="connsiteY205" fmla="*/ 1733210 h 2622762"/>
              <a:gd name="connsiteX206" fmla="*/ 6752408 w 10973998"/>
              <a:gd name="connsiteY206" fmla="*/ 1637406 h 2622762"/>
              <a:gd name="connsiteX207" fmla="*/ 6737921 w 10973998"/>
              <a:gd name="connsiteY207" fmla="*/ 1674326 h 2622762"/>
              <a:gd name="connsiteX208" fmla="*/ 6667820 w 10973998"/>
              <a:gd name="connsiteY208" fmla="*/ 1726668 h 2622762"/>
              <a:gd name="connsiteX209" fmla="*/ 6556125 w 10973998"/>
              <a:gd name="connsiteY209" fmla="*/ 1696290 h 2622762"/>
              <a:gd name="connsiteX210" fmla="*/ 6543974 w 10973998"/>
              <a:gd name="connsiteY210" fmla="*/ 1679934 h 2622762"/>
              <a:gd name="connsiteX211" fmla="*/ 6502848 w 10973998"/>
              <a:gd name="connsiteY211" fmla="*/ 1621983 h 2622762"/>
              <a:gd name="connsiteX212" fmla="*/ 6370591 w 10973998"/>
              <a:gd name="connsiteY212" fmla="*/ 1480847 h 2622762"/>
              <a:gd name="connsiteX213" fmla="*/ 6310304 w 10973998"/>
              <a:gd name="connsiteY213" fmla="*/ 1357936 h 2622762"/>
              <a:gd name="connsiteX214" fmla="*/ 6291143 w 10973998"/>
              <a:gd name="connsiteY214" fmla="*/ 1321016 h 2622762"/>
              <a:gd name="connsiteX215" fmla="*/ 6256560 w 10973998"/>
              <a:gd name="connsiteY215" fmla="*/ 1228950 h 2622762"/>
              <a:gd name="connsiteX216" fmla="*/ 6265440 w 10973998"/>
              <a:gd name="connsiteY216" fmla="*/ 1040612 h 2622762"/>
              <a:gd name="connsiteX217" fmla="*/ 6269178 w 10973998"/>
              <a:gd name="connsiteY217" fmla="*/ 1020516 h 2622762"/>
              <a:gd name="connsiteX218" fmla="*/ 6279927 w 10973998"/>
              <a:gd name="connsiteY218" fmla="*/ 961164 h 2622762"/>
              <a:gd name="connsiteX219" fmla="*/ 6288339 w 10973998"/>
              <a:gd name="connsiteY219" fmla="*/ 927048 h 2622762"/>
              <a:gd name="connsiteX220" fmla="*/ 6301892 w 10973998"/>
              <a:gd name="connsiteY220" fmla="*/ 878445 h 2622762"/>
              <a:gd name="connsiteX221" fmla="*/ 6322455 w 10973998"/>
              <a:gd name="connsiteY221" fmla="*/ 868630 h 2622762"/>
              <a:gd name="connsiteX222" fmla="*/ 6353766 w 10973998"/>
              <a:gd name="connsiteY222" fmla="*/ 881716 h 2622762"/>
              <a:gd name="connsiteX223" fmla="*/ 6452843 w 10973998"/>
              <a:gd name="connsiteY223" fmla="*/ 917701 h 2622762"/>
              <a:gd name="connsiteX224" fmla="*/ 6498175 w 10973998"/>
              <a:gd name="connsiteY224" fmla="*/ 928450 h 2622762"/>
              <a:gd name="connsiteX225" fmla="*/ 6536964 w 10973998"/>
              <a:gd name="connsiteY225" fmla="*/ 936395 h 2622762"/>
              <a:gd name="connsiteX226" fmla="*/ 6582296 w 10973998"/>
              <a:gd name="connsiteY226" fmla="*/ 942470 h 2622762"/>
              <a:gd name="connsiteX227" fmla="*/ 6698197 w 10973998"/>
              <a:gd name="connsiteY227" fmla="*/ 949013 h 2622762"/>
              <a:gd name="connsiteX228" fmla="*/ 6809891 w 10973998"/>
              <a:gd name="connsiteY228" fmla="*/ 934993 h 2622762"/>
              <a:gd name="connsiteX229" fmla="*/ 6932334 w 10973998"/>
              <a:gd name="connsiteY229" fmla="*/ 906485 h 2622762"/>
              <a:gd name="connsiteX230" fmla="*/ 6951028 w 10973998"/>
              <a:gd name="connsiteY230" fmla="*/ 921907 h 2622762"/>
              <a:gd name="connsiteX231" fmla="*/ 6868776 w 10973998"/>
              <a:gd name="connsiteY231" fmla="*/ 1186422 h 2622762"/>
              <a:gd name="connsiteX232" fmla="*/ 6826248 w 10973998"/>
              <a:gd name="connsiteY232" fmla="*/ 1255121 h 2622762"/>
              <a:gd name="connsiteX233" fmla="*/ 6804283 w 10973998"/>
              <a:gd name="connsiteY233" fmla="*/ 1329428 h 2622762"/>
              <a:gd name="connsiteX234" fmla="*/ 6752408 w 10973998"/>
              <a:gd name="connsiteY234" fmla="*/ 1637406 h 2622762"/>
              <a:gd name="connsiteX235" fmla="*/ 7341725 w 10973998"/>
              <a:gd name="connsiteY235" fmla="*/ 1717321 h 2622762"/>
              <a:gd name="connsiteX236" fmla="*/ 7243583 w 10973998"/>
              <a:gd name="connsiteY236" fmla="*/ 1716386 h 2622762"/>
              <a:gd name="connsiteX237" fmla="*/ 6886535 w 10973998"/>
              <a:gd name="connsiteY237" fmla="*/ 1716386 h 2622762"/>
              <a:gd name="connsiteX238" fmla="*/ 6839801 w 10973998"/>
              <a:gd name="connsiteY238" fmla="*/ 1717788 h 2622762"/>
              <a:gd name="connsiteX239" fmla="*/ 6820173 w 10973998"/>
              <a:gd name="connsiteY239" fmla="*/ 1699095 h 2622762"/>
              <a:gd name="connsiteX240" fmla="*/ 6821107 w 10973998"/>
              <a:gd name="connsiteY240" fmla="*/ 1648154 h 2622762"/>
              <a:gd name="connsiteX241" fmla="*/ 6910370 w 10973998"/>
              <a:gd name="connsiteY241" fmla="*/ 1413082 h 2622762"/>
              <a:gd name="connsiteX242" fmla="*/ 6941214 w 10973998"/>
              <a:gd name="connsiteY242" fmla="*/ 1327091 h 2622762"/>
              <a:gd name="connsiteX243" fmla="*/ 6964114 w 10973998"/>
              <a:gd name="connsiteY243" fmla="*/ 1251850 h 2622762"/>
              <a:gd name="connsiteX244" fmla="*/ 7075340 w 10973998"/>
              <a:gd name="connsiteY244" fmla="*/ 1070522 h 2622762"/>
              <a:gd name="connsiteX245" fmla="*/ 7086090 w 10973998"/>
              <a:gd name="connsiteY245" fmla="*/ 1059773 h 2622762"/>
              <a:gd name="connsiteX246" fmla="*/ 7094969 w 10973998"/>
              <a:gd name="connsiteY246" fmla="*/ 1072391 h 2622762"/>
              <a:gd name="connsiteX247" fmla="*/ 7172548 w 10973998"/>
              <a:gd name="connsiteY247" fmla="*/ 1285031 h 2622762"/>
              <a:gd name="connsiteX248" fmla="*/ 7183296 w 10973998"/>
              <a:gd name="connsiteY248" fmla="*/ 1363544 h 2622762"/>
              <a:gd name="connsiteX249" fmla="*/ 7216478 w 10973998"/>
              <a:gd name="connsiteY249" fmla="*/ 1442992 h 2622762"/>
              <a:gd name="connsiteX250" fmla="*/ 7356680 w 10973998"/>
              <a:gd name="connsiteY250" fmla="*/ 1703768 h 2622762"/>
              <a:gd name="connsiteX251" fmla="*/ 7341725 w 10973998"/>
              <a:gd name="connsiteY251" fmla="*/ 1717321 h 2622762"/>
              <a:gd name="connsiteX252" fmla="*/ 8401186 w 10973998"/>
              <a:gd name="connsiteY252" fmla="*/ 1759849 h 2622762"/>
              <a:gd name="connsiteX253" fmla="*/ 8371743 w 10973998"/>
              <a:gd name="connsiteY253" fmla="*/ 1777608 h 2622762"/>
              <a:gd name="connsiteX254" fmla="*/ 8011891 w 10973998"/>
              <a:gd name="connsiteY254" fmla="*/ 1749567 h 2622762"/>
              <a:gd name="connsiteX255" fmla="*/ 7480525 w 10973998"/>
              <a:gd name="connsiteY255" fmla="*/ 1724798 h 2622762"/>
              <a:gd name="connsiteX256" fmla="*/ 7433323 w 10973998"/>
              <a:gd name="connsiteY256" fmla="*/ 1697693 h 2622762"/>
              <a:gd name="connsiteX257" fmla="*/ 7344061 w 10973998"/>
              <a:gd name="connsiteY257" fmla="*/ 1414952 h 2622762"/>
              <a:gd name="connsiteX258" fmla="*/ 7342660 w 10973998"/>
              <a:gd name="connsiteY258" fmla="*/ 1391585 h 2622762"/>
              <a:gd name="connsiteX259" fmla="*/ 7289850 w 10973998"/>
              <a:gd name="connsiteY259" fmla="*/ 1283629 h 2622762"/>
              <a:gd name="connsiteX260" fmla="*/ 7268820 w 10973998"/>
              <a:gd name="connsiteY260" fmla="*/ 1087813 h 2622762"/>
              <a:gd name="connsiteX261" fmla="*/ 7266950 w 10973998"/>
              <a:gd name="connsiteY261" fmla="*/ 1076597 h 2622762"/>
              <a:gd name="connsiteX262" fmla="*/ 7266950 w 10973998"/>
              <a:gd name="connsiteY262" fmla="*/ 1076130 h 2622762"/>
              <a:gd name="connsiteX263" fmla="*/ 7254799 w 10973998"/>
              <a:gd name="connsiteY263" fmla="*/ 941536 h 2622762"/>
              <a:gd name="connsiteX264" fmla="*/ 7288448 w 10973998"/>
              <a:gd name="connsiteY264" fmla="*/ 864892 h 2622762"/>
              <a:gd name="connsiteX265" fmla="*/ 7333780 w 10973998"/>
              <a:gd name="connsiteY265" fmla="*/ 775162 h 2622762"/>
              <a:gd name="connsiteX266" fmla="*/ 7346865 w 10973998"/>
              <a:gd name="connsiteY266" fmla="*/ 779836 h 2622762"/>
              <a:gd name="connsiteX267" fmla="*/ 7718401 w 10973998"/>
              <a:gd name="connsiteY267" fmla="*/ 718614 h 2622762"/>
              <a:gd name="connsiteX268" fmla="*/ 7882905 w 10973998"/>
              <a:gd name="connsiteY268" fmla="*/ 542894 h 2622762"/>
              <a:gd name="connsiteX269" fmla="*/ 7913750 w 10973998"/>
              <a:gd name="connsiteY269" fmla="*/ 511115 h 2622762"/>
              <a:gd name="connsiteX270" fmla="*/ 7913750 w 10973998"/>
              <a:gd name="connsiteY270" fmla="*/ 511115 h 2622762"/>
              <a:gd name="connsiteX271" fmla="*/ 8007218 w 10973998"/>
              <a:gd name="connsiteY271" fmla="*/ 431667 h 2622762"/>
              <a:gd name="connsiteX272" fmla="*/ 8020771 w 10973998"/>
              <a:gd name="connsiteY272" fmla="*/ 423255 h 2622762"/>
              <a:gd name="connsiteX273" fmla="*/ 8046007 w 10973998"/>
              <a:gd name="connsiteY273" fmla="*/ 416712 h 2622762"/>
              <a:gd name="connsiteX274" fmla="*/ 8048344 w 10973998"/>
              <a:gd name="connsiteY274" fmla="*/ 440547 h 2622762"/>
              <a:gd name="connsiteX275" fmla="*/ 8044138 w 10973998"/>
              <a:gd name="connsiteY275" fmla="*/ 534949 h 2622762"/>
              <a:gd name="connsiteX276" fmla="*/ 8136671 w 10973998"/>
              <a:gd name="connsiteY276" fmla="*/ 953686 h 2622762"/>
              <a:gd name="connsiteX277" fmla="*/ 8171254 w 10973998"/>
              <a:gd name="connsiteY277" fmla="*/ 1034536 h 2622762"/>
              <a:gd name="connsiteX278" fmla="*/ 8199295 w 10973998"/>
              <a:gd name="connsiteY278" fmla="*/ 1085477 h 2622762"/>
              <a:gd name="connsiteX279" fmla="*/ 8199762 w 10973998"/>
              <a:gd name="connsiteY279" fmla="*/ 1085009 h 2622762"/>
              <a:gd name="connsiteX280" fmla="*/ 8199762 w 10973998"/>
              <a:gd name="connsiteY280" fmla="*/ 1085009 h 2622762"/>
              <a:gd name="connsiteX281" fmla="*/ 8249768 w 10973998"/>
              <a:gd name="connsiteY281" fmla="*/ 1143427 h 2622762"/>
              <a:gd name="connsiteX282" fmla="*/ 8467081 w 10973998"/>
              <a:gd name="connsiteY282" fmla="*/ 1232221 h 2622762"/>
              <a:gd name="connsiteX283" fmla="*/ 8490915 w 10973998"/>
              <a:gd name="connsiteY283" fmla="*/ 1258860 h 2622762"/>
              <a:gd name="connsiteX284" fmla="*/ 8470819 w 10973998"/>
              <a:gd name="connsiteY284" fmla="*/ 1414017 h 2622762"/>
              <a:gd name="connsiteX285" fmla="*/ 8447452 w 10973998"/>
              <a:gd name="connsiteY285" fmla="*/ 1485053 h 2622762"/>
              <a:gd name="connsiteX286" fmla="*/ 8447452 w 10973998"/>
              <a:gd name="connsiteY286" fmla="*/ 1485053 h 2622762"/>
              <a:gd name="connsiteX287" fmla="*/ 8419412 w 10973998"/>
              <a:gd name="connsiteY287" fmla="*/ 1634134 h 2622762"/>
              <a:gd name="connsiteX288" fmla="*/ 8401186 w 10973998"/>
              <a:gd name="connsiteY288" fmla="*/ 1759849 h 2622762"/>
              <a:gd name="connsiteX289" fmla="*/ 8667102 w 10973998"/>
              <a:gd name="connsiteY289" fmla="*/ 1805648 h 2622762"/>
              <a:gd name="connsiteX290" fmla="*/ 8469885 w 10973998"/>
              <a:gd name="connsiteY290" fmla="*/ 1785553 h 2622762"/>
              <a:gd name="connsiteX291" fmla="*/ 8448387 w 10973998"/>
              <a:gd name="connsiteY291" fmla="*/ 1753306 h 2622762"/>
              <a:gd name="connsiteX292" fmla="*/ 8464744 w 10973998"/>
              <a:gd name="connsiteY292" fmla="*/ 1692552 h 2622762"/>
              <a:gd name="connsiteX293" fmla="*/ 8478297 w 10973998"/>
              <a:gd name="connsiteY293" fmla="*/ 1571511 h 2622762"/>
              <a:gd name="connsiteX294" fmla="*/ 8486709 w 10973998"/>
              <a:gd name="connsiteY294" fmla="*/ 1509354 h 2622762"/>
              <a:gd name="connsiteX295" fmla="*/ 8518956 w 10973998"/>
              <a:gd name="connsiteY295" fmla="*/ 1389715 h 2622762"/>
              <a:gd name="connsiteX296" fmla="*/ 8531106 w 10973998"/>
              <a:gd name="connsiteY296" fmla="*/ 1288302 h 2622762"/>
              <a:gd name="connsiteX297" fmla="*/ 8532041 w 10973998"/>
              <a:gd name="connsiteY297" fmla="*/ 1262599 h 2622762"/>
              <a:gd name="connsiteX298" fmla="*/ 8575971 w 10973998"/>
              <a:gd name="connsiteY298" fmla="*/ 1204648 h 2622762"/>
              <a:gd name="connsiteX299" fmla="*/ 8607750 w 10973998"/>
              <a:gd name="connsiteY299" fmla="*/ 1190161 h 2622762"/>
              <a:gd name="connsiteX300" fmla="*/ 8626444 w 10973998"/>
              <a:gd name="connsiteY300" fmla="*/ 1185487 h 2622762"/>
              <a:gd name="connsiteX301" fmla="*/ 8627378 w 10973998"/>
              <a:gd name="connsiteY301" fmla="*/ 1205583 h 2622762"/>
              <a:gd name="connsiteX302" fmla="*/ 8589524 w 10973998"/>
              <a:gd name="connsiteY302" fmla="*/ 1511224 h 2622762"/>
              <a:gd name="connsiteX303" fmla="*/ 8586253 w 10973998"/>
              <a:gd name="connsiteY303" fmla="*/ 1576651 h 2622762"/>
              <a:gd name="connsiteX304" fmla="*/ 8599806 w 10973998"/>
              <a:gd name="connsiteY304" fmla="*/ 1607496 h 2622762"/>
              <a:gd name="connsiteX305" fmla="*/ 8619901 w 10973998"/>
              <a:gd name="connsiteY305" fmla="*/ 1602355 h 2622762"/>
              <a:gd name="connsiteX306" fmla="*/ 8649344 w 10973998"/>
              <a:gd name="connsiteY306" fmla="*/ 1587400 h 2622762"/>
              <a:gd name="connsiteX307" fmla="*/ 8657756 w 10973998"/>
              <a:gd name="connsiteY307" fmla="*/ 1607963 h 2622762"/>
              <a:gd name="connsiteX308" fmla="*/ 8655887 w 10973998"/>
              <a:gd name="connsiteY308" fmla="*/ 1626189 h 2622762"/>
              <a:gd name="connsiteX309" fmla="*/ 8699349 w 10973998"/>
              <a:gd name="connsiteY309" fmla="*/ 1713115 h 2622762"/>
              <a:gd name="connsiteX310" fmla="*/ 8723183 w 10973998"/>
              <a:gd name="connsiteY310" fmla="*/ 1752839 h 2622762"/>
              <a:gd name="connsiteX311" fmla="*/ 8667102 w 10973998"/>
              <a:gd name="connsiteY311" fmla="*/ 1805648 h 2622762"/>
              <a:gd name="connsiteX312" fmla="*/ 8848898 w 10973998"/>
              <a:gd name="connsiteY312" fmla="*/ 1827146 h 2622762"/>
              <a:gd name="connsiteX313" fmla="*/ 8830204 w 10973998"/>
              <a:gd name="connsiteY313" fmla="*/ 1824809 h 2622762"/>
              <a:gd name="connsiteX314" fmla="*/ 8787209 w 10973998"/>
              <a:gd name="connsiteY314" fmla="*/ 1813593 h 2622762"/>
              <a:gd name="connsiteX315" fmla="*/ 8790948 w 10973998"/>
              <a:gd name="connsiteY315" fmla="*/ 1749567 h 2622762"/>
              <a:gd name="connsiteX316" fmla="*/ 8824129 w 10973998"/>
              <a:gd name="connsiteY316" fmla="*/ 1740688 h 2622762"/>
              <a:gd name="connsiteX317" fmla="*/ 8875537 w 10973998"/>
              <a:gd name="connsiteY317" fmla="*/ 1787889 h 2622762"/>
              <a:gd name="connsiteX318" fmla="*/ 8876938 w 10973998"/>
              <a:gd name="connsiteY318" fmla="*/ 1799573 h 2622762"/>
              <a:gd name="connsiteX319" fmla="*/ 8848898 w 10973998"/>
              <a:gd name="connsiteY319" fmla="*/ 1827146 h 262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Lst>
            <a:rect l="l" t="t" r="r" b="b"/>
            <a:pathLst>
              <a:path w="10973998" h="2622762">
                <a:moveTo>
                  <a:pt x="10232226" y="2081846"/>
                </a:moveTo>
                <a:lnTo>
                  <a:pt x="10198110" y="2063153"/>
                </a:lnTo>
                <a:cubicBezTo>
                  <a:pt x="10142497" y="2048665"/>
                  <a:pt x="10086416" y="2035580"/>
                  <a:pt x="10030335" y="2022494"/>
                </a:cubicBezTo>
                <a:cubicBezTo>
                  <a:pt x="9852745" y="1980901"/>
                  <a:pt x="9674221" y="1943981"/>
                  <a:pt x="9494763" y="1912669"/>
                </a:cubicBezTo>
                <a:cubicBezTo>
                  <a:pt x="9399893" y="1895845"/>
                  <a:pt x="9305022" y="1876684"/>
                  <a:pt x="9208750" y="1868739"/>
                </a:cubicBezTo>
                <a:cubicBezTo>
                  <a:pt x="9195197" y="1867805"/>
                  <a:pt x="9185850" y="1854252"/>
                  <a:pt x="9171363" y="1857990"/>
                </a:cubicBezTo>
                <a:cubicBezTo>
                  <a:pt x="9157343" y="1861729"/>
                  <a:pt x="9143322" y="1858925"/>
                  <a:pt x="9129769" y="1856588"/>
                </a:cubicBezTo>
                <a:cubicBezTo>
                  <a:pt x="9080232" y="1847242"/>
                  <a:pt x="9030226" y="1840231"/>
                  <a:pt x="8981623" y="1825744"/>
                </a:cubicBezTo>
                <a:cubicBezTo>
                  <a:pt x="8976482" y="1823875"/>
                  <a:pt x="8971809" y="1821070"/>
                  <a:pt x="8969939" y="1815462"/>
                </a:cubicBezTo>
                <a:cubicBezTo>
                  <a:pt x="8959190" y="1788357"/>
                  <a:pt x="8972743" y="1754708"/>
                  <a:pt x="8999849" y="1744427"/>
                </a:cubicBezTo>
                <a:cubicBezTo>
                  <a:pt x="9027422" y="1734145"/>
                  <a:pt x="9045181" y="1717321"/>
                  <a:pt x="9043311" y="1685074"/>
                </a:cubicBezTo>
                <a:cubicBezTo>
                  <a:pt x="9042844" y="1677130"/>
                  <a:pt x="9046116" y="1665446"/>
                  <a:pt x="9050789" y="1659371"/>
                </a:cubicBezTo>
                <a:cubicBezTo>
                  <a:pt x="9072287" y="1629928"/>
                  <a:pt x="9072754" y="1595812"/>
                  <a:pt x="9070417" y="1561229"/>
                </a:cubicBezTo>
                <a:cubicBezTo>
                  <a:pt x="9069950" y="1551415"/>
                  <a:pt x="9071352" y="1543003"/>
                  <a:pt x="9076960" y="1535058"/>
                </a:cubicBezTo>
                <a:cubicBezTo>
                  <a:pt x="9097056" y="1503746"/>
                  <a:pt x="9095654" y="1469630"/>
                  <a:pt x="9092850" y="1434580"/>
                </a:cubicBezTo>
                <a:cubicBezTo>
                  <a:pt x="9087242" y="1374760"/>
                  <a:pt x="9081634" y="1315408"/>
                  <a:pt x="9075558" y="1255588"/>
                </a:cubicBezTo>
                <a:cubicBezTo>
                  <a:pt x="9067614" y="1178010"/>
                  <a:pt x="9062473" y="1100431"/>
                  <a:pt x="9058734" y="1022853"/>
                </a:cubicBezTo>
                <a:cubicBezTo>
                  <a:pt x="9055930" y="963033"/>
                  <a:pt x="9054528" y="903681"/>
                  <a:pt x="9063407" y="843394"/>
                </a:cubicBezTo>
                <a:cubicBezTo>
                  <a:pt x="9070417" y="798529"/>
                  <a:pt x="9071820" y="751795"/>
                  <a:pt x="9053593" y="707865"/>
                </a:cubicBezTo>
                <a:cubicBezTo>
                  <a:pt x="9048920" y="657393"/>
                  <a:pt x="9026955" y="612528"/>
                  <a:pt x="9009663" y="565794"/>
                </a:cubicBezTo>
                <a:cubicBezTo>
                  <a:pt x="8997980" y="535417"/>
                  <a:pt x="8980688" y="509246"/>
                  <a:pt x="8956386" y="487748"/>
                </a:cubicBezTo>
                <a:cubicBezTo>
                  <a:pt x="8941432" y="474662"/>
                  <a:pt x="8924140" y="466250"/>
                  <a:pt x="8907315" y="456436"/>
                </a:cubicBezTo>
                <a:cubicBezTo>
                  <a:pt x="8883014" y="442416"/>
                  <a:pt x="8880677" y="434471"/>
                  <a:pt x="8891426" y="409702"/>
                </a:cubicBezTo>
                <a:cubicBezTo>
                  <a:pt x="8901240" y="387270"/>
                  <a:pt x="8902175" y="364837"/>
                  <a:pt x="8888622" y="342872"/>
                </a:cubicBezTo>
                <a:cubicBezTo>
                  <a:pt x="8887220" y="341003"/>
                  <a:pt x="8885818" y="339134"/>
                  <a:pt x="8884883" y="337264"/>
                </a:cubicBezTo>
                <a:cubicBezTo>
                  <a:pt x="8851702" y="275108"/>
                  <a:pt x="8777395" y="235851"/>
                  <a:pt x="8708229" y="243329"/>
                </a:cubicBezTo>
                <a:cubicBezTo>
                  <a:pt x="8695143" y="244731"/>
                  <a:pt x="8683459" y="251741"/>
                  <a:pt x="8676449" y="262490"/>
                </a:cubicBezTo>
                <a:cubicBezTo>
                  <a:pt x="8667102" y="276510"/>
                  <a:pt x="8656821" y="290063"/>
                  <a:pt x="8650278" y="305953"/>
                </a:cubicBezTo>
                <a:lnTo>
                  <a:pt x="8650278" y="310159"/>
                </a:lnTo>
                <a:lnTo>
                  <a:pt x="8657756" y="310159"/>
                </a:lnTo>
                <a:cubicBezTo>
                  <a:pt x="8660560" y="314832"/>
                  <a:pt x="8662897" y="319505"/>
                  <a:pt x="8665701" y="324646"/>
                </a:cubicBezTo>
                <a:cubicBezTo>
                  <a:pt x="8677851" y="347078"/>
                  <a:pt x="8674112" y="365772"/>
                  <a:pt x="8655419" y="382596"/>
                </a:cubicBezTo>
                <a:cubicBezTo>
                  <a:pt x="8642334" y="394747"/>
                  <a:pt x="8625977" y="405029"/>
                  <a:pt x="8647007" y="427928"/>
                </a:cubicBezTo>
                <a:cubicBezTo>
                  <a:pt x="8654484" y="435873"/>
                  <a:pt x="8658223" y="453165"/>
                  <a:pt x="8666635" y="465316"/>
                </a:cubicBezTo>
                <a:cubicBezTo>
                  <a:pt x="8674580" y="476999"/>
                  <a:pt x="8670374" y="488215"/>
                  <a:pt x="8660560" y="496627"/>
                </a:cubicBezTo>
                <a:cubicBezTo>
                  <a:pt x="8650278" y="505974"/>
                  <a:pt x="8639062" y="514386"/>
                  <a:pt x="8627378" y="522331"/>
                </a:cubicBezTo>
                <a:cubicBezTo>
                  <a:pt x="8599806" y="540090"/>
                  <a:pt x="8604479" y="573739"/>
                  <a:pt x="8625977" y="596171"/>
                </a:cubicBezTo>
                <a:cubicBezTo>
                  <a:pt x="8633454" y="604116"/>
                  <a:pt x="8636258" y="597573"/>
                  <a:pt x="8638595" y="591030"/>
                </a:cubicBezTo>
                <a:cubicBezTo>
                  <a:pt x="8641866" y="582151"/>
                  <a:pt x="8648876" y="576543"/>
                  <a:pt x="8658223" y="579347"/>
                </a:cubicBezTo>
                <a:cubicBezTo>
                  <a:pt x="8668037" y="582151"/>
                  <a:pt x="8666635" y="591498"/>
                  <a:pt x="8666168" y="598975"/>
                </a:cubicBezTo>
                <a:cubicBezTo>
                  <a:pt x="8665233" y="612061"/>
                  <a:pt x="8662897" y="625146"/>
                  <a:pt x="8661027" y="638232"/>
                </a:cubicBezTo>
                <a:cubicBezTo>
                  <a:pt x="8659158" y="640101"/>
                  <a:pt x="8657288" y="640568"/>
                  <a:pt x="8655419" y="639634"/>
                </a:cubicBezTo>
                <a:cubicBezTo>
                  <a:pt x="8656821" y="655056"/>
                  <a:pt x="8654484" y="669543"/>
                  <a:pt x="8639530" y="680292"/>
                </a:cubicBezTo>
                <a:cubicBezTo>
                  <a:pt x="8624574" y="685900"/>
                  <a:pt x="8609153" y="690106"/>
                  <a:pt x="8598871" y="703192"/>
                </a:cubicBezTo>
                <a:cubicBezTo>
                  <a:pt x="8575971" y="727026"/>
                  <a:pt x="8560082" y="754599"/>
                  <a:pt x="8554941" y="787313"/>
                </a:cubicBezTo>
                <a:cubicBezTo>
                  <a:pt x="8554006" y="791519"/>
                  <a:pt x="8553072" y="796193"/>
                  <a:pt x="8552137" y="800399"/>
                </a:cubicBezTo>
                <a:lnTo>
                  <a:pt x="8550267" y="806474"/>
                </a:lnTo>
                <a:cubicBezTo>
                  <a:pt x="8543725" y="849937"/>
                  <a:pt x="8541855" y="892932"/>
                  <a:pt x="8564287" y="933591"/>
                </a:cubicBezTo>
                <a:cubicBezTo>
                  <a:pt x="8569896" y="944340"/>
                  <a:pt x="8564755" y="956490"/>
                  <a:pt x="8562886" y="968174"/>
                </a:cubicBezTo>
                <a:cubicBezTo>
                  <a:pt x="8554941" y="1015843"/>
                  <a:pt x="8544192" y="1062577"/>
                  <a:pt x="8532509" y="1109311"/>
                </a:cubicBezTo>
                <a:cubicBezTo>
                  <a:pt x="8528770" y="1125200"/>
                  <a:pt x="8519890" y="1132678"/>
                  <a:pt x="8505403" y="1137351"/>
                </a:cubicBezTo>
                <a:cubicBezTo>
                  <a:pt x="8392306" y="1176141"/>
                  <a:pt x="8293698" y="1136417"/>
                  <a:pt x="8218923" y="1050893"/>
                </a:cubicBezTo>
                <a:cubicBezTo>
                  <a:pt x="8173124" y="998084"/>
                  <a:pt x="8138073" y="939199"/>
                  <a:pt x="8127792" y="867696"/>
                </a:cubicBezTo>
                <a:cubicBezTo>
                  <a:pt x="8106761" y="793856"/>
                  <a:pt x="8099284" y="718147"/>
                  <a:pt x="8099284" y="641503"/>
                </a:cubicBezTo>
                <a:cubicBezTo>
                  <a:pt x="8099284" y="612061"/>
                  <a:pt x="8100686" y="582618"/>
                  <a:pt x="8101153" y="552708"/>
                </a:cubicBezTo>
                <a:lnTo>
                  <a:pt x="8101153" y="552708"/>
                </a:lnTo>
                <a:lnTo>
                  <a:pt x="8101153" y="552708"/>
                </a:lnTo>
                <a:cubicBezTo>
                  <a:pt x="8103957" y="519527"/>
                  <a:pt x="8106294" y="486346"/>
                  <a:pt x="8114706" y="454567"/>
                </a:cubicBezTo>
                <a:lnTo>
                  <a:pt x="8114706" y="454567"/>
                </a:lnTo>
                <a:cubicBezTo>
                  <a:pt x="8115173" y="448491"/>
                  <a:pt x="8115173" y="442416"/>
                  <a:pt x="8116575" y="436340"/>
                </a:cubicBezTo>
                <a:cubicBezTo>
                  <a:pt x="8124520" y="391476"/>
                  <a:pt x="8124520" y="391476"/>
                  <a:pt x="8169852" y="388204"/>
                </a:cubicBezTo>
                <a:cubicBezTo>
                  <a:pt x="8187611" y="385868"/>
                  <a:pt x="8205370" y="383064"/>
                  <a:pt x="8222662" y="381194"/>
                </a:cubicBezTo>
                <a:cubicBezTo>
                  <a:pt x="8245561" y="378858"/>
                  <a:pt x="8265657" y="373717"/>
                  <a:pt x="8272667" y="347546"/>
                </a:cubicBezTo>
                <a:cubicBezTo>
                  <a:pt x="8273602" y="343807"/>
                  <a:pt x="8278742" y="341003"/>
                  <a:pt x="8282014" y="337732"/>
                </a:cubicBezTo>
                <a:cubicBezTo>
                  <a:pt x="8284818" y="338666"/>
                  <a:pt x="8287622" y="339601"/>
                  <a:pt x="8290426" y="340068"/>
                </a:cubicBezTo>
                <a:cubicBezTo>
                  <a:pt x="8305848" y="326515"/>
                  <a:pt x="8304913" y="309224"/>
                  <a:pt x="8298838" y="291465"/>
                </a:cubicBezTo>
                <a:cubicBezTo>
                  <a:pt x="8287622" y="258751"/>
                  <a:pt x="8267526" y="230711"/>
                  <a:pt x="8248365" y="202203"/>
                </a:cubicBezTo>
                <a:cubicBezTo>
                  <a:pt x="8240421" y="190052"/>
                  <a:pt x="8228737" y="183977"/>
                  <a:pt x="8212380" y="185379"/>
                </a:cubicBezTo>
                <a:cubicBezTo>
                  <a:pt x="8193687" y="186781"/>
                  <a:pt x="8174526" y="185379"/>
                  <a:pt x="8155364" y="183042"/>
                </a:cubicBezTo>
                <a:cubicBezTo>
                  <a:pt x="8124053" y="179303"/>
                  <a:pt x="8092741" y="171358"/>
                  <a:pt x="8060962" y="182107"/>
                </a:cubicBezTo>
                <a:cubicBezTo>
                  <a:pt x="8053017" y="184911"/>
                  <a:pt x="8047876" y="180238"/>
                  <a:pt x="8042268" y="176499"/>
                </a:cubicBezTo>
                <a:cubicBezTo>
                  <a:pt x="8032921" y="171358"/>
                  <a:pt x="8021705" y="170891"/>
                  <a:pt x="8011891" y="165750"/>
                </a:cubicBezTo>
                <a:cubicBezTo>
                  <a:pt x="7981514" y="149861"/>
                  <a:pt x="7948800" y="154067"/>
                  <a:pt x="7917956" y="158740"/>
                </a:cubicBezTo>
                <a:cubicBezTo>
                  <a:pt x="7896458" y="162012"/>
                  <a:pt x="7878699" y="162479"/>
                  <a:pt x="7860940" y="150328"/>
                </a:cubicBezTo>
                <a:cubicBezTo>
                  <a:pt x="7859071" y="148459"/>
                  <a:pt x="7857201" y="147057"/>
                  <a:pt x="7854865" y="146122"/>
                </a:cubicBezTo>
                <a:cubicBezTo>
                  <a:pt x="7850191" y="146589"/>
                  <a:pt x="7845518" y="146589"/>
                  <a:pt x="7841312" y="147057"/>
                </a:cubicBezTo>
                <a:cubicBezTo>
                  <a:pt x="7845518" y="150328"/>
                  <a:pt x="7848789" y="154534"/>
                  <a:pt x="7851593" y="159675"/>
                </a:cubicBezTo>
                <a:cubicBezTo>
                  <a:pt x="7819814" y="154067"/>
                  <a:pt x="7809532" y="162479"/>
                  <a:pt x="7821684" y="193323"/>
                </a:cubicBezTo>
                <a:cubicBezTo>
                  <a:pt x="7833834" y="223701"/>
                  <a:pt x="7825422" y="245198"/>
                  <a:pt x="7808598" y="269033"/>
                </a:cubicBezTo>
                <a:cubicBezTo>
                  <a:pt x="7788502" y="297540"/>
                  <a:pt x="7778221" y="331189"/>
                  <a:pt x="7762331" y="362501"/>
                </a:cubicBezTo>
                <a:cubicBezTo>
                  <a:pt x="7757658" y="372315"/>
                  <a:pt x="7751115" y="381194"/>
                  <a:pt x="7745974" y="390074"/>
                </a:cubicBezTo>
                <a:lnTo>
                  <a:pt x="7745974" y="390074"/>
                </a:lnTo>
                <a:cubicBezTo>
                  <a:pt x="7729150" y="423722"/>
                  <a:pt x="7703446" y="449893"/>
                  <a:pt x="7674004" y="472793"/>
                </a:cubicBezTo>
                <a:lnTo>
                  <a:pt x="7674004" y="472793"/>
                </a:lnTo>
                <a:cubicBezTo>
                  <a:pt x="7599697" y="522798"/>
                  <a:pt x="7520249" y="527472"/>
                  <a:pt x="7438932" y="494291"/>
                </a:cubicBezTo>
                <a:cubicBezTo>
                  <a:pt x="7392665" y="475130"/>
                  <a:pt x="7352941" y="445220"/>
                  <a:pt x="7319293" y="407833"/>
                </a:cubicBezTo>
                <a:cubicBezTo>
                  <a:pt x="7295458" y="388204"/>
                  <a:pt x="7273960" y="365772"/>
                  <a:pt x="7253865" y="342872"/>
                </a:cubicBezTo>
                <a:cubicBezTo>
                  <a:pt x="7224422" y="319038"/>
                  <a:pt x="7197316" y="291932"/>
                  <a:pt x="7162733" y="274641"/>
                </a:cubicBezTo>
                <a:cubicBezTo>
                  <a:pt x="7158995" y="272771"/>
                  <a:pt x="7155723" y="268098"/>
                  <a:pt x="7153854" y="264359"/>
                </a:cubicBezTo>
                <a:cubicBezTo>
                  <a:pt x="7137030" y="224168"/>
                  <a:pt x="7102914" y="206409"/>
                  <a:pt x="7063657" y="199399"/>
                </a:cubicBezTo>
                <a:cubicBezTo>
                  <a:pt x="7043562" y="195660"/>
                  <a:pt x="7041692" y="186313"/>
                  <a:pt x="7045431" y="170424"/>
                </a:cubicBezTo>
                <a:cubicBezTo>
                  <a:pt x="7049637" y="153599"/>
                  <a:pt x="7048702" y="136308"/>
                  <a:pt x="7046833" y="119484"/>
                </a:cubicBezTo>
                <a:cubicBezTo>
                  <a:pt x="7050104" y="128363"/>
                  <a:pt x="7054777" y="133504"/>
                  <a:pt x="7059919" y="137243"/>
                </a:cubicBezTo>
                <a:cubicBezTo>
                  <a:pt x="7061787" y="132102"/>
                  <a:pt x="7064124" y="127428"/>
                  <a:pt x="7063190" y="121820"/>
                </a:cubicBezTo>
                <a:cubicBezTo>
                  <a:pt x="7058984" y="103127"/>
                  <a:pt x="7067396" y="89106"/>
                  <a:pt x="7078612" y="75554"/>
                </a:cubicBezTo>
                <a:cubicBezTo>
                  <a:pt x="7088426" y="55925"/>
                  <a:pt x="7092632" y="36297"/>
                  <a:pt x="7077677" y="16669"/>
                </a:cubicBezTo>
                <a:cubicBezTo>
                  <a:pt x="7075340" y="13397"/>
                  <a:pt x="7072537" y="10593"/>
                  <a:pt x="7069733" y="7322"/>
                </a:cubicBezTo>
                <a:cubicBezTo>
                  <a:pt x="7054310" y="-4829"/>
                  <a:pt x="7041225" y="-156"/>
                  <a:pt x="7029074" y="12930"/>
                </a:cubicBezTo>
                <a:cubicBezTo>
                  <a:pt x="7011315" y="32091"/>
                  <a:pt x="6991219" y="45176"/>
                  <a:pt x="6964581" y="51719"/>
                </a:cubicBezTo>
                <a:cubicBezTo>
                  <a:pt x="6859429" y="77423"/>
                  <a:pt x="6751941" y="76021"/>
                  <a:pt x="6645387" y="83031"/>
                </a:cubicBezTo>
                <a:cubicBezTo>
                  <a:pt x="6587905" y="86770"/>
                  <a:pt x="6530421" y="80227"/>
                  <a:pt x="6473406" y="77423"/>
                </a:cubicBezTo>
                <a:cubicBezTo>
                  <a:pt x="6415923" y="74619"/>
                  <a:pt x="6358440" y="70880"/>
                  <a:pt x="6301892" y="59664"/>
                </a:cubicBezTo>
                <a:cubicBezTo>
                  <a:pt x="6266841" y="52654"/>
                  <a:pt x="6231791" y="44709"/>
                  <a:pt x="6206554" y="15267"/>
                </a:cubicBezTo>
                <a:cubicBezTo>
                  <a:pt x="6196273" y="3583"/>
                  <a:pt x="6183187" y="-4829"/>
                  <a:pt x="6167765" y="3116"/>
                </a:cubicBezTo>
                <a:cubicBezTo>
                  <a:pt x="6152343" y="11061"/>
                  <a:pt x="6148604" y="26016"/>
                  <a:pt x="6150941" y="42840"/>
                </a:cubicBezTo>
                <a:cubicBezTo>
                  <a:pt x="6148137" y="58729"/>
                  <a:pt x="6153278" y="72750"/>
                  <a:pt x="6161690" y="85835"/>
                </a:cubicBezTo>
                <a:cubicBezTo>
                  <a:pt x="6168233" y="96584"/>
                  <a:pt x="6172439" y="107333"/>
                  <a:pt x="6173373" y="119951"/>
                </a:cubicBezTo>
                <a:cubicBezTo>
                  <a:pt x="6178982" y="131634"/>
                  <a:pt x="6179449" y="142851"/>
                  <a:pt x="6174308" y="155002"/>
                </a:cubicBezTo>
                <a:cubicBezTo>
                  <a:pt x="6173373" y="160610"/>
                  <a:pt x="6172439" y="165750"/>
                  <a:pt x="6175243" y="170891"/>
                </a:cubicBezTo>
                <a:cubicBezTo>
                  <a:pt x="6182720" y="185379"/>
                  <a:pt x="6176177" y="195660"/>
                  <a:pt x="6163092" y="200334"/>
                </a:cubicBezTo>
                <a:cubicBezTo>
                  <a:pt x="6124302" y="215288"/>
                  <a:pt x="6085513" y="232113"/>
                  <a:pt x="6042518" y="232580"/>
                </a:cubicBezTo>
                <a:cubicBezTo>
                  <a:pt x="6022890" y="232580"/>
                  <a:pt x="6003729" y="233982"/>
                  <a:pt x="5985035" y="238188"/>
                </a:cubicBezTo>
                <a:cubicBezTo>
                  <a:pt x="5965874" y="253610"/>
                  <a:pt x="5943909" y="267163"/>
                  <a:pt x="5942974" y="295671"/>
                </a:cubicBezTo>
                <a:cubicBezTo>
                  <a:pt x="5942507" y="311093"/>
                  <a:pt x="5935497" y="323711"/>
                  <a:pt x="5922879" y="333058"/>
                </a:cubicBezTo>
                <a:cubicBezTo>
                  <a:pt x="5894371" y="353154"/>
                  <a:pt x="5865863" y="372782"/>
                  <a:pt x="5845768" y="402225"/>
                </a:cubicBezTo>
                <a:cubicBezTo>
                  <a:pt x="5829411" y="413908"/>
                  <a:pt x="5817260" y="428863"/>
                  <a:pt x="5808847" y="447089"/>
                </a:cubicBezTo>
                <a:cubicBezTo>
                  <a:pt x="5807446" y="460642"/>
                  <a:pt x="5796697" y="469989"/>
                  <a:pt x="5793425" y="483075"/>
                </a:cubicBezTo>
                <a:cubicBezTo>
                  <a:pt x="5783611" y="521396"/>
                  <a:pt x="5768656" y="557849"/>
                  <a:pt x="5755103" y="594769"/>
                </a:cubicBezTo>
                <a:cubicBezTo>
                  <a:pt x="5743420" y="626548"/>
                  <a:pt x="5730334" y="658327"/>
                  <a:pt x="5712108" y="687770"/>
                </a:cubicBezTo>
                <a:cubicBezTo>
                  <a:pt x="5689676" y="718147"/>
                  <a:pt x="5664439" y="746655"/>
                  <a:pt x="5642007" y="777499"/>
                </a:cubicBezTo>
                <a:cubicBezTo>
                  <a:pt x="5615836" y="813484"/>
                  <a:pt x="5601348" y="854610"/>
                  <a:pt x="5607424" y="899942"/>
                </a:cubicBezTo>
                <a:cubicBezTo>
                  <a:pt x="5611162" y="927983"/>
                  <a:pt x="5610695" y="955556"/>
                  <a:pt x="5611162" y="983596"/>
                </a:cubicBezTo>
                <a:cubicBezTo>
                  <a:pt x="5611630" y="998551"/>
                  <a:pt x="5605554" y="1013039"/>
                  <a:pt x="5608826" y="1027526"/>
                </a:cubicBezTo>
                <a:cubicBezTo>
                  <a:pt x="5609293" y="1029396"/>
                  <a:pt x="5609761" y="1031732"/>
                  <a:pt x="5610228" y="1034069"/>
                </a:cubicBezTo>
                <a:cubicBezTo>
                  <a:pt x="5619575" y="1018179"/>
                  <a:pt x="5618173" y="999019"/>
                  <a:pt x="5626585" y="983596"/>
                </a:cubicBezTo>
                <a:cubicBezTo>
                  <a:pt x="5628921" y="1000420"/>
                  <a:pt x="5625650" y="1016777"/>
                  <a:pt x="5621444" y="1033602"/>
                </a:cubicBezTo>
                <a:cubicBezTo>
                  <a:pt x="5634062" y="1025190"/>
                  <a:pt x="5634062" y="1011169"/>
                  <a:pt x="5640138" y="994345"/>
                </a:cubicBezTo>
                <a:cubicBezTo>
                  <a:pt x="5644344" y="1013506"/>
                  <a:pt x="5639670" y="1026592"/>
                  <a:pt x="5633128" y="1038742"/>
                </a:cubicBezTo>
                <a:cubicBezTo>
                  <a:pt x="5631726" y="1039677"/>
                  <a:pt x="5630324" y="1040612"/>
                  <a:pt x="5629389" y="1041546"/>
                </a:cubicBezTo>
                <a:cubicBezTo>
                  <a:pt x="5629389" y="1042014"/>
                  <a:pt x="5629856" y="1042481"/>
                  <a:pt x="5630324" y="1043416"/>
                </a:cubicBezTo>
                <a:cubicBezTo>
                  <a:pt x="5632193" y="1045285"/>
                  <a:pt x="5634062" y="1046220"/>
                  <a:pt x="5636399" y="1046687"/>
                </a:cubicBezTo>
                <a:cubicBezTo>
                  <a:pt x="5661635" y="1049959"/>
                  <a:pt x="5675188" y="1032667"/>
                  <a:pt x="5690143" y="1017245"/>
                </a:cubicBezTo>
                <a:cubicBezTo>
                  <a:pt x="5746691" y="945274"/>
                  <a:pt x="5745289" y="860686"/>
                  <a:pt x="5745757" y="776564"/>
                </a:cubicBezTo>
                <a:cubicBezTo>
                  <a:pt x="5746691" y="778901"/>
                  <a:pt x="5748561" y="780770"/>
                  <a:pt x="5752767" y="780770"/>
                </a:cubicBezTo>
                <a:cubicBezTo>
                  <a:pt x="5760711" y="781238"/>
                  <a:pt x="5763516" y="775162"/>
                  <a:pt x="5764450" y="768620"/>
                </a:cubicBezTo>
                <a:cubicBezTo>
                  <a:pt x="5777536" y="700855"/>
                  <a:pt x="5809315" y="639166"/>
                  <a:pt x="5826607" y="572804"/>
                </a:cubicBezTo>
                <a:cubicBezTo>
                  <a:pt x="5830345" y="558316"/>
                  <a:pt x="5850441" y="508311"/>
                  <a:pt x="5853245" y="502703"/>
                </a:cubicBezTo>
                <a:cubicBezTo>
                  <a:pt x="5847169" y="523266"/>
                  <a:pt x="5844366" y="527939"/>
                  <a:pt x="5840627" y="539155"/>
                </a:cubicBezTo>
                <a:cubicBezTo>
                  <a:pt x="5839692" y="541492"/>
                  <a:pt x="5835019" y="555980"/>
                  <a:pt x="5835486" y="564392"/>
                </a:cubicBezTo>
                <a:cubicBezTo>
                  <a:pt x="5836888" y="596171"/>
                  <a:pt x="5837823" y="623277"/>
                  <a:pt x="5840627" y="652719"/>
                </a:cubicBezTo>
                <a:cubicBezTo>
                  <a:pt x="5846702" y="713941"/>
                  <a:pt x="5846702" y="775630"/>
                  <a:pt x="5839225" y="836851"/>
                </a:cubicBezTo>
                <a:cubicBezTo>
                  <a:pt x="5825204" y="947144"/>
                  <a:pt x="5775666" y="1042014"/>
                  <a:pt x="5711173" y="1129874"/>
                </a:cubicBezTo>
                <a:cubicBezTo>
                  <a:pt x="5689676" y="1154176"/>
                  <a:pt x="5671450" y="1181281"/>
                  <a:pt x="5649952" y="1205583"/>
                </a:cubicBezTo>
                <a:cubicBezTo>
                  <a:pt x="5627052" y="1232221"/>
                  <a:pt x="5614901" y="1266337"/>
                  <a:pt x="5614901" y="1301388"/>
                </a:cubicBezTo>
                <a:cubicBezTo>
                  <a:pt x="5614901" y="1433645"/>
                  <a:pt x="5620509" y="1565903"/>
                  <a:pt x="5606022" y="1697693"/>
                </a:cubicBezTo>
                <a:cubicBezTo>
                  <a:pt x="5603218" y="1722929"/>
                  <a:pt x="5598077" y="1748633"/>
                  <a:pt x="5609761" y="1773402"/>
                </a:cubicBezTo>
                <a:cubicBezTo>
                  <a:pt x="5609293" y="1784618"/>
                  <a:pt x="5600414" y="1784151"/>
                  <a:pt x="5593404" y="1784618"/>
                </a:cubicBezTo>
                <a:cubicBezTo>
                  <a:pt x="5582655" y="1786020"/>
                  <a:pt x="5571439" y="1784618"/>
                  <a:pt x="5560690" y="1786020"/>
                </a:cubicBezTo>
                <a:lnTo>
                  <a:pt x="5060635" y="1846774"/>
                </a:lnTo>
                <a:cubicBezTo>
                  <a:pt x="4787708" y="1884161"/>
                  <a:pt x="4515716" y="1926689"/>
                  <a:pt x="4244191" y="1974358"/>
                </a:cubicBezTo>
                <a:cubicBezTo>
                  <a:pt x="3928269" y="2029504"/>
                  <a:pt x="3607985" y="2092517"/>
                  <a:pt x="3298761" y="2151013"/>
                </a:cubicBezTo>
                <a:cubicBezTo>
                  <a:pt x="2989537" y="2209509"/>
                  <a:pt x="2931631" y="2238687"/>
                  <a:pt x="2388849" y="2325331"/>
                </a:cubicBezTo>
                <a:cubicBezTo>
                  <a:pt x="1743946" y="2428276"/>
                  <a:pt x="565866" y="2485344"/>
                  <a:pt x="16784" y="2474958"/>
                </a:cubicBezTo>
                <a:cubicBezTo>
                  <a:pt x="16784" y="2502064"/>
                  <a:pt x="1869" y="2586749"/>
                  <a:pt x="0" y="2613855"/>
                </a:cubicBezTo>
                <a:cubicBezTo>
                  <a:pt x="1700428" y="2633788"/>
                  <a:pt x="8506136" y="2614566"/>
                  <a:pt x="10211195" y="2610876"/>
                </a:cubicBezTo>
                <a:cubicBezTo>
                  <a:pt x="11916254" y="2607186"/>
                  <a:pt x="10230356" y="2602464"/>
                  <a:pt x="10230356" y="2591715"/>
                </a:cubicBezTo>
                <a:cubicBezTo>
                  <a:pt x="10232226" y="2421136"/>
                  <a:pt x="10232226" y="2251491"/>
                  <a:pt x="10232226" y="2081846"/>
                </a:cubicBezTo>
                <a:close/>
                <a:moveTo>
                  <a:pt x="5631726" y="896671"/>
                </a:moveTo>
                <a:cubicBezTo>
                  <a:pt x="5629856" y="896204"/>
                  <a:pt x="5627987" y="895736"/>
                  <a:pt x="5626117" y="894802"/>
                </a:cubicBezTo>
                <a:cubicBezTo>
                  <a:pt x="5625183" y="877043"/>
                  <a:pt x="5632660" y="861620"/>
                  <a:pt x="5643876" y="847133"/>
                </a:cubicBezTo>
                <a:cubicBezTo>
                  <a:pt x="5639670" y="863957"/>
                  <a:pt x="5635931" y="880314"/>
                  <a:pt x="5631726" y="896671"/>
                </a:cubicBezTo>
                <a:close/>
                <a:moveTo>
                  <a:pt x="5638736" y="1040144"/>
                </a:moveTo>
                <a:cubicBezTo>
                  <a:pt x="5652756" y="1028928"/>
                  <a:pt x="5666776" y="1018179"/>
                  <a:pt x="5680796" y="1006963"/>
                </a:cubicBezTo>
                <a:cubicBezTo>
                  <a:pt x="5672851" y="1026124"/>
                  <a:pt x="5659766" y="1038275"/>
                  <a:pt x="5638736" y="1040144"/>
                </a:cubicBezTo>
                <a:close/>
                <a:moveTo>
                  <a:pt x="8572700" y="1091552"/>
                </a:moveTo>
                <a:cubicBezTo>
                  <a:pt x="8578775" y="1055567"/>
                  <a:pt x="8584850" y="1019581"/>
                  <a:pt x="8591393" y="983596"/>
                </a:cubicBezTo>
                <a:cubicBezTo>
                  <a:pt x="8592328" y="978455"/>
                  <a:pt x="8592796" y="972847"/>
                  <a:pt x="8601207" y="974249"/>
                </a:cubicBezTo>
                <a:cubicBezTo>
                  <a:pt x="8623173" y="978923"/>
                  <a:pt x="8643268" y="1003692"/>
                  <a:pt x="8643268" y="1027059"/>
                </a:cubicBezTo>
                <a:cubicBezTo>
                  <a:pt x="8643268" y="1052763"/>
                  <a:pt x="8605414" y="1096693"/>
                  <a:pt x="8579710" y="1101366"/>
                </a:cubicBezTo>
                <a:cubicBezTo>
                  <a:pt x="8569896" y="1103235"/>
                  <a:pt x="8571765" y="1096225"/>
                  <a:pt x="8572700" y="1091552"/>
                </a:cubicBezTo>
                <a:close/>
                <a:moveTo>
                  <a:pt x="8635791" y="1082205"/>
                </a:moveTo>
                <a:cubicBezTo>
                  <a:pt x="8649811" y="1141557"/>
                  <a:pt x="8622238" y="1180814"/>
                  <a:pt x="8556343" y="1194367"/>
                </a:cubicBezTo>
                <a:cubicBezTo>
                  <a:pt x="8545127" y="1130341"/>
                  <a:pt x="8593730" y="1108376"/>
                  <a:pt x="8635791" y="1082205"/>
                </a:cubicBezTo>
                <a:close/>
                <a:moveTo>
                  <a:pt x="8519423" y="1149502"/>
                </a:moveTo>
                <a:cubicBezTo>
                  <a:pt x="8516619" y="1171467"/>
                  <a:pt x="8510076" y="1188759"/>
                  <a:pt x="8502599" y="1205583"/>
                </a:cubicBezTo>
                <a:cubicBezTo>
                  <a:pt x="8497458" y="1216799"/>
                  <a:pt x="8486242" y="1215865"/>
                  <a:pt x="8475960" y="1216799"/>
                </a:cubicBezTo>
                <a:cubicBezTo>
                  <a:pt x="8389035" y="1225211"/>
                  <a:pt x="8317532" y="1192965"/>
                  <a:pt x="8258179" y="1131276"/>
                </a:cubicBezTo>
                <a:cubicBezTo>
                  <a:pt x="8240421" y="1112582"/>
                  <a:pt x="8224531" y="1092954"/>
                  <a:pt x="8212380" y="1068652"/>
                </a:cubicBezTo>
                <a:cubicBezTo>
                  <a:pt x="8297903" y="1157447"/>
                  <a:pt x="8397914" y="1190628"/>
                  <a:pt x="8519423" y="1149502"/>
                </a:cubicBezTo>
                <a:close/>
                <a:moveTo>
                  <a:pt x="8064701" y="445687"/>
                </a:moveTo>
                <a:lnTo>
                  <a:pt x="8064701" y="445687"/>
                </a:lnTo>
                <a:cubicBezTo>
                  <a:pt x="8064701" y="408300"/>
                  <a:pt x="8069374" y="401290"/>
                  <a:pt x="8093676" y="398486"/>
                </a:cubicBezTo>
                <a:cubicBezTo>
                  <a:pt x="8105359" y="397084"/>
                  <a:pt x="8109565" y="400355"/>
                  <a:pt x="8106761" y="412039"/>
                </a:cubicBezTo>
                <a:cubicBezTo>
                  <a:pt x="8104425" y="423255"/>
                  <a:pt x="8102555" y="434471"/>
                  <a:pt x="8100219" y="446155"/>
                </a:cubicBezTo>
                <a:cubicBezTo>
                  <a:pt x="8095545" y="477466"/>
                  <a:pt x="8091339" y="508778"/>
                  <a:pt x="8086666" y="540090"/>
                </a:cubicBezTo>
                <a:cubicBezTo>
                  <a:pt x="8081525" y="628885"/>
                  <a:pt x="8082459" y="717212"/>
                  <a:pt x="8096947" y="805072"/>
                </a:cubicBezTo>
                <a:cubicBezTo>
                  <a:pt x="8071243" y="717212"/>
                  <a:pt x="8057223" y="627483"/>
                  <a:pt x="8059560" y="535417"/>
                </a:cubicBezTo>
                <a:lnTo>
                  <a:pt x="8059560" y="535417"/>
                </a:lnTo>
                <a:lnTo>
                  <a:pt x="8059560" y="535417"/>
                </a:lnTo>
                <a:cubicBezTo>
                  <a:pt x="8058158" y="505507"/>
                  <a:pt x="8060027" y="475597"/>
                  <a:pt x="8064701" y="445687"/>
                </a:cubicBezTo>
                <a:close/>
                <a:moveTo>
                  <a:pt x="6423868" y="1733210"/>
                </a:moveTo>
                <a:cubicBezTo>
                  <a:pt x="6262168" y="1740688"/>
                  <a:pt x="6100468" y="1750502"/>
                  <a:pt x="5939236" y="1763588"/>
                </a:cubicBezTo>
                <a:lnTo>
                  <a:pt x="5748093" y="1777140"/>
                </a:lnTo>
                <a:cubicBezTo>
                  <a:pt x="5729400" y="1778542"/>
                  <a:pt x="5720988" y="1778542"/>
                  <a:pt x="5720988" y="1753306"/>
                </a:cubicBezTo>
                <a:cubicBezTo>
                  <a:pt x="5721455" y="1716386"/>
                  <a:pt x="5711173" y="1679466"/>
                  <a:pt x="5707435" y="1642079"/>
                </a:cubicBezTo>
                <a:cubicBezTo>
                  <a:pt x="5699022" y="1563098"/>
                  <a:pt x="5700892" y="1485053"/>
                  <a:pt x="5734541" y="1410746"/>
                </a:cubicBezTo>
                <a:cubicBezTo>
                  <a:pt x="5740149" y="1398595"/>
                  <a:pt x="5742485" y="1385042"/>
                  <a:pt x="5741551" y="1371956"/>
                </a:cubicBezTo>
                <a:cubicBezTo>
                  <a:pt x="5738746" y="1339242"/>
                  <a:pt x="5751365" y="1311202"/>
                  <a:pt x="5768189" y="1284096"/>
                </a:cubicBezTo>
                <a:cubicBezTo>
                  <a:pt x="5818662" y="1205116"/>
                  <a:pt x="5885024" y="1140623"/>
                  <a:pt x="5956995" y="1081270"/>
                </a:cubicBezTo>
                <a:cubicBezTo>
                  <a:pt x="5999055" y="1046687"/>
                  <a:pt x="6043453" y="1014441"/>
                  <a:pt x="6085981" y="980325"/>
                </a:cubicBezTo>
                <a:cubicBezTo>
                  <a:pt x="6100935" y="968174"/>
                  <a:pt x="6107011" y="970043"/>
                  <a:pt x="6111684" y="989204"/>
                </a:cubicBezTo>
                <a:cubicBezTo>
                  <a:pt x="6127574" y="1058838"/>
                  <a:pt x="6135519" y="1129874"/>
                  <a:pt x="6128976" y="1200442"/>
                </a:cubicBezTo>
                <a:cubicBezTo>
                  <a:pt x="6122433" y="1271478"/>
                  <a:pt x="6146268" y="1325222"/>
                  <a:pt x="6192534" y="1377564"/>
                </a:cubicBezTo>
                <a:cubicBezTo>
                  <a:pt x="6276188" y="1471967"/>
                  <a:pt x="6350963" y="1573847"/>
                  <a:pt x="6417792" y="1681336"/>
                </a:cubicBezTo>
                <a:cubicBezTo>
                  <a:pt x="6428074" y="1697693"/>
                  <a:pt x="6429009" y="1698160"/>
                  <a:pt x="6463592" y="1704703"/>
                </a:cubicBezTo>
                <a:cubicBezTo>
                  <a:pt x="6456581" y="1723864"/>
                  <a:pt x="6444898" y="1732276"/>
                  <a:pt x="6423868" y="1733210"/>
                </a:cubicBezTo>
                <a:close/>
                <a:moveTo>
                  <a:pt x="6752408" y="1637406"/>
                </a:moveTo>
                <a:cubicBezTo>
                  <a:pt x="6747735" y="1649556"/>
                  <a:pt x="6740725" y="1661707"/>
                  <a:pt x="6737921" y="1674326"/>
                </a:cubicBezTo>
                <a:cubicBezTo>
                  <a:pt x="6729508" y="1712647"/>
                  <a:pt x="6707544" y="1724331"/>
                  <a:pt x="6667820" y="1726668"/>
                </a:cubicBezTo>
                <a:cubicBezTo>
                  <a:pt x="6624824" y="1729004"/>
                  <a:pt x="6591176" y="1714517"/>
                  <a:pt x="6556125" y="1696290"/>
                </a:cubicBezTo>
                <a:cubicBezTo>
                  <a:pt x="6549582" y="1692552"/>
                  <a:pt x="6545376" y="1686944"/>
                  <a:pt x="6543974" y="1679934"/>
                </a:cubicBezTo>
                <a:cubicBezTo>
                  <a:pt x="6537899" y="1655165"/>
                  <a:pt x="6521075" y="1637873"/>
                  <a:pt x="6502848" y="1621983"/>
                </a:cubicBezTo>
                <a:cubicBezTo>
                  <a:pt x="6454713" y="1578988"/>
                  <a:pt x="6407978" y="1533656"/>
                  <a:pt x="6370591" y="1480847"/>
                </a:cubicBezTo>
                <a:cubicBezTo>
                  <a:pt x="6343952" y="1442992"/>
                  <a:pt x="6321053" y="1403268"/>
                  <a:pt x="6310304" y="1357936"/>
                </a:cubicBezTo>
                <a:cubicBezTo>
                  <a:pt x="6307032" y="1343916"/>
                  <a:pt x="6300490" y="1331298"/>
                  <a:pt x="6291143" y="1321016"/>
                </a:cubicBezTo>
                <a:cubicBezTo>
                  <a:pt x="6266374" y="1294845"/>
                  <a:pt x="6258897" y="1262599"/>
                  <a:pt x="6256560" y="1228950"/>
                </a:cubicBezTo>
                <a:cubicBezTo>
                  <a:pt x="6252354" y="1165859"/>
                  <a:pt x="6254223" y="1102768"/>
                  <a:pt x="6265440" y="1040612"/>
                </a:cubicBezTo>
                <a:cubicBezTo>
                  <a:pt x="6266841" y="1034069"/>
                  <a:pt x="6267776" y="1027059"/>
                  <a:pt x="6269178" y="1020516"/>
                </a:cubicBezTo>
                <a:cubicBezTo>
                  <a:pt x="6275254" y="1001355"/>
                  <a:pt x="6279927" y="981727"/>
                  <a:pt x="6279927" y="961164"/>
                </a:cubicBezTo>
                <a:cubicBezTo>
                  <a:pt x="6282731" y="949948"/>
                  <a:pt x="6285535" y="938732"/>
                  <a:pt x="6288339" y="927048"/>
                </a:cubicBezTo>
                <a:cubicBezTo>
                  <a:pt x="6296284" y="911626"/>
                  <a:pt x="6297686" y="894802"/>
                  <a:pt x="6301892" y="878445"/>
                </a:cubicBezTo>
                <a:cubicBezTo>
                  <a:pt x="6305164" y="865826"/>
                  <a:pt x="6308902" y="861153"/>
                  <a:pt x="6322455" y="868630"/>
                </a:cubicBezTo>
                <a:cubicBezTo>
                  <a:pt x="6332269" y="874239"/>
                  <a:pt x="6341616" y="881716"/>
                  <a:pt x="6353766" y="881716"/>
                </a:cubicBezTo>
                <a:cubicBezTo>
                  <a:pt x="6384611" y="899942"/>
                  <a:pt x="6420596" y="903214"/>
                  <a:pt x="6452843" y="917701"/>
                </a:cubicBezTo>
                <a:cubicBezTo>
                  <a:pt x="6467330" y="924711"/>
                  <a:pt x="6481818" y="929852"/>
                  <a:pt x="6498175" y="928450"/>
                </a:cubicBezTo>
                <a:cubicBezTo>
                  <a:pt x="6511261" y="931254"/>
                  <a:pt x="6523879" y="934058"/>
                  <a:pt x="6536964" y="936395"/>
                </a:cubicBezTo>
                <a:cubicBezTo>
                  <a:pt x="6551919" y="941068"/>
                  <a:pt x="6566406" y="946209"/>
                  <a:pt x="6582296" y="942470"/>
                </a:cubicBezTo>
                <a:cubicBezTo>
                  <a:pt x="6620618" y="946676"/>
                  <a:pt x="6659875" y="948078"/>
                  <a:pt x="6698197" y="949013"/>
                </a:cubicBezTo>
                <a:cubicBezTo>
                  <a:pt x="6735117" y="949948"/>
                  <a:pt x="6772504" y="940601"/>
                  <a:pt x="6809891" y="934993"/>
                </a:cubicBezTo>
                <a:cubicBezTo>
                  <a:pt x="6851484" y="928917"/>
                  <a:pt x="6892143" y="919571"/>
                  <a:pt x="6932334" y="906485"/>
                </a:cubicBezTo>
                <a:cubicBezTo>
                  <a:pt x="6948224" y="901344"/>
                  <a:pt x="6955701" y="901812"/>
                  <a:pt x="6951028" y="921907"/>
                </a:cubicBezTo>
                <a:cubicBezTo>
                  <a:pt x="6928595" y="1011637"/>
                  <a:pt x="6904294" y="1100899"/>
                  <a:pt x="6868776" y="1186422"/>
                </a:cubicBezTo>
                <a:cubicBezTo>
                  <a:pt x="6858494" y="1211191"/>
                  <a:pt x="6848213" y="1236895"/>
                  <a:pt x="6826248" y="1255121"/>
                </a:cubicBezTo>
                <a:cubicBezTo>
                  <a:pt x="6808956" y="1277086"/>
                  <a:pt x="6801946" y="1302790"/>
                  <a:pt x="6804283" y="1329428"/>
                </a:cubicBezTo>
                <a:cubicBezTo>
                  <a:pt x="6813162" y="1436917"/>
                  <a:pt x="6791198" y="1538329"/>
                  <a:pt x="6752408" y="1637406"/>
                </a:cubicBezTo>
                <a:close/>
                <a:moveTo>
                  <a:pt x="7341725" y="1717321"/>
                </a:moveTo>
                <a:cubicBezTo>
                  <a:pt x="7309011" y="1716386"/>
                  <a:pt x="7276297" y="1717321"/>
                  <a:pt x="7243583" y="1716386"/>
                </a:cubicBezTo>
                <a:cubicBezTo>
                  <a:pt x="7124411" y="1713582"/>
                  <a:pt x="7005707" y="1714050"/>
                  <a:pt x="6886535" y="1716386"/>
                </a:cubicBezTo>
                <a:cubicBezTo>
                  <a:pt x="6871113" y="1716854"/>
                  <a:pt x="6855223" y="1716386"/>
                  <a:pt x="6839801" y="1717788"/>
                </a:cubicBezTo>
                <a:cubicBezTo>
                  <a:pt x="6825780" y="1718723"/>
                  <a:pt x="6820640" y="1713115"/>
                  <a:pt x="6820173" y="1699095"/>
                </a:cubicBezTo>
                <a:cubicBezTo>
                  <a:pt x="6819238" y="1681803"/>
                  <a:pt x="6826248" y="1664979"/>
                  <a:pt x="6821107" y="1648154"/>
                </a:cubicBezTo>
                <a:cubicBezTo>
                  <a:pt x="6830922" y="1562164"/>
                  <a:pt x="6857560" y="1482249"/>
                  <a:pt x="6910370" y="1413082"/>
                </a:cubicBezTo>
                <a:cubicBezTo>
                  <a:pt x="6929998" y="1386911"/>
                  <a:pt x="6940747" y="1359805"/>
                  <a:pt x="6941214" y="1327091"/>
                </a:cubicBezTo>
                <a:cubicBezTo>
                  <a:pt x="6941681" y="1299986"/>
                  <a:pt x="6950094" y="1274749"/>
                  <a:pt x="6964114" y="1251850"/>
                </a:cubicBezTo>
                <a:cubicBezTo>
                  <a:pt x="7001033" y="1191095"/>
                  <a:pt x="7037953" y="1130809"/>
                  <a:pt x="7075340" y="1070522"/>
                </a:cubicBezTo>
                <a:cubicBezTo>
                  <a:pt x="7078144" y="1066316"/>
                  <a:pt x="7079547" y="1059305"/>
                  <a:pt x="7086090" y="1059773"/>
                </a:cubicBezTo>
                <a:cubicBezTo>
                  <a:pt x="7092165" y="1060707"/>
                  <a:pt x="7093100" y="1067718"/>
                  <a:pt x="7094969" y="1072391"/>
                </a:cubicBezTo>
                <a:cubicBezTo>
                  <a:pt x="7124878" y="1142025"/>
                  <a:pt x="7152919" y="1211658"/>
                  <a:pt x="7172548" y="1285031"/>
                </a:cubicBezTo>
                <a:cubicBezTo>
                  <a:pt x="7179558" y="1310735"/>
                  <a:pt x="7184698" y="1336438"/>
                  <a:pt x="7183296" y="1363544"/>
                </a:cubicBezTo>
                <a:cubicBezTo>
                  <a:pt x="7181427" y="1394856"/>
                  <a:pt x="7195447" y="1420092"/>
                  <a:pt x="7216478" y="1442992"/>
                </a:cubicBezTo>
                <a:cubicBezTo>
                  <a:pt x="7284242" y="1518234"/>
                  <a:pt x="7330041" y="1606094"/>
                  <a:pt x="7356680" y="1703768"/>
                </a:cubicBezTo>
                <a:cubicBezTo>
                  <a:pt x="7355745" y="1712180"/>
                  <a:pt x="7351539" y="1717321"/>
                  <a:pt x="7341725" y="1717321"/>
                </a:cubicBezTo>
                <a:close/>
                <a:moveTo>
                  <a:pt x="8401186" y="1759849"/>
                </a:moveTo>
                <a:cubicBezTo>
                  <a:pt x="8397447" y="1776673"/>
                  <a:pt x="8386231" y="1779477"/>
                  <a:pt x="8371743" y="1777608"/>
                </a:cubicBezTo>
                <a:cubicBezTo>
                  <a:pt x="8252104" y="1764990"/>
                  <a:pt x="8131997" y="1757979"/>
                  <a:pt x="8011891" y="1749567"/>
                </a:cubicBezTo>
                <a:cubicBezTo>
                  <a:pt x="7834769" y="1736482"/>
                  <a:pt x="7657647" y="1729939"/>
                  <a:pt x="7480525" y="1724798"/>
                </a:cubicBezTo>
                <a:cubicBezTo>
                  <a:pt x="7458092" y="1724331"/>
                  <a:pt x="7444539" y="1715451"/>
                  <a:pt x="7433323" y="1697693"/>
                </a:cubicBezTo>
                <a:cubicBezTo>
                  <a:pt x="7378645" y="1611235"/>
                  <a:pt x="7343127" y="1519168"/>
                  <a:pt x="7344061" y="1414952"/>
                </a:cubicBezTo>
                <a:cubicBezTo>
                  <a:pt x="7344061" y="1407007"/>
                  <a:pt x="7343127" y="1399529"/>
                  <a:pt x="7342660" y="1391585"/>
                </a:cubicBezTo>
                <a:cubicBezTo>
                  <a:pt x="7324433" y="1356067"/>
                  <a:pt x="7295926" y="1325222"/>
                  <a:pt x="7289850" y="1283629"/>
                </a:cubicBezTo>
                <a:cubicBezTo>
                  <a:pt x="7280970" y="1218669"/>
                  <a:pt x="7271156" y="1153708"/>
                  <a:pt x="7268820" y="1087813"/>
                </a:cubicBezTo>
                <a:cubicBezTo>
                  <a:pt x="7266950" y="1084074"/>
                  <a:pt x="7266483" y="1080336"/>
                  <a:pt x="7266950" y="1076597"/>
                </a:cubicBezTo>
                <a:lnTo>
                  <a:pt x="7266950" y="1076130"/>
                </a:lnTo>
                <a:cubicBezTo>
                  <a:pt x="7259940" y="1031732"/>
                  <a:pt x="7255267" y="986868"/>
                  <a:pt x="7254799" y="941536"/>
                </a:cubicBezTo>
                <a:cubicBezTo>
                  <a:pt x="7254799" y="911626"/>
                  <a:pt x="7266016" y="885455"/>
                  <a:pt x="7288448" y="864892"/>
                </a:cubicBezTo>
                <a:cubicBezTo>
                  <a:pt x="7314151" y="841525"/>
                  <a:pt x="7335649" y="814886"/>
                  <a:pt x="7333780" y="775162"/>
                </a:cubicBezTo>
                <a:cubicBezTo>
                  <a:pt x="7339855" y="777499"/>
                  <a:pt x="7343594" y="778434"/>
                  <a:pt x="7346865" y="779836"/>
                </a:cubicBezTo>
                <a:cubicBezTo>
                  <a:pt x="7482394" y="843394"/>
                  <a:pt x="7610913" y="823766"/>
                  <a:pt x="7718401" y="718614"/>
                </a:cubicBezTo>
                <a:cubicBezTo>
                  <a:pt x="7775417" y="662533"/>
                  <a:pt x="7828226" y="601779"/>
                  <a:pt x="7882905" y="542894"/>
                </a:cubicBezTo>
                <a:cubicBezTo>
                  <a:pt x="7893186" y="532145"/>
                  <a:pt x="7903468" y="521864"/>
                  <a:pt x="7913750" y="511115"/>
                </a:cubicBezTo>
                <a:lnTo>
                  <a:pt x="7913750" y="511115"/>
                </a:lnTo>
                <a:cubicBezTo>
                  <a:pt x="7941323" y="480270"/>
                  <a:pt x="7972167" y="453165"/>
                  <a:pt x="8007218" y="431667"/>
                </a:cubicBezTo>
                <a:cubicBezTo>
                  <a:pt x="8011891" y="428863"/>
                  <a:pt x="8016097" y="425592"/>
                  <a:pt x="8020771" y="423255"/>
                </a:cubicBezTo>
                <a:cubicBezTo>
                  <a:pt x="8028715" y="419516"/>
                  <a:pt x="8037128" y="411104"/>
                  <a:pt x="8046007" y="416712"/>
                </a:cubicBezTo>
                <a:cubicBezTo>
                  <a:pt x="8053484" y="421853"/>
                  <a:pt x="8048811" y="432134"/>
                  <a:pt x="8048344" y="440547"/>
                </a:cubicBezTo>
                <a:cubicBezTo>
                  <a:pt x="8046942" y="471858"/>
                  <a:pt x="8045539" y="503170"/>
                  <a:pt x="8044138" y="534949"/>
                </a:cubicBezTo>
                <a:cubicBezTo>
                  <a:pt x="8044138" y="681227"/>
                  <a:pt x="8071711" y="821429"/>
                  <a:pt x="8136671" y="953686"/>
                </a:cubicBezTo>
                <a:cubicBezTo>
                  <a:pt x="8149757" y="979858"/>
                  <a:pt x="8160038" y="1007898"/>
                  <a:pt x="8171254" y="1034536"/>
                </a:cubicBezTo>
                <a:cubicBezTo>
                  <a:pt x="8177330" y="1053230"/>
                  <a:pt x="8188546" y="1069120"/>
                  <a:pt x="8199295" y="1085477"/>
                </a:cubicBezTo>
                <a:lnTo>
                  <a:pt x="8199762" y="1085009"/>
                </a:lnTo>
                <a:lnTo>
                  <a:pt x="8199762" y="1085009"/>
                </a:lnTo>
                <a:cubicBezTo>
                  <a:pt x="8216586" y="1104637"/>
                  <a:pt x="8232008" y="1124733"/>
                  <a:pt x="8249768" y="1143427"/>
                </a:cubicBezTo>
                <a:cubicBezTo>
                  <a:pt x="8309120" y="1204648"/>
                  <a:pt x="8380156" y="1237830"/>
                  <a:pt x="8467081" y="1232221"/>
                </a:cubicBezTo>
                <a:cubicBezTo>
                  <a:pt x="8494654" y="1230352"/>
                  <a:pt x="8494654" y="1231287"/>
                  <a:pt x="8490915" y="1258860"/>
                </a:cubicBezTo>
                <a:cubicBezTo>
                  <a:pt x="8484372" y="1310735"/>
                  <a:pt x="8482971" y="1363077"/>
                  <a:pt x="8470819" y="1414017"/>
                </a:cubicBezTo>
                <a:cubicBezTo>
                  <a:pt x="8465211" y="1438319"/>
                  <a:pt x="8458201" y="1462153"/>
                  <a:pt x="8447452" y="1485053"/>
                </a:cubicBezTo>
                <a:lnTo>
                  <a:pt x="8447452" y="1485053"/>
                </a:lnTo>
                <a:cubicBezTo>
                  <a:pt x="8426890" y="1532721"/>
                  <a:pt x="8417075" y="1581792"/>
                  <a:pt x="8419412" y="1634134"/>
                </a:cubicBezTo>
                <a:cubicBezTo>
                  <a:pt x="8422216" y="1676662"/>
                  <a:pt x="8411000" y="1718256"/>
                  <a:pt x="8401186" y="1759849"/>
                </a:cubicBezTo>
                <a:close/>
                <a:moveTo>
                  <a:pt x="8667102" y="1805648"/>
                </a:moveTo>
                <a:lnTo>
                  <a:pt x="8469885" y="1785553"/>
                </a:lnTo>
                <a:cubicBezTo>
                  <a:pt x="8445583" y="1783683"/>
                  <a:pt x="8441377" y="1774336"/>
                  <a:pt x="8448387" y="1753306"/>
                </a:cubicBezTo>
                <a:cubicBezTo>
                  <a:pt x="8454462" y="1733210"/>
                  <a:pt x="8457734" y="1712180"/>
                  <a:pt x="8464744" y="1692552"/>
                </a:cubicBezTo>
                <a:cubicBezTo>
                  <a:pt x="8478297" y="1653295"/>
                  <a:pt x="8488111" y="1614039"/>
                  <a:pt x="8478297" y="1571511"/>
                </a:cubicBezTo>
                <a:cubicBezTo>
                  <a:pt x="8473624" y="1550948"/>
                  <a:pt x="8481568" y="1529917"/>
                  <a:pt x="8486709" y="1509354"/>
                </a:cubicBezTo>
                <a:cubicBezTo>
                  <a:pt x="8497458" y="1469630"/>
                  <a:pt x="8508207" y="1429906"/>
                  <a:pt x="8518956" y="1389715"/>
                </a:cubicBezTo>
                <a:cubicBezTo>
                  <a:pt x="8527835" y="1356534"/>
                  <a:pt x="8534378" y="1322885"/>
                  <a:pt x="8531106" y="1288302"/>
                </a:cubicBezTo>
                <a:cubicBezTo>
                  <a:pt x="8530172" y="1279890"/>
                  <a:pt x="8531106" y="1271011"/>
                  <a:pt x="8532041" y="1262599"/>
                </a:cubicBezTo>
                <a:cubicBezTo>
                  <a:pt x="8535780" y="1235025"/>
                  <a:pt x="8543725" y="1211191"/>
                  <a:pt x="8575971" y="1204648"/>
                </a:cubicBezTo>
                <a:cubicBezTo>
                  <a:pt x="8587187" y="1202312"/>
                  <a:pt x="8597001" y="1194834"/>
                  <a:pt x="8607750" y="1190161"/>
                </a:cubicBezTo>
                <a:cubicBezTo>
                  <a:pt x="8613826" y="1187357"/>
                  <a:pt x="8620368" y="1179879"/>
                  <a:pt x="8626444" y="1185487"/>
                </a:cubicBezTo>
                <a:cubicBezTo>
                  <a:pt x="8631585" y="1190161"/>
                  <a:pt x="8628313" y="1198573"/>
                  <a:pt x="8627378" y="1205583"/>
                </a:cubicBezTo>
                <a:cubicBezTo>
                  <a:pt x="8614760" y="1307463"/>
                  <a:pt x="8601675" y="1409343"/>
                  <a:pt x="8589524" y="1511224"/>
                </a:cubicBezTo>
                <a:cubicBezTo>
                  <a:pt x="8586720" y="1532721"/>
                  <a:pt x="8587187" y="1554686"/>
                  <a:pt x="8586253" y="1576651"/>
                </a:cubicBezTo>
                <a:cubicBezTo>
                  <a:pt x="8585786" y="1589270"/>
                  <a:pt x="8589991" y="1600018"/>
                  <a:pt x="8599806" y="1607496"/>
                </a:cubicBezTo>
                <a:cubicBezTo>
                  <a:pt x="8607750" y="1613571"/>
                  <a:pt x="8616630" y="1618245"/>
                  <a:pt x="8619901" y="1602355"/>
                </a:cubicBezTo>
                <a:cubicBezTo>
                  <a:pt x="8623173" y="1585063"/>
                  <a:pt x="8637193" y="1585998"/>
                  <a:pt x="8649344" y="1587400"/>
                </a:cubicBezTo>
                <a:cubicBezTo>
                  <a:pt x="8664766" y="1589270"/>
                  <a:pt x="8654952" y="1602355"/>
                  <a:pt x="8657756" y="1607963"/>
                </a:cubicBezTo>
                <a:cubicBezTo>
                  <a:pt x="8656821" y="1615441"/>
                  <a:pt x="8657288" y="1621049"/>
                  <a:pt x="8655887" y="1626189"/>
                </a:cubicBezTo>
                <a:cubicBezTo>
                  <a:pt x="8645605" y="1667783"/>
                  <a:pt x="8661494" y="1696290"/>
                  <a:pt x="8699349" y="1713115"/>
                </a:cubicBezTo>
                <a:cubicBezTo>
                  <a:pt x="8717575" y="1721060"/>
                  <a:pt x="8723651" y="1733210"/>
                  <a:pt x="8723183" y="1752839"/>
                </a:cubicBezTo>
                <a:cubicBezTo>
                  <a:pt x="8721782" y="1810789"/>
                  <a:pt x="8722249" y="1811256"/>
                  <a:pt x="8667102" y="1805648"/>
                </a:cubicBezTo>
                <a:close/>
                <a:moveTo>
                  <a:pt x="8848898" y="1827146"/>
                </a:moveTo>
                <a:cubicBezTo>
                  <a:pt x="8842823" y="1826211"/>
                  <a:pt x="8836280" y="1826211"/>
                  <a:pt x="8830204" y="1824809"/>
                </a:cubicBezTo>
                <a:cubicBezTo>
                  <a:pt x="8815250" y="1822005"/>
                  <a:pt x="8793284" y="1827146"/>
                  <a:pt x="8787209" y="1813593"/>
                </a:cubicBezTo>
                <a:cubicBezTo>
                  <a:pt x="8778330" y="1793965"/>
                  <a:pt x="8784405" y="1770598"/>
                  <a:pt x="8790948" y="1749567"/>
                </a:cubicBezTo>
                <a:cubicBezTo>
                  <a:pt x="8797023" y="1730406"/>
                  <a:pt x="8813380" y="1742557"/>
                  <a:pt x="8824129" y="1740688"/>
                </a:cubicBezTo>
                <a:cubicBezTo>
                  <a:pt x="8877406" y="1745361"/>
                  <a:pt x="8867124" y="1739753"/>
                  <a:pt x="8875537" y="1787889"/>
                </a:cubicBezTo>
                <a:cubicBezTo>
                  <a:pt x="8876004" y="1791628"/>
                  <a:pt x="8876471" y="1795834"/>
                  <a:pt x="8876938" y="1799573"/>
                </a:cubicBezTo>
                <a:cubicBezTo>
                  <a:pt x="8879275" y="1829483"/>
                  <a:pt x="8877406" y="1830885"/>
                  <a:pt x="8848898" y="1827146"/>
                </a:cubicBezTo>
                <a:close/>
              </a:path>
            </a:pathLst>
          </a:custGeom>
          <a:solidFill>
            <a:srgbClr val="B45608"/>
          </a:solidFill>
          <a:ln w="4673" cap="flat">
            <a:noFill/>
            <a:prstDash val="solid"/>
            <a:miter/>
          </a:ln>
        </p:spPr>
        <p:txBody>
          <a:bodyPr rtlCol="0" anchor="ctr"/>
          <a:lstStyle/>
          <a:p>
            <a:endParaRPr lang="en-US">
              <a:solidFill>
                <a:prstClr val="black"/>
              </a:solidFill>
            </a:endParaRPr>
          </a:p>
        </p:txBody>
      </p:sp>
      <p:sp>
        <p:nvSpPr>
          <p:cNvPr id="7" name="TextBox 6">
            <a:extLst>
              <a:ext uri="{FF2B5EF4-FFF2-40B4-BE49-F238E27FC236}">
                <a16:creationId xmlns:a16="http://schemas.microsoft.com/office/drawing/2014/main" xmlns="" id="{C0E4428B-7721-4666-ADD0-365A456E3244}"/>
              </a:ext>
            </a:extLst>
          </p:cNvPr>
          <p:cNvSpPr txBox="1"/>
          <p:nvPr/>
        </p:nvSpPr>
        <p:spPr>
          <a:xfrm>
            <a:off x="4283968" y="188641"/>
            <a:ext cx="4392488" cy="3477875"/>
          </a:xfrm>
          <a:prstGeom prst="rect">
            <a:avLst/>
          </a:prstGeom>
          <a:noFill/>
        </p:spPr>
        <p:txBody>
          <a:bodyPr wrap="square" rtlCol="0" anchor="ctr">
            <a:spAutoFit/>
          </a:bodyPr>
          <a:lstStyle/>
          <a:p>
            <a:pPr algn="ctr"/>
            <a:r>
              <a:rPr lang="en-GB" altLang="ko-KR" sz="4400" b="1" dirty="0" smtClean="0">
                <a:solidFill>
                  <a:srgbClr val="B45608"/>
                </a:solidFill>
                <a:cs typeface="Arial" pitchFamily="34" charset="0"/>
              </a:rPr>
              <a:t>So how did the companions </a:t>
            </a:r>
            <a:r>
              <a:rPr lang="en-GB" altLang="ko-KR" sz="4400" b="1" dirty="0" err="1" smtClean="0">
                <a:solidFill>
                  <a:srgbClr val="B45608"/>
                </a:solidFill>
                <a:cs typeface="Arial" pitchFamily="34" charset="0"/>
              </a:rPr>
              <a:t>ra</a:t>
            </a:r>
            <a:r>
              <a:rPr lang="en-GB" altLang="ko-KR" sz="4400" b="1" dirty="0" smtClean="0">
                <a:solidFill>
                  <a:srgbClr val="B45608"/>
                </a:solidFill>
                <a:cs typeface="Arial" pitchFamily="34" charset="0"/>
              </a:rPr>
              <a:t> dealt with their intentions? </a:t>
            </a:r>
          </a:p>
          <a:p>
            <a:pPr algn="ctr"/>
            <a:r>
              <a:rPr lang="en-GB" altLang="ko-KR" sz="4400" b="1" dirty="0" smtClean="0">
                <a:solidFill>
                  <a:srgbClr val="B45608"/>
                </a:solidFill>
                <a:cs typeface="Arial" pitchFamily="34" charset="0"/>
              </a:rPr>
              <a:t> </a:t>
            </a:r>
            <a:r>
              <a:rPr lang="en-GB" altLang="ko-KR" sz="4400" b="1" dirty="0" smtClean="0">
                <a:solidFill>
                  <a:srgbClr val="EDB300"/>
                </a:solidFill>
                <a:cs typeface="Arial" pitchFamily="34" charset="0"/>
              </a:rPr>
              <a:t>  </a:t>
            </a:r>
            <a:endParaRPr lang="ko-KR" altLang="en-US" sz="4400" b="1" dirty="0">
              <a:solidFill>
                <a:srgbClr val="EDB300"/>
              </a:solidFill>
              <a:cs typeface="Arial" pitchFamily="34" charset="0"/>
            </a:endParaRPr>
          </a:p>
        </p:txBody>
      </p:sp>
      <p:sp>
        <p:nvSpPr>
          <p:cNvPr id="16" name="Frame 17">
            <a:extLst>
              <a:ext uri="{FF2B5EF4-FFF2-40B4-BE49-F238E27FC236}">
                <a16:creationId xmlns:a16="http://schemas.microsoft.com/office/drawing/2014/main" xmlns="" id="{6E3F3CDF-2CE7-4BD8-B647-915EE61B59DD}"/>
              </a:ext>
            </a:extLst>
          </p:cNvPr>
          <p:cNvSpPr/>
          <p:nvPr/>
        </p:nvSpPr>
        <p:spPr>
          <a:xfrm>
            <a:off x="3026476" y="4278976"/>
            <a:ext cx="205292" cy="273722"/>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endParaRPr>
          </a:p>
        </p:txBody>
      </p:sp>
      <p:sp>
        <p:nvSpPr>
          <p:cNvPr id="19" name="직사각형 1">
            <a:extLst>
              <a:ext uri="{FF2B5EF4-FFF2-40B4-BE49-F238E27FC236}">
                <a16:creationId xmlns:a16="http://schemas.microsoft.com/office/drawing/2014/main" xmlns="" id="{0D331208-EA70-4206-9BE6-EB14FC57DE94}"/>
              </a:ext>
            </a:extLst>
          </p:cNvPr>
          <p:cNvSpPr/>
          <p:nvPr/>
        </p:nvSpPr>
        <p:spPr>
          <a:xfrm>
            <a:off x="755577" y="548681"/>
            <a:ext cx="3168352" cy="5201424"/>
          </a:xfrm>
          <a:prstGeom prst="rect">
            <a:avLst/>
          </a:prstGeom>
        </p:spPr>
        <p:txBody>
          <a:bodyPr wrap="square">
            <a:spAutoFit/>
          </a:bodyPr>
          <a:lstStyle/>
          <a:p>
            <a:pPr algn="ctr"/>
            <a:r>
              <a:rPr lang="en-AU" sz="3200" b="1" dirty="0" smtClean="0">
                <a:solidFill>
                  <a:srgbClr val="B45608"/>
                </a:solidFill>
              </a:rPr>
              <a:t> </a:t>
            </a:r>
            <a:r>
              <a:rPr lang="en-AU" sz="3200" b="1" dirty="0">
                <a:solidFill>
                  <a:srgbClr val="B45608"/>
                </a:solidFill>
                <a:latin typeface="Chiller" panose="04020404031007020602" pitchFamily="82" charset="0"/>
              </a:rPr>
              <a:t>It was said that the companions were business men with their intentions, they had several intentions </a:t>
            </a:r>
            <a:r>
              <a:rPr lang="en-AU" sz="3200" b="1" dirty="0" smtClean="0">
                <a:solidFill>
                  <a:srgbClr val="B45608"/>
                </a:solidFill>
                <a:latin typeface="Chiller" panose="04020404031007020602" pitchFamily="82" charset="0"/>
              </a:rPr>
              <a:t>for </a:t>
            </a:r>
            <a:r>
              <a:rPr lang="en-AU" sz="3200" b="1" dirty="0">
                <a:solidFill>
                  <a:srgbClr val="B45608"/>
                </a:solidFill>
                <a:latin typeface="Chiller" panose="04020404031007020602" pitchFamily="82" charset="0"/>
              </a:rPr>
              <a:t>one single deed , trying to have mountains of reward collected in their book of good deeds with a single </a:t>
            </a:r>
            <a:r>
              <a:rPr lang="en-AU" sz="3200" b="1" dirty="0" smtClean="0">
                <a:solidFill>
                  <a:srgbClr val="B45608"/>
                </a:solidFill>
                <a:latin typeface="Chiller" panose="04020404031007020602" pitchFamily="82" charset="0"/>
              </a:rPr>
              <a:t>transaction.</a:t>
            </a:r>
            <a:endParaRPr lang="en-AU" sz="3200" b="1" dirty="0">
              <a:solidFill>
                <a:srgbClr val="B45608"/>
              </a:solidFill>
            </a:endParaRPr>
          </a:p>
          <a:p>
            <a:pPr algn="r"/>
            <a:r>
              <a:rPr lang="en-US" altLang="ko-KR" sz="1200" b="1" dirty="0" smtClean="0">
                <a:solidFill>
                  <a:srgbClr val="B45608"/>
                </a:solidFill>
                <a:cs typeface="Arial" pitchFamily="34" charset="0"/>
              </a:rPr>
              <a:t> </a:t>
            </a:r>
            <a:r>
              <a:rPr lang="en-US" altLang="ko-KR" sz="1200" b="1" dirty="0" smtClean="0">
                <a:solidFill>
                  <a:prstClr val="black"/>
                </a:solidFill>
                <a:cs typeface="Arial" pitchFamily="34" charset="0"/>
              </a:rPr>
              <a:t>  </a:t>
            </a:r>
            <a:endParaRPr lang="ko-KR" altLang="en-US" sz="1200" b="1" dirty="0">
              <a:solidFill>
                <a:prstClr val="black"/>
              </a:solidFill>
              <a:cs typeface="Arial" pitchFamily="34" charset="0"/>
            </a:endParaRPr>
          </a:p>
        </p:txBody>
      </p:sp>
    </p:spTree>
    <p:extLst>
      <p:ext uri="{BB962C8B-B14F-4D97-AF65-F5344CB8AC3E}">
        <p14:creationId xmlns:p14="http://schemas.microsoft.com/office/powerpoint/2010/main" val="2157966339"/>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그룹 2">
            <a:extLst>
              <a:ext uri="{FF2B5EF4-FFF2-40B4-BE49-F238E27FC236}">
                <a16:creationId xmlns="" xmlns:a16="http://schemas.microsoft.com/office/drawing/2014/main" id="{23822867-8FB1-4AE3-85CB-63FB287BF3D7}"/>
              </a:ext>
            </a:extLst>
          </p:cNvPr>
          <p:cNvGrpSpPr/>
          <p:nvPr/>
        </p:nvGrpSpPr>
        <p:grpSpPr>
          <a:xfrm>
            <a:off x="1033269" y="1887176"/>
            <a:ext cx="2180872" cy="2646352"/>
            <a:chOff x="1832115" y="2011153"/>
            <a:chExt cx="2437375" cy="2218202"/>
          </a:xfrm>
        </p:grpSpPr>
        <p:sp>
          <p:nvSpPr>
            <p:cNvPr id="9" name="Freeform 3">
              <a:extLst>
                <a:ext uri="{FF2B5EF4-FFF2-40B4-BE49-F238E27FC236}">
                  <a16:creationId xmlns="" xmlns:a16="http://schemas.microsoft.com/office/drawing/2014/main" id="{B300CE7B-731D-4422-BEAC-9E1229C25CDF}"/>
                </a:ext>
              </a:extLst>
            </p:cNvPr>
            <p:cNvSpPr/>
            <p:nvPr/>
          </p:nvSpPr>
          <p:spPr>
            <a:xfrm flipH="1">
              <a:off x="3729490" y="2112100"/>
              <a:ext cx="540000" cy="1578376"/>
            </a:xfrm>
            <a:custGeom>
              <a:avLst/>
              <a:gdLst/>
              <a:ahLst/>
              <a:cxnLst/>
              <a:rect l="l" t="t" r="r" b="b"/>
              <a:pathLst>
                <a:path w="540000" h="1578376">
                  <a:moveTo>
                    <a:pt x="540000" y="0"/>
                  </a:moveTo>
                  <a:cubicBezTo>
                    <a:pt x="305128" y="102083"/>
                    <a:pt x="143631" y="277954"/>
                    <a:pt x="51986" y="524081"/>
                  </a:cubicBezTo>
                  <a:cubicBezTo>
                    <a:pt x="-3669" y="715945"/>
                    <a:pt x="3187" y="841300"/>
                    <a:pt x="0" y="942016"/>
                  </a:cubicBezTo>
                  <a:cubicBezTo>
                    <a:pt x="85420" y="1205012"/>
                    <a:pt x="295153" y="1414663"/>
                    <a:pt x="540000" y="1578376"/>
                  </a:cubicBezTo>
                  <a:close/>
                </a:path>
              </a:pathLst>
            </a:cu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10" name="Freeform 4">
              <a:extLst>
                <a:ext uri="{FF2B5EF4-FFF2-40B4-BE49-F238E27FC236}">
                  <a16:creationId xmlns="" xmlns:a16="http://schemas.microsoft.com/office/drawing/2014/main" id="{AC3E3923-75B3-41D5-9651-0340AA8490A4}"/>
                </a:ext>
              </a:extLst>
            </p:cNvPr>
            <p:cNvSpPr/>
            <p:nvPr/>
          </p:nvSpPr>
          <p:spPr>
            <a:xfrm flipH="1">
              <a:off x="3106170" y="2017568"/>
              <a:ext cx="540000" cy="2032721"/>
            </a:xfrm>
            <a:custGeom>
              <a:avLst/>
              <a:gdLst/>
              <a:ahLst/>
              <a:cxnLst/>
              <a:rect l="l" t="t" r="r" b="b"/>
              <a:pathLst>
                <a:path w="540000" h="2032721">
                  <a:moveTo>
                    <a:pt x="540000" y="60"/>
                  </a:moveTo>
                  <a:cubicBezTo>
                    <a:pt x="332971" y="-1431"/>
                    <a:pt x="153076" y="25305"/>
                    <a:pt x="0" y="78580"/>
                  </a:cubicBezTo>
                  <a:lnTo>
                    <a:pt x="0" y="1757310"/>
                  </a:lnTo>
                  <a:cubicBezTo>
                    <a:pt x="178671" y="1871799"/>
                    <a:pt x="370538" y="1961511"/>
                    <a:pt x="540000" y="2032721"/>
                  </a:cubicBezTo>
                  <a:close/>
                </a:path>
              </a:pathLst>
            </a:cu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11" name="Freeform 5">
              <a:extLst>
                <a:ext uri="{FF2B5EF4-FFF2-40B4-BE49-F238E27FC236}">
                  <a16:creationId xmlns="" xmlns:a16="http://schemas.microsoft.com/office/drawing/2014/main" id="{22AD6ABB-B2D7-4EE0-A890-EBF3E32BE51D}"/>
                </a:ext>
              </a:extLst>
            </p:cNvPr>
            <p:cNvSpPr/>
            <p:nvPr/>
          </p:nvSpPr>
          <p:spPr>
            <a:xfrm flipH="1">
              <a:off x="1832115" y="2214874"/>
              <a:ext cx="539941" cy="1957367"/>
            </a:xfrm>
            <a:custGeom>
              <a:avLst/>
              <a:gdLst/>
              <a:ahLst/>
              <a:cxnLst/>
              <a:rect l="l" t="t" r="r" b="b"/>
              <a:pathLst>
                <a:path w="539941" h="1957367">
                  <a:moveTo>
                    <a:pt x="0" y="0"/>
                  </a:moveTo>
                  <a:lnTo>
                    <a:pt x="0" y="1957367"/>
                  </a:lnTo>
                  <a:cubicBezTo>
                    <a:pt x="111013" y="1899390"/>
                    <a:pt x="184183" y="1786677"/>
                    <a:pt x="269263" y="1706980"/>
                  </a:cubicBezTo>
                  <a:cubicBezTo>
                    <a:pt x="760375" y="1082372"/>
                    <a:pt x="530706" y="355832"/>
                    <a:pt x="0" y="0"/>
                  </a:cubicBezTo>
                  <a:close/>
                </a:path>
              </a:pathLst>
            </a:custGeom>
            <a:solidFill>
              <a:srgbClr val="B4560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solidFill>
                  <a:prstClr val="white"/>
                </a:solidFill>
              </a:endParaRPr>
            </a:p>
          </p:txBody>
        </p:sp>
        <p:sp>
          <p:nvSpPr>
            <p:cNvPr id="12" name="Rectangle 28">
              <a:extLst>
                <a:ext uri="{FF2B5EF4-FFF2-40B4-BE49-F238E27FC236}">
                  <a16:creationId xmlns="" xmlns:a16="http://schemas.microsoft.com/office/drawing/2014/main" id="{D2BD5618-E2AB-47D6-91DC-F65F125463C8}"/>
                </a:ext>
              </a:extLst>
            </p:cNvPr>
            <p:cNvSpPr/>
            <p:nvPr/>
          </p:nvSpPr>
          <p:spPr>
            <a:xfrm>
              <a:off x="2480186" y="2011153"/>
              <a:ext cx="540000" cy="2218202"/>
            </a:xfrm>
            <a:custGeom>
              <a:avLst/>
              <a:gdLst/>
              <a:ahLst/>
              <a:cxnLst/>
              <a:rect l="l" t="t" r="r" b="b"/>
              <a:pathLst>
                <a:path w="540000" h="2218202">
                  <a:moveTo>
                    <a:pt x="540000" y="0"/>
                  </a:moveTo>
                  <a:lnTo>
                    <a:pt x="540000" y="2068772"/>
                  </a:lnTo>
                  <a:cubicBezTo>
                    <a:pt x="432608" y="2112203"/>
                    <a:pt x="338222" y="2147505"/>
                    <a:pt x="267202" y="2175874"/>
                  </a:cubicBezTo>
                  <a:cubicBezTo>
                    <a:pt x="158061" y="2219471"/>
                    <a:pt x="71408" y="2227008"/>
                    <a:pt x="0" y="2209324"/>
                  </a:cubicBezTo>
                  <a:lnTo>
                    <a:pt x="0" y="161513"/>
                  </a:lnTo>
                  <a:cubicBezTo>
                    <a:pt x="159787" y="69422"/>
                    <a:pt x="343451" y="12025"/>
                    <a:pt x="540000"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grpSp>
      <p:sp>
        <p:nvSpPr>
          <p:cNvPr id="2" name="Text Placeholder 1">
            <a:extLst>
              <a:ext uri="{FF2B5EF4-FFF2-40B4-BE49-F238E27FC236}">
                <a16:creationId xmlns="" xmlns:a16="http://schemas.microsoft.com/office/drawing/2014/main" id="{D735F7F3-C1B5-4B60-A00A-4EB618DDFB5A}"/>
              </a:ext>
            </a:extLst>
          </p:cNvPr>
          <p:cNvSpPr>
            <a:spLocks noGrp="1"/>
          </p:cNvSpPr>
          <p:nvPr>
            <p:ph type="body" sz="quarter" idx="10"/>
          </p:nvPr>
        </p:nvSpPr>
        <p:spPr/>
        <p:txBody>
          <a:bodyPr/>
          <a:lstStyle/>
          <a:p>
            <a:r>
              <a:rPr lang="en-US" sz="4000" b="1" dirty="0" smtClean="0">
                <a:solidFill>
                  <a:srgbClr val="AC5208"/>
                </a:solidFill>
              </a:rPr>
              <a:t>And how can we improve ours?</a:t>
            </a:r>
            <a:endParaRPr lang="en-US" sz="4000" b="1" dirty="0">
              <a:solidFill>
                <a:srgbClr val="AC5208"/>
              </a:solidFill>
            </a:endParaRPr>
          </a:p>
        </p:txBody>
      </p:sp>
      <p:sp>
        <p:nvSpPr>
          <p:cNvPr id="7" name="Freeform 36">
            <a:extLst>
              <a:ext uri="{FF2B5EF4-FFF2-40B4-BE49-F238E27FC236}">
                <a16:creationId xmlns="" xmlns:a16="http://schemas.microsoft.com/office/drawing/2014/main" id="{89830D13-EFA2-4688-B4E2-E71D128964B9}"/>
              </a:ext>
            </a:extLst>
          </p:cNvPr>
          <p:cNvSpPr/>
          <p:nvPr/>
        </p:nvSpPr>
        <p:spPr>
          <a:xfrm flipH="1">
            <a:off x="17896" y="1769166"/>
            <a:ext cx="9105182" cy="4314397"/>
          </a:xfrm>
          <a:custGeom>
            <a:avLst/>
            <a:gdLst>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658368 w 5493715"/>
              <a:gd name="connsiteY4" fmla="*/ 4308653 h 5325465"/>
              <a:gd name="connsiteX5" fmla="*/ 658368 w 5493715"/>
              <a:gd name="connsiteY5" fmla="*/ 3708806 h 5325465"/>
              <a:gd name="connsiteX6" fmla="*/ 504748 w 5493715"/>
              <a:gd name="connsiteY6" fmla="*/ 3569817 h 5325465"/>
              <a:gd name="connsiteX7" fmla="*/ 570585 w 5493715"/>
              <a:gd name="connsiteY7" fmla="*/ 3474720 h 5325465"/>
              <a:gd name="connsiteX8" fmla="*/ 460857 w 5493715"/>
              <a:gd name="connsiteY8" fmla="*/ 3357677 h 5325465"/>
              <a:gd name="connsiteX9" fmla="*/ 577900 w 5493715"/>
              <a:gd name="connsiteY9" fmla="*/ 3116275 h 5325465"/>
              <a:gd name="connsiteX10" fmla="*/ 73152 w 5493715"/>
              <a:gd name="connsiteY10" fmla="*/ 2787091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658368 w 5493715"/>
              <a:gd name="connsiteY4" fmla="*/ 4308653 h 5325465"/>
              <a:gd name="connsiteX5" fmla="*/ 658368 w 5493715"/>
              <a:gd name="connsiteY5" fmla="*/ 3708806 h 5325465"/>
              <a:gd name="connsiteX6" fmla="*/ 504748 w 5493715"/>
              <a:gd name="connsiteY6" fmla="*/ 3569817 h 5325465"/>
              <a:gd name="connsiteX7" fmla="*/ 570585 w 5493715"/>
              <a:gd name="connsiteY7" fmla="*/ 3474720 h 5325465"/>
              <a:gd name="connsiteX8" fmla="*/ 460857 w 5493715"/>
              <a:gd name="connsiteY8" fmla="*/ 3357677 h 5325465"/>
              <a:gd name="connsiteX9" fmla="*/ 577900 w 5493715"/>
              <a:gd name="connsiteY9" fmla="*/ 3116275 h 5325465"/>
              <a:gd name="connsiteX10" fmla="*/ 73152 w 5493715"/>
              <a:gd name="connsiteY10" fmla="*/ 2787091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658368 w 5493715"/>
              <a:gd name="connsiteY4" fmla="*/ 4308653 h 5325465"/>
              <a:gd name="connsiteX5" fmla="*/ 658368 w 5493715"/>
              <a:gd name="connsiteY5" fmla="*/ 3708806 h 5325465"/>
              <a:gd name="connsiteX6" fmla="*/ 504748 w 5493715"/>
              <a:gd name="connsiteY6" fmla="*/ 3569817 h 5325465"/>
              <a:gd name="connsiteX7" fmla="*/ 570585 w 5493715"/>
              <a:gd name="connsiteY7" fmla="*/ 3474720 h 5325465"/>
              <a:gd name="connsiteX8" fmla="*/ 460857 w 5493715"/>
              <a:gd name="connsiteY8" fmla="*/ 3357677 h 5325465"/>
              <a:gd name="connsiteX9" fmla="*/ 577900 w 5493715"/>
              <a:gd name="connsiteY9" fmla="*/ 3116275 h 5325465"/>
              <a:gd name="connsiteX10" fmla="*/ 73152 w 5493715"/>
              <a:gd name="connsiteY10" fmla="*/ 2787091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58368 w 5493715"/>
              <a:gd name="connsiteY5" fmla="*/ 3708806 h 5325465"/>
              <a:gd name="connsiteX6" fmla="*/ 504748 w 5493715"/>
              <a:gd name="connsiteY6" fmla="*/ 3569817 h 5325465"/>
              <a:gd name="connsiteX7" fmla="*/ 570585 w 5493715"/>
              <a:gd name="connsiteY7" fmla="*/ 3474720 h 5325465"/>
              <a:gd name="connsiteX8" fmla="*/ 460857 w 5493715"/>
              <a:gd name="connsiteY8" fmla="*/ 3357677 h 5325465"/>
              <a:gd name="connsiteX9" fmla="*/ 577900 w 5493715"/>
              <a:gd name="connsiteY9" fmla="*/ 3116275 h 5325465"/>
              <a:gd name="connsiteX10" fmla="*/ 73152 w 5493715"/>
              <a:gd name="connsiteY10" fmla="*/ 2787091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58368 w 5493715"/>
              <a:gd name="connsiteY5" fmla="*/ 3708806 h 5325465"/>
              <a:gd name="connsiteX6" fmla="*/ 504748 w 5493715"/>
              <a:gd name="connsiteY6" fmla="*/ 3569817 h 5325465"/>
              <a:gd name="connsiteX7" fmla="*/ 570585 w 5493715"/>
              <a:gd name="connsiteY7" fmla="*/ 3474720 h 5325465"/>
              <a:gd name="connsiteX8" fmla="*/ 460857 w 5493715"/>
              <a:gd name="connsiteY8" fmla="*/ 3357677 h 5325465"/>
              <a:gd name="connsiteX9" fmla="*/ 577900 w 5493715"/>
              <a:gd name="connsiteY9" fmla="*/ 3116275 h 5325465"/>
              <a:gd name="connsiteX10" fmla="*/ 73152 w 5493715"/>
              <a:gd name="connsiteY10" fmla="*/ 2787091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58368 w 5493715"/>
              <a:gd name="connsiteY5" fmla="*/ 3708806 h 5325465"/>
              <a:gd name="connsiteX6" fmla="*/ 504748 w 5493715"/>
              <a:gd name="connsiteY6" fmla="*/ 3569817 h 5325465"/>
              <a:gd name="connsiteX7" fmla="*/ 570585 w 5493715"/>
              <a:gd name="connsiteY7" fmla="*/ 3474720 h 5325465"/>
              <a:gd name="connsiteX8" fmla="*/ 460857 w 5493715"/>
              <a:gd name="connsiteY8" fmla="*/ 3357677 h 5325465"/>
              <a:gd name="connsiteX9" fmla="*/ 577900 w 5493715"/>
              <a:gd name="connsiteY9" fmla="*/ 3116275 h 5325465"/>
              <a:gd name="connsiteX10" fmla="*/ 73152 w 5493715"/>
              <a:gd name="connsiteY10" fmla="*/ 2787091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58368 w 5493715"/>
              <a:gd name="connsiteY5" fmla="*/ 3708806 h 5325465"/>
              <a:gd name="connsiteX6" fmla="*/ 504748 w 5493715"/>
              <a:gd name="connsiteY6" fmla="*/ 3569817 h 5325465"/>
              <a:gd name="connsiteX7" fmla="*/ 570585 w 5493715"/>
              <a:gd name="connsiteY7" fmla="*/ 3474720 h 5325465"/>
              <a:gd name="connsiteX8" fmla="*/ 460857 w 5493715"/>
              <a:gd name="connsiteY8" fmla="*/ 3357677 h 5325465"/>
              <a:gd name="connsiteX9" fmla="*/ 577900 w 5493715"/>
              <a:gd name="connsiteY9" fmla="*/ 3116275 h 5325465"/>
              <a:gd name="connsiteX10" fmla="*/ 73152 w 5493715"/>
              <a:gd name="connsiteY10" fmla="*/ 2787091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04748 w 5493715"/>
              <a:gd name="connsiteY6" fmla="*/ 3569817 h 5325465"/>
              <a:gd name="connsiteX7" fmla="*/ 570585 w 5493715"/>
              <a:gd name="connsiteY7" fmla="*/ 3474720 h 5325465"/>
              <a:gd name="connsiteX8" fmla="*/ 460857 w 5493715"/>
              <a:gd name="connsiteY8" fmla="*/ 3357677 h 5325465"/>
              <a:gd name="connsiteX9" fmla="*/ 577900 w 5493715"/>
              <a:gd name="connsiteY9" fmla="*/ 3116275 h 5325465"/>
              <a:gd name="connsiteX10" fmla="*/ 73152 w 5493715"/>
              <a:gd name="connsiteY10" fmla="*/ 2787091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04748 w 5493715"/>
              <a:gd name="connsiteY6" fmla="*/ 3569817 h 5325465"/>
              <a:gd name="connsiteX7" fmla="*/ 570585 w 5493715"/>
              <a:gd name="connsiteY7" fmla="*/ 3474720 h 5325465"/>
              <a:gd name="connsiteX8" fmla="*/ 460857 w 5493715"/>
              <a:gd name="connsiteY8" fmla="*/ 3357677 h 5325465"/>
              <a:gd name="connsiteX9" fmla="*/ 577900 w 5493715"/>
              <a:gd name="connsiteY9" fmla="*/ 3116275 h 5325465"/>
              <a:gd name="connsiteX10" fmla="*/ 73152 w 5493715"/>
              <a:gd name="connsiteY10" fmla="*/ 2787091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04748 w 5493715"/>
              <a:gd name="connsiteY6" fmla="*/ 3569817 h 5325465"/>
              <a:gd name="connsiteX7" fmla="*/ 570585 w 5493715"/>
              <a:gd name="connsiteY7" fmla="*/ 3474720 h 5325465"/>
              <a:gd name="connsiteX8" fmla="*/ 460857 w 5493715"/>
              <a:gd name="connsiteY8" fmla="*/ 3357677 h 5325465"/>
              <a:gd name="connsiteX9" fmla="*/ 577900 w 5493715"/>
              <a:gd name="connsiteY9" fmla="*/ 3116275 h 5325465"/>
              <a:gd name="connsiteX10" fmla="*/ 73152 w 5493715"/>
              <a:gd name="connsiteY10" fmla="*/ 2787091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04748 w 5493715"/>
              <a:gd name="connsiteY6" fmla="*/ 3569817 h 5325465"/>
              <a:gd name="connsiteX7" fmla="*/ 570585 w 5493715"/>
              <a:gd name="connsiteY7" fmla="*/ 3474720 h 5325465"/>
              <a:gd name="connsiteX8" fmla="*/ 460857 w 5493715"/>
              <a:gd name="connsiteY8" fmla="*/ 3357677 h 5325465"/>
              <a:gd name="connsiteX9" fmla="*/ 577900 w 5493715"/>
              <a:gd name="connsiteY9" fmla="*/ 3116275 h 5325465"/>
              <a:gd name="connsiteX10" fmla="*/ 73152 w 5493715"/>
              <a:gd name="connsiteY10" fmla="*/ 2787091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04748 w 5493715"/>
              <a:gd name="connsiteY6" fmla="*/ 3569817 h 5325465"/>
              <a:gd name="connsiteX7" fmla="*/ 570585 w 5493715"/>
              <a:gd name="connsiteY7" fmla="*/ 3474720 h 5325465"/>
              <a:gd name="connsiteX8" fmla="*/ 460857 w 5493715"/>
              <a:gd name="connsiteY8" fmla="*/ 3357677 h 5325465"/>
              <a:gd name="connsiteX9" fmla="*/ 577900 w 5493715"/>
              <a:gd name="connsiteY9" fmla="*/ 3116275 h 5325465"/>
              <a:gd name="connsiteX10" fmla="*/ 73152 w 5493715"/>
              <a:gd name="connsiteY10" fmla="*/ 2787091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19379 w 5493715"/>
              <a:gd name="connsiteY6" fmla="*/ 3599078 h 5325465"/>
              <a:gd name="connsiteX7" fmla="*/ 570585 w 5493715"/>
              <a:gd name="connsiteY7" fmla="*/ 3474720 h 5325465"/>
              <a:gd name="connsiteX8" fmla="*/ 460857 w 5493715"/>
              <a:gd name="connsiteY8" fmla="*/ 3357677 h 5325465"/>
              <a:gd name="connsiteX9" fmla="*/ 577900 w 5493715"/>
              <a:gd name="connsiteY9" fmla="*/ 3116275 h 5325465"/>
              <a:gd name="connsiteX10" fmla="*/ 73152 w 5493715"/>
              <a:gd name="connsiteY10" fmla="*/ 2787091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19379 w 5493715"/>
              <a:gd name="connsiteY6" fmla="*/ 3599078 h 5325465"/>
              <a:gd name="connsiteX7" fmla="*/ 570585 w 5493715"/>
              <a:gd name="connsiteY7" fmla="*/ 3474720 h 5325465"/>
              <a:gd name="connsiteX8" fmla="*/ 460857 w 5493715"/>
              <a:gd name="connsiteY8" fmla="*/ 3357677 h 5325465"/>
              <a:gd name="connsiteX9" fmla="*/ 577900 w 5493715"/>
              <a:gd name="connsiteY9" fmla="*/ 3116275 h 5325465"/>
              <a:gd name="connsiteX10" fmla="*/ 73152 w 5493715"/>
              <a:gd name="connsiteY10" fmla="*/ 2787091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19379 w 5493715"/>
              <a:gd name="connsiteY6" fmla="*/ 3599078 h 5325465"/>
              <a:gd name="connsiteX7" fmla="*/ 570585 w 5493715"/>
              <a:gd name="connsiteY7" fmla="*/ 3474720 h 5325465"/>
              <a:gd name="connsiteX8" fmla="*/ 460857 w 5493715"/>
              <a:gd name="connsiteY8" fmla="*/ 3357677 h 5325465"/>
              <a:gd name="connsiteX9" fmla="*/ 577900 w 5493715"/>
              <a:gd name="connsiteY9" fmla="*/ 3116275 h 5325465"/>
              <a:gd name="connsiteX10" fmla="*/ 73152 w 5493715"/>
              <a:gd name="connsiteY10" fmla="*/ 2787091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19379 w 5493715"/>
              <a:gd name="connsiteY6" fmla="*/ 3599078 h 5325465"/>
              <a:gd name="connsiteX7" fmla="*/ 570585 w 5493715"/>
              <a:gd name="connsiteY7" fmla="*/ 3474720 h 5325465"/>
              <a:gd name="connsiteX8" fmla="*/ 460857 w 5493715"/>
              <a:gd name="connsiteY8" fmla="*/ 3357677 h 5325465"/>
              <a:gd name="connsiteX9" fmla="*/ 577900 w 5493715"/>
              <a:gd name="connsiteY9" fmla="*/ 3116275 h 5325465"/>
              <a:gd name="connsiteX10" fmla="*/ 73152 w 5493715"/>
              <a:gd name="connsiteY10" fmla="*/ 2787091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19379 w 5493715"/>
              <a:gd name="connsiteY6" fmla="*/ 3599078 h 5325465"/>
              <a:gd name="connsiteX7" fmla="*/ 557005 w 5493715"/>
              <a:gd name="connsiteY7" fmla="*/ 3470193 h 5325465"/>
              <a:gd name="connsiteX8" fmla="*/ 460857 w 5493715"/>
              <a:gd name="connsiteY8" fmla="*/ 3357677 h 5325465"/>
              <a:gd name="connsiteX9" fmla="*/ 577900 w 5493715"/>
              <a:gd name="connsiteY9" fmla="*/ 3116275 h 5325465"/>
              <a:gd name="connsiteX10" fmla="*/ 73152 w 5493715"/>
              <a:gd name="connsiteY10" fmla="*/ 2787091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19379 w 5493715"/>
              <a:gd name="connsiteY6" fmla="*/ 3599078 h 5325465"/>
              <a:gd name="connsiteX7" fmla="*/ 557005 w 5493715"/>
              <a:gd name="connsiteY7" fmla="*/ 3470193 h 5325465"/>
              <a:gd name="connsiteX8" fmla="*/ 460857 w 5493715"/>
              <a:gd name="connsiteY8" fmla="*/ 3357677 h 5325465"/>
              <a:gd name="connsiteX9" fmla="*/ 577900 w 5493715"/>
              <a:gd name="connsiteY9" fmla="*/ 3116275 h 5325465"/>
              <a:gd name="connsiteX10" fmla="*/ 73152 w 5493715"/>
              <a:gd name="connsiteY10" fmla="*/ 2787091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19379 w 5493715"/>
              <a:gd name="connsiteY6" fmla="*/ 3599078 h 5325465"/>
              <a:gd name="connsiteX7" fmla="*/ 557005 w 5493715"/>
              <a:gd name="connsiteY7" fmla="*/ 3470193 h 5325465"/>
              <a:gd name="connsiteX8" fmla="*/ 433697 w 5493715"/>
              <a:gd name="connsiteY8" fmla="*/ 3348624 h 5325465"/>
              <a:gd name="connsiteX9" fmla="*/ 577900 w 5493715"/>
              <a:gd name="connsiteY9" fmla="*/ 3116275 h 5325465"/>
              <a:gd name="connsiteX10" fmla="*/ 73152 w 5493715"/>
              <a:gd name="connsiteY10" fmla="*/ 2787091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19379 w 5493715"/>
              <a:gd name="connsiteY6" fmla="*/ 3599078 h 5325465"/>
              <a:gd name="connsiteX7" fmla="*/ 557005 w 5493715"/>
              <a:gd name="connsiteY7" fmla="*/ 3470193 h 5325465"/>
              <a:gd name="connsiteX8" fmla="*/ 433697 w 5493715"/>
              <a:gd name="connsiteY8" fmla="*/ 3348624 h 5325465"/>
              <a:gd name="connsiteX9" fmla="*/ 577900 w 5493715"/>
              <a:gd name="connsiteY9" fmla="*/ 3116275 h 5325465"/>
              <a:gd name="connsiteX10" fmla="*/ 73152 w 5493715"/>
              <a:gd name="connsiteY10" fmla="*/ 2787091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19379 w 5493715"/>
              <a:gd name="connsiteY6" fmla="*/ 3599078 h 5325465"/>
              <a:gd name="connsiteX7" fmla="*/ 557005 w 5493715"/>
              <a:gd name="connsiteY7" fmla="*/ 3470193 h 5325465"/>
              <a:gd name="connsiteX8" fmla="*/ 456331 w 5493715"/>
              <a:gd name="connsiteY8" fmla="*/ 3362205 h 5325465"/>
              <a:gd name="connsiteX9" fmla="*/ 577900 w 5493715"/>
              <a:gd name="connsiteY9" fmla="*/ 3116275 h 5325465"/>
              <a:gd name="connsiteX10" fmla="*/ 73152 w 5493715"/>
              <a:gd name="connsiteY10" fmla="*/ 2787091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19379 w 5493715"/>
              <a:gd name="connsiteY6" fmla="*/ 3599078 h 5325465"/>
              <a:gd name="connsiteX7" fmla="*/ 557005 w 5493715"/>
              <a:gd name="connsiteY7" fmla="*/ 3470193 h 5325465"/>
              <a:gd name="connsiteX8" fmla="*/ 456331 w 5493715"/>
              <a:gd name="connsiteY8" fmla="*/ 3362205 h 5325465"/>
              <a:gd name="connsiteX9" fmla="*/ 559793 w 5493715"/>
              <a:gd name="connsiteY9" fmla="*/ 3057428 h 5325465"/>
              <a:gd name="connsiteX10" fmla="*/ 73152 w 5493715"/>
              <a:gd name="connsiteY10" fmla="*/ 2787091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19379 w 5493715"/>
              <a:gd name="connsiteY6" fmla="*/ 3599078 h 5325465"/>
              <a:gd name="connsiteX7" fmla="*/ 557005 w 5493715"/>
              <a:gd name="connsiteY7" fmla="*/ 3470193 h 5325465"/>
              <a:gd name="connsiteX8" fmla="*/ 456331 w 5493715"/>
              <a:gd name="connsiteY8" fmla="*/ 3362205 h 5325465"/>
              <a:gd name="connsiteX9" fmla="*/ 559793 w 5493715"/>
              <a:gd name="connsiteY9" fmla="*/ 3057428 h 5325465"/>
              <a:gd name="connsiteX10" fmla="*/ 73152 w 5493715"/>
              <a:gd name="connsiteY10" fmla="*/ 2787091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19379 w 5493715"/>
              <a:gd name="connsiteY6" fmla="*/ 3599078 h 5325465"/>
              <a:gd name="connsiteX7" fmla="*/ 557005 w 5493715"/>
              <a:gd name="connsiteY7" fmla="*/ 3470193 h 5325465"/>
              <a:gd name="connsiteX8" fmla="*/ 456331 w 5493715"/>
              <a:gd name="connsiteY8" fmla="*/ 3362205 h 5325465"/>
              <a:gd name="connsiteX9" fmla="*/ 559793 w 5493715"/>
              <a:gd name="connsiteY9" fmla="*/ 3057428 h 5325465"/>
              <a:gd name="connsiteX10" fmla="*/ 118419 w 5493715"/>
              <a:gd name="connsiteY10" fmla="*/ 2818778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19379 w 5493715"/>
              <a:gd name="connsiteY6" fmla="*/ 3599078 h 5325465"/>
              <a:gd name="connsiteX7" fmla="*/ 557005 w 5493715"/>
              <a:gd name="connsiteY7" fmla="*/ 3470193 h 5325465"/>
              <a:gd name="connsiteX8" fmla="*/ 456331 w 5493715"/>
              <a:gd name="connsiteY8" fmla="*/ 3362205 h 5325465"/>
              <a:gd name="connsiteX9" fmla="*/ 559793 w 5493715"/>
              <a:gd name="connsiteY9" fmla="*/ 3057428 h 5325465"/>
              <a:gd name="connsiteX10" fmla="*/ 118419 w 5493715"/>
              <a:gd name="connsiteY10" fmla="*/ 2818778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19379 w 5493715"/>
              <a:gd name="connsiteY6" fmla="*/ 3599078 h 5325465"/>
              <a:gd name="connsiteX7" fmla="*/ 557005 w 5493715"/>
              <a:gd name="connsiteY7" fmla="*/ 3470193 h 5325465"/>
              <a:gd name="connsiteX8" fmla="*/ 456331 w 5493715"/>
              <a:gd name="connsiteY8" fmla="*/ 3362205 h 5325465"/>
              <a:gd name="connsiteX9" fmla="*/ 559793 w 5493715"/>
              <a:gd name="connsiteY9" fmla="*/ 3057428 h 5325465"/>
              <a:gd name="connsiteX10" fmla="*/ 118419 w 5493715"/>
              <a:gd name="connsiteY10" fmla="*/ 2818778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19379 w 5493715"/>
              <a:gd name="connsiteY6" fmla="*/ 3599078 h 5325465"/>
              <a:gd name="connsiteX7" fmla="*/ 557005 w 5493715"/>
              <a:gd name="connsiteY7" fmla="*/ 3470193 h 5325465"/>
              <a:gd name="connsiteX8" fmla="*/ 456331 w 5493715"/>
              <a:gd name="connsiteY8" fmla="*/ 3362205 h 5325465"/>
              <a:gd name="connsiteX9" fmla="*/ 559793 w 5493715"/>
              <a:gd name="connsiteY9" fmla="*/ 3057428 h 5325465"/>
              <a:gd name="connsiteX10" fmla="*/ 118419 w 5493715"/>
              <a:gd name="connsiteY10" fmla="*/ 2818778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19379 w 5493715"/>
              <a:gd name="connsiteY6" fmla="*/ 3599078 h 5325465"/>
              <a:gd name="connsiteX7" fmla="*/ 557005 w 5493715"/>
              <a:gd name="connsiteY7" fmla="*/ 3470193 h 5325465"/>
              <a:gd name="connsiteX8" fmla="*/ 456331 w 5493715"/>
              <a:gd name="connsiteY8" fmla="*/ 3362205 h 5325465"/>
              <a:gd name="connsiteX9" fmla="*/ 559793 w 5493715"/>
              <a:gd name="connsiteY9" fmla="*/ 3057428 h 5325465"/>
              <a:gd name="connsiteX10" fmla="*/ 118419 w 5493715"/>
              <a:gd name="connsiteY10" fmla="*/ 2818778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19379 w 5493715"/>
              <a:gd name="connsiteY6" fmla="*/ 3599078 h 5325465"/>
              <a:gd name="connsiteX7" fmla="*/ 557005 w 5493715"/>
              <a:gd name="connsiteY7" fmla="*/ 3470193 h 5325465"/>
              <a:gd name="connsiteX8" fmla="*/ 456331 w 5493715"/>
              <a:gd name="connsiteY8" fmla="*/ 3362205 h 5325465"/>
              <a:gd name="connsiteX9" fmla="*/ 559793 w 5493715"/>
              <a:gd name="connsiteY9" fmla="*/ 3057428 h 5325465"/>
              <a:gd name="connsiteX10" fmla="*/ 118419 w 5493715"/>
              <a:gd name="connsiteY10" fmla="*/ 2818778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19379 w 5493715"/>
              <a:gd name="connsiteY6" fmla="*/ 3599078 h 5325465"/>
              <a:gd name="connsiteX7" fmla="*/ 557005 w 5493715"/>
              <a:gd name="connsiteY7" fmla="*/ 3470193 h 5325465"/>
              <a:gd name="connsiteX8" fmla="*/ 456331 w 5493715"/>
              <a:gd name="connsiteY8" fmla="*/ 3362205 h 5325465"/>
              <a:gd name="connsiteX9" fmla="*/ 559793 w 5493715"/>
              <a:gd name="connsiteY9" fmla="*/ 3057428 h 5325465"/>
              <a:gd name="connsiteX10" fmla="*/ 118419 w 5493715"/>
              <a:gd name="connsiteY10" fmla="*/ 2818778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19379 w 5493715"/>
              <a:gd name="connsiteY6" fmla="*/ 3599078 h 5325465"/>
              <a:gd name="connsiteX7" fmla="*/ 557005 w 5493715"/>
              <a:gd name="connsiteY7" fmla="*/ 3470193 h 5325465"/>
              <a:gd name="connsiteX8" fmla="*/ 456331 w 5493715"/>
              <a:gd name="connsiteY8" fmla="*/ 3362205 h 5325465"/>
              <a:gd name="connsiteX9" fmla="*/ 559793 w 5493715"/>
              <a:gd name="connsiteY9" fmla="*/ 3057428 h 5325465"/>
              <a:gd name="connsiteX10" fmla="*/ 118419 w 5493715"/>
              <a:gd name="connsiteY10" fmla="*/ 2818778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19379 w 5493715"/>
              <a:gd name="connsiteY6" fmla="*/ 3599078 h 5325465"/>
              <a:gd name="connsiteX7" fmla="*/ 557005 w 5493715"/>
              <a:gd name="connsiteY7" fmla="*/ 3470193 h 5325465"/>
              <a:gd name="connsiteX8" fmla="*/ 456331 w 5493715"/>
              <a:gd name="connsiteY8" fmla="*/ 3362205 h 5325465"/>
              <a:gd name="connsiteX9" fmla="*/ 559793 w 5493715"/>
              <a:gd name="connsiteY9" fmla="*/ 3057428 h 5325465"/>
              <a:gd name="connsiteX10" fmla="*/ 118419 w 5493715"/>
              <a:gd name="connsiteY10" fmla="*/ 2818778 h 5325465"/>
              <a:gd name="connsiteX11" fmla="*/ 665683 w 5493715"/>
              <a:gd name="connsiteY11" fmla="*/ 1975104 h 5325465"/>
              <a:gd name="connsiteX12" fmla="*/ 2633472 w 5493715"/>
              <a:gd name="connsiteY12" fmla="*/ 0 h 5325465"/>
              <a:gd name="connsiteX13" fmla="*/ 4725619 w 5493715"/>
              <a:gd name="connsiteY13" fmla="*/ 2553005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19379 w 5493715"/>
              <a:gd name="connsiteY6" fmla="*/ 3599078 h 5325465"/>
              <a:gd name="connsiteX7" fmla="*/ 557005 w 5493715"/>
              <a:gd name="connsiteY7" fmla="*/ 3470193 h 5325465"/>
              <a:gd name="connsiteX8" fmla="*/ 456331 w 5493715"/>
              <a:gd name="connsiteY8" fmla="*/ 3362205 h 5325465"/>
              <a:gd name="connsiteX9" fmla="*/ 559793 w 5493715"/>
              <a:gd name="connsiteY9" fmla="*/ 3057428 h 5325465"/>
              <a:gd name="connsiteX10" fmla="*/ 118419 w 5493715"/>
              <a:gd name="connsiteY10" fmla="*/ 2818778 h 5325465"/>
              <a:gd name="connsiteX11" fmla="*/ 665683 w 5493715"/>
              <a:gd name="connsiteY11" fmla="*/ 1975104 h 5325465"/>
              <a:gd name="connsiteX12" fmla="*/ 2633472 w 5493715"/>
              <a:gd name="connsiteY12" fmla="*/ 0 h 5325465"/>
              <a:gd name="connsiteX13" fmla="*/ 4712039 w 5493715"/>
              <a:gd name="connsiteY13" fmla="*/ 2543951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19379 w 5493715"/>
              <a:gd name="connsiteY6" fmla="*/ 3599078 h 5325465"/>
              <a:gd name="connsiteX7" fmla="*/ 557005 w 5493715"/>
              <a:gd name="connsiteY7" fmla="*/ 3470193 h 5325465"/>
              <a:gd name="connsiteX8" fmla="*/ 456331 w 5493715"/>
              <a:gd name="connsiteY8" fmla="*/ 3362205 h 5325465"/>
              <a:gd name="connsiteX9" fmla="*/ 559793 w 5493715"/>
              <a:gd name="connsiteY9" fmla="*/ 3057428 h 5325465"/>
              <a:gd name="connsiteX10" fmla="*/ 118419 w 5493715"/>
              <a:gd name="connsiteY10" fmla="*/ 2818778 h 5325465"/>
              <a:gd name="connsiteX11" fmla="*/ 665683 w 5493715"/>
              <a:gd name="connsiteY11" fmla="*/ 1975104 h 5325465"/>
              <a:gd name="connsiteX12" fmla="*/ 2633472 w 5493715"/>
              <a:gd name="connsiteY12" fmla="*/ 0 h 5325465"/>
              <a:gd name="connsiteX13" fmla="*/ 4712039 w 5493715"/>
              <a:gd name="connsiteY13" fmla="*/ 2543951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19379 w 5493715"/>
              <a:gd name="connsiteY6" fmla="*/ 3599078 h 5325465"/>
              <a:gd name="connsiteX7" fmla="*/ 557005 w 5493715"/>
              <a:gd name="connsiteY7" fmla="*/ 3470193 h 5325465"/>
              <a:gd name="connsiteX8" fmla="*/ 456331 w 5493715"/>
              <a:gd name="connsiteY8" fmla="*/ 3362205 h 5325465"/>
              <a:gd name="connsiteX9" fmla="*/ 559793 w 5493715"/>
              <a:gd name="connsiteY9" fmla="*/ 3057428 h 5325465"/>
              <a:gd name="connsiteX10" fmla="*/ 118419 w 5493715"/>
              <a:gd name="connsiteY10" fmla="*/ 2818778 h 5325465"/>
              <a:gd name="connsiteX11" fmla="*/ 665683 w 5493715"/>
              <a:gd name="connsiteY11" fmla="*/ 1975104 h 5325465"/>
              <a:gd name="connsiteX12" fmla="*/ 2633472 w 5493715"/>
              <a:gd name="connsiteY12" fmla="*/ 0 h 5325465"/>
              <a:gd name="connsiteX13" fmla="*/ 4712039 w 5493715"/>
              <a:gd name="connsiteY13" fmla="*/ 2543951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19379 w 5493715"/>
              <a:gd name="connsiteY6" fmla="*/ 3599078 h 5325465"/>
              <a:gd name="connsiteX7" fmla="*/ 557005 w 5493715"/>
              <a:gd name="connsiteY7" fmla="*/ 3470193 h 5325465"/>
              <a:gd name="connsiteX8" fmla="*/ 456331 w 5493715"/>
              <a:gd name="connsiteY8" fmla="*/ 3362205 h 5325465"/>
              <a:gd name="connsiteX9" fmla="*/ 559793 w 5493715"/>
              <a:gd name="connsiteY9" fmla="*/ 3057428 h 5325465"/>
              <a:gd name="connsiteX10" fmla="*/ 118419 w 5493715"/>
              <a:gd name="connsiteY10" fmla="*/ 2818778 h 5325465"/>
              <a:gd name="connsiteX11" fmla="*/ 665683 w 5493715"/>
              <a:gd name="connsiteY11" fmla="*/ 1975104 h 5325465"/>
              <a:gd name="connsiteX12" fmla="*/ 2633472 w 5493715"/>
              <a:gd name="connsiteY12" fmla="*/ 0 h 5325465"/>
              <a:gd name="connsiteX13" fmla="*/ 4712039 w 5493715"/>
              <a:gd name="connsiteY13" fmla="*/ 2543951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19379 w 5493715"/>
              <a:gd name="connsiteY6" fmla="*/ 3599078 h 5325465"/>
              <a:gd name="connsiteX7" fmla="*/ 557005 w 5493715"/>
              <a:gd name="connsiteY7" fmla="*/ 3470193 h 5325465"/>
              <a:gd name="connsiteX8" fmla="*/ 456331 w 5493715"/>
              <a:gd name="connsiteY8" fmla="*/ 3362205 h 5325465"/>
              <a:gd name="connsiteX9" fmla="*/ 559793 w 5493715"/>
              <a:gd name="connsiteY9" fmla="*/ 3057428 h 5325465"/>
              <a:gd name="connsiteX10" fmla="*/ 118419 w 5493715"/>
              <a:gd name="connsiteY10" fmla="*/ 2818778 h 5325465"/>
              <a:gd name="connsiteX11" fmla="*/ 665683 w 5493715"/>
              <a:gd name="connsiteY11" fmla="*/ 1975104 h 5325465"/>
              <a:gd name="connsiteX12" fmla="*/ 2633472 w 5493715"/>
              <a:gd name="connsiteY12" fmla="*/ 0 h 5325465"/>
              <a:gd name="connsiteX13" fmla="*/ 4712039 w 5493715"/>
              <a:gd name="connsiteY13" fmla="*/ 2543951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1136 w 5493715"/>
              <a:gd name="connsiteY2" fmla="*/ 5259629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19379 w 5493715"/>
              <a:gd name="connsiteY6" fmla="*/ 3599078 h 5325465"/>
              <a:gd name="connsiteX7" fmla="*/ 557005 w 5493715"/>
              <a:gd name="connsiteY7" fmla="*/ 3470193 h 5325465"/>
              <a:gd name="connsiteX8" fmla="*/ 456331 w 5493715"/>
              <a:gd name="connsiteY8" fmla="*/ 3362205 h 5325465"/>
              <a:gd name="connsiteX9" fmla="*/ 559793 w 5493715"/>
              <a:gd name="connsiteY9" fmla="*/ 3057428 h 5325465"/>
              <a:gd name="connsiteX10" fmla="*/ 118419 w 5493715"/>
              <a:gd name="connsiteY10" fmla="*/ 2818778 h 5325465"/>
              <a:gd name="connsiteX11" fmla="*/ 665683 w 5493715"/>
              <a:gd name="connsiteY11" fmla="*/ 1975104 h 5325465"/>
              <a:gd name="connsiteX12" fmla="*/ 2633472 w 5493715"/>
              <a:gd name="connsiteY12" fmla="*/ 0 h 5325465"/>
              <a:gd name="connsiteX13" fmla="*/ 4712039 w 5493715"/>
              <a:gd name="connsiteY13" fmla="*/ 2543951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9524 w 5493715"/>
              <a:gd name="connsiteY2" fmla="*/ 5309946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19379 w 5493715"/>
              <a:gd name="connsiteY6" fmla="*/ 3599078 h 5325465"/>
              <a:gd name="connsiteX7" fmla="*/ 557005 w 5493715"/>
              <a:gd name="connsiteY7" fmla="*/ 3470193 h 5325465"/>
              <a:gd name="connsiteX8" fmla="*/ 456331 w 5493715"/>
              <a:gd name="connsiteY8" fmla="*/ 3362205 h 5325465"/>
              <a:gd name="connsiteX9" fmla="*/ 559793 w 5493715"/>
              <a:gd name="connsiteY9" fmla="*/ 3057428 h 5325465"/>
              <a:gd name="connsiteX10" fmla="*/ 118419 w 5493715"/>
              <a:gd name="connsiteY10" fmla="*/ 2818778 h 5325465"/>
              <a:gd name="connsiteX11" fmla="*/ 665683 w 5493715"/>
              <a:gd name="connsiteY11" fmla="*/ 1975104 h 5325465"/>
              <a:gd name="connsiteX12" fmla="*/ 2633472 w 5493715"/>
              <a:gd name="connsiteY12" fmla="*/ 0 h 5325465"/>
              <a:gd name="connsiteX13" fmla="*/ 4712039 w 5493715"/>
              <a:gd name="connsiteY13" fmla="*/ 2543951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9524 w 5493715"/>
              <a:gd name="connsiteY2" fmla="*/ 5309946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19379 w 5493715"/>
              <a:gd name="connsiteY6" fmla="*/ 3599078 h 5325465"/>
              <a:gd name="connsiteX7" fmla="*/ 557005 w 5493715"/>
              <a:gd name="connsiteY7" fmla="*/ 3470193 h 5325465"/>
              <a:gd name="connsiteX8" fmla="*/ 456331 w 5493715"/>
              <a:gd name="connsiteY8" fmla="*/ 3362205 h 5325465"/>
              <a:gd name="connsiteX9" fmla="*/ 559793 w 5493715"/>
              <a:gd name="connsiteY9" fmla="*/ 3057428 h 5325465"/>
              <a:gd name="connsiteX10" fmla="*/ 118419 w 5493715"/>
              <a:gd name="connsiteY10" fmla="*/ 2818778 h 5325465"/>
              <a:gd name="connsiteX11" fmla="*/ 665683 w 5493715"/>
              <a:gd name="connsiteY11" fmla="*/ 1975104 h 5325465"/>
              <a:gd name="connsiteX12" fmla="*/ 2633472 w 5493715"/>
              <a:gd name="connsiteY12" fmla="*/ 0 h 5325465"/>
              <a:gd name="connsiteX13" fmla="*/ 4712039 w 5493715"/>
              <a:gd name="connsiteY13" fmla="*/ 2543951 h 5325465"/>
              <a:gd name="connsiteX14" fmla="*/ 4030675 w 5493715"/>
              <a:gd name="connsiteY14" fmla="*/ 3928262 h 5325465"/>
              <a:gd name="connsiteX15" fmla="*/ 4352544 w 5493715"/>
              <a:gd name="connsiteY15" fmla="*/ 5003597 h 5325465"/>
              <a:gd name="connsiteX16" fmla="*/ 5493715 w 5493715"/>
              <a:gd name="connsiteY16" fmla="*/ 5069433 h 5325465"/>
              <a:gd name="connsiteX0" fmla="*/ 0 w 5493715"/>
              <a:gd name="connsiteY0" fmla="*/ 5325465 h 5325465"/>
              <a:gd name="connsiteX1" fmla="*/ 0 w 5493715"/>
              <a:gd name="connsiteY1" fmla="*/ 5325465 h 5325465"/>
              <a:gd name="connsiteX2" fmla="*/ 2239524 w 5493715"/>
              <a:gd name="connsiteY2" fmla="*/ 5309946 h 5325465"/>
              <a:gd name="connsiteX3" fmla="*/ 1938528 w 5493715"/>
              <a:gd name="connsiteY3" fmla="*/ 4337913 h 5325465"/>
              <a:gd name="connsiteX4" fmla="*/ 833932 w 5493715"/>
              <a:gd name="connsiteY4" fmla="*/ 4411066 h 5325465"/>
              <a:gd name="connsiteX5" fmla="*/ 694944 w 5493715"/>
              <a:gd name="connsiteY5" fmla="*/ 3745382 h 5325465"/>
              <a:gd name="connsiteX6" fmla="*/ 519379 w 5493715"/>
              <a:gd name="connsiteY6" fmla="*/ 3599078 h 5325465"/>
              <a:gd name="connsiteX7" fmla="*/ 557005 w 5493715"/>
              <a:gd name="connsiteY7" fmla="*/ 3470193 h 5325465"/>
              <a:gd name="connsiteX8" fmla="*/ 456331 w 5493715"/>
              <a:gd name="connsiteY8" fmla="*/ 3362205 h 5325465"/>
              <a:gd name="connsiteX9" fmla="*/ 559793 w 5493715"/>
              <a:gd name="connsiteY9" fmla="*/ 3057428 h 5325465"/>
              <a:gd name="connsiteX10" fmla="*/ 118419 w 5493715"/>
              <a:gd name="connsiteY10" fmla="*/ 2818778 h 5325465"/>
              <a:gd name="connsiteX11" fmla="*/ 665683 w 5493715"/>
              <a:gd name="connsiteY11" fmla="*/ 1975104 h 5325465"/>
              <a:gd name="connsiteX12" fmla="*/ 2633472 w 5493715"/>
              <a:gd name="connsiteY12" fmla="*/ 0 h 5325465"/>
              <a:gd name="connsiteX13" fmla="*/ 4712039 w 5493715"/>
              <a:gd name="connsiteY13" fmla="*/ 2543951 h 5325465"/>
              <a:gd name="connsiteX14" fmla="*/ 4030675 w 5493715"/>
              <a:gd name="connsiteY14" fmla="*/ 3928262 h 5325465"/>
              <a:gd name="connsiteX15" fmla="*/ 4453179 w 5493715"/>
              <a:gd name="connsiteY15" fmla="*/ 5313893 h 5325465"/>
              <a:gd name="connsiteX16" fmla="*/ 5493715 w 5493715"/>
              <a:gd name="connsiteY16" fmla="*/ 5069433 h 5325465"/>
              <a:gd name="connsiteX0" fmla="*/ 0 w 5636283"/>
              <a:gd name="connsiteY0" fmla="*/ 5325465 h 5329410"/>
              <a:gd name="connsiteX1" fmla="*/ 0 w 5636283"/>
              <a:gd name="connsiteY1" fmla="*/ 5325465 h 5329410"/>
              <a:gd name="connsiteX2" fmla="*/ 2239524 w 5636283"/>
              <a:gd name="connsiteY2" fmla="*/ 5309946 h 5329410"/>
              <a:gd name="connsiteX3" fmla="*/ 1938528 w 5636283"/>
              <a:gd name="connsiteY3" fmla="*/ 4337913 h 5329410"/>
              <a:gd name="connsiteX4" fmla="*/ 833932 w 5636283"/>
              <a:gd name="connsiteY4" fmla="*/ 4411066 h 5329410"/>
              <a:gd name="connsiteX5" fmla="*/ 694944 w 5636283"/>
              <a:gd name="connsiteY5" fmla="*/ 3745382 h 5329410"/>
              <a:gd name="connsiteX6" fmla="*/ 519379 w 5636283"/>
              <a:gd name="connsiteY6" fmla="*/ 3599078 h 5329410"/>
              <a:gd name="connsiteX7" fmla="*/ 557005 w 5636283"/>
              <a:gd name="connsiteY7" fmla="*/ 3470193 h 5329410"/>
              <a:gd name="connsiteX8" fmla="*/ 456331 w 5636283"/>
              <a:gd name="connsiteY8" fmla="*/ 3362205 h 5329410"/>
              <a:gd name="connsiteX9" fmla="*/ 559793 w 5636283"/>
              <a:gd name="connsiteY9" fmla="*/ 3057428 h 5329410"/>
              <a:gd name="connsiteX10" fmla="*/ 118419 w 5636283"/>
              <a:gd name="connsiteY10" fmla="*/ 2818778 h 5329410"/>
              <a:gd name="connsiteX11" fmla="*/ 665683 w 5636283"/>
              <a:gd name="connsiteY11" fmla="*/ 1975104 h 5329410"/>
              <a:gd name="connsiteX12" fmla="*/ 2633472 w 5636283"/>
              <a:gd name="connsiteY12" fmla="*/ 0 h 5329410"/>
              <a:gd name="connsiteX13" fmla="*/ 4712039 w 5636283"/>
              <a:gd name="connsiteY13" fmla="*/ 2543951 h 5329410"/>
              <a:gd name="connsiteX14" fmla="*/ 4030675 w 5636283"/>
              <a:gd name="connsiteY14" fmla="*/ 3928262 h 5329410"/>
              <a:gd name="connsiteX15" fmla="*/ 4453179 w 5636283"/>
              <a:gd name="connsiteY15" fmla="*/ 5313893 h 5329410"/>
              <a:gd name="connsiteX16" fmla="*/ 5636283 w 5636283"/>
              <a:gd name="connsiteY16" fmla="*/ 5329410 h 5329410"/>
              <a:gd name="connsiteX0" fmla="*/ 0 w 5636283"/>
              <a:gd name="connsiteY0" fmla="*/ 5325465 h 5325465"/>
              <a:gd name="connsiteX1" fmla="*/ 0 w 5636283"/>
              <a:gd name="connsiteY1" fmla="*/ 5325465 h 5325465"/>
              <a:gd name="connsiteX2" fmla="*/ 2239524 w 5636283"/>
              <a:gd name="connsiteY2" fmla="*/ 5309946 h 5325465"/>
              <a:gd name="connsiteX3" fmla="*/ 1938528 w 5636283"/>
              <a:gd name="connsiteY3" fmla="*/ 4337913 h 5325465"/>
              <a:gd name="connsiteX4" fmla="*/ 833932 w 5636283"/>
              <a:gd name="connsiteY4" fmla="*/ 4411066 h 5325465"/>
              <a:gd name="connsiteX5" fmla="*/ 694944 w 5636283"/>
              <a:gd name="connsiteY5" fmla="*/ 3745382 h 5325465"/>
              <a:gd name="connsiteX6" fmla="*/ 519379 w 5636283"/>
              <a:gd name="connsiteY6" fmla="*/ 3599078 h 5325465"/>
              <a:gd name="connsiteX7" fmla="*/ 557005 w 5636283"/>
              <a:gd name="connsiteY7" fmla="*/ 3470193 h 5325465"/>
              <a:gd name="connsiteX8" fmla="*/ 456331 w 5636283"/>
              <a:gd name="connsiteY8" fmla="*/ 3362205 h 5325465"/>
              <a:gd name="connsiteX9" fmla="*/ 559793 w 5636283"/>
              <a:gd name="connsiteY9" fmla="*/ 3057428 h 5325465"/>
              <a:gd name="connsiteX10" fmla="*/ 118419 w 5636283"/>
              <a:gd name="connsiteY10" fmla="*/ 2818778 h 5325465"/>
              <a:gd name="connsiteX11" fmla="*/ 665683 w 5636283"/>
              <a:gd name="connsiteY11" fmla="*/ 1975104 h 5325465"/>
              <a:gd name="connsiteX12" fmla="*/ 2633472 w 5636283"/>
              <a:gd name="connsiteY12" fmla="*/ 0 h 5325465"/>
              <a:gd name="connsiteX13" fmla="*/ 4712039 w 5636283"/>
              <a:gd name="connsiteY13" fmla="*/ 2543951 h 5325465"/>
              <a:gd name="connsiteX14" fmla="*/ 4030675 w 5636283"/>
              <a:gd name="connsiteY14" fmla="*/ 3928262 h 5325465"/>
              <a:gd name="connsiteX15" fmla="*/ 4453179 w 5636283"/>
              <a:gd name="connsiteY15" fmla="*/ 5313893 h 5325465"/>
              <a:gd name="connsiteX16" fmla="*/ 5636283 w 5636283"/>
              <a:gd name="connsiteY16" fmla="*/ 5304251 h 5325465"/>
              <a:gd name="connsiteX0" fmla="*/ 0 w 5644670"/>
              <a:gd name="connsiteY0" fmla="*/ 5325465 h 5337795"/>
              <a:gd name="connsiteX1" fmla="*/ 0 w 5644670"/>
              <a:gd name="connsiteY1" fmla="*/ 5325465 h 5337795"/>
              <a:gd name="connsiteX2" fmla="*/ 2239524 w 5644670"/>
              <a:gd name="connsiteY2" fmla="*/ 5309946 h 5337795"/>
              <a:gd name="connsiteX3" fmla="*/ 1938528 w 5644670"/>
              <a:gd name="connsiteY3" fmla="*/ 4337913 h 5337795"/>
              <a:gd name="connsiteX4" fmla="*/ 833932 w 5644670"/>
              <a:gd name="connsiteY4" fmla="*/ 4411066 h 5337795"/>
              <a:gd name="connsiteX5" fmla="*/ 694944 w 5644670"/>
              <a:gd name="connsiteY5" fmla="*/ 3745382 h 5337795"/>
              <a:gd name="connsiteX6" fmla="*/ 519379 w 5644670"/>
              <a:gd name="connsiteY6" fmla="*/ 3599078 h 5337795"/>
              <a:gd name="connsiteX7" fmla="*/ 557005 w 5644670"/>
              <a:gd name="connsiteY7" fmla="*/ 3470193 h 5337795"/>
              <a:gd name="connsiteX8" fmla="*/ 456331 w 5644670"/>
              <a:gd name="connsiteY8" fmla="*/ 3362205 h 5337795"/>
              <a:gd name="connsiteX9" fmla="*/ 559793 w 5644670"/>
              <a:gd name="connsiteY9" fmla="*/ 3057428 h 5337795"/>
              <a:gd name="connsiteX10" fmla="*/ 118419 w 5644670"/>
              <a:gd name="connsiteY10" fmla="*/ 2818778 h 5337795"/>
              <a:gd name="connsiteX11" fmla="*/ 665683 w 5644670"/>
              <a:gd name="connsiteY11" fmla="*/ 1975104 h 5337795"/>
              <a:gd name="connsiteX12" fmla="*/ 2633472 w 5644670"/>
              <a:gd name="connsiteY12" fmla="*/ 0 h 5337795"/>
              <a:gd name="connsiteX13" fmla="*/ 4712039 w 5644670"/>
              <a:gd name="connsiteY13" fmla="*/ 2543951 h 5337795"/>
              <a:gd name="connsiteX14" fmla="*/ 4030675 w 5644670"/>
              <a:gd name="connsiteY14" fmla="*/ 3928262 h 5337795"/>
              <a:gd name="connsiteX15" fmla="*/ 4453179 w 5644670"/>
              <a:gd name="connsiteY15" fmla="*/ 5313893 h 5337795"/>
              <a:gd name="connsiteX16" fmla="*/ 5644670 w 5644670"/>
              <a:gd name="connsiteY16" fmla="*/ 5337795 h 5337795"/>
              <a:gd name="connsiteX0" fmla="*/ 0 w 5661442"/>
              <a:gd name="connsiteY0" fmla="*/ 5325465 h 5325465"/>
              <a:gd name="connsiteX1" fmla="*/ 0 w 5661442"/>
              <a:gd name="connsiteY1" fmla="*/ 5325465 h 5325465"/>
              <a:gd name="connsiteX2" fmla="*/ 2239524 w 5661442"/>
              <a:gd name="connsiteY2" fmla="*/ 5309946 h 5325465"/>
              <a:gd name="connsiteX3" fmla="*/ 1938528 w 5661442"/>
              <a:gd name="connsiteY3" fmla="*/ 4337913 h 5325465"/>
              <a:gd name="connsiteX4" fmla="*/ 833932 w 5661442"/>
              <a:gd name="connsiteY4" fmla="*/ 4411066 h 5325465"/>
              <a:gd name="connsiteX5" fmla="*/ 694944 w 5661442"/>
              <a:gd name="connsiteY5" fmla="*/ 3745382 h 5325465"/>
              <a:gd name="connsiteX6" fmla="*/ 519379 w 5661442"/>
              <a:gd name="connsiteY6" fmla="*/ 3599078 h 5325465"/>
              <a:gd name="connsiteX7" fmla="*/ 557005 w 5661442"/>
              <a:gd name="connsiteY7" fmla="*/ 3470193 h 5325465"/>
              <a:gd name="connsiteX8" fmla="*/ 456331 w 5661442"/>
              <a:gd name="connsiteY8" fmla="*/ 3362205 h 5325465"/>
              <a:gd name="connsiteX9" fmla="*/ 559793 w 5661442"/>
              <a:gd name="connsiteY9" fmla="*/ 3057428 h 5325465"/>
              <a:gd name="connsiteX10" fmla="*/ 118419 w 5661442"/>
              <a:gd name="connsiteY10" fmla="*/ 2818778 h 5325465"/>
              <a:gd name="connsiteX11" fmla="*/ 665683 w 5661442"/>
              <a:gd name="connsiteY11" fmla="*/ 1975104 h 5325465"/>
              <a:gd name="connsiteX12" fmla="*/ 2633472 w 5661442"/>
              <a:gd name="connsiteY12" fmla="*/ 0 h 5325465"/>
              <a:gd name="connsiteX13" fmla="*/ 4712039 w 5661442"/>
              <a:gd name="connsiteY13" fmla="*/ 2543951 h 5325465"/>
              <a:gd name="connsiteX14" fmla="*/ 4030675 w 5661442"/>
              <a:gd name="connsiteY14" fmla="*/ 3928262 h 5325465"/>
              <a:gd name="connsiteX15" fmla="*/ 4453179 w 5661442"/>
              <a:gd name="connsiteY15" fmla="*/ 5313893 h 5325465"/>
              <a:gd name="connsiteX16" fmla="*/ 5661442 w 5661442"/>
              <a:gd name="connsiteY16" fmla="*/ 5312636 h 5325465"/>
              <a:gd name="connsiteX0" fmla="*/ 0 w 5661442"/>
              <a:gd name="connsiteY0" fmla="*/ 5325465 h 5325465"/>
              <a:gd name="connsiteX1" fmla="*/ 0 w 5661442"/>
              <a:gd name="connsiteY1" fmla="*/ 5325465 h 5325465"/>
              <a:gd name="connsiteX2" fmla="*/ 2239524 w 5661442"/>
              <a:gd name="connsiteY2" fmla="*/ 5309946 h 5325465"/>
              <a:gd name="connsiteX3" fmla="*/ 1938528 w 5661442"/>
              <a:gd name="connsiteY3" fmla="*/ 4337913 h 5325465"/>
              <a:gd name="connsiteX4" fmla="*/ 833932 w 5661442"/>
              <a:gd name="connsiteY4" fmla="*/ 4411066 h 5325465"/>
              <a:gd name="connsiteX5" fmla="*/ 694944 w 5661442"/>
              <a:gd name="connsiteY5" fmla="*/ 3745382 h 5325465"/>
              <a:gd name="connsiteX6" fmla="*/ 519379 w 5661442"/>
              <a:gd name="connsiteY6" fmla="*/ 3599078 h 5325465"/>
              <a:gd name="connsiteX7" fmla="*/ 557005 w 5661442"/>
              <a:gd name="connsiteY7" fmla="*/ 3470193 h 5325465"/>
              <a:gd name="connsiteX8" fmla="*/ 456331 w 5661442"/>
              <a:gd name="connsiteY8" fmla="*/ 3362205 h 5325465"/>
              <a:gd name="connsiteX9" fmla="*/ 559793 w 5661442"/>
              <a:gd name="connsiteY9" fmla="*/ 3057428 h 5325465"/>
              <a:gd name="connsiteX10" fmla="*/ 118419 w 5661442"/>
              <a:gd name="connsiteY10" fmla="*/ 2818778 h 5325465"/>
              <a:gd name="connsiteX11" fmla="*/ 665683 w 5661442"/>
              <a:gd name="connsiteY11" fmla="*/ 1975104 h 5325465"/>
              <a:gd name="connsiteX12" fmla="*/ 2633472 w 5661442"/>
              <a:gd name="connsiteY12" fmla="*/ 0 h 5325465"/>
              <a:gd name="connsiteX13" fmla="*/ 4712039 w 5661442"/>
              <a:gd name="connsiteY13" fmla="*/ 2543951 h 5325465"/>
              <a:gd name="connsiteX14" fmla="*/ 4030675 w 5661442"/>
              <a:gd name="connsiteY14" fmla="*/ 3928262 h 5325465"/>
              <a:gd name="connsiteX15" fmla="*/ 4453179 w 5661442"/>
              <a:gd name="connsiteY15" fmla="*/ 5313893 h 5325465"/>
              <a:gd name="connsiteX16" fmla="*/ 5661442 w 5661442"/>
              <a:gd name="connsiteY16" fmla="*/ 5312636 h 5325465"/>
              <a:gd name="connsiteX0" fmla="*/ 10073 w 5671515"/>
              <a:gd name="connsiteY0" fmla="*/ 5325465 h 5345610"/>
              <a:gd name="connsiteX1" fmla="*/ 0 w 5671515"/>
              <a:gd name="connsiteY1" fmla="*/ 5345610 h 5345610"/>
              <a:gd name="connsiteX2" fmla="*/ 2249597 w 5671515"/>
              <a:gd name="connsiteY2" fmla="*/ 5309946 h 5345610"/>
              <a:gd name="connsiteX3" fmla="*/ 1948601 w 5671515"/>
              <a:gd name="connsiteY3" fmla="*/ 4337913 h 5345610"/>
              <a:gd name="connsiteX4" fmla="*/ 844005 w 5671515"/>
              <a:gd name="connsiteY4" fmla="*/ 4411066 h 5345610"/>
              <a:gd name="connsiteX5" fmla="*/ 705017 w 5671515"/>
              <a:gd name="connsiteY5" fmla="*/ 3745382 h 5345610"/>
              <a:gd name="connsiteX6" fmla="*/ 529452 w 5671515"/>
              <a:gd name="connsiteY6" fmla="*/ 3599078 h 5345610"/>
              <a:gd name="connsiteX7" fmla="*/ 567078 w 5671515"/>
              <a:gd name="connsiteY7" fmla="*/ 3470193 h 5345610"/>
              <a:gd name="connsiteX8" fmla="*/ 466404 w 5671515"/>
              <a:gd name="connsiteY8" fmla="*/ 3362205 h 5345610"/>
              <a:gd name="connsiteX9" fmla="*/ 569866 w 5671515"/>
              <a:gd name="connsiteY9" fmla="*/ 3057428 h 5345610"/>
              <a:gd name="connsiteX10" fmla="*/ 128492 w 5671515"/>
              <a:gd name="connsiteY10" fmla="*/ 2818778 h 5345610"/>
              <a:gd name="connsiteX11" fmla="*/ 675756 w 5671515"/>
              <a:gd name="connsiteY11" fmla="*/ 1975104 h 5345610"/>
              <a:gd name="connsiteX12" fmla="*/ 2643545 w 5671515"/>
              <a:gd name="connsiteY12" fmla="*/ 0 h 5345610"/>
              <a:gd name="connsiteX13" fmla="*/ 4722112 w 5671515"/>
              <a:gd name="connsiteY13" fmla="*/ 2543951 h 5345610"/>
              <a:gd name="connsiteX14" fmla="*/ 4040748 w 5671515"/>
              <a:gd name="connsiteY14" fmla="*/ 3928262 h 5345610"/>
              <a:gd name="connsiteX15" fmla="*/ 4463252 w 5671515"/>
              <a:gd name="connsiteY15" fmla="*/ 5313893 h 5345610"/>
              <a:gd name="connsiteX16" fmla="*/ 5671515 w 5671515"/>
              <a:gd name="connsiteY16" fmla="*/ 5312636 h 5345610"/>
              <a:gd name="connsiteX0" fmla="*/ 0 w 5661442"/>
              <a:gd name="connsiteY0" fmla="*/ 5325465 h 5325465"/>
              <a:gd name="connsiteX1" fmla="*/ 100731 w 5661442"/>
              <a:gd name="connsiteY1" fmla="*/ 5325465 h 5325465"/>
              <a:gd name="connsiteX2" fmla="*/ 2239524 w 5661442"/>
              <a:gd name="connsiteY2" fmla="*/ 5309946 h 5325465"/>
              <a:gd name="connsiteX3" fmla="*/ 1938528 w 5661442"/>
              <a:gd name="connsiteY3" fmla="*/ 4337913 h 5325465"/>
              <a:gd name="connsiteX4" fmla="*/ 833932 w 5661442"/>
              <a:gd name="connsiteY4" fmla="*/ 4411066 h 5325465"/>
              <a:gd name="connsiteX5" fmla="*/ 694944 w 5661442"/>
              <a:gd name="connsiteY5" fmla="*/ 3745382 h 5325465"/>
              <a:gd name="connsiteX6" fmla="*/ 519379 w 5661442"/>
              <a:gd name="connsiteY6" fmla="*/ 3599078 h 5325465"/>
              <a:gd name="connsiteX7" fmla="*/ 557005 w 5661442"/>
              <a:gd name="connsiteY7" fmla="*/ 3470193 h 5325465"/>
              <a:gd name="connsiteX8" fmla="*/ 456331 w 5661442"/>
              <a:gd name="connsiteY8" fmla="*/ 3362205 h 5325465"/>
              <a:gd name="connsiteX9" fmla="*/ 559793 w 5661442"/>
              <a:gd name="connsiteY9" fmla="*/ 3057428 h 5325465"/>
              <a:gd name="connsiteX10" fmla="*/ 118419 w 5661442"/>
              <a:gd name="connsiteY10" fmla="*/ 2818778 h 5325465"/>
              <a:gd name="connsiteX11" fmla="*/ 665683 w 5661442"/>
              <a:gd name="connsiteY11" fmla="*/ 1975104 h 5325465"/>
              <a:gd name="connsiteX12" fmla="*/ 2633472 w 5661442"/>
              <a:gd name="connsiteY12" fmla="*/ 0 h 5325465"/>
              <a:gd name="connsiteX13" fmla="*/ 4712039 w 5661442"/>
              <a:gd name="connsiteY13" fmla="*/ 2543951 h 5325465"/>
              <a:gd name="connsiteX14" fmla="*/ 4030675 w 5661442"/>
              <a:gd name="connsiteY14" fmla="*/ 3928262 h 5325465"/>
              <a:gd name="connsiteX15" fmla="*/ 4453179 w 5661442"/>
              <a:gd name="connsiteY15" fmla="*/ 5313893 h 5325465"/>
              <a:gd name="connsiteX16" fmla="*/ 5661442 w 5661442"/>
              <a:gd name="connsiteY16" fmla="*/ 5312636 h 5325465"/>
              <a:gd name="connsiteX0" fmla="*/ 0 w 5661442"/>
              <a:gd name="connsiteY0" fmla="*/ 5325465 h 5334477"/>
              <a:gd name="connsiteX1" fmla="*/ 100731 w 5661442"/>
              <a:gd name="connsiteY1" fmla="*/ 5325465 h 5334477"/>
              <a:gd name="connsiteX2" fmla="*/ 2239524 w 5661442"/>
              <a:gd name="connsiteY2" fmla="*/ 5309946 h 5334477"/>
              <a:gd name="connsiteX3" fmla="*/ 1938528 w 5661442"/>
              <a:gd name="connsiteY3" fmla="*/ 4337913 h 5334477"/>
              <a:gd name="connsiteX4" fmla="*/ 833932 w 5661442"/>
              <a:gd name="connsiteY4" fmla="*/ 4411066 h 5334477"/>
              <a:gd name="connsiteX5" fmla="*/ 694944 w 5661442"/>
              <a:gd name="connsiteY5" fmla="*/ 3745382 h 5334477"/>
              <a:gd name="connsiteX6" fmla="*/ 519379 w 5661442"/>
              <a:gd name="connsiteY6" fmla="*/ 3599078 h 5334477"/>
              <a:gd name="connsiteX7" fmla="*/ 557005 w 5661442"/>
              <a:gd name="connsiteY7" fmla="*/ 3470193 h 5334477"/>
              <a:gd name="connsiteX8" fmla="*/ 456331 w 5661442"/>
              <a:gd name="connsiteY8" fmla="*/ 3362205 h 5334477"/>
              <a:gd name="connsiteX9" fmla="*/ 559793 w 5661442"/>
              <a:gd name="connsiteY9" fmla="*/ 3057428 h 5334477"/>
              <a:gd name="connsiteX10" fmla="*/ 118419 w 5661442"/>
              <a:gd name="connsiteY10" fmla="*/ 2818778 h 5334477"/>
              <a:gd name="connsiteX11" fmla="*/ 665683 w 5661442"/>
              <a:gd name="connsiteY11" fmla="*/ 1975104 h 5334477"/>
              <a:gd name="connsiteX12" fmla="*/ 2633472 w 5661442"/>
              <a:gd name="connsiteY12" fmla="*/ 0 h 5334477"/>
              <a:gd name="connsiteX13" fmla="*/ 4712039 w 5661442"/>
              <a:gd name="connsiteY13" fmla="*/ 2543951 h 5334477"/>
              <a:gd name="connsiteX14" fmla="*/ 4030675 w 5661442"/>
              <a:gd name="connsiteY14" fmla="*/ 3928262 h 5334477"/>
              <a:gd name="connsiteX15" fmla="*/ 4453179 w 5661442"/>
              <a:gd name="connsiteY15" fmla="*/ 5313893 h 5334477"/>
              <a:gd name="connsiteX16" fmla="*/ 5661442 w 5661442"/>
              <a:gd name="connsiteY16" fmla="*/ 5312636 h 5334477"/>
              <a:gd name="connsiteX0" fmla="*/ 0 w 5661442"/>
              <a:gd name="connsiteY0" fmla="*/ 5325465 h 5327903"/>
              <a:gd name="connsiteX1" fmla="*/ 70513 w 5661442"/>
              <a:gd name="connsiteY1" fmla="*/ 5315392 h 5327903"/>
              <a:gd name="connsiteX2" fmla="*/ 2239524 w 5661442"/>
              <a:gd name="connsiteY2" fmla="*/ 5309946 h 5327903"/>
              <a:gd name="connsiteX3" fmla="*/ 1938528 w 5661442"/>
              <a:gd name="connsiteY3" fmla="*/ 4337913 h 5327903"/>
              <a:gd name="connsiteX4" fmla="*/ 833932 w 5661442"/>
              <a:gd name="connsiteY4" fmla="*/ 4411066 h 5327903"/>
              <a:gd name="connsiteX5" fmla="*/ 694944 w 5661442"/>
              <a:gd name="connsiteY5" fmla="*/ 3745382 h 5327903"/>
              <a:gd name="connsiteX6" fmla="*/ 519379 w 5661442"/>
              <a:gd name="connsiteY6" fmla="*/ 3599078 h 5327903"/>
              <a:gd name="connsiteX7" fmla="*/ 557005 w 5661442"/>
              <a:gd name="connsiteY7" fmla="*/ 3470193 h 5327903"/>
              <a:gd name="connsiteX8" fmla="*/ 456331 w 5661442"/>
              <a:gd name="connsiteY8" fmla="*/ 3362205 h 5327903"/>
              <a:gd name="connsiteX9" fmla="*/ 559793 w 5661442"/>
              <a:gd name="connsiteY9" fmla="*/ 3057428 h 5327903"/>
              <a:gd name="connsiteX10" fmla="*/ 118419 w 5661442"/>
              <a:gd name="connsiteY10" fmla="*/ 2818778 h 5327903"/>
              <a:gd name="connsiteX11" fmla="*/ 665683 w 5661442"/>
              <a:gd name="connsiteY11" fmla="*/ 1975104 h 5327903"/>
              <a:gd name="connsiteX12" fmla="*/ 2633472 w 5661442"/>
              <a:gd name="connsiteY12" fmla="*/ 0 h 5327903"/>
              <a:gd name="connsiteX13" fmla="*/ 4712039 w 5661442"/>
              <a:gd name="connsiteY13" fmla="*/ 2543951 h 5327903"/>
              <a:gd name="connsiteX14" fmla="*/ 4030675 w 5661442"/>
              <a:gd name="connsiteY14" fmla="*/ 3928262 h 5327903"/>
              <a:gd name="connsiteX15" fmla="*/ 4453179 w 5661442"/>
              <a:gd name="connsiteY15" fmla="*/ 5313893 h 5327903"/>
              <a:gd name="connsiteX16" fmla="*/ 5661442 w 5661442"/>
              <a:gd name="connsiteY16" fmla="*/ 5312636 h 5327903"/>
              <a:gd name="connsiteX0" fmla="*/ 0 w 5661442"/>
              <a:gd name="connsiteY0" fmla="*/ 5325465 h 5342377"/>
              <a:gd name="connsiteX1" fmla="*/ 30220 w 5661442"/>
              <a:gd name="connsiteY1" fmla="*/ 5335538 h 5342377"/>
              <a:gd name="connsiteX2" fmla="*/ 2239524 w 5661442"/>
              <a:gd name="connsiteY2" fmla="*/ 5309946 h 5342377"/>
              <a:gd name="connsiteX3" fmla="*/ 1938528 w 5661442"/>
              <a:gd name="connsiteY3" fmla="*/ 4337913 h 5342377"/>
              <a:gd name="connsiteX4" fmla="*/ 833932 w 5661442"/>
              <a:gd name="connsiteY4" fmla="*/ 4411066 h 5342377"/>
              <a:gd name="connsiteX5" fmla="*/ 694944 w 5661442"/>
              <a:gd name="connsiteY5" fmla="*/ 3745382 h 5342377"/>
              <a:gd name="connsiteX6" fmla="*/ 519379 w 5661442"/>
              <a:gd name="connsiteY6" fmla="*/ 3599078 h 5342377"/>
              <a:gd name="connsiteX7" fmla="*/ 557005 w 5661442"/>
              <a:gd name="connsiteY7" fmla="*/ 3470193 h 5342377"/>
              <a:gd name="connsiteX8" fmla="*/ 456331 w 5661442"/>
              <a:gd name="connsiteY8" fmla="*/ 3362205 h 5342377"/>
              <a:gd name="connsiteX9" fmla="*/ 559793 w 5661442"/>
              <a:gd name="connsiteY9" fmla="*/ 3057428 h 5342377"/>
              <a:gd name="connsiteX10" fmla="*/ 118419 w 5661442"/>
              <a:gd name="connsiteY10" fmla="*/ 2818778 h 5342377"/>
              <a:gd name="connsiteX11" fmla="*/ 665683 w 5661442"/>
              <a:gd name="connsiteY11" fmla="*/ 1975104 h 5342377"/>
              <a:gd name="connsiteX12" fmla="*/ 2633472 w 5661442"/>
              <a:gd name="connsiteY12" fmla="*/ 0 h 5342377"/>
              <a:gd name="connsiteX13" fmla="*/ 4712039 w 5661442"/>
              <a:gd name="connsiteY13" fmla="*/ 2543951 h 5342377"/>
              <a:gd name="connsiteX14" fmla="*/ 4030675 w 5661442"/>
              <a:gd name="connsiteY14" fmla="*/ 3928262 h 5342377"/>
              <a:gd name="connsiteX15" fmla="*/ 4453179 w 5661442"/>
              <a:gd name="connsiteY15" fmla="*/ 5313893 h 5342377"/>
              <a:gd name="connsiteX16" fmla="*/ 5661442 w 5661442"/>
              <a:gd name="connsiteY16" fmla="*/ 5312636 h 5342377"/>
              <a:gd name="connsiteX0" fmla="*/ 0 w 5661442"/>
              <a:gd name="connsiteY0" fmla="*/ 5325465 h 5335538"/>
              <a:gd name="connsiteX1" fmla="*/ 30220 w 5661442"/>
              <a:gd name="connsiteY1" fmla="*/ 5335538 h 5335538"/>
              <a:gd name="connsiteX2" fmla="*/ 2239524 w 5661442"/>
              <a:gd name="connsiteY2" fmla="*/ 5309946 h 5335538"/>
              <a:gd name="connsiteX3" fmla="*/ 1938528 w 5661442"/>
              <a:gd name="connsiteY3" fmla="*/ 4337913 h 5335538"/>
              <a:gd name="connsiteX4" fmla="*/ 833932 w 5661442"/>
              <a:gd name="connsiteY4" fmla="*/ 4411066 h 5335538"/>
              <a:gd name="connsiteX5" fmla="*/ 694944 w 5661442"/>
              <a:gd name="connsiteY5" fmla="*/ 3745382 h 5335538"/>
              <a:gd name="connsiteX6" fmla="*/ 519379 w 5661442"/>
              <a:gd name="connsiteY6" fmla="*/ 3599078 h 5335538"/>
              <a:gd name="connsiteX7" fmla="*/ 557005 w 5661442"/>
              <a:gd name="connsiteY7" fmla="*/ 3470193 h 5335538"/>
              <a:gd name="connsiteX8" fmla="*/ 456331 w 5661442"/>
              <a:gd name="connsiteY8" fmla="*/ 3362205 h 5335538"/>
              <a:gd name="connsiteX9" fmla="*/ 559793 w 5661442"/>
              <a:gd name="connsiteY9" fmla="*/ 3057428 h 5335538"/>
              <a:gd name="connsiteX10" fmla="*/ 118419 w 5661442"/>
              <a:gd name="connsiteY10" fmla="*/ 2818778 h 5335538"/>
              <a:gd name="connsiteX11" fmla="*/ 665683 w 5661442"/>
              <a:gd name="connsiteY11" fmla="*/ 1975104 h 5335538"/>
              <a:gd name="connsiteX12" fmla="*/ 2633472 w 5661442"/>
              <a:gd name="connsiteY12" fmla="*/ 0 h 5335538"/>
              <a:gd name="connsiteX13" fmla="*/ 4712039 w 5661442"/>
              <a:gd name="connsiteY13" fmla="*/ 2543951 h 5335538"/>
              <a:gd name="connsiteX14" fmla="*/ 4030675 w 5661442"/>
              <a:gd name="connsiteY14" fmla="*/ 3928262 h 5335538"/>
              <a:gd name="connsiteX15" fmla="*/ 4453179 w 5661442"/>
              <a:gd name="connsiteY15" fmla="*/ 5313893 h 5335538"/>
              <a:gd name="connsiteX16" fmla="*/ 5661442 w 5661442"/>
              <a:gd name="connsiteY16" fmla="*/ 5312636 h 5335538"/>
              <a:gd name="connsiteX0" fmla="*/ 0 w 5782319"/>
              <a:gd name="connsiteY0" fmla="*/ 5325465 h 5335538"/>
              <a:gd name="connsiteX1" fmla="*/ 30220 w 5782319"/>
              <a:gd name="connsiteY1" fmla="*/ 5335538 h 5335538"/>
              <a:gd name="connsiteX2" fmla="*/ 2239524 w 5782319"/>
              <a:gd name="connsiteY2" fmla="*/ 5309946 h 5335538"/>
              <a:gd name="connsiteX3" fmla="*/ 1938528 w 5782319"/>
              <a:gd name="connsiteY3" fmla="*/ 4337913 h 5335538"/>
              <a:gd name="connsiteX4" fmla="*/ 833932 w 5782319"/>
              <a:gd name="connsiteY4" fmla="*/ 4411066 h 5335538"/>
              <a:gd name="connsiteX5" fmla="*/ 694944 w 5782319"/>
              <a:gd name="connsiteY5" fmla="*/ 3745382 h 5335538"/>
              <a:gd name="connsiteX6" fmla="*/ 519379 w 5782319"/>
              <a:gd name="connsiteY6" fmla="*/ 3599078 h 5335538"/>
              <a:gd name="connsiteX7" fmla="*/ 557005 w 5782319"/>
              <a:gd name="connsiteY7" fmla="*/ 3470193 h 5335538"/>
              <a:gd name="connsiteX8" fmla="*/ 456331 w 5782319"/>
              <a:gd name="connsiteY8" fmla="*/ 3362205 h 5335538"/>
              <a:gd name="connsiteX9" fmla="*/ 559793 w 5782319"/>
              <a:gd name="connsiteY9" fmla="*/ 3057428 h 5335538"/>
              <a:gd name="connsiteX10" fmla="*/ 118419 w 5782319"/>
              <a:gd name="connsiteY10" fmla="*/ 2818778 h 5335538"/>
              <a:gd name="connsiteX11" fmla="*/ 665683 w 5782319"/>
              <a:gd name="connsiteY11" fmla="*/ 1975104 h 5335538"/>
              <a:gd name="connsiteX12" fmla="*/ 2633472 w 5782319"/>
              <a:gd name="connsiteY12" fmla="*/ 0 h 5335538"/>
              <a:gd name="connsiteX13" fmla="*/ 4712039 w 5782319"/>
              <a:gd name="connsiteY13" fmla="*/ 2543951 h 5335538"/>
              <a:gd name="connsiteX14" fmla="*/ 4030675 w 5782319"/>
              <a:gd name="connsiteY14" fmla="*/ 3928262 h 5335538"/>
              <a:gd name="connsiteX15" fmla="*/ 4453179 w 5782319"/>
              <a:gd name="connsiteY15" fmla="*/ 5313893 h 5335538"/>
              <a:gd name="connsiteX16" fmla="*/ 5782319 w 5782319"/>
              <a:gd name="connsiteY16" fmla="*/ 5312636 h 5335538"/>
              <a:gd name="connsiteX0" fmla="*/ 0 w 5782319"/>
              <a:gd name="connsiteY0" fmla="*/ 5325465 h 5335538"/>
              <a:gd name="connsiteX1" fmla="*/ 30220 w 5782319"/>
              <a:gd name="connsiteY1" fmla="*/ 5335538 h 5335538"/>
              <a:gd name="connsiteX2" fmla="*/ 2239524 w 5782319"/>
              <a:gd name="connsiteY2" fmla="*/ 5309946 h 5335538"/>
              <a:gd name="connsiteX3" fmla="*/ 1938528 w 5782319"/>
              <a:gd name="connsiteY3" fmla="*/ 4337913 h 5335538"/>
              <a:gd name="connsiteX4" fmla="*/ 833932 w 5782319"/>
              <a:gd name="connsiteY4" fmla="*/ 4411066 h 5335538"/>
              <a:gd name="connsiteX5" fmla="*/ 694944 w 5782319"/>
              <a:gd name="connsiteY5" fmla="*/ 3745382 h 5335538"/>
              <a:gd name="connsiteX6" fmla="*/ 519379 w 5782319"/>
              <a:gd name="connsiteY6" fmla="*/ 3599078 h 5335538"/>
              <a:gd name="connsiteX7" fmla="*/ 557005 w 5782319"/>
              <a:gd name="connsiteY7" fmla="*/ 3470193 h 5335538"/>
              <a:gd name="connsiteX8" fmla="*/ 456331 w 5782319"/>
              <a:gd name="connsiteY8" fmla="*/ 3362205 h 5335538"/>
              <a:gd name="connsiteX9" fmla="*/ 559793 w 5782319"/>
              <a:gd name="connsiteY9" fmla="*/ 3057428 h 5335538"/>
              <a:gd name="connsiteX10" fmla="*/ 118419 w 5782319"/>
              <a:gd name="connsiteY10" fmla="*/ 2818778 h 5335538"/>
              <a:gd name="connsiteX11" fmla="*/ 665683 w 5782319"/>
              <a:gd name="connsiteY11" fmla="*/ 1975104 h 5335538"/>
              <a:gd name="connsiteX12" fmla="*/ 2633472 w 5782319"/>
              <a:gd name="connsiteY12" fmla="*/ 0 h 5335538"/>
              <a:gd name="connsiteX13" fmla="*/ 4712039 w 5782319"/>
              <a:gd name="connsiteY13" fmla="*/ 2543951 h 5335538"/>
              <a:gd name="connsiteX14" fmla="*/ 4030675 w 5782319"/>
              <a:gd name="connsiteY14" fmla="*/ 3928262 h 5335538"/>
              <a:gd name="connsiteX15" fmla="*/ 4453179 w 5782319"/>
              <a:gd name="connsiteY15" fmla="*/ 5313893 h 5335538"/>
              <a:gd name="connsiteX16" fmla="*/ 5782319 w 5782319"/>
              <a:gd name="connsiteY16" fmla="*/ 5312636 h 5335538"/>
              <a:gd name="connsiteX0" fmla="*/ 0 w 5885894"/>
              <a:gd name="connsiteY0" fmla="*/ 5325465 h 5772967"/>
              <a:gd name="connsiteX1" fmla="*/ 30220 w 5885894"/>
              <a:gd name="connsiteY1" fmla="*/ 5335538 h 5772967"/>
              <a:gd name="connsiteX2" fmla="*/ 2239524 w 5885894"/>
              <a:gd name="connsiteY2" fmla="*/ 5309946 h 5772967"/>
              <a:gd name="connsiteX3" fmla="*/ 1938528 w 5885894"/>
              <a:gd name="connsiteY3" fmla="*/ 4337913 h 5772967"/>
              <a:gd name="connsiteX4" fmla="*/ 833932 w 5885894"/>
              <a:gd name="connsiteY4" fmla="*/ 4411066 h 5772967"/>
              <a:gd name="connsiteX5" fmla="*/ 694944 w 5885894"/>
              <a:gd name="connsiteY5" fmla="*/ 3745382 h 5772967"/>
              <a:gd name="connsiteX6" fmla="*/ 519379 w 5885894"/>
              <a:gd name="connsiteY6" fmla="*/ 3599078 h 5772967"/>
              <a:gd name="connsiteX7" fmla="*/ 557005 w 5885894"/>
              <a:gd name="connsiteY7" fmla="*/ 3470193 h 5772967"/>
              <a:gd name="connsiteX8" fmla="*/ 456331 w 5885894"/>
              <a:gd name="connsiteY8" fmla="*/ 3362205 h 5772967"/>
              <a:gd name="connsiteX9" fmla="*/ 559793 w 5885894"/>
              <a:gd name="connsiteY9" fmla="*/ 3057428 h 5772967"/>
              <a:gd name="connsiteX10" fmla="*/ 118419 w 5885894"/>
              <a:gd name="connsiteY10" fmla="*/ 2818778 h 5772967"/>
              <a:gd name="connsiteX11" fmla="*/ 665683 w 5885894"/>
              <a:gd name="connsiteY11" fmla="*/ 1975104 h 5772967"/>
              <a:gd name="connsiteX12" fmla="*/ 2633472 w 5885894"/>
              <a:gd name="connsiteY12" fmla="*/ 0 h 5772967"/>
              <a:gd name="connsiteX13" fmla="*/ 4712039 w 5885894"/>
              <a:gd name="connsiteY13" fmla="*/ 2543951 h 5772967"/>
              <a:gd name="connsiteX14" fmla="*/ 4030675 w 5885894"/>
              <a:gd name="connsiteY14" fmla="*/ 3928262 h 5772967"/>
              <a:gd name="connsiteX15" fmla="*/ 4453179 w 5885894"/>
              <a:gd name="connsiteY15" fmla="*/ 5313893 h 5772967"/>
              <a:gd name="connsiteX16" fmla="*/ 5885894 w 5885894"/>
              <a:gd name="connsiteY16" fmla="*/ 5772967 h 5772967"/>
              <a:gd name="connsiteX0" fmla="*/ 0 w 5828353"/>
              <a:gd name="connsiteY0" fmla="*/ 5325465 h 5588834"/>
              <a:gd name="connsiteX1" fmla="*/ 30220 w 5828353"/>
              <a:gd name="connsiteY1" fmla="*/ 5335538 h 5588834"/>
              <a:gd name="connsiteX2" fmla="*/ 2239524 w 5828353"/>
              <a:gd name="connsiteY2" fmla="*/ 5309946 h 5588834"/>
              <a:gd name="connsiteX3" fmla="*/ 1938528 w 5828353"/>
              <a:gd name="connsiteY3" fmla="*/ 4337913 h 5588834"/>
              <a:gd name="connsiteX4" fmla="*/ 833932 w 5828353"/>
              <a:gd name="connsiteY4" fmla="*/ 4411066 h 5588834"/>
              <a:gd name="connsiteX5" fmla="*/ 694944 w 5828353"/>
              <a:gd name="connsiteY5" fmla="*/ 3745382 h 5588834"/>
              <a:gd name="connsiteX6" fmla="*/ 519379 w 5828353"/>
              <a:gd name="connsiteY6" fmla="*/ 3599078 h 5588834"/>
              <a:gd name="connsiteX7" fmla="*/ 557005 w 5828353"/>
              <a:gd name="connsiteY7" fmla="*/ 3470193 h 5588834"/>
              <a:gd name="connsiteX8" fmla="*/ 456331 w 5828353"/>
              <a:gd name="connsiteY8" fmla="*/ 3362205 h 5588834"/>
              <a:gd name="connsiteX9" fmla="*/ 559793 w 5828353"/>
              <a:gd name="connsiteY9" fmla="*/ 3057428 h 5588834"/>
              <a:gd name="connsiteX10" fmla="*/ 118419 w 5828353"/>
              <a:gd name="connsiteY10" fmla="*/ 2818778 h 5588834"/>
              <a:gd name="connsiteX11" fmla="*/ 665683 w 5828353"/>
              <a:gd name="connsiteY11" fmla="*/ 1975104 h 5588834"/>
              <a:gd name="connsiteX12" fmla="*/ 2633472 w 5828353"/>
              <a:gd name="connsiteY12" fmla="*/ 0 h 5588834"/>
              <a:gd name="connsiteX13" fmla="*/ 4712039 w 5828353"/>
              <a:gd name="connsiteY13" fmla="*/ 2543951 h 5588834"/>
              <a:gd name="connsiteX14" fmla="*/ 4030675 w 5828353"/>
              <a:gd name="connsiteY14" fmla="*/ 3928262 h 5588834"/>
              <a:gd name="connsiteX15" fmla="*/ 4453179 w 5828353"/>
              <a:gd name="connsiteY15" fmla="*/ 5313893 h 5588834"/>
              <a:gd name="connsiteX16" fmla="*/ 5828353 w 5828353"/>
              <a:gd name="connsiteY16" fmla="*/ 5588834 h 5588834"/>
              <a:gd name="connsiteX0" fmla="*/ 0 w 5828353"/>
              <a:gd name="connsiteY0" fmla="*/ 5325465 h 5588835"/>
              <a:gd name="connsiteX1" fmla="*/ 30220 w 5828353"/>
              <a:gd name="connsiteY1" fmla="*/ 5335538 h 5588835"/>
              <a:gd name="connsiteX2" fmla="*/ 2239524 w 5828353"/>
              <a:gd name="connsiteY2" fmla="*/ 5309946 h 5588835"/>
              <a:gd name="connsiteX3" fmla="*/ 1938528 w 5828353"/>
              <a:gd name="connsiteY3" fmla="*/ 4337913 h 5588835"/>
              <a:gd name="connsiteX4" fmla="*/ 833932 w 5828353"/>
              <a:gd name="connsiteY4" fmla="*/ 4411066 h 5588835"/>
              <a:gd name="connsiteX5" fmla="*/ 694944 w 5828353"/>
              <a:gd name="connsiteY5" fmla="*/ 3745382 h 5588835"/>
              <a:gd name="connsiteX6" fmla="*/ 519379 w 5828353"/>
              <a:gd name="connsiteY6" fmla="*/ 3599078 h 5588835"/>
              <a:gd name="connsiteX7" fmla="*/ 557005 w 5828353"/>
              <a:gd name="connsiteY7" fmla="*/ 3470193 h 5588835"/>
              <a:gd name="connsiteX8" fmla="*/ 456331 w 5828353"/>
              <a:gd name="connsiteY8" fmla="*/ 3362205 h 5588835"/>
              <a:gd name="connsiteX9" fmla="*/ 559793 w 5828353"/>
              <a:gd name="connsiteY9" fmla="*/ 3057428 h 5588835"/>
              <a:gd name="connsiteX10" fmla="*/ 118419 w 5828353"/>
              <a:gd name="connsiteY10" fmla="*/ 2818778 h 5588835"/>
              <a:gd name="connsiteX11" fmla="*/ 665683 w 5828353"/>
              <a:gd name="connsiteY11" fmla="*/ 1975104 h 5588835"/>
              <a:gd name="connsiteX12" fmla="*/ 2633472 w 5828353"/>
              <a:gd name="connsiteY12" fmla="*/ 0 h 5588835"/>
              <a:gd name="connsiteX13" fmla="*/ 4712039 w 5828353"/>
              <a:gd name="connsiteY13" fmla="*/ 2543951 h 5588835"/>
              <a:gd name="connsiteX14" fmla="*/ 4030675 w 5828353"/>
              <a:gd name="connsiteY14" fmla="*/ 3928262 h 5588835"/>
              <a:gd name="connsiteX15" fmla="*/ 4510720 w 5828353"/>
              <a:gd name="connsiteY15" fmla="*/ 5544059 h 5588835"/>
              <a:gd name="connsiteX16" fmla="*/ 5828353 w 5828353"/>
              <a:gd name="connsiteY16" fmla="*/ 5588834 h 5588835"/>
              <a:gd name="connsiteX0" fmla="*/ 0 w 5828353"/>
              <a:gd name="connsiteY0" fmla="*/ 5325465 h 5554309"/>
              <a:gd name="connsiteX1" fmla="*/ 30220 w 5828353"/>
              <a:gd name="connsiteY1" fmla="*/ 5335538 h 5554309"/>
              <a:gd name="connsiteX2" fmla="*/ 2239524 w 5828353"/>
              <a:gd name="connsiteY2" fmla="*/ 5309946 h 5554309"/>
              <a:gd name="connsiteX3" fmla="*/ 1938528 w 5828353"/>
              <a:gd name="connsiteY3" fmla="*/ 4337913 h 5554309"/>
              <a:gd name="connsiteX4" fmla="*/ 833932 w 5828353"/>
              <a:gd name="connsiteY4" fmla="*/ 4411066 h 5554309"/>
              <a:gd name="connsiteX5" fmla="*/ 694944 w 5828353"/>
              <a:gd name="connsiteY5" fmla="*/ 3745382 h 5554309"/>
              <a:gd name="connsiteX6" fmla="*/ 519379 w 5828353"/>
              <a:gd name="connsiteY6" fmla="*/ 3599078 h 5554309"/>
              <a:gd name="connsiteX7" fmla="*/ 557005 w 5828353"/>
              <a:gd name="connsiteY7" fmla="*/ 3470193 h 5554309"/>
              <a:gd name="connsiteX8" fmla="*/ 456331 w 5828353"/>
              <a:gd name="connsiteY8" fmla="*/ 3362205 h 5554309"/>
              <a:gd name="connsiteX9" fmla="*/ 559793 w 5828353"/>
              <a:gd name="connsiteY9" fmla="*/ 3057428 h 5554309"/>
              <a:gd name="connsiteX10" fmla="*/ 118419 w 5828353"/>
              <a:gd name="connsiteY10" fmla="*/ 2818778 h 5554309"/>
              <a:gd name="connsiteX11" fmla="*/ 665683 w 5828353"/>
              <a:gd name="connsiteY11" fmla="*/ 1975104 h 5554309"/>
              <a:gd name="connsiteX12" fmla="*/ 2633472 w 5828353"/>
              <a:gd name="connsiteY12" fmla="*/ 0 h 5554309"/>
              <a:gd name="connsiteX13" fmla="*/ 4712039 w 5828353"/>
              <a:gd name="connsiteY13" fmla="*/ 2543951 h 5554309"/>
              <a:gd name="connsiteX14" fmla="*/ 4030675 w 5828353"/>
              <a:gd name="connsiteY14" fmla="*/ 3928262 h 5554309"/>
              <a:gd name="connsiteX15" fmla="*/ 4510720 w 5828353"/>
              <a:gd name="connsiteY15" fmla="*/ 5544059 h 5554309"/>
              <a:gd name="connsiteX16" fmla="*/ 5828353 w 5828353"/>
              <a:gd name="connsiteY16" fmla="*/ 5554309 h 5554309"/>
              <a:gd name="connsiteX0" fmla="*/ 280503 w 6108856"/>
              <a:gd name="connsiteY0" fmla="*/ 5325465 h 5554309"/>
              <a:gd name="connsiteX1" fmla="*/ 0 w 6108856"/>
              <a:gd name="connsiteY1" fmla="*/ 5554196 h 5554309"/>
              <a:gd name="connsiteX2" fmla="*/ 2520027 w 6108856"/>
              <a:gd name="connsiteY2" fmla="*/ 5309946 h 5554309"/>
              <a:gd name="connsiteX3" fmla="*/ 2219031 w 6108856"/>
              <a:gd name="connsiteY3" fmla="*/ 4337913 h 5554309"/>
              <a:gd name="connsiteX4" fmla="*/ 1114435 w 6108856"/>
              <a:gd name="connsiteY4" fmla="*/ 4411066 h 5554309"/>
              <a:gd name="connsiteX5" fmla="*/ 975447 w 6108856"/>
              <a:gd name="connsiteY5" fmla="*/ 3745382 h 5554309"/>
              <a:gd name="connsiteX6" fmla="*/ 799882 w 6108856"/>
              <a:gd name="connsiteY6" fmla="*/ 3599078 h 5554309"/>
              <a:gd name="connsiteX7" fmla="*/ 837508 w 6108856"/>
              <a:gd name="connsiteY7" fmla="*/ 3470193 h 5554309"/>
              <a:gd name="connsiteX8" fmla="*/ 736834 w 6108856"/>
              <a:gd name="connsiteY8" fmla="*/ 3362205 h 5554309"/>
              <a:gd name="connsiteX9" fmla="*/ 840296 w 6108856"/>
              <a:gd name="connsiteY9" fmla="*/ 3057428 h 5554309"/>
              <a:gd name="connsiteX10" fmla="*/ 398922 w 6108856"/>
              <a:gd name="connsiteY10" fmla="*/ 2818778 h 5554309"/>
              <a:gd name="connsiteX11" fmla="*/ 946186 w 6108856"/>
              <a:gd name="connsiteY11" fmla="*/ 1975104 h 5554309"/>
              <a:gd name="connsiteX12" fmla="*/ 2913975 w 6108856"/>
              <a:gd name="connsiteY12" fmla="*/ 0 h 5554309"/>
              <a:gd name="connsiteX13" fmla="*/ 4992542 w 6108856"/>
              <a:gd name="connsiteY13" fmla="*/ 2543951 h 5554309"/>
              <a:gd name="connsiteX14" fmla="*/ 4311178 w 6108856"/>
              <a:gd name="connsiteY14" fmla="*/ 3928262 h 5554309"/>
              <a:gd name="connsiteX15" fmla="*/ 4791223 w 6108856"/>
              <a:gd name="connsiteY15" fmla="*/ 5544059 h 5554309"/>
              <a:gd name="connsiteX16" fmla="*/ 6108856 w 6108856"/>
              <a:gd name="connsiteY16" fmla="*/ 5554309 h 5554309"/>
              <a:gd name="connsiteX0" fmla="*/ 0 w 6108856"/>
              <a:gd name="connsiteY0" fmla="*/ 5554196 h 5554309"/>
              <a:gd name="connsiteX1" fmla="*/ 2520027 w 6108856"/>
              <a:gd name="connsiteY1" fmla="*/ 5309946 h 5554309"/>
              <a:gd name="connsiteX2" fmla="*/ 2219031 w 6108856"/>
              <a:gd name="connsiteY2" fmla="*/ 4337913 h 5554309"/>
              <a:gd name="connsiteX3" fmla="*/ 1114435 w 6108856"/>
              <a:gd name="connsiteY3" fmla="*/ 4411066 h 5554309"/>
              <a:gd name="connsiteX4" fmla="*/ 975447 w 6108856"/>
              <a:gd name="connsiteY4" fmla="*/ 3745382 h 5554309"/>
              <a:gd name="connsiteX5" fmla="*/ 799882 w 6108856"/>
              <a:gd name="connsiteY5" fmla="*/ 3599078 h 5554309"/>
              <a:gd name="connsiteX6" fmla="*/ 837508 w 6108856"/>
              <a:gd name="connsiteY6" fmla="*/ 3470193 h 5554309"/>
              <a:gd name="connsiteX7" fmla="*/ 736834 w 6108856"/>
              <a:gd name="connsiteY7" fmla="*/ 3362205 h 5554309"/>
              <a:gd name="connsiteX8" fmla="*/ 840296 w 6108856"/>
              <a:gd name="connsiteY8" fmla="*/ 3057428 h 5554309"/>
              <a:gd name="connsiteX9" fmla="*/ 398922 w 6108856"/>
              <a:gd name="connsiteY9" fmla="*/ 2818778 h 5554309"/>
              <a:gd name="connsiteX10" fmla="*/ 946186 w 6108856"/>
              <a:gd name="connsiteY10" fmla="*/ 1975104 h 5554309"/>
              <a:gd name="connsiteX11" fmla="*/ 2913975 w 6108856"/>
              <a:gd name="connsiteY11" fmla="*/ 0 h 5554309"/>
              <a:gd name="connsiteX12" fmla="*/ 4992542 w 6108856"/>
              <a:gd name="connsiteY12" fmla="*/ 2543951 h 5554309"/>
              <a:gd name="connsiteX13" fmla="*/ 4311178 w 6108856"/>
              <a:gd name="connsiteY13" fmla="*/ 3928262 h 5554309"/>
              <a:gd name="connsiteX14" fmla="*/ 4791223 w 6108856"/>
              <a:gd name="connsiteY14" fmla="*/ 5544059 h 5554309"/>
              <a:gd name="connsiteX15" fmla="*/ 6108856 w 6108856"/>
              <a:gd name="connsiteY15" fmla="*/ 5554309 h 5554309"/>
              <a:gd name="connsiteX0" fmla="*/ 0 w 6108856"/>
              <a:gd name="connsiteY0" fmla="*/ 5554196 h 5554309"/>
              <a:gd name="connsiteX1" fmla="*/ 2589077 w 6108856"/>
              <a:gd name="connsiteY1" fmla="*/ 5540112 h 5554309"/>
              <a:gd name="connsiteX2" fmla="*/ 2219031 w 6108856"/>
              <a:gd name="connsiteY2" fmla="*/ 4337913 h 5554309"/>
              <a:gd name="connsiteX3" fmla="*/ 1114435 w 6108856"/>
              <a:gd name="connsiteY3" fmla="*/ 4411066 h 5554309"/>
              <a:gd name="connsiteX4" fmla="*/ 975447 w 6108856"/>
              <a:gd name="connsiteY4" fmla="*/ 3745382 h 5554309"/>
              <a:gd name="connsiteX5" fmla="*/ 799882 w 6108856"/>
              <a:gd name="connsiteY5" fmla="*/ 3599078 h 5554309"/>
              <a:gd name="connsiteX6" fmla="*/ 837508 w 6108856"/>
              <a:gd name="connsiteY6" fmla="*/ 3470193 h 5554309"/>
              <a:gd name="connsiteX7" fmla="*/ 736834 w 6108856"/>
              <a:gd name="connsiteY7" fmla="*/ 3362205 h 5554309"/>
              <a:gd name="connsiteX8" fmla="*/ 840296 w 6108856"/>
              <a:gd name="connsiteY8" fmla="*/ 3057428 h 5554309"/>
              <a:gd name="connsiteX9" fmla="*/ 398922 w 6108856"/>
              <a:gd name="connsiteY9" fmla="*/ 2818778 h 5554309"/>
              <a:gd name="connsiteX10" fmla="*/ 946186 w 6108856"/>
              <a:gd name="connsiteY10" fmla="*/ 1975104 h 5554309"/>
              <a:gd name="connsiteX11" fmla="*/ 2913975 w 6108856"/>
              <a:gd name="connsiteY11" fmla="*/ 0 h 5554309"/>
              <a:gd name="connsiteX12" fmla="*/ 4992542 w 6108856"/>
              <a:gd name="connsiteY12" fmla="*/ 2543951 h 5554309"/>
              <a:gd name="connsiteX13" fmla="*/ 4311178 w 6108856"/>
              <a:gd name="connsiteY13" fmla="*/ 3928262 h 5554309"/>
              <a:gd name="connsiteX14" fmla="*/ 4791223 w 6108856"/>
              <a:gd name="connsiteY14" fmla="*/ 5544059 h 5554309"/>
              <a:gd name="connsiteX15" fmla="*/ 6108856 w 6108856"/>
              <a:gd name="connsiteY15" fmla="*/ 5554309 h 5554309"/>
              <a:gd name="connsiteX0" fmla="*/ 0 w 6108856"/>
              <a:gd name="connsiteY0" fmla="*/ 5554196 h 5554309"/>
              <a:gd name="connsiteX1" fmla="*/ 2589077 w 6108856"/>
              <a:gd name="connsiteY1" fmla="*/ 5540112 h 5554309"/>
              <a:gd name="connsiteX2" fmla="*/ 2219031 w 6108856"/>
              <a:gd name="connsiteY2" fmla="*/ 4337913 h 5554309"/>
              <a:gd name="connsiteX3" fmla="*/ 1114435 w 6108856"/>
              <a:gd name="connsiteY3" fmla="*/ 4411066 h 5554309"/>
              <a:gd name="connsiteX4" fmla="*/ 975447 w 6108856"/>
              <a:gd name="connsiteY4" fmla="*/ 3745382 h 5554309"/>
              <a:gd name="connsiteX5" fmla="*/ 799882 w 6108856"/>
              <a:gd name="connsiteY5" fmla="*/ 3599078 h 5554309"/>
              <a:gd name="connsiteX6" fmla="*/ 837508 w 6108856"/>
              <a:gd name="connsiteY6" fmla="*/ 3470193 h 5554309"/>
              <a:gd name="connsiteX7" fmla="*/ 736834 w 6108856"/>
              <a:gd name="connsiteY7" fmla="*/ 3362205 h 5554309"/>
              <a:gd name="connsiteX8" fmla="*/ 840296 w 6108856"/>
              <a:gd name="connsiteY8" fmla="*/ 3057428 h 5554309"/>
              <a:gd name="connsiteX9" fmla="*/ 398922 w 6108856"/>
              <a:gd name="connsiteY9" fmla="*/ 2818778 h 5554309"/>
              <a:gd name="connsiteX10" fmla="*/ 946186 w 6108856"/>
              <a:gd name="connsiteY10" fmla="*/ 1975104 h 5554309"/>
              <a:gd name="connsiteX11" fmla="*/ 2913975 w 6108856"/>
              <a:gd name="connsiteY11" fmla="*/ 0 h 5554309"/>
              <a:gd name="connsiteX12" fmla="*/ 4992542 w 6108856"/>
              <a:gd name="connsiteY12" fmla="*/ 2543951 h 5554309"/>
              <a:gd name="connsiteX13" fmla="*/ 4311178 w 6108856"/>
              <a:gd name="connsiteY13" fmla="*/ 3928262 h 5554309"/>
              <a:gd name="connsiteX14" fmla="*/ 4791223 w 6108856"/>
              <a:gd name="connsiteY14" fmla="*/ 5544059 h 5554309"/>
              <a:gd name="connsiteX15" fmla="*/ 6108856 w 6108856"/>
              <a:gd name="connsiteY15" fmla="*/ 5554309 h 5554309"/>
              <a:gd name="connsiteX0" fmla="*/ 0 w 12139186"/>
              <a:gd name="connsiteY0" fmla="*/ 5531179 h 5554309"/>
              <a:gd name="connsiteX1" fmla="*/ 8619407 w 12139186"/>
              <a:gd name="connsiteY1" fmla="*/ 5540112 h 5554309"/>
              <a:gd name="connsiteX2" fmla="*/ 8249361 w 12139186"/>
              <a:gd name="connsiteY2" fmla="*/ 4337913 h 5554309"/>
              <a:gd name="connsiteX3" fmla="*/ 7144765 w 12139186"/>
              <a:gd name="connsiteY3" fmla="*/ 4411066 h 5554309"/>
              <a:gd name="connsiteX4" fmla="*/ 7005777 w 12139186"/>
              <a:gd name="connsiteY4" fmla="*/ 3745382 h 5554309"/>
              <a:gd name="connsiteX5" fmla="*/ 6830212 w 12139186"/>
              <a:gd name="connsiteY5" fmla="*/ 3599078 h 5554309"/>
              <a:gd name="connsiteX6" fmla="*/ 6867838 w 12139186"/>
              <a:gd name="connsiteY6" fmla="*/ 3470193 h 5554309"/>
              <a:gd name="connsiteX7" fmla="*/ 6767164 w 12139186"/>
              <a:gd name="connsiteY7" fmla="*/ 3362205 h 5554309"/>
              <a:gd name="connsiteX8" fmla="*/ 6870626 w 12139186"/>
              <a:gd name="connsiteY8" fmla="*/ 3057428 h 5554309"/>
              <a:gd name="connsiteX9" fmla="*/ 6429252 w 12139186"/>
              <a:gd name="connsiteY9" fmla="*/ 2818778 h 5554309"/>
              <a:gd name="connsiteX10" fmla="*/ 6976516 w 12139186"/>
              <a:gd name="connsiteY10" fmla="*/ 1975104 h 5554309"/>
              <a:gd name="connsiteX11" fmla="*/ 8944305 w 12139186"/>
              <a:gd name="connsiteY11" fmla="*/ 0 h 5554309"/>
              <a:gd name="connsiteX12" fmla="*/ 11022872 w 12139186"/>
              <a:gd name="connsiteY12" fmla="*/ 2543951 h 5554309"/>
              <a:gd name="connsiteX13" fmla="*/ 10341508 w 12139186"/>
              <a:gd name="connsiteY13" fmla="*/ 3928262 h 5554309"/>
              <a:gd name="connsiteX14" fmla="*/ 10821553 w 12139186"/>
              <a:gd name="connsiteY14" fmla="*/ 5544059 h 5554309"/>
              <a:gd name="connsiteX15" fmla="*/ 12139186 w 12139186"/>
              <a:gd name="connsiteY15" fmla="*/ 5554309 h 5554309"/>
              <a:gd name="connsiteX0" fmla="*/ 0 w 15025640"/>
              <a:gd name="connsiteY0" fmla="*/ 5531179 h 5554309"/>
              <a:gd name="connsiteX1" fmla="*/ 11505861 w 15025640"/>
              <a:gd name="connsiteY1" fmla="*/ 5540112 h 5554309"/>
              <a:gd name="connsiteX2" fmla="*/ 11135815 w 15025640"/>
              <a:gd name="connsiteY2" fmla="*/ 4337913 h 5554309"/>
              <a:gd name="connsiteX3" fmla="*/ 10031219 w 15025640"/>
              <a:gd name="connsiteY3" fmla="*/ 4411066 h 5554309"/>
              <a:gd name="connsiteX4" fmla="*/ 9892231 w 15025640"/>
              <a:gd name="connsiteY4" fmla="*/ 3745382 h 5554309"/>
              <a:gd name="connsiteX5" fmla="*/ 9716666 w 15025640"/>
              <a:gd name="connsiteY5" fmla="*/ 3599078 h 5554309"/>
              <a:gd name="connsiteX6" fmla="*/ 9754292 w 15025640"/>
              <a:gd name="connsiteY6" fmla="*/ 3470193 h 5554309"/>
              <a:gd name="connsiteX7" fmla="*/ 9653618 w 15025640"/>
              <a:gd name="connsiteY7" fmla="*/ 3362205 h 5554309"/>
              <a:gd name="connsiteX8" fmla="*/ 9757080 w 15025640"/>
              <a:gd name="connsiteY8" fmla="*/ 3057428 h 5554309"/>
              <a:gd name="connsiteX9" fmla="*/ 9315706 w 15025640"/>
              <a:gd name="connsiteY9" fmla="*/ 2818778 h 5554309"/>
              <a:gd name="connsiteX10" fmla="*/ 9862970 w 15025640"/>
              <a:gd name="connsiteY10" fmla="*/ 1975104 h 5554309"/>
              <a:gd name="connsiteX11" fmla="*/ 11830759 w 15025640"/>
              <a:gd name="connsiteY11" fmla="*/ 0 h 5554309"/>
              <a:gd name="connsiteX12" fmla="*/ 13909326 w 15025640"/>
              <a:gd name="connsiteY12" fmla="*/ 2543951 h 5554309"/>
              <a:gd name="connsiteX13" fmla="*/ 13227962 w 15025640"/>
              <a:gd name="connsiteY13" fmla="*/ 3928262 h 5554309"/>
              <a:gd name="connsiteX14" fmla="*/ 13708007 w 15025640"/>
              <a:gd name="connsiteY14" fmla="*/ 5544059 h 5554309"/>
              <a:gd name="connsiteX15" fmla="*/ 15025640 w 15025640"/>
              <a:gd name="connsiteY15" fmla="*/ 5554309 h 5554309"/>
              <a:gd name="connsiteX0" fmla="*/ 0 w 15600376"/>
              <a:gd name="connsiteY0" fmla="*/ 5531179 h 5544058"/>
              <a:gd name="connsiteX1" fmla="*/ 11505861 w 15600376"/>
              <a:gd name="connsiteY1" fmla="*/ 5540112 h 5544058"/>
              <a:gd name="connsiteX2" fmla="*/ 11135815 w 15600376"/>
              <a:gd name="connsiteY2" fmla="*/ 4337913 h 5544058"/>
              <a:gd name="connsiteX3" fmla="*/ 10031219 w 15600376"/>
              <a:gd name="connsiteY3" fmla="*/ 4411066 h 5544058"/>
              <a:gd name="connsiteX4" fmla="*/ 9892231 w 15600376"/>
              <a:gd name="connsiteY4" fmla="*/ 3745382 h 5544058"/>
              <a:gd name="connsiteX5" fmla="*/ 9716666 w 15600376"/>
              <a:gd name="connsiteY5" fmla="*/ 3599078 h 5544058"/>
              <a:gd name="connsiteX6" fmla="*/ 9754292 w 15600376"/>
              <a:gd name="connsiteY6" fmla="*/ 3470193 h 5544058"/>
              <a:gd name="connsiteX7" fmla="*/ 9653618 w 15600376"/>
              <a:gd name="connsiteY7" fmla="*/ 3362205 h 5544058"/>
              <a:gd name="connsiteX8" fmla="*/ 9757080 w 15600376"/>
              <a:gd name="connsiteY8" fmla="*/ 3057428 h 5544058"/>
              <a:gd name="connsiteX9" fmla="*/ 9315706 w 15600376"/>
              <a:gd name="connsiteY9" fmla="*/ 2818778 h 5544058"/>
              <a:gd name="connsiteX10" fmla="*/ 9862970 w 15600376"/>
              <a:gd name="connsiteY10" fmla="*/ 1975104 h 5544058"/>
              <a:gd name="connsiteX11" fmla="*/ 11830759 w 15600376"/>
              <a:gd name="connsiteY11" fmla="*/ 0 h 5544058"/>
              <a:gd name="connsiteX12" fmla="*/ 13909326 w 15600376"/>
              <a:gd name="connsiteY12" fmla="*/ 2543951 h 5544058"/>
              <a:gd name="connsiteX13" fmla="*/ 13227962 w 15600376"/>
              <a:gd name="connsiteY13" fmla="*/ 3928262 h 5544058"/>
              <a:gd name="connsiteX14" fmla="*/ 13708007 w 15600376"/>
              <a:gd name="connsiteY14" fmla="*/ 5544059 h 5544058"/>
              <a:gd name="connsiteX15" fmla="*/ 15600376 w 15600376"/>
              <a:gd name="connsiteY15" fmla="*/ 5541537 h 5544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600376" h="5544058">
                <a:moveTo>
                  <a:pt x="0" y="5531179"/>
                </a:moveTo>
                <a:lnTo>
                  <a:pt x="11505861" y="5540112"/>
                </a:lnTo>
                <a:cubicBezTo>
                  <a:pt x="11441871" y="5232873"/>
                  <a:pt x="11357709" y="4564685"/>
                  <a:pt x="11135815" y="4337913"/>
                </a:cubicBezTo>
                <a:cubicBezTo>
                  <a:pt x="11038279" y="4218431"/>
                  <a:pt x="10333581" y="4625644"/>
                  <a:pt x="10031219" y="4411066"/>
                </a:cubicBezTo>
                <a:cubicBezTo>
                  <a:pt x="9709350" y="4162349"/>
                  <a:pt x="9965383" y="3833165"/>
                  <a:pt x="9892231" y="3745382"/>
                </a:cubicBezTo>
                <a:cubicBezTo>
                  <a:pt x="9833709" y="3696614"/>
                  <a:pt x="9730609" y="3646108"/>
                  <a:pt x="9716666" y="3599078"/>
                </a:cubicBezTo>
                <a:cubicBezTo>
                  <a:pt x="9697521" y="3557625"/>
                  <a:pt x="9723643" y="3507120"/>
                  <a:pt x="9754292" y="3470193"/>
                </a:cubicBezTo>
                <a:lnTo>
                  <a:pt x="9653618" y="3362205"/>
                </a:lnTo>
                <a:cubicBezTo>
                  <a:pt x="9611152" y="3284755"/>
                  <a:pt x="9727119" y="3157511"/>
                  <a:pt x="9757080" y="3057428"/>
                </a:cubicBezTo>
                <a:cubicBezTo>
                  <a:pt x="9609955" y="2977878"/>
                  <a:pt x="9372296" y="2939068"/>
                  <a:pt x="9315706" y="2818778"/>
                </a:cubicBezTo>
                <a:cubicBezTo>
                  <a:pt x="9267263" y="2691462"/>
                  <a:pt x="9798244" y="2374024"/>
                  <a:pt x="9862970" y="1975104"/>
                </a:cubicBezTo>
                <a:cubicBezTo>
                  <a:pt x="9812729" y="266534"/>
                  <a:pt x="11229150" y="11046"/>
                  <a:pt x="11830759" y="0"/>
                </a:cubicBezTo>
                <a:cubicBezTo>
                  <a:pt x="12813325" y="-24"/>
                  <a:pt x="14393422" y="647274"/>
                  <a:pt x="13909326" y="2543951"/>
                </a:cubicBezTo>
                <a:cubicBezTo>
                  <a:pt x="13722946" y="3037075"/>
                  <a:pt x="13158606" y="3622783"/>
                  <a:pt x="13227962" y="3928262"/>
                </a:cubicBezTo>
                <a:cubicBezTo>
                  <a:pt x="13299038" y="4327448"/>
                  <a:pt x="13600717" y="5185614"/>
                  <a:pt x="13708007" y="5544059"/>
                </a:cubicBezTo>
                <a:lnTo>
                  <a:pt x="15600376" y="5541537"/>
                </a:lnTo>
              </a:path>
            </a:pathLst>
          </a:custGeom>
          <a:ln w="38100">
            <a:solidFill>
              <a:srgbClr val="B45608"/>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701">
              <a:solidFill>
                <a:prstClr val="black"/>
              </a:solidFill>
            </a:endParaRPr>
          </a:p>
        </p:txBody>
      </p:sp>
      <p:sp>
        <p:nvSpPr>
          <p:cNvPr id="13" name="TextBox 12">
            <a:extLst>
              <a:ext uri="{FF2B5EF4-FFF2-40B4-BE49-F238E27FC236}">
                <a16:creationId xmlns="" xmlns:a16="http://schemas.microsoft.com/office/drawing/2014/main" id="{3B765EF3-01FD-41F1-B528-0D5743027B98}"/>
              </a:ext>
            </a:extLst>
          </p:cNvPr>
          <p:cNvSpPr txBox="1"/>
          <p:nvPr/>
        </p:nvSpPr>
        <p:spPr>
          <a:xfrm>
            <a:off x="4211960" y="1340768"/>
            <a:ext cx="4417944" cy="4401205"/>
          </a:xfrm>
          <a:prstGeom prst="rect">
            <a:avLst/>
          </a:prstGeom>
          <a:noFill/>
        </p:spPr>
        <p:txBody>
          <a:bodyPr wrap="square" rtlCol="0">
            <a:spAutoFit/>
          </a:bodyPr>
          <a:lstStyle/>
          <a:p>
            <a:r>
              <a:rPr lang="en-AU" sz="2800" b="1" dirty="0">
                <a:solidFill>
                  <a:srgbClr val="B45608"/>
                </a:solidFill>
                <a:latin typeface="Chiller" panose="04020404031007020602" pitchFamily="82" charset="0"/>
                <a:cs typeface="Arabic Typesetting" panose="03020402040406030203" pitchFamily="66" charset="-78"/>
              </a:rPr>
              <a:t>If we consciously ponder upon the intentions behind our </a:t>
            </a:r>
            <a:r>
              <a:rPr lang="en-AU" sz="2800" b="1" dirty="0" smtClean="0">
                <a:solidFill>
                  <a:srgbClr val="B45608"/>
                </a:solidFill>
                <a:latin typeface="Chiller" panose="04020404031007020602" pitchFamily="82" charset="0"/>
                <a:cs typeface="Arabic Typesetting" panose="03020402040406030203" pitchFamily="66" charset="-78"/>
              </a:rPr>
              <a:t>actions </a:t>
            </a:r>
            <a:r>
              <a:rPr lang="en-AU" sz="2800" b="1" dirty="0">
                <a:solidFill>
                  <a:srgbClr val="B45608"/>
                </a:solidFill>
                <a:latin typeface="Chiller" panose="04020404031007020602" pitchFamily="82" charset="0"/>
                <a:cs typeface="Arabic Typesetting" panose="03020402040406030203" pitchFamily="66" charset="-78"/>
              </a:rPr>
              <a:t>and try to have them present before we start gaining any knowledge (</a:t>
            </a:r>
            <a:r>
              <a:rPr lang="en-AU" sz="2800" b="1" dirty="0" err="1">
                <a:solidFill>
                  <a:srgbClr val="B45608"/>
                </a:solidFill>
                <a:latin typeface="Chiller" panose="04020404031007020602" pitchFamily="82" charset="0"/>
                <a:cs typeface="Arabic Typesetting" panose="03020402040406030203" pitchFamily="66" charset="-78"/>
              </a:rPr>
              <a:t>ie</a:t>
            </a:r>
            <a:r>
              <a:rPr lang="en-AU" sz="2800" b="1" dirty="0">
                <a:solidFill>
                  <a:srgbClr val="B45608"/>
                </a:solidFill>
                <a:latin typeface="Chiller" panose="04020404031007020602" pitchFamily="82" charset="0"/>
                <a:cs typeface="Arabic Typesetting" panose="03020402040406030203" pitchFamily="66" charset="-78"/>
              </a:rPr>
              <a:t>: Enrolling in a course, attending a class, or listening to a podcast or lecture </a:t>
            </a:r>
            <a:r>
              <a:rPr lang="en-AU" sz="2800" b="1" dirty="0" err="1">
                <a:solidFill>
                  <a:srgbClr val="B45608"/>
                </a:solidFill>
                <a:latin typeface="Chiller" panose="04020404031007020602" pitchFamily="82" charset="0"/>
                <a:cs typeface="Arabic Typesetting" panose="03020402040406030203" pitchFamily="66" charset="-78"/>
              </a:rPr>
              <a:t>ect</a:t>
            </a:r>
            <a:r>
              <a:rPr lang="en-AU" sz="2800" b="1" dirty="0">
                <a:solidFill>
                  <a:srgbClr val="B45608"/>
                </a:solidFill>
                <a:latin typeface="Chiller" panose="04020404031007020602" pitchFamily="82" charset="0"/>
                <a:cs typeface="Arabic Typesetting" panose="03020402040406030203" pitchFamily="66" charset="-78"/>
              </a:rPr>
              <a:t>...) we will no doubt reap more rewards for our actions and see the difference in the quality and quantity of information we absorb and remember.</a:t>
            </a:r>
          </a:p>
        </p:txBody>
      </p:sp>
      <p:pic>
        <p:nvPicPr>
          <p:cNvPr id="102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676527" y="6237454"/>
            <a:ext cx="334963" cy="481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95175679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ound Same Side Corner Rectangle 1"/>
          <p:cNvSpPr/>
          <p:nvPr/>
        </p:nvSpPr>
        <p:spPr>
          <a:xfrm rot="10800000">
            <a:off x="4499992" y="0"/>
            <a:ext cx="4176464" cy="4293096"/>
          </a:xfrm>
          <a:prstGeom prst="round2SameRect">
            <a:avLst>
              <a:gd name="adj1" fmla="val 14350"/>
              <a:gd name="adj2" fmla="val 0"/>
            </a:avLst>
          </a:prstGeom>
          <a:solidFill>
            <a:schemeClr val="accent6">
              <a:lumMod val="75000"/>
              <a:alpha val="5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TextBox 1"/>
          <p:cNvSpPr txBox="1">
            <a:spLocks noChangeArrowheads="1"/>
          </p:cNvSpPr>
          <p:nvPr/>
        </p:nvSpPr>
        <p:spPr bwMode="auto">
          <a:xfrm>
            <a:off x="4499992" y="836712"/>
            <a:ext cx="4176464" cy="1077218"/>
          </a:xfrm>
          <a:prstGeom prst="rect">
            <a:avLst/>
          </a:prstGeom>
          <a:noFill/>
          <a:ln w="9525">
            <a:noFill/>
            <a:miter lim="800000"/>
            <a:headEnd/>
            <a:tailEnd/>
          </a:ln>
        </p:spPr>
        <p:txBody>
          <a:bodyPr wrap="square">
            <a:spAutoFit/>
          </a:bodyPr>
          <a:lstStyle/>
          <a:p>
            <a:pPr algn="ctr"/>
            <a:r>
              <a:rPr lang="en-US" altLang="ko-KR" sz="3200" b="1" u="sng" dirty="0" smtClean="0">
                <a:solidFill>
                  <a:schemeClr val="bg1"/>
                </a:solidFill>
                <a:latin typeface="Arial" pitchFamily="34" charset="0"/>
                <a:ea typeface="맑은 고딕" pitchFamily="50" charset="-127"/>
                <a:cs typeface="Arial" pitchFamily="34" charset="0"/>
              </a:rPr>
              <a:t>Step 1</a:t>
            </a:r>
          </a:p>
          <a:p>
            <a:pPr algn="ctr"/>
            <a:r>
              <a:rPr lang="en-US" altLang="ko-KR" sz="3200" b="1" dirty="0" smtClean="0">
                <a:solidFill>
                  <a:schemeClr val="bg1"/>
                </a:solidFill>
                <a:latin typeface="Arial" pitchFamily="34" charset="0"/>
                <a:ea typeface="맑은 고딕" pitchFamily="50" charset="-127"/>
                <a:cs typeface="Arial" pitchFamily="34" charset="0"/>
              </a:rPr>
              <a:t>Set your Intentions</a:t>
            </a:r>
          </a:p>
        </p:txBody>
      </p:sp>
      <p:grpSp>
        <p:nvGrpSpPr>
          <p:cNvPr id="19" name="Group 18"/>
          <p:cNvGrpSpPr/>
          <p:nvPr/>
        </p:nvGrpSpPr>
        <p:grpSpPr>
          <a:xfrm>
            <a:off x="5004048" y="2002531"/>
            <a:ext cx="3168352" cy="144016"/>
            <a:chOff x="899592" y="1359873"/>
            <a:chExt cx="3168352" cy="144016"/>
          </a:xfrm>
        </p:grpSpPr>
        <p:sp>
          <p:nvSpPr>
            <p:cNvPr id="3" name="Rectangle 2"/>
            <p:cNvSpPr/>
            <p:nvPr/>
          </p:nvSpPr>
          <p:spPr>
            <a:xfrm>
              <a:off x="2430865" y="1359873"/>
              <a:ext cx="144016" cy="144016"/>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 name="Rectangle 8"/>
            <p:cNvSpPr/>
            <p:nvPr/>
          </p:nvSpPr>
          <p:spPr>
            <a:xfrm rot="2700000">
              <a:off x="2430865" y="1359873"/>
              <a:ext cx="144016" cy="144016"/>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 name="Group 14"/>
            <p:cNvGrpSpPr/>
            <p:nvPr/>
          </p:nvGrpSpPr>
          <p:grpSpPr>
            <a:xfrm>
              <a:off x="2771800" y="1408806"/>
              <a:ext cx="1296144" cy="46150"/>
              <a:chOff x="2771800" y="1410205"/>
              <a:chExt cx="1296144" cy="46150"/>
            </a:xfrm>
          </p:grpSpPr>
          <p:cxnSp>
            <p:nvCxnSpPr>
              <p:cNvPr id="10" name="Straight Connector 9"/>
              <p:cNvCxnSpPr/>
              <p:nvPr/>
            </p:nvCxnSpPr>
            <p:spPr>
              <a:xfrm>
                <a:off x="2771800" y="1410205"/>
                <a:ext cx="129614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2771800" y="1456355"/>
                <a:ext cx="92772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6" name="Group 15"/>
            <p:cNvGrpSpPr/>
            <p:nvPr/>
          </p:nvGrpSpPr>
          <p:grpSpPr>
            <a:xfrm flipH="1">
              <a:off x="899592" y="1408806"/>
              <a:ext cx="1296144" cy="46150"/>
              <a:chOff x="2771800" y="1410205"/>
              <a:chExt cx="1296144" cy="46150"/>
            </a:xfrm>
          </p:grpSpPr>
          <p:cxnSp>
            <p:nvCxnSpPr>
              <p:cNvPr id="17" name="Straight Connector 16"/>
              <p:cNvCxnSpPr/>
              <p:nvPr/>
            </p:nvCxnSpPr>
            <p:spPr>
              <a:xfrm>
                <a:off x="2771800" y="1410205"/>
                <a:ext cx="129614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2771800" y="1456355"/>
                <a:ext cx="92772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676532" y="6309472"/>
            <a:ext cx="334963" cy="481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654220444"/>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altLang="ko-KR" dirty="0" smtClean="0"/>
              <a:t> </a:t>
            </a:r>
            <a:r>
              <a:rPr lang="en-AU" dirty="0"/>
              <a:t>Actions are by </a:t>
            </a:r>
            <a:r>
              <a:rPr lang="en-AU" dirty="0" smtClean="0"/>
              <a:t>intentions</a:t>
            </a:r>
            <a:endParaRPr lang="ko-KR" altLang="en-US" dirty="0"/>
          </a:p>
        </p:txBody>
      </p:sp>
      <p:sp>
        <p:nvSpPr>
          <p:cNvPr id="12" name="Content Placeholder 11"/>
          <p:cNvSpPr>
            <a:spLocks noGrp="1"/>
          </p:cNvSpPr>
          <p:nvPr>
            <p:ph idx="1"/>
          </p:nvPr>
        </p:nvSpPr>
        <p:spPr/>
        <p:txBody>
          <a:bodyPr/>
          <a:lstStyle/>
          <a:p>
            <a:r>
              <a:rPr lang="en-AU" b="1" dirty="0" smtClean="0"/>
              <a:t>Many scholars began books with this hadith</a:t>
            </a:r>
            <a:endParaRPr lang="en-AU" b="1" dirty="0"/>
          </a:p>
        </p:txBody>
      </p:sp>
      <p:pic>
        <p:nvPicPr>
          <p:cNvPr id="102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91682" y="1772816"/>
            <a:ext cx="7272808" cy="41764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Content Placeholder 11"/>
          <p:cNvSpPr>
            <a:spLocks noGrp="1"/>
          </p:cNvSpPr>
          <p:nvPr>
            <p:ph idx="1"/>
          </p:nvPr>
        </p:nvSpPr>
        <p:spPr>
          <a:xfrm>
            <a:off x="1835696" y="6021288"/>
            <a:ext cx="7308304" cy="504056"/>
          </a:xfrm>
        </p:spPr>
        <p:txBody>
          <a:bodyPr>
            <a:noAutofit/>
          </a:bodyPr>
          <a:lstStyle/>
          <a:p>
            <a:r>
              <a:rPr lang="en-AU" sz="1600" b="1" dirty="0" smtClean="0"/>
              <a:t>Action 1:</a:t>
            </a:r>
          </a:p>
          <a:p>
            <a:r>
              <a:rPr lang="en-AU" sz="1600" b="1" dirty="0" smtClean="0"/>
              <a:t>Copy down this hadith in your best hand writing in your copywork book and try to memorize it.</a:t>
            </a:r>
            <a:endParaRPr lang="en-AU" sz="1600" b="1" dirty="0"/>
          </a:p>
        </p:txBody>
      </p:sp>
      <p:pic>
        <p:nvPicPr>
          <p:cNvPr id="5122"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510" y="116633"/>
            <a:ext cx="334963" cy="481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2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18173" y="6143946"/>
            <a:ext cx="317500" cy="706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46180688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altLang="ko-KR" dirty="0" smtClean="0"/>
              <a:t>Write down your Intentions</a:t>
            </a:r>
            <a:endParaRPr lang="ko-KR" altLang="en-US" dirty="0"/>
          </a:p>
        </p:txBody>
      </p:sp>
      <p:sp>
        <p:nvSpPr>
          <p:cNvPr id="6" name="Content Placeholder 5"/>
          <p:cNvSpPr>
            <a:spLocks noGrp="1"/>
          </p:cNvSpPr>
          <p:nvPr>
            <p:ph idx="1"/>
          </p:nvPr>
        </p:nvSpPr>
        <p:spPr>
          <a:xfrm>
            <a:off x="827584" y="1556792"/>
            <a:ext cx="7859216" cy="792088"/>
          </a:xfrm>
        </p:spPr>
        <p:txBody>
          <a:bodyPr/>
          <a:lstStyle/>
          <a:p>
            <a:r>
              <a:rPr lang="en-US" b="1" dirty="0" smtClean="0"/>
              <a:t>Action 2: Write a list of the intentions you have from studying History. See how many you can come up with.</a:t>
            </a:r>
            <a:endParaRPr lang="en-US" altLang="ko-KR" b="1" dirty="0">
              <a:solidFill>
                <a:schemeClr val="tx1">
                  <a:lumMod val="75000"/>
                  <a:lumOff val="25000"/>
                </a:schemeClr>
              </a:solidFill>
              <a:latin typeface="Arial" pitchFamily="34" charset="0"/>
              <a:cs typeface="Arial" pitchFamily="34" charset="0"/>
            </a:endParaRPr>
          </a:p>
        </p:txBody>
      </p:sp>
      <p:sp>
        <p:nvSpPr>
          <p:cNvPr id="7" name="Content Placeholder 6"/>
          <p:cNvSpPr>
            <a:spLocks noGrp="1"/>
          </p:cNvSpPr>
          <p:nvPr>
            <p:ph idx="10"/>
          </p:nvPr>
        </p:nvSpPr>
        <p:spPr>
          <a:xfrm>
            <a:off x="467544" y="2636912"/>
            <a:ext cx="8229600" cy="3240360"/>
          </a:xfrm>
        </p:spPr>
        <p:txBody>
          <a:bodyPr>
            <a:normAutofit/>
          </a:bodyPr>
          <a:lstStyle/>
          <a:p>
            <a:pPr marL="285750" indent="-285750">
              <a:lnSpc>
                <a:spcPct val="150000"/>
              </a:lnSpc>
              <a:buFont typeface="Wingdings" panose="05000000000000000000" pitchFamily="2" charset="2"/>
              <a:buChar char="v"/>
            </a:pPr>
            <a:r>
              <a:rPr lang="en-AU" altLang="ko-KR" sz="1800" dirty="0" smtClean="0">
                <a:latin typeface="Arial" pitchFamily="34" charset="0"/>
                <a:cs typeface="Arial" pitchFamily="34" charset="0"/>
              </a:rPr>
              <a:t>Intention 1</a:t>
            </a:r>
          </a:p>
          <a:p>
            <a:pPr marL="285750" indent="-285750">
              <a:lnSpc>
                <a:spcPct val="150000"/>
              </a:lnSpc>
              <a:buFont typeface="Wingdings" panose="05000000000000000000" pitchFamily="2" charset="2"/>
              <a:buChar char="v"/>
            </a:pPr>
            <a:r>
              <a:rPr lang="en-AU" altLang="ko-KR" sz="1800" dirty="0" smtClean="0">
                <a:latin typeface="Arial" pitchFamily="34" charset="0"/>
                <a:cs typeface="Arial" pitchFamily="34" charset="0"/>
              </a:rPr>
              <a:t>Intention 2</a:t>
            </a:r>
          </a:p>
          <a:p>
            <a:pPr marL="285750" indent="-285750">
              <a:lnSpc>
                <a:spcPct val="150000"/>
              </a:lnSpc>
              <a:buFont typeface="Wingdings" panose="05000000000000000000" pitchFamily="2" charset="2"/>
              <a:buChar char="v"/>
            </a:pPr>
            <a:r>
              <a:rPr lang="en-AU" altLang="ko-KR" sz="1800" dirty="0" smtClean="0">
                <a:latin typeface="Arial" pitchFamily="34" charset="0"/>
                <a:cs typeface="Arial" pitchFamily="34" charset="0"/>
              </a:rPr>
              <a:t>Intention 3</a:t>
            </a:r>
          </a:p>
          <a:p>
            <a:pPr marL="285750" indent="-285750">
              <a:lnSpc>
                <a:spcPct val="150000"/>
              </a:lnSpc>
              <a:buFont typeface="Wingdings" panose="05000000000000000000" pitchFamily="2" charset="2"/>
              <a:buChar char="v"/>
            </a:pPr>
            <a:r>
              <a:rPr lang="en-AU" altLang="ko-KR" sz="1800" dirty="0" smtClean="0">
                <a:latin typeface="Arial" pitchFamily="34" charset="0"/>
                <a:cs typeface="Arial" pitchFamily="34" charset="0"/>
              </a:rPr>
              <a:t>Intention 4</a:t>
            </a:r>
          </a:p>
          <a:p>
            <a:pPr marL="285750" indent="-285750">
              <a:lnSpc>
                <a:spcPct val="150000"/>
              </a:lnSpc>
              <a:buFont typeface="Wingdings" panose="05000000000000000000" pitchFamily="2" charset="2"/>
              <a:buChar char="v"/>
            </a:pPr>
            <a:r>
              <a:rPr lang="en-AU" altLang="ko-KR" sz="1800" dirty="0" smtClean="0">
                <a:latin typeface="Arial" pitchFamily="34" charset="0"/>
                <a:cs typeface="Arial" pitchFamily="34" charset="0"/>
              </a:rPr>
              <a:t>Intention 5 …</a:t>
            </a:r>
            <a:r>
              <a:rPr lang="en-AU" altLang="ko-KR" sz="1800" dirty="0" err="1" smtClean="0">
                <a:latin typeface="Arial" pitchFamily="34" charset="0"/>
                <a:cs typeface="Arial" pitchFamily="34" charset="0"/>
              </a:rPr>
              <a:t>ect</a:t>
            </a:r>
            <a:endParaRPr lang="en-AU" altLang="ko-KR" sz="1800" dirty="0" smtClean="0">
              <a:latin typeface="Arial" pitchFamily="34" charset="0"/>
              <a:cs typeface="Arial" pitchFamily="34" charset="0"/>
            </a:endParaRPr>
          </a:p>
          <a:p>
            <a:pPr marL="285750" indent="-285750">
              <a:lnSpc>
                <a:spcPct val="150000"/>
              </a:lnSpc>
              <a:buFont typeface="Wingdings" panose="05000000000000000000" pitchFamily="2" charset="2"/>
              <a:buChar char="v"/>
            </a:pPr>
            <a:endParaRPr lang="en-AU" altLang="ko-KR" sz="1800" dirty="0">
              <a:latin typeface="Arial" pitchFamily="34" charset="0"/>
              <a:cs typeface="Arial" pitchFamily="34" charset="0"/>
            </a:endParaRPr>
          </a:p>
        </p:txBody>
      </p:sp>
      <p:pic>
        <p:nvPicPr>
          <p:cNvPr id="30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4" y="5949432"/>
            <a:ext cx="317500" cy="706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07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76532" y="188640"/>
            <a:ext cx="334963" cy="481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6"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03848" y="2636912"/>
            <a:ext cx="3558194" cy="32895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34440070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ound Same Side Corner Rectangle 1"/>
          <p:cNvSpPr/>
          <p:nvPr/>
        </p:nvSpPr>
        <p:spPr>
          <a:xfrm rot="10800000">
            <a:off x="3563888" y="0"/>
            <a:ext cx="5400600" cy="3573016"/>
          </a:xfrm>
          <a:prstGeom prst="round2SameRect">
            <a:avLst>
              <a:gd name="adj1" fmla="val 14350"/>
              <a:gd name="adj2" fmla="val 0"/>
            </a:avLst>
          </a:prstGeom>
          <a:solidFill>
            <a:schemeClr val="accent6">
              <a:lumMod val="75000"/>
              <a:alpha val="5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TextBox 1"/>
          <p:cNvSpPr txBox="1">
            <a:spLocks noChangeArrowheads="1"/>
          </p:cNvSpPr>
          <p:nvPr/>
        </p:nvSpPr>
        <p:spPr bwMode="auto">
          <a:xfrm>
            <a:off x="4067944" y="836712"/>
            <a:ext cx="4608512" cy="1077218"/>
          </a:xfrm>
          <a:prstGeom prst="rect">
            <a:avLst/>
          </a:prstGeom>
          <a:noFill/>
          <a:ln w="9525">
            <a:noFill/>
            <a:miter lim="800000"/>
            <a:headEnd/>
            <a:tailEnd/>
          </a:ln>
        </p:spPr>
        <p:txBody>
          <a:bodyPr wrap="square">
            <a:spAutoFit/>
          </a:bodyPr>
          <a:lstStyle/>
          <a:p>
            <a:pPr algn="ctr"/>
            <a:r>
              <a:rPr lang="en-US" altLang="ko-KR" sz="3200" b="1" u="sng" dirty="0" smtClean="0">
                <a:solidFill>
                  <a:schemeClr val="bg1"/>
                </a:solidFill>
                <a:latin typeface="Arial" pitchFamily="34" charset="0"/>
                <a:ea typeface="맑은 고딕" pitchFamily="50" charset="-127"/>
                <a:cs typeface="Arial" pitchFamily="34" charset="0"/>
              </a:rPr>
              <a:t>Step 2</a:t>
            </a:r>
          </a:p>
          <a:p>
            <a:pPr algn="ctr"/>
            <a:r>
              <a:rPr lang="en-US" altLang="ko-KR" sz="3200" b="1" dirty="0" smtClean="0">
                <a:solidFill>
                  <a:schemeClr val="bg1"/>
                </a:solidFill>
                <a:latin typeface="Arial" pitchFamily="34" charset="0"/>
                <a:ea typeface="맑은 고딕" pitchFamily="50" charset="-127"/>
                <a:cs typeface="Arial" pitchFamily="34" charset="0"/>
              </a:rPr>
              <a:t>Know your destination</a:t>
            </a:r>
          </a:p>
        </p:txBody>
      </p:sp>
      <p:grpSp>
        <p:nvGrpSpPr>
          <p:cNvPr id="19" name="Group 18"/>
          <p:cNvGrpSpPr/>
          <p:nvPr/>
        </p:nvGrpSpPr>
        <p:grpSpPr>
          <a:xfrm>
            <a:off x="5004048" y="2002531"/>
            <a:ext cx="3168352" cy="144016"/>
            <a:chOff x="899592" y="1359873"/>
            <a:chExt cx="3168352" cy="144016"/>
          </a:xfrm>
        </p:grpSpPr>
        <p:sp>
          <p:nvSpPr>
            <p:cNvPr id="3" name="Rectangle 2"/>
            <p:cNvSpPr/>
            <p:nvPr/>
          </p:nvSpPr>
          <p:spPr>
            <a:xfrm>
              <a:off x="2430865" y="1359873"/>
              <a:ext cx="144016" cy="144016"/>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 name="Rectangle 8"/>
            <p:cNvSpPr/>
            <p:nvPr/>
          </p:nvSpPr>
          <p:spPr>
            <a:xfrm rot="2700000">
              <a:off x="2430865" y="1359873"/>
              <a:ext cx="144016" cy="144016"/>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 name="Group 14"/>
            <p:cNvGrpSpPr/>
            <p:nvPr/>
          </p:nvGrpSpPr>
          <p:grpSpPr>
            <a:xfrm>
              <a:off x="2771800" y="1408806"/>
              <a:ext cx="1296144" cy="46150"/>
              <a:chOff x="2771800" y="1410205"/>
              <a:chExt cx="1296144" cy="46150"/>
            </a:xfrm>
          </p:grpSpPr>
          <p:cxnSp>
            <p:nvCxnSpPr>
              <p:cNvPr id="10" name="Straight Connector 9"/>
              <p:cNvCxnSpPr/>
              <p:nvPr/>
            </p:nvCxnSpPr>
            <p:spPr>
              <a:xfrm>
                <a:off x="2771800" y="1410205"/>
                <a:ext cx="129614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2771800" y="1456355"/>
                <a:ext cx="92772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6" name="Group 15"/>
            <p:cNvGrpSpPr/>
            <p:nvPr/>
          </p:nvGrpSpPr>
          <p:grpSpPr>
            <a:xfrm flipH="1">
              <a:off x="899592" y="1408806"/>
              <a:ext cx="1296144" cy="46150"/>
              <a:chOff x="2771800" y="1410205"/>
              <a:chExt cx="1296144" cy="46150"/>
            </a:xfrm>
          </p:grpSpPr>
          <p:cxnSp>
            <p:nvCxnSpPr>
              <p:cNvPr id="17" name="Straight Connector 16"/>
              <p:cNvCxnSpPr/>
              <p:nvPr/>
            </p:nvCxnSpPr>
            <p:spPr>
              <a:xfrm>
                <a:off x="2771800" y="1410205"/>
                <a:ext cx="129614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2771800" y="1456355"/>
                <a:ext cx="92772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676532" y="6309472"/>
            <a:ext cx="334963" cy="481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231030372"/>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53"/>
        <p:cNvGrpSpPr/>
        <p:nvPr/>
      </p:nvGrpSpPr>
      <p:grpSpPr>
        <a:xfrm>
          <a:off x="0" y="0"/>
          <a:ext cx="0" cy="0"/>
          <a:chOff x="0" y="0"/>
          <a:chExt cx="0" cy="0"/>
        </a:xfrm>
      </p:grpSpPr>
      <p:sp>
        <p:nvSpPr>
          <p:cNvPr id="54" name="Google Shape;54;p13"/>
          <p:cNvSpPr txBox="1">
            <a:spLocks noGrp="1"/>
          </p:cNvSpPr>
          <p:nvPr>
            <p:ph type="ctrTitle"/>
          </p:nvPr>
        </p:nvSpPr>
        <p:spPr>
          <a:xfrm>
            <a:off x="179512" y="3284984"/>
            <a:ext cx="8520600" cy="2736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smtClean="0">
                <a:solidFill>
                  <a:schemeClr val="lt1"/>
                </a:solidFill>
                <a:highlight>
                  <a:srgbClr val="783F04"/>
                </a:highlight>
                <a:latin typeface="Julius Sans One"/>
                <a:ea typeface="Julius Sans One"/>
                <a:cs typeface="Julius Sans One"/>
                <a:sym typeface="Julius Sans One"/>
              </a:rPr>
              <a:t>We want to learn about History</a:t>
            </a:r>
            <a:br>
              <a:rPr lang="en" dirty="0" smtClean="0">
                <a:solidFill>
                  <a:schemeClr val="lt1"/>
                </a:solidFill>
                <a:highlight>
                  <a:srgbClr val="783F04"/>
                </a:highlight>
                <a:latin typeface="Julius Sans One"/>
                <a:ea typeface="Julius Sans One"/>
                <a:cs typeface="Julius Sans One"/>
                <a:sym typeface="Julius Sans One"/>
              </a:rPr>
            </a:br>
            <a:r>
              <a:rPr lang="en" dirty="0" smtClean="0">
                <a:solidFill>
                  <a:schemeClr val="lt1"/>
                </a:solidFill>
                <a:highlight>
                  <a:srgbClr val="783F04"/>
                </a:highlight>
                <a:latin typeface="Julius Sans One"/>
                <a:ea typeface="Julius Sans One"/>
                <a:cs typeface="Julius Sans One"/>
                <a:sym typeface="Julius Sans One"/>
              </a:rPr>
              <a:t/>
            </a:r>
            <a:br>
              <a:rPr lang="en" dirty="0" smtClean="0">
                <a:solidFill>
                  <a:schemeClr val="lt1"/>
                </a:solidFill>
                <a:highlight>
                  <a:srgbClr val="783F04"/>
                </a:highlight>
                <a:latin typeface="Julius Sans One"/>
                <a:ea typeface="Julius Sans One"/>
                <a:cs typeface="Julius Sans One"/>
                <a:sym typeface="Julius Sans One"/>
              </a:rPr>
            </a:br>
            <a:r>
              <a:rPr lang="en" dirty="0">
                <a:solidFill>
                  <a:schemeClr val="lt1"/>
                </a:solidFill>
                <a:highlight>
                  <a:srgbClr val="783F04"/>
                </a:highlight>
                <a:latin typeface="Julius Sans One"/>
                <a:ea typeface="Julius Sans One"/>
                <a:cs typeface="Julius Sans One"/>
                <a:sym typeface="Julius Sans One"/>
              </a:rPr>
              <a:t/>
            </a:r>
            <a:br>
              <a:rPr lang="en" dirty="0">
                <a:solidFill>
                  <a:schemeClr val="lt1"/>
                </a:solidFill>
                <a:highlight>
                  <a:srgbClr val="783F04"/>
                </a:highlight>
                <a:latin typeface="Julius Sans One"/>
                <a:ea typeface="Julius Sans One"/>
                <a:cs typeface="Julius Sans One"/>
                <a:sym typeface="Julius Sans One"/>
              </a:rPr>
            </a:br>
            <a:r>
              <a:rPr lang="en" dirty="0" smtClean="0">
                <a:solidFill>
                  <a:schemeClr val="lt1"/>
                </a:solidFill>
                <a:highlight>
                  <a:srgbClr val="783F04"/>
                </a:highlight>
                <a:latin typeface="Julius Sans One"/>
                <a:ea typeface="Julius Sans One"/>
                <a:cs typeface="Julius Sans One"/>
                <a:sym typeface="Julius Sans One"/>
              </a:rPr>
              <a:t>So What is History?</a:t>
            </a:r>
            <a:endParaRPr dirty="0">
              <a:solidFill>
                <a:schemeClr val="lt1"/>
              </a:solidFill>
              <a:highlight>
                <a:srgbClr val="783F04"/>
              </a:highlight>
              <a:latin typeface="Julius Sans One"/>
              <a:ea typeface="Julius Sans One"/>
              <a:cs typeface="Julius Sans One"/>
              <a:sym typeface="Julius Sans One"/>
            </a:endParaRPr>
          </a:p>
        </p:txBody>
      </p:sp>
    </p:spTree>
    <p:extLst>
      <p:ext uri="{BB962C8B-B14F-4D97-AF65-F5344CB8AC3E}">
        <p14:creationId xmlns:p14="http://schemas.microsoft.com/office/powerpoint/2010/main" val="2777504645"/>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438" name="Group 437">
            <a:extLst>
              <a:ext uri="{FF2B5EF4-FFF2-40B4-BE49-F238E27FC236}">
                <a16:creationId xmlns="" xmlns:a16="http://schemas.microsoft.com/office/drawing/2014/main" id="{276861CC-D042-46B7-AC0F-2DE8C8F60F47}"/>
              </a:ext>
            </a:extLst>
          </p:cNvPr>
          <p:cNvGrpSpPr/>
          <p:nvPr/>
        </p:nvGrpSpPr>
        <p:grpSpPr>
          <a:xfrm>
            <a:off x="859002" y="1764930"/>
            <a:ext cx="3198296" cy="4313485"/>
            <a:chOff x="369152" y="1617134"/>
            <a:chExt cx="3546035" cy="3586857"/>
          </a:xfrm>
        </p:grpSpPr>
        <p:grpSp>
          <p:nvGrpSpPr>
            <p:cNvPr id="439" name="Group 438">
              <a:extLst>
                <a:ext uri="{FF2B5EF4-FFF2-40B4-BE49-F238E27FC236}">
                  <a16:creationId xmlns="" xmlns:a16="http://schemas.microsoft.com/office/drawing/2014/main" id="{A032C1E1-F6CB-4536-A91F-C8D30444F6E5}"/>
                </a:ext>
              </a:extLst>
            </p:cNvPr>
            <p:cNvGrpSpPr/>
            <p:nvPr/>
          </p:nvGrpSpPr>
          <p:grpSpPr>
            <a:xfrm>
              <a:off x="926950" y="1617134"/>
              <a:ext cx="2049224" cy="852218"/>
              <a:chOff x="926950" y="1617134"/>
              <a:chExt cx="2049224" cy="852218"/>
            </a:xfrm>
          </p:grpSpPr>
          <p:sp>
            <p:nvSpPr>
              <p:cNvPr id="459" name="Rectangle 14">
                <a:extLst>
                  <a:ext uri="{FF2B5EF4-FFF2-40B4-BE49-F238E27FC236}">
                    <a16:creationId xmlns="" xmlns:a16="http://schemas.microsoft.com/office/drawing/2014/main" id="{D048824F-96EF-4288-BD76-DDF9EAB4C210}"/>
                  </a:ext>
                </a:extLst>
              </p:cNvPr>
              <p:cNvSpPr/>
              <p:nvPr/>
            </p:nvSpPr>
            <p:spPr>
              <a:xfrm rot="19949266">
                <a:off x="1199615" y="1717912"/>
                <a:ext cx="531261" cy="531261"/>
              </a:xfrm>
              <a:custGeom>
                <a:avLst/>
                <a:gdLst/>
                <a:ahLst/>
                <a:cxnLst/>
                <a:rect l="l" t="t" r="r" b="b"/>
                <a:pathLst>
                  <a:path w="3942192" h="3931865">
                    <a:moveTo>
                      <a:pt x="2826148" y="3448804"/>
                    </a:moveTo>
                    <a:lnTo>
                      <a:pt x="2826148" y="3556804"/>
                    </a:lnTo>
                    <a:lnTo>
                      <a:pt x="3042148" y="3556804"/>
                    </a:lnTo>
                    <a:lnTo>
                      <a:pt x="3042148" y="3448804"/>
                    </a:lnTo>
                    <a:close/>
                    <a:moveTo>
                      <a:pt x="890988" y="3448804"/>
                    </a:moveTo>
                    <a:lnTo>
                      <a:pt x="890988" y="3556804"/>
                    </a:lnTo>
                    <a:lnTo>
                      <a:pt x="1106988" y="3556804"/>
                    </a:lnTo>
                    <a:lnTo>
                      <a:pt x="1106988" y="3448804"/>
                    </a:lnTo>
                    <a:close/>
                    <a:moveTo>
                      <a:pt x="3528192" y="3439467"/>
                    </a:moveTo>
                    <a:lnTo>
                      <a:pt x="3528192" y="3547467"/>
                    </a:lnTo>
                    <a:lnTo>
                      <a:pt x="3744192" y="3547467"/>
                    </a:lnTo>
                    <a:lnTo>
                      <a:pt x="3744192" y="3439467"/>
                    </a:lnTo>
                    <a:close/>
                    <a:moveTo>
                      <a:pt x="198000" y="3439467"/>
                    </a:moveTo>
                    <a:lnTo>
                      <a:pt x="198000" y="3547467"/>
                    </a:lnTo>
                    <a:lnTo>
                      <a:pt x="414000" y="3547467"/>
                    </a:lnTo>
                    <a:lnTo>
                      <a:pt x="414000" y="3439467"/>
                    </a:lnTo>
                    <a:close/>
                    <a:moveTo>
                      <a:pt x="2826148" y="3206154"/>
                    </a:moveTo>
                    <a:lnTo>
                      <a:pt x="2826148" y="3314154"/>
                    </a:lnTo>
                    <a:lnTo>
                      <a:pt x="3042148" y="3314154"/>
                    </a:lnTo>
                    <a:lnTo>
                      <a:pt x="3042148" y="3206154"/>
                    </a:lnTo>
                    <a:close/>
                    <a:moveTo>
                      <a:pt x="890988" y="3206154"/>
                    </a:moveTo>
                    <a:lnTo>
                      <a:pt x="890988" y="3314154"/>
                    </a:lnTo>
                    <a:lnTo>
                      <a:pt x="1106988" y="3314154"/>
                    </a:lnTo>
                    <a:lnTo>
                      <a:pt x="1106988" y="3206154"/>
                    </a:lnTo>
                    <a:close/>
                    <a:moveTo>
                      <a:pt x="3528192" y="3196817"/>
                    </a:moveTo>
                    <a:lnTo>
                      <a:pt x="3528192" y="3304817"/>
                    </a:lnTo>
                    <a:lnTo>
                      <a:pt x="3744192" y="3304817"/>
                    </a:lnTo>
                    <a:lnTo>
                      <a:pt x="3744192" y="3196817"/>
                    </a:lnTo>
                    <a:close/>
                    <a:moveTo>
                      <a:pt x="198000" y="3196817"/>
                    </a:moveTo>
                    <a:lnTo>
                      <a:pt x="198000" y="3304817"/>
                    </a:lnTo>
                    <a:lnTo>
                      <a:pt x="414000" y="3304817"/>
                    </a:lnTo>
                    <a:lnTo>
                      <a:pt x="414000" y="3196817"/>
                    </a:lnTo>
                    <a:close/>
                    <a:moveTo>
                      <a:pt x="2070064" y="3046635"/>
                    </a:moveTo>
                    <a:lnTo>
                      <a:pt x="2070064" y="3154635"/>
                    </a:lnTo>
                    <a:lnTo>
                      <a:pt x="2286064" y="3154635"/>
                    </a:lnTo>
                    <a:lnTo>
                      <a:pt x="2286064" y="3046635"/>
                    </a:lnTo>
                    <a:close/>
                    <a:moveTo>
                      <a:pt x="1638016" y="3037298"/>
                    </a:moveTo>
                    <a:lnTo>
                      <a:pt x="1638016" y="3145298"/>
                    </a:lnTo>
                    <a:lnTo>
                      <a:pt x="1854016" y="3145298"/>
                    </a:lnTo>
                    <a:lnTo>
                      <a:pt x="1854016" y="3037298"/>
                    </a:lnTo>
                    <a:close/>
                    <a:moveTo>
                      <a:pt x="2826148" y="2963504"/>
                    </a:moveTo>
                    <a:lnTo>
                      <a:pt x="2826148" y="3071504"/>
                    </a:lnTo>
                    <a:lnTo>
                      <a:pt x="3042148" y="3071504"/>
                    </a:lnTo>
                    <a:lnTo>
                      <a:pt x="3042148" y="2963504"/>
                    </a:lnTo>
                    <a:close/>
                    <a:moveTo>
                      <a:pt x="890988" y="2963504"/>
                    </a:moveTo>
                    <a:lnTo>
                      <a:pt x="890988" y="3071504"/>
                    </a:lnTo>
                    <a:lnTo>
                      <a:pt x="1106988" y="3071504"/>
                    </a:lnTo>
                    <a:lnTo>
                      <a:pt x="1106988" y="2963504"/>
                    </a:lnTo>
                    <a:close/>
                    <a:moveTo>
                      <a:pt x="3528192" y="2954167"/>
                    </a:moveTo>
                    <a:lnTo>
                      <a:pt x="3528192" y="3062167"/>
                    </a:lnTo>
                    <a:lnTo>
                      <a:pt x="3744192" y="3062167"/>
                    </a:lnTo>
                    <a:lnTo>
                      <a:pt x="3744192" y="2954167"/>
                    </a:lnTo>
                    <a:close/>
                    <a:moveTo>
                      <a:pt x="198000" y="2954167"/>
                    </a:moveTo>
                    <a:lnTo>
                      <a:pt x="198000" y="3062167"/>
                    </a:lnTo>
                    <a:lnTo>
                      <a:pt x="414000" y="3062167"/>
                    </a:lnTo>
                    <a:lnTo>
                      <a:pt x="414000" y="2954167"/>
                    </a:lnTo>
                    <a:close/>
                    <a:moveTo>
                      <a:pt x="2070064" y="2803981"/>
                    </a:moveTo>
                    <a:lnTo>
                      <a:pt x="2070064" y="2911981"/>
                    </a:lnTo>
                    <a:lnTo>
                      <a:pt x="2286064" y="2911981"/>
                    </a:lnTo>
                    <a:lnTo>
                      <a:pt x="2286064" y="2803981"/>
                    </a:lnTo>
                    <a:close/>
                    <a:moveTo>
                      <a:pt x="1638016" y="2794644"/>
                    </a:moveTo>
                    <a:lnTo>
                      <a:pt x="1638016" y="2902644"/>
                    </a:lnTo>
                    <a:lnTo>
                      <a:pt x="1854016" y="2902644"/>
                    </a:lnTo>
                    <a:lnTo>
                      <a:pt x="1854016" y="2794644"/>
                    </a:lnTo>
                    <a:close/>
                    <a:moveTo>
                      <a:pt x="2826148" y="2720854"/>
                    </a:moveTo>
                    <a:lnTo>
                      <a:pt x="2826148" y="2828854"/>
                    </a:lnTo>
                    <a:lnTo>
                      <a:pt x="3042148" y="2828854"/>
                    </a:lnTo>
                    <a:lnTo>
                      <a:pt x="3042148" y="2720854"/>
                    </a:lnTo>
                    <a:close/>
                    <a:moveTo>
                      <a:pt x="890988" y="2720854"/>
                    </a:moveTo>
                    <a:lnTo>
                      <a:pt x="890988" y="2828854"/>
                    </a:lnTo>
                    <a:lnTo>
                      <a:pt x="1106988" y="2828854"/>
                    </a:lnTo>
                    <a:lnTo>
                      <a:pt x="1106988" y="2720854"/>
                    </a:lnTo>
                    <a:close/>
                    <a:moveTo>
                      <a:pt x="3528192" y="2711517"/>
                    </a:moveTo>
                    <a:lnTo>
                      <a:pt x="3528192" y="2819517"/>
                    </a:lnTo>
                    <a:lnTo>
                      <a:pt x="3744192" y="2819517"/>
                    </a:lnTo>
                    <a:lnTo>
                      <a:pt x="3744192" y="2711517"/>
                    </a:lnTo>
                    <a:close/>
                    <a:moveTo>
                      <a:pt x="198000" y="2711517"/>
                    </a:moveTo>
                    <a:lnTo>
                      <a:pt x="198000" y="2819517"/>
                    </a:lnTo>
                    <a:lnTo>
                      <a:pt x="414000" y="2819517"/>
                    </a:lnTo>
                    <a:lnTo>
                      <a:pt x="414000" y="2711517"/>
                    </a:lnTo>
                    <a:close/>
                    <a:moveTo>
                      <a:pt x="2070064" y="2561331"/>
                    </a:moveTo>
                    <a:lnTo>
                      <a:pt x="2070064" y="2669331"/>
                    </a:lnTo>
                    <a:lnTo>
                      <a:pt x="2286064" y="2669331"/>
                    </a:lnTo>
                    <a:lnTo>
                      <a:pt x="2286064" y="2561331"/>
                    </a:lnTo>
                    <a:close/>
                    <a:moveTo>
                      <a:pt x="1638016" y="2551994"/>
                    </a:moveTo>
                    <a:lnTo>
                      <a:pt x="1638016" y="2659994"/>
                    </a:lnTo>
                    <a:lnTo>
                      <a:pt x="1854016" y="2659994"/>
                    </a:lnTo>
                    <a:lnTo>
                      <a:pt x="1854016" y="2551994"/>
                    </a:lnTo>
                    <a:close/>
                    <a:moveTo>
                      <a:pt x="2826148" y="2478204"/>
                    </a:moveTo>
                    <a:lnTo>
                      <a:pt x="2826148" y="2586204"/>
                    </a:lnTo>
                    <a:lnTo>
                      <a:pt x="3042148" y="2586204"/>
                    </a:lnTo>
                    <a:lnTo>
                      <a:pt x="3042148" y="2478204"/>
                    </a:lnTo>
                    <a:close/>
                    <a:moveTo>
                      <a:pt x="890988" y="2478204"/>
                    </a:moveTo>
                    <a:lnTo>
                      <a:pt x="890988" y="2586204"/>
                    </a:lnTo>
                    <a:lnTo>
                      <a:pt x="1106988" y="2586204"/>
                    </a:lnTo>
                    <a:lnTo>
                      <a:pt x="1106988" y="2478204"/>
                    </a:lnTo>
                    <a:close/>
                    <a:moveTo>
                      <a:pt x="3528192" y="2468867"/>
                    </a:moveTo>
                    <a:lnTo>
                      <a:pt x="3528192" y="2576867"/>
                    </a:lnTo>
                    <a:lnTo>
                      <a:pt x="3744192" y="2576867"/>
                    </a:lnTo>
                    <a:lnTo>
                      <a:pt x="3744192" y="2468867"/>
                    </a:lnTo>
                    <a:close/>
                    <a:moveTo>
                      <a:pt x="198000" y="2468867"/>
                    </a:moveTo>
                    <a:lnTo>
                      <a:pt x="198000" y="2576867"/>
                    </a:lnTo>
                    <a:lnTo>
                      <a:pt x="414000" y="2576867"/>
                    </a:lnTo>
                    <a:lnTo>
                      <a:pt x="414000" y="2468867"/>
                    </a:lnTo>
                    <a:close/>
                    <a:moveTo>
                      <a:pt x="2070064" y="2318681"/>
                    </a:moveTo>
                    <a:lnTo>
                      <a:pt x="2070064" y="2426681"/>
                    </a:lnTo>
                    <a:lnTo>
                      <a:pt x="2286064" y="2426681"/>
                    </a:lnTo>
                    <a:lnTo>
                      <a:pt x="2286064" y="2318681"/>
                    </a:lnTo>
                    <a:close/>
                    <a:moveTo>
                      <a:pt x="1638016" y="2309344"/>
                    </a:moveTo>
                    <a:lnTo>
                      <a:pt x="1638016" y="2417344"/>
                    </a:lnTo>
                    <a:lnTo>
                      <a:pt x="1854016" y="2417344"/>
                    </a:lnTo>
                    <a:lnTo>
                      <a:pt x="1854016" y="2309344"/>
                    </a:lnTo>
                    <a:close/>
                    <a:moveTo>
                      <a:pt x="2826148" y="2235554"/>
                    </a:moveTo>
                    <a:lnTo>
                      <a:pt x="2826148" y="2343554"/>
                    </a:lnTo>
                    <a:lnTo>
                      <a:pt x="3042148" y="2343554"/>
                    </a:lnTo>
                    <a:lnTo>
                      <a:pt x="3042148" y="2235554"/>
                    </a:lnTo>
                    <a:close/>
                    <a:moveTo>
                      <a:pt x="890988" y="2235554"/>
                    </a:moveTo>
                    <a:lnTo>
                      <a:pt x="890988" y="2343554"/>
                    </a:lnTo>
                    <a:lnTo>
                      <a:pt x="1106988" y="2343554"/>
                    </a:lnTo>
                    <a:lnTo>
                      <a:pt x="1106988" y="2235554"/>
                    </a:lnTo>
                    <a:close/>
                    <a:moveTo>
                      <a:pt x="3528192" y="2226217"/>
                    </a:moveTo>
                    <a:lnTo>
                      <a:pt x="3528192" y="2334217"/>
                    </a:lnTo>
                    <a:lnTo>
                      <a:pt x="3744192" y="2334217"/>
                    </a:lnTo>
                    <a:lnTo>
                      <a:pt x="3744192" y="2226217"/>
                    </a:lnTo>
                    <a:close/>
                    <a:moveTo>
                      <a:pt x="198000" y="2226217"/>
                    </a:moveTo>
                    <a:lnTo>
                      <a:pt x="198000" y="2334217"/>
                    </a:lnTo>
                    <a:lnTo>
                      <a:pt x="414000" y="2334217"/>
                    </a:lnTo>
                    <a:lnTo>
                      <a:pt x="414000" y="2226217"/>
                    </a:lnTo>
                    <a:close/>
                    <a:moveTo>
                      <a:pt x="2070064" y="2076031"/>
                    </a:moveTo>
                    <a:lnTo>
                      <a:pt x="2070064" y="2184031"/>
                    </a:lnTo>
                    <a:lnTo>
                      <a:pt x="2286064" y="2184031"/>
                    </a:lnTo>
                    <a:lnTo>
                      <a:pt x="2286064" y="2076031"/>
                    </a:lnTo>
                    <a:close/>
                    <a:moveTo>
                      <a:pt x="1638016" y="2066694"/>
                    </a:moveTo>
                    <a:lnTo>
                      <a:pt x="1638016" y="2174694"/>
                    </a:lnTo>
                    <a:lnTo>
                      <a:pt x="1854016" y="2174694"/>
                    </a:lnTo>
                    <a:lnTo>
                      <a:pt x="1854016" y="2066694"/>
                    </a:lnTo>
                    <a:close/>
                    <a:moveTo>
                      <a:pt x="2826148" y="1992904"/>
                    </a:moveTo>
                    <a:lnTo>
                      <a:pt x="2826148" y="2100904"/>
                    </a:lnTo>
                    <a:lnTo>
                      <a:pt x="3042148" y="2100904"/>
                    </a:lnTo>
                    <a:lnTo>
                      <a:pt x="3042148" y="1992904"/>
                    </a:lnTo>
                    <a:close/>
                    <a:moveTo>
                      <a:pt x="890988" y="1992904"/>
                    </a:moveTo>
                    <a:lnTo>
                      <a:pt x="890988" y="2100904"/>
                    </a:lnTo>
                    <a:lnTo>
                      <a:pt x="1106988" y="2100904"/>
                    </a:lnTo>
                    <a:lnTo>
                      <a:pt x="1106988" y="1992904"/>
                    </a:lnTo>
                    <a:close/>
                    <a:moveTo>
                      <a:pt x="3528192" y="1983567"/>
                    </a:moveTo>
                    <a:lnTo>
                      <a:pt x="3528192" y="2091567"/>
                    </a:lnTo>
                    <a:lnTo>
                      <a:pt x="3744192" y="2091567"/>
                    </a:lnTo>
                    <a:lnTo>
                      <a:pt x="3744192" y="1983567"/>
                    </a:lnTo>
                    <a:close/>
                    <a:moveTo>
                      <a:pt x="198000" y="1983567"/>
                    </a:moveTo>
                    <a:lnTo>
                      <a:pt x="198000" y="2091567"/>
                    </a:lnTo>
                    <a:lnTo>
                      <a:pt x="414000" y="2091567"/>
                    </a:lnTo>
                    <a:lnTo>
                      <a:pt x="414000" y="1983567"/>
                    </a:lnTo>
                    <a:close/>
                    <a:moveTo>
                      <a:pt x="2070064" y="1833381"/>
                    </a:moveTo>
                    <a:lnTo>
                      <a:pt x="2070064" y="1941381"/>
                    </a:lnTo>
                    <a:lnTo>
                      <a:pt x="2286064" y="1941381"/>
                    </a:lnTo>
                    <a:lnTo>
                      <a:pt x="2286064" y="1833381"/>
                    </a:lnTo>
                    <a:close/>
                    <a:moveTo>
                      <a:pt x="1638016" y="1824044"/>
                    </a:moveTo>
                    <a:lnTo>
                      <a:pt x="1638016" y="1932044"/>
                    </a:lnTo>
                    <a:lnTo>
                      <a:pt x="1854016" y="1932044"/>
                    </a:lnTo>
                    <a:lnTo>
                      <a:pt x="1854016" y="1824044"/>
                    </a:lnTo>
                    <a:close/>
                    <a:moveTo>
                      <a:pt x="2826148" y="1750254"/>
                    </a:moveTo>
                    <a:lnTo>
                      <a:pt x="2826148" y="1858254"/>
                    </a:lnTo>
                    <a:lnTo>
                      <a:pt x="3042148" y="1858254"/>
                    </a:lnTo>
                    <a:lnTo>
                      <a:pt x="3042148" y="1750254"/>
                    </a:lnTo>
                    <a:close/>
                    <a:moveTo>
                      <a:pt x="890988" y="1750254"/>
                    </a:moveTo>
                    <a:lnTo>
                      <a:pt x="890988" y="1858254"/>
                    </a:lnTo>
                    <a:lnTo>
                      <a:pt x="1106988" y="1858254"/>
                    </a:lnTo>
                    <a:lnTo>
                      <a:pt x="1106988" y="1750254"/>
                    </a:lnTo>
                    <a:close/>
                    <a:moveTo>
                      <a:pt x="3528192" y="1740917"/>
                    </a:moveTo>
                    <a:lnTo>
                      <a:pt x="3528192" y="1848917"/>
                    </a:lnTo>
                    <a:lnTo>
                      <a:pt x="3744192" y="1848917"/>
                    </a:lnTo>
                    <a:lnTo>
                      <a:pt x="3744192" y="1740917"/>
                    </a:lnTo>
                    <a:close/>
                    <a:moveTo>
                      <a:pt x="198000" y="1740917"/>
                    </a:moveTo>
                    <a:lnTo>
                      <a:pt x="198000" y="1848917"/>
                    </a:lnTo>
                    <a:lnTo>
                      <a:pt x="414000" y="1848917"/>
                    </a:lnTo>
                    <a:lnTo>
                      <a:pt x="414000" y="1740917"/>
                    </a:lnTo>
                    <a:close/>
                    <a:moveTo>
                      <a:pt x="2070064" y="1590731"/>
                    </a:moveTo>
                    <a:lnTo>
                      <a:pt x="2070064" y="1698731"/>
                    </a:lnTo>
                    <a:lnTo>
                      <a:pt x="2286064" y="1698731"/>
                    </a:lnTo>
                    <a:lnTo>
                      <a:pt x="2286064" y="1590731"/>
                    </a:lnTo>
                    <a:close/>
                    <a:moveTo>
                      <a:pt x="1638016" y="1581394"/>
                    </a:moveTo>
                    <a:lnTo>
                      <a:pt x="1638016" y="1689394"/>
                    </a:lnTo>
                    <a:lnTo>
                      <a:pt x="1854016" y="1689394"/>
                    </a:lnTo>
                    <a:lnTo>
                      <a:pt x="1854016" y="1581394"/>
                    </a:lnTo>
                    <a:close/>
                    <a:moveTo>
                      <a:pt x="3330192" y="1507604"/>
                    </a:moveTo>
                    <a:lnTo>
                      <a:pt x="3942192" y="1507604"/>
                    </a:lnTo>
                    <a:lnTo>
                      <a:pt x="3942192" y="3931865"/>
                    </a:lnTo>
                    <a:lnTo>
                      <a:pt x="3330192" y="3931865"/>
                    </a:lnTo>
                    <a:close/>
                    <a:moveTo>
                      <a:pt x="2826148" y="1507604"/>
                    </a:moveTo>
                    <a:lnTo>
                      <a:pt x="2826148" y="1615604"/>
                    </a:lnTo>
                    <a:lnTo>
                      <a:pt x="3042148" y="1615604"/>
                    </a:lnTo>
                    <a:lnTo>
                      <a:pt x="3042148" y="1507604"/>
                    </a:lnTo>
                    <a:close/>
                    <a:moveTo>
                      <a:pt x="890988" y="1507604"/>
                    </a:moveTo>
                    <a:lnTo>
                      <a:pt x="890988" y="1615604"/>
                    </a:lnTo>
                    <a:lnTo>
                      <a:pt x="1106988" y="1615604"/>
                    </a:lnTo>
                    <a:lnTo>
                      <a:pt x="1106988" y="1507604"/>
                    </a:lnTo>
                    <a:close/>
                    <a:moveTo>
                      <a:pt x="0" y="1507604"/>
                    </a:moveTo>
                    <a:lnTo>
                      <a:pt x="612000" y="1507604"/>
                    </a:lnTo>
                    <a:lnTo>
                      <a:pt x="612000" y="3931865"/>
                    </a:lnTo>
                    <a:lnTo>
                      <a:pt x="0" y="3931865"/>
                    </a:lnTo>
                    <a:close/>
                    <a:moveTo>
                      <a:pt x="2070064" y="1348081"/>
                    </a:moveTo>
                    <a:lnTo>
                      <a:pt x="2070064" y="1456081"/>
                    </a:lnTo>
                    <a:lnTo>
                      <a:pt x="2286064" y="1456081"/>
                    </a:lnTo>
                    <a:lnTo>
                      <a:pt x="2286064" y="1348081"/>
                    </a:lnTo>
                    <a:close/>
                    <a:moveTo>
                      <a:pt x="1638016" y="1338744"/>
                    </a:moveTo>
                    <a:lnTo>
                      <a:pt x="1638016" y="1446744"/>
                    </a:lnTo>
                    <a:lnTo>
                      <a:pt x="1854016" y="1446744"/>
                    </a:lnTo>
                    <a:lnTo>
                      <a:pt x="1854016" y="1338744"/>
                    </a:lnTo>
                    <a:close/>
                    <a:moveTo>
                      <a:pt x="2628148" y="1267865"/>
                    </a:moveTo>
                    <a:lnTo>
                      <a:pt x="3240148" y="1267865"/>
                    </a:lnTo>
                    <a:lnTo>
                      <a:pt x="3240148" y="3931865"/>
                    </a:lnTo>
                    <a:lnTo>
                      <a:pt x="2628148" y="3931865"/>
                    </a:lnTo>
                    <a:close/>
                    <a:moveTo>
                      <a:pt x="692988" y="1267865"/>
                    </a:moveTo>
                    <a:lnTo>
                      <a:pt x="1304988" y="1267865"/>
                    </a:lnTo>
                    <a:lnTo>
                      <a:pt x="1304988" y="3931865"/>
                    </a:lnTo>
                    <a:lnTo>
                      <a:pt x="692988" y="3931865"/>
                    </a:lnTo>
                    <a:close/>
                    <a:moveTo>
                      <a:pt x="2070064" y="1105431"/>
                    </a:moveTo>
                    <a:lnTo>
                      <a:pt x="2070064" y="1213431"/>
                    </a:lnTo>
                    <a:lnTo>
                      <a:pt x="2286064" y="1213431"/>
                    </a:lnTo>
                    <a:lnTo>
                      <a:pt x="2286064" y="1105431"/>
                    </a:lnTo>
                    <a:close/>
                    <a:moveTo>
                      <a:pt x="1638016" y="1096094"/>
                    </a:moveTo>
                    <a:lnTo>
                      <a:pt x="1638016" y="1204094"/>
                    </a:lnTo>
                    <a:lnTo>
                      <a:pt x="1854016" y="1204094"/>
                    </a:lnTo>
                    <a:lnTo>
                      <a:pt x="1854016" y="1096094"/>
                    </a:lnTo>
                    <a:close/>
                    <a:moveTo>
                      <a:pt x="2070064" y="862781"/>
                    </a:moveTo>
                    <a:lnTo>
                      <a:pt x="2070064" y="970781"/>
                    </a:lnTo>
                    <a:lnTo>
                      <a:pt x="2286064" y="970781"/>
                    </a:lnTo>
                    <a:lnTo>
                      <a:pt x="2286064" y="862781"/>
                    </a:lnTo>
                    <a:close/>
                    <a:moveTo>
                      <a:pt x="1638016" y="853444"/>
                    </a:moveTo>
                    <a:lnTo>
                      <a:pt x="1638016" y="961444"/>
                    </a:lnTo>
                    <a:lnTo>
                      <a:pt x="1854016" y="961444"/>
                    </a:lnTo>
                    <a:lnTo>
                      <a:pt x="1854016" y="853444"/>
                    </a:lnTo>
                    <a:close/>
                    <a:moveTo>
                      <a:pt x="1883174" y="0"/>
                    </a:moveTo>
                    <a:lnTo>
                      <a:pt x="2040907" y="0"/>
                    </a:lnTo>
                    <a:lnTo>
                      <a:pt x="2040907" y="355600"/>
                    </a:lnTo>
                    <a:lnTo>
                      <a:pt x="2178064" y="355600"/>
                    </a:lnTo>
                    <a:lnTo>
                      <a:pt x="2178064" y="596007"/>
                    </a:lnTo>
                    <a:lnTo>
                      <a:pt x="2538104" y="596007"/>
                    </a:lnTo>
                    <a:lnTo>
                      <a:pt x="2538104" y="3931865"/>
                    </a:lnTo>
                    <a:lnTo>
                      <a:pt x="2142040" y="3931865"/>
                    </a:lnTo>
                    <a:lnTo>
                      <a:pt x="2142040" y="3291036"/>
                    </a:lnTo>
                    <a:lnTo>
                      <a:pt x="1782040" y="3291036"/>
                    </a:lnTo>
                    <a:lnTo>
                      <a:pt x="1782040" y="3931865"/>
                    </a:lnTo>
                    <a:lnTo>
                      <a:pt x="1385976" y="3931865"/>
                    </a:lnTo>
                    <a:lnTo>
                      <a:pt x="1385976" y="596007"/>
                    </a:lnTo>
                    <a:lnTo>
                      <a:pt x="1746016" y="596007"/>
                    </a:lnTo>
                    <a:lnTo>
                      <a:pt x="1746016" y="355600"/>
                    </a:lnTo>
                    <a:lnTo>
                      <a:pt x="1883174" y="35560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sp>
            <p:nvSpPr>
              <p:cNvPr id="460" name="Right Triangle 13">
                <a:extLst>
                  <a:ext uri="{FF2B5EF4-FFF2-40B4-BE49-F238E27FC236}">
                    <a16:creationId xmlns="" xmlns:a16="http://schemas.microsoft.com/office/drawing/2014/main" id="{6627CFF2-1B9B-41C2-A74F-DF7BE62A3341}"/>
                  </a:ext>
                </a:extLst>
              </p:cNvPr>
              <p:cNvSpPr/>
              <p:nvPr/>
            </p:nvSpPr>
            <p:spPr>
              <a:xfrm>
                <a:off x="1823542" y="1617134"/>
                <a:ext cx="504056" cy="504056"/>
              </a:xfrm>
              <a:custGeom>
                <a:avLst/>
                <a:gdLst/>
                <a:ahLst/>
                <a:cxnLst/>
                <a:rect l="l" t="t" r="r" b="b"/>
                <a:pathLst>
                  <a:path w="3888432" h="3921971">
                    <a:moveTo>
                      <a:pt x="3379043" y="3254688"/>
                    </a:moveTo>
                    <a:lnTo>
                      <a:pt x="3379043" y="3462328"/>
                    </a:lnTo>
                    <a:lnTo>
                      <a:pt x="3628183" y="3462328"/>
                    </a:lnTo>
                    <a:lnTo>
                      <a:pt x="3628183" y="3254688"/>
                    </a:lnTo>
                    <a:close/>
                    <a:moveTo>
                      <a:pt x="2945132" y="3254688"/>
                    </a:moveTo>
                    <a:lnTo>
                      <a:pt x="2945132" y="3462328"/>
                    </a:lnTo>
                    <a:lnTo>
                      <a:pt x="3194272" y="3462328"/>
                    </a:lnTo>
                    <a:lnTo>
                      <a:pt x="3194272" y="3254688"/>
                    </a:lnTo>
                    <a:close/>
                    <a:moveTo>
                      <a:pt x="2514947" y="3254688"/>
                    </a:moveTo>
                    <a:lnTo>
                      <a:pt x="2514947" y="3462328"/>
                    </a:lnTo>
                    <a:lnTo>
                      <a:pt x="2764087" y="3462328"/>
                    </a:lnTo>
                    <a:lnTo>
                      <a:pt x="2764087" y="3254688"/>
                    </a:lnTo>
                    <a:close/>
                    <a:moveTo>
                      <a:pt x="3379043" y="2864535"/>
                    </a:moveTo>
                    <a:lnTo>
                      <a:pt x="3379043" y="3072175"/>
                    </a:lnTo>
                    <a:lnTo>
                      <a:pt x="3628183" y="3072175"/>
                    </a:lnTo>
                    <a:lnTo>
                      <a:pt x="3628183" y="2864535"/>
                    </a:lnTo>
                    <a:close/>
                    <a:moveTo>
                      <a:pt x="2945132" y="2864535"/>
                    </a:moveTo>
                    <a:lnTo>
                      <a:pt x="2945132" y="3072175"/>
                    </a:lnTo>
                    <a:lnTo>
                      <a:pt x="3194272" y="3072175"/>
                    </a:lnTo>
                    <a:lnTo>
                      <a:pt x="3194272" y="2864535"/>
                    </a:lnTo>
                    <a:close/>
                    <a:moveTo>
                      <a:pt x="2514947" y="2864535"/>
                    </a:moveTo>
                    <a:lnTo>
                      <a:pt x="2514947" y="3072175"/>
                    </a:lnTo>
                    <a:lnTo>
                      <a:pt x="2764087" y="3072175"/>
                    </a:lnTo>
                    <a:lnTo>
                      <a:pt x="2764087" y="2864535"/>
                    </a:lnTo>
                    <a:close/>
                    <a:moveTo>
                      <a:pt x="1945832" y="2577619"/>
                    </a:moveTo>
                    <a:lnTo>
                      <a:pt x="1945832" y="2937659"/>
                    </a:lnTo>
                    <a:lnTo>
                      <a:pt x="2124754" y="2937659"/>
                    </a:lnTo>
                    <a:lnTo>
                      <a:pt x="2124754" y="2577619"/>
                    </a:lnTo>
                    <a:close/>
                    <a:moveTo>
                      <a:pt x="1531681" y="2577619"/>
                    </a:moveTo>
                    <a:lnTo>
                      <a:pt x="1531681" y="2937659"/>
                    </a:lnTo>
                    <a:lnTo>
                      <a:pt x="1710603" y="2937659"/>
                    </a:lnTo>
                    <a:lnTo>
                      <a:pt x="1710603" y="2577619"/>
                    </a:lnTo>
                    <a:close/>
                    <a:moveTo>
                      <a:pt x="1117528" y="2577619"/>
                    </a:moveTo>
                    <a:lnTo>
                      <a:pt x="1117528" y="2937659"/>
                    </a:lnTo>
                    <a:lnTo>
                      <a:pt x="1296450" y="2937659"/>
                    </a:lnTo>
                    <a:lnTo>
                      <a:pt x="1296450" y="2577619"/>
                    </a:lnTo>
                    <a:close/>
                    <a:moveTo>
                      <a:pt x="703375" y="2577619"/>
                    </a:moveTo>
                    <a:lnTo>
                      <a:pt x="703375" y="2937659"/>
                    </a:lnTo>
                    <a:lnTo>
                      <a:pt x="882297" y="2937659"/>
                    </a:lnTo>
                    <a:lnTo>
                      <a:pt x="882297" y="2577619"/>
                    </a:lnTo>
                    <a:close/>
                    <a:moveTo>
                      <a:pt x="289222" y="2577619"/>
                    </a:moveTo>
                    <a:lnTo>
                      <a:pt x="289222" y="2937659"/>
                    </a:lnTo>
                    <a:lnTo>
                      <a:pt x="468144" y="2937659"/>
                    </a:lnTo>
                    <a:lnTo>
                      <a:pt x="468144" y="2577619"/>
                    </a:lnTo>
                    <a:close/>
                    <a:moveTo>
                      <a:pt x="3379043" y="2474382"/>
                    </a:moveTo>
                    <a:lnTo>
                      <a:pt x="3379043" y="2682022"/>
                    </a:lnTo>
                    <a:lnTo>
                      <a:pt x="3628183" y="2682022"/>
                    </a:lnTo>
                    <a:lnTo>
                      <a:pt x="3628183" y="2474382"/>
                    </a:lnTo>
                    <a:close/>
                    <a:moveTo>
                      <a:pt x="2945132" y="2474382"/>
                    </a:moveTo>
                    <a:lnTo>
                      <a:pt x="2945132" y="2682022"/>
                    </a:lnTo>
                    <a:lnTo>
                      <a:pt x="3194272" y="2682022"/>
                    </a:lnTo>
                    <a:lnTo>
                      <a:pt x="3194272" y="2474382"/>
                    </a:lnTo>
                    <a:close/>
                    <a:moveTo>
                      <a:pt x="2514947" y="2474382"/>
                    </a:moveTo>
                    <a:lnTo>
                      <a:pt x="2514947" y="2682022"/>
                    </a:lnTo>
                    <a:lnTo>
                      <a:pt x="2764087" y="2682022"/>
                    </a:lnTo>
                    <a:lnTo>
                      <a:pt x="2764087" y="2474382"/>
                    </a:lnTo>
                    <a:close/>
                    <a:moveTo>
                      <a:pt x="3379043" y="2084229"/>
                    </a:moveTo>
                    <a:lnTo>
                      <a:pt x="3379043" y="2291869"/>
                    </a:lnTo>
                    <a:lnTo>
                      <a:pt x="3628183" y="2291869"/>
                    </a:lnTo>
                    <a:lnTo>
                      <a:pt x="3628183" y="2084229"/>
                    </a:lnTo>
                    <a:close/>
                    <a:moveTo>
                      <a:pt x="2945132" y="2084229"/>
                    </a:moveTo>
                    <a:lnTo>
                      <a:pt x="2945132" y="2291869"/>
                    </a:lnTo>
                    <a:lnTo>
                      <a:pt x="3194272" y="2291869"/>
                    </a:lnTo>
                    <a:lnTo>
                      <a:pt x="3194272" y="2084229"/>
                    </a:lnTo>
                    <a:close/>
                    <a:moveTo>
                      <a:pt x="2514947" y="2084229"/>
                    </a:moveTo>
                    <a:lnTo>
                      <a:pt x="2514947" y="2291869"/>
                    </a:lnTo>
                    <a:lnTo>
                      <a:pt x="2764087" y="2291869"/>
                    </a:lnTo>
                    <a:lnTo>
                      <a:pt x="2764087" y="2084229"/>
                    </a:lnTo>
                    <a:close/>
                    <a:moveTo>
                      <a:pt x="2124144" y="1714020"/>
                    </a:moveTo>
                    <a:lnTo>
                      <a:pt x="2124144" y="2164020"/>
                    </a:lnTo>
                    <a:lnTo>
                      <a:pt x="1296144" y="2164020"/>
                    </a:lnTo>
                    <a:close/>
                    <a:moveTo>
                      <a:pt x="197090" y="609603"/>
                    </a:moveTo>
                    <a:lnTo>
                      <a:pt x="525322" y="609603"/>
                    </a:lnTo>
                    <a:lnTo>
                      <a:pt x="584058" y="2101023"/>
                    </a:lnTo>
                    <a:lnTo>
                      <a:pt x="1296144" y="1714020"/>
                    </a:lnTo>
                    <a:lnTo>
                      <a:pt x="1296144" y="2164020"/>
                    </a:lnTo>
                    <a:lnTo>
                      <a:pt x="586539" y="2164020"/>
                    </a:lnTo>
                    <a:lnTo>
                      <a:pt x="590547" y="2265787"/>
                    </a:lnTo>
                    <a:lnTo>
                      <a:pt x="2232248" y="2265787"/>
                    </a:lnTo>
                    <a:lnTo>
                      <a:pt x="2232248" y="1954513"/>
                    </a:lnTo>
                    <a:lnTo>
                      <a:pt x="2232248" y="1054513"/>
                    </a:lnTo>
                    <a:lnTo>
                      <a:pt x="3888248" y="1954513"/>
                    </a:lnTo>
                    <a:lnTo>
                      <a:pt x="3888432" y="1954513"/>
                    </a:lnTo>
                    <a:lnTo>
                      <a:pt x="3888432" y="3921971"/>
                    </a:lnTo>
                    <a:lnTo>
                      <a:pt x="2304256" y="3921971"/>
                    </a:lnTo>
                    <a:lnTo>
                      <a:pt x="2232248" y="3921971"/>
                    </a:lnTo>
                    <a:lnTo>
                      <a:pt x="772857" y="3921971"/>
                    </a:lnTo>
                    <a:lnTo>
                      <a:pt x="772857" y="3290059"/>
                    </a:lnTo>
                    <a:lnTo>
                      <a:pt x="361206" y="3290059"/>
                    </a:lnTo>
                    <a:lnTo>
                      <a:pt x="361206" y="3921971"/>
                    </a:lnTo>
                    <a:lnTo>
                      <a:pt x="0" y="3921971"/>
                    </a:lnTo>
                    <a:lnTo>
                      <a:pt x="0" y="2265787"/>
                    </a:lnTo>
                    <a:lnTo>
                      <a:pt x="131865" y="2265787"/>
                    </a:lnTo>
                    <a:close/>
                    <a:moveTo>
                      <a:pt x="929888" y="0"/>
                    </a:moveTo>
                    <a:cubicBezTo>
                      <a:pt x="1019595" y="0"/>
                      <a:pt x="1124659" y="30463"/>
                      <a:pt x="1166726" y="102575"/>
                    </a:cubicBezTo>
                    <a:cubicBezTo>
                      <a:pt x="1212070" y="48192"/>
                      <a:pt x="1255094" y="19511"/>
                      <a:pt x="1304210" y="14210"/>
                    </a:cubicBezTo>
                    <a:cubicBezTo>
                      <a:pt x="1353326" y="8909"/>
                      <a:pt x="1418945" y="35057"/>
                      <a:pt x="1461423" y="70767"/>
                    </a:cubicBezTo>
                    <a:cubicBezTo>
                      <a:pt x="1500648" y="39845"/>
                      <a:pt x="1550404" y="23049"/>
                      <a:pt x="1604082" y="23049"/>
                    </a:cubicBezTo>
                    <a:cubicBezTo>
                      <a:pt x="1692530" y="23049"/>
                      <a:pt x="1770327" y="68651"/>
                      <a:pt x="1814928" y="137833"/>
                    </a:cubicBezTo>
                    <a:cubicBezTo>
                      <a:pt x="1859765" y="69447"/>
                      <a:pt x="1937139" y="24416"/>
                      <a:pt x="2025031" y="24416"/>
                    </a:cubicBezTo>
                    <a:cubicBezTo>
                      <a:pt x="2135143" y="24416"/>
                      <a:pt x="2228747" y="95092"/>
                      <a:pt x="2261925" y="193913"/>
                    </a:cubicBezTo>
                    <a:cubicBezTo>
                      <a:pt x="2262329" y="193791"/>
                      <a:pt x="2262735" y="193790"/>
                      <a:pt x="2263140" y="193790"/>
                    </a:cubicBezTo>
                    <a:cubicBezTo>
                      <a:pt x="2402209" y="193790"/>
                      <a:pt x="2514947" y="306528"/>
                      <a:pt x="2514947" y="445597"/>
                    </a:cubicBezTo>
                    <a:cubicBezTo>
                      <a:pt x="2514947" y="584666"/>
                      <a:pt x="2402209" y="697404"/>
                      <a:pt x="2263140" y="697404"/>
                    </a:cubicBezTo>
                    <a:cubicBezTo>
                      <a:pt x="2176391" y="697404"/>
                      <a:pt x="2099888" y="653537"/>
                      <a:pt x="2054640" y="586750"/>
                    </a:cubicBezTo>
                    <a:cubicBezTo>
                      <a:pt x="2010395" y="653762"/>
                      <a:pt x="1934062" y="697404"/>
                      <a:pt x="1847535" y="697404"/>
                    </a:cubicBezTo>
                    <a:cubicBezTo>
                      <a:pt x="1789311" y="697404"/>
                      <a:pt x="1735702" y="677642"/>
                      <a:pt x="1693695" y="643630"/>
                    </a:cubicBezTo>
                    <a:cubicBezTo>
                      <a:pt x="1651689" y="677642"/>
                      <a:pt x="1598080" y="697404"/>
                      <a:pt x="1539855" y="697404"/>
                    </a:cubicBezTo>
                    <a:cubicBezTo>
                      <a:pt x="1441551" y="697404"/>
                      <a:pt x="1356403" y="641072"/>
                      <a:pt x="1315888" y="558445"/>
                    </a:cubicBezTo>
                    <a:cubicBezTo>
                      <a:pt x="1272229" y="598661"/>
                      <a:pt x="1206400" y="634839"/>
                      <a:pt x="1149712" y="622576"/>
                    </a:cubicBezTo>
                    <a:cubicBezTo>
                      <a:pt x="1096483" y="611061"/>
                      <a:pt x="1025744" y="572014"/>
                      <a:pt x="984978" y="498638"/>
                    </a:cubicBezTo>
                    <a:cubicBezTo>
                      <a:pt x="959504" y="574665"/>
                      <a:pt x="887516" y="629050"/>
                      <a:pt x="802824" y="629050"/>
                    </a:cubicBezTo>
                    <a:cubicBezTo>
                      <a:pt x="724492" y="629050"/>
                      <a:pt x="657026" y="582526"/>
                      <a:pt x="627413" y="515210"/>
                    </a:cubicBezTo>
                    <a:cubicBezTo>
                      <a:pt x="584988" y="553591"/>
                      <a:pt x="527392" y="574026"/>
                      <a:pt x="479717" y="567162"/>
                    </a:cubicBezTo>
                    <a:cubicBezTo>
                      <a:pt x="439788" y="561414"/>
                      <a:pt x="406466" y="547383"/>
                      <a:pt x="379767" y="527160"/>
                    </a:cubicBezTo>
                    <a:cubicBezTo>
                      <a:pt x="310874" y="498171"/>
                      <a:pt x="262300" y="430445"/>
                      <a:pt x="261518" y="351249"/>
                    </a:cubicBezTo>
                    <a:cubicBezTo>
                      <a:pt x="261425" y="351089"/>
                      <a:pt x="261381" y="350918"/>
                      <a:pt x="261338" y="350746"/>
                    </a:cubicBezTo>
                    <a:cubicBezTo>
                      <a:pt x="228153" y="316942"/>
                      <a:pt x="208360" y="270473"/>
                      <a:pt x="208360" y="219381"/>
                    </a:cubicBezTo>
                    <a:cubicBezTo>
                      <a:pt x="208360" y="112466"/>
                      <a:pt x="295031" y="25795"/>
                      <a:pt x="401946" y="25795"/>
                    </a:cubicBezTo>
                    <a:cubicBezTo>
                      <a:pt x="425158" y="25795"/>
                      <a:pt x="447416" y="29880"/>
                      <a:pt x="467791" y="38056"/>
                    </a:cubicBezTo>
                    <a:cubicBezTo>
                      <a:pt x="585794" y="17893"/>
                      <a:pt x="696162" y="87852"/>
                      <a:pt x="737322" y="124235"/>
                    </a:cubicBezTo>
                    <a:cubicBezTo>
                      <a:pt x="782627" y="68126"/>
                      <a:pt x="852143" y="0"/>
                      <a:pt x="929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sp>
            <p:nvSpPr>
              <p:cNvPr id="461" name="Rectangle 24">
                <a:extLst>
                  <a:ext uri="{FF2B5EF4-FFF2-40B4-BE49-F238E27FC236}">
                    <a16:creationId xmlns="" xmlns:a16="http://schemas.microsoft.com/office/drawing/2014/main" id="{F34F4F98-5A4F-484C-BB6E-28969907FAD6}"/>
                  </a:ext>
                </a:extLst>
              </p:cNvPr>
              <p:cNvSpPr>
                <a:spLocks noChangeAspect="1"/>
              </p:cNvSpPr>
              <p:nvPr/>
            </p:nvSpPr>
            <p:spPr>
              <a:xfrm rot="20700000">
                <a:off x="2300573" y="1797574"/>
                <a:ext cx="456968" cy="360000"/>
              </a:xfrm>
              <a:custGeom>
                <a:avLst/>
                <a:gdLst/>
                <a:ahLst/>
                <a:cxnLst/>
                <a:rect l="l" t="t" r="r" b="b"/>
                <a:pathLst>
                  <a:path w="3805825" h="2998234">
                    <a:moveTo>
                      <a:pt x="571963" y="2092124"/>
                    </a:moveTo>
                    <a:lnTo>
                      <a:pt x="465390" y="2092124"/>
                    </a:lnTo>
                    <a:lnTo>
                      <a:pt x="571963" y="2198697"/>
                    </a:lnTo>
                    <a:close/>
                    <a:moveTo>
                      <a:pt x="571962" y="1939097"/>
                    </a:moveTo>
                    <a:lnTo>
                      <a:pt x="465390" y="2045669"/>
                    </a:lnTo>
                    <a:lnTo>
                      <a:pt x="571962" y="2045669"/>
                    </a:lnTo>
                    <a:close/>
                    <a:moveTo>
                      <a:pt x="724990" y="2092124"/>
                    </a:moveTo>
                    <a:lnTo>
                      <a:pt x="618417" y="2092124"/>
                    </a:lnTo>
                    <a:lnTo>
                      <a:pt x="618418" y="2198697"/>
                    </a:lnTo>
                    <a:close/>
                    <a:moveTo>
                      <a:pt x="618418" y="1939104"/>
                    </a:moveTo>
                    <a:lnTo>
                      <a:pt x="618417" y="2045669"/>
                    </a:lnTo>
                    <a:lnTo>
                      <a:pt x="724982" y="2045669"/>
                    </a:lnTo>
                    <a:close/>
                    <a:moveTo>
                      <a:pt x="760612" y="1901643"/>
                    </a:moveTo>
                    <a:lnTo>
                      <a:pt x="654047" y="1901643"/>
                    </a:lnTo>
                    <a:lnTo>
                      <a:pt x="760612" y="2008208"/>
                    </a:lnTo>
                    <a:close/>
                    <a:moveTo>
                      <a:pt x="760612" y="1748616"/>
                    </a:moveTo>
                    <a:lnTo>
                      <a:pt x="654040" y="1855188"/>
                    </a:lnTo>
                    <a:lnTo>
                      <a:pt x="760612" y="1855188"/>
                    </a:lnTo>
                    <a:close/>
                    <a:moveTo>
                      <a:pt x="913640" y="1901643"/>
                    </a:moveTo>
                    <a:lnTo>
                      <a:pt x="807067" y="1901643"/>
                    </a:lnTo>
                    <a:lnTo>
                      <a:pt x="807067" y="2008216"/>
                    </a:lnTo>
                    <a:close/>
                    <a:moveTo>
                      <a:pt x="807067" y="1748615"/>
                    </a:moveTo>
                    <a:lnTo>
                      <a:pt x="807067" y="1855188"/>
                    </a:lnTo>
                    <a:lnTo>
                      <a:pt x="913640" y="1855188"/>
                    </a:lnTo>
                    <a:close/>
                    <a:moveTo>
                      <a:pt x="953368" y="1708887"/>
                    </a:moveTo>
                    <a:lnTo>
                      <a:pt x="846796" y="1708887"/>
                    </a:lnTo>
                    <a:lnTo>
                      <a:pt x="953368" y="1815459"/>
                    </a:lnTo>
                    <a:close/>
                    <a:moveTo>
                      <a:pt x="953368" y="1555860"/>
                    </a:moveTo>
                    <a:lnTo>
                      <a:pt x="846796" y="1662432"/>
                    </a:lnTo>
                    <a:lnTo>
                      <a:pt x="953368" y="1662432"/>
                    </a:lnTo>
                    <a:close/>
                    <a:moveTo>
                      <a:pt x="1106396" y="1708887"/>
                    </a:moveTo>
                    <a:lnTo>
                      <a:pt x="999823" y="1708887"/>
                    </a:lnTo>
                    <a:lnTo>
                      <a:pt x="999823" y="1815460"/>
                    </a:lnTo>
                    <a:close/>
                    <a:moveTo>
                      <a:pt x="999823" y="1555860"/>
                    </a:moveTo>
                    <a:lnTo>
                      <a:pt x="999823" y="1662432"/>
                    </a:lnTo>
                    <a:lnTo>
                      <a:pt x="1106396" y="1662432"/>
                    </a:lnTo>
                    <a:close/>
                    <a:moveTo>
                      <a:pt x="1144754" y="1514764"/>
                    </a:moveTo>
                    <a:lnTo>
                      <a:pt x="1038182" y="1514764"/>
                    </a:lnTo>
                    <a:lnTo>
                      <a:pt x="1144754" y="1621337"/>
                    </a:lnTo>
                    <a:close/>
                    <a:moveTo>
                      <a:pt x="1144754" y="1361737"/>
                    </a:moveTo>
                    <a:lnTo>
                      <a:pt x="1038182" y="1468309"/>
                    </a:lnTo>
                    <a:lnTo>
                      <a:pt x="1144754" y="1468309"/>
                    </a:lnTo>
                    <a:close/>
                    <a:moveTo>
                      <a:pt x="1297782" y="1514764"/>
                    </a:moveTo>
                    <a:lnTo>
                      <a:pt x="1191209" y="1514764"/>
                    </a:lnTo>
                    <a:lnTo>
                      <a:pt x="1191209" y="1621337"/>
                    </a:lnTo>
                    <a:close/>
                    <a:moveTo>
                      <a:pt x="1191209" y="1361737"/>
                    </a:moveTo>
                    <a:lnTo>
                      <a:pt x="1191209" y="1468309"/>
                    </a:lnTo>
                    <a:lnTo>
                      <a:pt x="1297782" y="1468309"/>
                    </a:lnTo>
                    <a:close/>
                    <a:moveTo>
                      <a:pt x="1335838" y="1323681"/>
                    </a:moveTo>
                    <a:lnTo>
                      <a:pt x="1229266" y="1323681"/>
                    </a:lnTo>
                    <a:lnTo>
                      <a:pt x="1335838" y="1430253"/>
                    </a:lnTo>
                    <a:close/>
                    <a:moveTo>
                      <a:pt x="1335838" y="1170654"/>
                    </a:moveTo>
                    <a:lnTo>
                      <a:pt x="1229266" y="1277226"/>
                    </a:lnTo>
                    <a:lnTo>
                      <a:pt x="1335838" y="1277226"/>
                    </a:lnTo>
                    <a:close/>
                    <a:moveTo>
                      <a:pt x="1488865" y="1323681"/>
                    </a:moveTo>
                    <a:lnTo>
                      <a:pt x="1382293" y="1323681"/>
                    </a:lnTo>
                    <a:lnTo>
                      <a:pt x="1382293" y="1430253"/>
                    </a:lnTo>
                    <a:close/>
                    <a:moveTo>
                      <a:pt x="1382293" y="1170653"/>
                    </a:moveTo>
                    <a:lnTo>
                      <a:pt x="1382293" y="1277226"/>
                    </a:lnTo>
                    <a:lnTo>
                      <a:pt x="1488865" y="1277226"/>
                    </a:lnTo>
                    <a:close/>
                    <a:moveTo>
                      <a:pt x="2914702" y="2523007"/>
                    </a:moveTo>
                    <a:cubicBezTo>
                      <a:pt x="2900642" y="2508947"/>
                      <a:pt x="2877845" y="2508947"/>
                      <a:pt x="2863784" y="2523007"/>
                    </a:cubicBezTo>
                    <a:cubicBezTo>
                      <a:pt x="2849724" y="2537067"/>
                      <a:pt x="2849724" y="2559864"/>
                      <a:pt x="2863784" y="2573924"/>
                    </a:cubicBezTo>
                    <a:cubicBezTo>
                      <a:pt x="2877845" y="2587985"/>
                      <a:pt x="2900642" y="2587985"/>
                      <a:pt x="2914702" y="2573924"/>
                    </a:cubicBezTo>
                    <a:cubicBezTo>
                      <a:pt x="2928762" y="2559864"/>
                      <a:pt x="2928762" y="2537067"/>
                      <a:pt x="2914702" y="2523007"/>
                    </a:cubicBezTo>
                    <a:close/>
                    <a:moveTo>
                      <a:pt x="1526922" y="1132597"/>
                    </a:moveTo>
                    <a:lnTo>
                      <a:pt x="1420350" y="1132596"/>
                    </a:lnTo>
                    <a:lnTo>
                      <a:pt x="1526922" y="1239169"/>
                    </a:lnTo>
                    <a:close/>
                    <a:moveTo>
                      <a:pt x="1526922" y="979569"/>
                    </a:moveTo>
                    <a:lnTo>
                      <a:pt x="1420350" y="1086141"/>
                    </a:lnTo>
                    <a:lnTo>
                      <a:pt x="1526922" y="1086142"/>
                    </a:lnTo>
                    <a:close/>
                    <a:moveTo>
                      <a:pt x="1679950" y="1132597"/>
                    </a:moveTo>
                    <a:lnTo>
                      <a:pt x="1573377" y="1132597"/>
                    </a:lnTo>
                    <a:lnTo>
                      <a:pt x="1573377" y="1239169"/>
                    </a:lnTo>
                    <a:close/>
                    <a:moveTo>
                      <a:pt x="1573377" y="979569"/>
                    </a:moveTo>
                    <a:lnTo>
                      <a:pt x="1573377" y="1086142"/>
                    </a:lnTo>
                    <a:lnTo>
                      <a:pt x="1679950" y="1086142"/>
                    </a:lnTo>
                    <a:close/>
                    <a:moveTo>
                      <a:pt x="1718007" y="941512"/>
                    </a:moveTo>
                    <a:lnTo>
                      <a:pt x="1611434" y="941512"/>
                    </a:lnTo>
                    <a:lnTo>
                      <a:pt x="1718007" y="1048085"/>
                    </a:lnTo>
                    <a:close/>
                    <a:moveTo>
                      <a:pt x="1718006" y="788485"/>
                    </a:moveTo>
                    <a:lnTo>
                      <a:pt x="1611434" y="895057"/>
                    </a:lnTo>
                    <a:lnTo>
                      <a:pt x="1718006" y="895057"/>
                    </a:lnTo>
                    <a:close/>
                    <a:moveTo>
                      <a:pt x="1871034" y="941512"/>
                    </a:moveTo>
                    <a:lnTo>
                      <a:pt x="1764461" y="941512"/>
                    </a:lnTo>
                    <a:lnTo>
                      <a:pt x="1764462" y="1048085"/>
                    </a:lnTo>
                    <a:close/>
                    <a:moveTo>
                      <a:pt x="1764461" y="788485"/>
                    </a:moveTo>
                    <a:lnTo>
                      <a:pt x="1764462" y="895057"/>
                    </a:lnTo>
                    <a:lnTo>
                      <a:pt x="1871034" y="895057"/>
                    </a:lnTo>
                    <a:close/>
                    <a:moveTo>
                      <a:pt x="3382381" y="1946466"/>
                    </a:moveTo>
                    <a:lnTo>
                      <a:pt x="2893361" y="2435486"/>
                    </a:lnTo>
                    <a:lnTo>
                      <a:pt x="2933988" y="2428503"/>
                    </a:lnTo>
                    <a:lnTo>
                      <a:pt x="3009207" y="2503722"/>
                    </a:lnTo>
                    <a:lnTo>
                      <a:pt x="3003173" y="2538827"/>
                    </a:lnTo>
                    <a:lnTo>
                      <a:pt x="3488958" y="2053042"/>
                    </a:lnTo>
                    <a:lnTo>
                      <a:pt x="3388629" y="1952714"/>
                    </a:lnTo>
                    <a:close/>
                    <a:moveTo>
                      <a:pt x="2405874" y="794872"/>
                    </a:moveTo>
                    <a:lnTo>
                      <a:pt x="2299301" y="794872"/>
                    </a:lnTo>
                    <a:lnTo>
                      <a:pt x="2405874" y="901444"/>
                    </a:lnTo>
                    <a:close/>
                    <a:moveTo>
                      <a:pt x="2789111" y="1176277"/>
                    </a:moveTo>
                    <a:lnTo>
                      <a:pt x="2682538" y="1176278"/>
                    </a:lnTo>
                    <a:lnTo>
                      <a:pt x="2789111" y="1282850"/>
                    </a:lnTo>
                    <a:close/>
                    <a:moveTo>
                      <a:pt x="2596355" y="983521"/>
                    </a:moveTo>
                    <a:lnTo>
                      <a:pt x="2489782" y="983522"/>
                    </a:lnTo>
                    <a:lnTo>
                      <a:pt x="2596355" y="1090094"/>
                    </a:lnTo>
                    <a:close/>
                    <a:moveTo>
                      <a:pt x="3174317" y="1558747"/>
                    </a:moveTo>
                    <a:lnTo>
                      <a:pt x="3067745" y="1558747"/>
                    </a:lnTo>
                    <a:lnTo>
                      <a:pt x="3174317" y="1665320"/>
                    </a:lnTo>
                    <a:close/>
                    <a:moveTo>
                      <a:pt x="2983234" y="1367664"/>
                    </a:moveTo>
                    <a:lnTo>
                      <a:pt x="2876661" y="1367664"/>
                    </a:lnTo>
                    <a:lnTo>
                      <a:pt x="2983234" y="1474236"/>
                    </a:lnTo>
                    <a:close/>
                    <a:moveTo>
                      <a:pt x="3556486" y="1940915"/>
                    </a:moveTo>
                    <a:lnTo>
                      <a:pt x="3449914" y="1940915"/>
                    </a:lnTo>
                    <a:lnTo>
                      <a:pt x="3556487" y="2047488"/>
                    </a:lnTo>
                    <a:close/>
                    <a:moveTo>
                      <a:pt x="3365402" y="1749831"/>
                    </a:moveTo>
                    <a:lnTo>
                      <a:pt x="3258830" y="1749831"/>
                    </a:lnTo>
                    <a:lnTo>
                      <a:pt x="3365402" y="1856404"/>
                    </a:lnTo>
                    <a:close/>
                    <a:moveTo>
                      <a:pt x="3761426" y="2144804"/>
                    </a:moveTo>
                    <a:lnTo>
                      <a:pt x="3654853" y="2144804"/>
                    </a:lnTo>
                    <a:lnTo>
                      <a:pt x="3761426" y="2251377"/>
                    </a:lnTo>
                    <a:close/>
                    <a:moveTo>
                      <a:pt x="2405874" y="657532"/>
                    </a:moveTo>
                    <a:lnTo>
                      <a:pt x="2314989" y="748417"/>
                    </a:lnTo>
                    <a:lnTo>
                      <a:pt x="2405874" y="748417"/>
                    </a:lnTo>
                    <a:close/>
                    <a:moveTo>
                      <a:pt x="2558894" y="794872"/>
                    </a:moveTo>
                    <a:lnTo>
                      <a:pt x="2452329" y="794872"/>
                    </a:lnTo>
                    <a:lnTo>
                      <a:pt x="2452329" y="901437"/>
                    </a:lnTo>
                    <a:close/>
                    <a:moveTo>
                      <a:pt x="2596355" y="830501"/>
                    </a:moveTo>
                    <a:lnTo>
                      <a:pt x="2489790" y="937067"/>
                    </a:lnTo>
                    <a:lnTo>
                      <a:pt x="2596355" y="937067"/>
                    </a:lnTo>
                    <a:close/>
                    <a:moveTo>
                      <a:pt x="2942138" y="1176278"/>
                    </a:moveTo>
                    <a:lnTo>
                      <a:pt x="2835566" y="1176277"/>
                    </a:lnTo>
                    <a:lnTo>
                      <a:pt x="2835566" y="1282850"/>
                    </a:lnTo>
                    <a:close/>
                    <a:moveTo>
                      <a:pt x="2789111" y="1023250"/>
                    </a:moveTo>
                    <a:lnTo>
                      <a:pt x="2682538" y="1129823"/>
                    </a:lnTo>
                    <a:lnTo>
                      <a:pt x="2789111" y="1129823"/>
                    </a:lnTo>
                    <a:close/>
                    <a:moveTo>
                      <a:pt x="2749382" y="983521"/>
                    </a:moveTo>
                    <a:lnTo>
                      <a:pt x="2642810" y="983522"/>
                    </a:lnTo>
                    <a:lnTo>
                      <a:pt x="2642810" y="1090094"/>
                    </a:lnTo>
                    <a:close/>
                    <a:moveTo>
                      <a:pt x="3327345" y="1558747"/>
                    </a:moveTo>
                    <a:lnTo>
                      <a:pt x="3220772" y="1558747"/>
                    </a:lnTo>
                    <a:lnTo>
                      <a:pt x="3220772" y="1665320"/>
                    </a:lnTo>
                    <a:close/>
                    <a:moveTo>
                      <a:pt x="3174317" y="1405720"/>
                    </a:moveTo>
                    <a:lnTo>
                      <a:pt x="3067745" y="1512292"/>
                    </a:lnTo>
                    <a:lnTo>
                      <a:pt x="3174317" y="1512292"/>
                    </a:lnTo>
                    <a:close/>
                    <a:moveTo>
                      <a:pt x="3136261" y="1367664"/>
                    </a:moveTo>
                    <a:lnTo>
                      <a:pt x="3029688" y="1367664"/>
                    </a:lnTo>
                    <a:lnTo>
                      <a:pt x="3029689" y="1474236"/>
                    </a:lnTo>
                    <a:close/>
                    <a:moveTo>
                      <a:pt x="2983234" y="1214636"/>
                    </a:moveTo>
                    <a:lnTo>
                      <a:pt x="2876661" y="1321209"/>
                    </a:lnTo>
                    <a:lnTo>
                      <a:pt x="2983234" y="1321209"/>
                    </a:lnTo>
                    <a:close/>
                    <a:moveTo>
                      <a:pt x="3709514" y="1940915"/>
                    </a:moveTo>
                    <a:lnTo>
                      <a:pt x="3602941" y="1940915"/>
                    </a:lnTo>
                    <a:lnTo>
                      <a:pt x="3602942" y="2047488"/>
                    </a:lnTo>
                    <a:close/>
                    <a:moveTo>
                      <a:pt x="3556487" y="1787888"/>
                    </a:moveTo>
                    <a:lnTo>
                      <a:pt x="3449914" y="1894460"/>
                    </a:lnTo>
                    <a:lnTo>
                      <a:pt x="3556486" y="1894460"/>
                    </a:lnTo>
                    <a:close/>
                    <a:moveTo>
                      <a:pt x="3518430" y="1749831"/>
                    </a:moveTo>
                    <a:lnTo>
                      <a:pt x="3411857" y="1749831"/>
                    </a:lnTo>
                    <a:lnTo>
                      <a:pt x="3411857" y="1856403"/>
                    </a:lnTo>
                    <a:close/>
                    <a:moveTo>
                      <a:pt x="3365402" y="1596803"/>
                    </a:moveTo>
                    <a:lnTo>
                      <a:pt x="3258830" y="1703376"/>
                    </a:lnTo>
                    <a:lnTo>
                      <a:pt x="3365402" y="1703376"/>
                    </a:lnTo>
                    <a:close/>
                    <a:moveTo>
                      <a:pt x="3761426" y="1991777"/>
                    </a:moveTo>
                    <a:lnTo>
                      <a:pt x="3654853" y="2098349"/>
                    </a:lnTo>
                    <a:lnTo>
                      <a:pt x="3761426" y="2098349"/>
                    </a:lnTo>
                    <a:close/>
                    <a:moveTo>
                      <a:pt x="2452329" y="641845"/>
                    </a:moveTo>
                    <a:lnTo>
                      <a:pt x="2452329" y="748417"/>
                    </a:lnTo>
                    <a:lnTo>
                      <a:pt x="2558901" y="748417"/>
                    </a:lnTo>
                    <a:close/>
                    <a:moveTo>
                      <a:pt x="2835566" y="1023250"/>
                    </a:moveTo>
                    <a:lnTo>
                      <a:pt x="2835566" y="1129822"/>
                    </a:lnTo>
                    <a:lnTo>
                      <a:pt x="2942138" y="1129822"/>
                    </a:lnTo>
                    <a:close/>
                    <a:moveTo>
                      <a:pt x="2642810" y="830494"/>
                    </a:moveTo>
                    <a:lnTo>
                      <a:pt x="2642810" y="937066"/>
                    </a:lnTo>
                    <a:lnTo>
                      <a:pt x="2749382" y="937066"/>
                    </a:lnTo>
                    <a:close/>
                    <a:moveTo>
                      <a:pt x="3220772" y="1405720"/>
                    </a:moveTo>
                    <a:lnTo>
                      <a:pt x="3220772" y="1512292"/>
                    </a:lnTo>
                    <a:lnTo>
                      <a:pt x="3327344" y="1512292"/>
                    </a:lnTo>
                    <a:close/>
                    <a:moveTo>
                      <a:pt x="3029688" y="1214636"/>
                    </a:moveTo>
                    <a:lnTo>
                      <a:pt x="3029688" y="1321209"/>
                    </a:lnTo>
                    <a:lnTo>
                      <a:pt x="3136261" y="1321209"/>
                    </a:lnTo>
                    <a:close/>
                    <a:moveTo>
                      <a:pt x="3602941" y="1787888"/>
                    </a:moveTo>
                    <a:lnTo>
                      <a:pt x="3602941" y="1894460"/>
                    </a:lnTo>
                    <a:lnTo>
                      <a:pt x="3709514" y="1894460"/>
                    </a:lnTo>
                    <a:close/>
                    <a:moveTo>
                      <a:pt x="3411857" y="1596803"/>
                    </a:moveTo>
                    <a:lnTo>
                      <a:pt x="3411857" y="1703376"/>
                    </a:lnTo>
                    <a:lnTo>
                      <a:pt x="3518429" y="1703376"/>
                    </a:lnTo>
                    <a:close/>
                    <a:moveTo>
                      <a:pt x="2353083" y="150965"/>
                    </a:moveTo>
                    <a:lnTo>
                      <a:pt x="2025288" y="132265"/>
                    </a:lnTo>
                    <a:lnTo>
                      <a:pt x="2071608" y="178585"/>
                    </a:lnTo>
                    <a:lnTo>
                      <a:pt x="2093619" y="156574"/>
                    </a:lnTo>
                    <a:lnTo>
                      <a:pt x="2220546" y="283501"/>
                    </a:lnTo>
                    <a:close/>
                    <a:moveTo>
                      <a:pt x="2523312" y="286240"/>
                    </a:moveTo>
                    <a:lnTo>
                      <a:pt x="2373298" y="436253"/>
                    </a:lnTo>
                    <a:lnTo>
                      <a:pt x="2500225" y="563180"/>
                    </a:lnTo>
                    <a:lnTo>
                      <a:pt x="2473487" y="589919"/>
                    </a:lnTo>
                    <a:lnTo>
                      <a:pt x="2618667" y="735099"/>
                    </a:lnTo>
                    <a:lnTo>
                      <a:pt x="2619582" y="734183"/>
                    </a:lnTo>
                    <a:lnTo>
                      <a:pt x="2812338" y="926939"/>
                    </a:lnTo>
                    <a:lnTo>
                      <a:pt x="2845693" y="960294"/>
                    </a:lnTo>
                    <a:lnTo>
                      <a:pt x="3005093" y="1119693"/>
                    </a:lnTo>
                    <a:lnTo>
                      <a:pt x="3006461" y="1118325"/>
                    </a:lnTo>
                    <a:lnTo>
                      <a:pt x="3197545" y="1309409"/>
                    </a:lnTo>
                    <a:lnTo>
                      <a:pt x="3232572" y="1344436"/>
                    </a:lnTo>
                    <a:lnTo>
                      <a:pt x="3246403" y="1358267"/>
                    </a:lnTo>
                    <a:close/>
                    <a:moveTo>
                      <a:pt x="2523816" y="30335"/>
                    </a:moveTo>
                    <a:lnTo>
                      <a:pt x="2626629" y="133149"/>
                    </a:lnTo>
                    <a:lnTo>
                      <a:pt x="2552082" y="207696"/>
                    </a:lnTo>
                    <a:lnTo>
                      <a:pt x="2576968" y="232583"/>
                    </a:lnTo>
                    <a:lnTo>
                      <a:pt x="2575182" y="234369"/>
                    </a:lnTo>
                    <a:lnTo>
                      <a:pt x="3513251" y="1625113"/>
                    </a:lnTo>
                    <a:lnTo>
                      <a:pt x="3579714" y="1691577"/>
                    </a:lnTo>
                    <a:lnTo>
                      <a:pt x="3614741" y="1726603"/>
                    </a:lnTo>
                    <a:lnTo>
                      <a:pt x="3784128" y="1895991"/>
                    </a:lnTo>
                    <a:lnTo>
                      <a:pt x="3784653" y="1895466"/>
                    </a:lnTo>
                    <a:lnTo>
                      <a:pt x="3802957" y="1913770"/>
                    </a:lnTo>
                    <a:lnTo>
                      <a:pt x="3802957" y="1914820"/>
                    </a:lnTo>
                    <a:lnTo>
                      <a:pt x="3805825" y="1917687"/>
                    </a:lnTo>
                    <a:lnTo>
                      <a:pt x="3802957" y="1920555"/>
                    </a:lnTo>
                    <a:lnTo>
                      <a:pt x="3802957" y="2329384"/>
                    </a:lnTo>
                    <a:lnTo>
                      <a:pt x="3784653" y="2347688"/>
                    </a:lnTo>
                    <a:lnTo>
                      <a:pt x="3580239" y="2143274"/>
                    </a:lnTo>
                    <a:lnTo>
                      <a:pt x="3579714" y="2143798"/>
                    </a:lnTo>
                    <a:lnTo>
                      <a:pt x="3514414" y="2078498"/>
                    </a:lnTo>
                    <a:lnTo>
                      <a:pt x="2992605" y="2600306"/>
                    </a:lnTo>
                    <a:lnTo>
                      <a:pt x="2990741" y="2611151"/>
                    </a:lnTo>
                    <a:lnTo>
                      <a:pt x="2771416" y="2767764"/>
                    </a:lnTo>
                    <a:lnTo>
                      <a:pt x="2746140" y="2742487"/>
                    </a:lnTo>
                    <a:lnTo>
                      <a:pt x="2670170" y="2818456"/>
                    </a:lnTo>
                    <a:lnTo>
                      <a:pt x="2651401" y="2799687"/>
                    </a:lnTo>
                    <a:cubicBezTo>
                      <a:pt x="2625528" y="2785735"/>
                      <a:pt x="2592950" y="2788926"/>
                      <a:pt x="2569612" y="2809139"/>
                    </a:cubicBezTo>
                    <a:cubicBezTo>
                      <a:pt x="2540180" y="2834630"/>
                      <a:pt x="2535445" y="2878528"/>
                      <a:pt x="2558763" y="2909709"/>
                    </a:cubicBezTo>
                    <a:cubicBezTo>
                      <a:pt x="2580225" y="2939886"/>
                      <a:pt x="2602221" y="2944074"/>
                      <a:pt x="2698387" y="2956528"/>
                    </a:cubicBezTo>
                    <a:cubicBezTo>
                      <a:pt x="2612716" y="3019512"/>
                      <a:pt x="2549084" y="3004923"/>
                      <a:pt x="2499317" y="2954166"/>
                    </a:cubicBezTo>
                    <a:cubicBezTo>
                      <a:pt x="2449549" y="2903408"/>
                      <a:pt x="2462151" y="2804007"/>
                      <a:pt x="2521014" y="2753027"/>
                    </a:cubicBezTo>
                    <a:cubicBezTo>
                      <a:pt x="2561003" y="2718393"/>
                      <a:pt x="2614554" y="2708748"/>
                      <a:pt x="2661444" y="2725347"/>
                    </a:cubicBezTo>
                    <a:lnTo>
                      <a:pt x="2695222" y="2691569"/>
                    </a:lnTo>
                    <a:lnTo>
                      <a:pt x="2669947" y="2666294"/>
                    </a:lnTo>
                    <a:lnTo>
                      <a:pt x="2810390" y="2469612"/>
                    </a:lnTo>
                    <a:lnTo>
                      <a:pt x="2809356" y="2468579"/>
                    </a:lnTo>
                    <a:lnTo>
                      <a:pt x="2815551" y="2462385"/>
                    </a:lnTo>
                    <a:lnTo>
                      <a:pt x="2826559" y="2446968"/>
                    </a:lnTo>
                    <a:lnTo>
                      <a:pt x="2831882" y="2446053"/>
                    </a:lnTo>
                    <a:lnTo>
                      <a:pt x="3356925" y="1921010"/>
                    </a:lnTo>
                    <a:lnTo>
                      <a:pt x="3353603" y="1917688"/>
                    </a:lnTo>
                    <a:lnTo>
                      <a:pt x="3197545" y="1761630"/>
                    </a:lnTo>
                    <a:lnTo>
                      <a:pt x="3197544" y="1761631"/>
                    </a:lnTo>
                    <a:lnTo>
                      <a:pt x="3006461" y="1570547"/>
                    </a:lnTo>
                    <a:lnTo>
                      <a:pt x="2971434" y="1535520"/>
                    </a:lnTo>
                    <a:lnTo>
                      <a:pt x="2813706" y="1377793"/>
                    </a:lnTo>
                    <a:lnTo>
                      <a:pt x="2812338" y="1379161"/>
                    </a:lnTo>
                    <a:lnTo>
                      <a:pt x="2619582" y="1186405"/>
                    </a:lnTo>
                    <a:lnTo>
                      <a:pt x="2586227" y="1153050"/>
                    </a:lnTo>
                    <a:lnTo>
                      <a:pt x="2430017" y="996839"/>
                    </a:lnTo>
                    <a:lnTo>
                      <a:pt x="2429101" y="997755"/>
                    </a:lnTo>
                    <a:lnTo>
                      <a:pt x="2247376" y="816030"/>
                    </a:lnTo>
                    <a:lnTo>
                      <a:pt x="2194721" y="868684"/>
                    </a:lnTo>
                    <a:lnTo>
                      <a:pt x="2169629" y="843592"/>
                    </a:lnTo>
                    <a:lnTo>
                      <a:pt x="2012511" y="1000710"/>
                    </a:lnTo>
                    <a:lnTo>
                      <a:pt x="1948715" y="936915"/>
                    </a:lnTo>
                    <a:lnTo>
                      <a:pt x="1776261" y="1109369"/>
                    </a:lnTo>
                    <a:lnTo>
                      <a:pt x="1741234" y="1144396"/>
                    </a:lnTo>
                    <a:lnTo>
                      <a:pt x="1585176" y="1300453"/>
                    </a:lnTo>
                    <a:lnTo>
                      <a:pt x="1550150" y="1335480"/>
                    </a:lnTo>
                    <a:lnTo>
                      <a:pt x="1394093" y="1491537"/>
                    </a:lnTo>
                    <a:lnTo>
                      <a:pt x="1359065" y="1526564"/>
                    </a:lnTo>
                    <a:lnTo>
                      <a:pt x="1201338" y="1684291"/>
                    </a:lnTo>
                    <a:lnTo>
                      <a:pt x="1202706" y="1685660"/>
                    </a:lnTo>
                    <a:lnTo>
                      <a:pt x="1009951" y="1878416"/>
                    </a:lnTo>
                    <a:lnTo>
                      <a:pt x="976596" y="1911771"/>
                    </a:lnTo>
                    <a:lnTo>
                      <a:pt x="820385" y="2067981"/>
                    </a:lnTo>
                    <a:lnTo>
                      <a:pt x="821301" y="2068897"/>
                    </a:lnTo>
                    <a:lnTo>
                      <a:pt x="612116" y="2278081"/>
                    </a:lnTo>
                    <a:lnTo>
                      <a:pt x="673628" y="2339593"/>
                    </a:lnTo>
                    <a:lnTo>
                      <a:pt x="567426" y="2445795"/>
                    </a:lnTo>
                    <a:lnTo>
                      <a:pt x="672230" y="2550598"/>
                    </a:lnTo>
                    <a:lnTo>
                      <a:pt x="566028" y="2656800"/>
                    </a:lnTo>
                    <a:lnTo>
                      <a:pt x="0" y="2090772"/>
                    </a:lnTo>
                    <a:lnTo>
                      <a:pt x="106202" y="1984570"/>
                    </a:lnTo>
                    <a:lnTo>
                      <a:pt x="211005" y="2089373"/>
                    </a:lnTo>
                    <a:lnTo>
                      <a:pt x="317206" y="1983171"/>
                    </a:lnTo>
                    <a:lnTo>
                      <a:pt x="386005" y="2051970"/>
                    </a:lnTo>
                    <a:lnTo>
                      <a:pt x="558644" y="1879331"/>
                    </a:lnTo>
                    <a:lnTo>
                      <a:pt x="557729" y="1878415"/>
                    </a:lnTo>
                    <a:lnTo>
                      <a:pt x="750485" y="1685660"/>
                    </a:lnTo>
                    <a:lnTo>
                      <a:pt x="783839" y="1652305"/>
                    </a:lnTo>
                    <a:lnTo>
                      <a:pt x="943239" y="1492905"/>
                    </a:lnTo>
                    <a:lnTo>
                      <a:pt x="941871" y="1491537"/>
                    </a:lnTo>
                    <a:lnTo>
                      <a:pt x="1132954" y="1300453"/>
                    </a:lnTo>
                    <a:lnTo>
                      <a:pt x="1167982" y="1265426"/>
                    </a:lnTo>
                    <a:lnTo>
                      <a:pt x="1324039" y="1109369"/>
                    </a:lnTo>
                    <a:lnTo>
                      <a:pt x="1359065" y="1074342"/>
                    </a:lnTo>
                    <a:lnTo>
                      <a:pt x="1515123" y="918285"/>
                    </a:lnTo>
                    <a:lnTo>
                      <a:pt x="1550150" y="883258"/>
                    </a:lnTo>
                    <a:lnTo>
                      <a:pt x="1722604" y="710804"/>
                    </a:lnTo>
                    <a:lnTo>
                      <a:pt x="1656089" y="644289"/>
                    </a:lnTo>
                    <a:lnTo>
                      <a:pt x="1813208" y="487170"/>
                    </a:lnTo>
                    <a:lnTo>
                      <a:pt x="1788115" y="462078"/>
                    </a:lnTo>
                    <a:lnTo>
                      <a:pt x="1817021" y="433172"/>
                    </a:lnTo>
                    <a:lnTo>
                      <a:pt x="1638436" y="254587"/>
                    </a:lnTo>
                    <a:lnTo>
                      <a:pt x="1893022" y="0"/>
                    </a:lnTo>
                    <a:lnTo>
                      <a:pt x="1948799" y="55777"/>
                    </a:lnTo>
                    <a:lnTo>
                      <a:pt x="2421315" y="82732"/>
                    </a:lnTo>
                    <a:lnTo>
                      <a:pt x="2424216" y="79831"/>
                    </a:lnTo>
                    <a:lnTo>
                      <a:pt x="2449269" y="104883"/>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sp>
            <p:nvSpPr>
              <p:cNvPr id="462" name="Rectangle 41">
                <a:extLst>
                  <a:ext uri="{FF2B5EF4-FFF2-40B4-BE49-F238E27FC236}">
                    <a16:creationId xmlns="" xmlns:a16="http://schemas.microsoft.com/office/drawing/2014/main" id="{C456D6FB-7D2B-417E-B3F0-2A53FB8258F9}"/>
                  </a:ext>
                </a:extLst>
              </p:cNvPr>
              <p:cNvSpPr>
                <a:spLocks/>
              </p:cNvSpPr>
              <p:nvPr/>
            </p:nvSpPr>
            <p:spPr>
              <a:xfrm rot="19192674">
                <a:off x="926950" y="2109352"/>
                <a:ext cx="360000" cy="360000"/>
              </a:xfrm>
              <a:custGeom>
                <a:avLst/>
                <a:gdLst/>
                <a:ahLst/>
                <a:cxnLst/>
                <a:rect l="l" t="t" r="r" b="b"/>
                <a:pathLst>
                  <a:path w="3888423" h="3970014">
                    <a:moveTo>
                      <a:pt x="1259577" y="2471243"/>
                    </a:moveTo>
                    <a:cubicBezTo>
                      <a:pt x="1293292" y="2471243"/>
                      <a:pt x="1320623" y="2543205"/>
                      <a:pt x="1320623" y="2631975"/>
                    </a:cubicBezTo>
                    <a:cubicBezTo>
                      <a:pt x="1320623" y="2720745"/>
                      <a:pt x="1293292" y="2792707"/>
                      <a:pt x="1259577" y="2792707"/>
                    </a:cubicBezTo>
                    <a:cubicBezTo>
                      <a:pt x="1225862" y="2792707"/>
                      <a:pt x="1198531" y="2720745"/>
                      <a:pt x="1198531" y="2631975"/>
                    </a:cubicBezTo>
                    <a:cubicBezTo>
                      <a:pt x="1198531" y="2543205"/>
                      <a:pt x="1225862" y="2471243"/>
                      <a:pt x="1259577" y="2471243"/>
                    </a:cubicBezTo>
                    <a:close/>
                    <a:moveTo>
                      <a:pt x="1710471" y="2470362"/>
                    </a:moveTo>
                    <a:cubicBezTo>
                      <a:pt x="1741030" y="2470028"/>
                      <a:pt x="1768823" y="2488083"/>
                      <a:pt x="1781169" y="2516203"/>
                    </a:cubicBezTo>
                    <a:cubicBezTo>
                      <a:pt x="1793845" y="2545068"/>
                      <a:pt x="1787700" y="2578742"/>
                      <a:pt x="1765642" y="2601268"/>
                    </a:cubicBezTo>
                    <a:cubicBezTo>
                      <a:pt x="1750827" y="2616399"/>
                      <a:pt x="1730831" y="2624459"/>
                      <a:pt x="1710472" y="2623745"/>
                    </a:cubicBezTo>
                    <a:close/>
                    <a:moveTo>
                      <a:pt x="2456093" y="2374056"/>
                    </a:moveTo>
                    <a:lnTo>
                      <a:pt x="2456093" y="2889893"/>
                    </a:lnTo>
                    <a:lnTo>
                      <a:pt x="2566690" y="2889893"/>
                    </a:lnTo>
                    <a:lnTo>
                      <a:pt x="2566690" y="2706284"/>
                    </a:lnTo>
                    <a:lnTo>
                      <a:pt x="2632197" y="2884955"/>
                    </a:lnTo>
                    <a:lnTo>
                      <a:pt x="2635843" y="2883618"/>
                    </a:lnTo>
                    <a:lnTo>
                      <a:pt x="2635843" y="2889893"/>
                    </a:lnTo>
                    <a:lnTo>
                      <a:pt x="2746439" y="2889893"/>
                    </a:lnTo>
                    <a:lnTo>
                      <a:pt x="2746439" y="2374056"/>
                    </a:lnTo>
                    <a:lnTo>
                      <a:pt x="2635843" y="2374056"/>
                    </a:lnTo>
                    <a:lnTo>
                      <a:pt x="2635843" y="2573614"/>
                    </a:lnTo>
                    <a:lnTo>
                      <a:pt x="2566690" y="2385000"/>
                    </a:lnTo>
                    <a:lnTo>
                      <a:pt x="2566690" y="2374056"/>
                    </a:lnTo>
                    <a:close/>
                    <a:moveTo>
                      <a:pt x="2032426" y="2374056"/>
                    </a:moveTo>
                    <a:lnTo>
                      <a:pt x="2032426" y="2889895"/>
                    </a:lnTo>
                    <a:lnTo>
                      <a:pt x="2115405" y="2889895"/>
                    </a:lnTo>
                    <a:lnTo>
                      <a:pt x="2143023" y="2889895"/>
                    </a:lnTo>
                    <a:lnTo>
                      <a:pt x="2308949" y="2889895"/>
                    </a:lnTo>
                    <a:lnTo>
                      <a:pt x="2308949" y="2779299"/>
                    </a:lnTo>
                    <a:lnTo>
                      <a:pt x="2143023" y="2779299"/>
                    </a:lnTo>
                    <a:lnTo>
                      <a:pt x="2143023" y="2686401"/>
                    </a:lnTo>
                    <a:lnTo>
                      <a:pt x="2308949" y="2686401"/>
                    </a:lnTo>
                    <a:lnTo>
                      <a:pt x="2308949" y="2575804"/>
                    </a:lnTo>
                    <a:lnTo>
                      <a:pt x="2143023" y="2575804"/>
                    </a:lnTo>
                    <a:lnTo>
                      <a:pt x="2143023" y="2484653"/>
                    </a:lnTo>
                    <a:lnTo>
                      <a:pt x="2308949" y="2484653"/>
                    </a:lnTo>
                    <a:lnTo>
                      <a:pt x="2308949" y="2374056"/>
                    </a:lnTo>
                    <a:lnTo>
                      <a:pt x="2143023" y="2374056"/>
                    </a:lnTo>
                    <a:lnTo>
                      <a:pt x="2115405" y="2374056"/>
                    </a:lnTo>
                    <a:close/>
                    <a:moveTo>
                      <a:pt x="1259577" y="2374056"/>
                    </a:moveTo>
                    <a:cubicBezTo>
                      <a:pt x="1172187" y="2374056"/>
                      <a:pt x="1101344" y="2489530"/>
                      <a:pt x="1101344" y="2631975"/>
                    </a:cubicBezTo>
                    <a:cubicBezTo>
                      <a:pt x="1101344" y="2774420"/>
                      <a:pt x="1172187" y="2889894"/>
                      <a:pt x="1259577" y="2889894"/>
                    </a:cubicBezTo>
                    <a:cubicBezTo>
                      <a:pt x="1346967" y="2889894"/>
                      <a:pt x="1417810" y="2774420"/>
                      <a:pt x="1417810" y="2631975"/>
                    </a:cubicBezTo>
                    <a:cubicBezTo>
                      <a:pt x="1417810" y="2489530"/>
                      <a:pt x="1346967" y="2374056"/>
                      <a:pt x="1259577" y="2374056"/>
                    </a:cubicBezTo>
                    <a:close/>
                    <a:moveTo>
                      <a:pt x="1599876" y="2366688"/>
                    </a:moveTo>
                    <a:lnTo>
                      <a:pt x="1599875" y="2882524"/>
                    </a:lnTo>
                    <a:lnTo>
                      <a:pt x="1710472" y="2882525"/>
                    </a:lnTo>
                    <a:lnTo>
                      <a:pt x="1710472" y="2723975"/>
                    </a:lnTo>
                    <a:cubicBezTo>
                      <a:pt x="1757507" y="2725624"/>
                      <a:pt x="1803701" y="2707003"/>
                      <a:pt x="1837929" y="2672047"/>
                    </a:cubicBezTo>
                    <a:cubicBezTo>
                      <a:pt x="1888884" y="2620006"/>
                      <a:pt x="1903084" y="2542214"/>
                      <a:pt x="1873801" y="2475527"/>
                    </a:cubicBezTo>
                    <a:cubicBezTo>
                      <a:pt x="1845275" y="2410565"/>
                      <a:pt x="1781067" y="2368851"/>
                      <a:pt x="1710472" y="2369624"/>
                    </a:cubicBezTo>
                    <a:lnTo>
                      <a:pt x="1710471" y="2366688"/>
                    </a:lnTo>
                    <a:close/>
                    <a:moveTo>
                      <a:pt x="920754" y="2169815"/>
                    </a:moveTo>
                    <a:lnTo>
                      <a:pt x="3008986" y="2169815"/>
                    </a:lnTo>
                    <a:lnTo>
                      <a:pt x="3008986" y="3105919"/>
                    </a:lnTo>
                    <a:lnTo>
                      <a:pt x="920754" y="3105919"/>
                    </a:lnTo>
                    <a:close/>
                    <a:moveTo>
                      <a:pt x="632722" y="1985007"/>
                    </a:moveTo>
                    <a:lnTo>
                      <a:pt x="632722" y="3321943"/>
                    </a:lnTo>
                    <a:lnTo>
                      <a:pt x="3297018" y="3321943"/>
                    </a:lnTo>
                    <a:lnTo>
                      <a:pt x="3297018" y="1985007"/>
                    </a:lnTo>
                    <a:close/>
                    <a:moveTo>
                      <a:pt x="2657019" y="761679"/>
                    </a:moveTo>
                    <a:lnTo>
                      <a:pt x="2760733" y="1606387"/>
                    </a:lnTo>
                    <a:lnTo>
                      <a:pt x="2761762" y="1614761"/>
                    </a:lnTo>
                    <a:lnTo>
                      <a:pt x="2762330" y="1614691"/>
                    </a:lnTo>
                    <a:cubicBezTo>
                      <a:pt x="2780335" y="1740615"/>
                      <a:pt x="2862522" y="1833408"/>
                      <a:pt x="2948897" y="1824230"/>
                    </a:cubicBezTo>
                    <a:cubicBezTo>
                      <a:pt x="3036464" y="1814924"/>
                      <a:pt x="3095979" y="1704243"/>
                      <a:pt x="3083047" y="1575312"/>
                    </a:cubicBezTo>
                    <a:lnTo>
                      <a:pt x="3083347" y="1575275"/>
                    </a:lnTo>
                    <a:lnTo>
                      <a:pt x="2983448" y="761679"/>
                    </a:lnTo>
                    <a:close/>
                    <a:moveTo>
                      <a:pt x="2205921" y="761679"/>
                    </a:moveTo>
                    <a:lnTo>
                      <a:pt x="2264137" y="1594263"/>
                    </a:lnTo>
                    <a:cubicBezTo>
                      <a:pt x="2264333" y="1597068"/>
                      <a:pt x="2264530" y="1599874"/>
                      <a:pt x="2264726" y="1602679"/>
                    </a:cubicBezTo>
                    <a:lnTo>
                      <a:pt x="2265297" y="1602640"/>
                    </a:lnTo>
                    <a:cubicBezTo>
                      <a:pt x="2276686" y="1729333"/>
                      <a:pt x="2353905" y="1826300"/>
                      <a:pt x="2440641" y="1821655"/>
                    </a:cubicBezTo>
                    <a:cubicBezTo>
                      <a:pt x="2528577" y="1816945"/>
                      <a:pt x="2593802" y="1709530"/>
                      <a:pt x="2587636" y="1580099"/>
                    </a:cubicBezTo>
                    <a:lnTo>
                      <a:pt x="2587937" y="1580078"/>
                    </a:lnTo>
                    <a:lnTo>
                      <a:pt x="2530706" y="761679"/>
                    </a:lnTo>
                    <a:close/>
                    <a:moveTo>
                      <a:pt x="1761700" y="761679"/>
                    </a:moveTo>
                    <a:cubicBezTo>
                      <a:pt x="1761699" y="1032443"/>
                      <a:pt x="1761699" y="1303208"/>
                      <a:pt x="1761698" y="1573972"/>
                    </a:cubicBezTo>
                    <a:lnTo>
                      <a:pt x="1761698" y="1582410"/>
                    </a:lnTo>
                    <a:lnTo>
                      <a:pt x="1762270" y="1582410"/>
                    </a:lnTo>
                    <a:cubicBezTo>
                      <a:pt x="1764795" y="1709590"/>
                      <a:pt x="1835062" y="1811707"/>
                      <a:pt x="1921910" y="1813122"/>
                    </a:cubicBezTo>
                    <a:cubicBezTo>
                      <a:pt x="2009960" y="1814558"/>
                      <a:pt x="2082519" y="1711955"/>
                      <a:pt x="2085398" y="1582410"/>
                    </a:cubicBezTo>
                    <a:lnTo>
                      <a:pt x="2085698" y="1582410"/>
                    </a:lnTo>
                    <a:cubicBezTo>
                      <a:pt x="2085698" y="1308834"/>
                      <a:pt x="2085698" y="1035256"/>
                      <a:pt x="2085696" y="761679"/>
                    </a:cubicBezTo>
                    <a:close/>
                    <a:moveTo>
                      <a:pt x="3411320" y="761678"/>
                    </a:moveTo>
                    <a:lnTo>
                      <a:pt x="3078803" y="761679"/>
                    </a:lnTo>
                    <a:lnTo>
                      <a:pt x="3277545" y="1622538"/>
                    </a:lnTo>
                    <a:lnTo>
                      <a:pt x="3279443" y="1630759"/>
                    </a:lnTo>
                    <a:lnTo>
                      <a:pt x="3280000" y="1630631"/>
                    </a:lnTo>
                    <a:cubicBezTo>
                      <a:pt x="3311069" y="1753983"/>
                      <a:pt x="3402507" y="1837676"/>
                      <a:pt x="3487448" y="1819520"/>
                    </a:cubicBezTo>
                    <a:cubicBezTo>
                      <a:pt x="3573564" y="1801112"/>
                      <a:pt x="3621183" y="1684815"/>
                      <a:pt x="3594846" y="1557943"/>
                    </a:cubicBezTo>
                    <a:lnTo>
                      <a:pt x="3595140" y="1557876"/>
                    </a:lnTo>
                    <a:close/>
                    <a:moveTo>
                      <a:pt x="1633002" y="761678"/>
                    </a:moveTo>
                    <a:lnTo>
                      <a:pt x="1308563" y="761679"/>
                    </a:lnTo>
                    <a:lnTo>
                      <a:pt x="1266057" y="1572672"/>
                    </a:lnTo>
                    <a:lnTo>
                      <a:pt x="1265616" y="1581099"/>
                    </a:lnTo>
                    <a:lnTo>
                      <a:pt x="1266187" y="1581128"/>
                    </a:lnTo>
                    <a:cubicBezTo>
                      <a:pt x="1262052" y="1708267"/>
                      <a:pt x="1326878" y="1813921"/>
                      <a:pt x="1413534" y="1819881"/>
                    </a:cubicBezTo>
                    <a:cubicBezTo>
                      <a:pt x="1501387" y="1825922"/>
                      <a:pt x="1579217" y="1727257"/>
                      <a:pt x="1588872" y="1598040"/>
                    </a:cubicBezTo>
                    <a:lnTo>
                      <a:pt x="1589172" y="1598055"/>
                    </a:lnTo>
                    <a:close/>
                    <a:moveTo>
                      <a:pt x="863949" y="761678"/>
                    </a:moveTo>
                    <a:lnTo>
                      <a:pt x="765078" y="1566901"/>
                    </a:lnTo>
                    <a:lnTo>
                      <a:pt x="764050" y="1575275"/>
                    </a:lnTo>
                    <a:lnTo>
                      <a:pt x="764617" y="1575345"/>
                    </a:lnTo>
                    <a:cubicBezTo>
                      <a:pt x="751624" y="1701884"/>
                      <a:pt x="808922" y="1811803"/>
                      <a:pt x="894951" y="1823794"/>
                    </a:cubicBezTo>
                    <a:cubicBezTo>
                      <a:pt x="982168" y="1835949"/>
                      <a:pt x="1066691" y="1742953"/>
                      <a:pt x="1085336" y="1614724"/>
                    </a:cubicBezTo>
                    <a:lnTo>
                      <a:pt x="1085635" y="1614761"/>
                    </a:lnTo>
                    <a:lnTo>
                      <a:pt x="1190378" y="761679"/>
                    </a:lnTo>
                    <a:close/>
                    <a:moveTo>
                      <a:pt x="295535" y="441623"/>
                    </a:moveTo>
                    <a:lnTo>
                      <a:pt x="3583899" y="441623"/>
                    </a:lnTo>
                    <a:cubicBezTo>
                      <a:pt x="3610412" y="441623"/>
                      <a:pt x="3631905" y="463116"/>
                      <a:pt x="3631905" y="489629"/>
                    </a:cubicBezTo>
                    <a:lnTo>
                      <a:pt x="3631905" y="655863"/>
                    </a:lnTo>
                    <a:lnTo>
                      <a:pt x="3884522" y="1666330"/>
                    </a:lnTo>
                    <a:cubicBezTo>
                      <a:pt x="3909974" y="1748325"/>
                      <a:pt x="3809191" y="1900953"/>
                      <a:pt x="3631905" y="1666330"/>
                    </a:cubicBezTo>
                    <a:lnTo>
                      <a:pt x="3631905" y="3970014"/>
                    </a:lnTo>
                    <a:lnTo>
                      <a:pt x="247529" y="3970014"/>
                    </a:lnTo>
                    <a:lnTo>
                      <a:pt x="247529" y="1768425"/>
                    </a:lnTo>
                    <a:cubicBezTo>
                      <a:pt x="263724" y="1795996"/>
                      <a:pt x="288366" y="1813812"/>
                      <a:pt x="317369" y="1820473"/>
                    </a:cubicBezTo>
                    <a:cubicBezTo>
                      <a:pt x="403196" y="1840184"/>
                      <a:pt x="495502" y="1754908"/>
                      <a:pt x="525251" y="1628793"/>
                    </a:cubicBezTo>
                    <a:lnTo>
                      <a:pt x="525545" y="1628855"/>
                    </a:lnTo>
                    <a:lnTo>
                      <a:pt x="709866" y="761679"/>
                    </a:lnTo>
                    <a:lnTo>
                      <a:pt x="378634" y="761679"/>
                    </a:lnTo>
                    <a:lnTo>
                      <a:pt x="210380" y="1553239"/>
                    </a:lnTo>
                    <a:lnTo>
                      <a:pt x="208625" y="1561492"/>
                    </a:lnTo>
                    <a:lnTo>
                      <a:pt x="209185" y="1561611"/>
                    </a:lnTo>
                    <a:cubicBezTo>
                      <a:pt x="202164" y="1598200"/>
                      <a:pt x="201274" y="1633895"/>
                      <a:pt x="207433" y="1666330"/>
                    </a:cubicBezTo>
                    <a:cubicBezTo>
                      <a:pt x="113985" y="1883037"/>
                      <a:pt x="-32319" y="1816968"/>
                      <a:pt x="6372" y="1666330"/>
                    </a:cubicBezTo>
                    <a:lnTo>
                      <a:pt x="249769" y="692744"/>
                    </a:lnTo>
                    <a:cubicBezTo>
                      <a:pt x="247993" y="689334"/>
                      <a:pt x="247529" y="685546"/>
                      <a:pt x="247529" y="681649"/>
                    </a:cubicBezTo>
                    <a:lnTo>
                      <a:pt x="247529" y="489629"/>
                    </a:lnTo>
                    <a:cubicBezTo>
                      <a:pt x="247529" y="463116"/>
                      <a:pt x="269022" y="441623"/>
                      <a:pt x="295535" y="441623"/>
                    </a:cubicBezTo>
                    <a:close/>
                    <a:moveTo>
                      <a:pt x="307785" y="0"/>
                    </a:moveTo>
                    <a:lnTo>
                      <a:pt x="3571649" y="0"/>
                    </a:lnTo>
                    <a:cubicBezTo>
                      <a:pt x="3604927" y="0"/>
                      <a:pt x="3631905" y="26978"/>
                      <a:pt x="3631905" y="60256"/>
                    </a:cubicBezTo>
                    <a:lnTo>
                      <a:pt x="3631905" y="301273"/>
                    </a:lnTo>
                    <a:cubicBezTo>
                      <a:pt x="3631905" y="334551"/>
                      <a:pt x="3604927" y="361529"/>
                      <a:pt x="3571649" y="361529"/>
                    </a:cubicBezTo>
                    <a:lnTo>
                      <a:pt x="307785" y="361529"/>
                    </a:lnTo>
                    <a:cubicBezTo>
                      <a:pt x="274507" y="361529"/>
                      <a:pt x="247529" y="334551"/>
                      <a:pt x="247529" y="301273"/>
                    </a:cubicBezTo>
                    <a:lnTo>
                      <a:pt x="247529" y="60256"/>
                    </a:lnTo>
                    <a:cubicBezTo>
                      <a:pt x="247529" y="26978"/>
                      <a:pt x="274507" y="0"/>
                      <a:pt x="307785"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sp>
            <p:nvSpPr>
              <p:cNvPr id="463" name="Isosceles Triangle 3">
                <a:extLst>
                  <a:ext uri="{FF2B5EF4-FFF2-40B4-BE49-F238E27FC236}">
                    <a16:creationId xmlns="" xmlns:a16="http://schemas.microsoft.com/office/drawing/2014/main" id="{0EBB3EEF-0624-4131-B861-09588DFB5DC3}"/>
                  </a:ext>
                </a:extLst>
              </p:cNvPr>
              <p:cNvSpPr>
                <a:spLocks noChangeAspect="1"/>
              </p:cNvSpPr>
              <p:nvPr/>
            </p:nvSpPr>
            <p:spPr>
              <a:xfrm rot="2229245">
                <a:off x="2616513" y="2030577"/>
                <a:ext cx="359661" cy="360000"/>
              </a:xfrm>
              <a:custGeom>
                <a:avLst/>
                <a:gdLst/>
                <a:ahLst/>
                <a:cxnLst/>
                <a:rect l="l" t="t" r="r" b="b"/>
                <a:pathLst>
                  <a:path w="3935086" h="3938802">
                    <a:moveTo>
                      <a:pt x="1861742" y="3314001"/>
                    </a:moveTo>
                    <a:cubicBezTo>
                      <a:pt x="1921395" y="3314001"/>
                      <a:pt x="1969754" y="3362360"/>
                      <a:pt x="1969754" y="3422013"/>
                    </a:cubicBezTo>
                    <a:cubicBezTo>
                      <a:pt x="1969754" y="3481666"/>
                      <a:pt x="1921395" y="3530025"/>
                      <a:pt x="1861742" y="3530025"/>
                    </a:cubicBezTo>
                    <a:cubicBezTo>
                      <a:pt x="1802089" y="3530025"/>
                      <a:pt x="1753730" y="3481666"/>
                      <a:pt x="1753730" y="3422013"/>
                    </a:cubicBezTo>
                    <a:cubicBezTo>
                      <a:pt x="1753730" y="3362360"/>
                      <a:pt x="1802089" y="3314001"/>
                      <a:pt x="1861742" y="3314001"/>
                    </a:cubicBezTo>
                    <a:close/>
                    <a:moveTo>
                      <a:pt x="2097646" y="2118753"/>
                    </a:moveTo>
                    <a:lnTo>
                      <a:pt x="2097646" y="2478753"/>
                    </a:lnTo>
                    <a:lnTo>
                      <a:pt x="2457646" y="2478753"/>
                    </a:lnTo>
                    <a:lnTo>
                      <a:pt x="2457646" y="2118753"/>
                    </a:lnTo>
                    <a:close/>
                    <a:moveTo>
                      <a:pt x="1476536" y="2118753"/>
                    </a:moveTo>
                    <a:lnTo>
                      <a:pt x="1476536" y="2478753"/>
                    </a:lnTo>
                    <a:lnTo>
                      <a:pt x="1836536" y="2478753"/>
                    </a:lnTo>
                    <a:lnTo>
                      <a:pt x="1836536" y="2118753"/>
                    </a:lnTo>
                    <a:close/>
                    <a:moveTo>
                      <a:pt x="2097646" y="1539638"/>
                    </a:moveTo>
                    <a:lnTo>
                      <a:pt x="2097646" y="1899638"/>
                    </a:lnTo>
                    <a:lnTo>
                      <a:pt x="2457646" y="1899638"/>
                    </a:lnTo>
                    <a:lnTo>
                      <a:pt x="2457646" y="1539638"/>
                    </a:lnTo>
                    <a:close/>
                    <a:moveTo>
                      <a:pt x="1476536" y="1539638"/>
                    </a:moveTo>
                    <a:lnTo>
                      <a:pt x="1476536" y="1899638"/>
                    </a:lnTo>
                    <a:lnTo>
                      <a:pt x="1836536" y="1899638"/>
                    </a:lnTo>
                    <a:lnTo>
                      <a:pt x="1836536" y="1539638"/>
                    </a:lnTo>
                    <a:close/>
                    <a:moveTo>
                      <a:pt x="1989788" y="770570"/>
                    </a:moveTo>
                    <a:lnTo>
                      <a:pt x="3429788" y="1850570"/>
                    </a:lnTo>
                    <a:lnTo>
                      <a:pt x="3430108" y="1850570"/>
                    </a:lnTo>
                    <a:lnTo>
                      <a:pt x="3430108" y="3938802"/>
                    </a:lnTo>
                    <a:lnTo>
                      <a:pt x="2265771" y="3938802"/>
                    </a:lnTo>
                    <a:lnTo>
                      <a:pt x="2265771" y="2786674"/>
                    </a:lnTo>
                    <a:lnTo>
                      <a:pt x="1669844" y="2786674"/>
                    </a:lnTo>
                    <a:lnTo>
                      <a:pt x="1669844" y="3938802"/>
                    </a:lnTo>
                    <a:lnTo>
                      <a:pt x="549788" y="3938802"/>
                    </a:lnTo>
                    <a:lnTo>
                      <a:pt x="549788" y="1850570"/>
                    </a:lnTo>
                    <a:close/>
                    <a:moveTo>
                      <a:pt x="1969233" y="1003"/>
                    </a:moveTo>
                    <a:cubicBezTo>
                      <a:pt x="1995162" y="-2644"/>
                      <a:pt x="2022483" y="3601"/>
                      <a:pt x="2045048" y="20601"/>
                    </a:cubicBezTo>
                    <a:lnTo>
                      <a:pt x="3894333" y="1413834"/>
                    </a:lnTo>
                    <a:cubicBezTo>
                      <a:pt x="3939464" y="1447835"/>
                      <a:pt x="3948486" y="1511986"/>
                      <a:pt x="3914485" y="1557117"/>
                    </a:cubicBezTo>
                    <a:lnTo>
                      <a:pt x="3756006" y="1767472"/>
                    </a:lnTo>
                    <a:cubicBezTo>
                      <a:pt x="3722004" y="1812603"/>
                      <a:pt x="3657854" y="1821626"/>
                      <a:pt x="3612722" y="1787625"/>
                    </a:cubicBezTo>
                    <a:lnTo>
                      <a:pt x="1967544" y="548164"/>
                    </a:lnTo>
                    <a:lnTo>
                      <a:pt x="322364" y="1787626"/>
                    </a:lnTo>
                    <a:cubicBezTo>
                      <a:pt x="277233" y="1821627"/>
                      <a:pt x="213082" y="1812604"/>
                      <a:pt x="179080" y="1767473"/>
                    </a:cubicBezTo>
                    <a:lnTo>
                      <a:pt x="20601" y="1557118"/>
                    </a:lnTo>
                    <a:cubicBezTo>
                      <a:pt x="-13400" y="1511987"/>
                      <a:pt x="-4378" y="1447836"/>
                      <a:pt x="40754" y="1413835"/>
                    </a:cubicBezTo>
                    <a:lnTo>
                      <a:pt x="1890038" y="20602"/>
                    </a:lnTo>
                    <a:cubicBezTo>
                      <a:pt x="1912604" y="3602"/>
                      <a:pt x="1939924" y="-2643"/>
                      <a:pt x="1965854" y="1004"/>
                    </a:cubicBezTo>
                    <a:lnTo>
                      <a:pt x="1967542" y="1586"/>
                    </a:lnTo>
                    <a:cubicBezTo>
                      <a:pt x="1968071" y="1171"/>
                      <a:pt x="1968652" y="1085"/>
                      <a:pt x="1969233" y="1003"/>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grpSp>
        <p:grpSp>
          <p:nvGrpSpPr>
            <p:cNvPr id="440" name="Group 439">
              <a:extLst>
                <a:ext uri="{FF2B5EF4-FFF2-40B4-BE49-F238E27FC236}">
                  <a16:creationId xmlns="" xmlns:a16="http://schemas.microsoft.com/office/drawing/2014/main" id="{27A0EA7E-67B6-432F-B75D-F482968B95A8}"/>
                </a:ext>
              </a:extLst>
            </p:cNvPr>
            <p:cNvGrpSpPr/>
            <p:nvPr/>
          </p:nvGrpSpPr>
          <p:grpSpPr>
            <a:xfrm rot="4990866">
              <a:off x="2464466" y="2788531"/>
              <a:ext cx="2049224" cy="852218"/>
              <a:chOff x="926950" y="1617134"/>
              <a:chExt cx="2049224" cy="852218"/>
            </a:xfrm>
          </p:grpSpPr>
          <p:sp>
            <p:nvSpPr>
              <p:cNvPr id="454" name="Rectangle 14">
                <a:extLst>
                  <a:ext uri="{FF2B5EF4-FFF2-40B4-BE49-F238E27FC236}">
                    <a16:creationId xmlns="" xmlns:a16="http://schemas.microsoft.com/office/drawing/2014/main" id="{7246A15B-B92A-4645-B443-D552DD903919}"/>
                  </a:ext>
                </a:extLst>
              </p:cNvPr>
              <p:cNvSpPr/>
              <p:nvPr/>
            </p:nvSpPr>
            <p:spPr>
              <a:xfrm rot="19949266">
                <a:off x="1199615" y="1717912"/>
                <a:ext cx="531261" cy="531261"/>
              </a:xfrm>
              <a:custGeom>
                <a:avLst/>
                <a:gdLst/>
                <a:ahLst/>
                <a:cxnLst/>
                <a:rect l="l" t="t" r="r" b="b"/>
                <a:pathLst>
                  <a:path w="3942192" h="3931865">
                    <a:moveTo>
                      <a:pt x="2826148" y="3448804"/>
                    </a:moveTo>
                    <a:lnTo>
                      <a:pt x="2826148" y="3556804"/>
                    </a:lnTo>
                    <a:lnTo>
                      <a:pt x="3042148" y="3556804"/>
                    </a:lnTo>
                    <a:lnTo>
                      <a:pt x="3042148" y="3448804"/>
                    </a:lnTo>
                    <a:close/>
                    <a:moveTo>
                      <a:pt x="890988" y="3448804"/>
                    </a:moveTo>
                    <a:lnTo>
                      <a:pt x="890988" y="3556804"/>
                    </a:lnTo>
                    <a:lnTo>
                      <a:pt x="1106988" y="3556804"/>
                    </a:lnTo>
                    <a:lnTo>
                      <a:pt x="1106988" y="3448804"/>
                    </a:lnTo>
                    <a:close/>
                    <a:moveTo>
                      <a:pt x="3528192" y="3439467"/>
                    </a:moveTo>
                    <a:lnTo>
                      <a:pt x="3528192" y="3547467"/>
                    </a:lnTo>
                    <a:lnTo>
                      <a:pt x="3744192" y="3547467"/>
                    </a:lnTo>
                    <a:lnTo>
                      <a:pt x="3744192" y="3439467"/>
                    </a:lnTo>
                    <a:close/>
                    <a:moveTo>
                      <a:pt x="198000" y="3439467"/>
                    </a:moveTo>
                    <a:lnTo>
                      <a:pt x="198000" y="3547467"/>
                    </a:lnTo>
                    <a:lnTo>
                      <a:pt x="414000" y="3547467"/>
                    </a:lnTo>
                    <a:lnTo>
                      <a:pt x="414000" y="3439467"/>
                    </a:lnTo>
                    <a:close/>
                    <a:moveTo>
                      <a:pt x="2826148" y="3206154"/>
                    </a:moveTo>
                    <a:lnTo>
                      <a:pt x="2826148" y="3314154"/>
                    </a:lnTo>
                    <a:lnTo>
                      <a:pt x="3042148" y="3314154"/>
                    </a:lnTo>
                    <a:lnTo>
                      <a:pt x="3042148" y="3206154"/>
                    </a:lnTo>
                    <a:close/>
                    <a:moveTo>
                      <a:pt x="890988" y="3206154"/>
                    </a:moveTo>
                    <a:lnTo>
                      <a:pt x="890988" y="3314154"/>
                    </a:lnTo>
                    <a:lnTo>
                      <a:pt x="1106988" y="3314154"/>
                    </a:lnTo>
                    <a:lnTo>
                      <a:pt x="1106988" y="3206154"/>
                    </a:lnTo>
                    <a:close/>
                    <a:moveTo>
                      <a:pt x="3528192" y="3196817"/>
                    </a:moveTo>
                    <a:lnTo>
                      <a:pt x="3528192" y="3304817"/>
                    </a:lnTo>
                    <a:lnTo>
                      <a:pt x="3744192" y="3304817"/>
                    </a:lnTo>
                    <a:lnTo>
                      <a:pt x="3744192" y="3196817"/>
                    </a:lnTo>
                    <a:close/>
                    <a:moveTo>
                      <a:pt x="198000" y="3196817"/>
                    </a:moveTo>
                    <a:lnTo>
                      <a:pt x="198000" y="3304817"/>
                    </a:lnTo>
                    <a:lnTo>
                      <a:pt x="414000" y="3304817"/>
                    </a:lnTo>
                    <a:lnTo>
                      <a:pt x="414000" y="3196817"/>
                    </a:lnTo>
                    <a:close/>
                    <a:moveTo>
                      <a:pt x="2070064" y="3046635"/>
                    </a:moveTo>
                    <a:lnTo>
                      <a:pt x="2070064" y="3154635"/>
                    </a:lnTo>
                    <a:lnTo>
                      <a:pt x="2286064" y="3154635"/>
                    </a:lnTo>
                    <a:lnTo>
                      <a:pt x="2286064" y="3046635"/>
                    </a:lnTo>
                    <a:close/>
                    <a:moveTo>
                      <a:pt x="1638016" y="3037298"/>
                    </a:moveTo>
                    <a:lnTo>
                      <a:pt x="1638016" y="3145298"/>
                    </a:lnTo>
                    <a:lnTo>
                      <a:pt x="1854016" y="3145298"/>
                    </a:lnTo>
                    <a:lnTo>
                      <a:pt x="1854016" y="3037298"/>
                    </a:lnTo>
                    <a:close/>
                    <a:moveTo>
                      <a:pt x="2826148" y="2963504"/>
                    </a:moveTo>
                    <a:lnTo>
                      <a:pt x="2826148" y="3071504"/>
                    </a:lnTo>
                    <a:lnTo>
                      <a:pt x="3042148" y="3071504"/>
                    </a:lnTo>
                    <a:lnTo>
                      <a:pt x="3042148" y="2963504"/>
                    </a:lnTo>
                    <a:close/>
                    <a:moveTo>
                      <a:pt x="890988" y="2963504"/>
                    </a:moveTo>
                    <a:lnTo>
                      <a:pt x="890988" y="3071504"/>
                    </a:lnTo>
                    <a:lnTo>
                      <a:pt x="1106988" y="3071504"/>
                    </a:lnTo>
                    <a:lnTo>
                      <a:pt x="1106988" y="2963504"/>
                    </a:lnTo>
                    <a:close/>
                    <a:moveTo>
                      <a:pt x="3528192" y="2954167"/>
                    </a:moveTo>
                    <a:lnTo>
                      <a:pt x="3528192" y="3062167"/>
                    </a:lnTo>
                    <a:lnTo>
                      <a:pt x="3744192" y="3062167"/>
                    </a:lnTo>
                    <a:lnTo>
                      <a:pt x="3744192" y="2954167"/>
                    </a:lnTo>
                    <a:close/>
                    <a:moveTo>
                      <a:pt x="198000" y="2954167"/>
                    </a:moveTo>
                    <a:lnTo>
                      <a:pt x="198000" y="3062167"/>
                    </a:lnTo>
                    <a:lnTo>
                      <a:pt x="414000" y="3062167"/>
                    </a:lnTo>
                    <a:lnTo>
                      <a:pt x="414000" y="2954167"/>
                    </a:lnTo>
                    <a:close/>
                    <a:moveTo>
                      <a:pt x="2070064" y="2803981"/>
                    </a:moveTo>
                    <a:lnTo>
                      <a:pt x="2070064" y="2911981"/>
                    </a:lnTo>
                    <a:lnTo>
                      <a:pt x="2286064" y="2911981"/>
                    </a:lnTo>
                    <a:lnTo>
                      <a:pt x="2286064" y="2803981"/>
                    </a:lnTo>
                    <a:close/>
                    <a:moveTo>
                      <a:pt x="1638016" y="2794644"/>
                    </a:moveTo>
                    <a:lnTo>
                      <a:pt x="1638016" y="2902644"/>
                    </a:lnTo>
                    <a:lnTo>
                      <a:pt x="1854016" y="2902644"/>
                    </a:lnTo>
                    <a:lnTo>
                      <a:pt x="1854016" y="2794644"/>
                    </a:lnTo>
                    <a:close/>
                    <a:moveTo>
                      <a:pt x="2826148" y="2720854"/>
                    </a:moveTo>
                    <a:lnTo>
                      <a:pt x="2826148" y="2828854"/>
                    </a:lnTo>
                    <a:lnTo>
                      <a:pt x="3042148" y="2828854"/>
                    </a:lnTo>
                    <a:lnTo>
                      <a:pt x="3042148" y="2720854"/>
                    </a:lnTo>
                    <a:close/>
                    <a:moveTo>
                      <a:pt x="890988" y="2720854"/>
                    </a:moveTo>
                    <a:lnTo>
                      <a:pt x="890988" y="2828854"/>
                    </a:lnTo>
                    <a:lnTo>
                      <a:pt x="1106988" y="2828854"/>
                    </a:lnTo>
                    <a:lnTo>
                      <a:pt x="1106988" y="2720854"/>
                    </a:lnTo>
                    <a:close/>
                    <a:moveTo>
                      <a:pt x="3528192" y="2711517"/>
                    </a:moveTo>
                    <a:lnTo>
                      <a:pt x="3528192" y="2819517"/>
                    </a:lnTo>
                    <a:lnTo>
                      <a:pt x="3744192" y="2819517"/>
                    </a:lnTo>
                    <a:lnTo>
                      <a:pt x="3744192" y="2711517"/>
                    </a:lnTo>
                    <a:close/>
                    <a:moveTo>
                      <a:pt x="198000" y="2711517"/>
                    </a:moveTo>
                    <a:lnTo>
                      <a:pt x="198000" y="2819517"/>
                    </a:lnTo>
                    <a:lnTo>
                      <a:pt x="414000" y="2819517"/>
                    </a:lnTo>
                    <a:lnTo>
                      <a:pt x="414000" y="2711517"/>
                    </a:lnTo>
                    <a:close/>
                    <a:moveTo>
                      <a:pt x="2070064" y="2561331"/>
                    </a:moveTo>
                    <a:lnTo>
                      <a:pt x="2070064" y="2669331"/>
                    </a:lnTo>
                    <a:lnTo>
                      <a:pt x="2286064" y="2669331"/>
                    </a:lnTo>
                    <a:lnTo>
                      <a:pt x="2286064" y="2561331"/>
                    </a:lnTo>
                    <a:close/>
                    <a:moveTo>
                      <a:pt x="1638016" y="2551994"/>
                    </a:moveTo>
                    <a:lnTo>
                      <a:pt x="1638016" y="2659994"/>
                    </a:lnTo>
                    <a:lnTo>
                      <a:pt x="1854016" y="2659994"/>
                    </a:lnTo>
                    <a:lnTo>
                      <a:pt x="1854016" y="2551994"/>
                    </a:lnTo>
                    <a:close/>
                    <a:moveTo>
                      <a:pt x="2826148" y="2478204"/>
                    </a:moveTo>
                    <a:lnTo>
                      <a:pt x="2826148" y="2586204"/>
                    </a:lnTo>
                    <a:lnTo>
                      <a:pt x="3042148" y="2586204"/>
                    </a:lnTo>
                    <a:lnTo>
                      <a:pt x="3042148" y="2478204"/>
                    </a:lnTo>
                    <a:close/>
                    <a:moveTo>
                      <a:pt x="890988" y="2478204"/>
                    </a:moveTo>
                    <a:lnTo>
                      <a:pt x="890988" y="2586204"/>
                    </a:lnTo>
                    <a:lnTo>
                      <a:pt x="1106988" y="2586204"/>
                    </a:lnTo>
                    <a:lnTo>
                      <a:pt x="1106988" y="2478204"/>
                    </a:lnTo>
                    <a:close/>
                    <a:moveTo>
                      <a:pt x="3528192" y="2468867"/>
                    </a:moveTo>
                    <a:lnTo>
                      <a:pt x="3528192" y="2576867"/>
                    </a:lnTo>
                    <a:lnTo>
                      <a:pt x="3744192" y="2576867"/>
                    </a:lnTo>
                    <a:lnTo>
                      <a:pt x="3744192" y="2468867"/>
                    </a:lnTo>
                    <a:close/>
                    <a:moveTo>
                      <a:pt x="198000" y="2468867"/>
                    </a:moveTo>
                    <a:lnTo>
                      <a:pt x="198000" y="2576867"/>
                    </a:lnTo>
                    <a:lnTo>
                      <a:pt x="414000" y="2576867"/>
                    </a:lnTo>
                    <a:lnTo>
                      <a:pt x="414000" y="2468867"/>
                    </a:lnTo>
                    <a:close/>
                    <a:moveTo>
                      <a:pt x="2070064" y="2318681"/>
                    </a:moveTo>
                    <a:lnTo>
                      <a:pt x="2070064" y="2426681"/>
                    </a:lnTo>
                    <a:lnTo>
                      <a:pt x="2286064" y="2426681"/>
                    </a:lnTo>
                    <a:lnTo>
                      <a:pt x="2286064" y="2318681"/>
                    </a:lnTo>
                    <a:close/>
                    <a:moveTo>
                      <a:pt x="1638016" y="2309344"/>
                    </a:moveTo>
                    <a:lnTo>
                      <a:pt x="1638016" y="2417344"/>
                    </a:lnTo>
                    <a:lnTo>
                      <a:pt x="1854016" y="2417344"/>
                    </a:lnTo>
                    <a:lnTo>
                      <a:pt x="1854016" y="2309344"/>
                    </a:lnTo>
                    <a:close/>
                    <a:moveTo>
                      <a:pt x="2826148" y="2235554"/>
                    </a:moveTo>
                    <a:lnTo>
                      <a:pt x="2826148" y="2343554"/>
                    </a:lnTo>
                    <a:lnTo>
                      <a:pt x="3042148" y="2343554"/>
                    </a:lnTo>
                    <a:lnTo>
                      <a:pt x="3042148" y="2235554"/>
                    </a:lnTo>
                    <a:close/>
                    <a:moveTo>
                      <a:pt x="890988" y="2235554"/>
                    </a:moveTo>
                    <a:lnTo>
                      <a:pt x="890988" y="2343554"/>
                    </a:lnTo>
                    <a:lnTo>
                      <a:pt x="1106988" y="2343554"/>
                    </a:lnTo>
                    <a:lnTo>
                      <a:pt x="1106988" y="2235554"/>
                    </a:lnTo>
                    <a:close/>
                    <a:moveTo>
                      <a:pt x="3528192" y="2226217"/>
                    </a:moveTo>
                    <a:lnTo>
                      <a:pt x="3528192" y="2334217"/>
                    </a:lnTo>
                    <a:lnTo>
                      <a:pt x="3744192" y="2334217"/>
                    </a:lnTo>
                    <a:lnTo>
                      <a:pt x="3744192" y="2226217"/>
                    </a:lnTo>
                    <a:close/>
                    <a:moveTo>
                      <a:pt x="198000" y="2226217"/>
                    </a:moveTo>
                    <a:lnTo>
                      <a:pt x="198000" y="2334217"/>
                    </a:lnTo>
                    <a:lnTo>
                      <a:pt x="414000" y="2334217"/>
                    </a:lnTo>
                    <a:lnTo>
                      <a:pt x="414000" y="2226217"/>
                    </a:lnTo>
                    <a:close/>
                    <a:moveTo>
                      <a:pt x="2070064" y="2076031"/>
                    </a:moveTo>
                    <a:lnTo>
                      <a:pt x="2070064" y="2184031"/>
                    </a:lnTo>
                    <a:lnTo>
                      <a:pt x="2286064" y="2184031"/>
                    </a:lnTo>
                    <a:lnTo>
                      <a:pt x="2286064" y="2076031"/>
                    </a:lnTo>
                    <a:close/>
                    <a:moveTo>
                      <a:pt x="1638016" y="2066694"/>
                    </a:moveTo>
                    <a:lnTo>
                      <a:pt x="1638016" y="2174694"/>
                    </a:lnTo>
                    <a:lnTo>
                      <a:pt x="1854016" y="2174694"/>
                    </a:lnTo>
                    <a:lnTo>
                      <a:pt x="1854016" y="2066694"/>
                    </a:lnTo>
                    <a:close/>
                    <a:moveTo>
                      <a:pt x="2826148" y="1992904"/>
                    </a:moveTo>
                    <a:lnTo>
                      <a:pt x="2826148" y="2100904"/>
                    </a:lnTo>
                    <a:lnTo>
                      <a:pt x="3042148" y="2100904"/>
                    </a:lnTo>
                    <a:lnTo>
                      <a:pt x="3042148" y="1992904"/>
                    </a:lnTo>
                    <a:close/>
                    <a:moveTo>
                      <a:pt x="890988" y="1992904"/>
                    </a:moveTo>
                    <a:lnTo>
                      <a:pt x="890988" y="2100904"/>
                    </a:lnTo>
                    <a:lnTo>
                      <a:pt x="1106988" y="2100904"/>
                    </a:lnTo>
                    <a:lnTo>
                      <a:pt x="1106988" y="1992904"/>
                    </a:lnTo>
                    <a:close/>
                    <a:moveTo>
                      <a:pt x="3528192" y="1983567"/>
                    </a:moveTo>
                    <a:lnTo>
                      <a:pt x="3528192" y="2091567"/>
                    </a:lnTo>
                    <a:lnTo>
                      <a:pt x="3744192" y="2091567"/>
                    </a:lnTo>
                    <a:lnTo>
                      <a:pt x="3744192" y="1983567"/>
                    </a:lnTo>
                    <a:close/>
                    <a:moveTo>
                      <a:pt x="198000" y="1983567"/>
                    </a:moveTo>
                    <a:lnTo>
                      <a:pt x="198000" y="2091567"/>
                    </a:lnTo>
                    <a:lnTo>
                      <a:pt x="414000" y="2091567"/>
                    </a:lnTo>
                    <a:lnTo>
                      <a:pt x="414000" y="1983567"/>
                    </a:lnTo>
                    <a:close/>
                    <a:moveTo>
                      <a:pt x="2070064" y="1833381"/>
                    </a:moveTo>
                    <a:lnTo>
                      <a:pt x="2070064" y="1941381"/>
                    </a:lnTo>
                    <a:lnTo>
                      <a:pt x="2286064" y="1941381"/>
                    </a:lnTo>
                    <a:lnTo>
                      <a:pt x="2286064" y="1833381"/>
                    </a:lnTo>
                    <a:close/>
                    <a:moveTo>
                      <a:pt x="1638016" y="1824044"/>
                    </a:moveTo>
                    <a:lnTo>
                      <a:pt x="1638016" y="1932044"/>
                    </a:lnTo>
                    <a:lnTo>
                      <a:pt x="1854016" y="1932044"/>
                    </a:lnTo>
                    <a:lnTo>
                      <a:pt x="1854016" y="1824044"/>
                    </a:lnTo>
                    <a:close/>
                    <a:moveTo>
                      <a:pt x="2826148" y="1750254"/>
                    </a:moveTo>
                    <a:lnTo>
                      <a:pt x="2826148" y="1858254"/>
                    </a:lnTo>
                    <a:lnTo>
                      <a:pt x="3042148" y="1858254"/>
                    </a:lnTo>
                    <a:lnTo>
                      <a:pt x="3042148" y="1750254"/>
                    </a:lnTo>
                    <a:close/>
                    <a:moveTo>
                      <a:pt x="890988" y="1750254"/>
                    </a:moveTo>
                    <a:lnTo>
                      <a:pt x="890988" y="1858254"/>
                    </a:lnTo>
                    <a:lnTo>
                      <a:pt x="1106988" y="1858254"/>
                    </a:lnTo>
                    <a:lnTo>
                      <a:pt x="1106988" y="1750254"/>
                    </a:lnTo>
                    <a:close/>
                    <a:moveTo>
                      <a:pt x="3528192" y="1740917"/>
                    </a:moveTo>
                    <a:lnTo>
                      <a:pt x="3528192" y="1848917"/>
                    </a:lnTo>
                    <a:lnTo>
                      <a:pt x="3744192" y="1848917"/>
                    </a:lnTo>
                    <a:lnTo>
                      <a:pt x="3744192" y="1740917"/>
                    </a:lnTo>
                    <a:close/>
                    <a:moveTo>
                      <a:pt x="198000" y="1740917"/>
                    </a:moveTo>
                    <a:lnTo>
                      <a:pt x="198000" y="1848917"/>
                    </a:lnTo>
                    <a:lnTo>
                      <a:pt x="414000" y="1848917"/>
                    </a:lnTo>
                    <a:lnTo>
                      <a:pt x="414000" y="1740917"/>
                    </a:lnTo>
                    <a:close/>
                    <a:moveTo>
                      <a:pt x="2070064" y="1590731"/>
                    </a:moveTo>
                    <a:lnTo>
                      <a:pt x="2070064" y="1698731"/>
                    </a:lnTo>
                    <a:lnTo>
                      <a:pt x="2286064" y="1698731"/>
                    </a:lnTo>
                    <a:lnTo>
                      <a:pt x="2286064" y="1590731"/>
                    </a:lnTo>
                    <a:close/>
                    <a:moveTo>
                      <a:pt x="1638016" y="1581394"/>
                    </a:moveTo>
                    <a:lnTo>
                      <a:pt x="1638016" y="1689394"/>
                    </a:lnTo>
                    <a:lnTo>
                      <a:pt x="1854016" y="1689394"/>
                    </a:lnTo>
                    <a:lnTo>
                      <a:pt x="1854016" y="1581394"/>
                    </a:lnTo>
                    <a:close/>
                    <a:moveTo>
                      <a:pt x="3330192" y="1507604"/>
                    </a:moveTo>
                    <a:lnTo>
                      <a:pt x="3942192" y="1507604"/>
                    </a:lnTo>
                    <a:lnTo>
                      <a:pt x="3942192" y="3931865"/>
                    </a:lnTo>
                    <a:lnTo>
                      <a:pt x="3330192" y="3931865"/>
                    </a:lnTo>
                    <a:close/>
                    <a:moveTo>
                      <a:pt x="2826148" y="1507604"/>
                    </a:moveTo>
                    <a:lnTo>
                      <a:pt x="2826148" y="1615604"/>
                    </a:lnTo>
                    <a:lnTo>
                      <a:pt x="3042148" y="1615604"/>
                    </a:lnTo>
                    <a:lnTo>
                      <a:pt x="3042148" y="1507604"/>
                    </a:lnTo>
                    <a:close/>
                    <a:moveTo>
                      <a:pt x="890988" y="1507604"/>
                    </a:moveTo>
                    <a:lnTo>
                      <a:pt x="890988" y="1615604"/>
                    </a:lnTo>
                    <a:lnTo>
                      <a:pt x="1106988" y="1615604"/>
                    </a:lnTo>
                    <a:lnTo>
                      <a:pt x="1106988" y="1507604"/>
                    </a:lnTo>
                    <a:close/>
                    <a:moveTo>
                      <a:pt x="0" y="1507604"/>
                    </a:moveTo>
                    <a:lnTo>
                      <a:pt x="612000" y="1507604"/>
                    </a:lnTo>
                    <a:lnTo>
                      <a:pt x="612000" y="3931865"/>
                    </a:lnTo>
                    <a:lnTo>
                      <a:pt x="0" y="3931865"/>
                    </a:lnTo>
                    <a:close/>
                    <a:moveTo>
                      <a:pt x="2070064" y="1348081"/>
                    </a:moveTo>
                    <a:lnTo>
                      <a:pt x="2070064" y="1456081"/>
                    </a:lnTo>
                    <a:lnTo>
                      <a:pt x="2286064" y="1456081"/>
                    </a:lnTo>
                    <a:lnTo>
                      <a:pt x="2286064" y="1348081"/>
                    </a:lnTo>
                    <a:close/>
                    <a:moveTo>
                      <a:pt x="1638016" y="1338744"/>
                    </a:moveTo>
                    <a:lnTo>
                      <a:pt x="1638016" y="1446744"/>
                    </a:lnTo>
                    <a:lnTo>
                      <a:pt x="1854016" y="1446744"/>
                    </a:lnTo>
                    <a:lnTo>
                      <a:pt x="1854016" y="1338744"/>
                    </a:lnTo>
                    <a:close/>
                    <a:moveTo>
                      <a:pt x="2628148" y="1267865"/>
                    </a:moveTo>
                    <a:lnTo>
                      <a:pt x="3240148" y="1267865"/>
                    </a:lnTo>
                    <a:lnTo>
                      <a:pt x="3240148" y="3931865"/>
                    </a:lnTo>
                    <a:lnTo>
                      <a:pt x="2628148" y="3931865"/>
                    </a:lnTo>
                    <a:close/>
                    <a:moveTo>
                      <a:pt x="692988" y="1267865"/>
                    </a:moveTo>
                    <a:lnTo>
                      <a:pt x="1304988" y="1267865"/>
                    </a:lnTo>
                    <a:lnTo>
                      <a:pt x="1304988" y="3931865"/>
                    </a:lnTo>
                    <a:lnTo>
                      <a:pt x="692988" y="3931865"/>
                    </a:lnTo>
                    <a:close/>
                    <a:moveTo>
                      <a:pt x="2070064" y="1105431"/>
                    </a:moveTo>
                    <a:lnTo>
                      <a:pt x="2070064" y="1213431"/>
                    </a:lnTo>
                    <a:lnTo>
                      <a:pt x="2286064" y="1213431"/>
                    </a:lnTo>
                    <a:lnTo>
                      <a:pt x="2286064" y="1105431"/>
                    </a:lnTo>
                    <a:close/>
                    <a:moveTo>
                      <a:pt x="1638016" y="1096094"/>
                    </a:moveTo>
                    <a:lnTo>
                      <a:pt x="1638016" y="1204094"/>
                    </a:lnTo>
                    <a:lnTo>
                      <a:pt x="1854016" y="1204094"/>
                    </a:lnTo>
                    <a:lnTo>
                      <a:pt x="1854016" y="1096094"/>
                    </a:lnTo>
                    <a:close/>
                    <a:moveTo>
                      <a:pt x="2070064" y="862781"/>
                    </a:moveTo>
                    <a:lnTo>
                      <a:pt x="2070064" y="970781"/>
                    </a:lnTo>
                    <a:lnTo>
                      <a:pt x="2286064" y="970781"/>
                    </a:lnTo>
                    <a:lnTo>
                      <a:pt x="2286064" y="862781"/>
                    </a:lnTo>
                    <a:close/>
                    <a:moveTo>
                      <a:pt x="1638016" y="853444"/>
                    </a:moveTo>
                    <a:lnTo>
                      <a:pt x="1638016" y="961444"/>
                    </a:lnTo>
                    <a:lnTo>
                      <a:pt x="1854016" y="961444"/>
                    </a:lnTo>
                    <a:lnTo>
                      <a:pt x="1854016" y="853444"/>
                    </a:lnTo>
                    <a:close/>
                    <a:moveTo>
                      <a:pt x="1883174" y="0"/>
                    </a:moveTo>
                    <a:lnTo>
                      <a:pt x="2040907" y="0"/>
                    </a:lnTo>
                    <a:lnTo>
                      <a:pt x="2040907" y="355600"/>
                    </a:lnTo>
                    <a:lnTo>
                      <a:pt x="2178064" y="355600"/>
                    </a:lnTo>
                    <a:lnTo>
                      <a:pt x="2178064" y="596007"/>
                    </a:lnTo>
                    <a:lnTo>
                      <a:pt x="2538104" y="596007"/>
                    </a:lnTo>
                    <a:lnTo>
                      <a:pt x="2538104" y="3931865"/>
                    </a:lnTo>
                    <a:lnTo>
                      <a:pt x="2142040" y="3931865"/>
                    </a:lnTo>
                    <a:lnTo>
                      <a:pt x="2142040" y="3291036"/>
                    </a:lnTo>
                    <a:lnTo>
                      <a:pt x="1782040" y="3291036"/>
                    </a:lnTo>
                    <a:lnTo>
                      <a:pt x="1782040" y="3931865"/>
                    </a:lnTo>
                    <a:lnTo>
                      <a:pt x="1385976" y="3931865"/>
                    </a:lnTo>
                    <a:lnTo>
                      <a:pt x="1385976" y="596007"/>
                    </a:lnTo>
                    <a:lnTo>
                      <a:pt x="1746016" y="596007"/>
                    </a:lnTo>
                    <a:lnTo>
                      <a:pt x="1746016" y="355600"/>
                    </a:lnTo>
                    <a:lnTo>
                      <a:pt x="1883174" y="35560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sp>
            <p:nvSpPr>
              <p:cNvPr id="455" name="Right Triangle 13">
                <a:extLst>
                  <a:ext uri="{FF2B5EF4-FFF2-40B4-BE49-F238E27FC236}">
                    <a16:creationId xmlns="" xmlns:a16="http://schemas.microsoft.com/office/drawing/2014/main" id="{29A66E04-DC49-44D2-BB5D-D7C02D1F21C5}"/>
                  </a:ext>
                </a:extLst>
              </p:cNvPr>
              <p:cNvSpPr/>
              <p:nvPr/>
            </p:nvSpPr>
            <p:spPr>
              <a:xfrm>
                <a:off x="1823542" y="1617134"/>
                <a:ext cx="504056" cy="504056"/>
              </a:xfrm>
              <a:custGeom>
                <a:avLst/>
                <a:gdLst/>
                <a:ahLst/>
                <a:cxnLst/>
                <a:rect l="l" t="t" r="r" b="b"/>
                <a:pathLst>
                  <a:path w="3888432" h="3921971">
                    <a:moveTo>
                      <a:pt x="3379043" y="3254688"/>
                    </a:moveTo>
                    <a:lnTo>
                      <a:pt x="3379043" y="3462328"/>
                    </a:lnTo>
                    <a:lnTo>
                      <a:pt x="3628183" y="3462328"/>
                    </a:lnTo>
                    <a:lnTo>
                      <a:pt x="3628183" y="3254688"/>
                    </a:lnTo>
                    <a:close/>
                    <a:moveTo>
                      <a:pt x="2945132" y="3254688"/>
                    </a:moveTo>
                    <a:lnTo>
                      <a:pt x="2945132" y="3462328"/>
                    </a:lnTo>
                    <a:lnTo>
                      <a:pt x="3194272" y="3462328"/>
                    </a:lnTo>
                    <a:lnTo>
                      <a:pt x="3194272" y="3254688"/>
                    </a:lnTo>
                    <a:close/>
                    <a:moveTo>
                      <a:pt x="2514947" y="3254688"/>
                    </a:moveTo>
                    <a:lnTo>
                      <a:pt x="2514947" y="3462328"/>
                    </a:lnTo>
                    <a:lnTo>
                      <a:pt x="2764087" y="3462328"/>
                    </a:lnTo>
                    <a:lnTo>
                      <a:pt x="2764087" y="3254688"/>
                    </a:lnTo>
                    <a:close/>
                    <a:moveTo>
                      <a:pt x="3379043" y="2864535"/>
                    </a:moveTo>
                    <a:lnTo>
                      <a:pt x="3379043" y="3072175"/>
                    </a:lnTo>
                    <a:lnTo>
                      <a:pt x="3628183" y="3072175"/>
                    </a:lnTo>
                    <a:lnTo>
                      <a:pt x="3628183" y="2864535"/>
                    </a:lnTo>
                    <a:close/>
                    <a:moveTo>
                      <a:pt x="2945132" y="2864535"/>
                    </a:moveTo>
                    <a:lnTo>
                      <a:pt x="2945132" y="3072175"/>
                    </a:lnTo>
                    <a:lnTo>
                      <a:pt x="3194272" y="3072175"/>
                    </a:lnTo>
                    <a:lnTo>
                      <a:pt x="3194272" y="2864535"/>
                    </a:lnTo>
                    <a:close/>
                    <a:moveTo>
                      <a:pt x="2514947" y="2864535"/>
                    </a:moveTo>
                    <a:lnTo>
                      <a:pt x="2514947" y="3072175"/>
                    </a:lnTo>
                    <a:lnTo>
                      <a:pt x="2764087" y="3072175"/>
                    </a:lnTo>
                    <a:lnTo>
                      <a:pt x="2764087" y="2864535"/>
                    </a:lnTo>
                    <a:close/>
                    <a:moveTo>
                      <a:pt x="1945832" y="2577619"/>
                    </a:moveTo>
                    <a:lnTo>
                      <a:pt x="1945832" y="2937659"/>
                    </a:lnTo>
                    <a:lnTo>
                      <a:pt x="2124754" y="2937659"/>
                    </a:lnTo>
                    <a:lnTo>
                      <a:pt x="2124754" y="2577619"/>
                    </a:lnTo>
                    <a:close/>
                    <a:moveTo>
                      <a:pt x="1531681" y="2577619"/>
                    </a:moveTo>
                    <a:lnTo>
                      <a:pt x="1531681" y="2937659"/>
                    </a:lnTo>
                    <a:lnTo>
                      <a:pt x="1710603" y="2937659"/>
                    </a:lnTo>
                    <a:lnTo>
                      <a:pt x="1710603" y="2577619"/>
                    </a:lnTo>
                    <a:close/>
                    <a:moveTo>
                      <a:pt x="1117528" y="2577619"/>
                    </a:moveTo>
                    <a:lnTo>
                      <a:pt x="1117528" y="2937659"/>
                    </a:lnTo>
                    <a:lnTo>
                      <a:pt x="1296450" y="2937659"/>
                    </a:lnTo>
                    <a:lnTo>
                      <a:pt x="1296450" y="2577619"/>
                    </a:lnTo>
                    <a:close/>
                    <a:moveTo>
                      <a:pt x="703375" y="2577619"/>
                    </a:moveTo>
                    <a:lnTo>
                      <a:pt x="703375" y="2937659"/>
                    </a:lnTo>
                    <a:lnTo>
                      <a:pt x="882297" y="2937659"/>
                    </a:lnTo>
                    <a:lnTo>
                      <a:pt x="882297" y="2577619"/>
                    </a:lnTo>
                    <a:close/>
                    <a:moveTo>
                      <a:pt x="289222" y="2577619"/>
                    </a:moveTo>
                    <a:lnTo>
                      <a:pt x="289222" y="2937659"/>
                    </a:lnTo>
                    <a:lnTo>
                      <a:pt x="468144" y="2937659"/>
                    </a:lnTo>
                    <a:lnTo>
                      <a:pt x="468144" y="2577619"/>
                    </a:lnTo>
                    <a:close/>
                    <a:moveTo>
                      <a:pt x="3379043" y="2474382"/>
                    </a:moveTo>
                    <a:lnTo>
                      <a:pt x="3379043" y="2682022"/>
                    </a:lnTo>
                    <a:lnTo>
                      <a:pt x="3628183" y="2682022"/>
                    </a:lnTo>
                    <a:lnTo>
                      <a:pt x="3628183" y="2474382"/>
                    </a:lnTo>
                    <a:close/>
                    <a:moveTo>
                      <a:pt x="2945132" y="2474382"/>
                    </a:moveTo>
                    <a:lnTo>
                      <a:pt x="2945132" y="2682022"/>
                    </a:lnTo>
                    <a:lnTo>
                      <a:pt x="3194272" y="2682022"/>
                    </a:lnTo>
                    <a:lnTo>
                      <a:pt x="3194272" y="2474382"/>
                    </a:lnTo>
                    <a:close/>
                    <a:moveTo>
                      <a:pt x="2514947" y="2474382"/>
                    </a:moveTo>
                    <a:lnTo>
                      <a:pt x="2514947" y="2682022"/>
                    </a:lnTo>
                    <a:lnTo>
                      <a:pt x="2764087" y="2682022"/>
                    </a:lnTo>
                    <a:lnTo>
                      <a:pt x="2764087" y="2474382"/>
                    </a:lnTo>
                    <a:close/>
                    <a:moveTo>
                      <a:pt x="3379043" y="2084229"/>
                    </a:moveTo>
                    <a:lnTo>
                      <a:pt x="3379043" y="2291869"/>
                    </a:lnTo>
                    <a:lnTo>
                      <a:pt x="3628183" y="2291869"/>
                    </a:lnTo>
                    <a:lnTo>
                      <a:pt x="3628183" y="2084229"/>
                    </a:lnTo>
                    <a:close/>
                    <a:moveTo>
                      <a:pt x="2945132" y="2084229"/>
                    </a:moveTo>
                    <a:lnTo>
                      <a:pt x="2945132" y="2291869"/>
                    </a:lnTo>
                    <a:lnTo>
                      <a:pt x="3194272" y="2291869"/>
                    </a:lnTo>
                    <a:lnTo>
                      <a:pt x="3194272" y="2084229"/>
                    </a:lnTo>
                    <a:close/>
                    <a:moveTo>
                      <a:pt x="2514947" y="2084229"/>
                    </a:moveTo>
                    <a:lnTo>
                      <a:pt x="2514947" y="2291869"/>
                    </a:lnTo>
                    <a:lnTo>
                      <a:pt x="2764087" y="2291869"/>
                    </a:lnTo>
                    <a:lnTo>
                      <a:pt x="2764087" y="2084229"/>
                    </a:lnTo>
                    <a:close/>
                    <a:moveTo>
                      <a:pt x="2124144" y="1714020"/>
                    </a:moveTo>
                    <a:lnTo>
                      <a:pt x="2124144" y="2164020"/>
                    </a:lnTo>
                    <a:lnTo>
                      <a:pt x="1296144" y="2164020"/>
                    </a:lnTo>
                    <a:close/>
                    <a:moveTo>
                      <a:pt x="197090" y="609603"/>
                    </a:moveTo>
                    <a:lnTo>
                      <a:pt x="525322" y="609603"/>
                    </a:lnTo>
                    <a:lnTo>
                      <a:pt x="584058" y="2101023"/>
                    </a:lnTo>
                    <a:lnTo>
                      <a:pt x="1296144" y="1714020"/>
                    </a:lnTo>
                    <a:lnTo>
                      <a:pt x="1296144" y="2164020"/>
                    </a:lnTo>
                    <a:lnTo>
                      <a:pt x="586539" y="2164020"/>
                    </a:lnTo>
                    <a:lnTo>
                      <a:pt x="590547" y="2265787"/>
                    </a:lnTo>
                    <a:lnTo>
                      <a:pt x="2232248" y="2265787"/>
                    </a:lnTo>
                    <a:lnTo>
                      <a:pt x="2232248" y="1954513"/>
                    </a:lnTo>
                    <a:lnTo>
                      <a:pt x="2232248" y="1054513"/>
                    </a:lnTo>
                    <a:lnTo>
                      <a:pt x="3888248" y="1954513"/>
                    </a:lnTo>
                    <a:lnTo>
                      <a:pt x="3888432" y="1954513"/>
                    </a:lnTo>
                    <a:lnTo>
                      <a:pt x="3888432" y="3921971"/>
                    </a:lnTo>
                    <a:lnTo>
                      <a:pt x="2304256" y="3921971"/>
                    </a:lnTo>
                    <a:lnTo>
                      <a:pt x="2232248" y="3921971"/>
                    </a:lnTo>
                    <a:lnTo>
                      <a:pt x="772857" y="3921971"/>
                    </a:lnTo>
                    <a:lnTo>
                      <a:pt x="772857" y="3290059"/>
                    </a:lnTo>
                    <a:lnTo>
                      <a:pt x="361206" y="3290059"/>
                    </a:lnTo>
                    <a:lnTo>
                      <a:pt x="361206" y="3921971"/>
                    </a:lnTo>
                    <a:lnTo>
                      <a:pt x="0" y="3921971"/>
                    </a:lnTo>
                    <a:lnTo>
                      <a:pt x="0" y="2265787"/>
                    </a:lnTo>
                    <a:lnTo>
                      <a:pt x="131865" y="2265787"/>
                    </a:lnTo>
                    <a:close/>
                    <a:moveTo>
                      <a:pt x="929888" y="0"/>
                    </a:moveTo>
                    <a:cubicBezTo>
                      <a:pt x="1019595" y="0"/>
                      <a:pt x="1124659" y="30463"/>
                      <a:pt x="1166726" y="102575"/>
                    </a:cubicBezTo>
                    <a:cubicBezTo>
                      <a:pt x="1212070" y="48192"/>
                      <a:pt x="1255094" y="19511"/>
                      <a:pt x="1304210" y="14210"/>
                    </a:cubicBezTo>
                    <a:cubicBezTo>
                      <a:pt x="1353326" y="8909"/>
                      <a:pt x="1418945" y="35057"/>
                      <a:pt x="1461423" y="70767"/>
                    </a:cubicBezTo>
                    <a:cubicBezTo>
                      <a:pt x="1500648" y="39845"/>
                      <a:pt x="1550404" y="23049"/>
                      <a:pt x="1604082" y="23049"/>
                    </a:cubicBezTo>
                    <a:cubicBezTo>
                      <a:pt x="1692530" y="23049"/>
                      <a:pt x="1770327" y="68651"/>
                      <a:pt x="1814928" y="137833"/>
                    </a:cubicBezTo>
                    <a:cubicBezTo>
                      <a:pt x="1859765" y="69447"/>
                      <a:pt x="1937139" y="24416"/>
                      <a:pt x="2025031" y="24416"/>
                    </a:cubicBezTo>
                    <a:cubicBezTo>
                      <a:pt x="2135143" y="24416"/>
                      <a:pt x="2228747" y="95092"/>
                      <a:pt x="2261925" y="193913"/>
                    </a:cubicBezTo>
                    <a:cubicBezTo>
                      <a:pt x="2262329" y="193791"/>
                      <a:pt x="2262735" y="193790"/>
                      <a:pt x="2263140" y="193790"/>
                    </a:cubicBezTo>
                    <a:cubicBezTo>
                      <a:pt x="2402209" y="193790"/>
                      <a:pt x="2514947" y="306528"/>
                      <a:pt x="2514947" y="445597"/>
                    </a:cubicBezTo>
                    <a:cubicBezTo>
                      <a:pt x="2514947" y="584666"/>
                      <a:pt x="2402209" y="697404"/>
                      <a:pt x="2263140" y="697404"/>
                    </a:cubicBezTo>
                    <a:cubicBezTo>
                      <a:pt x="2176391" y="697404"/>
                      <a:pt x="2099888" y="653537"/>
                      <a:pt x="2054640" y="586750"/>
                    </a:cubicBezTo>
                    <a:cubicBezTo>
                      <a:pt x="2010395" y="653762"/>
                      <a:pt x="1934062" y="697404"/>
                      <a:pt x="1847535" y="697404"/>
                    </a:cubicBezTo>
                    <a:cubicBezTo>
                      <a:pt x="1789311" y="697404"/>
                      <a:pt x="1735702" y="677642"/>
                      <a:pt x="1693695" y="643630"/>
                    </a:cubicBezTo>
                    <a:cubicBezTo>
                      <a:pt x="1651689" y="677642"/>
                      <a:pt x="1598080" y="697404"/>
                      <a:pt x="1539855" y="697404"/>
                    </a:cubicBezTo>
                    <a:cubicBezTo>
                      <a:pt x="1441551" y="697404"/>
                      <a:pt x="1356403" y="641072"/>
                      <a:pt x="1315888" y="558445"/>
                    </a:cubicBezTo>
                    <a:cubicBezTo>
                      <a:pt x="1272229" y="598661"/>
                      <a:pt x="1206400" y="634839"/>
                      <a:pt x="1149712" y="622576"/>
                    </a:cubicBezTo>
                    <a:cubicBezTo>
                      <a:pt x="1096483" y="611061"/>
                      <a:pt x="1025744" y="572014"/>
                      <a:pt x="984978" y="498638"/>
                    </a:cubicBezTo>
                    <a:cubicBezTo>
                      <a:pt x="959504" y="574665"/>
                      <a:pt x="887516" y="629050"/>
                      <a:pt x="802824" y="629050"/>
                    </a:cubicBezTo>
                    <a:cubicBezTo>
                      <a:pt x="724492" y="629050"/>
                      <a:pt x="657026" y="582526"/>
                      <a:pt x="627413" y="515210"/>
                    </a:cubicBezTo>
                    <a:cubicBezTo>
                      <a:pt x="584988" y="553591"/>
                      <a:pt x="527392" y="574026"/>
                      <a:pt x="479717" y="567162"/>
                    </a:cubicBezTo>
                    <a:cubicBezTo>
                      <a:pt x="439788" y="561414"/>
                      <a:pt x="406466" y="547383"/>
                      <a:pt x="379767" y="527160"/>
                    </a:cubicBezTo>
                    <a:cubicBezTo>
                      <a:pt x="310874" y="498171"/>
                      <a:pt x="262300" y="430445"/>
                      <a:pt x="261518" y="351249"/>
                    </a:cubicBezTo>
                    <a:cubicBezTo>
                      <a:pt x="261425" y="351089"/>
                      <a:pt x="261381" y="350918"/>
                      <a:pt x="261338" y="350746"/>
                    </a:cubicBezTo>
                    <a:cubicBezTo>
                      <a:pt x="228153" y="316942"/>
                      <a:pt x="208360" y="270473"/>
                      <a:pt x="208360" y="219381"/>
                    </a:cubicBezTo>
                    <a:cubicBezTo>
                      <a:pt x="208360" y="112466"/>
                      <a:pt x="295031" y="25795"/>
                      <a:pt x="401946" y="25795"/>
                    </a:cubicBezTo>
                    <a:cubicBezTo>
                      <a:pt x="425158" y="25795"/>
                      <a:pt x="447416" y="29880"/>
                      <a:pt x="467791" y="38056"/>
                    </a:cubicBezTo>
                    <a:cubicBezTo>
                      <a:pt x="585794" y="17893"/>
                      <a:pt x="696162" y="87852"/>
                      <a:pt x="737322" y="124235"/>
                    </a:cubicBezTo>
                    <a:cubicBezTo>
                      <a:pt x="782627" y="68126"/>
                      <a:pt x="852143" y="0"/>
                      <a:pt x="929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sp>
            <p:nvSpPr>
              <p:cNvPr id="456" name="Rectangle 24">
                <a:extLst>
                  <a:ext uri="{FF2B5EF4-FFF2-40B4-BE49-F238E27FC236}">
                    <a16:creationId xmlns="" xmlns:a16="http://schemas.microsoft.com/office/drawing/2014/main" id="{4754A70D-F586-4565-9AD9-386A033BCAA9}"/>
                  </a:ext>
                </a:extLst>
              </p:cNvPr>
              <p:cNvSpPr>
                <a:spLocks noChangeAspect="1"/>
              </p:cNvSpPr>
              <p:nvPr/>
            </p:nvSpPr>
            <p:spPr>
              <a:xfrm rot="20700000">
                <a:off x="2300573" y="1797574"/>
                <a:ext cx="456968" cy="360000"/>
              </a:xfrm>
              <a:custGeom>
                <a:avLst/>
                <a:gdLst/>
                <a:ahLst/>
                <a:cxnLst/>
                <a:rect l="l" t="t" r="r" b="b"/>
                <a:pathLst>
                  <a:path w="3805825" h="2998234">
                    <a:moveTo>
                      <a:pt x="571963" y="2092124"/>
                    </a:moveTo>
                    <a:lnTo>
                      <a:pt x="465390" y="2092124"/>
                    </a:lnTo>
                    <a:lnTo>
                      <a:pt x="571963" y="2198697"/>
                    </a:lnTo>
                    <a:close/>
                    <a:moveTo>
                      <a:pt x="571962" y="1939097"/>
                    </a:moveTo>
                    <a:lnTo>
                      <a:pt x="465390" y="2045669"/>
                    </a:lnTo>
                    <a:lnTo>
                      <a:pt x="571962" y="2045669"/>
                    </a:lnTo>
                    <a:close/>
                    <a:moveTo>
                      <a:pt x="724990" y="2092124"/>
                    </a:moveTo>
                    <a:lnTo>
                      <a:pt x="618417" y="2092124"/>
                    </a:lnTo>
                    <a:lnTo>
                      <a:pt x="618418" y="2198697"/>
                    </a:lnTo>
                    <a:close/>
                    <a:moveTo>
                      <a:pt x="618418" y="1939104"/>
                    </a:moveTo>
                    <a:lnTo>
                      <a:pt x="618417" y="2045669"/>
                    </a:lnTo>
                    <a:lnTo>
                      <a:pt x="724982" y="2045669"/>
                    </a:lnTo>
                    <a:close/>
                    <a:moveTo>
                      <a:pt x="760612" y="1901643"/>
                    </a:moveTo>
                    <a:lnTo>
                      <a:pt x="654047" y="1901643"/>
                    </a:lnTo>
                    <a:lnTo>
                      <a:pt x="760612" y="2008208"/>
                    </a:lnTo>
                    <a:close/>
                    <a:moveTo>
                      <a:pt x="760612" y="1748616"/>
                    </a:moveTo>
                    <a:lnTo>
                      <a:pt x="654040" y="1855188"/>
                    </a:lnTo>
                    <a:lnTo>
                      <a:pt x="760612" y="1855188"/>
                    </a:lnTo>
                    <a:close/>
                    <a:moveTo>
                      <a:pt x="913640" y="1901643"/>
                    </a:moveTo>
                    <a:lnTo>
                      <a:pt x="807067" y="1901643"/>
                    </a:lnTo>
                    <a:lnTo>
                      <a:pt x="807067" y="2008216"/>
                    </a:lnTo>
                    <a:close/>
                    <a:moveTo>
                      <a:pt x="807067" y="1748615"/>
                    </a:moveTo>
                    <a:lnTo>
                      <a:pt x="807067" y="1855188"/>
                    </a:lnTo>
                    <a:lnTo>
                      <a:pt x="913640" y="1855188"/>
                    </a:lnTo>
                    <a:close/>
                    <a:moveTo>
                      <a:pt x="953368" y="1708887"/>
                    </a:moveTo>
                    <a:lnTo>
                      <a:pt x="846796" y="1708887"/>
                    </a:lnTo>
                    <a:lnTo>
                      <a:pt x="953368" y="1815459"/>
                    </a:lnTo>
                    <a:close/>
                    <a:moveTo>
                      <a:pt x="953368" y="1555860"/>
                    </a:moveTo>
                    <a:lnTo>
                      <a:pt x="846796" y="1662432"/>
                    </a:lnTo>
                    <a:lnTo>
                      <a:pt x="953368" y="1662432"/>
                    </a:lnTo>
                    <a:close/>
                    <a:moveTo>
                      <a:pt x="1106396" y="1708887"/>
                    </a:moveTo>
                    <a:lnTo>
                      <a:pt x="999823" y="1708887"/>
                    </a:lnTo>
                    <a:lnTo>
                      <a:pt x="999823" y="1815460"/>
                    </a:lnTo>
                    <a:close/>
                    <a:moveTo>
                      <a:pt x="999823" y="1555860"/>
                    </a:moveTo>
                    <a:lnTo>
                      <a:pt x="999823" y="1662432"/>
                    </a:lnTo>
                    <a:lnTo>
                      <a:pt x="1106396" y="1662432"/>
                    </a:lnTo>
                    <a:close/>
                    <a:moveTo>
                      <a:pt x="1144754" y="1514764"/>
                    </a:moveTo>
                    <a:lnTo>
                      <a:pt x="1038182" y="1514764"/>
                    </a:lnTo>
                    <a:lnTo>
                      <a:pt x="1144754" y="1621337"/>
                    </a:lnTo>
                    <a:close/>
                    <a:moveTo>
                      <a:pt x="1144754" y="1361737"/>
                    </a:moveTo>
                    <a:lnTo>
                      <a:pt x="1038182" y="1468309"/>
                    </a:lnTo>
                    <a:lnTo>
                      <a:pt x="1144754" y="1468309"/>
                    </a:lnTo>
                    <a:close/>
                    <a:moveTo>
                      <a:pt x="1297782" y="1514764"/>
                    </a:moveTo>
                    <a:lnTo>
                      <a:pt x="1191209" y="1514764"/>
                    </a:lnTo>
                    <a:lnTo>
                      <a:pt x="1191209" y="1621337"/>
                    </a:lnTo>
                    <a:close/>
                    <a:moveTo>
                      <a:pt x="1191209" y="1361737"/>
                    </a:moveTo>
                    <a:lnTo>
                      <a:pt x="1191209" y="1468309"/>
                    </a:lnTo>
                    <a:lnTo>
                      <a:pt x="1297782" y="1468309"/>
                    </a:lnTo>
                    <a:close/>
                    <a:moveTo>
                      <a:pt x="1335838" y="1323681"/>
                    </a:moveTo>
                    <a:lnTo>
                      <a:pt x="1229266" y="1323681"/>
                    </a:lnTo>
                    <a:lnTo>
                      <a:pt x="1335838" y="1430253"/>
                    </a:lnTo>
                    <a:close/>
                    <a:moveTo>
                      <a:pt x="1335838" y="1170654"/>
                    </a:moveTo>
                    <a:lnTo>
                      <a:pt x="1229266" y="1277226"/>
                    </a:lnTo>
                    <a:lnTo>
                      <a:pt x="1335838" y="1277226"/>
                    </a:lnTo>
                    <a:close/>
                    <a:moveTo>
                      <a:pt x="1488865" y="1323681"/>
                    </a:moveTo>
                    <a:lnTo>
                      <a:pt x="1382293" y="1323681"/>
                    </a:lnTo>
                    <a:lnTo>
                      <a:pt x="1382293" y="1430253"/>
                    </a:lnTo>
                    <a:close/>
                    <a:moveTo>
                      <a:pt x="1382293" y="1170653"/>
                    </a:moveTo>
                    <a:lnTo>
                      <a:pt x="1382293" y="1277226"/>
                    </a:lnTo>
                    <a:lnTo>
                      <a:pt x="1488865" y="1277226"/>
                    </a:lnTo>
                    <a:close/>
                    <a:moveTo>
                      <a:pt x="2914702" y="2523007"/>
                    </a:moveTo>
                    <a:cubicBezTo>
                      <a:pt x="2900642" y="2508947"/>
                      <a:pt x="2877845" y="2508947"/>
                      <a:pt x="2863784" y="2523007"/>
                    </a:cubicBezTo>
                    <a:cubicBezTo>
                      <a:pt x="2849724" y="2537067"/>
                      <a:pt x="2849724" y="2559864"/>
                      <a:pt x="2863784" y="2573924"/>
                    </a:cubicBezTo>
                    <a:cubicBezTo>
                      <a:pt x="2877845" y="2587985"/>
                      <a:pt x="2900642" y="2587985"/>
                      <a:pt x="2914702" y="2573924"/>
                    </a:cubicBezTo>
                    <a:cubicBezTo>
                      <a:pt x="2928762" y="2559864"/>
                      <a:pt x="2928762" y="2537067"/>
                      <a:pt x="2914702" y="2523007"/>
                    </a:cubicBezTo>
                    <a:close/>
                    <a:moveTo>
                      <a:pt x="1526922" y="1132597"/>
                    </a:moveTo>
                    <a:lnTo>
                      <a:pt x="1420350" y="1132596"/>
                    </a:lnTo>
                    <a:lnTo>
                      <a:pt x="1526922" y="1239169"/>
                    </a:lnTo>
                    <a:close/>
                    <a:moveTo>
                      <a:pt x="1526922" y="979569"/>
                    </a:moveTo>
                    <a:lnTo>
                      <a:pt x="1420350" y="1086141"/>
                    </a:lnTo>
                    <a:lnTo>
                      <a:pt x="1526922" y="1086142"/>
                    </a:lnTo>
                    <a:close/>
                    <a:moveTo>
                      <a:pt x="1679950" y="1132597"/>
                    </a:moveTo>
                    <a:lnTo>
                      <a:pt x="1573377" y="1132597"/>
                    </a:lnTo>
                    <a:lnTo>
                      <a:pt x="1573377" y="1239169"/>
                    </a:lnTo>
                    <a:close/>
                    <a:moveTo>
                      <a:pt x="1573377" y="979569"/>
                    </a:moveTo>
                    <a:lnTo>
                      <a:pt x="1573377" y="1086142"/>
                    </a:lnTo>
                    <a:lnTo>
                      <a:pt x="1679950" y="1086142"/>
                    </a:lnTo>
                    <a:close/>
                    <a:moveTo>
                      <a:pt x="1718007" y="941512"/>
                    </a:moveTo>
                    <a:lnTo>
                      <a:pt x="1611434" y="941512"/>
                    </a:lnTo>
                    <a:lnTo>
                      <a:pt x="1718007" y="1048085"/>
                    </a:lnTo>
                    <a:close/>
                    <a:moveTo>
                      <a:pt x="1718006" y="788485"/>
                    </a:moveTo>
                    <a:lnTo>
                      <a:pt x="1611434" y="895057"/>
                    </a:lnTo>
                    <a:lnTo>
                      <a:pt x="1718006" y="895057"/>
                    </a:lnTo>
                    <a:close/>
                    <a:moveTo>
                      <a:pt x="1871034" y="941512"/>
                    </a:moveTo>
                    <a:lnTo>
                      <a:pt x="1764461" y="941512"/>
                    </a:lnTo>
                    <a:lnTo>
                      <a:pt x="1764462" y="1048085"/>
                    </a:lnTo>
                    <a:close/>
                    <a:moveTo>
                      <a:pt x="1764461" y="788485"/>
                    </a:moveTo>
                    <a:lnTo>
                      <a:pt x="1764462" y="895057"/>
                    </a:lnTo>
                    <a:lnTo>
                      <a:pt x="1871034" y="895057"/>
                    </a:lnTo>
                    <a:close/>
                    <a:moveTo>
                      <a:pt x="3382381" y="1946466"/>
                    </a:moveTo>
                    <a:lnTo>
                      <a:pt x="2893361" y="2435486"/>
                    </a:lnTo>
                    <a:lnTo>
                      <a:pt x="2933988" y="2428503"/>
                    </a:lnTo>
                    <a:lnTo>
                      <a:pt x="3009207" y="2503722"/>
                    </a:lnTo>
                    <a:lnTo>
                      <a:pt x="3003173" y="2538827"/>
                    </a:lnTo>
                    <a:lnTo>
                      <a:pt x="3488958" y="2053042"/>
                    </a:lnTo>
                    <a:lnTo>
                      <a:pt x="3388629" y="1952714"/>
                    </a:lnTo>
                    <a:close/>
                    <a:moveTo>
                      <a:pt x="2405874" y="794872"/>
                    </a:moveTo>
                    <a:lnTo>
                      <a:pt x="2299301" y="794872"/>
                    </a:lnTo>
                    <a:lnTo>
                      <a:pt x="2405874" y="901444"/>
                    </a:lnTo>
                    <a:close/>
                    <a:moveTo>
                      <a:pt x="2789111" y="1176277"/>
                    </a:moveTo>
                    <a:lnTo>
                      <a:pt x="2682538" y="1176278"/>
                    </a:lnTo>
                    <a:lnTo>
                      <a:pt x="2789111" y="1282850"/>
                    </a:lnTo>
                    <a:close/>
                    <a:moveTo>
                      <a:pt x="2596355" y="983521"/>
                    </a:moveTo>
                    <a:lnTo>
                      <a:pt x="2489782" y="983522"/>
                    </a:lnTo>
                    <a:lnTo>
                      <a:pt x="2596355" y="1090094"/>
                    </a:lnTo>
                    <a:close/>
                    <a:moveTo>
                      <a:pt x="3174317" y="1558747"/>
                    </a:moveTo>
                    <a:lnTo>
                      <a:pt x="3067745" y="1558747"/>
                    </a:lnTo>
                    <a:lnTo>
                      <a:pt x="3174317" y="1665320"/>
                    </a:lnTo>
                    <a:close/>
                    <a:moveTo>
                      <a:pt x="2983234" y="1367664"/>
                    </a:moveTo>
                    <a:lnTo>
                      <a:pt x="2876661" y="1367664"/>
                    </a:lnTo>
                    <a:lnTo>
                      <a:pt x="2983234" y="1474236"/>
                    </a:lnTo>
                    <a:close/>
                    <a:moveTo>
                      <a:pt x="3556486" y="1940915"/>
                    </a:moveTo>
                    <a:lnTo>
                      <a:pt x="3449914" y="1940915"/>
                    </a:lnTo>
                    <a:lnTo>
                      <a:pt x="3556487" y="2047488"/>
                    </a:lnTo>
                    <a:close/>
                    <a:moveTo>
                      <a:pt x="3365402" y="1749831"/>
                    </a:moveTo>
                    <a:lnTo>
                      <a:pt x="3258830" y="1749831"/>
                    </a:lnTo>
                    <a:lnTo>
                      <a:pt x="3365402" y="1856404"/>
                    </a:lnTo>
                    <a:close/>
                    <a:moveTo>
                      <a:pt x="3761426" y="2144804"/>
                    </a:moveTo>
                    <a:lnTo>
                      <a:pt x="3654853" y="2144804"/>
                    </a:lnTo>
                    <a:lnTo>
                      <a:pt x="3761426" y="2251377"/>
                    </a:lnTo>
                    <a:close/>
                    <a:moveTo>
                      <a:pt x="2405874" y="657532"/>
                    </a:moveTo>
                    <a:lnTo>
                      <a:pt x="2314989" y="748417"/>
                    </a:lnTo>
                    <a:lnTo>
                      <a:pt x="2405874" y="748417"/>
                    </a:lnTo>
                    <a:close/>
                    <a:moveTo>
                      <a:pt x="2558894" y="794872"/>
                    </a:moveTo>
                    <a:lnTo>
                      <a:pt x="2452329" y="794872"/>
                    </a:lnTo>
                    <a:lnTo>
                      <a:pt x="2452329" y="901437"/>
                    </a:lnTo>
                    <a:close/>
                    <a:moveTo>
                      <a:pt x="2596355" y="830501"/>
                    </a:moveTo>
                    <a:lnTo>
                      <a:pt x="2489790" y="937067"/>
                    </a:lnTo>
                    <a:lnTo>
                      <a:pt x="2596355" y="937067"/>
                    </a:lnTo>
                    <a:close/>
                    <a:moveTo>
                      <a:pt x="2942138" y="1176278"/>
                    </a:moveTo>
                    <a:lnTo>
                      <a:pt x="2835566" y="1176277"/>
                    </a:lnTo>
                    <a:lnTo>
                      <a:pt x="2835566" y="1282850"/>
                    </a:lnTo>
                    <a:close/>
                    <a:moveTo>
                      <a:pt x="2789111" y="1023250"/>
                    </a:moveTo>
                    <a:lnTo>
                      <a:pt x="2682538" y="1129823"/>
                    </a:lnTo>
                    <a:lnTo>
                      <a:pt x="2789111" y="1129823"/>
                    </a:lnTo>
                    <a:close/>
                    <a:moveTo>
                      <a:pt x="2749382" y="983521"/>
                    </a:moveTo>
                    <a:lnTo>
                      <a:pt x="2642810" y="983522"/>
                    </a:lnTo>
                    <a:lnTo>
                      <a:pt x="2642810" y="1090094"/>
                    </a:lnTo>
                    <a:close/>
                    <a:moveTo>
                      <a:pt x="3327345" y="1558747"/>
                    </a:moveTo>
                    <a:lnTo>
                      <a:pt x="3220772" y="1558747"/>
                    </a:lnTo>
                    <a:lnTo>
                      <a:pt x="3220772" y="1665320"/>
                    </a:lnTo>
                    <a:close/>
                    <a:moveTo>
                      <a:pt x="3174317" y="1405720"/>
                    </a:moveTo>
                    <a:lnTo>
                      <a:pt x="3067745" y="1512292"/>
                    </a:lnTo>
                    <a:lnTo>
                      <a:pt x="3174317" y="1512292"/>
                    </a:lnTo>
                    <a:close/>
                    <a:moveTo>
                      <a:pt x="3136261" y="1367664"/>
                    </a:moveTo>
                    <a:lnTo>
                      <a:pt x="3029688" y="1367664"/>
                    </a:lnTo>
                    <a:lnTo>
                      <a:pt x="3029689" y="1474236"/>
                    </a:lnTo>
                    <a:close/>
                    <a:moveTo>
                      <a:pt x="2983234" y="1214636"/>
                    </a:moveTo>
                    <a:lnTo>
                      <a:pt x="2876661" y="1321209"/>
                    </a:lnTo>
                    <a:lnTo>
                      <a:pt x="2983234" y="1321209"/>
                    </a:lnTo>
                    <a:close/>
                    <a:moveTo>
                      <a:pt x="3709514" y="1940915"/>
                    </a:moveTo>
                    <a:lnTo>
                      <a:pt x="3602941" y="1940915"/>
                    </a:lnTo>
                    <a:lnTo>
                      <a:pt x="3602942" y="2047488"/>
                    </a:lnTo>
                    <a:close/>
                    <a:moveTo>
                      <a:pt x="3556487" y="1787888"/>
                    </a:moveTo>
                    <a:lnTo>
                      <a:pt x="3449914" y="1894460"/>
                    </a:lnTo>
                    <a:lnTo>
                      <a:pt x="3556486" y="1894460"/>
                    </a:lnTo>
                    <a:close/>
                    <a:moveTo>
                      <a:pt x="3518430" y="1749831"/>
                    </a:moveTo>
                    <a:lnTo>
                      <a:pt x="3411857" y="1749831"/>
                    </a:lnTo>
                    <a:lnTo>
                      <a:pt x="3411857" y="1856403"/>
                    </a:lnTo>
                    <a:close/>
                    <a:moveTo>
                      <a:pt x="3365402" y="1596803"/>
                    </a:moveTo>
                    <a:lnTo>
                      <a:pt x="3258830" y="1703376"/>
                    </a:lnTo>
                    <a:lnTo>
                      <a:pt x="3365402" y="1703376"/>
                    </a:lnTo>
                    <a:close/>
                    <a:moveTo>
                      <a:pt x="3761426" y="1991777"/>
                    </a:moveTo>
                    <a:lnTo>
                      <a:pt x="3654853" y="2098349"/>
                    </a:lnTo>
                    <a:lnTo>
                      <a:pt x="3761426" y="2098349"/>
                    </a:lnTo>
                    <a:close/>
                    <a:moveTo>
                      <a:pt x="2452329" y="641845"/>
                    </a:moveTo>
                    <a:lnTo>
                      <a:pt x="2452329" y="748417"/>
                    </a:lnTo>
                    <a:lnTo>
                      <a:pt x="2558901" y="748417"/>
                    </a:lnTo>
                    <a:close/>
                    <a:moveTo>
                      <a:pt x="2835566" y="1023250"/>
                    </a:moveTo>
                    <a:lnTo>
                      <a:pt x="2835566" y="1129822"/>
                    </a:lnTo>
                    <a:lnTo>
                      <a:pt x="2942138" y="1129822"/>
                    </a:lnTo>
                    <a:close/>
                    <a:moveTo>
                      <a:pt x="2642810" y="830494"/>
                    </a:moveTo>
                    <a:lnTo>
                      <a:pt x="2642810" y="937066"/>
                    </a:lnTo>
                    <a:lnTo>
                      <a:pt x="2749382" y="937066"/>
                    </a:lnTo>
                    <a:close/>
                    <a:moveTo>
                      <a:pt x="3220772" y="1405720"/>
                    </a:moveTo>
                    <a:lnTo>
                      <a:pt x="3220772" y="1512292"/>
                    </a:lnTo>
                    <a:lnTo>
                      <a:pt x="3327344" y="1512292"/>
                    </a:lnTo>
                    <a:close/>
                    <a:moveTo>
                      <a:pt x="3029688" y="1214636"/>
                    </a:moveTo>
                    <a:lnTo>
                      <a:pt x="3029688" y="1321209"/>
                    </a:lnTo>
                    <a:lnTo>
                      <a:pt x="3136261" y="1321209"/>
                    </a:lnTo>
                    <a:close/>
                    <a:moveTo>
                      <a:pt x="3602941" y="1787888"/>
                    </a:moveTo>
                    <a:lnTo>
                      <a:pt x="3602941" y="1894460"/>
                    </a:lnTo>
                    <a:lnTo>
                      <a:pt x="3709514" y="1894460"/>
                    </a:lnTo>
                    <a:close/>
                    <a:moveTo>
                      <a:pt x="3411857" y="1596803"/>
                    </a:moveTo>
                    <a:lnTo>
                      <a:pt x="3411857" y="1703376"/>
                    </a:lnTo>
                    <a:lnTo>
                      <a:pt x="3518429" y="1703376"/>
                    </a:lnTo>
                    <a:close/>
                    <a:moveTo>
                      <a:pt x="2353083" y="150965"/>
                    </a:moveTo>
                    <a:lnTo>
                      <a:pt x="2025288" y="132265"/>
                    </a:lnTo>
                    <a:lnTo>
                      <a:pt x="2071608" y="178585"/>
                    </a:lnTo>
                    <a:lnTo>
                      <a:pt x="2093619" y="156574"/>
                    </a:lnTo>
                    <a:lnTo>
                      <a:pt x="2220546" y="283501"/>
                    </a:lnTo>
                    <a:close/>
                    <a:moveTo>
                      <a:pt x="2523312" y="286240"/>
                    </a:moveTo>
                    <a:lnTo>
                      <a:pt x="2373298" y="436253"/>
                    </a:lnTo>
                    <a:lnTo>
                      <a:pt x="2500225" y="563180"/>
                    </a:lnTo>
                    <a:lnTo>
                      <a:pt x="2473487" y="589919"/>
                    </a:lnTo>
                    <a:lnTo>
                      <a:pt x="2618667" y="735099"/>
                    </a:lnTo>
                    <a:lnTo>
                      <a:pt x="2619582" y="734183"/>
                    </a:lnTo>
                    <a:lnTo>
                      <a:pt x="2812338" y="926939"/>
                    </a:lnTo>
                    <a:lnTo>
                      <a:pt x="2845693" y="960294"/>
                    </a:lnTo>
                    <a:lnTo>
                      <a:pt x="3005093" y="1119693"/>
                    </a:lnTo>
                    <a:lnTo>
                      <a:pt x="3006461" y="1118325"/>
                    </a:lnTo>
                    <a:lnTo>
                      <a:pt x="3197545" y="1309409"/>
                    </a:lnTo>
                    <a:lnTo>
                      <a:pt x="3232572" y="1344436"/>
                    </a:lnTo>
                    <a:lnTo>
                      <a:pt x="3246403" y="1358267"/>
                    </a:lnTo>
                    <a:close/>
                    <a:moveTo>
                      <a:pt x="2523816" y="30335"/>
                    </a:moveTo>
                    <a:lnTo>
                      <a:pt x="2626629" y="133149"/>
                    </a:lnTo>
                    <a:lnTo>
                      <a:pt x="2552082" y="207696"/>
                    </a:lnTo>
                    <a:lnTo>
                      <a:pt x="2576968" y="232583"/>
                    </a:lnTo>
                    <a:lnTo>
                      <a:pt x="2575182" y="234369"/>
                    </a:lnTo>
                    <a:lnTo>
                      <a:pt x="3513251" y="1625113"/>
                    </a:lnTo>
                    <a:lnTo>
                      <a:pt x="3579714" y="1691577"/>
                    </a:lnTo>
                    <a:lnTo>
                      <a:pt x="3614741" y="1726603"/>
                    </a:lnTo>
                    <a:lnTo>
                      <a:pt x="3784128" y="1895991"/>
                    </a:lnTo>
                    <a:lnTo>
                      <a:pt x="3784653" y="1895466"/>
                    </a:lnTo>
                    <a:lnTo>
                      <a:pt x="3802957" y="1913770"/>
                    </a:lnTo>
                    <a:lnTo>
                      <a:pt x="3802957" y="1914820"/>
                    </a:lnTo>
                    <a:lnTo>
                      <a:pt x="3805825" y="1917687"/>
                    </a:lnTo>
                    <a:lnTo>
                      <a:pt x="3802957" y="1920555"/>
                    </a:lnTo>
                    <a:lnTo>
                      <a:pt x="3802957" y="2329384"/>
                    </a:lnTo>
                    <a:lnTo>
                      <a:pt x="3784653" y="2347688"/>
                    </a:lnTo>
                    <a:lnTo>
                      <a:pt x="3580239" y="2143274"/>
                    </a:lnTo>
                    <a:lnTo>
                      <a:pt x="3579714" y="2143798"/>
                    </a:lnTo>
                    <a:lnTo>
                      <a:pt x="3514414" y="2078498"/>
                    </a:lnTo>
                    <a:lnTo>
                      <a:pt x="2992605" y="2600306"/>
                    </a:lnTo>
                    <a:lnTo>
                      <a:pt x="2990741" y="2611151"/>
                    </a:lnTo>
                    <a:lnTo>
                      <a:pt x="2771416" y="2767764"/>
                    </a:lnTo>
                    <a:lnTo>
                      <a:pt x="2746140" y="2742487"/>
                    </a:lnTo>
                    <a:lnTo>
                      <a:pt x="2670170" y="2818456"/>
                    </a:lnTo>
                    <a:lnTo>
                      <a:pt x="2651401" y="2799687"/>
                    </a:lnTo>
                    <a:cubicBezTo>
                      <a:pt x="2625528" y="2785735"/>
                      <a:pt x="2592950" y="2788926"/>
                      <a:pt x="2569612" y="2809139"/>
                    </a:cubicBezTo>
                    <a:cubicBezTo>
                      <a:pt x="2540180" y="2834630"/>
                      <a:pt x="2535445" y="2878528"/>
                      <a:pt x="2558763" y="2909709"/>
                    </a:cubicBezTo>
                    <a:cubicBezTo>
                      <a:pt x="2580225" y="2939886"/>
                      <a:pt x="2602221" y="2944074"/>
                      <a:pt x="2698387" y="2956528"/>
                    </a:cubicBezTo>
                    <a:cubicBezTo>
                      <a:pt x="2612716" y="3019512"/>
                      <a:pt x="2549084" y="3004923"/>
                      <a:pt x="2499317" y="2954166"/>
                    </a:cubicBezTo>
                    <a:cubicBezTo>
                      <a:pt x="2449549" y="2903408"/>
                      <a:pt x="2462151" y="2804007"/>
                      <a:pt x="2521014" y="2753027"/>
                    </a:cubicBezTo>
                    <a:cubicBezTo>
                      <a:pt x="2561003" y="2718393"/>
                      <a:pt x="2614554" y="2708748"/>
                      <a:pt x="2661444" y="2725347"/>
                    </a:cubicBezTo>
                    <a:lnTo>
                      <a:pt x="2695222" y="2691569"/>
                    </a:lnTo>
                    <a:lnTo>
                      <a:pt x="2669947" y="2666294"/>
                    </a:lnTo>
                    <a:lnTo>
                      <a:pt x="2810390" y="2469612"/>
                    </a:lnTo>
                    <a:lnTo>
                      <a:pt x="2809356" y="2468579"/>
                    </a:lnTo>
                    <a:lnTo>
                      <a:pt x="2815551" y="2462385"/>
                    </a:lnTo>
                    <a:lnTo>
                      <a:pt x="2826559" y="2446968"/>
                    </a:lnTo>
                    <a:lnTo>
                      <a:pt x="2831882" y="2446053"/>
                    </a:lnTo>
                    <a:lnTo>
                      <a:pt x="3356925" y="1921010"/>
                    </a:lnTo>
                    <a:lnTo>
                      <a:pt x="3353603" y="1917688"/>
                    </a:lnTo>
                    <a:lnTo>
                      <a:pt x="3197545" y="1761630"/>
                    </a:lnTo>
                    <a:lnTo>
                      <a:pt x="3197544" y="1761631"/>
                    </a:lnTo>
                    <a:lnTo>
                      <a:pt x="3006461" y="1570547"/>
                    </a:lnTo>
                    <a:lnTo>
                      <a:pt x="2971434" y="1535520"/>
                    </a:lnTo>
                    <a:lnTo>
                      <a:pt x="2813706" y="1377793"/>
                    </a:lnTo>
                    <a:lnTo>
                      <a:pt x="2812338" y="1379161"/>
                    </a:lnTo>
                    <a:lnTo>
                      <a:pt x="2619582" y="1186405"/>
                    </a:lnTo>
                    <a:lnTo>
                      <a:pt x="2586227" y="1153050"/>
                    </a:lnTo>
                    <a:lnTo>
                      <a:pt x="2430017" y="996839"/>
                    </a:lnTo>
                    <a:lnTo>
                      <a:pt x="2429101" y="997755"/>
                    </a:lnTo>
                    <a:lnTo>
                      <a:pt x="2247376" y="816030"/>
                    </a:lnTo>
                    <a:lnTo>
                      <a:pt x="2194721" y="868684"/>
                    </a:lnTo>
                    <a:lnTo>
                      <a:pt x="2169629" y="843592"/>
                    </a:lnTo>
                    <a:lnTo>
                      <a:pt x="2012511" y="1000710"/>
                    </a:lnTo>
                    <a:lnTo>
                      <a:pt x="1948715" y="936915"/>
                    </a:lnTo>
                    <a:lnTo>
                      <a:pt x="1776261" y="1109369"/>
                    </a:lnTo>
                    <a:lnTo>
                      <a:pt x="1741234" y="1144396"/>
                    </a:lnTo>
                    <a:lnTo>
                      <a:pt x="1585176" y="1300453"/>
                    </a:lnTo>
                    <a:lnTo>
                      <a:pt x="1550150" y="1335480"/>
                    </a:lnTo>
                    <a:lnTo>
                      <a:pt x="1394093" y="1491537"/>
                    </a:lnTo>
                    <a:lnTo>
                      <a:pt x="1359065" y="1526564"/>
                    </a:lnTo>
                    <a:lnTo>
                      <a:pt x="1201338" y="1684291"/>
                    </a:lnTo>
                    <a:lnTo>
                      <a:pt x="1202706" y="1685660"/>
                    </a:lnTo>
                    <a:lnTo>
                      <a:pt x="1009951" y="1878416"/>
                    </a:lnTo>
                    <a:lnTo>
                      <a:pt x="976596" y="1911771"/>
                    </a:lnTo>
                    <a:lnTo>
                      <a:pt x="820385" y="2067981"/>
                    </a:lnTo>
                    <a:lnTo>
                      <a:pt x="821301" y="2068897"/>
                    </a:lnTo>
                    <a:lnTo>
                      <a:pt x="612116" y="2278081"/>
                    </a:lnTo>
                    <a:lnTo>
                      <a:pt x="673628" y="2339593"/>
                    </a:lnTo>
                    <a:lnTo>
                      <a:pt x="567426" y="2445795"/>
                    </a:lnTo>
                    <a:lnTo>
                      <a:pt x="672230" y="2550598"/>
                    </a:lnTo>
                    <a:lnTo>
                      <a:pt x="566028" y="2656800"/>
                    </a:lnTo>
                    <a:lnTo>
                      <a:pt x="0" y="2090772"/>
                    </a:lnTo>
                    <a:lnTo>
                      <a:pt x="106202" y="1984570"/>
                    </a:lnTo>
                    <a:lnTo>
                      <a:pt x="211005" y="2089373"/>
                    </a:lnTo>
                    <a:lnTo>
                      <a:pt x="317206" y="1983171"/>
                    </a:lnTo>
                    <a:lnTo>
                      <a:pt x="386005" y="2051970"/>
                    </a:lnTo>
                    <a:lnTo>
                      <a:pt x="558644" y="1879331"/>
                    </a:lnTo>
                    <a:lnTo>
                      <a:pt x="557729" y="1878415"/>
                    </a:lnTo>
                    <a:lnTo>
                      <a:pt x="750485" y="1685660"/>
                    </a:lnTo>
                    <a:lnTo>
                      <a:pt x="783839" y="1652305"/>
                    </a:lnTo>
                    <a:lnTo>
                      <a:pt x="943239" y="1492905"/>
                    </a:lnTo>
                    <a:lnTo>
                      <a:pt x="941871" y="1491537"/>
                    </a:lnTo>
                    <a:lnTo>
                      <a:pt x="1132954" y="1300453"/>
                    </a:lnTo>
                    <a:lnTo>
                      <a:pt x="1167982" y="1265426"/>
                    </a:lnTo>
                    <a:lnTo>
                      <a:pt x="1324039" y="1109369"/>
                    </a:lnTo>
                    <a:lnTo>
                      <a:pt x="1359065" y="1074342"/>
                    </a:lnTo>
                    <a:lnTo>
                      <a:pt x="1515123" y="918285"/>
                    </a:lnTo>
                    <a:lnTo>
                      <a:pt x="1550150" y="883258"/>
                    </a:lnTo>
                    <a:lnTo>
                      <a:pt x="1722604" y="710804"/>
                    </a:lnTo>
                    <a:lnTo>
                      <a:pt x="1656089" y="644289"/>
                    </a:lnTo>
                    <a:lnTo>
                      <a:pt x="1813208" y="487170"/>
                    </a:lnTo>
                    <a:lnTo>
                      <a:pt x="1788115" y="462078"/>
                    </a:lnTo>
                    <a:lnTo>
                      <a:pt x="1817021" y="433172"/>
                    </a:lnTo>
                    <a:lnTo>
                      <a:pt x="1638436" y="254587"/>
                    </a:lnTo>
                    <a:lnTo>
                      <a:pt x="1893022" y="0"/>
                    </a:lnTo>
                    <a:lnTo>
                      <a:pt x="1948799" y="55777"/>
                    </a:lnTo>
                    <a:lnTo>
                      <a:pt x="2421315" y="82732"/>
                    </a:lnTo>
                    <a:lnTo>
                      <a:pt x="2424216" y="79831"/>
                    </a:lnTo>
                    <a:lnTo>
                      <a:pt x="2449269" y="104883"/>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sp>
            <p:nvSpPr>
              <p:cNvPr id="457" name="Rectangle 41">
                <a:extLst>
                  <a:ext uri="{FF2B5EF4-FFF2-40B4-BE49-F238E27FC236}">
                    <a16:creationId xmlns="" xmlns:a16="http://schemas.microsoft.com/office/drawing/2014/main" id="{9091FA43-DFB8-48A1-BE39-8CA339CE0041}"/>
                  </a:ext>
                </a:extLst>
              </p:cNvPr>
              <p:cNvSpPr>
                <a:spLocks/>
              </p:cNvSpPr>
              <p:nvPr/>
            </p:nvSpPr>
            <p:spPr>
              <a:xfrm rot="19192674">
                <a:off x="926950" y="2109352"/>
                <a:ext cx="360000" cy="360000"/>
              </a:xfrm>
              <a:custGeom>
                <a:avLst/>
                <a:gdLst/>
                <a:ahLst/>
                <a:cxnLst/>
                <a:rect l="l" t="t" r="r" b="b"/>
                <a:pathLst>
                  <a:path w="3888423" h="3970014">
                    <a:moveTo>
                      <a:pt x="1259577" y="2471243"/>
                    </a:moveTo>
                    <a:cubicBezTo>
                      <a:pt x="1293292" y="2471243"/>
                      <a:pt x="1320623" y="2543205"/>
                      <a:pt x="1320623" y="2631975"/>
                    </a:cubicBezTo>
                    <a:cubicBezTo>
                      <a:pt x="1320623" y="2720745"/>
                      <a:pt x="1293292" y="2792707"/>
                      <a:pt x="1259577" y="2792707"/>
                    </a:cubicBezTo>
                    <a:cubicBezTo>
                      <a:pt x="1225862" y="2792707"/>
                      <a:pt x="1198531" y="2720745"/>
                      <a:pt x="1198531" y="2631975"/>
                    </a:cubicBezTo>
                    <a:cubicBezTo>
                      <a:pt x="1198531" y="2543205"/>
                      <a:pt x="1225862" y="2471243"/>
                      <a:pt x="1259577" y="2471243"/>
                    </a:cubicBezTo>
                    <a:close/>
                    <a:moveTo>
                      <a:pt x="1710471" y="2470362"/>
                    </a:moveTo>
                    <a:cubicBezTo>
                      <a:pt x="1741030" y="2470028"/>
                      <a:pt x="1768823" y="2488083"/>
                      <a:pt x="1781169" y="2516203"/>
                    </a:cubicBezTo>
                    <a:cubicBezTo>
                      <a:pt x="1793845" y="2545068"/>
                      <a:pt x="1787700" y="2578742"/>
                      <a:pt x="1765642" y="2601268"/>
                    </a:cubicBezTo>
                    <a:cubicBezTo>
                      <a:pt x="1750827" y="2616399"/>
                      <a:pt x="1730831" y="2624459"/>
                      <a:pt x="1710472" y="2623745"/>
                    </a:cubicBezTo>
                    <a:close/>
                    <a:moveTo>
                      <a:pt x="2456093" y="2374056"/>
                    </a:moveTo>
                    <a:lnTo>
                      <a:pt x="2456093" y="2889893"/>
                    </a:lnTo>
                    <a:lnTo>
                      <a:pt x="2566690" y="2889893"/>
                    </a:lnTo>
                    <a:lnTo>
                      <a:pt x="2566690" y="2706284"/>
                    </a:lnTo>
                    <a:lnTo>
                      <a:pt x="2632197" y="2884955"/>
                    </a:lnTo>
                    <a:lnTo>
                      <a:pt x="2635843" y="2883618"/>
                    </a:lnTo>
                    <a:lnTo>
                      <a:pt x="2635843" y="2889893"/>
                    </a:lnTo>
                    <a:lnTo>
                      <a:pt x="2746439" y="2889893"/>
                    </a:lnTo>
                    <a:lnTo>
                      <a:pt x="2746439" y="2374056"/>
                    </a:lnTo>
                    <a:lnTo>
                      <a:pt x="2635843" y="2374056"/>
                    </a:lnTo>
                    <a:lnTo>
                      <a:pt x="2635843" y="2573614"/>
                    </a:lnTo>
                    <a:lnTo>
                      <a:pt x="2566690" y="2385000"/>
                    </a:lnTo>
                    <a:lnTo>
                      <a:pt x="2566690" y="2374056"/>
                    </a:lnTo>
                    <a:close/>
                    <a:moveTo>
                      <a:pt x="2032426" y="2374056"/>
                    </a:moveTo>
                    <a:lnTo>
                      <a:pt x="2032426" y="2889895"/>
                    </a:lnTo>
                    <a:lnTo>
                      <a:pt x="2115405" y="2889895"/>
                    </a:lnTo>
                    <a:lnTo>
                      <a:pt x="2143023" y="2889895"/>
                    </a:lnTo>
                    <a:lnTo>
                      <a:pt x="2308949" y="2889895"/>
                    </a:lnTo>
                    <a:lnTo>
                      <a:pt x="2308949" y="2779299"/>
                    </a:lnTo>
                    <a:lnTo>
                      <a:pt x="2143023" y="2779299"/>
                    </a:lnTo>
                    <a:lnTo>
                      <a:pt x="2143023" y="2686401"/>
                    </a:lnTo>
                    <a:lnTo>
                      <a:pt x="2308949" y="2686401"/>
                    </a:lnTo>
                    <a:lnTo>
                      <a:pt x="2308949" y="2575804"/>
                    </a:lnTo>
                    <a:lnTo>
                      <a:pt x="2143023" y="2575804"/>
                    </a:lnTo>
                    <a:lnTo>
                      <a:pt x="2143023" y="2484653"/>
                    </a:lnTo>
                    <a:lnTo>
                      <a:pt x="2308949" y="2484653"/>
                    </a:lnTo>
                    <a:lnTo>
                      <a:pt x="2308949" y="2374056"/>
                    </a:lnTo>
                    <a:lnTo>
                      <a:pt x="2143023" y="2374056"/>
                    </a:lnTo>
                    <a:lnTo>
                      <a:pt x="2115405" y="2374056"/>
                    </a:lnTo>
                    <a:close/>
                    <a:moveTo>
                      <a:pt x="1259577" y="2374056"/>
                    </a:moveTo>
                    <a:cubicBezTo>
                      <a:pt x="1172187" y="2374056"/>
                      <a:pt x="1101344" y="2489530"/>
                      <a:pt x="1101344" y="2631975"/>
                    </a:cubicBezTo>
                    <a:cubicBezTo>
                      <a:pt x="1101344" y="2774420"/>
                      <a:pt x="1172187" y="2889894"/>
                      <a:pt x="1259577" y="2889894"/>
                    </a:cubicBezTo>
                    <a:cubicBezTo>
                      <a:pt x="1346967" y="2889894"/>
                      <a:pt x="1417810" y="2774420"/>
                      <a:pt x="1417810" y="2631975"/>
                    </a:cubicBezTo>
                    <a:cubicBezTo>
                      <a:pt x="1417810" y="2489530"/>
                      <a:pt x="1346967" y="2374056"/>
                      <a:pt x="1259577" y="2374056"/>
                    </a:cubicBezTo>
                    <a:close/>
                    <a:moveTo>
                      <a:pt x="1599876" y="2366688"/>
                    </a:moveTo>
                    <a:lnTo>
                      <a:pt x="1599875" y="2882524"/>
                    </a:lnTo>
                    <a:lnTo>
                      <a:pt x="1710472" y="2882525"/>
                    </a:lnTo>
                    <a:lnTo>
                      <a:pt x="1710472" y="2723975"/>
                    </a:lnTo>
                    <a:cubicBezTo>
                      <a:pt x="1757507" y="2725624"/>
                      <a:pt x="1803701" y="2707003"/>
                      <a:pt x="1837929" y="2672047"/>
                    </a:cubicBezTo>
                    <a:cubicBezTo>
                      <a:pt x="1888884" y="2620006"/>
                      <a:pt x="1903084" y="2542214"/>
                      <a:pt x="1873801" y="2475527"/>
                    </a:cubicBezTo>
                    <a:cubicBezTo>
                      <a:pt x="1845275" y="2410565"/>
                      <a:pt x="1781067" y="2368851"/>
                      <a:pt x="1710472" y="2369624"/>
                    </a:cubicBezTo>
                    <a:lnTo>
                      <a:pt x="1710471" y="2366688"/>
                    </a:lnTo>
                    <a:close/>
                    <a:moveTo>
                      <a:pt x="920754" y="2169815"/>
                    </a:moveTo>
                    <a:lnTo>
                      <a:pt x="3008986" y="2169815"/>
                    </a:lnTo>
                    <a:lnTo>
                      <a:pt x="3008986" y="3105919"/>
                    </a:lnTo>
                    <a:lnTo>
                      <a:pt x="920754" y="3105919"/>
                    </a:lnTo>
                    <a:close/>
                    <a:moveTo>
                      <a:pt x="632722" y="1985007"/>
                    </a:moveTo>
                    <a:lnTo>
                      <a:pt x="632722" y="3321943"/>
                    </a:lnTo>
                    <a:lnTo>
                      <a:pt x="3297018" y="3321943"/>
                    </a:lnTo>
                    <a:lnTo>
                      <a:pt x="3297018" y="1985007"/>
                    </a:lnTo>
                    <a:close/>
                    <a:moveTo>
                      <a:pt x="2657019" y="761679"/>
                    </a:moveTo>
                    <a:lnTo>
                      <a:pt x="2760733" y="1606387"/>
                    </a:lnTo>
                    <a:lnTo>
                      <a:pt x="2761762" y="1614761"/>
                    </a:lnTo>
                    <a:lnTo>
                      <a:pt x="2762330" y="1614691"/>
                    </a:lnTo>
                    <a:cubicBezTo>
                      <a:pt x="2780335" y="1740615"/>
                      <a:pt x="2862522" y="1833408"/>
                      <a:pt x="2948897" y="1824230"/>
                    </a:cubicBezTo>
                    <a:cubicBezTo>
                      <a:pt x="3036464" y="1814924"/>
                      <a:pt x="3095979" y="1704243"/>
                      <a:pt x="3083047" y="1575312"/>
                    </a:cubicBezTo>
                    <a:lnTo>
                      <a:pt x="3083347" y="1575275"/>
                    </a:lnTo>
                    <a:lnTo>
                      <a:pt x="2983448" y="761679"/>
                    </a:lnTo>
                    <a:close/>
                    <a:moveTo>
                      <a:pt x="2205921" y="761679"/>
                    </a:moveTo>
                    <a:lnTo>
                      <a:pt x="2264137" y="1594263"/>
                    </a:lnTo>
                    <a:cubicBezTo>
                      <a:pt x="2264333" y="1597068"/>
                      <a:pt x="2264530" y="1599874"/>
                      <a:pt x="2264726" y="1602679"/>
                    </a:cubicBezTo>
                    <a:lnTo>
                      <a:pt x="2265297" y="1602640"/>
                    </a:lnTo>
                    <a:cubicBezTo>
                      <a:pt x="2276686" y="1729333"/>
                      <a:pt x="2353905" y="1826300"/>
                      <a:pt x="2440641" y="1821655"/>
                    </a:cubicBezTo>
                    <a:cubicBezTo>
                      <a:pt x="2528577" y="1816945"/>
                      <a:pt x="2593802" y="1709530"/>
                      <a:pt x="2587636" y="1580099"/>
                    </a:cubicBezTo>
                    <a:lnTo>
                      <a:pt x="2587937" y="1580078"/>
                    </a:lnTo>
                    <a:lnTo>
                      <a:pt x="2530706" y="761679"/>
                    </a:lnTo>
                    <a:close/>
                    <a:moveTo>
                      <a:pt x="1761700" y="761679"/>
                    </a:moveTo>
                    <a:cubicBezTo>
                      <a:pt x="1761699" y="1032443"/>
                      <a:pt x="1761699" y="1303208"/>
                      <a:pt x="1761698" y="1573972"/>
                    </a:cubicBezTo>
                    <a:lnTo>
                      <a:pt x="1761698" y="1582410"/>
                    </a:lnTo>
                    <a:lnTo>
                      <a:pt x="1762270" y="1582410"/>
                    </a:lnTo>
                    <a:cubicBezTo>
                      <a:pt x="1764795" y="1709590"/>
                      <a:pt x="1835062" y="1811707"/>
                      <a:pt x="1921910" y="1813122"/>
                    </a:cubicBezTo>
                    <a:cubicBezTo>
                      <a:pt x="2009960" y="1814558"/>
                      <a:pt x="2082519" y="1711955"/>
                      <a:pt x="2085398" y="1582410"/>
                    </a:cubicBezTo>
                    <a:lnTo>
                      <a:pt x="2085698" y="1582410"/>
                    </a:lnTo>
                    <a:cubicBezTo>
                      <a:pt x="2085698" y="1308834"/>
                      <a:pt x="2085698" y="1035256"/>
                      <a:pt x="2085696" y="761679"/>
                    </a:cubicBezTo>
                    <a:close/>
                    <a:moveTo>
                      <a:pt x="3411320" y="761678"/>
                    </a:moveTo>
                    <a:lnTo>
                      <a:pt x="3078803" y="761679"/>
                    </a:lnTo>
                    <a:lnTo>
                      <a:pt x="3277545" y="1622538"/>
                    </a:lnTo>
                    <a:lnTo>
                      <a:pt x="3279443" y="1630759"/>
                    </a:lnTo>
                    <a:lnTo>
                      <a:pt x="3280000" y="1630631"/>
                    </a:lnTo>
                    <a:cubicBezTo>
                      <a:pt x="3311069" y="1753983"/>
                      <a:pt x="3402507" y="1837676"/>
                      <a:pt x="3487448" y="1819520"/>
                    </a:cubicBezTo>
                    <a:cubicBezTo>
                      <a:pt x="3573564" y="1801112"/>
                      <a:pt x="3621183" y="1684815"/>
                      <a:pt x="3594846" y="1557943"/>
                    </a:cubicBezTo>
                    <a:lnTo>
                      <a:pt x="3595140" y="1557876"/>
                    </a:lnTo>
                    <a:close/>
                    <a:moveTo>
                      <a:pt x="1633002" y="761678"/>
                    </a:moveTo>
                    <a:lnTo>
                      <a:pt x="1308563" y="761679"/>
                    </a:lnTo>
                    <a:lnTo>
                      <a:pt x="1266057" y="1572672"/>
                    </a:lnTo>
                    <a:lnTo>
                      <a:pt x="1265616" y="1581099"/>
                    </a:lnTo>
                    <a:lnTo>
                      <a:pt x="1266187" y="1581128"/>
                    </a:lnTo>
                    <a:cubicBezTo>
                      <a:pt x="1262052" y="1708267"/>
                      <a:pt x="1326878" y="1813921"/>
                      <a:pt x="1413534" y="1819881"/>
                    </a:cubicBezTo>
                    <a:cubicBezTo>
                      <a:pt x="1501387" y="1825922"/>
                      <a:pt x="1579217" y="1727257"/>
                      <a:pt x="1588872" y="1598040"/>
                    </a:cubicBezTo>
                    <a:lnTo>
                      <a:pt x="1589172" y="1598055"/>
                    </a:lnTo>
                    <a:close/>
                    <a:moveTo>
                      <a:pt x="863949" y="761678"/>
                    </a:moveTo>
                    <a:lnTo>
                      <a:pt x="765078" y="1566901"/>
                    </a:lnTo>
                    <a:lnTo>
                      <a:pt x="764050" y="1575275"/>
                    </a:lnTo>
                    <a:lnTo>
                      <a:pt x="764617" y="1575345"/>
                    </a:lnTo>
                    <a:cubicBezTo>
                      <a:pt x="751624" y="1701884"/>
                      <a:pt x="808922" y="1811803"/>
                      <a:pt x="894951" y="1823794"/>
                    </a:cubicBezTo>
                    <a:cubicBezTo>
                      <a:pt x="982168" y="1835949"/>
                      <a:pt x="1066691" y="1742953"/>
                      <a:pt x="1085336" y="1614724"/>
                    </a:cubicBezTo>
                    <a:lnTo>
                      <a:pt x="1085635" y="1614761"/>
                    </a:lnTo>
                    <a:lnTo>
                      <a:pt x="1190378" y="761679"/>
                    </a:lnTo>
                    <a:close/>
                    <a:moveTo>
                      <a:pt x="295535" y="441623"/>
                    </a:moveTo>
                    <a:lnTo>
                      <a:pt x="3583899" y="441623"/>
                    </a:lnTo>
                    <a:cubicBezTo>
                      <a:pt x="3610412" y="441623"/>
                      <a:pt x="3631905" y="463116"/>
                      <a:pt x="3631905" y="489629"/>
                    </a:cubicBezTo>
                    <a:lnTo>
                      <a:pt x="3631905" y="655863"/>
                    </a:lnTo>
                    <a:lnTo>
                      <a:pt x="3884522" y="1666330"/>
                    </a:lnTo>
                    <a:cubicBezTo>
                      <a:pt x="3909974" y="1748325"/>
                      <a:pt x="3809191" y="1900953"/>
                      <a:pt x="3631905" y="1666330"/>
                    </a:cubicBezTo>
                    <a:lnTo>
                      <a:pt x="3631905" y="3970014"/>
                    </a:lnTo>
                    <a:lnTo>
                      <a:pt x="247529" y="3970014"/>
                    </a:lnTo>
                    <a:lnTo>
                      <a:pt x="247529" y="1768425"/>
                    </a:lnTo>
                    <a:cubicBezTo>
                      <a:pt x="263724" y="1795996"/>
                      <a:pt x="288366" y="1813812"/>
                      <a:pt x="317369" y="1820473"/>
                    </a:cubicBezTo>
                    <a:cubicBezTo>
                      <a:pt x="403196" y="1840184"/>
                      <a:pt x="495502" y="1754908"/>
                      <a:pt x="525251" y="1628793"/>
                    </a:cubicBezTo>
                    <a:lnTo>
                      <a:pt x="525545" y="1628855"/>
                    </a:lnTo>
                    <a:lnTo>
                      <a:pt x="709866" y="761679"/>
                    </a:lnTo>
                    <a:lnTo>
                      <a:pt x="378634" y="761679"/>
                    </a:lnTo>
                    <a:lnTo>
                      <a:pt x="210380" y="1553239"/>
                    </a:lnTo>
                    <a:lnTo>
                      <a:pt x="208625" y="1561492"/>
                    </a:lnTo>
                    <a:lnTo>
                      <a:pt x="209185" y="1561611"/>
                    </a:lnTo>
                    <a:cubicBezTo>
                      <a:pt x="202164" y="1598200"/>
                      <a:pt x="201274" y="1633895"/>
                      <a:pt x="207433" y="1666330"/>
                    </a:cubicBezTo>
                    <a:cubicBezTo>
                      <a:pt x="113985" y="1883037"/>
                      <a:pt x="-32319" y="1816968"/>
                      <a:pt x="6372" y="1666330"/>
                    </a:cubicBezTo>
                    <a:lnTo>
                      <a:pt x="249769" y="692744"/>
                    </a:lnTo>
                    <a:cubicBezTo>
                      <a:pt x="247993" y="689334"/>
                      <a:pt x="247529" y="685546"/>
                      <a:pt x="247529" y="681649"/>
                    </a:cubicBezTo>
                    <a:lnTo>
                      <a:pt x="247529" y="489629"/>
                    </a:lnTo>
                    <a:cubicBezTo>
                      <a:pt x="247529" y="463116"/>
                      <a:pt x="269022" y="441623"/>
                      <a:pt x="295535" y="441623"/>
                    </a:cubicBezTo>
                    <a:close/>
                    <a:moveTo>
                      <a:pt x="307785" y="0"/>
                    </a:moveTo>
                    <a:lnTo>
                      <a:pt x="3571649" y="0"/>
                    </a:lnTo>
                    <a:cubicBezTo>
                      <a:pt x="3604927" y="0"/>
                      <a:pt x="3631905" y="26978"/>
                      <a:pt x="3631905" y="60256"/>
                    </a:cubicBezTo>
                    <a:lnTo>
                      <a:pt x="3631905" y="301273"/>
                    </a:lnTo>
                    <a:cubicBezTo>
                      <a:pt x="3631905" y="334551"/>
                      <a:pt x="3604927" y="361529"/>
                      <a:pt x="3571649" y="361529"/>
                    </a:cubicBezTo>
                    <a:lnTo>
                      <a:pt x="307785" y="361529"/>
                    </a:lnTo>
                    <a:cubicBezTo>
                      <a:pt x="274507" y="361529"/>
                      <a:pt x="247529" y="334551"/>
                      <a:pt x="247529" y="301273"/>
                    </a:cubicBezTo>
                    <a:lnTo>
                      <a:pt x="247529" y="60256"/>
                    </a:lnTo>
                    <a:cubicBezTo>
                      <a:pt x="247529" y="26978"/>
                      <a:pt x="274507" y="0"/>
                      <a:pt x="307785"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sp>
            <p:nvSpPr>
              <p:cNvPr id="458" name="Isosceles Triangle 3">
                <a:extLst>
                  <a:ext uri="{FF2B5EF4-FFF2-40B4-BE49-F238E27FC236}">
                    <a16:creationId xmlns="" xmlns:a16="http://schemas.microsoft.com/office/drawing/2014/main" id="{FF0491A0-9B0F-4CC5-8BF6-C76CCA708F43}"/>
                  </a:ext>
                </a:extLst>
              </p:cNvPr>
              <p:cNvSpPr>
                <a:spLocks noChangeAspect="1"/>
              </p:cNvSpPr>
              <p:nvPr/>
            </p:nvSpPr>
            <p:spPr>
              <a:xfrm rot="2229245">
                <a:off x="2616513" y="2030577"/>
                <a:ext cx="359661" cy="360000"/>
              </a:xfrm>
              <a:custGeom>
                <a:avLst/>
                <a:gdLst/>
                <a:ahLst/>
                <a:cxnLst/>
                <a:rect l="l" t="t" r="r" b="b"/>
                <a:pathLst>
                  <a:path w="3935086" h="3938802">
                    <a:moveTo>
                      <a:pt x="1861742" y="3314001"/>
                    </a:moveTo>
                    <a:cubicBezTo>
                      <a:pt x="1921395" y="3314001"/>
                      <a:pt x="1969754" y="3362360"/>
                      <a:pt x="1969754" y="3422013"/>
                    </a:cubicBezTo>
                    <a:cubicBezTo>
                      <a:pt x="1969754" y="3481666"/>
                      <a:pt x="1921395" y="3530025"/>
                      <a:pt x="1861742" y="3530025"/>
                    </a:cubicBezTo>
                    <a:cubicBezTo>
                      <a:pt x="1802089" y="3530025"/>
                      <a:pt x="1753730" y="3481666"/>
                      <a:pt x="1753730" y="3422013"/>
                    </a:cubicBezTo>
                    <a:cubicBezTo>
                      <a:pt x="1753730" y="3362360"/>
                      <a:pt x="1802089" y="3314001"/>
                      <a:pt x="1861742" y="3314001"/>
                    </a:cubicBezTo>
                    <a:close/>
                    <a:moveTo>
                      <a:pt x="2097646" y="2118753"/>
                    </a:moveTo>
                    <a:lnTo>
                      <a:pt x="2097646" y="2478753"/>
                    </a:lnTo>
                    <a:lnTo>
                      <a:pt x="2457646" y="2478753"/>
                    </a:lnTo>
                    <a:lnTo>
                      <a:pt x="2457646" y="2118753"/>
                    </a:lnTo>
                    <a:close/>
                    <a:moveTo>
                      <a:pt x="1476536" y="2118753"/>
                    </a:moveTo>
                    <a:lnTo>
                      <a:pt x="1476536" y="2478753"/>
                    </a:lnTo>
                    <a:lnTo>
                      <a:pt x="1836536" y="2478753"/>
                    </a:lnTo>
                    <a:lnTo>
                      <a:pt x="1836536" y="2118753"/>
                    </a:lnTo>
                    <a:close/>
                    <a:moveTo>
                      <a:pt x="2097646" y="1539638"/>
                    </a:moveTo>
                    <a:lnTo>
                      <a:pt x="2097646" y="1899638"/>
                    </a:lnTo>
                    <a:lnTo>
                      <a:pt x="2457646" y="1899638"/>
                    </a:lnTo>
                    <a:lnTo>
                      <a:pt x="2457646" y="1539638"/>
                    </a:lnTo>
                    <a:close/>
                    <a:moveTo>
                      <a:pt x="1476536" y="1539638"/>
                    </a:moveTo>
                    <a:lnTo>
                      <a:pt x="1476536" y="1899638"/>
                    </a:lnTo>
                    <a:lnTo>
                      <a:pt x="1836536" y="1899638"/>
                    </a:lnTo>
                    <a:lnTo>
                      <a:pt x="1836536" y="1539638"/>
                    </a:lnTo>
                    <a:close/>
                    <a:moveTo>
                      <a:pt x="1989788" y="770570"/>
                    </a:moveTo>
                    <a:lnTo>
                      <a:pt x="3429788" y="1850570"/>
                    </a:lnTo>
                    <a:lnTo>
                      <a:pt x="3430108" y="1850570"/>
                    </a:lnTo>
                    <a:lnTo>
                      <a:pt x="3430108" y="3938802"/>
                    </a:lnTo>
                    <a:lnTo>
                      <a:pt x="2265771" y="3938802"/>
                    </a:lnTo>
                    <a:lnTo>
                      <a:pt x="2265771" y="2786674"/>
                    </a:lnTo>
                    <a:lnTo>
                      <a:pt x="1669844" y="2786674"/>
                    </a:lnTo>
                    <a:lnTo>
                      <a:pt x="1669844" y="3938802"/>
                    </a:lnTo>
                    <a:lnTo>
                      <a:pt x="549788" y="3938802"/>
                    </a:lnTo>
                    <a:lnTo>
                      <a:pt x="549788" y="1850570"/>
                    </a:lnTo>
                    <a:close/>
                    <a:moveTo>
                      <a:pt x="1969233" y="1003"/>
                    </a:moveTo>
                    <a:cubicBezTo>
                      <a:pt x="1995162" y="-2644"/>
                      <a:pt x="2022483" y="3601"/>
                      <a:pt x="2045048" y="20601"/>
                    </a:cubicBezTo>
                    <a:lnTo>
                      <a:pt x="3894333" y="1413834"/>
                    </a:lnTo>
                    <a:cubicBezTo>
                      <a:pt x="3939464" y="1447835"/>
                      <a:pt x="3948486" y="1511986"/>
                      <a:pt x="3914485" y="1557117"/>
                    </a:cubicBezTo>
                    <a:lnTo>
                      <a:pt x="3756006" y="1767472"/>
                    </a:lnTo>
                    <a:cubicBezTo>
                      <a:pt x="3722004" y="1812603"/>
                      <a:pt x="3657854" y="1821626"/>
                      <a:pt x="3612722" y="1787625"/>
                    </a:cubicBezTo>
                    <a:lnTo>
                      <a:pt x="1967544" y="548164"/>
                    </a:lnTo>
                    <a:lnTo>
                      <a:pt x="322364" y="1787626"/>
                    </a:lnTo>
                    <a:cubicBezTo>
                      <a:pt x="277233" y="1821627"/>
                      <a:pt x="213082" y="1812604"/>
                      <a:pt x="179080" y="1767473"/>
                    </a:cubicBezTo>
                    <a:lnTo>
                      <a:pt x="20601" y="1557118"/>
                    </a:lnTo>
                    <a:cubicBezTo>
                      <a:pt x="-13400" y="1511987"/>
                      <a:pt x="-4378" y="1447836"/>
                      <a:pt x="40754" y="1413835"/>
                    </a:cubicBezTo>
                    <a:lnTo>
                      <a:pt x="1890038" y="20602"/>
                    </a:lnTo>
                    <a:cubicBezTo>
                      <a:pt x="1912604" y="3602"/>
                      <a:pt x="1939924" y="-2643"/>
                      <a:pt x="1965854" y="1004"/>
                    </a:cubicBezTo>
                    <a:lnTo>
                      <a:pt x="1967542" y="1586"/>
                    </a:lnTo>
                    <a:cubicBezTo>
                      <a:pt x="1968071" y="1171"/>
                      <a:pt x="1968652" y="1085"/>
                      <a:pt x="1969233" y="1003"/>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grpSp>
        <p:grpSp>
          <p:nvGrpSpPr>
            <p:cNvPr id="441" name="Group 440">
              <a:extLst>
                <a:ext uri="{FF2B5EF4-FFF2-40B4-BE49-F238E27FC236}">
                  <a16:creationId xmlns="" xmlns:a16="http://schemas.microsoft.com/office/drawing/2014/main" id="{EFEA8A39-7F40-4301-A4AB-BBEB6F4F0DC3}"/>
                </a:ext>
              </a:extLst>
            </p:cNvPr>
            <p:cNvGrpSpPr/>
            <p:nvPr/>
          </p:nvGrpSpPr>
          <p:grpSpPr>
            <a:xfrm rot="10066674">
              <a:off x="1444650" y="4351773"/>
              <a:ext cx="2063339" cy="852218"/>
              <a:chOff x="926950" y="1617134"/>
              <a:chExt cx="2063339" cy="852218"/>
            </a:xfrm>
          </p:grpSpPr>
          <p:sp>
            <p:nvSpPr>
              <p:cNvPr id="449" name="Rectangle 14">
                <a:extLst>
                  <a:ext uri="{FF2B5EF4-FFF2-40B4-BE49-F238E27FC236}">
                    <a16:creationId xmlns="" xmlns:a16="http://schemas.microsoft.com/office/drawing/2014/main" id="{9153B0A6-0C89-4161-AD11-2A17DCF5F737}"/>
                  </a:ext>
                </a:extLst>
              </p:cNvPr>
              <p:cNvSpPr/>
              <p:nvPr/>
            </p:nvSpPr>
            <p:spPr>
              <a:xfrm rot="19949266">
                <a:off x="1199615" y="1717912"/>
                <a:ext cx="531261" cy="531261"/>
              </a:xfrm>
              <a:custGeom>
                <a:avLst/>
                <a:gdLst/>
                <a:ahLst/>
                <a:cxnLst/>
                <a:rect l="l" t="t" r="r" b="b"/>
                <a:pathLst>
                  <a:path w="3942192" h="3931865">
                    <a:moveTo>
                      <a:pt x="2826148" y="3448804"/>
                    </a:moveTo>
                    <a:lnTo>
                      <a:pt x="2826148" y="3556804"/>
                    </a:lnTo>
                    <a:lnTo>
                      <a:pt x="3042148" y="3556804"/>
                    </a:lnTo>
                    <a:lnTo>
                      <a:pt x="3042148" y="3448804"/>
                    </a:lnTo>
                    <a:close/>
                    <a:moveTo>
                      <a:pt x="890988" y="3448804"/>
                    </a:moveTo>
                    <a:lnTo>
                      <a:pt x="890988" y="3556804"/>
                    </a:lnTo>
                    <a:lnTo>
                      <a:pt x="1106988" y="3556804"/>
                    </a:lnTo>
                    <a:lnTo>
                      <a:pt x="1106988" y="3448804"/>
                    </a:lnTo>
                    <a:close/>
                    <a:moveTo>
                      <a:pt x="3528192" y="3439467"/>
                    </a:moveTo>
                    <a:lnTo>
                      <a:pt x="3528192" y="3547467"/>
                    </a:lnTo>
                    <a:lnTo>
                      <a:pt x="3744192" y="3547467"/>
                    </a:lnTo>
                    <a:lnTo>
                      <a:pt x="3744192" y="3439467"/>
                    </a:lnTo>
                    <a:close/>
                    <a:moveTo>
                      <a:pt x="198000" y="3439467"/>
                    </a:moveTo>
                    <a:lnTo>
                      <a:pt x="198000" y="3547467"/>
                    </a:lnTo>
                    <a:lnTo>
                      <a:pt x="414000" y="3547467"/>
                    </a:lnTo>
                    <a:lnTo>
                      <a:pt x="414000" y="3439467"/>
                    </a:lnTo>
                    <a:close/>
                    <a:moveTo>
                      <a:pt x="2826148" y="3206154"/>
                    </a:moveTo>
                    <a:lnTo>
                      <a:pt x="2826148" y="3314154"/>
                    </a:lnTo>
                    <a:lnTo>
                      <a:pt x="3042148" y="3314154"/>
                    </a:lnTo>
                    <a:lnTo>
                      <a:pt x="3042148" y="3206154"/>
                    </a:lnTo>
                    <a:close/>
                    <a:moveTo>
                      <a:pt x="890988" y="3206154"/>
                    </a:moveTo>
                    <a:lnTo>
                      <a:pt x="890988" y="3314154"/>
                    </a:lnTo>
                    <a:lnTo>
                      <a:pt x="1106988" y="3314154"/>
                    </a:lnTo>
                    <a:lnTo>
                      <a:pt x="1106988" y="3206154"/>
                    </a:lnTo>
                    <a:close/>
                    <a:moveTo>
                      <a:pt x="3528192" y="3196817"/>
                    </a:moveTo>
                    <a:lnTo>
                      <a:pt x="3528192" y="3304817"/>
                    </a:lnTo>
                    <a:lnTo>
                      <a:pt x="3744192" y="3304817"/>
                    </a:lnTo>
                    <a:lnTo>
                      <a:pt x="3744192" y="3196817"/>
                    </a:lnTo>
                    <a:close/>
                    <a:moveTo>
                      <a:pt x="198000" y="3196817"/>
                    </a:moveTo>
                    <a:lnTo>
                      <a:pt x="198000" y="3304817"/>
                    </a:lnTo>
                    <a:lnTo>
                      <a:pt x="414000" y="3304817"/>
                    </a:lnTo>
                    <a:lnTo>
                      <a:pt x="414000" y="3196817"/>
                    </a:lnTo>
                    <a:close/>
                    <a:moveTo>
                      <a:pt x="2070064" y="3046635"/>
                    </a:moveTo>
                    <a:lnTo>
                      <a:pt x="2070064" y="3154635"/>
                    </a:lnTo>
                    <a:lnTo>
                      <a:pt x="2286064" y="3154635"/>
                    </a:lnTo>
                    <a:lnTo>
                      <a:pt x="2286064" y="3046635"/>
                    </a:lnTo>
                    <a:close/>
                    <a:moveTo>
                      <a:pt x="1638016" y="3037298"/>
                    </a:moveTo>
                    <a:lnTo>
                      <a:pt x="1638016" y="3145298"/>
                    </a:lnTo>
                    <a:lnTo>
                      <a:pt x="1854016" y="3145298"/>
                    </a:lnTo>
                    <a:lnTo>
                      <a:pt x="1854016" y="3037298"/>
                    </a:lnTo>
                    <a:close/>
                    <a:moveTo>
                      <a:pt x="2826148" y="2963504"/>
                    </a:moveTo>
                    <a:lnTo>
                      <a:pt x="2826148" y="3071504"/>
                    </a:lnTo>
                    <a:lnTo>
                      <a:pt x="3042148" y="3071504"/>
                    </a:lnTo>
                    <a:lnTo>
                      <a:pt x="3042148" y="2963504"/>
                    </a:lnTo>
                    <a:close/>
                    <a:moveTo>
                      <a:pt x="890988" y="2963504"/>
                    </a:moveTo>
                    <a:lnTo>
                      <a:pt x="890988" y="3071504"/>
                    </a:lnTo>
                    <a:lnTo>
                      <a:pt x="1106988" y="3071504"/>
                    </a:lnTo>
                    <a:lnTo>
                      <a:pt x="1106988" y="2963504"/>
                    </a:lnTo>
                    <a:close/>
                    <a:moveTo>
                      <a:pt x="3528192" y="2954167"/>
                    </a:moveTo>
                    <a:lnTo>
                      <a:pt x="3528192" y="3062167"/>
                    </a:lnTo>
                    <a:lnTo>
                      <a:pt x="3744192" y="3062167"/>
                    </a:lnTo>
                    <a:lnTo>
                      <a:pt x="3744192" y="2954167"/>
                    </a:lnTo>
                    <a:close/>
                    <a:moveTo>
                      <a:pt x="198000" y="2954167"/>
                    </a:moveTo>
                    <a:lnTo>
                      <a:pt x="198000" y="3062167"/>
                    </a:lnTo>
                    <a:lnTo>
                      <a:pt x="414000" y="3062167"/>
                    </a:lnTo>
                    <a:lnTo>
                      <a:pt x="414000" y="2954167"/>
                    </a:lnTo>
                    <a:close/>
                    <a:moveTo>
                      <a:pt x="2070064" y="2803981"/>
                    </a:moveTo>
                    <a:lnTo>
                      <a:pt x="2070064" y="2911981"/>
                    </a:lnTo>
                    <a:lnTo>
                      <a:pt x="2286064" y="2911981"/>
                    </a:lnTo>
                    <a:lnTo>
                      <a:pt x="2286064" y="2803981"/>
                    </a:lnTo>
                    <a:close/>
                    <a:moveTo>
                      <a:pt x="1638016" y="2794644"/>
                    </a:moveTo>
                    <a:lnTo>
                      <a:pt x="1638016" y="2902644"/>
                    </a:lnTo>
                    <a:lnTo>
                      <a:pt x="1854016" y="2902644"/>
                    </a:lnTo>
                    <a:lnTo>
                      <a:pt x="1854016" y="2794644"/>
                    </a:lnTo>
                    <a:close/>
                    <a:moveTo>
                      <a:pt x="2826148" y="2720854"/>
                    </a:moveTo>
                    <a:lnTo>
                      <a:pt x="2826148" y="2828854"/>
                    </a:lnTo>
                    <a:lnTo>
                      <a:pt x="3042148" y="2828854"/>
                    </a:lnTo>
                    <a:lnTo>
                      <a:pt x="3042148" y="2720854"/>
                    </a:lnTo>
                    <a:close/>
                    <a:moveTo>
                      <a:pt x="890988" y="2720854"/>
                    </a:moveTo>
                    <a:lnTo>
                      <a:pt x="890988" y="2828854"/>
                    </a:lnTo>
                    <a:lnTo>
                      <a:pt x="1106988" y="2828854"/>
                    </a:lnTo>
                    <a:lnTo>
                      <a:pt x="1106988" y="2720854"/>
                    </a:lnTo>
                    <a:close/>
                    <a:moveTo>
                      <a:pt x="3528192" y="2711517"/>
                    </a:moveTo>
                    <a:lnTo>
                      <a:pt x="3528192" y="2819517"/>
                    </a:lnTo>
                    <a:lnTo>
                      <a:pt x="3744192" y="2819517"/>
                    </a:lnTo>
                    <a:lnTo>
                      <a:pt x="3744192" y="2711517"/>
                    </a:lnTo>
                    <a:close/>
                    <a:moveTo>
                      <a:pt x="198000" y="2711517"/>
                    </a:moveTo>
                    <a:lnTo>
                      <a:pt x="198000" y="2819517"/>
                    </a:lnTo>
                    <a:lnTo>
                      <a:pt x="414000" y="2819517"/>
                    </a:lnTo>
                    <a:lnTo>
                      <a:pt x="414000" y="2711517"/>
                    </a:lnTo>
                    <a:close/>
                    <a:moveTo>
                      <a:pt x="2070064" y="2561331"/>
                    </a:moveTo>
                    <a:lnTo>
                      <a:pt x="2070064" y="2669331"/>
                    </a:lnTo>
                    <a:lnTo>
                      <a:pt x="2286064" y="2669331"/>
                    </a:lnTo>
                    <a:lnTo>
                      <a:pt x="2286064" y="2561331"/>
                    </a:lnTo>
                    <a:close/>
                    <a:moveTo>
                      <a:pt x="1638016" y="2551994"/>
                    </a:moveTo>
                    <a:lnTo>
                      <a:pt x="1638016" y="2659994"/>
                    </a:lnTo>
                    <a:lnTo>
                      <a:pt x="1854016" y="2659994"/>
                    </a:lnTo>
                    <a:lnTo>
                      <a:pt x="1854016" y="2551994"/>
                    </a:lnTo>
                    <a:close/>
                    <a:moveTo>
                      <a:pt x="2826148" y="2478204"/>
                    </a:moveTo>
                    <a:lnTo>
                      <a:pt x="2826148" y="2586204"/>
                    </a:lnTo>
                    <a:lnTo>
                      <a:pt x="3042148" y="2586204"/>
                    </a:lnTo>
                    <a:lnTo>
                      <a:pt x="3042148" y="2478204"/>
                    </a:lnTo>
                    <a:close/>
                    <a:moveTo>
                      <a:pt x="890988" y="2478204"/>
                    </a:moveTo>
                    <a:lnTo>
                      <a:pt x="890988" y="2586204"/>
                    </a:lnTo>
                    <a:lnTo>
                      <a:pt x="1106988" y="2586204"/>
                    </a:lnTo>
                    <a:lnTo>
                      <a:pt x="1106988" y="2478204"/>
                    </a:lnTo>
                    <a:close/>
                    <a:moveTo>
                      <a:pt x="3528192" y="2468867"/>
                    </a:moveTo>
                    <a:lnTo>
                      <a:pt x="3528192" y="2576867"/>
                    </a:lnTo>
                    <a:lnTo>
                      <a:pt x="3744192" y="2576867"/>
                    </a:lnTo>
                    <a:lnTo>
                      <a:pt x="3744192" y="2468867"/>
                    </a:lnTo>
                    <a:close/>
                    <a:moveTo>
                      <a:pt x="198000" y="2468867"/>
                    </a:moveTo>
                    <a:lnTo>
                      <a:pt x="198000" y="2576867"/>
                    </a:lnTo>
                    <a:lnTo>
                      <a:pt x="414000" y="2576867"/>
                    </a:lnTo>
                    <a:lnTo>
                      <a:pt x="414000" y="2468867"/>
                    </a:lnTo>
                    <a:close/>
                    <a:moveTo>
                      <a:pt x="2070064" y="2318681"/>
                    </a:moveTo>
                    <a:lnTo>
                      <a:pt x="2070064" y="2426681"/>
                    </a:lnTo>
                    <a:lnTo>
                      <a:pt x="2286064" y="2426681"/>
                    </a:lnTo>
                    <a:lnTo>
                      <a:pt x="2286064" y="2318681"/>
                    </a:lnTo>
                    <a:close/>
                    <a:moveTo>
                      <a:pt x="1638016" y="2309344"/>
                    </a:moveTo>
                    <a:lnTo>
                      <a:pt x="1638016" y="2417344"/>
                    </a:lnTo>
                    <a:lnTo>
                      <a:pt x="1854016" y="2417344"/>
                    </a:lnTo>
                    <a:lnTo>
                      <a:pt x="1854016" y="2309344"/>
                    </a:lnTo>
                    <a:close/>
                    <a:moveTo>
                      <a:pt x="2826148" y="2235554"/>
                    </a:moveTo>
                    <a:lnTo>
                      <a:pt x="2826148" y="2343554"/>
                    </a:lnTo>
                    <a:lnTo>
                      <a:pt x="3042148" y="2343554"/>
                    </a:lnTo>
                    <a:lnTo>
                      <a:pt x="3042148" y="2235554"/>
                    </a:lnTo>
                    <a:close/>
                    <a:moveTo>
                      <a:pt x="890988" y="2235554"/>
                    </a:moveTo>
                    <a:lnTo>
                      <a:pt x="890988" y="2343554"/>
                    </a:lnTo>
                    <a:lnTo>
                      <a:pt x="1106988" y="2343554"/>
                    </a:lnTo>
                    <a:lnTo>
                      <a:pt x="1106988" y="2235554"/>
                    </a:lnTo>
                    <a:close/>
                    <a:moveTo>
                      <a:pt x="3528192" y="2226217"/>
                    </a:moveTo>
                    <a:lnTo>
                      <a:pt x="3528192" y="2334217"/>
                    </a:lnTo>
                    <a:lnTo>
                      <a:pt x="3744192" y="2334217"/>
                    </a:lnTo>
                    <a:lnTo>
                      <a:pt x="3744192" y="2226217"/>
                    </a:lnTo>
                    <a:close/>
                    <a:moveTo>
                      <a:pt x="198000" y="2226217"/>
                    </a:moveTo>
                    <a:lnTo>
                      <a:pt x="198000" y="2334217"/>
                    </a:lnTo>
                    <a:lnTo>
                      <a:pt x="414000" y="2334217"/>
                    </a:lnTo>
                    <a:lnTo>
                      <a:pt x="414000" y="2226217"/>
                    </a:lnTo>
                    <a:close/>
                    <a:moveTo>
                      <a:pt x="2070064" y="2076031"/>
                    </a:moveTo>
                    <a:lnTo>
                      <a:pt x="2070064" y="2184031"/>
                    </a:lnTo>
                    <a:lnTo>
                      <a:pt x="2286064" y="2184031"/>
                    </a:lnTo>
                    <a:lnTo>
                      <a:pt x="2286064" y="2076031"/>
                    </a:lnTo>
                    <a:close/>
                    <a:moveTo>
                      <a:pt x="1638016" y="2066694"/>
                    </a:moveTo>
                    <a:lnTo>
                      <a:pt x="1638016" y="2174694"/>
                    </a:lnTo>
                    <a:lnTo>
                      <a:pt x="1854016" y="2174694"/>
                    </a:lnTo>
                    <a:lnTo>
                      <a:pt x="1854016" y="2066694"/>
                    </a:lnTo>
                    <a:close/>
                    <a:moveTo>
                      <a:pt x="2826148" y="1992904"/>
                    </a:moveTo>
                    <a:lnTo>
                      <a:pt x="2826148" y="2100904"/>
                    </a:lnTo>
                    <a:lnTo>
                      <a:pt x="3042148" y="2100904"/>
                    </a:lnTo>
                    <a:lnTo>
                      <a:pt x="3042148" y="1992904"/>
                    </a:lnTo>
                    <a:close/>
                    <a:moveTo>
                      <a:pt x="890988" y="1992904"/>
                    </a:moveTo>
                    <a:lnTo>
                      <a:pt x="890988" y="2100904"/>
                    </a:lnTo>
                    <a:lnTo>
                      <a:pt x="1106988" y="2100904"/>
                    </a:lnTo>
                    <a:lnTo>
                      <a:pt x="1106988" y="1992904"/>
                    </a:lnTo>
                    <a:close/>
                    <a:moveTo>
                      <a:pt x="3528192" y="1983567"/>
                    </a:moveTo>
                    <a:lnTo>
                      <a:pt x="3528192" y="2091567"/>
                    </a:lnTo>
                    <a:lnTo>
                      <a:pt x="3744192" y="2091567"/>
                    </a:lnTo>
                    <a:lnTo>
                      <a:pt x="3744192" y="1983567"/>
                    </a:lnTo>
                    <a:close/>
                    <a:moveTo>
                      <a:pt x="198000" y="1983567"/>
                    </a:moveTo>
                    <a:lnTo>
                      <a:pt x="198000" y="2091567"/>
                    </a:lnTo>
                    <a:lnTo>
                      <a:pt x="414000" y="2091567"/>
                    </a:lnTo>
                    <a:lnTo>
                      <a:pt x="414000" y="1983567"/>
                    </a:lnTo>
                    <a:close/>
                    <a:moveTo>
                      <a:pt x="2070064" y="1833381"/>
                    </a:moveTo>
                    <a:lnTo>
                      <a:pt x="2070064" y="1941381"/>
                    </a:lnTo>
                    <a:lnTo>
                      <a:pt x="2286064" y="1941381"/>
                    </a:lnTo>
                    <a:lnTo>
                      <a:pt x="2286064" y="1833381"/>
                    </a:lnTo>
                    <a:close/>
                    <a:moveTo>
                      <a:pt x="1638016" y="1824044"/>
                    </a:moveTo>
                    <a:lnTo>
                      <a:pt x="1638016" y="1932044"/>
                    </a:lnTo>
                    <a:lnTo>
                      <a:pt x="1854016" y="1932044"/>
                    </a:lnTo>
                    <a:lnTo>
                      <a:pt x="1854016" y="1824044"/>
                    </a:lnTo>
                    <a:close/>
                    <a:moveTo>
                      <a:pt x="2826148" y="1750254"/>
                    </a:moveTo>
                    <a:lnTo>
                      <a:pt x="2826148" y="1858254"/>
                    </a:lnTo>
                    <a:lnTo>
                      <a:pt x="3042148" y="1858254"/>
                    </a:lnTo>
                    <a:lnTo>
                      <a:pt x="3042148" y="1750254"/>
                    </a:lnTo>
                    <a:close/>
                    <a:moveTo>
                      <a:pt x="890988" y="1750254"/>
                    </a:moveTo>
                    <a:lnTo>
                      <a:pt x="890988" y="1858254"/>
                    </a:lnTo>
                    <a:lnTo>
                      <a:pt x="1106988" y="1858254"/>
                    </a:lnTo>
                    <a:lnTo>
                      <a:pt x="1106988" y="1750254"/>
                    </a:lnTo>
                    <a:close/>
                    <a:moveTo>
                      <a:pt x="3528192" y="1740917"/>
                    </a:moveTo>
                    <a:lnTo>
                      <a:pt x="3528192" y="1848917"/>
                    </a:lnTo>
                    <a:lnTo>
                      <a:pt x="3744192" y="1848917"/>
                    </a:lnTo>
                    <a:lnTo>
                      <a:pt x="3744192" y="1740917"/>
                    </a:lnTo>
                    <a:close/>
                    <a:moveTo>
                      <a:pt x="198000" y="1740917"/>
                    </a:moveTo>
                    <a:lnTo>
                      <a:pt x="198000" y="1848917"/>
                    </a:lnTo>
                    <a:lnTo>
                      <a:pt x="414000" y="1848917"/>
                    </a:lnTo>
                    <a:lnTo>
                      <a:pt x="414000" y="1740917"/>
                    </a:lnTo>
                    <a:close/>
                    <a:moveTo>
                      <a:pt x="2070064" y="1590731"/>
                    </a:moveTo>
                    <a:lnTo>
                      <a:pt x="2070064" y="1698731"/>
                    </a:lnTo>
                    <a:lnTo>
                      <a:pt x="2286064" y="1698731"/>
                    </a:lnTo>
                    <a:lnTo>
                      <a:pt x="2286064" y="1590731"/>
                    </a:lnTo>
                    <a:close/>
                    <a:moveTo>
                      <a:pt x="1638016" y="1581394"/>
                    </a:moveTo>
                    <a:lnTo>
                      <a:pt x="1638016" y="1689394"/>
                    </a:lnTo>
                    <a:lnTo>
                      <a:pt x="1854016" y="1689394"/>
                    </a:lnTo>
                    <a:lnTo>
                      <a:pt x="1854016" y="1581394"/>
                    </a:lnTo>
                    <a:close/>
                    <a:moveTo>
                      <a:pt x="3330192" y="1507604"/>
                    </a:moveTo>
                    <a:lnTo>
                      <a:pt x="3942192" y="1507604"/>
                    </a:lnTo>
                    <a:lnTo>
                      <a:pt x="3942192" y="3931865"/>
                    </a:lnTo>
                    <a:lnTo>
                      <a:pt x="3330192" y="3931865"/>
                    </a:lnTo>
                    <a:close/>
                    <a:moveTo>
                      <a:pt x="2826148" y="1507604"/>
                    </a:moveTo>
                    <a:lnTo>
                      <a:pt x="2826148" y="1615604"/>
                    </a:lnTo>
                    <a:lnTo>
                      <a:pt x="3042148" y="1615604"/>
                    </a:lnTo>
                    <a:lnTo>
                      <a:pt x="3042148" y="1507604"/>
                    </a:lnTo>
                    <a:close/>
                    <a:moveTo>
                      <a:pt x="890988" y="1507604"/>
                    </a:moveTo>
                    <a:lnTo>
                      <a:pt x="890988" y="1615604"/>
                    </a:lnTo>
                    <a:lnTo>
                      <a:pt x="1106988" y="1615604"/>
                    </a:lnTo>
                    <a:lnTo>
                      <a:pt x="1106988" y="1507604"/>
                    </a:lnTo>
                    <a:close/>
                    <a:moveTo>
                      <a:pt x="0" y="1507604"/>
                    </a:moveTo>
                    <a:lnTo>
                      <a:pt x="612000" y="1507604"/>
                    </a:lnTo>
                    <a:lnTo>
                      <a:pt x="612000" y="3931865"/>
                    </a:lnTo>
                    <a:lnTo>
                      <a:pt x="0" y="3931865"/>
                    </a:lnTo>
                    <a:close/>
                    <a:moveTo>
                      <a:pt x="2070064" y="1348081"/>
                    </a:moveTo>
                    <a:lnTo>
                      <a:pt x="2070064" y="1456081"/>
                    </a:lnTo>
                    <a:lnTo>
                      <a:pt x="2286064" y="1456081"/>
                    </a:lnTo>
                    <a:lnTo>
                      <a:pt x="2286064" y="1348081"/>
                    </a:lnTo>
                    <a:close/>
                    <a:moveTo>
                      <a:pt x="1638016" y="1338744"/>
                    </a:moveTo>
                    <a:lnTo>
                      <a:pt x="1638016" y="1446744"/>
                    </a:lnTo>
                    <a:lnTo>
                      <a:pt x="1854016" y="1446744"/>
                    </a:lnTo>
                    <a:lnTo>
                      <a:pt x="1854016" y="1338744"/>
                    </a:lnTo>
                    <a:close/>
                    <a:moveTo>
                      <a:pt x="2628148" y="1267865"/>
                    </a:moveTo>
                    <a:lnTo>
                      <a:pt x="3240148" y="1267865"/>
                    </a:lnTo>
                    <a:lnTo>
                      <a:pt x="3240148" y="3931865"/>
                    </a:lnTo>
                    <a:lnTo>
                      <a:pt x="2628148" y="3931865"/>
                    </a:lnTo>
                    <a:close/>
                    <a:moveTo>
                      <a:pt x="692988" y="1267865"/>
                    </a:moveTo>
                    <a:lnTo>
                      <a:pt x="1304988" y="1267865"/>
                    </a:lnTo>
                    <a:lnTo>
                      <a:pt x="1304988" y="3931865"/>
                    </a:lnTo>
                    <a:lnTo>
                      <a:pt x="692988" y="3931865"/>
                    </a:lnTo>
                    <a:close/>
                    <a:moveTo>
                      <a:pt x="2070064" y="1105431"/>
                    </a:moveTo>
                    <a:lnTo>
                      <a:pt x="2070064" y="1213431"/>
                    </a:lnTo>
                    <a:lnTo>
                      <a:pt x="2286064" y="1213431"/>
                    </a:lnTo>
                    <a:lnTo>
                      <a:pt x="2286064" y="1105431"/>
                    </a:lnTo>
                    <a:close/>
                    <a:moveTo>
                      <a:pt x="1638016" y="1096094"/>
                    </a:moveTo>
                    <a:lnTo>
                      <a:pt x="1638016" y="1204094"/>
                    </a:lnTo>
                    <a:lnTo>
                      <a:pt x="1854016" y="1204094"/>
                    </a:lnTo>
                    <a:lnTo>
                      <a:pt x="1854016" y="1096094"/>
                    </a:lnTo>
                    <a:close/>
                    <a:moveTo>
                      <a:pt x="2070064" y="862781"/>
                    </a:moveTo>
                    <a:lnTo>
                      <a:pt x="2070064" y="970781"/>
                    </a:lnTo>
                    <a:lnTo>
                      <a:pt x="2286064" y="970781"/>
                    </a:lnTo>
                    <a:lnTo>
                      <a:pt x="2286064" y="862781"/>
                    </a:lnTo>
                    <a:close/>
                    <a:moveTo>
                      <a:pt x="1638016" y="853444"/>
                    </a:moveTo>
                    <a:lnTo>
                      <a:pt x="1638016" y="961444"/>
                    </a:lnTo>
                    <a:lnTo>
                      <a:pt x="1854016" y="961444"/>
                    </a:lnTo>
                    <a:lnTo>
                      <a:pt x="1854016" y="853444"/>
                    </a:lnTo>
                    <a:close/>
                    <a:moveTo>
                      <a:pt x="1883174" y="0"/>
                    </a:moveTo>
                    <a:lnTo>
                      <a:pt x="2040907" y="0"/>
                    </a:lnTo>
                    <a:lnTo>
                      <a:pt x="2040907" y="355600"/>
                    </a:lnTo>
                    <a:lnTo>
                      <a:pt x="2178064" y="355600"/>
                    </a:lnTo>
                    <a:lnTo>
                      <a:pt x="2178064" y="596007"/>
                    </a:lnTo>
                    <a:lnTo>
                      <a:pt x="2538104" y="596007"/>
                    </a:lnTo>
                    <a:lnTo>
                      <a:pt x="2538104" y="3931865"/>
                    </a:lnTo>
                    <a:lnTo>
                      <a:pt x="2142040" y="3931865"/>
                    </a:lnTo>
                    <a:lnTo>
                      <a:pt x="2142040" y="3291036"/>
                    </a:lnTo>
                    <a:lnTo>
                      <a:pt x="1782040" y="3291036"/>
                    </a:lnTo>
                    <a:lnTo>
                      <a:pt x="1782040" y="3931865"/>
                    </a:lnTo>
                    <a:lnTo>
                      <a:pt x="1385976" y="3931865"/>
                    </a:lnTo>
                    <a:lnTo>
                      <a:pt x="1385976" y="596007"/>
                    </a:lnTo>
                    <a:lnTo>
                      <a:pt x="1746016" y="596007"/>
                    </a:lnTo>
                    <a:lnTo>
                      <a:pt x="1746016" y="355600"/>
                    </a:lnTo>
                    <a:lnTo>
                      <a:pt x="1883174" y="35560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sp>
            <p:nvSpPr>
              <p:cNvPr id="450" name="Right Triangle 13">
                <a:extLst>
                  <a:ext uri="{FF2B5EF4-FFF2-40B4-BE49-F238E27FC236}">
                    <a16:creationId xmlns="" xmlns:a16="http://schemas.microsoft.com/office/drawing/2014/main" id="{5800BB40-45E1-49CC-A626-6BB4B195B50E}"/>
                  </a:ext>
                </a:extLst>
              </p:cNvPr>
              <p:cNvSpPr/>
              <p:nvPr/>
            </p:nvSpPr>
            <p:spPr>
              <a:xfrm>
                <a:off x="1823542" y="1617134"/>
                <a:ext cx="504056" cy="504056"/>
              </a:xfrm>
              <a:custGeom>
                <a:avLst/>
                <a:gdLst/>
                <a:ahLst/>
                <a:cxnLst/>
                <a:rect l="l" t="t" r="r" b="b"/>
                <a:pathLst>
                  <a:path w="3888432" h="3921971">
                    <a:moveTo>
                      <a:pt x="3379043" y="3254688"/>
                    </a:moveTo>
                    <a:lnTo>
                      <a:pt x="3379043" y="3462328"/>
                    </a:lnTo>
                    <a:lnTo>
                      <a:pt x="3628183" y="3462328"/>
                    </a:lnTo>
                    <a:lnTo>
                      <a:pt x="3628183" y="3254688"/>
                    </a:lnTo>
                    <a:close/>
                    <a:moveTo>
                      <a:pt x="2945132" y="3254688"/>
                    </a:moveTo>
                    <a:lnTo>
                      <a:pt x="2945132" y="3462328"/>
                    </a:lnTo>
                    <a:lnTo>
                      <a:pt x="3194272" y="3462328"/>
                    </a:lnTo>
                    <a:lnTo>
                      <a:pt x="3194272" y="3254688"/>
                    </a:lnTo>
                    <a:close/>
                    <a:moveTo>
                      <a:pt x="2514947" y="3254688"/>
                    </a:moveTo>
                    <a:lnTo>
                      <a:pt x="2514947" y="3462328"/>
                    </a:lnTo>
                    <a:lnTo>
                      <a:pt x="2764087" y="3462328"/>
                    </a:lnTo>
                    <a:lnTo>
                      <a:pt x="2764087" y="3254688"/>
                    </a:lnTo>
                    <a:close/>
                    <a:moveTo>
                      <a:pt x="3379043" y="2864535"/>
                    </a:moveTo>
                    <a:lnTo>
                      <a:pt x="3379043" y="3072175"/>
                    </a:lnTo>
                    <a:lnTo>
                      <a:pt x="3628183" y="3072175"/>
                    </a:lnTo>
                    <a:lnTo>
                      <a:pt x="3628183" y="2864535"/>
                    </a:lnTo>
                    <a:close/>
                    <a:moveTo>
                      <a:pt x="2945132" y="2864535"/>
                    </a:moveTo>
                    <a:lnTo>
                      <a:pt x="2945132" y="3072175"/>
                    </a:lnTo>
                    <a:lnTo>
                      <a:pt x="3194272" y="3072175"/>
                    </a:lnTo>
                    <a:lnTo>
                      <a:pt x="3194272" y="2864535"/>
                    </a:lnTo>
                    <a:close/>
                    <a:moveTo>
                      <a:pt x="2514947" y="2864535"/>
                    </a:moveTo>
                    <a:lnTo>
                      <a:pt x="2514947" y="3072175"/>
                    </a:lnTo>
                    <a:lnTo>
                      <a:pt x="2764087" y="3072175"/>
                    </a:lnTo>
                    <a:lnTo>
                      <a:pt x="2764087" y="2864535"/>
                    </a:lnTo>
                    <a:close/>
                    <a:moveTo>
                      <a:pt x="1945832" y="2577619"/>
                    </a:moveTo>
                    <a:lnTo>
                      <a:pt x="1945832" y="2937659"/>
                    </a:lnTo>
                    <a:lnTo>
                      <a:pt x="2124754" y="2937659"/>
                    </a:lnTo>
                    <a:lnTo>
                      <a:pt x="2124754" y="2577619"/>
                    </a:lnTo>
                    <a:close/>
                    <a:moveTo>
                      <a:pt x="1531681" y="2577619"/>
                    </a:moveTo>
                    <a:lnTo>
                      <a:pt x="1531681" y="2937659"/>
                    </a:lnTo>
                    <a:lnTo>
                      <a:pt x="1710603" y="2937659"/>
                    </a:lnTo>
                    <a:lnTo>
                      <a:pt x="1710603" y="2577619"/>
                    </a:lnTo>
                    <a:close/>
                    <a:moveTo>
                      <a:pt x="1117528" y="2577619"/>
                    </a:moveTo>
                    <a:lnTo>
                      <a:pt x="1117528" y="2937659"/>
                    </a:lnTo>
                    <a:lnTo>
                      <a:pt x="1296450" y="2937659"/>
                    </a:lnTo>
                    <a:lnTo>
                      <a:pt x="1296450" y="2577619"/>
                    </a:lnTo>
                    <a:close/>
                    <a:moveTo>
                      <a:pt x="703375" y="2577619"/>
                    </a:moveTo>
                    <a:lnTo>
                      <a:pt x="703375" y="2937659"/>
                    </a:lnTo>
                    <a:lnTo>
                      <a:pt x="882297" y="2937659"/>
                    </a:lnTo>
                    <a:lnTo>
                      <a:pt x="882297" y="2577619"/>
                    </a:lnTo>
                    <a:close/>
                    <a:moveTo>
                      <a:pt x="289222" y="2577619"/>
                    </a:moveTo>
                    <a:lnTo>
                      <a:pt x="289222" y="2937659"/>
                    </a:lnTo>
                    <a:lnTo>
                      <a:pt x="468144" y="2937659"/>
                    </a:lnTo>
                    <a:lnTo>
                      <a:pt x="468144" y="2577619"/>
                    </a:lnTo>
                    <a:close/>
                    <a:moveTo>
                      <a:pt x="3379043" y="2474382"/>
                    </a:moveTo>
                    <a:lnTo>
                      <a:pt x="3379043" y="2682022"/>
                    </a:lnTo>
                    <a:lnTo>
                      <a:pt x="3628183" y="2682022"/>
                    </a:lnTo>
                    <a:lnTo>
                      <a:pt x="3628183" y="2474382"/>
                    </a:lnTo>
                    <a:close/>
                    <a:moveTo>
                      <a:pt x="2945132" y="2474382"/>
                    </a:moveTo>
                    <a:lnTo>
                      <a:pt x="2945132" y="2682022"/>
                    </a:lnTo>
                    <a:lnTo>
                      <a:pt x="3194272" y="2682022"/>
                    </a:lnTo>
                    <a:lnTo>
                      <a:pt x="3194272" y="2474382"/>
                    </a:lnTo>
                    <a:close/>
                    <a:moveTo>
                      <a:pt x="2514947" y="2474382"/>
                    </a:moveTo>
                    <a:lnTo>
                      <a:pt x="2514947" y="2682022"/>
                    </a:lnTo>
                    <a:lnTo>
                      <a:pt x="2764087" y="2682022"/>
                    </a:lnTo>
                    <a:lnTo>
                      <a:pt x="2764087" y="2474382"/>
                    </a:lnTo>
                    <a:close/>
                    <a:moveTo>
                      <a:pt x="3379043" y="2084229"/>
                    </a:moveTo>
                    <a:lnTo>
                      <a:pt x="3379043" y="2291869"/>
                    </a:lnTo>
                    <a:lnTo>
                      <a:pt x="3628183" y="2291869"/>
                    </a:lnTo>
                    <a:lnTo>
                      <a:pt x="3628183" y="2084229"/>
                    </a:lnTo>
                    <a:close/>
                    <a:moveTo>
                      <a:pt x="2945132" y="2084229"/>
                    </a:moveTo>
                    <a:lnTo>
                      <a:pt x="2945132" y="2291869"/>
                    </a:lnTo>
                    <a:lnTo>
                      <a:pt x="3194272" y="2291869"/>
                    </a:lnTo>
                    <a:lnTo>
                      <a:pt x="3194272" y="2084229"/>
                    </a:lnTo>
                    <a:close/>
                    <a:moveTo>
                      <a:pt x="2514947" y="2084229"/>
                    </a:moveTo>
                    <a:lnTo>
                      <a:pt x="2514947" y="2291869"/>
                    </a:lnTo>
                    <a:lnTo>
                      <a:pt x="2764087" y="2291869"/>
                    </a:lnTo>
                    <a:lnTo>
                      <a:pt x="2764087" y="2084229"/>
                    </a:lnTo>
                    <a:close/>
                    <a:moveTo>
                      <a:pt x="2124144" y="1714020"/>
                    </a:moveTo>
                    <a:lnTo>
                      <a:pt x="2124144" y="2164020"/>
                    </a:lnTo>
                    <a:lnTo>
                      <a:pt x="1296144" y="2164020"/>
                    </a:lnTo>
                    <a:close/>
                    <a:moveTo>
                      <a:pt x="197090" y="609603"/>
                    </a:moveTo>
                    <a:lnTo>
                      <a:pt x="525322" y="609603"/>
                    </a:lnTo>
                    <a:lnTo>
                      <a:pt x="584058" y="2101023"/>
                    </a:lnTo>
                    <a:lnTo>
                      <a:pt x="1296144" y="1714020"/>
                    </a:lnTo>
                    <a:lnTo>
                      <a:pt x="1296144" y="2164020"/>
                    </a:lnTo>
                    <a:lnTo>
                      <a:pt x="586539" y="2164020"/>
                    </a:lnTo>
                    <a:lnTo>
                      <a:pt x="590547" y="2265787"/>
                    </a:lnTo>
                    <a:lnTo>
                      <a:pt x="2232248" y="2265787"/>
                    </a:lnTo>
                    <a:lnTo>
                      <a:pt x="2232248" y="1954513"/>
                    </a:lnTo>
                    <a:lnTo>
                      <a:pt x="2232248" y="1054513"/>
                    </a:lnTo>
                    <a:lnTo>
                      <a:pt x="3888248" y="1954513"/>
                    </a:lnTo>
                    <a:lnTo>
                      <a:pt x="3888432" y="1954513"/>
                    </a:lnTo>
                    <a:lnTo>
                      <a:pt x="3888432" y="3921971"/>
                    </a:lnTo>
                    <a:lnTo>
                      <a:pt x="2304256" y="3921971"/>
                    </a:lnTo>
                    <a:lnTo>
                      <a:pt x="2232248" y="3921971"/>
                    </a:lnTo>
                    <a:lnTo>
                      <a:pt x="772857" y="3921971"/>
                    </a:lnTo>
                    <a:lnTo>
                      <a:pt x="772857" y="3290059"/>
                    </a:lnTo>
                    <a:lnTo>
                      <a:pt x="361206" y="3290059"/>
                    </a:lnTo>
                    <a:lnTo>
                      <a:pt x="361206" y="3921971"/>
                    </a:lnTo>
                    <a:lnTo>
                      <a:pt x="0" y="3921971"/>
                    </a:lnTo>
                    <a:lnTo>
                      <a:pt x="0" y="2265787"/>
                    </a:lnTo>
                    <a:lnTo>
                      <a:pt x="131865" y="2265787"/>
                    </a:lnTo>
                    <a:close/>
                    <a:moveTo>
                      <a:pt x="929888" y="0"/>
                    </a:moveTo>
                    <a:cubicBezTo>
                      <a:pt x="1019595" y="0"/>
                      <a:pt x="1124659" y="30463"/>
                      <a:pt x="1166726" y="102575"/>
                    </a:cubicBezTo>
                    <a:cubicBezTo>
                      <a:pt x="1212070" y="48192"/>
                      <a:pt x="1255094" y="19511"/>
                      <a:pt x="1304210" y="14210"/>
                    </a:cubicBezTo>
                    <a:cubicBezTo>
                      <a:pt x="1353326" y="8909"/>
                      <a:pt x="1418945" y="35057"/>
                      <a:pt x="1461423" y="70767"/>
                    </a:cubicBezTo>
                    <a:cubicBezTo>
                      <a:pt x="1500648" y="39845"/>
                      <a:pt x="1550404" y="23049"/>
                      <a:pt x="1604082" y="23049"/>
                    </a:cubicBezTo>
                    <a:cubicBezTo>
                      <a:pt x="1692530" y="23049"/>
                      <a:pt x="1770327" y="68651"/>
                      <a:pt x="1814928" y="137833"/>
                    </a:cubicBezTo>
                    <a:cubicBezTo>
                      <a:pt x="1859765" y="69447"/>
                      <a:pt x="1937139" y="24416"/>
                      <a:pt x="2025031" y="24416"/>
                    </a:cubicBezTo>
                    <a:cubicBezTo>
                      <a:pt x="2135143" y="24416"/>
                      <a:pt x="2228747" y="95092"/>
                      <a:pt x="2261925" y="193913"/>
                    </a:cubicBezTo>
                    <a:cubicBezTo>
                      <a:pt x="2262329" y="193791"/>
                      <a:pt x="2262735" y="193790"/>
                      <a:pt x="2263140" y="193790"/>
                    </a:cubicBezTo>
                    <a:cubicBezTo>
                      <a:pt x="2402209" y="193790"/>
                      <a:pt x="2514947" y="306528"/>
                      <a:pt x="2514947" y="445597"/>
                    </a:cubicBezTo>
                    <a:cubicBezTo>
                      <a:pt x="2514947" y="584666"/>
                      <a:pt x="2402209" y="697404"/>
                      <a:pt x="2263140" y="697404"/>
                    </a:cubicBezTo>
                    <a:cubicBezTo>
                      <a:pt x="2176391" y="697404"/>
                      <a:pt x="2099888" y="653537"/>
                      <a:pt x="2054640" y="586750"/>
                    </a:cubicBezTo>
                    <a:cubicBezTo>
                      <a:pt x="2010395" y="653762"/>
                      <a:pt x="1934062" y="697404"/>
                      <a:pt x="1847535" y="697404"/>
                    </a:cubicBezTo>
                    <a:cubicBezTo>
                      <a:pt x="1789311" y="697404"/>
                      <a:pt x="1735702" y="677642"/>
                      <a:pt x="1693695" y="643630"/>
                    </a:cubicBezTo>
                    <a:cubicBezTo>
                      <a:pt x="1651689" y="677642"/>
                      <a:pt x="1598080" y="697404"/>
                      <a:pt x="1539855" y="697404"/>
                    </a:cubicBezTo>
                    <a:cubicBezTo>
                      <a:pt x="1441551" y="697404"/>
                      <a:pt x="1356403" y="641072"/>
                      <a:pt x="1315888" y="558445"/>
                    </a:cubicBezTo>
                    <a:cubicBezTo>
                      <a:pt x="1272229" y="598661"/>
                      <a:pt x="1206400" y="634839"/>
                      <a:pt x="1149712" y="622576"/>
                    </a:cubicBezTo>
                    <a:cubicBezTo>
                      <a:pt x="1096483" y="611061"/>
                      <a:pt x="1025744" y="572014"/>
                      <a:pt x="984978" y="498638"/>
                    </a:cubicBezTo>
                    <a:cubicBezTo>
                      <a:pt x="959504" y="574665"/>
                      <a:pt x="887516" y="629050"/>
                      <a:pt x="802824" y="629050"/>
                    </a:cubicBezTo>
                    <a:cubicBezTo>
                      <a:pt x="724492" y="629050"/>
                      <a:pt x="657026" y="582526"/>
                      <a:pt x="627413" y="515210"/>
                    </a:cubicBezTo>
                    <a:cubicBezTo>
                      <a:pt x="584988" y="553591"/>
                      <a:pt x="527392" y="574026"/>
                      <a:pt x="479717" y="567162"/>
                    </a:cubicBezTo>
                    <a:cubicBezTo>
                      <a:pt x="439788" y="561414"/>
                      <a:pt x="406466" y="547383"/>
                      <a:pt x="379767" y="527160"/>
                    </a:cubicBezTo>
                    <a:cubicBezTo>
                      <a:pt x="310874" y="498171"/>
                      <a:pt x="262300" y="430445"/>
                      <a:pt x="261518" y="351249"/>
                    </a:cubicBezTo>
                    <a:cubicBezTo>
                      <a:pt x="261425" y="351089"/>
                      <a:pt x="261381" y="350918"/>
                      <a:pt x="261338" y="350746"/>
                    </a:cubicBezTo>
                    <a:cubicBezTo>
                      <a:pt x="228153" y="316942"/>
                      <a:pt x="208360" y="270473"/>
                      <a:pt x="208360" y="219381"/>
                    </a:cubicBezTo>
                    <a:cubicBezTo>
                      <a:pt x="208360" y="112466"/>
                      <a:pt x="295031" y="25795"/>
                      <a:pt x="401946" y="25795"/>
                    </a:cubicBezTo>
                    <a:cubicBezTo>
                      <a:pt x="425158" y="25795"/>
                      <a:pt x="447416" y="29880"/>
                      <a:pt x="467791" y="38056"/>
                    </a:cubicBezTo>
                    <a:cubicBezTo>
                      <a:pt x="585794" y="17893"/>
                      <a:pt x="696162" y="87852"/>
                      <a:pt x="737322" y="124235"/>
                    </a:cubicBezTo>
                    <a:cubicBezTo>
                      <a:pt x="782627" y="68126"/>
                      <a:pt x="852143" y="0"/>
                      <a:pt x="929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sp>
            <p:nvSpPr>
              <p:cNvPr id="451" name="Rectangle 24">
                <a:extLst>
                  <a:ext uri="{FF2B5EF4-FFF2-40B4-BE49-F238E27FC236}">
                    <a16:creationId xmlns="" xmlns:a16="http://schemas.microsoft.com/office/drawing/2014/main" id="{6AC1D4D4-A5FF-4BC1-8265-21DC93311CD9}"/>
                  </a:ext>
                </a:extLst>
              </p:cNvPr>
              <p:cNvSpPr>
                <a:spLocks noChangeAspect="1"/>
              </p:cNvSpPr>
              <p:nvPr/>
            </p:nvSpPr>
            <p:spPr>
              <a:xfrm rot="20700000">
                <a:off x="2307865" y="1808900"/>
                <a:ext cx="456968" cy="360000"/>
              </a:xfrm>
              <a:custGeom>
                <a:avLst/>
                <a:gdLst/>
                <a:ahLst/>
                <a:cxnLst/>
                <a:rect l="l" t="t" r="r" b="b"/>
                <a:pathLst>
                  <a:path w="3805825" h="2998234">
                    <a:moveTo>
                      <a:pt x="571963" y="2092124"/>
                    </a:moveTo>
                    <a:lnTo>
                      <a:pt x="465390" y="2092124"/>
                    </a:lnTo>
                    <a:lnTo>
                      <a:pt x="571963" y="2198697"/>
                    </a:lnTo>
                    <a:close/>
                    <a:moveTo>
                      <a:pt x="571962" y="1939097"/>
                    </a:moveTo>
                    <a:lnTo>
                      <a:pt x="465390" y="2045669"/>
                    </a:lnTo>
                    <a:lnTo>
                      <a:pt x="571962" y="2045669"/>
                    </a:lnTo>
                    <a:close/>
                    <a:moveTo>
                      <a:pt x="724990" y="2092124"/>
                    </a:moveTo>
                    <a:lnTo>
                      <a:pt x="618417" y="2092124"/>
                    </a:lnTo>
                    <a:lnTo>
                      <a:pt x="618418" y="2198697"/>
                    </a:lnTo>
                    <a:close/>
                    <a:moveTo>
                      <a:pt x="618418" y="1939104"/>
                    </a:moveTo>
                    <a:lnTo>
                      <a:pt x="618417" y="2045669"/>
                    </a:lnTo>
                    <a:lnTo>
                      <a:pt x="724982" y="2045669"/>
                    </a:lnTo>
                    <a:close/>
                    <a:moveTo>
                      <a:pt x="760612" y="1901643"/>
                    </a:moveTo>
                    <a:lnTo>
                      <a:pt x="654047" y="1901643"/>
                    </a:lnTo>
                    <a:lnTo>
                      <a:pt x="760612" y="2008208"/>
                    </a:lnTo>
                    <a:close/>
                    <a:moveTo>
                      <a:pt x="760612" y="1748616"/>
                    </a:moveTo>
                    <a:lnTo>
                      <a:pt x="654040" y="1855188"/>
                    </a:lnTo>
                    <a:lnTo>
                      <a:pt x="760612" y="1855188"/>
                    </a:lnTo>
                    <a:close/>
                    <a:moveTo>
                      <a:pt x="913640" y="1901643"/>
                    </a:moveTo>
                    <a:lnTo>
                      <a:pt x="807067" y="1901643"/>
                    </a:lnTo>
                    <a:lnTo>
                      <a:pt x="807067" y="2008216"/>
                    </a:lnTo>
                    <a:close/>
                    <a:moveTo>
                      <a:pt x="807067" y="1748615"/>
                    </a:moveTo>
                    <a:lnTo>
                      <a:pt x="807067" y="1855188"/>
                    </a:lnTo>
                    <a:lnTo>
                      <a:pt x="913640" y="1855188"/>
                    </a:lnTo>
                    <a:close/>
                    <a:moveTo>
                      <a:pt x="953368" y="1708887"/>
                    </a:moveTo>
                    <a:lnTo>
                      <a:pt x="846796" y="1708887"/>
                    </a:lnTo>
                    <a:lnTo>
                      <a:pt x="953368" y="1815459"/>
                    </a:lnTo>
                    <a:close/>
                    <a:moveTo>
                      <a:pt x="953368" y="1555860"/>
                    </a:moveTo>
                    <a:lnTo>
                      <a:pt x="846796" y="1662432"/>
                    </a:lnTo>
                    <a:lnTo>
                      <a:pt x="953368" y="1662432"/>
                    </a:lnTo>
                    <a:close/>
                    <a:moveTo>
                      <a:pt x="1106396" y="1708887"/>
                    </a:moveTo>
                    <a:lnTo>
                      <a:pt x="999823" y="1708887"/>
                    </a:lnTo>
                    <a:lnTo>
                      <a:pt x="999823" y="1815460"/>
                    </a:lnTo>
                    <a:close/>
                    <a:moveTo>
                      <a:pt x="999823" y="1555860"/>
                    </a:moveTo>
                    <a:lnTo>
                      <a:pt x="999823" y="1662432"/>
                    </a:lnTo>
                    <a:lnTo>
                      <a:pt x="1106396" y="1662432"/>
                    </a:lnTo>
                    <a:close/>
                    <a:moveTo>
                      <a:pt x="1144754" y="1514764"/>
                    </a:moveTo>
                    <a:lnTo>
                      <a:pt x="1038182" y="1514764"/>
                    </a:lnTo>
                    <a:lnTo>
                      <a:pt x="1144754" y="1621337"/>
                    </a:lnTo>
                    <a:close/>
                    <a:moveTo>
                      <a:pt x="1144754" y="1361737"/>
                    </a:moveTo>
                    <a:lnTo>
                      <a:pt x="1038182" y="1468309"/>
                    </a:lnTo>
                    <a:lnTo>
                      <a:pt x="1144754" y="1468309"/>
                    </a:lnTo>
                    <a:close/>
                    <a:moveTo>
                      <a:pt x="1297782" y="1514764"/>
                    </a:moveTo>
                    <a:lnTo>
                      <a:pt x="1191209" y="1514764"/>
                    </a:lnTo>
                    <a:lnTo>
                      <a:pt x="1191209" y="1621337"/>
                    </a:lnTo>
                    <a:close/>
                    <a:moveTo>
                      <a:pt x="1191209" y="1361737"/>
                    </a:moveTo>
                    <a:lnTo>
                      <a:pt x="1191209" y="1468309"/>
                    </a:lnTo>
                    <a:lnTo>
                      <a:pt x="1297782" y="1468309"/>
                    </a:lnTo>
                    <a:close/>
                    <a:moveTo>
                      <a:pt x="1335838" y="1323681"/>
                    </a:moveTo>
                    <a:lnTo>
                      <a:pt x="1229266" y="1323681"/>
                    </a:lnTo>
                    <a:lnTo>
                      <a:pt x="1335838" y="1430253"/>
                    </a:lnTo>
                    <a:close/>
                    <a:moveTo>
                      <a:pt x="1335838" y="1170654"/>
                    </a:moveTo>
                    <a:lnTo>
                      <a:pt x="1229266" y="1277226"/>
                    </a:lnTo>
                    <a:lnTo>
                      <a:pt x="1335838" y="1277226"/>
                    </a:lnTo>
                    <a:close/>
                    <a:moveTo>
                      <a:pt x="1488865" y="1323681"/>
                    </a:moveTo>
                    <a:lnTo>
                      <a:pt x="1382293" y="1323681"/>
                    </a:lnTo>
                    <a:lnTo>
                      <a:pt x="1382293" y="1430253"/>
                    </a:lnTo>
                    <a:close/>
                    <a:moveTo>
                      <a:pt x="1382293" y="1170653"/>
                    </a:moveTo>
                    <a:lnTo>
                      <a:pt x="1382293" y="1277226"/>
                    </a:lnTo>
                    <a:lnTo>
                      <a:pt x="1488865" y="1277226"/>
                    </a:lnTo>
                    <a:close/>
                    <a:moveTo>
                      <a:pt x="2914702" y="2523007"/>
                    </a:moveTo>
                    <a:cubicBezTo>
                      <a:pt x="2900642" y="2508947"/>
                      <a:pt x="2877845" y="2508947"/>
                      <a:pt x="2863784" y="2523007"/>
                    </a:cubicBezTo>
                    <a:cubicBezTo>
                      <a:pt x="2849724" y="2537067"/>
                      <a:pt x="2849724" y="2559864"/>
                      <a:pt x="2863784" y="2573924"/>
                    </a:cubicBezTo>
                    <a:cubicBezTo>
                      <a:pt x="2877845" y="2587985"/>
                      <a:pt x="2900642" y="2587985"/>
                      <a:pt x="2914702" y="2573924"/>
                    </a:cubicBezTo>
                    <a:cubicBezTo>
                      <a:pt x="2928762" y="2559864"/>
                      <a:pt x="2928762" y="2537067"/>
                      <a:pt x="2914702" y="2523007"/>
                    </a:cubicBezTo>
                    <a:close/>
                    <a:moveTo>
                      <a:pt x="1526922" y="1132597"/>
                    </a:moveTo>
                    <a:lnTo>
                      <a:pt x="1420350" y="1132596"/>
                    </a:lnTo>
                    <a:lnTo>
                      <a:pt x="1526922" y="1239169"/>
                    </a:lnTo>
                    <a:close/>
                    <a:moveTo>
                      <a:pt x="1526922" y="979569"/>
                    </a:moveTo>
                    <a:lnTo>
                      <a:pt x="1420350" y="1086141"/>
                    </a:lnTo>
                    <a:lnTo>
                      <a:pt x="1526922" y="1086142"/>
                    </a:lnTo>
                    <a:close/>
                    <a:moveTo>
                      <a:pt x="1679950" y="1132597"/>
                    </a:moveTo>
                    <a:lnTo>
                      <a:pt x="1573377" y="1132597"/>
                    </a:lnTo>
                    <a:lnTo>
                      <a:pt x="1573377" y="1239169"/>
                    </a:lnTo>
                    <a:close/>
                    <a:moveTo>
                      <a:pt x="1573377" y="979569"/>
                    </a:moveTo>
                    <a:lnTo>
                      <a:pt x="1573377" y="1086142"/>
                    </a:lnTo>
                    <a:lnTo>
                      <a:pt x="1679950" y="1086142"/>
                    </a:lnTo>
                    <a:close/>
                    <a:moveTo>
                      <a:pt x="1718007" y="941512"/>
                    </a:moveTo>
                    <a:lnTo>
                      <a:pt x="1611434" y="941512"/>
                    </a:lnTo>
                    <a:lnTo>
                      <a:pt x="1718007" y="1048085"/>
                    </a:lnTo>
                    <a:close/>
                    <a:moveTo>
                      <a:pt x="1718006" y="788485"/>
                    </a:moveTo>
                    <a:lnTo>
                      <a:pt x="1611434" y="895057"/>
                    </a:lnTo>
                    <a:lnTo>
                      <a:pt x="1718006" y="895057"/>
                    </a:lnTo>
                    <a:close/>
                    <a:moveTo>
                      <a:pt x="1871034" y="941512"/>
                    </a:moveTo>
                    <a:lnTo>
                      <a:pt x="1764461" y="941512"/>
                    </a:lnTo>
                    <a:lnTo>
                      <a:pt x="1764462" y="1048085"/>
                    </a:lnTo>
                    <a:close/>
                    <a:moveTo>
                      <a:pt x="1764461" y="788485"/>
                    </a:moveTo>
                    <a:lnTo>
                      <a:pt x="1764462" y="895057"/>
                    </a:lnTo>
                    <a:lnTo>
                      <a:pt x="1871034" y="895057"/>
                    </a:lnTo>
                    <a:close/>
                    <a:moveTo>
                      <a:pt x="3382381" y="1946466"/>
                    </a:moveTo>
                    <a:lnTo>
                      <a:pt x="2893361" y="2435486"/>
                    </a:lnTo>
                    <a:lnTo>
                      <a:pt x="2933988" y="2428503"/>
                    </a:lnTo>
                    <a:lnTo>
                      <a:pt x="3009207" y="2503722"/>
                    </a:lnTo>
                    <a:lnTo>
                      <a:pt x="3003173" y="2538827"/>
                    </a:lnTo>
                    <a:lnTo>
                      <a:pt x="3488958" y="2053042"/>
                    </a:lnTo>
                    <a:lnTo>
                      <a:pt x="3388629" y="1952714"/>
                    </a:lnTo>
                    <a:close/>
                    <a:moveTo>
                      <a:pt x="2405874" y="794872"/>
                    </a:moveTo>
                    <a:lnTo>
                      <a:pt x="2299301" y="794872"/>
                    </a:lnTo>
                    <a:lnTo>
                      <a:pt x="2405874" y="901444"/>
                    </a:lnTo>
                    <a:close/>
                    <a:moveTo>
                      <a:pt x="2789111" y="1176277"/>
                    </a:moveTo>
                    <a:lnTo>
                      <a:pt x="2682538" y="1176278"/>
                    </a:lnTo>
                    <a:lnTo>
                      <a:pt x="2789111" y="1282850"/>
                    </a:lnTo>
                    <a:close/>
                    <a:moveTo>
                      <a:pt x="2596355" y="983521"/>
                    </a:moveTo>
                    <a:lnTo>
                      <a:pt x="2489782" y="983522"/>
                    </a:lnTo>
                    <a:lnTo>
                      <a:pt x="2596355" y="1090094"/>
                    </a:lnTo>
                    <a:close/>
                    <a:moveTo>
                      <a:pt x="3174317" y="1558747"/>
                    </a:moveTo>
                    <a:lnTo>
                      <a:pt x="3067745" y="1558747"/>
                    </a:lnTo>
                    <a:lnTo>
                      <a:pt x="3174317" y="1665320"/>
                    </a:lnTo>
                    <a:close/>
                    <a:moveTo>
                      <a:pt x="2983234" y="1367664"/>
                    </a:moveTo>
                    <a:lnTo>
                      <a:pt x="2876661" y="1367664"/>
                    </a:lnTo>
                    <a:lnTo>
                      <a:pt x="2983234" y="1474236"/>
                    </a:lnTo>
                    <a:close/>
                    <a:moveTo>
                      <a:pt x="3556486" y="1940915"/>
                    </a:moveTo>
                    <a:lnTo>
                      <a:pt x="3449914" y="1940915"/>
                    </a:lnTo>
                    <a:lnTo>
                      <a:pt x="3556487" y="2047488"/>
                    </a:lnTo>
                    <a:close/>
                    <a:moveTo>
                      <a:pt x="3365402" y="1749831"/>
                    </a:moveTo>
                    <a:lnTo>
                      <a:pt x="3258830" y="1749831"/>
                    </a:lnTo>
                    <a:lnTo>
                      <a:pt x="3365402" y="1856404"/>
                    </a:lnTo>
                    <a:close/>
                    <a:moveTo>
                      <a:pt x="3761426" y="2144804"/>
                    </a:moveTo>
                    <a:lnTo>
                      <a:pt x="3654853" y="2144804"/>
                    </a:lnTo>
                    <a:lnTo>
                      <a:pt x="3761426" y="2251377"/>
                    </a:lnTo>
                    <a:close/>
                    <a:moveTo>
                      <a:pt x="2405874" y="657532"/>
                    </a:moveTo>
                    <a:lnTo>
                      <a:pt x="2314989" y="748417"/>
                    </a:lnTo>
                    <a:lnTo>
                      <a:pt x="2405874" y="748417"/>
                    </a:lnTo>
                    <a:close/>
                    <a:moveTo>
                      <a:pt x="2558894" y="794872"/>
                    </a:moveTo>
                    <a:lnTo>
                      <a:pt x="2452329" y="794872"/>
                    </a:lnTo>
                    <a:lnTo>
                      <a:pt x="2452329" y="901437"/>
                    </a:lnTo>
                    <a:close/>
                    <a:moveTo>
                      <a:pt x="2596355" y="830501"/>
                    </a:moveTo>
                    <a:lnTo>
                      <a:pt x="2489790" y="937067"/>
                    </a:lnTo>
                    <a:lnTo>
                      <a:pt x="2596355" y="937067"/>
                    </a:lnTo>
                    <a:close/>
                    <a:moveTo>
                      <a:pt x="2942138" y="1176278"/>
                    </a:moveTo>
                    <a:lnTo>
                      <a:pt x="2835566" y="1176277"/>
                    </a:lnTo>
                    <a:lnTo>
                      <a:pt x="2835566" y="1282850"/>
                    </a:lnTo>
                    <a:close/>
                    <a:moveTo>
                      <a:pt x="2789111" y="1023250"/>
                    </a:moveTo>
                    <a:lnTo>
                      <a:pt x="2682538" y="1129823"/>
                    </a:lnTo>
                    <a:lnTo>
                      <a:pt x="2789111" y="1129823"/>
                    </a:lnTo>
                    <a:close/>
                    <a:moveTo>
                      <a:pt x="2749382" y="983521"/>
                    </a:moveTo>
                    <a:lnTo>
                      <a:pt x="2642810" y="983522"/>
                    </a:lnTo>
                    <a:lnTo>
                      <a:pt x="2642810" y="1090094"/>
                    </a:lnTo>
                    <a:close/>
                    <a:moveTo>
                      <a:pt x="3327345" y="1558747"/>
                    </a:moveTo>
                    <a:lnTo>
                      <a:pt x="3220772" y="1558747"/>
                    </a:lnTo>
                    <a:lnTo>
                      <a:pt x="3220772" y="1665320"/>
                    </a:lnTo>
                    <a:close/>
                    <a:moveTo>
                      <a:pt x="3174317" y="1405720"/>
                    </a:moveTo>
                    <a:lnTo>
                      <a:pt x="3067745" y="1512292"/>
                    </a:lnTo>
                    <a:lnTo>
                      <a:pt x="3174317" y="1512292"/>
                    </a:lnTo>
                    <a:close/>
                    <a:moveTo>
                      <a:pt x="3136261" y="1367664"/>
                    </a:moveTo>
                    <a:lnTo>
                      <a:pt x="3029688" y="1367664"/>
                    </a:lnTo>
                    <a:lnTo>
                      <a:pt x="3029689" y="1474236"/>
                    </a:lnTo>
                    <a:close/>
                    <a:moveTo>
                      <a:pt x="2983234" y="1214636"/>
                    </a:moveTo>
                    <a:lnTo>
                      <a:pt x="2876661" y="1321209"/>
                    </a:lnTo>
                    <a:lnTo>
                      <a:pt x="2983234" y="1321209"/>
                    </a:lnTo>
                    <a:close/>
                    <a:moveTo>
                      <a:pt x="3709514" y="1940915"/>
                    </a:moveTo>
                    <a:lnTo>
                      <a:pt x="3602941" y="1940915"/>
                    </a:lnTo>
                    <a:lnTo>
                      <a:pt x="3602942" y="2047488"/>
                    </a:lnTo>
                    <a:close/>
                    <a:moveTo>
                      <a:pt x="3556487" y="1787888"/>
                    </a:moveTo>
                    <a:lnTo>
                      <a:pt x="3449914" y="1894460"/>
                    </a:lnTo>
                    <a:lnTo>
                      <a:pt x="3556486" y="1894460"/>
                    </a:lnTo>
                    <a:close/>
                    <a:moveTo>
                      <a:pt x="3518430" y="1749831"/>
                    </a:moveTo>
                    <a:lnTo>
                      <a:pt x="3411857" y="1749831"/>
                    </a:lnTo>
                    <a:lnTo>
                      <a:pt x="3411857" y="1856403"/>
                    </a:lnTo>
                    <a:close/>
                    <a:moveTo>
                      <a:pt x="3365402" y="1596803"/>
                    </a:moveTo>
                    <a:lnTo>
                      <a:pt x="3258830" y="1703376"/>
                    </a:lnTo>
                    <a:lnTo>
                      <a:pt x="3365402" y="1703376"/>
                    </a:lnTo>
                    <a:close/>
                    <a:moveTo>
                      <a:pt x="3761426" y="1991777"/>
                    </a:moveTo>
                    <a:lnTo>
                      <a:pt x="3654853" y="2098349"/>
                    </a:lnTo>
                    <a:lnTo>
                      <a:pt x="3761426" y="2098349"/>
                    </a:lnTo>
                    <a:close/>
                    <a:moveTo>
                      <a:pt x="2452329" y="641845"/>
                    </a:moveTo>
                    <a:lnTo>
                      <a:pt x="2452329" y="748417"/>
                    </a:lnTo>
                    <a:lnTo>
                      <a:pt x="2558901" y="748417"/>
                    </a:lnTo>
                    <a:close/>
                    <a:moveTo>
                      <a:pt x="2835566" y="1023250"/>
                    </a:moveTo>
                    <a:lnTo>
                      <a:pt x="2835566" y="1129822"/>
                    </a:lnTo>
                    <a:lnTo>
                      <a:pt x="2942138" y="1129822"/>
                    </a:lnTo>
                    <a:close/>
                    <a:moveTo>
                      <a:pt x="2642810" y="830494"/>
                    </a:moveTo>
                    <a:lnTo>
                      <a:pt x="2642810" y="937066"/>
                    </a:lnTo>
                    <a:lnTo>
                      <a:pt x="2749382" y="937066"/>
                    </a:lnTo>
                    <a:close/>
                    <a:moveTo>
                      <a:pt x="3220772" y="1405720"/>
                    </a:moveTo>
                    <a:lnTo>
                      <a:pt x="3220772" y="1512292"/>
                    </a:lnTo>
                    <a:lnTo>
                      <a:pt x="3327344" y="1512292"/>
                    </a:lnTo>
                    <a:close/>
                    <a:moveTo>
                      <a:pt x="3029688" y="1214636"/>
                    </a:moveTo>
                    <a:lnTo>
                      <a:pt x="3029688" y="1321209"/>
                    </a:lnTo>
                    <a:lnTo>
                      <a:pt x="3136261" y="1321209"/>
                    </a:lnTo>
                    <a:close/>
                    <a:moveTo>
                      <a:pt x="3602941" y="1787888"/>
                    </a:moveTo>
                    <a:lnTo>
                      <a:pt x="3602941" y="1894460"/>
                    </a:lnTo>
                    <a:lnTo>
                      <a:pt x="3709514" y="1894460"/>
                    </a:lnTo>
                    <a:close/>
                    <a:moveTo>
                      <a:pt x="3411857" y="1596803"/>
                    </a:moveTo>
                    <a:lnTo>
                      <a:pt x="3411857" y="1703376"/>
                    </a:lnTo>
                    <a:lnTo>
                      <a:pt x="3518429" y="1703376"/>
                    </a:lnTo>
                    <a:close/>
                    <a:moveTo>
                      <a:pt x="2353083" y="150965"/>
                    </a:moveTo>
                    <a:lnTo>
                      <a:pt x="2025288" y="132265"/>
                    </a:lnTo>
                    <a:lnTo>
                      <a:pt x="2071608" y="178585"/>
                    </a:lnTo>
                    <a:lnTo>
                      <a:pt x="2093619" y="156574"/>
                    </a:lnTo>
                    <a:lnTo>
                      <a:pt x="2220546" y="283501"/>
                    </a:lnTo>
                    <a:close/>
                    <a:moveTo>
                      <a:pt x="2523312" y="286240"/>
                    </a:moveTo>
                    <a:lnTo>
                      <a:pt x="2373298" y="436253"/>
                    </a:lnTo>
                    <a:lnTo>
                      <a:pt x="2500225" y="563180"/>
                    </a:lnTo>
                    <a:lnTo>
                      <a:pt x="2473487" y="589919"/>
                    </a:lnTo>
                    <a:lnTo>
                      <a:pt x="2618667" y="735099"/>
                    </a:lnTo>
                    <a:lnTo>
                      <a:pt x="2619582" y="734183"/>
                    </a:lnTo>
                    <a:lnTo>
                      <a:pt x="2812338" y="926939"/>
                    </a:lnTo>
                    <a:lnTo>
                      <a:pt x="2845693" y="960294"/>
                    </a:lnTo>
                    <a:lnTo>
                      <a:pt x="3005093" y="1119693"/>
                    </a:lnTo>
                    <a:lnTo>
                      <a:pt x="3006461" y="1118325"/>
                    </a:lnTo>
                    <a:lnTo>
                      <a:pt x="3197545" y="1309409"/>
                    </a:lnTo>
                    <a:lnTo>
                      <a:pt x="3232572" y="1344436"/>
                    </a:lnTo>
                    <a:lnTo>
                      <a:pt x="3246403" y="1358267"/>
                    </a:lnTo>
                    <a:close/>
                    <a:moveTo>
                      <a:pt x="2523816" y="30335"/>
                    </a:moveTo>
                    <a:lnTo>
                      <a:pt x="2626629" y="133149"/>
                    </a:lnTo>
                    <a:lnTo>
                      <a:pt x="2552082" y="207696"/>
                    </a:lnTo>
                    <a:lnTo>
                      <a:pt x="2576968" y="232583"/>
                    </a:lnTo>
                    <a:lnTo>
                      <a:pt x="2575182" y="234369"/>
                    </a:lnTo>
                    <a:lnTo>
                      <a:pt x="3513251" y="1625113"/>
                    </a:lnTo>
                    <a:lnTo>
                      <a:pt x="3579714" y="1691577"/>
                    </a:lnTo>
                    <a:lnTo>
                      <a:pt x="3614741" y="1726603"/>
                    </a:lnTo>
                    <a:lnTo>
                      <a:pt x="3784128" y="1895991"/>
                    </a:lnTo>
                    <a:lnTo>
                      <a:pt x="3784653" y="1895466"/>
                    </a:lnTo>
                    <a:lnTo>
                      <a:pt x="3802957" y="1913770"/>
                    </a:lnTo>
                    <a:lnTo>
                      <a:pt x="3802957" y="1914820"/>
                    </a:lnTo>
                    <a:lnTo>
                      <a:pt x="3805825" y="1917687"/>
                    </a:lnTo>
                    <a:lnTo>
                      <a:pt x="3802957" y="1920555"/>
                    </a:lnTo>
                    <a:lnTo>
                      <a:pt x="3802957" y="2329384"/>
                    </a:lnTo>
                    <a:lnTo>
                      <a:pt x="3784653" y="2347688"/>
                    </a:lnTo>
                    <a:lnTo>
                      <a:pt x="3580239" y="2143274"/>
                    </a:lnTo>
                    <a:lnTo>
                      <a:pt x="3579714" y="2143798"/>
                    </a:lnTo>
                    <a:lnTo>
                      <a:pt x="3514414" y="2078498"/>
                    </a:lnTo>
                    <a:lnTo>
                      <a:pt x="2992605" y="2600306"/>
                    </a:lnTo>
                    <a:lnTo>
                      <a:pt x="2990741" y="2611151"/>
                    </a:lnTo>
                    <a:lnTo>
                      <a:pt x="2771416" y="2767764"/>
                    </a:lnTo>
                    <a:lnTo>
                      <a:pt x="2746140" y="2742487"/>
                    </a:lnTo>
                    <a:lnTo>
                      <a:pt x="2670170" y="2818456"/>
                    </a:lnTo>
                    <a:lnTo>
                      <a:pt x="2651401" y="2799687"/>
                    </a:lnTo>
                    <a:cubicBezTo>
                      <a:pt x="2625528" y="2785735"/>
                      <a:pt x="2592950" y="2788926"/>
                      <a:pt x="2569612" y="2809139"/>
                    </a:cubicBezTo>
                    <a:cubicBezTo>
                      <a:pt x="2540180" y="2834630"/>
                      <a:pt x="2535445" y="2878528"/>
                      <a:pt x="2558763" y="2909709"/>
                    </a:cubicBezTo>
                    <a:cubicBezTo>
                      <a:pt x="2580225" y="2939886"/>
                      <a:pt x="2602221" y="2944074"/>
                      <a:pt x="2698387" y="2956528"/>
                    </a:cubicBezTo>
                    <a:cubicBezTo>
                      <a:pt x="2612716" y="3019512"/>
                      <a:pt x="2549084" y="3004923"/>
                      <a:pt x="2499317" y="2954166"/>
                    </a:cubicBezTo>
                    <a:cubicBezTo>
                      <a:pt x="2449549" y="2903408"/>
                      <a:pt x="2462151" y="2804007"/>
                      <a:pt x="2521014" y="2753027"/>
                    </a:cubicBezTo>
                    <a:cubicBezTo>
                      <a:pt x="2561003" y="2718393"/>
                      <a:pt x="2614554" y="2708748"/>
                      <a:pt x="2661444" y="2725347"/>
                    </a:cubicBezTo>
                    <a:lnTo>
                      <a:pt x="2695222" y="2691569"/>
                    </a:lnTo>
                    <a:lnTo>
                      <a:pt x="2669947" y="2666294"/>
                    </a:lnTo>
                    <a:lnTo>
                      <a:pt x="2810390" y="2469612"/>
                    </a:lnTo>
                    <a:lnTo>
                      <a:pt x="2809356" y="2468579"/>
                    </a:lnTo>
                    <a:lnTo>
                      <a:pt x="2815551" y="2462385"/>
                    </a:lnTo>
                    <a:lnTo>
                      <a:pt x="2826559" y="2446968"/>
                    </a:lnTo>
                    <a:lnTo>
                      <a:pt x="2831882" y="2446053"/>
                    </a:lnTo>
                    <a:lnTo>
                      <a:pt x="3356925" y="1921010"/>
                    </a:lnTo>
                    <a:lnTo>
                      <a:pt x="3353603" y="1917688"/>
                    </a:lnTo>
                    <a:lnTo>
                      <a:pt x="3197545" y="1761630"/>
                    </a:lnTo>
                    <a:lnTo>
                      <a:pt x="3197544" y="1761631"/>
                    </a:lnTo>
                    <a:lnTo>
                      <a:pt x="3006461" y="1570547"/>
                    </a:lnTo>
                    <a:lnTo>
                      <a:pt x="2971434" y="1535520"/>
                    </a:lnTo>
                    <a:lnTo>
                      <a:pt x="2813706" y="1377793"/>
                    </a:lnTo>
                    <a:lnTo>
                      <a:pt x="2812338" y="1379161"/>
                    </a:lnTo>
                    <a:lnTo>
                      <a:pt x="2619582" y="1186405"/>
                    </a:lnTo>
                    <a:lnTo>
                      <a:pt x="2586227" y="1153050"/>
                    </a:lnTo>
                    <a:lnTo>
                      <a:pt x="2430017" y="996839"/>
                    </a:lnTo>
                    <a:lnTo>
                      <a:pt x="2429101" y="997755"/>
                    </a:lnTo>
                    <a:lnTo>
                      <a:pt x="2247376" y="816030"/>
                    </a:lnTo>
                    <a:lnTo>
                      <a:pt x="2194721" y="868684"/>
                    </a:lnTo>
                    <a:lnTo>
                      <a:pt x="2169629" y="843592"/>
                    </a:lnTo>
                    <a:lnTo>
                      <a:pt x="2012511" y="1000710"/>
                    </a:lnTo>
                    <a:lnTo>
                      <a:pt x="1948715" y="936915"/>
                    </a:lnTo>
                    <a:lnTo>
                      <a:pt x="1776261" y="1109369"/>
                    </a:lnTo>
                    <a:lnTo>
                      <a:pt x="1741234" y="1144396"/>
                    </a:lnTo>
                    <a:lnTo>
                      <a:pt x="1585176" y="1300453"/>
                    </a:lnTo>
                    <a:lnTo>
                      <a:pt x="1550150" y="1335480"/>
                    </a:lnTo>
                    <a:lnTo>
                      <a:pt x="1394093" y="1491537"/>
                    </a:lnTo>
                    <a:lnTo>
                      <a:pt x="1359065" y="1526564"/>
                    </a:lnTo>
                    <a:lnTo>
                      <a:pt x="1201338" y="1684291"/>
                    </a:lnTo>
                    <a:lnTo>
                      <a:pt x="1202706" y="1685660"/>
                    </a:lnTo>
                    <a:lnTo>
                      <a:pt x="1009951" y="1878416"/>
                    </a:lnTo>
                    <a:lnTo>
                      <a:pt x="976596" y="1911771"/>
                    </a:lnTo>
                    <a:lnTo>
                      <a:pt x="820385" y="2067981"/>
                    </a:lnTo>
                    <a:lnTo>
                      <a:pt x="821301" y="2068897"/>
                    </a:lnTo>
                    <a:lnTo>
                      <a:pt x="612116" y="2278081"/>
                    </a:lnTo>
                    <a:lnTo>
                      <a:pt x="673628" y="2339593"/>
                    </a:lnTo>
                    <a:lnTo>
                      <a:pt x="567426" y="2445795"/>
                    </a:lnTo>
                    <a:lnTo>
                      <a:pt x="672230" y="2550598"/>
                    </a:lnTo>
                    <a:lnTo>
                      <a:pt x="566028" y="2656800"/>
                    </a:lnTo>
                    <a:lnTo>
                      <a:pt x="0" y="2090772"/>
                    </a:lnTo>
                    <a:lnTo>
                      <a:pt x="106202" y="1984570"/>
                    </a:lnTo>
                    <a:lnTo>
                      <a:pt x="211005" y="2089373"/>
                    </a:lnTo>
                    <a:lnTo>
                      <a:pt x="317206" y="1983171"/>
                    </a:lnTo>
                    <a:lnTo>
                      <a:pt x="386005" y="2051970"/>
                    </a:lnTo>
                    <a:lnTo>
                      <a:pt x="558644" y="1879331"/>
                    </a:lnTo>
                    <a:lnTo>
                      <a:pt x="557729" y="1878415"/>
                    </a:lnTo>
                    <a:lnTo>
                      <a:pt x="750485" y="1685660"/>
                    </a:lnTo>
                    <a:lnTo>
                      <a:pt x="783839" y="1652305"/>
                    </a:lnTo>
                    <a:lnTo>
                      <a:pt x="943239" y="1492905"/>
                    </a:lnTo>
                    <a:lnTo>
                      <a:pt x="941871" y="1491537"/>
                    </a:lnTo>
                    <a:lnTo>
                      <a:pt x="1132954" y="1300453"/>
                    </a:lnTo>
                    <a:lnTo>
                      <a:pt x="1167982" y="1265426"/>
                    </a:lnTo>
                    <a:lnTo>
                      <a:pt x="1324039" y="1109369"/>
                    </a:lnTo>
                    <a:lnTo>
                      <a:pt x="1359065" y="1074342"/>
                    </a:lnTo>
                    <a:lnTo>
                      <a:pt x="1515123" y="918285"/>
                    </a:lnTo>
                    <a:lnTo>
                      <a:pt x="1550150" y="883258"/>
                    </a:lnTo>
                    <a:lnTo>
                      <a:pt x="1722604" y="710804"/>
                    </a:lnTo>
                    <a:lnTo>
                      <a:pt x="1656089" y="644289"/>
                    </a:lnTo>
                    <a:lnTo>
                      <a:pt x="1813208" y="487170"/>
                    </a:lnTo>
                    <a:lnTo>
                      <a:pt x="1788115" y="462078"/>
                    </a:lnTo>
                    <a:lnTo>
                      <a:pt x="1817021" y="433172"/>
                    </a:lnTo>
                    <a:lnTo>
                      <a:pt x="1638436" y="254587"/>
                    </a:lnTo>
                    <a:lnTo>
                      <a:pt x="1893022" y="0"/>
                    </a:lnTo>
                    <a:lnTo>
                      <a:pt x="1948799" y="55777"/>
                    </a:lnTo>
                    <a:lnTo>
                      <a:pt x="2421315" y="82732"/>
                    </a:lnTo>
                    <a:lnTo>
                      <a:pt x="2424216" y="79831"/>
                    </a:lnTo>
                    <a:lnTo>
                      <a:pt x="2449269" y="104883"/>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sp>
            <p:nvSpPr>
              <p:cNvPr id="452" name="Rectangle 41">
                <a:extLst>
                  <a:ext uri="{FF2B5EF4-FFF2-40B4-BE49-F238E27FC236}">
                    <a16:creationId xmlns="" xmlns:a16="http://schemas.microsoft.com/office/drawing/2014/main" id="{708B3AC0-7607-4E71-925F-1A7F76EB8317}"/>
                  </a:ext>
                </a:extLst>
              </p:cNvPr>
              <p:cNvSpPr>
                <a:spLocks/>
              </p:cNvSpPr>
              <p:nvPr/>
            </p:nvSpPr>
            <p:spPr>
              <a:xfrm rot="19192674">
                <a:off x="926950" y="2109352"/>
                <a:ext cx="360000" cy="360000"/>
              </a:xfrm>
              <a:custGeom>
                <a:avLst/>
                <a:gdLst/>
                <a:ahLst/>
                <a:cxnLst/>
                <a:rect l="l" t="t" r="r" b="b"/>
                <a:pathLst>
                  <a:path w="3888423" h="3970014">
                    <a:moveTo>
                      <a:pt x="1259577" y="2471243"/>
                    </a:moveTo>
                    <a:cubicBezTo>
                      <a:pt x="1293292" y="2471243"/>
                      <a:pt x="1320623" y="2543205"/>
                      <a:pt x="1320623" y="2631975"/>
                    </a:cubicBezTo>
                    <a:cubicBezTo>
                      <a:pt x="1320623" y="2720745"/>
                      <a:pt x="1293292" y="2792707"/>
                      <a:pt x="1259577" y="2792707"/>
                    </a:cubicBezTo>
                    <a:cubicBezTo>
                      <a:pt x="1225862" y="2792707"/>
                      <a:pt x="1198531" y="2720745"/>
                      <a:pt x="1198531" y="2631975"/>
                    </a:cubicBezTo>
                    <a:cubicBezTo>
                      <a:pt x="1198531" y="2543205"/>
                      <a:pt x="1225862" y="2471243"/>
                      <a:pt x="1259577" y="2471243"/>
                    </a:cubicBezTo>
                    <a:close/>
                    <a:moveTo>
                      <a:pt x="1710471" y="2470362"/>
                    </a:moveTo>
                    <a:cubicBezTo>
                      <a:pt x="1741030" y="2470028"/>
                      <a:pt x="1768823" y="2488083"/>
                      <a:pt x="1781169" y="2516203"/>
                    </a:cubicBezTo>
                    <a:cubicBezTo>
                      <a:pt x="1793845" y="2545068"/>
                      <a:pt x="1787700" y="2578742"/>
                      <a:pt x="1765642" y="2601268"/>
                    </a:cubicBezTo>
                    <a:cubicBezTo>
                      <a:pt x="1750827" y="2616399"/>
                      <a:pt x="1730831" y="2624459"/>
                      <a:pt x="1710472" y="2623745"/>
                    </a:cubicBezTo>
                    <a:close/>
                    <a:moveTo>
                      <a:pt x="2456093" y="2374056"/>
                    </a:moveTo>
                    <a:lnTo>
                      <a:pt x="2456093" y="2889893"/>
                    </a:lnTo>
                    <a:lnTo>
                      <a:pt x="2566690" y="2889893"/>
                    </a:lnTo>
                    <a:lnTo>
                      <a:pt x="2566690" y="2706284"/>
                    </a:lnTo>
                    <a:lnTo>
                      <a:pt x="2632197" y="2884955"/>
                    </a:lnTo>
                    <a:lnTo>
                      <a:pt x="2635843" y="2883618"/>
                    </a:lnTo>
                    <a:lnTo>
                      <a:pt x="2635843" y="2889893"/>
                    </a:lnTo>
                    <a:lnTo>
                      <a:pt x="2746439" y="2889893"/>
                    </a:lnTo>
                    <a:lnTo>
                      <a:pt x="2746439" y="2374056"/>
                    </a:lnTo>
                    <a:lnTo>
                      <a:pt x="2635843" y="2374056"/>
                    </a:lnTo>
                    <a:lnTo>
                      <a:pt x="2635843" y="2573614"/>
                    </a:lnTo>
                    <a:lnTo>
                      <a:pt x="2566690" y="2385000"/>
                    </a:lnTo>
                    <a:lnTo>
                      <a:pt x="2566690" y="2374056"/>
                    </a:lnTo>
                    <a:close/>
                    <a:moveTo>
                      <a:pt x="2032426" y="2374056"/>
                    </a:moveTo>
                    <a:lnTo>
                      <a:pt x="2032426" y="2889895"/>
                    </a:lnTo>
                    <a:lnTo>
                      <a:pt x="2115405" y="2889895"/>
                    </a:lnTo>
                    <a:lnTo>
                      <a:pt x="2143023" y="2889895"/>
                    </a:lnTo>
                    <a:lnTo>
                      <a:pt x="2308949" y="2889895"/>
                    </a:lnTo>
                    <a:lnTo>
                      <a:pt x="2308949" y="2779299"/>
                    </a:lnTo>
                    <a:lnTo>
                      <a:pt x="2143023" y="2779299"/>
                    </a:lnTo>
                    <a:lnTo>
                      <a:pt x="2143023" y="2686401"/>
                    </a:lnTo>
                    <a:lnTo>
                      <a:pt x="2308949" y="2686401"/>
                    </a:lnTo>
                    <a:lnTo>
                      <a:pt x="2308949" y="2575804"/>
                    </a:lnTo>
                    <a:lnTo>
                      <a:pt x="2143023" y="2575804"/>
                    </a:lnTo>
                    <a:lnTo>
                      <a:pt x="2143023" y="2484653"/>
                    </a:lnTo>
                    <a:lnTo>
                      <a:pt x="2308949" y="2484653"/>
                    </a:lnTo>
                    <a:lnTo>
                      <a:pt x="2308949" y="2374056"/>
                    </a:lnTo>
                    <a:lnTo>
                      <a:pt x="2143023" y="2374056"/>
                    </a:lnTo>
                    <a:lnTo>
                      <a:pt x="2115405" y="2374056"/>
                    </a:lnTo>
                    <a:close/>
                    <a:moveTo>
                      <a:pt x="1259577" y="2374056"/>
                    </a:moveTo>
                    <a:cubicBezTo>
                      <a:pt x="1172187" y="2374056"/>
                      <a:pt x="1101344" y="2489530"/>
                      <a:pt x="1101344" y="2631975"/>
                    </a:cubicBezTo>
                    <a:cubicBezTo>
                      <a:pt x="1101344" y="2774420"/>
                      <a:pt x="1172187" y="2889894"/>
                      <a:pt x="1259577" y="2889894"/>
                    </a:cubicBezTo>
                    <a:cubicBezTo>
                      <a:pt x="1346967" y="2889894"/>
                      <a:pt x="1417810" y="2774420"/>
                      <a:pt x="1417810" y="2631975"/>
                    </a:cubicBezTo>
                    <a:cubicBezTo>
                      <a:pt x="1417810" y="2489530"/>
                      <a:pt x="1346967" y="2374056"/>
                      <a:pt x="1259577" y="2374056"/>
                    </a:cubicBezTo>
                    <a:close/>
                    <a:moveTo>
                      <a:pt x="1599876" y="2366688"/>
                    </a:moveTo>
                    <a:lnTo>
                      <a:pt x="1599875" y="2882524"/>
                    </a:lnTo>
                    <a:lnTo>
                      <a:pt x="1710472" y="2882525"/>
                    </a:lnTo>
                    <a:lnTo>
                      <a:pt x="1710472" y="2723975"/>
                    </a:lnTo>
                    <a:cubicBezTo>
                      <a:pt x="1757507" y="2725624"/>
                      <a:pt x="1803701" y="2707003"/>
                      <a:pt x="1837929" y="2672047"/>
                    </a:cubicBezTo>
                    <a:cubicBezTo>
                      <a:pt x="1888884" y="2620006"/>
                      <a:pt x="1903084" y="2542214"/>
                      <a:pt x="1873801" y="2475527"/>
                    </a:cubicBezTo>
                    <a:cubicBezTo>
                      <a:pt x="1845275" y="2410565"/>
                      <a:pt x="1781067" y="2368851"/>
                      <a:pt x="1710472" y="2369624"/>
                    </a:cubicBezTo>
                    <a:lnTo>
                      <a:pt x="1710471" y="2366688"/>
                    </a:lnTo>
                    <a:close/>
                    <a:moveTo>
                      <a:pt x="920754" y="2169815"/>
                    </a:moveTo>
                    <a:lnTo>
                      <a:pt x="3008986" y="2169815"/>
                    </a:lnTo>
                    <a:lnTo>
                      <a:pt x="3008986" y="3105919"/>
                    </a:lnTo>
                    <a:lnTo>
                      <a:pt x="920754" y="3105919"/>
                    </a:lnTo>
                    <a:close/>
                    <a:moveTo>
                      <a:pt x="632722" y="1985007"/>
                    </a:moveTo>
                    <a:lnTo>
                      <a:pt x="632722" y="3321943"/>
                    </a:lnTo>
                    <a:lnTo>
                      <a:pt x="3297018" y="3321943"/>
                    </a:lnTo>
                    <a:lnTo>
                      <a:pt x="3297018" y="1985007"/>
                    </a:lnTo>
                    <a:close/>
                    <a:moveTo>
                      <a:pt x="2657019" y="761679"/>
                    </a:moveTo>
                    <a:lnTo>
                      <a:pt x="2760733" y="1606387"/>
                    </a:lnTo>
                    <a:lnTo>
                      <a:pt x="2761762" y="1614761"/>
                    </a:lnTo>
                    <a:lnTo>
                      <a:pt x="2762330" y="1614691"/>
                    </a:lnTo>
                    <a:cubicBezTo>
                      <a:pt x="2780335" y="1740615"/>
                      <a:pt x="2862522" y="1833408"/>
                      <a:pt x="2948897" y="1824230"/>
                    </a:cubicBezTo>
                    <a:cubicBezTo>
                      <a:pt x="3036464" y="1814924"/>
                      <a:pt x="3095979" y="1704243"/>
                      <a:pt x="3083047" y="1575312"/>
                    </a:cubicBezTo>
                    <a:lnTo>
                      <a:pt x="3083347" y="1575275"/>
                    </a:lnTo>
                    <a:lnTo>
                      <a:pt x="2983448" y="761679"/>
                    </a:lnTo>
                    <a:close/>
                    <a:moveTo>
                      <a:pt x="2205921" y="761679"/>
                    </a:moveTo>
                    <a:lnTo>
                      <a:pt x="2264137" y="1594263"/>
                    </a:lnTo>
                    <a:cubicBezTo>
                      <a:pt x="2264333" y="1597068"/>
                      <a:pt x="2264530" y="1599874"/>
                      <a:pt x="2264726" y="1602679"/>
                    </a:cubicBezTo>
                    <a:lnTo>
                      <a:pt x="2265297" y="1602640"/>
                    </a:lnTo>
                    <a:cubicBezTo>
                      <a:pt x="2276686" y="1729333"/>
                      <a:pt x="2353905" y="1826300"/>
                      <a:pt x="2440641" y="1821655"/>
                    </a:cubicBezTo>
                    <a:cubicBezTo>
                      <a:pt x="2528577" y="1816945"/>
                      <a:pt x="2593802" y="1709530"/>
                      <a:pt x="2587636" y="1580099"/>
                    </a:cubicBezTo>
                    <a:lnTo>
                      <a:pt x="2587937" y="1580078"/>
                    </a:lnTo>
                    <a:lnTo>
                      <a:pt x="2530706" y="761679"/>
                    </a:lnTo>
                    <a:close/>
                    <a:moveTo>
                      <a:pt x="1761700" y="761679"/>
                    </a:moveTo>
                    <a:cubicBezTo>
                      <a:pt x="1761699" y="1032443"/>
                      <a:pt x="1761699" y="1303208"/>
                      <a:pt x="1761698" y="1573972"/>
                    </a:cubicBezTo>
                    <a:lnTo>
                      <a:pt x="1761698" y="1582410"/>
                    </a:lnTo>
                    <a:lnTo>
                      <a:pt x="1762270" y="1582410"/>
                    </a:lnTo>
                    <a:cubicBezTo>
                      <a:pt x="1764795" y="1709590"/>
                      <a:pt x="1835062" y="1811707"/>
                      <a:pt x="1921910" y="1813122"/>
                    </a:cubicBezTo>
                    <a:cubicBezTo>
                      <a:pt x="2009960" y="1814558"/>
                      <a:pt x="2082519" y="1711955"/>
                      <a:pt x="2085398" y="1582410"/>
                    </a:cubicBezTo>
                    <a:lnTo>
                      <a:pt x="2085698" y="1582410"/>
                    </a:lnTo>
                    <a:cubicBezTo>
                      <a:pt x="2085698" y="1308834"/>
                      <a:pt x="2085698" y="1035256"/>
                      <a:pt x="2085696" y="761679"/>
                    </a:cubicBezTo>
                    <a:close/>
                    <a:moveTo>
                      <a:pt x="3411320" y="761678"/>
                    </a:moveTo>
                    <a:lnTo>
                      <a:pt x="3078803" y="761679"/>
                    </a:lnTo>
                    <a:lnTo>
                      <a:pt x="3277545" y="1622538"/>
                    </a:lnTo>
                    <a:lnTo>
                      <a:pt x="3279443" y="1630759"/>
                    </a:lnTo>
                    <a:lnTo>
                      <a:pt x="3280000" y="1630631"/>
                    </a:lnTo>
                    <a:cubicBezTo>
                      <a:pt x="3311069" y="1753983"/>
                      <a:pt x="3402507" y="1837676"/>
                      <a:pt x="3487448" y="1819520"/>
                    </a:cubicBezTo>
                    <a:cubicBezTo>
                      <a:pt x="3573564" y="1801112"/>
                      <a:pt x="3621183" y="1684815"/>
                      <a:pt x="3594846" y="1557943"/>
                    </a:cubicBezTo>
                    <a:lnTo>
                      <a:pt x="3595140" y="1557876"/>
                    </a:lnTo>
                    <a:close/>
                    <a:moveTo>
                      <a:pt x="1633002" y="761678"/>
                    </a:moveTo>
                    <a:lnTo>
                      <a:pt x="1308563" y="761679"/>
                    </a:lnTo>
                    <a:lnTo>
                      <a:pt x="1266057" y="1572672"/>
                    </a:lnTo>
                    <a:lnTo>
                      <a:pt x="1265616" y="1581099"/>
                    </a:lnTo>
                    <a:lnTo>
                      <a:pt x="1266187" y="1581128"/>
                    </a:lnTo>
                    <a:cubicBezTo>
                      <a:pt x="1262052" y="1708267"/>
                      <a:pt x="1326878" y="1813921"/>
                      <a:pt x="1413534" y="1819881"/>
                    </a:cubicBezTo>
                    <a:cubicBezTo>
                      <a:pt x="1501387" y="1825922"/>
                      <a:pt x="1579217" y="1727257"/>
                      <a:pt x="1588872" y="1598040"/>
                    </a:cubicBezTo>
                    <a:lnTo>
                      <a:pt x="1589172" y="1598055"/>
                    </a:lnTo>
                    <a:close/>
                    <a:moveTo>
                      <a:pt x="863949" y="761678"/>
                    </a:moveTo>
                    <a:lnTo>
                      <a:pt x="765078" y="1566901"/>
                    </a:lnTo>
                    <a:lnTo>
                      <a:pt x="764050" y="1575275"/>
                    </a:lnTo>
                    <a:lnTo>
                      <a:pt x="764617" y="1575345"/>
                    </a:lnTo>
                    <a:cubicBezTo>
                      <a:pt x="751624" y="1701884"/>
                      <a:pt x="808922" y="1811803"/>
                      <a:pt x="894951" y="1823794"/>
                    </a:cubicBezTo>
                    <a:cubicBezTo>
                      <a:pt x="982168" y="1835949"/>
                      <a:pt x="1066691" y="1742953"/>
                      <a:pt x="1085336" y="1614724"/>
                    </a:cubicBezTo>
                    <a:lnTo>
                      <a:pt x="1085635" y="1614761"/>
                    </a:lnTo>
                    <a:lnTo>
                      <a:pt x="1190378" y="761679"/>
                    </a:lnTo>
                    <a:close/>
                    <a:moveTo>
                      <a:pt x="295535" y="441623"/>
                    </a:moveTo>
                    <a:lnTo>
                      <a:pt x="3583899" y="441623"/>
                    </a:lnTo>
                    <a:cubicBezTo>
                      <a:pt x="3610412" y="441623"/>
                      <a:pt x="3631905" y="463116"/>
                      <a:pt x="3631905" y="489629"/>
                    </a:cubicBezTo>
                    <a:lnTo>
                      <a:pt x="3631905" y="655863"/>
                    </a:lnTo>
                    <a:lnTo>
                      <a:pt x="3884522" y="1666330"/>
                    </a:lnTo>
                    <a:cubicBezTo>
                      <a:pt x="3909974" y="1748325"/>
                      <a:pt x="3809191" y="1900953"/>
                      <a:pt x="3631905" y="1666330"/>
                    </a:cubicBezTo>
                    <a:lnTo>
                      <a:pt x="3631905" y="3970014"/>
                    </a:lnTo>
                    <a:lnTo>
                      <a:pt x="247529" y="3970014"/>
                    </a:lnTo>
                    <a:lnTo>
                      <a:pt x="247529" y="1768425"/>
                    </a:lnTo>
                    <a:cubicBezTo>
                      <a:pt x="263724" y="1795996"/>
                      <a:pt x="288366" y="1813812"/>
                      <a:pt x="317369" y="1820473"/>
                    </a:cubicBezTo>
                    <a:cubicBezTo>
                      <a:pt x="403196" y="1840184"/>
                      <a:pt x="495502" y="1754908"/>
                      <a:pt x="525251" y="1628793"/>
                    </a:cubicBezTo>
                    <a:lnTo>
                      <a:pt x="525545" y="1628855"/>
                    </a:lnTo>
                    <a:lnTo>
                      <a:pt x="709866" y="761679"/>
                    </a:lnTo>
                    <a:lnTo>
                      <a:pt x="378634" y="761679"/>
                    </a:lnTo>
                    <a:lnTo>
                      <a:pt x="210380" y="1553239"/>
                    </a:lnTo>
                    <a:lnTo>
                      <a:pt x="208625" y="1561492"/>
                    </a:lnTo>
                    <a:lnTo>
                      <a:pt x="209185" y="1561611"/>
                    </a:lnTo>
                    <a:cubicBezTo>
                      <a:pt x="202164" y="1598200"/>
                      <a:pt x="201274" y="1633895"/>
                      <a:pt x="207433" y="1666330"/>
                    </a:cubicBezTo>
                    <a:cubicBezTo>
                      <a:pt x="113985" y="1883037"/>
                      <a:pt x="-32319" y="1816968"/>
                      <a:pt x="6372" y="1666330"/>
                    </a:cubicBezTo>
                    <a:lnTo>
                      <a:pt x="249769" y="692744"/>
                    </a:lnTo>
                    <a:cubicBezTo>
                      <a:pt x="247993" y="689334"/>
                      <a:pt x="247529" y="685546"/>
                      <a:pt x="247529" y="681649"/>
                    </a:cubicBezTo>
                    <a:lnTo>
                      <a:pt x="247529" y="489629"/>
                    </a:lnTo>
                    <a:cubicBezTo>
                      <a:pt x="247529" y="463116"/>
                      <a:pt x="269022" y="441623"/>
                      <a:pt x="295535" y="441623"/>
                    </a:cubicBezTo>
                    <a:close/>
                    <a:moveTo>
                      <a:pt x="307785" y="0"/>
                    </a:moveTo>
                    <a:lnTo>
                      <a:pt x="3571649" y="0"/>
                    </a:lnTo>
                    <a:cubicBezTo>
                      <a:pt x="3604927" y="0"/>
                      <a:pt x="3631905" y="26978"/>
                      <a:pt x="3631905" y="60256"/>
                    </a:cubicBezTo>
                    <a:lnTo>
                      <a:pt x="3631905" y="301273"/>
                    </a:lnTo>
                    <a:cubicBezTo>
                      <a:pt x="3631905" y="334551"/>
                      <a:pt x="3604927" y="361529"/>
                      <a:pt x="3571649" y="361529"/>
                    </a:cubicBezTo>
                    <a:lnTo>
                      <a:pt x="307785" y="361529"/>
                    </a:lnTo>
                    <a:cubicBezTo>
                      <a:pt x="274507" y="361529"/>
                      <a:pt x="247529" y="334551"/>
                      <a:pt x="247529" y="301273"/>
                    </a:cubicBezTo>
                    <a:lnTo>
                      <a:pt x="247529" y="60256"/>
                    </a:lnTo>
                    <a:cubicBezTo>
                      <a:pt x="247529" y="26978"/>
                      <a:pt x="274507" y="0"/>
                      <a:pt x="307785"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sp>
            <p:nvSpPr>
              <p:cNvPr id="453" name="Isosceles Triangle 3">
                <a:extLst>
                  <a:ext uri="{FF2B5EF4-FFF2-40B4-BE49-F238E27FC236}">
                    <a16:creationId xmlns="" xmlns:a16="http://schemas.microsoft.com/office/drawing/2014/main" id="{043D50E8-4078-4C4A-BCF5-AE2C1D0FF026}"/>
                  </a:ext>
                </a:extLst>
              </p:cNvPr>
              <p:cNvSpPr>
                <a:spLocks noChangeAspect="1"/>
              </p:cNvSpPr>
              <p:nvPr/>
            </p:nvSpPr>
            <p:spPr>
              <a:xfrm rot="2229245">
                <a:off x="2630628" y="1965414"/>
                <a:ext cx="359661" cy="360000"/>
              </a:xfrm>
              <a:custGeom>
                <a:avLst/>
                <a:gdLst/>
                <a:ahLst/>
                <a:cxnLst/>
                <a:rect l="l" t="t" r="r" b="b"/>
                <a:pathLst>
                  <a:path w="3935086" h="3938802">
                    <a:moveTo>
                      <a:pt x="1861742" y="3314001"/>
                    </a:moveTo>
                    <a:cubicBezTo>
                      <a:pt x="1921395" y="3314001"/>
                      <a:pt x="1969754" y="3362360"/>
                      <a:pt x="1969754" y="3422013"/>
                    </a:cubicBezTo>
                    <a:cubicBezTo>
                      <a:pt x="1969754" y="3481666"/>
                      <a:pt x="1921395" y="3530025"/>
                      <a:pt x="1861742" y="3530025"/>
                    </a:cubicBezTo>
                    <a:cubicBezTo>
                      <a:pt x="1802089" y="3530025"/>
                      <a:pt x="1753730" y="3481666"/>
                      <a:pt x="1753730" y="3422013"/>
                    </a:cubicBezTo>
                    <a:cubicBezTo>
                      <a:pt x="1753730" y="3362360"/>
                      <a:pt x="1802089" y="3314001"/>
                      <a:pt x="1861742" y="3314001"/>
                    </a:cubicBezTo>
                    <a:close/>
                    <a:moveTo>
                      <a:pt x="2097646" y="2118753"/>
                    </a:moveTo>
                    <a:lnTo>
                      <a:pt x="2097646" y="2478753"/>
                    </a:lnTo>
                    <a:lnTo>
                      <a:pt x="2457646" y="2478753"/>
                    </a:lnTo>
                    <a:lnTo>
                      <a:pt x="2457646" y="2118753"/>
                    </a:lnTo>
                    <a:close/>
                    <a:moveTo>
                      <a:pt x="1476536" y="2118753"/>
                    </a:moveTo>
                    <a:lnTo>
                      <a:pt x="1476536" y="2478753"/>
                    </a:lnTo>
                    <a:lnTo>
                      <a:pt x="1836536" y="2478753"/>
                    </a:lnTo>
                    <a:lnTo>
                      <a:pt x="1836536" y="2118753"/>
                    </a:lnTo>
                    <a:close/>
                    <a:moveTo>
                      <a:pt x="2097646" y="1539638"/>
                    </a:moveTo>
                    <a:lnTo>
                      <a:pt x="2097646" y="1899638"/>
                    </a:lnTo>
                    <a:lnTo>
                      <a:pt x="2457646" y="1899638"/>
                    </a:lnTo>
                    <a:lnTo>
                      <a:pt x="2457646" y="1539638"/>
                    </a:lnTo>
                    <a:close/>
                    <a:moveTo>
                      <a:pt x="1476536" y="1539638"/>
                    </a:moveTo>
                    <a:lnTo>
                      <a:pt x="1476536" y="1899638"/>
                    </a:lnTo>
                    <a:lnTo>
                      <a:pt x="1836536" y="1899638"/>
                    </a:lnTo>
                    <a:lnTo>
                      <a:pt x="1836536" y="1539638"/>
                    </a:lnTo>
                    <a:close/>
                    <a:moveTo>
                      <a:pt x="1989788" y="770570"/>
                    </a:moveTo>
                    <a:lnTo>
                      <a:pt x="3429788" y="1850570"/>
                    </a:lnTo>
                    <a:lnTo>
                      <a:pt x="3430108" y="1850570"/>
                    </a:lnTo>
                    <a:lnTo>
                      <a:pt x="3430108" y="3938802"/>
                    </a:lnTo>
                    <a:lnTo>
                      <a:pt x="2265771" y="3938802"/>
                    </a:lnTo>
                    <a:lnTo>
                      <a:pt x="2265771" y="2786674"/>
                    </a:lnTo>
                    <a:lnTo>
                      <a:pt x="1669844" y="2786674"/>
                    </a:lnTo>
                    <a:lnTo>
                      <a:pt x="1669844" y="3938802"/>
                    </a:lnTo>
                    <a:lnTo>
                      <a:pt x="549788" y="3938802"/>
                    </a:lnTo>
                    <a:lnTo>
                      <a:pt x="549788" y="1850570"/>
                    </a:lnTo>
                    <a:close/>
                    <a:moveTo>
                      <a:pt x="1969233" y="1003"/>
                    </a:moveTo>
                    <a:cubicBezTo>
                      <a:pt x="1995162" y="-2644"/>
                      <a:pt x="2022483" y="3601"/>
                      <a:pt x="2045048" y="20601"/>
                    </a:cubicBezTo>
                    <a:lnTo>
                      <a:pt x="3894333" y="1413834"/>
                    </a:lnTo>
                    <a:cubicBezTo>
                      <a:pt x="3939464" y="1447835"/>
                      <a:pt x="3948486" y="1511986"/>
                      <a:pt x="3914485" y="1557117"/>
                    </a:cubicBezTo>
                    <a:lnTo>
                      <a:pt x="3756006" y="1767472"/>
                    </a:lnTo>
                    <a:cubicBezTo>
                      <a:pt x="3722004" y="1812603"/>
                      <a:pt x="3657854" y="1821626"/>
                      <a:pt x="3612722" y="1787625"/>
                    </a:cubicBezTo>
                    <a:lnTo>
                      <a:pt x="1967544" y="548164"/>
                    </a:lnTo>
                    <a:lnTo>
                      <a:pt x="322364" y="1787626"/>
                    </a:lnTo>
                    <a:cubicBezTo>
                      <a:pt x="277233" y="1821627"/>
                      <a:pt x="213082" y="1812604"/>
                      <a:pt x="179080" y="1767473"/>
                    </a:cubicBezTo>
                    <a:lnTo>
                      <a:pt x="20601" y="1557118"/>
                    </a:lnTo>
                    <a:cubicBezTo>
                      <a:pt x="-13400" y="1511987"/>
                      <a:pt x="-4378" y="1447836"/>
                      <a:pt x="40754" y="1413835"/>
                    </a:cubicBezTo>
                    <a:lnTo>
                      <a:pt x="1890038" y="20602"/>
                    </a:lnTo>
                    <a:cubicBezTo>
                      <a:pt x="1912604" y="3602"/>
                      <a:pt x="1939924" y="-2643"/>
                      <a:pt x="1965854" y="1004"/>
                    </a:cubicBezTo>
                    <a:lnTo>
                      <a:pt x="1967542" y="1586"/>
                    </a:lnTo>
                    <a:cubicBezTo>
                      <a:pt x="1968071" y="1171"/>
                      <a:pt x="1968652" y="1085"/>
                      <a:pt x="1969233" y="1003"/>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grpSp>
        <p:grpSp>
          <p:nvGrpSpPr>
            <p:cNvPr id="442" name="Group 441">
              <a:extLst>
                <a:ext uri="{FF2B5EF4-FFF2-40B4-BE49-F238E27FC236}">
                  <a16:creationId xmlns="" xmlns:a16="http://schemas.microsoft.com/office/drawing/2014/main" id="{DE4976EE-A924-44C0-9B73-7EC26452EF31}"/>
                </a:ext>
              </a:extLst>
            </p:cNvPr>
            <p:cNvGrpSpPr/>
            <p:nvPr/>
          </p:nvGrpSpPr>
          <p:grpSpPr>
            <a:xfrm rot="15054074">
              <a:off x="-267551" y="3562253"/>
              <a:ext cx="2125623" cy="852218"/>
              <a:chOff x="926950" y="1617134"/>
              <a:chExt cx="2125623" cy="852218"/>
            </a:xfrm>
          </p:grpSpPr>
          <p:sp>
            <p:nvSpPr>
              <p:cNvPr id="444" name="Rectangle 14">
                <a:extLst>
                  <a:ext uri="{FF2B5EF4-FFF2-40B4-BE49-F238E27FC236}">
                    <a16:creationId xmlns="" xmlns:a16="http://schemas.microsoft.com/office/drawing/2014/main" id="{00CBD23F-28DA-4CCC-973F-689FE575FECC}"/>
                  </a:ext>
                </a:extLst>
              </p:cNvPr>
              <p:cNvSpPr/>
              <p:nvPr/>
            </p:nvSpPr>
            <p:spPr>
              <a:xfrm rot="19949266">
                <a:off x="1199615" y="1717912"/>
                <a:ext cx="531261" cy="531261"/>
              </a:xfrm>
              <a:custGeom>
                <a:avLst/>
                <a:gdLst/>
                <a:ahLst/>
                <a:cxnLst/>
                <a:rect l="l" t="t" r="r" b="b"/>
                <a:pathLst>
                  <a:path w="3942192" h="3931865">
                    <a:moveTo>
                      <a:pt x="2826148" y="3448804"/>
                    </a:moveTo>
                    <a:lnTo>
                      <a:pt x="2826148" y="3556804"/>
                    </a:lnTo>
                    <a:lnTo>
                      <a:pt x="3042148" y="3556804"/>
                    </a:lnTo>
                    <a:lnTo>
                      <a:pt x="3042148" y="3448804"/>
                    </a:lnTo>
                    <a:close/>
                    <a:moveTo>
                      <a:pt x="890988" y="3448804"/>
                    </a:moveTo>
                    <a:lnTo>
                      <a:pt x="890988" y="3556804"/>
                    </a:lnTo>
                    <a:lnTo>
                      <a:pt x="1106988" y="3556804"/>
                    </a:lnTo>
                    <a:lnTo>
                      <a:pt x="1106988" y="3448804"/>
                    </a:lnTo>
                    <a:close/>
                    <a:moveTo>
                      <a:pt x="3528192" y="3439467"/>
                    </a:moveTo>
                    <a:lnTo>
                      <a:pt x="3528192" y="3547467"/>
                    </a:lnTo>
                    <a:lnTo>
                      <a:pt x="3744192" y="3547467"/>
                    </a:lnTo>
                    <a:lnTo>
                      <a:pt x="3744192" y="3439467"/>
                    </a:lnTo>
                    <a:close/>
                    <a:moveTo>
                      <a:pt x="198000" y="3439467"/>
                    </a:moveTo>
                    <a:lnTo>
                      <a:pt x="198000" y="3547467"/>
                    </a:lnTo>
                    <a:lnTo>
                      <a:pt x="414000" y="3547467"/>
                    </a:lnTo>
                    <a:lnTo>
                      <a:pt x="414000" y="3439467"/>
                    </a:lnTo>
                    <a:close/>
                    <a:moveTo>
                      <a:pt x="2826148" y="3206154"/>
                    </a:moveTo>
                    <a:lnTo>
                      <a:pt x="2826148" y="3314154"/>
                    </a:lnTo>
                    <a:lnTo>
                      <a:pt x="3042148" y="3314154"/>
                    </a:lnTo>
                    <a:lnTo>
                      <a:pt x="3042148" y="3206154"/>
                    </a:lnTo>
                    <a:close/>
                    <a:moveTo>
                      <a:pt x="890988" y="3206154"/>
                    </a:moveTo>
                    <a:lnTo>
                      <a:pt x="890988" y="3314154"/>
                    </a:lnTo>
                    <a:lnTo>
                      <a:pt x="1106988" y="3314154"/>
                    </a:lnTo>
                    <a:lnTo>
                      <a:pt x="1106988" y="3206154"/>
                    </a:lnTo>
                    <a:close/>
                    <a:moveTo>
                      <a:pt x="3528192" y="3196817"/>
                    </a:moveTo>
                    <a:lnTo>
                      <a:pt x="3528192" y="3304817"/>
                    </a:lnTo>
                    <a:lnTo>
                      <a:pt x="3744192" y="3304817"/>
                    </a:lnTo>
                    <a:lnTo>
                      <a:pt x="3744192" y="3196817"/>
                    </a:lnTo>
                    <a:close/>
                    <a:moveTo>
                      <a:pt x="198000" y="3196817"/>
                    </a:moveTo>
                    <a:lnTo>
                      <a:pt x="198000" y="3304817"/>
                    </a:lnTo>
                    <a:lnTo>
                      <a:pt x="414000" y="3304817"/>
                    </a:lnTo>
                    <a:lnTo>
                      <a:pt x="414000" y="3196817"/>
                    </a:lnTo>
                    <a:close/>
                    <a:moveTo>
                      <a:pt x="2070064" y="3046635"/>
                    </a:moveTo>
                    <a:lnTo>
                      <a:pt x="2070064" y="3154635"/>
                    </a:lnTo>
                    <a:lnTo>
                      <a:pt x="2286064" y="3154635"/>
                    </a:lnTo>
                    <a:lnTo>
                      <a:pt x="2286064" y="3046635"/>
                    </a:lnTo>
                    <a:close/>
                    <a:moveTo>
                      <a:pt x="1638016" y="3037298"/>
                    </a:moveTo>
                    <a:lnTo>
                      <a:pt x="1638016" y="3145298"/>
                    </a:lnTo>
                    <a:lnTo>
                      <a:pt x="1854016" y="3145298"/>
                    </a:lnTo>
                    <a:lnTo>
                      <a:pt x="1854016" y="3037298"/>
                    </a:lnTo>
                    <a:close/>
                    <a:moveTo>
                      <a:pt x="2826148" y="2963504"/>
                    </a:moveTo>
                    <a:lnTo>
                      <a:pt x="2826148" y="3071504"/>
                    </a:lnTo>
                    <a:lnTo>
                      <a:pt x="3042148" y="3071504"/>
                    </a:lnTo>
                    <a:lnTo>
                      <a:pt x="3042148" y="2963504"/>
                    </a:lnTo>
                    <a:close/>
                    <a:moveTo>
                      <a:pt x="890988" y="2963504"/>
                    </a:moveTo>
                    <a:lnTo>
                      <a:pt x="890988" y="3071504"/>
                    </a:lnTo>
                    <a:lnTo>
                      <a:pt x="1106988" y="3071504"/>
                    </a:lnTo>
                    <a:lnTo>
                      <a:pt x="1106988" y="2963504"/>
                    </a:lnTo>
                    <a:close/>
                    <a:moveTo>
                      <a:pt x="3528192" y="2954167"/>
                    </a:moveTo>
                    <a:lnTo>
                      <a:pt x="3528192" y="3062167"/>
                    </a:lnTo>
                    <a:lnTo>
                      <a:pt x="3744192" y="3062167"/>
                    </a:lnTo>
                    <a:lnTo>
                      <a:pt x="3744192" y="2954167"/>
                    </a:lnTo>
                    <a:close/>
                    <a:moveTo>
                      <a:pt x="198000" y="2954167"/>
                    </a:moveTo>
                    <a:lnTo>
                      <a:pt x="198000" y="3062167"/>
                    </a:lnTo>
                    <a:lnTo>
                      <a:pt x="414000" y="3062167"/>
                    </a:lnTo>
                    <a:lnTo>
                      <a:pt x="414000" y="2954167"/>
                    </a:lnTo>
                    <a:close/>
                    <a:moveTo>
                      <a:pt x="2070064" y="2803981"/>
                    </a:moveTo>
                    <a:lnTo>
                      <a:pt x="2070064" y="2911981"/>
                    </a:lnTo>
                    <a:lnTo>
                      <a:pt x="2286064" y="2911981"/>
                    </a:lnTo>
                    <a:lnTo>
                      <a:pt x="2286064" y="2803981"/>
                    </a:lnTo>
                    <a:close/>
                    <a:moveTo>
                      <a:pt x="1638016" y="2794644"/>
                    </a:moveTo>
                    <a:lnTo>
                      <a:pt x="1638016" y="2902644"/>
                    </a:lnTo>
                    <a:lnTo>
                      <a:pt x="1854016" y="2902644"/>
                    </a:lnTo>
                    <a:lnTo>
                      <a:pt x="1854016" y="2794644"/>
                    </a:lnTo>
                    <a:close/>
                    <a:moveTo>
                      <a:pt x="2826148" y="2720854"/>
                    </a:moveTo>
                    <a:lnTo>
                      <a:pt x="2826148" y="2828854"/>
                    </a:lnTo>
                    <a:lnTo>
                      <a:pt x="3042148" y="2828854"/>
                    </a:lnTo>
                    <a:lnTo>
                      <a:pt x="3042148" y="2720854"/>
                    </a:lnTo>
                    <a:close/>
                    <a:moveTo>
                      <a:pt x="890988" y="2720854"/>
                    </a:moveTo>
                    <a:lnTo>
                      <a:pt x="890988" y="2828854"/>
                    </a:lnTo>
                    <a:lnTo>
                      <a:pt x="1106988" y="2828854"/>
                    </a:lnTo>
                    <a:lnTo>
                      <a:pt x="1106988" y="2720854"/>
                    </a:lnTo>
                    <a:close/>
                    <a:moveTo>
                      <a:pt x="3528192" y="2711517"/>
                    </a:moveTo>
                    <a:lnTo>
                      <a:pt x="3528192" y="2819517"/>
                    </a:lnTo>
                    <a:lnTo>
                      <a:pt x="3744192" y="2819517"/>
                    </a:lnTo>
                    <a:lnTo>
                      <a:pt x="3744192" y="2711517"/>
                    </a:lnTo>
                    <a:close/>
                    <a:moveTo>
                      <a:pt x="198000" y="2711517"/>
                    </a:moveTo>
                    <a:lnTo>
                      <a:pt x="198000" y="2819517"/>
                    </a:lnTo>
                    <a:lnTo>
                      <a:pt x="414000" y="2819517"/>
                    </a:lnTo>
                    <a:lnTo>
                      <a:pt x="414000" y="2711517"/>
                    </a:lnTo>
                    <a:close/>
                    <a:moveTo>
                      <a:pt x="2070064" y="2561331"/>
                    </a:moveTo>
                    <a:lnTo>
                      <a:pt x="2070064" y="2669331"/>
                    </a:lnTo>
                    <a:lnTo>
                      <a:pt x="2286064" y="2669331"/>
                    </a:lnTo>
                    <a:lnTo>
                      <a:pt x="2286064" y="2561331"/>
                    </a:lnTo>
                    <a:close/>
                    <a:moveTo>
                      <a:pt x="1638016" y="2551994"/>
                    </a:moveTo>
                    <a:lnTo>
                      <a:pt x="1638016" y="2659994"/>
                    </a:lnTo>
                    <a:lnTo>
                      <a:pt x="1854016" y="2659994"/>
                    </a:lnTo>
                    <a:lnTo>
                      <a:pt x="1854016" y="2551994"/>
                    </a:lnTo>
                    <a:close/>
                    <a:moveTo>
                      <a:pt x="2826148" y="2478204"/>
                    </a:moveTo>
                    <a:lnTo>
                      <a:pt x="2826148" y="2586204"/>
                    </a:lnTo>
                    <a:lnTo>
                      <a:pt x="3042148" y="2586204"/>
                    </a:lnTo>
                    <a:lnTo>
                      <a:pt x="3042148" y="2478204"/>
                    </a:lnTo>
                    <a:close/>
                    <a:moveTo>
                      <a:pt x="890988" y="2478204"/>
                    </a:moveTo>
                    <a:lnTo>
                      <a:pt x="890988" y="2586204"/>
                    </a:lnTo>
                    <a:lnTo>
                      <a:pt x="1106988" y="2586204"/>
                    </a:lnTo>
                    <a:lnTo>
                      <a:pt x="1106988" y="2478204"/>
                    </a:lnTo>
                    <a:close/>
                    <a:moveTo>
                      <a:pt x="3528192" y="2468867"/>
                    </a:moveTo>
                    <a:lnTo>
                      <a:pt x="3528192" y="2576867"/>
                    </a:lnTo>
                    <a:lnTo>
                      <a:pt x="3744192" y="2576867"/>
                    </a:lnTo>
                    <a:lnTo>
                      <a:pt x="3744192" y="2468867"/>
                    </a:lnTo>
                    <a:close/>
                    <a:moveTo>
                      <a:pt x="198000" y="2468867"/>
                    </a:moveTo>
                    <a:lnTo>
                      <a:pt x="198000" y="2576867"/>
                    </a:lnTo>
                    <a:lnTo>
                      <a:pt x="414000" y="2576867"/>
                    </a:lnTo>
                    <a:lnTo>
                      <a:pt x="414000" y="2468867"/>
                    </a:lnTo>
                    <a:close/>
                    <a:moveTo>
                      <a:pt x="2070064" y="2318681"/>
                    </a:moveTo>
                    <a:lnTo>
                      <a:pt x="2070064" y="2426681"/>
                    </a:lnTo>
                    <a:lnTo>
                      <a:pt x="2286064" y="2426681"/>
                    </a:lnTo>
                    <a:lnTo>
                      <a:pt x="2286064" y="2318681"/>
                    </a:lnTo>
                    <a:close/>
                    <a:moveTo>
                      <a:pt x="1638016" y="2309344"/>
                    </a:moveTo>
                    <a:lnTo>
                      <a:pt x="1638016" y="2417344"/>
                    </a:lnTo>
                    <a:lnTo>
                      <a:pt x="1854016" y="2417344"/>
                    </a:lnTo>
                    <a:lnTo>
                      <a:pt x="1854016" y="2309344"/>
                    </a:lnTo>
                    <a:close/>
                    <a:moveTo>
                      <a:pt x="2826148" y="2235554"/>
                    </a:moveTo>
                    <a:lnTo>
                      <a:pt x="2826148" y="2343554"/>
                    </a:lnTo>
                    <a:lnTo>
                      <a:pt x="3042148" y="2343554"/>
                    </a:lnTo>
                    <a:lnTo>
                      <a:pt x="3042148" y="2235554"/>
                    </a:lnTo>
                    <a:close/>
                    <a:moveTo>
                      <a:pt x="890988" y="2235554"/>
                    </a:moveTo>
                    <a:lnTo>
                      <a:pt x="890988" y="2343554"/>
                    </a:lnTo>
                    <a:lnTo>
                      <a:pt x="1106988" y="2343554"/>
                    </a:lnTo>
                    <a:lnTo>
                      <a:pt x="1106988" y="2235554"/>
                    </a:lnTo>
                    <a:close/>
                    <a:moveTo>
                      <a:pt x="3528192" y="2226217"/>
                    </a:moveTo>
                    <a:lnTo>
                      <a:pt x="3528192" y="2334217"/>
                    </a:lnTo>
                    <a:lnTo>
                      <a:pt x="3744192" y="2334217"/>
                    </a:lnTo>
                    <a:lnTo>
                      <a:pt x="3744192" y="2226217"/>
                    </a:lnTo>
                    <a:close/>
                    <a:moveTo>
                      <a:pt x="198000" y="2226217"/>
                    </a:moveTo>
                    <a:lnTo>
                      <a:pt x="198000" y="2334217"/>
                    </a:lnTo>
                    <a:lnTo>
                      <a:pt x="414000" y="2334217"/>
                    </a:lnTo>
                    <a:lnTo>
                      <a:pt x="414000" y="2226217"/>
                    </a:lnTo>
                    <a:close/>
                    <a:moveTo>
                      <a:pt x="2070064" y="2076031"/>
                    </a:moveTo>
                    <a:lnTo>
                      <a:pt x="2070064" y="2184031"/>
                    </a:lnTo>
                    <a:lnTo>
                      <a:pt x="2286064" y="2184031"/>
                    </a:lnTo>
                    <a:lnTo>
                      <a:pt x="2286064" y="2076031"/>
                    </a:lnTo>
                    <a:close/>
                    <a:moveTo>
                      <a:pt x="1638016" y="2066694"/>
                    </a:moveTo>
                    <a:lnTo>
                      <a:pt x="1638016" y="2174694"/>
                    </a:lnTo>
                    <a:lnTo>
                      <a:pt x="1854016" y="2174694"/>
                    </a:lnTo>
                    <a:lnTo>
                      <a:pt x="1854016" y="2066694"/>
                    </a:lnTo>
                    <a:close/>
                    <a:moveTo>
                      <a:pt x="2826148" y="1992904"/>
                    </a:moveTo>
                    <a:lnTo>
                      <a:pt x="2826148" y="2100904"/>
                    </a:lnTo>
                    <a:lnTo>
                      <a:pt x="3042148" y="2100904"/>
                    </a:lnTo>
                    <a:lnTo>
                      <a:pt x="3042148" y="1992904"/>
                    </a:lnTo>
                    <a:close/>
                    <a:moveTo>
                      <a:pt x="890988" y="1992904"/>
                    </a:moveTo>
                    <a:lnTo>
                      <a:pt x="890988" y="2100904"/>
                    </a:lnTo>
                    <a:lnTo>
                      <a:pt x="1106988" y="2100904"/>
                    </a:lnTo>
                    <a:lnTo>
                      <a:pt x="1106988" y="1992904"/>
                    </a:lnTo>
                    <a:close/>
                    <a:moveTo>
                      <a:pt x="3528192" y="1983567"/>
                    </a:moveTo>
                    <a:lnTo>
                      <a:pt x="3528192" y="2091567"/>
                    </a:lnTo>
                    <a:lnTo>
                      <a:pt x="3744192" y="2091567"/>
                    </a:lnTo>
                    <a:lnTo>
                      <a:pt x="3744192" y="1983567"/>
                    </a:lnTo>
                    <a:close/>
                    <a:moveTo>
                      <a:pt x="198000" y="1983567"/>
                    </a:moveTo>
                    <a:lnTo>
                      <a:pt x="198000" y="2091567"/>
                    </a:lnTo>
                    <a:lnTo>
                      <a:pt x="414000" y="2091567"/>
                    </a:lnTo>
                    <a:lnTo>
                      <a:pt x="414000" y="1983567"/>
                    </a:lnTo>
                    <a:close/>
                    <a:moveTo>
                      <a:pt x="2070064" y="1833381"/>
                    </a:moveTo>
                    <a:lnTo>
                      <a:pt x="2070064" y="1941381"/>
                    </a:lnTo>
                    <a:lnTo>
                      <a:pt x="2286064" y="1941381"/>
                    </a:lnTo>
                    <a:lnTo>
                      <a:pt x="2286064" y="1833381"/>
                    </a:lnTo>
                    <a:close/>
                    <a:moveTo>
                      <a:pt x="1638016" y="1824044"/>
                    </a:moveTo>
                    <a:lnTo>
                      <a:pt x="1638016" y="1932044"/>
                    </a:lnTo>
                    <a:lnTo>
                      <a:pt x="1854016" y="1932044"/>
                    </a:lnTo>
                    <a:lnTo>
                      <a:pt x="1854016" y="1824044"/>
                    </a:lnTo>
                    <a:close/>
                    <a:moveTo>
                      <a:pt x="2826148" y="1750254"/>
                    </a:moveTo>
                    <a:lnTo>
                      <a:pt x="2826148" y="1858254"/>
                    </a:lnTo>
                    <a:lnTo>
                      <a:pt x="3042148" y="1858254"/>
                    </a:lnTo>
                    <a:lnTo>
                      <a:pt x="3042148" y="1750254"/>
                    </a:lnTo>
                    <a:close/>
                    <a:moveTo>
                      <a:pt x="890988" y="1750254"/>
                    </a:moveTo>
                    <a:lnTo>
                      <a:pt x="890988" y="1858254"/>
                    </a:lnTo>
                    <a:lnTo>
                      <a:pt x="1106988" y="1858254"/>
                    </a:lnTo>
                    <a:lnTo>
                      <a:pt x="1106988" y="1750254"/>
                    </a:lnTo>
                    <a:close/>
                    <a:moveTo>
                      <a:pt x="3528192" y="1740917"/>
                    </a:moveTo>
                    <a:lnTo>
                      <a:pt x="3528192" y="1848917"/>
                    </a:lnTo>
                    <a:lnTo>
                      <a:pt x="3744192" y="1848917"/>
                    </a:lnTo>
                    <a:lnTo>
                      <a:pt x="3744192" y="1740917"/>
                    </a:lnTo>
                    <a:close/>
                    <a:moveTo>
                      <a:pt x="198000" y="1740917"/>
                    </a:moveTo>
                    <a:lnTo>
                      <a:pt x="198000" y="1848917"/>
                    </a:lnTo>
                    <a:lnTo>
                      <a:pt x="414000" y="1848917"/>
                    </a:lnTo>
                    <a:lnTo>
                      <a:pt x="414000" y="1740917"/>
                    </a:lnTo>
                    <a:close/>
                    <a:moveTo>
                      <a:pt x="2070064" y="1590731"/>
                    </a:moveTo>
                    <a:lnTo>
                      <a:pt x="2070064" y="1698731"/>
                    </a:lnTo>
                    <a:lnTo>
                      <a:pt x="2286064" y="1698731"/>
                    </a:lnTo>
                    <a:lnTo>
                      <a:pt x="2286064" y="1590731"/>
                    </a:lnTo>
                    <a:close/>
                    <a:moveTo>
                      <a:pt x="1638016" y="1581394"/>
                    </a:moveTo>
                    <a:lnTo>
                      <a:pt x="1638016" y="1689394"/>
                    </a:lnTo>
                    <a:lnTo>
                      <a:pt x="1854016" y="1689394"/>
                    </a:lnTo>
                    <a:lnTo>
                      <a:pt x="1854016" y="1581394"/>
                    </a:lnTo>
                    <a:close/>
                    <a:moveTo>
                      <a:pt x="3330192" y="1507604"/>
                    </a:moveTo>
                    <a:lnTo>
                      <a:pt x="3942192" y="1507604"/>
                    </a:lnTo>
                    <a:lnTo>
                      <a:pt x="3942192" y="3931865"/>
                    </a:lnTo>
                    <a:lnTo>
                      <a:pt x="3330192" y="3931865"/>
                    </a:lnTo>
                    <a:close/>
                    <a:moveTo>
                      <a:pt x="2826148" y="1507604"/>
                    </a:moveTo>
                    <a:lnTo>
                      <a:pt x="2826148" y="1615604"/>
                    </a:lnTo>
                    <a:lnTo>
                      <a:pt x="3042148" y="1615604"/>
                    </a:lnTo>
                    <a:lnTo>
                      <a:pt x="3042148" y="1507604"/>
                    </a:lnTo>
                    <a:close/>
                    <a:moveTo>
                      <a:pt x="890988" y="1507604"/>
                    </a:moveTo>
                    <a:lnTo>
                      <a:pt x="890988" y="1615604"/>
                    </a:lnTo>
                    <a:lnTo>
                      <a:pt x="1106988" y="1615604"/>
                    </a:lnTo>
                    <a:lnTo>
                      <a:pt x="1106988" y="1507604"/>
                    </a:lnTo>
                    <a:close/>
                    <a:moveTo>
                      <a:pt x="0" y="1507604"/>
                    </a:moveTo>
                    <a:lnTo>
                      <a:pt x="612000" y="1507604"/>
                    </a:lnTo>
                    <a:lnTo>
                      <a:pt x="612000" y="3931865"/>
                    </a:lnTo>
                    <a:lnTo>
                      <a:pt x="0" y="3931865"/>
                    </a:lnTo>
                    <a:close/>
                    <a:moveTo>
                      <a:pt x="2070064" y="1348081"/>
                    </a:moveTo>
                    <a:lnTo>
                      <a:pt x="2070064" y="1456081"/>
                    </a:lnTo>
                    <a:lnTo>
                      <a:pt x="2286064" y="1456081"/>
                    </a:lnTo>
                    <a:lnTo>
                      <a:pt x="2286064" y="1348081"/>
                    </a:lnTo>
                    <a:close/>
                    <a:moveTo>
                      <a:pt x="1638016" y="1338744"/>
                    </a:moveTo>
                    <a:lnTo>
                      <a:pt x="1638016" y="1446744"/>
                    </a:lnTo>
                    <a:lnTo>
                      <a:pt x="1854016" y="1446744"/>
                    </a:lnTo>
                    <a:lnTo>
                      <a:pt x="1854016" y="1338744"/>
                    </a:lnTo>
                    <a:close/>
                    <a:moveTo>
                      <a:pt x="2628148" y="1267865"/>
                    </a:moveTo>
                    <a:lnTo>
                      <a:pt x="3240148" y="1267865"/>
                    </a:lnTo>
                    <a:lnTo>
                      <a:pt x="3240148" y="3931865"/>
                    </a:lnTo>
                    <a:lnTo>
                      <a:pt x="2628148" y="3931865"/>
                    </a:lnTo>
                    <a:close/>
                    <a:moveTo>
                      <a:pt x="692988" y="1267865"/>
                    </a:moveTo>
                    <a:lnTo>
                      <a:pt x="1304988" y="1267865"/>
                    </a:lnTo>
                    <a:lnTo>
                      <a:pt x="1304988" y="3931865"/>
                    </a:lnTo>
                    <a:lnTo>
                      <a:pt x="692988" y="3931865"/>
                    </a:lnTo>
                    <a:close/>
                    <a:moveTo>
                      <a:pt x="2070064" y="1105431"/>
                    </a:moveTo>
                    <a:lnTo>
                      <a:pt x="2070064" y="1213431"/>
                    </a:lnTo>
                    <a:lnTo>
                      <a:pt x="2286064" y="1213431"/>
                    </a:lnTo>
                    <a:lnTo>
                      <a:pt x="2286064" y="1105431"/>
                    </a:lnTo>
                    <a:close/>
                    <a:moveTo>
                      <a:pt x="1638016" y="1096094"/>
                    </a:moveTo>
                    <a:lnTo>
                      <a:pt x="1638016" y="1204094"/>
                    </a:lnTo>
                    <a:lnTo>
                      <a:pt x="1854016" y="1204094"/>
                    </a:lnTo>
                    <a:lnTo>
                      <a:pt x="1854016" y="1096094"/>
                    </a:lnTo>
                    <a:close/>
                    <a:moveTo>
                      <a:pt x="2070064" y="862781"/>
                    </a:moveTo>
                    <a:lnTo>
                      <a:pt x="2070064" y="970781"/>
                    </a:lnTo>
                    <a:lnTo>
                      <a:pt x="2286064" y="970781"/>
                    </a:lnTo>
                    <a:lnTo>
                      <a:pt x="2286064" y="862781"/>
                    </a:lnTo>
                    <a:close/>
                    <a:moveTo>
                      <a:pt x="1638016" y="853444"/>
                    </a:moveTo>
                    <a:lnTo>
                      <a:pt x="1638016" y="961444"/>
                    </a:lnTo>
                    <a:lnTo>
                      <a:pt x="1854016" y="961444"/>
                    </a:lnTo>
                    <a:lnTo>
                      <a:pt x="1854016" y="853444"/>
                    </a:lnTo>
                    <a:close/>
                    <a:moveTo>
                      <a:pt x="1883174" y="0"/>
                    </a:moveTo>
                    <a:lnTo>
                      <a:pt x="2040907" y="0"/>
                    </a:lnTo>
                    <a:lnTo>
                      <a:pt x="2040907" y="355600"/>
                    </a:lnTo>
                    <a:lnTo>
                      <a:pt x="2178064" y="355600"/>
                    </a:lnTo>
                    <a:lnTo>
                      <a:pt x="2178064" y="596007"/>
                    </a:lnTo>
                    <a:lnTo>
                      <a:pt x="2538104" y="596007"/>
                    </a:lnTo>
                    <a:lnTo>
                      <a:pt x="2538104" y="3931865"/>
                    </a:lnTo>
                    <a:lnTo>
                      <a:pt x="2142040" y="3931865"/>
                    </a:lnTo>
                    <a:lnTo>
                      <a:pt x="2142040" y="3291036"/>
                    </a:lnTo>
                    <a:lnTo>
                      <a:pt x="1782040" y="3291036"/>
                    </a:lnTo>
                    <a:lnTo>
                      <a:pt x="1782040" y="3931865"/>
                    </a:lnTo>
                    <a:lnTo>
                      <a:pt x="1385976" y="3931865"/>
                    </a:lnTo>
                    <a:lnTo>
                      <a:pt x="1385976" y="596007"/>
                    </a:lnTo>
                    <a:lnTo>
                      <a:pt x="1746016" y="596007"/>
                    </a:lnTo>
                    <a:lnTo>
                      <a:pt x="1746016" y="355600"/>
                    </a:lnTo>
                    <a:lnTo>
                      <a:pt x="1883174" y="35560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sp>
            <p:nvSpPr>
              <p:cNvPr id="445" name="Right Triangle 13">
                <a:extLst>
                  <a:ext uri="{FF2B5EF4-FFF2-40B4-BE49-F238E27FC236}">
                    <a16:creationId xmlns="" xmlns:a16="http://schemas.microsoft.com/office/drawing/2014/main" id="{4D4DDE2C-062A-4A3F-A76F-492ED13751A0}"/>
                  </a:ext>
                </a:extLst>
              </p:cNvPr>
              <p:cNvSpPr/>
              <p:nvPr/>
            </p:nvSpPr>
            <p:spPr>
              <a:xfrm>
                <a:off x="1823542" y="1617134"/>
                <a:ext cx="504056" cy="504056"/>
              </a:xfrm>
              <a:custGeom>
                <a:avLst/>
                <a:gdLst/>
                <a:ahLst/>
                <a:cxnLst/>
                <a:rect l="l" t="t" r="r" b="b"/>
                <a:pathLst>
                  <a:path w="3888432" h="3921971">
                    <a:moveTo>
                      <a:pt x="3379043" y="3254688"/>
                    </a:moveTo>
                    <a:lnTo>
                      <a:pt x="3379043" y="3462328"/>
                    </a:lnTo>
                    <a:lnTo>
                      <a:pt x="3628183" y="3462328"/>
                    </a:lnTo>
                    <a:lnTo>
                      <a:pt x="3628183" y="3254688"/>
                    </a:lnTo>
                    <a:close/>
                    <a:moveTo>
                      <a:pt x="2945132" y="3254688"/>
                    </a:moveTo>
                    <a:lnTo>
                      <a:pt x="2945132" y="3462328"/>
                    </a:lnTo>
                    <a:lnTo>
                      <a:pt x="3194272" y="3462328"/>
                    </a:lnTo>
                    <a:lnTo>
                      <a:pt x="3194272" y="3254688"/>
                    </a:lnTo>
                    <a:close/>
                    <a:moveTo>
                      <a:pt x="2514947" y="3254688"/>
                    </a:moveTo>
                    <a:lnTo>
                      <a:pt x="2514947" y="3462328"/>
                    </a:lnTo>
                    <a:lnTo>
                      <a:pt x="2764087" y="3462328"/>
                    </a:lnTo>
                    <a:lnTo>
                      <a:pt x="2764087" y="3254688"/>
                    </a:lnTo>
                    <a:close/>
                    <a:moveTo>
                      <a:pt x="3379043" y="2864535"/>
                    </a:moveTo>
                    <a:lnTo>
                      <a:pt x="3379043" y="3072175"/>
                    </a:lnTo>
                    <a:lnTo>
                      <a:pt x="3628183" y="3072175"/>
                    </a:lnTo>
                    <a:lnTo>
                      <a:pt x="3628183" y="2864535"/>
                    </a:lnTo>
                    <a:close/>
                    <a:moveTo>
                      <a:pt x="2945132" y="2864535"/>
                    </a:moveTo>
                    <a:lnTo>
                      <a:pt x="2945132" y="3072175"/>
                    </a:lnTo>
                    <a:lnTo>
                      <a:pt x="3194272" y="3072175"/>
                    </a:lnTo>
                    <a:lnTo>
                      <a:pt x="3194272" y="2864535"/>
                    </a:lnTo>
                    <a:close/>
                    <a:moveTo>
                      <a:pt x="2514947" y="2864535"/>
                    </a:moveTo>
                    <a:lnTo>
                      <a:pt x="2514947" y="3072175"/>
                    </a:lnTo>
                    <a:lnTo>
                      <a:pt x="2764087" y="3072175"/>
                    </a:lnTo>
                    <a:lnTo>
                      <a:pt x="2764087" y="2864535"/>
                    </a:lnTo>
                    <a:close/>
                    <a:moveTo>
                      <a:pt x="1945832" y="2577619"/>
                    </a:moveTo>
                    <a:lnTo>
                      <a:pt x="1945832" y="2937659"/>
                    </a:lnTo>
                    <a:lnTo>
                      <a:pt x="2124754" y="2937659"/>
                    </a:lnTo>
                    <a:lnTo>
                      <a:pt x="2124754" y="2577619"/>
                    </a:lnTo>
                    <a:close/>
                    <a:moveTo>
                      <a:pt x="1531681" y="2577619"/>
                    </a:moveTo>
                    <a:lnTo>
                      <a:pt x="1531681" y="2937659"/>
                    </a:lnTo>
                    <a:lnTo>
                      <a:pt x="1710603" y="2937659"/>
                    </a:lnTo>
                    <a:lnTo>
                      <a:pt x="1710603" y="2577619"/>
                    </a:lnTo>
                    <a:close/>
                    <a:moveTo>
                      <a:pt x="1117528" y="2577619"/>
                    </a:moveTo>
                    <a:lnTo>
                      <a:pt x="1117528" y="2937659"/>
                    </a:lnTo>
                    <a:lnTo>
                      <a:pt x="1296450" y="2937659"/>
                    </a:lnTo>
                    <a:lnTo>
                      <a:pt x="1296450" y="2577619"/>
                    </a:lnTo>
                    <a:close/>
                    <a:moveTo>
                      <a:pt x="703375" y="2577619"/>
                    </a:moveTo>
                    <a:lnTo>
                      <a:pt x="703375" y="2937659"/>
                    </a:lnTo>
                    <a:lnTo>
                      <a:pt x="882297" y="2937659"/>
                    </a:lnTo>
                    <a:lnTo>
                      <a:pt x="882297" y="2577619"/>
                    </a:lnTo>
                    <a:close/>
                    <a:moveTo>
                      <a:pt x="289222" y="2577619"/>
                    </a:moveTo>
                    <a:lnTo>
                      <a:pt x="289222" y="2937659"/>
                    </a:lnTo>
                    <a:lnTo>
                      <a:pt x="468144" y="2937659"/>
                    </a:lnTo>
                    <a:lnTo>
                      <a:pt x="468144" y="2577619"/>
                    </a:lnTo>
                    <a:close/>
                    <a:moveTo>
                      <a:pt x="3379043" y="2474382"/>
                    </a:moveTo>
                    <a:lnTo>
                      <a:pt x="3379043" y="2682022"/>
                    </a:lnTo>
                    <a:lnTo>
                      <a:pt x="3628183" y="2682022"/>
                    </a:lnTo>
                    <a:lnTo>
                      <a:pt x="3628183" y="2474382"/>
                    </a:lnTo>
                    <a:close/>
                    <a:moveTo>
                      <a:pt x="2945132" y="2474382"/>
                    </a:moveTo>
                    <a:lnTo>
                      <a:pt x="2945132" y="2682022"/>
                    </a:lnTo>
                    <a:lnTo>
                      <a:pt x="3194272" y="2682022"/>
                    </a:lnTo>
                    <a:lnTo>
                      <a:pt x="3194272" y="2474382"/>
                    </a:lnTo>
                    <a:close/>
                    <a:moveTo>
                      <a:pt x="2514947" y="2474382"/>
                    </a:moveTo>
                    <a:lnTo>
                      <a:pt x="2514947" y="2682022"/>
                    </a:lnTo>
                    <a:lnTo>
                      <a:pt x="2764087" y="2682022"/>
                    </a:lnTo>
                    <a:lnTo>
                      <a:pt x="2764087" y="2474382"/>
                    </a:lnTo>
                    <a:close/>
                    <a:moveTo>
                      <a:pt x="3379043" y="2084229"/>
                    </a:moveTo>
                    <a:lnTo>
                      <a:pt x="3379043" y="2291869"/>
                    </a:lnTo>
                    <a:lnTo>
                      <a:pt x="3628183" y="2291869"/>
                    </a:lnTo>
                    <a:lnTo>
                      <a:pt x="3628183" y="2084229"/>
                    </a:lnTo>
                    <a:close/>
                    <a:moveTo>
                      <a:pt x="2945132" y="2084229"/>
                    </a:moveTo>
                    <a:lnTo>
                      <a:pt x="2945132" y="2291869"/>
                    </a:lnTo>
                    <a:lnTo>
                      <a:pt x="3194272" y="2291869"/>
                    </a:lnTo>
                    <a:lnTo>
                      <a:pt x="3194272" y="2084229"/>
                    </a:lnTo>
                    <a:close/>
                    <a:moveTo>
                      <a:pt x="2514947" y="2084229"/>
                    </a:moveTo>
                    <a:lnTo>
                      <a:pt x="2514947" y="2291869"/>
                    </a:lnTo>
                    <a:lnTo>
                      <a:pt x="2764087" y="2291869"/>
                    </a:lnTo>
                    <a:lnTo>
                      <a:pt x="2764087" y="2084229"/>
                    </a:lnTo>
                    <a:close/>
                    <a:moveTo>
                      <a:pt x="2124144" y="1714020"/>
                    </a:moveTo>
                    <a:lnTo>
                      <a:pt x="2124144" y="2164020"/>
                    </a:lnTo>
                    <a:lnTo>
                      <a:pt x="1296144" y="2164020"/>
                    </a:lnTo>
                    <a:close/>
                    <a:moveTo>
                      <a:pt x="197090" y="609603"/>
                    </a:moveTo>
                    <a:lnTo>
                      <a:pt x="525322" y="609603"/>
                    </a:lnTo>
                    <a:lnTo>
                      <a:pt x="584058" y="2101023"/>
                    </a:lnTo>
                    <a:lnTo>
                      <a:pt x="1296144" y="1714020"/>
                    </a:lnTo>
                    <a:lnTo>
                      <a:pt x="1296144" y="2164020"/>
                    </a:lnTo>
                    <a:lnTo>
                      <a:pt x="586539" y="2164020"/>
                    </a:lnTo>
                    <a:lnTo>
                      <a:pt x="590547" y="2265787"/>
                    </a:lnTo>
                    <a:lnTo>
                      <a:pt x="2232248" y="2265787"/>
                    </a:lnTo>
                    <a:lnTo>
                      <a:pt x="2232248" y="1954513"/>
                    </a:lnTo>
                    <a:lnTo>
                      <a:pt x="2232248" y="1054513"/>
                    </a:lnTo>
                    <a:lnTo>
                      <a:pt x="3888248" y="1954513"/>
                    </a:lnTo>
                    <a:lnTo>
                      <a:pt x="3888432" y="1954513"/>
                    </a:lnTo>
                    <a:lnTo>
                      <a:pt x="3888432" y="3921971"/>
                    </a:lnTo>
                    <a:lnTo>
                      <a:pt x="2304256" y="3921971"/>
                    </a:lnTo>
                    <a:lnTo>
                      <a:pt x="2232248" y="3921971"/>
                    </a:lnTo>
                    <a:lnTo>
                      <a:pt x="772857" y="3921971"/>
                    </a:lnTo>
                    <a:lnTo>
                      <a:pt x="772857" y="3290059"/>
                    </a:lnTo>
                    <a:lnTo>
                      <a:pt x="361206" y="3290059"/>
                    </a:lnTo>
                    <a:lnTo>
                      <a:pt x="361206" y="3921971"/>
                    </a:lnTo>
                    <a:lnTo>
                      <a:pt x="0" y="3921971"/>
                    </a:lnTo>
                    <a:lnTo>
                      <a:pt x="0" y="2265787"/>
                    </a:lnTo>
                    <a:lnTo>
                      <a:pt x="131865" y="2265787"/>
                    </a:lnTo>
                    <a:close/>
                    <a:moveTo>
                      <a:pt x="929888" y="0"/>
                    </a:moveTo>
                    <a:cubicBezTo>
                      <a:pt x="1019595" y="0"/>
                      <a:pt x="1124659" y="30463"/>
                      <a:pt x="1166726" y="102575"/>
                    </a:cubicBezTo>
                    <a:cubicBezTo>
                      <a:pt x="1212070" y="48192"/>
                      <a:pt x="1255094" y="19511"/>
                      <a:pt x="1304210" y="14210"/>
                    </a:cubicBezTo>
                    <a:cubicBezTo>
                      <a:pt x="1353326" y="8909"/>
                      <a:pt x="1418945" y="35057"/>
                      <a:pt x="1461423" y="70767"/>
                    </a:cubicBezTo>
                    <a:cubicBezTo>
                      <a:pt x="1500648" y="39845"/>
                      <a:pt x="1550404" y="23049"/>
                      <a:pt x="1604082" y="23049"/>
                    </a:cubicBezTo>
                    <a:cubicBezTo>
                      <a:pt x="1692530" y="23049"/>
                      <a:pt x="1770327" y="68651"/>
                      <a:pt x="1814928" y="137833"/>
                    </a:cubicBezTo>
                    <a:cubicBezTo>
                      <a:pt x="1859765" y="69447"/>
                      <a:pt x="1937139" y="24416"/>
                      <a:pt x="2025031" y="24416"/>
                    </a:cubicBezTo>
                    <a:cubicBezTo>
                      <a:pt x="2135143" y="24416"/>
                      <a:pt x="2228747" y="95092"/>
                      <a:pt x="2261925" y="193913"/>
                    </a:cubicBezTo>
                    <a:cubicBezTo>
                      <a:pt x="2262329" y="193791"/>
                      <a:pt x="2262735" y="193790"/>
                      <a:pt x="2263140" y="193790"/>
                    </a:cubicBezTo>
                    <a:cubicBezTo>
                      <a:pt x="2402209" y="193790"/>
                      <a:pt x="2514947" y="306528"/>
                      <a:pt x="2514947" y="445597"/>
                    </a:cubicBezTo>
                    <a:cubicBezTo>
                      <a:pt x="2514947" y="584666"/>
                      <a:pt x="2402209" y="697404"/>
                      <a:pt x="2263140" y="697404"/>
                    </a:cubicBezTo>
                    <a:cubicBezTo>
                      <a:pt x="2176391" y="697404"/>
                      <a:pt x="2099888" y="653537"/>
                      <a:pt x="2054640" y="586750"/>
                    </a:cubicBezTo>
                    <a:cubicBezTo>
                      <a:pt x="2010395" y="653762"/>
                      <a:pt x="1934062" y="697404"/>
                      <a:pt x="1847535" y="697404"/>
                    </a:cubicBezTo>
                    <a:cubicBezTo>
                      <a:pt x="1789311" y="697404"/>
                      <a:pt x="1735702" y="677642"/>
                      <a:pt x="1693695" y="643630"/>
                    </a:cubicBezTo>
                    <a:cubicBezTo>
                      <a:pt x="1651689" y="677642"/>
                      <a:pt x="1598080" y="697404"/>
                      <a:pt x="1539855" y="697404"/>
                    </a:cubicBezTo>
                    <a:cubicBezTo>
                      <a:pt x="1441551" y="697404"/>
                      <a:pt x="1356403" y="641072"/>
                      <a:pt x="1315888" y="558445"/>
                    </a:cubicBezTo>
                    <a:cubicBezTo>
                      <a:pt x="1272229" y="598661"/>
                      <a:pt x="1206400" y="634839"/>
                      <a:pt x="1149712" y="622576"/>
                    </a:cubicBezTo>
                    <a:cubicBezTo>
                      <a:pt x="1096483" y="611061"/>
                      <a:pt x="1025744" y="572014"/>
                      <a:pt x="984978" y="498638"/>
                    </a:cubicBezTo>
                    <a:cubicBezTo>
                      <a:pt x="959504" y="574665"/>
                      <a:pt x="887516" y="629050"/>
                      <a:pt x="802824" y="629050"/>
                    </a:cubicBezTo>
                    <a:cubicBezTo>
                      <a:pt x="724492" y="629050"/>
                      <a:pt x="657026" y="582526"/>
                      <a:pt x="627413" y="515210"/>
                    </a:cubicBezTo>
                    <a:cubicBezTo>
                      <a:pt x="584988" y="553591"/>
                      <a:pt x="527392" y="574026"/>
                      <a:pt x="479717" y="567162"/>
                    </a:cubicBezTo>
                    <a:cubicBezTo>
                      <a:pt x="439788" y="561414"/>
                      <a:pt x="406466" y="547383"/>
                      <a:pt x="379767" y="527160"/>
                    </a:cubicBezTo>
                    <a:cubicBezTo>
                      <a:pt x="310874" y="498171"/>
                      <a:pt x="262300" y="430445"/>
                      <a:pt x="261518" y="351249"/>
                    </a:cubicBezTo>
                    <a:cubicBezTo>
                      <a:pt x="261425" y="351089"/>
                      <a:pt x="261381" y="350918"/>
                      <a:pt x="261338" y="350746"/>
                    </a:cubicBezTo>
                    <a:cubicBezTo>
                      <a:pt x="228153" y="316942"/>
                      <a:pt x="208360" y="270473"/>
                      <a:pt x="208360" y="219381"/>
                    </a:cubicBezTo>
                    <a:cubicBezTo>
                      <a:pt x="208360" y="112466"/>
                      <a:pt x="295031" y="25795"/>
                      <a:pt x="401946" y="25795"/>
                    </a:cubicBezTo>
                    <a:cubicBezTo>
                      <a:pt x="425158" y="25795"/>
                      <a:pt x="447416" y="29880"/>
                      <a:pt x="467791" y="38056"/>
                    </a:cubicBezTo>
                    <a:cubicBezTo>
                      <a:pt x="585794" y="17893"/>
                      <a:pt x="696162" y="87852"/>
                      <a:pt x="737322" y="124235"/>
                    </a:cubicBezTo>
                    <a:cubicBezTo>
                      <a:pt x="782627" y="68126"/>
                      <a:pt x="852143" y="0"/>
                      <a:pt x="929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sp>
            <p:nvSpPr>
              <p:cNvPr id="446" name="Rectangle 24">
                <a:extLst>
                  <a:ext uri="{FF2B5EF4-FFF2-40B4-BE49-F238E27FC236}">
                    <a16:creationId xmlns="" xmlns:a16="http://schemas.microsoft.com/office/drawing/2014/main" id="{E813E293-5970-41D0-96D3-74DEC75D32D9}"/>
                  </a:ext>
                </a:extLst>
              </p:cNvPr>
              <p:cNvSpPr>
                <a:spLocks noChangeAspect="1"/>
              </p:cNvSpPr>
              <p:nvPr/>
            </p:nvSpPr>
            <p:spPr>
              <a:xfrm rot="20700000">
                <a:off x="2307865" y="1808900"/>
                <a:ext cx="456968" cy="360000"/>
              </a:xfrm>
              <a:custGeom>
                <a:avLst/>
                <a:gdLst/>
                <a:ahLst/>
                <a:cxnLst/>
                <a:rect l="l" t="t" r="r" b="b"/>
                <a:pathLst>
                  <a:path w="3805825" h="2998234">
                    <a:moveTo>
                      <a:pt x="571963" y="2092124"/>
                    </a:moveTo>
                    <a:lnTo>
                      <a:pt x="465390" y="2092124"/>
                    </a:lnTo>
                    <a:lnTo>
                      <a:pt x="571963" y="2198697"/>
                    </a:lnTo>
                    <a:close/>
                    <a:moveTo>
                      <a:pt x="571962" y="1939097"/>
                    </a:moveTo>
                    <a:lnTo>
                      <a:pt x="465390" y="2045669"/>
                    </a:lnTo>
                    <a:lnTo>
                      <a:pt x="571962" y="2045669"/>
                    </a:lnTo>
                    <a:close/>
                    <a:moveTo>
                      <a:pt x="724990" y="2092124"/>
                    </a:moveTo>
                    <a:lnTo>
                      <a:pt x="618417" y="2092124"/>
                    </a:lnTo>
                    <a:lnTo>
                      <a:pt x="618418" y="2198697"/>
                    </a:lnTo>
                    <a:close/>
                    <a:moveTo>
                      <a:pt x="618418" y="1939104"/>
                    </a:moveTo>
                    <a:lnTo>
                      <a:pt x="618417" y="2045669"/>
                    </a:lnTo>
                    <a:lnTo>
                      <a:pt x="724982" y="2045669"/>
                    </a:lnTo>
                    <a:close/>
                    <a:moveTo>
                      <a:pt x="760612" y="1901643"/>
                    </a:moveTo>
                    <a:lnTo>
                      <a:pt x="654047" y="1901643"/>
                    </a:lnTo>
                    <a:lnTo>
                      <a:pt x="760612" y="2008208"/>
                    </a:lnTo>
                    <a:close/>
                    <a:moveTo>
                      <a:pt x="760612" y="1748616"/>
                    </a:moveTo>
                    <a:lnTo>
                      <a:pt x="654040" y="1855188"/>
                    </a:lnTo>
                    <a:lnTo>
                      <a:pt x="760612" y="1855188"/>
                    </a:lnTo>
                    <a:close/>
                    <a:moveTo>
                      <a:pt x="913640" y="1901643"/>
                    </a:moveTo>
                    <a:lnTo>
                      <a:pt x="807067" y="1901643"/>
                    </a:lnTo>
                    <a:lnTo>
                      <a:pt x="807067" y="2008216"/>
                    </a:lnTo>
                    <a:close/>
                    <a:moveTo>
                      <a:pt x="807067" y="1748615"/>
                    </a:moveTo>
                    <a:lnTo>
                      <a:pt x="807067" y="1855188"/>
                    </a:lnTo>
                    <a:lnTo>
                      <a:pt x="913640" y="1855188"/>
                    </a:lnTo>
                    <a:close/>
                    <a:moveTo>
                      <a:pt x="953368" y="1708887"/>
                    </a:moveTo>
                    <a:lnTo>
                      <a:pt x="846796" y="1708887"/>
                    </a:lnTo>
                    <a:lnTo>
                      <a:pt x="953368" y="1815459"/>
                    </a:lnTo>
                    <a:close/>
                    <a:moveTo>
                      <a:pt x="953368" y="1555860"/>
                    </a:moveTo>
                    <a:lnTo>
                      <a:pt x="846796" y="1662432"/>
                    </a:lnTo>
                    <a:lnTo>
                      <a:pt x="953368" y="1662432"/>
                    </a:lnTo>
                    <a:close/>
                    <a:moveTo>
                      <a:pt x="1106396" y="1708887"/>
                    </a:moveTo>
                    <a:lnTo>
                      <a:pt x="999823" y="1708887"/>
                    </a:lnTo>
                    <a:lnTo>
                      <a:pt x="999823" y="1815460"/>
                    </a:lnTo>
                    <a:close/>
                    <a:moveTo>
                      <a:pt x="999823" y="1555860"/>
                    </a:moveTo>
                    <a:lnTo>
                      <a:pt x="999823" y="1662432"/>
                    </a:lnTo>
                    <a:lnTo>
                      <a:pt x="1106396" y="1662432"/>
                    </a:lnTo>
                    <a:close/>
                    <a:moveTo>
                      <a:pt x="1144754" y="1514764"/>
                    </a:moveTo>
                    <a:lnTo>
                      <a:pt x="1038182" y="1514764"/>
                    </a:lnTo>
                    <a:lnTo>
                      <a:pt x="1144754" y="1621337"/>
                    </a:lnTo>
                    <a:close/>
                    <a:moveTo>
                      <a:pt x="1144754" y="1361737"/>
                    </a:moveTo>
                    <a:lnTo>
                      <a:pt x="1038182" y="1468309"/>
                    </a:lnTo>
                    <a:lnTo>
                      <a:pt x="1144754" y="1468309"/>
                    </a:lnTo>
                    <a:close/>
                    <a:moveTo>
                      <a:pt x="1297782" y="1514764"/>
                    </a:moveTo>
                    <a:lnTo>
                      <a:pt x="1191209" y="1514764"/>
                    </a:lnTo>
                    <a:lnTo>
                      <a:pt x="1191209" y="1621337"/>
                    </a:lnTo>
                    <a:close/>
                    <a:moveTo>
                      <a:pt x="1191209" y="1361737"/>
                    </a:moveTo>
                    <a:lnTo>
                      <a:pt x="1191209" y="1468309"/>
                    </a:lnTo>
                    <a:lnTo>
                      <a:pt x="1297782" y="1468309"/>
                    </a:lnTo>
                    <a:close/>
                    <a:moveTo>
                      <a:pt x="1335838" y="1323681"/>
                    </a:moveTo>
                    <a:lnTo>
                      <a:pt x="1229266" y="1323681"/>
                    </a:lnTo>
                    <a:lnTo>
                      <a:pt x="1335838" y="1430253"/>
                    </a:lnTo>
                    <a:close/>
                    <a:moveTo>
                      <a:pt x="1335838" y="1170654"/>
                    </a:moveTo>
                    <a:lnTo>
                      <a:pt x="1229266" y="1277226"/>
                    </a:lnTo>
                    <a:lnTo>
                      <a:pt x="1335838" y="1277226"/>
                    </a:lnTo>
                    <a:close/>
                    <a:moveTo>
                      <a:pt x="1488865" y="1323681"/>
                    </a:moveTo>
                    <a:lnTo>
                      <a:pt x="1382293" y="1323681"/>
                    </a:lnTo>
                    <a:lnTo>
                      <a:pt x="1382293" y="1430253"/>
                    </a:lnTo>
                    <a:close/>
                    <a:moveTo>
                      <a:pt x="1382293" y="1170653"/>
                    </a:moveTo>
                    <a:lnTo>
                      <a:pt x="1382293" y="1277226"/>
                    </a:lnTo>
                    <a:lnTo>
                      <a:pt x="1488865" y="1277226"/>
                    </a:lnTo>
                    <a:close/>
                    <a:moveTo>
                      <a:pt x="2914702" y="2523007"/>
                    </a:moveTo>
                    <a:cubicBezTo>
                      <a:pt x="2900642" y="2508947"/>
                      <a:pt x="2877845" y="2508947"/>
                      <a:pt x="2863784" y="2523007"/>
                    </a:cubicBezTo>
                    <a:cubicBezTo>
                      <a:pt x="2849724" y="2537067"/>
                      <a:pt x="2849724" y="2559864"/>
                      <a:pt x="2863784" y="2573924"/>
                    </a:cubicBezTo>
                    <a:cubicBezTo>
                      <a:pt x="2877845" y="2587985"/>
                      <a:pt x="2900642" y="2587985"/>
                      <a:pt x="2914702" y="2573924"/>
                    </a:cubicBezTo>
                    <a:cubicBezTo>
                      <a:pt x="2928762" y="2559864"/>
                      <a:pt x="2928762" y="2537067"/>
                      <a:pt x="2914702" y="2523007"/>
                    </a:cubicBezTo>
                    <a:close/>
                    <a:moveTo>
                      <a:pt x="1526922" y="1132597"/>
                    </a:moveTo>
                    <a:lnTo>
                      <a:pt x="1420350" y="1132596"/>
                    </a:lnTo>
                    <a:lnTo>
                      <a:pt x="1526922" y="1239169"/>
                    </a:lnTo>
                    <a:close/>
                    <a:moveTo>
                      <a:pt x="1526922" y="979569"/>
                    </a:moveTo>
                    <a:lnTo>
                      <a:pt x="1420350" y="1086141"/>
                    </a:lnTo>
                    <a:lnTo>
                      <a:pt x="1526922" y="1086142"/>
                    </a:lnTo>
                    <a:close/>
                    <a:moveTo>
                      <a:pt x="1679950" y="1132597"/>
                    </a:moveTo>
                    <a:lnTo>
                      <a:pt x="1573377" y="1132597"/>
                    </a:lnTo>
                    <a:lnTo>
                      <a:pt x="1573377" y="1239169"/>
                    </a:lnTo>
                    <a:close/>
                    <a:moveTo>
                      <a:pt x="1573377" y="979569"/>
                    </a:moveTo>
                    <a:lnTo>
                      <a:pt x="1573377" y="1086142"/>
                    </a:lnTo>
                    <a:lnTo>
                      <a:pt x="1679950" y="1086142"/>
                    </a:lnTo>
                    <a:close/>
                    <a:moveTo>
                      <a:pt x="1718007" y="941512"/>
                    </a:moveTo>
                    <a:lnTo>
                      <a:pt x="1611434" y="941512"/>
                    </a:lnTo>
                    <a:lnTo>
                      <a:pt x="1718007" y="1048085"/>
                    </a:lnTo>
                    <a:close/>
                    <a:moveTo>
                      <a:pt x="1718006" y="788485"/>
                    </a:moveTo>
                    <a:lnTo>
                      <a:pt x="1611434" y="895057"/>
                    </a:lnTo>
                    <a:lnTo>
                      <a:pt x="1718006" y="895057"/>
                    </a:lnTo>
                    <a:close/>
                    <a:moveTo>
                      <a:pt x="1871034" y="941512"/>
                    </a:moveTo>
                    <a:lnTo>
                      <a:pt x="1764461" y="941512"/>
                    </a:lnTo>
                    <a:lnTo>
                      <a:pt x="1764462" y="1048085"/>
                    </a:lnTo>
                    <a:close/>
                    <a:moveTo>
                      <a:pt x="1764461" y="788485"/>
                    </a:moveTo>
                    <a:lnTo>
                      <a:pt x="1764462" y="895057"/>
                    </a:lnTo>
                    <a:lnTo>
                      <a:pt x="1871034" y="895057"/>
                    </a:lnTo>
                    <a:close/>
                    <a:moveTo>
                      <a:pt x="3382381" y="1946466"/>
                    </a:moveTo>
                    <a:lnTo>
                      <a:pt x="2893361" y="2435486"/>
                    </a:lnTo>
                    <a:lnTo>
                      <a:pt x="2933988" y="2428503"/>
                    </a:lnTo>
                    <a:lnTo>
                      <a:pt x="3009207" y="2503722"/>
                    </a:lnTo>
                    <a:lnTo>
                      <a:pt x="3003173" y="2538827"/>
                    </a:lnTo>
                    <a:lnTo>
                      <a:pt x="3488958" y="2053042"/>
                    </a:lnTo>
                    <a:lnTo>
                      <a:pt x="3388629" y="1952714"/>
                    </a:lnTo>
                    <a:close/>
                    <a:moveTo>
                      <a:pt x="2405874" y="794872"/>
                    </a:moveTo>
                    <a:lnTo>
                      <a:pt x="2299301" y="794872"/>
                    </a:lnTo>
                    <a:lnTo>
                      <a:pt x="2405874" y="901444"/>
                    </a:lnTo>
                    <a:close/>
                    <a:moveTo>
                      <a:pt x="2789111" y="1176277"/>
                    </a:moveTo>
                    <a:lnTo>
                      <a:pt x="2682538" y="1176278"/>
                    </a:lnTo>
                    <a:lnTo>
                      <a:pt x="2789111" y="1282850"/>
                    </a:lnTo>
                    <a:close/>
                    <a:moveTo>
                      <a:pt x="2596355" y="983521"/>
                    </a:moveTo>
                    <a:lnTo>
                      <a:pt x="2489782" y="983522"/>
                    </a:lnTo>
                    <a:lnTo>
                      <a:pt x="2596355" y="1090094"/>
                    </a:lnTo>
                    <a:close/>
                    <a:moveTo>
                      <a:pt x="3174317" y="1558747"/>
                    </a:moveTo>
                    <a:lnTo>
                      <a:pt x="3067745" y="1558747"/>
                    </a:lnTo>
                    <a:lnTo>
                      <a:pt x="3174317" y="1665320"/>
                    </a:lnTo>
                    <a:close/>
                    <a:moveTo>
                      <a:pt x="2983234" y="1367664"/>
                    </a:moveTo>
                    <a:lnTo>
                      <a:pt x="2876661" y="1367664"/>
                    </a:lnTo>
                    <a:lnTo>
                      <a:pt x="2983234" y="1474236"/>
                    </a:lnTo>
                    <a:close/>
                    <a:moveTo>
                      <a:pt x="3556486" y="1940915"/>
                    </a:moveTo>
                    <a:lnTo>
                      <a:pt x="3449914" y="1940915"/>
                    </a:lnTo>
                    <a:lnTo>
                      <a:pt x="3556487" y="2047488"/>
                    </a:lnTo>
                    <a:close/>
                    <a:moveTo>
                      <a:pt x="3365402" y="1749831"/>
                    </a:moveTo>
                    <a:lnTo>
                      <a:pt x="3258830" y="1749831"/>
                    </a:lnTo>
                    <a:lnTo>
                      <a:pt x="3365402" y="1856404"/>
                    </a:lnTo>
                    <a:close/>
                    <a:moveTo>
                      <a:pt x="3761426" y="2144804"/>
                    </a:moveTo>
                    <a:lnTo>
                      <a:pt x="3654853" y="2144804"/>
                    </a:lnTo>
                    <a:lnTo>
                      <a:pt x="3761426" y="2251377"/>
                    </a:lnTo>
                    <a:close/>
                    <a:moveTo>
                      <a:pt x="2405874" y="657532"/>
                    </a:moveTo>
                    <a:lnTo>
                      <a:pt x="2314989" y="748417"/>
                    </a:lnTo>
                    <a:lnTo>
                      <a:pt x="2405874" y="748417"/>
                    </a:lnTo>
                    <a:close/>
                    <a:moveTo>
                      <a:pt x="2558894" y="794872"/>
                    </a:moveTo>
                    <a:lnTo>
                      <a:pt x="2452329" y="794872"/>
                    </a:lnTo>
                    <a:lnTo>
                      <a:pt x="2452329" y="901437"/>
                    </a:lnTo>
                    <a:close/>
                    <a:moveTo>
                      <a:pt x="2596355" y="830501"/>
                    </a:moveTo>
                    <a:lnTo>
                      <a:pt x="2489790" y="937067"/>
                    </a:lnTo>
                    <a:lnTo>
                      <a:pt x="2596355" y="937067"/>
                    </a:lnTo>
                    <a:close/>
                    <a:moveTo>
                      <a:pt x="2942138" y="1176278"/>
                    </a:moveTo>
                    <a:lnTo>
                      <a:pt x="2835566" y="1176277"/>
                    </a:lnTo>
                    <a:lnTo>
                      <a:pt x="2835566" y="1282850"/>
                    </a:lnTo>
                    <a:close/>
                    <a:moveTo>
                      <a:pt x="2789111" y="1023250"/>
                    </a:moveTo>
                    <a:lnTo>
                      <a:pt x="2682538" y="1129823"/>
                    </a:lnTo>
                    <a:lnTo>
                      <a:pt x="2789111" y="1129823"/>
                    </a:lnTo>
                    <a:close/>
                    <a:moveTo>
                      <a:pt x="2749382" y="983521"/>
                    </a:moveTo>
                    <a:lnTo>
                      <a:pt x="2642810" y="983522"/>
                    </a:lnTo>
                    <a:lnTo>
                      <a:pt x="2642810" y="1090094"/>
                    </a:lnTo>
                    <a:close/>
                    <a:moveTo>
                      <a:pt x="3327345" y="1558747"/>
                    </a:moveTo>
                    <a:lnTo>
                      <a:pt x="3220772" y="1558747"/>
                    </a:lnTo>
                    <a:lnTo>
                      <a:pt x="3220772" y="1665320"/>
                    </a:lnTo>
                    <a:close/>
                    <a:moveTo>
                      <a:pt x="3174317" y="1405720"/>
                    </a:moveTo>
                    <a:lnTo>
                      <a:pt x="3067745" y="1512292"/>
                    </a:lnTo>
                    <a:lnTo>
                      <a:pt x="3174317" y="1512292"/>
                    </a:lnTo>
                    <a:close/>
                    <a:moveTo>
                      <a:pt x="3136261" y="1367664"/>
                    </a:moveTo>
                    <a:lnTo>
                      <a:pt x="3029688" y="1367664"/>
                    </a:lnTo>
                    <a:lnTo>
                      <a:pt x="3029689" y="1474236"/>
                    </a:lnTo>
                    <a:close/>
                    <a:moveTo>
                      <a:pt x="2983234" y="1214636"/>
                    </a:moveTo>
                    <a:lnTo>
                      <a:pt x="2876661" y="1321209"/>
                    </a:lnTo>
                    <a:lnTo>
                      <a:pt x="2983234" y="1321209"/>
                    </a:lnTo>
                    <a:close/>
                    <a:moveTo>
                      <a:pt x="3709514" y="1940915"/>
                    </a:moveTo>
                    <a:lnTo>
                      <a:pt x="3602941" y="1940915"/>
                    </a:lnTo>
                    <a:lnTo>
                      <a:pt x="3602942" y="2047488"/>
                    </a:lnTo>
                    <a:close/>
                    <a:moveTo>
                      <a:pt x="3556487" y="1787888"/>
                    </a:moveTo>
                    <a:lnTo>
                      <a:pt x="3449914" y="1894460"/>
                    </a:lnTo>
                    <a:lnTo>
                      <a:pt x="3556486" y="1894460"/>
                    </a:lnTo>
                    <a:close/>
                    <a:moveTo>
                      <a:pt x="3518430" y="1749831"/>
                    </a:moveTo>
                    <a:lnTo>
                      <a:pt x="3411857" y="1749831"/>
                    </a:lnTo>
                    <a:lnTo>
                      <a:pt x="3411857" y="1856403"/>
                    </a:lnTo>
                    <a:close/>
                    <a:moveTo>
                      <a:pt x="3365402" y="1596803"/>
                    </a:moveTo>
                    <a:lnTo>
                      <a:pt x="3258830" y="1703376"/>
                    </a:lnTo>
                    <a:lnTo>
                      <a:pt x="3365402" y="1703376"/>
                    </a:lnTo>
                    <a:close/>
                    <a:moveTo>
                      <a:pt x="3761426" y="1991777"/>
                    </a:moveTo>
                    <a:lnTo>
                      <a:pt x="3654853" y="2098349"/>
                    </a:lnTo>
                    <a:lnTo>
                      <a:pt x="3761426" y="2098349"/>
                    </a:lnTo>
                    <a:close/>
                    <a:moveTo>
                      <a:pt x="2452329" y="641845"/>
                    </a:moveTo>
                    <a:lnTo>
                      <a:pt x="2452329" y="748417"/>
                    </a:lnTo>
                    <a:lnTo>
                      <a:pt x="2558901" y="748417"/>
                    </a:lnTo>
                    <a:close/>
                    <a:moveTo>
                      <a:pt x="2835566" y="1023250"/>
                    </a:moveTo>
                    <a:lnTo>
                      <a:pt x="2835566" y="1129822"/>
                    </a:lnTo>
                    <a:lnTo>
                      <a:pt x="2942138" y="1129822"/>
                    </a:lnTo>
                    <a:close/>
                    <a:moveTo>
                      <a:pt x="2642810" y="830494"/>
                    </a:moveTo>
                    <a:lnTo>
                      <a:pt x="2642810" y="937066"/>
                    </a:lnTo>
                    <a:lnTo>
                      <a:pt x="2749382" y="937066"/>
                    </a:lnTo>
                    <a:close/>
                    <a:moveTo>
                      <a:pt x="3220772" y="1405720"/>
                    </a:moveTo>
                    <a:lnTo>
                      <a:pt x="3220772" y="1512292"/>
                    </a:lnTo>
                    <a:lnTo>
                      <a:pt x="3327344" y="1512292"/>
                    </a:lnTo>
                    <a:close/>
                    <a:moveTo>
                      <a:pt x="3029688" y="1214636"/>
                    </a:moveTo>
                    <a:lnTo>
                      <a:pt x="3029688" y="1321209"/>
                    </a:lnTo>
                    <a:lnTo>
                      <a:pt x="3136261" y="1321209"/>
                    </a:lnTo>
                    <a:close/>
                    <a:moveTo>
                      <a:pt x="3602941" y="1787888"/>
                    </a:moveTo>
                    <a:lnTo>
                      <a:pt x="3602941" y="1894460"/>
                    </a:lnTo>
                    <a:lnTo>
                      <a:pt x="3709514" y="1894460"/>
                    </a:lnTo>
                    <a:close/>
                    <a:moveTo>
                      <a:pt x="3411857" y="1596803"/>
                    </a:moveTo>
                    <a:lnTo>
                      <a:pt x="3411857" y="1703376"/>
                    </a:lnTo>
                    <a:lnTo>
                      <a:pt x="3518429" y="1703376"/>
                    </a:lnTo>
                    <a:close/>
                    <a:moveTo>
                      <a:pt x="2353083" y="150965"/>
                    </a:moveTo>
                    <a:lnTo>
                      <a:pt x="2025288" y="132265"/>
                    </a:lnTo>
                    <a:lnTo>
                      <a:pt x="2071608" y="178585"/>
                    </a:lnTo>
                    <a:lnTo>
                      <a:pt x="2093619" y="156574"/>
                    </a:lnTo>
                    <a:lnTo>
                      <a:pt x="2220546" y="283501"/>
                    </a:lnTo>
                    <a:close/>
                    <a:moveTo>
                      <a:pt x="2523312" y="286240"/>
                    </a:moveTo>
                    <a:lnTo>
                      <a:pt x="2373298" y="436253"/>
                    </a:lnTo>
                    <a:lnTo>
                      <a:pt x="2500225" y="563180"/>
                    </a:lnTo>
                    <a:lnTo>
                      <a:pt x="2473487" y="589919"/>
                    </a:lnTo>
                    <a:lnTo>
                      <a:pt x="2618667" y="735099"/>
                    </a:lnTo>
                    <a:lnTo>
                      <a:pt x="2619582" y="734183"/>
                    </a:lnTo>
                    <a:lnTo>
                      <a:pt x="2812338" y="926939"/>
                    </a:lnTo>
                    <a:lnTo>
                      <a:pt x="2845693" y="960294"/>
                    </a:lnTo>
                    <a:lnTo>
                      <a:pt x="3005093" y="1119693"/>
                    </a:lnTo>
                    <a:lnTo>
                      <a:pt x="3006461" y="1118325"/>
                    </a:lnTo>
                    <a:lnTo>
                      <a:pt x="3197545" y="1309409"/>
                    </a:lnTo>
                    <a:lnTo>
                      <a:pt x="3232572" y="1344436"/>
                    </a:lnTo>
                    <a:lnTo>
                      <a:pt x="3246403" y="1358267"/>
                    </a:lnTo>
                    <a:close/>
                    <a:moveTo>
                      <a:pt x="2523816" y="30335"/>
                    </a:moveTo>
                    <a:lnTo>
                      <a:pt x="2626629" y="133149"/>
                    </a:lnTo>
                    <a:lnTo>
                      <a:pt x="2552082" y="207696"/>
                    </a:lnTo>
                    <a:lnTo>
                      <a:pt x="2576968" y="232583"/>
                    </a:lnTo>
                    <a:lnTo>
                      <a:pt x="2575182" y="234369"/>
                    </a:lnTo>
                    <a:lnTo>
                      <a:pt x="3513251" y="1625113"/>
                    </a:lnTo>
                    <a:lnTo>
                      <a:pt x="3579714" y="1691577"/>
                    </a:lnTo>
                    <a:lnTo>
                      <a:pt x="3614741" y="1726603"/>
                    </a:lnTo>
                    <a:lnTo>
                      <a:pt x="3784128" y="1895991"/>
                    </a:lnTo>
                    <a:lnTo>
                      <a:pt x="3784653" y="1895466"/>
                    </a:lnTo>
                    <a:lnTo>
                      <a:pt x="3802957" y="1913770"/>
                    </a:lnTo>
                    <a:lnTo>
                      <a:pt x="3802957" y="1914820"/>
                    </a:lnTo>
                    <a:lnTo>
                      <a:pt x="3805825" y="1917687"/>
                    </a:lnTo>
                    <a:lnTo>
                      <a:pt x="3802957" y="1920555"/>
                    </a:lnTo>
                    <a:lnTo>
                      <a:pt x="3802957" y="2329384"/>
                    </a:lnTo>
                    <a:lnTo>
                      <a:pt x="3784653" y="2347688"/>
                    </a:lnTo>
                    <a:lnTo>
                      <a:pt x="3580239" y="2143274"/>
                    </a:lnTo>
                    <a:lnTo>
                      <a:pt x="3579714" y="2143798"/>
                    </a:lnTo>
                    <a:lnTo>
                      <a:pt x="3514414" y="2078498"/>
                    </a:lnTo>
                    <a:lnTo>
                      <a:pt x="2992605" y="2600306"/>
                    </a:lnTo>
                    <a:lnTo>
                      <a:pt x="2990741" y="2611151"/>
                    </a:lnTo>
                    <a:lnTo>
                      <a:pt x="2771416" y="2767764"/>
                    </a:lnTo>
                    <a:lnTo>
                      <a:pt x="2746140" y="2742487"/>
                    </a:lnTo>
                    <a:lnTo>
                      <a:pt x="2670170" y="2818456"/>
                    </a:lnTo>
                    <a:lnTo>
                      <a:pt x="2651401" y="2799687"/>
                    </a:lnTo>
                    <a:cubicBezTo>
                      <a:pt x="2625528" y="2785735"/>
                      <a:pt x="2592950" y="2788926"/>
                      <a:pt x="2569612" y="2809139"/>
                    </a:cubicBezTo>
                    <a:cubicBezTo>
                      <a:pt x="2540180" y="2834630"/>
                      <a:pt x="2535445" y="2878528"/>
                      <a:pt x="2558763" y="2909709"/>
                    </a:cubicBezTo>
                    <a:cubicBezTo>
                      <a:pt x="2580225" y="2939886"/>
                      <a:pt x="2602221" y="2944074"/>
                      <a:pt x="2698387" y="2956528"/>
                    </a:cubicBezTo>
                    <a:cubicBezTo>
                      <a:pt x="2612716" y="3019512"/>
                      <a:pt x="2549084" y="3004923"/>
                      <a:pt x="2499317" y="2954166"/>
                    </a:cubicBezTo>
                    <a:cubicBezTo>
                      <a:pt x="2449549" y="2903408"/>
                      <a:pt x="2462151" y="2804007"/>
                      <a:pt x="2521014" y="2753027"/>
                    </a:cubicBezTo>
                    <a:cubicBezTo>
                      <a:pt x="2561003" y="2718393"/>
                      <a:pt x="2614554" y="2708748"/>
                      <a:pt x="2661444" y="2725347"/>
                    </a:cubicBezTo>
                    <a:lnTo>
                      <a:pt x="2695222" y="2691569"/>
                    </a:lnTo>
                    <a:lnTo>
                      <a:pt x="2669947" y="2666294"/>
                    </a:lnTo>
                    <a:lnTo>
                      <a:pt x="2810390" y="2469612"/>
                    </a:lnTo>
                    <a:lnTo>
                      <a:pt x="2809356" y="2468579"/>
                    </a:lnTo>
                    <a:lnTo>
                      <a:pt x="2815551" y="2462385"/>
                    </a:lnTo>
                    <a:lnTo>
                      <a:pt x="2826559" y="2446968"/>
                    </a:lnTo>
                    <a:lnTo>
                      <a:pt x="2831882" y="2446053"/>
                    </a:lnTo>
                    <a:lnTo>
                      <a:pt x="3356925" y="1921010"/>
                    </a:lnTo>
                    <a:lnTo>
                      <a:pt x="3353603" y="1917688"/>
                    </a:lnTo>
                    <a:lnTo>
                      <a:pt x="3197545" y="1761630"/>
                    </a:lnTo>
                    <a:lnTo>
                      <a:pt x="3197544" y="1761631"/>
                    </a:lnTo>
                    <a:lnTo>
                      <a:pt x="3006461" y="1570547"/>
                    </a:lnTo>
                    <a:lnTo>
                      <a:pt x="2971434" y="1535520"/>
                    </a:lnTo>
                    <a:lnTo>
                      <a:pt x="2813706" y="1377793"/>
                    </a:lnTo>
                    <a:lnTo>
                      <a:pt x="2812338" y="1379161"/>
                    </a:lnTo>
                    <a:lnTo>
                      <a:pt x="2619582" y="1186405"/>
                    </a:lnTo>
                    <a:lnTo>
                      <a:pt x="2586227" y="1153050"/>
                    </a:lnTo>
                    <a:lnTo>
                      <a:pt x="2430017" y="996839"/>
                    </a:lnTo>
                    <a:lnTo>
                      <a:pt x="2429101" y="997755"/>
                    </a:lnTo>
                    <a:lnTo>
                      <a:pt x="2247376" y="816030"/>
                    </a:lnTo>
                    <a:lnTo>
                      <a:pt x="2194721" y="868684"/>
                    </a:lnTo>
                    <a:lnTo>
                      <a:pt x="2169629" y="843592"/>
                    </a:lnTo>
                    <a:lnTo>
                      <a:pt x="2012511" y="1000710"/>
                    </a:lnTo>
                    <a:lnTo>
                      <a:pt x="1948715" y="936915"/>
                    </a:lnTo>
                    <a:lnTo>
                      <a:pt x="1776261" y="1109369"/>
                    </a:lnTo>
                    <a:lnTo>
                      <a:pt x="1741234" y="1144396"/>
                    </a:lnTo>
                    <a:lnTo>
                      <a:pt x="1585176" y="1300453"/>
                    </a:lnTo>
                    <a:lnTo>
                      <a:pt x="1550150" y="1335480"/>
                    </a:lnTo>
                    <a:lnTo>
                      <a:pt x="1394093" y="1491537"/>
                    </a:lnTo>
                    <a:lnTo>
                      <a:pt x="1359065" y="1526564"/>
                    </a:lnTo>
                    <a:lnTo>
                      <a:pt x="1201338" y="1684291"/>
                    </a:lnTo>
                    <a:lnTo>
                      <a:pt x="1202706" y="1685660"/>
                    </a:lnTo>
                    <a:lnTo>
                      <a:pt x="1009951" y="1878416"/>
                    </a:lnTo>
                    <a:lnTo>
                      <a:pt x="976596" y="1911771"/>
                    </a:lnTo>
                    <a:lnTo>
                      <a:pt x="820385" y="2067981"/>
                    </a:lnTo>
                    <a:lnTo>
                      <a:pt x="821301" y="2068897"/>
                    </a:lnTo>
                    <a:lnTo>
                      <a:pt x="612116" y="2278081"/>
                    </a:lnTo>
                    <a:lnTo>
                      <a:pt x="673628" y="2339593"/>
                    </a:lnTo>
                    <a:lnTo>
                      <a:pt x="567426" y="2445795"/>
                    </a:lnTo>
                    <a:lnTo>
                      <a:pt x="672230" y="2550598"/>
                    </a:lnTo>
                    <a:lnTo>
                      <a:pt x="566028" y="2656800"/>
                    </a:lnTo>
                    <a:lnTo>
                      <a:pt x="0" y="2090772"/>
                    </a:lnTo>
                    <a:lnTo>
                      <a:pt x="106202" y="1984570"/>
                    </a:lnTo>
                    <a:lnTo>
                      <a:pt x="211005" y="2089373"/>
                    </a:lnTo>
                    <a:lnTo>
                      <a:pt x="317206" y="1983171"/>
                    </a:lnTo>
                    <a:lnTo>
                      <a:pt x="386005" y="2051970"/>
                    </a:lnTo>
                    <a:lnTo>
                      <a:pt x="558644" y="1879331"/>
                    </a:lnTo>
                    <a:lnTo>
                      <a:pt x="557729" y="1878415"/>
                    </a:lnTo>
                    <a:lnTo>
                      <a:pt x="750485" y="1685660"/>
                    </a:lnTo>
                    <a:lnTo>
                      <a:pt x="783839" y="1652305"/>
                    </a:lnTo>
                    <a:lnTo>
                      <a:pt x="943239" y="1492905"/>
                    </a:lnTo>
                    <a:lnTo>
                      <a:pt x="941871" y="1491537"/>
                    </a:lnTo>
                    <a:lnTo>
                      <a:pt x="1132954" y="1300453"/>
                    </a:lnTo>
                    <a:lnTo>
                      <a:pt x="1167982" y="1265426"/>
                    </a:lnTo>
                    <a:lnTo>
                      <a:pt x="1324039" y="1109369"/>
                    </a:lnTo>
                    <a:lnTo>
                      <a:pt x="1359065" y="1074342"/>
                    </a:lnTo>
                    <a:lnTo>
                      <a:pt x="1515123" y="918285"/>
                    </a:lnTo>
                    <a:lnTo>
                      <a:pt x="1550150" y="883258"/>
                    </a:lnTo>
                    <a:lnTo>
                      <a:pt x="1722604" y="710804"/>
                    </a:lnTo>
                    <a:lnTo>
                      <a:pt x="1656089" y="644289"/>
                    </a:lnTo>
                    <a:lnTo>
                      <a:pt x="1813208" y="487170"/>
                    </a:lnTo>
                    <a:lnTo>
                      <a:pt x="1788115" y="462078"/>
                    </a:lnTo>
                    <a:lnTo>
                      <a:pt x="1817021" y="433172"/>
                    </a:lnTo>
                    <a:lnTo>
                      <a:pt x="1638436" y="254587"/>
                    </a:lnTo>
                    <a:lnTo>
                      <a:pt x="1893022" y="0"/>
                    </a:lnTo>
                    <a:lnTo>
                      <a:pt x="1948799" y="55777"/>
                    </a:lnTo>
                    <a:lnTo>
                      <a:pt x="2421315" y="82732"/>
                    </a:lnTo>
                    <a:lnTo>
                      <a:pt x="2424216" y="79831"/>
                    </a:lnTo>
                    <a:lnTo>
                      <a:pt x="2449269" y="104883"/>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sp>
            <p:nvSpPr>
              <p:cNvPr id="447" name="Rectangle 41">
                <a:extLst>
                  <a:ext uri="{FF2B5EF4-FFF2-40B4-BE49-F238E27FC236}">
                    <a16:creationId xmlns="" xmlns:a16="http://schemas.microsoft.com/office/drawing/2014/main" id="{D18542A9-E599-4CC6-AF91-C6BAA56BE81E}"/>
                  </a:ext>
                </a:extLst>
              </p:cNvPr>
              <p:cNvSpPr>
                <a:spLocks/>
              </p:cNvSpPr>
              <p:nvPr/>
            </p:nvSpPr>
            <p:spPr>
              <a:xfrm rot="19192674">
                <a:off x="926950" y="2109352"/>
                <a:ext cx="360000" cy="360000"/>
              </a:xfrm>
              <a:custGeom>
                <a:avLst/>
                <a:gdLst/>
                <a:ahLst/>
                <a:cxnLst/>
                <a:rect l="l" t="t" r="r" b="b"/>
                <a:pathLst>
                  <a:path w="3888423" h="3970014">
                    <a:moveTo>
                      <a:pt x="1259577" y="2471243"/>
                    </a:moveTo>
                    <a:cubicBezTo>
                      <a:pt x="1293292" y="2471243"/>
                      <a:pt x="1320623" y="2543205"/>
                      <a:pt x="1320623" y="2631975"/>
                    </a:cubicBezTo>
                    <a:cubicBezTo>
                      <a:pt x="1320623" y="2720745"/>
                      <a:pt x="1293292" y="2792707"/>
                      <a:pt x="1259577" y="2792707"/>
                    </a:cubicBezTo>
                    <a:cubicBezTo>
                      <a:pt x="1225862" y="2792707"/>
                      <a:pt x="1198531" y="2720745"/>
                      <a:pt x="1198531" y="2631975"/>
                    </a:cubicBezTo>
                    <a:cubicBezTo>
                      <a:pt x="1198531" y="2543205"/>
                      <a:pt x="1225862" y="2471243"/>
                      <a:pt x="1259577" y="2471243"/>
                    </a:cubicBezTo>
                    <a:close/>
                    <a:moveTo>
                      <a:pt x="1710471" y="2470362"/>
                    </a:moveTo>
                    <a:cubicBezTo>
                      <a:pt x="1741030" y="2470028"/>
                      <a:pt x="1768823" y="2488083"/>
                      <a:pt x="1781169" y="2516203"/>
                    </a:cubicBezTo>
                    <a:cubicBezTo>
                      <a:pt x="1793845" y="2545068"/>
                      <a:pt x="1787700" y="2578742"/>
                      <a:pt x="1765642" y="2601268"/>
                    </a:cubicBezTo>
                    <a:cubicBezTo>
                      <a:pt x="1750827" y="2616399"/>
                      <a:pt x="1730831" y="2624459"/>
                      <a:pt x="1710472" y="2623745"/>
                    </a:cubicBezTo>
                    <a:close/>
                    <a:moveTo>
                      <a:pt x="2456093" y="2374056"/>
                    </a:moveTo>
                    <a:lnTo>
                      <a:pt x="2456093" y="2889893"/>
                    </a:lnTo>
                    <a:lnTo>
                      <a:pt x="2566690" y="2889893"/>
                    </a:lnTo>
                    <a:lnTo>
                      <a:pt x="2566690" y="2706284"/>
                    </a:lnTo>
                    <a:lnTo>
                      <a:pt x="2632197" y="2884955"/>
                    </a:lnTo>
                    <a:lnTo>
                      <a:pt x="2635843" y="2883618"/>
                    </a:lnTo>
                    <a:lnTo>
                      <a:pt x="2635843" y="2889893"/>
                    </a:lnTo>
                    <a:lnTo>
                      <a:pt x="2746439" y="2889893"/>
                    </a:lnTo>
                    <a:lnTo>
                      <a:pt x="2746439" y="2374056"/>
                    </a:lnTo>
                    <a:lnTo>
                      <a:pt x="2635843" y="2374056"/>
                    </a:lnTo>
                    <a:lnTo>
                      <a:pt x="2635843" y="2573614"/>
                    </a:lnTo>
                    <a:lnTo>
                      <a:pt x="2566690" y="2385000"/>
                    </a:lnTo>
                    <a:lnTo>
                      <a:pt x="2566690" y="2374056"/>
                    </a:lnTo>
                    <a:close/>
                    <a:moveTo>
                      <a:pt x="2032426" y="2374056"/>
                    </a:moveTo>
                    <a:lnTo>
                      <a:pt x="2032426" y="2889895"/>
                    </a:lnTo>
                    <a:lnTo>
                      <a:pt x="2115405" y="2889895"/>
                    </a:lnTo>
                    <a:lnTo>
                      <a:pt x="2143023" y="2889895"/>
                    </a:lnTo>
                    <a:lnTo>
                      <a:pt x="2308949" y="2889895"/>
                    </a:lnTo>
                    <a:lnTo>
                      <a:pt x="2308949" y="2779299"/>
                    </a:lnTo>
                    <a:lnTo>
                      <a:pt x="2143023" y="2779299"/>
                    </a:lnTo>
                    <a:lnTo>
                      <a:pt x="2143023" y="2686401"/>
                    </a:lnTo>
                    <a:lnTo>
                      <a:pt x="2308949" y="2686401"/>
                    </a:lnTo>
                    <a:lnTo>
                      <a:pt x="2308949" y="2575804"/>
                    </a:lnTo>
                    <a:lnTo>
                      <a:pt x="2143023" y="2575804"/>
                    </a:lnTo>
                    <a:lnTo>
                      <a:pt x="2143023" y="2484653"/>
                    </a:lnTo>
                    <a:lnTo>
                      <a:pt x="2308949" y="2484653"/>
                    </a:lnTo>
                    <a:lnTo>
                      <a:pt x="2308949" y="2374056"/>
                    </a:lnTo>
                    <a:lnTo>
                      <a:pt x="2143023" y="2374056"/>
                    </a:lnTo>
                    <a:lnTo>
                      <a:pt x="2115405" y="2374056"/>
                    </a:lnTo>
                    <a:close/>
                    <a:moveTo>
                      <a:pt x="1259577" y="2374056"/>
                    </a:moveTo>
                    <a:cubicBezTo>
                      <a:pt x="1172187" y="2374056"/>
                      <a:pt x="1101344" y="2489530"/>
                      <a:pt x="1101344" y="2631975"/>
                    </a:cubicBezTo>
                    <a:cubicBezTo>
                      <a:pt x="1101344" y="2774420"/>
                      <a:pt x="1172187" y="2889894"/>
                      <a:pt x="1259577" y="2889894"/>
                    </a:cubicBezTo>
                    <a:cubicBezTo>
                      <a:pt x="1346967" y="2889894"/>
                      <a:pt x="1417810" y="2774420"/>
                      <a:pt x="1417810" y="2631975"/>
                    </a:cubicBezTo>
                    <a:cubicBezTo>
                      <a:pt x="1417810" y="2489530"/>
                      <a:pt x="1346967" y="2374056"/>
                      <a:pt x="1259577" y="2374056"/>
                    </a:cubicBezTo>
                    <a:close/>
                    <a:moveTo>
                      <a:pt x="1599876" y="2366688"/>
                    </a:moveTo>
                    <a:lnTo>
                      <a:pt x="1599875" y="2882524"/>
                    </a:lnTo>
                    <a:lnTo>
                      <a:pt x="1710472" y="2882525"/>
                    </a:lnTo>
                    <a:lnTo>
                      <a:pt x="1710472" y="2723975"/>
                    </a:lnTo>
                    <a:cubicBezTo>
                      <a:pt x="1757507" y="2725624"/>
                      <a:pt x="1803701" y="2707003"/>
                      <a:pt x="1837929" y="2672047"/>
                    </a:cubicBezTo>
                    <a:cubicBezTo>
                      <a:pt x="1888884" y="2620006"/>
                      <a:pt x="1903084" y="2542214"/>
                      <a:pt x="1873801" y="2475527"/>
                    </a:cubicBezTo>
                    <a:cubicBezTo>
                      <a:pt x="1845275" y="2410565"/>
                      <a:pt x="1781067" y="2368851"/>
                      <a:pt x="1710472" y="2369624"/>
                    </a:cubicBezTo>
                    <a:lnTo>
                      <a:pt x="1710471" y="2366688"/>
                    </a:lnTo>
                    <a:close/>
                    <a:moveTo>
                      <a:pt x="920754" y="2169815"/>
                    </a:moveTo>
                    <a:lnTo>
                      <a:pt x="3008986" y="2169815"/>
                    </a:lnTo>
                    <a:lnTo>
                      <a:pt x="3008986" y="3105919"/>
                    </a:lnTo>
                    <a:lnTo>
                      <a:pt x="920754" y="3105919"/>
                    </a:lnTo>
                    <a:close/>
                    <a:moveTo>
                      <a:pt x="632722" y="1985007"/>
                    </a:moveTo>
                    <a:lnTo>
                      <a:pt x="632722" y="3321943"/>
                    </a:lnTo>
                    <a:lnTo>
                      <a:pt x="3297018" y="3321943"/>
                    </a:lnTo>
                    <a:lnTo>
                      <a:pt x="3297018" y="1985007"/>
                    </a:lnTo>
                    <a:close/>
                    <a:moveTo>
                      <a:pt x="2657019" y="761679"/>
                    </a:moveTo>
                    <a:lnTo>
                      <a:pt x="2760733" y="1606387"/>
                    </a:lnTo>
                    <a:lnTo>
                      <a:pt x="2761762" y="1614761"/>
                    </a:lnTo>
                    <a:lnTo>
                      <a:pt x="2762330" y="1614691"/>
                    </a:lnTo>
                    <a:cubicBezTo>
                      <a:pt x="2780335" y="1740615"/>
                      <a:pt x="2862522" y="1833408"/>
                      <a:pt x="2948897" y="1824230"/>
                    </a:cubicBezTo>
                    <a:cubicBezTo>
                      <a:pt x="3036464" y="1814924"/>
                      <a:pt x="3095979" y="1704243"/>
                      <a:pt x="3083047" y="1575312"/>
                    </a:cubicBezTo>
                    <a:lnTo>
                      <a:pt x="3083347" y="1575275"/>
                    </a:lnTo>
                    <a:lnTo>
                      <a:pt x="2983448" y="761679"/>
                    </a:lnTo>
                    <a:close/>
                    <a:moveTo>
                      <a:pt x="2205921" y="761679"/>
                    </a:moveTo>
                    <a:lnTo>
                      <a:pt x="2264137" y="1594263"/>
                    </a:lnTo>
                    <a:cubicBezTo>
                      <a:pt x="2264333" y="1597068"/>
                      <a:pt x="2264530" y="1599874"/>
                      <a:pt x="2264726" y="1602679"/>
                    </a:cubicBezTo>
                    <a:lnTo>
                      <a:pt x="2265297" y="1602640"/>
                    </a:lnTo>
                    <a:cubicBezTo>
                      <a:pt x="2276686" y="1729333"/>
                      <a:pt x="2353905" y="1826300"/>
                      <a:pt x="2440641" y="1821655"/>
                    </a:cubicBezTo>
                    <a:cubicBezTo>
                      <a:pt x="2528577" y="1816945"/>
                      <a:pt x="2593802" y="1709530"/>
                      <a:pt x="2587636" y="1580099"/>
                    </a:cubicBezTo>
                    <a:lnTo>
                      <a:pt x="2587937" y="1580078"/>
                    </a:lnTo>
                    <a:lnTo>
                      <a:pt x="2530706" y="761679"/>
                    </a:lnTo>
                    <a:close/>
                    <a:moveTo>
                      <a:pt x="1761700" y="761679"/>
                    </a:moveTo>
                    <a:cubicBezTo>
                      <a:pt x="1761699" y="1032443"/>
                      <a:pt x="1761699" y="1303208"/>
                      <a:pt x="1761698" y="1573972"/>
                    </a:cubicBezTo>
                    <a:lnTo>
                      <a:pt x="1761698" y="1582410"/>
                    </a:lnTo>
                    <a:lnTo>
                      <a:pt x="1762270" y="1582410"/>
                    </a:lnTo>
                    <a:cubicBezTo>
                      <a:pt x="1764795" y="1709590"/>
                      <a:pt x="1835062" y="1811707"/>
                      <a:pt x="1921910" y="1813122"/>
                    </a:cubicBezTo>
                    <a:cubicBezTo>
                      <a:pt x="2009960" y="1814558"/>
                      <a:pt x="2082519" y="1711955"/>
                      <a:pt x="2085398" y="1582410"/>
                    </a:cubicBezTo>
                    <a:lnTo>
                      <a:pt x="2085698" y="1582410"/>
                    </a:lnTo>
                    <a:cubicBezTo>
                      <a:pt x="2085698" y="1308834"/>
                      <a:pt x="2085698" y="1035256"/>
                      <a:pt x="2085696" y="761679"/>
                    </a:cubicBezTo>
                    <a:close/>
                    <a:moveTo>
                      <a:pt x="3411320" y="761678"/>
                    </a:moveTo>
                    <a:lnTo>
                      <a:pt x="3078803" y="761679"/>
                    </a:lnTo>
                    <a:lnTo>
                      <a:pt x="3277545" y="1622538"/>
                    </a:lnTo>
                    <a:lnTo>
                      <a:pt x="3279443" y="1630759"/>
                    </a:lnTo>
                    <a:lnTo>
                      <a:pt x="3280000" y="1630631"/>
                    </a:lnTo>
                    <a:cubicBezTo>
                      <a:pt x="3311069" y="1753983"/>
                      <a:pt x="3402507" y="1837676"/>
                      <a:pt x="3487448" y="1819520"/>
                    </a:cubicBezTo>
                    <a:cubicBezTo>
                      <a:pt x="3573564" y="1801112"/>
                      <a:pt x="3621183" y="1684815"/>
                      <a:pt x="3594846" y="1557943"/>
                    </a:cubicBezTo>
                    <a:lnTo>
                      <a:pt x="3595140" y="1557876"/>
                    </a:lnTo>
                    <a:close/>
                    <a:moveTo>
                      <a:pt x="1633002" y="761678"/>
                    </a:moveTo>
                    <a:lnTo>
                      <a:pt x="1308563" y="761679"/>
                    </a:lnTo>
                    <a:lnTo>
                      <a:pt x="1266057" y="1572672"/>
                    </a:lnTo>
                    <a:lnTo>
                      <a:pt x="1265616" y="1581099"/>
                    </a:lnTo>
                    <a:lnTo>
                      <a:pt x="1266187" y="1581128"/>
                    </a:lnTo>
                    <a:cubicBezTo>
                      <a:pt x="1262052" y="1708267"/>
                      <a:pt x="1326878" y="1813921"/>
                      <a:pt x="1413534" y="1819881"/>
                    </a:cubicBezTo>
                    <a:cubicBezTo>
                      <a:pt x="1501387" y="1825922"/>
                      <a:pt x="1579217" y="1727257"/>
                      <a:pt x="1588872" y="1598040"/>
                    </a:cubicBezTo>
                    <a:lnTo>
                      <a:pt x="1589172" y="1598055"/>
                    </a:lnTo>
                    <a:close/>
                    <a:moveTo>
                      <a:pt x="863949" y="761678"/>
                    </a:moveTo>
                    <a:lnTo>
                      <a:pt x="765078" y="1566901"/>
                    </a:lnTo>
                    <a:lnTo>
                      <a:pt x="764050" y="1575275"/>
                    </a:lnTo>
                    <a:lnTo>
                      <a:pt x="764617" y="1575345"/>
                    </a:lnTo>
                    <a:cubicBezTo>
                      <a:pt x="751624" y="1701884"/>
                      <a:pt x="808922" y="1811803"/>
                      <a:pt x="894951" y="1823794"/>
                    </a:cubicBezTo>
                    <a:cubicBezTo>
                      <a:pt x="982168" y="1835949"/>
                      <a:pt x="1066691" y="1742953"/>
                      <a:pt x="1085336" y="1614724"/>
                    </a:cubicBezTo>
                    <a:lnTo>
                      <a:pt x="1085635" y="1614761"/>
                    </a:lnTo>
                    <a:lnTo>
                      <a:pt x="1190378" y="761679"/>
                    </a:lnTo>
                    <a:close/>
                    <a:moveTo>
                      <a:pt x="295535" y="441623"/>
                    </a:moveTo>
                    <a:lnTo>
                      <a:pt x="3583899" y="441623"/>
                    </a:lnTo>
                    <a:cubicBezTo>
                      <a:pt x="3610412" y="441623"/>
                      <a:pt x="3631905" y="463116"/>
                      <a:pt x="3631905" y="489629"/>
                    </a:cubicBezTo>
                    <a:lnTo>
                      <a:pt x="3631905" y="655863"/>
                    </a:lnTo>
                    <a:lnTo>
                      <a:pt x="3884522" y="1666330"/>
                    </a:lnTo>
                    <a:cubicBezTo>
                      <a:pt x="3909974" y="1748325"/>
                      <a:pt x="3809191" y="1900953"/>
                      <a:pt x="3631905" y="1666330"/>
                    </a:cubicBezTo>
                    <a:lnTo>
                      <a:pt x="3631905" y="3970014"/>
                    </a:lnTo>
                    <a:lnTo>
                      <a:pt x="247529" y="3970014"/>
                    </a:lnTo>
                    <a:lnTo>
                      <a:pt x="247529" y="1768425"/>
                    </a:lnTo>
                    <a:cubicBezTo>
                      <a:pt x="263724" y="1795996"/>
                      <a:pt x="288366" y="1813812"/>
                      <a:pt x="317369" y="1820473"/>
                    </a:cubicBezTo>
                    <a:cubicBezTo>
                      <a:pt x="403196" y="1840184"/>
                      <a:pt x="495502" y="1754908"/>
                      <a:pt x="525251" y="1628793"/>
                    </a:cubicBezTo>
                    <a:lnTo>
                      <a:pt x="525545" y="1628855"/>
                    </a:lnTo>
                    <a:lnTo>
                      <a:pt x="709866" y="761679"/>
                    </a:lnTo>
                    <a:lnTo>
                      <a:pt x="378634" y="761679"/>
                    </a:lnTo>
                    <a:lnTo>
                      <a:pt x="210380" y="1553239"/>
                    </a:lnTo>
                    <a:lnTo>
                      <a:pt x="208625" y="1561492"/>
                    </a:lnTo>
                    <a:lnTo>
                      <a:pt x="209185" y="1561611"/>
                    </a:lnTo>
                    <a:cubicBezTo>
                      <a:pt x="202164" y="1598200"/>
                      <a:pt x="201274" y="1633895"/>
                      <a:pt x="207433" y="1666330"/>
                    </a:cubicBezTo>
                    <a:cubicBezTo>
                      <a:pt x="113985" y="1883037"/>
                      <a:pt x="-32319" y="1816968"/>
                      <a:pt x="6372" y="1666330"/>
                    </a:cubicBezTo>
                    <a:lnTo>
                      <a:pt x="249769" y="692744"/>
                    </a:lnTo>
                    <a:cubicBezTo>
                      <a:pt x="247993" y="689334"/>
                      <a:pt x="247529" y="685546"/>
                      <a:pt x="247529" y="681649"/>
                    </a:cubicBezTo>
                    <a:lnTo>
                      <a:pt x="247529" y="489629"/>
                    </a:lnTo>
                    <a:cubicBezTo>
                      <a:pt x="247529" y="463116"/>
                      <a:pt x="269022" y="441623"/>
                      <a:pt x="295535" y="441623"/>
                    </a:cubicBezTo>
                    <a:close/>
                    <a:moveTo>
                      <a:pt x="307785" y="0"/>
                    </a:moveTo>
                    <a:lnTo>
                      <a:pt x="3571649" y="0"/>
                    </a:lnTo>
                    <a:cubicBezTo>
                      <a:pt x="3604927" y="0"/>
                      <a:pt x="3631905" y="26978"/>
                      <a:pt x="3631905" y="60256"/>
                    </a:cubicBezTo>
                    <a:lnTo>
                      <a:pt x="3631905" y="301273"/>
                    </a:lnTo>
                    <a:cubicBezTo>
                      <a:pt x="3631905" y="334551"/>
                      <a:pt x="3604927" y="361529"/>
                      <a:pt x="3571649" y="361529"/>
                    </a:cubicBezTo>
                    <a:lnTo>
                      <a:pt x="307785" y="361529"/>
                    </a:lnTo>
                    <a:cubicBezTo>
                      <a:pt x="274507" y="361529"/>
                      <a:pt x="247529" y="334551"/>
                      <a:pt x="247529" y="301273"/>
                    </a:cubicBezTo>
                    <a:lnTo>
                      <a:pt x="247529" y="60256"/>
                    </a:lnTo>
                    <a:cubicBezTo>
                      <a:pt x="247529" y="26978"/>
                      <a:pt x="274507" y="0"/>
                      <a:pt x="307785"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sp>
            <p:nvSpPr>
              <p:cNvPr id="448" name="Isosceles Triangle 3">
                <a:extLst>
                  <a:ext uri="{FF2B5EF4-FFF2-40B4-BE49-F238E27FC236}">
                    <a16:creationId xmlns="" xmlns:a16="http://schemas.microsoft.com/office/drawing/2014/main" id="{C6646D63-A327-4023-8E45-D1E6CEAA1F36}"/>
                  </a:ext>
                </a:extLst>
              </p:cNvPr>
              <p:cNvSpPr>
                <a:spLocks noChangeAspect="1"/>
              </p:cNvSpPr>
              <p:nvPr/>
            </p:nvSpPr>
            <p:spPr>
              <a:xfrm rot="2229245">
                <a:off x="2692912" y="1965188"/>
                <a:ext cx="359661" cy="360000"/>
              </a:xfrm>
              <a:custGeom>
                <a:avLst/>
                <a:gdLst/>
                <a:ahLst/>
                <a:cxnLst/>
                <a:rect l="l" t="t" r="r" b="b"/>
                <a:pathLst>
                  <a:path w="3935086" h="3938802">
                    <a:moveTo>
                      <a:pt x="1861742" y="3314001"/>
                    </a:moveTo>
                    <a:cubicBezTo>
                      <a:pt x="1921395" y="3314001"/>
                      <a:pt x="1969754" y="3362360"/>
                      <a:pt x="1969754" y="3422013"/>
                    </a:cubicBezTo>
                    <a:cubicBezTo>
                      <a:pt x="1969754" y="3481666"/>
                      <a:pt x="1921395" y="3530025"/>
                      <a:pt x="1861742" y="3530025"/>
                    </a:cubicBezTo>
                    <a:cubicBezTo>
                      <a:pt x="1802089" y="3530025"/>
                      <a:pt x="1753730" y="3481666"/>
                      <a:pt x="1753730" y="3422013"/>
                    </a:cubicBezTo>
                    <a:cubicBezTo>
                      <a:pt x="1753730" y="3362360"/>
                      <a:pt x="1802089" y="3314001"/>
                      <a:pt x="1861742" y="3314001"/>
                    </a:cubicBezTo>
                    <a:close/>
                    <a:moveTo>
                      <a:pt x="2097646" y="2118753"/>
                    </a:moveTo>
                    <a:lnTo>
                      <a:pt x="2097646" y="2478753"/>
                    </a:lnTo>
                    <a:lnTo>
                      <a:pt x="2457646" y="2478753"/>
                    </a:lnTo>
                    <a:lnTo>
                      <a:pt x="2457646" y="2118753"/>
                    </a:lnTo>
                    <a:close/>
                    <a:moveTo>
                      <a:pt x="1476536" y="2118753"/>
                    </a:moveTo>
                    <a:lnTo>
                      <a:pt x="1476536" y="2478753"/>
                    </a:lnTo>
                    <a:lnTo>
                      <a:pt x="1836536" y="2478753"/>
                    </a:lnTo>
                    <a:lnTo>
                      <a:pt x="1836536" y="2118753"/>
                    </a:lnTo>
                    <a:close/>
                    <a:moveTo>
                      <a:pt x="2097646" y="1539638"/>
                    </a:moveTo>
                    <a:lnTo>
                      <a:pt x="2097646" y="1899638"/>
                    </a:lnTo>
                    <a:lnTo>
                      <a:pt x="2457646" y="1899638"/>
                    </a:lnTo>
                    <a:lnTo>
                      <a:pt x="2457646" y="1539638"/>
                    </a:lnTo>
                    <a:close/>
                    <a:moveTo>
                      <a:pt x="1476536" y="1539638"/>
                    </a:moveTo>
                    <a:lnTo>
                      <a:pt x="1476536" y="1899638"/>
                    </a:lnTo>
                    <a:lnTo>
                      <a:pt x="1836536" y="1899638"/>
                    </a:lnTo>
                    <a:lnTo>
                      <a:pt x="1836536" y="1539638"/>
                    </a:lnTo>
                    <a:close/>
                    <a:moveTo>
                      <a:pt x="1989788" y="770570"/>
                    </a:moveTo>
                    <a:lnTo>
                      <a:pt x="3429788" y="1850570"/>
                    </a:lnTo>
                    <a:lnTo>
                      <a:pt x="3430108" y="1850570"/>
                    </a:lnTo>
                    <a:lnTo>
                      <a:pt x="3430108" y="3938802"/>
                    </a:lnTo>
                    <a:lnTo>
                      <a:pt x="2265771" y="3938802"/>
                    </a:lnTo>
                    <a:lnTo>
                      <a:pt x="2265771" y="2786674"/>
                    </a:lnTo>
                    <a:lnTo>
                      <a:pt x="1669844" y="2786674"/>
                    </a:lnTo>
                    <a:lnTo>
                      <a:pt x="1669844" y="3938802"/>
                    </a:lnTo>
                    <a:lnTo>
                      <a:pt x="549788" y="3938802"/>
                    </a:lnTo>
                    <a:lnTo>
                      <a:pt x="549788" y="1850570"/>
                    </a:lnTo>
                    <a:close/>
                    <a:moveTo>
                      <a:pt x="1969233" y="1003"/>
                    </a:moveTo>
                    <a:cubicBezTo>
                      <a:pt x="1995162" y="-2644"/>
                      <a:pt x="2022483" y="3601"/>
                      <a:pt x="2045048" y="20601"/>
                    </a:cubicBezTo>
                    <a:lnTo>
                      <a:pt x="3894333" y="1413834"/>
                    </a:lnTo>
                    <a:cubicBezTo>
                      <a:pt x="3939464" y="1447835"/>
                      <a:pt x="3948486" y="1511986"/>
                      <a:pt x="3914485" y="1557117"/>
                    </a:cubicBezTo>
                    <a:lnTo>
                      <a:pt x="3756006" y="1767472"/>
                    </a:lnTo>
                    <a:cubicBezTo>
                      <a:pt x="3722004" y="1812603"/>
                      <a:pt x="3657854" y="1821626"/>
                      <a:pt x="3612722" y="1787625"/>
                    </a:cubicBezTo>
                    <a:lnTo>
                      <a:pt x="1967544" y="548164"/>
                    </a:lnTo>
                    <a:lnTo>
                      <a:pt x="322364" y="1787626"/>
                    </a:lnTo>
                    <a:cubicBezTo>
                      <a:pt x="277233" y="1821627"/>
                      <a:pt x="213082" y="1812604"/>
                      <a:pt x="179080" y="1767473"/>
                    </a:cubicBezTo>
                    <a:lnTo>
                      <a:pt x="20601" y="1557118"/>
                    </a:lnTo>
                    <a:cubicBezTo>
                      <a:pt x="-13400" y="1511987"/>
                      <a:pt x="-4378" y="1447836"/>
                      <a:pt x="40754" y="1413835"/>
                    </a:cubicBezTo>
                    <a:lnTo>
                      <a:pt x="1890038" y="20602"/>
                    </a:lnTo>
                    <a:cubicBezTo>
                      <a:pt x="1912604" y="3602"/>
                      <a:pt x="1939924" y="-2643"/>
                      <a:pt x="1965854" y="1004"/>
                    </a:cubicBezTo>
                    <a:lnTo>
                      <a:pt x="1967542" y="1586"/>
                    </a:lnTo>
                    <a:cubicBezTo>
                      <a:pt x="1968071" y="1171"/>
                      <a:pt x="1968652" y="1085"/>
                      <a:pt x="1969233" y="1003"/>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grpSp>
        <p:sp>
          <p:nvSpPr>
            <p:cNvPr id="443" name="Rectangle 14">
              <a:extLst>
                <a:ext uri="{FF2B5EF4-FFF2-40B4-BE49-F238E27FC236}">
                  <a16:creationId xmlns="" xmlns:a16="http://schemas.microsoft.com/office/drawing/2014/main" id="{8182FF06-2D88-46B9-BFCC-314CCA61A8FB}"/>
                </a:ext>
              </a:extLst>
            </p:cNvPr>
            <p:cNvSpPr/>
            <p:nvPr/>
          </p:nvSpPr>
          <p:spPr>
            <a:xfrm rot="18143891">
              <a:off x="423487" y="2403381"/>
              <a:ext cx="531261" cy="531261"/>
            </a:xfrm>
            <a:custGeom>
              <a:avLst/>
              <a:gdLst/>
              <a:ahLst/>
              <a:cxnLst/>
              <a:rect l="l" t="t" r="r" b="b"/>
              <a:pathLst>
                <a:path w="3942192" h="3931865">
                  <a:moveTo>
                    <a:pt x="2826148" y="3448804"/>
                  </a:moveTo>
                  <a:lnTo>
                    <a:pt x="2826148" y="3556804"/>
                  </a:lnTo>
                  <a:lnTo>
                    <a:pt x="3042148" y="3556804"/>
                  </a:lnTo>
                  <a:lnTo>
                    <a:pt x="3042148" y="3448804"/>
                  </a:lnTo>
                  <a:close/>
                  <a:moveTo>
                    <a:pt x="890988" y="3448804"/>
                  </a:moveTo>
                  <a:lnTo>
                    <a:pt x="890988" y="3556804"/>
                  </a:lnTo>
                  <a:lnTo>
                    <a:pt x="1106988" y="3556804"/>
                  </a:lnTo>
                  <a:lnTo>
                    <a:pt x="1106988" y="3448804"/>
                  </a:lnTo>
                  <a:close/>
                  <a:moveTo>
                    <a:pt x="3528192" y="3439467"/>
                  </a:moveTo>
                  <a:lnTo>
                    <a:pt x="3528192" y="3547467"/>
                  </a:lnTo>
                  <a:lnTo>
                    <a:pt x="3744192" y="3547467"/>
                  </a:lnTo>
                  <a:lnTo>
                    <a:pt x="3744192" y="3439467"/>
                  </a:lnTo>
                  <a:close/>
                  <a:moveTo>
                    <a:pt x="198000" y="3439467"/>
                  </a:moveTo>
                  <a:lnTo>
                    <a:pt x="198000" y="3547467"/>
                  </a:lnTo>
                  <a:lnTo>
                    <a:pt x="414000" y="3547467"/>
                  </a:lnTo>
                  <a:lnTo>
                    <a:pt x="414000" y="3439467"/>
                  </a:lnTo>
                  <a:close/>
                  <a:moveTo>
                    <a:pt x="2826148" y="3206154"/>
                  </a:moveTo>
                  <a:lnTo>
                    <a:pt x="2826148" y="3314154"/>
                  </a:lnTo>
                  <a:lnTo>
                    <a:pt x="3042148" y="3314154"/>
                  </a:lnTo>
                  <a:lnTo>
                    <a:pt x="3042148" y="3206154"/>
                  </a:lnTo>
                  <a:close/>
                  <a:moveTo>
                    <a:pt x="890988" y="3206154"/>
                  </a:moveTo>
                  <a:lnTo>
                    <a:pt x="890988" y="3314154"/>
                  </a:lnTo>
                  <a:lnTo>
                    <a:pt x="1106988" y="3314154"/>
                  </a:lnTo>
                  <a:lnTo>
                    <a:pt x="1106988" y="3206154"/>
                  </a:lnTo>
                  <a:close/>
                  <a:moveTo>
                    <a:pt x="3528192" y="3196817"/>
                  </a:moveTo>
                  <a:lnTo>
                    <a:pt x="3528192" y="3304817"/>
                  </a:lnTo>
                  <a:lnTo>
                    <a:pt x="3744192" y="3304817"/>
                  </a:lnTo>
                  <a:lnTo>
                    <a:pt x="3744192" y="3196817"/>
                  </a:lnTo>
                  <a:close/>
                  <a:moveTo>
                    <a:pt x="198000" y="3196817"/>
                  </a:moveTo>
                  <a:lnTo>
                    <a:pt x="198000" y="3304817"/>
                  </a:lnTo>
                  <a:lnTo>
                    <a:pt x="414000" y="3304817"/>
                  </a:lnTo>
                  <a:lnTo>
                    <a:pt x="414000" y="3196817"/>
                  </a:lnTo>
                  <a:close/>
                  <a:moveTo>
                    <a:pt x="2070064" y="3046635"/>
                  </a:moveTo>
                  <a:lnTo>
                    <a:pt x="2070064" y="3154635"/>
                  </a:lnTo>
                  <a:lnTo>
                    <a:pt x="2286064" y="3154635"/>
                  </a:lnTo>
                  <a:lnTo>
                    <a:pt x="2286064" y="3046635"/>
                  </a:lnTo>
                  <a:close/>
                  <a:moveTo>
                    <a:pt x="1638016" y="3037298"/>
                  </a:moveTo>
                  <a:lnTo>
                    <a:pt x="1638016" y="3145298"/>
                  </a:lnTo>
                  <a:lnTo>
                    <a:pt x="1854016" y="3145298"/>
                  </a:lnTo>
                  <a:lnTo>
                    <a:pt x="1854016" y="3037298"/>
                  </a:lnTo>
                  <a:close/>
                  <a:moveTo>
                    <a:pt x="2826148" y="2963504"/>
                  </a:moveTo>
                  <a:lnTo>
                    <a:pt x="2826148" y="3071504"/>
                  </a:lnTo>
                  <a:lnTo>
                    <a:pt x="3042148" y="3071504"/>
                  </a:lnTo>
                  <a:lnTo>
                    <a:pt x="3042148" y="2963504"/>
                  </a:lnTo>
                  <a:close/>
                  <a:moveTo>
                    <a:pt x="890988" y="2963504"/>
                  </a:moveTo>
                  <a:lnTo>
                    <a:pt x="890988" y="3071504"/>
                  </a:lnTo>
                  <a:lnTo>
                    <a:pt x="1106988" y="3071504"/>
                  </a:lnTo>
                  <a:lnTo>
                    <a:pt x="1106988" y="2963504"/>
                  </a:lnTo>
                  <a:close/>
                  <a:moveTo>
                    <a:pt x="3528192" y="2954167"/>
                  </a:moveTo>
                  <a:lnTo>
                    <a:pt x="3528192" y="3062167"/>
                  </a:lnTo>
                  <a:lnTo>
                    <a:pt x="3744192" y="3062167"/>
                  </a:lnTo>
                  <a:lnTo>
                    <a:pt x="3744192" y="2954167"/>
                  </a:lnTo>
                  <a:close/>
                  <a:moveTo>
                    <a:pt x="198000" y="2954167"/>
                  </a:moveTo>
                  <a:lnTo>
                    <a:pt x="198000" y="3062167"/>
                  </a:lnTo>
                  <a:lnTo>
                    <a:pt x="414000" y="3062167"/>
                  </a:lnTo>
                  <a:lnTo>
                    <a:pt x="414000" y="2954167"/>
                  </a:lnTo>
                  <a:close/>
                  <a:moveTo>
                    <a:pt x="2070064" y="2803981"/>
                  </a:moveTo>
                  <a:lnTo>
                    <a:pt x="2070064" y="2911981"/>
                  </a:lnTo>
                  <a:lnTo>
                    <a:pt x="2286064" y="2911981"/>
                  </a:lnTo>
                  <a:lnTo>
                    <a:pt x="2286064" y="2803981"/>
                  </a:lnTo>
                  <a:close/>
                  <a:moveTo>
                    <a:pt x="1638016" y="2794644"/>
                  </a:moveTo>
                  <a:lnTo>
                    <a:pt x="1638016" y="2902644"/>
                  </a:lnTo>
                  <a:lnTo>
                    <a:pt x="1854016" y="2902644"/>
                  </a:lnTo>
                  <a:lnTo>
                    <a:pt x="1854016" y="2794644"/>
                  </a:lnTo>
                  <a:close/>
                  <a:moveTo>
                    <a:pt x="2826148" y="2720854"/>
                  </a:moveTo>
                  <a:lnTo>
                    <a:pt x="2826148" y="2828854"/>
                  </a:lnTo>
                  <a:lnTo>
                    <a:pt x="3042148" y="2828854"/>
                  </a:lnTo>
                  <a:lnTo>
                    <a:pt x="3042148" y="2720854"/>
                  </a:lnTo>
                  <a:close/>
                  <a:moveTo>
                    <a:pt x="890988" y="2720854"/>
                  </a:moveTo>
                  <a:lnTo>
                    <a:pt x="890988" y="2828854"/>
                  </a:lnTo>
                  <a:lnTo>
                    <a:pt x="1106988" y="2828854"/>
                  </a:lnTo>
                  <a:lnTo>
                    <a:pt x="1106988" y="2720854"/>
                  </a:lnTo>
                  <a:close/>
                  <a:moveTo>
                    <a:pt x="3528192" y="2711517"/>
                  </a:moveTo>
                  <a:lnTo>
                    <a:pt x="3528192" y="2819517"/>
                  </a:lnTo>
                  <a:lnTo>
                    <a:pt x="3744192" y="2819517"/>
                  </a:lnTo>
                  <a:lnTo>
                    <a:pt x="3744192" y="2711517"/>
                  </a:lnTo>
                  <a:close/>
                  <a:moveTo>
                    <a:pt x="198000" y="2711517"/>
                  </a:moveTo>
                  <a:lnTo>
                    <a:pt x="198000" y="2819517"/>
                  </a:lnTo>
                  <a:lnTo>
                    <a:pt x="414000" y="2819517"/>
                  </a:lnTo>
                  <a:lnTo>
                    <a:pt x="414000" y="2711517"/>
                  </a:lnTo>
                  <a:close/>
                  <a:moveTo>
                    <a:pt x="2070064" y="2561331"/>
                  </a:moveTo>
                  <a:lnTo>
                    <a:pt x="2070064" y="2669331"/>
                  </a:lnTo>
                  <a:lnTo>
                    <a:pt x="2286064" y="2669331"/>
                  </a:lnTo>
                  <a:lnTo>
                    <a:pt x="2286064" y="2561331"/>
                  </a:lnTo>
                  <a:close/>
                  <a:moveTo>
                    <a:pt x="1638016" y="2551994"/>
                  </a:moveTo>
                  <a:lnTo>
                    <a:pt x="1638016" y="2659994"/>
                  </a:lnTo>
                  <a:lnTo>
                    <a:pt x="1854016" y="2659994"/>
                  </a:lnTo>
                  <a:lnTo>
                    <a:pt x="1854016" y="2551994"/>
                  </a:lnTo>
                  <a:close/>
                  <a:moveTo>
                    <a:pt x="2826148" y="2478204"/>
                  </a:moveTo>
                  <a:lnTo>
                    <a:pt x="2826148" y="2586204"/>
                  </a:lnTo>
                  <a:lnTo>
                    <a:pt x="3042148" y="2586204"/>
                  </a:lnTo>
                  <a:lnTo>
                    <a:pt x="3042148" y="2478204"/>
                  </a:lnTo>
                  <a:close/>
                  <a:moveTo>
                    <a:pt x="890988" y="2478204"/>
                  </a:moveTo>
                  <a:lnTo>
                    <a:pt x="890988" y="2586204"/>
                  </a:lnTo>
                  <a:lnTo>
                    <a:pt x="1106988" y="2586204"/>
                  </a:lnTo>
                  <a:lnTo>
                    <a:pt x="1106988" y="2478204"/>
                  </a:lnTo>
                  <a:close/>
                  <a:moveTo>
                    <a:pt x="3528192" y="2468867"/>
                  </a:moveTo>
                  <a:lnTo>
                    <a:pt x="3528192" y="2576867"/>
                  </a:lnTo>
                  <a:lnTo>
                    <a:pt x="3744192" y="2576867"/>
                  </a:lnTo>
                  <a:lnTo>
                    <a:pt x="3744192" y="2468867"/>
                  </a:lnTo>
                  <a:close/>
                  <a:moveTo>
                    <a:pt x="198000" y="2468867"/>
                  </a:moveTo>
                  <a:lnTo>
                    <a:pt x="198000" y="2576867"/>
                  </a:lnTo>
                  <a:lnTo>
                    <a:pt x="414000" y="2576867"/>
                  </a:lnTo>
                  <a:lnTo>
                    <a:pt x="414000" y="2468867"/>
                  </a:lnTo>
                  <a:close/>
                  <a:moveTo>
                    <a:pt x="2070064" y="2318681"/>
                  </a:moveTo>
                  <a:lnTo>
                    <a:pt x="2070064" y="2426681"/>
                  </a:lnTo>
                  <a:lnTo>
                    <a:pt x="2286064" y="2426681"/>
                  </a:lnTo>
                  <a:lnTo>
                    <a:pt x="2286064" y="2318681"/>
                  </a:lnTo>
                  <a:close/>
                  <a:moveTo>
                    <a:pt x="1638016" y="2309344"/>
                  </a:moveTo>
                  <a:lnTo>
                    <a:pt x="1638016" y="2417344"/>
                  </a:lnTo>
                  <a:lnTo>
                    <a:pt x="1854016" y="2417344"/>
                  </a:lnTo>
                  <a:lnTo>
                    <a:pt x="1854016" y="2309344"/>
                  </a:lnTo>
                  <a:close/>
                  <a:moveTo>
                    <a:pt x="2826148" y="2235554"/>
                  </a:moveTo>
                  <a:lnTo>
                    <a:pt x="2826148" y="2343554"/>
                  </a:lnTo>
                  <a:lnTo>
                    <a:pt x="3042148" y="2343554"/>
                  </a:lnTo>
                  <a:lnTo>
                    <a:pt x="3042148" y="2235554"/>
                  </a:lnTo>
                  <a:close/>
                  <a:moveTo>
                    <a:pt x="890988" y="2235554"/>
                  </a:moveTo>
                  <a:lnTo>
                    <a:pt x="890988" y="2343554"/>
                  </a:lnTo>
                  <a:lnTo>
                    <a:pt x="1106988" y="2343554"/>
                  </a:lnTo>
                  <a:lnTo>
                    <a:pt x="1106988" y="2235554"/>
                  </a:lnTo>
                  <a:close/>
                  <a:moveTo>
                    <a:pt x="3528192" y="2226217"/>
                  </a:moveTo>
                  <a:lnTo>
                    <a:pt x="3528192" y="2334217"/>
                  </a:lnTo>
                  <a:lnTo>
                    <a:pt x="3744192" y="2334217"/>
                  </a:lnTo>
                  <a:lnTo>
                    <a:pt x="3744192" y="2226217"/>
                  </a:lnTo>
                  <a:close/>
                  <a:moveTo>
                    <a:pt x="198000" y="2226217"/>
                  </a:moveTo>
                  <a:lnTo>
                    <a:pt x="198000" y="2334217"/>
                  </a:lnTo>
                  <a:lnTo>
                    <a:pt x="414000" y="2334217"/>
                  </a:lnTo>
                  <a:lnTo>
                    <a:pt x="414000" y="2226217"/>
                  </a:lnTo>
                  <a:close/>
                  <a:moveTo>
                    <a:pt x="2070064" y="2076031"/>
                  </a:moveTo>
                  <a:lnTo>
                    <a:pt x="2070064" y="2184031"/>
                  </a:lnTo>
                  <a:lnTo>
                    <a:pt x="2286064" y="2184031"/>
                  </a:lnTo>
                  <a:lnTo>
                    <a:pt x="2286064" y="2076031"/>
                  </a:lnTo>
                  <a:close/>
                  <a:moveTo>
                    <a:pt x="1638016" y="2066694"/>
                  </a:moveTo>
                  <a:lnTo>
                    <a:pt x="1638016" y="2174694"/>
                  </a:lnTo>
                  <a:lnTo>
                    <a:pt x="1854016" y="2174694"/>
                  </a:lnTo>
                  <a:lnTo>
                    <a:pt x="1854016" y="2066694"/>
                  </a:lnTo>
                  <a:close/>
                  <a:moveTo>
                    <a:pt x="2826148" y="1992904"/>
                  </a:moveTo>
                  <a:lnTo>
                    <a:pt x="2826148" y="2100904"/>
                  </a:lnTo>
                  <a:lnTo>
                    <a:pt x="3042148" y="2100904"/>
                  </a:lnTo>
                  <a:lnTo>
                    <a:pt x="3042148" y="1992904"/>
                  </a:lnTo>
                  <a:close/>
                  <a:moveTo>
                    <a:pt x="890988" y="1992904"/>
                  </a:moveTo>
                  <a:lnTo>
                    <a:pt x="890988" y="2100904"/>
                  </a:lnTo>
                  <a:lnTo>
                    <a:pt x="1106988" y="2100904"/>
                  </a:lnTo>
                  <a:lnTo>
                    <a:pt x="1106988" y="1992904"/>
                  </a:lnTo>
                  <a:close/>
                  <a:moveTo>
                    <a:pt x="3528192" y="1983567"/>
                  </a:moveTo>
                  <a:lnTo>
                    <a:pt x="3528192" y="2091567"/>
                  </a:lnTo>
                  <a:lnTo>
                    <a:pt x="3744192" y="2091567"/>
                  </a:lnTo>
                  <a:lnTo>
                    <a:pt x="3744192" y="1983567"/>
                  </a:lnTo>
                  <a:close/>
                  <a:moveTo>
                    <a:pt x="198000" y="1983567"/>
                  </a:moveTo>
                  <a:lnTo>
                    <a:pt x="198000" y="2091567"/>
                  </a:lnTo>
                  <a:lnTo>
                    <a:pt x="414000" y="2091567"/>
                  </a:lnTo>
                  <a:lnTo>
                    <a:pt x="414000" y="1983567"/>
                  </a:lnTo>
                  <a:close/>
                  <a:moveTo>
                    <a:pt x="2070064" y="1833381"/>
                  </a:moveTo>
                  <a:lnTo>
                    <a:pt x="2070064" y="1941381"/>
                  </a:lnTo>
                  <a:lnTo>
                    <a:pt x="2286064" y="1941381"/>
                  </a:lnTo>
                  <a:lnTo>
                    <a:pt x="2286064" y="1833381"/>
                  </a:lnTo>
                  <a:close/>
                  <a:moveTo>
                    <a:pt x="1638016" y="1824044"/>
                  </a:moveTo>
                  <a:lnTo>
                    <a:pt x="1638016" y="1932044"/>
                  </a:lnTo>
                  <a:lnTo>
                    <a:pt x="1854016" y="1932044"/>
                  </a:lnTo>
                  <a:lnTo>
                    <a:pt x="1854016" y="1824044"/>
                  </a:lnTo>
                  <a:close/>
                  <a:moveTo>
                    <a:pt x="2826148" y="1750254"/>
                  </a:moveTo>
                  <a:lnTo>
                    <a:pt x="2826148" y="1858254"/>
                  </a:lnTo>
                  <a:lnTo>
                    <a:pt x="3042148" y="1858254"/>
                  </a:lnTo>
                  <a:lnTo>
                    <a:pt x="3042148" y="1750254"/>
                  </a:lnTo>
                  <a:close/>
                  <a:moveTo>
                    <a:pt x="890988" y="1750254"/>
                  </a:moveTo>
                  <a:lnTo>
                    <a:pt x="890988" y="1858254"/>
                  </a:lnTo>
                  <a:lnTo>
                    <a:pt x="1106988" y="1858254"/>
                  </a:lnTo>
                  <a:lnTo>
                    <a:pt x="1106988" y="1750254"/>
                  </a:lnTo>
                  <a:close/>
                  <a:moveTo>
                    <a:pt x="3528192" y="1740917"/>
                  </a:moveTo>
                  <a:lnTo>
                    <a:pt x="3528192" y="1848917"/>
                  </a:lnTo>
                  <a:lnTo>
                    <a:pt x="3744192" y="1848917"/>
                  </a:lnTo>
                  <a:lnTo>
                    <a:pt x="3744192" y="1740917"/>
                  </a:lnTo>
                  <a:close/>
                  <a:moveTo>
                    <a:pt x="198000" y="1740917"/>
                  </a:moveTo>
                  <a:lnTo>
                    <a:pt x="198000" y="1848917"/>
                  </a:lnTo>
                  <a:lnTo>
                    <a:pt x="414000" y="1848917"/>
                  </a:lnTo>
                  <a:lnTo>
                    <a:pt x="414000" y="1740917"/>
                  </a:lnTo>
                  <a:close/>
                  <a:moveTo>
                    <a:pt x="2070064" y="1590731"/>
                  </a:moveTo>
                  <a:lnTo>
                    <a:pt x="2070064" y="1698731"/>
                  </a:lnTo>
                  <a:lnTo>
                    <a:pt x="2286064" y="1698731"/>
                  </a:lnTo>
                  <a:lnTo>
                    <a:pt x="2286064" y="1590731"/>
                  </a:lnTo>
                  <a:close/>
                  <a:moveTo>
                    <a:pt x="1638016" y="1581394"/>
                  </a:moveTo>
                  <a:lnTo>
                    <a:pt x="1638016" y="1689394"/>
                  </a:lnTo>
                  <a:lnTo>
                    <a:pt x="1854016" y="1689394"/>
                  </a:lnTo>
                  <a:lnTo>
                    <a:pt x="1854016" y="1581394"/>
                  </a:lnTo>
                  <a:close/>
                  <a:moveTo>
                    <a:pt x="3330192" y="1507604"/>
                  </a:moveTo>
                  <a:lnTo>
                    <a:pt x="3942192" y="1507604"/>
                  </a:lnTo>
                  <a:lnTo>
                    <a:pt x="3942192" y="3931865"/>
                  </a:lnTo>
                  <a:lnTo>
                    <a:pt x="3330192" y="3931865"/>
                  </a:lnTo>
                  <a:close/>
                  <a:moveTo>
                    <a:pt x="2826148" y="1507604"/>
                  </a:moveTo>
                  <a:lnTo>
                    <a:pt x="2826148" y="1615604"/>
                  </a:lnTo>
                  <a:lnTo>
                    <a:pt x="3042148" y="1615604"/>
                  </a:lnTo>
                  <a:lnTo>
                    <a:pt x="3042148" y="1507604"/>
                  </a:lnTo>
                  <a:close/>
                  <a:moveTo>
                    <a:pt x="890988" y="1507604"/>
                  </a:moveTo>
                  <a:lnTo>
                    <a:pt x="890988" y="1615604"/>
                  </a:lnTo>
                  <a:lnTo>
                    <a:pt x="1106988" y="1615604"/>
                  </a:lnTo>
                  <a:lnTo>
                    <a:pt x="1106988" y="1507604"/>
                  </a:lnTo>
                  <a:close/>
                  <a:moveTo>
                    <a:pt x="0" y="1507604"/>
                  </a:moveTo>
                  <a:lnTo>
                    <a:pt x="612000" y="1507604"/>
                  </a:lnTo>
                  <a:lnTo>
                    <a:pt x="612000" y="3931865"/>
                  </a:lnTo>
                  <a:lnTo>
                    <a:pt x="0" y="3931865"/>
                  </a:lnTo>
                  <a:close/>
                  <a:moveTo>
                    <a:pt x="2070064" y="1348081"/>
                  </a:moveTo>
                  <a:lnTo>
                    <a:pt x="2070064" y="1456081"/>
                  </a:lnTo>
                  <a:lnTo>
                    <a:pt x="2286064" y="1456081"/>
                  </a:lnTo>
                  <a:lnTo>
                    <a:pt x="2286064" y="1348081"/>
                  </a:lnTo>
                  <a:close/>
                  <a:moveTo>
                    <a:pt x="1638016" y="1338744"/>
                  </a:moveTo>
                  <a:lnTo>
                    <a:pt x="1638016" y="1446744"/>
                  </a:lnTo>
                  <a:lnTo>
                    <a:pt x="1854016" y="1446744"/>
                  </a:lnTo>
                  <a:lnTo>
                    <a:pt x="1854016" y="1338744"/>
                  </a:lnTo>
                  <a:close/>
                  <a:moveTo>
                    <a:pt x="2628148" y="1267865"/>
                  </a:moveTo>
                  <a:lnTo>
                    <a:pt x="3240148" y="1267865"/>
                  </a:lnTo>
                  <a:lnTo>
                    <a:pt x="3240148" y="3931865"/>
                  </a:lnTo>
                  <a:lnTo>
                    <a:pt x="2628148" y="3931865"/>
                  </a:lnTo>
                  <a:close/>
                  <a:moveTo>
                    <a:pt x="692988" y="1267865"/>
                  </a:moveTo>
                  <a:lnTo>
                    <a:pt x="1304988" y="1267865"/>
                  </a:lnTo>
                  <a:lnTo>
                    <a:pt x="1304988" y="3931865"/>
                  </a:lnTo>
                  <a:lnTo>
                    <a:pt x="692988" y="3931865"/>
                  </a:lnTo>
                  <a:close/>
                  <a:moveTo>
                    <a:pt x="2070064" y="1105431"/>
                  </a:moveTo>
                  <a:lnTo>
                    <a:pt x="2070064" y="1213431"/>
                  </a:lnTo>
                  <a:lnTo>
                    <a:pt x="2286064" y="1213431"/>
                  </a:lnTo>
                  <a:lnTo>
                    <a:pt x="2286064" y="1105431"/>
                  </a:lnTo>
                  <a:close/>
                  <a:moveTo>
                    <a:pt x="1638016" y="1096094"/>
                  </a:moveTo>
                  <a:lnTo>
                    <a:pt x="1638016" y="1204094"/>
                  </a:lnTo>
                  <a:lnTo>
                    <a:pt x="1854016" y="1204094"/>
                  </a:lnTo>
                  <a:lnTo>
                    <a:pt x="1854016" y="1096094"/>
                  </a:lnTo>
                  <a:close/>
                  <a:moveTo>
                    <a:pt x="2070064" y="862781"/>
                  </a:moveTo>
                  <a:lnTo>
                    <a:pt x="2070064" y="970781"/>
                  </a:lnTo>
                  <a:lnTo>
                    <a:pt x="2286064" y="970781"/>
                  </a:lnTo>
                  <a:lnTo>
                    <a:pt x="2286064" y="862781"/>
                  </a:lnTo>
                  <a:close/>
                  <a:moveTo>
                    <a:pt x="1638016" y="853444"/>
                  </a:moveTo>
                  <a:lnTo>
                    <a:pt x="1638016" y="961444"/>
                  </a:lnTo>
                  <a:lnTo>
                    <a:pt x="1854016" y="961444"/>
                  </a:lnTo>
                  <a:lnTo>
                    <a:pt x="1854016" y="853444"/>
                  </a:lnTo>
                  <a:close/>
                  <a:moveTo>
                    <a:pt x="1883174" y="0"/>
                  </a:moveTo>
                  <a:lnTo>
                    <a:pt x="2040907" y="0"/>
                  </a:lnTo>
                  <a:lnTo>
                    <a:pt x="2040907" y="355600"/>
                  </a:lnTo>
                  <a:lnTo>
                    <a:pt x="2178064" y="355600"/>
                  </a:lnTo>
                  <a:lnTo>
                    <a:pt x="2178064" y="596007"/>
                  </a:lnTo>
                  <a:lnTo>
                    <a:pt x="2538104" y="596007"/>
                  </a:lnTo>
                  <a:lnTo>
                    <a:pt x="2538104" y="3931865"/>
                  </a:lnTo>
                  <a:lnTo>
                    <a:pt x="2142040" y="3931865"/>
                  </a:lnTo>
                  <a:lnTo>
                    <a:pt x="2142040" y="3291036"/>
                  </a:lnTo>
                  <a:lnTo>
                    <a:pt x="1782040" y="3291036"/>
                  </a:lnTo>
                  <a:lnTo>
                    <a:pt x="1782040" y="3931865"/>
                  </a:lnTo>
                  <a:lnTo>
                    <a:pt x="1385976" y="3931865"/>
                  </a:lnTo>
                  <a:lnTo>
                    <a:pt x="1385976" y="596007"/>
                  </a:lnTo>
                  <a:lnTo>
                    <a:pt x="1746016" y="596007"/>
                  </a:lnTo>
                  <a:lnTo>
                    <a:pt x="1746016" y="355600"/>
                  </a:lnTo>
                  <a:lnTo>
                    <a:pt x="1883174" y="35560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1">
                <a:solidFill>
                  <a:prstClr val="white"/>
                </a:solidFill>
              </a:endParaRPr>
            </a:p>
          </p:txBody>
        </p:sp>
      </p:grpSp>
      <p:pic>
        <p:nvPicPr>
          <p:cNvPr id="464" name="Picture 2" descr="E:\002-KIMS BUSINESS\000-B-KIMS-소스 분류-2014\10-ESP to IMG\지구.png">
            <a:extLst>
              <a:ext uri="{FF2B5EF4-FFF2-40B4-BE49-F238E27FC236}">
                <a16:creationId xmlns="" xmlns:a16="http://schemas.microsoft.com/office/drawing/2014/main" id="{E0A7225A-F1A3-439F-B645-5FC7A803C32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07528" y="2420713"/>
            <a:ext cx="2357604" cy="3143474"/>
          </a:xfrm>
          <a:prstGeom prst="rect">
            <a:avLst/>
          </a:prstGeom>
          <a:noFill/>
          <a:effectLst>
            <a:outerShdw blurRad="63500" sx="102000" sy="102000" algn="ctr" rotWithShape="0">
              <a:prstClr val="black">
                <a:alpha val="8000"/>
              </a:prstClr>
            </a:outerShdw>
          </a:effectLst>
          <a:extLst>
            <a:ext uri="{909E8E84-426E-40DD-AFC4-6F175D3DCCD1}">
              <a14:hiddenFill xmlns:a14="http://schemas.microsoft.com/office/drawing/2010/main">
                <a:solidFill>
                  <a:srgbClr val="FFFFFF"/>
                </a:solidFill>
              </a14:hiddenFill>
            </a:ext>
          </a:extLst>
        </p:spPr>
      </p:pic>
      <p:grpSp>
        <p:nvGrpSpPr>
          <p:cNvPr id="465" name="Group 464">
            <a:extLst>
              <a:ext uri="{FF2B5EF4-FFF2-40B4-BE49-F238E27FC236}">
                <a16:creationId xmlns="" xmlns:a16="http://schemas.microsoft.com/office/drawing/2014/main" id="{18787ACC-CB27-4B90-960E-199B72D0940B}"/>
              </a:ext>
            </a:extLst>
          </p:cNvPr>
          <p:cNvGrpSpPr/>
          <p:nvPr/>
        </p:nvGrpSpPr>
        <p:grpSpPr>
          <a:xfrm>
            <a:off x="3285" y="2047497"/>
            <a:ext cx="7275020" cy="4380611"/>
            <a:chOff x="-579606" y="1852101"/>
            <a:chExt cx="8066010" cy="3642676"/>
          </a:xfrm>
        </p:grpSpPr>
        <p:sp>
          <p:nvSpPr>
            <p:cNvPr id="466" name="Oval 465">
              <a:extLst>
                <a:ext uri="{FF2B5EF4-FFF2-40B4-BE49-F238E27FC236}">
                  <a16:creationId xmlns="" xmlns:a16="http://schemas.microsoft.com/office/drawing/2014/main" id="{9C379540-9853-46F6-BE97-4ED04C5039B1}"/>
                </a:ext>
              </a:extLst>
            </p:cNvPr>
            <p:cNvSpPr/>
            <p:nvPr/>
          </p:nvSpPr>
          <p:spPr>
            <a:xfrm>
              <a:off x="561202" y="1968076"/>
              <a:ext cx="3002685" cy="3002685"/>
            </a:xfrm>
            <a:prstGeom prst="ellipse">
              <a:avLst/>
            </a:prstGeom>
            <a:no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dirty="0">
                <a:solidFill>
                  <a:prstClr val="white"/>
                </a:solidFill>
              </a:endParaRPr>
            </a:p>
          </p:txBody>
        </p:sp>
        <p:sp>
          <p:nvSpPr>
            <p:cNvPr id="467" name="Freeform 5">
              <a:extLst>
                <a:ext uri="{FF2B5EF4-FFF2-40B4-BE49-F238E27FC236}">
                  <a16:creationId xmlns="" xmlns:a16="http://schemas.microsoft.com/office/drawing/2014/main" id="{ACDAE424-A7F8-42C6-B408-CE4A5AD1EA95}"/>
                </a:ext>
              </a:extLst>
            </p:cNvPr>
            <p:cNvSpPr/>
            <p:nvPr/>
          </p:nvSpPr>
          <p:spPr>
            <a:xfrm>
              <a:off x="-579606" y="1852101"/>
              <a:ext cx="8066010" cy="3642676"/>
            </a:xfrm>
            <a:custGeom>
              <a:avLst/>
              <a:gdLst>
                <a:gd name="connsiteX0" fmla="*/ 0 w 6410325"/>
                <a:gd name="connsiteY0" fmla="*/ 2800350 h 2800350"/>
                <a:gd name="connsiteX1" fmla="*/ 2447925 w 6410325"/>
                <a:gd name="connsiteY1" fmla="*/ 2314575 h 2800350"/>
                <a:gd name="connsiteX2" fmla="*/ 5448300 w 6410325"/>
                <a:gd name="connsiteY2" fmla="*/ 590550 h 2800350"/>
                <a:gd name="connsiteX3" fmla="*/ 6410325 w 6410325"/>
                <a:gd name="connsiteY3" fmla="*/ 0 h 2800350"/>
                <a:gd name="connsiteX0" fmla="*/ 0 w 6410325"/>
                <a:gd name="connsiteY0" fmla="*/ 2800350 h 2800350"/>
                <a:gd name="connsiteX1" fmla="*/ 2447925 w 6410325"/>
                <a:gd name="connsiteY1" fmla="*/ 2314575 h 2800350"/>
                <a:gd name="connsiteX2" fmla="*/ 5448300 w 6410325"/>
                <a:gd name="connsiteY2" fmla="*/ 590550 h 2800350"/>
                <a:gd name="connsiteX3" fmla="*/ 6410325 w 6410325"/>
                <a:gd name="connsiteY3" fmla="*/ 0 h 2800350"/>
                <a:gd name="connsiteX0" fmla="*/ 0 w 6410325"/>
                <a:gd name="connsiteY0" fmla="*/ 2800350 h 2800350"/>
                <a:gd name="connsiteX1" fmla="*/ 2447925 w 6410325"/>
                <a:gd name="connsiteY1" fmla="*/ 2314575 h 2800350"/>
                <a:gd name="connsiteX2" fmla="*/ 4924425 w 6410325"/>
                <a:gd name="connsiteY2" fmla="*/ 552450 h 2800350"/>
                <a:gd name="connsiteX3" fmla="*/ 6410325 w 6410325"/>
                <a:gd name="connsiteY3" fmla="*/ 0 h 2800350"/>
                <a:gd name="connsiteX0" fmla="*/ 0 w 6410325"/>
                <a:gd name="connsiteY0" fmla="*/ 2800350 h 2800350"/>
                <a:gd name="connsiteX1" fmla="*/ 2876550 w 6410325"/>
                <a:gd name="connsiteY1" fmla="*/ 2076450 h 2800350"/>
                <a:gd name="connsiteX2" fmla="*/ 4924425 w 6410325"/>
                <a:gd name="connsiteY2" fmla="*/ 552450 h 2800350"/>
                <a:gd name="connsiteX3" fmla="*/ 6410325 w 6410325"/>
                <a:gd name="connsiteY3" fmla="*/ 0 h 2800350"/>
                <a:gd name="connsiteX0" fmla="*/ 0 w 6410325"/>
                <a:gd name="connsiteY0" fmla="*/ 2800350 h 2800350"/>
                <a:gd name="connsiteX1" fmla="*/ 2876550 w 6410325"/>
                <a:gd name="connsiteY1" fmla="*/ 2076450 h 2800350"/>
                <a:gd name="connsiteX2" fmla="*/ 4924425 w 6410325"/>
                <a:gd name="connsiteY2" fmla="*/ 552450 h 2800350"/>
                <a:gd name="connsiteX3" fmla="*/ 6410325 w 6410325"/>
                <a:gd name="connsiteY3" fmla="*/ 0 h 2800350"/>
                <a:gd name="connsiteX0" fmla="*/ 0 w 6410325"/>
                <a:gd name="connsiteY0" fmla="*/ 2800350 h 2800350"/>
                <a:gd name="connsiteX1" fmla="*/ 2876550 w 6410325"/>
                <a:gd name="connsiteY1" fmla="*/ 2076450 h 2800350"/>
                <a:gd name="connsiteX2" fmla="*/ 4924425 w 6410325"/>
                <a:gd name="connsiteY2" fmla="*/ 552450 h 2800350"/>
                <a:gd name="connsiteX3" fmla="*/ 6410325 w 6410325"/>
                <a:gd name="connsiteY3" fmla="*/ 0 h 2800350"/>
                <a:gd name="connsiteX0" fmla="*/ 0 w 6410325"/>
                <a:gd name="connsiteY0" fmla="*/ 2800350 h 2800350"/>
                <a:gd name="connsiteX1" fmla="*/ 2876550 w 6410325"/>
                <a:gd name="connsiteY1" fmla="*/ 2076450 h 2800350"/>
                <a:gd name="connsiteX2" fmla="*/ 4924425 w 6410325"/>
                <a:gd name="connsiteY2" fmla="*/ 552450 h 2800350"/>
                <a:gd name="connsiteX3" fmla="*/ 6410325 w 6410325"/>
                <a:gd name="connsiteY3" fmla="*/ 0 h 2800350"/>
                <a:gd name="connsiteX0" fmla="*/ 0 w 6381750"/>
                <a:gd name="connsiteY0" fmla="*/ 3209925 h 3209925"/>
                <a:gd name="connsiteX1" fmla="*/ 2847975 w 6381750"/>
                <a:gd name="connsiteY1" fmla="*/ 2076450 h 3209925"/>
                <a:gd name="connsiteX2" fmla="*/ 4895850 w 6381750"/>
                <a:gd name="connsiteY2" fmla="*/ 552450 h 3209925"/>
                <a:gd name="connsiteX3" fmla="*/ 6381750 w 6381750"/>
                <a:gd name="connsiteY3" fmla="*/ 0 h 3209925"/>
                <a:gd name="connsiteX0" fmla="*/ 0 w 6381750"/>
                <a:gd name="connsiteY0" fmla="*/ 3209925 h 3209925"/>
                <a:gd name="connsiteX1" fmla="*/ 2847975 w 6381750"/>
                <a:gd name="connsiteY1" fmla="*/ 2076450 h 3209925"/>
                <a:gd name="connsiteX2" fmla="*/ 4895850 w 6381750"/>
                <a:gd name="connsiteY2" fmla="*/ 552450 h 3209925"/>
                <a:gd name="connsiteX3" fmla="*/ 6381750 w 6381750"/>
                <a:gd name="connsiteY3" fmla="*/ 0 h 3209925"/>
                <a:gd name="connsiteX0" fmla="*/ 0 w 6381750"/>
                <a:gd name="connsiteY0" fmla="*/ 3209925 h 3209925"/>
                <a:gd name="connsiteX1" fmla="*/ 2847975 w 6381750"/>
                <a:gd name="connsiteY1" fmla="*/ 2076450 h 3209925"/>
                <a:gd name="connsiteX2" fmla="*/ 4895850 w 6381750"/>
                <a:gd name="connsiteY2" fmla="*/ 552450 h 3209925"/>
                <a:gd name="connsiteX3" fmla="*/ 6381750 w 6381750"/>
                <a:gd name="connsiteY3" fmla="*/ 0 h 3209925"/>
                <a:gd name="connsiteX0" fmla="*/ 0 w 6381750"/>
                <a:gd name="connsiteY0" fmla="*/ 3209925 h 3209925"/>
                <a:gd name="connsiteX1" fmla="*/ 2847975 w 6381750"/>
                <a:gd name="connsiteY1" fmla="*/ 2076450 h 3209925"/>
                <a:gd name="connsiteX2" fmla="*/ 4895850 w 6381750"/>
                <a:gd name="connsiteY2" fmla="*/ 552450 h 3209925"/>
                <a:gd name="connsiteX3" fmla="*/ 6381750 w 6381750"/>
                <a:gd name="connsiteY3" fmla="*/ 0 h 3209925"/>
                <a:gd name="connsiteX0" fmla="*/ 0 w 6381750"/>
                <a:gd name="connsiteY0" fmla="*/ 3209925 h 3209925"/>
                <a:gd name="connsiteX1" fmla="*/ 2847975 w 6381750"/>
                <a:gd name="connsiteY1" fmla="*/ 2076450 h 3209925"/>
                <a:gd name="connsiteX2" fmla="*/ 4895850 w 6381750"/>
                <a:gd name="connsiteY2" fmla="*/ 552450 h 3209925"/>
                <a:gd name="connsiteX3" fmla="*/ 6381750 w 6381750"/>
                <a:gd name="connsiteY3" fmla="*/ 0 h 3209925"/>
                <a:gd name="connsiteX0" fmla="*/ 0 w 6381750"/>
                <a:gd name="connsiteY0" fmla="*/ 3209925 h 3209925"/>
                <a:gd name="connsiteX1" fmla="*/ 2847975 w 6381750"/>
                <a:gd name="connsiteY1" fmla="*/ 2076450 h 3209925"/>
                <a:gd name="connsiteX2" fmla="*/ 4895850 w 6381750"/>
                <a:gd name="connsiteY2" fmla="*/ 552450 h 3209925"/>
                <a:gd name="connsiteX3" fmla="*/ 6381750 w 6381750"/>
                <a:gd name="connsiteY3" fmla="*/ 0 h 3209925"/>
                <a:gd name="connsiteX0" fmla="*/ 0 w 6381750"/>
                <a:gd name="connsiteY0" fmla="*/ 3209925 h 3209925"/>
                <a:gd name="connsiteX1" fmla="*/ 2847975 w 6381750"/>
                <a:gd name="connsiteY1" fmla="*/ 2076450 h 3209925"/>
                <a:gd name="connsiteX2" fmla="*/ 4895850 w 6381750"/>
                <a:gd name="connsiteY2" fmla="*/ 476250 h 3209925"/>
                <a:gd name="connsiteX3" fmla="*/ 6381750 w 6381750"/>
                <a:gd name="connsiteY3" fmla="*/ 0 h 3209925"/>
                <a:gd name="connsiteX0" fmla="*/ 0 w 6381750"/>
                <a:gd name="connsiteY0" fmla="*/ 3209925 h 3209925"/>
                <a:gd name="connsiteX1" fmla="*/ 2847975 w 6381750"/>
                <a:gd name="connsiteY1" fmla="*/ 2076450 h 3209925"/>
                <a:gd name="connsiteX2" fmla="*/ 4762500 w 6381750"/>
                <a:gd name="connsiteY2" fmla="*/ 552450 h 3209925"/>
                <a:gd name="connsiteX3" fmla="*/ 6381750 w 6381750"/>
                <a:gd name="connsiteY3" fmla="*/ 0 h 3209925"/>
                <a:gd name="connsiteX0" fmla="*/ 0 w 6381750"/>
                <a:gd name="connsiteY0" fmla="*/ 3209925 h 3209925"/>
                <a:gd name="connsiteX1" fmla="*/ 2847975 w 6381750"/>
                <a:gd name="connsiteY1" fmla="*/ 2076450 h 3209925"/>
                <a:gd name="connsiteX2" fmla="*/ 4762500 w 6381750"/>
                <a:gd name="connsiteY2" fmla="*/ 552450 h 3209925"/>
                <a:gd name="connsiteX3" fmla="*/ 6381750 w 6381750"/>
                <a:gd name="connsiteY3" fmla="*/ 0 h 3209925"/>
                <a:gd name="connsiteX0" fmla="*/ 0 w 6381750"/>
                <a:gd name="connsiteY0" fmla="*/ 3209925 h 3209925"/>
                <a:gd name="connsiteX1" fmla="*/ 2847975 w 6381750"/>
                <a:gd name="connsiteY1" fmla="*/ 2076450 h 3209925"/>
                <a:gd name="connsiteX2" fmla="*/ 4705350 w 6381750"/>
                <a:gd name="connsiteY2" fmla="*/ 838200 h 3209925"/>
                <a:gd name="connsiteX3" fmla="*/ 6381750 w 6381750"/>
                <a:gd name="connsiteY3" fmla="*/ 0 h 3209925"/>
                <a:gd name="connsiteX0" fmla="*/ 0 w 6381750"/>
                <a:gd name="connsiteY0" fmla="*/ 3209925 h 3209925"/>
                <a:gd name="connsiteX1" fmla="*/ 2847975 w 6381750"/>
                <a:gd name="connsiteY1" fmla="*/ 2076450 h 3209925"/>
                <a:gd name="connsiteX2" fmla="*/ 4705350 w 6381750"/>
                <a:gd name="connsiteY2" fmla="*/ 838200 h 3209925"/>
                <a:gd name="connsiteX3" fmla="*/ 6381750 w 6381750"/>
                <a:gd name="connsiteY3" fmla="*/ 0 h 3209925"/>
                <a:gd name="connsiteX0" fmla="*/ 0 w 6381750"/>
                <a:gd name="connsiteY0" fmla="*/ 3209925 h 3209925"/>
                <a:gd name="connsiteX1" fmla="*/ 2895600 w 6381750"/>
                <a:gd name="connsiteY1" fmla="*/ 2038350 h 3209925"/>
                <a:gd name="connsiteX2" fmla="*/ 4705350 w 6381750"/>
                <a:gd name="connsiteY2" fmla="*/ 838200 h 3209925"/>
                <a:gd name="connsiteX3" fmla="*/ 6381750 w 6381750"/>
                <a:gd name="connsiteY3" fmla="*/ 0 h 3209925"/>
                <a:gd name="connsiteX0" fmla="*/ 0 w 6381750"/>
                <a:gd name="connsiteY0" fmla="*/ 3209925 h 3209925"/>
                <a:gd name="connsiteX1" fmla="*/ 2895600 w 6381750"/>
                <a:gd name="connsiteY1" fmla="*/ 2038350 h 3209925"/>
                <a:gd name="connsiteX2" fmla="*/ 4705350 w 6381750"/>
                <a:gd name="connsiteY2" fmla="*/ 838200 h 3209925"/>
                <a:gd name="connsiteX3" fmla="*/ 6381750 w 6381750"/>
                <a:gd name="connsiteY3" fmla="*/ 0 h 3209925"/>
                <a:gd name="connsiteX0" fmla="*/ 0 w 6381750"/>
                <a:gd name="connsiteY0" fmla="*/ 3209925 h 3209925"/>
                <a:gd name="connsiteX1" fmla="*/ 2895600 w 6381750"/>
                <a:gd name="connsiteY1" fmla="*/ 2038350 h 3209925"/>
                <a:gd name="connsiteX2" fmla="*/ 4705350 w 6381750"/>
                <a:gd name="connsiteY2" fmla="*/ 838200 h 3209925"/>
                <a:gd name="connsiteX3" fmla="*/ 6381750 w 6381750"/>
                <a:gd name="connsiteY3" fmla="*/ 0 h 3209925"/>
                <a:gd name="connsiteX0" fmla="*/ 0 w 6334125"/>
                <a:gd name="connsiteY0" fmla="*/ 3267075 h 3267075"/>
                <a:gd name="connsiteX1" fmla="*/ 2895600 w 6334125"/>
                <a:gd name="connsiteY1" fmla="*/ 2095500 h 3267075"/>
                <a:gd name="connsiteX2" fmla="*/ 4705350 w 6334125"/>
                <a:gd name="connsiteY2" fmla="*/ 895350 h 3267075"/>
                <a:gd name="connsiteX3" fmla="*/ 6334125 w 6334125"/>
                <a:gd name="connsiteY3" fmla="*/ 0 h 3267075"/>
                <a:gd name="connsiteX0" fmla="*/ 0 w 6334125"/>
                <a:gd name="connsiteY0" fmla="*/ 3481601 h 3481601"/>
                <a:gd name="connsiteX1" fmla="*/ 2895600 w 6334125"/>
                <a:gd name="connsiteY1" fmla="*/ 2310026 h 3481601"/>
                <a:gd name="connsiteX2" fmla="*/ 4705350 w 6334125"/>
                <a:gd name="connsiteY2" fmla="*/ 1109876 h 3481601"/>
                <a:gd name="connsiteX3" fmla="*/ 6334125 w 6334125"/>
                <a:gd name="connsiteY3" fmla="*/ 214526 h 3481601"/>
                <a:gd name="connsiteX0" fmla="*/ 0 w 6334125"/>
                <a:gd name="connsiteY0" fmla="*/ 3267075 h 3267075"/>
                <a:gd name="connsiteX1" fmla="*/ 2895600 w 6334125"/>
                <a:gd name="connsiteY1" fmla="*/ 2095500 h 3267075"/>
                <a:gd name="connsiteX2" fmla="*/ 4705350 w 6334125"/>
                <a:gd name="connsiteY2" fmla="*/ 895350 h 3267075"/>
                <a:gd name="connsiteX3" fmla="*/ 6334125 w 6334125"/>
                <a:gd name="connsiteY3" fmla="*/ 0 h 3267075"/>
                <a:gd name="connsiteX0" fmla="*/ 0 w 6334125"/>
                <a:gd name="connsiteY0" fmla="*/ 3267075 h 3267075"/>
                <a:gd name="connsiteX1" fmla="*/ 2895600 w 6334125"/>
                <a:gd name="connsiteY1" fmla="*/ 2095500 h 3267075"/>
                <a:gd name="connsiteX2" fmla="*/ 4705350 w 6334125"/>
                <a:gd name="connsiteY2" fmla="*/ 895350 h 3267075"/>
                <a:gd name="connsiteX3" fmla="*/ 5221610 w 6334125"/>
                <a:gd name="connsiteY3" fmla="*/ 181769 h 3267075"/>
                <a:gd name="connsiteX4" fmla="*/ 6334125 w 6334125"/>
                <a:gd name="connsiteY4" fmla="*/ 0 h 3267075"/>
                <a:gd name="connsiteX0" fmla="*/ 0 w 6334125"/>
                <a:gd name="connsiteY0" fmla="*/ 3848138 h 3848138"/>
                <a:gd name="connsiteX1" fmla="*/ 2895600 w 6334125"/>
                <a:gd name="connsiteY1" fmla="*/ 2676563 h 3848138"/>
                <a:gd name="connsiteX2" fmla="*/ 4705350 w 6334125"/>
                <a:gd name="connsiteY2" fmla="*/ 1476413 h 3848138"/>
                <a:gd name="connsiteX3" fmla="*/ 4526285 w 6334125"/>
                <a:gd name="connsiteY3" fmla="*/ 19882 h 3848138"/>
                <a:gd name="connsiteX4" fmla="*/ 6334125 w 6334125"/>
                <a:gd name="connsiteY4" fmla="*/ 581063 h 3848138"/>
                <a:gd name="connsiteX0" fmla="*/ 0 w 6334125"/>
                <a:gd name="connsiteY0" fmla="*/ 3868812 h 3868812"/>
                <a:gd name="connsiteX1" fmla="*/ 2895600 w 6334125"/>
                <a:gd name="connsiteY1" fmla="*/ 2697237 h 3868812"/>
                <a:gd name="connsiteX2" fmla="*/ 4705350 w 6334125"/>
                <a:gd name="connsiteY2" fmla="*/ 1497087 h 3868812"/>
                <a:gd name="connsiteX3" fmla="*/ 4526285 w 6334125"/>
                <a:gd name="connsiteY3" fmla="*/ 40556 h 3868812"/>
                <a:gd name="connsiteX4" fmla="*/ 6334125 w 6334125"/>
                <a:gd name="connsiteY4" fmla="*/ 601737 h 3868812"/>
                <a:gd name="connsiteX0" fmla="*/ 0 w 6334125"/>
                <a:gd name="connsiteY0" fmla="*/ 3868812 h 3868812"/>
                <a:gd name="connsiteX1" fmla="*/ 2895600 w 6334125"/>
                <a:gd name="connsiteY1" fmla="*/ 2697237 h 3868812"/>
                <a:gd name="connsiteX2" fmla="*/ 4705350 w 6334125"/>
                <a:gd name="connsiteY2" fmla="*/ 1497087 h 3868812"/>
                <a:gd name="connsiteX3" fmla="*/ 4526285 w 6334125"/>
                <a:gd name="connsiteY3" fmla="*/ 40556 h 3868812"/>
                <a:gd name="connsiteX4" fmla="*/ 6334125 w 6334125"/>
                <a:gd name="connsiteY4" fmla="*/ 601737 h 3868812"/>
                <a:gd name="connsiteX0" fmla="*/ 0 w 6334125"/>
                <a:gd name="connsiteY0" fmla="*/ 3868812 h 3868812"/>
                <a:gd name="connsiteX1" fmla="*/ 2895600 w 6334125"/>
                <a:gd name="connsiteY1" fmla="*/ 2697237 h 3868812"/>
                <a:gd name="connsiteX2" fmla="*/ 4705350 w 6334125"/>
                <a:gd name="connsiteY2" fmla="*/ 1497087 h 3868812"/>
                <a:gd name="connsiteX3" fmla="*/ 4526285 w 6334125"/>
                <a:gd name="connsiteY3" fmla="*/ 40556 h 3868812"/>
                <a:gd name="connsiteX4" fmla="*/ 4973960 w 6334125"/>
                <a:gd name="connsiteY4" fmla="*/ 545381 h 3868812"/>
                <a:gd name="connsiteX5" fmla="*/ 6334125 w 6334125"/>
                <a:gd name="connsiteY5" fmla="*/ 601737 h 3868812"/>
                <a:gd name="connsiteX0" fmla="*/ 0 w 6334125"/>
                <a:gd name="connsiteY0" fmla="*/ 3868812 h 3868812"/>
                <a:gd name="connsiteX1" fmla="*/ 2895600 w 6334125"/>
                <a:gd name="connsiteY1" fmla="*/ 2697237 h 3868812"/>
                <a:gd name="connsiteX2" fmla="*/ 4705350 w 6334125"/>
                <a:gd name="connsiteY2" fmla="*/ 1497087 h 3868812"/>
                <a:gd name="connsiteX3" fmla="*/ 4526285 w 6334125"/>
                <a:gd name="connsiteY3" fmla="*/ 40556 h 3868812"/>
                <a:gd name="connsiteX4" fmla="*/ 4183385 w 6334125"/>
                <a:gd name="connsiteY4" fmla="*/ 1012106 h 3868812"/>
                <a:gd name="connsiteX5" fmla="*/ 6334125 w 6334125"/>
                <a:gd name="connsiteY5" fmla="*/ 601737 h 3868812"/>
                <a:gd name="connsiteX0" fmla="*/ 0 w 6334125"/>
                <a:gd name="connsiteY0" fmla="*/ 3870938 h 3870938"/>
                <a:gd name="connsiteX1" fmla="*/ 2895600 w 6334125"/>
                <a:gd name="connsiteY1" fmla="*/ 2699363 h 3870938"/>
                <a:gd name="connsiteX2" fmla="*/ 4705350 w 6334125"/>
                <a:gd name="connsiteY2" fmla="*/ 1499213 h 3870938"/>
                <a:gd name="connsiteX3" fmla="*/ 4526285 w 6334125"/>
                <a:gd name="connsiteY3" fmla="*/ 42682 h 3870938"/>
                <a:gd name="connsiteX4" fmla="*/ 4183385 w 6334125"/>
                <a:gd name="connsiteY4" fmla="*/ 1014232 h 3870938"/>
                <a:gd name="connsiteX5" fmla="*/ 6334125 w 6334125"/>
                <a:gd name="connsiteY5" fmla="*/ 603863 h 3870938"/>
                <a:gd name="connsiteX0" fmla="*/ 0 w 6334125"/>
                <a:gd name="connsiteY0" fmla="*/ 3870938 h 3870938"/>
                <a:gd name="connsiteX1" fmla="*/ 2895600 w 6334125"/>
                <a:gd name="connsiteY1" fmla="*/ 2699363 h 3870938"/>
                <a:gd name="connsiteX2" fmla="*/ 4705350 w 6334125"/>
                <a:gd name="connsiteY2" fmla="*/ 1499213 h 3870938"/>
                <a:gd name="connsiteX3" fmla="*/ 4526285 w 6334125"/>
                <a:gd name="connsiteY3" fmla="*/ 42682 h 3870938"/>
                <a:gd name="connsiteX4" fmla="*/ 4183385 w 6334125"/>
                <a:gd name="connsiteY4" fmla="*/ 1014232 h 3870938"/>
                <a:gd name="connsiteX5" fmla="*/ 6334125 w 6334125"/>
                <a:gd name="connsiteY5" fmla="*/ 603863 h 3870938"/>
                <a:gd name="connsiteX0" fmla="*/ 0 w 6334125"/>
                <a:gd name="connsiteY0" fmla="*/ 3852187 h 3852187"/>
                <a:gd name="connsiteX1" fmla="*/ 2895600 w 6334125"/>
                <a:gd name="connsiteY1" fmla="*/ 2680612 h 3852187"/>
                <a:gd name="connsiteX2" fmla="*/ 4705350 w 6334125"/>
                <a:gd name="connsiteY2" fmla="*/ 1480462 h 3852187"/>
                <a:gd name="connsiteX3" fmla="*/ 4526285 w 6334125"/>
                <a:gd name="connsiteY3" fmla="*/ 23931 h 3852187"/>
                <a:gd name="connsiteX4" fmla="*/ 4183385 w 6334125"/>
                <a:gd name="connsiteY4" fmla="*/ 995481 h 3852187"/>
                <a:gd name="connsiteX5" fmla="*/ 6334125 w 6334125"/>
                <a:gd name="connsiteY5" fmla="*/ 585112 h 3852187"/>
                <a:gd name="connsiteX0" fmla="*/ 0 w 6334125"/>
                <a:gd name="connsiteY0" fmla="*/ 3848561 h 3848561"/>
                <a:gd name="connsiteX1" fmla="*/ 2895600 w 6334125"/>
                <a:gd name="connsiteY1" fmla="*/ 2676986 h 3848561"/>
                <a:gd name="connsiteX2" fmla="*/ 4705350 w 6334125"/>
                <a:gd name="connsiteY2" fmla="*/ 1476836 h 3848561"/>
                <a:gd name="connsiteX3" fmla="*/ 4526285 w 6334125"/>
                <a:gd name="connsiteY3" fmla="*/ 20305 h 3848561"/>
                <a:gd name="connsiteX4" fmla="*/ 4183385 w 6334125"/>
                <a:gd name="connsiteY4" fmla="*/ 991855 h 3848561"/>
                <a:gd name="connsiteX5" fmla="*/ 6334125 w 6334125"/>
                <a:gd name="connsiteY5" fmla="*/ 581486 h 3848561"/>
                <a:gd name="connsiteX0" fmla="*/ 0 w 6334125"/>
                <a:gd name="connsiteY0" fmla="*/ 3848561 h 3848561"/>
                <a:gd name="connsiteX1" fmla="*/ 2895600 w 6334125"/>
                <a:gd name="connsiteY1" fmla="*/ 2676986 h 3848561"/>
                <a:gd name="connsiteX2" fmla="*/ 4705350 w 6334125"/>
                <a:gd name="connsiteY2" fmla="*/ 1476836 h 3848561"/>
                <a:gd name="connsiteX3" fmla="*/ 4526285 w 6334125"/>
                <a:gd name="connsiteY3" fmla="*/ 20305 h 3848561"/>
                <a:gd name="connsiteX4" fmla="*/ 4183385 w 6334125"/>
                <a:gd name="connsiteY4" fmla="*/ 991855 h 3848561"/>
                <a:gd name="connsiteX5" fmla="*/ 6334125 w 6334125"/>
                <a:gd name="connsiteY5" fmla="*/ 581486 h 3848561"/>
                <a:gd name="connsiteX0" fmla="*/ 0 w 6334125"/>
                <a:gd name="connsiteY0" fmla="*/ 3848561 h 3848561"/>
                <a:gd name="connsiteX1" fmla="*/ 2895600 w 6334125"/>
                <a:gd name="connsiteY1" fmla="*/ 2676986 h 3848561"/>
                <a:gd name="connsiteX2" fmla="*/ 4705350 w 6334125"/>
                <a:gd name="connsiteY2" fmla="*/ 1476836 h 3848561"/>
                <a:gd name="connsiteX3" fmla="*/ 4526285 w 6334125"/>
                <a:gd name="connsiteY3" fmla="*/ 20305 h 3848561"/>
                <a:gd name="connsiteX4" fmla="*/ 4554860 w 6334125"/>
                <a:gd name="connsiteY4" fmla="*/ 1020430 h 3848561"/>
                <a:gd name="connsiteX5" fmla="*/ 6334125 w 6334125"/>
                <a:gd name="connsiteY5" fmla="*/ 581486 h 3848561"/>
                <a:gd name="connsiteX0" fmla="*/ 0 w 6334125"/>
                <a:gd name="connsiteY0" fmla="*/ 3848561 h 3848561"/>
                <a:gd name="connsiteX1" fmla="*/ 2895600 w 6334125"/>
                <a:gd name="connsiteY1" fmla="*/ 2676986 h 3848561"/>
                <a:gd name="connsiteX2" fmla="*/ 4705350 w 6334125"/>
                <a:gd name="connsiteY2" fmla="*/ 1476836 h 3848561"/>
                <a:gd name="connsiteX3" fmla="*/ 4526285 w 6334125"/>
                <a:gd name="connsiteY3" fmla="*/ 20305 h 3848561"/>
                <a:gd name="connsiteX4" fmla="*/ 4554860 w 6334125"/>
                <a:gd name="connsiteY4" fmla="*/ 1020430 h 3848561"/>
                <a:gd name="connsiteX5" fmla="*/ 6334125 w 6334125"/>
                <a:gd name="connsiteY5" fmla="*/ 581486 h 3848561"/>
                <a:gd name="connsiteX0" fmla="*/ 0 w 6334125"/>
                <a:gd name="connsiteY0" fmla="*/ 3848561 h 3848561"/>
                <a:gd name="connsiteX1" fmla="*/ 2895600 w 6334125"/>
                <a:gd name="connsiteY1" fmla="*/ 2676986 h 3848561"/>
                <a:gd name="connsiteX2" fmla="*/ 4705350 w 6334125"/>
                <a:gd name="connsiteY2" fmla="*/ 1476836 h 3848561"/>
                <a:gd name="connsiteX3" fmla="*/ 4526285 w 6334125"/>
                <a:gd name="connsiteY3" fmla="*/ 20305 h 3848561"/>
                <a:gd name="connsiteX4" fmla="*/ 4554860 w 6334125"/>
                <a:gd name="connsiteY4" fmla="*/ 1020430 h 3848561"/>
                <a:gd name="connsiteX5" fmla="*/ 6334125 w 6334125"/>
                <a:gd name="connsiteY5" fmla="*/ 581486 h 3848561"/>
                <a:gd name="connsiteX0" fmla="*/ 0 w 6334125"/>
                <a:gd name="connsiteY0" fmla="*/ 3848561 h 3848561"/>
                <a:gd name="connsiteX1" fmla="*/ 2895600 w 6334125"/>
                <a:gd name="connsiteY1" fmla="*/ 2676986 h 3848561"/>
                <a:gd name="connsiteX2" fmla="*/ 4705350 w 6334125"/>
                <a:gd name="connsiteY2" fmla="*/ 1476836 h 3848561"/>
                <a:gd name="connsiteX3" fmla="*/ 4526285 w 6334125"/>
                <a:gd name="connsiteY3" fmla="*/ 20305 h 3848561"/>
                <a:gd name="connsiteX4" fmla="*/ 4554860 w 6334125"/>
                <a:gd name="connsiteY4" fmla="*/ 1020430 h 3848561"/>
                <a:gd name="connsiteX5" fmla="*/ 6334125 w 6334125"/>
                <a:gd name="connsiteY5" fmla="*/ 581486 h 3848561"/>
                <a:gd name="connsiteX0" fmla="*/ 0 w 6334125"/>
                <a:gd name="connsiteY0" fmla="*/ 3942513 h 3942513"/>
                <a:gd name="connsiteX1" fmla="*/ 2895600 w 6334125"/>
                <a:gd name="connsiteY1" fmla="*/ 2770938 h 3942513"/>
                <a:gd name="connsiteX2" fmla="*/ 4705350 w 6334125"/>
                <a:gd name="connsiteY2" fmla="*/ 1570788 h 3942513"/>
                <a:gd name="connsiteX3" fmla="*/ 4383410 w 6334125"/>
                <a:gd name="connsiteY3" fmla="*/ 19007 h 3942513"/>
                <a:gd name="connsiteX4" fmla="*/ 4554860 w 6334125"/>
                <a:gd name="connsiteY4" fmla="*/ 1114382 h 3942513"/>
                <a:gd name="connsiteX5" fmla="*/ 6334125 w 6334125"/>
                <a:gd name="connsiteY5" fmla="*/ 675438 h 3942513"/>
                <a:gd name="connsiteX0" fmla="*/ 0 w 6334125"/>
                <a:gd name="connsiteY0" fmla="*/ 3968190 h 3968190"/>
                <a:gd name="connsiteX1" fmla="*/ 2895600 w 6334125"/>
                <a:gd name="connsiteY1" fmla="*/ 2796615 h 3968190"/>
                <a:gd name="connsiteX2" fmla="*/ 4705350 w 6334125"/>
                <a:gd name="connsiteY2" fmla="*/ 1596465 h 3968190"/>
                <a:gd name="connsiteX3" fmla="*/ 4383410 w 6334125"/>
                <a:gd name="connsiteY3" fmla="*/ 44684 h 3968190"/>
                <a:gd name="connsiteX4" fmla="*/ 4554860 w 6334125"/>
                <a:gd name="connsiteY4" fmla="*/ 1140059 h 3968190"/>
                <a:gd name="connsiteX5" fmla="*/ 6334125 w 6334125"/>
                <a:gd name="connsiteY5" fmla="*/ 701115 h 3968190"/>
                <a:gd name="connsiteX0" fmla="*/ 0 w 6334125"/>
                <a:gd name="connsiteY0" fmla="*/ 3968190 h 3968190"/>
                <a:gd name="connsiteX1" fmla="*/ 2895600 w 6334125"/>
                <a:gd name="connsiteY1" fmla="*/ 2796615 h 3968190"/>
                <a:gd name="connsiteX2" fmla="*/ 4705350 w 6334125"/>
                <a:gd name="connsiteY2" fmla="*/ 1596465 h 3968190"/>
                <a:gd name="connsiteX3" fmla="*/ 4383410 w 6334125"/>
                <a:gd name="connsiteY3" fmla="*/ 44684 h 3968190"/>
                <a:gd name="connsiteX4" fmla="*/ 4554860 w 6334125"/>
                <a:gd name="connsiteY4" fmla="*/ 1140059 h 3968190"/>
                <a:gd name="connsiteX5" fmla="*/ 6334125 w 6334125"/>
                <a:gd name="connsiteY5" fmla="*/ 701115 h 3968190"/>
                <a:gd name="connsiteX0" fmla="*/ 0 w 6334125"/>
                <a:gd name="connsiteY0" fmla="*/ 3968190 h 3968190"/>
                <a:gd name="connsiteX1" fmla="*/ 2895600 w 6334125"/>
                <a:gd name="connsiteY1" fmla="*/ 2796615 h 3968190"/>
                <a:gd name="connsiteX2" fmla="*/ 4705350 w 6334125"/>
                <a:gd name="connsiteY2" fmla="*/ 1596465 h 3968190"/>
                <a:gd name="connsiteX3" fmla="*/ 4383410 w 6334125"/>
                <a:gd name="connsiteY3" fmla="*/ 44684 h 3968190"/>
                <a:gd name="connsiteX4" fmla="*/ 5250185 w 6334125"/>
                <a:gd name="connsiteY4" fmla="*/ 1121009 h 3968190"/>
                <a:gd name="connsiteX5" fmla="*/ 6334125 w 6334125"/>
                <a:gd name="connsiteY5" fmla="*/ 701115 h 3968190"/>
                <a:gd name="connsiteX0" fmla="*/ 0 w 6334125"/>
                <a:gd name="connsiteY0" fmla="*/ 3968190 h 3968190"/>
                <a:gd name="connsiteX1" fmla="*/ 2895600 w 6334125"/>
                <a:gd name="connsiteY1" fmla="*/ 2796615 h 3968190"/>
                <a:gd name="connsiteX2" fmla="*/ 4705350 w 6334125"/>
                <a:gd name="connsiteY2" fmla="*/ 1596465 h 3968190"/>
                <a:gd name="connsiteX3" fmla="*/ 4383410 w 6334125"/>
                <a:gd name="connsiteY3" fmla="*/ 44684 h 3968190"/>
                <a:gd name="connsiteX4" fmla="*/ 5421635 w 6334125"/>
                <a:gd name="connsiteY4" fmla="*/ 1140059 h 3968190"/>
                <a:gd name="connsiteX5" fmla="*/ 6334125 w 6334125"/>
                <a:gd name="connsiteY5" fmla="*/ 701115 h 3968190"/>
                <a:gd name="connsiteX0" fmla="*/ 0 w 6334125"/>
                <a:gd name="connsiteY0" fmla="*/ 3968190 h 3968190"/>
                <a:gd name="connsiteX1" fmla="*/ 2895600 w 6334125"/>
                <a:gd name="connsiteY1" fmla="*/ 2796615 h 3968190"/>
                <a:gd name="connsiteX2" fmla="*/ 4705350 w 6334125"/>
                <a:gd name="connsiteY2" fmla="*/ 1596465 h 3968190"/>
                <a:gd name="connsiteX3" fmla="*/ 4383410 w 6334125"/>
                <a:gd name="connsiteY3" fmla="*/ 44684 h 3968190"/>
                <a:gd name="connsiteX4" fmla="*/ 5421635 w 6334125"/>
                <a:gd name="connsiteY4" fmla="*/ 1140059 h 3968190"/>
                <a:gd name="connsiteX5" fmla="*/ 6334125 w 6334125"/>
                <a:gd name="connsiteY5" fmla="*/ 701115 h 3968190"/>
                <a:gd name="connsiteX0" fmla="*/ 0 w 6334125"/>
                <a:gd name="connsiteY0" fmla="*/ 3968190 h 3968190"/>
                <a:gd name="connsiteX1" fmla="*/ 2895600 w 6334125"/>
                <a:gd name="connsiteY1" fmla="*/ 2796615 h 3968190"/>
                <a:gd name="connsiteX2" fmla="*/ 4705350 w 6334125"/>
                <a:gd name="connsiteY2" fmla="*/ 1596465 h 3968190"/>
                <a:gd name="connsiteX3" fmla="*/ 4383410 w 6334125"/>
                <a:gd name="connsiteY3" fmla="*/ 44684 h 3968190"/>
                <a:gd name="connsiteX4" fmla="*/ 5421635 w 6334125"/>
                <a:gd name="connsiteY4" fmla="*/ 1140059 h 3968190"/>
                <a:gd name="connsiteX5" fmla="*/ 6334125 w 6334125"/>
                <a:gd name="connsiteY5" fmla="*/ 701115 h 3968190"/>
                <a:gd name="connsiteX0" fmla="*/ 0 w 6334125"/>
                <a:gd name="connsiteY0" fmla="*/ 3968190 h 3968190"/>
                <a:gd name="connsiteX1" fmla="*/ 2895600 w 6334125"/>
                <a:gd name="connsiteY1" fmla="*/ 2796615 h 3968190"/>
                <a:gd name="connsiteX2" fmla="*/ 4705350 w 6334125"/>
                <a:gd name="connsiteY2" fmla="*/ 1596465 h 3968190"/>
                <a:gd name="connsiteX3" fmla="*/ 4383410 w 6334125"/>
                <a:gd name="connsiteY3" fmla="*/ 44684 h 3968190"/>
                <a:gd name="connsiteX4" fmla="*/ 5421635 w 6334125"/>
                <a:gd name="connsiteY4" fmla="*/ 1140059 h 3968190"/>
                <a:gd name="connsiteX5" fmla="*/ 6334125 w 6334125"/>
                <a:gd name="connsiteY5" fmla="*/ 701115 h 3968190"/>
                <a:gd name="connsiteX0" fmla="*/ 0 w 6334125"/>
                <a:gd name="connsiteY0" fmla="*/ 3968190 h 3968190"/>
                <a:gd name="connsiteX1" fmla="*/ 2895600 w 6334125"/>
                <a:gd name="connsiteY1" fmla="*/ 2796615 h 3968190"/>
                <a:gd name="connsiteX2" fmla="*/ 4705350 w 6334125"/>
                <a:gd name="connsiteY2" fmla="*/ 1596465 h 3968190"/>
                <a:gd name="connsiteX3" fmla="*/ 4383410 w 6334125"/>
                <a:gd name="connsiteY3" fmla="*/ 44684 h 3968190"/>
                <a:gd name="connsiteX4" fmla="*/ 5421635 w 6334125"/>
                <a:gd name="connsiteY4" fmla="*/ 1140059 h 3968190"/>
                <a:gd name="connsiteX5" fmla="*/ 6334125 w 6334125"/>
                <a:gd name="connsiteY5" fmla="*/ 701115 h 3968190"/>
                <a:gd name="connsiteX0" fmla="*/ 0 w 6334125"/>
                <a:gd name="connsiteY0" fmla="*/ 3968190 h 3968190"/>
                <a:gd name="connsiteX1" fmla="*/ 2895600 w 6334125"/>
                <a:gd name="connsiteY1" fmla="*/ 2796615 h 3968190"/>
                <a:gd name="connsiteX2" fmla="*/ 4705350 w 6334125"/>
                <a:gd name="connsiteY2" fmla="*/ 1596465 h 3968190"/>
                <a:gd name="connsiteX3" fmla="*/ 4383410 w 6334125"/>
                <a:gd name="connsiteY3" fmla="*/ 44684 h 3968190"/>
                <a:gd name="connsiteX4" fmla="*/ 5421635 w 6334125"/>
                <a:gd name="connsiteY4" fmla="*/ 1140059 h 3968190"/>
                <a:gd name="connsiteX5" fmla="*/ 6334125 w 6334125"/>
                <a:gd name="connsiteY5" fmla="*/ 701115 h 3968190"/>
                <a:gd name="connsiteX0" fmla="*/ 0 w 6334125"/>
                <a:gd name="connsiteY0" fmla="*/ 3968190 h 3968190"/>
                <a:gd name="connsiteX1" fmla="*/ 2895600 w 6334125"/>
                <a:gd name="connsiteY1" fmla="*/ 2796615 h 3968190"/>
                <a:gd name="connsiteX2" fmla="*/ 4705350 w 6334125"/>
                <a:gd name="connsiteY2" fmla="*/ 1596465 h 3968190"/>
                <a:gd name="connsiteX3" fmla="*/ 4383410 w 6334125"/>
                <a:gd name="connsiteY3" fmla="*/ 44684 h 3968190"/>
                <a:gd name="connsiteX4" fmla="*/ 5421635 w 6334125"/>
                <a:gd name="connsiteY4" fmla="*/ 1140059 h 3968190"/>
                <a:gd name="connsiteX5" fmla="*/ 6334125 w 6334125"/>
                <a:gd name="connsiteY5" fmla="*/ 701115 h 3968190"/>
                <a:gd name="connsiteX0" fmla="*/ 0 w 6334125"/>
                <a:gd name="connsiteY0" fmla="*/ 3982329 h 3982329"/>
                <a:gd name="connsiteX1" fmla="*/ 2895600 w 6334125"/>
                <a:gd name="connsiteY1" fmla="*/ 2810754 h 3982329"/>
                <a:gd name="connsiteX2" fmla="*/ 4705350 w 6334125"/>
                <a:gd name="connsiteY2" fmla="*/ 1610604 h 3982329"/>
                <a:gd name="connsiteX3" fmla="*/ 4383410 w 6334125"/>
                <a:gd name="connsiteY3" fmla="*/ 58823 h 3982329"/>
                <a:gd name="connsiteX4" fmla="*/ 5421635 w 6334125"/>
                <a:gd name="connsiteY4" fmla="*/ 1154198 h 3982329"/>
                <a:gd name="connsiteX5" fmla="*/ 6334125 w 6334125"/>
                <a:gd name="connsiteY5" fmla="*/ 715254 h 3982329"/>
                <a:gd name="connsiteX0" fmla="*/ 0 w 6334125"/>
                <a:gd name="connsiteY0" fmla="*/ 4028446 h 4028446"/>
                <a:gd name="connsiteX1" fmla="*/ 2895600 w 6334125"/>
                <a:gd name="connsiteY1" fmla="*/ 2856871 h 4028446"/>
                <a:gd name="connsiteX2" fmla="*/ 4705350 w 6334125"/>
                <a:gd name="connsiteY2" fmla="*/ 1656721 h 4028446"/>
                <a:gd name="connsiteX3" fmla="*/ 4326260 w 6334125"/>
                <a:gd name="connsiteY3" fmla="*/ 57315 h 4028446"/>
                <a:gd name="connsiteX4" fmla="*/ 5421635 w 6334125"/>
                <a:gd name="connsiteY4" fmla="*/ 1200315 h 4028446"/>
                <a:gd name="connsiteX5" fmla="*/ 6334125 w 6334125"/>
                <a:gd name="connsiteY5" fmla="*/ 761371 h 4028446"/>
                <a:gd name="connsiteX0" fmla="*/ 0 w 6334125"/>
                <a:gd name="connsiteY0" fmla="*/ 4028446 h 4028446"/>
                <a:gd name="connsiteX1" fmla="*/ 2895600 w 6334125"/>
                <a:gd name="connsiteY1" fmla="*/ 2856871 h 4028446"/>
                <a:gd name="connsiteX2" fmla="*/ 4705350 w 6334125"/>
                <a:gd name="connsiteY2" fmla="*/ 1656721 h 4028446"/>
                <a:gd name="connsiteX3" fmla="*/ 4326260 w 6334125"/>
                <a:gd name="connsiteY3" fmla="*/ 57315 h 4028446"/>
                <a:gd name="connsiteX4" fmla="*/ 5421635 w 6334125"/>
                <a:gd name="connsiteY4" fmla="*/ 1200315 h 4028446"/>
                <a:gd name="connsiteX5" fmla="*/ 6334125 w 6334125"/>
                <a:gd name="connsiteY5" fmla="*/ 761371 h 4028446"/>
                <a:gd name="connsiteX0" fmla="*/ 0 w 6334125"/>
                <a:gd name="connsiteY0" fmla="*/ 4026055 h 4026055"/>
                <a:gd name="connsiteX1" fmla="*/ 2895600 w 6334125"/>
                <a:gd name="connsiteY1" fmla="*/ 2854480 h 4026055"/>
                <a:gd name="connsiteX2" fmla="*/ 4705350 w 6334125"/>
                <a:gd name="connsiteY2" fmla="*/ 1654330 h 4026055"/>
                <a:gd name="connsiteX3" fmla="*/ 4326260 w 6334125"/>
                <a:gd name="connsiteY3" fmla="*/ 54924 h 4026055"/>
                <a:gd name="connsiteX4" fmla="*/ 5421635 w 6334125"/>
                <a:gd name="connsiteY4" fmla="*/ 1197924 h 4026055"/>
                <a:gd name="connsiteX5" fmla="*/ 6334125 w 6334125"/>
                <a:gd name="connsiteY5" fmla="*/ 758980 h 4026055"/>
                <a:gd name="connsiteX0" fmla="*/ 0 w 6334125"/>
                <a:gd name="connsiteY0" fmla="*/ 4020433 h 4020433"/>
                <a:gd name="connsiteX1" fmla="*/ 2895600 w 6334125"/>
                <a:gd name="connsiteY1" fmla="*/ 2848858 h 4020433"/>
                <a:gd name="connsiteX2" fmla="*/ 4362450 w 6334125"/>
                <a:gd name="connsiteY2" fmla="*/ 1858258 h 4020433"/>
                <a:gd name="connsiteX3" fmla="*/ 4326260 w 6334125"/>
                <a:gd name="connsiteY3" fmla="*/ 49302 h 4020433"/>
                <a:gd name="connsiteX4" fmla="*/ 5421635 w 6334125"/>
                <a:gd name="connsiteY4" fmla="*/ 1192302 h 4020433"/>
                <a:gd name="connsiteX5" fmla="*/ 6334125 w 6334125"/>
                <a:gd name="connsiteY5" fmla="*/ 753358 h 4020433"/>
                <a:gd name="connsiteX0" fmla="*/ 0 w 6334125"/>
                <a:gd name="connsiteY0" fmla="*/ 4018875 h 4018875"/>
                <a:gd name="connsiteX1" fmla="*/ 2895600 w 6334125"/>
                <a:gd name="connsiteY1" fmla="*/ 2847300 h 4018875"/>
                <a:gd name="connsiteX2" fmla="*/ 4248150 w 6334125"/>
                <a:gd name="connsiteY2" fmla="*/ 1923375 h 4018875"/>
                <a:gd name="connsiteX3" fmla="*/ 4326260 w 6334125"/>
                <a:gd name="connsiteY3" fmla="*/ 47744 h 4018875"/>
                <a:gd name="connsiteX4" fmla="*/ 5421635 w 6334125"/>
                <a:gd name="connsiteY4" fmla="*/ 1190744 h 4018875"/>
                <a:gd name="connsiteX5" fmla="*/ 6334125 w 6334125"/>
                <a:gd name="connsiteY5" fmla="*/ 751800 h 4018875"/>
                <a:gd name="connsiteX0" fmla="*/ 0 w 6334125"/>
                <a:gd name="connsiteY0" fmla="*/ 4008687 h 4008687"/>
                <a:gd name="connsiteX1" fmla="*/ 2895600 w 6334125"/>
                <a:gd name="connsiteY1" fmla="*/ 2837112 h 4008687"/>
                <a:gd name="connsiteX2" fmla="*/ 4248150 w 6334125"/>
                <a:gd name="connsiteY2" fmla="*/ 1913187 h 4008687"/>
                <a:gd name="connsiteX3" fmla="*/ 4326260 w 6334125"/>
                <a:gd name="connsiteY3" fmla="*/ 37556 h 4008687"/>
                <a:gd name="connsiteX4" fmla="*/ 5421635 w 6334125"/>
                <a:gd name="connsiteY4" fmla="*/ 1180556 h 4008687"/>
                <a:gd name="connsiteX5" fmla="*/ 6334125 w 6334125"/>
                <a:gd name="connsiteY5" fmla="*/ 741612 h 4008687"/>
                <a:gd name="connsiteX0" fmla="*/ 0 w 6334125"/>
                <a:gd name="connsiteY0" fmla="*/ 4008687 h 4008687"/>
                <a:gd name="connsiteX1" fmla="*/ 2895600 w 6334125"/>
                <a:gd name="connsiteY1" fmla="*/ 2837112 h 4008687"/>
                <a:gd name="connsiteX2" fmla="*/ 4248150 w 6334125"/>
                <a:gd name="connsiteY2" fmla="*/ 1913187 h 4008687"/>
                <a:gd name="connsiteX3" fmla="*/ 4326260 w 6334125"/>
                <a:gd name="connsiteY3" fmla="*/ 37556 h 4008687"/>
                <a:gd name="connsiteX4" fmla="*/ 5421635 w 6334125"/>
                <a:gd name="connsiteY4" fmla="*/ 1180556 h 4008687"/>
                <a:gd name="connsiteX5" fmla="*/ 6334125 w 6334125"/>
                <a:gd name="connsiteY5" fmla="*/ 741612 h 4008687"/>
                <a:gd name="connsiteX0" fmla="*/ 0 w 6334125"/>
                <a:gd name="connsiteY0" fmla="*/ 4027609 h 4027609"/>
                <a:gd name="connsiteX1" fmla="*/ 2895600 w 6334125"/>
                <a:gd name="connsiteY1" fmla="*/ 2856034 h 4027609"/>
                <a:gd name="connsiteX2" fmla="*/ 4248150 w 6334125"/>
                <a:gd name="connsiteY2" fmla="*/ 1932109 h 4027609"/>
                <a:gd name="connsiteX3" fmla="*/ 4326260 w 6334125"/>
                <a:gd name="connsiteY3" fmla="*/ 56478 h 4027609"/>
                <a:gd name="connsiteX4" fmla="*/ 5421635 w 6334125"/>
                <a:gd name="connsiteY4" fmla="*/ 1199478 h 4027609"/>
                <a:gd name="connsiteX5" fmla="*/ 6334125 w 6334125"/>
                <a:gd name="connsiteY5" fmla="*/ 760534 h 4027609"/>
                <a:gd name="connsiteX0" fmla="*/ 0 w 6334125"/>
                <a:gd name="connsiteY0" fmla="*/ 3994320 h 3994320"/>
                <a:gd name="connsiteX1" fmla="*/ 2895600 w 6334125"/>
                <a:gd name="connsiteY1" fmla="*/ 2822745 h 3994320"/>
                <a:gd name="connsiteX2" fmla="*/ 4248150 w 6334125"/>
                <a:gd name="connsiteY2" fmla="*/ 1898820 h 3994320"/>
                <a:gd name="connsiteX3" fmla="*/ 4326260 w 6334125"/>
                <a:gd name="connsiteY3" fmla="*/ 23189 h 3994320"/>
                <a:gd name="connsiteX4" fmla="*/ 5421635 w 6334125"/>
                <a:gd name="connsiteY4" fmla="*/ 1166189 h 3994320"/>
                <a:gd name="connsiteX5" fmla="*/ 6334125 w 6334125"/>
                <a:gd name="connsiteY5" fmla="*/ 727245 h 3994320"/>
                <a:gd name="connsiteX0" fmla="*/ 0 w 6334125"/>
                <a:gd name="connsiteY0" fmla="*/ 3995390 h 3995390"/>
                <a:gd name="connsiteX1" fmla="*/ 2895600 w 6334125"/>
                <a:gd name="connsiteY1" fmla="*/ 2823815 h 3995390"/>
                <a:gd name="connsiteX2" fmla="*/ 4248150 w 6334125"/>
                <a:gd name="connsiteY2" fmla="*/ 1899890 h 3995390"/>
                <a:gd name="connsiteX3" fmla="*/ 4326260 w 6334125"/>
                <a:gd name="connsiteY3" fmla="*/ 24259 h 3995390"/>
                <a:gd name="connsiteX4" fmla="*/ 5421635 w 6334125"/>
                <a:gd name="connsiteY4" fmla="*/ 1167259 h 3995390"/>
                <a:gd name="connsiteX5" fmla="*/ 6334125 w 6334125"/>
                <a:gd name="connsiteY5" fmla="*/ 728315 h 3995390"/>
                <a:gd name="connsiteX0" fmla="*/ 0 w 6334125"/>
                <a:gd name="connsiteY0" fmla="*/ 3996562 h 3996562"/>
                <a:gd name="connsiteX1" fmla="*/ 2895600 w 6334125"/>
                <a:gd name="connsiteY1" fmla="*/ 2824987 h 3996562"/>
                <a:gd name="connsiteX2" fmla="*/ 4248150 w 6334125"/>
                <a:gd name="connsiteY2" fmla="*/ 1901062 h 3996562"/>
                <a:gd name="connsiteX3" fmla="*/ 4326260 w 6334125"/>
                <a:gd name="connsiteY3" fmla="*/ 25431 h 3996562"/>
                <a:gd name="connsiteX4" fmla="*/ 5421635 w 6334125"/>
                <a:gd name="connsiteY4" fmla="*/ 1168431 h 3996562"/>
                <a:gd name="connsiteX5" fmla="*/ 6334125 w 6334125"/>
                <a:gd name="connsiteY5" fmla="*/ 729487 h 3996562"/>
                <a:gd name="connsiteX0" fmla="*/ 0 w 6334125"/>
                <a:gd name="connsiteY0" fmla="*/ 3998304 h 3998304"/>
                <a:gd name="connsiteX1" fmla="*/ 2895600 w 6334125"/>
                <a:gd name="connsiteY1" fmla="*/ 2826729 h 3998304"/>
                <a:gd name="connsiteX2" fmla="*/ 4248150 w 6334125"/>
                <a:gd name="connsiteY2" fmla="*/ 1902804 h 3998304"/>
                <a:gd name="connsiteX3" fmla="*/ 4326260 w 6334125"/>
                <a:gd name="connsiteY3" fmla="*/ 27173 h 3998304"/>
                <a:gd name="connsiteX4" fmla="*/ 5421635 w 6334125"/>
                <a:gd name="connsiteY4" fmla="*/ 1170173 h 3998304"/>
                <a:gd name="connsiteX5" fmla="*/ 6334125 w 6334125"/>
                <a:gd name="connsiteY5" fmla="*/ 731229 h 3998304"/>
                <a:gd name="connsiteX0" fmla="*/ 0 w 6310364"/>
                <a:gd name="connsiteY0" fmla="*/ 3562678 h 3562678"/>
                <a:gd name="connsiteX1" fmla="*/ 2871839 w 6310364"/>
                <a:gd name="connsiteY1" fmla="*/ 2826729 h 3562678"/>
                <a:gd name="connsiteX2" fmla="*/ 4224389 w 6310364"/>
                <a:gd name="connsiteY2" fmla="*/ 1902804 h 3562678"/>
                <a:gd name="connsiteX3" fmla="*/ 4302499 w 6310364"/>
                <a:gd name="connsiteY3" fmla="*/ 27173 h 3562678"/>
                <a:gd name="connsiteX4" fmla="*/ 5397874 w 6310364"/>
                <a:gd name="connsiteY4" fmla="*/ 1170173 h 3562678"/>
                <a:gd name="connsiteX5" fmla="*/ 6310364 w 6310364"/>
                <a:gd name="connsiteY5" fmla="*/ 731229 h 3562678"/>
                <a:gd name="connsiteX0" fmla="*/ 0 w 6310364"/>
                <a:gd name="connsiteY0" fmla="*/ 3562678 h 3562678"/>
                <a:gd name="connsiteX1" fmla="*/ 2871839 w 6310364"/>
                <a:gd name="connsiteY1" fmla="*/ 2826729 h 3562678"/>
                <a:gd name="connsiteX2" fmla="*/ 4224389 w 6310364"/>
                <a:gd name="connsiteY2" fmla="*/ 1902804 h 3562678"/>
                <a:gd name="connsiteX3" fmla="*/ 4302499 w 6310364"/>
                <a:gd name="connsiteY3" fmla="*/ 27173 h 3562678"/>
                <a:gd name="connsiteX4" fmla="*/ 5397874 w 6310364"/>
                <a:gd name="connsiteY4" fmla="*/ 1170173 h 3562678"/>
                <a:gd name="connsiteX5" fmla="*/ 6310364 w 6310364"/>
                <a:gd name="connsiteY5" fmla="*/ 731229 h 3562678"/>
                <a:gd name="connsiteX0" fmla="*/ 0 w 6310364"/>
                <a:gd name="connsiteY0" fmla="*/ 3564213 h 3564213"/>
                <a:gd name="connsiteX1" fmla="*/ 2871839 w 6310364"/>
                <a:gd name="connsiteY1" fmla="*/ 2828264 h 3564213"/>
                <a:gd name="connsiteX2" fmla="*/ 4232309 w 6310364"/>
                <a:gd name="connsiteY2" fmla="*/ 1817214 h 3564213"/>
                <a:gd name="connsiteX3" fmla="*/ 4302499 w 6310364"/>
                <a:gd name="connsiteY3" fmla="*/ 28708 h 3564213"/>
                <a:gd name="connsiteX4" fmla="*/ 5397874 w 6310364"/>
                <a:gd name="connsiteY4" fmla="*/ 1171708 h 3564213"/>
                <a:gd name="connsiteX5" fmla="*/ 6310364 w 6310364"/>
                <a:gd name="connsiteY5" fmla="*/ 732764 h 3564213"/>
                <a:gd name="connsiteX0" fmla="*/ 0 w 6310364"/>
                <a:gd name="connsiteY0" fmla="*/ 3564213 h 3564213"/>
                <a:gd name="connsiteX1" fmla="*/ 2871839 w 6310364"/>
                <a:gd name="connsiteY1" fmla="*/ 2828264 h 3564213"/>
                <a:gd name="connsiteX2" fmla="*/ 4232309 w 6310364"/>
                <a:gd name="connsiteY2" fmla="*/ 1817214 h 3564213"/>
                <a:gd name="connsiteX3" fmla="*/ 4302499 w 6310364"/>
                <a:gd name="connsiteY3" fmla="*/ 28708 h 3564213"/>
                <a:gd name="connsiteX4" fmla="*/ 5397874 w 6310364"/>
                <a:gd name="connsiteY4" fmla="*/ 1171708 h 3564213"/>
                <a:gd name="connsiteX5" fmla="*/ 6310364 w 6310364"/>
                <a:gd name="connsiteY5" fmla="*/ 732764 h 3564213"/>
                <a:gd name="connsiteX0" fmla="*/ 0 w 6310364"/>
                <a:gd name="connsiteY0" fmla="*/ 3564213 h 3564213"/>
                <a:gd name="connsiteX1" fmla="*/ 2871839 w 6310364"/>
                <a:gd name="connsiteY1" fmla="*/ 2828264 h 3564213"/>
                <a:gd name="connsiteX2" fmla="*/ 4232309 w 6310364"/>
                <a:gd name="connsiteY2" fmla="*/ 1817214 h 3564213"/>
                <a:gd name="connsiteX3" fmla="*/ 4302499 w 6310364"/>
                <a:gd name="connsiteY3" fmla="*/ 28708 h 3564213"/>
                <a:gd name="connsiteX4" fmla="*/ 5397874 w 6310364"/>
                <a:gd name="connsiteY4" fmla="*/ 1171708 h 3564213"/>
                <a:gd name="connsiteX5" fmla="*/ 6310364 w 6310364"/>
                <a:gd name="connsiteY5" fmla="*/ 732764 h 3564213"/>
                <a:gd name="connsiteX0" fmla="*/ 0 w 6310364"/>
                <a:gd name="connsiteY0" fmla="*/ 3564213 h 3564213"/>
                <a:gd name="connsiteX1" fmla="*/ 2871839 w 6310364"/>
                <a:gd name="connsiteY1" fmla="*/ 2828264 h 3564213"/>
                <a:gd name="connsiteX2" fmla="*/ 4232309 w 6310364"/>
                <a:gd name="connsiteY2" fmla="*/ 1817214 h 3564213"/>
                <a:gd name="connsiteX3" fmla="*/ 4302499 w 6310364"/>
                <a:gd name="connsiteY3" fmla="*/ 28708 h 3564213"/>
                <a:gd name="connsiteX4" fmla="*/ 5397874 w 6310364"/>
                <a:gd name="connsiteY4" fmla="*/ 1171708 h 3564213"/>
                <a:gd name="connsiteX5" fmla="*/ 6310364 w 6310364"/>
                <a:gd name="connsiteY5" fmla="*/ 732764 h 3564213"/>
                <a:gd name="connsiteX0" fmla="*/ 0 w 6310364"/>
                <a:gd name="connsiteY0" fmla="*/ 3564213 h 3564213"/>
                <a:gd name="connsiteX1" fmla="*/ 2871839 w 6310364"/>
                <a:gd name="connsiteY1" fmla="*/ 2828264 h 3564213"/>
                <a:gd name="connsiteX2" fmla="*/ 4232309 w 6310364"/>
                <a:gd name="connsiteY2" fmla="*/ 1817214 h 3564213"/>
                <a:gd name="connsiteX3" fmla="*/ 4302499 w 6310364"/>
                <a:gd name="connsiteY3" fmla="*/ 28708 h 3564213"/>
                <a:gd name="connsiteX4" fmla="*/ 5397874 w 6310364"/>
                <a:gd name="connsiteY4" fmla="*/ 1171708 h 3564213"/>
                <a:gd name="connsiteX5" fmla="*/ 6310364 w 6310364"/>
                <a:gd name="connsiteY5" fmla="*/ 732764 h 3564213"/>
                <a:gd name="connsiteX0" fmla="*/ 0 w 6310364"/>
                <a:gd name="connsiteY0" fmla="*/ 3562590 h 3562590"/>
                <a:gd name="connsiteX1" fmla="*/ 2871839 w 6310364"/>
                <a:gd name="connsiteY1" fmla="*/ 2826641 h 3562590"/>
                <a:gd name="connsiteX2" fmla="*/ 4232309 w 6310364"/>
                <a:gd name="connsiteY2" fmla="*/ 1815591 h 3562590"/>
                <a:gd name="connsiteX3" fmla="*/ 4302499 w 6310364"/>
                <a:gd name="connsiteY3" fmla="*/ 27085 h 3562590"/>
                <a:gd name="connsiteX4" fmla="*/ 5397874 w 6310364"/>
                <a:gd name="connsiteY4" fmla="*/ 1170085 h 3562590"/>
                <a:gd name="connsiteX5" fmla="*/ 6310364 w 6310364"/>
                <a:gd name="connsiteY5" fmla="*/ 731141 h 3562590"/>
                <a:gd name="connsiteX0" fmla="*/ 0 w 6310364"/>
                <a:gd name="connsiteY0" fmla="*/ 3337326 h 3337326"/>
                <a:gd name="connsiteX1" fmla="*/ 2871839 w 6310364"/>
                <a:gd name="connsiteY1" fmla="*/ 2601377 h 3337326"/>
                <a:gd name="connsiteX2" fmla="*/ 4232309 w 6310364"/>
                <a:gd name="connsiteY2" fmla="*/ 1590327 h 3337326"/>
                <a:gd name="connsiteX3" fmla="*/ 4357943 w 6310364"/>
                <a:gd name="connsiteY3" fmla="*/ 31515 h 3337326"/>
                <a:gd name="connsiteX4" fmla="*/ 5397874 w 6310364"/>
                <a:gd name="connsiteY4" fmla="*/ 944821 h 3337326"/>
                <a:gd name="connsiteX5" fmla="*/ 6310364 w 6310364"/>
                <a:gd name="connsiteY5" fmla="*/ 505877 h 3337326"/>
                <a:gd name="connsiteX0" fmla="*/ 0 w 6310364"/>
                <a:gd name="connsiteY0" fmla="*/ 3337326 h 3337326"/>
                <a:gd name="connsiteX1" fmla="*/ 2871839 w 6310364"/>
                <a:gd name="connsiteY1" fmla="*/ 2601377 h 3337326"/>
                <a:gd name="connsiteX2" fmla="*/ 4232309 w 6310364"/>
                <a:gd name="connsiteY2" fmla="*/ 1590327 h 3337326"/>
                <a:gd name="connsiteX3" fmla="*/ 4357943 w 6310364"/>
                <a:gd name="connsiteY3" fmla="*/ 31515 h 3337326"/>
                <a:gd name="connsiteX4" fmla="*/ 5397874 w 6310364"/>
                <a:gd name="connsiteY4" fmla="*/ 944821 h 3337326"/>
                <a:gd name="connsiteX5" fmla="*/ 6310364 w 6310364"/>
                <a:gd name="connsiteY5" fmla="*/ 505877 h 3337326"/>
                <a:gd name="connsiteX0" fmla="*/ 0 w 6310364"/>
                <a:gd name="connsiteY0" fmla="*/ 3337326 h 3337326"/>
                <a:gd name="connsiteX1" fmla="*/ 2871839 w 6310364"/>
                <a:gd name="connsiteY1" fmla="*/ 2601377 h 3337326"/>
                <a:gd name="connsiteX2" fmla="*/ 4232309 w 6310364"/>
                <a:gd name="connsiteY2" fmla="*/ 1590327 h 3337326"/>
                <a:gd name="connsiteX3" fmla="*/ 4357943 w 6310364"/>
                <a:gd name="connsiteY3" fmla="*/ 31515 h 3337326"/>
                <a:gd name="connsiteX4" fmla="*/ 5397874 w 6310364"/>
                <a:gd name="connsiteY4" fmla="*/ 944821 h 3337326"/>
                <a:gd name="connsiteX5" fmla="*/ 6310364 w 6310364"/>
                <a:gd name="connsiteY5" fmla="*/ 505877 h 3337326"/>
                <a:gd name="connsiteX0" fmla="*/ 0 w 6310364"/>
                <a:gd name="connsiteY0" fmla="*/ 3337326 h 3337326"/>
                <a:gd name="connsiteX1" fmla="*/ 2871839 w 6310364"/>
                <a:gd name="connsiteY1" fmla="*/ 2601377 h 3337326"/>
                <a:gd name="connsiteX2" fmla="*/ 4232309 w 6310364"/>
                <a:gd name="connsiteY2" fmla="*/ 1590327 h 3337326"/>
                <a:gd name="connsiteX3" fmla="*/ 4357943 w 6310364"/>
                <a:gd name="connsiteY3" fmla="*/ 31515 h 3337326"/>
                <a:gd name="connsiteX4" fmla="*/ 5397874 w 6310364"/>
                <a:gd name="connsiteY4" fmla="*/ 944821 h 3337326"/>
                <a:gd name="connsiteX5" fmla="*/ 6310364 w 6310364"/>
                <a:gd name="connsiteY5" fmla="*/ 505877 h 3337326"/>
                <a:gd name="connsiteX0" fmla="*/ 0 w 6310364"/>
                <a:gd name="connsiteY0" fmla="*/ 3337326 h 3337326"/>
                <a:gd name="connsiteX1" fmla="*/ 2871839 w 6310364"/>
                <a:gd name="connsiteY1" fmla="*/ 2601377 h 3337326"/>
                <a:gd name="connsiteX2" fmla="*/ 4232309 w 6310364"/>
                <a:gd name="connsiteY2" fmla="*/ 1590327 h 3337326"/>
                <a:gd name="connsiteX3" fmla="*/ 4357943 w 6310364"/>
                <a:gd name="connsiteY3" fmla="*/ 31515 h 3337326"/>
                <a:gd name="connsiteX4" fmla="*/ 5350352 w 6310364"/>
                <a:gd name="connsiteY4" fmla="*/ 810173 h 3337326"/>
                <a:gd name="connsiteX5" fmla="*/ 6310364 w 6310364"/>
                <a:gd name="connsiteY5" fmla="*/ 505877 h 3337326"/>
                <a:gd name="connsiteX0" fmla="*/ 0 w 6009386"/>
                <a:gd name="connsiteY0" fmla="*/ 3337326 h 3337326"/>
                <a:gd name="connsiteX1" fmla="*/ 2871839 w 6009386"/>
                <a:gd name="connsiteY1" fmla="*/ 2601377 h 3337326"/>
                <a:gd name="connsiteX2" fmla="*/ 4232309 w 6009386"/>
                <a:gd name="connsiteY2" fmla="*/ 1590327 h 3337326"/>
                <a:gd name="connsiteX3" fmla="*/ 4357943 w 6009386"/>
                <a:gd name="connsiteY3" fmla="*/ 31515 h 3337326"/>
                <a:gd name="connsiteX4" fmla="*/ 5350352 w 6009386"/>
                <a:gd name="connsiteY4" fmla="*/ 810173 h 3337326"/>
                <a:gd name="connsiteX5" fmla="*/ 6009386 w 6009386"/>
                <a:gd name="connsiteY5" fmla="*/ 474195 h 3337326"/>
                <a:gd name="connsiteX0" fmla="*/ 0 w 6009386"/>
                <a:gd name="connsiteY0" fmla="*/ 3337326 h 3337326"/>
                <a:gd name="connsiteX1" fmla="*/ 2871839 w 6009386"/>
                <a:gd name="connsiteY1" fmla="*/ 2601377 h 3337326"/>
                <a:gd name="connsiteX2" fmla="*/ 4232309 w 6009386"/>
                <a:gd name="connsiteY2" fmla="*/ 1590327 h 3337326"/>
                <a:gd name="connsiteX3" fmla="*/ 4357943 w 6009386"/>
                <a:gd name="connsiteY3" fmla="*/ 31515 h 3337326"/>
                <a:gd name="connsiteX4" fmla="*/ 5350352 w 6009386"/>
                <a:gd name="connsiteY4" fmla="*/ 810173 h 3337326"/>
                <a:gd name="connsiteX5" fmla="*/ 6009386 w 6009386"/>
                <a:gd name="connsiteY5" fmla="*/ 474195 h 3337326"/>
                <a:gd name="connsiteX0" fmla="*/ 0 w 6009386"/>
                <a:gd name="connsiteY0" fmla="*/ 3337326 h 3337326"/>
                <a:gd name="connsiteX1" fmla="*/ 2871839 w 6009386"/>
                <a:gd name="connsiteY1" fmla="*/ 2601377 h 3337326"/>
                <a:gd name="connsiteX2" fmla="*/ 4232309 w 6009386"/>
                <a:gd name="connsiteY2" fmla="*/ 1590327 h 3337326"/>
                <a:gd name="connsiteX3" fmla="*/ 4357943 w 6009386"/>
                <a:gd name="connsiteY3" fmla="*/ 31515 h 3337326"/>
                <a:gd name="connsiteX4" fmla="*/ 5199864 w 6009386"/>
                <a:gd name="connsiteY4" fmla="*/ 810173 h 3337326"/>
                <a:gd name="connsiteX5" fmla="*/ 6009386 w 6009386"/>
                <a:gd name="connsiteY5" fmla="*/ 474195 h 3337326"/>
                <a:gd name="connsiteX0" fmla="*/ 0 w 6009386"/>
                <a:gd name="connsiteY0" fmla="*/ 3337326 h 3337326"/>
                <a:gd name="connsiteX1" fmla="*/ 2871839 w 6009386"/>
                <a:gd name="connsiteY1" fmla="*/ 2601377 h 3337326"/>
                <a:gd name="connsiteX2" fmla="*/ 4232309 w 6009386"/>
                <a:gd name="connsiteY2" fmla="*/ 1590327 h 3337326"/>
                <a:gd name="connsiteX3" fmla="*/ 4357943 w 6009386"/>
                <a:gd name="connsiteY3" fmla="*/ 31515 h 3337326"/>
                <a:gd name="connsiteX4" fmla="*/ 5104819 w 6009386"/>
                <a:gd name="connsiteY4" fmla="*/ 810173 h 3337326"/>
                <a:gd name="connsiteX5" fmla="*/ 6009386 w 6009386"/>
                <a:gd name="connsiteY5" fmla="*/ 474195 h 3337326"/>
                <a:gd name="connsiteX0" fmla="*/ 0 w 6009386"/>
                <a:gd name="connsiteY0" fmla="*/ 3399330 h 3399330"/>
                <a:gd name="connsiteX1" fmla="*/ 2871839 w 6009386"/>
                <a:gd name="connsiteY1" fmla="*/ 2663381 h 3399330"/>
                <a:gd name="connsiteX2" fmla="*/ 4232309 w 6009386"/>
                <a:gd name="connsiteY2" fmla="*/ 1652331 h 3399330"/>
                <a:gd name="connsiteX3" fmla="*/ 4302500 w 6009386"/>
                <a:gd name="connsiteY3" fmla="*/ 30155 h 3399330"/>
                <a:gd name="connsiteX4" fmla="*/ 5104819 w 6009386"/>
                <a:gd name="connsiteY4" fmla="*/ 872177 h 3399330"/>
                <a:gd name="connsiteX5" fmla="*/ 6009386 w 6009386"/>
                <a:gd name="connsiteY5" fmla="*/ 536199 h 3399330"/>
                <a:gd name="connsiteX0" fmla="*/ 0 w 6009386"/>
                <a:gd name="connsiteY0" fmla="*/ 3394402 h 3394402"/>
                <a:gd name="connsiteX1" fmla="*/ 2871839 w 6009386"/>
                <a:gd name="connsiteY1" fmla="*/ 2658453 h 3394402"/>
                <a:gd name="connsiteX2" fmla="*/ 4232309 w 6009386"/>
                <a:gd name="connsiteY2" fmla="*/ 1647403 h 3394402"/>
                <a:gd name="connsiteX3" fmla="*/ 4302500 w 6009386"/>
                <a:gd name="connsiteY3" fmla="*/ 25227 h 3394402"/>
                <a:gd name="connsiteX4" fmla="*/ 5104819 w 6009386"/>
                <a:gd name="connsiteY4" fmla="*/ 867249 h 3394402"/>
                <a:gd name="connsiteX5" fmla="*/ 6009386 w 6009386"/>
                <a:gd name="connsiteY5" fmla="*/ 531271 h 3394402"/>
                <a:gd name="connsiteX0" fmla="*/ 0 w 5914340"/>
                <a:gd name="connsiteY0" fmla="*/ 3394402 h 3394402"/>
                <a:gd name="connsiteX1" fmla="*/ 2871839 w 5914340"/>
                <a:gd name="connsiteY1" fmla="*/ 2658453 h 3394402"/>
                <a:gd name="connsiteX2" fmla="*/ 4232309 w 5914340"/>
                <a:gd name="connsiteY2" fmla="*/ 1647403 h 3394402"/>
                <a:gd name="connsiteX3" fmla="*/ 4302500 w 5914340"/>
                <a:gd name="connsiteY3" fmla="*/ 25227 h 3394402"/>
                <a:gd name="connsiteX4" fmla="*/ 5104819 w 5914340"/>
                <a:gd name="connsiteY4" fmla="*/ 867249 h 3394402"/>
                <a:gd name="connsiteX5" fmla="*/ 5914340 w 5914340"/>
                <a:gd name="connsiteY5" fmla="*/ 562953 h 3394402"/>
                <a:gd name="connsiteX0" fmla="*/ 0 w 5914340"/>
                <a:gd name="connsiteY0" fmla="*/ 3404270 h 3404270"/>
                <a:gd name="connsiteX1" fmla="*/ 2871839 w 5914340"/>
                <a:gd name="connsiteY1" fmla="*/ 2668321 h 3404270"/>
                <a:gd name="connsiteX2" fmla="*/ 4232309 w 5914340"/>
                <a:gd name="connsiteY2" fmla="*/ 1657271 h 3404270"/>
                <a:gd name="connsiteX3" fmla="*/ 4302500 w 5914340"/>
                <a:gd name="connsiteY3" fmla="*/ 35095 h 3404270"/>
                <a:gd name="connsiteX4" fmla="*/ 5104819 w 5914340"/>
                <a:gd name="connsiteY4" fmla="*/ 877117 h 3404270"/>
                <a:gd name="connsiteX5" fmla="*/ 5914340 w 5914340"/>
                <a:gd name="connsiteY5" fmla="*/ 572821 h 3404270"/>
                <a:gd name="connsiteX0" fmla="*/ 0 w 5914340"/>
                <a:gd name="connsiteY0" fmla="*/ 3404270 h 3404270"/>
                <a:gd name="connsiteX1" fmla="*/ 2871839 w 5914340"/>
                <a:gd name="connsiteY1" fmla="*/ 2668321 h 3404270"/>
                <a:gd name="connsiteX2" fmla="*/ 4232309 w 5914340"/>
                <a:gd name="connsiteY2" fmla="*/ 1657271 h 3404270"/>
                <a:gd name="connsiteX3" fmla="*/ 4302500 w 5914340"/>
                <a:gd name="connsiteY3" fmla="*/ 35095 h 3404270"/>
                <a:gd name="connsiteX4" fmla="*/ 5104819 w 5914340"/>
                <a:gd name="connsiteY4" fmla="*/ 877117 h 3404270"/>
                <a:gd name="connsiteX5" fmla="*/ 5914340 w 5914340"/>
                <a:gd name="connsiteY5" fmla="*/ 572821 h 3404270"/>
                <a:gd name="connsiteX0" fmla="*/ 0 w 5914340"/>
                <a:gd name="connsiteY0" fmla="*/ 3404270 h 3404270"/>
                <a:gd name="connsiteX1" fmla="*/ 2871839 w 5914340"/>
                <a:gd name="connsiteY1" fmla="*/ 2668321 h 3404270"/>
                <a:gd name="connsiteX2" fmla="*/ 4232309 w 5914340"/>
                <a:gd name="connsiteY2" fmla="*/ 1657271 h 3404270"/>
                <a:gd name="connsiteX3" fmla="*/ 4302500 w 5914340"/>
                <a:gd name="connsiteY3" fmla="*/ 35095 h 3404270"/>
                <a:gd name="connsiteX4" fmla="*/ 5104819 w 5914340"/>
                <a:gd name="connsiteY4" fmla="*/ 877117 h 3404270"/>
                <a:gd name="connsiteX5" fmla="*/ 5914340 w 5914340"/>
                <a:gd name="connsiteY5" fmla="*/ 572821 h 3404270"/>
                <a:gd name="connsiteX0" fmla="*/ 0 w 5914340"/>
                <a:gd name="connsiteY0" fmla="*/ 3403048 h 3403048"/>
                <a:gd name="connsiteX1" fmla="*/ 2871839 w 5914340"/>
                <a:gd name="connsiteY1" fmla="*/ 2667099 h 3403048"/>
                <a:gd name="connsiteX2" fmla="*/ 4232309 w 5914340"/>
                <a:gd name="connsiteY2" fmla="*/ 1656049 h 3403048"/>
                <a:gd name="connsiteX3" fmla="*/ 4302500 w 5914340"/>
                <a:gd name="connsiteY3" fmla="*/ 33873 h 3403048"/>
                <a:gd name="connsiteX4" fmla="*/ 5104819 w 5914340"/>
                <a:gd name="connsiteY4" fmla="*/ 875895 h 3403048"/>
                <a:gd name="connsiteX5" fmla="*/ 5914340 w 5914340"/>
                <a:gd name="connsiteY5" fmla="*/ 571599 h 3403048"/>
                <a:gd name="connsiteX0" fmla="*/ 0 w 5914340"/>
                <a:gd name="connsiteY0" fmla="*/ 3402580 h 3402580"/>
                <a:gd name="connsiteX1" fmla="*/ 2871839 w 5914340"/>
                <a:gd name="connsiteY1" fmla="*/ 2666631 h 3402580"/>
                <a:gd name="connsiteX2" fmla="*/ 4232309 w 5914340"/>
                <a:gd name="connsiteY2" fmla="*/ 1655581 h 3402580"/>
                <a:gd name="connsiteX3" fmla="*/ 4302500 w 5914340"/>
                <a:gd name="connsiteY3" fmla="*/ 33405 h 3402580"/>
                <a:gd name="connsiteX4" fmla="*/ 5104819 w 5914340"/>
                <a:gd name="connsiteY4" fmla="*/ 875427 h 3402580"/>
                <a:gd name="connsiteX5" fmla="*/ 5914340 w 5914340"/>
                <a:gd name="connsiteY5" fmla="*/ 571131 h 3402580"/>
                <a:gd name="connsiteX0" fmla="*/ 0 w 5914340"/>
                <a:gd name="connsiteY0" fmla="*/ 3453106 h 3453106"/>
                <a:gd name="connsiteX1" fmla="*/ 2871839 w 5914340"/>
                <a:gd name="connsiteY1" fmla="*/ 2717157 h 3453106"/>
                <a:gd name="connsiteX2" fmla="*/ 4232309 w 5914340"/>
                <a:gd name="connsiteY2" fmla="*/ 1706107 h 3453106"/>
                <a:gd name="connsiteX3" fmla="*/ 4302500 w 5914340"/>
                <a:gd name="connsiteY3" fmla="*/ 83931 h 3453106"/>
                <a:gd name="connsiteX4" fmla="*/ 5104819 w 5914340"/>
                <a:gd name="connsiteY4" fmla="*/ 925953 h 3453106"/>
                <a:gd name="connsiteX5" fmla="*/ 5914340 w 5914340"/>
                <a:gd name="connsiteY5" fmla="*/ 621657 h 3453106"/>
                <a:gd name="connsiteX0" fmla="*/ 0 w 5914340"/>
                <a:gd name="connsiteY0" fmla="*/ 3453106 h 3453106"/>
                <a:gd name="connsiteX1" fmla="*/ 2871839 w 5914340"/>
                <a:gd name="connsiteY1" fmla="*/ 2717157 h 3453106"/>
                <a:gd name="connsiteX2" fmla="*/ 4232309 w 5914340"/>
                <a:gd name="connsiteY2" fmla="*/ 1706107 h 3453106"/>
                <a:gd name="connsiteX3" fmla="*/ 4302500 w 5914340"/>
                <a:gd name="connsiteY3" fmla="*/ 83931 h 3453106"/>
                <a:gd name="connsiteX4" fmla="*/ 5104819 w 5914340"/>
                <a:gd name="connsiteY4" fmla="*/ 925953 h 3453106"/>
                <a:gd name="connsiteX5" fmla="*/ 5914340 w 5914340"/>
                <a:gd name="connsiteY5" fmla="*/ 621657 h 3453106"/>
                <a:gd name="connsiteX0" fmla="*/ 0 w 6496747"/>
                <a:gd name="connsiteY0" fmla="*/ 3469284 h 3469284"/>
                <a:gd name="connsiteX1" fmla="*/ 3454246 w 6496747"/>
                <a:gd name="connsiteY1" fmla="*/ 2717157 h 3469284"/>
                <a:gd name="connsiteX2" fmla="*/ 4814716 w 6496747"/>
                <a:gd name="connsiteY2" fmla="*/ 1706107 h 3469284"/>
                <a:gd name="connsiteX3" fmla="*/ 4884907 w 6496747"/>
                <a:gd name="connsiteY3" fmla="*/ 83931 h 3469284"/>
                <a:gd name="connsiteX4" fmla="*/ 5687226 w 6496747"/>
                <a:gd name="connsiteY4" fmla="*/ 925953 h 3469284"/>
                <a:gd name="connsiteX5" fmla="*/ 6496747 w 6496747"/>
                <a:gd name="connsiteY5" fmla="*/ 621657 h 3469284"/>
                <a:gd name="connsiteX0" fmla="*/ 0 w 7734362"/>
                <a:gd name="connsiteY0" fmla="*/ 3469284 h 3469284"/>
                <a:gd name="connsiteX1" fmla="*/ 3454246 w 7734362"/>
                <a:gd name="connsiteY1" fmla="*/ 2717157 h 3469284"/>
                <a:gd name="connsiteX2" fmla="*/ 4814716 w 7734362"/>
                <a:gd name="connsiteY2" fmla="*/ 1706107 h 3469284"/>
                <a:gd name="connsiteX3" fmla="*/ 4884907 w 7734362"/>
                <a:gd name="connsiteY3" fmla="*/ 83931 h 3469284"/>
                <a:gd name="connsiteX4" fmla="*/ 5687226 w 7734362"/>
                <a:gd name="connsiteY4" fmla="*/ 925953 h 3469284"/>
                <a:gd name="connsiteX5" fmla="*/ 7734362 w 7734362"/>
                <a:gd name="connsiteY5" fmla="*/ 613568 h 3469284"/>
                <a:gd name="connsiteX0" fmla="*/ 0 w 7734362"/>
                <a:gd name="connsiteY0" fmla="*/ 3469284 h 3469284"/>
                <a:gd name="connsiteX1" fmla="*/ 3454246 w 7734362"/>
                <a:gd name="connsiteY1" fmla="*/ 2717157 h 3469284"/>
                <a:gd name="connsiteX2" fmla="*/ 4814716 w 7734362"/>
                <a:gd name="connsiteY2" fmla="*/ 1706107 h 3469284"/>
                <a:gd name="connsiteX3" fmla="*/ 4884907 w 7734362"/>
                <a:gd name="connsiteY3" fmla="*/ 83931 h 3469284"/>
                <a:gd name="connsiteX4" fmla="*/ 5687226 w 7734362"/>
                <a:gd name="connsiteY4" fmla="*/ 925953 h 3469284"/>
                <a:gd name="connsiteX5" fmla="*/ 7734362 w 7734362"/>
                <a:gd name="connsiteY5" fmla="*/ 613568 h 3469284"/>
                <a:gd name="connsiteX0" fmla="*/ 0 w 7734362"/>
                <a:gd name="connsiteY0" fmla="*/ 3469284 h 3469284"/>
                <a:gd name="connsiteX1" fmla="*/ 3454246 w 7734362"/>
                <a:gd name="connsiteY1" fmla="*/ 2717157 h 3469284"/>
                <a:gd name="connsiteX2" fmla="*/ 4814716 w 7734362"/>
                <a:gd name="connsiteY2" fmla="*/ 1706107 h 3469284"/>
                <a:gd name="connsiteX3" fmla="*/ 4884907 w 7734362"/>
                <a:gd name="connsiteY3" fmla="*/ 83931 h 3469284"/>
                <a:gd name="connsiteX4" fmla="*/ 5687226 w 7734362"/>
                <a:gd name="connsiteY4" fmla="*/ 925953 h 3469284"/>
                <a:gd name="connsiteX5" fmla="*/ 7734362 w 7734362"/>
                <a:gd name="connsiteY5" fmla="*/ 613568 h 3469284"/>
                <a:gd name="connsiteX0" fmla="*/ 0 w 7734362"/>
                <a:gd name="connsiteY0" fmla="*/ 3469284 h 3469284"/>
                <a:gd name="connsiteX1" fmla="*/ 3454246 w 7734362"/>
                <a:gd name="connsiteY1" fmla="*/ 2717157 h 3469284"/>
                <a:gd name="connsiteX2" fmla="*/ 4814716 w 7734362"/>
                <a:gd name="connsiteY2" fmla="*/ 1706107 h 3469284"/>
                <a:gd name="connsiteX3" fmla="*/ 4884907 w 7734362"/>
                <a:gd name="connsiteY3" fmla="*/ 83931 h 3469284"/>
                <a:gd name="connsiteX4" fmla="*/ 5711493 w 7734362"/>
                <a:gd name="connsiteY4" fmla="*/ 998754 h 3469284"/>
                <a:gd name="connsiteX5" fmla="*/ 7734362 w 7734362"/>
                <a:gd name="connsiteY5" fmla="*/ 613568 h 3469284"/>
                <a:gd name="connsiteX0" fmla="*/ 0 w 7734362"/>
                <a:gd name="connsiteY0" fmla="*/ 3469284 h 3469284"/>
                <a:gd name="connsiteX1" fmla="*/ 3454246 w 7734362"/>
                <a:gd name="connsiteY1" fmla="*/ 2717157 h 3469284"/>
                <a:gd name="connsiteX2" fmla="*/ 4814716 w 7734362"/>
                <a:gd name="connsiteY2" fmla="*/ 1706107 h 3469284"/>
                <a:gd name="connsiteX3" fmla="*/ 4884907 w 7734362"/>
                <a:gd name="connsiteY3" fmla="*/ 83931 h 3469284"/>
                <a:gd name="connsiteX4" fmla="*/ 5711493 w 7734362"/>
                <a:gd name="connsiteY4" fmla="*/ 998754 h 3469284"/>
                <a:gd name="connsiteX5" fmla="*/ 7734362 w 7734362"/>
                <a:gd name="connsiteY5" fmla="*/ 613568 h 3469284"/>
                <a:gd name="connsiteX0" fmla="*/ 0 w 7734362"/>
                <a:gd name="connsiteY0" fmla="*/ 3469284 h 3469284"/>
                <a:gd name="connsiteX1" fmla="*/ 3454246 w 7734362"/>
                <a:gd name="connsiteY1" fmla="*/ 2717157 h 3469284"/>
                <a:gd name="connsiteX2" fmla="*/ 4814716 w 7734362"/>
                <a:gd name="connsiteY2" fmla="*/ 1706107 h 3469284"/>
                <a:gd name="connsiteX3" fmla="*/ 4884907 w 7734362"/>
                <a:gd name="connsiteY3" fmla="*/ 83931 h 3469284"/>
                <a:gd name="connsiteX4" fmla="*/ 5897540 w 7734362"/>
                <a:gd name="connsiteY4" fmla="*/ 1014932 h 3469284"/>
                <a:gd name="connsiteX5" fmla="*/ 7734362 w 7734362"/>
                <a:gd name="connsiteY5" fmla="*/ 613568 h 3469284"/>
                <a:gd name="connsiteX0" fmla="*/ 0 w 7734362"/>
                <a:gd name="connsiteY0" fmla="*/ 3469284 h 3469284"/>
                <a:gd name="connsiteX1" fmla="*/ 3454246 w 7734362"/>
                <a:gd name="connsiteY1" fmla="*/ 2717157 h 3469284"/>
                <a:gd name="connsiteX2" fmla="*/ 4814716 w 7734362"/>
                <a:gd name="connsiteY2" fmla="*/ 1706107 h 3469284"/>
                <a:gd name="connsiteX3" fmla="*/ 4884907 w 7734362"/>
                <a:gd name="connsiteY3" fmla="*/ 83931 h 3469284"/>
                <a:gd name="connsiteX4" fmla="*/ 5897540 w 7734362"/>
                <a:gd name="connsiteY4" fmla="*/ 1014932 h 3469284"/>
                <a:gd name="connsiteX5" fmla="*/ 7734362 w 7734362"/>
                <a:gd name="connsiteY5" fmla="*/ 613568 h 3469284"/>
                <a:gd name="connsiteX0" fmla="*/ 0 w 7734362"/>
                <a:gd name="connsiteY0" fmla="*/ 3469284 h 3469284"/>
                <a:gd name="connsiteX1" fmla="*/ 3454246 w 7734362"/>
                <a:gd name="connsiteY1" fmla="*/ 2717157 h 3469284"/>
                <a:gd name="connsiteX2" fmla="*/ 4814716 w 7734362"/>
                <a:gd name="connsiteY2" fmla="*/ 1706107 h 3469284"/>
                <a:gd name="connsiteX3" fmla="*/ 4884907 w 7734362"/>
                <a:gd name="connsiteY3" fmla="*/ 83931 h 3469284"/>
                <a:gd name="connsiteX4" fmla="*/ 6164476 w 7734362"/>
                <a:gd name="connsiteY4" fmla="*/ 1023021 h 3469284"/>
                <a:gd name="connsiteX5" fmla="*/ 7734362 w 7734362"/>
                <a:gd name="connsiteY5" fmla="*/ 613568 h 3469284"/>
                <a:gd name="connsiteX0" fmla="*/ 0 w 7734362"/>
                <a:gd name="connsiteY0" fmla="*/ 3469284 h 3469284"/>
                <a:gd name="connsiteX1" fmla="*/ 3454246 w 7734362"/>
                <a:gd name="connsiteY1" fmla="*/ 2717157 h 3469284"/>
                <a:gd name="connsiteX2" fmla="*/ 4814716 w 7734362"/>
                <a:gd name="connsiteY2" fmla="*/ 1706107 h 3469284"/>
                <a:gd name="connsiteX3" fmla="*/ 4884907 w 7734362"/>
                <a:gd name="connsiteY3" fmla="*/ 83931 h 3469284"/>
                <a:gd name="connsiteX4" fmla="*/ 6164476 w 7734362"/>
                <a:gd name="connsiteY4" fmla="*/ 1023021 h 3469284"/>
                <a:gd name="connsiteX5" fmla="*/ 7734362 w 7734362"/>
                <a:gd name="connsiteY5" fmla="*/ 613568 h 3469284"/>
                <a:gd name="connsiteX0" fmla="*/ 0 w 7734362"/>
                <a:gd name="connsiteY0" fmla="*/ 3476437 h 3476437"/>
                <a:gd name="connsiteX1" fmla="*/ 3454246 w 7734362"/>
                <a:gd name="connsiteY1" fmla="*/ 2724310 h 3476437"/>
                <a:gd name="connsiteX2" fmla="*/ 5025030 w 7734362"/>
                <a:gd name="connsiteY2" fmla="*/ 1600014 h 3476437"/>
                <a:gd name="connsiteX3" fmla="*/ 4884907 w 7734362"/>
                <a:gd name="connsiteY3" fmla="*/ 91084 h 3476437"/>
                <a:gd name="connsiteX4" fmla="*/ 6164476 w 7734362"/>
                <a:gd name="connsiteY4" fmla="*/ 1030174 h 3476437"/>
                <a:gd name="connsiteX5" fmla="*/ 7734362 w 7734362"/>
                <a:gd name="connsiteY5" fmla="*/ 620721 h 3476437"/>
                <a:gd name="connsiteX0" fmla="*/ 0 w 7734362"/>
                <a:gd name="connsiteY0" fmla="*/ 3491750 h 3491750"/>
                <a:gd name="connsiteX1" fmla="*/ 3454246 w 7734362"/>
                <a:gd name="connsiteY1" fmla="*/ 2739623 h 3491750"/>
                <a:gd name="connsiteX2" fmla="*/ 5162543 w 7734362"/>
                <a:gd name="connsiteY2" fmla="*/ 1421191 h 3491750"/>
                <a:gd name="connsiteX3" fmla="*/ 4884907 w 7734362"/>
                <a:gd name="connsiteY3" fmla="*/ 106397 h 3491750"/>
                <a:gd name="connsiteX4" fmla="*/ 6164476 w 7734362"/>
                <a:gd name="connsiteY4" fmla="*/ 1045487 h 3491750"/>
                <a:gd name="connsiteX5" fmla="*/ 7734362 w 7734362"/>
                <a:gd name="connsiteY5" fmla="*/ 636034 h 3491750"/>
                <a:gd name="connsiteX0" fmla="*/ 0 w 7734362"/>
                <a:gd name="connsiteY0" fmla="*/ 3481682 h 3481682"/>
                <a:gd name="connsiteX1" fmla="*/ 3454246 w 7734362"/>
                <a:gd name="connsiteY1" fmla="*/ 2729555 h 3481682"/>
                <a:gd name="connsiteX2" fmla="*/ 5162543 w 7734362"/>
                <a:gd name="connsiteY2" fmla="*/ 1411123 h 3481682"/>
                <a:gd name="connsiteX3" fmla="*/ 4884907 w 7734362"/>
                <a:gd name="connsiteY3" fmla="*/ 96329 h 3481682"/>
                <a:gd name="connsiteX4" fmla="*/ 6164476 w 7734362"/>
                <a:gd name="connsiteY4" fmla="*/ 1035419 h 3481682"/>
                <a:gd name="connsiteX5" fmla="*/ 7734362 w 7734362"/>
                <a:gd name="connsiteY5" fmla="*/ 625966 h 3481682"/>
                <a:gd name="connsiteX0" fmla="*/ 0 w 7734362"/>
                <a:gd name="connsiteY0" fmla="*/ 3617264 h 3617264"/>
                <a:gd name="connsiteX1" fmla="*/ 3454246 w 7734362"/>
                <a:gd name="connsiteY1" fmla="*/ 2865137 h 3617264"/>
                <a:gd name="connsiteX2" fmla="*/ 5162543 w 7734362"/>
                <a:gd name="connsiteY2" fmla="*/ 1546705 h 3617264"/>
                <a:gd name="connsiteX3" fmla="*/ 5022420 w 7734362"/>
                <a:gd name="connsiteY3" fmla="*/ 86309 h 3617264"/>
                <a:gd name="connsiteX4" fmla="*/ 6164476 w 7734362"/>
                <a:gd name="connsiteY4" fmla="*/ 1171001 h 3617264"/>
                <a:gd name="connsiteX5" fmla="*/ 7734362 w 7734362"/>
                <a:gd name="connsiteY5" fmla="*/ 761548 h 3617264"/>
                <a:gd name="connsiteX0" fmla="*/ 0 w 7734362"/>
                <a:gd name="connsiteY0" fmla="*/ 3617264 h 3617264"/>
                <a:gd name="connsiteX1" fmla="*/ 3454246 w 7734362"/>
                <a:gd name="connsiteY1" fmla="*/ 2865137 h 3617264"/>
                <a:gd name="connsiteX2" fmla="*/ 5162543 w 7734362"/>
                <a:gd name="connsiteY2" fmla="*/ 1546705 h 3617264"/>
                <a:gd name="connsiteX3" fmla="*/ 5022420 w 7734362"/>
                <a:gd name="connsiteY3" fmla="*/ 86309 h 3617264"/>
                <a:gd name="connsiteX4" fmla="*/ 6164476 w 7734362"/>
                <a:gd name="connsiteY4" fmla="*/ 1171001 h 3617264"/>
                <a:gd name="connsiteX5" fmla="*/ 7734362 w 7734362"/>
                <a:gd name="connsiteY5" fmla="*/ 761548 h 3617264"/>
                <a:gd name="connsiteX0" fmla="*/ 0 w 7734362"/>
                <a:gd name="connsiteY0" fmla="*/ 3601719 h 3601719"/>
                <a:gd name="connsiteX1" fmla="*/ 3454246 w 7734362"/>
                <a:gd name="connsiteY1" fmla="*/ 2849592 h 3601719"/>
                <a:gd name="connsiteX2" fmla="*/ 5162543 w 7734362"/>
                <a:gd name="connsiteY2" fmla="*/ 1531160 h 3601719"/>
                <a:gd name="connsiteX3" fmla="*/ 5022420 w 7734362"/>
                <a:gd name="connsiteY3" fmla="*/ 70764 h 3601719"/>
                <a:gd name="connsiteX4" fmla="*/ 6164476 w 7734362"/>
                <a:gd name="connsiteY4" fmla="*/ 1155456 h 3601719"/>
                <a:gd name="connsiteX5" fmla="*/ 7734362 w 7734362"/>
                <a:gd name="connsiteY5" fmla="*/ 746003 h 3601719"/>
                <a:gd name="connsiteX0" fmla="*/ 0 w 7734362"/>
                <a:gd name="connsiteY0" fmla="*/ 3663073 h 3663073"/>
                <a:gd name="connsiteX1" fmla="*/ 3454246 w 7734362"/>
                <a:gd name="connsiteY1" fmla="*/ 2910946 h 3663073"/>
                <a:gd name="connsiteX2" fmla="*/ 5162543 w 7734362"/>
                <a:gd name="connsiteY2" fmla="*/ 1592514 h 3663073"/>
                <a:gd name="connsiteX3" fmla="*/ 4941530 w 7734362"/>
                <a:gd name="connsiteY3" fmla="*/ 67405 h 3663073"/>
                <a:gd name="connsiteX4" fmla="*/ 6164476 w 7734362"/>
                <a:gd name="connsiteY4" fmla="*/ 1216810 h 3663073"/>
                <a:gd name="connsiteX5" fmla="*/ 7734362 w 7734362"/>
                <a:gd name="connsiteY5" fmla="*/ 807357 h 3663073"/>
                <a:gd name="connsiteX0" fmla="*/ 0 w 7734362"/>
                <a:gd name="connsiteY0" fmla="*/ 3660638 h 3660638"/>
                <a:gd name="connsiteX1" fmla="*/ 3454246 w 7734362"/>
                <a:gd name="connsiteY1" fmla="*/ 2908511 h 3660638"/>
                <a:gd name="connsiteX2" fmla="*/ 5162543 w 7734362"/>
                <a:gd name="connsiteY2" fmla="*/ 1590079 h 3660638"/>
                <a:gd name="connsiteX3" fmla="*/ 4941530 w 7734362"/>
                <a:gd name="connsiteY3" fmla="*/ 64970 h 3660638"/>
                <a:gd name="connsiteX4" fmla="*/ 6164476 w 7734362"/>
                <a:gd name="connsiteY4" fmla="*/ 1214375 h 3660638"/>
                <a:gd name="connsiteX5" fmla="*/ 7734362 w 7734362"/>
                <a:gd name="connsiteY5" fmla="*/ 804922 h 3660638"/>
                <a:gd name="connsiteX0" fmla="*/ 0 w 7734362"/>
                <a:gd name="connsiteY0" fmla="*/ 3688791 h 3688791"/>
                <a:gd name="connsiteX1" fmla="*/ 3454246 w 7734362"/>
                <a:gd name="connsiteY1" fmla="*/ 2936664 h 3688791"/>
                <a:gd name="connsiteX2" fmla="*/ 5162543 w 7734362"/>
                <a:gd name="connsiteY2" fmla="*/ 1618232 h 3688791"/>
                <a:gd name="connsiteX3" fmla="*/ 4941530 w 7734362"/>
                <a:gd name="connsiteY3" fmla="*/ 93123 h 3688791"/>
                <a:gd name="connsiteX4" fmla="*/ 6164476 w 7734362"/>
                <a:gd name="connsiteY4" fmla="*/ 1242528 h 3688791"/>
                <a:gd name="connsiteX5" fmla="*/ 7734362 w 7734362"/>
                <a:gd name="connsiteY5" fmla="*/ 833075 h 3688791"/>
                <a:gd name="connsiteX0" fmla="*/ 0 w 7734362"/>
                <a:gd name="connsiteY0" fmla="*/ 3673620 h 3673620"/>
                <a:gd name="connsiteX1" fmla="*/ 3454246 w 7734362"/>
                <a:gd name="connsiteY1" fmla="*/ 2921493 h 3673620"/>
                <a:gd name="connsiteX2" fmla="*/ 5162543 w 7734362"/>
                <a:gd name="connsiteY2" fmla="*/ 1603061 h 3673620"/>
                <a:gd name="connsiteX3" fmla="*/ 4957709 w 7734362"/>
                <a:gd name="connsiteY3" fmla="*/ 94131 h 3673620"/>
                <a:gd name="connsiteX4" fmla="*/ 6164476 w 7734362"/>
                <a:gd name="connsiteY4" fmla="*/ 1227357 h 3673620"/>
                <a:gd name="connsiteX5" fmla="*/ 7734362 w 7734362"/>
                <a:gd name="connsiteY5" fmla="*/ 817904 h 3673620"/>
                <a:gd name="connsiteX0" fmla="*/ 0 w 7734362"/>
                <a:gd name="connsiteY0" fmla="*/ 3640616 h 3640616"/>
                <a:gd name="connsiteX1" fmla="*/ 3454246 w 7734362"/>
                <a:gd name="connsiteY1" fmla="*/ 2888489 h 3640616"/>
                <a:gd name="connsiteX2" fmla="*/ 5162543 w 7734362"/>
                <a:gd name="connsiteY2" fmla="*/ 1570057 h 3640616"/>
                <a:gd name="connsiteX3" fmla="*/ 4957709 w 7734362"/>
                <a:gd name="connsiteY3" fmla="*/ 61127 h 3640616"/>
                <a:gd name="connsiteX4" fmla="*/ 6164476 w 7734362"/>
                <a:gd name="connsiteY4" fmla="*/ 1194353 h 3640616"/>
                <a:gd name="connsiteX5" fmla="*/ 7734362 w 7734362"/>
                <a:gd name="connsiteY5" fmla="*/ 784900 h 3640616"/>
                <a:gd name="connsiteX0" fmla="*/ 0 w 7734362"/>
                <a:gd name="connsiteY0" fmla="*/ 3647921 h 3647921"/>
                <a:gd name="connsiteX1" fmla="*/ 3454246 w 7734362"/>
                <a:gd name="connsiteY1" fmla="*/ 2895794 h 3647921"/>
                <a:gd name="connsiteX2" fmla="*/ 5162543 w 7734362"/>
                <a:gd name="connsiteY2" fmla="*/ 1577362 h 3647921"/>
                <a:gd name="connsiteX3" fmla="*/ 4957709 w 7734362"/>
                <a:gd name="connsiteY3" fmla="*/ 68432 h 3647921"/>
                <a:gd name="connsiteX4" fmla="*/ 6164476 w 7734362"/>
                <a:gd name="connsiteY4" fmla="*/ 1201658 h 3647921"/>
                <a:gd name="connsiteX5" fmla="*/ 7734362 w 7734362"/>
                <a:gd name="connsiteY5" fmla="*/ 792205 h 3647921"/>
                <a:gd name="connsiteX0" fmla="*/ 0 w 7734362"/>
                <a:gd name="connsiteY0" fmla="*/ 3659436 h 3659436"/>
                <a:gd name="connsiteX1" fmla="*/ 3454246 w 7734362"/>
                <a:gd name="connsiteY1" fmla="*/ 2907309 h 3659436"/>
                <a:gd name="connsiteX2" fmla="*/ 5162543 w 7734362"/>
                <a:gd name="connsiteY2" fmla="*/ 1588877 h 3659436"/>
                <a:gd name="connsiteX3" fmla="*/ 4957709 w 7734362"/>
                <a:gd name="connsiteY3" fmla="*/ 79947 h 3659436"/>
                <a:gd name="connsiteX4" fmla="*/ 6164476 w 7734362"/>
                <a:gd name="connsiteY4" fmla="*/ 1213173 h 3659436"/>
                <a:gd name="connsiteX5" fmla="*/ 7734362 w 7734362"/>
                <a:gd name="connsiteY5" fmla="*/ 803720 h 3659436"/>
                <a:gd name="connsiteX0" fmla="*/ 0 w 7734362"/>
                <a:gd name="connsiteY0" fmla="*/ 3659436 h 3659436"/>
                <a:gd name="connsiteX1" fmla="*/ 3454246 w 7734362"/>
                <a:gd name="connsiteY1" fmla="*/ 2907309 h 3659436"/>
                <a:gd name="connsiteX2" fmla="*/ 5162543 w 7734362"/>
                <a:gd name="connsiteY2" fmla="*/ 1588877 h 3659436"/>
                <a:gd name="connsiteX3" fmla="*/ 4957709 w 7734362"/>
                <a:gd name="connsiteY3" fmla="*/ 79947 h 3659436"/>
                <a:gd name="connsiteX4" fmla="*/ 6164476 w 7734362"/>
                <a:gd name="connsiteY4" fmla="*/ 1213173 h 3659436"/>
                <a:gd name="connsiteX5" fmla="*/ 7734362 w 7734362"/>
                <a:gd name="connsiteY5" fmla="*/ 803720 h 3659436"/>
                <a:gd name="connsiteX0" fmla="*/ 0 w 7734362"/>
                <a:gd name="connsiteY0" fmla="*/ 3582010 h 3582010"/>
                <a:gd name="connsiteX1" fmla="*/ 3454246 w 7734362"/>
                <a:gd name="connsiteY1" fmla="*/ 2829883 h 3582010"/>
                <a:gd name="connsiteX2" fmla="*/ 5162543 w 7734362"/>
                <a:gd name="connsiteY2" fmla="*/ 1511451 h 3582010"/>
                <a:gd name="connsiteX3" fmla="*/ 4957709 w 7734362"/>
                <a:gd name="connsiteY3" fmla="*/ 2521 h 3582010"/>
                <a:gd name="connsiteX4" fmla="*/ 6407145 w 7734362"/>
                <a:gd name="connsiteY4" fmla="*/ 1103391 h 3582010"/>
                <a:gd name="connsiteX5" fmla="*/ 7734362 w 7734362"/>
                <a:gd name="connsiteY5" fmla="*/ 726294 h 3582010"/>
                <a:gd name="connsiteX0" fmla="*/ 0 w 7734362"/>
                <a:gd name="connsiteY0" fmla="*/ 3586304 h 3586304"/>
                <a:gd name="connsiteX1" fmla="*/ 3454246 w 7734362"/>
                <a:gd name="connsiteY1" fmla="*/ 2834177 h 3586304"/>
                <a:gd name="connsiteX2" fmla="*/ 5162543 w 7734362"/>
                <a:gd name="connsiteY2" fmla="*/ 1515745 h 3586304"/>
                <a:gd name="connsiteX3" fmla="*/ 4957709 w 7734362"/>
                <a:gd name="connsiteY3" fmla="*/ 6815 h 3586304"/>
                <a:gd name="connsiteX4" fmla="*/ 6407145 w 7734362"/>
                <a:gd name="connsiteY4" fmla="*/ 1107685 h 3586304"/>
                <a:gd name="connsiteX5" fmla="*/ 7734362 w 7734362"/>
                <a:gd name="connsiteY5" fmla="*/ 730588 h 3586304"/>
                <a:gd name="connsiteX0" fmla="*/ 0 w 7734362"/>
                <a:gd name="connsiteY0" fmla="*/ 3687876 h 3687876"/>
                <a:gd name="connsiteX1" fmla="*/ 3454246 w 7734362"/>
                <a:gd name="connsiteY1" fmla="*/ 2935749 h 3687876"/>
                <a:gd name="connsiteX2" fmla="*/ 5162543 w 7734362"/>
                <a:gd name="connsiteY2" fmla="*/ 1617317 h 3687876"/>
                <a:gd name="connsiteX3" fmla="*/ 4957709 w 7734362"/>
                <a:gd name="connsiteY3" fmla="*/ 108387 h 3687876"/>
                <a:gd name="connsiteX4" fmla="*/ 6407145 w 7734362"/>
                <a:gd name="connsiteY4" fmla="*/ 1209257 h 3687876"/>
                <a:gd name="connsiteX5" fmla="*/ 7734362 w 7734362"/>
                <a:gd name="connsiteY5" fmla="*/ 832160 h 3687876"/>
                <a:gd name="connsiteX0" fmla="*/ 0 w 7734362"/>
                <a:gd name="connsiteY0" fmla="*/ 3707261 h 3707261"/>
                <a:gd name="connsiteX1" fmla="*/ 3454246 w 7734362"/>
                <a:gd name="connsiteY1" fmla="*/ 2955134 h 3707261"/>
                <a:gd name="connsiteX2" fmla="*/ 5162543 w 7734362"/>
                <a:gd name="connsiteY2" fmla="*/ 1636702 h 3707261"/>
                <a:gd name="connsiteX3" fmla="*/ 4957709 w 7734362"/>
                <a:gd name="connsiteY3" fmla="*/ 127772 h 3707261"/>
                <a:gd name="connsiteX4" fmla="*/ 6407145 w 7734362"/>
                <a:gd name="connsiteY4" fmla="*/ 1228642 h 3707261"/>
                <a:gd name="connsiteX5" fmla="*/ 7734362 w 7734362"/>
                <a:gd name="connsiteY5" fmla="*/ 851545 h 3707261"/>
                <a:gd name="connsiteX0" fmla="*/ 0 w 7734362"/>
                <a:gd name="connsiteY0" fmla="*/ 3661117 h 3661117"/>
                <a:gd name="connsiteX1" fmla="*/ 3454246 w 7734362"/>
                <a:gd name="connsiteY1" fmla="*/ 2908990 h 3661117"/>
                <a:gd name="connsiteX2" fmla="*/ 5162543 w 7734362"/>
                <a:gd name="connsiteY2" fmla="*/ 1590558 h 3661117"/>
                <a:gd name="connsiteX3" fmla="*/ 4957709 w 7734362"/>
                <a:gd name="connsiteY3" fmla="*/ 81628 h 3661117"/>
                <a:gd name="connsiteX4" fmla="*/ 6407145 w 7734362"/>
                <a:gd name="connsiteY4" fmla="*/ 1182498 h 3661117"/>
                <a:gd name="connsiteX5" fmla="*/ 7734362 w 7734362"/>
                <a:gd name="connsiteY5" fmla="*/ 805401 h 3661117"/>
                <a:gd name="connsiteX0" fmla="*/ 0 w 7734362"/>
                <a:gd name="connsiteY0" fmla="*/ 3653475 h 3653475"/>
                <a:gd name="connsiteX1" fmla="*/ 3454246 w 7734362"/>
                <a:gd name="connsiteY1" fmla="*/ 2901348 h 3653475"/>
                <a:gd name="connsiteX2" fmla="*/ 5162543 w 7734362"/>
                <a:gd name="connsiteY2" fmla="*/ 1582916 h 3653475"/>
                <a:gd name="connsiteX3" fmla="*/ 4957709 w 7734362"/>
                <a:gd name="connsiteY3" fmla="*/ 73986 h 3653475"/>
                <a:gd name="connsiteX4" fmla="*/ 6407145 w 7734362"/>
                <a:gd name="connsiteY4" fmla="*/ 1174856 h 3653475"/>
                <a:gd name="connsiteX5" fmla="*/ 7734362 w 7734362"/>
                <a:gd name="connsiteY5" fmla="*/ 797759 h 3653475"/>
                <a:gd name="connsiteX0" fmla="*/ 0 w 7734362"/>
                <a:gd name="connsiteY0" fmla="*/ 3682289 h 3682289"/>
                <a:gd name="connsiteX1" fmla="*/ 3454246 w 7734362"/>
                <a:gd name="connsiteY1" fmla="*/ 2930162 h 3682289"/>
                <a:gd name="connsiteX2" fmla="*/ 5162543 w 7734362"/>
                <a:gd name="connsiteY2" fmla="*/ 1611730 h 3682289"/>
                <a:gd name="connsiteX3" fmla="*/ 4957709 w 7734362"/>
                <a:gd name="connsiteY3" fmla="*/ 102800 h 3682289"/>
                <a:gd name="connsiteX4" fmla="*/ 6407145 w 7734362"/>
                <a:gd name="connsiteY4" fmla="*/ 1203670 h 3682289"/>
                <a:gd name="connsiteX5" fmla="*/ 7734362 w 7734362"/>
                <a:gd name="connsiteY5" fmla="*/ 826573 h 3682289"/>
                <a:gd name="connsiteX0" fmla="*/ 0 w 7734362"/>
                <a:gd name="connsiteY0" fmla="*/ 3583278 h 3583278"/>
                <a:gd name="connsiteX1" fmla="*/ 3454246 w 7734362"/>
                <a:gd name="connsiteY1" fmla="*/ 2831151 h 3583278"/>
                <a:gd name="connsiteX2" fmla="*/ 5162544 w 7734362"/>
                <a:gd name="connsiteY2" fmla="*/ 1609787 h 3583278"/>
                <a:gd name="connsiteX3" fmla="*/ 4957709 w 7734362"/>
                <a:gd name="connsiteY3" fmla="*/ 3789 h 3583278"/>
                <a:gd name="connsiteX4" fmla="*/ 6407145 w 7734362"/>
                <a:gd name="connsiteY4" fmla="*/ 1104659 h 3583278"/>
                <a:gd name="connsiteX5" fmla="*/ 7734362 w 7734362"/>
                <a:gd name="connsiteY5" fmla="*/ 727562 h 3583278"/>
                <a:gd name="connsiteX0" fmla="*/ 0 w 7734362"/>
                <a:gd name="connsiteY0" fmla="*/ 3581730 h 3581730"/>
                <a:gd name="connsiteX1" fmla="*/ 3454246 w 7734362"/>
                <a:gd name="connsiteY1" fmla="*/ 2829603 h 3581730"/>
                <a:gd name="connsiteX2" fmla="*/ 5211078 w 7734362"/>
                <a:gd name="connsiteY2" fmla="*/ 1486904 h 3581730"/>
                <a:gd name="connsiteX3" fmla="*/ 4957709 w 7734362"/>
                <a:gd name="connsiteY3" fmla="*/ 2241 h 3581730"/>
                <a:gd name="connsiteX4" fmla="*/ 6407145 w 7734362"/>
                <a:gd name="connsiteY4" fmla="*/ 1103111 h 3581730"/>
                <a:gd name="connsiteX5" fmla="*/ 7734362 w 7734362"/>
                <a:gd name="connsiteY5" fmla="*/ 726014 h 3581730"/>
                <a:gd name="connsiteX0" fmla="*/ 0 w 7734362"/>
                <a:gd name="connsiteY0" fmla="*/ 3581730 h 3581730"/>
                <a:gd name="connsiteX1" fmla="*/ 3454246 w 7734362"/>
                <a:gd name="connsiteY1" fmla="*/ 2829603 h 3581730"/>
                <a:gd name="connsiteX2" fmla="*/ 5211078 w 7734362"/>
                <a:gd name="connsiteY2" fmla="*/ 1486904 h 3581730"/>
                <a:gd name="connsiteX3" fmla="*/ 4957709 w 7734362"/>
                <a:gd name="connsiteY3" fmla="*/ 2241 h 3581730"/>
                <a:gd name="connsiteX4" fmla="*/ 6407145 w 7734362"/>
                <a:gd name="connsiteY4" fmla="*/ 1103111 h 3581730"/>
                <a:gd name="connsiteX5" fmla="*/ 7734362 w 7734362"/>
                <a:gd name="connsiteY5" fmla="*/ 726014 h 3581730"/>
                <a:gd name="connsiteX0" fmla="*/ 0 w 7734362"/>
                <a:gd name="connsiteY0" fmla="*/ 3591513 h 3591513"/>
                <a:gd name="connsiteX1" fmla="*/ 3454246 w 7734362"/>
                <a:gd name="connsiteY1" fmla="*/ 2839386 h 3591513"/>
                <a:gd name="connsiteX2" fmla="*/ 5211078 w 7734362"/>
                <a:gd name="connsiteY2" fmla="*/ 1496687 h 3591513"/>
                <a:gd name="connsiteX3" fmla="*/ 4957709 w 7734362"/>
                <a:gd name="connsiteY3" fmla="*/ 12024 h 3591513"/>
                <a:gd name="connsiteX4" fmla="*/ 6407145 w 7734362"/>
                <a:gd name="connsiteY4" fmla="*/ 1112894 h 3591513"/>
                <a:gd name="connsiteX5" fmla="*/ 7734362 w 7734362"/>
                <a:gd name="connsiteY5" fmla="*/ 735797 h 3591513"/>
                <a:gd name="connsiteX0" fmla="*/ 0 w 7734362"/>
                <a:gd name="connsiteY0" fmla="*/ 3613435 h 3613435"/>
                <a:gd name="connsiteX1" fmla="*/ 3454246 w 7734362"/>
                <a:gd name="connsiteY1" fmla="*/ 2861308 h 3613435"/>
                <a:gd name="connsiteX2" fmla="*/ 5211078 w 7734362"/>
                <a:gd name="connsiteY2" fmla="*/ 1518609 h 3613435"/>
                <a:gd name="connsiteX3" fmla="*/ 4957709 w 7734362"/>
                <a:gd name="connsiteY3" fmla="*/ 33946 h 3613435"/>
                <a:gd name="connsiteX4" fmla="*/ 6407145 w 7734362"/>
                <a:gd name="connsiteY4" fmla="*/ 1134816 h 3613435"/>
                <a:gd name="connsiteX5" fmla="*/ 7734362 w 7734362"/>
                <a:gd name="connsiteY5" fmla="*/ 757719 h 3613435"/>
                <a:gd name="connsiteX0" fmla="*/ 0 w 7734362"/>
                <a:gd name="connsiteY0" fmla="*/ 3583340 h 3583340"/>
                <a:gd name="connsiteX1" fmla="*/ 3454246 w 7734362"/>
                <a:gd name="connsiteY1" fmla="*/ 2831213 h 3583340"/>
                <a:gd name="connsiteX2" fmla="*/ 5211078 w 7734362"/>
                <a:gd name="connsiteY2" fmla="*/ 1488514 h 3583340"/>
                <a:gd name="connsiteX3" fmla="*/ 4957709 w 7734362"/>
                <a:gd name="connsiteY3" fmla="*/ 3851 h 3583340"/>
                <a:gd name="connsiteX4" fmla="*/ 6326255 w 7734362"/>
                <a:gd name="connsiteY4" fmla="*/ 999564 h 3583340"/>
                <a:gd name="connsiteX5" fmla="*/ 7734362 w 7734362"/>
                <a:gd name="connsiteY5" fmla="*/ 727624 h 3583340"/>
                <a:gd name="connsiteX0" fmla="*/ 0 w 7734362"/>
                <a:gd name="connsiteY0" fmla="*/ 3583340 h 3583340"/>
                <a:gd name="connsiteX1" fmla="*/ 3454246 w 7734362"/>
                <a:gd name="connsiteY1" fmla="*/ 2831213 h 3583340"/>
                <a:gd name="connsiteX2" fmla="*/ 5211078 w 7734362"/>
                <a:gd name="connsiteY2" fmla="*/ 1488514 h 3583340"/>
                <a:gd name="connsiteX3" fmla="*/ 4957709 w 7734362"/>
                <a:gd name="connsiteY3" fmla="*/ 3851 h 3583340"/>
                <a:gd name="connsiteX4" fmla="*/ 6326255 w 7734362"/>
                <a:gd name="connsiteY4" fmla="*/ 999564 h 3583340"/>
                <a:gd name="connsiteX5" fmla="*/ 7734362 w 7734362"/>
                <a:gd name="connsiteY5" fmla="*/ 727624 h 3583340"/>
                <a:gd name="connsiteX0" fmla="*/ 0 w 7734362"/>
                <a:gd name="connsiteY0" fmla="*/ 3583340 h 3583340"/>
                <a:gd name="connsiteX1" fmla="*/ 3454246 w 7734362"/>
                <a:gd name="connsiteY1" fmla="*/ 2831213 h 3583340"/>
                <a:gd name="connsiteX2" fmla="*/ 5211078 w 7734362"/>
                <a:gd name="connsiteY2" fmla="*/ 1488514 h 3583340"/>
                <a:gd name="connsiteX3" fmla="*/ 4957709 w 7734362"/>
                <a:gd name="connsiteY3" fmla="*/ 3851 h 3583340"/>
                <a:gd name="connsiteX4" fmla="*/ 6326255 w 7734362"/>
                <a:gd name="connsiteY4" fmla="*/ 999564 h 3583340"/>
                <a:gd name="connsiteX5" fmla="*/ 7734362 w 7734362"/>
                <a:gd name="connsiteY5" fmla="*/ 727624 h 3583340"/>
                <a:gd name="connsiteX0" fmla="*/ 0 w 7734362"/>
                <a:gd name="connsiteY0" fmla="*/ 3586818 h 3586818"/>
                <a:gd name="connsiteX1" fmla="*/ 3454246 w 7734362"/>
                <a:gd name="connsiteY1" fmla="*/ 2834691 h 3586818"/>
                <a:gd name="connsiteX2" fmla="*/ 5211078 w 7734362"/>
                <a:gd name="connsiteY2" fmla="*/ 1491992 h 3586818"/>
                <a:gd name="connsiteX3" fmla="*/ 4957709 w 7734362"/>
                <a:gd name="connsiteY3" fmla="*/ 7329 h 3586818"/>
                <a:gd name="connsiteX4" fmla="*/ 6326255 w 7734362"/>
                <a:gd name="connsiteY4" fmla="*/ 1003042 h 3586818"/>
                <a:gd name="connsiteX5" fmla="*/ 7734362 w 7734362"/>
                <a:gd name="connsiteY5" fmla="*/ 731102 h 3586818"/>
                <a:gd name="connsiteX0" fmla="*/ 0 w 7734362"/>
                <a:gd name="connsiteY0" fmla="*/ 3582159 h 3582159"/>
                <a:gd name="connsiteX1" fmla="*/ 3454246 w 7734362"/>
                <a:gd name="connsiteY1" fmla="*/ 2830032 h 3582159"/>
                <a:gd name="connsiteX2" fmla="*/ 5211078 w 7734362"/>
                <a:gd name="connsiteY2" fmla="*/ 1487333 h 3582159"/>
                <a:gd name="connsiteX3" fmla="*/ 4957709 w 7734362"/>
                <a:gd name="connsiteY3" fmla="*/ 2670 h 3582159"/>
                <a:gd name="connsiteX4" fmla="*/ 6326255 w 7734362"/>
                <a:gd name="connsiteY4" fmla="*/ 998383 h 3582159"/>
                <a:gd name="connsiteX5" fmla="*/ 7734362 w 7734362"/>
                <a:gd name="connsiteY5" fmla="*/ 726443 h 3582159"/>
                <a:gd name="connsiteX0" fmla="*/ 0 w 7734362"/>
                <a:gd name="connsiteY0" fmla="*/ 3626225 h 3626225"/>
                <a:gd name="connsiteX1" fmla="*/ 3454246 w 7734362"/>
                <a:gd name="connsiteY1" fmla="*/ 2874098 h 3626225"/>
                <a:gd name="connsiteX2" fmla="*/ 5211078 w 7734362"/>
                <a:gd name="connsiteY2" fmla="*/ 1531399 h 3626225"/>
                <a:gd name="connsiteX3" fmla="*/ 4957709 w 7734362"/>
                <a:gd name="connsiteY3" fmla="*/ 46736 h 3626225"/>
                <a:gd name="connsiteX4" fmla="*/ 6326255 w 7734362"/>
                <a:gd name="connsiteY4" fmla="*/ 1042449 h 3626225"/>
                <a:gd name="connsiteX5" fmla="*/ 7734362 w 7734362"/>
                <a:gd name="connsiteY5" fmla="*/ 770509 h 3626225"/>
                <a:gd name="connsiteX0" fmla="*/ 0 w 7734362"/>
                <a:gd name="connsiteY0" fmla="*/ 3597711 h 3597711"/>
                <a:gd name="connsiteX1" fmla="*/ 3454246 w 7734362"/>
                <a:gd name="connsiteY1" fmla="*/ 2845584 h 3597711"/>
                <a:gd name="connsiteX2" fmla="*/ 5211078 w 7734362"/>
                <a:gd name="connsiteY2" fmla="*/ 1502885 h 3597711"/>
                <a:gd name="connsiteX3" fmla="*/ 4957709 w 7734362"/>
                <a:gd name="connsiteY3" fmla="*/ 18222 h 3597711"/>
                <a:gd name="connsiteX4" fmla="*/ 6326255 w 7734362"/>
                <a:gd name="connsiteY4" fmla="*/ 1013935 h 3597711"/>
                <a:gd name="connsiteX5" fmla="*/ 7734362 w 7734362"/>
                <a:gd name="connsiteY5" fmla="*/ 741995 h 3597711"/>
                <a:gd name="connsiteX0" fmla="*/ 0 w 7734362"/>
                <a:gd name="connsiteY0" fmla="*/ 3613656 h 3613656"/>
                <a:gd name="connsiteX1" fmla="*/ 3454246 w 7734362"/>
                <a:gd name="connsiteY1" fmla="*/ 2861529 h 3613656"/>
                <a:gd name="connsiteX2" fmla="*/ 5211078 w 7734362"/>
                <a:gd name="connsiteY2" fmla="*/ 1518830 h 3613656"/>
                <a:gd name="connsiteX3" fmla="*/ 4957709 w 7734362"/>
                <a:gd name="connsiteY3" fmla="*/ 34167 h 3613656"/>
                <a:gd name="connsiteX4" fmla="*/ 6326255 w 7734362"/>
                <a:gd name="connsiteY4" fmla="*/ 1029880 h 3613656"/>
                <a:gd name="connsiteX5" fmla="*/ 7734362 w 7734362"/>
                <a:gd name="connsiteY5" fmla="*/ 757940 h 3613656"/>
                <a:gd name="connsiteX0" fmla="*/ 0 w 7734362"/>
                <a:gd name="connsiteY0" fmla="*/ 3613656 h 3613656"/>
                <a:gd name="connsiteX1" fmla="*/ 3454246 w 7734362"/>
                <a:gd name="connsiteY1" fmla="*/ 2861529 h 3613656"/>
                <a:gd name="connsiteX2" fmla="*/ 5211078 w 7734362"/>
                <a:gd name="connsiteY2" fmla="*/ 1518830 h 3613656"/>
                <a:gd name="connsiteX3" fmla="*/ 4957709 w 7734362"/>
                <a:gd name="connsiteY3" fmla="*/ 34167 h 3613656"/>
                <a:gd name="connsiteX4" fmla="*/ 6326255 w 7734362"/>
                <a:gd name="connsiteY4" fmla="*/ 1029880 h 3613656"/>
                <a:gd name="connsiteX5" fmla="*/ 7734362 w 7734362"/>
                <a:gd name="connsiteY5" fmla="*/ 757940 h 3613656"/>
                <a:gd name="connsiteX0" fmla="*/ 0 w 7734362"/>
                <a:gd name="connsiteY0" fmla="*/ 3613656 h 3613656"/>
                <a:gd name="connsiteX1" fmla="*/ 3454246 w 7734362"/>
                <a:gd name="connsiteY1" fmla="*/ 2861529 h 3613656"/>
                <a:gd name="connsiteX2" fmla="*/ 5211078 w 7734362"/>
                <a:gd name="connsiteY2" fmla="*/ 1518830 h 3613656"/>
                <a:gd name="connsiteX3" fmla="*/ 4957709 w 7734362"/>
                <a:gd name="connsiteY3" fmla="*/ 34167 h 3613656"/>
                <a:gd name="connsiteX4" fmla="*/ 6326255 w 7734362"/>
                <a:gd name="connsiteY4" fmla="*/ 1029880 h 3613656"/>
                <a:gd name="connsiteX5" fmla="*/ 7734362 w 7734362"/>
                <a:gd name="connsiteY5" fmla="*/ 757940 h 3613656"/>
                <a:gd name="connsiteX0" fmla="*/ 0 w 7734362"/>
                <a:gd name="connsiteY0" fmla="*/ 3613656 h 3613656"/>
                <a:gd name="connsiteX1" fmla="*/ 3454246 w 7734362"/>
                <a:gd name="connsiteY1" fmla="*/ 2861529 h 3613656"/>
                <a:gd name="connsiteX2" fmla="*/ 5211078 w 7734362"/>
                <a:gd name="connsiteY2" fmla="*/ 1518830 h 3613656"/>
                <a:gd name="connsiteX3" fmla="*/ 4957709 w 7734362"/>
                <a:gd name="connsiteY3" fmla="*/ 34167 h 3613656"/>
                <a:gd name="connsiteX4" fmla="*/ 6245366 w 7734362"/>
                <a:gd name="connsiteY4" fmla="*/ 1062236 h 3613656"/>
                <a:gd name="connsiteX5" fmla="*/ 7734362 w 7734362"/>
                <a:gd name="connsiteY5" fmla="*/ 757940 h 3613656"/>
                <a:gd name="connsiteX0" fmla="*/ 0 w 7734362"/>
                <a:gd name="connsiteY0" fmla="*/ 3613656 h 3613656"/>
                <a:gd name="connsiteX1" fmla="*/ 3454246 w 7734362"/>
                <a:gd name="connsiteY1" fmla="*/ 2861529 h 3613656"/>
                <a:gd name="connsiteX2" fmla="*/ 5186811 w 7734362"/>
                <a:gd name="connsiteY2" fmla="*/ 1518830 h 3613656"/>
                <a:gd name="connsiteX3" fmla="*/ 4957709 w 7734362"/>
                <a:gd name="connsiteY3" fmla="*/ 34167 h 3613656"/>
                <a:gd name="connsiteX4" fmla="*/ 6245366 w 7734362"/>
                <a:gd name="connsiteY4" fmla="*/ 1062236 h 3613656"/>
                <a:gd name="connsiteX5" fmla="*/ 7734362 w 7734362"/>
                <a:gd name="connsiteY5" fmla="*/ 757940 h 3613656"/>
                <a:gd name="connsiteX0" fmla="*/ 0 w 7734362"/>
                <a:gd name="connsiteY0" fmla="*/ 3613440 h 3613440"/>
                <a:gd name="connsiteX1" fmla="*/ 3454246 w 7734362"/>
                <a:gd name="connsiteY1" fmla="*/ 2861313 h 3613440"/>
                <a:gd name="connsiteX2" fmla="*/ 5186811 w 7734362"/>
                <a:gd name="connsiteY2" fmla="*/ 1518614 h 3613440"/>
                <a:gd name="connsiteX3" fmla="*/ 4957709 w 7734362"/>
                <a:gd name="connsiteY3" fmla="*/ 33951 h 3613440"/>
                <a:gd name="connsiteX4" fmla="*/ 6245366 w 7734362"/>
                <a:gd name="connsiteY4" fmla="*/ 1062020 h 3613440"/>
                <a:gd name="connsiteX5" fmla="*/ 7734362 w 7734362"/>
                <a:gd name="connsiteY5" fmla="*/ 757724 h 3613440"/>
                <a:gd name="connsiteX0" fmla="*/ 0 w 7734362"/>
                <a:gd name="connsiteY0" fmla="*/ 3616227 h 3616227"/>
                <a:gd name="connsiteX1" fmla="*/ 3454246 w 7734362"/>
                <a:gd name="connsiteY1" fmla="*/ 2864100 h 3616227"/>
                <a:gd name="connsiteX2" fmla="*/ 5186811 w 7734362"/>
                <a:gd name="connsiteY2" fmla="*/ 1521401 h 3616227"/>
                <a:gd name="connsiteX3" fmla="*/ 4957709 w 7734362"/>
                <a:gd name="connsiteY3" fmla="*/ 36738 h 3616227"/>
                <a:gd name="connsiteX4" fmla="*/ 6245366 w 7734362"/>
                <a:gd name="connsiteY4" fmla="*/ 1064807 h 3616227"/>
                <a:gd name="connsiteX5" fmla="*/ 7734362 w 7734362"/>
                <a:gd name="connsiteY5" fmla="*/ 760511 h 3616227"/>
                <a:gd name="connsiteX0" fmla="*/ 0 w 7734362"/>
                <a:gd name="connsiteY0" fmla="*/ 3631562 h 3631562"/>
                <a:gd name="connsiteX1" fmla="*/ 3454246 w 7734362"/>
                <a:gd name="connsiteY1" fmla="*/ 2879435 h 3631562"/>
                <a:gd name="connsiteX2" fmla="*/ 5186811 w 7734362"/>
                <a:gd name="connsiteY2" fmla="*/ 1536736 h 3631562"/>
                <a:gd name="connsiteX3" fmla="*/ 4957709 w 7734362"/>
                <a:gd name="connsiteY3" fmla="*/ 52073 h 3631562"/>
                <a:gd name="connsiteX4" fmla="*/ 6245366 w 7734362"/>
                <a:gd name="connsiteY4" fmla="*/ 1080142 h 3631562"/>
                <a:gd name="connsiteX5" fmla="*/ 7734362 w 7734362"/>
                <a:gd name="connsiteY5" fmla="*/ 775846 h 3631562"/>
                <a:gd name="connsiteX0" fmla="*/ 0 w 7734362"/>
                <a:gd name="connsiteY0" fmla="*/ 3631562 h 3631562"/>
                <a:gd name="connsiteX1" fmla="*/ 3454246 w 7734362"/>
                <a:gd name="connsiteY1" fmla="*/ 2879435 h 3631562"/>
                <a:gd name="connsiteX2" fmla="*/ 5186811 w 7734362"/>
                <a:gd name="connsiteY2" fmla="*/ 1536736 h 3631562"/>
                <a:gd name="connsiteX3" fmla="*/ 4957709 w 7734362"/>
                <a:gd name="connsiteY3" fmla="*/ 52073 h 3631562"/>
                <a:gd name="connsiteX4" fmla="*/ 6245366 w 7734362"/>
                <a:gd name="connsiteY4" fmla="*/ 1080142 h 3631562"/>
                <a:gd name="connsiteX5" fmla="*/ 7734362 w 7734362"/>
                <a:gd name="connsiteY5" fmla="*/ 775846 h 3631562"/>
                <a:gd name="connsiteX0" fmla="*/ 0 w 7734362"/>
                <a:gd name="connsiteY0" fmla="*/ 3631562 h 3631562"/>
                <a:gd name="connsiteX1" fmla="*/ 3454246 w 7734362"/>
                <a:gd name="connsiteY1" fmla="*/ 2879435 h 3631562"/>
                <a:gd name="connsiteX2" fmla="*/ 5186811 w 7734362"/>
                <a:gd name="connsiteY2" fmla="*/ 1536736 h 3631562"/>
                <a:gd name="connsiteX3" fmla="*/ 4957709 w 7734362"/>
                <a:gd name="connsiteY3" fmla="*/ 52073 h 3631562"/>
                <a:gd name="connsiteX4" fmla="*/ 6245366 w 7734362"/>
                <a:gd name="connsiteY4" fmla="*/ 1080142 h 3631562"/>
                <a:gd name="connsiteX5" fmla="*/ 7734362 w 7734362"/>
                <a:gd name="connsiteY5" fmla="*/ 775846 h 3631562"/>
                <a:gd name="connsiteX0" fmla="*/ 0 w 7734362"/>
                <a:gd name="connsiteY0" fmla="*/ 3631562 h 3631562"/>
                <a:gd name="connsiteX1" fmla="*/ 3454246 w 7734362"/>
                <a:gd name="connsiteY1" fmla="*/ 2879435 h 3631562"/>
                <a:gd name="connsiteX2" fmla="*/ 5186811 w 7734362"/>
                <a:gd name="connsiteY2" fmla="*/ 1536736 h 3631562"/>
                <a:gd name="connsiteX3" fmla="*/ 4957709 w 7734362"/>
                <a:gd name="connsiteY3" fmla="*/ 52073 h 3631562"/>
                <a:gd name="connsiteX4" fmla="*/ 6245366 w 7734362"/>
                <a:gd name="connsiteY4" fmla="*/ 1080142 h 3631562"/>
                <a:gd name="connsiteX5" fmla="*/ 7734362 w 7734362"/>
                <a:gd name="connsiteY5" fmla="*/ 775846 h 3631562"/>
                <a:gd name="connsiteX0" fmla="*/ 0 w 7734362"/>
                <a:gd name="connsiteY0" fmla="*/ 3631562 h 3631562"/>
                <a:gd name="connsiteX1" fmla="*/ 3454246 w 7734362"/>
                <a:gd name="connsiteY1" fmla="*/ 2879435 h 3631562"/>
                <a:gd name="connsiteX2" fmla="*/ 5186811 w 7734362"/>
                <a:gd name="connsiteY2" fmla="*/ 1536736 h 3631562"/>
                <a:gd name="connsiteX3" fmla="*/ 4957709 w 7734362"/>
                <a:gd name="connsiteY3" fmla="*/ 52073 h 3631562"/>
                <a:gd name="connsiteX4" fmla="*/ 6245366 w 7734362"/>
                <a:gd name="connsiteY4" fmla="*/ 1080142 h 3631562"/>
                <a:gd name="connsiteX5" fmla="*/ 7734362 w 7734362"/>
                <a:gd name="connsiteY5" fmla="*/ 775846 h 3631562"/>
                <a:gd name="connsiteX0" fmla="*/ 0 w 7734362"/>
                <a:gd name="connsiteY0" fmla="*/ 3631562 h 3631562"/>
                <a:gd name="connsiteX1" fmla="*/ 3454246 w 7734362"/>
                <a:gd name="connsiteY1" fmla="*/ 2879435 h 3631562"/>
                <a:gd name="connsiteX2" fmla="*/ 5186811 w 7734362"/>
                <a:gd name="connsiteY2" fmla="*/ 1536736 h 3631562"/>
                <a:gd name="connsiteX3" fmla="*/ 4957709 w 7734362"/>
                <a:gd name="connsiteY3" fmla="*/ 52073 h 3631562"/>
                <a:gd name="connsiteX4" fmla="*/ 6245366 w 7734362"/>
                <a:gd name="connsiteY4" fmla="*/ 1080142 h 3631562"/>
                <a:gd name="connsiteX5" fmla="*/ 7734362 w 7734362"/>
                <a:gd name="connsiteY5" fmla="*/ 775846 h 3631562"/>
                <a:gd name="connsiteX0" fmla="*/ 0 w 7734362"/>
                <a:gd name="connsiteY0" fmla="*/ 3632880 h 3632880"/>
                <a:gd name="connsiteX1" fmla="*/ 3454246 w 7734362"/>
                <a:gd name="connsiteY1" fmla="*/ 2880753 h 3632880"/>
                <a:gd name="connsiteX2" fmla="*/ 5186811 w 7734362"/>
                <a:gd name="connsiteY2" fmla="*/ 1538054 h 3632880"/>
                <a:gd name="connsiteX3" fmla="*/ 4957709 w 7734362"/>
                <a:gd name="connsiteY3" fmla="*/ 53391 h 3632880"/>
                <a:gd name="connsiteX4" fmla="*/ 6245366 w 7734362"/>
                <a:gd name="connsiteY4" fmla="*/ 1081460 h 3632880"/>
                <a:gd name="connsiteX5" fmla="*/ 7734362 w 7734362"/>
                <a:gd name="connsiteY5" fmla="*/ 777164 h 3632880"/>
                <a:gd name="connsiteX0" fmla="*/ 0 w 7734362"/>
                <a:gd name="connsiteY0" fmla="*/ 3633908 h 3633908"/>
                <a:gd name="connsiteX1" fmla="*/ 3454246 w 7734362"/>
                <a:gd name="connsiteY1" fmla="*/ 2881781 h 3633908"/>
                <a:gd name="connsiteX2" fmla="*/ 5186811 w 7734362"/>
                <a:gd name="connsiteY2" fmla="*/ 1539082 h 3633908"/>
                <a:gd name="connsiteX3" fmla="*/ 4957709 w 7734362"/>
                <a:gd name="connsiteY3" fmla="*/ 54419 h 3633908"/>
                <a:gd name="connsiteX4" fmla="*/ 6245366 w 7734362"/>
                <a:gd name="connsiteY4" fmla="*/ 1082488 h 3633908"/>
                <a:gd name="connsiteX5" fmla="*/ 7734362 w 7734362"/>
                <a:gd name="connsiteY5" fmla="*/ 778192 h 3633908"/>
                <a:gd name="connsiteX0" fmla="*/ 0 w 7734362"/>
                <a:gd name="connsiteY0" fmla="*/ 3633908 h 3633908"/>
                <a:gd name="connsiteX1" fmla="*/ 3454246 w 7734362"/>
                <a:gd name="connsiteY1" fmla="*/ 2881781 h 3633908"/>
                <a:gd name="connsiteX2" fmla="*/ 5186811 w 7734362"/>
                <a:gd name="connsiteY2" fmla="*/ 1539082 h 3633908"/>
                <a:gd name="connsiteX3" fmla="*/ 4957709 w 7734362"/>
                <a:gd name="connsiteY3" fmla="*/ 54419 h 3633908"/>
                <a:gd name="connsiteX4" fmla="*/ 6245366 w 7734362"/>
                <a:gd name="connsiteY4" fmla="*/ 1082488 h 3633908"/>
                <a:gd name="connsiteX5" fmla="*/ 7734362 w 7734362"/>
                <a:gd name="connsiteY5" fmla="*/ 778192 h 3633908"/>
                <a:gd name="connsiteX0" fmla="*/ 0 w 7734362"/>
                <a:gd name="connsiteY0" fmla="*/ 3636289 h 3636289"/>
                <a:gd name="connsiteX1" fmla="*/ 3454246 w 7734362"/>
                <a:gd name="connsiteY1" fmla="*/ 2884162 h 3636289"/>
                <a:gd name="connsiteX2" fmla="*/ 5186811 w 7734362"/>
                <a:gd name="connsiteY2" fmla="*/ 1541463 h 3636289"/>
                <a:gd name="connsiteX3" fmla="*/ 4957709 w 7734362"/>
                <a:gd name="connsiteY3" fmla="*/ 56800 h 3636289"/>
                <a:gd name="connsiteX4" fmla="*/ 6245366 w 7734362"/>
                <a:gd name="connsiteY4" fmla="*/ 1084869 h 3636289"/>
                <a:gd name="connsiteX5" fmla="*/ 7734362 w 7734362"/>
                <a:gd name="connsiteY5" fmla="*/ 780573 h 3636289"/>
                <a:gd name="connsiteX0" fmla="*/ 0 w 7734362"/>
                <a:gd name="connsiteY0" fmla="*/ 3641128 h 3641128"/>
                <a:gd name="connsiteX1" fmla="*/ 3454246 w 7734362"/>
                <a:gd name="connsiteY1" fmla="*/ 2889001 h 3641128"/>
                <a:gd name="connsiteX2" fmla="*/ 5186811 w 7734362"/>
                <a:gd name="connsiteY2" fmla="*/ 1546302 h 3641128"/>
                <a:gd name="connsiteX3" fmla="*/ 4957709 w 7734362"/>
                <a:gd name="connsiteY3" fmla="*/ 61639 h 3641128"/>
                <a:gd name="connsiteX4" fmla="*/ 6245366 w 7734362"/>
                <a:gd name="connsiteY4" fmla="*/ 1089708 h 3641128"/>
                <a:gd name="connsiteX5" fmla="*/ 7734362 w 7734362"/>
                <a:gd name="connsiteY5" fmla="*/ 785412 h 3641128"/>
                <a:gd name="connsiteX0" fmla="*/ 0 w 7734362"/>
                <a:gd name="connsiteY0" fmla="*/ 3641128 h 3641128"/>
                <a:gd name="connsiteX1" fmla="*/ 3454246 w 7734362"/>
                <a:gd name="connsiteY1" fmla="*/ 2889001 h 3641128"/>
                <a:gd name="connsiteX2" fmla="*/ 5186811 w 7734362"/>
                <a:gd name="connsiteY2" fmla="*/ 1546302 h 3641128"/>
                <a:gd name="connsiteX3" fmla="*/ 4957709 w 7734362"/>
                <a:gd name="connsiteY3" fmla="*/ 61639 h 3641128"/>
                <a:gd name="connsiteX4" fmla="*/ 6245366 w 7734362"/>
                <a:gd name="connsiteY4" fmla="*/ 1089708 h 3641128"/>
                <a:gd name="connsiteX5" fmla="*/ 7734362 w 7734362"/>
                <a:gd name="connsiteY5" fmla="*/ 785412 h 3641128"/>
                <a:gd name="connsiteX0" fmla="*/ 0 w 7734362"/>
                <a:gd name="connsiteY0" fmla="*/ 3642680 h 3642680"/>
                <a:gd name="connsiteX1" fmla="*/ 3454246 w 7734362"/>
                <a:gd name="connsiteY1" fmla="*/ 2890553 h 3642680"/>
                <a:gd name="connsiteX2" fmla="*/ 5186811 w 7734362"/>
                <a:gd name="connsiteY2" fmla="*/ 1547854 h 3642680"/>
                <a:gd name="connsiteX3" fmla="*/ 4957709 w 7734362"/>
                <a:gd name="connsiteY3" fmla="*/ 63191 h 3642680"/>
                <a:gd name="connsiteX4" fmla="*/ 6245366 w 7734362"/>
                <a:gd name="connsiteY4" fmla="*/ 1091260 h 3642680"/>
                <a:gd name="connsiteX5" fmla="*/ 7734362 w 7734362"/>
                <a:gd name="connsiteY5" fmla="*/ 786964 h 3642680"/>
                <a:gd name="connsiteX0" fmla="*/ 0 w 7734362"/>
                <a:gd name="connsiteY0" fmla="*/ 3642680 h 3642680"/>
                <a:gd name="connsiteX1" fmla="*/ 3454246 w 7734362"/>
                <a:gd name="connsiteY1" fmla="*/ 2890553 h 3642680"/>
                <a:gd name="connsiteX2" fmla="*/ 5186811 w 7734362"/>
                <a:gd name="connsiteY2" fmla="*/ 1547854 h 3642680"/>
                <a:gd name="connsiteX3" fmla="*/ 4957709 w 7734362"/>
                <a:gd name="connsiteY3" fmla="*/ 63191 h 3642680"/>
                <a:gd name="connsiteX4" fmla="*/ 6245366 w 7734362"/>
                <a:gd name="connsiteY4" fmla="*/ 1091260 h 3642680"/>
                <a:gd name="connsiteX5" fmla="*/ 7734362 w 7734362"/>
                <a:gd name="connsiteY5" fmla="*/ 786964 h 3642680"/>
                <a:gd name="connsiteX0" fmla="*/ 0 w 7734362"/>
                <a:gd name="connsiteY0" fmla="*/ 3642680 h 3642680"/>
                <a:gd name="connsiteX1" fmla="*/ 3454246 w 7734362"/>
                <a:gd name="connsiteY1" fmla="*/ 2890553 h 3642680"/>
                <a:gd name="connsiteX2" fmla="*/ 5186811 w 7734362"/>
                <a:gd name="connsiteY2" fmla="*/ 1547854 h 3642680"/>
                <a:gd name="connsiteX3" fmla="*/ 4957709 w 7734362"/>
                <a:gd name="connsiteY3" fmla="*/ 63191 h 3642680"/>
                <a:gd name="connsiteX4" fmla="*/ 6245366 w 7734362"/>
                <a:gd name="connsiteY4" fmla="*/ 1091260 h 3642680"/>
                <a:gd name="connsiteX5" fmla="*/ 7734362 w 7734362"/>
                <a:gd name="connsiteY5" fmla="*/ 738430 h 3642680"/>
                <a:gd name="connsiteX0" fmla="*/ 0 w 7734362"/>
                <a:gd name="connsiteY0" fmla="*/ 3642680 h 3642680"/>
                <a:gd name="connsiteX1" fmla="*/ 3454246 w 7734362"/>
                <a:gd name="connsiteY1" fmla="*/ 2890553 h 3642680"/>
                <a:gd name="connsiteX2" fmla="*/ 5186811 w 7734362"/>
                <a:gd name="connsiteY2" fmla="*/ 1547854 h 3642680"/>
                <a:gd name="connsiteX3" fmla="*/ 4957709 w 7734362"/>
                <a:gd name="connsiteY3" fmla="*/ 63191 h 3642680"/>
                <a:gd name="connsiteX4" fmla="*/ 6229187 w 7734362"/>
                <a:gd name="connsiteY4" fmla="*/ 1139794 h 3642680"/>
                <a:gd name="connsiteX5" fmla="*/ 7734362 w 7734362"/>
                <a:gd name="connsiteY5" fmla="*/ 738430 h 3642680"/>
                <a:gd name="connsiteX0" fmla="*/ 0 w 7734362"/>
                <a:gd name="connsiteY0" fmla="*/ 3642680 h 3642680"/>
                <a:gd name="connsiteX1" fmla="*/ 3454246 w 7734362"/>
                <a:gd name="connsiteY1" fmla="*/ 2890553 h 3642680"/>
                <a:gd name="connsiteX2" fmla="*/ 5186811 w 7734362"/>
                <a:gd name="connsiteY2" fmla="*/ 1547854 h 3642680"/>
                <a:gd name="connsiteX3" fmla="*/ 4957709 w 7734362"/>
                <a:gd name="connsiteY3" fmla="*/ 63191 h 3642680"/>
                <a:gd name="connsiteX4" fmla="*/ 6229187 w 7734362"/>
                <a:gd name="connsiteY4" fmla="*/ 1139794 h 3642680"/>
                <a:gd name="connsiteX5" fmla="*/ 7734362 w 7734362"/>
                <a:gd name="connsiteY5" fmla="*/ 738430 h 3642680"/>
                <a:gd name="connsiteX0" fmla="*/ 0 w 8066010"/>
                <a:gd name="connsiteY0" fmla="*/ 3642680 h 3642680"/>
                <a:gd name="connsiteX1" fmla="*/ 3454246 w 8066010"/>
                <a:gd name="connsiteY1" fmla="*/ 2890553 h 3642680"/>
                <a:gd name="connsiteX2" fmla="*/ 5186811 w 8066010"/>
                <a:gd name="connsiteY2" fmla="*/ 1547854 h 3642680"/>
                <a:gd name="connsiteX3" fmla="*/ 4957709 w 8066010"/>
                <a:gd name="connsiteY3" fmla="*/ 63191 h 3642680"/>
                <a:gd name="connsiteX4" fmla="*/ 6229187 w 8066010"/>
                <a:gd name="connsiteY4" fmla="*/ 1139794 h 3642680"/>
                <a:gd name="connsiteX5" fmla="*/ 8066010 w 8066010"/>
                <a:gd name="connsiteY5" fmla="*/ 609006 h 3642680"/>
                <a:gd name="connsiteX0" fmla="*/ 0 w 8066010"/>
                <a:gd name="connsiteY0" fmla="*/ 3642680 h 3642680"/>
                <a:gd name="connsiteX1" fmla="*/ 3454246 w 8066010"/>
                <a:gd name="connsiteY1" fmla="*/ 2890553 h 3642680"/>
                <a:gd name="connsiteX2" fmla="*/ 5186811 w 8066010"/>
                <a:gd name="connsiteY2" fmla="*/ 1547854 h 3642680"/>
                <a:gd name="connsiteX3" fmla="*/ 4957709 w 8066010"/>
                <a:gd name="connsiteY3" fmla="*/ 63191 h 3642680"/>
                <a:gd name="connsiteX4" fmla="*/ 6229187 w 8066010"/>
                <a:gd name="connsiteY4" fmla="*/ 1139794 h 3642680"/>
                <a:gd name="connsiteX5" fmla="*/ 8066010 w 8066010"/>
                <a:gd name="connsiteY5" fmla="*/ 609006 h 3642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66010" h="3642680">
                  <a:moveTo>
                    <a:pt x="0" y="3642680"/>
                  </a:moveTo>
                  <a:cubicBezTo>
                    <a:pt x="1046691" y="3596387"/>
                    <a:pt x="2362046" y="3608103"/>
                    <a:pt x="3454246" y="2890553"/>
                  </a:cubicBezTo>
                  <a:cubicBezTo>
                    <a:pt x="4140046" y="2411128"/>
                    <a:pt x="4805885" y="1893245"/>
                    <a:pt x="5186811" y="1547854"/>
                  </a:cubicBezTo>
                  <a:cubicBezTo>
                    <a:pt x="6363902" y="660932"/>
                    <a:pt x="5691633" y="-250607"/>
                    <a:pt x="4957709" y="63191"/>
                  </a:cubicBezTo>
                  <a:cubicBezTo>
                    <a:pt x="4321797" y="361226"/>
                    <a:pt x="4467357" y="1610823"/>
                    <a:pt x="6229187" y="1139794"/>
                  </a:cubicBezTo>
                  <a:cubicBezTo>
                    <a:pt x="7145930" y="909094"/>
                    <a:pt x="7610223" y="754715"/>
                    <a:pt x="8066010" y="609006"/>
                  </a:cubicBezTo>
                </a:path>
              </a:pathLst>
            </a:custGeom>
            <a:ln w="25400">
              <a:solidFill>
                <a:schemeClr val="accent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ko-KR" altLang="en-US" sz="2701" dirty="0">
                <a:solidFill>
                  <a:srgbClr val="000000"/>
                </a:solidFill>
              </a:endParaRPr>
            </a:p>
          </p:txBody>
        </p:sp>
      </p:grpSp>
      <p:sp>
        <p:nvSpPr>
          <p:cNvPr id="40" name="Round Same Side Corner Rectangle 8">
            <a:extLst>
              <a:ext uri="{FF2B5EF4-FFF2-40B4-BE49-F238E27FC236}">
                <a16:creationId xmlns:a16="http://schemas.microsoft.com/office/drawing/2014/main" xmlns="" id="{DB67113F-D303-42DA-95BD-610BBED8BE92}"/>
              </a:ext>
            </a:extLst>
          </p:cNvPr>
          <p:cNvSpPr/>
          <p:nvPr/>
        </p:nvSpPr>
        <p:spPr>
          <a:xfrm>
            <a:off x="7236296" y="2132856"/>
            <a:ext cx="244929" cy="766632"/>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rgbClr val="B88334"/>
          </a:solidFill>
          <a:ln w="12700" cap="flat" cmpd="sng" algn="ctr">
            <a:noFill/>
            <a:prstDash val="solid"/>
            <a:miter lim="800000"/>
          </a:ln>
          <a:effectLst/>
        </p:spPr>
        <p:txBody>
          <a:bodyPr rtlCol="0" anchor="ctr"/>
          <a:lstStyle/>
          <a:p>
            <a:pPr algn="ctr" defTabSz="914377"/>
            <a:endParaRPr lang="ko-KR" altLang="en-US" kern="0" smtClean="0">
              <a:solidFill>
                <a:prstClr val="white"/>
              </a:solidFill>
            </a:endParaRPr>
          </a:p>
        </p:txBody>
      </p:sp>
      <p:sp>
        <p:nvSpPr>
          <p:cNvPr id="42" name="Text Placeholder 2">
            <a:extLst>
              <a:ext uri="{FF2B5EF4-FFF2-40B4-BE49-F238E27FC236}">
                <a16:creationId xmlns="" xmlns:a16="http://schemas.microsoft.com/office/drawing/2014/main" id="{2AA519F0-DCD1-4CFF-85C3-0B59941D00E9}"/>
              </a:ext>
            </a:extLst>
          </p:cNvPr>
          <p:cNvSpPr txBox="1">
            <a:spLocks/>
          </p:cNvSpPr>
          <p:nvPr/>
        </p:nvSpPr>
        <p:spPr>
          <a:xfrm>
            <a:off x="4860034" y="4005064"/>
            <a:ext cx="4176464" cy="1440160"/>
          </a:xfrm>
          <a:prstGeom prst="rect">
            <a:avLst/>
          </a:prstGeom>
        </p:spPr>
        <p:txBody>
          <a:bodyP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altLang="ko-KR" sz="2400" b="1" dirty="0" smtClean="0">
                <a:solidFill>
                  <a:srgbClr val="000000"/>
                </a:solidFill>
                <a:cs typeface="Arial" pitchFamily="34" charset="0"/>
              </a:rPr>
              <a:t>“</a:t>
            </a:r>
            <a:r>
              <a:rPr lang="en-US" altLang="ko-KR" sz="2800" b="1" dirty="0" smtClean="0">
                <a:solidFill>
                  <a:srgbClr val="000000"/>
                </a:solidFill>
                <a:latin typeface="Chiller" panose="04020404031007020602" pitchFamily="82" charset="0"/>
                <a:cs typeface="Arial" pitchFamily="34" charset="0"/>
              </a:rPr>
              <a:t>History doesn’t require a teacher, it only requires a foot that walks, an eye that sees and a heart to understand</a:t>
            </a:r>
            <a:r>
              <a:rPr lang="en-US" altLang="ko-KR" sz="2400" b="1" dirty="0" smtClean="0">
                <a:solidFill>
                  <a:srgbClr val="000000"/>
                </a:solidFill>
                <a:cs typeface="Arial" pitchFamily="34" charset="0"/>
              </a:rPr>
              <a:t>” </a:t>
            </a:r>
          </a:p>
          <a:p>
            <a:pPr marL="0" indent="0" algn="r">
              <a:buFont typeface="Arial" pitchFamily="34" charset="0"/>
              <a:buNone/>
            </a:pPr>
            <a:r>
              <a:rPr lang="en-US" altLang="ko-KR" sz="1100" i="1" dirty="0" smtClean="0">
                <a:solidFill>
                  <a:srgbClr val="000000"/>
                </a:solidFill>
                <a:cs typeface="Arial" pitchFamily="34" charset="0"/>
              </a:rPr>
              <a:t>Abdel Aziz Al </a:t>
            </a:r>
            <a:r>
              <a:rPr lang="en-US" altLang="ko-KR" sz="1100" i="1" dirty="0" err="1" smtClean="0">
                <a:solidFill>
                  <a:srgbClr val="000000"/>
                </a:solidFill>
                <a:cs typeface="Arial" pitchFamily="34" charset="0"/>
              </a:rPr>
              <a:t>Tarifi</a:t>
            </a:r>
            <a:endParaRPr lang="ko-KR" altLang="en-US" sz="1100" i="1" dirty="0">
              <a:solidFill>
                <a:srgbClr val="000000"/>
              </a:solidFill>
              <a:cs typeface="Arial" pitchFamily="34" charset="0"/>
            </a:endParaRPr>
          </a:p>
        </p:txBody>
      </p:sp>
      <p:sp>
        <p:nvSpPr>
          <p:cNvPr id="43" name="TextBox 42"/>
          <p:cNvSpPr txBox="1"/>
          <p:nvPr/>
        </p:nvSpPr>
        <p:spPr>
          <a:xfrm>
            <a:off x="323528" y="116632"/>
            <a:ext cx="8744564" cy="1938992"/>
          </a:xfrm>
          <a:prstGeom prst="rect">
            <a:avLst/>
          </a:prstGeom>
          <a:noFill/>
          <a:ln>
            <a:solidFill>
              <a:srgbClr val="B88334"/>
            </a:solidFill>
          </a:ln>
        </p:spPr>
        <p:txBody>
          <a:bodyPr wrap="square" rtlCol="0">
            <a:spAutoFit/>
          </a:bodyPr>
          <a:lstStyle/>
          <a:p>
            <a:pPr algn="ctr"/>
            <a:r>
              <a:rPr lang="ar-SA" sz="2000" b="1" dirty="0">
                <a:solidFill>
                  <a:srgbClr val="B88334"/>
                </a:solidFill>
              </a:rPr>
              <a:t>﴿ قَدْ خَلَتْ مِن قَبْلِكُمْ سُنَنٌ فَسِيرُوا فِي الْأَرْضِ فَانظُرُوا كَيْفَ كَانَ عَاقِبَةُ الْمُكَذِّبِينَ</a:t>
            </a:r>
            <a:r>
              <a:rPr lang="ar-SA" sz="2000" b="1" dirty="0" smtClean="0">
                <a:solidFill>
                  <a:srgbClr val="B88334"/>
                </a:solidFill>
              </a:rPr>
              <a:t>﴾</a:t>
            </a:r>
            <a:endParaRPr lang="en-AU" sz="2000" b="1" dirty="0">
              <a:solidFill>
                <a:srgbClr val="B88334"/>
              </a:solidFill>
            </a:endParaRPr>
          </a:p>
          <a:p>
            <a:pPr algn="ctr"/>
            <a:r>
              <a:rPr lang="en-AU" sz="2000" b="1" dirty="0" smtClean="0">
                <a:solidFill>
                  <a:srgbClr val="B88334"/>
                </a:solidFill>
              </a:rPr>
              <a:t>[Quran 3:137]</a:t>
            </a:r>
          </a:p>
          <a:p>
            <a:pPr algn="ctr"/>
            <a:endParaRPr lang="en-AU" sz="2000" b="1" dirty="0">
              <a:solidFill>
                <a:srgbClr val="B88334"/>
              </a:solidFill>
            </a:endParaRPr>
          </a:p>
          <a:p>
            <a:pPr algn="ctr"/>
            <a:r>
              <a:rPr lang="en-AU" sz="2000" b="1" dirty="0">
                <a:solidFill>
                  <a:srgbClr val="B88334"/>
                </a:solidFill>
              </a:rPr>
              <a:t>Many</a:t>
            </a:r>
            <a:r>
              <a:rPr lang="en-AU" sz="2000" dirty="0">
                <a:solidFill>
                  <a:srgbClr val="B88334"/>
                </a:solidFill>
              </a:rPr>
              <a:t> </a:t>
            </a:r>
            <a:r>
              <a:rPr lang="en-AU" sz="2000" b="1" dirty="0">
                <a:solidFill>
                  <a:srgbClr val="B88334"/>
                </a:solidFill>
              </a:rPr>
              <a:t>were the Ways of Life that have passed away before you: </a:t>
            </a:r>
            <a:endParaRPr lang="en-AU" sz="2000" b="1" dirty="0" smtClean="0">
              <a:solidFill>
                <a:srgbClr val="B88334"/>
              </a:solidFill>
            </a:endParaRPr>
          </a:p>
          <a:p>
            <a:pPr algn="ctr"/>
            <a:r>
              <a:rPr lang="en-AU" sz="2000" b="1" dirty="0" smtClean="0">
                <a:solidFill>
                  <a:srgbClr val="B88334"/>
                </a:solidFill>
              </a:rPr>
              <a:t>travel </a:t>
            </a:r>
            <a:r>
              <a:rPr lang="en-AU" sz="2000" b="1" dirty="0">
                <a:solidFill>
                  <a:srgbClr val="B88334"/>
                </a:solidFill>
              </a:rPr>
              <a:t>through the earth, and see what was the end of those who rejected </a:t>
            </a:r>
            <a:r>
              <a:rPr lang="en-AU" sz="2000" b="1" dirty="0" smtClean="0">
                <a:solidFill>
                  <a:srgbClr val="B88334"/>
                </a:solidFill>
              </a:rPr>
              <a:t>truth</a:t>
            </a:r>
            <a:r>
              <a:rPr lang="en-AU" sz="2000" b="1" dirty="0">
                <a:solidFill>
                  <a:srgbClr val="B88334"/>
                </a:solidFill>
              </a:rPr>
              <a:t>.</a:t>
            </a:r>
          </a:p>
        </p:txBody>
      </p:sp>
      <p:pic>
        <p:nvPicPr>
          <p:cNvPr id="3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748538" y="6309468"/>
            <a:ext cx="334963" cy="481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50" name="Picture 2"/>
          <p:cNvPicPr>
            <a:picLocks noChangeAspect="1" noChangeArrowheads="1"/>
          </p:cNvPicPr>
          <p:nvPr/>
        </p:nvPicPr>
        <p:blipFill>
          <a:blip r:embed="rId5">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a:off x="5076056" y="3573017"/>
            <a:ext cx="463550" cy="512763"/>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Explosion 2 1"/>
          <p:cNvSpPr/>
          <p:nvPr/>
        </p:nvSpPr>
        <p:spPr>
          <a:xfrm>
            <a:off x="-18605" y="5013176"/>
            <a:ext cx="3362672" cy="1772816"/>
          </a:xfrm>
          <a:prstGeom prst="irregularSeal2">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 name="TextBox 2"/>
          <p:cNvSpPr txBox="1"/>
          <p:nvPr/>
        </p:nvSpPr>
        <p:spPr>
          <a:xfrm>
            <a:off x="611560" y="5661248"/>
            <a:ext cx="4176464" cy="1107996"/>
          </a:xfrm>
          <a:prstGeom prst="rect">
            <a:avLst/>
          </a:prstGeom>
          <a:noFill/>
        </p:spPr>
        <p:txBody>
          <a:bodyPr wrap="square" rtlCol="0">
            <a:spAutoFit/>
          </a:bodyPr>
          <a:lstStyle/>
          <a:p>
            <a:pPr lvl="0"/>
            <a:r>
              <a:rPr lang="en-AU" sz="1200" dirty="0">
                <a:solidFill>
                  <a:schemeClr val="bg1"/>
                </a:solidFill>
                <a:latin typeface="Annie Use Your Telescope"/>
                <a:ea typeface="Annie Use Your Telescope"/>
                <a:cs typeface="Annie Use Your Telescope"/>
                <a:sym typeface="Annie Use Your Telescope"/>
              </a:rPr>
              <a:t>Take a few minutes to </a:t>
            </a:r>
            <a:r>
              <a:rPr lang="en-AU" sz="1200" dirty="0" smtClean="0">
                <a:solidFill>
                  <a:schemeClr val="bg1"/>
                </a:solidFill>
                <a:latin typeface="Annie Use Your Telescope"/>
                <a:ea typeface="Annie Use Your Telescope"/>
                <a:cs typeface="Annie Use Your Telescope"/>
                <a:sym typeface="Annie Use Your Telescope"/>
              </a:rPr>
              <a:t>think</a:t>
            </a:r>
          </a:p>
          <a:p>
            <a:pPr lvl="0"/>
            <a:r>
              <a:rPr lang="en-AU" sz="1200" dirty="0" smtClean="0">
                <a:solidFill>
                  <a:schemeClr val="bg1"/>
                </a:solidFill>
                <a:latin typeface="Annie Use Your Telescope"/>
                <a:ea typeface="Annie Use Your Telescope"/>
                <a:cs typeface="Annie Use Your Telescope"/>
                <a:sym typeface="Annie Use Your Telescope"/>
              </a:rPr>
              <a:t> </a:t>
            </a:r>
            <a:r>
              <a:rPr lang="en-AU" sz="1200" dirty="0">
                <a:solidFill>
                  <a:schemeClr val="bg1"/>
                </a:solidFill>
                <a:latin typeface="Annie Use Your Telescope"/>
                <a:ea typeface="Annie Use Your Telescope"/>
                <a:cs typeface="Annie Use Your Telescope"/>
                <a:sym typeface="Annie Use Your Telescope"/>
              </a:rPr>
              <a:t>to yourself about what </a:t>
            </a:r>
            <a:r>
              <a:rPr lang="en-AU" sz="1200" dirty="0" smtClean="0">
                <a:solidFill>
                  <a:schemeClr val="bg1"/>
                </a:solidFill>
                <a:latin typeface="Annie Use Your Telescope"/>
                <a:ea typeface="Annie Use Your Telescope"/>
                <a:cs typeface="Annie Use Your Telescope"/>
                <a:sym typeface="Annie Use Your Telescope"/>
              </a:rPr>
              <a:t>this</a:t>
            </a:r>
          </a:p>
          <a:p>
            <a:pPr lvl="0"/>
            <a:r>
              <a:rPr lang="en-AU" sz="1200" dirty="0" smtClean="0">
                <a:solidFill>
                  <a:schemeClr val="bg1"/>
                </a:solidFill>
                <a:latin typeface="Annie Use Your Telescope"/>
                <a:ea typeface="Annie Use Your Telescope"/>
                <a:cs typeface="Annie Use Your Telescope"/>
                <a:sym typeface="Annie Use Your Telescope"/>
              </a:rPr>
              <a:t> </a:t>
            </a:r>
            <a:r>
              <a:rPr lang="en-AU" sz="1200" dirty="0">
                <a:solidFill>
                  <a:schemeClr val="bg1"/>
                </a:solidFill>
                <a:latin typeface="Annie Use Your Telescope"/>
                <a:ea typeface="Annie Use Your Telescope"/>
                <a:cs typeface="Annie Use Your Telescope"/>
                <a:sym typeface="Annie Use Your Telescope"/>
              </a:rPr>
              <a:t>means. Write down </a:t>
            </a:r>
            <a:r>
              <a:rPr lang="en-AU" sz="1200" dirty="0" smtClean="0">
                <a:solidFill>
                  <a:schemeClr val="bg1"/>
                </a:solidFill>
                <a:latin typeface="Annie Use Your Telescope"/>
                <a:ea typeface="Annie Use Your Telescope"/>
                <a:cs typeface="Annie Use Your Telescope"/>
                <a:sym typeface="Annie Use Your Telescope"/>
              </a:rPr>
              <a:t>your</a:t>
            </a:r>
          </a:p>
          <a:p>
            <a:pPr lvl="0"/>
            <a:r>
              <a:rPr lang="en-AU" sz="1200" dirty="0" smtClean="0">
                <a:solidFill>
                  <a:schemeClr val="bg1"/>
                </a:solidFill>
                <a:latin typeface="Annie Use Your Telescope"/>
                <a:ea typeface="Annie Use Your Telescope"/>
                <a:cs typeface="Annie Use Your Telescope"/>
                <a:sym typeface="Annie Use Your Telescope"/>
              </a:rPr>
              <a:t> </a:t>
            </a:r>
            <a:r>
              <a:rPr lang="en-AU" sz="1200" dirty="0">
                <a:solidFill>
                  <a:schemeClr val="bg1"/>
                </a:solidFill>
                <a:latin typeface="Annie Use Your Telescope"/>
                <a:ea typeface="Annie Use Your Telescope"/>
                <a:cs typeface="Annie Use Your Telescope"/>
                <a:sym typeface="Annie Use Your Telescope"/>
              </a:rPr>
              <a:t>thoughts.</a:t>
            </a:r>
          </a:p>
          <a:p>
            <a:endParaRPr lang="en-AU" dirty="0">
              <a:solidFill>
                <a:schemeClr val="bg1"/>
              </a:solidFill>
            </a:endParaRPr>
          </a:p>
        </p:txBody>
      </p:sp>
    </p:spTree>
    <p:extLst>
      <p:ext uri="{BB962C8B-B14F-4D97-AF65-F5344CB8AC3E}">
        <p14:creationId xmlns:p14="http://schemas.microsoft.com/office/powerpoint/2010/main" val="124475948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p:cNvSpPr>
            <a:spLocks noGrp="1"/>
          </p:cNvSpPr>
          <p:nvPr>
            <p:ph type="title"/>
          </p:nvPr>
        </p:nvSpPr>
        <p:spPr>
          <a:xfrm>
            <a:off x="755576" y="260648"/>
            <a:ext cx="8520600" cy="763600"/>
          </a:xfrm>
          <a:effectLst>
            <a:outerShdw blurRad="50800" dist="50800" dir="5400000" algn="ctr" rotWithShape="0">
              <a:schemeClr val="tx1"/>
            </a:outerShdw>
          </a:effectLst>
        </p:spPr>
        <p:txBody>
          <a:bodyPr>
            <a:noAutofit/>
          </a:bodyPr>
          <a:lstStyle/>
          <a:p>
            <a:pPr lvl="0"/>
            <a:r>
              <a:rPr lang="en-AU" sz="4400" dirty="0">
                <a:solidFill>
                  <a:schemeClr val="bg1"/>
                </a:solidFill>
                <a:latin typeface="Chiller" panose="04020404031007020602" pitchFamily="82" charset="0"/>
              </a:rPr>
              <a:t>They say, people that do not have a history do not exist, since in it are the foundations of nations, they live with its presence and die without it</a:t>
            </a:r>
            <a:r>
              <a:rPr lang="en-AU" sz="4400" dirty="0" smtClean="0">
                <a:solidFill>
                  <a:schemeClr val="bg1"/>
                </a:solidFill>
                <a:latin typeface="Chiller" panose="04020404031007020602" pitchFamily="82" charset="0"/>
              </a:rPr>
              <a:t>.</a:t>
            </a:r>
            <a:r>
              <a:rPr lang="en-AU" sz="4400" dirty="0">
                <a:solidFill>
                  <a:schemeClr val="bg1"/>
                </a:solidFill>
                <a:latin typeface="Annie Use Your Telescope"/>
                <a:ea typeface="Annie Use Your Telescope"/>
                <a:cs typeface="Annie Use Your Telescope"/>
                <a:sym typeface="Annie Use Your Telescope"/>
              </a:rPr>
              <a:t> </a:t>
            </a:r>
            <a:endParaRPr lang="en-AU" sz="4400" dirty="0"/>
          </a:p>
        </p:txBody>
      </p:sp>
      <p:pic>
        <p:nvPicPr>
          <p:cNvPr id="8" name="Picture 4"/>
          <p:cNvPicPr>
            <a:picLocks noChangeAspect="1" noChangeArrowheads="1"/>
          </p:cNvPicPr>
          <p:nvPr/>
        </p:nvPicPr>
        <p:blipFill>
          <a:blip r:embed="rId3">
            <a:extLst>
              <a:ext uri="{BEBA8EAE-BF5A-486C-A8C5-ECC9F3942E4B}">
                <a14:imgProps xmlns:a14="http://schemas.microsoft.com/office/drawing/2010/main">
                  <a14:imgLayer r:embed="rId4">
                    <a14:imgEffect>
                      <a14:sharpenSoften amount="50000"/>
                    </a14:imgEffect>
                    <a14:imgEffect>
                      <a14:brightnessContrast bright="35000" contrast="-40000"/>
                    </a14:imgEffect>
                  </a14:imgLayer>
                </a14:imgProps>
              </a:ext>
              <a:ext uri="{28A0092B-C50C-407E-A947-70E740481C1C}">
                <a14:useLocalDpi xmlns:a14="http://schemas.microsoft.com/office/drawing/2010/main" val="0"/>
              </a:ext>
            </a:extLst>
          </a:blip>
          <a:srcRect/>
          <a:stretch>
            <a:fillRect/>
          </a:stretch>
        </p:blipFill>
        <p:spPr bwMode="auto">
          <a:xfrm>
            <a:off x="107506" y="188641"/>
            <a:ext cx="463550" cy="512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6"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71600" y="3284984"/>
            <a:ext cx="6696744" cy="33965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Rectangle 1"/>
          <p:cNvSpPr/>
          <p:nvPr/>
        </p:nvSpPr>
        <p:spPr>
          <a:xfrm>
            <a:off x="2915816" y="6462562"/>
            <a:ext cx="1587742" cy="276999"/>
          </a:xfrm>
          <a:prstGeom prst="rect">
            <a:avLst/>
          </a:prstGeom>
        </p:spPr>
        <p:txBody>
          <a:bodyPr wrap="none">
            <a:spAutoFit/>
          </a:bodyPr>
          <a:lstStyle/>
          <a:p>
            <a:r>
              <a:rPr lang="en-AU" sz="1200" dirty="0">
                <a:solidFill>
                  <a:schemeClr val="bg1"/>
                </a:solidFill>
              </a:rPr>
              <a:t>Stonehenge’s Rocks</a:t>
            </a:r>
          </a:p>
        </p:txBody>
      </p:sp>
      <p:pic>
        <p:nvPicPr>
          <p:cNvPr id="6"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604455" y="6237326"/>
            <a:ext cx="334963" cy="481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Explosion 2 6"/>
          <p:cNvSpPr/>
          <p:nvPr/>
        </p:nvSpPr>
        <p:spPr>
          <a:xfrm>
            <a:off x="5751295" y="2132856"/>
            <a:ext cx="3362672" cy="2348880"/>
          </a:xfrm>
          <a:prstGeom prst="irregularSeal2">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1400" dirty="0">
                <a:solidFill>
                  <a:schemeClr val="bg1"/>
                </a:solidFill>
                <a:latin typeface="Annie Use Your Telescope"/>
                <a:ea typeface="Annie Use Your Telescope"/>
                <a:cs typeface="Annie Use Your Telescope"/>
                <a:sym typeface="Annie Use Your Telescope"/>
              </a:rPr>
              <a:t>Take a few minutes to think</a:t>
            </a:r>
            <a:br>
              <a:rPr lang="en-AU" sz="1400" dirty="0">
                <a:solidFill>
                  <a:schemeClr val="bg1"/>
                </a:solidFill>
                <a:latin typeface="Annie Use Your Telescope"/>
                <a:ea typeface="Annie Use Your Telescope"/>
                <a:cs typeface="Annie Use Your Telescope"/>
                <a:sym typeface="Annie Use Your Telescope"/>
              </a:rPr>
            </a:br>
            <a:r>
              <a:rPr lang="en-AU" sz="1400" dirty="0">
                <a:solidFill>
                  <a:schemeClr val="bg1"/>
                </a:solidFill>
                <a:latin typeface="Annie Use Your Telescope"/>
                <a:ea typeface="Annie Use Your Telescope"/>
                <a:cs typeface="Annie Use Your Telescope"/>
                <a:sym typeface="Annie Use Your Telescope"/>
              </a:rPr>
              <a:t> to yourself </a:t>
            </a:r>
            <a:r>
              <a:rPr lang="en-AU" sz="1400" dirty="0" smtClean="0">
                <a:solidFill>
                  <a:schemeClr val="bg1"/>
                </a:solidFill>
                <a:latin typeface="Annie Use Your Telescope"/>
                <a:ea typeface="Annie Use Your Telescope"/>
                <a:cs typeface="Annie Use Your Telescope"/>
                <a:sym typeface="Annie Use Your Telescope"/>
              </a:rPr>
              <a:t>about </a:t>
            </a:r>
            <a:r>
              <a:rPr lang="en-AU" sz="1400" dirty="0">
                <a:solidFill>
                  <a:schemeClr val="bg1"/>
                </a:solidFill>
                <a:latin typeface="Annie Use Your Telescope"/>
                <a:ea typeface="Annie Use Your Telescope"/>
                <a:cs typeface="Annie Use Your Telescope"/>
                <a:sym typeface="Annie Use Your Telescope"/>
              </a:rPr>
              <a:t>what this</a:t>
            </a:r>
            <a:br>
              <a:rPr lang="en-AU" sz="1400" dirty="0">
                <a:solidFill>
                  <a:schemeClr val="bg1"/>
                </a:solidFill>
                <a:latin typeface="Annie Use Your Telescope"/>
                <a:ea typeface="Annie Use Your Telescope"/>
                <a:cs typeface="Annie Use Your Telescope"/>
                <a:sym typeface="Annie Use Your Telescope"/>
              </a:rPr>
            </a:br>
            <a:r>
              <a:rPr lang="en-AU" sz="1400" dirty="0">
                <a:solidFill>
                  <a:schemeClr val="bg1"/>
                </a:solidFill>
                <a:latin typeface="Annie Use Your Telescope"/>
                <a:ea typeface="Annie Use Your Telescope"/>
                <a:cs typeface="Annie Use Your Telescope"/>
                <a:sym typeface="Annie Use Your Telescope"/>
              </a:rPr>
              <a:t> means. Write down your</a:t>
            </a:r>
            <a:br>
              <a:rPr lang="en-AU" sz="1400" dirty="0">
                <a:solidFill>
                  <a:schemeClr val="bg1"/>
                </a:solidFill>
                <a:latin typeface="Annie Use Your Telescope"/>
                <a:ea typeface="Annie Use Your Telescope"/>
                <a:cs typeface="Annie Use Your Telescope"/>
                <a:sym typeface="Annie Use Your Telescope"/>
              </a:rPr>
            </a:br>
            <a:r>
              <a:rPr lang="en-AU" sz="1400" dirty="0">
                <a:solidFill>
                  <a:schemeClr val="bg1"/>
                </a:solidFill>
                <a:latin typeface="Annie Use Your Telescope"/>
                <a:ea typeface="Annie Use Your Telescope"/>
                <a:cs typeface="Annie Use Your Telescope"/>
                <a:sym typeface="Annie Use Your Telescope"/>
              </a:rPr>
              <a:t> thoughts.</a:t>
            </a:r>
            <a:br>
              <a:rPr lang="en-AU" sz="1400" dirty="0">
                <a:solidFill>
                  <a:schemeClr val="bg1"/>
                </a:solidFill>
                <a:latin typeface="Annie Use Your Telescope"/>
                <a:ea typeface="Annie Use Your Telescope"/>
                <a:cs typeface="Annie Use Your Telescope"/>
                <a:sym typeface="Annie Use Your Telescope"/>
              </a:rPr>
            </a:br>
            <a:r>
              <a:rPr lang="en-AU" sz="1400" dirty="0">
                <a:solidFill>
                  <a:schemeClr val="bg1"/>
                </a:solidFill>
                <a:latin typeface="Chiller" panose="04020404031007020602" pitchFamily="82" charset="0"/>
              </a:rPr>
              <a:t/>
            </a:r>
            <a:br>
              <a:rPr lang="en-AU" sz="1400" dirty="0">
                <a:solidFill>
                  <a:schemeClr val="bg1"/>
                </a:solidFill>
                <a:latin typeface="Chiller" panose="04020404031007020602" pitchFamily="82" charset="0"/>
              </a:rPr>
            </a:br>
            <a:endParaRPr lang="en-AU" sz="1400" dirty="0"/>
          </a:p>
        </p:txBody>
      </p:sp>
    </p:spTree>
    <p:extLst>
      <p:ext uri="{BB962C8B-B14F-4D97-AF65-F5344CB8AC3E}">
        <p14:creationId xmlns:p14="http://schemas.microsoft.com/office/powerpoint/2010/main" val="147895098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Placeholder 1"/>
          <p:cNvPicPr>
            <a:picLocks noGrp="1" noChangeAspect="1"/>
          </p:cNvPicPr>
          <p:nvPr>
            <p:ph type="pic" idx="1"/>
          </p:nvPr>
        </p:nvPicPr>
        <p:blipFill>
          <a:blip r:embed="rId3">
            <a:extLst>
              <a:ext uri="{28A0092B-C50C-407E-A947-70E740481C1C}">
                <a14:useLocalDpi xmlns:a14="http://schemas.microsoft.com/office/drawing/2010/main" val="0"/>
              </a:ext>
            </a:extLst>
          </a:blip>
          <a:srcRect t="1619" b="1619"/>
          <a:stretch>
            <a:fillRect/>
          </a:stretch>
        </p:blipFill>
        <p:spPr>
          <a:xfrm>
            <a:off x="0" y="0"/>
            <a:ext cx="5580112" cy="6858000"/>
          </a:xfrm>
        </p:spPr>
      </p:pic>
      <p:sp>
        <p:nvSpPr>
          <p:cNvPr id="7" name="Rectangle 6"/>
          <p:cNvSpPr/>
          <p:nvPr/>
        </p:nvSpPr>
        <p:spPr>
          <a:xfrm>
            <a:off x="5580113" y="-4164"/>
            <a:ext cx="3586791" cy="6862164"/>
          </a:xfrm>
          <a:prstGeom prst="rect">
            <a:avLst/>
          </a:prstGeom>
          <a:solidFill>
            <a:srgbClr val="B8833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latinLnBrk="1"/>
            <a:endParaRPr lang="ko-KR" altLang="en-US" dirty="0">
              <a:solidFill>
                <a:prstClr val="white"/>
              </a:solidFill>
            </a:endParaRPr>
          </a:p>
        </p:txBody>
      </p:sp>
      <p:sp>
        <p:nvSpPr>
          <p:cNvPr id="14" name="Text Placeholder 13"/>
          <p:cNvSpPr txBox="1">
            <a:spLocks/>
          </p:cNvSpPr>
          <p:nvPr/>
        </p:nvSpPr>
        <p:spPr>
          <a:xfrm>
            <a:off x="5364088" y="116633"/>
            <a:ext cx="3384376" cy="648071"/>
          </a:xfrm>
          <a:prstGeom prst="rect">
            <a:avLst/>
          </a:prstGeom>
        </p:spPr>
        <p:txBody>
          <a:bodyPr anchor="ct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10000"/>
              </a:lnSpc>
              <a:buFont typeface="Arial" pitchFamily="34" charset="0"/>
              <a:buNone/>
            </a:pPr>
            <a:r>
              <a:rPr lang="en-US" sz="2400" b="1" dirty="0" smtClean="0">
                <a:solidFill>
                  <a:prstClr val="white"/>
                </a:solidFill>
                <a:cs typeface="Arial" pitchFamily="34" charset="0"/>
              </a:rPr>
              <a:t>So what is History?</a:t>
            </a:r>
            <a:endParaRPr lang="en-US" altLang="ko-KR" sz="2400" b="1" dirty="0">
              <a:solidFill>
                <a:prstClr val="white"/>
              </a:solidFill>
              <a:cs typeface="Arial" pitchFamily="34" charset="0"/>
            </a:endParaRPr>
          </a:p>
        </p:txBody>
      </p:sp>
      <p:pic>
        <p:nvPicPr>
          <p:cNvPr id="102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60034" y="116632"/>
            <a:ext cx="463550" cy="512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TextBox 2"/>
          <p:cNvSpPr txBox="1"/>
          <p:nvPr/>
        </p:nvSpPr>
        <p:spPr>
          <a:xfrm>
            <a:off x="5596469" y="1340776"/>
            <a:ext cx="3563889" cy="6063198"/>
          </a:xfrm>
          <a:prstGeom prst="rect">
            <a:avLst/>
          </a:prstGeom>
          <a:noFill/>
        </p:spPr>
        <p:txBody>
          <a:bodyPr wrap="square" rtlCol="0">
            <a:spAutoFit/>
          </a:bodyPr>
          <a:lstStyle/>
          <a:p>
            <a:pPr>
              <a:lnSpc>
                <a:spcPct val="200000"/>
              </a:lnSpc>
            </a:pPr>
            <a:r>
              <a:rPr lang="en-AU" b="1" dirty="0" smtClean="0">
                <a:solidFill>
                  <a:schemeClr val="bg1"/>
                </a:solidFill>
                <a:latin typeface="Bradley Hand ITC" panose="03070402050302030203" pitchFamily="66" charset="0"/>
              </a:rPr>
              <a:t>History = Greek </a:t>
            </a:r>
            <a:r>
              <a:rPr lang="en-AU" b="1" dirty="0" err="1">
                <a:solidFill>
                  <a:schemeClr val="bg1"/>
                </a:solidFill>
                <a:latin typeface="Bradley Hand ITC" panose="03070402050302030203" pitchFamily="66" charset="0"/>
              </a:rPr>
              <a:t>ἱστορί</a:t>
            </a:r>
            <a:r>
              <a:rPr lang="en-AU" b="1" dirty="0">
                <a:solidFill>
                  <a:schemeClr val="bg1"/>
                </a:solidFill>
                <a:latin typeface="Bradley Hand ITC" panose="03070402050302030203" pitchFamily="66" charset="0"/>
              </a:rPr>
              <a:t>α, </a:t>
            </a:r>
            <a:r>
              <a:rPr lang="en-AU" b="1" dirty="0" smtClean="0">
                <a:solidFill>
                  <a:schemeClr val="bg1"/>
                </a:solidFill>
                <a:latin typeface="Bradley Hand ITC" panose="03070402050302030203" pitchFamily="66" charset="0"/>
              </a:rPr>
              <a:t>historia. </a:t>
            </a:r>
          </a:p>
          <a:p>
            <a:pPr>
              <a:lnSpc>
                <a:spcPct val="200000"/>
              </a:lnSpc>
            </a:pPr>
            <a:endParaRPr lang="en-AU" b="1" dirty="0">
              <a:solidFill>
                <a:schemeClr val="bg1"/>
              </a:solidFill>
              <a:latin typeface="Bradley Hand ITC" panose="03070402050302030203" pitchFamily="66" charset="0"/>
            </a:endParaRPr>
          </a:p>
          <a:p>
            <a:pPr>
              <a:lnSpc>
                <a:spcPct val="200000"/>
              </a:lnSpc>
            </a:pPr>
            <a:r>
              <a:rPr lang="en-AU" b="1" dirty="0" smtClean="0">
                <a:solidFill>
                  <a:schemeClr val="bg1"/>
                </a:solidFill>
                <a:latin typeface="Bradley Hand ITC" panose="03070402050302030203" pitchFamily="66" charset="0"/>
              </a:rPr>
              <a:t>Meaning= inquiry</a:t>
            </a:r>
            <a:r>
              <a:rPr lang="en-AU" b="1" dirty="0">
                <a:solidFill>
                  <a:schemeClr val="bg1"/>
                </a:solidFill>
                <a:latin typeface="Bradley Hand ITC" panose="03070402050302030203" pitchFamily="66" charset="0"/>
              </a:rPr>
              <a:t>; knowledge acquired by </a:t>
            </a:r>
            <a:r>
              <a:rPr lang="en-AU" b="1" dirty="0" smtClean="0">
                <a:solidFill>
                  <a:schemeClr val="bg1"/>
                </a:solidFill>
                <a:latin typeface="Bradley Hand ITC" panose="03070402050302030203" pitchFamily="66" charset="0"/>
              </a:rPr>
              <a:t>inquiry or investigation.</a:t>
            </a:r>
            <a:endParaRPr lang="en-AU" b="1" dirty="0">
              <a:solidFill>
                <a:schemeClr val="bg1"/>
              </a:solidFill>
              <a:latin typeface="Bradley Hand ITC" panose="03070402050302030203" pitchFamily="66" charset="0"/>
            </a:endParaRPr>
          </a:p>
          <a:p>
            <a:pPr>
              <a:lnSpc>
                <a:spcPct val="200000"/>
              </a:lnSpc>
            </a:pPr>
            <a:endParaRPr lang="en-AU" b="1" dirty="0">
              <a:solidFill>
                <a:schemeClr val="bg1"/>
              </a:solidFill>
              <a:latin typeface="Bradley Hand ITC" panose="03070402050302030203" pitchFamily="66" charset="0"/>
            </a:endParaRPr>
          </a:p>
          <a:p>
            <a:pPr>
              <a:lnSpc>
                <a:spcPct val="200000"/>
              </a:lnSpc>
            </a:pPr>
            <a:r>
              <a:rPr lang="en-AU" b="1" dirty="0">
                <a:solidFill>
                  <a:schemeClr val="bg1"/>
                </a:solidFill>
                <a:latin typeface="Bradley Hand ITC" panose="03070402050302030203" pitchFamily="66" charset="0"/>
              </a:rPr>
              <a:t>History is the study and the documentation of the </a:t>
            </a:r>
            <a:r>
              <a:rPr lang="en-AU" b="1" dirty="0" smtClean="0">
                <a:solidFill>
                  <a:schemeClr val="bg1"/>
                </a:solidFill>
                <a:latin typeface="Bradley Hand ITC" panose="03070402050302030203" pitchFamily="66" charset="0"/>
              </a:rPr>
              <a:t>past, particularly Human affairs.</a:t>
            </a:r>
            <a:endParaRPr lang="en-AU" b="1" dirty="0">
              <a:solidFill>
                <a:schemeClr val="bg1"/>
              </a:solidFill>
              <a:latin typeface="Bradley Hand ITC" panose="03070402050302030203" pitchFamily="66" charset="0"/>
            </a:endParaRPr>
          </a:p>
          <a:p>
            <a:pPr>
              <a:lnSpc>
                <a:spcPct val="200000"/>
              </a:lnSpc>
            </a:pPr>
            <a:endParaRPr lang="en-AU" b="1" dirty="0">
              <a:solidFill>
                <a:schemeClr val="bg1"/>
              </a:solidFill>
              <a:latin typeface="Bradley Hand ITC" panose="03070402050302030203" pitchFamily="66" charset="0"/>
            </a:endParaRPr>
          </a:p>
          <a:p>
            <a:endParaRPr lang="en-AU" sz="2800" dirty="0">
              <a:latin typeface="Chiller" panose="04020404031007020602" pitchFamily="82" charset="0"/>
            </a:endParaRPr>
          </a:p>
        </p:txBody>
      </p:sp>
    </p:spTree>
    <p:extLst>
      <p:ext uri="{BB962C8B-B14F-4D97-AF65-F5344CB8AC3E}">
        <p14:creationId xmlns:p14="http://schemas.microsoft.com/office/powerpoint/2010/main" val="1463041004"/>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23528" y="188640"/>
            <a:ext cx="8520600" cy="763600"/>
          </a:xfrm>
        </p:spPr>
        <p:txBody>
          <a:bodyPr/>
          <a:lstStyle/>
          <a:p>
            <a:pPr>
              <a:lnSpc>
                <a:spcPct val="150000"/>
              </a:lnSpc>
            </a:pPr>
            <a:r>
              <a:rPr lang="en-AU" dirty="0" smtClean="0">
                <a:solidFill>
                  <a:schemeClr val="bg1"/>
                </a:solidFill>
                <a:latin typeface="+mn-lt"/>
                <a:ea typeface="Gadugi" panose="020B0502040204020203" pitchFamily="34" charset="0"/>
              </a:rPr>
              <a:t>History </a:t>
            </a:r>
            <a:r>
              <a:rPr lang="en-AU" dirty="0">
                <a:solidFill>
                  <a:schemeClr val="bg1"/>
                </a:solidFill>
                <a:latin typeface="+mn-lt"/>
                <a:ea typeface="Gadugi" panose="020B0502040204020203" pitchFamily="34" charset="0"/>
              </a:rPr>
              <a:t>study  doesn't mean just looking at facts and historical events that have passed on man since his creation by God to this day, but it means more an in-depth analysis of these events trying to come up with lessons to enlighten man in his current time and place </a:t>
            </a:r>
            <a:r>
              <a:rPr lang="en-AU" sz="3200" dirty="0">
                <a:solidFill>
                  <a:schemeClr val="bg1"/>
                </a:solidFill>
                <a:latin typeface="+mn-lt"/>
                <a:ea typeface="Gadugi" panose="020B0502040204020203" pitchFamily="34" charset="0"/>
              </a:rPr>
              <a:t>he lives in.</a:t>
            </a:r>
          </a:p>
        </p:txBody>
      </p:sp>
      <p:pic>
        <p:nvPicPr>
          <p:cNvPr id="2050"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004048" y="3645024"/>
            <a:ext cx="3851920" cy="28868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TextBox 2"/>
          <p:cNvSpPr txBox="1"/>
          <p:nvPr/>
        </p:nvSpPr>
        <p:spPr>
          <a:xfrm>
            <a:off x="5868153" y="6510351"/>
            <a:ext cx="1614545" cy="276999"/>
          </a:xfrm>
          <a:prstGeom prst="rect">
            <a:avLst/>
          </a:prstGeom>
          <a:noFill/>
        </p:spPr>
        <p:txBody>
          <a:bodyPr wrap="none" rtlCol="0">
            <a:spAutoFit/>
          </a:bodyPr>
          <a:lstStyle/>
          <a:p>
            <a:r>
              <a:rPr lang="en-AU" sz="1200" dirty="0" err="1" smtClean="0">
                <a:solidFill>
                  <a:schemeClr val="bg1"/>
                </a:solidFill>
              </a:rPr>
              <a:t>Hegra</a:t>
            </a:r>
            <a:r>
              <a:rPr lang="en-AU" sz="1200" dirty="0" smtClean="0">
                <a:solidFill>
                  <a:schemeClr val="bg1"/>
                </a:solidFill>
              </a:rPr>
              <a:t> </a:t>
            </a:r>
            <a:r>
              <a:rPr lang="en-AU" sz="1200" dirty="0" err="1" smtClean="0">
                <a:solidFill>
                  <a:schemeClr val="bg1"/>
                </a:solidFill>
              </a:rPr>
              <a:t>Mada’in</a:t>
            </a:r>
            <a:r>
              <a:rPr lang="en-AU" sz="1200" dirty="0" smtClean="0">
                <a:solidFill>
                  <a:schemeClr val="bg1"/>
                </a:solidFill>
              </a:rPr>
              <a:t> Saleh</a:t>
            </a:r>
            <a:endParaRPr lang="en-AU" sz="1200" dirty="0">
              <a:solidFill>
                <a:schemeClr val="bg1"/>
              </a:solidFill>
            </a:endParaRPr>
          </a:p>
        </p:txBody>
      </p:sp>
      <p:pic>
        <p:nvPicPr>
          <p:cNvPr id="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3" y="6237326"/>
            <a:ext cx="334963" cy="481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22252466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51521" y="25753"/>
            <a:ext cx="5256584" cy="1611497"/>
          </a:xfrm>
        </p:spPr>
        <p:txBody>
          <a:bodyPr/>
          <a:lstStyle/>
          <a:p>
            <a:r>
              <a:rPr lang="en-AU" dirty="0" smtClean="0">
                <a:solidFill>
                  <a:schemeClr val="bg1"/>
                </a:solidFill>
                <a:latin typeface="+mj-lt"/>
              </a:rPr>
              <a:t>Ibn </a:t>
            </a:r>
            <a:r>
              <a:rPr lang="en-AU" dirty="0" err="1" smtClean="0">
                <a:solidFill>
                  <a:schemeClr val="bg1"/>
                </a:solidFill>
                <a:latin typeface="+mj-lt"/>
              </a:rPr>
              <a:t>Khaldun</a:t>
            </a:r>
            <a:r>
              <a:rPr lang="en-AU" dirty="0" smtClean="0">
                <a:solidFill>
                  <a:schemeClr val="bg1"/>
                </a:solidFill>
                <a:latin typeface="+mj-lt"/>
              </a:rPr>
              <a:t> in His </a:t>
            </a:r>
            <a:r>
              <a:rPr lang="en-AU" dirty="0" err="1" smtClean="0">
                <a:solidFill>
                  <a:schemeClr val="bg1"/>
                </a:solidFill>
                <a:latin typeface="+mj-lt"/>
              </a:rPr>
              <a:t>Muqaddimah</a:t>
            </a:r>
            <a:r>
              <a:rPr lang="en-AU" dirty="0" smtClean="0">
                <a:solidFill>
                  <a:schemeClr val="bg1"/>
                </a:solidFill>
                <a:latin typeface="+mj-lt"/>
              </a:rPr>
              <a:t> said:</a:t>
            </a:r>
            <a:br>
              <a:rPr lang="en-AU" dirty="0" smtClean="0">
                <a:solidFill>
                  <a:schemeClr val="bg1"/>
                </a:solidFill>
                <a:latin typeface="+mj-lt"/>
              </a:rPr>
            </a:br>
            <a:r>
              <a:rPr lang="en-AU" sz="2400" b="1" dirty="0" smtClean="0">
                <a:solidFill>
                  <a:schemeClr val="bg1"/>
                </a:solidFill>
                <a:latin typeface="+mj-lt"/>
              </a:rPr>
              <a:t/>
            </a:r>
            <a:br>
              <a:rPr lang="en-AU" sz="2400" b="1" dirty="0" smtClean="0">
                <a:solidFill>
                  <a:schemeClr val="bg1"/>
                </a:solidFill>
                <a:latin typeface="+mj-lt"/>
              </a:rPr>
            </a:br>
            <a:r>
              <a:rPr lang="en-AU" b="1" dirty="0" smtClean="0">
                <a:solidFill>
                  <a:schemeClr val="bg1"/>
                </a:solidFill>
                <a:latin typeface="Chiller" panose="04020404031007020602" pitchFamily="82" charset="0"/>
              </a:rPr>
              <a:t>“History is not a collection of stories recounted for the sake of amusement and entertainment as some people believe it might look outwardly” </a:t>
            </a:r>
            <a:br>
              <a:rPr lang="en-AU" b="1" dirty="0" smtClean="0">
                <a:solidFill>
                  <a:schemeClr val="bg1"/>
                </a:solidFill>
                <a:latin typeface="Chiller" panose="04020404031007020602" pitchFamily="82" charset="0"/>
              </a:rPr>
            </a:br>
            <a:r>
              <a:rPr lang="en-AU" b="1" dirty="0" smtClean="0">
                <a:solidFill>
                  <a:schemeClr val="bg1"/>
                </a:solidFill>
                <a:latin typeface="Chiller" panose="04020404031007020602" pitchFamily="82" charset="0"/>
              </a:rPr>
              <a:t/>
            </a:r>
            <a:br>
              <a:rPr lang="en-AU" b="1" dirty="0" smtClean="0">
                <a:solidFill>
                  <a:schemeClr val="bg1"/>
                </a:solidFill>
                <a:latin typeface="Chiller" panose="04020404031007020602" pitchFamily="82" charset="0"/>
              </a:rPr>
            </a:br>
            <a:r>
              <a:rPr lang="en-AU" b="1" dirty="0" smtClean="0">
                <a:solidFill>
                  <a:schemeClr val="bg1"/>
                </a:solidFill>
                <a:latin typeface="Chiller" panose="04020404031007020602" pitchFamily="82" charset="0"/>
              </a:rPr>
              <a:t> “Since it appears to be nothing more than news about days and states, but in reality there is an examination, investigation and explanation of historical events and figures as well as understanding of the modalities of the facts and their causes.</a:t>
            </a:r>
            <a:r>
              <a:rPr lang="en-AU" dirty="0" smtClean="0"/>
              <a:t>    </a:t>
            </a:r>
            <a:r>
              <a:rPr lang="en-AU" sz="3200" dirty="0" smtClean="0"/>
              <a:t>   </a:t>
            </a:r>
            <a:r>
              <a:rPr lang="en-AU" sz="1200" dirty="0" smtClean="0">
                <a:solidFill>
                  <a:schemeClr val="bg1"/>
                </a:solidFill>
              </a:rPr>
              <a:t>Source:  </a:t>
            </a:r>
            <a:r>
              <a:rPr lang="ar-SA" sz="1200" dirty="0" smtClean="0">
                <a:solidFill>
                  <a:schemeClr val="bg1"/>
                </a:solidFill>
              </a:rPr>
              <a:t>المقدمة 1/282</a:t>
            </a:r>
            <a:endParaRPr lang="en-AU" sz="1200" b="1" dirty="0">
              <a:solidFill>
                <a:schemeClr val="bg1"/>
              </a:solidFill>
              <a:latin typeface="Chiller" panose="04020404031007020602" pitchFamily="82" charset="0"/>
            </a:endParaRPr>
          </a:p>
        </p:txBody>
      </p:sp>
      <p:pic>
        <p:nvPicPr>
          <p:cNvPr id="30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80114" y="1484784"/>
            <a:ext cx="3336820" cy="5113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Explosion 1 2"/>
          <p:cNvSpPr/>
          <p:nvPr/>
        </p:nvSpPr>
        <p:spPr>
          <a:xfrm>
            <a:off x="-108520" y="5445224"/>
            <a:ext cx="3240360" cy="1512168"/>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endParaRPr lang="en-AU" sz="1200" dirty="0">
              <a:solidFill>
                <a:schemeClr val="bg1"/>
              </a:solidFill>
              <a:latin typeface="Annie Use Your Telescope"/>
              <a:ea typeface="Annie Use Your Telescope"/>
              <a:cs typeface="Annie Use Your Telescope"/>
              <a:sym typeface="Annie Use Your Telescope"/>
            </a:endParaRPr>
          </a:p>
          <a:p>
            <a:pPr lvl="0"/>
            <a:r>
              <a:rPr lang="en-AU" sz="1200" dirty="0" smtClean="0">
                <a:solidFill>
                  <a:schemeClr val="bg1"/>
                </a:solidFill>
                <a:latin typeface="Annie Use Your Telescope"/>
                <a:ea typeface="Annie Use Your Telescope"/>
                <a:cs typeface="Annie Use Your Telescope"/>
                <a:sym typeface="Annie Use Your Telescope"/>
              </a:rPr>
              <a:t>Take </a:t>
            </a:r>
            <a:r>
              <a:rPr lang="en-AU" sz="1200" dirty="0">
                <a:solidFill>
                  <a:schemeClr val="bg1"/>
                </a:solidFill>
                <a:latin typeface="Annie Use Your Telescope"/>
                <a:ea typeface="Annie Use Your Telescope"/>
                <a:cs typeface="Annie Use Your Telescope"/>
                <a:sym typeface="Annie Use Your Telescope"/>
              </a:rPr>
              <a:t>a few </a:t>
            </a:r>
            <a:r>
              <a:rPr lang="en-AU" sz="1200" dirty="0" smtClean="0">
                <a:solidFill>
                  <a:schemeClr val="bg1"/>
                </a:solidFill>
                <a:latin typeface="Annie Use Your Telescope"/>
                <a:ea typeface="Annie Use Your Telescope"/>
                <a:cs typeface="Annie Use Your Telescope"/>
                <a:sym typeface="Annie Use Your Telescope"/>
              </a:rPr>
              <a:t>minutes </a:t>
            </a:r>
            <a:r>
              <a:rPr lang="en-AU" sz="1200" dirty="0">
                <a:solidFill>
                  <a:schemeClr val="bg1"/>
                </a:solidFill>
                <a:latin typeface="Annie Use Your Telescope"/>
                <a:ea typeface="Annie Use Your Telescope"/>
                <a:cs typeface="Annie Use Your Telescope"/>
                <a:sym typeface="Annie Use Your Telescope"/>
              </a:rPr>
              <a:t>to </a:t>
            </a:r>
            <a:r>
              <a:rPr lang="en-AU" sz="1200" dirty="0" smtClean="0">
                <a:solidFill>
                  <a:schemeClr val="bg1"/>
                </a:solidFill>
                <a:latin typeface="Annie Use Your Telescope"/>
                <a:ea typeface="Annie Use Your Telescope"/>
                <a:cs typeface="Annie Use Your Telescope"/>
                <a:sym typeface="Annie Use Your Telescope"/>
              </a:rPr>
              <a:t>think </a:t>
            </a:r>
            <a:r>
              <a:rPr lang="en-AU" sz="1200" dirty="0">
                <a:solidFill>
                  <a:schemeClr val="bg1"/>
                </a:solidFill>
                <a:latin typeface="Annie Use Your Telescope"/>
                <a:ea typeface="Annie Use Your Telescope"/>
                <a:cs typeface="Annie Use Your Telescope"/>
                <a:sym typeface="Annie Use Your Telescope"/>
              </a:rPr>
              <a:t>to yourself about what </a:t>
            </a:r>
            <a:r>
              <a:rPr lang="en-AU" sz="1200" dirty="0" smtClean="0">
                <a:solidFill>
                  <a:schemeClr val="bg1"/>
                </a:solidFill>
                <a:latin typeface="Annie Use Your Telescope"/>
                <a:ea typeface="Annie Use Your Telescope"/>
                <a:cs typeface="Annie Use Your Telescope"/>
                <a:sym typeface="Annie Use Your Telescope"/>
              </a:rPr>
              <a:t>this </a:t>
            </a:r>
            <a:r>
              <a:rPr lang="en-AU" sz="1200" dirty="0">
                <a:solidFill>
                  <a:schemeClr val="bg1"/>
                </a:solidFill>
                <a:latin typeface="Annie Use Your Telescope"/>
                <a:ea typeface="Annie Use Your Telescope"/>
                <a:cs typeface="Annie Use Your Telescope"/>
                <a:sym typeface="Annie Use Your Telescope"/>
              </a:rPr>
              <a:t>means. Write down </a:t>
            </a:r>
            <a:r>
              <a:rPr lang="en-AU" sz="1200" dirty="0" smtClean="0">
                <a:solidFill>
                  <a:schemeClr val="bg1"/>
                </a:solidFill>
                <a:latin typeface="Annie Use Your Telescope"/>
                <a:ea typeface="Annie Use Your Telescope"/>
                <a:cs typeface="Annie Use Your Telescope"/>
                <a:sym typeface="Annie Use Your Telescope"/>
              </a:rPr>
              <a:t>your </a:t>
            </a:r>
            <a:r>
              <a:rPr lang="en-AU" sz="1200" dirty="0">
                <a:solidFill>
                  <a:schemeClr val="bg1"/>
                </a:solidFill>
                <a:latin typeface="Annie Use Your Telescope"/>
                <a:ea typeface="Annie Use Your Telescope"/>
                <a:cs typeface="Annie Use Your Telescope"/>
                <a:sym typeface="Annie Use Your Telescope"/>
              </a:rPr>
              <a:t>thoughts.</a:t>
            </a:r>
          </a:p>
        </p:txBody>
      </p:sp>
      <p:pic>
        <p:nvPicPr>
          <p:cNvPr id="3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783076" y="116633"/>
            <a:ext cx="334963" cy="481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46217728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691688" y="332656"/>
            <a:ext cx="6696743" cy="1124744"/>
          </a:xfrm>
        </p:spPr>
        <p:txBody>
          <a:bodyPr/>
          <a:lstStyle/>
          <a:p>
            <a:r>
              <a:rPr lang="en-US" sz="3200" b="1" dirty="0">
                <a:solidFill>
                  <a:schemeClr val="bg1"/>
                </a:solidFill>
              </a:rPr>
              <a:t>The meaning of History</a:t>
            </a:r>
            <a:br>
              <a:rPr lang="en-US" sz="3200" b="1" dirty="0">
                <a:solidFill>
                  <a:schemeClr val="bg1"/>
                </a:solidFill>
              </a:rPr>
            </a:br>
            <a:r>
              <a:rPr lang="en-AU" sz="3200" b="1" dirty="0" smtClean="0">
                <a:solidFill>
                  <a:schemeClr val="bg1"/>
                </a:solidFill>
                <a:latin typeface="+mj-lt"/>
              </a:rPr>
              <a:t/>
            </a:r>
            <a:br>
              <a:rPr lang="en-AU" sz="3200" b="1" dirty="0" smtClean="0">
                <a:solidFill>
                  <a:schemeClr val="bg1"/>
                </a:solidFill>
                <a:latin typeface="+mj-lt"/>
              </a:rPr>
            </a:br>
            <a:r>
              <a:rPr lang="en-AU" sz="3200" b="1" dirty="0">
                <a:solidFill>
                  <a:schemeClr val="bg1"/>
                </a:solidFill>
                <a:latin typeface="+mj-lt"/>
              </a:rPr>
              <a:t/>
            </a:r>
            <a:br>
              <a:rPr lang="en-AU" sz="3200" b="1" dirty="0">
                <a:solidFill>
                  <a:schemeClr val="bg1"/>
                </a:solidFill>
                <a:latin typeface="+mj-lt"/>
              </a:rPr>
            </a:br>
            <a:endParaRPr lang="en-AU" sz="3200" b="1" dirty="0">
              <a:solidFill>
                <a:schemeClr val="bg1"/>
              </a:solidFill>
              <a:latin typeface="Chiller" panose="04020404031007020602" pitchFamily="82" charset="0"/>
            </a:endParaRPr>
          </a:p>
        </p:txBody>
      </p:sp>
      <p:grpSp>
        <p:nvGrpSpPr>
          <p:cNvPr id="5" name="Group 4">
            <a:extLst>
              <a:ext uri="{FF2B5EF4-FFF2-40B4-BE49-F238E27FC236}">
                <a16:creationId xmlns="" xmlns:a16="http://schemas.microsoft.com/office/drawing/2014/main" id="{DD625B90-50C3-46EF-8C79-F65F5C1C3A0C}"/>
              </a:ext>
            </a:extLst>
          </p:cNvPr>
          <p:cNvGrpSpPr/>
          <p:nvPr/>
        </p:nvGrpSpPr>
        <p:grpSpPr>
          <a:xfrm>
            <a:off x="523730" y="1772312"/>
            <a:ext cx="3425964" cy="4568122"/>
            <a:chOff x="6985437" y="1529647"/>
            <a:chExt cx="4988394" cy="4988580"/>
          </a:xfrm>
        </p:grpSpPr>
        <p:sp>
          <p:nvSpPr>
            <p:cNvPr id="6" name="Freeform: Shape 40">
              <a:extLst>
                <a:ext uri="{FF2B5EF4-FFF2-40B4-BE49-F238E27FC236}">
                  <a16:creationId xmlns="" xmlns:a16="http://schemas.microsoft.com/office/drawing/2014/main" id="{62F9E68A-BA7A-4513-A92A-4EC96B18270E}"/>
                </a:ext>
              </a:extLst>
            </p:cNvPr>
            <p:cNvSpPr/>
            <p:nvPr/>
          </p:nvSpPr>
          <p:spPr>
            <a:xfrm>
              <a:off x="6985437" y="1529647"/>
              <a:ext cx="4988394" cy="4988580"/>
            </a:xfrm>
            <a:custGeom>
              <a:avLst/>
              <a:gdLst>
                <a:gd name="connsiteX0" fmla="*/ 3888362 w 3888361"/>
                <a:gd name="connsiteY0" fmla="*/ 3792 h 3888506"/>
                <a:gd name="connsiteX1" fmla="*/ 28324 w 3888361"/>
                <a:gd name="connsiteY1" fmla="*/ 3792 h 3888506"/>
                <a:gd name="connsiteX2" fmla="*/ 13145 w 3888361"/>
                <a:gd name="connsiteY2" fmla="*/ 3753 h 3888506"/>
                <a:gd name="connsiteX3" fmla="*/ 3325 w 3888361"/>
                <a:gd name="connsiteY3" fmla="*/ 13573 h 3888506"/>
                <a:gd name="connsiteX4" fmla="*/ 3364 w 3888361"/>
                <a:gd name="connsiteY4" fmla="*/ 28752 h 3888506"/>
                <a:gd name="connsiteX5" fmla="*/ 3364 w 3888361"/>
                <a:gd name="connsiteY5" fmla="*/ 3888359 h 3888506"/>
                <a:gd name="connsiteX6" fmla="*/ 313 w 3888361"/>
                <a:gd name="connsiteY6" fmla="*/ 3886834 h 3888506"/>
                <a:gd name="connsiteX7" fmla="*/ 352 w 3888361"/>
                <a:gd name="connsiteY7" fmla="*/ 3874706 h 3888506"/>
                <a:gd name="connsiteX8" fmla="*/ 0 w 3888361"/>
                <a:gd name="connsiteY8" fmla="*/ 15177 h 3888506"/>
                <a:gd name="connsiteX9" fmla="*/ 14749 w 3888361"/>
                <a:gd name="connsiteY9" fmla="*/ 428 h 3888506"/>
                <a:gd name="connsiteX10" fmla="*/ 3874708 w 3888361"/>
                <a:gd name="connsiteY10" fmla="*/ 975 h 3888506"/>
                <a:gd name="connsiteX11" fmla="*/ 3888362 w 3888361"/>
                <a:gd name="connsiteY11" fmla="*/ 3792 h 388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88361" h="3888506">
                  <a:moveTo>
                    <a:pt x="3888362" y="3792"/>
                  </a:moveTo>
                  <a:cubicBezTo>
                    <a:pt x="2601683" y="3792"/>
                    <a:pt x="1315004" y="3792"/>
                    <a:pt x="28324" y="3792"/>
                  </a:cubicBezTo>
                  <a:cubicBezTo>
                    <a:pt x="23278" y="3792"/>
                    <a:pt x="18192" y="4027"/>
                    <a:pt x="13145" y="3753"/>
                  </a:cubicBezTo>
                  <a:cubicBezTo>
                    <a:pt x="6025" y="3362"/>
                    <a:pt x="2934" y="6492"/>
                    <a:pt x="3325" y="13573"/>
                  </a:cubicBezTo>
                  <a:cubicBezTo>
                    <a:pt x="3599" y="18619"/>
                    <a:pt x="3364" y="23666"/>
                    <a:pt x="3364" y="28752"/>
                  </a:cubicBezTo>
                  <a:cubicBezTo>
                    <a:pt x="3364" y="1315275"/>
                    <a:pt x="3364" y="2601797"/>
                    <a:pt x="3364" y="3888359"/>
                  </a:cubicBezTo>
                  <a:cubicBezTo>
                    <a:pt x="2426" y="3887694"/>
                    <a:pt x="196" y="3889885"/>
                    <a:pt x="313" y="3886834"/>
                  </a:cubicBezTo>
                  <a:cubicBezTo>
                    <a:pt x="430" y="3882804"/>
                    <a:pt x="352" y="3878735"/>
                    <a:pt x="352" y="3874706"/>
                  </a:cubicBezTo>
                  <a:cubicBezTo>
                    <a:pt x="352" y="2588222"/>
                    <a:pt x="352" y="1301699"/>
                    <a:pt x="0" y="15177"/>
                  </a:cubicBezTo>
                  <a:cubicBezTo>
                    <a:pt x="0" y="2853"/>
                    <a:pt x="2465" y="428"/>
                    <a:pt x="14749" y="428"/>
                  </a:cubicBezTo>
                  <a:cubicBezTo>
                    <a:pt x="1301389" y="780"/>
                    <a:pt x="2588068" y="780"/>
                    <a:pt x="3874708" y="975"/>
                  </a:cubicBezTo>
                  <a:cubicBezTo>
                    <a:pt x="3879168" y="975"/>
                    <a:pt x="3884997" y="-2546"/>
                    <a:pt x="3888362" y="3792"/>
                  </a:cubicBezTo>
                  <a:close/>
                </a:path>
              </a:pathLst>
            </a:custGeom>
            <a:solidFill>
              <a:srgbClr val="FFFFFF"/>
            </a:solidFill>
            <a:ln w="3910" cap="flat">
              <a:noFill/>
              <a:prstDash val="solid"/>
              <a:miter/>
            </a:ln>
          </p:spPr>
          <p:txBody>
            <a:bodyPr rtlCol="0" anchor="ctr"/>
            <a:lstStyle/>
            <a:p>
              <a:endParaRPr lang="en-US">
                <a:solidFill>
                  <a:prstClr val="black"/>
                </a:solidFill>
              </a:endParaRPr>
            </a:p>
          </p:txBody>
        </p:sp>
        <p:sp>
          <p:nvSpPr>
            <p:cNvPr id="7" name="Freeform: Shape 41">
              <a:extLst>
                <a:ext uri="{FF2B5EF4-FFF2-40B4-BE49-F238E27FC236}">
                  <a16:creationId xmlns="" xmlns:a16="http://schemas.microsoft.com/office/drawing/2014/main" id="{F7D1D061-8011-44A8-991D-D961D3976845}"/>
                </a:ext>
              </a:extLst>
            </p:cNvPr>
            <p:cNvSpPr/>
            <p:nvPr/>
          </p:nvSpPr>
          <p:spPr>
            <a:xfrm>
              <a:off x="7324666" y="1749780"/>
              <a:ext cx="4275973" cy="3557384"/>
            </a:xfrm>
            <a:custGeom>
              <a:avLst/>
              <a:gdLst>
                <a:gd name="connsiteX0" fmla="*/ 363678 w 3333042"/>
                <a:gd name="connsiteY0" fmla="*/ 2703239 h 2772915"/>
                <a:gd name="connsiteX1" fmla="*/ 295488 w 3333042"/>
                <a:gd name="connsiteY1" fmla="*/ 2614941 h 2772915"/>
                <a:gd name="connsiteX2" fmla="*/ 171511 w 3333042"/>
                <a:gd name="connsiteY2" fmla="*/ 2405326 h 2772915"/>
                <a:gd name="connsiteX3" fmla="*/ 56806 w 3333042"/>
                <a:gd name="connsiteY3" fmla="*/ 2099784 h 2772915"/>
                <a:gd name="connsiteX4" fmla="*/ 15963 w 3333042"/>
                <a:gd name="connsiteY4" fmla="*/ 1900341 h 2772915"/>
                <a:gd name="connsiteX5" fmla="*/ 2153 w 3333042"/>
                <a:gd name="connsiteY5" fmla="*/ 1747101 h 2772915"/>
                <a:gd name="connsiteX6" fmla="*/ 353 w 3333042"/>
                <a:gd name="connsiteY6" fmla="*/ 1629070 h 2772915"/>
                <a:gd name="connsiteX7" fmla="*/ 14359 w 3333042"/>
                <a:gd name="connsiteY7" fmla="*/ 1448679 h 2772915"/>
                <a:gd name="connsiteX8" fmla="*/ 45382 w 3333042"/>
                <a:gd name="connsiteY8" fmla="*/ 1276543 h 2772915"/>
                <a:gd name="connsiteX9" fmla="*/ 66234 w 3333042"/>
                <a:gd name="connsiteY9" fmla="*/ 1261324 h 2772915"/>
                <a:gd name="connsiteX10" fmla="*/ 862912 w 3333042"/>
                <a:gd name="connsiteY10" fmla="*/ 1261559 h 2772915"/>
                <a:gd name="connsiteX11" fmla="*/ 941117 w 3333042"/>
                <a:gd name="connsiteY11" fmla="*/ 1202094 h 2772915"/>
                <a:gd name="connsiteX12" fmla="*/ 875509 w 3333042"/>
                <a:gd name="connsiteY12" fmla="*/ 1118960 h 2772915"/>
                <a:gd name="connsiteX13" fmla="*/ 667616 w 3333042"/>
                <a:gd name="connsiteY13" fmla="*/ 1118960 h 2772915"/>
                <a:gd name="connsiteX14" fmla="*/ 112202 w 3333042"/>
                <a:gd name="connsiteY14" fmla="*/ 1118960 h 2772915"/>
                <a:gd name="connsiteX15" fmla="*/ 99058 w 3333042"/>
                <a:gd name="connsiteY15" fmla="*/ 1099829 h 2772915"/>
                <a:gd name="connsiteX16" fmla="*/ 229177 w 3333042"/>
                <a:gd name="connsiteY16" fmla="*/ 823472 h 2772915"/>
                <a:gd name="connsiteX17" fmla="*/ 378466 w 3333042"/>
                <a:gd name="connsiteY17" fmla="*/ 609045 h 2772915"/>
                <a:gd name="connsiteX18" fmla="*/ 505025 w 3333042"/>
                <a:gd name="connsiteY18" fmla="*/ 472549 h 2772915"/>
                <a:gd name="connsiteX19" fmla="*/ 527442 w 3333042"/>
                <a:gd name="connsiteY19" fmla="*/ 466446 h 2772915"/>
                <a:gd name="connsiteX20" fmla="*/ 1107111 w 3333042"/>
                <a:gd name="connsiteY20" fmla="*/ 466407 h 2772915"/>
                <a:gd name="connsiteX21" fmla="*/ 1179995 w 3333042"/>
                <a:gd name="connsiteY21" fmla="*/ 415588 h 2772915"/>
                <a:gd name="connsiteX22" fmla="*/ 1113840 w 3333042"/>
                <a:gd name="connsiteY22" fmla="*/ 323847 h 2772915"/>
                <a:gd name="connsiteX23" fmla="*/ 702591 w 3333042"/>
                <a:gd name="connsiteY23" fmla="*/ 323808 h 2772915"/>
                <a:gd name="connsiteX24" fmla="*/ 686042 w 3333042"/>
                <a:gd name="connsiteY24" fmla="*/ 323808 h 2772915"/>
                <a:gd name="connsiteX25" fmla="*/ 684790 w 3333042"/>
                <a:gd name="connsiteY25" fmla="*/ 319739 h 2772915"/>
                <a:gd name="connsiteX26" fmla="*/ 1479551 w 3333042"/>
                <a:gd name="connsiteY26" fmla="*/ 10950 h 2772915"/>
                <a:gd name="connsiteX27" fmla="*/ 2323332 w 3333042"/>
                <a:gd name="connsiteY27" fmla="*/ 134145 h 2772915"/>
                <a:gd name="connsiteX28" fmla="*/ 2997362 w 3333042"/>
                <a:gd name="connsiteY28" fmla="*/ 661469 h 2772915"/>
                <a:gd name="connsiteX29" fmla="*/ 2979914 w 3333042"/>
                <a:gd name="connsiteY29" fmla="*/ 663699 h 2772915"/>
                <a:gd name="connsiteX30" fmla="*/ 2353182 w 3333042"/>
                <a:gd name="connsiteY30" fmla="*/ 663581 h 2772915"/>
                <a:gd name="connsiteX31" fmla="*/ 2278185 w 3333042"/>
                <a:gd name="connsiteY31" fmla="*/ 721912 h 2772915"/>
                <a:gd name="connsiteX32" fmla="*/ 2344653 w 3333042"/>
                <a:gd name="connsiteY32" fmla="*/ 806337 h 2772915"/>
                <a:gd name="connsiteX33" fmla="*/ 2532829 w 3333042"/>
                <a:gd name="connsiteY33" fmla="*/ 806415 h 2772915"/>
                <a:gd name="connsiteX34" fmla="*/ 3077601 w 3333042"/>
                <a:gd name="connsiteY34" fmla="*/ 806063 h 2772915"/>
                <a:gd name="connsiteX35" fmla="*/ 3105182 w 3333042"/>
                <a:gd name="connsiteY35" fmla="*/ 821829 h 2772915"/>
                <a:gd name="connsiteX36" fmla="*/ 3244026 w 3333042"/>
                <a:gd name="connsiteY36" fmla="*/ 1124007 h 2772915"/>
                <a:gd name="connsiteX37" fmla="*/ 3316792 w 3333042"/>
                <a:gd name="connsiteY37" fmla="*/ 1421333 h 2772915"/>
                <a:gd name="connsiteX38" fmla="*/ 3329937 w 3333042"/>
                <a:gd name="connsiteY38" fmla="*/ 1550318 h 2772915"/>
                <a:gd name="connsiteX39" fmla="*/ 3332715 w 3333042"/>
                <a:gd name="connsiteY39" fmla="*/ 1584862 h 2772915"/>
                <a:gd name="connsiteX40" fmla="*/ 3321878 w 3333042"/>
                <a:gd name="connsiteY40" fmla="*/ 1595503 h 2772915"/>
                <a:gd name="connsiteX41" fmla="*/ 3309750 w 3333042"/>
                <a:gd name="connsiteY41" fmla="*/ 1595464 h 2772915"/>
                <a:gd name="connsiteX42" fmla="*/ 2723979 w 3333042"/>
                <a:gd name="connsiteY42" fmla="*/ 1595464 h 2772915"/>
                <a:gd name="connsiteX43" fmla="*/ 2652972 w 3333042"/>
                <a:gd name="connsiteY43" fmla="*/ 1642136 h 2772915"/>
                <a:gd name="connsiteX44" fmla="*/ 2720223 w 3333042"/>
                <a:gd name="connsiteY44" fmla="*/ 1738220 h 2772915"/>
                <a:gd name="connsiteX45" fmla="*/ 3313584 w 3333042"/>
                <a:gd name="connsiteY45" fmla="*/ 1737711 h 2772915"/>
                <a:gd name="connsiteX46" fmla="*/ 3332793 w 3333042"/>
                <a:gd name="connsiteY46" fmla="*/ 1757077 h 2772915"/>
                <a:gd name="connsiteX47" fmla="*/ 3318631 w 3333042"/>
                <a:gd name="connsiteY47" fmla="*/ 1898033 h 2772915"/>
                <a:gd name="connsiteX48" fmla="*/ 3286825 w 3333042"/>
                <a:gd name="connsiteY48" fmla="*/ 2065435 h 2772915"/>
                <a:gd name="connsiteX49" fmla="*/ 3230411 w 3333042"/>
                <a:gd name="connsiteY49" fmla="*/ 2248917 h 2772915"/>
                <a:gd name="connsiteX50" fmla="*/ 3163865 w 3333042"/>
                <a:gd name="connsiteY50" fmla="*/ 2403135 h 2772915"/>
                <a:gd name="connsiteX51" fmla="*/ 2975689 w 3333042"/>
                <a:gd name="connsiteY51" fmla="*/ 2700501 h 2772915"/>
                <a:gd name="connsiteX52" fmla="*/ 2914267 w 3333042"/>
                <a:gd name="connsiteY52" fmla="*/ 2772915 h 2772915"/>
                <a:gd name="connsiteX53" fmla="*/ 2908282 w 3333042"/>
                <a:gd name="connsiteY53" fmla="*/ 2756484 h 2772915"/>
                <a:gd name="connsiteX54" fmla="*/ 2908047 w 3333042"/>
                <a:gd name="connsiteY54" fmla="*/ 2735241 h 2772915"/>
                <a:gd name="connsiteX55" fmla="*/ 2908047 w 3333042"/>
                <a:gd name="connsiteY55" fmla="*/ 1961684 h 2772915"/>
                <a:gd name="connsiteX56" fmla="*/ 2877884 w 3333042"/>
                <a:gd name="connsiteY56" fmla="*/ 1935864 h 2772915"/>
                <a:gd name="connsiteX57" fmla="*/ 2739862 w 3333042"/>
                <a:gd name="connsiteY57" fmla="*/ 1955738 h 2772915"/>
                <a:gd name="connsiteX58" fmla="*/ 2600823 w 3333042"/>
                <a:gd name="connsiteY58" fmla="*/ 1933438 h 2772915"/>
                <a:gd name="connsiteX59" fmla="*/ 2531577 w 3333042"/>
                <a:gd name="connsiteY59" fmla="*/ 1925418 h 2772915"/>
                <a:gd name="connsiteX60" fmla="*/ 2516946 w 3333042"/>
                <a:gd name="connsiteY60" fmla="*/ 1922210 h 2772915"/>
                <a:gd name="connsiteX61" fmla="*/ 2508378 w 3333042"/>
                <a:gd name="connsiteY61" fmla="*/ 1875538 h 2772915"/>
                <a:gd name="connsiteX62" fmla="*/ 2502705 w 3333042"/>
                <a:gd name="connsiteY62" fmla="*/ 1745457 h 2772915"/>
                <a:gd name="connsiteX63" fmla="*/ 2466361 w 3333042"/>
                <a:gd name="connsiteY63" fmla="*/ 1798507 h 2772915"/>
                <a:gd name="connsiteX64" fmla="*/ 2433773 w 3333042"/>
                <a:gd name="connsiteY64" fmla="*/ 1799759 h 2772915"/>
                <a:gd name="connsiteX65" fmla="*/ 2391912 w 3333042"/>
                <a:gd name="connsiteY65" fmla="*/ 1753243 h 2772915"/>
                <a:gd name="connsiteX66" fmla="*/ 2393008 w 3333042"/>
                <a:gd name="connsiteY66" fmla="*/ 1785244 h 2772915"/>
                <a:gd name="connsiteX67" fmla="*/ 2396529 w 3333042"/>
                <a:gd name="connsiteY67" fmla="*/ 1895607 h 2772915"/>
                <a:gd name="connsiteX68" fmla="*/ 2390386 w 3333042"/>
                <a:gd name="connsiteY68" fmla="*/ 1916498 h 2772915"/>
                <a:gd name="connsiteX69" fmla="*/ 2279945 w 3333042"/>
                <a:gd name="connsiteY69" fmla="*/ 1920450 h 2772915"/>
                <a:gd name="connsiteX70" fmla="*/ 2274429 w 3333042"/>
                <a:gd name="connsiteY70" fmla="*/ 1907696 h 2772915"/>
                <a:gd name="connsiteX71" fmla="*/ 2171695 w 3333042"/>
                <a:gd name="connsiteY71" fmla="*/ 1768852 h 2772915"/>
                <a:gd name="connsiteX72" fmla="*/ 2167548 w 3333042"/>
                <a:gd name="connsiteY72" fmla="*/ 1766974 h 2772915"/>
                <a:gd name="connsiteX73" fmla="*/ 2167314 w 3333042"/>
                <a:gd name="connsiteY73" fmla="*/ 1735012 h 2772915"/>
                <a:gd name="connsiteX74" fmla="*/ 2194347 w 3333042"/>
                <a:gd name="connsiteY74" fmla="*/ 1734660 h 2772915"/>
                <a:gd name="connsiteX75" fmla="*/ 2229243 w 3333042"/>
                <a:gd name="connsiteY75" fmla="*/ 1714199 h 2772915"/>
                <a:gd name="connsiteX76" fmla="*/ 2274116 w 3333042"/>
                <a:gd name="connsiteY76" fmla="*/ 1535216 h 2772915"/>
                <a:gd name="connsiteX77" fmla="*/ 2241567 w 3333042"/>
                <a:gd name="connsiteY77" fmla="*/ 1243680 h 2772915"/>
                <a:gd name="connsiteX78" fmla="*/ 2067357 w 3333042"/>
                <a:gd name="connsiteY78" fmla="*/ 973466 h 2772915"/>
                <a:gd name="connsiteX79" fmla="*/ 1693548 w 3333042"/>
                <a:gd name="connsiteY79" fmla="*/ 796791 h 2772915"/>
                <a:gd name="connsiteX80" fmla="*/ 1648284 w 3333042"/>
                <a:gd name="connsiteY80" fmla="*/ 792879 h 2772915"/>
                <a:gd name="connsiteX81" fmla="*/ 1485732 w 3333042"/>
                <a:gd name="connsiteY81" fmla="*/ 818973 h 2772915"/>
                <a:gd name="connsiteX82" fmla="*/ 1203194 w 3333042"/>
                <a:gd name="connsiteY82" fmla="*/ 986806 h 2772915"/>
                <a:gd name="connsiteX83" fmla="*/ 1012827 w 3333042"/>
                <a:gd name="connsiteY83" fmla="*/ 1369653 h 2772915"/>
                <a:gd name="connsiteX84" fmla="*/ 1056370 w 3333042"/>
                <a:gd name="connsiteY84" fmla="*/ 1716077 h 2772915"/>
                <a:gd name="connsiteX85" fmla="*/ 1089545 w 3333042"/>
                <a:gd name="connsiteY85" fmla="*/ 1735521 h 2772915"/>
                <a:gd name="connsiteX86" fmla="*/ 1119630 w 3333042"/>
                <a:gd name="connsiteY86" fmla="*/ 1734855 h 2772915"/>
                <a:gd name="connsiteX87" fmla="*/ 1125655 w 3333042"/>
                <a:gd name="connsiteY87" fmla="*/ 1760676 h 2772915"/>
                <a:gd name="connsiteX88" fmla="*/ 1109732 w 3333042"/>
                <a:gd name="connsiteY88" fmla="*/ 1767757 h 2772915"/>
                <a:gd name="connsiteX89" fmla="*/ 1001325 w 3333042"/>
                <a:gd name="connsiteY89" fmla="*/ 1908478 h 2772915"/>
                <a:gd name="connsiteX90" fmla="*/ 996200 w 3333042"/>
                <a:gd name="connsiteY90" fmla="*/ 1923031 h 2772915"/>
                <a:gd name="connsiteX91" fmla="*/ 973783 w 3333042"/>
                <a:gd name="connsiteY91" fmla="*/ 1924909 h 2772915"/>
                <a:gd name="connsiteX92" fmla="*/ 863499 w 3333042"/>
                <a:gd name="connsiteY92" fmla="*/ 1919550 h 2772915"/>
                <a:gd name="connsiteX93" fmla="*/ 750202 w 3333042"/>
                <a:gd name="connsiteY93" fmla="*/ 1918924 h 2772915"/>
                <a:gd name="connsiteX94" fmla="*/ 489063 w 3333042"/>
                <a:gd name="connsiteY94" fmla="*/ 1935551 h 2772915"/>
                <a:gd name="connsiteX95" fmla="*/ 439535 w 3333042"/>
                <a:gd name="connsiteY95" fmla="*/ 1940558 h 2772915"/>
                <a:gd name="connsiteX96" fmla="*/ 388442 w 3333042"/>
                <a:gd name="connsiteY96" fmla="*/ 1934299 h 2772915"/>
                <a:gd name="connsiteX97" fmla="*/ 370133 w 3333042"/>
                <a:gd name="connsiteY97" fmla="*/ 1950808 h 2772915"/>
                <a:gd name="connsiteX98" fmla="*/ 370055 w 3333042"/>
                <a:gd name="connsiteY98" fmla="*/ 1969000 h 2772915"/>
                <a:gd name="connsiteX99" fmla="*/ 369898 w 3333042"/>
                <a:gd name="connsiteY99" fmla="*/ 2672998 h 2772915"/>
                <a:gd name="connsiteX100" fmla="*/ 363678 w 3333042"/>
                <a:gd name="connsiteY100" fmla="*/ 2703239 h 2772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3333042" h="2772915">
                  <a:moveTo>
                    <a:pt x="363678" y="2703239"/>
                  </a:moveTo>
                  <a:cubicBezTo>
                    <a:pt x="336997" y="2676832"/>
                    <a:pt x="316888" y="2645378"/>
                    <a:pt x="295488" y="2614941"/>
                  </a:cubicBezTo>
                  <a:cubicBezTo>
                    <a:pt x="248699" y="2548316"/>
                    <a:pt x="207347" y="2478367"/>
                    <a:pt x="171511" y="2405326"/>
                  </a:cubicBezTo>
                  <a:cubicBezTo>
                    <a:pt x="123391" y="2307248"/>
                    <a:pt x="84856" y="2205570"/>
                    <a:pt x="56806" y="2099784"/>
                  </a:cubicBezTo>
                  <a:cubicBezTo>
                    <a:pt x="39358" y="2033981"/>
                    <a:pt x="25235" y="1967591"/>
                    <a:pt x="15963" y="1900341"/>
                  </a:cubicBezTo>
                  <a:cubicBezTo>
                    <a:pt x="8960" y="1849600"/>
                    <a:pt x="4500" y="1798507"/>
                    <a:pt x="2153" y="1747101"/>
                  </a:cubicBezTo>
                  <a:cubicBezTo>
                    <a:pt x="353" y="1707705"/>
                    <a:pt x="-547" y="1668348"/>
                    <a:pt x="353" y="1629070"/>
                  </a:cubicBezTo>
                  <a:cubicBezTo>
                    <a:pt x="1761" y="1568744"/>
                    <a:pt x="6339" y="1508614"/>
                    <a:pt x="14359" y="1448679"/>
                  </a:cubicBezTo>
                  <a:cubicBezTo>
                    <a:pt x="22105" y="1390778"/>
                    <a:pt x="33528" y="1333661"/>
                    <a:pt x="45382" y="1276543"/>
                  </a:cubicBezTo>
                  <a:cubicBezTo>
                    <a:pt x="48043" y="1263672"/>
                    <a:pt x="54302" y="1261324"/>
                    <a:pt x="66234" y="1261324"/>
                  </a:cubicBezTo>
                  <a:cubicBezTo>
                    <a:pt x="331793" y="1261637"/>
                    <a:pt x="597353" y="1261598"/>
                    <a:pt x="862912" y="1261559"/>
                  </a:cubicBezTo>
                  <a:cubicBezTo>
                    <a:pt x="904616" y="1261559"/>
                    <a:pt x="932040" y="1240746"/>
                    <a:pt x="941117" y="1202094"/>
                  </a:cubicBezTo>
                  <a:cubicBezTo>
                    <a:pt x="950662" y="1161485"/>
                    <a:pt x="916705" y="1118960"/>
                    <a:pt x="875509" y="1118960"/>
                  </a:cubicBezTo>
                  <a:cubicBezTo>
                    <a:pt x="806225" y="1118960"/>
                    <a:pt x="736900" y="1118960"/>
                    <a:pt x="667616" y="1118960"/>
                  </a:cubicBezTo>
                  <a:cubicBezTo>
                    <a:pt x="482491" y="1118960"/>
                    <a:pt x="297327" y="1118960"/>
                    <a:pt x="112202" y="1118960"/>
                  </a:cubicBezTo>
                  <a:cubicBezTo>
                    <a:pt x="92524" y="1118960"/>
                    <a:pt x="92172" y="1118803"/>
                    <a:pt x="99058" y="1099829"/>
                  </a:cubicBezTo>
                  <a:cubicBezTo>
                    <a:pt x="133915" y="1003707"/>
                    <a:pt x="177614" y="911809"/>
                    <a:pt x="229177" y="823472"/>
                  </a:cubicBezTo>
                  <a:cubicBezTo>
                    <a:pt x="273267" y="747928"/>
                    <a:pt x="323734" y="677039"/>
                    <a:pt x="378466" y="609045"/>
                  </a:cubicBezTo>
                  <a:cubicBezTo>
                    <a:pt x="417431" y="560652"/>
                    <a:pt x="460583" y="515974"/>
                    <a:pt x="505025" y="472549"/>
                  </a:cubicBezTo>
                  <a:cubicBezTo>
                    <a:pt x="511911" y="465820"/>
                    <a:pt x="519461" y="466446"/>
                    <a:pt x="527442" y="466446"/>
                  </a:cubicBezTo>
                  <a:cubicBezTo>
                    <a:pt x="720665" y="466446"/>
                    <a:pt x="913888" y="466446"/>
                    <a:pt x="1107111" y="466407"/>
                  </a:cubicBezTo>
                  <a:cubicBezTo>
                    <a:pt x="1141812" y="466407"/>
                    <a:pt x="1169667" y="446846"/>
                    <a:pt x="1179995" y="415588"/>
                  </a:cubicBezTo>
                  <a:cubicBezTo>
                    <a:pt x="1194705" y="371145"/>
                    <a:pt x="1160786" y="323886"/>
                    <a:pt x="1113840" y="323847"/>
                  </a:cubicBezTo>
                  <a:cubicBezTo>
                    <a:pt x="976757" y="323729"/>
                    <a:pt x="839674" y="323808"/>
                    <a:pt x="702591" y="323808"/>
                  </a:cubicBezTo>
                  <a:cubicBezTo>
                    <a:pt x="697074" y="323808"/>
                    <a:pt x="691558" y="323808"/>
                    <a:pt x="686042" y="323808"/>
                  </a:cubicBezTo>
                  <a:cubicBezTo>
                    <a:pt x="685612" y="322438"/>
                    <a:pt x="685221" y="321069"/>
                    <a:pt x="684790" y="319739"/>
                  </a:cubicBezTo>
                  <a:cubicBezTo>
                    <a:pt x="922729" y="148190"/>
                    <a:pt x="1186841" y="43773"/>
                    <a:pt x="1479551" y="10950"/>
                  </a:cubicBezTo>
                  <a:cubicBezTo>
                    <a:pt x="1771791" y="-21834"/>
                    <a:pt x="2053391" y="18931"/>
                    <a:pt x="2323332" y="134145"/>
                  </a:cubicBezTo>
                  <a:cubicBezTo>
                    <a:pt x="2594251" y="249750"/>
                    <a:pt x="2817989" y="426972"/>
                    <a:pt x="2997362" y="661469"/>
                  </a:cubicBezTo>
                  <a:cubicBezTo>
                    <a:pt x="2990790" y="665303"/>
                    <a:pt x="2985195" y="663699"/>
                    <a:pt x="2979914" y="663699"/>
                  </a:cubicBezTo>
                  <a:cubicBezTo>
                    <a:pt x="2771003" y="663816"/>
                    <a:pt x="2562092" y="664011"/>
                    <a:pt x="2353182" y="663581"/>
                  </a:cubicBezTo>
                  <a:cubicBezTo>
                    <a:pt x="2317502" y="663503"/>
                    <a:pt x="2284053" y="691162"/>
                    <a:pt x="2278185" y="721912"/>
                  </a:cubicBezTo>
                  <a:cubicBezTo>
                    <a:pt x="2270204" y="763694"/>
                    <a:pt x="2301815" y="806141"/>
                    <a:pt x="2344653" y="806337"/>
                  </a:cubicBezTo>
                  <a:cubicBezTo>
                    <a:pt x="2407365" y="806611"/>
                    <a:pt x="2470117" y="806415"/>
                    <a:pt x="2532829" y="806415"/>
                  </a:cubicBezTo>
                  <a:cubicBezTo>
                    <a:pt x="2714433" y="806415"/>
                    <a:pt x="2896037" y="806572"/>
                    <a:pt x="3077601" y="806063"/>
                  </a:cubicBezTo>
                  <a:cubicBezTo>
                    <a:pt x="3091216" y="806024"/>
                    <a:pt x="3098688" y="810562"/>
                    <a:pt x="3105182" y="821829"/>
                  </a:cubicBezTo>
                  <a:cubicBezTo>
                    <a:pt x="3160853" y="918264"/>
                    <a:pt x="3207564" y="1018690"/>
                    <a:pt x="3244026" y="1124007"/>
                  </a:cubicBezTo>
                  <a:cubicBezTo>
                    <a:pt x="3277553" y="1220911"/>
                    <a:pt x="3301339" y="1320124"/>
                    <a:pt x="3316792" y="1421333"/>
                  </a:cubicBezTo>
                  <a:cubicBezTo>
                    <a:pt x="3323326" y="1464015"/>
                    <a:pt x="3328920" y="1506931"/>
                    <a:pt x="3329937" y="1550318"/>
                  </a:cubicBezTo>
                  <a:cubicBezTo>
                    <a:pt x="3330211" y="1561741"/>
                    <a:pt x="3332832" y="1573204"/>
                    <a:pt x="3332715" y="1584862"/>
                  </a:cubicBezTo>
                  <a:cubicBezTo>
                    <a:pt x="3332637" y="1592687"/>
                    <a:pt x="3329663" y="1596051"/>
                    <a:pt x="3321878" y="1595503"/>
                  </a:cubicBezTo>
                  <a:cubicBezTo>
                    <a:pt x="3317849" y="1595229"/>
                    <a:pt x="3313780" y="1595464"/>
                    <a:pt x="3309750" y="1595464"/>
                  </a:cubicBezTo>
                  <a:cubicBezTo>
                    <a:pt x="3114493" y="1595464"/>
                    <a:pt x="2919236" y="1595464"/>
                    <a:pt x="2723979" y="1595464"/>
                  </a:cubicBezTo>
                  <a:cubicBezTo>
                    <a:pt x="2690725" y="1595464"/>
                    <a:pt x="2662010" y="1613617"/>
                    <a:pt x="2652972" y="1642136"/>
                  </a:cubicBezTo>
                  <a:cubicBezTo>
                    <a:pt x="2635954" y="1695577"/>
                    <a:pt x="2674529" y="1738298"/>
                    <a:pt x="2720223" y="1738220"/>
                  </a:cubicBezTo>
                  <a:cubicBezTo>
                    <a:pt x="2918023" y="1737868"/>
                    <a:pt x="3115784" y="1738259"/>
                    <a:pt x="3313584" y="1737711"/>
                  </a:cubicBezTo>
                  <a:cubicBezTo>
                    <a:pt x="3328959" y="1737672"/>
                    <a:pt x="3334319" y="1741506"/>
                    <a:pt x="3332793" y="1757077"/>
                  </a:cubicBezTo>
                  <a:cubicBezTo>
                    <a:pt x="3328216" y="1804062"/>
                    <a:pt x="3325086" y="1851165"/>
                    <a:pt x="3318631" y="1898033"/>
                  </a:cubicBezTo>
                  <a:cubicBezTo>
                    <a:pt x="3310846" y="1954407"/>
                    <a:pt x="3299931" y="2010156"/>
                    <a:pt x="3286825" y="2065435"/>
                  </a:cubicBezTo>
                  <a:cubicBezTo>
                    <a:pt x="3272037" y="2127796"/>
                    <a:pt x="3252750" y="2188826"/>
                    <a:pt x="3230411" y="2248917"/>
                  </a:cubicBezTo>
                  <a:cubicBezTo>
                    <a:pt x="3210850" y="2301458"/>
                    <a:pt x="3188707" y="2352903"/>
                    <a:pt x="3163865" y="2403135"/>
                  </a:cubicBezTo>
                  <a:cubicBezTo>
                    <a:pt x="3111598" y="2508843"/>
                    <a:pt x="3049160" y="2608173"/>
                    <a:pt x="2975689" y="2700501"/>
                  </a:cubicBezTo>
                  <a:cubicBezTo>
                    <a:pt x="2955971" y="2725304"/>
                    <a:pt x="2936450" y="2750264"/>
                    <a:pt x="2914267" y="2772915"/>
                  </a:cubicBezTo>
                  <a:cubicBezTo>
                    <a:pt x="2908595" y="2768768"/>
                    <a:pt x="2908673" y="2762509"/>
                    <a:pt x="2908282" y="2756484"/>
                  </a:cubicBezTo>
                  <a:cubicBezTo>
                    <a:pt x="2907812" y="2749403"/>
                    <a:pt x="2908047" y="2742322"/>
                    <a:pt x="2908047" y="2735241"/>
                  </a:cubicBezTo>
                  <a:cubicBezTo>
                    <a:pt x="2908047" y="2477389"/>
                    <a:pt x="2908047" y="2219536"/>
                    <a:pt x="2908047" y="1961684"/>
                  </a:cubicBezTo>
                  <a:cubicBezTo>
                    <a:pt x="2908047" y="1931130"/>
                    <a:pt x="2908008" y="1931169"/>
                    <a:pt x="2877884" y="1935864"/>
                  </a:cubicBezTo>
                  <a:cubicBezTo>
                    <a:pt x="2831955" y="1942984"/>
                    <a:pt x="2786183" y="1951121"/>
                    <a:pt x="2739862" y="1955738"/>
                  </a:cubicBezTo>
                  <a:cubicBezTo>
                    <a:pt x="2693072" y="1951238"/>
                    <a:pt x="2647495" y="1938876"/>
                    <a:pt x="2600823" y="1933438"/>
                  </a:cubicBezTo>
                  <a:cubicBezTo>
                    <a:pt x="2577741" y="1930739"/>
                    <a:pt x="2554698" y="1927765"/>
                    <a:pt x="2531577" y="1925418"/>
                  </a:cubicBezTo>
                  <a:cubicBezTo>
                    <a:pt x="2526570" y="1924909"/>
                    <a:pt x="2521445" y="1924909"/>
                    <a:pt x="2516946" y="1922210"/>
                  </a:cubicBezTo>
                  <a:cubicBezTo>
                    <a:pt x="2507400" y="1907931"/>
                    <a:pt x="2509004" y="1891382"/>
                    <a:pt x="2508378" y="1875538"/>
                  </a:cubicBezTo>
                  <a:cubicBezTo>
                    <a:pt x="2506774" y="1832816"/>
                    <a:pt x="2504896" y="1790135"/>
                    <a:pt x="2502705" y="1745457"/>
                  </a:cubicBezTo>
                  <a:cubicBezTo>
                    <a:pt x="2490382" y="1764940"/>
                    <a:pt x="2477941" y="1781410"/>
                    <a:pt x="2466361" y="1798507"/>
                  </a:cubicBezTo>
                  <a:cubicBezTo>
                    <a:pt x="2454625" y="1815799"/>
                    <a:pt x="2447504" y="1816111"/>
                    <a:pt x="2433773" y="1799759"/>
                  </a:cubicBezTo>
                  <a:cubicBezTo>
                    <a:pt x="2420862" y="1784345"/>
                    <a:pt x="2406113" y="1770730"/>
                    <a:pt x="2391912" y="1753243"/>
                  </a:cubicBezTo>
                  <a:cubicBezTo>
                    <a:pt x="2389291" y="1765723"/>
                    <a:pt x="2393164" y="1775503"/>
                    <a:pt x="2393008" y="1785244"/>
                  </a:cubicBezTo>
                  <a:cubicBezTo>
                    <a:pt x="2392342" y="1822097"/>
                    <a:pt x="2396529" y="1858793"/>
                    <a:pt x="2396529" y="1895607"/>
                  </a:cubicBezTo>
                  <a:cubicBezTo>
                    <a:pt x="2396529" y="1903001"/>
                    <a:pt x="2397507" y="1911021"/>
                    <a:pt x="2390386" y="1916498"/>
                  </a:cubicBezTo>
                  <a:cubicBezTo>
                    <a:pt x="2353651" y="1919902"/>
                    <a:pt x="2316955" y="1925144"/>
                    <a:pt x="2279945" y="1920450"/>
                  </a:cubicBezTo>
                  <a:cubicBezTo>
                    <a:pt x="2273960" y="1918024"/>
                    <a:pt x="2274547" y="1912743"/>
                    <a:pt x="2274429" y="1907696"/>
                  </a:cubicBezTo>
                  <a:cubicBezTo>
                    <a:pt x="2272551" y="1829452"/>
                    <a:pt x="2245205" y="1792521"/>
                    <a:pt x="2171695" y="1768852"/>
                  </a:cubicBezTo>
                  <a:cubicBezTo>
                    <a:pt x="2170248" y="1768383"/>
                    <a:pt x="2168918" y="1767679"/>
                    <a:pt x="2167548" y="1766974"/>
                  </a:cubicBezTo>
                  <a:cubicBezTo>
                    <a:pt x="2156516" y="1754416"/>
                    <a:pt x="2156477" y="1746357"/>
                    <a:pt x="2167314" y="1735012"/>
                  </a:cubicBezTo>
                  <a:cubicBezTo>
                    <a:pt x="2176272" y="1732156"/>
                    <a:pt x="2185310" y="1733447"/>
                    <a:pt x="2194347" y="1734660"/>
                  </a:cubicBezTo>
                  <a:cubicBezTo>
                    <a:pt x="2218368" y="1737907"/>
                    <a:pt x="2220089" y="1737125"/>
                    <a:pt x="2229243" y="1714199"/>
                  </a:cubicBezTo>
                  <a:cubicBezTo>
                    <a:pt x="2252247" y="1656572"/>
                    <a:pt x="2267387" y="1596873"/>
                    <a:pt x="2274116" y="1535216"/>
                  </a:cubicBezTo>
                  <a:cubicBezTo>
                    <a:pt x="2284953" y="1435690"/>
                    <a:pt x="2274116" y="1338394"/>
                    <a:pt x="2241567" y="1243680"/>
                  </a:cubicBezTo>
                  <a:cubicBezTo>
                    <a:pt x="2205692" y="1139381"/>
                    <a:pt x="2147753" y="1048658"/>
                    <a:pt x="2067357" y="973466"/>
                  </a:cubicBezTo>
                  <a:cubicBezTo>
                    <a:pt x="1961963" y="874878"/>
                    <a:pt x="1836734" y="816196"/>
                    <a:pt x="1693548" y="796791"/>
                  </a:cubicBezTo>
                  <a:cubicBezTo>
                    <a:pt x="1678603" y="794757"/>
                    <a:pt x="1663502" y="792331"/>
                    <a:pt x="1648284" y="792879"/>
                  </a:cubicBezTo>
                  <a:cubicBezTo>
                    <a:pt x="1592496" y="791627"/>
                    <a:pt x="1538625" y="803324"/>
                    <a:pt x="1485732" y="818973"/>
                  </a:cubicBezTo>
                  <a:cubicBezTo>
                    <a:pt x="1377560" y="851053"/>
                    <a:pt x="1282416" y="906293"/>
                    <a:pt x="1203194" y="986806"/>
                  </a:cubicBezTo>
                  <a:cubicBezTo>
                    <a:pt x="1098230" y="1093452"/>
                    <a:pt x="1033522" y="1220716"/>
                    <a:pt x="1012827" y="1369653"/>
                  </a:cubicBezTo>
                  <a:cubicBezTo>
                    <a:pt x="996239" y="1489131"/>
                    <a:pt x="1012162" y="1604345"/>
                    <a:pt x="1056370" y="1716077"/>
                  </a:cubicBezTo>
                  <a:cubicBezTo>
                    <a:pt x="1064272" y="1736107"/>
                    <a:pt x="1067754" y="1738024"/>
                    <a:pt x="1089545" y="1735521"/>
                  </a:cubicBezTo>
                  <a:cubicBezTo>
                    <a:pt x="1099560" y="1734386"/>
                    <a:pt x="1109497" y="1731765"/>
                    <a:pt x="1119630" y="1734855"/>
                  </a:cubicBezTo>
                  <a:cubicBezTo>
                    <a:pt x="1130349" y="1741467"/>
                    <a:pt x="1128667" y="1750935"/>
                    <a:pt x="1125655" y="1760676"/>
                  </a:cubicBezTo>
                  <a:cubicBezTo>
                    <a:pt x="1121977" y="1766661"/>
                    <a:pt x="1115561" y="1766818"/>
                    <a:pt x="1109732" y="1767757"/>
                  </a:cubicBezTo>
                  <a:cubicBezTo>
                    <a:pt x="1040799" y="1778750"/>
                    <a:pt x="994166" y="1839663"/>
                    <a:pt x="1001325" y="1908478"/>
                  </a:cubicBezTo>
                  <a:cubicBezTo>
                    <a:pt x="1001912" y="1914034"/>
                    <a:pt x="1002342" y="1919745"/>
                    <a:pt x="996200" y="1923031"/>
                  </a:cubicBezTo>
                  <a:cubicBezTo>
                    <a:pt x="988924" y="1926083"/>
                    <a:pt x="981334" y="1925457"/>
                    <a:pt x="973783" y="1924909"/>
                  </a:cubicBezTo>
                  <a:cubicBezTo>
                    <a:pt x="937087" y="1922210"/>
                    <a:pt x="900391" y="1919315"/>
                    <a:pt x="863499" y="1919550"/>
                  </a:cubicBezTo>
                  <a:cubicBezTo>
                    <a:pt x="825746" y="1919824"/>
                    <a:pt x="787994" y="1918533"/>
                    <a:pt x="750202" y="1918924"/>
                  </a:cubicBezTo>
                  <a:cubicBezTo>
                    <a:pt x="662804" y="1919902"/>
                    <a:pt x="575875" y="1926200"/>
                    <a:pt x="489063" y="1935551"/>
                  </a:cubicBezTo>
                  <a:cubicBezTo>
                    <a:pt x="472593" y="1937311"/>
                    <a:pt x="456084" y="1939385"/>
                    <a:pt x="439535" y="1940558"/>
                  </a:cubicBezTo>
                  <a:cubicBezTo>
                    <a:pt x="422165" y="1941223"/>
                    <a:pt x="405538" y="1935981"/>
                    <a:pt x="388442" y="1934299"/>
                  </a:cubicBezTo>
                  <a:cubicBezTo>
                    <a:pt x="371541" y="1932656"/>
                    <a:pt x="370563" y="1933399"/>
                    <a:pt x="370133" y="1950808"/>
                  </a:cubicBezTo>
                  <a:cubicBezTo>
                    <a:pt x="369976" y="1956872"/>
                    <a:pt x="370055" y="1962936"/>
                    <a:pt x="370055" y="1969000"/>
                  </a:cubicBezTo>
                  <a:cubicBezTo>
                    <a:pt x="370055" y="2203653"/>
                    <a:pt x="370094" y="2438345"/>
                    <a:pt x="369898" y="2672998"/>
                  </a:cubicBezTo>
                  <a:cubicBezTo>
                    <a:pt x="369781" y="2683404"/>
                    <a:pt x="372754" y="2694672"/>
                    <a:pt x="363678" y="2703239"/>
                  </a:cubicBezTo>
                  <a:close/>
                </a:path>
              </a:pathLst>
            </a:custGeom>
            <a:solidFill>
              <a:schemeClr val="accent2">
                <a:lumMod val="20000"/>
                <a:lumOff val="80000"/>
              </a:schemeClr>
            </a:solidFill>
            <a:ln w="3910" cap="flat">
              <a:noFill/>
              <a:prstDash val="solid"/>
              <a:miter/>
            </a:ln>
          </p:spPr>
          <p:txBody>
            <a:bodyPr rtlCol="0" anchor="ctr"/>
            <a:lstStyle/>
            <a:p>
              <a:endParaRPr lang="en-US">
                <a:solidFill>
                  <a:prstClr val="black"/>
                </a:solidFill>
              </a:endParaRPr>
            </a:p>
          </p:txBody>
        </p:sp>
        <p:sp>
          <p:nvSpPr>
            <p:cNvPr id="8" name="Freeform: Shape 48">
              <a:extLst>
                <a:ext uri="{FF2B5EF4-FFF2-40B4-BE49-F238E27FC236}">
                  <a16:creationId xmlns="" xmlns:a16="http://schemas.microsoft.com/office/drawing/2014/main" id="{1C3B8A6D-0E64-410A-995C-FCA7CF2D5D91}"/>
                </a:ext>
              </a:extLst>
            </p:cNvPr>
            <p:cNvSpPr/>
            <p:nvPr/>
          </p:nvSpPr>
          <p:spPr>
            <a:xfrm>
              <a:off x="9158122" y="1875641"/>
              <a:ext cx="537434" cy="472868"/>
            </a:xfrm>
            <a:custGeom>
              <a:avLst/>
              <a:gdLst>
                <a:gd name="connsiteX0" fmla="*/ 208028 w 418920"/>
                <a:gd name="connsiteY0" fmla="*/ 368223 h 368592"/>
                <a:gd name="connsiteX1" fmla="*/ 141325 w 418920"/>
                <a:gd name="connsiteY1" fmla="*/ 368536 h 368592"/>
                <a:gd name="connsiteX2" fmla="*/ 127906 w 418920"/>
                <a:gd name="connsiteY2" fmla="*/ 353865 h 368592"/>
                <a:gd name="connsiteX3" fmla="*/ 167067 w 418920"/>
                <a:gd name="connsiteY3" fmla="*/ 261029 h 368592"/>
                <a:gd name="connsiteX4" fmla="*/ 206072 w 418920"/>
                <a:gd name="connsiteY4" fmla="*/ 218660 h 368592"/>
                <a:gd name="connsiteX5" fmla="*/ 211823 w 418920"/>
                <a:gd name="connsiteY5" fmla="*/ 165259 h 368592"/>
                <a:gd name="connsiteX6" fmla="*/ 159008 w 418920"/>
                <a:gd name="connsiteY6" fmla="*/ 167488 h 368592"/>
                <a:gd name="connsiteX7" fmla="*/ 147115 w 418920"/>
                <a:gd name="connsiteY7" fmla="*/ 186502 h 368592"/>
                <a:gd name="connsiteX8" fmla="*/ 129784 w 418920"/>
                <a:gd name="connsiteY8" fmla="*/ 195069 h 368592"/>
                <a:gd name="connsiteX9" fmla="*/ 9797 w 418920"/>
                <a:gd name="connsiteY9" fmla="*/ 150588 h 368592"/>
                <a:gd name="connsiteX10" fmla="*/ 2208 w 418920"/>
                <a:gd name="connsiteY10" fmla="*/ 132592 h 368592"/>
                <a:gd name="connsiteX11" fmla="*/ 161277 w 418920"/>
                <a:gd name="connsiteY11" fmla="*/ 4820 h 368592"/>
                <a:gd name="connsiteX12" fmla="*/ 321051 w 418920"/>
                <a:gd name="connsiteY12" fmla="*/ 22816 h 368592"/>
                <a:gd name="connsiteX13" fmla="*/ 418895 w 418920"/>
                <a:gd name="connsiteY13" fmla="*/ 163224 h 368592"/>
                <a:gd name="connsiteX14" fmla="*/ 380086 w 418920"/>
                <a:gd name="connsiteY14" fmla="*/ 247454 h 368592"/>
                <a:gd name="connsiteX15" fmla="*/ 322225 w 418920"/>
                <a:gd name="connsiteY15" fmla="*/ 303124 h 368592"/>
                <a:gd name="connsiteX16" fmla="*/ 288893 w 418920"/>
                <a:gd name="connsiteY16" fmla="*/ 362433 h 368592"/>
                <a:gd name="connsiteX17" fmla="*/ 279269 w 418920"/>
                <a:gd name="connsiteY17" fmla="*/ 368184 h 368592"/>
                <a:gd name="connsiteX18" fmla="*/ 208028 w 418920"/>
                <a:gd name="connsiteY18" fmla="*/ 368223 h 368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18920" h="368592">
                  <a:moveTo>
                    <a:pt x="208028" y="368223"/>
                  </a:moveTo>
                  <a:cubicBezTo>
                    <a:pt x="185768" y="368223"/>
                    <a:pt x="163507" y="367401"/>
                    <a:pt x="141325" y="368536"/>
                  </a:cubicBezTo>
                  <a:cubicBezTo>
                    <a:pt x="129002" y="369162"/>
                    <a:pt x="127202" y="364584"/>
                    <a:pt x="127906" y="353865"/>
                  </a:cubicBezTo>
                  <a:cubicBezTo>
                    <a:pt x="130215" y="318225"/>
                    <a:pt x="144103" y="287671"/>
                    <a:pt x="167067" y="261029"/>
                  </a:cubicBezTo>
                  <a:cubicBezTo>
                    <a:pt x="179586" y="246515"/>
                    <a:pt x="193240" y="232939"/>
                    <a:pt x="206072" y="218660"/>
                  </a:cubicBezTo>
                  <a:cubicBezTo>
                    <a:pt x="221682" y="201290"/>
                    <a:pt x="223951" y="178873"/>
                    <a:pt x="211823" y="165259"/>
                  </a:cubicBezTo>
                  <a:cubicBezTo>
                    <a:pt x="197230" y="148788"/>
                    <a:pt x="175792" y="149688"/>
                    <a:pt x="159008" y="167488"/>
                  </a:cubicBezTo>
                  <a:cubicBezTo>
                    <a:pt x="153766" y="173044"/>
                    <a:pt x="148328" y="179264"/>
                    <a:pt x="147115" y="186502"/>
                  </a:cubicBezTo>
                  <a:cubicBezTo>
                    <a:pt x="145042" y="198825"/>
                    <a:pt x="139682" y="198864"/>
                    <a:pt x="129784" y="195069"/>
                  </a:cubicBezTo>
                  <a:cubicBezTo>
                    <a:pt x="89958" y="179812"/>
                    <a:pt x="50093" y="164633"/>
                    <a:pt x="9797" y="150588"/>
                  </a:cubicBezTo>
                  <a:cubicBezTo>
                    <a:pt x="-1548" y="146637"/>
                    <a:pt x="-1470" y="142137"/>
                    <a:pt x="2208" y="132592"/>
                  </a:cubicBezTo>
                  <a:cubicBezTo>
                    <a:pt x="30415" y="58925"/>
                    <a:pt x="85264" y="17652"/>
                    <a:pt x="161277" y="4820"/>
                  </a:cubicBezTo>
                  <a:cubicBezTo>
                    <a:pt x="215696" y="-4374"/>
                    <a:pt x="270036" y="-1479"/>
                    <a:pt x="321051" y="22816"/>
                  </a:cubicBezTo>
                  <a:cubicBezTo>
                    <a:pt x="380047" y="50944"/>
                    <a:pt x="417330" y="95152"/>
                    <a:pt x="418895" y="163224"/>
                  </a:cubicBezTo>
                  <a:cubicBezTo>
                    <a:pt x="419677" y="197143"/>
                    <a:pt x="402542" y="224059"/>
                    <a:pt x="380086" y="247454"/>
                  </a:cubicBezTo>
                  <a:cubicBezTo>
                    <a:pt x="361542" y="266741"/>
                    <a:pt x="341160" y="284228"/>
                    <a:pt x="322225" y="303124"/>
                  </a:cubicBezTo>
                  <a:cubicBezTo>
                    <a:pt x="305637" y="319633"/>
                    <a:pt x="290966" y="337747"/>
                    <a:pt x="288893" y="362433"/>
                  </a:cubicBezTo>
                  <a:cubicBezTo>
                    <a:pt x="288267" y="370140"/>
                    <a:pt x="283338" y="368145"/>
                    <a:pt x="279269" y="368184"/>
                  </a:cubicBezTo>
                  <a:cubicBezTo>
                    <a:pt x="255561" y="368301"/>
                    <a:pt x="231814" y="368223"/>
                    <a:pt x="208028" y="368223"/>
                  </a:cubicBezTo>
                  <a:close/>
                </a:path>
              </a:pathLst>
            </a:custGeom>
            <a:solidFill>
              <a:schemeClr val="accent2"/>
            </a:solidFill>
            <a:ln w="3910" cap="flat">
              <a:noFill/>
              <a:prstDash val="solid"/>
              <a:miter/>
            </a:ln>
          </p:spPr>
          <p:txBody>
            <a:bodyPr rtlCol="0" anchor="ctr"/>
            <a:lstStyle/>
            <a:p>
              <a:endParaRPr lang="en-US">
                <a:solidFill>
                  <a:prstClr val="black"/>
                </a:solidFill>
              </a:endParaRPr>
            </a:p>
          </p:txBody>
        </p:sp>
        <p:sp>
          <p:nvSpPr>
            <p:cNvPr id="9" name="Freeform: Shape 49">
              <a:extLst>
                <a:ext uri="{FF2B5EF4-FFF2-40B4-BE49-F238E27FC236}">
                  <a16:creationId xmlns="" xmlns:a16="http://schemas.microsoft.com/office/drawing/2014/main" id="{FDF5D38B-B85C-4068-9421-33E6EC80F999}"/>
                </a:ext>
              </a:extLst>
            </p:cNvPr>
            <p:cNvSpPr/>
            <p:nvPr/>
          </p:nvSpPr>
          <p:spPr>
            <a:xfrm>
              <a:off x="9309567" y="2391146"/>
              <a:ext cx="252105" cy="253008"/>
            </a:xfrm>
            <a:custGeom>
              <a:avLst/>
              <a:gdLst>
                <a:gd name="connsiteX0" fmla="*/ 0 w 196511"/>
                <a:gd name="connsiteY0" fmla="*/ 98432 h 197215"/>
                <a:gd name="connsiteX1" fmla="*/ 97648 w 196511"/>
                <a:gd name="connsiteY1" fmla="*/ 1 h 197215"/>
                <a:gd name="connsiteX2" fmla="*/ 196509 w 196511"/>
                <a:gd name="connsiteY2" fmla="*/ 99175 h 197215"/>
                <a:gd name="connsiteX3" fmla="*/ 96905 w 196511"/>
                <a:gd name="connsiteY3" fmla="*/ 197215 h 197215"/>
                <a:gd name="connsiteX4" fmla="*/ 0 w 196511"/>
                <a:gd name="connsiteY4" fmla="*/ 98432 h 197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511" h="197215">
                  <a:moveTo>
                    <a:pt x="0" y="98432"/>
                  </a:moveTo>
                  <a:cubicBezTo>
                    <a:pt x="118" y="44092"/>
                    <a:pt x="43621" y="275"/>
                    <a:pt x="97648" y="1"/>
                  </a:cubicBezTo>
                  <a:cubicBezTo>
                    <a:pt x="151832" y="-273"/>
                    <a:pt x="196901" y="44952"/>
                    <a:pt x="196509" y="99175"/>
                  </a:cubicBezTo>
                  <a:cubicBezTo>
                    <a:pt x="196118" y="153985"/>
                    <a:pt x="152028" y="197371"/>
                    <a:pt x="96905" y="197215"/>
                  </a:cubicBezTo>
                  <a:cubicBezTo>
                    <a:pt x="42995" y="197058"/>
                    <a:pt x="-117" y="153124"/>
                    <a:pt x="0" y="98432"/>
                  </a:cubicBezTo>
                  <a:close/>
                </a:path>
              </a:pathLst>
            </a:custGeom>
            <a:solidFill>
              <a:schemeClr val="accent2"/>
            </a:solidFill>
            <a:ln w="3910" cap="flat">
              <a:noFill/>
              <a:prstDash val="solid"/>
              <a:miter/>
            </a:ln>
          </p:spPr>
          <p:txBody>
            <a:bodyPr rtlCol="0" anchor="ctr"/>
            <a:lstStyle/>
            <a:p>
              <a:endParaRPr lang="en-US">
                <a:solidFill>
                  <a:prstClr val="black"/>
                </a:solidFill>
              </a:endParaRPr>
            </a:p>
          </p:txBody>
        </p:sp>
        <p:grpSp>
          <p:nvGrpSpPr>
            <p:cNvPr id="10" name="Group 9">
              <a:extLst>
                <a:ext uri="{FF2B5EF4-FFF2-40B4-BE49-F238E27FC236}">
                  <a16:creationId xmlns="" xmlns:a16="http://schemas.microsoft.com/office/drawing/2014/main" id="{D066BEC3-46C1-4905-A309-70CAEC266DE4}"/>
                </a:ext>
              </a:extLst>
            </p:cNvPr>
            <p:cNvGrpSpPr/>
            <p:nvPr/>
          </p:nvGrpSpPr>
          <p:grpSpPr>
            <a:xfrm>
              <a:off x="7791230" y="3971619"/>
              <a:ext cx="3272111" cy="2378437"/>
              <a:chOff x="7791230" y="3971619"/>
              <a:chExt cx="3272111" cy="2378437"/>
            </a:xfrm>
          </p:grpSpPr>
          <p:sp>
            <p:nvSpPr>
              <p:cNvPr id="22" name="Freeform: Shape 39">
                <a:extLst>
                  <a:ext uri="{FF2B5EF4-FFF2-40B4-BE49-F238E27FC236}">
                    <a16:creationId xmlns="" xmlns:a16="http://schemas.microsoft.com/office/drawing/2014/main" id="{A793E33A-47D8-42D9-9B63-E6F5AE23A6EC}"/>
                  </a:ext>
                </a:extLst>
              </p:cNvPr>
              <p:cNvSpPr/>
              <p:nvPr/>
            </p:nvSpPr>
            <p:spPr>
              <a:xfrm>
                <a:off x="9184092" y="4445409"/>
                <a:ext cx="479130" cy="1904647"/>
              </a:xfrm>
              <a:custGeom>
                <a:avLst/>
                <a:gdLst>
                  <a:gd name="connsiteX0" fmla="*/ 373144 w 373473"/>
                  <a:gd name="connsiteY0" fmla="*/ 15844 h 1484637"/>
                  <a:gd name="connsiteX1" fmla="*/ 370328 w 373473"/>
                  <a:gd name="connsiteY1" fmla="*/ 0 h 1484637"/>
                  <a:gd name="connsiteX2" fmla="*/ 312075 w 373473"/>
                  <a:gd name="connsiteY2" fmla="*/ 32941 h 1484637"/>
                  <a:gd name="connsiteX3" fmla="*/ 99291 w 373473"/>
                  <a:gd name="connsiteY3" fmla="*/ 40452 h 1484637"/>
                  <a:gd name="connsiteX4" fmla="*/ 8568 w 373473"/>
                  <a:gd name="connsiteY4" fmla="*/ 117 h 1484637"/>
                  <a:gd name="connsiteX5" fmla="*/ 5986 w 373473"/>
                  <a:gd name="connsiteY5" fmla="*/ 10054 h 1484637"/>
                  <a:gd name="connsiteX6" fmla="*/ 0 w 373473"/>
                  <a:gd name="connsiteY6" fmla="*/ 1399037 h 1484637"/>
                  <a:gd name="connsiteX7" fmla="*/ 5673 w 373473"/>
                  <a:gd name="connsiteY7" fmla="*/ 1417268 h 1484637"/>
                  <a:gd name="connsiteX8" fmla="*/ 27424 w 373473"/>
                  <a:gd name="connsiteY8" fmla="*/ 1454786 h 1484637"/>
                  <a:gd name="connsiteX9" fmla="*/ 52149 w 373473"/>
                  <a:gd name="connsiteY9" fmla="*/ 1465662 h 1484637"/>
                  <a:gd name="connsiteX10" fmla="*/ 134579 w 373473"/>
                  <a:gd name="connsiteY10" fmla="*/ 1481976 h 1484637"/>
                  <a:gd name="connsiteX11" fmla="*/ 325650 w 373473"/>
                  <a:gd name="connsiteY11" fmla="*/ 1466053 h 1484637"/>
                  <a:gd name="connsiteX12" fmla="*/ 373340 w 373473"/>
                  <a:gd name="connsiteY12" fmla="*/ 1402363 h 1484637"/>
                  <a:gd name="connsiteX13" fmla="*/ 373144 w 373473"/>
                  <a:gd name="connsiteY13" fmla="*/ 15844 h 1484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3473" h="1484637">
                    <a:moveTo>
                      <a:pt x="373144" y="15844"/>
                    </a:moveTo>
                    <a:cubicBezTo>
                      <a:pt x="373105" y="10485"/>
                      <a:pt x="374944" y="4616"/>
                      <a:pt x="370328" y="0"/>
                    </a:cubicBezTo>
                    <a:cubicBezTo>
                      <a:pt x="355383" y="18857"/>
                      <a:pt x="333983" y="26877"/>
                      <a:pt x="312075" y="32941"/>
                    </a:cubicBezTo>
                    <a:cubicBezTo>
                      <a:pt x="241851" y="52384"/>
                      <a:pt x="170689" y="53519"/>
                      <a:pt x="99291" y="40452"/>
                    </a:cubicBezTo>
                    <a:cubicBezTo>
                      <a:pt x="65999" y="34349"/>
                      <a:pt x="33019" y="26564"/>
                      <a:pt x="8568" y="117"/>
                    </a:cubicBezTo>
                    <a:cubicBezTo>
                      <a:pt x="5751" y="2934"/>
                      <a:pt x="5986" y="6533"/>
                      <a:pt x="5986" y="10054"/>
                    </a:cubicBezTo>
                    <a:cubicBezTo>
                      <a:pt x="6142" y="43386"/>
                      <a:pt x="6885" y="1394186"/>
                      <a:pt x="0" y="1399037"/>
                    </a:cubicBezTo>
                    <a:cubicBezTo>
                      <a:pt x="9467" y="1402676"/>
                      <a:pt x="6377" y="1411087"/>
                      <a:pt x="5673" y="1417268"/>
                    </a:cubicBezTo>
                    <a:cubicBezTo>
                      <a:pt x="3521" y="1435616"/>
                      <a:pt x="12206" y="1447040"/>
                      <a:pt x="27424" y="1454786"/>
                    </a:cubicBezTo>
                    <a:cubicBezTo>
                      <a:pt x="35444" y="1458854"/>
                      <a:pt x="43660" y="1462728"/>
                      <a:pt x="52149" y="1465662"/>
                    </a:cubicBezTo>
                    <a:cubicBezTo>
                      <a:pt x="78870" y="1474816"/>
                      <a:pt x="106451" y="1479707"/>
                      <a:pt x="134579" y="1481976"/>
                    </a:cubicBezTo>
                    <a:cubicBezTo>
                      <a:pt x="199169" y="1487140"/>
                      <a:pt x="263251" y="1486240"/>
                      <a:pt x="325650" y="1466053"/>
                    </a:cubicBezTo>
                    <a:cubicBezTo>
                      <a:pt x="367746" y="1452439"/>
                      <a:pt x="372988" y="1445201"/>
                      <a:pt x="373340" y="1402363"/>
                    </a:cubicBezTo>
                    <a:cubicBezTo>
                      <a:pt x="373301" y="1338516"/>
                      <a:pt x="373379" y="45186"/>
                      <a:pt x="373144" y="15844"/>
                    </a:cubicBezTo>
                    <a:close/>
                  </a:path>
                </a:pathLst>
              </a:custGeom>
              <a:solidFill>
                <a:schemeClr val="accent3">
                  <a:lumMod val="75000"/>
                </a:schemeClr>
              </a:solidFill>
              <a:ln w="3910" cap="flat">
                <a:noFill/>
                <a:prstDash val="solid"/>
                <a:miter/>
              </a:ln>
            </p:spPr>
            <p:txBody>
              <a:bodyPr rtlCol="0" anchor="ctr"/>
              <a:lstStyle/>
              <a:p>
                <a:endParaRPr lang="en-US">
                  <a:solidFill>
                    <a:prstClr val="black"/>
                  </a:solidFill>
                </a:endParaRPr>
              </a:p>
            </p:txBody>
          </p:sp>
          <p:sp>
            <p:nvSpPr>
              <p:cNvPr id="23" name="Freeform: Shape 42">
                <a:extLst>
                  <a:ext uri="{FF2B5EF4-FFF2-40B4-BE49-F238E27FC236}">
                    <a16:creationId xmlns="" xmlns:a16="http://schemas.microsoft.com/office/drawing/2014/main" id="{4C302A09-BD23-4997-9C08-F592BF808176}"/>
                  </a:ext>
                </a:extLst>
              </p:cNvPr>
              <p:cNvSpPr/>
              <p:nvPr/>
            </p:nvSpPr>
            <p:spPr>
              <a:xfrm>
                <a:off x="9653340" y="4220991"/>
                <a:ext cx="1410001" cy="2017090"/>
              </a:xfrm>
              <a:custGeom>
                <a:avLst/>
                <a:gdLst>
                  <a:gd name="connsiteX0" fmla="*/ 922083 w 1099070"/>
                  <a:gd name="connsiteY0" fmla="*/ 24858 h 1572284"/>
                  <a:gd name="connsiteX1" fmla="*/ 1080722 w 1099070"/>
                  <a:gd name="connsiteY1" fmla="*/ 1424 h 1572284"/>
                  <a:gd name="connsiteX2" fmla="*/ 1098562 w 1099070"/>
                  <a:gd name="connsiteY2" fmla="*/ 16721 h 1572284"/>
                  <a:gd name="connsiteX3" fmla="*/ 1098601 w 1099070"/>
                  <a:gd name="connsiteY3" fmla="*/ 828500 h 1572284"/>
                  <a:gd name="connsiteX4" fmla="*/ 1099071 w 1099070"/>
                  <a:gd name="connsiteY4" fmla="*/ 846691 h 1572284"/>
                  <a:gd name="connsiteX5" fmla="*/ 1098601 w 1099070"/>
                  <a:gd name="connsiteY5" fmla="*/ 864844 h 1572284"/>
                  <a:gd name="connsiteX6" fmla="*/ 1098758 w 1099070"/>
                  <a:gd name="connsiteY6" fmla="*/ 1391033 h 1572284"/>
                  <a:gd name="connsiteX7" fmla="*/ 1084439 w 1099070"/>
                  <a:gd name="connsiteY7" fmla="*/ 1409029 h 1572284"/>
                  <a:gd name="connsiteX8" fmla="*/ 752842 w 1099070"/>
                  <a:gd name="connsiteY8" fmla="*/ 1459222 h 1572284"/>
                  <a:gd name="connsiteX9" fmla="*/ 379267 w 1099070"/>
                  <a:gd name="connsiteY9" fmla="*/ 1514893 h 1572284"/>
                  <a:gd name="connsiteX10" fmla="*/ 17781 w 1099070"/>
                  <a:gd name="connsiteY10" fmla="*/ 1569468 h 1572284"/>
                  <a:gd name="connsiteX11" fmla="*/ 6005 w 1099070"/>
                  <a:gd name="connsiteY11" fmla="*/ 1572285 h 1572284"/>
                  <a:gd name="connsiteX12" fmla="*/ 215 w 1099070"/>
                  <a:gd name="connsiteY12" fmla="*/ 1546581 h 1572284"/>
                  <a:gd name="connsiteX13" fmla="*/ 763 w 1099070"/>
                  <a:gd name="connsiteY13" fmla="*/ 1381761 h 1572284"/>
                  <a:gd name="connsiteX14" fmla="*/ 802 w 1099070"/>
                  <a:gd name="connsiteY14" fmla="*/ 1317718 h 1572284"/>
                  <a:gd name="connsiteX15" fmla="*/ 1389 w 1099070"/>
                  <a:gd name="connsiteY15" fmla="*/ 1272024 h 1572284"/>
                  <a:gd name="connsiteX16" fmla="*/ 1467 w 1099070"/>
                  <a:gd name="connsiteY16" fmla="*/ 1202818 h 1572284"/>
                  <a:gd name="connsiteX17" fmla="*/ 98 w 1099070"/>
                  <a:gd name="connsiteY17" fmla="*/ 1174063 h 1572284"/>
                  <a:gd name="connsiteX18" fmla="*/ 20 w 1099070"/>
                  <a:gd name="connsiteY18" fmla="*/ 481293 h 1572284"/>
                  <a:gd name="connsiteX19" fmla="*/ 1389 w 1099070"/>
                  <a:gd name="connsiteY19" fmla="*/ 454103 h 1572284"/>
                  <a:gd name="connsiteX20" fmla="*/ 1858 w 1099070"/>
                  <a:gd name="connsiteY20" fmla="*/ 385131 h 1572284"/>
                  <a:gd name="connsiteX21" fmla="*/ 1350 w 1099070"/>
                  <a:gd name="connsiteY21" fmla="*/ 343114 h 1572284"/>
                  <a:gd name="connsiteX22" fmla="*/ 1702 w 1099070"/>
                  <a:gd name="connsiteY22" fmla="*/ 272304 h 1572284"/>
                  <a:gd name="connsiteX23" fmla="*/ 763 w 1099070"/>
                  <a:gd name="connsiteY23" fmla="*/ 170626 h 1572284"/>
                  <a:gd name="connsiteX24" fmla="*/ 24197 w 1099070"/>
                  <a:gd name="connsiteY24" fmla="*/ 155447 h 1572284"/>
                  <a:gd name="connsiteX25" fmla="*/ 262488 w 1099070"/>
                  <a:gd name="connsiteY25" fmla="*/ 119494 h 1572284"/>
                  <a:gd name="connsiteX26" fmla="*/ 827487 w 1099070"/>
                  <a:gd name="connsiteY26" fmla="*/ 34169 h 1572284"/>
                  <a:gd name="connsiteX27" fmla="*/ 922083 w 1099070"/>
                  <a:gd name="connsiteY27" fmla="*/ 24858 h 157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99070" h="1572284">
                    <a:moveTo>
                      <a:pt x="922083" y="24858"/>
                    </a:moveTo>
                    <a:cubicBezTo>
                      <a:pt x="974976" y="17073"/>
                      <a:pt x="1027869" y="9522"/>
                      <a:pt x="1080722" y="1424"/>
                    </a:cubicBezTo>
                    <a:cubicBezTo>
                      <a:pt x="1098640" y="-1314"/>
                      <a:pt x="1098562" y="-1901"/>
                      <a:pt x="1098562" y="16721"/>
                    </a:cubicBezTo>
                    <a:cubicBezTo>
                      <a:pt x="1098562" y="287327"/>
                      <a:pt x="1098562" y="557894"/>
                      <a:pt x="1098601" y="828500"/>
                    </a:cubicBezTo>
                    <a:cubicBezTo>
                      <a:pt x="1098601" y="834563"/>
                      <a:pt x="1098914" y="840627"/>
                      <a:pt x="1099071" y="846691"/>
                    </a:cubicBezTo>
                    <a:cubicBezTo>
                      <a:pt x="1098914" y="852755"/>
                      <a:pt x="1098601" y="858819"/>
                      <a:pt x="1098601" y="864844"/>
                    </a:cubicBezTo>
                    <a:cubicBezTo>
                      <a:pt x="1098562" y="1040266"/>
                      <a:pt x="1098523" y="1215649"/>
                      <a:pt x="1098758" y="1391033"/>
                    </a:cubicBezTo>
                    <a:cubicBezTo>
                      <a:pt x="1098758" y="1401791"/>
                      <a:pt x="1098210" y="1407034"/>
                      <a:pt x="1084439" y="1409029"/>
                    </a:cubicBezTo>
                    <a:cubicBezTo>
                      <a:pt x="973802" y="1424991"/>
                      <a:pt x="863400" y="1442556"/>
                      <a:pt x="752842" y="1459222"/>
                    </a:cubicBezTo>
                    <a:cubicBezTo>
                      <a:pt x="628356" y="1478001"/>
                      <a:pt x="503792" y="1496232"/>
                      <a:pt x="379267" y="1514893"/>
                    </a:cubicBezTo>
                    <a:cubicBezTo>
                      <a:pt x="258733" y="1532928"/>
                      <a:pt x="138276" y="1551237"/>
                      <a:pt x="17781" y="1569468"/>
                    </a:cubicBezTo>
                    <a:cubicBezTo>
                      <a:pt x="13791" y="1570055"/>
                      <a:pt x="9917" y="1571346"/>
                      <a:pt x="6005" y="1572285"/>
                    </a:cubicBezTo>
                    <a:cubicBezTo>
                      <a:pt x="-1545" y="1565008"/>
                      <a:pt x="215" y="1555462"/>
                      <a:pt x="215" y="1546581"/>
                    </a:cubicBezTo>
                    <a:cubicBezTo>
                      <a:pt x="255" y="1491654"/>
                      <a:pt x="-567" y="1436688"/>
                      <a:pt x="763" y="1381761"/>
                    </a:cubicBezTo>
                    <a:cubicBezTo>
                      <a:pt x="-1232" y="1360400"/>
                      <a:pt x="1937" y="1339079"/>
                      <a:pt x="802" y="1317718"/>
                    </a:cubicBezTo>
                    <a:cubicBezTo>
                      <a:pt x="-332" y="1302461"/>
                      <a:pt x="568" y="1287243"/>
                      <a:pt x="1389" y="1272024"/>
                    </a:cubicBezTo>
                    <a:cubicBezTo>
                      <a:pt x="3071" y="1248942"/>
                      <a:pt x="6514" y="1225900"/>
                      <a:pt x="1467" y="1202818"/>
                    </a:cubicBezTo>
                    <a:cubicBezTo>
                      <a:pt x="-254" y="1193311"/>
                      <a:pt x="98" y="1183687"/>
                      <a:pt x="98" y="1174063"/>
                    </a:cubicBezTo>
                    <a:cubicBezTo>
                      <a:pt x="59" y="943127"/>
                      <a:pt x="98" y="712190"/>
                      <a:pt x="20" y="481293"/>
                    </a:cubicBezTo>
                    <a:cubicBezTo>
                      <a:pt x="20" y="472177"/>
                      <a:pt x="959" y="463140"/>
                      <a:pt x="1389" y="454103"/>
                    </a:cubicBezTo>
                    <a:cubicBezTo>
                      <a:pt x="2915" y="431139"/>
                      <a:pt x="6201" y="408174"/>
                      <a:pt x="1858" y="385131"/>
                    </a:cubicBezTo>
                    <a:cubicBezTo>
                      <a:pt x="-684" y="371165"/>
                      <a:pt x="841" y="357120"/>
                      <a:pt x="1350" y="343114"/>
                    </a:cubicBezTo>
                    <a:cubicBezTo>
                      <a:pt x="3580" y="319524"/>
                      <a:pt x="5849" y="295933"/>
                      <a:pt x="1702" y="272304"/>
                    </a:cubicBezTo>
                    <a:cubicBezTo>
                      <a:pt x="-997" y="238424"/>
                      <a:pt x="646" y="204506"/>
                      <a:pt x="763" y="170626"/>
                    </a:cubicBezTo>
                    <a:cubicBezTo>
                      <a:pt x="3580" y="157872"/>
                      <a:pt x="14221" y="156933"/>
                      <a:pt x="24197" y="155447"/>
                    </a:cubicBezTo>
                    <a:cubicBezTo>
                      <a:pt x="103654" y="143593"/>
                      <a:pt x="183071" y="131426"/>
                      <a:pt x="262488" y="119494"/>
                    </a:cubicBezTo>
                    <a:cubicBezTo>
                      <a:pt x="450821" y="91131"/>
                      <a:pt x="639154" y="62689"/>
                      <a:pt x="827487" y="34169"/>
                    </a:cubicBezTo>
                    <a:cubicBezTo>
                      <a:pt x="858901" y="29396"/>
                      <a:pt x="890199" y="24310"/>
                      <a:pt x="922083" y="24858"/>
                    </a:cubicBezTo>
                    <a:close/>
                  </a:path>
                </a:pathLst>
              </a:custGeom>
              <a:solidFill>
                <a:schemeClr val="accent3"/>
              </a:solidFill>
              <a:ln w="3910" cap="flat">
                <a:noFill/>
                <a:prstDash val="solid"/>
                <a:miter/>
              </a:ln>
            </p:spPr>
            <p:txBody>
              <a:bodyPr rtlCol="0" anchor="ctr"/>
              <a:lstStyle/>
              <a:p>
                <a:endParaRPr lang="en-US">
                  <a:solidFill>
                    <a:prstClr val="black"/>
                  </a:solidFill>
                </a:endParaRPr>
              </a:p>
            </p:txBody>
          </p:sp>
          <p:sp>
            <p:nvSpPr>
              <p:cNvPr id="24" name="Freeform: Shape 43">
                <a:extLst>
                  <a:ext uri="{FF2B5EF4-FFF2-40B4-BE49-F238E27FC236}">
                    <a16:creationId xmlns="" xmlns:a16="http://schemas.microsoft.com/office/drawing/2014/main" id="{F126467F-B981-479F-BEF4-3C231C76E24B}"/>
                  </a:ext>
                </a:extLst>
              </p:cNvPr>
              <p:cNvSpPr/>
              <p:nvPr/>
            </p:nvSpPr>
            <p:spPr>
              <a:xfrm>
                <a:off x="7791230" y="4221216"/>
                <a:ext cx="1406213" cy="2012598"/>
              </a:xfrm>
              <a:custGeom>
                <a:avLst/>
                <a:gdLst>
                  <a:gd name="connsiteX0" fmla="*/ 0 w 1096117"/>
                  <a:gd name="connsiteY0" fmla="*/ 776800 h 1568783"/>
                  <a:gd name="connsiteX1" fmla="*/ 469 w 1096117"/>
                  <a:gd name="connsiteY1" fmla="*/ 758608 h 1568783"/>
                  <a:gd name="connsiteX2" fmla="*/ 509 w 1096117"/>
                  <a:gd name="connsiteY2" fmla="*/ 18148 h 1568783"/>
                  <a:gd name="connsiteX3" fmla="*/ 19757 w 1096117"/>
                  <a:gd name="connsiteY3" fmla="*/ 1600 h 1568783"/>
                  <a:gd name="connsiteX4" fmla="*/ 76718 w 1096117"/>
                  <a:gd name="connsiteY4" fmla="*/ 9464 h 1568783"/>
                  <a:gd name="connsiteX5" fmla="*/ 397948 w 1096117"/>
                  <a:gd name="connsiteY5" fmla="*/ 53476 h 1568783"/>
                  <a:gd name="connsiteX6" fmla="*/ 1071431 w 1096117"/>
                  <a:gd name="connsiteY6" fmla="*/ 155114 h 1568783"/>
                  <a:gd name="connsiteX7" fmla="*/ 1095804 w 1096117"/>
                  <a:gd name="connsiteY7" fmla="*/ 170450 h 1568783"/>
                  <a:gd name="connsiteX8" fmla="*/ 1095491 w 1096117"/>
                  <a:gd name="connsiteY8" fmla="*/ 278857 h 1568783"/>
                  <a:gd name="connsiteX9" fmla="*/ 1095491 w 1096117"/>
                  <a:gd name="connsiteY9" fmla="*/ 333588 h 1568783"/>
                  <a:gd name="connsiteX10" fmla="*/ 1095491 w 1096117"/>
                  <a:gd name="connsiteY10" fmla="*/ 394305 h 1568783"/>
                  <a:gd name="connsiteX11" fmla="*/ 1095373 w 1096117"/>
                  <a:gd name="connsiteY11" fmla="*/ 449819 h 1568783"/>
                  <a:gd name="connsiteX12" fmla="*/ 1096117 w 1096117"/>
                  <a:gd name="connsiteY12" fmla="*/ 477009 h 1568783"/>
                  <a:gd name="connsiteX13" fmla="*/ 1095999 w 1096117"/>
                  <a:gd name="connsiteY13" fmla="*/ 1201937 h 1568783"/>
                  <a:gd name="connsiteX14" fmla="*/ 1095686 w 1096117"/>
                  <a:gd name="connsiteY14" fmla="*/ 1212539 h 1568783"/>
                  <a:gd name="connsiteX15" fmla="*/ 1095530 w 1096117"/>
                  <a:gd name="connsiteY15" fmla="*/ 1267623 h 1568783"/>
                  <a:gd name="connsiteX16" fmla="*/ 1092869 w 1096117"/>
                  <a:gd name="connsiteY16" fmla="*/ 1323998 h 1568783"/>
                  <a:gd name="connsiteX17" fmla="*/ 1094787 w 1096117"/>
                  <a:gd name="connsiteY17" fmla="*/ 1384871 h 1568783"/>
                  <a:gd name="connsiteX18" fmla="*/ 1095686 w 1096117"/>
                  <a:gd name="connsiteY18" fmla="*/ 1546953 h 1568783"/>
                  <a:gd name="connsiteX19" fmla="*/ 1084224 w 1096117"/>
                  <a:gd name="connsiteY19" fmla="*/ 1568783 h 1568783"/>
                  <a:gd name="connsiteX20" fmla="*/ 966154 w 1096117"/>
                  <a:gd name="connsiteY20" fmla="*/ 1552117 h 1568783"/>
                  <a:gd name="connsiteX21" fmla="*/ 752509 w 1096117"/>
                  <a:gd name="connsiteY21" fmla="*/ 1520154 h 1568783"/>
                  <a:gd name="connsiteX22" fmla="*/ 564333 w 1096117"/>
                  <a:gd name="connsiteY22" fmla="*/ 1491596 h 1568783"/>
                  <a:gd name="connsiteX23" fmla="*/ 373184 w 1096117"/>
                  <a:gd name="connsiteY23" fmla="*/ 1462606 h 1568783"/>
                  <a:gd name="connsiteX24" fmla="*/ 159617 w 1096117"/>
                  <a:gd name="connsiteY24" fmla="*/ 1430174 h 1568783"/>
                  <a:gd name="connsiteX25" fmla="*/ 13145 w 1096117"/>
                  <a:gd name="connsiteY25" fmla="*/ 1408540 h 1568783"/>
                  <a:gd name="connsiteX26" fmla="*/ 352 w 1096117"/>
                  <a:gd name="connsiteY26" fmla="*/ 1393869 h 1568783"/>
                  <a:gd name="connsiteX27" fmla="*/ 509 w 1096117"/>
                  <a:gd name="connsiteY27" fmla="*/ 1122442 h 1568783"/>
                  <a:gd name="connsiteX28" fmla="*/ 0 w 1096117"/>
                  <a:gd name="connsiteY28" fmla="*/ 776800 h 1568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96117" h="1568783">
                    <a:moveTo>
                      <a:pt x="0" y="776800"/>
                    </a:moveTo>
                    <a:cubicBezTo>
                      <a:pt x="156" y="770736"/>
                      <a:pt x="469" y="764672"/>
                      <a:pt x="469" y="758608"/>
                    </a:cubicBezTo>
                    <a:cubicBezTo>
                      <a:pt x="509" y="511788"/>
                      <a:pt x="509" y="264968"/>
                      <a:pt x="509" y="18148"/>
                    </a:cubicBezTo>
                    <a:cubicBezTo>
                      <a:pt x="509" y="-1921"/>
                      <a:pt x="469" y="-1530"/>
                      <a:pt x="19757" y="1600"/>
                    </a:cubicBezTo>
                    <a:cubicBezTo>
                      <a:pt x="38692" y="4651"/>
                      <a:pt x="57744" y="6881"/>
                      <a:pt x="76718" y="9464"/>
                    </a:cubicBezTo>
                    <a:cubicBezTo>
                      <a:pt x="185007" y="15253"/>
                      <a:pt x="291028" y="37827"/>
                      <a:pt x="397948" y="53476"/>
                    </a:cubicBezTo>
                    <a:cubicBezTo>
                      <a:pt x="622585" y="86416"/>
                      <a:pt x="847067" y="120413"/>
                      <a:pt x="1071431" y="155114"/>
                    </a:cubicBezTo>
                    <a:cubicBezTo>
                      <a:pt x="1081407" y="156679"/>
                      <a:pt x="1093769" y="155662"/>
                      <a:pt x="1095804" y="170450"/>
                    </a:cubicBezTo>
                    <a:cubicBezTo>
                      <a:pt x="1095295" y="206599"/>
                      <a:pt x="1096312" y="242708"/>
                      <a:pt x="1095491" y="278857"/>
                    </a:cubicBezTo>
                    <a:cubicBezTo>
                      <a:pt x="1094434" y="297087"/>
                      <a:pt x="1096938" y="315318"/>
                      <a:pt x="1095491" y="333588"/>
                    </a:cubicBezTo>
                    <a:cubicBezTo>
                      <a:pt x="1094669" y="353814"/>
                      <a:pt x="1096899" y="374079"/>
                      <a:pt x="1095491" y="394305"/>
                    </a:cubicBezTo>
                    <a:cubicBezTo>
                      <a:pt x="1094904" y="412810"/>
                      <a:pt x="1096938" y="431315"/>
                      <a:pt x="1095373" y="449819"/>
                    </a:cubicBezTo>
                    <a:cubicBezTo>
                      <a:pt x="1093535" y="458935"/>
                      <a:pt x="1096156" y="467933"/>
                      <a:pt x="1096117" y="477009"/>
                    </a:cubicBezTo>
                    <a:cubicBezTo>
                      <a:pt x="1095999" y="718665"/>
                      <a:pt x="1095999" y="960281"/>
                      <a:pt x="1095999" y="1201937"/>
                    </a:cubicBezTo>
                    <a:cubicBezTo>
                      <a:pt x="1095999" y="1205458"/>
                      <a:pt x="1096117" y="1209018"/>
                      <a:pt x="1095686" y="1212539"/>
                    </a:cubicBezTo>
                    <a:cubicBezTo>
                      <a:pt x="1094630" y="1230887"/>
                      <a:pt x="1096743" y="1249275"/>
                      <a:pt x="1095530" y="1267623"/>
                    </a:cubicBezTo>
                    <a:cubicBezTo>
                      <a:pt x="1093574" y="1286362"/>
                      <a:pt x="1098503" y="1305415"/>
                      <a:pt x="1092869" y="1323998"/>
                    </a:cubicBezTo>
                    <a:cubicBezTo>
                      <a:pt x="1090835" y="1344380"/>
                      <a:pt x="1093378" y="1364606"/>
                      <a:pt x="1094787" y="1384871"/>
                    </a:cubicBezTo>
                    <a:cubicBezTo>
                      <a:pt x="1097095" y="1438899"/>
                      <a:pt x="1095530" y="1492926"/>
                      <a:pt x="1095686" y="1546953"/>
                    </a:cubicBezTo>
                    <a:cubicBezTo>
                      <a:pt x="1095725" y="1555834"/>
                      <a:pt x="1096312" y="1565888"/>
                      <a:pt x="1084224" y="1568783"/>
                    </a:cubicBezTo>
                    <a:cubicBezTo>
                      <a:pt x="1044515" y="1565692"/>
                      <a:pt x="1005471" y="1557829"/>
                      <a:pt x="966154" y="1552117"/>
                    </a:cubicBezTo>
                    <a:cubicBezTo>
                      <a:pt x="894913" y="1541789"/>
                      <a:pt x="823711" y="1530913"/>
                      <a:pt x="752509" y="1520154"/>
                    </a:cubicBezTo>
                    <a:cubicBezTo>
                      <a:pt x="689797" y="1510687"/>
                      <a:pt x="627045" y="1501141"/>
                      <a:pt x="564333" y="1491596"/>
                    </a:cubicBezTo>
                    <a:cubicBezTo>
                      <a:pt x="500604" y="1481933"/>
                      <a:pt x="436874" y="1472269"/>
                      <a:pt x="373184" y="1462606"/>
                    </a:cubicBezTo>
                    <a:cubicBezTo>
                      <a:pt x="301982" y="1451809"/>
                      <a:pt x="230819" y="1440972"/>
                      <a:pt x="159617" y="1430174"/>
                    </a:cubicBezTo>
                    <a:cubicBezTo>
                      <a:pt x="110832" y="1422780"/>
                      <a:pt x="62086" y="1414878"/>
                      <a:pt x="13145" y="1408540"/>
                    </a:cubicBezTo>
                    <a:cubicBezTo>
                      <a:pt x="2191" y="1407132"/>
                      <a:pt x="313" y="1403650"/>
                      <a:pt x="352" y="1393869"/>
                    </a:cubicBezTo>
                    <a:cubicBezTo>
                      <a:pt x="665" y="1303380"/>
                      <a:pt x="587" y="1212931"/>
                      <a:pt x="509" y="1122442"/>
                    </a:cubicBezTo>
                    <a:cubicBezTo>
                      <a:pt x="391" y="1007228"/>
                      <a:pt x="156" y="892014"/>
                      <a:pt x="0" y="776800"/>
                    </a:cubicBezTo>
                    <a:close/>
                  </a:path>
                </a:pathLst>
              </a:custGeom>
              <a:solidFill>
                <a:schemeClr val="accent3"/>
              </a:solidFill>
              <a:ln w="3910" cap="flat">
                <a:noFill/>
                <a:prstDash val="solid"/>
                <a:miter/>
              </a:ln>
            </p:spPr>
            <p:txBody>
              <a:bodyPr rtlCol="0" anchor="ctr"/>
              <a:lstStyle/>
              <a:p>
                <a:endParaRPr lang="en-US">
                  <a:solidFill>
                    <a:prstClr val="black"/>
                  </a:solidFill>
                </a:endParaRPr>
              </a:p>
            </p:txBody>
          </p:sp>
          <p:sp>
            <p:nvSpPr>
              <p:cNvPr id="25" name="Freeform: Shape 47">
                <a:extLst>
                  <a:ext uri="{FF2B5EF4-FFF2-40B4-BE49-F238E27FC236}">
                    <a16:creationId xmlns="" xmlns:a16="http://schemas.microsoft.com/office/drawing/2014/main" id="{5699D5E9-27D8-4894-99C9-09F627FB7CEE}"/>
                  </a:ext>
                </a:extLst>
              </p:cNvPr>
              <p:cNvSpPr/>
              <p:nvPr/>
            </p:nvSpPr>
            <p:spPr>
              <a:xfrm>
                <a:off x="7889552" y="4202734"/>
                <a:ext cx="2946732" cy="305490"/>
              </a:xfrm>
              <a:custGeom>
                <a:avLst/>
                <a:gdLst>
                  <a:gd name="connsiteX0" fmla="*/ 670784 w 2296923"/>
                  <a:gd name="connsiteY0" fmla="*/ 18316 h 238124"/>
                  <a:gd name="connsiteX1" fmla="*/ 1033326 w 2296923"/>
                  <a:gd name="connsiteY1" fmla="*/ 107240 h 238124"/>
                  <a:gd name="connsiteX2" fmla="*/ 1136177 w 2296923"/>
                  <a:gd name="connsiteY2" fmla="*/ 143819 h 238124"/>
                  <a:gd name="connsiteX3" fmla="*/ 1227957 w 2296923"/>
                  <a:gd name="connsiteY3" fmla="*/ 157120 h 238124"/>
                  <a:gd name="connsiteX4" fmla="*/ 1436047 w 2296923"/>
                  <a:gd name="connsiteY4" fmla="*/ 82554 h 238124"/>
                  <a:gd name="connsiteX5" fmla="*/ 1606696 w 2296923"/>
                  <a:gd name="connsiteY5" fmla="*/ 38307 h 238124"/>
                  <a:gd name="connsiteX6" fmla="*/ 1769404 w 2296923"/>
                  <a:gd name="connsiteY6" fmla="*/ 7831 h 238124"/>
                  <a:gd name="connsiteX7" fmla="*/ 1931329 w 2296923"/>
                  <a:gd name="connsiteY7" fmla="*/ 7 h 238124"/>
                  <a:gd name="connsiteX8" fmla="*/ 2084766 w 2296923"/>
                  <a:gd name="connsiteY8" fmla="*/ 8183 h 238124"/>
                  <a:gd name="connsiteX9" fmla="*/ 2264218 w 2296923"/>
                  <a:gd name="connsiteY9" fmla="*/ 33926 h 238124"/>
                  <a:gd name="connsiteX10" fmla="*/ 2296923 w 2296923"/>
                  <a:gd name="connsiteY10" fmla="*/ 39090 h 238124"/>
                  <a:gd name="connsiteX11" fmla="*/ 2165670 w 2296923"/>
                  <a:gd name="connsiteY11" fmla="*/ 59472 h 238124"/>
                  <a:gd name="connsiteX12" fmla="*/ 1891895 w 2296923"/>
                  <a:gd name="connsiteY12" fmla="*/ 100707 h 238124"/>
                  <a:gd name="connsiteX13" fmla="*/ 1598676 w 2296923"/>
                  <a:gd name="connsiteY13" fmla="*/ 144836 h 238124"/>
                  <a:gd name="connsiteX14" fmla="*/ 1390704 w 2296923"/>
                  <a:gd name="connsiteY14" fmla="*/ 176133 h 238124"/>
                  <a:gd name="connsiteX15" fmla="*/ 1377794 w 2296923"/>
                  <a:gd name="connsiteY15" fmla="*/ 184153 h 238124"/>
                  <a:gd name="connsiteX16" fmla="*/ 1360659 w 2296923"/>
                  <a:gd name="connsiteY16" fmla="*/ 205084 h 238124"/>
                  <a:gd name="connsiteX17" fmla="*/ 1268683 w 2296923"/>
                  <a:gd name="connsiteY17" fmla="*/ 233095 h 238124"/>
                  <a:gd name="connsiteX18" fmla="*/ 1094278 w 2296923"/>
                  <a:gd name="connsiteY18" fmla="*/ 227461 h 238124"/>
                  <a:gd name="connsiteX19" fmla="*/ 1029649 w 2296923"/>
                  <a:gd name="connsiteY19" fmla="*/ 202775 h 238124"/>
                  <a:gd name="connsiteX20" fmla="*/ 1015995 w 2296923"/>
                  <a:gd name="connsiteY20" fmla="*/ 184271 h 238124"/>
                  <a:gd name="connsiteX21" fmla="*/ 1002381 w 2296923"/>
                  <a:gd name="connsiteY21" fmla="*/ 175586 h 238124"/>
                  <a:gd name="connsiteX22" fmla="*/ 490510 w 2296923"/>
                  <a:gd name="connsiteY22" fmla="*/ 98711 h 238124"/>
                  <a:gd name="connsiteX23" fmla="*/ 38652 w 2296923"/>
                  <a:gd name="connsiteY23" fmla="*/ 29935 h 238124"/>
                  <a:gd name="connsiteX24" fmla="*/ 0 w 2296923"/>
                  <a:gd name="connsiteY24" fmla="*/ 23910 h 238124"/>
                  <a:gd name="connsiteX25" fmla="*/ 142521 w 2296923"/>
                  <a:gd name="connsiteY25" fmla="*/ 8614 h 238124"/>
                  <a:gd name="connsiteX26" fmla="*/ 316300 w 2296923"/>
                  <a:gd name="connsiteY26" fmla="*/ 1141 h 238124"/>
                  <a:gd name="connsiteX27" fmla="*/ 517309 w 2296923"/>
                  <a:gd name="connsiteY27" fmla="*/ 5562 h 238124"/>
                  <a:gd name="connsiteX28" fmla="*/ 670784 w 2296923"/>
                  <a:gd name="connsiteY28" fmla="*/ 18316 h 23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296923" h="238124">
                    <a:moveTo>
                      <a:pt x="670784" y="18316"/>
                    </a:moveTo>
                    <a:cubicBezTo>
                      <a:pt x="794409" y="34278"/>
                      <a:pt x="916039" y="64010"/>
                      <a:pt x="1033326" y="107240"/>
                    </a:cubicBezTo>
                    <a:cubicBezTo>
                      <a:pt x="1067479" y="119837"/>
                      <a:pt x="1102376" y="130322"/>
                      <a:pt x="1136177" y="143819"/>
                    </a:cubicBezTo>
                    <a:cubicBezTo>
                      <a:pt x="1166262" y="155829"/>
                      <a:pt x="1195995" y="176016"/>
                      <a:pt x="1227957" y="157120"/>
                    </a:cubicBezTo>
                    <a:cubicBezTo>
                      <a:pt x="1289613" y="120659"/>
                      <a:pt x="1368014" y="103876"/>
                      <a:pt x="1436047" y="82554"/>
                    </a:cubicBezTo>
                    <a:cubicBezTo>
                      <a:pt x="1492147" y="64988"/>
                      <a:pt x="1549109" y="50083"/>
                      <a:pt x="1606696" y="38307"/>
                    </a:cubicBezTo>
                    <a:cubicBezTo>
                      <a:pt x="1660724" y="27275"/>
                      <a:pt x="1714555" y="14169"/>
                      <a:pt x="1769404" y="7831"/>
                    </a:cubicBezTo>
                    <a:cubicBezTo>
                      <a:pt x="1822805" y="1650"/>
                      <a:pt x="1877576" y="2237"/>
                      <a:pt x="1931329" y="7"/>
                    </a:cubicBezTo>
                    <a:cubicBezTo>
                      <a:pt x="1937432" y="-267"/>
                      <a:pt x="2080971" y="7870"/>
                      <a:pt x="2084766" y="8183"/>
                    </a:cubicBezTo>
                    <a:cubicBezTo>
                      <a:pt x="2144583" y="13426"/>
                      <a:pt x="2205808" y="19333"/>
                      <a:pt x="2264218" y="33926"/>
                    </a:cubicBezTo>
                    <a:cubicBezTo>
                      <a:pt x="2275054" y="36077"/>
                      <a:pt x="2286008" y="37407"/>
                      <a:pt x="2296923" y="39090"/>
                    </a:cubicBezTo>
                    <a:cubicBezTo>
                      <a:pt x="2253185" y="45897"/>
                      <a:pt x="2209447" y="52860"/>
                      <a:pt x="2165670" y="59472"/>
                    </a:cubicBezTo>
                    <a:cubicBezTo>
                      <a:pt x="2074437" y="73282"/>
                      <a:pt x="1983166" y="86936"/>
                      <a:pt x="1891895" y="100707"/>
                    </a:cubicBezTo>
                    <a:cubicBezTo>
                      <a:pt x="1794168" y="115416"/>
                      <a:pt x="1696403" y="130165"/>
                      <a:pt x="1598676" y="144836"/>
                    </a:cubicBezTo>
                    <a:cubicBezTo>
                      <a:pt x="1529352" y="155243"/>
                      <a:pt x="1460028" y="165531"/>
                      <a:pt x="1390704" y="176133"/>
                    </a:cubicBezTo>
                    <a:cubicBezTo>
                      <a:pt x="1385697" y="176916"/>
                      <a:pt x="1378929" y="176486"/>
                      <a:pt x="1377794" y="184153"/>
                    </a:cubicBezTo>
                    <a:cubicBezTo>
                      <a:pt x="1378185" y="196086"/>
                      <a:pt x="1368679" y="200350"/>
                      <a:pt x="1360659" y="205084"/>
                    </a:cubicBezTo>
                    <a:cubicBezTo>
                      <a:pt x="1332295" y="221789"/>
                      <a:pt x="1300763" y="228792"/>
                      <a:pt x="1268683" y="233095"/>
                    </a:cubicBezTo>
                    <a:cubicBezTo>
                      <a:pt x="1210313" y="240958"/>
                      <a:pt x="1152022" y="239980"/>
                      <a:pt x="1094278" y="227461"/>
                    </a:cubicBezTo>
                    <a:cubicBezTo>
                      <a:pt x="1071548" y="222532"/>
                      <a:pt x="1049366" y="215725"/>
                      <a:pt x="1029649" y="202775"/>
                    </a:cubicBezTo>
                    <a:cubicBezTo>
                      <a:pt x="1022920" y="198355"/>
                      <a:pt x="1015917" y="193817"/>
                      <a:pt x="1015995" y="184271"/>
                    </a:cubicBezTo>
                    <a:cubicBezTo>
                      <a:pt x="1015369" y="175312"/>
                      <a:pt x="1007779" y="176368"/>
                      <a:pt x="1002381" y="175586"/>
                    </a:cubicBezTo>
                    <a:cubicBezTo>
                      <a:pt x="831770" y="149844"/>
                      <a:pt x="661121" y="124453"/>
                      <a:pt x="490510" y="98711"/>
                    </a:cubicBezTo>
                    <a:cubicBezTo>
                      <a:pt x="339852" y="75982"/>
                      <a:pt x="189272" y="52860"/>
                      <a:pt x="38652" y="29935"/>
                    </a:cubicBezTo>
                    <a:cubicBezTo>
                      <a:pt x="25742" y="27979"/>
                      <a:pt x="12871" y="25905"/>
                      <a:pt x="0" y="23910"/>
                    </a:cubicBezTo>
                    <a:cubicBezTo>
                      <a:pt x="47494" y="18707"/>
                      <a:pt x="94910" y="12291"/>
                      <a:pt x="142521" y="8614"/>
                    </a:cubicBezTo>
                    <a:cubicBezTo>
                      <a:pt x="200304" y="4154"/>
                      <a:pt x="258283" y="2354"/>
                      <a:pt x="316300" y="1141"/>
                    </a:cubicBezTo>
                    <a:cubicBezTo>
                      <a:pt x="383433" y="-228"/>
                      <a:pt x="450332" y="3098"/>
                      <a:pt x="517309" y="5562"/>
                    </a:cubicBezTo>
                    <a:cubicBezTo>
                      <a:pt x="568715" y="7479"/>
                      <a:pt x="619925" y="11704"/>
                      <a:pt x="670784" y="18316"/>
                    </a:cubicBezTo>
                    <a:close/>
                  </a:path>
                </a:pathLst>
              </a:custGeom>
              <a:solidFill>
                <a:srgbClr val="FFEF96"/>
              </a:solidFill>
              <a:ln w="3910" cap="flat">
                <a:noFill/>
                <a:prstDash val="solid"/>
                <a:miter/>
              </a:ln>
            </p:spPr>
            <p:txBody>
              <a:bodyPr rtlCol="0" anchor="ctr"/>
              <a:lstStyle/>
              <a:p>
                <a:endParaRPr lang="en-US">
                  <a:solidFill>
                    <a:prstClr val="black"/>
                  </a:solidFill>
                </a:endParaRPr>
              </a:p>
            </p:txBody>
          </p:sp>
          <p:sp>
            <p:nvSpPr>
              <p:cNvPr id="26" name="Freeform: Shape 50">
                <a:extLst>
                  <a:ext uri="{FF2B5EF4-FFF2-40B4-BE49-F238E27FC236}">
                    <a16:creationId xmlns="" xmlns:a16="http://schemas.microsoft.com/office/drawing/2014/main" id="{2AB845C3-776E-4AFA-B8C8-26AE90E58697}"/>
                  </a:ext>
                </a:extLst>
              </p:cNvPr>
              <p:cNvSpPr/>
              <p:nvPr/>
            </p:nvSpPr>
            <p:spPr>
              <a:xfrm>
                <a:off x="10389348" y="3971619"/>
                <a:ext cx="165283" cy="303525"/>
              </a:xfrm>
              <a:custGeom>
                <a:avLst/>
                <a:gdLst>
                  <a:gd name="connsiteX0" fmla="*/ 127653 w 128835"/>
                  <a:gd name="connsiteY0" fmla="*/ 188176 h 236592"/>
                  <a:gd name="connsiteX1" fmla="*/ 125266 w 128835"/>
                  <a:gd name="connsiteY1" fmla="*/ 220139 h 236592"/>
                  <a:gd name="connsiteX2" fmla="*/ 93304 w 128835"/>
                  <a:gd name="connsiteY2" fmla="*/ 226085 h 236592"/>
                  <a:gd name="connsiteX3" fmla="*/ 13808 w 128835"/>
                  <a:gd name="connsiteY3" fmla="*/ 236413 h 236592"/>
                  <a:gd name="connsiteX4" fmla="*/ 5475 w 128835"/>
                  <a:gd name="connsiteY4" fmla="*/ 227768 h 236592"/>
                  <a:gd name="connsiteX5" fmla="*/ 2580 w 128835"/>
                  <a:gd name="connsiteY5" fmla="*/ 182425 h 236592"/>
                  <a:gd name="connsiteX6" fmla="*/ 116 w 128835"/>
                  <a:gd name="connsiteY6" fmla="*/ 96122 h 236592"/>
                  <a:gd name="connsiteX7" fmla="*/ 76 w 128835"/>
                  <a:gd name="connsiteY7" fmla="*/ 11502 h 236592"/>
                  <a:gd name="connsiteX8" fmla="*/ 62476 w 128835"/>
                  <a:gd name="connsiteY8" fmla="*/ 79652 h 236592"/>
                  <a:gd name="connsiteX9" fmla="*/ 117677 w 128835"/>
                  <a:gd name="connsiteY9" fmla="*/ 0 h 236592"/>
                  <a:gd name="connsiteX10" fmla="*/ 127653 w 128835"/>
                  <a:gd name="connsiteY10" fmla="*/ 188176 h 23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835" h="236592">
                    <a:moveTo>
                      <a:pt x="127653" y="188176"/>
                    </a:moveTo>
                    <a:cubicBezTo>
                      <a:pt x="125736" y="199091"/>
                      <a:pt x="132817" y="213527"/>
                      <a:pt x="125266" y="220139"/>
                    </a:cubicBezTo>
                    <a:cubicBezTo>
                      <a:pt x="118224" y="226281"/>
                      <a:pt x="104258" y="224599"/>
                      <a:pt x="93304" y="226085"/>
                    </a:cubicBezTo>
                    <a:cubicBezTo>
                      <a:pt x="66818" y="229606"/>
                      <a:pt x="40294" y="232736"/>
                      <a:pt x="13808" y="236413"/>
                    </a:cubicBezTo>
                    <a:cubicBezTo>
                      <a:pt x="6062" y="237509"/>
                      <a:pt x="5788" y="233440"/>
                      <a:pt x="5475" y="227768"/>
                    </a:cubicBezTo>
                    <a:cubicBezTo>
                      <a:pt x="4732" y="212628"/>
                      <a:pt x="3558" y="197526"/>
                      <a:pt x="2580" y="182425"/>
                    </a:cubicBezTo>
                    <a:cubicBezTo>
                      <a:pt x="4262" y="153593"/>
                      <a:pt x="350" y="124916"/>
                      <a:pt x="116" y="96122"/>
                    </a:cubicBezTo>
                    <a:cubicBezTo>
                      <a:pt x="-119" y="67955"/>
                      <a:pt x="76" y="39826"/>
                      <a:pt x="76" y="11502"/>
                    </a:cubicBezTo>
                    <a:cubicBezTo>
                      <a:pt x="19872" y="33097"/>
                      <a:pt x="40763" y="55905"/>
                      <a:pt x="62476" y="79652"/>
                    </a:cubicBezTo>
                    <a:cubicBezTo>
                      <a:pt x="80511" y="53636"/>
                      <a:pt x="98155" y="28168"/>
                      <a:pt x="117677" y="0"/>
                    </a:cubicBezTo>
                    <a:cubicBezTo>
                      <a:pt x="121080" y="64747"/>
                      <a:pt x="124367" y="126442"/>
                      <a:pt x="127653" y="188176"/>
                    </a:cubicBezTo>
                    <a:close/>
                  </a:path>
                </a:pathLst>
              </a:custGeom>
              <a:solidFill>
                <a:schemeClr val="accent1"/>
              </a:solidFill>
              <a:ln w="3910" cap="flat">
                <a:noFill/>
                <a:prstDash val="solid"/>
                <a:miter/>
              </a:ln>
            </p:spPr>
            <p:txBody>
              <a:bodyPr rtlCol="0" anchor="ctr"/>
              <a:lstStyle/>
              <a:p>
                <a:endParaRPr lang="en-US">
                  <a:solidFill>
                    <a:prstClr val="black"/>
                  </a:solidFill>
                </a:endParaRPr>
              </a:p>
            </p:txBody>
          </p:sp>
          <p:sp>
            <p:nvSpPr>
              <p:cNvPr id="27" name="Freeform: Shape 67">
                <a:extLst>
                  <a:ext uri="{FF2B5EF4-FFF2-40B4-BE49-F238E27FC236}">
                    <a16:creationId xmlns="" xmlns:a16="http://schemas.microsoft.com/office/drawing/2014/main" id="{E7F4916F-5D47-4594-A875-959A51D6E0F7}"/>
                  </a:ext>
                </a:extLst>
              </p:cNvPr>
              <p:cNvSpPr/>
              <p:nvPr/>
            </p:nvSpPr>
            <p:spPr>
              <a:xfrm>
                <a:off x="9932823" y="4603340"/>
                <a:ext cx="790945" cy="467540"/>
              </a:xfrm>
              <a:custGeom>
                <a:avLst/>
                <a:gdLst>
                  <a:gd name="connsiteX0" fmla="*/ 776381 w 790945"/>
                  <a:gd name="connsiteY0" fmla="*/ 266923 h 467540"/>
                  <a:gd name="connsiteX1" fmla="*/ 790836 w 790945"/>
                  <a:gd name="connsiteY1" fmla="*/ 278918 h 467540"/>
                  <a:gd name="connsiteX2" fmla="*/ 790686 w 790945"/>
                  <a:gd name="connsiteY2" fmla="*/ 308129 h 467540"/>
                  <a:gd name="connsiteX3" fmla="*/ 747473 w 790945"/>
                  <a:gd name="connsiteY3" fmla="*/ 357365 h 467540"/>
                  <a:gd name="connsiteX4" fmla="*/ 471881 w 790945"/>
                  <a:gd name="connsiteY4" fmla="*/ 399173 h 467540"/>
                  <a:gd name="connsiteX5" fmla="*/ 199903 w 790945"/>
                  <a:gd name="connsiteY5" fmla="*/ 439325 h 467540"/>
                  <a:gd name="connsiteX6" fmla="*/ 18117 w 790945"/>
                  <a:gd name="connsiteY6" fmla="*/ 467030 h 467540"/>
                  <a:gd name="connsiteX7" fmla="*/ 4716 w 790945"/>
                  <a:gd name="connsiteY7" fmla="*/ 455838 h 467540"/>
                  <a:gd name="connsiteX8" fmla="*/ 4816 w 790945"/>
                  <a:gd name="connsiteY8" fmla="*/ 395509 h 467540"/>
                  <a:gd name="connsiteX9" fmla="*/ 18267 w 790945"/>
                  <a:gd name="connsiteY9" fmla="*/ 380453 h 467540"/>
                  <a:gd name="connsiteX10" fmla="*/ 251849 w 790945"/>
                  <a:gd name="connsiteY10" fmla="*/ 345520 h 467540"/>
                  <a:gd name="connsiteX11" fmla="*/ 441265 w 790945"/>
                  <a:gd name="connsiteY11" fmla="*/ 316460 h 467540"/>
                  <a:gd name="connsiteX12" fmla="*/ 663354 w 790945"/>
                  <a:gd name="connsiteY12" fmla="*/ 283335 h 467540"/>
                  <a:gd name="connsiteX13" fmla="*/ 776381 w 790945"/>
                  <a:gd name="connsiteY13" fmla="*/ 266923 h 467540"/>
                  <a:gd name="connsiteX14" fmla="*/ 769655 w 790945"/>
                  <a:gd name="connsiteY14" fmla="*/ 128251 h 467540"/>
                  <a:gd name="connsiteX15" fmla="*/ 783858 w 790945"/>
                  <a:gd name="connsiteY15" fmla="*/ 140598 h 467540"/>
                  <a:gd name="connsiteX16" fmla="*/ 783708 w 790945"/>
                  <a:gd name="connsiteY16" fmla="*/ 171765 h 467540"/>
                  <a:gd name="connsiteX17" fmla="*/ 741198 w 790945"/>
                  <a:gd name="connsiteY17" fmla="*/ 220198 h 467540"/>
                  <a:gd name="connsiteX18" fmla="*/ 379682 w 790945"/>
                  <a:gd name="connsiteY18" fmla="*/ 275207 h 467540"/>
                  <a:gd name="connsiteX19" fmla="*/ 19922 w 790945"/>
                  <a:gd name="connsiteY19" fmla="*/ 329461 h 467540"/>
                  <a:gd name="connsiteX20" fmla="*/ 549 w 790945"/>
                  <a:gd name="connsiteY20" fmla="*/ 312547 h 467540"/>
                  <a:gd name="connsiteX21" fmla="*/ 449 w 790945"/>
                  <a:gd name="connsiteY21" fmla="*/ 269835 h 467540"/>
                  <a:gd name="connsiteX22" fmla="*/ 23436 w 790945"/>
                  <a:gd name="connsiteY22" fmla="*/ 241178 h 467540"/>
                  <a:gd name="connsiteX23" fmla="*/ 268562 w 790945"/>
                  <a:gd name="connsiteY23" fmla="*/ 205242 h 467540"/>
                  <a:gd name="connsiteX24" fmla="*/ 509472 w 790945"/>
                  <a:gd name="connsiteY24" fmla="*/ 167850 h 467540"/>
                  <a:gd name="connsiteX25" fmla="*/ 769655 w 790945"/>
                  <a:gd name="connsiteY25" fmla="*/ 128251 h 467540"/>
                  <a:gd name="connsiteX26" fmla="*/ 763031 w 790945"/>
                  <a:gd name="connsiteY26" fmla="*/ 970 h 467540"/>
                  <a:gd name="connsiteX27" fmla="*/ 783809 w 790945"/>
                  <a:gd name="connsiteY27" fmla="*/ 17081 h 467540"/>
                  <a:gd name="connsiteX28" fmla="*/ 783709 w 790945"/>
                  <a:gd name="connsiteY28" fmla="*/ 42326 h 467540"/>
                  <a:gd name="connsiteX29" fmla="*/ 743407 w 790945"/>
                  <a:gd name="connsiteY29" fmla="*/ 89655 h 467540"/>
                  <a:gd name="connsiteX30" fmla="*/ 471830 w 790945"/>
                  <a:gd name="connsiteY30" fmla="*/ 131513 h 467540"/>
                  <a:gd name="connsiteX31" fmla="*/ 200205 w 790945"/>
                  <a:gd name="connsiteY31" fmla="*/ 173171 h 467540"/>
                  <a:gd name="connsiteX32" fmla="*/ 14553 w 790945"/>
                  <a:gd name="connsiteY32" fmla="*/ 201126 h 467540"/>
                  <a:gd name="connsiteX33" fmla="*/ 650 w 790945"/>
                  <a:gd name="connsiteY33" fmla="*/ 188478 h 467540"/>
                  <a:gd name="connsiteX34" fmla="*/ 450 w 790945"/>
                  <a:gd name="connsiteY34" fmla="*/ 132115 h 467540"/>
                  <a:gd name="connsiteX35" fmla="*/ 16661 w 790945"/>
                  <a:gd name="connsiteY35" fmla="*/ 112993 h 467540"/>
                  <a:gd name="connsiteX36" fmla="*/ 179375 w 790945"/>
                  <a:gd name="connsiteY36" fmla="*/ 88852 h 467540"/>
                  <a:gd name="connsiteX37" fmla="*/ 374563 w 790945"/>
                  <a:gd name="connsiteY37" fmla="*/ 59591 h 467540"/>
                  <a:gd name="connsiteX38" fmla="*/ 596601 w 790945"/>
                  <a:gd name="connsiteY38" fmla="*/ 26417 h 467540"/>
                  <a:gd name="connsiteX39" fmla="*/ 763031 w 790945"/>
                  <a:gd name="connsiteY39" fmla="*/ 970 h 46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790945" h="467540">
                    <a:moveTo>
                      <a:pt x="776381" y="266923"/>
                    </a:moveTo>
                    <a:cubicBezTo>
                      <a:pt x="788126" y="264965"/>
                      <a:pt x="791639" y="267525"/>
                      <a:pt x="790836" y="278918"/>
                    </a:cubicBezTo>
                    <a:cubicBezTo>
                      <a:pt x="790183" y="288656"/>
                      <a:pt x="790686" y="298443"/>
                      <a:pt x="790686" y="308129"/>
                    </a:cubicBezTo>
                    <a:cubicBezTo>
                      <a:pt x="790686" y="351995"/>
                      <a:pt x="790535" y="351091"/>
                      <a:pt x="747473" y="357365"/>
                    </a:cubicBezTo>
                    <a:cubicBezTo>
                      <a:pt x="655524" y="370765"/>
                      <a:pt x="563729" y="385421"/>
                      <a:pt x="471881" y="399173"/>
                    </a:cubicBezTo>
                    <a:cubicBezTo>
                      <a:pt x="381239" y="412774"/>
                      <a:pt x="290546" y="425874"/>
                      <a:pt x="199903" y="439325"/>
                    </a:cubicBezTo>
                    <a:cubicBezTo>
                      <a:pt x="139274" y="448309"/>
                      <a:pt x="78594" y="457192"/>
                      <a:pt x="18117" y="467030"/>
                    </a:cubicBezTo>
                    <a:cubicBezTo>
                      <a:pt x="6925" y="468836"/>
                      <a:pt x="4466" y="466026"/>
                      <a:pt x="4716" y="455838"/>
                    </a:cubicBezTo>
                    <a:cubicBezTo>
                      <a:pt x="5167" y="435761"/>
                      <a:pt x="5017" y="415635"/>
                      <a:pt x="4816" y="395509"/>
                    </a:cubicBezTo>
                    <a:cubicBezTo>
                      <a:pt x="4716" y="386123"/>
                      <a:pt x="8480" y="381907"/>
                      <a:pt x="18267" y="380453"/>
                    </a:cubicBezTo>
                    <a:cubicBezTo>
                      <a:pt x="96161" y="369109"/>
                      <a:pt x="174005" y="357315"/>
                      <a:pt x="251849" y="345520"/>
                    </a:cubicBezTo>
                    <a:cubicBezTo>
                      <a:pt x="314989" y="335935"/>
                      <a:pt x="378127" y="325997"/>
                      <a:pt x="441265" y="316460"/>
                    </a:cubicBezTo>
                    <a:cubicBezTo>
                      <a:pt x="515295" y="305268"/>
                      <a:pt x="589325" y="294276"/>
                      <a:pt x="663354" y="283335"/>
                    </a:cubicBezTo>
                    <a:cubicBezTo>
                      <a:pt x="700997" y="277764"/>
                      <a:pt x="738840" y="273197"/>
                      <a:pt x="776381" y="266923"/>
                    </a:cubicBezTo>
                    <a:close/>
                    <a:moveTo>
                      <a:pt x="769655" y="128251"/>
                    </a:moveTo>
                    <a:cubicBezTo>
                      <a:pt x="779443" y="126745"/>
                      <a:pt x="784361" y="130007"/>
                      <a:pt x="783858" y="140598"/>
                    </a:cubicBezTo>
                    <a:cubicBezTo>
                      <a:pt x="783307" y="150987"/>
                      <a:pt x="783708" y="161376"/>
                      <a:pt x="783708" y="171765"/>
                    </a:cubicBezTo>
                    <a:cubicBezTo>
                      <a:pt x="783357" y="224915"/>
                      <a:pt x="789882" y="212167"/>
                      <a:pt x="741198" y="220198"/>
                    </a:cubicBezTo>
                    <a:cubicBezTo>
                      <a:pt x="620944" y="239973"/>
                      <a:pt x="500186" y="257088"/>
                      <a:pt x="379682" y="275207"/>
                    </a:cubicBezTo>
                    <a:cubicBezTo>
                      <a:pt x="259779" y="293274"/>
                      <a:pt x="139825" y="311192"/>
                      <a:pt x="19922" y="329461"/>
                    </a:cubicBezTo>
                    <a:cubicBezTo>
                      <a:pt x="5769" y="331619"/>
                      <a:pt x="-656" y="328056"/>
                      <a:pt x="549" y="312547"/>
                    </a:cubicBezTo>
                    <a:cubicBezTo>
                      <a:pt x="1654" y="298394"/>
                      <a:pt x="2205" y="283838"/>
                      <a:pt x="449" y="269835"/>
                    </a:cubicBezTo>
                    <a:cubicBezTo>
                      <a:pt x="-1960" y="251115"/>
                      <a:pt x="5268" y="243687"/>
                      <a:pt x="23436" y="241178"/>
                    </a:cubicBezTo>
                    <a:cubicBezTo>
                      <a:pt x="105196" y="229734"/>
                      <a:pt x="186904" y="217589"/>
                      <a:pt x="268562" y="205242"/>
                    </a:cubicBezTo>
                    <a:cubicBezTo>
                      <a:pt x="348915" y="193095"/>
                      <a:pt x="429169" y="180197"/>
                      <a:pt x="509472" y="167850"/>
                    </a:cubicBezTo>
                    <a:cubicBezTo>
                      <a:pt x="596200" y="154551"/>
                      <a:pt x="682927" y="141501"/>
                      <a:pt x="769655" y="128251"/>
                    </a:cubicBezTo>
                    <a:close/>
                    <a:moveTo>
                      <a:pt x="763031" y="970"/>
                    </a:moveTo>
                    <a:cubicBezTo>
                      <a:pt x="778389" y="-1640"/>
                      <a:pt x="785365" y="167"/>
                      <a:pt x="783809" y="17081"/>
                    </a:cubicBezTo>
                    <a:cubicBezTo>
                      <a:pt x="783056" y="25412"/>
                      <a:pt x="783709" y="33895"/>
                      <a:pt x="783709" y="42326"/>
                    </a:cubicBezTo>
                    <a:cubicBezTo>
                      <a:pt x="783709" y="82227"/>
                      <a:pt x="783859" y="83181"/>
                      <a:pt x="743407" y="89655"/>
                    </a:cubicBezTo>
                    <a:cubicBezTo>
                      <a:pt x="652965" y="104159"/>
                      <a:pt x="562372" y="117661"/>
                      <a:pt x="471830" y="131513"/>
                    </a:cubicBezTo>
                    <a:cubicBezTo>
                      <a:pt x="381288" y="145416"/>
                      <a:pt x="290747" y="159368"/>
                      <a:pt x="200205" y="173171"/>
                    </a:cubicBezTo>
                    <a:cubicBezTo>
                      <a:pt x="138320" y="182606"/>
                      <a:pt x="76436" y="191741"/>
                      <a:pt x="14553" y="201126"/>
                    </a:cubicBezTo>
                    <a:cubicBezTo>
                      <a:pt x="4364" y="202683"/>
                      <a:pt x="400" y="198717"/>
                      <a:pt x="650" y="188478"/>
                    </a:cubicBezTo>
                    <a:cubicBezTo>
                      <a:pt x="1052" y="169708"/>
                      <a:pt x="1655" y="150837"/>
                      <a:pt x="450" y="132115"/>
                    </a:cubicBezTo>
                    <a:cubicBezTo>
                      <a:pt x="-403" y="119217"/>
                      <a:pt x="5920" y="114600"/>
                      <a:pt x="16661" y="112993"/>
                    </a:cubicBezTo>
                    <a:cubicBezTo>
                      <a:pt x="70866" y="104862"/>
                      <a:pt x="125120" y="96933"/>
                      <a:pt x="179375" y="88852"/>
                    </a:cubicBezTo>
                    <a:cubicBezTo>
                      <a:pt x="244421" y="79166"/>
                      <a:pt x="309467" y="69328"/>
                      <a:pt x="374563" y="59591"/>
                    </a:cubicBezTo>
                    <a:cubicBezTo>
                      <a:pt x="448543" y="48499"/>
                      <a:pt x="522573" y="37509"/>
                      <a:pt x="596601" y="26417"/>
                    </a:cubicBezTo>
                    <a:cubicBezTo>
                      <a:pt x="652111" y="18085"/>
                      <a:pt x="707722" y="10356"/>
                      <a:pt x="763031" y="970"/>
                    </a:cubicBezTo>
                    <a:close/>
                  </a:path>
                </a:pathLst>
              </a:custGeom>
              <a:solidFill>
                <a:schemeClr val="accent3">
                  <a:lumMod val="75000"/>
                </a:schemeClr>
              </a:solidFill>
              <a:ln w="3910" cap="flat">
                <a:noFill/>
                <a:prstDash val="solid"/>
                <a:miter/>
              </a:ln>
            </p:spPr>
            <p:txBody>
              <a:bodyPr rtlCol="0" anchor="ctr"/>
              <a:lstStyle/>
              <a:p>
                <a:endParaRPr lang="en-US">
                  <a:solidFill>
                    <a:prstClr val="black"/>
                  </a:solidFill>
                </a:endParaRPr>
              </a:p>
            </p:txBody>
          </p:sp>
          <p:sp>
            <p:nvSpPr>
              <p:cNvPr id="28" name="Freeform: Shape 56">
                <a:extLst>
                  <a:ext uri="{FF2B5EF4-FFF2-40B4-BE49-F238E27FC236}">
                    <a16:creationId xmlns="" xmlns:a16="http://schemas.microsoft.com/office/drawing/2014/main" id="{FDA7AA9F-2822-4B01-80A5-BD24821EBF32}"/>
                  </a:ext>
                </a:extLst>
              </p:cNvPr>
              <p:cNvSpPr/>
              <p:nvPr/>
            </p:nvSpPr>
            <p:spPr>
              <a:xfrm>
                <a:off x="9190015" y="4572288"/>
                <a:ext cx="475750" cy="149906"/>
              </a:xfrm>
              <a:custGeom>
                <a:avLst/>
                <a:gdLst>
                  <a:gd name="connsiteX0" fmla="*/ 235 w 370838"/>
                  <a:gd name="connsiteY0" fmla="*/ 6142 h 116849"/>
                  <a:gd name="connsiteX1" fmla="*/ 85364 w 370838"/>
                  <a:gd name="connsiteY1" fmla="*/ 46007 h 116849"/>
                  <a:gd name="connsiteX2" fmla="*/ 322716 w 370838"/>
                  <a:gd name="connsiteY2" fmla="*/ 35757 h 116849"/>
                  <a:gd name="connsiteX3" fmla="*/ 352488 w 370838"/>
                  <a:gd name="connsiteY3" fmla="*/ 21439 h 116849"/>
                  <a:gd name="connsiteX4" fmla="*/ 367276 w 370838"/>
                  <a:gd name="connsiteY4" fmla="*/ 0 h 116849"/>
                  <a:gd name="connsiteX5" fmla="*/ 366533 w 370838"/>
                  <a:gd name="connsiteY5" fmla="*/ 67877 h 116849"/>
                  <a:gd name="connsiteX6" fmla="*/ 346972 w 370838"/>
                  <a:gd name="connsiteY6" fmla="*/ 87516 h 116849"/>
                  <a:gd name="connsiteX7" fmla="*/ 256835 w 370838"/>
                  <a:gd name="connsiteY7" fmla="*/ 111850 h 116849"/>
                  <a:gd name="connsiteX8" fmla="*/ 60169 w 370838"/>
                  <a:gd name="connsiteY8" fmla="*/ 101600 h 116849"/>
                  <a:gd name="connsiteX9" fmla="*/ 23395 w 370838"/>
                  <a:gd name="connsiteY9" fmla="*/ 87868 h 116849"/>
                  <a:gd name="connsiteX10" fmla="*/ 0 w 370838"/>
                  <a:gd name="connsiteY10" fmla="*/ 59974 h 116849"/>
                  <a:gd name="connsiteX11" fmla="*/ 235 w 370838"/>
                  <a:gd name="connsiteY11" fmla="*/ 6142 h 116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0838" h="116849">
                    <a:moveTo>
                      <a:pt x="235" y="6142"/>
                    </a:moveTo>
                    <a:cubicBezTo>
                      <a:pt x="22065" y="33410"/>
                      <a:pt x="53793" y="40452"/>
                      <a:pt x="85364" y="46007"/>
                    </a:cubicBezTo>
                    <a:cubicBezTo>
                      <a:pt x="165094" y="60013"/>
                      <a:pt x="244512" y="60013"/>
                      <a:pt x="322716" y="35757"/>
                    </a:cubicBezTo>
                    <a:cubicBezTo>
                      <a:pt x="333318" y="32471"/>
                      <a:pt x="343412" y="27894"/>
                      <a:pt x="352488" y="21439"/>
                    </a:cubicBezTo>
                    <a:cubicBezTo>
                      <a:pt x="359882" y="16157"/>
                      <a:pt x="367159" y="10446"/>
                      <a:pt x="367276" y="0"/>
                    </a:cubicBezTo>
                    <a:cubicBezTo>
                      <a:pt x="372049" y="22691"/>
                      <a:pt x="372245" y="45303"/>
                      <a:pt x="366533" y="67877"/>
                    </a:cubicBezTo>
                    <a:cubicBezTo>
                      <a:pt x="364146" y="78518"/>
                      <a:pt x="355540" y="83134"/>
                      <a:pt x="346972" y="87516"/>
                    </a:cubicBezTo>
                    <a:cubicBezTo>
                      <a:pt x="318687" y="102030"/>
                      <a:pt x="287937" y="107663"/>
                      <a:pt x="256835" y="111850"/>
                    </a:cubicBezTo>
                    <a:cubicBezTo>
                      <a:pt x="190641" y="120769"/>
                      <a:pt x="125033" y="117992"/>
                      <a:pt x="60169" y="101600"/>
                    </a:cubicBezTo>
                    <a:cubicBezTo>
                      <a:pt x="47416" y="98392"/>
                      <a:pt x="35053" y="94088"/>
                      <a:pt x="23395" y="87868"/>
                    </a:cubicBezTo>
                    <a:cubicBezTo>
                      <a:pt x="11815" y="81726"/>
                      <a:pt x="2739" y="73510"/>
                      <a:pt x="0" y="59974"/>
                    </a:cubicBezTo>
                    <a:cubicBezTo>
                      <a:pt x="117" y="41978"/>
                      <a:pt x="196" y="24060"/>
                      <a:pt x="235" y="6142"/>
                    </a:cubicBezTo>
                    <a:close/>
                  </a:path>
                </a:pathLst>
              </a:custGeom>
              <a:solidFill>
                <a:schemeClr val="accent4">
                  <a:lumMod val="50000"/>
                </a:schemeClr>
              </a:solidFill>
              <a:ln w="3910" cap="flat">
                <a:noFill/>
                <a:prstDash val="solid"/>
                <a:miter/>
              </a:ln>
            </p:spPr>
            <p:txBody>
              <a:bodyPr rtlCol="0" anchor="ctr"/>
              <a:lstStyle/>
              <a:p>
                <a:endParaRPr lang="en-US">
                  <a:solidFill>
                    <a:prstClr val="black"/>
                  </a:solidFill>
                </a:endParaRPr>
              </a:p>
            </p:txBody>
          </p:sp>
          <p:sp>
            <p:nvSpPr>
              <p:cNvPr id="29" name="Freeform: Shape 57">
                <a:extLst>
                  <a:ext uri="{FF2B5EF4-FFF2-40B4-BE49-F238E27FC236}">
                    <a16:creationId xmlns="" xmlns:a16="http://schemas.microsoft.com/office/drawing/2014/main" id="{658E4E28-5D21-45BB-A091-9D40DFB67CF1}"/>
                  </a:ext>
                </a:extLst>
              </p:cNvPr>
              <p:cNvSpPr/>
              <p:nvPr/>
            </p:nvSpPr>
            <p:spPr>
              <a:xfrm>
                <a:off x="9189814" y="5767353"/>
                <a:ext cx="474902" cy="150004"/>
              </a:xfrm>
              <a:custGeom>
                <a:avLst/>
                <a:gdLst>
                  <a:gd name="connsiteX0" fmla="*/ 0 w 370177"/>
                  <a:gd name="connsiteY0" fmla="*/ 7277 h 116925"/>
                  <a:gd name="connsiteX1" fmla="*/ 43386 w 370177"/>
                  <a:gd name="connsiteY1" fmla="*/ 35679 h 116925"/>
                  <a:gd name="connsiteX2" fmla="*/ 322090 w 370177"/>
                  <a:gd name="connsiteY2" fmla="*/ 35679 h 116925"/>
                  <a:gd name="connsiteX3" fmla="*/ 367433 w 370177"/>
                  <a:gd name="connsiteY3" fmla="*/ 0 h 116925"/>
                  <a:gd name="connsiteX4" fmla="*/ 367002 w 370177"/>
                  <a:gd name="connsiteY4" fmla="*/ 65842 h 116925"/>
                  <a:gd name="connsiteX5" fmla="*/ 338600 w 370177"/>
                  <a:gd name="connsiteY5" fmla="*/ 91389 h 116925"/>
                  <a:gd name="connsiteX6" fmla="*/ 248972 w 370177"/>
                  <a:gd name="connsiteY6" fmla="*/ 113062 h 116925"/>
                  <a:gd name="connsiteX7" fmla="*/ 99330 w 370177"/>
                  <a:gd name="connsiteY7" fmla="*/ 110558 h 116925"/>
                  <a:gd name="connsiteX8" fmla="*/ 29185 w 370177"/>
                  <a:gd name="connsiteY8" fmla="*/ 91584 h 116925"/>
                  <a:gd name="connsiteX9" fmla="*/ 78 w 370177"/>
                  <a:gd name="connsiteY9" fmla="*/ 63338 h 116925"/>
                  <a:gd name="connsiteX10" fmla="*/ 0 w 370177"/>
                  <a:gd name="connsiteY10" fmla="*/ 7277 h 116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0177" h="116925">
                    <a:moveTo>
                      <a:pt x="0" y="7277"/>
                    </a:moveTo>
                    <a:cubicBezTo>
                      <a:pt x="10876" y="22221"/>
                      <a:pt x="26329" y="30671"/>
                      <a:pt x="43386" y="35679"/>
                    </a:cubicBezTo>
                    <a:cubicBezTo>
                      <a:pt x="136222" y="62869"/>
                      <a:pt x="229332" y="62986"/>
                      <a:pt x="322090" y="35679"/>
                    </a:cubicBezTo>
                    <a:cubicBezTo>
                      <a:pt x="341182" y="30046"/>
                      <a:pt x="360743" y="22573"/>
                      <a:pt x="367433" y="0"/>
                    </a:cubicBezTo>
                    <a:cubicBezTo>
                      <a:pt x="371423" y="21986"/>
                      <a:pt x="370875" y="43895"/>
                      <a:pt x="367002" y="65842"/>
                    </a:cubicBezTo>
                    <a:cubicBezTo>
                      <a:pt x="362269" y="79613"/>
                      <a:pt x="350806" y="85951"/>
                      <a:pt x="338600" y="91389"/>
                    </a:cubicBezTo>
                    <a:cubicBezTo>
                      <a:pt x="310080" y="104103"/>
                      <a:pt x="279682" y="109502"/>
                      <a:pt x="248972" y="113062"/>
                    </a:cubicBezTo>
                    <a:cubicBezTo>
                      <a:pt x="199013" y="118852"/>
                      <a:pt x="149094" y="118226"/>
                      <a:pt x="99330" y="110558"/>
                    </a:cubicBezTo>
                    <a:cubicBezTo>
                      <a:pt x="75231" y="106842"/>
                      <a:pt x="51758" y="100895"/>
                      <a:pt x="29185" y="91584"/>
                    </a:cubicBezTo>
                    <a:cubicBezTo>
                      <a:pt x="15805" y="86068"/>
                      <a:pt x="3677" y="79026"/>
                      <a:pt x="78" y="63338"/>
                    </a:cubicBezTo>
                    <a:cubicBezTo>
                      <a:pt x="39" y="44638"/>
                      <a:pt x="39" y="25977"/>
                      <a:pt x="0" y="7277"/>
                    </a:cubicBezTo>
                    <a:close/>
                  </a:path>
                </a:pathLst>
              </a:custGeom>
              <a:solidFill>
                <a:schemeClr val="accent4">
                  <a:lumMod val="50000"/>
                </a:schemeClr>
              </a:solidFill>
              <a:ln w="3910" cap="flat">
                <a:noFill/>
                <a:prstDash val="solid"/>
                <a:miter/>
              </a:ln>
            </p:spPr>
            <p:txBody>
              <a:bodyPr rtlCol="0" anchor="ctr"/>
              <a:lstStyle/>
              <a:p>
                <a:endParaRPr lang="en-US">
                  <a:solidFill>
                    <a:prstClr val="black"/>
                  </a:solidFill>
                </a:endParaRPr>
              </a:p>
            </p:txBody>
          </p:sp>
          <p:sp>
            <p:nvSpPr>
              <p:cNvPr id="30" name="Freeform: Shape 58">
                <a:extLst>
                  <a:ext uri="{FF2B5EF4-FFF2-40B4-BE49-F238E27FC236}">
                    <a16:creationId xmlns="" xmlns:a16="http://schemas.microsoft.com/office/drawing/2014/main" id="{A14D3511-1D2A-4F8F-AE99-321DB4BCC4E5}"/>
                  </a:ext>
                </a:extLst>
              </p:cNvPr>
              <p:cNvSpPr/>
              <p:nvPr/>
            </p:nvSpPr>
            <p:spPr>
              <a:xfrm>
                <a:off x="9186651" y="5911045"/>
                <a:ext cx="474241" cy="144001"/>
              </a:xfrm>
              <a:custGeom>
                <a:avLst/>
                <a:gdLst>
                  <a:gd name="connsiteX0" fmla="*/ 369663 w 369662"/>
                  <a:gd name="connsiteY0" fmla="*/ 63612 h 112246"/>
                  <a:gd name="connsiteX1" fmla="*/ 304329 w 369662"/>
                  <a:gd name="connsiteY1" fmla="*/ 97961 h 112246"/>
                  <a:gd name="connsiteX2" fmla="*/ 51836 w 369662"/>
                  <a:gd name="connsiteY2" fmla="*/ 94049 h 112246"/>
                  <a:gd name="connsiteX3" fmla="*/ 2856 w 369662"/>
                  <a:gd name="connsiteY3" fmla="*/ 65881 h 112246"/>
                  <a:gd name="connsiteX4" fmla="*/ 0 w 369662"/>
                  <a:gd name="connsiteY4" fmla="*/ 7003 h 112246"/>
                  <a:gd name="connsiteX5" fmla="*/ 6964 w 369662"/>
                  <a:gd name="connsiteY5" fmla="*/ 7864 h 112246"/>
                  <a:gd name="connsiteX6" fmla="*/ 106020 w 369662"/>
                  <a:gd name="connsiteY6" fmla="*/ 44755 h 112246"/>
                  <a:gd name="connsiteX7" fmla="*/ 293962 w 369662"/>
                  <a:gd name="connsiteY7" fmla="*/ 39044 h 112246"/>
                  <a:gd name="connsiteX8" fmla="*/ 349006 w 369662"/>
                  <a:gd name="connsiteY8" fmla="*/ 18622 h 112246"/>
                  <a:gd name="connsiteX9" fmla="*/ 369467 w 369662"/>
                  <a:gd name="connsiteY9" fmla="*/ 0 h 112246"/>
                  <a:gd name="connsiteX10" fmla="*/ 369663 w 369662"/>
                  <a:gd name="connsiteY10" fmla="*/ 63612 h 112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9662" h="112246">
                    <a:moveTo>
                      <a:pt x="369663" y="63612"/>
                    </a:moveTo>
                    <a:cubicBezTo>
                      <a:pt x="353153" y="85051"/>
                      <a:pt x="328859" y="92289"/>
                      <a:pt x="304329" y="97961"/>
                    </a:cubicBezTo>
                    <a:cubicBezTo>
                      <a:pt x="219904" y="117522"/>
                      <a:pt x="135636" y="117718"/>
                      <a:pt x="51836" y="94049"/>
                    </a:cubicBezTo>
                    <a:cubicBezTo>
                      <a:pt x="33215" y="88807"/>
                      <a:pt x="16040" y="80708"/>
                      <a:pt x="2856" y="65881"/>
                    </a:cubicBezTo>
                    <a:cubicBezTo>
                      <a:pt x="-1800" y="46438"/>
                      <a:pt x="2113" y="26603"/>
                      <a:pt x="0" y="7003"/>
                    </a:cubicBezTo>
                    <a:cubicBezTo>
                      <a:pt x="2543" y="5438"/>
                      <a:pt x="5125" y="6181"/>
                      <a:pt x="6964" y="7864"/>
                    </a:cubicBezTo>
                    <a:cubicBezTo>
                      <a:pt x="34858" y="33919"/>
                      <a:pt x="70732" y="40061"/>
                      <a:pt x="106020" y="44755"/>
                    </a:cubicBezTo>
                    <a:cubicBezTo>
                      <a:pt x="168772" y="53088"/>
                      <a:pt x="231719" y="53323"/>
                      <a:pt x="293962" y="39044"/>
                    </a:cubicBezTo>
                    <a:cubicBezTo>
                      <a:pt x="313132" y="34662"/>
                      <a:pt x="331871" y="29068"/>
                      <a:pt x="349006" y="18622"/>
                    </a:cubicBezTo>
                    <a:cubicBezTo>
                      <a:pt x="357222" y="13615"/>
                      <a:pt x="358865" y="1956"/>
                      <a:pt x="369467" y="0"/>
                    </a:cubicBezTo>
                    <a:cubicBezTo>
                      <a:pt x="369545" y="21243"/>
                      <a:pt x="369584" y="42447"/>
                      <a:pt x="369663" y="63612"/>
                    </a:cubicBezTo>
                    <a:close/>
                  </a:path>
                </a:pathLst>
              </a:custGeom>
              <a:solidFill>
                <a:schemeClr val="accent4">
                  <a:lumMod val="50000"/>
                </a:schemeClr>
              </a:solidFill>
              <a:ln w="3910" cap="flat">
                <a:noFill/>
                <a:prstDash val="solid"/>
                <a:miter/>
              </a:ln>
            </p:spPr>
            <p:txBody>
              <a:bodyPr rtlCol="0" anchor="ctr"/>
              <a:lstStyle/>
              <a:p>
                <a:endParaRPr lang="en-US">
                  <a:solidFill>
                    <a:prstClr val="black"/>
                  </a:solidFill>
                </a:endParaRPr>
              </a:p>
            </p:txBody>
          </p:sp>
          <p:sp>
            <p:nvSpPr>
              <p:cNvPr id="31" name="Freeform: Shape 59">
                <a:extLst>
                  <a:ext uri="{FF2B5EF4-FFF2-40B4-BE49-F238E27FC236}">
                    <a16:creationId xmlns="" xmlns:a16="http://schemas.microsoft.com/office/drawing/2014/main" id="{5E4F61E7-7425-4C4D-99F7-078DDAC59F96}"/>
                  </a:ext>
                </a:extLst>
              </p:cNvPr>
              <p:cNvSpPr/>
              <p:nvPr/>
            </p:nvSpPr>
            <p:spPr>
              <a:xfrm>
                <a:off x="9189564" y="4715830"/>
                <a:ext cx="475580" cy="143720"/>
              </a:xfrm>
              <a:custGeom>
                <a:avLst/>
                <a:gdLst>
                  <a:gd name="connsiteX0" fmla="*/ 367237 w 370706"/>
                  <a:gd name="connsiteY0" fmla="*/ 66194 h 112027"/>
                  <a:gd name="connsiteX1" fmla="*/ 287272 w 370706"/>
                  <a:gd name="connsiteY1" fmla="*/ 101717 h 112027"/>
                  <a:gd name="connsiteX2" fmla="*/ 59504 w 370706"/>
                  <a:gd name="connsiteY2" fmla="*/ 96474 h 112027"/>
                  <a:gd name="connsiteX3" fmla="*/ 469 w 370706"/>
                  <a:gd name="connsiteY3" fmla="*/ 62947 h 112027"/>
                  <a:gd name="connsiteX4" fmla="*/ 0 w 370706"/>
                  <a:gd name="connsiteY4" fmla="*/ 7433 h 112027"/>
                  <a:gd name="connsiteX5" fmla="*/ 5829 w 370706"/>
                  <a:gd name="connsiteY5" fmla="*/ 8333 h 112027"/>
                  <a:gd name="connsiteX6" fmla="*/ 131215 w 370706"/>
                  <a:gd name="connsiteY6" fmla="*/ 47690 h 112027"/>
                  <a:gd name="connsiteX7" fmla="*/ 286724 w 370706"/>
                  <a:gd name="connsiteY7" fmla="*/ 40530 h 112027"/>
                  <a:gd name="connsiteX8" fmla="*/ 367550 w 370706"/>
                  <a:gd name="connsiteY8" fmla="*/ 0 h 112027"/>
                  <a:gd name="connsiteX9" fmla="*/ 367237 w 370706"/>
                  <a:gd name="connsiteY9" fmla="*/ 66194 h 112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0706" h="112027">
                    <a:moveTo>
                      <a:pt x="367237" y="66194"/>
                    </a:moveTo>
                    <a:cubicBezTo>
                      <a:pt x="345407" y="88846"/>
                      <a:pt x="316340" y="96161"/>
                      <a:pt x="287272" y="101717"/>
                    </a:cubicBezTo>
                    <a:cubicBezTo>
                      <a:pt x="211102" y="116309"/>
                      <a:pt x="134931" y="116153"/>
                      <a:pt x="59504" y="96474"/>
                    </a:cubicBezTo>
                    <a:cubicBezTo>
                      <a:pt x="37127" y="90645"/>
                      <a:pt x="15023" y="83134"/>
                      <a:pt x="469" y="62947"/>
                    </a:cubicBezTo>
                    <a:cubicBezTo>
                      <a:pt x="313" y="44442"/>
                      <a:pt x="157" y="25938"/>
                      <a:pt x="0" y="7433"/>
                    </a:cubicBezTo>
                    <a:cubicBezTo>
                      <a:pt x="2034" y="7120"/>
                      <a:pt x="4264" y="7042"/>
                      <a:pt x="5829" y="8333"/>
                    </a:cubicBezTo>
                    <a:cubicBezTo>
                      <a:pt x="42408" y="38066"/>
                      <a:pt x="86929" y="44247"/>
                      <a:pt x="131215" y="47690"/>
                    </a:cubicBezTo>
                    <a:cubicBezTo>
                      <a:pt x="183090" y="51719"/>
                      <a:pt x="235240" y="51758"/>
                      <a:pt x="286724" y="40530"/>
                    </a:cubicBezTo>
                    <a:cubicBezTo>
                      <a:pt x="317278" y="33879"/>
                      <a:pt x="346228" y="24725"/>
                      <a:pt x="367550" y="0"/>
                    </a:cubicBezTo>
                    <a:cubicBezTo>
                      <a:pt x="372166" y="22104"/>
                      <a:pt x="371423" y="44169"/>
                      <a:pt x="367237" y="66194"/>
                    </a:cubicBezTo>
                    <a:close/>
                  </a:path>
                </a:pathLst>
              </a:custGeom>
              <a:solidFill>
                <a:schemeClr val="accent4">
                  <a:lumMod val="50000"/>
                </a:schemeClr>
              </a:solidFill>
              <a:ln w="3910" cap="flat">
                <a:noFill/>
                <a:prstDash val="solid"/>
                <a:miter/>
              </a:ln>
            </p:spPr>
            <p:txBody>
              <a:bodyPr rtlCol="0" anchor="ctr"/>
              <a:lstStyle/>
              <a:p>
                <a:endParaRPr lang="en-US">
                  <a:solidFill>
                    <a:prstClr val="black"/>
                  </a:solidFill>
                </a:endParaRPr>
              </a:p>
            </p:txBody>
          </p:sp>
          <p:sp>
            <p:nvSpPr>
              <p:cNvPr id="32" name="Freeform: Shape 68">
                <a:extLst>
                  <a:ext uri="{FF2B5EF4-FFF2-40B4-BE49-F238E27FC236}">
                    <a16:creationId xmlns="" xmlns:a16="http://schemas.microsoft.com/office/drawing/2014/main" id="{18F1C3F4-B737-4940-BA73-C7399C23F360}"/>
                  </a:ext>
                </a:extLst>
              </p:cNvPr>
              <p:cNvSpPr/>
              <p:nvPr/>
            </p:nvSpPr>
            <p:spPr>
              <a:xfrm>
                <a:off x="8099153" y="4602664"/>
                <a:ext cx="791282" cy="1160545"/>
              </a:xfrm>
              <a:custGeom>
                <a:avLst/>
                <a:gdLst>
                  <a:gd name="connsiteX0" fmla="*/ 23229 w 791282"/>
                  <a:gd name="connsiteY0" fmla="*/ 961821 h 1160545"/>
                  <a:gd name="connsiteX1" fmla="*/ 135955 w 791282"/>
                  <a:gd name="connsiteY1" fmla="*/ 979941 h 1160545"/>
                  <a:gd name="connsiteX2" fmla="*/ 356187 w 791282"/>
                  <a:gd name="connsiteY2" fmla="*/ 1012312 h 1160545"/>
                  <a:gd name="connsiteX3" fmla="*/ 566682 w 791282"/>
                  <a:gd name="connsiteY3" fmla="*/ 1044484 h 1160545"/>
                  <a:gd name="connsiteX4" fmla="*/ 761919 w 791282"/>
                  <a:gd name="connsiteY4" fmla="*/ 1073694 h 1160545"/>
                  <a:gd name="connsiteX5" fmla="*/ 786613 w 791282"/>
                  <a:gd name="connsiteY5" fmla="*/ 1100747 h 1160545"/>
                  <a:gd name="connsiteX6" fmla="*/ 786463 w 791282"/>
                  <a:gd name="connsiteY6" fmla="*/ 1122078 h 1160545"/>
                  <a:gd name="connsiteX7" fmla="*/ 743651 w 791282"/>
                  <a:gd name="connsiteY7" fmla="*/ 1157210 h 1160545"/>
                  <a:gd name="connsiteX8" fmla="*/ 467858 w 791282"/>
                  <a:gd name="connsiteY8" fmla="*/ 1116807 h 1160545"/>
                  <a:gd name="connsiteX9" fmla="*/ 175253 w 791282"/>
                  <a:gd name="connsiteY9" fmla="*/ 1071386 h 1160545"/>
                  <a:gd name="connsiteX10" fmla="*/ 14396 w 791282"/>
                  <a:gd name="connsiteY10" fmla="*/ 1047646 h 1160545"/>
                  <a:gd name="connsiteX11" fmla="*/ 442 w 791282"/>
                  <a:gd name="connsiteY11" fmla="*/ 1031887 h 1160545"/>
                  <a:gd name="connsiteX12" fmla="*/ 241 w 791282"/>
                  <a:gd name="connsiteY12" fmla="*/ 981345 h 1160545"/>
                  <a:gd name="connsiteX13" fmla="*/ 23229 w 791282"/>
                  <a:gd name="connsiteY13" fmla="*/ 961821 h 1160545"/>
                  <a:gd name="connsiteX14" fmla="*/ 27144 w 791282"/>
                  <a:gd name="connsiteY14" fmla="*/ 592 h 1160545"/>
                  <a:gd name="connsiteX15" fmla="*/ 381181 w 791282"/>
                  <a:gd name="connsiteY15" fmla="*/ 54545 h 1160545"/>
                  <a:gd name="connsiteX16" fmla="*/ 704554 w 791282"/>
                  <a:gd name="connsiteY16" fmla="*/ 104082 h 1160545"/>
                  <a:gd name="connsiteX17" fmla="*/ 767892 w 791282"/>
                  <a:gd name="connsiteY17" fmla="*/ 112565 h 1160545"/>
                  <a:gd name="connsiteX18" fmla="*/ 791281 w 791282"/>
                  <a:gd name="connsiteY18" fmla="*/ 139266 h 1160545"/>
                  <a:gd name="connsiteX19" fmla="*/ 790829 w 791282"/>
                  <a:gd name="connsiteY19" fmla="*/ 549867 h 1160545"/>
                  <a:gd name="connsiteX20" fmla="*/ 790829 w 791282"/>
                  <a:gd name="connsiteY20" fmla="*/ 958510 h 1160545"/>
                  <a:gd name="connsiteX21" fmla="*/ 767190 w 791282"/>
                  <a:gd name="connsiteY21" fmla="*/ 979038 h 1160545"/>
                  <a:gd name="connsiteX22" fmla="*/ 522114 w 791282"/>
                  <a:gd name="connsiteY22" fmla="*/ 941998 h 1160545"/>
                  <a:gd name="connsiteX23" fmla="*/ 303890 w 791282"/>
                  <a:gd name="connsiteY23" fmla="*/ 908872 h 1160545"/>
                  <a:gd name="connsiteX24" fmla="*/ 81750 w 791282"/>
                  <a:gd name="connsiteY24" fmla="*/ 875748 h 1160545"/>
                  <a:gd name="connsiteX25" fmla="*/ 24233 w 791282"/>
                  <a:gd name="connsiteY25" fmla="*/ 867517 h 1160545"/>
                  <a:gd name="connsiteX26" fmla="*/ 7971 w 791282"/>
                  <a:gd name="connsiteY26" fmla="*/ 842522 h 1160545"/>
                  <a:gd name="connsiteX27" fmla="*/ 8123 w 791282"/>
                  <a:gd name="connsiteY27" fmla="*/ 157584 h 1160545"/>
                  <a:gd name="connsiteX28" fmla="*/ 7821 w 791282"/>
                  <a:gd name="connsiteY28" fmla="*/ 17505 h 1160545"/>
                  <a:gd name="connsiteX29" fmla="*/ 27144 w 791282"/>
                  <a:gd name="connsiteY29" fmla="*/ 592 h 1160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91282" h="1160545">
                    <a:moveTo>
                      <a:pt x="23229" y="961821"/>
                    </a:moveTo>
                    <a:cubicBezTo>
                      <a:pt x="60821" y="967894"/>
                      <a:pt x="98313" y="974269"/>
                      <a:pt x="135955" y="979941"/>
                    </a:cubicBezTo>
                    <a:cubicBezTo>
                      <a:pt x="209332" y="990931"/>
                      <a:pt x="282810" y="1001320"/>
                      <a:pt x="356187" y="1012312"/>
                    </a:cubicBezTo>
                    <a:cubicBezTo>
                      <a:pt x="426401" y="1022803"/>
                      <a:pt x="496516" y="1033743"/>
                      <a:pt x="566682" y="1044484"/>
                    </a:cubicBezTo>
                    <a:cubicBezTo>
                      <a:pt x="631728" y="1054421"/>
                      <a:pt x="696622" y="1065413"/>
                      <a:pt x="761919" y="1073694"/>
                    </a:cubicBezTo>
                    <a:cubicBezTo>
                      <a:pt x="780941" y="1076103"/>
                      <a:pt x="789122" y="1081474"/>
                      <a:pt x="786613" y="1100747"/>
                    </a:cubicBezTo>
                    <a:cubicBezTo>
                      <a:pt x="785709" y="1107723"/>
                      <a:pt x="786463" y="1114950"/>
                      <a:pt x="786463" y="1122078"/>
                    </a:cubicBezTo>
                    <a:cubicBezTo>
                      <a:pt x="786463" y="1164638"/>
                      <a:pt x="786613" y="1163735"/>
                      <a:pt x="743651" y="1157210"/>
                    </a:cubicBezTo>
                    <a:cubicBezTo>
                      <a:pt x="651804" y="1143207"/>
                      <a:pt x="559755" y="1130659"/>
                      <a:pt x="467858" y="1116807"/>
                    </a:cubicBezTo>
                    <a:cubicBezTo>
                      <a:pt x="370240" y="1102101"/>
                      <a:pt x="272771" y="1086442"/>
                      <a:pt x="175253" y="1071386"/>
                    </a:cubicBezTo>
                    <a:cubicBezTo>
                      <a:pt x="121700" y="1063104"/>
                      <a:pt x="68098" y="1054874"/>
                      <a:pt x="14396" y="1047646"/>
                    </a:cubicBezTo>
                    <a:cubicBezTo>
                      <a:pt x="3303" y="1046140"/>
                      <a:pt x="141" y="1042226"/>
                      <a:pt x="442" y="1031887"/>
                    </a:cubicBezTo>
                    <a:cubicBezTo>
                      <a:pt x="994" y="1015023"/>
                      <a:pt x="1897" y="998059"/>
                      <a:pt x="241" y="981345"/>
                    </a:cubicBezTo>
                    <a:cubicBezTo>
                      <a:pt x="-1665" y="962022"/>
                      <a:pt x="7871" y="959312"/>
                      <a:pt x="23229" y="961821"/>
                    </a:cubicBezTo>
                    <a:close/>
                    <a:moveTo>
                      <a:pt x="27144" y="592"/>
                    </a:moveTo>
                    <a:cubicBezTo>
                      <a:pt x="145140" y="18810"/>
                      <a:pt x="263186" y="36527"/>
                      <a:pt x="381181" y="54545"/>
                    </a:cubicBezTo>
                    <a:cubicBezTo>
                      <a:pt x="488989" y="71008"/>
                      <a:pt x="596746" y="87670"/>
                      <a:pt x="704554" y="104082"/>
                    </a:cubicBezTo>
                    <a:cubicBezTo>
                      <a:pt x="725633" y="107295"/>
                      <a:pt x="746713" y="110657"/>
                      <a:pt x="767892" y="112565"/>
                    </a:cubicBezTo>
                    <a:cubicBezTo>
                      <a:pt x="785107" y="114121"/>
                      <a:pt x="791381" y="120796"/>
                      <a:pt x="791281" y="139266"/>
                    </a:cubicBezTo>
                    <a:cubicBezTo>
                      <a:pt x="790428" y="276133"/>
                      <a:pt x="790829" y="412999"/>
                      <a:pt x="790829" y="549867"/>
                    </a:cubicBezTo>
                    <a:cubicBezTo>
                      <a:pt x="790829" y="686081"/>
                      <a:pt x="790829" y="822296"/>
                      <a:pt x="790829" y="958510"/>
                    </a:cubicBezTo>
                    <a:cubicBezTo>
                      <a:pt x="790829" y="982952"/>
                      <a:pt x="790277" y="982601"/>
                      <a:pt x="767190" y="979038"/>
                    </a:cubicBezTo>
                    <a:cubicBezTo>
                      <a:pt x="685531" y="966340"/>
                      <a:pt x="603823" y="954345"/>
                      <a:pt x="522114" y="941998"/>
                    </a:cubicBezTo>
                    <a:cubicBezTo>
                      <a:pt x="449389" y="931006"/>
                      <a:pt x="376664" y="919814"/>
                      <a:pt x="303890" y="908872"/>
                    </a:cubicBezTo>
                    <a:cubicBezTo>
                      <a:pt x="229860" y="897730"/>
                      <a:pt x="155830" y="886790"/>
                      <a:pt x="81750" y="875748"/>
                    </a:cubicBezTo>
                    <a:cubicBezTo>
                      <a:pt x="62578" y="872887"/>
                      <a:pt x="43455" y="869624"/>
                      <a:pt x="24233" y="867517"/>
                    </a:cubicBezTo>
                    <a:cubicBezTo>
                      <a:pt x="7821" y="865710"/>
                      <a:pt x="7971" y="855070"/>
                      <a:pt x="7971" y="842522"/>
                    </a:cubicBezTo>
                    <a:cubicBezTo>
                      <a:pt x="8173" y="614210"/>
                      <a:pt x="8123" y="385897"/>
                      <a:pt x="8123" y="157584"/>
                    </a:cubicBezTo>
                    <a:cubicBezTo>
                      <a:pt x="8123" y="110909"/>
                      <a:pt x="8624" y="64181"/>
                      <a:pt x="7821" y="17505"/>
                    </a:cubicBezTo>
                    <a:cubicBezTo>
                      <a:pt x="7569" y="2248"/>
                      <a:pt x="12690" y="-1668"/>
                      <a:pt x="27144" y="592"/>
                    </a:cubicBezTo>
                    <a:close/>
                  </a:path>
                </a:pathLst>
              </a:custGeom>
              <a:solidFill>
                <a:schemeClr val="accent3">
                  <a:lumMod val="75000"/>
                </a:schemeClr>
              </a:solidFill>
              <a:ln w="3910" cap="flat">
                <a:noFill/>
                <a:prstDash val="solid"/>
                <a:miter/>
              </a:ln>
            </p:spPr>
            <p:txBody>
              <a:bodyPr rtlCol="0" anchor="ctr"/>
              <a:lstStyle/>
              <a:p>
                <a:endParaRPr lang="en-US">
                  <a:solidFill>
                    <a:prstClr val="black"/>
                  </a:solidFill>
                </a:endParaRPr>
              </a:p>
            </p:txBody>
          </p:sp>
        </p:grpSp>
        <p:grpSp>
          <p:nvGrpSpPr>
            <p:cNvPr id="11" name="Group 10">
              <a:extLst>
                <a:ext uri="{FF2B5EF4-FFF2-40B4-BE49-F238E27FC236}">
                  <a16:creationId xmlns="" xmlns:a16="http://schemas.microsoft.com/office/drawing/2014/main" id="{85D142EB-147E-4B3C-8F6C-A65EA8353A7A}"/>
                </a:ext>
              </a:extLst>
            </p:cNvPr>
            <p:cNvGrpSpPr/>
            <p:nvPr/>
          </p:nvGrpSpPr>
          <p:grpSpPr>
            <a:xfrm>
              <a:off x="8602144" y="2760634"/>
              <a:ext cx="1652749" cy="1664019"/>
              <a:chOff x="8602144" y="2760634"/>
              <a:chExt cx="1652749" cy="1664019"/>
            </a:xfrm>
          </p:grpSpPr>
          <p:sp>
            <p:nvSpPr>
              <p:cNvPr id="12" name="Freeform: Shape 44">
                <a:extLst>
                  <a:ext uri="{FF2B5EF4-FFF2-40B4-BE49-F238E27FC236}">
                    <a16:creationId xmlns="" xmlns:a16="http://schemas.microsoft.com/office/drawing/2014/main" id="{79636C86-7BEF-4223-A92F-E2A34C6E2E01}"/>
                  </a:ext>
                </a:extLst>
              </p:cNvPr>
              <p:cNvSpPr/>
              <p:nvPr/>
            </p:nvSpPr>
            <p:spPr>
              <a:xfrm>
                <a:off x="9346539" y="2761296"/>
                <a:ext cx="908354" cy="1222797"/>
              </a:xfrm>
              <a:custGeom>
                <a:avLst/>
                <a:gdLst>
                  <a:gd name="connsiteX0" fmla="*/ 71959 w 708045"/>
                  <a:gd name="connsiteY0" fmla="*/ 0 h 953148"/>
                  <a:gd name="connsiteX1" fmla="*/ 274885 w 708045"/>
                  <a:gd name="connsiteY1" fmla="*/ 43738 h 953148"/>
                  <a:gd name="connsiteX2" fmla="*/ 696071 w 708045"/>
                  <a:gd name="connsiteY2" fmla="*/ 555296 h 953148"/>
                  <a:gd name="connsiteX3" fmla="*/ 652293 w 708045"/>
                  <a:gd name="connsiteY3" fmla="*/ 940725 h 953148"/>
                  <a:gd name="connsiteX4" fmla="*/ 633632 w 708045"/>
                  <a:gd name="connsiteY4" fmla="*/ 952813 h 953148"/>
                  <a:gd name="connsiteX5" fmla="*/ 592906 w 708045"/>
                  <a:gd name="connsiteY5" fmla="*/ 948901 h 953148"/>
                  <a:gd name="connsiteX6" fmla="*/ 515875 w 708045"/>
                  <a:gd name="connsiteY6" fmla="*/ 938143 h 953148"/>
                  <a:gd name="connsiteX7" fmla="*/ 238267 w 708045"/>
                  <a:gd name="connsiteY7" fmla="*/ 795035 h 953148"/>
                  <a:gd name="connsiteX8" fmla="*/ 78610 w 708045"/>
                  <a:gd name="connsiteY8" fmla="*/ 593244 h 953148"/>
                  <a:gd name="connsiteX9" fmla="*/ 60379 w 708045"/>
                  <a:gd name="connsiteY9" fmla="*/ 560108 h 953148"/>
                  <a:gd name="connsiteX10" fmla="*/ 9912 w 708045"/>
                  <a:gd name="connsiteY10" fmla="*/ 393723 h 953148"/>
                  <a:gd name="connsiteX11" fmla="*/ 21492 w 708045"/>
                  <a:gd name="connsiteY11" fmla="*/ 109815 h 953148"/>
                  <a:gd name="connsiteX12" fmla="*/ 52672 w 708045"/>
                  <a:gd name="connsiteY12" fmla="*/ 16470 h 953148"/>
                  <a:gd name="connsiteX13" fmla="*/ 71959 w 708045"/>
                  <a:gd name="connsiteY13" fmla="*/ 0 h 953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08045" h="953148">
                    <a:moveTo>
                      <a:pt x="71959" y="0"/>
                    </a:moveTo>
                    <a:cubicBezTo>
                      <a:pt x="142261" y="2230"/>
                      <a:pt x="210216" y="17135"/>
                      <a:pt x="274885" y="43738"/>
                    </a:cubicBezTo>
                    <a:cubicBezTo>
                      <a:pt x="506369" y="138844"/>
                      <a:pt x="647481" y="310471"/>
                      <a:pt x="696071" y="555296"/>
                    </a:cubicBezTo>
                    <a:cubicBezTo>
                      <a:pt x="722282" y="687293"/>
                      <a:pt x="704482" y="816434"/>
                      <a:pt x="652293" y="940725"/>
                    </a:cubicBezTo>
                    <a:cubicBezTo>
                      <a:pt x="648381" y="949996"/>
                      <a:pt x="644234" y="954456"/>
                      <a:pt x="633632" y="952813"/>
                    </a:cubicBezTo>
                    <a:cubicBezTo>
                      <a:pt x="620174" y="950740"/>
                      <a:pt x="606521" y="950153"/>
                      <a:pt x="592906" y="948901"/>
                    </a:cubicBezTo>
                    <a:cubicBezTo>
                      <a:pt x="566108" y="953478"/>
                      <a:pt x="540952" y="944441"/>
                      <a:pt x="515875" y="938143"/>
                    </a:cubicBezTo>
                    <a:cubicBezTo>
                      <a:pt x="412281" y="912166"/>
                      <a:pt x="319405" y="864633"/>
                      <a:pt x="238267" y="795035"/>
                    </a:cubicBezTo>
                    <a:cubicBezTo>
                      <a:pt x="172033" y="738191"/>
                      <a:pt x="118514" y="671018"/>
                      <a:pt x="78610" y="593244"/>
                    </a:cubicBezTo>
                    <a:cubicBezTo>
                      <a:pt x="72859" y="582016"/>
                      <a:pt x="67578" y="570553"/>
                      <a:pt x="60379" y="560108"/>
                    </a:cubicBezTo>
                    <a:cubicBezTo>
                      <a:pt x="37884" y="506354"/>
                      <a:pt x="19888" y="451310"/>
                      <a:pt x="9912" y="393723"/>
                    </a:cubicBezTo>
                    <a:cubicBezTo>
                      <a:pt x="-6637" y="298187"/>
                      <a:pt x="-2255" y="203629"/>
                      <a:pt x="21492" y="109815"/>
                    </a:cubicBezTo>
                    <a:cubicBezTo>
                      <a:pt x="29551" y="77931"/>
                      <a:pt x="39840" y="46790"/>
                      <a:pt x="52672" y="16470"/>
                    </a:cubicBezTo>
                    <a:cubicBezTo>
                      <a:pt x="56428" y="7433"/>
                      <a:pt x="61240" y="430"/>
                      <a:pt x="71959" y="0"/>
                    </a:cubicBezTo>
                    <a:close/>
                  </a:path>
                </a:pathLst>
              </a:custGeom>
              <a:solidFill>
                <a:srgbClr val="824435"/>
              </a:solidFill>
              <a:ln w="3910" cap="flat">
                <a:noFill/>
                <a:prstDash val="solid"/>
                <a:miter/>
              </a:ln>
            </p:spPr>
            <p:txBody>
              <a:bodyPr rtlCol="0" anchor="ctr"/>
              <a:lstStyle/>
              <a:p>
                <a:endParaRPr lang="en-US">
                  <a:solidFill>
                    <a:prstClr val="black"/>
                  </a:solidFill>
                </a:endParaRPr>
              </a:p>
            </p:txBody>
          </p:sp>
          <p:sp>
            <p:nvSpPr>
              <p:cNvPr id="13" name="Freeform: Shape 45">
                <a:extLst>
                  <a:ext uri="{FF2B5EF4-FFF2-40B4-BE49-F238E27FC236}">
                    <a16:creationId xmlns="" xmlns:a16="http://schemas.microsoft.com/office/drawing/2014/main" id="{65D12CF0-E0E2-4232-9710-ABA3DB5BD8EF}"/>
                  </a:ext>
                </a:extLst>
              </p:cNvPr>
              <p:cNvSpPr/>
              <p:nvPr/>
            </p:nvSpPr>
            <p:spPr>
              <a:xfrm>
                <a:off x="8609518" y="2760634"/>
                <a:ext cx="829337" cy="1223567"/>
              </a:xfrm>
              <a:custGeom>
                <a:avLst/>
                <a:gdLst>
                  <a:gd name="connsiteX0" fmla="*/ 646453 w 646453"/>
                  <a:gd name="connsiteY0" fmla="*/ 516 h 953748"/>
                  <a:gd name="connsiteX1" fmla="*/ 632213 w 646453"/>
                  <a:gd name="connsiteY1" fmla="*/ 16948 h 953748"/>
                  <a:gd name="connsiteX2" fmla="*/ 583389 w 646453"/>
                  <a:gd name="connsiteY2" fmla="*/ 206024 h 953748"/>
                  <a:gd name="connsiteX3" fmla="*/ 585032 w 646453"/>
                  <a:gd name="connsiteY3" fmla="*/ 362394 h 953748"/>
                  <a:gd name="connsiteX4" fmla="*/ 635382 w 646453"/>
                  <a:gd name="connsiteY4" fmla="*/ 547949 h 953748"/>
                  <a:gd name="connsiteX5" fmla="*/ 637807 w 646453"/>
                  <a:gd name="connsiteY5" fmla="*/ 562267 h 953748"/>
                  <a:gd name="connsiteX6" fmla="*/ 635773 w 646453"/>
                  <a:gd name="connsiteY6" fmla="*/ 577877 h 953748"/>
                  <a:gd name="connsiteX7" fmla="*/ 531631 w 646453"/>
                  <a:gd name="connsiteY7" fmla="*/ 733269 h 953748"/>
                  <a:gd name="connsiteX8" fmla="*/ 260164 w 646453"/>
                  <a:gd name="connsiteY8" fmla="*/ 917690 h 953748"/>
                  <a:gd name="connsiteX9" fmla="*/ 139003 w 646453"/>
                  <a:gd name="connsiteY9" fmla="*/ 950474 h 953748"/>
                  <a:gd name="connsiteX10" fmla="*/ 116743 w 646453"/>
                  <a:gd name="connsiteY10" fmla="*/ 949417 h 953748"/>
                  <a:gd name="connsiteX11" fmla="*/ 73005 w 646453"/>
                  <a:gd name="connsiteY11" fmla="*/ 953486 h 953748"/>
                  <a:gd name="connsiteX12" fmla="*/ 55048 w 646453"/>
                  <a:gd name="connsiteY12" fmla="*/ 942297 h 953748"/>
                  <a:gd name="connsiteX13" fmla="*/ 2429 w 646453"/>
                  <a:gd name="connsiteY13" fmla="*/ 729044 h 953748"/>
                  <a:gd name="connsiteX14" fmla="*/ 82277 w 646453"/>
                  <a:gd name="connsiteY14" fmla="*/ 351400 h 953748"/>
                  <a:gd name="connsiteX15" fmla="*/ 540003 w 646453"/>
                  <a:gd name="connsiteY15" fmla="*/ 12175 h 953748"/>
                  <a:gd name="connsiteX16" fmla="*/ 646453 w 646453"/>
                  <a:gd name="connsiteY16" fmla="*/ 516 h 953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6453" h="953748">
                    <a:moveTo>
                      <a:pt x="646453" y="516"/>
                    </a:moveTo>
                    <a:cubicBezTo>
                      <a:pt x="639216" y="3842"/>
                      <a:pt x="635264" y="9710"/>
                      <a:pt x="632213" y="16948"/>
                    </a:cubicBezTo>
                    <a:cubicBezTo>
                      <a:pt x="606705" y="77586"/>
                      <a:pt x="590705" y="140886"/>
                      <a:pt x="583389" y="206024"/>
                    </a:cubicBezTo>
                    <a:cubicBezTo>
                      <a:pt x="577520" y="258017"/>
                      <a:pt x="578342" y="310166"/>
                      <a:pt x="585032" y="362394"/>
                    </a:cubicBezTo>
                    <a:cubicBezTo>
                      <a:pt x="593287" y="426749"/>
                      <a:pt x="610422" y="488327"/>
                      <a:pt x="635382" y="547949"/>
                    </a:cubicBezTo>
                    <a:cubicBezTo>
                      <a:pt x="637338" y="552604"/>
                      <a:pt x="640037" y="556986"/>
                      <a:pt x="637807" y="562267"/>
                    </a:cubicBezTo>
                    <a:cubicBezTo>
                      <a:pt x="641563" y="568018"/>
                      <a:pt x="638081" y="573026"/>
                      <a:pt x="635773" y="577877"/>
                    </a:cubicBezTo>
                    <a:cubicBezTo>
                      <a:pt x="608740" y="634799"/>
                      <a:pt x="573569" y="686245"/>
                      <a:pt x="531631" y="733269"/>
                    </a:cubicBezTo>
                    <a:cubicBezTo>
                      <a:pt x="456517" y="817498"/>
                      <a:pt x="365480" y="878059"/>
                      <a:pt x="260164" y="917690"/>
                    </a:cubicBezTo>
                    <a:cubicBezTo>
                      <a:pt x="220807" y="932517"/>
                      <a:pt x="180160" y="942336"/>
                      <a:pt x="139003" y="950474"/>
                    </a:cubicBezTo>
                    <a:cubicBezTo>
                      <a:pt x="131257" y="951999"/>
                      <a:pt x="124176" y="948948"/>
                      <a:pt x="116743" y="949417"/>
                    </a:cubicBezTo>
                    <a:cubicBezTo>
                      <a:pt x="102151" y="950708"/>
                      <a:pt x="87519" y="951530"/>
                      <a:pt x="73005" y="953486"/>
                    </a:cubicBezTo>
                    <a:cubicBezTo>
                      <a:pt x="63264" y="954816"/>
                      <a:pt x="58686" y="951100"/>
                      <a:pt x="55048" y="942297"/>
                    </a:cubicBezTo>
                    <a:cubicBezTo>
                      <a:pt x="26724" y="873834"/>
                      <a:pt x="8454" y="803102"/>
                      <a:pt x="2429" y="729044"/>
                    </a:cubicBezTo>
                    <a:cubicBezTo>
                      <a:pt x="-8486" y="595091"/>
                      <a:pt x="17256" y="468610"/>
                      <a:pt x="82277" y="351400"/>
                    </a:cubicBezTo>
                    <a:cubicBezTo>
                      <a:pt x="183211" y="169562"/>
                      <a:pt x="336491" y="56382"/>
                      <a:pt x="540003" y="12175"/>
                    </a:cubicBezTo>
                    <a:cubicBezTo>
                      <a:pt x="574978" y="4585"/>
                      <a:pt x="610265" y="-1909"/>
                      <a:pt x="646453" y="516"/>
                    </a:cubicBezTo>
                    <a:close/>
                  </a:path>
                </a:pathLst>
              </a:custGeom>
              <a:solidFill>
                <a:srgbClr val="6A352A"/>
              </a:solidFill>
              <a:ln w="3910" cap="flat">
                <a:noFill/>
                <a:prstDash val="solid"/>
                <a:miter/>
              </a:ln>
            </p:spPr>
            <p:txBody>
              <a:bodyPr rtlCol="0" anchor="ctr"/>
              <a:lstStyle/>
              <a:p>
                <a:endParaRPr lang="en-US">
                  <a:solidFill>
                    <a:prstClr val="black"/>
                  </a:solidFill>
                </a:endParaRPr>
              </a:p>
            </p:txBody>
          </p:sp>
          <p:sp>
            <p:nvSpPr>
              <p:cNvPr id="14" name="Freeform: Shape 46">
                <a:extLst>
                  <a:ext uri="{FF2B5EF4-FFF2-40B4-BE49-F238E27FC236}">
                    <a16:creationId xmlns="" xmlns:a16="http://schemas.microsoft.com/office/drawing/2014/main" id="{0B36FFF3-5FA4-4332-B0D0-41EBFFDCB5A1}"/>
                  </a:ext>
                </a:extLst>
              </p:cNvPr>
              <p:cNvSpPr/>
              <p:nvPr/>
            </p:nvSpPr>
            <p:spPr>
              <a:xfrm>
                <a:off x="8750208" y="3481684"/>
                <a:ext cx="1358929" cy="894379"/>
              </a:xfrm>
              <a:custGeom>
                <a:avLst/>
                <a:gdLst>
                  <a:gd name="connsiteX0" fmla="*/ 7039 w 1059260"/>
                  <a:gd name="connsiteY0" fmla="*/ 387372 h 697152"/>
                  <a:gd name="connsiteX1" fmla="*/ 197563 w 1059260"/>
                  <a:gd name="connsiteY1" fmla="*/ 331310 h 697152"/>
                  <a:gd name="connsiteX2" fmla="*/ 524622 w 1059260"/>
                  <a:gd name="connsiteY2" fmla="*/ 10120 h 697152"/>
                  <a:gd name="connsiteX3" fmla="*/ 528103 w 1059260"/>
                  <a:gd name="connsiteY3" fmla="*/ 222 h 697152"/>
                  <a:gd name="connsiteX4" fmla="*/ 536280 w 1059260"/>
                  <a:gd name="connsiteY4" fmla="*/ 8750 h 697152"/>
                  <a:gd name="connsiteX5" fmla="*/ 853245 w 1059260"/>
                  <a:gd name="connsiteY5" fmla="*/ 325833 h 697152"/>
                  <a:gd name="connsiteX6" fmla="*/ 1053627 w 1059260"/>
                  <a:gd name="connsiteY6" fmla="*/ 385729 h 697152"/>
                  <a:gd name="connsiteX7" fmla="*/ 1057735 w 1059260"/>
                  <a:gd name="connsiteY7" fmla="*/ 387333 h 697152"/>
                  <a:gd name="connsiteX8" fmla="*/ 1059261 w 1059260"/>
                  <a:gd name="connsiteY8" fmla="*/ 414953 h 697152"/>
                  <a:gd name="connsiteX9" fmla="*/ 1058439 w 1059260"/>
                  <a:gd name="connsiteY9" fmla="*/ 552857 h 697152"/>
                  <a:gd name="connsiteX10" fmla="*/ 1056092 w 1059260"/>
                  <a:gd name="connsiteY10" fmla="*/ 576839 h 697152"/>
                  <a:gd name="connsiteX11" fmla="*/ 1032580 w 1059260"/>
                  <a:gd name="connsiteY11" fmla="*/ 588067 h 697152"/>
                  <a:gd name="connsiteX12" fmla="*/ 822104 w 1059260"/>
                  <a:gd name="connsiteY12" fmla="*/ 632979 h 697152"/>
                  <a:gd name="connsiteX13" fmla="*/ 647816 w 1059260"/>
                  <a:gd name="connsiteY13" fmla="*/ 690136 h 697152"/>
                  <a:gd name="connsiteX14" fmla="*/ 630250 w 1059260"/>
                  <a:gd name="connsiteY14" fmla="*/ 694009 h 697152"/>
                  <a:gd name="connsiteX15" fmla="*/ 613663 w 1059260"/>
                  <a:gd name="connsiteY15" fmla="*/ 675426 h 697152"/>
                  <a:gd name="connsiteX16" fmla="*/ 556936 w 1059260"/>
                  <a:gd name="connsiteY16" fmla="*/ 577348 h 697152"/>
                  <a:gd name="connsiteX17" fmla="*/ 506234 w 1059260"/>
                  <a:gd name="connsiteY17" fmla="*/ 577348 h 697152"/>
                  <a:gd name="connsiteX18" fmla="*/ 444774 w 1059260"/>
                  <a:gd name="connsiteY18" fmla="*/ 683172 h 697152"/>
                  <a:gd name="connsiteX19" fmla="*/ 431629 w 1059260"/>
                  <a:gd name="connsiteY19" fmla="*/ 696982 h 697152"/>
                  <a:gd name="connsiteX20" fmla="*/ 412616 w 1059260"/>
                  <a:gd name="connsiteY20" fmla="*/ 692640 h 697152"/>
                  <a:gd name="connsiteX21" fmla="*/ 13886 w 1059260"/>
                  <a:gd name="connsiteY21" fmla="*/ 590141 h 697152"/>
                  <a:gd name="connsiteX22" fmla="*/ 271 w 1059260"/>
                  <a:gd name="connsiteY22" fmla="*/ 579734 h 697152"/>
                  <a:gd name="connsiteX23" fmla="*/ 6257 w 1059260"/>
                  <a:gd name="connsiteY23" fmla="*/ 555596 h 697152"/>
                  <a:gd name="connsiteX24" fmla="*/ 6374 w 1059260"/>
                  <a:gd name="connsiteY24" fmla="*/ 435022 h 697152"/>
                  <a:gd name="connsiteX25" fmla="*/ 11773 w 1059260"/>
                  <a:gd name="connsiteY25" fmla="*/ 412136 h 697152"/>
                  <a:gd name="connsiteX26" fmla="*/ 7039 w 1059260"/>
                  <a:gd name="connsiteY26" fmla="*/ 387372 h 697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59260" h="697152">
                    <a:moveTo>
                      <a:pt x="7039" y="387372"/>
                    </a:moveTo>
                    <a:cubicBezTo>
                      <a:pt x="72959" y="376926"/>
                      <a:pt x="136846" y="359595"/>
                      <a:pt x="197563" y="331310"/>
                    </a:cubicBezTo>
                    <a:cubicBezTo>
                      <a:pt x="344504" y="262847"/>
                      <a:pt x="453029" y="155262"/>
                      <a:pt x="524622" y="10120"/>
                    </a:cubicBezTo>
                    <a:cubicBezTo>
                      <a:pt x="526147" y="7029"/>
                      <a:pt x="526930" y="3547"/>
                      <a:pt x="528103" y="222"/>
                    </a:cubicBezTo>
                    <a:cubicBezTo>
                      <a:pt x="535263" y="-1304"/>
                      <a:pt x="534676" y="5425"/>
                      <a:pt x="536280" y="8750"/>
                    </a:cubicBezTo>
                    <a:cubicBezTo>
                      <a:pt x="605799" y="150606"/>
                      <a:pt x="710998" y="256900"/>
                      <a:pt x="853245" y="325833"/>
                    </a:cubicBezTo>
                    <a:cubicBezTo>
                      <a:pt x="916662" y="356583"/>
                      <a:pt x="983325" y="377435"/>
                      <a:pt x="1053627" y="385729"/>
                    </a:cubicBezTo>
                    <a:cubicBezTo>
                      <a:pt x="1055036" y="385885"/>
                      <a:pt x="1056366" y="386785"/>
                      <a:pt x="1057735" y="387333"/>
                    </a:cubicBezTo>
                    <a:cubicBezTo>
                      <a:pt x="1049833" y="396996"/>
                      <a:pt x="1049207" y="406268"/>
                      <a:pt x="1059261" y="414953"/>
                    </a:cubicBezTo>
                    <a:cubicBezTo>
                      <a:pt x="1057618" y="460921"/>
                      <a:pt x="1058831" y="506889"/>
                      <a:pt x="1058439" y="552857"/>
                    </a:cubicBezTo>
                    <a:cubicBezTo>
                      <a:pt x="1058361" y="560916"/>
                      <a:pt x="1059026" y="569054"/>
                      <a:pt x="1056092" y="576839"/>
                    </a:cubicBezTo>
                    <a:cubicBezTo>
                      <a:pt x="1051084" y="586424"/>
                      <a:pt x="1041382" y="586659"/>
                      <a:pt x="1032580" y="588067"/>
                    </a:cubicBezTo>
                    <a:cubicBezTo>
                      <a:pt x="961613" y="599334"/>
                      <a:pt x="891389" y="613848"/>
                      <a:pt x="822104" y="632979"/>
                    </a:cubicBezTo>
                    <a:cubicBezTo>
                      <a:pt x="763069" y="649254"/>
                      <a:pt x="705130" y="668736"/>
                      <a:pt x="647816" y="690136"/>
                    </a:cubicBezTo>
                    <a:cubicBezTo>
                      <a:pt x="642144" y="692249"/>
                      <a:pt x="636549" y="694792"/>
                      <a:pt x="630250" y="694009"/>
                    </a:cubicBezTo>
                    <a:cubicBezTo>
                      <a:pt x="621018" y="691153"/>
                      <a:pt x="617810" y="682742"/>
                      <a:pt x="613663" y="675426"/>
                    </a:cubicBezTo>
                    <a:cubicBezTo>
                      <a:pt x="595041" y="642564"/>
                      <a:pt x="576145" y="609858"/>
                      <a:pt x="556936" y="577348"/>
                    </a:cubicBezTo>
                    <a:cubicBezTo>
                      <a:pt x="539840" y="548515"/>
                      <a:pt x="523017" y="548828"/>
                      <a:pt x="506234" y="577348"/>
                    </a:cubicBezTo>
                    <a:cubicBezTo>
                      <a:pt x="485500" y="612479"/>
                      <a:pt x="466056" y="648354"/>
                      <a:pt x="444774" y="683172"/>
                    </a:cubicBezTo>
                    <a:cubicBezTo>
                      <a:pt x="441409" y="688649"/>
                      <a:pt x="438827" y="695065"/>
                      <a:pt x="431629" y="696982"/>
                    </a:cubicBezTo>
                    <a:cubicBezTo>
                      <a:pt x="424743" y="697882"/>
                      <a:pt x="418719" y="695026"/>
                      <a:pt x="412616" y="692640"/>
                    </a:cubicBezTo>
                    <a:cubicBezTo>
                      <a:pt x="283905" y="642094"/>
                      <a:pt x="150734" y="609036"/>
                      <a:pt x="13886" y="590141"/>
                    </a:cubicBezTo>
                    <a:cubicBezTo>
                      <a:pt x="8135" y="589358"/>
                      <a:pt x="-1763" y="591745"/>
                      <a:pt x="271" y="579734"/>
                    </a:cubicBezTo>
                    <a:cubicBezTo>
                      <a:pt x="6961" y="572849"/>
                      <a:pt x="6218" y="564046"/>
                      <a:pt x="6257" y="555596"/>
                    </a:cubicBezTo>
                    <a:cubicBezTo>
                      <a:pt x="6374" y="515418"/>
                      <a:pt x="6218" y="475200"/>
                      <a:pt x="6374" y="435022"/>
                    </a:cubicBezTo>
                    <a:cubicBezTo>
                      <a:pt x="6413" y="427041"/>
                      <a:pt x="5826" y="418787"/>
                      <a:pt x="11773" y="412136"/>
                    </a:cubicBezTo>
                    <a:cubicBezTo>
                      <a:pt x="10012" y="403881"/>
                      <a:pt x="16037" y="394257"/>
                      <a:pt x="7039" y="387372"/>
                    </a:cubicBezTo>
                    <a:close/>
                  </a:path>
                </a:pathLst>
              </a:custGeom>
              <a:solidFill>
                <a:srgbClr val="FED097"/>
              </a:solidFill>
              <a:ln w="3910" cap="flat">
                <a:noFill/>
                <a:prstDash val="solid"/>
                <a:miter/>
              </a:ln>
            </p:spPr>
            <p:txBody>
              <a:bodyPr rtlCol="0" anchor="ctr"/>
              <a:lstStyle/>
              <a:p>
                <a:endParaRPr lang="en-US">
                  <a:solidFill>
                    <a:prstClr val="black"/>
                  </a:solidFill>
                </a:endParaRPr>
              </a:p>
            </p:txBody>
          </p:sp>
          <p:sp>
            <p:nvSpPr>
              <p:cNvPr id="15" name="Freeform: Shape 51">
                <a:extLst>
                  <a:ext uri="{FF2B5EF4-FFF2-40B4-BE49-F238E27FC236}">
                    <a16:creationId xmlns="" xmlns:a16="http://schemas.microsoft.com/office/drawing/2014/main" id="{256D0A46-F1D6-4670-AA76-876001A29446}"/>
                  </a:ext>
                </a:extLst>
              </p:cNvPr>
              <p:cNvSpPr/>
              <p:nvPr/>
            </p:nvSpPr>
            <p:spPr>
              <a:xfrm>
                <a:off x="8602144" y="4010415"/>
                <a:ext cx="163370" cy="218816"/>
              </a:xfrm>
              <a:custGeom>
                <a:avLst/>
                <a:gdLst>
                  <a:gd name="connsiteX0" fmla="*/ 114940 w 127344"/>
                  <a:gd name="connsiteY0" fmla="*/ 170376 h 170563"/>
                  <a:gd name="connsiteX1" fmla="*/ 2622 w 127344"/>
                  <a:gd name="connsiteY1" fmla="*/ 157974 h 170563"/>
                  <a:gd name="connsiteX2" fmla="*/ 110637 w 127344"/>
                  <a:gd name="connsiteY2" fmla="*/ 1565 h 170563"/>
                  <a:gd name="connsiteX3" fmla="*/ 127068 w 127344"/>
                  <a:gd name="connsiteY3" fmla="*/ 0 h 170563"/>
                  <a:gd name="connsiteX4" fmla="*/ 127342 w 127344"/>
                  <a:gd name="connsiteY4" fmla="*/ 156957 h 170563"/>
                  <a:gd name="connsiteX5" fmla="*/ 114940 w 127344"/>
                  <a:gd name="connsiteY5" fmla="*/ 170376 h 170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344" h="170563">
                    <a:moveTo>
                      <a:pt x="114940" y="170376"/>
                    </a:moveTo>
                    <a:cubicBezTo>
                      <a:pt x="77501" y="166229"/>
                      <a:pt x="40061" y="162121"/>
                      <a:pt x="2622" y="157974"/>
                    </a:cubicBezTo>
                    <a:cubicBezTo>
                      <a:pt x="-12284" y="82977"/>
                      <a:pt x="38066" y="13771"/>
                      <a:pt x="110637" y="1565"/>
                    </a:cubicBezTo>
                    <a:cubicBezTo>
                      <a:pt x="116036" y="665"/>
                      <a:pt x="121591" y="509"/>
                      <a:pt x="127068" y="0"/>
                    </a:cubicBezTo>
                    <a:cubicBezTo>
                      <a:pt x="127107" y="52306"/>
                      <a:pt x="126990" y="104612"/>
                      <a:pt x="127342" y="156957"/>
                    </a:cubicBezTo>
                    <a:cubicBezTo>
                      <a:pt x="127420" y="166190"/>
                      <a:pt x="125347" y="171667"/>
                      <a:pt x="114940" y="170376"/>
                    </a:cubicBezTo>
                    <a:close/>
                  </a:path>
                </a:pathLst>
              </a:custGeom>
              <a:solidFill>
                <a:srgbClr val="FAB08B"/>
              </a:solidFill>
              <a:ln w="3910" cap="flat">
                <a:noFill/>
                <a:prstDash val="solid"/>
                <a:miter/>
              </a:ln>
            </p:spPr>
            <p:txBody>
              <a:bodyPr rtlCol="0" anchor="ctr"/>
              <a:lstStyle/>
              <a:p>
                <a:endParaRPr lang="en-US">
                  <a:solidFill>
                    <a:prstClr val="black"/>
                  </a:solidFill>
                </a:endParaRPr>
              </a:p>
            </p:txBody>
          </p:sp>
          <p:sp>
            <p:nvSpPr>
              <p:cNvPr id="16" name="Freeform: Shape 52">
                <a:extLst>
                  <a:ext uri="{FF2B5EF4-FFF2-40B4-BE49-F238E27FC236}">
                    <a16:creationId xmlns="" xmlns:a16="http://schemas.microsoft.com/office/drawing/2014/main" id="{8273A765-0FCB-4176-8BF3-2AAF250DD672}"/>
                  </a:ext>
                </a:extLst>
              </p:cNvPr>
              <p:cNvSpPr/>
              <p:nvPr/>
            </p:nvSpPr>
            <p:spPr>
              <a:xfrm>
                <a:off x="10100674" y="4014079"/>
                <a:ext cx="148678" cy="210695"/>
              </a:xfrm>
              <a:custGeom>
                <a:avLst/>
                <a:gdLst>
                  <a:gd name="connsiteX0" fmla="*/ 112852 w 115892"/>
                  <a:gd name="connsiteY0" fmla="*/ 152145 h 164233"/>
                  <a:gd name="connsiteX1" fmla="*/ 76078 w 115892"/>
                  <a:gd name="connsiteY1" fmla="*/ 156292 h 164233"/>
                  <a:gd name="connsiteX2" fmla="*/ 259 w 115892"/>
                  <a:gd name="connsiteY2" fmla="*/ 164234 h 164233"/>
                  <a:gd name="connsiteX3" fmla="*/ 298 w 115892"/>
                  <a:gd name="connsiteY3" fmla="*/ 14749 h 164233"/>
                  <a:gd name="connsiteX4" fmla="*/ 6636 w 115892"/>
                  <a:gd name="connsiteY4" fmla="*/ 0 h 164233"/>
                  <a:gd name="connsiteX5" fmla="*/ 112852 w 115892"/>
                  <a:gd name="connsiteY5" fmla="*/ 152145 h 16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892" h="164233">
                    <a:moveTo>
                      <a:pt x="112852" y="152145"/>
                    </a:moveTo>
                    <a:cubicBezTo>
                      <a:pt x="101233" y="158717"/>
                      <a:pt x="88323" y="154414"/>
                      <a:pt x="76078" y="156292"/>
                    </a:cubicBezTo>
                    <a:cubicBezTo>
                      <a:pt x="50961" y="160087"/>
                      <a:pt x="25532" y="161730"/>
                      <a:pt x="259" y="164234"/>
                    </a:cubicBezTo>
                    <a:cubicBezTo>
                      <a:pt x="259" y="114392"/>
                      <a:pt x="181" y="64590"/>
                      <a:pt x="298" y="14749"/>
                    </a:cubicBezTo>
                    <a:cubicBezTo>
                      <a:pt x="298" y="9155"/>
                      <a:pt x="-2088" y="2034"/>
                      <a:pt x="6636" y="0"/>
                    </a:cubicBezTo>
                    <a:cubicBezTo>
                      <a:pt x="75373" y="7863"/>
                      <a:pt x="129518" y="85403"/>
                      <a:pt x="112852" y="152145"/>
                    </a:cubicBezTo>
                    <a:close/>
                  </a:path>
                </a:pathLst>
              </a:custGeom>
              <a:solidFill>
                <a:srgbClr val="FAB08B"/>
              </a:solidFill>
              <a:ln w="3910" cap="flat">
                <a:noFill/>
                <a:prstDash val="solid"/>
                <a:miter/>
              </a:ln>
            </p:spPr>
            <p:txBody>
              <a:bodyPr rtlCol="0" anchor="ctr"/>
              <a:lstStyle/>
              <a:p>
                <a:endParaRPr lang="en-US">
                  <a:solidFill>
                    <a:prstClr val="black"/>
                  </a:solidFill>
                </a:endParaRPr>
              </a:p>
            </p:txBody>
          </p:sp>
          <p:sp>
            <p:nvSpPr>
              <p:cNvPr id="17" name="Freeform: Shape 62">
                <a:extLst>
                  <a:ext uri="{FF2B5EF4-FFF2-40B4-BE49-F238E27FC236}">
                    <a16:creationId xmlns="" xmlns:a16="http://schemas.microsoft.com/office/drawing/2014/main" id="{8E6240D1-95D0-40A7-9F2D-BA0911F1F81B}"/>
                  </a:ext>
                </a:extLst>
              </p:cNvPr>
              <p:cNvSpPr/>
              <p:nvPr/>
            </p:nvSpPr>
            <p:spPr>
              <a:xfrm>
                <a:off x="9306404" y="4188523"/>
                <a:ext cx="249643" cy="236130"/>
              </a:xfrm>
              <a:custGeom>
                <a:avLst/>
                <a:gdLst>
                  <a:gd name="connsiteX0" fmla="*/ 194592 w 194592"/>
                  <a:gd name="connsiteY0" fmla="*/ 140772 h 184059"/>
                  <a:gd name="connsiteX1" fmla="*/ 106920 w 194592"/>
                  <a:gd name="connsiteY1" fmla="*/ 180911 h 184059"/>
                  <a:gd name="connsiteX2" fmla="*/ 80395 w 194592"/>
                  <a:gd name="connsiteY2" fmla="*/ 181576 h 184059"/>
                  <a:gd name="connsiteX3" fmla="*/ 0 w 194592"/>
                  <a:gd name="connsiteY3" fmla="*/ 143785 h 184059"/>
                  <a:gd name="connsiteX4" fmla="*/ 73510 w 194592"/>
                  <a:gd name="connsiteY4" fmla="*/ 15543 h 184059"/>
                  <a:gd name="connsiteX5" fmla="*/ 122882 w 194592"/>
                  <a:gd name="connsiteY5" fmla="*/ 16717 h 184059"/>
                  <a:gd name="connsiteX6" fmla="*/ 194592 w 194592"/>
                  <a:gd name="connsiteY6" fmla="*/ 140772 h 18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592" h="184059">
                    <a:moveTo>
                      <a:pt x="194592" y="140772"/>
                    </a:moveTo>
                    <a:cubicBezTo>
                      <a:pt x="165368" y="154191"/>
                      <a:pt x="136222" y="167688"/>
                      <a:pt x="106920" y="180911"/>
                    </a:cubicBezTo>
                    <a:cubicBezTo>
                      <a:pt x="98313" y="184784"/>
                      <a:pt x="88572" y="185175"/>
                      <a:pt x="80395" y="181576"/>
                    </a:cubicBezTo>
                    <a:cubicBezTo>
                      <a:pt x="53323" y="169605"/>
                      <a:pt x="26759" y="156460"/>
                      <a:pt x="0" y="143785"/>
                    </a:cubicBezTo>
                    <a:cubicBezTo>
                      <a:pt x="24451" y="101024"/>
                      <a:pt x="48628" y="58068"/>
                      <a:pt x="73510" y="15543"/>
                    </a:cubicBezTo>
                    <a:cubicBezTo>
                      <a:pt x="85951" y="-5661"/>
                      <a:pt x="110050" y="-5074"/>
                      <a:pt x="122882" y="16717"/>
                    </a:cubicBezTo>
                    <a:cubicBezTo>
                      <a:pt x="147176" y="57834"/>
                      <a:pt x="170728" y="99381"/>
                      <a:pt x="194592" y="140772"/>
                    </a:cubicBezTo>
                    <a:close/>
                  </a:path>
                </a:pathLst>
              </a:custGeom>
              <a:solidFill>
                <a:srgbClr val="FAB08B"/>
              </a:solidFill>
              <a:ln w="3910" cap="flat">
                <a:noFill/>
                <a:prstDash val="solid"/>
                <a:miter/>
              </a:ln>
            </p:spPr>
            <p:txBody>
              <a:bodyPr rtlCol="0" anchor="ctr"/>
              <a:lstStyle/>
              <a:p>
                <a:endParaRPr lang="en-US">
                  <a:solidFill>
                    <a:prstClr val="black"/>
                  </a:solidFill>
                </a:endParaRPr>
              </a:p>
            </p:txBody>
          </p:sp>
          <p:sp>
            <p:nvSpPr>
              <p:cNvPr id="18" name="Freeform: Shape 63">
                <a:extLst>
                  <a:ext uri="{FF2B5EF4-FFF2-40B4-BE49-F238E27FC236}">
                    <a16:creationId xmlns="" xmlns:a16="http://schemas.microsoft.com/office/drawing/2014/main" id="{875049FF-CBA6-46E8-999D-2E45C77A5DC9}"/>
                  </a:ext>
                </a:extLst>
              </p:cNvPr>
              <p:cNvSpPr/>
              <p:nvPr/>
            </p:nvSpPr>
            <p:spPr>
              <a:xfrm>
                <a:off x="9609929" y="3999724"/>
                <a:ext cx="292878" cy="102548"/>
              </a:xfrm>
              <a:custGeom>
                <a:avLst/>
                <a:gdLst>
                  <a:gd name="connsiteX0" fmla="*/ 20674 w 228293"/>
                  <a:gd name="connsiteY0" fmla="*/ 0 h 79934"/>
                  <a:gd name="connsiteX1" fmla="*/ 91602 w 228293"/>
                  <a:gd name="connsiteY1" fmla="*/ 14632 h 79934"/>
                  <a:gd name="connsiteX2" fmla="*/ 206894 w 228293"/>
                  <a:gd name="connsiteY2" fmla="*/ 38770 h 79934"/>
                  <a:gd name="connsiteX3" fmla="*/ 227707 w 228293"/>
                  <a:gd name="connsiteY3" fmla="*/ 64668 h 79934"/>
                  <a:gd name="connsiteX4" fmla="*/ 197662 w 228293"/>
                  <a:gd name="connsiteY4" fmla="*/ 78948 h 79934"/>
                  <a:gd name="connsiteX5" fmla="*/ 18640 w 228293"/>
                  <a:gd name="connsiteY5" fmla="*/ 42095 h 79934"/>
                  <a:gd name="connsiteX6" fmla="*/ 135 w 228293"/>
                  <a:gd name="connsiteY6" fmla="*/ 18779 h 79934"/>
                  <a:gd name="connsiteX7" fmla="*/ 20674 w 228293"/>
                  <a:gd name="connsiteY7" fmla="*/ 0 h 79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293" h="79934">
                    <a:moveTo>
                      <a:pt x="20674" y="0"/>
                    </a:moveTo>
                    <a:cubicBezTo>
                      <a:pt x="44265" y="4890"/>
                      <a:pt x="67972" y="9741"/>
                      <a:pt x="91602" y="14632"/>
                    </a:cubicBezTo>
                    <a:cubicBezTo>
                      <a:pt x="130059" y="22652"/>
                      <a:pt x="168516" y="30593"/>
                      <a:pt x="206894" y="38770"/>
                    </a:cubicBezTo>
                    <a:cubicBezTo>
                      <a:pt x="222895" y="42173"/>
                      <a:pt x="230563" y="51993"/>
                      <a:pt x="227707" y="64668"/>
                    </a:cubicBezTo>
                    <a:cubicBezTo>
                      <a:pt x="224969" y="76953"/>
                      <a:pt x="213975" y="82312"/>
                      <a:pt x="197662" y="78948"/>
                    </a:cubicBezTo>
                    <a:cubicBezTo>
                      <a:pt x="137962" y="66703"/>
                      <a:pt x="78301" y="54379"/>
                      <a:pt x="18640" y="42095"/>
                    </a:cubicBezTo>
                    <a:cubicBezTo>
                      <a:pt x="5925" y="39474"/>
                      <a:pt x="-1077" y="32080"/>
                      <a:pt x="135" y="18779"/>
                    </a:cubicBezTo>
                    <a:cubicBezTo>
                      <a:pt x="1191" y="6690"/>
                      <a:pt x="9759" y="1995"/>
                      <a:pt x="20674" y="0"/>
                    </a:cubicBezTo>
                    <a:close/>
                  </a:path>
                </a:pathLst>
              </a:custGeom>
              <a:solidFill>
                <a:srgbClr val="0F323F"/>
              </a:solidFill>
              <a:ln w="3910" cap="flat">
                <a:noFill/>
                <a:prstDash val="solid"/>
                <a:miter/>
              </a:ln>
            </p:spPr>
            <p:txBody>
              <a:bodyPr rtlCol="0" anchor="ctr"/>
              <a:lstStyle/>
              <a:p>
                <a:endParaRPr lang="en-US">
                  <a:solidFill>
                    <a:prstClr val="black"/>
                  </a:solidFill>
                </a:endParaRPr>
              </a:p>
            </p:txBody>
          </p:sp>
          <p:sp>
            <p:nvSpPr>
              <p:cNvPr id="19" name="Freeform: Shape 64">
                <a:extLst>
                  <a:ext uri="{FF2B5EF4-FFF2-40B4-BE49-F238E27FC236}">
                    <a16:creationId xmlns="" xmlns:a16="http://schemas.microsoft.com/office/drawing/2014/main" id="{678C3462-BDAA-48F6-80BE-D2A872458AAA}"/>
                  </a:ext>
                </a:extLst>
              </p:cNvPr>
              <p:cNvSpPr/>
              <p:nvPr/>
            </p:nvSpPr>
            <p:spPr>
              <a:xfrm>
                <a:off x="8959436" y="3886013"/>
                <a:ext cx="289049" cy="118934"/>
              </a:xfrm>
              <a:custGeom>
                <a:avLst/>
                <a:gdLst>
                  <a:gd name="connsiteX0" fmla="*/ 225309 w 225308"/>
                  <a:gd name="connsiteY0" fmla="*/ 20877 h 92707"/>
                  <a:gd name="connsiteX1" fmla="*/ 209817 w 225308"/>
                  <a:gd name="connsiteY1" fmla="*/ 40712 h 92707"/>
                  <a:gd name="connsiteX2" fmla="*/ 26570 w 225308"/>
                  <a:gd name="connsiteY2" fmla="*/ 91844 h 92707"/>
                  <a:gd name="connsiteX3" fmla="*/ 671 w 225308"/>
                  <a:gd name="connsiteY3" fmla="*/ 77330 h 92707"/>
                  <a:gd name="connsiteX4" fmla="*/ 17963 w 225308"/>
                  <a:gd name="connsiteY4" fmla="*/ 51549 h 92707"/>
                  <a:gd name="connsiteX5" fmla="*/ 179341 w 225308"/>
                  <a:gd name="connsiteY5" fmla="*/ 6089 h 92707"/>
                  <a:gd name="connsiteX6" fmla="*/ 199723 w 225308"/>
                  <a:gd name="connsiteY6" fmla="*/ 456 h 92707"/>
                  <a:gd name="connsiteX7" fmla="*/ 225309 w 225308"/>
                  <a:gd name="connsiteY7" fmla="*/ 20877 h 9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5308" h="92707">
                    <a:moveTo>
                      <a:pt x="225309" y="20877"/>
                    </a:moveTo>
                    <a:cubicBezTo>
                      <a:pt x="225113" y="31362"/>
                      <a:pt x="219441" y="38013"/>
                      <a:pt x="209817" y="40712"/>
                    </a:cubicBezTo>
                    <a:cubicBezTo>
                      <a:pt x="148787" y="57926"/>
                      <a:pt x="87717" y="75061"/>
                      <a:pt x="26570" y="91844"/>
                    </a:cubicBezTo>
                    <a:cubicBezTo>
                      <a:pt x="14246" y="95209"/>
                      <a:pt x="3331" y="88402"/>
                      <a:pt x="671" y="77330"/>
                    </a:cubicBezTo>
                    <a:cubicBezTo>
                      <a:pt x="-2146" y="65554"/>
                      <a:pt x="3957" y="55578"/>
                      <a:pt x="17963" y="51549"/>
                    </a:cubicBezTo>
                    <a:cubicBezTo>
                      <a:pt x="71677" y="36174"/>
                      <a:pt x="125509" y="21190"/>
                      <a:pt x="179341" y="6089"/>
                    </a:cubicBezTo>
                    <a:cubicBezTo>
                      <a:pt x="186109" y="4172"/>
                      <a:pt x="192799" y="1747"/>
                      <a:pt x="199723" y="456"/>
                    </a:cubicBezTo>
                    <a:cubicBezTo>
                      <a:pt x="214003" y="-2205"/>
                      <a:pt x="225309" y="7067"/>
                      <a:pt x="225309" y="20877"/>
                    </a:cubicBezTo>
                    <a:close/>
                  </a:path>
                </a:pathLst>
              </a:custGeom>
              <a:solidFill>
                <a:srgbClr val="0F323F"/>
              </a:solidFill>
              <a:ln w="3910" cap="flat">
                <a:noFill/>
                <a:prstDash val="solid"/>
                <a:miter/>
              </a:ln>
            </p:spPr>
            <p:txBody>
              <a:bodyPr rtlCol="0" anchor="ctr"/>
              <a:lstStyle/>
              <a:p>
                <a:endParaRPr lang="en-US">
                  <a:solidFill>
                    <a:prstClr val="black"/>
                  </a:solidFill>
                </a:endParaRPr>
              </a:p>
            </p:txBody>
          </p:sp>
          <p:sp>
            <p:nvSpPr>
              <p:cNvPr id="20" name="Freeform: Shape 65">
                <a:extLst>
                  <a:ext uri="{FF2B5EF4-FFF2-40B4-BE49-F238E27FC236}">
                    <a16:creationId xmlns="" xmlns:a16="http://schemas.microsoft.com/office/drawing/2014/main" id="{845C85DC-E4A0-40A0-9DBD-79612F942CCE}"/>
                  </a:ext>
                </a:extLst>
              </p:cNvPr>
              <p:cNvSpPr/>
              <p:nvPr/>
            </p:nvSpPr>
            <p:spPr>
              <a:xfrm>
                <a:off x="9684280" y="4162385"/>
                <a:ext cx="120206" cy="120410"/>
              </a:xfrm>
              <a:custGeom>
                <a:avLst/>
                <a:gdLst>
                  <a:gd name="connsiteX0" fmla="*/ 1 w 93698"/>
                  <a:gd name="connsiteY0" fmla="*/ 46128 h 93857"/>
                  <a:gd name="connsiteX1" fmla="*/ 47495 w 93698"/>
                  <a:gd name="connsiteY1" fmla="*/ 4 h 93857"/>
                  <a:gd name="connsiteX2" fmla="*/ 93698 w 93698"/>
                  <a:gd name="connsiteY2" fmla="*/ 46402 h 93857"/>
                  <a:gd name="connsiteX3" fmla="*/ 46517 w 93698"/>
                  <a:gd name="connsiteY3" fmla="*/ 93857 h 93857"/>
                  <a:gd name="connsiteX4" fmla="*/ 1 w 93698"/>
                  <a:gd name="connsiteY4" fmla="*/ 46128 h 93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98" h="93857">
                    <a:moveTo>
                      <a:pt x="1" y="46128"/>
                    </a:moveTo>
                    <a:cubicBezTo>
                      <a:pt x="197" y="19721"/>
                      <a:pt x="20814" y="-309"/>
                      <a:pt x="47495" y="4"/>
                    </a:cubicBezTo>
                    <a:cubicBezTo>
                      <a:pt x="72651" y="278"/>
                      <a:pt x="93620" y="21325"/>
                      <a:pt x="93698" y="46402"/>
                    </a:cubicBezTo>
                    <a:cubicBezTo>
                      <a:pt x="93816" y="71870"/>
                      <a:pt x="71829" y="93974"/>
                      <a:pt x="46517" y="93857"/>
                    </a:cubicBezTo>
                    <a:cubicBezTo>
                      <a:pt x="20893" y="93740"/>
                      <a:pt x="-194" y="72105"/>
                      <a:pt x="1" y="46128"/>
                    </a:cubicBezTo>
                    <a:close/>
                  </a:path>
                </a:pathLst>
              </a:custGeom>
              <a:solidFill>
                <a:srgbClr val="0F323F"/>
              </a:solidFill>
              <a:ln w="3910" cap="flat">
                <a:noFill/>
                <a:prstDash val="solid"/>
                <a:miter/>
              </a:ln>
            </p:spPr>
            <p:txBody>
              <a:bodyPr rtlCol="0" anchor="ctr"/>
              <a:lstStyle/>
              <a:p>
                <a:endParaRPr lang="en-US">
                  <a:solidFill>
                    <a:prstClr val="black"/>
                  </a:solidFill>
                </a:endParaRPr>
              </a:p>
            </p:txBody>
          </p:sp>
          <p:sp>
            <p:nvSpPr>
              <p:cNvPr id="21" name="Freeform: Shape 66">
                <a:extLst>
                  <a:ext uri="{FF2B5EF4-FFF2-40B4-BE49-F238E27FC236}">
                    <a16:creationId xmlns="" xmlns:a16="http://schemas.microsoft.com/office/drawing/2014/main" id="{A3DEC7FB-96CF-4505-B337-EC22CB50D58A}"/>
                  </a:ext>
                </a:extLst>
              </p:cNvPr>
              <p:cNvSpPr/>
              <p:nvPr/>
            </p:nvSpPr>
            <p:spPr>
              <a:xfrm>
                <a:off x="9069208" y="4154608"/>
                <a:ext cx="120463" cy="120357"/>
              </a:xfrm>
              <a:custGeom>
                <a:avLst/>
                <a:gdLst>
                  <a:gd name="connsiteX0" fmla="*/ 47612 w 93899"/>
                  <a:gd name="connsiteY0" fmla="*/ 2 h 93816"/>
                  <a:gd name="connsiteX1" fmla="*/ 93893 w 93899"/>
                  <a:gd name="connsiteY1" fmla="*/ 47574 h 93816"/>
                  <a:gd name="connsiteX2" fmla="*/ 47299 w 93899"/>
                  <a:gd name="connsiteY2" fmla="*/ 93816 h 93816"/>
                  <a:gd name="connsiteX3" fmla="*/ 0 w 93899"/>
                  <a:gd name="connsiteY3" fmla="*/ 46518 h 93816"/>
                  <a:gd name="connsiteX4" fmla="*/ 47612 w 93899"/>
                  <a:gd name="connsiteY4" fmla="*/ 2 h 938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899" h="93816">
                    <a:moveTo>
                      <a:pt x="47612" y="2"/>
                    </a:moveTo>
                    <a:cubicBezTo>
                      <a:pt x="73706" y="237"/>
                      <a:pt x="94323" y="21441"/>
                      <a:pt x="93893" y="47574"/>
                    </a:cubicBezTo>
                    <a:cubicBezTo>
                      <a:pt x="93462" y="72651"/>
                      <a:pt x="72297" y="93660"/>
                      <a:pt x="47299" y="93816"/>
                    </a:cubicBezTo>
                    <a:cubicBezTo>
                      <a:pt x="21830" y="93973"/>
                      <a:pt x="-78" y="72025"/>
                      <a:pt x="0" y="46518"/>
                    </a:cubicBezTo>
                    <a:cubicBezTo>
                      <a:pt x="118" y="20736"/>
                      <a:pt x="21556" y="-233"/>
                      <a:pt x="47612" y="2"/>
                    </a:cubicBezTo>
                    <a:close/>
                  </a:path>
                </a:pathLst>
              </a:custGeom>
              <a:solidFill>
                <a:srgbClr val="0F323F"/>
              </a:solidFill>
              <a:ln w="3910" cap="flat">
                <a:noFill/>
                <a:prstDash val="solid"/>
                <a:miter/>
              </a:ln>
            </p:spPr>
            <p:txBody>
              <a:bodyPr rtlCol="0" anchor="ctr"/>
              <a:lstStyle/>
              <a:p>
                <a:endParaRPr lang="en-US">
                  <a:solidFill>
                    <a:prstClr val="black"/>
                  </a:solidFill>
                </a:endParaRPr>
              </a:p>
            </p:txBody>
          </p:sp>
        </p:grpSp>
      </p:grpSp>
      <p:grpSp>
        <p:nvGrpSpPr>
          <p:cNvPr id="33" name="그룹 8">
            <a:extLst>
              <a:ext uri="{FF2B5EF4-FFF2-40B4-BE49-F238E27FC236}">
                <a16:creationId xmlns="" xmlns:a16="http://schemas.microsoft.com/office/drawing/2014/main" id="{81F4910D-9578-427C-9A9F-9964965752F3}"/>
              </a:ext>
            </a:extLst>
          </p:cNvPr>
          <p:cNvGrpSpPr/>
          <p:nvPr/>
        </p:nvGrpSpPr>
        <p:grpSpPr>
          <a:xfrm>
            <a:off x="5292093" y="2161314"/>
            <a:ext cx="3184175" cy="849752"/>
            <a:chOff x="7752541" y="1302344"/>
            <a:chExt cx="3471964" cy="1405059"/>
          </a:xfrm>
        </p:grpSpPr>
        <p:sp>
          <p:nvSpPr>
            <p:cNvPr id="34" name="TextBox 33">
              <a:extLst>
                <a:ext uri="{FF2B5EF4-FFF2-40B4-BE49-F238E27FC236}">
                  <a16:creationId xmlns="" xmlns:a16="http://schemas.microsoft.com/office/drawing/2014/main" id="{4F587399-21B5-4B21-8E75-C6347889B747}"/>
                </a:ext>
              </a:extLst>
            </p:cNvPr>
            <p:cNvSpPr txBox="1"/>
            <p:nvPr/>
          </p:nvSpPr>
          <p:spPr>
            <a:xfrm>
              <a:off x="7752541" y="1302344"/>
              <a:ext cx="3276000" cy="966921"/>
            </a:xfrm>
            <a:prstGeom prst="rect">
              <a:avLst/>
            </a:prstGeom>
            <a:noFill/>
          </p:spPr>
          <p:txBody>
            <a:bodyPr wrap="square" rtlCol="0" anchor="ctr">
              <a:spAutoFit/>
            </a:bodyPr>
            <a:lstStyle/>
            <a:p>
              <a:r>
                <a:rPr lang="en-US" altLang="ko-KR" sz="3200" b="1" dirty="0" smtClean="0">
                  <a:solidFill>
                    <a:schemeClr val="bg1"/>
                  </a:solidFill>
                  <a:cs typeface="Arial" pitchFamily="34" charset="0"/>
                </a:rPr>
                <a:t>Tale</a:t>
              </a:r>
              <a:endParaRPr lang="ko-KR" altLang="en-US" sz="3200" b="1" dirty="0">
                <a:solidFill>
                  <a:schemeClr val="bg1"/>
                </a:solidFill>
                <a:cs typeface="Arial" pitchFamily="34" charset="0"/>
              </a:endParaRPr>
            </a:p>
          </p:txBody>
        </p:sp>
        <p:sp>
          <p:nvSpPr>
            <p:cNvPr id="35" name="TextBox 34">
              <a:extLst>
                <a:ext uri="{FF2B5EF4-FFF2-40B4-BE49-F238E27FC236}">
                  <a16:creationId xmlns="" xmlns:a16="http://schemas.microsoft.com/office/drawing/2014/main" id="{1F89744C-0E1A-403E-9706-082EAF4A278D}"/>
                </a:ext>
              </a:extLst>
            </p:cNvPr>
            <p:cNvSpPr txBox="1"/>
            <p:nvPr/>
          </p:nvSpPr>
          <p:spPr>
            <a:xfrm>
              <a:off x="7948505" y="2045824"/>
              <a:ext cx="3276000" cy="661579"/>
            </a:xfrm>
            <a:prstGeom prst="rect">
              <a:avLst/>
            </a:prstGeom>
            <a:noFill/>
          </p:spPr>
          <p:txBody>
            <a:bodyPr wrap="square" rtlCol="0">
              <a:spAutoFit/>
            </a:bodyPr>
            <a:lstStyle/>
            <a:p>
              <a:endParaRPr lang="en-US" altLang="ko-KR" sz="2000" dirty="0">
                <a:solidFill>
                  <a:schemeClr val="bg1"/>
                </a:solidFill>
              </a:endParaRPr>
            </a:p>
          </p:txBody>
        </p:sp>
      </p:grpSp>
      <p:sp>
        <p:nvSpPr>
          <p:cNvPr id="36" name="Oval 7">
            <a:extLst>
              <a:ext uri="{FF2B5EF4-FFF2-40B4-BE49-F238E27FC236}">
                <a16:creationId xmlns="" xmlns:a16="http://schemas.microsoft.com/office/drawing/2014/main" id="{C8FF2EA5-8393-4E57-8EAA-68C543D5BC7A}"/>
              </a:ext>
            </a:extLst>
          </p:cNvPr>
          <p:cNvSpPr/>
          <p:nvPr/>
        </p:nvSpPr>
        <p:spPr>
          <a:xfrm>
            <a:off x="4572001" y="2132882"/>
            <a:ext cx="554378" cy="739171"/>
          </a:xfrm>
          <a:prstGeom prst="roundRect">
            <a:avLst/>
          </a:prstGeom>
          <a:solidFill>
            <a:schemeClr val="accent3"/>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38" name="Rectangle 37">
            <a:extLst>
              <a:ext uri="{FF2B5EF4-FFF2-40B4-BE49-F238E27FC236}">
                <a16:creationId xmlns="" xmlns:a16="http://schemas.microsoft.com/office/drawing/2014/main" id="{E7981206-0E9F-416C-8CEF-3026BBCD78FB}"/>
              </a:ext>
            </a:extLst>
          </p:cNvPr>
          <p:cNvSpPr/>
          <p:nvPr/>
        </p:nvSpPr>
        <p:spPr>
          <a:xfrm>
            <a:off x="4572001" y="2996952"/>
            <a:ext cx="4049024" cy="93610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39" name="TextBox 38">
            <a:extLst>
              <a:ext uri="{FF2B5EF4-FFF2-40B4-BE49-F238E27FC236}">
                <a16:creationId xmlns="" xmlns:a16="http://schemas.microsoft.com/office/drawing/2014/main" id="{E128BC23-19AC-452F-BBA2-ED961A7618FE}"/>
              </a:ext>
            </a:extLst>
          </p:cNvPr>
          <p:cNvSpPr txBox="1"/>
          <p:nvPr/>
        </p:nvSpPr>
        <p:spPr>
          <a:xfrm>
            <a:off x="4794951" y="3117876"/>
            <a:ext cx="3544949" cy="707886"/>
          </a:xfrm>
          <a:prstGeom prst="rect">
            <a:avLst/>
          </a:prstGeom>
          <a:noFill/>
        </p:spPr>
        <p:txBody>
          <a:bodyPr wrap="square" rtlCol="0">
            <a:spAutoFit/>
          </a:bodyPr>
          <a:lstStyle/>
          <a:p>
            <a:r>
              <a:rPr lang="en-AU" sz="2000" dirty="0">
                <a:solidFill>
                  <a:schemeClr val="bg1"/>
                </a:solidFill>
              </a:rPr>
              <a:t>The first meaning of history is "tale, story,"</a:t>
            </a:r>
            <a:endParaRPr lang="en-US" altLang="ko-KR" sz="2000" dirty="0">
              <a:solidFill>
                <a:schemeClr val="bg1"/>
              </a:solidFill>
            </a:endParaRPr>
          </a:p>
        </p:txBody>
      </p:sp>
      <p:sp>
        <p:nvSpPr>
          <p:cNvPr id="40" name="Oval 6">
            <a:extLst>
              <a:ext uri="{FF2B5EF4-FFF2-40B4-BE49-F238E27FC236}">
                <a16:creationId xmlns="" xmlns:a16="http://schemas.microsoft.com/office/drawing/2014/main" id="{A80DEDC6-D38F-4376-98AE-9B78470A8B0C}"/>
              </a:ext>
            </a:extLst>
          </p:cNvPr>
          <p:cNvSpPr/>
          <p:nvPr/>
        </p:nvSpPr>
        <p:spPr>
          <a:xfrm>
            <a:off x="4499992" y="4221114"/>
            <a:ext cx="554378" cy="739171"/>
          </a:xfrm>
          <a:prstGeom prst="roundRect">
            <a:avLst/>
          </a:prstGeom>
          <a:solidFill>
            <a:schemeClr val="accent4"/>
          </a:solid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41" name="Donut 15">
            <a:extLst>
              <a:ext uri="{FF2B5EF4-FFF2-40B4-BE49-F238E27FC236}">
                <a16:creationId xmlns="" xmlns:a16="http://schemas.microsoft.com/office/drawing/2014/main" id="{EB77BB05-8235-4217-9030-0444B5601652}"/>
              </a:ext>
            </a:extLst>
          </p:cNvPr>
          <p:cNvSpPr/>
          <p:nvPr/>
        </p:nvSpPr>
        <p:spPr>
          <a:xfrm>
            <a:off x="4644008" y="4365104"/>
            <a:ext cx="351693" cy="465660"/>
          </a:xfrm>
          <a:custGeom>
            <a:avLst/>
            <a:gdLst/>
            <a:ahLst/>
            <a:cxnLst/>
            <a:rect l="l" t="t" r="r" b="b"/>
            <a:pathLst>
              <a:path w="3821708" h="3795110">
                <a:moveTo>
                  <a:pt x="1910854" y="903842"/>
                </a:moveTo>
                <a:lnTo>
                  <a:pt x="1793831" y="1129420"/>
                </a:lnTo>
                <a:lnTo>
                  <a:pt x="1791613" y="1129420"/>
                </a:lnTo>
                <a:lnTo>
                  <a:pt x="1791892" y="1133157"/>
                </a:lnTo>
                <a:lnTo>
                  <a:pt x="1791613" y="1133695"/>
                </a:lnTo>
                <a:lnTo>
                  <a:pt x="1791933" y="1133695"/>
                </a:lnTo>
                <a:lnTo>
                  <a:pt x="1833002" y="1683464"/>
                </a:lnTo>
                <a:cubicBezTo>
                  <a:pt x="1744939" y="1714584"/>
                  <a:pt x="1682254" y="1798749"/>
                  <a:pt x="1682254" y="1897555"/>
                </a:cubicBezTo>
                <a:cubicBezTo>
                  <a:pt x="1682254" y="2023808"/>
                  <a:pt x="1784602" y="2126156"/>
                  <a:pt x="1910855" y="2126156"/>
                </a:cubicBezTo>
                <a:cubicBezTo>
                  <a:pt x="1975561" y="2126156"/>
                  <a:pt x="2033988" y="2099273"/>
                  <a:pt x="2075304" y="2055803"/>
                </a:cubicBezTo>
                <a:lnTo>
                  <a:pt x="2443125" y="2288080"/>
                </a:lnTo>
                <a:lnTo>
                  <a:pt x="2443003" y="2288309"/>
                </a:lnTo>
                <a:lnTo>
                  <a:pt x="2443494" y="2288314"/>
                </a:lnTo>
                <a:lnTo>
                  <a:pt x="2446061" y="2289935"/>
                </a:lnTo>
                <a:lnTo>
                  <a:pt x="2446904" y="2288348"/>
                </a:lnTo>
                <a:lnTo>
                  <a:pt x="2652725" y="2290436"/>
                </a:lnTo>
                <a:lnTo>
                  <a:pt x="2535900" y="2120971"/>
                </a:lnTo>
                <a:lnTo>
                  <a:pt x="2536744" y="2119385"/>
                </a:lnTo>
                <a:lnTo>
                  <a:pt x="2533964" y="2118163"/>
                </a:lnTo>
                <a:lnTo>
                  <a:pt x="2533686" y="2117759"/>
                </a:lnTo>
                <a:lnTo>
                  <a:pt x="2533565" y="2117988"/>
                </a:lnTo>
                <a:lnTo>
                  <a:pt x="2134900" y="1942755"/>
                </a:lnTo>
                <a:cubicBezTo>
                  <a:pt x="2137918" y="1928156"/>
                  <a:pt x="2139456" y="1913035"/>
                  <a:pt x="2139456" y="1897555"/>
                </a:cubicBezTo>
                <a:cubicBezTo>
                  <a:pt x="2139456" y="1798748"/>
                  <a:pt x="2076770" y="1714583"/>
                  <a:pt x="1988706" y="1683463"/>
                </a:cubicBezTo>
                <a:lnTo>
                  <a:pt x="2029775" y="1133695"/>
                </a:lnTo>
                <a:lnTo>
                  <a:pt x="2030094" y="1133695"/>
                </a:lnTo>
                <a:lnTo>
                  <a:pt x="2029815" y="1133157"/>
                </a:lnTo>
                <a:lnTo>
                  <a:pt x="2030094" y="1129420"/>
                </a:lnTo>
                <a:lnTo>
                  <a:pt x="2027877" y="1129420"/>
                </a:lnTo>
                <a:close/>
                <a:moveTo>
                  <a:pt x="1910854" y="565406"/>
                </a:moveTo>
                <a:cubicBezTo>
                  <a:pt x="2646579" y="565406"/>
                  <a:pt x="3243002" y="1161829"/>
                  <a:pt x="3243002" y="1897554"/>
                </a:cubicBezTo>
                <a:cubicBezTo>
                  <a:pt x="3243002" y="2633279"/>
                  <a:pt x="2646579" y="3229702"/>
                  <a:pt x="1910854" y="3229702"/>
                </a:cubicBezTo>
                <a:cubicBezTo>
                  <a:pt x="1175129" y="3229702"/>
                  <a:pt x="578706" y="2633279"/>
                  <a:pt x="578706" y="1897554"/>
                </a:cubicBezTo>
                <a:cubicBezTo>
                  <a:pt x="578706" y="1161829"/>
                  <a:pt x="1175129" y="565406"/>
                  <a:pt x="1910854" y="565406"/>
                </a:cubicBezTo>
                <a:close/>
                <a:moveTo>
                  <a:pt x="1766837" y="367010"/>
                </a:moveTo>
                <a:cubicBezTo>
                  <a:pt x="1050362" y="432397"/>
                  <a:pt x="475174" y="981146"/>
                  <a:pt x="377476" y="1681610"/>
                </a:cubicBezTo>
                <a:lnTo>
                  <a:pt x="426306" y="1681610"/>
                </a:lnTo>
                <a:cubicBezTo>
                  <a:pt x="510474" y="1681610"/>
                  <a:pt x="578706" y="1746088"/>
                  <a:pt x="578706" y="1825626"/>
                </a:cubicBezTo>
                <a:cubicBezTo>
                  <a:pt x="578706" y="1905164"/>
                  <a:pt x="510474" y="1969642"/>
                  <a:pt x="426306" y="1969642"/>
                </a:cubicBezTo>
                <a:lnTo>
                  <a:pt x="364094" y="1969642"/>
                </a:lnTo>
                <a:cubicBezTo>
                  <a:pt x="398055" y="2738400"/>
                  <a:pt x="1003246" y="3359660"/>
                  <a:pt x="1769417" y="3427809"/>
                </a:cubicBezTo>
                <a:lnTo>
                  <a:pt x="1769417" y="3382101"/>
                </a:lnTo>
                <a:cubicBezTo>
                  <a:pt x="1769417" y="3297933"/>
                  <a:pt x="1833895" y="3229701"/>
                  <a:pt x="1913433" y="3229701"/>
                </a:cubicBezTo>
                <a:cubicBezTo>
                  <a:pt x="1992971" y="3229701"/>
                  <a:pt x="2057449" y="3297933"/>
                  <a:pt x="2057449" y="3382101"/>
                </a:cubicBezTo>
                <a:lnTo>
                  <a:pt x="2057449" y="3427707"/>
                </a:lnTo>
                <a:cubicBezTo>
                  <a:pt x="2804164" y="3358467"/>
                  <a:pt x="3396856" y="2764020"/>
                  <a:pt x="3455018" y="2020616"/>
                </a:cubicBezTo>
                <a:lnTo>
                  <a:pt x="3395402" y="2020616"/>
                </a:lnTo>
                <a:cubicBezTo>
                  <a:pt x="3311234" y="2020616"/>
                  <a:pt x="3243002" y="1956138"/>
                  <a:pt x="3243002" y="1876600"/>
                </a:cubicBezTo>
                <a:cubicBezTo>
                  <a:pt x="3243002" y="1797062"/>
                  <a:pt x="3311234" y="1732584"/>
                  <a:pt x="3395402" y="1732584"/>
                </a:cubicBezTo>
                <a:lnTo>
                  <a:pt x="3451747" y="1732584"/>
                </a:lnTo>
                <a:cubicBezTo>
                  <a:pt x="3374444" y="1008025"/>
                  <a:pt x="2788738" y="434055"/>
                  <a:pt x="2054869" y="367632"/>
                </a:cubicBezTo>
                <a:lnTo>
                  <a:pt x="2054869" y="407296"/>
                </a:lnTo>
                <a:cubicBezTo>
                  <a:pt x="2054869" y="491464"/>
                  <a:pt x="1990391" y="559696"/>
                  <a:pt x="1910853" y="559696"/>
                </a:cubicBezTo>
                <a:cubicBezTo>
                  <a:pt x="1831315" y="559696"/>
                  <a:pt x="1766837" y="491464"/>
                  <a:pt x="1766837" y="407296"/>
                </a:cubicBezTo>
                <a:close/>
                <a:moveTo>
                  <a:pt x="1910854" y="0"/>
                </a:moveTo>
                <a:cubicBezTo>
                  <a:pt x="2966190" y="0"/>
                  <a:pt x="3821708" y="849564"/>
                  <a:pt x="3821708" y="1897555"/>
                </a:cubicBezTo>
                <a:cubicBezTo>
                  <a:pt x="3821708" y="2945546"/>
                  <a:pt x="2966190" y="3795110"/>
                  <a:pt x="1910854" y="3795110"/>
                </a:cubicBezTo>
                <a:cubicBezTo>
                  <a:pt x="855518" y="3795110"/>
                  <a:pt x="0" y="2945546"/>
                  <a:pt x="0" y="1897555"/>
                </a:cubicBezTo>
                <a:cubicBezTo>
                  <a:pt x="0" y="849564"/>
                  <a:pt x="855518" y="0"/>
                  <a:pt x="1910854"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black"/>
              </a:solidFill>
            </a:endParaRPr>
          </a:p>
        </p:txBody>
      </p:sp>
      <p:grpSp>
        <p:nvGrpSpPr>
          <p:cNvPr id="42" name="그룹 11">
            <a:extLst>
              <a:ext uri="{FF2B5EF4-FFF2-40B4-BE49-F238E27FC236}">
                <a16:creationId xmlns="" xmlns:a16="http://schemas.microsoft.com/office/drawing/2014/main" id="{C077B2A6-66DD-4532-8DAE-D20C82FA597D}"/>
              </a:ext>
            </a:extLst>
          </p:cNvPr>
          <p:cNvGrpSpPr/>
          <p:nvPr/>
        </p:nvGrpSpPr>
        <p:grpSpPr>
          <a:xfrm>
            <a:off x="5148065" y="4221088"/>
            <a:ext cx="4128567" cy="1077218"/>
            <a:chOff x="7899597" y="4049909"/>
            <a:chExt cx="4215704" cy="1077218"/>
          </a:xfrm>
        </p:grpSpPr>
        <p:sp>
          <p:nvSpPr>
            <p:cNvPr id="43" name="TextBox 42">
              <a:extLst>
                <a:ext uri="{FF2B5EF4-FFF2-40B4-BE49-F238E27FC236}">
                  <a16:creationId xmlns="" xmlns:a16="http://schemas.microsoft.com/office/drawing/2014/main" id="{C31140DF-F82D-4BBB-AA98-BFAFDFDE701D}"/>
                </a:ext>
              </a:extLst>
            </p:cNvPr>
            <p:cNvSpPr txBox="1"/>
            <p:nvPr/>
          </p:nvSpPr>
          <p:spPr>
            <a:xfrm>
              <a:off x="7899597" y="4049909"/>
              <a:ext cx="4215704" cy="1077218"/>
            </a:xfrm>
            <a:prstGeom prst="rect">
              <a:avLst/>
            </a:prstGeom>
            <a:noFill/>
          </p:spPr>
          <p:txBody>
            <a:bodyPr wrap="square" rtlCol="0" anchor="ctr">
              <a:spAutoFit/>
            </a:bodyPr>
            <a:lstStyle/>
            <a:p>
              <a:r>
                <a:rPr lang="en-AU" sz="3200" b="1" dirty="0">
                  <a:solidFill>
                    <a:schemeClr val="bg1"/>
                  </a:solidFill>
                </a:rPr>
                <a:t>Chrono  (</a:t>
              </a:r>
              <a:r>
                <a:rPr lang="en-AU" sz="3200" b="1" dirty="0" err="1">
                  <a:solidFill>
                    <a:schemeClr val="bg1"/>
                  </a:solidFill>
                </a:rPr>
                <a:t>GK</a:t>
              </a:r>
              <a:r>
                <a:rPr lang="en-AU" sz="3200" b="1" dirty="0">
                  <a:solidFill>
                    <a:schemeClr val="bg1"/>
                  </a:solidFill>
                </a:rPr>
                <a:t>)=time</a:t>
              </a:r>
              <a:br>
                <a:rPr lang="en-AU" sz="3200" b="1" dirty="0">
                  <a:solidFill>
                    <a:schemeClr val="bg1"/>
                  </a:solidFill>
                </a:rPr>
              </a:br>
              <a:endParaRPr lang="ko-KR" altLang="en-US" sz="3200" b="1" dirty="0">
                <a:solidFill>
                  <a:schemeClr val="bg1"/>
                </a:solidFill>
                <a:cs typeface="Arial" pitchFamily="34" charset="0"/>
              </a:endParaRPr>
            </a:p>
          </p:txBody>
        </p:sp>
        <p:sp>
          <p:nvSpPr>
            <p:cNvPr id="44" name="TextBox 43">
              <a:extLst>
                <a:ext uri="{FF2B5EF4-FFF2-40B4-BE49-F238E27FC236}">
                  <a16:creationId xmlns="" xmlns:a16="http://schemas.microsoft.com/office/drawing/2014/main" id="{CE2F5755-04DE-4AB0-BDF1-CA515C03CD79}"/>
                </a:ext>
              </a:extLst>
            </p:cNvPr>
            <p:cNvSpPr txBox="1"/>
            <p:nvPr/>
          </p:nvSpPr>
          <p:spPr>
            <a:xfrm>
              <a:off x="7948504" y="4241700"/>
              <a:ext cx="3276000" cy="400110"/>
            </a:xfrm>
            <a:prstGeom prst="rect">
              <a:avLst/>
            </a:prstGeom>
            <a:noFill/>
          </p:spPr>
          <p:txBody>
            <a:bodyPr wrap="square" rtlCol="0">
              <a:spAutoFit/>
            </a:bodyPr>
            <a:lstStyle/>
            <a:p>
              <a:endParaRPr lang="ko-KR" altLang="en-US" sz="2000" dirty="0">
                <a:cs typeface="Arial" pitchFamily="34" charset="0"/>
              </a:endParaRPr>
            </a:p>
          </p:txBody>
        </p:sp>
      </p:grpSp>
      <p:sp>
        <p:nvSpPr>
          <p:cNvPr id="45" name="Rectangle 5">
            <a:extLst>
              <a:ext uri="{FF2B5EF4-FFF2-40B4-BE49-F238E27FC236}">
                <a16:creationId xmlns="" xmlns:a16="http://schemas.microsoft.com/office/drawing/2014/main" id="{D792A9E4-D5AC-42E0-8C03-D9BF4D524CD4}"/>
              </a:ext>
            </a:extLst>
          </p:cNvPr>
          <p:cNvSpPr/>
          <p:nvPr/>
        </p:nvSpPr>
        <p:spPr>
          <a:xfrm>
            <a:off x="4572001" y="5157192"/>
            <a:ext cx="4049024" cy="11521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solidFill>
                <a:prstClr val="white"/>
              </a:solidFill>
            </a:endParaRPr>
          </a:p>
        </p:txBody>
      </p:sp>
      <p:sp>
        <p:nvSpPr>
          <p:cNvPr id="46" name="TextBox 45">
            <a:extLst>
              <a:ext uri="{FF2B5EF4-FFF2-40B4-BE49-F238E27FC236}">
                <a16:creationId xmlns="" xmlns:a16="http://schemas.microsoft.com/office/drawing/2014/main" id="{1423F8B6-2A5B-4B90-8C75-8C4FC7DF545B}"/>
              </a:ext>
            </a:extLst>
          </p:cNvPr>
          <p:cNvSpPr txBox="1"/>
          <p:nvPr/>
        </p:nvSpPr>
        <p:spPr>
          <a:xfrm>
            <a:off x="4788037" y="5229226"/>
            <a:ext cx="3544949" cy="1323439"/>
          </a:xfrm>
          <a:prstGeom prst="rect">
            <a:avLst/>
          </a:prstGeom>
          <a:noFill/>
        </p:spPr>
        <p:txBody>
          <a:bodyPr wrap="square" rtlCol="0">
            <a:spAutoFit/>
          </a:bodyPr>
          <a:lstStyle/>
          <a:p>
            <a:r>
              <a:rPr lang="en-AU" sz="2000" dirty="0">
                <a:solidFill>
                  <a:schemeClr val="bg1"/>
                </a:solidFill>
              </a:rPr>
              <a:t>The second </a:t>
            </a:r>
            <a:r>
              <a:rPr lang="en-AU" sz="2000" b="1" dirty="0">
                <a:solidFill>
                  <a:schemeClr val="bg1"/>
                </a:solidFill>
              </a:rPr>
              <a:t>meaning</a:t>
            </a:r>
            <a:r>
              <a:rPr lang="en-AU" sz="2000" dirty="0">
                <a:solidFill>
                  <a:schemeClr val="bg1"/>
                </a:solidFill>
              </a:rPr>
              <a:t> is "a chronological record of significant past events."</a:t>
            </a:r>
            <a:br>
              <a:rPr lang="en-AU" sz="2000" dirty="0">
                <a:solidFill>
                  <a:schemeClr val="bg1"/>
                </a:solidFill>
              </a:rPr>
            </a:br>
            <a:endParaRPr lang="ko-KR" altLang="en-US" sz="2000" dirty="0">
              <a:solidFill>
                <a:schemeClr val="bg1"/>
              </a:solidFill>
              <a:cs typeface="Arial" pitchFamily="34" charset="0"/>
            </a:endParaRPr>
          </a:p>
        </p:txBody>
      </p:sp>
      <p:sp>
        <p:nvSpPr>
          <p:cNvPr id="47" name="Isosceles Triangle 57">
            <a:extLst>
              <a:ext uri="{FF2B5EF4-FFF2-40B4-BE49-F238E27FC236}">
                <a16:creationId xmlns="" xmlns:a16="http://schemas.microsoft.com/office/drawing/2014/main" id="{4E76B488-B2CD-463B-861A-27D4912FE160}"/>
              </a:ext>
            </a:extLst>
          </p:cNvPr>
          <p:cNvSpPr/>
          <p:nvPr/>
        </p:nvSpPr>
        <p:spPr>
          <a:xfrm>
            <a:off x="4716023" y="2132870"/>
            <a:ext cx="313133" cy="707899"/>
          </a:xfrm>
          <a:custGeom>
            <a:avLst/>
            <a:gdLst>
              <a:gd name="connsiteX0" fmla="*/ 1148449 w 1346449"/>
              <a:gd name="connsiteY0" fmla="*/ 2457725 h 3249725"/>
              <a:gd name="connsiteX1" fmla="*/ 198001 w 1346449"/>
              <a:gd name="connsiteY1" fmla="*/ 2457725 h 3249725"/>
              <a:gd name="connsiteX2" fmla="*/ 1 w 1346449"/>
              <a:gd name="connsiteY2" fmla="*/ 3249725 h 3249725"/>
              <a:gd name="connsiteX3" fmla="*/ 1346449 w 1346449"/>
              <a:gd name="connsiteY3" fmla="*/ 3249725 h 3249725"/>
              <a:gd name="connsiteX4" fmla="*/ 1148449 w 1346449"/>
              <a:gd name="connsiteY4" fmla="*/ 2457725 h 3249725"/>
              <a:gd name="connsiteX5" fmla="*/ 755186 w 1346449"/>
              <a:gd name="connsiteY5" fmla="*/ 82950 h 3249725"/>
              <a:gd name="connsiteX6" fmla="*/ 734449 w 1346449"/>
              <a:gd name="connsiteY6" fmla="*/ 1314594 h 3249725"/>
              <a:gd name="connsiteX7" fmla="*/ 853246 w 1346449"/>
              <a:gd name="connsiteY7" fmla="*/ 1483214 h 3249725"/>
              <a:gd name="connsiteX8" fmla="*/ 673226 w 1346449"/>
              <a:gd name="connsiteY8" fmla="*/ 1663234 h 3249725"/>
              <a:gd name="connsiteX9" fmla="*/ 493206 w 1346449"/>
              <a:gd name="connsiteY9" fmla="*/ 1483214 h 3249725"/>
              <a:gd name="connsiteX10" fmla="*/ 612000 w 1346449"/>
              <a:gd name="connsiteY10" fmla="*/ 1314595 h 3249725"/>
              <a:gd name="connsiteX11" fmla="*/ 612000 w 1346449"/>
              <a:gd name="connsiteY11" fmla="*/ 0 h 3249725"/>
              <a:gd name="connsiteX12" fmla="*/ 2939 w 1346449"/>
              <a:gd name="connsiteY12" fmla="*/ 1574694 h 3249725"/>
              <a:gd name="connsiteX13" fmla="*/ 0 w 1346449"/>
              <a:gd name="connsiteY13" fmla="*/ 1574694 h 3249725"/>
              <a:gd name="connsiteX14" fmla="*/ 2009 w 1346449"/>
              <a:gd name="connsiteY14" fmla="*/ 1577097 h 3249725"/>
              <a:gd name="connsiteX15" fmla="*/ 0 w 1346449"/>
              <a:gd name="connsiteY15" fmla="*/ 1582292 h 3249725"/>
              <a:gd name="connsiteX16" fmla="*/ 6353 w 1346449"/>
              <a:gd name="connsiteY16" fmla="*/ 1582292 h 3249725"/>
              <a:gd name="connsiteX17" fmla="*/ 273414 w 1346449"/>
              <a:gd name="connsiteY17" fmla="*/ 2376121 h 3249725"/>
              <a:gd name="connsiteX18" fmla="*/ 1091887 w 1346449"/>
              <a:gd name="connsiteY18" fmla="*/ 2366694 h 3249725"/>
              <a:gd name="connsiteX19" fmla="*/ 1340768 w 1346449"/>
              <a:gd name="connsiteY19" fmla="*/ 1582292 h 3249725"/>
              <a:gd name="connsiteX20" fmla="*/ 1346449 w 1346449"/>
              <a:gd name="connsiteY20" fmla="*/ 1582292 h 3249725"/>
              <a:gd name="connsiteX21" fmla="*/ 1344512 w 1346449"/>
              <a:gd name="connsiteY21" fmla="*/ 1577284 h 3249725"/>
              <a:gd name="connsiteX22" fmla="*/ 1346448 w 1346449"/>
              <a:gd name="connsiteY22" fmla="*/ 1574694 h 3249725"/>
              <a:gd name="connsiteX23" fmla="*/ 1343510 w 1346449"/>
              <a:gd name="connsiteY23" fmla="*/ 1574694 h 3249725"/>
              <a:gd name="connsiteX24" fmla="*/ 755186 w 1346449"/>
              <a:gd name="connsiteY24" fmla="*/ 82950 h 3249725"/>
              <a:gd name="connsiteX0" fmla="*/ 1148449 w 1346449"/>
              <a:gd name="connsiteY0" fmla="*/ 2374775 h 3166775"/>
              <a:gd name="connsiteX1" fmla="*/ 198001 w 1346449"/>
              <a:gd name="connsiteY1" fmla="*/ 2374775 h 3166775"/>
              <a:gd name="connsiteX2" fmla="*/ 1 w 1346449"/>
              <a:gd name="connsiteY2" fmla="*/ 3166775 h 3166775"/>
              <a:gd name="connsiteX3" fmla="*/ 1346449 w 1346449"/>
              <a:gd name="connsiteY3" fmla="*/ 3166775 h 3166775"/>
              <a:gd name="connsiteX4" fmla="*/ 1148449 w 1346449"/>
              <a:gd name="connsiteY4" fmla="*/ 2374775 h 3166775"/>
              <a:gd name="connsiteX5" fmla="*/ 755186 w 1346449"/>
              <a:gd name="connsiteY5" fmla="*/ 0 h 3166775"/>
              <a:gd name="connsiteX6" fmla="*/ 734449 w 1346449"/>
              <a:gd name="connsiteY6" fmla="*/ 1231644 h 3166775"/>
              <a:gd name="connsiteX7" fmla="*/ 853246 w 1346449"/>
              <a:gd name="connsiteY7" fmla="*/ 1400264 h 3166775"/>
              <a:gd name="connsiteX8" fmla="*/ 673226 w 1346449"/>
              <a:gd name="connsiteY8" fmla="*/ 1580284 h 3166775"/>
              <a:gd name="connsiteX9" fmla="*/ 493206 w 1346449"/>
              <a:gd name="connsiteY9" fmla="*/ 1400264 h 3166775"/>
              <a:gd name="connsiteX10" fmla="*/ 612000 w 1346449"/>
              <a:gd name="connsiteY10" fmla="*/ 1231645 h 3166775"/>
              <a:gd name="connsiteX11" fmla="*/ 591263 w 1346449"/>
              <a:gd name="connsiteY11" fmla="*/ 10368 h 3166775"/>
              <a:gd name="connsiteX12" fmla="*/ 2939 w 1346449"/>
              <a:gd name="connsiteY12" fmla="*/ 1491744 h 3166775"/>
              <a:gd name="connsiteX13" fmla="*/ 0 w 1346449"/>
              <a:gd name="connsiteY13" fmla="*/ 1491744 h 3166775"/>
              <a:gd name="connsiteX14" fmla="*/ 2009 w 1346449"/>
              <a:gd name="connsiteY14" fmla="*/ 1494147 h 3166775"/>
              <a:gd name="connsiteX15" fmla="*/ 0 w 1346449"/>
              <a:gd name="connsiteY15" fmla="*/ 1499342 h 3166775"/>
              <a:gd name="connsiteX16" fmla="*/ 6353 w 1346449"/>
              <a:gd name="connsiteY16" fmla="*/ 1499342 h 3166775"/>
              <a:gd name="connsiteX17" fmla="*/ 273414 w 1346449"/>
              <a:gd name="connsiteY17" fmla="*/ 2293171 h 3166775"/>
              <a:gd name="connsiteX18" fmla="*/ 1091887 w 1346449"/>
              <a:gd name="connsiteY18" fmla="*/ 2283744 h 3166775"/>
              <a:gd name="connsiteX19" fmla="*/ 1340768 w 1346449"/>
              <a:gd name="connsiteY19" fmla="*/ 1499342 h 3166775"/>
              <a:gd name="connsiteX20" fmla="*/ 1346449 w 1346449"/>
              <a:gd name="connsiteY20" fmla="*/ 1499342 h 3166775"/>
              <a:gd name="connsiteX21" fmla="*/ 1344512 w 1346449"/>
              <a:gd name="connsiteY21" fmla="*/ 1494334 h 3166775"/>
              <a:gd name="connsiteX22" fmla="*/ 1346448 w 1346449"/>
              <a:gd name="connsiteY22" fmla="*/ 1491744 h 3166775"/>
              <a:gd name="connsiteX23" fmla="*/ 1343510 w 1346449"/>
              <a:gd name="connsiteY23" fmla="*/ 1491744 h 3166775"/>
              <a:gd name="connsiteX24" fmla="*/ 755186 w 1346449"/>
              <a:gd name="connsiteY24" fmla="*/ 0 h 31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46449" h="3166775">
                <a:moveTo>
                  <a:pt x="1148449" y="2374775"/>
                </a:moveTo>
                <a:lnTo>
                  <a:pt x="198001" y="2374775"/>
                </a:lnTo>
                <a:lnTo>
                  <a:pt x="1" y="3166775"/>
                </a:lnTo>
                <a:lnTo>
                  <a:pt x="1346449" y="3166775"/>
                </a:lnTo>
                <a:lnTo>
                  <a:pt x="1148449" y="2374775"/>
                </a:lnTo>
                <a:close/>
                <a:moveTo>
                  <a:pt x="755186" y="0"/>
                </a:moveTo>
                <a:cubicBezTo>
                  <a:pt x="755186" y="438198"/>
                  <a:pt x="734449" y="793446"/>
                  <a:pt x="734449" y="1231644"/>
                </a:cubicBezTo>
                <a:cubicBezTo>
                  <a:pt x="803843" y="1256124"/>
                  <a:pt x="853246" y="1322425"/>
                  <a:pt x="853246" y="1400264"/>
                </a:cubicBezTo>
                <a:cubicBezTo>
                  <a:pt x="853246" y="1499686"/>
                  <a:pt x="772648" y="1580284"/>
                  <a:pt x="673226" y="1580284"/>
                </a:cubicBezTo>
                <a:cubicBezTo>
                  <a:pt x="573804" y="1580284"/>
                  <a:pt x="493206" y="1499686"/>
                  <a:pt x="493206" y="1400264"/>
                </a:cubicBezTo>
                <a:cubicBezTo>
                  <a:pt x="493206" y="1322426"/>
                  <a:pt x="542608" y="1256126"/>
                  <a:pt x="612000" y="1231645"/>
                </a:cubicBezTo>
                <a:lnTo>
                  <a:pt x="591263" y="10368"/>
                </a:lnTo>
                <a:lnTo>
                  <a:pt x="2939" y="1491744"/>
                </a:lnTo>
                <a:lnTo>
                  <a:pt x="0" y="1491744"/>
                </a:lnTo>
                <a:lnTo>
                  <a:pt x="2009" y="1494147"/>
                </a:lnTo>
                <a:lnTo>
                  <a:pt x="0" y="1499342"/>
                </a:lnTo>
                <a:lnTo>
                  <a:pt x="6353" y="1499342"/>
                </a:lnTo>
                <a:cubicBezTo>
                  <a:pt x="274151" y="1797289"/>
                  <a:pt x="320153" y="2031319"/>
                  <a:pt x="273414" y="2293171"/>
                </a:cubicBezTo>
                <a:lnTo>
                  <a:pt x="1091887" y="2283744"/>
                </a:lnTo>
                <a:cubicBezTo>
                  <a:pt x="1035756" y="1984266"/>
                  <a:pt x="1081794" y="1833397"/>
                  <a:pt x="1340768" y="1499342"/>
                </a:cubicBezTo>
                <a:lnTo>
                  <a:pt x="1346449" y="1499342"/>
                </a:lnTo>
                <a:lnTo>
                  <a:pt x="1344512" y="1494334"/>
                </a:lnTo>
                <a:cubicBezTo>
                  <a:pt x="1345124" y="1493447"/>
                  <a:pt x="1345785" y="1492596"/>
                  <a:pt x="1346448" y="1491744"/>
                </a:cubicBezTo>
                <a:lnTo>
                  <a:pt x="1343510" y="1491744"/>
                </a:lnTo>
                <a:cubicBezTo>
                  <a:pt x="1140490" y="966846"/>
                  <a:pt x="958206" y="524898"/>
                  <a:pt x="755186"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dirty="0">
              <a:ln w="18415" cmpd="sng">
                <a:solidFill>
                  <a:srgbClr val="FFFFFF"/>
                </a:solidFill>
                <a:prstDash val="solid"/>
              </a:ln>
              <a:solidFill>
                <a:srgbClr val="FFFFFF"/>
              </a:solidFill>
              <a:effectLst>
                <a:outerShdw blurRad="63500" dir="3600000" algn="tl" rotWithShape="0">
                  <a:srgbClr val="000000">
                    <a:alpha val="70000"/>
                  </a:srgbClr>
                </a:outerShdw>
              </a:effectLst>
            </a:endParaRPr>
          </a:p>
        </p:txBody>
      </p:sp>
      <p:pic>
        <p:nvPicPr>
          <p:cNvPr id="4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3" y="6237326"/>
            <a:ext cx="334963" cy="481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60433" y="188640"/>
            <a:ext cx="444500" cy="592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193307394"/>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004048" y="188640"/>
            <a:ext cx="3888432" cy="1124744"/>
          </a:xfrm>
        </p:spPr>
        <p:txBody>
          <a:bodyPr/>
          <a:lstStyle/>
          <a:p>
            <a:r>
              <a:rPr lang="en-US" sz="3200" b="1" dirty="0" smtClean="0">
                <a:solidFill>
                  <a:schemeClr val="bg1"/>
                </a:solidFill>
              </a:rPr>
              <a:t>History answers 6 questions</a:t>
            </a:r>
            <a:r>
              <a:rPr lang="en-AU" sz="3200" b="1" dirty="0" smtClean="0">
                <a:solidFill>
                  <a:schemeClr val="bg1"/>
                </a:solidFill>
                <a:latin typeface="+mj-lt"/>
              </a:rPr>
              <a:t/>
            </a:r>
            <a:br>
              <a:rPr lang="en-AU" sz="3200" b="1" dirty="0" smtClean="0">
                <a:solidFill>
                  <a:schemeClr val="bg1"/>
                </a:solidFill>
                <a:latin typeface="+mj-lt"/>
              </a:rPr>
            </a:br>
            <a:r>
              <a:rPr lang="en-AU" sz="3200" b="1" dirty="0">
                <a:solidFill>
                  <a:schemeClr val="bg1"/>
                </a:solidFill>
                <a:latin typeface="+mj-lt"/>
              </a:rPr>
              <a:t/>
            </a:r>
            <a:br>
              <a:rPr lang="en-AU" sz="3200" b="1" dirty="0">
                <a:solidFill>
                  <a:schemeClr val="bg1"/>
                </a:solidFill>
                <a:latin typeface="+mj-lt"/>
              </a:rPr>
            </a:br>
            <a:endParaRPr lang="en-AU" sz="3200" b="1" dirty="0">
              <a:solidFill>
                <a:schemeClr val="bg1"/>
              </a:solidFill>
              <a:latin typeface="Chiller" panose="04020404031007020602" pitchFamily="82" charset="0"/>
            </a:endParaRPr>
          </a:p>
        </p:txBody>
      </p:sp>
      <p:grpSp>
        <p:nvGrpSpPr>
          <p:cNvPr id="47" name="Group 46">
            <a:extLst>
              <a:ext uri="{FF2B5EF4-FFF2-40B4-BE49-F238E27FC236}">
                <a16:creationId xmlns="" xmlns:a16="http://schemas.microsoft.com/office/drawing/2014/main" id="{2E1A1200-DF1A-411E-A364-39E1ADED1C3C}"/>
              </a:ext>
            </a:extLst>
          </p:cNvPr>
          <p:cNvGrpSpPr/>
          <p:nvPr/>
        </p:nvGrpSpPr>
        <p:grpSpPr>
          <a:xfrm>
            <a:off x="5148064" y="1196752"/>
            <a:ext cx="1328898" cy="4822196"/>
            <a:chOff x="5287114" y="1124744"/>
            <a:chExt cx="1613972" cy="4392488"/>
          </a:xfrm>
        </p:grpSpPr>
        <p:sp>
          <p:nvSpPr>
            <p:cNvPr id="48" name="Frame 47">
              <a:extLst>
                <a:ext uri="{FF2B5EF4-FFF2-40B4-BE49-F238E27FC236}">
                  <a16:creationId xmlns="" xmlns:a16="http://schemas.microsoft.com/office/drawing/2014/main" id="{67FDF2C8-9131-4C78-9AEC-913A0925E39F}"/>
                </a:ext>
              </a:extLst>
            </p:cNvPr>
            <p:cNvSpPr/>
            <p:nvPr/>
          </p:nvSpPr>
          <p:spPr>
            <a:xfrm>
              <a:off x="5287114" y="4365104"/>
              <a:ext cx="1589142" cy="1152128"/>
            </a:xfrm>
            <a:prstGeom prst="frame">
              <a:avLst>
                <a:gd name="adj1" fmla="val 9763"/>
              </a:avLst>
            </a:prstGeom>
            <a:solidFill>
              <a:schemeClr val="accent5"/>
            </a:solidFill>
            <a:ln>
              <a:noFill/>
            </a:ln>
            <a:scene3d>
              <a:camera prst="isometricOffAxis2Top">
                <a:rot lat="18448671" lon="2370244" rev="18834421"/>
              </a:camera>
              <a:lightRig rig="sunrise" dir="t"/>
            </a:scene3d>
            <a:sp3d extrusionH="476250" contourW="12700">
              <a:extrusionClr>
                <a:schemeClr val="accent5"/>
              </a:extrusionClr>
              <a:contourClr>
                <a:schemeClr val="accent5"/>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700">
                <a:solidFill>
                  <a:prstClr val="black"/>
                </a:solidFill>
              </a:endParaRPr>
            </a:p>
          </p:txBody>
        </p:sp>
        <p:sp>
          <p:nvSpPr>
            <p:cNvPr id="49" name="Frame 48">
              <a:extLst>
                <a:ext uri="{FF2B5EF4-FFF2-40B4-BE49-F238E27FC236}">
                  <a16:creationId xmlns="" xmlns:a16="http://schemas.microsoft.com/office/drawing/2014/main" id="{0D83FA61-F19A-428F-8DA2-306AB34896AD}"/>
                </a:ext>
              </a:extLst>
            </p:cNvPr>
            <p:cNvSpPr/>
            <p:nvPr/>
          </p:nvSpPr>
          <p:spPr>
            <a:xfrm>
              <a:off x="5292080" y="3717032"/>
              <a:ext cx="1589142" cy="1152128"/>
            </a:xfrm>
            <a:prstGeom prst="frame">
              <a:avLst>
                <a:gd name="adj1" fmla="val 9763"/>
              </a:avLst>
            </a:prstGeom>
            <a:solidFill>
              <a:schemeClr val="accent6"/>
            </a:solidFill>
            <a:ln>
              <a:noFill/>
            </a:ln>
            <a:scene3d>
              <a:camera prst="isometricOffAxis2Top">
                <a:rot lat="18448671" lon="2370244" rev="18834421"/>
              </a:camera>
              <a:lightRig rig="sunrise" dir="t"/>
            </a:scene3d>
            <a:sp3d extrusionH="476250" contourW="12700">
              <a:extrusionClr>
                <a:schemeClr val="accent6"/>
              </a:extrusionClr>
              <a:contourClr>
                <a:schemeClr val="accent6"/>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700" dirty="0">
                <a:solidFill>
                  <a:prstClr val="black"/>
                </a:solidFill>
              </a:endParaRPr>
            </a:p>
          </p:txBody>
        </p:sp>
        <p:sp>
          <p:nvSpPr>
            <p:cNvPr id="50" name="Frame 49">
              <a:extLst>
                <a:ext uri="{FF2B5EF4-FFF2-40B4-BE49-F238E27FC236}">
                  <a16:creationId xmlns="" xmlns:a16="http://schemas.microsoft.com/office/drawing/2014/main" id="{FFC14B8F-473F-4371-803C-E0471E56EB15}"/>
                </a:ext>
              </a:extLst>
            </p:cNvPr>
            <p:cNvSpPr/>
            <p:nvPr/>
          </p:nvSpPr>
          <p:spPr>
            <a:xfrm>
              <a:off x="5297046" y="3068960"/>
              <a:ext cx="1589142" cy="1152128"/>
            </a:xfrm>
            <a:prstGeom prst="frame">
              <a:avLst>
                <a:gd name="adj1" fmla="val 9763"/>
              </a:avLst>
            </a:prstGeom>
            <a:solidFill>
              <a:schemeClr val="accent1"/>
            </a:solidFill>
            <a:ln>
              <a:noFill/>
            </a:ln>
            <a:scene3d>
              <a:camera prst="isometricOffAxis2Top">
                <a:rot lat="18448671" lon="2370244" rev="18834421"/>
              </a:camera>
              <a:lightRig rig="sunrise" dir="t"/>
            </a:scene3d>
            <a:sp3d extrusionH="476250" contourW="12700">
              <a:extrusionClr>
                <a:schemeClr val="accent1"/>
              </a:extrusionClr>
              <a:contourClr>
                <a:schemeClr val="accent1"/>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700">
                <a:solidFill>
                  <a:prstClr val="black"/>
                </a:solidFill>
              </a:endParaRPr>
            </a:p>
          </p:txBody>
        </p:sp>
        <p:sp>
          <p:nvSpPr>
            <p:cNvPr id="51" name="Frame 50">
              <a:extLst>
                <a:ext uri="{FF2B5EF4-FFF2-40B4-BE49-F238E27FC236}">
                  <a16:creationId xmlns="" xmlns:a16="http://schemas.microsoft.com/office/drawing/2014/main" id="{37A6A4E0-D5E2-4505-B648-506BF90B3C86}"/>
                </a:ext>
              </a:extLst>
            </p:cNvPr>
            <p:cNvSpPr/>
            <p:nvPr/>
          </p:nvSpPr>
          <p:spPr>
            <a:xfrm>
              <a:off x="5302012" y="2420888"/>
              <a:ext cx="1589142" cy="1152128"/>
            </a:xfrm>
            <a:prstGeom prst="frame">
              <a:avLst>
                <a:gd name="adj1" fmla="val 9763"/>
              </a:avLst>
            </a:prstGeom>
            <a:solidFill>
              <a:schemeClr val="accent2"/>
            </a:solidFill>
            <a:ln>
              <a:noFill/>
            </a:ln>
            <a:scene3d>
              <a:camera prst="isometricOffAxis2Top">
                <a:rot lat="18448671" lon="2370244" rev="18834421"/>
              </a:camera>
              <a:lightRig rig="sunrise" dir="t"/>
            </a:scene3d>
            <a:sp3d extrusionH="476250" contourW="12700">
              <a:extrusionClr>
                <a:schemeClr val="accent2"/>
              </a:extrusionClr>
              <a:contourClr>
                <a:schemeClr val="accent2"/>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700">
                <a:solidFill>
                  <a:prstClr val="black"/>
                </a:solidFill>
              </a:endParaRPr>
            </a:p>
          </p:txBody>
        </p:sp>
        <p:sp>
          <p:nvSpPr>
            <p:cNvPr id="52" name="Frame 51">
              <a:extLst>
                <a:ext uri="{FF2B5EF4-FFF2-40B4-BE49-F238E27FC236}">
                  <a16:creationId xmlns="" xmlns:a16="http://schemas.microsoft.com/office/drawing/2014/main" id="{6096EA65-BDFD-4B06-AD92-6AF39949E77C}"/>
                </a:ext>
              </a:extLst>
            </p:cNvPr>
            <p:cNvSpPr/>
            <p:nvPr/>
          </p:nvSpPr>
          <p:spPr>
            <a:xfrm>
              <a:off x="5306978" y="1772816"/>
              <a:ext cx="1589142" cy="1152128"/>
            </a:xfrm>
            <a:prstGeom prst="frame">
              <a:avLst>
                <a:gd name="adj1" fmla="val 9763"/>
              </a:avLst>
            </a:prstGeom>
            <a:solidFill>
              <a:schemeClr val="accent3"/>
            </a:solidFill>
            <a:ln>
              <a:noFill/>
            </a:ln>
            <a:scene3d>
              <a:camera prst="isometricOffAxis2Top">
                <a:rot lat="18448671" lon="2370244" rev="18834421"/>
              </a:camera>
              <a:lightRig rig="sunrise" dir="t"/>
            </a:scene3d>
            <a:sp3d extrusionH="476250" contourW="12700">
              <a:extrusionClr>
                <a:schemeClr val="accent3"/>
              </a:extrusionClr>
              <a:contourClr>
                <a:schemeClr val="accent3"/>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700" dirty="0">
                <a:solidFill>
                  <a:prstClr val="black"/>
                </a:solidFill>
              </a:endParaRPr>
            </a:p>
          </p:txBody>
        </p:sp>
        <p:sp>
          <p:nvSpPr>
            <p:cNvPr id="53" name="Frame 52">
              <a:extLst>
                <a:ext uri="{FF2B5EF4-FFF2-40B4-BE49-F238E27FC236}">
                  <a16:creationId xmlns="" xmlns:a16="http://schemas.microsoft.com/office/drawing/2014/main" id="{31671A84-A4B3-4A11-929A-D594A293548D}"/>
                </a:ext>
              </a:extLst>
            </p:cNvPr>
            <p:cNvSpPr/>
            <p:nvPr/>
          </p:nvSpPr>
          <p:spPr>
            <a:xfrm>
              <a:off x="5311944" y="1124744"/>
              <a:ext cx="1589142" cy="1152128"/>
            </a:xfrm>
            <a:prstGeom prst="frame">
              <a:avLst>
                <a:gd name="adj1" fmla="val 9763"/>
              </a:avLst>
            </a:prstGeom>
            <a:solidFill>
              <a:schemeClr val="accent4"/>
            </a:solidFill>
            <a:ln>
              <a:noFill/>
            </a:ln>
            <a:scene3d>
              <a:camera prst="isometricOffAxis2Top">
                <a:rot lat="18448671" lon="2370244" rev="18834421"/>
              </a:camera>
              <a:lightRig rig="sunrise" dir="t"/>
            </a:scene3d>
            <a:sp3d extrusionH="476250" contourW="12700">
              <a:extrusionClr>
                <a:schemeClr val="accent4"/>
              </a:extrusionClr>
              <a:contourClr>
                <a:schemeClr val="accent4"/>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700" dirty="0">
                <a:solidFill>
                  <a:prstClr val="black"/>
                </a:solidFill>
              </a:endParaRPr>
            </a:p>
          </p:txBody>
        </p:sp>
      </p:grpSp>
      <p:sp>
        <p:nvSpPr>
          <p:cNvPr id="54" name="직사각형 1">
            <a:extLst>
              <a:ext uri="{FF2B5EF4-FFF2-40B4-BE49-F238E27FC236}">
                <a16:creationId xmlns="" xmlns:a16="http://schemas.microsoft.com/office/drawing/2014/main" id="{4ECD3A8E-3D24-45F3-923B-241DA56FEDA6}"/>
              </a:ext>
            </a:extLst>
          </p:cNvPr>
          <p:cNvSpPr/>
          <p:nvPr/>
        </p:nvSpPr>
        <p:spPr>
          <a:xfrm>
            <a:off x="0" y="9744"/>
            <a:ext cx="4355976" cy="6858000"/>
          </a:xfrm>
          <a:prstGeom prst="rect">
            <a:avLst/>
          </a:prstGeom>
          <a:solidFill>
            <a:srgbClr val="FFC000"/>
          </a:solidFill>
          <a:ln/>
        </p:spPr>
        <p:style>
          <a:lnRef idx="2">
            <a:schemeClr val="accent4"/>
          </a:lnRef>
          <a:fillRef idx="1">
            <a:schemeClr val="lt1"/>
          </a:fillRef>
          <a:effectRef idx="0">
            <a:schemeClr val="accent4"/>
          </a:effectRef>
          <a:fontRef idx="minor">
            <a:schemeClr val="dk1"/>
          </a:fontRef>
        </p:style>
        <p:txBody>
          <a:bodyPr rtlCol="0" anchor="ctr"/>
          <a:lstStyle/>
          <a:p>
            <a:pPr algn="ctr"/>
            <a:endParaRPr lang="ko-KR" altLang="en-US">
              <a:solidFill>
                <a:prstClr val="white"/>
              </a:solidFill>
            </a:endParaRPr>
          </a:p>
        </p:txBody>
      </p:sp>
      <p:pic>
        <p:nvPicPr>
          <p:cNvPr id="55"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66" y="764704"/>
            <a:ext cx="4355976" cy="5596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6" name="TextBox 55">
            <a:extLst>
              <a:ext uri="{FF2B5EF4-FFF2-40B4-BE49-F238E27FC236}">
                <a16:creationId xmlns="" xmlns:a16="http://schemas.microsoft.com/office/drawing/2014/main" id="{10C22E81-4907-41DC-8A84-624A9D31CD2A}"/>
              </a:ext>
            </a:extLst>
          </p:cNvPr>
          <p:cNvSpPr txBox="1"/>
          <p:nvPr/>
        </p:nvSpPr>
        <p:spPr>
          <a:xfrm>
            <a:off x="6876263" y="1844825"/>
            <a:ext cx="1665097" cy="307777"/>
          </a:xfrm>
          <a:prstGeom prst="rect">
            <a:avLst/>
          </a:prstGeom>
          <a:noFill/>
        </p:spPr>
        <p:txBody>
          <a:bodyPr wrap="square" lIns="0" tIns="0" rIns="0" bIns="0" rtlCol="0">
            <a:spAutoFit/>
          </a:bodyPr>
          <a:lstStyle/>
          <a:p>
            <a:pPr algn="r"/>
            <a:r>
              <a:rPr lang="en-US" altLang="ko-KR" sz="2000" b="1" dirty="0" smtClean="0">
                <a:solidFill>
                  <a:schemeClr val="bg1"/>
                </a:solidFill>
              </a:rPr>
              <a:t>What ?</a:t>
            </a:r>
            <a:endParaRPr lang="en-US" altLang="ko-KR" sz="2000" b="1" dirty="0">
              <a:solidFill>
                <a:schemeClr val="bg1"/>
              </a:solidFill>
            </a:endParaRPr>
          </a:p>
        </p:txBody>
      </p:sp>
      <p:sp>
        <p:nvSpPr>
          <p:cNvPr id="57" name="TextBox 56">
            <a:extLst>
              <a:ext uri="{FF2B5EF4-FFF2-40B4-BE49-F238E27FC236}">
                <a16:creationId xmlns="" xmlns:a16="http://schemas.microsoft.com/office/drawing/2014/main" id="{10C22E81-4907-41DC-8A84-624A9D31CD2A}"/>
              </a:ext>
            </a:extLst>
          </p:cNvPr>
          <p:cNvSpPr txBox="1"/>
          <p:nvPr/>
        </p:nvSpPr>
        <p:spPr>
          <a:xfrm>
            <a:off x="6804255" y="2636926"/>
            <a:ext cx="1665097" cy="307777"/>
          </a:xfrm>
          <a:prstGeom prst="rect">
            <a:avLst/>
          </a:prstGeom>
          <a:noFill/>
        </p:spPr>
        <p:txBody>
          <a:bodyPr wrap="square" lIns="0" tIns="0" rIns="0" bIns="0" rtlCol="0">
            <a:spAutoFit/>
          </a:bodyPr>
          <a:lstStyle/>
          <a:p>
            <a:pPr algn="r"/>
            <a:r>
              <a:rPr lang="en-US" altLang="ko-KR" sz="2000" b="1" dirty="0" smtClean="0">
                <a:solidFill>
                  <a:schemeClr val="bg1"/>
                </a:solidFill>
              </a:rPr>
              <a:t>Why ?</a:t>
            </a:r>
            <a:endParaRPr lang="en-US" altLang="ko-KR" sz="2000" b="1" dirty="0">
              <a:solidFill>
                <a:schemeClr val="bg1"/>
              </a:solidFill>
            </a:endParaRPr>
          </a:p>
        </p:txBody>
      </p:sp>
      <p:sp>
        <p:nvSpPr>
          <p:cNvPr id="58" name="TextBox 57">
            <a:extLst>
              <a:ext uri="{FF2B5EF4-FFF2-40B4-BE49-F238E27FC236}">
                <a16:creationId xmlns="" xmlns:a16="http://schemas.microsoft.com/office/drawing/2014/main" id="{10C22E81-4907-41DC-8A84-624A9D31CD2A}"/>
              </a:ext>
            </a:extLst>
          </p:cNvPr>
          <p:cNvSpPr txBox="1"/>
          <p:nvPr/>
        </p:nvSpPr>
        <p:spPr>
          <a:xfrm>
            <a:off x="6876263" y="5373230"/>
            <a:ext cx="1665097" cy="307777"/>
          </a:xfrm>
          <a:prstGeom prst="rect">
            <a:avLst/>
          </a:prstGeom>
          <a:noFill/>
        </p:spPr>
        <p:txBody>
          <a:bodyPr wrap="square" lIns="0" tIns="0" rIns="0" bIns="0" rtlCol="0">
            <a:spAutoFit/>
          </a:bodyPr>
          <a:lstStyle/>
          <a:p>
            <a:pPr algn="r"/>
            <a:r>
              <a:rPr lang="en-US" altLang="ko-KR" sz="2000" b="1" dirty="0" smtClean="0">
                <a:solidFill>
                  <a:schemeClr val="bg1"/>
                </a:solidFill>
              </a:rPr>
              <a:t>Who ?</a:t>
            </a:r>
            <a:endParaRPr lang="en-US" altLang="ko-KR" sz="2000" b="1" dirty="0">
              <a:solidFill>
                <a:schemeClr val="bg1"/>
              </a:solidFill>
            </a:endParaRPr>
          </a:p>
        </p:txBody>
      </p:sp>
      <p:sp>
        <p:nvSpPr>
          <p:cNvPr id="59" name="TextBox 58">
            <a:extLst>
              <a:ext uri="{FF2B5EF4-FFF2-40B4-BE49-F238E27FC236}">
                <a16:creationId xmlns="" xmlns:a16="http://schemas.microsoft.com/office/drawing/2014/main" id="{10C22E81-4907-41DC-8A84-624A9D31CD2A}"/>
              </a:ext>
            </a:extLst>
          </p:cNvPr>
          <p:cNvSpPr txBox="1"/>
          <p:nvPr/>
        </p:nvSpPr>
        <p:spPr>
          <a:xfrm>
            <a:off x="6804255" y="4725158"/>
            <a:ext cx="1665097" cy="307777"/>
          </a:xfrm>
          <a:prstGeom prst="rect">
            <a:avLst/>
          </a:prstGeom>
          <a:noFill/>
        </p:spPr>
        <p:txBody>
          <a:bodyPr wrap="square" lIns="0" tIns="0" rIns="0" bIns="0" rtlCol="0">
            <a:spAutoFit/>
          </a:bodyPr>
          <a:lstStyle/>
          <a:p>
            <a:pPr algn="r"/>
            <a:r>
              <a:rPr lang="en-US" altLang="ko-KR" sz="2000" b="1" dirty="0" smtClean="0">
                <a:solidFill>
                  <a:schemeClr val="bg1"/>
                </a:solidFill>
              </a:rPr>
              <a:t>Where ?</a:t>
            </a:r>
            <a:endParaRPr lang="en-US" altLang="ko-KR" sz="2000" b="1" dirty="0">
              <a:solidFill>
                <a:schemeClr val="bg1"/>
              </a:solidFill>
            </a:endParaRPr>
          </a:p>
        </p:txBody>
      </p:sp>
      <p:sp>
        <p:nvSpPr>
          <p:cNvPr id="60" name="TextBox 59">
            <a:extLst>
              <a:ext uri="{FF2B5EF4-FFF2-40B4-BE49-F238E27FC236}">
                <a16:creationId xmlns="" xmlns:a16="http://schemas.microsoft.com/office/drawing/2014/main" id="{10C22E81-4907-41DC-8A84-624A9D31CD2A}"/>
              </a:ext>
            </a:extLst>
          </p:cNvPr>
          <p:cNvSpPr txBox="1"/>
          <p:nvPr/>
        </p:nvSpPr>
        <p:spPr>
          <a:xfrm>
            <a:off x="6876263" y="4005072"/>
            <a:ext cx="1665097" cy="307777"/>
          </a:xfrm>
          <a:prstGeom prst="rect">
            <a:avLst/>
          </a:prstGeom>
          <a:noFill/>
        </p:spPr>
        <p:txBody>
          <a:bodyPr wrap="square" lIns="0" tIns="0" rIns="0" bIns="0" rtlCol="0">
            <a:spAutoFit/>
          </a:bodyPr>
          <a:lstStyle/>
          <a:p>
            <a:pPr algn="r"/>
            <a:r>
              <a:rPr lang="en-US" altLang="ko-KR" sz="2000" b="1" dirty="0" smtClean="0">
                <a:solidFill>
                  <a:schemeClr val="bg1"/>
                </a:solidFill>
              </a:rPr>
              <a:t>How ?</a:t>
            </a:r>
            <a:endParaRPr lang="en-US" altLang="ko-KR" sz="2000" b="1" dirty="0">
              <a:solidFill>
                <a:schemeClr val="bg1"/>
              </a:solidFill>
            </a:endParaRPr>
          </a:p>
        </p:txBody>
      </p:sp>
      <p:sp>
        <p:nvSpPr>
          <p:cNvPr id="61" name="TextBox 60">
            <a:extLst>
              <a:ext uri="{FF2B5EF4-FFF2-40B4-BE49-F238E27FC236}">
                <a16:creationId xmlns="" xmlns:a16="http://schemas.microsoft.com/office/drawing/2014/main" id="{10C22E81-4907-41DC-8A84-624A9D31CD2A}"/>
              </a:ext>
            </a:extLst>
          </p:cNvPr>
          <p:cNvSpPr txBox="1"/>
          <p:nvPr/>
        </p:nvSpPr>
        <p:spPr>
          <a:xfrm>
            <a:off x="6876263" y="3356998"/>
            <a:ext cx="1665097" cy="307777"/>
          </a:xfrm>
          <a:prstGeom prst="rect">
            <a:avLst/>
          </a:prstGeom>
          <a:noFill/>
        </p:spPr>
        <p:txBody>
          <a:bodyPr wrap="square" lIns="0" tIns="0" rIns="0" bIns="0" rtlCol="0">
            <a:spAutoFit/>
          </a:bodyPr>
          <a:lstStyle/>
          <a:p>
            <a:pPr algn="r"/>
            <a:r>
              <a:rPr lang="en-US" altLang="ko-KR" sz="2000" b="1" dirty="0" smtClean="0">
                <a:solidFill>
                  <a:schemeClr val="bg1"/>
                </a:solidFill>
              </a:rPr>
              <a:t>When ?</a:t>
            </a:r>
            <a:endParaRPr lang="en-US" altLang="ko-KR" sz="2000" b="1" dirty="0">
              <a:solidFill>
                <a:schemeClr val="bg1"/>
              </a:solidFill>
            </a:endParaRPr>
          </a:p>
        </p:txBody>
      </p:sp>
      <p:sp>
        <p:nvSpPr>
          <p:cNvPr id="62" name="TextBox 61">
            <a:extLst>
              <a:ext uri="{FF2B5EF4-FFF2-40B4-BE49-F238E27FC236}">
                <a16:creationId xmlns="" xmlns:a16="http://schemas.microsoft.com/office/drawing/2014/main" id="{3C5BD58E-9501-4C5C-977E-25B5E5D0BF26}"/>
              </a:ext>
            </a:extLst>
          </p:cNvPr>
          <p:cNvSpPr txBox="1"/>
          <p:nvPr/>
        </p:nvSpPr>
        <p:spPr>
          <a:xfrm>
            <a:off x="5004048" y="2204864"/>
            <a:ext cx="1425454" cy="215444"/>
          </a:xfrm>
          <a:prstGeom prst="rect">
            <a:avLst/>
          </a:prstGeom>
          <a:noFill/>
        </p:spPr>
        <p:txBody>
          <a:bodyPr wrap="square" lIns="0" tIns="0" rIns="0" bIns="0" rtlCol="0">
            <a:spAutoFit/>
          </a:bodyPr>
          <a:lstStyle/>
          <a:p>
            <a:pPr algn="ctr"/>
            <a:r>
              <a:rPr lang="en-US" altLang="ko-KR" sz="1400" b="1" dirty="0">
                <a:solidFill>
                  <a:schemeClr val="bg1"/>
                </a:solidFill>
              </a:rPr>
              <a:t>01</a:t>
            </a:r>
          </a:p>
        </p:txBody>
      </p:sp>
      <p:sp>
        <p:nvSpPr>
          <p:cNvPr id="63" name="TextBox 62">
            <a:extLst>
              <a:ext uri="{FF2B5EF4-FFF2-40B4-BE49-F238E27FC236}">
                <a16:creationId xmlns="" xmlns:a16="http://schemas.microsoft.com/office/drawing/2014/main" id="{3C5BD58E-9501-4C5C-977E-25B5E5D0BF26}"/>
              </a:ext>
            </a:extLst>
          </p:cNvPr>
          <p:cNvSpPr txBox="1"/>
          <p:nvPr/>
        </p:nvSpPr>
        <p:spPr>
          <a:xfrm>
            <a:off x="5004048" y="2924944"/>
            <a:ext cx="1425454" cy="215444"/>
          </a:xfrm>
          <a:prstGeom prst="rect">
            <a:avLst/>
          </a:prstGeom>
          <a:noFill/>
        </p:spPr>
        <p:txBody>
          <a:bodyPr wrap="square" lIns="0" tIns="0" rIns="0" bIns="0" rtlCol="0">
            <a:spAutoFit/>
          </a:bodyPr>
          <a:lstStyle/>
          <a:p>
            <a:pPr algn="ctr"/>
            <a:r>
              <a:rPr lang="en-US" altLang="ko-KR" sz="1400" b="1" dirty="0" smtClean="0">
                <a:solidFill>
                  <a:schemeClr val="bg1"/>
                </a:solidFill>
              </a:rPr>
              <a:t>02</a:t>
            </a:r>
            <a:endParaRPr lang="en-US" altLang="ko-KR" sz="1400" b="1" dirty="0">
              <a:solidFill>
                <a:schemeClr val="bg1"/>
              </a:solidFill>
            </a:endParaRPr>
          </a:p>
        </p:txBody>
      </p:sp>
      <p:sp>
        <p:nvSpPr>
          <p:cNvPr id="64" name="TextBox 63">
            <a:extLst>
              <a:ext uri="{FF2B5EF4-FFF2-40B4-BE49-F238E27FC236}">
                <a16:creationId xmlns="" xmlns:a16="http://schemas.microsoft.com/office/drawing/2014/main" id="{3C5BD58E-9501-4C5C-977E-25B5E5D0BF26}"/>
              </a:ext>
            </a:extLst>
          </p:cNvPr>
          <p:cNvSpPr txBox="1"/>
          <p:nvPr/>
        </p:nvSpPr>
        <p:spPr>
          <a:xfrm>
            <a:off x="4932042" y="3573016"/>
            <a:ext cx="1425454" cy="215444"/>
          </a:xfrm>
          <a:prstGeom prst="rect">
            <a:avLst/>
          </a:prstGeom>
          <a:noFill/>
        </p:spPr>
        <p:txBody>
          <a:bodyPr wrap="square" lIns="0" tIns="0" rIns="0" bIns="0" rtlCol="0">
            <a:spAutoFit/>
          </a:bodyPr>
          <a:lstStyle/>
          <a:p>
            <a:pPr algn="ctr"/>
            <a:r>
              <a:rPr lang="en-US" altLang="ko-KR" sz="1400" b="1" dirty="0" smtClean="0">
                <a:solidFill>
                  <a:schemeClr val="bg1"/>
                </a:solidFill>
              </a:rPr>
              <a:t>03</a:t>
            </a:r>
            <a:endParaRPr lang="en-US" altLang="ko-KR" sz="1400" b="1" dirty="0">
              <a:solidFill>
                <a:schemeClr val="bg1"/>
              </a:solidFill>
            </a:endParaRPr>
          </a:p>
        </p:txBody>
      </p:sp>
      <p:sp>
        <p:nvSpPr>
          <p:cNvPr id="65" name="TextBox 64">
            <a:extLst>
              <a:ext uri="{FF2B5EF4-FFF2-40B4-BE49-F238E27FC236}">
                <a16:creationId xmlns="" xmlns:a16="http://schemas.microsoft.com/office/drawing/2014/main" id="{3C5BD58E-9501-4C5C-977E-25B5E5D0BF26}"/>
              </a:ext>
            </a:extLst>
          </p:cNvPr>
          <p:cNvSpPr txBox="1"/>
          <p:nvPr/>
        </p:nvSpPr>
        <p:spPr>
          <a:xfrm>
            <a:off x="4860033" y="4365104"/>
            <a:ext cx="1425454" cy="215444"/>
          </a:xfrm>
          <a:prstGeom prst="rect">
            <a:avLst/>
          </a:prstGeom>
          <a:noFill/>
        </p:spPr>
        <p:txBody>
          <a:bodyPr wrap="square" lIns="0" tIns="0" rIns="0" bIns="0" rtlCol="0">
            <a:spAutoFit/>
          </a:bodyPr>
          <a:lstStyle/>
          <a:p>
            <a:pPr algn="ctr"/>
            <a:r>
              <a:rPr lang="en-US" altLang="ko-KR" sz="1400" b="1" dirty="0" smtClean="0">
                <a:solidFill>
                  <a:schemeClr val="bg1"/>
                </a:solidFill>
              </a:rPr>
              <a:t>04</a:t>
            </a:r>
            <a:endParaRPr lang="en-US" altLang="ko-KR" sz="1400" b="1" dirty="0">
              <a:solidFill>
                <a:schemeClr val="bg1"/>
              </a:solidFill>
            </a:endParaRPr>
          </a:p>
        </p:txBody>
      </p:sp>
      <p:sp>
        <p:nvSpPr>
          <p:cNvPr id="66" name="TextBox 65">
            <a:extLst>
              <a:ext uri="{FF2B5EF4-FFF2-40B4-BE49-F238E27FC236}">
                <a16:creationId xmlns="" xmlns:a16="http://schemas.microsoft.com/office/drawing/2014/main" id="{3C5BD58E-9501-4C5C-977E-25B5E5D0BF26}"/>
              </a:ext>
            </a:extLst>
          </p:cNvPr>
          <p:cNvSpPr txBox="1"/>
          <p:nvPr/>
        </p:nvSpPr>
        <p:spPr>
          <a:xfrm>
            <a:off x="4860033" y="5085184"/>
            <a:ext cx="1425454" cy="215444"/>
          </a:xfrm>
          <a:prstGeom prst="rect">
            <a:avLst/>
          </a:prstGeom>
          <a:noFill/>
        </p:spPr>
        <p:txBody>
          <a:bodyPr wrap="square" lIns="0" tIns="0" rIns="0" bIns="0" rtlCol="0">
            <a:spAutoFit/>
          </a:bodyPr>
          <a:lstStyle/>
          <a:p>
            <a:pPr algn="ctr"/>
            <a:r>
              <a:rPr lang="en-US" altLang="ko-KR" sz="1400" b="1" dirty="0" smtClean="0">
                <a:solidFill>
                  <a:schemeClr val="bg1"/>
                </a:solidFill>
              </a:rPr>
              <a:t>05</a:t>
            </a:r>
            <a:endParaRPr lang="en-US" altLang="ko-KR" sz="1400" b="1" dirty="0">
              <a:solidFill>
                <a:schemeClr val="bg1"/>
              </a:solidFill>
            </a:endParaRPr>
          </a:p>
        </p:txBody>
      </p:sp>
      <p:sp>
        <p:nvSpPr>
          <p:cNvPr id="67" name="TextBox 66">
            <a:extLst>
              <a:ext uri="{FF2B5EF4-FFF2-40B4-BE49-F238E27FC236}">
                <a16:creationId xmlns="" xmlns:a16="http://schemas.microsoft.com/office/drawing/2014/main" id="{3C5BD58E-9501-4C5C-977E-25B5E5D0BF26}"/>
              </a:ext>
            </a:extLst>
          </p:cNvPr>
          <p:cNvSpPr txBox="1"/>
          <p:nvPr/>
        </p:nvSpPr>
        <p:spPr>
          <a:xfrm>
            <a:off x="4860033" y="5805264"/>
            <a:ext cx="1425454" cy="215444"/>
          </a:xfrm>
          <a:prstGeom prst="rect">
            <a:avLst/>
          </a:prstGeom>
          <a:noFill/>
        </p:spPr>
        <p:txBody>
          <a:bodyPr wrap="square" lIns="0" tIns="0" rIns="0" bIns="0" rtlCol="0">
            <a:spAutoFit/>
          </a:bodyPr>
          <a:lstStyle/>
          <a:p>
            <a:pPr algn="ctr"/>
            <a:r>
              <a:rPr lang="en-US" altLang="ko-KR" sz="1400" b="1" dirty="0" smtClean="0">
                <a:solidFill>
                  <a:schemeClr val="bg1"/>
                </a:solidFill>
              </a:rPr>
              <a:t>06</a:t>
            </a:r>
            <a:endParaRPr lang="en-US" altLang="ko-KR" sz="1400" b="1" dirty="0">
              <a:solidFill>
                <a:schemeClr val="bg1"/>
              </a:solidFill>
            </a:endParaRPr>
          </a:p>
        </p:txBody>
      </p:sp>
      <p:pic>
        <p:nvPicPr>
          <p:cNvPr id="68"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776563" y="6309334"/>
            <a:ext cx="334963" cy="481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52919074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ound Same Side Corner Rectangle 1"/>
          <p:cNvSpPr/>
          <p:nvPr/>
        </p:nvSpPr>
        <p:spPr>
          <a:xfrm rot="10800000">
            <a:off x="3563888" y="0"/>
            <a:ext cx="5400600" cy="3573016"/>
          </a:xfrm>
          <a:prstGeom prst="round2SameRect">
            <a:avLst>
              <a:gd name="adj1" fmla="val 14350"/>
              <a:gd name="adj2" fmla="val 0"/>
            </a:avLst>
          </a:prstGeom>
          <a:solidFill>
            <a:schemeClr val="accent6">
              <a:lumMod val="75000"/>
              <a:alpha val="5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TextBox 1"/>
          <p:cNvSpPr txBox="1">
            <a:spLocks noChangeArrowheads="1"/>
          </p:cNvSpPr>
          <p:nvPr/>
        </p:nvSpPr>
        <p:spPr bwMode="auto">
          <a:xfrm>
            <a:off x="4067944" y="836712"/>
            <a:ext cx="4608512" cy="1569660"/>
          </a:xfrm>
          <a:prstGeom prst="rect">
            <a:avLst/>
          </a:prstGeom>
          <a:noFill/>
          <a:ln w="9525">
            <a:noFill/>
            <a:miter lim="800000"/>
            <a:headEnd/>
            <a:tailEnd/>
          </a:ln>
        </p:spPr>
        <p:txBody>
          <a:bodyPr wrap="square">
            <a:spAutoFit/>
          </a:bodyPr>
          <a:lstStyle/>
          <a:p>
            <a:pPr algn="ctr"/>
            <a:r>
              <a:rPr lang="en-US" altLang="ko-KR" sz="3200" b="1" u="sng" dirty="0" smtClean="0">
                <a:solidFill>
                  <a:schemeClr val="bg1"/>
                </a:solidFill>
                <a:latin typeface="Arial" pitchFamily="34" charset="0"/>
                <a:ea typeface="맑은 고딕" pitchFamily="50" charset="-127"/>
                <a:cs typeface="Arial" pitchFamily="34" charset="0"/>
              </a:rPr>
              <a:t>Step 3</a:t>
            </a:r>
          </a:p>
          <a:p>
            <a:pPr algn="ctr"/>
            <a:r>
              <a:rPr lang="en-US" altLang="ko-KR" sz="3200" b="1" dirty="0" smtClean="0">
                <a:solidFill>
                  <a:schemeClr val="bg1"/>
                </a:solidFill>
                <a:latin typeface="Arial" pitchFamily="34" charset="0"/>
                <a:ea typeface="맑은 고딕" pitchFamily="50" charset="-127"/>
                <a:cs typeface="Arial" pitchFamily="34" charset="0"/>
              </a:rPr>
              <a:t>Why are you on this journey</a:t>
            </a:r>
          </a:p>
        </p:txBody>
      </p:sp>
      <p:grpSp>
        <p:nvGrpSpPr>
          <p:cNvPr id="19" name="Group 18"/>
          <p:cNvGrpSpPr/>
          <p:nvPr/>
        </p:nvGrpSpPr>
        <p:grpSpPr>
          <a:xfrm>
            <a:off x="4932042" y="2636912"/>
            <a:ext cx="3168352" cy="144016"/>
            <a:chOff x="899592" y="1359873"/>
            <a:chExt cx="3168352" cy="144016"/>
          </a:xfrm>
        </p:grpSpPr>
        <p:sp>
          <p:nvSpPr>
            <p:cNvPr id="3" name="Rectangle 2"/>
            <p:cNvSpPr/>
            <p:nvPr/>
          </p:nvSpPr>
          <p:spPr>
            <a:xfrm>
              <a:off x="2430865" y="1359873"/>
              <a:ext cx="144016" cy="144016"/>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 name="Rectangle 8"/>
            <p:cNvSpPr/>
            <p:nvPr/>
          </p:nvSpPr>
          <p:spPr>
            <a:xfrm rot="2700000">
              <a:off x="2430865" y="1359873"/>
              <a:ext cx="144016" cy="144016"/>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 name="Group 14"/>
            <p:cNvGrpSpPr/>
            <p:nvPr/>
          </p:nvGrpSpPr>
          <p:grpSpPr>
            <a:xfrm>
              <a:off x="2771800" y="1408806"/>
              <a:ext cx="1296144" cy="46150"/>
              <a:chOff x="2771800" y="1410205"/>
              <a:chExt cx="1296144" cy="46150"/>
            </a:xfrm>
          </p:grpSpPr>
          <p:cxnSp>
            <p:nvCxnSpPr>
              <p:cNvPr id="10" name="Straight Connector 9"/>
              <p:cNvCxnSpPr/>
              <p:nvPr/>
            </p:nvCxnSpPr>
            <p:spPr>
              <a:xfrm>
                <a:off x="2771800" y="1410205"/>
                <a:ext cx="129614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2771800" y="1456355"/>
                <a:ext cx="92772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6" name="Group 15"/>
            <p:cNvGrpSpPr/>
            <p:nvPr/>
          </p:nvGrpSpPr>
          <p:grpSpPr>
            <a:xfrm flipH="1">
              <a:off x="899592" y="1408806"/>
              <a:ext cx="1296144" cy="46150"/>
              <a:chOff x="2771800" y="1410205"/>
              <a:chExt cx="1296144" cy="46150"/>
            </a:xfrm>
          </p:grpSpPr>
          <p:cxnSp>
            <p:nvCxnSpPr>
              <p:cNvPr id="17" name="Straight Connector 16"/>
              <p:cNvCxnSpPr/>
              <p:nvPr/>
            </p:nvCxnSpPr>
            <p:spPr>
              <a:xfrm>
                <a:off x="2771800" y="1410205"/>
                <a:ext cx="129614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2771800" y="1456355"/>
                <a:ext cx="92772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676532" y="6309472"/>
            <a:ext cx="334963" cy="481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21145341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53"/>
        <p:cNvGrpSpPr/>
        <p:nvPr/>
      </p:nvGrpSpPr>
      <p:grpSpPr>
        <a:xfrm>
          <a:off x="0" y="0"/>
          <a:ext cx="0" cy="0"/>
          <a:chOff x="0" y="0"/>
          <a:chExt cx="0" cy="0"/>
        </a:xfrm>
      </p:grpSpPr>
      <p:sp>
        <p:nvSpPr>
          <p:cNvPr id="54" name="Google Shape;54;p13"/>
          <p:cNvSpPr txBox="1">
            <a:spLocks noGrp="1"/>
          </p:cNvSpPr>
          <p:nvPr>
            <p:ph type="ctrTitle"/>
          </p:nvPr>
        </p:nvSpPr>
        <p:spPr>
          <a:xfrm>
            <a:off x="323528" y="1484784"/>
            <a:ext cx="8520600" cy="2736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smtClean="0">
                <a:solidFill>
                  <a:schemeClr val="lt1"/>
                </a:solidFill>
                <a:highlight>
                  <a:srgbClr val="783F04"/>
                </a:highlight>
                <a:latin typeface="Julius Sans One"/>
                <a:ea typeface="Julius Sans One"/>
                <a:cs typeface="Julius Sans One"/>
                <a:sym typeface="Julius Sans One"/>
              </a:rPr>
              <a:t>Why Study History?</a:t>
            </a:r>
            <a:endParaRPr dirty="0">
              <a:solidFill>
                <a:schemeClr val="lt1"/>
              </a:solidFill>
              <a:highlight>
                <a:srgbClr val="783F04"/>
              </a:highlight>
              <a:latin typeface="Julius Sans One"/>
              <a:ea typeface="Julius Sans One"/>
              <a:cs typeface="Julius Sans One"/>
              <a:sym typeface="Julius Sans One"/>
            </a:endParaRPr>
          </a:p>
        </p:txBody>
      </p:sp>
    </p:spTree>
    <p:extLst>
      <p:ext uri="{BB962C8B-B14F-4D97-AF65-F5344CB8AC3E}">
        <p14:creationId xmlns:p14="http://schemas.microsoft.com/office/powerpoint/2010/main" val="222861367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aphic 45">
            <a:extLst>
              <a:ext uri="{FF2B5EF4-FFF2-40B4-BE49-F238E27FC236}">
                <a16:creationId xmlns="" xmlns:a16="http://schemas.microsoft.com/office/drawing/2014/main" id="{8F3A5FD4-A5CB-457C-9A7D-93518575C342}"/>
              </a:ext>
            </a:extLst>
          </p:cNvPr>
          <p:cNvGrpSpPr/>
          <p:nvPr/>
        </p:nvGrpSpPr>
        <p:grpSpPr>
          <a:xfrm rot="21540000" flipH="1">
            <a:off x="169012" y="61053"/>
            <a:ext cx="7058523" cy="7110127"/>
            <a:chOff x="2019118" y="372736"/>
            <a:chExt cx="4754893" cy="3320996"/>
          </a:xfrm>
        </p:grpSpPr>
        <p:sp>
          <p:nvSpPr>
            <p:cNvPr id="4" name="Freeform: Shape 3">
              <a:extLst>
                <a:ext uri="{FF2B5EF4-FFF2-40B4-BE49-F238E27FC236}">
                  <a16:creationId xmlns="" xmlns:a16="http://schemas.microsoft.com/office/drawing/2014/main" id="{F9E45EC5-AA47-4572-955C-7D8962DBBF2E}"/>
                </a:ext>
              </a:extLst>
            </p:cNvPr>
            <p:cNvSpPr/>
            <p:nvPr/>
          </p:nvSpPr>
          <p:spPr>
            <a:xfrm>
              <a:off x="2019118" y="372736"/>
              <a:ext cx="4754893" cy="3320996"/>
            </a:xfrm>
            <a:custGeom>
              <a:avLst/>
              <a:gdLst>
                <a:gd name="connsiteX0" fmla="*/ 4756008 w 4754893"/>
                <a:gd name="connsiteY0" fmla="*/ 22289 h 3320996"/>
                <a:gd name="connsiteX1" fmla="*/ 4738177 w 4754893"/>
                <a:gd name="connsiteY1" fmla="*/ 125930 h 3320996"/>
                <a:gd name="connsiteX2" fmla="*/ 4658681 w 4754893"/>
                <a:gd name="connsiteY2" fmla="*/ 553871 h 3320996"/>
                <a:gd name="connsiteX3" fmla="*/ 4518263 w 4754893"/>
                <a:gd name="connsiteY3" fmla="*/ 1029360 h 3320996"/>
                <a:gd name="connsiteX4" fmla="*/ 4303179 w 4754893"/>
                <a:gd name="connsiteY4" fmla="*/ 1403437 h 3320996"/>
                <a:gd name="connsiteX5" fmla="*/ 3945818 w 4754893"/>
                <a:gd name="connsiteY5" fmla="*/ 1599948 h 3320996"/>
                <a:gd name="connsiteX6" fmla="*/ 3707331 w 4754893"/>
                <a:gd name="connsiteY6" fmla="*/ 1594747 h 3320996"/>
                <a:gd name="connsiteX7" fmla="*/ 3264160 w 4754893"/>
                <a:gd name="connsiteY7" fmla="*/ 1499277 h 3320996"/>
                <a:gd name="connsiteX8" fmla="*/ 2939118 w 4754893"/>
                <a:gd name="connsiteY8" fmla="*/ 1459901 h 3320996"/>
                <a:gd name="connsiteX9" fmla="*/ 2427225 w 4754893"/>
                <a:gd name="connsiteY9" fmla="*/ 1677214 h 3320996"/>
                <a:gd name="connsiteX10" fmla="*/ 2183165 w 4754893"/>
                <a:gd name="connsiteY10" fmla="*/ 2020830 h 3320996"/>
                <a:gd name="connsiteX11" fmla="*/ 1955450 w 4754893"/>
                <a:gd name="connsiteY11" fmla="*/ 2592903 h 3320996"/>
                <a:gd name="connsiteX12" fmla="*/ 1791629 w 4754893"/>
                <a:gd name="connsiteY12" fmla="*/ 3252273 h 3320996"/>
                <a:gd name="connsiteX13" fmla="*/ 1779370 w 4754893"/>
                <a:gd name="connsiteY13" fmla="*/ 3310223 h 3320996"/>
                <a:gd name="connsiteX14" fmla="*/ 0 w 4754893"/>
                <a:gd name="connsiteY14" fmla="*/ 3321368 h 3320996"/>
                <a:gd name="connsiteX15" fmla="*/ 4458 w 4754893"/>
                <a:gd name="connsiteY15" fmla="*/ 3302051 h 3320996"/>
                <a:gd name="connsiteX16" fmla="*/ 353645 w 4754893"/>
                <a:gd name="connsiteY16" fmla="*/ 2399735 h 3320996"/>
                <a:gd name="connsiteX17" fmla="*/ 748153 w 4754893"/>
                <a:gd name="connsiteY17" fmla="*/ 1764511 h 3320996"/>
                <a:gd name="connsiteX18" fmla="*/ 1270820 w 4754893"/>
                <a:gd name="connsiteY18" fmla="*/ 1299052 h 3320996"/>
                <a:gd name="connsiteX19" fmla="*/ 1820976 w 4754893"/>
                <a:gd name="connsiteY19" fmla="*/ 1092511 h 3320996"/>
                <a:gd name="connsiteX20" fmla="*/ 2419795 w 4754893"/>
                <a:gd name="connsiteY20" fmla="*/ 1057592 h 3320996"/>
                <a:gd name="connsiteX21" fmla="*/ 2750037 w 4754893"/>
                <a:gd name="connsiteY21" fmla="*/ 1073566 h 3320996"/>
                <a:gd name="connsiteX22" fmla="*/ 3074707 w 4754893"/>
                <a:gd name="connsiteY22" fmla="*/ 1080252 h 3320996"/>
                <a:gd name="connsiteX23" fmla="*/ 3403835 w 4754893"/>
                <a:gd name="connsiteY23" fmla="*/ 1015987 h 3320996"/>
                <a:gd name="connsiteX24" fmla="*/ 3678356 w 4754893"/>
                <a:gd name="connsiteY24" fmla="*/ 755954 h 3320996"/>
                <a:gd name="connsiteX25" fmla="*/ 3786455 w 4754893"/>
                <a:gd name="connsiteY25" fmla="*/ 418654 h 3320996"/>
                <a:gd name="connsiteX26" fmla="*/ 3823603 w 4754893"/>
                <a:gd name="connsiteY26" fmla="*/ 42348 h 3320996"/>
                <a:gd name="connsiteX27" fmla="*/ 3824717 w 4754893"/>
                <a:gd name="connsiteY27" fmla="*/ 34176 h 3320996"/>
                <a:gd name="connsiteX28" fmla="*/ 3895298 w 4754893"/>
                <a:gd name="connsiteY28" fmla="*/ 30461 h 3320996"/>
                <a:gd name="connsiteX29" fmla="*/ 4466999 w 4754893"/>
                <a:gd name="connsiteY29" fmla="*/ 10401 h 3320996"/>
                <a:gd name="connsiteX30" fmla="*/ 4680227 w 4754893"/>
                <a:gd name="connsiteY30" fmla="*/ 2600 h 3320996"/>
                <a:gd name="connsiteX31" fmla="*/ 4696572 w 4754893"/>
                <a:gd name="connsiteY31" fmla="*/ 0 h 3320996"/>
                <a:gd name="connsiteX32" fmla="*/ 4756008 w 4754893"/>
                <a:gd name="connsiteY32" fmla="*/ 0 h 3320996"/>
                <a:gd name="connsiteX33" fmla="*/ 4756008 w 4754893"/>
                <a:gd name="connsiteY33" fmla="*/ 22289 h 3320996"/>
                <a:gd name="connsiteX34" fmla="*/ 507436 w 4754893"/>
                <a:gd name="connsiteY34" fmla="*/ 2504492 h 3320996"/>
                <a:gd name="connsiteX35" fmla="*/ 556100 w 4754893"/>
                <a:gd name="connsiteY35" fmla="*/ 2504492 h 3320996"/>
                <a:gd name="connsiteX36" fmla="*/ 1036790 w 4754893"/>
                <a:gd name="connsiteY36" fmla="*/ 2518979 h 3320996"/>
                <a:gd name="connsiteX37" fmla="*/ 1307596 w 4754893"/>
                <a:gd name="connsiteY37" fmla="*/ 2527152 h 3320996"/>
                <a:gd name="connsiteX38" fmla="*/ 1702846 w 4754893"/>
                <a:gd name="connsiteY38" fmla="*/ 2539410 h 3320996"/>
                <a:gd name="connsiteX39" fmla="*/ 1720677 w 4754893"/>
                <a:gd name="connsiteY39" fmla="*/ 2526037 h 3320996"/>
                <a:gd name="connsiteX40" fmla="*/ 1737765 w 4754893"/>
                <a:gd name="connsiteY40" fmla="*/ 2469573 h 3320996"/>
                <a:gd name="connsiteX41" fmla="*/ 1941705 w 4754893"/>
                <a:gd name="connsiteY41" fmla="*/ 1975510 h 3320996"/>
                <a:gd name="connsiteX42" fmla="*/ 1957307 w 4754893"/>
                <a:gd name="connsiteY42" fmla="*/ 1941334 h 3320996"/>
                <a:gd name="connsiteX43" fmla="*/ 1948392 w 4754893"/>
                <a:gd name="connsiteY43" fmla="*/ 1939848 h 3320996"/>
                <a:gd name="connsiteX44" fmla="*/ 1719191 w 4754893"/>
                <a:gd name="connsiteY44" fmla="*/ 1920903 h 3320996"/>
                <a:gd name="connsiteX45" fmla="*/ 1299795 w 4754893"/>
                <a:gd name="connsiteY45" fmla="*/ 1884127 h 3320996"/>
                <a:gd name="connsiteX46" fmla="*/ 915688 w 4754893"/>
                <a:gd name="connsiteY46" fmla="*/ 1851065 h 3320996"/>
                <a:gd name="connsiteX47" fmla="*/ 892657 w 4754893"/>
                <a:gd name="connsiteY47" fmla="*/ 1861467 h 3320996"/>
                <a:gd name="connsiteX48" fmla="*/ 621479 w 4754893"/>
                <a:gd name="connsiteY48" fmla="*/ 2283835 h 3320996"/>
                <a:gd name="connsiteX49" fmla="*/ 507436 w 4754893"/>
                <a:gd name="connsiteY49" fmla="*/ 2504492 h 3320996"/>
                <a:gd name="connsiteX50" fmla="*/ 1565028 w 4754893"/>
                <a:gd name="connsiteY50" fmla="*/ 3227013 h 3320996"/>
                <a:gd name="connsiteX51" fmla="*/ 1621493 w 4754893"/>
                <a:gd name="connsiteY51" fmla="*/ 2922402 h 3320996"/>
                <a:gd name="connsiteX52" fmla="*/ 1693559 w 4754893"/>
                <a:gd name="connsiteY52" fmla="*/ 2622621 h 3320996"/>
                <a:gd name="connsiteX53" fmla="*/ 1502621 w 4754893"/>
                <a:gd name="connsiteY53" fmla="*/ 2615563 h 3320996"/>
                <a:gd name="connsiteX54" fmla="*/ 999642 w 4754893"/>
                <a:gd name="connsiteY54" fmla="*/ 2598475 h 3320996"/>
                <a:gd name="connsiteX55" fmla="*/ 479947 w 4754893"/>
                <a:gd name="connsiteY55" fmla="*/ 2581016 h 3320996"/>
                <a:gd name="connsiteX56" fmla="*/ 460630 w 4754893"/>
                <a:gd name="connsiteY56" fmla="*/ 2593274 h 3320996"/>
                <a:gd name="connsiteX57" fmla="*/ 391164 w 4754893"/>
                <a:gd name="connsiteY57" fmla="*/ 2746694 h 3320996"/>
                <a:gd name="connsiteX58" fmla="*/ 257061 w 4754893"/>
                <a:gd name="connsiteY58" fmla="*/ 3125600 h 3320996"/>
                <a:gd name="connsiteX59" fmla="*/ 219542 w 4754893"/>
                <a:gd name="connsiteY59" fmla="*/ 3238900 h 3320996"/>
                <a:gd name="connsiteX60" fmla="*/ 1565028 w 4754893"/>
                <a:gd name="connsiteY60" fmla="*/ 3227013 h 3320996"/>
                <a:gd name="connsiteX61" fmla="*/ 2477745 w 4754893"/>
                <a:gd name="connsiteY61" fmla="*/ 1397493 h 3320996"/>
                <a:gd name="connsiteX62" fmla="*/ 2464000 w 4754893"/>
                <a:gd name="connsiteY62" fmla="*/ 1394150 h 3320996"/>
                <a:gd name="connsiteX63" fmla="*/ 2169049 w 4754893"/>
                <a:gd name="connsiteY63" fmla="*/ 1348830 h 3320996"/>
                <a:gd name="connsiteX64" fmla="*/ 1793858 w 4754893"/>
                <a:gd name="connsiteY64" fmla="*/ 1290136 h 3320996"/>
                <a:gd name="connsiteX65" fmla="*/ 1626322 w 4754893"/>
                <a:gd name="connsiteY65" fmla="*/ 1300909 h 3320996"/>
                <a:gd name="connsiteX66" fmla="*/ 1346229 w 4754893"/>
                <a:gd name="connsiteY66" fmla="*/ 1456186 h 3320996"/>
                <a:gd name="connsiteX67" fmla="*/ 969924 w 4754893"/>
                <a:gd name="connsiteY67" fmla="*/ 1756710 h 3320996"/>
                <a:gd name="connsiteX68" fmla="*/ 927576 w 4754893"/>
                <a:gd name="connsiteY68" fmla="*/ 1802773 h 3320996"/>
                <a:gd name="connsiteX69" fmla="*/ 1170150 w 4754893"/>
                <a:gd name="connsiteY69" fmla="*/ 1823948 h 3320996"/>
                <a:gd name="connsiteX70" fmla="*/ 1534196 w 4754893"/>
                <a:gd name="connsiteY70" fmla="*/ 1854780 h 3320996"/>
                <a:gd name="connsiteX71" fmla="*/ 1959165 w 4754893"/>
                <a:gd name="connsiteY71" fmla="*/ 1891556 h 3320996"/>
                <a:gd name="connsiteX72" fmla="*/ 1984053 w 4754893"/>
                <a:gd name="connsiteY72" fmla="*/ 1878926 h 3320996"/>
                <a:gd name="connsiteX73" fmla="*/ 2299437 w 4754893"/>
                <a:gd name="connsiteY73" fmla="*/ 1528253 h 3320996"/>
                <a:gd name="connsiteX74" fmla="*/ 2477745 w 4754893"/>
                <a:gd name="connsiteY74" fmla="*/ 1397493 h 3320996"/>
                <a:gd name="connsiteX75" fmla="*/ 4197308 w 4754893"/>
                <a:gd name="connsiteY75" fmla="*/ 1261161 h 3320996"/>
                <a:gd name="connsiteX76" fmla="*/ 3606289 w 4754893"/>
                <a:gd name="connsiteY76" fmla="*/ 1076909 h 3320996"/>
                <a:gd name="connsiteX77" fmla="*/ 3586601 w 4754893"/>
                <a:gd name="connsiteY77" fmla="*/ 1080624 h 3320996"/>
                <a:gd name="connsiteX78" fmla="*/ 3181692 w 4754893"/>
                <a:gd name="connsiteY78" fmla="*/ 1210641 h 3320996"/>
                <a:gd name="connsiteX79" fmla="*/ 2813560 w 4754893"/>
                <a:gd name="connsiteY79" fmla="*/ 1195410 h 3320996"/>
                <a:gd name="connsiteX80" fmla="*/ 2796472 w 4754893"/>
                <a:gd name="connsiteY80" fmla="*/ 1198753 h 3320996"/>
                <a:gd name="connsiteX81" fmla="*/ 2810588 w 4754893"/>
                <a:gd name="connsiteY81" fmla="*/ 1209155 h 3320996"/>
                <a:gd name="connsiteX82" fmla="*/ 2815788 w 4754893"/>
                <a:gd name="connsiteY82" fmla="*/ 1211012 h 3320996"/>
                <a:gd name="connsiteX83" fmla="*/ 3278276 w 4754893"/>
                <a:gd name="connsiteY83" fmla="*/ 1350316 h 3320996"/>
                <a:gd name="connsiteX84" fmla="*/ 3434667 w 4754893"/>
                <a:gd name="connsiteY84" fmla="*/ 1395636 h 3320996"/>
                <a:gd name="connsiteX85" fmla="*/ 3652724 w 4754893"/>
                <a:gd name="connsiteY85" fmla="*/ 1428697 h 3320996"/>
                <a:gd name="connsiteX86" fmla="*/ 3863722 w 4754893"/>
                <a:gd name="connsiteY86" fmla="*/ 1432412 h 3320996"/>
                <a:gd name="connsiteX87" fmla="*/ 4197308 w 4754893"/>
                <a:gd name="connsiteY87" fmla="*/ 1261161 h 3320996"/>
                <a:gd name="connsiteX88" fmla="*/ 2356272 w 4754893"/>
                <a:gd name="connsiteY88" fmla="*/ 1192810 h 3320996"/>
                <a:gd name="connsiteX89" fmla="*/ 2018972 w 4754893"/>
                <a:gd name="connsiteY89" fmla="*/ 1212498 h 3320996"/>
                <a:gd name="connsiteX90" fmla="*/ 1810203 w 4754893"/>
                <a:gd name="connsiteY90" fmla="*/ 1244445 h 3320996"/>
                <a:gd name="connsiteX91" fmla="*/ 1798687 w 4754893"/>
                <a:gd name="connsiteY91" fmla="*/ 1252617 h 3320996"/>
                <a:gd name="connsiteX92" fmla="*/ 1809460 w 4754893"/>
                <a:gd name="connsiteY92" fmla="*/ 1259675 h 3320996"/>
                <a:gd name="connsiteX93" fmla="*/ 1865924 w 4754893"/>
                <a:gd name="connsiteY93" fmla="*/ 1270448 h 3320996"/>
                <a:gd name="connsiteX94" fmla="*/ 2497805 w 4754893"/>
                <a:gd name="connsiteY94" fmla="*/ 1380777 h 3320996"/>
                <a:gd name="connsiteX95" fmla="*/ 2523065 w 4754893"/>
                <a:gd name="connsiteY95" fmla="*/ 1379291 h 3320996"/>
                <a:gd name="connsiteX96" fmla="*/ 2633394 w 4754893"/>
                <a:gd name="connsiteY96" fmla="*/ 1346601 h 3320996"/>
                <a:gd name="connsiteX97" fmla="*/ 2858879 w 4754893"/>
                <a:gd name="connsiteY97" fmla="*/ 1307967 h 3320996"/>
                <a:gd name="connsiteX98" fmla="*/ 3117427 w 4754893"/>
                <a:gd name="connsiteY98" fmla="*/ 1332485 h 3320996"/>
                <a:gd name="connsiteX99" fmla="*/ 3140087 w 4754893"/>
                <a:gd name="connsiteY99" fmla="*/ 1329141 h 3320996"/>
                <a:gd name="connsiteX100" fmla="*/ 3120770 w 4754893"/>
                <a:gd name="connsiteY100" fmla="*/ 1319112 h 3320996"/>
                <a:gd name="connsiteX101" fmla="*/ 2682428 w 4754893"/>
                <a:gd name="connsiteY101" fmla="*/ 1216213 h 3320996"/>
                <a:gd name="connsiteX102" fmla="*/ 2560956 w 4754893"/>
                <a:gd name="connsiteY102" fmla="*/ 1194296 h 3320996"/>
                <a:gd name="connsiteX103" fmla="*/ 2356272 w 4754893"/>
                <a:gd name="connsiteY103" fmla="*/ 1192810 h 3320996"/>
                <a:gd name="connsiteX104" fmla="*/ 3886754 w 4754893"/>
                <a:gd name="connsiteY104" fmla="*/ 599191 h 3320996"/>
                <a:gd name="connsiteX105" fmla="*/ 4490774 w 4754893"/>
                <a:gd name="connsiteY105" fmla="*/ 653426 h 3320996"/>
                <a:gd name="connsiteX106" fmla="*/ 4594044 w 4754893"/>
                <a:gd name="connsiteY106" fmla="*/ 101041 h 3320996"/>
                <a:gd name="connsiteX107" fmla="*/ 3960306 w 4754893"/>
                <a:gd name="connsiteY107" fmla="*/ 107357 h 3320996"/>
                <a:gd name="connsiteX108" fmla="*/ 3886754 w 4754893"/>
                <a:gd name="connsiteY108" fmla="*/ 599191 h 3320996"/>
                <a:gd name="connsiteX109" fmla="*/ 4477401 w 4754893"/>
                <a:gd name="connsiteY109" fmla="*/ 719178 h 3320996"/>
                <a:gd name="connsiteX110" fmla="*/ 3870780 w 4754893"/>
                <a:gd name="connsiteY110" fmla="*/ 646368 h 3320996"/>
                <a:gd name="connsiteX111" fmla="*/ 3627463 w 4754893"/>
                <a:gd name="connsiteY111" fmla="*/ 1046077 h 3320996"/>
                <a:gd name="connsiteX112" fmla="*/ 3641579 w 4754893"/>
                <a:gd name="connsiteY112" fmla="*/ 1051277 h 3320996"/>
                <a:gd name="connsiteX113" fmla="*/ 4214024 w 4754893"/>
                <a:gd name="connsiteY113" fmla="*/ 1225500 h 3320996"/>
                <a:gd name="connsiteX114" fmla="*/ 4240028 w 4754893"/>
                <a:gd name="connsiteY114" fmla="*/ 1216213 h 3320996"/>
                <a:gd name="connsiteX115" fmla="*/ 4477401 w 4754893"/>
                <a:gd name="connsiteY115" fmla="*/ 719178 h 3320996"/>
                <a:gd name="connsiteX116" fmla="*/ 93612 w 4754893"/>
                <a:gd name="connsiteY116" fmla="*/ 3217354 h 3320996"/>
                <a:gd name="connsiteX117" fmla="*/ 141161 w 4754893"/>
                <a:gd name="connsiteY117" fmla="*/ 3217726 h 3320996"/>
                <a:gd name="connsiteX118" fmla="*/ 163449 w 4754893"/>
                <a:gd name="connsiteY118" fmla="*/ 3202124 h 3320996"/>
                <a:gd name="connsiteX119" fmla="*/ 229572 w 4754893"/>
                <a:gd name="connsiteY119" fmla="*/ 3011557 h 3320996"/>
                <a:gd name="connsiteX120" fmla="*/ 291237 w 4754893"/>
                <a:gd name="connsiteY120" fmla="*/ 2847736 h 3320996"/>
                <a:gd name="connsiteX121" fmla="*/ 228086 w 4754893"/>
                <a:gd name="connsiteY121" fmla="*/ 2829905 h 3320996"/>
                <a:gd name="connsiteX122" fmla="*/ 93612 w 4754893"/>
                <a:gd name="connsiteY122" fmla="*/ 3217354 h 3320996"/>
                <a:gd name="connsiteX123" fmla="*/ 1677586 w 4754893"/>
                <a:gd name="connsiteY123" fmla="*/ 2922402 h 3320996"/>
                <a:gd name="connsiteX124" fmla="*/ 1766740 w 4754893"/>
                <a:gd name="connsiteY124" fmla="*/ 2939119 h 3320996"/>
                <a:gd name="connsiteX125" fmla="*/ 1812803 w 4754893"/>
                <a:gd name="connsiteY125" fmla="*/ 2768983 h 3320996"/>
                <a:gd name="connsiteX126" fmla="*/ 1725506 w 4754893"/>
                <a:gd name="connsiteY126" fmla="*/ 2738893 h 3320996"/>
                <a:gd name="connsiteX127" fmla="*/ 1677586 w 4754893"/>
                <a:gd name="connsiteY127" fmla="*/ 2922402 h 3320996"/>
                <a:gd name="connsiteX128" fmla="*/ 1852179 w 4754893"/>
                <a:gd name="connsiteY128" fmla="*/ 2634880 h 3320996"/>
                <a:gd name="connsiteX129" fmla="*/ 1901586 w 4754893"/>
                <a:gd name="connsiteY129" fmla="*/ 2482203 h 3320996"/>
                <a:gd name="connsiteX130" fmla="*/ 1812432 w 4754893"/>
                <a:gd name="connsiteY130" fmla="*/ 2452857 h 3320996"/>
                <a:gd name="connsiteX131" fmla="*/ 1763397 w 4754893"/>
                <a:gd name="connsiteY131" fmla="*/ 2605533 h 3320996"/>
                <a:gd name="connsiteX132" fmla="*/ 1852179 w 4754893"/>
                <a:gd name="connsiteY132" fmla="*/ 2634880 h 3320996"/>
                <a:gd name="connsiteX133" fmla="*/ 1861838 w 4754893"/>
                <a:gd name="connsiteY133" fmla="*/ 2313925 h 3320996"/>
                <a:gd name="connsiteX134" fmla="*/ 1952107 w 4754893"/>
                <a:gd name="connsiteY134" fmla="*/ 2342157 h 3320996"/>
                <a:gd name="connsiteX135" fmla="*/ 2010428 w 4754893"/>
                <a:gd name="connsiteY135" fmla="*/ 2198395 h 3320996"/>
                <a:gd name="connsiteX136" fmla="*/ 1918302 w 4754893"/>
                <a:gd name="connsiteY136" fmla="*/ 2173135 h 3320996"/>
                <a:gd name="connsiteX137" fmla="*/ 1861838 w 4754893"/>
                <a:gd name="connsiteY137" fmla="*/ 2313925 h 3320996"/>
                <a:gd name="connsiteX138" fmla="*/ 1652697 w 4754893"/>
                <a:gd name="connsiteY138" fmla="*/ 3027901 h 3320996"/>
                <a:gd name="connsiteX139" fmla="*/ 1619264 w 4754893"/>
                <a:gd name="connsiteY139" fmla="*/ 3182436 h 3320996"/>
                <a:gd name="connsiteX140" fmla="*/ 1706189 w 4754893"/>
                <a:gd name="connsiteY140" fmla="*/ 3194323 h 3320996"/>
                <a:gd name="connsiteX141" fmla="*/ 1740737 w 4754893"/>
                <a:gd name="connsiteY141" fmla="*/ 3044246 h 3320996"/>
                <a:gd name="connsiteX142" fmla="*/ 1652697 w 4754893"/>
                <a:gd name="connsiteY142" fmla="*/ 3027901 h 3320996"/>
                <a:gd name="connsiteX143" fmla="*/ 2122614 w 4754893"/>
                <a:gd name="connsiteY143" fmla="*/ 1966966 h 3320996"/>
                <a:gd name="connsiteX144" fmla="*/ 2042004 w 4754893"/>
                <a:gd name="connsiteY144" fmla="*/ 1945792 h 3320996"/>
                <a:gd name="connsiteX145" fmla="*/ 2024916 w 4754893"/>
                <a:gd name="connsiteY145" fmla="*/ 1951735 h 3320996"/>
                <a:gd name="connsiteX146" fmla="*/ 1965108 w 4754893"/>
                <a:gd name="connsiteY146" fmla="*/ 2067636 h 3320996"/>
                <a:gd name="connsiteX147" fmla="*/ 2048690 w 4754893"/>
                <a:gd name="connsiteY147" fmla="*/ 2089924 h 3320996"/>
                <a:gd name="connsiteX148" fmla="*/ 2062435 w 4754893"/>
                <a:gd name="connsiteY148" fmla="*/ 2082866 h 3320996"/>
                <a:gd name="connsiteX149" fmla="*/ 2122614 w 4754893"/>
                <a:gd name="connsiteY149" fmla="*/ 1966966 h 3320996"/>
                <a:gd name="connsiteX150" fmla="*/ 681287 w 4754893"/>
                <a:gd name="connsiteY150" fmla="*/ 2075808 h 3320996"/>
                <a:gd name="connsiteX151" fmla="*/ 622965 w 4754893"/>
                <a:gd name="connsiteY151" fmla="*/ 2056863 h 3320996"/>
                <a:gd name="connsiteX152" fmla="*/ 609221 w 4754893"/>
                <a:gd name="connsiteY152" fmla="*/ 2059835 h 3320996"/>
                <a:gd name="connsiteX153" fmla="*/ 525267 w 4754893"/>
                <a:gd name="connsiteY153" fmla="*/ 2196910 h 3320996"/>
                <a:gd name="connsiteX154" fmla="*/ 592876 w 4754893"/>
                <a:gd name="connsiteY154" fmla="*/ 2219198 h 3320996"/>
                <a:gd name="connsiteX155" fmla="*/ 681287 w 4754893"/>
                <a:gd name="connsiteY155" fmla="*/ 2075808 h 3320996"/>
                <a:gd name="connsiteX156" fmla="*/ 1950992 w 4754893"/>
                <a:gd name="connsiteY156" fmla="*/ 1133002 h 3320996"/>
                <a:gd name="connsiteX157" fmla="*/ 1950992 w 4754893"/>
                <a:gd name="connsiteY157" fmla="*/ 1135602 h 3320996"/>
                <a:gd name="connsiteX158" fmla="*/ 2043861 w 4754893"/>
                <a:gd name="connsiteY158" fmla="*/ 1159377 h 3320996"/>
                <a:gd name="connsiteX159" fmla="*/ 2129672 w 4754893"/>
                <a:gd name="connsiteY159" fmla="*/ 1169407 h 3320996"/>
                <a:gd name="connsiteX160" fmla="*/ 2244458 w 4754893"/>
                <a:gd name="connsiteY160" fmla="*/ 1163092 h 3320996"/>
                <a:gd name="connsiteX161" fmla="*/ 2302408 w 4754893"/>
                <a:gd name="connsiteY161" fmla="*/ 1163092 h 3320996"/>
                <a:gd name="connsiteX162" fmla="*/ 2189108 w 4754893"/>
                <a:gd name="connsiteY162" fmla="*/ 1122601 h 3320996"/>
                <a:gd name="connsiteX163" fmla="*/ 2138588 w 4754893"/>
                <a:gd name="connsiteY163" fmla="*/ 1116286 h 3320996"/>
                <a:gd name="connsiteX164" fmla="*/ 2040518 w 4754893"/>
                <a:gd name="connsiteY164" fmla="*/ 1122972 h 3320996"/>
                <a:gd name="connsiteX165" fmla="*/ 1950992 w 4754893"/>
                <a:gd name="connsiteY165" fmla="*/ 1133002 h 3320996"/>
                <a:gd name="connsiteX166" fmla="*/ 1009672 w 4754893"/>
                <a:gd name="connsiteY166" fmla="*/ 1666442 h 3320996"/>
                <a:gd name="connsiteX167" fmla="*/ 941320 w 4754893"/>
                <a:gd name="connsiteY167" fmla="*/ 1648611 h 3320996"/>
                <a:gd name="connsiteX168" fmla="*/ 928319 w 4754893"/>
                <a:gd name="connsiteY168" fmla="*/ 1650097 h 3320996"/>
                <a:gd name="connsiteX169" fmla="*/ 823934 w 4754893"/>
                <a:gd name="connsiteY169" fmla="*/ 1763025 h 3320996"/>
                <a:gd name="connsiteX170" fmla="*/ 893400 w 4754893"/>
                <a:gd name="connsiteY170" fmla="*/ 1781599 h 3320996"/>
                <a:gd name="connsiteX171" fmla="*/ 906030 w 4754893"/>
                <a:gd name="connsiteY171" fmla="*/ 1778627 h 3320996"/>
                <a:gd name="connsiteX172" fmla="*/ 1009672 w 4754893"/>
                <a:gd name="connsiteY172" fmla="*/ 1666442 h 3320996"/>
                <a:gd name="connsiteX173" fmla="*/ 1217327 w 4754893"/>
                <a:gd name="connsiteY173" fmla="*/ 1487762 h 3320996"/>
                <a:gd name="connsiteX174" fmla="*/ 1144518 w 4754893"/>
                <a:gd name="connsiteY174" fmla="*/ 1466216 h 3320996"/>
                <a:gd name="connsiteX175" fmla="*/ 1131145 w 4754893"/>
                <a:gd name="connsiteY175" fmla="*/ 1468074 h 3320996"/>
                <a:gd name="connsiteX176" fmla="*/ 1015244 w 4754893"/>
                <a:gd name="connsiteY176" fmla="*/ 1562800 h 3320996"/>
                <a:gd name="connsiteX177" fmla="*/ 1091768 w 4754893"/>
                <a:gd name="connsiteY177" fmla="*/ 1583974 h 3320996"/>
                <a:gd name="connsiteX178" fmla="*/ 1101798 w 4754893"/>
                <a:gd name="connsiteY178" fmla="*/ 1582117 h 3320996"/>
                <a:gd name="connsiteX179" fmla="*/ 1217327 w 4754893"/>
                <a:gd name="connsiteY179" fmla="*/ 1487762 h 3320996"/>
                <a:gd name="connsiteX180" fmla="*/ 397479 w 4754893"/>
                <a:gd name="connsiteY180" fmla="*/ 2440226 h 3320996"/>
                <a:gd name="connsiteX181" fmla="*/ 461002 w 4754893"/>
                <a:gd name="connsiteY181" fmla="*/ 2464001 h 3320996"/>
                <a:gd name="connsiteX182" fmla="*/ 533440 w 4754893"/>
                <a:gd name="connsiteY182" fmla="*/ 2324326 h 3320996"/>
                <a:gd name="connsiteX183" fmla="*/ 467688 w 4754893"/>
                <a:gd name="connsiteY183" fmla="*/ 2301666 h 3320996"/>
                <a:gd name="connsiteX184" fmla="*/ 397479 w 4754893"/>
                <a:gd name="connsiteY184" fmla="*/ 2440226 h 3320996"/>
                <a:gd name="connsiteX185" fmla="*/ 2076551 w 4754893"/>
                <a:gd name="connsiteY185" fmla="*/ 1859609 h 3320996"/>
                <a:gd name="connsiteX186" fmla="*/ 2161619 w 4754893"/>
                <a:gd name="connsiteY186" fmla="*/ 1883012 h 3320996"/>
                <a:gd name="connsiteX187" fmla="*/ 2174621 w 4754893"/>
                <a:gd name="connsiteY187" fmla="*/ 1878183 h 3320996"/>
                <a:gd name="connsiteX188" fmla="*/ 2230714 w 4754893"/>
                <a:gd name="connsiteY188" fmla="*/ 1793115 h 3320996"/>
                <a:gd name="connsiteX189" fmla="*/ 2153075 w 4754893"/>
                <a:gd name="connsiteY189" fmla="*/ 1770084 h 3320996"/>
                <a:gd name="connsiteX190" fmla="*/ 2133387 w 4754893"/>
                <a:gd name="connsiteY190" fmla="*/ 1775284 h 3320996"/>
                <a:gd name="connsiteX191" fmla="*/ 2076551 w 4754893"/>
                <a:gd name="connsiteY191" fmla="*/ 1859609 h 3320996"/>
                <a:gd name="connsiteX192" fmla="*/ 340644 w 4754893"/>
                <a:gd name="connsiteY192" fmla="*/ 2563556 h 3320996"/>
                <a:gd name="connsiteX193" fmla="*/ 283808 w 4754893"/>
                <a:gd name="connsiteY193" fmla="*/ 2696173 h 3320996"/>
                <a:gd name="connsiteX194" fmla="*/ 344730 w 4754893"/>
                <a:gd name="connsiteY194" fmla="*/ 2718091 h 3320996"/>
                <a:gd name="connsiteX195" fmla="*/ 403051 w 4754893"/>
                <a:gd name="connsiteY195" fmla="*/ 2585845 h 3320996"/>
                <a:gd name="connsiteX196" fmla="*/ 340644 w 4754893"/>
                <a:gd name="connsiteY196" fmla="*/ 2563556 h 3320996"/>
                <a:gd name="connsiteX197" fmla="*/ 2204710 w 4754893"/>
                <a:gd name="connsiteY197" fmla="*/ 1678700 h 3320996"/>
                <a:gd name="connsiteX198" fmla="*/ 2292379 w 4754893"/>
                <a:gd name="connsiteY198" fmla="*/ 1703961 h 3320996"/>
                <a:gd name="connsiteX199" fmla="*/ 2303523 w 4754893"/>
                <a:gd name="connsiteY199" fmla="*/ 1700246 h 3320996"/>
                <a:gd name="connsiteX200" fmla="*/ 2365931 w 4754893"/>
                <a:gd name="connsiteY200" fmla="*/ 1631523 h 3320996"/>
                <a:gd name="connsiteX201" fmla="*/ 2277891 w 4754893"/>
                <a:gd name="connsiteY201" fmla="*/ 1607377 h 3320996"/>
                <a:gd name="connsiteX202" fmla="*/ 2266747 w 4754893"/>
                <a:gd name="connsiteY202" fmla="*/ 1611092 h 3320996"/>
                <a:gd name="connsiteX203" fmla="*/ 2204710 w 4754893"/>
                <a:gd name="connsiteY203" fmla="*/ 1678700 h 3320996"/>
                <a:gd name="connsiteX204" fmla="*/ 826906 w 4754893"/>
                <a:gd name="connsiteY204" fmla="*/ 1872611 h 3320996"/>
                <a:gd name="connsiteX205" fmla="*/ 779728 w 4754893"/>
                <a:gd name="connsiteY205" fmla="*/ 1858866 h 3320996"/>
                <a:gd name="connsiteX206" fmla="*/ 737380 w 4754893"/>
                <a:gd name="connsiteY206" fmla="*/ 1872611 h 3320996"/>
                <a:gd name="connsiteX207" fmla="*/ 686488 w 4754893"/>
                <a:gd name="connsiteY207" fmla="*/ 1943563 h 3320996"/>
                <a:gd name="connsiteX208" fmla="*/ 747781 w 4754893"/>
                <a:gd name="connsiteY208" fmla="*/ 1962137 h 3320996"/>
                <a:gd name="connsiteX209" fmla="*/ 761897 w 4754893"/>
                <a:gd name="connsiteY209" fmla="*/ 1959536 h 3320996"/>
                <a:gd name="connsiteX210" fmla="*/ 826906 w 4754893"/>
                <a:gd name="connsiteY210" fmla="*/ 1872611 h 3320996"/>
                <a:gd name="connsiteX211" fmla="*/ 3867808 w 4754893"/>
                <a:gd name="connsiteY211" fmla="*/ 1489248 h 3320996"/>
                <a:gd name="connsiteX212" fmla="*/ 3991139 w 4754893"/>
                <a:gd name="connsiteY212" fmla="*/ 1530853 h 3320996"/>
                <a:gd name="connsiteX213" fmla="*/ 4001911 w 4754893"/>
                <a:gd name="connsiteY213" fmla="*/ 1531596 h 3320996"/>
                <a:gd name="connsiteX214" fmla="*/ 4091437 w 4754893"/>
                <a:gd name="connsiteY214" fmla="*/ 1499277 h 3320996"/>
                <a:gd name="connsiteX215" fmla="*/ 4090694 w 4754893"/>
                <a:gd name="connsiteY215" fmla="*/ 1493705 h 3320996"/>
                <a:gd name="connsiteX216" fmla="*/ 3988910 w 4754893"/>
                <a:gd name="connsiteY216" fmla="*/ 1463987 h 3320996"/>
                <a:gd name="connsiteX217" fmla="*/ 3979994 w 4754893"/>
                <a:gd name="connsiteY217" fmla="*/ 1465102 h 3320996"/>
                <a:gd name="connsiteX218" fmla="*/ 3867808 w 4754893"/>
                <a:gd name="connsiteY218" fmla="*/ 1489248 h 3320996"/>
                <a:gd name="connsiteX219" fmla="*/ 1225499 w 4754893"/>
                <a:gd name="connsiteY219" fmla="*/ 1398979 h 3320996"/>
                <a:gd name="connsiteX220" fmla="*/ 1304995 w 4754893"/>
                <a:gd name="connsiteY220" fmla="*/ 1422010 h 3320996"/>
                <a:gd name="connsiteX221" fmla="*/ 1319111 w 4754893"/>
                <a:gd name="connsiteY221" fmla="*/ 1420525 h 3320996"/>
                <a:gd name="connsiteX222" fmla="*/ 1409009 w 4754893"/>
                <a:gd name="connsiteY222" fmla="*/ 1367403 h 3320996"/>
                <a:gd name="connsiteX223" fmla="*/ 1325798 w 4754893"/>
                <a:gd name="connsiteY223" fmla="*/ 1344743 h 3320996"/>
                <a:gd name="connsiteX224" fmla="*/ 1311682 w 4754893"/>
                <a:gd name="connsiteY224" fmla="*/ 1346972 h 3320996"/>
                <a:gd name="connsiteX225" fmla="*/ 1225499 w 4754893"/>
                <a:gd name="connsiteY225" fmla="*/ 1398979 h 3320996"/>
                <a:gd name="connsiteX226" fmla="*/ 2539039 w 4754893"/>
                <a:gd name="connsiteY226" fmla="*/ 1495934 h 3320996"/>
                <a:gd name="connsiteX227" fmla="*/ 2456571 w 4754893"/>
                <a:gd name="connsiteY227" fmla="*/ 1472903 h 3320996"/>
                <a:gd name="connsiteX228" fmla="*/ 2435768 w 4754893"/>
                <a:gd name="connsiteY228" fmla="*/ 1473646 h 3320996"/>
                <a:gd name="connsiteX229" fmla="*/ 2365931 w 4754893"/>
                <a:gd name="connsiteY229" fmla="*/ 1520823 h 3320996"/>
                <a:gd name="connsiteX230" fmla="*/ 2453599 w 4754893"/>
                <a:gd name="connsiteY230" fmla="*/ 1547941 h 3320996"/>
                <a:gd name="connsiteX231" fmla="*/ 2465486 w 4754893"/>
                <a:gd name="connsiteY231" fmla="*/ 1546083 h 3320996"/>
                <a:gd name="connsiteX232" fmla="*/ 2539039 w 4754893"/>
                <a:gd name="connsiteY232" fmla="*/ 1495934 h 3320996"/>
                <a:gd name="connsiteX233" fmla="*/ 3517135 w 4754893"/>
                <a:gd name="connsiteY233" fmla="*/ 1460272 h 3320996"/>
                <a:gd name="connsiteX234" fmla="*/ 3523079 w 4754893"/>
                <a:gd name="connsiteY234" fmla="*/ 1463244 h 3320996"/>
                <a:gd name="connsiteX235" fmla="*/ 3737049 w 4754893"/>
                <a:gd name="connsiteY235" fmla="*/ 1540511 h 3320996"/>
                <a:gd name="connsiteX236" fmla="*/ 3849606 w 4754893"/>
                <a:gd name="connsiteY236" fmla="*/ 1552027 h 3320996"/>
                <a:gd name="connsiteX237" fmla="*/ 3517135 w 4754893"/>
                <a:gd name="connsiteY237" fmla="*/ 1460272 h 3320996"/>
                <a:gd name="connsiteX238" fmla="*/ 3438382 w 4754893"/>
                <a:gd name="connsiteY238" fmla="*/ 1485533 h 3320996"/>
                <a:gd name="connsiteX239" fmla="*/ 3245586 w 4754893"/>
                <a:gd name="connsiteY239" fmla="*/ 1411981 h 3320996"/>
                <a:gd name="connsiteX240" fmla="*/ 3042760 w 4754893"/>
                <a:gd name="connsiteY240" fmla="*/ 1364432 h 3320996"/>
                <a:gd name="connsiteX241" fmla="*/ 3438382 w 4754893"/>
                <a:gd name="connsiteY241" fmla="*/ 1485533 h 3320996"/>
                <a:gd name="connsiteX242" fmla="*/ 2592903 w 4754893"/>
                <a:gd name="connsiteY242" fmla="*/ 1401208 h 3320996"/>
                <a:gd name="connsiteX243" fmla="*/ 2691715 w 4754893"/>
                <a:gd name="connsiteY243" fmla="*/ 1427211 h 3320996"/>
                <a:gd name="connsiteX244" fmla="*/ 2704346 w 4754893"/>
                <a:gd name="connsiteY244" fmla="*/ 1427211 h 3320996"/>
                <a:gd name="connsiteX245" fmla="*/ 2816903 w 4754893"/>
                <a:gd name="connsiteY245" fmla="*/ 1402694 h 3320996"/>
                <a:gd name="connsiteX246" fmla="*/ 2592903 w 4754893"/>
                <a:gd name="connsiteY246" fmla="*/ 1401208 h 3320996"/>
                <a:gd name="connsiteX247" fmla="*/ 4259344 w 4754893"/>
                <a:gd name="connsiteY247" fmla="*/ 1364803 h 3320996"/>
                <a:gd name="connsiteX248" fmla="*/ 4201765 w 4754893"/>
                <a:gd name="connsiteY248" fmla="*/ 1352544 h 3320996"/>
                <a:gd name="connsiteX249" fmla="*/ 4184677 w 4754893"/>
                <a:gd name="connsiteY249" fmla="*/ 1354773 h 3320996"/>
                <a:gd name="connsiteX250" fmla="*/ 4104439 w 4754893"/>
                <a:gd name="connsiteY250" fmla="*/ 1414952 h 3320996"/>
                <a:gd name="connsiteX251" fmla="*/ 4173905 w 4754893"/>
                <a:gd name="connsiteY251" fmla="*/ 1433155 h 3320996"/>
                <a:gd name="connsiteX252" fmla="*/ 4190250 w 4754893"/>
                <a:gd name="connsiteY252" fmla="*/ 1429069 h 3320996"/>
                <a:gd name="connsiteX253" fmla="*/ 4259344 w 4754893"/>
                <a:gd name="connsiteY253" fmla="*/ 1364803 h 3320996"/>
                <a:gd name="connsiteX254" fmla="*/ 2596989 w 4754893"/>
                <a:gd name="connsiteY254" fmla="*/ 1167178 h 3320996"/>
                <a:gd name="connsiteX255" fmla="*/ 2470687 w 4754893"/>
                <a:gd name="connsiteY255" fmla="*/ 1120743 h 3320996"/>
                <a:gd name="connsiteX256" fmla="*/ 2339556 w 4754893"/>
                <a:gd name="connsiteY256" fmla="*/ 1109599 h 3320996"/>
                <a:gd name="connsiteX257" fmla="*/ 2596989 w 4754893"/>
                <a:gd name="connsiteY257" fmla="*/ 1167178 h 3320996"/>
                <a:gd name="connsiteX258" fmla="*/ 3067278 w 4754893"/>
                <a:gd name="connsiteY258" fmla="*/ 1140060 h 3320996"/>
                <a:gd name="connsiteX259" fmla="*/ 3140458 w 4754893"/>
                <a:gd name="connsiteY259" fmla="*/ 1159748 h 3320996"/>
                <a:gd name="connsiteX260" fmla="*/ 3299822 w 4754893"/>
                <a:gd name="connsiteY260" fmla="*/ 1166806 h 3320996"/>
                <a:gd name="connsiteX261" fmla="*/ 3319510 w 4754893"/>
                <a:gd name="connsiteY261" fmla="*/ 1162349 h 3320996"/>
                <a:gd name="connsiteX262" fmla="*/ 3067278 w 4754893"/>
                <a:gd name="connsiteY262" fmla="*/ 1140060 h 3320996"/>
                <a:gd name="connsiteX263" fmla="*/ 4384903 w 4754893"/>
                <a:gd name="connsiteY263" fmla="*/ 1178322 h 3320996"/>
                <a:gd name="connsiteX264" fmla="*/ 4349984 w 4754893"/>
                <a:gd name="connsiteY264" fmla="*/ 1174236 h 3320996"/>
                <a:gd name="connsiteX265" fmla="*/ 4333268 w 4754893"/>
                <a:gd name="connsiteY265" fmla="*/ 1177579 h 3320996"/>
                <a:gd name="connsiteX266" fmla="*/ 4265288 w 4754893"/>
                <a:gd name="connsiteY266" fmla="*/ 1275277 h 3320996"/>
                <a:gd name="connsiteX267" fmla="*/ 4312837 w 4754893"/>
                <a:gd name="connsiteY267" fmla="*/ 1283821 h 3320996"/>
                <a:gd name="connsiteX268" fmla="*/ 4322124 w 4754893"/>
                <a:gd name="connsiteY268" fmla="*/ 1280478 h 3320996"/>
                <a:gd name="connsiteX269" fmla="*/ 4384903 w 4754893"/>
                <a:gd name="connsiteY269" fmla="*/ 1178322 h 3320996"/>
                <a:gd name="connsiteX270" fmla="*/ 3510077 w 4754893"/>
                <a:gd name="connsiteY270" fmla="*/ 1095854 h 3320996"/>
                <a:gd name="connsiteX271" fmla="*/ 3306137 w 4754893"/>
                <a:gd name="connsiteY271" fmla="*/ 1112942 h 3320996"/>
                <a:gd name="connsiteX272" fmla="*/ 3371888 w 4754893"/>
                <a:gd name="connsiteY272" fmla="*/ 1124087 h 3320996"/>
                <a:gd name="connsiteX273" fmla="*/ 3424638 w 4754893"/>
                <a:gd name="connsiteY273" fmla="*/ 1131145 h 3320996"/>
                <a:gd name="connsiteX274" fmla="*/ 3510077 w 4754893"/>
                <a:gd name="connsiteY274" fmla="*/ 1095854 h 3320996"/>
                <a:gd name="connsiteX275" fmla="*/ 2578415 w 4754893"/>
                <a:gd name="connsiteY275" fmla="*/ 1123344 h 3320996"/>
                <a:gd name="connsiteX276" fmla="*/ 2828047 w 4754893"/>
                <a:gd name="connsiteY276" fmla="*/ 1179808 h 3320996"/>
                <a:gd name="connsiteX277" fmla="*/ 2578415 w 4754893"/>
                <a:gd name="connsiteY277" fmla="*/ 1123344 h 3320996"/>
                <a:gd name="connsiteX278" fmla="*/ 1950249 w 4754893"/>
                <a:gd name="connsiteY278" fmla="*/ 1185380 h 3320996"/>
                <a:gd name="connsiteX279" fmla="*/ 1746680 w 4754893"/>
                <a:gd name="connsiteY279" fmla="*/ 1173864 h 3320996"/>
                <a:gd name="connsiteX280" fmla="*/ 1950249 w 4754893"/>
                <a:gd name="connsiteY280" fmla="*/ 1185380 h 3320996"/>
                <a:gd name="connsiteX281" fmla="*/ 1497048 w 4754893"/>
                <a:gd name="connsiteY281" fmla="*/ 1253732 h 3320996"/>
                <a:gd name="connsiteX282" fmla="*/ 1582488 w 4754893"/>
                <a:gd name="connsiteY282" fmla="*/ 1279735 h 3320996"/>
                <a:gd name="connsiteX283" fmla="*/ 1602176 w 4754893"/>
                <a:gd name="connsiteY283" fmla="*/ 1279364 h 3320996"/>
                <a:gd name="connsiteX284" fmla="*/ 1675728 w 4754893"/>
                <a:gd name="connsiteY284" fmla="*/ 1252617 h 3320996"/>
                <a:gd name="connsiteX285" fmla="*/ 1579145 w 4754893"/>
                <a:gd name="connsiteY285" fmla="*/ 1225871 h 3320996"/>
                <a:gd name="connsiteX286" fmla="*/ 1566514 w 4754893"/>
                <a:gd name="connsiteY286" fmla="*/ 1226243 h 3320996"/>
                <a:gd name="connsiteX287" fmla="*/ 1497048 w 4754893"/>
                <a:gd name="connsiteY287" fmla="*/ 1253732 h 3320996"/>
                <a:gd name="connsiteX288" fmla="*/ 3628206 w 4754893"/>
                <a:gd name="connsiteY288" fmla="*/ 939834 h 3320996"/>
                <a:gd name="connsiteX289" fmla="*/ 3546110 w 4754893"/>
                <a:gd name="connsiteY289" fmla="*/ 1010415 h 3320996"/>
                <a:gd name="connsiteX290" fmla="*/ 3612976 w 4754893"/>
                <a:gd name="connsiteY290" fmla="*/ 1014501 h 3320996"/>
                <a:gd name="connsiteX291" fmla="*/ 3623006 w 4754893"/>
                <a:gd name="connsiteY291" fmla="*/ 1011529 h 3320996"/>
                <a:gd name="connsiteX292" fmla="*/ 3682442 w 4754893"/>
                <a:gd name="connsiteY292" fmla="*/ 950607 h 3320996"/>
                <a:gd name="connsiteX293" fmla="*/ 3628206 w 4754893"/>
                <a:gd name="connsiteY293" fmla="*/ 939834 h 3320996"/>
                <a:gd name="connsiteX294" fmla="*/ 4399762 w 4754893"/>
                <a:gd name="connsiteY294" fmla="*/ 1054992 h 3320996"/>
                <a:gd name="connsiteX295" fmla="*/ 4433938 w 4754893"/>
                <a:gd name="connsiteY295" fmla="*/ 1054621 h 3320996"/>
                <a:gd name="connsiteX296" fmla="*/ 4444711 w 4754893"/>
                <a:gd name="connsiteY296" fmla="*/ 1047934 h 3320996"/>
                <a:gd name="connsiteX297" fmla="*/ 4482230 w 4754893"/>
                <a:gd name="connsiteY297" fmla="*/ 953951 h 3320996"/>
                <a:gd name="connsiteX298" fmla="*/ 4452140 w 4754893"/>
                <a:gd name="connsiteY298" fmla="*/ 954322 h 3320996"/>
                <a:gd name="connsiteX299" fmla="*/ 4439881 w 4754893"/>
                <a:gd name="connsiteY299" fmla="*/ 961752 h 3320996"/>
                <a:gd name="connsiteX300" fmla="*/ 4399762 w 4754893"/>
                <a:gd name="connsiteY300" fmla="*/ 1054992 h 3320996"/>
                <a:gd name="connsiteX301" fmla="*/ 4640107 w 4754893"/>
                <a:gd name="connsiteY301" fmla="*/ 75038 h 3320996"/>
                <a:gd name="connsiteX302" fmla="*/ 4628220 w 4754893"/>
                <a:gd name="connsiteY302" fmla="*/ 164935 h 3320996"/>
                <a:gd name="connsiteX303" fmla="*/ 4666854 w 4754893"/>
                <a:gd name="connsiteY303" fmla="*/ 164935 h 3320996"/>
                <a:gd name="connsiteX304" fmla="*/ 4680598 w 4754893"/>
                <a:gd name="connsiteY304" fmla="*/ 75038 h 3320996"/>
                <a:gd name="connsiteX305" fmla="*/ 4640107 w 4754893"/>
                <a:gd name="connsiteY305" fmla="*/ 75038 h 3320996"/>
                <a:gd name="connsiteX306" fmla="*/ 3049075 w 4754893"/>
                <a:gd name="connsiteY306" fmla="*/ 1402694 h 3320996"/>
                <a:gd name="connsiteX307" fmla="*/ 2919059 w 4754893"/>
                <a:gd name="connsiteY307" fmla="*/ 1361088 h 3320996"/>
                <a:gd name="connsiteX308" fmla="*/ 2821732 w 4754893"/>
                <a:gd name="connsiteY308" fmla="*/ 1349944 h 3320996"/>
                <a:gd name="connsiteX309" fmla="*/ 2820617 w 4754893"/>
                <a:gd name="connsiteY309" fmla="*/ 1358117 h 3320996"/>
                <a:gd name="connsiteX310" fmla="*/ 3049075 w 4754893"/>
                <a:gd name="connsiteY310" fmla="*/ 1402694 h 3320996"/>
                <a:gd name="connsiteX311" fmla="*/ 3782369 w 4754893"/>
                <a:gd name="connsiteY311" fmla="*/ 785300 h 3320996"/>
                <a:gd name="connsiteX312" fmla="*/ 3750422 w 4754893"/>
                <a:gd name="connsiteY312" fmla="*/ 785672 h 3320996"/>
                <a:gd name="connsiteX313" fmla="*/ 3732963 w 4754893"/>
                <a:gd name="connsiteY313" fmla="*/ 792358 h 3320996"/>
                <a:gd name="connsiteX314" fmla="*/ 3701016 w 4754893"/>
                <a:gd name="connsiteY314" fmla="*/ 846965 h 3320996"/>
                <a:gd name="connsiteX315" fmla="*/ 3743364 w 4754893"/>
                <a:gd name="connsiteY315" fmla="*/ 846594 h 3320996"/>
                <a:gd name="connsiteX316" fmla="*/ 3753394 w 4754893"/>
                <a:gd name="connsiteY316" fmla="*/ 841022 h 3320996"/>
                <a:gd name="connsiteX317" fmla="*/ 3782369 w 4754893"/>
                <a:gd name="connsiteY317" fmla="*/ 785300 h 3320996"/>
                <a:gd name="connsiteX318" fmla="*/ 3805401 w 4754893"/>
                <a:gd name="connsiteY318" fmla="*/ 613678 h 3320996"/>
                <a:gd name="connsiteX319" fmla="*/ 3781626 w 4754893"/>
                <a:gd name="connsiteY319" fmla="*/ 686488 h 3320996"/>
                <a:gd name="connsiteX320" fmla="*/ 3808001 w 4754893"/>
                <a:gd name="connsiteY320" fmla="*/ 686116 h 3320996"/>
                <a:gd name="connsiteX321" fmla="*/ 3823231 w 4754893"/>
                <a:gd name="connsiteY321" fmla="*/ 677944 h 3320996"/>
                <a:gd name="connsiteX322" fmla="*/ 3844406 w 4754893"/>
                <a:gd name="connsiteY322" fmla="*/ 614050 h 3320996"/>
                <a:gd name="connsiteX323" fmla="*/ 3805401 w 4754893"/>
                <a:gd name="connsiteY323" fmla="*/ 613678 h 3320996"/>
                <a:gd name="connsiteX324" fmla="*/ 3883410 w 4754893"/>
                <a:gd name="connsiteY324" fmla="*/ 99556 h 3320996"/>
                <a:gd name="connsiteX325" fmla="*/ 3878581 w 4754893"/>
                <a:gd name="connsiteY325" fmla="*/ 169765 h 3320996"/>
                <a:gd name="connsiteX326" fmla="*/ 3918329 w 4754893"/>
                <a:gd name="connsiteY326" fmla="*/ 169765 h 3320996"/>
                <a:gd name="connsiteX327" fmla="*/ 3923158 w 4754893"/>
                <a:gd name="connsiteY327" fmla="*/ 97327 h 3320996"/>
                <a:gd name="connsiteX328" fmla="*/ 3883410 w 4754893"/>
                <a:gd name="connsiteY328" fmla="*/ 99556 h 3320996"/>
                <a:gd name="connsiteX329" fmla="*/ 3862608 w 4754893"/>
                <a:gd name="connsiteY329" fmla="*/ 341015 h 3320996"/>
                <a:gd name="connsiteX330" fmla="*/ 3900127 w 4754893"/>
                <a:gd name="connsiteY330" fmla="*/ 341015 h 3320996"/>
                <a:gd name="connsiteX331" fmla="*/ 3909042 w 4754893"/>
                <a:gd name="connsiteY331" fmla="*/ 268206 h 3320996"/>
                <a:gd name="connsiteX332" fmla="*/ 3893440 w 4754893"/>
                <a:gd name="connsiteY332" fmla="*/ 268206 h 3320996"/>
                <a:gd name="connsiteX333" fmla="*/ 3867437 w 4754893"/>
                <a:gd name="connsiteY333" fmla="*/ 291980 h 3320996"/>
                <a:gd name="connsiteX334" fmla="*/ 3862608 w 4754893"/>
                <a:gd name="connsiteY334" fmla="*/ 341015 h 3320996"/>
                <a:gd name="connsiteX335" fmla="*/ 3846634 w 4754893"/>
                <a:gd name="connsiteY335" fmla="*/ 442057 h 3320996"/>
                <a:gd name="connsiteX336" fmla="*/ 3832147 w 4754893"/>
                <a:gd name="connsiteY336" fmla="*/ 515237 h 3320996"/>
                <a:gd name="connsiteX337" fmla="*/ 3854064 w 4754893"/>
                <a:gd name="connsiteY337" fmla="*/ 514866 h 3320996"/>
                <a:gd name="connsiteX338" fmla="*/ 3870037 w 4754893"/>
                <a:gd name="connsiteY338" fmla="*/ 510037 h 3320996"/>
                <a:gd name="connsiteX339" fmla="*/ 3884153 w 4754893"/>
                <a:gd name="connsiteY339" fmla="*/ 442057 h 3320996"/>
                <a:gd name="connsiteX340" fmla="*/ 3846634 w 4754893"/>
                <a:gd name="connsiteY340" fmla="*/ 442057 h 3320996"/>
                <a:gd name="connsiteX341" fmla="*/ 4651251 w 4754893"/>
                <a:gd name="connsiteY341" fmla="*/ 263748 h 3320996"/>
                <a:gd name="connsiteX342" fmla="*/ 4623019 w 4754893"/>
                <a:gd name="connsiteY342" fmla="*/ 264119 h 3320996"/>
                <a:gd name="connsiteX343" fmla="*/ 4612246 w 4754893"/>
                <a:gd name="connsiteY343" fmla="*/ 270806 h 3320996"/>
                <a:gd name="connsiteX344" fmla="*/ 4602217 w 4754893"/>
                <a:gd name="connsiteY344" fmla="*/ 337300 h 3320996"/>
                <a:gd name="connsiteX345" fmla="*/ 4616704 w 4754893"/>
                <a:gd name="connsiteY345" fmla="*/ 338043 h 3320996"/>
                <a:gd name="connsiteX346" fmla="*/ 4641964 w 4754893"/>
                <a:gd name="connsiteY346" fmla="*/ 316869 h 3320996"/>
                <a:gd name="connsiteX347" fmla="*/ 4651251 w 4754893"/>
                <a:gd name="connsiteY347" fmla="*/ 263748 h 3320996"/>
                <a:gd name="connsiteX348" fmla="*/ 4537208 w 4754893"/>
                <a:gd name="connsiteY348" fmla="*/ 781214 h 3320996"/>
                <a:gd name="connsiteX349" fmla="*/ 4501175 w 4754893"/>
                <a:gd name="connsiteY349" fmla="*/ 781214 h 3320996"/>
                <a:gd name="connsiteX350" fmla="*/ 4478886 w 4754893"/>
                <a:gd name="connsiteY350" fmla="*/ 853652 h 3320996"/>
                <a:gd name="connsiteX351" fmla="*/ 4503404 w 4754893"/>
                <a:gd name="connsiteY351" fmla="*/ 853281 h 3320996"/>
                <a:gd name="connsiteX352" fmla="*/ 4517520 w 4754893"/>
                <a:gd name="connsiteY352" fmla="*/ 843994 h 3320996"/>
                <a:gd name="connsiteX353" fmla="*/ 4537208 w 4754893"/>
                <a:gd name="connsiteY353" fmla="*/ 781214 h 3320996"/>
                <a:gd name="connsiteX354" fmla="*/ 4619676 w 4754893"/>
                <a:gd name="connsiteY354" fmla="*/ 434998 h 3320996"/>
                <a:gd name="connsiteX355" fmla="*/ 4595159 w 4754893"/>
                <a:gd name="connsiteY355" fmla="*/ 435370 h 3320996"/>
                <a:gd name="connsiteX356" fmla="*/ 4583272 w 4754893"/>
                <a:gd name="connsiteY356" fmla="*/ 440571 h 3320996"/>
                <a:gd name="connsiteX357" fmla="*/ 4569898 w 4754893"/>
                <a:gd name="connsiteY357" fmla="*/ 509294 h 3320996"/>
                <a:gd name="connsiteX358" fmla="*/ 4594787 w 4754893"/>
                <a:gd name="connsiteY358" fmla="*/ 508922 h 3320996"/>
                <a:gd name="connsiteX359" fmla="*/ 4606674 w 4754893"/>
                <a:gd name="connsiteY359" fmla="*/ 501121 h 3320996"/>
                <a:gd name="connsiteX360" fmla="*/ 4619676 w 4754893"/>
                <a:gd name="connsiteY360" fmla="*/ 434998 h 3320996"/>
                <a:gd name="connsiteX361" fmla="*/ 4583272 w 4754893"/>
                <a:gd name="connsiteY361" fmla="*/ 605506 h 3320996"/>
                <a:gd name="connsiteX362" fmla="*/ 4544638 w 4754893"/>
                <a:gd name="connsiteY362" fmla="*/ 618136 h 3320996"/>
                <a:gd name="connsiteX363" fmla="*/ 4529407 w 4754893"/>
                <a:gd name="connsiteY363" fmla="*/ 679430 h 3320996"/>
                <a:gd name="connsiteX364" fmla="*/ 4564698 w 4754893"/>
                <a:gd name="connsiteY364" fmla="*/ 679430 h 3320996"/>
                <a:gd name="connsiteX365" fmla="*/ 4583272 w 4754893"/>
                <a:gd name="connsiteY365" fmla="*/ 605506 h 3320996"/>
                <a:gd name="connsiteX366" fmla="*/ 3027158 w 4754893"/>
                <a:gd name="connsiteY366" fmla="*/ 1189838 h 3320996"/>
                <a:gd name="connsiteX367" fmla="*/ 3028644 w 4754893"/>
                <a:gd name="connsiteY367" fmla="*/ 1185009 h 3320996"/>
                <a:gd name="connsiteX368" fmla="*/ 2836591 w 4754893"/>
                <a:gd name="connsiteY368" fmla="*/ 1130402 h 3320996"/>
                <a:gd name="connsiteX369" fmla="*/ 2834362 w 4754893"/>
                <a:gd name="connsiteY369" fmla="*/ 1138203 h 3320996"/>
                <a:gd name="connsiteX370" fmla="*/ 3027158 w 4754893"/>
                <a:gd name="connsiteY370" fmla="*/ 1189838 h 3320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Lst>
              <a:rect l="l" t="t" r="r" b="b"/>
              <a:pathLst>
                <a:path w="4754893" h="3320996">
                  <a:moveTo>
                    <a:pt x="4756008" y="22289"/>
                  </a:moveTo>
                  <a:cubicBezTo>
                    <a:pt x="4750064" y="56836"/>
                    <a:pt x="4744492" y="91383"/>
                    <a:pt x="4738177" y="125930"/>
                  </a:cubicBezTo>
                  <a:cubicBezTo>
                    <a:pt x="4712174" y="268577"/>
                    <a:pt x="4688028" y="411967"/>
                    <a:pt x="4658681" y="553871"/>
                  </a:cubicBezTo>
                  <a:cubicBezTo>
                    <a:pt x="4625248" y="715834"/>
                    <a:pt x="4579557" y="875198"/>
                    <a:pt x="4518263" y="1029360"/>
                  </a:cubicBezTo>
                  <a:cubicBezTo>
                    <a:pt x="4464771" y="1164206"/>
                    <a:pt x="4400134" y="1293480"/>
                    <a:pt x="4303179" y="1403437"/>
                  </a:cubicBezTo>
                  <a:cubicBezTo>
                    <a:pt x="4207709" y="1511908"/>
                    <a:pt x="4089951" y="1580631"/>
                    <a:pt x="3945818" y="1599948"/>
                  </a:cubicBezTo>
                  <a:cubicBezTo>
                    <a:pt x="3866323" y="1610720"/>
                    <a:pt x="3785712" y="1610349"/>
                    <a:pt x="3707331" y="1594747"/>
                  </a:cubicBezTo>
                  <a:cubicBezTo>
                    <a:pt x="3559112" y="1565029"/>
                    <a:pt x="3411636" y="1531224"/>
                    <a:pt x="3264160" y="1499277"/>
                  </a:cubicBezTo>
                  <a:cubicBezTo>
                    <a:pt x="3157175" y="1475874"/>
                    <a:pt x="3049075" y="1458787"/>
                    <a:pt x="2939118" y="1459901"/>
                  </a:cubicBezTo>
                  <a:cubicBezTo>
                    <a:pt x="2738521" y="1462130"/>
                    <a:pt x="2568757" y="1536054"/>
                    <a:pt x="2427225" y="1677214"/>
                  </a:cubicBezTo>
                  <a:cubicBezTo>
                    <a:pt x="2326183" y="1777885"/>
                    <a:pt x="2249287" y="1895271"/>
                    <a:pt x="2183165" y="2020830"/>
                  </a:cubicBezTo>
                  <a:cubicBezTo>
                    <a:pt x="2086581" y="2203225"/>
                    <a:pt x="2015629" y="2396021"/>
                    <a:pt x="1955450" y="2592903"/>
                  </a:cubicBezTo>
                  <a:cubicBezTo>
                    <a:pt x="1888956" y="2809845"/>
                    <a:pt x="1836577" y="3030130"/>
                    <a:pt x="1791629" y="3252273"/>
                  </a:cubicBezTo>
                  <a:cubicBezTo>
                    <a:pt x="1787914" y="3270847"/>
                    <a:pt x="1783828" y="3289792"/>
                    <a:pt x="1779370" y="3310223"/>
                  </a:cubicBezTo>
                  <a:cubicBezTo>
                    <a:pt x="1186866" y="3313567"/>
                    <a:pt x="594362" y="3317281"/>
                    <a:pt x="0" y="3321368"/>
                  </a:cubicBezTo>
                  <a:cubicBezTo>
                    <a:pt x="1857" y="3313567"/>
                    <a:pt x="2600" y="3307623"/>
                    <a:pt x="4458" y="3302051"/>
                  </a:cubicBezTo>
                  <a:cubicBezTo>
                    <a:pt x="100299" y="2993354"/>
                    <a:pt x="211370" y="2690601"/>
                    <a:pt x="353645" y="2399735"/>
                  </a:cubicBezTo>
                  <a:cubicBezTo>
                    <a:pt x="463974" y="2174621"/>
                    <a:pt x="590647" y="1960279"/>
                    <a:pt x="748153" y="1764511"/>
                  </a:cubicBezTo>
                  <a:cubicBezTo>
                    <a:pt x="896372" y="1580259"/>
                    <a:pt x="1066508" y="1420525"/>
                    <a:pt x="1270820" y="1299052"/>
                  </a:cubicBezTo>
                  <a:cubicBezTo>
                    <a:pt x="1441699" y="1197267"/>
                    <a:pt x="1625579" y="1129659"/>
                    <a:pt x="1820976" y="1092511"/>
                  </a:cubicBezTo>
                  <a:cubicBezTo>
                    <a:pt x="2018972" y="1054992"/>
                    <a:pt x="2219198" y="1049420"/>
                    <a:pt x="2419795" y="1057592"/>
                  </a:cubicBezTo>
                  <a:cubicBezTo>
                    <a:pt x="2529752" y="1062050"/>
                    <a:pt x="2639709" y="1069851"/>
                    <a:pt x="2750037" y="1073566"/>
                  </a:cubicBezTo>
                  <a:cubicBezTo>
                    <a:pt x="2858137" y="1077652"/>
                    <a:pt x="2966607" y="1081738"/>
                    <a:pt x="3074707" y="1080252"/>
                  </a:cubicBezTo>
                  <a:cubicBezTo>
                    <a:pt x="3187636" y="1078767"/>
                    <a:pt x="3298707" y="1060936"/>
                    <a:pt x="3403835" y="1015987"/>
                  </a:cubicBezTo>
                  <a:cubicBezTo>
                    <a:pt x="3527536" y="962866"/>
                    <a:pt x="3615948" y="872969"/>
                    <a:pt x="3678356" y="755954"/>
                  </a:cubicBezTo>
                  <a:cubicBezTo>
                    <a:pt x="3734820" y="650083"/>
                    <a:pt x="3765281" y="536040"/>
                    <a:pt x="3786455" y="418654"/>
                  </a:cubicBezTo>
                  <a:cubicBezTo>
                    <a:pt x="3809487" y="294209"/>
                    <a:pt x="3818402" y="168650"/>
                    <a:pt x="3823603" y="42348"/>
                  </a:cubicBezTo>
                  <a:cubicBezTo>
                    <a:pt x="3823603" y="40119"/>
                    <a:pt x="3824346" y="37519"/>
                    <a:pt x="3824717" y="34176"/>
                  </a:cubicBezTo>
                  <a:cubicBezTo>
                    <a:pt x="3848492" y="33061"/>
                    <a:pt x="3871895" y="31204"/>
                    <a:pt x="3895298" y="30461"/>
                  </a:cubicBezTo>
                  <a:cubicBezTo>
                    <a:pt x="4085865" y="23774"/>
                    <a:pt x="4276432" y="17088"/>
                    <a:pt x="4466999" y="10401"/>
                  </a:cubicBezTo>
                  <a:cubicBezTo>
                    <a:pt x="4538323" y="7801"/>
                    <a:pt x="4609275" y="5201"/>
                    <a:pt x="4680227" y="2600"/>
                  </a:cubicBezTo>
                  <a:cubicBezTo>
                    <a:pt x="4685799" y="2229"/>
                    <a:pt x="4691000" y="743"/>
                    <a:pt x="4696572" y="0"/>
                  </a:cubicBezTo>
                  <a:cubicBezTo>
                    <a:pt x="4716260" y="0"/>
                    <a:pt x="4736319" y="0"/>
                    <a:pt x="4756008" y="0"/>
                  </a:cubicBezTo>
                  <a:cubicBezTo>
                    <a:pt x="4756008" y="7430"/>
                    <a:pt x="4756008" y="14859"/>
                    <a:pt x="4756008" y="22289"/>
                  </a:cubicBezTo>
                  <a:close/>
                  <a:moveTo>
                    <a:pt x="507436" y="2504492"/>
                  </a:moveTo>
                  <a:cubicBezTo>
                    <a:pt x="526382" y="2504492"/>
                    <a:pt x="541241" y="2504120"/>
                    <a:pt x="556100" y="2504492"/>
                  </a:cubicBezTo>
                  <a:cubicBezTo>
                    <a:pt x="716206" y="2509321"/>
                    <a:pt x="876312" y="2514150"/>
                    <a:pt x="1036790" y="2518979"/>
                  </a:cubicBezTo>
                  <a:cubicBezTo>
                    <a:pt x="1127058" y="2521580"/>
                    <a:pt x="1217327" y="2524551"/>
                    <a:pt x="1307596" y="2527152"/>
                  </a:cubicBezTo>
                  <a:cubicBezTo>
                    <a:pt x="1439470" y="2531238"/>
                    <a:pt x="1570972" y="2534953"/>
                    <a:pt x="1702846" y="2539410"/>
                  </a:cubicBezTo>
                  <a:cubicBezTo>
                    <a:pt x="1713990" y="2539782"/>
                    <a:pt x="1718077" y="2535696"/>
                    <a:pt x="1720677" y="2526037"/>
                  </a:cubicBezTo>
                  <a:cubicBezTo>
                    <a:pt x="1725878" y="2507092"/>
                    <a:pt x="1731821" y="2488147"/>
                    <a:pt x="1737765" y="2469573"/>
                  </a:cubicBezTo>
                  <a:cubicBezTo>
                    <a:pt x="1792743" y="2299437"/>
                    <a:pt x="1864810" y="2136359"/>
                    <a:pt x="1941705" y="1975510"/>
                  </a:cubicBezTo>
                  <a:cubicBezTo>
                    <a:pt x="1946906" y="1964737"/>
                    <a:pt x="1951735" y="1953221"/>
                    <a:pt x="1957307" y="1941334"/>
                  </a:cubicBezTo>
                  <a:cubicBezTo>
                    <a:pt x="1952850" y="1940591"/>
                    <a:pt x="1950621" y="1939848"/>
                    <a:pt x="1948392" y="1939848"/>
                  </a:cubicBezTo>
                  <a:cubicBezTo>
                    <a:pt x="1871868" y="1933533"/>
                    <a:pt x="1795715" y="1927589"/>
                    <a:pt x="1719191" y="1920903"/>
                  </a:cubicBezTo>
                  <a:cubicBezTo>
                    <a:pt x="1579516" y="1909016"/>
                    <a:pt x="1439841" y="1896385"/>
                    <a:pt x="1299795" y="1884127"/>
                  </a:cubicBezTo>
                  <a:cubicBezTo>
                    <a:pt x="1171635" y="1872982"/>
                    <a:pt x="1043848" y="1862210"/>
                    <a:pt x="915688" y="1851065"/>
                  </a:cubicBezTo>
                  <a:cubicBezTo>
                    <a:pt x="905659" y="1850322"/>
                    <a:pt x="898972" y="1852923"/>
                    <a:pt x="892657" y="1861467"/>
                  </a:cubicBezTo>
                  <a:cubicBezTo>
                    <a:pt x="793101" y="1996684"/>
                    <a:pt x="700604" y="2135987"/>
                    <a:pt x="621479" y="2283835"/>
                  </a:cubicBezTo>
                  <a:cubicBezTo>
                    <a:pt x="583217" y="2355530"/>
                    <a:pt x="546813" y="2427968"/>
                    <a:pt x="507436" y="2504492"/>
                  </a:cubicBezTo>
                  <a:close/>
                  <a:moveTo>
                    <a:pt x="1565028" y="3227013"/>
                  </a:moveTo>
                  <a:cubicBezTo>
                    <a:pt x="1583974" y="3124114"/>
                    <a:pt x="1600319" y="3022701"/>
                    <a:pt x="1621493" y="2922402"/>
                  </a:cubicBezTo>
                  <a:cubicBezTo>
                    <a:pt x="1642667" y="2822475"/>
                    <a:pt x="1669042" y="2723291"/>
                    <a:pt x="1693559" y="2622621"/>
                  </a:cubicBezTo>
                  <a:cubicBezTo>
                    <a:pt x="1629665" y="2620392"/>
                    <a:pt x="1566143" y="2617792"/>
                    <a:pt x="1502621" y="2615563"/>
                  </a:cubicBezTo>
                  <a:cubicBezTo>
                    <a:pt x="1335085" y="2609991"/>
                    <a:pt x="1167549" y="2604419"/>
                    <a:pt x="999642" y="2598475"/>
                  </a:cubicBezTo>
                  <a:cubicBezTo>
                    <a:pt x="826534" y="2592532"/>
                    <a:pt x="653426" y="2586960"/>
                    <a:pt x="479947" y="2581016"/>
                  </a:cubicBezTo>
                  <a:cubicBezTo>
                    <a:pt x="469546" y="2580644"/>
                    <a:pt x="464717" y="2584359"/>
                    <a:pt x="460630" y="2593274"/>
                  </a:cubicBezTo>
                  <a:cubicBezTo>
                    <a:pt x="437599" y="2644538"/>
                    <a:pt x="410852" y="2694316"/>
                    <a:pt x="391164" y="2746694"/>
                  </a:cubicBezTo>
                  <a:cubicBezTo>
                    <a:pt x="344730" y="2872253"/>
                    <a:pt x="301267" y="2998926"/>
                    <a:pt x="257061" y="3125600"/>
                  </a:cubicBezTo>
                  <a:cubicBezTo>
                    <a:pt x="244060" y="3162747"/>
                    <a:pt x="232173" y="3200266"/>
                    <a:pt x="219542" y="3238900"/>
                  </a:cubicBezTo>
                  <a:cubicBezTo>
                    <a:pt x="669771" y="3234814"/>
                    <a:pt x="1117771" y="3230727"/>
                    <a:pt x="1565028" y="3227013"/>
                  </a:cubicBezTo>
                  <a:close/>
                  <a:moveTo>
                    <a:pt x="2477745" y="1397493"/>
                  </a:moveTo>
                  <a:cubicBezTo>
                    <a:pt x="2471430" y="1395636"/>
                    <a:pt x="2467715" y="1394521"/>
                    <a:pt x="2464000" y="1394150"/>
                  </a:cubicBezTo>
                  <a:cubicBezTo>
                    <a:pt x="2365559" y="1378919"/>
                    <a:pt x="2267490" y="1364060"/>
                    <a:pt x="2169049" y="1348830"/>
                  </a:cubicBezTo>
                  <a:cubicBezTo>
                    <a:pt x="2043861" y="1329513"/>
                    <a:pt x="1918674" y="1310568"/>
                    <a:pt x="1793858" y="1290136"/>
                  </a:cubicBezTo>
                  <a:cubicBezTo>
                    <a:pt x="1737022" y="1280849"/>
                    <a:pt x="1682786" y="1274534"/>
                    <a:pt x="1626322" y="1300909"/>
                  </a:cubicBezTo>
                  <a:cubicBezTo>
                    <a:pt x="1529367" y="1346601"/>
                    <a:pt x="1435383" y="1397122"/>
                    <a:pt x="1346229" y="1456186"/>
                  </a:cubicBezTo>
                  <a:cubicBezTo>
                    <a:pt x="1211755" y="1544969"/>
                    <a:pt x="1083596" y="1641553"/>
                    <a:pt x="969924" y="1756710"/>
                  </a:cubicBezTo>
                  <a:cubicBezTo>
                    <a:pt x="956179" y="1770826"/>
                    <a:pt x="943178" y="1786057"/>
                    <a:pt x="927576" y="1802773"/>
                  </a:cubicBezTo>
                  <a:cubicBezTo>
                    <a:pt x="1011158" y="1810203"/>
                    <a:pt x="1090654" y="1817261"/>
                    <a:pt x="1170150" y="1823948"/>
                  </a:cubicBezTo>
                  <a:cubicBezTo>
                    <a:pt x="1291622" y="1834349"/>
                    <a:pt x="1412723" y="1844379"/>
                    <a:pt x="1534196" y="1854780"/>
                  </a:cubicBezTo>
                  <a:cubicBezTo>
                    <a:pt x="1675728" y="1867039"/>
                    <a:pt x="1817632" y="1878926"/>
                    <a:pt x="1959165" y="1891556"/>
                  </a:cubicBezTo>
                  <a:cubicBezTo>
                    <a:pt x="1971423" y="1892671"/>
                    <a:pt x="1978110" y="1889699"/>
                    <a:pt x="1984053" y="1878926"/>
                  </a:cubicBezTo>
                  <a:cubicBezTo>
                    <a:pt x="2062435" y="1738137"/>
                    <a:pt x="2171649" y="1624836"/>
                    <a:pt x="2299437" y="1528253"/>
                  </a:cubicBezTo>
                  <a:cubicBezTo>
                    <a:pt x="2357387" y="1484418"/>
                    <a:pt x="2416823" y="1442070"/>
                    <a:pt x="2477745" y="1397493"/>
                  </a:cubicBezTo>
                  <a:close/>
                  <a:moveTo>
                    <a:pt x="4197308" y="1261161"/>
                  </a:moveTo>
                  <a:cubicBezTo>
                    <a:pt x="3998568" y="1199125"/>
                    <a:pt x="3802429" y="1137831"/>
                    <a:pt x="3606289" y="1076909"/>
                  </a:cubicBezTo>
                  <a:cubicBezTo>
                    <a:pt x="3600717" y="1075052"/>
                    <a:pt x="3591802" y="1077281"/>
                    <a:pt x="3586601" y="1080624"/>
                  </a:cubicBezTo>
                  <a:cubicBezTo>
                    <a:pt x="3463643" y="1161977"/>
                    <a:pt x="3326568" y="1198382"/>
                    <a:pt x="3181692" y="1210641"/>
                  </a:cubicBezTo>
                  <a:cubicBezTo>
                    <a:pt x="3058362" y="1221042"/>
                    <a:pt x="2935775" y="1211384"/>
                    <a:pt x="2813560" y="1195410"/>
                  </a:cubicBezTo>
                  <a:cubicBezTo>
                    <a:pt x="2807987" y="1194667"/>
                    <a:pt x="2802415" y="1197639"/>
                    <a:pt x="2796472" y="1198753"/>
                  </a:cubicBezTo>
                  <a:cubicBezTo>
                    <a:pt x="2801301" y="1202097"/>
                    <a:pt x="2805758" y="1205811"/>
                    <a:pt x="2810588" y="1209155"/>
                  </a:cubicBezTo>
                  <a:cubicBezTo>
                    <a:pt x="2812074" y="1210269"/>
                    <a:pt x="2813931" y="1210269"/>
                    <a:pt x="2815788" y="1211012"/>
                  </a:cubicBezTo>
                  <a:cubicBezTo>
                    <a:pt x="2969951" y="1257447"/>
                    <a:pt x="3124113" y="1303881"/>
                    <a:pt x="3278276" y="1350316"/>
                  </a:cubicBezTo>
                  <a:cubicBezTo>
                    <a:pt x="3330283" y="1365918"/>
                    <a:pt x="3381546" y="1384863"/>
                    <a:pt x="3434667" y="1395636"/>
                  </a:cubicBezTo>
                  <a:cubicBezTo>
                    <a:pt x="3506734" y="1410123"/>
                    <a:pt x="3579543" y="1419410"/>
                    <a:pt x="3652724" y="1428697"/>
                  </a:cubicBezTo>
                  <a:cubicBezTo>
                    <a:pt x="3722933" y="1437612"/>
                    <a:pt x="3793142" y="1441327"/>
                    <a:pt x="3863722" y="1432412"/>
                  </a:cubicBezTo>
                  <a:cubicBezTo>
                    <a:pt x="3994482" y="1416438"/>
                    <a:pt x="4098123" y="1346972"/>
                    <a:pt x="4197308" y="1261161"/>
                  </a:cubicBezTo>
                  <a:close/>
                  <a:moveTo>
                    <a:pt x="2356272" y="1192810"/>
                  </a:moveTo>
                  <a:cubicBezTo>
                    <a:pt x="2235171" y="1199496"/>
                    <a:pt x="2127072" y="1202840"/>
                    <a:pt x="2018972" y="1212498"/>
                  </a:cubicBezTo>
                  <a:cubicBezTo>
                    <a:pt x="1949135" y="1218442"/>
                    <a:pt x="1879669" y="1232929"/>
                    <a:pt x="1810203" y="1244445"/>
                  </a:cubicBezTo>
                  <a:cubicBezTo>
                    <a:pt x="1806116" y="1245188"/>
                    <a:pt x="1802402" y="1250017"/>
                    <a:pt x="1798687" y="1252617"/>
                  </a:cubicBezTo>
                  <a:cubicBezTo>
                    <a:pt x="1802402" y="1254846"/>
                    <a:pt x="1805745" y="1258561"/>
                    <a:pt x="1809460" y="1259675"/>
                  </a:cubicBezTo>
                  <a:cubicBezTo>
                    <a:pt x="1828034" y="1263762"/>
                    <a:pt x="1846979" y="1267105"/>
                    <a:pt x="1865924" y="1270448"/>
                  </a:cubicBezTo>
                  <a:cubicBezTo>
                    <a:pt x="2076551" y="1307224"/>
                    <a:pt x="2287178" y="1344372"/>
                    <a:pt x="2497805" y="1380777"/>
                  </a:cubicBezTo>
                  <a:cubicBezTo>
                    <a:pt x="2505977" y="1382263"/>
                    <a:pt x="2515264" y="1381520"/>
                    <a:pt x="2523065" y="1379291"/>
                  </a:cubicBezTo>
                  <a:cubicBezTo>
                    <a:pt x="2559841" y="1368889"/>
                    <a:pt x="2596617" y="1357745"/>
                    <a:pt x="2633394" y="1346601"/>
                  </a:cubicBezTo>
                  <a:cubicBezTo>
                    <a:pt x="2706946" y="1324312"/>
                    <a:pt x="2780869" y="1302395"/>
                    <a:pt x="2858879" y="1307967"/>
                  </a:cubicBezTo>
                  <a:cubicBezTo>
                    <a:pt x="2945062" y="1314282"/>
                    <a:pt x="3031244" y="1324312"/>
                    <a:pt x="3117427" y="1332485"/>
                  </a:cubicBezTo>
                  <a:cubicBezTo>
                    <a:pt x="3124856" y="1333228"/>
                    <a:pt x="3132657" y="1330256"/>
                    <a:pt x="3140087" y="1329141"/>
                  </a:cubicBezTo>
                  <a:cubicBezTo>
                    <a:pt x="3133772" y="1325798"/>
                    <a:pt x="3127457" y="1320969"/>
                    <a:pt x="3120770" y="1319112"/>
                  </a:cubicBezTo>
                  <a:cubicBezTo>
                    <a:pt x="2974780" y="1284564"/>
                    <a:pt x="2828790" y="1250017"/>
                    <a:pt x="2682428" y="1216213"/>
                  </a:cubicBezTo>
                  <a:cubicBezTo>
                    <a:pt x="2642309" y="1206926"/>
                    <a:pt x="2601818" y="1196153"/>
                    <a:pt x="2560956" y="1194296"/>
                  </a:cubicBezTo>
                  <a:cubicBezTo>
                    <a:pt x="2488518" y="1190209"/>
                    <a:pt x="2416080" y="1192810"/>
                    <a:pt x="2356272" y="1192810"/>
                  </a:cubicBezTo>
                  <a:close/>
                  <a:moveTo>
                    <a:pt x="3886754" y="599191"/>
                  </a:moveTo>
                  <a:cubicBezTo>
                    <a:pt x="4089208" y="617393"/>
                    <a:pt x="4290177" y="635596"/>
                    <a:pt x="4490774" y="653426"/>
                  </a:cubicBezTo>
                  <a:cubicBezTo>
                    <a:pt x="4526436" y="568358"/>
                    <a:pt x="4596273" y="195768"/>
                    <a:pt x="4594044" y="101041"/>
                  </a:cubicBezTo>
                  <a:cubicBezTo>
                    <a:pt x="4383417" y="103270"/>
                    <a:pt x="4172790" y="105499"/>
                    <a:pt x="3960306" y="107357"/>
                  </a:cubicBezTo>
                  <a:cubicBezTo>
                    <a:pt x="3951390" y="273778"/>
                    <a:pt x="3932074" y="437227"/>
                    <a:pt x="3886754" y="599191"/>
                  </a:cubicBezTo>
                  <a:close/>
                  <a:moveTo>
                    <a:pt x="4477401" y="719178"/>
                  </a:moveTo>
                  <a:cubicBezTo>
                    <a:pt x="4274946" y="695032"/>
                    <a:pt x="4074349" y="670886"/>
                    <a:pt x="3870780" y="646368"/>
                  </a:cubicBezTo>
                  <a:cubicBezTo>
                    <a:pt x="3830289" y="803131"/>
                    <a:pt x="3745593" y="933891"/>
                    <a:pt x="3627463" y="1046077"/>
                  </a:cubicBezTo>
                  <a:cubicBezTo>
                    <a:pt x="3634522" y="1048677"/>
                    <a:pt x="3637865" y="1050163"/>
                    <a:pt x="3641579" y="1051277"/>
                  </a:cubicBezTo>
                  <a:cubicBezTo>
                    <a:pt x="3832518" y="1109228"/>
                    <a:pt x="4023085" y="1166806"/>
                    <a:pt x="4214024" y="1225500"/>
                  </a:cubicBezTo>
                  <a:cubicBezTo>
                    <a:pt x="4226655" y="1229214"/>
                    <a:pt x="4232598" y="1225500"/>
                    <a:pt x="4240028" y="1216213"/>
                  </a:cubicBezTo>
                  <a:cubicBezTo>
                    <a:pt x="4356671" y="1069851"/>
                    <a:pt x="4428737" y="901572"/>
                    <a:pt x="4477401" y="719178"/>
                  </a:cubicBezTo>
                  <a:close/>
                  <a:moveTo>
                    <a:pt x="93612" y="3217354"/>
                  </a:moveTo>
                  <a:cubicBezTo>
                    <a:pt x="112929" y="3217354"/>
                    <a:pt x="127416" y="3216240"/>
                    <a:pt x="141161" y="3217726"/>
                  </a:cubicBezTo>
                  <a:cubicBezTo>
                    <a:pt x="154163" y="3218840"/>
                    <a:pt x="159363" y="3214011"/>
                    <a:pt x="163449" y="3202124"/>
                  </a:cubicBezTo>
                  <a:cubicBezTo>
                    <a:pt x="184995" y="3138230"/>
                    <a:pt x="206912" y="3074708"/>
                    <a:pt x="229572" y="3011557"/>
                  </a:cubicBezTo>
                  <a:cubicBezTo>
                    <a:pt x="249260" y="2956950"/>
                    <a:pt x="270063" y="2903086"/>
                    <a:pt x="291237" y="2847736"/>
                  </a:cubicBezTo>
                  <a:cubicBezTo>
                    <a:pt x="270435" y="2841792"/>
                    <a:pt x="250746" y="2836220"/>
                    <a:pt x="228086" y="2829905"/>
                  </a:cubicBezTo>
                  <a:cubicBezTo>
                    <a:pt x="183138" y="2958807"/>
                    <a:pt x="138932" y="3086223"/>
                    <a:pt x="93612" y="3217354"/>
                  </a:cubicBezTo>
                  <a:close/>
                  <a:moveTo>
                    <a:pt x="1677586" y="2922402"/>
                  </a:moveTo>
                  <a:cubicBezTo>
                    <a:pt x="1708790" y="2928346"/>
                    <a:pt x="1737393" y="2933547"/>
                    <a:pt x="1766740" y="2939119"/>
                  </a:cubicBezTo>
                  <a:cubicBezTo>
                    <a:pt x="1782342" y="2881540"/>
                    <a:pt x="1797201" y="2825819"/>
                    <a:pt x="1812803" y="2768983"/>
                  </a:cubicBezTo>
                  <a:cubicBezTo>
                    <a:pt x="1783456" y="2758953"/>
                    <a:pt x="1755596" y="2748923"/>
                    <a:pt x="1725506" y="2738893"/>
                  </a:cubicBezTo>
                  <a:cubicBezTo>
                    <a:pt x="1709533" y="2800558"/>
                    <a:pt x="1693931" y="2860737"/>
                    <a:pt x="1677586" y="2922402"/>
                  </a:cubicBezTo>
                  <a:close/>
                  <a:moveTo>
                    <a:pt x="1852179" y="2634880"/>
                  </a:moveTo>
                  <a:cubicBezTo>
                    <a:pt x="1868896" y="2582873"/>
                    <a:pt x="1885241" y="2533095"/>
                    <a:pt x="1901586" y="2482203"/>
                  </a:cubicBezTo>
                  <a:cubicBezTo>
                    <a:pt x="1871496" y="2472173"/>
                    <a:pt x="1842521" y="2462515"/>
                    <a:pt x="1812432" y="2452857"/>
                  </a:cubicBezTo>
                  <a:cubicBezTo>
                    <a:pt x="1795715" y="2504863"/>
                    <a:pt x="1779742" y="2554269"/>
                    <a:pt x="1763397" y="2605533"/>
                  </a:cubicBezTo>
                  <a:cubicBezTo>
                    <a:pt x="1793858" y="2615563"/>
                    <a:pt x="1822461" y="2624850"/>
                    <a:pt x="1852179" y="2634880"/>
                  </a:cubicBezTo>
                  <a:close/>
                  <a:moveTo>
                    <a:pt x="1861838" y="2313925"/>
                  </a:moveTo>
                  <a:cubicBezTo>
                    <a:pt x="1893042" y="2323583"/>
                    <a:pt x="1922388" y="2332870"/>
                    <a:pt x="1952107" y="2342157"/>
                  </a:cubicBezTo>
                  <a:cubicBezTo>
                    <a:pt x="1971795" y="2293493"/>
                    <a:pt x="1990740" y="2246687"/>
                    <a:pt x="2010428" y="2198395"/>
                  </a:cubicBezTo>
                  <a:cubicBezTo>
                    <a:pt x="1978853" y="2189852"/>
                    <a:pt x="1948763" y="2181679"/>
                    <a:pt x="1918302" y="2173135"/>
                  </a:cubicBezTo>
                  <a:cubicBezTo>
                    <a:pt x="1898985" y="2220313"/>
                    <a:pt x="1880783" y="2266004"/>
                    <a:pt x="1861838" y="2313925"/>
                  </a:cubicBezTo>
                  <a:close/>
                  <a:moveTo>
                    <a:pt x="1652697" y="3027901"/>
                  </a:moveTo>
                  <a:cubicBezTo>
                    <a:pt x="1641553" y="3079908"/>
                    <a:pt x="1630408" y="3130800"/>
                    <a:pt x="1619264" y="3182436"/>
                  </a:cubicBezTo>
                  <a:cubicBezTo>
                    <a:pt x="1649725" y="3186522"/>
                    <a:pt x="1676843" y="3190608"/>
                    <a:pt x="1706189" y="3194323"/>
                  </a:cubicBezTo>
                  <a:cubicBezTo>
                    <a:pt x="1717705" y="3143802"/>
                    <a:pt x="1729221" y="3094396"/>
                    <a:pt x="1740737" y="3044246"/>
                  </a:cubicBezTo>
                  <a:cubicBezTo>
                    <a:pt x="1711019" y="3038674"/>
                    <a:pt x="1683158" y="3033474"/>
                    <a:pt x="1652697" y="3027901"/>
                  </a:cubicBezTo>
                  <a:close/>
                  <a:moveTo>
                    <a:pt x="2122614" y="1966966"/>
                  </a:moveTo>
                  <a:cubicBezTo>
                    <a:pt x="2094382" y="1959536"/>
                    <a:pt x="2068378" y="1952107"/>
                    <a:pt x="2042004" y="1945792"/>
                  </a:cubicBezTo>
                  <a:cubicBezTo>
                    <a:pt x="2036803" y="1944677"/>
                    <a:pt x="2027145" y="1947649"/>
                    <a:pt x="2024916" y="1951735"/>
                  </a:cubicBezTo>
                  <a:cubicBezTo>
                    <a:pt x="2004485" y="1989626"/>
                    <a:pt x="1985168" y="2028259"/>
                    <a:pt x="1965108" y="2067636"/>
                  </a:cubicBezTo>
                  <a:cubicBezTo>
                    <a:pt x="1994083" y="2075437"/>
                    <a:pt x="2021201" y="2083238"/>
                    <a:pt x="2048690" y="2089924"/>
                  </a:cubicBezTo>
                  <a:cubicBezTo>
                    <a:pt x="2052776" y="2091039"/>
                    <a:pt x="2060578" y="2086953"/>
                    <a:pt x="2062435" y="2082866"/>
                  </a:cubicBezTo>
                  <a:cubicBezTo>
                    <a:pt x="2082495" y="2045347"/>
                    <a:pt x="2101811" y="2007085"/>
                    <a:pt x="2122614" y="1966966"/>
                  </a:cubicBezTo>
                  <a:close/>
                  <a:moveTo>
                    <a:pt x="681287" y="2075808"/>
                  </a:moveTo>
                  <a:cubicBezTo>
                    <a:pt x="660113" y="2068750"/>
                    <a:pt x="641539" y="2062064"/>
                    <a:pt x="622965" y="2056863"/>
                  </a:cubicBezTo>
                  <a:cubicBezTo>
                    <a:pt x="618879" y="2055749"/>
                    <a:pt x="611078" y="2056863"/>
                    <a:pt x="609221" y="2059835"/>
                  </a:cubicBezTo>
                  <a:cubicBezTo>
                    <a:pt x="581360" y="2104412"/>
                    <a:pt x="553871" y="2149732"/>
                    <a:pt x="525267" y="2196910"/>
                  </a:cubicBezTo>
                  <a:cubicBezTo>
                    <a:pt x="550156" y="2205082"/>
                    <a:pt x="571702" y="2212140"/>
                    <a:pt x="592876" y="2219198"/>
                  </a:cubicBezTo>
                  <a:cubicBezTo>
                    <a:pt x="622594" y="2170163"/>
                    <a:pt x="651569" y="2123729"/>
                    <a:pt x="681287" y="2075808"/>
                  </a:cubicBezTo>
                  <a:close/>
                  <a:moveTo>
                    <a:pt x="1950992" y="1133002"/>
                  </a:moveTo>
                  <a:cubicBezTo>
                    <a:pt x="1950992" y="1133745"/>
                    <a:pt x="1950992" y="1134859"/>
                    <a:pt x="1950992" y="1135602"/>
                  </a:cubicBezTo>
                  <a:cubicBezTo>
                    <a:pt x="1981825" y="1143403"/>
                    <a:pt x="2013029" y="1150833"/>
                    <a:pt x="2043861" y="1159377"/>
                  </a:cubicBezTo>
                  <a:cubicBezTo>
                    <a:pt x="2072093" y="1167178"/>
                    <a:pt x="2099954" y="1172007"/>
                    <a:pt x="2129672" y="1169407"/>
                  </a:cubicBezTo>
                  <a:cubicBezTo>
                    <a:pt x="2167934" y="1166063"/>
                    <a:pt x="2206196" y="1164578"/>
                    <a:pt x="2244458" y="1163092"/>
                  </a:cubicBezTo>
                  <a:cubicBezTo>
                    <a:pt x="2263775" y="1162349"/>
                    <a:pt x="2283092" y="1163092"/>
                    <a:pt x="2302408" y="1163092"/>
                  </a:cubicBezTo>
                  <a:cubicBezTo>
                    <a:pt x="2264889" y="1146747"/>
                    <a:pt x="2227370" y="1133745"/>
                    <a:pt x="2189108" y="1122601"/>
                  </a:cubicBezTo>
                  <a:cubicBezTo>
                    <a:pt x="2172763" y="1117772"/>
                    <a:pt x="2155304" y="1115914"/>
                    <a:pt x="2138588" y="1116286"/>
                  </a:cubicBezTo>
                  <a:cubicBezTo>
                    <a:pt x="2105898" y="1117029"/>
                    <a:pt x="2073208" y="1120000"/>
                    <a:pt x="2040518" y="1122972"/>
                  </a:cubicBezTo>
                  <a:cubicBezTo>
                    <a:pt x="2010428" y="1125201"/>
                    <a:pt x="1980710" y="1129287"/>
                    <a:pt x="1950992" y="1133002"/>
                  </a:cubicBezTo>
                  <a:close/>
                  <a:moveTo>
                    <a:pt x="1009672" y="1666442"/>
                  </a:moveTo>
                  <a:cubicBezTo>
                    <a:pt x="985154" y="1660127"/>
                    <a:pt x="963237" y="1653812"/>
                    <a:pt x="941320" y="1648611"/>
                  </a:cubicBezTo>
                  <a:cubicBezTo>
                    <a:pt x="937234" y="1647496"/>
                    <a:pt x="930547" y="1647496"/>
                    <a:pt x="928319" y="1650097"/>
                  </a:cubicBezTo>
                  <a:cubicBezTo>
                    <a:pt x="893771" y="1686873"/>
                    <a:pt x="859596" y="1724020"/>
                    <a:pt x="823934" y="1763025"/>
                  </a:cubicBezTo>
                  <a:cubicBezTo>
                    <a:pt x="849566" y="1770084"/>
                    <a:pt x="871483" y="1776399"/>
                    <a:pt x="893400" y="1781599"/>
                  </a:cubicBezTo>
                  <a:cubicBezTo>
                    <a:pt x="897115" y="1782714"/>
                    <a:pt x="903430" y="1781228"/>
                    <a:pt x="906030" y="1778627"/>
                  </a:cubicBezTo>
                  <a:cubicBezTo>
                    <a:pt x="940577" y="1741851"/>
                    <a:pt x="974010" y="1705075"/>
                    <a:pt x="1009672" y="1666442"/>
                  </a:cubicBezTo>
                  <a:close/>
                  <a:moveTo>
                    <a:pt x="1217327" y="1487762"/>
                  </a:moveTo>
                  <a:cubicBezTo>
                    <a:pt x="1192438" y="1480332"/>
                    <a:pt x="1168664" y="1472903"/>
                    <a:pt x="1144518" y="1466216"/>
                  </a:cubicBezTo>
                  <a:cubicBezTo>
                    <a:pt x="1140431" y="1465102"/>
                    <a:pt x="1134488" y="1465845"/>
                    <a:pt x="1131145" y="1468074"/>
                  </a:cubicBezTo>
                  <a:cubicBezTo>
                    <a:pt x="1093254" y="1498534"/>
                    <a:pt x="1055735" y="1529367"/>
                    <a:pt x="1015244" y="1562800"/>
                  </a:cubicBezTo>
                  <a:cubicBezTo>
                    <a:pt x="1043476" y="1570601"/>
                    <a:pt x="1067622" y="1577659"/>
                    <a:pt x="1091768" y="1583974"/>
                  </a:cubicBezTo>
                  <a:cubicBezTo>
                    <a:pt x="1094740" y="1584717"/>
                    <a:pt x="1099198" y="1583974"/>
                    <a:pt x="1101798" y="1582117"/>
                  </a:cubicBezTo>
                  <a:cubicBezTo>
                    <a:pt x="1140431" y="1551284"/>
                    <a:pt x="1178322" y="1520080"/>
                    <a:pt x="1217327" y="1487762"/>
                  </a:cubicBezTo>
                  <a:close/>
                  <a:moveTo>
                    <a:pt x="397479" y="2440226"/>
                  </a:moveTo>
                  <a:cubicBezTo>
                    <a:pt x="419768" y="2448770"/>
                    <a:pt x="439828" y="2456200"/>
                    <a:pt x="461002" y="2464001"/>
                  </a:cubicBezTo>
                  <a:cubicBezTo>
                    <a:pt x="485148" y="2417566"/>
                    <a:pt x="508922" y="2371875"/>
                    <a:pt x="533440" y="2324326"/>
                  </a:cubicBezTo>
                  <a:cubicBezTo>
                    <a:pt x="510780" y="2316525"/>
                    <a:pt x="489605" y="2309467"/>
                    <a:pt x="467688" y="2301666"/>
                  </a:cubicBezTo>
                  <a:cubicBezTo>
                    <a:pt x="443914" y="2348472"/>
                    <a:pt x="421254" y="2393420"/>
                    <a:pt x="397479" y="2440226"/>
                  </a:cubicBezTo>
                  <a:close/>
                  <a:moveTo>
                    <a:pt x="2076551" y="1859609"/>
                  </a:moveTo>
                  <a:cubicBezTo>
                    <a:pt x="2106269" y="1867782"/>
                    <a:pt x="2133758" y="1875954"/>
                    <a:pt x="2161619" y="1883012"/>
                  </a:cubicBezTo>
                  <a:cubicBezTo>
                    <a:pt x="2165334" y="1884127"/>
                    <a:pt x="2172392" y="1881155"/>
                    <a:pt x="2174621" y="1878183"/>
                  </a:cubicBezTo>
                  <a:cubicBezTo>
                    <a:pt x="2193566" y="1850322"/>
                    <a:pt x="2211768" y="1821719"/>
                    <a:pt x="2230714" y="1793115"/>
                  </a:cubicBezTo>
                  <a:cubicBezTo>
                    <a:pt x="2204339" y="1785314"/>
                    <a:pt x="2179078" y="1776770"/>
                    <a:pt x="2153075" y="1770084"/>
                  </a:cubicBezTo>
                  <a:cubicBezTo>
                    <a:pt x="2147131" y="1768598"/>
                    <a:pt x="2136359" y="1770826"/>
                    <a:pt x="2133387" y="1775284"/>
                  </a:cubicBezTo>
                  <a:cubicBezTo>
                    <a:pt x="2113699" y="1802402"/>
                    <a:pt x="2095868" y="1830263"/>
                    <a:pt x="2076551" y="1859609"/>
                  </a:cubicBezTo>
                  <a:close/>
                  <a:moveTo>
                    <a:pt x="340644" y="2563556"/>
                  </a:moveTo>
                  <a:cubicBezTo>
                    <a:pt x="321327" y="2608133"/>
                    <a:pt x="302753" y="2651596"/>
                    <a:pt x="283808" y="2696173"/>
                  </a:cubicBezTo>
                  <a:cubicBezTo>
                    <a:pt x="305353" y="2703974"/>
                    <a:pt x="324670" y="2711032"/>
                    <a:pt x="344730" y="2718091"/>
                  </a:cubicBezTo>
                  <a:cubicBezTo>
                    <a:pt x="364418" y="2673513"/>
                    <a:pt x="383363" y="2630422"/>
                    <a:pt x="403051" y="2585845"/>
                  </a:cubicBezTo>
                  <a:cubicBezTo>
                    <a:pt x="381877" y="2578415"/>
                    <a:pt x="362561" y="2571357"/>
                    <a:pt x="340644" y="2563556"/>
                  </a:cubicBezTo>
                  <a:close/>
                  <a:moveTo>
                    <a:pt x="2204710" y="1678700"/>
                  </a:moveTo>
                  <a:cubicBezTo>
                    <a:pt x="2235914" y="1687616"/>
                    <a:pt x="2264146" y="1696160"/>
                    <a:pt x="2292379" y="1703961"/>
                  </a:cubicBezTo>
                  <a:cubicBezTo>
                    <a:pt x="2295722" y="1704704"/>
                    <a:pt x="2300923" y="1702846"/>
                    <a:pt x="2303523" y="1700246"/>
                  </a:cubicBezTo>
                  <a:cubicBezTo>
                    <a:pt x="2323954" y="1678329"/>
                    <a:pt x="2344014" y="1655669"/>
                    <a:pt x="2365931" y="1631523"/>
                  </a:cubicBezTo>
                  <a:cubicBezTo>
                    <a:pt x="2335841" y="1623350"/>
                    <a:pt x="2306866" y="1615178"/>
                    <a:pt x="2277891" y="1607377"/>
                  </a:cubicBezTo>
                  <a:cubicBezTo>
                    <a:pt x="2274548" y="1606634"/>
                    <a:pt x="2269347" y="1608491"/>
                    <a:pt x="2266747" y="1611092"/>
                  </a:cubicBezTo>
                  <a:cubicBezTo>
                    <a:pt x="2246687" y="1632637"/>
                    <a:pt x="2226627" y="1654554"/>
                    <a:pt x="2204710" y="1678700"/>
                  </a:cubicBezTo>
                  <a:close/>
                  <a:moveTo>
                    <a:pt x="826906" y="1872611"/>
                  </a:moveTo>
                  <a:cubicBezTo>
                    <a:pt x="810189" y="1867782"/>
                    <a:pt x="794216" y="1864438"/>
                    <a:pt x="779728" y="1858866"/>
                  </a:cubicBezTo>
                  <a:cubicBezTo>
                    <a:pt x="761154" y="1851437"/>
                    <a:pt x="748524" y="1854409"/>
                    <a:pt x="737380" y="1872611"/>
                  </a:cubicBezTo>
                  <a:cubicBezTo>
                    <a:pt x="722521" y="1896757"/>
                    <a:pt x="704319" y="1919045"/>
                    <a:pt x="686488" y="1943563"/>
                  </a:cubicBezTo>
                  <a:cubicBezTo>
                    <a:pt x="709148" y="1950621"/>
                    <a:pt x="728465" y="1956936"/>
                    <a:pt x="747781" y="1962137"/>
                  </a:cubicBezTo>
                  <a:cubicBezTo>
                    <a:pt x="751867" y="1963251"/>
                    <a:pt x="759668" y="1962508"/>
                    <a:pt x="761897" y="1959536"/>
                  </a:cubicBezTo>
                  <a:cubicBezTo>
                    <a:pt x="783443" y="1931676"/>
                    <a:pt x="804617" y="1902701"/>
                    <a:pt x="826906" y="1872611"/>
                  </a:cubicBezTo>
                  <a:close/>
                  <a:moveTo>
                    <a:pt x="3867808" y="1489248"/>
                  </a:moveTo>
                  <a:cubicBezTo>
                    <a:pt x="3909785" y="1503364"/>
                    <a:pt x="3950276" y="1517480"/>
                    <a:pt x="3991139" y="1530853"/>
                  </a:cubicBezTo>
                  <a:cubicBezTo>
                    <a:pt x="3994482" y="1531967"/>
                    <a:pt x="3998568" y="1532710"/>
                    <a:pt x="4001911" y="1531596"/>
                  </a:cubicBezTo>
                  <a:cubicBezTo>
                    <a:pt x="4032001" y="1521195"/>
                    <a:pt x="4061719" y="1510050"/>
                    <a:pt x="4091437" y="1499277"/>
                  </a:cubicBezTo>
                  <a:cubicBezTo>
                    <a:pt x="4091066" y="1497420"/>
                    <a:pt x="4091066" y="1495563"/>
                    <a:pt x="4090694" y="1493705"/>
                  </a:cubicBezTo>
                  <a:cubicBezTo>
                    <a:pt x="4056890" y="1483675"/>
                    <a:pt x="4023085" y="1473646"/>
                    <a:pt x="3988910" y="1463987"/>
                  </a:cubicBezTo>
                  <a:cubicBezTo>
                    <a:pt x="3986309" y="1463244"/>
                    <a:pt x="3982966" y="1464359"/>
                    <a:pt x="3979994" y="1465102"/>
                  </a:cubicBezTo>
                  <a:cubicBezTo>
                    <a:pt x="3942847" y="1472903"/>
                    <a:pt x="3906442" y="1481075"/>
                    <a:pt x="3867808" y="1489248"/>
                  </a:cubicBezTo>
                  <a:close/>
                  <a:moveTo>
                    <a:pt x="1225499" y="1398979"/>
                  </a:moveTo>
                  <a:cubicBezTo>
                    <a:pt x="1255217" y="1407523"/>
                    <a:pt x="1280106" y="1414952"/>
                    <a:pt x="1304995" y="1422010"/>
                  </a:cubicBezTo>
                  <a:cubicBezTo>
                    <a:pt x="1309453" y="1423125"/>
                    <a:pt x="1315397" y="1422753"/>
                    <a:pt x="1319111" y="1420525"/>
                  </a:cubicBezTo>
                  <a:cubicBezTo>
                    <a:pt x="1348458" y="1403808"/>
                    <a:pt x="1377062" y="1386349"/>
                    <a:pt x="1409009" y="1367403"/>
                  </a:cubicBezTo>
                  <a:cubicBezTo>
                    <a:pt x="1379290" y="1359231"/>
                    <a:pt x="1352544" y="1351801"/>
                    <a:pt x="1325798" y="1344743"/>
                  </a:cubicBezTo>
                  <a:cubicBezTo>
                    <a:pt x="1321712" y="1343629"/>
                    <a:pt x="1315768" y="1344743"/>
                    <a:pt x="1311682" y="1346972"/>
                  </a:cubicBezTo>
                  <a:cubicBezTo>
                    <a:pt x="1283821" y="1363317"/>
                    <a:pt x="1256703" y="1380034"/>
                    <a:pt x="1225499" y="1398979"/>
                  </a:cubicBezTo>
                  <a:close/>
                  <a:moveTo>
                    <a:pt x="2539039" y="1495934"/>
                  </a:moveTo>
                  <a:cubicBezTo>
                    <a:pt x="2509692" y="1487762"/>
                    <a:pt x="2483317" y="1479589"/>
                    <a:pt x="2456571" y="1472903"/>
                  </a:cubicBezTo>
                  <a:cubicBezTo>
                    <a:pt x="2449884" y="1471045"/>
                    <a:pt x="2440969" y="1470302"/>
                    <a:pt x="2435768" y="1473646"/>
                  </a:cubicBezTo>
                  <a:cubicBezTo>
                    <a:pt x="2413108" y="1487762"/>
                    <a:pt x="2391191" y="1503735"/>
                    <a:pt x="2365931" y="1520823"/>
                  </a:cubicBezTo>
                  <a:cubicBezTo>
                    <a:pt x="2397878" y="1530853"/>
                    <a:pt x="2425739" y="1539768"/>
                    <a:pt x="2453599" y="1547941"/>
                  </a:cubicBezTo>
                  <a:cubicBezTo>
                    <a:pt x="2456943" y="1549055"/>
                    <a:pt x="2462515" y="1548312"/>
                    <a:pt x="2465486" y="1546083"/>
                  </a:cubicBezTo>
                  <a:cubicBezTo>
                    <a:pt x="2489261" y="1530110"/>
                    <a:pt x="2513035" y="1513765"/>
                    <a:pt x="2539039" y="1495934"/>
                  </a:cubicBezTo>
                  <a:close/>
                  <a:moveTo>
                    <a:pt x="3517135" y="1460272"/>
                  </a:moveTo>
                  <a:cubicBezTo>
                    <a:pt x="3517507" y="1460644"/>
                    <a:pt x="3520107" y="1462130"/>
                    <a:pt x="3523079" y="1463244"/>
                  </a:cubicBezTo>
                  <a:cubicBezTo>
                    <a:pt x="3594402" y="1488876"/>
                    <a:pt x="3666468" y="1513022"/>
                    <a:pt x="3737049" y="1540511"/>
                  </a:cubicBezTo>
                  <a:cubicBezTo>
                    <a:pt x="3774196" y="1554999"/>
                    <a:pt x="3811715" y="1552399"/>
                    <a:pt x="3849606" y="1552027"/>
                  </a:cubicBezTo>
                  <a:cubicBezTo>
                    <a:pt x="3741507" y="1507821"/>
                    <a:pt x="3633036" y="1466959"/>
                    <a:pt x="3517135" y="1460272"/>
                  </a:cubicBezTo>
                  <a:close/>
                  <a:moveTo>
                    <a:pt x="3438382" y="1485533"/>
                  </a:moveTo>
                  <a:cubicBezTo>
                    <a:pt x="3374117" y="1461015"/>
                    <a:pt x="3309108" y="1438355"/>
                    <a:pt x="3245586" y="1411981"/>
                  </a:cubicBezTo>
                  <a:cubicBezTo>
                    <a:pt x="3180578" y="1384863"/>
                    <a:pt x="3112969" y="1372233"/>
                    <a:pt x="3042760" y="1364432"/>
                  </a:cubicBezTo>
                  <a:cubicBezTo>
                    <a:pt x="3090309" y="1391178"/>
                    <a:pt x="3363344" y="1475503"/>
                    <a:pt x="3438382" y="1485533"/>
                  </a:cubicBezTo>
                  <a:close/>
                  <a:moveTo>
                    <a:pt x="2592903" y="1401208"/>
                  </a:moveTo>
                  <a:cubicBezTo>
                    <a:pt x="2625221" y="1409752"/>
                    <a:pt x="2658654" y="1418667"/>
                    <a:pt x="2691715" y="1427211"/>
                  </a:cubicBezTo>
                  <a:cubicBezTo>
                    <a:pt x="2695802" y="1428326"/>
                    <a:pt x="2700259" y="1427954"/>
                    <a:pt x="2704346" y="1427211"/>
                  </a:cubicBezTo>
                  <a:cubicBezTo>
                    <a:pt x="2742236" y="1419039"/>
                    <a:pt x="2780498" y="1410495"/>
                    <a:pt x="2816903" y="1402694"/>
                  </a:cubicBezTo>
                  <a:cubicBezTo>
                    <a:pt x="2743722" y="1379291"/>
                    <a:pt x="2668684" y="1354030"/>
                    <a:pt x="2592903" y="1401208"/>
                  </a:cubicBezTo>
                  <a:close/>
                  <a:moveTo>
                    <a:pt x="4259344" y="1364803"/>
                  </a:moveTo>
                  <a:cubicBezTo>
                    <a:pt x="4236684" y="1359974"/>
                    <a:pt x="4219596" y="1355516"/>
                    <a:pt x="4201765" y="1352544"/>
                  </a:cubicBezTo>
                  <a:cubicBezTo>
                    <a:pt x="4196193" y="1351430"/>
                    <a:pt x="4188764" y="1351801"/>
                    <a:pt x="4184677" y="1354773"/>
                  </a:cubicBezTo>
                  <a:cubicBezTo>
                    <a:pt x="4157931" y="1374090"/>
                    <a:pt x="4131556" y="1394521"/>
                    <a:pt x="4104439" y="1414952"/>
                  </a:cubicBezTo>
                  <a:cubicBezTo>
                    <a:pt x="4127470" y="1421268"/>
                    <a:pt x="4150502" y="1427954"/>
                    <a:pt x="4173905" y="1433155"/>
                  </a:cubicBezTo>
                  <a:cubicBezTo>
                    <a:pt x="4179105" y="1434269"/>
                    <a:pt x="4186535" y="1432412"/>
                    <a:pt x="4190250" y="1429069"/>
                  </a:cubicBezTo>
                  <a:cubicBezTo>
                    <a:pt x="4212910" y="1409380"/>
                    <a:pt x="4234455" y="1388578"/>
                    <a:pt x="4259344" y="1364803"/>
                  </a:cubicBezTo>
                  <a:close/>
                  <a:moveTo>
                    <a:pt x="2596989" y="1167178"/>
                  </a:moveTo>
                  <a:cubicBezTo>
                    <a:pt x="2554641" y="1151204"/>
                    <a:pt x="2514150" y="1130402"/>
                    <a:pt x="2470687" y="1120743"/>
                  </a:cubicBezTo>
                  <a:cubicBezTo>
                    <a:pt x="2428339" y="1111085"/>
                    <a:pt x="2383390" y="1112942"/>
                    <a:pt x="2339556" y="1109599"/>
                  </a:cubicBezTo>
                  <a:cubicBezTo>
                    <a:pt x="2421652" y="1147861"/>
                    <a:pt x="2504120" y="1179808"/>
                    <a:pt x="2596989" y="1167178"/>
                  </a:cubicBezTo>
                  <a:close/>
                  <a:moveTo>
                    <a:pt x="3067278" y="1140060"/>
                  </a:moveTo>
                  <a:cubicBezTo>
                    <a:pt x="3091052" y="1146375"/>
                    <a:pt x="3116684" y="1151204"/>
                    <a:pt x="3140458" y="1159748"/>
                  </a:cubicBezTo>
                  <a:cubicBezTo>
                    <a:pt x="3193208" y="1178694"/>
                    <a:pt x="3245958" y="1182037"/>
                    <a:pt x="3299822" y="1166806"/>
                  </a:cubicBezTo>
                  <a:cubicBezTo>
                    <a:pt x="3305022" y="1165321"/>
                    <a:pt x="3310223" y="1164578"/>
                    <a:pt x="3319510" y="1162349"/>
                  </a:cubicBezTo>
                  <a:cubicBezTo>
                    <a:pt x="3233327" y="1140803"/>
                    <a:pt x="3151974" y="1119257"/>
                    <a:pt x="3067278" y="1140060"/>
                  </a:cubicBezTo>
                  <a:close/>
                  <a:moveTo>
                    <a:pt x="4384903" y="1178322"/>
                  </a:moveTo>
                  <a:cubicBezTo>
                    <a:pt x="4370416" y="1176465"/>
                    <a:pt x="4360386" y="1174607"/>
                    <a:pt x="4349984" y="1174236"/>
                  </a:cubicBezTo>
                  <a:cubicBezTo>
                    <a:pt x="4344412" y="1173864"/>
                    <a:pt x="4335868" y="1174236"/>
                    <a:pt x="4333268" y="1177579"/>
                  </a:cubicBezTo>
                  <a:cubicBezTo>
                    <a:pt x="4310237" y="1209155"/>
                    <a:pt x="4288319" y="1241844"/>
                    <a:pt x="4265288" y="1275277"/>
                  </a:cubicBezTo>
                  <a:cubicBezTo>
                    <a:pt x="4281633" y="1278249"/>
                    <a:pt x="4297235" y="1281221"/>
                    <a:pt x="4312837" y="1283821"/>
                  </a:cubicBezTo>
                  <a:cubicBezTo>
                    <a:pt x="4315809" y="1284193"/>
                    <a:pt x="4320638" y="1282707"/>
                    <a:pt x="4322124" y="1280478"/>
                  </a:cubicBezTo>
                  <a:cubicBezTo>
                    <a:pt x="4342926" y="1247417"/>
                    <a:pt x="4363357" y="1213984"/>
                    <a:pt x="4384903" y="1178322"/>
                  </a:cubicBezTo>
                  <a:close/>
                  <a:moveTo>
                    <a:pt x="3510077" y="1095854"/>
                  </a:moveTo>
                  <a:cubicBezTo>
                    <a:pt x="3432810" y="1080624"/>
                    <a:pt x="3352943" y="1087682"/>
                    <a:pt x="3306137" y="1112942"/>
                  </a:cubicBezTo>
                  <a:cubicBezTo>
                    <a:pt x="3328797" y="1116657"/>
                    <a:pt x="3350342" y="1120743"/>
                    <a:pt x="3371888" y="1124087"/>
                  </a:cubicBezTo>
                  <a:cubicBezTo>
                    <a:pt x="3389347" y="1127058"/>
                    <a:pt x="3408664" y="1134859"/>
                    <a:pt x="3424638" y="1131145"/>
                  </a:cubicBezTo>
                  <a:cubicBezTo>
                    <a:pt x="3452870" y="1123715"/>
                    <a:pt x="3478873" y="1109228"/>
                    <a:pt x="3510077" y="1095854"/>
                  </a:cubicBezTo>
                  <a:close/>
                  <a:moveTo>
                    <a:pt x="2578415" y="1123344"/>
                  </a:moveTo>
                  <a:cubicBezTo>
                    <a:pt x="2659768" y="1149718"/>
                    <a:pt x="2735921" y="1193181"/>
                    <a:pt x="2828047" y="1179808"/>
                  </a:cubicBezTo>
                  <a:cubicBezTo>
                    <a:pt x="2745579" y="1151204"/>
                    <a:pt x="2669055" y="1109599"/>
                    <a:pt x="2578415" y="1123344"/>
                  </a:cubicBezTo>
                  <a:close/>
                  <a:moveTo>
                    <a:pt x="1950249" y="1185380"/>
                  </a:moveTo>
                  <a:cubicBezTo>
                    <a:pt x="1883012" y="1170521"/>
                    <a:pt x="1816518" y="1136717"/>
                    <a:pt x="1746680" y="1173864"/>
                  </a:cubicBezTo>
                  <a:cubicBezTo>
                    <a:pt x="1812803" y="1198010"/>
                    <a:pt x="1880040" y="1215841"/>
                    <a:pt x="1950249" y="1185380"/>
                  </a:cubicBezTo>
                  <a:close/>
                  <a:moveTo>
                    <a:pt x="1497048" y="1253732"/>
                  </a:moveTo>
                  <a:cubicBezTo>
                    <a:pt x="1528252" y="1263390"/>
                    <a:pt x="1555370" y="1271934"/>
                    <a:pt x="1582488" y="1279735"/>
                  </a:cubicBezTo>
                  <a:cubicBezTo>
                    <a:pt x="1588432" y="1281592"/>
                    <a:pt x="1596233" y="1281592"/>
                    <a:pt x="1602176" y="1279364"/>
                  </a:cubicBezTo>
                  <a:cubicBezTo>
                    <a:pt x="1625951" y="1271563"/>
                    <a:pt x="1649354" y="1262276"/>
                    <a:pt x="1675728" y="1252617"/>
                  </a:cubicBezTo>
                  <a:cubicBezTo>
                    <a:pt x="1641924" y="1243330"/>
                    <a:pt x="1610720" y="1234415"/>
                    <a:pt x="1579145" y="1225871"/>
                  </a:cubicBezTo>
                  <a:cubicBezTo>
                    <a:pt x="1575058" y="1224757"/>
                    <a:pt x="1570229" y="1225128"/>
                    <a:pt x="1566514" y="1226243"/>
                  </a:cubicBezTo>
                  <a:cubicBezTo>
                    <a:pt x="1544597" y="1234786"/>
                    <a:pt x="1523052" y="1243330"/>
                    <a:pt x="1497048" y="1253732"/>
                  </a:cubicBezTo>
                  <a:close/>
                  <a:moveTo>
                    <a:pt x="3628206" y="939834"/>
                  </a:moveTo>
                  <a:cubicBezTo>
                    <a:pt x="3601089" y="963237"/>
                    <a:pt x="3573599" y="987012"/>
                    <a:pt x="3546110" y="1010415"/>
                  </a:cubicBezTo>
                  <a:cubicBezTo>
                    <a:pt x="3568770" y="1014873"/>
                    <a:pt x="3591059" y="1014873"/>
                    <a:pt x="3612976" y="1014501"/>
                  </a:cubicBezTo>
                  <a:cubicBezTo>
                    <a:pt x="3616319" y="1014501"/>
                    <a:pt x="3620777" y="1013758"/>
                    <a:pt x="3623006" y="1011529"/>
                  </a:cubicBezTo>
                  <a:cubicBezTo>
                    <a:pt x="3642694" y="991841"/>
                    <a:pt x="3662011" y="971410"/>
                    <a:pt x="3682442" y="950607"/>
                  </a:cubicBezTo>
                  <a:cubicBezTo>
                    <a:pt x="3663497" y="942063"/>
                    <a:pt x="3643437" y="954694"/>
                    <a:pt x="3628206" y="939834"/>
                  </a:cubicBezTo>
                  <a:close/>
                  <a:moveTo>
                    <a:pt x="4399762" y="1054992"/>
                  </a:moveTo>
                  <a:cubicBezTo>
                    <a:pt x="4413135" y="1054992"/>
                    <a:pt x="4423537" y="1055735"/>
                    <a:pt x="4433938" y="1054621"/>
                  </a:cubicBezTo>
                  <a:cubicBezTo>
                    <a:pt x="4437653" y="1054249"/>
                    <a:pt x="4443596" y="1051277"/>
                    <a:pt x="4444711" y="1047934"/>
                  </a:cubicBezTo>
                  <a:cubicBezTo>
                    <a:pt x="4457341" y="1017473"/>
                    <a:pt x="4469228" y="986640"/>
                    <a:pt x="4482230" y="953951"/>
                  </a:cubicBezTo>
                  <a:cubicBezTo>
                    <a:pt x="4470343" y="953951"/>
                    <a:pt x="4461056" y="953208"/>
                    <a:pt x="4452140" y="954322"/>
                  </a:cubicBezTo>
                  <a:cubicBezTo>
                    <a:pt x="4447683" y="954694"/>
                    <a:pt x="4441367" y="958037"/>
                    <a:pt x="4439881" y="961752"/>
                  </a:cubicBezTo>
                  <a:cubicBezTo>
                    <a:pt x="4426137" y="991098"/>
                    <a:pt x="4413878" y="1021188"/>
                    <a:pt x="4399762" y="1054992"/>
                  </a:cubicBezTo>
                  <a:close/>
                  <a:moveTo>
                    <a:pt x="4640107" y="75038"/>
                  </a:moveTo>
                  <a:cubicBezTo>
                    <a:pt x="4636021" y="105128"/>
                    <a:pt x="4632306" y="134474"/>
                    <a:pt x="4628220" y="164935"/>
                  </a:cubicBezTo>
                  <a:cubicBezTo>
                    <a:pt x="4641964" y="164935"/>
                    <a:pt x="4653480" y="164935"/>
                    <a:pt x="4666854" y="164935"/>
                  </a:cubicBezTo>
                  <a:cubicBezTo>
                    <a:pt x="4671311" y="135217"/>
                    <a:pt x="4676141" y="105499"/>
                    <a:pt x="4680598" y="75038"/>
                  </a:cubicBezTo>
                  <a:cubicBezTo>
                    <a:pt x="4667596" y="75038"/>
                    <a:pt x="4655337" y="75038"/>
                    <a:pt x="4640107" y="75038"/>
                  </a:cubicBezTo>
                  <a:close/>
                  <a:moveTo>
                    <a:pt x="3049075" y="1402694"/>
                  </a:moveTo>
                  <a:cubicBezTo>
                    <a:pt x="3005984" y="1388578"/>
                    <a:pt x="2963264" y="1371861"/>
                    <a:pt x="2919059" y="1361088"/>
                  </a:cubicBezTo>
                  <a:cubicBezTo>
                    <a:pt x="2887483" y="1353287"/>
                    <a:pt x="2854422" y="1353287"/>
                    <a:pt x="2821732" y="1349944"/>
                  </a:cubicBezTo>
                  <a:cubicBezTo>
                    <a:pt x="2821360" y="1352544"/>
                    <a:pt x="2820989" y="1355145"/>
                    <a:pt x="2820617" y="1358117"/>
                  </a:cubicBezTo>
                  <a:cubicBezTo>
                    <a:pt x="2897142" y="1373718"/>
                    <a:pt x="2969951" y="1403065"/>
                    <a:pt x="3049075" y="1402694"/>
                  </a:cubicBezTo>
                  <a:close/>
                  <a:moveTo>
                    <a:pt x="3782369" y="785300"/>
                  </a:moveTo>
                  <a:cubicBezTo>
                    <a:pt x="3768624" y="785300"/>
                    <a:pt x="3759337" y="784557"/>
                    <a:pt x="3750422" y="785672"/>
                  </a:cubicBezTo>
                  <a:cubicBezTo>
                    <a:pt x="3744478" y="786415"/>
                    <a:pt x="3735934" y="787901"/>
                    <a:pt x="3732963" y="792358"/>
                  </a:cubicBezTo>
                  <a:cubicBezTo>
                    <a:pt x="3721818" y="809075"/>
                    <a:pt x="3712532" y="826906"/>
                    <a:pt x="3701016" y="846965"/>
                  </a:cubicBezTo>
                  <a:cubicBezTo>
                    <a:pt x="3716618" y="846965"/>
                    <a:pt x="3729991" y="847337"/>
                    <a:pt x="3743364" y="846594"/>
                  </a:cubicBezTo>
                  <a:cubicBezTo>
                    <a:pt x="3747079" y="846594"/>
                    <a:pt x="3751908" y="843994"/>
                    <a:pt x="3753394" y="841022"/>
                  </a:cubicBezTo>
                  <a:cubicBezTo>
                    <a:pt x="3763052" y="823934"/>
                    <a:pt x="3771596" y="806475"/>
                    <a:pt x="3782369" y="785300"/>
                  </a:cubicBezTo>
                  <a:close/>
                  <a:moveTo>
                    <a:pt x="3805401" y="613678"/>
                  </a:moveTo>
                  <a:cubicBezTo>
                    <a:pt x="3797599" y="637824"/>
                    <a:pt x="3789798" y="661227"/>
                    <a:pt x="3781626" y="686488"/>
                  </a:cubicBezTo>
                  <a:cubicBezTo>
                    <a:pt x="3792399" y="686488"/>
                    <a:pt x="3800571" y="687602"/>
                    <a:pt x="3808001" y="686116"/>
                  </a:cubicBezTo>
                  <a:cubicBezTo>
                    <a:pt x="3813573" y="685002"/>
                    <a:pt x="3821746" y="682030"/>
                    <a:pt x="3823231" y="677944"/>
                  </a:cubicBezTo>
                  <a:cubicBezTo>
                    <a:pt x="3831032" y="657513"/>
                    <a:pt x="3837347" y="636339"/>
                    <a:pt x="3844406" y="614050"/>
                  </a:cubicBezTo>
                  <a:cubicBezTo>
                    <a:pt x="3830289" y="613678"/>
                    <a:pt x="3818031" y="613678"/>
                    <a:pt x="3805401" y="613678"/>
                  </a:cubicBezTo>
                  <a:close/>
                  <a:moveTo>
                    <a:pt x="3883410" y="99556"/>
                  </a:moveTo>
                  <a:cubicBezTo>
                    <a:pt x="3881924" y="123330"/>
                    <a:pt x="3880438" y="146362"/>
                    <a:pt x="3878581" y="169765"/>
                  </a:cubicBezTo>
                  <a:cubicBezTo>
                    <a:pt x="3893069" y="169765"/>
                    <a:pt x="3905328" y="169765"/>
                    <a:pt x="3918329" y="169765"/>
                  </a:cubicBezTo>
                  <a:cubicBezTo>
                    <a:pt x="3919815" y="145619"/>
                    <a:pt x="3921301" y="121844"/>
                    <a:pt x="3923158" y="97327"/>
                  </a:cubicBezTo>
                  <a:cubicBezTo>
                    <a:pt x="3909042" y="98070"/>
                    <a:pt x="3896784" y="98813"/>
                    <a:pt x="3883410" y="99556"/>
                  </a:cubicBezTo>
                  <a:close/>
                  <a:moveTo>
                    <a:pt x="3862608" y="341015"/>
                  </a:moveTo>
                  <a:cubicBezTo>
                    <a:pt x="3875981" y="341015"/>
                    <a:pt x="3887868" y="341015"/>
                    <a:pt x="3900127" y="341015"/>
                  </a:cubicBezTo>
                  <a:cubicBezTo>
                    <a:pt x="3903098" y="316126"/>
                    <a:pt x="3906070" y="293095"/>
                    <a:pt x="3909042" y="268206"/>
                  </a:cubicBezTo>
                  <a:cubicBezTo>
                    <a:pt x="3901613" y="268206"/>
                    <a:pt x="3897526" y="268949"/>
                    <a:pt x="3893440" y="268206"/>
                  </a:cubicBezTo>
                  <a:cubicBezTo>
                    <a:pt x="3874495" y="265234"/>
                    <a:pt x="3867437" y="272663"/>
                    <a:pt x="3867437" y="291980"/>
                  </a:cubicBezTo>
                  <a:cubicBezTo>
                    <a:pt x="3867808" y="307954"/>
                    <a:pt x="3864465" y="323927"/>
                    <a:pt x="3862608" y="341015"/>
                  </a:cubicBezTo>
                  <a:close/>
                  <a:moveTo>
                    <a:pt x="3846634" y="442057"/>
                  </a:moveTo>
                  <a:cubicBezTo>
                    <a:pt x="3841805" y="466202"/>
                    <a:pt x="3836976" y="489977"/>
                    <a:pt x="3832147" y="515237"/>
                  </a:cubicBezTo>
                  <a:cubicBezTo>
                    <a:pt x="3840691" y="515237"/>
                    <a:pt x="3847377" y="515980"/>
                    <a:pt x="3854064" y="514866"/>
                  </a:cubicBezTo>
                  <a:cubicBezTo>
                    <a:pt x="3859636" y="514123"/>
                    <a:pt x="3869294" y="512637"/>
                    <a:pt x="3870037" y="510037"/>
                  </a:cubicBezTo>
                  <a:cubicBezTo>
                    <a:pt x="3875610" y="487748"/>
                    <a:pt x="3879696" y="465460"/>
                    <a:pt x="3884153" y="442057"/>
                  </a:cubicBezTo>
                  <a:cubicBezTo>
                    <a:pt x="3869666" y="442057"/>
                    <a:pt x="3858521" y="442057"/>
                    <a:pt x="3846634" y="442057"/>
                  </a:cubicBezTo>
                  <a:close/>
                  <a:moveTo>
                    <a:pt x="4651251" y="263748"/>
                  </a:moveTo>
                  <a:cubicBezTo>
                    <a:pt x="4640107" y="263748"/>
                    <a:pt x="4631563" y="263005"/>
                    <a:pt x="4623019" y="264119"/>
                  </a:cubicBezTo>
                  <a:cubicBezTo>
                    <a:pt x="4618933" y="264491"/>
                    <a:pt x="4612618" y="267834"/>
                    <a:pt x="4612246" y="270806"/>
                  </a:cubicBezTo>
                  <a:cubicBezTo>
                    <a:pt x="4608160" y="292352"/>
                    <a:pt x="4605560" y="314269"/>
                    <a:pt x="4602217" y="337300"/>
                  </a:cubicBezTo>
                  <a:cubicBezTo>
                    <a:pt x="4608532" y="337672"/>
                    <a:pt x="4612618" y="337300"/>
                    <a:pt x="4616704" y="338043"/>
                  </a:cubicBezTo>
                  <a:cubicBezTo>
                    <a:pt x="4633421" y="341015"/>
                    <a:pt x="4641222" y="335071"/>
                    <a:pt x="4641964" y="316869"/>
                  </a:cubicBezTo>
                  <a:cubicBezTo>
                    <a:pt x="4643079" y="299781"/>
                    <a:pt x="4647908" y="282693"/>
                    <a:pt x="4651251" y="263748"/>
                  </a:cubicBezTo>
                  <a:close/>
                  <a:moveTo>
                    <a:pt x="4537208" y="781214"/>
                  </a:moveTo>
                  <a:cubicBezTo>
                    <a:pt x="4523464" y="781214"/>
                    <a:pt x="4512691" y="781214"/>
                    <a:pt x="4501175" y="781214"/>
                  </a:cubicBezTo>
                  <a:cubicBezTo>
                    <a:pt x="4493745" y="804989"/>
                    <a:pt x="4486688" y="828020"/>
                    <a:pt x="4478886" y="853652"/>
                  </a:cubicBezTo>
                  <a:cubicBezTo>
                    <a:pt x="4488917" y="853652"/>
                    <a:pt x="4496717" y="854766"/>
                    <a:pt x="4503404" y="853281"/>
                  </a:cubicBezTo>
                  <a:cubicBezTo>
                    <a:pt x="4508604" y="852166"/>
                    <a:pt x="4516034" y="848451"/>
                    <a:pt x="4517520" y="843994"/>
                  </a:cubicBezTo>
                  <a:cubicBezTo>
                    <a:pt x="4525321" y="823562"/>
                    <a:pt x="4530893" y="802760"/>
                    <a:pt x="4537208" y="781214"/>
                  </a:cubicBezTo>
                  <a:close/>
                  <a:moveTo>
                    <a:pt x="4619676" y="434998"/>
                  </a:moveTo>
                  <a:cubicBezTo>
                    <a:pt x="4609646" y="434998"/>
                    <a:pt x="4602217" y="434256"/>
                    <a:pt x="4595159" y="435370"/>
                  </a:cubicBezTo>
                  <a:cubicBezTo>
                    <a:pt x="4590701" y="435741"/>
                    <a:pt x="4583643" y="437970"/>
                    <a:pt x="4583272" y="440571"/>
                  </a:cubicBezTo>
                  <a:cubicBezTo>
                    <a:pt x="4578442" y="462859"/>
                    <a:pt x="4574356" y="485519"/>
                    <a:pt x="4569898" y="509294"/>
                  </a:cubicBezTo>
                  <a:cubicBezTo>
                    <a:pt x="4579928" y="509294"/>
                    <a:pt x="4587729" y="510408"/>
                    <a:pt x="4594787" y="508922"/>
                  </a:cubicBezTo>
                  <a:cubicBezTo>
                    <a:pt x="4599245" y="508179"/>
                    <a:pt x="4605560" y="504465"/>
                    <a:pt x="4606674" y="501121"/>
                  </a:cubicBezTo>
                  <a:cubicBezTo>
                    <a:pt x="4611504" y="479947"/>
                    <a:pt x="4614847" y="458773"/>
                    <a:pt x="4619676" y="434998"/>
                  </a:cubicBezTo>
                  <a:close/>
                  <a:moveTo>
                    <a:pt x="4583272" y="605506"/>
                  </a:moveTo>
                  <a:cubicBezTo>
                    <a:pt x="4567298" y="611450"/>
                    <a:pt x="4550581" y="598448"/>
                    <a:pt x="4544638" y="618136"/>
                  </a:cubicBezTo>
                  <a:cubicBezTo>
                    <a:pt x="4538694" y="638196"/>
                    <a:pt x="4534608" y="658256"/>
                    <a:pt x="4529407" y="679430"/>
                  </a:cubicBezTo>
                  <a:cubicBezTo>
                    <a:pt x="4541666" y="679430"/>
                    <a:pt x="4552810" y="679430"/>
                    <a:pt x="4564698" y="679430"/>
                  </a:cubicBezTo>
                  <a:cubicBezTo>
                    <a:pt x="4570641" y="656027"/>
                    <a:pt x="4576585" y="632624"/>
                    <a:pt x="4583272" y="605506"/>
                  </a:cubicBezTo>
                  <a:close/>
                  <a:moveTo>
                    <a:pt x="3027158" y="1189838"/>
                  </a:moveTo>
                  <a:cubicBezTo>
                    <a:pt x="3027530" y="1188352"/>
                    <a:pt x="3028273" y="1186495"/>
                    <a:pt x="3028644" y="1185009"/>
                  </a:cubicBezTo>
                  <a:cubicBezTo>
                    <a:pt x="2964750" y="1166806"/>
                    <a:pt x="2900485" y="1148604"/>
                    <a:pt x="2836591" y="1130402"/>
                  </a:cubicBezTo>
                  <a:cubicBezTo>
                    <a:pt x="2835848" y="1133002"/>
                    <a:pt x="2835105" y="1135602"/>
                    <a:pt x="2834362" y="1138203"/>
                  </a:cubicBezTo>
                  <a:cubicBezTo>
                    <a:pt x="2899742" y="1151947"/>
                    <a:pt x="2958064" y="1190952"/>
                    <a:pt x="3027158" y="1189838"/>
                  </a:cubicBezTo>
                  <a:close/>
                </a:path>
              </a:pathLst>
            </a:custGeom>
            <a:solidFill>
              <a:srgbClr val="000000"/>
            </a:solidFill>
            <a:ln w="3713" cap="flat">
              <a:noFill/>
              <a:prstDash val="solid"/>
              <a:miter/>
            </a:ln>
          </p:spPr>
          <p:txBody>
            <a:bodyPr rtlCol="0" anchor="ctr"/>
            <a:lstStyle/>
            <a:p>
              <a:endParaRPr lang="en-US">
                <a:solidFill>
                  <a:prstClr val="black"/>
                </a:solidFill>
              </a:endParaRPr>
            </a:p>
          </p:txBody>
        </p:sp>
        <p:sp>
          <p:nvSpPr>
            <p:cNvPr id="5" name="Freeform: Shape 4">
              <a:extLst>
                <a:ext uri="{FF2B5EF4-FFF2-40B4-BE49-F238E27FC236}">
                  <a16:creationId xmlns="" xmlns:a16="http://schemas.microsoft.com/office/drawing/2014/main" id="{8E0D8D4D-E6A7-48C7-A075-4D1EF1D02F14}"/>
                </a:ext>
              </a:extLst>
            </p:cNvPr>
            <p:cNvSpPr/>
            <p:nvPr/>
          </p:nvSpPr>
          <p:spPr>
            <a:xfrm>
              <a:off x="2549957" y="2237286"/>
              <a:ext cx="1404179" cy="661227"/>
            </a:xfrm>
            <a:custGeom>
              <a:avLst/>
              <a:gdLst>
                <a:gd name="connsiteX0" fmla="*/ 1407523 w 1404179"/>
                <a:gd name="connsiteY0" fmla="*/ 87185 h 661227"/>
                <a:gd name="connsiteX1" fmla="*/ 1375947 w 1404179"/>
                <a:gd name="connsiteY1" fmla="*/ 155537 h 661227"/>
                <a:gd name="connsiteX2" fmla="*/ 1180551 w 1404179"/>
                <a:gd name="connsiteY2" fmla="*/ 647371 h 661227"/>
                <a:gd name="connsiteX3" fmla="*/ 1159748 w 1404179"/>
                <a:gd name="connsiteY3" fmla="*/ 661859 h 661227"/>
                <a:gd name="connsiteX4" fmla="*/ 576902 w 1404179"/>
                <a:gd name="connsiteY4" fmla="*/ 644028 h 661227"/>
                <a:gd name="connsiteX5" fmla="*/ 268949 w 1404179"/>
                <a:gd name="connsiteY5" fmla="*/ 635484 h 661227"/>
                <a:gd name="connsiteX6" fmla="*/ 0 w 1404179"/>
                <a:gd name="connsiteY6" fmla="*/ 626568 h 661227"/>
                <a:gd name="connsiteX7" fmla="*/ 5201 w 1404179"/>
                <a:gd name="connsiteY7" fmla="*/ 613195 h 661227"/>
                <a:gd name="connsiteX8" fmla="*/ 363304 w 1404179"/>
                <a:gd name="connsiteY8" fmla="*/ 16233 h 661227"/>
                <a:gd name="connsiteX9" fmla="*/ 396736 w 1404179"/>
                <a:gd name="connsiteY9" fmla="*/ 260 h 661227"/>
                <a:gd name="connsiteX10" fmla="*/ 622222 w 1404179"/>
                <a:gd name="connsiteY10" fmla="*/ 19948 h 661227"/>
                <a:gd name="connsiteX11" fmla="*/ 834707 w 1404179"/>
                <a:gd name="connsiteY11" fmla="*/ 37779 h 661227"/>
                <a:gd name="connsiteX12" fmla="*/ 1060193 w 1404179"/>
                <a:gd name="connsiteY12" fmla="*/ 57096 h 661227"/>
                <a:gd name="connsiteX13" fmla="*/ 1270820 w 1404179"/>
                <a:gd name="connsiteY13" fmla="*/ 74555 h 661227"/>
                <a:gd name="connsiteX14" fmla="*/ 1407523 w 1404179"/>
                <a:gd name="connsiteY14" fmla="*/ 87185 h 661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4179" h="661227">
                  <a:moveTo>
                    <a:pt x="1407523" y="87185"/>
                  </a:moveTo>
                  <a:cubicBezTo>
                    <a:pt x="1396378" y="110960"/>
                    <a:pt x="1386348" y="133248"/>
                    <a:pt x="1375947" y="155537"/>
                  </a:cubicBezTo>
                  <a:cubicBezTo>
                    <a:pt x="1300166" y="315272"/>
                    <a:pt x="1231443" y="477607"/>
                    <a:pt x="1180551" y="647371"/>
                  </a:cubicBezTo>
                  <a:cubicBezTo>
                    <a:pt x="1176836" y="659630"/>
                    <a:pt x="1171635" y="662230"/>
                    <a:pt x="1159748" y="661859"/>
                  </a:cubicBezTo>
                  <a:cubicBezTo>
                    <a:pt x="965466" y="655544"/>
                    <a:pt x="771184" y="649600"/>
                    <a:pt x="576902" y="644028"/>
                  </a:cubicBezTo>
                  <a:cubicBezTo>
                    <a:pt x="474375" y="641056"/>
                    <a:pt x="371476" y="638456"/>
                    <a:pt x="268949" y="635484"/>
                  </a:cubicBezTo>
                  <a:cubicBezTo>
                    <a:pt x="179794" y="632884"/>
                    <a:pt x="91012" y="629540"/>
                    <a:pt x="0" y="626568"/>
                  </a:cubicBezTo>
                  <a:cubicBezTo>
                    <a:pt x="1857" y="621739"/>
                    <a:pt x="3343" y="617282"/>
                    <a:pt x="5201" y="613195"/>
                  </a:cubicBezTo>
                  <a:cubicBezTo>
                    <a:pt x="106985" y="403683"/>
                    <a:pt x="224000" y="203457"/>
                    <a:pt x="363304" y="16233"/>
                  </a:cubicBezTo>
                  <a:cubicBezTo>
                    <a:pt x="372590" y="3603"/>
                    <a:pt x="381134" y="-1226"/>
                    <a:pt x="396736" y="260"/>
                  </a:cubicBezTo>
                  <a:cubicBezTo>
                    <a:pt x="471775" y="7318"/>
                    <a:pt x="546813" y="13633"/>
                    <a:pt x="622222" y="19948"/>
                  </a:cubicBezTo>
                  <a:cubicBezTo>
                    <a:pt x="693174" y="25892"/>
                    <a:pt x="763755" y="31835"/>
                    <a:pt x="834707" y="37779"/>
                  </a:cubicBezTo>
                  <a:cubicBezTo>
                    <a:pt x="909745" y="44094"/>
                    <a:pt x="984783" y="50780"/>
                    <a:pt x="1060193" y="57096"/>
                  </a:cubicBezTo>
                  <a:cubicBezTo>
                    <a:pt x="1130402" y="63039"/>
                    <a:pt x="1200611" y="68612"/>
                    <a:pt x="1270820" y="74555"/>
                  </a:cubicBezTo>
                  <a:cubicBezTo>
                    <a:pt x="1315397" y="78641"/>
                    <a:pt x="1359974" y="83099"/>
                    <a:pt x="1407523" y="87185"/>
                  </a:cubicBezTo>
                  <a:close/>
                </a:path>
              </a:pathLst>
            </a:custGeom>
            <a:solidFill>
              <a:srgbClr val="AC5208"/>
            </a:solidFill>
            <a:ln w="3713" cap="flat">
              <a:solidFill>
                <a:srgbClr val="AC5208"/>
              </a:solidFill>
              <a:prstDash val="solid"/>
              <a:miter/>
            </a:ln>
          </p:spPr>
          <p:txBody>
            <a:bodyPr rtlCol="0" anchor="ctr"/>
            <a:lstStyle/>
            <a:p>
              <a:endParaRPr lang="en-US">
                <a:solidFill>
                  <a:prstClr val="black"/>
                </a:solidFill>
              </a:endParaRPr>
            </a:p>
          </p:txBody>
        </p:sp>
        <p:sp>
          <p:nvSpPr>
            <p:cNvPr id="6" name="Freeform: Shape 5">
              <a:extLst>
                <a:ext uri="{FF2B5EF4-FFF2-40B4-BE49-F238E27FC236}">
                  <a16:creationId xmlns="" xmlns:a16="http://schemas.microsoft.com/office/drawing/2014/main" id="{C5EA1282-66AE-4329-AA3D-4A6A1DF0965A}"/>
                </a:ext>
              </a:extLst>
            </p:cNvPr>
            <p:cNvSpPr/>
            <p:nvPr/>
          </p:nvSpPr>
          <p:spPr>
            <a:xfrm>
              <a:off x="2255748" y="2965234"/>
              <a:ext cx="1441327" cy="631509"/>
            </a:xfrm>
            <a:custGeom>
              <a:avLst/>
              <a:gdLst>
                <a:gd name="connsiteX0" fmla="*/ 0 w 1441326"/>
                <a:gd name="connsiteY0" fmla="*/ 634143 h 631509"/>
                <a:gd name="connsiteX1" fmla="*/ 20431 w 1441326"/>
                <a:gd name="connsiteY1" fmla="*/ 570992 h 631509"/>
                <a:gd name="connsiteX2" fmla="*/ 169393 w 1441326"/>
                <a:gd name="connsiteY2" fmla="*/ 150110 h 631509"/>
                <a:gd name="connsiteX3" fmla="*/ 231058 w 1441326"/>
                <a:gd name="connsiteY3" fmla="*/ 13407 h 631509"/>
                <a:gd name="connsiteX4" fmla="*/ 253718 w 1441326"/>
                <a:gd name="connsiteY4" fmla="*/ 34 h 631509"/>
                <a:gd name="connsiteX5" fmla="*/ 628537 w 1441326"/>
                <a:gd name="connsiteY5" fmla="*/ 13035 h 631509"/>
                <a:gd name="connsiteX6" fmla="*/ 1124086 w 1441326"/>
                <a:gd name="connsiteY6" fmla="*/ 29752 h 631509"/>
                <a:gd name="connsiteX7" fmla="*/ 1443184 w 1441326"/>
                <a:gd name="connsiteY7" fmla="*/ 40896 h 631509"/>
                <a:gd name="connsiteX8" fmla="*/ 1321340 w 1441326"/>
                <a:gd name="connsiteY8" fmla="*/ 622256 h 631509"/>
                <a:gd name="connsiteX9" fmla="*/ 0 w 1441326"/>
                <a:gd name="connsiteY9" fmla="*/ 634143 h 631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1326" h="631509">
                  <a:moveTo>
                    <a:pt x="0" y="634143"/>
                  </a:moveTo>
                  <a:cubicBezTo>
                    <a:pt x="7430" y="611855"/>
                    <a:pt x="13373" y="591423"/>
                    <a:pt x="20431" y="570992"/>
                  </a:cubicBezTo>
                  <a:cubicBezTo>
                    <a:pt x="69837" y="430574"/>
                    <a:pt x="118129" y="289785"/>
                    <a:pt x="169393" y="150110"/>
                  </a:cubicBezTo>
                  <a:cubicBezTo>
                    <a:pt x="186481" y="103304"/>
                    <a:pt x="210998" y="59098"/>
                    <a:pt x="231058" y="13407"/>
                  </a:cubicBezTo>
                  <a:cubicBezTo>
                    <a:pt x="235887" y="2262"/>
                    <a:pt x="242202" y="-338"/>
                    <a:pt x="253718" y="34"/>
                  </a:cubicBezTo>
                  <a:cubicBezTo>
                    <a:pt x="378534" y="4491"/>
                    <a:pt x="503722" y="8949"/>
                    <a:pt x="628537" y="13035"/>
                  </a:cubicBezTo>
                  <a:cubicBezTo>
                    <a:pt x="793844" y="18607"/>
                    <a:pt x="958780" y="24180"/>
                    <a:pt x="1124086" y="29752"/>
                  </a:cubicBezTo>
                  <a:cubicBezTo>
                    <a:pt x="1229957" y="33466"/>
                    <a:pt x="1335456" y="37181"/>
                    <a:pt x="1443184" y="40896"/>
                  </a:cubicBezTo>
                  <a:cubicBezTo>
                    <a:pt x="1391921" y="232578"/>
                    <a:pt x="1346229" y="423888"/>
                    <a:pt x="1321340" y="622256"/>
                  </a:cubicBezTo>
                  <a:cubicBezTo>
                    <a:pt x="880770" y="626342"/>
                    <a:pt x="442056" y="630428"/>
                    <a:pt x="0" y="634143"/>
                  </a:cubicBezTo>
                  <a:close/>
                </a:path>
              </a:pathLst>
            </a:custGeom>
            <a:solidFill>
              <a:schemeClr val="accent6"/>
            </a:solidFill>
            <a:ln w="3713" cap="flat">
              <a:noFill/>
              <a:prstDash val="solid"/>
              <a:miter/>
            </a:ln>
          </p:spPr>
          <p:txBody>
            <a:bodyPr rtlCol="0" anchor="ctr"/>
            <a:lstStyle/>
            <a:p>
              <a:endParaRPr lang="en-US">
                <a:solidFill>
                  <a:prstClr val="black"/>
                </a:solidFill>
              </a:endParaRPr>
            </a:p>
          </p:txBody>
        </p:sp>
        <p:sp>
          <p:nvSpPr>
            <p:cNvPr id="7" name="Freeform: Shape 6">
              <a:extLst>
                <a:ext uri="{FF2B5EF4-FFF2-40B4-BE49-F238E27FC236}">
                  <a16:creationId xmlns="" xmlns:a16="http://schemas.microsoft.com/office/drawing/2014/main" id="{89212545-D2CF-4BEB-AADC-D030417E1E64}"/>
                </a:ext>
              </a:extLst>
            </p:cNvPr>
            <p:cNvSpPr/>
            <p:nvPr/>
          </p:nvSpPr>
          <p:spPr>
            <a:xfrm>
              <a:off x="2972697" y="1664164"/>
              <a:ext cx="1493334" cy="586932"/>
            </a:xfrm>
            <a:custGeom>
              <a:avLst/>
              <a:gdLst>
                <a:gd name="connsiteX0" fmla="*/ 0 w 1493333"/>
                <a:gd name="connsiteY0" fmla="*/ 496486 h 586932"/>
                <a:gd name="connsiteX1" fmla="*/ 120358 w 1493333"/>
                <a:gd name="connsiteY1" fmla="*/ 384301 h 586932"/>
                <a:gd name="connsiteX2" fmla="*/ 595848 w 1493333"/>
                <a:gd name="connsiteY2" fmla="*/ 60002 h 586932"/>
                <a:gd name="connsiteX3" fmla="*/ 702090 w 1493333"/>
                <a:gd name="connsiteY3" fmla="*/ 11710 h 586932"/>
                <a:gd name="connsiteX4" fmla="*/ 810561 w 1493333"/>
                <a:gd name="connsiteY4" fmla="*/ 6138 h 586932"/>
                <a:gd name="connsiteX5" fmla="*/ 1281221 w 1493333"/>
                <a:gd name="connsiteY5" fmla="*/ 79319 h 586932"/>
                <a:gd name="connsiteX6" fmla="*/ 1479218 w 1493333"/>
                <a:gd name="connsiteY6" fmla="*/ 109780 h 586932"/>
                <a:gd name="connsiteX7" fmla="*/ 1493705 w 1493333"/>
                <a:gd name="connsiteY7" fmla="*/ 113866 h 586932"/>
                <a:gd name="connsiteX8" fmla="*/ 1454700 w 1493333"/>
                <a:gd name="connsiteY8" fmla="*/ 142098 h 586932"/>
                <a:gd name="connsiteX9" fmla="*/ 1174607 w 1493333"/>
                <a:gd name="connsiteY9" fmla="*/ 373156 h 586932"/>
                <a:gd name="connsiteX10" fmla="*/ 1024159 w 1493333"/>
                <a:gd name="connsiteY10" fmla="*/ 574868 h 586932"/>
                <a:gd name="connsiteX11" fmla="*/ 999271 w 1493333"/>
                <a:gd name="connsiteY11" fmla="*/ 587870 h 586932"/>
                <a:gd name="connsiteX12" fmla="*/ 594733 w 1493333"/>
                <a:gd name="connsiteY12" fmla="*/ 552208 h 586932"/>
                <a:gd name="connsiteX13" fmla="*/ 271178 w 1493333"/>
                <a:gd name="connsiteY13" fmla="*/ 524719 h 586932"/>
                <a:gd name="connsiteX14" fmla="*/ 3715 w 1493333"/>
                <a:gd name="connsiteY14" fmla="*/ 501316 h 586932"/>
                <a:gd name="connsiteX15" fmla="*/ 0 w 1493333"/>
                <a:gd name="connsiteY15" fmla="*/ 496486 h 586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93333" h="586932">
                  <a:moveTo>
                    <a:pt x="0" y="496486"/>
                  </a:moveTo>
                  <a:cubicBezTo>
                    <a:pt x="40119" y="458967"/>
                    <a:pt x="78753" y="419962"/>
                    <a:pt x="120358" y="384301"/>
                  </a:cubicBezTo>
                  <a:cubicBezTo>
                    <a:pt x="266720" y="258370"/>
                    <a:pt x="423854" y="148042"/>
                    <a:pt x="595848" y="60002"/>
                  </a:cubicBezTo>
                  <a:cubicBezTo>
                    <a:pt x="630395" y="42171"/>
                    <a:pt x="667171" y="29170"/>
                    <a:pt x="702090" y="11710"/>
                  </a:cubicBezTo>
                  <a:cubicBezTo>
                    <a:pt x="738123" y="-6492"/>
                    <a:pt x="773785" y="566"/>
                    <a:pt x="810561" y="6138"/>
                  </a:cubicBezTo>
                  <a:cubicBezTo>
                    <a:pt x="967323" y="30655"/>
                    <a:pt x="1124458" y="55173"/>
                    <a:pt x="1281221" y="79319"/>
                  </a:cubicBezTo>
                  <a:cubicBezTo>
                    <a:pt x="1346972" y="89720"/>
                    <a:pt x="1413095" y="99378"/>
                    <a:pt x="1479218" y="109780"/>
                  </a:cubicBezTo>
                  <a:cubicBezTo>
                    <a:pt x="1483304" y="110523"/>
                    <a:pt x="1487390" y="112009"/>
                    <a:pt x="1493705" y="113866"/>
                  </a:cubicBezTo>
                  <a:cubicBezTo>
                    <a:pt x="1479589" y="124267"/>
                    <a:pt x="1467330" y="133183"/>
                    <a:pt x="1454700" y="142098"/>
                  </a:cubicBezTo>
                  <a:cubicBezTo>
                    <a:pt x="1355888" y="212679"/>
                    <a:pt x="1258189" y="284374"/>
                    <a:pt x="1174607" y="373156"/>
                  </a:cubicBezTo>
                  <a:cubicBezTo>
                    <a:pt x="1116657" y="434821"/>
                    <a:pt x="1065765" y="501316"/>
                    <a:pt x="1024159" y="574868"/>
                  </a:cubicBezTo>
                  <a:cubicBezTo>
                    <a:pt x="1018216" y="585641"/>
                    <a:pt x="1011529" y="588984"/>
                    <a:pt x="999271" y="587870"/>
                  </a:cubicBezTo>
                  <a:cubicBezTo>
                    <a:pt x="864425" y="575611"/>
                    <a:pt x="729579" y="563724"/>
                    <a:pt x="594733" y="552208"/>
                  </a:cubicBezTo>
                  <a:cubicBezTo>
                    <a:pt x="487005" y="542921"/>
                    <a:pt x="378906" y="534005"/>
                    <a:pt x="271178" y="524719"/>
                  </a:cubicBezTo>
                  <a:cubicBezTo>
                    <a:pt x="182023" y="516918"/>
                    <a:pt x="92869" y="509117"/>
                    <a:pt x="3715" y="501316"/>
                  </a:cubicBezTo>
                  <a:cubicBezTo>
                    <a:pt x="2229" y="499830"/>
                    <a:pt x="1114" y="497972"/>
                    <a:pt x="0" y="496486"/>
                  </a:cubicBezTo>
                  <a:close/>
                </a:path>
              </a:pathLst>
            </a:custGeom>
            <a:solidFill>
              <a:schemeClr val="accent2"/>
            </a:solidFill>
            <a:ln w="3713" cap="flat">
              <a:noFill/>
              <a:prstDash val="solid"/>
              <a:miter/>
            </a:ln>
          </p:spPr>
          <p:txBody>
            <a:bodyPr rtlCol="0" anchor="ctr"/>
            <a:lstStyle/>
            <a:p>
              <a:endParaRPr lang="en-US">
                <a:solidFill>
                  <a:prstClr val="black"/>
                </a:solidFill>
              </a:endParaRPr>
            </a:p>
          </p:txBody>
        </p:sp>
        <p:sp>
          <p:nvSpPr>
            <p:cNvPr id="8" name="Freeform: Shape 7">
              <a:extLst>
                <a:ext uri="{FF2B5EF4-FFF2-40B4-BE49-F238E27FC236}">
                  <a16:creationId xmlns="" xmlns:a16="http://schemas.microsoft.com/office/drawing/2014/main" id="{87FAEF17-A83B-4FEA-9175-EC67F0E485D6}"/>
                </a:ext>
              </a:extLst>
            </p:cNvPr>
            <p:cNvSpPr/>
            <p:nvPr/>
          </p:nvSpPr>
          <p:spPr>
            <a:xfrm>
              <a:off x="4901772" y="1462714"/>
              <a:ext cx="1285307" cy="334328"/>
            </a:xfrm>
            <a:custGeom>
              <a:avLst/>
              <a:gdLst>
                <a:gd name="connsiteX0" fmla="*/ 371 w 1285307"/>
                <a:gd name="connsiteY0" fmla="*/ 130321 h 334328"/>
                <a:gd name="connsiteX1" fmla="*/ 250375 w 1285307"/>
                <a:gd name="connsiteY1" fmla="*/ 135150 h 334328"/>
                <a:gd name="connsiteX2" fmla="*/ 705804 w 1285307"/>
                <a:gd name="connsiteY2" fmla="*/ 4019 h 334328"/>
                <a:gd name="connsiteX3" fmla="*/ 727722 w 1285307"/>
                <a:gd name="connsiteY3" fmla="*/ 1047 h 334328"/>
                <a:gd name="connsiteX4" fmla="*/ 1284192 w 1285307"/>
                <a:gd name="connsiteY4" fmla="*/ 174898 h 334328"/>
                <a:gd name="connsiteX5" fmla="*/ 1286422 w 1285307"/>
                <a:gd name="connsiteY5" fmla="*/ 177127 h 334328"/>
                <a:gd name="connsiteX6" fmla="*/ 1283078 w 1285307"/>
                <a:gd name="connsiteY6" fmla="*/ 181956 h 334328"/>
                <a:gd name="connsiteX7" fmla="*/ 998156 w 1285307"/>
                <a:gd name="connsiteY7" fmla="*/ 327575 h 334328"/>
                <a:gd name="connsiteX8" fmla="*/ 820591 w 1285307"/>
                <a:gd name="connsiteY8" fmla="*/ 331289 h 334328"/>
                <a:gd name="connsiteX9" fmla="*/ 558328 w 1285307"/>
                <a:gd name="connsiteY9" fmla="*/ 294142 h 334328"/>
                <a:gd name="connsiteX10" fmla="*/ 380392 w 1285307"/>
                <a:gd name="connsiteY10" fmla="*/ 243250 h 334328"/>
                <a:gd name="connsiteX11" fmla="*/ 10030 w 1285307"/>
                <a:gd name="connsiteY11" fmla="*/ 131807 h 334328"/>
                <a:gd name="connsiteX12" fmla="*/ 0 w 1285307"/>
                <a:gd name="connsiteY12" fmla="*/ 127349 h 334328"/>
                <a:gd name="connsiteX13" fmla="*/ 371 w 1285307"/>
                <a:gd name="connsiteY13" fmla="*/ 130321 h 334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5307" h="334328">
                  <a:moveTo>
                    <a:pt x="371" y="130321"/>
                  </a:moveTo>
                  <a:cubicBezTo>
                    <a:pt x="83582" y="132178"/>
                    <a:pt x="167164" y="137750"/>
                    <a:pt x="250375" y="135150"/>
                  </a:cubicBezTo>
                  <a:cubicBezTo>
                    <a:pt x="412710" y="129949"/>
                    <a:pt x="567244" y="94288"/>
                    <a:pt x="705804" y="4019"/>
                  </a:cubicBezTo>
                  <a:cubicBezTo>
                    <a:pt x="711377" y="304"/>
                    <a:pt x="721406" y="-1182"/>
                    <a:pt x="727722" y="1047"/>
                  </a:cubicBezTo>
                  <a:cubicBezTo>
                    <a:pt x="913460" y="58626"/>
                    <a:pt x="1098826" y="116576"/>
                    <a:pt x="1284192" y="174898"/>
                  </a:cubicBezTo>
                  <a:cubicBezTo>
                    <a:pt x="1284564" y="174898"/>
                    <a:pt x="1284936" y="175641"/>
                    <a:pt x="1286422" y="177127"/>
                  </a:cubicBezTo>
                  <a:cubicBezTo>
                    <a:pt x="1285307" y="178613"/>
                    <a:pt x="1284564" y="180842"/>
                    <a:pt x="1283078" y="181956"/>
                  </a:cubicBezTo>
                  <a:cubicBezTo>
                    <a:pt x="1199125" y="252165"/>
                    <a:pt x="1108856" y="309744"/>
                    <a:pt x="998156" y="327575"/>
                  </a:cubicBezTo>
                  <a:cubicBezTo>
                    <a:pt x="939092" y="336862"/>
                    <a:pt x="879655" y="337976"/>
                    <a:pt x="820591" y="331289"/>
                  </a:cubicBezTo>
                  <a:cubicBezTo>
                    <a:pt x="732922" y="320888"/>
                    <a:pt x="644882" y="310487"/>
                    <a:pt x="558328" y="294142"/>
                  </a:cubicBezTo>
                  <a:cubicBezTo>
                    <a:pt x="498149" y="282626"/>
                    <a:pt x="439456" y="261080"/>
                    <a:pt x="380392" y="243250"/>
                  </a:cubicBezTo>
                  <a:cubicBezTo>
                    <a:pt x="257061" y="206473"/>
                    <a:pt x="133360" y="168954"/>
                    <a:pt x="10030" y="131807"/>
                  </a:cubicBezTo>
                  <a:cubicBezTo>
                    <a:pt x="6687" y="130692"/>
                    <a:pt x="3343" y="128835"/>
                    <a:pt x="0" y="127349"/>
                  </a:cubicBezTo>
                  <a:cubicBezTo>
                    <a:pt x="0" y="128092"/>
                    <a:pt x="371" y="129206"/>
                    <a:pt x="371" y="130321"/>
                  </a:cubicBezTo>
                  <a:close/>
                </a:path>
              </a:pathLst>
            </a:custGeom>
            <a:solidFill>
              <a:schemeClr val="accent4"/>
            </a:solidFill>
            <a:ln w="3713" cap="flat">
              <a:noFill/>
              <a:prstDash val="solid"/>
              <a:miter/>
            </a:ln>
          </p:spPr>
          <p:txBody>
            <a:bodyPr rtlCol="0" anchor="ctr"/>
            <a:lstStyle/>
            <a:p>
              <a:endParaRPr lang="en-US">
                <a:solidFill>
                  <a:prstClr val="black"/>
                </a:solidFill>
              </a:endParaRPr>
            </a:p>
          </p:txBody>
        </p:sp>
        <p:sp>
          <p:nvSpPr>
            <p:cNvPr id="9" name="Freeform: Shape 8">
              <a:extLst>
                <a:ext uri="{FF2B5EF4-FFF2-40B4-BE49-F238E27FC236}">
                  <a16:creationId xmlns="" xmlns:a16="http://schemas.microsoft.com/office/drawing/2014/main" id="{13D425F1-1F6B-426C-BAA8-FDE6E7CA7732}"/>
                </a:ext>
              </a:extLst>
            </p:cNvPr>
            <p:cNvSpPr/>
            <p:nvPr/>
          </p:nvSpPr>
          <p:spPr>
            <a:xfrm>
              <a:off x="3859410" y="1578561"/>
              <a:ext cx="1151576" cy="159735"/>
            </a:xfrm>
            <a:custGeom>
              <a:avLst/>
              <a:gdLst>
                <a:gd name="connsiteX0" fmla="*/ 0 w 1151575"/>
                <a:gd name="connsiteY0" fmla="*/ 40477 h 159734"/>
                <a:gd name="connsiteX1" fmla="*/ 242945 w 1151575"/>
                <a:gd name="connsiteY1" fmla="*/ 13731 h 159734"/>
                <a:gd name="connsiteX2" fmla="*/ 639682 w 1151575"/>
                <a:gd name="connsiteY2" fmla="*/ 729 h 159734"/>
                <a:gd name="connsiteX3" fmla="*/ 860710 w 1151575"/>
                <a:gd name="connsiteY3" fmla="*/ 26361 h 159734"/>
                <a:gd name="connsiteX4" fmla="*/ 1149347 w 1151575"/>
                <a:gd name="connsiteY4" fmla="*/ 93970 h 159734"/>
                <a:gd name="connsiteX5" fmla="*/ 1153805 w 1151575"/>
                <a:gd name="connsiteY5" fmla="*/ 98427 h 159734"/>
                <a:gd name="connsiteX6" fmla="*/ 1112199 w 1151575"/>
                <a:gd name="connsiteY6" fmla="*/ 94341 h 159734"/>
                <a:gd name="connsiteX7" fmla="*/ 763755 w 1151575"/>
                <a:gd name="connsiteY7" fmla="*/ 136318 h 159734"/>
                <a:gd name="connsiteX8" fmla="*/ 733665 w 1151575"/>
                <a:gd name="connsiteY8" fmla="*/ 145976 h 159734"/>
                <a:gd name="connsiteX9" fmla="*/ 579874 w 1151575"/>
                <a:gd name="connsiteY9" fmla="*/ 148948 h 159734"/>
                <a:gd name="connsiteX10" fmla="*/ 4829 w 1151575"/>
                <a:gd name="connsiteY10" fmla="*/ 48650 h 159734"/>
                <a:gd name="connsiteX11" fmla="*/ 0 w 1151575"/>
                <a:gd name="connsiteY11" fmla="*/ 46421 h 159734"/>
                <a:gd name="connsiteX12" fmla="*/ 0 w 1151575"/>
                <a:gd name="connsiteY12" fmla="*/ 40477 h 159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51575" h="159734">
                  <a:moveTo>
                    <a:pt x="0" y="40477"/>
                  </a:moveTo>
                  <a:cubicBezTo>
                    <a:pt x="80982" y="31190"/>
                    <a:pt x="161592" y="17817"/>
                    <a:pt x="242945" y="13731"/>
                  </a:cubicBezTo>
                  <a:cubicBezTo>
                    <a:pt x="375191" y="6673"/>
                    <a:pt x="507808" y="7416"/>
                    <a:pt x="639682" y="729"/>
                  </a:cubicBezTo>
                  <a:cubicBezTo>
                    <a:pt x="715463" y="-2986"/>
                    <a:pt x="787901" y="7787"/>
                    <a:pt x="860710" y="26361"/>
                  </a:cubicBezTo>
                  <a:cubicBezTo>
                    <a:pt x="956551" y="50878"/>
                    <a:pt x="1053135" y="71681"/>
                    <a:pt x="1149347" y="93970"/>
                  </a:cubicBezTo>
                  <a:cubicBezTo>
                    <a:pt x="1150833" y="94341"/>
                    <a:pt x="1152319" y="95084"/>
                    <a:pt x="1153805" y="98427"/>
                  </a:cubicBezTo>
                  <a:cubicBezTo>
                    <a:pt x="1140060" y="96942"/>
                    <a:pt x="1125944" y="96199"/>
                    <a:pt x="1112199" y="94341"/>
                  </a:cubicBezTo>
                  <a:cubicBezTo>
                    <a:pt x="992584" y="77996"/>
                    <a:pt x="877055" y="97313"/>
                    <a:pt x="763755" y="136318"/>
                  </a:cubicBezTo>
                  <a:cubicBezTo>
                    <a:pt x="753725" y="139661"/>
                    <a:pt x="742952" y="141147"/>
                    <a:pt x="733665" y="145976"/>
                  </a:cubicBezTo>
                  <a:cubicBezTo>
                    <a:pt x="682773" y="171980"/>
                    <a:pt x="631509" y="158235"/>
                    <a:pt x="579874" y="148948"/>
                  </a:cubicBezTo>
                  <a:cubicBezTo>
                    <a:pt x="388193" y="115515"/>
                    <a:pt x="196511" y="82082"/>
                    <a:pt x="4829" y="48650"/>
                  </a:cubicBezTo>
                  <a:cubicBezTo>
                    <a:pt x="3343" y="48278"/>
                    <a:pt x="1857" y="47164"/>
                    <a:pt x="0" y="46421"/>
                  </a:cubicBezTo>
                  <a:cubicBezTo>
                    <a:pt x="371" y="44563"/>
                    <a:pt x="371" y="42334"/>
                    <a:pt x="0" y="40477"/>
                  </a:cubicBezTo>
                  <a:close/>
                </a:path>
              </a:pathLst>
            </a:custGeom>
            <a:solidFill>
              <a:schemeClr val="accent3"/>
            </a:solidFill>
            <a:ln w="3713" cap="flat">
              <a:noFill/>
              <a:prstDash val="solid"/>
              <a:miter/>
            </a:ln>
          </p:spPr>
          <p:txBody>
            <a:bodyPr rtlCol="0" anchor="ctr"/>
            <a:lstStyle/>
            <a:p>
              <a:endParaRPr lang="en-US">
                <a:solidFill>
                  <a:prstClr val="black"/>
                </a:solidFill>
              </a:endParaRPr>
            </a:p>
          </p:txBody>
        </p:sp>
        <p:sp>
          <p:nvSpPr>
            <p:cNvPr id="10" name="Freeform: Shape 9">
              <a:extLst>
                <a:ext uri="{FF2B5EF4-FFF2-40B4-BE49-F238E27FC236}">
                  <a16:creationId xmlns="" xmlns:a16="http://schemas.microsoft.com/office/drawing/2014/main" id="{706C2B24-CA8D-4569-9333-5C9B88297096}"/>
                </a:ext>
              </a:extLst>
            </p:cNvPr>
            <p:cNvSpPr/>
            <p:nvPr/>
          </p:nvSpPr>
          <p:spPr>
            <a:xfrm>
              <a:off x="5921474" y="486408"/>
              <a:ext cx="676086" cy="523781"/>
            </a:xfrm>
            <a:custGeom>
              <a:avLst/>
              <a:gdLst>
                <a:gd name="connsiteX0" fmla="*/ 679058 w 676086"/>
                <a:gd name="connsiteY0" fmla="*/ 0 h 523781"/>
                <a:gd name="connsiteX1" fmla="*/ 580617 w 676086"/>
                <a:gd name="connsiteY1" fmla="*/ 526753 h 523781"/>
                <a:gd name="connsiteX2" fmla="*/ 0 w 676086"/>
                <a:gd name="connsiteY2" fmla="*/ 474746 h 523781"/>
                <a:gd name="connsiteX3" fmla="*/ 69094 w 676086"/>
                <a:gd name="connsiteY3" fmla="*/ 5944 h 523781"/>
                <a:gd name="connsiteX4" fmla="*/ 679058 w 676086"/>
                <a:gd name="connsiteY4" fmla="*/ 0 h 523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086" h="523781">
                  <a:moveTo>
                    <a:pt x="679058" y="0"/>
                  </a:moveTo>
                  <a:cubicBezTo>
                    <a:pt x="662713" y="179794"/>
                    <a:pt x="630766" y="353645"/>
                    <a:pt x="580617" y="526753"/>
                  </a:cubicBezTo>
                  <a:cubicBezTo>
                    <a:pt x="387821" y="509294"/>
                    <a:pt x="195396" y="492206"/>
                    <a:pt x="0" y="474746"/>
                  </a:cubicBezTo>
                  <a:cubicBezTo>
                    <a:pt x="41605" y="320584"/>
                    <a:pt x="60179" y="164935"/>
                    <a:pt x="69094" y="5944"/>
                  </a:cubicBezTo>
                  <a:cubicBezTo>
                    <a:pt x="272292" y="4086"/>
                    <a:pt x="474747" y="1857"/>
                    <a:pt x="679058" y="0"/>
                  </a:cubicBezTo>
                  <a:close/>
                </a:path>
              </a:pathLst>
            </a:custGeom>
            <a:solidFill>
              <a:schemeClr val="accent6"/>
            </a:solidFill>
            <a:ln w="3713" cap="flat">
              <a:noFill/>
              <a:prstDash val="solid"/>
              <a:miter/>
            </a:ln>
          </p:spPr>
          <p:txBody>
            <a:bodyPr rtlCol="0" anchor="ctr"/>
            <a:lstStyle/>
            <a:p>
              <a:endParaRPr lang="en-US">
                <a:solidFill>
                  <a:prstClr val="black"/>
                </a:solidFill>
              </a:endParaRPr>
            </a:p>
          </p:txBody>
        </p:sp>
        <p:sp>
          <p:nvSpPr>
            <p:cNvPr id="11" name="Freeform: Shape 10">
              <a:extLst>
                <a:ext uri="{FF2B5EF4-FFF2-40B4-BE49-F238E27FC236}">
                  <a16:creationId xmlns="" xmlns:a16="http://schemas.microsoft.com/office/drawing/2014/main" id="{40D97ECF-8DDC-43DD-9F2A-B4D3F87D28BC}"/>
                </a:ext>
              </a:extLst>
            </p:cNvPr>
            <p:cNvSpPr/>
            <p:nvPr/>
          </p:nvSpPr>
          <p:spPr>
            <a:xfrm>
              <a:off x="5669613" y="1032106"/>
              <a:ext cx="809818" cy="553499"/>
            </a:xfrm>
            <a:custGeom>
              <a:avLst/>
              <a:gdLst>
                <a:gd name="connsiteX0" fmla="*/ 0 w 809817"/>
                <a:gd name="connsiteY0" fmla="*/ 380391 h 553499"/>
                <a:gd name="connsiteX1" fmla="*/ 228829 w 809817"/>
                <a:gd name="connsiteY1" fmla="*/ 0 h 553499"/>
                <a:gd name="connsiteX2" fmla="*/ 811675 w 809817"/>
                <a:gd name="connsiteY2" fmla="*/ 69838 h 553499"/>
                <a:gd name="connsiteX3" fmla="*/ 793844 w 809817"/>
                <a:gd name="connsiteY3" fmla="*/ 132246 h 553499"/>
                <a:gd name="connsiteX4" fmla="*/ 583589 w 809817"/>
                <a:gd name="connsiteY4" fmla="*/ 544212 h 553499"/>
                <a:gd name="connsiteX5" fmla="*/ 560929 w 809817"/>
                <a:gd name="connsiteY5" fmla="*/ 552385 h 553499"/>
                <a:gd name="connsiteX6" fmla="*/ 6315 w 809817"/>
                <a:gd name="connsiteY6" fmla="*/ 384106 h 553499"/>
                <a:gd name="connsiteX7" fmla="*/ 0 w 809817"/>
                <a:gd name="connsiteY7" fmla="*/ 380391 h 553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9817" h="553499">
                  <a:moveTo>
                    <a:pt x="0" y="380391"/>
                  </a:moveTo>
                  <a:cubicBezTo>
                    <a:pt x="110328" y="273406"/>
                    <a:pt x="188710" y="148590"/>
                    <a:pt x="228829" y="0"/>
                  </a:cubicBezTo>
                  <a:cubicBezTo>
                    <a:pt x="423854" y="23403"/>
                    <a:pt x="616279" y="46435"/>
                    <a:pt x="811675" y="69838"/>
                  </a:cubicBezTo>
                  <a:cubicBezTo>
                    <a:pt x="805731" y="91383"/>
                    <a:pt x="800159" y="111814"/>
                    <a:pt x="793844" y="132246"/>
                  </a:cubicBezTo>
                  <a:cubicBezTo>
                    <a:pt x="747038" y="281579"/>
                    <a:pt x="681658" y="421254"/>
                    <a:pt x="583589" y="544212"/>
                  </a:cubicBezTo>
                  <a:cubicBezTo>
                    <a:pt x="577274" y="552385"/>
                    <a:pt x="572073" y="555728"/>
                    <a:pt x="560929" y="552385"/>
                  </a:cubicBezTo>
                  <a:cubicBezTo>
                    <a:pt x="376305" y="495921"/>
                    <a:pt x="191310" y="440199"/>
                    <a:pt x="6315" y="384106"/>
                  </a:cubicBezTo>
                  <a:cubicBezTo>
                    <a:pt x="4829" y="383735"/>
                    <a:pt x="4086" y="382992"/>
                    <a:pt x="0" y="380391"/>
                  </a:cubicBezTo>
                  <a:close/>
                </a:path>
              </a:pathLst>
            </a:custGeom>
            <a:solidFill>
              <a:schemeClr val="accent5"/>
            </a:solidFill>
            <a:ln w="3713" cap="flat">
              <a:noFill/>
              <a:prstDash val="solid"/>
              <a:miter/>
            </a:ln>
          </p:spPr>
          <p:txBody>
            <a:bodyPr rtlCol="0" anchor="ctr"/>
            <a:lstStyle/>
            <a:p>
              <a:endParaRPr lang="en-US">
                <a:solidFill>
                  <a:prstClr val="black"/>
                </a:solidFill>
              </a:endParaRPr>
            </a:p>
          </p:txBody>
        </p:sp>
      </p:grpSp>
      <p:sp>
        <p:nvSpPr>
          <p:cNvPr id="28" name="TextBox 27">
            <a:extLst>
              <a:ext uri="{FF2B5EF4-FFF2-40B4-BE49-F238E27FC236}">
                <a16:creationId xmlns="" xmlns:a16="http://schemas.microsoft.com/office/drawing/2014/main" id="{BCD78098-3DD3-44E3-B73A-41CC8FDFC1BA}"/>
              </a:ext>
            </a:extLst>
          </p:cNvPr>
          <p:cNvSpPr txBox="1"/>
          <p:nvPr/>
        </p:nvSpPr>
        <p:spPr>
          <a:xfrm flipH="1">
            <a:off x="323528" y="3789040"/>
            <a:ext cx="3213542" cy="2000548"/>
          </a:xfrm>
          <a:prstGeom prst="rect">
            <a:avLst/>
          </a:prstGeom>
          <a:noFill/>
        </p:spPr>
        <p:txBody>
          <a:bodyPr wrap="square" rtlCol="0">
            <a:spAutoFit/>
          </a:bodyPr>
          <a:lstStyle/>
          <a:p>
            <a:r>
              <a:rPr lang="en-AU" sz="2400" b="1" dirty="0" smtClean="0">
                <a:solidFill>
                  <a:srgbClr val="B45608"/>
                </a:solidFill>
                <a:latin typeface="Chiller" panose="04020404031007020602" pitchFamily="82" charset="0"/>
              </a:rPr>
              <a:t>Whoever </a:t>
            </a:r>
            <a:r>
              <a:rPr lang="en-AU" sz="2400" b="1" dirty="0">
                <a:solidFill>
                  <a:srgbClr val="B45608"/>
                </a:solidFill>
                <a:latin typeface="Chiller" panose="04020404031007020602" pitchFamily="82" charset="0"/>
              </a:rPr>
              <a:t>is ignorant of history must repeat its mistakes, and most people fall into the same pits of the past. </a:t>
            </a:r>
          </a:p>
          <a:p>
            <a:endParaRPr lang="en-AU" sz="2800" dirty="0">
              <a:solidFill>
                <a:srgbClr val="B45608"/>
              </a:solidFill>
            </a:endParaRPr>
          </a:p>
        </p:txBody>
      </p:sp>
      <p:sp>
        <p:nvSpPr>
          <p:cNvPr id="29" name="TextBox 28">
            <a:extLst>
              <a:ext uri="{FF2B5EF4-FFF2-40B4-BE49-F238E27FC236}">
                <a16:creationId xmlns="" xmlns:a16="http://schemas.microsoft.com/office/drawing/2014/main" id="{A38EC68D-BFA5-4B42-A3C8-4A11418FA2D3}"/>
              </a:ext>
            </a:extLst>
          </p:cNvPr>
          <p:cNvSpPr txBox="1"/>
          <p:nvPr/>
        </p:nvSpPr>
        <p:spPr>
          <a:xfrm flipH="1">
            <a:off x="6516216" y="980731"/>
            <a:ext cx="2810178" cy="5139869"/>
          </a:xfrm>
          <a:prstGeom prst="rect">
            <a:avLst/>
          </a:prstGeom>
          <a:noFill/>
        </p:spPr>
        <p:txBody>
          <a:bodyPr wrap="square" rtlCol="0" anchor="ctr">
            <a:spAutoFit/>
          </a:bodyPr>
          <a:lstStyle/>
          <a:p>
            <a:r>
              <a:rPr lang="en-GB" altLang="ko-KR" sz="2400" dirty="0" smtClean="0">
                <a:cs typeface="Arial" pitchFamily="34" charset="0"/>
              </a:rPr>
              <a:t>There is Hardly an</a:t>
            </a:r>
            <a:r>
              <a:rPr lang="en-AU" sz="2400" dirty="0" smtClean="0"/>
              <a:t> </a:t>
            </a:r>
            <a:r>
              <a:rPr lang="en-AU" sz="2400" dirty="0"/>
              <a:t>incident that does not have an analogue in history and it is unfortunate to see the mistakes of history being repeated due to ignorance of it.</a:t>
            </a:r>
          </a:p>
          <a:p>
            <a:endParaRPr lang="en-GB" altLang="ko-KR" sz="2400" dirty="0">
              <a:cs typeface="Arial" pitchFamily="34" charset="0"/>
            </a:endParaRPr>
          </a:p>
          <a:p>
            <a:pPr algn="r"/>
            <a:r>
              <a:rPr lang="en-GB" altLang="ko-KR" sz="3200" dirty="0" smtClean="0">
                <a:solidFill>
                  <a:srgbClr val="F05F41"/>
                </a:solidFill>
                <a:cs typeface="Arial" pitchFamily="34" charset="0"/>
              </a:rPr>
              <a:t> </a:t>
            </a:r>
            <a:endParaRPr lang="en-GB" altLang="ko-KR" sz="3200" dirty="0">
              <a:solidFill>
                <a:srgbClr val="F05F41"/>
              </a:solidFill>
              <a:cs typeface="Arial" pitchFamily="34" charset="0"/>
            </a:endParaRPr>
          </a:p>
          <a:p>
            <a:pPr algn="r"/>
            <a:r>
              <a:rPr lang="en-GB" altLang="ko-KR" sz="3200" dirty="0" smtClean="0">
                <a:solidFill>
                  <a:prstClr val="black"/>
                </a:solidFill>
                <a:cs typeface="Arial" pitchFamily="34" charset="0"/>
              </a:rPr>
              <a:t> </a:t>
            </a:r>
            <a:endParaRPr lang="ko-KR" altLang="en-US" sz="3200" dirty="0">
              <a:solidFill>
                <a:prstClr val="black"/>
              </a:solidFill>
              <a:cs typeface="Arial" pitchFamily="34" charset="0"/>
            </a:endParaRPr>
          </a:p>
        </p:txBody>
      </p:sp>
      <p:grpSp>
        <p:nvGrpSpPr>
          <p:cNvPr id="31" name="Group 30">
            <a:extLst>
              <a:ext uri="{FF2B5EF4-FFF2-40B4-BE49-F238E27FC236}">
                <a16:creationId xmlns="" xmlns:a16="http://schemas.microsoft.com/office/drawing/2014/main" id="{5C6539DB-9FD0-4392-85C8-890DCCFB55B3}"/>
              </a:ext>
            </a:extLst>
          </p:cNvPr>
          <p:cNvGrpSpPr/>
          <p:nvPr/>
        </p:nvGrpSpPr>
        <p:grpSpPr>
          <a:xfrm flipH="1">
            <a:off x="7668345" y="5589240"/>
            <a:ext cx="453694" cy="384966"/>
            <a:chOff x="4411405" y="1607745"/>
            <a:chExt cx="520434" cy="272215"/>
          </a:xfrm>
        </p:grpSpPr>
        <p:sp>
          <p:nvSpPr>
            <p:cNvPr id="32" name="Graphic 167">
              <a:extLst>
                <a:ext uri="{FF2B5EF4-FFF2-40B4-BE49-F238E27FC236}">
                  <a16:creationId xmlns="" xmlns:a16="http://schemas.microsoft.com/office/drawing/2014/main" id="{0C62DCA1-252E-4691-BB07-B1C0CB111D0C}"/>
                </a:ext>
              </a:extLst>
            </p:cNvPr>
            <p:cNvSpPr/>
            <p:nvPr/>
          </p:nvSpPr>
          <p:spPr>
            <a:xfrm rot="5400000">
              <a:off x="4674366" y="1622488"/>
              <a:ext cx="272215" cy="242730"/>
            </a:xfrm>
            <a:custGeom>
              <a:avLst/>
              <a:gdLst>
                <a:gd name="connsiteX0" fmla="*/ 2219216 w 3781425"/>
                <a:gd name="connsiteY0" fmla="*/ 189309 h 3371850"/>
                <a:gd name="connsiteX1" fmla="*/ 3731786 w 3781425"/>
                <a:gd name="connsiteY1" fmla="*/ 2808684 h 3371850"/>
                <a:gd name="connsiteX2" fmla="*/ 3404126 w 3781425"/>
                <a:gd name="connsiteY2" fmla="*/ 3376375 h 3371850"/>
                <a:gd name="connsiteX3" fmla="*/ 378986 w 3781425"/>
                <a:gd name="connsiteY3" fmla="*/ 3376375 h 3371850"/>
                <a:gd name="connsiteX4" fmla="*/ 51326 w 3781425"/>
                <a:gd name="connsiteY4" fmla="*/ 2808684 h 3371850"/>
                <a:gd name="connsiteX5" fmla="*/ 1563896 w 3781425"/>
                <a:gd name="connsiteY5" fmla="*/ 189309 h 3371850"/>
                <a:gd name="connsiteX6" fmla="*/ 2219216 w 3781425"/>
                <a:gd name="connsiteY6" fmla="*/ 189309 h 337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81425" h="3371850">
                  <a:moveTo>
                    <a:pt x="2219216" y="189309"/>
                  </a:moveTo>
                  <a:lnTo>
                    <a:pt x="3731786" y="2808684"/>
                  </a:lnTo>
                  <a:cubicBezTo>
                    <a:pt x="3877519" y="3061097"/>
                    <a:pt x="3695591" y="3376375"/>
                    <a:pt x="3404126" y="3376375"/>
                  </a:cubicBezTo>
                  <a:lnTo>
                    <a:pt x="378986" y="3376375"/>
                  </a:lnTo>
                  <a:cubicBezTo>
                    <a:pt x="87521" y="3376375"/>
                    <a:pt x="-94407" y="3061097"/>
                    <a:pt x="51326" y="2808684"/>
                  </a:cubicBezTo>
                  <a:lnTo>
                    <a:pt x="1563896" y="189309"/>
                  </a:lnTo>
                  <a:cubicBezTo>
                    <a:pt x="1710581" y="-63103"/>
                    <a:pt x="2074436" y="-63103"/>
                    <a:pt x="2219216" y="189309"/>
                  </a:cubicBezTo>
                  <a:close/>
                </a:path>
              </a:pathLst>
            </a:custGeom>
            <a:solidFill>
              <a:srgbClr val="AC5208"/>
            </a:solidFill>
            <a:ln w="9525" cap="flat">
              <a:noFill/>
              <a:prstDash val="solid"/>
              <a:miter/>
            </a:ln>
          </p:spPr>
          <p:txBody>
            <a:bodyPr rtlCol="0" anchor="ctr"/>
            <a:lstStyle/>
            <a:p>
              <a:endParaRPr lang="en-US">
                <a:solidFill>
                  <a:prstClr val="black"/>
                </a:solidFill>
              </a:endParaRPr>
            </a:p>
          </p:txBody>
        </p:sp>
        <p:sp>
          <p:nvSpPr>
            <p:cNvPr id="33" name="Graphic 167">
              <a:extLst>
                <a:ext uri="{FF2B5EF4-FFF2-40B4-BE49-F238E27FC236}">
                  <a16:creationId xmlns="" xmlns:a16="http://schemas.microsoft.com/office/drawing/2014/main" id="{7B2B69ED-84E6-4348-A1B8-0DF2D42CCECF}"/>
                </a:ext>
              </a:extLst>
            </p:cNvPr>
            <p:cNvSpPr/>
            <p:nvPr/>
          </p:nvSpPr>
          <p:spPr>
            <a:xfrm rot="5400000">
              <a:off x="4396662" y="1622488"/>
              <a:ext cx="272215" cy="242730"/>
            </a:xfrm>
            <a:custGeom>
              <a:avLst/>
              <a:gdLst>
                <a:gd name="connsiteX0" fmla="*/ 2219216 w 3781425"/>
                <a:gd name="connsiteY0" fmla="*/ 189309 h 3371850"/>
                <a:gd name="connsiteX1" fmla="*/ 3731786 w 3781425"/>
                <a:gd name="connsiteY1" fmla="*/ 2808684 h 3371850"/>
                <a:gd name="connsiteX2" fmla="*/ 3404126 w 3781425"/>
                <a:gd name="connsiteY2" fmla="*/ 3376375 h 3371850"/>
                <a:gd name="connsiteX3" fmla="*/ 378986 w 3781425"/>
                <a:gd name="connsiteY3" fmla="*/ 3376375 h 3371850"/>
                <a:gd name="connsiteX4" fmla="*/ 51326 w 3781425"/>
                <a:gd name="connsiteY4" fmla="*/ 2808684 h 3371850"/>
                <a:gd name="connsiteX5" fmla="*/ 1563896 w 3781425"/>
                <a:gd name="connsiteY5" fmla="*/ 189309 h 3371850"/>
                <a:gd name="connsiteX6" fmla="*/ 2219216 w 3781425"/>
                <a:gd name="connsiteY6" fmla="*/ 189309 h 337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81425" h="3371850">
                  <a:moveTo>
                    <a:pt x="2219216" y="189309"/>
                  </a:moveTo>
                  <a:lnTo>
                    <a:pt x="3731786" y="2808684"/>
                  </a:lnTo>
                  <a:cubicBezTo>
                    <a:pt x="3877519" y="3061097"/>
                    <a:pt x="3695591" y="3376375"/>
                    <a:pt x="3404126" y="3376375"/>
                  </a:cubicBezTo>
                  <a:lnTo>
                    <a:pt x="378986" y="3376375"/>
                  </a:lnTo>
                  <a:cubicBezTo>
                    <a:pt x="87521" y="3376375"/>
                    <a:pt x="-94407" y="3061097"/>
                    <a:pt x="51326" y="2808684"/>
                  </a:cubicBezTo>
                  <a:lnTo>
                    <a:pt x="1563896" y="189309"/>
                  </a:lnTo>
                  <a:cubicBezTo>
                    <a:pt x="1710581" y="-63103"/>
                    <a:pt x="2074436" y="-63103"/>
                    <a:pt x="2219216" y="189309"/>
                  </a:cubicBezTo>
                  <a:close/>
                </a:path>
              </a:pathLst>
            </a:custGeom>
            <a:solidFill>
              <a:srgbClr val="AC5208"/>
            </a:solidFill>
            <a:ln w="9525" cap="flat">
              <a:noFill/>
              <a:prstDash val="solid"/>
              <a:miter/>
            </a:ln>
          </p:spPr>
          <p:txBody>
            <a:bodyPr rtlCol="0" anchor="ctr"/>
            <a:lstStyle/>
            <a:p>
              <a:endParaRPr lang="en-US">
                <a:solidFill>
                  <a:prstClr val="black"/>
                </a:solidFill>
              </a:endParaRPr>
            </a:p>
          </p:txBody>
        </p:sp>
      </p:grpSp>
      <p:sp>
        <p:nvSpPr>
          <p:cNvPr id="34" name="Rectangle 1">
            <a:extLst>
              <a:ext uri="{FF2B5EF4-FFF2-40B4-BE49-F238E27FC236}">
                <a16:creationId xmlns="" xmlns:a16="http://schemas.microsoft.com/office/drawing/2014/main" id="{BC89B08B-F4FE-4FF4-BDED-032E79A6C33B}"/>
              </a:ext>
            </a:extLst>
          </p:cNvPr>
          <p:cNvSpPr>
            <a:spLocks noChangeAspect="1"/>
          </p:cNvSpPr>
          <p:nvPr/>
        </p:nvSpPr>
        <p:spPr>
          <a:xfrm>
            <a:off x="5640318" y="5922073"/>
            <a:ext cx="277289" cy="369009"/>
          </a:xfrm>
          <a:custGeom>
            <a:avLst/>
            <a:gdLst/>
            <a:ahLst/>
            <a:cxnLst/>
            <a:rect l="l" t="t" r="r" b="b"/>
            <a:pathLst>
              <a:path w="4020621" h="4012920">
                <a:moveTo>
                  <a:pt x="780213" y="3724888"/>
                </a:moveTo>
                <a:lnTo>
                  <a:pt x="2868445" y="3724888"/>
                </a:lnTo>
                <a:lnTo>
                  <a:pt x="2868445" y="4012920"/>
                </a:lnTo>
                <a:lnTo>
                  <a:pt x="780213" y="4012920"/>
                </a:lnTo>
                <a:close/>
                <a:moveTo>
                  <a:pt x="4020621" y="2152587"/>
                </a:moveTo>
                <a:lnTo>
                  <a:pt x="4020621" y="3448731"/>
                </a:lnTo>
                <a:lnTo>
                  <a:pt x="3903908" y="3386593"/>
                </a:lnTo>
                <a:lnTo>
                  <a:pt x="3903908" y="2214725"/>
                </a:lnTo>
                <a:close/>
                <a:moveTo>
                  <a:pt x="1582587" y="1544569"/>
                </a:moveTo>
                <a:cubicBezTo>
                  <a:pt x="1525677" y="1652847"/>
                  <a:pt x="1434945" y="1739939"/>
                  <a:pt x="1324158" y="1792547"/>
                </a:cubicBezTo>
                <a:lnTo>
                  <a:pt x="1790243" y="1792547"/>
                </a:lnTo>
                <a:cubicBezTo>
                  <a:pt x="1708293" y="1721838"/>
                  <a:pt x="1638004" y="1638154"/>
                  <a:pt x="1582587" y="1544569"/>
                </a:cubicBezTo>
                <a:close/>
                <a:moveTo>
                  <a:pt x="1238323" y="1312673"/>
                </a:moveTo>
                <a:cubicBezTo>
                  <a:pt x="1173622" y="1312673"/>
                  <a:pt x="1121172" y="1365123"/>
                  <a:pt x="1121172" y="1429824"/>
                </a:cubicBezTo>
                <a:cubicBezTo>
                  <a:pt x="1121172" y="1494525"/>
                  <a:pt x="1173622" y="1546975"/>
                  <a:pt x="1238323" y="1546975"/>
                </a:cubicBezTo>
                <a:cubicBezTo>
                  <a:pt x="1303024" y="1546975"/>
                  <a:pt x="1355474" y="1494525"/>
                  <a:pt x="1355474" y="1429824"/>
                </a:cubicBezTo>
                <a:cubicBezTo>
                  <a:pt x="1355474" y="1365123"/>
                  <a:pt x="1303024" y="1312673"/>
                  <a:pt x="1238323" y="1312673"/>
                </a:cubicBezTo>
                <a:close/>
                <a:moveTo>
                  <a:pt x="870057" y="1312673"/>
                </a:moveTo>
                <a:cubicBezTo>
                  <a:pt x="805356" y="1312673"/>
                  <a:pt x="752906" y="1365123"/>
                  <a:pt x="752906" y="1429824"/>
                </a:cubicBezTo>
                <a:cubicBezTo>
                  <a:pt x="752906" y="1494525"/>
                  <a:pt x="805356" y="1546975"/>
                  <a:pt x="870057" y="1546975"/>
                </a:cubicBezTo>
                <a:cubicBezTo>
                  <a:pt x="934758" y="1546975"/>
                  <a:pt x="987208" y="1494525"/>
                  <a:pt x="987208" y="1429824"/>
                </a:cubicBezTo>
                <a:cubicBezTo>
                  <a:pt x="987208" y="1365123"/>
                  <a:pt x="934758" y="1312673"/>
                  <a:pt x="870057" y="1312673"/>
                </a:cubicBezTo>
                <a:close/>
                <a:moveTo>
                  <a:pt x="2775838" y="1127627"/>
                </a:moveTo>
                <a:cubicBezTo>
                  <a:pt x="2666578" y="1127627"/>
                  <a:pt x="2578006" y="1216199"/>
                  <a:pt x="2578006" y="1325459"/>
                </a:cubicBezTo>
                <a:cubicBezTo>
                  <a:pt x="2578006" y="1434719"/>
                  <a:pt x="2666578" y="1523291"/>
                  <a:pt x="2775838" y="1523291"/>
                </a:cubicBezTo>
                <a:cubicBezTo>
                  <a:pt x="2885098" y="1523291"/>
                  <a:pt x="2973670" y="1434719"/>
                  <a:pt x="2973670" y="1325459"/>
                </a:cubicBezTo>
                <a:cubicBezTo>
                  <a:pt x="2973670" y="1216199"/>
                  <a:pt x="2885098" y="1127627"/>
                  <a:pt x="2775838" y="1127627"/>
                </a:cubicBezTo>
                <a:close/>
                <a:moveTo>
                  <a:pt x="2153949" y="1127627"/>
                </a:moveTo>
                <a:cubicBezTo>
                  <a:pt x="2044689" y="1127627"/>
                  <a:pt x="1956117" y="1216199"/>
                  <a:pt x="1956117" y="1325459"/>
                </a:cubicBezTo>
                <a:cubicBezTo>
                  <a:pt x="1956117" y="1434719"/>
                  <a:pt x="2044689" y="1523291"/>
                  <a:pt x="2153949" y="1523291"/>
                </a:cubicBezTo>
                <a:cubicBezTo>
                  <a:pt x="2263209" y="1523291"/>
                  <a:pt x="2351781" y="1434719"/>
                  <a:pt x="2351781" y="1325459"/>
                </a:cubicBezTo>
                <a:cubicBezTo>
                  <a:pt x="2351781" y="1216199"/>
                  <a:pt x="2263209" y="1127627"/>
                  <a:pt x="2153949" y="1127627"/>
                </a:cubicBezTo>
                <a:close/>
                <a:moveTo>
                  <a:pt x="1238323" y="956510"/>
                </a:moveTo>
                <a:cubicBezTo>
                  <a:pt x="1173622" y="956510"/>
                  <a:pt x="1121172" y="1008960"/>
                  <a:pt x="1121172" y="1073661"/>
                </a:cubicBezTo>
                <a:cubicBezTo>
                  <a:pt x="1121172" y="1138362"/>
                  <a:pt x="1173622" y="1190812"/>
                  <a:pt x="1238323" y="1190812"/>
                </a:cubicBezTo>
                <a:cubicBezTo>
                  <a:pt x="1303024" y="1190812"/>
                  <a:pt x="1355474" y="1138362"/>
                  <a:pt x="1355474" y="1073661"/>
                </a:cubicBezTo>
                <a:cubicBezTo>
                  <a:pt x="1355474" y="1008960"/>
                  <a:pt x="1303024" y="956510"/>
                  <a:pt x="1238323" y="956510"/>
                </a:cubicBezTo>
                <a:close/>
                <a:moveTo>
                  <a:pt x="870057" y="956510"/>
                </a:moveTo>
                <a:cubicBezTo>
                  <a:pt x="805356" y="956510"/>
                  <a:pt x="752906" y="1008960"/>
                  <a:pt x="752906" y="1073661"/>
                </a:cubicBezTo>
                <a:cubicBezTo>
                  <a:pt x="752906" y="1138362"/>
                  <a:pt x="805356" y="1190812"/>
                  <a:pt x="870057" y="1190812"/>
                </a:cubicBezTo>
                <a:cubicBezTo>
                  <a:pt x="934758" y="1190812"/>
                  <a:pt x="987208" y="1138362"/>
                  <a:pt x="987208" y="1073661"/>
                </a:cubicBezTo>
                <a:cubicBezTo>
                  <a:pt x="987208" y="1008960"/>
                  <a:pt x="934758" y="956510"/>
                  <a:pt x="870057" y="956510"/>
                </a:cubicBezTo>
                <a:close/>
                <a:moveTo>
                  <a:pt x="2775838" y="526176"/>
                </a:moveTo>
                <a:cubicBezTo>
                  <a:pt x="2666578" y="526176"/>
                  <a:pt x="2578006" y="614748"/>
                  <a:pt x="2578006" y="724008"/>
                </a:cubicBezTo>
                <a:cubicBezTo>
                  <a:pt x="2578006" y="833268"/>
                  <a:pt x="2666578" y="921840"/>
                  <a:pt x="2775838" y="921840"/>
                </a:cubicBezTo>
                <a:cubicBezTo>
                  <a:pt x="2885098" y="921840"/>
                  <a:pt x="2973670" y="833268"/>
                  <a:pt x="2973670" y="724008"/>
                </a:cubicBezTo>
                <a:cubicBezTo>
                  <a:pt x="2973670" y="614748"/>
                  <a:pt x="2885098" y="526176"/>
                  <a:pt x="2775838" y="526176"/>
                </a:cubicBezTo>
                <a:close/>
                <a:moveTo>
                  <a:pt x="2153949" y="526176"/>
                </a:moveTo>
                <a:cubicBezTo>
                  <a:pt x="2044689" y="526176"/>
                  <a:pt x="1956117" y="614748"/>
                  <a:pt x="1956117" y="724008"/>
                </a:cubicBezTo>
                <a:cubicBezTo>
                  <a:pt x="1956117" y="833268"/>
                  <a:pt x="2044689" y="921840"/>
                  <a:pt x="2153949" y="921840"/>
                </a:cubicBezTo>
                <a:cubicBezTo>
                  <a:pt x="2263209" y="921840"/>
                  <a:pt x="2351781" y="833268"/>
                  <a:pt x="2351781" y="724008"/>
                </a:cubicBezTo>
                <a:cubicBezTo>
                  <a:pt x="2351781" y="614748"/>
                  <a:pt x="2263209" y="526176"/>
                  <a:pt x="2153949" y="526176"/>
                </a:cubicBezTo>
                <a:close/>
                <a:moveTo>
                  <a:pt x="2464893" y="0"/>
                </a:moveTo>
                <a:cubicBezTo>
                  <a:pt x="3030837" y="0"/>
                  <a:pt x="3489626" y="458789"/>
                  <a:pt x="3489626" y="1024733"/>
                </a:cubicBezTo>
                <a:cubicBezTo>
                  <a:pt x="3489626" y="1442455"/>
                  <a:pt x="3239684" y="1801800"/>
                  <a:pt x="2880320" y="1959209"/>
                </a:cubicBezTo>
                <a:lnTo>
                  <a:pt x="2880320" y="2008571"/>
                </a:lnTo>
                <a:lnTo>
                  <a:pt x="3250857" y="2008571"/>
                </a:lnTo>
                <a:lnTo>
                  <a:pt x="3250857" y="2359970"/>
                </a:lnTo>
                <a:lnTo>
                  <a:pt x="3437294" y="2359970"/>
                </a:lnTo>
                <a:lnTo>
                  <a:pt x="3437294" y="2360694"/>
                </a:lnTo>
                <a:lnTo>
                  <a:pt x="3852060" y="2233461"/>
                </a:lnTo>
                <a:lnTo>
                  <a:pt x="3852060" y="3367858"/>
                </a:lnTo>
                <a:lnTo>
                  <a:pt x="3437294" y="3240624"/>
                </a:lnTo>
                <a:lnTo>
                  <a:pt x="3437294" y="3241349"/>
                </a:lnTo>
                <a:lnTo>
                  <a:pt x="3250857" y="3241349"/>
                </a:lnTo>
                <a:lnTo>
                  <a:pt x="3250857" y="3633063"/>
                </a:lnTo>
                <a:lnTo>
                  <a:pt x="298529" y="3633063"/>
                </a:lnTo>
                <a:lnTo>
                  <a:pt x="298529" y="2431730"/>
                </a:lnTo>
                <a:lnTo>
                  <a:pt x="0" y="2008571"/>
                </a:lnTo>
                <a:lnTo>
                  <a:pt x="298529" y="2008571"/>
                </a:lnTo>
                <a:lnTo>
                  <a:pt x="792088" y="2008571"/>
                </a:lnTo>
                <a:lnTo>
                  <a:pt x="792088" y="1796817"/>
                </a:lnTo>
                <a:cubicBezTo>
                  <a:pt x="587745" y="1700755"/>
                  <a:pt x="447370" y="1492642"/>
                  <a:pt x="447370" y="1251742"/>
                </a:cubicBezTo>
                <a:cubicBezTo>
                  <a:pt x="447370" y="916605"/>
                  <a:pt x="719053" y="644923"/>
                  <a:pt x="1054190" y="644923"/>
                </a:cubicBezTo>
                <a:cubicBezTo>
                  <a:pt x="1212753" y="644923"/>
                  <a:pt x="1357112" y="705740"/>
                  <a:pt x="1463939" y="806702"/>
                </a:cubicBezTo>
                <a:cubicBezTo>
                  <a:pt x="1563407" y="345444"/>
                  <a:pt x="1973809" y="0"/>
                  <a:pt x="2464893"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37" name="Rounded Rectangle 9">
            <a:extLst>
              <a:ext uri="{FF2B5EF4-FFF2-40B4-BE49-F238E27FC236}">
                <a16:creationId xmlns="" xmlns:a16="http://schemas.microsoft.com/office/drawing/2014/main" id="{3E092AC4-7A4E-42CE-BF77-7CC5EA3BAD02}"/>
              </a:ext>
            </a:extLst>
          </p:cNvPr>
          <p:cNvSpPr>
            <a:spLocks/>
          </p:cNvSpPr>
          <p:nvPr/>
        </p:nvSpPr>
        <p:spPr>
          <a:xfrm>
            <a:off x="1043608" y="1916835"/>
            <a:ext cx="266246" cy="354995"/>
          </a:xfrm>
          <a:custGeom>
            <a:avLst/>
            <a:gdLst/>
            <a:ahLst/>
            <a:cxnLst/>
            <a:rect l="l" t="t" r="r" b="b"/>
            <a:pathLst>
              <a:path w="3960440" h="3960000">
                <a:moveTo>
                  <a:pt x="1588743" y="1414211"/>
                </a:moveTo>
                <a:cubicBezTo>
                  <a:pt x="1540407" y="1411706"/>
                  <a:pt x="1506842" y="1440258"/>
                  <a:pt x="1506842" y="1478573"/>
                </a:cubicBezTo>
                <a:lnTo>
                  <a:pt x="1506842" y="2462752"/>
                </a:lnTo>
                <a:cubicBezTo>
                  <a:pt x="1506842" y="2484086"/>
                  <a:pt x="1516471" y="2503171"/>
                  <a:pt x="1532201" y="2515206"/>
                </a:cubicBezTo>
                <a:cubicBezTo>
                  <a:pt x="1552351" y="2541621"/>
                  <a:pt x="1589483" y="2548946"/>
                  <a:pt x="1619199" y="2531790"/>
                </a:cubicBezTo>
                <a:lnTo>
                  <a:pt x="2471524" y="2039700"/>
                </a:lnTo>
                <a:cubicBezTo>
                  <a:pt x="2509339" y="2017643"/>
                  <a:pt x="2509577" y="1945490"/>
                  <a:pt x="2464719" y="1913406"/>
                </a:cubicBezTo>
                <a:cubicBezTo>
                  <a:pt x="2315501" y="1808322"/>
                  <a:pt x="1748389" y="1486683"/>
                  <a:pt x="1588743" y="1414211"/>
                </a:cubicBezTo>
                <a:close/>
                <a:moveTo>
                  <a:pt x="1982320" y="904379"/>
                </a:moveTo>
                <a:cubicBezTo>
                  <a:pt x="2575020" y="904379"/>
                  <a:pt x="3055498" y="1384857"/>
                  <a:pt x="3055498" y="1977557"/>
                </a:cubicBezTo>
                <a:cubicBezTo>
                  <a:pt x="3055498" y="2570257"/>
                  <a:pt x="2575020" y="3050735"/>
                  <a:pt x="1982320" y="3050735"/>
                </a:cubicBezTo>
                <a:cubicBezTo>
                  <a:pt x="1389620" y="3050735"/>
                  <a:pt x="909142" y="2570257"/>
                  <a:pt x="909142" y="1977557"/>
                </a:cubicBezTo>
                <a:cubicBezTo>
                  <a:pt x="909142" y="1384857"/>
                  <a:pt x="1389620" y="904379"/>
                  <a:pt x="1982320" y="904379"/>
                </a:cubicBezTo>
                <a:close/>
                <a:moveTo>
                  <a:pt x="1982320" y="537397"/>
                </a:moveTo>
                <a:cubicBezTo>
                  <a:pt x="1186942" y="537397"/>
                  <a:pt x="542160" y="1182179"/>
                  <a:pt x="542160" y="1977557"/>
                </a:cubicBezTo>
                <a:cubicBezTo>
                  <a:pt x="542160" y="2772935"/>
                  <a:pt x="1186942" y="3417717"/>
                  <a:pt x="1982320" y="3417717"/>
                </a:cubicBezTo>
                <a:cubicBezTo>
                  <a:pt x="2777698" y="3417717"/>
                  <a:pt x="3422480" y="2772935"/>
                  <a:pt x="3422480" y="1977557"/>
                </a:cubicBezTo>
                <a:cubicBezTo>
                  <a:pt x="3422480" y="1182179"/>
                  <a:pt x="2777698" y="537397"/>
                  <a:pt x="1982320" y="537397"/>
                </a:cubicBezTo>
                <a:close/>
                <a:moveTo>
                  <a:pt x="436907" y="0"/>
                </a:moveTo>
                <a:lnTo>
                  <a:pt x="3523533" y="0"/>
                </a:lnTo>
                <a:cubicBezTo>
                  <a:pt x="3764830" y="0"/>
                  <a:pt x="3960440" y="195610"/>
                  <a:pt x="3960440" y="436907"/>
                </a:cubicBezTo>
                <a:lnTo>
                  <a:pt x="3960440" y="3523093"/>
                </a:lnTo>
                <a:cubicBezTo>
                  <a:pt x="3960440" y="3764390"/>
                  <a:pt x="3764830" y="3960000"/>
                  <a:pt x="3523533" y="3960000"/>
                </a:cubicBezTo>
                <a:lnTo>
                  <a:pt x="436907" y="3960000"/>
                </a:lnTo>
                <a:cubicBezTo>
                  <a:pt x="195610" y="3960000"/>
                  <a:pt x="0" y="3764390"/>
                  <a:pt x="0" y="3523093"/>
                </a:cubicBezTo>
                <a:lnTo>
                  <a:pt x="0" y="436907"/>
                </a:lnTo>
                <a:cubicBezTo>
                  <a:pt x="0" y="195610"/>
                  <a:pt x="195610" y="0"/>
                  <a:pt x="436907"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38" name="Donut 6">
            <a:extLst>
              <a:ext uri="{FF2B5EF4-FFF2-40B4-BE49-F238E27FC236}">
                <a16:creationId xmlns="" xmlns:a16="http://schemas.microsoft.com/office/drawing/2014/main" id="{0C0F1E44-E867-420F-9FD6-F3F4AE684B56}"/>
              </a:ext>
            </a:extLst>
          </p:cNvPr>
          <p:cNvSpPr>
            <a:spLocks noChangeAspect="1"/>
          </p:cNvSpPr>
          <p:nvPr/>
        </p:nvSpPr>
        <p:spPr>
          <a:xfrm>
            <a:off x="5200983" y="4368929"/>
            <a:ext cx="290627" cy="387502"/>
          </a:xfrm>
          <a:custGeom>
            <a:avLst/>
            <a:gdLst/>
            <a:ahLst/>
            <a:cxnLst/>
            <a:rect l="l" t="t" r="r" b="b"/>
            <a:pathLst>
              <a:path w="3960000" h="3960000">
                <a:moveTo>
                  <a:pt x="1980000" y="1260000"/>
                </a:moveTo>
                <a:cubicBezTo>
                  <a:pt x="2377645" y="1260000"/>
                  <a:pt x="2700000" y="1582355"/>
                  <a:pt x="2700000" y="1980000"/>
                </a:cubicBezTo>
                <a:cubicBezTo>
                  <a:pt x="2700000" y="2377645"/>
                  <a:pt x="2377645" y="2700000"/>
                  <a:pt x="1980000" y="2700000"/>
                </a:cubicBezTo>
                <a:cubicBezTo>
                  <a:pt x="1582355" y="2700000"/>
                  <a:pt x="1260000" y="2377645"/>
                  <a:pt x="1260000" y="1980000"/>
                </a:cubicBezTo>
                <a:cubicBezTo>
                  <a:pt x="1260000" y="1582355"/>
                  <a:pt x="1582355" y="1260000"/>
                  <a:pt x="1980000" y="1260000"/>
                </a:cubicBezTo>
                <a:close/>
                <a:moveTo>
                  <a:pt x="2490424" y="1258488"/>
                </a:moveTo>
                <a:lnTo>
                  <a:pt x="3822407" y="1258488"/>
                </a:lnTo>
                <a:cubicBezTo>
                  <a:pt x="3911854" y="1481555"/>
                  <a:pt x="3960000" y="1725155"/>
                  <a:pt x="3960000" y="1980000"/>
                </a:cubicBezTo>
                <a:cubicBezTo>
                  <a:pt x="3960000" y="3073524"/>
                  <a:pt x="3073524" y="3960000"/>
                  <a:pt x="1980000" y="3960000"/>
                </a:cubicBezTo>
                <a:lnTo>
                  <a:pt x="1852759" y="3953575"/>
                </a:lnTo>
                <a:lnTo>
                  <a:pt x="2729076" y="2455486"/>
                </a:lnTo>
                <a:lnTo>
                  <a:pt x="2726868" y="2454194"/>
                </a:lnTo>
                <a:cubicBezTo>
                  <a:pt x="2814857" y="2317465"/>
                  <a:pt x="2865416" y="2154637"/>
                  <a:pt x="2865416" y="1980000"/>
                </a:cubicBezTo>
                <a:cubicBezTo>
                  <a:pt x="2865416" y="1681504"/>
                  <a:pt x="2717708" y="1417508"/>
                  <a:pt x="2490424" y="1258488"/>
                </a:cubicBezTo>
                <a:close/>
                <a:moveTo>
                  <a:pt x="334727" y="878603"/>
                </a:moveTo>
                <a:lnTo>
                  <a:pt x="1154753" y="2298930"/>
                </a:lnTo>
                <a:cubicBezTo>
                  <a:pt x="1281989" y="2630497"/>
                  <a:pt x="1603560" y="2865416"/>
                  <a:pt x="1980000" y="2865416"/>
                </a:cubicBezTo>
                <a:cubicBezTo>
                  <a:pt x="2123408" y="2865416"/>
                  <a:pt x="2258854" y="2831322"/>
                  <a:pt x="2378271" y="2770003"/>
                </a:cubicBezTo>
                <a:lnTo>
                  <a:pt x="1695481" y="3937251"/>
                </a:lnTo>
                <a:cubicBezTo>
                  <a:pt x="736579" y="3801546"/>
                  <a:pt x="0" y="2976792"/>
                  <a:pt x="0" y="1980000"/>
                </a:cubicBezTo>
                <a:cubicBezTo>
                  <a:pt x="0" y="1572291"/>
                  <a:pt x="123228" y="1193364"/>
                  <a:pt x="334727" y="878603"/>
                </a:cubicBezTo>
                <a:close/>
                <a:moveTo>
                  <a:pt x="1980000" y="0"/>
                </a:moveTo>
                <a:cubicBezTo>
                  <a:pt x="2762762" y="0"/>
                  <a:pt x="3439434" y="454224"/>
                  <a:pt x="3758731" y="1114488"/>
                </a:cubicBezTo>
                <a:lnTo>
                  <a:pt x="2165892" y="1114488"/>
                </a:lnTo>
                <a:cubicBezTo>
                  <a:pt x="2106002" y="1101330"/>
                  <a:pt x="2043789" y="1094584"/>
                  <a:pt x="1980000" y="1094584"/>
                </a:cubicBezTo>
                <a:cubicBezTo>
                  <a:pt x="1916211" y="1094584"/>
                  <a:pt x="1853998" y="1101330"/>
                  <a:pt x="1794108" y="1114488"/>
                </a:cubicBezTo>
                <a:lnTo>
                  <a:pt x="1774506" y="1114488"/>
                </a:lnTo>
                <a:lnTo>
                  <a:pt x="1774506" y="1119528"/>
                </a:lnTo>
                <a:cubicBezTo>
                  <a:pt x="1405645" y="1206316"/>
                  <a:pt x="1126346" y="1524537"/>
                  <a:pt x="1097987" y="1912608"/>
                </a:cubicBezTo>
                <a:lnTo>
                  <a:pt x="428214" y="752526"/>
                </a:lnTo>
                <a:cubicBezTo>
                  <a:pt x="789694" y="293724"/>
                  <a:pt x="1350545" y="0"/>
                  <a:pt x="198000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39" name="Rounded Rectangle 24">
            <a:extLst>
              <a:ext uri="{FF2B5EF4-FFF2-40B4-BE49-F238E27FC236}">
                <a16:creationId xmlns="" xmlns:a16="http://schemas.microsoft.com/office/drawing/2014/main" id="{63CEBA0C-9F7A-42E8-B0FB-3196421F421E}"/>
              </a:ext>
            </a:extLst>
          </p:cNvPr>
          <p:cNvSpPr>
            <a:spLocks noChangeAspect="1"/>
          </p:cNvSpPr>
          <p:nvPr/>
        </p:nvSpPr>
        <p:spPr>
          <a:xfrm>
            <a:off x="4499992" y="3212976"/>
            <a:ext cx="306588" cy="316294"/>
          </a:xfrm>
          <a:custGeom>
            <a:avLst/>
            <a:gdLst/>
            <a:ahLst/>
            <a:cxnLst/>
            <a:rect l="l" t="t" r="r" b="b"/>
            <a:pathLst>
              <a:path w="3960000" h="3064028">
                <a:moveTo>
                  <a:pt x="1955333" y="1285185"/>
                </a:moveTo>
                <a:cubicBezTo>
                  <a:pt x="2192176" y="1285185"/>
                  <a:pt x="2384176" y="1477185"/>
                  <a:pt x="2384176" y="1714028"/>
                </a:cubicBezTo>
                <a:cubicBezTo>
                  <a:pt x="2384176" y="1950871"/>
                  <a:pt x="2192176" y="2142871"/>
                  <a:pt x="1955333" y="2142871"/>
                </a:cubicBezTo>
                <a:cubicBezTo>
                  <a:pt x="1718490" y="2142871"/>
                  <a:pt x="1526490" y="1950871"/>
                  <a:pt x="1526490" y="1714028"/>
                </a:cubicBezTo>
                <a:cubicBezTo>
                  <a:pt x="1526490" y="1477185"/>
                  <a:pt x="1718490" y="1285185"/>
                  <a:pt x="1955333" y="1285185"/>
                </a:cubicBezTo>
                <a:close/>
                <a:moveTo>
                  <a:pt x="1955333" y="1074136"/>
                </a:moveTo>
                <a:cubicBezTo>
                  <a:pt x="1601930" y="1074136"/>
                  <a:pt x="1315441" y="1360625"/>
                  <a:pt x="1315441" y="1714028"/>
                </a:cubicBezTo>
                <a:cubicBezTo>
                  <a:pt x="1315441" y="2067431"/>
                  <a:pt x="1601930" y="2353920"/>
                  <a:pt x="1955333" y="2353920"/>
                </a:cubicBezTo>
                <a:cubicBezTo>
                  <a:pt x="2308736" y="2353920"/>
                  <a:pt x="2595225" y="2067431"/>
                  <a:pt x="2595225" y="1714028"/>
                </a:cubicBezTo>
                <a:cubicBezTo>
                  <a:pt x="2595225" y="1360625"/>
                  <a:pt x="2308736" y="1074136"/>
                  <a:pt x="1955333" y="1074136"/>
                </a:cubicBezTo>
                <a:close/>
                <a:moveTo>
                  <a:pt x="1955333" y="849503"/>
                </a:moveTo>
                <a:cubicBezTo>
                  <a:pt x="2432797" y="849503"/>
                  <a:pt x="2819858" y="1236564"/>
                  <a:pt x="2819858" y="1714028"/>
                </a:cubicBezTo>
                <a:cubicBezTo>
                  <a:pt x="2819858" y="2191492"/>
                  <a:pt x="2432797" y="2578553"/>
                  <a:pt x="1955333" y="2578553"/>
                </a:cubicBezTo>
                <a:cubicBezTo>
                  <a:pt x="1477869" y="2578553"/>
                  <a:pt x="1090808" y="2191492"/>
                  <a:pt x="1090808" y="1714028"/>
                </a:cubicBezTo>
                <a:cubicBezTo>
                  <a:pt x="1090808" y="1236564"/>
                  <a:pt x="1477869" y="849503"/>
                  <a:pt x="1955333" y="849503"/>
                </a:cubicBezTo>
                <a:close/>
                <a:moveTo>
                  <a:pt x="3253503" y="756254"/>
                </a:moveTo>
                <a:cubicBezTo>
                  <a:pt x="3162525" y="756254"/>
                  <a:pt x="3088773" y="830006"/>
                  <a:pt x="3088773" y="920984"/>
                </a:cubicBezTo>
                <a:cubicBezTo>
                  <a:pt x="3088773" y="1011962"/>
                  <a:pt x="3162525" y="1085714"/>
                  <a:pt x="3253503" y="1085714"/>
                </a:cubicBezTo>
                <a:cubicBezTo>
                  <a:pt x="3344481" y="1085714"/>
                  <a:pt x="3418233" y="1011962"/>
                  <a:pt x="3418233" y="920984"/>
                </a:cubicBezTo>
                <a:cubicBezTo>
                  <a:pt x="3418233" y="830006"/>
                  <a:pt x="3344481" y="756254"/>
                  <a:pt x="3253503" y="756254"/>
                </a:cubicBezTo>
                <a:close/>
                <a:moveTo>
                  <a:pt x="1955333" y="744677"/>
                </a:moveTo>
                <a:cubicBezTo>
                  <a:pt x="1419975" y="744677"/>
                  <a:pt x="985982" y="1178670"/>
                  <a:pt x="985982" y="1714028"/>
                </a:cubicBezTo>
                <a:cubicBezTo>
                  <a:pt x="985982" y="2249386"/>
                  <a:pt x="1419975" y="2683379"/>
                  <a:pt x="1955333" y="2683379"/>
                </a:cubicBezTo>
                <a:cubicBezTo>
                  <a:pt x="2490691" y="2683379"/>
                  <a:pt x="2924684" y="2249386"/>
                  <a:pt x="2924684" y="1714028"/>
                </a:cubicBezTo>
                <a:cubicBezTo>
                  <a:pt x="2924684" y="1178670"/>
                  <a:pt x="2490691" y="744677"/>
                  <a:pt x="1955333" y="744677"/>
                </a:cubicBezTo>
                <a:close/>
                <a:moveTo>
                  <a:pt x="1333922" y="0"/>
                </a:moveTo>
                <a:lnTo>
                  <a:pt x="2626078" y="0"/>
                </a:lnTo>
                <a:lnTo>
                  <a:pt x="2717085" y="364028"/>
                </a:lnTo>
                <a:lnTo>
                  <a:pt x="3699990" y="364028"/>
                </a:lnTo>
                <a:cubicBezTo>
                  <a:pt x="3843590" y="364028"/>
                  <a:pt x="3960000" y="480438"/>
                  <a:pt x="3960000" y="624038"/>
                </a:cubicBezTo>
                <a:lnTo>
                  <a:pt x="3960000" y="2804018"/>
                </a:lnTo>
                <a:cubicBezTo>
                  <a:pt x="3960000" y="2947618"/>
                  <a:pt x="3843590" y="3064028"/>
                  <a:pt x="3699990" y="3064028"/>
                </a:cubicBezTo>
                <a:lnTo>
                  <a:pt x="260010" y="3064028"/>
                </a:lnTo>
                <a:cubicBezTo>
                  <a:pt x="116410" y="3064028"/>
                  <a:pt x="0" y="2947618"/>
                  <a:pt x="0" y="2804018"/>
                </a:cubicBezTo>
                <a:lnTo>
                  <a:pt x="0" y="624038"/>
                </a:lnTo>
                <a:cubicBezTo>
                  <a:pt x="0" y="480438"/>
                  <a:pt x="116410" y="364028"/>
                  <a:pt x="260010" y="364028"/>
                </a:cubicBezTo>
                <a:lnTo>
                  <a:pt x="443165" y="364028"/>
                </a:lnTo>
                <a:lnTo>
                  <a:pt x="443165" y="237982"/>
                </a:lnTo>
                <a:cubicBezTo>
                  <a:pt x="443165" y="195266"/>
                  <a:pt x="477794" y="160637"/>
                  <a:pt x="520510" y="160637"/>
                </a:cubicBezTo>
                <a:lnTo>
                  <a:pt x="1049896" y="160637"/>
                </a:lnTo>
                <a:cubicBezTo>
                  <a:pt x="1092612" y="160637"/>
                  <a:pt x="1127241" y="195266"/>
                  <a:pt x="1127241" y="237982"/>
                </a:cubicBezTo>
                <a:lnTo>
                  <a:pt x="1127241" y="364028"/>
                </a:lnTo>
                <a:lnTo>
                  <a:pt x="1242915" y="364028"/>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prstClr val="white"/>
              </a:solidFill>
            </a:endParaRPr>
          </a:p>
        </p:txBody>
      </p:sp>
      <p:sp>
        <p:nvSpPr>
          <p:cNvPr id="41" name="Rectangle 36">
            <a:extLst>
              <a:ext uri="{FF2B5EF4-FFF2-40B4-BE49-F238E27FC236}">
                <a16:creationId xmlns="" xmlns:a16="http://schemas.microsoft.com/office/drawing/2014/main" id="{AD62B2F4-DC47-4BEB-942B-F3D0955838CF}"/>
              </a:ext>
            </a:extLst>
          </p:cNvPr>
          <p:cNvSpPr/>
          <p:nvPr/>
        </p:nvSpPr>
        <p:spPr>
          <a:xfrm>
            <a:off x="755577" y="692812"/>
            <a:ext cx="272320" cy="303517"/>
          </a:xfrm>
          <a:custGeom>
            <a:avLst/>
            <a:gdLst/>
            <a:ahLst/>
            <a:cxnLst/>
            <a:rect l="l" t="t" r="r" b="b"/>
            <a:pathLst>
              <a:path w="3186824" h="2663936">
                <a:moveTo>
                  <a:pt x="2624444" y="2376100"/>
                </a:moveTo>
                <a:lnTo>
                  <a:pt x="2624444" y="2520100"/>
                </a:lnTo>
                <a:lnTo>
                  <a:pt x="2952463" y="2520100"/>
                </a:lnTo>
                <a:lnTo>
                  <a:pt x="2952463" y="2376100"/>
                </a:lnTo>
                <a:close/>
                <a:moveTo>
                  <a:pt x="210911" y="2376100"/>
                </a:moveTo>
                <a:lnTo>
                  <a:pt x="210911" y="2520100"/>
                </a:lnTo>
                <a:lnTo>
                  <a:pt x="538930" y="2520100"/>
                </a:lnTo>
                <a:lnTo>
                  <a:pt x="538930" y="2376100"/>
                </a:lnTo>
                <a:close/>
                <a:moveTo>
                  <a:pt x="2624444" y="2095269"/>
                </a:moveTo>
                <a:lnTo>
                  <a:pt x="2624444" y="2239269"/>
                </a:lnTo>
                <a:lnTo>
                  <a:pt x="2952463" y="2239269"/>
                </a:lnTo>
                <a:lnTo>
                  <a:pt x="2952463" y="2095269"/>
                </a:lnTo>
                <a:close/>
                <a:moveTo>
                  <a:pt x="210911" y="2095269"/>
                </a:moveTo>
                <a:lnTo>
                  <a:pt x="210911" y="2239269"/>
                </a:lnTo>
                <a:lnTo>
                  <a:pt x="538930" y="2239269"/>
                </a:lnTo>
                <a:lnTo>
                  <a:pt x="538930" y="2095269"/>
                </a:lnTo>
                <a:close/>
                <a:moveTo>
                  <a:pt x="2624444" y="1814436"/>
                </a:moveTo>
                <a:lnTo>
                  <a:pt x="2624444" y="1958436"/>
                </a:lnTo>
                <a:lnTo>
                  <a:pt x="2952463" y="1958436"/>
                </a:lnTo>
                <a:lnTo>
                  <a:pt x="2952463" y="1814436"/>
                </a:lnTo>
                <a:close/>
                <a:moveTo>
                  <a:pt x="210911" y="1814436"/>
                </a:moveTo>
                <a:lnTo>
                  <a:pt x="210911" y="1958436"/>
                </a:lnTo>
                <a:lnTo>
                  <a:pt x="538930" y="1958436"/>
                </a:lnTo>
                <a:lnTo>
                  <a:pt x="538930" y="1814436"/>
                </a:lnTo>
                <a:close/>
                <a:moveTo>
                  <a:pt x="2624444" y="1533603"/>
                </a:moveTo>
                <a:lnTo>
                  <a:pt x="2624444" y="1677603"/>
                </a:lnTo>
                <a:lnTo>
                  <a:pt x="2952463" y="1677603"/>
                </a:lnTo>
                <a:lnTo>
                  <a:pt x="2952463" y="1533603"/>
                </a:lnTo>
                <a:close/>
                <a:moveTo>
                  <a:pt x="210911" y="1533603"/>
                </a:moveTo>
                <a:lnTo>
                  <a:pt x="210911" y="1677603"/>
                </a:lnTo>
                <a:lnTo>
                  <a:pt x="538930" y="1677603"/>
                </a:lnTo>
                <a:lnTo>
                  <a:pt x="538930" y="1533603"/>
                </a:lnTo>
                <a:close/>
                <a:moveTo>
                  <a:pt x="2624444" y="1252770"/>
                </a:moveTo>
                <a:lnTo>
                  <a:pt x="2624444" y="1396770"/>
                </a:lnTo>
                <a:lnTo>
                  <a:pt x="2952463" y="1396770"/>
                </a:lnTo>
                <a:lnTo>
                  <a:pt x="2952463" y="1252770"/>
                </a:lnTo>
                <a:close/>
                <a:moveTo>
                  <a:pt x="210911" y="1252770"/>
                </a:moveTo>
                <a:lnTo>
                  <a:pt x="210911" y="1396770"/>
                </a:lnTo>
                <a:lnTo>
                  <a:pt x="538930" y="1396770"/>
                </a:lnTo>
                <a:lnTo>
                  <a:pt x="538930" y="1252770"/>
                </a:lnTo>
                <a:close/>
                <a:moveTo>
                  <a:pt x="2624444" y="971937"/>
                </a:moveTo>
                <a:lnTo>
                  <a:pt x="2624444" y="1115937"/>
                </a:lnTo>
                <a:lnTo>
                  <a:pt x="2952463" y="1115937"/>
                </a:lnTo>
                <a:lnTo>
                  <a:pt x="2952463" y="971937"/>
                </a:lnTo>
                <a:close/>
                <a:moveTo>
                  <a:pt x="210911" y="971937"/>
                </a:moveTo>
                <a:lnTo>
                  <a:pt x="210911" y="1115937"/>
                </a:lnTo>
                <a:lnTo>
                  <a:pt x="538930" y="1115937"/>
                </a:lnTo>
                <a:lnTo>
                  <a:pt x="538930" y="971937"/>
                </a:lnTo>
                <a:close/>
                <a:moveTo>
                  <a:pt x="2624444" y="691104"/>
                </a:moveTo>
                <a:lnTo>
                  <a:pt x="2624444" y="835104"/>
                </a:lnTo>
                <a:lnTo>
                  <a:pt x="2952463" y="835104"/>
                </a:lnTo>
                <a:lnTo>
                  <a:pt x="2952463" y="691104"/>
                </a:lnTo>
                <a:close/>
                <a:moveTo>
                  <a:pt x="210911" y="691104"/>
                </a:moveTo>
                <a:lnTo>
                  <a:pt x="210911" y="835104"/>
                </a:lnTo>
                <a:lnTo>
                  <a:pt x="538930" y="835104"/>
                </a:lnTo>
                <a:lnTo>
                  <a:pt x="538930" y="691104"/>
                </a:lnTo>
                <a:close/>
                <a:moveTo>
                  <a:pt x="988006" y="552354"/>
                </a:moveTo>
                <a:lnTo>
                  <a:pt x="988006" y="2111583"/>
                </a:lnTo>
                <a:lnTo>
                  <a:pt x="2332169" y="1331969"/>
                </a:lnTo>
                <a:close/>
                <a:moveTo>
                  <a:pt x="2624444" y="410271"/>
                </a:moveTo>
                <a:lnTo>
                  <a:pt x="2624444" y="554271"/>
                </a:lnTo>
                <a:lnTo>
                  <a:pt x="2952463" y="554271"/>
                </a:lnTo>
                <a:lnTo>
                  <a:pt x="2952463" y="410271"/>
                </a:lnTo>
                <a:close/>
                <a:moveTo>
                  <a:pt x="210911" y="410271"/>
                </a:moveTo>
                <a:lnTo>
                  <a:pt x="210911" y="554271"/>
                </a:lnTo>
                <a:lnTo>
                  <a:pt x="538930" y="554271"/>
                </a:lnTo>
                <a:lnTo>
                  <a:pt x="538930" y="410271"/>
                </a:lnTo>
                <a:close/>
                <a:moveTo>
                  <a:pt x="2624444" y="129438"/>
                </a:moveTo>
                <a:lnTo>
                  <a:pt x="2624444" y="273438"/>
                </a:lnTo>
                <a:lnTo>
                  <a:pt x="2952463" y="273438"/>
                </a:lnTo>
                <a:lnTo>
                  <a:pt x="2952463" y="129438"/>
                </a:lnTo>
                <a:close/>
                <a:moveTo>
                  <a:pt x="210911" y="129438"/>
                </a:moveTo>
                <a:lnTo>
                  <a:pt x="210911" y="273438"/>
                </a:lnTo>
                <a:lnTo>
                  <a:pt x="538930" y="273438"/>
                </a:lnTo>
                <a:lnTo>
                  <a:pt x="538930" y="129438"/>
                </a:lnTo>
                <a:close/>
                <a:moveTo>
                  <a:pt x="0" y="0"/>
                </a:moveTo>
                <a:lnTo>
                  <a:pt x="3186824" y="0"/>
                </a:lnTo>
                <a:lnTo>
                  <a:pt x="3186824" y="2663936"/>
                </a:lnTo>
                <a:lnTo>
                  <a:pt x="0" y="2663936"/>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sp>
        <p:nvSpPr>
          <p:cNvPr id="42" name="Rectangle 16">
            <a:extLst>
              <a:ext uri="{FF2B5EF4-FFF2-40B4-BE49-F238E27FC236}">
                <a16:creationId xmlns="" xmlns:a16="http://schemas.microsoft.com/office/drawing/2014/main" id="{E0D9D89F-6F2C-4CBB-9136-8A95A185951E}"/>
              </a:ext>
            </a:extLst>
          </p:cNvPr>
          <p:cNvSpPr/>
          <p:nvPr/>
        </p:nvSpPr>
        <p:spPr>
          <a:xfrm>
            <a:off x="1763746" y="2709036"/>
            <a:ext cx="309217" cy="270963"/>
          </a:xfrm>
          <a:custGeom>
            <a:avLst/>
            <a:gdLst/>
            <a:ahLst/>
            <a:cxnLst/>
            <a:rect l="l" t="t" r="r" b="b"/>
            <a:pathLst>
              <a:path w="3240006" h="2129375">
                <a:moveTo>
                  <a:pt x="1916836" y="454558"/>
                </a:moveTo>
                <a:cubicBezTo>
                  <a:pt x="2018418" y="454558"/>
                  <a:pt x="2100766" y="536906"/>
                  <a:pt x="2100766" y="638488"/>
                </a:cubicBezTo>
                <a:cubicBezTo>
                  <a:pt x="2100766" y="740070"/>
                  <a:pt x="2018418" y="822418"/>
                  <a:pt x="1916836" y="822418"/>
                </a:cubicBezTo>
                <a:cubicBezTo>
                  <a:pt x="1815254" y="822418"/>
                  <a:pt x="1732906" y="740070"/>
                  <a:pt x="1732906" y="638488"/>
                </a:cubicBezTo>
                <a:cubicBezTo>
                  <a:pt x="1732906" y="536906"/>
                  <a:pt x="1815254" y="454558"/>
                  <a:pt x="1916836" y="454558"/>
                </a:cubicBezTo>
                <a:close/>
                <a:moveTo>
                  <a:pt x="1197545" y="272737"/>
                </a:moveTo>
                <a:lnTo>
                  <a:pt x="1861974" y="1458536"/>
                </a:lnTo>
                <a:lnTo>
                  <a:pt x="2263096" y="848801"/>
                </a:lnTo>
                <a:lnTo>
                  <a:pt x="2919562" y="1846679"/>
                </a:lnTo>
                <a:lnTo>
                  <a:pt x="2079459" y="1846679"/>
                </a:lnTo>
                <a:lnTo>
                  <a:pt x="1606629" y="1846679"/>
                </a:lnTo>
                <a:lnTo>
                  <a:pt x="315630" y="1846679"/>
                </a:lnTo>
                <a:close/>
                <a:moveTo>
                  <a:pt x="180003" y="164687"/>
                </a:moveTo>
                <a:lnTo>
                  <a:pt x="180003" y="1964687"/>
                </a:lnTo>
                <a:lnTo>
                  <a:pt x="3060003" y="1964687"/>
                </a:lnTo>
                <a:lnTo>
                  <a:pt x="3060003" y="164687"/>
                </a:lnTo>
                <a:close/>
                <a:moveTo>
                  <a:pt x="0" y="0"/>
                </a:moveTo>
                <a:lnTo>
                  <a:pt x="3240006" y="0"/>
                </a:lnTo>
                <a:lnTo>
                  <a:pt x="3240006" y="2129375"/>
                </a:lnTo>
                <a:lnTo>
                  <a:pt x="0" y="212937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white"/>
              </a:solidFill>
            </a:endParaRPr>
          </a:p>
        </p:txBody>
      </p:sp>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7507" y="2853076"/>
            <a:ext cx="487363" cy="53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Rectangle 1"/>
          <p:cNvSpPr/>
          <p:nvPr/>
        </p:nvSpPr>
        <p:spPr>
          <a:xfrm>
            <a:off x="1835696" y="116634"/>
            <a:ext cx="6197530" cy="584775"/>
          </a:xfrm>
          <a:prstGeom prst="rect">
            <a:avLst/>
          </a:prstGeom>
          <a:solidFill>
            <a:srgbClr val="B45608"/>
          </a:solidFill>
        </p:spPr>
        <p:txBody>
          <a:bodyPr wrap="none">
            <a:spAutoFit/>
          </a:bodyPr>
          <a:lstStyle/>
          <a:p>
            <a:r>
              <a:rPr lang="en-AU" sz="3200" dirty="0" smtClean="0">
                <a:solidFill>
                  <a:schemeClr val="bg1"/>
                </a:solidFill>
              </a:rPr>
              <a:t>1- Because History repeats itself </a:t>
            </a:r>
            <a:endParaRPr lang="en-AU" sz="3200" dirty="0">
              <a:solidFill>
                <a:schemeClr val="bg1"/>
              </a:solidFill>
            </a:endParaRPr>
          </a:p>
        </p:txBody>
      </p:sp>
      <p:pic>
        <p:nvPicPr>
          <p:cNvPr id="2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6165318"/>
            <a:ext cx="444500" cy="592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776563" y="6309334"/>
            <a:ext cx="334963" cy="481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776628679"/>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xmlns="" id="{15239CA9-CAC3-4ACC-A414-2317CAA32F79}"/>
              </a:ext>
            </a:extLst>
          </p:cNvPr>
          <p:cNvGrpSpPr/>
          <p:nvPr/>
        </p:nvGrpSpPr>
        <p:grpSpPr>
          <a:xfrm>
            <a:off x="251520" y="1700808"/>
            <a:ext cx="4326830" cy="4067012"/>
            <a:chOff x="727771" y="1593695"/>
            <a:chExt cx="5067597" cy="4615133"/>
          </a:xfrm>
          <a:effectLst>
            <a:glow rad="101600">
              <a:schemeClr val="accent4">
                <a:lumMod val="50000"/>
                <a:alpha val="60000"/>
              </a:schemeClr>
            </a:glow>
          </a:effectLst>
        </p:grpSpPr>
        <p:grpSp>
          <p:nvGrpSpPr>
            <p:cNvPr id="136" name="Group 135">
              <a:extLst>
                <a:ext uri="{FF2B5EF4-FFF2-40B4-BE49-F238E27FC236}">
                  <a16:creationId xmlns:a16="http://schemas.microsoft.com/office/drawing/2014/main" xmlns="" id="{E631F664-71FF-49B9-B3E4-351B726037B0}"/>
                </a:ext>
              </a:extLst>
            </p:cNvPr>
            <p:cNvGrpSpPr/>
            <p:nvPr/>
          </p:nvGrpSpPr>
          <p:grpSpPr>
            <a:xfrm>
              <a:off x="727771" y="1593695"/>
              <a:ext cx="5067597" cy="4615133"/>
              <a:chOff x="580727" y="-1101880"/>
              <a:chExt cx="5067597" cy="4615133"/>
            </a:xfrm>
          </p:grpSpPr>
          <p:sp>
            <p:nvSpPr>
              <p:cNvPr id="137" name="Graphic 27">
                <a:extLst>
                  <a:ext uri="{FF2B5EF4-FFF2-40B4-BE49-F238E27FC236}">
                    <a16:creationId xmlns:a16="http://schemas.microsoft.com/office/drawing/2014/main" xmlns="" id="{962F3F28-8D6B-430C-9CEA-59EC6E247A41}"/>
                  </a:ext>
                </a:extLst>
              </p:cNvPr>
              <p:cNvSpPr/>
              <p:nvPr/>
            </p:nvSpPr>
            <p:spPr>
              <a:xfrm rot="60000">
                <a:off x="580727" y="-1101880"/>
                <a:ext cx="5067597" cy="4615133"/>
              </a:xfrm>
              <a:custGeom>
                <a:avLst/>
                <a:gdLst>
                  <a:gd name="connsiteX0" fmla="*/ 2941389 w 4800600"/>
                  <a:gd name="connsiteY0" fmla="*/ 337317 h 4371975"/>
                  <a:gd name="connsiteX1" fmla="*/ 4699705 w 4800600"/>
                  <a:gd name="connsiteY1" fmla="*/ 3252920 h 4371975"/>
                  <a:gd name="connsiteX2" fmla="*/ 4115822 w 4800600"/>
                  <a:gd name="connsiteY2" fmla="*/ 4310195 h 4371975"/>
                  <a:gd name="connsiteX3" fmla="*/ 711587 w 4800600"/>
                  <a:gd name="connsiteY3" fmla="*/ 4374965 h 4371975"/>
                  <a:gd name="connsiteX4" fmla="*/ 87699 w 4800600"/>
                  <a:gd name="connsiteY4" fmla="*/ 3340550 h 4371975"/>
                  <a:gd name="connsiteX5" fmla="*/ 1733620 w 4800600"/>
                  <a:gd name="connsiteY5" fmla="*/ 360177 h 4371975"/>
                  <a:gd name="connsiteX6" fmla="*/ 2941389 w 4800600"/>
                  <a:gd name="connsiteY6" fmla="*/ 337317 h 437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00600" h="4371975">
                    <a:moveTo>
                      <a:pt x="2941389" y="337317"/>
                    </a:moveTo>
                    <a:lnTo>
                      <a:pt x="4699705" y="3252920"/>
                    </a:lnTo>
                    <a:cubicBezTo>
                      <a:pt x="4976882" y="3712977"/>
                      <a:pt x="4653032" y="4299717"/>
                      <a:pt x="4115822" y="4310195"/>
                    </a:cubicBezTo>
                    <a:lnTo>
                      <a:pt x="711587" y="4374965"/>
                    </a:lnTo>
                    <a:cubicBezTo>
                      <a:pt x="175329" y="4385442"/>
                      <a:pt x="-171381" y="3810132"/>
                      <a:pt x="87699" y="3340550"/>
                    </a:cubicBezTo>
                    <a:lnTo>
                      <a:pt x="1733620" y="360177"/>
                    </a:lnTo>
                    <a:cubicBezTo>
                      <a:pt x="1992700" y="-109405"/>
                      <a:pt x="2664212" y="-122740"/>
                      <a:pt x="2941389" y="337317"/>
                    </a:cubicBezTo>
                    <a:close/>
                  </a:path>
                </a:pathLst>
              </a:custGeom>
              <a:solidFill>
                <a:schemeClr val="bg1">
                  <a:lumMod val="85000"/>
                </a:schemeClr>
              </a:solidFill>
              <a:ln w="9525" cap="flat">
                <a:solidFill>
                  <a:schemeClr val="accent4">
                    <a:lumMod val="50000"/>
                  </a:schemeClr>
                </a:solidFill>
                <a:prstDash val="solid"/>
                <a:miter/>
              </a:ln>
            </p:spPr>
            <p:txBody>
              <a:bodyPr rtlCol="0" anchor="ctr"/>
              <a:lstStyle/>
              <a:p>
                <a:endParaRPr lang="en-US">
                  <a:solidFill>
                    <a:srgbClr val="000000"/>
                  </a:solidFill>
                </a:endParaRPr>
              </a:p>
            </p:txBody>
          </p:sp>
          <p:sp>
            <p:nvSpPr>
              <p:cNvPr id="138" name="Graphic 27">
                <a:extLst>
                  <a:ext uri="{FF2B5EF4-FFF2-40B4-BE49-F238E27FC236}">
                    <a16:creationId xmlns:a16="http://schemas.microsoft.com/office/drawing/2014/main" xmlns="" id="{E1AEBF06-F809-4204-85CB-412FC40443B2}"/>
                  </a:ext>
                </a:extLst>
              </p:cNvPr>
              <p:cNvSpPr/>
              <p:nvPr/>
            </p:nvSpPr>
            <p:spPr>
              <a:xfrm rot="60000">
                <a:off x="867482" y="-793954"/>
                <a:ext cx="4475037" cy="4075480"/>
              </a:xfrm>
              <a:custGeom>
                <a:avLst/>
                <a:gdLst>
                  <a:gd name="connsiteX0" fmla="*/ 2941389 w 4800600"/>
                  <a:gd name="connsiteY0" fmla="*/ 337317 h 4371975"/>
                  <a:gd name="connsiteX1" fmla="*/ 4699705 w 4800600"/>
                  <a:gd name="connsiteY1" fmla="*/ 3252920 h 4371975"/>
                  <a:gd name="connsiteX2" fmla="*/ 4115822 w 4800600"/>
                  <a:gd name="connsiteY2" fmla="*/ 4310195 h 4371975"/>
                  <a:gd name="connsiteX3" fmla="*/ 711587 w 4800600"/>
                  <a:gd name="connsiteY3" fmla="*/ 4374965 h 4371975"/>
                  <a:gd name="connsiteX4" fmla="*/ 87699 w 4800600"/>
                  <a:gd name="connsiteY4" fmla="*/ 3340550 h 4371975"/>
                  <a:gd name="connsiteX5" fmla="*/ 1733620 w 4800600"/>
                  <a:gd name="connsiteY5" fmla="*/ 360177 h 4371975"/>
                  <a:gd name="connsiteX6" fmla="*/ 2941389 w 4800600"/>
                  <a:gd name="connsiteY6" fmla="*/ 337317 h 437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00600" h="4371975">
                    <a:moveTo>
                      <a:pt x="2941389" y="337317"/>
                    </a:moveTo>
                    <a:lnTo>
                      <a:pt x="4699705" y="3252920"/>
                    </a:lnTo>
                    <a:cubicBezTo>
                      <a:pt x="4976882" y="3712977"/>
                      <a:pt x="4653032" y="4299717"/>
                      <a:pt x="4115822" y="4310195"/>
                    </a:cubicBezTo>
                    <a:lnTo>
                      <a:pt x="711587" y="4374965"/>
                    </a:lnTo>
                    <a:cubicBezTo>
                      <a:pt x="175329" y="4385442"/>
                      <a:pt x="-171381" y="3810132"/>
                      <a:pt x="87699" y="3340550"/>
                    </a:cubicBezTo>
                    <a:lnTo>
                      <a:pt x="1733620" y="360177"/>
                    </a:lnTo>
                    <a:cubicBezTo>
                      <a:pt x="1992700" y="-109405"/>
                      <a:pt x="2664212" y="-122740"/>
                      <a:pt x="2941389" y="337317"/>
                    </a:cubicBezTo>
                    <a:close/>
                  </a:path>
                </a:pathLst>
              </a:custGeom>
              <a:solidFill>
                <a:schemeClr val="bg1"/>
              </a:solidFill>
              <a:ln w="9525" cap="flat">
                <a:solidFill>
                  <a:schemeClr val="accent4">
                    <a:lumMod val="50000"/>
                  </a:schemeClr>
                </a:solidFill>
                <a:prstDash val="solid"/>
                <a:miter/>
              </a:ln>
            </p:spPr>
            <p:txBody>
              <a:bodyPr rtlCol="0" anchor="ctr"/>
              <a:lstStyle/>
              <a:p>
                <a:endParaRPr lang="en-US">
                  <a:solidFill>
                    <a:srgbClr val="000000"/>
                  </a:solidFill>
                </a:endParaRPr>
              </a:p>
            </p:txBody>
          </p:sp>
        </p:grpSp>
        <p:sp>
          <p:nvSpPr>
            <p:cNvPr id="139" name="Rectangle: Rounded Corners 138">
              <a:extLst>
                <a:ext uri="{FF2B5EF4-FFF2-40B4-BE49-F238E27FC236}">
                  <a16:creationId xmlns:a16="http://schemas.microsoft.com/office/drawing/2014/main" xmlns="" id="{9E0A2D5A-FE57-497F-ABD6-6217FE0FB25A}"/>
                </a:ext>
              </a:extLst>
            </p:cNvPr>
            <p:cNvSpPr/>
            <p:nvPr/>
          </p:nvSpPr>
          <p:spPr>
            <a:xfrm rot="14190664">
              <a:off x="1973090" y="3386847"/>
              <a:ext cx="405294" cy="2072240"/>
            </a:xfrm>
            <a:prstGeom prst="roundRect">
              <a:avLst>
                <a:gd name="adj" fmla="val 50000"/>
              </a:avLst>
            </a:prstGeom>
            <a:solidFill>
              <a:schemeClr val="accent4">
                <a:lumMod val="50000"/>
              </a:schemeClr>
            </a:solidFill>
            <a:ln>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40" name="Rectangle: Rounded Corners 139">
              <a:extLst>
                <a:ext uri="{FF2B5EF4-FFF2-40B4-BE49-F238E27FC236}">
                  <a16:creationId xmlns:a16="http://schemas.microsoft.com/office/drawing/2014/main" xmlns="" id="{2CC67F08-607F-45F9-B873-FAD375DDCB4E}"/>
                </a:ext>
              </a:extLst>
            </p:cNvPr>
            <p:cNvSpPr/>
            <p:nvPr/>
          </p:nvSpPr>
          <p:spPr>
            <a:xfrm rot="18091456">
              <a:off x="3545278" y="4110745"/>
              <a:ext cx="405294" cy="2072240"/>
            </a:xfrm>
            <a:prstGeom prst="roundRect">
              <a:avLst>
                <a:gd name="adj" fmla="val 50000"/>
              </a:avLst>
            </a:prstGeom>
            <a:solidFill>
              <a:schemeClr val="accent4">
                <a:lumMod val="50000"/>
              </a:schemeClr>
            </a:solidFill>
            <a:ln>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41" name="Rectangle: Rounded Corners 140">
              <a:extLst>
                <a:ext uri="{FF2B5EF4-FFF2-40B4-BE49-F238E27FC236}">
                  <a16:creationId xmlns:a16="http://schemas.microsoft.com/office/drawing/2014/main" xmlns="" id="{76EBB84A-7F14-41E7-AC75-6748DFD4AD5F}"/>
                </a:ext>
              </a:extLst>
            </p:cNvPr>
            <p:cNvSpPr/>
            <p:nvPr/>
          </p:nvSpPr>
          <p:spPr>
            <a:xfrm rot="19725368">
              <a:off x="3068448" y="2392880"/>
              <a:ext cx="405294" cy="2072240"/>
            </a:xfrm>
            <a:prstGeom prst="roundRect">
              <a:avLst>
                <a:gd name="adj" fmla="val 50000"/>
              </a:avLst>
            </a:prstGeom>
            <a:solidFill>
              <a:schemeClr val="accent4">
                <a:lumMod val="50000"/>
              </a:schemeClr>
            </a:solidFill>
            <a:ln>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n>
                  <a:solidFill>
                    <a:srgbClr val="FBA200">
                      <a:lumMod val="50000"/>
                    </a:srgbClr>
                  </a:solidFill>
                </a:ln>
                <a:solidFill>
                  <a:srgbClr val="FBA200">
                    <a:lumMod val="50000"/>
                  </a:srgbClr>
                </a:solidFill>
              </a:endParaRPr>
            </a:p>
          </p:txBody>
        </p:sp>
        <p:grpSp>
          <p:nvGrpSpPr>
            <p:cNvPr id="142" name="Group 141">
              <a:extLst>
                <a:ext uri="{FF2B5EF4-FFF2-40B4-BE49-F238E27FC236}">
                  <a16:creationId xmlns:a16="http://schemas.microsoft.com/office/drawing/2014/main" xmlns="" id="{CE22CA42-80A6-4E09-989C-0BB5D1E09343}"/>
                </a:ext>
              </a:extLst>
            </p:cNvPr>
            <p:cNvGrpSpPr/>
            <p:nvPr/>
          </p:nvGrpSpPr>
          <p:grpSpPr>
            <a:xfrm>
              <a:off x="2589156" y="3607844"/>
              <a:ext cx="1344828" cy="1344828"/>
              <a:chOff x="1089413" y="2131797"/>
              <a:chExt cx="2968238" cy="2968238"/>
            </a:xfrm>
          </p:grpSpPr>
          <p:sp>
            <p:nvSpPr>
              <p:cNvPr id="143" name="Freeform: Shape 142">
                <a:extLst>
                  <a:ext uri="{FF2B5EF4-FFF2-40B4-BE49-F238E27FC236}">
                    <a16:creationId xmlns:a16="http://schemas.microsoft.com/office/drawing/2014/main" xmlns="" id="{66DBFFF5-4063-4B6B-8206-112F31109FBA}"/>
                  </a:ext>
                </a:extLst>
              </p:cNvPr>
              <p:cNvSpPr/>
              <p:nvPr/>
            </p:nvSpPr>
            <p:spPr>
              <a:xfrm>
                <a:off x="1089413" y="2131797"/>
                <a:ext cx="2968238" cy="2968238"/>
              </a:xfrm>
              <a:custGeom>
                <a:avLst/>
                <a:gdLst>
                  <a:gd name="connsiteX0" fmla="*/ 1484119 w 2968238"/>
                  <a:gd name="connsiteY0" fmla="*/ 1312669 h 2968238"/>
                  <a:gd name="connsiteX1" fmla="*/ 1312669 w 2968238"/>
                  <a:gd name="connsiteY1" fmla="*/ 1484119 h 2968238"/>
                  <a:gd name="connsiteX2" fmla="*/ 1484119 w 2968238"/>
                  <a:gd name="connsiteY2" fmla="*/ 1655569 h 2968238"/>
                  <a:gd name="connsiteX3" fmla="*/ 1655569 w 2968238"/>
                  <a:gd name="connsiteY3" fmla="*/ 1484119 h 2968238"/>
                  <a:gd name="connsiteX4" fmla="*/ 1484119 w 2968238"/>
                  <a:gd name="connsiteY4" fmla="*/ 1312669 h 2968238"/>
                  <a:gd name="connsiteX5" fmla="*/ 1484119 w 2968238"/>
                  <a:gd name="connsiteY5" fmla="*/ 0 h 2968238"/>
                  <a:gd name="connsiteX6" fmla="*/ 2968238 w 2968238"/>
                  <a:gd name="connsiteY6" fmla="*/ 1484119 h 2968238"/>
                  <a:gd name="connsiteX7" fmla="*/ 1484119 w 2968238"/>
                  <a:gd name="connsiteY7" fmla="*/ 2968238 h 2968238"/>
                  <a:gd name="connsiteX8" fmla="*/ 0 w 2968238"/>
                  <a:gd name="connsiteY8" fmla="*/ 1484119 h 2968238"/>
                  <a:gd name="connsiteX9" fmla="*/ 1484119 w 2968238"/>
                  <a:gd name="connsiteY9" fmla="*/ 0 h 2968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68238" h="2968238">
                    <a:moveTo>
                      <a:pt x="1484119" y="1312669"/>
                    </a:moveTo>
                    <a:cubicBezTo>
                      <a:pt x="1389430" y="1312669"/>
                      <a:pt x="1312669" y="1389430"/>
                      <a:pt x="1312669" y="1484119"/>
                    </a:cubicBezTo>
                    <a:cubicBezTo>
                      <a:pt x="1312669" y="1578808"/>
                      <a:pt x="1389430" y="1655569"/>
                      <a:pt x="1484119" y="1655569"/>
                    </a:cubicBezTo>
                    <a:cubicBezTo>
                      <a:pt x="1578808" y="1655569"/>
                      <a:pt x="1655569" y="1578808"/>
                      <a:pt x="1655569" y="1484119"/>
                    </a:cubicBezTo>
                    <a:cubicBezTo>
                      <a:pt x="1655569" y="1389430"/>
                      <a:pt x="1578808" y="1312669"/>
                      <a:pt x="1484119" y="1312669"/>
                    </a:cubicBezTo>
                    <a:close/>
                    <a:moveTo>
                      <a:pt x="1484119" y="0"/>
                    </a:moveTo>
                    <a:cubicBezTo>
                      <a:pt x="2303775" y="0"/>
                      <a:pt x="2968238" y="664463"/>
                      <a:pt x="2968238" y="1484119"/>
                    </a:cubicBezTo>
                    <a:cubicBezTo>
                      <a:pt x="2968238" y="2303775"/>
                      <a:pt x="2303775" y="2968238"/>
                      <a:pt x="1484119" y="2968238"/>
                    </a:cubicBezTo>
                    <a:cubicBezTo>
                      <a:pt x="664463" y="2968238"/>
                      <a:pt x="0" y="2303775"/>
                      <a:pt x="0" y="1484119"/>
                    </a:cubicBezTo>
                    <a:cubicBezTo>
                      <a:pt x="0" y="664463"/>
                      <a:pt x="664463" y="0"/>
                      <a:pt x="1484119" y="0"/>
                    </a:cubicBezTo>
                    <a:close/>
                  </a:path>
                </a:pathLst>
              </a:custGeom>
              <a:solidFill>
                <a:schemeClr val="accent6"/>
              </a:solidFill>
              <a:ln>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44" name="Freeform: Shape 143">
                <a:extLst>
                  <a:ext uri="{FF2B5EF4-FFF2-40B4-BE49-F238E27FC236}">
                    <a16:creationId xmlns:a16="http://schemas.microsoft.com/office/drawing/2014/main" xmlns="" id="{4C92361B-2484-4272-82AF-E2A95C108B08}"/>
                  </a:ext>
                </a:extLst>
              </p:cNvPr>
              <p:cNvSpPr/>
              <p:nvPr/>
            </p:nvSpPr>
            <p:spPr>
              <a:xfrm>
                <a:off x="1234570" y="2279534"/>
                <a:ext cx="2678023" cy="2676273"/>
              </a:xfrm>
              <a:custGeom>
                <a:avLst/>
                <a:gdLst>
                  <a:gd name="connsiteX0" fmla="*/ 1338961 w 2678023"/>
                  <a:gd name="connsiteY0" fmla="*/ 855269 h 2676273"/>
                  <a:gd name="connsiteX1" fmla="*/ 857849 w 2678023"/>
                  <a:gd name="connsiteY1" fmla="*/ 1336381 h 2676273"/>
                  <a:gd name="connsiteX2" fmla="*/ 1338961 w 2678023"/>
                  <a:gd name="connsiteY2" fmla="*/ 1817493 h 2676273"/>
                  <a:gd name="connsiteX3" fmla="*/ 1820073 w 2678023"/>
                  <a:gd name="connsiteY3" fmla="*/ 1336381 h 2676273"/>
                  <a:gd name="connsiteX4" fmla="*/ 1338961 w 2678023"/>
                  <a:gd name="connsiteY4" fmla="*/ 855269 h 2676273"/>
                  <a:gd name="connsiteX5" fmla="*/ 1338961 w 2678023"/>
                  <a:gd name="connsiteY5" fmla="*/ 545806 h 2676273"/>
                  <a:gd name="connsiteX6" fmla="*/ 2129536 w 2678023"/>
                  <a:gd name="connsiteY6" fmla="*/ 1336381 h 2676273"/>
                  <a:gd name="connsiteX7" fmla="*/ 1338961 w 2678023"/>
                  <a:gd name="connsiteY7" fmla="*/ 2126956 h 2676273"/>
                  <a:gd name="connsiteX8" fmla="*/ 548386 w 2678023"/>
                  <a:gd name="connsiteY8" fmla="*/ 1336381 h 2676273"/>
                  <a:gd name="connsiteX9" fmla="*/ 1338961 w 2678023"/>
                  <a:gd name="connsiteY9" fmla="*/ 545806 h 2676273"/>
                  <a:gd name="connsiteX10" fmla="*/ 1340068 w 2678023"/>
                  <a:gd name="connsiteY10" fmla="*/ 359376 h 2676273"/>
                  <a:gd name="connsiteX11" fmla="*/ 361775 w 2678023"/>
                  <a:gd name="connsiteY11" fmla="*/ 1331995 h 2676273"/>
                  <a:gd name="connsiteX12" fmla="*/ 1338521 w 2678023"/>
                  <a:gd name="connsiteY12" fmla="*/ 2312868 h 2676273"/>
                  <a:gd name="connsiteX13" fmla="*/ 2316814 w 2678023"/>
                  <a:gd name="connsiteY13" fmla="*/ 1335606 h 2676273"/>
                  <a:gd name="connsiteX14" fmla="*/ 1340068 w 2678023"/>
                  <a:gd name="connsiteY14" fmla="*/ 359376 h 2676273"/>
                  <a:gd name="connsiteX15" fmla="*/ 1190637 w 2678023"/>
                  <a:gd name="connsiteY15" fmla="*/ 143 h 2676273"/>
                  <a:gd name="connsiteX16" fmla="*/ 1235841 w 2678023"/>
                  <a:gd name="connsiteY16" fmla="*/ 48758 h 2676273"/>
                  <a:gd name="connsiteX17" fmla="*/ 1269895 w 2678023"/>
                  <a:gd name="connsiteY17" fmla="*/ 162273 h 2676273"/>
                  <a:gd name="connsiteX18" fmla="*/ 1303434 w 2678023"/>
                  <a:gd name="connsiteY18" fmla="*/ 192716 h 2676273"/>
                  <a:gd name="connsiteX19" fmla="*/ 1376702 w 2678023"/>
                  <a:gd name="connsiteY19" fmla="*/ 192716 h 2676273"/>
                  <a:gd name="connsiteX20" fmla="*/ 1409209 w 2678023"/>
                  <a:gd name="connsiteY20" fmla="*/ 163305 h 2676273"/>
                  <a:gd name="connsiteX21" fmla="*/ 1447392 w 2678023"/>
                  <a:gd name="connsiteY21" fmla="*/ 37922 h 2676273"/>
                  <a:gd name="connsiteX22" fmla="*/ 1499505 w 2678023"/>
                  <a:gd name="connsiteY22" fmla="*/ 256 h 2676273"/>
                  <a:gd name="connsiteX23" fmla="*/ 1513436 w 2678023"/>
                  <a:gd name="connsiteY23" fmla="*/ 772 h 2676273"/>
                  <a:gd name="connsiteX24" fmla="*/ 1573290 w 2678023"/>
                  <a:gd name="connsiteY24" fmla="*/ 65269 h 2676273"/>
                  <a:gd name="connsiteX25" fmla="*/ 1576902 w 2678023"/>
                  <a:gd name="connsiteY25" fmla="*/ 185492 h 2676273"/>
                  <a:gd name="connsiteX26" fmla="*/ 1598057 w 2678023"/>
                  <a:gd name="connsiteY26" fmla="*/ 220578 h 2676273"/>
                  <a:gd name="connsiteX27" fmla="*/ 1674422 w 2678023"/>
                  <a:gd name="connsiteY27" fmla="*/ 240702 h 2676273"/>
                  <a:gd name="connsiteX28" fmla="*/ 1710540 w 2678023"/>
                  <a:gd name="connsiteY28" fmla="*/ 221610 h 2676273"/>
                  <a:gd name="connsiteX29" fmla="*/ 1779165 w 2678023"/>
                  <a:gd name="connsiteY29" fmla="*/ 111707 h 2676273"/>
                  <a:gd name="connsiteX30" fmla="*/ 1845726 w 2678023"/>
                  <a:gd name="connsiteY30" fmla="*/ 88488 h 2676273"/>
                  <a:gd name="connsiteX31" fmla="*/ 1857594 w 2678023"/>
                  <a:gd name="connsiteY31" fmla="*/ 92616 h 2676273"/>
                  <a:gd name="connsiteX32" fmla="*/ 1895260 w 2678023"/>
                  <a:gd name="connsiteY32" fmla="*/ 166401 h 2676273"/>
                  <a:gd name="connsiteX33" fmla="*/ 1868429 w 2678023"/>
                  <a:gd name="connsiteY33" fmla="*/ 281980 h 2676273"/>
                  <a:gd name="connsiteX34" fmla="*/ 1887004 w 2678023"/>
                  <a:gd name="connsiteY34" fmla="*/ 332030 h 2676273"/>
                  <a:gd name="connsiteX35" fmla="*/ 1946857 w 2678023"/>
                  <a:gd name="connsiteY35" fmla="*/ 365052 h 2676273"/>
                  <a:gd name="connsiteX36" fmla="*/ 1986588 w 2678023"/>
                  <a:gd name="connsiteY36" fmla="*/ 355765 h 2676273"/>
                  <a:gd name="connsiteX37" fmla="*/ 2081528 w 2678023"/>
                  <a:gd name="connsiteY37" fmla="*/ 267532 h 2676273"/>
                  <a:gd name="connsiteX38" fmla="*/ 2151701 w 2678023"/>
                  <a:gd name="connsiteY38" fmla="*/ 261857 h 2676273"/>
                  <a:gd name="connsiteX39" fmla="*/ 2155312 w 2678023"/>
                  <a:gd name="connsiteY39" fmla="*/ 264437 h 2676273"/>
                  <a:gd name="connsiteX40" fmla="*/ 2177500 w 2678023"/>
                  <a:gd name="connsiteY40" fmla="*/ 353701 h 2676273"/>
                  <a:gd name="connsiteX41" fmla="*/ 2122290 w 2678023"/>
                  <a:gd name="connsiteY41" fmla="*/ 456896 h 2676273"/>
                  <a:gd name="connsiteX42" fmla="*/ 2126934 w 2678023"/>
                  <a:gd name="connsiteY42" fmla="*/ 505914 h 2676273"/>
                  <a:gd name="connsiteX43" fmla="*/ 2173372 w 2678023"/>
                  <a:gd name="connsiteY43" fmla="*/ 551836 h 2676273"/>
                  <a:gd name="connsiteX44" fmla="*/ 2219810 w 2678023"/>
                  <a:gd name="connsiteY44" fmla="*/ 555964 h 2676273"/>
                  <a:gd name="connsiteX45" fmla="*/ 2336937 w 2678023"/>
                  <a:gd name="connsiteY45" fmla="*/ 494046 h 2676273"/>
                  <a:gd name="connsiteX46" fmla="*/ 2400917 w 2678023"/>
                  <a:gd name="connsiteY46" fmla="*/ 507462 h 2676273"/>
                  <a:gd name="connsiteX47" fmla="*/ 2420525 w 2678023"/>
                  <a:gd name="connsiteY47" fmla="*/ 533777 h 2676273"/>
                  <a:gd name="connsiteX48" fmla="*/ 2415365 w 2678023"/>
                  <a:gd name="connsiteY48" fmla="*/ 591566 h 2676273"/>
                  <a:gd name="connsiteX49" fmla="*/ 2321973 w 2678023"/>
                  <a:gd name="connsiteY49" fmla="*/ 692182 h 2676273"/>
                  <a:gd name="connsiteX50" fmla="*/ 2313718 w 2678023"/>
                  <a:gd name="connsiteY50" fmla="*/ 733460 h 2676273"/>
                  <a:gd name="connsiteX51" fmla="*/ 2349320 w 2678023"/>
                  <a:gd name="connsiteY51" fmla="*/ 795377 h 2676273"/>
                  <a:gd name="connsiteX52" fmla="*/ 2394726 w 2678023"/>
                  <a:gd name="connsiteY52" fmla="*/ 810341 h 2676273"/>
                  <a:gd name="connsiteX53" fmla="*/ 2526816 w 2678023"/>
                  <a:gd name="connsiteY53" fmla="*/ 780414 h 2676273"/>
                  <a:gd name="connsiteX54" fmla="*/ 2575834 w 2678023"/>
                  <a:gd name="connsiteY54" fmla="*/ 803117 h 2676273"/>
                  <a:gd name="connsiteX55" fmla="*/ 2591313 w 2678023"/>
                  <a:gd name="connsiteY55" fmla="*/ 838719 h 2676273"/>
                  <a:gd name="connsiteX56" fmla="*/ 2570158 w 2678023"/>
                  <a:gd name="connsiteY56" fmla="*/ 896509 h 2676273"/>
                  <a:gd name="connsiteX57" fmla="*/ 2461287 w 2678023"/>
                  <a:gd name="connsiteY57" fmla="*/ 964103 h 2676273"/>
                  <a:gd name="connsiteX58" fmla="*/ 2438068 w 2678023"/>
                  <a:gd name="connsiteY58" fmla="*/ 1014669 h 2676273"/>
                  <a:gd name="connsiteX59" fmla="*/ 2454063 w 2678023"/>
                  <a:gd name="connsiteY59" fmla="*/ 1073490 h 2676273"/>
                  <a:gd name="connsiteX60" fmla="*/ 2492762 w 2678023"/>
                  <a:gd name="connsiteY60" fmla="*/ 1100837 h 2676273"/>
                  <a:gd name="connsiteX61" fmla="*/ 2628464 w 2678023"/>
                  <a:gd name="connsiteY61" fmla="*/ 1105997 h 2676273"/>
                  <a:gd name="connsiteX62" fmla="*/ 2672322 w 2678023"/>
                  <a:gd name="connsiteY62" fmla="*/ 1140567 h 2676273"/>
                  <a:gd name="connsiteX63" fmla="*/ 2677998 w 2678023"/>
                  <a:gd name="connsiteY63" fmla="*/ 1182361 h 2676273"/>
                  <a:gd name="connsiteX64" fmla="*/ 2644459 w 2678023"/>
                  <a:gd name="connsiteY64" fmla="*/ 1229831 h 2676273"/>
                  <a:gd name="connsiteX65" fmla="*/ 2522172 w 2678023"/>
                  <a:gd name="connsiteY65" fmla="*/ 1267498 h 2676273"/>
                  <a:gd name="connsiteX66" fmla="*/ 2483990 w 2678023"/>
                  <a:gd name="connsiteY66" fmla="*/ 1315999 h 2676273"/>
                  <a:gd name="connsiteX67" fmla="*/ 2486570 w 2678023"/>
                  <a:gd name="connsiteY67" fmla="*/ 1379981 h 2676273"/>
                  <a:gd name="connsiteX68" fmla="*/ 2512885 w 2678023"/>
                  <a:gd name="connsiteY68" fmla="*/ 1407843 h 2676273"/>
                  <a:gd name="connsiteX69" fmla="*/ 2641363 w 2678023"/>
                  <a:gd name="connsiteY69" fmla="*/ 1447058 h 2676273"/>
                  <a:gd name="connsiteX70" fmla="*/ 2677998 w 2678023"/>
                  <a:gd name="connsiteY70" fmla="*/ 1498139 h 2676273"/>
                  <a:gd name="connsiteX71" fmla="*/ 2677998 w 2678023"/>
                  <a:gd name="connsiteY71" fmla="*/ 1507427 h 2676273"/>
                  <a:gd name="connsiteX72" fmla="*/ 2611952 w 2678023"/>
                  <a:gd name="connsiteY72" fmla="*/ 1572956 h 2676273"/>
                  <a:gd name="connsiteX73" fmla="*/ 2490182 w 2678023"/>
                  <a:gd name="connsiteY73" fmla="*/ 1576568 h 2676273"/>
                  <a:gd name="connsiteX74" fmla="*/ 2457675 w 2678023"/>
                  <a:gd name="connsiteY74" fmla="*/ 1596691 h 2676273"/>
                  <a:gd name="connsiteX75" fmla="*/ 2437036 w 2678023"/>
                  <a:gd name="connsiteY75" fmla="*/ 1673056 h 2676273"/>
                  <a:gd name="connsiteX76" fmla="*/ 2457159 w 2678023"/>
                  <a:gd name="connsiteY76" fmla="*/ 1710206 h 2676273"/>
                  <a:gd name="connsiteX77" fmla="*/ 2564483 w 2678023"/>
                  <a:gd name="connsiteY77" fmla="*/ 1777283 h 2676273"/>
                  <a:gd name="connsiteX78" fmla="*/ 2588733 w 2678023"/>
                  <a:gd name="connsiteY78" fmla="*/ 1845908 h 2676273"/>
                  <a:gd name="connsiteX79" fmla="*/ 2571706 w 2678023"/>
                  <a:gd name="connsiteY79" fmla="*/ 1880995 h 2676273"/>
                  <a:gd name="connsiteX80" fmla="*/ 2538684 w 2678023"/>
                  <a:gd name="connsiteY80" fmla="*/ 1897506 h 2676273"/>
                  <a:gd name="connsiteX81" fmla="*/ 2456643 w 2678023"/>
                  <a:gd name="connsiteY81" fmla="*/ 1879447 h 2676273"/>
                  <a:gd name="connsiteX82" fmla="*/ 2389566 w 2678023"/>
                  <a:gd name="connsiteY82" fmla="*/ 1863967 h 2676273"/>
                  <a:gd name="connsiteX83" fmla="*/ 2354479 w 2678023"/>
                  <a:gd name="connsiteY83" fmla="*/ 1874803 h 2676273"/>
                  <a:gd name="connsiteX84" fmla="*/ 2312170 w 2678023"/>
                  <a:gd name="connsiteY84" fmla="*/ 1950652 h 2676273"/>
                  <a:gd name="connsiteX85" fmla="*/ 2322489 w 2678023"/>
                  <a:gd name="connsiteY85" fmla="*/ 1983158 h 2676273"/>
                  <a:gd name="connsiteX86" fmla="*/ 2412785 w 2678023"/>
                  <a:gd name="connsiteY86" fmla="*/ 2080162 h 2676273"/>
                  <a:gd name="connsiteX87" fmla="*/ 2418461 w 2678023"/>
                  <a:gd name="connsiteY87" fmla="*/ 2146723 h 2676273"/>
                  <a:gd name="connsiteX88" fmla="*/ 2414849 w 2678023"/>
                  <a:gd name="connsiteY88" fmla="*/ 2151883 h 2676273"/>
                  <a:gd name="connsiteX89" fmla="*/ 2324037 w 2678023"/>
                  <a:gd name="connsiteY89" fmla="*/ 2174586 h 2676273"/>
                  <a:gd name="connsiteX90" fmla="*/ 2219294 w 2678023"/>
                  <a:gd name="connsiteY90" fmla="*/ 2118860 h 2676273"/>
                  <a:gd name="connsiteX91" fmla="*/ 2178531 w 2678023"/>
                  <a:gd name="connsiteY91" fmla="*/ 2120408 h 2676273"/>
                  <a:gd name="connsiteX92" fmla="*/ 2125386 w 2678023"/>
                  <a:gd name="connsiteY92" fmla="*/ 2172522 h 2676273"/>
                  <a:gd name="connsiteX93" fmla="*/ 2122806 w 2678023"/>
                  <a:gd name="connsiteY93" fmla="*/ 2217412 h 2676273"/>
                  <a:gd name="connsiteX94" fmla="*/ 2184723 w 2678023"/>
                  <a:gd name="connsiteY94" fmla="*/ 2334539 h 2676273"/>
                  <a:gd name="connsiteX95" fmla="*/ 2174404 w 2678023"/>
                  <a:gd name="connsiteY95" fmla="*/ 2395424 h 2676273"/>
                  <a:gd name="connsiteX96" fmla="*/ 2164084 w 2678023"/>
                  <a:gd name="connsiteY96" fmla="*/ 2404712 h 2676273"/>
                  <a:gd name="connsiteX97" fmla="*/ 2075336 w 2678023"/>
                  <a:gd name="connsiteY97" fmla="*/ 2401616 h 2676273"/>
                  <a:gd name="connsiteX98" fmla="*/ 1988652 w 2678023"/>
                  <a:gd name="connsiteY98" fmla="*/ 2320607 h 2676273"/>
                  <a:gd name="connsiteX99" fmla="*/ 1944277 w 2678023"/>
                  <a:gd name="connsiteY99" fmla="*/ 2311836 h 2676273"/>
                  <a:gd name="connsiteX100" fmla="*/ 1883392 w 2678023"/>
                  <a:gd name="connsiteY100" fmla="*/ 2346406 h 2676273"/>
                  <a:gd name="connsiteX101" fmla="*/ 1868429 w 2678023"/>
                  <a:gd name="connsiteY101" fmla="*/ 2391812 h 2676273"/>
                  <a:gd name="connsiteX102" fmla="*/ 1899388 w 2678023"/>
                  <a:gd name="connsiteY102" fmla="*/ 2526998 h 2676273"/>
                  <a:gd name="connsiteX103" fmla="*/ 1879264 w 2678023"/>
                  <a:gd name="connsiteY103" fmla="*/ 2571888 h 2676273"/>
                  <a:gd name="connsiteX104" fmla="*/ 1841082 w 2678023"/>
                  <a:gd name="connsiteY104" fmla="*/ 2588916 h 2676273"/>
                  <a:gd name="connsiteX105" fmla="*/ 1782777 w 2678023"/>
                  <a:gd name="connsiteY105" fmla="*/ 2568277 h 2676273"/>
                  <a:gd name="connsiteX106" fmla="*/ 1715184 w 2678023"/>
                  <a:gd name="connsiteY106" fmla="*/ 2459405 h 2676273"/>
                  <a:gd name="connsiteX107" fmla="*/ 1664618 w 2678023"/>
                  <a:gd name="connsiteY107" fmla="*/ 2435670 h 2676273"/>
                  <a:gd name="connsiteX108" fmla="*/ 1610440 w 2678023"/>
                  <a:gd name="connsiteY108" fmla="*/ 2450118 h 2676273"/>
                  <a:gd name="connsiteX109" fmla="*/ 1577418 w 2678023"/>
                  <a:gd name="connsiteY109" fmla="*/ 2495008 h 2676273"/>
                  <a:gd name="connsiteX110" fmla="*/ 1573806 w 2678023"/>
                  <a:gd name="connsiteY110" fmla="*/ 2616778 h 2676273"/>
                  <a:gd name="connsiteX111" fmla="*/ 1526852 w 2678023"/>
                  <a:gd name="connsiteY111" fmla="*/ 2672504 h 2676273"/>
                  <a:gd name="connsiteX112" fmla="*/ 1497441 w 2678023"/>
                  <a:gd name="connsiteY112" fmla="*/ 2676116 h 2676273"/>
                  <a:gd name="connsiteX113" fmla="*/ 1449972 w 2678023"/>
                  <a:gd name="connsiteY113" fmla="*/ 2644125 h 2676273"/>
                  <a:gd name="connsiteX114" fmla="*/ 1410241 w 2678023"/>
                  <a:gd name="connsiteY114" fmla="*/ 2514615 h 2676273"/>
                  <a:gd name="connsiteX115" fmla="*/ 1373091 w 2678023"/>
                  <a:gd name="connsiteY115" fmla="*/ 2482624 h 2676273"/>
                  <a:gd name="connsiteX116" fmla="*/ 1304982 w 2678023"/>
                  <a:gd name="connsiteY116" fmla="*/ 2483140 h 2676273"/>
                  <a:gd name="connsiteX117" fmla="*/ 1271959 w 2678023"/>
                  <a:gd name="connsiteY117" fmla="*/ 2511519 h 2676273"/>
                  <a:gd name="connsiteX118" fmla="*/ 1234293 w 2678023"/>
                  <a:gd name="connsiteY118" fmla="*/ 2633806 h 2676273"/>
                  <a:gd name="connsiteX119" fmla="*/ 1170828 w 2678023"/>
                  <a:gd name="connsiteY119" fmla="*/ 2674568 h 2676273"/>
                  <a:gd name="connsiteX120" fmla="*/ 1106847 w 2678023"/>
                  <a:gd name="connsiteY120" fmla="*/ 2602331 h 2676273"/>
                  <a:gd name="connsiteX121" fmla="*/ 1103751 w 2678023"/>
                  <a:gd name="connsiteY121" fmla="*/ 2491396 h 2676273"/>
                  <a:gd name="connsiteX122" fmla="*/ 1080532 w 2678023"/>
                  <a:gd name="connsiteY122" fmla="*/ 2454245 h 2676273"/>
                  <a:gd name="connsiteX123" fmla="*/ 1005199 w 2678023"/>
                  <a:gd name="connsiteY123" fmla="*/ 2435154 h 2676273"/>
                  <a:gd name="connsiteX124" fmla="*/ 969080 w 2678023"/>
                  <a:gd name="connsiteY124" fmla="*/ 2454245 h 2676273"/>
                  <a:gd name="connsiteX125" fmla="*/ 900456 w 2678023"/>
                  <a:gd name="connsiteY125" fmla="*/ 2564149 h 2676273"/>
                  <a:gd name="connsiteX126" fmla="*/ 836474 w 2678023"/>
                  <a:gd name="connsiteY126" fmla="*/ 2587368 h 2676273"/>
                  <a:gd name="connsiteX127" fmla="*/ 831830 w 2678023"/>
                  <a:gd name="connsiteY127" fmla="*/ 2585820 h 2676273"/>
                  <a:gd name="connsiteX128" fmla="*/ 785392 w 2678023"/>
                  <a:gd name="connsiteY128" fmla="*/ 2504811 h 2676273"/>
                  <a:gd name="connsiteX129" fmla="*/ 811707 w 2678023"/>
                  <a:gd name="connsiteY129" fmla="*/ 2390780 h 2676273"/>
                  <a:gd name="connsiteX130" fmla="*/ 794680 w 2678023"/>
                  <a:gd name="connsiteY130" fmla="*/ 2344342 h 2676273"/>
                  <a:gd name="connsiteX131" fmla="*/ 739470 w 2678023"/>
                  <a:gd name="connsiteY131" fmla="*/ 2312352 h 2676273"/>
                  <a:gd name="connsiteX132" fmla="*/ 689421 w 2678023"/>
                  <a:gd name="connsiteY132" fmla="*/ 2321639 h 2676273"/>
                  <a:gd name="connsiteX133" fmla="*/ 596029 w 2678023"/>
                  <a:gd name="connsiteY133" fmla="*/ 2408839 h 2676273"/>
                  <a:gd name="connsiteX134" fmla="*/ 530500 w 2678023"/>
                  <a:gd name="connsiteY134" fmla="*/ 2415031 h 2676273"/>
                  <a:gd name="connsiteX135" fmla="*/ 521212 w 2678023"/>
                  <a:gd name="connsiteY135" fmla="*/ 2408839 h 2676273"/>
                  <a:gd name="connsiteX136" fmla="*/ 500573 w 2678023"/>
                  <a:gd name="connsiteY136" fmla="*/ 2322671 h 2676273"/>
                  <a:gd name="connsiteX137" fmla="*/ 556298 w 2678023"/>
                  <a:gd name="connsiteY137" fmla="*/ 2217928 h 2676273"/>
                  <a:gd name="connsiteX138" fmla="*/ 552171 w 2678023"/>
                  <a:gd name="connsiteY138" fmla="*/ 2168910 h 2676273"/>
                  <a:gd name="connsiteX139" fmla="*/ 505733 w 2678023"/>
                  <a:gd name="connsiteY139" fmla="*/ 2122988 h 2676273"/>
                  <a:gd name="connsiteX140" fmla="*/ 457747 w 2678023"/>
                  <a:gd name="connsiteY140" fmla="*/ 2119376 h 2676273"/>
                  <a:gd name="connsiteX141" fmla="*/ 341652 w 2678023"/>
                  <a:gd name="connsiteY141" fmla="*/ 2180778 h 2676273"/>
                  <a:gd name="connsiteX142" fmla="*/ 278187 w 2678023"/>
                  <a:gd name="connsiteY142" fmla="*/ 2168910 h 2676273"/>
                  <a:gd name="connsiteX143" fmla="*/ 274059 w 2678023"/>
                  <a:gd name="connsiteY143" fmla="*/ 2164266 h 2676273"/>
                  <a:gd name="connsiteX144" fmla="*/ 276639 w 2678023"/>
                  <a:gd name="connsiteY144" fmla="*/ 2069326 h 2676273"/>
                  <a:gd name="connsiteX145" fmla="*/ 354551 w 2678023"/>
                  <a:gd name="connsiteY145" fmla="*/ 1986254 h 2676273"/>
                  <a:gd name="connsiteX146" fmla="*/ 363839 w 2678023"/>
                  <a:gd name="connsiteY146" fmla="*/ 1940848 h 2676273"/>
                  <a:gd name="connsiteX147" fmla="*/ 328237 w 2678023"/>
                  <a:gd name="connsiteY147" fmla="*/ 1878931 h 2676273"/>
                  <a:gd name="connsiteX148" fmla="*/ 283347 w 2678023"/>
                  <a:gd name="connsiteY148" fmla="*/ 1866031 h 2676273"/>
                  <a:gd name="connsiteX149" fmla="*/ 170864 w 2678023"/>
                  <a:gd name="connsiteY149" fmla="*/ 1891830 h 2676273"/>
                  <a:gd name="connsiteX150" fmla="*/ 155900 w 2678023"/>
                  <a:gd name="connsiteY150" fmla="*/ 1895442 h 2676273"/>
                  <a:gd name="connsiteX151" fmla="*/ 100175 w 2678023"/>
                  <a:gd name="connsiteY151" fmla="*/ 1868095 h 2676273"/>
                  <a:gd name="connsiteX152" fmla="*/ 87275 w 2678023"/>
                  <a:gd name="connsiteY152" fmla="*/ 1838169 h 2676273"/>
                  <a:gd name="connsiteX153" fmla="*/ 107915 w 2678023"/>
                  <a:gd name="connsiteY153" fmla="*/ 1779863 h 2676273"/>
                  <a:gd name="connsiteX154" fmla="*/ 213690 w 2678023"/>
                  <a:gd name="connsiteY154" fmla="*/ 1713818 h 2676273"/>
                  <a:gd name="connsiteX155" fmla="*/ 238972 w 2678023"/>
                  <a:gd name="connsiteY155" fmla="*/ 1654481 h 2676273"/>
                  <a:gd name="connsiteX156" fmla="*/ 222977 w 2678023"/>
                  <a:gd name="connsiteY156" fmla="*/ 1600819 h 2676273"/>
                  <a:gd name="connsiteX157" fmla="*/ 184279 w 2678023"/>
                  <a:gd name="connsiteY157" fmla="*/ 1575020 h 2676273"/>
                  <a:gd name="connsiteX158" fmla="*/ 59413 w 2678023"/>
                  <a:gd name="connsiteY158" fmla="*/ 1571408 h 2676273"/>
                  <a:gd name="connsiteX159" fmla="*/ 3687 w 2678023"/>
                  <a:gd name="connsiteY159" fmla="*/ 1524454 h 2676273"/>
                  <a:gd name="connsiteX160" fmla="*/ 1623 w 2678023"/>
                  <a:gd name="connsiteY160" fmla="*/ 1513619 h 2676273"/>
                  <a:gd name="connsiteX161" fmla="*/ 48577 w 2678023"/>
                  <a:gd name="connsiteY161" fmla="*/ 1442414 h 2676273"/>
                  <a:gd name="connsiteX162" fmla="*/ 160544 w 2678023"/>
                  <a:gd name="connsiteY162" fmla="*/ 1408359 h 2676273"/>
                  <a:gd name="connsiteX163" fmla="*/ 194083 w 2678023"/>
                  <a:gd name="connsiteY163" fmla="*/ 1370693 h 2676273"/>
                  <a:gd name="connsiteX164" fmla="*/ 192534 w 2678023"/>
                  <a:gd name="connsiteY164" fmla="*/ 1298972 h 2676273"/>
                  <a:gd name="connsiteX165" fmla="*/ 166220 w 2678023"/>
                  <a:gd name="connsiteY165" fmla="*/ 1269561 h 2676273"/>
                  <a:gd name="connsiteX166" fmla="*/ 47029 w 2678023"/>
                  <a:gd name="connsiteY166" fmla="*/ 1232927 h 2676273"/>
                  <a:gd name="connsiteX167" fmla="*/ 1623 w 2678023"/>
                  <a:gd name="connsiteY167" fmla="*/ 1166882 h 2676273"/>
                  <a:gd name="connsiteX168" fmla="*/ 6267 w 2678023"/>
                  <a:gd name="connsiteY168" fmla="*/ 1139535 h 2676273"/>
                  <a:gd name="connsiteX169" fmla="*/ 49093 w 2678023"/>
                  <a:gd name="connsiteY169" fmla="*/ 1105481 h 2676273"/>
                  <a:gd name="connsiteX170" fmla="*/ 164672 w 2678023"/>
                  <a:gd name="connsiteY170" fmla="*/ 1101869 h 2676273"/>
                  <a:gd name="connsiteX171" fmla="*/ 181699 w 2678023"/>
                  <a:gd name="connsiteY171" fmla="*/ 1101353 h 2676273"/>
                  <a:gd name="connsiteX172" fmla="*/ 227621 w 2678023"/>
                  <a:gd name="connsiteY172" fmla="*/ 1065234 h 2676273"/>
                  <a:gd name="connsiteX173" fmla="*/ 241036 w 2678023"/>
                  <a:gd name="connsiteY173" fmla="*/ 1014153 h 2676273"/>
                  <a:gd name="connsiteX174" fmla="*/ 219366 w 2678023"/>
                  <a:gd name="connsiteY174" fmla="*/ 965651 h 2676273"/>
                  <a:gd name="connsiteX175" fmla="*/ 113590 w 2678023"/>
                  <a:gd name="connsiteY175" fmla="*/ 899605 h 2676273"/>
                  <a:gd name="connsiteX176" fmla="*/ 89855 w 2678023"/>
                  <a:gd name="connsiteY176" fmla="*/ 832012 h 2676273"/>
                  <a:gd name="connsiteX177" fmla="*/ 104818 w 2678023"/>
                  <a:gd name="connsiteY177" fmla="*/ 799505 h 2676273"/>
                  <a:gd name="connsiteX178" fmla="*/ 151256 w 2678023"/>
                  <a:gd name="connsiteY178" fmla="*/ 779898 h 2676273"/>
                  <a:gd name="connsiteX179" fmla="*/ 283347 w 2678023"/>
                  <a:gd name="connsiteY179" fmla="*/ 810341 h 2676273"/>
                  <a:gd name="connsiteX180" fmla="*/ 331332 w 2678023"/>
                  <a:gd name="connsiteY180" fmla="*/ 794345 h 2676273"/>
                  <a:gd name="connsiteX181" fmla="*/ 363839 w 2678023"/>
                  <a:gd name="connsiteY181" fmla="*/ 737588 h 2676273"/>
                  <a:gd name="connsiteX182" fmla="*/ 354551 w 2678023"/>
                  <a:gd name="connsiteY182" fmla="*/ 689086 h 2676273"/>
                  <a:gd name="connsiteX183" fmla="*/ 266835 w 2678023"/>
                  <a:gd name="connsiteY183" fmla="*/ 595694 h 2676273"/>
                  <a:gd name="connsiteX184" fmla="*/ 261675 w 2678023"/>
                  <a:gd name="connsiteY184" fmla="*/ 529133 h 2676273"/>
                  <a:gd name="connsiteX185" fmla="*/ 270447 w 2678023"/>
                  <a:gd name="connsiteY185" fmla="*/ 516233 h 2676273"/>
                  <a:gd name="connsiteX186" fmla="*/ 349907 w 2678023"/>
                  <a:gd name="connsiteY186" fmla="*/ 498690 h 2676273"/>
                  <a:gd name="connsiteX187" fmla="*/ 457231 w 2678023"/>
                  <a:gd name="connsiteY187" fmla="*/ 555964 h 2676273"/>
                  <a:gd name="connsiteX188" fmla="*/ 507797 w 2678023"/>
                  <a:gd name="connsiteY188" fmla="*/ 551320 h 2676273"/>
                  <a:gd name="connsiteX189" fmla="*/ 551139 w 2678023"/>
                  <a:gd name="connsiteY189" fmla="*/ 508494 h 2676273"/>
                  <a:gd name="connsiteX190" fmla="*/ 556815 w 2678023"/>
                  <a:gd name="connsiteY190" fmla="*/ 456896 h 2676273"/>
                  <a:gd name="connsiteX191" fmla="*/ 494381 w 2678023"/>
                  <a:gd name="connsiteY191" fmla="*/ 339769 h 2676273"/>
                  <a:gd name="connsiteX192" fmla="*/ 505217 w 2678023"/>
                  <a:gd name="connsiteY192" fmla="*/ 280432 h 2676273"/>
                  <a:gd name="connsiteX193" fmla="*/ 537723 w 2678023"/>
                  <a:gd name="connsiteY193" fmla="*/ 256181 h 2676273"/>
                  <a:gd name="connsiteX194" fmla="*/ 590353 w 2678023"/>
                  <a:gd name="connsiteY194" fmla="*/ 261857 h 2676273"/>
                  <a:gd name="connsiteX195" fmla="*/ 679617 w 2678023"/>
                  <a:gd name="connsiteY195" fmla="*/ 344929 h 2676273"/>
                  <a:gd name="connsiteX196" fmla="*/ 754950 w 2678023"/>
                  <a:gd name="connsiteY196" fmla="*/ 355765 h 2676273"/>
                  <a:gd name="connsiteX197" fmla="*/ 797260 w 2678023"/>
                  <a:gd name="connsiteY197" fmla="*/ 329450 h 2676273"/>
                  <a:gd name="connsiteX198" fmla="*/ 811707 w 2678023"/>
                  <a:gd name="connsiteY198" fmla="*/ 285076 h 2676273"/>
                  <a:gd name="connsiteX199" fmla="*/ 781781 w 2678023"/>
                  <a:gd name="connsiteY199" fmla="*/ 156081 h 2676273"/>
                  <a:gd name="connsiteX200" fmla="*/ 807064 w 2678023"/>
                  <a:gd name="connsiteY200" fmla="*/ 100872 h 2676273"/>
                  <a:gd name="connsiteX201" fmla="*/ 841634 w 2678023"/>
                  <a:gd name="connsiteY201" fmla="*/ 86424 h 2676273"/>
                  <a:gd name="connsiteX202" fmla="*/ 896328 w 2678023"/>
                  <a:gd name="connsiteY202" fmla="*/ 106031 h 2676273"/>
                  <a:gd name="connsiteX203" fmla="*/ 965469 w 2678023"/>
                  <a:gd name="connsiteY203" fmla="*/ 217483 h 2676273"/>
                  <a:gd name="connsiteX204" fmla="*/ 1013455 w 2678023"/>
                  <a:gd name="connsiteY204" fmla="*/ 240702 h 2676273"/>
                  <a:gd name="connsiteX205" fmla="*/ 1077952 w 2678023"/>
                  <a:gd name="connsiteY205" fmla="*/ 222642 h 2676273"/>
                  <a:gd name="connsiteX206" fmla="*/ 1101687 w 2678023"/>
                  <a:gd name="connsiteY206" fmla="*/ 188072 h 2676273"/>
                  <a:gd name="connsiteX207" fmla="*/ 1106847 w 2678023"/>
                  <a:gd name="connsiteY207" fmla="*/ 53918 h 2676273"/>
                  <a:gd name="connsiteX208" fmla="*/ 1145029 w 2678023"/>
                  <a:gd name="connsiteY208" fmla="*/ 4900 h 2676273"/>
                  <a:gd name="connsiteX209" fmla="*/ 1158960 w 2678023"/>
                  <a:gd name="connsiteY209" fmla="*/ 1804 h 2676273"/>
                  <a:gd name="connsiteX210" fmla="*/ 1190637 w 2678023"/>
                  <a:gd name="connsiteY210" fmla="*/ 143 h 267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Lst>
                <a:rect l="l" t="t" r="r" b="b"/>
                <a:pathLst>
                  <a:path w="2678023" h="2676273">
                    <a:moveTo>
                      <a:pt x="1338961" y="855269"/>
                    </a:moveTo>
                    <a:cubicBezTo>
                      <a:pt x="1073250" y="855269"/>
                      <a:pt x="857849" y="1070670"/>
                      <a:pt x="857849" y="1336381"/>
                    </a:cubicBezTo>
                    <a:cubicBezTo>
                      <a:pt x="857849" y="1602092"/>
                      <a:pt x="1073250" y="1817493"/>
                      <a:pt x="1338961" y="1817493"/>
                    </a:cubicBezTo>
                    <a:cubicBezTo>
                      <a:pt x="1604672" y="1817493"/>
                      <a:pt x="1820073" y="1602092"/>
                      <a:pt x="1820073" y="1336381"/>
                    </a:cubicBezTo>
                    <a:cubicBezTo>
                      <a:pt x="1820073" y="1070670"/>
                      <a:pt x="1604672" y="855269"/>
                      <a:pt x="1338961" y="855269"/>
                    </a:cubicBezTo>
                    <a:close/>
                    <a:moveTo>
                      <a:pt x="1338961" y="545806"/>
                    </a:moveTo>
                    <a:cubicBezTo>
                      <a:pt x="1775584" y="545806"/>
                      <a:pt x="2129536" y="899758"/>
                      <a:pt x="2129536" y="1336381"/>
                    </a:cubicBezTo>
                    <a:cubicBezTo>
                      <a:pt x="2129536" y="1773004"/>
                      <a:pt x="1775584" y="2126956"/>
                      <a:pt x="1338961" y="2126956"/>
                    </a:cubicBezTo>
                    <a:cubicBezTo>
                      <a:pt x="902338" y="2126956"/>
                      <a:pt x="548386" y="1773004"/>
                      <a:pt x="548386" y="1336381"/>
                    </a:cubicBezTo>
                    <a:cubicBezTo>
                      <a:pt x="548386" y="899758"/>
                      <a:pt x="902338" y="545806"/>
                      <a:pt x="1338961" y="545806"/>
                    </a:cubicBezTo>
                    <a:close/>
                    <a:moveTo>
                      <a:pt x="1340068" y="359376"/>
                    </a:moveTo>
                    <a:cubicBezTo>
                      <a:pt x="796228" y="358860"/>
                      <a:pt x="363839" y="794861"/>
                      <a:pt x="361775" y="1331995"/>
                    </a:cubicBezTo>
                    <a:cubicBezTo>
                      <a:pt x="359711" y="1882027"/>
                      <a:pt x="806032" y="2314416"/>
                      <a:pt x="1338521" y="2312868"/>
                    </a:cubicBezTo>
                    <a:cubicBezTo>
                      <a:pt x="1869461" y="2314932"/>
                      <a:pt x="2317329" y="1887702"/>
                      <a:pt x="2316814" y="1335606"/>
                    </a:cubicBezTo>
                    <a:cubicBezTo>
                      <a:pt x="2316298" y="792797"/>
                      <a:pt x="1880813" y="359892"/>
                      <a:pt x="1340068" y="359376"/>
                    </a:cubicBezTo>
                    <a:close/>
                    <a:moveTo>
                      <a:pt x="1190637" y="143"/>
                    </a:moveTo>
                    <a:cubicBezTo>
                      <a:pt x="1216299" y="1546"/>
                      <a:pt x="1225780" y="13543"/>
                      <a:pt x="1235841" y="48758"/>
                    </a:cubicBezTo>
                    <a:cubicBezTo>
                      <a:pt x="1246676" y="86940"/>
                      <a:pt x="1259576" y="124091"/>
                      <a:pt x="1269895" y="162273"/>
                    </a:cubicBezTo>
                    <a:cubicBezTo>
                      <a:pt x="1275055" y="180332"/>
                      <a:pt x="1285890" y="190136"/>
                      <a:pt x="1303434" y="192716"/>
                    </a:cubicBezTo>
                    <a:cubicBezTo>
                      <a:pt x="1327685" y="195812"/>
                      <a:pt x="1352452" y="195812"/>
                      <a:pt x="1376702" y="192716"/>
                    </a:cubicBezTo>
                    <a:cubicBezTo>
                      <a:pt x="1393730" y="190652"/>
                      <a:pt x="1404049" y="180332"/>
                      <a:pt x="1409209" y="163305"/>
                    </a:cubicBezTo>
                    <a:cubicBezTo>
                      <a:pt x="1421593" y="121511"/>
                      <a:pt x="1434492" y="79717"/>
                      <a:pt x="1447392" y="37922"/>
                    </a:cubicBezTo>
                    <a:cubicBezTo>
                      <a:pt x="1457195" y="6964"/>
                      <a:pt x="1466998" y="-260"/>
                      <a:pt x="1499505" y="256"/>
                    </a:cubicBezTo>
                    <a:cubicBezTo>
                      <a:pt x="1504149" y="256"/>
                      <a:pt x="1508793" y="256"/>
                      <a:pt x="1513436" y="772"/>
                    </a:cubicBezTo>
                    <a:cubicBezTo>
                      <a:pt x="1559358" y="5416"/>
                      <a:pt x="1572258" y="19347"/>
                      <a:pt x="1573290" y="65269"/>
                    </a:cubicBezTo>
                    <a:cubicBezTo>
                      <a:pt x="1574322" y="105515"/>
                      <a:pt x="1575870" y="145246"/>
                      <a:pt x="1576902" y="185492"/>
                    </a:cubicBezTo>
                    <a:cubicBezTo>
                      <a:pt x="1577418" y="201487"/>
                      <a:pt x="1583093" y="213871"/>
                      <a:pt x="1598057" y="220578"/>
                    </a:cubicBezTo>
                    <a:cubicBezTo>
                      <a:pt x="1622308" y="231414"/>
                      <a:pt x="1647590" y="238638"/>
                      <a:pt x="1674422" y="240702"/>
                    </a:cubicBezTo>
                    <a:cubicBezTo>
                      <a:pt x="1690933" y="241733"/>
                      <a:pt x="1702285" y="235026"/>
                      <a:pt x="1710540" y="221610"/>
                    </a:cubicBezTo>
                    <a:cubicBezTo>
                      <a:pt x="1733243" y="184976"/>
                      <a:pt x="1756462" y="148342"/>
                      <a:pt x="1779165" y="111707"/>
                    </a:cubicBezTo>
                    <a:cubicBezTo>
                      <a:pt x="1798772" y="80749"/>
                      <a:pt x="1810640" y="76621"/>
                      <a:pt x="1845726" y="88488"/>
                    </a:cubicBezTo>
                    <a:cubicBezTo>
                      <a:pt x="1849854" y="90036"/>
                      <a:pt x="1853466" y="91068"/>
                      <a:pt x="1857594" y="92616"/>
                    </a:cubicBezTo>
                    <a:cubicBezTo>
                      <a:pt x="1898356" y="110159"/>
                      <a:pt x="1905063" y="123059"/>
                      <a:pt x="1895260" y="166401"/>
                    </a:cubicBezTo>
                    <a:cubicBezTo>
                      <a:pt x="1886488" y="205099"/>
                      <a:pt x="1877717" y="243281"/>
                      <a:pt x="1868429" y="281980"/>
                    </a:cubicBezTo>
                    <a:cubicBezTo>
                      <a:pt x="1863269" y="303135"/>
                      <a:pt x="1868429" y="319646"/>
                      <a:pt x="1887004" y="332030"/>
                    </a:cubicBezTo>
                    <a:cubicBezTo>
                      <a:pt x="1906096" y="344929"/>
                      <a:pt x="1925187" y="356796"/>
                      <a:pt x="1946857" y="365052"/>
                    </a:cubicBezTo>
                    <a:cubicBezTo>
                      <a:pt x="1962337" y="370728"/>
                      <a:pt x="1974720" y="367116"/>
                      <a:pt x="1986588" y="355765"/>
                    </a:cubicBezTo>
                    <a:cubicBezTo>
                      <a:pt x="2018062" y="325838"/>
                      <a:pt x="2049537" y="296943"/>
                      <a:pt x="2081528" y="267532"/>
                    </a:cubicBezTo>
                    <a:cubicBezTo>
                      <a:pt x="2107843" y="242765"/>
                      <a:pt x="2122290" y="241733"/>
                      <a:pt x="2151701" y="261857"/>
                    </a:cubicBezTo>
                    <a:cubicBezTo>
                      <a:pt x="2153248" y="262889"/>
                      <a:pt x="2154281" y="263405"/>
                      <a:pt x="2155312" y="264437"/>
                    </a:cubicBezTo>
                    <a:cubicBezTo>
                      <a:pt x="2205363" y="300555"/>
                      <a:pt x="2198139" y="316034"/>
                      <a:pt x="2177500" y="353701"/>
                    </a:cubicBezTo>
                    <a:cubicBezTo>
                      <a:pt x="2158925" y="387755"/>
                      <a:pt x="2141381" y="422842"/>
                      <a:pt x="2122290" y="456896"/>
                    </a:cubicBezTo>
                    <a:cubicBezTo>
                      <a:pt x="2112487" y="474955"/>
                      <a:pt x="2114550" y="490435"/>
                      <a:pt x="2126934" y="505914"/>
                    </a:cubicBezTo>
                    <a:cubicBezTo>
                      <a:pt x="2140865" y="522941"/>
                      <a:pt x="2156345" y="538421"/>
                      <a:pt x="2173372" y="551836"/>
                    </a:cubicBezTo>
                    <a:cubicBezTo>
                      <a:pt x="2187819" y="563187"/>
                      <a:pt x="2202783" y="564735"/>
                      <a:pt x="2219810" y="555964"/>
                    </a:cubicBezTo>
                    <a:cubicBezTo>
                      <a:pt x="2258508" y="534809"/>
                      <a:pt x="2297722" y="514170"/>
                      <a:pt x="2336937" y="494046"/>
                    </a:cubicBezTo>
                    <a:cubicBezTo>
                      <a:pt x="2364799" y="479599"/>
                      <a:pt x="2380795" y="482695"/>
                      <a:pt x="2400917" y="507462"/>
                    </a:cubicBezTo>
                    <a:cubicBezTo>
                      <a:pt x="2408141" y="515717"/>
                      <a:pt x="2414849" y="524489"/>
                      <a:pt x="2420525" y="533777"/>
                    </a:cubicBezTo>
                    <a:cubicBezTo>
                      <a:pt x="2434972" y="556480"/>
                      <a:pt x="2433424" y="571443"/>
                      <a:pt x="2415365" y="591566"/>
                    </a:cubicBezTo>
                    <a:cubicBezTo>
                      <a:pt x="2384406" y="625105"/>
                      <a:pt x="2353448" y="659159"/>
                      <a:pt x="2321973" y="692182"/>
                    </a:cubicBezTo>
                    <a:cubicBezTo>
                      <a:pt x="2310106" y="704565"/>
                      <a:pt x="2307526" y="717981"/>
                      <a:pt x="2313718" y="733460"/>
                    </a:cubicBezTo>
                    <a:cubicBezTo>
                      <a:pt x="2323005" y="755647"/>
                      <a:pt x="2334357" y="776286"/>
                      <a:pt x="2349320" y="795377"/>
                    </a:cubicBezTo>
                    <a:cubicBezTo>
                      <a:pt x="2361187" y="810857"/>
                      <a:pt x="2375635" y="814984"/>
                      <a:pt x="2394726" y="810341"/>
                    </a:cubicBezTo>
                    <a:cubicBezTo>
                      <a:pt x="2438584" y="799505"/>
                      <a:pt x="2482958" y="789701"/>
                      <a:pt x="2526816" y="780414"/>
                    </a:cubicBezTo>
                    <a:cubicBezTo>
                      <a:pt x="2550035" y="775254"/>
                      <a:pt x="2563967" y="781962"/>
                      <a:pt x="2575834" y="803117"/>
                    </a:cubicBezTo>
                    <a:cubicBezTo>
                      <a:pt x="2582026" y="814468"/>
                      <a:pt x="2587186" y="826336"/>
                      <a:pt x="2591313" y="838719"/>
                    </a:cubicBezTo>
                    <a:cubicBezTo>
                      <a:pt x="2600085" y="867098"/>
                      <a:pt x="2595441" y="880514"/>
                      <a:pt x="2570158" y="896509"/>
                    </a:cubicBezTo>
                    <a:cubicBezTo>
                      <a:pt x="2534040" y="919213"/>
                      <a:pt x="2498437" y="942948"/>
                      <a:pt x="2461287" y="964103"/>
                    </a:cubicBezTo>
                    <a:cubicBezTo>
                      <a:pt x="2440132" y="976486"/>
                      <a:pt x="2434456" y="992998"/>
                      <a:pt x="2438068" y="1014669"/>
                    </a:cubicBezTo>
                    <a:cubicBezTo>
                      <a:pt x="2441164" y="1034792"/>
                      <a:pt x="2446840" y="1054399"/>
                      <a:pt x="2454063" y="1073490"/>
                    </a:cubicBezTo>
                    <a:cubicBezTo>
                      <a:pt x="2460771" y="1091033"/>
                      <a:pt x="2472638" y="1100321"/>
                      <a:pt x="2492762" y="1100837"/>
                    </a:cubicBezTo>
                    <a:cubicBezTo>
                      <a:pt x="2538168" y="1101353"/>
                      <a:pt x="2583058" y="1104449"/>
                      <a:pt x="2628464" y="1105997"/>
                    </a:cubicBezTo>
                    <a:cubicBezTo>
                      <a:pt x="2653230" y="1107029"/>
                      <a:pt x="2665614" y="1116832"/>
                      <a:pt x="2672322" y="1140567"/>
                    </a:cubicBezTo>
                    <a:cubicBezTo>
                      <a:pt x="2676449" y="1153983"/>
                      <a:pt x="2677998" y="1167914"/>
                      <a:pt x="2677998" y="1182361"/>
                    </a:cubicBezTo>
                    <a:cubicBezTo>
                      <a:pt x="2677998" y="1210224"/>
                      <a:pt x="2670258" y="1221576"/>
                      <a:pt x="2644459" y="1229831"/>
                    </a:cubicBezTo>
                    <a:cubicBezTo>
                      <a:pt x="2603697" y="1242731"/>
                      <a:pt x="2562934" y="1255114"/>
                      <a:pt x="2522172" y="1267498"/>
                    </a:cubicBezTo>
                    <a:cubicBezTo>
                      <a:pt x="2492762" y="1276269"/>
                      <a:pt x="2485022" y="1285557"/>
                      <a:pt x="2483990" y="1315999"/>
                    </a:cubicBezTo>
                    <a:cubicBezTo>
                      <a:pt x="2483474" y="1337154"/>
                      <a:pt x="2481926" y="1358825"/>
                      <a:pt x="2486570" y="1379981"/>
                    </a:cubicBezTo>
                    <a:cubicBezTo>
                      <a:pt x="2489666" y="1394428"/>
                      <a:pt x="2498437" y="1403200"/>
                      <a:pt x="2512885" y="1407843"/>
                    </a:cubicBezTo>
                    <a:cubicBezTo>
                      <a:pt x="2555711" y="1420743"/>
                      <a:pt x="2598537" y="1433642"/>
                      <a:pt x="2641363" y="1447058"/>
                    </a:cubicBezTo>
                    <a:cubicBezTo>
                      <a:pt x="2671290" y="1456345"/>
                      <a:pt x="2678514" y="1466665"/>
                      <a:pt x="2677998" y="1498139"/>
                    </a:cubicBezTo>
                    <a:cubicBezTo>
                      <a:pt x="2677998" y="1501235"/>
                      <a:pt x="2677998" y="1504331"/>
                      <a:pt x="2677998" y="1507427"/>
                    </a:cubicBezTo>
                    <a:cubicBezTo>
                      <a:pt x="2675934" y="1555929"/>
                      <a:pt x="2660454" y="1571408"/>
                      <a:pt x="2611952" y="1572956"/>
                    </a:cubicBezTo>
                    <a:cubicBezTo>
                      <a:pt x="2571190" y="1573988"/>
                      <a:pt x="2530944" y="1576052"/>
                      <a:pt x="2490182" y="1576568"/>
                    </a:cubicBezTo>
                    <a:cubicBezTo>
                      <a:pt x="2474702" y="1577084"/>
                      <a:pt x="2463867" y="1583792"/>
                      <a:pt x="2457675" y="1596691"/>
                    </a:cubicBezTo>
                    <a:cubicBezTo>
                      <a:pt x="2446324" y="1620942"/>
                      <a:pt x="2439100" y="1646225"/>
                      <a:pt x="2437036" y="1673056"/>
                    </a:cubicBezTo>
                    <a:cubicBezTo>
                      <a:pt x="2435488" y="1690083"/>
                      <a:pt x="2442712" y="1701435"/>
                      <a:pt x="2457159" y="1710206"/>
                    </a:cubicBezTo>
                    <a:cubicBezTo>
                      <a:pt x="2493278" y="1732393"/>
                      <a:pt x="2528880" y="1754580"/>
                      <a:pt x="2564483" y="1777283"/>
                    </a:cubicBezTo>
                    <a:cubicBezTo>
                      <a:pt x="2596989" y="1797406"/>
                      <a:pt x="2601117" y="1809790"/>
                      <a:pt x="2588733" y="1845908"/>
                    </a:cubicBezTo>
                    <a:cubicBezTo>
                      <a:pt x="2584606" y="1858292"/>
                      <a:pt x="2578930" y="1870159"/>
                      <a:pt x="2571706" y="1880995"/>
                    </a:cubicBezTo>
                    <a:cubicBezTo>
                      <a:pt x="2564998" y="1890798"/>
                      <a:pt x="2554163" y="1897506"/>
                      <a:pt x="2538684" y="1897506"/>
                    </a:cubicBezTo>
                    <a:cubicBezTo>
                      <a:pt x="2511337" y="1891314"/>
                      <a:pt x="2483990" y="1885122"/>
                      <a:pt x="2456643" y="1879447"/>
                    </a:cubicBezTo>
                    <a:cubicBezTo>
                      <a:pt x="2434456" y="1874287"/>
                      <a:pt x="2411753" y="1869643"/>
                      <a:pt x="2389566" y="1863967"/>
                    </a:cubicBezTo>
                    <a:cubicBezTo>
                      <a:pt x="2375119" y="1860355"/>
                      <a:pt x="2363767" y="1864483"/>
                      <a:pt x="2354479" y="1874803"/>
                    </a:cubicBezTo>
                    <a:cubicBezTo>
                      <a:pt x="2335389" y="1896990"/>
                      <a:pt x="2320425" y="1922273"/>
                      <a:pt x="2312170" y="1950652"/>
                    </a:cubicBezTo>
                    <a:cubicBezTo>
                      <a:pt x="2308042" y="1964067"/>
                      <a:pt x="2314234" y="1973870"/>
                      <a:pt x="2322489" y="1983158"/>
                    </a:cubicBezTo>
                    <a:cubicBezTo>
                      <a:pt x="2352416" y="2015665"/>
                      <a:pt x="2382858" y="2048171"/>
                      <a:pt x="2412785" y="2080162"/>
                    </a:cubicBezTo>
                    <a:cubicBezTo>
                      <a:pt x="2435488" y="2104413"/>
                      <a:pt x="2436520" y="2118860"/>
                      <a:pt x="2418461" y="2146723"/>
                    </a:cubicBezTo>
                    <a:cubicBezTo>
                      <a:pt x="2417429" y="2148271"/>
                      <a:pt x="2416397" y="2150335"/>
                      <a:pt x="2414849" y="2151883"/>
                    </a:cubicBezTo>
                    <a:cubicBezTo>
                      <a:pt x="2380795" y="2197805"/>
                      <a:pt x="2365831" y="2198321"/>
                      <a:pt x="2324037" y="2174586"/>
                    </a:cubicBezTo>
                    <a:cubicBezTo>
                      <a:pt x="2289982" y="2154979"/>
                      <a:pt x="2253864" y="2137435"/>
                      <a:pt x="2219294" y="2118860"/>
                    </a:cubicBezTo>
                    <a:cubicBezTo>
                      <a:pt x="2204846" y="2111121"/>
                      <a:pt x="2191431" y="2111121"/>
                      <a:pt x="2178531" y="2120408"/>
                    </a:cubicBezTo>
                    <a:cubicBezTo>
                      <a:pt x="2157892" y="2134856"/>
                      <a:pt x="2140349" y="2152399"/>
                      <a:pt x="2125386" y="2172522"/>
                    </a:cubicBezTo>
                    <a:cubicBezTo>
                      <a:pt x="2114550" y="2186969"/>
                      <a:pt x="2114034" y="2201417"/>
                      <a:pt x="2122806" y="2217412"/>
                    </a:cubicBezTo>
                    <a:cubicBezTo>
                      <a:pt x="2143961" y="2256110"/>
                      <a:pt x="2164600" y="2295324"/>
                      <a:pt x="2184723" y="2334539"/>
                    </a:cubicBezTo>
                    <a:cubicBezTo>
                      <a:pt x="2198655" y="2361886"/>
                      <a:pt x="2196591" y="2374269"/>
                      <a:pt x="2174404" y="2395424"/>
                    </a:cubicBezTo>
                    <a:cubicBezTo>
                      <a:pt x="2170792" y="2398520"/>
                      <a:pt x="2167696" y="2402132"/>
                      <a:pt x="2164084" y="2404712"/>
                    </a:cubicBezTo>
                    <a:cubicBezTo>
                      <a:pt x="2131062" y="2428963"/>
                      <a:pt x="2114034" y="2440830"/>
                      <a:pt x="2075336" y="2401616"/>
                    </a:cubicBezTo>
                    <a:cubicBezTo>
                      <a:pt x="2047473" y="2373237"/>
                      <a:pt x="2017547" y="2347954"/>
                      <a:pt x="1988652" y="2320607"/>
                    </a:cubicBezTo>
                    <a:cubicBezTo>
                      <a:pt x="1975236" y="2307708"/>
                      <a:pt x="1960789" y="2305128"/>
                      <a:pt x="1944277" y="2311836"/>
                    </a:cubicBezTo>
                    <a:cubicBezTo>
                      <a:pt x="1922607" y="2320607"/>
                      <a:pt x="1901968" y="2331959"/>
                      <a:pt x="1883392" y="2346406"/>
                    </a:cubicBezTo>
                    <a:cubicBezTo>
                      <a:pt x="1867913" y="2358274"/>
                      <a:pt x="1863785" y="2373237"/>
                      <a:pt x="1868429" y="2391812"/>
                    </a:cubicBezTo>
                    <a:cubicBezTo>
                      <a:pt x="1879264" y="2436702"/>
                      <a:pt x="1889584" y="2482108"/>
                      <a:pt x="1899388" y="2526998"/>
                    </a:cubicBezTo>
                    <a:cubicBezTo>
                      <a:pt x="1903516" y="2546605"/>
                      <a:pt x="1896808" y="2561569"/>
                      <a:pt x="1879264" y="2571888"/>
                    </a:cubicBezTo>
                    <a:cubicBezTo>
                      <a:pt x="1867397" y="2579112"/>
                      <a:pt x="1854498" y="2584788"/>
                      <a:pt x="1841082" y="2588916"/>
                    </a:cubicBezTo>
                    <a:cubicBezTo>
                      <a:pt x="1813736" y="2597687"/>
                      <a:pt x="1798256" y="2592527"/>
                      <a:pt x="1782777" y="2568277"/>
                    </a:cubicBezTo>
                    <a:cubicBezTo>
                      <a:pt x="1760074" y="2532158"/>
                      <a:pt x="1736855" y="2496556"/>
                      <a:pt x="1715184" y="2459405"/>
                    </a:cubicBezTo>
                    <a:cubicBezTo>
                      <a:pt x="1703316" y="2439282"/>
                      <a:pt x="1687837" y="2431543"/>
                      <a:pt x="1664618" y="2435670"/>
                    </a:cubicBezTo>
                    <a:cubicBezTo>
                      <a:pt x="1646043" y="2439282"/>
                      <a:pt x="1627984" y="2443926"/>
                      <a:pt x="1610440" y="2450118"/>
                    </a:cubicBezTo>
                    <a:cubicBezTo>
                      <a:pt x="1586190" y="2458889"/>
                      <a:pt x="1578450" y="2469209"/>
                      <a:pt x="1577418" y="2495008"/>
                    </a:cubicBezTo>
                    <a:cubicBezTo>
                      <a:pt x="1575870" y="2535770"/>
                      <a:pt x="1574838" y="2576016"/>
                      <a:pt x="1573806" y="2616778"/>
                    </a:cubicBezTo>
                    <a:cubicBezTo>
                      <a:pt x="1572774" y="2653929"/>
                      <a:pt x="1563487" y="2665796"/>
                      <a:pt x="1526852" y="2672504"/>
                    </a:cubicBezTo>
                    <a:cubicBezTo>
                      <a:pt x="1517049" y="2674568"/>
                      <a:pt x="1507245" y="2675600"/>
                      <a:pt x="1497441" y="2676116"/>
                    </a:cubicBezTo>
                    <a:cubicBezTo>
                      <a:pt x="1473191" y="2677664"/>
                      <a:pt x="1457711" y="2667860"/>
                      <a:pt x="1449972" y="2644125"/>
                    </a:cubicBezTo>
                    <a:cubicBezTo>
                      <a:pt x="1436040" y="2600783"/>
                      <a:pt x="1422624" y="2557957"/>
                      <a:pt x="1410241" y="2514615"/>
                    </a:cubicBezTo>
                    <a:cubicBezTo>
                      <a:pt x="1404565" y="2495008"/>
                      <a:pt x="1392698" y="2485720"/>
                      <a:pt x="1373091" y="2482624"/>
                    </a:cubicBezTo>
                    <a:cubicBezTo>
                      <a:pt x="1350388" y="2479528"/>
                      <a:pt x="1327685" y="2479528"/>
                      <a:pt x="1304982" y="2483140"/>
                    </a:cubicBezTo>
                    <a:cubicBezTo>
                      <a:pt x="1287955" y="2485720"/>
                      <a:pt x="1277119" y="2494492"/>
                      <a:pt x="1271959" y="2511519"/>
                    </a:cubicBezTo>
                    <a:cubicBezTo>
                      <a:pt x="1260092" y="2552281"/>
                      <a:pt x="1247192" y="2593043"/>
                      <a:pt x="1234293" y="2633806"/>
                    </a:cubicBezTo>
                    <a:cubicBezTo>
                      <a:pt x="1222941" y="2670440"/>
                      <a:pt x="1208494" y="2679728"/>
                      <a:pt x="1170828" y="2674568"/>
                    </a:cubicBezTo>
                    <a:cubicBezTo>
                      <a:pt x="1114070" y="2666828"/>
                      <a:pt x="1107362" y="2659088"/>
                      <a:pt x="1106847" y="2602331"/>
                    </a:cubicBezTo>
                    <a:cubicBezTo>
                      <a:pt x="1106331" y="2565181"/>
                      <a:pt x="1104783" y="2528546"/>
                      <a:pt x="1103751" y="2491396"/>
                    </a:cubicBezTo>
                    <a:cubicBezTo>
                      <a:pt x="1103234" y="2474369"/>
                      <a:pt x="1096527" y="2460953"/>
                      <a:pt x="1080532" y="2454245"/>
                    </a:cubicBezTo>
                    <a:cubicBezTo>
                      <a:pt x="1056281" y="2443926"/>
                      <a:pt x="1031514" y="2436702"/>
                      <a:pt x="1005199" y="2435154"/>
                    </a:cubicBezTo>
                    <a:cubicBezTo>
                      <a:pt x="989203" y="2434122"/>
                      <a:pt x="977852" y="2440314"/>
                      <a:pt x="969080" y="2454245"/>
                    </a:cubicBezTo>
                    <a:cubicBezTo>
                      <a:pt x="946894" y="2491396"/>
                      <a:pt x="923159" y="2527514"/>
                      <a:pt x="900456" y="2564149"/>
                    </a:cubicBezTo>
                    <a:cubicBezTo>
                      <a:pt x="882396" y="2593043"/>
                      <a:pt x="868465" y="2598203"/>
                      <a:pt x="836474" y="2587368"/>
                    </a:cubicBezTo>
                    <a:cubicBezTo>
                      <a:pt x="834926" y="2586852"/>
                      <a:pt x="833379" y="2586336"/>
                      <a:pt x="831830" y="2585820"/>
                    </a:cubicBezTo>
                    <a:cubicBezTo>
                      <a:pt x="782297" y="2565697"/>
                      <a:pt x="772493" y="2554345"/>
                      <a:pt x="785392" y="2504811"/>
                    </a:cubicBezTo>
                    <a:cubicBezTo>
                      <a:pt x="795196" y="2467145"/>
                      <a:pt x="802420" y="2428963"/>
                      <a:pt x="811707" y="2390780"/>
                    </a:cubicBezTo>
                    <a:cubicBezTo>
                      <a:pt x="816351" y="2371173"/>
                      <a:pt x="811191" y="2356210"/>
                      <a:pt x="794680" y="2344342"/>
                    </a:cubicBezTo>
                    <a:cubicBezTo>
                      <a:pt x="777137" y="2331959"/>
                      <a:pt x="759078" y="2321123"/>
                      <a:pt x="739470" y="2312352"/>
                    </a:cubicBezTo>
                    <a:cubicBezTo>
                      <a:pt x="720895" y="2304096"/>
                      <a:pt x="704900" y="2307192"/>
                      <a:pt x="689421" y="2321639"/>
                    </a:cubicBezTo>
                    <a:cubicBezTo>
                      <a:pt x="658462" y="2351050"/>
                      <a:pt x="626988" y="2379945"/>
                      <a:pt x="596029" y="2408839"/>
                    </a:cubicBezTo>
                    <a:cubicBezTo>
                      <a:pt x="572810" y="2431027"/>
                      <a:pt x="557847" y="2432058"/>
                      <a:pt x="530500" y="2415031"/>
                    </a:cubicBezTo>
                    <a:cubicBezTo>
                      <a:pt x="527404" y="2412967"/>
                      <a:pt x="524308" y="2410903"/>
                      <a:pt x="521212" y="2408839"/>
                    </a:cubicBezTo>
                    <a:cubicBezTo>
                      <a:pt x="481482" y="2380461"/>
                      <a:pt x="477870" y="2365497"/>
                      <a:pt x="500573" y="2322671"/>
                    </a:cubicBezTo>
                    <a:cubicBezTo>
                      <a:pt x="519148" y="2287585"/>
                      <a:pt x="537207" y="2252498"/>
                      <a:pt x="556298" y="2217928"/>
                    </a:cubicBezTo>
                    <a:cubicBezTo>
                      <a:pt x="566102" y="2199869"/>
                      <a:pt x="564555" y="2184389"/>
                      <a:pt x="552171" y="2168910"/>
                    </a:cubicBezTo>
                    <a:cubicBezTo>
                      <a:pt x="538756" y="2151883"/>
                      <a:pt x="523276" y="2136403"/>
                      <a:pt x="505733" y="2122988"/>
                    </a:cubicBezTo>
                    <a:cubicBezTo>
                      <a:pt x="490254" y="2111121"/>
                      <a:pt x="474774" y="2110089"/>
                      <a:pt x="457747" y="2119376"/>
                    </a:cubicBezTo>
                    <a:cubicBezTo>
                      <a:pt x="419564" y="2140015"/>
                      <a:pt x="380866" y="2160654"/>
                      <a:pt x="341652" y="2180778"/>
                    </a:cubicBezTo>
                    <a:cubicBezTo>
                      <a:pt x="314305" y="2195225"/>
                      <a:pt x="298310" y="2191613"/>
                      <a:pt x="278187" y="2168910"/>
                    </a:cubicBezTo>
                    <a:cubicBezTo>
                      <a:pt x="276639" y="2167362"/>
                      <a:pt x="275607" y="2165814"/>
                      <a:pt x="274059" y="2164266"/>
                    </a:cubicBezTo>
                    <a:cubicBezTo>
                      <a:pt x="238456" y="2122988"/>
                      <a:pt x="238972" y="2108541"/>
                      <a:pt x="276639" y="2069326"/>
                    </a:cubicBezTo>
                    <a:cubicBezTo>
                      <a:pt x="302954" y="2041464"/>
                      <a:pt x="327721" y="2013085"/>
                      <a:pt x="354551" y="1986254"/>
                    </a:cubicBezTo>
                    <a:cubicBezTo>
                      <a:pt x="367967" y="1972323"/>
                      <a:pt x="370547" y="1957875"/>
                      <a:pt x="363839" y="1940848"/>
                    </a:cubicBezTo>
                    <a:cubicBezTo>
                      <a:pt x="355067" y="1918661"/>
                      <a:pt x="342684" y="1898022"/>
                      <a:pt x="328237" y="1878931"/>
                    </a:cubicBezTo>
                    <a:cubicBezTo>
                      <a:pt x="316369" y="1863451"/>
                      <a:pt x="300374" y="1861903"/>
                      <a:pt x="283347" y="1866031"/>
                    </a:cubicBezTo>
                    <a:cubicBezTo>
                      <a:pt x="245680" y="1874803"/>
                      <a:pt x="208530" y="1883574"/>
                      <a:pt x="170864" y="1891830"/>
                    </a:cubicBezTo>
                    <a:cubicBezTo>
                      <a:pt x="165704" y="1892862"/>
                      <a:pt x="160544" y="1894410"/>
                      <a:pt x="155900" y="1895442"/>
                    </a:cubicBezTo>
                    <a:cubicBezTo>
                      <a:pt x="127521" y="1900602"/>
                      <a:pt x="113074" y="1893894"/>
                      <a:pt x="100175" y="1868095"/>
                    </a:cubicBezTo>
                    <a:cubicBezTo>
                      <a:pt x="95531" y="1858292"/>
                      <a:pt x="90887" y="1848488"/>
                      <a:pt x="87275" y="1838169"/>
                    </a:cubicBezTo>
                    <a:cubicBezTo>
                      <a:pt x="77988" y="1810822"/>
                      <a:pt x="83147" y="1795342"/>
                      <a:pt x="107915" y="1779863"/>
                    </a:cubicBezTo>
                    <a:cubicBezTo>
                      <a:pt x="143001" y="1757676"/>
                      <a:pt x="178603" y="1735489"/>
                      <a:pt x="213690" y="1713818"/>
                    </a:cubicBezTo>
                    <a:cubicBezTo>
                      <a:pt x="241552" y="1696275"/>
                      <a:pt x="245680" y="1686471"/>
                      <a:pt x="238972" y="1654481"/>
                    </a:cubicBezTo>
                    <a:cubicBezTo>
                      <a:pt x="234845" y="1636421"/>
                      <a:pt x="230201" y="1617846"/>
                      <a:pt x="222977" y="1600819"/>
                    </a:cubicBezTo>
                    <a:cubicBezTo>
                      <a:pt x="215753" y="1583792"/>
                      <a:pt x="203370" y="1575536"/>
                      <a:pt x="184279" y="1575020"/>
                    </a:cubicBezTo>
                    <a:cubicBezTo>
                      <a:pt x="142485" y="1574504"/>
                      <a:pt x="101207" y="1572956"/>
                      <a:pt x="59413" y="1571408"/>
                    </a:cubicBezTo>
                    <a:cubicBezTo>
                      <a:pt x="21746" y="1570376"/>
                      <a:pt x="10395" y="1560573"/>
                      <a:pt x="3687" y="1524454"/>
                    </a:cubicBezTo>
                    <a:cubicBezTo>
                      <a:pt x="3171" y="1520842"/>
                      <a:pt x="2139" y="1517231"/>
                      <a:pt x="1623" y="1513619"/>
                    </a:cubicBezTo>
                    <a:cubicBezTo>
                      <a:pt x="-4053" y="1467697"/>
                      <a:pt x="3687" y="1455829"/>
                      <a:pt x="48577" y="1442414"/>
                    </a:cubicBezTo>
                    <a:cubicBezTo>
                      <a:pt x="85727" y="1431062"/>
                      <a:pt x="122877" y="1418679"/>
                      <a:pt x="160544" y="1408359"/>
                    </a:cubicBezTo>
                    <a:cubicBezTo>
                      <a:pt x="181183" y="1402684"/>
                      <a:pt x="192018" y="1390816"/>
                      <a:pt x="194083" y="1370693"/>
                    </a:cubicBezTo>
                    <a:cubicBezTo>
                      <a:pt x="196147" y="1346958"/>
                      <a:pt x="197178" y="1322707"/>
                      <a:pt x="192534" y="1298972"/>
                    </a:cubicBezTo>
                    <a:cubicBezTo>
                      <a:pt x="189954" y="1283493"/>
                      <a:pt x="181183" y="1274205"/>
                      <a:pt x="166220" y="1269561"/>
                    </a:cubicBezTo>
                    <a:cubicBezTo>
                      <a:pt x="126490" y="1257694"/>
                      <a:pt x="86759" y="1245311"/>
                      <a:pt x="47029" y="1232927"/>
                    </a:cubicBezTo>
                    <a:cubicBezTo>
                      <a:pt x="3687" y="1219512"/>
                      <a:pt x="-957" y="1212288"/>
                      <a:pt x="1623" y="1166882"/>
                    </a:cubicBezTo>
                    <a:cubicBezTo>
                      <a:pt x="2139" y="1157594"/>
                      <a:pt x="4203" y="1148307"/>
                      <a:pt x="6267" y="1139535"/>
                    </a:cubicBezTo>
                    <a:cubicBezTo>
                      <a:pt x="12459" y="1116832"/>
                      <a:pt x="25358" y="1106513"/>
                      <a:pt x="49093" y="1105481"/>
                    </a:cubicBezTo>
                    <a:cubicBezTo>
                      <a:pt x="87791" y="1103933"/>
                      <a:pt x="125974" y="1102901"/>
                      <a:pt x="164672" y="1101869"/>
                    </a:cubicBezTo>
                    <a:cubicBezTo>
                      <a:pt x="170348" y="1101869"/>
                      <a:pt x="176023" y="1101353"/>
                      <a:pt x="181699" y="1101353"/>
                    </a:cubicBezTo>
                    <a:cubicBezTo>
                      <a:pt x="207498" y="1102385"/>
                      <a:pt x="220913" y="1087937"/>
                      <a:pt x="227621" y="1065234"/>
                    </a:cubicBezTo>
                    <a:cubicBezTo>
                      <a:pt x="232781" y="1048207"/>
                      <a:pt x="237425" y="1031180"/>
                      <a:pt x="241036" y="1014153"/>
                    </a:cubicBezTo>
                    <a:cubicBezTo>
                      <a:pt x="245680" y="990418"/>
                      <a:pt x="240005" y="979066"/>
                      <a:pt x="219366" y="965651"/>
                    </a:cubicBezTo>
                    <a:cubicBezTo>
                      <a:pt x="184279" y="943464"/>
                      <a:pt x="148676" y="921277"/>
                      <a:pt x="113590" y="899605"/>
                    </a:cubicBezTo>
                    <a:cubicBezTo>
                      <a:pt x="82116" y="879997"/>
                      <a:pt x="77472" y="867614"/>
                      <a:pt x="89855" y="832012"/>
                    </a:cubicBezTo>
                    <a:cubicBezTo>
                      <a:pt x="93467" y="820660"/>
                      <a:pt x="98111" y="809309"/>
                      <a:pt x="104818" y="799505"/>
                    </a:cubicBezTo>
                    <a:cubicBezTo>
                      <a:pt x="115654" y="782994"/>
                      <a:pt x="130617" y="774738"/>
                      <a:pt x="151256" y="779898"/>
                    </a:cubicBezTo>
                    <a:cubicBezTo>
                      <a:pt x="195114" y="790217"/>
                      <a:pt x="239489" y="799505"/>
                      <a:pt x="283347" y="810341"/>
                    </a:cubicBezTo>
                    <a:cubicBezTo>
                      <a:pt x="303469" y="815500"/>
                      <a:pt x="318949" y="810857"/>
                      <a:pt x="331332" y="794345"/>
                    </a:cubicBezTo>
                    <a:cubicBezTo>
                      <a:pt x="344232" y="776802"/>
                      <a:pt x="355584" y="757711"/>
                      <a:pt x="363839" y="737588"/>
                    </a:cubicBezTo>
                    <a:cubicBezTo>
                      <a:pt x="371063" y="719529"/>
                      <a:pt x="368999" y="704049"/>
                      <a:pt x="354551" y="689086"/>
                    </a:cubicBezTo>
                    <a:cubicBezTo>
                      <a:pt x="324625" y="658643"/>
                      <a:pt x="296246" y="627169"/>
                      <a:pt x="266835" y="595694"/>
                    </a:cubicBezTo>
                    <a:cubicBezTo>
                      <a:pt x="244132" y="570927"/>
                      <a:pt x="243100" y="556996"/>
                      <a:pt x="261675" y="529133"/>
                    </a:cubicBezTo>
                    <a:cubicBezTo>
                      <a:pt x="264771" y="525005"/>
                      <a:pt x="267351" y="520361"/>
                      <a:pt x="270447" y="516233"/>
                    </a:cubicBezTo>
                    <a:cubicBezTo>
                      <a:pt x="296762" y="481663"/>
                      <a:pt x="311209" y="478567"/>
                      <a:pt x="349907" y="498690"/>
                    </a:cubicBezTo>
                    <a:cubicBezTo>
                      <a:pt x="386026" y="517781"/>
                      <a:pt x="422144" y="536357"/>
                      <a:pt x="457231" y="555964"/>
                    </a:cubicBezTo>
                    <a:cubicBezTo>
                      <a:pt x="475806" y="566283"/>
                      <a:pt x="492318" y="564219"/>
                      <a:pt x="507797" y="551320"/>
                    </a:cubicBezTo>
                    <a:cubicBezTo>
                      <a:pt x="523276" y="538421"/>
                      <a:pt x="537723" y="523973"/>
                      <a:pt x="551139" y="508494"/>
                    </a:cubicBezTo>
                    <a:cubicBezTo>
                      <a:pt x="564555" y="492499"/>
                      <a:pt x="567650" y="476503"/>
                      <a:pt x="556815" y="456896"/>
                    </a:cubicBezTo>
                    <a:cubicBezTo>
                      <a:pt x="535143" y="418198"/>
                      <a:pt x="515020" y="378983"/>
                      <a:pt x="494381" y="339769"/>
                    </a:cubicBezTo>
                    <a:cubicBezTo>
                      <a:pt x="480966" y="313970"/>
                      <a:pt x="484062" y="300039"/>
                      <a:pt x="505217" y="280432"/>
                    </a:cubicBezTo>
                    <a:cubicBezTo>
                      <a:pt x="515020" y="271144"/>
                      <a:pt x="525856" y="263405"/>
                      <a:pt x="537723" y="256181"/>
                    </a:cubicBezTo>
                    <a:cubicBezTo>
                      <a:pt x="558362" y="244313"/>
                      <a:pt x="572810" y="245861"/>
                      <a:pt x="590353" y="261857"/>
                    </a:cubicBezTo>
                    <a:cubicBezTo>
                      <a:pt x="620280" y="289203"/>
                      <a:pt x="650207" y="317066"/>
                      <a:pt x="679617" y="344929"/>
                    </a:cubicBezTo>
                    <a:cubicBezTo>
                      <a:pt x="710576" y="374340"/>
                      <a:pt x="717284" y="375372"/>
                      <a:pt x="754950" y="355765"/>
                    </a:cubicBezTo>
                    <a:cubicBezTo>
                      <a:pt x="769913" y="348025"/>
                      <a:pt x="783845" y="339769"/>
                      <a:pt x="797260" y="329450"/>
                    </a:cubicBezTo>
                    <a:cubicBezTo>
                      <a:pt x="811707" y="317582"/>
                      <a:pt x="816351" y="303651"/>
                      <a:pt x="811707" y="285076"/>
                    </a:cubicBezTo>
                    <a:cubicBezTo>
                      <a:pt x="800872" y="242249"/>
                      <a:pt x="791585" y="198907"/>
                      <a:pt x="781781" y="156081"/>
                    </a:cubicBezTo>
                    <a:cubicBezTo>
                      <a:pt x="775589" y="128218"/>
                      <a:pt x="782297" y="114287"/>
                      <a:pt x="807064" y="100872"/>
                    </a:cubicBezTo>
                    <a:cubicBezTo>
                      <a:pt x="818415" y="95196"/>
                      <a:pt x="829766" y="90552"/>
                      <a:pt x="841634" y="86424"/>
                    </a:cubicBezTo>
                    <a:cubicBezTo>
                      <a:pt x="866917" y="78685"/>
                      <a:pt x="881364" y="83328"/>
                      <a:pt x="896328" y="106031"/>
                    </a:cubicBezTo>
                    <a:cubicBezTo>
                      <a:pt x="920062" y="142666"/>
                      <a:pt x="943798" y="179300"/>
                      <a:pt x="965469" y="217483"/>
                    </a:cubicBezTo>
                    <a:cubicBezTo>
                      <a:pt x="976820" y="237090"/>
                      <a:pt x="992299" y="243797"/>
                      <a:pt x="1013455" y="240702"/>
                    </a:cubicBezTo>
                    <a:cubicBezTo>
                      <a:pt x="1035641" y="237090"/>
                      <a:pt x="1057313" y="231414"/>
                      <a:pt x="1077952" y="222642"/>
                    </a:cubicBezTo>
                    <a:cubicBezTo>
                      <a:pt x="1092915" y="215935"/>
                      <a:pt x="1101171" y="205615"/>
                      <a:pt x="1101687" y="188072"/>
                    </a:cubicBezTo>
                    <a:cubicBezTo>
                      <a:pt x="1102719" y="143182"/>
                      <a:pt x="1105298" y="98808"/>
                      <a:pt x="1106847" y="53918"/>
                    </a:cubicBezTo>
                    <a:cubicBezTo>
                      <a:pt x="1107878" y="25023"/>
                      <a:pt x="1117166" y="12640"/>
                      <a:pt x="1145029" y="4900"/>
                    </a:cubicBezTo>
                    <a:cubicBezTo>
                      <a:pt x="1149672" y="3868"/>
                      <a:pt x="1154316" y="2320"/>
                      <a:pt x="1158960" y="1804"/>
                    </a:cubicBezTo>
                    <a:cubicBezTo>
                      <a:pt x="1171731" y="385"/>
                      <a:pt x="1182083" y="-325"/>
                      <a:pt x="1190637" y="143"/>
                    </a:cubicBezTo>
                    <a:close/>
                  </a:path>
                </a:pathLst>
              </a:custGeom>
              <a:solidFill>
                <a:schemeClr val="accent4">
                  <a:lumMod val="50000"/>
                </a:schemeClr>
              </a:solidFill>
              <a:ln w="5155" cap="flat">
                <a:solidFill>
                  <a:schemeClr val="accent4">
                    <a:lumMod val="50000"/>
                  </a:schemeClr>
                </a:solidFill>
                <a:prstDash val="solid"/>
                <a:miter/>
              </a:ln>
            </p:spPr>
            <p:txBody>
              <a:bodyPr wrap="square" rtlCol="0" anchor="ctr">
                <a:noAutofit/>
              </a:bodyPr>
              <a:lstStyle/>
              <a:p>
                <a:endParaRPr lang="en-US">
                  <a:solidFill>
                    <a:srgbClr val="000000"/>
                  </a:solidFill>
                </a:endParaRPr>
              </a:p>
            </p:txBody>
          </p:sp>
        </p:grpSp>
        <p:grpSp>
          <p:nvGrpSpPr>
            <p:cNvPr id="145" name="Group 144">
              <a:extLst>
                <a:ext uri="{FF2B5EF4-FFF2-40B4-BE49-F238E27FC236}">
                  <a16:creationId xmlns:a16="http://schemas.microsoft.com/office/drawing/2014/main" xmlns="" id="{678A5E8A-19E0-4D4D-8DAC-CAF94160A8FD}"/>
                </a:ext>
              </a:extLst>
            </p:cNvPr>
            <p:cNvGrpSpPr/>
            <p:nvPr/>
          </p:nvGrpSpPr>
          <p:grpSpPr>
            <a:xfrm>
              <a:off x="2589156" y="1862881"/>
              <a:ext cx="1298170" cy="1298170"/>
              <a:chOff x="1089413" y="2131797"/>
              <a:chExt cx="2968238" cy="2968238"/>
            </a:xfrm>
          </p:grpSpPr>
          <p:sp>
            <p:nvSpPr>
              <p:cNvPr id="146" name="Freeform: Shape 145">
                <a:extLst>
                  <a:ext uri="{FF2B5EF4-FFF2-40B4-BE49-F238E27FC236}">
                    <a16:creationId xmlns:a16="http://schemas.microsoft.com/office/drawing/2014/main" xmlns="" id="{7B6CF11E-9AE8-4D57-8DE2-EAF061FC1D50}"/>
                  </a:ext>
                </a:extLst>
              </p:cNvPr>
              <p:cNvSpPr/>
              <p:nvPr/>
            </p:nvSpPr>
            <p:spPr>
              <a:xfrm>
                <a:off x="1089413" y="2131797"/>
                <a:ext cx="2968238" cy="2968238"/>
              </a:xfrm>
              <a:custGeom>
                <a:avLst/>
                <a:gdLst>
                  <a:gd name="connsiteX0" fmla="*/ 1484119 w 2968238"/>
                  <a:gd name="connsiteY0" fmla="*/ 1312669 h 2968238"/>
                  <a:gd name="connsiteX1" fmla="*/ 1312669 w 2968238"/>
                  <a:gd name="connsiteY1" fmla="*/ 1484119 h 2968238"/>
                  <a:gd name="connsiteX2" fmla="*/ 1484119 w 2968238"/>
                  <a:gd name="connsiteY2" fmla="*/ 1655569 h 2968238"/>
                  <a:gd name="connsiteX3" fmla="*/ 1655569 w 2968238"/>
                  <a:gd name="connsiteY3" fmla="*/ 1484119 h 2968238"/>
                  <a:gd name="connsiteX4" fmla="*/ 1484119 w 2968238"/>
                  <a:gd name="connsiteY4" fmla="*/ 1312669 h 2968238"/>
                  <a:gd name="connsiteX5" fmla="*/ 1484119 w 2968238"/>
                  <a:gd name="connsiteY5" fmla="*/ 0 h 2968238"/>
                  <a:gd name="connsiteX6" fmla="*/ 2968238 w 2968238"/>
                  <a:gd name="connsiteY6" fmla="*/ 1484119 h 2968238"/>
                  <a:gd name="connsiteX7" fmla="*/ 1484119 w 2968238"/>
                  <a:gd name="connsiteY7" fmla="*/ 2968238 h 2968238"/>
                  <a:gd name="connsiteX8" fmla="*/ 0 w 2968238"/>
                  <a:gd name="connsiteY8" fmla="*/ 1484119 h 2968238"/>
                  <a:gd name="connsiteX9" fmla="*/ 1484119 w 2968238"/>
                  <a:gd name="connsiteY9" fmla="*/ 0 h 2968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68238" h="2968238">
                    <a:moveTo>
                      <a:pt x="1484119" y="1312669"/>
                    </a:moveTo>
                    <a:cubicBezTo>
                      <a:pt x="1389430" y="1312669"/>
                      <a:pt x="1312669" y="1389430"/>
                      <a:pt x="1312669" y="1484119"/>
                    </a:cubicBezTo>
                    <a:cubicBezTo>
                      <a:pt x="1312669" y="1578808"/>
                      <a:pt x="1389430" y="1655569"/>
                      <a:pt x="1484119" y="1655569"/>
                    </a:cubicBezTo>
                    <a:cubicBezTo>
                      <a:pt x="1578808" y="1655569"/>
                      <a:pt x="1655569" y="1578808"/>
                      <a:pt x="1655569" y="1484119"/>
                    </a:cubicBezTo>
                    <a:cubicBezTo>
                      <a:pt x="1655569" y="1389430"/>
                      <a:pt x="1578808" y="1312669"/>
                      <a:pt x="1484119" y="1312669"/>
                    </a:cubicBezTo>
                    <a:close/>
                    <a:moveTo>
                      <a:pt x="1484119" y="0"/>
                    </a:moveTo>
                    <a:cubicBezTo>
                      <a:pt x="2303775" y="0"/>
                      <a:pt x="2968238" y="664463"/>
                      <a:pt x="2968238" y="1484119"/>
                    </a:cubicBezTo>
                    <a:cubicBezTo>
                      <a:pt x="2968238" y="2303775"/>
                      <a:pt x="2303775" y="2968238"/>
                      <a:pt x="1484119" y="2968238"/>
                    </a:cubicBezTo>
                    <a:cubicBezTo>
                      <a:pt x="664463" y="2968238"/>
                      <a:pt x="0" y="2303775"/>
                      <a:pt x="0" y="1484119"/>
                    </a:cubicBezTo>
                    <a:cubicBezTo>
                      <a:pt x="0" y="664463"/>
                      <a:pt x="664463" y="0"/>
                      <a:pt x="1484119" y="0"/>
                    </a:cubicBezTo>
                    <a:close/>
                  </a:path>
                </a:pathLst>
              </a:custGeom>
              <a:ln>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47" name="Freeform: Shape 146">
                <a:extLst>
                  <a:ext uri="{FF2B5EF4-FFF2-40B4-BE49-F238E27FC236}">
                    <a16:creationId xmlns:a16="http://schemas.microsoft.com/office/drawing/2014/main" xmlns="" id="{ACE6CE96-669B-4933-BCD4-918D292232B0}"/>
                  </a:ext>
                </a:extLst>
              </p:cNvPr>
              <p:cNvSpPr/>
              <p:nvPr/>
            </p:nvSpPr>
            <p:spPr>
              <a:xfrm>
                <a:off x="1234570" y="2279534"/>
                <a:ext cx="2678023" cy="2676273"/>
              </a:xfrm>
              <a:custGeom>
                <a:avLst/>
                <a:gdLst>
                  <a:gd name="connsiteX0" fmla="*/ 1338961 w 2678023"/>
                  <a:gd name="connsiteY0" fmla="*/ 855269 h 2676273"/>
                  <a:gd name="connsiteX1" fmla="*/ 857849 w 2678023"/>
                  <a:gd name="connsiteY1" fmla="*/ 1336381 h 2676273"/>
                  <a:gd name="connsiteX2" fmla="*/ 1338961 w 2678023"/>
                  <a:gd name="connsiteY2" fmla="*/ 1817493 h 2676273"/>
                  <a:gd name="connsiteX3" fmla="*/ 1820073 w 2678023"/>
                  <a:gd name="connsiteY3" fmla="*/ 1336381 h 2676273"/>
                  <a:gd name="connsiteX4" fmla="*/ 1338961 w 2678023"/>
                  <a:gd name="connsiteY4" fmla="*/ 855269 h 2676273"/>
                  <a:gd name="connsiteX5" fmla="*/ 1338961 w 2678023"/>
                  <a:gd name="connsiteY5" fmla="*/ 545806 h 2676273"/>
                  <a:gd name="connsiteX6" fmla="*/ 2129536 w 2678023"/>
                  <a:gd name="connsiteY6" fmla="*/ 1336381 h 2676273"/>
                  <a:gd name="connsiteX7" fmla="*/ 1338961 w 2678023"/>
                  <a:gd name="connsiteY7" fmla="*/ 2126956 h 2676273"/>
                  <a:gd name="connsiteX8" fmla="*/ 548386 w 2678023"/>
                  <a:gd name="connsiteY8" fmla="*/ 1336381 h 2676273"/>
                  <a:gd name="connsiteX9" fmla="*/ 1338961 w 2678023"/>
                  <a:gd name="connsiteY9" fmla="*/ 545806 h 2676273"/>
                  <a:gd name="connsiteX10" fmla="*/ 1340068 w 2678023"/>
                  <a:gd name="connsiteY10" fmla="*/ 359376 h 2676273"/>
                  <a:gd name="connsiteX11" fmla="*/ 361775 w 2678023"/>
                  <a:gd name="connsiteY11" fmla="*/ 1331995 h 2676273"/>
                  <a:gd name="connsiteX12" fmla="*/ 1338521 w 2678023"/>
                  <a:gd name="connsiteY12" fmla="*/ 2312868 h 2676273"/>
                  <a:gd name="connsiteX13" fmla="*/ 2316814 w 2678023"/>
                  <a:gd name="connsiteY13" fmla="*/ 1335606 h 2676273"/>
                  <a:gd name="connsiteX14" fmla="*/ 1340068 w 2678023"/>
                  <a:gd name="connsiteY14" fmla="*/ 359376 h 2676273"/>
                  <a:gd name="connsiteX15" fmla="*/ 1190637 w 2678023"/>
                  <a:gd name="connsiteY15" fmla="*/ 143 h 2676273"/>
                  <a:gd name="connsiteX16" fmla="*/ 1235841 w 2678023"/>
                  <a:gd name="connsiteY16" fmla="*/ 48758 h 2676273"/>
                  <a:gd name="connsiteX17" fmla="*/ 1269895 w 2678023"/>
                  <a:gd name="connsiteY17" fmla="*/ 162273 h 2676273"/>
                  <a:gd name="connsiteX18" fmla="*/ 1303434 w 2678023"/>
                  <a:gd name="connsiteY18" fmla="*/ 192716 h 2676273"/>
                  <a:gd name="connsiteX19" fmla="*/ 1376702 w 2678023"/>
                  <a:gd name="connsiteY19" fmla="*/ 192716 h 2676273"/>
                  <a:gd name="connsiteX20" fmla="*/ 1409209 w 2678023"/>
                  <a:gd name="connsiteY20" fmla="*/ 163305 h 2676273"/>
                  <a:gd name="connsiteX21" fmla="*/ 1447392 w 2678023"/>
                  <a:gd name="connsiteY21" fmla="*/ 37922 h 2676273"/>
                  <a:gd name="connsiteX22" fmla="*/ 1499505 w 2678023"/>
                  <a:gd name="connsiteY22" fmla="*/ 256 h 2676273"/>
                  <a:gd name="connsiteX23" fmla="*/ 1513436 w 2678023"/>
                  <a:gd name="connsiteY23" fmla="*/ 772 h 2676273"/>
                  <a:gd name="connsiteX24" fmla="*/ 1573290 w 2678023"/>
                  <a:gd name="connsiteY24" fmla="*/ 65269 h 2676273"/>
                  <a:gd name="connsiteX25" fmla="*/ 1576902 w 2678023"/>
                  <a:gd name="connsiteY25" fmla="*/ 185492 h 2676273"/>
                  <a:gd name="connsiteX26" fmla="*/ 1598057 w 2678023"/>
                  <a:gd name="connsiteY26" fmla="*/ 220578 h 2676273"/>
                  <a:gd name="connsiteX27" fmla="*/ 1674422 w 2678023"/>
                  <a:gd name="connsiteY27" fmla="*/ 240702 h 2676273"/>
                  <a:gd name="connsiteX28" fmla="*/ 1710540 w 2678023"/>
                  <a:gd name="connsiteY28" fmla="*/ 221610 h 2676273"/>
                  <a:gd name="connsiteX29" fmla="*/ 1779165 w 2678023"/>
                  <a:gd name="connsiteY29" fmla="*/ 111707 h 2676273"/>
                  <a:gd name="connsiteX30" fmla="*/ 1845726 w 2678023"/>
                  <a:gd name="connsiteY30" fmla="*/ 88488 h 2676273"/>
                  <a:gd name="connsiteX31" fmla="*/ 1857594 w 2678023"/>
                  <a:gd name="connsiteY31" fmla="*/ 92616 h 2676273"/>
                  <a:gd name="connsiteX32" fmla="*/ 1895260 w 2678023"/>
                  <a:gd name="connsiteY32" fmla="*/ 166401 h 2676273"/>
                  <a:gd name="connsiteX33" fmla="*/ 1868429 w 2678023"/>
                  <a:gd name="connsiteY33" fmla="*/ 281980 h 2676273"/>
                  <a:gd name="connsiteX34" fmla="*/ 1887004 w 2678023"/>
                  <a:gd name="connsiteY34" fmla="*/ 332030 h 2676273"/>
                  <a:gd name="connsiteX35" fmla="*/ 1946857 w 2678023"/>
                  <a:gd name="connsiteY35" fmla="*/ 365052 h 2676273"/>
                  <a:gd name="connsiteX36" fmla="*/ 1986588 w 2678023"/>
                  <a:gd name="connsiteY36" fmla="*/ 355765 h 2676273"/>
                  <a:gd name="connsiteX37" fmla="*/ 2081528 w 2678023"/>
                  <a:gd name="connsiteY37" fmla="*/ 267532 h 2676273"/>
                  <a:gd name="connsiteX38" fmla="*/ 2151701 w 2678023"/>
                  <a:gd name="connsiteY38" fmla="*/ 261857 h 2676273"/>
                  <a:gd name="connsiteX39" fmla="*/ 2155312 w 2678023"/>
                  <a:gd name="connsiteY39" fmla="*/ 264437 h 2676273"/>
                  <a:gd name="connsiteX40" fmla="*/ 2177500 w 2678023"/>
                  <a:gd name="connsiteY40" fmla="*/ 353701 h 2676273"/>
                  <a:gd name="connsiteX41" fmla="*/ 2122290 w 2678023"/>
                  <a:gd name="connsiteY41" fmla="*/ 456896 h 2676273"/>
                  <a:gd name="connsiteX42" fmla="*/ 2126934 w 2678023"/>
                  <a:gd name="connsiteY42" fmla="*/ 505914 h 2676273"/>
                  <a:gd name="connsiteX43" fmla="*/ 2173372 w 2678023"/>
                  <a:gd name="connsiteY43" fmla="*/ 551836 h 2676273"/>
                  <a:gd name="connsiteX44" fmla="*/ 2219810 w 2678023"/>
                  <a:gd name="connsiteY44" fmla="*/ 555964 h 2676273"/>
                  <a:gd name="connsiteX45" fmla="*/ 2336937 w 2678023"/>
                  <a:gd name="connsiteY45" fmla="*/ 494046 h 2676273"/>
                  <a:gd name="connsiteX46" fmla="*/ 2400917 w 2678023"/>
                  <a:gd name="connsiteY46" fmla="*/ 507462 h 2676273"/>
                  <a:gd name="connsiteX47" fmla="*/ 2420525 w 2678023"/>
                  <a:gd name="connsiteY47" fmla="*/ 533777 h 2676273"/>
                  <a:gd name="connsiteX48" fmla="*/ 2415365 w 2678023"/>
                  <a:gd name="connsiteY48" fmla="*/ 591566 h 2676273"/>
                  <a:gd name="connsiteX49" fmla="*/ 2321973 w 2678023"/>
                  <a:gd name="connsiteY49" fmla="*/ 692182 h 2676273"/>
                  <a:gd name="connsiteX50" fmla="*/ 2313718 w 2678023"/>
                  <a:gd name="connsiteY50" fmla="*/ 733460 h 2676273"/>
                  <a:gd name="connsiteX51" fmla="*/ 2349320 w 2678023"/>
                  <a:gd name="connsiteY51" fmla="*/ 795377 h 2676273"/>
                  <a:gd name="connsiteX52" fmla="*/ 2394726 w 2678023"/>
                  <a:gd name="connsiteY52" fmla="*/ 810341 h 2676273"/>
                  <a:gd name="connsiteX53" fmla="*/ 2526816 w 2678023"/>
                  <a:gd name="connsiteY53" fmla="*/ 780414 h 2676273"/>
                  <a:gd name="connsiteX54" fmla="*/ 2575834 w 2678023"/>
                  <a:gd name="connsiteY54" fmla="*/ 803117 h 2676273"/>
                  <a:gd name="connsiteX55" fmla="*/ 2591313 w 2678023"/>
                  <a:gd name="connsiteY55" fmla="*/ 838719 h 2676273"/>
                  <a:gd name="connsiteX56" fmla="*/ 2570158 w 2678023"/>
                  <a:gd name="connsiteY56" fmla="*/ 896509 h 2676273"/>
                  <a:gd name="connsiteX57" fmla="*/ 2461287 w 2678023"/>
                  <a:gd name="connsiteY57" fmla="*/ 964103 h 2676273"/>
                  <a:gd name="connsiteX58" fmla="*/ 2438068 w 2678023"/>
                  <a:gd name="connsiteY58" fmla="*/ 1014669 h 2676273"/>
                  <a:gd name="connsiteX59" fmla="*/ 2454063 w 2678023"/>
                  <a:gd name="connsiteY59" fmla="*/ 1073490 h 2676273"/>
                  <a:gd name="connsiteX60" fmla="*/ 2492762 w 2678023"/>
                  <a:gd name="connsiteY60" fmla="*/ 1100837 h 2676273"/>
                  <a:gd name="connsiteX61" fmla="*/ 2628464 w 2678023"/>
                  <a:gd name="connsiteY61" fmla="*/ 1105997 h 2676273"/>
                  <a:gd name="connsiteX62" fmla="*/ 2672322 w 2678023"/>
                  <a:gd name="connsiteY62" fmla="*/ 1140567 h 2676273"/>
                  <a:gd name="connsiteX63" fmla="*/ 2677998 w 2678023"/>
                  <a:gd name="connsiteY63" fmla="*/ 1182361 h 2676273"/>
                  <a:gd name="connsiteX64" fmla="*/ 2644459 w 2678023"/>
                  <a:gd name="connsiteY64" fmla="*/ 1229831 h 2676273"/>
                  <a:gd name="connsiteX65" fmla="*/ 2522172 w 2678023"/>
                  <a:gd name="connsiteY65" fmla="*/ 1267498 h 2676273"/>
                  <a:gd name="connsiteX66" fmla="*/ 2483990 w 2678023"/>
                  <a:gd name="connsiteY66" fmla="*/ 1315999 h 2676273"/>
                  <a:gd name="connsiteX67" fmla="*/ 2486570 w 2678023"/>
                  <a:gd name="connsiteY67" fmla="*/ 1379981 h 2676273"/>
                  <a:gd name="connsiteX68" fmla="*/ 2512885 w 2678023"/>
                  <a:gd name="connsiteY68" fmla="*/ 1407843 h 2676273"/>
                  <a:gd name="connsiteX69" fmla="*/ 2641363 w 2678023"/>
                  <a:gd name="connsiteY69" fmla="*/ 1447058 h 2676273"/>
                  <a:gd name="connsiteX70" fmla="*/ 2677998 w 2678023"/>
                  <a:gd name="connsiteY70" fmla="*/ 1498139 h 2676273"/>
                  <a:gd name="connsiteX71" fmla="*/ 2677998 w 2678023"/>
                  <a:gd name="connsiteY71" fmla="*/ 1507427 h 2676273"/>
                  <a:gd name="connsiteX72" fmla="*/ 2611952 w 2678023"/>
                  <a:gd name="connsiteY72" fmla="*/ 1572956 h 2676273"/>
                  <a:gd name="connsiteX73" fmla="*/ 2490182 w 2678023"/>
                  <a:gd name="connsiteY73" fmla="*/ 1576568 h 2676273"/>
                  <a:gd name="connsiteX74" fmla="*/ 2457675 w 2678023"/>
                  <a:gd name="connsiteY74" fmla="*/ 1596691 h 2676273"/>
                  <a:gd name="connsiteX75" fmla="*/ 2437036 w 2678023"/>
                  <a:gd name="connsiteY75" fmla="*/ 1673056 h 2676273"/>
                  <a:gd name="connsiteX76" fmla="*/ 2457159 w 2678023"/>
                  <a:gd name="connsiteY76" fmla="*/ 1710206 h 2676273"/>
                  <a:gd name="connsiteX77" fmla="*/ 2564483 w 2678023"/>
                  <a:gd name="connsiteY77" fmla="*/ 1777283 h 2676273"/>
                  <a:gd name="connsiteX78" fmla="*/ 2588733 w 2678023"/>
                  <a:gd name="connsiteY78" fmla="*/ 1845908 h 2676273"/>
                  <a:gd name="connsiteX79" fmla="*/ 2571706 w 2678023"/>
                  <a:gd name="connsiteY79" fmla="*/ 1880995 h 2676273"/>
                  <a:gd name="connsiteX80" fmla="*/ 2538684 w 2678023"/>
                  <a:gd name="connsiteY80" fmla="*/ 1897506 h 2676273"/>
                  <a:gd name="connsiteX81" fmla="*/ 2456643 w 2678023"/>
                  <a:gd name="connsiteY81" fmla="*/ 1879447 h 2676273"/>
                  <a:gd name="connsiteX82" fmla="*/ 2389566 w 2678023"/>
                  <a:gd name="connsiteY82" fmla="*/ 1863967 h 2676273"/>
                  <a:gd name="connsiteX83" fmla="*/ 2354479 w 2678023"/>
                  <a:gd name="connsiteY83" fmla="*/ 1874803 h 2676273"/>
                  <a:gd name="connsiteX84" fmla="*/ 2312170 w 2678023"/>
                  <a:gd name="connsiteY84" fmla="*/ 1950652 h 2676273"/>
                  <a:gd name="connsiteX85" fmla="*/ 2322489 w 2678023"/>
                  <a:gd name="connsiteY85" fmla="*/ 1983158 h 2676273"/>
                  <a:gd name="connsiteX86" fmla="*/ 2412785 w 2678023"/>
                  <a:gd name="connsiteY86" fmla="*/ 2080162 h 2676273"/>
                  <a:gd name="connsiteX87" fmla="*/ 2418461 w 2678023"/>
                  <a:gd name="connsiteY87" fmla="*/ 2146723 h 2676273"/>
                  <a:gd name="connsiteX88" fmla="*/ 2414849 w 2678023"/>
                  <a:gd name="connsiteY88" fmla="*/ 2151883 h 2676273"/>
                  <a:gd name="connsiteX89" fmla="*/ 2324037 w 2678023"/>
                  <a:gd name="connsiteY89" fmla="*/ 2174586 h 2676273"/>
                  <a:gd name="connsiteX90" fmla="*/ 2219294 w 2678023"/>
                  <a:gd name="connsiteY90" fmla="*/ 2118860 h 2676273"/>
                  <a:gd name="connsiteX91" fmla="*/ 2178531 w 2678023"/>
                  <a:gd name="connsiteY91" fmla="*/ 2120408 h 2676273"/>
                  <a:gd name="connsiteX92" fmla="*/ 2125386 w 2678023"/>
                  <a:gd name="connsiteY92" fmla="*/ 2172522 h 2676273"/>
                  <a:gd name="connsiteX93" fmla="*/ 2122806 w 2678023"/>
                  <a:gd name="connsiteY93" fmla="*/ 2217412 h 2676273"/>
                  <a:gd name="connsiteX94" fmla="*/ 2184723 w 2678023"/>
                  <a:gd name="connsiteY94" fmla="*/ 2334539 h 2676273"/>
                  <a:gd name="connsiteX95" fmla="*/ 2174404 w 2678023"/>
                  <a:gd name="connsiteY95" fmla="*/ 2395424 h 2676273"/>
                  <a:gd name="connsiteX96" fmla="*/ 2164084 w 2678023"/>
                  <a:gd name="connsiteY96" fmla="*/ 2404712 h 2676273"/>
                  <a:gd name="connsiteX97" fmla="*/ 2075336 w 2678023"/>
                  <a:gd name="connsiteY97" fmla="*/ 2401616 h 2676273"/>
                  <a:gd name="connsiteX98" fmla="*/ 1988652 w 2678023"/>
                  <a:gd name="connsiteY98" fmla="*/ 2320607 h 2676273"/>
                  <a:gd name="connsiteX99" fmla="*/ 1944277 w 2678023"/>
                  <a:gd name="connsiteY99" fmla="*/ 2311836 h 2676273"/>
                  <a:gd name="connsiteX100" fmla="*/ 1883392 w 2678023"/>
                  <a:gd name="connsiteY100" fmla="*/ 2346406 h 2676273"/>
                  <a:gd name="connsiteX101" fmla="*/ 1868429 w 2678023"/>
                  <a:gd name="connsiteY101" fmla="*/ 2391812 h 2676273"/>
                  <a:gd name="connsiteX102" fmla="*/ 1899388 w 2678023"/>
                  <a:gd name="connsiteY102" fmla="*/ 2526998 h 2676273"/>
                  <a:gd name="connsiteX103" fmla="*/ 1879264 w 2678023"/>
                  <a:gd name="connsiteY103" fmla="*/ 2571888 h 2676273"/>
                  <a:gd name="connsiteX104" fmla="*/ 1841082 w 2678023"/>
                  <a:gd name="connsiteY104" fmla="*/ 2588916 h 2676273"/>
                  <a:gd name="connsiteX105" fmla="*/ 1782777 w 2678023"/>
                  <a:gd name="connsiteY105" fmla="*/ 2568277 h 2676273"/>
                  <a:gd name="connsiteX106" fmla="*/ 1715184 w 2678023"/>
                  <a:gd name="connsiteY106" fmla="*/ 2459405 h 2676273"/>
                  <a:gd name="connsiteX107" fmla="*/ 1664618 w 2678023"/>
                  <a:gd name="connsiteY107" fmla="*/ 2435670 h 2676273"/>
                  <a:gd name="connsiteX108" fmla="*/ 1610440 w 2678023"/>
                  <a:gd name="connsiteY108" fmla="*/ 2450118 h 2676273"/>
                  <a:gd name="connsiteX109" fmla="*/ 1577418 w 2678023"/>
                  <a:gd name="connsiteY109" fmla="*/ 2495008 h 2676273"/>
                  <a:gd name="connsiteX110" fmla="*/ 1573806 w 2678023"/>
                  <a:gd name="connsiteY110" fmla="*/ 2616778 h 2676273"/>
                  <a:gd name="connsiteX111" fmla="*/ 1526852 w 2678023"/>
                  <a:gd name="connsiteY111" fmla="*/ 2672504 h 2676273"/>
                  <a:gd name="connsiteX112" fmla="*/ 1497441 w 2678023"/>
                  <a:gd name="connsiteY112" fmla="*/ 2676116 h 2676273"/>
                  <a:gd name="connsiteX113" fmla="*/ 1449972 w 2678023"/>
                  <a:gd name="connsiteY113" fmla="*/ 2644125 h 2676273"/>
                  <a:gd name="connsiteX114" fmla="*/ 1410241 w 2678023"/>
                  <a:gd name="connsiteY114" fmla="*/ 2514615 h 2676273"/>
                  <a:gd name="connsiteX115" fmla="*/ 1373091 w 2678023"/>
                  <a:gd name="connsiteY115" fmla="*/ 2482624 h 2676273"/>
                  <a:gd name="connsiteX116" fmla="*/ 1304982 w 2678023"/>
                  <a:gd name="connsiteY116" fmla="*/ 2483140 h 2676273"/>
                  <a:gd name="connsiteX117" fmla="*/ 1271959 w 2678023"/>
                  <a:gd name="connsiteY117" fmla="*/ 2511519 h 2676273"/>
                  <a:gd name="connsiteX118" fmla="*/ 1234293 w 2678023"/>
                  <a:gd name="connsiteY118" fmla="*/ 2633806 h 2676273"/>
                  <a:gd name="connsiteX119" fmla="*/ 1170828 w 2678023"/>
                  <a:gd name="connsiteY119" fmla="*/ 2674568 h 2676273"/>
                  <a:gd name="connsiteX120" fmla="*/ 1106847 w 2678023"/>
                  <a:gd name="connsiteY120" fmla="*/ 2602331 h 2676273"/>
                  <a:gd name="connsiteX121" fmla="*/ 1103751 w 2678023"/>
                  <a:gd name="connsiteY121" fmla="*/ 2491396 h 2676273"/>
                  <a:gd name="connsiteX122" fmla="*/ 1080532 w 2678023"/>
                  <a:gd name="connsiteY122" fmla="*/ 2454245 h 2676273"/>
                  <a:gd name="connsiteX123" fmla="*/ 1005199 w 2678023"/>
                  <a:gd name="connsiteY123" fmla="*/ 2435154 h 2676273"/>
                  <a:gd name="connsiteX124" fmla="*/ 969080 w 2678023"/>
                  <a:gd name="connsiteY124" fmla="*/ 2454245 h 2676273"/>
                  <a:gd name="connsiteX125" fmla="*/ 900456 w 2678023"/>
                  <a:gd name="connsiteY125" fmla="*/ 2564149 h 2676273"/>
                  <a:gd name="connsiteX126" fmla="*/ 836474 w 2678023"/>
                  <a:gd name="connsiteY126" fmla="*/ 2587368 h 2676273"/>
                  <a:gd name="connsiteX127" fmla="*/ 831830 w 2678023"/>
                  <a:gd name="connsiteY127" fmla="*/ 2585820 h 2676273"/>
                  <a:gd name="connsiteX128" fmla="*/ 785392 w 2678023"/>
                  <a:gd name="connsiteY128" fmla="*/ 2504811 h 2676273"/>
                  <a:gd name="connsiteX129" fmla="*/ 811707 w 2678023"/>
                  <a:gd name="connsiteY129" fmla="*/ 2390780 h 2676273"/>
                  <a:gd name="connsiteX130" fmla="*/ 794680 w 2678023"/>
                  <a:gd name="connsiteY130" fmla="*/ 2344342 h 2676273"/>
                  <a:gd name="connsiteX131" fmla="*/ 739470 w 2678023"/>
                  <a:gd name="connsiteY131" fmla="*/ 2312352 h 2676273"/>
                  <a:gd name="connsiteX132" fmla="*/ 689421 w 2678023"/>
                  <a:gd name="connsiteY132" fmla="*/ 2321639 h 2676273"/>
                  <a:gd name="connsiteX133" fmla="*/ 596029 w 2678023"/>
                  <a:gd name="connsiteY133" fmla="*/ 2408839 h 2676273"/>
                  <a:gd name="connsiteX134" fmla="*/ 530500 w 2678023"/>
                  <a:gd name="connsiteY134" fmla="*/ 2415031 h 2676273"/>
                  <a:gd name="connsiteX135" fmla="*/ 521212 w 2678023"/>
                  <a:gd name="connsiteY135" fmla="*/ 2408839 h 2676273"/>
                  <a:gd name="connsiteX136" fmla="*/ 500573 w 2678023"/>
                  <a:gd name="connsiteY136" fmla="*/ 2322671 h 2676273"/>
                  <a:gd name="connsiteX137" fmla="*/ 556298 w 2678023"/>
                  <a:gd name="connsiteY137" fmla="*/ 2217928 h 2676273"/>
                  <a:gd name="connsiteX138" fmla="*/ 552171 w 2678023"/>
                  <a:gd name="connsiteY138" fmla="*/ 2168910 h 2676273"/>
                  <a:gd name="connsiteX139" fmla="*/ 505733 w 2678023"/>
                  <a:gd name="connsiteY139" fmla="*/ 2122988 h 2676273"/>
                  <a:gd name="connsiteX140" fmla="*/ 457747 w 2678023"/>
                  <a:gd name="connsiteY140" fmla="*/ 2119376 h 2676273"/>
                  <a:gd name="connsiteX141" fmla="*/ 341652 w 2678023"/>
                  <a:gd name="connsiteY141" fmla="*/ 2180778 h 2676273"/>
                  <a:gd name="connsiteX142" fmla="*/ 278187 w 2678023"/>
                  <a:gd name="connsiteY142" fmla="*/ 2168910 h 2676273"/>
                  <a:gd name="connsiteX143" fmla="*/ 274059 w 2678023"/>
                  <a:gd name="connsiteY143" fmla="*/ 2164266 h 2676273"/>
                  <a:gd name="connsiteX144" fmla="*/ 276639 w 2678023"/>
                  <a:gd name="connsiteY144" fmla="*/ 2069326 h 2676273"/>
                  <a:gd name="connsiteX145" fmla="*/ 354551 w 2678023"/>
                  <a:gd name="connsiteY145" fmla="*/ 1986254 h 2676273"/>
                  <a:gd name="connsiteX146" fmla="*/ 363839 w 2678023"/>
                  <a:gd name="connsiteY146" fmla="*/ 1940848 h 2676273"/>
                  <a:gd name="connsiteX147" fmla="*/ 328237 w 2678023"/>
                  <a:gd name="connsiteY147" fmla="*/ 1878931 h 2676273"/>
                  <a:gd name="connsiteX148" fmla="*/ 283347 w 2678023"/>
                  <a:gd name="connsiteY148" fmla="*/ 1866031 h 2676273"/>
                  <a:gd name="connsiteX149" fmla="*/ 170864 w 2678023"/>
                  <a:gd name="connsiteY149" fmla="*/ 1891830 h 2676273"/>
                  <a:gd name="connsiteX150" fmla="*/ 155900 w 2678023"/>
                  <a:gd name="connsiteY150" fmla="*/ 1895442 h 2676273"/>
                  <a:gd name="connsiteX151" fmla="*/ 100175 w 2678023"/>
                  <a:gd name="connsiteY151" fmla="*/ 1868095 h 2676273"/>
                  <a:gd name="connsiteX152" fmla="*/ 87275 w 2678023"/>
                  <a:gd name="connsiteY152" fmla="*/ 1838169 h 2676273"/>
                  <a:gd name="connsiteX153" fmla="*/ 107915 w 2678023"/>
                  <a:gd name="connsiteY153" fmla="*/ 1779863 h 2676273"/>
                  <a:gd name="connsiteX154" fmla="*/ 213690 w 2678023"/>
                  <a:gd name="connsiteY154" fmla="*/ 1713818 h 2676273"/>
                  <a:gd name="connsiteX155" fmla="*/ 238972 w 2678023"/>
                  <a:gd name="connsiteY155" fmla="*/ 1654481 h 2676273"/>
                  <a:gd name="connsiteX156" fmla="*/ 222977 w 2678023"/>
                  <a:gd name="connsiteY156" fmla="*/ 1600819 h 2676273"/>
                  <a:gd name="connsiteX157" fmla="*/ 184279 w 2678023"/>
                  <a:gd name="connsiteY157" fmla="*/ 1575020 h 2676273"/>
                  <a:gd name="connsiteX158" fmla="*/ 59413 w 2678023"/>
                  <a:gd name="connsiteY158" fmla="*/ 1571408 h 2676273"/>
                  <a:gd name="connsiteX159" fmla="*/ 3687 w 2678023"/>
                  <a:gd name="connsiteY159" fmla="*/ 1524454 h 2676273"/>
                  <a:gd name="connsiteX160" fmla="*/ 1623 w 2678023"/>
                  <a:gd name="connsiteY160" fmla="*/ 1513619 h 2676273"/>
                  <a:gd name="connsiteX161" fmla="*/ 48577 w 2678023"/>
                  <a:gd name="connsiteY161" fmla="*/ 1442414 h 2676273"/>
                  <a:gd name="connsiteX162" fmla="*/ 160544 w 2678023"/>
                  <a:gd name="connsiteY162" fmla="*/ 1408359 h 2676273"/>
                  <a:gd name="connsiteX163" fmla="*/ 194083 w 2678023"/>
                  <a:gd name="connsiteY163" fmla="*/ 1370693 h 2676273"/>
                  <a:gd name="connsiteX164" fmla="*/ 192534 w 2678023"/>
                  <a:gd name="connsiteY164" fmla="*/ 1298972 h 2676273"/>
                  <a:gd name="connsiteX165" fmla="*/ 166220 w 2678023"/>
                  <a:gd name="connsiteY165" fmla="*/ 1269561 h 2676273"/>
                  <a:gd name="connsiteX166" fmla="*/ 47029 w 2678023"/>
                  <a:gd name="connsiteY166" fmla="*/ 1232927 h 2676273"/>
                  <a:gd name="connsiteX167" fmla="*/ 1623 w 2678023"/>
                  <a:gd name="connsiteY167" fmla="*/ 1166882 h 2676273"/>
                  <a:gd name="connsiteX168" fmla="*/ 6267 w 2678023"/>
                  <a:gd name="connsiteY168" fmla="*/ 1139535 h 2676273"/>
                  <a:gd name="connsiteX169" fmla="*/ 49093 w 2678023"/>
                  <a:gd name="connsiteY169" fmla="*/ 1105481 h 2676273"/>
                  <a:gd name="connsiteX170" fmla="*/ 164672 w 2678023"/>
                  <a:gd name="connsiteY170" fmla="*/ 1101869 h 2676273"/>
                  <a:gd name="connsiteX171" fmla="*/ 181699 w 2678023"/>
                  <a:gd name="connsiteY171" fmla="*/ 1101353 h 2676273"/>
                  <a:gd name="connsiteX172" fmla="*/ 227621 w 2678023"/>
                  <a:gd name="connsiteY172" fmla="*/ 1065234 h 2676273"/>
                  <a:gd name="connsiteX173" fmla="*/ 241036 w 2678023"/>
                  <a:gd name="connsiteY173" fmla="*/ 1014153 h 2676273"/>
                  <a:gd name="connsiteX174" fmla="*/ 219366 w 2678023"/>
                  <a:gd name="connsiteY174" fmla="*/ 965651 h 2676273"/>
                  <a:gd name="connsiteX175" fmla="*/ 113590 w 2678023"/>
                  <a:gd name="connsiteY175" fmla="*/ 899605 h 2676273"/>
                  <a:gd name="connsiteX176" fmla="*/ 89855 w 2678023"/>
                  <a:gd name="connsiteY176" fmla="*/ 832012 h 2676273"/>
                  <a:gd name="connsiteX177" fmla="*/ 104818 w 2678023"/>
                  <a:gd name="connsiteY177" fmla="*/ 799505 h 2676273"/>
                  <a:gd name="connsiteX178" fmla="*/ 151256 w 2678023"/>
                  <a:gd name="connsiteY178" fmla="*/ 779898 h 2676273"/>
                  <a:gd name="connsiteX179" fmla="*/ 283347 w 2678023"/>
                  <a:gd name="connsiteY179" fmla="*/ 810341 h 2676273"/>
                  <a:gd name="connsiteX180" fmla="*/ 331332 w 2678023"/>
                  <a:gd name="connsiteY180" fmla="*/ 794345 h 2676273"/>
                  <a:gd name="connsiteX181" fmla="*/ 363839 w 2678023"/>
                  <a:gd name="connsiteY181" fmla="*/ 737588 h 2676273"/>
                  <a:gd name="connsiteX182" fmla="*/ 354551 w 2678023"/>
                  <a:gd name="connsiteY182" fmla="*/ 689086 h 2676273"/>
                  <a:gd name="connsiteX183" fmla="*/ 266835 w 2678023"/>
                  <a:gd name="connsiteY183" fmla="*/ 595694 h 2676273"/>
                  <a:gd name="connsiteX184" fmla="*/ 261675 w 2678023"/>
                  <a:gd name="connsiteY184" fmla="*/ 529133 h 2676273"/>
                  <a:gd name="connsiteX185" fmla="*/ 270447 w 2678023"/>
                  <a:gd name="connsiteY185" fmla="*/ 516233 h 2676273"/>
                  <a:gd name="connsiteX186" fmla="*/ 349907 w 2678023"/>
                  <a:gd name="connsiteY186" fmla="*/ 498690 h 2676273"/>
                  <a:gd name="connsiteX187" fmla="*/ 457231 w 2678023"/>
                  <a:gd name="connsiteY187" fmla="*/ 555964 h 2676273"/>
                  <a:gd name="connsiteX188" fmla="*/ 507797 w 2678023"/>
                  <a:gd name="connsiteY188" fmla="*/ 551320 h 2676273"/>
                  <a:gd name="connsiteX189" fmla="*/ 551139 w 2678023"/>
                  <a:gd name="connsiteY189" fmla="*/ 508494 h 2676273"/>
                  <a:gd name="connsiteX190" fmla="*/ 556815 w 2678023"/>
                  <a:gd name="connsiteY190" fmla="*/ 456896 h 2676273"/>
                  <a:gd name="connsiteX191" fmla="*/ 494381 w 2678023"/>
                  <a:gd name="connsiteY191" fmla="*/ 339769 h 2676273"/>
                  <a:gd name="connsiteX192" fmla="*/ 505217 w 2678023"/>
                  <a:gd name="connsiteY192" fmla="*/ 280432 h 2676273"/>
                  <a:gd name="connsiteX193" fmla="*/ 537723 w 2678023"/>
                  <a:gd name="connsiteY193" fmla="*/ 256181 h 2676273"/>
                  <a:gd name="connsiteX194" fmla="*/ 590353 w 2678023"/>
                  <a:gd name="connsiteY194" fmla="*/ 261857 h 2676273"/>
                  <a:gd name="connsiteX195" fmla="*/ 679617 w 2678023"/>
                  <a:gd name="connsiteY195" fmla="*/ 344929 h 2676273"/>
                  <a:gd name="connsiteX196" fmla="*/ 754950 w 2678023"/>
                  <a:gd name="connsiteY196" fmla="*/ 355765 h 2676273"/>
                  <a:gd name="connsiteX197" fmla="*/ 797260 w 2678023"/>
                  <a:gd name="connsiteY197" fmla="*/ 329450 h 2676273"/>
                  <a:gd name="connsiteX198" fmla="*/ 811707 w 2678023"/>
                  <a:gd name="connsiteY198" fmla="*/ 285076 h 2676273"/>
                  <a:gd name="connsiteX199" fmla="*/ 781781 w 2678023"/>
                  <a:gd name="connsiteY199" fmla="*/ 156081 h 2676273"/>
                  <a:gd name="connsiteX200" fmla="*/ 807064 w 2678023"/>
                  <a:gd name="connsiteY200" fmla="*/ 100872 h 2676273"/>
                  <a:gd name="connsiteX201" fmla="*/ 841634 w 2678023"/>
                  <a:gd name="connsiteY201" fmla="*/ 86424 h 2676273"/>
                  <a:gd name="connsiteX202" fmla="*/ 896328 w 2678023"/>
                  <a:gd name="connsiteY202" fmla="*/ 106031 h 2676273"/>
                  <a:gd name="connsiteX203" fmla="*/ 965469 w 2678023"/>
                  <a:gd name="connsiteY203" fmla="*/ 217483 h 2676273"/>
                  <a:gd name="connsiteX204" fmla="*/ 1013455 w 2678023"/>
                  <a:gd name="connsiteY204" fmla="*/ 240702 h 2676273"/>
                  <a:gd name="connsiteX205" fmla="*/ 1077952 w 2678023"/>
                  <a:gd name="connsiteY205" fmla="*/ 222642 h 2676273"/>
                  <a:gd name="connsiteX206" fmla="*/ 1101687 w 2678023"/>
                  <a:gd name="connsiteY206" fmla="*/ 188072 h 2676273"/>
                  <a:gd name="connsiteX207" fmla="*/ 1106847 w 2678023"/>
                  <a:gd name="connsiteY207" fmla="*/ 53918 h 2676273"/>
                  <a:gd name="connsiteX208" fmla="*/ 1145029 w 2678023"/>
                  <a:gd name="connsiteY208" fmla="*/ 4900 h 2676273"/>
                  <a:gd name="connsiteX209" fmla="*/ 1158960 w 2678023"/>
                  <a:gd name="connsiteY209" fmla="*/ 1804 h 2676273"/>
                  <a:gd name="connsiteX210" fmla="*/ 1190637 w 2678023"/>
                  <a:gd name="connsiteY210" fmla="*/ 143 h 267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Lst>
                <a:rect l="l" t="t" r="r" b="b"/>
                <a:pathLst>
                  <a:path w="2678023" h="2676273">
                    <a:moveTo>
                      <a:pt x="1338961" y="855269"/>
                    </a:moveTo>
                    <a:cubicBezTo>
                      <a:pt x="1073250" y="855269"/>
                      <a:pt x="857849" y="1070670"/>
                      <a:pt x="857849" y="1336381"/>
                    </a:cubicBezTo>
                    <a:cubicBezTo>
                      <a:pt x="857849" y="1602092"/>
                      <a:pt x="1073250" y="1817493"/>
                      <a:pt x="1338961" y="1817493"/>
                    </a:cubicBezTo>
                    <a:cubicBezTo>
                      <a:pt x="1604672" y="1817493"/>
                      <a:pt x="1820073" y="1602092"/>
                      <a:pt x="1820073" y="1336381"/>
                    </a:cubicBezTo>
                    <a:cubicBezTo>
                      <a:pt x="1820073" y="1070670"/>
                      <a:pt x="1604672" y="855269"/>
                      <a:pt x="1338961" y="855269"/>
                    </a:cubicBezTo>
                    <a:close/>
                    <a:moveTo>
                      <a:pt x="1338961" y="545806"/>
                    </a:moveTo>
                    <a:cubicBezTo>
                      <a:pt x="1775584" y="545806"/>
                      <a:pt x="2129536" y="899758"/>
                      <a:pt x="2129536" y="1336381"/>
                    </a:cubicBezTo>
                    <a:cubicBezTo>
                      <a:pt x="2129536" y="1773004"/>
                      <a:pt x="1775584" y="2126956"/>
                      <a:pt x="1338961" y="2126956"/>
                    </a:cubicBezTo>
                    <a:cubicBezTo>
                      <a:pt x="902338" y="2126956"/>
                      <a:pt x="548386" y="1773004"/>
                      <a:pt x="548386" y="1336381"/>
                    </a:cubicBezTo>
                    <a:cubicBezTo>
                      <a:pt x="548386" y="899758"/>
                      <a:pt x="902338" y="545806"/>
                      <a:pt x="1338961" y="545806"/>
                    </a:cubicBezTo>
                    <a:close/>
                    <a:moveTo>
                      <a:pt x="1340068" y="359376"/>
                    </a:moveTo>
                    <a:cubicBezTo>
                      <a:pt x="796228" y="358860"/>
                      <a:pt x="363839" y="794861"/>
                      <a:pt x="361775" y="1331995"/>
                    </a:cubicBezTo>
                    <a:cubicBezTo>
                      <a:pt x="359711" y="1882027"/>
                      <a:pt x="806032" y="2314416"/>
                      <a:pt x="1338521" y="2312868"/>
                    </a:cubicBezTo>
                    <a:cubicBezTo>
                      <a:pt x="1869461" y="2314932"/>
                      <a:pt x="2317329" y="1887702"/>
                      <a:pt x="2316814" y="1335606"/>
                    </a:cubicBezTo>
                    <a:cubicBezTo>
                      <a:pt x="2316298" y="792797"/>
                      <a:pt x="1880813" y="359892"/>
                      <a:pt x="1340068" y="359376"/>
                    </a:cubicBezTo>
                    <a:close/>
                    <a:moveTo>
                      <a:pt x="1190637" y="143"/>
                    </a:moveTo>
                    <a:cubicBezTo>
                      <a:pt x="1216299" y="1546"/>
                      <a:pt x="1225780" y="13543"/>
                      <a:pt x="1235841" y="48758"/>
                    </a:cubicBezTo>
                    <a:cubicBezTo>
                      <a:pt x="1246676" y="86940"/>
                      <a:pt x="1259576" y="124091"/>
                      <a:pt x="1269895" y="162273"/>
                    </a:cubicBezTo>
                    <a:cubicBezTo>
                      <a:pt x="1275055" y="180332"/>
                      <a:pt x="1285890" y="190136"/>
                      <a:pt x="1303434" y="192716"/>
                    </a:cubicBezTo>
                    <a:cubicBezTo>
                      <a:pt x="1327685" y="195812"/>
                      <a:pt x="1352452" y="195812"/>
                      <a:pt x="1376702" y="192716"/>
                    </a:cubicBezTo>
                    <a:cubicBezTo>
                      <a:pt x="1393730" y="190652"/>
                      <a:pt x="1404049" y="180332"/>
                      <a:pt x="1409209" y="163305"/>
                    </a:cubicBezTo>
                    <a:cubicBezTo>
                      <a:pt x="1421593" y="121511"/>
                      <a:pt x="1434492" y="79717"/>
                      <a:pt x="1447392" y="37922"/>
                    </a:cubicBezTo>
                    <a:cubicBezTo>
                      <a:pt x="1457195" y="6964"/>
                      <a:pt x="1466998" y="-260"/>
                      <a:pt x="1499505" y="256"/>
                    </a:cubicBezTo>
                    <a:cubicBezTo>
                      <a:pt x="1504149" y="256"/>
                      <a:pt x="1508793" y="256"/>
                      <a:pt x="1513436" y="772"/>
                    </a:cubicBezTo>
                    <a:cubicBezTo>
                      <a:pt x="1559358" y="5416"/>
                      <a:pt x="1572258" y="19347"/>
                      <a:pt x="1573290" y="65269"/>
                    </a:cubicBezTo>
                    <a:cubicBezTo>
                      <a:pt x="1574322" y="105515"/>
                      <a:pt x="1575870" y="145246"/>
                      <a:pt x="1576902" y="185492"/>
                    </a:cubicBezTo>
                    <a:cubicBezTo>
                      <a:pt x="1577418" y="201487"/>
                      <a:pt x="1583093" y="213871"/>
                      <a:pt x="1598057" y="220578"/>
                    </a:cubicBezTo>
                    <a:cubicBezTo>
                      <a:pt x="1622308" y="231414"/>
                      <a:pt x="1647590" y="238638"/>
                      <a:pt x="1674422" y="240702"/>
                    </a:cubicBezTo>
                    <a:cubicBezTo>
                      <a:pt x="1690933" y="241733"/>
                      <a:pt x="1702285" y="235026"/>
                      <a:pt x="1710540" y="221610"/>
                    </a:cubicBezTo>
                    <a:cubicBezTo>
                      <a:pt x="1733243" y="184976"/>
                      <a:pt x="1756462" y="148342"/>
                      <a:pt x="1779165" y="111707"/>
                    </a:cubicBezTo>
                    <a:cubicBezTo>
                      <a:pt x="1798772" y="80749"/>
                      <a:pt x="1810640" y="76621"/>
                      <a:pt x="1845726" y="88488"/>
                    </a:cubicBezTo>
                    <a:cubicBezTo>
                      <a:pt x="1849854" y="90036"/>
                      <a:pt x="1853466" y="91068"/>
                      <a:pt x="1857594" y="92616"/>
                    </a:cubicBezTo>
                    <a:cubicBezTo>
                      <a:pt x="1898356" y="110159"/>
                      <a:pt x="1905063" y="123059"/>
                      <a:pt x="1895260" y="166401"/>
                    </a:cubicBezTo>
                    <a:cubicBezTo>
                      <a:pt x="1886488" y="205099"/>
                      <a:pt x="1877717" y="243281"/>
                      <a:pt x="1868429" y="281980"/>
                    </a:cubicBezTo>
                    <a:cubicBezTo>
                      <a:pt x="1863269" y="303135"/>
                      <a:pt x="1868429" y="319646"/>
                      <a:pt x="1887004" y="332030"/>
                    </a:cubicBezTo>
                    <a:cubicBezTo>
                      <a:pt x="1906096" y="344929"/>
                      <a:pt x="1925187" y="356796"/>
                      <a:pt x="1946857" y="365052"/>
                    </a:cubicBezTo>
                    <a:cubicBezTo>
                      <a:pt x="1962337" y="370728"/>
                      <a:pt x="1974720" y="367116"/>
                      <a:pt x="1986588" y="355765"/>
                    </a:cubicBezTo>
                    <a:cubicBezTo>
                      <a:pt x="2018062" y="325838"/>
                      <a:pt x="2049537" y="296943"/>
                      <a:pt x="2081528" y="267532"/>
                    </a:cubicBezTo>
                    <a:cubicBezTo>
                      <a:pt x="2107843" y="242765"/>
                      <a:pt x="2122290" y="241733"/>
                      <a:pt x="2151701" y="261857"/>
                    </a:cubicBezTo>
                    <a:cubicBezTo>
                      <a:pt x="2153248" y="262889"/>
                      <a:pt x="2154281" y="263405"/>
                      <a:pt x="2155312" y="264437"/>
                    </a:cubicBezTo>
                    <a:cubicBezTo>
                      <a:pt x="2205363" y="300555"/>
                      <a:pt x="2198139" y="316034"/>
                      <a:pt x="2177500" y="353701"/>
                    </a:cubicBezTo>
                    <a:cubicBezTo>
                      <a:pt x="2158925" y="387755"/>
                      <a:pt x="2141381" y="422842"/>
                      <a:pt x="2122290" y="456896"/>
                    </a:cubicBezTo>
                    <a:cubicBezTo>
                      <a:pt x="2112487" y="474955"/>
                      <a:pt x="2114550" y="490435"/>
                      <a:pt x="2126934" y="505914"/>
                    </a:cubicBezTo>
                    <a:cubicBezTo>
                      <a:pt x="2140865" y="522941"/>
                      <a:pt x="2156345" y="538421"/>
                      <a:pt x="2173372" y="551836"/>
                    </a:cubicBezTo>
                    <a:cubicBezTo>
                      <a:pt x="2187819" y="563187"/>
                      <a:pt x="2202783" y="564735"/>
                      <a:pt x="2219810" y="555964"/>
                    </a:cubicBezTo>
                    <a:cubicBezTo>
                      <a:pt x="2258508" y="534809"/>
                      <a:pt x="2297722" y="514170"/>
                      <a:pt x="2336937" y="494046"/>
                    </a:cubicBezTo>
                    <a:cubicBezTo>
                      <a:pt x="2364799" y="479599"/>
                      <a:pt x="2380795" y="482695"/>
                      <a:pt x="2400917" y="507462"/>
                    </a:cubicBezTo>
                    <a:cubicBezTo>
                      <a:pt x="2408141" y="515717"/>
                      <a:pt x="2414849" y="524489"/>
                      <a:pt x="2420525" y="533777"/>
                    </a:cubicBezTo>
                    <a:cubicBezTo>
                      <a:pt x="2434972" y="556480"/>
                      <a:pt x="2433424" y="571443"/>
                      <a:pt x="2415365" y="591566"/>
                    </a:cubicBezTo>
                    <a:cubicBezTo>
                      <a:pt x="2384406" y="625105"/>
                      <a:pt x="2353448" y="659159"/>
                      <a:pt x="2321973" y="692182"/>
                    </a:cubicBezTo>
                    <a:cubicBezTo>
                      <a:pt x="2310106" y="704565"/>
                      <a:pt x="2307526" y="717981"/>
                      <a:pt x="2313718" y="733460"/>
                    </a:cubicBezTo>
                    <a:cubicBezTo>
                      <a:pt x="2323005" y="755647"/>
                      <a:pt x="2334357" y="776286"/>
                      <a:pt x="2349320" y="795377"/>
                    </a:cubicBezTo>
                    <a:cubicBezTo>
                      <a:pt x="2361187" y="810857"/>
                      <a:pt x="2375635" y="814984"/>
                      <a:pt x="2394726" y="810341"/>
                    </a:cubicBezTo>
                    <a:cubicBezTo>
                      <a:pt x="2438584" y="799505"/>
                      <a:pt x="2482958" y="789701"/>
                      <a:pt x="2526816" y="780414"/>
                    </a:cubicBezTo>
                    <a:cubicBezTo>
                      <a:pt x="2550035" y="775254"/>
                      <a:pt x="2563967" y="781962"/>
                      <a:pt x="2575834" y="803117"/>
                    </a:cubicBezTo>
                    <a:cubicBezTo>
                      <a:pt x="2582026" y="814468"/>
                      <a:pt x="2587186" y="826336"/>
                      <a:pt x="2591313" y="838719"/>
                    </a:cubicBezTo>
                    <a:cubicBezTo>
                      <a:pt x="2600085" y="867098"/>
                      <a:pt x="2595441" y="880514"/>
                      <a:pt x="2570158" y="896509"/>
                    </a:cubicBezTo>
                    <a:cubicBezTo>
                      <a:pt x="2534040" y="919213"/>
                      <a:pt x="2498437" y="942948"/>
                      <a:pt x="2461287" y="964103"/>
                    </a:cubicBezTo>
                    <a:cubicBezTo>
                      <a:pt x="2440132" y="976486"/>
                      <a:pt x="2434456" y="992998"/>
                      <a:pt x="2438068" y="1014669"/>
                    </a:cubicBezTo>
                    <a:cubicBezTo>
                      <a:pt x="2441164" y="1034792"/>
                      <a:pt x="2446840" y="1054399"/>
                      <a:pt x="2454063" y="1073490"/>
                    </a:cubicBezTo>
                    <a:cubicBezTo>
                      <a:pt x="2460771" y="1091033"/>
                      <a:pt x="2472638" y="1100321"/>
                      <a:pt x="2492762" y="1100837"/>
                    </a:cubicBezTo>
                    <a:cubicBezTo>
                      <a:pt x="2538168" y="1101353"/>
                      <a:pt x="2583058" y="1104449"/>
                      <a:pt x="2628464" y="1105997"/>
                    </a:cubicBezTo>
                    <a:cubicBezTo>
                      <a:pt x="2653230" y="1107029"/>
                      <a:pt x="2665614" y="1116832"/>
                      <a:pt x="2672322" y="1140567"/>
                    </a:cubicBezTo>
                    <a:cubicBezTo>
                      <a:pt x="2676449" y="1153983"/>
                      <a:pt x="2677998" y="1167914"/>
                      <a:pt x="2677998" y="1182361"/>
                    </a:cubicBezTo>
                    <a:cubicBezTo>
                      <a:pt x="2677998" y="1210224"/>
                      <a:pt x="2670258" y="1221576"/>
                      <a:pt x="2644459" y="1229831"/>
                    </a:cubicBezTo>
                    <a:cubicBezTo>
                      <a:pt x="2603697" y="1242731"/>
                      <a:pt x="2562934" y="1255114"/>
                      <a:pt x="2522172" y="1267498"/>
                    </a:cubicBezTo>
                    <a:cubicBezTo>
                      <a:pt x="2492762" y="1276269"/>
                      <a:pt x="2485022" y="1285557"/>
                      <a:pt x="2483990" y="1315999"/>
                    </a:cubicBezTo>
                    <a:cubicBezTo>
                      <a:pt x="2483474" y="1337154"/>
                      <a:pt x="2481926" y="1358825"/>
                      <a:pt x="2486570" y="1379981"/>
                    </a:cubicBezTo>
                    <a:cubicBezTo>
                      <a:pt x="2489666" y="1394428"/>
                      <a:pt x="2498437" y="1403200"/>
                      <a:pt x="2512885" y="1407843"/>
                    </a:cubicBezTo>
                    <a:cubicBezTo>
                      <a:pt x="2555711" y="1420743"/>
                      <a:pt x="2598537" y="1433642"/>
                      <a:pt x="2641363" y="1447058"/>
                    </a:cubicBezTo>
                    <a:cubicBezTo>
                      <a:pt x="2671290" y="1456345"/>
                      <a:pt x="2678514" y="1466665"/>
                      <a:pt x="2677998" y="1498139"/>
                    </a:cubicBezTo>
                    <a:cubicBezTo>
                      <a:pt x="2677998" y="1501235"/>
                      <a:pt x="2677998" y="1504331"/>
                      <a:pt x="2677998" y="1507427"/>
                    </a:cubicBezTo>
                    <a:cubicBezTo>
                      <a:pt x="2675934" y="1555929"/>
                      <a:pt x="2660454" y="1571408"/>
                      <a:pt x="2611952" y="1572956"/>
                    </a:cubicBezTo>
                    <a:cubicBezTo>
                      <a:pt x="2571190" y="1573988"/>
                      <a:pt x="2530944" y="1576052"/>
                      <a:pt x="2490182" y="1576568"/>
                    </a:cubicBezTo>
                    <a:cubicBezTo>
                      <a:pt x="2474702" y="1577084"/>
                      <a:pt x="2463867" y="1583792"/>
                      <a:pt x="2457675" y="1596691"/>
                    </a:cubicBezTo>
                    <a:cubicBezTo>
                      <a:pt x="2446324" y="1620942"/>
                      <a:pt x="2439100" y="1646225"/>
                      <a:pt x="2437036" y="1673056"/>
                    </a:cubicBezTo>
                    <a:cubicBezTo>
                      <a:pt x="2435488" y="1690083"/>
                      <a:pt x="2442712" y="1701435"/>
                      <a:pt x="2457159" y="1710206"/>
                    </a:cubicBezTo>
                    <a:cubicBezTo>
                      <a:pt x="2493278" y="1732393"/>
                      <a:pt x="2528880" y="1754580"/>
                      <a:pt x="2564483" y="1777283"/>
                    </a:cubicBezTo>
                    <a:cubicBezTo>
                      <a:pt x="2596989" y="1797406"/>
                      <a:pt x="2601117" y="1809790"/>
                      <a:pt x="2588733" y="1845908"/>
                    </a:cubicBezTo>
                    <a:cubicBezTo>
                      <a:pt x="2584606" y="1858292"/>
                      <a:pt x="2578930" y="1870159"/>
                      <a:pt x="2571706" y="1880995"/>
                    </a:cubicBezTo>
                    <a:cubicBezTo>
                      <a:pt x="2564998" y="1890798"/>
                      <a:pt x="2554163" y="1897506"/>
                      <a:pt x="2538684" y="1897506"/>
                    </a:cubicBezTo>
                    <a:cubicBezTo>
                      <a:pt x="2511337" y="1891314"/>
                      <a:pt x="2483990" y="1885122"/>
                      <a:pt x="2456643" y="1879447"/>
                    </a:cubicBezTo>
                    <a:cubicBezTo>
                      <a:pt x="2434456" y="1874287"/>
                      <a:pt x="2411753" y="1869643"/>
                      <a:pt x="2389566" y="1863967"/>
                    </a:cubicBezTo>
                    <a:cubicBezTo>
                      <a:pt x="2375119" y="1860355"/>
                      <a:pt x="2363767" y="1864483"/>
                      <a:pt x="2354479" y="1874803"/>
                    </a:cubicBezTo>
                    <a:cubicBezTo>
                      <a:pt x="2335389" y="1896990"/>
                      <a:pt x="2320425" y="1922273"/>
                      <a:pt x="2312170" y="1950652"/>
                    </a:cubicBezTo>
                    <a:cubicBezTo>
                      <a:pt x="2308042" y="1964067"/>
                      <a:pt x="2314234" y="1973870"/>
                      <a:pt x="2322489" y="1983158"/>
                    </a:cubicBezTo>
                    <a:cubicBezTo>
                      <a:pt x="2352416" y="2015665"/>
                      <a:pt x="2382858" y="2048171"/>
                      <a:pt x="2412785" y="2080162"/>
                    </a:cubicBezTo>
                    <a:cubicBezTo>
                      <a:pt x="2435488" y="2104413"/>
                      <a:pt x="2436520" y="2118860"/>
                      <a:pt x="2418461" y="2146723"/>
                    </a:cubicBezTo>
                    <a:cubicBezTo>
                      <a:pt x="2417429" y="2148271"/>
                      <a:pt x="2416397" y="2150335"/>
                      <a:pt x="2414849" y="2151883"/>
                    </a:cubicBezTo>
                    <a:cubicBezTo>
                      <a:pt x="2380795" y="2197805"/>
                      <a:pt x="2365831" y="2198321"/>
                      <a:pt x="2324037" y="2174586"/>
                    </a:cubicBezTo>
                    <a:cubicBezTo>
                      <a:pt x="2289982" y="2154979"/>
                      <a:pt x="2253864" y="2137435"/>
                      <a:pt x="2219294" y="2118860"/>
                    </a:cubicBezTo>
                    <a:cubicBezTo>
                      <a:pt x="2204846" y="2111121"/>
                      <a:pt x="2191431" y="2111121"/>
                      <a:pt x="2178531" y="2120408"/>
                    </a:cubicBezTo>
                    <a:cubicBezTo>
                      <a:pt x="2157892" y="2134856"/>
                      <a:pt x="2140349" y="2152399"/>
                      <a:pt x="2125386" y="2172522"/>
                    </a:cubicBezTo>
                    <a:cubicBezTo>
                      <a:pt x="2114550" y="2186969"/>
                      <a:pt x="2114034" y="2201417"/>
                      <a:pt x="2122806" y="2217412"/>
                    </a:cubicBezTo>
                    <a:cubicBezTo>
                      <a:pt x="2143961" y="2256110"/>
                      <a:pt x="2164600" y="2295324"/>
                      <a:pt x="2184723" y="2334539"/>
                    </a:cubicBezTo>
                    <a:cubicBezTo>
                      <a:pt x="2198655" y="2361886"/>
                      <a:pt x="2196591" y="2374269"/>
                      <a:pt x="2174404" y="2395424"/>
                    </a:cubicBezTo>
                    <a:cubicBezTo>
                      <a:pt x="2170792" y="2398520"/>
                      <a:pt x="2167696" y="2402132"/>
                      <a:pt x="2164084" y="2404712"/>
                    </a:cubicBezTo>
                    <a:cubicBezTo>
                      <a:pt x="2131062" y="2428963"/>
                      <a:pt x="2114034" y="2440830"/>
                      <a:pt x="2075336" y="2401616"/>
                    </a:cubicBezTo>
                    <a:cubicBezTo>
                      <a:pt x="2047473" y="2373237"/>
                      <a:pt x="2017547" y="2347954"/>
                      <a:pt x="1988652" y="2320607"/>
                    </a:cubicBezTo>
                    <a:cubicBezTo>
                      <a:pt x="1975236" y="2307708"/>
                      <a:pt x="1960789" y="2305128"/>
                      <a:pt x="1944277" y="2311836"/>
                    </a:cubicBezTo>
                    <a:cubicBezTo>
                      <a:pt x="1922607" y="2320607"/>
                      <a:pt x="1901968" y="2331959"/>
                      <a:pt x="1883392" y="2346406"/>
                    </a:cubicBezTo>
                    <a:cubicBezTo>
                      <a:pt x="1867913" y="2358274"/>
                      <a:pt x="1863785" y="2373237"/>
                      <a:pt x="1868429" y="2391812"/>
                    </a:cubicBezTo>
                    <a:cubicBezTo>
                      <a:pt x="1879264" y="2436702"/>
                      <a:pt x="1889584" y="2482108"/>
                      <a:pt x="1899388" y="2526998"/>
                    </a:cubicBezTo>
                    <a:cubicBezTo>
                      <a:pt x="1903516" y="2546605"/>
                      <a:pt x="1896808" y="2561569"/>
                      <a:pt x="1879264" y="2571888"/>
                    </a:cubicBezTo>
                    <a:cubicBezTo>
                      <a:pt x="1867397" y="2579112"/>
                      <a:pt x="1854498" y="2584788"/>
                      <a:pt x="1841082" y="2588916"/>
                    </a:cubicBezTo>
                    <a:cubicBezTo>
                      <a:pt x="1813736" y="2597687"/>
                      <a:pt x="1798256" y="2592527"/>
                      <a:pt x="1782777" y="2568277"/>
                    </a:cubicBezTo>
                    <a:cubicBezTo>
                      <a:pt x="1760074" y="2532158"/>
                      <a:pt x="1736855" y="2496556"/>
                      <a:pt x="1715184" y="2459405"/>
                    </a:cubicBezTo>
                    <a:cubicBezTo>
                      <a:pt x="1703316" y="2439282"/>
                      <a:pt x="1687837" y="2431543"/>
                      <a:pt x="1664618" y="2435670"/>
                    </a:cubicBezTo>
                    <a:cubicBezTo>
                      <a:pt x="1646043" y="2439282"/>
                      <a:pt x="1627984" y="2443926"/>
                      <a:pt x="1610440" y="2450118"/>
                    </a:cubicBezTo>
                    <a:cubicBezTo>
                      <a:pt x="1586190" y="2458889"/>
                      <a:pt x="1578450" y="2469209"/>
                      <a:pt x="1577418" y="2495008"/>
                    </a:cubicBezTo>
                    <a:cubicBezTo>
                      <a:pt x="1575870" y="2535770"/>
                      <a:pt x="1574838" y="2576016"/>
                      <a:pt x="1573806" y="2616778"/>
                    </a:cubicBezTo>
                    <a:cubicBezTo>
                      <a:pt x="1572774" y="2653929"/>
                      <a:pt x="1563487" y="2665796"/>
                      <a:pt x="1526852" y="2672504"/>
                    </a:cubicBezTo>
                    <a:cubicBezTo>
                      <a:pt x="1517049" y="2674568"/>
                      <a:pt x="1507245" y="2675600"/>
                      <a:pt x="1497441" y="2676116"/>
                    </a:cubicBezTo>
                    <a:cubicBezTo>
                      <a:pt x="1473191" y="2677664"/>
                      <a:pt x="1457711" y="2667860"/>
                      <a:pt x="1449972" y="2644125"/>
                    </a:cubicBezTo>
                    <a:cubicBezTo>
                      <a:pt x="1436040" y="2600783"/>
                      <a:pt x="1422624" y="2557957"/>
                      <a:pt x="1410241" y="2514615"/>
                    </a:cubicBezTo>
                    <a:cubicBezTo>
                      <a:pt x="1404565" y="2495008"/>
                      <a:pt x="1392698" y="2485720"/>
                      <a:pt x="1373091" y="2482624"/>
                    </a:cubicBezTo>
                    <a:cubicBezTo>
                      <a:pt x="1350388" y="2479528"/>
                      <a:pt x="1327685" y="2479528"/>
                      <a:pt x="1304982" y="2483140"/>
                    </a:cubicBezTo>
                    <a:cubicBezTo>
                      <a:pt x="1287955" y="2485720"/>
                      <a:pt x="1277119" y="2494492"/>
                      <a:pt x="1271959" y="2511519"/>
                    </a:cubicBezTo>
                    <a:cubicBezTo>
                      <a:pt x="1260092" y="2552281"/>
                      <a:pt x="1247192" y="2593043"/>
                      <a:pt x="1234293" y="2633806"/>
                    </a:cubicBezTo>
                    <a:cubicBezTo>
                      <a:pt x="1222941" y="2670440"/>
                      <a:pt x="1208494" y="2679728"/>
                      <a:pt x="1170828" y="2674568"/>
                    </a:cubicBezTo>
                    <a:cubicBezTo>
                      <a:pt x="1114070" y="2666828"/>
                      <a:pt x="1107362" y="2659088"/>
                      <a:pt x="1106847" y="2602331"/>
                    </a:cubicBezTo>
                    <a:cubicBezTo>
                      <a:pt x="1106331" y="2565181"/>
                      <a:pt x="1104783" y="2528546"/>
                      <a:pt x="1103751" y="2491396"/>
                    </a:cubicBezTo>
                    <a:cubicBezTo>
                      <a:pt x="1103234" y="2474369"/>
                      <a:pt x="1096527" y="2460953"/>
                      <a:pt x="1080532" y="2454245"/>
                    </a:cubicBezTo>
                    <a:cubicBezTo>
                      <a:pt x="1056281" y="2443926"/>
                      <a:pt x="1031514" y="2436702"/>
                      <a:pt x="1005199" y="2435154"/>
                    </a:cubicBezTo>
                    <a:cubicBezTo>
                      <a:pt x="989203" y="2434122"/>
                      <a:pt x="977852" y="2440314"/>
                      <a:pt x="969080" y="2454245"/>
                    </a:cubicBezTo>
                    <a:cubicBezTo>
                      <a:pt x="946894" y="2491396"/>
                      <a:pt x="923159" y="2527514"/>
                      <a:pt x="900456" y="2564149"/>
                    </a:cubicBezTo>
                    <a:cubicBezTo>
                      <a:pt x="882396" y="2593043"/>
                      <a:pt x="868465" y="2598203"/>
                      <a:pt x="836474" y="2587368"/>
                    </a:cubicBezTo>
                    <a:cubicBezTo>
                      <a:pt x="834926" y="2586852"/>
                      <a:pt x="833379" y="2586336"/>
                      <a:pt x="831830" y="2585820"/>
                    </a:cubicBezTo>
                    <a:cubicBezTo>
                      <a:pt x="782297" y="2565697"/>
                      <a:pt x="772493" y="2554345"/>
                      <a:pt x="785392" y="2504811"/>
                    </a:cubicBezTo>
                    <a:cubicBezTo>
                      <a:pt x="795196" y="2467145"/>
                      <a:pt x="802420" y="2428963"/>
                      <a:pt x="811707" y="2390780"/>
                    </a:cubicBezTo>
                    <a:cubicBezTo>
                      <a:pt x="816351" y="2371173"/>
                      <a:pt x="811191" y="2356210"/>
                      <a:pt x="794680" y="2344342"/>
                    </a:cubicBezTo>
                    <a:cubicBezTo>
                      <a:pt x="777137" y="2331959"/>
                      <a:pt x="759078" y="2321123"/>
                      <a:pt x="739470" y="2312352"/>
                    </a:cubicBezTo>
                    <a:cubicBezTo>
                      <a:pt x="720895" y="2304096"/>
                      <a:pt x="704900" y="2307192"/>
                      <a:pt x="689421" y="2321639"/>
                    </a:cubicBezTo>
                    <a:cubicBezTo>
                      <a:pt x="658462" y="2351050"/>
                      <a:pt x="626988" y="2379945"/>
                      <a:pt x="596029" y="2408839"/>
                    </a:cubicBezTo>
                    <a:cubicBezTo>
                      <a:pt x="572810" y="2431027"/>
                      <a:pt x="557847" y="2432058"/>
                      <a:pt x="530500" y="2415031"/>
                    </a:cubicBezTo>
                    <a:cubicBezTo>
                      <a:pt x="527404" y="2412967"/>
                      <a:pt x="524308" y="2410903"/>
                      <a:pt x="521212" y="2408839"/>
                    </a:cubicBezTo>
                    <a:cubicBezTo>
                      <a:pt x="481482" y="2380461"/>
                      <a:pt x="477870" y="2365497"/>
                      <a:pt x="500573" y="2322671"/>
                    </a:cubicBezTo>
                    <a:cubicBezTo>
                      <a:pt x="519148" y="2287585"/>
                      <a:pt x="537207" y="2252498"/>
                      <a:pt x="556298" y="2217928"/>
                    </a:cubicBezTo>
                    <a:cubicBezTo>
                      <a:pt x="566102" y="2199869"/>
                      <a:pt x="564555" y="2184389"/>
                      <a:pt x="552171" y="2168910"/>
                    </a:cubicBezTo>
                    <a:cubicBezTo>
                      <a:pt x="538756" y="2151883"/>
                      <a:pt x="523276" y="2136403"/>
                      <a:pt x="505733" y="2122988"/>
                    </a:cubicBezTo>
                    <a:cubicBezTo>
                      <a:pt x="490254" y="2111121"/>
                      <a:pt x="474774" y="2110089"/>
                      <a:pt x="457747" y="2119376"/>
                    </a:cubicBezTo>
                    <a:cubicBezTo>
                      <a:pt x="419564" y="2140015"/>
                      <a:pt x="380866" y="2160654"/>
                      <a:pt x="341652" y="2180778"/>
                    </a:cubicBezTo>
                    <a:cubicBezTo>
                      <a:pt x="314305" y="2195225"/>
                      <a:pt x="298310" y="2191613"/>
                      <a:pt x="278187" y="2168910"/>
                    </a:cubicBezTo>
                    <a:cubicBezTo>
                      <a:pt x="276639" y="2167362"/>
                      <a:pt x="275607" y="2165814"/>
                      <a:pt x="274059" y="2164266"/>
                    </a:cubicBezTo>
                    <a:cubicBezTo>
                      <a:pt x="238456" y="2122988"/>
                      <a:pt x="238972" y="2108541"/>
                      <a:pt x="276639" y="2069326"/>
                    </a:cubicBezTo>
                    <a:cubicBezTo>
                      <a:pt x="302954" y="2041464"/>
                      <a:pt x="327721" y="2013085"/>
                      <a:pt x="354551" y="1986254"/>
                    </a:cubicBezTo>
                    <a:cubicBezTo>
                      <a:pt x="367967" y="1972323"/>
                      <a:pt x="370547" y="1957875"/>
                      <a:pt x="363839" y="1940848"/>
                    </a:cubicBezTo>
                    <a:cubicBezTo>
                      <a:pt x="355067" y="1918661"/>
                      <a:pt x="342684" y="1898022"/>
                      <a:pt x="328237" y="1878931"/>
                    </a:cubicBezTo>
                    <a:cubicBezTo>
                      <a:pt x="316369" y="1863451"/>
                      <a:pt x="300374" y="1861903"/>
                      <a:pt x="283347" y="1866031"/>
                    </a:cubicBezTo>
                    <a:cubicBezTo>
                      <a:pt x="245680" y="1874803"/>
                      <a:pt x="208530" y="1883574"/>
                      <a:pt x="170864" y="1891830"/>
                    </a:cubicBezTo>
                    <a:cubicBezTo>
                      <a:pt x="165704" y="1892862"/>
                      <a:pt x="160544" y="1894410"/>
                      <a:pt x="155900" y="1895442"/>
                    </a:cubicBezTo>
                    <a:cubicBezTo>
                      <a:pt x="127521" y="1900602"/>
                      <a:pt x="113074" y="1893894"/>
                      <a:pt x="100175" y="1868095"/>
                    </a:cubicBezTo>
                    <a:cubicBezTo>
                      <a:pt x="95531" y="1858292"/>
                      <a:pt x="90887" y="1848488"/>
                      <a:pt x="87275" y="1838169"/>
                    </a:cubicBezTo>
                    <a:cubicBezTo>
                      <a:pt x="77988" y="1810822"/>
                      <a:pt x="83147" y="1795342"/>
                      <a:pt x="107915" y="1779863"/>
                    </a:cubicBezTo>
                    <a:cubicBezTo>
                      <a:pt x="143001" y="1757676"/>
                      <a:pt x="178603" y="1735489"/>
                      <a:pt x="213690" y="1713818"/>
                    </a:cubicBezTo>
                    <a:cubicBezTo>
                      <a:pt x="241552" y="1696275"/>
                      <a:pt x="245680" y="1686471"/>
                      <a:pt x="238972" y="1654481"/>
                    </a:cubicBezTo>
                    <a:cubicBezTo>
                      <a:pt x="234845" y="1636421"/>
                      <a:pt x="230201" y="1617846"/>
                      <a:pt x="222977" y="1600819"/>
                    </a:cubicBezTo>
                    <a:cubicBezTo>
                      <a:pt x="215753" y="1583792"/>
                      <a:pt x="203370" y="1575536"/>
                      <a:pt x="184279" y="1575020"/>
                    </a:cubicBezTo>
                    <a:cubicBezTo>
                      <a:pt x="142485" y="1574504"/>
                      <a:pt x="101207" y="1572956"/>
                      <a:pt x="59413" y="1571408"/>
                    </a:cubicBezTo>
                    <a:cubicBezTo>
                      <a:pt x="21746" y="1570376"/>
                      <a:pt x="10395" y="1560573"/>
                      <a:pt x="3687" y="1524454"/>
                    </a:cubicBezTo>
                    <a:cubicBezTo>
                      <a:pt x="3171" y="1520842"/>
                      <a:pt x="2139" y="1517231"/>
                      <a:pt x="1623" y="1513619"/>
                    </a:cubicBezTo>
                    <a:cubicBezTo>
                      <a:pt x="-4053" y="1467697"/>
                      <a:pt x="3687" y="1455829"/>
                      <a:pt x="48577" y="1442414"/>
                    </a:cubicBezTo>
                    <a:cubicBezTo>
                      <a:pt x="85727" y="1431062"/>
                      <a:pt x="122877" y="1418679"/>
                      <a:pt x="160544" y="1408359"/>
                    </a:cubicBezTo>
                    <a:cubicBezTo>
                      <a:pt x="181183" y="1402684"/>
                      <a:pt x="192018" y="1390816"/>
                      <a:pt x="194083" y="1370693"/>
                    </a:cubicBezTo>
                    <a:cubicBezTo>
                      <a:pt x="196147" y="1346958"/>
                      <a:pt x="197178" y="1322707"/>
                      <a:pt x="192534" y="1298972"/>
                    </a:cubicBezTo>
                    <a:cubicBezTo>
                      <a:pt x="189954" y="1283493"/>
                      <a:pt x="181183" y="1274205"/>
                      <a:pt x="166220" y="1269561"/>
                    </a:cubicBezTo>
                    <a:cubicBezTo>
                      <a:pt x="126490" y="1257694"/>
                      <a:pt x="86759" y="1245311"/>
                      <a:pt x="47029" y="1232927"/>
                    </a:cubicBezTo>
                    <a:cubicBezTo>
                      <a:pt x="3687" y="1219512"/>
                      <a:pt x="-957" y="1212288"/>
                      <a:pt x="1623" y="1166882"/>
                    </a:cubicBezTo>
                    <a:cubicBezTo>
                      <a:pt x="2139" y="1157594"/>
                      <a:pt x="4203" y="1148307"/>
                      <a:pt x="6267" y="1139535"/>
                    </a:cubicBezTo>
                    <a:cubicBezTo>
                      <a:pt x="12459" y="1116832"/>
                      <a:pt x="25358" y="1106513"/>
                      <a:pt x="49093" y="1105481"/>
                    </a:cubicBezTo>
                    <a:cubicBezTo>
                      <a:pt x="87791" y="1103933"/>
                      <a:pt x="125974" y="1102901"/>
                      <a:pt x="164672" y="1101869"/>
                    </a:cubicBezTo>
                    <a:cubicBezTo>
                      <a:pt x="170348" y="1101869"/>
                      <a:pt x="176023" y="1101353"/>
                      <a:pt x="181699" y="1101353"/>
                    </a:cubicBezTo>
                    <a:cubicBezTo>
                      <a:pt x="207498" y="1102385"/>
                      <a:pt x="220913" y="1087937"/>
                      <a:pt x="227621" y="1065234"/>
                    </a:cubicBezTo>
                    <a:cubicBezTo>
                      <a:pt x="232781" y="1048207"/>
                      <a:pt x="237425" y="1031180"/>
                      <a:pt x="241036" y="1014153"/>
                    </a:cubicBezTo>
                    <a:cubicBezTo>
                      <a:pt x="245680" y="990418"/>
                      <a:pt x="240005" y="979066"/>
                      <a:pt x="219366" y="965651"/>
                    </a:cubicBezTo>
                    <a:cubicBezTo>
                      <a:pt x="184279" y="943464"/>
                      <a:pt x="148676" y="921277"/>
                      <a:pt x="113590" y="899605"/>
                    </a:cubicBezTo>
                    <a:cubicBezTo>
                      <a:pt x="82116" y="879997"/>
                      <a:pt x="77472" y="867614"/>
                      <a:pt x="89855" y="832012"/>
                    </a:cubicBezTo>
                    <a:cubicBezTo>
                      <a:pt x="93467" y="820660"/>
                      <a:pt x="98111" y="809309"/>
                      <a:pt x="104818" y="799505"/>
                    </a:cubicBezTo>
                    <a:cubicBezTo>
                      <a:pt x="115654" y="782994"/>
                      <a:pt x="130617" y="774738"/>
                      <a:pt x="151256" y="779898"/>
                    </a:cubicBezTo>
                    <a:cubicBezTo>
                      <a:pt x="195114" y="790217"/>
                      <a:pt x="239489" y="799505"/>
                      <a:pt x="283347" y="810341"/>
                    </a:cubicBezTo>
                    <a:cubicBezTo>
                      <a:pt x="303469" y="815500"/>
                      <a:pt x="318949" y="810857"/>
                      <a:pt x="331332" y="794345"/>
                    </a:cubicBezTo>
                    <a:cubicBezTo>
                      <a:pt x="344232" y="776802"/>
                      <a:pt x="355584" y="757711"/>
                      <a:pt x="363839" y="737588"/>
                    </a:cubicBezTo>
                    <a:cubicBezTo>
                      <a:pt x="371063" y="719529"/>
                      <a:pt x="368999" y="704049"/>
                      <a:pt x="354551" y="689086"/>
                    </a:cubicBezTo>
                    <a:cubicBezTo>
                      <a:pt x="324625" y="658643"/>
                      <a:pt x="296246" y="627169"/>
                      <a:pt x="266835" y="595694"/>
                    </a:cubicBezTo>
                    <a:cubicBezTo>
                      <a:pt x="244132" y="570927"/>
                      <a:pt x="243100" y="556996"/>
                      <a:pt x="261675" y="529133"/>
                    </a:cubicBezTo>
                    <a:cubicBezTo>
                      <a:pt x="264771" y="525005"/>
                      <a:pt x="267351" y="520361"/>
                      <a:pt x="270447" y="516233"/>
                    </a:cubicBezTo>
                    <a:cubicBezTo>
                      <a:pt x="296762" y="481663"/>
                      <a:pt x="311209" y="478567"/>
                      <a:pt x="349907" y="498690"/>
                    </a:cubicBezTo>
                    <a:cubicBezTo>
                      <a:pt x="386026" y="517781"/>
                      <a:pt x="422144" y="536357"/>
                      <a:pt x="457231" y="555964"/>
                    </a:cubicBezTo>
                    <a:cubicBezTo>
                      <a:pt x="475806" y="566283"/>
                      <a:pt x="492318" y="564219"/>
                      <a:pt x="507797" y="551320"/>
                    </a:cubicBezTo>
                    <a:cubicBezTo>
                      <a:pt x="523276" y="538421"/>
                      <a:pt x="537723" y="523973"/>
                      <a:pt x="551139" y="508494"/>
                    </a:cubicBezTo>
                    <a:cubicBezTo>
                      <a:pt x="564555" y="492499"/>
                      <a:pt x="567650" y="476503"/>
                      <a:pt x="556815" y="456896"/>
                    </a:cubicBezTo>
                    <a:cubicBezTo>
                      <a:pt x="535143" y="418198"/>
                      <a:pt x="515020" y="378983"/>
                      <a:pt x="494381" y="339769"/>
                    </a:cubicBezTo>
                    <a:cubicBezTo>
                      <a:pt x="480966" y="313970"/>
                      <a:pt x="484062" y="300039"/>
                      <a:pt x="505217" y="280432"/>
                    </a:cubicBezTo>
                    <a:cubicBezTo>
                      <a:pt x="515020" y="271144"/>
                      <a:pt x="525856" y="263405"/>
                      <a:pt x="537723" y="256181"/>
                    </a:cubicBezTo>
                    <a:cubicBezTo>
                      <a:pt x="558362" y="244313"/>
                      <a:pt x="572810" y="245861"/>
                      <a:pt x="590353" y="261857"/>
                    </a:cubicBezTo>
                    <a:cubicBezTo>
                      <a:pt x="620280" y="289203"/>
                      <a:pt x="650207" y="317066"/>
                      <a:pt x="679617" y="344929"/>
                    </a:cubicBezTo>
                    <a:cubicBezTo>
                      <a:pt x="710576" y="374340"/>
                      <a:pt x="717284" y="375372"/>
                      <a:pt x="754950" y="355765"/>
                    </a:cubicBezTo>
                    <a:cubicBezTo>
                      <a:pt x="769913" y="348025"/>
                      <a:pt x="783845" y="339769"/>
                      <a:pt x="797260" y="329450"/>
                    </a:cubicBezTo>
                    <a:cubicBezTo>
                      <a:pt x="811707" y="317582"/>
                      <a:pt x="816351" y="303651"/>
                      <a:pt x="811707" y="285076"/>
                    </a:cubicBezTo>
                    <a:cubicBezTo>
                      <a:pt x="800872" y="242249"/>
                      <a:pt x="791585" y="198907"/>
                      <a:pt x="781781" y="156081"/>
                    </a:cubicBezTo>
                    <a:cubicBezTo>
                      <a:pt x="775589" y="128218"/>
                      <a:pt x="782297" y="114287"/>
                      <a:pt x="807064" y="100872"/>
                    </a:cubicBezTo>
                    <a:cubicBezTo>
                      <a:pt x="818415" y="95196"/>
                      <a:pt x="829766" y="90552"/>
                      <a:pt x="841634" y="86424"/>
                    </a:cubicBezTo>
                    <a:cubicBezTo>
                      <a:pt x="866917" y="78685"/>
                      <a:pt x="881364" y="83328"/>
                      <a:pt x="896328" y="106031"/>
                    </a:cubicBezTo>
                    <a:cubicBezTo>
                      <a:pt x="920062" y="142666"/>
                      <a:pt x="943798" y="179300"/>
                      <a:pt x="965469" y="217483"/>
                    </a:cubicBezTo>
                    <a:cubicBezTo>
                      <a:pt x="976820" y="237090"/>
                      <a:pt x="992299" y="243797"/>
                      <a:pt x="1013455" y="240702"/>
                    </a:cubicBezTo>
                    <a:cubicBezTo>
                      <a:pt x="1035641" y="237090"/>
                      <a:pt x="1057313" y="231414"/>
                      <a:pt x="1077952" y="222642"/>
                    </a:cubicBezTo>
                    <a:cubicBezTo>
                      <a:pt x="1092915" y="215935"/>
                      <a:pt x="1101171" y="205615"/>
                      <a:pt x="1101687" y="188072"/>
                    </a:cubicBezTo>
                    <a:cubicBezTo>
                      <a:pt x="1102719" y="143182"/>
                      <a:pt x="1105298" y="98808"/>
                      <a:pt x="1106847" y="53918"/>
                    </a:cubicBezTo>
                    <a:cubicBezTo>
                      <a:pt x="1107878" y="25023"/>
                      <a:pt x="1117166" y="12640"/>
                      <a:pt x="1145029" y="4900"/>
                    </a:cubicBezTo>
                    <a:cubicBezTo>
                      <a:pt x="1149672" y="3868"/>
                      <a:pt x="1154316" y="2320"/>
                      <a:pt x="1158960" y="1804"/>
                    </a:cubicBezTo>
                    <a:cubicBezTo>
                      <a:pt x="1171731" y="385"/>
                      <a:pt x="1182083" y="-325"/>
                      <a:pt x="1190637" y="143"/>
                    </a:cubicBezTo>
                    <a:close/>
                  </a:path>
                </a:pathLst>
              </a:custGeom>
              <a:solidFill>
                <a:schemeClr val="accent4">
                  <a:lumMod val="50000"/>
                </a:schemeClr>
              </a:solidFill>
              <a:ln w="5155" cap="flat">
                <a:solidFill>
                  <a:schemeClr val="accent4">
                    <a:lumMod val="50000"/>
                  </a:schemeClr>
                </a:solidFill>
                <a:prstDash val="solid"/>
                <a:miter/>
              </a:ln>
            </p:spPr>
            <p:txBody>
              <a:bodyPr wrap="square" rtlCol="0" anchor="ctr">
                <a:noAutofit/>
              </a:bodyPr>
              <a:lstStyle/>
              <a:p>
                <a:endParaRPr lang="en-US">
                  <a:solidFill>
                    <a:srgbClr val="000000"/>
                  </a:solidFill>
                </a:endParaRPr>
              </a:p>
            </p:txBody>
          </p:sp>
        </p:grpSp>
        <p:grpSp>
          <p:nvGrpSpPr>
            <p:cNvPr id="148" name="Group 147">
              <a:extLst>
                <a:ext uri="{FF2B5EF4-FFF2-40B4-BE49-F238E27FC236}">
                  <a16:creationId xmlns:a16="http://schemas.microsoft.com/office/drawing/2014/main" xmlns="" id="{FCF070E8-990F-4C1C-B780-D63EF463AA7E}"/>
                </a:ext>
              </a:extLst>
            </p:cNvPr>
            <p:cNvGrpSpPr/>
            <p:nvPr/>
          </p:nvGrpSpPr>
          <p:grpSpPr>
            <a:xfrm>
              <a:off x="992048" y="4653587"/>
              <a:ext cx="1298170" cy="1298170"/>
              <a:chOff x="1089413" y="2131797"/>
              <a:chExt cx="2968238" cy="2968238"/>
            </a:xfrm>
          </p:grpSpPr>
          <p:sp>
            <p:nvSpPr>
              <p:cNvPr id="149" name="Freeform: Shape 148">
                <a:extLst>
                  <a:ext uri="{FF2B5EF4-FFF2-40B4-BE49-F238E27FC236}">
                    <a16:creationId xmlns:a16="http://schemas.microsoft.com/office/drawing/2014/main" xmlns="" id="{F53F50F4-ABB3-4760-B84F-5D0E2FE10BF5}"/>
                  </a:ext>
                </a:extLst>
              </p:cNvPr>
              <p:cNvSpPr/>
              <p:nvPr/>
            </p:nvSpPr>
            <p:spPr>
              <a:xfrm>
                <a:off x="1089413" y="2131797"/>
                <a:ext cx="2968238" cy="2968238"/>
              </a:xfrm>
              <a:custGeom>
                <a:avLst/>
                <a:gdLst>
                  <a:gd name="connsiteX0" fmla="*/ 1484119 w 2968238"/>
                  <a:gd name="connsiteY0" fmla="*/ 1312669 h 2968238"/>
                  <a:gd name="connsiteX1" fmla="*/ 1312669 w 2968238"/>
                  <a:gd name="connsiteY1" fmla="*/ 1484119 h 2968238"/>
                  <a:gd name="connsiteX2" fmla="*/ 1484119 w 2968238"/>
                  <a:gd name="connsiteY2" fmla="*/ 1655569 h 2968238"/>
                  <a:gd name="connsiteX3" fmla="*/ 1655569 w 2968238"/>
                  <a:gd name="connsiteY3" fmla="*/ 1484119 h 2968238"/>
                  <a:gd name="connsiteX4" fmla="*/ 1484119 w 2968238"/>
                  <a:gd name="connsiteY4" fmla="*/ 1312669 h 2968238"/>
                  <a:gd name="connsiteX5" fmla="*/ 1484119 w 2968238"/>
                  <a:gd name="connsiteY5" fmla="*/ 0 h 2968238"/>
                  <a:gd name="connsiteX6" fmla="*/ 2968238 w 2968238"/>
                  <a:gd name="connsiteY6" fmla="*/ 1484119 h 2968238"/>
                  <a:gd name="connsiteX7" fmla="*/ 1484119 w 2968238"/>
                  <a:gd name="connsiteY7" fmla="*/ 2968238 h 2968238"/>
                  <a:gd name="connsiteX8" fmla="*/ 0 w 2968238"/>
                  <a:gd name="connsiteY8" fmla="*/ 1484119 h 2968238"/>
                  <a:gd name="connsiteX9" fmla="*/ 1484119 w 2968238"/>
                  <a:gd name="connsiteY9" fmla="*/ 0 h 2968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68238" h="2968238">
                    <a:moveTo>
                      <a:pt x="1484119" y="1312669"/>
                    </a:moveTo>
                    <a:cubicBezTo>
                      <a:pt x="1389430" y="1312669"/>
                      <a:pt x="1312669" y="1389430"/>
                      <a:pt x="1312669" y="1484119"/>
                    </a:cubicBezTo>
                    <a:cubicBezTo>
                      <a:pt x="1312669" y="1578808"/>
                      <a:pt x="1389430" y="1655569"/>
                      <a:pt x="1484119" y="1655569"/>
                    </a:cubicBezTo>
                    <a:cubicBezTo>
                      <a:pt x="1578808" y="1655569"/>
                      <a:pt x="1655569" y="1578808"/>
                      <a:pt x="1655569" y="1484119"/>
                    </a:cubicBezTo>
                    <a:cubicBezTo>
                      <a:pt x="1655569" y="1389430"/>
                      <a:pt x="1578808" y="1312669"/>
                      <a:pt x="1484119" y="1312669"/>
                    </a:cubicBezTo>
                    <a:close/>
                    <a:moveTo>
                      <a:pt x="1484119" y="0"/>
                    </a:moveTo>
                    <a:cubicBezTo>
                      <a:pt x="2303775" y="0"/>
                      <a:pt x="2968238" y="664463"/>
                      <a:pt x="2968238" y="1484119"/>
                    </a:cubicBezTo>
                    <a:cubicBezTo>
                      <a:pt x="2968238" y="2303775"/>
                      <a:pt x="2303775" y="2968238"/>
                      <a:pt x="1484119" y="2968238"/>
                    </a:cubicBezTo>
                    <a:cubicBezTo>
                      <a:pt x="664463" y="2968238"/>
                      <a:pt x="0" y="2303775"/>
                      <a:pt x="0" y="1484119"/>
                    </a:cubicBezTo>
                    <a:cubicBezTo>
                      <a:pt x="0" y="664463"/>
                      <a:pt x="664463" y="0"/>
                      <a:pt x="1484119" y="0"/>
                    </a:cubicBezTo>
                    <a:close/>
                  </a:path>
                </a:pathLst>
              </a:custGeom>
              <a:solidFill>
                <a:schemeClr val="accent3"/>
              </a:solidFill>
              <a:ln>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50" name="Freeform: Shape 149">
                <a:extLst>
                  <a:ext uri="{FF2B5EF4-FFF2-40B4-BE49-F238E27FC236}">
                    <a16:creationId xmlns:a16="http://schemas.microsoft.com/office/drawing/2014/main" xmlns="" id="{2C71EBD5-CD04-4A5D-9A99-9D9AD03C7734}"/>
                  </a:ext>
                </a:extLst>
              </p:cNvPr>
              <p:cNvSpPr/>
              <p:nvPr/>
            </p:nvSpPr>
            <p:spPr>
              <a:xfrm>
                <a:off x="1234570" y="2279534"/>
                <a:ext cx="2678023" cy="2676273"/>
              </a:xfrm>
              <a:custGeom>
                <a:avLst/>
                <a:gdLst>
                  <a:gd name="connsiteX0" fmla="*/ 1338961 w 2678023"/>
                  <a:gd name="connsiteY0" fmla="*/ 855269 h 2676273"/>
                  <a:gd name="connsiteX1" fmla="*/ 857849 w 2678023"/>
                  <a:gd name="connsiteY1" fmla="*/ 1336381 h 2676273"/>
                  <a:gd name="connsiteX2" fmla="*/ 1338961 w 2678023"/>
                  <a:gd name="connsiteY2" fmla="*/ 1817493 h 2676273"/>
                  <a:gd name="connsiteX3" fmla="*/ 1820073 w 2678023"/>
                  <a:gd name="connsiteY3" fmla="*/ 1336381 h 2676273"/>
                  <a:gd name="connsiteX4" fmla="*/ 1338961 w 2678023"/>
                  <a:gd name="connsiteY4" fmla="*/ 855269 h 2676273"/>
                  <a:gd name="connsiteX5" fmla="*/ 1338961 w 2678023"/>
                  <a:gd name="connsiteY5" fmla="*/ 545806 h 2676273"/>
                  <a:gd name="connsiteX6" fmla="*/ 2129536 w 2678023"/>
                  <a:gd name="connsiteY6" fmla="*/ 1336381 h 2676273"/>
                  <a:gd name="connsiteX7" fmla="*/ 1338961 w 2678023"/>
                  <a:gd name="connsiteY7" fmla="*/ 2126956 h 2676273"/>
                  <a:gd name="connsiteX8" fmla="*/ 548386 w 2678023"/>
                  <a:gd name="connsiteY8" fmla="*/ 1336381 h 2676273"/>
                  <a:gd name="connsiteX9" fmla="*/ 1338961 w 2678023"/>
                  <a:gd name="connsiteY9" fmla="*/ 545806 h 2676273"/>
                  <a:gd name="connsiteX10" fmla="*/ 1340068 w 2678023"/>
                  <a:gd name="connsiteY10" fmla="*/ 359376 h 2676273"/>
                  <a:gd name="connsiteX11" fmla="*/ 361775 w 2678023"/>
                  <a:gd name="connsiteY11" fmla="*/ 1331995 h 2676273"/>
                  <a:gd name="connsiteX12" fmla="*/ 1338521 w 2678023"/>
                  <a:gd name="connsiteY12" fmla="*/ 2312868 h 2676273"/>
                  <a:gd name="connsiteX13" fmla="*/ 2316814 w 2678023"/>
                  <a:gd name="connsiteY13" fmla="*/ 1335606 h 2676273"/>
                  <a:gd name="connsiteX14" fmla="*/ 1340068 w 2678023"/>
                  <a:gd name="connsiteY14" fmla="*/ 359376 h 2676273"/>
                  <a:gd name="connsiteX15" fmla="*/ 1190637 w 2678023"/>
                  <a:gd name="connsiteY15" fmla="*/ 143 h 2676273"/>
                  <a:gd name="connsiteX16" fmla="*/ 1235841 w 2678023"/>
                  <a:gd name="connsiteY16" fmla="*/ 48758 h 2676273"/>
                  <a:gd name="connsiteX17" fmla="*/ 1269895 w 2678023"/>
                  <a:gd name="connsiteY17" fmla="*/ 162273 h 2676273"/>
                  <a:gd name="connsiteX18" fmla="*/ 1303434 w 2678023"/>
                  <a:gd name="connsiteY18" fmla="*/ 192716 h 2676273"/>
                  <a:gd name="connsiteX19" fmla="*/ 1376702 w 2678023"/>
                  <a:gd name="connsiteY19" fmla="*/ 192716 h 2676273"/>
                  <a:gd name="connsiteX20" fmla="*/ 1409209 w 2678023"/>
                  <a:gd name="connsiteY20" fmla="*/ 163305 h 2676273"/>
                  <a:gd name="connsiteX21" fmla="*/ 1447392 w 2678023"/>
                  <a:gd name="connsiteY21" fmla="*/ 37922 h 2676273"/>
                  <a:gd name="connsiteX22" fmla="*/ 1499505 w 2678023"/>
                  <a:gd name="connsiteY22" fmla="*/ 256 h 2676273"/>
                  <a:gd name="connsiteX23" fmla="*/ 1513436 w 2678023"/>
                  <a:gd name="connsiteY23" fmla="*/ 772 h 2676273"/>
                  <a:gd name="connsiteX24" fmla="*/ 1573290 w 2678023"/>
                  <a:gd name="connsiteY24" fmla="*/ 65269 h 2676273"/>
                  <a:gd name="connsiteX25" fmla="*/ 1576902 w 2678023"/>
                  <a:gd name="connsiteY25" fmla="*/ 185492 h 2676273"/>
                  <a:gd name="connsiteX26" fmla="*/ 1598057 w 2678023"/>
                  <a:gd name="connsiteY26" fmla="*/ 220578 h 2676273"/>
                  <a:gd name="connsiteX27" fmla="*/ 1674422 w 2678023"/>
                  <a:gd name="connsiteY27" fmla="*/ 240702 h 2676273"/>
                  <a:gd name="connsiteX28" fmla="*/ 1710540 w 2678023"/>
                  <a:gd name="connsiteY28" fmla="*/ 221610 h 2676273"/>
                  <a:gd name="connsiteX29" fmla="*/ 1779165 w 2678023"/>
                  <a:gd name="connsiteY29" fmla="*/ 111707 h 2676273"/>
                  <a:gd name="connsiteX30" fmla="*/ 1845726 w 2678023"/>
                  <a:gd name="connsiteY30" fmla="*/ 88488 h 2676273"/>
                  <a:gd name="connsiteX31" fmla="*/ 1857594 w 2678023"/>
                  <a:gd name="connsiteY31" fmla="*/ 92616 h 2676273"/>
                  <a:gd name="connsiteX32" fmla="*/ 1895260 w 2678023"/>
                  <a:gd name="connsiteY32" fmla="*/ 166401 h 2676273"/>
                  <a:gd name="connsiteX33" fmla="*/ 1868429 w 2678023"/>
                  <a:gd name="connsiteY33" fmla="*/ 281980 h 2676273"/>
                  <a:gd name="connsiteX34" fmla="*/ 1887004 w 2678023"/>
                  <a:gd name="connsiteY34" fmla="*/ 332030 h 2676273"/>
                  <a:gd name="connsiteX35" fmla="*/ 1946857 w 2678023"/>
                  <a:gd name="connsiteY35" fmla="*/ 365052 h 2676273"/>
                  <a:gd name="connsiteX36" fmla="*/ 1986588 w 2678023"/>
                  <a:gd name="connsiteY36" fmla="*/ 355765 h 2676273"/>
                  <a:gd name="connsiteX37" fmla="*/ 2081528 w 2678023"/>
                  <a:gd name="connsiteY37" fmla="*/ 267532 h 2676273"/>
                  <a:gd name="connsiteX38" fmla="*/ 2151701 w 2678023"/>
                  <a:gd name="connsiteY38" fmla="*/ 261857 h 2676273"/>
                  <a:gd name="connsiteX39" fmla="*/ 2155312 w 2678023"/>
                  <a:gd name="connsiteY39" fmla="*/ 264437 h 2676273"/>
                  <a:gd name="connsiteX40" fmla="*/ 2177500 w 2678023"/>
                  <a:gd name="connsiteY40" fmla="*/ 353701 h 2676273"/>
                  <a:gd name="connsiteX41" fmla="*/ 2122290 w 2678023"/>
                  <a:gd name="connsiteY41" fmla="*/ 456896 h 2676273"/>
                  <a:gd name="connsiteX42" fmla="*/ 2126934 w 2678023"/>
                  <a:gd name="connsiteY42" fmla="*/ 505914 h 2676273"/>
                  <a:gd name="connsiteX43" fmla="*/ 2173372 w 2678023"/>
                  <a:gd name="connsiteY43" fmla="*/ 551836 h 2676273"/>
                  <a:gd name="connsiteX44" fmla="*/ 2219810 w 2678023"/>
                  <a:gd name="connsiteY44" fmla="*/ 555964 h 2676273"/>
                  <a:gd name="connsiteX45" fmla="*/ 2336937 w 2678023"/>
                  <a:gd name="connsiteY45" fmla="*/ 494046 h 2676273"/>
                  <a:gd name="connsiteX46" fmla="*/ 2400917 w 2678023"/>
                  <a:gd name="connsiteY46" fmla="*/ 507462 h 2676273"/>
                  <a:gd name="connsiteX47" fmla="*/ 2420525 w 2678023"/>
                  <a:gd name="connsiteY47" fmla="*/ 533777 h 2676273"/>
                  <a:gd name="connsiteX48" fmla="*/ 2415365 w 2678023"/>
                  <a:gd name="connsiteY48" fmla="*/ 591566 h 2676273"/>
                  <a:gd name="connsiteX49" fmla="*/ 2321973 w 2678023"/>
                  <a:gd name="connsiteY49" fmla="*/ 692182 h 2676273"/>
                  <a:gd name="connsiteX50" fmla="*/ 2313718 w 2678023"/>
                  <a:gd name="connsiteY50" fmla="*/ 733460 h 2676273"/>
                  <a:gd name="connsiteX51" fmla="*/ 2349320 w 2678023"/>
                  <a:gd name="connsiteY51" fmla="*/ 795377 h 2676273"/>
                  <a:gd name="connsiteX52" fmla="*/ 2394726 w 2678023"/>
                  <a:gd name="connsiteY52" fmla="*/ 810341 h 2676273"/>
                  <a:gd name="connsiteX53" fmla="*/ 2526816 w 2678023"/>
                  <a:gd name="connsiteY53" fmla="*/ 780414 h 2676273"/>
                  <a:gd name="connsiteX54" fmla="*/ 2575834 w 2678023"/>
                  <a:gd name="connsiteY54" fmla="*/ 803117 h 2676273"/>
                  <a:gd name="connsiteX55" fmla="*/ 2591313 w 2678023"/>
                  <a:gd name="connsiteY55" fmla="*/ 838719 h 2676273"/>
                  <a:gd name="connsiteX56" fmla="*/ 2570158 w 2678023"/>
                  <a:gd name="connsiteY56" fmla="*/ 896509 h 2676273"/>
                  <a:gd name="connsiteX57" fmla="*/ 2461287 w 2678023"/>
                  <a:gd name="connsiteY57" fmla="*/ 964103 h 2676273"/>
                  <a:gd name="connsiteX58" fmla="*/ 2438068 w 2678023"/>
                  <a:gd name="connsiteY58" fmla="*/ 1014669 h 2676273"/>
                  <a:gd name="connsiteX59" fmla="*/ 2454063 w 2678023"/>
                  <a:gd name="connsiteY59" fmla="*/ 1073490 h 2676273"/>
                  <a:gd name="connsiteX60" fmla="*/ 2492762 w 2678023"/>
                  <a:gd name="connsiteY60" fmla="*/ 1100837 h 2676273"/>
                  <a:gd name="connsiteX61" fmla="*/ 2628464 w 2678023"/>
                  <a:gd name="connsiteY61" fmla="*/ 1105997 h 2676273"/>
                  <a:gd name="connsiteX62" fmla="*/ 2672322 w 2678023"/>
                  <a:gd name="connsiteY62" fmla="*/ 1140567 h 2676273"/>
                  <a:gd name="connsiteX63" fmla="*/ 2677998 w 2678023"/>
                  <a:gd name="connsiteY63" fmla="*/ 1182361 h 2676273"/>
                  <a:gd name="connsiteX64" fmla="*/ 2644459 w 2678023"/>
                  <a:gd name="connsiteY64" fmla="*/ 1229831 h 2676273"/>
                  <a:gd name="connsiteX65" fmla="*/ 2522172 w 2678023"/>
                  <a:gd name="connsiteY65" fmla="*/ 1267498 h 2676273"/>
                  <a:gd name="connsiteX66" fmla="*/ 2483990 w 2678023"/>
                  <a:gd name="connsiteY66" fmla="*/ 1315999 h 2676273"/>
                  <a:gd name="connsiteX67" fmla="*/ 2486570 w 2678023"/>
                  <a:gd name="connsiteY67" fmla="*/ 1379981 h 2676273"/>
                  <a:gd name="connsiteX68" fmla="*/ 2512885 w 2678023"/>
                  <a:gd name="connsiteY68" fmla="*/ 1407843 h 2676273"/>
                  <a:gd name="connsiteX69" fmla="*/ 2641363 w 2678023"/>
                  <a:gd name="connsiteY69" fmla="*/ 1447058 h 2676273"/>
                  <a:gd name="connsiteX70" fmla="*/ 2677998 w 2678023"/>
                  <a:gd name="connsiteY70" fmla="*/ 1498139 h 2676273"/>
                  <a:gd name="connsiteX71" fmla="*/ 2677998 w 2678023"/>
                  <a:gd name="connsiteY71" fmla="*/ 1507427 h 2676273"/>
                  <a:gd name="connsiteX72" fmla="*/ 2611952 w 2678023"/>
                  <a:gd name="connsiteY72" fmla="*/ 1572956 h 2676273"/>
                  <a:gd name="connsiteX73" fmla="*/ 2490182 w 2678023"/>
                  <a:gd name="connsiteY73" fmla="*/ 1576568 h 2676273"/>
                  <a:gd name="connsiteX74" fmla="*/ 2457675 w 2678023"/>
                  <a:gd name="connsiteY74" fmla="*/ 1596691 h 2676273"/>
                  <a:gd name="connsiteX75" fmla="*/ 2437036 w 2678023"/>
                  <a:gd name="connsiteY75" fmla="*/ 1673056 h 2676273"/>
                  <a:gd name="connsiteX76" fmla="*/ 2457159 w 2678023"/>
                  <a:gd name="connsiteY76" fmla="*/ 1710206 h 2676273"/>
                  <a:gd name="connsiteX77" fmla="*/ 2564483 w 2678023"/>
                  <a:gd name="connsiteY77" fmla="*/ 1777283 h 2676273"/>
                  <a:gd name="connsiteX78" fmla="*/ 2588733 w 2678023"/>
                  <a:gd name="connsiteY78" fmla="*/ 1845908 h 2676273"/>
                  <a:gd name="connsiteX79" fmla="*/ 2571706 w 2678023"/>
                  <a:gd name="connsiteY79" fmla="*/ 1880995 h 2676273"/>
                  <a:gd name="connsiteX80" fmla="*/ 2538684 w 2678023"/>
                  <a:gd name="connsiteY80" fmla="*/ 1897506 h 2676273"/>
                  <a:gd name="connsiteX81" fmla="*/ 2456643 w 2678023"/>
                  <a:gd name="connsiteY81" fmla="*/ 1879447 h 2676273"/>
                  <a:gd name="connsiteX82" fmla="*/ 2389566 w 2678023"/>
                  <a:gd name="connsiteY82" fmla="*/ 1863967 h 2676273"/>
                  <a:gd name="connsiteX83" fmla="*/ 2354479 w 2678023"/>
                  <a:gd name="connsiteY83" fmla="*/ 1874803 h 2676273"/>
                  <a:gd name="connsiteX84" fmla="*/ 2312170 w 2678023"/>
                  <a:gd name="connsiteY84" fmla="*/ 1950652 h 2676273"/>
                  <a:gd name="connsiteX85" fmla="*/ 2322489 w 2678023"/>
                  <a:gd name="connsiteY85" fmla="*/ 1983158 h 2676273"/>
                  <a:gd name="connsiteX86" fmla="*/ 2412785 w 2678023"/>
                  <a:gd name="connsiteY86" fmla="*/ 2080162 h 2676273"/>
                  <a:gd name="connsiteX87" fmla="*/ 2418461 w 2678023"/>
                  <a:gd name="connsiteY87" fmla="*/ 2146723 h 2676273"/>
                  <a:gd name="connsiteX88" fmla="*/ 2414849 w 2678023"/>
                  <a:gd name="connsiteY88" fmla="*/ 2151883 h 2676273"/>
                  <a:gd name="connsiteX89" fmla="*/ 2324037 w 2678023"/>
                  <a:gd name="connsiteY89" fmla="*/ 2174586 h 2676273"/>
                  <a:gd name="connsiteX90" fmla="*/ 2219294 w 2678023"/>
                  <a:gd name="connsiteY90" fmla="*/ 2118860 h 2676273"/>
                  <a:gd name="connsiteX91" fmla="*/ 2178531 w 2678023"/>
                  <a:gd name="connsiteY91" fmla="*/ 2120408 h 2676273"/>
                  <a:gd name="connsiteX92" fmla="*/ 2125386 w 2678023"/>
                  <a:gd name="connsiteY92" fmla="*/ 2172522 h 2676273"/>
                  <a:gd name="connsiteX93" fmla="*/ 2122806 w 2678023"/>
                  <a:gd name="connsiteY93" fmla="*/ 2217412 h 2676273"/>
                  <a:gd name="connsiteX94" fmla="*/ 2184723 w 2678023"/>
                  <a:gd name="connsiteY94" fmla="*/ 2334539 h 2676273"/>
                  <a:gd name="connsiteX95" fmla="*/ 2174404 w 2678023"/>
                  <a:gd name="connsiteY95" fmla="*/ 2395424 h 2676273"/>
                  <a:gd name="connsiteX96" fmla="*/ 2164084 w 2678023"/>
                  <a:gd name="connsiteY96" fmla="*/ 2404712 h 2676273"/>
                  <a:gd name="connsiteX97" fmla="*/ 2075336 w 2678023"/>
                  <a:gd name="connsiteY97" fmla="*/ 2401616 h 2676273"/>
                  <a:gd name="connsiteX98" fmla="*/ 1988652 w 2678023"/>
                  <a:gd name="connsiteY98" fmla="*/ 2320607 h 2676273"/>
                  <a:gd name="connsiteX99" fmla="*/ 1944277 w 2678023"/>
                  <a:gd name="connsiteY99" fmla="*/ 2311836 h 2676273"/>
                  <a:gd name="connsiteX100" fmla="*/ 1883392 w 2678023"/>
                  <a:gd name="connsiteY100" fmla="*/ 2346406 h 2676273"/>
                  <a:gd name="connsiteX101" fmla="*/ 1868429 w 2678023"/>
                  <a:gd name="connsiteY101" fmla="*/ 2391812 h 2676273"/>
                  <a:gd name="connsiteX102" fmla="*/ 1899388 w 2678023"/>
                  <a:gd name="connsiteY102" fmla="*/ 2526998 h 2676273"/>
                  <a:gd name="connsiteX103" fmla="*/ 1879264 w 2678023"/>
                  <a:gd name="connsiteY103" fmla="*/ 2571888 h 2676273"/>
                  <a:gd name="connsiteX104" fmla="*/ 1841082 w 2678023"/>
                  <a:gd name="connsiteY104" fmla="*/ 2588916 h 2676273"/>
                  <a:gd name="connsiteX105" fmla="*/ 1782777 w 2678023"/>
                  <a:gd name="connsiteY105" fmla="*/ 2568277 h 2676273"/>
                  <a:gd name="connsiteX106" fmla="*/ 1715184 w 2678023"/>
                  <a:gd name="connsiteY106" fmla="*/ 2459405 h 2676273"/>
                  <a:gd name="connsiteX107" fmla="*/ 1664618 w 2678023"/>
                  <a:gd name="connsiteY107" fmla="*/ 2435670 h 2676273"/>
                  <a:gd name="connsiteX108" fmla="*/ 1610440 w 2678023"/>
                  <a:gd name="connsiteY108" fmla="*/ 2450118 h 2676273"/>
                  <a:gd name="connsiteX109" fmla="*/ 1577418 w 2678023"/>
                  <a:gd name="connsiteY109" fmla="*/ 2495008 h 2676273"/>
                  <a:gd name="connsiteX110" fmla="*/ 1573806 w 2678023"/>
                  <a:gd name="connsiteY110" fmla="*/ 2616778 h 2676273"/>
                  <a:gd name="connsiteX111" fmla="*/ 1526852 w 2678023"/>
                  <a:gd name="connsiteY111" fmla="*/ 2672504 h 2676273"/>
                  <a:gd name="connsiteX112" fmla="*/ 1497441 w 2678023"/>
                  <a:gd name="connsiteY112" fmla="*/ 2676116 h 2676273"/>
                  <a:gd name="connsiteX113" fmla="*/ 1449972 w 2678023"/>
                  <a:gd name="connsiteY113" fmla="*/ 2644125 h 2676273"/>
                  <a:gd name="connsiteX114" fmla="*/ 1410241 w 2678023"/>
                  <a:gd name="connsiteY114" fmla="*/ 2514615 h 2676273"/>
                  <a:gd name="connsiteX115" fmla="*/ 1373091 w 2678023"/>
                  <a:gd name="connsiteY115" fmla="*/ 2482624 h 2676273"/>
                  <a:gd name="connsiteX116" fmla="*/ 1304982 w 2678023"/>
                  <a:gd name="connsiteY116" fmla="*/ 2483140 h 2676273"/>
                  <a:gd name="connsiteX117" fmla="*/ 1271959 w 2678023"/>
                  <a:gd name="connsiteY117" fmla="*/ 2511519 h 2676273"/>
                  <a:gd name="connsiteX118" fmla="*/ 1234293 w 2678023"/>
                  <a:gd name="connsiteY118" fmla="*/ 2633806 h 2676273"/>
                  <a:gd name="connsiteX119" fmla="*/ 1170828 w 2678023"/>
                  <a:gd name="connsiteY119" fmla="*/ 2674568 h 2676273"/>
                  <a:gd name="connsiteX120" fmla="*/ 1106847 w 2678023"/>
                  <a:gd name="connsiteY120" fmla="*/ 2602331 h 2676273"/>
                  <a:gd name="connsiteX121" fmla="*/ 1103751 w 2678023"/>
                  <a:gd name="connsiteY121" fmla="*/ 2491396 h 2676273"/>
                  <a:gd name="connsiteX122" fmla="*/ 1080532 w 2678023"/>
                  <a:gd name="connsiteY122" fmla="*/ 2454245 h 2676273"/>
                  <a:gd name="connsiteX123" fmla="*/ 1005199 w 2678023"/>
                  <a:gd name="connsiteY123" fmla="*/ 2435154 h 2676273"/>
                  <a:gd name="connsiteX124" fmla="*/ 969080 w 2678023"/>
                  <a:gd name="connsiteY124" fmla="*/ 2454245 h 2676273"/>
                  <a:gd name="connsiteX125" fmla="*/ 900456 w 2678023"/>
                  <a:gd name="connsiteY125" fmla="*/ 2564149 h 2676273"/>
                  <a:gd name="connsiteX126" fmla="*/ 836474 w 2678023"/>
                  <a:gd name="connsiteY126" fmla="*/ 2587368 h 2676273"/>
                  <a:gd name="connsiteX127" fmla="*/ 831830 w 2678023"/>
                  <a:gd name="connsiteY127" fmla="*/ 2585820 h 2676273"/>
                  <a:gd name="connsiteX128" fmla="*/ 785392 w 2678023"/>
                  <a:gd name="connsiteY128" fmla="*/ 2504811 h 2676273"/>
                  <a:gd name="connsiteX129" fmla="*/ 811707 w 2678023"/>
                  <a:gd name="connsiteY129" fmla="*/ 2390780 h 2676273"/>
                  <a:gd name="connsiteX130" fmla="*/ 794680 w 2678023"/>
                  <a:gd name="connsiteY130" fmla="*/ 2344342 h 2676273"/>
                  <a:gd name="connsiteX131" fmla="*/ 739470 w 2678023"/>
                  <a:gd name="connsiteY131" fmla="*/ 2312352 h 2676273"/>
                  <a:gd name="connsiteX132" fmla="*/ 689421 w 2678023"/>
                  <a:gd name="connsiteY132" fmla="*/ 2321639 h 2676273"/>
                  <a:gd name="connsiteX133" fmla="*/ 596029 w 2678023"/>
                  <a:gd name="connsiteY133" fmla="*/ 2408839 h 2676273"/>
                  <a:gd name="connsiteX134" fmla="*/ 530500 w 2678023"/>
                  <a:gd name="connsiteY134" fmla="*/ 2415031 h 2676273"/>
                  <a:gd name="connsiteX135" fmla="*/ 521212 w 2678023"/>
                  <a:gd name="connsiteY135" fmla="*/ 2408839 h 2676273"/>
                  <a:gd name="connsiteX136" fmla="*/ 500573 w 2678023"/>
                  <a:gd name="connsiteY136" fmla="*/ 2322671 h 2676273"/>
                  <a:gd name="connsiteX137" fmla="*/ 556298 w 2678023"/>
                  <a:gd name="connsiteY137" fmla="*/ 2217928 h 2676273"/>
                  <a:gd name="connsiteX138" fmla="*/ 552171 w 2678023"/>
                  <a:gd name="connsiteY138" fmla="*/ 2168910 h 2676273"/>
                  <a:gd name="connsiteX139" fmla="*/ 505733 w 2678023"/>
                  <a:gd name="connsiteY139" fmla="*/ 2122988 h 2676273"/>
                  <a:gd name="connsiteX140" fmla="*/ 457747 w 2678023"/>
                  <a:gd name="connsiteY140" fmla="*/ 2119376 h 2676273"/>
                  <a:gd name="connsiteX141" fmla="*/ 341652 w 2678023"/>
                  <a:gd name="connsiteY141" fmla="*/ 2180778 h 2676273"/>
                  <a:gd name="connsiteX142" fmla="*/ 278187 w 2678023"/>
                  <a:gd name="connsiteY142" fmla="*/ 2168910 h 2676273"/>
                  <a:gd name="connsiteX143" fmla="*/ 274059 w 2678023"/>
                  <a:gd name="connsiteY143" fmla="*/ 2164266 h 2676273"/>
                  <a:gd name="connsiteX144" fmla="*/ 276639 w 2678023"/>
                  <a:gd name="connsiteY144" fmla="*/ 2069326 h 2676273"/>
                  <a:gd name="connsiteX145" fmla="*/ 354551 w 2678023"/>
                  <a:gd name="connsiteY145" fmla="*/ 1986254 h 2676273"/>
                  <a:gd name="connsiteX146" fmla="*/ 363839 w 2678023"/>
                  <a:gd name="connsiteY146" fmla="*/ 1940848 h 2676273"/>
                  <a:gd name="connsiteX147" fmla="*/ 328237 w 2678023"/>
                  <a:gd name="connsiteY147" fmla="*/ 1878931 h 2676273"/>
                  <a:gd name="connsiteX148" fmla="*/ 283347 w 2678023"/>
                  <a:gd name="connsiteY148" fmla="*/ 1866031 h 2676273"/>
                  <a:gd name="connsiteX149" fmla="*/ 170864 w 2678023"/>
                  <a:gd name="connsiteY149" fmla="*/ 1891830 h 2676273"/>
                  <a:gd name="connsiteX150" fmla="*/ 155900 w 2678023"/>
                  <a:gd name="connsiteY150" fmla="*/ 1895442 h 2676273"/>
                  <a:gd name="connsiteX151" fmla="*/ 100175 w 2678023"/>
                  <a:gd name="connsiteY151" fmla="*/ 1868095 h 2676273"/>
                  <a:gd name="connsiteX152" fmla="*/ 87275 w 2678023"/>
                  <a:gd name="connsiteY152" fmla="*/ 1838169 h 2676273"/>
                  <a:gd name="connsiteX153" fmla="*/ 107915 w 2678023"/>
                  <a:gd name="connsiteY153" fmla="*/ 1779863 h 2676273"/>
                  <a:gd name="connsiteX154" fmla="*/ 213690 w 2678023"/>
                  <a:gd name="connsiteY154" fmla="*/ 1713818 h 2676273"/>
                  <a:gd name="connsiteX155" fmla="*/ 238972 w 2678023"/>
                  <a:gd name="connsiteY155" fmla="*/ 1654481 h 2676273"/>
                  <a:gd name="connsiteX156" fmla="*/ 222977 w 2678023"/>
                  <a:gd name="connsiteY156" fmla="*/ 1600819 h 2676273"/>
                  <a:gd name="connsiteX157" fmla="*/ 184279 w 2678023"/>
                  <a:gd name="connsiteY157" fmla="*/ 1575020 h 2676273"/>
                  <a:gd name="connsiteX158" fmla="*/ 59413 w 2678023"/>
                  <a:gd name="connsiteY158" fmla="*/ 1571408 h 2676273"/>
                  <a:gd name="connsiteX159" fmla="*/ 3687 w 2678023"/>
                  <a:gd name="connsiteY159" fmla="*/ 1524454 h 2676273"/>
                  <a:gd name="connsiteX160" fmla="*/ 1623 w 2678023"/>
                  <a:gd name="connsiteY160" fmla="*/ 1513619 h 2676273"/>
                  <a:gd name="connsiteX161" fmla="*/ 48577 w 2678023"/>
                  <a:gd name="connsiteY161" fmla="*/ 1442414 h 2676273"/>
                  <a:gd name="connsiteX162" fmla="*/ 160544 w 2678023"/>
                  <a:gd name="connsiteY162" fmla="*/ 1408359 h 2676273"/>
                  <a:gd name="connsiteX163" fmla="*/ 194083 w 2678023"/>
                  <a:gd name="connsiteY163" fmla="*/ 1370693 h 2676273"/>
                  <a:gd name="connsiteX164" fmla="*/ 192534 w 2678023"/>
                  <a:gd name="connsiteY164" fmla="*/ 1298972 h 2676273"/>
                  <a:gd name="connsiteX165" fmla="*/ 166220 w 2678023"/>
                  <a:gd name="connsiteY165" fmla="*/ 1269561 h 2676273"/>
                  <a:gd name="connsiteX166" fmla="*/ 47029 w 2678023"/>
                  <a:gd name="connsiteY166" fmla="*/ 1232927 h 2676273"/>
                  <a:gd name="connsiteX167" fmla="*/ 1623 w 2678023"/>
                  <a:gd name="connsiteY167" fmla="*/ 1166882 h 2676273"/>
                  <a:gd name="connsiteX168" fmla="*/ 6267 w 2678023"/>
                  <a:gd name="connsiteY168" fmla="*/ 1139535 h 2676273"/>
                  <a:gd name="connsiteX169" fmla="*/ 49093 w 2678023"/>
                  <a:gd name="connsiteY169" fmla="*/ 1105481 h 2676273"/>
                  <a:gd name="connsiteX170" fmla="*/ 164672 w 2678023"/>
                  <a:gd name="connsiteY170" fmla="*/ 1101869 h 2676273"/>
                  <a:gd name="connsiteX171" fmla="*/ 181699 w 2678023"/>
                  <a:gd name="connsiteY171" fmla="*/ 1101353 h 2676273"/>
                  <a:gd name="connsiteX172" fmla="*/ 227621 w 2678023"/>
                  <a:gd name="connsiteY172" fmla="*/ 1065234 h 2676273"/>
                  <a:gd name="connsiteX173" fmla="*/ 241036 w 2678023"/>
                  <a:gd name="connsiteY173" fmla="*/ 1014153 h 2676273"/>
                  <a:gd name="connsiteX174" fmla="*/ 219366 w 2678023"/>
                  <a:gd name="connsiteY174" fmla="*/ 965651 h 2676273"/>
                  <a:gd name="connsiteX175" fmla="*/ 113590 w 2678023"/>
                  <a:gd name="connsiteY175" fmla="*/ 899605 h 2676273"/>
                  <a:gd name="connsiteX176" fmla="*/ 89855 w 2678023"/>
                  <a:gd name="connsiteY176" fmla="*/ 832012 h 2676273"/>
                  <a:gd name="connsiteX177" fmla="*/ 104818 w 2678023"/>
                  <a:gd name="connsiteY177" fmla="*/ 799505 h 2676273"/>
                  <a:gd name="connsiteX178" fmla="*/ 151256 w 2678023"/>
                  <a:gd name="connsiteY178" fmla="*/ 779898 h 2676273"/>
                  <a:gd name="connsiteX179" fmla="*/ 283347 w 2678023"/>
                  <a:gd name="connsiteY179" fmla="*/ 810341 h 2676273"/>
                  <a:gd name="connsiteX180" fmla="*/ 331332 w 2678023"/>
                  <a:gd name="connsiteY180" fmla="*/ 794345 h 2676273"/>
                  <a:gd name="connsiteX181" fmla="*/ 363839 w 2678023"/>
                  <a:gd name="connsiteY181" fmla="*/ 737588 h 2676273"/>
                  <a:gd name="connsiteX182" fmla="*/ 354551 w 2678023"/>
                  <a:gd name="connsiteY182" fmla="*/ 689086 h 2676273"/>
                  <a:gd name="connsiteX183" fmla="*/ 266835 w 2678023"/>
                  <a:gd name="connsiteY183" fmla="*/ 595694 h 2676273"/>
                  <a:gd name="connsiteX184" fmla="*/ 261675 w 2678023"/>
                  <a:gd name="connsiteY184" fmla="*/ 529133 h 2676273"/>
                  <a:gd name="connsiteX185" fmla="*/ 270447 w 2678023"/>
                  <a:gd name="connsiteY185" fmla="*/ 516233 h 2676273"/>
                  <a:gd name="connsiteX186" fmla="*/ 349907 w 2678023"/>
                  <a:gd name="connsiteY186" fmla="*/ 498690 h 2676273"/>
                  <a:gd name="connsiteX187" fmla="*/ 457231 w 2678023"/>
                  <a:gd name="connsiteY187" fmla="*/ 555964 h 2676273"/>
                  <a:gd name="connsiteX188" fmla="*/ 507797 w 2678023"/>
                  <a:gd name="connsiteY188" fmla="*/ 551320 h 2676273"/>
                  <a:gd name="connsiteX189" fmla="*/ 551139 w 2678023"/>
                  <a:gd name="connsiteY189" fmla="*/ 508494 h 2676273"/>
                  <a:gd name="connsiteX190" fmla="*/ 556815 w 2678023"/>
                  <a:gd name="connsiteY190" fmla="*/ 456896 h 2676273"/>
                  <a:gd name="connsiteX191" fmla="*/ 494381 w 2678023"/>
                  <a:gd name="connsiteY191" fmla="*/ 339769 h 2676273"/>
                  <a:gd name="connsiteX192" fmla="*/ 505217 w 2678023"/>
                  <a:gd name="connsiteY192" fmla="*/ 280432 h 2676273"/>
                  <a:gd name="connsiteX193" fmla="*/ 537723 w 2678023"/>
                  <a:gd name="connsiteY193" fmla="*/ 256181 h 2676273"/>
                  <a:gd name="connsiteX194" fmla="*/ 590353 w 2678023"/>
                  <a:gd name="connsiteY194" fmla="*/ 261857 h 2676273"/>
                  <a:gd name="connsiteX195" fmla="*/ 679617 w 2678023"/>
                  <a:gd name="connsiteY195" fmla="*/ 344929 h 2676273"/>
                  <a:gd name="connsiteX196" fmla="*/ 754950 w 2678023"/>
                  <a:gd name="connsiteY196" fmla="*/ 355765 h 2676273"/>
                  <a:gd name="connsiteX197" fmla="*/ 797260 w 2678023"/>
                  <a:gd name="connsiteY197" fmla="*/ 329450 h 2676273"/>
                  <a:gd name="connsiteX198" fmla="*/ 811707 w 2678023"/>
                  <a:gd name="connsiteY198" fmla="*/ 285076 h 2676273"/>
                  <a:gd name="connsiteX199" fmla="*/ 781781 w 2678023"/>
                  <a:gd name="connsiteY199" fmla="*/ 156081 h 2676273"/>
                  <a:gd name="connsiteX200" fmla="*/ 807064 w 2678023"/>
                  <a:gd name="connsiteY200" fmla="*/ 100872 h 2676273"/>
                  <a:gd name="connsiteX201" fmla="*/ 841634 w 2678023"/>
                  <a:gd name="connsiteY201" fmla="*/ 86424 h 2676273"/>
                  <a:gd name="connsiteX202" fmla="*/ 896328 w 2678023"/>
                  <a:gd name="connsiteY202" fmla="*/ 106031 h 2676273"/>
                  <a:gd name="connsiteX203" fmla="*/ 965469 w 2678023"/>
                  <a:gd name="connsiteY203" fmla="*/ 217483 h 2676273"/>
                  <a:gd name="connsiteX204" fmla="*/ 1013455 w 2678023"/>
                  <a:gd name="connsiteY204" fmla="*/ 240702 h 2676273"/>
                  <a:gd name="connsiteX205" fmla="*/ 1077952 w 2678023"/>
                  <a:gd name="connsiteY205" fmla="*/ 222642 h 2676273"/>
                  <a:gd name="connsiteX206" fmla="*/ 1101687 w 2678023"/>
                  <a:gd name="connsiteY206" fmla="*/ 188072 h 2676273"/>
                  <a:gd name="connsiteX207" fmla="*/ 1106847 w 2678023"/>
                  <a:gd name="connsiteY207" fmla="*/ 53918 h 2676273"/>
                  <a:gd name="connsiteX208" fmla="*/ 1145029 w 2678023"/>
                  <a:gd name="connsiteY208" fmla="*/ 4900 h 2676273"/>
                  <a:gd name="connsiteX209" fmla="*/ 1158960 w 2678023"/>
                  <a:gd name="connsiteY209" fmla="*/ 1804 h 2676273"/>
                  <a:gd name="connsiteX210" fmla="*/ 1190637 w 2678023"/>
                  <a:gd name="connsiteY210" fmla="*/ 143 h 267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Lst>
                <a:rect l="l" t="t" r="r" b="b"/>
                <a:pathLst>
                  <a:path w="2678023" h="2676273">
                    <a:moveTo>
                      <a:pt x="1338961" y="855269"/>
                    </a:moveTo>
                    <a:cubicBezTo>
                      <a:pt x="1073250" y="855269"/>
                      <a:pt x="857849" y="1070670"/>
                      <a:pt x="857849" y="1336381"/>
                    </a:cubicBezTo>
                    <a:cubicBezTo>
                      <a:pt x="857849" y="1602092"/>
                      <a:pt x="1073250" y="1817493"/>
                      <a:pt x="1338961" y="1817493"/>
                    </a:cubicBezTo>
                    <a:cubicBezTo>
                      <a:pt x="1604672" y="1817493"/>
                      <a:pt x="1820073" y="1602092"/>
                      <a:pt x="1820073" y="1336381"/>
                    </a:cubicBezTo>
                    <a:cubicBezTo>
                      <a:pt x="1820073" y="1070670"/>
                      <a:pt x="1604672" y="855269"/>
                      <a:pt x="1338961" y="855269"/>
                    </a:cubicBezTo>
                    <a:close/>
                    <a:moveTo>
                      <a:pt x="1338961" y="545806"/>
                    </a:moveTo>
                    <a:cubicBezTo>
                      <a:pt x="1775584" y="545806"/>
                      <a:pt x="2129536" y="899758"/>
                      <a:pt x="2129536" y="1336381"/>
                    </a:cubicBezTo>
                    <a:cubicBezTo>
                      <a:pt x="2129536" y="1773004"/>
                      <a:pt x="1775584" y="2126956"/>
                      <a:pt x="1338961" y="2126956"/>
                    </a:cubicBezTo>
                    <a:cubicBezTo>
                      <a:pt x="902338" y="2126956"/>
                      <a:pt x="548386" y="1773004"/>
                      <a:pt x="548386" y="1336381"/>
                    </a:cubicBezTo>
                    <a:cubicBezTo>
                      <a:pt x="548386" y="899758"/>
                      <a:pt x="902338" y="545806"/>
                      <a:pt x="1338961" y="545806"/>
                    </a:cubicBezTo>
                    <a:close/>
                    <a:moveTo>
                      <a:pt x="1340068" y="359376"/>
                    </a:moveTo>
                    <a:cubicBezTo>
                      <a:pt x="796228" y="358860"/>
                      <a:pt x="363839" y="794861"/>
                      <a:pt x="361775" y="1331995"/>
                    </a:cubicBezTo>
                    <a:cubicBezTo>
                      <a:pt x="359711" y="1882027"/>
                      <a:pt x="806032" y="2314416"/>
                      <a:pt x="1338521" y="2312868"/>
                    </a:cubicBezTo>
                    <a:cubicBezTo>
                      <a:pt x="1869461" y="2314932"/>
                      <a:pt x="2317329" y="1887702"/>
                      <a:pt x="2316814" y="1335606"/>
                    </a:cubicBezTo>
                    <a:cubicBezTo>
                      <a:pt x="2316298" y="792797"/>
                      <a:pt x="1880813" y="359892"/>
                      <a:pt x="1340068" y="359376"/>
                    </a:cubicBezTo>
                    <a:close/>
                    <a:moveTo>
                      <a:pt x="1190637" y="143"/>
                    </a:moveTo>
                    <a:cubicBezTo>
                      <a:pt x="1216299" y="1546"/>
                      <a:pt x="1225780" y="13543"/>
                      <a:pt x="1235841" y="48758"/>
                    </a:cubicBezTo>
                    <a:cubicBezTo>
                      <a:pt x="1246676" y="86940"/>
                      <a:pt x="1259576" y="124091"/>
                      <a:pt x="1269895" y="162273"/>
                    </a:cubicBezTo>
                    <a:cubicBezTo>
                      <a:pt x="1275055" y="180332"/>
                      <a:pt x="1285890" y="190136"/>
                      <a:pt x="1303434" y="192716"/>
                    </a:cubicBezTo>
                    <a:cubicBezTo>
                      <a:pt x="1327685" y="195812"/>
                      <a:pt x="1352452" y="195812"/>
                      <a:pt x="1376702" y="192716"/>
                    </a:cubicBezTo>
                    <a:cubicBezTo>
                      <a:pt x="1393730" y="190652"/>
                      <a:pt x="1404049" y="180332"/>
                      <a:pt x="1409209" y="163305"/>
                    </a:cubicBezTo>
                    <a:cubicBezTo>
                      <a:pt x="1421593" y="121511"/>
                      <a:pt x="1434492" y="79717"/>
                      <a:pt x="1447392" y="37922"/>
                    </a:cubicBezTo>
                    <a:cubicBezTo>
                      <a:pt x="1457195" y="6964"/>
                      <a:pt x="1466998" y="-260"/>
                      <a:pt x="1499505" y="256"/>
                    </a:cubicBezTo>
                    <a:cubicBezTo>
                      <a:pt x="1504149" y="256"/>
                      <a:pt x="1508793" y="256"/>
                      <a:pt x="1513436" y="772"/>
                    </a:cubicBezTo>
                    <a:cubicBezTo>
                      <a:pt x="1559358" y="5416"/>
                      <a:pt x="1572258" y="19347"/>
                      <a:pt x="1573290" y="65269"/>
                    </a:cubicBezTo>
                    <a:cubicBezTo>
                      <a:pt x="1574322" y="105515"/>
                      <a:pt x="1575870" y="145246"/>
                      <a:pt x="1576902" y="185492"/>
                    </a:cubicBezTo>
                    <a:cubicBezTo>
                      <a:pt x="1577418" y="201487"/>
                      <a:pt x="1583093" y="213871"/>
                      <a:pt x="1598057" y="220578"/>
                    </a:cubicBezTo>
                    <a:cubicBezTo>
                      <a:pt x="1622308" y="231414"/>
                      <a:pt x="1647590" y="238638"/>
                      <a:pt x="1674422" y="240702"/>
                    </a:cubicBezTo>
                    <a:cubicBezTo>
                      <a:pt x="1690933" y="241733"/>
                      <a:pt x="1702285" y="235026"/>
                      <a:pt x="1710540" y="221610"/>
                    </a:cubicBezTo>
                    <a:cubicBezTo>
                      <a:pt x="1733243" y="184976"/>
                      <a:pt x="1756462" y="148342"/>
                      <a:pt x="1779165" y="111707"/>
                    </a:cubicBezTo>
                    <a:cubicBezTo>
                      <a:pt x="1798772" y="80749"/>
                      <a:pt x="1810640" y="76621"/>
                      <a:pt x="1845726" y="88488"/>
                    </a:cubicBezTo>
                    <a:cubicBezTo>
                      <a:pt x="1849854" y="90036"/>
                      <a:pt x="1853466" y="91068"/>
                      <a:pt x="1857594" y="92616"/>
                    </a:cubicBezTo>
                    <a:cubicBezTo>
                      <a:pt x="1898356" y="110159"/>
                      <a:pt x="1905063" y="123059"/>
                      <a:pt x="1895260" y="166401"/>
                    </a:cubicBezTo>
                    <a:cubicBezTo>
                      <a:pt x="1886488" y="205099"/>
                      <a:pt x="1877717" y="243281"/>
                      <a:pt x="1868429" y="281980"/>
                    </a:cubicBezTo>
                    <a:cubicBezTo>
                      <a:pt x="1863269" y="303135"/>
                      <a:pt x="1868429" y="319646"/>
                      <a:pt x="1887004" y="332030"/>
                    </a:cubicBezTo>
                    <a:cubicBezTo>
                      <a:pt x="1906096" y="344929"/>
                      <a:pt x="1925187" y="356796"/>
                      <a:pt x="1946857" y="365052"/>
                    </a:cubicBezTo>
                    <a:cubicBezTo>
                      <a:pt x="1962337" y="370728"/>
                      <a:pt x="1974720" y="367116"/>
                      <a:pt x="1986588" y="355765"/>
                    </a:cubicBezTo>
                    <a:cubicBezTo>
                      <a:pt x="2018062" y="325838"/>
                      <a:pt x="2049537" y="296943"/>
                      <a:pt x="2081528" y="267532"/>
                    </a:cubicBezTo>
                    <a:cubicBezTo>
                      <a:pt x="2107843" y="242765"/>
                      <a:pt x="2122290" y="241733"/>
                      <a:pt x="2151701" y="261857"/>
                    </a:cubicBezTo>
                    <a:cubicBezTo>
                      <a:pt x="2153248" y="262889"/>
                      <a:pt x="2154281" y="263405"/>
                      <a:pt x="2155312" y="264437"/>
                    </a:cubicBezTo>
                    <a:cubicBezTo>
                      <a:pt x="2205363" y="300555"/>
                      <a:pt x="2198139" y="316034"/>
                      <a:pt x="2177500" y="353701"/>
                    </a:cubicBezTo>
                    <a:cubicBezTo>
                      <a:pt x="2158925" y="387755"/>
                      <a:pt x="2141381" y="422842"/>
                      <a:pt x="2122290" y="456896"/>
                    </a:cubicBezTo>
                    <a:cubicBezTo>
                      <a:pt x="2112487" y="474955"/>
                      <a:pt x="2114550" y="490435"/>
                      <a:pt x="2126934" y="505914"/>
                    </a:cubicBezTo>
                    <a:cubicBezTo>
                      <a:pt x="2140865" y="522941"/>
                      <a:pt x="2156345" y="538421"/>
                      <a:pt x="2173372" y="551836"/>
                    </a:cubicBezTo>
                    <a:cubicBezTo>
                      <a:pt x="2187819" y="563187"/>
                      <a:pt x="2202783" y="564735"/>
                      <a:pt x="2219810" y="555964"/>
                    </a:cubicBezTo>
                    <a:cubicBezTo>
                      <a:pt x="2258508" y="534809"/>
                      <a:pt x="2297722" y="514170"/>
                      <a:pt x="2336937" y="494046"/>
                    </a:cubicBezTo>
                    <a:cubicBezTo>
                      <a:pt x="2364799" y="479599"/>
                      <a:pt x="2380795" y="482695"/>
                      <a:pt x="2400917" y="507462"/>
                    </a:cubicBezTo>
                    <a:cubicBezTo>
                      <a:pt x="2408141" y="515717"/>
                      <a:pt x="2414849" y="524489"/>
                      <a:pt x="2420525" y="533777"/>
                    </a:cubicBezTo>
                    <a:cubicBezTo>
                      <a:pt x="2434972" y="556480"/>
                      <a:pt x="2433424" y="571443"/>
                      <a:pt x="2415365" y="591566"/>
                    </a:cubicBezTo>
                    <a:cubicBezTo>
                      <a:pt x="2384406" y="625105"/>
                      <a:pt x="2353448" y="659159"/>
                      <a:pt x="2321973" y="692182"/>
                    </a:cubicBezTo>
                    <a:cubicBezTo>
                      <a:pt x="2310106" y="704565"/>
                      <a:pt x="2307526" y="717981"/>
                      <a:pt x="2313718" y="733460"/>
                    </a:cubicBezTo>
                    <a:cubicBezTo>
                      <a:pt x="2323005" y="755647"/>
                      <a:pt x="2334357" y="776286"/>
                      <a:pt x="2349320" y="795377"/>
                    </a:cubicBezTo>
                    <a:cubicBezTo>
                      <a:pt x="2361187" y="810857"/>
                      <a:pt x="2375635" y="814984"/>
                      <a:pt x="2394726" y="810341"/>
                    </a:cubicBezTo>
                    <a:cubicBezTo>
                      <a:pt x="2438584" y="799505"/>
                      <a:pt x="2482958" y="789701"/>
                      <a:pt x="2526816" y="780414"/>
                    </a:cubicBezTo>
                    <a:cubicBezTo>
                      <a:pt x="2550035" y="775254"/>
                      <a:pt x="2563967" y="781962"/>
                      <a:pt x="2575834" y="803117"/>
                    </a:cubicBezTo>
                    <a:cubicBezTo>
                      <a:pt x="2582026" y="814468"/>
                      <a:pt x="2587186" y="826336"/>
                      <a:pt x="2591313" y="838719"/>
                    </a:cubicBezTo>
                    <a:cubicBezTo>
                      <a:pt x="2600085" y="867098"/>
                      <a:pt x="2595441" y="880514"/>
                      <a:pt x="2570158" y="896509"/>
                    </a:cubicBezTo>
                    <a:cubicBezTo>
                      <a:pt x="2534040" y="919213"/>
                      <a:pt x="2498437" y="942948"/>
                      <a:pt x="2461287" y="964103"/>
                    </a:cubicBezTo>
                    <a:cubicBezTo>
                      <a:pt x="2440132" y="976486"/>
                      <a:pt x="2434456" y="992998"/>
                      <a:pt x="2438068" y="1014669"/>
                    </a:cubicBezTo>
                    <a:cubicBezTo>
                      <a:pt x="2441164" y="1034792"/>
                      <a:pt x="2446840" y="1054399"/>
                      <a:pt x="2454063" y="1073490"/>
                    </a:cubicBezTo>
                    <a:cubicBezTo>
                      <a:pt x="2460771" y="1091033"/>
                      <a:pt x="2472638" y="1100321"/>
                      <a:pt x="2492762" y="1100837"/>
                    </a:cubicBezTo>
                    <a:cubicBezTo>
                      <a:pt x="2538168" y="1101353"/>
                      <a:pt x="2583058" y="1104449"/>
                      <a:pt x="2628464" y="1105997"/>
                    </a:cubicBezTo>
                    <a:cubicBezTo>
                      <a:pt x="2653230" y="1107029"/>
                      <a:pt x="2665614" y="1116832"/>
                      <a:pt x="2672322" y="1140567"/>
                    </a:cubicBezTo>
                    <a:cubicBezTo>
                      <a:pt x="2676449" y="1153983"/>
                      <a:pt x="2677998" y="1167914"/>
                      <a:pt x="2677998" y="1182361"/>
                    </a:cubicBezTo>
                    <a:cubicBezTo>
                      <a:pt x="2677998" y="1210224"/>
                      <a:pt x="2670258" y="1221576"/>
                      <a:pt x="2644459" y="1229831"/>
                    </a:cubicBezTo>
                    <a:cubicBezTo>
                      <a:pt x="2603697" y="1242731"/>
                      <a:pt x="2562934" y="1255114"/>
                      <a:pt x="2522172" y="1267498"/>
                    </a:cubicBezTo>
                    <a:cubicBezTo>
                      <a:pt x="2492762" y="1276269"/>
                      <a:pt x="2485022" y="1285557"/>
                      <a:pt x="2483990" y="1315999"/>
                    </a:cubicBezTo>
                    <a:cubicBezTo>
                      <a:pt x="2483474" y="1337154"/>
                      <a:pt x="2481926" y="1358825"/>
                      <a:pt x="2486570" y="1379981"/>
                    </a:cubicBezTo>
                    <a:cubicBezTo>
                      <a:pt x="2489666" y="1394428"/>
                      <a:pt x="2498437" y="1403200"/>
                      <a:pt x="2512885" y="1407843"/>
                    </a:cubicBezTo>
                    <a:cubicBezTo>
                      <a:pt x="2555711" y="1420743"/>
                      <a:pt x="2598537" y="1433642"/>
                      <a:pt x="2641363" y="1447058"/>
                    </a:cubicBezTo>
                    <a:cubicBezTo>
                      <a:pt x="2671290" y="1456345"/>
                      <a:pt x="2678514" y="1466665"/>
                      <a:pt x="2677998" y="1498139"/>
                    </a:cubicBezTo>
                    <a:cubicBezTo>
                      <a:pt x="2677998" y="1501235"/>
                      <a:pt x="2677998" y="1504331"/>
                      <a:pt x="2677998" y="1507427"/>
                    </a:cubicBezTo>
                    <a:cubicBezTo>
                      <a:pt x="2675934" y="1555929"/>
                      <a:pt x="2660454" y="1571408"/>
                      <a:pt x="2611952" y="1572956"/>
                    </a:cubicBezTo>
                    <a:cubicBezTo>
                      <a:pt x="2571190" y="1573988"/>
                      <a:pt x="2530944" y="1576052"/>
                      <a:pt x="2490182" y="1576568"/>
                    </a:cubicBezTo>
                    <a:cubicBezTo>
                      <a:pt x="2474702" y="1577084"/>
                      <a:pt x="2463867" y="1583792"/>
                      <a:pt x="2457675" y="1596691"/>
                    </a:cubicBezTo>
                    <a:cubicBezTo>
                      <a:pt x="2446324" y="1620942"/>
                      <a:pt x="2439100" y="1646225"/>
                      <a:pt x="2437036" y="1673056"/>
                    </a:cubicBezTo>
                    <a:cubicBezTo>
                      <a:pt x="2435488" y="1690083"/>
                      <a:pt x="2442712" y="1701435"/>
                      <a:pt x="2457159" y="1710206"/>
                    </a:cubicBezTo>
                    <a:cubicBezTo>
                      <a:pt x="2493278" y="1732393"/>
                      <a:pt x="2528880" y="1754580"/>
                      <a:pt x="2564483" y="1777283"/>
                    </a:cubicBezTo>
                    <a:cubicBezTo>
                      <a:pt x="2596989" y="1797406"/>
                      <a:pt x="2601117" y="1809790"/>
                      <a:pt x="2588733" y="1845908"/>
                    </a:cubicBezTo>
                    <a:cubicBezTo>
                      <a:pt x="2584606" y="1858292"/>
                      <a:pt x="2578930" y="1870159"/>
                      <a:pt x="2571706" y="1880995"/>
                    </a:cubicBezTo>
                    <a:cubicBezTo>
                      <a:pt x="2564998" y="1890798"/>
                      <a:pt x="2554163" y="1897506"/>
                      <a:pt x="2538684" y="1897506"/>
                    </a:cubicBezTo>
                    <a:cubicBezTo>
                      <a:pt x="2511337" y="1891314"/>
                      <a:pt x="2483990" y="1885122"/>
                      <a:pt x="2456643" y="1879447"/>
                    </a:cubicBezTo>
                    <a:cubicBezTo>
                      <a:pt x="2434456" y="1874287"/>
                      <a:pt x="2411753" y="1869643"/>
                      <a:pt x="2389566" y="1863967"/>
                    </a:cubicBezTo>
                    <a:cubicBezTo>
                      <a:pt x="2375119" y="1860355"/>
                      <a:pt x="2363767" y="1864483"/>
                      <a:pt x="2354479" y="1874803"/>
                    </a:cubicBezTo>
                    <a:cubicBezTo>
                      <a:pt x="2335389" y="1896990"/>
                      <a:pt x="2320425" y="1922273"/>
                      <a:pt x="2312170" y="1950652"/>
                    </a:cubicBezTo>
                    <a:cubicBezTo>
                      <a:pt x="2308042" y="1964067"/>
                      <a:pt x="2314234" y="1973870"/>
                      <a:pt x="2322489" y="1983158"/>
                    </a:cubicBezTo>
                    <a:cubicBezTo>
                      <a:pt x="2352416" y="2015665"/>
                      <a:pt x="2382858" y="2048171"/>
                      <a:pt x="2412785" y="2080162"/>
                    </a:cubicBezTo>
                    <a:cubicBezTo>
                      <a:pt x="2435488" y="2104413"/>
                      <a:pt x="2436520" y="2118860"/>
                      <a:pt x="2418461" y="2146723"/>
                    </a:cubicBezTo>
                    <a:cubicBezTo>
                      <a:pt x="2417429" y="2148271"/>
                      <a:pt x="2416397" y="2150335"/>
                      <a:pt x="2414849" y="2151883"/>
                    </a:cubicBezTo>
                    <a:cubicBezTo>
                      <a:pt x="2380795" y="2197805"/>
                      <a:pt x="2365831" y="2198321"/>
                      <a:pt x="2324037" y="2174586"/>
                    </a:cubicBezTo>
                    <a:cubicBezTo>
                      <a:pt x="2289982" y="2154979"/>
                      <a:pt x="2253864" y="2137435"/>
                      <a:pt x="2219294" y="2118860"/>
                    </a:cubicBezTo>
                    <a:cubicBezTo>
                      <a:pt x="2204846" y="2111121"/>
                      <a:pt x="2191431" y="2111121"/>
                      <a:pt x="2178531" y="2120408"/>
                    </a:cubicBezTo>
                    <a:cubicBezTo>
                      <a:pt x="2157892" y="2134856"/>
                      <a:pt x="2140349" y="2152399"/>
                      <a:pt x="2125386" y="2172522"/>
                    </a:cubicBezTo>
                    <a:cubicBezTo>
                      <a:pt x="2114550" y="2186969"/>
                      <a:pt x="2114034" y="2201417"/>
                      <a:pt x="2122806" y="2217412"/>
                    </a:cubicBezTo>
                    <a:cubicBezTo>
                      <a:pt x="2143961" y="2256110"/>
                      <a:pt x="2164600" y="2295324"/>
                      <a:pt x="2184723" y="2334539"/>
                    </a:cubicBezTo>
                    <a:cubicBezTo>
                      <a:pt x="2198655" y="2361886"/>
                      <a:pt x="2196591" y="2374269"/>
                      <a:pt x="2174404" y="2395424"/>
                    </a:cubicBezTo>
                    <a:cubicBezTo>
                      <a:pt x="2170792" y="2398520"/>
                      <a:pt x="2167696" y="2402132"/>
                      <a:pt x="2164084" y="2404712"/>
                    </a:cubicBezTo>
                    <a:cubicBezTo>
                      <a:pt x="2131062" y="2428963"/>
                      <a:pt x="2114034" y="2440830"/>
                      <a:pt x="2075336" y="2401616"/>
                    </a:cubicBezTo>
                    <a:cubicBezTo>
                      <a:pt x="2047473" y="2373237"/>
                      <a:pt x="2017547" y="2347954"/>
                      <a:pt x="1988652" y="2320607"/>
                    </a:cubicBezTo>
                    <a:cubicBezTo>
                      <a:pt x="1975236" y="2307708"/>
                      <a:pt x="1960789" y="2305128"/>
                      <a:pt x="1944277" y="2311836"/>
                    </a:cubicBezTo>
                    <a:cubicBezTo>
                      <a:pt x="1922607" y="2320607"/>
                      <a:pt x="1901968" y="2331959"/>
                      <a:pt x="1883392" y="2346406"/>
                    </a:cubicBezTo>
                    <a:cubicBezTo>
                      <a:pt x="1867913" y="2358274"/>
                      <a:pt x="1863785" y="2373237"/>
                      <a:pt x="1868429" y="2391812"/>
                    </a:cubicBezTo>
                    <a:cubicBezTo>
                      <a:pt x="1879264" y="2436702"/>
                      <a:pt x="1889584" y="2482108"/>
                      <a:pt x="1899388" y="2526998"/>
                    </a:cubicBezTo>
                    <a:cubicBezTo>
                      <a:pt x="1903516" y="2546605"/>
                      <a:pt x="1896808" y="2561569"/>
                      <a:pt x="1879264" y="2571888"/>
                    </a:cubicBezTo>
                    <a:cubicBezTo>
                      <a:pt x="1867397" y="2579112"/>
                      <a:pt x="1854498" y="2584788"/>
                      <a:pt x="1841082" y="2588916"/>
                    </a:cubicBezTo>
                    <a:cubicBezTo>
                      <a:pt x="1813736" y="2597687"/>
                      <a:pt x="1798256" y="2592527"/>
                      <a:pt x="1782777" y="2568277"/>
                    </a:cubicBezTo>
                    <a:cubicBezTo>
                      <a:pt x="1760074" y="2532158"/>
                      <a:pt x="1736855" y="2496556"/>
                      <a:pt x="1715184" y="2459405"/>
                    </a:cubicBezTo>
                    <a:cubicBezTo>
                      <a:pt x="1703316" y="2439282"/>
                      <a:pt x="1687837" y="2431543"/>
                      <a:pt x="1664618" y="2435670"/>
                    </a:cubicBezTo>
                    <a:cubicBezTo>
                      <a:pt x="1646043" y="2439282"/>
                      <a:pt x="1627984" y="2443926"/>
                      <a:pt x="1610440" y="2450118"/>
                    </a:cubicBezTo>
                    <a:cubicBezTo>
                      <a:pt x="1586190" y="2458889"/>
                      <a:pt x="1578450" y="2469209"/>
                      <a:pt x="1577418" y="2495008"/>
                    </a:cubicBezTo>
                    <a:cubicBezTo>
                      <a:pt x="1575870" y="2535770"/>
                      <a:pt x="1574838" y="2576016"/>
                      <a:pt x="1573806" y="2616778"/>
                    </a:cubicBezTo>
                    <a:cubicBezTo>
                      <a:pt x="1572774" y="2653929"/>
                      <a:pt x="1563487" y="2665796"/>
                      <a:pt x="1526852" y="2672504"/>
                    </a:cubicBezTo>
                    <a:cubicBezTo>
                      <a:pt x="1517049" y="2674568"/>
                      <a:pt x="1507245" y="2675600"/>
                      <a:pt x="1497441" y="2676116"/>
                    </a:cubicBezTo>
                    <a:cubicBezTo>
                      <a:pt x="1473191" y="2677664"/>
                      <a:pt x="1457711" y="2667860"/>
                      <a:pt x="1449972" y="2644125"/>
                    </a:cubicBezTo>
                    <a:cubicBezTo>
                      <a:pt x="1436040" y="2600783"/>
                      <a:pt x="1422624" y="2557957"/>
                      <a:pt x="1410241" y="2514615"/>
                    </a:cubicBezTo>
                    <a:cubicBezTo>
                      <a:pt x="1404565" y="2495008"/>
                      <a:pt x="1392698" y="2485720"/>
                      <a:pt x="1373091" y="2482624"/>
                    </a:cubicBezTo>
                    <a:cubicBezTo>
                      <a:pt x="1350388" y="2479528"/>
                      <a:pt x="1327685" y="2479528"/>
                      <a:pt x="1304982" y="2483140"/>
                    </a:cubicBezTo>
                    <a:cubicBezTo>
                      <a:pt x="1287955" y="2485720"/>
                      <a:pt x="1277119" y="2494492"/>
                      <a:pt x="1271959" y="2511519"/>
                    </a:cubicBezTo>
                    <a:cubicBezTo>
                      <a:pt x="1260092" y="2552281"/>
                      <a:pt x="1247192" y="2593043"/>
                      <a:pt x="1234293" y="2633806"/>
                    </a:cubicBezTo>
                    <a:cubicBezTo>
                      <a:pt x="1222941" y="2670440"/>
                      <a:pt x="1208494" y="2679728"/>
                      <a:pt x="1170828" y="2674568"/>
                    </a:cubicBezTo>
                    <a:cubicBezTo>
                      <a:pt x="1114070" y="2666828"/>
                      <a:pt x="1107362" y="2659088"/>
                      <a:pt x="1106847" y="2602331"/>
                    </a:cubicBezTo>
                    <a:cubicBezTo>
                      <a:pt x="1106331" y="2565181"/>
                      <a:pt x="1104783" y="2528546"/>
                      <a:pt x="1103751" y="2491396"/>
                    </a:cubicBezTo>
                    <a:cubicBezTo>
                      <a:pt x="1103234" y="2474369"/>
                      <a:pt x="1096527" y="2460953"/>
                      <a:pt x="1080532" y="2454245"/>
                    </a:cubicBezTo>
                    <a:cubicBezTo>
                      <a:pt x="1056281" y="2443926"/>
                      <a:pt x="1031514" y="2436702"/>
                      <a:pt x="1005199" y="2435154"/>
                    </a:cubicBezTo>
                    <a:cubicBezTo>
                      <a:pt x="989203" y="2434122"/>
                      <a:pt x="977852" y="2440314"/>
                      <a:pt x="969080" y="2454245"/>
                    </a:cubicBezTo>
                    <a:cubicBezTo>
                      <a:pt x="946894" y="2491396"/>
                      <a:pt x="923159" y="2527514"/>
                      <a:pt x="900456" y="2564149"/>
                    </a:cubicBezTo>
                    <a:cubicBezTo>
                      <a:pt x="882396" y="2593043"/>
                      <a:pt x="868465" y="2598203"/>
                      <a:pt x="836474" y="2587368"/>
                    </a:cubicBezTo>
                    <a:cubicBezTo>
                      <a:pt x="834926" y="2586852"/>
                      <a:pt x="833379" y="2586336"/>
                      <a:pt x="831830" y="2585820"/>
                    </a:cubicBezTo>
                    <a:cubicBezTo>
                      <a:pt x="782297" y="2565697"/>
                      <a:pt x="772493" y="2554345"/>
                      <a:pt x="785392" y="2504811"/>
                    </a:cubicBezTo>
                    <a:cubicBezTo>
                      <a:pt x="795196" y="2467145"/>
                      <a:pt x="802420" y="2428963"/>
                      <a:pt x="811707" y="2390780"/>
                    </a:cubicBezTo>
                    <a:cubicBezTo>
                      <a:pt x="816351" y="2371173"/>
                      <a:pt x="811191" y="2356210"/>
                      <a:pt x="794680" y="2344342"/>
                    </a:cubicBezTo>
                    <a:cubicBezTo>
                      <a:pt x="777137" y="2331959"/>
                      <a:pt x="759078" y="2321123"/>
                      <a:pt x="739470" y="2312352"/>
                    </a:cubicBezTo>
                    <a:cubicBezTo>
                      <a:pt x="720895" y="2304096"/>
                      <a:pt x="704900" y="2307192"/>
                      <a:pt x="689421" y="2321639"/>
                    </a:cubicBezTo>
                    <a:cubicBezTo>
                      <a:pt x="658462" y="2351050"/>
                      <a:pt x="626988" y="2379945"/>
                      <a:pt x="596029" y="2408839"/>
                    </a:cubicBezTo>
                    <a:cubicBezTo>
                      <a:pt x="572810" y="2431027"/>
                      <a:pt x="557847" y="2432058"/>
                      <a:pt x="530500" y="2415031"/>
                    </a:cubicBezTo>
                    <a:cubicBezTo>
                      <a:pt x="527404" y="2412967"/>
                      <a:pt x="524308" y="2410903"/>
                      <a:pt x="521212" y="2408839"/>
                    </a:cubicBezTo>
                    <a:cubicBezTo>
                      <a:pt x="481482" y="2380461"/>
                      <a:pt x="477870" y="2365497"/>
                      <a:pt x="500573" y="2322671"/>
                    </a:cubicBezTo>
                    <a:cubicBezTo>
                      <a:pt x="519148" y="2287585"/>
                      <a:pt x="537207" y="2252498"/>
                      <a:pt x="556298" y="2217928"/>
                    </a:cubicBezTo>
                    <a:cubicBezTo>
                      <a:pt x="566102" y="2199869"/>
                      <a:pt x="564555" y="2184389"/>
                      <a:pt x="552171" y="2168910"/>
                    </a:cubicBezTo>
                    <a:cubicBezTo>
                      <a:pt x="538756" y="2151883"/>
                      <a:pt x="523276" y="2136403"/>
                      <a:pt x="505733" y="2122988"/>
                    </a:cubicBezTo>
                    <a:cubicBezTo>
                      <a:pt x="490254" y="2111121"/>
                      <a:pt x="474774" y="2110089"/>
                      <a:pt x="457747" y="2119376"/>
                    </a:cubicBezTo>
                    <a:cubicBezTo>
                      <a:pt x="419564" y="2140015"/>
                      <a:pt x="380866" y="2160654"/>
                      <a:pt x="341652" y="2180778"/>
                    </a:cubicBezTo>
                    <a:cubicBezTo>
                      <a:pt x="314305" y="2195225"/>
                      <a:pt x="298310" y="2191613"/>
                      <a:pt x="278187" y="2168910"/>
                    </a:cubicBezTo>
                    <a:cubicBezTo>
                      <a:pt x="276639" y="2167362"/>
                      <a:pt x="275607" y="2165814"/>
                      <a:pt x="274059" y="2164266"/>
                    </a:cubicBezTo>
                    <a:cubicBezTo>
                      <a:pt x="238456" y="2122988"/>
                      <a:pt x="238972" y="2108541"/>
                      <a:pt x="276639" y="2069326"/>
                    </a:cubicBezTo>
                    <a:cubicBezTo>
                      <a:pt x="302954" y="2041464"/>
                      <a:pt x="327721" y="2013085"/>
                      <a:pt x="354551" y="1986254"/>
                    </a:cubicBezTo>
                    <a:cubicBezTo>
                      <a:pt x="367967" y="1972323"/>
                      <a:pt x="370547" y="1957875"/>
                      <a:pt x="363839" y="1940848"/>
                    </a:cubicBezTo>
                    <a:cubicBezTo>
                      <a:pt x="355067" y="1918661"/>
                      <a:pt x="342684" y="1898022"/>
                      <a:pt x="328237" y="1878931"/>
                    </a:cubicBezTo>
                    <a:cubicBezTo>
                      <a:pt x="316369" y="1863451"/>
                      <a:pt x="300374" y="1861903"/>
                      <a:pt x="283347" y="1866031"/>
                    </a:cubicBezTo>
                    <a:cubicBezTo>
                      <a:pt x="245680" y="1874803"/>
                      <a:pt x="208530" y="1883574"/>
                      <a:pt x="170864" y="1891830"/>
                    </a:cubicBezTo>
                    <a:cubicBezTo>
                      <a:pt x="165704" y="1892862"/>
                      <a:pt x="160544" y="1894410"/>
                      <a:pt x="155900" y="1895442"/>
                    </a:cubicBezTo>
                    <a:cubicBezTo>
                      <a:pt x="127521" y="1900602"/>
                      <a:pt x="113074" y="1893894"/>
                      <a:pt x="100175" y="1868095"/>
                    </a:cubicBezTo>
                    <a:cubicBezTo>
                      <a:pt x="95531" y="1858292"/>
                      <a:pt x="90887" y="1848488"/>
                      <a:pt x="87275" y="1838169"/>
                    </a:cubicBezTo>
                    <a:cubicBezTo>
                      <a:pt x="77988" y="1810822"/>
                      <a:pt x="83147" y="1795342"/>
                      <a:pt x="107915" y="1779863"/>
                    </a:cubicBezTo>
                    <a:cubicBezTo>
                      <a:pt x="143001" y="1757676"/>
                      <a:pt x="178603" y="1735489"/>
                      <a:pt x="213690" y="1713818"/>
                    </a:cubicBezTo>
                    <a:cubicBezTo>
                      <a:pt x="241552" y="1696275"/>
                      <a:pt x="245680" y="1686471"/>
                      <a:pt x="238972" y="1654481"/>
                    </a:cubicBezTo>
                    <a:cubicBezTo>
                      <a:pt x="234845" y="1636421"/>
                      <a:pt x="230201" y="1617846"/>
                      <a:pt x="222977" y="1600819"/>
                    </a:cubicBezTo>
                    <a:cubicBezTo>
                      <a:pt x="215753" y="1583792"/>
                      <a:pt x="203370" y="1575536"/>
                      <a:pt x="184279" y="1575020"/>
                    </a:cubicBezTo>
                    <a:cubicBezTo>
                      <a:pt x="142485" y="1574504"/>
                      <a:pt x="101207" y="1572956"/>
                      <a:pt x="59413" y="1571408"/>
                    </a:cubicBezTo>
                    <a:cubicBezTo>
                      <a:pt x="21746" y="1570376"/>
                      <a:pt x="10395" y="1560573"/>
                      <a:pt x="3687" y="1524454"/>
                    </a:cubicBezTo>
                    <a:cubicBezTo>
                      <a:pt x="3171" y="1520842"/>
                      <a:pt x="2139" y="1517231"/>
                      <a:pt x="1623" y="1513619"/>
                    </a:cubicBezTo>
                    <a:cubicBezTo>
                      <a:pt x="-4053" y="1467697"/>
                      <a:pt x="3687" y="1455829"/>
                      <a:pt x="48577" y="1442414"/>
                    </a:cubicBezTo>
                    <a:cubicBezTo>
                      <a:pt x="85727" y="1431062"/>
                      <a:pt x="122877" y="1418679"/>
                      <a:pt x="160544" y="1408359"/>
                    </a:cubicBezTo>
                    <a:cubicBezTo>
                      <a:pt x="181183" y="1402684"/>
                      <a:pt x="192018" y="1390816"/>
                      <a:pt x="194083" y="1370693"/>
                    </a:cubicBezTo>
                    <a:cubicBezTo>
                      <a:pt x="196147" y="1346958"/>
                      <a:pt x="197178" y="1322707"/>
                      <a:pt x="192534" y="1298972"/>
                    </a:cubicBezTo>
                    <a:cubicBezTo>
                      <a:pt x="189954" y="1283493"/>
                      <a:pt x="181183" y="1274205"/>
                      <a:pt x="166220" y="1269561"/>
                    </a:cubicBezTo>
                    <a:cubicBezTo>
                      <a:pt x="126490" y="1257694"/>
                      <a:pt x="86759" y="1245311"/>
                      <a:pt x="47029" y="1232927"/>
                    </a:cubicBezTo>
                    <a:cubicBezTo>
                      <a:pt x="3687" y="1219512"/>
                      <a:pt x="-957" y="1212288"/>
                      <a:pt x="1623" y="1166882"/>
                    </a:cubicBezTo>
                    <a:cubicBezTo>
                      <a:pt x="2139" y="1157594"/>
                      <a:pt x="4203" y="1148307"/>
                      <a:pt x="6267" y="1139535"/>
                    </a:cubicBezTo>
                    <a:cubicBezTo>
                      <a:pt x="12459" y="1116832"/>
                      <a:pt x="25358" y="1106513"/>
                      <a:pt x="49093" y="1105481"/>
                    </a:cubicBezTo>
                    <a:cubicBezTo>
                      <a:pt x="87791" y="1103933"/>
                      <a:pt x="125974" y="1102901"/>
                      <a:pt x="164672" y="1101869"/>
                    </a:cubicBezTo>
                    <a:cubicBezTo>
                      <a:pt x="170348" y="1101869"/>
                      <a:pt x="176023" y="1101353"/>
                      <a:pt x="181699" y="1101353"/>
                    </a:cubicBezTo>
                    <a:cubicBezTo>
                      <a:pt x="207498" y="1102385"/>
                      <a:pt x="220913" y="1087937"/>
                      <a:pt x="227621" y="1065234"/>
                    </a:cubicBezTo>
                    <a:cubicBezTo>
                      <a:pt x="232781" y="1048207"/>
                      <a:pt x="237425" y="1031180"/>
                      <a:pt x="241036" y="1014153"/>
                    </a:cubicBezTo>
                    <a:cubicBezTo>
                      <a:pt x="245680" y="990418"/>
                      <a:pt x="240005" y="979066"/>
                      <a:pt x="219366" y="965651"/>
                    </a:cubicBezTo>
                    <a:cubicBezTo>
                      <a:pt x="184279" y="943464"/>
                      <a:pt x="148676" y="921277"/>
                      <a:pt x="113590" y="899605"/>
                    </a:cubicBezTo>
                    <a:cubicBezTo>
                      <a:pt x="82116" y="879997"/>
                      <a:pt x="77472" y="867614"/>
                      <a:pt x="89855" y="832012"/>
                    </a:cubicBezTo>
                    <a:cubicBezTo>
                      <a:pt x="93467" y="820660"/>
                      <a:pt x="98111" y="809309"/>
                      <a:pt x="104818" y="799505"/>
                    </a:cubicBezTo>
                    <a:cubicBezTo>
                      <a:pt x="115654" y="782994"/>
                      <a:pt x="130617" y="774738"/>
                      <a:pt x="151256" y="779898"/>
                    </a:cubicBezTo>
                    <a:cubicBezTo>
                      <a:pt x="195114" y="790217"/>
                      <a:pt x="239489" y="799505"/>
                      <a:pt x="283347" y="810341"/>
                    </a:cubicBezTo>
                    <a:cubicBezTo>
                      <a:pt x="303469" y="815500"/>
                      <a:pt x="318949" y="810857"/>
                      <a:pt x="331332" y="794345"/>
                    </a:cubicBezTo>
                    <a:cubicBezTo>
                      <a:pt x="344232" y="776802"/>
                      <a:pt x="355584" y="757711"/>
                      <a:pt x="363839" y="737588"/>
                    </a:cubicBezTo>
                    <a:cubicBezTo>
                      <a:pt x="371063" y="719529"/>
                      <a:pt x="368999" y="704049"/>
                      <a:pt x="354551" y="689086"/>
                    </a:cubicBezTo>
                    <a:cubicBezTo>
                      <a:pt x="324625" y="658643"/>
                      <a:pt x="296246" y="627169"/>
                      <a:pt x="266835" y="595694"/>
                    </a:cubicBezTo>
                    <a:cubicBezTo>
                      <a:pt x="244132" y="570927"/>
                      <a:pt x="243100" y="556996"/>
                      <a:pt x="261675" y="529133"/>
                    </a:cubicBezTo>
                    <a:cubicBezTo>
                      <a:pt x="264771" y="525005"/>
                      <a:pt x="267351" y="520361"/>
                      <a:pt x="270447" y="516233"/>
                    </a:cubicBezTo>
                    <a:cubicBezTo>
                      <a:pt x="296762" y="481663"/>
                      <a:pt x="311209" y="478567"/>
                      <a:pt x="349907" y="498690"/>
                    </a:cubicBezTo>
                    <a:cubicBezTo>
                      <a:pt x="386026" y="517781"/>
                      <a:pt x="422144" y="536357"/>
                      <a:pt x="457231" y="555964"/>
                    </a:cubicBezTo>
                    <a:cubicBezTo>
                      <a:pt x="475806" y="566283"/>
                      <a:pt x="492318" y="564219"/>
                      <a:pt x="507797" y="551320"/>
                    </a:cubicBezTo>
                    <a:cubicBezTo>
                      <a:pt x="523276" y="538421"/>
                      <a:pt x="537723" y="523973"/>
                      <a:pt x="551139" y="508494"/>
                    </a:cubicBezTo>
                    <a:cubicBezTo>
                      <a:pt x="564555" y="492499"/>
                      <a:pt x="567650" y="476503"/>
                      <a:pt x="556815" y="456896"/>
                    </a:cubicBezTo>
                    <a:cubicBezTo>
                      <a:pt x="535143" y="418198"/>
                      <a:pt x="515020" y="378983"/>
                      <a:pt x="494381" y="339769"/>
                    </a:cubicBezTo>
                    <a:cubicBezTo>
                      <a:pt x="480966" y="313970"/>
                      <a:pt x="484062" y="300039"/>
                      <a:pt x="505217" y="280432"/>
                    </a:cubicBezTo>
                    <a:cubicBezTo>
                      <a:pt x="515020" y="271144"/>
                      <a:pt x="525856" y="263405"/>
                      <a:pt x="537723" y="256181"/>
                    </a:cubicBezTo>
                    <a:cubicBezTo>
                      <a:pt x="558362" y="244313"/>
                      <a:pt x="572810" y="245861"/>
                      <a:pt x="590353" y="261857"/>
                    </a:cubicBezTo>
                    <a:cubicBezTo>
                      <a:pt x="620280" y="289203"/>
                      <a:pt x="650207" y="317066"/>
                      <a:pt x="679617" y="344929"/>
                    </a:cubicBezTo>
                    <a:cubicBezTo>
                      <a:pt x="710576" y="374340"/>
                      <a:pt x="717284" y="375372"/>
                      <a:pt x="754950" y="355765"/>
                    </a:cubicBezTo>
                    <a:cubicBezTo>
                      <a:pt x="769913" y="348025"/>
                      <a:pt x="783845" y="339769"/>
                      <a:pt x="797260" y="329450"/>
                    </a:cubicBezTo>
                    <a:cubicBezTo>
                      <a:pt x="811707" y="317582"/>
                      <a:pt x="816351" y="303651"/>
                      <a:pt x="811707" y="285076"/>
                    </a:cubicBezTo>
                    <a:cubicBezTo>
                      <a:pt x="800872" y="242249"/>
                      <a:pt x="791585" y="198907"/>
                      <a:pt x="781781" y="156081"/>
                    </a:cubicBezTo>
                    <a:cubicBezTo>
                      <a:pt x="775589" y="128218"/>
                      <a:pt x="782297" y="114287"/>
                      <a:pt x="807064" y="100872"/>
                    </a:cubicBezTo>
                    <a:cubicBezTo>
                      <a:pt x="818415" y="95196"/>
                      <a:pt x="829766" y="90552"/>
                      <a:pt x="841634" y="86424"/>
                    </a:cubicBezTo>
                    <a:cubicBezTo>
                      <a:pt x="866917" y="78685"/>
                      <a:pt x="881364" y="83328"/>
                      <a:pt x="896328" y="106031"/>
                    </a:cubicBezTo>
                    <a:cubicBezTo>
                      <a:pt x="920062" y="142666"/>
                      <a:pt x="943798" y="179300"/>
                      <a:pt x="965469" y="217483"/>
                    </a:cubicBezTo>
                    <a:cubicBezTo>
                      <a:pt x="976820" y="237090"/>
                      <a:pt x="992299" y="243797"/>
                      <a:pt x="1013455" y="240702"/>
                    </a:cubicBezTo>
                    <a:cubicBezTo>
                      <a:pt x="1035641" y="237090"/>
                      <a:pt x="1057313" y="231414"/>
                      <a:pt x="1077952" y="222642"/>
                    </a:cubicBezTo>
                    <a:cubicBezTo>
                      <a:pt x="1092915" y="215935"/>
                      <a:pt x="1101171" y="205615"/>
                      <a:pt x="1101687" y="188072"/>
                    </a:cubicBezTo>
                    <a:cubicBezTo>
                      <a:pt x="1102719" y="143182"/>
                      <a:pt x="1105298" y="98808"/>
                      <a:pt x="1106847" y="53918"/>
                    </a:cubicBezTo>
                    <a:cubicBezTo>
                      <a:pt x="1107878" y="25023"/>
                      <a:pt x="1117166" y="12640"/>
                      <a:pt x="1145029" y="4900"/>
                    </a:cubicBezTo>
                    <a:cubicBezTo>
                      <a:pt x="1149672" y="3868"/>
                      <a:pt x="1154316" y="2320"/>
                      <a:pt x="1158960" y="1804"/>
                    </a:cubicBezTo>
                    <a:cubicBezTo>
                      <a:pt x="1171731" y="385"/>
                      <a:pt x="1182083" y="-325"/>
                      <a:pt x="1190637" y="143"/>
                    </a:cubicBezTo>
                    <a:close/>
                  </a:path>
                </a:pathLst>
              </a:custGeom>
              <a:solidFill>
                <a:schemeClr val="accent4">
                  <a:lumMod val="50000"/>
                </a:schemeClr>
              </a:solidFill>
              <a:ln w="5155" cap="flat">
                <a:solidFill>
                  <a:schemeClr val="accent4">
                    <a:lumMod val="50000"/>
                  </a:schemeClr>
                </a:solidFill>
                <a:prstDash val="solid"/>
                <a:miter/>
              </a:ln>
            </p:spPr>
            <p:txBody>
              <a:bodyPr wrap="square" rtlCol="0" anchor="ctr">
                <a:noAutofit/>
              </a:bodyPr>
              <a:lstStyle/>
              <a:p>
                <a:endParaRPr lang="en-US">
                  <a:solidFill>
                    <a:srgbClr val="000000"/>
                  </a:solidFill>
                </a:endParaRPr>
              </a:p>
            </p:txBody>
          </p:sp>
        </p:grpSp>
        <p:grpSp>
          <p:nvGrpSpPr>
            <p:cNvPr id="151" name="Group 150">
              <a:extLst>
                <a:ext uri="{FF2B5EF4-FFF2-40B4-BE49-F238E27FC236}">
                  <a16:creationId xmlns:a16="http://schemas.microsoft.com/office/drawing/2014/main" xmlns="" id="{D25C4C43-4290-4671-BDDE-50EFE40B00C9}"/>
                </a:ext>
              </a:extLst>
            </p:cNvPr>
            <p:cNvGrpSpPr/>
            <p:nvPr/>
          </p:nvGrpSpPr>
          <p:grpSpPr>
            <a:xfrm>
              <a:off x="4176739" y="4653587"/>
              <a:ext cx="1298170" cy="1298170"/>
              <a:chOff x="1089413" y="2131797"/>
              <a:chExt cx="2968238" cy="2968238"/>
            </a:xfrm>
          </p:grpSpPr>
          <p:sp>
            <p:nvSpPr>
              <p:cNvPr id="152" name="Freeform: Shape 151">
                <a:extLst>
                  <a:ext uri="{FF2B5EF4-FFF2-40B4-BE49-F238E27FC236}">
                    <a16:creationId xmlns:a16="http://schemas.microsoft.com/office/drawing/2014/main" xmlns="" id="{E315675A-07F0-47BA-AD2C-87BA32F5C563}"/>
                  </a:ext>
                </a:extLst>
              </p:cNvPr>
              <p:cNvSpPr/>
              <p:nvPr/>
            </p:nvSpPr>
            <p:spPr>
              <a:xfrm>
                <a:off x="1089413" y="2131797"/>
                <a:ext cx="2968238" cy="2968238"/>
              </a:xfrm>
              <a:custGeom>
                <a:avLst/>
                <a:gdLst>
                  <a:gd name="connsiteX0" fmla="*/ 1484119 w 2968238"/>
                  <a:gd name="connsiteY0" fmla="*/ 1312669 h 2968238"/>
                  <a:gd name="connsiteX1" fmla="*/ 1312669 w 2968238"/>
                  <a:gd name="connsiteY1" fmla="*/ 1484119 h 2968238"/>
                  <a:gd name="connsiteX2" fmla="*/ 1484119 w 2968238"/>
                  <a:gd name="connsiteY2" fmla="*/ 1655569 h 2968238"/>
                  <a:gd name="connsiteX3" fmla="*/ 1655569 w 2968238"/>
                  <a:gd name="connsiteY3" fmla="*/ 1484119 h 2968238"/>
                  <a:gd name="connsiteX4" fmla="*/ 1484119 w 2968238"/>
                  <a:gd name="connsiteY4" fmla="*/ 1312669 h 2968238"/>
                  <a:gd name="connsiteX5" fmla="*/ 1484119 w 2968238"/>
                  <a:gd name="connsiteY5" fmla="*/ 0 h 2968238"/>
                  <a:gd name="connsiteX6" fmla="*/ 2968238 w 2968238"/>
                  <a:gd name="connsiteY6" fmla="*/ 1484119 h 2968238"/>
                  <a:gd name="connsiteX7" fmla="*/ 1484119 w 2968238"/>
                  <a:gd name="connsiteY7" fmla="*/ 2968238 h 2968238"/>
                  <a:gd name="connsiteX8" fmla="*/ 0 w 2968238"/>
                  <a:gd name="connsiteY8" fmla="*/ 1484119 h 2968238"/>
                  <a:gd name="connsiteX9" fmla="*/ 1484119 w 2968238"/>
                  <a:gd name="connsiteY9" fmla="*/ 0 h 2968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68238" h="2968238">
                    <a:moveTo>
                      <a:pt x="1484119" y="1312669"/>
                    </a:moveTo>
                    <a:cubicBezTo>
                      <a:pt x="1389430" y="1312669"/>
                      <a:pt x="1312669" y="1389430"/>
                      <a:pt x="1312669" y="1484119"/>
                    </a:cubicBezTo>
                    <a:cubicBezTo>
                      <a:pt x="1312669" y="1578808"/>
                      <a:pt x="1389430" y="1655569"/>
                      <a:pt x="1484119" y="1655569"/>
                    </a:cubicBezTo>
                    <a:cubicBezTo>
                      <a:pt x="1578808" y="1655569"/>
                      <a:pt x="1655569" y="1578808"/>
                      <a:pt x="1655569" y="1484119"/>
                    </a:cubicBezTo>
                    <a:cubicBezTo>
                      <a:pt x="1655569" y="1389430"/>
                      <a:pt x="1578808" y="1312669"/>
                      <a:pt x="1484119" y="1312669"/>
                    </a:cubicBezTo>
                    <a:close/>
                    <a:moveTo>
                      <a:pt x="1484119" y="0"/>
                    </a:moveTo>
                    <a:cubicBezTo>
                      <a:pt x="2303775" y="0"/>
                      <a:pt x="2968238" y="664463"/>
                      <a:pt x="2968238" y="1484119"/>
                    </a:cubicBezTo>
                    <a:cubicBezTo>
                      <a:pt x="2968238" y="2303775"/>
                      <a:pt x="2303775" y="2968238"/>
                      <a:pt x="1484119" y="2968238"/>
                    </a:cubicBezTo>
                    <a:cubicBezTo>
                      <a:pt x="664463" y="2968238"/>
                      <a:pt x="0" y="2303775"/>
                      <a:pt x="0" y="1484119"/>
                    </a:cubicBezTo>
                    <a:cubicBezTo>
                      <a:pt x="0" y="664463"/>
                      <a:pt x="664463" y="0"/>
                      <a:pt x="1484119" y="0"/>
                    </a:cubicBezTo>
                    <a:close/>
                  </a:path>
                </a:pathLst>
              </a:custGeom>
              <a:solidFill>
                <a:schemeClr val="accent2"/>
              </a:solidFill>
              <a:ln>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53" name="Freeform: Shape 152">
                <a:extLst>
                  <a:ext uri="{FF2B5EF4-FFF2-40B4-BE49-F238E27FC236}">
                    <a16:creationId xmlns:a16="http://schemas.microsoft.com/office/drawing/2014/main" xmlns="" id="{8BA734D4-D47C-4C8F-955E-368FF56A556A}"/>
                  </a:ext>
                </a:extLst>
              </p:cNvPr>
              <p:cNvSpPr/>
              <p:nvPr/>
            </p:nvSpPr>
            <p:spPr>
              <a:xfrm>
                <a:off x="1234570" y="2279534"/>
                <a:ext cx="2678023" cy="2676273"/>
              </a:xfrm>
              <a:custGeom>
                <a:avLst/>
                <a:gdLst>
                  <a:gd name="connsiteX0" fmla="*/ 1338961 w 2678023"/>
                  <a:gd name="connsiteY0" fmla="*/ 855269 h 2676273"/>
                  <a:gd name="connsiteX1" fmla="*/ 857849 w 2678023"/>
                  <a:gd name="connsiteY1" fmla="*/ 1336381 h 2676273"/>
                  <a:gd name="connsiteX2" fmla="*/ 1338961 w 2678023"/>
                  <a:gd name="connsiteY2" fmla="*/ 1817493 h 2676273"/>
                  <a:gd name="connsiteX3" fmla="*/ 1820073 w 2678023"/>
                  <a:gd name="connsiteY3" fmla="*/ 1336381 h 2676273"/>
                  <a:gd name="connsiteX4" fmla="*/ 1338961 w 2678023"/>
                  <a:gd name="connsiteY4" fmla="*/ 855269 h 2676273"/>
                  <a:gd name="connsiteX5" fmla="*/ 1338961 w 2678023"/>
                  <a:gd name="connsiteY5" fmla="*/ 545806 h 2676273"/>
                  <a:gd name="connsiteX6" fmla="*/ 2129536 w 2678023"/>
                  <a:gd name="connsiteY6" fmla="*/ 1336381 h 2676273"/>
                  <a:gd name="connsiteX7" fmla="*/ 1338961 w 2678023"/>
                  <a:gd name="connsiteY7" fmla="*/ 2126956 h 2676273"/>
                  <a:gd name="connsiteX8" fmla="*/ 548386 w 2678023"/>
                  <a:gd name="connsiteY8" fmla="*/ 1336381 h 2676273"/>
                  <a:gd name="connsiteX9" fmla="*/ 1338961 w 2678023"/>
                  <a:gd name="connsiteY9" fmla="*/ 545806 h 2676273"/>
                  <a:gd name="connsiteX10" fmla="*/ 1340068 w 2678023"/>
                  <a:gd name="connsiteY10" fmla="*/ 359376 h 2676273"/>
                  <a:gd name="connsiteX11" fmla="*/ 361775 w 2678023"/>
                  <a:gd name="connsiteY11" fmla="*/ 1331995 h 2676273"/>
                  <a:gd name="connsiteX12" fmla="*/ 1338521 w 2678023"/>
                  <a:gd name="connsiteY12" fmla="*/ 2312868 h 2676273"/>
                  <a:gd name="connsiteX13" fmla="*/ 2316814 w 2678023"/>
                  <a:gd name="connsiteY13" fmla="*/ 1335606 h 2676273"/>
                  <a:gd name="connsiteX14" fmla="*/ 1340068 w 2678023"/>
                  <a:gd name="connsiteY14" fmla="*/ 359376 h 2676273"/>
                  <a:gd name="connsiteX15" fmla="*/ 1190637 w 2678023"/>
                  <a:gd name="connsiteY15" fmla="*/ 143 h 2676273"/>
                  <a:gd name="connsiteX16" fmla="*/ 1235841 w 2678023"/>
                  <a:gd name="connsiteY16" fmla="*/ 48758 h 2676273"/>
                  <a:gd name="connsiteX17" fmla="*/ 1269895 w 2678023"/>
                  <a:gd name="connsiteY17" fmla="*/ 162273 h 2676273"/>
                  <a:gd name="connsiteX18" fmla="*/ 1303434 w 2678023"/>
                  <a:gd name="connsiteY18" fmla="*/ 192716 h 2676273"/>
                  <a:gd name="connsiteX19" fmla="*/ 1376702 w 2678023"/>
                  <a:gd name="connsiteY19" fmla="*/ 192716 h 2676273"/>
                  <a:gd name="connsiteX20" fmla="*/ 1409209 w 2678023"/>
                  <a:gd name="connsiteY20" fmla="*/ 163305 h 2676273"/>
                  <a:gd name="connsiteX21" fmla="*/ 1447392 w 2678023"/>
                  <a:gd name="connsiteY21" fmla="*/ 37922 h 2676273"/>
                  <a:gd name="connsiteX22" fmla="*/ 1499505 w 2678023"/>
                  <a:gd name="connsiteY22" fmla="*/ 256 h 2676273"/>
                  <a:gd name="connsiteX23" fmla="*/ 1513436 w 2678023"/>
                  <a:gd name="connsiteY23" fmla="*/ 772 h 2676273"/>
                  <a:gd name="connsiteX24" fmla="*/ 1573290 w 2678023"/>
                  <a:gd name="connsiteY24" fmla="*/ 65269 h 2676273"/>
                  <a:gd name="connsiteX25" fmla="*/ 1576902 w 2678023"/>
                  <a:gd name="connsiteY25" fmla="*/ 185492 h 2676273"/>
                  <a:gd name="connsiteX26" fmla="*/ 1598057 w 2678023"/>
                  <a:gd name="connsiteY26" fmla="*/ 220578 h 2676273"/>
                  <a:gd name="connsiteX27" fmla="*/ 1674422 w 2678023"/>
                  <a:gd name="connsiteY27" fmla="*/ 240702 h 2676273"/>
                  <a:gd name="connsiteX28" fmla="*/ 1710540 w 2678023"/>
                  <a:gd name="connsiteY28" fmla="*/ 221610 h 2676273"/>
                  <a:gd name="connsiteX29" fmla="*/ 1779165 w 2678023"/>
                  <a:gd name="connsiteY29" fmla="*/ 111707 h 2676273"/>
                  <a:gd name="connsiteX30" fmla="*/ 1845726 w 2678023"/>
                  <a:gd name="connsiteY30" fmla="*/ 88488 h 2676273"/>
                  <a:gd name="connsiteX31" fmla="*/ 1857594 w 2678023"/>
                  <a:gd name="connsiteY31" fmla="*/ 92616 h 2676273"/>
                  <a:gd name="connsiteX32" fmla="*/ 1895260 w 2678023"/>
                  <a:gd name="connsiteY32" fmla="*/ 166401 h 2676273"/>
                  <a:gd name="connsiteX33" fmla="*/ 1868429 w 2678023"/>
                  <a:gd name="connsiteY33" fmla="*/ 281980 h 2676273"/>
                  <a:gd name="connsiteX34" fmla="*/ 1887004 w 2678023"/>
                  <a:gd name="connsiteY34" fmla="*/ 332030 h 2676273"/>
                  <a:gd name="connsiteX35" fmla="*/ 1946857 w 2678023"/>
                  <a:gd name="connsiteY35" fmla="*/ 365052 h 2676273"/>
                  <a:gd name="connsiteX36" fmla="*/ 1986588 w 2678023"/>
                  <a:gd name="connsiteY36" fmla="*/ 355765 h 2676273"/>
                  <a:gd name="connsiteX37" fmla="*/ 2081528 w 2678023"/>
                  <a:gd name="connsiteY37" fmla="*/ 267532 h 2676273"/>
                  <a:gd name="connsiteX38" fmla="*/ 2151701 w 2678023"/>
                  <a:gd name="connsiteY38" fmla="*/ 261857 h 2676273"/>
                  <a:gd name="connsiteX39" fmla="*/ 2155312 w 2678023"/>
                  <a:gd name="connsiteY39" fmla="*/ 264437 h 2676273"/>
                  <a:gd name="connsiteX40" fmla="*/ 2177500 w 2678023"/>
                  <a:gd name="connsiteY40" fmla="*/ 353701 h 2676273"/>
                  <a:gd name="connsiteX41" fmla="*/ 2122290 w 2678023"/>
                  <a:gd name="connsiteY41" fmla="*/ 456896 h 2676273"/>
                  <a:gd name="connsiteX42" fmla="*/ 2126934 w 2678023"/>
                  <a:gd name="connsiteY42" fmla="*/ 505914 h 2676273"/>
                  <a:gd name="connsiteX43" fmla="*/ 2173372 w 2678023"/>
                  <a:gd name="connsiteY43" fmla="*/ 551836 h 2676273"/>
                  <a:gd name="connsiteX44" fmla="*/ 2219810 w 2678023"/>
                  <a:gd name="connsiteY44" fmla="*/ 555964 h 2676273"/>
                  <a:gd name="connsiteX45" fmla="*/ 2336937 w 2678023"/>
                  <a:gd name="connsiteY45" fmla="*/ 494046 h 2676273"/>
                  <a:gd name="connsiteX46" fmla="*/ 2400917 w 2678023"/>
                  <a:gd name="connsiteY46" fmla="*/ 507462 h 2676273"/>
                  <a:gd name="connsiteX47" fmla="*/ 2420525 w 2678023"/>
                  <a:gd name="connsiteY47" fmla="*/ 533777 h 2676273"/>
                  <a:gd name="connsiteX48" fmla="*/ 2415365 w 2678023"/>
                  <a:gd name="connsiteY48" fmla="*/ 591566 h 2676273"/>
                  <a:gd name="connsiteX49" fmla="*/ 2321973 w 2678023"/>
                  <a:gd name="connsiteY49" fmla="*/ 692182 h 2676273"/>
                  <a:gd name="connsiteX50" fmla="*/ 2313718 w 2678023"/>
                  <a:gd name="connsiteY50" fmla="*/ 733460 h 2676273"/>
                  <a:gd name="connsiteX51" fmla="*/ 2349320 w 2678023"/>
                  <a:gd name="connsiteY51" fmla="*/ 795377 h 2676273"/>
                  <a:gd name="connsiteX52" fmla="*/ 2394726 w 2678023"/>
                  <a:gd name="connsiteY52" fmla="*/ 810341 h 2676273"/>
                  <a:gd name="connsiteX53" fmla="*/ 2526816 w 2678023"/>
                  <a:gd name="connsiteY53" fmla="*/ 780414 h 2676273"/>
                  <a:gd name="connsiteX54" fmla="*/ 2575834 w 2678023"/>
                  <a:gd name="connsiteY54" fmla="*/ 803117 h 2676273"/>
                  <a:gd name="connsiteX55" fmla="*/ 2591313 w 2678023"/>
                  <a:gd name="connsiteY55" fmla="*/ 838719 h 2676273"/>
                  <a:gd name="connsiteX56" fmla="*/ 2570158 w 2678023"/>
                  <a:gd name="connsiteY56" fmla="*/ 896509 h 2676273"/>
                  <a:gd name="connsiteX57" fmla="*/ 2461287 w 2678023"/>
                  <a:gd name="connsiteY57" fmla="*/ 964103 h 2676273"/>
                  <a:gd name="connsiteX58" fmla="*/ 2438068 w 2678023"/>
                  <a:gd name="connsiteY58" fmla="*/ 1014669 h 2676273"/>
                  <a:gd name="connsiteX59" fmla="*/ 2454063 w 2678023"/>
                  <a:gd name="connsiteY59" fmla="*/ 1073490 h 2676273"/>
                  <a:gd name="connsiteX60" fmla="*/ 2492762 w 2678023"/>
                  <a:gd name="connsiteY60" fmla="*/ 1100837 h 2676273"/>
                  <a:gd name="connsiteX61" fmla="*/ 2628464 w 2678023"/>
                  <a:gd name="connsiteY61" fmla="*/ 1105997 h 2676273"/>
                  <a:gd name="connsiteX62" fmla="*/ 2672322 w 2678023"/>
                  <a:gd name="connsiteY62" fmla="*/ 1140567 h 2676273"/>
                  <a:gd name="connsiteX63" fmla="*/ 2677998 w 2678023"/>
                  <a:gd name="connsiteY63" fmla="*/ 1182361 h 2676273"/>
                  <a:gd name="connsiteX64" fmla="*/ 2644459 w 2678023"/>
                  <a:gd name="connsiteY64" fmla="*/ 1229831 h 2676273"/>
                  <a:gd name="connsiteX65" fmla="*/ 2522172 w 2678023"/>
                  <a:gd name="connsiteY65" fmla="*/ 1267498 h 2676273"/>
                  <a:gd name="connsiteX66" fmla="*/ 2483990 w 2678023"/>
                  <a:gd name="connsiteY66" fmla="*/ 1315999 h 2676273"/>
                  <a:gd name="connsiteX67" fmla="*/ 2486570 w 2678023"/>
                  <a:gd name="connsiteY67" fmla="*/ 1379981 h 2676273"/>
                  <a:gd name="connsiteX68" fmla="*/ 2512885 w 2678023"/>
                  <a:gd name="connsiteY68" fmla="*/ 1407843 h 2676273"/>
                  <a:gd name="connsiteX69" fmla="*/ 2641363 w 2678023"/>
                  <a:gd name="connsiteY69" fmla="*/ 1447058 h 2676273"/>
                  <a:gd name="connsiteX70" fmla="*/ 2677998 w 2678023"/>
                  <a:gd name="connsiteY70" fmla="*/ 1498139 h 2676273"/>
                  <a:gd name="connsiteX71" fmla="*/ 2677998 w 2678023"/>
                  <a:gd name="connsiteY71" fmla="*/ 1507427 h 2676273"/>
                  <a:gd name="connsiteX72" fmla="*/ 2611952 w 2678023"/>
                  <a:gd name="connsiteY72" fmla="*/ 1572956 h 2676273"/>
                  <a:gd name="connsiteX73" fmla="*/ 2490182 w 2678023"/>
                  <a:gd name="connsiteY73" fmla="*/ 1576568 h 2676273"/>
                  <a:gd name="connsiteX74" fmla="*/ 2457675 w 2678023"/>
                  <a:gd name="connsiteY74" fmla="*/ 1596691 h 2676273"/>
                  <a:gd name="connsiteX75" fmla="*/ 2437036 w 2678023"/>
                  <a:gd name="connsiteY75" fmla="*/ 1673056 h 2676273"/>
                  <a:gd name="connsiteX76" fmla="*/ 2457159 w 2678023"/>
                  <a:gd name="connsiteY76" fmla="*/ 1710206 h 2676273"/>
                  <a:gd name="connsiteX77" fmla="*/ 2564483 w 2678023"/>
                  <a:gd name="connsiteY77" fmla="*/ 1777283 h 2676273"/>
                  <a:gd name="connsiteX78" fmla="*/ 2588733 w 2678023"/>
                  <a:gd name="connsiteY78" fmla="*/ 1845908 h 2676273"/>
                  <a:gd name="connsiteX79" fmla="*/ 2571706 w 2678023"/>
                  <a:gd name="connsiteY79" fmla="*/ 1880995 h 2676273"/>
                  <a:gd name="connsiteX80" fmla="*/ 2538684 w 2678023"/>
                  <a:gd name="connsiteY80" fmla="*/ 1897506 h 2676273"/>
                  <a:gd name="connsiteX81" fmla="*/ 2456643 w 2678023"/>
                  <a:gd name="connsiteY81" fmla="*/ 1879447 h 2676273"/>
                  <a:gd name="connsiteX82" fmla="*/ 2389566 w 2678023"/>
                  <a:gd name="connsiteY82" fmla="*/ 1863967 h 2676273"/>
                  <a:gd name="connsiteX83" fmla="*/ 2354479 w 2678023"/>
                  <a:gd name="connsiteY83" fmla="*/ 1874803 h 2676273"/>
                  <a:gd name="connsiteX84" fmla="*/ 2312170 w 2678023"/>
                  <a:gd name="connsiteY84" fmla="*/ 1950652 h 2676273"/>
                  <a:gd name="connsiteX85" fmla="*/ 2322489 w 2678023"/>
                  <a:gd name="connsiteY85" fmla="*/ 1983158 h 2676273"/>
                  <a:gd name="connsiteX86" fmla="*/ 2412785 w 2678023"/>
                  <a:gd name="connsiteY86" fmla="*/ 2080162 h 2676273"/>
                  <a:gd name="connsiteX87" fmla="*/ 2418461 w 2678023"/>
                  <a:gd name="connsiteY87" fmla="*/ 2146723 h 2676273"/>
                  <a:gd name="connsiteX88" fmla="*/ 2414849 w 2678023"/>
                  <a:gd name="connsiteY88" fmla="*/ 2151883 h 2676273"/>
                  <a:gd name="connsiteX89" fmla="*/ 2324037 w 2678023"/>
                  <a:gd name="connsiteY89" fmla="*/ 2174586 h 2676273"/>
                  <a:gd name="connsiteX90" fmla="*/ 2219294 w 2678023"/>
                  <a:gd name="connsiteY90" fmla="*/ 2118860 h 2676273"/>
                  <a:gd name="connsiteX91" fmla="*/ 2178531 w 2678023"/>
                  <a:gd name="connsiteY91" fmla="*/ 2120408 h 2676273"/>
                  <a:gd name="connsiteX92" fmla="*/ 2125386 w 2678023"/>
                  <a:gd name="connsiteY92" fmla="*/ 2172522 h 2676273"/>
                  <a:gd name="connsiteX93" fmla="*/ 2122806 w 2678023"/>
                  <a:gd name="connsiteY93" fmla="*/ 2217412 h 2676273"/>
                  <a:gd name="connsiteX94" fmla="*/ 2184723 w 2678023"/>
                  <a:gd name="connsiteY94" fmla="*/ 2334539 h 2676273"/>
                  <a:gd name="connsiteX95" fmla="*/ 2174404 w 2678023"/>
                  <a:gd name="connsiteY95" fmla="*/ 2395424 h 2676273"/>
                  <a:gd name="connsiteX96" fmla="*/ 2164084 w 2678023"/>
                  <a:gd name="connsiteY96" fmla="*/ 2404712 h 2676273"/>
                  <a:gd name="connsiteX97" fmla="*/ 2075336 w 2678023"/>
                  <a:gd name="connsiteY97" fmla="*/ 2401616 h 2676273"/>
                  <a:gd name="connsiteX98" fmla="*/ 1988652 w 2678023"/>
                  <a:gd name="connsiteY98" fmla="*/ 2320607 h 2676273"/>
                  <a:gd name="connsiteX99" fmla="*/ 1944277 w 2678023"/>
                  <a:gd name="connsiteY99" fmla="*/ 2311836 h 2676273"/>
                  <a:gd name="connsiteX100" fmla="*/ 1883392 w 2678023"/>
                  <a:gd name="connsiteY100" fmla="*/ 2346406 h 2676273"/>
                  <a:gd name="connsiteX101" fmla="*/ 1868429 w 2678023"/>
                  <a:gd name="connsiteY101" fmla="*/ 2391812 h 2676273"/>
                  <a:gd name="connsiteX102" fmla="*/ 1899388 w 2678023"/>
                  <a:gd name="connsiteY102" fmla="*/ 2526998 h 2676273"/>
                  <a:gd name="connsiteX103" fmla="*/ 1879264 w 2678023"/>
                  <a:gd name="connsiteY103" fmla="*/ 2571888 h 2676273"/>
                  <a:gd name="connsiteX104" fmla="*/ 1841082 w 2678023"/>
                  <a:gd name="connsiteY104" fmla="*/ 2588916 h 2676273"/>
                  <a:gd name="connsiteX105" fmla="*/ 1782777 w 2678023"/>
                  <a:gd name="connsiteY105" fmla="*/ 2568277 h 2676273"/>
                  <a:gd name="connsiteX106" fmla="*/ 1715184 w 2678023"/>
                  <a:gd name="connsiteY106" fmla="*/ 2459405 h 2676273"/>
                  <a:gd name="connsiteX107" fmla="*/ 1664618 w 2678023"/>
                  <a:gd name="connsiteY107" fmla="*/ 2435670 h 2676273"/>
                  <a:gd name="connsiteX108" fmla="*/ 1610440 w 2678023"/>
                  <a:gd name="connsiteY108" fmla="*/ 2450118 h 2676273"/>
                  <a:gd name="connsiteX109" fmla="*/ 1577418 w 2678023"/>
                  <a:gd name="connsiteY109" fmla="*/ 2495008 h 2676273"/>
                  <a:gd name="connsiteX110" fmla="*/ 1573806 w 2678023"/>
                  <a:gd name="connsiteY110" fmla="*/ 2616778 h 2676273"/>
                  <a:gd name="connsiteX111" fmla="*/ 1526852 w 2678023"/>
                  <a:gd name="connsiteY111" fmla="*/ 2672504 h 2676273"/>
                  <a:gd name="connsiteX112" fmla="*/ 1497441 w 2678023"/>
                  <a:gd name="connsiteY112" fmla="*/ 2676116 h 2676273"/>
                  <a:gd name="connsiteX113" fmla="*/ 1449972 w 2678023"/>
                  <a:gd name="connsiteY113" fmla="*/ 2644125 h 2676273"/>
                  <a:gd name="connsiteX114" fmla="*/ 1410241 w 2678023"/>
                  <a:gd name="connsiteY114" fmla="*/ 2514615 h 2676273"/>
                  <a:gd name="connsiteX115" fmla="*/ 1373091 w 2678023"/>
                  <a:gd name="connsiteY115" fmla="*/ 2482624 h 2676273"/>
                  <a:gd name="connsiteX116" fmla="*/ 1304982 w 2678023"/>
                  <a:gd name="connsiteY116" fmla="*/ 2483140 h 2676273"/>
                  <a:gd name="connsiteX117" fmla="*/ 1271959 w 2678023"/>
                  <a:gd name="connsiteY117" fmla="*/ 2511519 h 2676273"/>
                  <a:gd name="connsiteX118" fmla="*/ 1234293 w 2678023"/>
                  <a:gd name="connsiteY118" fmla="*/ 2633806 h 2676273"/>
                  <a:gd name="connsiteX119" fmla="*/ 1170828 w 2678023"/>
                  <a:gd name="connsiteY119" fmla="*/ 2674568 h 2676273"/>
                  <a:gd name="connsiteX120" fmla="*/ 1106847 w 2678023"/>
                  <a:gd name="connsiteY120" fmla="*/ 2602331 h 2676273"/>
                  <a:gd name="connsiteX121" fmla="*/ 1103751 w 2678023"/>
                  <a:gd name="connsiteY121" fmla="*/ 2491396 h 2676273"/>
                  <a:gd name="connsiteX122" fmla="*/ 1080532 w 2678023"/>
                  <a:gd name="connsiteY122" fmla="*/ 2454245 h 2676273"/>
                  <a:gd name="connsiteX123" fmla="*/ 1005199 w 2678023"/>
                  <a:gd name="connsiteY123" fmla="*/ 2435154 h 2676273"/>
                  <a:gd name="connsiteX124" fmla="*/ 969080 w 2678023"/>
                  <a:gd name="connsiteY124" fmla="*/ 2454245 h 2676273"/>
                  <a:gd name="connsiteX125" fmla="*/ 900456 w 2678023"/>
                  <a:gd name="connsiteY125" fmla="*/ 2564149 h 2676273"/>
                  <a:gd name="connsiteX126" fmla="*/ 836474 w 2678023"/>
                  <a:gd name="connsiteY126" fmla="*/ 2587368 h 2676273"/>
                  <a:gd name="connsiteX127" fmla="*/ 831830 w 2678023"/>
                  <a:gd name="connsiteY127" fmla="*/ 2585820 h 2676273"/>
                  <a:gd name="connsiteX128" fmla="*/ 785392 w 2678023"/>
                  <a:gd name="connsiteY128" fmla="*/ 2504811 h 2676273"/>
                  <a:gd name="connsiteX129" fmla="*/ 811707 w 2678023"/>
                  <a:gd name="connsiteY129" fmla="*/ 2390780 h 2676273"/>
                  <a:gd name="connsiteX130" fmla="*/ 794680 w 2678023"/>
                  <a:gd name="connsiteY130" fmla="*/ 2344342 h 2676273"/>
                  <a:gd name="connsiteX131" fmla="*/ 739470 w 2678023"/>
                  <a:gd name="connsiteY131" fmla="*/ 2312352 h 2676273"/>
                  <a:gd name="connsiteX132" fmla="*/ 689421 w 2678023"/>
                  <a:gd name="connsiteY132" fmla="*/ 2321639 h 2676273"/>
                  <a:gd name="connsiteX133" fmla="*/ 596029 w 2678023"/>
                  <a:gd name="connsiteY133" fmla="*/ 2408839 h 2676273"/>
                  <a:gd name="connsiteX134" fmla="*/ 530500 w 2678023"/>
                  <a:gd name="connsiteY134" fmla="*/ 2415031 h 2676273"/>
                  <a:gd name="connsiteX135" fmla="*/ 521212 w 2678023"/>
                  <a:gd name="connsiteY135" fmla="*/ 2408839 h 2676273"/>
                  <a:gd name="connsiteX136" fmla="*/ 500573 w 2678023"/>
                  <a:gd name="connsiteY136" fmla="*/ 2322671 h 2676273"/>
                  <a:gd name="connsiteX137" fmla="*/ 556298 w 2678023"/>
                  <a:gd name="connsiteY137" fmla="*/ 2217928 h 2676273"/>
                  <a:gd name="connsiteX138" fmla="*/ 552171 w 2678023"/>
                  <a:gd name="connsiteY138" fmla="*/ 2168910 h 2676273"/>
                  <a:gd name="connsiteX139" fmla="*/ 505733 w 2678023"/>
                  <a:gd name="connsiteY139" fmla="*/ 2122988 h 2676273"/>
                  <a:gd name="connsiteX140" fmla="*/ 457747 w 2678023"/>
                  <a:gd name="connsiteY140" fmla="*/ 2119376 h 2676273"/>
                  <a:gd name="connsiteX141" fmla="*/ 341652 w 2678023"/>
                  <a:gd name="connsiteY141" fmla="*/ 2180778 h 2676273"/>
                  <a:gd name="connsiteX142" fmla="*/ 278187 w 2678023"/>
                  <a:gd name="connsiteY142" fmla="*/ 2168910 h 2676273"/>
                  <a:gd name="connsiteX143" fmla="*/ 274059 w 2678023"/>
                  <a:gd name="connsiteY143" fmla="*/ 2164266 h 2676273"/>
                  <a:gd name="connsiteX144" fmla="*/ 276639 w 2678023"/>
                  <a:gd name="connsiteY144" fmla="*/ 2069326 h 2676273"/>
                  <a:gd name="connsiteX145" fmla="*/ 354551 w 2678023"/>
                  <a:gd name="connsiteY145" fmla="*/ 1986254 h 2676273"/>
                  <a:gd name="connsiteX146" fmla="*/ 363839 w 2678023"/>
                  <a:gd name="connsiteY146" fmla="*/ 1940848 h 2676273"/>
                  <a:gd name="connsiteX147" fmla="*/ 328237 w 2678023"/>
                  <a:gd name="connsiteY147" fmla="*/ 1878931 h 2676273"/>
                  <a:gd name="connsiteX148" fmla="*/ 283347 w 2678023"/>
                  <a:gd name="connsiteY148" fmla="*/ 1866031 h 2676273"/>
                  <a:gd name="connsiteX149" fmla="*/ 170864 w 2678023"/>
                  <a:gd name="connsiteY149" fmla="*/ 1891830 h 2676273"/>
                  <a:gd name="connsiteX150" fmla="*/ 155900 w 2678023"/>
                  <a:gd name="connsiteY150" fmla="*/ 1895442 h 2676273"/>
                  <a:gd name="connsiteX151" fmla="*/ 100175 w 2678023"/>
                  <a:gd name="connsiteY151" fmla="*/ 1868095 h 2676273"/>
                  <a:gd name="connsiteX152" fmla="*/ 87275 w 2678023"/>
                  <a:gd name="connsiteY152" fmla="*/ 1838169 h 2676273"/>
                  <a:gd name="connsiteX153" fmla="*/ 107915 w 2678023"/>
                  <a:gd name="connsiteY153" fmla="*/ 1779863 h 2676273"/>
                  <a:gd name="connsiteX154" fmla="*/ 213690 w 2678023"/>
                  <a:gd name="connsiteY154" fmla="*/ 1713818 h 2676273"/>
                  <a:gd name="connsiteX155" fmla="*/ 238972 w 2678023"/>
                  <a:gd name="connsiteY155" fmla="*/ 1654481 h 2676273"/>
                  <a:gd name="connsiteX156" fmla="*/ 222977 w 2678023"/>
                  <a:gd name="connsiteY156" fmla="*/ 1600819 h 2676273"/>
                  <a:gd name="connsiteX157" fmla="*/ 184279 w 2678023"/>
                  <a:gd name="connsiteY157" fmla="*/ 1575020 h 2676273"/>
                  <a:gd name="connsiteX158" fmla="*/ 59413 w 2678023"/>
                  <a:gd name="connsiteY158" fmla="*/ 1571408 h 2676273"/>
                  <a:gd name="connsiteX159" fmla="*/ 3687 w 2678023"/>
                  <a:gd name="connsiteY159" fmla="*/ 1524454 h 2676273"/>
                  <a:gd name="connsiteX160" fmla="*/ 1623 w 2678023"/>
                  <a:gd name="connsiteY160" fmla="*/ 1513619 h 2676273"/>
                  <a:gd name="connsiteX161" fmla="*/ 48577 w 2678023"/>
                  <a:gd name="connsiteY161" fmla="*/ 1442414 h 2676273"/>
                  <a:gd name="connsiteX162" fmla="*/ 160544 w 2678023"/>
                  <a:gd name="connsiteY162" fmla="*/ 1408359 h 2676273"/>
                  <a:gd name="connsiteX163" fmla="*/ 194083 w 2678023"/>
                  <a:gd name="connsiteY163" fmla="*/ 1370693 h 2676273"/>
                  <a:gd name="connsiteX164" fmla="*/ 192534 w 2678023"/>
                  <a:gd name="connsiteY164" fmla="*/ 1298972 h 2676273"/>
                  <a:gd name="connsiteX165" fmla="*/ 166220 w 2678023"/>
                  <a:gd name="connsiteY165" fmla="*/ 1269561 h 2676273"/>
                  <a:gd name="connsiteX166" fmla="*/ 47029 w 2678023"/>
                  <a:gd name="connsiteY166" fmla="*/ 1232927 h 2676273"/>
                  <a:gd name="connsiteX167" fmla="*/ 1623 w 2678023"/>
                  <a:gd name="connsiteY167" fmla="*/ 1166882 h 2676273"/>
                  <a:gd name="connsiteX168" fmla="*/ 6267 w 2678023"/>
                  <a:gd name="connsiteY168" fmla="*/ 1139535 h 2676273"/>
                  <a:gd name="connsiteX169" fmla="*/ 49093 w 2678023"/>
                  <a:gd name="connsiteY169" fmla="*/ 1105481 h 2676273"/>
                  <a:gd name="connsiteX170" fmla="*/ 164672 w 2678023"/>
                  <a:gd name="connsiteY170" fmla="*/ 1101869 h 2676273"/>
                  <a:gd name="connsiteX171" fmla="*/ 181699 w 2678023"/>
                  <a:gd name="connsiteY171" fmla="*/ 1101353 h 2676273"/>
                  <a:gd name="connsiteX172" fmla="*/ 227621 w 2678023"/>
                  <a:gd name="connsiteY172" fmla="*/ 1065234 h 2676273"/>
                  <a:gd name="connsiteX173" fmla="*/ 241036 w 2678023"/>
                  <a:gd name="connsiteY173" fmla="*/ 1014153 h 2676273"/>
                  <a:gd name="connsiteX174" fmla="*/ 219366 w 2678023"/>
                  <a:gd name="connsiteY174" fmla="*/ 965651 h 2676273"/>
                  <a:gd name="connsiteX175" fmla="*/ 113590 w 2678023"/>
                  <a:gd name="connsiteY175" fmla="*/ 899605 h 2676273"/>
                  <a:gd name="connsiteX176" fmla="*/ 89855 w 2678023"/>
                  <a:gd name="connsiteY176" fmla="*/ 832012 h 2676273"/>
                  <a:gd name="connsiteX177" fmla="*/ 104818 w 2678023"/>
                  <a:gd name="connsiteY177" fmla="*/ 799505 h 2676273"/>
                  <a:gd name="connsiteX178" fmla="*/ 151256 w 2678023"/>
                  <a:gd name="connsiteY178" fmla="*/ 779898 h 2676273"/>
                  <a:gd name="connsiteX179" fmla="*/ 283347 w 2678023"/>
                  <a:gd name="connsiteY179" fmla="*/ 810341 h 2676273"/>
                  <a:gd name="connsiteX180" fmla="*/ 331332 w 2678023"/>
                  <a:gd name="connsiteY180" fmla="*/ 794345 h 2676273"/>
                  <a:gd name="connsiteX181" fmla="*/ 363839 w 2678023"/>
                  <a:gd name="connsiteY181" fmla="*/ 737588 h 2676273"/>
                  <a:gd name="connsiteX182" fmla="*/ 354551 w 2678023"/>
                  <a:gd name="connsiteY182" fmla="*/ 689086 h 2676273"/>
                  <a:gd name="connsiteX183" fmla="*/ 266835 w 2678023"/>
                  <a:gd name="connsiteY183" fmla="*/ 595694 h 2676273"/>
                  <a:gd name="connsiteX184" fmla="*/ 261675 w 2678023"/>
                  <a:gd name="connsiteY184" fmla="*/ 529133 h 2676273"/>
                  <a:gd name="connsiteX185" fmla="*/ 270447 w 2678023"/>
                  <a:gd name="connsiteY185" fmla="*/ 516233 h 2676273"/>
                  <a:gd name="connsiteX186" fmla="*/ 349907 w 2678023"/>
                  <a:gd name="connsiteY186" fmla="*/ 498690 h 2676273"/>
                  <a:gd name="connsiteX187" fmla="*/ 457231 w 2678023"/>
                  <a:gd name="connsiteY187" fmla="*/ 555964 h 2676273"/>
                  <a:gd name="connsiteX188" fmla="*/ 507797 w 2678023"/>
                  <a:gd name="connsiteY188" fmla="*/ 551320 h 2676273"/>
                  <a:gd name="connsiteX189" fmla="*/ 551139 w 2678023"/>
                  <a:gd name="connsiteY189" fmla="*/ 508494 h 2676273"/>
                  <a:gd name="connsiteX190" fmla="*/ 556815 w 2678023"/>
                  <a:gd name="connsiteY190" fmla="*/ 456896 h 2676273"/>
                  <a:gd name="connsiteX191" fmla="*/ 494381 w 2678023"/>
                  <a:gd name="connsiteY191" fmla="*/ 339769 h 2676273"/>
                  <a:gd name="connsiteX192" fmla="*/ 505217 w 2678023"/>
                  <a:gd name="connsiteY192" fmla="*/ 280432 h 2676273"/>
                  <a:gd name="connsiteX193" fmla="*/ 537723 w 2678023"/>
                  <a:gd name="connsiteY193" fmla="*/ 256181 h 2676273"/>
                  <a:gd name="connsiteX194" fmla="*/ 590353 w 2678023"/>
                  <a:gd name="connsiteY194" fmla="*/ 261857 h 2676273"/>
                  <a:gd name="connsiteX195" fmla="*/ 679617 w 2678023"/>
                  <a:gd name="connsiteY195" fmla="*/ 344929 h 2676273"/>
                  <a:gd name="connsiteX196" fmla="*/ 754950 w 2678023"/>
                  <a:gd name="connsiteY196" fmla="*/ 355765 h 2676273"/>
                  <a:gd name="connsiteX197" fmla="*/ 797260 w 2678023"/>
                  <a:gd name="connsiteY197" fmla="*/ 329450 h 2676273"/>
                  <a:gd name="connsiteX198" fmla="*/ 811707 w 2678023"/>
                  <a:gd name="connsiteY198" fmla="*/ 285076 h 2676273"/>
                  <a:gd name="connsiteX199" fmla="*/ 781781 w 2678023"/>
                  <a:gd name="connsiteY199" fmla="*/ 156081 h 2676273"/>
                  <a:gd name="connsiteX200" fmla="*/ 807064 w 2678023"/>
                  <a:gd name="connsiteY200" fmla="*/ 100872 h 2676273"/>
                  <a:gd name="connsiteX201" fmla="*/ 841634 w 2678023"/>
                  <a:gd name="connsiteY201" fmla="*/ 86424 h 2676273"/>
                  <a:gd name="connsiteX202" fmla="*/ 896328 w 2678023"/>
                  <a:gd name="connsiteY202" fmla="*/ 106031 h 2676273"/>
                  <a:gd name="connsiteX203" fmla="*/ 965469 w 2678023"/>
                  <a:gd name="connsiteY203" fmla="*/ 217483 h 2676273"/>
                  <a:gd name="connsiteX204" fmla="*/ 1013455 w 2678023"/>
                  <a:gd name="connsiteY204" fmla="*/ 240702 h 2676273"/>
                  <a:gd name="connsiteX205" fmla="*/ 1077952 w 2678023"/>
                  <a:gd name="connsiteY205" fmla="*/ 222642 h 2676273"/>
                  <a:gd name="connsiteX206" fmla="*/ 1101687 w 2678023"/>
                  <a:gd name="connsiteY206" fmla="*/ 188072 h 2676273"/>
                  <a:gd name="connsiteX207" fmla="*/ 1106847 w 2678023"/>
                  <a:gd name="connsiteY207" fmla="*/ 53918 h 2676273"/>
                  <a:gd name="connsiteX208" fmla="*/ 1145029 w 2678023"/>
                  <a:gd name="connsiteY208" fmla="*/ 4900 h 2676273"/>
                  <a:gd name="connsiteX209" fmla="*/ 1158960 w 2678023"/>
                  <a:gd name="connsiteY209" fmla="*/ 1804 h 2676273"/>
                  <a:gd name="connsiteX210" fmla="*/ 1190637 w 2678023"/>
                  <a:gd name="connsiteY210" fmla="*/ 143 h 267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Lst>
                <a:rect l="l" t="t" r="r" b="b"/>
                <a:pathLst>
                  <a:path w="2678023" h="2676273">
                    <a:moveTo>
                      <a:pt x="1338961" y="855269"/>
                    </a:moveTo>
                    <a:cubicBezTo>
                      <a:pt x="1073250" y="855269"/>
                      <a:pt x="857849" y="1070670"/>
                      <a:pt x="857849" y="1336381"/>
                    </a:cubicBezTo>
                    <a:cubicBezTo>
                      <a:pt x="857849" y="1602092"/>
                      <a:pt x="1073250" y="1817493"/>
                      <a:pt x="1338961" y="1817493"/>
                    </a:cubicBezTo>
                    <a:cubicBezTo>
                      <a:pt x="1604672" y="1817493"/>
                      <a:pt x="1820073" y="1602092"/>
                      <a:pt x="1820073" y="1336381"/>
                    </a:cubicBezTo>
                    <a:cubicBezTo>
                      <a:pt x="1820073" y="1070670"/>
                      <a:pt x="1604672" y="855269"/>
                      <a:pt x="1338961" y="855269"/>
                    </a:cubicBezTo>
                    <a:close/>
                    <a:moveTo>
                      <a:pt x="1338961" y="545806"/>
                    </a:moveTo>
                    <a:cubicBezTo>
                      <a:pt x="1775584" y="545806"/>
                      <a:pt x="2129536" y="899758"/>
                      <a:pt x="2129536" y="1336381"/>
                    </a:cubicBezTo>
                    <a:cubicBezTo>
                      <a:pt x="2129536" y="1773004"/>
                      <a:pt x="1775584" y="2126956"/>
                      <a:pt x="1338961" y="2126956"/>
                    </a:cubicBezTo>
                    <a:cubicBezTo>
                      <a:pt x="902338" y="2126956"/>
                      <a:pt x="548386" y="1773004"/>
                      <a:pt x="548386" y="1336381"/>
                    </a:cubicBezTo>
                    <a:cubicBezTo>
                      <a:pt x="548386" y="899758"/>
                      <a:pt x="902338" y="545806"/>
                      <a:pt x="1338961" y="545806"/>
                    </a:cubicBezTo>
                    <a:close/>
                    <a:moveTo>
                      <a:pt x="1340068" y="359376"/>
                    </a:moveTo>
                    <a:cubicBezTo>
                      <a:pt x="796228" y="358860"/>
                      <a:pt x="363839" y="794861"/>
                      <a:pt x="361775" y="1331995"/>
                    </a:cubicBezTo>
                    <a:cubicBezTo>
                      <a:pt x="359711" y="1882027"/>
                      <a:pt x="806032" y="2314416"/>
                      <a:pt x="1338521" y="2312868"/>
                    </a:cubicBezTo>
                    <a:cubicBezTo>
                      <a:pt x="1869461" y="2314932"/>
                      <a:pt x="2317329" y="1887702"/>
                      <a:pt x="2316814" y="1335606"/>
                    </a:cubicBezTo>
                    <a:cubicBezTo>
                      <a:pt x="2316298" y="792797"/>
                      <a:pt x="1880813" y="359892"/>
                      <a:pt x="1340068" y="359376"/>
                    </a:cubicBezTo>
                    <a:close/>
                    <a:moveTo>
                      <a:pt x="1190637" y="143"/>
                    </a:moveTo>
                    <a:cubicBezTo>
                      <a:pt x="1216299" y="1546"/>
                      <a:pt x="1225780" y="13543"/>
                      <a:pt x="1235841" y="48758"/>
                    </a:cubicBezTo>
                    <a:cubicBezTo>
                      <a:pt x="1246676" y="86940"/>
                      <a:pt x="1259576" y="124091"/>
                      <a:pt x="1269895" y="162273"/>
                    </a:cubicBezTo>
                    <a:cubicBezTo>
                      <a:pt x="1275055" y="180332"/>
                      <a:pt x="1285890" y="190136"/>
                      <a:pt x="1303434" y="192716"/>
                    </a:cubicBezTo>
                    <a:cubicBezTo>
                      <a:pt x="1327685" y="195812"/>
                      <a:pt x="1352452" y="195812"/>
                      <a:pt x="1376702" y="192716"/>
                    </a:cubicBezTo>
                    <a:cubicBezTo>
                      <a:pt x="1393730" y="190652"/>
                      <a:pt x="1404049" y="180332"/>
                      <a:pt x="1409209" y="163305"/>
                    </a:cubicBezTo>
                    <a:cubicBezTo>
                      <a:pt x="1421593" y="121511"/>
                      <a:pt x="1434492" y="79717"/>
                      <a:pt x="1447392" y="37922"/>
                    </a:cubicBezTo>
                    <a:cubicBezTo>
                      <a:pt x="1457195" y="6964"/>
                      <a:pt x="1466998" y="-260"/>
                      <a:pt x="1499505" y="256"/>
                    </a:cubicBezTo>
                    <a:cubicBezTo>
                      <a:pt x="1504149" y="256"/>
                      <a:pt x="1508793" y="256"/>
                      <a:pt x="1513436" y="772"/>
                    </a:cubicBezTo>
                    <a:cubicBezTo>
                      <a:pt x="1559358" y="5416"/>
                      <a:pt x="1572258" y="19347"/>
                      <a:pt x="1573290" y="65269"/>
                    </a:cubicBezTo>
                    <a:cubicBezTo>
                      <a:pt x="1574322" y="105515"/>
                      <a:pt x="1575870" y="145246"/>
                      <a:pt x="1576902" y="185492"/>
                    </a:cubicBezTo>
                    <a:cubicBezTo>
                      <a:pt x="1577418" y="201487"/>
                      <a:pt x="1583093" y="213871"/>
                      <a:pt x="1598057" y="220578"/>
                    </a:cubicBezTo>
                    <a:cubicBezTo>
                      <a:pt x="1622308" y="231414"/>
                      <a:pt x="1647590" y="238638"/>
                      <a:pt x="1674422" y="240702"/>
                    </a:cubicBezTo>
                    <a:cubicBezTo>
                      <a:pt x="1690933" y="241733"/>
                      <a:pt x="1702285" y="235026"/>
                      <a:pt x="1710540" y="221610"/>
                    </a:cubicBezTo>
                    <a:cubicBezTo>
                      <a:pt x="1733243" y="184976"/>
                      <a:pt x="1756462" y="148342"/>
                      <a:pt x="1779165" y="111707"/>
                    </a:cubicBezTo>
                    <a:cubicBezTo>
                      <a:pt x="1798772" y="80749"/>
                      <a:pt x="1810640" y="76621"/>
                      <a:pt x="1845726" y="88488"/>
                    </a:cubicBezTo>
                    <a:cubicBezTo>
                      <a:pt x="1849854" y="90036"/>
                      <a:pt x="1853466" y="91068"/>
                      <a:pt x="1857594" y="92616"/>
                    </a:cubicBezTo>
                    <a:cubicBezTo>
                      <a:pt x="1898356" y="110159"/>
                      <a:pt x="1905063" y="123059"/>
                      <a:pt x="1895260" y="166401"/>
                    </a:cubicBezTo>
                    <a:cubicBezTo>
                      <a:pt x="1886488" y="205099"/>
                      <a:pt x="1877717" y="243281"/>
                      <a:pt x="1868429" y="281980"/>
                    </a:cubicBezTo>
                    <a:cubicBezTo>
                      <a:pt x="1863269" y="303135"/>
                      <a:pt x="1868429" y="319646"/>
                      <a:pt x="1887004" y="332030"/>
                    </a:cubicBezTo>
                    <a:cubicBezTo>
                      <a:pt x="1906096" y="344929"/>
                      <a:pt x="1925187" y="356796"/>
                      <a:pt x="1946857" y="365052"/>
                    </a:cubicBezTo>
                    <a:cubicBezTo>
                      <a:pt x="1962337" y="370728"/>
                      <a:pt x="1974720" y="367116"/>
                      <a:pt x="1986588" y="355765"/>
                    </a:cubicBezTo>
                    <a:cubicBezTo>
                      <a:pt x="2018062" y="325838"/>
                      <a:pt x="2049537" y="296943"/>
                      <a:pt x="2081528" y="267532"/>
                    </a:cubicBezTo>
                    <a:cubicBezTo>
                      <a:pt x="2107843" y="242765"/>
                      <a:pt x="2122290" y="241733"/>
                      <a:pt x="2151701" y="261857"/>
                    </a:cubicBezTo>
                    <a:cubicBezTo>
                      <a:pt x="2153248" y="262889"/>
                      <a:pt x="2154281" y="263405"/>
                      <a:pt x="2155312" y="264437"/>
                    </a:cubicBezTo>
                    <a:cubicBezTo>
                      <a:pt x="2205363" y="300555"/>
                      <a:pt x="2198139" y="316034"/>
                      <a:pt x="2177500" y="353701"/>
                    </a:cubicBezTo>
                    <a:cubicBezTo>
                      <a:pt x="2158925" y="387755"/>
                      <a:pt x="2141381" y="422842"/>
                      <a:pt x="2122290" y="456896"/>
                    </a:cubicBezTo>
                    <a:cubicBezTo>
                      <a:pt x="2112487" y="474955"/>
                      <a:pt x="2114550" y="490435"/>
                      <a:pt x="2126934" y="505914"/>
                    </a:cubicBezTo>
                    <a:cubicBezTo>
                      <a:pt x="2140865" y="522941"/>
                      <a:pt x="2156345" y="538421"/>
                      <a:pt x="2173372" y="551836"/>
                    </a:cubicBezTo>
                    <a:cubicBezTo>
                      <a:pt x="2187819" y="563187"/>
                      <a:pt x="2202783" y="564735"/>
                      <a:pt x="2219810" y="555964"/>
                    </a:cubicBezTo>
                    <a:cubicBezTo>
                      <a:pt x="2258508" y="534809"/>
                      <a:pt x="2297722" y="514170"/>
                      <a:pt x="2336937" y="494046"/>
                    </a:cubicBezTo>
                    <a:cubicBezTo>
                      <a:pt x="2364799" y="479599"/>
                      <a:pt x="2380795" y="482695"/>
                      <a:pt x="2400917" y="507462"/>
                    </a:cubicBezTo>
                    <a:cubicBezTo>
                      <a:pt x="2408141" y="515717"/>
                      <a:pt x="2414849" y="524489"/>
                      <a:pt x="2420525" y="533777"/>
                    </a:cubicBezTo>
                    <a:cubicBezTo>
                      <a:pt x="2434972" y="556480"/>
                      <a:pt x="2433424" y="571443"/>
                      <a:pt x="2415365" y="591566"/>
                    </a:cubicBezTo>
                    <a:cubicBezTo>
                      <a:pt x="2384406" y="625105"/>
                      <a:pt x="2353448" y="659159"/>
                      <a:pt x="2321973" y="692182"/>
                    </a:cubicBezTo>
                    <a:cubicBezTo>
                      <a:pt x="2310106" y="704565"/>
                      <a:pt x="2307526" y="717981"/>
                      <a:pt x="2313718" y="733460"/>
                    </a:cubicBezTo>
                    <a:cubicBezTo>
                      <a:pt x="2323005" y="755647"/>
                      <a:pt x="2334357" y="776286"/>
                      <a:pt x="2349320" y="795377"/>
                    </a:cubicBezTo>
                    <a:cubicBezTo>
                      <a:pt x="2361187" y="810857"/>
                      <a:pt x="2375635" y="814984"/>
                      <a:pt x="2394726" y="810341"/>
                    </a:cubicBezTo>
                    <a:cubicBezTo>
                      <a:pt x="2438584" y="799505"/>
                      <a:pt x="2482958" y="789701"/>
                      <a:pt x="2526816" y="780414"/>
                    </a:cubicBezTo>
                    <a:cubicBezTo>
                      <a:pt x="2550035" y="775254"/>
                      <a:pt x="2563967" y="781962"/>
                      <a:pt x="2575834" y="803117"/>
                    </a:cubicBezTo>
                    <a:cubicBezTo>
                      <a:pt x="2582026" y="814468"/>
                      <a:pt x="2587186" y="826336"/>
                      <a:pt x="2591313" y="838719"/>
                    </a:cubicBezTo>
                    <a:cubicBezTo>
                      <a:pt x="2600085" y="867098"/>
                      <a:pt x="2595441" y="880514"/>
                      <a:pt x="2570158" y="896509"/>
                    </a:cubicBezTo>
                    <a:cubicBezTo>
                      <a:pt x="2534040" y="919213"/>
                      <a:pt x="2498437" y="942948"/>
                      <a:pt x="2461287" y="964103"/>
                    </a:cubicBezTo>
                    <a:cubicBezTo>
                      <a:pt x="2440132" y="976486"/>
                      <a:pt x="2434456" y="992998"/>
                      <a:pt x="2438068" y="1014669"/>
                    </a:cubicBezTo>
                    <a:cubicBezTo>
                      <a:pt x="2441164" y="1034792"/>
                      <a:pt x="2446840" y="1054399"/>
                      <a:pt x="2454063" y="1073490"/>
                    </a:cubicBezTo>
                    <a:cubicBezTo>
                      <a:pt x="2460771" y="1091033"/>
                      <a:pt x="2472638" y="1100321"/>
                      <a:pt x="2492762" y="1100837"/>
                    </a:cubicBezTo>
                    <a:cubicBezTo>
                      <a:pt x="2538168" y="1101353"/>
                      <a:pt x="2583058" y="1104449"/>
                      <a:pt x="2628464" y="1105997"/>
                    </a:cubicBezTo>
                    <a:cubicBezTo>
                      <a:pt x="2653230" y="1107029"/>
                      <a:pt x="2665614" y="1116832"/>
                      <a:pt x="2672322" y="1140567"/>
                    </a:cubicBezTo>
                    <a:cubicBezTo>
                      <a:pt x="2676449" y="1153983"/>
                      <a:pt x="2677998" y="1167914"/>
                      <a:pt x="2677998" y="1182361"/>
                    </a:cubicBezTo>
                    <a:cubicBezTo>
                      <a:pt x="2677998" y="1210224"/>
                      <a:pt x="2670258" y="1221576"/>
                      <a:pt x="2644459" y="1229831"/>
                    </a:cubicBezTo>
                    <a:cubicBezTo>
                      <a:pt x="2603697" y="1242731"/>
                      <a:pt x="2562934" y="1255114"/>
                      <a:pt x="2522172" y="1267498"/>
                    </a:cubicBezTo>
                    <a:cubicBezTo>
                      <a:pt x="2492762" y="1276269"/>
                      <a:pt x="2485022" y="1285557"/>
                      <a:pt x="2483990" y="1315999"/>
                    </a:cubicBezTo>
                    <a:cubicBezTo>
                      <a:pt x="2483474" y="1337154"/>
                      <a:pt x="2481926" y="1358825"/>
                      <a:pt x="2486570" y="1379981"/>
                    </a:cubicBezTo>
                    <a:cubicBezTo>
                      <a:pt x="2489666" y="1394428"/>
                      <a:pt x="2498437" y="1403200"/>
                      <a:pt x="2512885" y="1407843"/>
                    </a:cubicBezTo>
                    <a:cubicBezTo>
                      <a:pt x="2555711" y="1420743"/>
                      <a:pt x="2598537" y="1433642"/>
                      <a:pt x="2641363" y="1447058"/>
                    </a:cubicBezTo>
                    <a:cubicBezTo>
                      <a:pt x="2671290" y="1456345"/>
                      <a:pt x="2678514" y="1466665"/>
                      <a:pt x="2677998" y="1498139"/>
                    </a:cubicBezTo>
                    <a:cubicBezTo>
                      <a:pt x="2677998" y="1501235"/>
                      <a:pt x="2677998" y="1504331"/>
                      <a:pt x="2677998" y="1507427"/>
                    </a:cubicBezTo>
                    <a:cubicBezTo>
                      <a:pt x="2675934" y="1555929"/>
                      <a:pt x="2660454" y="1571408"/>
                      <a:pt x="2611952" y="1572956"/>
                    </a:cubicBezTo>
                    <a:cubicBezTo>
                      <a:pt x="2571190" y="1573988"/>
                      <a:pt x="2530944" y="1576052"/>
                      <a:pt x="2490182" y="1576568"/>
                    </a:cubicBezTo>
                    <a:cubicBezTo>
                      <a:pt x="2474702" y="1577084"/>
                      <a:pt x="2463867" y="1583792"/>
                      <a:pt x="2457675" y="1596691"/>
                    </a:cubicBezTo>
                    <a:cubicBezTo>
                      <a:pt x="2446324" y="1620942"/>
                      <a:pt x="2439100" y="1646225"/>
                      <a:pt x="2437036" y="1673056"/>
                    </a:cubicBezTo>
                    <a:cubicBezTo>
                      <a:pt x="2435488" y="1690083"/>
                      <a:pt x="2442712" y="1701435"/>
                      <a:pt x="2457159" y="1710206"/>
                    </a:cubicBezTo>
                    <a:cubicBezTo>
                      <a:pt x="2493278" y="1732393"/>
                      <a:pt x="2528880" y="1754580"/>
                      <a:pt x="2564483" y="1777283"/>
                    </a:cubicBezTo>
                    <a:cubicBezTo>
                      <a:pt x="2596989" y="1797406"/>
                      <a:pt x="2601117" y="1809790"/>
                      <a:pt x="2588733" y="1845908"/>
                    </a:cubicBezTo>
                    <a:cubicBezTo>
                      <a:pt x="2584606" y="1858292"/>
                      <a:pt x="2578930" y="1870159"/>
                      <a:pt x="2571706" y="1880995"/>
                    </a:cubicBezTo>
                    <a:cubicBezTo>
                      <a:pt x="2564998" y="1890798"/>
                      <a:pt x="2554163" y="1897506"/>
                      <a:pt x="2538684" y="1897506"/>
                    </a:cubicBezTo>
                    <a:cubicBezTo>
                      <a:pt x="2511337" y="1891314"/>
                      <a:pt x="2483990" y="1885122"/>
                      <a:pt x="2456643" y="1879447"/>
                    </a:cubicBezTo>
                    <a:cubicBezTo>
                      <a:pt x="2434456" y="1874287"/>
                      <a:pt x="2411753" y="1869643"/>
                      <a:pt x="2389566" y="1863967"/>
                    </a:cubicBezTo>
                    <a:cubicBezTo>
                      <a:pt x="2375119" y="1860355"/>
                      <a:pt x="2363767" y="1864483"/>
                      <a:pt x="2354479" y="1874803"/>
                    </a:cubicBezTo>
                    <a:cubicBezTo>
                      <a:pt x="2335389" y="1896990"/>
                      <a:pt x="2320425" y="1922273"/>
                      <a:pt x="2312170" y="1950652"/>
                    </a:cubicBezTo>
                    <a:cubicBezTo>
                      <a:pt x="2308042" y="1964067"/>
                      <a:pt x="2314234" y="1973870"/>
                      <a:pt x="2322489" y="1983158"/>
                    </a:cubicBezTo>
                    <a:cubicBezTo>
                      <a:pt x="2352416" y="2015665"/>
                      <a:pt x="2382858" y="2048171"/>
                      <a:pt x="2412785" y="2080162"/>
                    </a:cubicBezTo>
                    <a:cubicBezTo>
                      <a:pt x="2435488" y="2104413"/>
                      <a:pt x="2436520" y="2118860"/>
                      <a:pt x="2418461" y="2146723"/>
                    </a:cubicBezTo>
                    <a:cubicBezTo>
                      <a:pt x="2417429" y="2148271"/>
                      <a:pt x="2416397" y="2150335"/>
                      <a:pt x="2414849" y="2151883"/>
                    </a:cubicBezTo>
                    <a:cubicBezTo>
                      <a:pt x="2380795" y="2197805"/>
                      <a:pt x="2365831" y="2198321"/>
                      <a:pt x="2324037" y="2174586"/>
                    </a:cubicBezTo>
                    <a:cubicBezTo>
                      <a:pt x="2289982" y="2154979"/>
                      <a:pt x="2253864" y="2137435"/>
                      <a:pt x="2219294" y="2118860"/>
                    </a:cubicBezTo>
                    <a:cubicBezTo>
                      <a:pt x="2204846" y="2111121"/>
                      <a:pt x="2191431" y="2111121"/>
                      <a:pt x="2178531" y="2120408"/>
                    </a:cubicBezTo>
                    <a:cubicBezTo>
                      <a:pt x="2157892" y="2134856"/>
                      <a:pt x="2140349" y="2152399"/>
                      <a:pt x="2125386" y="2172522"/>
                    </a:cubicBezTo>
                    <a:cubicBezTo>
                      <a:pt x="2114550" y="2186969"/>
                      <a:pt x="2114034" y="2201417"/>
                      <a:pt x="2122806" y="2217412"/>
                    </a:cubicBezTo>
                    <a:cubicBezTo>
                      <a:pt x="2143961" y="2256110"/>
                      <a:pt x="2164600" y="2295324"/>
                      <a:pt x="2184723" y="2334539"/>
                    </a:cubicBezTo>
                    <a:cubicBezTo>
                      <a:pt x="2198655" y="2361886"/>
                      <a:pt x="2196591" y="2374269"/>
                      <a:pt x="2174404" y="2395424"/>
                    </a:cubicBezTo>
                    <a:cubicBezTo>
                      <a:pt x="2170792" y="2398520"/>
                      <a:pt x="2167696" y="2402132"/>
                      <a:pt x="2164084" y="2404712"/>
                    </a:cubicBezTo>
                    <a:cubicBezTo>
                      <a:pt x="2131062" y="2428963"/>
                      <a:pt x="2114034" y="2440830"/>
                      <a:pt x="2075336" y="2401616"/>
                    </a:cubicBezTo>
                    <a:cubicBezTo>
                      <a:pt x="2047473" y="2373237"/>
                      <a:pt x="2017547" y="2347954"/>
                      <a:pt x="1988652" y="2320607"/>
                    </a:cubicBezTo>
                    <a:cubicBezTo>
                      <a:pt x="1975236" y="2307708"/>
                      <a:pt x="1960789" y="2305128"/>
                      <a:pt x="1944277" y="2311836"/>
                    </a:cubicBezTo>
                    <a:cubicBezTo>
                      <a:pt x="1922607" y="2320607"/>
                      <a:pt x="1901968" y="2331959"/>
                      <a:pt x="1883392" y="2346406"/>
                    </a:cubicBezTo>
                    <a:cubicBezTo>
                      <a:pt x="1867913" y="2358274"/>
                      <a:pt x="1863785" y="2373237"/>
                      <a:pt x="1868429" y="2391812"/>
                    </a:cubicBezTo>
                    <a:cubicBezTo>
                      <a:pt x="1879264" y="2436702"/>
                      <a:pt x="1889584" y="2482108"/>
                      <a:pt x="1899388" y="2526998"/>
                    </a:cubicBezTo>
                    <a:cubicBezTo>
                      <a:pt x="1903516" y="2546605"/>
                      <a:pt x="1896808" y="2561569"/>
                      <a:pt x="1879264" y="2571888"/>
                    </a:cubicBezTo>
                    <a:cubicBezTo>
                      <a:pt x="1867397" y="2579112"/>
                      <a:pt x="1854498" y="2584788"/>
                      <a:pt x="1841082" y="2588916"/>
                    </a:cubicBezTo>
                    <a:cubicBezTo>
                      <a:pt x="1813736" y="2597687"/>
                      <a:pt x="1798256" y="2592527"/>
                      <a:pt x="1782777" y="2568277"/>
                    </a:cubicBezTo>
                    <a:cubicBezTo>
                      <a:pt x="1760074" y="2532158"/>
                      <a:pt x="1736855" y="2496556"/>
                      <a:pt x="1715184" y="2459405"/>
                    </a:cubicBezTo>
                    <a:cubicBezTo>
                      <a:pt x="1703316" y="2439282"/>
                      <a:pt x="1687837" y="2431543"/>
                      <a:pt x="1664618" y="2435670"/>
                    </a:cubicBezTo>
                    <a:cubicBezTo>
                      <a:pt x="1646043" y="2439282"/>
                      <a:pt x="1627984" y="2443926"/>
                      <a:pt x="1610440" y="2450118"/>
                    </a:cubicBezTo>
                    <a:cubicBezTo>
                      <a:pt x="1586190" y="2458889"/>
                      <a:pt x="1578450" y="2469209"/>
                      <a:pt x="1577418" y="2495008"/>
                    </a:cubicBezTo>
                    <a:cubicBezTo>
                      <a:pt x="1575870" y="2535770"/>
                      <a:pt x="1574838" y="2576016"/>
                      <a:pt x="1573806" y="2616778"/>
                    </a:cubicBezTo>
                    <a:cubicBezTo>
                      <a:pt x="1572774" y="2653929"/>
                      <a:pt x="1563487" y="2665796"/>
                      <a:pt x="1526852" y="2672504"/>
                    </a:cubicBezTo>
                    <a:cubicBezTo>
                      <a:pt x="1517049" y="2674568"/>
                      <a:pt x="1507245" y="2675600"/>
                      <a:pt x="1497441" y="2676116"/>
                    </a:cubicBezTo>
                    <a:cubicBezTo>
                      <a:pt x="1473191" y="2677664"/>
                      <a:pt x="1457711" y="2667860"/>
                      <a:pt x="1449972" y="2644125"/>
                    </a:cubicBezTo>
                    <a:cubicBezTo>
                      <a:pt x="1436040" y="2600783"/>
                      <a:pt x="1422624" y="2557957"/>
                      <a:pt x="1410241" y="2514615"/>
                    </a:cubicBezTo>
                    <a:cubicBezTo>
                      <a:pt x="1404565" y="2495008"/>
                      <a:pt x="1392698" y="2485720"/>
                      <a:pt x="1373091" y="2482624"/>
                    </a:cubicBezTo>
                    <a:cubicBezTo>
                      <a:pt x="1350388" y="2479528"/>
                      <a:pt x="1327685" y="2479528"/>
                      <a:pt x="1304982" y="2483140"/>
                    </a:cubicBezTo>
                    <a:cubicBezTo>
                      <a:pt x="1287955" y="2485720"/>
                      <a:pt x="1277119" y="2494492"/>
                      <a:pt x="1271959" y="2511519"/>
                    </a:cubicBezTo>
                    <a:cubicBezTo>
                      <a:pt x="1260092" y="2552281"/>
                      <a:pt x="1247192" y="2593043"/>
                      <a:pt x="1234293" y="2633806"/>
                    </a:cubicBezTo>
                    <a:cubicBezTo>
                      <a:pt x="1222941" y="2670440"/>
                      <a:pt x="1208494" y="2679728"/>
                      <a:pt x="1170828" y="2674568"/>
                    </a:cubicBezTo>
                    <a:cubicBezTo>
                      <a:pt x="1114070" y="2666828"/>
                      <a:pt x="1107362" y="2659088"/>
                      <a:pt x="1106847" y="2602331"/>
                    </a:cubicBezTo>
                    <a:cubicBezTo>
                      <a:pt x="1106331" y="2565181"/>
                      <a:pt x="1104783" y="2528546"/>
                      <a:pt x="1103751" y="2491396"/>
                    </a:cubicBezTo>
                    <a:cubicBezTo>
                      <a:pt x="1103234" y="2474369"/>
                      <a:pt x="1096527" y="2460953"/>
                      <a:pt x="1080532" y="2454245"/>
                    </a:cubicBezTo>
                    <a:cubicBezTo>
                      <a:pt x="1056281" y="2443926"/>
                      <a:pt x="1031514" y="2436702"/>
                      <a:pt x="1005199" y="2435154"/>
                    </a:cubicBezTo>
                    <a:cubicBezTo>
                      <a:pt x="989203" y="2434122"/>
                      <a:pt x="977852" y="2440314"/>
                      <a:pt x="969080" y="2454245"/>
                    </a:cubicBezTo>
                    <a:cubicBezTo>
                      <a:pt x="946894" y="2491396"/>
                      <a:pt x="923159" y="2527514"/>
                      <a:pt x="900456" y="2564149"/>
                    </a:cubicBezTo>
                    <a:cubicBezTo>
                      <a:pt x="882396" y="2593043"/>
                      <a:pt x="868465" y="2598203"/>
                      <a:pt x="836474" y="2587368"/>
                    </a:cubicBezTo>
                    <a:cubicBezTo>
                      <a:pt x="834926" y="2586852"/>
                      <a:pt x="833379" y="2586336"/>
                      <a:pt x="831830" y="2585820"/>
                    </a:cubicBezTo>
                    <a:cubicBezTo>
                      <a:pt x="782297" y="2565697"/>
                      <a:pt x="772493" y="2554345"/>
                      <a:pt x="785392" y="2504811"/>
                    </a:cubicBezTo>
                    <a:cubicBezTo>
                      <a:pt x="795196" y="2467145"/>
                      <a:pt x="802420" y="2428963"/>
                      <a:pt x="811707" y="2390780"/>
                    </a:cubicBezTo>
                    <a:cubicBezTo>
                      <a:pt x="816351" y="2371173"/>
                      <a:pt x="811191" y="2356210"/>
                      <a:pt x="794680" y="2344342"/>
                    </a:cubicBezTo>
                    <a:cubicBezTo>
                      <a:pt x="777137" y="2331959"/>
                      <a:pt x="759078" y="2321123"/>
                      <a:pt x="739470" y="2312352"/>
                    </a:cubicBezTo>
                    <a:cubicBezTo>
                      <a:pt x="720895" y="2304096"/>
                      <a:pt x="704900" y="2307192"/>
                      <a:pt x="689421" y="2321639"/>
                    </a:cubicBezTo>
                    <a:cubicBezTo>
                      <a:pt x="658462" y="2351050"/>
                      <a:pt x="626988" y="2379945"/>
                      <a:pt x="596029" y="2408839"/>
                    </a:cubicBezTo>
                    <a:cubicBezTo>
                      <a:pt x="572810" y="2431027"/>
                      <a:pt x="557847" y="2432058"/>
                      <a:pt x="530500" y="2415031"/>
                    </a:cubicBezTo>
                    <a:cubicBezTo>
                      <a:pt x="527404" y="2412967"/>
                      <a:pt x="524308" y="2410903"/>
                      <a:pt x="521212" y="2408839"/>
                    </a:cubicBezTo>
                    <a:cubicBezTo>
                      <a:pt x="481482" y="2380461"/>
                      <a:pt x="477870" y="2365497"/>
                      <a:pt x="500573" y="2322671"/>
                    </a:cubicBezTo>
                    <a:cubicBezTo>
                      <a:pt x="519148" y="2287585"/>
                      <a:pt x="537207" y="2252498"/>
                      <a:pt x="556298" y="2217928"/>
                    </a:cubicBezTo>
                    <a:cubicBezTo>
                      <a:pt x="566102" y="2199869"/>
                      <a:pt x="564555" y="2184389"/>
                      <a:pt x="552171" y="2168910"/>
                    </a:cubicBezTo>
                    <a:cubicBezTo>
                      <a:pt x="538756" y="2151883"/>
                      <a:pt x="523276" y="2136403"/>
                      <a:pt x="505733" y="2122988"/>
                    </a:cubicBezTo>
                    <a:cubicBezTo>
                      <a:pt x="490254" y="2111121"/>
                      <a:pt x="474774" y="2110089"/>
                      <a:pt x="457747" y="2119376"/>
                    </a:cubicBezTo>
                    <a:cubicBezTo>
                      <a:pt x="419564" y="2140015"/>
                      <a:pt x="380866" y="2160654"/>
                      <a:pt x="341652" y="2180778"/>
                    </a:cubicBezTo>
                    <a:cubicBezTo>
                      <a:pt x="314305" y="2195225"/>
                      <a:pt x="298310" y="2191613"/>
                      <a:pt x="278187" y="2168910"/>
                    </a:cubicBezTo>
                    <a:cubicBezTo>
                      <a:pt x="276639" y="2167362"/>
                      <a:pt x="275607" y="2165814"/>
                      <a:pt x="274059" y="2164266"/>
                    </a:cubicBezTo>
                    <a:cubicBezTo>
                      <a:pt x="238456" y="2122988"/>
                      <a:pt x="238972" y="2108541"/>
                      <a:pt x="276639" y="2069326"/>
                    </a:cubicBezTo>
                    <a:cubicBezTo>
                      <a:pt x="302954" y="2041464"/>
                      <a:pt x="327721" y="2013085"/>
                      <a:pt x="354551" y="1986254"/>
                    </a:cubicBezTo>
                    <a:cubicBezTo>
                      <a:pt x="367967" y="1972323"/>
                      <a:pt x="370547" y="1957875"/>
                      <a:pt x="363839" y="1940848"/>
                    </a:cubicBezTo>
                    <a:cubicBezTo>
                      <a:pt x="355067" y="1918661"/>
                      <a:pt x="342684" y="1898022"/>
                      <a:pt x="328237" y="1878931"/>
                    </a:cubicBezTo>
                    <a:cubicBezTo>
                      <a:pt x="316369" y="1863451"/>
                      <a:pt x="300374" y="1861903"/>
                      <a:pt x="283347" y="1866031"/>
                    </a:cubicBezTo>
                    <a:cubicBezTo>
                      <a:pt x="245680" y="1874803"/>
                      <a:pt x="208530" y="1883574"/>
                      <a:pt x="170864" y="1891830"/>
                    </a:cubicBezTo>
                    <a:cubicBezTo>
                      <a:pt x="165704" y="1892862"/>
                      <a:pt x="160544" y="1894410"/>
                      <a:pt x="155900" y="1895442"/>
                    </a:cubicBezTo>
                    <a:cubicBezTo>
                      <a:pt x="127521" y="1900602"/>
                      <a:pt x="113074" y="1893894"/>
                      <a:pt x="100175" y="1868095"/>
                    </a:cubicBezTo>
                    <a:cubicBezTo>
                      <a:pt x="95531" y="1858292"/>
                      <a:pt x="90887" y="1848488"/>
                      <a:pt x="87275" y="1838169"/>
                    </a:cubicBezTo>
                    <a:cubicBezTo>
                      <a:pt x="77988" y="1810822"/>
                      <a:pt x="83147" y="1795342"/>
                      <a:pt x="107915" y="1779863"/>
                    </a:cubicBezTo>
                    <a:cubicBezTo>
                      <a:pt x="143001" y="1757676"/>
                      <a:pt x="178603" y="1735489"/>
                      <a:pt x="213690" y="1713818"/>
                    </a:cubicBezTo>
                    <a:cubicBezTo>
                      <a:pt x="241552" y="1696275"/>
                      <a:pt x="245680" y="1686471"/>
                      <a:pt x="238972" y="1654481"/>
                    </a:cubicBezTo>
                    <a:cubicBezTo>
                      <a:pt x="234845" y="1636421"/>
                      <a:pt x="230201" y="1617846"/>
                      <a:pt x="222977" y="1600819"/>
                    </a:cubicBezTo>
                    <a:cubicBezTo>
                      <a:pt x="215753" y="1583792"/>
                      <a:pt x="203370" y="1575536"/>
                      <a:pt x="184279" y="1575020"/>
                    </a:cubicBezTo>
                    <a:cubicBezTo>
                      <a:pt x="142485" y="1574504"/>
                      <a:pt x="101207" y="1572956"/>
                      <a:pt x="59413" y="1571408"/>
                    </a:cubicBezTo>
                    <a:cubicBezTo>
                      <a:pt x="21746" y="1570376"/>
                      <a:pt x="10395" y="1560573"/>
                      <a:pt x="3687" y="1524454"/>
                    </a:cubicBezTo>
                    <a:cubicBezTo>
                      <a:pt x="3171" y="1520842"/>
                      <a:pt x="2139" y="1517231"/>
                      <a:pt x="1623" y="1513619"/>
                    </a:cubicBezTo>
                    <a:cubicBezTo>
                      <a:pt x="-4053" y="1467697"/>
                      <a:pt x="3687" y="1455829"/>
                      <a:pt x="48577" y="1442414"/>
                    </a:cubicBezTo>
                    <a:cubicBezTo>
                      <a:pt x="85727" y="1431062"/>
                      <a:pt x="122877" y="1418679"/>
                      <a:pt x="160544" y="1408359"/>
                    </a:cubicBezTo>
                    <a:cubicBezTo>
                      <a:pt x="181183" y="1402684"/>
                      <a:pt x="192018" y="1390816"/>
                      <a:pt x="194083" y="1370693"/>
                    </a:cubicBezTo>
                    <a:cubicBezTo>
                      <a:pt x="196147" y="1346958"/>
                      <a:pt x="197178" y="1322707"/>
                      <a:pt x="192534" y="1298972"/>
                    </a:cubicBezTo>
                    <a:cubicBezTo>
                      <a:pt x="189954" y="1283493"/>
                      <a:pt x="181183" y="1274205"/>
                      <a:pt x="166220" y="1269561"/>
                    </a:cubicBezTo>
                    <a:cubicBezTo>
                      <a:pt x="126490" y="1257694"/>
                      <a:pt x="86759" y="1245311"/>
                      <a:pt x="47029" y="1232927"/>
                    </a:cubicBezTo>
                    <a:cubicBezTo>
                      <a:pt x="3687" y="1219512"/>
                      <a:pt x="-957" y="1212288"/>
                      <a:pt x="1623" y="1166882"/>
                    </a:cubicBezTo>
                    <a:cubicBezTo>
                      <a:pt x="2139" y="1157594"/>
                      <a:pt x="4203" y="1148307"/>
                      <a:pt x="6267" y="1139535"/>
                    </a:cubicBezTo>
                    <a:cubicBezTo>
                      <a:pt x="12459" y="1116832"/>
                      <a:pt x="25358" y="1106513"/>
                      <a:pt x="49093" y="1105481"/>
                    </a:cubicBezTo>
                    <a:cubicBezTo>
                      <a:pt x="87791" y="1103933"/>
                      <a:pt x="125974" y="1102901"/>
                      <a:pt x="164672" y="1101869"/>
                    </a:cubicBezTo>
                    <a:cubicBezTo>
                      <a:pt x="170348" y="1101869"/>
                      <a:pt x="176023" y="1101353"/>
                      <a:pt x="181699" y="1101353"/>
                    </a:cubicBezTo>
                    <a:cubicBezTo>
                      <a:pt x="207498" y="1102385"/>
                      <a:pt x="220913" y="1087937"/>
                      <a:pt x="227621" y="1065234"/>
                    </a:cubicBezTo>
                    <a:cubicBezTo>
                      <a:pt x="232781" y="1048207"/>
                      <a:pt x="237425" y="1031180"/>
                      <a:pt x="241036" y="1014153"/>
                    </a:cubicBezTo>
                    <a:cubicBezTo>
                      <a:pt x="245680" y="990418"/>
                      <a:pt x="240005" y="979066"/>
                      <a:pt x="219366" y="965651"/>
                    </a:cubicBezTo>
                    <a:cubicBezTo>
                      <a:pt x="184279" y="943464"/>
                      <a:pt x="148676" y="921277"/>
                      <a:pt x="113590" y="899605"/>
                    </a:cubicBezTo>
                    <a:cubicBezTo>
                      <a:pt x="82116" y="879997"/>
                      <a:pt x="77472" y="867614"/>
                      <a:pt x="89855" y="832012"/>
                    </a:cubicBezTo>
                    <a:cubicBezTo>
                      <a:pt x="93467" y="820660"/>
                      <a:pt x="98111" y="809309"/>
                      <a:pt x="104818" y="799505"/>
                    </a:cubicBezTo>
                    <a:cubicBezTo>
                      <a:pt x="115654" y="782994"/>
                      <a:pt x="130617" y="774738"/>
                      <a:pt x="151256" y="779898"/>
                    </a:cubicBezTo>
                    <a:cubicBezTo>
                      <a:pt x="195114" y="790217"/>
                      <a:pt x="239489" y="799505"/>
                      <a:pt x="283347" y="810341"/>
                    </a:cubicBezTo>
                    <a:cubicBezTo>
                      <a:pt x="303469" y="815500"/>
                      <a:pt x="318949" y="810857"/>
                      <a:pt x="331332" y="794345"/>
                    </a:cubicBezTo>
                    <a:cubicBezTo>
                      <a:pt x="344232" y="776802"/>
                      <a:pt x="355584" y="757711"/>
                      <a:pt x="363839" y="737588"/>
                    </a:cubicBezTo>
                    <a:cubicBezTo>
                      <a:pt x="371063" y="719529"/>
                      <a:pt x="368999" y="704049"/>
                      <a:pt x="354551" y="689086"/>
                    </a:cubicBezTo>
                    <a:cubicBezTo>
                      <a:pt x="324625" y="658643"/>
                      <a:pt x="296246" y="627169"/>
                      <a:pt x="266835" y="595694"/>
                    </a:cubicBezTo>
                    <a:cubicBezTo>
                      <a:pt x="244132" y="570927"/>
                      <a:pt x="243100" y="556996"/>
                      <a:pt x="261675" y="529133"/>
                    </a:cubicBezTo>
                    <a:cubicBezTo>
                      <a:pt x="264771" y="525005"/>
                      <a:pt x="267351" y="520361"/>
                      <a:pt x="270447" y="516233"/>
                    </a:cubicBezTo>
                    <a:cubicBezTo>
                      <a:pt x="296762" y="481663"/>
                      <a:pt x="311209" y="478567"/>
                      <a:pt x="349907" y="498690"/>
                    </a:cubicBezTo>
                    <a:cubicBezTo>
                      <a:pt x="386026" y="517781"/>
                      <a:pt x="422144" y="536357"/>
                      <a:pt x="457231" y="555964"/>
                    </a:cubicBezTo>
                    <a:cubicBezTo>
                      <a:pt x="475806" y="566283"/>
                      <a:pt x="492318" y="564219"/>
                      <a:pt x="507797" y="551320"/>
                    </a:cubicBezTo>
                    <a:cubicBezTo>
                      <a:pt x="523276" y="538421"/>
                      <a:pt x="537723" y="523973"/>
                      <a:pt x="551139" y="508494"/>
                    </a:cubicBezTo>
                    <a:cubicBezTo>
                      <a:pt x="564555" y="492499"/>
                      <a:pt x="567650" y="476503"/>
                      <a:pt x="556815" y="456896"/>
                    </a:cubicBezTo>
                    <a:cubicBezTo>
                      <a:pt x="535143" y="418198"/>
                      <a:pt x="515020" y="378983"/>
                      <a:pt x="494381" y="339769"/>
                    </a:cubicBezTo>
                    <a:cubicBezTo>
                      <a:pt x="480966" y="313970"/>
                      <a:pt x="484062" y="300039"/>
                      <a:pt x="505217" y="280432"/>
                    </a:cubicBezTo>
                    <a:cubicBezTo>
                      <a:pt x="515020" y="271144"/>
                      <a:pt x="525856" y="263405"/>
                      <a:pt x="537723" y="256181"/>
                    </a:cubicBezTo>
                    <a:cubicBezTo>
                      <a:pt x="558362" y="244313"/>
                      <a:pt x="572810" y="245861"/>
                      <a:pt x="590353" y="261857"/>
                    </a:cubicBezTo>
                    <a:cubicBezTo>
                      <a:pt x="620280" y="289203"/>
                      <a:pt x="650207" y="317066"/>
                      <a:pt x="679617" y="344929"/>
                    </a:cubicBezTo>
                    <a:cubicBezTo>
                      <a:pt x="710576" y="374340"/>
                      <a:pt x="717284" y="375372"/>
                      <a:pt x="754950" y="355765"/>
                    </a:cubicBezTo>
                    <a:cubicBezTo>
                      <a:pt x="769913" y="348025"/>
                      <a:pt x="783845" y="339769"/>
                      <a:pt x="797260" y="329450"/>
                    </a:cubicBezTo>
                    <a:cubicBezTo>
                      <a:pt x="811707" y="317582"/>
                      <a:pt x="816351" y="303651"/>
                      <a:pt x="811707" y="285076"/>
                    </a:cubicBezTo>
                    <a:cubicBezTo>
                      <a:pt x="800872" y="242249"/>
                      <a:pt x="791585" y="198907"/>
                      <a:pt x="781781" y="156081"/>
                    </a:cubicBezTo>
                    <a:cubicBezTo>
                      <a:pt x="775589" y="128218"/>
                      <a:pt x="782297" y="114287"/>
                      <a:pt x="807064" y="100872"/>
                    </a:cubicBezTo>
                    <a:cubicBezTo>
                      <a:pt x="818415" y="95196"/>
                      <a:pt x="829766" y="90552"/>
                      <a:pt x="841634" y="86424"/>
                    </a:cubicBezTo>
                    <a:cubicBezTo>
                      <a:pt x="866917" y="78685"/>
                      <a:pt x="881364" y="83328"/>
                      <a:pt x="896328" y="106031"/>
                    </a:cubicBezTo>
                    <a:cubicBezTo>
                      <a:pt x="920062" y="142666"/>
                      <a:pt x="943798" y="179300"/>
                      <a:pt x="965469" y="217483"/>
                    </a:cubicBezTo>
                    <a:cubicBezTo>
                      <a:pt x="976820" y="237090"/>
                      <a:pt x="992299" y="243797"/>
                      <a:pt x="1013455" y="240702"/>
                    </a:cubicBezTo>
                    <a:cubicBezTo>
                      <a:pt x="1035641" y="237090"/>
                      <a:pt x="1057313" y="231414"/>
                      <a:pt x="1077952" y="222642"/>
                    </a:cubicBezTo>
                    <a:cubicBezTo>
                      <a:pt x="1092915" y="215935"/>
                      <a:pt x="1101171" y="205615"/>
                      <a:pt x="1101687" y="188072"/>
                    </a:cubicBezTo>
                    <a:cubicBezTo>
                      <a:pt x="1102719" y="143182"/>
                      <a:pt x="1105298" y="98808"/>
                      <a:pt x="1106847" y="53918"/>
                    </a:cubicBezTo>
                    <a:cubicBezTo>
                      <a:pt x="1107878" y="25023"/>
                      <a:pt x="1117166" y="12640"/>
                      <a:pt x="1145029" y="4900"/>
                    </a:cubicBezTo>
                    <a:cubicBezTo>
                      <a:pt x="1149672" y="3868"/>
                      <a:pt x="1154316" y="2320"/>
                      <a:pt x="1158960" y="1804"/>
                    </a:cubicBezTo>
                    <a:cubicBezTo>
                      <a:pt x="1171731" y="385"/>
                      <a:pt x="1182083" y="-325"/>
                      <a:pt x="1190637" y="143"/>
                    </a:cubicBezTo>
                    <a:close/>
                  </a:path>
                </a:pathLst>
              </a:custGeom>
              <a:solidFill>
                <a:schemeClr val="accent4">
                  <a:lumMod val="50000"/>
                </a:schemeClr>
              </a:solidFill>
              <a:ln w="5155" cap="flat">
                <a:solidFill>
                  <a:schemeClr val="accent4">
                    <a:lumMod val="50000"/>
                  </a:schemeClr>
                </a:solidFill>
                <a:prstDash val="solid"/>
                <a:miter/>
              </a:ln>
            </p:spPr>
            <p:txBody>
              <a:bodyPr wrap="square" rtlCol="0" anchor="ctr">
                <a:noAutofit/>
              </a:bodyPr>
              <a:lstStyle/>
              <a:p>
                <a:endParaRPr lang="en-US">
                  <a:solidFill>
                    <a:srgbClr val="000000"/>
                  </a:solidFill>
                </a:endParaRPr>
              </a:p>
            </p:txBody>
          </p:sp>
        </p:grpSp>
      </p:grpSp>
      <p:sp>
        <p:nvSpPr>
          <p:cNvPr id="157" name="TextBox 156">
            <a:extLst>
              <a:ext uri="{FF2B5EF4-FFF2-40B4-BE49-F238E27FC236}">
                <a16:creationId xmlns:a16="http://schemas.microsoft.com/office/drawing/2014/main" xmlns="" id="{EE8948E3-A0FD-4FC8-9D33-ABD24E8742D0}"/>
              </a:ext>
            </a:extLst>
          </p:cNvPr>
          <p:cNvSpPr txBox="1"/>
          <p:nvPr/>
        </p:nvSpPr>
        <p:spPr>
          <a:xfrm>
            <a:off x="5624703" y="2959623"/>
            <a:ext cx="2547696" cy="307777"/>
          </a:xfrm>
          <a:prstGeom prst="rect">
            <a:avLst/>
          </a:prstGeom>
          <a:noFill/>
        </p:spPr>
        <p:txBody>
          <a:bodyPr wrap="square" rtlCol="0">
            <a:spAutoFit/>
          </a:bodyPr>
          <a:lstStyle/>
          <a:p>
            <a:r>
              <a:rPr lang="en-US" altLang="ko-KR" sz="1400" b="1" dirty="0">
                <a:solidFill>
                  <a:prstClr val="white"/>
                </a:solidFill>
                <a:cs typeface="Arial" pitchFamily="34" charset="0"/>
              </a:rPr>
              <a:t>Contents Title</a:t>
            </a:r>
            <a:endParaRPr lang="ko-KR" altLang="en-US" sz="1400" b="1" dirty="0">
              <a:solidFill>
                <a:prstClr val="white"/>
              </a:solidFill>
              <a:cs typeface="Arial" pitchFamily="34" charset="0"/>
            </a:endParaRPr>
          </a:p>
        </p:txBody>
      </p:sp>
      <p:sp>
        <p:nvSpPr>
          <p:cNvPr id="167" name="TextBox 166">
            <a:extLst>
              <a:ext uri="{FF2B5EF4-FFF2-40B4-BE49-F238E27FC236}">
                <a16:creationId xmlns:a16="http://schemas.microsoft.com/office/drawing/2014/main" xmlns="" id="{41ABF578-061A-4879-8FED-B01FE0DD9B0C}"/>
              </a:ext>
            </a:extLst>
          </p:cNvPr>
          <p:cNvSpPr txBox="1"/>
          <p:nvPr/>
        </p:nvSpPr>
        <p:spPr>
          <a:xfrm>
            <a:off x="168216" y="201291"/>
            <a:ext cx="9092242" cy="1384995"/>
          </a:xfrm>
          <a:prstGeom prst="rect">
            <a:avLst/>
          </a:prstGeom>
          <a:noFill/>
        </p:spPr>
        <p:txBody>
          <a:bodyPr wrap="square" rtlCol="0">
            <a:spAutoFit/>
          </a:bodyPr>
          <a:lstStyle/>
          <a:p>
            <a:r>
              <a:rPr lang="en-AU" sz="2800" b="1" dirty="0">
                <a:solidFill>
                  <a:srgbClr val="B45608"/>
                </a:solidFill>
              </a:rPr>
              <a:t>The wheel of history and its events have similar beginnings and ends, yet humans repeat the same mistakes.</a:t>
            </a:r>
          </a:p>
        </p:txBody>
      </p:sp>
      <p:pic>
        <p:nvPicPr>
          <p:cNvPr id="40" name="Picture 39"/>
          <p:cNvPicPr/>
          <p:nvPr/>
        </p:nvPicPr>
        <p:blipFill>
          <a:blip r:embed="rId3"/>
          <a:stretch>
            <a:fillRect/>
          </a:stretch>
        </p:blipFill>
        <p:spPr>
          <a:xfrm>
            <a:off x="3491880" y="1484784"/>
            <a:ext cx="5652120" cy="1224136"/>
          </a:xfrm>
          <a:prstGeom prst="rect">
            <a:avLst/>
          </a:prstGeom>
        </p:spPr>
      </p:pic>
      <p:sp>
        <p:nvSpPr>
          <p:cNvPr id="6" name="Rectangle 5"/>
          <p:cNvSpPr/>
          <p:nvPr/>
        </p:nvSpPr>
        <p:spPr>
          <a:xfrm>
            <a:off x="4499992" y="2780928"/>
            <a:ext cx="4572000" cy="1754326"/>
          </a:xfrm>
          <a:prstGeom prst="rect">
            <a:avLst/>
          </a:prstGeom>
        </p:spPr>
        <p:txBody>
          <a:bodyPr>
            <a:spAutoFit/>
          </a:bodyPr>
          <a:lstStyle/>
          <a:p>
            <a:r>
              <a:rPr lang="en-AU" dirty="0">
                <a:solidFill>
                  <a:srgbClr val="000000"/>
                </a:solidFill>
              </a:rPr>
              <a:t>Similar situations [as yours] have passed on before you, so proceed throughout the earth and observe how was the end of those who denied. </a:t>
            </a:r>
            <a:endParaRPr lang="en-AU" dirty="0" smtClean="0">
              <a:solidFill>
                <a:srgbClr val="000000"/>
              </a:solidFill>
            </a:endParaRPr>
          </a:p>
          <a:p>
            <a:endParaRPr lang="en-AU" dirty="0">
              <a:solidFill>
                <a:srgbClr val="000000"/>
              </a:solidFill>
            </a:endParaRPr>
          </a:p>
          <a:p>
            <a:pPr algn="r"/>
            <a:r>
              <a:rPr lang="en-AU" dirty="0">
                <a:solidFill>
                  <a:srgbClr val="000000"/>
                </a:solidFill>
              </a:rPr>
              <a:t>Al Imran 3:137</a:t>
            </a:r>
          </a:p>
        </p:txBody>
      </p:sp>
      <p:sp>
        <p:nvSpPr>
          <p:cNvPr id="27" name="Rounded Rectangle 58">
            <a:extLst>
              <a:ext uri="{FF2B5EF4-FFF2-40B4-BE49-F238E27FC236}">
                <a16:creationId xmlns:a16="http://schemas.microsoft.com/office/drawing/2014/main" xmlns="" id="{A404B9F2-3DE4-40AF-A0DF-E59C65434EF3}"/>
              </a:ext>
            </a:extLst>
          </p:cNvPr>
          <p:cNvSpPr/>
          <p:nvPr/>
        </p:nvSpPr>
        <p:spPr>
          <a:xfrm>
            <a:off x="594060" y="5970405"/>
            <a:ext cx="3503752" cy="555071"/>
          </a:xfrm>
          <a:prstGeom prst="roundRect">
            <a:avLst>
              <a:gd name="adj" fmla="val 50000"/>
            </a:avLst>
          </a:prstGeom>
          <a:solidFill>
            <a:schemeClr val="accent4">
              <a:lumMod val="50000"/>
            </a:schemeClr>
          </a:solidFill>
          <a:ln w="444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altLang="ko-KR" sz="2000" dirty="0" smtClean="0">
                <a:solidFill>
                  <a:prstClr val="white"/>
                </a:solidFill>
              </a:rPr>
              <a:t>The Wheel of History</a:t>
            </a:r>
            <a:endParaRPr lang="ko-KR" altLang="en-US" sz="2000" dirty="0">
              <a:solidFill>
                <a:prstClr val="white"/>
              </a:solidFill>
            </a:endParaRPr>
          </a:p>
        </p:txBody>
      </p:sp>
      <p:pic>
        <p:nvPicPr>
          <p:cNvPr id="5122"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20074" y="5229332"/>
            <a:ext cx="3717081" cy="1437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8"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48471" y="44625"/>
            <a:ext cx="334963" cy="481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30182508"/>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 name="Group 38">
            <a:extLst>
              <a:ext uri="{FF2B5EF4-FFF2-40B4-BE49-F238E27FC236}">
                <a16:creationId xmlns="" xmlns:a16="http://schemas.microsoft.com/office/drawing/2014/main" id="{DDECF215-043E-49B0-A62D-F57F291B1431}"/>
              </a:ext>
            </a:extLst>
          </p:cNvPr>
          <p:cNvGrpSpPr/>
          <p:nvPr/>
        </p:nvGrpSpPr>
        <p:grpSpPr>
          <a:xfrm flipH="1">
            <a:off x="4860088" y="2924944"/>
            <a:ext cx="3925171" cy="3933058"/>
            <a:chOff x="1070741" y="2355612"/>
            <a:chExt cx="3613027" cy="2331169"/>
          </a:xfrm>
        </p:grpSpPr>
        <p:sp>
          <p:nvSpPr>
            <p:cNvPr id="40" name="Freeform 2">
              <a:extLst>
                <a:ext uri="{FF2B5EF4-FFF2-40B4-BE49-F238E27FC236}">
                  <a16:creationId xmlns="" xmlns:a16="http://schemas.microsoft.com/office/drawing/2014/main" id="{2FA17869-60DA-46D9-B2A5-9B8EEC30D5A0}"/>
                </a:ext>
              </a:extLst>
            </p:cNvPr>
            <p:cNvSpPr/>
            <p:nvPr/>
          </p:nvSpPr>
          <p:spPr>
            <a:xfrm>
              <a:off x="2216184" y="2716811"/>
              <a:ext cx="2467584" cy="1722768"/>
            </a:xfrm>
            <a:custGeom>
              <a:avLst/>
              <a:gdLst>
                <a:gd name="connsiteX0" fmla="*/ 0 w 4637314"/>
                <a:gd name="connsiteY0" fmla="*/ 468086 h 2906486"/>
                <a:gd name="connsiteX1" fmla="*/ 65314 w 4637314"/>
                <a:gd name="connsiteY1" fmla="*/ 2906486 h 2906486"/>
                <a:gd name="connsiteX2" fmla="*/ 4637314 w 4637314"/>
                <a:gd name="connsiteY2" fmla="*/ 2862943 h 2906486"/>
                <a:gd name="connsiteX3" fmla="*/ 729343 w 4637314"/>
                <a:gd name="connsiteY3" fmla="*/ 0 h 2906486"/>
                <a:gd name="connsiteX4" fmla="*/ 141514 w 4637314"/>
                <a:gd name="connsiteY4" fmla="*/ 304800 h 2906486"/>
                <a:gd name="connsiteX5" fmla="*/ 0 w 4637314"/>
                <a:gd name="connsiteY5" fmla="*/ 468086 h 2906486"/>
                <a:gd name="connsiteX0" fmla="*/ 0 w 4637314"/>
                <a:gd name="connsiteY0" fmla="*/ 468086 h 2906486"/>
                <a:gd name="connsiteX1" fmla="*/ 65314 w 4637314"/>
                <a:gd name="connsiteY1" fmla="*/ 2906486 h 2906486"/>
                <a:gd name="connsiteX2" fmla="*/ 4637314 w 4637314"/>
                <a:gd name="connsiteY2" fmla="*/ 2862943 h 2906486"/>
                <a:gd name="connsiteX3" fmla="*/ 729343 w 4637314"/>
                <a:gd name="connsiteY3" fmla="*/ 0 h 2906486"/>
                <a:gd name="connsiteX4" fmla="*/ 0 w 4637314"/>
                <a:gd name="connsiteY4" fmla="*/ 468086 h 2906486"/>
                <a:gd name="connsiteX0" fmla="*/ 0 w 4637314"/>
                <a:gd name="connsiteY0" fmla="*/ 468086 h 2906486"/>
                <a:gd name="connsiteX1" fmla="*/ 13507 w 4637314"/>
                <a:gd name="connsiteY1" fmla="*/ 2906486 h 2906486"/>
                <a:gd name="connsiteX2" fmla="*/ 4637314 w 4637314"/>
                <a:gd name="connsiteY2" fmla="*/ 2862943 h 2906486"/>
                <a:gd name="connsiteX3" fmla="*/ 729343 w 4637314"/>
                <a:gd name="connsiteY3" fmla="*/ 0 h 2906486"/>
                <a:gd name="connsiteX4" fmla="*/ 0 w 4637314"/>
                <a:gd name="connsiteY4" fmla="*/ 468086 h 2906486"/>
                <a:gd name="connsiteX0" fmla="*/ 13023 w 4650337"/>
                <a:gd name="connsiteY0" fmla="*/ 468086 h 2915120"/>
                <a:gd name="connsiteX1" fmla="*/ 626 w 4650337"/>
                <a:gd name="connsiteY1" fmla="*/ 2915120 h 2915120"/>
                <a:gd name="connsiteX2" fmla="*/ 4650337 w 4650337"/>
                <a:gd name="connsiteY2" fmla="*/ 2862943 h 2915120"/>
                <a:gd name="connsiteX3" fmla="*/ 742366 w 4650337"/>
                <a:gd name="connsiteY3" fmla="*/ 0 h 2915120"/>
                <a:gd name="connsiteX4" fmla="*/ 13023 w 4650337"/>
                <a:gd name="connsiteY4" fmla="*/ 468086 h 2915120"/>
                <a:gd name="connsiteX0" fmla="*/ 13023 w 4417204"/>
                <a:gd name="connsiteY0" fmla="*/ 468086 h 2915120"/>
                <a:gd name="connsiteX1" fmla="*/ 626 w 4417204"/>
                <a:gd name="connsiteY1" fmla="*/ 2915120 h 2915120"/>
                <a:gd name="connsiteX2" fmla="*/ 4417204 w 4417204"/>
                <a:gd name="connsiteY2" fmla="*/ 2871577 h 2915120"/>
                <a:gd name="connsiteX3" fmla="*/ 742366 w 4417204"/>
                <a:gd name="connsiteY3" fmla="*/ 0 h 2915120"/>
                <a:gd name="connsiteX4" fmla="*/ 13023 w 4417204"/>
                <a:gd name="connsiteY4" fmla="*/ 468086 h 2915120"/>
                <a:gd name="connsiteX0" fmla="*/ 13023 w 4175437"/>
                <a:gd name="connsiteY0" fmla="*/ 468086 h 2915120"/>
                <a:gd name="connsiteX1" fmla="*/ 626 w 4175437"/>
                <a:gd name="connsiteY1" fmla="*/ 2915120 h 2915120"/>
                <a:gd name="connsiteX2" fmla="*/ 4175437 w 4175437"/>
                <a:gd name="connsiteY2" fmla="*/ 2897481 h 2915120"/>
                <a:gd name="connsiteX3" fmla="*/ 742366 w 4175437"/>
                <a:gd name="connsiteY3" fmla="*/ 0 h 2915120"/>
                <a:gd name="connsiteX4" fmla="*/ 13023 w 4175437"/>
                <a:gd name="connsiteY4" fmla="*/ 468086 h 2915120"/>
                <a:gd name="connsiteX0" fmla="*/ 13023 w 4175437"/>
                <a:gd name="connsiteY0" fmla="*/ 468086 h 2915120"/>
                <a:gd name="connsiteX1" fmla="*/ 626 w 4175437"/>
                <a:gd name="connsiteY1" fmla="*/ 2915120 h 2915120"/>
                <a:gd name="connsiteX2" fmla="*/ 4175437 w 4175437"/>
                <a:gd name="connsiteY2" fmla="*/ 2897481 h 2915120"/>
                <a:gd name="connsiteX3" fmla="*/ 742366 w 4175437"/>
                <a:gd name="connsiteY3" fmla="*/ 0 h 2915120"/>
                <a:gd name="connsiteX4" fmla="*/ 13023 w 4175437"/>
                <a:gd name="connsiteY4" fmla="*/ 468086 h 2915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5437" h="2915120">
                  <a:moveTo>
                    <a:pt x="13023" y="468086"/>
                  </a:moveTo>
                  <a:cubicBezTo>
                    <a:pt x="17525" y="1280886"/>
                    <a:pt x="-3876" y="2102320"/>
                    <a:pt x="626" y="2915120"/>
                  </a:cubicBezTo>
                  <a:lnTo>
                    <a:pt x="4175437" y="2897481"/>
                  </a:lnTo>
                  <a:lnTo>
                    <a:pt x="742366" y="0"/>
                  </a:lnTo>
                  <a:lnTo>
                    <a:pt x="13023" y="468086"/>
                  </a:lnTo>
                  <a:close/>
                </a:path>
              </a:pathLst>
            </a:custGeom>
            <a:gradFill>
              <a:gsLst>
                <a:gs pos="0">
                  <a:schemeClr val="bg1">
                    <a:alpha val="20000"/>
                  </a:schemeClr>
                </a:gs>
                <a:gs pos="27000">
                  <a:schemeClr val="bg1">
                    <a:alpha val="80000"/>
                  </a:schemeClr>
                </a:gs>
                <a:gs pos="100000">
                  <a:schemeClr val="accent6">
                    <a:lumMod val="20000"/>
                    <a:lumOff val="80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grpSp>
          <p:nvGrpSpPr>
            <p:cNvPr id="41" name="Group 40">
              <a:extLst>
                <a:ext uri="{FF2B5EF4-FFF2-40B4-BE49-F238E27FC236}">
                  <a16:creationId xmlns="" xmlns:a16="http://schemas.microsoft.com/office/drawing/2014/main" id="{B42190F7-0A74-42B4-A6C2-FEEF55D4D8FA}"/>
                </a:ext>
              </a:extLst>
            </p:cNvPr>
            <p:cNvGrpSpPr/>
            <p:nvPr/>
          </p:nvGrpSpPr>
          <p:grpSpPr>
            <a:xfrm rot="3660000">
              <a:off x="1772640" y="2273771"/>
              <a:ext cx="112390" cy="1065317"/>
              <a:chOff x="1039691" y="2468855"/>
              <a:chExt cx="190176" cy="1802639"/>
            </a:xfrm>
          </p:grpSpPr>
          <p:sp>
            <p:nvSpPr>
              <p:cNvPr id="50" name="Rectangle 49">
                <a:extLst>
                  <a:ext uri="{FF2B5EF4-FFF2-40B4-BE49-F238E27FC236}">
                    <a16:creationId xmlns="" xmlns:a16="http://schemas.microsoft.com/office/drawing/2014/main" id="{C10D8FA4-272D-49F3-9765-E90D6399AC41}"/>
                  </a:ext>
                </a:extLst>
              </p:cNvPr>
              <p:cNvSpPr/>
              <p:nvPr/>
            </p:nvSpPr>
            <p:spPr>
              <a:xfrm>
                <a:off x="1039691" y="2471295"/>
                <a:ext cx="72008" cy="1800199"/>
              </a:xfrm>
              <a:prstGeom prst="rect">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51" name="Rectangle 50">
                <a:extLst>
                  <a:ext uri="{FF2B5EF4-FFF2-40B4-BE49-F238E27FC236}">
                    <a16:creationId xmlns="" xmlns:a16="http://schemas.microsoft.com/office/drawing/2014/main" id="{D2F9E7E9-71C9-4EC6-8B53-465D17BBC298}"/>
                  </a:ext>
                </a:extLst>
              </p:cNvPr>
              <p:cNvSpPr/>
              <p:nvPr/>
            </p:nvSpPr>
            <p:spPr>
              <a:xfrm>
                <a:off x="1157859" y="2468855"/>
                <a:ext cx="72008" cy="1800200"/>
              </a:xfrm>
              <a:prstGeom prst="rect">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grpSp>
        <p:grpSp>
          <p:nvGrpSpPr>
            <p:cNvPr id="42" name="Group 41">
              <a:extLst>
                <a:ext uri="{FF2B5EF4-FFF2-40B4-BE49-F238E27FC236}">
                  <a16:creationId xmlns="" xmlns:a16="http://schemas.microsoft.com/office/drawing/2014/main" id="{06F62843-C0B4-4DBC-92CE-B0060EAD5938}"/>
                </a:ext>
              </a:extLst>
            </p:cNvPr>
            <p:cNvGrpSpPr/>
            <p:nvPr/>
          </p:nvGrpSpPr>
          <p:grpSpPr>
            <a:xfrm>
              <a:off x="1314845" y="3097544"/>
              <a:ext cx="136170" cy="1065354"/>
              <a:chOff x="1093356" y="2490394"/>
              <a:chExt cx="230413" cy="1802702"/>
            </a:xfrm>
          </p:grpSpPr>
          <p:sp>
            <p:nvSpPr>
              <p:cNvPr id="48" name="Rectangle 47">
                <a:extLst>
                  <a:ext uri="{FF2B5EF4-FFF2-40B4-BE49-F238E27FC236}">
                    <a16:creationId xmlns="" xmlns:a16="http://schemas.microsoft.com/office/drawing/2014/main" id="{DCE7A76B-C2C8-4001-B84B-830BE9B189DF}"/>
                  </a:ext>
                </a:extLst>
              </p:cNvPr>
              <p:cNvSpPr/>
              <p:nvPr/>
            </p:nvSpPr>
            <p:spPr>
              <a:xfrm>
                <a:off x="1093356" y="2492897"/>
                <a:ext cx="72008" cy="1800199"/>
              </a:xfrm>
              <a:prstGeom prst="rect">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49" name="Rectangle 48">
                <a:extLst>
                  <a:ext uri="{FF2B5EF4-FFF2-40B4-BE49-F238E27FC236}">
                    <a16:creationId xmlns="" xmlns:a16="http://schemas.microsoft.com/office/drawing/2014/main" id="{04B8D363-BB7B-418B-85FB-0C74A69DDE91}"/>
                  </a:ext>
                </a:extLst>
              </p:cNvPr>
              <p:cNvSpPr/>
              <p:nvPr/>
            </p:nvSpPr>
            <p:spPr>
              <a:xfrm>
                <a:off x="1251762" y="2490394"/>
                <a:ext cx="72007" cy="1800199"/>
              </a:xfrm>
              <a:prstGeom prst="rect">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grpSp>
        <p:grpSp>
          <p:nvGrpSpPr>
            <p:cNvPr id="43" name="Group 42">
              <a:extLst>
                <a:ext uri="{FF2B5EF4-FFF2-40B4-BE49-F238E27FC236}">
                  <a16:creationId xmlns="" xmlns:a16="http://schemas.microsoft.com/office/drawing/2014/main" id="{A9E5ABC0-6197-4D80-B998-96914C971697}"/>
                </a:ext>
              </a:extLst>
            </p:cNvPr>
            <p:cNvGrpSpPr/>
            <p:nvPr/>
          </p:nvGrpSpPr>
          <p:grpSpPr>
            <a:xfrm>
              <a:off x="1243434" y="2957732"/>
              <a:ext cx="279625" cy="279625"/>
              <a:chOff x="3275856" y="4077072"/>
              <a:chExt cx="504056" cy="504056"/>
            </a:xfrm>
          </p:grpSpPr>
          <p:sp>
            <p:nvSpPr>
              <p:cNvPr id="46" name="Oval 45">
                <a:extLst>
                  <a:ext uri="{FF2B5EF4-FFF2-40B4-BE49-F238E27FC236}">
                    <a16:creationId xmlns="" xmlns:a16="http://schemas.microsoft.com/office/drawing/2014/main" id="{CD4D8D26-18EC-4102-BA2E-82275BF5D526}"/>
                  </a:ext>
                </a:extLst>
              </p:cNvPr>
              <p:cNvSpPr/>
              <p:nvPr/>
            </p:nvSpPr>
            <p:spPr>
              <a:xfrm>
                <a:off x="3275856" y="4077072"/>
                <a:ext cx="504056" cy="504056"/>
              </a:xfrm>
              <a:prstGeom prst="ellipse">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47" name="Oval 46">
                <a:extLst>
                  <a:ext uri="{FF2B5EF4-FFF2-40B4-BE49-F238E27FC236}">
                    <a16:creationId xmlns="" xmlns:a16="http://schemas.microsoft.com/office/drawing/2014/main" id="{1E1830BB-2AE9-4726-BF38-76BAA25D0266}"/>
                  </a:ext>
                </a:extLst>
              </p:cNvPr>
              <p:cNvSpPr/>
              <p:nvPr/>
            </p:nvSpPr>
            <p:spPr>
              <a:xfrm>
                <a:off x="3375484" y="4176700"/>
                <a:ext cx="304800" cy="3048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grpSp>
        <p:sp>
          <p:nvSpPr>
            <p:cNvPr id="44" name="Rounded Rectangle 14">
              <a:extLst>
                <a:ext uri="{FF2B5EF4-FFF2-40B4-BE49-F238E27FC236}">
                  <a16:creationId xmlns="" xmlns:a16="http://schemas.microsoft.com/office/drawing/2014/main" id="{4BED6356-C244-4537-B8FE-C7514DDA6A14}"/>
                </a:ext>
              </a:extLst>
            </p:cNvPr>
            <p:cNvSpPr/>
            <p:nvPr/>
          </p:nvSpPr>
          <p:spPr>
            <a:xfrm rot="19957432">
              <a:off x="2045380" y="2355612"/>
              <a:ext cx="598917" cy="568478"/>
            </a:xfrm>
            <a:custGeom>
              <a:avLst/>
              <a:gdLst>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 name="connsiteX0" fmla="*/ 298603 w 598917"/>
                <a:gd name="connsiteY0" fmla="*/ 2 h 568478"/>
                <a:gd name="connsiteX1" fmla="*/ 373918 w 598917"/>
                <a:gd name="connsiteY1" fmla="*/ 19676 h 568478"/>
                <a:gd name="connsiteX2" fmla="*/ 448829 w 598917"/>
                <a:gd name="connsiteY2" fmla="*/ 150752 h 568478"/>
                <a:gd name="connsiteX3" fmla="*/ 446328 w 598917"/>
                <a:gd name="connsiteY3" fmla="*/ 150767 h 568478"/>
                <a:gd name="connsiteX4" fmla="*/ 446328 w 598917"/>
                <a:gd name="connsiteY4" fmla="*/ 252762 h 568478"/>
                <a:gd name="connsiteX5" fmla="*/ 446478 w 598917"/>
                <a:gd name="connsiteY5" fmla="*/ 252762 h 568478"/>
                <a:gd name="connsiteX6" fmla="*/ 598917 w 598917"/>
                <a:gd name="connsiteY6" fmla="*/ 565068 h 568478"/>
                <a:gd name="connsiteX7" fmla="*/ 0 w 598917"/>
                <a:gd name="connsiteY7" fmla="*/ 568478 h 568478"/>
                <a:gd name="connsiteX8" fmla="*/ 142510 w 598917"/>
                <a:gd name="connsiteY8" fmla="*/ 252762 h 568478"/>
                <a:gd name="connsiteX9" fmla="*/ 143217 w 598917"/>
                <a:gd name="connsiteY9" fmla="*/ 252762 h 568478"/>
                <a:gd name="connsiteX10" fmla="*/ 143217 w 598917"/>
                <a:gd name="connsiteY10" fmla="*/ 134244 h 568478"/>
                <a:gd name="connsiteX11" fmla="*/ 223520 w 598917"/>
                <a:gd name="connsiteY11" fmla="*/ 20528 h 568478"/>
                <a:gd name="connsiteX12" fmla="*/ 298603 w 598917"/>
                <a:gd name="connsiteY12" fmla="*/ 2 h 56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98917" h="568478">
                  <a:moveTo>
                    <a:pt x="298603" y="2"/>
                  </a:moveTo>
                  <a:cubicBezTo>
                    <a:pt x="324583" y="-145"/>
                    <a:pt x="350602" y="6408"/>
                    <a:pt x="373918" y="19676"/>
                  </a:cubicBezTo>
                  <a:cubicBezTo>
                    <a:pt x="421176" y="46569"/>
                    <a:pt x="449886" y="96804"/>
                    <a:pt x="448829" y="150752"/>
                  </a:cubicBezTo>
                  <a:lnTo>
                    <a:pt x="446328" y="150767"/>
                  </a:lnTo>
                  <a:lnTo>
                    <a:pt x="446328" y="252762"/>
                  </a:lnTo>
                  <a:lnTo>
                    <a:pt x="446478" y="252762"/>
                  </a:lnTo>
                  <a:lnTo>
                    <a:pt x="598917" y="565068"/>
                  </a:lnTo>
                  <a:lnTo>
                    <a:pt x="0" y="568478"/>
                  </a:lnTo>
                  <a:lnTo>
                    <a:pt x="142510" y="252762"/>
                  </a:lnTo>
                  <a:lnTo>
                    <a:pt x="143217" y="252762"/>
                  </a:lnTo>
                  <a:lnTo>
                    <a:pt x="143217" y="134244"/>
                  </a:lnTo>
                  <a:cubicBezTo>
                    <a:pt x="143445" y="138297"/>
                    <a:pt x="164730" y="39613"/>
                    <a:pt x="223520" y="20528"/>
                  </a:cubicBezTo>
                  <a:cubicBezTo>
                    <a:pt x="249418" y="-1846"/>
                    <a:pt x="272623" y="149"/>
                    <a:pt x="298603" y="2"/>
                  </a:cubicBezTo>
                  <a:close/>
                </a:path>
              </a:pathLst>
            </a:cu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45" name="Diagonal Stripe 44">
              <a:extLst>
                <a:ext uri="{FF2B5EF4-FFF2-40B4-BE49-F238E27FC236}">
                  <a16:creationId xmlns="" xmlns:a16="http://schemas.microsoft.com/office/drawing/2014/main" id="{5CBE99AA-43A6-4E8A-8DE3-CA78DB997199}"/>
                </a:ext>
              </a:extLst>
            </p:cNvPr>
            <p:cNvSpPr/>
            <p:nvPr/>
          </p:nvSpPr>
          <p:spPr>
            <a:xfrm rot="2700000">
              <a:off x="1070741" y="4062402"/>
              <a:ext cx="624379" cy="624379"/>
            </a:xfrm>
            <a:prstGeom prst="diagStripe">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grpSp>
      <p:sp>
        <p:nvSpPr>
          <p:cNvPr id="30" name="TextBox 29">
            <a:extLst>
              <a:ext uri="{FF2B5EF4-FFF2-40B4-BE49-F238E27FC236}">
                <a16:creationId xmlns="" xmlns:a16="http://schemas.microsoft.com/office/drawing/2014/main" id="{7E193CDE-84B8-459F-ACED-1AB0DE277FB6}"/>
              </a:ext>
            </a:extLst>
          </p:cNvPr>
          <p:cNvSpPr txBox="1"/>
          <p:nvPr/>
        </p:nvSpPr>
        <p:spPr>
          <a:xfrm>
            <a:off x="539552" y="1988840"/>
            <a:ext cx="4968552" cy="1015663"/>
          </a:xfrm>
          <a:prstGeom prst="rect">
            <a:avLst/>
          </a:prstGeom>
          <a:noFill/>
        </p:spPr>
        <p:txBody>
          <a:bodyPr wrap="square" rtlCol="0">
            <a:spAutoFit/>
          </a:bodyPr>
          <a:lstStyle/>
          <a:p>
            <a:r>
              <a:rPr lang="en-AU" altLang="ko-KR" sz="2000" dirty="0">
                <a:latin typeface="Arial" panose="020B0604020202020204" pitchFamily="34" charset="0"/>
                <a:cs typeface="Arial" panose="020B0604020202020204" pitchFamily="34" charset="0"/>
              </a:rPr>
              <a:t>If we look in the book of Allah </a:t>
            </a:r>
            <a:r>
              <a:rPr lang="en-AU" altLang="ko-KR" sz="2000" dirty="0" err="1">
                <a:latin typeface="Arial" panose="020B0604020202020204" pitchFamily="34" charset="0"/>
                <a:cs typeface="Arial" panose="020B0604020202020204" pitchFamily="34" charset="0"/>
              </a:rPr>
              <a:t>swt</a:t>
            </a:r>
            <a:r>
              <a:rPr lang="en-AU" altLang="ko-KR" sz="2000" dirty="0">
                <a:latin typeface="Arial" panose="020B0604020202020204" pitchFamily="34" charset="0"/>
                <a:cs typeface="Arial" panose="020B0604020202020204" pitchFamily="34" charset="0"/>
              </a:rPr>
              <a:t>, there is something amazing!</a:t>
            </a:r>
          </a:p>
          <a:p>
            <a:endParaRPr lang="en-AU" altLang="ko-KR" sz="2000" dirty="0">
              <a:cs typeface="Arial" pitchFamily="34" charset="0"/>
            </a:endParaRPr>
          </a:p>
        </p:txBody>
      </p:sp>
      <p:sp>
        <p:nvSpPr>
          <p:cNvPr id="38" name="Round Same Side Corner Rectangle 12">
            <a:extLst>
              <a:ext uri="{FF2B5EF4-FFF2-40B4-BE49-F238E27FC236}">
                <a16:creationId xmlns="" xmlns:a16="http://schemas.microsoft.com/office/drawing/2014/main" id="{B3D837C9-AC0A-474D-957C-B8FC818545CE}"/>
              </a:ext>
            </a:extLst>
          </p:cNvPr>
          <p:cNvSpPr/>
          <p:nvPr/>
        </p:nvSpPr>
        <p:spPr>
          <a:xfrm>
            <a:off x="795105" y="4765164"/>
            <a:ext cx="217818" cy="292682"/>
          </a:xfrm>
          <a:custGeom>
            <a:avLst/>
            <a:gdLst/>
            <a:ahLst/>
            <a:cxnLst/>
            <a:rect l="l" t="t" r="r" b="b"/>
            <a:pathLst>
              <a:path w="3891831" h="3922089">
                <a:moveTo>
                  <a:pt x="1662674" y="3168351"/>
                </a:moveTo>
                <a:lnTo>
                  <a:pt x="1502829" y="3373344"/>
                </a:lnTo>
                <a:lnTo>
                  <a:pt x="2417229" y="3373344"/>
                </a:lnTo>
                <a:lnTo>
                  <a:pt x="2257384" y="3168351"/>
                </a:lnTo>
                <a:close/>
                <a:moveTo>
                  <a:pt x="2523259" y="1171504"/>
                </a:moveTo>
                <a:cubicBezTo>
                  <a:pt x="2532472" y="1171504"/>
                  <a:pt x="2541686" y="1175018"/>
                  <a:pt x="2548715" y="1182047"/>
                </a:cubicBezTo>
                <a:cubicBezTo>
                  <a:pt x="2562774" y="1196106"/>
                  <a:pt x="2562774" y="1218900"/>
                  <a:pt x="2548715" y="1232959"/>
                </a:cubicBezTo>
                <a:lnTo>
                  <a:pt x="2192302" y="1589372"/>
                </a:lnTo>
                <a:cubicBezTo>
                  <a:pt x="2215318" y="1634545"/>
                  <a:pt x="2208007" y="1691005"/>
                  <a:pt x="2170778" y="1729629"/>
                </a:cubicBezTo>
                <a:lnTo>
                  <a:pt x="1842194" y="2070527"/>
                </a:lnTo>
                <a:lnTo>
                  <a:pt x="1840602" y="2068993"/>
                </a:lnTo>
                <a:lnTo>
                  <a:pt x="1839683" y="2070526"/>
                </a:lnTo>
                <a:lnTo>
                  <a:pt x="1772706" y="2003549"/>
                </a:lnTo>
                <a:lnTo>
                  <a:pt x="1671997" y="1906478"/>
                </a:lnTo>
                <a:lnTo>
                  <a:pt x="1671997" y="2304256"/>
                </a:lnTo>
                <a:lnTo>
                  <a:pt x="519869" y="2304256"/>
                </a:lnTo>
                <a:lnTo>
                  <a:pt x="519869" y="1555463"/>
                </a:lnTo>
                <a:cubicBezTo>
                  <a:pt x="519869" y="1430811"/>
                  <a:pt x="620920" y="1329760"/>
                  <a:pt x="745572" y="1329760"/>
                </a:cubicBezTo>
                <a:lnTo>
                  <a:pt x="887110" y="1329760"/>
                </a:lnTo>
                <a:lnTo>
                  <a:pt x="1095933" y="1689800"/>
                </a:lnTo>
                <a:lnTo>
                  <a:pt x="1304756" y="1329760"/>
                </a:lnTo>
                <a:lnTo>
                  <a:pt x="1446294" y="1329760"/>
                </a:lnTo>
                <a:cubicBezTo>
                  <a:pt x="1483655" y="1329760"/>
                  <a:pt x="1518895" y="1338838"/>
                  <a:pt x="1549463" y="1355810"/>
                </a:cubicBezTo>
                <a:lnTo>
                  <a:pt x="1551429" y="1352534"/>
                </a:lnTo>
                <a:lnTo>
                  <a:pt x="1560928" y="1362033"/>
                </a:lnTo>
                <a:cubicBezTo>
                  <a:pt x="1593912" y="1380586"/>
                  <a:pt x="1621171" y="1407846"/>
                  <a:pt x="1639724" y="1440829"/>
                </a:cubicBezTo>
                <a:lnTo>
                  <a:pt x="1875719" y="1676823"/>
                </a:lnTo>
                <a:lnTo>
                  <a:pt x="1991438" y="1556767"/>
                </a:lnTo>
                <a:cubicBezTo>
                  <a:pt x="2032038" y="1514646"/>
                  <a:pt x="2095142" y="1507302"/>
                  <a:pt x="2142374" y="1537477"/>
                </a:cubicBezTo>
                <a:lnTo>
                  <a:pt x="2497803" y="1182047"/>
                </a:lnTo>
                <a:cubicBezTo>
                  <a:pt x="2504833" y="1175018"/>
                  <a:pt x="2514046" y="1171504"/>
                  <a:pt x="2523259" y="1171504"/>
                </a:cubicBezTo>
                <a:close/>
                <a:moveTo>
                  <a:pt x="3270424" y="602451"/>
                </a:moveTo>
                <a:cubicBezTo>
                  <a:pt x="3365959" y="700507"/>
                  <a:pt x="3424268" y="834597"/>
                  <a:pt x="3424268" y="982306"/>
                </a:cubicBezTo>
                <a:lnTo>
                  <a:pt x="2890568" y="982307"/>
                </a:lnTo>
                <a:close/>
                <a:moveTo>
                  <a:pt x="1095932" y="477151"/>
                </a:moveTo>
                <a:cubicBezTo>
                  <a:pt x="1287178" y="477151"/>
                  <a:pt x="1442214" y="632187"/>
                  <a:pt x="1442214" y="823433"/>
                </a:cubicBezTo>
                <a:cubicBezTo>
                  <a:pt x="1442214" y="1014679"/>
                  <a:pt x="1287178" y="1169715"/>
                  <a:pt x="1095932" y="1169715"/>
                </a:cubicBezTo>
                <a:cubicBezTo>
                  <a:pt x="904686" y="1169715"/>
                  <a:pt x="749650" y="1014679"/>
                  <a:pt x="749650" y="823433"/>
                </a:cubicBezTo>
                <a:cubicBezTo>
                  <a:pt x="749650" y="632187"/>
                  <a:pt x="904686" y="477151"/>
                  <a:pt x="1095932" y="477151"/>
                </a:cubicBezTo>
                <a:close/>
                <a:moveTo>
                  <a:pt x="2797293" y="477150"/>
                </a:moveTo>
                <a:cubicBezTo>
                  <a:pt x="2797293" y="660228"/>
                  <a:pt x="2797294" y="843306"/>
                  <a:pt x="2797294" y="1026384"/>
                </a:cubicBezTo>
                <a:lnTo>
                  <a:pt x="3346527" y="1026384"/>
                </a:lnTo>
                <a:cubicBezTo>
                  <a:pt x="3346527" y="1329718"/>
                  <a:pt x="3100627" y="1575618"/>
                  <a:pt x="2797293" y="1575618"/>
                </a:cubicBezTo>
                <a:cubicBezTo>
                  <a:pt x="2647814" y="1575618"/>
                  <a:pt x="2512282" y="1515904"/>
                  <a:pt x="2413635" y="1418636"/>
                </a:cubicBezTo>
                <a:lnTo>
                  <a:pt x="2585415" y="1246856"/>
                </a:lnTo>
                <a:cubicBezTo>
                  <a:pt x="2612360" y="1219912"/>
                  <a:pt x="2612360" y="1176226"/>
                  <a:pt x="2585415" y="1149281"/>
                </a:cubicBezTo>
                <a:cubicBezTo>
                  <a:pt x="2558471" y="1122337"/>
                  <a:pt x="2514785" y="1122337"/>
                  <a:pt x="2487840" y="1149281"/>
                </a:cubicBezTo>
                <a:lnTo>
                  <a:pt x="2328419" y="1308703"/>
                </a:lnTo>
                <a:cubicBezTo>
                  <a:pt x="2276781" y="1227012"/>
                  <a:pt x="2248059" y="1130052"/>
                  <a:pt x="2248059" y="1026384"/>
                </a:cubicBezTo>
                <a:cubicBezTo>
                  <a:pt x="2248059" y="723050"/>
                  <a:pt x="2493959" y="477150"/>
                  <a:pt x="2797293" y="477150"/>
                </a:cubicBezTo>
                <a:close/>
                <a:moveTo>
                  <a:pt x="2842770" y="361048"/>
                </a:moveTo>
                <a:cubicBezTo>
                  <a:pt x="2979660" y="362831"/>
                  <a:pt x="3115706" y="416416"/>
                  <a:pt x="3220152" y="520862"/>
                </a:cubicBezTo>
                <a:lnTo>
                  <a:pt x="2842770" y="898246"/>
                </a:lnTo>
                <a:close/>
                <a:moveTo>
                  <a:pt x="745283" y="252264"/>
                </a:moveTo>
                <a:cubicBezTo>
                  <a:pt x="540043" y="252264"/>
                  <a:pt x="373664" y="418643"/>
                  <a:pt x="373664" y="623883"/>
                </a:cubicBezTo>
                <a:lnTo>
                  <a:pt x="373664" y="2481932"/>
                </a:lnTo>
                <a:lnTo>
                  <a:pt x="3505664" y="2481932"/>
                </a:lnTo>
                <a:lnTo>
                  <a:pt x="3505664" y="623883"/>
                </a:lnTo>
                <a:cubicBezTo>
                  <a:pt x="3505664" y="418643"/>
                  <a:pt x="3339285" y="252264"/>
                  <a:pt x="3134045" y="252264"/>
                </a:cubicBezTo>
                <a:close/>
                <a:moveTo>
                  <a:pt x="561239" y="0"/>
                </a:moveTo>
                <a:lnTo>
                  <a:pt x="3333911" y="0"/>
                </a:lnTo>
                <a:cubicBezTo>
                  <a:pt x="3562371" y="0"/>
                  <a:pt x="3747575" y="185204"/>
                  <a:pt x="3747575" y="413664"/>
                </a:cubicBezTo>
                <a:lnTo>
                  <a:pt x="3747575" y="2481932"/>
                </a:lnTo>
                <a:lnTo>
                  <a:pt x="3751166" y="2481932"/>
                </a:lnTo>
                <a:lnTo>
                  <a:pt x="3891831" y="3528390"/>
                </a:lnTo>
                <a:lnTo>
                  <a:pt x="3891831" y="3528390"/>
                </a:lnTo>
                <a:lnTo>
                  <a:pt x="3891831" y="3528392"/>
                </a:lnTo>
                <a:lnTo>
                  <a:pt x="3891831" y="3725239"/>
                </a:lnTo>
                <a:cubicBezTo>
                  <a:pt x="3891831" y="3833956"/>
                  <a:pt x="3803698" y="3922089"/>
                  <a:pt x="3694981" y="3922089"/>
                </a:cubicBezTo>
                <a:lnTo>
                  <a:pt x="196850" y="3922089"/>
                </a:lnTo>
                <a:cubicBezTo>
                  <a:pt x="88133" y="3922089"/>
                  <a:pt x="0" y="3833956"/>
                  <a:pt x="0" y="3725239"/>
                </a:cubicBezTo>
                <a:cubicBezTo>
                  <a:pt x="0" y="3659623"/>
                  <a:pt x="1" y="3594006"/>
                  <a:pt x="1" y="3528390"/>
                </a:cubicBezTo>
                <a:lnTo>
                  <a:pt x="3399" y="3528390"/>
                </a:lnTo>
                <a:lnTo>
                  <a:pt x="144064" y="2481932"/>
                </a:lnTo>
                <a:lnTo>
                  <a:pt x="147575" y="2481932"/>
                </a:lnTo>
                <a:lnTo>
                  <a:pt x="147575" y="413664"/>
                </a:lnTo>
                <a:cubicBezTo>
                  <a:pt x="147575" y="185204"/>
                  <a:pt x="332779" y="0"/>
                  <a:pt x="561239"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solidFill>
                <a:prstClr val="white"/>
              </a:solidFill>
            </a:endParaRPr>
          </a:p>
        </p:txBody>
      </p:sp>
      <p:sp>
        <p:nvSpPr>
          <p:cNvPr id="52" name="TextBox 51">
            <a:extLst>
              <a:ext uri="{FF2B5EF4-FFF2-40B4-BE49-F238E27FC236}">
                <a16:creationId xmlns="" xmlns:a16="http://schemas.microsoft.com/office/drawing/2014/main" id="{844C1065-4777-451E-B702-C9F0888C6EDD}"/>
              </a:ext>
            </a:extLst>
          </p:cNvPr>
          <p:cNvSpPr txBox="1"/>
          <p:nvPr/>
        </p:nvSpPr>
        <p:spPr>
          <a:xfrm>
            <a:off x="251520" y="980728"/>
            <a:ext cx="8496944" cy="523220"/>
          </a:xfrm>
          <a:prstGeom prst="rect">
            <a:avLst/>
          </a:prstGeom>
          <a:noFill/>
        </p:spPr>
        <p:txBody>
          <a:bodyPr wrap="square" rtlCol="0">
            <a:spAutoFit/>
          </a:bodyPr>
          <a:lstStyle/>
          <a:p>
            <a:r>
              <a:rPr lang="en-AU" altLang="ko-KR" sz="2800" b="1" dirty="0">
                <a:solidFill>
                  <a:srgbClr val="B45608"/>
                </a:solidFill>
                <a:cs typeface="Arial" pitchFamily="34" charset="0"/>
              </a:rPr>
              <a:t>History is important especially for us Muslims</a:t>
            </a:r>
          </a:p>
        </p:txBody>
      </p:sp>
      <p:pic>
        <p:nvPicPr>
          <p:cNvPr id="53"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796137" y="5445338"/>
            <a:ext cx="1853199" cy="10719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4" name="Rectangle: Rounded Corners 33">
            <a:extLst>
              <a:ext uri="{FF2B5EF4-FFF2-40B4-BE49-F238E27FC236}">
                <a16:creationId xmlns="" xmlns:a16="http://schemas.microsoft.com/office/drawing/2014/main" id="{CC56E377-82A2-4624-9369-186473F06E68}"/>
              </a:ext>
            </a:extLst>
          </p:cNvPr>
          <p:cNvSpPr/>
          <p:nvPr/>
        </p:nvSpPr>
        <p:spPr>
          <a:xfrm>
            <a:off x="1" y="2060849"/>
            <a:ext cx="509349" cy="509349"/>
          </a:xfrm>
          <a:prstGeom prst="roundRect">
            <a:avLst/>
          </a:prstGeom>
          <a:solidFill>
            <a:srgbClr val="B4560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55" name="Oval 21">
            <a:extLst>
              <a:ext uri="{FF2B5EF4-FFF2-40B4-BE49-F238E27FC236}">
                <a16:creationId xmlns="" xmlns:a16="http://schemas.microsoft.com/office/drawing/2014/main" id="{154DE3D2-343F-4D1B-AAB2-6AEBC80EAD74}"/>
              </a:ext>
            </a:extLst>
          </p:cNvPr>
          <p:cNvSpPr/>
          <p:nvPr/>
        </p:nvSpPr>
        <p:spPr>
          <a:xfrm>
            <a:off x="107506" y="2132856"/>
            <a:ext cx="288032" cy="296990"/>
          </a:xfrm>
          <a:custGeom>
            <a:avLst/>
            <a:gdLst/>
            <a:ahLst/>
            <a:cxnLst/>
            <a:rect l="l" t="t" r="r" b="b"/>
            <a:pathLst>
              <a:path w="3975208" h="3979806">
                <a:moveTo>
                  <a:pt x="2049173" y="2050685"/>
                </a:moveTo>
                <a:lnTo>
                  <a:pt x="2525339" y="2050685"/>
                </a:lnTo>
                <a:cubicBezTo>
                  <a:pt x="2501269" y="2092239"/>
                  <a:pt x="2487652" y="2140563"/>
                  <a:pt x="2487652" y="2192066"/>
                </a:cubicBezTo>
                <a:cubicBezTo>
                  <a:pt x="2487652" y="2349996"/>
                  <a:pt x="2615682" y="2478023"/>
                  <a:pt x="2773615" y="2478023"/>
                </a:cubicBezTo>
                <a:cubicBezTo>
                  <a:pt x="2931549" y="2478023"/>
                  <a:pt x="3059579" y="2349996"/>
                  <a:pt x="3059579" y="2192066"/>
                </a:cubicBezTo>
                <a:cubicBezTo>
                  <a:pt x="3059579" y="2140563"/>
                  <a:pt x="3045963" y="2092239"/>
                  <a:pt x="3021893" y="2050685"/>
                </a:cubicBezTo>
                <a:lnTo>
                  <a:pt x="3498055" y="2050685"/>
                </a:lnTo>
                <a:lnTo>
                  <a:pt x="3498055" y="2641745"/>
                </a:lnTo>
                <a:lnTo>
                  <a:pt x="3565582" y="2641745"/>
                </a:lnTo>
                <a:cubicBezTo>
                  <a:pt x="3604012" y="2582980"/>
                  <a:pt x="3670956" y="2546426"/>
                  <a:pt x="3746438" y="2546426"/>
                </a:cubicBezTo>
                <a:cubicBezTo>
                  <a:pt x="3872785" y="2546426"/>
                  <a:pt x="3975208" y="2648847"/>
                  <a:pt x="3975208" y="2775192"/>
                </a:cubicBezTo>
                <a:cubicBezTo>
                  <a:pt x="3975208" y="2901536"/>
                  <a:pt x="3872785" y="3003958"/>
                  <a:pt x="3746438" y="3003958"/>
                </a:cubicBezTo>
                <a:cubicBezTo>
                  <a:pt x="3670956" y="3003958"/>
                  <a:pt x="3604012" y="2967403"/>
                  <a:pt x="3565582" y="2908639"/>
                </a:cubicBezTo>
                <a:lnTo>
                  <a:pt x="3498055" y="2908639"/>
                </a:lnTo>
                <a:lnTo>
                  <a:pt x="3498055" y="3499698"/>
                </a:lnTo>
                <a:lnTo>
                  <a:pt x="3026505" y="3499698"/>
                </a:lnTo>
                <a:cubicBezTo>
                  <a:pt x="3047979" y="3460792"/>
                  <a:pt x="3059579" y="3415963"/>
                  <a:pt x="3059579" y="3368427"/>
                </a:cubicBezTo>
                <a:cubicBezTo>
                  <a:pt x="3059579" y="3210496"/>
                  <a:pt x="2931549" y="3082469"/>
                  <a:pt x="2773615" y="3082469"/>
                </a:cubicBezTo>
                <a:cubicBezTo>
                  <a:pt x="2615682" y="3082469"/>
                  <a:pt x="2487652" y="3210496"/>
                  <a:pt x="2487652" y="3368427"/>
                </a:cubicBezTo>
                <a:cubicBezTo>
                  <a:pt x="2487652" y="3415963"/>
                  <a:pt x="2499253" y="3460792"/>
                  <a:pt x="2520726" y="3499698"/>
                </a:cubicBezTo>
                <a:lnTo>
                  <a:pt x="2049173" y="3499698"/>
                </a:lnTo>
                <a:lnTo>
                  <a:pt x="2049173" y="2908639"/>
                </a:lnTo>
                <a:lnTo>
                  <a:pt x="1950400" y="2908639"/>
                </a:lnTo>
                <a:cubicBezTo>
                  <a:pt x="1911969" y="2967403"/>
                  <a:pt x="1845025" y="3003958"/>
                  <a:pt x="1769544" y="3003958"/>
                </a:cubicBezTo>
                <a:cubicBezTo>
                  <a:pt x="1643197" y="3003958"/>
                  <a:pt x="1540773" y="2901536"/>
                  <a:pt x="1540773" y="2775192"/>
                </a:cubicBezTo>
                <a:cubicBezTo>
                  <a:pt x="1540773" y="2648847"/>
                  <a:pt x="1643197" y="2546426"/>
                  <a:pt x="1769544" y="2546426"/>
                </a:cubicBezTo>
                <a:cubicBezTo>
                  <a:pt x="1845025" y="2546426"/>
                  <a:pt x="1911969" y="2582980"/>
                  <a:pt x="1950400" y="2641745"/>
                </a:cubicBezTo>
                <a:lnTo>
                  <a:pt x="2049173" y="2641745"/>
                </a:lnTo>
                <a:close/>
                <a:moveTo>
                  <a:pt x="1204640" y="1545421"/>
                </a:moveTo>
                <a:cubicBezTo>
                  <a:pt x="1330987" y="1545421"/>
                  <a:pt x="1433411" y="1647843"/>
                  <a:pt x="1433411" y="1774187"/>
                </a:cubicBezTo>
                <a:cubicBezTo>
                  <a:pt x="1433411" y="1849667"/>
                  <a:pt x="1396855" y="1916610"/>
                  <a:pt x="1338089" y="1955039"/>
                </a:cubicBezTo>
                <a:lnTo>
                  <a:pt x="1338089" y="2053811"/>
                </a:lnTo>
                <a:lnTo>
                  <a:pt x="1929161" y="2053811"/>
                </a:lnTo>
                <a:lnTo>
                  <a:pt x="1929161" y="2529967"/>
                </a:lnTo>
                <a:cubicBezTo>
                  <a:pt x="1887606" y="2505897"/>
                  <a:pt x="1839281" y="2492281"/>
                  <a:pt x="1787777" y="2492281"/>
                </a:cubicBezTo>
                <a:cubicBezTo>
                  <a:pt x="1629844" y="2492281"/>
                  <a:pt x="1501814" y="2620308"/>
                  <a:pt x="1501814" y="2778238"/>
                </a:cubicBezTo>
                <a:cubicBezTo>
                  <a:pt x="1501814" y="2936168"/>
                  <a:pt x="1629844" y="3064196"/>
                  <a:pt x="1787777" y="3064196"/>
                </a:cubicBezTo>
                <a:cubicBezTo>
                  <a:pt x="1839281" y="3064196"/>
                  <a:pt x="1887606" y="3050580"/>
                  <a:pt x="1929161" y="3026511"/>
                </a:cubicBezTo>
                <a:lnTo>
                  <a:pt x="1929161" y="3502663"/>
                </a:lnTo>
                <a:lnTo>
                  <a:pt x="1338089" y="3502663"/>
                </a:lnTo>
                <a:lnTo>
                  <a:pt x="1338089" y="3570188"/>
                </a:lnTo>
                <a:cubicBezTo>
                  <a:pt x="1396855" y="3608617"/>
                  <a:pt x="1433411" y="3675560"/>
                  <a:pt x="1433411" y="3751040"/>
                </a:cubicBezTo>
                <a:cubicBezTo>
                  <a:pt x="1433411" y="3877385"/>
                  <a:pt x="1330987" y="3979806"/>
                  <a:pt x="1204640" y="3979806"/>
                </a:cubicBezTo>
                <a:cubicBezTo>
                  <a:pt x="1078293" y="3979806"/>
                  <a:pt x="975869" y="3877385"/>
                  <a:pt x="975869" y="3751040"/>
                </a:cubicBezTo>
                <a:cubicBezTo>
                  <a:pt x="975869" y="3675560"/>
                  <a:pt x="1012425" y="3608617"/>
                  <a:pt x="1071190" y="3570188"/>
                </a:cubicBezTo>
                <a:lnTo>
                  <a:pt x="1071190" y="3502663"/>
                </a:lnTo>
                <a:lnTo>
                  <a:pt x="480119" y="3502663"/>
                </a:lnTo>
                <a:lnTo>
                  <a:pt x="480119" y="3031122"/>
                </a:lnTo>
                <a:cubicBezTo>
                  <a:pt x="519026" y="3052596"/>
                  <a:pt x="563855" y="3064196"/>
                  <a:pt x="611393" y="3064196"/>
                </a:cubicBezTo>
                <a:cubicBezTo>
                  <a:pt x="769326" y="3064196"/>
                  <a:pt x="897356" y="2936168"/>
                  <a:pt x="897356" y="2778238"/>
                </a:cubicBezTo>
                <a:cubicBezTo>
                  <a:pt x="897356" y="2620308"/>
                  <a:pt x="769326" y="2492281"/>
                  <a:pt x="611393" y="2492281"/>
                </a:cubicBezTo>
                <a:cubicBezTo>
                  <a:pt x="563855" y="2492281"/>
                  <a:pt x="519026" y="2503881"/>
                  <a:pt x="480119" y="2525354"/>
                </a:cubicBezTo>
                <a:lnTo>
                  <a:pt x="480119" y="2053811"/>
                </a:lnTo>
                <a:lnTo>
                  <a:pt x="1071190" y="2053811"/>
                </a:lnTo>
                <a:lnTo>
                  <a:pt x="1071190" y="1955039"/>
                </a:lnTo>
                <a:cubicBezTo>
                  <a:pt x="1012425" y="1916610"/>
                  <a:pt x="975869" y="1849667"/>
                  <a:pt x="975869" y="1774187"/>
                </a:cubicBezTo>
                <a:cubicBezTo>
                  <a:pt x="975869" y="1647843"/>
                  <a:pt x="1078293" y="1545421"/>
                  <a:pt x="1204640" y="1545421"/>
                </a:cubicBezTo>
                <a:close/>
                <a:moveTo>
                  <a:pt x="477153" y="467589"/>
                </a:moveTo>
                <a:lnTo>
                  <a:pt x="948703" y="467589"/>
                </a:lnTo>
                <a:cubicBezTo>
                  <a:pt x="927229" y="506495"/>
                  <a:pt x="915629" y="551324"/>
                  <a:pt x="915629" y="598861"/>
                </a:cubicBezTo>
                <a:cubicBezTo>
                  <a:pt x="915629" y="756791"/>
                  <a:pt x="1043659" y="884818"/>
                  <a:pt x="1201593" y="884818"/>
                </a:cubicBezTo>
                <a:cubicBezTo>
                  <a:pt x="1359526" y="884818"/>
                  <a:pt x="1487556" y="756791"/>
                  <a:pt x="1487556" y="598861"/>
                </a:cubicBezTo>
                <a:cubicBezTo>
                  <a:pt x="1487556" y="551324"/>
                  <a:pt x="1475955" y="506495"/>
                  <a:pt x="1454482" y="467589"/>
                </a:cubicBezTo>
                <a:lnTo>
                  <a:pt x="1926034" y="467589"/>
                </a:lnTo>
                <a:lnTo>
                  <a:pt x="1926034" y="1058649"/>
                </a:lnTo>
                <a:lnTo>
                  <a:pt x="2024808" y="1058649"/>
                </a:lnTo>
                <a:cubicBezTo>
                  <a:pt x="2063239" y="999884"/>
                  <a:pt x="2130183" y="963330"/>
                  <a:pt x="2205664" y="963330"/>
                </a:cubicBezTo>
                <a:cubicBezTo>
                  <a:pt x="2332011" y="963330"/>
                  <a:pt x="2434435" y="1065751"/>
                  <a:pt x="2434435" y="1192096"/>
                </a:cubicBezTo>
                <a:cubicBezTo>
                  <a:pt x="2434435" y="1318440"/>
                  <a:pt x="2332011" y="1420862"/>
                  <a:pt x="2205664" y="1420862"/>
                </a:cubicBezTo>
                <a:cubicBezTo>
                  <a:pt x="2130183" y="1420862"/>
                  <a:pt x="2063239" y="1384307"/>
                  <a:pt x="2024808" y="1325543"/>
                </a:cubicBezTo>
                <a:lnTo>
                  <a:pt x="1926034" y="1325543"/>
                </a:lnTo>
                <a:lnTo>
                  <a:pt x="1926034" y="1916602"/>
                </a:lnTo>
                <a:lnTo>
                  <a:pt x="1449869" y="1916602"/>
                </a:lnTo>
                <a:cubicBezTo>
                  <a:pt x="1473939" y="1875048"/>
                  <a:pt x="1487556" y="1826725"/>
                  <a:pt x="1487556" y="1775221"/>
                </a:cubicBezTo>
                <a:cubicBezTo>
                  <a:pt x="1487556" y="1617291"/>
                  <a:pt x="1359526" y="1489264"/>
                  <a:pt x="1201593" y="1489264"/>
                </a:cubicBezTo>
                <a:cubicBezTo>
                  <a:pt x="1043659" y="1489264"/>
                  <a:pt x="915629" y="1617291"/>
                  <a:pt x="915629" y="1775222"/>
                </a:cubicBezTo>
                <a:cubicBezTo>
                  <a:pt x="915629" y="1826725"/>
                  <a:pt x="929245" y="1875048"/>
                  <a:pt x="953315" y="1916602"/>
                </a:cubicBezTo>
                <a:lnTo>
                  <a:pt x="477153" y="1916602"/>
                </a:lnTo>
                <a:lnTo>
                  <a:pt x="477153" y="1325543"/>
                </a:lnTo>
                <a:lnTo>
                  <a:pt x="409627" y="1325543"/>
                </a:lnTo>
                <a:cubicBezTo>
                  <a:pt x="371196" y="1384307"/>
                  <a:pt x="304252" y="1420862"/>
                  <a:pt x="228771" y="1420862"/>
                </a:cubicBezTo>
                <a:cubicBezTo>
                  <a:pt x="102423" y="1420862"/>
                  <a:pt x="0" y="1318440"/>
                  <a:pt x="0" y="1192096"/>
                </a:cubicBezTo>
                <a:cubicBezTo>
                  <a:pt x="0" y="1065751"/>
                  <a:pt x="102423" y="963330"/>
                  <a:pt x="228771" y="963330"/>
                </a:cubicBezTo>
                <a:cubicBezTo>
                  <a:pt x="304252" y="963330"/>
                  <a:pt x="371196" y="999885"/>
                  <a:pt x="409627" y="1058649"/>
                </a:cubicBezTo>
                <a:lnTo>
                  <a:pt x="477153" y="1058649"/>
                </a:lnTo>
                <a:close/>
                <a:moveTo>
                  <a:pt x="2779453" y="0"/>
                </a:moveTo>
                <a:cubicBezTo>
                  <a:pt x="2905800" y="0"/>
                  <a:pt x="3008224" y="102422"/>
                  <a:pt x="3008224" y="228766"/>
                </a:cubicBezTo>
                <a:cubicBezTo>
                  <a:pt x="3008224" y="304246"/>
                  <a:pt x="2971668" y="371189"/>
                  <a:pt x="2912903" y="409618"/>
                </a:cubicBezTo>
                <a:lnTo>
                  <a:pt x="2912903" y="477144"/>
                </a:lnTo>
                <a:lnTo>
                  <a:pt x="3503974" y="477144"/>
                </a:lnTo>
                <a:lnTo>
                  <a:pt x="3503974" y="948684"/>
                </a:lnTo>
                <a:cubicBezTo>
                  <a:pt x="3465067" y="927210"/>
                  <a:pt x="3420238" y="915611"/>
                  <a:pt x="3372700" y="915611"/>
                </a:cubicBezTo>
                <a:cubicBezTo>
                  <a:pt x="3214767" y="915611"/>
                  <a:pt x="3086737" y="1043638"/>
                  <a:pt x="3086737" y="1201568"/>
                </a:cubicBezTo>
                <a:cubicBezTo>
                  <a:pt x="3086737" y="1359498"/>
                  <a:pt x="3214767" y="1487526"/>
                  <a:pt x="3372700" y="1487526"/>
                </a:cubicBezTo>
                <a:cubicBezTo>
                  <a:pt x="3420238" y="1487526"/>
                  <a:pt x="3465067" y="1475925"/>
                  <a:pt x="3503974" y="1454452"/>
                </a:cubicBezTo>
                <a:lnTo>
                  <a:pt x="3503974" y="1925995"/>
                </a:lnTo>
                <a:lnTo>
                  <a:pt x="2912903" y="1925995"/>
                </a:lnTo>
                <a:lnTo>
                  <a:pt x="2912903" y="2024767"/>
                </a:lnTo>
                <a:cubicBezTo>
                  <a:pt x="2971668" y="2063196"/>
                  <a:pt x="3008224" y="2130139"/>
                  <a:pt x="3008224" y="2205619"/>
                </a:cubicBezTo>
                <a:cubicBezTo>
                  <a:pt x="3008224" y="2331964"/>
                  <a:pt x="2905800" y="2434385"/>
                  <a:pt x="2779453" y="2434385"/>
                </a:cubicBezTo>
                <a:cubicBezTo>
                  <a:pt x="2653106" y="2434385"/>
                  <a:pt x="2550683" y="2331964"/>
                  <a:pt x="2550683" y="2205619"/>
                </a:cubicBezTo>
                <a:cubicBezTo>
                  <a:pt x="2550683" y="2130139"/>
                  <a:pt x="2587238" y="2063196"/>
                  <a:pt x="2646004" y="2024767"/>
                </a:cubicBezTo>
                <a:lnTo>
                  <a:pt x="2646004" y="1925995"/>
                </a:lnTo>
                <a:lnTo>
                  <a:pt x="2054932" y="1925995"/>
                </a:lnTo>
                <a:lnTo>
                  <a:pt x="2054932" y="1449840"/>
                </a:lnTo>
                <a:cubicBezTo>
                  <a:pt x="2096487" y="1473909"/>
                  <a:pt x="2144812" y="1487526"/>
                  <a:pt x="2196316" y="1487526"/>
                </a:cubicBezTo>
                <a:cubicBezTo>
                  <a:pt x="2354249" y="1487526"/>
                  <a:pt x="2482279" y="1359498"/>
                  <a:pt x="2482279" y="1201568"/>
                </a:cubicBezTo>
                <a:cubicBezTo>
                  <a:pt x="2482279" y="1043638"/>
                  <a:pt x="2354249" y="915611"/>
                  <a:pt x="2196316" y="915611"/>
                </a:cubicBezTo>
                <a:cubicBezTo>
                  <a:pt x="2144812" y="915611"/>
                  <a:pt x="2096487" y="929227"/>
                  <a:pt x="2054932" y="953296"/>
                </a:cubicBezTo>
                <a:lnTo>
                  <a:pt x="2054932" y="477144"/>
                </a:lnTo>
                <a:lnTo>
                  <a:pt x="2646004" y="477144"/>
                </a:lnTo>
                <a:lnTo>
                  <a:pt x="2646004" y="409618"/>
                </a:lnTo>
                <a:cubicBezTo>
                  <a:pt x="2587238" y="371189"/>
                  <a:pt x="2550683" y="304246"/>
                  <a:pt x="2550683" y="228766"/>
                </a:cubicBezTo>
                <a:cubicBezTo>
                  <a:pt x="2550683" y="102422"/>
                  <a:pt x="2653106" y="0"/>
                  <a:pt x="2779453"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pic>
        <p:nvPicPr>
          <p:cNvPr id="409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19" y="4941282"/>
            <a:ext cx="3052593" cy="20920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6" name="Rectangle 55"/>
          <p:cNvSpPr/>
          <p:nvPr/>
        </p:nvSpPr>
        <p:spPr>
          <a:xfrm>
            <a:off x="395538" y="5589240"/>
            <a:ext cx="1656184" cy="369332"/>
          </a:xfrm>
          <a:prstGeom prst="rect">
            <a:avLst/>
          </a:prstGeom>
        </p:spPr>
        <p:txBody>
          <a:bodyPr wrap="square">
            <a:spAutoFit/>
          </a:bodyPr>
          <a:lstStyle/>
          <a:p>
            <a:r>
              <a:rPr lang="en-AU" b="1" dirty="0">
                <a:solidFill>
                  <a:schemeClr val="bg1"/>
                </a:solidFill>
              </a:rPr>
              <a:t>Quran</a:t>
            </a:r>
          </a:p>
        </p:txBody>
      </p:sp>
      <p:pic>
        <p:nvPicPr>
          <p:cNvPr id="60"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11560" y="5373216"/>
            <a:ext cx="648072" cy="3600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100"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2853050"/>
            <a:ext cx="512763" cy="512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101"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7504" y="2924944"/>
            <a:ext cx="285750" cy="298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7" name="Rectangle 56"/>
          <p:cNvSpPr/>
          <p:nvPr/>
        </p:nvSpPr>
        <p:spPr>
          <a:xfrm>
            <a:off x="611560" y="2996952"/>
            <a:ext cx="4630498" cy="369332"/>
          </a:xfrm>
          <a:prstGeom prst="rect">
            <a:avLst/>
          </a:prstGeom>
        </p:spPr>
        <p:txBody>
          <a:bodyPr wrap="none">
            <a:spAutoFit/>
          </a:bodyPr>
          <a:lstStyle/>
          <a:p>
            <a:r>
              <a:rPr lang="en-AU" dirty="0"/>
              <a:t>We find that the third of Al Quran is stories! </a:t>
            </a:r>
          </a:p>
        </p:txBody>
      </p:sp>
      <p:sp>
        <p:nvSpPr>
          <p:cNvPr id="61" name="Rectangle 60"/>
          <p:cNvSpPr/>
          <p:nvPr/>
        </p:nvSpPr>
        <p:spPr>
          <a:xfrm>
            <a:off x="683568" y="3573017"/>
            <a:ext cx="5760640" cy="1477328"/>
          </a:xfrm>
          <a:prstGeom prst="rect">
            <a:avLst/>
          </a:prstGeom>
        </p:spPr>
        <p:txBody>
          <a:bodyPr wrap="square">
            <a:spAutoFit/>
          </a:bodyPr>
          <a:lstStyle/>
          <a:p>
            <a:r>
              <a:rPr lang="en-AU" dirty="0" smtClean="0"/>
              <a:t>And why was it sent down?</a:t>
            </a:r>
            <a:r>
              <a:rPr lang="en-AU" dirty="0"/>
              <a:t> </a:t>
            </a:r>
            <a:r>
              <a:rPr lang="en-AU" dirty="0" smtClean="0"/>
              <a:t>Isn’t for teaching us?</a:t>
            </a:r>
          </a:p>
          <a:p>
            <a:endParaRPr lang="en-AU" dirty="0"/>
          </a:p>
          <a:p>
            <a:r>
              <a:rPr lang="en-AU" dirty="0" smtClean="0"/>
              <a:t>So </a:t>
            </a:r>
            <a:r>
              <a:rPr lang="en-AU" dirty="0"/>
              <a:t>it is a divine method to teach through story telling. A unique </a:t>
            </a:r>
            <a:r>
              <a:rPr lang="en-AU" dirty="0" smtClean="0"/>
              <a:t>“Godly” </a:t>
            </a:r>
            <a:r>
              <a:rPr lang="en-AU" dirty="0"/>
              <a:t>style of educating!  And teaching!</a:t>
            </a:r>
            <a:endParaRPr lang="en-AU" dirty="0" smtClean="0"/>
          </a:p>
          <a:p>
            <a:endParaRPr lang="en-AU" dirty="0"/>
          </a:p>
        </p:txBody>
      </p:sp>
      <p:sp>
        <p:nvSpPr>
          <p:cNvPr id="66" name="Rectangle: Rounded Corners 33">
            <a:extLst>
              <a:ext uri="{FF2B5EF4-FFF2-40B4-BE49-F238E27FC236}">
                <a16:creationId xmlns="" xmlns:a16="http://schemas.microsoft.com/office/drawing/2014/main" id="{CC56E377-82A2-4624-9369-186473F06E68}"/>
              </a:ext>
            </a:extLst>
          </p:cNvPr>
          <p:cNvSpPr/>
          <p:nvPr/>
        </p:nvSpPr>
        <p:spPr>
          <a:xfrm>
            <a:off x="1" y="3573022"/>
            <a:ext cx="509349" cy="509349"/>
          </a:xfrm>
          <a:prstGeom prst="roundRect">
            <a:avLst/>
          </a:prstGeom>
          <a:solidFill>
            <a:srgbClr val="B4560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pic>
        <p:nvPicPr>
          <p:cNvPr id="4102"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7506" y="3645024"/>
            <a:ext cx="288032" cy="298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8" name="Rectangle 67"/>
          <p:cNvSpPr/>
          <p:nvPr/>
        </p:nvSpPr>
        <p:spPr>
          <a:xfrm>
            <a:off x="1331640" y="188641"/>
            <a:ext cx="6171882" cy="584775"/>
          </a:xfrm>
          <a:prstGeom prst="rect">
            <a:avLst/>
          </a:prstGeom>
          <a:solidFill>
            <a:srgbClr val="B45608"/>
          </a:solidFill>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AU" sz="3200" b="0" i="0" u="none" strike="noStrike" kern="0" cap="none" spc="0" normalizeH="0" baseline="0" noProof="0" dirty="0" smtClean="0">
                <a:ln>
                  <a:noFill/>
                </a:ln>
                <a:solidFill>
                  <a:prstClr val="white"/>
                </a:solidFill>
                <a:effectLst/>
                <a:uLnTx/>
                <a:uFillTx/>
              </a:rPr>
              <a:t>2- The 1/3 of the</a:t>
            </a:r>
            <a:r>
              <a:rPr kumimoji="0" lang="en-AU" sz="3200" b="0" i="0" u="none" strike="noStrike" kern="0" cap="none" spc="0" normalizeH="0" noProof="0" dirty="0" smtClean="0">
                <a:ln>
                  <a:noFill/>
                </a:ln>
                <a:solidFill>
                  <a:prstClr val="white"/>
                </a:solidFill>
                <a:effectLst/>
                <a:uLnTx/>
                <a:uFillTx/>
              </a:rPr>
              <a:t> Quran is stories</a:t>
            </a:r>
            <a:endParaRPr kumimoji="0" lang="en-AU" sz="3200" b="0" i="0" u="none" strike="noStrike" kern="0" cap="none" spc="0" normalizeH="0" baseline="0" noProof="0" dirty="0" smtClean="0">
              <a:ln>
                <a:noFill/>
              </a:ln>
              <a:solidFill>
                <a:prstClr val="white"/>
              </a:solidFill>
              <a:effectLst/>
              <a:uLnTx/>
              <a:uFillTx/>
            </a:endParaRPr>
          </a:p>
        </p:txBody>
      </p:sp>
      <p:sp>
        <p:nvSpPr>
          <p:cNvPr id="70" name="Rectangle: Rounded Corners 33">
            <a:extLst>
              <a:ext uri="{FF2B5EF4-FFF2-40B4-BE49-F238E27FC236}">
                <a16:creationId xmlns="" xmlns:a16="http://schemas.microsoft.com/office/drawing/2014/main" id="{CC56E377-82A2-4624-9369-186473F06E68}"/>
              </a:ext>
            </a:extLst>
          </p:cNvPr>
          <p:cNvSpPr/>
          <p:nvPr/>
        </p:nvSpPr>
        <p:spPr>
          <a:xfrm>
            <a:off x="14258" y="4149081"/>
            <a:ext cx="509349" cy="509349"/>
          </a:xfrm>
          <a:prstGeom prst="roundRect">
            <a:avLst/>
          </a:prstGeom>
          <a:solidFill>
            <a:srgbClr val="B4560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pic>
        <p:nvPicPr>
          <p:cNvPr id="71"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7506" y="4221088"/>
            <a:ext cx="288032" cy="298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3"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676463" y="188640"/>
            <a:ext cx="334963" cy="481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29436160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B45608"/>
        </a:solidFill>
        <a:effectLst/>
      </p:bgPr>
    </p:bg>
    <p:spTree>
      <p:nvGrpSpPr>
        <p:cNvPr id="1" name=""/>
        <p:cNvGrpSpPr/>
        <p:nvPr/>
      </p:nvGrpSpPr>
      <p:grpSpPr>
        <a:xfrm>
          <a:off x="0" y="0"/>
          <a:ext cx="0" cy="0"/>
          <a:chOff x="0" y="0"/>
          <a:chExt cx="0" cy="0"/>
        </a:xfrm>
      </p:grpSpPr>
      <p:sp>
        <p:nvSpPr>
          <p:cNvPr id="54" name="Freeform 53"/>
          <p:cNvSpPr/>
          <p:nvPr/>
        </p:nvSpPr>
        <p:spPr>
          <a:xfrm>
            <a:off x="2013529" y="0"/>
            <a:ext cx="7161554" cy="6858000"/>
          </a:xfrm>
          <a:custGeom>
            <a:avLst/>
            <a:gdLst>
              <a:gd name="connsiteX0" fmla="*/ 1873864 w 9548739"/>
              <a:gd name="connsiteY0" fmla="*/ 0 h 6858000"/>
              <a:gd name="connsiteX1" fmla="*/ 1971920 w 9548739"/>
              <a:gd name="connsiteY1" fmla="*/ 0 h 6858000"/>
              <a:gd name="connsiteX2" fmla="*/ 2174399 w 9548739"/>
              <a:gd name="connsiteY2" fmla="*/ 0 h 6858000"/>
              <a:gd name="connsiteX3" fmla="*/ 5968479 w 9548739"/>
              <a:gd name="connsiteY3" fmla="*/ 0 h 6858000"/>
              <a:gd name="connsiteX4" fmla="*/ 9548739 w 9548739"/>
              <a:gd name="connsiteY4" fmla="*/ 0 h 6858000"/>
              <a:gd name="connsiteX5" fmla="*/ 9548739 w 9548739"/>
              <a:gd name="connsiteY5" fmla="*/ 6858000 h 6858000"/>
              <a:gd name="connsiteX6" fmla="*/ 5968479 w 9548739"/>
              <a:gd name="connsiteY6" fmla="*/ 6858000 h 6858000"/>
              <a:gd name="connsiteX7" fmla="*/ 2174399 w 9548739"/>
              <a:gd name="connsiteY7" fmla="*/ 6858000 h 6858000"/>
              <a:gd name="connsiteX8" fmla="*/ 1951844 w 9548739"/>
              <a:gd name="connsiteY8" fmla="*/ 6858000 h 6858000"/>
              <a:gd name="connsiteX9" fmla="*/ 1835258 w 9548739"/>
              <a:gd name="connsiteY9" fmla="*/ 6858000 h 6858000"/>
              <a:gd name="connsiteX10" fmla="*/ 1784827 w 9548739"/>
              <a:gd name="connsiteY10" fmla="*/ 6687406 h 6858000"/>
              <a:gd name="connsiteX11" fmla="*/ 0 w 9548739"/>
              <a:gd name="connsiteY11" fmla="*/ 3390900 h 6858000"/>
              <a:gd name="connsiteX12" fmla="*/ 1796041 w 9548739"/>
              <a:gd name="connsiteY12" fmla="*/ 25457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48739" h="6858000">
                <a:moveTo>
                  <a:pt x="1873864" y="0"/>
                </a:moveTo>
                <a:lnTo>
                  <a:pt x="1971920" y="0"/>
                </a:lnTo>
                <a:lnTo>
                  <a:pt x="2174399" y="0"/>
                </a:lnTo>
                <a:lnTo>
                  <a:pt x="5968479" y="0"/>
                </a:lnTo>
                <a:lnTo>
                  <a:pt x="9548739" y="0"/>
                </a:lnTo>
                <a:lnTo>
                  <a:pt x="9548739" y="6858000"/>
                </a:lnTo>
                <a:lnTo>
                  <a:pt x="5968479" y="6858000"/>
                </a:lnTo>
                <a:lnTo>
                  <a:pt x="2174399" y="6858000"/>
                </a:lnTo>
                <a:lnTo>
                  <a:pt x="1951844" y="6858000"/>
                </a:lnTo>
                <a:lnTo>
                  <a:pt x="1835258" y="6858000"/>
                </a:lnTo>
                <a:lnTo>
                  <a:pt x="1784827" y="6687406"/>
                </a:lnTo>
                <a:cubicBezTo>
                  <a:pt x="1375512" y="5409903"/>
                  <a:pt x="806558" y="4349353"/>
                  <a:pt x="0" y="3390900"/>
                </a:cubicBezTo>
                <a:cubicBezTo>
                  <a:pt x="774231" y="2640807"/>
                  <a:pt x="1361774" y="1569839"/>
                  <a:pt x="1796041" y="25457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a:solidFill>
                <a:prstClr val="white"/>
              </a:solidFill>
            </a:endParaRPr>
          </a:p>
        </p:txBody>
      </p:sp>
      <p:grpSp>
        <p:nvGrpSpPr>
          <p:cNvPr id="3" name="Group 2"/>
          <p:cNvGrpSpPr/>
          <p:nvPr/>
        </p:nvGrpSpPr>
        <p:grpSpPr>
          <a:xfrm>
            <a:off x="3635907" y="620689"/>
            <a:ext cx="4664285" cy="817738"/>
            <a:chOff x="4801527" y="1464577"/>
            <a:chExt cx="6219046" cy="817738"/>
          </a:xfrm>
        </p:grpSpPr>
        <p:grpSp>
          <p:nvGrpSpPr>
            <p:cNvPr id="4" name="Group 3"/>
            <p:cNvGrpSpPr/>
            <p:nvPr/>
          </p:nvGrpSpPr>
          <p:grpSpPr>
            <a:xfrm>
              <a:off x="5895648" y="1482096"/>
              <a:ext cx="5124925" cy="800219"/>
              <a:chOff x="6420994" y="1411926"/>
              <a:chExt cx="5124925" cy="800219"/>
            </a:xfrm>
          </p:grpSpPr>
          <p:sp>
            <p:nvSpPr>
              <p:cNvPr id="8" name="TextBox 7"/>
              <p:cNvSpPr txBox="1"/>
              <p:nvPr/>
            </p:nvSpPr>
            <p:spPr>
              <a:xfrm>
                <a:off x="6420994" y="1750480"/>
                <a:ext cx="5124925" cy="461665"/>
              </a:xfrm>
              <a:prstGeom prst="rect">
                <a:avLst/>
              </a:prstGeom>
              <a:noFill/>
            </p:spPr>
            <p:txBody>
              <a:bodyPr wrap="square" rtlCol="0">
                <a:spAutoFit/>
              </a:bodyPr>
              <a:lstStyle/>
              <a:p>
                <a:pPr defTabSz="914377"/>
                <a:r>
                  <a:rPr lang="en-US" altLang="ko-KR" sz="1200" dirty="0" smtClean="0">
                    <a:solidFill>
                      <a:prstClr val="black"/>
                    </a:solidFill>
                    <a:cs typeface="Arial" pitchFamily="34" charset="0"/>
                  </a:rPr>
                  <a:t>Sent to different people all the way from the first Man Adam </a:t>
                </a:r>
                <a:r>
                  <a:rPr lang="en-US" altLang="ko-KR" sz="1200" dirty="0" err="1" smtClean="0">
                    <a:solidFill>
                      <a:prstClr val="black"/>
                    </a:solidFill>
                    <a:cs typeface="Arial" pitchFamily="34" charset="0"/>
                  </a:rPr>
                  <a:t>pbuh</a:t>
                </a:r>
                <a:r>
                  <a:rPr lang="en-US" altLang="ko-KR" sz="1200" dirty="0" smtClean="0">
                    <a:solidFill>
                      <a:prstClr val="black"/>
                    </a:solidFill>
                    <a:cs typeface="Arial" pitchFamily="34" charset="0"/>
                  </a:rPr>
                  <a:t>.</a:t>
                </a:r>
                <a:endParaRPr lang="en-US" altLang="ko-KR" sz="1200" dirty="0">
                  <a:solidFill>
                    <a:prstClr val="black"/>
                  </a:solidFill>
                  <a:cs typeface="Arial" pitchFamily="34" charset="0"/>
                </a:endParaRPr>
              </a:p>
            </p:txBody>
          </p:sp>
          <p:sp>
            <p:nvSpPr>
              <p:cNvPr id="9" name="TextBox 8"/>
              <p:cNvSpPr txBox="1"/>
              <p:nvPr/>
            </p:nvSpPr>
            <p:spPr>
              <a:xfrm>
                <a:off x="6420994" y="1411926"/>
                <a:ext cx="5124925" cy="369332"/>
              </a:xfrm>
              <a:prstGeom prst="rect">
                <a:avLst/>
              </a:prstGeom>
              <a:noFill/>
            </p:spPr>
            <p:txBody>
              <a:bodyPr wrap="square" lIns="108000" rIns="108000" rtlCol="0">
                <a:spAutoFit/>
              </a:bodyPr>
              <a:lstStyle/>
              <a:p>
                <a:pPr defTabSz="914377"/>
                <a:r>
                  <a:rPr lang="en-US" altLang="ko-KR" b="1" dirty="0" smtClean="0">
                    <a:solidFill>
                      <a:prstClr val="black"/>
                    </a:solidFill>
                    <a:cs typeface="Arial" pitchFamily="34" charset="0"/>
                  </a:rPr>
                  <a:t>Prophets</a:t>
                </a:r>
                <a:endParaRPr lang="ko-KR" altLang="en-US" b="1" dirty="0">
                  <a:solidFill>
                    <a:prstClr val="black"/>
                  </a:solidFill>
                  <a:cs typeface="Arial" pitchFamily="34" charset="0"/>
                </a:endParaRPr>
              </a:p>
            </p:txBody>
          </p:sp>
        </p:grpSp>
        <p:sp>
          <p:nvSpPr>
            <p:cNvPr id="7" name="TextBox 6"/>
            <p:cNvSpPr txBox="1"/>
            <p:nvPr/>
          </p:nvSpPr>
          <p:spPr>
            <a:xfrm>
              <a:off x="4801527" y="1464577"/>
              <a:ext cx="958096" cy="646331"/>
            </a:xfrm>
            <a:prstGeom prst="rect">
              <a:avLst/>
            </a:prstGeom>
            <a:solidFill>
              <a:srgbClr val="B45608"/>
            </a:solidFill>
          </p:spPr>
          <p:txBody>
            <a:bodyPr wrap="square" lIns="108000" rIns="108000" rtlCol="0">
              <a:spAutoFit/>
            </a:bodyPr>
            <a:lstStyle/>
            <a:p>
              <a:pPr algn="ctr" defTabSz="914377"/>
              <a:r>
                <a:rPr lang="en-US" altLang="ko-KR" sz="3600" b="1" dirty="0" smtClean="0">
                  <a:solidFill>
                    <a:prstClr val="white"/>
                  </a:solidFill>
                  <a:cs typeface="Arial" pitchFamily="34" charset="0"/>
                </a:rPr>
                <a:t>1</a:t>
              </a:r>
              <a:endParaRPr lang="ko-KR" altLang="en-US" sz="3600" b="1" dirty="0">
                <a:solidFill>
                  <a:prstClr val="white"/>
                </a:solidFill>
                <a:cs typeface="Arial" pitchFamily="34" charset="0"/>
              </a:endParaRPr>
            </a:p>
          </p:txBody>
        </p:sp>
      </p:grpSp>
      <p:sp>
        <p:nvSpPr>
          <p:cNvPr id="2" name="TextBox 1"/>
          <p:cNvSpPr txBox="1"/>
          <p:nvPr/>
        </p:nvSpPr>
        <p:spPr>
          <a:xfrm>
            <a:off x="-18488" y="1268800"/>
            <a:ext cx="2620370" cy="4247317"/>
          </a:xfrm>
          <a:prstGeom prst="rect">
            <a:avLst/>
          </a:prstGeom>
          <a:noFill/>
        </p:spPr>
        <p:txBody>
          <a:bodyPr wrap="square" rtlCol="0" anchor="ctr">
            <a:spAutoFit/>
          </a:bodyPr>
          <a:lstStyle/>
          <a:p>
            <a:pPr defTabSz="914377"/>
            <a:r>
              <a:rPr lang="en-US" altLang="ko-KR" sz="5400" dirty="0" smtClean="0">
                <a:solidFill>
                  <a:prstClr val="white"/>
                </a:solidFill>
                <a:cs typeface="Arial" pitchFamily="34" charset="0"/>
              </a:rPr>
              <a:t>Stories In the Quran</a:t>
            </a:r>
            <a:endParaRPr lang="en-AU" altLang="ko-KR" sz="5400" dirty="0">
              <a:solidFill>
                <a:prstClr val="white"/>
              </a:solidFill>
              <a:cs typeface="Arial" pitchFamily="34" charset="0"/>
            </a:endParaRPr>
          </a:p>
          <a:p>
            <a:pPr defTabSz="914377"/>
            <a:r>
              <a:rPr lang="en-AU" altLang="ko-KR" sz="5400" dirty="0" smtClean="0">
                <a:solidFill>
                  <a:prstClr val="white"/>
                </a:solidFill>
                <a:cs typeface="Arial" pitchFamily="34" charset="0"/>
              </a:rPr>
              <a:t>Talk About</a:t>
            </a:r>
            <a:endParaRPr lang="en-US" altLang="ko-KR" sz="5400" dirty="0" smtClean="0">
              <a:solidFill>
                <a:prstClr val="white"/>
              </a:solidFill>
              <a:cs typeface="Arial" pitchFamily="34" charset="0"/>
            </a:endParaRPr>
          </a:p>
        </p:txBody>
      </p:sp>
      <p:grpSp>
        <p:nvGrpSpPr>
          <p:cNvPr id="55" name="Group 54"/>
          <p:cNvGrpSpPr/>
          <p:nvPr/>
        </p:nvGrpSpPr>
        <p:grpSpPr>
          <a:xfrm>
            <a:off x="3563891" y="2060849"/>
            <a:ext cx="4736293" cy="818561"/>
            <a:chOff x="4705516" y="1463754"/>
            <a:chExt cx="6315057" cy="818561"/>
          </a:xfrm>
        </p:grpSpPr>
        <p:grpSp>
          <p:nvGrpSpPr>
            <p:cNvPr id="56" name="Group 55"/>
            <p:cNvGrpSpPr/>
            <p:nvPr/>
          </p:nvGrpSpPr>
          <p:grpSpPr>
            <a:xfrm>
              <a:off x="5895648" y="1482096"/>
              <a:ext cx="5124925" cy="800219"/>
              <a:chOff x="6420994" y="1411926"/>
              <a:chExt cx="5124925" cy="800219"/>
            </a:xfrm>
          </p:grpSpPr>
          <p:sp>
            <p:nvSpPr>
              <p:cNvPr id="60" name="TextBox 59"/>
              <p:cNvSpPr txBox="1"/>
              <p:nvPr/>
            </p:nvSpPr>
            <p:spPr>
              <a:xfrm>
                <a:off x="6420994" y="1750480"/>
                <a:ext cx="5124925" cy="461665"/>
              </a:xfrm>
              <a:prstGeom prst="rect">
                <a:avLst/>
              </a:prstGeom>
              <a:noFill/>
            </p:spPr>
            <p:txBody>
              <a:bodyPr wrap="square" rtlCol="0">
                <a:spAutoFit/>
              </a:bodyPr>
              <a:lstStyle/>
              <a:p>
                <a:pPr defTabSz="914377"/>
                <a:r>
                  <a:rPr lang="en-US" altLang="ko-KR" sz="1200" dirty="0" smtClean="0">
                    <a:solidFill>
                      <a:prstClr val="black"/>
                    </a:solidFill>
                    <a:cs typeface="Arial" pitchFamily="34" charset="0"/>
                  </a:rPr>
                  <a:t>The people of the Cave, the people of the trench, </a:t>
                </a:r>
                <a:r>
                  <a:rPr lang="en-US" altLang="ko-KR" sz="1200" dirty="0" err="1" smtClean="0">
                    <a:solidFill>
                      <a:prstClr val="black"/>
                    </a:solidFill>
                    <a:cs typeface="Arial" pitchFamily="34" charset="0"/>
                  </a:rPr>
                  <a:t>Luqman</a:t>
                </a:r>
                <a:r>
                  <a:rPr lang="en-US" altLang="ko-KR" sz="1200" dirty="0" smtClean="0">
                    <a:solidFill>
                      <a:prstClr val="black"/>
                    </a:solidFill>
                    <a:cs typeface="Arial" pitchFamily="34" charset="0"/>
                  </a:rPr>
                  <a:t> the wise, Al </a:t>
                </a:r>
                <a:r>
                  <a:rPr lang="en-US" altLang="ko-KR" sz="1200" dirty="0" err="1" smtClean="0">
                    <a:solidFill>
                      <a:prstClr val="black"/>
                    </a:solidFill>
                    <a:cs typeface="Arial" pitchFamily="34" charset="0"/>
                  </a:rPr>
                  <a:t>Khudhr</a:t>
                </a:r>
                <a:r>
                  <a:rPr lang="en-US" altLang="ko-KR" sz="1200" dirty="0" smtClean="0">
                    <a:solidFill>
                      <a:prstClr val="black"/>
                    </a:solidFill>
                    <a:cs typeface="Arial" pitchFamily="34" charset="0"/>
                  </a:rPr>
                  <a:t>…</a:t>
                </a:r>
                <a:r>
                  <a:rPr lang="en-US" altLang="ko-KR" sz="1200" dirty="0" err="1" smtClean="0">
                    <a:solidFill>
                      <a:prstClr val="black"/>
                    </a:solidFill>
                    <a:cs typeface="Arial" pitchFamily="34" charset="0"/>
                  </a:rPr>
                  <a:t>ect</a:t>
                </a:r>
                <a:endParaRPr lang="en-US" altLang="ko-KR" sz="1200" dirty="0">
                  <a:solidFill>
                    <a:prstClr val="black"/>
                  </a:solidFill>
                  <a:cs typeface="Arial" pitchFamily="34" charset="0"/>
                </a:endParaRPr>
              </a:p>
            </p:txBody>
          </p:sp>
          <p:sp>
            <p:nvSpPr>
              <p:cNvPr id="61" name="TextBox 60"/>
              <p:cNvSpPr txBox="1"/>
              <p:nvPr/>
            </p:nvSpPr>
            <p:spPr>
              <a:xfrm>
                <a:off x="6420994" y="1411926"/>
                <a:ext cx="5124925" cy="369332"/>
              </a:xfrm>
              <a:prstGeom prst="rect">
                <a:avLst/>
              </a:prstGeom>
              <a:noFill/>
            </p:spPr>
            <p:txBody>
              <a:bodyPr wrap="square" lIns="108000" rIns="108000" rtlCol="0">
                <a:spAutoFit/>
              </a:bodyPr>
              <a:lstStyle/>
              <a:p>
                <a:pPr defTabSz="914377"/>
                <a:r>
                  <a:rPr lang="en-US" altLang="ko-KR" b="1" dirty="0" smtClean="0">
                    <a:solidFill>
                      <a:prstClr val="black"/>
                    </a:solidFill>
                    <a:cs typeface="Arial" pitchFamily="34" charset="0"/>
                  </a:rPr>
                  <a:t>Righteous people</a:t>
                </a:r>
                <a:endParaRPr lang="ko-KR" altLang="en-US" b="1" dirty="0">
                  <a:solidFill>
                    <a:prstClr val="black"/>
                  </a:solidFill>
                  <a:cs typeface="Arial" pitchFamily="34" charset="0"/>
                </a:endParaRPr>
              </a:p>
            </p:txBody>
          </p:sp>
        </p:grpSp>
        <p:sp>
          <p:nvSpPr>
            <p:cNvPr id="59" name="TextBox 58"/>
            <p:cNvSpPr txBox="1"/>
            <p:nvPr/>
          </p:nvSpPr>
          <p:spPr>
            <a:xfrm>
              <a:off x="4705516" y="1463754"/>
              <a:ext cx="958096" cy="646331"/>
            </a:xfrm>
            <a:prstGeom prst="rect">
              <a:avLst/>
            </a:prstGeom>
            <a:solidFill>
              <a:srgbClr val="B45608"/>
            </a:solidFill>
          </p:spPr>
          <p:txBody>
            <a:bodyPr wrap="square" lIns="108000" rIns="108000" rtlCol="0">
              <a:spAutoFit/>
            </a:bodyPr>
            <a:lstStyle/>
            <a:p>
              <a:pPr algn="ctr" defTabSz="914377"/>
              <a:r>
                <a:rPr lang="en-US" altLang="ko-KR" sz="3600" b="1" dirty="0" smtClean="0">
                  <a:solidFill>
                    <a:prstClr val="white"/>
                  </a:solidFill>
                  <a:cs typeface="Arial" pitchFamily="34" charset="0"/>
                </a:rPr>
                <a:t>2</a:t>
              </a:r>
              <a:endParaRPr lang="ko-KR" altLang="en-US" sz="3600" b="1" dirty="0">
                <a:solidFill>
                  <a:prstClr val="white"/>
                </a:solidFill>
                <a:cs typeface="Arial" pitchFamily="34" charset="0"/>
              </a:endParaRPr>
            </a:p>
          </p:txBody>
        </p:sp>
      </p:grpSp>
      <p:grpSp>
        <p:nvGrpSpPr>
          <p:cNvPr id="62" name="Group 61"/>
          <p:cNvGrpSpPr/>
          <p:nvPr/>
        </p:nvGrpSpPr>
        <p:grpSpPr>
          <a:xfrm>
            <a:off x="3635897" y="3717040"/>
            <a:ext cx="4808301" cy="790347"/>
            <a:chOff x="4609505" y="1482096"/>
            <a:chExt cx="6411068" cy="790347"/>
          </a:xfrm>
        </p:grpSpPr>
        <p:grpSp>
          <p:nvGrpSpPr>
            <p:cNvPr id="63" name="Group 62"/>
            <p:cNvGrpSpPr/>
            <p:nvPr/>
          </p:nvGrpSpPr>
          <p:grpSpPr>
            <a:xfrm>
              <a:off x="5895648" y="1482096"/>
              <a:ext cx="5124925" cy="615553"/>
              <a:chOff x="6420994" y="1411926"/>
              <a:chExt cx="5124925" cy="615553"/>
            </a:xfrm>
          </p:grpSpPr>
          <p:sp>
            <p:nvSpPr>
              <p:cNvPr id="67" name="TextBox 66"/>
              <p:cNvSpPr txBox="1"/>
              <p:nvPr/>
            </p:nvSpPr>
            <p:spPr>
              <a:xfrm>
                <a:off x="6420994" y="1750480"/>
                <a:ext cx="5124925" cy="276999"/>
              </a:xfrm>
              <a:prstGeom prst="rect">
                <a:avLst/>
              </a:prstGeom>
              <a:noFill/>
            </p:spPr>
            <p:txBody>
              <a:bodyPr wrap="square" rtlCol="0">
                <a:spAutoFit/>
              </a:bodyPr>
              <a:lstStyle/>
              <a:p>
                <a:pPr defTabSz="914377"/>
                <a:r>
                  <a:rPr lang="en-US" altLang="ko-KR" sz="1200" dirty="0" smtClean="0">
                    <a:solidFill>
                      <a:prstClr val="black"/>
                    </a:solidFill>
                    <a:cs typeface="Arial" pitchFamily="34" charset="0"/>
                  </a:rPr>
                  <a:t>Saba’,  people of </a:t>
                </a:r>
                <a:r>
                  <a:rPr lang="en-US" altLang="ko-KR" sz="1200" dirty="0" err="1" smtClean="0">
                    <a:solidFill>
                      <a:prstClr val="black"/>
                    </a:solidFill>
                    <a:cs typeface="Arial" pitchFamily="34" charset="0"/>
                  </a:rPr>
                  <a:t>A’d</a:t>
                </a:r>
                <a:r>
                  <a:rPr lang="en-US" altLang="ko-KR" sz="1200" dirty="0" smtClean="0">
                    <a:solidFill>
                      <a:prstClr val="black"/>
                    </a:solidFill>
                    <a:cs typeface="Arial" pitchFamily="34" charset="0"/>
                  </a:rPr>
                  <a:t>, </a:t>
                </a:r>
                <a:r>
                  <a:rPr lang="en-US" altLang="ko-KR" sz="1200" dirty="0" err="1" smtClean="0">
                    <a:solidFill>
                      <a:prstClr val="black"/>
                    </a:solidFill>
                    <a:cs typeface="Arial" pitchFamily="34" charset="0"/>
                  </a:rPr>
                  <a:t>Thamud</a:t>
                </a:r>
                <a:r>
                  <a:rPr lang="en-US" altLang="ko-KR" sz="1200" dirty="0">
                    <a:solidFill>
                      <a:prstClr val="black"/>
                    </a:solidFill>
                    <a:cs typeface="Arial" pitchFamily="34" charset="0"/>
                  </a:rPr>
                  <a:t> </a:t>
                </a:r>
                <a:r>
                  <a:rPr lang="en-US" altLang="ko-KR" sz="1200" dirty="0" smtClean="0">
                    <a:solidFill>
                      <a:prstClr val="black"/>
                    </a:solidFill>
                    <a:cs typeface="Arial" pitchFamily="34" charset="0"/>
                  </a:rPr>
                  <a:t>and </a:t>
                </a:r>
                <a:r>
                  <a:rPr lang="en-US" altLang="ko-KR" sz="1200" dirty="0" err="1" smtClean="0">
                    <a:solidFill>
                      <a:prstClr val="black"/>
                    </a:solidFill>
                    <a:cs typeface="Arial" pitchFamily="34" charset="0"/>
                  </a:rPr>
                  <a:t>Lut</a:t>
                </a:r>
                <a:r>
                  <a:rPr lang="en-US" altLang="ko-KR" sz="1200" dirty="0" smtClean="0">
                    <a:solidFill>
                      <a:prstClr val="black"/>
                    </a:solidFill>
                    <a:cs typeface="Arial" pitchFamily="34" charset="0"/>
                  </a:rPr>
                  <a:t>…</a:t>
                </a:r>
                <a:r>
                  <a:rPr lang="en-US" altLang="ko-KR" sz="1200" dirty="0" err="1" smtClean="0">
                    <a:solidFill>
                      <a:prstClr val="black"/>
                    </a:solidFill>
                    <a:cs typeface="Arial" pitchFamily="34" charset="0"/>
                  </a:rPr>
                  <a:t>ect</a:t>
                </a:r>
                <a:r>
                  <a:rPr lang="en-US" altLang="ko-KR" sz="1200" dirty="0" smtClean="0">
                    <a:solidFill>
                      <a:prstClr val="black"/>
                    </a:solidFill>
                    <a:cs typeface="Arial" pitchFamily="34" charset="0"/>
                  </a:rPr>
                  <a:t> </a:t>
                </a:r>
                <a:endParaRPr lang="en-US" altLang="ko-KR" sz="1200" dirty="0">
                  <a:solidFill>
                    <a:prstClr val="black"/>
                  </a:solidFill>
                  <a:cs typeface="Arial" pitchFamily="34" charset="0"/>
                </a:endParaRPr>
              </a:p>
            </p:txBody>
          </p:sp>
          <p:sp>
            <p:nvSpPr>
              <p:cNvPr id="68" name="TextBox 67"/>
              <p:cNvSpPr txBox="1"/>
              <p:nvPr/>
            </p:nvSpPr>
            <p:spPr>
              <a:xfrm>
                <a:off x="6420994" y="1411926"/>
                <a:ext cx="5124925" cy="369332"/>
              </a:xfrm>
              <a:prstGeom prst="rect">
                <a:avLst/>
              </a:prstGeom>
              <a:noFill/>
            </p:spPr>
            <p:txBody>
              <a:bodyPr wrap="square" lIns="108000" rIns="108000" rtlCol="0">
                <a:spAutoFit/>
              </a:bodyPr>
              <a:lstStyle/>
              <a:p>
                <a:pPr defTabSz="914377"/>
                <a:r>
                  <a:rPr lang="en-US" altLang="ko-KR" b="1" dirty="0" smtClean="0">
                    <a:solidFill>
                      <a:prstClr val="black"/>
                    </a:solidFill>
                    <a:cs typeface="Arial" pitchFamily="34" charset="0"/>
                  </a:rPr>
                  <a:t>Destroyed Nations</a:t>
                </a:r>
                <a:endParaRPr lang="ko-KR" altLang="en-US" b="1" dirty="0">
                  <a:solidFill>
                    <a:prstClr val="black"/>
                  </a:solidFill>
                  <a:cs typeface="Arial" pitchFamily="34" charset="0"/>
                </a:endParaRPr>
              </a:p>
            </p:txBody>
          </p:sp>
        </p:grpSp>
        <p:sp>
          <p:nvSpPr>
            <p:cNvPr id="66" name="TextBox 65"/>
            <p:cNvSpPr txBox="1"/>
            <p:nvPr/>
          </p:nvSpPr>
          <p:spPr>
            <a:xfrm>
              <a:off x="4609505" y="1626112"/>
              <a:ext cx="958096" cy="646331"/>
            </a:xfrm>
            <a:prstGeom prst="rect">
              <a:avLst/>
            </a:prstGeom>
            <a:solidFill>
              <a:srgbClr val="B45608"/>
            </a:solidFill>
          </p:spPr>
          <p:txBody>
            <a:bodyPr wrap="square" lIns="108000" rIns="108000" rtlCol="0">
              <a:spAutoFit/>
            </a:bodyPr>
            <a:lstStyle/>
            <a:p>
              <a:pPr algn="ctr" defTabSz="914377"/>
              <a:r>
                <a:rPr lang="en-US" altLang="ko-KR" sz="3600" b="1" dirty="0" smtClean="0">
                  <a:solidFill>
                    <a:prstClr val="white"/>
                  </a:solidFill>
                  <a:cs typeface="Arial" pitchFamily="34" charset="0"/>
                </a:rPr>
                <a:t>3</a:t>
              </a:r>
              <a:endParaRPr lang="ko-KR" altLang="en-US" sz="3600" b="1" dirty="0">
                <a:solidFill>
                  <a:prstClr val="white"/>
                </a:solidFill>
                <a:cs typeface="Arial" pitchFamily="34" charset="0"/>
              </a:endParaRPr>
            </a:p>
          </p:txBody>
        </p:sp>
      </p:grpSp>
      <p:grpSp>
        <p:nvGrpSpPr>
          <p:cNvPr id="69" name="Group 68"/>
          <p:cNvGrpSpPr/>
          <p:nvPr/>
        </p:nvGrpSpPr>
        <p:grpSpPr>
          <a:xfrm>
            <a:off x="3635915" y="5445352"/>
            <a:ext cx="4736293" cy="646331"/>
            <a:chOff x="4705516" y="1462102"/>
            <a:chExt cx="6315057" cy="646331"/>
          </a:xfrm>
        </p:grpSpPr>
        <p:grpSp>
          <p:nvGrpSpPr>
            <p:cNvPr id="70" name="Group 69"/>
            <p:cNvGrpSpPr/>
            <p:nvPr/>
          </p:nvGrpSpPr>
          <p:grpSpPr>
            <a:xfrm>
              <a:off x="5895648" y="1482096"/>
              <a:ext cx="5124925" cy="615553"/>
              <a:chOff x="6420994" y="1411926"/>
              <a:chExt cx="5124925" cy="615553"/>
            </a:xfrm>
          </p:grpSpPr>
          <p:sp>
            <p:nvSpPr>
              <p:cNvPr id="74" name="TextBox 73"/>
              <p:cNvSpPr txBox="1"/>
              <p:nvPr/>
            </p:nvSpPr>
            <p:spPr>
              <a:xfrm>
                <a:off x="6420994" y="1750480"/>
                <a:ext cx="5124925" cy="276999"/>
              </a:xfrm>
              <a:prstGeom prst="rect">
                <a:avLst/>
              </a:prstGeom>
              <a:noFill/>
            </p:spPr>
            <p:txBody>
              <a:bodyPr wrap="square" rtlCol="0">
                <a:spAutoFit/>
              </a:bodyPr>
              <a:lstStyle/>
              <a:p>
                <a:pPr defTabSz="914377"/>
                <a:r>
                  <a:rPr lang="en-US" altLang="ko-KR" sz="1200" dirty="0" err="1">
                    <a:solidFill>
                      <a:prstClr val="black"/>
                    </a:solidFill>
                    <a:cs typeface="Arial" pitchFamily="34" charset="0"/>
                  </a:rPr>
                  <a:t>Fir’awn</a:t>
                </a:r>
                <a:r>
                  <a:rPr lang="en-US" altLang="ko-KR" sz="1200" dirty="0">
                    <a:solidFill>
                      <a:prstClr val="black"/>
                    </a:solidFill>
                    <a:cs typeface="Arial" pitchFamily="34" charset="0"/>
                  </a:rPr>
                  <a:t>, </a:t>
                </a:r>
                <a:r>
                  <a:rPr lang="en-US" altLang="ko-KR" sz="1200" dirty="0" err="1">
                    <a:solidFill>
                      <a:prstClr val="black"/>
                    </a:solidFill>
                    <a:cs typeface="Arial" pitchFamily="34" charset="0"/>
                  </a:rPr>
                  <a:t>Qarun</a:t>
                </a:r>
                <a:r>
                  <a:rPr lang="en-US" altLang="ko-KR" sz="1200" dirty="0">
                    <a:solidFill>
                      <a:prstClr val="black"/>
                    </a:solidFill>
                    <a:cs typeface="Arial" pitchFamily="34" charset="0"/>
                  </a:rPr>
                  <a:t>, Nimrod, Abu </a:t>
                </a:r>
                <a:r>
                  <a:rPr lang="en-US" altLang="ko-KR" sz="1200" dirty="0" err="1">
                    <a:solidFill>
                      <a:prstClr val="black"/>
                    </a:solidFill>
                    <a:cs typeface="Arial" pitchFamily="34" charset="0"/>
                  </a:rPr>
                  <a:t>Jahl</a:t>
                </a:r>
                <a:r>
                  <a:rPr lang="en-US" altLang="ko-KR" sz="1200" dirty="0">
                    <a:solidFill>
                      <a:prstClr val="black"/>
                    </a:solidFill>
                    <a:cs typeface="Arial" pitchFamily="34" charset="0"/>
                  </a:rPr>
                  <a:t>…</a:t>
                </a:r>
                <a:r>
                  <a:rPr lang="en-US" altLang="ko-KR" sz="1200" dirty="0" err="1">
                    <a:solidFill>
                      <a:prstClr val="black"/>
                    </a:solidFill>
                    <a:cs typeface="Arial" pitchFamily="34" charset="0"/>
                  </a:rPr>
                  <a:t>ect</a:t>
                </a:r>
                <a:endParaRPr lang="en-US" altLang="ko-KR" sz="1200" dirty="0">
                  <a:solidFill>
                    <a:prstClr val="black"/>
                  </a:solidFill>
                  <a:cs typeface="Arial" pitchFamily="34" charset="0"/>
                </a:endParaRPr>
              </a:p>
            </p:txBody>
          </p:sp>
          <p:sp>
            <p:nvSpPr>
              <p:cNvPr id="75" name="TextBox 74"/>
              <p:cNvSpPr txBox="1"/>
              <p:nvPr/>
            </p:nvSpPr>
            <p:spPr>
              <a:xfrm>
                <a:off x="6420994" y="1411926"/>
                <a:ext cx="5124925" cy="369332"/>
              </a:xfrm>
              <a:prstGeom prst="rect">
                <a:avLst/>
              </a:prstGeom>
              <a:noFill/>
            </p:spPr>
            <p:txBody>
              <a:bodyPr wrap="square" lIns="108000" rIns="108000" rtlCol="0">
                <a:spAutoFit/>
              </a:bodyPr>
              <a:lstStyle/>
              <a:p>
                <a:pPr defTabSz="914377"/>
                <a:r>
                  <a:rPr lang="en-US" altLang="ko-KR" b="1" dirty="0" smtClean="0">
                    <a:solidFill>
                      <a:prstClr val="black"/>
                    </a:solidFill>
                    <a:cs typeface="Arial" pitchFamily="34" charset="0"/>
                  </a:rPr>
                  <a:t>Evil doers</a:t>
                </a:r>
                <a:endParaRPr lang="ko-KR" altLang="en-US" b="1" dirty="0">
                  <a:solidFill>
                    <a:prstClr val="black"/>
                  </a:solidFill>
                  <a:cs typeface="Arial" pitchFamily="34" charset="0"/>
                </a:endParaRPr>
              </a:p>
            </p:txBody>
          </p:sp>
        </p:grpSp>
        <p:sp>
          <p:nvSpPr>
            <p:cNvPr id="73" name="TextBox 72"/>
            <p:cNvSpPr txBox="1"/>
            <p:nvPr/>
          </p:nvSpPr>
          <p:spPr>
            <a:xfrm>
              <a:off x="4705516" y="1462102"/>
              <a:ext cx="958096" cy="646331"/>
            </a:xfrm>
            <a:prstGeom prst="rect">
              <a:avLst/>
            </a:prstGeom>
            <a:solidFill>
              <a:srgbClr val="B45608"/>
            </a:solidFill>
          </p:spPr>
          <p:txBody>
            <a:bodyPr wrap="square" lIns="108000" rIns="108000" rtlCol="0">
              <a:spAutoFit/>
            </a:bodyPr>
            <a:lstStyle/>
            <a:p>
              <a:pPr algn="ctr" defTabSz="914377"/>
              <a:r>
                <a:rPr lang="en-US" altLang="ko-KR" sz="3600" b="1" dirty="0" smtClean="0">
                  <a:solidFill>
                    <a:prstClr val="white"/>
                  </a:solidFill>
                  <a:cs typeface="Arial" pitchFamily="34" charset="0"/>
                </a:rPr>
                <a:t>4</a:t>
              </a:r>
              <a:endParaRPr lang="ko-KR" altLang="en-US" sz="3600" b="1" dirty="0">
                <a:solidFill>
                  <a:prstClr val="white"/>
                </a:solidFill>
                <a:cs typeface="Arial" pitchFamily="34" charset="0"/>
              </a:endParaRPr>
            </a:p>
          </p:txBody>
        </p:sp>
      </p:grpSp>
      <p:pic>
        <p:nvPicPr>
          <p:cNvPr id="102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62827" y="5085198"/>
            <a:ext cx="1781175" cy="17049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32447" y="188643"/>
            <a:ext cx="517525"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555605262"/>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a:xfrm>
            <a:off x="19339" y="3068960"/>
            <a:ext cx="9144000" cy="1152128"/>
          </a:xfrm>
        </p:spPr>
        <p:txBody>
          <a:bodyPr>
            <a:normAutofit fontScale="90000"/>
          </a:bodyPr>
          <a:lstStyle/>
          <a:p>
            <a:r>
              <a:rPr lang="en-AU" sz="2400" dirty="0" smtClean="0">
                <a:solidFill>
                  <a:srgbClr val="AC5208"/>
                </a:solidFill>
              </a:rPr>
              <a:t>So when we read stories in general, and learn about history in particular, It has to be done with the intention of doing it for: </a:t>
            </a:r>
            <a:br>
              <a:rPr lang="en-AU" sz="2400" dirty="0" smtClean="0">
                <a:solidFill>
                  <a:srgbClr val="AC5208"/>
                </a:solidFill>
              </a:rPr>
            </a:br>
            <a:r>
              <a:rPr lang="en-AU" sz="2400" dirty="0">
                <a:solidFill>
                  <a:srgbClr val="AC5208"/>
                </a:solidFill>
              </a:rPr>
              <a:t/>
            </a:r>
            <a:br>
              <a:rPr lang="en-AU" sz="2400" dirty="0">
                <a:solidFill>
                  <a:srgbClr val="AC5208"/>
                </a:solidFill>
              </a:rPr>
            </a:br>
            <a:r>
              <a:rPr lang="en-AU" sz="2400" dirty="0" smtClean="0">
                <a:solidFill>
                  <a:srgbClr val="AC5208"/>
                </a:solidFill>
              </a:rPr>
              <a:t>Thinking =Reflecting =Pondering=Thinking=Analysing</a:t>
            </a:r>
            <a:endParaRPr lang="en-AU" sz="2400" dirty="0">
              <a:solidFill>
                <a:srgbClr val="AC5208"/>
              </a:solidFill>
            </a:endParaRPr>
          </a:p>
        </p:txBody>
      </p:sp>
      <p:sp>
        <p:nvSpPr>
          <p:cNvPr id="4" name="Rectangle 3"/>
          <p:cNvSpPr/>
          <p:nvPr/>
        </p:nvSpPr>
        <p:spPr>
          <a:xfrm>
            <a:off x="1849221" y="128841"/>
            <a:ext cx="4761240" cy="584775"/>
          </a:xfrm>
          <a:prstGeom prst="rect">
            <a:avLst/>
          </a:prstGeom>
          <a:solidFill>
            <a:srgbClr val="B45608"/>
          </a:solidFill>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AU" sz="3200" kern="0" noProof="0" dirty="0" smtClean="0">
                <a:solidFill>
                  <a:prstClr val="white"/>
                </a:solidFill>
              </a:rPr>
              <a:t>3</a:t>
            </a:r>
            <a:r>
              <a:rPr kumimoji="0" lang="en-AU" sz="3200" b="0" i="0" u="none" strike="noStrike" kern="0" cap="none" spc="0" normalizeH="0" baseline="0" noProof="0" dirty="0" smtClean="0">
                <a:ln>
                  <a:noFill/>
                </a:ln>
                <a:solidFill>
                  <a:prstClr val="white"/>
                </a:solidFill>
                <a:effectLst/>
                <a:uLnTx/>
                <a:uFillTx/>
              </a:rPr>
              <a:t>- To</a:t>
            </a:r>
            <a:r>
              <a:rPr kumimoji="0" lang="en-AU" sz="3200" b="0" i="0" u="none" strike="noStrike" kern="0" cap="none" spc="0" normalizeH="0" noProof="0" dirty="0" smtClean="0">
                <a:ln>
                  <a:noFill/>
                </a:ln>
                <a:solidFill>
                  <a:prstClr val="white"/>
                </a:solidFill>
                <a:effectLst/>
                <a:uLnTx/>
                <a:uFillTx/>
              </a:rPr>
              <a:t> Reflect and Ponder</a:t>
            </a:r>
            <a:endParaRPr kumimoji="0" lang="en-AU" sz="3200" b="0" i="0" u="none" strike="noStrike" kern="0" cap="none" spc="0" normalizeH="0" baseline="0" noProof="0" dirty="0" smtClean="0">
              <a:ln>
                <a:noFill/>
              </a:ln>
              <a:solidFill>
                <a:prstClr val="white"/>
              </a:solidFill>
              <a:effectLst/>
              <a:uLnTx/>
              <a:uFillTx/>
            </a:endParaRPr>
          </a:p>
        </p:txBody>
      </p:sp>
      <p:pic>
        <p:nvPicPr>
          <p:cNvPr id="205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19703" y="1124872"/>
            <a:ext cx="4865687" cy="792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Rectangle 4"/>
          <p:cNvSpPr/>
          <p:nvPr/>
        </p:nvSpPr>
        <p:spPr>
          <a:xfrm>
            <a:off x="1259632" y="2060848"/>
            <a:ext cx="5868144" cy="923330"/>
          </a:xfrm>
          <a:prstGeom prst="rect">
            <a:avLst/>
          </a:prstGeom>
        </p:spPr>
        <p:txBody>
          <a:bodyPr wrap="square">
            <a:spAutoFit/>
          </a:bodyPr>
          <a:lstStyle/>
          <a:p>
            <a:r>
              <a:rPr lang="en-AU" dirty="0"/>
              <a:t>So relate the stories that perhaps they will give thought</a:t>
            </a:r>
            <a:r>
              <a:rPr lang="en-AU" dirty="0" smtClean="0"/>
              <a:t>.</a:t>
            </a:r>
          </a:p>
          <a:p>
            <a:endParaRPr lang="en-AU" dirty="0" smtClean="0"/>
          </a:p>
          <a:p>
            <a:pPr algn="r"/>
            <a:r>
              <a:rPr lang="en-AU" dirty="0" smtClean="0"/>
              <a:t>Al </a:t>
            </a:r>
            <a:r>
              <a:rPr lang="en-AU" dirty="0" err="1" smtClean="0"/>
              <a:t>A’raf</a:t>
            </a:r>
            <a:r>
              <a:rPr lang="en-AU" dirty="0" smtClean="0"/>
              <a:t> 7:167</a:t>
            </a:r>
            <a:endParaRPr lang="en-AU" dirty="0"/>
          </a:p>
        </p:txBody>
      </p:sp>
      <p:pic>
        <p:nvPicPr>
          <p:cNvPr id="2060" name="Picture 1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05243" y="4365218"/>
            <a:ext cx="3038758" cy="235078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61" name="Picture 1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7504" y="4365218"/>
            <a:ext cx="2977788" cy="235852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 name="Rectangle 5"/>
          <p:cNvSpPr/>
          <p:nvPr/>
        </p:nvSpPr>
        <p:spPr>
          <a:xfrm>
            <a:off x="9085" y="6561760"/>
            <a:ext cx="2781531" cy="276999"/>
          </a:xfrm>
          <a:prstGeom prst="rect">
            <a:avLst/>
          </a:prstGeom>
        </p:spPr>
        <p:txBody>
          <a:bodyPr wrap="none">
            <a:spAutoFit/>
          </a:bodyPr>
          <a:lstStyle/>
          <a:p>
            <a:r>
              <a:rPr lang="en-AU" sz="1200" dirty="0"/>
              <a:t>The sluices of the Great Dam of </a:t>
            </a:r>
            <a:r>
              <a:rPr lang="en-AU" sz="1200" dirty="0" err="1"/>
              <a:t>Marib</a:t>
            </a:r>
            <a:endParaRPr lang="en-AU" sz="1200" dirty="0"/>
          </a:p>
        </p:txBody>
      </p:sp>
      <p:sp>
        <p:nvSpPr>
          <p:cNvPr id="7" name="Rectangle 6"/>
          <p:cNvSpPr/>
          <p:nvPr/>
        </p:nvSpPr>
        <p:spPr>
          <a:xfrm>
            <a:off x="6444265" y="6563658"/>
            <a:ext cx="2012089" cy="276999"/>
          </a:xfrm>
          <a:prstGeom prst="rect">
            <a:avLst/>
          </a:prstGeom>
        </p:spPr>
        <p:txBody>
          <a:bodyPr wrap="none">
            <a:spAutoFit/>
          </a:bodyPr>
          <a:lstStyle/>
          <a:p>
            <a:r>
              <a:rPr lang="en-AU" sz="1200" dirty="0"/>
              <a:t>The </a:t>
            </a:r>
            <a:r>
              <a:rPr lang="en-AU" sz="1200" dirty="0" smtClean="0"/>
              <a:t>Nabatean city of Petra</a:t>
            </a:r>
            <a:endParaRPr lang="en-AU" sz="1200" dirty="0"/>
          </a:p>
        </p:txBody>
      </p:sp>
      <p:pic>
        <p:nvPicPr>
          <p:cNvPr id="2062" name="Picture 1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19873" y="4218153"/>
            <a:ext cx="2511836" cy="2523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 name="TextBox 21">
            <a:extLst>
              <a:ext uri="{FF2B5EF4-FFF2-40B4-BE49-F238E27FC236}">
                <a16:creationId xmlns="" xmlns:a16="http://schemas.microsoft.com/office/drawing/2014/main" id="{B5BFA93D-A7FF-443A-A247-EB35B6180A1E}"/>
              </a:ext>
            </a:extLst>
          </p:cNvPr>
          <p:cNvSpPr txBox="1"/>
          <p:nvPr/>
        </p:nvSpPr>
        <p:spPr>
          <a:xfrm>
            <a:off x="3491880" y="5013176"/>
            <a:ext cx="3168352" cy="707886"/>
          </a:xfrm>
          <a:prstGeom prst="rect">
            <a:avLst/>
          </a:prstGeom>
          <a:noFill/>
        </p:spPr>
        <p:txBody>
          <a:bodyPr wrap="square" rtlCol="0" anchor="ctr">
            <a:spAutoFit/>
          </a:bodyPr>
          <a:lstStyle/>
          <a:p>
            <a:r>
              <a:rPr lang="en-US" altLang="ko-KR" sz="2000" b="1" dirty="0" smtClean="0">
                <a:cs typeface="Arial" pitchFamily="34" charset="0"/>
              </a:rPr>
              <a:t>We do not study </a:t>
            </a:r>
          </a:p>
          <a:p>
            <a:r>
              <a:rPr lang="en-US" altLang="ko-KR" sz="2000" b="1" dirty="0" smtClean="0">
                <a:cs typeface="Arial" pitchFamily="34" charset="0"/>
              </a:rPr>
              <a:t>History just for fun</a:t>
            </a:r>
            <a:endParaRPr lang="ko-KR" altLang="en-US" sz="2000" b="1" dirty="0">
              <a:cs typeface="Arial" pitchFamily="34" charset="0"/>
            </a:endParaRPr>
          </a:p>
        </p:txBody>
      </p:sp>
    </p:spTree>
    <p:extLst>
      <p:ext uri="{BB962C8B-B14F-4D97-AF65-F5344CB8AC3E}">
        <p14:creationId xmlns:p14="http://schemas.microsoft.com/office/powerpoint/2010/main" val="196961026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Rounded Rectangle 11">
            <a:extLst>
              <a:ext uri="{FF2B5EF4-FFF2-40B4-BE49-F238E27FC236}">
                <a16:creationId xmlns="" xmlns:a16="http://schemas.microsoft.com/office/drawing/2014/main" id="{F86502E0-7AC4-4388-9323-81488ACDB42C}"/>
              </a:ext>
            </a:extLst>
          </p:cNvPr>
          <p:cNvSpPr/>
          <p:nvPr/>
        </p:nvSpPr>
        <p:spPr>
          <a:xfrm>
            <a:off x="2771807" y="1124744"/>
            <a:ext cx="3856363" cy="4839220"/>
          </a:xfrm>
          <a:prstGeom prst="roundRect">
            <a:avLst>
              <a:gd name="adj" fmla="val 888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700">
              <a:solidFill>
                <a:prstClr val="white"/>
              </a:solidFill>
            </a:endParaRPr>
          </a:p>
        </p:txBody>
      </p:sp>
      <p:sp>
        <p:nvSpPr>
          <p:cNvPr id="12" name="TextBox 11">
            <a:extLst>
              <a:ext uri="{FF2B5EF4-FFF2-40B4-BE49-F238E27FC236}">
                <a16:creationId xmlns="" xmlns:a16="http://schemas.microsoft.com/office/drawing/2014/main" id="{19129CAA-9C84-4F92-931D-1811131912EF}"/>
              </a:ext>
            </a:extLst>
          </p:cNvPr>
          <p:cNvSpPr txBox="1"/>
          <p:nvPr/>
        </p:nvSpPr>
        <p:spPr>
          <a:xfrm>
            <a:off x="2915816" y="1412794"/>
            <a:ext cx="3329115" cy="4031873"/>
          </a:xfrm>
          <a:prstGeom prst="rect">
            <a:avLst/>
          </a:prstGeom>
          <a:noFill/>
        </p:spPr>
        <p:txBody>
          <a:bodyPr wrap="square" rtlCol="0">
            <a:spAutoFit/>
          </a:bodyPr>
          <a:lstStyle/>
          <a:p>
            <a:endParaRPr lang="en-AU" sz="1600" dirty="0" smtClean="0">
              <a:solidFill>
                <a:schemeClr val="bg1"/>
              </a:solidFill>
            </a:endParaRPr>
          </a:p>
          <a:p>
            <a:r>
              <a:rPr lang="en-AU" sz="2000" dirty="0" smtClean="0">
                <a:solidFill>
                  <a:schemeClr val="bg1"/>
                </a:solidFill>
              </a:rPr>
              <a:t>Perhaps </a:t>
            </a:r>
            <a:r>
              <a:rPr lang="en-AU" sz="2000" dirty="0">
                <a:solidFill>
                  <a:schemeClr val="bg1"/>
                </a:solidFill>
              </a:rPr>
              <a:t>one of the most obvious benefits of studying </a:t>
            </a:r>
            <a:r>
              <a:rPr lang="en-AU" sz="2000" dirty="0" smtClean="0">
                <a:solidFill>
                  <a:schemeClr val="bg1"/>
                </a:solidFill>
              </a:rPr>
              <a:t>History </a:t>
            </a:r>
            <a:r>
              <a:rPr lang="en-AU" sz="2000" dirty="0">
                <a:solidFill>
                  <a:schemeClr val="bg1"/>
                </a:solidFill>
              </a:rPr>
              <a:t>is </a:t>
            </a:r>
            <a:r>
              <a:rPr lang="en-AU" sz="2000" dirty="0" smtClean="0">
                <a:solidFill>
                  <a:schemeClr val="bg1"/>
                </a:solidFill>
              </a:rPr>
              <a:t>Knowing </a:t>
            </a:r>
            <a:r>
              <a:rPr lang="en-AU" sz="2000" dirty="0">
                <a:solidFill>
                  <a:schemeClr val="bg1"/>
                </a:solidFill>
              </a:rPr>
              <a:t>the news of the prophets and messengers, and this benefit increases your faith, for belief in the messengers is their knowledge, and reading what has been narrated about them is among the relevant reasons for that.</a:t>
            </a:r>
          </a:p>
        </p:txBody>
      </p:sp>
      <p:pic>
        <p:nvPicPr>
          <p:cNvPr id="23" name="Graphic 22">
            <a:extLst>
              <a:ext uri="{FF2B5EF4-FFF2-40B4-BE49-F238E27FC236}">
                <a16:creationId xmlns="" xmlns:a16="http://schemas.microsoft.com/office/drawing/2014/main" id="{C5BADE3C-412F-48F4-8581-A273F3F98C5A}"/>
              </a:ext>
            </a:extLst>
          </p:cNvPr>
          <p:cNvPicPr>
            <a:picLocks noChangeAspect="1"/>
          </p:cNvPicPr>
          <p:nvPr/>
        </p:nvPicPr>
        <p:blipFill>
          <a:blip r:embed="rId2">
            <a:extLst>
              <a:ext uri="{BEBA8EAE-BF5A-486C-A8C5-ECC9F3942E4B}">
                <a14:imgProps xmlns:a14="http://schemas.microsoft.com/office/drawing/2010/main">
                  <a14:imgLayer r:embed="rId3">
                    <a14:imgEffect>
                      <a14:saturation sat="0"/>
                    </a14:imgEffect>
                    <a14:imgEffect>
                      <a14:brightnessContrast bright="40000" contrast="40000"/>
                    </a14:imgEffect>
                  </a14:imgLayer>
                </a14:imgProps>
              </a:ext>
              <a:ext uri="{96DAC541-7B7A-43D3-8B79-37D633B846F1}">
                <asvg:svgBlip xmlns="" xmlns:asvg="http://schemas.microsoft.com/office/drawing/2016/SVG/main" r:embed="rId4"/>
              </a:ext>
            </a:extLst>
          </a:blip>
          <a:stretch>
            <a:fillRect/>
          </a:stretch>
        </p:blipFill>
        <p:spPr>
          <a:xfrm>
            <a:off x="34530" y="1124744"/>
            <a:ext cx="2376264" cy="2549534"/>
          </a:xfrm>
          <a:prstGeom prst="rect">
            <a:avLst/>
          </a:prstGeom>
          <a:effectLst>
            <a:outerShdw blurRad="50800" dist="50800" dir="5400000" algn="ctr" rotWithShape="0">
              <a:srgbClr val="AC5208"/>
            </a:outerShdw>
          </a:effectLst>
        </p:spPr>
      </p:pic>
      <p:sp>
        <p:nvSpPr>
          <p:cNvPr id="27" name="Rectangle 26"/>
          <p:cNvSpPr/>
          <p:nvPr/>
        </p:nvSpPr>
        <p:spPr>
          <a:xfrm>
            <a:off x="1979714" y="332657"/>
            <a:ext cx="4919937" cy="584775"/>
          </a:xfrm>
          <a:prstGeom prst="rect">
            <a:avLst/>
          </a:prstGeom>
          <a:solidFill>
            <a:srgbClr val="B45608"/>
          </a:solidFill>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AU" sz="3200" kern="0" dirty="0">
                <a:solidFill>
                  <a:prstClr val="white"/>
                </a:solidFill>
              </a:rPr>
              <a:t>4</a:t>
            </a:r>
            <a:r>
              <a:rPr kumimoji="0" lang="en-AU" sz="3200" b="0" i="0" u="none" strike="noStrike" kern="0" cap="none" spc="0" normalizeH="0" baseline="0" noProof="0" dirty="0" smtClean="0">
                <a:ln>
                  <a:noFill/>
                </a:ln>
                <a:solidFill>
                  <a:prstClr val="white"/>
                </a:solidFill>
                <a:effectLst/>
                <a:uLnTx/>
                <a:uFillTx/>
              </a:rPr>
              <a:t>- To Increase</a:t>
            </a:r>
            <a:r>
              <a:rPr kumimoji="0" lang="en-AU" sz="3200" b="0" i="0" u="none" strike="noStrike" kern="0" cap="none" spc="0" normalizeH="0" noProof="0" dirty="0" smtClean="0">
                <a:ln>
                  <a:noFill/>
                </a:ln>
                <a:solidFill>
                  <a:prstClr val="white"/>
                </a:solidFill>
                <a:effectLst/>
                <a:uLnTx/>
                <a:uFillTx/>
              </a:rPr>
              <a:t> your </a:t>
            </a:r>
            <a:r>
              <a:rPr kumimoji="0" lang="en-AU" sz="3200" b="0" i="0" u="none" strike="noStrike" kern="0" cap="none" spc="0" normalizeH="0" noProof="0" dirty="0" err="1" smtClean="0">
                <a:ln>
                  <a:noFill/>
                </a:ln>
                <a:solidFill>
                  <a:prstClr val="white"/>
                </a:solidFill>
                <a:effectLst/>
                <a:uLnTx/>
                <a:uFillTx/>
              </a:rPr>
              <a:t>Eman</a:t>
            </a:r>
            <a:endParaRPr kumimoji="0" lang="en-AU" sz="3200" b="0" i="0" u="none" strike="noStrike" kern="0" cap="none" spc="0" normalizeH="0" baseline="0" noProof="0" dirty="0" smtClean="0">
              <a:ln>
                <a:noFill/>
              </a:ln>
              <a:solidFill>
                <a:prstClr val="white"/>
              </a:solidFill>
              <a:effectLst/>
              <a:uLnTx/>
              <a:uFillTx/>
            </a:endParaRPr>
          </a:p>
        </p:txBody>
      </p:sp>
      <p:pic>
        <p:nvPicPr>
          <p:cNvPr id="7170" name="Picture 2"/>
          <p:cNvPicPr>
            <a:picLocks noChangeAspect="1" noChangeArrowheads="1"/>
          </p:cNvPicPr>
          <p:nvPr/>
        </p:nvPicPr>
        <p:blipFill>
          <a:blip r:embed="rId5" cstate="print">
            <a:duotone>
              <a:schemeClr val="bg2">
                <a:shade val="45000"/>
                <a:satMod val="135000"/>
              </a:schemeClr>
              <a:prstClr val="white"/>
            </a:duotone>
            <a:extLst>
              <a:ext uri="{BEBA8EAE-BF5A-486C-A8C5-ECC9F3942E4B}">
                <a14:imgProps xmlns:a14="http://schemas.microsoft.com/office/drawing/2010/main">
                  <a14:imgLayer r:embed="rId6">
                    <a14:imgEffect>
                      <a14:colorTemperature colorTemp="4700"/>
                    </a14:imgEffect>
                    <a14:imgEffect>
                      <a14:saturation sat="0"/>
                    </a14:imgEffect>
                  </a14:imgLayer>
                </a14:imgProps>
              </a:ext>
              <a:ext uri="{28A0092B-C50C-407E-A947-70E740481C1C}">
                <a14:useLocalDpi xmlns:a14="http://schemas.microsoft.com/office/drawing/2010/main" val="0"/>
              </a:ext>
            </a:extLst>
          </a:blip>
          <a:srcRect/>
          <a:stretch>
            <a:fillRect/>
          </a:stretch>
        </p:blipFill>
        <p:spPr bwMode="auto">
          <a:xfrm>
            <a:off x="5993860" y="4221200"/>
            <a:ext cx="3150140" cy="2486745"/>
          </a:xfrm>
          <a:prstGeom prst="rect">
            <a:avLst/>
          </a:prstGeom>
          <a:noFill/>
          <a:ln>
            <a:noFill/>
          </a:ln>
          <a:effectLst>
            <a:outerShdw dist="35921" dir="2700000" algn="ctr" rotWithShape="0">
              <a:srgbClr val="AC5208"/>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454767651"/>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a:xfrm>
            <a:off x="5203806" y="2132856"/>
            <a:ext cx="3927370" cy="1296144"/>
          </a:xfrm>
        </p:spPr>
        <p:txBody>
          <a:bodyPr/>
          <a:lstStyle/>
          <a:p>
            <a:r>
              <a:rPr lang="en-AU" sz="1800" dirty="0"/>
              <a:t>This has been God’s practice with those who went before. You will find no change in God’s practices</a:t>
            </a:r>
            <a:r>
              <a:rPr lang="en-AU" sz="1800" dirty="0" smtClean="0"/>
              <a:t>. </a:t>
            </a:r>
          </a:p>
          <a:p>
            <a:pPr algn="r"/>
            <a:r>
              <a:rPr lang="en-AU" sz="1200" dirty="0" smtClean="0"/>
              <a:t>Al </a:t>
            </a:r>
            <a:r>
              <a:rPr lang="en-AU" sz="1200" dirty="0" err="1" smtClean="0"/>
              <a:t>Ahzab</a:t>
            </a:r>
            <a:r>
              <a:rPr lang="en-AU" sz="1200" dirty="0" smtClean="0"/>
              <a:t> 33:62</a:t>
            </a:r>
            <a:endParaRPr lang="en-US" sz="1200" dirty="0"/>
          </a:p>
        </p:txBody>
      </p:sp>
      <p:sp>
        <p:nvSpPr>
          <p:cNvPr id="3" name="Rectangle 10">
            <a:extLst>
              <a:ext uri="{FF2B5EF4-FFF2-40B4-BE49-F238E27FC236}">
                <a16:creationId xmlns:a16="http://schemas.microsoft.com/office/drawing/2014/main" xmlns="" id="{A591E4BA-060F-4898-BE70-644C885F491D}"/>
              </a:ext>
            </a:extLst>
          </p:cNvPr>
          <p:cNvSpPr/>
          <p:nvPr/>
        </p:nvSpPr>
        <p:spPr>
          <a:xfrm>
            <a:off x="1158" y="3540261"/>
            <a:ext cx="3717701" cy="5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p>
        </p:txBody>
      </p:sp>
      <p:sp>
        <p:nvSpPr>
          <p:cNvPr id="4" name="Rectangle 23">
            <a:extLst>
              <a:ext uri="{FF2B5EF4-FFF2-40B4-BE49-F238E27FC236}">
                <a16:creationId xmlns:a16="http://schemas.microsoft.com/office/drawing/2014/main" xmlns="" id="{3125CFBB-A6E9-4478-8909-76FF301FD611}"/>
              </a:ext>
            </a:extLst>
          </p:cNvPr>
          <p:cNvSpPr/>
          <p:nvPr/>
        </p:nvSpPr>
        <p:spPr>
          <a:xfrm rot="10800000">
            <a:off x="5292079" y="3573016"/>
            <a:ext cx="3851920" cy="54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p>
        </p:txBody>
      </p:sp>
      <p:grpSp>
        <p:nvGrpSpPr>
          <p:cNvPr id="5" name="그룹 4">
            <a:extLst>
              <a:ext uri="{FF2B5EF4-FFF2-40B4-BE49-F238E27FC236}">
                <a16:creationId xmlns:a16="http://schemas.microsoft.com/office/drawing/2014/main" xmlns="" id="{56FB8666-2000-4C0D-BB98-0F778B1856CA}"/>
              </a:ext>
            </a:extLst>
          </p:cNvPr>
          <p:cNvGrpSpPr/>
          <p:nvPr/>
        </p:nvGrpSpPr>
        <p:grpSpPr>
          <a:xfrm>
            <a:off x="3131840" y="1844824"/>
            <a:ext cx="2591378" cy="3900889"/>
            <a:chOff x="4613536" y="2164199"/>
            <a:chExt cx="2956435" cy="3337816"/>
          </a:xfrm>
        </p:grpSpPr>
        <p:sp>
          <p:nvSpPr>
            <p:cNvPr id="6" name="Pie 14">
              <a:extLst>
                <a:ext uri="{FF2B5EF4-FFF2-40B4-BE49-F238E27FC236}">
                  <a16:creationId xmlns:a16="http://schemas.microsoft.com/office/drawing/2014/main" xmlns="" id="{E6259B3D-53C5-4A08-A7B6-843E4A8C40D8}"/>
                </a:ext>
              </a:extLst>
            </p:cNvPr>
            <p:cNvSpPr/>
            <p:nvPr/>
          </p:nvSpPr>
          <p:spPr>
            <a:xfrm>
              <a:off x="4613536" y="2363855"/>
              <a:ext cx="2920588" cy="2920588"/>
            </a:xfrm>
            <a:prstGeom prst="pie">
              <a:avLst>
                <a:gd name="adj1" fmla="val 10775528"/>
                <a:gd name="adj2" fmla="val 1620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schemeClr val="tx1"/>
                </a:solidFill>
              </a:endParaRPr>
            </a:p>
          </p:txBody>
        </p:sp>
        <p:sp>
          <p:nvSpPr>
            <p:cNvPr id="7" name="Pie 22">
              <a:extLst>
                <a:ext uri="{FF2B5EF4-FFF2-40B4-BE49-F238E27FC236}">
                  <a16:creationId xmlns:a16="http://schemas.microsoft.com/office/drawing/2014/main" xmlns="" id="{E70AC61B-EB42-40B3-A095-316286A7357F}"/>
                </a:ext>
              </a:extLst>
            </p:cNvPr>
            <p:cNvSpPr/>
            <p:nvPr/>
          </p:nvSpPr>
          <p:spPr>
            <a:xfrm rot="10800000">
              <a:off x="4649383" y="2381767"/>
              <a:ext cx="2920588" cy="2920588"/>
            </a:xfrm>
            <a:prstGeom prst="pie">
              <a:avLst>
                <a:gd name="adj1" fmla="val 10775528"/>
                <a:gd name="adj2" fmla="val 162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solidFill>
                  <a:schemeClr val="tx1"/>
                </a:solidFill>
              </a:endParaRPr>
            </a:p>
          </p:txBody>
        </p:sp>
        <p:sp>
          <p:nvSpPr>
            <p:cNvPr id="8" name="Oval 9">
              <a:extLst>
                <a:ext uri="{FF2B5EF4-FFF2-40B4-BE49-F238E27FC236}">
                  <a16:creationId xmlns:a16="http://schemas.microsoft.com/office/drawing/2014/main" xmlns="" id="{EF544BB7-34E2-4C58-B49E-10060E53B0FB}"/>
                </a:ext>
              </a:extLst>
            </p:cNvPr>
            <p:cNvSpPr/>
            <p:nvPr/>
          </p:nvSpPr>
          <p:spPr>
            <a:xfrm>
              <a:off x="5118427" y="2853991"/>
              <a:ext cx="1946652" cy="1946652"/>
            </a:xfrm>
            <a:prstGeom prst="ellipse">
              <a:avLst/>
            </a:prstGeom>
            <a:solidFill>
              <a:schemeClr val="bg1"/>
            </a:solidFill>
            <a:ln w="88900">
              <a:solidFill>
                <a:srgbClr val="AC5208"/>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p>
          </p:txBody>
        </p:sp>
        <p:sp>
          <p:nvSpPr>
            <p:cNvPr id="9" name="Isosceles Triangle 11">
              <a:extLst>
                <a:ext uri="{FF2B5EF4-FFF2-40B4-BE49-F238E27FC236}">
                  <a16:creationId xmlns:a16="http://schemas.microsoft.com/office/drawing/2014/main" xmlns="" id="{B754B2B0-DE15-4F80-B230-5CAF14828184}"/>
                </a:ext>
              </a:extLst>
            </p:cNvPr>
            <p:cNvSpPr/>
            <p:nvPr/>
          </p:nvSpPr>
          <p:spPr>
            <a:xfrm rot="5400000">
              <a:off x="5911556" y="2299861"/>
              <a:ext cx="847738" cy="576413"/>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p>
          </p:txBody>
        </p:sp>
        <p:sp>
          <p:nvSpPr>
            <p:cNvPr id="10" name="Isosceles Triangle 24">
              <a:extLst>
                <a:ext uri="{FF2B5EF4-FFF2-40B4-BE49-F238E27FC236}">
                  <a16:creationId xmlns:a16="http://schemas.microsoft.com/office/drawing/2014/main" xmlns="" id="{C849DE20-DF27-48BC-9949-9E8BD8043CB9}"/>
                </a:ext>
              </a:extLst>
            </p:cNvPr>
            <p:cNvSpPr/>
            <p:nvPr/>
          </p:nvSpPr>
          <p:spPr>
            <a:xfrm rot="16200000">
              <a:off x="5424212" y="4789939"/>
              <a:ext cx="847738" cy="57641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p>
          </p:txBody>
        </p:sp>
      </p:grpSp>
      <p:sp>
        <p:nvSpPr>
          <p:cNvPr id="12" name="TextBox 11">
            <a:extLst>
              <a:ext uri="{FF2B5EF4-FFF2-40B4-BE49-F238E27FC236}">
                <a16:creationId xmlns:a16="http://schemas.microsoft.com/office/drawing/2014/main" xmlns="" id="{7E5EE6FF-6E1C-4EAF-882F-DFF1BEB2A7E4}"/>
              </a:ext>
            </a:extLst>
          </p:cNvPr>
          <p:cNvSpPr txBox="1"/>
          <p:nvPr/>
        </p:nvSpPr>
        <p:spPr>
          <a:xfrm>
            <a:off x="5220072" y="3645024"/>
            <a:ext cx="4104456" cy="338554"/>
          </a:xfrm>
          <a:prstGeom prst="rect">
            <a:avLst/>
          </a:prstGeom>
          <a:noFill/>
        </p:spPr>
        <p:txBody>
          <a:bodyPr wrap="square" rtlCol="0">
            <a:spAutoFit/>
          </a:bodyPr>
          <a:lstStyle/>
          <a:p>
            <a:r>
              <a:rPr lang="en-US" altLang="ko-KR" sz="1600" b="1" dirty="0" smtClean="0">
                <a:solidFill>
                  <a:schemeClr val="bg1"/>
                </a:solidFill>
                <a:cs typeface="Arial" pitchFamily="34" charset="0"/>
              </a:rPr>
              <a:t>The </a:t>
            </a:r>
            <a:r>
              <a:rPr lang="en-US" altLang="ko-KR" sz="1600" b="1" dirty="0" err="1" smtClean="0">
                <a:solidFill>
                  <a:schemeClr val="bg1"/>
                </a:solidFill>
                <a:cs typeface="Arial" pitchFamily="34" charset="0"/>
              </a:rPr>
              <a:t>Sunan</a:t>
            </a:r>
            <a:r>
              <a:rPr lang="en-US" altLang="ko-KR" sz="1600" b="1" dirty="0" smtClean="0">
                <a:solidFill>
                  <a:schemeClr val="bg1"/>
                </a:solidFill>
                <a:cs typeface="Arial" pitchFamily="34" charset="0"/>
              </a:rPr>
              <a:t> of the creation don’t </a:t>
            </a:r>
            <a:r>
              <a:rPr lang="en-US" altLang="ko-KR" sz="1550" b="1" dirty="0" smtClean="0">
                <a:solidFill>
                  <a:schemeClr val="bg1"/>
                </a:solidFill>
                <a:cs typeface="Arial" pitchFamily="34" charset="0"/>
              </a:rPr>
              <a:t>change</a:t>
            </a:r>
            <a:r>
              <a:rPr lang="en-US" altLang="ko-KR" sz="1600" b="1" dirty="0" smtClean="0">
                <a:solidFill>
                  <a:schemeClr val="bg1"/>
                </a:solidFill>
                <a:cs typeface="Arial" pitchFamily="34" charset="0"/>
              </a:rPr>
              <a:t> </a:t>
            </a:r>
            <a:endParaRPr lang="ko-KR" altLang="en-US" sz="1600" b="1" dirty="0">
              <a:solidFill>
                <a:schemeClr val="bg1"/>
              </a:solidFill>
              <a:cs typeface="Arial" pitchFamily="34" charset="0"/>
            </a:endParaRPr>
          </a:p>
        </p:txBody>
      </p:sp>
      <p:sp>
        <p:nvSpPr>
          <p:cNvPr id="13" name="TextBox 12">
            <a:extLst>
              <a:ext uri="{FF2B5EF4-FFF2-40B4-BE49-F238E27FC236}">
                <a16:creationId xmlns:a16="http://schemas.microsoft.com/office/drawing/2014/main" xmlns="" id="{602569D4-C752-4651-B4DF-E7CBD6F546CD}"/>
              </a:ext>
            </a:extLst>
          </p:cNvPr>
          <p:cNvSpPr txBox="1"/>
          <p:nvPr/>
        </p:nvSpPr>
        <p:spPr>
          <a:xfrm>
            <a:off x="2" y="3645024"/>
            <a:ext cx="3198261" cy="338554"/>
          </a:xfrm>
          <a:prstGeom prst="rect">
            <a:avLst/>
          </a:prstGeom>
          <a:noFill/>
        </p:spPr>
        <p:txBody>
          <a:bodyPr wrap="square" rtlCol="0">
            <a:spAutoFit/>
          </a:bodyPr>
          <a:lstStyle/>
          <a:p>
            <a:pPr algn="r"/>
            <a:r>
              <a:rPr lang="en-US" altLang="ko-KR" sz="1600" b="1" dirty="0" smtClean="0">
                <a:solidFill>
                  <a:schemeClr val="bg1"/>
                </a:solidFill>
                <a:cs typeface="Arial" pitchFamily="34" charset="0"/>
              </a:rPr>
              <a:t>The ways of Allah are fixed</a:t>
            </a:r>
            <a:endParaRPr lang="ko-KR" altLang="en-US" sz="1600" b="1" dirty="0">
              <a:solidFill>
                <a:schemeClr val="bg1"/>
              </a:solidFill>
              <a:cs typeface="Arial" pitchFamily="34" charset="0"/>
            </a:endParaRPr>
          </a:p>
        </p:txBody>
      </p:sp>
      <p:sp>
        <p:nvSpPr>
          <p:cNvPr id="15" name="TextBox 14">
            <a:extLst>
              <a:ext uri="{FF2B5EF4-FFF2-40B4-BE49-F238E27FC236}">
                <a16:creationId xmlns:a16="http://schemas.microsoft.com/office/drawing/2014/main" xmlns="" id="{AAFC6985-ED59-41C0-9C29-836C2AAE5DBA}"/>
              </a:ext>
            </a:extLst>
          </p:cNvPr>
          <p:cNvSpPr txBox="1"/>
          <p:nvPr/>
        </p:nvSpPr>
        <p:spPr>
          <a:xfrm>
            <a:off x="323538" y="2276896"/>
            <a:ext cx="2500499" cy="923330"/>
          </a:xfrm>
          <a:prstGeom prst="rect">
            <a:avLst/>
          </a:prstGeom>
          <a:noFill/>
        </p:spPr>
        <p:txBody>
          <a:bodyPr wrap="square" rtlCol="0">
            <a:spAutoFit/>
          </a:bodyPr>
          <a:lstStyle/>
          <a:p>
            <a:pPr algn="ctr"/>
            <a:r>
              <a:rPr lang="en-AU" altLang="ko-KR" dirty="0" smtClean="0">
                <a:solidFill>
                  <a:schemeClr val="tx1">
                    <a:lumMod val="65000"/>
                    <a:lumOff val="35000"/>
                  </a:schemeClr>
                </a:solidFill>
                <a:cs typeface="Arial" pitchFamily="34" charset="0"/>
              </a:rPr>
              <a:t>In History we learn that Allah </a:t>
            </a:r>
            <a:r>
              <a:rPr lang="en-AU" altLang="ko-KR" dirty="0" err="1" smtClean="0">
                <a:solidFill>
                  <a:schemeClr val="tx1">
                    <a:lumMod val="65000"/>
                    <a:lumOff val="35000"/>
                  </a:schemeClr>
                </a:solidFill>
                <a:cs typeface="Arial" pitchFamily="34" charset="0"/>
              </a:rPr>
              <a:t>swt</a:t>
            </a:r>
            <a:r>
              <a:rPr lang="en-AU" altLang="ko-KR" dirty="0" smtClean="0">
                <a:solidFill>
                  <a:schemeClr val="tx1">
                    <a:lumMod val="65000"/>
                    <a:lumOff val="35000"/>
                  </a:schemeClr>
                </a:solidFill>
                <a:cs typeface="Arial" pitchFamily="34" charset="0"/>
              </a:rPr>
              <a:t> has ways in the creation.</a:t>
            </a:r>
            <a:endParaRPr lang="ko-KR" altLang="en-US" dirty="0">
              <a:solidFill>
                <a:schemeClr val="tx1">
                  <a:lumMod val="65000"/>
                  <a:lumOff val="35000"/>
                </a:schemeClr>
              </a:solidFill>
              <a:cs typeface="Arial" pitchFamily="34" charset="0"/>
            </a:endParaRPr>
          </a:p>
        </p:txBody>
      </p:sp>
      <p:sp>
        <p:nvSpPr>
          <p:cNvPr id="17" name="Rectangle 16"/>
          <p:cNvSpPr/>
          <p:nvPr/>
        </p:nvSpPr>
        <p:spPr>
          <a:xfrm>
            <a:off x="539591" y="260652"/>
            <a:ext cx="8563563" cy="584775"/>
          </a:xfrm>
          <a:prstGeom prst="rect">
            <a:avLst/>
          </a:prstGeom>
          <a:solidFill>
            <a:srgbClr val="B45608"/>
          </a:solidFill>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AU" sz="3200" b="0" i="0" u="none" strike="noStrike" kern="0" cap="none" spc="0" normalizeH="0" baseline="0" noProof="0" dirty="0" smtClean="0">
                <a:ln>
                  <a:noFill/>
                </a:ln>
                <a:solidFill>
                  <a:prstClr val="white"/>
                </a:solidFill>
                <a:effectLst/>
                <a:uLnTx/>
                <a:uFillTx/>
              </a:rPr>
              <a:t>5- To Learn the </a:t>
            </a:r>
            <a:r>
              <a:rPr kumimoji="0" lang="en-AU" sz="3200" b="0" i="0" u="none" strike="noStrike" kern="0" cap="none" spc="0" normalizeH="0" baseline="0" noProof="0" dirty="0" err="1" smtClean="0">
                <a:ln>
                  <a:noFill/>
                </a:ln>
                <a:solidFill>
                  <a:prstClr val="white"/>
                </a:solidFill>
                <a:effectLst/>
                <a:uLnTx/>
                <a:uFillTx/>
              </a:rPr>
              <a:t>Sunan</a:t>
            </a:r>
            <a:r>
              <a:rPr kumimoji="0" lang="en-AU" sz="3200" b="0" i="0" u="none" strike="noStrike" kern="0" cap="none" spc="0" normalizeH="0" baseline="0" noProof="0" dirty="0" smtClean="0">
                <a:ln>
                  <a:noFill/>
                </a:ln>
                <a:solidFill>
                  <a:prstClr val="white"/>
                </a:solidFill>
                <a:effectLst/>
                <a:uLnTx/>
                <a:uFillTx/>
              </a:rPr>
              <a:t> of</a:t>
            </a:r>
            <a:r>
              <a:rPr kumimoji="0" lang="en-AU" sz="3200" b="0" i="0" u="none" strike="noStrike" kern="0" cap="none" spc="0" normalizeH="0" noProof="0" dirty="0" smtClean="0">
                <a:ln>
                  <a:noFill/>
                </a:ln>
                <a:solidFill>
                  <a:prstClr val="white"/>
                </a:solidFill>
                <a:effectLst/>
                <a:uLnTx/>
                <a:uFillTx/>
              </a:rPr>
              <a:t> Allah in the creation </a:t>
            </a:r>
            <a:endParaRPr kumimoji="0" lang="en-AU" sz="3200" b="0" i="0" u="none" strike="noStrike" kern="0" cap="none" spc="0" normalizeH="0" baseline="0" noProof="0" dirty="0" smtClean="0">
              <a:ln>
                <a:noFill/>
              </a:ln>
              <a:solidFill>
                <a:prstClr val="white"/>
              </a:solidFill>
              <a:effectLst/>
              <a:uLnTx/>
              <a:uFillTx/>
            </a:endParaRPr>
          </a:p>
        </p:txBody>
      </p:sp>
      <p:pic>
        <p:nvPicPr>
          <p:cNvPr id="8194" name="Picture 2"/>
          <p:cNvPicPr>
            <a:picLocks noChangeAspect="1" noChangeArrowheads="1"/>
          </p:cNvPicPr>
          <p:nvPr/>
        </p:nvPicPr>
        <p:blipFill>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rcRect/>
          <a:stretch>
            <a:fillRect/>
          </a:stretch>
        </p:blipFill>
        <p:spPr bwMode="auto">
          <a:xfrm>
            <a:off x="2" y="6021288"/>
            <a:ext cx="1433827" cy="83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195" name="Picture 3"/>
          <p:cNvPicPr>
            <a:picLocks noChangeAspect="1" noChangeArrowheads="1"/>
          </p:cNvPicPr>
          <p:nvPr/>
        </p:nvPicPr>
        <p:blipFill>
          <a:blip r:embed="rId5">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7748338" y="5970618"/>
            <a:ext cx="1395701" cy="9087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196" name="Picture 4"/>
          <p:cNvPicPr>
            <a:picLocks noChangeAspect="1" noChangeArrowheads="1"/>
          </p:cNvPicPr>
          <p:nvPr/>
        </p:nvPicPr>
        <p:blipFill>
          <a:blip r:embed="rId6" cstate="print">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835697" y="6129034"/>
            <a:ext cx="936104" cy="7290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197" name="Picture 5"/>
          <p:cNvPicPr>
            <a:picLocks noChangeAspect="1" noChangeArrowheads="1"/>
          </p:cNvPicPr>
          <p:nvPr/>
        </p:nvPicPr>
        <p:blipFill>
          <a:blip r:embed="rId7" cstate="print">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3491883" y="6237312"/>
            <a:ext cx="1417672" cy="620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198" name="Picture 6"/>
          <p:cNvPicPr>
            <a:picLocks noChangeAspect="1" noChangeArrowheads="1"/>
          </p:cNvPicPr>
          <p:nvPr/>
        </p:nvPicPr>
        <p:blipFill>
          <a:blip r:embed="rId8" cstate="print">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868183" y="6021365"/>
            <a:ext cx="1154633" cy="8561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199" name="Picture 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3528" y="980728"/>
            <a:ext cx="8277225" cy="9620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7510" y="260651"/>
            <a:ext cx="334963" cy="481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802088350"/>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ext Placeholder 1">
            <a:extLst>
              <a:ext uri="{FF2B5EF4-FFF2-40B4-BE49-F238E27FC236}">
                <a16:creationId xmlns="" xmlns:a16="http://schemas.microsoft.com/office/drawing/2014/main" id="{D735F7F3-C1B5-4B60-A00A-4EB618DDFB5A}"/>
              </a:ext>
            </a:extLst>
          </p:cNvPr>
          <p:cNvSpPr>
            <a:spLocks noGrp="1"/>
          </p:cNvSpPr>
          <p:nvPr>
            <p:ph type="body" sz="quarter" idx="10"/>
          </p:nvPr>
        </p:nvSpPr>
        <p:spPr/>
        <p:txBody>
          <a:bodyPr/>
          <a:lstStyle/>
          <a:p>
            <a:r>
              <a:rPr lang="en-US" sz="4000" dirty="0" smtClean="0">
                <a:latin typeface="Cooper Black" panose="0208090404030B020404" pitchFamily="18" charset="0"/>
              </a:rPr>
              <a:t>The </a:t>
            </a:r>
            <a:r>
              <a:rPr lang="en-US" sz="4000" dirty="0" err="1" smtClean="0">
                <a:latin typeface="Cooper Black" panose="0208090404030B020404" pitchFamily="18" charset="0"/>
              </a:rPr>
              <a:t>Sunan</a:t>
            </a:r>
            <a:r>
              <a:rPr lang="en-US" sz="4000" dirty="0" smtClean="0">
                <a:latin typeface="Cooper Black" panose="0208090404030B020404" pitchFamily="18" charset="0"/>
              </a:rPr>
              <a:t> of the creation</a:t>
            </a:r>
            <a:endParaRPr lang="en-US" sz="4000" dirty="0">
              <a:latin typeface="Cooper Black" panose="0208090404030B020404" pitchFamily="18" charset="0"/>
            </a:endParaRPr>
          </a:p>
        </p:txBody>
      </p:sp>
      <p:graphicFrame>
        <p:nvGraphicFramePr>
          <p:cNvPr id="3" name="Chart 2">
            <a:extLst>
              <a:ext uri="{FF2B5EF4-FFF2-40B4-BE49-F238E27FC236}">
                <a16:creationId xmlns="" xmlns:a16="http://schemas.microsoft.com/office/drawing/2014/main" id="{FDC87897-DEE2-4587-BA14-14A14230BBE6}"/>
              </a:ext>
            </a:extLst>
          </p:cNvPr>
          <p:cNvGraphicFramePr/>
          <p:nvPr>
            <p:extLst>
              <p:ext uri="{D42A27DB-BD31-4B8C-83A1-F6EECF244321}">
                <p14:modId xmlns:p14="http://schemas.microsoft.com/office/powerpoint/2010/main" val="3211427112"/>
              </p:ext>
            </p:extLst>
          </p:nvPr>
        </p:nvGraphicFramePr>
        <p:xfrm>
          <a:off x="755600" y="1700808"/>
          <a:ext cx="1450849" cy="1819628"/>
        </p:xfrm>
        <a:graphic>
          <a:graphicData uri="http://schemas.openxmlformats.org/drawingml/2006/chart">
            <c:chart xmlns:c="http://schemas.openxmlformats.org/drawingml/2006/chart" xmlns:r="http://schemas.openxmlformats.org/officeDocument/2006/relationships" r:id="rId3"/>
          </a:graphicData>
        </a:graphic>
      </p:graphicFrame>
      <p:grpSp>
        <p:nvGrpSpPr>
          <p:cNvPr id="4" name="Group 3">
            <a:extLst>
              <a:ext uri="{FF2B5EF4-FFF2-40B4-BE49-F238E27FC236}">
                <a16:creationId xmlns="" xmlns:a16="http://schemas.microsoft.com/office/drawing/2014/main" id="{934716FF-E3A6-45F7-8AA1-474E10BF4711}"/>
              </a:ext>
            </a:extLst>
          </p:cNvPr>
          <p:cNvGrpSpPr/>
          <p:nvPr/>
        </p:nvGrpSpPr>
        <p:grpSpPr>
          <a:xfrm>
            <a:off x="611560" y="3356996"/>
            <a:ext cx="1686162" cy="1756065"/>
            <a:chOff x="6286221" y="2084563"/>
            <a:chExt cx="1939266" cy="1953361"/>
          </a:xfrm>
        </p:grpSpPr>
        <p:sp>
          <p:nvSpPr>
            <p:cNvPr id="5" name="TextBox 4">
              <a:extLst>
                <a:ext uri="{FF2B5EF4-FFF2-40B4-BE49-F238E27FC236}">
                  <a16:creationId xmlns="" xmlns:a16="http://schemas.microsoft.com/office/drawing/2014/main" id="{2B4D0390-4D56-4392-B10F-4B449506C452}"/>
                </a:ext>
              </a:extLst>
            </p:cNvPr>
            <p:cNvSpPr txBox="1"/>
            <p:nvPr/>
          </p:nvSpPr>
          <p:spPr>
            <a:xfrm>
              <a:off x="6286221" y="2805443"/>
              <a:ext cx="1858639" cy="1232481"/>
            </a:xfrm>
            <a:prstGeom prst="rect">
              <a:avLst/>
            </a:prstGeom>
            <a:noFill/>
          </p:spPr>
          <p:txBody>
            <a:bodyPr wrap="square" rtlCol="0">
              <a:spAutoFit/>
            </a:bodyPr>
            <a:lstStyle/>
            <a:p>
              <a:pPr algn="ctr"/>
              <a:r>
                <a:rPr lang="en-US" altLang="ko-KR" sz="1100" dirty="0" smtClean="0">
                  <a:solidFill>
                    <a:prstClr val="black">
                      <a:lumMod val="75000"/>
                      <a:lumOff val="25000"/>
                    </a:prstClr>
                  </a:solidFill>
                  <a:cs typeface="Arial" pitchFamily="34" charset="0"/>
                </a:rPr>
                <a:t>And it will do so until the end of times. If water boils at 30    today and 60 tomorrow we will have hard time living on earth.</a:t>
              </a:r>
              <a:endParaRPr lang="en-US" altLang="ko-KR" sz="1100" dirty="0">
                <a:solidFill>
                  <a:prstClr val="black">
                    <a:lumMod val="75000"/>
                    <a:lumOff val="25000"/>
                  </a:prstClr>
                </a:solidFill>
                <a:cs typeface="Arial" pitchFamily="34" charset="0"/>
              </a:endParaRPr>
            </a:p>
          </p:txBody>
        </p:sp>
        <p:sp>
          <p:nvSpPr>
            <p:cNvPr id="6" name="TextBox 5">
              <a:extLst>
                <a:ext uri="{FF2B5EF4-FFF2-40B4-BE49-F238E27FC236}">
                  <a16:creationId xmlns="" xmlns:a16="http://schemas.microsoft.com/office/drawing/2014/main" id="{2ED5640F-0B50-4E1C-BB53-6030096603F2}"/>
                </a:ext>
              </a:extLst>
            </p:cNvPr>
            <p:cNvSpPr txBox="1"/>
            <p:nvPr/>
          </p:nvSpPr>
          <p:spPr>
            <a:xfrm>
              <a:off x="6364504" y="2084563"/>
              <a:ext cx="1860983" cy="718947"/>
            </a:xfrm>
            <a:prstGeom prst="rect">
              <a:avLst/>
            </a:prstGeom>
            <a:noFill/>
          </p:spPr>
          <p:txBody>
            <a:bodyPr wrap="square" rtlCol="0">
              <a:spAutoFit/>
            </a:bodyPr>
            <a:lstStyle/>
            <a:p>
              <a:pPr algn="ctr"/>
              <a:r>
                <a:rPr lang="en-AU" altLang="ko-KR" b="1" dirty="0" smtClean="0">
                  <a:solidFill>
                    <a:prstClr val="black">
                      <a:lumMod val="75000"/>
                      <a:lumOff val="25000"/>
                    </a:prstClr>
                  </a:solidFill>
                  <a:cs typeface="Arial" pitchFamily="34" charset="0"/>
                </a:rPr>
                <a:t>Water boils at 100</a:t>
              </a:r>
              <a:endParaRPr lang="ko-KR" altLang="en-US" b="1" dirty="0">
                <a:solidFill>
                  <a:prstClr val="black">
                    <a:lumMod val="75000"/>
                    <a:lumOff val="25000"/>
                  </a:prstClr>
                </a:solidFill>
                <a:cs typeface="Arial" pitchFamily="34" charset="0"/>
              </a:endParaRPr>
            </a:p>
          </p:txBody>
        </p:sp>
      </p:grpSp>
      <p:sp>
        <p:nvSpPr>
          <p:cNvPr id="9" name="Rounded Rectangle 20">
            <a:extLst>
              <a:ext uri="{FF2B5EF4-FFF2-40B4-BE49-F238E27FC236}">
                <a16:creationId xmlns="" xmlns:a16="http://schemas.microsoft.com/office/drawing/2014/main" id="{CBA9232D-8283-4803-9339-8AB28E2F968E}"/>
              </a:ext>
            </a:extLst>
          </p:cNvPr>
          <p:cNvSpPr/>
          <p:nvPr/>
        </p:nvSpPr>
        <p:spPr>
          <a:xfrm>
            <a:off x="827584" y="1124744"/>
            <a:ext cx="1152128" cy="576064"/>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10" name="TextBox 9">
            <a:extLst>
              <a:ext uri="{FF2B5EF4-FFF2-40B4-BE49-F238E27FC236}">
                <a16:creationId xmlns="" xmlns:a16="http://schemas.microsoft.com/office/drawing/2014/main" id="{6ED4C2D2-BA4F-4BB9-9143-B29DF0AE2EE5}"/>
              </a:ext>
            </a:extLst>
          </p:cNvPr>
          <p:cNvSpPr txBox="1"/>
          <p:nvPr/>
        </p:nvSpPr>
        <p:spPr>
          <a:xfrm>
            <a:off x="755576" y="1268808"/>
            <a:ext cx="1368153" cy="307777"/>
          </a:xfrm>
          <a:prstGeom prst="rect">
            <a:avLst/>
          </a:prstGeom>
          <a:noFill/>
        </p:spPr>
        <p:txBody>
          <a:bodyPr wrap="square" rtlCol="0">
            <a:spAutoFit/>
          </a:bodyPr>
          <a:lstStyle/>
          <a:p>
            <a:pPr algn="ctr"/>
            <a:r>
              <a:rPr lang="en-US" altLang="ko-KR" sz="1400" b="1" dirty="0" smtClean="0">
                <a:solidFill>
                  <a:prstClr val="white"/>
                </a:solidFill>
                <a:ea typeface="FZShuTi" pitchFamily="2" charset="-122"/>
                <a:cs typeface="Arial" pitchFamily="34" charset="0"/>
              </a:rPr>
              <a:t>Example 1</a:t>
            </a:r>
            <a:endParaRPr lang="ko-KR" altLang="en-US" sz="1400" b="1" dirty="0">
              <a:solidFill>
                <a:prstClr val="white"/>
              </a:solidFill>
              <a:cs typeface="Arial" pitchFamily="34" charset="0"/>
            </a:endParaRPr>
          </a:p>
        </p:txBody>
      </p:sp>
      <p:graphicFrame>
        <p:nvGraphicFramePr>
          <p:cNvPr id="12" name="Chart 11">
            <a:extLst>
              <a:ext uri="{FF2B5EF4-FFF2-40B4-BE49-F238E27FC236}">
                <a16:creationId xmlns="" xmlns:a16="http://schemas.microsoft.com/office/drawing/2014/main" id="{D3C0AB49-9E11-4F17-9837-99A17B0385B6}"/>
              </a:ext>
            </a:extLst>
          </p:cNvPr>
          <p:cNvGraphicFramePr/>
          <p:nvPr>
            <p:extLst>
              <p:ext uri="{D42A27DB-BD31-4B8C-83A1-F6EECF244321}">
                <p14:modId xmlns:p14="http://schemas.microsoft.com/office/powerpoint/2010/main" val="1806907588"/>
              </p:ext>
            </p:extLst>
          </p:nvPr>
        </p:nvGraphicFramePr>
        <p:xfrm>
          <a:off x="2771824" y="1772816"/>
          <a:ext cx="1450849" cy="1819628"/>
        </p:xfrm>
        <a:graphic>
          <a:graphicData uri="http://schemas.openxmlformats.org/drawingml/2006/chart">
            <c:chart xmlns:c="http://schemas.openxmlformats.org/drawingml/2006/chart" xmlns:r="http://schemas.openxmlformats.org/officeDocument/2006/relationships" r:id="rId4"/>
          </a:graphicData>
        </a:graphic>
      </p:graphicFrame>
      <p:grpSp>
        <p:nvGrpSpPr>
          <p:cNvPr id="13" name="Group 12">
            <a:extLst>
              <a:ext uri="{FF2B5EF4-FFF2-40B4-BE49-F238E27FC236}">
                <a16:creationId xmlns="" xmlns:a16="http://schemas.microsoft.com/office/drawing/2014/main" id="{EA93F753-4918-4CE9-973D-7E76C0C521D2}"/>
              </a:ext>
            </a:extLst>
          </p:cNvPr>
          <p:cNvGrpSpPr/>
          <p:nvPr/>
        </p:nvGrpSpPr>
        <p:grpSpPr>
          <a:xfrm>
            <a:off x="2483774" y="3429001"/>
            <a:ext cx="2160241" cy="1684060"/>
            <a:chOff x="5986989" y="2253199"/>
            <a:chExt cx="2484508" cy="1684060"/>
          </a:xfrm>
        </p:grpSpPr>
        <p:sp>
          <p:nvSpPr>
            <p:cNvPr id="14" name="TextBox 13">
              <a:extLst>
                <a:ext uri="{FF2B5EF4-FFF2-40B4-BE49-F238E27FC236}">
                  <a16:creationId xmlns="" xmlns:a16="http://schemas.microsoft.com/office/drawing/2014/main" id="{96DFA302-C0F1-48F8-93F1-B2E405585CDD}"/>
                </a:ext>
              </a:extLst>
            </p:cNvPr>
            <p:cNvSpPr txBox="1"/>
            <p:nvPr/>
          </p:nvSpPr>
          <p:spPr>
            <a:xfrm>
              <a:off x="6235442" y="2829263"/>
              <a:ext cx="1987605" cy="1107996"/>
            </a:xfrm>
            <a:prstGeom prst="rect">
              <a:avLst/>
            </a:prstGeom>
            <a:noFill/>
          </p:spPr>
          <p:txBody>
            <a:bodyPr wrap="square" rtlCol="0">
              <a:spAutoFit/>
            </a:bodyPr>
            <a:lstStyle/>
            <a:p>
              <a:pPr algn="ctr"/>
              <a:r>
                <a:rPr lang="en-US" altLang="ko-KR" sz="1100" dirty="0" smtClean="0">
                  <a:solidFill>
                    <a:prstClr val="black">
                      <a:lumMod val="75000"/>
                      <a:lumOff val="25000"/>
                    </a:prstClr>
                  </a:solidFill>
                  <a:cs typeface="Arial" pitchFamily="34" charset="0"/>
                </a:rPr>
                <a:t>That is the rule. Imagine not knowing what temperature burns? </a:t>
              </a:r>
            </a:p>
            <a:p>
              <a:pPr algn="ctr"/>
              <a:r>
                <a:rPr lang="en-US" altLang="ko-KR" sz="1100" dirty="0" smtClean="0">
                  <a:solidFill>
                    <a:prstClr val="black">
                      <a:lumMod val="75000"/>
                      <a:lumOff val="25000"/>
                    </a:prstClr>
                  </a:solidFill>
                  <a:cs typeface="Arial" pitchFamily="34" charset="0"/>
                </a:rPr>
                <a:t>Again, is there an exception?</a:t>
              </a:r>
            </a:p>
            <a:p>
              <a:pPr algn="ctr"/>
              <a:r>
                <a:rPr lang="en-US" altLang="ko-KR" sz="1100" dirty="0" smtClean="0">
                  <a:solidFill>
                    <a:prstClr val="black">
                      <a:lumMod val="75000"/>
                      <a:lumOff val="25000"/>
                    </a:prstClr>
                  </a:solidFill>
                  <a:cs typeface="Arial" pitchFamily="34" charset="0"/>
                </a:rPr>
                <a:t>Can Think of one? </a:t>
              </a:r>
              <a:endParaRPr lang="en-US" altLang="ko-KR" sz="1100" dirty="0">
                <a:solidFill>
                  <a:prstClr val="black">
                    <a:lumMod val="75000"/>
                    <a:lumOff val="25000"/>
                  </a:prstClr>
                </a:solidFill>
                <a:cs typeface="Arial" pitchFamily="34" charset="0"/>
              </a:endParaRPr>
            </a:p>
          </p:txBody>
        </p:sp>
        <p:sp>
          <p:nvSpPr>
            <p:cNvPr id="15" name="TextBox 14">
              <a:extLst>
                <a:ext uri="{FF2B5EF4-FFF2-40B4-BE49-F238E27FC236}">
                  <a16:creationId xmlns="" xmlns:a16="http://schemas.microsoft.com/office/drawing/2014/main" id="{C80A6149-DEEE-44A3-BDFB-944D2CD7CCCF}"/>
                </a:ext>
              </a:extLst>
            </p:cNvPr>
            <p:cNvSpPr txBox="1"/>
            <p:nvPr/>
          </p:nvSpPr>
          <p:spPr>
            <a:xfrm>
              <a:off x="5986989" y="2253199"/>
              <a:ext cx="2484508" cy="646331"/>
            </a:xfrm>
            <a:prstGeom prst="rect">
              <a:avLst/>
            </a:prstGeom>
            <a:noFill/>
          </p:spPr>
          <p:txBody>
            <a:bodyPr wrap="square" rtlCol="0">
              <a:spAutoFit/>
            </a:bodyPr>
            <a:lstStyle/>
            <a:p>
              <a:pPr algn="ctr"/>
              <a:r>
                <a:rPr lang="en-US" altLang="ko-KR" b="1" dirty="0" smtClean="0">
                  <a:solidFill>
                    <a:prstClr val="black">
                      <a:lumMod val="75000"/>
                      <a:lumOff val="25000"/>
                    </a:prstClr>
                  </a:solidFill>
                  <a:ea typeface="FZShuTi" pitchFamily="2" charset="-122"/>
                  <a:cs typeface="Arial" pitchFamily="34" charset="0"/>
                </a:rPr>
                <a:t>Fire burns till the end of times </a:t>
              </a:r>
              <a:endParaRPr lang="ko-KR" altLang="en-US" b="1" dirty="0">
                <a:solidFill>
                  <a:prstClr val="black">
                    <a:lumMod val="75000"/>
                    <a:lumOff val="25000"/>
                  </a:prstClr>
                </a:solidFill>
                <a:cs typeface="Arial" pitchFamily="34" charset="0"/>
              </a:endParaRPr>
            </a:p>
          </p:txBody>
        </p:sp>
      </p:grpSp>
      <p:sp>
        <p:nvSpPr>
          <p:cNvPr id="18" name="Rounded Rectangle 31">
            <a:extLst>
              <a:ext uri="{FF2B5EF4-FFF2-40B4-BE49-F238E27FC236}">
                <a16:creationId xmlns="" xmlns:a16="http://schemas.microsoft.com/office/drawing/2014/main" id="{80E8D40E-D980-4052-9F70-A3A4CB83A384}"/>
              </a:ext>
            </a:extLst>
          </p:cNvPr>
          <p:cNvSpPr/>
          <p:nvPr/>
        </p:nvSpPr>
        <p:spPr>
          <a:xfrm>
            <a:off x="2843808" y="1196752"/>
            <a:ext cx="1224136" cy="504056"/>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19" name="TextBox 18">
            <a:extLst>
              <a:ext uri="{FF2B5EF4-FFF2-40B4-BE49-F238E27FC236}">
                <a16:creationId xmlns="" xmlns:a16="http://schemas.microsoft.com/office/drawing/2014/main" id="{9DD24DD8-7EA5-4140-8D81-BCF512488EAF}"/>
              </a:ext>
            </a:extLst>
          </p:cNvPr>
          <p:cNvSpPr txBox="1"/>
          <p:nvPr/>
        </p:nvSpPr>
        <p:spPr>
          <a:xfrm>
            <a:off x="2771810" y="1268808"/>
            <a:ext cx="1429021" cy="307777"/>
          </a:xfrm>
          <a:prstGeom prst="rect">
            <a:avLst/>
          </a:prstGeom>
          <a:noFill/>
        </p:spPr>
        <p:txBody>
          <a:bodyPr wrap="square" rtlCol="0">
            <a:spAutoFit/>
          </a:bodyPr>
          <a:lstStyle/>
          <a:p>
            <a:pPr algn="ctr"/>
            <a:r>
              <a:rPr lang="en-US" altLang="ko-KR" sz="1400" b="1" dirty="0" smtClean="0">
                <a:solidFill>
                  <a:prstClr val="white"/>
                </a:solidFill>
                <a:ea typeface="FZShuTi" pitchFamily="2" charset="-122"/>
                <a:cs typeface="Arial" pitchFamily="34" charset="0"/>
              </a:rPr>
              <a:t>Example 2</a:t>
            </a:r>
            <a:endParaRPr lang="ko-KR" altLang="en-US" sz="2700" b="1" dirty="0">
              <a:solidFill>
                <a:prstClr val="white"/>
              </a:solidFill>
              <a:cs typeface="Arial" pitchFamily="34" charset="0"/>
            </a:endParaRPr>
          </a:p>
        </p:txBody>
      </p:sp>
      <p:graphicFrame>
        <p:nvGraphicFramePr>
          <p:cNvPr id="21" name="Chart 20">
            <a:extLst>
              <a:ext uri="{FF2B5EF4-FFF2-40B4-BE49-F238E27FC236}">
                <a16:creationId xmlns="" xmlns:a16="http://schemas.microsoft.com/office/drawing/2014/main" id="{6993C3E2-8BC0-4846-81B7-EAD25A11A252}"/>
              </a:ext>
            </a:extLst>
          </p:cNvPr>
          <p:cNvGraphicFramePr/>
          <p:nvPr>
            <p:extLst>
              <p:ext uri="{D42A27DB-BD31-4B8C-83A1-F6EECF244321}">
                <p14:modId xmlns:p14="http://schemas.microsoft.com/office/powerpoint/2010/main" val="1207992827"/>
              </p:ext>
            </p:extLst>
          </p:nvPr>
        </p:nvGraphicFramePr>
        <p:xfrm>
          <a:off x="4788048" y="1772816"/>
          <a:ext cx="1450849" cy="1819628"/>
        </p:xfrm>
        <a:graphic>
          <a:graphicData uri="http://schemas.openxmlformats.org/drawingml/2006/chart">
            <c:chart xmlns:c="http://schemas.openxmlformats.org/drawingml/2006/chart" xmlns:r="http://schemas.openxmlformats.org/officeDocument/2006/relationships" r:id="rId5"/>
          </a:graphicData>
        </a:graphic>
      </p:graphicFrame>
      <p:grpSp>
        <p:nvGrpSpPr>
          <p:cNvPr id="22" name="Group 21">
            <a:extLst>
              <a:ext uri="{FF2B5EF4-FFF2-40B4-BE49-F238E27FC236}">
                <a16:creationId xmlns="" xmlns:a16="http://schemas.microsoft.com/office/drawing/2014/main" id="{C744D4D4-1E5D-4BC4-9CB4-0FD1BC74FB71}"/>
              </a:ext>
            </a:extLst>
          </p:cNvPr>
          <p:cNvGrpSpPr/>
          <p:nvPr/>
        </p:nvGrpSpPr>
        <p:grpSpPr>
          <a:xfrm>
            <a:off x="4860056" y="3429000"/>
            <a:ext cx="1618097" cy="1248236"/>
            <a:chOff x="6280700" y="2253199"/>
            <a:chExt cx="1860984" cy="1248236"/>
          </a:xfrm>
        </p:grpSpPr>
        <p:sp>
          <p:nvSpPr>
            <p:cNvPr id="23" name="TextBox 22">
              <a:extLst>
                <a:ext uri="{FF2B5EF4-FFF2-40B4-BE49-F238E27FC236}">
                  <a16:creationId xmlns="" xmlns:a16="http://schemas.microsoft.com/office/drawing/2014/main" id="{E5D54948-BB70-4C55-BDFC-C659B8CBD312}"/>
                </a:ext>
              </a:extLst>
            </p:cNvPr>
            <p:cNvSpPr txBox="1"/>
            <p:nvPr/>
          </p:nvSpPr>
          <p:spPr>
            <a:xfrm>
              <a:off x="6280701" y="2901271"/>
              <a:ext cx="1858638" cy="600164"/>
            </a:xfrm>
            <a:prstGeom prst="rect">
              <a:avLst/>
            </a:prstGeom>
            <a:noFill/>
          </p:spPr>
          <p:txBody>
            <a:bodyPr wrap="square" rtlCol="0">
              <a:spAutoFit/>
            </a:bodyPr>
            <a:lstStyle/>
            <a:p>
              <a:pPr algn="ctr"/>
              <a:r>
                <a:rPr lang="en-US" altLang="ko-KR" sz="1100" dirty="0" smtClean="0">
                  <a:solidFill>
                    <a:prstClr val="black">
                      <a:lumMod val="75000"/>
                      <a:lumOff val="25000"/>
                    </a:prstClr>
                  </a:solidFill>
                  <a:cs typeface="Arial" pitchFamily="34" charset="0"/>
                </a:rPr>
                <a:t>No one can live without food. Can you think of an exception?</a:t>
              </a:r>
              <a:endParaRPr lang="en-US" altLang="ko-KR" sz="1100" dirty="0">
                <a:solidFill>
                  <a:prstClr val="black">
                    <a:lumMod val="75000"/>
                    <a:lumOff val="25000"/>
                  </a:prstClr>
                </a:solidFill>
                <a:cs typeface="Arial" pitchFamily="34" charset="0"/>
              </a:endParaRPr>
            </a:p>
          </p:txBody>
        </p:sp>
        <p:sp>
          <p:nvSpPr>
            <p:cNvPr id="24" name="TextBox 23">
              <a:extLst>
                <a:ext uri="{FF2B5EF4-FFF2-40B4-BE49-F238E27FC236}">
                  <a16:creationId xmlns="" xmlns:a16="http://schemas.microsoft.com/office/drawing/2014/main" id="{5136898A-5973-44CA-B10C-8AFCE5DEF2BF}"/>
                </a:ext>
              </a:extLst>
            </p:cNvPr>
            <p:cNvSpPr txBox="1"/>
            <p:nvPr/>
          </p:nvSpPr>
          <p:spPr>
            <a:xfrm>
              <a:off x="6280700" y="2253199"/>
              <a:ext cx="1860984" cy="646331"/>
            </a:xfrm>
            <a:prstGeom prst="rect">
              <a:avLst/>
            </a:prstGeom>
            <a:noFill/>
          </p:spPr>
          <p:txBody>
            <a:bodyPr wrap="square" rtlCol="0">
              <a:spAutoFit/>
            </a:bodyPr>
            <a:lstStyle/>
            <a:p>
              <a:pPr algn="ctr"/>
              <a:r>
                <a:rPr lang="en-US" altLang="ko-KR" b="1" dirty="0" smtClean="0">
                  <a:solidFill>
                    <a:prstClr val="black">
                      <a:lumMod val="75000"/>
                      <a:lumOff val="25000"/>
                    </a:prstClr>
                  </a:solidFill>
                  <a:ea typeface="FZShuTi" pitchFamily="2" charset="-122"/>
                  <a:cs typeface="Arial" pitchFamily="34" charset="0"/>
                </a:rPr>
                <a:t>Can we live without food?</a:t>
              </a:r>
              <a:endParaRPr lang="ko-KR" altLang="en-US" b="1" dirty="0">
                <a:solidFill>
                  <a:prstClr val="black">
                    <a:lumMod val="75000"/>
                    <a:lumOff val="25000"/>
                  </a:prstClr>
                </a:solidFill>
                <a:cs typeface="Arial" pitchFamily="34" charset="0"/>
              </a:endParaRPr>
            </a:p>
          </p:txBody>
        </p:sp>
      </p:grpSp>
      <p:sp>
        <p:nvSpPr>
          <p:cNvPr id="27" name="Rounded Rectangle 41">
            <a:extLst>
              <a:ext uri="{FF2B5EF4-FFF2-40B4-BE49-F238E27FC236}">
                <a16:creationId xmlns="" xmlns:a16="http://schemas.microsoft.com/office/drawing/2014/main" id="{A5BA61F6-CAAD-4158-8F8C-84A73E097D83}"/>
              </a:ext>
            </a:extLst>
          </p:cNvPr>
          <p:cNvSpPr/>
          <p:nvPr/>
        </p:nvSpPr>
        <p:spPr>
          <a:xfrm>
            <a:off x="4932042" y="1196752"/>
            <a:ext cx="1224136" cy="504056"/>
          </a:xfrm>
          <a:prstGeom prst="roundRect">
            <a:avLst/>
          </a:prstGeom>
          <a:solidFill>
            <a:srgbClr val="B4560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28" name="TextBox 27">
            <a:extLst>
              <a:ext uri="{FF2B5EF4-FFF2-40B4-BE49-F238E27FC236}">
                <a16:creationId xmlns="" xmlns:a16="http://schemas.microsoft.com/office/drawing/2014/main" id="{F9A03385-84DA-4D30-AAF3-8D05B9469EA5}"/>
              </a:ext>
            </a:extLst>
          </p:cNvPr>
          <p:cNvSpPr txBox="1"/>
          <p:nvPr/>
        </p:nvSpPr>
        <p:spPr>
          <a:xfrm>
            <a:off x="4860033" y="1268808"/>
            <a:ext cx="1440160" cy="307777"/>
          </a:xfrm>
          <a:prstGeom prst="rect">
            <a:avLst/>
          </a:prstGeom>
          <a:noFill/>
        </p:spPr>
        <p:txBody>
          <a:bodyPr wrap="square" rtlCol="0">
            <a:spAutoFit/>
          </a:bodyPr>
          <a:lstStyle/>
          <a:p>
            <a:pPr algn="ctr"/>
            <a:r>
              <a:rPr lang="en-US" altLang="ko-KR" sz="1400" b="1" dirty="0" smtClean="0">
                <a:solidFill>
                  <a:prstClr val="white"/>
                </a:solidFill>
                <a:ea typeface="FZShuTi" pitchFamily="2" charset="-122"/>
                <a:cs typeface="Arial" pitchFamily="34" charset="0"/>
              </a:rPr>
              <a:t>Example 3</a:t>
            </a:r>
            <a:endParaRPr lang="ko-KR" altLang="en-US" sz="1400" b="1" dirty="0">
              <a:solidFill>
                <a:prstClr val="white"/>
              </a:solidFill>
              <a:cs typeface="Arial" pitchFamily="34" charset="0"/>
            </a:endParaRPr>
          </a:p>
        </p:txBody>
      </p:sp>
      <p:graphicFrame>
        <p:nvGraphicFramePr>
          <p:cNvPr id="30" name="Chart 29">
            <a:extLst>
              <a:ext uri="{FF2B5EF4-FFF2-40B4-BE49-F238E27FC236}">
                <a16:creationId xmlns="" xmlns:a16="http://schemas.microsoft.com/office/drawing/2014/main" id="{7304C9EC-7712-482E-BFDE-FA8D65FC467B}"/>
              </a:ext>
            </a:extLst>
          </p:cNvPr>
          <p:cNvGraphicFramePr/>
          <p:nvPr>
            <p:extLst>
              <p:ext uri="{D42A27DB-BD31-4B8C-83A1-F6EECF244321}">
                <p14:modId xmlns:p14="http://schemas.microsoft.com/office/powerpoint/2010/main" val="3872581694"/>
              </p:ext>
            </p:extLst>
          </p:nvPr>
        </p:nvGraphicFramePr>
        <p:xfrm>
          <a:off x="6876280" y="1772816"/>
          <a:ext cx="1450849" cy="1819628"/>
        </p:xfrm>
        <a:graphic>
          <a:graphicData uri="http://schemas.openxmlformats.org/drawingml/2006/chart">
            <c:chart xmlns:c="http://schemas.openxmlformats.org/drawingml/2006/chart" xmlns:r="http://schemas.openxmlformats.org/officeDocument/2006/relationships" r:id="rId6"/>
          </a:graphicData>
        </a:graphic>
      </p:graphicFrame>
      <p:grpSp>
        <p:nvGrpSpPr>
          <p:cNvPr id="31" name="Group 30">
            <a:extLst>
              <a:ext uri="{FF2B5EF4-FFF2-40B4-BE49-F238E27FC236}">
                <a16:creationId xmlns="" xmlns:a16="http://schemas.microsoft.com/office/drawing/2014/main" id="{58734DE8-C2E6-48F8-BD0D-612BA4F2175A}"/>
              </a:ext>
            </a:extLst>
          </p:cNvPr>
          <p:cNvGrpSpPr/>
          <p:nvPr/>
        </p:nvGrpSpPr>
        <p:grpSpPr>
          <a:xfrm>
            <a:off x="6876280" y="3429002"/>
            <a:ext cx="1800205" cy="1756064"/>
            <a:chOff x="6325959" y="2253199"/>
            <a:chExt cx="2070429" cy="1946607"/>
          </a:xfrm>
        </p:grpSpPr>
        <p:sp>
          <p:nvSpPr>
            <p:cNvPr id="32" name="TextBox 31">
              <a:extLst>
                <a:ext uri="{FF2B5EF4-FFF2-40B4-BE49-F238E27FC236}">
                  <a16:creationId xmlns="" xmlns:a16="http://schemas.microsoft.com/office/drawing/2014/main" id="{A8712B24-D687-4735-9ED3-05F4043F7F08}"/>
                </a:ext>
              </a:extLst>
            </p:cNvPr>
            <p:cNvSpPr txBox="1"/>
            <p:nvPr/>
          </p:nvSpPr>
          <p:spPr>
            <a:xfrm>
              <a:off x="6325964" y="2971586"/>
              <a:ext cx="2070424" cy="1228220"/>
            </a:xfrm>
            <a:prstGeom prst="rect">
              <a:avLst/>
            </a:prstGeom>
            <a:noFill/>
          </p:spPr>
          <p:txBody>
            <a:bodyPr wrap="square" rtlCol="0">
              <a:spAutoFit/>
            </a:bodyPr>
            <a:lstStyle/>
            <a:p>
              <a:pPr algn="ctr"/>
              <a:r>
                <a:rPr lang="en-US" altLang="ko-KR" sz="1100" dirty="0" smtClean="0">
                  <a:solidFill>
                    <a:prstClr val="black">
                      <a:lumMod val="75000"/>
                      <a:lumOff val="25000"/>
                    </a:prstClr>
                  </a:solidFill>
                  <a:cs typeface="Arial" pitchFamily="34" charset="0"/>
                </a:rPr>
                <a:t>It is dangerous to play with sharp objects because we know they can cut your skin. What was the exception for this Rule? </a:t>
              </a:r>
              <a:endParaRPr lang="en-US" altLang="ko-KR" sz="1100" dirty="0">
                <a:solidFill>
                  <a:prstClr val="black">
                    <a:lumMod val="75000"/>
                    <a:lumOff val="25000"/>
                  </a:prstClr>
                </a:solidFill>
                <a:cs typeface="Arial" pitchFamily="34" charset="0"/>
              </a:endParaRPr>
            </a:p>
          </p:txBody>
        </p:sp>
        <p:sp>
          <p:nvSpPr>
            <p:cNvPr id="33" name="TextBox 32">
              <a:extLst>
                <a:ext uri="{FF2B5EF4-FFF2-40B4-BE49-F238E27FC236}">
                  <a16:creationId xmlns="" xmlns:a16="http://schemas.microsoft.com/office/drawing/2014/main" id="{78BA89A8-7BF2-4492-9925-1FAB7F934091}"/>
                </a:ext>
              </a:extLst>
            </p:cNvPr>
            <p:cNvSpPr txBox="1"/>
            <p:nvPr/>
          </p:nvSpPr>
          <p:spPr>
            <a:xfrm>
              <a:off x="6325959" y="2253199"/>
              <a:ext cx="1860983" cy="716462"/>
            </a:xfrm>
            <a:prstGeom prst="rect">
              <a:avLst/>
            </a:prstGeom>
            <a:noFill/>
          </p:spPr>
          <p:txBody>
            <a:bodyPr wrap="square" rtlCol="0">
              <a:spAutoFit/>
            </a:bodyPr>
            <a:lstStyle/>
            <a:p>
              <a:pPr algn="ctr"/>
              <a:r>
                <a:rPr lang="en-US" altLang="ko-KR" b="1" dirty="0" smtClean="0">
                  <a:solidFill>
                    <a:prstClr val="black">
                      <a:lumMod val="75000"/>
                      <a:lumOff val="25000"/>
                    </a:prstClr>
                  </a:solidFill>
                  <a:ea typeface="FZShuTi" pitchFamily="2" charset="-122"/>
                  <a:cs typeface="Arial" pitchFamily="34" charset="0"/>
                </a:rPr>
                <a:t>Sharp knives always cut</a:t>
              </a:r>
              <a:endParaRPr lang="ko-KR" altLang="en-US" b="1" dirty="0">
                <a:solidFill>
                  <a:prstClr val="black">
                    <a:lumMod val="75000"/>
                    <a:lumOff val="25000"/>
                  </a:prstClr>
                </a:solidFill>
                <a:cs typeface="Arial" pitchFamily="34" charset="0"/>
              </a:endParaRPr>
            </a:p>
          </p:txBody>
        </p:sp>
      </p:grpSp>
      <p:sp>
        <p:nvSpPr>
          <p:cNvPr id="36" name="Rounded Rectangle 51">
            <a:extLst>
              <a:ext uri="{FF2B5EF4-FFF2-40B4-BE49-F238E27FC236}">
                <a16:creationId xmlns="" xmlns:a16="http://schemas.microsoft.com/office/drawing/2014/main" id="{EA104D16-B54A-4E10-87D2-B4B1F38B012F}"/>
              </a:ext>
            </a:extLst>
          </p:cNvPr>
          <p:cNvSpPr/>
          <p:nvPr/>
        </p:nvSpPr>
        <p:spPr>
          <a:xfrm>
            <a:off x="6876256" y="1196752"/>
            <a:ext cx="1368152" cy="504056"/>
          </a:xfrm>
          <a:prstGeom prst="roundRect">
            <a:avLst/>
          </a:prstGeom>
          <a:solidFill>
            <a:srgbClr val="7C3B0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prstClr val="white"/>
              </a:solidFill>
            </a:endParaRPr>
          </a:p>
        </p:txBody>
      </p:sp>
      <p:sp>
        <p:nvSpPr>
          <p:cNvPr id="37" name="TextBox 36">
            <a:extLst>
              <a:ext uri="{FF2B5EF4-FFF2-40B4-BE49-F238E27FC236}">
                <a16:creationId xmlns="" xmlns:a16="http://schemas.microsoft.com/office/drawing/2014/main" id="{295BCBAD-EAF6-4914-967C-9287FB411CBB}"/>
              </a:ext>
            </a:extLst>
          </p:cNvPr>
          <p:cNvSpPr txBox="1"/>
          <p:nvPr/>
        </p:nvSpPr>
        <p:spPr>
          <a:xfrm>
            <a:off x="6876258" y="1268808"/>
            <a:ext cx="1440160" cy="307777"/>
          </a:xfrm>
          <a:prstGeom prst="rect">
            <a:avLst/>
          </a:prstGeom>
          <a:noFill/>
        </p:spPr>
        <p:txBody>
          <a:bodyPr wrap="square" rtlCol="0">
            <a:spAutoFit/>
          </a:bodyPr>
          <a:lstStyle/>
          <a:p>
            <a:pPr algn="ctr"/>
            <a:r>
              <a:rPr lang="en-US" altLang="ko-KR" sz="1400" b="1" dirty="0" smtClean="0">
                <a:solidFill>
                  <a:prstClr val="white"/>
                </a:solidFill>
                <a:ea typeface="FZShuTi" pitchFamily="2" charset="-122"/>
                <a:cs typeface="Arial" pitchFamily="34" charset="0"/>
              </a:rPr>
              <a:t>Example 4</a:t>
            </a:r>
            <a:endParaRPr lang="ko-KR" altLang="en-US" sz="2700" b="1" dirty="0">
              <a:solidFill>
                <a:prstClr val="white"/>
              </a:solidFill>
              <a:cs typeface="Arial" pitchFamily="34" charset="0"/>
            </a:endParaRPr>
          </a:p>
        </p:txBody>
      </p:sp>
      <p:pic>
        <p:nvPicPr>
          <p:cNvPr id="43"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0026" y="5800781"/>
            <a:ext cx="8943975" cy="10572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4" name="Freeform: Shape 1430">
            <a:extLst>
              <a:ext uri="{FF2B5EF4-FFF2-40B4-BE49-F238E27FC236}">
                <a16:creationId xmlns:lc="http://schemas.openxmlformats.org/drawingml/2006/lockedCanvas" xmlns:a16="http://schemas.microsoft.com/office/drawing/2014/main" xmlns="" id="{5117976A-546A-42F7-86B2-06F30B126480}"/>
              </a:ext>
            </a:extLst>
          </p:cNvPr>
          <p:cNvSpPr/>
          <p:nvPr/>
        </p:nvSpPr>
        <p:spPr>
          <a:xfrm>
            <a:off x="1259632" y="2348928"/>
            <a:ext cx="416876" cy="577215"/>
          </a:xfrm>
          <a:custGeom>
            <a:avLst/>
            <a:gdLst>
              <a:gd name="connsiteX0" fmla="*/ 631111 w 624911"/>
              <a:gd name="connsiteY0" fmla="*/ 555993 h 865261"/>
              <a:gd name="connsiteX1" fmla="*/ 442836 w 624911"/>
              <a:gd name="connsiteY1" fmla="*/ 843613 h 865261"/>
              <a:gd name="connsiteX2" fmla="*/ 99135 w 624911"/>
              <a:gd name="connsiteY2" fmla="*/ 778718 h 865261"/>
              <a:gd name="connsiteX3" fmla="*/ 43855 w 624911"/>
              <a:gd name="connsiteY3" fmla="*/ 388549 h 865261"/>
              <a:gd name="connsiteX4" fmla="*/ 283404 w 624911"/>
              <a:gd name="connsiteY4" fmla="*/ 22415 h 865261"/>
              <a:gd name="connsiteX5" fmla="*/ 346696 w 624911"/>
              <a:gd name="connsiteY5" fmla="*/ 21614 h 865261"/>
              <a:gd name="connsiteX6" fmla="*/ 583842 w 624911"/>
              <a:gd name="connsiteY6" fmla="*/ 355701 h 865261"/>
              <a:gd name="connsiteX7" fmla="*/ 631111 w 624911"/>
              <a:gd name="connsiteY7" fmla="*/ 555993 h 865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4911" h="865261">
                <a:moveTo>
                  <a:pt x="631111" y="555993"/>
                </a:moveTo>
                <a:cubicBezTo>
                  <a:pt x="635918" y="681777"/>
                  <a:pt x="546988" y="798747"/>
                  <a:pt x="442836" y="843613"/>
                </a:cubicBezTo>
                <a:cubicBezTo>
                  <a:pt x="323462" y="894887"/>
                  <a:pt x="191270" y="868449"/>
                  <a:pt x="99135" y="778718"/>
                </a:cubicBezTo>
                <a:cubicBezTo>
                  <a:pt x="-2613" y="680174"/>
                  <a:pt x="-34660" y="549584"/>
                  <a:pt x="43855" y="388549"/>
                </a:cubicBezTo>
                <a:cubicBezTo>
                  <a:pt x="107948" y="255555"/>
                  <a:pt x="191270" y="136982"/>
                  <a:pt x="283404" y="22415"/>
                </a:cubicBezTo>
                <a:cubicBezTo>
                  <a:pt x="305035" y="-4023"/>
                  <a:pt x="320258" y="-10433"/>
                  <a:pt x="346696" y="21614"/>
                </a:cubicBezTo>
                <a:cubicBezTo>
                  <a:pt x="435626" y="126567"/>
                  <a:pt x="522953" y="232321"/>
                  <a:pt x="583842" y="355701"/>
                </a:cubicBezTo>
                <a:cubicBezTo>
                  <a:pt x="615088" y="418192"/>
                  <a:pt x="627105" y="486292"/>
                  <a:pt x="631111" y="555993"/>
                </a:cubicBezTo>
                <a:close/>
              </a:path>
            </a:pathLst>
          </a:custGeom>
          <a:solidFill>
            <a:schemeClr val="accent3">
              <a:lumMod val="75000"/>
            </a:schemeClr>
          </a:solidFill>
          <a:ln w="8004"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pic>
        <p:nvPicPr>
          <p:cNvPr id="10242"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522790" y="3327456"/>
            <a:ext cx="96837" cy="201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6" name="Freeform: Shape 1431">
            <a:extLst>
              <a:ext uri="{FF2B5EF4-FFF2-40B4-BE49-F238E27FC236}">
                <a16:creationId xmlns:lc="http://schemas.openxmlformats.org/drawingml/2006/lockedCanvas" xmlns:a16="http://schemas.microsoft.com/office/drawing/2014/main" xmlns="" id="{5D971D62-9403-4222-89EA-0970EE0889C0}"/>
              </a:ext>
            </a:extLst>
          </p:cNvPr>
          <p:cNvSpPr/>
          <p:nvPr/>
        </p:nvSpPr>
        <p:spPr>
          <a:xfrm>
            <a:off x="1547688" y="2636912"/>
            <a:ext cx="90857" cy="192406"/>
          </a:xfrm>
          <a:custGeom>
            <a:avLst/>
            <a:gdLst>
              <a:gd name="connsiteX0" fmla="*/ 136326 w 136198"/>
              <a:gd name="connsiteY0" fmla="*/ 143378 h 288420"/>
              <a:gd name="connsiteX1" fmla="*/ 84250 w 136198"/>
              <a:gd name="connsiteY1" fmla="*/ 271565 h 288420"/>
              <a:gd name="connsiteX2" fmla="*/ 24963 w 136198"/>
              <a:gd name="connsiteY2" fmla="*/ 284384 h 288420"/>
              <a:gd name="connsiteX3" fmla="*/ 127 w 136198"/>
              <a:gd name="connsiteY3" fmla="*/ 233910 h 288420"/>
              <a:gd name="connsiteX4" fmla="*/ 127 w 136198"/>
              <a:gd name="connsiteY4" fmla="*/ 54449 h 288420"/>
              <a:gd name="connsiteX5" fmla="*/ 24162 w 136198"/>
              <a:gd name="connsiteY5" fmla="*/ 3975 h 288420"/>
              <a:gd name="connsiteX6" fmla="*/ 87455 w 136198"/>
              <a:gd name="connsiteY6" fmla="*/ 17595 h 288420"/>
              <a:gd name="connsiteX7" fmla="*/ 136326 w 136198"/>
              <a:gd name="connsiteY7" fmla="*/ 143378 h 288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198" h="288420">
                <a:moveTo>
                  <a:pt x="136326" y="143378"/>
                </a:moveTo>
                <a:cubicBezTo>
                  <a:pt x="137127" y="193852"/>
                  <a:pt x="125911" y="238717"/>
                  <a:pt x="84250" y="271565"/>
                </a:cubicBezTo>
                <a:cubicBezTo>
                  <a:pt x="66624" y="285185"/>
                  <a:pt x="47396" y="293998"/>
                  <a:pt x="24963" y="284384"/>
                </a:cubicBezTo>
                <a:cubicBezTo>
                  <a:pt x="3332" y="274770"/>
                  <a:pt x="-674" y="253939"/>
                  <a:pt x="127" y="233910"/>
                </a:cubicBezTo>
                <a:cubicBezTo>
                  <a:pt x="2531" y="173823"/>
                  <a:pt x="4133" y="114536"/>
                  <a:pt x="127" y="54449"/>
                </a:cubicBezTo>
                <a:cubicBezTo>
                  <a:pt x="-674" y="34419"/>
                  <a:pt x="1730" y="11986"/>
                  <a:pt x="24162" y="3975"/>
                </a:cubicBezTo>
                <a:cubicBezTo>
                  <a:pt x="47396" y="-4838"/>
                  <a:pt x="69028" y="1571"/>
                  <a:pt x="87455" y="17595"/>
                </a:cubicBezTo>
                <a:cubicBezTo>
                  <a:pt x="125911" y="50443"/>
                  <a:pt x="136326" y="95308"/>
                  <a:pt x="136326" y="143378"/>
                </a:cubicBezTo>
                <a:close/>
              </a:path>
            </a:pathLst>
          </a:custGeom>
          <a:solidFill>
            <a:srgbClr val="FDFDFD"/>
          </a:solidFill>
          <a:ln w="8004"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Arial Unicode MS"/>
              <a:cs typeface="+mn-cs"/>
            </a:endParaRPr>
          </a:p>
        </p:txBody>
      </p:sp>
      <p:sp>
        <p:nvSpPr>
          <p:cNvPr id="45" name="Rectangle 44"/>
          <p:cNvSpPr/>
          <p:nvPr/>
        </p:nvSpPr>
        <p:spPr>
          <a:xfrm>
            <a:off x="1835697" y="4293144"/>
            <a:ext cx="576064" cy="276999"/>
          </a:xfrm>
          <a:prstGeom prst="rect">
            <a:avLst/>
          </a:prstGeom>
        </p:spPr>
        <p:txBody>
          <a:bodyPr wrap="square">
            <a:spAutoFit/>
          </a:bodyPr>
          <a:lstStyle/>
          <a:p>
            <a:r>
              <a:rPr lang="en-AU" sz="1200" dirty="0" smtClean="0"/>
              <a:t>°C</a:t>
            </a:r>
            <a:endParaRPr lang="en-AU" sz="1200" dirty="0"/>
          </a:p>
        </p:txBody>
      </p:sp>
      <p:pic>
        <p:nvPicPr>
          <p:cNvPr id="10243"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03850" y="2348928"/>
            <a:ext cx="604894" cy="6508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7" name="AutoShape 5" descr="27+ Vegetable Pictures | Download Free Images &amp; Stock Photos on Unsplash"/>
          <p:cNvSpPr>
            <a:spLocks noChangeAspect="1" noChangeArrowheads="1"/>
          </p:cNvSpPr>
          <p:nvPr/>
        </p:nvSpPr>
        <p:spPr bwMode="auto">
          <a:xfrm>
            <a:off x="155582" y="-136525"/>
            <a:ext cx="296863" cy="296863"/>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pic>
        <p:nvPicPr>
          <p:cNvPr id="10246" name="Picture 6"/>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220072" y="2492944"/>
            <a:ext cx="576064" cy="3834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47"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524328" y="2348928"/>
            <a:ext cx="181346" cy="75178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8" name="Picture 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676463" y="188640"/>
            <a:ext cx="334963" cy="481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910186236"/>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 xmlns:a16="http://schemas.microsoft.com/office/drawing/2014/main" id="{038B56C8-2ECC-40CE-8512-1AB853C9BE30}"/>
              </a:ext>
            </a:extLst>
          </p:cNvPr>
          <p:cNvSpPr txBox="1"/>
          <p:nvPr/>
        </p:nvSpPr>
        <p:spPr>
          <a:xfrm>
            <a:off x="467544" y="4"/>
            <a:ext cx="8352928" cy="1077218"/>
          </a:xfrm>
          <a:prstGeom prst="rect">
            <a:avLst/>
          </a:prstGeom>
          <a:noFill/>
        </p:spPr>
        <p:txBody>
          <a:bodyPr wrap="square" rtlCol="0" anchor="ctr">
            <a:spAutoFit/>
          </a:bodyPr>
          <a:lstStyle/>
          <a:p>
            <a:pPr algn="ctr"/>
            <a:r>
              <a:rPr lang="en-US" altLang="ko-KR" sz="3200" dirty="0" smtClean="0">
                <a:solidFill>
                  <a:prstClr val="black"/>
                </a:solidFill>
                <a:latin typeface="Cooper Black" panose="0208090404030B020404" pitchFamily="18" charset="0"/>
                <a:cs typeface="Arial" pitchFamily="34" charset="0"/>
              </a:rPr>
              <a:t>What do we learn from the </a:t>
            </a:r>
            <a:r>
              <a:rPr lang="en-US" altLang="ko-KR" sz="3200" dirty="0" err="1" smtClean="0">
                <a:solidFill>
                  <a:prstClr val="black"/>
                </a:solidFill>
                <a:latin typeface="Cooper Black" panose="0208090404030B020404" pitchFamily="18" charset="0"/>
                <a:cs typeface="Arial" pitchFamily="34" charset="0"/>
              </a:rPr>
              <a:t>Sunan</a:t>
            </a:r>
            <a:r>
              <a:rPr lang="en-US" altLang="ko-KR" sz="3200" dirty="0" smtClean="0">
                <a:solidFill>
                  <a:prstClr val="black"/>
                </a:solidFill>
                <a:latin typeface="Cooper Black" panose="0208090404030B020404" pitchFamily="18" charset="0"/>
                <a:cs typeface="Arial" pitchFamily="34" charset="0"/>
              </a:rPr>
              <a:t> of the creation?</a:t>
            </a:r>
            <a:endParaRPr lang="ko-KR" altLang="en-US" sz="3200" dirty="0">
              <a:solidFill>
                <a:prstClr val="black"/>
              </a:solidFill>
              <a:latin typeface="Cooper Black" panose="0208090404030B020404" pitchFamily="18" charset="0"/>
              <a:cs typeface="Arial" pitchFamily="34" charset="0"/>
            </a:endParaRPr>
          </a:p>
        </p:txBody>
      </p:sp>
      <p:sp>
        <p:nvSpPr>
          <p:cNvPr id="12" name="Right Triangle 4">
            <a:extLst>
              <a:ext uri="{FF2B5EF4-FFF2-40B4-BE49-F238E27FC236}">
                <a16:creationId xmlns="" xmlns:a16="http://schemas.microsoft.com/office/drawing/2014/main" id="{BACBF938-AB15-43E1-9AFB-4917B9DD223D}"/>
              </a:ext>
            </a:extLst>
          </p:cNvPr>
          <p:cNvSpPr/>
          <p:nvPr/>
        </p:nvSpPr>
        <p:spPr>
          <a:xfrm rot="16200000" flipH="1" flipV="1">
            <a:off x="6948288" y="1340769"/>
            <a:ext cx="1950195" cy="2359378"/>
          </a:xfrm>
          <a:custGeom>
            <a:avLst/>
            <a:gdLst/>
            <a:ahLst/>
            <a:cxnLst/>
            <a:rect l="l" t="t" r="r" b="b"/>
            <a:pathLst>
              <a:path w="2684095" h="2088232">
                <a:moveTo>
                  <a:pt x="2201306" y="2088232"/>
                </a:moveTo>
                <a:lnTo>
                  <a:pt x="102950" y="2088232"/>
                </a:lnTo>
                <a:cubicBezTo>
                  <a:pt x="46092" y="2088232"/>
                  <a:pt x="0" y="2042140"/>
                  <a:pt x="0" y="1985282"/>
                </a:cubicBezTo>
                <a:lnTo>
                  <a:pt x="0" y="102950"/>
                </a:lnTo>
                <a:cubicBezTo>
                  <a:pt x="0" y="46092"/>
                  <a:pt x="46092" y="0"/>
                  <a:pt x="102950" y="0"/>
                </a:cubicBezTo>
                <a:lnTo>
                  <a:pt x="2201306" y="0"/>
                </a:lnTo>
                <a:cubicBezTo>
                  <a:pt x="2258164" y="0"/>
                  <a:pt x="2304256" y="46092"/>
                  <a:pt x="2304256" y="102950"/>
                </a:cubicBezTo>
                <a:lnTo>
                  <a:pt x="2304256" y="1587815"/>
                </a:lnTo>
                <a:lnTo>
                  <a:pt x="2684095" y="1967654"/>
                </a:lnTo>
                <a:lnTo>
                  <a:pt x="2304256" y="1967654"/>
                </a:lnTo>
                <a:lnTo>
                  <a:pt x="2304256" y="1985282"/>
                </a:lnTo>
                <a:cubicBezTo>
                  <a:pt x="2304256" y="2042140"/>
                  <a:pt x="2258164" y="2088232"/>
                  <a:pt x="2201306" y="2088232"/>
                </a:cubicBezTo>
                <a:close/>
              </a:path>
            </a:pathLst>
          </a:custGeom>
          <a:noFill/>
          <a:ln w="50800">
            <a:solidFill>
              <a:srgbClr val="AC5208"/>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dirty="0">
              <a:solidFill>
                <a:srgbClr val="0E7FB7"/>
              </a:solidFill>
            </a:endParaRPr>
          </a:p>
        </p:txBody>
      </p:sp>
      <p:sp>
        <p:nvSpPr>
          <p:cNvPr id="13" name="TextBox 12">
            <a:extLst>
              <a:ext uri="{FF2B5EF4-FFF2-40B4-BE49-F238E27FC236}">
                <a16:creationId xmlns="" xmlns:a16="http://schemas.microsoft.com/office/drawing/2014/main" id="{F0FD7644-97C2-43B8-A454-19900F5242AF}"/>
              </a:ext>
            </a:extLst>
          </p:cNvPr>
          <p:cNvSpPr txBox="1"/>
          <p:nvPr/>
        </p:nvSpPr>
        <p:spPr>
          <a:xfrm>
            <a:off x="6793811" y="1700811"/>
            <a:ext cx="2314717" cy="1323439"/>
          </a:xfrm>
          <a:prstGeom prst="rect">
            <a:avLst/>
          </a:prstGeom>
          <a:noFill/>
        </p:spPr>
        <p:txBody>
          <a:bodyPr wrap="square" rtlCol="0">
            <a:spAutoFit/>
          </a:bodyPr>
          <a:lstStyle/>
          <a:p>
            <a:r>
              <a:rPr lang="en-US" altLang="ko-KR" sz="1600" b="1" dirty="0" smtClean="0">
                <a:solidFill>
                  <a:srgbClr val="7C3B06"/>
                </a:solidFill>
                <a:cs typeface="Arial" pitchFamily="34" charset="0"/>
              </a:rPr>
              <a:t>The successful believer doesn’t fall in the same trap (mistakes) his predecessors fell in! </a:t>
            </a:r>
            <a:endParaRPr lang="en-US" altLang="ko-KR" sz="1600" b="1" dirty="0">
              <a:solidFill>
                <a:srgbClr val="7C3B06"/>
              </a:solidFill>
              <a:cs typeface="Arial" pitchFamily="34" charset="0"/>
            </a:endParaRPr>
          </a:p>
        </p:txBody>
      </p:sp>
      <p:sp>
        <p:nvSpPr>
          <p:cNvPr id="15" name="TextBox 14">
            <a:extLst>
              <a:ext uri="{FF2B5EF4-FFF2-40B4-BE49-F238E27FC236}">
                <a16:creationId xmlns="" xmlns:a16="http://schemas.microsoft.com/office/drawing/2014/main" id="{202FF34D-290A-437F-BBE1-283CE40FBEF2}"/>
              </a:ext>
            </a:extLst>
          </p:cNvPr>
          <p:cNvSpPr txBox="1"/>
          <p:nvPr/>
        </p:nvSpPr>
        <p:spPr>
          <a:xfrm>
            <a:off x="-10544" y="2492903"/>
            <a:ext cx="4716016" cy="3970318"/>
          </a:xfrm>
          <a:prstGeom prst="rect">
            <a:avLst/>
          </a:prstGeom>
          <a:noFill/>
        </p:spPr>
        <p:txBody>
          <a:bodyPr wrap="square" rtlCol="0">
            <a:spAutoFit/>
          </a:bodyPr>
          <a:lstStyle/>
          <a:p>
            <a:pPr algn="ctr">
              <a:lnSpc>
                <a:spcPct val="150000"/>
              </a:lnSpc>
            </a:pPr>
            <a:r>
              <a:rPr lang="en-US" altLang="ko-KR" sz="1400" dirty="0" smtClean="0">
                <a:solidFill>
                  <a:prstClr val="black"/>
                </a:solidFill>
                <a:cs typeface="Arial" pitchFamily="34" charset="0"/>
              </a:rPr>
              <a:t>When we study History, we should always ponder about the ways of Allah </a:t>
            </a:r>
            <a:r>
              <a:rPr lang="en-US" altLang="ko-KR" sz="1400" dirty="0" err="1" smtClean="0">
                <a:solidFill>
                  <a:prstClr val="black"/>
                </a:solidFill>
                <a:cs typeface="Arial" pitchFamily="34" charset="0"/>
              </a:rPr>
              <a:t>swt</a:t>
            </a:r>
            <a:r>
              <a:rPr lang="en-US" altLang="ko-KR" sz="1400" dirty="0" smtClean="0">
                <a:solidFill>
                  <a:prstClr val="black"/>
                </a:solidFill>
                <a:cs typeface="Arial" pitchFamily="34" charset="0"/>
              </a:rPr>
              <a:t>. When you follow these steps, it will lead you to these results but if you take another path then the results will change.</a:t>
            </a:r>
          </a:p>
          <a:p>
            <a:pPr algn="ctr">
              <a:lnSpc>
                <a:spcPct val="150000"/>
              </a:lnSpc>
            </a:pPr>
            <a:r>
              <a:rPr lang="en-US" altLang="ko-KR" sz="1400" dirty="0" smtClean="0">
                <a:solidFill>
                  <a:prstClr val="black"/>
                </a:solidFill>
                <a:cs typeface="Arial" pitchFamily="34" charset="0"/>
              </a:rPr>
              <a:t>History amazingly repeats itself, so when you read History it is as if you are reading the future.</a:t>
            </a:r>
          </a:p>
          <a:p>
            <a:pPr algn="ctr">
              <a:lnSpc>
                <a:spcPct val="150000"/>
              </a:lnSpc>
            </a:pPr>
            <a:r>
              <a:rPr lang="en-US" altLang="ko-KR" sz="1400" dirty="0" smtClean="0">
                <a:solidFill>
                  <a:prstClr val="black"/>
                </a:solidFill>
                <a:cs typeface="Arial" pitchFamily="34" charset="0"/>
              </a:rPr>
              <a:t>The </a:t>
            </a:r>
            <a:r>
              <a:rPr lang="en-US" altLang="ko-KR" sz="1400" dirty="0" err="1" smtClean="0">
                <a:solidFill>
                  <a:prstClr val="black"/>
                </a:solidFill>
                <a:cs typeface="Arial" pitchFamily="34" charset="0"/>
              </a:rPr>
              <a:t>sunan</a:t>
            </a:r>
            <a:r>
              <a:rPr lang="en-US" altLang="ko-KR" sz="1400" dirty="0" smtClean="0">
                <a:solidFill>
                  <a:prstClr val="black"/>
                </a:solidFill>
                <a:cs typeface="Arial" pitchFamily="34" charset="0"/>
              </a:rPr>
              <a:t> of Allah </a:t>
            </a:r>
            <a:r>
              <a:rPr lang="en-US" altLang="ko-KR" sz="1400" dirty="0" err="1" smtClean="0">
                <a:solidFill>
                  <a:prstClr val="black"/>
                </a:solidFill>
                <a:cs typeface="Arial" pitchFamily="34" charset="0"/>
              </a:rPr>
              <a:t>swt</a:t>
            </a:r>
            <a:r>
              <a:rPr lang="en-US" altLang="ko-KR" sz="1400" dirty="0" smtClean="0">
                <a:solidFill>
                  <a:prstClr val="black"/>
                </a:solidFill>
                <a:cs typeface="Arial" pitchFamily="34" charset="0"/>
              </a:rPr>
              <a:t> in the creation are fixed to make life predictable for human beings, and therefore we should not build on the exceptions in the  previous examples as they are their to teach us that the power of Allah is beyond the ordinary and to rely on Him alone!</a:t>
            </a:r>
          </a:p>
          <a:p>
            <a:pPr algn="ctr">
              <a:lnSpc>
                <a:spcPct val="150000"/>
              </a:lnSpc>
            </a:pPr>
            <a:r>
              <a:rPr lang="en-US" altLang="ko-KR" sz="1400" dirty="0" smtClean="0">
                <a:solidFill>
                  <a:prstClr val="black"/>
                </a:solidFill>
                <a:cs typeface="Arial" pitchFamily="34" charset="0"/>
              </a:rPr>
              <a:t>Allah </a:t>
            </a:r>
            <a:r>
              <a:rPr lang="en-US" altLang="ko-KR" sz="1400" dirty="0" err="1" smtClean="0">
                <a:solidFill>
                  <a:prstClr val="black"/>
                </a:solidFill>
                <a:cs typeface="Arial" pitchFamily="34" charset="0"/>
              </a:rPr>
              <a:t>swt</a:t>
            </a:r>
            <a:r>
              <a:rPr lang="en-US" altLang="ko-KR" sz="1400" dirty="0" smtClean="0">
                <a:solidFill>
                  <a:prstClr val="black"/>
                </a:solidFill>
                <a:cs typeface="Arial" pitchFamily="34" charset="0"/>
              </a:rPr>
              <a:t> with his ways described in the Quran</a:t>
            </a:r>
            <a:endParaRPr lang="en-US" altLang="ko-KR" sz="1400" dirty="0">
              <a:solidFill>
                <a:prstClr val="black"/>
              </a:solidFill>
              <a:cs typeface="Arial" pitchFamily="34" charset="0"/>
            </a:endParaRPr>
          </a:p>
        </p:txBody>
      </p:sp>
      <p:sp>
        <p:nvSpPr>
          <p:cNvPr id="18" name="TextBox 17">
            <a:extLst>
              <a:ext uri="{FF2B5EF4-FFF2-40B4-BE49-F238E27FC236}">
                <a16:creationId xmlns="" xmlns:a16="http://schemas.microsoft.com/office/drawing/2014/main" id="{BE9DCD4E-DEF7-4F6E-B027-24EED0AB3642}"/>
              </a:ext>
            </a:extLst>
          </p:cNvPr>
          <p:cNvSpPr txBox="1"/>
          <p:nvPr/>
        </p:nvSpPr>
        <p:spPr>
          <a:xfrm>
            <a:off x="107504" y="1340768"/>
            <a:ext cx="4538079" cy="1292662"/>
          </a:xfrm>
          <a:prstGeom prst="rect">
            <a:avLst/>
          </a:prstGeom>
          <a:noFill/>
        </p:spPr>
        <p:txBody>
          <a:bodyPr wrap="square" rtlCol="0">
            <a:spAutoFit/>
          </a:bodyPr>
          <a:lstStyle/>
          <a:p>
            <a:pPr algn="ctr"/>
            <a:r>
              <a:rPr lang="en-US" altLang="ko-KR" sz="3200" b="1" dirty="0" smtClean="0">
                <a:solidFill>
                  <a:srgbClr val="4BACC6"/>
                </a:solidFill>
                <a:latin typeface="Chiller" panose="04020404031007020602" pitchFamily="82" charset="0"/>
                <a:cs typeface="Arial" pitchFamily="34" charset="0"/>
              </a:rPr>
              <a:t>The ways of Allah </a:t>
            </a:r>
            <a:r>
              <a:rPr lang="en-US" altLang="ko-KR" sz="3200" b="1" dirty="0" err="1" smtClean="0">
                <a:solidFill>
                  <a:srgbClr val="4BACC6"/>
                </a:solidFill>
                <a:latin typeface="Chiller" panose="04020404031007020602" pitchFamily="82" charset="0"/>
                <a:cs typeface="Arial" pitchFamily="34" charset="0"/>
              </a:rPr>
              <a:t>swt</a:t>
            </a:r>
            <a:r>
              <a:rPr lang="en-US" altLang="ko-KR" sz="3200" b="1" dirty="0" smtClean="0">
                <a:solidFill>
                  <a:srgbClr val="4BACC6"/>
                </a:solidFill>
                <a:latin typeface="Chiller" panose="04020404031007020602" pitchFamily="82" charset="0"/>
                <a:cs typeface="Arial" pitchFamily="34" charset="0"/>
              </a:rPr>
              <a:t> in changing the nations are fixed</a:t>
            </a:r>
          </a:p>
          <a:p>
            <a:pPr algn="r"/>
            <a:r>
              <a:rPr lang="en-US" altLang="ko-KR" sz="1100" b="1" dirty="0" err="1" smtClean="0">
                <a:solidFill>
                  <a:srgbClr val="4BACC6"/>
                </a:solidFill>
                <a:cs typeface="Arial" pitchFamily="34" charset="0"/>
              </a:rPr>
              <a:t>Dr.Ragheb</a:t>
            </a:r>
            <a:r>
              <a:rPr lang="en-US" altLang="ko-KR" sz="1100" b="1" dirty="0" smtClean="0">
                <a:solidFill>
                  <a:srgbClr val="4BACC6"/>
                </a:solidFill>
                <a:cs typeface="Arial" pitchFamily="34" charset="0"/>
              </a:rPr>
              <a:t> </a:t>
            </a:r>
            <a:r>
              <a:rPr lang="en-US" altLang="ko-KR" sz="1100" b="1" dirty="0" err="1" smtClean="0">
                <a:solidFill>
                  <a:srgbClr val="4BACC6"/>
                </a:solidFill>
                <a:cs typeface="Arial" pitchFamily="34" charset="0"/>
              </a:rPr>
              <a:t>Sirjani</a:t>
            </a:r>
            <a:endParaRPr lang="ko-KR" altLang="en-US" sz="1100" b="1" dirty="0">
              <a:solidFill>
                <a:srgbClr val="4BACC6"/>
              </a:solidFill>
              <a:cs typeface="Arial" pitchFamily="34" charset="0"/>
            </a:endParaRPr>
          </a:p>
        </p:txBody>
      </p:sp>
      <p:sp>
        <p:nvSpPr>
          <p:cNvPr id="19" name="Rectangle: Rounded Corners 18">
            <a:extLst>
              <a:ext uri="{FF2B5EF4-FFF2-40B4-BE49-F238E27FC236}">
                <a16:creationId xmlns="" xmlns:a16="http://schemas.microsoft.com/office/drawing/2014/main" id="{4B239DA9-8145-45EF-B7A3-495FC8E5872A}"/>
              </a:ext>
            </a:extLst>
          </p:cNvPr>
          <p:cNvSpPr/>
          <p:nvPr/>
        </p:nvSpPr>
        <p:spPr>
          <a:xfrm>
            <a:off x="539552" y="1268808"/>
            <a:ext cx="1554480" cy="72477"/>
          </a:xfrm>
          <a:prstGeom prst="roundRect">
            <a:avLst/>
          </a:prstGeom>
          <a:solidFill>
            <a:srgbClr val="B4560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0" name="Rectangle: Rounded Corners 19">
            <a:extLst>
              <a:ext uri="{FF2B5EF4-FFF2-40B4-BE49-F238E27FC236}">
                <a16:creationId xmlns="" xmlns:a16="http://schemas.microsoft.com/office/drawing/2014/main" id="{641496E5-D113-4FB1-8BE8-165E2E0A98CA}"/>
              </a:ext>
            </a:extLst>
          </p:cNvPr>
          <p:cNvSpPr/>
          <p:nvPr/>
        </p:nvSpPr>
        <p:spPr>
          <a:xfrm>
            <a:off x="3059832" y="1268808"/>
            <a:ext cx="1554480" cy="72477"/>
          </a:xfrm>
          <a:prstGeom prst="roundRect">
            <a:avLst/>
          </a:prstGeom>
          <a:solidFill>
            <a:srgbClr val="B45608"/>
          </a:solidFill>
          <a:ln>
            <a:solidFill>
              <a:srgbClr val="AC520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7C3B06"/>
              </a:solidFill>
            </a:endParaRPr>
          </a:p>
        </p:txBody>
      </p:sp>
      <p:sp>
        <p:nvSpPr>
          <p:cNvPr id="21" name="Rectangle: Rounded Corners 20">
            <a:extLst>
              <a:ext uri="{FF2B5EF4-FFF2-40B4-BE49-F238E27FC236}">
                <a16:creationId xmlns="" xmlns:a16="http://schemas.microsoft.com/office/drawing/2014/main" id="{904FD7D2-08C5-4F3B-AD5C-E6D1610DB566}"/>
              </a:ext>
            </a:extLst>
          </p:cNvPr>
          <p:cNvSpPr/>
          <p:nvPr/>
        </p:nvSpPr>
        <p:spPr>
          <a:xfrm>
            <a:off x="467544" y="6453384"/>
            <a:ext cx="4183380" cy="72477"/>
          </a:xfrm>
          <a:prstGeom prst="roundRect">
            <a:avLst/>
          </a:prstGeom>
          <a:solidFill>
            <a:srgbClr val="B4560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Freeform 108">
            <a:extLst>
              <a:ext uri="{FF2B5EF4-FFF2-40B4-BE49-F238E27FC236}">
                <a16:creationId xmlns:a16="http://schemas.microsoft.com/office/drawing/2014/main" xmlns="" id="{6A02011B-41CE-4E20-9214-001F7D847E12}"/>
              </a:ext>
            </a:extLst>
          </p:cNvPr>
          <p:cNvSpPr/>
          <p:nvPr/>
        </p:nvSpPr>
        <p:spPr>
          <a:xfrm>
            <a:off x="2339775" y="908720"/>
            <a:ext cx="501857" cy="554554"/>
          </a:xfrm>
          <a:custGeom>
            <a:avLst/>
            <a:gdLst/>
            <a:ahLst/>
            <a:cxnLst/>
            <a:rect l="l" t="t" r="r" b="b"/>
            <a:pathLst>
              <a:path w="341005" h="376812">
                <a:moveTo>
                  <a:pt x="179590" y="105941"/>
                </a:moveTo>
                <a:cubicBezTo>
                  <a:pt x="189466" y="103284"/>
                  <a:pt x="200229" y="106383"/>
                  <a:pt x="207502" y="113978"/>
                </a:cubicBezTo>
                <a:lnTo>
                  <a:pt x="205155" y="116193"/>
                </a:lnTo>
                <a:cubicBezTo>
                  <a:pt x="198727" y="109493"/>
                  <a:pt x="189244" y="106732"/>
                  <a:pt x="180543" y="109027"/>
                </a:cubicBezTo>
                <a:cubicBezTo>
                  <a:pt x="171284" y="111470"/>
                  <a:pt x="164597" y="119184"/>
                  <a:pt x="163491" y="128699"/>
                </a:cubicBezTo>
                <a:lnTo>
                  <a:pt x="160301" y="128192"/>
                </a:lnTo>
                <a:cubicBezTo>
                  <a:pt x="160626" y="125509"/>
                  <a:pt x="161343" y="122953"/>
                  <a:pt x="162397" y="120583"/>
                </a:cubicBezTo>
                <a:cubicBezTo>
                  <a:pt x="163188" y="118806"/>
                  <a:pt x="164168" y="117134"/>
                  <a:pt x="165317" y="115593"/>
                </a:cubicBezTo>
                <a:close/>
                <a:moveTo>
                  <a:pt x="184774" y="76800"/>
                </a:moveTo>
                <a:cubicBezTo>
                  <a:pt x="189722" y="75892"/>
                  <a:pt x="194950" y="76276"/>
                  <a:pt x="199898" y="78055"/>
                </a:cubicBezTo>
                <a:lnTo>
                  <a:pt x="198784" y="81085"/>
                </a:lnTo>
                <a:cubicBezTo>
                  <a:pt x="190044" y="77951"/>
                  <a:pt x="180324" y="79705"/>
                  <a:pt x="173557" y="85636"/>
                </a:cubicBezTo>
                <a:cubicBezTo>
                  <a:pt x="166357" y="91948"/>
                  <a:pt x="163808" y="101834"/>
                  <a:pt x="167057" y="110845"/>
                </a:cubicBezTo>
                <a:lnTo>
                  <a:pt x="163976" y="111813"/>
                </a:lnTo>
                <a:cubicBezTo>
                  <a:pt x="161264" y="104174"/>
                  <a:pt x="162206" y="95982"/>
                  <a:pt x="166259" y="89343"/>
                </a:cubicBezTo>
                <a:lnTo>
                  <a:pt x="171329" y="83298"/>
                </a:lnTo>
                <a:cubicBezTo>
                  <a:pt x="175158" y="79908"/>
                  <a:pt x="179826" y="77708"/>
                  <a:pt x="184774" y="76800"/>
                </a:cubicBezTo>
                <a:close/>
                <a:moveTo>
                  <a:pt x="179076" y="24908"/>
                </a:moveTo>
                <a:cubicBezTo>
                  <a:pt x="173882" y="25821"/>
                  <a:pt x="169065" y="28595"/>
                  <a:pt x="165693" y="33023"/>
                </a:cubicBezTo>
                <a:lnTo>
                  <a:pt x="165081" y="32645"/>
                </a:lnTo>
                <a:lnTo>
                  <a:pt x="164343" y="33841"/>
                </a:lnTo>
                <a:lnTo>
                  <a:pt x="159156" y="28989"/>
                </a:lnTo>
                <a:cubicBezTo>
                  <a:pt x="147650" y="21890"/>
                  <a:pt x="132568" y="25462"/>
                  <a:pt x="125468" y="36968"/>
                </a:cubicBezTo>
                <a:cubicBezTo>
                  <a:pt x="125028" y="37682"/>
                  <a:pt x="124628" y="38410"/>
                  <a:pt x="124607" y="39302"/>
                </a:cubicBezTo>
                <a:cubicBezTo>
                  <a:pt x="121192" y="53871"/>
                  <a:pt x="126621" y="67918"/>
                  <a:pt x="137512" y="72288"/>
                </a:cubicBezTo>
                <a:lnTo>
                  <a:pt x="136408" y="75373"/>
                </a:lnTo>
                <a:cubicBezTo>
                  <a:pt x="125065" y="70889"/>
                  <a:pt x="118824" y="57470"/>
                  <a:pt x="120792" y="42874"/>
                </a:cubicBezTo>
                <a:cubicBezTo>
                  <a:pt x="110219" y="38045"/>
                  <a:pt x="97555" y="41998"/>
                  <a:pt x="91229" y="52250"/>
                </a:cubicBezTo>
                <a:cubicBezTo>
                  <a:pt x="86215" y="60377"/>
                  <a:pt x="87164" y="68019"/>
                  <a:pt x="90995" y="75559"/>
                </a:cubicBezTo>
                <a:cubicBezTo>
                  <a:pt x="88405" y="77546"/>
                  <a:pt x="86197" y="80074"/>
                  <a:pt x="84391" y="83001"/>
                </a:cubicBezTo>
                <a:cubicBezTo>
                  <a:pt x="75261" y="97799"/>
                  <a:pt x="79855" y="117197"/>
                  <a:pt x="94653" y="126328"/>
                </a:cubicBezTo>
                <a:cubicBezTo>
                  <a:pt x="99603" y="129383"/>
                  <a:pt x="105068" y="130901"/>
                  <a:pt x="110449" y="130283"/>
                </a:cubicBezTo>
                <a:cubicBezTo>
                  <a:pt x="111461" y="121556"/>
                  <a:pt x="114239" y="112980"/>
                  <a:pt x="118788" y="105103"/>
                </a:cubicBezTo>
                <a:lnTo>
                  <a:pt x="122060" y="106993"/>
                </a:lnTo>
                <a:cubicBezTo>
                  <a:pt x="117549" y="114804"/>
                  <a:pt x="114885" y="123345"/>
                  <a:pt x="114602" y="132066"/>
                </a:cubicBezTo>
                <a:cubicBezTo>
                  <a:pt x="118189" y="142541"/>
                  <a:pt x="127538" y="149533"/>
                  <a:pt x="138054" y="150704"/>
                </a:cubicBezTo>
                <a:lnTo>
                  <a:pt x="138622" y="157584"/>
                </a:lnTo>
                <a:cubicBezTo>
                  <a:pt x="141809" y="168599"/>
                  <a:pt x="152592" y="175355"/>
                  <a:pt x="163536" y="173320"/>
                </a:cubicBezTo>
                <a:lnTo>
                  <a:pt x="163736" y="174011"/>
                </a:lnTo>
                <a:lnTo>
                  <a:pt x="165086" y="173621"/>
                </a:lnTo>
                <a:lnTo>
                  <a:pt x="165671" y="180699"/>
                </a:lnTo>
                <a:cubicBezTo>
                  <a:pt x="169429" y="193686"/>
                  <a:pt x="183003" y="201168"/>
                  <a:pt x="195990" y="197411"/>
                </a:cubicBezTo>
                <a:cubicBezTo>
                  <a:pt x="196796" y="197178"/>
                  <a:pt x="197581" y="196907"/>
                  <a:pt x="198196" y="196260"/>
                </a:cubicBezTo>
                <a:cubicBezTo>
                  <a:pt x="209934" y="188156"/>
                  <a:pt x="215400" y="175007"/>
                  <a:pt x="211155" y="164763"/>
                </a:cubicBezTo>
                <a:cubicBezTo>
                  <a:pt x="205121" y="170199"/>
                  <a:pt x="196738" y="172687"/>
                  <a:pt x="188343" y="171472"/>
                </a:cubicBezTo>
                <a:lnTo>
                  <a:pt x="188829" y="168281"/>
                </a:lnTo>
                <a:cubicBezTo>
                  <a:pt x="198020" y="169602"/>
                  <a:pt x="207192" y="165939"/>
                  <a:pt x="212635" y="158774"/>
                </a:cubicBezTo>
                <a:cubicBezTo>
                  <a:pt x="218427" y="151149"/>
                  <a:pt x="218946" y="140953"/>
                  <a:pt x="213960" y="132774"/>
                </a:cubicBezTo>
                <a:lnTo>
                  <a:pt x="216785" y="131210"/>
                </a:lnTo>
                <a:cubicBezTo>
                  <a:pt x="222366" y="140465"/>
                  <a:pt x="221779" y="151983"/>
                  <a:pt x="215286" y="160619"/>
                </a:cubicBezTo>
                <a:lnTo>
                  <a:pt x="213805" y="162105"/>
                </a:lnTo>
                <a:cubicBezTo>
                  <a:pt x="218946" y="172938"/>
                  <a:pt x="214526" y="186813"/>
                  <a:pt x="203421" y="196175"/>
                </a:cubicBezTo>
                <a:cubicBezTo>
                  <a:pt x="208012" y="206854"/>
                  <a:pt x="220050" y="212429"/>
                  <a:pt x="231622" y="209082"/>
                </a:cubicBezTo>
                <a:cubicBezTo>
                  <a:pt x="239377" y="206838"/>
                  <a:pt x="243741" y="201989"/>
                  <a:pt x="246092" y="195539"/>
                </a:cubicBezTo>
                <a:cubicBezTo>
                  <a:pt x="255042" y="199507"/>
                  <a:pt x="265290" y="198199"/>
                  <a:pt x="272958" y="192601"/>
                </a:cubicBezTo>
                <a:lnTo>
                  <a:pt x="276795" y="193971"/>
                </a:lnTo>
                <a:cubicBezTo>
                  <a:pt x="289009" y="194016"/>
                  <a:pt x="298363" y="193248"/>
                  <a:pt x="304258" y="183694"/>
                </a:cubicBezTo>
                <a:cubicBezTo>
                  <a:pt x="309343" y="175453"/>
                  <a:pt x="308953" y="165378"/>
                  <a:pt x="303795" y="157923"/>
                </a:cubicBezTo>
                <a:cubicBezTo>
                  <a:pt x="298315" y="164420"/>
                  <a:pt x="291041" y="168177"/>
                  <a:pt x="283702" y="168174"/>
                </a:cubicBezTo>
                <a:lnTo>
                  <a:pt x="283555" y="164527"/>
                </a:lnTo>
                <a:cubicBezTo>
                  <a:pt x="293404" y="164978"/>
                  <a:pt x="303289" y="157339"/>
                  <a:pt x="308110" y="145450"/>
                </a:cubicBezTo>
                <a:cubicBezTo>
                  <a:pt x="311022" y="136198"/>
                  <a:pt x="308752" y="126109"/>
                  <a:pt x="302169" y="119023"/>
                </a:cubicBezTo>
                <a:cubicBezTo>
                  <a:pt x="296249" y="127191"/>
                  <a:pt x="286098" y="131525"/>
                  <a:pt x="275782" y="130309"/>
                </a:cubicBezTo>
                <a:lnTo>
                  <a:pt x="276183" y="127106"/>
                </a:lnTo>
                <a:cubicBezTo>
                  <a:pt x="285405" y="128184"/>
                  <a:pt x="294478" y="124281"/>
                  <a:pt x="299730" y="116974"/>
                </a:cubicBezTo>
                <a:lnTo>
                  <a:pt x="300207" y="116045"/>
                </a:lnTo>
                <a:cubicBezTo>
                  <a:pt x="300079" y="107222"/>
                  <a:pt x="295342" y="98867"/>
                  <a:pt x="287259" y="93880"/>
                </a:cubicBezTo>
                <a:cubicBezTo>
                  <a:pt x="284295" y="92051"/>
                  <a:pt x="281129" y="90828"/>
                  <a:pt x="277855" y="90561"/>
                </a:cubicBezTo>
                <a:cubicBezTo>
                  <a:pt x="271916" y="104194"/>
                  <a:pt x="259881" y="112708"/>
                  <a:pt x="248172" y="111695"/>
                </a:cubicBezTo>
                <a:cubicBezTo>
                  <a:pt x="248002" y="114741"/>
                  <a:pt x="246936" y="117719"/>
                  <a:pt x="245089" y="120348"/>
                </a:cubicBezTo>
                <a:cubicBezTo>
                  <a:pt x="241307" y="125729"/>
                  <a:pt x="234825" y="128827"/>
                  <a:pt x="228007" y="128511"/>
                </a:cubicBezTo>
                <a:lnTo>
                  <a:pt x="228158" y="125380"/>
                </a:lnTo>
                <a:cubicBezTo>
                  <a:pt x="233848" y="125642"/>
                  <a:pt x="239262" y="123097"/>
                  <a:pt x="242439" y="118667"/>
                </a:cubicBezTo>
                <a:cubicBezTo>
                  <a:pt x="244071" y="116391"/>
                  <a:pt x="244987" y="113796"/>
                  <a:pt x="245116" y="111152"/>
                </a:cubicBezTo>
                <a:lnTo>
                  <a:pt x="243716" y="110904"/>
                </a:lnTo>
                <a:lnTo>
                  <a:pt x="244539" y="108155"/>
                </a:lnTo>
                <a:cubicBezTo>
                  <a:pt x="244792" y="106166"/>
                  <a:pt x="244131" y="104285"/>
                  <a:pt x="243078" y="102544"/>
                </a:cubicBezTo>
                <a:cubicBezTo>
                  <a:pt x="240257" y="97875"/>
                  <a:pt x="235048" y="94922"/>
                  <a:pt x="229344" y="94755"/>
                </a:cubicBezTo>
                <a:lnTo>
                  <a:pt x="229436" y="91621"/>
                </a:lnTo>
                <a:cubicBezTo>
                  <a:pt x="236268" y="91821"/>
                  <a:pt x="242499" y="95409"/>
                  <a:pt x="245850" y="101072"/>
                </a:cubicBezTo>
                <a:cubicBezTo>
                  <a:pt x="247129" y="103235"/>
                  <a:pt x="247915" y="105575"/>
                  <a:pt x="248037" y="107973"/>
                </a:cubicBezTo>
                <a:cubicBezTo>
                  <a:pt x="258268" y="109553"/>
                  <a:pt x="268981" y="102051"/>
                  <a:pt x="274232" y="89778"/>
                </a:cubicBezTo>
                <a:cubicBezTo>
                  <a:pt x="278708" y="77339"/>
                  <a:pt x="274020" y="63056"/>
                  <a:pt x="262316" y="55834"/>
                </a:cubicBezTo>
                <a:cubicBezTo>
                  <a:pt x="257734" y="53007"/>
                  <a:pt x="252666" y="51626"/>
                  <a:pt x="247691" y="52231"/>
                </a:cubicBezTo>
                <a:cubicBezTo>
                  <a:pt x="248705" y="60913"/>
                  <a:pt x="245967" y="69020"/>
                  <a:pt x="239739" y="74185"/>
                </a:cubicBezTo>
                <a:lnTo>
                  <a:pt x="237649" y="71664"/>
                </a:lnTo>
                <a:cubicBezTo>
                  <a:pt x="244579" y="65918"/>
                  <a:pt x="246481" y="55888"/>
                  <a:pt x="243151" y="45920"/>
                </a:cubicBezTo>
                <a:cubicBezTo>
                  <a:pt x="241194" y="40124"/>
                  <a:pt x="237183" y="35004"/>
                  <a:pt x="231542" y="31523"/>
                </a:cubicBezTo>
                <a:cubicBezTo>
                  <a:pt x="221392" y="25261"/>
                  <a:pt x="208864" y="26095"/>
                  <a:pt x="199763" y="32668"/>
                </a:cubicBezTo>
                <a:lnTo>
                  <a:pt x="194721" y="27952"/>
                </a:lnTo>
                <a:cubicBezTo>
                  <a:pt x="189842" y="24941"/>
                  <a:pt x="184271" y="23995"/>
                  <a:pt x="179076" y="24908"/>
                </a:cubicBezTo>
                <a:close/>
                <a:moveTo>
                  <a:pt x="190632" y="62"/>
                </a:moveTo>
                <a:cubicBezTo>
                  <a:pt x="300121" y="2329"/>
                  <a:pt x="391248" y="125645"/>
                  <a:pt x="309641" y="225160"/>
                </a:cubicBezTo>
                <a:cubicBezTo>
                  <a:pt x="282892" y="251229"/>
                  <a:pt x="279266" y="288859"/>
                  <a:pt x="302841" y="374772"/>
                </a:cubicBezTo>
                <a:lnTo>
                  <a:pt x="121266" y="376812"/>
                </a:lnTo>
                <a:lnTo>
                  <a:pt x="109025" y="322355"/>
                </a:lnTo>
                <a:cubicBezTo>
                  <a:pt x="76580" y="333165"/>
                  <a:pt x="40716" y="329924"/>
                  <a:pt x="28778" y="318327"/>
                </a:cubicBezTo>
                <a:cubicBezTo>
                  <a:pt x="22923" y="311868"/>
                  <a:pt x="25422" y="291738"/>
                  <a:pt x="32859" y="276164"/>
                </a:cubicBezTo>
                <a:cubicBezTo>
                  <a:pt x="35235" y="270344"/>
                  <a:pt x="23179" y="268321"/>
                  <a:pt x="20618" y="259843"/>
                </a:cubicBezTo>
                <a:cubicBezTo>
                  <a:pt x="19440" y="251965"/>
                  <a:pt x="27377" y="251682"/>
                  <a:pt x="30757" y="247602"/>
                </a:cubicBezTo>
                <a:lnTo>
                  <a:pt x="18516" y="238938"/>
                </a:lnTo>
                <a:cubicBezTo>
                  <a:pt x="12669" y="232923"/>
                  <a:pt x="25811" y="221592"/>
                  <a:pt x="29458" y="212919"/>
                </a:cubicBezTo>
                <a:cubicBezTo>
                  <a:pt x="16679" y="208924"/>
                  <a:pt x="7006" y="203466"/>
                  <a:pt x="307" y="196983"/>
                </a:cubicBezTo>
                <a:cubicBezTo>
                  <a:pt x="-2572" y="186228"/>
                  <a:pt x="15339" y="171234"/>
                  <a:pt x="31089" y="151672"/>
                </a:cubicBezTo>
                <a:cubicBezTo>
                  <a:pt x="47602" y="132201"/>
                  <a:pt x="33821" y="117353"/>
                  <a:pt x="46470" y="75544"/>
                </a:cubicBezTo>
                <a:cubicBezTo>
                  <a:pt x="66559" y="23813"/>
                  <a:pt x="114124" y="-1423"/>
                  <a:pt x="190632" y="62"/>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smtClean="0">
              <a:ln>
                <a:noFill/>
              </a:ln>
              <a:solidFill>
                <a:prstClr val="white"/>
              </a:solidFill>
              <a:effectLst/>
              <a:uLnTx/>
              <a:uFillTx/>
              <a:latin typeface="Arial"/>
              <a:ea typeface="Arial Unicode MS"/>
              <a:cs typeface="+mn-cs"/>
            </a:endParaRPr>
          </a:p>
        </p:txBody>
      </p:sp>
      <p:pic>
        <p:nvPicPr>
          <p:cNvPr id="1126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788033" y="1628801"/>
            <a:ext cx="2024063" cy="2408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Rectangle 1"/>
          <p:cNvSpPr/>
          <p:nvPr/>
        </p:nvSpPr>
        <p:spPr>
          <a:xfrm>
            <a:off x="4860034" y="1772817"/>
            <a:ext cx="1584176" cy="2062103"/>
          </a:xfrm>
          <a:prstGeom prst="rect">
            <a:avLst/>
          </a:prstGeom>
        </p:spPr>
        <p:txBody>
          <a:bodyPr wrap="square">
            <a:spAutoFit/>
          </a:bodyPr>
          <a:lstStyle/>
          <a:p>
            <a:r>
              <a:rPr lang="en-US" altLang="ko-KR" sz="1600" b="1" dirty="0" smtClean="0">
                <a:solidFill>
                  <a:srgbClr val="7C3B06"/>
                </a:solidFill>
                <a:cs typeface="Arial" pitchFamily="34" charset="0"/>
              </a:rPr>
              <a:t>The wise one will repeat what the righteous did in the past and avoid the actions of the wrongdoers.</a:t>
            </a:r>
            <a:endParaRPr lang="en-AU" sz="1600" dirty="0"/>
          </a:p>
        </p:txBody>
      </p:sp>
      <p:sp>
        <p:nvSpPr>
          <p:cNvPr id="14" name="Isosceles Triangle 57">
            <a:extLst>
              <a:ext uri="{FF2B5EF4-FFF2-40B4-BE49-F238E27FC236}">
                <a16:creationId xmlns="" xmlns:a16="http://schemas.microsoft.com/office/drawing/2014/main" id="{4E76B488-B2CD-463B-861A-27D4912FE160}"/>
              </a:ext>
            </a:extLst>
          </p:cNvPr>
          <p:cNvSpPr/>
          <p:nvPr/>
        </p:nvSpPr>
        <p:spPr>
          <a:xfrm>
            <a:off x="251527" y="188643"/>
            <a:ext cx="313133" cy="707899"/>
          </a:xfrm>
          <a:custGeom>
            <a:avLst/>
            <a:gdLst>
              <a:gd name="connsiteX0" fmla="*/ 1148449 w 1346449"/>
              <a:gd name="connsiteY0" fmla="*/ 2457725 h 3249725"/>
              <a:gd name="connsiteX1" fmla="*/ 198001 w 1346449"/>
              <a:gd name="connsiteY1" fmla="*/ 2457725 h 3249725"/>
              <a:gd name="connsiteX2" fmla="*/ 1 w 1346449"/>
              <a:gd name="connsiteY2" fmla="*/ 3249725 h 3249725"/>
              <a:gd name="connsiteX3" fmla="*/ 1346449 w 1346449"/>
              <a:gd name="connsiteY3" fmla="*/ 3249725 h 3249725"/>
              <a:gd name="connsiteX4" fmla="*/ 1148449 w 1346449"/>
              <a:gd name="connsiteY4" fmla="*/ 2457725 h 3249725"/>
              <a:gd name="connsiteX5" fmla="*/ 755186 w 1346449"/>
              <a:gd name="connsiteY5" fmla="*/ 82950 h 3249725"/>
              <a:gd name="connsiteX6" fmla="*/ 734449 w 1346449"/>
              <a:gd name="connsiteY6" fmla="*/ 1314594 h 3249725"/>
              <a:gd name="connsiteX7" fmla="*/ 853246 w 1346449"/>
              <a:gd name="connsiteY7" fmla="*/ 1483214 h 3249725"/>
              <a:gd name="connsiteX8" fmla="*/ 673226 w 1346449"/>
              <a:gd name="connsiteY8" fmla="*/ 1663234 h 3249725"/>
              <a:gd name="connsiteX9" fmla="*/ 493206 w 1346449"/>
              <a:gd name="connsiteY9" fmla="*/ 1483214 h 3249725"/>
              <a:gd name="connsiteX10" fmla="*/ 612000 w 1346449"/>
              <a:gd name="connsiteY10" fmla="*/ 1314595 h 3249725"/>
              <a:gd name="connsiteX11" fmla="*/ 612000 w 1346449"/>
              <a:gd name="connsiteY11" fmla="*/ 0 h 3249725"/>
              <a:gd name="connsiteX12" fmla="*/ 2939 w 1346449"/>
              <a:gd name="connsiteY12" fmla="*/ 1574694 h 3249725"/>
              <a:gd name="connsiteX13" fmla="*/ 0 w 1346449"/>
              <a:gd name="connsiteY13" fmla="*/ 1574694 h 3249725"/>
              <a:gd name="connsiteX14" fmla="*/ 2009 w 1346449"/>
              <a:gd name="connsiteY14" fmla="*/ 1577097 h 3249725"/>
              <a:gd name="connsiteX15" fmla="*/ 0 w 1346449"/>
              <a:gd name="connsiteY15" fmla="*/ 1582292 h 3249725"/>
              <a:gd name="connsiteX16" fmla="*/ 6353 w 1346449"/>
              <a:gd name="connsiteY16" fmla="*/ 1582292 h 3249725"/>
              <a:gd name="connsiteX17" fmla="*/ 273414 w 1346449"/>
              <a:gd name="connsiteY17" fmla="*/ 2376121 h 3249725"/>
              <a:gd name="connsiteX18" fmla="*/ 1091887 w 1346449"/>
              <a:gd name="connsiteY18" fmla="*/ 2366694 h 3249725"/>
              <a:gd name="connsiteX19" fmla="*/ 1340768 w 1346449"/>
              <a:gd name="connsiteY19" fmla="*/ 1582292 h 3249725"/>
              <a:gd name="connsiteX20" fmla="*/ 1346449 w 1346449"/>
              <a:gd name="connsiteY20" fmla="*/ 1582292 h 3249725"/>
              <a:gd name="connsiteX21" fmla="*/ 1344512 w 1346449"/>
              <a:gd name="connsiteY21" fmla="*/ 1577284 h 3249725"/>
              <a:gd name="connsiteX22" fmla="*/ 1346448 w 1346449"/>
              <a:gd name="connsiteY22" fmla="*/ 1574694 h 3249725"/>
              <a:gd name="connsiteX23" fmla="*/ 1343510 w 1346449"/>
              <a:gd name="connsiteY23" fmla="*/ 1574694 h 3249725"/>
              <a:gd name="connsiteX24" fmla="*/ 755186 w 1346449"/>
              <a:gd name="connsiteY24" fmla="*/ 82950 h 3249725"/>
              <a:gd name="connsiteX0" fmla="*/ 1148449 w 1346449"/>
              <a:gd name="connsiteY0" fmla="*/ 2374775 h 3166775"/>
              <a:gd name="connsiteX1" fmla="*/ 198001 w 1346449"/>
              <a:gd name="connsiteY1" fmla="*/ 2374775 h 3166775"/>
              <a:gd name="connsiteX2" fmla="*/ 1 w 1346449"/>
              <a:gd name="connsiteY2" fmla="*/ 3166775 h 3166775"/>
              <a:gd name="connsiteX3" fmla="*/ 1346449 w 1346449"/>
              <a:gd name="connsiteY3" fmla="*/ 3166775 h 3166775"/>
              <a:gd name="connsiteX4" fmla="*/ 1148449 w 1346449"/>
              <a:gd name="connsiteY4" fmla="*/ 2374775 h 3166775"/>
              <a:gd name="connsiteX5" fmla="*/ 755186 w 1346449"/>
              <a:gd name="connsiteY5" fmla="*/ 0 h 3166775"/>
              <a:gd name="connsiteX6" fmla="*/ 734449 w 1346449"/>
              <a:gd name="connsiteY6" fmla="*/ 1231644 h 3166775"/>
              <a:gd name="connsiteX7" fmla="*/ 853246 w 1346449"/>
              <a:gd name="connsiteY7" fmla="*/ 1400264 h 3166775"/>
              <a:gd name="connsiteX8" fmla="*/ 673226 w 1346449"/>
              <a:gd name="connsiteY8" fmla="*/ 1580284 h 3166775"/>
              <a:gd name="connsiteX9" fmla="*/ 493206 w 1346449"/>
              <a:gd name="connsiteY9" fmla="*/ 1400264 h 3166775"/>
              <a:gd name="connsiteX10" fmla="*/ 612000 w 1346449"/>
              <a:gd name="connsiteY10" fmla="*/ 1231645 h 3166775"/>
              <a:gd name="connsiteX11" fmla="*/ 591263 w 1346449"/>
              <a:gd name="connsiteY11" fmla="*/ 10368 h 3166775"/>
              <a:gd name="connsiteX12" fmla="*/ 2939 w 1346449"/>
              <a:gd name="connsiteY12" fmla="*/ 1491744 h 3166775"/>
              <a:gd name="connsiteX13" fmla="*/ 0 w 1346449"/>
              <a:gd name="connsiteY13" fmla="*/ 1491744 h 3166775"/>
              <a:gd name="connsiteX14" fmla="*/ 2009 w 1346449"/>
              <a:gd name="connsiteY14" fmla="*/ 1494147 h 3166775"/>
              <a:gd name="connsiteX15" fmla="*/ 0 w 1346449"/>
              <a:gd name="connsiteY15" fmla="*/ 1499342 h 3166775"/>
              <a:gd name="connsiteX16" fmla="*/ 6353 w 1346449"/>
              <a:gd name="connsiteY16" fmla="*/ 1499342 h 3166775"/>
              <a:gd name="connsiteX17" fmla="*/ 273414 w 1346449"/>
              <a:gd name="connsiteY17" fmla="*/ 2293171 h 3166775"/>
              <a:gd name="connsiteX18" fmla="*/ 1091887 w 1346449"/>
              <a:gd name="connsiteY18" fmla="*/ 2283744 h 3166775"/>
              <a:gd name="connsiteX19" fmla="*/ 1340768 w 1346449"/>
              <a:gd name="connsiteY19" fmla="*/ 1499342 h 3166775"/>
              <a:gd name="connsiteX20" fmla="*/ 1346449 w 1346449"/>
              <a:gd name="connsiteY20" fmla="*/ 1499342 h 3166775"/>
              <a:gd name="connsiteX21" fmla="*/ 1344512 w 1346449"/>
              <a:gd name="connsiteY21" fmla="*/ 1494334 h 3166775"/>
              <a:gd name="connsiteX22" fmla="*/ 1346448 w 1346449"/>
              <a:gd name="connsiteY22" fmla="*/ 1491744 h 3166775"/>
              <a:gd name="connsiteX23" fmla="*/ 1343510 w 1346449"/>
              <a:gd name="connsiteY23" fmla="*/ 1491744 h 3166775"/>
              <a:gd name="connsiteX24" fmla="*/ 755186 w 1346449"/>
              <a:gd name="connsiteY24" fmla="*/ 0 h 31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46449" h="3166775">
                <a:moveTo>
                  <a:pt x="1148449" y="2374775"/>
                </a:moveTo>
                <a:lnTo>
                  <a:pt x="198001" y="2374775"/>
                </a:lnTo>
                <a:lnTo>
                  <a:pt x="1" y="3166775"/>
                </a:lnTo>
                <a:lnTo>
                  <a:pt x="1346449" y="3166775"/>
                </a:lnTo>
                <a:lnTo>
                  <a:pt x="1148449" y="2374775"/>
                </a:lnTo>
                <a:close/>
                <a:moveTo>
                  <a:pt x="755186" y="0"/>
                </a:moveTo>
                <a:cubicBezTo>
                  <a:pt x="755186" y="438198"/>
                  <a:pt x="734449" y="793446"/>
                  <a:pt x="734449" y="1231644"/>
                </a:cubicBezTo>
                <a:cubicBezTo>
                  <a:pt x="803843" y="1256124"/>
                  <a:pt x="853246" y="1322425"/>
                  <a:pt x="853246" y="1400264"/>
                </a:cubicBezTo>
                <a:cubicBezTo>
                  <a:pt x="853246" y="1499686"/>
                  <a:pt x="772648" y="1580284"/>
                  <a:pt x="673226" y="1580284"/>
                </a:cubicBezTo>
                <a:cubicBezTo>
                  <a:pt x="573804" y="1580284"/>
                  <a:pt x="493206" y="1499686"/>
                  <a:pt x="493206" y="1400264"/>
                </a:cubicBezTo>
                <a:cubicBezTo>
                  <a:pt x="493206" y="1322426"/>
                  <a:pt x="542608" y="1256126"/>
                  <a:pt x="612000" y="1231645"/>
                </a:cubicBezTo>
                <a:lnTo>
                  <a:pt x="591263" y="10368"/>
                </a:lnTo>
                <a:lnTo>
                  <a:pt x="2939" y="1491744"/>
                </a:lnTo>
                <a:lnTo>
                  <a:pt x="0" y="1491744"/>
                </a:lnTo>
                <a:lnTo>
                  <a:pt x="2009" y="1494147"/>
                </a:lnTo>
                <a:lnTo>
                  <a:pt x="0" y="1499342"/>
                </a:lnTo>
                <a:lnTo>
                  <a:pt x="6353" y="1499342"/>
                </a:lnTo>
                <a:cubicBezTo>
                  <a:pt x="274151" y="1797289"/>
                  <a:pt x="320153" y="2031319"/>
                  <a:pt x="273414" y="2293171"/>
                </a:cubicBezTo>
                <a:lnTo>
                  <a:pt x="1091887" y="2283744"/>
                </a:lnTo>
                <a:cubicBezTo>
                  <a:pt x="1035756" y="1984266"/>
                  <a:pt x="1081794" y="1833397"/>
                  <a:pt x="1340768" y="1499342"/>
                </a:cubicBezTo>
                <a:lnTo>
                  <a:pt x="1346449" y="1499342"/>
                </a:lnTo>
                <a:lnTo>
                  <a:pt x="1344512" y="1494334"/>
                </a:lnTo>
                <a:cubicBezTo>
                  <a:pt x="1345124" y="1493447"/>
                  <a:pt x="1345785" y="1492596"/>
                  <a:pt x="1346448" y="1491744"/>
                </a:cubicBezTo>
                <a:lnTo>
                  <a:pt x="1343510" y="1491744"/>
                </a:lnTo>
                <a:cubicBezTo>
                  <a:pt x="1140490" y="966846"/>
                  <a:pt x="958206" y="524898"/>
                  <a:pt x="75518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dirty="0"/>
          </a:p>
        </p:txBody>
      </p:sp>
    </p:spTree>
    <p:extLst>
      <p:ext uri="{BB962C8B-B14F-4D97-AF65-F5344CB8AC3E}">
        <p14:creationId xmlns:p14="http://schemas.microsoft.com/office/powerpoint/2010/main" val="146707766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ound Same Side Corner Rectangle 1"/>
          <p:cNvSpPr/>
          <p:nvPr/>
        </p:nvSpPr>
        <p:spPr>
          <a:xfrm rot="10800000">
            <a:off x="3563888" y="0"/>
            <a:ext cx="5400600" cy="3573016"/>
          </a:xfrm>
          <a:prstGeom prst="round2SameRect">
            <a:avLst>
              <a:gd name="adj1" fmla="val 14350"/>
              <a:gd name="adj2" fmla="val 0"/>
            </a:avLst>
          </a:prstGeom>
          <a:solidFill>
            <a:schemeClr val="accent6">
              <a:lumMod val="75000"/>
              <a:alpha val="5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5" name="TextBox 1"/>
          <p:cNvSpPr txBox="1">
            <a:spLocks noChangeArrowheads="1"/>
          </p:cNvSpPr>
          <p:nvPr/>
        </p:nvSpPr>
        <p:spPr bwMode="auto">
          <a:xfrm>
            <a:off x="4067944" y="836712"/>
            <a:ext cx="4608512" cy="1569660"/>
          </a:xfrm>
          <a:prstGeom prst="rect">
            <a:avLst/>
          </a:prstGeom>
          <a:noFill/>
          <a:ln w="9525">
            <a:noFill/>
            <a:miter lim="800000"/>
            <a:headEnd/>
            <a:tailEnd/>
          </a:ln>
        </p:spPr>
        <p:txBody>
          <a:bodyPr wrap="square">
            <a:spAutoFit/>
          </a:bodyPr>
          <a:lstStyle/>
          <a:p>
            <a:pPr algn="ctr"/>
            <a:r>
              <a:rPr lang="en-US" altLang="ko-KR" sz="3200" b="1" u="sng" dirty="0" smtClean="0">
                <a:solidFill>
                  <a:schemeClr val="bg1"/>
                </a:solidFill>
                <a:latin typeface="Arial" pitchFamily="34" charset="0"/>
                <a:ea typeface="맑은 고딕" pitchFamily="50" charset="-127"/>
                <a:cs typeface="Arial" pitchFamily="34" charset="0"/>
              </a:rPr>
              <a:t>Step 4</a:t>
            </a:r>
          </a:p>
          <a:p>
            <a:pPr algn="ctr"/>
            <a:r>
              <a:rPr lang="en-US" altLang="ko-KR" sz="3200" b="1" dirty="0" smtClean="0">
                <a:solidFill>
                  <a:schemeClr val="bg1"/>
                </a:solidFill>
                <a:latin typeface="Arial" pitchFamily="34" charset="0"/>
                <a:ea typeface="맑은 고딕" pitchFamily="50" charset="-127"/>
                <a:cs typeface="Arial" pitchFamily="34" charset="0"/>
              </a:rPr>
              <a:t>The steps it takes to reach your destination</a:t>
            </a:r>
          </a:p>
        </p:txBody>
      </p:sp>
      <p:grpSp>
        <p:nvGrpSpPr>
          <p:cNvPr id="19" name="Group 18"/>
          <p:cNvGrpSpPr/>
          <p:nvPr/>
        </p:nvGrpSpPr>
        <p:grpSpPr>
          <a:xfrm>
            <a:off x="4932042" y="2708920"/>
            <a:ext cx="3168352" cy="144016"/>
            <a:chOff x="899592" y="1359873"/>
            <a:chExt cx="3168352" cy="144016"/>
          </a:xfrm>
        </p:grpSpPr>
        <p:sp>
          <p:nvSpPr>
            <p:cNvPr id="3" name="Rectangle 2"/>
            <p:cNvSpPr/>
            <p:nvPr/>
          </p:nvSpPr>
          <p:spPr>
            <a:xfrm>
              <a:off x="2430865" y="1359873"/>
              <a:ext cx="144016" cy="144016"/>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9" name="Rectangle 8"/>
            <p:cNvSpPr/>
            <p:nvPr/>
          </p:nvSpPr>
          <p:spPr>
            <a:xfrm rot="2700000">
              <a:off x="2430865" y="1359873"/>
              <a:ext cx="144016" cy="144016"/>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15" name="Group 14"/>
            <p:cNvGrpSpPr/>
            <p:nvPr/>
          </p:nvGrpSpPr>
          <p:grpSpPr>
            <a:xfrm>
              <a:off x="2771800" y="1408806"/>
              <a:ext cx="1296144" cy="46150"/>
              <a:chOff x="2771800" y="1410205"/>
              <a:chExt cx="1296144" cy="46150"/>
            </a:xfrm>
          </p:grpSpPr>
          <p:cxnSp>
            <p:nvCxnSpPr>
              <p:cNvPr id="10" name="Straight Connector 9"/>
              <p:cNvCxnSpPr/>
              <p:nvPr/>
            </p:nvCxnSpPr>
            <p:spPr>
              <a:xfrm>
                <a:off x="2771800" y="1410205"/>
                <a:ext cx="129614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2771800" y="1456355"/>
                <a:ext cx="92772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6" name="Group 15"/>
            <p:cNvGrpSpPr/>
            <p:nvPr/>
          </p:nvGrpSpPr>
          <p:grpSpPr>
            <a:xfrm flipH="1">
              <a:off x="899592" y="1408806"/>
              <a:ext cx="1296144" cy="46150"/>
              <a:chOff x="2771800" y="1410205"/>
              <a:chExt cx="1296144" cy="46150"/>
            </a:xfrm>
          </p:grpSpPr>
          <p:cxnSp>
            <p:nvCxnSpPr>
              <p:cNvPr id="17" name="Straight Connector 16"/>
              <p:cNvCxnSpPr/>
              <p:nvPr/>
            </p:nvCxnSpPr>
            <p:spPr>
              <a:xfrm>
                <a:off x="2771800" y="1410205"/>
                <a:ext cx="129614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2771800" y="1456355"/>
                <a:ext cx="92772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676532" y="6309472"/>
            <a:ext cx="334963" cy="481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738461096"/>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bg>
      <p:bgPr>
        <a:blipFill>
          <a:blip r:embed="rId3"/>
          <a:tile tx="0" ty="0" sx="100000" sy="100000" flip="none" algn="tl"/>
        </a:blipFill>
        <a:effectLst/>
      </p:bgPr>
    </p:bg>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a:xfrm>
            <a:off x="179513" y="332658"/>
            <a:ext cx="8679898" cy="724247"/>
          </a:xfrm>
        </p:spPr>
        <p:txBody>
          <a:bodyPr/>
          <a:lstStyle/>
          <a:p>
            <a:pPr algn="l"/>
            <a:r>
              <a:rPr lang="en-US" sz="4000" dirty="0" smtClean="0"/>
              <a:t>The 5 Steps to reach Knowledge</a:t>
            </a:r>
          </a:p>
          <a:p>
            <a:r>
              <a:rPr lang="en-AU" sz="2000" dirty="0" smtClean="0"/>
              <a:t>By: Imam </a:t>
            </a:r>
            <a:r>
              <a:rPr lang="en-AU" sz="2000" dirty="0"/>
              <a:t>Al-</a:t>
            </a:r>
            <a:r>
              <a:rPr lang="en-AU" sz="2000" dirty="0" err="1"/>
              <a:t>Asma‘i</a:t>
            </a:r>
            <a:r>
              <a:rPr lang="en-AU" sz="2000" dirty="0"/>
              <a:t>* (740-</a:t>
            </a:r>
            <a:r>
              <a:rPr lang="en-AU" sz="2000" dirty="0" err="1"/>
              <a:t>828CE</a:t>
            </a:r>
            <a:r>
              <a:rPr lang="en-AU" sz="2000" dirty="0"/>
              <a:t>)</a:t>
            </a:r>
            <a:endParaRPr lang="en-US" sz="2000" dirty="0"/>
          </a:p>
        </p:txBody>
      </p:sp>
      <p:grpSp>
        <p:nvGrpSpPr>
          <p:cNvPr id="45" name="그룹 44">
            <a:extLst>
              <a:ext uri="{FF2B5EF4-FFF2-40B4-BE49-F238E27FC236}">
                <a16:creationId xmlns="" xmlns:a16="http://schemas.microsoft.com/office/drawing/2014/main" id="{5750D9BB-FF82-4AC0-B8BC-AAFE878A8F33}"/>
              </a:ext>
            </a:extLst>
          </p:cNvPr>
          <p:cNvGrpSpPr/>
          <p:nvPr/>
        </p:nvGrpSpPr>
        <p:grpSpPr>
          <a:xfrm>
            <a:off x="2123728" y="1916833"/>
            <a:ext cx="6800850" cy="2916073"/>
            <a:chOff x="701891" y="1416378"/>
            <a:chExt cx="7702455" cy="3488605"/>
          </a:xfrm>
        </p:grpSpPr>
        <p:sp>
          <p:nvSpPr>
            <p:cNvPr id="46" name="Rectangle 3">
              <a:extLst>
                <a:ext uri="{FF2B5EF4-FFF2-40B4-BE49-F238E27FC236}">
                  <a16:creationId xmlns="" xmlns:a16="http://schemas.microsoft.com/office/drawing/2014/main" id="{FCE0D8FA-E34C-49BE-9B8B-BFC3483B1DA4}"/>
                </a:ext>
              </a:extLst>
            </p:cNvPr>
            <p:cNvSpPr/>
            <p:nvPr/>
          </p:nvSpPr>
          <p:spPr>
            <a:xfrm>
              <a:off x="701891" y="3968880"/>
              <a:ext cx="2039997" cy="936103"/>
            </a:xfrm>
            <a:prstGeom prst="rect">
              <a:avLst/>
            </a:prstGeom>
            <a:solidFill>
              <a:schemeClr val="bg1"/>
            </a:solidFill>
            <a:ln w="76200">
              <a:solidFill>
                <a:srgbClr val="A8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black">
                    <a:lumMod val="65000"/>
                    <a:lumOff val="35000"/>
                  </a:prstClr>
                </a:solidFill>
              </a:endParaRPr>
            </a:p>
          </p:txBody>
        </p:sp>
        <p:sp>
          <p:nvSpPr>
            <p:cNvPr id="47" name="Freeform 4">
              <a:extLst>
                <a:ext uri="{FF2B5EF4-FFF2-40B4-BE49-F238E27FC236}">
                  <a16:creationId xmlns="" xmlns:a16="http://schemas.microsoft.com/office/drawing/2014/main" id="{1BF5F8EB-57C4-4D35-A389-474A2AE44B44}"/>
                </a:ext>
              </a:extLst>
            </p:cNvPr>
            <p:cNvSpPr/>
            <p:nvPr/>
          </p:nvSpPr>
          <p:spPr>
            <a:xfrm>
              <a:off x="2319100" y="3144156"/>
              <a:ext cx="422788" cy="1477813"/>
            </a:xfrm>
            <a:custGeom>
              <a:avLst/>
              <a:gdLst>
                <a:gd name="connsiteX0" fmla="*/ 0 w 405441"/>
                <a:gd name="connsiteY0" fmla="*/ 0 h 1449238"/>
                <a:gd name="connsiteX1" fmla="*/ 396815 w 405441"/>
                <a:gd name="connsiteY1" fmla="*/ 508958 h 1449238"/>
                <a:gd name="connsiteX2" fmla="*/ 405441 w 405441"/>
                <a:gd name="connsiteY2" fmla="*/ 1449238 h 1449238"/>
                <a:gd name="connsiteX3" fmla="*/ 34505 w 405441"/>
                <a:gd name="connsiteY3" fmla="*/ 940279 h 1449238"/>
                <a:gd name="connsiteX4" fmla="*/ 0 w 405441"/>
                <a:gd name="connsiteY4" fmla="*/ 0 h 1449238"/>
                <a:gd name="connsiteX0" fmla="*/ 0 w 405441"/>
                <a:gd name="connsiteY0" fmla="*/ 0 h 1449238"/>
                <a:gd name="connsiteX1" fmla="*/ 396815 w 405441"/>
                <a:gd name="connsiteY1" fmla="*/ 508958 h 1449238"/>
                <a:gd name="connsiteX2" fmla="*/ 405441 w 405441"/>
                <a:gd name="connsiteY2" fmla="*/ 1449238 h 1449238"/>
                <a:gd name="connsiteX3" fmla="*/ 8312 w 405441"/>
                <a:gd name="connsiteY3" fmla="*/ 918848 h 1449238"/>
                <a:gd name="connsiteX4" fmla="*/ 0 w 405441"/>
                <a:gd name="connsiteY4" fmla="*/ 0 h 1449238"/>
                <a:gd name="connsiteX0" fmla="*/ 0 w 405441"/>
                <a:gd name="connsiteY0" fmla="*/ 0 h 1449238"/>
                <a:gd name="connsiteX1" fmla="*/ 396815 w 405441"/>
                <a:gd name="connsiteY1" fmla="*/ 508958 h 1449238"/>
                <a:gd name="connsiteX2" fmla="*/ 405441 w 405441"/>
                <a:gd name="connsiteY2" fmla="*/ 1449238 h 1449238"/>
                <a:gd name="connsiteX3" fmla="*/ 3550 w 405441"/>
                <a:gd name="connsiteY3" fmla="*/ 904561 h 1449238"/>
                <a:gd name="connsiteX4" fmla="*/ 0 w 405441"/>
                <a:gd name="connsiteY4" fmla="*/ 0 h 1449238"/>
                <a:gd name="connsiteX0" fmla="*/ 0 w 405441"/>
                <a:gd name="connsiteY0" fmla="*/ 0 h 1449238"/>
                <a:gd name="connsiteX1" fmla="*/ 396815 w 405441"/>
                <a:gd name="connsiteY1" fmla="*/ 508958 h 1449238"/>
                <a:gd name="connsiteX2" fmla="*/ 405441 w 405441"/>
                <a:gd name="connsiteY2" fmla="*/ 1449238 h 1449238"/>
                <a:gd name="connsiteX3" fmla="*/ 3550 w 405441"/>
                <a:gd name="connsiteY3" fmla="*/ 916468 h 1449238"/>
                <a:gd name="connsiteX4" fmla="*/ 0 w 405441"/>
                <a:gd name="connsiteY4" fmla="*/ 0 h 1449238"/>
                <a:gd name="connsiteX0" fmla="*/ 4123 w 409564"/>
                <a:gd name="connsiteY0" fmla="*/ 0 h 1449238"/>
                <a:gd name="connsiteX1" fmla="*/ 400938 w 409564"/>
                <a:gd name="connsiteY1" fmla="*/ 508958 h 1449238"/>
                <a:gd name="connsiteX2" fmla="*/ 409564 w 409564"/>
                <a:gd name="connsiteY2" fmla="*/ 1449238 h 1449238"/>
                <a:gd name="connsiteX3" fmla="*/ 529 w 409564"/>
                <a:gd name="connsiteY3" fmla="*/ 909324 h 1449238"/>
                <a:gd name="connsiteX4" fmla="*/ 4123 w 409564"/>
                <a:gd name="connsiteY4" fmla="*/ 0 h 1449238"/>
                <a:gd name="connsiteX0" fmla="*/ 4123 w 409564"/>
                <a:gd name="connsiteY0" fmla="*/ 0 h 1463526"/>
                <a:gd name="connsiteX1" fmla="*/ 400938 w 409564"/>
                <a:gd name="connsiteY1" fmla="*/ 523246 h 1463526"/>
                <a:gd name="connsiteX2" fmla="*/ 409564 w 409564"/>
                <a:gd name="connsiteY2" fmla="*/ 1463526 h 1463526"/>
                <a:gd name="connsiteX3" fmla="*/ 529 w 409564"/>
                <a:gd name="connsiteY3" fmla="*/ 923612 h 1463526"/>
                <a:gd name="connsiteX4" fmla="*/ 4123 w 409564"/>
                <a:gd name="connsiteY4" fmla="*/ 0 h 1463526"/>
                <a:gd name="connsiteX0" fmla="*/ 4488 w 409929"/>
                <a:gd name="connsiteY0" fmla="*/ 0 h 1463526"/>
                <a:gd name="connsiteX1" fmla="*/ 401303 w 409929"/>
                <a:gd name="connsiteY1" fmla="*/ 523246 h 1463526"/>
                <a:gd name="connsiteX2" fmla="*/ 409929 w 409929"/>
                <a:gd name="connsiteY2" fmla="*/ 1463526 h 1463526"/>
                <a:gd name="connsiteX3" fmla="*/ 894 w 409929"/>
                <a:gd name="connsiteY3" fmla="*/ 923612 h 1463526"/>
                <a:gd name="connsiteX4" fmla="*/ 4488 w 409929"/>
                <a:gd name="connsiteY4" fmla="*/ 0 h 1463526"/>
                <a:gd name="connsiteX0" fmla="*/ 4488 w 430102"/>
                <a:gd name="connsiteY0" fmla="*/ 0 h 1463526"/>
                <a:gd name="connsiteX1" fmla="*/ 429878 w 430102"/>
                <a:gd name="connsiteY1" fmla="*/ 532771 h 1463526"/>
                <a:gd name="connsiteX2" fmla="*/ 409929 w 430102"/>
                <a:gd name="connsiteY2" fmla="*/ 1463526 h 1463526"/>
                <a:gd name="connsiteX3" fmla="*/ 894 w 430102"/>
                <a:gd name="connsiteY3" fmla="*/ 923612 h 1463526"/>
                <a:gd name="connsiteX4" fmla="*/ 4488 w 430102"/>
                <a:gd name="connsiteY4" fmla="*/ 0 h 1463526"/>
                <a:gd name="connsiteX0" fmla="*/ 4488 w 430450"/>
                <a:gd name="connsiteY0" fmla="*/ 0 h 1477813"/>
                <a:gd name="connsiteX1" fmla="*/ 429878 w 430450"/>
                <a:gd name="connsiteY1" fmla="*/ 532771 h 1477813"/>
                <a:gd name="connsiteX2" fmla="*/ 426598 w 430450"/>
                <a:gd name="connsiteY2" fmla="*/ 1477813 h 1477813"/>
                <a:gd name="connsiteX3" fmla="*/ 894 w 430450"/>
                <a:gd name="connsiteY3" fmla="*/ 923612 h 1477813"/>
                <a:gd name="connsiteX4" fmla="*/ 4488 w 430450"/>
                <a:gd name="connsiteY4" fmla="*/ 0 h 1477813"/>
                <a:gd name="connsiteX0" fmla="*/ 4488 w 426598"/>
                <a:gd name="connsiteY0" fmla="*/ 0 h 1477813"/>
                <a:gd name="connsiteX1" fmla="*/ 425115 w 426598"/>
                <a:gd name="connsiteY1" fmla="*/ 547059 h 1477813"/>
                <a:gd name="connsiteX2" fmla="*/ 426598 w 426598"/>
                <a:gd name="connsiteY2" fmla="*/ 1477813 h 1477813"/>
                <a:gd name="connsiteX3" fmla="*/ 894 w 426598"/>
                <a:gd name="connsiteY3" fmla="*/ 923612 h 1477813"/>
                <a:gd name="connsiteX4" fmla="*/ 4488 w 426598"/>
                <a:gd name="connsiteY4" fmla="*/ 0 h 1477813"/>
                <a:gd name="connsiteX0" fmla="*/ 4488 w 426598"/>
                <a:gd name="connsiteY0" fmla="*/ 0 h 1477813"/>
                <a:gd name="connsiteX1" fmla="*/ 425115 w 426598"/>
                <a:gd name="connsiteY1" fmla="*/ 547059 h 1477813"/>
                <a:gd name="connsiteX2" fmla="*/ 426598 w 426598"/>
                <a:gd name="connsiteY2" fmla="*/ 1477813 h 1477813"/>
                <a:gd name="connsiteX3" fmla="*/ 894 w 426598"/>
                <a:gd name="connsiteY3" fmla="*/ 923612 h 1477813"/>
                <a:gd name="connsiteX4" fmla="*/ 4488 w 426598"/>
                <a:gd name="connsiteY4" fmla="*/ 0 h 1477813"/>
                <a:gd name="connsiteX0" fmla="*/ 1250 w 423360"/>
                <a:gd name="connsiteY0" fmla="*/ 0 h 1477813"/>
                <a:gd name="connsiteX1" fmla="*/ 421877 w 423360"/>
                <a:gd name="connsiteY1" fmla="*/ 547059 h 1477813"/>
                <a:gd name="connsiteX2" fmla="*/ 423360 w 423360"/>
                <a:gd name="connsiteY2" fmla="*/ 1477813 h 1477813"/>
                <a:gd name="connsiteX3" fmla="*/ 2418 w 423360"/>
                <a:gd name="connsiteY3" fmla="*/ 928374 h 1477813"/>
                <a:gd name="connsiteX4" fmla="*/ 1250 w 423360"/>
                <a:gd name="connsiteY4" fmla="*/ 0 h 1477813"/>
                <a:gd name="connsiteX0" fmla="*/ 2576 w 424686"/>
                <a:gd name="connsiteY0" fmla="*/ 0 h 1477813"/>
                <a:gd name="connsiteX1" fmla="*/ 423203 w 424686"/>
                <a:gd name="connsiteY1" fmla="*/ 547059 h 1477813"/>
                <a:gd name="connsiteX2" fmla="*/ 424686 w 424686"/>
                <a:gd name="connsiteY2" fmla="*/ 1477813 h 1477813"/>
                <a:gd name="connsiteX3" fmla="*/ 1363 w 424686"/>
                <a:gd name="connsiteY3" fmla="*/ 937899 h 1477813"/>
                <a:gd name="connsiteX4" fmla="*/ 2576 w 424686"/>
                <a:gd name="connsiteY4" fmla="*/ 0 h 1477813"/>
                <a:gd name="connsiteX0" fmla="*/ 678 w 422788"/>
                <a:gd name="connsiteY0" fmla="*/ 0 h 1477813"/>
                <a:gd name="connsiteX1" fmla="*/ 421305 w 422788"/>
                <a:gd name="connsiteY1" fmla="*/ 547059 h 1477813"/>
                <a:gd name="connsiteX2" fmla="*/ 422788 w 422788"/>
                <a:gd name="connsiteY2" fmla="*/ 1477813 h 1477813"/>
                <a:gd name="connsiteX3" fmla="*/ 4228 w 422788"/>
                <a:gd name="connsiteY3" fmla="*/ 933137 h 1477813"/>
                <a:gd name="connsiteX4" fmla="*/ 678 w 422788"/>
                <a:gd name="connsiteY4" fmla="*/ 0 h 1477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2788" h="1477813">
                  <a:moveTo>
                    <a:pt x="678" y="0"/>
                  </a:moveTo>
                  <a:lnTo>
                    <a:pt x="421305" y="547059"/>
                  </a:lnTo>
                  <a:cubicBezTo>
                    <a:pt x="419417" y="860486"/>
                    <a:pt x="419913" y="1164386"/>
                    <a:pt x="422788" y="1477813"/>
                  </a:cubicBezTo>
                  <a:lnTo>
                    <a:pt x="4228" y="933137"/>
                  </a:lnTo>
                  <a:cubicBezTo>
                    <a:pt x="1457" y="626854"/>
                    <a:pt x="-1314" y="311046"/>
                    <a:pt x="678" y="0"/>
                  </a:cubicBezTo>
                  <a:close/>
                </a:path>
              </a:pathLst>
            </a:custGeom>
            <a:solidFill>
              <a:srgbClr val="A88000"/>
            </a:solidFill>
            <a:ln w="76200">
              <a:solidFill>
                <a:srgbClr val="A8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black">
                    <a:lumMod val="65000"/>
                    <a:lumOff val="35000"/>
                  </a:prstClr>
                </a:solidFill>
              </a:endParaRPr>
            </a:p>
          </p:txBody>
        </p:sp>
        <p:sp>
          <p:nvSpPr>
            <p:cNvPr id="48" name="Rectangle 5">
              <a:extLst>
                <a:ext uri="{FF2B5EF4-FFF2-40B4-BE49-F238E27FC236}">
                  <a16:creationId xmlns="" xmlns:a16="http://schemas.microsoft.com/office/drawing/2014/main" id="{042C596F-33C0-4942-95EC-7EAAF7B115D0}"/>
                </a:ext>
              </a:extLst>
            </p:cNvPr>
            <p:cNvSpPr/>
            <p:nvPr/>
          </p:nvSpPr>
          <p:spPr>
            <a:xfrm>
              <a:off x="2318566" y="3084211"/>
              <a:ext cx="2039997" cy="936104"/>
            </a:xfrm>
            <a:prstGeom prst="rect">
              <a:avLst/>
            </a:prstGeom>
            <a:solidFill>
              <a:schemeClr val="bg1"/>
            </a:solidFill>
            <a:ln w="76200">
              <a:solidFill>
                <a:srgbClr val="A8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black">
                    <a:lumMod val="65000"/>
                    <a:lumOff val="35000"/>
                  </a:prstClr>
                </a:solidFill>
              </a:endParaRPr>
            </a:p>
          </p:txBody>
        </p:sp>
        <p:sp>
          <p:nvSpPr>
            <p:cNvPr id="49" name="Freeform 6">
              <a:extLst>
                <a:ext uri="{FF2B5EF4-FFF2-40B4-BE49-F238E27FC236}">
                  <a16:creationId xmlns="" xmlns:a16="http://schemas.microsoft.com/office/drawing/2014/main" id="{C6C48F77-35BE-484C-84C2-9AF2A8229B31}"/>
                </a:ext>
              </a:extLst>
            </p:cNvPr>
            <p:cNvSpPr/>
            <p:nvPr/>
          </p:nvSpPr>
          <p:spPr>
            <a:xfrm>
              <a:off x="3923988" y="2475840"/>
              <a:ext cx="422788" cy="1477813"/>
            </a:xfrm>
            <a:custGeom>
              <a:avLst/>
              <a:gdLst>
                <a:gd name="connsiteX0" fmla="*/ 0 w 405441"/>
                <a:gd name="connsiteY0" fmla="*/ 0 h 1449238"/>
                <a:gd name="connsiteX1" fmla="*/ 396815 w 405441"/>
                <a:gd name="connsiteY1" fmla="*/ 508958 h 1449238"/>
                <a:gd name="connsiteX2" fmla="*/ 405441 w 405441"/>
                <a:gd name="connsiteY2" fmla="*/ 1449238 h 1449238"/>
                <a:gd name="connsiteX3" fmla="*/ 34505 w 405441"/>
                <a:gd name="connsiteY3" fmla="*/ 940279 h 1449238"/>
                <a:gd name="connsiteX4" fmla="*/ 0 w 405441"/>
                <a:gd name="connsiteY4" fmla="*/ 0 h 1449238"/>
                <a:gd name="connsiteX0" fmla="*/ 0 w 405441"/>
                <a:gd name="connsiteY0" fmla="*/ 0 h 1449238"/>
                <a:gd name="connsiteX1" fmla="*/ 396815 w 405441"/>
                <a:gd name="connsiteY1" fmla="*/ 508958 h 1449238"/>
                <a:gd name="connsiteX2" fmla="*/ 405441 w 405441"/>
                <a:gd name="connsiteY2" fmla="*/ 1449238 h 1449238"/>
                <a:gd name="connsiteX3" fmla="*/ 8312 w 405441"/>
                <a:gd name="connsiteY3" fmla="*/ 918848 h 1449238"/>
                <a:gd name="connsiteX4" fmla="*/ 0 w 405441"/>
                <a:gd name="connsiteY4" fmla="*/ 0 h 1449238"/>
                <a:gd name="connsiteX0" fmla="*/ 0 w 405441"/>
                <a:gd name="connsiteY0" fmla="*/ 0 h 1449238"/>
                <a:gd name="connsiteX1" fmla="*/ 396815 w 405441"/>
                <a:gd name="connsiteY1" fmla="*/ 508958 h 1449238"/>
                <a:gd name="connsiteX2" fmla="*/ 405441 w 405441"/>
                <a:gd name="connsiteY2" fmla="*/ 1449238 h 1449238"/>
                <a:gd name="connsiteX3" fmla="*/ 3550 w 405441"/>
                <a:gd name="connsiteY3" fmla="*/ 904561 h 1449238"/>
                <a:gd name="connsiteX4" fmla="*/ 0 w 405441"/>
                <a:gd name="connsiteY4" fmla="*/ 0 h 1449238"/>
                <a:gd name="connsiteX0" fmla="*/ 0 w 405441"/>
                <a:gd name="connsiteY0" fmla="*/ 0 h 1449238"/>
                <a:gd name="connsiteX1" fmla="*/ 396815 w 405441"/>
                <a:gd name="connsiteY1" fmla="*/ 508958 h 1449238"/>
                <a:gd name="connsiteX2" fmla="*/ 405441 w 405441"/>
                <a:gd name="connsiteY2" fmla="*/ 1449238 h 1449238"/>
                <a:gd name="connsiteX3" fmla="*/ 3550 w 405441"/>
                <a:gd name="connsiteY3" fmla="*/ 916468 h 1449238"/>
                <a:gd name="connsiteX4" fmla="*/ 0 w 405441"/>
                <a:gd name="connsiteY4" fmla="*/ 0 h 1449238"/>
                <a:gd name="connsiteX0" fmla="*/ 4123 w 409564"/>
                <a:gd name="connsiteY0" fmla="*/ 0 h 1449238"/>
                <a:gd name="connsiteX1" fmla="*/ 400938 w 409564"/>
                <a:gd name="connsiteY1" fmla="*/ 508958 h 1449238"/>
                <a:gd name="connsiteX2" fmla="*/ 409564 w 409564"/>
                <a:gd name="connsiteY2" fmla="*/ 1449238 h 1449238"/>
                <a:gd name="connsiteX3" fmla="*/ 529 w 409564"/>
                <a:gd name="connsiteY3" fmla="*/ 909324 h 1449238"/>
                <a:gd name="connsiteX4" fmla="*/ 4123 w 409564"/>
                <a:gd name="connsiteY4" fmla="*/ 0 h 1449238"/>
                <a:gd name="connsiteX0" fmla="*/ 4123 w 409564"/>
                <a:gd name="connsiteY0" fmla="*/ 0 h 1463526"/>
                <a:gd name="connsiteX1" fmla="*/ 400938 w 409564"/>
                <a:gd name="connsiteY1" fmla="*/ 523246 h 1463526"/>
                <a:gd name="connsiteX2" fmla="*/ 409564 w 409564"/>
                <a:gd name="connsiteY2" fmla="*/ 1463526 h 1463526"/>
                <a:gd name="connsiteX3" fmla="*/ 529 w 409564"/>
                <a:gd name="connsiteY3" fmla="*/ 923612 h 1463526"/>
                <a:gd name="connsiteX4" fmla="*/ 4123 w 409564"/>
                <a:gd name="connsiteY4" fmla="*/ 0 h 1463526"/>
                <a:gd name="connsiteX0" fmla="*/ 4488 w 409929"/>
                <a:gd name="connsiteY0" fmla="*/ 0 h 1463526"/>
                <a:gd name="connsiteX1" fmla="*/ 401303 w 409929"/>
                <a:gd name="connsiteY1" fmla="*/ 523246 h 1463526"/>
                <a:gd name="connsiteX2" fmla="*/ 409929 w 409929"/>
                <a:gd name="connsiteY2" fmla="*/ 1463526 h 1463526"/>
                <a:gd name="connsiteX3" fmla="*/ 894 w 409929"/>
                <a:gd name="connsiteY3" fmla="*/ 923612 h 1463526"/>
                <a:gd name="connsiteX4" fmla="*/ 4488 w 409929"/>
                <a:gd name="connsiteY4" fmla="*/ 0 h 1463526"/>
                <a:gd name="connsiteX0" fmla="*/ 4488 w 430102"/>
                <a:gd name="connsiteY0" fmla="*/ 0 h 1463526"/>
                <a:gd name="connsiteX1" fmla="*/ 429878 w 430102"/>
                <a:gd name="connsiteY1" fmla="*/ 532771 h 1463526"/>
                <a:gd name="connsiteX2" fmla="*/ 409929 w 430102"/>
                <a:gd name="connsiteY2" fmla="*/ 1463526 h 1463526"/>
                <a:gd name="connsiteX3" fmla="*/ 894 w 430102"/>
                <a:gd name="connsiteY3" fmla="*/ 923612 h 1463526"/>
                <a:gd name="connsiteX4" fmla="*/ 4488 w 430102"/>
                <a:gd name="connsiteY4" fmla="*/ 0 h 1463526"/>
                <a:gd name="connsiteX0" fmla="*/ 4488 w 430450"/>
                <a:gd name="connsiteY0" fmla="*/ 0 h 1477813"/>
                <a:gd name="connsiteX1" fmla="*/ 429878 w 430450"/>
                <a:gd name="connsiteY1" fmla="*/ 532771 h 1477813"/>
                <a:gd name="connsiteX2" fmla="*/ 426598 w 430450"/>
                <a:gd name="connsiteY2" fmla="*/ 1477813 h 1477813"/>
                <a:gd name="connsiteX3" fmla="*/ 894 w 430450"/>
                <a:gd name="connsiteY3" fmla="*/ 923612 h 1477813"/>
                <a:gd name="connsiteX4" fmla="*/ 4488 w 430450"/>
                <a:gd name="connsiteY4" fmla="*/ 0 h 1477813"/>
                <a:gd name="connsiteX0" fmla="*/ 4488 w 426598"/>
                <a:gd name="connsiteY0" fmla="*/ 0 h 1477813"/>
                <a:gd name="connsiteX1" fmla="*/ 425115 w 426598"/>
                <a:gd name="connsiteY1" fmla="*/ 547059 h 1477813"/>
                <a:gd name="connsiteX2" fmla="*/ 426598 w 426598"/>
                <a:gd name="connsiteY2" fmla="*/ 1477813 h 1477813"/>
                <a:gd name="connsiteX3" fmla="*/ 894 w 426598"/>
                <a:gd name="connsiteY3" fmla="*/ 923612 h 1477813"/>
                <a:gd name="connsiteX4" fmla="*/ 4488 w 426598"/>
                <a:gd name="connsiteY4" fmla="*/ 0 h 1477813"/>
                <a:gd name="connsiteX0" fmla="*/ 4488 w 426598"/>
                <a:gd name="connsiteY0" fmla="*/ 0 h 1477813"/>
                <a:gd name="connsiteX1" fmla="*/ 425115 w 426598"/>
                <a:gd name="connsiteY1" fmla="*/ 547059 h 1477813"/>
                <a:gd name="connsiteX2" fmla="*/ 426598 w 426598"/>
                <a:gd name="connsiteY2" fmla="*/ 1477813 h 1477813"/>
                <a:gd name="connsiteX3" fmla="*/ 894 w 426598"/>
                <a:gd name="connsiteY3" fmla="*/ 923612 h 1477813"/>
                <a:gd name="connsiteX4" fmla="*/ 4488 w 426598"/>
                <a:gd name="connsiteY4" fmla="*/ 0 h 1477813"/>
                <a:gd name="connsiteX0" fmla="*/ 1250 w 423360"/>
                <a:gd name="connsiteY0" fmla="*/ 0 h 1477813"/>
                <a:gd name="connsiteX1" fmla="*/ 421877 w 423360"/>
                <a:gd name="connsiteY1" fmla="*/ 547059 h 1477813"/>
                <a:gd name="connsiteX2" fmla="*/ 423360 w 423360"/>
                <a:gd name="connsiteY2" fmla="*/ 1477813 h 1477813"/>
                <a:gd name="connsiteX3" fmla="*/ 2418 w 423360"/>
                <a:gd name="connsiteY3" fmla="*/ 928374 h 1477813"/>
                <a:gd name="connsiteX4" fmla="*/ 1250 w 423360"/>
                <a:gd name="connsiteY4" fmla="*/ 0 h 1477813"/>
                <a:gd name="connsiteX0" fmla="*/ 2576 w 424686"/>
                <a:gd name="connsiteY0" fmla="*/ 0 h 1477813"/>
                <a:gd name="connsiteX1" fmla="*/ 423203 w 424686"/>
                <a:gd name="connsiteY1" fmla="*/ 547059 h 1477813"/>
                <a:gd name="connsiteX2" fmla="*/ 424686 w 424686"/>
                <a:gd name="connsiteY2" fmla="*/ 1477813 h 1477813"/>
                <a:gd name="connsiteX3" fmla="*/ 1363 w 424686"/>
                <a:gd name="connsiteY3" fmla="*/ 937899 h 1477813"/>
                <a:gd name="connsiteX4" fmla="*/ 2576 w 424686"/>
                <a:gd name="connsiteY4" fmla="*/ 0 h 1477813"/>
                <a:gd name="connsiteX0" fmla="*/ 678 w 422788"/>
                <a:gd name="connsiteY0" fmla="*/ 0 h 1477813"/>
                <a:gd name="connsiteX1" fmla="*/ 421305 w 422788"/>
                <a:gd name="connsiteY1" fmla="*/ 547059 h 1477813"/>
                <a:gd name="connsiteX2" fmla="*/ 422788 w 422788"/>
                <a:gd name="connsiteY2" fmla="*/ 1477813 h 1477813"/>
                <a:gd name="connsiteX3" fmla="*/ 4228 w 422788"/>
                <a:gd name="connsiteY3" fmla="*/ 933137 h 1477813"/>
                <a:gd name="connsiteX4" fmla="*/ 678 w 422788"/>
                <a:gd name="connsiteY4" fmla="*/ 0 h 1477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2788" h="1477813">
                  <a:moveTo>
                    <a:pt x="678" y="0"/>
                  </a:moveTo>
                  <a:lnTo>
                    <a:pt x="421305" y="547059"/>
                  </a:lnTo>
                  <a:cubicBezTo>
                    <a:pt x="419417" y="860486"/>
                    <a:pt x="419913" y="1164386"/>
                    <a:pt x="422788" y="1477813"/>
                  </a:cubicBezTo>
                  <a:lnTo>
                    <a:pt x="4228" y="933137"/>
                  </a:lnTo>
                  <a:cubicBezTo>
                    <a:pt x="1457" y="626854"/>
                    <a:pt x="-1314" y="311046"/>
                    <a:pt x="678" y="0"/>
                  </a:cubicBezTo>
                  <a:close/>
                </a:path>
              </a:pathLst>
            </a:custGeom>
            <a:solidFill>
              <a:srgbClr val="A88000"/>
            </a:solidFill>
            <a:ln w="76200">
              <a:solidFill>
                <a:srgbClr val="A8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black">
                    <a:lumMod val="65000"/>
                    <a:lumOff val="35000"/>
                  </a:prstClr>
                </a:solidFill>
              </a:endParaRPr>
            </a:p>
          </p:txBody>
        </p:sp>
        <p:sp>
          <p:nvSpPr>
            <p:cNvPr id="50" name="Rectangle 7">
              <a:extLst>
                <a:ext uri="{FF2B5EF4-FFF2-40B4-BE49-F238E27FC236}">
                  <a16:creationId xmlns="" xmlns:a16="http://schemas.microsoft.com/office/drawing/2014/main" id="{E38D4497-84B4-4543-A304-4A4F1941EB45}"/>
                </a:ext>
              </a:extLst>
            </p:cNvPr>
            <p:cNvSpPr/>
            <p:nvPr/>
          </p:nvSpPr>
          <p:spPr>
            <a:xfrm>
              <a:off x="3911573" y="2408004"/>
              <a:ext cx="2039997" cy="936104"/>
            </a:xfrm>
            <a:prstGeom prst="rect">
              <a:avLst/>
            </a:prstGeom>
            <a:solidFill>
              <a:schemeClr val="bg1"/>
            </a:solidFill>
            <a:ln w="76200">
              <a:solidFill>
                <a:srgbClr val="A8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black">
                    <a:lumMod val="65000"/>
                    <a:lumOff val="35000"/>
                  </a:prstClr>
                </a:solidFill>
              </a:endParaRPr>
            </a:p>
          </p:txBody>
        </p:sp>
        <p:sp>
          <p:nvSpPr>
            <p:cNvPr id="51" name="Freeform 8">
              <a:extLst>
                <a:ext uri="{FF2B5EF4-FFF2-40B4-BE49-F238E27FC236}">
                  <a16:creationId xmlns="" xmlns:a16="http://schemas.microsoft.com/office/drawing/2014/main" id="{69B88F9A-1BE4-4525-A746-AAB8D9877A94}"/>
                </a:ext>
              </a:extLst>
            </p:cNvPr>
            <p:cNvSpPr/>
            <p:nvPr/>
          </p:nvSpPr>
          <p:spPr>
            <a:xfrm>
              <a:off x="5532246" y="1747760"/>
              <a:ext cx="422788" cy="1477813"/>
            </a:xfrm>
            <a:custGeom>
              <a:avLst/>
              <a:gdLst>
                <a:gd name="connsiteX0" fmla="*/ 0 w 405441"/>
                <a:gd name="connsiteY0" fmla="*/ 0 h 1449238"/>
                <a:gd name="connsiteX1" fmla="*/ 396815 w 405441"/>
                <a:gd name="connsiteY1" fmla="*/ 508958 h 1449238"/>
                <a:gd name="connsiteX2" fmla="*/ 405441 w 405441"/>
                <a:gd name="connsiteY2" fmla="*/ 1449238 h 1449238"/>
                <a:gd name="connsiteX3" fmla="*/ 34505 w 405441"/>
                <a:gd name="connsiteY3" fmla="*/ 940279 h 1449238"/>
                <a:gd name="connsiteX4" fmla="*/ 0 w 405441"/>
                <a:gd name="connsiteY4" fmla="*/ 0 h 1449238"/>
                <a:gd name="connsiteX0" fmla="*/ 0 w 405441"/>
                <a:gd name="connsiteY0" fmla="*/ 0 h 1449238"/>
                <a:gd name="connsiteX1" fmla="*/ 396815 w 405441"/>
                <a:gd name="connsiteY1" fmla="*/ 508958 h 1449238"/>
                <a:gd name="connsiteX2" fmla="*/ 405441 w 405441"/>
                <a:gd name="connsiteY2" fmla="*/ 1449238 h 1449238"/>
                <a:gd name="connsiteX3" fmla="*/ 8312 w 405441"/>
                <a:gd name="connsiteY3" fmla="*/ 918848 h 1449238"/>
                <a:gd name="connsiteX4" fmla="*/ 0 w 405441"/>
                <a:gd name="connsiteY4" fmla="*/ 0 h 1449238"/>
                <a:gd name="connsiteX0" fmla="*/ 0 w 405441"/>
                <a:gd name="connsiteY0" fmla="*/ 0 h 1449238"/>
                <a:gd name="connsiteX1" fmla="*/ 396815 w 405441"/>
                <a:gd name="connsiteY1" fmla="*/ 508958 h 1449238"/>
                <a:gd name="connsiteX2" fmla="*/ 405441 w 405441"/>
                <a:gd name="connsiteY2" fmla="*/ 1449238 h 1449238"/>
                <a:gd name="connsiteX3" fmla="*/ 3550 w 405441"/>
                <a:gd name="connsiteY3" fmla="*/ 904561 h 1449238"/>
                <a:gd name="connsiteX4" fmla="*/ 0 w 405441"/>
                <a:gd name="connsiteY4" fmla="*/ 0 h 1449238"/>
                <a:gd name="connsiteX0" fmla="*/ 0 w 405441"/>
                <a:gd name="connsiteY0" fmla="*/ 0 h 1449238"/>
                <a:gd name="connsiteX1" fmla="*/ 396815 w 405441"/>
                <a:gd name="connsiteY1" fmla="*/ 508958 h 1449238"/>
                <a:gd name="connsiteX2" fmla="*/ 405441 w 405441"/>
                <a:gd name="connsiteY2" fmla="*/ 1449238 h 1449238"/>
                <a:gd name="connsiteX3" fmla="*/ 3550 w 405441"/>
                <a:gd name="connsiteY3" fmla="*/ 916468 h 1449238"/>
                <a:gd name="connsiteX4" fmla="*/ 0 w 405441"/>
                <a:gd name="connsiteY4" fmla="*/ 0 h 1449238"/>
                <a:gd name="connsiteX0" fmla="*/ 4123 w 409564"/>
                <a:gd name="connsiteY0" fmla="*/ 0 h 1449238"/>
                <a:gd name="connsiteX1" fmla="*/ 400938 w 409564"/>
                <a:gd name="connsiteY1" fmla="*/ 508958 h 1449238"/>
                <a:gd name="connsiteX2" fmla="*/ 409564 w 409564"/>
                <a:gd name="connsiteY2" fmla="*/ 1449238 h 1449238"/>
                <a:gd name="connsiteX3" fmla="*/ 529 w 409564"/>
                <a:gd name="connsiteY3" fmla="*/ 909324 h 1449238"/>
                <a:gd name="connsiteX4" fmla="*/ 4123 w 409564"/>
                <a:gd name="connsiteY4" fmla="*/ 0 h 1449238"/>
                <a:gd name="connsiteX0" fmla="*/ 4123 w 409564"/>
                <a:gd name="connsiteY0" fmla="*/ 0 h 1463526"/>
                <a:gd name="connsiteX1" fmla="*/ 400938 w 409564"/>
                <a:gd name="connsiteY1" fmla="*/ 523246 h 1463526"/>
                <a:gd name="connsiteX2" fmla="*/ 409564 w 409564"/>
                <a:gd name="connsiteY2" fmla="*/ 1463526 h 1463526"/>
                <a:gd name="connsiteX3" fmla="*/ 529 w 409564"/>
                <a:gd name="connsiteY3" fmla="*/ 923612 h 1463526"/>
                <a:gd name="connsiteX4" fmla="*/ 4123 w 409564"/>
                <a:gd name="connsiteY4" fmla="*/ 0 h 1463526"/>
                <a:gd name="connsiteX0" fmla="*/ 4488 w 409929"/>
                <a:gd name="connsiteY0" fmla="*/ 0 h 1463526"/>
                <a:gd name="connsiteX1" fmla="*/ 401303 w 409929"/>
                <a:gd name="connsiteY1" fmla="*/ 523246 h 1463526"/>
                <a:gd name="connsiteX2" fmla="*/ 409929 w 409929"/>
                <a:gd name="connsiteY2" fmla="*/ 1463526 h 1463526"/>
                <a:gd name="connsiteX3" fmla="*/ 894 w 409929"/>
                <a:gd name="connsiteY3" fmla="*/ 923612 h 1463526"/>
                <a:gd name="connsiteX4" fmla="*/ 4488 w 409929"/>
                <a:gd name="connsiteY4" fmla="*/ 0 h 1463526"/>
                <a:gd name="connsiteX0" fmla="*/ 4488 w 430102"/>
                <a:gd name="connsiteY0" fmla="*/ 0 h 1463526"/>
                <a:gd name="connsiteX1" fmla="*/ 429878 w 430102"/>
                <a:gd name="connsiteY1" fmla="*/ 532771 h 1463526"/>
                <a:gd name="connsiteX2" fmla="*/ 409929 w 430102"/>
                <a:gd name="connsiteY2" fmla="*/ 1463526 h 1463526"/>
                <a:gd name="connsiteX3" fmla="*/ 894 w 430102"/>
                <a:gd name="connsiteY3" fmla="*/ 923612 h 1463526"/>
                <a:gd name="connsiteX4" fmla="*/ 4488 w 430102"/>
                <a:gd name="connsiteY4" fmla="*/ 0 h 1463526"/>
                <a:gd name="connsiteX0" fmla="*/ 4488 w 430450"/>
                <a:gd name="connsiteY0" fmla="*/ 0 h 1477813"/>
                <a:gd name="connsiteX1" fmla="*/ 429878 w 430450"/>
                <a:gd name="connsiteY1" fmla="*/ 532771 h 1477813"/>
                <a:gd name="connsiteX2" fmla="*/ 426598 w 430450"/>
                <a:gd name="connsiteY2" fmla="*/ 1477813 h 1477813"/>
                <a:gd name="connsiteX3" fmla="*/ 894 w 430450"/>
                <a:gd name="connsiteY3" fmla="*/ 923612 h 1477813"/>
                <a:gd name="connsiteX4" fmla="*/ 4488 w 430450"/>
                <a:gd name="connsiteY4" fmla="*/ 0 h 1477813"/>
                <a:gd name="connsiteX0" fmla="*/ 4488 w 426598"/>
                <a:gd name="connsiteY0" fmla="*/ 0 h 1477813"/>
                <a:gd name="connsiteX1" fmla="*/ 425115 w 426598"/>
                <a:gd name="connsiteY1" fmla="*/ 547059 h 1477813"/>
                <a:gd name="connsiteX2" fmla="*/ 426598 w 426598"/>
                <a:gd name="connsiteY2" fmla="*/ 1477813 h 1477813"/>
                <a:gd name="connsiteX3" fmla="*/ 894 w 426598"/>
                <a:gd name="connsiteY3" fmla="*/ 923612 h 1477813"/>
                <a:gd name="connsiteX4" fmla="*/ 4488 w 426598"/>
                <a:gd name="connsiteY4" fmla="*/ 0 h 1477813"/>
                <a:gd name="connsiteX0" fmla="*/ 4488 w 426598"/>
                <a:gd name="connsiteY0" fmla="*/ 0 h 1477813"/>
                <a:gd name="connsiteX1" fmla="*/ 425115 w 426598"/>
                <a:gd name="connsiteY1" fmla="*/ 547059 h 1477813"/>
                <a:gd name="connsiteX2" fmla="*/ 426598 w 426598"/>
                <a:gd name="connsiteY2" fmla="*/ 1477813 h 1477813"/>
                <a:gd name="connsiteX3" fmla="*/ 894 w 426598"/>
                <a:gd name="connsiteY3" fmla="*/ 923612 h 1477813"/>
                <a:gd name="connsiteX4" fmla="*/ 4488 w 426598"/>
                <a:gd name="connsiteY4" fmla="*/ 0 h 1477813"/>
                <a:gd name="connsiteX0" fmla="*/ 1250 w 423360"/>
                <a:gd name="connsiteY0" fmla="*/ 0 h 1477813"/>
                <a:gd name="connsiteX1" fmla="*/ 421877 w 423360"/>
                <a:gd name="connsiteY1" fmla="*/ 547059 h 1477813"/>
                <a:gd name="connsiteX2" fmla="*/ 423360 w 423360"/>
                <a:gd name="connsiteY2" fmla="*/ 1477813 h 1477813"/>
                <a:gd name="connsiteX3" fmla="*/ 2418 w 423360"/>
                <a:gd name="connsiteY3" fmla="*/ 928374 h 1477813"/>
                <a:gd name="connsiteX4" fmla="*/ 1250 w 423360"/>
                <a:gd name="connsiteY4" fmla="*/ 0 h 1477813"/>
                <a:gd name="connsiteX0" fmla="*/ 2576 w 424686"/>
                <a:gd name="connsiteY0" fmla="*/ 0 h 1477813"/>
                <a:gd name="connsiteX1" fmla="*/ 423203 w 424686"/>
                <a:gd name="connsiteY1" fmla="*/ 547059 h 1477813"/>
                <a:gd name="connsiteX2" fmla="*/ 424686 w 424686"/>
                <a:gd name="connsiteY2" fmla="*/ 1477813 h 1477813"/>
                <a:gd name="connsiteX3" fmla="*/ 1363 w 424686"/>
                <a:gd name="connsiteY3" fmla="*/ 937899 h 1477813"/>
                <a:gd name="connsiteX4" fmla="*/ 2576 w 424686"/>
                <a:gd name="connsiteY4" fmla="*/ 0 h 1477813"/>
                <a:gd name="connsiteX0" fmla="*/ 678 w 422788"/>
                <a:gd name="connsiteY0" fmla="*/ 0 h 1477813"/>
                <a:gd name="connsiteX1" fmla="*/ 421305 w 422788"/>
                <a:gd name="connsiteY1" fmla="*/ 547059 h 1477813"/>
                <a:gd name="connsiteX2" fmla="*/ 422788 w 422788"/>
                <a:gd name="connsiteY2" fmla="*/ 1477813 h 1477813"/>
                <a:gd name="connsiteX3" fmla="*/ 4228 w 422788"/>
                <a:gd name="connsiteY3" fmla="*/ 933137 h 1477813"/>
                <a:gd name="connsiteX4" fmla="*/ 678 w 422788"/>
                <a:gd name="connsiteY4" fmla="*/ 0 h 1477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2788" h="1477813">
                  <a:moveTo>
                    <a:pt x="678" y="0"/>
                  </a:moveTo>
                  <a:lnTo>
                    <a:pt x="421305" y="547059"/>
                  </a:lnTo>
                  <a:cubicBezTo>
                    <a:pt x="419417" y="860486"/>
                    <a:pt x="419913" y="1164386"/>
                    <a:pt x="422788" y="1477813"/>
                  </a:cubicBezTo>
                  <a:lnTo>
                    <a:pt x="4228" y="933137"/>
                  </a:lnTo>
                  <a:cubicBezTo>
                    <a:pt x="1457" y="626854"/>
                    <a:pt x="-1314" y="311046"/>
                    <a:pt x="678" y="0"/>
                  </a:cubicBezTo>
                  <a:close/>
                </a:path>
              </a:pathLst>
            </a:custGeom>
            <a:solidFill>
              <a:srgbClr val="A88000"/>
            </a:solidFill>
            <a:ln w="76200">
              <a:solidFill>
                <a:srgbClr val="A8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black">
                    <a:lumMod val="65000"/>
                    <a:lumOff val="35000"/>
                  </a:prstClr>
                </a:solidFill>
              </a:endParaRPr>
            </a:p>
          </p:txBody>
        </p:sp>
        <p:sp>
          <p:nvSpPr>
            <p:cNvPr id="52" name="Right Arrow 9">
              <a:extLst>
                <a:ext uri="{FF2B5EF4-FFF2-40B4-BE49-F238E27FC236}">
                  <a16:creationId xmlns="" xmlns:a16="http://schemas.microsoft.com/office/drawing/2014/main" id="{23223BCA-935B-42A8-9890-22D962FD18AB}"/>
                </a:ext>
              </a:extLst>
            </p:cNvPr>
            <p:cNvSpPr/>
            <p:nvPr/>
          </p:nvSpPr>
          <p:spPr>
            <a:xfrm>
              <a:off x="5520835" y="1416378"/>
              <a:ext cx="2883511" cy="1492744"/>
            </a:xfrm>
            <a:prstGeom prst="rightArrow">
              <a:avLst>
                <a:gd name="adj1" fmla="val 63870"/>
                <a:gd name="adj2" fmla="val 50000"/>
              </a:avLst>
            </a:prstGeom>
            <a:solidFill>
              <a:schemeClr val="bg1"/>
            </a:solidFill>
            <a:ln w="76200">
              <a:solidFill>
                <a:srgbClr val="A8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black">
                    <a:lumMod val="65000"/>
                    <a:lumOff val="35000"/>
                  </a:prstClr>
                </a:solidFill>
              </a:endParaRPr>
            </a:p>
          </p:txBody>
        </p:sp>
      </p:grpSp>
      <p:sp>
        <p:nvSpPr>
          <p:cNvPr id="54" name="TextBox 53">
            <a:extLst>
              <a:ext uri="{FF2B5EF4-FFF2-40B4-BE49-F238E27FC236}">
                <a16:creationId xmlns="" xmlns:a16="http://schemas.microsoft.com/office/drawing/2014/main" id="{563985FD-BB70-499F-831D-19FE7DF0F4AA}"/>
              </a:ext>
            </a:extLst>
          </p:cNvPr>
          <p:cNvSpPr txBox="1"/>
          <p:nvPr/>
        </p:nvSpPr>
        <p:spPr>
          <a:xfrm>
            <a:off x="2339752" y="4077077"/>
            <a:ext cx="1404714" cy="461665"/>
          </a:xfrm>
          <a:prstGeom prst="rect">
            <a:avLst/>
          </a:prstGeom>
          <a:noFill/>
        </p:spPr>
        <p:txBody>
          <a:bodyPr wrap="square" rtlCol="0">
            <a:spAutoFit/>
          </a:bodyPr>
          <a:lstStyle/>
          <a:p>
            <a:pPr algn="ctr" defTabSz="914377"/>
            <a:r>
              <a:rPr lang="en-US" altLang="ko-KR" sz="2400" b="1" dirty="0" smtClean="0">
                <a:solidFill>
                  <a:prstClr val="black">
                    <a:lumMod val="75000"/>
                    <a:lumOff val="25000"/>
                  </a:prstClr>
                </a:solidFill>
                <a:cs typeface="Arial" pitchFamily="34" charset="0"/>
              </a:rPr>
              <a:t>2</a:t>
            </a:r>
            <a:r>
              <a:rPr lang="en-US" altLang="ko-KR" sz="2400" b="1" baseline="30000" dirty="0" smtClean="0">
                <a:solidFill>
                  <a:prstClr val="black">
                    <a:lumMod val="75000"/>
                    <a:lumOff val="25000"/>
                  </a:prstClr>
                </a:solidFill>
                <a:cs typeface="Arial" pitchFamily="34" charset="0"/>
              </a:rPr>
              <a:t>nd</a:t>
            </a:r>
            <a:r>
              <a:rPr lang="en-US" altLang="ko-KR" sz="2400" b="1" dirty="0" smtClean="0">
                <a:solidFill>
                  <a:prstClr val="black">
                    <a:lumMod val="75000"/>
                    <a:lumOff val="25000"/>
                  </a:prstClr>
                </a:solidFill>
                <a:cs typeface="Arial" pitchFamily="34" charset="0"/>
              </a:rPr>
              <a:t> step</a:t>
            </a:r>
            <a:endParaRPr lang="ko-KR" altLang="en-US" sz="2400" b="1" dirty="0">
              <a:solidFill>
                <a:prstClr val="black">
                  <a:lumMod val="75000"/>
                  <a:lumOff val="25000"/>
                </a:prstClr>
              </a:solidFill>
              <a:cs typeface="Arial" pitchFamily="34" charset="0"/>
            </a:endParaRPr>
          </a:p>
        </p:txBody>
      </p:sp>
      <p:sp>
        <p:nvSpPr>
          <p:cNvPr id="55" name="TextBox 54">
            <a:extLst>
              <a:ext uri="{FF2B5EF4-FFF2-40B4-BE49-F238E27FC236}">
                <a16:creationId xmlns="" xmlns:a16="http://schemas.microsoft.com/office/drawing/2014/main" id="{62150D69-8FC6-4DCC-BD82-ED46FB338790}"/>
              </a:ext>
            </a:extLst>
          </p:cNvPr>
          <p:cNvSpPr txBox="1"/>
          <p:nvPr/>
        </p:nvSpPr>
        <p:spPr>
          <a:xfrm>
            <a:off x="3635896" y="3429003"/>
            <a:ext cx="1423020" cy="461665"/>
          </a:xfrm>
          <a:prstGeom prst="rect">
            <a:avLst/>
          </a:prstGeom>
          <a:noFill/>
        </p:spPr>
        <p:txBody>
          <a:bodyPr wrap="square" rtlCol="0">
            <a:spAutoFit/>
          </a:bodyPr>
          <a:lstStyle/>
          <a:p>
            <a:pPr algn="ctr" defTabSz="914377"/>
            <a:r>
              <a:rPr lang="en-US" altLang="ko-KR" sz="2400" b="1" dirty="0" smtClean="0">
                <a:solidFill>
                  <a:prstClr val="black">
                    <a:lumMod val="75000"/>
                    <a:lumOff val="25000"/>
                  </a:prstClr>
                </a:solidFill>
                <a:cs typeface="Arial" pitchFamily="34" charset="0"/>
              </a:rPr>
              <a:t>3</a:t>
            </a:r>
            <a:r>
              <a:rPr lang="en-US" altLang="ko-KR" sz="2400" b="1" baseline="30000" dirty="0" smtClean="0">
                <a:solidFill>
                  <a:prstClr val="black">
                    <a:lumMod val="75000"/>
                    <a:lumOff val="25000"/>
                  </a:prstClr>
                </a:solidFill>
                <a:cs typeface="Arial" pitchFamily="34" charset="0"/>
              </a:rPr>
              <a:t>rd</a:t>
            </a:r>
            <a:r>
              <a:rPr lang="en-US" altLang="ko-KR" sz="2400" b="1" dirty="0" smtClean="0">
                <a:solidFill>
                  <a:prstClr val="black">
                    <a:lumMod val="75000"/>
                    <a:lumOff val="25000"/>
                  </a:prstClr>
                </a:solidFill>
                <a:cs typeface="Arial" pitchFamily="34" charset="0"/>
              </a:rPr>
              <a:t> step</a:t>
            </a:r>
            <a:endParaRPr lang="ko-KR" altLang="en-US" sz="2400" b="1" dirty="0">
              <a:solidFill>
                <a:prstClr val="black">
                  <a:lumMod val="75000"/>
                  <a:lumOff val="25000"/>
                </a:prstClr>
              </a:solidFill>
              <a:cs typeface="Arial" pitchFamily="34" charset="0"/>
            </a:endParaRPr>
          </a:p>
        </p:txBody>
      </p:sp>
      <p:sp>
        <p:nvSpPr>
          <p:cNvPr id="56" name="TextBox 55">
            <a:extLst>
              <a:ext uri="{FF2B5EF4-FFF2-40B4-BE49-F238E27FC236}">
                <a16:creationId xmlns="" xmlns:a16="http://schemas.microsoft.com/office/drawing/2014/main" id="{984165AD-8B7D-4E1D-B35F-B5007738CB1F}"/>
              </a:ext>
            </a:extLst>
          </p:cNvPr>
          <p:cNvSpPr txBox="1"/>
          <p:nvPr/>
        </p:nvSpPr>
        <p:spPr>
          <a:xfrm>
            <a:off x="6444208" y="2205014"/>
            <a:ext cx="1862154" cy="461665"/>
          </a:xfrm>
          <a:prstGeom prst="rect">
            <a:avLst/>
          </a:prstGeom>
          <a:noFill/>
        </p:spPr>
        <p:txBody>
          <a:bodyPr wrap="square" rtlCol="0">
            <a:spAutoFit/>
          </a:bodyPr>
          <a:lstStyle/>
          <a:p>
            <a:pPr algn="ctr" defTabSz="914377"/>
            <a:r>
              <a:rPr lang="en-US" altLang="ko-KR" sz="2400" b="1" dirty="0" smtClean="0">
                <a:solidFill>
                  <a:prstClr val="black">
                    <a:lumMod val="75000"/>
                    <a:lumOff val="25000"/>
                  </a:prstClr>
                </a:solidFill>
                <a:cs typeface="Arial" pitchFamily="34" charset="0"/>
              </a:rPr>
              <a:t>5</a:t>
            </a:r>
            <a:r>
              <a:rPr lang="en-US" altLang="ko-KR" sz="2400" b="1" baseline="30000" dirty="0" smtClean="0">
                <a:solidFill>
                  <a:prstClr val="black">
                    <a:lumMod val="75000"/>
                    <a:lumOff val="25000"/>
                  </a:prstClr>
                </a:solidFill>
                <a:cs typeface="Arial" pitchFamily="34" charset="0"/>
              </a:rPr>
              <a:t>th</a:t>
            </a:r>
            <a:r>
              <a:rPr lang="en-US" altLang="ko-KR" sz="2400" b="1" dirty="0" smtClean="0">
                <a:solidFill>
                  <a:prstClr val="black">
                    <a:lumMod val="75000"/>
                    <a:lumOff val="25000"/>
                  </a:prstClr>
                </a:solidFill>
                <a:cs typeface="Arial" pitchFamily="34" charset="0"/>
              </a:rPr>
              <a:t> step</a:t>
            </a:r>
            <a:endParaRPr lang="ko-KR" altLang="en-US" sz="2400" b="1" dirty="0">
              <a:solidFill>
                <a:prstClr val="black">
                  <a:lumMod val="75000"/>
                  <a:lumOff val="25000"/>
                </a:prstClr>
              </a:solidFill>
              <a:cs typeface="Arial" pitchFamily="34" charset="0"/>
            </a:endParaRPr>
          </a:p>
        </p:txBody>
      </p:sp>
      <p:sp>
        <p:nvSpPr>
          <p:cNvPr id="59" name="직사각형 113">
            <a:extLst>
              <a:ext uri="{FF2B5EF4-FFF2-40B4-BE49-F238E27FC236}">
                <a16:creationId xmlns="" xmlns:a16="http://schemas.microsoft.com/office/drawing/2014/main" id="{1C3B1910-B271-4EF8-8434-716B8C23D27F}"/>
              </a:ext>
            </a:extLst>
          </p:cNvPr>
          <p:cNvSpPr>
            <a:spLocks noChangeArrowheads="1"/>
          </p:cNvSpPr>
          <p:nvPr/>
        </p:nvSpPr>
        <p:spPr bwMode="auto">
          <a:xfrm>
            <a:off x="3995938" y="4221238"/>
            <a:ext cx="1584176" cy="307777"/>
          </a:xfrm>
          <a:prstGeom prst="rect">
            <a:avLst/>
          </a:prstGeom>
          <a:noFill/>
          <a:ln w="9525">
            <a:noFill/>
            <a:miter lim="800000"/>
            <a:headEnd/>
            <a:tailEnd/>
          </a:ln>
        </p:spPr>
        <p:txBody>
          <a:bodyPr wrap="square">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buClr>
                <a:prstClr val="black"/>
              </a:buClr>
            </a:pPr>
            <a:r>
              <a:rPr lang="en-AU" sz="1400" b="1" dirty="0" smtClean="0">
                <a:solidFill>
                  <a:prstClr val="black"/>
                </a:solidFill>
              </a:rPr>
              <a:t>Is </a:t>
            </a:r>
            <a:r>
              <a:rPr lang="en-AU" sz="1400" b="1" dirty="0">
                <a:solidFill>
                  <a:prstClr val="black"/>
                </a:solidFill>
              </a:rPr>
              <a:t>to </a:t>
            </a:r>
            <a:r>
              <a:rPr lang="en-AU" sz="1400" b="1" dirty="0" smtClean="0">
                <a:solidFill>
                  <a:prstClr val="black"/>
                </a:solidFill>
              </a:rPr>
              <a:t>memorize it</a:t>
            </a:r>
            <a:endParaRPr lang="en-AU" sz="1400" b="1" dirty="0">
              <a:solidFill>
                <a:prstClr val="black"/>
              </a:solidFill>
            </a:endParaRPr>
          </a:p>
        </p:txBody>
      </p:sp>
      <p:sp>
        <p:nvSpPr>
          <p:cNvPr id="66" name="TextBox 65">
            <a:extLst>
              <a:ext uri="{FF2B5EF4-FFF2-40B4-BE49-F238E27FC236}">
                <a16:creationId xmlns="" xmlns:a16="http://schemas.microsoft.com/office/drawing/2014/main" id="{34F116A4-3D0B-454E-9F5A-85A4F1BBB4D4}"/>
              </a:ext>
            </a:extLst>
          </p:cNvPr>
          <p:cNvSpPr txBox="1"/>
          <p:nvPr/>
        </p:nvSpPr>
        <p:spPr>
          <a:xfrm>
            <a:off x="755577" y="5589390"/>
            <a:ext cx="1941416" cy="307777"/>
          </a:xfrm>
          <a:prstGeom prst="rect">
            <a:avLst/>
          </a:prstGeom>
          <a:noFill/>
        </p:spPr>
        <p:txBody>
          <a:bodyPr wrap="square" rtlCol="0">
            <a:spAutoFit/>
          </a:bodyPr>
          <a:lstStyle/>
          <a:p>
            <a:pPr defTabSz="914377"/>
            <a:r>
              <a:rPr lang="en-US" altLang="ko-KR" sz="1400" b="1" dirty="0" smtClean="0">
                <a:cs typeface="Arial" pitchFamily="34" charset="0"/>
              </a:rPr>
              <a:t>Is to keep Silent</a:t>
            </a:r>
            <a:endParaRPr lang="ko-KR" altLang="en-US" sz="1400" b="1" dirty="0">
              <a:cs typeface="Arial" pitchFamily="34" charset="0"/>
            </a:endParaRPr>
          </a:p>
        </p:txBody>
      </p:sp>
      <p:sp>
        <p:nvSpPr>
          <p:cNvPr id="69" name="TextBox 68">
            <a:extLst>
              <a:ext uri="{FF2B5EF4-FFF2-40B4-BE49-F238E27FC236}">
                <a16:creationId xmlns="" xmlns:a16="http://schemas.microsoft.com/office/drawing/2014/main" id="{8B4677CF-C462-46FF-92CF-36C213FA00B4}"/>
              </a:ext>
            </a:extLst>
          </p:cNvPr>
          <p:cNvSpPr txBox="1"/>
          <p:nvPr/>
        </p:nvSpPr>
        <p:spPr>
          <a:xfrm>
            <a:off x="2339827" y="5013326"/>
            <a:ext cx="1858549" cy="307777"/>
          </a:xfrm>
          <a:prstGeom prst="rect">
            <a:avLst/>
          </a:prstGeom>
          <a:noFill/>
        </p:spPr>
        <p:txBody>
          <a:bodyPr wrap="square" rtlCol="0">
            <a:spAutoFit/>
          </a:bodyPr>
          <a:lstStyle/>
          <a:p>
            <a:pPr algn="ctr" defTabSz="914377"/>
            <a:r>
              <a:rPr lang="en-AU" sz="1400" b="1" dirty="0">
                <a:solidFill>
                  <a:prstClr val="black"/>
                </a:solidFill>
              </a:rPr>
              <a:t>Is to listen</a:t>
            </a:r>
          </a:p>
        </p:txBody>
      </p:sp>
      <p:sp>
        <p:nvSpPr>
          <p:cNvPr id="72" name="TextBox 71">
            <a:extLst>
              <a:ext uri="{FF2B5EF4-FFF2-40B4-BE49-F238E27FC236}">
                <a16:creationId xmlns="" xmlns:a16="http://schemas.microsoft.com/office/drawing/2014/main" id="{390DD4C6-3A48-41D3-9618-AC4BBD7194A7}"/>
              </a:ext>
            </a:extLst>
          </p:cNvPr>
          <p:cNvSpPr txBox="1"/>
          <p:nvPr/>
        </p:nvSpPr>
        <p:spPr>
          <a:xfrm>
            <a:off x="5436171" y="3645028"/>
            <a:ext cx="1858549" cy="307777"/>
          </a:xfrm>
          <a:prstGeom prst="rect">
            <a:avLst/>
          </a:prstGeom>
          <a:noFill/>
        </p:spPr>
        <p:txBody>
          <a:bodyPr wrap="square" rtlCol="0">
            <a:spAutoFit/>
          </a:bodyPr>
          <a:lstStyle/>
          <a:p>
            <a:pPr defTabSz="914377"/>
            <a:r>
              <a:rPr lang="en-AU" altLang="ko-KR" sz="1400" b="1" dirty="0" smtClean="0">
                <a:cs typeface="Arial" pitchFamily="34" charset="0"/>
              </a:rPr>
              <a:t>Is to apply it</a:t>
            </a:r>
            <a:endParaRPr lang="ko-KR" altLang="en-US" sz="1400" b="1" dirty="0">
              <a:cs typeface="Arial" pitchFamily="34" charset="0"/>
            </a:endParaRPr>
          </a:p>
        </p:txBody>
      </p:sp>
      <p:sp>
        <p:nvSpPr>
          <p:cNvPr id="73" name="Rounded Rectangle 51">
            <a:extLst>
              <a:ext uri="{FF2B5EF4-FFF2-40B4-BE49-F238E27FC236}">
                <a16:creationId xmlns="" xmlns:a16="http://schemas.microsoft.com/office/drawing/2014/main" id="{263EB11E-5F1E-44A6-9A87-9C1E23FC37EF}"/>
              </a:ext>
            </a:extLst>
          </p:cNvPr>
          <p:cNvSpPr/>
          <p:nvPr/>
        </p:nvSpPr>
        <p:spPr>
          <a:xfrm rot="16200000" flipH="1">
            <a:off x="8155511" y="2077739"/>
            <a:ext cx="676686" cy="642908"/>
          </a:xfrm>
          <a:custGeom>
            <a:avLst/>
            <a:gdLst/>
            <a:ahLst/>
            <a:cxnLst/>
            <a:rect l="l" t="t" r="r" b="b"/>
            <a:pathLst>
              <a:path w="2928608" h="2758049">
                <a:moveTo>
                  <a:pt x="2797052" y="1199936"/>
                </a:moveTo>
                <a:lnTo>
                  <a:pt x="2797052" y="1541978"/>
                </a:lnTo>
                <a:cubicBezTo>
                  <a:pt x="2797052" y="1578306"/>
                  <a:pt x="2826502" y="1607756"/>
                  <a:pt x="2862830" y="1607756"/>
                </a:cubicBezTo>
                <a:lnTo>
                  <a:pt x="2862830" y="1607755"/>
                </a:lnTo>
                <a:cubicBezTo>
                  <a:pt x="2899158" y="1607755"/>
                  <a:pt x="2928608" y="1578305"/>
                  <a:pt x="2928608" y="1541977"/>
                </a:cubicBezTo>
                <a:lnTo>
                  <a:pt x="2928607" y="1199936"/>
                </a:lnTo>
                <a:cubicBezTo>
                  <a:pt x="2928607" y="1163608"/>
                  <a:pt x="2899158" y="1134159"/>
                  <a:pt x="2862830" y="1134158"/>
                </a:cubicBezTo>
                <a:cubicBezTo>
                  <a:pt x="2826502" y="1134159"/>
                  <a:pt x="2797052" y="1163608"/>
                  <a:pt x="2797052" y="1199936"/>
                </a:cubicBezTo>
                <a:close/>
                <a:moveTo>
                  <a:pt x="2593193" y="1147315"/>
                </a:moveTo>
                <a:lnTo>
                  <a:pt x="2593193" y="1594601"/>
                </a:lnTo>
                <a:cubicBezTo>
                  <a:pt x="2593193" y="1630929"/>
                  <a:pt x="2622643" y="1660379"/>
                  <a:pt x="2658971" y="1660379"/>
                </a:cubicBezTo>
                <a:lnTo>
                  <a:pt x="2658971" y="1660378"/>
                </a:lnTo>
                <a:cubicBezTo>
                  <a:pt x="2695299" y="1660378"/>
                  <a:pt x="2724749" y="1630928"/>
                  <a:pt x="2724749" y="1594600"/>
                </a:cubicBezTo>
                <a:lnTo>
                  <a:pt x="2724748" y="1147315"/>
                </a:lnTo>
                <a:cubicBezTo>
                  <a:pt x="2724748" y="1110987"/>
                  <a:pt x="2695299" y="1081538"/>
                  <a:pt x="2658971" y="1081537"/>
                </a:cubicBezTo>
                <a:cubicBezTo>
                  <a:pt x="2622643" y="1081538"/>
                  <a:pt x="2593193" y="1110987"/>
                  <a:pt x="2593193" y="1147315"/>
                </a:cubicBezTo>
                <a:close/>
                <a:moveTo>
                  <a:pt x="2389334" y="1121004"/>
                </a:moveTo>
                <a:lnTo>
                  <a:pt x="2389334" y="1620912"/>
                </a:lnTo>
                <a:cubicBezTo>
                  <a:pt x="2389334" y="1657240"/>
                  <a:pt x="2418784" y="1686690"/>
                  <a:pt x="2455112" y="1686690"/>
                </a:cubicBezTo>
                <a:lnTo>
                  <a:pt x="2455112" y="1686689"/>
                </a:lnTo>
                <a:cubicBezTo>
                  <a:pt x="2491440" y="1686689"/>
                  <a:pt x="2520890" y="1657239"/>
                  <a:pt x="2520890" y="1620911"/>
                </a:cubicBezTo>
                <a:lnTo>
                  <a:pt x="2520889" y="1121004"/>
                </a:lnTo>
                <a:cubicBezTo>
                  <a:pt x="2520889" y="1084676"/>
                  <a:pt x="2491440" y="1055227"/>
                  <a:pt x="2455112" y="1055226"/>
                </a:cubicBezTo>
                <a:cubicBezTo>
                  <a:pt x="2418784" y="1055227"/>
                  <a:pt x="2389334" y="1084676"/>
                  <a:pt x="2389334" y="1121004"/>
                </a:cubicBezTo>
                <a:close/>
                <a:moveTo>
                  <a:pt x="1314382" y="1247024"/>
                </a:moveTo>
                <a:cubicBezTo>
                  <a:pt x="1314381" y="1225915"/>
                  <a:pt x="1331494" y="1208803"/>
                  <a:pt x="1352603" y="1208803"/>
                </a:cubicBezTo>
                <a:lnTo>
                  <a:pt x="1410313" y="1208803"/>
                </a:lnTo>
                <a:lnTo>
                  <a:pt x="1410313" y="1146778"/>
                </a:lnTo>
                <a:cubicBezTo>
                  <a:pt x="1410313" y="1145599"/>
                  <a:pt x="1410393" y="1144438"/>
                  <a:pt x="1411688" y="1143457"/>
                </a:cubicBezTo>
                <a:lnTo>
                  <a:pt x="1408531" y="1133444"/>
                </a:lnTo>
                <a:cubicBezTo>
                  <a:pt x="1410371" y="1112415"/>
                  <a:pt x="1428909" y="1096860"/>
                  <a:pt x="1449938" y="1098699"/>
                </a:cubicBezTo>
                <a:lnTo>
                  <a:pt x="2236821" y="1167543"/>
                </a:lnTo>
                <a:cubicBezTo>
                  <a:pt x="2257849" y="1169383"/>
                  <a:pt x="2273405" y="1187920"/>
                  <a:pt x="2271565" y="1208950"/>
                </a:cubicBezTo>
                <a:cubicBezTo>
                  <a:pt x="2269725" y="1229978"/>
                  <a:pt x="2251187" y="1245533"/>
                  <a:pt x="2230159" y="1243693"/>
                </a:cubicBezTo>
                <a:cubicBezTo>
                  <a:pt x="1973864" y="1221271"/>
                  <a:pt x="1717570" y="1198849"/>
                  <a:pt x="1461275" y="1176426"/>
                </a:cubicBezTo>
                <a:lnTo>
                  <a:pt x="1461274" y="1208803"/>
                </a:lnTo>
                <a:lnTo>
                  <a:pt x="1518985" y="1208803"/>
                </a:lnTo>
                <a:cubicBezTo>
                  <a:pt x="1540095" y="1208802"/>
                  <a:pt x="1557205" y="1225915"/>
                  <a:pt x="1557206" y="1247025"/>
                </a:cubicBezTo>
                <a:lnTo>
                  <a:pt x="1557207" y="1247023"/>
                </a:lnTo>
                <a:cubicBezTo>
                  <a:pt x="1557207" y="1268132"/>
                  <a:pt x="1540095" y="1285244"/>
                  <a:pt x="1518986" y="1285244"/>
                </a:cubicBezTo>
                <a:cubicBezTo>
                  <a:pt x="1499749" y="1285244"/>
                  <a:pt x="1480511" y="1285243"/>
                  <a:pt x="1461275" y="1285244"/>
                </a:cubicBezTo>
                <a:lnTo>
                  <a:pt x="1461275" y="1337600"/>
                </a:lnTo>
                <a:lnTo>
                  <a:pt x="1518985" y="1337600"/>
                </a:lnTo>
                <a:cubicBezTo>
                  <a:pt x="1540095" y="1337600"/>
                  <a:pt x="1557206" y="1354713"/>
                  <a:pt x="1557206" y="1375821"/>
                </a:cubicBezTo>
                <a:lnTo>
                  <a:pt x="1557207" y="1375820"/>
                </a:lnTo>
                <a:cubicBezTo>
                  <a:pt x="1557206" y="1396928"/>
                  <a:pt x="1540095" y="1414041"/>
                  <a:pt x="1518986" y="1414041"/>
                </a:cubicBezTo>
                <a:cubicBezTo>
                  <a:pt x="1499750" y="1414041"/>
                  <a:pt x="1480511" y="1414041"/>
                  <a:pt x="1461275" y="1414042"/>
                </a:cubicBezTo>
                <a:lnTo>
                  <a:pt x="1461275" y="1466398"/>
                </a:lnTo>
                <a:lnTo>
                  <a:pt x="1518985" y="1466398"/>
                </a:lnTo>
                <a:cubicBezTo>
                  <a:pt x="1540095" y="1466398"/>
                  <a:pt x="1557206" y="1483509"/>
                  <a:pt x="1557206" y="1504618"/>
                </a:cubicBezTo>
                <a:lnTo>
                  <a:pt x="1557207" y="1504619"/>
                </a:lnTo>
                <a:cubicBezTo>
                  <a:pt x="1557207" y="1525727"/>
                  <a:pt x="1540094" y="1542838"/>
                  <a:pt x="1518986" y="1542839"/>
                </a:cubicBezTo>
                <a:cubicBezTo>
                  <a:pt x="1499749" y="1542839"/>
                  <a:pt x="1480511" y="1542838"/>
                  <a:pt x="1461275" y="1542839"/>
                </a:cubicBezTo>
                <a:lnTo>
                  <a:pt x="1461274" y="1575412"/>
                </a:lnTo>
                <a:lnTo>
                  <a:pt x="2226550" y="1494978"/>
                </a:lnTo>
                <a:cubicBezTo>
                  <a:pt x="2247542" y="1492772"/>
                  <a:pt x="2266350" y="1508001"/>
                  <a:pt x="2268556" y="1528995"/>
                </a:cubicBezTo>
                <a:cubicBezTo>
                  <a:pt x="2270763" y="1549988"/>
                  <a:pt x="2255534" y="1568794"/>
                  <a:pt x="2234542" y="1571000"/>
                </a:cubicBezTo>
                <a:cubicBezTo>
                  <a:pt x="1972686" y="1598522"/>
                  <a:pt x="1710833" y="1626046"/>
                  <a:pt x="1448978" y="1653567"/>
                </a:cubicBezTo>
                <a:cubicBezTo>
                  <a:pt x="1427984" y="1655774"/>
                  <a:pt x="1409178" y="1640544"/>
                  <a:pt x="1406971" y="1619551"/>
                </a:cubicBezTo>
                <a:cubicBezTo>
                  <a:pt x="1406474" y="1614827"/>
                  <a:pt x="1406862" y="1610214"/>
                  <a:pt x="1410805" y="1606610"/>
                </a:cubicBezTo>
                <a:lnTo>
                  <a:pt x="1410312" y="1605422"/>
                </a:lnTo>
                <a:lnTo>
                  <a:pt x="1410312" y="1542839"/>
                </a:lnTo>
                <a:lnTo>
                  <a:pt x="1352603" y="1542841"/>
                </a:lnTo>
                <a:cubicBezTo>
                  <a:pt x="1331494" y="1542841"/>
                  <a:pt x="1314382" y="1525729"/>
                  <a:pt x="1314382" y="1504619"/>
                </a:cubicBezTo>
                <a:cubicBezTo>
                  <a:pt x="1314382" y="1483510"/>
                  <a:pt x="1331493" y="1466397"/>
                  <a:pt x="1352603" y="1466398"/>
                </a:cubicBezTo>
                <a:lnTo>
                  <a:pt x="1410312" y="1466398"/>
                </a:lnTo>
                <a:lnTo>
                  <a:pt x="1410313" y="1414042"/>
                </a:lnTo>
                <a:lnTo>
                  <a:pt x="1352603" y="1414042"/>
                </a:lnTo>
                <a:cubicBezTo>
                  <a:pt x="1331494" y="1414041"/>
                  <a:pt x="1314383" y="1396930"/>
                  <a:pt x="1314382" y="1375820"/>
                </a:cubicBezTo>
                <a:cubicBezTo>
                  <a:pt x="1314383" y="1354713"/>
                  <a:pt x="1331494" y="1337600"/>
                  <a:pt x="1352603" y="1337601"/>
                </a:cubicBezTo>
                <a:lnTo>
                  <a:pt x="1410312" y="1337600"/>
                </a:lnTo>
                <a:lnTo>
                  <a:pt x="1410312" y="1285244"/>
                </a:lnTo>
                <a:lnTo>
                  <a:pt x="1352603" y="1285244"/>
                </a:lnTo>
                <a:cubicBezTo>
                  <a:pt x="1331494" y="1285244"/>
                  <a:pt x="1314381" y="1268133"/>
                  <a:pt x="1314382" y="1247024"/>
                </a:cubicBezTo>
                <a:close/>
                <a:moveTo>
                  <a:pt x="1171967" y="72000"/>
                </a:moveTo>
                <a:lnTo>
                  <a:pt x="1171967" y="288000"/>
                </a:lnTo>
                <a:cubicBezTo>
                  <a:pt x="1171967" y="327765"/>
                  <a:pt x="1204202" y="360000"/>
                  <a:pt x="1243967" y="360000"/>
                </a:cubicBezTo>
                <a:cubicBezTo>
                  <a:pt x="1283732" y="360000"/>
                  <a:pt x="1315967" y="327765"/>
                  <a:pt x="1315967" y="288000"/>
                </a:cubicBezTo>
                <a:lnTo>
                  <a:pt x="1315967" y="72000"/>
                </a:lnTo>
                <a:cubicBezTo>
                  <a:pt x="1315967" y="32235"/>
                  <a:pt x="1283732" y="0"/>
                  <a:pt x="1243967" y="0"/>
                </a:cubicBezTo>
                <a:cubicBezTo>
                  <a:pt x="1204202" y="0"/>
                  <a:pt x="1171967" y="32235"/>
                  <a:pt x="1171967" y="72000"/>
                </a:cubicBezTo>
                <a:close/>
                <a:moveTo>
                  <a:pt x="1171966" y="2470049"/>
                </a:moveTo>
                <a:lnTo>
                  <a:pt x="1171966" y="2686049"/>
                </a:lnTo>
                <a:cubicBezTo>
                  <a:pt x="1171966" y="2725814"/>
                  <a:pt x="1204201" y="2758049"/>
                  <a:pt x="1243966" y="2758049"/>
                </a:cubicBezTo>
                <a:cubicBezTo>
                  <a:pt x="1283731" y="2758049"/>
                  <a:pt x="1315966" y="2725814"/>
                  <a:pt x="1315966" y="2686049"/>
                </a:cubicBezTo>
                <a:lnTo>
                  <a:pt x="1315966" y="2470049"/>
                </a:lnTo>
                <a:cubicBezTo>
                  <a:pt x="1315966" y="2430284"/>
                  <a:pt x="1283731" y="2398049"/>
                  <a:pt x="1243966" y="2398049"/>
                </a:cubicBezTo>
                <a:cubicBezTo>
                  <a:pt x="1204201" y="2398049"/>
                  <a:pt x="1171966" y="2430284"/>
                  <a:pt x="1171966" y="2470049"/>
                </a:cubicBezTo>
                <a:close/>
                <a:moveTo>
                  <a:pt x="515345" y="1370958"/>
                </a:moveTo>
                <a:cubicBezTo>
                  <a:pt x="515344" y="1558300"/>
                  <a:pt x="586814" y="1745642"/>
                  <a:pt x="729750" y="1888579"/>
                </a:cubicBezTo>
                <a:cubicBezTo>
                  <a:pt x="1015625" y="2174454"/>
                  <a:pt x="1479119" y="2174454"/>
                  <a:pt x="1764994" y="1888580"/>
                </a:cubicBezTo>
                <a:lnTo>
                  <a:pt x="1940572" y="1713001"/>
                </a:lnTo>
                <a:lnTo>
                  <a:pt x="2136413" y="1713002"/>
                </a:lnTo>
                <a:cubicBezTo>
                  <a:pt x="2215124" y="1713001"/>
                  <a:pt x="2278929" y="1649195"/>
                  <a:pt x="2278929" y="1570486"/>
                </a:cubicBezTo>
                <a:lnTo>
                  <a:pt x="2278929" y="1374645"/>
                </a:lnTo>
                <a:lnTo>
                  <a:pt x="2282614" y="1370959"/>
                </a:lnTo>
                <a:lnTo>
                  <a:pt x="2278929" y="1367272"/>
                </a:lnTo>
                <a:lnTo>
                  <a:pt x="2278929" y="1171432"/>
                </a:lnTo>
                <a:cubicBezTo>
                  <a:pt x="2278929" y="1092722"/>
                  <a:pt x="2215123" y="1028916"/>
                  <a:pt x="2136413" y="1028916"/>
                </a:cubicBezTo>
                <a:lnTo>
                  <a:pt x="1940571" y="1028916"/>
                </a:lnTo>
                <a:cubicBezTo>
                  <a:pt x="1882045" y="970390"/>
                  <a:pt x="1823519" y="911862"/>
                  <a:pt x="1764993" y="853336"/>
                </a:cubicBezTo>
                <a:cubicBezTo>
                  <a:pt x="1479118" y="567461"/>
                  <a:pt x="1015625" y="567462"/>
                  <a:pt x="729750" y="853336"/>
                </a:cubicBezTo>
                <a:cubicBezTo>
                  <a:pt x="586813" y="996273"/>
                  <a:pt x="515344" y="1183616"/>
                  <a:pt x="515345" y="1370958"/>
                </a:cubicBezTo>
                <a:close/>
                <a:moveTo>
                  <a:pt x="388776" y="2386770"/>
                </a:moveTo>
                <a:cubicBezTo>
                  <a:pt x="388776" y="2405196"/>
                  <a:pt x="395805" y="2423622"/>
                  <a:pt x="409865" y="2437681"/>
                </a:cubicBezTo>
                <a:cubicBezTo>
                  <a:pt x="437983" y="2465800"/>
                  <a:pt x="483570" y="2465800"/>
                  <a:pt x="511688" y="2437681"/>
                </a:cubicBezTo>
                <a:lnTo>
                  <a:pt x="664423" y="2284946"/>
                </a:lnTo>
                <a:cubicBezTo>
                  <a:pt x="692541" y="2256828"/>
                  <a:pt x="692541" y="2211241"/>
                  <a:pt x="664423" y="2183123"/>
                </a:cubicBezTo>
                <a:cubicBezTo>
                  <a:pt x="636305" y="2155005"/>
                  <a:pt x="590718" y="2155005"/>
                  <a:pt x="562599" y="2183123"/>
                </a:cubicBezTo>
                <a:lnTo>
                  <a:pt x="409865" y="2335858"/>
                </a:lnTo>
                <a:cubicBezTo>
                  <a:pt x="395805" y="2349917"/>
                  <a:pt x="388776" y="2368343"/>
                  <a:pt x="388776" y="2386770"/>
                </a:cubicBezTo>
                <a:close/>
                <a:moveTo>
                  <a:pt x="388776" y="365689"/>
                </a:moveTo>
                <a:cubicBezTo>
                  <a:pt x="388776" y="384115"/>
                  <a:pt x="395805" y="402541"/>
                  <a:pt x="409865" y="416600"/>
                </a:cubicBezTo>
                <a:lnTo>
                  <a:pt x="562599" y="569335"/>
                </a:lnTo>
                <a:cubicBezTo>
                  <a:pt x="590718" y="597454"/>
                  <a:pt x="636305" y="597454"/>
                  <a:pt x="664423" y="569335"/>
                </a:cubicBezTo>
                <a:cubicBezTo>
                  <a:pt x="692541" y="541217"/>
                  <a:pt x="692541" y="495630"/>
                  <a:pt x="664423" y="467512"/>
                </a:cubicBezTo>
                <a:lnTo>
                  <a:pt x="511688" y="314777"/>
                </a:lnTo>
                <a:cubicBezTo>
                  <a:pt x="483570" y="286659"/>
                  <a:pt x="437983" y="286659"/>
                  <a:pt x="409865" y="314777"/>
                </a:cubicBezTo>
                <a:cubicBezTo>
                  <a:pt x="395805" y="328836"/>
                  <a:pt x="388776" y="347262"/>
                  <a:pt x="388776" y="365689"/>
                </a:cubicBezTo>
                <a:close/>
                <a:moveTo>
                  <a:pt x="0" y="1379024"/>
                </a:moveTo>
                <a:cubicBezTo>
                  <a:pt x="0" y="1418789"/>
                  <a:pt x="32235" y="1451024"/>
                  <a:pt x="72000" y="1451024"/>
                </a:cubicBezTo>
                <a:lnTo>
                  <a:pt x="288000" y="1451024"/>
                </a:lnTo>
                <a:cubicBezTo>
                  <a:pt x="327765" y="1451024"/>
                  <a:pt x="360000" y="1418789"/>
                  <a:pt x="360000" y="1379024"/>
                </a:cubicBezTo>
                <a:cubicBezTo>
                  <a:pt x="360000" y="1339259"/>
                  <a:pt x="327765" y="1307024"/>
                  <a:pt x="288000" y="1307024"/>
                </a:cubicBezTo>
                <a:lnTo>
                  <a:pt x="72000" y="1307024"/>
                </a:lnTo>
                <a:cubicBezTo>
                  <a:pt x="32235" y="1307024"/>
                  <a:pt x="0" y="1339259"/>
                  <a:pt x="0" y="1379024"/>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endParaRPr lang="ko-KR" altLang="en-US" dirty="0">
              <a:solidFill>
                <a:prstClr val="black"/>
              </a:solidFill>
            </a:endParaRPr>
          </a:p>
        </p:txBody>
      </p:sp>
      <p:pic>
        <p:nvPicPr>
          <p:cNvPr id="2050"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5578" y="4725144"/>
            <a:ext cx="1738784" cy="8509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 name="Freeform 4">
            <a:extLst>
              <a:ext uri="{FF2B5EF4-FFF2-40B4-BE49-F238E27FC236}">
                <a16:creationId xmlns="" xmlns:a16="http://schemas.microsoft.com/office/drawing/2014/main" id="{1BF5F8EB-57C4-4D35-A389-474A2AE44B44}"/>
              </a:ext>
            </a:extLst>
          </p:cNvPr>
          <p:cNvSpPr/>
          <p:nvPr/>
        </p:nvSpPr>
        <p:spPr>
          <a:xfrm>
            <a:off x="2123730" y="4149085"/>
            <a:ext cx="360040" cy="1096813"/>
          </a:xfrm>
          <a:custGeom>
            <a:avLst/>
            <a:gdLst>
              <a:gd name="connsiteX0" fmla="*/ 0 w 405441"/>
              <a:gd name="connsiteY0" fmla="*/ 0 h 1449238"/>
              <a:gd name="connsiteX1" fmla="*/ 396815 w 405441"/>
              <a:gd name="connsiteY1" fmla="*/ 508958 h 1449238"/>
              <a:gd name="connsiteX2" fmla="*/ 405441 w 405441"/>
              <a:gd name="connsiteY2" fmla="*/ 1449238 h 1449238"/>
              <a:gd name="connsiteX3" fmla="*/ 34505 w 405441"/>
              <a:gd name="connsiteY3" fmla="*/ 940279 h 1449238"/>
              <a:gd name="connsiteX4" fmla="*/ 0 w 405441"/>
              <a:gd name="connsiteY4" fmla="*/ 0 h 1449238"/>
              <a:gd name="connsiteX0" fmla="*/ 0 w 405441"/>
              <a:gd name="connsiteY0" fmla="*/ 0 h 1449238"/>
              <a:gd name="connsiteX1" fmla="*/ 396815 w 405441"/>
              <a:gd name="connsiteY1" fmla="*/ 508958 h 1449238"/>
              <a:gd name="connsiteX2" fmla="*/ 405441 w 405441"/>
              <a:gd name="connsiteY2" fmla="*/ 1449238 h 1449238"/>
              <a:gd name="connsiteX3" fmla="*/ 8312 w 405441"/>
              <a:gd name="connsiteY3" fmla="*/ 918848 h 1449238"/>
              <a:gd name="connsiteX4" fmla="*/ 0 w 405441"/>
              <a:gd name="connsiteY4" fmla="*/ 0 h 1449238"/>
              <a:gd name="connsiteX0" fmla="*/ 0 w 405441"/>
              <a:gd name="connsiteY0" fmla="*/ 0 h 1449238"/>
              <a:gd name="connsiteX1" fmla="*/ 396815 w 405441"/>
              <a:gd name="connsiteY1" fmla="*/ 508958 h 1449238"/>
              <a:gd name="connsiteX2" fmla="*/ 405441 w 405441"/>
              <a:gd name="connsiteY2" fmla="*/ 1449238 h 1449238"/>
              <a:gd name="connsiteX3" fmla="*/ 3550 w 405441"/>
              <a:gd name="connsiteY3" fmla="*/ 904561 h 1449238"/>
              <a:gd name="connsiteX4" fmla="*/ 0 w 405441"/>
              <a:gd name="connsiteY4" fmla="*/ 0 h 1449238"/>
              <a:gd name="connsiteX0" fmla="*/ 0 w 405441"/>
              <a:gd name="connsiteY0" fmla="*/ 0 h 1449238"/>
              <a:gd name="connsiteX1" fmla="*/ 396815 w 405441"/>
              <a:gd name="connsiteY1" fmla="*/ 508958 h 1449238"/>
              <a:gd name="connsiteX2" fmla="*/ 405441 w 405441"/>
              <a:gd name="connsiteY2" fmla="*/ 1449238 h 1449238"/>
              <a:gd name="connsiteX3" fmla="*/ 3550 w 405441"/>
              <a:gd name="connsiteY3" fmla="*/ 916468 h 1449238"/>
              <a:gd name="connsiteX4" fmla="*/ 0 w 405441"/>
              <a:gd name="connsiteY4" fmla="*/ 0 h 1449238"/>
              <a:gd name="connsiteX0" fmla="*/ 4123 w 409564"/>
              <a:gd name="connsiteY0" fmla="*/ 0 h 1449238"/>
              <a:gd name="connsiteX1" fmla="*/ 400938 w 409564"/>
              <a:gd name="connsiteY1" fmla="*/ 508958 h 1449238"/>
              <a:gd name="connsiteX2" fmla="*/ 409564 w 409564"/>
              <a:gd name="connsiteY2" fmla="*/ 1449238 h 1449238"/>
              <a:gd name="connsiteX3" fmla="*/ 529 w 409564"/>
              <a:gd name="connsiteY3" fmla="*/ 909324 h 1449238"/>
              <a:gd name="connsiteX4" fmla="*/ 4123 w 409564"/>
              <a:gd name="connsiteY4" fmla="*/ 0 h 1449238"/>
              <a:gd name="connsiteX0" fmla="*/ 4123 w 409564"/>
              <a:gd name="connsiteY0" fmla="*/ 0 h 1463526"/>
              <a:gd name="connsiteX1" fmla="*/ 400938 w 409564"/>
              <a:gd name="connsiteY1" fmla="*/ 523246 h 1463526"/>
              <a:gd name="connsiteX2" fmla="*/ 409564 w 409564"/>
              <a:gd name="connsiteY2" fmla="*/ 1463526 h 1463526"/>
              <a:gd name="connsiteX3" fmla="*/ 529 w 409564"/>
              <a:gd name="connsiteY3" fmla="*/ 923612 h 1463526"/>
              <a:gd name="connsiteX4" fmla="*/ 4123 w 409564"/>
              <a:gd name="connsiteY4" fmla="*/ 0 h 1463526"/>
              <a:gd name="connsiteX0" fmla="*/ 4488 w 409929"/>
              <a:gd name="connsiteY0" fmla="*/ 0 h 1463526"/>
              <a:gd name="connsiteX1" fmla="*/ 401303 w 409929"/>
              <a:gd name="connsiteY1" fmla="*/ 523246 h 1463526"/>
              <a:gd name="connsiteX2" fmla="*/ 409929 w 409929"/>
              <a:gd name="connsiteY2" fmla="*/ 1463526 h 1463526"/>
              <a:gd name="connsiteX3" fmla="*/ 894 w 409929"/>
              <a:gd name="connsiteY3" fmla="*/ 923612 h 1463526"/>
              <a:gd name="connsiteX4" fmla="*/ 4488 w 409929"/>
              <a:gd name="connsiteY4" fmla="*/ 0 h 1463526"/>
              <a:gd name="connsiteX0" fmla="*/ 4488 w 430102"/>
              <a:gd name="connsiteY0" fmla="*/ 0 h 1463526"/>
              <a:gd name="connsiteX1" fmla="*/ 429878 w 430102"/>
              <a:gd name="connsiteY1" fmla="*/ 532771 h 1463526"/>
              <a:gd name="connsiteX2" fmla="*/ 409929 w 430102"/>
              <a:gd name="connsiteY2" fmla="*/ 1463526 h 1463526"/>
              <a:gd name="connsiteX3" fmla="*/ 894 w 430102"/>
              <a:gd name="connsiteY3" fmla="*/ 923612 h 1463526"/>
              <a:gd name="connsiteX4" fmla="*/ 4488 w 430102"/>
              <a:gd name="connsiteY4" fmla="*/ 0 h 1463526"/>
              <a:gd name="connsiteX0" fmla="*/ 4488 w 430450"/>
              <a:gd name="connsiteY0" fmla="*/ 0 h 1477813"/>
              <a:gd name="connsiteX1" fmla="*/ 429878 w 430450"/>
              <a:gd name="connsiteY1" fmla="*/ 532771 h 1477813"/>
              <a:gd name="connsiteX2" fmla="*/ 426598 w 430450"/>
              <a:gd name="connsiteY2" fmla="*/ 1477813 h 1477813"/>
              <a:gd name="connsiteX3" fmla="*/ 894 w 430450"/>
              <a:gd name="connsiteY3" fmla="*/ 923612 h 1477813"/>
              <a:gd name="connsiteX4" fmla="*/ 4488 w 430450"/>
              <a:gd name="connsiteY4" fmla="*/ 0 h 1477813"/>
              <a:gd name="connsiteX0" fmla="*/ 4488 w 426598"/>
              <a:gd name="connsiteY0" fmla="*/ 0 h 1477813"/>
              <a:gd name="connsiteX1" fmla="*/ 425115 w 426598"/>
              <a:gd name="connsiteY1" fmla="*/ 547059 h 1477813"/>
              <a:gd name="connsiteX2" fmla="*/ 426598 w 426598"/>
              <a:gd name="connsiteY2" fmla="*/ 1477813 h 1477813"/>
              <a:gd name="connsiteX3" fmla="*/ 894 w 426598"/>
              <a:gd name="connsiteY3" fmla="*/ 923612 h 1477813"/>
              <a:gd name="connsiteX4" fmla="*/ 4488 w 426598"/>
              <a:gd name="connsiteY4" fmla="*/ 0 h 1477813"/>
              <a:gd name="connsiteX0" fmla="*/ 4488 w 426598"/>
              <a:gd name="connsiteY0" fmla="*/ 0 h 1477813"/>
              <a:gd name="connsiteX1" fmla="*/ 425115 w 426598"/>
              <a:gd name="connsiteY1" fmla="*/ 547059 h 1477813"/>
              <a:gd name="connsiteX2" fmla="*/ 426598 w 426598"/>
              <a:gd name="connsiteY2" fmla="*/ 1477813 h 1477813"/>
              <a:gd name="connsiteX3" fmla="*/ 894 w 426598"/>
              <a:gd name="connsiteY3" fmla="*/ 923612 h 1477813"/>
              <a:gd name="connsiteX4" fmla="*/ 4488 w 426598"/>
              <a:gd name="connsiteY4" fmla="*/ 0 h 1477813"/>
              <a:gd name="connsiteX0" fmla="*/ 1250 w 423360"/>
              <a:gd name="connsiteY0" fmla="*/ 0 h 1477813"/>
              <a:gd name="connsiteX1" fmla="*/ 421877 w 423360"/>
              <a:gd name="connsiteY1" fmla="*/ 547059 h 1477813"/>
              <a:gd name="connsiteX2" fmla="*/ 423360 w 423360"/>
              <a:gd name="connsiteY2" fmla="*/ 1477813 h 1477813"/>
              <a:gd name="connsiteX3" fmla="*/ 2418 w 423360"/>
              <a:gd name="connsiteY3" fmla="*/ 928374 h 1477813"/>
              <a:gd name="connsiteX4" fmla="*/ 1250 w 423360"/>
              <a:gd name="connsiteY4" fmla="*/ 0 h 1477813"/>
              <a:gd name="connsiteX0" fmla="*/ 2576 w 424686"/>
              <a:gd name="connsiteY0" fmla="*/ 0 h 1477813"/>
              <a:gd name="connsiteX1" fmla="*/ 423203 w 424686"/>
              <a:gd name="connsiteY1" fmla="*/ 547059 h 1477813"/>
              <a:gd name="connsiteX2" fmla="*/ 424686 w 424686"/>
              <a:gd name="connsiteY2" fmla="*/ 1477813 h 1477813"/>
              <a:gd name="connsiteX3" fmla="*/ 1363 w 424686"/>
              <a:gd name="connsiteY3" fmla="*/ 937899 h 1477813"/>
              <a:gd name="connsiteX4" fmla="*/ 2576 w 424686"/>
              <a:gd name="connsiteY4" fmla="*/ 0 h 1477813"/>
              <a:gd name="connsiteX0" fmla="*/ 678 w 422788"/>
              <a:gd name="connsiteY0" fmla="*/ 0 h 1477813"/>
              <a:gd name="connsiteX1" fmla="*/ 421305 w 422788"/>
              <a:gd name="connsiteY1" fmla="*/ 547059 h 1477813"/>
              <a:gd name="connsiteX2" fmla="*/ 422788 w 422788"/>
              <a:gd name="connsiteY2" fmla="*/ 1477813 h 1477813"/>
              <a:gd name="connsiteX3" fmla="*/ 4228 w 422788"/>
              <a:gd name="connsiteY3" fmla="*/ 933137 h 1477813"/>
              <a:gd name="connsiteX4" fmla="*/ 678 w 422788"/>
              <a:gd name="connsiteY4" fmla="*/ 0 h 1477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2788" h="1477813">
                <a:moveTo>
                  <a:pt x="678" y="0"/>
                </a:moveTo>
                <a:lnTo>
                  <a:pt x="421305" y="547059"/>
                </a:lnTo>
                <a:cubicBezTo>
                  <a:pt x="419417" y="860486"/>
                  <a:pt x="419913" y="1164386"/>
                  <a:pt x="422788" y="1477813"/>
                </a:cubicBezTo>
                <a:lnTo>
                  <a:pt x="4228" y="933137"/>
                </a:lnTo>
                <a:cubicBezTo>
                  <a:pt x="1457" y="626854"/>
                  <a:pt x="-1314" y="311046"/>
                  <a:pt x="678" y="0"/>
                </a:cubicBezTo>
                <a:close/>
              </a:path>
            </a:pathLst>
          </a:custGeom>
          <a:solidFill>
            <a:srgbClr val="A88000"/>
          </a:solidFill>
          <a:ln w="76200">
            <a:solidFill>
              <a:srgbClr val="A88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ko-KR" altLang="en-US">
              <a:solidFill>
                <a:prstClr val="black">
                  <a:lumMod val="65000"/>
                  <a:lumOff val="35000"/>
                </a:prstClr>
              </a:solidFill>
            </a:endParaRPr>
          </a:p>
        </p:txBody>
      </p:sp>
      <p:sp>
        <p:nvSpPr>
          <p:cNvPr id="36" name="TextBox 35">
            <a:extLst>
              <a:ext uri="{FF2B5EF4-FFF2-40B4-BE49-F238E27FC236}">
                <a16:creationId xmlns="" xmlns:a16="http://schemas.microsoft.com/office/drawing/2014/main" id="{984165AD-8B7D-4E1D-B35F-B5007738CB1F}"/>
              </a:ext>
            </a:extLst>
          </p:cNvPr>
          <p:cNvSpPr txBox="1"/>
          <p:nvPr/>
        </p:nvSpPr>
        <p:spPr>
          <a:xfrm>
            <a:off x="5004049" y="2925094"/>
            <a:ext cx="1414082" cy="461665"/>
          </a:xfrm>
          <a:prstGeom prst="rect">
            <a:avLst/>
          </a:prstGeom>
          <a:noFill/>
        </p:spPr>
        <p:txBody>
          <a:bodyPr wrap="square" rtlCol="0">
            <a:spAutoFit/>
          </a:bodyPr>
          <a:lstStyle/>
          <a:p>
            <a:pPr algn="ctr" defTabSz="914377"/>
            <a:r>
              <a:rPr lang="en-US" altLang="ko-KR" sz="2400" b="1" dirty="0" smtClean="0">
                <a:solidFill>
                  <a:prstClr val="black">
                    <a:lumMod val="75000"/>
                    <a:lumOff val="25000"/>
                  </a:prstClr>
                </a:solidFill>
                <a:cs typeface="Arial" pitchFamily="34" charset="0"/>
              </a:rPr>
              <a:t>4</a:t>
            </a:r>
            <a:r>
              <a:rPr lang="en-US" altLang="ko-KR" sz="2400" b="1" baseline="30000" dirty="0" smtClean="0">
                <a:solidFill>
                  <a:prstClr val="black">
                    <a:lumMod val="75000"/>
                    <a:lumOff val="25000"/>
                  </a:prstClr>
                </a:solidFill>
                <a:cs typeface="Arial" pitchFamily="34" charset="0"/>
              </a:rPr>
              <a:t>th</a:t>
            </a:r>
            <a:r>
              <a:rPr lang="en-US" altLang="ko-KR" sz="2400" b="1" dirty="0" smtClean="0">
                <a:solidFill>
                  <a:prstClr val="black">
                    <a:lumMod val="75000"/>
                    <a:lumOff val="25000"/>
                  </a:prstClr>
                </a:solidFill>
                <a:cs typeface="Arial" pitchFamily="34" charset="0"/>
              </a:rPr>
              <a:t> step</a:t>
            </a:r>
            <a:endParaRPr lang="ko-KR" altLang="en-US" sz="2400" b="1" dirty="0">
              <a:solidFill>
                <a:prstClr val="black">
                  <a:lumMod val="75000"/>
                  <a:lumOff val="25000"/>
                </a:prstClr>
              </a:solidFill>
              <a:cs typeface="Arial" pitchFamily="34" charset="0"/>
            </a:endParaRPr>
          </a:p>
        </p:txBody>
      </p:sp>
      <p:sp>
        <p:nvSpPr>
          <p:cNvPr id="37" name="TextBox 36">
            <a:extLst>
              <a:ext uri="{FF2B5EF4-FFF2-40B4-BE49-F238E27FC236}">
                <a16:creationId xmlns="" xmlns:a16="http://schemas.microsoft.com/office/drawing/2014/main" id="{984165AD-8B7D-4E1D-B35F-B5007738CB1F}"/>
              </a:ext>
            </a:extLst>
          </p:cNvPr>
          <p:cNvSpPr txBox="1"/>
          <p:nvPr/>
        </p:nvSpPr>
        <p:spPr>
          <a:xfrm>
            <a:off x="899592" y="4941318"/>
            <a:ext cx="1314450" cy="461665"/>
          </a:xfrm>
          <a:prstGeom prst="rect">
            <a:avLst/>
          </a:prstGeom>
          <a:noFill/>
        </p:spPr>
        <p:txBody>
          <a:bodyPr wrap="square" rtlCol="0">
            <a:spAutoFit/>
          </a:bodyPr>
          <a:lstStyle/>
          <a:p>
            <a:pPr algn="ctr" defTabSz="914377"/>
            <a:r>
              <a:rPr lang="en-US" altLang="ko-KR" sz="2400" b="1" dirty="0" smtClean="0">
                <a:solidFill>
                  <a:prstClr val="black">
                    <a:lumMod val="75000"/>
                    <a:lumOff val="25000"/>
                  </a:prstClr>
                </a:solidFill>
                <a:cs typeface="Arial" pitchFamily="34" charset="0"/>
              </a:rPr>
              <a:t>1</a:t>
            </a:r>
            <a:r>
              <a:rPr lang="en-US" altLang="ko-KR" sz="2400" b="1" baseline="30000" dirty="0" smtClean="0">
                <a:solidFill>
                  <a:prstClr val="black">
                    <a:lumMod val="75000"/>
                    <a:lumOff val="25000"/>
                  </a:prstClr>
                </a:solidFill>
                <a:cs typeface="Arial" pitchFamily="34" charset="0"/>
              </a:rPr>
              <a:t>st</a:t>
            </a:r>
            <a:r>
              <a:rPr lang="en-US" altLang="ko-KR" sz="2400" b="1" dirty="0" smtClean="0">
                <a:solidFill>
                  <a:prstClr val="black">
                    <a:lumMod val="75000"/>
                    <a:lumOff val="25000"/>
                  </a:prstClr>
                </a:solidFill>
                <a:cs typeface="Arial" pitchFamily="34" charset="0"/>
              </a:rPr>
              <a:t> step</a:t>
            </a:r>
            <a:endParaRPr lang="ko-KR" altLang="en-US" sz="2400" b="1" dirty="0">
              <a:solidFill>
                <a:prstClr val="black">
                  <a:lumMod val="75000"/>
                  <a:lumOff val="25000"/>
                </a:prstClr>
              </a:solidFill>
              <a:cs typeface="Arial" pitchFamily="34" charset="0"/>
            </a:endParaRPr>
          </a:p>
        </p:txBody>
      </p:sp>
      <p:sp>
        <p:nvSpPr>
          <p:cNvPr id="40" name="TextBox 39">
            <a:extLst>
              <a:ext uri="{FF2B5EF4-FFF2-40B4-BE49-F238E27FC236}">
                <a16:creationId xmlns="" xmlns:a16="http://schemas.microsoft.com/office/drawing/2014/main" id="{390DD4C6-3A48-41D3-9618-AC4BBD7194A7}"/>
              </a:ext>
            </a:extLst>
          </p:cNvPr>
          <p:cNvSpPr txBox="1"/>
          <p:nvPr/>
        </p:nvSpPr>
        <p:spPr>
          <a:xfrm>
            <a:off x="6804250" y="3141118"/>
            <a:ext cx="2232248" cy="307777"/>
          </a:xfrm>
          <a:prstGeom prst="rect">
            <a:avLst/>
          </a:prstGeom>
          <a:noFill/>
        </p:spPr>
        <p:txBody>
          <a:bodyPr wrap="square" rtlCol="0">
            <a:spAutoFit/>
          </a:bodyPr>
          <a:lstStyle/>
          <a:p>
            <a:pPr defTabSz="914377"/>
            <a:r>
              <a:rPr lang="en-US" altLang="ko-KR" sz="1400" b="1" dirty="0" smtClean="0">
                <a:cs typeface="Arial" pitchFamily="34" charset="0"/>
              </a:rPr>
              <a:t>Is to spread and teach it</a:t>
            </a:r>
            <a:endParaRPr lang="ko-KR" altLang="en-US" sz="1400" b="1" dirty="0">
              <a:cs typeface="Arial" pitchFamily="34" charset="0"/>
            </a:endParaRPr>
          </a:p>
        </p:txBody>
      </p:sp>
      <p:pic>
        <p:nvPicPr>
          <p:cNvPr id="2052"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422610" y="5181753"/>
            <a:ext cx="1582163" cy="1533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53"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33" y="1340768"/>
            <a:ext cx="1844870" cy="2667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 name="Isosceles Triangle 57">
            <a:extLst>
              <a:ext uri="{FF2B5EF4-FFF2-40B4-BE49-F238E27FC236}">
                <a16:creationId xmlns="" xmlns:a16="http://schemas.microsoft.com/office/drawing/2014/main" id="{4E76B488-B2CD-463B-861A-27D4912FE160}"/>
              </a:ext>
            </a:extLst>
          </p:cNvPr>
          <p:cNvSpPr/>
          <p:nvPr/>
        </p:nvSpPr>
        <p:spPr>
          <a:xfrm>
            <a:off x="8604455" y="188643"/>
            <a:ext cx="313133" cy="707899"/>
          </a:xfrm>
          <a:custGeom>
            <a:avLst/>
            <a:gdLst>
              <a:gd name="connsiteX0" fmla="*/ 1148449 w 1346449"/>
              <a:gd name="connsiteY0" fmla="*/ 2457725 h 3249725"/>
              <a:gd name="connsiteX1" fmla="*/ 198001 w 1346449"/>
              <a:gd name="connsiteY1" fmla="*/ 2457725 h 3249725"/>
              <a:gd name="connsiteX2" fmla="*/ 1 w 1346449"/>
              <a:gd name="connsiteY2" fmla="*/ 3249725 h 3249725"/>
              <a:gd name="connsiteX3" fmla="*/ 1346449 w 1346449"/>
              <a:gd name="connsiteY3" fmla="*/ 3249725 h 3249725"/>
              <a:gd name="connsiteX4" fmla="*/ 1148449 w 1346449"/>
              <a:gd name="connsiteY4" fmla="*/ 2457725 h 3249725"/>
              <a:gd name="connsiteX5" fmla="*/ 755186 w 1346449"/>
              <a:gd name="connsiteY5" fmla="*/ 82950 h 3249725"/>
              <a:gd name="connsiteX6" fmla="*/ 734449 w 1346449"/>
              <a:gd name="connsiteY6" fmla="*/ 1314594 h 3249725"/>
              <a:gd name="connsiteX7" fmla="*/ 853246 w 1346449"/>
              <a:gd name="connsiteY7" fmla="*/ 1483214 h 3249725"/>
              <a:gd name="connsiteX8" fmla="*/ 673226 w 1346449"/>
              <a:gd name="connsiteY8" fmla="*/ 1663234 h 3249725"/>
              <a:gd name="connsiteX9" fmla="*/ 493206 w 1346449"/>
              <a:gd name="connsiteY9" fmla="*/ 1483214 h 3249725"/>
              <a:gd name="connsiteX10" fmla="*/ 612000 w 1346449"/>
              <a:gd name="connsiteY10" fmla="*/ 1314595 h 3249725"/>
              <a:gd name="connsiteX11" fmla="*/ 612000 w 1346449"/>
              <a:gd name="connsiteY11" fmla="*/ 0 h 3249725"/>
              <a:gd name="connsiteX12" fmla="*/ 2939 w 1346449"/>
              <a:gd name="connsiteY12" fmla="*/ 1574694 h 3249725"/>
              <a:gd name="connsiteX13" fmla="*/ 0 w 1346449"/>
              <a:gd name="connsiteY13" fmla="*/ 1574694 h 3249725"/>
              <a:gd name="connsiteX14" fmla="*/ 2009 w 1346449"/>
              <a:gd name="connsiteY14" fmla="*/ 1577097 h 3249725"/>
              <a:gd name="connsiteX15" fmla="*/ 0 w 1346449"/>
              <a:gd name="connsiteY15" fmla="*/ 1582292 h 3249725"/>
              <a:gd name="connsiteX16" fmla="*/ 6353 w 1346449"/>
              <a:gd name="connsiteY16" fmla="*/ 1582292 h 3249725"/>
              <a:gd name="connsiteX17" fmla="*/ 273414 w 1346449"/>
              <a:gd name="connsiteY17" fmla="*/ 2376121 h 3249725"/>
              <a:gd name="connsiteX18" fmla="*/ 1091887 w 1346449"/>
              <a:gd name="connsiteY18" fmla="*/ 2366694 h 3249725"/>
              <a:gd name="connsiteX19" fmla="*/ 1340768 w 1346449"/>
              <a:gd name="connsiteY19" fmla="*/ 1582292 h 3249725"/>
              <a:gd name="connsiteX20" fmla="*/ 1346449 w 1346449"/>
              <a:gd name="connsiteY20" fmla="*/ 1582292 h 3249725"/>
              <a:gd name="connsiteX21" fmla="*/ 1344512 w 1346449"/>
              <a:gd name="connsiteY21" fmla="*/ 1577284 h 3249725"/>
              <a:gd name="connsiteX22" fmla="*/ 1346448 w 1346449"/>
              <a:gd name="connsiteY22" fmla="*/ 1574694 h 3249725"/>
              <a:gd name="connsiteX23" fmla="*/ 1343510 w 1346449"/>
              <a:gd name="connsiteY23" fmla="*/ 1574694 h 3249725"/>
              <a:gd name="connsiteX24" fmla="*/ 755186 w 1346449"/>
              <a:gd name="connsiteY24" fmla="*/ 82950 h 3249725"/>
              <a:gd name="connsiteX0" fmla="*/ 1148449 w 1346449"/>
              <a:gd name="connsiteY0" fmla="*/ 2374775 h 3166775"/>
              <a:gd name="connsiteX1" fmla="*/ 198001 w 1346449"/>
              <a:gd name="connsiteY1" fmla="*/ 2374775 h 3166775"/>
              <a:gd name="connsiteX2" fmla="*/ 1 w 1346449"/>
              <a:gd name="connsiteY2" fmla="*/ 3166775 h 3166775"/>
              <a:gd name="connsiteX3" fmla="*/ 1346449 w 1346449"/>
              <a:gd name="connsiteY3" fmla="*/ 3166775 h 3166775"/>
              <a:gd name="connsiteX4" fmla="*/ 1148449 w 1346449"/>
              <a:gd name="connsiteY4" fmla="*/ 2374775 h 3166775"/>
              <a:gd name="connsiteX5" fmla="*/ 755186 w 1346449"/>
              <a:gd name="connsiteY5" fmla="*/ 0 h 3166775"/>
              <a:gd name="connsiteX6" fmla="*/ 734449 w 1346449"/>
              <a:gd name="connsiteY6" fmla="*/ 1231644 h 3166775"/>
              <a:gd name="connsiteX7" fmla="*/ 853246 w 1346449"/>
              <a:gd name="connsiteY7" fmla="*/ 1400264 h 3166775"/>
              <a:gd name="connsiteX8" fmla="*/ 673226 w 1346449"/>
              <a:gd name="connsiteY8" fmla="*/ 1580284 h 3166775"/>
              <a:gd name="connsiteX9" fmla="*/ 493206 w 1346449"/>
              <a:gd name="connsiteY9" fmla="*/ 1400264 h 3166775"/>
              <a:gd name="connsiteX10" fmla="*/ 612000 w 1346449"/>
              <a:gd name="connsiteY10" fmla="*/ 1231645 h 3166775"/>
              <a:gd name="connsiteX11" fmla="*/ 591263 w 1346449"/>
              <a:gd name="connsiteY11" fmla="*/ 10368 h 3166775"/>
              <a:gd name="connsiteX12" fmla="*/ 2939 w 1346449"/>
              <a:gd name="connsiteY12" fmla="*/ 1491744 h 3166775"/>
              <a:gd name="connsiteX13" fmla="*/ 0 w 1346449"/>
              <a:gd name="connsiteY13" fmla="*/ 1491744 h 3166775"/>
              <a:gd name="connsiteX14" fmla="*/ 2009 w 1346449"/>
              <a:gd name="connsiteY14" fmla="*/ 1494147 h 3166775"/>
              <a:gd name="connsiteX15" fmla="*/ 0 w 1346449"/>
              <a:gd name="connsiteY15" fmla="*/ 1499342 h 3166775"/>
              <a:gd name="connsiteX16" fmla="*/ 6353 w 1346449"/>
              <a:gd name="connsiteY16" fmla="*/ 1499342 h 3166775"/>
              <a:gd name="connsiteX17" fmla="*/ 273414 w 1346449"/>
              <a:gd name="connsiteY17" fmla="*/ 2293171 h 3166775"/>
              <a:gd name="connsiteX18" fmla="*/ 1091887 w 1346449"/>
              <a:gd name="connsiteY18" fmla="*/ 2283744 h 3166775"/>
              <a:gd name="connsiteX19" fmla="*/ 1340768 w 1346449"/>
              <a:gd name="connsiteY19" fmla="*/ 1499342 h 3166775"/>
              <a:gd name="connsiteX20" fmla="*/ 1346449 w 1346449"/>
              <a:gd name="connsiteY20" fmla="*/ 1499342 h 3166775"/>
              <a:gd name="connsiteX21" fmla="*/ 1344512 w 1346449"/>
              <a:gd name="connsiteY21" fmla="*/ 1494334 h 3166775"/>
              <a:gd name="connsiteX22" fmla="*/ 1346448 w 1346449"/>
              <a:gd name="connsiteY22" fmla="*/ 1491744 h 3166775"/>
              <a:gd name="connsiteX23" fmla="*/ 1343510 w 1346449"/>
              <a:gd name="connsiteY23" fmla="*/ 1491744 h 3166775"/>
              <a:gd name="connsiteX24" fmla="*/ 755186 w 1346449"/>
              <a:gd name="connsiteY24" fmla="*/ 0 h 31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46449" h="3166775">
                <a:moveTo>
                  <a:pt x="1148449" y="2374775"/>
                </a:moveTo>
                <a:lnTo>
                  <a:pt x="198001" y="2374775"/>
                </a:lnTo>
                <a:lnTo>
                  <a:pt x="1" y="3166775"/>
                </a:lnTo>
                <a:lnTo>
                  <a:pt x="1346449" y="3166775"/>
                </a:lnTo>
                <a:lnTo>
                  <a:pt x="1148449" y="2374775"/>
                </a:lnTo>
                <a:close/>
                <a:moveTo>
                  <a:pt x="755186" y="0"/>
                </a:moveTo>
                <a:cubicBezTo>
                  <a:pt x="755186" y="438198"/>
                  <a:pt x="734449" y="793446"/>
                  <a:pt x="734449" y="1231644"/>
                </a:cubicBezTo>
                <a:cubicBezTo>
                  <a:pt x="803843" y="1256124"/>
                  <a:pt x="853246" y="1322425"/>
                  <a:pt x="853246" y="1400264"/>
                </a:cubicBezTo>
                <a:cubicBezTo>
                  <a:pt x="853246" y="1499686"/>
                  <a:pt x="772648" y="1580284"/>
                  <a:pt x="673226" y="1580284"/>
                </a:cubicBezTo>
                <a:cubicBezTo>
                  <a:pt x="573804" y="1580284"/>
                  <a:pt x="493206" y="1499686"/>
                  <a:pt x="493206" y="1400264"/>
                </a:cubicBezTo>
                <a:cubicBezTo>
                  <a:pt x="493206" y="1322426"/>
                  <a:pt x="542608" y="1256126"/>
                  <a:pt x="612000" y="1231645"/>
                </a:cubicBezTo>
                <a:lnTo>
                  <a:pt x="591263" y="10368"/>
                </a:lnTo>
                <a:lnTo>
                  <a:pt x="2939" y="1491744"/>
                </a:lnTo>
                <a:lnTo>
                  <a:pt x="0" y="1491744"/>
                </a:lnTo>
                <a:lnTo>
                  <a:pt x="2009" y="1494147"/>
                </a:lnTo>
                <a:lnTo>
                  <a:pt x="0" y="1499342"/>
                </a:lnTo>
                <a:lnTo>
                  <a:pt x="6353" y="1499342"/>
                </a:lnTo>
                <a:cubicBezTo>
                  <a:pt x="274151" y="1797289"/>
                  <a:pt x="320153" y="2031319"/>
                  <a:pt x="273414" y="2293171"/>
                </a:cubicBezTo>
                <a:lnTo>
                  <a:pt x="1091887" y="2283744"/>
                </a:lnTo>
                <a:cubicBezTo>
                  <a:pt x="1035756" y="1984266"/>
                  <a:pt x="1081794" y="1833397"/>
                  <a:pt x="1340768" y="1499342"/>
                </a:cubicBezTo>
                <a:lnTo>
                  <a:pt x="1346449" y="1499342"/>
                </a:lnTo>
                <a:lnTo>
                  <a:pt x="1344512" y="1494334"/>
                </a:lnTo>
                <a:cubicBezTo>
                  <a:pt x="1345124" y="1493447"/>
                  <a:pt x="1345785" y="1492596"/>
                  <a:pt x="1346448" y="1491744"/>
                </a:cubicBezTo>
                <a:lnTo>
                  <a:pt x="1343510" y="1491744"/>
                </a:lnTo>
                <a:cubicBezTo>
                  <a:pt x="1140490" y="966846"/>
                  <a:pt x="958206" y="524898"/>
                  <a:pt x="755186" y="0"/>
                </a:cubicBezTo>
                <a:close/>
              </a:path>
            </a:pathLst>
          </a:custGeom>
          <a:solidFill>
            <a:srgbClr val="4BACC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dirty="0" smtClean="0">
              <a:ln>
                <a:noFill/>
              </a:ln>
              <a:solidFill>
                <a:prstClr val="white"/>
              </a:solidFill>
              <a:effectLst/>
              <a:uLnTx/>
              <a:uFillTx/>
              <a:latin typeface="Arial"/>
              <a:ea typeface="Arial Unicode MS"/>
              <a:cs typeface="+mn-cs"/>
            </a:endParaRPr>
          </a:p>
        </p:txBody>
      </p:sp>
    </p:spTree>
    <p:extLst>
      <p:ext uri="{BB962C8B-B14F-4D97-AF65-F5344CB8AC3E}">
        <p14:creationId xmlns:p14="http://schemas.microsoft.com/office/powerpoint/2010/main" val="1451000262"/>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 xmlns:a16="http://schemas.microsoft.com/office/drawing/2014/main" id="{ED4B6734-6C91-49F7-B2F4-F2E409B4910B}"/>
              </a:ext>
            </a:extLst>
          </p:cNvPr>
          <p:cNvSpPr txBox="1"/>
          <p:nvPr/>
        </p:nvSpPr>
        <p:spPr>
          <a:xfrm>
            <a:off x="179512" y="188640"/>
            <a:ext cx="8643256" cy="3046988"/>
          </a:xfrm>
          <a:prstGeom prst="rect">
            <a:avLst/>
          </a:prstGeom>
          <a:noFill/>
        </p:spPr>
        <p:txBody>
          <a:bodyPr wrap="square" rtlCol="0" anchor="ctr">
            <a:spAutoFit/>
          </a:bodyPr>
          <a:lstStyle/>
          <a:p>
            <a:pPr algn="ctr"/>
            <a:r>
              <a:rPr lang="en-AU" altLang="ko-KR" sz="4800" b="1" dirty="0" smtClean="0">
                <a:solidFill>
                  <a:prstClr val="black"/>
                </a:solidFill>
                <a:cs typeface="Arial" pitchFamily="34" charset="0"/>
              </a:rPr>
              <a:t>Let’s begin this wonderful journey, and get ready to be fascinated with the History of mankind…</a:t>
            </a:r>
            <a:endParaRPr lang="ko-KR" altLang="en-US" sz="4800" b="1" dirty="0">
              <a:solidFill>
                <a:prstClr val="black"/>
              </a:solidFill>
              <a:cs typeface="Arial" pitchFamily="34" charset="0"/>
            </a:endParaRPr>
          </a:p>
        </p:txBody>
      </p:sp>
      <p:sp>
        <p:nvSpPr>
          <p:cNvPr id="2" name="Rectangle 1"/>
          <p:cNvSpPr/>
          <p:nvPr/>
        </p:nvSpPr>
        <p:spPr>
          <a:xfrm>
            <a:off x="7884368" y="5301208"/>
            <a:ext cx="1173719" cy="461665"/>
          </a:xfrm>
          <a:prstGeom prst="rect">
            <a:avLst/>
          </a:prstGeom>
        </p:spPr>
        <p:txBody>
          <a:bodyPr wrap="none">
            <a:spAutoFit/>
          </a:bodyPr>
          <a:lstStyle/>
          <a:p>
            <a:r>
              <a:rPr lang="en-US" altLang="ko-KR" sz="2400" dirty="0" smtClean="0">
                <a:solidFill>
                  <a:prstClr val="black"/>
                </a:solidFill>
                <a:latin typeface="Blackadder ITC" panose="04020505051007020D02" pitchFamily="82" charset="0"/>
                <a:cs typeface="Arial" pitchFamily="34" charset="0"/>
              </a:rPr>
              <a:t>Inshallah</a:t>
            </a:r>
            <a:endParaRPr lang="en-AU" sz="2400" dirty="0">
              <a:latin typeface="Blackadder ITC" panose="04020505051007020D02" pitchFamily="82" charset="0"/>
            </a:endParaRPr>
          </a:p>
        </p:txBody>
      </p:sp>
    </p:spTree>
    <p:extLst>
      <p:ext uri="{BB962C8B-B14F-4D97-AF65-F5344CB8AC3E}">
        <p14:creationId xmlns:p14="http://schemas.microsoft.com/office/powerpoint/2010/main" val="734385411"/>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90688" y="0"/>
            <a:ext cx="5762625" cy="685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826021555"/>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xfrm>
            <a:off x="0" y="-61080"/>
            <a:ext cx="9144000" cy="775778"/>
          </a:xfrm>
        </p:spPr>
        <p:txBody>
          <a:bodyPr>
            <a:normAutofit/>
          </a:bodyPr>
          <a:lstStyle/>
          <a:p>
            <a:pPr>
              <a:tabLst>
                <a:tab pos="8523288" algn="l"/>
              </a:tabLst>
            </a:pPr>
            <a:r>
              <a:rPr lang="en-US" sz="4000" dirty="0" smtClean="0"/>
              <a:t>Summary </a:t>
            </a:r>
            <a:endParaRPr lang="en-US" sz="4000" dirty="0"/>
          </a:p>
        </p:txBody>
      </p:sp>
      <p:sp>
        <p:nvSpPr>
          <p:cNvPr id="53" name="Text Placeholder 52"/>
          <p:cNvSpPr>
            <a:spLocks noGrp="1"/>
          </p:cNvSpPr>
          <p:nvPr>
            <p:ph type="body" sz="quarter" idx="4294967295"/>
          </p:nvPr>
        </p:nvSpPr>
        <p:spPr>
          <a:xfrm>
            <a:off x="0" y="817604"/>
            <a:ext cx="9144000" cy="419379"/>
          </a:xfrm>
          <a:prstGeom prst="rect">
            <a:avLst/>
          </a:prstGeom>
        </p:spPr>
        <p:txBody>
          <a:bodyPr/>
          <a:lstStyle/>
          <a:p>
            <a:r>
              <a:rPr lang="en-US" sz="1600" dirty="0" smtClean="0"/>
              <a:t>After finishing the introductory presentation, can you summarize what you have learned  so far about what history is and why do we  need to learn it? Try to prove your point with a Quran verse and a quote.</a:t>
            </a:r>
            <a:endParaRPr lang="en-US" sz="1600" dirty="0"/>
          </a:p>
        </p:txBody>
      </p:sp>
      <p:sp>
        <p:nvSpPr>
          <p:cNvPr id="54" name="TextBox 53">
            <a:extLst>
              <a:ext uri="{FF2B5EF4-FFF2-40B4-BE49-F238E27FC236}">
                <a16:creationId xmlns="" xmlns:a16="http://schemas.microsoft.com/office/drawing/2014/main" id="{B86476EE-9FD2-4CEA-A6D9-0AD39ADF3D03}"/>
              </a:ext>
            </a:extLst>
          </p:cNvPr>
          <p:cNvSpPr txBox="1"/>
          <p:nvPr/>
        </p:nvSpPr>
        <p:spPr>
          <a:xfrm>
            <a:off x="0" y="6599761"/>
            <a:ext cx="9144000" cy="246221"/>
          </a:xfrm>
          <a:prstGeom prst="rect">
            <a:avLst/>
          </a:prstGeom>
          <a:noFill/>
        </p:spPr>
        <p:txBody>
          <a:bodyPr wrap="square" rtlCol="0">
            <a:spAutoFit/>
          </a:bodyPr>
          <a:lstStyle/>
          <a:p>
            <a:pPr algn="ctr"/>
            <a:r>
              <a:rPr lang="en-US" altLang="ko-KR" sz="1000" dirty="0">
                <a:solidFill>
                  <a:schemeClr val="bg1"/>
                </a:solidFill>
                <a:hlinkClick r:id="rId2"/>
              </a:rPr>
              <a:t>www.free-powerpoint-templates-design.com</a:t>
            </a:r>
            <a:endParaRPr lang="ko-KR" altLang="en-US" sz="1000" dirty="0">
              <a:solidFill>
                <a:schemeClr val="bg1"/>
              </a:solidFill>
            </a:endParaRPr>
          </a:p>
        </p:txBody>
      </p:sp>
      <p:grpSp>
        <p:nvGrpSpPr>
          <p:cNvPr id="5" name="Group 28">
            <a:extLst>
              <a:ext uri="{FF2B5EF4-FFF2-40B4-BE49-F238E27FC236}">
                <a16:creationId xmlns="" xmlns:a16="http://schemas.microsoft.com/office/drawing/2014/main" id="{876D235B-583B-4B75-8CDD-49CEF0C4D00A}"/>
              </a:ext>
            </a:extLst>
          </p:cNvPr>
          <p:cNvGrpSpPr/>
          <p:nvPr/>
        </p:nvGrpSpPr>
        <p:grpSpPr>
          <a:xfrm>
            <a:off x="2816678" y="3249387"/>
            <a:ext cx="3411506" cy="1934935"/>
            <a:chOff x="2231570" y="3351972"/>
            <a:chExt cx="4058069" cy="1934935"/>
          </a:xfrm>
        </p:grpSpPr>
        <p:cxnSp>
          <p:nvCxnSpPr>
            <p:cNvPr id="6" name="Straight Connector 53">
              <a:extLst>
                <a:ext uri="{FF2B5EF4-FFF2-40B4-BE49-F238E27FC236}">
                  <a16:creationId xmlns="" xmlns:a16="http://schemas.microsoft.com/office/drawing/2014/main" id="{3F501DD9-E3D8-4BFE-A2F9-1681CC63AEA2}"/>
                </a:ext>
              </a:extLst>
            </p:cNvPr>
            <p:cNvCxnSpPr>
              <a:cxnSpLocks/>
            </p:cNvCxnSpPr>
            <p:nvPr/>
          </p:nvCxnSpPr>
          <p:spPr>
            <a:xfrm>
              <a:off x="4607378" y="3351972"/>
              <a:ext cx="26297" cy="426713"/>
            </a:xfrm>
            <a:prstGeom prst="line">
              <a:avLst/>
            </a:prstGeom>
            <a:ln w="317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7" name="Straight Connector 55">
              <a:extLst>
                <a:ext uri="{FF2B5EF4-FFF2-40B4-BE49-F238E27FC236}">
                  <a16:creationId xmlns="" xmlns:a16="http://schemas.microsoft.com/office/drawing/2014/main" id="{39184C1F-F122-4904-AE8D-CAB5D4587D8B}"/>
                </a:ext>
              </a:extLst>
            </p:cNvPr>
            <p:cNvCxnSpPr>
              <a:cxnSpLocks/>
            </p:cNvCxnSpPr>
            <p:nvPr/>
          </p:nvCxnSpPr>
          <p:spPr>
            <a:xfrm flipH="1">
              <a:off x="5129784" y="3675601"/>
              <a:ext cx="1159855" cy="425323"/>
            </a:xfrm>
            <a:prstGeom prst="line">
              <a:avLst/>
            </a:prstGeom>
            <a:ln w="317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9" name="Straight Connector 80">
              <a:extLst>
                <a:ext uri="{FF2B5EF4-FFF2-40B4-BE49-F238E27FC236}">
                  <a16:creationId xmlns="" xmlns:a16="http://schemas.microsoft.com/office/drawing/2014/main" id="{ABA8BB46-406A-4E5B-9C8A-CD5C58B83FC9}"/>
                </a:ext>
              </a:extLst>
            </p:cNvPr>
            <p:cNvCxnSpPr>
              <a:cxnSpLocks/>
            </p:cNvCxnSpPr>
            <p:nvPr/>
          </p:nvCxnSpPr>
          <p:spPr>
            <a:xfrm>
              <a:off x="2231570" y="3351972"/>
              <a:ext cx="2340429" cy="653291"/>
            </a:xfrm>
            <a:prstGeom prst="line">
              <a:avLst/>
            </a:prstGeom>
            <a:ln w="317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0" name="Straight Connector 81">
              <a:extLst>
                <a:ext uri="{FF2B5EF4-FFF2-40B4-BE49-F238E27FC236}">
                  <a16:creationId xmlns="" xmlns:a16="http://schemas.microsoft.com/office/drawing/2014/main" id="{FD754A18-22D3-4C69-82E4-D659B7BAF88C}"/>
                </a:ext>
              </a:extLst>
            </p:cNvPr>
            <p:cNvCxnSpPr>
              <a:cxnSpLocks/>
            </p:cNvCxnSpPr>
            <p:nvPr/>
          </p:nvCxnSpPr>
          <p:spPr>
            <a:xfrm flipV="1">
              <a:off x="2394856" y="4164476"/>
              <a:ext cx="1938425" cy="1122431"/>
            </a:xfrm>
            <a:prstGeom prst="line">
              <a:avLst/>
            </a:prstGeom>
            <a:ln w="317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2" name="Straight Connector 83">
              <a:extLst>
                <a:ext uri="{FF2B5EF4-FFF2-40B4-BE49-F238E27FC236}">
                  <a16:creationId xmlns="" xmlns:a16="http://schemas.microsoft.com/office/drawing/2014/main" id="{E62FF15B-192F-49B1-BD1B-C4F5A194EFF1}"/>
                </a:ext>
              </a:extLst>
            </p:cNvPr>
            <p:cNvCxnSpPr>
              <a:cxnSpLocks/>
            </p:cNvCxnSpPr>
            <p:nvPr/>
          </p:nvCxnSpPr>
          <p:spPr>
            <a:xfrm flipH="1">
              <a:off x="4533899" y="3578229"/>
              <a:ext cx="29540" cy="1365778"/>
            </a:xfrm>
            <a:prstGeom prst="line">
              <a:avLst/>
            </a:prstGeom>
            <a:ln w="3175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3" name="Straight Connector 84">
              <a:extLst>
                <a:ext uri="{FF2B5EF4-FFF2-40B4-BE49-F238E27FC236}">
                  <a16:creationId xmlns="" xmlns:a16="http://schemas.microsoft.com/office/drawing/2014/main" id="{C5D456A3-F494-485A-92BE-699CC7EB52BE}"/>
                </a:ext>
              </a:extLst>
            </p:cNvPr>
            <p:cNvCxnSpPr>
              <a:cxnSpLocks/>
            </p:cNvCxnSpPr>
            <p:nvPr/>
          </p:nvCxnSpPr>
          <p:spPr>
            <a:xfrm>
              <a:off x="4739077" y="4225042"/>
              <a:ext cx="1550561" cy="962727"/>
            </a:xfrm>
            <a:prstGeom prst="line">
              <a:avLst/>
            </a:prstGeom>
            <a:ln w="31750">
              <a:solidFill>
                <a:schemeClr val="accent6"/>
              </a:solidFill>
            </a:ln>
          </p:spPr>
          <p:style>
            <a:lnRef idx="1">
              <a:schemeClr val="accent1"/>
            </a:lnRef>
            <a:fillRef idx="0">
              <a:schemeClr val="accent1"/>
            </a:fillRef>
            <a:effectRef idx="0">
              <a:schemeClr val="accent1"/>
            </a:effectRef>
            <a:fontRef idx="minor">
              <a:schemeClr val="tx1"/>
            </a:fontRef>
          </p:style>
        </p:cxnSp>
        <p:sp>
          <p:nvSpPr>
            <p:cNvPr id="14" name="Oval 4">
              <a:extLst>
                <a:ext uri="{FF2B5EF4-FFF2-40B4-BE49-F238E27FC236}">
                  <a16:creationId xmlns="" xmlns:a16="http://schemas.microsoft.com/office/drawing/2014/main" id="{B010C026-3802-4286-A77A-E1199267FA9A}"/>
                </a:ext>
              </a:extLst>
            </p:cNvPr>
            <p:cNvSpPr/>
            <p:nvPr/>
          </p:nvSpPr>
          <p:spPr>
            <a:xfrm>
              <a:off x="3529693" y="3466272"/>
              <a:ext cx="1861456" cy="10940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grpSp>
        <p:nvGrpSpPr>
          <p:cNvPr id="23" name="Group 92">
            <a:extLst>
              <a:ext uri="{FF2B5EF4-FFF2-40B4-BE49-F238E27FC236}">
                <a16:creationId xmlns="" xmlns:a16="http://schemas.microsoft.com/office/drawing/2014/main" id="{D5F34205-A176-4CA6-977A-C0D70870506F}"/>
              </a:ext>
            </a:extLst>
          </p:cNvPr>
          <p:cNvGrpSpPr/>
          <p:nvPr/>
        </p:nvGrpSpPr>
        <p:grpSpPr>
          <a:xfrm>
            <a:off x="6755862" y="1872324"/>
            <a:ext cx="1919077" cy="379785"/>
            <a:chOff x="611560" y="2708920"/>
            <a:chExt cx="1728192" cy="379785"/>
          </a:xfrm>
        </p:grpSpPr>
        <p:sp>
          <p:nvSpPr>
            <p:cNvPr id="24" name="Rounded Rectangle 93">
              <a:extLst>
                <a:ext uri="{FF2B5EF4-FFF2-40B4-BE49-F238E27FC236}">
                  <a16:creationId xmlns="" xmlns:a16="http://schemas.microsoft.com/office/drawing/2014/main" id="{7E33BE8F-7805-4E21-85B5-0AD74CEF5F8F}"/>
                </a:ext>
              </a:extLst>
            </p:cNvPr>
            <p:cNvSpPr/>
            <p:nvPr/>
          </p:nvSpPr>
          <p:spPr>
            <a:xfrm>
              <a:off x="611560" y="2708920"/>
              <a:ext cx="1728192" cy="379785"/>
            </a:xfrm>
            <a:prstGeom prst="roundRect">
              <a:avLst>
                <a:gd name="adj" fmla="val 50000"/>
              </a:avLst>
            </a:prstGeom>
            <a:solidFill>
              <a:schemeClr val="accent4"/>
            </a:solidFill>
            <a:ln w="444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26" name="TextBox 25">
              <a:extLst>
                <a:ext uri="{FF2B5EF4-FFF2-40B4-BE49-F238E27FC236}">
                  <a16:creationId xmlns="" xmlns:a16="http://schemas.microsoft.com/office/drawing/2014/main" id="{22691FBF-4771-47F6-A111-1BC9273483CC}"/>
                </a:ext>
              </a:extLst>
            </p:cNvPr>
            <p:cNvSpPr txBox="1"/>
            <p:nvPr/>
          </p:nvSpPr>
          <p:spPr>
            <a:xfrm>
              <a:off x="660319" y="2769416"/>
              <a:ext cx="1619647" cy="307777"/>
            </a:xfrm>
            <a:prstGeom prst="rect">
              <a:avLst/>
            </a:prstGeom>
            <a:noFill/>
          </p:spPr>
          <p:txBody>
            <a:bodyPr wrap="square" rtlCol="0">
              <a:spAutoFit/>
            </a:bodyPr>
            <a:lstStyle/>
            <a:p>
              <a:pPr algn="ctr"/>
              <a:r>
                <a:rPr lang="en-US" altLang="ko-KR" sz="1400" b="1" dirty="0" smtClean="0">
                  <a:solidFill>
                    <a:schemeClr val="bg1"/>
                  </a:solidFill>
                  <a:cs typeface="Arial" pitchFamily="34" charset="0"/>
                </a:rPr>
                <a:t>Point 1</a:t>
              </a:r>
              <a:endParaRPr lang="ko-KR" altLang="en-US" sz="1400" b="1" dirty="0">
                <a:solidFill>
                  <a:schemeClr val="bg1"/>
                </a:solidFill>
                <a:cs typeface="Arial" pitchFamily="34" charset="0"/>
              </a:endParaRPr>
            </a:p>
          </p:txBody>
        </p:sp>
      </p:grpSp>
      <p:grpSp>
        <p:nvGrpSpPr>
          <p:cNvPr id="27" name="Group 96">
            <a:extLst>
              <a:ext uri="{FF2B5EF4-FFF2-40B4-BE49-F238E27FC236}">
                <a16:creationId xmlns="" xmlns:a16="http://schemas.microsoft.com/office/drawing/2014/main" id="{060CA469-0A32-4A4E-8427-44ABBEE675B5}"/>
              </a:ext>
            </a:extLst>
          </p:cNvPr>
          <p:cNvGrpSpPr/>
          <p:nvPr/>
        </p:nvGrpSpPr>
        <p:grpSpPr>
          <a:xfrm>
            <a:off x="6902794" y="6368343"/>
            <a:ext cx="1919077" cy="379785"/>
            <a:chOff x="611560" y="2708920"/>
            <a:chExt cx="1728192" cy="379785"/>
          </a:xfrm>
        </p:grpSpPr>
        <p:sp>
          <p:nvSpPr>
            <p:cNvPr id="28" name="Rounded Rectangle 97">
              <a:extLst>
                <a:ext uri="{FF2B5EF4-FFF2-40B4-BE49-F238E27FC236}">
                  <a16:creationId xmlns="" xmlns:a16="http://schemas.microsoft.com/office/drawing/2014/main" id="{475C21F5-C8B8-46C5-A762-CD9A2B5FBC4D}"/>
                </a:ext>
              </a:extLst>
            </p:cNvPr>
            <p:cNvSpPr/>
            <p:nvPr/>
          </p:nvSpPr>
          <p:spPr>
            <a:xfrm>
              <a:off x="611560" y="2708920"/>
              <a:ext cx="1728192" cy="379785"/>
            </a:xfrm>
            <a:prstGeom prst="roundRect">
              <a:avLst>
                <a:gd name="adj" fmla="val 50000"/>
              </a:avLst>
            </a:prstGeom>
            <a:solidFill>
              <a:schemeClr val="accent1"/>
            </a:solidFill>
            <a:ln w="444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0" name="TextBox 29">
              <a:extLst>
                <a:ext uri="{FF2B5EF4-FFF2-40B4-BE49-F238E27FC236}">
                  <a16:creationId xmlns="" xmlns:a16="http://schemas.microsoft.com/office/drawing/2014/main" id="{B0F1B315-6C66-4A9D-A848-849C643BD499}"/>
                </a:ext>
              </a:extLst>
            </p:cNvPr>
            <p:cNvSpPr txBox="1"/>
            <p:nvPr/>
          </p:nvSpPr>
          <p:spPr>
            <a:xfrm>
              <a:off x="665833" y="2744923"/>
              <a:ext cx="1619647" cy="307777"/>
            </a:xfrm>
            <a:prstGeom prst="rect">
              <a:avLst/>
            </a:prstGeom>
            <a:noFill/>
          </p:spPr>
          <p:txBody>
            <a:bodyPr wrap="square" rtlCol="0">
              <a:spAutoFit/>
            </a:bodyPr>
            <a:lstStyle/>
            <a:p>
              <a:pPr algn="ctr"/>
              <a:r>
                <a:rPr lang="en-US" altLang="ko-KR" sz="1400" b="1" dirty="0" smtClean="0">
                  <a:solidFill>
                    <a:schemeClr val="bg1"/>
                  </a:solidFill>
                  <a:cs typeface="Arial" pitchFamily="34" charset="0"/>
                </a:rPr>
                <a:t>Point 2</a:t>
              </a:r>
              <a:endParaRPr lang="ko-KR" altLang="en-US" sz="1400" b="1" dirty="0">
                <a:solidFill>
                  <a:schemeClr val="bg1"/>
                </a:solidFill>
                <a:cs typeface="Arial" pitchFamily="34" charset="0"/>
              </a:endParaRPr>
            </a:p>
          </p:txBody>
        </p:sp>
      </p:grpSp>
      <p:grpSp>
        <p:nvGrpSpPr>
          <p:cNvPr id="31" name="Group 100">
            <a:extLst>
              <a:ext uri="{FF2B5EF4-FFF2-40B4-BE49-F238E27FC236}">
                <a16:creationId xmlns="" xmlns:a16="http://schemas.microsoft.com/office/drawing/2014/main" id="{FE07308D-732D-4AEC-8BAE-A5F16F49ECBA}"/>
              </a:ext>
            </a:extLst>
          </p:cNvPr>
          <p:cNvGrpSpPr/>
          <p:nvPr/>
        </p:nvGrpSpPr>
        <p:grpSpPr>
          <a:xfrm>
            <a:off x="295069" y="6344279"/>
            <a:ext cx="1919078" cy="379785"/>
            <a:chOff x="1151947" y="2766070"/>
            <a:chExt cx="1728192" cy="379785"/>
          </a:xfrm>
        </p:grpSpPr>
        <p:sp>
          <p:nvSpPr>
            <p:cNvPr id="32" name="Rounded Rectangle 101">
              <a:extLst>
                <a:ext uri="{FF2B5EF4-FFF2-40B4-BE49-F238E27FC236}">
                  <a16:creationId xmlns="" xmlns:a16="http://schemas.microsoft.com/office/drawing/2014/main" id="{D1680D6F-8E4D-4546-9F14-F5796942ED7B}"/>
                </a:ext>
              </a:extLst>
            </p:cNvPr>
            <p:cNvSpPr/>
            <p:nvPr/>
          </p:nvSpPr>
          <p:spPr>
            <a:xfrm>
              <a:off x="1151947" y="2766070"/>
              <a:ext cx="1728192" cy="379785"/>
            </a:xfrm>
            <a:prstGeom prst="roundRect">
              <a:avLst>
                <a:gd name="adj" fmla="val 50000"/>
              </a:avLst>
            </a:prstGeom>
            <a:solidFill>
              <a:schemeClr val="accent2"/>
            </a:solidFill>
            <a:ln w="444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4" name="TextBox 33">
              <a:extLst>
                <a:ext uri="{FF2B5EF4-FFF2-40B4-BE49-F238E27FC236}">
                  <a16:creationId xmlns="" xmlns:a16="http://schemas.microsoft.com/office/drawing/2014/main" id="{EA797053-3AC5-4A12-AAF2-D2FFEBE033D1}"/>
                </a:ext>
              </a:extLst>
            </p:cNvPr>
            <p:cNvSpPr txBox="1"/>
            <p:nvPr/>
          </p:nvSpPr>
          <p:spPr>
            <a:xfrm>
              <a:off x="1184164" y="2777580"/>
              <a:ext cx="1619647" cy="307777"/>
            </a:xfrm>
            <a:prstGeom prst="rect">
              <a:avLst/>
            </a:prstGeom>
            <a:noFill/>
          </p:spPr>
          <p:txBody>
            <a:bodyPr wrap="square" rtlCol="0">
              <a:spAutoFit/>
            </a:bodyPr>
            <a:lstStyle/>
            <a:p>
              <a:pPr algn="ctr"/>
              <a:r>
                <a:rPr lang="en-US" altLang="ko-KR" sz="1400" b="1" dirty="0" smtClean="0">
                  <a:solidFill>
                    <a:schemeClr val="bg1"/>
                  </a:solidFill>
                  <a:cs typeface="Arial" pitchFamily="34" charset="0"/>
                </a:rPr>
                <a:t>Point 4</a:t>
              </a:r>
              <a:endParaRPr lang="ko-KR" altLang="en-US" sz="1400" b="1" dirty="0">
                <a:solidFill>
                  <a:schemeClr val="bg1"/>
                </a:solidFill>
                <a:cs typeface="Arial" pitchFamily="34" charset="0"/>
              </a:endParaRPr>
            </a:p>
          </p:txBody>
        </p:sp>
      </p:grpSp>
      <p:grpSp>
        <p:nvGrpSpPr>
          <p:cNvPr id="35" name="Group 104">
            <a:extLst>
              <a:ext uri="{FF2B5EF4-FFF2-40B4-BE49-F238E27FC236}">
                <a16:creationId xmlns="" xmlns:a16="http://schemas.microsoft.com/office/drawing/2014/main" id="{9F1B88FE-C28E-4F53-91BA-147C21BF3BE7}"/>
              </a:ext>
            </a:extLst>
          </p:cNvPr>
          <p:cNvGrpSpPr/>
          <p:nvPr/>
        </p:nvGrpSpPr>
        <p:grpSpPr>
          <a:xfrm>
            <a:off x="251520" y="1484784"/>
            <a:ext cx="1919077" cy="379785"/>
            <a:chOff x="611560" y="2708920"/>
            <a:chExt cx="1728192" cy="379785"/>
          </a:xfrm>
        </p:grpSpPr>
        <p:sp>
          <p:nvSpPr>
            <p:cNvPr id="36" name="Rounded Rectangle 105">
              <a:extLst>
                <a:ext uri="{FF2B5EF4-FFF2-40B4-BE49-F238E27FC236}">
                  <a16:creationId xmlns="" xmlns:a16="http://schemas.microsoft.com/office/drawing/2014/main" id="{6D47D1BF-1CB1-4879-A73B-35928D91AE62}"/>
                </a:ext>
              </a:extLst>
            </p:cNvPr>
            <p:cNvSpPr/>
            <p:nvPr/>
          </p:nvSpPr>
          <p:spPr>
            <a:xfrm>
              <a:off x="611560" y="2708920"/>
              <a:ext cx="1728192" cy="379785"/>
            </a:xfrm>
            <a:prstGeom prst="roundRect">
              <a:avLst>
                <a:gd name="adj" fmla="val 50000"/>
              </a:avLst>
            </a:prstGeom>
            <a:solidFill>
              <a:schemeClr val="accent3"/>
            </a:solidFill>
            <a:ln w="444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38" name="TextBox 37">
              <a:extLst>
                <a:ext uri="{FF2B5EF4-FFF2-40B4-BE49-F238E27FC236}">
                  <a16:creationId xmlns="" xmlns:a16="http://schemas.microsoft.com/office/drawing/2014/main" id="{699BD184-2757-442C-8F82-4BDACBECBF37}"/>
                </a:ext>
              </a:extLst>
            </p:cNvPr>
            <p:cNvSpPr txBox="1"/>
            <p:nvPr/>
          </p:nvSpPr>
          <p:spPr>
            <a:xfrm>
              <a:off x="665833" y="2744923"/>
              <a:ext cx="1619647" cy="307777"/>
            </a:xfrm>
            <a:prstGeom prst="rect">
              <a:avLst/>
            </a:prstGeom>
            <a:noFill/>
          </p:spPr>
          <p:txBody>
            <a:bodyPr wrap="square" rtlCol="0">
              <a:spAutoFit/>
            </a:bodyPr>
            <a:lstStyle/>
            <a:p>
              <a:pPr algn="ctr"/>
              <a:r>
                <a:rPr lang="en-US" altLang="ko-KR" sz="1400" b="1" dirty="0" smtClean="0">
                  <a:solidFill>
                    <a:schemeClr val="bg1"/>
                  </a:solidFill>
                  <a:cs typeface="Arial" pitchFamily="34" charset="0"/>
                </a:rPr>
                <a:t>Point 3</a:t>
              </a:r>
              <a:endParaRPr lang="ko-KR" altLang="en-US" sz="1400" b="1" dirty="0">
                <a:solidFill>
                  <a:schemeClr val="bg1"/>
                </a:solidFill>
                <a:cs typeface="Arial" pitchFamily="34" charset="0"/>
              </a:endParaRPr>
            </a:p>
          </p:txBody>
        </p:sp>
      </p:grpSp>
      <p:sp>
        <p:nvSpPr>
          <p:cNvPr id="39" name="TextBox 38">
            <a:extLst>
              <a:ext uri="{FF2B5EF4-FFF2-40B4-BE49-F238E27FC236}">
                <a16:creationId xmlns="" xmlns:a16="http://schemas.microsoft.com/office/drawing/2014/main" id="{A696DFBB-37E1-46DA-BFAC-23C262F34BB4}"/>
              </a:ext>
            </a:extLst>
          </p:cNvPr>
          <p:cNvSpPr txBox="1"/>
          <p:nvPr/>
        </p:nvSpPr>
        <p:spPr>
          <a:xfrm>
            <a:off x="3889750" y="3626388"/>
            <a:ext cx="1546346" cy="523220"/>
          </a:xfrm>
          <a:prstGeom prst="rect">
            <a:avLst/>
          </a:prstGeom>
          <a:noFill/>
        </p:spPr>
        <p:txBody>
          <a:bodyPr wrap="square" rtlCol="0">
            <a:spAutoFit/>
          </a:bodyPr>
          <a:lstStyle/>
          <a:p>
            <a:pPr algn="ctr"/>
            <a:r>
              <a:rPr lang="en-AU" altLang="ko-KR" sz="2800" b="1" dirty="0" smtClean="0">
                <a:solidFill>
                  <a:schemeClr val="bg1"/>
                </a:solidFill>
                <a:cs typeface="Arial" pitchFamily="34" charset="0"/>
              </a:rPr>
              <a:t>History</a:t>
            </a:r>
            <a:endParaRPr lang="ko-KR" altLang="en-US" sz="2800" b="1" dirty="0">
              <a:solidFill>
                <a:schemeClr val="bg1"/>
              </a:solidFill>
              <a:cs typeface="Arial" pitchFamily="34" charset="0"/>
            </a:endParaRPr>
          </a:p>
        </p:txBody>
      </p:sp>
      <p:sp>
        <p:nvSpPr>
          <p:cNvPr id="2" name="Rounded Rectangle 1"/>
          <p:cNvSpPr/>
          <p:nvPr/>
        </p:nvSpPr>
        <p:spPr>
          <a:xfrm>
            <a:off x="3073854" y="1730830"/>
            <a:ext cx="2871787" cy="1526721"/>
          </a:xfrm>
          <a:prstGeom prst="roundRect">
            <a:avLst/>
          </a:prstGeom>
          <a:noFill/>
          <a:ln>
            <a:solidFill>
              <a:schemeClr val="accent3"/>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en-AU">
              <a:ln>
                <a:solidFill>
                  <a:schemeClr val="bg1"/>
                </a:solidFill>
              </a:ln>
              <a:solidFill>
                <a:schemeClr val="bg1"/>
              </a:solidFill>
            </a:endParaRPr>
          </a:p>
        </p:txBody>
      </p:sp>
      <p:sp>
        <p:nvSpPr>
          <p:cNvPr id="3" name="Rounded Rectangle 2"/>
          <p:cNvSpPr/>
          <p:nvPr/>
        </p:nvSpPr>
        <p:spPr>
          <a:xfrm>
            <a:off x="6233432" y="2383971"/>
            <a:ext cx="2841171" cy="2032908"/>
          </a:xfrm>
          <a:prstGeom prst="roundRect">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45" name="Rounded Rectangle 44"/>
          <p:cNvSpPr/>
          <p:nvPr/>
        </p:nvSpPr>
        <p:spPr>
          <a:xfrm>
            <a:off x="61233" y="4580165"/>
            <a:ext cx="2847295" cy="1722664"/>
          </a:xfrm>
          <a:prstGeom prst="round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46" name="Rounded Rectangle 45"/>
          <p:cNvSpPr/>
          <p:nvPr/>
        </p:nvSpPr>
        <p:spPr>
          <a:xfrm>
            <a:off x="6245678" y="4612822"/>
            <a:ext cx="2810556" cy="1690007"/>
          </a:xfrm>
          <a:prstGeom prst="round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pic>
        <p:nvPicPr>
          <p:cNvPr id="102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11638" y="4838020"/>
            <a:ext cx="2695235" cy="1517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6" name="Rounded Rectangle 55"/>
          <p:cNvSpPr/>
          <p:nvPr/>
        </p:nvSpPr>
        <p:spPr>
          <a:xfrm>
            <a:off x="132669" y="2132856"/>
            <a:ext cx="2641147" cy="2333008"/>
          </a:xfrm>
          <a:prstGeom prst="roundRect">
            <a:avLst/>
          </a:prstGeom>
          <a:noFill/>
          <a:ln>
            <a:solidFill>
              <a:schemeClr val="accent3"/>
            </a:solid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en-AU">
              <a:ln>
                <a:solidFill>
                  <a:schemeClr val="bg1"/>
                </a:solidFill>
              </a:ln>
              <a:solidFill>
                <a:schemeClr val="bg1"/>
              </a:solidFill>
            </a:endParaRPr>
          </a:p>
        </p:txBody>
      </p:sp>
      <p:grpSp>
        <p:nvGrpSpPr>
          <p:cNvPr id="61" name="Group 92">
            <a:extLst>
              <a:ext uri="{FF2B5EF4-FFF2-40B4-BE49-F238E27FC236}">
                <a16:creationId xmlns="" xmlns:a16="http://schemas.microsoft.com/office/drawing/2014/main" id="{D5F34205-A176-4CA6-977A-C0D70870506F}"/>
              </a:ext>
            </a:extLst>
          </p:cNvPr>
          <p:cNvGrpSpPr/>
          <p:nvPr/>
        </p:nvGrpSpPr>
        <p:grpSpPr>
          <a:xfrm>
            <a:off x="3491880" y="1340768"/>
            <a:ext cx="1919077" cy="379785"/>
            <a:chOff x="583990" y="-2410087"/>
            <a:chExt cx="1728192" cy="379785"/>
          </a:xfrm>
        </p:grpSpPr>
        <p:sp>
          <p:nvSpPr>
            <p:cNvPr id="62" name="Rounded Rectangle 93">
              <a:extLst>
                <a:ext uri="{FF2B5EF4-FFF2-40B4-BE49-F238E27FC236}">
                  <a16:creationId xmlns="" xmlns:a16="http://schemas.microsoft.com/office/drawing/2014/main" id="{7E33BE8F-7805-4E21-85B5-0AD74CEF5F8F}"/>
                </a:ext>
              </a:extLst>
            </p:cNvPr>
            <p:cNvSpPr/>
            <p:nvPr/>
          </p:nvSpPr>
          <p:spPr>
            <a:xfrm>
              <a:off x="583990" y="-2410087"/>
              <a:ext cx="1728192" cy="379785"/>
            </a:xfrm>
            <a:prstGeom prst="roundRect">
              <a:avLst>
                <a:gd name="adj" fmla="val 50000"/>
              </a:avLst>
            </a:prstGeom>
            <a:solidFill>
              <a:srgbClr val="00B0F0"/>
            </a:solidFill>
            <a:ln w="444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3" name="TextBox 62">
              <a:extLst>
                <a:ext uri="{FF2B5EF4-FFF2-40B4-BE49-F238E27FC236}">
                  <a16:creationId xmlns="" xmlns:a16="http://schemas.microsoft.com/office/drawing/2014/main" id="{22691FBF-4771-47F6-A111-1BC9273483CC}"/>
                </a:ext>
              </a:extLst>
            </p:cNvPr>
            <p:cNvSpPr txBox="1"/>
            <p:nvPr/>
          </p:nvSpPr>
          <p:spPr>
            <a:xfrm>
              <a:off x="616206" y="-2374083"/>
              <a:ext cx="1619647" cy="307777"/>
            </a:xfrm>
            <a:prstGeom prst="rect">
              <a:avLst/>
            </a:prstGeom>
            <a:noFill/>
          </p:spPr>
          <p:txBody>
            <a:bodyPr wrap="square" rtlCol="0">
              <a:spAutoFit/>
            </a:bodyPr>
            <a:lstStyle/>
            <a:p>
              <a:pPr algn="ctr"/>
              <a:r>
                <a:rPr lang="en-US" altLang="ko-KR" sz="1400" b="1" dirty="0" smtClean="0">
                  <a:solidFill>
                    <a:schemeClr val="bg1"/>
                  </a:solidFill>
                  <a:cs typeface="Arial" pitchFamily="34" charset="0"/>
                </a:rPr>
                <a:t>A Quranic Verse</a:t>
              </a:r>
              <a:endParaRPr lang="ko-KR" altLang="en-US" sz="1400" b="1" dirty="0">
                <a:solidFill>
                  <a:schemeClr val="bg1"/>
                </a:solidFill>
                <a:cs typeface="Arial" pitchFamily="34" charset="0"/>
              </a:endParaRPr>
            </a:p>
          </p:txBody>
        </p:sp>
      </p:grpSp>
      <p:grpSp>
        <p:nvGrpSpPr>
          <p:cNvPr id="64" name="Group 92">
            <a:extLst>
              <a:ext uri="{FF2B5EF4-FFF2-40B4-BE49-F238E27FC236}">
                <a16:creationId xmlns="" xmlns:a16="http://schemas.microsoft.com/office/drawing/2014/main" id="{D5F34205-A176-4CA6-977A-C0D70870506F}"/>
              </a:ext>
            </a:extLst>
          </p:cNvPr>
          <p:cNvGrpSpPr/>
          <p:nvPr/>
        </p:nvGrpSpPr>
        <p:grpSpPr>
          <a:xfrm>
            <a:off x="3545259" y="6400784"/>
            <a:ext cx="1919077" cy="379785"/>
            <a:chOff x="611560" y="2708920"/>
            <a:chExt cx="1728192" cy="379785"/>
          </a:xfrm>
          <a:solidFill>
            <a:schemeClr val="accent5">
              <a:lumMod val="40000"/>
              <a:lumOff val="60000"/>
            </a:schemeClr>
          </a:solidFill>
        </p:grpSpPr>
        <p:sp>
          <p:nvSpPr>
            <p:cNvPr id="65" name="Rounded Rectangle 93">
              <a:extLst>
                <a:ext uri="{FF2B5EF4-FFF2-40B4-BE49-F238E27FC236}">
                  <a16:creationId xmlns="" xmlns:a16="http://schemas.microsoft.com/office/drawing/2014/main" id="{7E33BE8F-7805-4E21-85B5-0AD74CEF5F8F}"/>
                </a:ext>
              </a:extLst>
            </p:cNvPr>
            <p:cNvSpPr/>
            <p:nvPr/>
          </p:nvSpPr>
          <p:spPr>
            <a:xfrm>
              <a:off x="611560" y="2708920"/>
              <a:ext cx="1728192" cy="379785"/>
            </a:xfrm>
            <a:prstGeom prst="roundRect">
              <a:avLst>
                <a:gd name="adj" fmla="val 50000"/>
              </a:avLst>
            </a:prstGeom>
            <a:grpFill/>
            <a:ln w="444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sp>
          <p:nvSpPr>
            <p:cNvPr id="66" name="TextBox 65">
              <a:extLst>
                <a:ext uri="{FF2B5EF4-FFF2-40B4-BE49-F238E27FC236}">
                  <a16:creationId xmlns="" xmlns:a16="http://schemas.microsoft.com/office/drawing/2014/main" id="{22691FBF-4771-47F6-A111-1BC9273483CC}"/>
                </a:ext>
              </a:extLst>
            </p:cNvPr>
            <p:cNvSpPr txBox="1"/>
            <p:nvPr/>
          </p:nvSpPr>
          <p:spPr>
            <a:xfrm>
              <a:off x="665833" y="2744923"/>
              <a:ext cx="1619647" cy="307777"/>
            </a:xfrm>
            <a:prstGeom prst="rect">
              <a:avLst/>
            </a:prstGeom>
            <a:grpFill/>
          </p:spPr>
          <p:txBody>
            <a:bodyPr wrap="square" rtlCol="0">
              <a:spAutoFit/>
            </a:bodyPr>
            <a:lstStyle/>
            <a:p>
              <a:pPr algn="ctr"/>
              <a:r>
                <a:rPr lang="en-US" altLang="ko-KR" sz="1400" b="1" dirty="0" smtClean="0">
                  <a:solidFill>
                    <a:schemeClr val="bg1"/>
                  </a:solidFill>
                  <a:cs typeface="Arial" pitchFamily="34" charset="0"/>
                </a:rPr>
                <a:t>A quote</a:t>
              </a:r>
              <a:endParaRPr lang="ko-KR" altLang="en-US" sz="1400" b="1" dirty="0">
                <a:solidFill>
                  <a:schemeClr val="bg1"/>
                </a:solidFill>
                <a:cs typeface="Arial" pitchFamily="34" charset="0"/>
              </a:endParaRPr>
            </a:p>
          </p:txBody>
        </p:sp>
      </p:grpSp>
    </p:spTree>
    <p:extLst>
      <p:ext uri="{BB962C8B-B14F-4D97-AF65-F5344CB8AC3E}">
        <p14:creationId xmlns:p14="http://schemas.microsoft.com/office/powerpoint/2010/main" val="1225794859"/>
      </p:ext>
    </p:extLst>
  </p:cSld>
  <p:clrMapOvr>
    <a:masterClrMapping/>
  </p:clrMapOvr>
  <p:timing>
    <p:tnLst>
      <p:par>
        <p:cTn id="1" dur="indefinite" restart="never" nodeType="tmRoot"/>
      </p:par>
    </p:tn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Contents Slide Master">
  <a:themeElements>
    <a:clrScheme name="allppt-travel-earth">
      <a:dk1>
        <a:sysClr val="windowText" lastClr="000000"/>
      </a:dk1>
      <a:lt1>
        <a:sysClr val="window" lastClr="FFFFFF"/>
      </a:lt1>
      <a:dk2>
        <a:srgbClr val="44546A"/>
      </a:dk2>
      <a:lt2>
        <a:srgbClr val="E7E6E6"/>
      </a:lt2>
      <a:accent1>
        <a:srgbClr val="64CED8"/>
      </a:accent1>
      <a:accent2>
        <a:srgbClr val="32B0BE"/>
      </a:accent2>
      <a:accent3>
        <a:srgbClr val="64CED8"/>
      </a:accent3>
      <a:accent4>
        <a:srgbClr val="32B0BE"/>
      </a:accent4>
      <a:accent5>
        <a:srgbClr val="64CED8"/>
      </a:accent5>
      <a:accent6>
        <a:srgbClr val="32B0BE"/>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Simple Light">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1_Contents Slide Master">
  <a:themeElements>
    <a:clrScheme name="allppt-travel-earth">
      <a:dk1>
        <a:sysClr val="windowText" lastClr="000000"/>
      </a:dk1>
      <a:lt1>
        <a:sysClr val="window" lastClr="FFFFFF"/>
      </a:lt1>
      <a:dk2>
        <a:srgbClr val="44546A"/>
      </a:dk2>
      <a:lt2>
        <a:srgbClr val="E7E6E6"/>
      </a:lt2>
      <a:accent1>
        <a:srgbClr val="64CED8"/>
      </a:accent1>
      <a:accent2>
        <a:srgbClr val="32B0BE"/>
      </a:accent2>
      <a:accent3>
        <a:srgbClr val="64CED8"/>
      </a:accent3>
      <a:accent4>
        <a:srgbClr val="32B0BE"/>
      </a:accent4>
      <a:accent5>
        <a:srgbClr val="64CED8"/>
      </a:accent5>
      <a:accent6>
        <a:srgbClr val="32B0BE"/>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2_Contents Slide Master">
  <a:themeElements>
    <a:clrScheme name="ALLPPT-COLOR-A02">
      <a:dk1>
        <a:sysClr val="windowText" lastClr="000000"/>
      </a:dk1>
      <a:lt1>
        <a:sysClr val="window" lastClr="FFFFFF"/>
      </a:lt1>
      <a:dk2>
        <a:srgbClr val="1F497D"/>
      </a:dk2>
      <a:lt2>
        <a:srgbClr val="EEECE1"/>
      </a:lt2>
      <a:accent1>
        <a:srgbClr val="0DD2D9"/>
      </a:accent1>
      <a:accent2>
        <a:srgbClr val="0DD2D9"/>
      </a:accent2>
      <a:accent3>
        <a:srgbClr val="0DD2D9"/>
      </a:accent3>
      <a:accent4>
        <a:srgbClr val="0DD2D9"/>
      </a:accent4>
      <a:accent5>
        <a:srgbClr val="0DD2D9"/>
      </a:accent5>
      <a:accent6>
        <a:srgbClr val="0DD2D9"/>
      </a:accent6>
      <a:hlink>
        <a:srgbClr val="000000"/>
      </a:hlink>
      <a:folHlink>
        <a:srgbClr val="00000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0DD2D9"/>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6.xml><?xml version="1.0" encoding="utf-8"?>
<a:theme xmlns:a="http://schemas.openxmlformats.org/drawingml/2006/main" name="1_Office Theme">
  <a:themeElements>
    <a:clrScheme name="Allppt-Diagram-Theme-Color-01">
      <a:dk1>
        <a:srgbClr val="000000"/>
      </a:dk1>
      <a:lt1>
        <a:sysClr val="window" lastClr="FFFFFF"/>
      </a:lt1>
      <a:dk2>
        <a:srgbClr val="1F497D"/>
      </a:dk2>
      <a:lt2>
        <a:srgbClr val="EEECE1"/>
      </a:lt2>
      <a:accent1>
        <a:srgbClr val="0680C3"/>
      </a:accent1>
      <a:accent2>
        <a:srgbClr val="07A398"/>
      </a:accent2>
      <a:accent3>
        <a:srgbClr val="90C221"/>
      </a:accent3>
      <a:accent4>
        <a:srgbClr val="FBA200"/>
      </a:accent4>
      <a:accent5>
        <a:srgbClr val="E62601"/>
      </a:accent5>
      <a:accent6>
        <a:srgbClr val="57687C"/>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3_Contents Slide Master">
  <a:themeElements>
    <a:clrScheme name="ALLPPT - COLOR 212">
      <a:dk1>
        <a:sysClr val="windowText" lastClr="000000"/>
      </a:dk1>
      <a:lt1>
        <a:sysClr val="window" lastClr="FFFFFF"/>
      </a:lt1>
      <a:dk2>
        <a:srgbClr val="1F497D"/>
      </a:dk2>
      <a:lt2>
        <a:srgbClr val="EEECE1"/>
      </a:lt2>
      <a:accent1>
        <a:srgbClr val="EDB300"/>
      </a:accent1>
      <a:accent2>
        <a:srgbClr val="BEA00E"/>
      </a:accent2>
      <a:accent3>
        <a:srgbClr val="84CADF"/>
      </a:accent3>
      <a:accent4>
        <a:srgbClr val="206481"/>
      </a:accent4>
      <a:accent5>
        <a:srgbClr val="0F3240"/>
      </a:accent5>
      <a:accent6>
        <a:srgbClr val="5F5006"/>
      </a:accent6>
      <a:hlink>
        <a:srgbClr val="FFFF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8.xml><?xml version="1.0" encoding="utf-8"?>
<a:theme xmlns:a="http://schemas.openxmlformats.org/drawingml/2006/main" name="4_Contents Slide Master">
  <a:themeElements>
    <a:clrScheme name="ALLPPT-COLOR-A05">
      <a:dk1>
        <a:sysClr val="windowText" lastClr="000000"/>
      </a:dk1>
      <a:lt1>
        <a:sysClr val="window" lastClr="FFFFFF"/>
      </a:lt1>
      <a:dk2>
        <a:srgbClr val="1F497D"/>
      </a:dk2>
      <a:lt2>
        <a:srgbClr val="EEECE1"/>
      </a:lt2>
      <a:accent1>
        <a:srgbClr val="33E97C"/>
      </a:accent1>
      <a:accent2>
        <a:srgbClr val="2FC5FA"/>
      </a:accent2>
      <a:accent3>
        <a:srgbClr val="F2AC30"/>
      </a:accent3>
      <a:accent4>
        <a:srgbClr val="FE3FE4"/>
      </a:accent4>
      <a:accent5>
        <a:srgbClr val="FE4D3B"/>
      </a:accent5>
      <a:accent6>
        <a:srgbClr val="CBCBCB"/>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5_Contents Slide Master">
  <a:themeElements>
    <a:clrScheme name="ALLPPT COLOR - 105">
      <a:dk1>
        <a:sysClr val="windowText" lastClr="000000"/>
      </a:dk1>
      <a:lt1>
        <a:sysClr val="window" lastClr="FFFFFF"/>
      </a:lt1>
      <a:dk2>
        <a:srgbClr val="1F497D"/>
      </a:dk2>
      <a:lt2>
        <a:srgbClr val="EEECE1"/>
      </a:lt2>
      <a:accent1>
        <a:srgbClr val="F05F41"/>
      </a:accent1>
      <a:accent2>
        <a:srgbClr val="AFAFAF"/>
      </a:accent2>
      <a:accent3>
        <a:srgbClr val="969696"/>
      </a:accent3>
      <a:accent4>
        <a:srgbClr val="7D7D7D"/>
      </a:accent4>
      <a:accent5>
        <a:srgbClr val="646464"/>
      </a:accent5>
      <a:accent6>
        <a:srgbClr val="4B4B4B"/>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2_Office Theme">
  <a:themeElements>
    <a:clrScheme name="Allppt-Diagram-Theme-Color-01">
      <a:dk1>
        <a:srgbClr val="000000"/>
      </a:dk1>
      <a:lt1>
        <a:sysClr val="window" lastClr="FFFFFF"/>
      </a:lt1>
      <a:dk2>
        <a:srgbClr val="1F497D"/>
      </a:dk2>
      <a:lt2>
        <a:srgbClr val="EEECE1"/>
      </a:lt2>
      <a:accent1>
        <a:srgbClr val="0680C3"/>
      </a:accent1>
      <a:accent2>
        <a:srgbClr val="07A398"/>
      </a:accent2>
      <a:accent3>
        <a:srgbClr val="90C221"/>
      </a:accent3>
      <a:accent4>
        <a:srgbClr val="FBA200"/>
      </a:accent4>
      <a:accent5>
        <a:srgbClr val="E62601"/>
      </a:accent5>
      <a:accent6>
        <a:srgbClr val="57687C"/>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11.xml><?xml version="1.0" encoding="utf-8"?>
<a:theme xmlns:a="http://schemas.openxmlformats.org/drawingml/2006/main" name="6_Contents Slide Master">
  <a:themeElements>
    <a:clrScheme name="allppt-travel-earth">
      <a:dk1>
        <a:sysClr val="windowText" lastClr="000000"/>
      </a:dk1>
      <a:lt1>
        <a:sysClr val="window" lastClr="FFFFFF"/>
      </a:lt1>
      <a:dk2>
        <a:srgbClr val="44546A"/>
      </a:dk2>
      <a:lt2>
        <a:srgbClr val="E7E6E6"/>
      </a:lt2>
      <a:accent1>
        <a:srgbClr val="64CED8"/>
      </a:accent1>
      <a:accent2>
        <a:srgbClr val="32B0BE"/>
      </a:accent2>
      <a:accent3>
        <a:srgbClr val="64CED8"/>
      </a:accent3>
      <a:accent4>
        <a:srgbClr val="32B0BE"/>
      </a:accent4>
      <a:accent5>
        <a:srgbClr val="64CED8"/>
      </a:accent5>
      <a:accent6>
        <a:srgbClr val="32B0BE"/>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12.xml><?xml version="1.0" encoding="utf-8"?>
<a:theme xmlns:a="http://schemas.openxmlformats.org/drawingml/2006/main" name="7_Contents Slide Master">
  <a:themeElements>
    <a:clrScheme name="ALLPPT-211">
      <a:dk1>
        <a:sysClr val="windowText" lastClr="000000"/>
      </a:dk1>
      <a:lt1>
        <a:sysClr val="window" lastClr="FFFFFF"/>
      </a:lt1>
      <a:dk2>
        <a:srgbClr val="1F497D"/>
      </a:dk2>
      <a:lt2>
        <a:srgbClr val="EEECE1"/>
      </a:lt2>
      <a:accent1>
        <a:srgbClr val="0E7FB7"/>
      </a:accent1>
      <a:accent2>
        <a:srgbClr val="4BACC6"/>
      </a:accent2>
      <a:accent3>
        <a:srgbClr val="45C1A4"/>
      </a:accent3>
      <a:accent4>
        <a:srgbClr val="B9D533"/>
      </a:accent4>
      <a:accent5>
        <a:srgbClr val="8064A2"/>
      </a:accent5>
      <a:accent6>
        <a:srgbClr val="F79646"/>
      </a:accent6>
      <a:hlink>
        <a:srgbClr val="000000"/>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3.xml><?xml version="1.0" encoding="utf-8"?>
<a:theme xmlns:a="http://schemas.openxmlformats.org/drawingml/2006/main" name="8_Contents Slide Master">
  <a:themeElements>
    <a:clrScheme name="ALLPPT - COLOR 212">
      <a:dk1>
        <a:sysClr val="windowText" lastClr="000000"/>
      </a:dk1>
      <a:lt1>
        <a:sysClr val="window" lastClr="FFFFFF"/>
      </a:lt1>
      <a:dk2>
        <a:srgbClr val="1F497D"/>
      </a:dk2>
      <a:lt2>
        <a:srgbClr val="EEECE1"/>
      </a:lt2>
      <a:accent1>
        <a:srgbClr val="EDB300"/>
      </a:accent1>
      <a:accent2>
        <a:srgbClr val="BEA00E"/>
      </a:accent2>
      <a:accent3>
        <a:srgbClr val="84CADF"/>
      </a:accent3>
      <a:accent4>
        <a:srgbClr val="206481"/>
      </a:accent4>
      <a:accent5>
        <a:srgbClr val="0F3240"/>
      </a:accent5>
      <a:accent6>
        <a:srgbClr val="5F5006"/>
      </a:accent6>
      <a:hlink>
        <a:srgbClr val="FFFF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4.xml><?xml version="1.0" encoding="utf-8"?>
<a:theme xmlns:a="http://schemas.openxmlformats.org/drawingml/2006/main" name="9_Contents Slide Master">
  <a:themeElements>
    <a:clrScheme name="allppt-travel-earth">
      <a:dk1>
        <a:sysClr val="windowText" lastClr="000000"/>
      </a:dk1>
      <a:lt1>
        <a:sysClr val="window" lastClr="FFFFFF"/>
      </a:lt1>
      <a:dk2>
        <a:srgbClr val="44546A"/>
      </a:dk2>
      <a:lt2>
        <a:srgbClr val="E7E6E6"/>
      </a:lt2>
      <a:accent1>
        <a:srgbClr val="64CED8"/>
      </a:accent1>
      <a:accent2>
        <a:srgbClr val="32B0BE"/>
      </a:accent2>
      <a:accent3>
        <a:srgbClr val="64CED8"/>
      </a:accent3>
      <a:accent4>
        <a:srgbClr val="32B0BE"/>
      </a:accent4>
      <a:accent5>
        <a:srgbClr val="64CED8"/>
      </a:accent5>
      <a:accent6>
        <a:srgbClr val="32B0BE"/>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15.xml><?xml version="1.0" encoding="utf-8"?>
<a:theme xmlns:a="http://schemas.openxmlformats.org/drawingml/2006/main" name="10_Contents Slide Master">
  <a:themeElements>
    <a:clrScheme name="allppt-travel-earth">
      <a:dk1>
        <a:sysClr val="windowText" lastClr="000000"/>
      </a:dk1>
      <a:lt1>
        <a:sysClr val="window" lastClr="FFFFFF"/>
      </a:lt1>
      <a:dk2>
        <a:srgbClr val="44546A"/>
      </a:dk2>
      <a:lt2>
        <a:srgbClr val="E7E6E6"/>
      </a:lt2>
      <a:accent1>
        <a:srgbClr val="64CED8"/>
      </a:accent1>
      <a:accent2>
        <a:srgbClr val="32B0BE"/>
      </a:accent2>
      <a:accent3>
        <a:srgbClr val="64CED8"/>
      </a:accent3>
      <a:accent4>
        <a:srgbClr val="32B0BE"/>
      </a:accent4>
      <a:accent5>
        <a:srgbClr val="64CED8"/>
      </a:accent5>
      <a:accent6>
        <a:srgbClr val="32B0BE"/>
      </a:accent6>
      <a:hlink>
        <a:srgbClr val="FFFFFF"/>
      </a:hlink>
      <a:folHlink>
        <a:srgbClr val="FFFFFF"/>
      </a:folHlink>
    </a:clrScheme>
    <a:fontScheme name="MAX-THEME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16.xml><?xml version="1.0" encoding="utf-8"?>
<a:theme xmlns:a="http://schemas.openxmlformats.org/drawingml/2006/main" name="11_Contents Slide Master">
  <a:themeElements>
    <a:clrScheme name="ALLPPT - COLOR 212">
      <a:dk1>
        <a:sysClr val="windowText" lastClr="000000"/>
      </a:dk1>
      <a:lt1>
        <a:sysClr val="window" lastClr="FFFFFF"/>
      </a:lt1>
      <a:dk2>
        <a:srgbClr val="1F497D"/>
      </a:dk2>
      <a:lt2>
        <a:srgbClr val="EEECE1"/>
      </a:lt2>
      <a:accent1>
        <a:srgbClr val="EDB300"/>
      </a:accent1>
      <a:accent2>
        <a:srgbClr val="BEA00E"/>
      </a:accent2>
      <a:accent3>
        <a:srgbClr val="84CADF"/>
      </a:accent3>
      <a:accent4>
        <a:srgbClr val="206481"/>
      </a:accent4>
      <a:accent5>
        <a:srgbClr val="0F3240"/>
      </a:accent5>
      <a:accent6>
        <a:srgbClr val="5F5006"/>
      </a:accent6>
      <a:hlink>
        <a:srgbClr val="FFFF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7.xml><?xml version="1.0" encoding="utf-8"?>
<a:theme xmlns:a="http://schemas.openxmlformats.org/drawingml/2006/main" name="12_Contents Slide Master">
  <a:themeElements>
    <a:clrScheme name="ALLPPT-211">
      <a:dk1>
        <a:sysClr val="windowText" lastClr="000000"/>
      </a:dk1>
      <a:lt1>
        <a:sysClr val="window" lastClr="FFFFFF"/>
      </a:lt1>
      <a:dk2>
        <a:srgbClr val="1F497D"/>
      </a:dk2>
      <a:lt2>
        <a:srgbClr val="EEECE1"/>
      </a:lt2>
      <a:accent1>
        <a:srgbClr val="0E7FB7"/>
      </a:accent1>
      <a:accent2>
        <a:srgbClr val="4BACC6"/>
      </a:accent2>
      <a:accent3>
        <a:srgbClr val="45C1A4"/>
      </a:accent3>
      <a:accent4>
        <a:srgbClr val="B9D533"/>
      </a:accent4>
      <a:accent5>
        <a:srgbClr val="8064A2"/>
      </a:accent5>
      <a:accent6>
        <a:srgbClr val="F79646"/>
      </a:accent6>
      <a:hlink>
        <a:srgbClr val="000000"/>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8.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3034</TotalTime>
  <Words>2130</Words>
  <Application>Microsoft Office PowerPoint</Application>
  <PresentationFormat>On-screen Show (4:3)</PresentationFormat>
  <Paragraphs>244</Paragraphs>
  <Slides>35</Slides>
  <Notes>20</Notes>
  <HiddenSlides>0</HiddenSlides>
  <MMClips>0</MMClips>
  <ScaleCrop>false</ScaleCrop>
  <HeadingPairs>
    <vt:vector size="4" baseType="variant">
      <vt:variant>
        <vt:lpstr>Theme</vt:lpstr>
      </vt:variant>
      <vt:variant>
        <vt:i4>17</vt:i4>
      </vt:variant>
      <vt:variant>
        <vt:lpstr>Slide Titles</vt:lpstr>
      </vt:variant>
      <vt:variant>
        <vt:i4>35</vt:i4>
      </vt:variant>
    </vt:vector>
  </HeadingPairs>
  <TitlesOfParts>
    <vt:vector size="52" baseType="lpstr">
      <vt:lpstr>Office Theme</vt:lpstr>
      <vt:lpstr>Contents Slide Master</vt:lpstr>
      <vt:lpstr>Simple Light</vt:lpstr>
      <vt:lpstr>1_Contents Slide Master</vt:lpstr>
      <vt:lpstr>2_Contents Slide Master</vt:lpstr>
      <vt:lpstr>1_Office Theme</vt:lpstr>
      <vt:lpstr>3_Contents Slide Master</vt:lpstr>
      <vt:lpstr>4_Contents Slide Master</vt:lpstr>
      <vt:lpstr>5_Contents Slide Master</vt:lpstr>
      <vt:lpstr>2_Office Theme</vt:lpstr>
      <vt:lpstr>6_Contents Slide Master</vt:lpstr>
      <vt:lpstr>7_Contents Slide Master</vt:lpstr>
      <vt:lpstr>8_Contents Slide Master</vt:lpstr>
      <vt:lpstr>9_Contents Slide Master</vt:lpstr>
      <vt:lpstr>10_Contents Slide Master</vt:lpstr>
      <vt:lpstr>11_Contents Slide Master</vt:lpstr>
      <vt:lpstr>12_Contents Slide Master</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 Actions are by intentions</vt:lpstr>
      <vt:lpstr>Write down your Intentions</vt:lpstr>
      <vt:lpstr>PowerPoint Presentation</vt:lpstr>
      <vt:lpstr>We want to learn about History   So What is History?</vt:lpstr>
      <vt:lpstr>PowerPoint Presentation</vt:lpstr>
      <vt:lpstr>They say, people that do not have a history do not exist, since in it are the foundations of nations, they live with its presence and die without it. </vt:lpstr>
      <vt:lpstr>PowerPoint Presentation</vt:lpstr>
      <vt:lpstr>History study  doesn't mean just looking at facts and historical events that have passed on man since his creation by God to this day, but it means more an in-depth analysis of these events trying to come up with lessons to enlighten man in his current time and place he lives in.</vt:lpstr>
      <vt:lpstr>Ibn Khaldun in His Muqaddimah said:  “History is not a collection of stories recounted for the sake of amusement and entertainment as some people believe it might look outwardly”    “Since it appears to be nothing more than news about days and states, but in reality there is an examination, investigation and explanation of historical events and figures as well as understanding of the modalities of the facts and their causes.       Source:  المقدمة 1/282</vt:lpstr>
      <vt:lpstr>The meaning of History   </vt:lpstr>
      <vt:lpstr>History answers 6 questions  </vt:lpstr>
      <vt:lpstr>PowerPoint Presentation</vt:lpstr>
      <vt:lpstr>Why Study History?</vt:lpstr>
      <vt:lpstr>PowerPoint Presentation</vt:lpstr>
      <vt:lpstr>PowerPoint Presentation</vt:lpstr>
      <vt:lpstr>PowerPoint Presentation</vt:lpstr>
      <vt:lpstr>PowerPoint Presentation</vt:lpstr>
      <vt:lpstr>So when we read stories in general, and learn about history in particular, It has to be done with the intention of doing it for:   Thinking =Reflecting =Pondering=Thinking=Analysing</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Summary </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Toufik</dc:creator>
  <cp:lastModifiedBy>Toufik</cp:lastModifiedBy>
  <cp:revision>125</cp:revision>
  <dcterms:created xsi:type="dcterms:W3CDTF">2021-12-24T23:40:47Z</dcterms:created>
  <dcterms:modified xsi:type="dcterms:W3CDTF">2022-02-15T05:23:36Z</dcterms:modified>
</cp:coreProperties>
</file>